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Ex1.xml" ContentType="application/vnd.ms-office.chartex+xml"/>
  <Override PartName="/ppt/charts/style6.xml" ContentType="application/vnd.ms-office.chartstyle+xml"/>
  <Override PartName="/ppt/charts/colors6.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6" r:id="rId5"/>
    <p:sldId id="267" r:id="rId6"/>
    <p:sldId id="257" r:id="rId7"/>
    <p:sldId id="258" r:id="rId8"/>
    <p:sldId id="263" r:id="rId9"/>
    <p:sldId id="260" r:id="rId10"/>
    <p:sldId id="264" r:id="rId11"/>
    <p:sldId id="268" r:id="rId12"/>
    <p:sldId id="262" r:id="rId13"/>
    <p:sldId id="261" r:id="rId14"/>
    <p:sldId id="269" r:id="rId15"/>
    <p:sldId id="270"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guide id="3" pos="192" userDrawn="1">
          <p15:clr>
            <a:srgbClr val="A4A3A4"/>
          </p15:clr>
        </p15:guide>
        <p15:guide id="4" pos="7512" userDrawn="1">
          <p15:clr>
            <a:srgbClr val="A4A3A4"/>
          </p15:clr>
        </p15:guide>
        <p15:guide id="5" orient="horz" pos="216" userDrawn="1">
          <p15:clr>
            <a:srgbClr val="A4A3A4"/>
          </p15:clr>
        </p15:guide>
        <p15:guide id="6" orient="horz" pos="4032" userDrawn="1">
          <p15:clr>
            <a:srgbClr val="A4A3A4"/>
          </p15:clr>
        </p15:guide>
        <p15:guide id="7" orient="horz" pos="69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2086"/>
    <a:srgbClr val="F1699A"/>
    <a:srgbClr val="C52986"/>
    <a:srgbClr val="EF11A0"/>
    <a:srgbClr val="D42C90"/>
    <a:srgbClr val="DD4B97"/>
    <a:srgbClr val="E83C79"/>
    <a:srgbClr val="E11747"/>
    <a:srgbClr val="FF3399"/>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BCB63F-5B61-4888-BE31-05345CEE03F9}" v="290" dt="2024-02-28T16:25:49.0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9" autoAdjust="0"/>
    <p:restoredTop sz="94660"/>
  </p:normalViewPr>
  <p:slideViewPr>
    <p:cSldViewPr snapToGrid="0" showGuides="1">
      <p:cViewPr varScale="1">
        <p:scale>
          <a:sx n="95" d="100"/>
          <a:sy n="95" d="100"/>
        </p:scale>
        <p:origin x="163" y="72"/>
      </p:cViewPr>
      <p:guideLst>
        <p:guide orient="horz" pos="2424"/>
        <p:guide pos="3840"/>
        <p:guide pos="192"/>
        <p:guide pos="7512"/>
        <p:guide orient="horz" pos="216"/>
        <p:guide orient="horz" pos="4032"/>
        <p:guide orient="horz" pos="696"/>
      </p:guideLst>
    </p:cSldViewPr>
  </p:slideViewPr>
  <p:notesTextViewPr>
    <p:cViewPr>
      <p:scale>
        <a:sx n="1" d="1"/>
        <a:sy n="1" d="1"/>
      </p:scale>
      <p:origin x="0" y="0"/>
    </p:cViewPr>
  </p:notesTextViewPr>
  <p:notesViewPr>
    <p:cSldViewPr snapToGrid="0">
      <p:cViewPr varScale="1">
        <p:scale>
          <a:sx n="68" d="100"/>
          <a:sy n="68" d="100"/>
        </p:scale>
        <p:origin x="328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by Kirubha Shree S" userId="c7c9b5977f6306bc" providerId="LiveId" clId="{8CBCB63F-5B61-4888-BE31-05345CEE03F9}"/>
    <pc:docChg chg="undo custSel addSld delSld modSld sldOrd">
      <pc:chgData name="Baby Kirubha Shree S" userId="c7c9b5977f6306bc" providerId="LiveId" clId="{8CBCB63F-5B61-4888-BE31-05345CEE03F9}" dt="2024-02-28T16:25:48.999" v="2216" actId="27918"/>
      <pc:docMkLst>
        <pc:docMk/>
      </pc:docMkLst>
      <pc:sldChg chg="modSp mod">
        <pc:chgData name="Baby Kirubha Shree S" userId="c7c9b5977f6306bc" providerId="LiveId" clId="{8CBCB63F-5B61-4888-BE31-05345CEE03F9}" dt="2024-02-28T16:21:50.126" v="2207" actId="27918"/>
        <pc:sldMkLst>
          <pc:docMk/>
          <pc:sldMk cId="3427904300" sldId="257"/>
        </pc:sldMkLst>
        <pc:spChg chg="mod">
          <ac:chgData name="Baby Kirubha Shree S" userId="c7c9b5977f6306bc" providerId="LiveId" clId="{8CBCB63F-5B61-4888-BE31-05345CEE03F9}" dt="2024-02-28T09:29:42.693" v="0" actId="115"/>
          <ac:spMkLst>
            <pc:docMk/>
            <pc:sldMk cId="3427904300" sldId="257"/>
            <ac:spMk id="14" creationId="{FA17645E-BAD7-EA66-B58E-626C3E6F5CB0}"/>
          </ac:spMkLst>
        </pc:spChg>
        <pc:spChg chg="mod">
          <ac:chgData name="Baby Kirubha Shree S" userId="c7c9b5977f6306bc" providerId="LiveId" clId="{8CBCB63F-5B61-4888-BE31-05345CEE03F9}" dt="2024-02-28T09:29:53.187" v="1" actId="115"/>
          <ac:spMkLst>
            <pc:docMk/>
            <pc:sldMk cId="3427904300" sldId="257"/>
            <ac:spMk id="42" creationId="{522978C0-625C-789A-5F24-6E51A0C0697E}"/>
          </ac:spMkLst>
        </pc:spChg>
        <pc:spChg chg="mod">
          <ac:chgData name="Baby Kirubha Shree S" userId="c7c9b5977f6306bc" providerId="LiveId" clId="{8CBCB63F-5B61-4888-BE31-05345CEE03F9}" dt="2024-02-28T09:49:29.589" v="73" actId="20577"/>
          <ac:spMkLst>
            <pc:docMk/>
            <pc:sldMk cId="3427904300" sldId="257"/>
            <ac:spMk id="128" creationId="{212B4947-E6CD-467B-AF72-9BC942B53E3E}"/>
          </ac:spMkLst>
        </pc:spChg>
        <pc:graphicFrameChg chg="mod">
          <ac:chgData name="Baby Kirubha Shree S" userId="c7c9b5977f6306bc" providerId="LiveId" clId="{8CBCB63F-5B61-4888-BE31-05345CEE03F9}" dt="2024-02-28T09:49:51.276" v="74" actId="1076"/>
          <ac:graphicFrameMkLst>
            <pc:docMk/>
            <pc:sldMk cId="3427904300" sldId="257"/>
            <ac:graphicFrameMk id="13" creationId="{8D0A704E-733C-070E-18BB-555DFE5665A5}"/>
          </ac:graphicFrameMkLst>
        </pc:graphicFrameChg>
      </pc:sldChg>
      <pc:sldChg chg="addSp delSp modSp mod">
        <pc:chgData name="Baby Kirubha Shree S" userId="c7c9b5977f6306bc" providerId="LiveId" clId="{8CBCB63F-5B61-4888-BE31-05345CEE03F9}" dt="2024-02-28T16:22:40.739" v="2208" actId="27918"/>
        <pc:sldMkLst>
          <pc:docMk/>
          <pc:sldMk cId="877929975" sldId="258"/>
        </pc:sldMkLst>
        <pc:spChg chg="del mod">
          <ac:chgData name="Baby Kirubha Shree S" userId="c7c9b5977f6306bc" providerId="LiveId" clId="{8CBCB63F-5B61-4888-BE31-05345CEE03F9}" dt="2024-02-28T09:52:30.509" v="77" actId="478"/>
          <ac:spMkLst>
            <pc:docMk/>
            <pc:sldMk cId="877929975" sldId="258"/>
            <ac:spMk id="3" creationId="{CF39A793-F356-45AC-A556-47A0CCFA47C5}"/>
          </ac:spMkLst>
        </pc:spChg>
        <pc:spChg chg="add mod">
          <ac:chgData name="Baby Kirubha Shree S" userId="c7c9b5977f6306bc" providerId="LiveId" clId="{8CBCB63F-5B61-4888-BE31-05345CEE03F9}" dt="2024-02-28T10:19:48.548" v="334" actId="14100"/>
          <ac:spMkLst>
            <pc:docMk/>
            <pc:sldMk cId="877929975" sldId="258"/>
            <ac:spMk id="7" creationId="{0F61354A-43D3-4ABE-E3CD-810EBA853CAE}"/>
          </ac:spMkLst>
        </pc:spChg>
        <pc:spChg chg="add del mod">
          <ac:chgData name="Baby Kirubha Shree S" userId="c7c9b5977f6306bc" providerId="LiveId" clId="{8CBCB63F-5B61-4888-BE31-05345CEE03F9}" dt="2024-02-28T10:16:05.094" v="295" actId="478"/>
          <ac:spMkLst>
            <pc:docMk/>
            <pc:sldMk cId="877929975" sldId="258"/>
            <ac:spMk id="11" creationId="{DE1D8946-41A7-0AD5-38FA-8D465748AB78}"/>
          </ac:spMkLst>
        </pc:spChg>
        <pc:spChg chg="add">
          <ac:chgData name="Baby Kirubha Shree S" userId="c7c9b5977f6306bc" providerId="LiveId" clId="{8CBCB63F-5B61-4888-BE31-05345CEE03F9}" dt="2024-02-28T10:15:33.817" v="291"/>
          <ac:spMkLst>
            <pc:docMk/>
            <pc:sldMk cId="877929975" sldId="258"/>
            <ac:spMk id="12" creationId="{5273C168-4DEB-A393-3D2D-A1DCC10F7E5A}"/>
          </ac:spMkLst>
        </pc:spChg>
        <pc:spChg chg="add">
          <ac:chgData name="Baby Kirubha Shree S" userId="c7c9b5977f6306bc" providerId="LiveId" clId="{8CBCB63F-5B61-4888-BE31-05345CEE03F9}" dt="2024-02-28T10:15:44.449" v="292"/>
          <ac:spMkLst>
            <pc:docMk/>
            <pc:sldMk cId="877929975" sldId="258"/>
            <ac:spMk id="13" creationId="{42EBAA73-8A89-0C0E-D359-48F60FE54B37}"/>
          </ac:spMkLst>
        </pc:spChg>
        <pc:spChg chg="add del mod">
          <ac:chgData name="Baby Kirubha Shree S" userId="c7c9b5977f6306bc" providerId="LiveId" clId="{8CBCB63F-5B61-4888-BE31-05345CEE03F9}" dt="2024-02-28T10:16:05.095" v="297"/>
          <ac:spMkLst>
            <pc:docMk/>
            <pc:sldMk cId="877929975" sldId="258"/>
            <ac:spMk id="14" creationId="{A10897FA-75F0-9A17-A903-11802C29B9A2}"/>
          </ac:spMkLst>
        </pc:spChg>
        <pc:spChg chg="add del mod">
          <ac:chgData name="Baby Kirubha Shree S" userId="c7c9b5977f6306bc" providerId="LiveId" clId="{8CBCB63F-5B61-4888-BE31-05345CEE03F9}" dt="2024-02-28T10:16:27.698" v="300" actId="478"/>
          <ac:spMkLst>
            <pc:docMk/>
            <pc:sldMk cId="877929975" sldId="258"/>
            <ac:spMk id="15" creationId="{CB113AEF-DD25-1777-38C0-53596108ADD6}"/>
          </ac:spMkLst>
        </pc:spChg>
        <pc:spChg chg="add del">
          <ac:chgData name="Baby Kirubha Shree S" userId="c7c9b5977f6306bc" providerId="LiveId" clId="{8CBCB63F-5B61-4888-BE31-05345CEE03F9}" dt="2024-02-28T10:16:27.698" v="300" actId="478"/>
          <ac:spMkLst>
            <pc:docMk/>
            <pc:sldMk cId="877929975" sldId="258"/>
            <ac:spMk id="16" creationId="{4E6FDFB2-7D25-29DC-F708-CAE4E6244739}"/>
          </ac:spMkLst>
        </pc:spChg>
        <pc:spChg chg="add del mod">
          <ac:chgData name="Baby Kirubha Shree S" userId="c7c9b5977f6306bc" providerId="LiveId" clId="{8CBCB63F-5B61-4888-BE31-05345CEE03F9}" dt="2024-02-28T10:16:38.657" v="304"/>
          <ac:spMkLst>
            <pc:docMk/>
            <pc:sldMk cId="877929975" sldId="258"/>
            <ac:spMk id="17" creationId="{D1D5D775-9A5F-47AE-1F26-5672E82C0AAE}"/>
          </ac:spMkLst>
        </pc:spChg>
        <pc:spChg chg="add del mod">
          <ac:chgData name="Baby Kirubha Shree S" userId="c7c9b5977f6306bc" providerId="LiveId" clId="{8CBCB63F-5B61-4888-BE31-05345CEE03F9}" dt="2024-02-28T10:16:58.181" v="308" actId="478"/>
          <ac:spMkLst>
            <pc:docMk/>
            <pc:sldMk cId="877929975" sldId="258"/>
            <ac:spMk id="18" creationId="{DBB62BE6-A78E-A908-3A97-C803B8AF2DEE}"/>
          </ac:spMkLst>
        </pc:spChg>
        <pc:spChg chg="add mod">
          <ac:chgData name="Baby Kirubha Shree S" userId="c7c9b5977f6306bc" providerId="LiveId" clId="{8CBCB63F-5B61-4888-BE31-05345CEE03F9}" dt="2024-02-28T10:18:41.031" v="328" actId="14100"/>
          <ac:spMkLst>
            <pc:docMk/>
            <pc:sldMk cId="877929975" sldId="258"/>
            <ac:spMk id="19" creationId="{1DD39C7E-4E11-45D6-1DE5-87B7C3CC874B}"/>
          </ac:spMkLst>
        </pc:spChg>
        <pc:spChg chg="add">
          <ac:chgData name="Baby Kirubha Shree S" userId="c7c9b5977f6306bc" providerId="LiveId" clId="{8CBCB63F-5B61-4888-BE31-05345CEE03F9}" dt="2024-02-28T10:17:03.518" v="310"/>
          <ac:spMkLst>
            <pc:docMk/>
            <pc:sldMk cId="877929975" sldId="258"/>
            <ac:spMk id="20" creationId="{8BFEF7CB-ADFC-F9C8-1410-0DC0CDA06DB7}"/>
          </ac:spMkLst>
        </pc:spChg>
        <pc:spChg chg="add mod">
          <ac:chgData name="Baby Kirubha Shree S" userId="c7c9b5977f6306bc" providerId="LiveId" clId="{8CBCB63F-5B61-4888-BE31-05345CEE03F9}" dt="2024-02-28T10:20:41.385" v="339" actId="207"/>
          <ac:spMkLst>
            <pc:docMk/>
            <pc:sldMk cId="877929975" sldId="258"/>
            <ac:spMk id="21" creationId="{F4CD0A80-69DB-5E46-45CE-C29AA2B66534}"/>
          </ac:spMkLst>
        </pc:spChg>
        <pc:spChg chg="add mod">
          <ac:chgData name="Baby Kirubha Shree S" userId="c7c9b5977f6306bc" providerId="LiveId" clId="{8CBCB63F-5B61-4888-BE31-05345CEE03F9}" dt="2024-02-28T11:42:27.004" v="646" actId="14100"/>
          <ac:spMkLst>
            <pc:docMk/>
            <pc:sldMk cId="877929975" sldId="258"/>
            <ac:spMk id="22" creationId="{25905A09-442E-A24E-1D35-E30A5A2929C5}"/>
          </ac:spMkLst>
        </pc:spChg>
        <pc:spChg chg="del mod">
          <ac:chgData name="Baby Kirubha Shree S" userId="c7c9b5977f6306bc" providerId="LiveId" clId="{8CBCB63F-5B61-4888-BE31-05345CEE03F9}" dt="2024-02-28T10:04:35.747" v="200" actId="21"/>
          <ac:spMkLst>
            <pc:docMk/>
            <pc:sldMk cId="877929975" sldId="258"/>
            <ac:spMk id="25" creationId="{A35CE616-64EE-4786-BC53-A3398F142D45}"/>
          </ac:spMkLst>
        </pc:spChg>
        <pc:spChg chg="mod">
          <ac:chgData name="Baby Kirubha Shree S" userId="c7c9b5977f6306bc" providerId="LiveId" clId="{8CBCB63F-5B61-4888-BE31-05345CEE03F9}" dt="2024-02-28T09:42:42.265" v="40" actId="1076"/>
          <ac:spMkLst>
            <pc:docMk/>
            <pc:sldMk cId="877929975" sldId="258"/>
            <ac:spMk id="45" creationId="{D261CF85-222D-44D0-992F-119E9EC352AE}"/>
          </ac:spMkLst>
        </pc:spChg>
        <pc:spChg chg="mod">
          <ac:chgData name="Baby Kirubha Shree S" userId="c7c9b5977f6306bc" providerId="LiveId" clId="{8CBCB63F-5B61-4888-BE31-05345CEE03F9}" dt="2024-02-28T09:42:42.265" v="40" actId="1076"/>
          <ac:spMkLst>
            <pc:docMk/>
            <pc:sldMk cId="877929975" sldId="258"/>
            <ac:spMk id="46" creationId="{DE5C7B59-7E69-44D1-9A00-FDC34E2ADCE3}"/>
          </ac:spMkLst>
        </pc:spChg>
        <pc:spChg chg="mod">
          <ac:chgData name="Baby Kirubha Shree S" userId="c7c9b5977f6306bc" providerId="LiveId" clId="{8CBCB63F-5B61-4888-BE31-05345CEE03F9}" dt="2024-02-28T09:42:42.265" v="40" actId="1076"/>
          <ac:spMkLst>
            <pc:docMk/>
            <pc:sldMk cId="877929975" sldId="258"/>
            <ac:spMk id="47" creationId="{637193CD-D0BB-4BC3-92D6-B3448F4EA90A}"/>
          </ac:spMkLst>
        </pc:spChg>
        <pc:spChg chg="mod">
          <ac:chgData name="Baby Kirubha Shree S" userId="c7c9b5977f6306bc" providerId="LiveId" clId="{8CBCB63F-5B61-4888-BE31-05345CEE03F9}" dt="2024-02-28T09:42:42.265" v="40" actId="1076"/>
          <ac:spMkLst>
            <pc:docMk/>
            <pc:sldMk cId="877929975" sldId="258"/>
            <ac:spMk id="48" creationId="{1CC41827-08BC-489A-802F-D54EB4E3D7FC}"/>
          </ac:spMkLst>
        </pc:spChg>
        <pc:spChg chg="mod">
          <ac:chgData name="Baby Kirubha Shree S" userId="c7c9b5977f6306bc" providerId="LiveId" clId="{8CBCB63F-5B61-4888-BE31-05345CEE03F9}" dt="2024-02-28T09:42:42.265" v="40" actId="1076"/>
          <ac:spMkLst>
            <pc:docMk/>
            <pc:sldMk cId="877929975" sldId="258"/>
            <ac:spMk id="49" creationId="{0962B9AA-DAAE-46B0-8EDF-8196900726FC}"/>
          </ac:spMkLst>
        </pc:spChg>
        <pc:spChg chg="del">
          <ac:chgData name="Baby Kirubha Shree S" userId="c7c9b5977f6306bc" providerId="LiveId" clId="{8CBCB63F-5B61-4888-BE31-05345CEE03F9}" dt="2024-02-28T09:46:42.261" v="72" actId="478"/>
          <ac:spMkLst>
            <pc:docMk/>
            <pc:sldMk cId="877929975" sldId="258"/>
            <ac:spMk id="53" creationId="{58D74CDE-9215-466C-A65F-88C6021F08D5}"/>
          </ac:spMkLst>
        </pc:spChg>
        <pc:spChg chg="del mod">
          <ac:chgData name="Baby Kirubha Shree S" userId="c7c9b5977f6306bc" providerId="LiveId" clId="{8CBCB63F-5B61-4888-BE31-05345CEE03F9}" dt="2024-02-28T09:46:39.128" v="71" actId="478"/>
          <ac:spMkLst>
            <pc:docMk/>
            <pc:sldMk cId="877929975" sldId="258"/>
            <ac:spMk id="54" creationId="{18217AA4-5B01-4C74-81C0-F0B9128B6845}"/>
          </ac:spMkLst>
        </pc:spChg>
        <pc:spChg chg="del mod">
          <ac:chgData name="Baby Kirubha Shree S" userId="c7c9b5977f6306bc" providerId="LiveId" clId="{8CBCB63F-5B61-4888-BE31-05345CEE03F9}" dt="2024-02-28T09:46:36.846" v="70" actId="478"/>
          <ac:spMkLst>
            <pc:docMk/>
            <pc:sldMk cId="877929975" sldId="258"/>
            <ac:spMk id="55" creationId="{7B630BF0-C64E-4E93-A9CA-5E2A05DEE2A2}"/>
          </ac:spMkLst>
        </pc:spChg>
        <pc:spChg chg="mod">
          <ac:chgData name="Baby Kirubha Shree S" userId="c7c9b5977f6306bc" providerId="LiveId" clId="{8CBCB63F-5B61-4888-BE31-05345CEE03F9}" dt="2024-02-28T10:20:51.554" v="340" actId="207"/>
          <ac:spMkLst>
            <pc:docMk/>
            <pc:sldMk cId="877929975" sldId="258"/>
            <ac:spMk id="56" creationId="{C50DE9D8-FD82-4684-9ED8-826B4EC01B44}"/>
          </ac:spMkLst>
        </pc:spChg>
        <pc:spChg chg="del mod">
          <ac:chgData name="Baby Kirubha Shree S" userId="c7c9b5977f6306bc" providerId="LiveId" clId="{8CBCB63F-5B61-4888-BE31-05345CEE03F9}" dt="2024-02-28T10:08:12.036" v="218" actId="478"/>
          <ac:spMkLst>
            <pc:docMk/>
            <pc:sldMk cId="877929975" sldId="258"/>
            <ac:spMk id="57" creationId="{116FB6B7-1CB4-4813-99A3-137C82BE19D1}"/>
          </ac:spMkLst>
        </pc:spChg>
        <pc:spChg chg="mod">
          <ac:chgData name="Baby Kirubha Shree S" userId="c7c9b5977f6306bc" providerId="LiveId" clId="{8CBCB63F-5B61-4888-BE31-05345CEE03F9}" dt="2024-02-28T10:14:27.197" v="289" actId="14100"/>
          <ac:spMkLst>
            <pc:docMk/>
            <pc:sldMk cId="877929975" sldId="258"/>
            <ac:spMk id="58" creationId="{581D706E-E15A-45F0-9055-C455145F0A7C}"/>
          </ac:spMkLst>
        </pc:spChg>
        <pc:spChg chg="mod">
          <ac:chgData name="Baby Kirubha Shree S" userId="c7c9b5977f6306bc" providerId="LiveId" clId="{8CBCB63F-5B61-4888-BE31-05345CEE03F9}" dt="2024-02-28T10:18:36.958" v="327" actId="14100"/>
          <ac:spMkLst>
            <pc:docMk/>
            <pc:sldMk cId="877929975" sldId="258"/>
            <ac:spMk id="59" creationId="{228B89D6-D457-43D1-99F9-B86C5647AEB2}"/>
          </ac:spMkLst>
        </pc:spChg>
        <pc:spChg chg="del mod">
          <ac:chgData name="Baby Kirubha Shree S" userId="c7c9b5977f6306bc" providerId="LiveId" clId="{8CBCB63F-5B61-4888-BE31-05345CEE03F9}" dt="2024-02-28T10:01:24.105" v="185"/>
          <ac:spMkLst>
            <pc:docMk/>
            <pc:sldMk cId="877929975" sldId="258"/>
            <ac:spMk id="61" creationId="{0ABCF938-7F69-41DA-A492-F98171623883}"/>
          </ac:spMkLst>
        </pc:spChg>
        <pc:spChg chg="del">
          <ac:chgData name="Baby Kirubha Shree S" userId="c7c9b5977f6306bc" providerId="LiveId" clId="{8CBCB63F-5B61-4888-BE31-05345CEE03F9}" dt="2024-02-28T09:55:08.359" v="138" actId="478"/>
          <ac:spMkLst>
            <pc:docMk/>
            <pc:sldMk cId="877929975" sldId="258"/>
            <ac:spMk id="62" creationId="{1A4FE373-17BB-493F-A361-B12440813A1F}"/>
          </ac:spMkLst>
        </pc:spChg>
        <pc:spChg chg="del mod">
          <ac:chgData name="Baby Kirubha Shree S" userId="c7c9b5977f6306bc" providerId="LiveId" clId="{8CBCB63F-5B61-4888-BE31-05345CEE03F9}" dt="2024-02-28T10:02:15.630" v="193" actId="478"/>
          <ac:spMkLst>
            <pc:docMk/>
            <pc:sldMk cId="877929975" sldId="258"/>
            <ac:spMk id="63" creationId="{939B7CC5-439E-403C-9383-8988F3AAD7AF}"/>
          </ac:spMkLst>
        </pc:spChg>
        <pc:spChg chg="del">
          <ac:chgData name="Baby Kirubha Shree S" userId="c7c9b5977f6306bc" providerId="LiveId" clId="{8CBCB63F-5B61-4888-BE31-05345CEE03F9}" dt="2024-02-28T10:01:24.102" v="183" actId="478"/>
          <ac:spMkLst>
            <pc:docMk/>
            <pc:sldMk cId="877929975" sldId="258"/>
            <ac:spMk id="64" creationId="{05ECD4C0-D89D-49E9-AC09-4F34CDD54EDB}"/>
          </ac:spMkLst>
        </pc:spChg>
        <pc:spChg chg="mod">
          <ac:chgData name="Baby Kirubha Shree S" userId="c7c9b5977f6306bc" providerId="LiveId" clId="{8CBCB63F-5B61-4888-BE31-05345CEE03F9}" dt="2024-02-28T10:13:54.763" v="282" actId="1076"/>
          <ac:spMkLst>
            <pc:docMk/>
            <pc:sldMk cId="877929975" sldId="258"/>
            <ac:spMk id="65" creationId="{BBF4A77D-999A-446C-A470-A09EABC1CB5F}"/>
          </ac:spMkLst>
        </pc:spChg>
        <pc:spChg chg="del">
          <ac:chgData name="Baby Kirubha Shree S" userId="c7c9b5977f6306bc" providerId="LiveId" clId="{8CBCB63F-5B61-4888-BE31-05345CEE03F9}" dt="2024-02-28T10:09:13.778" v="231" actId="478"/>
          <ac:spMkLst>
            <pc:docMk/>
            <pc:sldMk cId="877929975" sldId="258"/>
            <ac:spMk id="66" creationId="{B9C20A2B-9E5F-4699-B7E0-C92C4B4C11C6}"/>
          </ac:spMkLst>
        </pc:spChg>
        <pc:spChg chg="del mod">
          <ac:chgData name="Baby Kirubha Shree S" userId="c7c9b5977f6306bc" providerId="LiveId" clId="{8CBCB63F-5B61-4888-BE31-05345CEE03F9}" dt="2024-02-28T10:08:55.805" v="226" actId="478"/>
          <ac:spMkLst>
            <pc:docMk/>
            <pc:sldMk cId="877929975" sldId="258"/>
            <ac:spMk id="67" creationId="{5CB8E5D9-5AB2-4AEE-973D-2AB9CE05AF2D}"/>
          </ac:spMkLst>
        </pc:spChg>
        <pc:spChg chg="del">
          <ac:chgData name="Baby Kirubha Shree S" userId="c7c9b5977f6306bc" providerId="LiveId" clId="{8CBCB63F-5B61-4888-BE31-05345CEE03F9}" dt="2024-02-28T10:08:57.823" v="227" actId="478"/>
          <ac:spMkLst>
            <pc:docMk/>
            <pc:sldMk cId="877929975" sldId="258"/>
            <ac:spMk id="68" creationId="{83DF543E-D479-4828-BA2F-2A24D956B7A2}"/>
          </ac:spMkLst>
        </pc:spChg>
        <pc:spChg chg="del">
          <ac:chgData name="Baby Kirubha Shree S" userId="c7c9b5977f6306bc" providerId="LiveId" clId="{8CBCB63F-5B61-4888-BE31-05345CEE03F9}" dt="2024-02-28T10:14:23.170" v="288" actId="478"/>
          <ac:spMkLst>
            <pc:docMk/>
            <pc:sldMk cId="877929975" sldId="258"/>
            <ac:spMk id="69" creationId="{DB30C37B-BB33-491D-A3BF-5C500776BA50}"/>
          </ac:spMkLst>
        </pc:spChg>
        <pc:spChg chg="del">
          <ac:chgData name="Baby Kirubha Shree S" userId="c7c9b5977f6306bc" providerId="LiveId" clId="{8CBCB63F-5B61-4888-BE31-05345CEE03F9}" dt="2024-02-28T10:02:21.034" v="194" actId="478"/>
          <ac:spMkLst>
            <pc:docMk/>
            <pc:sldMk cId="877929975" sldId="258"/>
            <ac:spMk id="70" creationId="{DD2DB9C5-BF51-4EC7-9BB4-A353966906BB}"/>
          </ac:spMkLst>
        </pc:spChg>
        <pc:spChg chg="mod">
          <ac:chgData name="Baby Kirubha Shree S" userId="c7c9b5977f6306bc" providerId="LiveId" clId="{8CBCB63F-5B61-4888-BE31-05345CEE03F9}" dt="2024-02-28T09:54:32.634" v="115" actId="14100"/>
          <ac:spMkLst>
            <pc:docMk/>
            <pc:sldMk cId="877929975" sldId="258"/>
            <ac:spMk id="84" creationId="{5517C826-C471-4169-9892-EEBF4B4D8645}"/>
          </ac:spMkLst>
        </pc:spChg>
        <pc:grpChg chg="del mod">
          <ac:chgData name="Baby Kirubha Shree S" userId="c7c9b5977f6306bc" providerId="LiveId" clId="{8CBCB63F-5B61-4888-BE31-05345CEE03F9}" dt="2024-02-28T09:42:44.104" v="41" actId="478"/>
          <ac:grpSpMkLst>
            <pc:docMk/>
            <pc:sldMk cId="877929975" sldId="258"/>
            <ac:grpSpMk id="44" creationId="{227F1864-865B-4891-9C3E-7BF0471A84E3}"/>
          </ac:grpSpMkLst>
        </pc:grpChg>
        <pc:grpChg chg="del">
          <ac:chgData name="Baby Kirubha Shree S" userId="c7c9b5977f6306bc" providerId="LiveId" clId="{8CBCB63F-5B61-4888-BE31-05345CEE03F9}" dt="2024-02-28T10:09:12.474" v="230" actId="478"/>
          <ac:grpSpMkLst>
            <pc:docMk/>
            <pc:sldMk cId="877929975" sldId="258"/>
            <ac:grpSpMk id="71" creationId="{918F6A58-01C2-4B8A-97EE-31A198442337}"/>
          </ac:grpSpMkLst>
        </pc:grpChg>
        <pc:grpChg chg="del">
          <ac:chgData name="Baby Kirubha Shree S" userId="c7c9b5977f6306bc" providerId="LiveId" clId="{8CBCB63F-5B61-4888-BE31-05345CEE03F9}" dt="2024-02-28T10:14:08.660" v="285" actId="478"/>
          <ac:grpSpMkLst>
            <pc:docMk/>
            <pc:sldMk cId="877929975" sldId="258"/>
            <ac:grpSpMk id="80" creationId="{EB0D6CB8-AC72-4E61-ACE6-A612058C5428}"/>
          </ac:grpSpMkLst>
        </pc:grpChg>
        <pc:graphicFrameChg chg="add del mod">
          <ac:chgData name="Baby Kirubha Shree S" userId="c7c9b5977f6306bc" providerId="LiveId" clId="{8CBCB63F-5B61-4888-BE31-05345CEE03F9}" dt="2024-02-28T10:04:32.876" v="199" actId="21"/>
          <ac:graphicFrameMkLst>
            <pc:docMk/>
            <pc:sldMk cId="877929975" sldId="258"/>
            <ac:graphicFrameMk id="5" creationId="{906FB1C6-A882-4BAA-8733-7662E3996CB6}"/>
          </ac:graphicFrameMkLst>
        </pc:graphicFrameChg>
        <pc:graphicFrameChg chg="add mod">
          <ac:chgData name="Baby Kirubha Shree S" userId="c7c9b5977f6306bc" providerId="LiveId" clId="{8CBCB63F-5B61-4888-BE31-05345CEE03F9}" dt="2024-02-28T10:07:05.710" v="217"/>
          <ac:graphicFrameMkLst>
            <pc:docMk/>
            <pc:sldMk cId="877929975" sldId="258"/>
            <ac:graphicFrameMk id="10" creationId="{7C208950-DFC6-8FBF-F33C-0D70B67806B1}"/>
          </ac:graphicFrameMkLst>
        </pc:graphicFrameChg>
        <pc:graphicFrameChg chg="del mod">
          <ac:chgData name="Baby Kirubha Shree S" userId="c7c9b5977f6306bc" providerId="LiveId" clId="{8CBCB63F-5B61-4888-BE31-05345CEE03F9}" dt="2024-02-28T09:41:46.047" v="27" actId="21"/>
          <ac:graphicFrameMkLst>
            <pc:docMk/>
            <pc:sldMk cId="877929975" sldId="258"/>
            <ac:graphicFrameMk id="23" creationId="{906FB1C6-A882-4BAA-8733-7662E3996CB6}"/>
          </ac:graphicFrameMkLst>
        </pc:graphicFrameChg>
        <pc:picChg chg="add mod">
          <ac:chgData name="Baby Kirubha Shree S" userId="c7c9b5977f6306bc" providerId="LiveId" clId="{8CBCB63F-5B61-4888-BE31-05345CEE03F9}" dt="2024-02-28T09:52:33.393" v="78"/>
          <ac:picMkLst>
            <pc:docMk/>
            <pc:sldMk cId="877929975" sldId="258"/>
            <ac:picMk id="6" creationId="{14AA2A25-FA91-7AB0-A8FD-80EB2C6001C9}"/>
          </ac:picMkLst>
        </pc:picChg>
        <pc:picChg chg="add del mod">
          <ac:chgData name="Baby Kirubha Shree S" userId="c7c9b5977f6306bc" providerId="LiveId" clId="{8CBCB63F-5B61-4888-BE31-05345CEE03F9}" dt="2024-02-28T10:05:08.312" v="210" actId="22"/>
          <ac:picMkLst>
            <pc:docMk/>
            <pc:sldMk cId="877929975" sldId="258"/>
            <ac:picMk id="9" creationId="{AD46BDAF-0916-A7C5-1DC3-A4A42B8D8F1F}"/>
          </ac:picMkLst>
        </pc:picChg>
      </pc:sldChg>
      <pc:sldChg chg="del">
        <pc:chgData name="Baby Kirubha Shree S" userId="c7c9b5977f6306bc" providerId="LiveId" clId="{8CBCB63F-5B61-4888-BE31-05345CEE03F9}" dt="2024-02-28T14:45:22.269" v="1861" actId="2696"/>
        <pc:sldMkLst>
          <pc:docMk/>
          <pc:sldMk cId="4092421255" sldId="259"/>
        </pc:sldMkLst>
      </pc:sldChg>
      <pc:sldChg chg="addSp delSp modSp mod ord">
        <pc:chgData name="Baby Kirubha Shree S" userId="c7c9b5977f6306bc" providerId="LiveId" clId="{8CBCB63F-5B61-4888-BE31-05345CEE03F9}" dt="2024-02-28T16:22:56.157" v="2209" actId="27918"/>
        <pc:sldMkLst>
          <pc:docMk/>
          <pc:sldMk cId="3371080236" sldId="260"/>
        </pc:sldMkLst>
        <pc:spChg chg="del mod">
          <ac:chgData name="Baby Kirubha Shree S" userId="c7c9b5977f6306bc" providerId="LiveId" clId="{8CBCB63F-5B61-4888-BE31-05345CEE03F9}" dt="2024-02-28T11:59:03.591" v="767" actId="478"/>
          <ac:spMkLst>
            <pc:docMk/>
            <pc:sldMk cId="3371080236" sldId="260"/>
            <ac:spMk id="2" creationId="{24F19464-7408-4CB8-9C8D-6CAE84CA4FAD}"/>
          </ac:spMkLst>
        </pc:spChg>
        <pc:spChg chg="del">
          <ac:chgData name="Baby Kirubha Shree S" userId="c7c9b5977f6306bc" providerId="LiveId" clId="{8CBCB63F-5B61-4888-BE31-05345CEE03F9}" dt="2024-02-28T12:00:55.576" v="787" actId="478"/>
          <ac:spMkLst>
            <pc:docMk/>
            <pc:sldMk cId="3371080236" sldId="260"/>
            <ac:spMk id="3" creationId="{7621D134-7BBF-451B-A631-5F4F57ABCF61}"/>
          </ac:spMkLst>
        </pc:spChg>
        <pc:spChg chg="mod">
          <ac:chgData name="Baby Kirubha Shree S" userId="c7c9b5977f6306bc" providerId="LiveId" clId="{8CBCB63F-5B61-4888-BE31-05345CEE03F9}" dt="2024-02-28T12:03:22.920" v="802" actId="1076"/>
          <ac:spMkLst>
            <pc:docMk/>
            <pc:sldMk cId="3371080236" sldId="260"/>
            <ac:spMk id="6" creationId="{803C21F7-6F42-4001-9105-1392AB928836}"/>
          </ac:spMkLst>
        </pc:spChg>
        <pc:spChg chg="mod">
          <ac:chgData name="Baby Kirubha Shree S" userId="c7c9b5977f6306bc" providerId="LiveId" clId="{8CBCB63F-5B61-4888-BE31-05345CEE03F9}" dt="2024-02-28T12:03:22.920" v="802" actId="1076"/>
          <ac:spMkLst>
            <pc:docMk/>
            <pc:sldMk cId="3371080236" sldId="260"/>
            <ac:spMk id="7" creationId="{ABADD212-C9EC-4549-BFBC-540585A96552}"/>
          </ac:spMkLst>
        </pc:spChg>
        <pc:spChg chg="mod">
          <ac:chgData name="Baby Kirubha Shree S" userId="c7c9b5977f6306bc" providerId="LiveId" clId="{8CBCB63F-5B61-4888-BE31-05345CEE03F9}" dt="2024-02-28T12:03:22.920" v="802" actId="1076"/>
          <ac:spMkLst>
            <pc:docMk/>
            <pc:sldMk cId="3371080236" sldId="260"/>
            <ac:spMk id="8" creationId="{8D791EF4-39E0-4615-B2DA-2533EE2980E8}"/>
          </ac:spMkLst>
        </pc:spChg>
        <pc:spChg chg="mod">
          <ac:chgData name="Baby Kirubha Shree S" userId="c7c9b5977f6306bc" providerId="LiveId" clId="{8CBCB63F-5B61-4888-BE31-05345CEE03F9}" dt="2024-02-28T12:03:22.920" v="802" actId="1076"/>
          <ac:spMkLst>
            <pc:docMk/>
            <pc:sldMk cId="3371080236" sldId="260"/>
            <ac:spMk id="9" creationId="{3A2C0B88-74DA-45C0-BA2B-E2D1881F6FDB}"/>
          </ac:spMkLst>
        </pc:spChg>
        <pc:spChg chg="mod">
          <ac:chgData name="Baby Kirubha Shree S" userId="c7c9b5977f6306bc" providerId="LiveId" clId="{8CBCB63F-5B61-4888-BE31-05345CEE03F9}" dt="2024-02-28T12:03:22.920" v="802" actId="1076"/>
          <ac:spMkLst>
            <pc:docMk/>
            <pc:sldMk cId="3371080236" sldId="260"/>
            <ac:spMk id="10" creationId="{9A22C5B2-38A3-42BA-A2A5-9C226BBCFF90}"/>
          </ac:spMkLst>
        </pc:spChg>
        <pc:spChg chg="mod">
          <ac:chgData name="Baby Kirubha Shree S" userId="c7c9b5977f6306bc" providerId="LiveId" clId="{8CBCB63F-5B61-4888-BE31-05345CEE03F9}" dt="2024-02-28T12:03:22.920" v="802" actId="1076"/>
          <ac:spMkLst>
            <pc:docMk/>
            <pc:sldMk cId="3371080236" sldId="260"/>
            <ac:spMk id="11" creationId="{DCBA333A-EC40-4F75-8BEA-578C20AC3B37}"/>
          </ac:spMkLst>
        </pc:spChg>
        <pc:spChg chg="mod">
          <ac:chgData name="Baby Kirubha Shree S" userId="c7c9b5977f6306bc" providerId="LiveId" clId="{8CBCB63F-5B61-4888-BE31-05345CEE03F9}" dt="2024-02-28T12:03:22.920" v="802" actId="1076"/>
          <ac:spMkLst>
            <pc:docMk/>
            <pc:sldMk cId="3371080236" sldId="260"/>
            <ac:spMk id="12" creationId="{8D9EE697-72E5-4550-BEC8-BBC473AAEC25}"/>
          </ac:spMkLst>
        </pc:spChg>
        <pc:spChg chg="mod">
          <ac:chgData name="Baby Kirubha Shree S" userId="c7c9b5977f6306bc" providerId="LiveId" clId="{8CBCB63F-5B61-4888-BE31-05345CEE03F9}" dt="2024-02-28T12:03:22.920" v="802" actId="1076"/>
          <ac:spMkLst>
            <pc:docMk/>
            <pc:sldMk cId="3371080236" sldId="260"/>
            <ac:spMk id="13" creationId="{BB6FC8DA-FF34-4385-94AD-1D87B3EE0050}"/>
          </ac:spMkLst>
        </pc:spChg>
        <pc:spChg chg="add del mod">
          <ac:chgData name="Baby Kirubha Shree S" userId="c7c9b5977f6306bc" providerId="LiveId" clId="{8CBCB63F-5B61-4888-BE31-05345CEE03F9}" dt="2024-02-28T12:21:26.303" v="882" actId="1076"/>
          <ac:spMkLst>
            <pc:docMk/>
            <pc:sldMk cId="3371080236" sldId="260"/>
            <ac:spMk id="14" creationId="{20653043-9706-4A8F-99E2-518CA3BA8540}"/>
          </ac:spMkLst>
        </pc:spChg>
        <pc:spChg chg="add del mod">
          <ac:chgData name="Baby Kirubha Shree S" userId="c7c9b5977f6306bc" providerId="LiveId" clId="{8CBCB63F-5B61-4888-BE31-05345CEE03F9}" dt="2024-02-28T11:59:24.066" v="770" actId="478"/>
          <ac:spMkLst>
            <pc:docMk/>
            <pc:sldMk cId="3371080236" sldId="260"/>
            <ac:spMk id="17" creationId="{2893DADA-E08A-707C-6DE2-56403F698101}"/>
          </ac:spMkLst>
        </pc:spChg>
        <pc:spChg chg="add del mod">
          <ac:chgData name="Baby Kirubha Shree S" userId="c7c9b5977f6306bc" providerId="LiveId" clId="{8CBCB63F-5B61-4888-BE31-05345CEE03F9}" dt="2024-02-28T11:59:24.069" v="772"/>
          <ac:spMkLst>
            <pc:docMk/>
            <pc:sldMk cId="3371080236" sldId="260"/>
            <ac:spMk id="18" creationId="{6F417657-2573-72FE-36BE-B27A8B51B6DE}"/>
          </ac:spMkLst>
        </pc:spChg>
        <pc:spChg chg="add mod">
          <ac:chgData name="Baby Kirubha Shree S" userId="c7c9b5977f6306bc" providerId="LiveId" clId="{8CBCB63F-5B61-4888-BE31-05345CEE03F9}" dt="2024-02-28T12:00:07.511" v="780" actId="1076"/>
          <ac:spMkLst>
            <pc:docMk/>
            <pc:sldMk cId="3371080236" sldId="260"/>
            <ac:spMk id="21" creationId="{F76387A3-983D-7ED4-0D83-CD17A572468F}"/>
          </ac:spMkLst>
        </pc:spChg>
        <pc:spChg chg="del">
          <ac:chgData name="Baby Kirubha Shree S" userId="c7c9b5977f6306bc" providerId="LiveId" clId="{8CBCB63F-5B61-4888-BE31-05345CEE03F9}" dt="2024-02-28T11:57:09.645" v="746" actId="478"/>
          <ac:spMkLst>
            <pc:docMk/>
            <pc:sldMk cId="3371080236" sldId="260"/>
            <ac:spMk id="22" creationId="{6BCE0B65-EA3A-426C-85CA-4043448BB9C7}"/>
          </ac:spMkLst>
        </pc:spChg>
        <pc:spChg chg="del mod">
          <ac:chgData name="Baby Kirubha Shree S" userId="c7c9b5977f6306bc" providerId="LiveId" clId="{8CBCB63F-5B61-4888-BE31-05345CEE03F9}" dt="2024-02-28T11:57:07.859" v="745" actId="478"/>
          <ac:spMkLst>
            <pc:docMk/>
            <pc:sldMk cId="3371080236" sldId="260"/>
            <ac:spMk id="23" creationId="{E4ED3DF7-870D-4095-B720-456252545CFA}"/>
          </ac:spMkLst>
        </pc:spChg>
        <pc:spChg chg="del">
          <ac:chgData name="Baby Kirubha Shree S" userId="c7c9b5977f6306bc" providerId="LiveId" clId="{8CBCB63F-5B61-4888-BE31-05345CEE03F9}" dt="2024-02-28T11:57:15.928" v="748" actId="478"/>
          <ac:spMkLst>
            <pc:docMk/>
            <pc:sldMk cId="3371080236" sldId="260"/>
            <ac:spMk id="24" creationId="{397930D1-D889-4C98-9307-30DD9857B31B}"/>
          </ac:spMkLst>
        </pc:spChg>
        <pc:spChg chg="del">
          <ac:chgData name="Baby Kirubha Shree S" userId="c7c9b5977f6306bc" providerId="LiveId" clId="{8CBCB63F-5B61-4888-BE31-05345CEE03F9}" dt="2024-02-28T11:57:20.021" v="750" actId="478"/>
          <ac:spMkLst>
            <pc:docMk/>
            <pc:sldMk cId="3371080236" sldId="260"/>
            <ac:spMk id="25" creationId="{45D69285-EE6C-45DF-95AC-EBA566A5FA92}"/>
          </ac:spMkLst>
        </pc:spChg>
        <pc:spChg chg="del">
          <ac:chgData name="Baby Kirubha Shree S" userId="c7c9b5977f6306bc" providerId="LiveId" clId="{8CBCB63F-5B61-4888-BE31-05345CEE03F9}" dt="2024-02-28T11:57:18.011" v="749" actId="478"/>
          <ac:spMkLst>
            <pc:docMk/>
            <pc:sldMk cId="3371080236" sldId="260"/>
            <ac:spMk id="27" creationId="{DF992E26-6825-42CE-8425-2CAA9340F6F3}"/>
          </ac:spMkLst>
        </pc:spChg>
        <pc:spChg chg="mod">
          <ac:chgData name="Baby Kirubha Shree S" userId="c7c9b5977f6306bc" providerId="LiveId" clId="{8CBCB63F-5B61-4888-BE31-05345CEE03F9}" dt="2024-02-28T12:12:13.982" v="862" actId="20577"/>
          <ac:spMkLst>
            <pc:docMk/>
            <pc:sldMk cId="3371080236" sldId="260"/>
            <ac:spMk id="36" creationId="{ADD28621-C404-41A6-85D1-1C963A241234}"/>
          </ac:spMkLst>
        </pc:spChg>
        <pc:spChg chg="del">
          <ac:chgData name="Baby Kirubha Shree S" userId="c7c9b5977f6306bc" providerId="LiveId" clId="{8CBCB63F-5B61-4888-BE31-05345CEE03F9}" dt="2024-02-28T12:03:55.731" v="805" actId="478"/>
          <ac:spMkLst>
            <pc:docMk/>
            <pc:sldMk cId="3371080236" sldId="260"/>
            <ac:spMk id="37" creationId="{CEDCE8FF-73B3-4C37-B751-F7E83288982A}"/>
          </ac:spMkLst>
        </pc:spChg>
        <pc:spChg chg="del">
          <ac:chgData name="Baby Kirubha Shree S" userId="c7c9b5977f6306bc" providerId="LiveId" clId="{8CBCB63F-5B61-4888-BE31-05345CEE03F9}" dt="2024-02-28T12:03:52.459" v="804" actId="478"/>
          <ac:spMkLst>
            <pc:docMk/>
            <pc:sldMk cId="3371080236" sldId="260"/>
            <ac:spMk id="38" creationId="{468E2C47-3170-4264-A8DB-61C9DD65CB3F}"/>
          </ac:spMkLst>
        </pc:spChg>
        <pc:spChg chg="add mod">
          <ac:chgData name="Baby Kirubha Shree S" userId="c7c9b5977f6306bc" providerId="LiveId" clId="{8CBCB63F-5B61-4888-BE31-05345CEE03F9}" dt="2024-02-28T12:07:54.781" v="835" actId="14100"/>
          <ac:spMkLst>
            <pc:docMk/>
            <pc:sldMk cId="3371080236" sldId="260"/>
            <ac:spMk id="39" creationId="{F8C6D5DD-6949-9315-9A6F-2F5803F7E1EB}"/>
          </ac:spMkLst>
        </pc:spChg>
        <pc:spChg chg="add mod">
          <ac:chgData name="Baby Kirubha Shree S" userId="c7c9b5977f6306bc" providerId="LiveId" clId="{8CBCB63F-5B61-4888-BE31-05345CEE03F9}" dt="2024-02-28T12:07:58.423" v="836" actId="1076"/>
          <ac:spMkLst>
            <pc:docMk/>
            <pc:sldMk cId="3371080236" sldId="260"/>
            <ac:spMk id="40" creationId="{5D973AFA-628F-6E0C-2499-BA1AEFD27346}"/>
          </ac:spMkLst>
        </pc:spChg>
        <pc:spChg chg="add del mod">
          <ac:chgData name="Baby Kirubha Shree S" userId="c7c9b5977f6306bc" providerId="LiveId" clId="{8CBCB63F-5B61-4888-BE31-05345CEE03F9}" dt="2024-02-28T12:08:30.012" v="839"/>
          <ac:spMkLst>
            <pc:docMk/>
            <pc:sldMk cId="3371080236" sldId="260"/>
            <ac:spMk id="41" creationId="{460C1642-494A-B355-9F04-380F07722F61}"/>
          </ac:spMkLst>
        </pc:spChg>
        <pc:spChg chg="add del mod">
          <ac:chgData name="Baby Kirubha Shree S" userId="c7c9b5977f6306bc" providerId="LiveId" clId="{8CBCB63F-5B61-4888-BE31-05345CEE03F9}" dt="2024-02-28T12:09:11.706" v="844"/>
          <ac:spMkLst>
            <pc:docMk/>
            <pc:sldMk cId="3371080236" sldId="260"/>
            <ac:spMk id="42" creationId="{1A7A8404-8402-E8C2-EF7E-EB06ADD87184}"/>
          </ac:spMkLst>
        </pc:spChg>
        <pc:spChg chg="add mod">
          <ac:chgData name="Baby Kirubha Shree S" userId="c7c9b5977f6306bc" providerId="LiveId" clId="{8CBCB63F-5B61-4888-BE31-05345CEE03F9}" dt="2024-02-28T12:37:47.063" v="934" actId="1076"/>
          <ac:spMkLst>
            <pc:docMk/>
            <pc:sldMk cId="3371080236" sldId="260"/>
            <ac:spMk id="44" creationId="{C5DC3E85-9CC9-4DD8-F47B-E7BCEF4FDDCF}"/>
          </ac:spMkLst>
        </pc:spChg>
        <pc:spChg chg="add mod">
          <ac:chgData name="Baby Kirubha Shree S" userId="c7c9b5977f6306bc" providerId="LiveId" clId="{8CBCB63F-5B61-4888-BE31-05345CEE03F9}" dt="2024-02-28T12:26:15.770" v="904" actId="14100"/>
          <ac:spMkLst>
            <pc:docMk/>
            <pc:sldMk cId="3371080236" sldId="260"/>
            <ac:spMk id="46" creationId="{A72A9B2C-66E0-1D35-5718-1D36E743F71C}"/>
          </ac:spMkLst>
        </pc:spChg>
        <pc:spChg chg="add mod">
          <ac:chgData name="Baby Kirubha Shree S" userId="c7c9b5977f6306bc" providerId="LiveId" clId="{8CBCB63F-5B61-4888-BE31-05345CEE03F9}" dt="2024-02-28T12:26:46.819" v="906" actId="14100"/>
          <ac:spMkLst>
            <pc:docMk/>
            <pc:sldMk cId="3371080236" sldId="260"/>
            <ac:spMk id="47" creationId="{6188BABF-9A6E-9EB7-A1F4-EB97F3D45B8A}"/>
          </ac:spMkLst>
        </pc:spChg>
        <pc:spChg chg="add del mod">
          <ac:chgData name="Baby Kirubha Shree S" userId="c7c9b5977f6306bc" providerId="LiveId" clId="{8CBCB63F-5B61-4888-BE31-05345CEE03F9}" dt="2024-02-28T12:28:12.848" v="912"/>
          <ac:spMkLst>
            <pc:docMk/>
            <pc:sldMk cId="3371080236" sldId="260"/>
            <ac:spMk id="48" creationId="{C2B4D203-A339-ADDF-A8B8-893A7CCDB6DF}"/>
          </ac:spMkLst>
        </pc:spChg>
        <pc:spChg chg="add del mod">
          <ac:chgData name="Baby Kirubha Shree S" userId="c7c9b5977f6306bc" providerId="LiveId" clId="{8CBCB63F-5B61-4888-BE31-05345CEE03F9}" dt="2024-02-28T12:36:37.323" v="921" actId="478"/>
          <ac:spMkLst>
            <pc:docMk/>
            <pc:sldMk cId="3371080236" sldId="260"/>
            <ac:spMk id="49" creationId="{7DADB119-785C-62E8-029B-38BDBB759A53}"/>
          </ac:spMkLst>
        </pc:spChg>
        <pc:spChg chg="add">
          <ac:chgData name="Baby Kirubha Shree S" userId="c7c9b5977f6306bc" providerId="LiveId" clId="{8CBCB63F-5B61-4888-BE31-05345CEE03F9}" dt="2024-02-28T12:35:48.542" v="916"/>
          <ac:spMkLst>
            <pc:docMk/>
            <pc:sldMk cId="3371080236" sldId="260"/>
            <ac:spMk id="50" creationId="{ED60BC7D-7575-4DA7-F8B1-725E1ED69801}"/>
          </ac:spMkLst>
        </pc:spChg>
        <pc:spChg chg="add mod">
          <ac:chgData name="Baby Kirubha Shree S" userId="c7c9b5977f6306bc" providerId="LiveId" clId="{8CBCB63F-5B61-4888-BE31-05345CEE03F9}" dt="2024-02-28T12:36:04.018" v="918"/>
          <ac:spMkLst>
            <pc:docMk/>
            <pc:sldMk cId="3371080236" sldId="260"/>
            <ac:spMk id="51" creationId="{D57450BD-463A-4729-FCA9-DDD67316CE86}"/>
          </ac:spMkLst>
        </pc:spChg>
        <pc:spChg chg="add">
          <ac:chgData name="Baby Kirubha Shree S" userId="c7c9b5977f6306bc" providerId="LiveId" clId="{8CBCB63F-5B61-4888-BE31-05345CEE03F9}" dt="2024-02-28T12:36:10.718" v="920"/>
          <ac:spMkLst>
            <pc:docMk/>
            <pc:sldMk cId="3371080236" sldId="260"/>
            <ac:spMk id="52" creationId="{DB7502E2-F4F1-0CA8-EDF7-4855BF323C56}"/>
          </ac:spMkLst>
        </pc:spChg>
        <pc:spChg chg="add mod">
          <ac:chgData name="Baby Kirubha Shree S" userId="c7c9b5977f6306bc" providerId="LiveId" clId="{8CBCB63F-5B61-4888-BE31-05345CEE03F9}" dt="2024-02-28T12:37:43.031" v="933" actId="1076"/>
          <ac:spMkLst>
            <pc:docMk/>
            <pc:sldMk cId="3371080236" sldId="260"/>
            <ac:spMk id="53" creationId="{BAECA2D7-CF17-D8FE-DF83-5B24687B2C68}"/>
          </ac:spMkLst>
        </pc:spChg>
        <pc:grpChg chg="mod">
          <ac:chgData name="Baby Kirubha Shree S" userId="c7c9b5977f6306bc" providerId="LiveId" clId="{8CBCB63F-5B61-4888-BE31-05345CEE03F9}" dt="2024-02-28T12:03:22.920" v="802" actId="1076"/>
          <ac:grpSpMkLst>
            <pc:docMk/>
            <pc:sldMk cId="3371080236" sldId="260"/>
            <ac:grpSpMk id="5" creationId="{BB558C64-5F19-44FD-B6CB-6995E80A6FA2}"/>
          </ac:grpSpMkLst>
        </pc:grpChg>
        <pc:grpChg chg="del">
          <ac:chgData name="Baby Kirubha Shree S" userId="c7c9b5977f6306bc" providerId="LiveId" clId="{8CBCB63F-5B61-4888-BE31-05345CEE03F9}" dt="2024-02-28T11:57:21.779" v="751" actId="478"/>
          <ac:grpSpMkLst>
            <pc:docMk/>
            <pc:sldMk cId="3371080236" sldId="260"/>
            <ac:grpSpMk id="28" creationId="{5B5B605F-F62A-49BA-9079-509C90781CCE}"/>
          </ac:grpSpMkLst>
        </pc:grpChg>
        <pc:grpChg chg="del">
          <ac:chgData name="Baby Kirubha Shree S" userId="c7c9b5977f6306bc" providerId="LiveId" clId="{8CBCB63F-5B61-4888-BE31-05345CEE03F9}" dt="2024-02-28T11:57:13.794" v="747" actId="478"/>
          <ac:grpSpMkLst>
            <pc:docMk/>
            <pc:sldMk cId="3371080236" sldId="260"/>
            <ac:grpSpMk id="33" creationId="{0E4DB52D-35BC-430D-BD17-CBC693E02466}"/>
          </ac:grpSpMkLst>
        </pc:grpChg>
        <pc:graphicFrameChg chg="add mod">
          <ac:chgData name="Baby Kirubha Shree S" userId="c7c9b5977f6306bc" providerId="LiveId" clId="{8CBCB63F-5B61-4888-BE31-05345CEE03F9}" dt="2024-02-28T12:03:37.737" v="803" actId="1076"/>
          <ac:graphicFrameMkLst>
            <pc:docMk/>
            <pc:sldMk cId="3371080236" sldId="260"/>
            <ac:graphicFrameMk id="15" creationId="{62625E4E-ACBC-7D54-A1C8-F75FC298EDA8}"/>
          </ac:graphicFrameMkLst>
        </pc:graphicFrameChg>
        <pc:graphicFrameChg chg="del">
          <ac:chgData name="Baby Kirubha Shree S" userId="c7c9b5977f6306bc" providerId="LiveId" clId="{8CBCB63F-5B61-4888-BE31-05345CEE03F9}" dt="2024-02-28T11:50:04.942" v="659" actId="478"/>
          <ac:graphicFrameMkLst>
            <pc:docMk/>
            <pc:sldMk cId="3371080236" sldId="260"/>
            <ac:graphicFrameMk id="19" creationId="{64247792-27CC-4EFA-A69B-F13112FC2F14}"/>
          </ac:graphicFrameMkLst>
        </pc:graphicFrameChg>
        <pc:picChg chg="add mod">
          <ac:chgData name="Baby Kirubha Shree S" userId="c7c9b5977f6306bc" providerId="LiveId" clId="{8CBCB63F-5B61-4888-BE31-05345CEE03F9}" dt="2024-02-28T12:01:20.195" v="793" actId="14100"/>
          <ac:picMkLst>
            <pc:docMk/>
            <pc:sldMk cId="3371080236" sldId="260"/>
            <ac:picMk id="26" creationId="{2C273AE8-6AA2-D454-F225-F4485A821EFD}"/>
          </ac:picMkLst>
        </pc:picChg>
      </pc:sldChg>
      <pc:sldChg chg="addSp delSp modSp mod ord">
        <pc:chgData name="Baby Kirubha Shree S" userId="c7c9b5977f6306bc" providerId="LiveId" clId="{8CBCB63F-5B61-4888-BE31-05345CEE03F9}" dt="2024-02-28T16:24:02.202" v="2214" actId="27918"/>
        <pc:sldMkLst>
          <pc:docMk/>
          <pc:sldMk cId="2044100319" sldId="261"/>
        </pc:sldMkLst>
        <pc:spChg chg="add">
          <ac:chgData name="Baby Kirubha Shree S" userId="c7c9b5977f6306bc" providerId="LiveId" clId="{8CBCB63F-5B61-4888-BE31-05345CEE03F9}" dt="2024-02-28T14:36:46.476" v="1787"/>
          <ac:spMkLst>
            <pc:docMk/>
            <pc:sldMk cId="2044100319" sldId="261"/>
            <ac:spMk id="4" creationId="{E339EF4A-F6D7-E6F2-369D-62E528E796E9}"/>
          </ac:spMkLst>
        </pc:spChg>
        <pc:spChg chg="add mod">
          <ac:chgData name="Baby Kirubha Shree S" userId="c7c9b5977f6306bc" providerId="LiveId" clId="{8CBCB63F-5B61-4888-BE31-05345CEE03F9}" dt="2024-02-28T14:40:21.552" v="1838" actId="14100"/>
          <ac:spMkLst>
            <pc:docMk/>
            <pc:sldMk cId="2044100319" sldId="261"/>
            <ac:spMk id="5" creationId="{961F113A-D4B6-68F7-C8E8-EFDF65654FB6}"/>
          </ac:spMkLst>
        </pc:spChg>
        <pc:spChg chg="add mod">
          <ac:chgData name="Baby Kirubha Shree S" userId="c7c9b5977f6306bc" providerId="LiveId" clId="{8CBCB63F-5B61-4888-BE31-05345CEE03F9}" dt="2024-02-28T14:40:14.949" v="1837" actId="255"/>
          <ac:spMkLst>
            <pc:docMk/>
            <pc:sldMk cId="2044100319" sldId="261"/>
            <ac:spMk id="6" creationId="{477CE38D-C682-19D4-1ABB-EAD357C8ACB2}"/>
          </ac:spMkLst>
        </pc:spChg>
        <pc:spChg chg="add">
          <ac:chgData name="Baby Kirubha Shree S" userId="c7c9b5977f6306bc" providerId="LiveId" clId="{8CBCB63F-5B61-4888-BE31-05345CEE03F9}" dt="2024-02-28T14:39:01.456" v="1828"/>
          <ac:spMkLst>
            <pc:docMk/>
            <pc:sldMk cId="2044100319" sldId="261"/>
            <ac:spMk id="7" creationId="{D4E04740-943C-D143-4DE1-9267EF9EB5E7}"/>
          </ac:spMkLst>
        </pc:spChg>
        <pc:spChg chg="add mod">
          <ac:chgData name="Baby Kirubha Shree S" userId="c7c9b5977f6306bc" providerId="LiveId" clId="{8CBCB63F-5B61-4888-BE31-05345CEE03F9}" dt="2024-02-28T14:42:51.128" v="1844" actId="14100"/>
          <ac:spMkLst>
            <pc:docMk/>
            <pc:sldMk cId="2044100319" sldId="261"/>
            <ac:spMk id="9" creationId="{160E8398-1D1D-577C-344B-376B9B04E56C}"/>
          </ac:spMkLst>
        </pc:spChg>
        <pc:spChg chg="add mod">
          <ac:chgData name="Baby Kirubha Shree S" userId="c7c9b5977f6306bc" providerId="LiveId" clId="{8CBCB63F-5B61-4888-BE31-05345CEE03F9}" dt="2024-02-28T14:44:56.771" v="1860" actId="12"/>
          <ac:spMkLst>
            <pc:docMk/>
            <pc:sldMk cId="2044100319" sldId="261"/>
            <ac:spMk id="10" creationId="{31E3EFF1-EEE8-D86E-0C80-87DAF761EBC3}"/>
          </ac:spMkLst>
        </pc:spChg>
        <pc:spChg chg="mod">
          <ac:chgData name="Baby Kirubha Shree S" userId="c7c9b5977f6306bc" providerId="LiveId" clId="{8CBCB63F-5B61-4888-BE31-05345CEE03F9}" dt="2024-02-28T14:42:37.421" v="1840" actId="1076"/>
          <ac:spMkLst>
            <pc:docMk/>
            <pc:sldMk cId="2044100319" sldId="261"/>
            <ac:spMk id="29" creationId="{47706530-92A5-4C68-9FE7-03A5E61B729D}"/>
          </ac:spMkLst>
        </pc:spChg>
        <pc:spChg chg="del">
          <ac:chgData name="Baby Kirubha Shree S" userId="c7c9b5977f6306bc" providerId="LiveId" clId="{8CBCB63F-5B61-4888-BE31-05345CEE03F9}" dt="2024-02-28T14:37:04.698" v="1791" actId="478"/>
          <ac:spMkLst>
            <pc:docMk/>
            <pc:sldMk cId="2044100319" sldId="261"/>
            <ac:spMk id="33" creationId="{B8C39A2F-EB98-421A-9196-A1F82FA0CF1A}"/>
          </ac:spMkLst>
        </pc:spChg>
        <pc:spChg chg="del">
          <ac:chgData name="Baby Kirubha Shree S" userId="c7c9b5977f6306bc" providerId="LiveId" clId="{8CBCB63F-5B61-4888-BE31-05345CEE03F9}" dt="2024-02-28T14:37:06.487" v="1792" actId="478"/>
          <ac:spMkLst>
            <pc:docMk/>
            <pc:sldMk cId="2044100319" sldId="261"/>
            <ac:spMk id="34" creationId="{B0BABAAE-D145-4E69-9C95-2BF9E7E8DBE7}"/>
          </ac:spMkLst>
        </pc:spChg>
        <pc:spChg chg="del">
          <ac:chgData name="Baby Kirubha Shree S" userId="c7c9b5977f6306bc" providerId="LiveId" clId="{8CBCB63F-5B61-4888-BE31-05345CEE03F9}" dt="2024-02-28T14:37:11.057" v="1794" actId="478"/>
          <ac:spMkLst>
            <pc:docMk/>
            <pc:sldMk cId="2044100319" sldId="261"/>
            <ac:spMk id="35" creationId="{E3EAFB8C-B68B-4DDE-875A-CD4EB5E2AFA4}"/>
          </ac:spMkLst>
        </pc:spChg>
        <pc:spChg chg="mod">
          <ac:chgData name="Baby Kirubha Shree S" userId="c7c9b5977f6306bc" providerId="LiveId" clId="{8CBCB63F-5B61-4888-BE31-05345CEE03F9}" dt="2024-02-28T14:36:54.635" v="1788" actId="20577"/>
          <ac:spMkLst>
            <pc:docMk/>
            <pc:sldMk cId="2044100319" sldId="261"/>
            <ac:spMk id="54" creationId="{E7D27B29-4AA1-461C-A69F-75D8EA5EFE64}"/>
          </ac:spMkLst>
        </pc:spChg>
        <pc:grpChg chg="mod">
          <ac:chgData name="Baby Kirubha Shree S" userId="c7c9b5977f6306bc" providerId="LiveId" clId="{8CBCB63F-5B61-4888-BE31-05345CEE03F9}" dt="2024-02-28T14:37:00.416" v="1789" actId="1076"/>
          <ac:grpSpMkLst>
            <pc:docMk/>
            <pc:sldMk cId="2044100319" sldId="261"/>
            <ac:grpSpMk id="18" creationId="{E5A95B40-5207-47C4-80D3-12F9AAE78F33}"/>
          </ac:grpSpMkLst>
        </pc:grpChg>
        <pc:grpChg chg="del">
          <ac:chgData name="Baby Kirubha Shree S" userId="c7c9b5977f6306bc" providerId="LiveId" clId="{8CBCB63F-5B61-4888-BE31-05345CEE03F9}" dt="2024-02-28T14:37:17.157" v="1795" actId="478"/>
          <ac:grpSpMkLst>
            <pc:docMk/>
            <pc:sldMk cId="2044100319" sldId="261"/>
            <ac:grpSpMk id="36" creationId="{A5340DAF-B574-4E29-BCFD-75116FFA2F8E}"/>
          </ac:grpSpMkLst>
        </pc:grpChg>
        <pc:grpChg chg="del">
          <ac:chgData name="Baby Kirubha Shree S" userId="c7c9b5977f6306bc" providerId="LiveId" clId="{8CBCB63F-5B61-4888-BE31-05345CEE03F9}" dt="2024-02-28T14:37:09.057" v="1793" actId="478"/>
          <ac:grpSpMkLst>
            <pc:docMk/>
            <pc:sldMk cId="2044100319" sldId="261"/>
            <ac:grpSpMk id="46" creationId="{B734B159-E7DC-4D75-9BE6-B7C7C24BB9DF}"/>
          </ac:grpSpMkLst>
        </pc:grpChg>
        <pc:grpChg chg="del">
          <ac:chgData name="Baby Kirubha Shree S" userId="c7c9b5977f6306bc" providerId="LiveId" clId="{8CBCB63F-5B61-4888-BE31-05345CEE03F9}" dt="2024-02-28T14:37:03.130" v="1790" actId="478"/>
          <ac:grpSpMkLst>
            <pc:docMk/>
            <pc:sldMk cId="2044100319" sldId="261"/>
            <ac:grpSpMk id="51" creationId="{0DB8CB02-1F59-467A-A02B-16D250F91CF2}"/>
          </ac:grpSpMkLst>
        </pc:grpChg>
        <pc:grpChg chg="del">
          <ac:chgData name="Baby Kirubha Shree S" userId="c7c9b5977f6306bc" providerId="LiveId" clId="{8CBCB63F-5B61-4888-BE31-05345CEE03F9}" dt="2024-02-28T14:37:29.637" v="1798" actId="478"/>
          <ac:grpSpMkLst>
            <pc:docMk/>
            <pc:sldMk cId="2044100319" sldId="261"/>
            <ac:grpSpMk id="58" creationId="{0B53C114-CB63-41F6-A5C6-8C207D3C5EA8}"/>
          </ac:grpSpMkLst>
        </pc:grpChg>
        <pc:graphicFrameChg chg="add mod">
          <ac:chgData name="Baby Kirubha Shree S" userId="c7c9b5977f6306bc" providerId="LiveId" clId="{8CBCB63F-5B61-4888-BE31-05345CEE03F9}" dt="2024-02-28T14:37:21.296" v="1796" actId="1076"/>
          <ac:graphicFrameMkLst>
            <pc:docMk/>
            <pc:sldMk cId="2044100319" sldId="261"/>
            <ac:graphicFrameMk id="3" creationId="{C2646E81-12D9-BA00-AB23-1AAE62BF63F1}"/>
          </ac:graphicFrameMkLst>
        </pc:graphicFrameChg>
        <pc:graphicFrameChg chg="del">
          <ac:chgData name="Baby Kirubha Shree S" userId="c7c9b5977f6306bc" providerId="LiveId" clId="{8CBCB63F-5B61-4888-BE31-05345CEE03F9}" dt="2024-02-28T14:34:02.789" v="1758" actId="478"/>
          <ac:graphicFrameMkLst>
            <pc:docMk/>
            <pc:sldMk cId="2044100319" sldId="261"/>
            <ac:graphicFrameMk id="17" creationId="{18CE4845-D1D1-4E87-AAAF-B518DB8579AE}"/>
          </ac:graphicFrameMkLst>
        </pc:graphicFrameChg>
        <pc:picChg chg="mod">
          <ac:chgData name="Baby Kirubha Shree S" userId="c7c9b5977f6306bc" providerId="LiveId" clId="{8CBCB63F-5B61-4888-BE31-05345CEE03F9}" dt="2024-02-28T14:37:40.781" v="1800" actId="14100"/>
          <ac:picMkLst>
            <pc:docMk/>
            <pc:sldMk cId="2044100319" sldId="261"/>
            <ac:picMk id="8" creationId="{249C24E5-AEAF-44E7-B2F8-531B026CF7D4}"/>
          </ac:picMkLst>
        </pc:picChg>
        <pc:picChg chg="add mod">
          <ac:chgData name="Baby Kirubha Shree S" userId="c7c9b5977f6306bc" providerId="LiveId" clId="{8CBCB63F-5B61-4888-BE31-05345CEE03F9}" dt="2024-02-28T15:28:07.190" v="2201" actId="1076"/>
          <ac:picMkLst>
            <pc:docMk/>
            <pc:sldMk cId="2044100319" sldId="261"/>
            <ac:picMk id="11" creationId="{4C80C426-3C31-B779-736E-D8F3FFD146A0}"/>
          </ac:picMkLst>
        </pc:picChg>
      </pc:sldChg>
      <pc:sldChg chg="addSp delSp modSp mod ord">
        <pc:chgData name="Baby Kirubha Shree S" userId="c7c9b5977f6306bc" providerId="LiveId" clId="{8CBCB63F-5B61-4888-BE31-05345CEE03F9}" dt="2024-02-28T15:27:56.305" v="2199"/>
        <pc:sldMkLst>
          <pc:docMk/>
          <pc:sldMk cId="140775147" sldId="262"/>
        </pc:sldMkLst>
        <pc:spChg chg="mod">
          <ac:chgData name="Baby Kirubha Shree S" userId="c7c9b5977f6306bc" providerId="LiveId" clId="{8CBCB63F-5B61-4888-BE31-05345CEE03F9}" dt="2024-02-28T13:59:47.006" v="1576" actId="14100"/>
          <ac:spMkLst>
            <pc:docMk/>
            <pc:sldMk cId="140775147" sldId="262"/>
            <ac:spMk id="2" creationId="{24F19464-7408-4CB8-9C8D-6CAE84CA4FAD}"/>
          </ac:spMkLst>
        </pc:spChg>
        <pc:spChg chg="del">
          <ac:chgData name="Baby Kirubha Shree S" userId="c7c9b5977f6306bc" providerId="LiveId" clId="{8CBCB63F-5B61-4888-BE31-05345CEE03F9}" dt="2024-02-28T15:27:55.816" v="2198" actId="478"/>
          <ac:spMkLst>
            <pc:docMk/>
            <pc:sldMk cId="140775147" sldId="262"/>
            <ac:spMk id="3" creationId="{7621D134-7BBF-451B-A631-5F4F57ABCF61}"/>
          </ac:spMkLst>
        </pc:spChg>
        <pc:spChg chg="add del mod">
          <ac:chgData name="Baby Kirubha Shree S" userId="c7c9b5977f6306bc" providerId="LiveId" clId="{8CBCB63F-5B61-4888-BE31-05345CEE03F9}" dt="2024-02-28T14:23:47.372" v="1701"/>
          <ac:spMkLst>
            <pc:docMk/>
            <pc:sldMk cId="140775147" sldId="262"/>
            <ac:spMk id="6" creationId="{DDF37A94-0F3A-AF22-B92B-A69A0223B302}"/>
          </ac:spMkLst>
        </pc:spChg>
        <pc:spChg chg="add mod">
          <ac:chgData name="Baby Kirubha Shree S" userId="c7c9b5977f6306bc" providerId="LiveId" clId="{8CBCB63F-5B61-4888-BE31-05345CEE03F9}" dt="2024-02-28T14:26:21.826" v="1722" actId="14100"/>
          <ac:spMkLst>
            <pc:docMk/>
            <pc:sldMk cId="140775147" sldId="262"/>
            <ac:spMk id="8" creationId="{C8AA0B0B-C8C0-0C3A-CC46-048D5F8A2590}"/>
          </ac:spMkLst>
        </pc:spChg>
        <pc:spChg chg="add mod">
          <ac:chgData name="Baby Kirubha Shree S" userId="c7c9b5977f6306bc" providerId="LiveId" clId="{8CBCB63F-5B61-4888-BE31-05345CEE03F9}" dt="2024-02-28T14:26:18.401" v="1721" actId="1076"/>
          <ac:spMkLst>
            <pc:docMk/>
            <pc:sldMk cId="140775147" sldId="262"/>
            <ac:spMk id="9" creationId="{F92B17FB-74B2-F65D-C5DB-0EE17F6A1DD1}"/>
          </ac:spMkLst>
        </pc:spChg>
        <pc:spChg chg="add mod">
          <ac:chgData name="Baby Kirubha Shree S" userId="c7c9b5977f6306bc" providerId="LiveId" clId="{8CBCB63F-5B61-4888-BE31-05345CEE03F9}" dt="2024-02-28T14:26:13.227" v="1720" actId="1076"/>
          <ac:spMkLst>
            <pc:docMk/>
            <pc:sldMk cId="140775147" sldId="262"/>
            <ac:spMk id="10" creationId="{31FD5DE2-68F8-9066-90FB-B2886D876733}"/>
          </ac:spMkLst>
        </pc:spChg>
        <pc:spChg chg="add mod">
          <ac:chgData name="Baby Kirubha Shree S" userId="c7c9b5977f6306bc" providerId="LiveId" clId="{8CBCB63F-5B61-4888-BE31-05345CEE03F9}" dt="2024-02-28T14:26:31.603" v="1725" actId="14100"/>
          <ac:spMkLst>
            <pc:docMk/>
            <pc:sldMk cId="140775147" sldId="262"/>
            <ac:spMk id="11" creationId="{AA7CF151-0BF2-510C-94AB-DC1384E71AC7}"/>
          </ac:spMkLst>
        </pc:spChg>
        <pc:spChg chg="add mod">
          <ac:chgData name="Baby Kirubha Shree S" userId="c7c9b5977f6306bc" providerId="LiveId" clId="{8CBCB63F-5B61-4888-BE31-05345CEE03F9}" dt="2024-02-28T14:27:03.297" v="1739" actId="1076"/>
          <ac:spMkLst>
            <pc:docMk/>
            <pc:sldMk cId="140775147" sldId="262"/>
            <ac:spMk id="12" creationId="{F12D434F-C977-A839-30D5-21C62CF7219E}"/>
          </ac:spMkLst>
        </pc:spChg>
        <pc:spChg chg="add mod">
          <ac:chgData name="Baby Kirubha Shree S" userId="c7c9b5977f6306bc" providerId="LiveId" clId="{8CBCB63F-5B61-4888-BE31-05345CEE03F9}" dt="2024-02-28T14:28:01.721" v="1749" actId="207"/>
          <ac:spMkLst>
            <pc:docMk/>
            <pc:sldMk cId="140775147" sldId="262"/>
            <ac:spMk id="13" creationId="{54EC3A1A-88CF-E122-E835-BD3D4039FDC3}"/>
          </ac:spMkLst>
        </pc:spChg>
        <pc:spChg chg="del">
          <ac:chgData name="Baby Kirubha Shree S" userId="c7c9b5977f6306bc" providerId="LiveId" clId="{8CBCB63F-5B61-4888-BE31-05345CEE03F9}" dt="2024-02-28T13:55:43.060" v="1516" actId="478"/>
          <ac:spMkLst>
            <pc:docMk/>
            <pc:sldMk cId="140775147" sldId="262"/>
            <ac:spMk id="15" creationId="{2F262482-E3E6-4492-8A0F-4EB079969074}"/>
          </ac:spMkLst>
        </pc:spChg>
        <pc:spChg chg="del">
          <ac:chgData name="Baby Kirubha Shree S" userId="c7c9b5977f6306bc" providerId="LiveId" clId="{8CBCB63F-5B61-4888-BE31-05345CEE03F9}" dt="2024-02-28T13:57:35.575" v="1531" actId="478"/>
          <ac:spMkLst>
            <pc:docMk/>
            <pc:sldMk cId="140775147" sldId="262"/>
            <ac:spMk id="42" creationId="{2B5BB5A9-EBF5-4B8A-9F43-73BA73A14309}"/>
          </ac:spMkLst>
        </pc:spChg>
        <pc:spChg chg="del">
          <ac:chgData name="Baby Kirubha Shree S" userId="c7c9b5977f6306bc" providerId="LiveId" clId="{8CBCB63F-5B61-4888-BE31-05345CEE03F9}" dt="2024-02-28T13:57:40.647" v="1533" actId="478"/>
          <ac:spMkLst>
            <pc:docMk/>
            <pc:sldMk cId="140775147" sldId="262"/>
            <ac:spMk id="45" creationId="{809FA2F3-8F76-4848-B55D-FA6947FE773C}"/>
          </ac:spMkLst>
        </pc:spChg>
        <pc:spChg chg="del">
          <ac:chgData name="Baby Kirubha Shree S" userId="c7c9b5977f6306bc" providerId="LiveId" clId="{8CBCB63F-5B61-4888-BE31-05345CEE03F9}" dt="2024-02-28T13:57:44.028" v="1534" actId="478"/>
          <ac:spMkLst>
            <pc:docMk/>
            <pc:sldMk cId="140775147" sldId="262"/>
            <ac:spMk id="138" creationId="{012B5CF6-F3B0-4A9A-AB3D-0DCFDC2E8277}"/>
          </ac:spMkLst>
        </pc:spChg>
        <pc:spChg chg="del">
          <ac:chgData name="Baby Kirubha Shree S" userId="c7c9b5977f6306bc" providerId="LiveId" clId="{8CBCB63F-5B61-4888-BE31-05345CEE03F9}" dt="2024-02-28T13:55:47.967" v="1517" actId="478"/>
          <ac:spMkLst>
            <pc:docMk/>
            <pc:sldMk cId="140775147" sldId="262"/>
            <ac:spMk id="145" creationId="{A47DBF62-721A-4FB1-AD0A-811040ED7805}"/>
          </ac:spMkLst>
        </pc:spChg>
        <pc:grpChg chg="del">
          <ac:chgData name="Baby Kirubha Shree S" userId="c7c9b5977f6306bc" providerId="LiveId" clId="{8CBCB63F-5B61-4888-BE31-05345CEE03F9}" dt="2024-02-28T13:57:50.312" v="1535" actId="478"/>
          <ac:grpSpMkLst>
            <pc:docMk/>
            <pc:sldMk cId="140775147" sldId="262"/>
            <ac:grpSpMk id="46" creationId="{599366DF-55F9-4DAD-B4AA-19F758893012}"/>
          </ac:grpSpMkLst>
        </pc:grpChg>
        <pc:grpChg chg="del">
          <ac:chgData name="Baby Kirubha Shree S" userId="c7c9b5977f6306bc" providerId="LiveId" clId="{8CBCB63F-5B61-4888-BE31-05345CEE03F9}" dt="2024-02-28T13:57:50.312" v="1535" actId="478"/>
          <ac:grpSpMkLst>
            <pc:docMk/>
            <pc:sldMk cId="140775147" sldId="262"/>
            <ac:grpSpMk id="49" creationId="{216EE5B6-604E-4E32-9786-36D540E8F489}"/>
          </ac:grpSpMkLst>
        </pc:grpChg>
        <pc:grpChg chg="del">
          <ac:chgData name="Baby Kirubha Shree S" userId="c7c9b5977f6306bc" providerId="LiveId" clId="{8CBCB63F-5B61-4888-BE31-05345CEE03F9}" dt="2024-02-28T13:57:50.312" v="1535" actId="478"/>
          <ac:grpSpMkLst>
            <pc:docMk/>
            <pc:sldMk cId="140775147" sldId="262"/>
            <ac:grpSpMk id="52" creationId="{372E8F5E-9919-4F1F-A68E-D2914CB188A3}"/>
          </ac:grpSpMkLst>
        </pc:grpChg>
        <pc:grpChg chg="del">
          <ac:chgData name="Baby Kirubha Shree S" userId="c7c9b5977f6306bc" providerId="LiveId" clId="{8CBCB63F-5B61-4888-BE31-05345CEE03F9}" dt="2024-02-28T13:57:50.312" v="1535" actId="478"/>
          <ac:grpSpMkLst>
            <pc:docMk/>
            <pc:sldMk cId="140775147" sldId="262"/>
            <ac:grpSpMk id="55" creationId="{7AA67257-5B1E-40FE-9D45-5FC443D2E57D}"/>
          </ac:grpSpMkLst>
        </pc:grpChg>
        <pc:grpChg chg="del">
          <ac:chgData name="Baby Kirubha Shree S" userId="c7c9b5977f6306bc" providerId="LiveId" clId="{8CBCB63F-5B61-4888-BE31-05345CEE03F9}" dt="2024-02-28T13:57:50.312" v="1535" actId="478"/>
          <ac:grpSpMkLst>
            <pc:docMk/>
            <pc:sldMk cId="140775147" sldId="262"/>
            <ac:grpSpMk id="58" creationId="{BAF3F997-F74B-44D5-ADC7-3A6A3E8F33D4}"/>
          </ac:grpSpMkLst>
        </pc:grpChg>
        <pc:grpChg chg="del">
          <ac:chgData name="Baby Kirubha Shree S" userId="c7c9b5977f6306bc" providerId="LiveId" clId="{8CBCB63F-5B61-4888-BE31-05345CEE03F9}" dt="2024-02-28T13:57:50.312" v="1535" actId="478"/>
          <ac:grpSpMkLst>
            <pc:docMk/>
            <pc:sldMk cId="140775147" sldId="262"/>
            <ac:grpSpMk id="61" creationId="{DFBB68F4-0F5F-426F-A4AB-882F8CE2D844}"/>
          </ac:grpSpMkLst>
        </pc:grpChg>
        <pc:grpChg chg="del">
          <ac:chgData name="Baby Kirubha Shree S" userId="c7c9b5977f6306bc" providerId="LiveId" clId="{8CBCB63F-5B61-4888-BE31-05345CEE03F9}" dt="2024-02-28T13:57:50.312" v="1535" actId="478"/>
          <ac:grpSpMkLst>
            <pc:docMk/>
            <pc:sldMk cId="140775147" sldId="262"/>
            <ac:grpSpMk id="64" creationId="{DF84D129-FCE6-4AC4-ACE8-B7104E617F1C}"/>
          </ac:grpSpMkLst>
        </pc:grpChg>
        <pc:grpChg chg="del">
          <ac:chgData name="Baby Kirubha Shree S" userId="c7c9b5977f6306bc" providerId="LiveId" clId="{8CBCB63F-5B61-4888-BE31-05345CEE03F9}" dt="2024-02-28T13:57:50.312" v="1535" actId="478"/>
          <ac:grpSpMkLst>
            <pc:docMk/>
            <pc:sldMk cId="140775147" sldId="262"/>
            <ac:grpSpMk id="67" creationId="{9FBD5D5C-4132-4D5A-BFD0-253BC5B17321}"/>
          </ac:grpSpMkLst>
        </pc:grpChg>
        <pc:grpChg chg="del">
          <ac:chgData name="Baby Kirubha Shree S" userId="c7c9b5977f6306bc" providerId="LiveId" clId="{8CBCB63F-5B61-4888-BE31-05345CEE03F9}" dt="2024-02-28T13:57:50.312" v="1535" actId="478"/>
          <ac:grpSpMkLst>
            <pc:docMk/>
            <pc:sldMk cId="140775147" sldId="262"/>
            <ac:grpSpMk id="70" creationId="{1D5F139B-37E3-4135-BF09-9FC9464608F4}"/>
          </ac:grpSpMkLst>
        </pc:grpChg>
        <pc:grpChg chg="del">
          <ac:chgData name="Baby Kirubha Shree S" userId="c7c9b5977f6306bc" providerId="LiveId" clId="{8CBCB63F-5B61-4888-BE31-05345CEE03F9}" dt="2024-02-28T13:57:50.312" v="1535" actId="478"/>
          <ac:grpSpMkLst>
            <pc:docMk/>
            <pc:sldMk cId="140775147" sldId="262"/>
            <ac:grpSpMk id="73" creationId="{3CA12D67-A5CF-4E2D-934D-F0F789A371A6}"/>
          </ac:grpSpMkLst>
        </pc:grpChg>
        <pc:grpChg chg="del">
          <ac:chgData name="Baby Kirubha Shree S" userId="c7c9b5977f6306bc" providerId="LiveId" clId="{8CBCB63F-5B61-4888-BE31-05345CEE03F9}" dt="2024-02-28T13:57:50.312" v="1535" actId="478"/>
          <ac:grpSpMkLst>
            <pc:docMk/>
            <pc:sldMk cId="140775147" sldId="262"/>
            <ac:grpSpMk id="77" creationId="{D4175BCD-213B-40CA-9CAE-8B9ED737540C}"/>
          </ac:grpSpMkLst>
        </pc:grpChg>
        <pc:grpChg chg="del">
          <ac:chgData name="Baby Kirubha Shree S" userId="c7c9b5977f6306bc" providerId="LiveId" clId="{8CBCB63F-5B61-4888-BE31-05345CEE03F9}" dt="2024-02-28T13:57:50.312" v="1535" actId="478"/>
          <ac:grpSpMkLst>
            <pc:docMk/>
            <pc:sldMk cId="140775147" sldId="262"/>
            <ac:grpSpMk id="78" creationId="{FE49F8B6-6642-4190-A120-D592265F22A2}"/>
          </ac:grpSpMkLst>
        </pc:grpChg>
        <pc:grpChg chg="del">
          <ac:chgData name="Baby Kirubha Shree S" userId="c7c9b5977f6306bc" providerId="LiveId" clId="{8CBCB63F-5B61-4888-BE31-05345CEE03F9}" dt="2024-02-28T13:57:50.312" v="1535" actId="478"/>
          <ac:grpSpMkLst>
            <pc:docMk/>
            <pc:sldMk cId="140775147" sldId="262"/>
            <ac:grpSpMk id="79" creationId="{E8B12FCD-7CF6-4B62-812E-F853579B4DDB}"/>
          </ac:grpSpMkLst>
        </pc:grpChg>
        <pc:grpChg chg="del">
          <ac:chgData name="Baby Kirubha Shree S" userId="c7c9b5977f6306bc" providerId="LiveId" clId="{8CBCB63F-5B61-4888-BE31-05345CEE03F9}" dt="2024-02-28T13:57:50.312" v="1535" actId="478"/>
          <ac:grpSpMkLst>
            <pc:docMk/>
            <pc:sldMk cId="140775147" sldId="262"/>
            <ac:grpSpMk id="80" creationId="{8323390A-1919-4FA1-B4AE-98F3EEA705CB}"/>
          </ac:grpSpMkLst>
        </pc:grpChg>
        <pc:grpChg chg="del">
          <ac:chgData name="Baby Kirubha Shree S" userId="c7c9b5977f6306bc" providerId="LiveId" clId="{8CBCB63F-5B61-4888-BE31-05345CEE03F9}" dt="2024-02-28T13:57:50.312" v="1535" actId="478"/>
          <ac:grpSpMkLst>
            <pc:docMk/>
            <pc:sldMk cId="140775147" sldId="262"/>
            <ac:grpSpMk id="81" creationId="{AC6186F0-B018-432B-81F3-DA5CC38C35F6}"/>
          </ac:grpSpMkLst>
        </pc:grpChg>
        <pc:grpChg chg="del">
          <ac:chgData name="Baby Kirubha Shree S" userId="c7c9b5977f6306bc" providerId="LiveId" clId="{8CBCB63F-5B61-4888-BE31-05345CEE03F9}" dt="2024-02-28T13:57:50.312" v="1535" actId="478"/>
          <ac:grpSpMkLst>
            <pc:docMk/>
            <pc:sldMk cId="140775147" sldId="262"/>
            <ac:grpSpMk id="82" creationId="{CC67F7F5-BBFC-4FE7-953C-A46DF0BABBB3}"/>
          </ac:grpSpMkLst>
        </pc:grpChg>
        <pc:grpChg chg="del">
          <ac:chgData name="Baby Kirubha Shree S" userId="c7c9b5977f6306bc" providerId="LiveId" clId="{8CBCB63F-5B61-4888-BE31-05345CEE03F9}" dt="2024-02-28T13:57:50.312" v="1535" actId="478"/>
          <ac:grpSpMkLst>
            <pc:docMk/>
            <pc:sldMk cId="140775147" sldId="262"/>
            <ac:grpSpMk id="83" creationId="{8A37DE26-294C-4ACD-93AB-CB44DF217416}"/>
          </ac:grpSpMkLst>
        </pc:grpChg>
        <pc:grpChg chg="del">
          <ac:chgData name="Baby Kirubha Shree S" userId="c7c9b5977f6306bc" providerId="LiveId" clId="{8CBCB63F-5B61-4888-BE31-05345CEE03F9}" dt="2024-02-28T13:57:50.312" v="1535" actId="478"/>
          <ac:grpSpMkLst>
            <pc:docMk/>
            <pc:sldMk cId="140775147" sldId="262"/>
            <ac:grpSpMk id="84" creationId="{94575471-E1B1-41F1-81EF-064A394ACBC7}"/>
          </ac:grpSpMkLst>
        </pc:grpChg>
        <pc:grpChg chg="del">
          <ac:chgData name="Baby Kirubha Shree S" userId="c7c9b5977f6306bc" providerId="LiveId" clId="{8CBCB63F-5B61-4888-BE31-05345CEE03F9}" dt="2024-02-28T13:57:50.312" v="1535" actId="478"/>
          <ac:grpSpMkLst>
            <pc:docMk/>
            <pc:sldMk cId="140775147" sldId="262"/>
            <ac:grpSpMk id="85" creationId="{D5F3A367-28B5-4DC4-B748-8CAF2346FE68}"/>
          </ac:grpSpMkLst>
        </pc:grpChg>
        <pc:grpChg chg="del">
          <ac:chgData name="Baby Kirubha Shree S" userId="c7c9b5977f6306bc" providerId="LiveId" clId="{8CBCB63F-5B61-4888-BE31-05345CEE03F9}" dt="2024-02-28T13:57:50.312" v="1535" actId="478"/>
          <ac:grpSpMkLst>
            <pc:docMk/>
            <pc:sldMk cId="140775147" sldId="262"/>
            <ac:grpSpMk id="86" creationId="{9E99E9FB-F408-4284-849E-9431A5AE5379}"/>
          </ac:grpSpMkLst>
        </pc:grpChg>
        <pc:grpChg chg="del">
          <ac:chgData name="Baby Kirubha Shree S" userId="c7c9b5977f6306bc" providerId="LiveId" clId="{8CBCB63F-5B61-4888-BE31-05345CEE03F9}" dt="2024-02-28T13:57:50.312" v="1535" actId="478"/>
          <ac:grpSpMkLst>
            <pc:docMk/>
            <pc:sldMk cId="140775147" sldId="262"/>
            <ac:grpSpMk id="108" creationId="{75183E77-9E48-4D86-A8BF-4A745BE7328C}"/>
          </ac:grpSpMkLst>
        </pc:grpChg>
        <pc:grpChg chg="del">
          <ac:chgData name="Baby Kirubha Shree S" userId="c7c9b5977f6306bc" providerId="LiveId" clId="{8CBCB63F-5B61-4888-BE31-05345CEE03F9}" dt="2024-02-28T13:57:50.312" v="1535" actId="478"/>
          <ac:grpSpMkLst>
            <pc:docMk/>
            <pc:sldMk cId="140775147" sldId="262"/>
            <ac:grpSpMk id="109" creationId="{C56976A1-A27D-4891-A563-7F22794632B6}"/>
          </ac:grpSpMkLst>
        </pc:grpChg>
        <pc:grpChg chg="del">
          <ac:chgData name="Baby Kirubha Shree S" userId="c7c9b5977f6306bc" providerId="LiveId" clId="{8CBCB63F-5B61-4888-BE31-05345CEE03F9}" dt="2024-02-28T13:57:50.312" v="1535" actId="478"/>
          <ac:grpSpMkLst>
            <pc:docMk/>
            <pc:sldMk cId="140775147" sldId="262"/>
            <ac:grpSpMk id="110" creationId="{C34B1941-B089-496A-A655-13D0000F3F27}"/>
          </ac:grpSpMkLst>
        </pc:grpChg>
        <pc:grpChg chg="del">
          <ac:chgData name="Baby Kirubha Shree S" userId="c7c9b5977f6306bc" providerId="LiveId" clId="{8CBCB63F-5B61-4888-BE31-05345CEE03F9}" dt="2024-02-28T13:57:50.312" v="1535" actId="478"/>
          <ac:grpSpMkLst>
            <pc:docMk/>
            <pc:sldMk cId="140775147" sldId="262"/>
            <ac:grpSpMk id="111" creationId="{21EBAA07-E141-47F7-9AC3-4FCC4033F5EA}"/>
          </ac:grpSpMkLst>
        </pc:grpChg>
        <pc:grpChg chg="del">
          <ac:chgData name="Baby Kirubha Shree S" userId="c7c9b5977f6306bc" providerId="LiveId" clId="{8CBCB63F-5B61-4888-BE31-05345CEE03F9}" dt="2024-02-28T13:57:50.312" v="1535" actId="478"/>
          <ac:grpSpMkLst>
            <pc:docMk/>
            <pc:sldMk cId="140775147" sldId="262"/>
            <ac:grpSpMk id="112" creationId="{E977B04C-F0C3-4EB0-A5F2-08684AAEA0DD}"/>
          </ac:grpSpMkLst>
        </pc:grpChg>
        <pc:grpChg chg="del">
          <ac:chgData name="Baby Kirubha Shree S" userId="c7c9b5977f6306bc" providerId="LiveId" clId="{8CBCB63F-5B61-4888-BE31-05345CEE03F9}" dt="2024-02-28T13:57:50.312" v="1535" actId="478"/>
          <ac:grpSpMkLst>
            <pc:docMk/>
            <pc:sldMk cId="140775147" sldId="262"/>
            <ac:grpSpMk id="113" creationId="{6261496A-807A-4D32-B034-690C165590EB}"/>
          </ac:grpSpMkLst>
        </pc:grpChg>
        <pc:grpChg chg="del">
          <ac:chgData name="Baby Kirubha Shree S" userId="c7c9b5977f6306bc" providerId="LiveId" clId="{8CBCB63F-5B61-4888-BE31-05345CEE03F9}" dt="2024-02-28T13:57:50.312" v="1535" actId="478"/>
          <ac:grpSpMkLst>
            <pc:docMk/>
            <pc:sldMk cId="140775147" sldId="262"/>
            <ac:grpSpMk id="114" creationId="{8C2902A0-BCC1-4F77-9FAA-4D5AF02D1090}"/>
          </ac:grpSpMkLst>
        </pc:grpChg>
        <pc:grpChg chg="del">
          <ac:chgData name="Baby Kirubha Shree S" userId="c7c9b5977f6306bc" providerId="LiveId" clId="{8CBCB63F-5B61-4888-BE31-05345CEE03F9}" dt="2024-02-28T13:57:50.312" v="1535" actId="478"/>
          <ac:grpSpMkLst>
            <pc:docMk/>
            <pc:sldMk cId="140775147" sldId="262"/>
            <ac:grpSpMk id="115" creationId="{F558746D-512C-4A01-AFD6-31BB27D352E3}"/>
          </ac:grpSpMkLst>
        </pc:grpChg>
        <pc:grpChg chg="del">
          <ac:chgData name="Baby Kirubha Shree S" userId="c7c9b5977f6306bc" providerId="LiveId" clId="{8CBCB63F-5B61-4888-BE31-05345CEE03F9}" dt="2024-02-28T13:57:50.312" v="1535" actId="478"/>
          <ac:grpSpMkLst>
            <pc:docMk/>
            <pc:sldMk cId="140775147" sldId="262"/>
            <ac:grpSpMk id="116" creationId="{7289F142-A251-490A-AD54-468A6C94BCA2}"/>
          </ac:grpSpMkLst>
        </pc:grpChg>
        <pc:grpChg chg="del">
          <ac:chgData name="Baby Kirubha Shree S" userId="c7c9b5977f6306bc" providerId="LiveId" clId="{8CBCB63F-5B61-4888-BE31-05345CEE03F9}" dt="2024-02-28T13:57:50.312" v="1535" actId="478"/>
          <ac:grpSpMkLst>
            <pc:docMk/>
            <pc:sldMk cId="140775147" sldId="262"/>
            <ac:grpSpMk id="117" creationId="{E90053C5-E6B3-4D78-9D20-A14B162A816E}"/>
          </ac:grpSpMkLst>
        </pc:grpChg>
        <pc:grpChg chg="del">
          <ac:chgData name="Baby Kirubha Shree S" userId="c7c9b5977f6306bc" providerId="LiveId" clId="{8CBCB63F-5B61-4888-BE31-05345CEE03F9}" dt="2024-02-28T13:55:49.994" v="1518" actId="478"/>
          <ac:grpSpMkLst>
            <pc:docMk/>
            <pc:sldMk cId="140775147" sldId="262"/>
            <ac:grpSpMk id="139" creationId="{3A1417B3-5114-4EA3-95EE-CA76D37B866C}"/>
          </ac:grpSpMkLst>
        </pc:grpChg>
        <pc:graphicFrameChg chg="add mod modGraphic">
          <ac:chgData name="Baby Kirubha Shree S" userId="c7c9b5977f6306bc" providerId="LiveId" clId="{8CBCB63F-5B61-4888-BE31-05345CEE03F9}" dt="2024-02-28T14:18:07.989" v="1578" actId="1076"/>
          <ac:graphicFrameMkLst>
            <pc:docMk/>
            <pc:sldMk cId="140775147" sldId="262"/>
            <ac:graphicFrameMk id="5" creationId="{C7CF763F-857A-BA70-3B2E-F6731247A778}"/>
          </ac:graphicFrameMkLst>
        </pc:graphicFrameChg>
        <pc:graphicFrameChg chg="add del mod modGraphic">
          <ac:chgData name="Baby Kirubha Shree S" userId="c7c9b5977f6306bc" providerId="LiveId" clId="{8CBCB63F-5B61-4888-BE31-05345CEE03F9}" dt="2024-02-28T14:21:30.746" v="1671" actId="478"/>
          <ac:graphicFrameMkLst>
            <pc:docMk/>
            <pc:sldMk cId="140775147" sldId="262"/>
            <ac:graphicFrameMk id="7" creationId="{46BDCC91-81CC-1CB1-D934-754F073C03E3}"/>
          </ac:graphicFrameMkLst>
        </pc:graphicFrameChg>
        <pc:graphicFrameChg chg="del mod">
          <ac:chgData name="Baby Kirubha Shree S" userId="c7c9b5977f6306bc" providerId="LiveId" clId="{8CBCB63F-5B61-4888-BE31-05345CEE03F9}" dt="2024-02-28T13:55:40.611" v="1515" actId="478"/>
          <ac:graphicFrameMkLst>
            <pc:docMk/>
            <pc:sldMk cId="140775147" sldId="262"/>
            <ac:graphicFrameMk id="41" creationId="{198D5520-0D79-462C-A3B1-F44A5A874706}"/>
          </ac:graphicFrameMkLst>
        </pc:graphicFrameChg>
        <pc:picChg chg="add mod">
          <ac:chgData name="Baby Kirubha Shree S" userId="c7c9b5977f6306bc" providerId="LiveId" clId="{8CBCB63F-5B61-4888-BE31-05345CEE03F9}" dt="2024-02-28T15:27:56.305" v="2199"/>
          <ac:picMkLst>
            <pc:docMk/>
            <pc:sldMk cId="140775147" sldId="262"/>
            <ac:picMk id="14" creationId="{746C518C-EA98-4B12-1596-51380DD92919}"/>
          </ac:picMkLst>
        </pc:picChg>
        <pc:cxnChg chg="del">
          <ac:chgData name="Baby Kirubha Shree S" userId="c7c9b5977f6306bc" providerId="LiveId" clId="{8CBCB63F-5B61-4888-BE31-05345CEE03F9}" dt="2024-02-28T13:57:37.842" v="1532" actId="478"/>
          <ac:cxnSpMkLst>
            <pc:docMk/>
            <pc:sldMk cId="140775147" sldId="262"/>
            <ac:cxnSpMk id="18" creationId="{20C89A7C-22CD-4EA2-8D41-03122A25549C}"/>
          </ac:cxnSpMkLst>
        </pc:cxnChg>
        <pc:cxnChg chg="del">
          <ac:chgData name="Baby Kirubha Shree S" userId="c7c9b5977f6306bc" providerId="LiveId" clId="{8CBCB63F-5B61-4888-BE31-05345CEE03F9}" dt="2024-02-28T13:57:50.312" v="1535" actId="478"/>
          <ac:cxnSpMkLst>
            <pc:docMk/>
            <pc:sldMk cId="140775147" sldId="262"/>
            <ac:cxnSpMk id="43" creationId="{E812232B-830B-45D4-B2FA-6E45FE8B1F3C}"/>
          </ac:cxnSpMkLst>
        </pc:cxnChg>
        <pc:cxnChg chg="del">
          <ac:chgData name="Baby Kirubha Shree S" userId="c7c9b5977f6306bc" providerId="LiveId" clId="{8CBCB63F-5B61-4888-BE31-05345CEE03F9}" dt="2024-02-28T13:57:50.312" v="1535" actId="478"/>
          <ac:cxnSpMkLst>
            <pc:docMk/>
            <pc:sldMk cId="140775147" sldId="262"/>
            <ac:cxnSpMk id="44" creationId="{4F95A916-8E19-4600-AA32-AD3EA52A5E00}"/>
          </ac:cxnSpMkLst>
        </pc:cxnChg>
      </pc:sldChg>
      <pc:sldChg chg="addSp delSp modSp mod ord">
        <pc:chgData name="Baby Kirubha Shree S" userId="c7c9b5977f6306bc" providerId="LiveId" clId="{8CBCB63F-5B61-4888-BE31-05345CEE03F9}" dt="2024-02-28T13:34:49.104" v="1340"/>
        <pc:sldMkLst>
          <pc:docMk/>
          <pc:sldMk cId="100671579" sldId="263"/>
        </pc:sldMkLst>
        <pc:spChg chg="mod">
          <ac:chgData name="Baby Kirubha Shree S" userId="c7c9b5977f6306bc" providerId="LiveId" clId="{8CBCB63F-5B61-4888-BE31-05345CEE03F9}" dt="2024-02-28T11:19:39.151" v="436" actId="1076"/>
          <ac:spMkLst>
            <pc:docMk/>
            <pc:sldMk cId="100671579" sldId="263"/>
            <ac:spMk id="2" creationId="{0558B61B-BB92-4768-AFBB-C2D3F20842D6}"/>
          </ac:spMkLst>
        </pc:spChg>
        <pc:spChg chg="del mod">
          <ac:chgData name="Baby Kirubha Shree S" userId="c7c9b5977f6306bc" providerId="LiveId" clId="{8CBCB63F-5B61-4888-BE31-05345CEE03F9}" dt="2024-02-28T13:34:47.975" v="1339" actId="478"/>
          <ac:spMkLst>
            <pc:docMk/>
            <pc:sldMk cId="100671579" sldId="263"/>
            <ac:spMk id="3" creationId="{0DEFF9E6-E51F-41E6-AD19-8FF84549AB3E}"/>
          </ac:spMkLst>
        </pc:spChg>
        <pc:spChg chg="add mod">
          <ac:chgData name="Baby Kirubha Shree S" userId="c7c9b5977f6306bc" providerId="LiveId" clId="{8CBCB63F-5B61-4888-BE31-05345CEE03F9}" dt="2024-02-28T11:28:53.663" v="508" actId="14100"/>
          <ac:spMkLst>
            <pc:docMk/>
            <pc:sldMk cId="100671579" sldId="263"/>
            <ac:spMk id="6" creationId="{6741CFFE-954D-57AA-00AF-17967C2FAB18}"/>
          </ac:spMkLst>
        </pc:spChg>
        <pc:spChg chg="add mod">
          <ac:chgData name="Baby Kirubha Shree S" userId="c7c9b5977f6306bc" providerId="LiveId" clId="{8CBCB63F-5B61-4888-BE31-05345CEE03F9}" dt="2024-02-28T11:27:57.187" v="484" actId="14100"/>
          <ac:spMkLst>
            <pc:docMk/>
            <pc:sldMk cId="100671579" sldId="263"/>
            <ac:spMk id="7" creationId="{82F2A2F3-CA28-841D-513C-7B1CACDC5BCB}"/>
          </ac:spMkLst>
        </pc:spChg>
        <pc:spChg chg="add mod">
          <ac:chgData name="Baby Kirubha Shree S" userId="c7c9b5977f6306bc" providerId="LiveId" clId="{8CBCB63F-5B61-4888-BE31-05345CEE03F9}" dt="2024-02-28T11:28:00.826" v="485" actId="1076"/>
          <ac:spMkLst>
            <pc:docMk/>
            <pc:sldMk cId="100671579" sldId="263"/>
            <ac:spMk id="8" creationId="{B0E80D11-3667-E083-F752-281B3ED6F3AF}"/>
          </ac:spMkLst>
        </pc:spChg>
        <pc:spChg chg="add del mod">
          <ac:chgData name="Baby Kirubha Shree S" userId="c7c9b5977f6306bc" providerId="LiveId" clId="{8CBCB63F-5B61-4888-BE31-05345CEE03F9}" dt="2024-02-28T11:28:10.579" v="487" actId="478"/>
          <ac:spMkLst>
            <pc:docMk/>
            <pc:sldMk cId="100671579" sldId="263"/>
            <ac:spMk id="9" creationId="{09ED74FE-3880-4D33-B65F-0C27F3E3B811}"/>
          </ac:spMkLst>
        </pc:spChg>
        <pc:spChg chg="add mod">
          <ac:chgData name="Baby Kirubha Shree S" userId="c7c9b5977f6306bc" providerId="LiveId" clId="{8CBCB63F-5B61-4888-BE31-05345CEE03F9}" dt="2024-02-28T11:29:10.757" v="510" actId="14100"/>
          <ac:spMkLst>
            <pc:docMk/>
            <pc:sldMk cId="100671579" sldId="263"/>
            <ac:spMk id="11" creationId="{CB9F1B16-6C9C-7128-E7E8-EC91F110E36C}"/>
          </ac:spMkLst>
        </pc:spChg>
        <pc:spChg chg="add mod">
          <ac:chgData name="Baby Kirubha Shree S" userId="c7c9b5977f6306bc" providerId="LiveId" clId="{8CBCB63F-5B61-4888-BE31-05345CEE03F9}" dt="2024-02-28T11:31:54.011" v="530" actId="255"/>
          <ac:spMkLst>
            <pc:docMk/>
            <pc:sldMk cId="100671579" sldId="263"/>
            <ac:spMk id="12" creationId="{C8967EB6-BA67-8334-02F7-A1F09AD8B138}"/>
          </ac:spMkLst>
        </pc:spChg>
        <pc:spChg chg="del">
          <ac:chgData name="Baby Kirubha Shree S" userId="c7c9b5977f6306bc" providerId="LiveId" clId="{8CBCB63F-5B61-4888-BE31-05345CEE03F9}" dt="2024-02-28T11:18:50.894" v="412" actId="478"/>
          <ac:spMkLst>
            <pc:docMk/>
            <pc:sldMk cId="100671579" sldId="263"/>
            <ac:spMk id="13" creationId="{59558963-A249-4EED-94EF-6C0741E91F31}"/>
          </ac:spMkLst>
        </pc:spChg>
        <pc:spChg chg="del">
          <ac:chgData name="Baby Kirubha Shree S" userId="c7c9b5977f6306bc" providerId="LiveId" clId="{8CBCB63F-5B61-4888-BE31-05345CEE03F9}" dt="2024-02-28T11:18:59" v="415" actId="478"/>
          <ac:spMkLst>
            <pc:docMk/>
            <pc:sldMk cId="100671579" sldId="263"/>
            <ac:spMk id="14" creationId="{4145C40C-A08D-4984-A61C-A64C2C04D4FD}"/>
          </ac:spMkLst>
        </pc:spChg>
        <pc:spChg chg="add mod">
          <ac:chgData name="Baby Kirubha Shree S" userId="c7c9b5977f6306bc" providerId="LiveId" clId="{8CBCB63F-5B61-4888-BE31-05345CEE03F9}" dt="2024-02-28T11:41:29.225" v="640" actId="1076"/>
          <ac:spMkLst>
            <pc:docMk/>
            <pc:sldMk cId="100671579" sldId="263"/>
            <ac:spMk id="15" creationId="{FBCB4A67-1545-E5D5-17B3-46A2ECECCAB1}"/>
          </ac:spMkLst>
        </pc:spChg>
        <pc:spChg chg="del">
          <ac:chgData name="Baby Kirubha Shree S" userId="c7c9b5977f6306bc" providerId="LiveId" clId="{8CBCB63F-5B61-4888-BE31-05345CEE03F9}" dt="2024-02-28T11:18:53.774" v="413" actId="478"/>
          <ac:spMkLst>
            <pc:docMk/>
            <pc:sldMk cId="100671579" sldId="263"/>
            <ac:spMk id="16" creationId="{2D80A1D2-265F-448F-A52C-92EA682624B2}"/>
          </ac:spMkLst>
        </pc:spChg>
        <pc:spChg chg="del">
          <ac:chgData name="Baby Kirubha Shree S" userId="c7c9b5977f6306bc" providerId="LiveId" clId="{8CBCB63F-5B61-4888-BE31-05345CEE03F9}" dt="2024-02-28T11:19:01.843" v="416" actId="478"/>
          <ac:spMkLst>
            <pc:docMk/>
            <pc:sldMk cId="100671579" sldId="263"/>
            <ac:spMk id="17" creationId="{6DEA7C2E-5CA4-4158-A8D2-337962DDF790}"/>
          </ac:spMkLst>
        </pc:spChg>
        <pc:spChg chg="del">
          <ac:chgData name="Baby Kirubha Shree S" userId="c7c9b5977f6306bc" providerId="LiveId" clId="{8CBCB63F-5B61-4888-BE31-05345CEE03F9}" dt="2024-02-28T11:18:32.849" v="405" actId="478"/>
          <ac:spMkLst>
            <pc:docMk/>
            <pc:sldMk cId="100671579" sldId="263"/>
            <ac:spMk id="18" creationId="{C34FFC4B-C0FD-40B7-84F6-1581A1DBE100}"/>
          </ac:spMkLst>
        </pc:spChg>
        <pc:spChg chg="del">
          <ac:chgData name="Baby Kirubha Shree S" userId="c7c9b5977f6306bc" providerId="LiveId" clId="{8CBCB63F-5B61-4888-BE31-05345CEE03F9}" dt="2024-02-28T11:18:44.566" v="410" actId="478"/>
          <ac:spMkLst>
            <pc:docMk/>
            <pc:sldMk cId="100671579" sldId="263"/>
            <ac:spMk id="19" creationId="{36DF1C4B-6BC2-4B51-8433-E3F48420959A}"/>
          </ac:spMkLst>
        </pc:spChg>
        <pc:spChg chg="del mod">
          <ac:chgData name="Baby Kirubha Shree S" userId="c7c9b5977f6306bc" providerId="LiveId" clId="{8CBCB63F-5B61-4888-BE31-05345CEE03F9}" dt="2024-02-28T11:18:36.901" v="407" actId="478"/>
          <ac:spMkLst>
            <pc:docMk/>
            <pc:sldMk cId="100671579" sldId="263"/>
            <ac:spMk id="20" creationId="{37C247B4-175D-4D11-B853-D2AF3DE04EB3}"/>
          </ac:spMkLst>
        </pc:spChg>
        <pc:spChg chg="del">
          <ac:chgData name="Baby Kirubha Shree S" userId="c7c9b5977f6306bc" providerId="LiveId" clId="{8CBCB63F-5B61-4888-BE31-05345CEE03F9}" dt="2024-02-28T11:18:39.781" v="408" actId="478"/>
          <ac:spMkLst>
            <pc:docMk/>
            <pc:sldMk cId="100671579" sldId="263"/>
            <ac:spMk id="21" creationId="{A11FA36C-8B09-47A5-A9E8-B41DE0D47FEA}"/>
          </ac:spMkLst>
        </pc:spChg>
        <pc:spChg chg="add mod">
          <ac:chgData name="Baby Kirubha Shree S" userId="c7c9b5977f6306bc" providerId="LiveId" clId="{8CBCB63F-5B61-4888-BE31-05345CEE03F9}" dt="2024-02-28T11:41:33.520" v="641" actId="1076"/>
          <ac:spMkLst>
            <pc:docMk/>
            <pc:sldMk cId="100671579" sldId="263"/>
            <ac:spMk id="22" creationId="{93EFCD90-6425-A405-2FC4-5D79EFCA34B1}"/>
          </ac:spMkLst>
        </pc:spChg>
        <pc:spChg chg="del">
          <ac:chgData name="Baby Kirubha Shree S" userId="c7c9b5977f6306bc" providerId="LiveId" clId="{8CBCB63F-5B61-4888-BE31-05345CEE03F9}" dt="2024-02-28T11:18:48.836" v="411" actId="478"/>
          <ac:spMkLst>
            <pc:docMk/>
            <pc:sldMk cId="100671579" sldId="263"/>
            <ac:spMk id="23" creationId="{237F4DAA-F6F7-4DC2-B578-6D414BEF74B0}"/>
          </ac:spMkLst>
        </pc:spChg>
        <pc:spChg chg="del">
          <ac:chgData name="Baby Kirubha Shree S" userId="c7c9b5977f6306bc" providerId="LiveId" clId="{8CBCB63F-5B61-4888-BE31-05345CEE03F9}" dt="2024-02-28T11:18:57.214" v="414" actId="478"/>
          <ac:spMkLst>
            <pc:docMk/>
            <pc:sldMk cId="100671579" sldId="263"/>
            <ac:spMk id="24" creationId="{EE9CFF36-DC03-46FB-B2EF-37A7DD0E30C4}"/>
          </ac:spMkLst>
        </pc:spChg>
        <pc:spChg chg="del">
          <ac:chgData name="Baby Kirubha Shree S" userId="c7c9b5977f6306bc" providerId="LiveId" clId="{8CBCB63F-5B61-4888-BE31-05345CEE03F9}" dt="2024-02-28T11:18:30.806" v="404" actId="478"/>
          <ac:spMkLst>
            <pc:docMk/>
            <pc:sldMk cId="100671579" sldId="263"/>
            <ac:spMk id="25" creationId="{DC0A9957-E152-49C0-B103-E3AA9D206C7A}"/>
          </ac:spMkLst>
        </pc:spChg>
        <pc:spChg chg="del">
          <ac:chgData name="Baby Kirubha Shree S" userId="c7c9b5977f6306bc" providerId="LiveId" clId="{8CBCB63F-5B61-4888-BE31-05345CEE03F9}" dt="2024-02-28T11:18:42.775" v="409" actId="478"/>
          <ac:spMkLst>
            <pc:docMk/>
            <pc:sldMk cId="100671579" sldId="263"/>
            <ac:spMk id="26" creationId="{ECA5C0CC-DE7F-4793-B26A-CEF2C3D04658}"/>
          </ac:spMkLst>
        </pc:spChg>
        <pc:spChg chg="add mod">
          <ac:chgData name="Baby Kirubha Shree S" userId="c7c9b5977f6306bc" providerId="LiveId" clId="{8CBCB63F-5B61-4888-BE31-05345CEE03F9}" dt="2024-02-28T11:42:00.263" v="644" actId="1076"/>
          <ac:spMkLst>
            <pc:docMk/>
            <pc:sldMk cId="100671579" sldId="263"/>
            <ac:spMk id="27" creationId="{5ECE62F6-21F8-E98E-BA59-AE4370DF1752}"/>
          </ac:spMkLst>
        </pc:spChg>
        <pc:graphicFrameChg chg="add mod">
          <ac:chgData name="Baby Kirubha Shree S" userId="c7c9b5977f6306bc" providerId="LiveId" clId="{8CBCB63F-5B61-4888-BE31-05345CEE03F9}" dt="2024-02-28T11:04:49.464" v="387"/>
          <ac:graphicFrameMkLst>
            <pc:docMk/>
            <pc:sldMk cId="100671579" sldId="263"/>
            <ac:graphicFrameMk id="5" creationId="{5431583E-B05A-C1B4-8AF5-AA106F12EB67}"/>
          </ac:graphicFrameMkLst>
        </pc:graphicFrameChg>
        <pc:graphicFrameChg chg="mod">
          <ac:chgData name="Baby Kirubha Shree S" userId="c7c9b5977f6306bc" providerId="LiveId" clId="{8CBCB63F-5B61-4888-BE31-05345CEE03F9}" dt="2024-02-28T11:20:01.082" v="438"/>
          <ac:graphicFrameMkLst>
            <pc:docMk/>
            <pc:sldMk cId="100671579" sldId="263"/>
            <ac:graphicFrameMk id="10" creationId="{E66CA3D8-2C78-46B3-B39E-61C3B1570440}"/>
          </ac:graphicFrameMkLst>
        </pc:graphicFrameChg>
        <pc:picChg chg="add mod">
          <ac:chgData name="Baby Kirubha Shree S" userId="c7c9b5977f6306bc" providerId="LiveId" clId="{8CBCB63F-5B61-4888-BE31-05345CEE03F9}" dt="2024-02-28T13:34:49.104" v="1340"/>
          <ac:picMkLst>
            <pc:docMk/>
            <pc:sldMk cId="100671579" sldId="263"/>
            <ac:picMk id="28" creationId="{1A0790DA-F0E3-B0D8-F8EA-88D3C734EC39}"/>
          </ac:picMkLst>
        </pc:picChg>
      </pc:sldChg>
      <pc:sldChg chg="addSp delSp modSp mod ord">
        <pc:chgData name="Baby Kirubha Shree S" userId="c7c9b5977f6306bc" providerId="LiveId" clId="{8CBCB63F-5B61-4888-BE31-05345CEE03F9}" dt="2024-02-28T16:23:39.342" v="2212" actId="27918"/>
        <pc:sldMkLst>
          <pc:docMk/>
          <pc:sldMk cId="2442960004" sldId="264"/>
        </pc:sldMkLst>
        <pc:spChg chg="mod">
          <ac:chgData name="Baby Kirubha Shree S" userId="c7c9b5977f6306bc" providerId="LiveId" clId="{8CBCB63F-5B61-4888-BE31-05345CEE03F9}" dt="2024-02-28T13:13:01.160" v="1188" actId="20577"/>
          <ac:spMkLst>
            <pc:docMk/>
            <pc:sldMk cId="2442960004" sldId="264"/>
            <ac:spMk id="2" creationId="{CA98AD67-5AA4-441A-BB82-472C288413F8}"/>
          </ac:spMkLst>
        </pc:spChg>
        <pc:spChg chg="del">
          <ac:chgData name="Baby Kirubha Shree S" userId="c7c9b5977f6306bc" providerId="LiveId" clId="{8CBCB63F-5B61-4888-BE31-05345CEE03F9}" dt="2024-02-28T13:34:37.986" v="1336" actId="478"/>
          <ac:spMkLst>
            <pc:docMk/>
            <pc:sldMk cId="2442960004" sldId="264"/>
            <ac:spMk id="3" creationId="{5E529D36-DA44-4B35-931C-00DBA5384AB0}"/>
          </ac:spMkLst>
        </pc:spChg>
        <pc:spChg chg="del">
          <ac:chgData name="Baby Kirubha Shree S" userId="c7c9b5977f6306bc" providerId="LiveId" clId="{8CBCB63F-5B61-4888-BE31-05345CEE03F9}" dt="2024-02-28T13:11:21.571" v="1137" actId="478"/>
          <ac:spMkLst>
            <pc:docMk/>
            <pc:sldMk cId="2442960004" sldId="264"/>
            <ac:spMk id="6" creationId="{97C50A8E-3918-4827-975A-99A3EAB66BFA}"/>
          </ac:spMkLst>
        </pc:spChg>
        <pc:spChg chg="mod">
          <ac:chgData name="Baby Kirubha Shree S" userId="c7c9b5977f6306bc" providerId="LiveId" clId="{8CBCB63F-5B61-4888-BE31-05345CEE03F9}" dt="2024-02-28T13:33:49.609" v="1331" actId="1076"/>
          <ac:spMkLst>
            <pc:docMk/>
            <pc:sldMk cId="2442960004" sldId="264"/>
            <ac:spMk id="11" creationId="{9291974D-94F5-468A-87AC-B7EFF95696CC}"/>
          </ac:spMkLst>
        </pc:spChg>
        <pc:spChg chg="del mod topLvl">
          <ac:chgData name="Baby Kirubha Shree S" userId="c7c9b5977f6306bc" providerId="LiveId" clId="{8CBCB63F-5B61-4888-BE31-05345CEE03F9}" dt="2024-02-28T13:11:26.216" v="1139" actId="478"/>
          <ac:spMkLst>
            <pc:docMk/>
            <pc:sldMk cId="2442960004" sldId="264"/>
            <ac:spMk id="46" creationId="{0A0A31DB-DD27-4F64-AB8C-EC7887B70CFD}"/>
          </ac:spMkLst>
        </pc:spChg>
        <pc:spChg chg="del topLvl">
          <ac:chgData name="Baby Kirubha Shree S" userId="c7c9b5977f6306bc" providerId="LiveId" clId="{8CBCB63F-5B61-4888-BE31-05345CEE03F9}" dt="2024-02-28T13:11:29.095" v="1140" actId="478"/>
          <ac:spMkLst>
            <pc:docMk/>
            <pc:sldMk cId="2442960004" sldId="264"/>
            <ac:spMk id="47" creationId="{AC6A4160-8BE0-4F42-8528-A692DB7BDCCE}"/>
          </ac:spMkLst>
        </pc:spChg>
        <pc:spChg chg="del">
          <ac:chgData name="Baby Kirubha Shree S" userId="c7c9b5977f6306bc" providerId="LiveId" clId="{8CBCB63F-5B61-4888-BE31-05345CEE03F9}" dt="2024-02-28T13:11:32.639" v="1141" actId="478"/>
          <ac:spMkLst>
            <pc:docMk/>
            <pc:sldMk cId="2442960004" sldId="264"/>
            <ac:spMk id="48" creationId="{151F8D54-5195-4686-B421-E1F7E4D42652}"/>
          </ac:spMkLst>
        </pc:spChg>
        <pc:spChg chg="add mod">
          <ac:chgData name="Baby Kirubha Shree S" userId="c7c9b5977f6306bc" providerId="LiveId" clId="{8CBCB63F-5B61-4888-BE31-05345CEE03F9}" dt="2024-02-28T13:26:08.497" v="1251" actId="14100"/>
          <ac:spMkLst>
            <pc:docMk/>
            <pc:sldMk cId="2442960004" sldId="264"/>
            <ac:spMk id="50" creationId="{68DEA270-CBC5-3092-2D66-A039268D16AB}"/>
          </ac:spMkLst>
        </pc:spChg>
        <pc:spChg chg="add mod">
          <ac:chgData name="Baby Kirubha Shree S" userId="c7c9b5977f6306bc" providerId="LiveId" clId="{8CBCB63F-5B61-4888-BE31-05345CEE03F9}" dt="2024-02-28T13:26:15.790" v="1252" actId="1076"/>
          <ac:spMkLst>
            <pc:docMk/>
            <pc:sldMk cId="2442960004" sldId="264"/>
            <ac:spMk id="51" creationId="{719F13E1-B637-6706-9390-FA25BA44684C}"/>
          </ac:spMkLst>
        </pc:spChg>
        <pc:spChg chg="add mod">
          <ac:chgData name="Baby Kirubha Shree S" userId="c7c9b5977f6306bc" providerId="LiveId" clId="{8CBCB63F-5B61-4888-BE31-05345CEE03F9}" dt="2024-02-28T13:25:31.687" v="1239" actId="14100"/>
          <ac:spMkLst>
            <pc:docMk/>
            <pc:sldMk cId="2442960004" sldId="264"/>
            <ac:spMk id="52" creationId="{1375E7BA-D2F6-11AE-82A8-F730B3B712F0}"/>
          </ac:spMkLst>
        </pc:spChg>
        <pc:spChg chg="add mod">
          <ac:chgData name="Baby Kirubha Shree S" userId="c7c9b5977f6306bc" providerId="LiveId" clId="{8CBCB63F-5B61-4888-BE31-05345CEE03F9}" dt="2024-02-28T13:32:01.738" v="1320" actId="14100"/>
          <ac:spMkLst>
            <pc:docMk/>
            <pc:sldMk cId="2442960004" sldId="264"/>
            <ac:spMk id="53" creationId="{EE95AE72-6FE9-B5CE-C9A0-3E6B15401C58}"/>
          </ac:spMkLst>
        </pc:spChg>
        <pc:spChg chg="add mod">
          <ac:chgData name="Baby Kirubha Shree S" userId="c7c9b5977f6306bc" providerId="LiveId" clId="{8CBCB63F-5B61-4888-BE31-05345CEE03F9}" dt="2024-02-28T13:34:01.039" v="1334" actId="6549"/>
          <ac:spMkLst>
            <pc:docMk/>
            <pc:sldMk cId="2442960004" sldId="264"/>
            <ac:spMk id="54" creationId="{98A79BAF-EA74-5952-F099-401BE34815AB}"/>
          </ac:spMkLst>
        </pc:spChg>
        <pc:spChg chg="del">
          <ac:chgData name="Baby Kirubha Shree S" userId="c7c9b5977f6306bc" providerId="LiveId" clId="{8CBCB63F-5B61-4888-BE31-05345CEE03F9}" dt="2024-02-28T13:11:34.525" v="1142" actId="478"/>
          <ac:spMkLst>
            <pc:docMk/>
            <pc:sldMk cId="2442960004" sldId="264"/>
            <ac:spMk id="87" creationId="{BF061177-3A0B-4D94-95FF-46770B8B2E9B}"/>
          </ac:spMkLst>
        </pc:spChg>
        <pc:spChg chg="del">
          <ac:chgData name="Baby Kirubha Shree S" userId="c7c9b5977f6306bc" providerId="LiveId" clId="{8CBCB63F-5B61-4888-BE31-05345CEE03F9}" dt="2024-02-28T13:11:42.042" v="1146" actId="478"/>
          <ac:spMkLst>
            <pc:docMk/>
            <pc:sldMk cId="2442960004" sldId="264"/>
            <ac:spMk id="88" creationId="{C441B089-8C78-493A-B640-E4942D9BE68E}"/>
          </ac:spMkLst>
        </pc:spChg>
        <pc:spChg chg="del">
          <ac:chgData name="Baby Kirubha Shree S" userId="c7c9b5977f6306bc" providerId="LiveId" clId="{8CBCB63F-5B61-4888-BE31-05345CEE03F9}" dt="2024-02-28T13:11:36.354" v="1143" actId="478"/>
          <ac:spMkLst>
            <pc:docMk/>
            <pc:sldMk cId="2442960004" sldId="264"/>
            <ac:spMk id="89" creationId="{1710653A-F5C8-47DE-8D3E-A0B5438ED781}"/>
          </ac:spMkLst>
        </pc:spChg>
        <pc:spChg chg="del">
          <ac:chgData name="Baby Kirubha Shree S" userId="c7c9b5977f6306bc" providerId="LiveId" clId="{8CBCB63F-5B61-4888-BE31-05345CEE03F9}" dt="2024-02-28T13:11:40.039" v="1145" actId="478"/>
          <ac:spMkLst>
            <pc:docMk/>
            <pc:sldMk cId="2442960004" sldId="264"/>
            <ac:spMk id="95" creationId="{8D0359B6-238F-4B5E-B1A4-229F370E96D7}"/>
          </ac:spMkLst>
        </pc:spChg>
        <pc:spChg chg="del">
          <ac:chgData name="Baby Kirubha Shree S" userId="c7c9b5977f6306bc" providerId="LiveId" clId="{8CBCB63F-5B61-4888-BE31-05345CEE03F9}" dt="2024-02-28T13:11:38.272" v="1144" actId="478"/>
          <ac:spMkLst>
            <pc:docMk/>
            <pc:sldMk cId="2442960004" sldId="264"/>
            <ac:spMk id="96" creationId="{C14F284B-6377-4804-9C82-CA1083F54D5A}"/>
          </ac:spMkLst>
        </pc:spChg>
        <pc:spChg chg="del mod topLvl">
          <ac:chgData name="Baby Kirubha Shree S" userId="c7c9b5977f6306bc" providerId="LiveId" clId="{8CBCB63F-5B61-4888-BE31-05345CEE03F9}" dt="2024-02-28T12:50:55.809" v="1031" actId="478"/>
          <ac:spMkLst>
            <pc:docMk/>
            <pc:sldMk cId="2442960004" sldId="264"/>
            <ac:spMk id="119" creationId="{ECC89592-EA05-4F09-AE50-51BC0C185628}"/>
          </ac:spMkLst>
        </pc:spChg>
        <pc:spChg chg="mod topLvl">
          <ac:chgData name="Baby Kirubha Shree S" userId="c7c9b5977f6306bc" providerId="LiveId" clId="{8CBCB63F-5B61-4888-BE31-05345CEE03F9}" dt="2024-02-28T13:14:05.978" v="1195" actId="1076"/>
          <ac:spMkLst>
            <pc:docMk/>
            <pc:sldMk cId="2442960004" sldId="264"/>
            <ac:spMk id="179" creationId="{9CFFF09D-96F9-453A-AC93-BC01E504D3BB}"/>
          </ac:spMkLst>
        </pc:spChg>
        <pc:spChg chg="mod">
          <ac:chgData name="Baby Kirubha Shree S" userId="c7c9b5977f6306bc" providerId="LiveId" clId="{8CBCB63F-5B61-4888-BE31-05345CEE03F9}" dt="2024-02-28T13:13:47.582" v="1193" actId="20577"/>
          <ac:spMkLst>
            <pc:docMk/>
            <pc:sldMk cId="2442960004" sldId="264"/>
            <ac:spMk id="186" creationId="{AE0232FB-F1E3-4951-A55C-3F3342DF6A13}"/>
          </ac:spMkLst>
        </pc:spChg>
        <pc:spChg chg="del mod">
          <ac:chgData name="Baby Kirubha Shree S" userId="c7c9b5977f6306bc" providerId="LiveId" clId="{8CBCB63F-5B61-4888-BE31-05345CEE03F9}" dt="2024-02-28T13:06:33.847" v="1116" actId="478"/>
          <ac:spMkLst>
            <pc:docMk/>
            <pc:sldMk cId="2442960004" sldId="264"/>
            <ac:spMk id="187" creationId="{B46D891C-8009-4D3A-AE8D-056B662B8089}"/>
          </ac:spMkLst>
        </pc:spChg>
        <pc:spChg chg="del">
          <ac:chgData name="Baby Kirubha Shree S" userId="c7c9b5977f6306bc" providerId="LiveId" clId="{8CBCB63F-5B61-4888-BE31-05345CEE03F9}" dt="2024-02-28T13:06:40.899" v="1118" actId="478"/>
          <ac:spMkLst>
            <pc:docMk/>
            <pc:sldMk cId="2442960004" sldId="264"/>
            <ac:spMk id="188" creationId="{0A5AD744-30BD-4F9E-88ED-80B7CB0B905E}"/>
          </ac:spMkLst>
        </pc:spChg>
        <pc:spChg chg="del">
          <ac:chgData name="Baby Kirubha Shree S" userId="c7c9b5977f6306bc" providerId="LiveId" clId="{8CBCB63F-5B61-4888-BE31-05345CEE03F9}" dt="2024-02-28T13:06:28.607" v="1114" actId="478"/>
          <ac:spMkLst>
            <pc:docMk/>
            <pc:sldMk cId="2442960004" sldId="264"/>
            <ac:spMk id="189" creationId="{BAB1ACF7-5AEB-4633-8F49-D88B53378400}"/>
          </ac:spMkLst>
        </pc:spChg>
        <pc:spChg chg="del">
          <ac:chgData name="Baby Kirubha Shree S" userId="c7c9b5977f6306bc" providerId="LiveId" clId="{8CBCB63F-5B61-4888-BE31-05345CEE03F9}" dt="2024-02-28T13:06:37.847" v="1117" actId="478"/>
          <ac:spMkLst>
            <pc:docMk/>
            <pc:sldMk cId="2442960004" sldId="264"/>
            <ac:spMk id="190" creationId="{D47EB548-7973-4FFC-B967-63DC95FCDF00}"/>
          </ac:spMkLst>
        </pc:spChg>
        <pc:spChg chg="del">
          <ac:chgData name="Baby Kirubha Shree S" userId="c7c9b5977f6306bc" providerId="LiveId" clId="{8CBCB63F-5B61-4888-BE31-05345CEE03F9}" dt="2024-02-28T13:11:59.716" v="1152" actId="478"/>
          <ac:spMkLst>
            <pc:docMk/>
            <pc:sldMk cId="2442960004" sldId="264"/>
            <ac:spMk id="192" creationId="{7917D667-8C6B-4BE2-89A8-EE34784ECF48}"/>
          </ac:spMkLst>
        </pc:spChg>
        <pc:spChg chg="del">
          <ac:chgData name="Baby Kirubha Shree S" userId="c7c9b5977f6306bc" providerId="LiveId" clId="{8CBCB63F-5B61-4888-BE31-05345CEE03F9}" dt="2024-02-28T13:12:03.014" v="1154" actId="478"/>
          <ac:spMkLst>
            <pc:docMk/>
            <pc:sldMk cId="2442960004" sldId="264"/>
            <ac:spMk id="193" creationId="{2EDD0A13-925F-4A1B-ABFB-3C67C1357966}"/>
          </ac:spMkLst>
        </pc:spChg>
        <pc:spChg chg="del mod">
          <ac:chgData name="Baby Kirubha Shree S" userId="c7c9b5977f6306bc" providerId="LiveId" clId="{8CBCB63F-5B61-4888-BE31-05345CEE03F9}" dt="2024-02-28T13:11:48.788" v="1148" actId="478"/>
          <ac:spMkLst>
            <pc:docMk/>
            <pc:sldMk cId="2442960004" sldId="264"/>
            <ac:spMk id="202" creationId="{70D38E9A-94A7-447A-89C1-EB62E888BD09}"/>
          </ac:spMkLst>
        </pc:spChg>
        <pc:spChg chg="del">
          <ac:chgData name="Baby Kirubha Shree S" userId="c7c9b5977f6306bc" providerId="LiveId" clId="{8CBCB63F-5B61-4888-BE31-05345CEE03F9}" dt="2024-02-28T13:11:52.001" v="1149" actId="478"/>
          <ac:spMkLst>
            <pc:docMk/>
            <pc:sldMk cId="2442960004" sldId="264"/>
            <ac:spMk id="203" creationId="{F628A559-BC49-4742-82C4-4124FF63A8B1}"/>
          </ac:spMkLst>
        </pc:spChg>
        <pc:spChg chg="del">
          <ac:chgData name="Baby Kirubha Shree S" userId="c7c9b5977f6306bc" providerId="LiveId" clId="{8CBCB63F-5B61-4888-BE31-05345CEE03F9}" dt="2024-02-28T13:11:54.955" v="1150" actId="478"/>
          <ac:spMkLst>
            <pc:docMk/>
            <pc:sldMk cId="2442960004" sldId="264"/>
            <ac:spMk id="204" creationId="{CEBFB0FE-B591-4089-A1B4-FF85CA99D9DA}"/>
          </ac:spMkLst>
        </pc:spChg>
        <pc:spChg chg="del">
          <ac:chgData name="Baby Kirubha Shree S" userId="c7c9b5977f6306bc" providerId="LiveId" clId="{8CBCB63F-5B61-4888-BE31-05345CEE03F9}" dt="2024-02-28T13:11:56.977" v="1151" actId="478"/>
          <ac:spMkLst>
            <pc:docMk/>
            <pc:sldMk cId="2442960004" sldId="264"/>
            <ac:spMk id="1028" creationId="{C98C02B3-B192-4C19-95D4-A5FA419DA95D}"/>
          </ac:spMkLst>
        </pc:spChg>
        <pc:grpChg chg="del">
          <ac:chgData name="Baby Kirubha Shree S" userId="c7c9b5977f6306bc" providerId="LiveId" clId="{8CBCB63F-5B61-4888-BE31-05345CEE03F9}" dt="2024-02-28T13:13:53.640" v="1194" actId="478"/>
          <ac:grpSpMkLst>
            <pc:docMk/>
            <pc:sldMk cId="2442960004" sldId="264"/>
            <ac:grpSpMk id="12" creationId="{75301E57-A6A4-4748-B362-9BA17072ED18}"/>
          </ac:grpSpMkLst>
        </pc:grpChg>
        <pc:grpChg chg="del">
          <ac:chgData name="Baby Kirubha Shree S" userId="c7c9b5977f6306bc" providerId="LiveId" clId="{8CBCB63F-5B61-4888-BE31-05345CEE03F9}" dt="2024-02-28T13:11:19.542" v="1136" actId="478"/>
          <ac:grpSpMkLst>
            <pc:docMk/>
            <pc:sldMk cId="2442960004" sldId="264"/>
            <ac:grpSpMk id="43" creationId="{91550221-8258-42F2-8C5D-7698C3085D53}"/>
          </ac:grpSpMkLst>
        </pc:grpChg>
        <pc:grpChg chg="del">
          <ac:chgData name="Baby Kirubha Shree S" userId="c7c9b5977f6306bc" providerId="LiveId" clId="{8CBCB63F-5B61-4888-BE31-05345CEE03F9}" dt="2024-02-28T13:11:26.216" v="1139" actId="478"/>
          <ac:grpSpMkLst>
            <pc:docMk/>
            <pc:sldMk cId="2442960004" sldId="264"/>
            <ac:grpSpMk id="45" creationId="{82DC834D-A801-489D-B18E-A3C9646F4D2E}"/>
          </ac:grpSpMkLst>
        </pc:grpChg>
        <pc:grpChg chg="del mod">
          <ac:chgData name="Baby Kirubha Shree S" userId="c7c9b5977f6306bc" providerId="LiveId" clId="{8CBCB63F-5B61-4888-BE31-05345CEE03F9}" dt="2024-02-28T12:50:55.809" v="1031" actId="478"/>
          <ac:grpSpMkLst>
            <pc:docMk/>
            <pc:sldMk cId="2442960004" sldId="264"/>
            <ac:grpSpMk id="81" creationId="{AB755EE4-AAED-40FD-A16A-259334EEE052}"/>
          </ac:grpSpMkLst>
        </pc:grpChg>
        <pc:grpChg chg="del">
          <ac:chgData name="Baby Kirubha Shree S" userId="c7c9b5977f6306bc" providerId="LiveId" clId="{8CBCB63F-5B61-4888-BE31-05345CEE03F9}" dt="2024-02-28T12:51:00.774" v="1032" actId="478"/>
          <ac:grpSpMkLst>
            <pc:docMk/>
            <pc:sldMk cId="2442960004" sldId="264"/>
            <ac:grpSpMk id="120" creationId="{E7C433E1-2468-4CB5-BB9B-DC81C26CDDD2}"/>
          </ac:grpSpMkLst>
        </pc:grpChg>
        <pc:grpChg chg="mod">
          <ac:chgData name="Baby Kirubha Shree S" userId="c7c9b5977f6306bc" providerId="LiveId" clId="{8CBCB63F-5B61-4888-BE31-05345CEE03F9}" dt="2024-02-28T13:13:12.618" v="1189" actId="1076"/>
          <ac:grpSpMkLst>
            <pc:docMk/>
            <pc:sldMk cId="2442960004" sldId="264"/>
            <ac:grpSpMk id="184" creationId="{337509D2-0CBC-4371-A05E-AF36659B07F3}"/>
          </ac:grpSpMkLst>
        </pc:grpChg>
        <pc:grpChg chg="del">
          <ac:chgData name="Baby Kirubha Shree S" userId="c7c9b5977f6306bc" providerId="LiveId" clId="{8CBCB63F-5B61-4888-BE31-05345CEE03F9}" dt="2024-02-28T13:12:01.669" v="1153" actId="478"/>
          <ac:grpSpMkLst>
            <pc:docMk/>
            <pc:sldMk cId="2442960004" sldId="264"/>
            <ac:grpSpMk id="197" creationId="{105EB04D-523A-471B-94D7-64FDA15599AA}"/>
          </ac:grpSpMkLst>
        </pc:grpChg>
        <pc:graphicFrameChg chg="add del mod modGraphic">
          <ac:chgData name="Baby Kirubha Shree S" userId="c7c9b5977f6306bc" providerId="LiveId" clId="{8CBCB63F-5B61-4888-BE31-05345CEE03F9}" dt="2024-02-28T12:50:09.225" v="1030" actId="478"/>
          <ac:graphicFrameMkLst>
            <pc:docMk/>
            <pc:sldMk cId="2442960004" sldId="264"/>
            <ac:graphicFrameMk id="10" creationId="{A93B2630-5AB2-5EA2-E299-BA6D0F17637F}"/>
          </ac:graphicFrameMkLst>
        </pc:graphicFrameChg>
        <pc:graphicFrameChg chg="add mod modGraphic">
          <ac:chgData name="Baby Kirubha Shree S" userId="c7c9b5977f6306bc" providerId="LiveId" clId="{8CBCB63F-5B61-4888-BE31-05345CEE03F9}" dt="2024-02-28T13:14:12.675" v="1196" actId="1076"/>
          <ac:graphicFrameMkLst>
            <pc:docMk/>
            <pc:sldMk cId="2442960004" sldId="264"/>
            <ac:graphicFrameMk id="49" creationId="{A93B2630-5AB2-5EA2-E299-BA6D0F17637F}"/>
          </ac:graphicFrameMkLst>
        </pc:graphicFrameChg>
        <pc:graphicFrameChg chg="mod">
          <ac:chgData name="Baby Kirubha Shree S" userId="c7c9b5977f6306bc" providerId="LiveId" clId="{8CBCB63F-5B61-4888-BE31-05345CEE03F9}" dt="2024-02-28T13:13:32.896" v="1191" actId="1076"/>
          <ac:graphicFrameMkLst>
            <pc:docMk/>
            <pc:sldMk cId="2442960004" sldId="264"/>
            <ac:graphicFrameMk id="1027" creationId="{1B17C7EB-0FAD-41E6-9BE9-1AEB806F6571}"/>
          </ac:graphicFrameMkLst>
        </pc:graphicFrameChg>
        <pc:picChg chg="add del mod">
          <ac:chgData name="Baby Kirubha Shree S" userId="c7c9b5977f6306bc" providerId="LiveId" clId="{8CBCB63F-5B61-4888-BE31-05345CEE03F9}" dt="2024-02-28T12:43:54.493" v="942" actId="22"/>
          <ac:picMkLst>
            <pc:docMk/>
            <pc:sldMk cId="2442960004" sldId="264"/>
            <ac:picMk id="9" creationId="{69EDCE11-AD65-D442-7102-C02DF8634772}"/>
          </ac:picMkLst>
        </pc:picChg>
        <pc:picChg chg="add mod">
          <ac:chgData name="Baby Kirubha Shree S" userId="c7c9b5977f6306bc" providerId="LiveId" clId="{8CBCB63F-5B61-4888-BE31-05345CEE03F9}" dt="2024-02-28T13:34:39.341" v="1337"/>
          <ac:picMkLst>
            <pc:docMk/>
            <pc:sldMk cId="2442960004" sldId="264"/>
            <ac:picMk id="55" creationId="{51F2DF93-99A3-979D-99D0-8E38AC30D623}"/>
          </ac:picMkLst>
        </pc:picChg>
      </pc:sldChg>
      <pc:sldChg chg="delSp mod">
        <pc:chgData name="Baby Kirubha Shree S" userId="c7c9b5977f6306bc" providerId="LiveId" clId="{8CBCB63F-5B61-4888-BE31-05345CEE03F9}" dt="2024-02-28T14:45:30.766" v="1863" actId="478"/>
        <pc:sldMkLst>
          <pc:docMk/>
          <pc:sldMk cId="686076518" sldId="265"/>
        </pc:sldMkLst>
        <pc:picChg chg="del">
          <ac:chgData name="Baby Kirubha Shree S" userId="c7c9b5977f6306bc" providerId="LiveId" clId="{8CBCB63F-5B61-4888-BE31-05345CEE03F9}" dt="2024-02-28T14:45:30.766" v="1863" actId="478"/>
          <ac:picMkLst>
            <pc:docMk/>
            <pc:sldMk cId="686076518" sldId="265"/>
            <ac:picMk id="11" creationId="{2EDE650A-484A-4B1F-81B3-5F644EC5CD1B}"/>
          </ac:picMkLst>
        </pc:picChg>
      </pc:sldChg>
      <pc:sldChg chg="del">
        <pc:chgData name="Baby Kirubha Shree S" userId="c7c9b5977f6306bc" providerId="LiveId" clId="{8CBCB63F-5B61-4888-BE31-05345CEE03F9}" dt="2024-02-28T14:45:26.887" v="1862" actId="2696"/>
        <pc:sldMkLst>
          <pc:docMk/>
          <pc:sldMk cId="4129666702" sldId="266"/>
        </pc:sldMkLst>
      </pc:sldChg>
      <pc:sldChg chg="addSp delSp modSp new mod">
        <pc:chgData name="Baby Kirubha Shree S" userId="c7c9b5977f6306bc" providerId="LiveId" clId="{8CBCB63F-5B61-4888-BE31-05345CEE03F9}" dt="2024-02-28T13:54:51.965" v="1513" actId="2711"/>
        <pc:sldMkLst>
          <pc:docMk/>
          <pc:sldMk cId="1670507285" sldId="268"/>
        </pc:sldMkLst>
        <pc:spChg chg="mod">
          <ac:chgData name="Baby Kirubha Shree S" userId="c7c9b5977f6306bc" providerId="LiveId" clId="{8CBCB63F-5B61-4888-BE31-05345CEE03F9}" dt="2024-02-28T13:36:37.853" v="1379" actId="1076"/>
          <ac:spMkLst>
            <pc:docMk/>
            <pc:sldMk cId="1670507285" sldId="268"/>
            <ac:spMk id="2" creationId="{F9C9A1BE-D16C-52B1-D595-58592F41ECB2}"/>
          </ac:spMkLst>
        </pc:spChg>
        <pc:spChg chg="del">
          <ac:chgData name="Baby Kirubha Shree S" userId="c7c9b5977f6306bc" providerId="LiveId" clId="{8CBCB63F-5B61-4888-BE31-05345CEE03F9}" dt="2024-02-28T13:36:42.095" v="1380" actId="478"/>
          <ac:spMkLst>
            <pc:docMk/>
            <pc:sldMk cId="1670507285" sldId="268"/>
            <ac:spMk id="3" creationId="{B1D54027-36B1-3100-A663-49012376DB6B}"/>
          </ac:spMkLst>
        </pc:spChg>
        <pc:spChg chg="add mod">
          <ac:chgData name="Baby Kirubha Shree S" userId="c7c9b5977f6306bc" providerId="LiveId" clId="{8CBCB63F-5B61-4888-BE31-05345CEE03F9}" dt="2024-02-28T13:40:55.029" v="1434" actId="14100"/>
          <ac:spMkLst>
            <pc:docMk/>
            <pc:sldMk cId="1670507285" sldId="268"/>
            <ac:spMk id="7" creationId="{9B3436CB-FBC5-7AEA-00F8-233E829122C9}"/>
          </ac:spMkLst>
        </pc:spChg>
        <pc:spChg chg="add mod">
          <ac:chgData name="Baby Kirubha Shree S" userId="c7c9b5977f6306bc" providerId="LiveId" clId="{8CBCB63F-5B61-4888-BE31-05345CEE03F9}" dt="2024-02-28T13:38:42.477" v="1413" actId="207"/>
          <ac:spMkLst>
            <pc:docMk/>
            <pc:sldMk cId="1670507285" sldId="268"/>
            <ac:spMk id="8" creationId="{C5DB631F-AE53-6C54-B2AA-296AD3DE9DC8}"/>
          </ac:spMkLst>
        </pc:spChg>
        <pc:spChg chg="add mod">
          <ac:chgData name="Baby Kirubha Shree S" userId="c7c9b5977f6306bc" providerId="LiveId" clId="{8CBCB63F-5B61-4888-BE31-05345CEE03F9}" dt="2024-02-28T13:40:45.552" v="1432" actId="2711"/>
          <ac:spMkLst>
            <pc:docMk/>
            <pc:sldMk cId="1670507285" sldId="268"/>
            <ac:spMk id="9" creationId="{976E4489-0318-70D4-F309-7B0A498AB9C6}"/>
          </ac:spMkLst>
        </pc:spChg>
        <pc:spChg chg="add mod">
          <ac:chgData name="Baby Kirubha Shree S" userId="c7c9b5977f6306bc" providerId="LiveId" clId="{8CBCB63F-5B61-4888-BE31-05345CEE03F9}" dt="2024-02-28T13:44:54.070" v="1482" actId="14100"/>
          <ac:spMkLst>
            <pc:docMk/>
            <pc:sldMk cId="1670507285" sldId="268"/>
            <ac:spMk id="10" creationId="{0C3A8A05-1B82-1E0A-D631-EC81B76E8A7E}"/>
          </ac:spMkLst>
        </pc:spChg>
        <pc:spChg chg="add mod">
          <ac:chgData name="Baby Kirubha Shree S" userId="c7c9b5977f6306bc" providerId="LiveId" clId="{8CBCB63F-5B61-4888-BE31-05345CEE03F9}" dt="2024-02-28T13:45:05.399" v="1485" actId="14100"/>
          <ac:spMkLst>
            <pc:docMk/>
            <pc:sldMk cId="1670507285" sldId="268"/>
            <ac:spMk id="11" creationId="{7D12412F-0259-7ABD-E1C0-E417ACF4A575}"/>
          </ac:spMkLst>
        </pc:spChg>
        <pc:spChg chg="add mod">
          <ac:chgData name="Baby Kirubha Shree S" userId="c7c9b5977f6306bc" providerId="LiveId" clId="{8CBCB63F-5B61-4888-BE31-05345CEE03F9}" dt="2024-02-28T13:54:51.965" v="1513" actId="2711"/>
          <ac:spMkLst>
            <pc:docMk/>
            <pc:sldMk cId="1670507285" sldId="268"/>
            <ac:spMk id="12" creationId="{144DC72C-0192-99A5-3AAB-413DB46E8493}"/>
          </ac:spMkLst>
        </pc:spChg>
        <pc:picChg chg="add mod">
          <ac:chgData name="Baby Kirubha Shree S" userId="c7c9b5977f6306bc" providerId="LiveId" clId="{8CBCB63F-5B61-4888-BE31-05345CEE03F9}" dt="2024-02-28T13:36:50.044" v="1382" actId="1076"/>
          <ac:picMkLst>
            <pc:docMk/>
            <pc:sldMk cId="1670507285" sldId="268"/>
            <ac:picMk id="6" creationId="{BE811D67-51DF-C77C-E4AF-6130DFA6C80F}"/>
          </ac:picMkLst>
        </pc:picChg>
      </pc:sldChg>
      <pc:sldChg chg="add del ord">
        <pc:chgData name="Baby Kirubha Shree S" userId="c7c9b5977f6306bc" providerId="LiveId" clId="{8CBCB63F-5B61-4888-BE31-05345CEE03F9}" dt="2024-02-28T14:33:50.991" v="1757" actId="2696"/>
        <pc:sldMkLst>
          <pc:docMk/>
          <pc:sldMk cId="2196026507" sldId="269"/>
        </pc:sldMkLst>
      </pc:sldChg>
      <pc:sldChg chg="addSp delSp modSp new mod modClrScheme chgLayout">
        <pc:chgData name="Baby Kirubha Shree S" userId="c7c9b5977f6306bc" providerId="LiveId" clId="{8CBCB63F-5B61-4888-BE31-05345CEE03F9}" dt="2024-02-28T15:28:15.425" v="2204"/>
        <pc:sldMkLst>
          <pc:docMk/>
          <pc:sldMk cId="4135890522" sldId="269"/>
        </pc:sldMkLst>
        <pc:spChg chg="del">
          <ac:chgData name="Baby Kirubha Shree S" userId="c7c9b5977f6306bc" providerId="LiveId" clId="{8CBCB63F-5B61-4888-BE31-05345CEE03F9}" dt="2024-02-28T14:47:28.380" v="1865" actId="700"/>
          <ac:spMkLst>
            <pc:docMk/>
            <pc:sldMk cId="4135890522" sldId="269"/>
            <ac:spMk id="2" creationId="{0661E731-866B-A67E-CACA-74BC32DE5D75}"/>
          </ac:spMkLst>
        </pc:spChg>
        <pc:spChg chg="del mod ord">
          <ac:chgData name="Baby Kirubha Shree S" userId="c7c9b5977f6306bc" providerId="LiveId" clId="{8CBCB63F-5B61-4888-BE31-05345CEE03F9}" dt="2024-02-28T15:28:14.399" v="2203" actId="478"/>
          <ac:spMkLst>
            <pc:docMk/>
            <pc:sldMk cId="4135890522" sldId="269"/>
            <ac:spMk id="3" creationId="{C73CAA07-6B4E-CA4F-9427-66E264206F99}"/>
          </ac:spMkLst>
        </pc:spChg>
        <pc:spChg chg="mod ord">
          <ac:chgData name="Baby Kirubha Shree S" userId="c7c9b5977f6306bc" providerId="LiveId" clId="{8CBCB63F-5B61-4888-BE31-05345CEE03F9}" dt="2024-02-28T14:47:28.380" v="1865" actId="700"/>
          <ac:spMkLst>
            <pc:docMk/>
            <pc:sldMk cId="4135890522" sldId="269"/>
            <ac:spMk id="4" creationId="{EDE84547-D255-3F20-CA3E-4D303D6205E1}"/>
          </ac:spMkLst>
        </pc:spChg>
        <pc:spChg chg="add mod">
          <ac:chgData name="Baby Kirubha Shree S" userId="c7c9b5977f6306bc" providerId="LiveId" clId="{8CBCB63F-5B61-4888-BE31-05345CEE03F9}" dt="2024-02-28T14:49:07.599" v="1884" actId="207"/>
          <ac:spMkLst>
            <pc:docMk/>
            <pc:sldMk cId="4135890522" sldId="269"/>
            <ac:spMk id="7" creationId="{7D9F6CA5-E3A9-EEDF-A185-F13A00D8CBC8}"/>
          </ac:spMkLst>
        </pc:spChg>
        <pc:spChg chg="add mod">
          <ac:chgData name="Baby Kirubha Shree S" userId="c7c9b5977f6306bc" providerId="LiveId" clId="{8CBCB63F-5B61-4888-BE31-05345CEE03F9}" dt="2024-02-28T15:00:55.993" v="1972" actId="1076"/>
          <ac:spMkLst>
            <pc:docMk/>
            <pc:sldMk cId="4135890522" sldId="269"/>
            <ac:spMk id="8" creationId="{D62BB6B2-0154-0EA2-56E3-8BFA2D947D61}"/>
          </ac:spMkLst>
        </pc:spChg>
        <pc:spChg chg="add mod">
          <ac:chgData name="Baby Kirubha Shree S" userId="c7c9b5977f6306bc" providerId="LiveId" clId="{8CBCB63F-5B61-4888-BE31-05345CEE03F9}" dt="2024-02-28T15:00:17.318" v="1968" actId="14100"/>
          <ac:spMkLst>
            <pc:docMk/>
            <pc:sldMk cId="4135890522" sldId="269"/>
            <ac:spMk id="12" creationId="{FCD36B91-1CA9-0A60-2431-C93D9E37AC89}"/>
          </ac:spMkLst>
        </pc:spChg>
        <pc:spChg chg="add mod">
          <ac:chgData name="Baby Kirubha Shree S" userId="c7c9b5977f6306bc" providerId="LiveId" clId="{8CBCB63F-5B61-4888-BE31-05345CEE03F9}" dt="2024-02-28T15:00:30.534" v="1969" actId="207"/>
          <ac:spMkLst>
            <pc:docMk/>
            <pc:sldMk cId="4135890522" sldId="269"/>
            <ac:spMk id="13" creationId="{441F350A-C74A-D972-7794-DF16B796644C}"/>
          </ac:spMkLst>
        </pc:spChg>
        <pc:spChg chg="add mod">
          <ac:chgData name="Baby Kirubha Shree S" userId="c7c9b5977f6306bc" providerId="LiveId" clId="{8CBCB63F-5B61-4888-BE31-05345CEE03F9}" dt="2024-02-28T15:00:34.987" v="1970" actId="207"/>
          <ac:spMkLst>
            <pc:docMk/>
            <pc:sldMk cId="4135890522" sldId="269"/>
            <ac:spMk id="14" creationId="{980A6527-DA28-BDC0-5BBE-7B6868CB9A70}"/>
          </ac:spMkLst>
        </pc:spChg>
        <pc:spChg chg="add mod">
          <ac:chgData name="Baby Kirubha Shree S" userId="c7c9b5977f6306bc" providerId="LiveId" clId="{8CBCB63F-5B61-4888-BE31-05345CEE03F9}" dt="2024-02-28T15:01:17.820" v="1976" actId="207"/>
          <ac:spMkLst>
            <pc:docMk/>
            <pc:sldMk cId="4135890522" sldId="269"/>
            <ac:spMk id="15" creationId="{8FE6F43C-314A-2CF4-4395-D6B6C41BD148}"/>
          </ac:spMkLst>
        </pc:spChg>
        <pc:spChg chg="add mod">
          <ac:chgData name="Baby Kirubha Shree S" userId="c7c9b5977f6306bc" providerId="LiveId" clId="{8CBCB63F-5B61-4888-BE31-05345CEE03F9}" dt="2024-02-28T15:01:48.217" v="2020" actId="207"/>
          <ac:spMkLst>
            <pc:docMk/>
            <pc:sldMk cId="4135890522" sldId="269"/>
            <ac:spMk id="16" creationId="{608A55FC-4C73-73FE-FE7C-EF86AE47CF6C}"/>
          </ac:spMkLst>
        </pc:spChg>
        <pc:spChg chg="add mod">
          <ac:chgData name="Baby Kirubha Shree S" userId="c7c9b5977f6306bc" providerId="LiveId" clId="{8CBCB63F-5B61-4888-BE31-05345CEE03F9}" dt="2024-02-28T15:02:25.087" v="2039" actId="14100"/>
          <ac:spMkLst>
            <pc:docMk/>
            <pc:sldMk cId="4135890522" sldId="269"/>
            <ac:spMk id="17" creationId="{CA1065ED-31BB-AA5E-9084-03040BB10728}"/>
          </ac:spMkLst>
        </pc:spChg>
        <pc:spChg chg="add mod">
          <ac:chgData name="Baby Kirubha Shree S" userId="c7c9b5977f6306bc" providerId="LiveId" clId="{8CBCB63F-5B61-4888-BE31-05345CEE03F9}" dt="2024-02-28T15:03:46.598" v="2050" actId="207"/>
          <ac:spMkLst>
            <pc:docMk/>
            <pc:sldMk cId="4135890522" sldId="269"/>
            <ac:spMk id="18" creationId="{B457C569-BA88-24CE-7801-26987C17C5A9}"/>
          </ac:spMkLst>
        </pc:spChg>
        <pc:graphicFrameChg chg="add mod">
          <ac:chgData name="Baby Kirubha Shree S" userId="c7c9b5977f6306bc" providerId="LiveId" clId="{8CBCB63F-5B61-4888-BE31-05345CEE03F9}" dt="2024-02-28T14:53:33.163" v="1902"/>
          <ac:graphicFrameMkLst>
            <pc:docMk/>
            <pc:sldMk cId="4135890522" sldId="269"/>
            <ac:graphicFrameMk id="9" creationId="{86205D22-D4FD-2F7D-78BE-B05FE7E4897D}"/>
          </ac:graphicFrameMkLst>
        </pc:graphicFrameChg>
        <pc:graphicFrameChg chg="add del mod modGraphic">
          <ac:chgData name="Baby Kirubha Shree S" userId="c7c9b5977f6306bc" providerId="LiveId" clId="{8CBCB63F-5B61-4888-BE31-05345CEE03F9}" dt="2024-02-28T14:54:52.829" v="1907" actId="478"/>
          <ac:graphicFrameMkLst>
            <pc:docMk/>
            <pc:sldMk cId="4135890522" sldId="269"/>
            <ac:graphicFrameMk id="10" creationId="{90A13DD1-FD2D-969F-4A42-7D1FCAC8DAFF}"/>
          </ac:graphicFrameMkLst>
        </pc:graphicFrameChg>
        <pc:graphicFrameChg chg="add mod modGraphic">
          <ac:chgData name="Baby Kirubha Shree S" userId="c7c9b5977f6306bc" providerId="LiveId" clId="{8CBCB63F-5B61-4888-BE31-05345CEE03F9}" dt="2024-02-28T15:01:05.933" v="1973" actId="1076"/>
          <ac:graphicFrameMkLst>
            <pc:docMk/>
            <pc:sldMk cId="4135890522" sldId="269"/>
            <ac:graphicFrameMk id="11" creationId="{4EE623D4-6CB5-83E1-886A-9FC368DDAD7C}"/>
          </ac:graphicFrameMkLst>
        </pc:graphicFrameChg>
        <pc:picChg chg="add mod">
          <ac:chgData name="Baby Kirubha Shree S" userId="c7c9b5977f6306bc" providerId="LiveId" clId="{8CBCB63F-5B61-4888-BE31-05345CEE03F9}" dt="2024-02-28T14:48:04.708" v="1870" actId="14100"/>
          <ac:picMkLst>
            <pc:docMk/>
            <pc:sldMk cId="4135890522" sldId="269"/>
            <ac:picMk id="6" creationId="{349526C9-5DE7-C965-D80D-1CDDCC8406A6}"/>
          </ac:picMkLst>
        </pc:picChg>
        <pc:picChg chg="add mod">
          <ac:chgData name="Baby Kirubha Shree S" userId="c7c9b5977f6306bc" providerId="LiveId" clId="{8CBCB63F-5B61-4888-BE31-05345CEE03F9}" dt="2024-02-28T15:28:15.425" v="2204"/>
          <ac:picMkLst>
            <pc:docMk/>
            <pc:sldMk cId="4135890522" sldId="269"/>
            <ac:picMk id="19" creationId="{51A12B23-C083-5CF3-7C26-42FFA72CCB90}"/>
          </ac:picMkLst>
        </pc:picChg>
      </pc:sldChg>
      <pc:sldChg chg="addSp delSp modSp new mod">
        <pc:chgData name="Baby Kirubha Shree S" userId="c7c9b5977f6306bc" providerId="LiveId" clId="{8CBCB63F-5B61-4888-BE31-05345CEE03F9}" dt="2024-02-28T16:25:48.999" v="2216" actId="27918"/>
        <pc:sldMkLst>
          <pc:docMk/>
          <pc:sldMk cId="165985632" sldId="270"/>
        </pc:sldMkLst>
        <pc:spChg chg="del">
          <ac:chgData name="Baby Kirubha Shree S" userId="c7c9b5977f6306bc" providerId="LiveId" clId="{8CBCB63F-5B61-4888-BE31-05345CEE03F9}" dt="2024-02-28T15:28:21.354" v="2205" actId="478"/>
          <ac:spMkLst>
            <pc:docMk/>
            <pc:sldMk cId="165985632" sldId="270"/>
            <ac:spMk id="2" creationId="{9BEAEF51-D884-B864-B3C5-CCB81F3B6131}"/>
          </ac:spMkLst>
        </pc:spChg>
        <pc:spChg chg="add mod">
          <ac:chgData name="Baby Kirubha Shree S" userId="c7c9b5977f6306bc" providerId="LiveId" clId="{8CBCB63F-5B61-4888-BE31-05345CEE03F9}" dt="2024-02-28T15:12:57.523" v="2081" actId="1076"/>
          <ac:spMkLst>
            <pc:docMk/>
            <pc:sldMk cId="165985632" sldId="270"/>
            <ac:spMk id="6" creationId="{7C1EE2D3-53F2-BF60-6C45-43ACCED3F85D}"/>
          </ac:spMkLst>
        </pc:spChg>
        <pc:spChg chg="add mod">
          <ac:chgData name="Baby Kirubha Shree S" userId="c7c9b5977f6306bc" providerId="LiveId" clId="{8CBCB63F-5B61-4888-BE31-05345CEE03F9}" dt="2024-02-28T15:12:02.390" v="2079" actId="14100"/>
          <ac:spMkLst>
            <pc:docMk/>
            <pc:sldMk cId="165985632" sldId="270"/>
            <ac:spMk id="7" creationId="{5084E716-2E91-85B1-03C3-23AC655CEE7C}"/>
          </ac:spMkLst>
        </pc:spChg>
        <pc:spChg chg="add mod">
          <ac:chgData name="Baby Kirubha Shree S" userId="c7c9b5977f6306bc" providerId="LiveId" clId="{8CBCB63F-5B61-4888-BE31-05345CEE03F9}" dt="2024-02-28T15:27:38.564" v="2197" actId="14100"/>
          <ac:spMkLst>
            <pc:docMk/>
            <pc:sldMk cId="165985632" sldId="270"/>
            <ac:spMk id="9" creationId="{45ACFD59-6F65-0A37-2F26-320A94BC2E9C}"/>
          </ac:spMkLst>
        </pc:spChg>
        <pc:spChg chg="add mod">
          <ac:chgData name="Baby Kirubha Shree S" userId="c7c9b5977f6306bc" providerId="LiveId" clId="{8CBCB63F-5B61-4888-BE31-05345CEE03F9}" dt="2024-02-28T15:23:55.814" v="2142" actId="2711"/>
          <ac:spMkLst>
            <pc:docMk/>
            <pc:sldMk cId="165985632" sldId="270"/>
            <ac:spMk id="10" creationId="{201664C6-623A-0D25-31D1-FB582E210B9E}"/>
          </ac:spMkLst>
        </pc:spChg>
        <pc:spChg chg="add mod">
          <ac:chgData name="Baby Kirubha Shree S" userId="c7c9b5977f6306bc" providerId="LiveId" clId="{8CBCB63F-5B61-4888-BE31-05345CEE03F9}" dt="2024-02-28T15:27:09.976" v="2191" actId="1076"/>
          <ac:spMkLst>
            <pc:docMk/>
            <pc:sldMk cId="165985632" sldId="270"/>
            <ac:spMk id="11" creationId="{A13E601E-A67A-530A-DB79-E004CD841419}"/>
          </ac:spMkLst>
        </pc:spChg>
        <pc:spChg chg="add mod">
          <ac:chgData name="Baby Kirubha Shree S" userId="c7c9b5977f6306bc" providerId="LiveId" clId="{8CBCB63F-5B61-4888-BE31-05345CEE03F9}" dt="2024-02-28T15:27:18.252" v="2193" actId="1076"/>
          <ac:spMkLst>
            <pc:docMk/>
            <pc:sldMk cId="165985632" sldId="270"/>
            <ac:spMk id="12" creationId="{3FBA7309-7467-9818-E899-9B013680E483}"/>
          </ac:spMkLst>
        </pc:spChg>
        <pc:spChg chg="add del mod">
          <ac:chgData name="Baby Kirubha Shree S" userId="c7c9b5977f6306bc" providerId="LiveId" clId="{8CBCB63F-5B61-4888-BE31-05345CEE03F9}" dt="2024-02-28T15:24:09.113" v="2147" actId="478"/>
          <ac:spMkLst>
            <pc:docMk/>
            <pc:sldMk cId="165985632" sldId="270"/>
            <ac:spMk id="13" creationId="{74229FA8-435B-8AD0-C912-033834E80FAF}"/>
          </ac:spMkLst>
        </pc:spChg>
        <pc:spChg chg="add mod">
          <ac:chgData name="Baby Kirubha Shree S" userId="c7c9b5977f6306bc" providerId="LiveId" clId="{8CBCB63F-5B61-4888-BE31-05345CEE03F9}" dt="2024-02-28T15:23:14.641" v="2133"/>
          <ac:spMkLst>
            <pc:docMk/>
            <pc:sldMk cId="165985632" sldId="270"/>
            <ac:spMk id="14" creationId="{86B3787D-B4B4-4AAD-1715-AE7604974E40}"/>
          </ac:spMkLst>
        </pc:spChg>
        <pc:spChg chg="add mod">
          <ac:chgData name="Baby Kirubha Shree S" userId="c7c9b5977f6306bc" providerId="LiveId" clId="{8CBCB63F-5B61-4888-BE31-05345CEE03F9}" dt="2024-02-28T15:27:23.627" v="2194" actId="1076"/>
          <ac:spMkLst>
            <pc:docMk/>
            <pc:sldMk cId="165985632" sldId="270"/>
            <ac:spMk id="15" creationId="{56A45176-63AE-DCE0-7F67-DF2BD3F2D679}"/>
          </ac:spMkLst>
        </pc:spChg>
        <pc:spChg chg="add mod">
          <ac:chgData name="Baby Kirubha Shree S" userId="c7c9b5977f6306bc" providerId="LiveId" clId="{8CBCB63F-5B61-4888-BE31-05345CEE03F9}" dt="2024-02-28T15:26:53.600" v="2189" actId="207"/>
          <ac:spMkLst>
            <pc:docMk/>
            <pc:sldMk cId="165985632" sldId="270"/>
            <ac:spMk id="16" creationId="{2E519A87-BD4E-B667-88A6-F498FC863513}"/>
          </ac:spMkLst>
        </pc:spChg>
        <pc:graphicFrameChg chg="add mod">
          <ac:chgData name="Baby Kirubha Shree S" userId="c7c9b5977f6306bc" providerId="LiveId" clId="{8CBCB63F-5B61-4888-BE31-05345CEE03F9}" dt="2024-02-28T15:11:08.450" v="2077" actId="692"/>
          <ac:graphicFrameMkLst>
            <pc:docMk/>
            <pc:sldMk cId="165985632" sldId="270"/>
            <ac:graphicFrameMk id="8" creationId="{105944CC-81AC-2EF4-7406-223A36E85B28}"/>
          </ac:graphicFrameMkLst>
        </pc:graphicFrameChg>
        <pc:picChg chg="add mod">
          <ac:chgData name="Baby Kirubha Shree S" userId="c7c9b5977f6306bc" providerId="LiveId" clId="{8CBCB63F-5B61-4888-BE31-05345CEE03F9}" dt="2024-02-28T15:05:55.312" v="2056" actId="14100"/>
          <ac:picMkLst>
            <pc:docMk/>
            <pc:sldMk cId="165985632" sldId="270"/>
            <ac:picMk id="5" creationId="{90999BB8-6F63-3524-EDAD-4FD3A617B894}"/>
          </ac:picMkLst>
        </pc:picChg>
        <pc:picChg chg="add mod">
          <ac:chgData name="Baby Kirubha Shree S" userId="c7c9b5977f6306bc" providerId="LiveId" clId="{8CBCB63F-5B61-4888-BE31-05345CEE03F9}" dt="2024-02-28T15:28:22.454" v="2206"/>
          <ac:picMkLst>
            <pc:docMk/>
            <pc:sldMk cId="165985632" sldId="270"/>
            <ac:picMk id="17" creationId="{370B5622-1448-ADC1-C4DB-E2AEF1356106}"/>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Chart%20in%20Microsoft%20PowerPoint"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c7c9b5977f6306bc/Desktop/Promilo/Manipulation.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c7c9b5977f6306bc/Desktop/Promilo/Manipulation.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c7c9b5977f6306bc/Desktop/Promilo/Manipulation.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c7c9b5977f6306bc/Desktop/Promilo/my%20analysis.xlsx" TargetMode="External"/><Relationship Id="rId2" Type="http://schemas.microsoft.com/office/2011/relationships/chartColorStyle" Target="colors8.xml"/><Relationship Id="rId1" Type="http://schemas.microsoft.com/office/2011/relationships/chartStyle" Target="style8.xml"/></Relationships>
</file>

<file path=ppt/charts/_rels/chartEx1.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https://d.docs.live.net/c7c9b5977f6306bc/Desktop/Promilo/Manipulati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8186430921139"/>
          <c:y val="0.17530120197221274"/>
          <c:w val="0.67807694827638754"/>
          <c:h val="0.52229018655204229"/>
        </c:manualLayout>
      </c:layout>
      <c:lineChart>
        <c:grouping val="standard"/>
        <c:varyColors val="0"/>
        <c:ser>
          <c:idx val="0"/>
          <c:order val="0"/>
          <c:tx>
            <c:strRef>
              <c:f>'[Chart in Microsoft PowerPoint]Sheet1'!$B$1</c:f>
              <c:strCache>
                <c:ptCount val="1"/>
                <c:pt idx="0">
                  <c:v>New users</c:v>
                </c:pt>
              </c:strCache>
            </c:strRef>
          </c:tx>
          <c:spPr>
            <a:ln w="34925" cap="rnd">
              <a:solidFill>
                <a:srgbClr val="404040"/>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'[Chart in Microsoft PowerPoint]Sheet1'!$A$2:$A$7</c:f>
              <c:strCache>
                <c:ptCount val="6"/>
                <c:pt idx="0">
                  <c:v>Display</c:v>
                </c:pt>
                <c:pt idx="1">
                  <c:v>Organic Search</c:v>
                </c:pt>
                <c:pt idx="2">
                  <c:v>Paid Search</c:v>
                </c:pt>
                <c:pt idx="3">
                  <c:v>Direct</c:v>
                </c:pt>
                <c:pt idx="4">
                  <c:v>Unassigned</c:v>
                </c:pt>
                <c:pt idx="5">
                  <c:v>Organic Social</c:v>
                </c:pt>
              </c:strCache>
            </c:strRef>
          </c:cat>
          <c:val>
            <c:numRef>
              <c:f>'[Chart in Microsoft PowerPoint]Sheet1'!$B$2:$B$7</c:f>
              <c:numCache>
                <c:formatCode>General</c:formatCode>
                <c:ptCount val="6"/>
                <c:pt idx="0">
                  <c:v>9957</c:v>
                </c:pt>
                <c:pt idx="1">
                  <c:v>7652</c:v>
                </c:pt>
                <c:pt idx="2">
                  <c:v>3025</c:v>
                </c:pt>
                <c:pt idx="3">
                  <c:v>1903</c:v>
                </c:pt>
                <c:pt idx="4">
                  <c:v>325</c:v>
                </c:pt>
                <c:pt idx="5">
                  <c:v>10</c:v>
                </c:pt>
              </c:numCache>
            </c:numRef>
          </c:val>
          <c:smooth val="0"/>
          <c:extLst>
            <c:ext xmlns:c16="http://schemas.microsoft.com/office/drawing/2014/chart" uri="{C3380CC4-5D6E-409C-BE32-E72D297353CC}">
              <c16:uniqueId val="{00000000-8FAB-429B-B03D-96E512E4B87C}"/>
            </c:ext>
          </c:extLst>
        </c:ser>
        <c:ser>
          <c:idx val="1"/>
          <c:order val="1"/>
          <c:tx>
            <c:strRef>
              <c:f>'[Chart in Microsoft PowerPoint]Sheet1'!$H$1</c:f>
              <c:strCache>
                <c:ptCount val="1"/>
                <c:pt idx="0">
                  <c:v>Conversions</c:v>
                </c:pt>
              </c:strCache>
            </c:strRef>
          </c:tx>
          <c:spPr>
            <a:ln w="31750" cap="rnd">
              <a:solidFill>
                <a:srgbClr val="FF6699"/>
              </a:solidFill>
            </a:ln>
            <a:effectLst>
              <a:glow rad="139700">
                <a:schemeClr val="accent3">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'[Chart in Microsoft PowerPoint]Sheet1'!$A$2:$A$7</c:f>
              <c:strCache>
                <c:ptCount val="6"/>
                <c:pt idx="0">
                  <c:v>Display</c:v>
                </c:pt>
                <c:pt idx="1">
                  <c:v>Organic Search</c:v>
                </c:pt>
                <c:pt idx="2">
                  <c:v>Paid Search</c:v>
                </c:pt>
                <c:pt idx="3">
                  <c:v>Direct</c:v>
                </c:pt>
                <c:pt idx="4">
                  <c:v>Unassigned</c:v>
                </c:pt>
                <c:pt idx="5">
                  <c:v>Organic Social</c:v>
                </c:pt>
              </c:strCache>
            </c:strRef>
          </c:cat>
          <c:val>
            <c:numRef>
              <c:f>'[Chart in Microsoft PowerPoint]Sheet1'!$H$2:$H$7</c:f>
              <c:numCache>
                <c:formatCode>General</c:formatCode>
                <c:ptCount val="6"/>
                <c:pt idx="0">
                  <c:v>37434</c:v>
                </c:pt>
                <c:pt idx="1">
                  <c:v>109801</c:v>
                </c:pt>
                <c:pt idx="2">
                  <c:v>14770</c:v>
                </c:pt>
                <c:pt idx="3">
                  <c:v>31093</c:v>
                </c:pt>
                <c:pt idx="4">
                  <c:v>789</c:v>
                </c:pt>
                <c:pt idx="5">
                  <c:v>27</c:v>
                </c:pt>
              </c:numCache>
            </c:numRef>
          </c:val>
          <c:smooth val="0"/>
          <c:extLst>
            <c:ext xmlns:c16="http://schemas.microsoft.com/office/drawing/2014/chart" uri="{C3380CC4-5D6E-409C-BE32-E72D297353CC}">
              <c16:uniqueId val="{00000001-8FAB-429B-B03D-96E512E4B87C}"/>
            </c:ext>
          </c:extLst>
        </c:ser>
        <c:dLbls>
          <c:dLblPos val="t"/>
          <c:showLegendKey val="0"/>
          <c:showVal val="1"/>
          <c:showCatName val="0"/>
          <c:showSerName val="0"/>
          <c:showPercent val="0"/>
          <c:showBubbleSize val="0"/>
        </c:dLbls>
        <c:smooth val="0"/>
        <c:axId val="1977596687"/>
        <c:axId val="14835551"/>
      </c:lineChart>
      <c:catAx>
        <c:axId val="1977596687"/>
        <c:scaling>
          <c:orientation val="minMax"/>
        </c:scaling>
        <c:delete val="0"/>
        <c:axPos val="b"/>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197" b="1" i="0" u="none" strike="noStrike" kern="1200" baseline="0">
                <a:solidFill>
                  <a:schemeClr val="tx1"/>
                </a:solidFill>
                <a:latin typeface="+mn-lt"/>
                <a:ea typeface="+mn-ea"/>
                <a:cs typeface="+mn-cs"/>
              </a:defRPr>
            </a:pPr>
            <a:endParaRPr lang="en-US"/>
          </a:p>
        </c:txPr>
        <c:crossAx val="14835551"/>
        <c:crosses val="autoZero"/>
        <c:auto val="1"/>
        <c:lblAlgn val="ctr"/>
        <c:lblOffset val="100"/>
        <c:noMultiLvlLbl val="0"/>
      </c:catAx>
      <c:valAx>
        <c:axId val="14835551"/>
        <c:scaling>
          <c:orientation val="minMax"/>
        </c:scaling>
        <c:delete val="0"/>
        <c:axPos val="l"/>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977596687"/>
        <c:crosses val="autoZero"/>
        <c:crossBetween val="between"/>
      </c:valAx>
      <c:spPr>
        <a:noFill/>
        <a:ln>
          <a:noFill/>
        </a:ln>
        <a:effectLst/>
      </c:spPr>
    </c:plotArea>
    <c:legend>
      <c:legendPos val="r"/>
      <c:overlay val="0"/>
      <c:spPr>
        <a:solidFill>
          <a:schemeClr val="bg1"/>
        </a:solid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'Traffic Aquisition'!$I$1</c:f>
              <c:strCache>
                <c:ptCount val="1"/>
                <c:pt idx="0">
                  <c:v>Event count</c:v>
                </c:pt>
              </c:strCache>
            </c:strRef>
          </c:tx>
          <c:spPr>
            <a:solidFill>
              <a:schemeClr val="accent1">
                <a:lumMod val="50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'Traffic Aquisition'!$A$2:$A$7</c:f>
              <c:strCache>
                <c:ptCount val="6"/>
                <c:pt idx="0">
                  <c:v>Unassigned</c:v>
                </c:pt>
                <c:pt idx="1">
                  <c:v>Display</c:v>
                </c:pt>
                <c:pt idx="2">
                  <c:v>Organic Search</c:v>
                </c:pt>
                <c:pt idx="3">
                  <c:v>Direct</c:v>
                </c:pt>
                <c:pt idx="4">
                  <c:v>Paid Search</c:v>
                </c:pt>
                <c:pt idx="5">
                  <c:v>Organic Social</c:v>
                </c:pt>
              </c:strCache>
            </c:strRef>
          </c:cat>
          <c:val>
            <c:numRef>
              <c:f>'Traffic Aquisition'!$I$2:$I$7</c:f>
              <c:numCache>
                <c:formatCode>General</c:formatCode>
                <c:ptCount val="6"/>
                <c:pt idx="0">
                  <c:v>242375</c:v>
                </c:pt>
                <c:pt idx="1">
                  <c:v>165896</c:v>
                </c:pt>
                <c:pt idx="2">
                  <c:v>622410</c:v>
                </c:pt>
                <c:pt idx="3">
                  <c:v>226536</c:v>
                </c:pt>
                <c:pt idx="4">
                  <c:v>61024</c:v>
                </c:pt>
                <c:pt idx="5">
                  <c:v>288</c:v>
                </c:pt>
              </c:numCache>
            </c:numRef>
          </c:val>
          <c:extLst>
            <c:ext xmlns:c16="http://schemas.microsoft.com/office/drawing/2014/chart" uri="{C3380CC4-5D6E-409C-BE32-E72D297353CC}">
              <c16:uniqueId val="{00000000-E869-4E37-B161-C91B07CE88F2}"/>
            </c:ext>
          </c:extLst>
        </c:ser>
        <c:ser>
          <c:idx val="1"/>
          <c:order val="1"/>
          <c:tx>
            <c:strRef>
              <c:f>'Traffic Aquisition'!$J$1</c:f>
              <c:strCache>
                <c:ptCount val="1"/>
                <c:pt idx="0">
                  <c:v>Conversions</c:v>
                </c:pt>
              </c:strCache>
            </c:strRef>
          </c:tx>
          <c:spPr>
            <a:solidFill>
              <a:srgbClr val="FF6699"/>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'Traffic Aquisition'!$A$2:$A$7</c:f>
              <c:strCache>
                <c:ptCount val="6"/>
                <c:pt idx="0">
                  <c:v>Unassigned</c:v>
                </c:pt>
                <c:pt idx="1">
                  <c:v>Display</c:v>
                </c:pt>
                <c:pt idx="2">
                  <c:v>Organic Search</c:v>
                </c:pt>
                <c:pt idx="3">
                  <c:v>Direct</c:v>
                </c:pt>
                <c:pt idx="4">
                  <c:v>Paid Search</c:v>
                </c:pt>
                <c:pt idx="5">
                  <c:v>Organic Social</c:v>
                </c:pt>
              </c:strCache>
            </c:strRef>
          </c:cat>
          <c:val>
            <c:numRef>
              <c:f>'Traffic Aquisition'!$J$2:$J$7</c:f>
              <c:numCache>
                <c:formatCode>General</c:formatCode>
                <c:ptCount val="6"/>
                <c:pt idx="0">
                  <c:v>114161</c:v>
                </c:pt>
                <c:pt idx="1">
                  <c:v>20031</c:v>
                </c:pt>
                <c:pt idx="2">
                  <c:v>33612</c:v>
                </c:pt>
                <c:pt idx="3">
                  <c:v>18496</c:v>
                </c:pt>
                <c:pt idx="4">
                  <c:v>7595</c:v>
                </c:pt>
                <c:pt idx="5">
                  <c:v>19</c:v>
                </c:pt>
              </c:numCache>
            </c:numRef>
          </c:val>
          <c:extLst>
            <c:ext xmlns:c16="http://schemas.microsoft.com/office/drawing/2014/chart" uri="{C3380CC4-5D6E-409C-BE32-E72D297353CC}">
              <c16:uniqueId val="{00000001-E869-4E37-B161-C91B07CE88F2}"/>
            </c:ext>
          </c:extLst>
        </c:ser>
        <c:dLbls>
          <c:showLegendKey val="0"/>
          <c:showVal val="1"/>
          <c:showCatName val="0"/>
          <c:showSerName val="0"/>
          <c:showPercent val="0"/>
          <c:showBubbleSize val="0"/>
        </c:dLbls>
        <c:gapWidth val="150"/>
        <c:shape val="box"/>
        <c:axId val="1626003695"/>
        <c:axId val="1656012239"/>
        <c:axId val="0"/>
      </c:bar3DChart>
      <c:catAx>
        <c:axId val="162600369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Arial Black" panose="020B0A04020102020204" pitchFamily="34" charset="0"/>
                <a:ea typeface="+mn-ea"/>
                <a:cs typeface="+mn-cs"/>
              </a:defRPr>
            </a:pPr>
            <a:endParaRPr lang="en-US"/>
          </a:p>
        </c:txPr>
        <c:crossAx val="1656012239"/>
        <c:crosses val="autoZero"/>
        <c:auto val="1"/>
        <c:lblAlgn val="ctr"/>
        <c:lblOffset val="100"/>
        <c:noMultiLvlLbl val="0"/>
      </c:catAx>
      <c:valAx>
        <c:axId val="16560122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60036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Rounded MT Bold" panose="020F070403050403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1792020459777586"/>
          <c:y val="0.10180601485686047"/>
          <c:w val="0.59398899465069799"/>
          <c:h val="0.80293897813562443"/>
        </c:manualLayout>
      </c:layout>
      <c:pie3DChart>
        <c:varyColors val="1"/>
        <c:ser>
          <c:idx val="0"/>
          <c:order val="0"/>
          <c:tx>
            <c:strRef>
              <c:f>Sheet1!$B$1</c:f>
              <c:strCache>
                <c:ptCount val="1"/>
                <c:pt idx="0">
                  <c:v> Event count percentage</c:v>
                </c:pt>
              </c:strCache>
            </c:strRef>
          </c:tx>
          <c:spPr>
            <a:scene3d>
              <a:camera prst="orthographicFront"/>
              <a:lightRig rig="threePt" dir="t"/>
            </a:scene3d>
            <a:sp3d>
              <a:bevelT w="508000" h="508000"/>
              <a:contourClr>
                <a:srgbClr val="000000"/>
              </a:contourClr>
            </a:sp3d>
          </c:spPr>
          <c:dPt>
            <c:idx val="0"/>
            <c:bubble3D val="0"/>
            <c:explosion val="29"/>
            <c:spPr>
              <a:solidFill>
                <a:srgbClr val="7F7F7F"/>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1-4D95-4723-9A90-04CF9DB6E170}"/>
              </c:ext>
            </c:extLst>
          </c:dPt>
          <c:dPt>
            <c:idx val="1"/>
            <c:bubble3D val="0"/>
            <c:explosion val="14"/>
            <c:spPr>
              <a:solidFill>
                <a:srgbClr val="404040"/>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4-4D95-4723-9A90-04CF9DB6E170}"/>
              </c:ext>
            </c:extLst>
          </c:dPt>
          <c:dPt>
            <c:idx val="2"/>
            <c:bubble3D val="0"/>
            <c:explosion val="34"/>
            <c:spPr>
              <a:solidFill>
                <a:srgbClr val="CE295E"/>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3-4D95-4723-9A90-04CF9DB6E170}"/>
              </c:ext>
            </c:extLst>
          </c:dPt>
          <c:dPt>
            <c:idx val="3"/>
            <c:bubble3D val="0"/>
            <c:spPr>
              <a:solidFill>
                <a:schemeClr val="bg1">
                  <a:lumMod val="50000"/>
                </a:schemeClr>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2-4D95-4723-9A90-04CF9DB6E170}"/>
              </c:ext>
            </c:extLst>
          </c:dPt>
          <c:dPt>
            <c:idx val="4"/>
            <c:bubble3D val="0"/>
            <c:spPr>
              <a:solidFill>
                <a:schemeClr val="accent5"/>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9-3E90-4B6F-BB20-C08FC47D5398}"/>
              </c:ext>
            </c:extLst>
          </c:dPt>
          <c:dPt>
            <c:idx val="5"/>
            <c:bubble3D val="0"/>
            <c:spPr>
              <a:solidFill>
                <a:srgbClr val="FF3399"/>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8-ABB2-450D-9CAD-8B62D121EBA5}"/>
              </c:ext>
            </c:extLst>
          </c:dPt>
          <c:dPt>
            <c:idx val="6"/>
            <c:bubble3D val="0"/>
            <c:spPr>
              <a:solidFill>
                <a:schemeClr val="tx1">
                  <a:lumMod val="95000"/>
                  <a:lumOff val="5000"/>
                </a:schemeClr>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9-ABB2-450D-9CAD-8B62D121EBA5}"/>
              </c:ext>
            </c:extLst>
          </c:dPt>
          <c:dPt>
            <c:idx val="7"/>
            <c:bubble3D val="0"/>
            <c:spPr>
              <a:solidFill>
                <a:schemeClr val="accent2">
                  <a:lumMod val="60000"/>
                </a:schemeClr>
              </a:solidFill>
              <a:ln w="25400">
                <a:solidFill>
                  <a:schemeClr val="lt1"/>
                </a:solidFill>
              </a:ln>
              <a:effectLst/>
              <a:scene3d>
                <a:camera prst="orthographicFront"/>
                <a:lightRig rig="threePt" dir="t"/>
              </a:scene3d>
              <a:sp3d contourW="25400">
                <a:bevelT w="508000" h="508000"/>
                <a:contourClr>
                  <a:schemeClr val="lt1"/>
                </a:contourClr>
              </a:sp3d>
            </c:spPr>
            <c:extLst>
              <c:ext xmlns:c16="http://schemas.microsoft.com/office/drawing/2014/chart" uri="{C3380CC4-5D6E-409C-BE32-E72D297353CC}">
                <c16:uniqueId val="{0000000F-3E90-4B6F-BB20-C08FC47D5398}"/>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Sheet1!$A$2:$A$9</c:f>
              <c:strCache>
                <c:ptCount val="8"/>
                <c:pt idx="0">
                  <c:v>app_remove</c:v>
                </c:pt>
                <c:pt idx="1">
                  <c:v>first_open</c:v>
                </c:pt>
                <c:pt idx="2">
                  <c:v>notification_dismiss</c:v>
                </c:pt>
                <c:pt idx="3">
                  <c:v>notification_receive</c:v>
                </c:pt>
                <c:pt idx="4">
                  <c:v>Promilo113_login</c:v>
                </c:pt>
                <c:pt idx="5">
                  <c:v>screen_view</c:v>
                </c:pt>
                <c:pt idx="6">
                  <c:v>session_start</c:v>
                </c:pt>
                <c:pt idx="7">
                  <c:v>user_engagement</c:v>
                </c:pt>
              </c:strCache>
            </c:strRef>
          </c:cat>
          <c:val>
            <c:numRef>
              <c:f>Sheet1!$B$2:$B$9</c:f>
              <c:numCache>
                <c:formatCode>0%</c:formatCode>
                <c:ptCount val="8"/>
                <c:pt idx="0">
                  <c:v>1.3713082568988259E-2</c:v>
                </c:pt>
                <c:pt idx="1">
                  <c:v>1.7347656223335145E-2</c:v>
                </c:pt>
                <c:pt idx="2">
                  <c:v>5.3189770707854453E-2</c:v>
                </c:pt>
                <c:pt idx="3">
                  <c:v>9.491910570678122E-2</c:v>
                </c:pt>
                <c:pt idx="4">
                  <c:v>9.6469412165354901E-3</c:v>
                </c:pt>
                <c:pt idx="5">
                  <c:v>0.52692899004815508</c:v>
                </c:pt>
                <c:pt idx="6">
                  <c:v>4.6390114445079025E-2</c:v>
                </c:pt>
                <c:pt idx="7">
                  <c:v>9.4683980950343929E-2</c:v>
                </c:pt>
              </c:numCache>
            </c:numRef>
          </c:val>
          <c:extLst>
            <c:ext xmlns:c16="http://schemas.microsoft.com/office/drawing/2014/chart" uri="{C3380CC4-5D6E-409C-BE32-E72D297353CC}">
              <c16:uniqueId val="{00000000-4D95-4723-9A90-04CF9DB6E170}"/>
            </c:ext>
          </c:extLst>
        </c:ser>
        <c:dLbls>
          <c:dLblPos val="bestFit"/>
          <c:showLegendKey val="0"/>
          <c:showVal val="1"/>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aseline="0" dirty="0">
                <a:solidFill>
                  <a:schemeClr val="tx1"/>
                </a:solidFill>
              </a:rPr>
              <a:t>Top events based on conversion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'Conversion Report'!$B$1</c:f>
              <c:strCache>
                <c:ptCount val="1"/>
                <c:pt idx="0">
                  <c:v>Conversions</c:v>
                </c:pt>
              </c:strCache>
            </c:strRef>
          </c:tx>
          <c:spPr>
            <a:solidFill>
              <a:schemeClr val="tx1">
                <a:lumMod val="65000"/>
                <a:lumOff val="35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'Conversion Report'!$A$2:$A$9</c:f>
              <c:strCache>
                <c:ptCount val="8"/>
                <c:pt idx="0">
                  <c:v>notification_receive</c:v>
                </c:pt>
                <c:pt idx="1">
                  <c:v>session_start</c:v>
                </c:pt>
                <c:pt idx="2">
                  <c:v>first_open</c:v>
                </c:pt>
                <c:pt idx="3">
                  <c:v>app_remove</c:v>
                </c:pt>
                <c:pt idx="4">
                  <c:v>Promilo111_otp_screen</c:v>
                </c:pt>
                <c:pt idx="5">
                  <c:v>Promilo111_Event_Enter_Feed_Page</c:v>
                </c:pt>
                <c:pt idx="6">
                  <c:v>Promilo106_login</c:v>
                </c:pt>
                <c:pt idx="7">
                  <c:v>Promilo106_feeds</c:v>
                </c:pt>
              </c:strCache>
            </c:strRef>
          </c:cat>
          <c:val>
            <c:numRef>
              <c:f>'Conversion Report'!$B$2:$B$9</c:f>
              <c:numCache>
                <c:formatCode>General</c:formatCode>
                <c:ptCount val="8"/>
                <c:pt idx="0">
                  <c:v>94890</c:v>
                </c:pt>
                <c:pt idx="1">
                  <c:v>56203</c:v>
                </c:pt>
                <c:pt idx="2">
                  <c:v>22872</c:v>
                </c:pt>
                <c:pt idx="3">
                  <c:v>12468</c:v>
                </c:pt>
                <c:pt idx="4">
                  <c:v>1738</c:v>
                </c:pt>
                <c:pt idx="5">
                  <c:v>1594</c:v>
                </c:pt>
                <c:pt idx="6">
                  <c:v>1458</c:v>
                </c:pt>
                <c:pt idx="7">
                  <c:v>683</c:v>
                </c:pt>
              </c:numCache>
            </c:numRef>
          </c:val>
          <c:extLst>
            <c:ext xmlns:c16="http://schemas.microsoft.com/office/drawing/2014/chart" uri="{C3380CC4-5D6E-409C-BE32-E72D297353CC}">
              <c16:uniqueId val="{00000000-EE91-4929-BC82-BC81E7067BE5}"/>
            </c:ext>
          </c:extLst>
        </c:ser>
        <c:ser>
          <c:idx val="1"/>
          <c:order val="1"/>
          <c:tx>
            <c:strRef>
              <c:f>'Conversion Report'!$C$1</c:f>
              <c:strCache>
                <c:ptCount val="1"/>
                <c:pt idx="0">
                  <c:v>Total users</c:v>
                </c:pt>
              </c:strCache>
            </c:strRef>
          </c:tx>
          <c:spPr>
            <a:solidFill>
              <a:srgbClr val="E83C79"/>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'Conversion Report'!$A$2:$A$9</c:f>
              <c:strCache>
                <c:ptCount val="8"/>
                <c:pt idx="0">
                  <c:v>notification_receive</c:v>
                </c:pt>
                <c:pt idx="1">
                  <c:v>session_start</c:v>
                </c:pt>
                <c:pt idx="2">
                  <c:v>first_open</c:v>
                </c:pt>
                <c:pt idx="3">
                  <c:v>app_remove</c:v>
                </c:pt>
                <c:pt idx="4">
                  <c:v>Promilo111_otp_screen</c:v>
                </c:pt>
                <c:pt idx="5">
                  <c:v>Promilo111_Event_Enter_Feed_Page</c:v>
                </c:pt>
                <c:pt idx="6">
                  <c:v>Promilo106_login</c:v>
                </c:pt>
                <c:pt idx="7">
                  <c:v>Promilo106_feeds</c:v>
                </c:pt>
              </c:strCache>
            </c:strRef>
          </c:cat>
          <c:val>
            <c:numRef>
              <c:f>'Conversion Report'!$C$2:$C$9</c:f>
              <c:numCache>
                <c:formatCode>General</c:formatCode>
                <c:ptCount val="8"/>
                <c:pt idx="0">
                  <c:v>1311</c:v>
                </c:pt>
                <c:pt idx="1">
                  <c:v>21674</c:v>
                </c:pt>
                <c:pt idx="2">
                  <c:v>23059</c:v>
                </c:pt>
                <c:pt idx="3">
                  <c:v>12538</c:v>
                </c:pt>
                <c:pt idx="4">
                  <c:v>855</c:v>
                </c:pt>
                <c:pt idx="5">
                  <c:v>969</c:v>
                </c:pt>
                <c:pt idx="6">
                  <c:v>603</c:v>
                </c:pt>
                <c:pt idx="7">
                  <c:v>185</c:v>
                </c:pt>
              </c:numCache>
            </c:numRef>
          </c:val>
          <c:extLst>
            <c:ext xmlns:c16="http://schemas.microsoft.com/office/drawing/2014/chart" uri="{C3380CC4-5D6E-409C-BE32-E72D297353CC}">
              <c16:uniqueId val="{00000001-EE91-4929-BC82-BC81E7067BE5}"/>
            </c:ext>
          </c:extLst>
        </c:ser>
        <c:dLbls>
          <c:showLegendKey val="0"/>
          <c:showVal val="1"/>
          <c:showCatName val="0"/>
          <c:showSerName val="0"/>
          <c:showPercent val="0"/>
          <c:showBubbleSize val="0"/>
        </c:dLbls>
        <c:gapWidth val="150"/>
        <c:shape val="box"/>
        <c:axId val="1687115311"/>
        <c:axId val="1659830223"/>
        <c:axId val="0"/>
      </c:bar3DChart>
      <c:catAx>
        <c:axId val="168711531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mn-cs"/>
              </a:defRPr>
            </a:pPr>
            <a:endParaRPr lang="en-US"/>
          </a:p>
        </c:txPr>
        <c:crossAx val="1659830223"/>
        <c:crosses val="autoZero"/>
        <c:auto val="1"/>
        <c:lblAlgn val="ctr"/>
        <c:lblOffset val="100"/>
        <c:noMultiLvlLbl val="0"/>
      </c:catAx>
      <c:valAx>
        <c:axId val="165983022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871153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Black" panose="020B0A04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Users</c:v>
                </c:pt>
              </c:strCache>
            </c:strRef>
          </c:tx>
          <c:spPr>
            <a:solidFill>
              <a:schemeClr val="tx1"/>
            </a:solidFill>
            <a:ln w="12700">
              <a:solidFill>
                <a:srgbClr val="CE295E"/>
              </a:solidFill>
            </a:ln>
            <a:effectLst/>
          </c:spPr>
          <c:cat>
            <c:strRef>
              <c:f>Sheet1!$A$2:$A$8</c:f>
              <c:strCache>
                <c:ptCount val="7"/>
                <c:pt idx="0">
                  <c:v>unknown</c:v>
                </c:pt>
                <c:pt idx="1">
                  <c:v>18-24</c:v>
                </c:pt>
                <c:pt idx="2">
                  <c:v>25-34</c:v>
                </c:pt>
                <c:pt idx="3">
                  <c:v>65+</c:v>
                </c:pt>
                <c:pt idx="4">
                  <c:v>55-64</c:v>
                </c:pt>
                <c:pt idx="5">
                  <c:v>35-44</c:v>
                </c:pt>
                <c:pt idx="6">
                  <c:v>45-54</c:v>
                </c:pt>
              </c:strCache>
            </c:strRef>
          </c:cat>
          <c:val>
            <c:numRef>
              <c:f>Sheet1!$B$2:$B$8</c:f>
              <c:numCache>
                <c:formatCode>General</c:formatCode>
                <c:ptCount val="7"/>
                <c:pt idx="0">
                  <c:v>14303</c:v>
                </c:pt>
                <c:pt idx="1">
                  <c:v>4282</c:v>
                </c:pt>
                <c:pt idx="2">
                  <c:v>2920</c:v>
                </c:pt>
                <c:pt idx="3">
                  <c:v>1422</c:v>
                </c:pt>
                <c:pt idx="4">
                  <c:v>1403</c:v>
                </c:pt>
                <c:pt idx="5">
                  <c:v>1202</c:v>
                </c:pt>
                <c:pt idx="6">
                  <c:v>810</c:v>
                </c:pt>
              </c:numCache>
            </c:numRef>
          </c:val>
          <c:extLst>
            <c:ext xmlns:c16="http://schemas.microsoft.com/office/drawing/2014/chart" uri="{C3380CC4-5D6E-409C-BE32-E72D297353CC}">
              <c16:uniqueId val="{00000000-690E-42EB-81DD-E4D391155CCB}"/>
            </c:ext>
          </c:extLst>
        </c:ser>
        <c:ser>
          <c:idx val="1"/>
          <c:order val="1"/>
          <c:tx>
            <c:strRef>
              <c:f>Sheet1!$C$1</c:f>
              <c:strCache>
                <c:ptCount val="1"/>
                <c:pt idx="0">
                  <c:v>Conversions</c:v>
                </c:pt>
              </c:strCache>
            </c:strRef>
          </c:tx>
          <c:spPr>
            <a:solidFill>
              <a:srgbClr val="F1699A"/>
            </a:solidFill>
            <a:ln w="12700">
              <a:solidFill>
                <a:srgbClr val="404040"/>
              </a:solidFill>
            </a:ln>
            <a:effectLst/>
          </c:spPr>
          <c:cat>
            <c:strRef>
              <c:f>Sheet1!$A$2:$A$8</c:f>
              <c:strCache>
                <c:ptCount val="7"/>
                <c:pt idx="0">
                  <c:v>unknown</c:v>
                </c:pt>
                <c:pt idx="1">
                  <c:v>18-24</c:v>
                </c:pt>
                <c:pt idx="2">
                  <c:v>25-34</c:v>
                </c:pt>
                <c:pt idx="3">
                  <c:v>65+</c:v>
                </c:pt>
                <c:pt idx="4">
                  <c:v>55-64</c:v>
                </c:pt>
                <c:pt idx="5">
                  <c:v>35-44</c:v>
                </c:pt>
                <c:pt idx="6">
                  <c:v>45-54</c:v>
                </c:pt>
              </c:strCache>
            </c:strRef>
          </c:cat>
          <c:val>
            <c:numRef>
              <c:f>Sheet1!$C$2:$C$8</c:f>
              <c:numCache>
                <c:formatCode>General</c:formatCode>
                <c:ptCount val="7"/>
                <c:pt idx="0">
                  <c:v>99310</c:v>
                </c:pt>
                <c:pt idx="1">
                  <c:v>53661</c:v>
                </c:pt>
                <c:pt idx="2">
                  <c:v>20172</c:v>
                </c:pt>
                <c:pt idx="3">
                  <c:v>4891</c:v>
                </c:pt>
                <c:pt idx="4">
                  <c:v>4823</c:v>
                </c:pt>
                <c:pt idx="5">
                  <c:v>8111</c:v>
                </c:pt>
                <c:pt idx="6">
                  <c:v>2946</c:v>
                </c:pt>
              </c:numCache>
            </c:numRef>
          </c:val>
          <c:extLst>
            <c:ext xmlns:c16="http://schemas.microsoft.com/office/drawing/2014/chart" uri="{C3380CC4-5D6E-409C-BE32-E72D297353CC}">
              <c16:uniqueId val="{00000001-690E-42EB-81DD-E4D391155CCB}"/>
            </c:ext>
          </c:extLst>
        </c:ser>
        <c:dLbls>
          <c:showLegendKey val="0"/>
          <c:showVal val="0"/>
          <c:showCatName val="0"/>
          <c:showSerName val="0"/>
          <c:showPercent val="0"/>
          <c:showBubbleSize val="0"/>
        </c:dLbls>
        <c:axId val="509731144"/>
        <c:axId val="509722520"/>
      </c:areaChart>
      <c:catAx>
        <c:axId val="50973114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9722520"/>
        <c:crosses val="autoZero"/>
        <c:auto val="1"/>
        <c:lblAlgn val="ctr"/>
        <c:lblOffset val="100"/>
        <c:noMultiLvlLbl val="0"/>
      </c:catAx>
      <c:valAx>
        <c:axId val="509722520"/>
        <c:scaling>
          <c:orientation val="minMax"/>
        </c:scaling>
        <c:delete val="0"/>
        <c:axPos val="l"/>
        <c:majorGridlines>
          <c:spPr>
            <a:ln w="9525" cap="flat" cmpd="sng" algn="ctr">
              <a:solidFill>
                <a:schemeClr val="bg1">
                  <a:lumMod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9731144"/>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lumMod val="50000"/>
        <a:lumOff val="50000"/>
      </a:schemeClr>
    </a:soli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ANALYSIS BY GENDER</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'Gender Report'!$B$1</c:f>
              <c:strCache>
                <c:ptCount val="1"/>
                <c:pt idx="0">
                  <c:v>Users</c:v>
                </c:pt>
              </c:strCache>
            </c:strRef>
          </c:tx>
          <c:spPr>
            <a:solidFill>
              <a:schemeClr val="tx1">
                <a:lumMod val="65000"/>
                <a:lumOff val="35000"/>
              </a:schemeClr>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'Gender Report'!$A$2:$A$4</c:f>
              <c:strCache>
                <c:ptCount val="3"/>
                <c:pt idx="0">
                  <c:v>unknown</c:v>
                </c:pt>
                <c:pt idx="1">
                  <c:v>male</c:v>
                </c:pt>
                <c:pt idx="2">
                  <c:v>female</c:v>
                </c:pt>
              </c:strCache>
            </c:strRef>
          </c:cat>
          <c:val>
            <c:numRef>
              <c:f>'Gender Report'!$B$2:$B$4</c:f>
              <c:numCache>
                <c:formatCode>General</c:formatCode>
                <c:ptCount val="3"/>
                <c:pt idx="0">
                  <c:v>13142</c:v>
                </c:pt>
                <c:pt idx="1">
                  <c:v>7218</c:v>
                </c:pt>
                <c:pt idx="2">
                  <c:v>4944</c:v>
                </c:pt>
              </c:numCache>
            </c:numRef>
          </c:val>
          <c:extLst>
            <c:ext xmlns:c16="http://schemas.microsoft.com/office/drawing/2014/chart" uri="{C3380CC4-5D6E-409C-BE32-E72D297353CC}">
              <c16:uniqueId val="{00000000-45E0-4666-A8BB-186A3B49E7AC}"/>
            </c:ext>
          </c:extLst>
        </c:ser>
        <c:ser>
          <c:idx val="1"/>
          <c:order val="1"/>
          <c:tx>
            <c:strRef>
              <c:f>'Gender Report'!$I$1</c:f>
              <c:strCache>
                <c:ptCount val="1"/>
                <c:pt idx="0">
                  <c:v>Conversions</c:v>
                </c:pt>
              </c:strCache>
            </c:strRef>
          </c:tx>
          <c:spPr>
            <a:solidFill>
              <a:srgbClr val="D22086"/>
            </a:solidFill>
            <a:ln>
              <a:solidFill>
                <a:schemeClr val="bg1"/>
              </a:solidFill>
            </a:ln>
            <a:effectLst/>
            <a:sp3d>
              <a:contourClr>
                <a:schemeClr val="bg1"/>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'Gender Report'!$A$2:$A$4</c:f>
              <c:strCache>
                <c:ptCount val="3"/>
                <c:pt idx="0">
                  <c:v>unknown</c:v>
                </c:pt>
                <c:pt idx="1">
                  <c:v>male</c:v>
                </c:pt>
                <c:pt idx="2">
                  <c:v>female</c:v>
                </c:pt>
              </c:strCache>
            </c:strRef>
          </c:cat>
          <c:val>
            <c:numRef>
              <c:f>'Gender Report'!$I$2:$I$4</c:f>
              <c:numCache>
                <c:formatCode>General</c:formatCode>
                <c:ptCount val="3"/>
                <c:pt idx="0">
                  <c:v>93180</c:v>
                </c:pt>
                <c:pt idx="1">
                  <c:v>65651</c:v>
                </c:pt>
                <c:pt idx="2">
                  <c:v>35083</c:v>
                </c:pt>
              </c:numCache>
            </c:numRef>
          </c:val>
          <c:extLst>
            <c:ext xmlns:c16="http://schemas.microsoft.com/office/drawing/2014/chart" uri="{C3380CC4-5D6E-409C-BE32-E72D297353CC}">
              <c16:uniqueId val="{00000001-45E0-4666-A8BB-186A3B49E7AC}"/>
            </c:ext>
          </c:extLst>
        </c:ser>
        <c:dLbls>
          <c:showLegendKey val="0"/>
          <c:showVal val="0"/>
          <c:showCatName val="0"/>
          <c:showSerName val="0"/>
          <c:showPercent val="0"/>
          <c:showBubbleSize val="0"/>
        </c:dLbls>
        <c:gapWidth val="150"/>
        <c:shape val="box"/>
        <c:axId val="1755669919"/>
        <c:axId val="1659834687"/>
        <c:axId val="1662219919"/>
      </c:bar3DChart>
      <c:catAx>
        <c:axId val="175566991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9834687"/>
        <c:crosses val="autoZero"/>
        <c:auto val="1"/>
        <c:lblAlgn val="ctr"/>
        <c:lblOffset val="100"/>
        <c:noMultiLvlLbl val="0"/>
      </c:catAx>
      <c:valAx>
        <c:axId val="16598346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55669919"/>
        <c:crosses val="autoZero"/>
        <c:crossBetween val="between"/>
      </c:valAx>
      <c:serAx>
        <c:axId val="1662219919"/>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9834687"/>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[my analysis.xlsx]Google Ads Report!PivotTable1</c:name>
    <c:fmtId val="-1"/>
  </c:pivotSource>
  <c:chart>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'Google Ads Report'!$B$20</c:f>
              <c:strCache>
                <c:ptCount val="1"/>
                <c:pt idx="0">
                  <c:v>Sum of conversion rate</c:v>
                </c:pt>
              </c:strCache>
            </c:strRef>
          </c:tx>
          <c:spPr>
            <a:ln w="28575" cap="rnd">
              <a:solidFill>
                <a:schemeClr val="tx2">
                  <a:lumMod val="75000"/>
                </a:schemeClr>
              </a:solidFill>
              <a:round/>
            </a:ln>
            <a:effectLst/>
          </c:spPr>
          <c:marker>
            <c:symbol val="none"/>
          </c:marker>
          <c:cat>
            <c:strRef>
              <c:f>'Google Ads Report'!$A$21:$A$36</c:f>
              <c:strCache>
                <c:ptCount val="15"/>
                <c:pt idx="0">
                  <c:v>App Instal-6to10NC-States-A200Inst-07Jul22</c:v>
                </c:pt>
                <c:pt idx="1">
                  <c:v>App Install for April -- Shahid</c:v>
                </c:pt>
                <c:pt idx="2">
                  <c:v>App Install-1to5NC-StateA200-07Jul22</c:v>
                </c:pt>
                <c:pt idx="3">
                  <c:v>App installation for May 06-05-2022 T1</c:v>
                </c:pt>
                <c:pt idx="4">
                  <c:v>App Installation for May --Shahid</c:v>
                </c:pt>
                <c:pt idx="5">
                  <c:v>App Install-States-A200Inst-20Jun22</c:v>
                </c:pt>
                <c:pt idx="6">
                  <c:v>App Install-States-B100Installs-22Jun22</c:v>
                </c:pt>
                <c:pt idx="7">
                  <c:v>App Instal-States-B200 &amp;A100Inst-22Jun22</c:v>
                </c:pt>
                <c:pt idx="8">
                  <c:v>App promotion-App-3</c:v>
                </c:pt>
                <c:pt idx="9">
                  <c:v>Video-AppInstall-PS-Browsing-11Jul22</c:v>
                </c:pt>
                <c:pt idx="10">
                  <c:v>Video-AppInstall-PS-Colleges-11Jul22</c:v>
                </c:pt>
                <c:pt idx="11">
                  <c:v>Video-AppInstall-PS-Internships-11Jul22</c:v>
                </c:pt>
                <c:pt idx="12">
                  <c:v>Video-AppInstall-PS-Jobs-11Jul22</c:v>
                </c:pt>
                <c:pt idx="13">
                  <c:v>Video-AppInstall-PS-Videos-11Jul22</c:v>
                </c:pt>
                <c:pt idx="14">
                  <c:v>Video-AppInstall-PS-Webinar-11Jul22</c:v>
                </c:pt>
              </c:strCache>
            </c:strRef>
          </c:cat>
          <c:val>
            <c:numRef>
              <c:f>'Google Ads Report'!$B$21:$B$36</c:f>
              <c:numCache>
                <c:formatCode>General</c:formatCode>
                <c:ptCount val="15"/>
                <c:pt idx="0">
                  <c:v>2.6033057851239669</c:v>
                </c:pt>
                <c:pt idx="1">
                  <c:v>2.3572938689217757</c:v>
                </c:pt>
                <c:pt idx="2">
                  <c:v>1.9162162162162162</c:v>
                </c:pt>
                <c:pt idx="3">
                  <c:v>2.5</c:v>
                </c:pt>
                <c:pt idx="4">
                  <c:v>2.2576901823540245</c:v>
                </c:pt>
                <c:pt idx="5">
                  <c:v>2.130641330166271</c:v>
                </c:pt>
                <c:pt idx="6">
                  <c:v>1.9164420485175202</c:v>
                </c:pt>
                <c:pt idx="7">
                  <c:v>2.2815013404825737</c:v>
                </c:pt>
                <c:pt idx="8">
                  <c:v>1.2595628415300546</c:v>
                </c:pt>
                <c:pt idx="9">
                  <c:v>2.2637362637362637</c:v>
                </c:pt>
                <c:pt idx="10">
                  <c:v>2.1956521739130435</c:v>
                </c:pt>
                <c:pt idx="11">
                  <c:v>2.0235294117647058</c:v>
                </c:pt>
                <c:pt idx="12">
                  <c:v>2.12</c:v>
                </c:pt>
                <c:pt idx="13">
                  <c:v>2</c:v>
                </c:pt>
                <c:pt idx="14">
                  <c:v>1.9230769230769231</c:v>
                </c:pt>
              </c:numCache>
            </c:numRef>
          </c:val>
          <c:smooth val="0"/>
          <c:extLst>
            <c:ext xmlns:c16="http://schemas.microsoft.com/office/drawing/2014/chart" uri="{C3380CC4-5D6E-409C-BE32-E72D297353CC}">
              <c16:uniqueId val="{00000000-9B39-41CA-A747-8A8AE41AF3C8}"/>
            </c:ext>
          </c:extLst>
        </c:ser>
        <c:ser>
          <c:idx val="1"/>
          <c:order val="1"/>
          <c:tx>
            <c:strRef>
              <c:f>'Google Ads Report'!$C$20</c:f>
              <c:strCache>
                <c:ptCount val="1"/>
                <c:pt idx="0">
                  <c:v>Sum of Cost per conversion</c:v>
                </c:pt>
              </c:strCache>
            </c:strRef>
          </c:tx>
          <c:spPr>
            <a:ln w="28575" cap="rnd">
              <a:solidFill>
                <a:srgbClr val="D22086"/>
              </a:solidFill>
              <a:round/>
            </a:ln>
            <a:effectLst/>
          </c:spPr>
          <c:marker>
            <c:symbol val="none"/>
          </c:marker>
          <c:cat>
            <c:strRef>
              <c:f>'Google Ads Report'!$A$21:$A$36</c:f>
              <c:strCache>
                <c:ptCount val="15"/>
                <c:pt idx="0">
                  <c:v>App Instal-6to10NC-States-A200Inst-07Jul22</c:v>
                </c:pt>
                <c:pt idx="1">
                  <c:v>App Install for April -- Shahid</c:v>
                </c:pt>
                <c:pt idx="2">
                  <c:v>App Install-1to5NC-StateA200-07Jul22</c:v>
                </c:pt>
                <c:pt idx="3">
                  <c:v>App installation for May 06-05-2022 T1</c:v>
                </c:pt>
                <c:pt idx="4">
                  <c:v>App Installation for May --Shahid</c:v>
                </c:pt>
                <c:pt idx="5">
                  <c:v>App Install-States-A200Inst-20Jun22</c:v>
                </c:pt>
                <c:pt idx="6">
                  <c:v>App Install-States-B100Installs-22Jun22</c:v>
                </c:pt>
                <c:pt idx="7">
                  <c:v>App Instal-States-B200 &amp;A100Inst-22Jun22</c:v>
                </c:pt>
                <c:pt idx="8">
                  <c:v>App promotion-App-3</c:v>
                </c:pt>
                <c:pt idx="9">
                  <c:v>Video-AppInstall-PS-Browsing-11Jul22</c:v>
                </c:pt>
                <c:pt idx="10">
                  <c:v>Video-AppInstall-PS-Colleges-11Jul22</c:v>
                </c:pt>
                <c:pt idx="11">
                  <c:v>Video-AppInstall-PS-Internships-11Jul22</c:v>
                </c:pt>
                <c:pt idx="12">
                  <c:v>Video-AppInstall-PS-Jobs-11Jul22</c:v>
                </c:pt>
                <c:pt idx="13">
                  <c:v>Video-AppInstall-PS-Videos-11Jul22</c:v>
                </c:pt>
                <c:pt idx="14">
                  <c:v>Video-AppInstall-PS-Webinar-11Jul22</c:v>
                </c:pt>
              </c:strCache>
            </c:strRef>
          </c:cat>
          <c:val>
            <c:numRef>
              <c:f>'Google Ads Report'!$C$21:$C$36</c:f>
              <c:numCache>
                <c:formatCode>General</c:formatCode>
                <c:ptCount val="15"/>
                <c:pt idx="0">
                  <c:v>14.61063</c:v>
                </c:pt>
                <c:pt idx="1">
                  <c:v>18.40823</c:v>
                </c:pt>
                <c:pt idx="2">
                  <c:v>12.46787</c:v>
                </c:pt>
                <c:pt idx="3">
                  <c:v>3.3247930000000001</c:v>
                </c:pt>
                <c:pt idx="4">
                  <c:v>14.618180000000001</c:v>
                </c:pt>
                <c:pt idx="5">
                  <c:v>13.550240000000001</c:v>
                </c:pt>
                <c:pt idx="6">
                  <c:v>15.734579999999999</c:v>
                </c:pt>
                <c:pt idx="7">
                  <c:v>14.09285</c:v>
                </c:pt>
                <c:pt idx="8">
                  <c:v>13.10633</c:v>
                </c:pt>
                <c:pt idx="9">
                  <c:v>7.4527679999999998</c:v>
                </c:pt>
                <c:pt idx="10">
                  <c:v>12.511139999999999</c:v>
                </c:pt>
                <c:pt idx="11">
                  <c:v>6.1800709999999999</c:v>
                </c:pt>
                <c:pt idx="12">
                  <c:v>15.09613</c:v>
                </c:pt>
                <c:pt idx="13">
                  <c:v>12.312139999999999</c:v>
                </c:pt>
                <c:pt idx="14">
                  <c:v>12.689450000000001</c:v>
                </c:pt>
              </c:numCache>
            </c:numRef>
          </c:val>
          <c:smooth val="0"/>
          <c:extLst>
            <c:ext xmlns:c16="http://schemas.microsoft.com/office/drawing/2014/chart" uri="{C3380CC4-5D6E-409C-BE32-E72D297353CC}">
              <c16:uniqueId val="{00000001-9B39-41CA-A747-8A8AE41AF3C8}"/>
            </c:ext>
          </c:extLst>
        </c:ser>
        <c:dLbls>
          <c:showLegendKey val="0"/>
          <c:showVal val="0"/>
          <c:showCatName val="0"/>
          <c:showSerName val="0"/>
          <c:showPercent val="0"/>
          <c:showBubbleSize val="0"/>
        </c:dLbls>
        <c:smooth val="0"/>
        <c:axId val="1934335967"/>
        <c:axId val="1654795967"/>
      </c:lineChart>
      <c:catAx>
        <c:axId val="193433596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54795967"/>
        <c:crosses val="autoZero"/>
        <c:auto val="1"/>
        <c:lblAlgn val="ctr"/>
        <c:lblOffset val="100"/>
        <c:noMultiLvlLbl val="0"/>
      </c:catAx>
      <c:valAx>
        <c:axId val="165479596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3433596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'Demographics Report'!$A$2:$A$48</cx:f>
        <cx:nf>'Demographics Report'!$A$1</cx:nf>
        <cx:lvl ptCount="47" name="Country">
          <cx:pt idx="0">India</cx:pt>
          <cx:pt idx="1">United States</cx:pt>
          <cx:pt idx="2">Canada</cx:pt>
          <cx:pt idx="3">(not set)</cx:pt>
          <cx:pt idx="4">United Kingdom</cx:pt>
          <cx:pt idx="5">Singapore</cx:pt>
          <cx:pt idx="6">Japan</cx:pt>
          <cx:pt idx="7">Australia</cx:pt>
          <cx:pt idx="8">Bangladesh</cx:pt>
          <cx:pt idx="9">Germany</cx:pt>
          <cx:pt idx="10">Malaysia</cx:pt>
          <cx:pt idx="11">Nepal</cx:pt>
          <cx:pt idx="12">Saudi Arabia</cx:pt>
          <cx:pt idx="13">United Arab Emirates</cx:pt>
          <cx:pt idx="14">Kuwait</cx:pt>
          <cx:pt idx="15">Myanmar (Burma)</cx:pt>
          <cx:pt idx="16">Qatar</cx:pt>
          <cx:pt idx="17">China</cx:pt>
          <cx:pt idx="18">Indonesia</cx:pt>
          <cx:pt idx="19">Ireland</cx:pt>
          <cx:pt idx="20">Italy</cx:pt>
          <cx:pt idx="21">Netherlands</cx:pt>
          <cx:pt idx="22">South Korea</cx:pt>
          <cx:pt idx="23">Switzerland</cx:pt>
          <cx:pt idx="24">Afghanistan</cx:pt>
          <cx:pt idx="25">Argentina</cx:pt>
          <cx:pt idx="26">Bahamas</cx:pt>
          <cx:pt idx="27">Dominican Republic</cx:pt>
          <cx:pt idx="28">France</cx:pt>
          <cx:pt idx="29">Guernsey</cx:pt>
          <cx:pt idx="30">Iran</cx:pt>
          <cx:pt idx="31">Kyrgyzstan</cx:pt>
          <cx:pt idx="32">Latvia</cx:pt>
          <cx:pt idx="33">Norway</cx:pt>
          <cx:pt idx="34">Oman</cx:pt>
          <cx:pt idx="35">Panama</cx:pt>
          <cx:pt idx="36">Romania</cx:pt>
          <cx:pt idx="37">Russia</cx:pt>
          <cx:pt idx="38">Serbia</cx:pt>
          <cx:pt idx="39">Sweden</cx:pt>
          <cx:pt idx="40">Czechia</cx:pt>
          <cx:pt idx="41">Hungary</cx:pt>
          <cx:pt idx="42">Kenya</cx:pt>
          <cx:pt idx="43">Maldives</cx:pt>
          <cx:pt idx="44">Pakistan</cx:pt>
          <cx:pt idx="45">Sri Lanka</cx:pt>
          <cx:pt idx="46">Ukraine</cx:pt>
        </cx:lvl>
      </cx:strDim>
      <cx:numDim type="colorVal">
        <cx:f>'Demographics Report'!$I$2:$I$48</cx:f>
        <cx:nf>'Demographics Report'!$I$1</cx:nf>
        <cx:lvl ptCount="47" formatCode="General" name="Conversions">
          <cx:pt idx="0">192766</cx:pt>
          <cx:pt idx="1">643</cx:pt>
          <cx:pt idx="2">121</cx:pt>
          <cx:pt idx="3">54</cx:pt>
          <cx:pt idx="4">43</cx:pt>
          <cx:pt idx="5">29</cx:pt>
          <cx:pt idx="6">24</cx:pt>
          <cx:pt idx="7">22</cx:pt>
          <cx:pt idx="8">20</cx:pt>
          <cx:pt idx="9">9</cx:pt>
          <cx:pt idx="10">19</cx:pt>
          <cx:pt idx="11">18</cx:pt>
          <cx:pt idx="12">13</cx:pt>
          <cx:pt idx="13">15</cx:pt>
          <cx:pt idx="14">11</cx:pt>
          <cx:pt idx="15">16</cx:pt>
          <cx:pt idx="16">4</cx:pt>
          <cx:pt idx="17">5</cx:pt>
          <cx:pt idx="18">3</cx:pt>
          <cx:pt idx="19">4</cx:pt>
          <cx:pt idx="20">4</cx:pt>
          <cx:pt idx="21">10</cx:pt>
          <cx:pt idx="22">11</cx:pt>
          <cx:pt idx="23">2</cx:pt>
          <cx:pt idx="24">2</cx:pt>
          <cx:pt idx="25">2</cx:pt>
          <cx:pt idx="26">2</cx:pt>
          <cx:pt idx="27">2</cx:pt>
          <cx:pt idx="28">7</cx:pt>
          <cx:pt idx="29">2</cx:pt>
          <cx:pt idx="30">1</cx:pt>
          <cx:pt idx="31">2</cx:pt>
          <cx:pt idx="32">1</cx:pt>
          <cx:pt idx="33">1</cx:pt>
          <cx:pt idx="34">2</cx:pt>
          <cx:pt idx="35">1</cx:pt>
          <cx:pt idx="36">1</cx:pt>
          <cx:pt idx="37">4</cx:pt>
          <cx:pt idx="38">2</cx:pt>
          <cx:pt idx="39">2</cx:pt>
          <cx:pt idx="40">2</cx:pt>
          <cx:pt idx="41">1</cx:pt>
          <cx:pt idx="42">0</cx:pt>
          <cx:pt idx="43">1</cx:pt>
          <cx:pt idx="44">2</cx:pt>
          <cx:pt idx="45">1</cx:pt>
          <cx:pt idx="46">7</cx:pt>
        </cx:lvl>
      </cx:numDim>
    </cx:data>
  </cx:chartData>
  <cx:chart>
    <cx:title pos="t" align="ctr" overlay="0">
      <cx:tx>
        <cx:txData>
          <cx:v>Demographic  distribution </cx:v>
        </cx:txData>
      </cx:tx>
      <cx:txPr>
        <a:bodyPr spcFirstLastPara="1" vertOverflow="ellipsis" horzOverflow="overflow" wrap="square" lIns="0" tIns="0" rIns="0" bIns="0" anchor="ctr" anchorCtr="1"/>
        <a:lstStyle/>
        <a:p>
          <a:pPr algn="ctr" rtl="0">
            <a:defRPr/>
          </a:pPr>
          <a:r>
            <a:rPr lang="en-US" sz="1400" b="0" i="0" u="none" strike="noStrike" baseline="0" dirty="0">
              <a:solidFill>
                <a:srgbClr val="FFFFFF">
                  <a:lumMod val="95000"/>
                </a:srgbClr>
              </a:solidFill>
              <a:latin typeface="Segoe UI Light"/>
            </a:rPr>
            <a:t>Demographic  distribution </a:t>
          </a:r>
        </a:p>
      </cx:txPr>
    </cx:title>
    <cx:plotArea>
      <cx:plotAreaRegion>
        <cx:series layoutId="regionMap" uniqueId="{EFE0ECA9-1D83-42D0-A6E0-F2E72B47B4D1}">
          <cx:tx>
            <cx:txData>
              <cx:f>'Demographics Report'!$I$1</cx:f>
              <cx:v>Conversions</cx:v>
            </cx:txData>
          </cx:tx>
          <cx:dataId val="0"/>
          <cx:layoutPr>
            <cx:geography cultureLanguage="en-US" cultureRegion="IN" attribution="Powered by Bing">
              <cx:geoCache provider="{E9337A44-BEBE-4D9F-B70C-5C5E7DAFC167}">
                <cx:binary>7H1ZU9xIuvZfcfjqnIhPtJTaJ2ZORGutKhZjwHbbN4oyYO37rl9/HlEUqBI1om2+wBeHi+kYyVlv
5ruvqX9fd/+6jm63xbsujpLyX9fdf957VZX9648/ymvvNt6WR7F/XaRl+qM6uk7jP9IfP/zr2z9u
im3rJ+4fhOWEP669bVHddu//59/4Nfc2PUmvt5WfJh/r26K/uC3rqCqfeTf76t11WifVuNzFL/3n
/WVaV96747S43b5/d5tUftVf9dntf94f/Lv37/6gf+0J5HcRNlfVN1jLS0cCrxCiSBx798e/fxel
iXv/miPykcITRWYFZQ/0bBtj4Qt3c7eX7c1NcVuW7+7/Sy0+2D71zi9TfYcFPR23e3xxd74/DrH8
P/+mHuDE1JMJIWj0LL16QgdQfZuBDHuE/DoVuCNelETCs7x6/3dIBZY/UlhFVHlZ3AO9p8JL9vI3
NHhcSlPg8Q2N/0v77fG/Tm78V5QAQoB8IgK9e+Qf4F5Wj3iJlxRxLyAUBRZ3M4/9+2UU5u+f0lhf
n7091j8lfnV78+4YvHGTxnsu/HXWF/kjFRqIJ3vsQ89MFBBDjkSRFSWBFXf6iSV72DsJePm+5glB
r6coQr+mSWNrb0+aP+uyKrbRawoFQ8QjmSjQ+jw3q5F44UhQWU7meeGOLtwhVV60pXmCTJZStJi8
ocnw56e3J8OVd/tO23pbeAx7ZPy6eBDhSJZ5SRRU4VAuZOVoRLzIC/eGW94D3cnFC3czT4ODxRQV
Dt7RdNAu354O62Kb7HHx6wTgyZEkyCJRxVnTLApHUE68yHL8Tj9RgrC0mXn871ZRiN89pDG+/g08
ov9K0updeVv99xLa//85Zfd6+rLaVrevKH68eiSyvCjDAh2Kn6oesZwyCt89X1Di9+L9zDMAtZzi
BOotzRKffgMhvN/in8X2+zsz9ovXJQu0IqSNCPKDVB5QZ/QpVFVQuL3tomKXf7q5Z2lEHXGeVNQ/
oin2p/n2alPfJtubV/SrJXhuskA4jiMPmnHq2KnSkcTKKsdy0u49v9ceOwO2vJ95suzXUYTYP6ZR
r//59qjfbLNXNVnArChwoiiTed9NPlJlSZQIFcosbmMe4ffLKHzfP6XRvTl/e3Rftrc3t6/oIojq
kSQLqkzgJdz9HYYwHFwEgvBSkfcuxCGjL29nHu/7dRTi949pzF/+BjpG2yZutL25Lb09Cn7dQSPI
jcgCz6rz8bvKHhGwuqyoygNxdsmznZp52ZbmKTBdS1Fh+oqmhGa8vQzYt0W8TfrXI4PIHbEqpyqy
xO7wDIdoou459ohHCouVFeXBGkzJ8IL9zNPgYSFFgIfnNPaN30AO/izc8fDJK5pbBhG5qkqCqnCz
BGAkvJcQ04t/Y29ftKd5GkyWUlSYvKHp8OdvELicbqNtX75m4oSHU0MEhOs7LmdZxINTMYAxQC5d
kGRZ2onJXgJ32uglG5qnweNKigSPL2gKnH79DfQQCiRJefuKikhQjwRRkpBMPzTDYyYRhQ5eQB59
1hLYL9jKPO4fV1K4f3xB497+DRLpZ7fZNtrz3ysYYuWIQPkTbiwVTXheQTTGS/D1+XvEI5Seqv7F
bcwj/X4ZhfH7pzS6z34Ht3Nb3/jvxkjwNRUOQmGOSETh5MMEoQCvExEw4it51uBevnA388g/XE3R
4PAlTYrL3yDguqjLV9X6EnckSTJLUMM7YP0xS6SidIRgbJYIy/uYR/9+HYX4/WMa5Ref3l7Rn6VF
u31FNY+gS+V4HlnXR4dyonTgb8q8okoqdNGBslncxjzG99unML5/TGP87MPbYxzFxDS5fVU+Z9gj
pNQkeV+rG+3oAcNz8G9Y+J+ySicXXrSbedxPllLon7yhKbD+DYKs47rd+tWeAV/BwqpHBBU3VZwP
dQUZNTlZFWTpPtSlctLL25nH/34dhfz9Yxrzx1/envdP+20So6Xnv7Qace5/vyIJuCNOlkVEuY9m
daJ2kNREfKUq6OTYKXzK17nf13P7mafBw0KKCA/PaSqcnr49FXTvVUNc9CqJYw8Mpwr3Hvyh7kGX
jCyiIK3SmeSlbcyj/H73FMLvn9Lo1n+DFo2P22pbPMda/6w1DC0AsK9gZnIfqh6qeiR8CKqi4PR7
VqewvribeazfL6Owfv+UxvrH38CXPO4Ltx/K6jUz+AKHsqOiorfivoJ1GFHJSCIQgVVZUd4JApXI
f9mW5vE/XUsRYfqKpsTxbxDProvbaJvcvJ4EiORIkUROHZMJd3+H3j0z1lFUQUQxZfd6TPZMnc0X
bGieCA8LKQo8PKfRv/4Nkprrahu9ooMv8CibiGj+UnYdRnQmjRzdJTIR9z4YgwPcL+3mbzC/W0bj
fff0Cdav3t7GfgqLrZ/c7hnv151M5M9YtBTB0B62PPBoUkU8Nbbq7YHtcpYv2ME8rh8WUth+eE7j
+9NvoO7Pbivvthj1TLlHw6/jHIoGSWOJJxxc9ok7KR5JML6crDwEXHuYO9S/cDPz6D9YTJHg4B1N
hrOTt2f7ixTlq9fMowkiGt2hyWXo87u/Q0ogzaYqIJEoU27OCzYyj/6HhRTqH57TaL/4DXIKl61f
DTv233Pir3O/IKG7nUMD8Kh3xj+geCIESCujuot+hfu3dAfwC/c0T4WDxRQlDt7R1NBXby8Ef/5w
PUjB6/qePKIoCTk1Ea7/jCBIEsiBIiIItntN+Z4v3NM8NQ4WU9Q4eEdT40/r7anxf72/b08DFDtv
/OY1O0CR8oTikdFq+FDSPYwCZH5sfEAz6Cg04x8lEC/Z0rw0PK6kROHxBS0Hp5/fngZGGvuJf71N
3l3cZvX3yL9+PVPBjQUVWWCJeGieGRn9JSwGFnj2MVqYhgP/bFPz9Jj7DYoyc/+EppHxG9hxq9gm
168ZNKDlkAgKqr+HdCGoxSv82By3MxZjuWBKluV9zJNiv45C//4xjXLr4u3F4mRbNa/psIrwmkQk
iDj8z93foVoaHVYisyhLzmN+eTvzmN+vozC/f0xj/uQ3UEgfECrs2e7XvVWCRjf8PU7MIukz8VZF
Ga8xL6goVDJoaRfz6N6topC9e0ij+sNvkPE/RxN5vH09ZCsop4yNtQ9MfJgIZRT2iFUUUcQE4U4I
KOO7vJ95tO/XUYjfP6ZRf/4bJCYub4tXbSxBAwniLnSzkfuA+BD1BAV2FWmJh043it2XtzOP+f06
CvP7xzTmLy7fXrPrw+2195qqHSk4lNgRZu0L7Yeo58bCDCcjWbEXtF026AX7mMf5w0IK6Q/Paazr
394e66saY/jFayacZWSURfI48UphHX2FHOEU1NfvLeoh9l+wn3nsPyyksP/wnMb+6tPbY//4Nulf
Uc9zR4KAOstdbnliTHkFt1NwSDvvcQ7vcuo+Lu5iHuP3yyh83z+lsX1svj22z7fhK2d5CK41ABvL
gjI7nSUpRwqHWrryN2OtL9nQPO4fV1Lof3xBU+D8+O0p8NBnsWO/V3Ej/6+RBNfi3HEJfWPOkytX
Cv/dyTYJX1HjyOglGafq+X1WmUo6w73heBReCGVkL1+ylXnWnyyleH/yhmb+k1dh/r8fvH64HMhA
94h5d6vQ5EKc59/uaUctvVfRszKyE5/1zX/ew6+/E+vdVT7jTxyo9oP2kYd/f7stq/+8R7lM4GSO
wyAFj/gXPf3v37W3d2/Gtk8CnxQdcigdy2MQlqRF5f3nPZGOOIWM/qokcRLBlMz7d+V4pRJe4TIL
GTk+BRUIXpI5RXm4yOk8jXo3TR7wcP//3yV1fJ76SVWOB3n/Ltv9s3GfGO8QWeTGUbnDFlWB48BZ
2fX2AjenjP/6//klptVqoS8Nse31qlQ1sahtTxT1tHLtIqqMuHT0Qi30vPpLCc8b+a8mCLSy+tGm
qtaoF7H7KQgTO5Vba4LBuZ0hJUDtjOBGJ5VFpQv3qRAB2JnubIi5TqoKJzVkN6o1mWEukdPRnMGp
dD6paq1Im1SX1FDS+joPtZykitZyaahXefPj+b2A2E+3Aizd2SAQckTiBElqyzayH7qZETtf2uqH
E63cJtYdJdTxxngelgCZfQ6YyB4CY0gXxGnvV4ZLxFNvGARd4nozq53YlEvGM/q+Nr18sPgk/pGl
uSFESqGFgqplbqc5eaAzbKc3UaSL3ucqcHUlGMzS+SJWsT7Etc4KaqALZWWyXGy3TW63QrRW5CHQ
ukHS0qQ5Y6IPfecQLVaIFkTXxInXijNUm6qqPI0rXEONqiuXr40m/M6mzQeV8b73obrp/EJ3eH8B
H9xI50MOJQggMJ7NCRJBRx2F/K6XOZaJlNIozc7wjznNWfcf8rVy3K649QLunwelUKgfo3umFQFq
SARNChJNcb4+D2HpNKPMT1mpTwqWazl1d5puXeq/dhqIt8ShO0JFimfk6gnXJvkgBVGnFkbS5sbA
VwarZjv/cafmzndUOFAfc8SZwkAYMoURSWJQxq1XGkWtu6vSdgzRDDy9MiUrtNxSfx57I6lpVphC
o1gh4nwlYgmgBWveqm3GLC3Grmz5J9hAkFHkFaGBVHZME08PlSRtxVdRlRtS4VpBF5q5ZD9/EG5G
yHlBxmgdh1oMImdK7aZhFDO5ACEXbN7KfI21G6NY86tYbzSmMyVtMCu9uhV/6mSPYGGLpifLWF9w
FUkCg8eyJfu1lYVLJ5ulEWwZK6PlCb3HFIO7mefVWVcVhhK5WuvogU42xIysotQDw7WZ+pNz1Wzy
k/6k0j2TMYIFHrlja5pJRJWDu0RUtN+OJa7pGYU2rstcuZMwzkqMwEq+N7pnhLqgNSYxvE2gF4Z8
/jO6A00xyP+ho5qgO+YQbBU5Auf0fmZkItFYudfiauct/TNhQ2uBLMtjAlEZfZLpyVLfDYIsANM0
FpjG8qxSMCB5n1OjX/lLoj2yAo1GjAlBBCQVKUuJkjVHFgZ0QcD8ZtHXJD0bxFxbkIEZAw8H5gGC
TGlbdgiUrohwnOikM0qt1N2Pvt1bnJl+SMA2C9DmNBWm+hQWSVoFrcKUxAmp1wieA2jQgzp3Em5C
u7XqE1cPNsyuh+ifEQpVJNyhgK5YGX3gh4QqhtJjk87JjWgdCHpmpbZghJ7RGqIeWjG7gEgyR6oJ
OIlCpBw5qSq4DFwBu4+0arA6dd0Vp5GyEj2juAJiTVXv9JwYUm2HsZUrK8czgkLvEtPVM9016oUt
ze4IioTniKIIyMoeIkAKE7dJPBhS4itG5bta4t4u0HNGzwgsdCha6AlB9EMJg1o6fDb4JAc9OUvQ
fdMzGn4deZp37ZwXx4Lmr+uTep18DDNDzbQmWSDy+PuUfBzApyxf3MmNF6l1YXRtd+qI/XFZfRXK
xM6GeDO4X54/7Yivp8BgwiH1aOEVKHx2PrisJl5uNEGms91p70dGn65/AogArS0p8BeehgJCW7F1
5OaGkgSaIqYWl1xKfLXAGiNenhwFRlwgCrQKpj4PWYOTuKhk+AGyUcFX79Rs0PJcWaNt+SasZARO
4kkSdP0C1Ls45jmw5BBsnwlRgtbpEjICP0VPPC35EmwFK9g4Zmm6l8qCvpmlGFQNh2wgt+uVnOrq
LMoGz+ubwigDdx2mJ70YGuDkBSjcKNpPjjUBQ3FhxBUpm5CgGEXfZDRuVaxaaNBgE9jPMwc3Iug5
SJROy5mulBAHFtBp9WdBj4xU5y9EmzPLS9dwls41o0Bwi+YD+gil0jKXKF2iQoPyHwaL6LxR2sxZ
fz5IRqf3RmrA92eWTjgr0ROYFGeyQSQzVVAWRmH0pqDDmV2H0Cvdl2xVmYIVW1KsBXp4qZi/hlpC
maa055pICsICqqw1+8+8ERixzn1jLWIUubZEyTnUwqgrmPPlMXVNC2ChZpXbiyBkJa75ytcYt16g
3hIEStbyomqEsIA94qrScIirSdmS8zAnXtNDUChTk4oJsgjanyGhzbelpnTBKuCaXzzJeNJJCFUM
neCrbQm69JnByFcVzywppjk7Nj0JpdoTkc1KJwSyKsVZZ4kuarXJw6BF4ILqGDHIByRo1n4K55XX
Y2PZYZ4JRQRkoZCaGmcF8d/DM4ppHMQOzxWG35OrxOcv6rg4Z9Lmq8jIlz/B6UTEJWvI7KAxU6Jg
dY3UirUHEWNFrViP4eJwkUbwTRwtMRM7XvT65rTWBCDtY6Zsk0iKA/2Ym7XZnMAV02Nd3ap2YvqX
+WrheCPX0TpyCo3SIFXoBJ3kQLSIHZ/1pyOsSkMs9znQMv0FPu0SPErQOibqqiq+Uxzptu+1Zh18
aDRBY0vwSqGHH5Z0xyyzwodG3pJAfYxjLlN5SMPArUMGfkgpiZbD8xojFnZB/lKH9SAUuuxVeqp+
XMDqLINOgFKn9LMmlMLRFpQmq8u+FjhafDGAYwzHUPUa3t05MZQv/bFsLECeU2TQkXd3C2M+nz4u
CTKncQgSAaUZXRHTN2EibNVsrf4ktoJ2FVpIu5pLSJ71VaZgqQMHTiknntfCdzAdm9wOmmf4emnI
YNrQYs4X4c0JyRTeyGYTLVflUpEVpCthfySb6Iw2GndyPoZi8Yf6Z4QEt5QiPYB83hgkHUIjfeyx
Yloi46w1htNrnMFprtl/bS3BYhPNM5dcsXkqPgIc+WtyvJaLqyztcLw8PRb5UEviTltglJHvacGf
nml0LaYgakZq2bgYs3qOnW+GlQNHU+uN4JhZM+XPseXjgSinL0yHUPTqGqG/0RnReWymOqOz543O
+hpSwXCOpE8LBxyJ8uSA0li/gNMu8Tx1QOIWmeQzUNzKp8YYDE8fNDXWRLPTJY3XUyM01PWi8p5z
blHVRYc/+AS3RFJAZS/lB7aWRufWXYmrToM7tvZWhV0uZFZmTodL25HsG8MrSSWUb+tyvhh3bYa0
WOsZhC31kGmMmhP057E4w4gKL+K7CGPgqGIc+ZBLgqzhS/QvpYanfmPSH41//hO/L7Mqbl1gUXOi
k4pJmxbgDBcJlbDVBtExgrxYwNRc/ho9so8wxjNOOF2p5bZJoecNJdNFK7EYc7horfgceQR7Uf/O
2LcDYJSqYDNGyn0CYL1d75L/x9UXVe8tyXK++4upw5kA4AAcrSgqpVWbeDwbaU2ud+zO/+CwneUH
jV47SzkSbhRTSqYUQQIyEXMgp0dzHfJ7ucO38qg0OEtCpFHlNqdY6kX0PT5RbaRmIrP90iGqy7S2
W0hfzKRJ0X4+zgKD45DhoyU6E/wwqIoyhRrOI82xh/AisRwYGtEx87VznNmRzn7r3ePKLpdMwFN5
G2HzYxsNSplPUrRhXvtc5aXpnbostVyvB6T/gvhUMXIUIo3R0VW8r0tw58Ai8YB8O7KoSNJS3gvj
8TKfd05m5MO2Ca4YX8f9DQum4KmM86hWPsKgbDfDe3XDeECroECNcIqeie0vgqDUSKP2icNkAJGo
3yL5r6rYNcD9ffryqd7lcS8asIQRT0SJdOqXqSsmjyWSGiq5SBSbF8+c5Kb1V5l7LSP+IN2ar5OF
Q92FGYfSwHOSpAqSIuPyWXiYh4qlGRo38xXkm8VKV2zBDKzAMcjaX8s2i4A/NHyjXqlLUjBDrgOo
lDrz4iqKBwlQmZVgd0ac2rHpWWOtIC1X5Vo6Zs5/QquhnkkE/KH1eqa8JHZeCm8BASXRG1jw2BRC
s0NKVqsgiFp4jWh5EegM7x8ApXwGFdWurvWiDLaUtzy9/sSakeGaxbH8TdG8VWUnqa5ePW+PZozF
eNLxGlVeQMAnUMKQRCzjdzJO2uqtidLtyrXHjFFoeItO89Mg4RAUxT6Mo3SQ+RGpwScWnMMGrFGr
mcFXpblwqnHXNKdOT0XxDMvIXMYFSWZw3GdIBypMitGmV7I9xlz+Ysw1Ew7AXxgnVlBaEkYf7FAy
oqgdOidVarh7ju3p/DF4xTpXbec4sW/SBd3MPxX+Q2iUEXS7Pg7ECNDqplm5pWIkfqT3XK7LslkJ
lR4Nvha1rVZJ0oaUjsGVjJlixKrtFbth/VOZtCdi42tucwlN+DFT2xOFy7WkYbVmaM1wKG1FTnWv
rY2u/xRIRBP8RGeKbr1ApqWDUN6j4HmhquQ4SKujb2A1HDuWbBOUyjx7AdJThhhRpiKEQqyItDbl
PjZsVzepfweJ1fOLMXpKVmNOo197G2mJ/Z7GGhKafjBIgCE+JI54itPlPvJCP0bHDrGztQDFUW3S
NYHb7y46RDNlasBSMUfOovVCeVIE9IpBcSKXlEa7UUPLQ7yRncbuqT/ovFXqqe3anKOaY6CY2Yth
6XiQQzkbgavQzxLQK9MeCssrsaMUQmm4otWkmrtKUPJs9OKHgFObqeFbSxHHUyWJZgmMESA1JXKo
LVGSNjQN8VKFLQ2WyTXJr/WovHCRaVjgl6e66hAMJWJ1J4c8imO7fG9xIx+7m6A8rrRBjy7IKmJW
mS0cJ/pSUn0eLFrCBdxVwiH/e6hH+Dj3BidgkXwrYG/CTO9lZOAIb7jJblrn7z2IeUQ+gqIUfyk0
9QBHejwhq6el1p4ll81xtuJ7nbEJcvea8L3Vlg44U6MAYiESAnqwcXk0XRNMfC4tA1keaxThGWfk
eqoL553O6cExu1riz6fRAoARCXEpj85Mic6jB3EZ1IWCvKlb9JXWicWnWBHP0Kd14TNqj/hLdo0F
xpkT/SlICq2iI6glSfjCaJ3+S9CBQZFkOcWNYicBw1hDgO89KSmzLsv4R1vJnua6zkKIOWOMDk9N
aZ8sZfq2bYDiMXvD/BVD//QfBui6So8vl1OcT2OkQ3CUrS1zvgqU0C2NtIhYbRjEy2pg177gG1Je
bGRHMgrJa5YEdBbPPNp/wEoElUrqkIWTK0FZI1BIA/UyLZjOENhvHdoGGqtwzEhNNUaVTdLyipZJ
3sUClWfPPIFOndkX8zgpM9RhC1S2q4I1HeEqMVJb1lkrKTUv3rCNVpDTNv8qEzuA5l9i7RnHDWif
bIFShLEitOnAYwuj/PrH4ca3xxJY8nG5VWBeaCewKG0Ydk4oxRxgtTpnsb4+9nU1emsISJ4jBl0K
u2dV0wQc5Rb0XMhwoYPCbF5agfAhcwWdUQVzgYZLUCh3W2i6uEIqBuWbj5ylOKElcbUWm8PK1we9
kDSOb44rKHvfWvRG5swmTLaIHixRgf2kaFdW+eAWBXq8YK2RKek11JIQ2OeGE5z0RqUvm82ZKjTY
ZQKSJmEdK4mQwyVxTot1+6lZCbBl+TlZ1LmLkCjqYXjbCQYBudxR/cCpQ71btHl4H0toHIWMdj6m
R6IIWOQND98D7UIuZ3sDchTczfMs8rSUApxJiI0kXAqM+/Gok5Q5+ow7BcnNaO2u4o2yHjblurDF
BYU9CwbTAYSwcE4FuuKmxrEyFE4Pdq9Tu/SGHu2FyaoJQ61IgpM0COwmzn3d9cqFLMKstzEBTPFE
HLkpGRQAVpNME5tOK4N27bWK1riC8Twql0BRqBSqNGaYsTVBTL46YmG5kqJHeWV4Dq8/D2mWK3C/
BqpRKAqhjezQhfLzGDeqjspDkLOTRmlNVV4yPrOaYwJi3MIkwRpzQ80yAYo/DEduUi6VkWhPTT/3
d5d6/q2PNgtHQXswgkr0FNHeNZNLTDU48AZlB95Kz8vW0NSeptbiUn/aEiRKlErfEzImZeAMsvwH
LudO0g4GzIty83nizLI6PuuCSRg0aiNgOMQcWteJwMAPQ4qjWieWsubtck1WSz20s8eZgKEIJKAX
zZMbEMhhT4nnaaKSaUr0zxscoB4mUMZdTNiAL9Fj2iTwLh1VvcmH6quXK584xVUXOHom73YIiJJT
lw8bJi78XUN6dN6e5ahal4Em22NbaWJmenu8FGfNqXH07I05DRk3laHJ+vB0DJe1oSJCjlSo1j4O
LblsdSG74iurIa0mVFum++o7/AKHzJBuCvYu9zFBqpvLHsvGXWHEHvLsSaWXlaq5vwqFirOq1m8D
jgODuEn2BTEXeu/D21ZONs+z+0wGHwlaXGMCHx8fC0GX2SESW/R+uQ53V3TsjPoiU7V0QBM+nLXA
DlEXrz0zTmGIx1b8rlkvQB9/nTKQB9ApMSgdRyrYIqkMX9HL0RoTfVinp8LarTasNUbniznMGT1/
AJKSidRx2b5TY3TjjOnEsDPbswg9AMnxgJ4wV13VEauTF3VazDLOBNWUkETZeLm/3CIMydxNmPsn
SkrWXScsNUfOC8YEEGXKuC7zcplHvIPO+k1a9puy4Tedl1teL534qAJxvGKogreWq3IhFz6PXXwe
FiVelELpeJbJ+VzpahgEnr8lsa9nXWiIQWfkfWUs8M48Oh9BUXFswqeR49RcaSidFiFViMGR7Dyx
4Df6Rn/tnzcXrJac8lcLYMefpVlWwOAcwTCZjCv6KOQWnOdzAY96vLttTdkKLP5C0hStXI9O8SK3
zgnIFBpl9hyW64WiRDV2nFsK0TpodJp0xVq8ieD1+3IgddcT+eR4mArE5xSRL8NV14f6gAuTsHBK
MUPQ9g2CEK3a/HZgPgTRyZglRGBlkOxDOaioMXTZsbSqTpnFxs270Pi5TVBqoecqJUwDnJpTNXJB
LrhrzuIbLbOGL56RFJqsi8eBoRgNsjKuzqN/QB1nXRZneEZaPrcPSlf4nMcVjO8Uhhc0WiB8jtK/
2Eo2UvdMShcU8RwoGdUctC5L+Pgy7WLj/kGMC7Fodheyz/hCuRUOgR77shWXjO4X6UJyYsbLIXAP
FQxmwNV4kv5V1JYUuBgC4V2AT6wMuiCvkQxqMDwUal5f62VtPS82c8I6BUhRNKr6KmNEqKRSqteN
pHxSOEnLAuav58GMP0MTbAqGIlhd1GKYJThXGeYnUpJaTS8soI5bgkGp8SGqE6Xw7kaDOkOSNPa2
WanorGoN1pBWLNpLjEU1MJNLIviAKcuj6REhGJ1T9kWvjJsGESu7UTbxxjVDPYJRrs7QxrJ6HoUz
tRt0VE1gUedLwBsil4wZ3pwkGnHjRC+FNDS9lL3mY27V8PI3TxA+sl21LoL8c5pUlVb5MnJISRNp
TeBuCsbbpI5yxfbssRMLF3VFVm4ofO8K55PjRR9DX/xQONVp41YXrZh/devGUoXmum65y1hRF6LX
Wd6bHIjS2KU89rOEYWXU+F6X5jM3mZcJmqt8fB5xs3wxAUOpaiEOODUdUGlg/YTouav8lUfp1fMw
5szrlDaUy6tIlc/zDkoptddpgcfgSJkmsIEVNupSk86c6ZnAoudY5SJHiWNsIPTWna8JZmo3mrPq
LWKJdy3ESx12c1nhKePRvkObZX4Y+hiGEWym2ozNy/GnEIIlko2rozL1YQnirBZ8pJhCeRBpHalS
wkOqkJFd13azGmO9YrEGNc8Y6NIZwxT+SclEHWpF6Xnk0lq3LzUh4tYtxsz1n+GMRyDUWbJOTbyo
Fku0hTVGPwR2zREtz4a1IvyM0452uofzUC7CkEs10yHmuvNJ1EbzN8pV8tnRCNouZUP4stjsOe79
iVYfP3SiqlCATyoyodPLKTe67GOE4B7f+Xgat2FsVMoNYSGlMcsUE2C0GPsC77IKgAXran0/4PcC
ppjLWKOpAR3QHMJXGXf+HDpaQu4EfcqjDNMXmvPRX43pVUFjekQhY4P+z5S1xm8CI9+ERkgBA/qH
8Biv6pMyR8dsY3Ho3cg/BphmHT7m68h0k+VWkVmL9QiOvoAg9uKOLYL7uPJxRH04jeylodk51wnR
Di5WwCCocHdR6jTLUabIcLSBUhgpc0K8v9yy0tIQdWwG1xa4nvm8nM0Zk7sbhDCXOc7EUx5G0Ald
ng5wZHw++8I7igXn6pvgkQWbNcseUziUFeYafkCipsvBhtH52B7Slulavuta9DaClK2jBQUyx/dT
gJSVxFCrmBUSolN2U2GoIrQLU90U9pIwL4GhxKuu3XZA2mYE46+44wIGhTPZ46Xi0/iJhic6Y3oc
it3FIm6Ij8k23FdQmkmN5t8sOHFyZ9UW6doT8lOxlS2RLWy4NStX4VZOmq6zmlk3XXRSDP6pE8gr
0meXhFGtNEDbPCOt2ayy+jCz0Qe8CYPQzEJB9yrF9ljfSvAboseuZWc469pE97h+oSA+Z/wnR6LH
UNiyazp84h4t6IpY6AMzhLrCIxzMo4tMUJbM/5wAT6GN7ydprkaW1Z5xhTH2EVMt5IVVWBZIsRVk
I/uOgbSi7eRcqDVF8j2PyhVmPrXnRW3mvGj6IvAy0Ig8jlwf7oCNq5IpB8h1HZ05npxpUluZfADn
N/UWoq8ZUGR6WMp69pGaN2IHqc4K1Bd4bt2X5KxQCFRK9/H5U81qq/EKsp0CoRPMTJW1bVx4AJUU
mzIXzaivXE101BWRhhPfLxYyMnPtNwdnG92TCSHhHRa1KqMI5UdatpYwq47BQCdB+DDOSxErNhI9
0ovTJRGcDZQUXFWEFA2+IvGkNbnzsqrKXTTC3E3LfpO/DMex7tr+WrVTSz0fco25eR63c3lonPUB
JJ2bbfxB6gkjl0aPpshEOHGPxwsjPGOsehfMWaAVmFNfNK3z3PMIlWLUpiq8LmcgmEmtI4ZGx0rK
4m6RsQnU14vC8ok2ZDesMborS6HhPDs9wqY4V/LlTOJrOJcoEa5bCf0wiqJxV0OmWHXK2gv4ZWe1
6iM0ymkRvaIMVQm8NBoJtKjZPnoxeTPaLNVH5poHDihJcW2YxyTsVEASbNESV5jL1+ITD8NS7Yr/
53oGfWn4iJ6AGx043LR+KCADYZBl4/vc6DBlWjihndfqVcGQtVp/fR5/c5HAFNLISBNRJBGB1Shh
/NrkB3SAFveM8TyEWb9hCoI245zii6oPfqhUKdJwuckPjJ79FarpRc46H1OZR3WOkS01ZMwA86Ji
OXyvq2DBh55jyukmKCOvKpJTkRAphMYjgoZS52kd562G7wkQvePdTHeCOlzwXxZPTll8xVfYwBvA
Ma3O6sqP2o7t4Meo5KIN83VJ7GbmLsZmxgemoTVNIMS16wVQbsN1cI7pCg8DCN6lc1JbjcnYjd2Y
uKbDqI+L03zBMs94UPg42/idMEznoOOakkFOLjqvauqdWuVW4w0kgrWcB5oLx8cBC3SAjJ+Ek+iA
QaoABc1o8KBwrRCPS3Dy3lYQoqh2ZBatGelLOJ2RjilAOmSoiZsJaTIg/ld526udVSk4q+fFgx9V
MRVKog0VdyXJuAWDQ3ffoQQiwGy8vERDQZXVm6bJPyetcOG4UqDVzf9ydmXNkepo9q903Hd6WMSi
iOmOGJbc0+ndvvVC2C4bJECAxCL49XOoe2e6nOXovNEvFeUNJSB96znnA3XYqzZuWa3TbNy0gCVs
Zh8Fvj5Vh8bvQn+2HzNZrlk7R8HQy7CGW90a4AUbxYytLvasn46ZUOZ6bnkWVgVjIV5hE5c8PwzS
fHK0cQwCuPuuzi4gJb7ytp/u7OzMdQoUXndpXC9I5UWdonV/OL6lLClvgldjeynv+mojguyCDjP0
1ACvPTtwDWxmIXt0Qn74d2QMzvqvbMQvjAkEcKAn4kO5xMEk4M+vjJdeWg0MAixBBwca+BHjO7vW
UWefUru8kN5dWuzM7dRAzudGvVA5XB0GjR0qrw0nYoW6ezVz+8JqX760n+/tzPVIm0wjUA2ocZ2s
VXNtPgjIxV1bt+4NAF5XzTeoBdZP//4IfHXKfl7yzAfxVFszTcEfbNX3MQPmtBWXfNDyqc8P2R+S
RShuAONytjHyOTeHtsUSEJmK8ybkzzw2IrVy1/WW7oY134mHS8bjizVdAFEww8m1QEY7R6JMtj8H
uYRyVh+4UAx76dqtp7MLkcJXPiYAyw4ODO0/IJPP9mIKz2rKBinJH71qhUJDaERd6OxswAEuqmx8
ZYM/rXe2HUejY4IGvkQVYPEyIlbQH9vY32WytLsyernh+EUsC+6UBQoCFK58yC59Pm2GRSqBNHgp
wk5tZMUKqmdlGnehhS2pX+Z3xF/fxUWW5he78lOutwSeP0VGKFQ6duXjwSJ+iQK19jp9aVd+cbTR
18QeAdQaBNpzQb689iE5nQWwxttFKayNGHLnNAvVGOooCO24WRf9dYGKcxWWR/37vz92X22dT8uf
2ecyMx1YfSwfHDWoz00QLroOCwu1zcPLNNQvzsOn5c7OIGX90kJtIOclixDM6LAxt0V1iUX41QYF
+Qyirz/IFYCSfH5vgAVaUF/DXY2RhLNbtWtaFpFzdHclpDj64mi36+xSM/FHj/3MwFCAHV2wtTAr
0juHPfLe7EXdQf5JJXJr3ZvvCoCjLLEB1iruf4gergdkl8Af/Ueb6KeVz96iX2TUmiqsvJSvGjNW
D+l1g9d4XT6CkxDbe7YKUBO8CrLwEub4q/0L6WYUOdGVgb7Wma9oS2ZY7mABgquqO2jjrFimH4ZZ
R66hXzvKHi9s2C9CJQr7De0pANh/5de6M+Vj743LQ86vmxX4YpuFIlStLlOEvjj9n5Y680kzoPKZ
baDYafnpFraJh1bRj5cShK+OxM83tDzgn2yMnKt5qgnyPP9E1iaI59bGiK5LaLxpmNO/VHT/8sZA
5kK0jmGneHmfl5xRsPMNhiUXUSbrALLkmBgReKEDBA8WNqoJma1L97k4ofPTsag9g/eE2Q6/9JuI
24lRlAOSu3D8ALp0lZ+gMbwiz1CC+ivA7WXP/7v1zl3GZDFLkx4b8+g/9zq2DnlU3ulN9tAkFYo9
QIpcWUWsry5XP760BCAYLwrPEHf7pTU0LOqrc457bT/KrblL12KVJUHMHsR+2HV7FRvrCvqkySW5
rS/cJMaVYMoXRLSBdfrxuX7aS5CIdmhlQTgZWr8QKX2bZBN5rkislF2IOb7aQhiVi94NKGxAhpxZ
2IbMc1cTrFQBl9HaCDL4pSW+tOI/r3H2BgOQiVmzOAvHjnA0koxHzgaai2bkgDfdNBCcvPQAvzqM
Py95FknRjo92FuC2SpALxhT+iZiRYV/S3rp4a8vj/elFqbwaK2chhmQv5f1wXwI/FcRgwYJ8iAN4
mR/3pZ+3AUpFNAo4AYbafF6wqKvGSKlsELKRem8n8IgJ26bBFhFiDCXgS6d9ud756VsmhkBskTi/
KrF5Y1no3B+bHykEiYpkfqIJCa2ov7f3+YUWxJd39/NqZ3enzZrZLMVq89uUqHAR3SmfFjq2uLnM
svkqPQKBCHRlBxG3a9KzqLApSptxE6uhngv7GbPESOiVm/QxRIVWNDYvBfhfHTaga/AYgYSFaMyZ
ixhbY+4KKFzHTL3MQxXaLrv0vr6yzkBeUcCWYbLgFz7vj5pbvTFUANiRdX3FbhdcxYIeMmtEoDz5
zyCEFLRvgPkCD4LGP07ITydgoF2gSsf/gz+v7xdMO2pyJ6TqKEcb20tAhK9q8J/WOztxEINQPYKY
Bo1mmOOFcraq3/3EfIYphscLEvHuxhdila8Owc/3ePZQR8BgZgQyy5oVAntAQY1oiLoAh/yvqN19
ZbxQEvMBRsC5wyn//A4rnPw8rxD1erUNVZXWDKteX3my/E9iMEhoINukNhCZ55KtAZPYrGPQxuKQ
rhtgW7sQ7b/togTHLxztX7c+ZieCgYr5B/gPgK2f7ymtSVo2BjCXDfNeZVECcJlews79+tw+r3Fm
PazGFL0P5mNsp2ainZfBQidquBjo/eqcPy9z9no6uyRkcBeJpINx19yTlzI/8NWyI+yV2W3BG4He
2s6IL0r3fXl/GDLgOThmHhKTz89QTVBVCQpo/3jH4mqO00eSbdk3ttbRnECVzH0gLcTKL/affjUp
uN9F0duCMhTgJGf3m+Wz4bgSyy4qxna9RlH4Haq4SGotkYCOw0R4qQj95W75acmzQz6Oqmn5DHUX
pb5PqJ668/OFI/1rq+nzTZ0daRVk2ZTluCmVcKiTLekHSjr7y8nHFz4NK+GlEXB+MOTyPEhnSlS5
nQLQyXry7I7yccIuPY6Q0oymoOYR663iCojHOaxce+3OA4iJY/Mo/Pn639/zF+Dr5ZPgACLDhIzN
ufvxemn4vQXZt/wA0D6sF1Af8LH12tt2IL0rpCpQd7ESuW7W7tYD0qp4/fcf4Yu+xuePcJbgFl3t
FK5GBxU6iR9WXCRQaKuKkN52fvhHfVfDCq0zcCSQ6kYXVv9qWy0DDSiCa7TjyJnDb4sxHecMq/8Q
mHlzkTHlQGlEMlmA3tWdkW3S5MKaX1kLaAUtgxpMKLKYZz7fGtOuNSqsuQji49gerE23mZoQR/fe
jBfKv3jI19P6wrLLZT/HbVgK5cpleAMG+5wf2iptJ05rLGvsQTIcIi8awLXfEZj3ck9vqvsh0hjf
0Kyti8yJr+8YE098wPwpMOefzdRso2tssz/vOI+qG21Fi1rR0pcXxyk0/4pg0a8uernffy16Zvtp
bYyev7zahXczx2geH+VmschlMm28Cw3IL8/0z6udm0QnEMGUY7WlUGuEeSQFjpEfLeItnhleGvZh
/TG+59f3+a/7O7OIVS1SpVgg4rLRZIx8q6x2ymXzHEHszurCaiitlyBn4Pr1hZeMxNjNmK9DS8Qp
w7ypiHfwFUXg3jo0yuxpZdSVG7dOakVGbY1bpqpmW7jDlaOmvSPcPVXy1HT5yiYlAKXBiXUwTmT0
o9TLfrcGSiIYrypUs3pxSn1HmbXy5z5parAJMq6jcuj2BhtUaPPqylakCLWJqUxkBt9L2qeAoGPL
5LR3/ZLFWZGOgEwjrZHWcPQrsZISY4Fy4p1yXNRQbNW2UwaoQ/ndkzUcAmDdTlDuCqc6iK584IGz
tmd1ZIYfC20dWDAlWo/feYryJ03NvU3461zW9RJP3QrebS0q1kqU1+ZgxmkK7eI0J6/MACKJeN1D
HdSP3O1NJN/uU877R7f172g63rcjPUw+W5n9CH6XriWIZcO68Z1r5fZjaBTFK0+rfiuzIOlp1az6
bF5ZFToUlnp2bbZ1e3Uag0mAYe/dZCiuIY70drNVb9Q0gfdim9W6M+zNaBY3OqcnFOn3Vj3seAet
v1xsIFVFD4Y1HFLFPpDBrEnJ7yur32nMXcotZ28UOPKdvUtF8AiJ63sk93w76bxP/Amvz7H4nvbe
Uzp5Dx7tjuk8PdtzkUVp6d3mZR4JB1xrlnpgjGbBNRTPtnY/kXWTGkao++m7HPsmAS30xKzxAMu3
prMIQj1mxrpus+noafI+qeFgMIdj+pZ93UmyM9yiTtxG33t1RkK7mZLa9K587Z+mVmBnqlVdGo92
F9zJ1PkYMEjxkOnhRcvKQjffW0/YSqFTtw+BTF98N12TarzxevQ6STPd5Rplym5azzydESvoW06d
OVK+YccdN/SqCLyNDMSx7wonlFna+3Gb9xXIiLVRr4OpqDdN7m/zevgOzcFD4BSngYokL4wdVEyG
qCinKzcXXlgx8Z0O/Fbx4tWw2puWChoZ7RS1pjxZmf1WCmqFnU+OadNdGUo8GQzpspG/aHc6UUVv
jI7uzdndMAcCcjbDnmp+93uots8Dr9aa5rF2UOviJThnugXnrBQb069P2mUQhZY5iooDpp2hOrDz
AuNukNkB7A14bZRSo6lXQ4TE4UFm8qls0xCjx/ao5MUZZmgNkwcgWC7uR1o/Opn4Thyxccry5BkO
CytB7ro217uuLMlVWrX81qfCeGapla2aYNwYTjWEmg75rWyyBFCd6zIXEIjwxjXkSe5gbGLICj5B
lej3SbhR65ltqCe6cvVj7YISDPruTedvyrq9boZMQiGZu2E3eYnq2VE2/FY37gMfANsStpxDppxH
Mxve+2asQzz68lZ5etvIegWI4Kov3PWMDvG1BcnL3kehfKgBRyn8Muxnce/RR+2n0ZimN1OnbvGL
USDHyGBGaPj65HviDgCAldu3RmQx0d5JpdrQFbM4VbZ9DEQeK+YnoI/G/TytDfdxnp+FCfU02g0r
zDKPGjP3I8wVM4izniA0aMHJOGhmaYDdXBo51RTWbR1NJgDsXlo+B7rMEtF8OPPYbYnKI7vhNZTz
mxT8MnuOm8CExHjeZ7Hq66usWVD2rMmiOW/ZSgV5pGfy4pq1HZVyPM29GRrCWLfGtWH0EfVlODR6
S7UR4fh0aMiUkTBpv7bzFAJRNRjgVNgwQ/pJMhMb3r1RbYsu0eS8OeIDl3zO6XRPvfGpIP29B7a4
FO1bP3vrVLpOqCg9FJDJi1w/NaOUtm7EJrLRXvvaE/YiU9cFFihDEZaICIIRO1BhXoin1Maq8o+W
QGfMaaIcZoIIeEqbloCWemu4gINjpsfA+TCyHMUlHiR+PdzMNLvLOOa4GXU0iBtT/e66B2XeNJW5
4i48SuWEk5tBLmI+OlW1kuhUMhtx3DgxvLQubPR0x8lxqspopF6kCkiqNbracj4PcE7qqgetu+5B
OClBlTWybQDkyIZg2+VzuycGx67os9DMYO6/eU0RSQPplngcp3xbTxi7kM4J5PVWaih2IvNDRDxv
rdbFVsxFSEjj3nYeoi1pGausyt4oikyo9Zhj1DviNRX8sefyoXAD9FZ4LKblrQFAOECg2HhwCj9p
qzT0R7rHKLHENeRODLeQnoxt5T7YU36SSwHVc69HMUV+ytqwJldMP5pWv+kr99Gs5lAOaP3B3faw
VfRAu9eiNyOO6L6sShr207TPoOBaASbaWYhYsl3qfSNpv7UHds+zFDZXs0irg5l/9NNWC3uTj903
Ld08NInetszvQxM1VkjsnupgDr3592boTp4a78eCXFNexENJt4xDhmgERkp5EffGpG9UZM3Fesqy
SKdmSGzvepDV2jfUwZ0XmT3MkjCnSGS3LMMdlMFaASlhiAF3Mq8620lMfpvl/ZZWc+zj223+ZrsP
waheM3jKsLflvqqzrfSgAgjqQ104SV9MJ5J6QVhDWjkiBTYf9jt6JJhTFZUFP4om2KquCpuq3HjU
3GoVyKirjRfDhhVWfv7Gi/4uF5YKi8J3Qs8kN4FF311fNIny7W7t1oYZu5YWoZH6YScox+as6LU/
tg8tpSd3yB5BfA0zhhZi3+tw9sV1R/2rvKe3jibfMHXg2WXmashGOLARRuRNBumxtUcgDuwkrdjT
wNjRbubEd8FMYenOlPQ76Ue0RVOFsAbyflicrimrVrnLE6h7rgIrP3YIzgbDS8TkRXlFQr+pPoLB
exAGMk5QkB/ZLMXGrbzHXAWbko5h66Gl4pgADA8b6EiurJrGrUE3tO8etdNtlOOBX04TD3j0dTmN
RzGrb/3MYwC3nyBKlTRDHhljcwfRUiAefYgLdBUshlFsjdHed0NxNGu5nWetQ113T7al3vx2JvE0
AtMXAEkfTVShkT7qYDW65Nql8BcBn1jo8CZxUvPNT40+BJ/gnpjjEM6T3tG8uKJp9jA4iPG0b7xN
AdlVbHwyJvJolfowjtDhcvXadspb06OrrOdXzOh31oxCWz1jeliQHqY5wDvSVYj6O4YXyW1Bgjgn
lZXAvw7RrPNqBWA8jDMvnQ2AnQIpNDvkQT4h7u7XzM+PthzX1kyGmHv81muzBMHtbc9FPPjuSntQ
ybf4mo88HIkTg3G3VVWKZivm3Ok8j8ZivrMK80RGeeU52bMtmr2hu31dQFmwAn5nIiAkw3quypGv
vXq4o5UsQ9GSlVvSNcQw172LuQeDryBFVkClVeeryZxREENft87ae5Sv9H6SbbEi3HsX0jtMlTzx
ub5hkMnUJX/AsDArRID+Kivznc7jhtv8aNQsZrOSqBM04PE2SdY2yaiyfE2IiQy+ZXdGbScDjgSp
+98lzmyEhCBbNzYYLGSYTjV16hizQhEP2IcAFc5EeRNYjN3KcNNbNVQvI7EeZy35zvWg4KnwekLp
wCcGhgdz4kaOXVwNlvRCXunYcfUGU0mApWobcC2oA+Jqlj07HqjNrtcX4WQ5MnRyg62ldniU+aMP
sl9fAShKzY2fF9+0gGfQk43OoXJmfIRsjkfN+P2M6B4YvdHdm2ZmhWRoT5VDjrQr3nxhZPA4ZKvJ
FEvhr3MEL6FrBE4YqO7YegDeehh2CzTuCgfz2hHT2jN7FZY0uLcncW+QvA6Z7v1dkANU0OYrw+dQ
EqtNFfr+OO0rc+7jznBJNLoGCBCcvsp5rNtwVOo5txrsSESdsuvuVVboGAxyuAOrTvHALAjLTtiy
CPmtlYbTyrR3X+Z4rPBBsNie34Ztatz3VnelLHXA+LxvQSsgbj2IMvIUyLhycI0oG/2TtvJk8pwd
yHh7w1GbrmlWRMu9w+gWCcGqdLPDwsbNfItvXF3AaEgQ5RsvuHemUiV1M75wYtQhmmQo8jD32jLn
MsytjmMqK5gxNrQkURVOUg3JiKY66qJ69SE6fDSbade40NCjFP7axOkKWUNfXJnaK8/P5YF31bfC
KV5GYw5iS/YfhZM+BnqAMbStusJDcjAGdiIpvxYNfcQI41vJ53vXI08jcQFctgbdJUKXABUGE0+y
nO3nHhQUv27ivCPfW/1qCbhwqBTCrpuc3BbMtHd92Ztg7jQkEqlJIj10Xdx2pEqoZVRxW7pJ1Yud
7lFsMUQZ+w7f10BzYHBYCz7tSGDvTFtFDsBIce7VB7RzV0KotevldxYDlKXQb2rok7l3Yd44/IBQ
vNpkWf1o+5BpCJvJGt/GPDhmsoU17DAKQw/+ZnIoBPZsndiDk0WS+3eam49d00UtN256TyQDAxUk
p2yIFuW+tVTwVylD0iiKO5OIGzheIFGFU4UpgsCmn6507R+5h+5REOCEkdWEqQQhdCYRZXXI50br
fmHB2ZAnjMrUPJkG+XBTay8KkQROvvMxzvluSOlbiWkzITgcGfL7gMCMFydhVFloIBz8cDLvBf7g
kLFyxOnOh1sIGMDm4VyMxTer03YSsDIhY7oeXSVCoNpbmPcpTcyCAhMN/kxYjN53q3HItpTOmw0f
Kpse2S2icGk70Daf/T2fgZYeKHDUEEwMy8Z/QPHmubHze/DhyzUf6m/Adl/JVlaYFExQw6m7a2jP
V1CnnI9mZ37I1nHiqsR2HDWqKJnke+bpg1925SbVbNjUdvZ9sDsrmW2ws+CMzXAU9a1tkAcpUIip
INcV2k56altmIgDrWdg6/feJkdhM6WNNjZux104s7XZCfaT041ynqMii94QedqkjIKQ2zETdQLkB
okNdTmHJyU1Rp3fpBJFHZ4aSGFhhECQH1Rl/E3gIXdSLyT3kWapfz2a6okAxhkFfsUS25WvpNFAI
s9ONldV3eVr8Phjg2mtH7ejIQWUPHIXxAvWCcGhekXQXIfcrLzRMqdfYiGuijS2GkT3yzD+oedqO
ut8EkOY3wE/aV7b/ZlWmsaFdI0NRWNj8ixpZz8pXiICUsTP4T40sbtqm8yKHjN9IDTvYpnAmvTIA
YgYCPrE9FFV000JhrOVOMvXOvWUMRSK4skOnT50wL5w24QT7a6xTIAymFQvsPbEqhTTAX0syrCtE
ldCR3bis3GPvXAFBCk2Xum1hW9SMsoIFAWaDCHwvc6LUqhqgmz0W9jr1ktLIHnyqD4aNqyrvobbV
qzl1N7QOkrROn6xMbYd8eIUW8g6B9FEGZhPSEYEEBhW+ddK+9Yf5mQ94ek5FPSRi48bk6jRzIsM+
80nYB0DwQGYY2ur58OI1Kabbg8ltYCb6igjjDtANM8z0fAMER7OlJW9DUpHrru9eg0rdMEeuqPTA
L3HI7dDB1sqS69AZjbeUebDMbNV4apsORuw1aDo31XCgXteiIGy9TbxfwmrB41HJgy6RnUkP90/6
5joVAgOvPMjwKWs0EjlRIDj67mhmEBfNCaAoYMZuha5R8un8dalyDNgIinfDgS8ZWvFglGOLTZp9
cxm/8yXW1h3SOqfuHllZ36Wef6y5NFeUzS/WwJ7xDk5ZJ14ZQzdLaHNKyi5YpR6Zk7KxvGjqAic2
Ausd385jq0q30h4AffdzVF8RpGI0pIxw1u8XiYsoHe0+zKruKLX/ACE5+yYlAbC0vdeFpDbQWS0V
S5o2ECEi2Z1rdGVSeOXKQ60kd3uYx+qqgbaQRn0EiPru1ulRmuM5cJ1oqU7bklvXdp9vPDbFs98g
jHP2Ac7GKh/tJ9GRjdM7d2OG7edgNJPXJlnpZWuEcB8TRXGtgokP5uDVHsz8xHT35KKUQ1lxV/st
2WEm5TEghK/MClWb2iq3tHN36EH/DhDBU8maPEQZeIU2mXq2IVfXq/Ietv6tHZAyKrsTSTVXdAsx
9Gpf2KjuQf1FIFz0dh3B5DQalGE7s5fa8zHFT/lPEpzjaJTSjz1uKRRGxwdtUoik9yjlcIHftiQ/
lrlZJ4XJpwQ0ONRGeBAkNhMs4vj8Q03K/TQicKukMezKkb4MA39wLMyqEfmIaKazX0uUDhBiYgRp
m+cbSDuiajO0D6wK2F3QUxzn1Hr0ml480F7xOLXGeSUYAlzbmYABrb352MnSOhFeJmYL1eYApiJp
ZX8IKmmHshKg4HUqg5ZpTa+Gkj+2jCSNKm5Eke3okFaRA5BzL0VUoTOMMxa21MW8dtrB7JYGrpe1
K0W7q9FBWTWwnueyu60scuXa7Ub5KEGn7AOl0sQu223Xy20NqG3qHJf4jOTVo1MOsW9Nq1GMt1PZ
rjQjV8HUryBeGXvtcMPrbkOcVzg95OvIjjyVBGSOXBuT0ZC5EK+KvNxCkj1B5hBToCtUebj1e57y
d9OfQ39orgcOvqGLcTbZ8BC0SGNN5641u51fG3urVQdnQmCHxxENVZZgxFXsFf2GWf3VQNuQkua2
sVw3TmckaHBMoihhmGRo1XoAcLBgj6zx6QZbbIp9CDldjXlXTLAabEll5Aysr/AnVGKKdglleq1x
1HTZ3nRE4HCPUsiLgNwv+3Y/NXfOmrV17U6sWBiQHUZRQCjKOGGeFNotQzLyWxcjusX6IvDpV3zq
54bS0uX6CdeSadtsJ2OR1QDXs9ggOEuy9SI4WNxdhP1eWuusR9ihLMDH/2snsY04LYj4BbvNby7S
Zi+tddaBrS1Xusay1tLNn64YEE8IQVYOIoLLBIOvuuz+Ty/uDLFQqh4NlaUVyLds42zS+G0Bc0G1
51KX9UL775zcVU3/eluAwC6DevJwmTJYQ39iev3zhf3XJ2FS9c//xtdvdTNJluXd2Zf/PLI3Wav6
o/vv5c/+/9c+/9E/T827uOvk+3t3fGnOf/PTH+L6f64fv3Qvn75IRMe66aZ/l9Ptu+rL7sci2Xu9
/OZf/eHf3n9c5X5q3v/x21vdi265WsZq8dufP9p+/8dvC17sv36+/J8/u3qp8GcRriFfyr/9z4dk
by/ib7fvTf9asrfzK7y/qO4fv9n+38kiPQ+w24Iqx2yV3/42YjjyP36zyN8hWG5jihkwJWDVBDhc
opZdjh9ZfzdRQPcpSn+Auvzol6u6X35k/922ARwyQUwERh2XdX77v096/Uer9I93hAfz59d/E0i0
Md6wU//4jfyAO/zUUl2GYICmQVy6CMxi0OdZnzroTK5nVa5rSjmEXsagHsTRn/3CQoZm+MBsN3LA
bnWqHqTdrs6L9SJcXWOo2Ay63VohvQm2TWCwaucqu8y3yFeyErVulxdH3jhDtW94Vky32rFkGvsT
EpuVtKsi+D7XRklfGXRu6kNZBwqiGwzZftJDQt7fTjL3MPvGqcbsKq+Mbjp1lZcXUZt2Bdt4fjH4
u0JL9WF2hocqH6m3RHczBlK5PGAr6rYD+7A0M/SxaIOh+d7xKU3XXgNy0XVaMO4jiRJepe4CGHwr
gehtxtftjNtblaWGTOVk9aS54r1q6akF34UBrFiXvfECwDDzVmNW+2MyDH438ggRQy8QRQRpD1Ev
xtM1ZMXZkJj+kA53na0c1MFGzy6CiA21cK6LeWT5sSwzyjvQhVFECbk2FInq3vabN6trpvp7jVwP
Mhh555YcHbURc+AxUCTPbp0Wc7m2Fjqm2XFyuMtWBgjyap+Sik23WYPZjbHdjmREMRgYyQerGQZ1
rMxUmNdzoUj5PnNpsecpNatijXgJmYLXGqjQ2GPrAtWV1fN8MvsADbfJMYZ2NVDG1WaskaBeVbmj
6H0nqrFOVOoGNM6YMCD7PzQIBjLHSGXk4bGM0dx3vVh3jnQ4Pq1snG+FpDrYaZVm4O1PFGPSddCn
0AIRHKV3AApMjIY3iC6ceCZEDMcW2D/Q3FL8myAw0dPeGqQE2D+wuLVzyhnRAgUyIIg1FHLdQ0Vk
S+Oe8CBf9RK6z1scpxIQo6Gt5lXRZWNw25Z9cK+tsdBhY5T4JJRNjr0TwkI1nHUOKplj6WiJpzEr
SCCnFhuTBu0Q7zpvBWbIV5g6UETUUqQKzaG2jj6d3eYec7FIvidNi3SAtVgUalQak3lSaXpR6nfd
m4mBoTYCLLe2sJlYMGyQ2CBvC2ZEoGgTZKicKRPTz/b+jPleIUpwVhMF3G6LcJZoYCQTx4CoFRp/
jRfbok3fbKMHsMCHuiEq78hSRAiBLx1PVWWjXYzyJZAZhipfB69kz4E3O2ikBWY2RXNNa7R+qHye
inLwDsFczE5oamF8G9OiPWb2nL7y1kUoJlDDDEQzoArZObGjZBpVmT+Y6x56imDnIQAVaK3r9CYH
ZE9du6jtf2eBQnTnpv/L3nk0N641Z/i/eI+vkMMWiTkpUtqgJM0IOacD/Ho/vPbC9sJV3ntxq+7U
aEQSBPp0v6nn6pxo7ZqwtVE3OGBzvf07F7L9OUp5UtNb1bIVgNUmQJNtbaW3bND68T3LhKYFOATn
pkS7q6SDp3eDyNB1GFL8M6WjBbzQkhUpVSL+MzZtY7Oab3rAnqnDRljX1ur85KhSOV5GUvHHfTwk
oCmtVWGgIppawops6VFLh6kxZpTc3EXgmMJgTG2y/sPuJ2F5jZkV77E0XbI2L1jbaVg0iVrdaZ6y
xEUOca9p1a418XHvOmNJIldunEIJY2stJXfIIn1wuQ8yGC4ldwaQobiKNpEYU+dFkkQhh3Y222Bj
laoxBVFvh2Au5246lZk2OfT/BdusE7XRZ382K0avWFfm9tDVuURGTdIRdFa2k86zm9qUIjlC4Bbm
YyUPbh5Xsdg0NUEo4cw2BUjauWyi9yjhelMziszadZGuSn61Wu2Imyyv8B/pDfxT0aRSdJihOw12
njVZsSsbKGojM7r66hjDIE5JOaopoEO+pNZm7KPSsV0jzZPuNa5wzWxUjh3tOtdW2W6r1XGmI4e8
rRyKXhfRFbSx17bMx5wLhCQ3UmC0vWV9LqxL5nCrl8yTlmR2/F6pdX1vwiFPjedU/WhtsL5a4wG9
E1IFwnOUfmvGWmO9RPPQq+EkKcVJGmUH44hMxNSm6lrL/B74AuyNUUiLcbEVcPw94f6OfiuVqs2/
F6PRhj99yY02nMveyUY2WEoZ1dylHEbrU2fJc/lmKmrZq34M8QHzEsdbpyqqJbSTJo0+G5U6ezOt
aBgOgzpFcQCgJVWB1MLsLZ5RG/IfNY6NfjNq6bxcWr7IdT8mcd5sGwGR8Gr2MseUa7NbmCVsfatL
oQGvDZSiTGX2MbVqGUEtz7O0I5FrGv2V+p5kMO2yWfvlLD3ETlWefI09lWZfJ8IUbrXKjXkyIszk
YYZqSnogr93vulhLslmjWGOdXrzO1ntl6lkZRpVg65c0plN3VJ0B7encLnr8bKjTCuNdN0X5UtK1
aMd6GgC+H6K8YjsKe1FCfegGLchaMlI+pMxAOMHQCJyldQumGmw2yXnkWx0uqjPj789FLD6MqKmg
8NpOW93ckgUFZ8iLtTiOCGJYrZJrqABYmBPXL7oj1Oxg1oZdH4YWVOKNCq1UX7Eyy8O8fSzsc06x
BEU/uepAJUal0GjLoWB8RZwxZanm2yC/s1uTn5a6UqnHJzO30t7VYr2C/RJyHnmZXSajK8E7lD6L
pkgaSApWc7p1YsbpZuSc+9MnXSx8m7WnEjtIM9F7Qzuav/VSRhdHzkCMoiSVXpzFJBW6tktRhLG2
qNEhKzH1H0Rb52NIVpdxs/qcbHPL5rHbN0UNPl3rdp56k+qUxTlLciAJtCCOVJxaxEzpTRhYHD7t
Go4EXK+GfB/WqutTboKmWb511tSL2Z1Y+cdyRhp7J8gSiIXLnM9tFqaKKYo/NTYMwISqXRWOkRHm
xCZftLzpxJb0HWL7yNL8JluM8iyjTmNJkR4r+fSu8WZqGp1VIus6z6XmVR3GotoVRdLEJ1VZ2uyj
HuTyuZ/aSOzJN02XfRdV669FEyaeqiWW1M/EMVGJt1YNPV2x/M3h0ZdrdNSzjqiJAidS81OONI4R
F6puXl7iomWPDp+rNbc2mVVz0Ep8qoMk1fVwzO3MmoBLsxJDC5xfvSoLQpUUDs0TkhDN62oqBUZA
PQdfd+ioEN4tEiewq/YJmfZS1rb6j+SIwT4NeYa4zc4NBRTzn1Hh/4emfwPO/t+mpqe6/KrSr/86
JP3zL/5zSnL+RblQkfRzTbFwPsaU/5iSVPlfjEiYXR6rL/77lKTb/BWeTwYh5xGl/Ujl+s8pSdf+
RcAunS35Iw+HGGG+/4cpieXZ9gNd+a9zEitZdENm4mKW4z3+T4dP0otZjSZET3lJHHo/2tl20OLL
JEfGrm3LY5krgRPPOcIg5BL0PAe7NdEVIrTQFsBUzLecjMbk9XYOSr0mh3Espa2hlh9qZqzhzLou
t+X8Y3GVjsYu75Wgjdd3VDDWW8r2IDDm974dyQuwZzso8y1B12aQqG+sxkWvWBlysMY/C9l17gqE
De9T7J1Cbh9dXuOjUA3wO9tum9Nmjkgi4lZBGWtNNeFozos6O7u1NLpARGrq0WChASueSlDYk6RA
WAPQ+iLjPH4sZZjKeQoGcwomvptD6UT01qO3IEMliasfwioHk+zqdB/JCVvcJ/V5SWCOAHf0YIwp
U2v/OOzM0KKdC6Zefoo11ABJ/FDMEfwyWjnaxOjZEco78DR5W6JDkiCoEizBYDBFKeTGlgN1sEqo
bjSWHsqYYpmDNlbJD6x5DXJoF8hhxHBjp8m2alGjJFb2pFTpbqznNZhNJfaFogca+X5TYnaAmWN1
WkPSIGjV+/wIGdl6c6rIoRTtjWZS/LG33xvZjMPSTIOCZgcdcISiJFqOMgV7P+/JYhqPS11cFYij
YFrkwjWrs0i6bwXuFEUL4GnU689jhxVzWKw8MJbpY1B/DXpxUvFGuKzpEKX6sk2Ngzo4qJgG9pub
c7yXV4FTwVrWsG+/BYMM2z6LFRXq37zTateYmzaorQ/RaJFnqQVtujEeGYZ6r7AhRJZGvrfCGbZg
1W616A0sd9TDe3CSykLbxeYDnpZjBsdyChQhaTvZRC8/aE4c1ujGdD3Zpvl6yoRsb5Apf8U69NrS
9vmW1AUv7/MvJE39NgfYj8o68e3Iyj15/KOiVPQzfag89km7VrKsR005So3iAO/b7lpWUTggAIJt
IA27bzP9EOfDB8rFfrtO9tNcFqc4EqTfFpPl94N8HzmPwiml4kuss/XpMiNCIiH6VbZpyNaCcGOm
xTEUH3SX60R8QKGbaEMn9BGTWrrMr24aLehRGhXBVKJsRqupg3mpKm8aROImgkQOJcnDtYVP0Wht
EV8zVGVD6sqLjaQkanK3IIQbAZgKJzfd1XFcvGjUVW9uvxUGok0mQzFERvE1VbLPmTwETj+nnkpU
pi0Uk4Sw9W6PveJ11kRl6LR3udeoI9Zrvibqbq6H14Yrm0AVB6KZEGMW6ZUT8DNq7pIiPmYZfXVc
XyoaO4YRxJ5FJXkjNLfLrKf4t0po+A9fiqyWvOLeqoZ0mHs47rzRtzGn+jYuke+GS1dpb1EhWEJS
9YGEH89bBCoj3ZnPXTnAJhNfO9WScuzsrz4zB7oOhAGpPu76qUAaORevfeMcxkdG00ogcs4AIila
hKBZ/Wz6jC/cFeZQ71dV+I6oII6zHUp425vYLuOvXDhRgSnJnfYySw3edpNAP6PV77grLuscXxcq
8xYZ8xQ2jxGyjKl5YtK9rhVM/wi02gm6VJvM7QL5Ymnssuot4ydebb7oqm49I55v8wRVXkVJ2KRL
48UC6WA0ESvmDI4dCg3iPV+nbTEVDRue5bdU5dnB7skq3xTytcgXaPAW9CcV21lZXspcFv481Cgm
k0VnhEkPBore29Jp7oiAzSeDdaCNHv1mRuQgLVIZzjbuvzjJsQAmvTfpS0CDTfS3lY7HVv6pMFHt
Sw2JSJk6vs6SLN8ojHxbli/rOmnXaizuhZafxEjbBluKEaCxWM2QjF4UG+7oFCZ3raIEamUhKrEl
0Al2LQ9qOt76RlHPiS35Xb8Mvj2XiLLTVtzqRcvDGNmor5c9ZV5hjVU27Xh/dpjEKtMPQgHfRmQa
LCUXMHPKdFNb8eIvlvycpNZ7FjXykU2I8nGQrBsWFWXrqELaSG3/zbBonnM7El4zjfd1RbYZI68A
ICwIiFmVuzbk+sZK6ndE1t1xGun0BrQ06+oDTsZ+PuqwtCnvaTDQ0itzsux1otm20I+KZ0tOf8ql
hfuuwltPqP4IJQQtyAEsd/Fr0mrlS1tJViBJzSbCMuyKrGvCPI9HPy5VfedwVw8lR48W5zYqsPVF
BjY4KauC6gjPvAwAcdba7j3Xlvi0GmLmuVyfLSNhJYE+N5xf73KFBKhQEl9DaHY27VQLu+KmdMiB
2MqwbvVFoBszMyS860N71EtXFVkzcqlTOpl6mKz6x5zGn3K9NPssTZCwBbVZakEPVvfKfrujnIv0
PBqyX8jn1qyaL117qZdiRjyuEjVtUO37ZjU90a6Qe3OXbFGKqm1rhzoI7CuGkyP7XbOJ3ROyl4+F
vgMCKfbC/IkSgV+GFmW7DEyH7HcednMnW27UZMnTwHO+lTo16AcksMOaGWFntdWTzP5dr1ZN8WmZ
PRoBeKF2nb5iS+iIa1IyacYISk1p542DkNTPumS8151xe6yTOtSyjkbkwU1WcfZeIbECNg2qlP2o
uq5lp+SRFKmId1CU9cvO9128tvd+GQG21giXggQeqGnJtZWTU2O21UU0KFd7UNLtP39EsMSVkiwC
sWq5hiwFj1MpN/5UZ4kPnKSiR9eawDYpWs4UO4d5XuINp/6HM0TTMZHFjF6Y/9NrxLaGxtcnd0oU
AFQiHYlUfVNVcX5KrG+hCOM5H+TGk2Soc0PvXlK1E14lJXI4mJpfaxn0pNVzUpBkEDqFxh+lWGal
e2t/qTFbHGZ1QQwrcWtE9YymLEl17D+enKrGlnDXR9dVftBXRrdW3WOASj2tQTvRD+jvHn2XFJ8n
va7Rr3YoxVA/h8Mab81aQmYwYtEFHaV8S5nqFrgqGglVpEybt2tXB4SmmA94bd/bLuEItTaZHu1i
fSH6HYSyjernQVTkYqhhJRWvJVXLTTUz8Vv2GHpQ7K6uNKi0UMyqlnFn+9UlivUCjdT00Zp3Yg+v
KhaAGSRTi1IvyiMS2PsuBkUzX0aEeZu+GNwKciTIsotjfAqpPdptG1RKdSynxa9KBVWPnwsMoR3N
rGR5RIJ4Fq1Zo6LF0WoKXx7U0YDyd1JkV+DlszQ845JWc7mHUfMYMN+TSuZhNJS/cp8joG/XrVOq
Q1hqEUrFNA8V62WuvhJ7dGc7Po2KQB+hTsepzfcLFisauWMUP7BAHKpNfi7GeVu29qZtUdRQ2wcE
aK0dbTrpPibmFq9AWK3JRuQS8gR2OYD/eEJAbyfDyZKGiW/NhH7I+GTmdOVRRFdboI9b1pX1o3Xl
IGD1gEx/zLZGBpJ7BjHQXa0g/yh8JXXcGadqmWRe0n63Zeyl5uQ3znVeBm/BJKRPlWeK2pdtlm/O
IOn7ElunIrFZyLCDR+HUKzUAPeXiDDoruRxvSGtMX2Ir8QkVdOW5BgFfQ3/PqPCWmu7E8kczR9Zp
y165jqOXYWBPWXEFzqJt66n/McRPhgsPGaQ/0bWvdBqyQ0YjHoM+vZrl10O109OPdRl3IFadGoS9
EXzg9LFtsnMddToVJgw8OqmmWTFLlJ9CvZUO80ZkZ/Rn8rhRzOEygPtt+vrVkln6vTT5Vq5fl+rY
J48EyQEpAhpcpCURApd4uZa94qbH2ADGyhHtgKR387LVSaKVOyfMGuvcPkT0BOlHlvNmiuwzz7Rb
RhhUIA8m6WUOEYXjuinKEoStzenPW1bSGc6eL1EJpw6lAj2g/NPyEp2cnPWx3Y3qn0GTeRDulbr4
OfvrkN2iDlOo0ajnpdKVOtZ5No071mLT82AuK1uX4skX9Das/8xaFpqyC9Q0Zq8XahJMqoHg1Qae
FYdEz6Ktptbu8Oi4Yw5KRkaxVxgaJGfA0DPm3B8FU0HWT+SuJ3hlEugYZxFBDmbFHLgcrcEIpOS9
G51nVV9vVsfq2xoTdDnQSbT2KUVNk1wMq5fd1ixjn/rKXiHldTVi1IzLyjXr1eeEQdGZc+grY3kq
1ubbiRLFj3K7YxCN+Jh2mV1SjDdNh+BzZTszp+XsDWZzk+flkxgl3W30AlNY+ST1kukhb3wzFxqu
ke54IsNtgqBJHNDsqUcuJsUXM7anwMrHSyHj2irMwzKqX8DSJ0ugMqthXfCVa4WWBGOr3jviaO4j
IaNUBIRuS5/7ysKeU4wNn00r36EB+rBynVjiIw5YNDM95p5GQ6TXbO7mlS+ElrpVo6KCiOnf9Yz1
wGO6BJAVq1uVvwx73Gw8hkiA1E0RaT9R15qbuor/dL2J8pnbjEjZwrUdjq+By4OI+uGNiV7j1FkP
SKG+h7Ifdkjrf5NW+loXBfNo0ypMZnKQKVq50yXDxOiCALxENKsOJR3aUr2JXtL2TsPiMqXZwhNK
twVR6FaVpMTLJFOGKOU9mmrSoRg12GNMn3c1qfDqdBXQfaJoKvLrojxoyxxjLYkLAQxXKCxWVmW5
VxYwE7kw8fekI+iHmT+ZMbtIB/bE1hHSyzS/ESo4+WB5yHgtpGqVysCB0ytpHIkW8azjzvaqYpj9
qq19lGwXZV4QQxulFGbZPHhRWegefQhbOQTg9WK0PtmWe1FXF8KwcS/e7bbxIEh7yV0T0EHJRBIv
E5j/7pQgLiC4dgRYmUCp7VTUVGKBAeJpUL6S4TymB3vecMCs/L3TPAtm8tnJPfTOXqNf8vi5bp6E
te/MKpRyRtf0b99+ieVPLG6OfunGK86KfLlPcDyvtbhF9pHdYUTBuqb53MN+iPizW39VVOX6gLy8
tNyli306QWjdQ8y00pidp8apX3NcpvNHZmJbuUjDV7FcJlyLCYhMXb9k48IUvB1rj4+Y5E9G+Vkj
mKuQk0rnUI3v0/qO52eQfKe4S+kL8AQzP1mmzuBJ08JZ/bRQs3MduIGp3JMtBvm/iRG5CVMoKzXd
qn6J8/cyeh4V3e+kCHlk/xU798w+GfXWTt/y6DeSfuKYQqm+z2A3ljnCkedIxBC/YSia4ccDbQkL
h5AU8R3xshXXu27fDYEc+tZkQaMHqx44w96wt3Ny16v3wno6ifgg6V6qHypjp2FXRLzvVoXiNvPb
o01JstA4jibS/21ibR9SRsPOiaw6L2tgxIdyyDgvngqW88XZPVVld9IixjokiXMoK2Ghn3qJGsqZ
vs2iw5q9pPlbBo48zrobys0KsYoURvsqUSZIGA+d+XeSjx0geefshPmktES+NGBG0Verwa6EHO8C
t6iBvTzHAtx7UoNcuNnESmggsZNZciWNVyssRvCXjYoqfvmMx68OByWrgN1ZudnOOW/fFnwqhd3T
VBzi9KSLL3s89sOfVEXMYHiZkrmlinDVw6nVUWJIVBsLVxdMEoTLr/PXYOjcrN/TjPhPIWHOHAJQ
nOxVACo9HuaPRHnqbQWbR+bZRCGny83QtxWdEbiItxRvRv5RxMeo+I7Sa0mPhJrHbdpvSwRVtYk0
ON/Dqt4bbtrJPC/NrrIxWlOa1rBB4lseTSvQ8zPuPyW6RUjgFN7yqu+QYOe4mUaeIl+TrnFv7Jrc
dNHBCxWf80Guwn6mcLmN6sntQUx3Mt+pn+bgY1zXYPvZlrwhUx8T2N3MPzPaXsKa4r8GMI8s/UrL
4pbmddQOTRUW8cHR/yj6nwxzG/OsazmbbPAmEg6mMJW20by3pj9lflabcReP9q2dC7/rnvNxCda1
8AzC+bT3WXpq5l/TjvbR/NAlX/r4mdG8hWjpWL7F4Go/zJC6hDU18sz2c9J26nCRzL3Wc1jM9rks
aQCNLzndw0FRhWS3EGjrnY2d7SaMwWsGSpmiOK+vkYX/ZmzDuFY2+vTKz5TxRRFXOOhRCjjZHZjx
sX4b0x1HdjQDRXKSIRgJNT6j06KeprGa5PMcvzjlq2Q98Rqyc7asXSF9Wo3hPrzgChCCXf2o7TNu
qrS81bTswr5a9VOvvWoDEk/abWIynTbfVvm0bZt3x9nzkMU1A3xolS9q9NZLv4n46xBUoPpSH/Qz
CIA/LNcoeZe0p0p/+mcMHH2z+O2d60KfmV6N6dY1R+EcawuvwJu80Kv/ba2b8lBk75ZlKzTPGT3Z
9sbkVvS0qdFr0Z6qfi+BWx8s8xU7Yl5seb25DBTNN6Jtp80uu8iBVPfNeo/z26piwT7P2R4Eda4O
KvNfU5K5XVLCjvL8YcYcc8jI+RVfk9ocFrV1B2OjVkhDfNg2rjIFMF1hkNqTzYIVIVqXdWsuSyuU
6OR0/NudsZzHiriA0NKfOlUKbRGYOESb9Gtsr6V5aLh8unKry43hGsPJSY6Vc3KaU9lc8/Y8jGT/
3OTxieUstrLhE5nLa1Uep/kqpR8DFEf2k7WwadNN165Lc0PgrLnQmNQREXmV+tXEH+N0o9As5aWw
z1N2L7HhLE+t/t43R6nezUOojN687jK44flYc4hNQFPlXyt+WpxnakxZ7kv1pCSHIbrpzVdtaN5k
UO0pr7FDk+c6bDayD+v6TPbUc8XV7ts/bRw+CrLjJ+QDNvK7PX4rqP3j5q+57goeagKNpOW5qDw6
0sg4lzWzz0aR2ckU5vo+gn2NN2AU3jrAU+yW7Kzm35WCJs7n3TvdM4Jk46zn17J8W6Y85EqZTRiN
l1LYrsDOUpoP1+/fOX4f44tePZfKTq1j0PyRwWsDbEnSGIMfl7FMYncC6qhWohT4UFn6YdehTnXY
yLEn15smfdJSFu4+OSosrvSZTq8dTbOUgXyL9zHfl1C8Lebk17V/KdJNlV/6jKknf4BL7oxvO0bw
U87atln+5KYvVz96/JKW7wMccMyNMzjCj9ozzwgwfE0+DstPROiISwl4mIncVZCZFHdtDrl/fGBe
Qr8BHA9cdSM/at2uSV8VZvzK+RqHJ7a6pcQ9JntrfeL84soM5IhAmLZ/1nnxVGWrJ3t7OinRAR9h
mf7MyiMXhHN/+R4a4dacz5ybS/tqi1s+X2y6cT4SX8FaB8v0XOC7l4bHoViSdbPso2K3zN8lRw73
b33n7Mtkiri5cXDLFdtFeje0v0q8caS9KL2mCyzF41C1hl+DiRWT3JC/CAz1WXVfD13/PDpvuoWz
jcdx7t1o2UTKhYcuLreavY1kzOFfEyZalUwGN2dFyvqNh0dIP4V9sZyTbh54UanbOLLLHW4sPwqD
/3BY+01E2oR0iRuOMdyNEr/0uXjkfZzp2NXizP2KA8/sQgEashRerezl6ZVyiohwzV8z44jkC132
pjI3g3GaaUwKGOVqCrEk01PNKGdUjtec4ANWCsvfs9gX7WbmhiAOgNTPPJG9ia10bUqq6hL7+mrQ
Sm75o4r+oBCM/oyRMbC/fY4tHvXcy+BSuBtorHXs+NOp03ez9iyVJgL20euQyLNc2Csq2KWk89rm
6GSX3LQ9fo7vy1Jrz5quvU5+u+Sp0y6fXU5m2f4yOwk669mKjozmebZZaZwxRFufKNZai7eFVH4s
fybpde65/ZpbmYSVEjo1+EVf+kb5NIugU446KI+ymWVUdFg+pfdl/pr4WlAMZM2W0y+brmMDNyTk
0Gr3A0EUfTjPrzhLzf5HLrbDsENyxkIjSBDgtGW5zU0oY2aw07+GdSpmyTPMDeQgd7EWvRT1tp49
5ttC3qQdfQgHolSFov9dkxAh0sANpTIYJtQ1olCSIDECrb/jkKAUY5pb4BK76EQ0CY8stm9d2YCM
VLGPm32MxHakfwNEG08yLV3ip+omWnfRysKHM9yi1W87bnH5qS8LTALJHtZl3DwA59K1N/yuqsW9
CrVo3tsqiNVTIm0K82IVt3je9Sxkz4OyZZBrXyViUgRezI/OsnD5bOVp2084JBkrsmumvWZh0frd
cmBV7CbrdktBoX9ujG8c6mb3VNdXed1OCfEugWbva7HjjeAiXKyDZTytdAoqkPZzw1BY79mQ6dvT
yyhte+MM/YDypXGxqZFB+zHn16x/rtWQl2QycyXpgIGJqCBt3Og8BzrN8ZNmffXlQSmPOauQ4CXV
csey92rcZRrwQubiQcEkSU7xehHivSye1fHL0H6S5nOAFcwRMI5Y3xt4uSs26L4/FmRsk9HxnJlv
RJF6KkqaPvttZU8HwNNfzPYq0qeieI2asz0c6w7jr9u6iXY0aWuyoz08petl0v+iJ27RzbT7ZQpM
5VlX/mTZczqe7F23jbKN4sIQ1h7eE8YLf8Gkf4zMQ659NKQ2sUdOPhUEWaybbr6u828/y/BNVOoM
m7XsgXwJAuvou+pDnX4FKiSuxuj9hlhSIIfB7iXeGN1U+TBV+6YFY0xBpiV+bewWWN7eML+5s/a+
kj7K0OTp8j3xan7CB+yBHtyZ2Q43ZOqca8azVNnH0LHO+5Adnc5PLS9DQYbrHnLEL5W70+xm5y7K
Yy/oeLZFcSvZZ2GJH4sKmUpvQ33XJIwrzmdL9kFFUOGhqy5tdo+l47Ayp+S/mnNq5KtYwmlE6cZN
6Alnq5mX+IHOx/gcUdOSIAy69oZHKiXiSN8WAgP8Rh2PEbjw+jlaXCOqZ+W8avLVVk4ptwxbDOm/
enLlrAOjCrj+ehn1mt85+dNAoPTijWimLfiJ0BzCXpxo3Y3nBS5EIR5teviJAHdJLmuDDp1pNr6P
0luqNNh4c79GebZEf0smgS574YKX84sa8xgeGslXvdXV23ODAU5v/grMf2ZOEcMxpr6oyanWX+Z6
E1sh2r5YP+T7SLwYnPGlfOeR7AssijQk5lku3xwT3Xe6L4ZnO/4tIXiqjLCV+WMBPM7ma26cxwLK
rDe8QSVCpmhJygA/qp/yJHFJ98mrPXR7fADaJeMPTfTHkETep5G+LozGKlsevLYOCJlq7WPhMKXz
sTTOjo7sgIiOuCJOZr1T/0GwN9+1BxtFNK9X54/bhCPbG6Gb9T+RSb4Iqt9Z3a/tSaIcxdekPvFl
6fF2xSGXvEhscaWkTeXfUSr+SYRbugvrH9x2Ch7Ru/XoIwEv6InxdnE4e989gOgUQvpn74211aK9
+ehoe1IqXsu+5kaE9uS/qP1rlm/0I3X91BgnOT0M0t0FF4d0Pz2A630mP1nEPYFF+/Q5DKrest7K
mRY8+ZU5BMjxCoq5OjoTuK15re0jp6iwP9bhuvbnSn51tB3ZwGQrwYrl19biSq7uQn8ayoHc/sRg
TBAbno6xOZ++prGFhQaMB+IcxHsVnQzxbDQfxhAkhH88pi9CJ8ePeFqCUvrTp4QVqORnLEeIvMet
06X+bB0KC4RPvT4moFJAtJIl79ybzPDq2XLzIcwd32n3WvYhF1ecter8bUTf7KkCBCYYl5m+19kV
ZcJ9EOZUfartefK/VWgsI2BCFvc2Il1mYxEAgQG/flUBVvqPZdnZr7J0xO6eRBtaaDrRRt+t9suq
BHX91Rkbuf7K5rNkXhwuQq/sxmKbxreYHgODgcsLsG5wz30ltVzf7WDu1enWDL9Z/6tZzzKQ8oRc
xoZdtTD2NdVhTd7r9E2Z/yx8FT0nMB5zohHy7qtXdw3MguBSbBXlzV4/VgAwughfMUCMyw/J2jnt
LS7eG+6DWpXA0f0Vk/s/DTT0IFCYU+HtvD9wMV1fvDqugwStZreuQby88HQoD78C+wo1nnoekQcT
9acAj3b+naXzWnIUS8LwExGBN7cghLwtqxuiVAbvPU8/Hx1zsRG9s71TKsHJk/m79HdS+dJijw32
IU2McUn1wonC+2S8C9a2sJ9+vc6mjWm8aJjm0mOi7wr1SH1LFbJUrkb2KGum/b2Gag8joL9BFjqR
/xGSD079lFDRD8B08t0UGL7Fq6itc2szy88pTYC3BkcFvZFHhzpKE+mf8UBjhNhQsnLu0QjbQo6U
bxQvMLsyd4DkMDeU8quhPjQ0qXyl4rgry51Gx9GvhtnmUEUSa17MjdK6evoOuDZpL9J8qBFfCnst
0t0W8qKvlp5Ll9cgkpxX6RvsZFw3KdthEBa7Q7ELCKvKYs77WofEp62k0msvSn0kLW2VlHxaVlsm
W0VYV39ivKu7LRIxVnUYKPGF34nsE3W8BUnANYGkKcYY37/GAujP9NC4VMqTEnh1uaF9BQqKKw+L
FpEFQNAQdUa5Y3Kolu1MnqH9Nsongsu8PpJbUkyu1HI/rvThu06eLdkSUXhmftQ5CjUey9V4ACAU
X2Mk2TViDyL3rrl/HbJNE36kZCLp6zD+sko8laEnDeuzOR79lFyZl0iDaLJl+WM59xakI6XqyKDd
/On6KpkcS3cDf9+RDp3nh7F2e8WJAy+VpVUKoQNzLceZV5M203vgciIYpL/K8w2zykx+dbf1i6uJ
t1zcB16jroRbBdXePJSYGIBUXUuUJcHm9+IdtHaFsa/CoxaIm8wgzkr5zNNX0U2AkNW9Or0sUimB
1kZaingKcE5MibkThyOAExTRnkXezAHvvNgN2Yglc15rbfr0NZzvVvIg10mv9o1y/nsTzc+YqwVr
kD20F3V0x3pTMyhnFdA80Fdit+pbNSlrIfUdAeF2ND9S46kZiZ1JV926tBUgY38ffDdmkt3ydpJF
NY5vIeZdNZNX/nhVg98OEdiAV0JR+Mj8EA7qQLJEq5wNvs7IvoQaTTXhP1yBMn1Kbd7G+T6v55Va
fS/L+Ixkrbv9GrH8YNMhqQIoqrqSDdYZExJQQ6vIkmljD7FH5adQACBQ83uKeqh09OWOWb6mdGEs
73VaQwCH0d3RBuOFVIjY9dAwIzcxEhaatYR9BQ4pLTx3d1zF1dWQfwgrcsb2SDw9eAAqIpYALIcb
agG/hiPoh26iKVq30qWc7oHoDu6zEjc+IRJWCbLf1cjgmP3ltWLY6MkHRbchRFEnXzrmfvEpDG99
hlmK/6IT0TK8SIVbhrynDlzxSg1NLhyNW7qj+8ocbXxEpEgMJbRD/L4kv9fyefl1EiYQvBioOjL9
JDXs5iYjVTT2jXRslgu9pdv13zXcXiqO5CI+FOSLfvX1sew++Kr0Hhxf3clzgbjwlpYflrqBE7P7
jtOBbahdK90viQ3snPzABoRoS2AM4sf3ImM1q3X3g/ozC/euPpval5a40fQbhCbgzo+6Zn9pd8us
ZyZ8GXXN32fWcHhi07bqNu1e3ep9upL5Ri3wa6ZtV/O35PUTdwVszSaeVsXsdk+G1wD4FksePdYk
X/kaKiwtksNiQb/faAuWL30JvBJ5WjlteSfsJCNJYlV502yTabSOmUDqzTyuo9gpmkMXb3lkRnQL
qlMjE3vwAQkwRBvQ1rbc5ZLT1vuA2aCv92q+XtYtVUyrG39Lx8jAzsUocpsEyXaMfbICkS6oyKmm
+xg8Axw6rGi3J+Gk9inf32tIKoEVCSwj7pwGSLrKLj3iM9JOEszZgjDZ0OZ2FGA4ok3X+9fKVb0u
3oVesVGLXemR0jR7g3VVJowChq3VnZ1INxHwIo1+5Az4b/ASNg1GX6V8QhYLAjJ3i7zrkwDzzJE9
7ntiEmfbxAJn84FHONN4r8bM4BtfOJjah9VNTlO9xS9qeQmn96X69MmrXOxVb3DJRoiMj5QqPiam
ja+QNwB3Uf0yrkHDq+uykaCM2OzFHQViu/bdedrpPomM5DzIxqc+nhXD6xvacs20Y3pU1GpbIpt4
KnHvQGvXZ0smQ3GbkGmZ34rxRRX+fOXu+2/KdCCTTO+QSv5N7VEqvvXooUgTwAEwynua/vk6lOHp
N7dRCgA5AMBZ2pGZkh4jIFYy+ozyZ65Q7PpfZKAE+kbIgT3oDD554cpeFF8tEJYwk92yC1d5qNpN
/gdyRK9PasUgormzRwbN3byCcY+OHS5kgFICQQBHW/EkAAtp5CyB6+SDqzsBJOjIqJz730HzK46v
lXielOuYCW7Dq1Jxu2t2AbN10fRnwp8ybQ/A4QzDoYbfbBh4UbesgEeB7hxciOUm+yyE4zS9q+k6
lcjxMGFZyr+atKI+WHf5R53ftPFjrs9+i+2KSU/6kRE7CdUGSDinsJOK26gvVcPvWVxFZIJEW3mS
IO8Fo/aojKt22XwcoikFCEAfdFms8WgX7fFs0iJvQ68cMqcjGWmGjyFvxy3yY1RsOn9PSAiLqCnI
aCcCk1GNtIe3YB16QcVqpGg9/Fi/IztNpZZ6CQQbQyV0H2Qo+ailBk/ML73yLQqVPePBi/KLnLlU
0e7L5ArDg0hijm8ndeEW2JMaALJZeErdR2vc6HhrhpHQFeeFPAHRuAlYgEi1M98wUDlKTyvFkmEe
YFseEt1THBFeW7YJALFnSd9WzYdfvqS5V1yIYZGx80hFToexAMYEQw7NRvB/I+0YRFuE8bwRErLT
bo/m186MCwlWNm9qf6fUjlxZknU2ObT+BmoGpP0S57dutBxyCVPVzdlPx49P7yUsfAMZp35CASG9
GUkGkXDG2Ebh4hMqo20pHBIEHYSL2mJ7zJWtLnjhakl2XpN0YptCzhSRE/7Z0DaMrCobxfuylk5F
mYvmzAu3Wb4FT/Ea/dg1e/KvWuVbrZ+L0kxEtdRhMJQkwNCx40G2tknZCd71nF6GDy6BngwL9gvn
F2qRXS79c9atDIyBLbNuwFUjoCuM0ZYoNVazfHZl8sea4CWTHk2Cr2mFGDDZSMYzVX/94ZaUh1L1
1OJRGiIpY6dOdf3oUFnHYUATdFsAE3HJM8G+JRNrKVevdfaR5QuAQ1T0umdYyt4746czvsv+Kcqr
Xj6icnQKYcfuam5sdnSPoDgrwTUINPHiFWt6EjymiDd0XgFe2+hbDd+y7np77+OriiMh8ZaVMLQ6
M0OenuxShetNI9eJVroFgzXveDVtSFuGnuzKrWAC7+Xcdq1EIVHIz4SwyITvBJYXdRYFFwdkz0PQ
yGTlKsCealtG64L1qKaDLtpD2ApthByB+ts50fKEDMKpZSc6k5LkTtApEjx3Kd3zCGx9RwaqUW9U
6RhkJ/gOwOqeYYEf6lj0S5B1MgCPSstvtB/RzSA3agD+aFwyXKfcxrYKx5xEV4Pmgj0Z5Iu2BBHC
N0ee1a5lrkJ0EAOuYqK00ksA2Dl7oWGj0O2Lk79WIEEO8mdFjxiifTTQ0afPLnb5eiOWwLO8W7I+
QQogzl/89Fsco8MYIIvIb0J7AflyomDb3ieob5pbrknzOmKJQkvqdPbkSNKP3r7FHtW3JZnLpjGg
PquElybrEp90oD2r4MZfptvyn5Wwn9uzZL3lhJ/KMkWDkAkCLpvyXvkquArXPBuUQR/EdVl7KcKQ
eKAhidxeJHmxJSlU+UiNX6MBDRQvLVN4pK2zYQVinD0BnO34UZGibzN1cjTqfCUNGz86Nwi2sT97
BcL6eibsnroa8qFq/qODo08Tv5qqctk7lvJa+H9qoKC+3wzWsZsWVozCknUa78HKNL3wbzBcFADJ
7Kk68cnAmIMHtLbgPOHv/xeM/IYmKN7qXjrc/12okI35xhK+S96zYvxWSvLJpJ2Z70trG/ASd3+h
+ghsqA5yhoCPAIT50NUxs88WMqk6+JKMV6SQaNaCgHJjz8UmqHK+oNkhzw4HdeXKwkOLd8biCiVB
dNffLYuyTWhbH92i8JjMZ4Uk/Lr+yNJfcOyVgFwDnhxanzAO9az0V+ki0keAfqFPJDACQ6CXxSGK
2d4Jij+m2BGiYblQBjBtp3ElJA2chnSxApMqGHyzWIL7dZttUgSuPqIbV6jQuP2a/7YRe3RcmNNH
5m7epoIXl6arN7JVZj+mf1wdypoErnYVa9sZpExIW1dQOYl4gdqnAQ0esuPRMneLRJMMbEJE4dzW
LDsGaS3h3t/IJThHCaHhFmvGi6+hfEfdQsDkSaBFITnQ1ladOzGJibBDm5BrRi9BTXHZIE5fCQbj
L2jkTLZ18NHJ12h6VMWPjH2lGx+6+FJjUwLRJ4GpPtG1+fktgiftEQUs4JuuQAYw2Yn4PYVN26A8
jg76uG6zv176nFAcZ8T2IjQDtP5reAUyJ3K66rGsqwPOksUPlV9Pm/coWJEnKnzDCPgB7XC9kyYE
cAcmk/bv2s9UvZMCbDfZdiAg+jSUb7qCTI19IVX5g0WptjwthNk/DqhPeNZVt4byCKSVmn2W5iny
1JVhvIwbc+urdyH/kKPdTMKbiM3UTKHwNCRSt5G6zCiE2XOB4Z2Ic99di/G8IMJyhFyVO0cL3uQ+
huz4JhqUuE7URuVKSFmfWrzwTVGRF8Rt+jSMXTQdZe0Fy75SntPpvvyrLeFhgjDkyIFGkwgzCp8Q
3qwyXk0MddIWSZVN4j1TAvHUAql5yh51JOmDKvQ6FGkS/I3R5xOmVt9Ka6R5DBuZvOMCYFlKTgTI
8pF3VrMZxRUS4VrxXYUShcKgaB+1D0AHdVSEd9ITZnlTAxEseMcEHTwm6xwES1AjnFivRv62BNVk
sRtjxGDfOqEUiNrhpWiJt4LgVFhSkDQjW/XEXb4doOOt3fKrhMY6g+TI8Tujanw0MNSzSOyx8tOh
EDPCB1EmEHMzTeT7/AF52CTvEs8XoxECbZYWdfFiIYWTX2MQmNvMJpXtXLSNUzenfnxOjNMTK7Yq
KGm+UC7D8FgTwJRVMFGkVvpQCxMZbUTOk+qLo2P87pGcLIMQq55AcsGX9ctydbNW4oE8ToUhT4Zn
Ur8FxaURSUUmjfknJOVVjN/C+casL4WfY31PkSwt8EWX3eAkBdxG2IDs1m9g4ax1itZ+Y7gDbN2O
GQ4uWwjXCZd4Q0ngbq16EZXrt1b3q+WzALCiX5OALbvz0tdXC2orLJxQFxwLxLwlEly1uQXytYHS
lKjM/SsMWz0fMPuhgBU2T+BKjY6AkzioHeg7KbjsPjJgXkIRzZlrsu8P+7/qCc1JKqno1yVqrmQt
Qd5+mSv2kJBstk48TqIE+Bxqr3DxormfWAHeZadaeKkm0eF9wzacN86sHMl88ekVmw9RvIjCOWf4
y9Wdke5YTueo1rl3Oqj0q9xt/FlxCrLIgHhgc+249hp+S/iPBWtiFUoES5rhNsLdNKIel//k7E7o
nv9ZCTeUUQbf8zjdkjajXL4oxlpHvgzlANwRmfuqOunilgBVus98heSeDTeOItKHzPd+ui/1Uc28
ZbYLLdtaYdmJ9mV8MdRVOnlG0blYQcHe9kK1rTJPTjZ4VmiEqvKWJLy6qC04d9II/PNu6OdIuxtI
VpNEdvzoTTE/u0ixDSDJC9s0WOniTYEDQbT0UOjOxuSRoFJZjesq2qbLwfqQohNpwW41rzqcZWwj
7ZW1xSoJ6SmEP618jwzGm0scPwSMclkbgSiYyIh8MF/UDAHQXvUZIuChRAS6bT7YmtcBYaw0a114
XQmftW7ys6HtpXwPxr1stcEusbxlaLHAPMgp5JRsC5ASYpvTQ917RkYeRe0k9Q9TIG98bPG6R9+4
xEJCWqyzpCGCi2lCnb64mZpXs605yYE/RNrsFdZZS921+WaywvWgvg8QTOZLGL/E46Edb4W+yfQD
yBE804jcDKmLtcWME93yea3L15h/vixc0TuyXZJNojKxx4e22XR4w9eTy2dBb9+4PG2+T3M7Wlvh
WQJlsweif6OLR3FjaxKLuiM36UHQqR3WlIIB08BPsqObGcGq4DzUB/hYYQ0rja2ERzBiSWNrIGpH
BqCe1qWNsYA6Qb1v2C1DASHRv/zCV4YRd9dlqOkEYA1zsM0afeJ6JGsd37yPJmpAqnOrOV51qzPh
II8o70N04iPGbKyLx9/mKkkaTbrqMG0nxV9MCLpAPpIry2tSHoAQOczVboZdYRqDYkJndZ9JAQYT
NYD0pexIx4DV0Ityg7cBESsE18B46cLFxAdJePjVc9I/iZ1h1GGPii+TqArYhojmLaHjKxGjGTgP
K4MpcgYdwoRpi9J+4vWdiKlWK/aq9z+GiLXpQHHFesPB7Tf6tte8iv7EZsOJW7JFZ2ICyE96tJ1g
X6XPlP4M2lph8iATGFX4IxXOoUwKZkoa+AHTmCK/JgxD803pf2IqjFbulpFPJ+kUIGJAg6lESNsJ
8ogbIGaePyK7MHnUCqibRYASCLKerqIlvrl/DySP9T0omMbFbWYX0XdDGoZaiWuGS1eP9w1NBBTd
MleUM/0PDUmarNoePlv8lJpdRjwKmTo0XOUPJa6NPskToDYy++Uc+QWGX9aTR9Aa46DZdck4AlMe
xAjLKowQHD3GO9REYvNolodieM8o8biHll2gmrZFwtPicxt3jR86Es1s7V9iAdLCZq8EFh4SIH4R
SOCiZKFYd0IJvlzgC2TtPA1YErEiTWpB0JpDrT/rFCG//KkkkONb6K6hv/EadKk3PfLu3pD/gDR1
KG4x2qsUDX9D4YSYcpQQvMfxV2F4kB3iLePbQhyZ7M0g12NULoWB+JDxw2hRXz2X9JPUkfVFiZOZ
h6qrvIaohn+bhMs18heSYsHjFHRLIN1LmWteKxlaDZRz8T8TULOWtI1l/kTiLsyvfvsgW8nJEfIv
58QyUQYxIhEQzqbgiKUP0FTqnQy89cRzXINWTDb6ARKFgtLVosuylnYg6Vx+HXs0EzBrSzmdQYDa
ZhGGMLFP7SOC8RidaN4thHfhv5W8EMKEemqJleZ359igonNHUB84hLDbDeVfVfCoVmK4VY3LiLpH
4zMNLx36EeuNA9vkX8w+lXKLyhdQKmxAhkABIzKtv+TjCzvfSN9+NdWvrwmoOnRU9Q07thMof916
AJUlN105BfZ3xZDahBDRQ+PAIBXaqrmm4aJFFiXQPxVy9DXoHi1SEvI+/onPLX6dtEuc0v+Gxp/7
S50d29JNm788/+l8leYWuX33NK2tTHdL/0bAldN+5dRg9r7XxXuE5B5z6K8ECVWSbmOYoCscB14v
4YOaUxEg2m1i5RQX66r9jYfdUJwYKpUDvQJ364+iQ4Fe2QJRlXsC5UfxvrD/0Uas2PqigRoOVwhM
0aocnWxdQc/coUZkqO0SKonK/+7yUnGGFrEGIFO5DTYdWyOCrwxikIQj8GMABdy/UCiOkDzIelop
OoiN4pLHSs1TWRzPrpq2Pi/ahpGok3F4syQ3Ml1G8R4ij1tl7jEl8fM5EWsWc6AVWkcME2ClUbUW
osVQAciogOdsaE4BfaR6rxEsqvoPU/qbc+YxDw2HPQdHVGggLpnz3areyNa7Ydq18yHBaz2kpz5c
GpA8QhX50VTbRPASSpK+wijO2F/dW/xs2XVhXYQcgNNEsgXv844qoCpPFR7Bqv8CcNOMbRO9A6gN
MfOmukZMxWk2yccFrF+KfGxRf5DdKx2B0QDl+TafVkJ+yedtm+wqnqFMnrDPP5qgSXSWd1wicZ+i
1tI/YaLtnt0L5iG61oW0CuuEmQp6Hgl/kJqMqle+tDE+VC636bRZUBu/exNDFBrSQpisESsQ/KqE
2JkgEwLsgiicuIVIzLYKCDWq83uCRHe46xPc3ooxoOkZnnx0ixB2i9PvxKU8I+MS6pcU9IRRzGcu
W/XTpkZKI18VydM7ZFN0H3RdS++HunxwheAAHbpUffSudWYihPqI+ls5742EZToMdzSH06kvj+hX
VsDKIuwucJOQPkmYwLX1bvRuZxJc6+haiQTwjnYY4F/GJpR2H/ofYYZ2um1NT4RvnAmZXXHvSbjG
802MBNzA40yemqO0t9qdnaE8muQKxy5h/wjENpibNONvcUkIp4Sg5plpo4EHz9nENoVQduYllZ+h
eeWVHOUtmQ2eCTWmkvFBiDwoxrvhEtkxHCIGQxFyNLku9ZSLq0esMPyFrC2jTDHoLQv6RqC2owQ5
3MDNlMqPYH2Z9ZtlbZj9Cv4v+aaVIkdrSSxGEZg6IROvVvx2a4I+fOr96AB9oNInxJF0P/6ZSXk3
sap947/0YBcZTyaXe607LLq4LvMU5A19VB+b4ltBFsE+jQ7YUnkskH0XswZtBHJDPX6j9JMrgnC2
AJ8ewD4xKiwMhHgL63RNjt06kVHNBgv4MhsOCFx+Ei0Um+BrWr7VtLPCPok5RNpjLuq6HzhGarDB
Ak/+jTmQoTiWKAW4ZI1XCzFX6MU06uk+jn4D60pqkf1FOoVy6ayNPu/95uh/M19034G4TwraXpOf
AZg3U+uw0/tJB4xKeH2BSWuFbrOmyaNjHBJxtUQtYNoD5P4H+4GlMGu13Y4RziaQYBlWG5SkVvnS
FL/TWy1fiooFLyv2QmmSq0craT5qaP2bjxrVpvxmOMx46Q0UY8ncK76y41R85cvKTgVCP2FBizMm
Vw0Buf9tWWS4Q4bCieHyoGr/mqSEmS/syUangFBFMJmOIUQFxnr6s2QfI2+nYaYvMP+1VZp4Qax2
rnnDBGEnI+9lE6n0air1xWyP0yXxUHWq28YrWNK659rH6nKkZ/AlrPEsvDE3fUVeovhGDgJhEg9+
N7E/+gp6i7UGXlgQYcGwHX6F3bOVHv/Qaeu1RbRGuojto5nDLMLLXUWXcG05MosGybWgfl11znQu
nSThOK5oNcbyXCF4pWeiSdDSMyn1oKMoHdMX7qIEaCiTfCcEASY8x66VdAG8BWxui6SLdENH0o7Z
I7IY5fFdAGAgnSGIgkTobbvWPba7YeBg/t4wDKzNZp+sAja/4Cb4scqvyPqc4h2zchrdBmlTCacF
UOJPVs16OFrO9gClXJBDmKtODJBTH+luMCsfpvbW5p9Fvi82ZKcyMP7KEdQvNefLVDa9j+Im/o66
k5C/gnFU2nr6miJWJtpz9VmMrwMT8MJUL7rOaPhCqkG5URCnAeZX75LqO8Gh82fH7CtHXZnWz7/Z
H0Q+Ef4il8gUHQqLlw+FOk0V2HfjzuseDgUbOUTF68ThF66JeBXK45RsaPB01Z5Ofv8paA85G6HW
Jzs0/dUU/MTaQ8iKuzX8FB0U4Vpw+3rhmAfhb+kMs+hHbM/NL80ulBrrPHhqrz1AlDDcO+7pWbuh
GVYJUtF3fnRS5LPY76Psk3gT1DSjR06crLsi7ufZZ3aLLrAH3AMpe2Pn86B8LuRJk1MjaLt1gyBn
uugo22JSdszkyIK3P1TS7Sfxc2j1kWWox4TLrYLaCTh+NaKhzuIIAJJmjHiLwG42vxrxhWnG0Iji
8AYQJzSB5YqcjADHkNK/TeGPLC2acPw175V6svLt0vyM+XURgSE36vvdFF511Mmt8GWROleJdpu9
RhoRRpjTXvv5TaC9V5tppYLVVKyM6N8bYceSJCs9pbMGNMrJG27AizgEoIQ35P8tJYCW0YK1qStv
fBYJFq5dMwJJHKrwTxguY/OuoO5Tz1VyCWZuvk3Zr9mtJ9WHdHLhhjILOUHPTjEEcR0Ukqs4MuAd
22+iAbmNvw7a8yzS4R4M89bp9yj8i+K3ASqhQ94FfMkrUrPn1WLEVfl7cMsn9mhFo8sR4hcPqh9S
K2HsKRhfDQLFLqM6V5dZcDhvQnzVlYsgvqpQe2zPYHBKnLS5sw8NAOC0cHLLMGQlrw2KxkS5BuwH
NjfGtK5cLhJY8nsCscJE3Za4DvRLqtzbiSYieUb9T9KhLr/AAqB1YmwbMb9ptQQ7/KcLm77ZS4ie
wXkrR062VvG5jOlic/ON+8/HqJMB7wJXaI86Am7uftGyTegsrtgYR/mQcb3HwlcyfhUnWP5Iod12
nqX+vVBIBhjODO1l5MgDajZVAo4utsWOsIPI2iuL1MIl6aRAi1Pv8/SjLt87TJbFa8+jUaTXSxl+
GmzQGMDYZXrt7q/TjOU9l0iXCj2DuXOZnryGXqY9ADER3riNEGujaaU4BQFvt+lawS/BEyxNW9fo
olEmYyjE3NL+hZxrlQaktV6ZncaQFvyJa8bogLQlhBaLUb58WIQJmGlnV1hsJ/kkRFe2WB3ZPTAt
YPOAIHzXNpcyOTb5Oi924ZrulAtg9MA29MSdsM+VXC0LRqIOG7wOC0GObnNBVhQeCJmBdoEyqR12
PmDBItNw+L6auygnq7n+EnW3Y0Ez8tlLlaMsf2WhCx8Ilztpy9EuGF+mgpKHUWehfrqKhg5sUF4t
LQZUIYrkGq0YPZtabIRwA36k1Q+zHmklfiSGW4PcW5hf41tpIaltpdyC4cVQUQEbDjUcYXN44vay
wJhDlDQgb5GCKmZT6c/JeCqABXJSOrJw7jkzWvkG7MrliJy2cuh9q9dluO7hRsb8EQwK3FxpE9KP
N5jHCCtcqweY3cbuxwvbMDScvrFtqGu12kqxRcIjMoAIs0Lzx4SAFMWWqmxlhETl8kE0JuFGd4T6
3VTJhIz385Pff4EdLC4UZm0xGngPKKE1Y4WtEal5IcKk634K8bWvP3JhV7abkOQKYEzkffCjOskM
a6vTbYX+e8yPevACfeBI0DwdpaEuOVSQOGIN9o44o8alKIhvk3/R89+gpt1JDpqw6yqsK0hq8Bau
CTZ+Vs4CXwT3gHuCBY5B03sTlwX7fp1mvGbxzzIDG1RBk7QNCWLY53dOu58R2CiRVv3wEOguYZwl
ZYtgO1DWIfsJPUzhIOv++Z/CYr5EtKUEzZjg04iRROWzAd/xX6BSczKiJgZ8kc2ZoWNSouO8df0W
YoaIsAFxumECnJBvNpvaLp1Re9foT2SJsvzRt92amXJFJg7Zy3VDBNy/NsCqt6R4dxDHgX6PxcMi
KSyTARaTFUzN2Vdu4XQOsodmsW6FBZoCzTLFyYGsRkbKPoaaJDwbc4S8Y63GtJAcK10c7N/vWkex
0pBCIs5052CL3bg8ljK5ttMNZKwAUQ2NK5tTIvu3p/vHRY1sCNxoXW3C7ahe0vK18veJdUKpyVdP
Hg7G34RYYoCGRco9+wQGpx9G+BKp3638MiPbUx3AgqjdsN2FFb1MdiuELBl2l5VOAEi9zJgO2/fs
4Uauq9J7YZKiE/+3Hhti54DaH4089p2W9cmgR6USeSlDUwTw2iCpxXICYZQHrSdLM6ZBNK+U8V1V
vvEoQotbm/pSjyQVI4udgHPGtwoFEA8a+sGFaKKBYRQE8h8A+qTuZnGLDvV5WCE4CVeJAdm3GqDx
8GYxS0EObAKv73+H8jVi/DB1p8xeYnbfRtoVcTLe3xWB4hAj1Ce66po9mwWzssuYTdoEIBZIGyJD
GvcBXlZ5jOpHAnHUE147VC/m9K4T7ChGJLL8ZuE+p9Nyp5VS/ExthTCPtzUHUaDFFhPgAfudsJVK
LtZtWG+W98tkFI3KYmua85Z3bdXJJ7m4QolA+NNobc1PlBVLQfMrvtn7wNgkz+eSkI9w4WbCEjdx
+ZH056W++ij/iHN0WCpE+ET65Uu/SUxNClF+NEe+PVBeVHwHvd5oMEJheEYE1TqjUkIF96jtezc1
DPJgbworX4LxZhRbxbxiTKixOgQqWYu3fIT3gwQx7khwSRej9Mc7IpOIZPuYWq4uPNyr1CLpccH/
LfffN5crG864a9JhL2XQrE/4AGGfufqAOeALFlxQ5datjrI3r43pIqzZltm7mfEpp3+w83r8TpxA
gFxfVK9mv4mKg5CioOpsywpAC12f66Nk9eTUEDc70SMgpyzFV9//Cad83eMhRFypCj+q9RcVrwGR
CNz8fK9KvCb4zZ6UXYLmRuqomcM9YULFTDxLb0vXqESP1KFlaS4/aMuKmhEkcpKRLXlM4BTBdDwB
XnQIRNqfYvZQ5ywPoq1w6qkyITqkw7AANAM4/BZ8DNm8FBZ6rv444bxOWBdE5BT4pI5ul8liX1AD
QyoLXGvtEv2y9GB5shnOVBhMTf789knGLnov+ytEucYluiq5vUkAA+w3VxYVviJpvxcyKkDqbMfF
2s2inwosnmX0qHaTkVRAdrgrTDTyi+rvOOXCF29bSHNujT8puAsb7akMTOJl8+2zYlFloVzOqQ/J
WVpsI4Rq1cwhSEY/hYQan27G8jSDBPStYQfDOwpuweEygnpcDCvLorXNQhy00bM1Foepmb01wZJP
ZAFlYI3hqDfzIpuHOkQYhx3S0/3c642rmpNuiD+NJdXfBL2htlkIS/06Jh/jQpZQaxf4tsYfkx4m
nmIxfvGuc3QBO/Q9TI0Oq1dzhafhcrkqFdzFV/4MDDC99o/Lipcocpt4orWXHQWVSoJ5cxrBOuhQ
5eZDn06zF2wb+V1wI2/WjguQUaWe73Hrwu8tIiGJTJ9u2X7DlWgJCFu4ukzzHi0fgrs+JwoOzNRf
+/VDFmBZFDSXJO7UGLcuXYDOxfxLWgIalL8AyDF5M+ILD21FoJ/PZYHww7Rfa//UOz73wJeqPYHt
bXnZK7ZfFuAkMt+CZa0kaXajgY/D8yP/EH/fZikaIdJSiCyajVb55U947vCCwXsqbNaM9qMGVDmA
iskP9oRnQrcpDAPFQ+MNMjvG/T27JFbTBdhwxVzsSCalNESduEocfU63SolynpejN1kPRuetVq/q
V69/L85qPXrPMfvxzYhw+ulSKTiebyTfI01AJMRoBsZBiiuf1ALoba49eqKi2C+VoDZIQnJZTO2Y
01NmN3LJTvrAeOS1wA2MYkl9CgkZ85dYPQnZoRT/jOJFWeKMoDuDj6T6GeuATBne3XDfZJeGuZ7h
k4SSaqclL3mG+9ebigMtMwB1JDKO8j1maNETjjBQDuf9tSqPVXXttG+Tf/FpnrczCoJUWkCvmlmk
RbhAB2xbTqfQZHE78iMW1xQ7r60US/A+3/pekN5ntsH7rzFC5Xb/H0nntSO5kUTRLyJAb17Le2+6
+oXoakPvPb9eJ0fAClhpVzM9VWRmxI17T7jtOdaEuApP1h/hEzA9LAA8YOvx1uPGaggEcQNUvkbb
rjI+imYd87GCmUB4kIwUskg58ap4blkFB+WwtFkeKHhfBo58k+OCP4IrwUvoHPoKansoVz0z/ppi
Xqa4yqbftlDJudsCCGLi/WEKNuC1xdBVsBieESI3Hvuncbtxj8fNy3Iz2IGY9mJrLpxco5POsdWW
rC0eAoVe5AEVzig/XOXVaJusPDGoZ38WiRnLeUWxxe8vLQbWcYWtP9HkqcPss154dJcu22+LZpja
DJjc7kmaEOEYRe6TThaaFQojFeOR/HBBzJmfmc2fk4AxsKqypVT65/E2RiS5Q4njNmNIF6ntxNlp
TcUoqZnQBpnFVnRC7khUCHQ6bs8p6FJjb2JtY8ZTqas83EXy2pAWkH7lx8gmA6LZNt0v1lCeSX38
tLCCxqt0TZpDZW0YajMSqeawu14kq2t/YbX12gkueoVprGaSvmIXC09T4JGaZdY978TPInPkU9zZ
LQoorvg2jwn3zlr7RbsnogcZ37Koh1WfRlF6SfkqSnzK5lslXcFPdQ/bPZDQ7AIQmQML2/F7O+HE
MfH6q/lci9kqMyZzCyUIid81KL+IPMxkb60XX430l4c35PA0O7V4OTyEcgOroMIkFslg3tV718JY
fujiL9Wm4gT/WaHZENcUriqLwrYcfqlN+Rrpdxnsml95SsOl7SV2wbQVV3sbILGwQbK+uHwf8acf
4pRBiW0XjbWL27+8uKq4PeBj8WzB+uzz2YnLG0gT7nXAjpRaTGHNWYblQ1o6ZCFx+fDtkw2iTgNe
slLdfJrw7YOg0O18MmQkRr968oKTd5f+EXpHSfgp+ZWG9m4NV/F1lOajC/Y5c5ho6ZRLXSVmtkmH
XYToqwn/KbNGU7anEcdpCew3bLkQs2cJOUnijiIYiR0wDRbaE96EOE4VacPM2YHjAjobHfmRGuRA
DmJhKptnyHAzjSAsl69hmubKO9AoK1gMLH+V7XejoT6yeU9PIfZWFrdpPs0tLKQ4Ij3/24YnxjWJ
NeUai+u43qrFxVX3RXp1MRK4AL/ESNbjqu3oK9I5kEC8dob5i9Dq5ReEDJ2bPp5rzgEKLLYtwXo0
JvL3YH/RSU65chIXwe+bfdKh+mXI9cwonxqTAwA5yJLDjhU+kAoQgjCvCtnTy//EdxpIT9iT056Y
B+AhQtRrjme+iLrfyMifJCoSmnljpQeLpEC//bClj9z5M/Utp0ImPV18FVYuT4b0yScj1TUhHBSK
9pSFBzPnm6/paCKYJMtozj4CQAyMZDS88zhzAm+vWWvLeGf1l07tkvuXUUJwAIczQ+BCF5cwJTbQ
VceLQqehDYibId7H8GanO/4TIQOF+BFbKgZbe6qhxnubTrQZRCnLR4eZWfZKqdYR/S+6jDUeslaj
iYlwyv8ECc5xHB3UD7G9jzGcxfWWKQPknxTRMZRaDCPhtJb5R9RransVNiYO+EDnQNtr9c0y/tjh
M/HrM0MW1wMLhpXQPgXdznfPXnUniobgPXdpc8xc4vels3NfMO+EIwVlkcEEV0GUfbnt3jf3WnMq
EYKSnwim6bCqSsrK2p5pVTBNlF97BrLU/cGgOY1pN8Mgx5kD5CcUkgB2Z+OIX1J0vG2lEqMi3Jdi
zawxPJ9U0FmF9KlV2qS0PnrjNY7l2jA1LJXjPLXxh8Q3EN4EAmZI5klBfh0nHx0FnvDUuFS+SuCg
2sUlWjV8+xxEjs/LEI0Ow7XfPPhzjJta3mT37vwNi2HGjIUikj26xHSF/Oe4W2r1kgQZx8bk0oKE
fSNwFJvQQ1l0DOYDe4HBCMg0MFgT+DDjp2UHsbYhJRHSS090c8egWnI/hHvdah/sKleNp8jzjZxY
av1NNEs07PTDYfIp+W9/eHQDUa2thGmbl4OHUsUdXNkpFQFJMqL3zjWoSCbt+/5ssW0m6brpnWld
8FfhEa0ecXBOywBuxpeeAHua5JTYV3DhmEEI9a3AW7t/uBmhk4JXNBmaDbe0vsrlJ8ICddhi1BDD
lh0W+0z+YDvHdLgb29o+F1zRGq49Mog417mYpWN9UeWnX/3Y0c5P53h0d123ZKUyyqE3N2dSefWd
M7+KDNqi0CeYTSYqBgByjUZwhr09s0mWuB1j85Kraa2omw5iOR5dqFhi+4qDmZy7+gvGtn+Qu4ML
I8ViEsggHIPEwu4+KjKbXFTiXkYtwKK1kNNdHMPd5TwD8On9qFaPeE4wj3ejN8+ABL3JSccAK221
J6Sg0iXs9Zbdg5wf8px3B2Fd+rbqj9G5o56KvZU2HVjPkmk0FvY3m484OXcIiV1JrGO8D8VaGlat
eksIs4XlxGBhQTUbIbxeqJlm1QufF8BNYF7Z0pkLl8eoXAZClcjsau1MFbWdOQz7U4Ox8J4NyISb
9eg7V98WzUSB9ZHfNYU9RsxfBWETzkEQyuEuqdY4mdp8G0oH4NiTkjCtsspivOqclgbrGDADiu+d
te9TTV8YwdpNX1XjTAbHW1moWMLwW7t8VdKcD06UXRnIAZE1x8wgPYVmRdphYjN60N2D+CQ89ZVY
22wEMMnUf9hnQTmruldlwt+k9LKcrWvu+HoH/0T2Aa9yiVMtxOtdM5ewJRB20VzDbiHlBymaN/3D
wt0Co30Sua87o+v0PMzyqRKti/yYqjRbR/EHCIOnJmNImzHoVe6MxIAHM9ngyMDYYvXf/SpAPqKZ
xxp7Qk6eRpAaC+lUkdnAHa8AHR/zuW8zX5ik2iwazzHTnBManOZxZzs8IMmXZABOrKZy8kr0SwIz
1oAe5enfaXXQ2Leqf/pY2FQ8cc2dggoviPQB7i3oZhRCQb3QecGLfT2Tp9KIQMKiBA20pgO+2eBF
l7Hojspvrl1qcv3hPEVNdgkiRfFNQcCt8o3dnJhc3UHtTgzjXcn7lDxxvRtSzivvYygeKl5Hcdeq
PIyphsPWwLqOVN0yW8ebgDOOw7TA6h3mays7GnjCgyWLKSgaGDKDBWR647PGZ1bHV7ar8YB+OXYI
nIiTfCgpvene3U8n3Eu8uci2eO1m4A78YqPrV2FckYMP8dk6HeGj8lYHX05CPhDJrgQ7M4Poys3+
OeRvxdo0gG/id6mu+mEdBPeheybVh5T+hvU7NbiFmDcM5dridgrZOe4dbb5ZHsS6eGbo0+xj+Nct
KirE7n1XwC2mPuZuz4oT5EOv/LHJtKb1bURLonkf2P/ttm9POWbF1mD9bqR8RvqrxdskN2852yI4
cIGnwas03X2LVcTfyOjxob7j5Maz+lvY8zEgRLqwgCOqK190/6cqO0rd3TbmmQ1wIDvHycqe0Kzk
x0j/a2RzahMl/Dax992tuTGH5yeGv67/0/VnzJ6j+EitTevc2OAHthVbOQGA5KsosCRbSzegb+Rj
qDZCHDLwSbCxgyZL8xf4KQbxtOMaKJ4hzvIhPlTpxszFxLsdnuJFJPoxoGMSYFagUdGB6Ii31jvk
gZCUR8GktdV/+GZG+dDgqPFsXHsqGYmFUogbbKtme42V2GxL1B65dNXINkTUx9gxmC4tFOCIxjzZ
GcZHlr7icW9pewKFZfSRcITl9hnXDezVJRWDri5NC4PRqa1XfX/KLZwLziLK76xASHFC0JZXMLf/
j2IxIOGwT+KN0P9rjifdWIiNLxHbR+ZNzXIowJPWp7BB4iRtzAVmqY7FJSCdpCPZg4GoMxWTswuV
a9kBHnpVJY+d8ImKWSTH13w0aFdoI6qwXqnZT2++c7zNEeLbPJsnzanPWJGy7c2VSPKFnxrpY9K+
oHTdpTAnR/6+b5dSu3RaBo1QNHAW596pxgJF9fNtfURbT9uKRL9Sc28I393alleeuur0SVouNfnN
egynPgWQsHHtANhdyDYbSO4ZcxWM5ZMS/wtSeaiufqn1a0JK4pBmjme1v5l3hbuP5BbIYhEYwmV2
tS0MqUwrqkX1sKp1iMTmLVJ20xtHkhrxOwNBIqOII0AV3j9l07H/9x2gQ8pHGLf4NB+DujRUihR6
BvZLfibYb8Fy9wcGta26YQMBE441Bl2sDMydpjml6Z2NP1O9WGkahci2b34p4TCSouzywwbpJQ7x
YnYIFvcw46LhrmLL2AKtCUbGIUi+uR785GZB/pH+MVeibse0FU9ViN6rLEc4WjdP3uc8xCbDYasn
pfkaUDMsGNdKecY8lcirVBY4VSnaOQuamNpiZyVST2vTio9T3fsr24MwB0CEwK7N5/TvejoKDSxM
Xxa7F0SmaQTOaxB7S15GhxJF5JrI57hP6kua31wDwNV3XQqA1SHHpG6i2lU67J23nZ80rNXSxmJ/
kH9A1EyiNQkbP4Audqz1HbVSUnEIEUwixZsv5S+ZBUHYNxxBfAD+w1oIFMAbNIC4/8ndrU0lzkKG
EhVJ5tqpGfr0cD2YTlPZpbhU9mUAkUhoIrz+eBXJ0fJ5Lkbz2IMXwnmam+us3Vk+oLe7Q1UAZSCn
inNUrgKG/doh48F2MaFsEPhz/HsN2piOcCbambjXl0F2aaKMdGQ8G6snKDE3eYsHumCjR6whbM2h
JdrxqamgxPkpEv9S0AYd5DTBYi0HQiLVziuQIU6a+eFUb176qU9YiVk3B2SNOVRTPsuGUMCyaf48
QtYUS85srHEs43QgdSumqal31fh0fOfUK+thoS8cj7h8hneonnvW4/db5v9PZxh3P7rwapT2vOx+
XGZguCRnLMycdPK2czbQp9koOE0wVTs/nfUnfgYTpoVbeNOqOlcZMuPcpUS8FTM8j9m36DsboGHt
LUSrlNQvOMpyviOfDotIHWDlOLxy2nLQz710H4E5W9pjiDeed8ajaMt7TRNJaiQRbxuILRdL3dug
2/XKvW4esfOsHMyn10w+eO46D/YW4uGUraz2GgcbywR/Iq7vsboU+lzXfq30L9XAM7CzZ1HXn2Fx
d+K36tzkiT/3mjMbG6bDQptG2UtmqiB8jia+BqtPqbYyQqvPptlrwGuCrRXSli5I17npvUUbUErz
32PEflAm3dLUs06aQRBj3flANWeYlmeAXzhlibKM3rxBk0Lz9+uNTk2g1Uvjm5ErzBo8htCARGDc
nPMiWN9IQKi5uHLYF2DuLftWJZe4+w6GU6b+dIG6rqtLXWqMlMEBsYRHt77ibjemh4pJbcytNzIi
yJWbfDXxPyTrf1cnkzHvKshXiflk02TVrwBJ80gfgJxp5dXOdi3tQ+nkC4A3QLKQkUWfojbfOoGN
4SnYL3XHaudjHZ9lQGDZTkYCRcyyZwbRj9BD0+OsdFMBXzYovngpkyX3ddge2mE3VvhtYwjHvFLo
ZjIYrANHgEkNhrEiuPjGH4cCzBRLX7HCxvV+OQ0w1P2OmDR6RF0KFZc4pP7bUjOPqIcdg8dIfUEb
MBhDVhWVXbeNok0zrgkXTIO/uMJE9GxdRlrffbVWGNaRg2dnL/Y8/RnzC+unIXhLyVblsOhADPbX
FgWlkKlmQS3o2G6d9EdyT7mxqEbsSAy/diLrqhLaKdatxH1tcWazKx4bFWsdUYTTAvbmoom3qre2
pYdqsCdmSVRjHZH6MnBzNLxA8RnIn9bgmBdQ2vMYHDMkYJoEwfAgZyqSAJ0MrG/HHq10FwxARZfY
I+cQJ9L22RF1r9KtpexAxZX53srPzQQmIV4E8DD5Ta0uTP1zIucWfvMZyzu5Q/FJ1d2hD48D94vc
sCCH2pFBNbS7j4aKMStuVfUxUM9XF6u8OFyimrqCHZgg0kV4dIRQVUgXQ72zH8hqDoFfTpP+1eoc
WOM3Y34B7a5xy2DPt9uKJNwGeru5Rv7u2hcbFqakFFKkPoQJ0oG0hFpxdq7uQL5gFWIQ7tuz5f7Z
+n7EH513mPs4sWS/n/j5Ua0WuYY5gbprpYdbpzk5/Q625sDgHX47aiZrKCOP86462DTyKjsm2uDI
bnA8jzX2oaemraVsk+gHkcAey6U6T+bEnoVnwTtIeB1CYSqgv4gWSbqEji5yM1r/tJBZIxAUUywx
GaozrONuO5orx1yZ6Ukp9iFWLelk0sHlmM0fhvGpDJdEWqfO1oDfVSGQKqzV9QtoUDaADTx/RALr
AyXhNDU/FU4By32JeRm4XtypVvoRdEcgHRMt2Y/FJiJUEuPdofWed9rZ/vr3AQ5XIrVz9v+F7l52
rl37BemFK0Zy91irUwV7H1Zm1mzTMunRVeSZQ14cmShn5T4V5yvA6lKBReaV4GTsFpZBRm/r+T+C
OFdCBsg2KRlIR/vwKnmJn9vZVDXOKNjnjjXN501y9KtLXom0kLlpiHIM6lN3vyv7F9vMrMYQaGH3
FqeKXh8Zg9ghbe2MGhl6FRhbrUdNJ7GsAERkC5OL43jTawzKLzUvjLlL7Ef+7GPoqRaJIfoLGcQe
37YPS8dnH0mDgcXlsex1aBkETlL+1trZ/cbvfzq7QJ0mQUPPSsSMoUoJk1NEqJNtZR/GHnv4jKo0
4qlyl3h/SCXxe2tUCEw3AvXqKVudhts2TibLrYSfD6MMdFx+3swHa8Bip2lrbhRzkyA4pMhjDbpZ
3rGfDByhufCSdUbazd6JY7Ry5sqC8cxHPTzDZm3THvU3WJGxBNLeYKykMQYYB47HPfVLgv6G1z8u
QdafGTSwRZ5lq7ucbQ8znMet9XJFow4BivHT3IGGLMOV3WoXNXik5IMsYndMGYMT1L4hOOTNorIf
eGiw3fM6Eml1hosS3KBLO+imqu8ecvVLLGvhBGooVWAJNIilwJ+S/iw1Bzl64Fed+ejMYKaiLbbS
wDxVU39BZNwAvW1MB3fl1TOUOn9Rr2z94NN2r3R7HkZHavYE5EaD2ZhVriQJBzTfYOqQoeOK0Bvg
iSRcMUcbto9FGOzji6GZFoB0oBqzn9jQuaOa+KQbzzjjVbKwA0fHOL5hpIDpq4IAdYESWDtfDC4i
xvBQqSiSgQn/8wv5vNLRoakXKFZ0eUlMmGDhuY9eA8p7GJoVGKgIR1NXrqy9nu2t2Z3+0J6M8wwA
I7MSwjKsz1m2EVrwBqiGRrGebVr/ZmN5l5xZ57JV6ROTYThFkAzOopfHU6YizKqH0kAqf9RYH7wV
Q7u834kqnySqxNvGG8/DObYbadiCqeVh1GDqwU8zrNXjk1WBcB3lDnP2KW6XmSBsQSVy7jG7mFEP
8kuXMStac2u8f/kkRueGMsSrAzIbru0/YB92XaC2DCIt7DOZDFJ77vcneAtEWT3DnqZE/DPA9rKt
z01uRkOrWWUwoY6e0Eou4ObRPPNMsnBcd1dtdGZk8tTgg9M8Y2KEF+EZz4w3xB+/o5DFeiLnAOWT
NJw7y/r94G/iku5ZSLKQlNpjZWF+WGo9YCTYIayqAT1Ptp50tdIs+WNDpOmS5xDu7XiLBd0Fc2Cv
bIxO5oXkyLSqmbjtPDzyEMETbRMAIDZYUnlgkIEeL6uHsELpZSaSgfRIc0jK/AFQiGNc/h3F/TCr
scMIeRKLShctx+QjBXjnVNtg2IgAslLMRZhZtbd5dQ60DYdM7mDuBGHD41reK/K5+jahSJdZX1nQ
Lmwciz4N98BAZ8Von6NKbc/s4siHS9aE09FjFinAFAwjJIPzAtP8/9ZohZKIb6+HMApIPZ9LD1LK
bbkcb5AiPVymaX8tdXAl3j6o372zbEVilvmj906ThZIfzWTDchgikuRNsajfxnwmhBc3mUnU+Oo+
ip8dQ01ABaqyVNibSbNHr2iAohJm/kG5NcaHyGKFnxmub3s8i27OCg7SLJwq7d7DZuWxFOThFetR
WdnuvX+kiK7SUXKvZbG1nJ1sLMOQmDNwzHrAcHGJhZvbR4MJnw/AAkz+e+07cE4mg+bIeoVLfwnp
cAx+ComjLTPZxPwXw/TLVkUDzhFjcJWT3nMuqbzVO3YH0sWB2z3Iw9qRZzJQiEF4/ZR9U7/3fAw1
dWlVnsAeZsO5YJdPrx/DeC9jsdVPmF/iop6gBIjrN9TWvLxF8cl+Gr7qiIGBxxIqgRfzeVq7uchV
ZtVXwtpBlaKfUxMcWobBALW3oDD0smVNAyv8k9KxwughXcUfsIEkkMjLwX56rDINiF6qCRYWqIgR
W9DxSONtHFZGtJDUh44UwBIUIbwUOwsrGY2QRc7RX7NPblLTBOI8awPusvap+xDh3WOYLTU4rr1D
BILYnoLdDcAgemIbc0PZR3MGKS97SlE0tTlEESYFuEAoSdznCXHKYFgyGuMqRcFZNsGKvcFaeSbe
3NPR2+UbDp9wwtvXUdQqLWNS4yJ8zL3zLVrsbl3A76g+9aabp8Q137wl7rlttm2yV7S7iA2j2HrR
1uw3qg7+ecbelbH+1YuPxnx7uB0yzLZKBYEZ6cMoFoM+N8yPgWEq6DtfXYq2LTAuIr2kFzPJ25fO
gfH2ssJ5zFgHTIGokxX73CkfiPcW3gAPGh9DYI7Q4pEZiy79Lbo7BVF8pdINa7inwtcbBH+1cgnc
R/I7hsc3m4i7Bb7NdPzNWtoaYWfdhixvSNchn5fMOipkN63Z5Mm0ckiByQyrN4CpIEKiRGT2aeTS
ZgzIqs32QXeMZmcmR1gjEQBNPDtyemRHySLmIe2ri+zuofsJTxeMNepo/rUA88oCBZZdHDxqfBWi
lNNUXrG9oEMhQ+eEZQwc7YyUn6n0qp0bCWYD4UG9pv6rAtpq3vAZNOIGDkiW44/e6DZbHu5ytG6E
NGDipq3PcbFJsc6ALdapqod3VmFCdWbMl7zfjn0rFihH/DzCGg4ijqLH4n9izWgfcuQwo4aixXwc
npYXHES9IUdvBv6wP3CtdmtE/jk7HgY0rWaXaMsChVml6Pyu/I2eY5XF2xWvmP44xh645KQuNiKv
yPRaKNq0+Oa5BMGhhECLtYdWrutGcJONeNEm/EDsGPkrZzb0WXUde1+mwI94e4p1/gOx3WjYH7nO
AXN2TGXvqSKwmgwCrFutAtW9WZ7KDI1hHPexh4gcZtlUpSM3YQh3jgBw4eJaRGtaBRfXIg19cJK1
g1rzuqVQPnc2EAikC9/Yi8B0VH2Kxzya868XbJhHfvb/1IwhBshF9OPyCMZdiJtacGFBAV1srZ0c
ILgZVYCGwQGSlZgshNqvWl+SjkaHETamJX89y3dBejCsI8FFVsXePaZy1DPTtqDlksj8WjQr0K/L
4CFph9rFm9gxVv/U42XqMZwKCEKx8BpEg6RjRUKRU3aDycwF0atIf1o4SOoOSU4L7r5xyaKVqW4K
6VpleCs2Bk4XyJH2xk4w+mhzdGXSipwZVbjN29+B+jcJD3GLEzylHbW+yohDulj3rAliW5nosDTl
q0xSMDKvmKvPYolWy8AU2pYeDMRL3EdpFl+qwqyTddhr/GCMXTqSkeG2NEFK5SUf4izrvFtp2IdK
Cv+asvhkcwl3lZfqM0NSTuMoUkfUikkq/2m6c/KT8ZHIAKhKBUgDer4a4h/zpW3NRVzma9Y9HxRr
NejZuxs/O7ZJ2ny5Ws9eLk86mLDkx8x8Vgl4NL9d2ug5fuFtMxj3YZLsSyrJQG4YqSp3/OLThhQ/
mJjuYuMkBbuKtZD8Wxqxd4OQZQH9wh13na9ymRIDKfSVwzClaXngyohDc1jQWi/w/0/VQNvv/b45
tHJzsBxl6eX2pVMTmYFLw/k7z/EGar6Eb4ZAaBtd/H5cSooObtRZyhHlptQfVWaRWDLszIFMZC3a
2lz09FmCtdlx1pRy/WPrIaMG62w5YrZDLxGz/xzjm4NvbEiytRWQFwXyh83cR3Uy80uhQoodYNGZ
PfDFfh5m0GSsYZmN+FzYPevaWK9AS7peucxHJsCMomr1zWEstd1KSdg5qA2bTpb2sZ/u8jZgcdi4
irEJNhgfFI97kynCkHTsXnN4qbD+qMmiybVlQ89ZAHgNdHrjLDqNiX1vHaIerWmc8rHb+2G+NDzA
vviRrViZ9YVYm5PT0I14DWOMj9LeDDZ6whNBhZWQe6MFc5KPmPRJ7/UHj1AQtM2dAUNAjop5bcEU
hfsoxhhZqJwrBwwbO8pYT7yIeI0Cv9h1PBoUJgD0VHZaFsswswiegSUCbQ+3eNHagLQYX4wKm+uF
CahkF43CTamQ+bbbnaJ/SfJ7BKiSi7PnR7EA2FisIKjgaVUMPVFMXSoKnQswolJiaAvS8eX+iLIk
xrZiMNfvT6GPWs5oKcRt6Bu0STgDI5tBucHYD2ojcwsd3VgPD078kdNXDQ6dM4s2+oNU439gMeRo
QqcBrVUTdDYQVE3GxMOIT6yG+ZxEs7Chw+nBuzJWzxN9qrKbwgYXNnBnq5QbzpeDd6lgO5iClbDD
oCB+H50OK3deLsV+kzdzP1ImBoErTmBPpjem0wzGhTtuh/hVjNWCH3TOms15bGCvGyl02x+9RlNC
JgmPtrVzg21K6gMxlUp5hjVJq5itc35Y5BV60Y36N99YWQo7wJhcsraeivCzHS8U3Un0yMn4Nuwg
CyxMdmgT2NACqZt5frKs2O5g84nEZD1idgBMXIQyV7ZDMnYWRoRhrQNw85J5hbdTRwiREvmOothw
LIqPdxRcG1YhSDDwLdzVls7Hhnde/HABDW2ccT5oz5YdRp2wX/IL5ialSkgfKiwtMdsGGYyx0WTw
sLwT9xioqRp4ewPxa67rNpt5nTRXA/y2br9IseCNZAWsdJX7jB8r5DWaSozZORaFYKAqAQ2k4mdP
FYCphCgTIFCtqNR4lErsWvgFIAjgeWj5zPV0pQH1yt1op5fKPCkHug0aOITBeWFey5w5WPCbAT42
0TBUnnBB9zLqZDYyzs3ECkiHPrriA+RwB19YDpegpjOmE1EsZDdsphmbMxysDjnedQuKnQXB2Kde
xn9V/+nJl02UWNApKhU9mGGlqFiZ3yvxs2xBzmpbGF43yPUVnTBAIErE9FsKUIqRyJWOSwxFO68o
DS18YP1QzT1we/VXnWwtAGg9elfFbE7m1s74WTVAJJpsrbpWnthhjbMinBLGItWU8abUJS7az1Z5
+x4s0YSP+dzZbDGllazmak8sZGQ5QKdu4/KjNkmFMUbo6nfnPtv+4Pj32Dnm2iNT91XwoRQvoBV2
eZfiPQ+/Rnup9FQpBg0LMj/WhFylHqzADNB/1LQEPX+f9Yum0rkysFD07sZpXcZTP3oHBrj7bTCt
CQVVaCJy+Ii5Z3KLB4g85TnlS0miU18w0Ve/UhvtIVbueQjeFeYIUYtZCEnBTQkbZCwlwLaRQRHv
5W9BtWCYaZh7BaLUYAE7HrhF72mOqS/gu3uP3ckyPxPc0PHozkX4w9EDfCVvA6LKn6/emkaBbIHm
5iPGQkyqSTkGwVdQodqzEorVBulf12CeNHE7KK+KoEEOOET5VaI/G1Uq/0yxgYY0czc5eZNS4Apg
O+RZio5KCdPrFeCqFiE89RKEYNcJ7yllNotUwGzJZD2SCC2+Wv1u9jc+iY4sCCNj0HKRxEKuYJoa
m14+e/ktYZEu8KNwywpYxWSPEG8gU282HmXrAXlI9pcJk9nopETHFqLWpFE/ZIX2X1r4DARjviPg
FxZ9nEZCraiWBn62QZsmgTu1mQTUVKF+AT9aZomIlMMRI0Aq81mQqKyZFhj2B/8Iox/RJ/Mr4ZTp
M6oWe6nx0P+zYsd4/QiZa9zYje0vNM/cpvS7hpXPfKQ4F5JtFFfMlSBG9p9uK9CA8aRmDqwiKtAU
YhhmKSIDbf7yBjYRuNmqz4pVVM7E/hAaEYuJO7aKI1KVFLFM5aCzho02I1mx7w1qNIjliZXQP3R7
9twMWCi7RbYh5zgmC9jMomJX7/ybUjYvhpMZ7rzgIoHXw9PebGXSi6R69GydOXD77nH5M4J7lcB+
NsgUhnITD3mSf5bEUjx+5Mzp+Utisy4EEebhrJANUJ1iutwwGVch7iB8FSrdUyyD0g9wqOt3LSxm
WnvS3WyhKRdJv0tsl9TUt+LezOSteC9G5aOZ/jt6Kp8kuEnZjhUqx/dU91+58UrLQ2N58I8MFm3Q
Hv5qnCDZOUhZ9fan+gedjaTitUyTX9m6q9a76reqe8yBz1jbFCOMoqEu/sZlvhjURxTtpHBd8PlW
3lwL7IWp4YlQ/lrEb/cJ6wwobOlu+SwDe4eawNiOYUy9lZ0dq3jI3Vf2tiRumVwLcc0GXzp936Dd
lPyVJJhs//gzO8Mu06+8IcP4kXHNpsN3h5EvKT4B/cbRFYfhCBdTPuh2xYJutiWra6u/V9QBCdsP
K03f2wxS0PxrhRPxJXP9hCTbS+ckN2hUe7e4mM13WqyK3ibgS98SEOJjaXw6cu0zmSryu+pbvDH3
NHsOAzio7mrUF1EhKDJe3EVGfFM5pVEyM/2dqlxa41qjocRwiy+tyXazjb1QvUPYXlSK92EbFvRy
Bzak8+8W9roDbTGefPQRV71q9qvMlanBnRpHRwJtzBMdmVngseT0Kq+D/50kX0qyYqbZ6JcEfzfN
ujEe1XpNAk9TtzLbQpRw68oDodpl0TwDGbPjLo5Odrax3IuP8AbVrnO3JaPK9pAXC70CvrBpjIvW
YLKU76N56/AvKOkBCnpJy2griDfVMSOwwwfvKs863VT5PlZewXiQ+6vOQdAEdx4ZhWOA/HPh/KqO
sVNGzGzcmOKPo9GLVum7ZaxrRTdEEzDsgfcntQ9keWXYByGD00kOFoGSzNN2JsM6wosMUTwCh2iX
XXbLlRvrhTDAHs2QCBK5w/EkgYUUQ4ubaa9rxCB9F5P1DRe5w7jC2DHbHpqPhIl8R+KHzlb4Xakb
o6VrHPkvZXSSnZuJFGsbSJQpJzrWhPhklHfLPPglzKGzX2wTHxf/uh+xRK6A69n+yce+yMoIRzuG
hj1zZarwJZccY3EL128PLb/rzmb8BuwQ841mDb48drn0ObUWp2d7ZRF2nv7G8DWLn4jrL9n7XjBv
cCzYvjVT3Ierr9oSD8qiILLkfEnle/C+xvBp2mRTpZ2TnOgOZksqEB+2cclZmmk/OXeNTQarx01T
ZXh5unAeMN3KvC+jZz80pR7bcPB2ZvFh8NlTTwcaMX7wla/If2Tt0zTv+cAAZl6mc8JA7rCt250a
f+pM59Oj518Mfg22bCMoqM1eb28y90r4zeFY/cfReSw3jmxB9IsQgYItbJveiDKUobRByAIFbwr2
6+dgFj1v3jixSaLqmsyT7tqK8CSsFGspMHr6vnLuGLC0TIoxECIzRZDwmaOglOFTwAKtDZ8SQf0E
d8O6WuGPyQdQvvCNqPMnp+MD/auYlSFi5KO3EemCue2ODsLyiG/tgxxPUfjptMdKMB8rP6boW5s7
d2D8Xd0N4yUhLqY/JMk9PGMaeDnsyajDXM0Bn/4uT1P30HZ3kXW2mhs9tgnRM0neDPiblFGO/d13
r4m5q1FNstYITlnJhvigrFe+q1n13TYHZHmjJHM0/1ciQSJYAicJqcYMT14VZhsB1k481jgnc87i
HjYkOFtI7SsPznMOPYxR6JqysJLRKpGSWdXv8oAtw4NKMyu8S9xTIXYcbZ3zWpEBgH7Rzf8a1viK
jEk6wBVKFNA6vLJKHAlDjoyD6THtQpHKaSKHY9u/44PQMzOuYyjODA8DXNVJdLOYcVMB/2sHrML8
mkdn3SX5io6aTNWD7AgctX+dJVCBmmZA25fCrzXlorLnRPX9R1k8uQwWqmOcPC9tGi+2b77oUiN4
7pIx7FIY9ShG/Ya8jBD11bnIfm0cST3jX4Wx0FXPw3SjvSspf5KHJH8kqK0It3W9mB7yiK32WaZX
J/vtBOt98310viv3uy7/agT9xUoMpAoe4+HHS8cVBtelP+yMnyXzMKcP65urY73BBWupQgyG+fET
hlXG6B+2iXATLylZUtkhlMdcH8IWlNlOEOjjA6/ajTPZ8E86vUrJsPsWB5fstSF3AaqiCeMOiR2V
fPGXBdcOpW/1zS3Kb36Inko4OIBqFsYsJOOHiqmIYpl45uV63haoASGUHk8chd0/Hpq4fuMZyOx7
A2NW+Tox18v2lrufCsJRn1V09mFCU6M0x4Y/qcnS3bw4WGPbO65j6o8G3DgiXLLRIZPx6dQ4EtjQ
sI/6xwYP+oZFSpDa8SeJ/5wwIOKcmHyUKweXfEnUaboC9mEc7AkXBQdjFlWsUVouBB6ZCSm88m97
p5o2zpSgBwk++nx+CzzrtTIbhkwsK635U4b9wjp8lFwCFgrnLi8uE7+yi35Nmbop37nrbWyjgwQb
lBxb2+aRLRFzfIeNSwUxHdwURlww5odc1idvpDaoynOIij6XbIklMD0D0TdSgBFUZZk1D54fPpyr
Lj93rr+4sTaxWbjod7yHxHdQzpFvxS9Bv5dACtDKsvZZurfz9jQO9nkwUjx0/2YZbuep2hoMKQM/
AWGIijKGEBLfxpAWxccMiLYAR+vOdfUu7wmhaCriq12xrvonCGT72Y8vIoweW9k96hECRzDRcp91
fo2ASvefOpgvPcWRjgEJpOamozTtqvFYqw8TxUA+UdfCd+qsXaGyu5xI9rpAm+IiHCbUzevvQ856
QbNu9lcMApV/P0XjPme0p2MgIkitJpY6NgygRH+a5eMi31W4YFJS44rU+lezRDSs57SZ4IBNb2lS
4NyZzx0aDjFimtTnYH5RWbSeC6KRShJ5yPNKnWllVhpV8nRo068eVxgjm5RMCax+ez7KbZlhVAkX
a1z5HQFDph2tsK+kfy7DEDJBoVpZyOuiXcoPyktCaml0JyDqGInXjoWwC3C90U/bgPwyj8gvl9bQ
pRirEDr6Fq5lZBUteTN9DZTf35DNzHnEB80s1qJuDEfQE2E9s8MlgEgP/dU0sP91GedO6w1PmNz6
/Mlo5l2pSCrrorMtpqNsuyv+xLkcz8gzz2Y28UCJ+6LQjzTAO4eUOpw1uEYhRYzk1MNPKJMnk2y/
Whpv2TRcDf07SrUffPcFvK4rpycryk59Fe0dcrQ0xl6d2efaaZ6NOvk1MuKuvEXe2w7n4MUfq896
IKbXG76StrhWgu8OdSk2/0F2D4MxXgYhLoU3X+IUiTGnpI6J2WMTFniLTdievlv4Th3JRosG39wg
fChIQcrq7LNtKg4R1hYjkQwUNPIaQAYbadGRzPXBk4AmVrssyWEt+4W66ZrV0R2gs08mBBth5B8k
vWLuXw8qfZ5i8y+zbcBfaX9pg79RDNdeOo+l40Ki7deeM+8Hkr8Ld1gH5niPwwxVhAltzHYQ4lFe
9LzovHfZKaCCLpGAuipdh3ynB88AP+u/o3jAyZN/2uEZuAzbLXeRwDiQMduA6CYBr8R4s1R9JdQG
JrR9zqP62gWYz3LHupVT2p+se6j73KZ1eYuGucFG/T0a0884EIyCQPFQg507c2UGTOUDxodZ1/1r
6qXcQKSTlYSz1alU5zCcX3yVk90wqUcCEBE2Gc6/klTfWOOIGzhBi5qAXZt9q8CWQyTNDg7N1Wn2
CdXLaq5Y1Thuc6ySm01IVYCwHvAAeS1qL61478zh0ZbNoZkg90JbQfKpq+Rk0dJ2Gaov9Ce5ZN0u
8+Mcu6QbDdD6nL0HnSIw73rSpkIb9x0Mkor1COoq3qGdbNWhHJL1XOG0182jOWEcT2LAJ9EKZ8nB
t4ezF8HKN411GHvvCihXFuYrNfCckX1rDu2u8ToiM3EItz1dWHJWNGyTKo9gdZ4EAe58+TezjyXZ
EchQn2un208d1qfOPIrkbez5cotGPM3d+G7GLTkftNpJfG8K8V0j0i1OMgxRFgIRrsdNnXWHRQrA
WL7jTWPuSPYaAPkx/fQilusO+46keYiq5tir+XsmIYFn/CFwvMPYcVcuCDaPG9qp1kXfY1fCG48a
RuTzXWvwebvz2YnNkxtZp86H7qGg61Mg+Gz3neRjgHaVwVjKkanEEzW2B+lnOHdVcqkTdRxATo4C
yS1oBKyDYTXdjQwbY1fv7anbGhG0JrfcJRACch1c6GrwZx0io74s/7cHlNpXCSnCAysOdXG78F6z
k2/GeZNJgyHfeGiTFo2QPs6sACVTzxoUPpHxW6BKRJEKb6VB7WeReLAawDr3cXnM4m1oX4hP5o+x
c4D/0HcPVkkbzZxFX8gCbcAeKfVdjejzwJ1PwU9rvzVLG5l/lsbOD2+V+eK7j3hrRPw8KsEQGKBF
eG6Yfzf1l2IcFaU9Q3YGW967brx1xvBgeog5x2JYk7UwVj6kjiAWcFZZYELKwgZsChwUwQP+2S44
Dhzskfro7IcFXu+GzFDMo4PLqy9el8lmFDwF9As2aI2xfej18oIcJqM1yattA/7M/4w4bDWzczbs
NNhxR84hLBNbPWrcY1RFekLffkd6Fp586qBzTPBEBDjbqUEQp9vW+OCHkL0Qv8riueLiqfDb+sTs
6lXAJem0AWLycz49+vWmM/cz7SyVryZh22leU7Hn42izoxHei+izcf4sG3n5s+981s7Vs+ldofea
KHftq6V++L7nEcTrjxysZeS/wXTDdzS3aMbOW7WQ5O5KoIR1rNYg+ruRaRmzeW+LbBwTjMmKOE0v
IyovN4Y+zqCgwMBg+KSxdBW5fzzggfHP6+AS4kfRUDi0D20da/ZAqu6c3RKPCdIfvxFGQIHBOPZo
vfSgIy2uMXlnZM8ls2PZYwhR+OIGkM3t4o++tYSNWhRIXNb1MmtjKuzOXzYgzIqJGpE9DjE+hvzw
U8Ro7IvyCIlT2Ky+knjkWE7XceltMoJ4GtZznpGRUR1swofRZiGXBns1dZjx0ITz5qIrJXGBp4h9
zqiLnRtm20Qvztlm6zG/lj39wnRA+kEiGgtisjlSHLx2eAO1TOoDSNgCSHF0BJs8MmEPExstkl5F
HgEa2N6Dp0H+xjmXosk2DPKOwyjZjUaWTi+8/clWIW7riM8q9yJ7NKyXMMnZUXzmya9p3URHQ/EQ
jgeydYNtwlEhvUsiPyoXOFD07UwPMr/Hd8IKkUJ+rqASq68F7WZhaevuxu6hYAczsb76v9+mk5P5
e6T+DeK1APY30y31cBCy+rWIcH3fKKNy+ROZb54FT+Ql5agW165nC6Px9Hs5LRJS8+HV888+H0Mc
tifP+Mk0ccKvcfo40zYTlDHbLzwdUp5i41HNz5GmCmg/MuszZekQzbeoxP4Kp5qtPifNKvHcFRcq
M3M2z8aNMCjE6Nc4x91kQAm5jSxlJcI+HsfgsyvN7ZwKPFzPDTqZJvsdSWfpBYeu+nNzl8Ufq+/J
wMi5MhyCqpiRVtkzOniN4sX1PpKMlzZHQDTJs2Io2/2mPoR7pB2sM7G7IKZfK52t2eFtSy94mnS2
W75KXVxvFgaZFpuIWmMZvbWy2rsRGsYRwpfoyYOFhJqiPkUYa21mK94wVcIsE2Pjwf5nFZugsg6B
Qeoget7R40oV3Xpyw2PMtCkcnNOYVhuPfWplADQjB9ULGEk6wzbhCh4g4jrJSBIIf61dbPhHUZt3
QzQ8jmzjMpeHBfNzToLnGKcHembSi8hy6iUr62uUcF7OzkU51V4g3zBCVPOUGL6It9LMt7xqMseL
bdlQKw/1rki8zSwzhC/ivVKwTuqR4HDId3I3De4lavBqlTEbkEUAwUomeomgWsgUoR5j3wH1B+XB
uoqSja6vbpySykiqXYzmRm3jmS0fduXQRWGHwDejgTZNA9pgurX4LSQjT7gdnuriXsnijAUa5Eht
bL05eOVfHaB7EiqK59RbzSaqAAsuiAURq05hXxNzBSnEdaDCAULIATLNFnrgkQMYeWTGwqgcWLVh
wamyDdyiVQsXzF1Gz7pel5Q41GaxPo8kwCTFcNFq3uSoPIoE8l3E9r8X60FPm2EIjwYTILS5ArhU
w88bB3+vQHi6WbeTkw/UkxW7bd53zNLmMN8Eq4b8Eid0NoacNlNAvjpdtgekkgZn41bDfhqwvaDI
0IHa9qAjTaSuyrcQL824cO48D+U6u+8S1Fuk5a5mEsTIYpIviUiOeS339CWdWa79jug3w7+1bbA2
GUxSp/OLoAq+Jsl+nNtjLMn/XM3G2aOh8yirUpaPEzOQAPCPSS0ZEZz+OzAJclCcDItF+c9I38yK
qVM6rgd8sanPfgijYqCww/VfNUya6h4yrWQHZ3urcllRpx3CYva7RLTF6c2vCSj+UCz3J5yifnfv
dG8eW6IyPLTeU+p+O8ZHT8+fmlQz4rFJrwneXcz5J1ekW/sxju6iMmVLOPe8pvZSucazSpoD85ly
k5JEXbTqbmkNq2peB/h1RkJSyicboEy/zZL7HqRCpt6t8bkRX352Z/e/brEf1ZtpbBP7WZLgWexS
86FpvnN5WMbuUzkcTDo52zgnwxqEeSheQ4jB9aPbpZucZBVRf6fszJRGcCc/O3FeTEcRuHQUoKb8
KgYU4U8BGw0XlWHoLJKTaKW7chP4hK6/x7a7GhjlpezmBvfbXLyZGJi2Tt4dlYFvTlFQvgbmS2uI
Ff8D8B5WhLtzAjRL2BLcx7rAg5ifPEH2Auo42kAP+iQliSdwCJot4UUkhTdEGLMFW35MnmOe8CfW
kwENxjLx3iuF/tzuyVm/2sHDlMDYp7jUwL5xILKBQIplevlPx25c2O1Bc4QaqctqXm0ztpE9XiPj
0go0foM+Rg0pLAlsgyhigAt3H1ZkCRmjsfS6wb/njKzDvJeC+7ANOvbv7U4U824M7M0wmmhTx21V
tVfD/gg5pn0Gr2DKVTCs7CBB/dXugtre9l64tkO1FdpZ96nc9lWNJvvDnmhL4OIEwaVVL6EV/5uD
h6z0ker7UD7HbYP3wJQhh6qN7yH71h2Gt5SXzypvbKkDQas7A2E+xFJn92XqPDAaNqeMN3wpNbB7
kLE3BASnoCKukZGyyQU3CauebBIa6wKdSx5PuzxkaB+9F8idEmQVkfNmoRVGZVWTfjbX5X7SAXgU
dzOm8JlQW6iZfMdpJLAd8T1m16om24xEDXJ6cwvRVoFhnc1VyRo+4HjsTSbTGhXK30gFOpB6tJwn
Cdzqkd0v/rdlzd70E7fwq2ZDVEjWLO68aadwNVYtsX8YKXlxGrNFR8ZkxtZZoWixTlbGo0x5baxi
i7/AVUcrukvVa5WgfsPIQXmnjVPfgxP6qdiQlRbGm/zP0pTe4n3uOsKTojVKs2WgWm37xv/n0IHP
I9F1htpX/rzhziIX6KzhdnskjVZRd24GeZItFgur2ymCM6YcdKhTCZYb7GGyc5/GJEF1PZfAfA9y
7h0pSM7U2Z2sYymKO8tv7xUvnI64Sej1fLd9yBznc8rruwoo2CzuHQEbxufR+GfV+CKWi97NjO3c
cc20jEqa8ZIN3a7qyFXKxCUK4mvdi9fFeWQrRI5Wok4y46EwK2whRNRbl+UJEIm17yfzh/zuu7CM
wJnJfWNOPGgaxpcHZk1dPAH1rqyPw+w9zM5dGMRfc1peQwZTudG+Ma9j8lxC4tcgJcLuB2RjrNtr
VjooKADO8VMNMX0vg8FOd5c0gK+ULLyA5hIRX529BB2QrQDdcvaSB8nGxxaVJuNrV7ZgTqhWhlsG
tKU1nEM2sSNHEYWsCnNhOm3LqL234gqRetaeeIDOvfDQmTicaUiSXfEuEGIsNgOjeTd9dlfuAOl2
PokqPTBIRYGFaD1oHpRHr+lyg01Nc9fQiKqELDsvu/VOgzgjsn9aWW/dKHpzIvc1FMNTyC4uMJ8J
AHjKeJMmA9RWwDztn9pZHueKpHkk4PV7QNOgHaZkmXdyJ3xgSbozG1512VxcsXwPKDsL8VwGiGHE
9BIYxLmMFm1TpbI3f0520qEy9py/ISoPZlZvxaC2zRA+jaX/yo+9pk50sVFERTViwQHtppHBqssp
9j1vuA8CbHodpTwbr8dGtZw6qH4jDIdNBXkRKXdsf8ctyWENuUG+ca4yuZXVIwz/tSQPIuVhS9hz
tnV79qFi0akvW7PqKUI9PrFFs7saL/GTPY8Pc4JVDDuf0aAiX/CmMWHyCIgYxicZsBNWlD03nLDU
XdnPN6Rw1OfTHd98tIk3E7tzxniTteVmIkW+c2nmZv+aIqAwrQSca3qHj3orASp6xTWP8h3OciOa
bhqRQhI7WzSuLHrJlQ+b55kxfhcRfWlZ5ykN7lzNJK5jSlyewpnA8AGGKXRFD6yoNyL8sTkWa/tr
ppkTmLPCwfxrzGwjBnef9PZpSu2XLDK3buceqoqtJxmtgP5RHmxzFT0LrS/oIP6i0lnbsT5ouPH+
sO35uvVEqMNoz3R8qFGKxGizEtLFUivbzq7+irXcDv4TEr91X2eXhtpGlecpKFgQsfBgKguz/OBj
5ZrciHFo/lD2ZBPU4cs0FsaaguR+8M4iEETGK8A/gqaN6ZXpdZTMZEmji7bH/CKT9nEs98TIwpEc
Q+OSF0BCbQQpX1KOe5vnd85xGgLfUGyNJdG4KZd9MSNxmcW5HrDFdSZCXveED/vN7fy/8c8n2NSS
zKOcOzajAvoFE76VI++bwXuaFvumdn+X6ZqVhieL/UId1w/17J/N0LyU5oQVc9rpERCXRzJ22T8s
4oGarmowZpjQxYMsoOsVIKkcaWxtr92Lqn2IBqAMmLNFkOktzci/FmCAiEIghT5URnurQROIqT+B
E+78ed078q1ssIKG7G/KtF0xk0D5Nm/kpSiQXUvq1QhzAr6V1EEXpatrgFJN5agN0BbaN7dvtiOZ
B9xWrPsSb5XK7tizg4ZhL6YUbE1A6DkujjRgI96FT11NF5F0w7rOp/PISojE989akxPXnmSR792g
Pdtjf8hs6MzMLHs3OTcx0syOMHd5V4949M4iRp9UsL8aXAJyqoM2oPpy6RgK1Y/HHF9bK/LUc3x9
JZcgmQcV6wLd6Uv4miFYTKbvrsq31RSsQMnZo97nc7lN0U5NyiHqSsIWsMFMWKu+8bam2W8r8Oul
ywefs+sK253pIH4px3UOgT8fdzSTh5bUXc2M3yPmu6Ujx4d5rgmmMunKagwLZfrug05sMQCBMZUf
tYTifjOSkk4KbYRAkRzFaz7irco8pn/5OlyMkyj+6laDW3gfyWYI10TPB/j1NJTaCcz4UnVXDDZJ
jhpoRF2mCu5CXMBVp5iT2ItkDRF2/akbVFnItxRNrU06a6FwbFSwHWfGYGzmFQZbQXOUk189xzio
+2T75ttwdUwubB3AvKmxDiJfRSRJzUBkynffnAsW3TL+mJKvdr71y4goB2PoYfSB58dv87MwunVJ
kcvVhUuvZN9YbqWNrdM7mayhVCOZzzBwN13U2c+WiveGeLQ8kvoapaFpUyDGtiBlp7PIfc6XsEEi
GspuxocQ0IEJB9ZXZVT9oWhx9AUKGZDbAbH2YO2P5c1vZLx2bOr1+C2fvS870e8ZSJi1MNXanzH8
aqvm5yfRh20llF6FuFcNGT++TFGUSvgng8GrBXxkpYg5Wsd69GogZ7lkWFMCmqv5LZSpSxnoI8gu
zBQSTV5dRK0fWkiQUa0Q7XaFv9X6bIRcYZYzypWfo/I0CFTt52WrkvElix14KbOS1bYgfsTOhLVX
4E6CuuJUE4i+ZYoOM3GKhH0xZefoinjvcfmQhkoxCeE3jFLiFpFWjd7gM9pO160ftucSc6HlOyR3
YmU2fOerHnxQrSNBjmH2LHwyK4y0+wbat+4zb5sKayMtzMoMmFaSBqFQyAa8H69f4CBKnXmSFgqy
B9C2CvdWDI+L+hdrM5n0MkAMqz60X9ynlfGcOi6gnYievzzHgz4nbr3Phooq2kNI0M7TWeLfirP+
wBsrtklOzeOMD1L716QIIXRYYQ+KLrkGcfzoi3yT5nj1Z8+mVdcm6xLEAXj+AU0iBBwM5AxCEhY3
LuhRggeUBz8kUv4hwtNsCRwbtZZ3eQoOS4OyNwncGCzG1pYbowpc/lAUCStTH0BBNHKHmIh63UQe
m461alxdrdH9s71HEjmAMxou0T/Rw2zCHU+8t54YW8uD7s8rT67ayuExjZ9jTmQCm+RyVziQ0eyY
L0lUP9tJhQ3FHXdOxsNlt8PJ8Ht7FxQnpZP8lHfhTvqMkXOfHivKzGE/5tG5rkCvKBUiG19L7s3V
GMH5TEyg+EVGINicZVsxxYA+lA34Pew3usGnKJlUr+zJ6XYNT1G9JB65zVfU+ekmiudFg57vU3eh
10B/HK15Xk8zHk1vUTmRyyU6NWx1YYwbWY0/Q51/a4tIDk+0tOhM8S3G9Gby0pD6fchmSSBXZv+G
YClrj2V1F7Kztdv8aNaIxHzmh7Ws70Ras1TvoOGqFEBX6mtoYTgpJAuBlf1KCf0T6RIHSzojbxCf
xYBEe6jWScHsrYnc77aqhk0DEtJ0eZs6+FoDpBIxk7mYE0/R5pkF9yZFOxqwf/eSd9zJz7PfWRjV
c/ongtDMmTX3JMJ3FyFAOUffTY6iNbVJqksQbwd5fqv6xNvbKjwXJYs0D3hWPQFebHxvH7JiWfcF
DZ3tOFcTwhy7vp0gW7TyAeszRpv3lTZ/UW7M2XM9IxyaIvCLo5pt6uH5IgdmOm0/4K4V1EJECuXq
081gtA7hc2/BzI1Zb4oSkWUvos0YE+ph8Nw72vtKrP6UNCQRFLNLlCLGCav+G8LwbxLMA0bqAlUh
nqtT2lKUA0WkYCX7l5ZWa+2byPED8yNk2jOOSHoSy1o706KmtjAuKzs41ja4c2H47wHcvB4iTetc
U0kzYbvhL2dNzoXFoKJ9cvGaiH76EXZtgDYhXhBqluWDiuACy0JzZiOSUZMEL0PLk1GMH4mHzTiZ
yYUVjn9XVs8p4ykv6QWSbz4Ox2f8Z+xKquJ/0vdWdhkB4jeJFjYaQtaEUYTnCJuaDVFOLiy2ucxZ
+WTDrQ/qjQvMKswNGja0011kUdmUGu9tX6GpaGuqhacgLU++A+i6JYY7SRUomx71bFj6aJGG7Vg4
LDSnBPDEbJ9HCd3CquJ713lXNjiAMAQ5Gi66bklsBISEBBS1cHg3aggYvj8+abs6245lruuZMFO2
W60PxcZiBSxp+rOsfmNNe5/LEihwaBwskNpB55xK3nFOTmZObRZee748MD+hsho2Dg63rdezvx5D
KnjPYH9WqDvLcGYiVR7r/9+J2kk2VmMf0465UdsQltZpRB6u8VAjq8sou5if4lnocuxdI72NL90O
PehTzYwhQzyDha0j6MXFezjUeN+XSijV7mvQIu4M+oOIKnynyN+biKmXaPRTJjD7tBbFSt7MMJnA
9SC6Ek757sQRW7QxwlSXKtqoBuoXoUPTrA+2au11YXCy17jq3CkkEZvRi1EgvRnkR9IiUhzNglW9
69RoQO76mUAQSwaM5Q2Ic0iQox4Xogmte3kfCaFfe6jAWq95atH7wFlis+QE5a0IG7ZgNgO6+KHx
zV+WA1fZNAQsBluifRHvB0OOHhQXnedxuvsC5WDoR3vFJqdsySFLc6IdVNMdeS4xK8YY0tqFqDNa
UDDgAk5Jgbq5D+QaBcBLZuqz0C7YIiJBOKuPDuJfmrVbwWPKdixdxYqsj6o1m41pEjOs1Y/bk1ow
WTU9Hzhetm/1qmFeXBvunieOTdnIVz0cwZD37P2zJGLtgKHJKo1Nmfr8fUeg4UP3Vk/EGQXNN7Ja
JqstHMcUUm5cpq+9xZTW8PAYuvRPfhQi6WU21PP4MKN5crIiW/eYXynAy9UwYCwKki5iGyGuYERL
X5krtwkyAoqZKxZk06JYREmdMKivrYp4SxEAkJj7DR7DKczNte5+3CKkCHT6m8spVbdwbDr2PG7j
XAtE/r1dACqfem8z6RIWgnyMRn8JGJ+hDfRsqzMkG3Fr3hKbysgRQ4oQGmVeh6KWunveWIW+YZxL
nQTqgxc92lXrcJAhX0pj/+R1bH9DVmPdnDYrvqSYsvtLYjLStlwX37blgtnKjsQwYDZkodUb7d1o
uT/hzP6hd3+NqTXZt45M/zPGZI7n7qvskA8Q5HX7XRkIVOZgYezTqXTmDfHrzB7QDbKd4ck3Cgao
cYpvopMTlmuoF5FOAcM95ExTFVxU85iZ9ZIBAhgq7vANDf34XMEecFI23bjIiR2yknn1NOs0w/MZ
YiN0kNG6Kn5xpR3tPZuZpeoDb5e0GUutHg9EUDuHkCv1bECNy/Lk3S7ch6kxibuuf+KWK9NILf4b
+kuVlcs3bYY6ol6qQkznpniIypBPw2RO042w1XwJUYqWtY9KzFVWREQmNglTsRCZC8U8EBTmWEbE
+sIVEFPNcUBsppwZsKXtabCclzbMAfE4eHtVYRZLrcj3hg180rUV/sURT/pUfvjJEsKYs2ew8FBA
3GWcbkZPtlW9sXeZPMo5I4HD0zcuA8XwMZN2iGtAPFsh8846HS9xL4mVCW1n0w/pXdpoxlZS3Vvp
iBeLuitS7B2ypgWe0XUEwTCfrswPsijUqvSsiudyxFU1ND+YF1HHzliNzNDepH6sj2HmPVZaf5Z9
yqQN9d6uRdbQdx5d2eg9+D4S4qEssUXRhgSZFLuwo4IzmbZVHOpOSYavTqJltmEQvqrlco0CvhsD
9ep28Y9v62lrNuc5xSLUUSj/81gw0+EAmtIuTyTDgLyjmWz0nTFX96Ph4261U7m2EgLZQugiLR1i
EubMiAZMTXbLhCEN0OBOR8/WJPaIgHmLNO9TkwLejuCtFjTQTYY6EnNgqApWe1G3Jw1nndoGJBdB
39tZxCoPyapCpr0So/012h1rUowGwUybaST2pmr7I7j2TysOMFo3rKDSImA+zIWCdcixaT/1IoVr
yB5wosoEHug9hw76bhXLf7KVWAKrOV9bxqbwp1sffxl1/l4Y9btOGBaEAU6WUrU3GUeY2zQff9Q6
L8J9Tgro3tBeiQv0OY8GvRGp9TdTuvIYcyMkRrOKSTvVIwzDVNsBUpp8l6lyn7ctpENcBlg/SwMP
nBmI7USWNJbHf20MfSO8q4YGbitszuXvDyVlIjJDQjvOwxKMpx0m5SnCvDVo6TCA5ttWxiFZlBbx
ok2OQ9w67lJfz0yVq8Xg3rXtB5Hr3z4aJnOWJ9Fn66FzG/RqFCOMV9ZdT4SlLKmQp0Fcx4gFOSnu
zA6+HVcK4Fq8ujz48vKRWMKJUMpYIQFiIAkXg2hbtZS8zBFZMpE74Iv7VtofKCm/qrm+ema3TZgv
rbLh0bD7RR3ZggYs34oRhEHMXquNZmQD2dIHjhikbUFet4aZovSuA9yAuqQdwE3mCU4Sb9gGESyP
SRnEhncsYH1QS511JsltAFFZJ7R+cU8LbcWsi9tEQ1sTSE2cg5VUPk6UIt8UBm+vn+BrTqWzFwa3
yDBYI+mz0V52EsG1aeOTknI7VzjjEH3dxrz4ikvmTXPDkgTJ5JssWyxnzs4YE8I+ZcDKg5mjKsL9
//+cVtGGmOenMjef7ch6ZoPxjUH91LlU1pZNW5gX/3dJ+zgueJvZRfZLvrsFo9JM/qLOu2/ra8Kg
AEANX7Jp7m+1Mf8WNqoYE4timL6MA72P0+iX0sbRXVCWtTO7oPTRqh3SAbOPkmRHWZfrYIYJUDAh
6HIXTUng7jRE2Zz/+j9v+cm2AR3K5DaZ2IYQjjEzLFpIK2m6roRBf2sNO2kQM2DbWPCSAM2BaXJa
8W8xr/pqY+c7R82qVHyL8wBy7dUd/mPsPJbjSNMs+yppuR6vdi3aumqBcO0hocGNGwiQrrX2p58T
2TU9VrUYG7NkZbIIQoT4/0/cey4+TlUvddvSkN01Ge7JFpkhFxfLX5adHAX9ZCZ2lw4/dOxldYp/
uFOQZab6/LW0wstg5anXvE1xvpK9dsQL8KmnOy3mAKSlY22QNoygknSBqWgVv0jxkO+qGTmj92GG
/krP6hcIIJE4FSrl32GasHYC0IjUeU4cAK9ggQyVgHixIbn3iJ3w1zymt0wVw7GYMHdTwDQatAJ5
GlScyIiGitVKnErnakmdUSf10sCM0MaW31k0Lu1iVo6mcXEb95fUqD3j273I8TLY1cxzZpnjizIj
INuNL1HQZLZbEMc5q7Ttx5jgJdWw6x2SkS/J7VOCgqrOSkFzuU1SFXXL+F5ZL1WihkVdH0p0apue
c9utJWNATOENO9CybjZn7+jEy7X9PfXGu5T4faxc+Y6iIsGguOoI2yAUM7/O3GZbKT0mRjRLIf1S
SCONR/Z7u9WEmbXdp5Dg0ITZ8BUDcVSxQE3fKQYnJVltI6ZIVmaK7TSJ2UetdgfXVDX0935Roakq
amNzI62s92X2mFxd7PU4c4d5Oyh8S8yHk8Qhiv5ZExlisut8SaD5EIWysee4K/m08n00GY70a7Ow
n+6tQzVnvOLHTbA7eva9lWLkC8u3LHDW9QnN0Lpvvt6CfOwNXm1TS+ev6qw4pzTSSmqPNTO7h0Qs
W376ewUmuW0qvIoWdWCdtrQykuKP2nKndKDqiImnYTWTH5gs41yWmt97j5ijqiSaeW141gvkRAgG
/GZVThaHOo5JHpku5pHTlRKrX+XsxLeAEF0gdLYmg/MSjE/FRLTrMtNrYWCuLc6pUnNXaA5KKl5r
FaF4GwvwklbCKqcRTkoLS7YV2b2M2uasPWmx1IJSVjtG2sYIC3+Uw8uuUfYXhYJjTgZ6oGBZxQ3K
e01jh1pXQPUHKBp13yBY4D3dqk0orYQ8jwnaI2EwAlprO6l4OZYqs5Alh1eUJkyMlpFtEaM4PBF3
5FtiImCst+XVlA0jbGn2jZz5NCPyfEfpqmOlH6Y6Pw2z8DhyjnnF2n0qHes2yeDzavrURCvr/CFX
eL7EhopV2p4So2kCazWibmruAutL3YhGmLHAPGiNFG0pZ1WbJr1PfegLPZnQSc2QV4wFWgVSoMoE
Oq22qYa7DxxfSrl+WCLaVt3o0gerMU0G+NjQEP46Ws7bI5OhHTcT7I6FVyYrL/EC7yC31xrDWW8R
YdEs33tLqTfG3XUSMDUVrDUbk6zHhriZukCPl03jEKqTdjO3uXmqEaOxxJ9YYZ3pdSDri+CQ4xSX
x+hx4m+OWBMqtrcfzLYosxSTmQ0l+rZj8xRL/Ixc+EQX9g8obnhG2yfGUCb9rPmhxdJZ2/hbqSbR
KPfGoUGkcMA+4zOSxNHqzimhGavYTchKGBbt7YqOSyPVsqBBX9PUlzUdQJ8kfgypIqAsmMI97n/V
d+1CHhg5nWZdgvo1sjuoc6FKUh7iRqaa2WKoBO3sxLwrlSIodH5vyrDEYXL0Dnp+zi+yRLtCfZNQ
ak4CbzMx0zb2tdNv5jk7Gi6wjxy1NaJoqzqOZOuai+RWbeOPlfK9NzuxgBUnvCU4SWE8ihUpLup6
RzWm4tcyAkpqFuW0SMh9pfpXnLTLYV3hIyuYDmVAj5qUsfjZEMOmdMSd1JRk3bZeq5lIY4uBpWed
RSUYEDDKOGpaw3jWtKbzCnW14ZQk/kCFjGDE+l3wTnP25EPJ+9pP5uL+LdMm02rd2kRhNbqoudeM
CvngBDwg7RJke0grcmoVofIVHbFbN67loQXAZjI2JtmXUnkzvzBW1bMENccsv3hVgQjbZ87+ej9s
iQp8XsMEl9DtScuC4n6oeNMPHC79gIKfdzZRQDN+j5WGWdBWlLY0KzCs0bjFFeiOgmnKg9lTwyj1
RiBAWgzYvls3LsYf4kRvlM3p657OvZ8Ry6UxOxkMhrRZ3J4qfHRph0w22ZEVbNu2HJaOxJxCeC5X
pjfm0Ck+dw/7QKl2EqLD+yrfT5kq4ZpP9hDei4ObglzU2vrKzde1g0Cti2g32qS4Jtn8XG0mFKtG
Zv2Cmrc2OJf2+i7PLKvPVupPc8ZGRqp42XRyDg6lvqUlmnbZulvpU+Vl1HNvVbbXqda/Kol+KS5Q
ZKorO3tYTBNhNUvOC5MdSLWDrdNY5qZIBlA//RZjSOmVQgKLgaTDsta71W7K7JxFnZdYHxyZ40Gi
9cJKw3BqqouDZfYf2sr9rWgc9YOkv6ejKEWdgR5PHlDMZ/Ind5W7qgA8NRWGQJG2aKmQzJVC+tEl
VF7F7Crm0NiNZS8a8kmdNrbpKbQJxzW5yayF+JsU+lYCXFHo2RekJvD2+92CI8ZVWeOThBpl5bT5
O13YgY8OtBoRZsV5AttD+40MsZwBsSw1SvB1RL+8vXR6PHk579UHc+qCQouZBVp0v7glr7Whv0il
PjraXrBzTFUnTeDGTALhqwbC9THZc8eCz7GmMfhHXWW7l0yPRYkKFQvG2mxQMY3vVWEEO1iN22uY
NrYkfl5TjaSlkotGndJfrTxozCuFcEliYuhzDDLEGqZ9zG29MfwoVqI3ZSpraPW0cv3E2NF6lCva
0ngsefRTlD6zvnVetx5jy1i40UUQ+KpJEFtlOlN33+L1ZextO4OzrcZTYRZV58eiMzfbabPw9DW1
GujytASATi6z+DruNSnoc40Qv+ECwYzFCMBoXFBBWss7qieocyCcCuTB1wrAtiu73ywYc0dJBF9b
ZBjAFrNV+iHVp3fAmc2wOMu0mzFAXmgxAeCvR0+5XVK100NUlHOwb/2vHNUHLNNSsLeF3i6VXpjA
9igsR04EauF51MgyFO14y0i80FOnXUb06+QQK4IR8zHldW/G2c1QdhuAm0aLxxPxGJEWS+0oqfRW
pW3tsHUUDN0iyG94XIlYGyDMkIpBMraBCnUvx18ZVU8oGfNNIKXD7kvrvYjjn8nQ50dlJCsiMdI4
yIQWAgpCuVIlEA0/HSq+hhM+lZl96lLi7mXDaGimQR/KL7QL4EllGXyDuna+blrfxaIHOW9HzqXh
spBVM4klOE8BHT0rDsOerKhS+RqyqUWpCdVE2zKFDaMB9EgQwb/tveCkVfFsbjKw+g0kdZN+9TOy
vrqYwY7xbi9FzQIivgZ6H6XqklzXHXf2TjWLEK/kniInKCnYNyc4YaqmvqiLWNlryuAyxg8Q9uuI
f5AbTGaShZVvA5qAem2BkeAZM1DvsVV9w5wrW0PBVarwH2Q5BjpUM6RmNqEbUFr1tsdUykIUR1Tx
oUsUEeokL7ZuDKurVM17/5XtlpcoeFgGXLrz3DrV9rhbWeaYCMttmUfTLGAqJBl5cUmd2XuLfIkL
+ZP3/SfBYQVV9fprU1XymwT8QTv7ZUsS2mMqUKQKECEKFkCFvJ/r3rDHr77UFFfTh2c1r487/s59
YrWOnYn9IMli6k8Jm6hjDgVUbmF93PaTOdAvNt0O/K5EzLSit5YAMDaJpDxZdPVqSqiDlmvHYqLB
zNTlNAoQcZW7JHvTkFHTVo5kPFMrTkjaGGEa8uHODRHk7+o+2caoB2an/JnjBkfsAI6Oi/+uPEYp
mqLNtEamMHWO/GrQFd2n00gt3F3W0O0hp7yfG6xUmY8yEdPq2yArp25XKD8XlBj3HqZEgYlFjla+
6eTdTmGpqtJ6xXv1oWpGwxmY4i3XWsh3PZrBBba7xQPTDHNQxdLGe/paTkjedwEDzRircFNjZOoj
MNO7TEzM+xhY4Op2hT4iIE1DNK7gnOOGgbpk4hpYenDvKLithLAeFcn7FPO4VVJR45TvYYbmEuhF
SIKFxvGAYo4wmqwZ3Lzn+Fj2gcmEWXFcxOw/8dm5So9+quuYeI4phShsWoSftNHtuqzscDgDpD7x
tnZ8KToITdg9Z7vq+a9lkF969ibpMNTObNRnAWCc3edOh0TNRladIbbgOsqsajiKqUv+cHKcoUtz
cvUoGicoaT2jHSHz2oTTx9Krxc/T8aLOBsdUraOc1M3nOKkQsY+MRqYObMvWr8dCNnZfF1nu4kQW
Hv784z/+8V//8bX+Z/KruTYli8Z6+Md/8fsvzIR9liA7/Nff/uO5qfjnr7/zPx/zbx9yyr76Zmh+
j//Pj/J+NefP6tfw7x90/27+5zPz1f/53dmf4+e//MbhJhm32/QLfNWvYSrHv74Lfo77R/7//uEf
v/76LM9b++vvf37du4v7Z0uypv7zn38UfP/9T8P463H674fp/un/+Wf37//vf7pZXX7W3//+F359
DuPf/1Skv2mmbojYNnUJ87lp/fnH8uv+J7L4N42KRLFky1DBd2jyn39w240pX0/8m2jJnLqSpsva
n38MzXT/vzXrbwY7Q13XFRO5gmapf/6fn/lfnrv/+1z+UU+o27J6HPh6pqXyc7T//Sz/9WMppqJq
OhhFQzLop0TF5M+/Ph+zOuEvSP+ryva1n9TGtM2ucsYEu4ubdY23z7nf9povFXuQEgac1h9UbJGS
y09DLDwv3ZeldGeQACxDO8gKYkSf6Y35y4Ttq4kFWA9CZBBqb6hKVD/Xz12vhaLIjdyjJhobEJZm
IIK0ts7LGJ+6xiC1TY6qgep8M5HJwDzY8G0+N5s/EhUmI5T+zSogjwlSIzzASF824f0uPk3uaz7U
T9Bj5GkLbvzlEjfrIjIfQSlBVV9KAoQkyaNp8s08HPvOVVixrObvpd4B/W/HlP3KFFbqFm7tHL2q
nBhwXbp8PI5jdyJBbqnuOR+IfDR2xol6WNZLq2zXVZ0fx+08VcEynE0V2D+WHUF37mXvypH/wRGF
dhruMGl6rnkotsXbYUUkjFMRgwl6YE1wm8TRUSQKXda8OOdT62EIkdjWHWEYpK3x7xIEKqp+R0pF
p7Bg0uOXH9qD2TgInNc5QUYJ43wqLp2U3KwuqNa7+O6t4CRpm+QgHLN1OW0LMMXnHY80poRJPa3M
ntEcSVS5LH6UicEYWH+8xffCqFB+qAn79BzWTS3fpnqHwJS/LEz6jSdch91WRUqFwJiI6Rhxay0s
AV9GGv2J+SsD11az+PlWl53QsYS3peF60QfSYLQmEslusc7vm75cV4t4ZOuiGtnTvQcUTkuznE8V
2O39TZw/tXS+lkn6wVr4g8lMJvqyvPkpTIVaZUrQjL5QEb27Zr6EASurCyAJP3RFvtzyU2rWJ0M7
UHwyUpNcAatbP0CdvsvyUU9msuTk2F5ZIRgUytNDVJKjvZtEdKX3eIHYiZK3iuaE1zPP7JKYbsOV
stg0lVA6zFD2bBOEQLZunojnEAgFGYTZq4w8ptp6F3y0na2jB2vm/r+KgYI583VviknYqgS/TjMi
cB6l/rI/SUEjfmap2+FSEpTd2245POOH1jbVSNax6Oo6UYtn9C6HWiSA/j0bkaVwlRHwixUOIEZL
Zo222nelaTN4KpkjeQAlYY9dQS28FacT7TTxhO2ZyBSmaIcB+xAaIgX1JJMLOUFVNxG0oGveLbFX
wY8d3ywIGoa8n0SitIeDP0S5qQVD8kGUsYOMjIhfMrCC4o394ME6tmtypp+DCklSV6N6GfoXs7pq
ceyUlEtMZRjPefyoOKULB0ojK47aZ0phb1Mbij/MXT9ChASnwRO8+4LMXENUgv0LAcklnzx5i0Gg
fk/7yoZcClNGiU1716/AYE6fts14BEb4WHq3icGABXmphgcLExfp81k/Myi6CkOJv2wg3UpzCkgv
okeBWVvHiFDEeRf/ejk0bLxXAyObDdcmQZqqzE5OWoveB/AqQ4KTI8G8ZDC/jKJ/6YY84Iiwy0l6
I745tDDLbQ+2mC8IiNk6z7q35BZWanz2Y+aTwLcosdsWqS+5BmF66SAHcbu/JfP2WvUtph9SquRT
rQkoHUlsnFKvn7ARh/aiZ5eqmi4Lq5xOxP0k4HHQv8icYuhIBoM8PJSI2bQtTIimy0FU+sJ3Q+4w
CLYp2mTL428CfD93KBYoIxYk9RTgE6CmnAmfVTLB7rC9Nma0J7ZhkMcjZheTt+h7in6v706xTh5Z
GpjZctawh5uw7qoHFmrj6uq4jcbRcvcu85YUFd5khODztQSYe3JEOgTVpXA0SQg2j6wkZryRZptF
HFSy7tskfeHEF6cssuMXEN6NduZyueGmB4jEHwZWtzzXPYQKrfDoYWHtmG/ZWZqh8T50r93480Qy
l4VndtgDdm5DPfpLOgdtUCcJ7zrT1SGlGsLurgyuoYxPEmqxDRvkajxUJnwVDt05sAzAGh092fdo
wsl+MGgJ0tti6HbK+cg++WGArGg8SdBah4hOCl2xcU3sVsBLirXLeJr4AeolSimUddUz1yUUW16z
dm/2SNwI07urppeQrEU6ZcOB8D2EDDDgDRHazgUxyM05mbTLqBEhVsiPZQGch1lBg1etSduXTpJf
TB4BtrRjb48U/IdO4fLkrDJ6jL1UwZbfOKtww5aKA2cSiZy1Do2Dc0v5sfWtrYqbndKcCPgWRI9v
5V1jlYhRR7kICQYfjFZNrh4GJlLDNgSwvmRRcqyY1fz0XEvIX4hhWGR/A8JaYOnB1qbjDVuz4TrO
JixslFU+/QEwmdPC1dDg80q9m9hLAbkEOQxunfH7/JGufLE9cbe2QNXBdf9xvwibMfc6J6UZQbge
GyetEC51IZA23PgykJkRM1oLAwWIeE6Amgyr/v20p/stEfbzRnAe5fr2zkrBTQ3D29LlXVF/p/fZ
7ao/qTyI5kqv9aqsk5/Es78XYOXpg0TiOhrWNWbPz1XjfMn8eos9zO1tGjVnQiWS5nk/xqFeyJck
GlrlRHt4QtETuZNQ2yPdLEIhW2wyVKdoFkbtrBP6vvsJskTduTWyiRs+PTSR7vCq0rXQeBaO0HfD
pVGDCHcGGAg9hWZZZJ7V3Apps6PNM/TA1mxeMPhF0Qvgkc5Bw443Wz2bmCnRVTi29cwQ44o3OZSS
KejX1m/tedNgPlZhKo6sNh8GgpHdCXDH5oB7ObEiQ0ta+WwXbHN6Gbo8OA0OhrygmJG1I/fvN8Xu
eHGumUEWxPPSYMRFBTUVj/qjjvt0XI/lYWvqY85qloWp1VORXPONU2SOQ/kMCrhnly9fNpkRD7fM
sv6MVcK77KgdVRd5pUVkiFkBjiKWt73Pr1/x4UYgBBL5zk96OBmXCKWC9ZYHBA7JpBKiWt83T+ti
btrCX/tgN03HvFnt86lkrrOeYoWrojupCmCOLT+bfP7FS2TW1fzSrNbLp5ppAt0UsliFDF1NdSti
cCqyLKfryMGF2Qy1mXFLn0tBBl2HkUtJA1YCR1TEYoEfmSwcv16c+8YfJSLJzQr+76J+n4vrkhNb
RgCL9Niu2mPdSo+WiCHYyNDMxTcVb1DWGacFs7cKsSu3W85phasY2HW5SH4X9J87mtb7bMC0fIuB
Rwkolky1DgRAzz4J0ShCXK6UbfC2IvGYSnOHdsGdQiUj7maHa7f7S9wbKEfoW/XZM5LMh5OGw60Y
DE8RWu5VrPDsHvQ5pd8eAqjJAT+NKqg+1lfYvmIgbmqw+fVJAdcF+OMiEEhd+/F9pYPvXDcAawBx
rDQqA9KGiTIa/Bgd9BTgtQ9QAz80b98Tsm+rE9057txMTtzsJ0rHy8IetUC9IqaJq+ccHjGHM8UT
a/8ueCexVVEg6VTs/llBYL+mRJJqghHWQKm0oJGtoA70Fl7KYguX2ZbNiRDjdakpz7LoB8xDJmHz
dJLZmBnW6oLGdKVAs5EdHk2a6VtEbvtU+zZnI6et5WvPGXZ36du2/L2xQDD8bHiJFvvKJZVSbK8U
27F5N4q0vP75fhlYkrSSph6UFM8WnrJ4pRAor202X9FcXmdiBFcYdsiWWoZsQ81HLvm1fUZm9Nwg
p1XEJTClIUCKHAw+2jac2a3f9Ko3WbaKwE13lHGyZayGc3PDxMuTZZ10YsveowJ0dhLuVc1jHyXt
F1b1u+P/xjlK9EF6VbXiNm7kxW/mY/GZiQFgFE4ad3dJ1OnKE7u8E6T8kyWisHZRUHnKPWtXIMxx
lLzyOh+3tIqkkkQPdsSAxQfN08TVy7PSc0WJF6LVu/sI8rpZcVf1h2L6WSg3s6wwUGP7Q18Z2qR3
wsFCljqqjsXwKuahK6kPam2/37/kH5BdsntiGO/puXp9F3m7jzYfr1QvXVe8IkV2K+GtP0rv6L68
92RE/jxLD7jnZZUi4rco5p5IgCkRW238Ayd5Uf6yOcZid1o2L+dYo2bzx/dxwXqKhyfl4QlnV1Sz
JxnO2FIXr8XWvsmhoYM0Wih6F+slM4SXqRntlguAJ/sFmtdz+9xbiIWL/W2t7lZyVpjF8EZkN/GZ
Vf+AlTogPLRe60CELLhY+3ELMRtjX6FlVhm7n4VgxWtZLb93tTzWLyXU3uxUaMYx/xWnMGZHGKia
HKJLChWGudIduCsO8D8VvzexOz3v11hX3G8OfxbVemZFlnHpSN42cS/PE+doyb11KVU9SkXpWB+j
iQAT7aJd9mEMtpTya4xkTLbiUh3f34dmiOSQtubY9cTJLKmjArVvJXbCJCZ1n6slIWYajyZUP3LO
mREf7i14ee7iPJzx52qz6s4YyNnqK+0a8q4FYSO6yybb5mlQZ3AX3Lm6eiVMEni9GApPO/WLrpC4
Nq2hsKLg0PUwabWwM8yHcSOkUlVCMtxMDeR2AVJGDqu4DVtkofO6B4OUB6rR88zqdqvJvizoPkJz
l1W1Mpp+ybow98sOQNCD6d3/W54zvzMEj8RjDGs389znsj2vLCrJZ9XmtxgrwBbhUUpDPwM7pToS
G0ata6KUX+Jd2jj74tj4BVK5mLyNau5CIyAS6Wmo4hsifUM4A5IARz57q8axopvhXFTkXnFPCcCk
dsASeLZ7Vvrsf+kh6ns+EhZyHg2LwpDIFcOqTnkwCLChYC0UpnzS5KNaK24Emh9RHK533Gw7Ibrs
HK6TdW50IRKT9datrZ1JvTtjEazy2q3W7+kNm2VJGZ95QkoeCnoTUTUe/AmYoNOhPBnnzlN9rW9u
8U8djDMxwd7SFUe0dtgJl9NcD6FMqV7v53ynR7JykKglZ75RjW97c+wr9SYp9au5luSQPWhC7CnA
0nSoUbNeezVWotXETEMATQbBAlEDE1wKUGjpy5B7gj/dK2AoK0CDmtLtmPtixoXGbHgooNYY5EHL
Wmg0/Jaa2CyBS+Ew6RzBX8il+atI5TQpoOuNdmTie9emB4YzBKk89UT9pdL8sr4X1lm8tcKPlkde
MLy66EO1F0LZlMia5AQtsUBtkXnbIKY8rjiBu5N5yz5jOPW5GcCN+r2N2aE9Sl9xypljXKbtR/NK
XaDvLryHBS9H89opgAHpW3q8ibV2XFbl2MrEFMuaY32x8bqm6kFVy8f020KpOhKuUzHegooSWKrm
k3Dqpyl9fAlzXV49oUxoXF8rlgwGUQOzdKygkGqs901pDkvjJS2Fm/GEyoZGqz6mAUviNnnMj++T
NV4Gpbn1tnLZafx3fHdi84oHxatp/LULgyGiw1eorlYCfrLtbtu447ben+p6vcztceMzSRdBUy8C
+xcpA+OgXzB7242onlEGnCdfy8e3WGhfJTV9QvrMBvOy1D4P/blve2pYLZDaDqu74U6MSgwuz9EE
HfKcU8nrgGNc2lkvJihUUb6WOQnHXQ9HYLLGUtNH9ceE+61F+a/0fpWO18nZkSelthzK2XhNuEkX
wbyuiXCdSF1CTxWuwqdcvuF3Djuxu7ip+dUVJ7nKIyo2dzM7v9dXb241/96mj27N8oDdhIe+y590
ndlQF2Rw7OA4hTUii8H6iwv4gNb0N/l1dLChJSphfwfMEWkt/kbFFkjxJWZztX8UcFlKpgNtLtrK
d4907sa9w5TuW5lSP4V3yULSht3xgDLW1pRrx6t0mUd7gLa60szoGynxjtIT7EAZqVz0bIhwl4Xa
krsbk7riVZo03zIChJcX3gzEruLTRw/YISDiOZpcOFkPXf9UHvx40F1hEF1ONx1Kg75Xnul8Z/Pk
iktNqgxnVObIrLaluo9M0bk/OMO6eMQXEzBRaIQgGRaikQP/2IKvnoRoYbsxce6sdxrT2jsqed7U
GR78vgemYmy4fEGv/BbQMNNJdlJOj0Rwjl329iA+ZyeRSNI1odBboksicohOI2R/sdxrJgWE+IaD
CukoRdN2YF86gWIbbtwejXVbZloK6lnxaYIGqnO6VxtKOCAs1V6FyopImPqQxiAPoHFrOiQvZ+W9
sRKgjekSyKfwnCZeMjzCe7WV6qN6iGqCarWHVFiiNm+OchMfmWsWFna/5Qg+vlp2R+NGEPrLClpN
go4ulKsXs/Nt05eBLAF+gofJJOxDoYgTvbIjj53KHaWCI1HY7C3RnnhVpWx24fq5C0qQSorddPBR
HjP0xGaWV1CZa08N26p8QpB5ntjXJ43q7zJrx+Q2or2dcdAXO+gy2PoI3jwToQNoLQ94pI0WfJ+e
yqF4LFSJF5Rwhh6fdokH32cqEv91/67yd6PMz7BiiUWgzDavAErM0307+o6BDj/KIefkwHMYVwA7
h4tuLtfKGjgH3yf60uR8kuqPtAPaw45fzzmWoZAwT6YKXFq/mzbP8qMSGW/S71GLe7sXZE9j2iZO
3o4tkBvPz0QxME82KwwXk2GLL5Wqkwq5redD0X3Vx/VdKGXIgfRCn5jj+spPGNrEqLHALJ670Tjv
aXrZXaHvQ4nYVXH3Z6UJVC7y3ZklrCtVdklEK7oPZyr5ii/Z2NWoMBK8pnhR6EFahr5LSUoSzBYG
wBq3IfJrt61g7/1MEJ4zBx3iQN3MZ2udnubMZEcA6toVx9hZlmMj9gcdMGaSBb3L/QrZUHlgZsK/
7zMOwmS9Wpk8QCSnbRO8UsVBaIb6vkXTRLL62aY5NTEMgOjQNQKOaCl7+ErJUIcKM41cPJHiIYhR
1b51y1fqyUwDZNJeOV1ddWe6Mh9q9Mtaa9gKyclsOrQHds8UaEtH0CWSHib+9rvQ34mklp+WKNVL
j4cvWBMcOizpJ22gWYas8csqp3P/rpOFtbuykDDhGZLpslXlOe/t7rf0NKTsKrIgT76Zf+3pFFiN
4qtlgiiuI7S0DvfOF/PuEr/0tn3f1Wft0zyjQN2CBkfvHPvmUIGwdGdO3DQ3/YlKOKm/+647LeFr
hgNZR3Jg8limJKoDjuBxW5WzmE+XAmBmIYhXkKCfo5BcrByCCaE3SOAyNPI6XAL4RqtdHy0uCQtd
bCMSl6mQXM47T3LXAQWKlHpmp7spYyU9rc7Zwg58Ko9jwfyS4dbaEqhicNj9Tnm7CptOmXsvTHi2
KVZXdxTrYJRGdB7skkpWUHIVNg/vZhFuAmdjhorTPtVyF00dCYw9B7XKemsoojGLw8mAWfCoUqMq
LuvPQ40XvThbpNLFbIyfjG11Vy6ChvLNhKmBgQOoJyFsijIGgjiFoGuCUSZC0oYx7cz3kd3+RIpP
sNUzMSDIO3X2DEjdmeSSfxK1ckZ78YxeyMnhTayo2eaFZKHa7aAWmFwqIxO1woI0xrZlY5Y/bPYC
+rqjIWrYeEGGJayd6wkZtMpGImMrEP+w6IqYoD8wzq2yNnjPXjl8H5PPgtVbwWF4r8Qkn31JYLAo
z163kTlQLIVK0YSL+JiJUkBEGzFmvKEW/Vkd5ucyFYMdDRkzuUf/Vu/lhbuqpnAu8OwfSnWNOrpc
sQp0BrULawJsuKJKSREZ5Ett7AK4UtmZ44HVGz+9ByKG8erocx7mq3rajQD1YqipY6RBxSjqkffd
aAqnHVeaVinM/Eh0lQOFX6KuBBhPnBzI8dfJaobnSYKUucqP66zcqmm8jjLWVwtd73XpmSPQbStb
i0UrQbAU9mC1IsGvDIyS8USOUkIyOzhDY+SgJ5cNd64xNheYxZeYamV3EYHUnXnK6496z32AELRB
HMrgeqCzEsN+ehdRDMshbbqU3Ic+oTJBusA9qiwGojyMgoCbjlgro3Hws4rpTJv5s3y01Pm1PYqh
zidi+OULquwP9EB1gEwFPfmzhppK/F2AKam8eqi9BaMWHtft0ZLFV5eGvhXOvTQRoIexPQcf89gQ
JoZ61UJgpmk/pUsOthjjPkqBWfUqBVYdNKtxTKgpMvEBp2ewAuiq4F1uiDs07IYRRQ+D6yloVIsS
lvqIUZWlbr4aU6KSV6Nrzucgc0s6VV4GW0N6vZT5lbJyMLP5EHo3k0q3RqmfeCXITuU4EaHJi4U4
hn2AJBf3vImXW6o9ScJMYpD2WKE+XvXpSZi7JyvYmyayrrek2l9yRWEx/b+JOrPltrEtyH4RIg5m
4JUEARKcKVGk/IKQJQvzPOPre7HidvfDddR1lW1ZJHHO3pm50tj+/hC54pOyFiQk2q1xeml9r80k
asbm/wo7mo6xvT0J9pEFR8eHvLOWeyQfXhvzoUtcU3CUr8GTK/rakd/C3+X80ti4Cyz41WiU//Mh
EaMt2HM1m5YexirUvXH9tJTqoImSoW4wrU0R945tDbfX+JvCyQPY4jZDeSZ8aV3rhunbKI/FLrja
L44IgYfgVqnWzazFrQ2B74CNtLIHUwDXGPXSRdrZqsQJu+4wnk2XZtJkALKCjcXavAASdKIrgNCB
O34vnM5FXHhPHMzoF7I8be3wXikIbAsy2WLifRq2MSjEhKYU7gIxBHrzHBjdbVTeB0eVdwU7dBzs
AOTRbdmlFVs6cne68gyg94kl3A8RzC5tOqCwHYPFPMbAjmU/4eiHobyesmxvsNSUnOqeTcld5APP
eBSSbKHH4GaTd7C8BYWxt2Wv10bPtNEDW0yfuuWajvl60dbGCcHQq7clKUITPEd3rbe0U7HQK6IU
R7tKJza7uXkBFrOQWcDGz8uE+voE+lNRlqWH5ziqLv2ylceJSc/WGFGUX4z0hK9lmg70Ax+4YxMO
h1fnWjTWhAhY9ZiAhhM3pQ/3mbCy0iA6Gddox10aa1Hq4oxs+aYxNV+p42vM5Uz0dcbrPQ5flv3W
5NKuVROf37pVlLtkD/f4pvkoR7tcZ5PcKLsGrS/K3SxiXFo4iWqxaUTt/mGmjtHu6n04W3609DCD
rF1ZtztdV51JPHqFz09HJ/q6bAsaeIWbUDCuJAZm8marZCfNRroMmTkzY1evRYdUsaTHmSBxavgv
zEZQ2ceJaW+ZfqroawiBpdHsp0f7GOGaHiwW+ISx0AjkDEKMxKtZTR+ZKB9AbR7zHuM5ttH6PivW
exEaPDHxSx0JB8amRys8gutWok/bvPCSQ5irBdi7wC9K2Te4A6Wthg04dFvIgAY7dOJomgJq8xhs
QkN7wZX4yJqXwjIvtfLVUP2sNwI0n+5uiW6ota9Eqp9c8zdTE+z+NM/MJE8BhZ/qm/ichoonJKQf
StYVm8YNbaWA1W/GwZOD1itlMn5rexcE0wVpZj/I+0WPzlOZnsjKhwAV5zjcxw91iEFFxVt724M4
VxCuA1ZH1ejArv9/F97kUDKlpxAWQzYSZUElhromW8sOrHE7JoFl1lye1yJwBTGpOqaYeAbuYVa8
Uq33KhLXYA/MCw+glqc14ycNBY5Iq30yF/ukiPYUTvj2MvlZl/lBoO4gC8DbgV+E42DeJYOEU5bt
eI12dzpXYbPTjWA3iR9L5U2lQiZdnTtT3tHjG9bHyOxOLVJH3aRu0crr1sPw/R419V2BRRwFij9V
KZn6FV/WQU/47kwLe0kySfcue9pM/Knq5sN4KZx5aC+lYIeSx2+yFR/j+kujgST/24NDTS15M6TU
wyMZFB7Dthdi9B+CwsP/5wnko9ywXA0PRgDxKoBG124roLU1zDpQ25hyZifxKLHIh5NaNAz2OxLX
XptILmahhZxCyADMtabXMmc/nQNl9hvnY0nACCFMWZGBs5k6Co3fXFuAA47+3KX+tSJIk63RJJHk
QS7v57BaWaeJ6VlhXmYhDy5U2pBsJl0H5oI0GjUitIiV+5KnGKSBgueLDFQJ1Em6G7fZq9TUCW5F
X51xTJ1+RuVuXtrok+0J/M4K1lUGTjr2GpZxKeW6ZvE15guPDgByOE+SNRw8KoL3QEXcnBucxg2u
4ga3bVM0QKyfY0RME9ZKz4gKuIzS0G0/wd+H1NkhyTW7EIu+FKRv7KywPuNM4Sak9eyikvCIsMkC
A4af36B+2h1rPchBCUqtnbEfw0iz0K/u/WT5svqJjuaO+B/npVrT6tIOXshHH76mRqeU6Y+4tfGN
kozZc5sCylNvry1WgciTDntd4pe+NO0pQj2YoVlqLGCokeChzJDgJP9zKhnUGAwUxzCz0rmJWYDF
HmPCnIynDIZu7GlXnqqYO33M1vv8w8izi4n2aOG2SoP0WlXTltjsKrwpcbBpP4C6ULuSAJAq5Ohg
0txGJ4jefSTJeA+NcBfK8M8eiR6sWCHabDLsXNmYGEFnZIj449kb/a7+ZWeRKP/dhS2JGP7C3are
FIcZaNRwq/PibVoMYD7ZO49yuzYeea37IfHFACcPu/C1AvFNnybfHHCMUYqgMRRY0bwj2cAub92v
rnp75j2tV+j5uKd4jZHHX0YtEsI0b3LdFZuy/f1QMVF1aHfsbK6whJVhk8ahK4NmZOneEYkaSydA
4bEL7Yby3dJykje7NHylKjRmMXmSNinSHNqxVHJlUznaa26UdbqRtGHDIiZ5SfqM5oTc839KSgOS
Lt710TxXsDiX+Duj0tuZSSVPh9C+TVJ7eGh4lkAwfWWobBq/m6iTDY+3DWTSWGY1a1hELTN3ROgY
n1Joe2zpt9iDtws31KmVt2Km5FZ3u1h2W7b0fNbo0C4ES2jZM/XZG0oscGSvDOTYrMLeAsoPIFER
76JtuM5yeCJBi/Z2JW+wsrE1mZTYkUmV9eogGcaB34wEXHgXtbhbKy6vy3QcNe0oz8YRVJrTWfma
OOYq3BW/PaAxmShSIupboUZX62fm01bQkGiwxVMk2bHXVHzmdBNwGeOVKfv/gIEZ1ufLRS8k//KQ
GKNC9oj60XgTr83TmnK06sigLzdsrqqcLsRj1Um+sTpQ5ihaqO1TSG5vtyjqLnxPcX14GWsXYQwf
C7+IU4cxqun9+oCB+2FM8qMplkdX/QuJMrPj9KYNuZ7+pCQgKicUO5WyObgmqrvud4WEhU7NeA89
1IDvuAENe6rIsdP6IplY/md2JzPYrplI6GxpJ2C0Z2JzlzmJr6Mgv5Gck1q7jgUJHVjdoStdGujf
Ck/sjLpIQ8m5qAM1iHyFTeQUih2ooa11Q+QNGixCwW7BXilXKrcyOt5kxY1iycO1t1+kdH9lA3x/
JYFMeoJtY9rCnQKSpHrAA3nGMZOzUo9dcyQZIj4M9akdyy1r47FZTzA7FKF6wV0PQe6x7I9JLfZU
rsBCY2W8sXAOhh8mMGGFvQbmiWxQeSyCAWi6nTJQM809Kk52usjvCbt7oaYuJFrg/OY1jOebboZv
kFhUyh+koXtLP3Tuh5n5F/fYR2HaH2k0n/ESDU5T0vrURY71xyl76rdZ/mSpgC9qoICUW9J1qyVJ
ONzC02+00WNMK/UGnWlnjiUepGY37uXQ2M2jtmsQYmsIgSNsjP5BQYkpTjYbP+tKZuLy0z4AlPig
9YR6T/tfHnx7E2qfaG+mslxw9Re1h0bv6tK4Xc6NCz6CPlySJlQY4ELVJZvG9+w4kEke8LrcxgnC
Vlq8VYPpoEZjh9Hf64/lqYl4LxAA5XTaT53YW15gRccmp2FnzWSjjSAt6Qn56mbECJCSg2Ge8zTB
aJadVCs5irCGrFY6siOV/R5ijX8+Dwo2v7uu23tQmUeVfEcA/1bJIA1gM1P9ssz2k7rsi9LYj+Mn
44NXZ9WBiYwn0E7qkDXemrFAHIz8fA1YvjMf8mJ9WDtI0gwEuf0hTZhMxUIfTeR7rlKlW4vDygaZ
q3ewAg2s/pUbjbqnYqjvXa1t3LINOEkHL8b7YOSGY9M+G6C2N9Muc6WBiS/TXLQId44CZ6orzmjc
lQKy3YAWQYBw8voCo94wb2Ur2u1p1FtmN+Fip3ny90jfHQvdwBopC+JW/qpP7SMosMjbEHymKT2l
UnWSMMMMdMcMXLh6xq7GIxOoBesyTN/k1njP1hZu4dDlpCTn/8lK1yD4KVZBy1k1rLPU4JUrgCqE
uCaZH9fdtSzSc+7YquYHJOO7hT3dKvO7snHf2IYaGPdE5GtK7b8GMtIR/sxVhuBrqQ0vSwcnxEG6
xBIzGLlzCbvWIrRz+5BMVmAzhERYRwx1jpEtWxaDZRrtpLIl5yb+O1te49Zrs4YBLC2o0TEwwayc
3re38/IJ+9qkat003FBROPnIsFGlXB6ME5d7rINlv+k7bHXUf4bm62q3MkbClbxeQblBDn8hHg7Q
Egdw/UpyNP53jg14CV7n2P4jOYAxvs728hZ2xlHrv/Kh+3DzDx2u+WgNfp8ofljqPlVS0CHfiz55
74zuzebquOJhdT26eJK3ejdtzTlHQra9eNugUokvIPsUt0Uoci25ZxgLvEqzmymRm6TKhvyvu9iy
SzPVJK6aGnqygah7BsEEwzCY0ouWWpcm769u4qp/GdSviSMb8bFOv1NVeOV6F4J1iFNma+0kkNsz
soDYjTxqbeiyYSgq7uJFREjRqR70sjM9NUI5ZB5NRtnHOGf3EvjrMGFdn28cxnO2pcphNYW872Cr
moVwHUI0t+UyzBFKDYl9XiVpu6gQdlfyOWqzTXIwoFgSVaxtF5cNcx4rjAHoKsyewVhAwaeQglgp
4F0GVMKA0XGNCleShqutYavRsweslp2mGLuFKXfc9EV1KYrmksEHmixlO2KfbUeTzB/WzC7cTsm+
rCLuqsWhfryGxGqmc3DLY0Rk2xQqlHrJKE3puC1hFNBlTHZF6n/oTlP9MQ+hWrk4X+Ca4LQetx0K
euNYLAIRs/cjo4Bw952jasElbKIbKMJrUlpH8NF70/Jq4HxLo2wyeErFTk8KaILF0cblEAni4/ns
y3J2aJkEW7jK9LxsBqyqfKW+dJAOJna6xmwR1OHsWX6mSjtgOHbBtn34lhP4CXHvR4fKKTUXgTp7
RVZ1XDX0kXR9g4K2GNjEivIHKlO6y1/59HCxdowGiTf0m5obmJ1OX4UM2nxMYJJO6q+YGnmdjNZt
CSlgjYpTN6dvxaTqvoY1tdZb4yJrm7wGwdUR24+iP697v2hw2JlCXhM442ShWrVQcwdqlqc11Ve7
HPsp93WLXk5+OkJ+JZEmr7jPqcNHEqHRMMZbI3CPmkzVT0VqsGPwwSPnvVhlGgZeYtnTezTtlxKT
qV0hoXyL5oe4Hw1NEO7f6XyCZbjKscWm4I5q3jzqTr0N1SOrt114G9eznxK+hKtJ0wmEK2rW6VxD
1Dx2oRM9zdpJjIPYN2wjqs7vJ6dqt7XB6UdrVHBZKOWJbtxdKbjW1MWmTXZYGQPKY9sCtQlPIpzx
zkNxk7816mDNhP3gjIZl5AChNNIpkB+zAGGyT+ig7kvpWprVYRqyDeHo1ZQ2P31YR3tt2WWtzG68
Fx9zVv0blsTFYLuNuLtkSZzjCJzlzctAIDDq8CdFdmlw2nDuKB0h6xFY2sjfuUwuy0jwNMlJgqpj
c1DwFIgl3ttz9j0Ei9ep/ezkIqSbDJNcGOWenMOW6TNNrEFKFQ3vnwpX60B9WWNRXK+Ff3UFs0PN
3VIzcQt36cxxVrynYtsCa1ZB8xpm8i9B+6ZPzAj5u4tqPat4AMZ7p2vHzAAEMhXlU87PWFRSyL7y
A4zXMZHgTeQS07COC8dK9a+wzJ+NDqus4DdTQH+QhcbospTNx1i3xxYeTbRobhq2Owi//Xow6AWL
cXprLDtqLHrL0+JQjExaYgyZ8CEmhH+1WpE9IeExSnybgtE8NelMpTUtFZL9nolTEUxOsrgYBSTl
IWOZ1e2Pms1D/+jkX1WGKI3vGmif9fKXDGBSoptBZab0VgquerJJcjFVAGXkGXusJlM++i54NsVX
Ry1xEUZnJfw3L/PGMupsC4JUfEz9q9+3DU7Q7nWngx1AApMzbcSoZUBHzutllTMxiw6Zs0cmTpBS
Emtthajc9I8torjlIlfWVjsA1+y7Jxlcn8sybEfKD9BzMnELwvkCZnBTqjp7B725QL+iMcNCHeYl
MxU6TWooAsMkfTYlPtUm3yQ8r7lOQgjMTHNvdjCQGMFebs3RNm2yliC3cCWAld/MY+jTqODlesSK
r1ovMweyJpK/g0iJ9wvMJovBLtm+5E13yKLi2tEmapnKXTMrmAPFr9zt1RYg+4QgJbPiSPNPkhrD
2HwMeXSugRNDumIJJx/x98CnhGdEe8C5etV4gWhtlsaPetK8rb0GfOSCFfi2B6l4APeueNsYxjHS
onpv8m1ZV4iVEFAmjKJAkgt9I2IWFqhsr//N2UiVaPfUG4j7gIb7dB+OCuR/XUYp1ff1QJNhDIJo
6abj8D1N+R3VrntqfzoNW8s0u4ZW0mMc3rK4+1XMOOJxfR1qgMrI2mLdI1qtWh1I3QRkEKARZDij
q9cyrRN9q57mEvtNnrwHON4J1XqxOt/UIsDg/dNHC1mognK0oE3zzbSY5zED72UbB4VQlV0BZVTF
q8kIPbFfGhfWsuhZjeKpTijl+asv6pn15sVsk6Mky2SUgW2ZW0tNH1MEyGzqdB2mRYtzCZlsG83u
oLAcG0iSrmdQP55u1sO1tKfbJE/hQcP9YZvoJplrJaMJTJWgFBs9dmmdelPDW9h8y837YPlJ4Em8
1fh8RVhLO/Vgl+E3twhydcv4GAVxOjr1Mswoegab0x7xMlOUyElKoKSY36aA14J4u2ZsS3gZE7cG
CalCFziwJ8ZwXJ1aR0C5V6u7mfIozWmnZQe/k1i1Qgv8aUL24zHX41UGLIrND3Zm5PBBonKyi1n6
gRRihVKr6mlCwAJoAN5zxFo1042gvVQw25S2TB1P2fpbq4JqcCgb3dQ9QSGBiKJ3dGC2LUcF/PdH
93pEm9LahiJdtLVbkLCdcIxG8yPXPhfT6B6DkmyDSInuhZE3ELED9PagMvcip+hxeK0kMyyRp8EK
CE305gXR+tqWc/e5jCnbjhkjrdpU2LJGE598V77KdaTaj3HC+QPEWq3KWTzF7ZFrOCzS4icoS7gR
XFRvEuJCXV4IHH3lKZXO1aelfgps7qCtuunE1s6xCKzAUmnancV5D4EWExyeSeEwnYf3XJof2Tef
3gNwLo/gg0IT8RvNmHBwO74rSm+vgVi9/LMkkh9Cz9dFq80uEsLN0BZKH6vwe4T7y/0wdgENljAR
22dgPpUp3mhBdNIl3v3IPJBIpfBfNXAt5iudQ5a1Hf8FqYClPUELZFUg08xijPO7DZzYomoGYZR7
Xe50pjdMb/n8Z+LzIIEr2eAGVgsXkEamMSywuXTIuDTFWvs7YNDjdoX759Y9y5vFSL8PLWfZ1f/E
P+XVNktNw5qHFXuFS/GWfBLIL/gCaU3Ufkg5Z62nLO8V6Gk9xSj0X9XbUO204s2K3mSAknF9SdLM
yXSDP0UQ3HQsinTgm00jNmZeO7eaL3V/aMytxH5Z/TfbkHlyHnLSIlBQ2WKz/u+pHNvY0aGZ8y++
2avKODQBLTK8swE902e8aponkB0lzb2F2YV2pm0Z4clvJdJC7HbCwQnT/FlwB3N0uVbA9Oee0hTq
PZbg0XSGSTkawrN6A4anz5dC/9aBCi9upS45gZOaNY/e2n6J6oXw1K4peRilNn6L5z+RAnFxanjc
GxnkyXsWcLPeUj6Bj2pEMZpWsnKoa/rbFIaenUINDu2EdUO/FIaRWvX1jvnnVzbuC6bjSfknxTye
5yItrnZYbSW293SimNalzToHkBmjQLsycwYWE6D2ZqGDHZeW7UwpH76hg8AkDZFgOxm+5U15T+Cm
kCHlbKJxdKXJBpaiko+1ZGLvLPlGF4wXjvzMxpFYDI6poMxhVMAvwL2SeIG6HBYN6EJa5K6M1Fqz
UiZU4RT5cB1VJduMevwPtF+dehl1bEBMAqeguShgdL9afn5rQr6D9MbiDeCLIL3GhZODg0SvAeZh
2VEgA31/srwUh0TOQE8kGJyh80Qc3bM0GmqHvG5NXilx2AngvUy0DVp4paxmYyVkT8hX7TUx6XuM
NxpIjIi6JfRgh2wvVWs5+SrCqdBTxCelybCOTRjXh5bno7Vm4oexbBUbwv3yjHbvz/kGOkxGzlh3
QSVDbDAkVcOKB3eaQqNqreYBVDyCjhszHvDtCz7getEgFNnzCSA1WoMWeHnFJxqXcs71bG6y+xKz
qMjIoZhyiCLMfa1qaVPi0qKxNkRnXpoZn95owwpuN0kW5V/4HXHdSvjQ0qGSeZtrm2LWyCp1BZ4w
baPJZXIPrfCaWsHM0YmEVs0MAEPTNRcr6AHiZzg9qlNip1T8rmXAacnAw3QfEv1Q9pDaIXfsKdfL
MwdPjKV/juo+rg+2+BtL+N/RompiNTjj+Gi747gJpuuAH31BDKIvY/FGYqamjyUnzB9ZcBfVj/wE
u7QCpjuCJJmhNeshrj2eeH05iDMkmibn31uhGbjI5cxocPQlE9qlFuTpXkZLnvVu/JhftakxYtyM
p5e9cqjVftJIZ82uFafLpNKpMmmLCx+lMb6LUA6PQ5+cQGVQnkGxfP9q60qsLWXHCMVw2bjUs9FJ
WQXbZH83RQ+IEtTYFe+44hcpu4o5YTyJenYh6ixdZGVB/G6wcHN9fgJT70krKWSKVS4EOrzBbHHE
FwOruNOmKctf8vCd0jFJ+TmiLV+KjrlGxd3IP3sgsobAqUGqadzCyeeZn4n4SgJH+8JrjTk61y5p
cKP0Q9f+RAmBA7c4c9mlZgTiYf6OTVXhszQc6SYzeWRc8LQ0bMCpZnyNfY6GMwrGTMvjatHFmVvm
V22b5mqMp/JQl3H9CGtCM/Ys3kItbm9KL/mhOVB4ysgT1OroB0gGtinI2sjQVpje9YdWL0eRZqUj
9QWp9jR+TD+GOfP3U1/MrpjXVlWkYmvlKtjGMA9o/qg8iPOH5YVC7wB0BwBO902luNPMQ9i0ybuN
/ZqW1Ghr0/AKtjUoD8GrlLvD4hdMTFUGUJRsps9bh0h/TE0RH5KYiFq9SH/UShe/oF3x+XLpqf5p
w6DcYOn98vfJT/wL2eT5KfZy+xlIBzxkAMQ74lO8PtY76aAVnzXinSxIzsN8SRPfzL5KZivck3Cm
b3p3LNHFBkwvjRsEl4lxyczPbXuSVIXh41izQUgwSqt0eVs4TEPQb5hWYt7QGuASCTFhtO1dpdd7
Ad+MtEJO/2fTHCs8Zpg9j1iallTbKOGTPO0scz3ezvM7PONFcsrkqMQ+70ih7lWTcZ1YHYz5DLB6
sKfDh3dUuwHY0DPEyGT4IJgM7dmuRpQS5Ngc/iDcmBk9O/MSfZTfRc++kX6bp91S0h2wLTX1c1pi
cK0NFEOTsymuaCIQO8S0EqhCajEqq1BzCc9B0jGSbV7Zy5qXe5eI8rfQsjc1+I5qTvkxBn2ljX4X
ANqX0ZrxSH1OVeuERcNfZbCzB5fpRxa3y2qua9CFQ8xjdOm+bUR6NiUhVFU+ElpbGrumrrpNFalE
sJsXp29aWElR8QNGcA29/a/Cx4oaDBy6FB9LlgvFpftJjVUvXehy0TaV2fz20pY2Np02nlXpd2+z
cM1lJdOX8T0/zWOFZzlZxX+GZ/Y0ruG2e/RQBsDQuDVR8rt6GG8TTA0amcGJr4Jlm9N18x73gGhI
wB3rhARnUuqGX+NCho68p7ohwnv7WuvO8qHMy4wej59gakovJ0NIHrWwPR4x0a4TjcJDbmxuUVzf
q0TmYRbnEGXGkoUALBw9mZBAo+Fv8leKeT4GZr61DdkrafnMTbhFHYDVEz0pm4QeerBHEBkx2Znf
U7eXdd/S30xzayfZBjY8PfbSKoE5RKlR8M9I8JRQwUFZV9YBYqRLqG51lp4gMun/CYqvVIDTzMUR
SzJEy75Pr/CpeX+9iDUTn0nfVEbfFD8CKUmgmggCzAbu08r6K1UGGuoLTdU+0xH+9KveiXxZ604R
XW923FuQMCgqJ4zLks0zIFX7c898aFHtHqe4eDRlU4aBm1isRtPoN2Bxnfo9zO70T21cFBZt6k5W
vuwJUckQnp7YztDn0y5lnxFYiQN7iT6GXdawWuIVFhzFTeQX8/cYX/CgwPzg9JkPKuRa/uiOrwe5
Pzwy6hJ47ShnbHlXUCDSTxvsXFudbe+Qnc32lGnbNtp2JAjEi8QBPzYcAdGBUzlToK6SmjHUS6Oc
++G6mqdqJdFhOZpfs/JWpc+2P3fNg7rBjF/f9++G9at2sFIxc2fDh0z9pRHBk6JvXoFldppsV33U
5b1XHhpr04JV/TrD2z3+5MORKt4K+0FNp7BjpkehXpT8K5L2JgWU6quE8mVqYELVY3tlFDcxXDPz
vSEnkJWLa2E+rbL3tjoQDjGWJ5dtibZrPKuEXIOe6RK/fLmhncsiSoQYEG3r0oWquJKUbjUqxyhi
54GLB8c6ZkN+Dkaca0Kho4asopwrr75C/c3gy1Teivi9mhnr/oTiOWnnMj6F2mNGdMRGONBLrdwX
6IiTJ/qdqLfycjTnTaN4CYsEVuKZH5WnjuszijNdF9BKCsB5wW0M/ynJfnooyQdl6YR0hn4bgHaP
7N8oWUVUZColvVWfEm/voCU93t7SmR5i9dxVW76ShMubRqhA4qWoeBFCFTiTrMMfrbmsU4Uz7BTq
5ci36fyt02ucXcALs2NMsVw9lPzWBx/4zang3YPtxbwrxmMYqowm3wufIojm22UP5e2VyJMN1yg6
/jyh99c5tp85q0KDmpmu5kAEiJmAUpg456IH1hmZm9ZGiaBQ3SFZMVEwkLB9hKIwO8o4sA7kUwhk
BfbeJrCnvyWUT+rFKxO+ZbpVuZ7jGSOEBomrFL9hG2A/IfHMZYxDYNOaHwZa2nxh9N2NVe00nbbm
qUCi415iTQ4AJPb8BwGzwhDTH7P87V/qu051BYlGEQ/bSOEOHlG1pP6E+bEva29QdhbtwhL0CIy4
vIHNuHREfxVE/IFK6KyCZqdkAkxaLnm/Fl7lqP8wl78RD/zkvZn/DrpfKo9+fsaz35OXl5CjON/B
VJdiXKlI0+PojSmEvRnfzGehHSfjKK2RndVmbxtYHNcVpIrkLSJtQ0SkdyzIk+o/xT5oyzOuiRX2
1Pes2hwm0a5k6pgOibgG8d+QTEK3USo3Ha/cHS2E/3eGFcNyxLQOLROXUjdyXzEA20bCzM4svk5S
XlhH6m1WhZyRXbelBxjU1zn/+nk7glteyP0OE7R2HOM9dPbh9N8PVT/875+gWjdbmzrRoV2I4iWU
goUjRsY++QjilMyjRh1HM/TtplomILeWHNF6KnMfN19hjkilMjzqr4Y+jz9yaVDvzqaqLaQ9EhuX
zQw2K/8/Il9IBfilsyyHkuT6DEG4rHkd1vIehOUDb8R049qIbYSeZemDZqPhL3dR6NDsEFOxxqp/
b1OX4XP8xP0K0X1DT+xUPRYquwAvw0eggUyTdhIZB+vaZM+0P5J6mfvdGPyjIJwiNQ29+TL+sThm
tYEKZUG13uA1St5sux6KdLBAhy4y6TBhH/4we87ZRFIK3BLKo4tR+9QygI4cWdE50Iv7ZOXiXujH
aXA785Ys9KG2h0Qa3+jSXVmQnYfKj+f3qsNCqJzlBPnvk8arSpU3Umucw6NZ0QC53AJAp3QtNTPc
pu6374dV1+6F/ug5CGWAvbwrY/zVUv4CCDwH6z01MzSpu9n/NkQ3szLaqfJdNYnbdz+80yUugtA3
RX9Aysvyo6KTxqpfu4DfnPreSf2iH3OVIZLnMe6m/IZyW6KasB+P9FvCbpDZn2wjOJuBpUH6xyr+
dS/21WeVGvhP+zt+LYAlJ7WNUWgUMoC1nX+rZaL7kgrN02xUaZukBL6jWrH4YKM4AT2mBXYilY01
vDr/90Nl19W5UQ1sky1SU2OH+7SKhjMiIVUwJbj1GAt9rS2nQk1IPFTJeGzABNAOdIrUJD79909B
Wp8NukE3i1R014F0K/6wpf6KAuSfyGbMVOL+VtmkY2QAUObzlcssMR+gOuO8GW1Z3YCEnN1UZ0Cd
1X0CX/Uqa/l014JHLWvWB32zMZMo2JxJpglCDgX7ELaai256HXjkw1JXnO8sTM2+SlgcTMplQE6E
wUqPt845Qdksu0T20kxwBBEiHlI5ezl2lH1A5KRVuWbkG2koVEI7xlfZalh3NTmndKikCEFwnYrY
+mPJfYnE407TgAaGmqB9WOqlDd4VtITANnZDjb/ZCCxjTw76e7RSvLj//4cUVFl8nDAXjnbO5aVc
OCLpoHG6Yo4YhYk+5Ted8u1LGNnGRYAHrItGPajYd6cskPf6ZM7cStIYuApxeh5nbQzJMw364Cxh
XaMgK/RJY0GHfv2Qq4mxKnrX7ExSNVpzrVgHMWTClw4rgyYri0eCmskPIohAr3oePsysaqI3N1rI
A0eMAPrNhdrNsJ+4qrBXj0sF2mkjfcspXuckMXtPL6geaTLZcJLmRVBay4zJjlnqybXnEj0Uzcue
THuCQROpjNidfM1TWREc8qa0DYF+Jl8DZvqx5Y1sKm96OO0DKcTLks/ZkQqos8h562kanU7hQJwm
HGTQ20phrWJBHU9loTAFBtSkbkj2xgwNVSNxEEqAMNIGMH/ANy1O4NAE+J6CVIhLZEMrtUSU/8SK
a89sc1tdqU+pLFRHTvT4lIWvFYWsRgdRmtwjEvmRCGwOZY0NuUn9tGqCt9c1D8EFj6fIv+zapq3F
4iki/g9L59Ubq5JG0V+ERCzgtZvOwW7bbfv4BTmScyioXz+Lq5FmjmZ0fXw7APWFvdcuZbqpPR4Z
tUu4X2mF/XHM2c9HCWHipC0clWXRuZe4yX05Ngq1urkh94/WL5yBE4up2LpCR+/s1kGRwpAxGij6
EegtRyC4BUHZPJaT4d66nAs1VqQPODSt3Gjrxi5fQzS/D22WDtvIAA4qdH6oHkJwLsy/rd5O3vM0
fK6NIVu7ceEEGYFcPHM/XJdaFqTatBJasQ59JgZgMY0Thi4+WxWWkFEokozqrT6oVORMC9vq6Jfc
BRJEwKCStQ3kM9e40VqSUkuDn7GMcQGxEH1lmR4GuWUHhGPGbXy6iIrnd+Poa+WX3kNEjHWhn7rW
908DfAxoZ+SMLzN7Jgn//8PVShFkLOJA3mj1Y1UzfQ4rNa3rgvWRouSI2kWQSHLTMZQ4JLUJrCyd
sWuLR8iOG9F+yfpqdmcinKTz7rVf3cLzB+CWPjaA2myE9cAgiA0rwE/7HuUm/zzsHS7oa8tA0imx
GiRpP988Q6n/vOZDOIJfxCn87s3DqnSn8mMqQgLv2S4ybTogwTww4R6BHu07bHxty0hj1MVlQK9r
L/epMtmxxbh6SxFi5+VzW41x1WO+eZe6O8KJ8H/7lLkAKXxoqP5ZreRZNHTHxM6I2BmIUyw0YulS
o3gx06UMT5onQm8CWuzu1C9Ryug7nqIhmc+ysr/mKXOuqOdirJk9Cq8q1d4y7TGOu0VsGuIDc5mU
W1K/FMvGmCafhnzKj5ZLAi/P7RUhGW8YC7LAYbiTQAzRWHxGDG6VSl79KHtCJ8U3Toqf3RIzN6LW
bMqSUWzY2wyo6b1DtEt5TFMsWHP3o/UbJxun4d2MesJ8nPCOSK0ztlN9QvnpxcxZzZFssILWKwFW
jCSzj5JXEbW7rBvSfV/Xz07ninPlMotsk7R9JfHrKi1Qi4TWBSyx80Brsp+sZQ3njRMmSuphk3SW
bV7EMYN9SPkilPa+aGb/agPr4vGxF6ZGNkNKulM4srDPWKRZlh8in9uivKxwacK8bSdajlDwgArN
EVl976EK4cLf6OYAXCOdy+vgRtGx4+j0NXwZZW0T8YPyYfSma6UwMFmaMkhY4Adw1H6mLZE6jlnl
6y5Okc+azPQnTG0+rqTQdNuHJhrOej2r4yxulSInYvDq5pC66iaaOMKRwzbHt72e+k1DBO5bPOHE
NTS7vS8fhwVdL3BfxUn6Hs3/MnfGLqM8Yrvi66DqNYujoEIqzQFePjh+bKI7zz+SKrq5TfvizCyz
VWUEI3xid4BXY3nfUa+eZaM/2rjOPRdGd81AP8/p8ZE9vGElOFK4hYGVmMSfey1z5/B5XOYSPb2m
G76g42OLVBJKOIXUrFWvwRcCc40Mhkg8sDObQqE4mzDK1wj9tbF90GKoAbYWhsfKCXREnYPnUveS
UVm4+VlrbKTcpMBRG7jd3iYMOKjwwK3KpVzIJ4JatPz1QVozGOuYxBx0JMj5Th7UezATNO1MGQnj
QP/flWQgZfZj55vX2ecesP30rbUVJvPyqfESHMqsDduREXV9JsTiarU6D47UYsOZ1NmBDA+yLTl2
33OPobmcPIWEEVOYwqa/I+FT3EhjwIAoFiO8BurO6OcVFq724k07lFTDbSiGwyjJ+2yXeCaUz4yY
+QVLDCTRCBP5ChzwnOs18l2kUH5AhBNPhhFujcdyVvA9FIjbad6ma+dMHYaj7guBc8SYaUJFnfS8
edt5rrSnSnzNrUO/v0JLFim05SSV4K6hN6bxzdgpce6N9gN9t2RLwKq8iNp1QTNZBFX+XIz3qP72
W3QjjMzThmwFBuz+cvH2DaO7N9Ii6nA7FpfWw6VJ72wwpzDEJfttQd2BPEEn5a4mLAjcb9MOmShz
gxorer3m0UZWJC8DnrOKtxECHO6Hv1JbE2I8vcfZ8Ij3/+6ZDVSjesvdp0PRBpiv40K3SR4M+kkS
s9dgr1kqNcI0QG2rAJc5Ws6hoXYZ5GkWhXMemruh5uGPCud1wpmq1y7fglXEgTH5/5KsQGpdi+Uh
It19qmP76zsGIWwDzBF/qlHaeLY7fi1/JX5PE+aujd5/RhnrMGugxi+x5m0sywCvOaf6S42Mu+fb
9M1PAgQPFaAWzd9LVlTL7Ih00VXWf6MvBC3o3mtoF9RDe0nkUGeR6iMpO2hDfVZV9b6sj8yXnfI7
5HotB+9lghc6us1uihuqUwRyqUnJwOvky0NFmo6Mg3TmLPTHG1ShLLUJsEtmJUD1FhDgSqo3A9X1
dsmO9j2iX3meqGbcdBZyNrLse66nhDAcQ3WPss104Iz0Jn5kinXFhBJPfFweVNbcRdsUR10xQUL3
/kuNGOKN5PIdIDImaVXce96oybWeV/744NbVs5kv9gnVH2eEYoxWRfTps8jTMZ0mWv5be4FDGLj3
KdKvof1wx2/SdFzz0/afllLWvVHYxua5yp6JamZDhmfDE+fMAhJ1ma2rMo6lvpvCoFA717s5hOQx
81vMczun+WdV9k8eEQHgigbo4pjwOVGcmpHO9cmA323eZ+dRGM9MnlMtsPsHx/03TCTokQDDzoVr
S7KFrq9L1WpHa8P7p6V0WjxT94M4W/UGfA0aB4bluwa3UhWkUF/RxKohoFQnjSIEI+hVyYZGLgoi
v5j2uKmRXxij2A5990hy3pI8ZamnySSCy8petAJRriJ/jhL3Kuzuzv7d79jGN37GUDH5I15w12Tw
+838bxBYNduOq54YWtrOPaS5RcWSheUeWP1udEcO4YQsbADtrDj/qiH8FM4i3gLe6dvskOm4zrmG
aAgiPCtPBvODjrdukl+JHglIN+yCFcExH5aX3LoplqdxWkb7XtZeCAXnCVFnDHL0vKJUdEdsr+G/
tu+7e1EZG6C0+o1O41V3Wh+EpNYtzEeQsHZHtqnnH4nOIAhaCQOhnoFtEL7nGDdrUCL2Pw7sZpWZ
N88vDORj0GFsRgokUn3GBIF9MJVBSTdR7NmGffAFO6Ymwb5FOX2J+i8/wQs2KQaZhou2JdtU/o8J
hMTXgaiEsJ7jf+n8rWOkSHdzt629lULPzLEeM4UdN8R6yBI3PzBgary7sl+r/qsA0EMlieMBmLJt
HnPtniEUQCMm1W4gYGFJHjTEOole0vlM44qAOWq+R6xCcmPMP0Z+j8avGQN60f7x8AYZc5Hln31M
2JnJ6F3nWDdZpGr6n2Y85snGcC6RPqwMTIys5r3o4OQ3v+fF/ZIdKb1r0T8YAL/naxt+eGzrOrjQ
+C7C8cPPP0/6+L0QZQztWy9fO/yHydmFPsWUkREtDH/cDcnBiV+mPCAimRujDl9d882U3zL7i200
XlSkkMi15l2QN2OqSwUNVkCA25O5RSYWDgV0B8axj18b97nsoA7vsZ6xRU/Fl/Q2DBwxCGBy97rf
cP6SGF9ZlZuoOeO3xRNbjpc6PZEpglPWREY80LL9+RZrOiLhISdo+6xmyvIAAdieNta3pTMyvWv2
RedrQm+dHLBvTJjMU7jF+zmFrvgvX9ABWMZOpXePaWzj7Nykb67VMXtbt/+4pJnAQwnlQsDCdk7L
/QTv49KsEV18ZxeKg7zemNohjrddd+QUs/C/olpET1wdrBSZ0akBupXgo0sWIOiAOGIt2JWZLADW
unVhikA6HmjOusTxSMDmQ2mwQTtOIwvqU0xIhv8IuawHLmlBc/lneHeohpZ3ASmprF+7+sn9JyQA
dg75i3VxdcO3Y9nrS05wjk9M7l4bjpX+oGsbz9hS4oAEsHm76tlyyfE+GuIrtc5RGRRz0IB9WgrA
B5SieOh7eUwQ2c8Mw8Avh7/gUKLwJI21P6JxvfETdrkjPKFSe2s8wRaSRDdMjIUludvTqrcfoWu6
8dU1rw3sT7H36XbTfcx0Hf+VhhL24lKuzdNDPOwQdMr50KQ3UrdIyrGSV60800TBOkF9jfz2kKcf
87Rhj2kAEoopa07oVZL05EBnVKBgb2TFxuBHBR/cBnc5q+HW+rYv83CH/FMYO8AtOpwawVbqkWta
c84F+eSEW6hD7R91/eaSeYcAlj4owpze/RuJQFYXSdRTfemTaz+g4cHEhDkN/9VXGd5hW+YarJgL
w4AhOyJkcttn9vj2U6fvUKYA44+4ANJjLqi+TnGHpntnqYPLaASGp7FhNi3VZWrfC22DEqq1Ag21
e/XJkwu/5FADyQQsenXdQ1NeWVPNwC4gllnQVJ/ZqrTZpQD3RrhaddetJ/4zUwb6zW6mNATUZ188
evkq+VDtFxFCxJWRNZ7OKIGCGBu1N63Ggjsbi00zs4sjOxFWBh94LdmGoH2oN1zUrcuIDyL1ytlI
l496JeXeaBEz30HBQbXOpg+3PPzOI1tKKkdJYBB/GdXyis+G9QaKsxZbJAym9JCb5OgFnMH80kKc
CAnoqfdFxZCYg3s684tcRrf1lfYQzRu3wxeyRJbCGx1HTsium+bxVhuvnMVo9qgTzPStX3jEkN1c
7uw9G6lloAPCWqeWwVIEVqH5JmCARdr0Ppd7LkgyWdA02EkweBvUfSHBXPi1691AJADcPk7kP/lL
ipdh7pm+1NxV4YqLxLHWEFwSwIfJQueaDFax2D32OfORYp0w10NLFG0sH+E1VyuO4wB+r4Ews5gu
rX6Flz7PN2WASjuM6ldaR48JQ8qRHlk7x/pBccupwG/o8t+xuZTNi1gb4FgFLgX0eefBDVBGyfpp
KvcIphF7kkg4V2+4RB1n3cECcQ9yvojuihEfFl6JJeRlsjd8veXIC8InesGCmCJmLx6METHi++JL
qp9N+5RUpw5YnbHwPFboHsbp6kzPTrVnwt6ovemePJMxT/oh+rPvHerurV6QMV/gE9T8JuVduM/1
fIJOp5xu5VhnsGALMKcb1lZH/xY/WflH6vzwBM7sDw9wHmSE7GCWP6AsPHUxmfFME5I7dhMmIGEL
535mToeWFlO/DL4MdKL72vxs3waulpFxUkYoOrMw0r1MztxupbeKRcDF6W9leVnWkZl8CRm5RHyC
A/hy4dVbe2S/TL5luis8VqRIMQlIHLSHwUc4ZQ/gbBMN73cUK/WBDtxmHBJ6XM9jgx2+l8WrD84J
X024i41+eKGgGXgcAVpCvpbjBXmNvJqMXorjFt3MtsgBKdS5wLXv6dnaHuVV2l62J/UaQDI0giD+
MfPe52vBNdSV+udkIf0P4+xXye6zQjWo7H7fL523HvX4iDvA88BHzv5MfBci5/fWr+unMst4l41m
k3j8hxgbsCuA+MBjQHKywJUUWZs8oR9gLIAUY0+JdwJZrqCCqvip1LAyTx5ZmWQcb1RSxU9ja7no
ASfcsOUxNIW6/feHSPqHaSCAm3GFOE6uHK827YUp6eggUaT/vCG7NMyfVow+0xcLX51oe3Eu8tjj
V7GiyEFUPE6sIlkpYycQTWLts5IRrTM8YncBwIDPgwgLB1ABQCk0V/5mLGz3RCL3HamQ/epUgjQ5
TM3nOYo0AuKycjP3NIBd5o7PpJHCwB1fGjd3f9JMQACjC569rAKdbq+cthGXUjCejAitAMxk19tI
R5fWOfKhHr3+oPDQEYt9YeHhL+MhDkISireTbWLGH7NKrawuZMwl+nLttZLNO0l1JrOxi+6Cp2bQ
trhL1Euy00uLzOlUwIyb4YV4ojoXmo56mJ1NbvT0z7ZlXzrujg3akRLCWfETeg4L0waWa9gxnlGV
2PQLftuy+htUuSfD5xlqyvJ3nnYSa5ppPeLNQ7NY5RYqdjiss0k4otDQghlmh+w1xE/tOuHEJlwR
qbj8K+Xyh8rZYfQ0AoxFaZ5mAKNtRxCHMaQ5mSwSW3dhBTR+7HbFY22UxNHV9b43w8Xr1D0itFvi
tf1kBwJSnTUp11qXsml19flf17j47CfAWvrEN4/ORHsZFPkUIrznfSxurm3IXTEmXyGLnbVm4d6n
14XN33rsWy6I1HgYkPPdGiepZ2Qh0sySYS2mv1kfd6iO3mYAKM3s7VqmiVmkr4TtWeyCne+ovYvc
/CeYU68GbxxoxGCLITKi2vJx3XYtW85GoFVm4JupamNSB84gJXqYIQH0ymyjpudSFr+zMxMVy7SK
TMMtX2QVDIX6IjB6Z/aYS4bazY6omDZJ67GmKowoaB0MTtBwL7OxG3Pr1pRkjGRhXa1RyJ/9vJZ8
PgDowLY9yr6LeIPLTn0oL7GgpijowTbZ8lAIIcL5Ys1sDtFd9R1p2Z9qWYHBaT3y6npCqWXbQV3v
dZq4Uc8DAObnvqCGLA3sXM2QP/aacZ1qVmJZoX9Cb4ejwNTFH8xnSQ2sGh60ekNH75ZIpuga8qkN
H8pJvxsQlFVkZPsU6sNuJkadhPcvssiwDecs6MmQBFCl0xMlaL+zwfpMwLKtQ42pbwECSCC1ZUwY
rkbZkE5JpEQCgqivL3Gj/2QA6Huzh5lwBHXI117EaLS0/tD6YKvtctuG+WMVQSFnh4lheHzNSSCg
/y8Qv83ftdf3KH2RrzP/sNDmH7w8JpNwhEHo/bmkvweaV5MVPrUw4NCWyH7ud9pcAVhk41pK5UKa
/Bk1yiQKnbuSNevJeQiyklhsq5+gTDi7tsimdameWn01GpBXpNcdMsiCposFqXKoS7IsqbdNI4nE
LbNPzynKfVIjt2oKQmLh40d6d9TQTHlxxosZFVr2lt7ArOdLQW3Wti2ujXpgcg2vwdVAIPQIrVaR
47Dwy5GmgQRtsWLe4F2kR5kObw6k3BHbic9vrWfrA63wPgtdeNAfw8jEbRLQzE3S1wwXHX8VqQUI
Hr1Mbv7VSc3ZdL2p+DIA+9oz4Mgad8u8SB1btmWcfvO+CsV9QATNvJlOVT3ZsfKxw1gw5MOzsmqu
bK9mCAzsv5s+MOzSIrGm3y3JjlnsEzYEbqOvmy2vtG0naMfeDFQ09jAyQo8G90uI+UjGJv4R2szU
0Z4I0G0ZavneuhcpoPtIhRtf/tgmqICQYgD9wjmf9Pq5d515a7XEd+qlfs1Nm3Qbo901xEKnjO32
ukXRpDHgKr0cmUa82O+blowQL2oeHFiFXtdaO6NycrKaU4vkRwRxvh9KSsH51mp1+5LFiH1lx9iI
h/OavEr8iEYGw03P+ZKFB53Iw4W4/CgDBrwTjfYhGxbUeTrxU/PiV2Fiw7zuMLeRfPaS0X22YJGR
c3v5T93tcPRfTR/KcB3l6t0CgT163ocyPYJ3a2ZMRiQJbYyWB0AyLovZsPh0PQQaiAJdZ3gtM7N6
H5OZ8rz8kGFsfGGveqpAacD1qZIoRXrFrYeMNJ5q+1yMuNU1sFntyMOh8bEBTYv4jRSDAe7gffnh
CbyMgdpkcsbiWoSviyGoKgdzo7MtORUDbauLtMkq84cqT9aqcuU1UZjoGQ1yUDKwz9LuPjozhKhe
dpdmLLpLrcWKi4/xr5zn9iI1iwVOS0yzlZYs4sOGpoU/wEVVZ1l8Wj0xRoo5b2o6zIii/ojc4QAD
xuEU5g+ncp9GvAtwLhh14v86/He+laEEj2gQ2Jh7MSZfo56Rvmj1tugTdUlrjczMkaO0Wv6vqosX
uqG6Usney7NmCqSs3wEPlPso93uMStiyo8FG5jPmh64jqjgfYbAC65Nkn2FpQn5fHeey+qQ8yFY9
1tptVYjxObEiHH09KhNgZUdbzeHKlpazEsJmxAxjwjCuftwaVyWmmxtH437ZaTQ8YK+dx74eRRhC
+nye0Cz2Iz6cAiw+AW/+yuQ0OYxZHb0UCXm8pps9aE35PihXe8z15FJ4swSxwSoiNNr6aiTiB93s
71i0zbHCRK2m/tgbuCGcikquBquEzS6MN5boV4oC7jy2xafh2wVlMHv5HjQP5ULEkddP64RgQr+G
UoT1t4xDrFuIBdW/HNhRY0C6WLyWCqnIhFh4bvfWRanxMvasvY0+Oekddzl/C8x4A/RZmOwQu6w8
2Z78tLBrMQrh7G33RujdDFBdxHyfeqPGWg6oFQ2CXZ1QQ+0yOCN67F2IDadJE8cU1mMfWnuzMpnp
llcTl1dJHIRdoA4Z0V5EuMu5ta8jYGCECMEwobY2k28TsUtlis3QgcxHTJmTwlTUL27xO07DanSr
m09nSJLCtcFONzcaGI3xRNlNKcqoq67eKd/23uieDE29FZDVpXXte3tn+1qQYqBywf3kI3pl0mY0
oNTmeBAiPhlxdtCMz0nWF6vmKp7lM6SqJ6tzmf6i9m54EOZl9NcsaU7Gr9N211Ybr6bHhkjHjR1y
Arm0Cn0unkKmXKz+LpmKLpp9SsX0mpnm7yid387SLhV9tE0ApyUeBdQRRBPX2DAvs2k+2jRgZfHr
c4NYLEe0CBZ1g2B+Jkag97+Gwr+j6t96BqsWC+dC/uKb/hfKtaC34AGJeScNBKJLR+tHLAUixi/F
aa7JnyBRXnBgFhOzVXYyA9g8Fy2N9ZpFMpiJee4IhNHgdVTkIaSG9hK19kMpz+HUgVWTh3Hunzxm
67HwN5E+P/c1RDiU5QVit6g9Vm50MgxxnvuSmakKCjKI9BCpcp5qbKwZjunxnxd25ATSENo0c2nr
LBQA40Pp3vPYseogFcMZ4LgN7YHl+1LMpHgiK/8u6yWBfAauWafar44Pv0ijb8VlmDf2jyjSSwMS
anLB2ZosQDscG8aeKNJzVBNGoqE8irJA3VpMSpVK3+XokwUUKoDW3r5azpx+0TzY2i7laTK31J8M
/VxQOz7u/MSfn4b8Usc/2OVXJK6s0c0QDtDi12M6mFjPknhe7kCGuh2PZBwi4zYlfTdbvBUeOx3m
coPkbHIYdxKJvdJFcZ3nkDy41vgq3AWqDG6JmStJyRDtxixfdl/9k21/s9V9Dv2lybcOsmIAHzIY
pikqQrQE0DK7SL+3HVc4AteiKzEOMP7I/xW2AxNV4btqug5xomnCreHOhnbkTNm2jfJHy8nhTxIm
7YdvkVESihUDcsi/tY5buCipEGpKvZpZkoFUqBbUNNqmh+RvTUyAWqLQPUay3UUyNxdgxVqUqlry
0w3NBWPZaYbEU/4zFvtRweVQI01tCWXUEjaNWNBBaa2Szl61DHLykCBf/GCZ2NtuyV69X9UORDca
L/equ849L8VaaTPyboGlPKNlxamcYqeBfqSCkaqWh2lYAdX3prcU+xo8vZU1u3uJQ6yNXLbLlGS9
eU6IhtTzMshi8TqTmABWlW27w8wjPngWPZd5sIc9Tr617TZbQcnOYeIdnaF+Qe/r9q8VYFAT1x/b
slUJKcLsCGUgII+4dFIoNJyfzQBRifSE/C+0i8+KFAtbG7nflXhcWgPINXgJfbfi39c+Ch5TeSpP
JAi8FYi56CpuKIMYYkD2mMgBJq17PSp1WnopJ/zyhTgaNAJAAvCDpd0lqclw4oaWl3A8U1wGXf1b
2EcAdfH0QxL6kvfMKKbfaER7evHJqTxvlXIahIDHJwfzPnpo7SRS+2+IO52ozoUTab+OtXUVmnbL
C1jwNRXbNgP/LIkuGXp8TOTMv0kKysqGyFfhzfI9VNopVicNlJJXFPsQnKW1yAZR+0wEu7Q653Le
3xNGZLQCNgNqXU1viKJuI/NaonZz9VVgZy27aO8jytScC73Db+LGxFhT2c8DNr5x68zhfh7zQPK+
NDNhE03KKlMBs3f2DBkOGllwRsakGQ4R6/d9E/oghbDiYEQrfIO8FXzFKVUGw1HDBRDP8UbOdoAM
3PCqQ6elp6JqLolhPpY+ixkaCKGY6tMONgTBMClNJ22nY2cOXP8xY9GMZdL5cMiPrMbmX83WVED1
N2PsOwVbco2ycspufXFK/PhuGOOfUWjHVlfXukPtoT81UZwxgdLROP1xMB8rkgPCEBX9XF1aWsJl
0BVLYDopbMl00fNLZpyI2ZbTd2BJrHj3CZW9Y74MQWELbrO/kHleyGutyumUaeGqBVeeE3zODj9u
7KDGiJItz1mSlULmtCMqSj97Q0L4LxT+EQsMJnM7AsuGaQooHHtaDQy9sbOwM0u8bXHREeMO3AW6
st6zzpn+NSZVEgWUloarXktYxBCqUaIRspFBjCs0DT43BupmZX4wQWQ2jJ0LvY+lwYw9lM70ReOC
Fvpq8l2Hu7rCpka8Te9gIOCSJW66cdIn3VEBbS73ntwZ5vjc0Tm4jA/CB3OG//XtgtMce2IFcEqZ
qHNYPNmEts448eLeRR9U7mufTIxS3xTF1kQ/7RvpTnOY4OAc6q3x0rPHipYnqPiySXUrZqie4n3i
5SCgp0xEeQ0BqP9q6AaNaOLh/gLAbSUBkHdY0foWTjFSAwulfQNUs22R3s3jfTqmE2uEmOujQxqD
5peHxMolmLzljow6k42qonhQEJE9GBTdNhysYPmvkRaHJPEORtffvaHcmEa/EQYTcIB8xCCva5s8
psZ9gNPPoVtvyBEM6uq7zf8mHA054LyEzm8sNngO7vSv4LKJtGucK46nzcwIM2lgqRFZMtgXmqSz
62Z7Fv6sA9ibFfEub38yMLR2AYe6/+m0f4JvzdeyddjYOAeIzCvNQHrHugY/msyQXtGeZdAoYsz4
DM0TzoeUO8yU2iPK0w0cQuwb7QrSHCwALIweBlVqfWLmNxbBVBYfFtZ7yZNT4dELnW9whMHcvOHh
Wi+dYsVr1tBNpI3+7pvNx6jiCxwePmBaHOrwSOIbb409vPi8YZX/MyfeKifSztU2k9z3toFUhf/p
vaYS7jgLSt5e4v6hjlxrJGWoZWoQjT6LVY6ZKbq19fyiYiKfrGxX5eOWXfnGklgtuIVkDqnFcjZm
dhaYgoSyTkogNaIltprwTEBeCwurZA60TeL5ag01QMB22k66HgyYT12IJUaZPyEzviRF9bC4XEYi
XbsUcYDOOM1YV6YGS+2vhHoxeWLfxmKV8BHEuoVVo18ncxfMcXvk4iU7/q1vEwRi6LEGLwCOtKWg
xbhR7hJyWGMoz4nB6p3uXIOGIeFykOucNxERISawghLJhvVkciJmDDX98aen1WL15Pd8tCQBODVz
E2jm/1UfTJsoYXkok+9APEKS8wtwtEhAy9wX/fjky08XEnKW3FtNkiQbvrkdikkrueke6nv0qOD2
uRemX8vWD4NDA9hAc7eysyQWpCV03U1/4tGi9yh4DsLzt58YLCJHRQ1UOo8RXIJc6Dj0qNYi8kma
Ktwl3VFa3wNSi6SeLgSloDPHStimj57do6EJdKFabjz0lcxMauQ5lUf2iyALM542MQ1jNQl20GQG
IEuLU7Qz2oR9qGMHonZV/dxJQJ0i5qtBrWrndEuMZpg3B3QQi3kYv0v3hcD2n2wX5mO10QZEw2Ec
zEBxXfCk2k3vX6roLK17hUNoatPPEvfN1E7rDh3MSDrl4lpWKOxcqLzaS6tDF2JIN48kHk1MtNJw
Hbs4pkYgJ/ommX+QawCyYQHsaoGRNJvWsB/ieXqZTeiR6phal6bFX/4auQwinfLAXj5RR9PXCQ8d
1g6Pv0VXNtbtOsy9vW+OWHhYddUvCexHAB8rz4dqQ3Ii+OMTawhWhRoPdvqHllAdIiO04YFNsKs9
+emJ4QIS/btmgNSc8Y1o1LnOt0n6ktSvDLV4G9sIVJ7lnSfbWw2DfIuB8uYhvaW/15nmeHxMABse
oEOjTgOKySx3ftCXEtoX5IkXXSBddNeYo/wU3LlJZoue7TL5LJKP2u1uuBUYO7ufSTF/DvABkqrY
itEIcsiEUd2eJxnyfGV+Ypsw6h8LBtQxpxnMcQ33SfdKzEU3bguNwlTm57iWyToLOYS1hEddVOCo
9r3PXvqbTMs2pFwn1mvuPmsDdD4Q0uBaMjkx3w9iboSwvuS9ASRCD9wJOGTXuStzgLzgmStkaCvZ
o0bh8Gm47IwpP2TC5WFL1ThhLHoAPbhBLHDN1UNfdnDF5DYk4bW2G+S++DHx7AC9QRGMX0EO21w0
GMQqENJir7lxUOCvjMg2YmLawxJB4MyzF+CG9urrPFTzep1lDzxBwASk6wrkh0+JEb9aEcmrTcLK
JA9iyL4pmloZs8yBcVR3BbSmDryQdWNBsE1wAfT+VfEQZAK6SiSb2xQKZxWYeEbEEG/QYK5FvKBp
yPMbWNDYBJWQRpNyUECgay12h37HMfkMN3+cMIWsDYeHtHqPoaF1Dp8XJkbXP/cU0kPxYQ1Pwr/r
drISaHgsKjmHgezCIZhTAuMiorgrc8OrCChy+M4WNh/XmfZg4iueZYjN+qnorxqtmuZOm1JhMKua
7ZCTgkoCqelyGGnv6XoCmTUzRZ91ABCvOOmkznei/RGTN9cQz6Gvi7Jm22duUxcOCYMWQGyGDbyP
8knb2txzHdljESqgeRWXT1aByxciNnzPonmmCTTEIaYTlvb7xC+qg3b6T3ENIxlHgVWvB93bzpSa
zHYxoVxxMvfy1vqvBTAC3pqFXamxjY2nsFl0CNlqHgZyr4/s7evPxILQYaAYfau8W4c2O37kpPRZ
2s4E4Z2d/p6i5U4Hxqjl46idZYjx6rsriQ9WzHCudXyByLRCwBSTGMVK2apeO/e3QgKqrGktESGT
v5J0gck15n4bMtmyQVre+0TuVFQjEOXY7/O/JHkSoJfNF90IBvUo+CceJ8W4SPL1j9Y+YuDNABdM
5woCQ0EnoZnfaPZxDBXpA8dLTNiiz5qGepaVP3l55XPSvlTqjX95WfD0pfJhHsVEZ832PeLcGB+G
mJnoXjXfBT4Y9ixpCT4z8diaEUy0BOLVYkkqXkP22adGRZPKMIRoSXRAHKwi51MAh15jPmfcuBS1
UIyw09tANdJ1i5yT9RoheN1miL4WSFZ8sLkXbUiH0wG+ywpYzJiDxfkfSee127iWRNEvIsAcXhmU
syxZ8gthy21mMcevn8U7wIUx0922JeqEql07eDHFtdkywNaZ8REWks9z7NKnaih281gF82YHl3yM
LnR7zDrSVS/6QN8ZB15MJG4HVK5LkGawvUPPb11D2k4jWr8TzLYXI45PcPxcsAqvGH4K5pqlfM/1
XzlctuO2bjZWwZ7hE8JaujR+3vJHEmu7LgdrTzPCYClr5bdTZVdV/yuz8BqF3qB80KMsO7qsODmk
/dlUv3JddmTxJmBsLuOT1QmXTjso6amLHpHO/4dkVQUMqc7NaEFTAD0luon+xxxPRf5r+t8jm7u9
BLCCAV3WLYzADgTgLeOYzJGlpg9fQPZO8NSxB2DRrWcO1jI0X5Z/F0KSNpaqshOSq8HumnG/AeMp
kXGIkf3J6VfbnBNj38HqtIqbGDLmZr6TMJXsQ24mDNxaVhUMB0jpRfKntKgvmehhvUkh+KZkb7hS
TTtfj8Si0zUU/UVMuT87eC97NfmAc0l93zD2XWvTMuIkAziFGLvpKKsyFr0bM1hWj+dS/2rEo0IE
LPJuKNBmM0MP7BFjFZic8HNrV7duiqFdFT8o8dwIxglQuR0pfMAio61na94y5T6B20p7XzyY6bFS
t5l2f6MDIX0WA5MRdgnclrFdCNy3Ajg07HKIz6RaVDA1l4nszhg/6o4gWQDB9t3i/U8UIex45FEn
OBfhqmL9qJzV+H0lq2IWM5b3dwo4uzCV0nnjzACmjznlScf8CFPBBHmVp4S/QjZg4hC6k5lvMolJ
gWqjJFlUTQ45ERPUZaB4Sr4My9+E2qydhyF0ACMEEVmiWPwN8RBieWnFtu9OEiMUjlurvg3lTqN2
ahi+stKlbl0DANSCgqqVzoV5CWQwMhAYsJLIyBZBLGIXxV2rI7fRQLM4opQycjsWR/U+BOGrFbkP
ppsmnitIl1V5V9tNK9/q/rd4X3zrTKuPl8iXhGVpKXm1xJxq3aNdEMXoAZ8fYA9fWaE5TyhNVfGH
+PRU3Yapx9I3sUonKOfben+PCoTweT16AcPGWmQ6lzhR/BR8yIHal4T6Vt4CjTYkJYb/GG6cyg6T
dSOC9TaQu+sZYGLpVTR/FPM0BeRCdjQwn1PInvoqwLkEoDvCxHFfAo2U4SrFH6V8wzfU+U/5VyHG
qDI3Kb3E2Az6pzVt/De1D177xmcl0gVv8/SLkp3Gx+9OFfmPs4E7ME/VfYTRi2ksdyQGuGzeYY6s
Nj2qvqhfzCTnN9UoAJSY7kklzK0F/4nWOWlXlbiuks/JeKgFnsRsI61ioWOH72bDoqLxQzXHxaf8
6Q/rHNAziwARakGYzBv++PNtHeo69vT8owfyG680yEhKrqhcYnjBtlBsp2JikTxzYnh4VdwkOhzQ
2pawCIMQ4GTpl5L/Y7quKSLO0dB7YBylNNKq+pulFzH6NtV/o3TS0IfXbhv+tGjjOmnfBwdUrR0S
NMLWofBgocVPX4fEGeBkhg15v9IJFRB87KbwD2WoYkrwWO7VBv5snX0Ez1je18HBnF4aYnc2EVYW
xkTA2fldHFqSZ/iY6YERvwXCUYMD3BqvEeP9LjrLzVWEakzGYs2klAwDwgOfQ+K9U1dXuem/K3On
87TeD8Kh5XQ3Kp5m7qZgQ9AG1fy4kccXlbcuOAkOOtKGdIybKRF8jE4/9k/AchhDA19F0k/Y4xWW
kEGbGEz1cVdwqwoxKgVEYH3U/sf4U5U3k6jEAiurTNgmTMGYKDpKf/YNgIvMCs8ZwpOhuAWLFliW
ADc77s9BQyK9Z0G0R6lglsfMXA34feF03F/F/prM6Cll3L1PCRJb1toma/+F8raVmfJcpPhz0B7C
V861L2gPpTgVjEWqW5remxK2DqYsyqJmpkC9nIQqvSacMeVXmpi7HDSslfD0FfuHnhzTgOGBJTuC
tGUo6ckmNP0BT9BxlmHgpiGVzaIVG1vkgA+EXWHtC+kvjx96jOUTqeCTMJuQqaBmh1ayYwW20qVu
tjWXRjJFsPtg4mtHlDG0lEN8F0EMg3LFp/tGMt6vs+qzGs5Fdi/U82RstekoxreoOIYX6319l38x
5lJ+8A1hqc/zTT6We1WWnCjc8m9qvO1qFoCcITuvL8hUFH+XhGzz+GEFxzC/h2q3MpHQie9n3xjH
nvFiH+DqzOIm+s2HsN3VO0w3ebivUtimBMPS33F6+2DBsCXM8neCrTkNXx0zc1pTwr7B0xWSJAXL
kxiSDuTC0golFzH7MgEJ3++/LGDHbfUHo8I3ttqGOrqBgeNMhwdeShhS+RIwoQzVjya/DP5fp38G
RgjshRcI6cXaKtfW1GoGABfZ6pci2zSUmDXGtJ3pDuFGiA9m96fgS88K0bw3P0th9NjhdpnEty7b
JMwT1PjbYDpZnouEPvAz5fIp8n/v6mUxDtFzmXv/DKtBKg55vtcmp82P/XTqR8TksP60nYDhk15v
JPGrDraydBKHrVD+auqpnJ3BgRUvY3J7N0QaWd2qMIVtCLiQpdrubc1F2SDbsmiYkFvmEhNvkVL5
AyoRcKOjRtVQq9GzC3gbhIhswdTpGguuoI6uZzpqgeRoyBn1f3H9qzGx77D61IWbhvWRBSlRxqC/
u7zfP0qwiRk0Y/9E1BBws9DB3rwZeeX01nc2HTrU2AbgmCqB9+DvBB7SSriCZZFNdt6b5UCk91mc
DVAhP+sFeW344iUKtqUkZHcskho0odjBhCOm51f+yekVYXKRXNpcEPdxv2IgLRBZ8VKARSKw4/oV
Z8Qv8l6DqkdNb60GdVjjG4t7deRVFrnC1auk3Y5pswsKz/ZlEA8md8BM8n/gtjE9VcWrc8Ets5Y3
9xnDUhaBjFj3tJDqMsJ9xCAglGYIvYp+MMKPqf1X53jfQdnS2fycw0jl3ahx0cS5LXAhPseEWAMp
AqKKegi7PT6+OfnGp4oOurb4xwqvyfrwm2ceGV6uV7YsIdyeO17c0DvIHA0lRBriNqUBk1mtHQI5
R5hf4dNVt/6Ggu9HyiY3Sn9IB6h03Qunf2WEQpQ/xETEG6A4ZQX0LGOh94JnJPpFpaDNy2xllJHX
k8uj5qZTJUzAQnld4a+rsZha7sGyoPQUyEzuA09GysLYYWH5Jo73KEpoj/QGuvdjFO8VUJJIJIVJ
iA7zYS0/ean6VGbTQfEevRtmv1Q05VUpr1V0jJWjygjOr5VNWJtuBqqpWxaOnhgY3oNABRT/rI09
yjcUCEAzBlp30Am6ZEDvzkOZrxsLJqUNEkE387fgtIjNa9z3EVaEQK4D+1JGX100hdtys6SzdDgl
app1o5Gfmr8D4HKVLkXBfvUVS0/t/dtypbc3i1h5ZSsX+3mRlA2xX15obAfjIeANlHkKnCUcE1Jw
IU+YddFk3AA0aH21IDzWEfk+JCjA5VG84y0SxJQx4YburV4CpA/KCfckDWiOcAIIn+aMTRGgA2Tv
gF8hhV83+V0dT+2ImHf9hnWVgXLj2fIF86fNqULgO6AJ+dGqCO1j4MQYGAHncNQ047F9H0ci+Lhy
UwJpF6F/smKAitW7XgQtApfNW2AITobGHvdqYin5l5gDFuKyFRZ+uW7qXcHxU/3MjZmWIvNg1/Dk
jPSPYB+WGoUwIwXJxaqooqVEGoUjYLcdSaEaH93o9t1nMuJnNCtuzG852snEZmYdQ3iEkhJobwtf
QEn/SCmxjeona5k/E8EFYJdivyRcmBxjjYcDW9kcsKJEg5nX8NIXvrWX+61VvKbmWzePVvkygHUA
lfX0Oy6uaY5Eu0X0QWQsL3c+ZhRwJ6WX3QTlYKE9+mRXFfQF1zL4DtOrpW1la8+nWby3TX0JsG9M
VrX8T6wwRQ/tEs/fcdax9jh38amE1Y8sLBTI99mWsUdv7d/1zhhXKUU3ACxGwEjpgY9p35HAHX3M
xND7xRv1OhNqcDORzo30QTQ9LfDNSjYN/IwzLBxScZmzGNNaxBotXg3sz8rDYY2sohInFeUTBCls
FhNUXHkZyN48BhLm19yZV3w3ZZ9J/t4Scb/BV5eQAzdVSGNF1+RSKYPB8kPw9sYtVsESmjEcXBO8
ChhA7CWU0uSw8czg8kPFQVQb73il9DYweePKaUHjRZIDHCVyhi+eCXdKiHaLBUHnJaMh8PKUo8Ar
6l0ZXMKEwmIzTCtY3eMHgJn/Q00Mi6zrXcB2CBaETRJRmLAFPSv777WYjoDPCQw7WNqwxpFdTU42
LkJpHze72rxN8ZWtwxKl82ZAyRuGVMkKi7kiAvMW046hzXznpJJ7jPrISNDilWrSxzpALOMHoE6G
ROucvBjkTt8D+CWjKe0iN5tJ3yKu5tcUMs3ULhoX0M9B64w1iw0E1PQ3XN81O9xwi3hN8VZy1wHG
vaCjdYwa1Bl+58NmMNQiiSTysdtmJbF7LhpisrFGCXBykdTe7HekXIzh2Fin1D8xKW0q7IVYCby7
8FZgHhXSGFRzc7AOcY/Vmm8pZU6sPhrpzNvMCIkFdywOOkHD1R4Y0fkvHHUVZh4vw0AoN8e8EqCz
ZELBDQX5rJ5OZnCR6p1ggK679JQpExJX+erJMe08oujSfFM137ht2gG5RAhxkkVb7Hm+n5a6kAyM
yVzOCVz0qP1nYi4hHCA28O1pa7KlH7jyHHHo9sKC915jU0bFoXAQQXRksuOoL3pV8st5mnwfnys1
lPDnw85yxnqDxUSHqSOjihGjUJApV268mvPJgMeIVJyayB0/8ieIjt861ugh+gystTJ5vklKta3i
q4v63c7W0zK41dgyZogtVpOB+ppkRi4u6E1u8ptjW0o5L9/fbP0ZyVhBvWlufITMUNXKBfwWcTIS
PC6FGkq73VyQKMn4bmJ8iyQGsx6amldK0wBFomORbRVhSeqthBj63ioemBYahAYVm79sLIcUBL5f
4GSl92jt4Kp+whHvd9kIKYr0hoPf49LmgdEa4aou1rOZWbTknDOQK2JQ2t9MSgHmWuT9PsmiYyNO
60jDFs0RMwooNyFh7dHGO6LDxgoZ/ALnnDkXWptfiQ9ZCp9c0zZVYhacLllXKancTmkuEY/P4WmY
dmKCjd/VSg2PpQon+JKjEfaXQcgeWqXRhmKTYF9qi6hZDZ2LTwzWNyVu7dgp/J/LFFzAIatkjQ8t
myShcn0fKeMFApNV8ksdiSYem4tsVnHhjcgGfgte5NvSNx0w27z5DgcszbltvB4utwnLwy4IBa6Q
hjGocATUvMx43wgAVwDaNE/1yd+CTm/54PNTy4C59KJooalw9fF3XjK1ELFdW3QBokLHSem6HjHi
f060YtXORPNDr3mmwFyX2fOlk5bhH6N7RvWlvpSRRZP7nqd7LTrJxofUPiXtxM9Bn21CwW53WEj1
uNKfdJjTpkccfMJY6xurOPBaDZUtpeg/WN0pnzjgNxJv2StFGOK0lutqPEoJvpXLSaPJWFY6kazr
arhV/gGsTYiI5d5xUA9vzyod5TYshy/qCKfH6wAY7QkzyGs/QDFV39Ylh3MG6VHEAGtRPrkS8Aay
TGbKa2YOPIewOHFVaPml1fd9fSUoLiYoTMfcnRN9M+LyHi/NH44xXrLBkJ/5PhDHQst2iNiiZN9W
2wyK8i+RN79o0aQX4LQJ1dDEgpa+ZeVPl8ifn0FBeGG9lv0N4UkEk7f1vAHe+ZK2rnvH4E5gIca3
32DEiMhVfU3td2o8IDRU6aaaPOgKOH+JzUYtnjpdCL08rZOHyLcvV361MUvc97ZUK2xTRrLgnQVc
L/XQb4k4HgjsmLy2WaKEgJ/SiOsY/K3G7GWTYsZkHYHXQyTO92t5rT+NHnXUAloxUxi46iCYJizf
dscYm5umZqRFasmSUBZC4+BWgy5zdA1fiQzuxs3w0IiI6aVLENzica+lm6j1snTXtbvgN/t443ym
L+gg/BE1jvOUkexbhPr+yfCPdiTuGO1FFJBYbTkclDvaI9YrbmDgifWqS1ayvONu5Dh410D0i0Ze
8jFzasRoe4HJuCebGYtlncuTK5AzIoPDOtafV3x3yyJYhfG2w1iVsh59L+hBsdTWCPFWrMRq2V9H
gOiFF72ojEUGSXgZAkojhOVsoOM9FwdP+9J/wz9mIZTVlHv8MSmWlKN85ffyMPJn/Vuf6mP/QV8+
XqmWZZGUQhteGwkd+Q96INhtgAovdmV+FX+C17hDcg1bkAHnIt28l8hAmeSV2+IfhA8o0HN9IVJx
b/ofxlz86J8MOkaynzBDfxZ7eYvu1W3z+fVEJwr6XfTERCDQPZRbphPXC9S+xyu//x9sHlO0eU0M
iLp/IZLSC8c9Px7tGTsR02YNOS8Xse+COdU/VfirMs9mFWSelXrSUr0KGHY9uEaq7/gclRyStvjp
i59VzR3pjB/4YpI/51/52OCLadLqLW7CYBFjldu6NMDkoanZ2sACNIBf6PJBtUBwCTYM7jxqIjTN
t+lAIN1k9GtI6wcne3GuCJlbj586Fw/G0QCVWGtRpc2Vj4/YEuHTA76jxp3D8zZsVH7G8F/tVy5h
xAR4bjWIgTkPcT2lL1gPZGZzT8I6ZhhIUUYkJVkNisu4B8ltT/250LgDQJDms1G2Fnwt/kXMJCm7
MOHhF+KmAsHS1r7wTNuab5dpUbzRNHt0K5sbW76+VNf8mA7aHkZ6vJJfFL3WedwGP5KxNHYUZQ9A
GvxaQKzj72EpnPgHOeTQInXrwLW6LxiI0HIMyyk1p4f0Nc8uN3XjqnP6KX/i5Fzi0UdCLgA4f0De
HJiPq3PUzmP5FSOFmkE77ivAYMTiBPuYo3XmPezl6gEBgllwy5mGnle54PZAf46DS8zTQzDVL99b
nAMtf4eps4aMIb3qzMhYpb81tcR2+GM8T8I8vxP6UnFhhIAlJkHq8tZcjZ8ldoIgeBQO4Pi5TZcv
3Hm2E23FtwKr8S/7ML7VbbXxjxzzjUfqhvdeCr+jYQPp/5W1Z14jnu8GL3XH+pB+KQmoTNFVM5Ph
fZGCQ6PTkpCG87iN9MZYAcNObxIfne4P+2nGVfxPkHDyWZqD+qD6peJL2EXtjbdocVMVtk4gMvbF
OIbMBvsImlA9olOM+UyQhOdUSK555GfoR2hfxcaKmSu7UwwuaOMsYUs34gRYVxCImkNmEttlD3d5
Z5wZFyUfJQizbtMP4WMDY0bO7HYubGYIaV/hMWvXn3M55wwYy6Qe/nA+xmZEuiMqusk7VmEoe/OB
/T1+sDCkwaN7Tu+8DzjHyT/qN0HdTMRdsT8DO/9H8opS4uq6rp+sKZDCgEPpN7HmZ04FYXxNS82D
/A6otSDjbtk5lCM8df9Qr0wvtWywROdv8nAgcZmA/YGcv2jQuaR/+lPnKMvqHpPhXP7wUa6Sv9Yx
GbXGNsQqjNdAoXbli+eq7ZH+LWP7D975untikYOSaUaWlvpCfOAwDnrtNZfmm4MT8vdMKicvBWDB
wVfEFv4BeI58AG/bhMa4lgBG8EtHpufU8ZIOOvwsDPo/5y2vVMx6iQx7iMf0U4gdLbPF03ChpuVz
NbbRIfMy5sSFg3Jc4VP9N/0YbFA0O5ArTjnw5h4G1SOwkaRsjX3AfMVR1+YTs/VPbEjHmL3LIlHX
zQpa4A4QcXBMw8MR+GCuMdVw3jvjWr2ERfKjncJl7sVr4/F2wZyXROBGy4+jfkZqbhsHupNquMTq
siZAG29WdY/mCQrsKvCORI8w41pohRt9qU/2ePOJSJLZVdgcjAPUaxGe5lJ3lQvvu+p3GiOjDrI1
2QKezrF17L44kECZpot0qXu7fSSn9sRRQEkv4leDwN3AVhyqmD2JHnxBZkjFnfWRMAH1HWY1Bn5r
DjsThoaFJN8GaQgP1SE9hHcOOY6WgV2HT8i/CGxmbe3Z9xhth456rX91iw7Mxo2YI6f6K4kmw6Pn
vwN0Gh31s7kxl2Hp0mEM/x2Z5Qc7hOOEp49bFJ6z7xOuKIx/MhgT++iQb4SL/OwRaAo23lS8Gjyi
+WAZhmN6NrMuybMBH5qtrujPi3PDCvrB8pCniOYaL8jchQbmMk/PX7gesLGL97r7zPDpZkFRbtnl
n77ptlTZ8i/NGv0bEy7hX/tgb41H3kZ8L0IKKEoHlx+ZPWQUJ8CI9/SunbMHWZdXsAzyd7mmbWmp
X8dhBjh41GFKlgm8B4fp0Tu11Rc/GLZ7ASxReUA3LfikDdm8Zza3CU7aPf5q1+g4Xv06/ILf1/64
+EbtMH4zqHn4z5u89GDcygfWQ2iTMQV+mdfUk11IJ5Aa9+9PGLEoGu7ByVobO/Om3/xLuOIQMWEE
bLQNDMv2NXjjlrokOhpL5UtZZm58aBxrV73Af6dn/K9YYimx6QmNZiZ6lr66T+NgHpHW7MxLvrao
bIUPit50He80V/GkZ7rPI+Zi7CENM6ZXfLA+cEzTbwk/IvpJoFDQYW4NCGZw5BeWO13VL/ELr04H
E6EDTN9Hh93AuFQvfyj0HMaR5qVdFxvuCZz00TC5Ci4j9mFw8gdHTvVHPdR+Ss/pqa3HFXMgN1gb
Dksd0sF0PoHMMPLeVx4b/QDrzgGYt5lu4/PhiS/r3C/ko3hVDqriyr8sq+GCfmaHt4Mb2uql30qO
cRYXylniPVzFU+KELvlIDrZzmw9ysBzD65yDtgzvBiTpDXZ1i/jzwpn6EjfAqq7lCPfOGTZiaw+b
aB181K7HRf3xzfiAlzq/mGRNx8L45h4s35+EhyyGbbXikMAniL95bzn8nIGUT4eFK9xVSAhXa/cd
nG7+AZqlmwONufUzW9K0uPLZmpc5reFSXDe2F24O6hG/G1YDz0y/QMNx5f2ZCgpO3ybbgWP8TGck
ag4do62eG3edOf/Sz/xFXJijOAQsOxSjq0tILGuyXM7fARZz/Fc/1ZPqVl58OC3DBbjawzwyXz38
Mek452t4Kkfj8t4iOM2QbNj5jjs+vNPvRk66hb/qQVV3UN4tyLawfdtye3cFefVUbleFvZs6t382
28QrTmDhbrtgSYEY25yK3CoU5xt8hzyIJk8Ebt7nNz3tmftQtRmkucnaBM/lVTHa9LDhWbZ/H4bH
nQg9RthxGaHNs6VfTPgfrfPLIvE601H+ei4KThagnDJ25ZPm+btq21JX4SR9CHbD+e17w1l1/00M
KC/HYfFem5v3YljnnIvmjif2BUZl0gVyMuzNa/6brPWnv4h2YBEUECsLP5v57wsinbgEpMOcrq7b
h/Bf8fVUltYSq7TUJntnoRwsz1dsRFTLBPY2xciegacDCwd9+gXmv3nCdFJflntynh6Jff6Tt8Qd
+x43l8P2Bgtk6+u/nDtr3Q2vR0jm7nC0dqVX2pcJsxZg4gtFAfjbHVF7dmhvyp5SIjgZX+ZHtg9W
gicdtC/CenENBvX9svbiQ/tqVsIBOdItXYuH5F5+93/Goz70+4ZIKHUNE884+IsJyzKbTucoPjui
rzGFjKB4H0wcSjFztaUf4kaxotnDLAHYdSeWdMQjzJYdiUIOXbaTrnEvv8y769O0tWXh+QtebPMj
XSDDLeis9tI1RCbw+zBs8iBdHox0aFI2GybOq8H+gWxiog9hHygwjw/gVe74S+Ugnuby4Uh7Bknm
qF9nl/Q9U17HP1CIHeP7sPFXqlu7YLszBkHwkauSbsMawZTAVj+YsXv1i/iaNfwH+2q5Tnwo3emA
AsCwGxxM7NbrHubSPP1Qi3uEsnukm7mKMy4+p0MWuzC75F+ImDvxqLFIqy1mio5+JOfaojy2JXK8
7dP7R7jzOmgG2gULZqg4WaBoEPOBvW3tghWenu0j2IlrrgtbvmBqvxIX8xKpUBX+i27BFxq9c34H
aoBLx9qT1+VLZHJLBcN8kUNAvPT2QTvT5n6qq8bjXo6c8fl6pfdPEyYPPyp/YWMpcUZETnS7oKFa
YdUnsMeUv/n4tL4BD0MXU649hTefY7uYDrqLZoD8rbk++3kIq54DhXabkyNnx1NA4FSvrv1fxhTD
T8NUxzPP7dJ3UYbKT38dUchMZ3yC0JxLy8/gBORhlysuOyqZQ2YzX1rpBzicbBwWzvmNV7yrntDi
SxfjwCW2ypYUMnnj6mvhgoUkEKBT/IVE3ttXY32lDGD45eq/2WO6mDtEnqCI3R8oJPiAAzi5bnbo
8nYMWV1Y0h5H65RSDnnWmsJ+DaTjUthTkMwlLXU2d7vG5SC4yQ+BD/YVa7cH78xZWb/WmtHbr75T
1+KafDN7A+dh/tbOaZ/apQWcc3Dm8GRq69QBOGHXn1BsFFtia3axN/9d8KetD8xXvDE7JvUmwgGV
eod9vWZ+NtrsH+VQZKhyGAfzgSiHjmrmM9iwRyjIe7SRBGQeScCpaWs/IC1fKrxz10z5DxK53LtI
dYOlCh8VAHcqnIJubF1+xJt5WP1eKKd5hM+VjQ77CJ83+Rxn+q89roCn/t3InYA74tAieiddcRne
cpMxMad57O3cRX/gqKc1Bbsj/ho3c8dFCTLG8mV9b9DkLd/3bBFfCg+CL4HBTrTQj7HXPLvYDpzp
TGdxrpZkl/sXYabKyfi8vaZL5wm3gM3F1T6e5BNe4Pf5ptbOCExzu3+pV7byCrI7tQKl1VL5na7C
jt2HyOFMnRpTy3zKxdwo10/9I/7Rn+FxHjsGXJjGZXDVtXTJKeIbdwTsOOm74nM8Wd/ikSECrxJn
iYWwbDbilQcvHhkssZ75PdKZii7a1a/3Src34Z53cfvEJXSrus1m2DT2CQLg4h8x7K565DjpvG6f
uwYRdKSU2t/tgpUsX4U1dl6H937+LebD4CHEP8pedBlBqK+ai3AVr8AB/gMPOLuOlfe+i0eGYj/y
R+awQ1313HqY1UiHdmF9CfSeG6ac2/4hLxJeyDQPEoCJ2p21p9rbU1EJe22DRu01P37jSwYtQnd9
ZHxQ79Sjtp+I3XTgHK6NJTwA7r/LCLyEDW8SbcdfVqbdr/oFD9uhxrHb5aXh3k+rxdx6wUg4xGfI
5PYp/KFVztbtCVP3Ey7P/erQeMaNQiH2hH/KkugcB87zymRUTdtB3aGyV12GPZyq2DWaO/UUrPFs
P/gr4U4Rni6B3x7pdrZKm+dwsARdyu4blYG11Pkcon4b7fIdJXb+SH/oZjeSI22greysuRM6iFcm
K5oHHYnZ22L8jZwiB/1p9SHe9bF1KXVPSdgAmVBis7dKsPoDr2YAogYQr8IiMxhiRgNiD/jM3QDg
a6okQcfRcxyx5qqquHGl3lg3Jr4Qkd6QEaXXa5IXmffhDmQaM3aO/eA4Re3e0AbIOSIu7JkvHkN0
yUEuUk5Xk3iEbz+Vw86MwR5aMfkqFGs6/v9L+09+h9J2CvsY1cJ4RN3zL7QyTL9MvlhFLbmkmNHp
aJx7WYgVb1ca6Evoo109qvKd6c9Emzjepni/OlnfMf9Rinsq5t1SjZNyRxxivkZPgNVPpG3RPg8T
EaZC3bmDrqlbRaVXiUooC6FsBLjXQ0mXWl1EgAgtRGrMcZmaGIINGUGsFcBcCukC33102r7FJ2HJ
/kKr0bmFhtghsEaf+t//qpTuzzDSfquWkr+Lqi9fff/rwiTERJByvC21da7IHLSGEi3KEeyrtt76
1lRObT0G27bGecg2CBxzTdjpjqn7yL7qobrklZFgijxpu0HaKyniit7SP7vJNJAgMZ8xrBpTX6ZM
Ba/lhJ6aUOl7JA3Vr19UN0Ptq3v2ZjyUJ8ZPOakywJwAtN0NPYdANfWulKTFtu6AJ0WDudKUdYxX
xG1Y5csRi31nduBjehOW9JBMNoNKEzdDoUBonO0Vurew1vuUe1xuuFUkfmAejqUrBEK/HBpCe/V4
hJyIcsUMNIu3rhOdkNi9cUv8TVdA06l+2B2SqGqH2C8TeMZEp1Q5cJVhGE+/bgKKSMVBT3JBpwkY
2ZDUoImI6psWrVYumOpZUnrs63Rtoavv0SNCbFoZIus9wMlUb+EoGqN5H+IRcz6p3KmBQHTOdHpX
Pi5JBXQGJQgv4+z5/9+XMvGf9RvquQrhAZURgQCFkVZrnWzaIK82qJ/w2Zj/TsIQKKiSchmaYco8
WqQV6pinYsiyw92aFn1CvGMlDMhiWJ3WDFymFVUvFTsOKN67DP11EWQHs4RhxiGvSuHWnL8xEMVj
EZETIkAYqCV4v/PO+u9LUbAbsR2Bn6R0CUx/Rsua2ktgawX5PR2BufPlqjfSHjkUnZDkj4u0tWqw
mgRXUF8C3goYsTX5o6nV9hRhurhQFRCVqHoTZ5fI/2pWHQozmSmvFFKnWsAWhC8bR8WYYwUwiKvq
WwA/IxuKaIsfiQ69/M4aZshrRbi6JIHwGGJjOQi59CHGB5LgGP1TpIkwuw6QuMNCXpl4XUP2QS1E
yPyM0jf+cs5FKZpeetRjF65Jr4q9TjTLTagDrJsF8hDkfuZB1XFtEuZvqMJmqyo9VZ9SxRiCJalX
DsYG/XuBIN0gJLjMM+YGw2ctQsEY/LbdTj6JJnGa4UzQIzMiDdDc6yYRwIkcC/u0iE76O69PZaVp
O70OmSEjsYmkBuasznRFwYMDXVL8l8lC74h1E2/VBE3+MKUmZBFOWzUhPK1QYjg5hANJhSZulcjK
dmOVfwtKeckqMN4qIyxPDoZjSHYt1J/02HXMtg1FB6qIZ29JJdopgnzxc0YcvgxLpIJluSVHzAAx
yklX2E3WFrLy9LZSnA+TaJfNf6go3JDNW4d1yZEpRiRaDu/o8fZhcOdSj2fv/EcV7GLYUG2suvoQ
ErgYVrdsMLsNnkVfrcjGDhVh2lRR+yGEdXjqerhrYZ1eklAJT1UQRaf3MFq7VoRXpCUoFvA2DSul
uWKwPazIfz0PsnzHIgA1dBCcDclC5Tmu0xY0mNuIpjWBXSW4rcGHU/bTEyf7z8gXw3MiIWspfIhZ
kklOmTpni3WGivVkGt6574Q17vjjGRVWuxp6LEegb/JoN2NmVIgemX1HhUau7zgPcPIGXmgbLWWV
D7H4H0fnsdw6kgXRL0JEwRTMVvTeiRKpDYIyD957fH0f9GJ6Yib6PVFgoerWvZkn8Rgi5Tn9/4+R
/JFN6w530puSk63C3QKjuCsLyU4dDShpjbamRmgx4yRV/4MXOdyMDYG8XRy9uz4nInmjzc8Qt5Th
mopFXysXrI1ABlvbGxFifNQyLk8YYwiQVmjo9KAiQTkyOAv8a4wqUcuVDCcLHlypvnMagaUJYYRE
jIDgfC0LNSHJKZArO2usbWcM/1T2xmtoj966HjakrCzbHBY31lbkB0HzEdsfeF17ewF8ib6cPyuS
R56+8iluGHa5CLdBCQKCjvLBANyZ3aN0owd0ODQ4bUH1qGsxNeui+gy3tMXDCHa8hAzP+QIR/aqS
HuEvwyn29Qa0M8JySQOdkV4UHQidyDWOw7We7B13A9Gr1c+hnGmcHD1ya0VdEhTn0zn67nRev+8G
TQLCcgY9b9ZvY0GVX/FaGPqqZ4xuM7oz6w+g4HwFN5R4KORUpj6MXZAugkk9FQjY6LgnwzdqRn+l
Kz+kV9Oh74Zr2q6TT8tjjrJTibMRYblww+YJ4m2ucodTkdBn5bDpqn++ac01lyNbwq8c41nve/Pe
qU4EW2NHQELDEJo3D9WFubTt6KzH7krG9VKtxUr9jWLAyFm5r7Xk4Ejcv6J49LAbSHsg1R22q6g2
Vm7UiKH1W1kLxKosRlmfc5fZElSh36J2po60xKRAVhActDelCza27TL4IuYzUG9amW4rQhg6yYRY
c/BsheGxF/CaB2s78QaELOjQdNyvmiantdsaf0q7qdP6FCcFVKh7NVxF6y4mm4QcHzTUB/pqw3fb
PGv9M40xv2CWqIL3kjGp82dax5rrj8/MfIXn0kjXkcIzUP3LQJlX58UNqLCKwE0BUFNT/w4Nc3iY
a6Rs4Mq8VD5t/BzNWn4XXXMvUsb1Vb20lIS4IbZYJ83mMYIgGRI03h2qrFmlHUqwjPi00pyFTJZT
Q4O/1iD28RciKX/DjmgbSnhhu5+tc4vZsxO2WjsCyMq00kEMp1K+oXXyKacVRX+6mgp7P5OAb9tl
bspd1lw8dArM3m1tb6Bn8vxVqgoAbbeUtA2d69TkfgwTjCsbChKGnUGXY+svSZmCP1y9yooa4R6O
iwDPVH3O3B3J0K1/ML0nkmRtWFYmKwg37Artf0S2sn9Mv+LoHPYXCVrSbPr5P5LSMP0gdQRag7XW
emraCzDHVpfezi5aJMKI6hx73TXKIwnARSECY3ELi8YAtFgLD3IARcepv0p7mAUoQCRPxlS/oT/O
I/Ft8NIb6t1GIANMCRVgRUdKxfI7q3H16i+PSN5RakubUHAIvWQDFLb3Idt21fn4y8S8BOoD6gAH
I+N0jMrMFqslKBPKZY3fVMORcWkJOkDFJ2OaxTDOaUBOJsCO0ajUWFFbQlQF03UTKajLpQbm0bsP
rhBf1iZpipejFhfFJJoHEXzjdAvda5dUnfRf8Anl59K6ZxgsLfFn6tWZtPiV6RgXh0qy9n5cj5s6
Uux0EMiYMI+6RImkyyrjcaf6Mkn1PWxaXIZ0SdpfFqMtsUF+2VNL0ke9TFqe/S/zT/zTXHAsz0bu
qIT/NRrUrPCrK78bmABpgro/ORvhRYuSc0QfGfu42i9dPlcAVsilbTdGM+IIZiNcXJ1dzGHUaN1U
jW5qoW7CslsQyTiHmvMVFbcAtUI6QDfqf9y0XgS9MUt0eAbszilGCZVcXO3VRMiSmcVT3qPSO1rB
B0z1vH5S1MTun05LMiTsHLGa++p53XAOjRsjIPUSpLcLtO3qpUeAUDxOMOYzHcJCbU/8k0lUikAP
48iAWtEkX0EPIY4LHQ/Wcuwfqvape5zF4/dIUhK9Ouzojbc3Wfu8cX3zVJw/V1srHLzA+kWJlFOj
UdL9SKKe7Y8Bj2O+SA0CqRE4lJ+NvkHGjU84W4zsvy0mBxdo+S7k1Y+RNGQ9Fl0m6N4WXYyKwN3a
xPW+/EgvDRHp1rYd2recFrZPS5YAA/0fIl6b8NOOWC0eZWSGNy6wW4qi/MYpjE1iSz7WBNaODlBu
/JY776EfaIc267a9mUFBmfGwFEx6DJDh8jKyTu1Xp67y/JDkn1nz5/HkM7mtLA8VUbvk4jIgI+dG
nKOx5fUKmNb50Xeofwoga3I6P7TPbLj2DeJu9c2j7eKFqAuA+I3JUlW5vVyd5plmOL2nh0LeYoJm
wvkwfXyQ+AfRqm0HfAoI0ACXpDjOJvcl24BrXYJ827J6de65eVlQgITIQJ9R8ZkXXwUKXY/cgYFP
6ioPQXoqM/hegZ7SuWyWfzXbx0guCSRzfj6SaSu92/1V4K8kz6jHc6fr5LAA43PUm4gOkVzhr+wc
JpP8j/zGnmlj+C9Pwtym7TyrdyVjcah9BMpAQKYjEhVzlUp3qEiFO6SOxzDzN+n+sva3dX4b8yLM
95rhfTi5JsQsoJXGSCo4yemFHK+FehdxDB+Z7TDdOIQB9u9J+G4I4pk4pmH5ji7QZOwqvB7U3BvD
fDfoz2c/Tv3ep7gqsLK1zj8V3VHiTgolPdoyfh3y+a8fHkOxq5tDxXGsssgOibHSKqTY2qfR/gTt
b5q+Sv1o88UZRwtVjc/EL8VkiqItJYXIe4K0AHTFm0UWHOB665LhxcAqhZ5HqjvNWKFN6gjeytu1
4Ai1BCS5Zl6bCL53ViG3arTThnYeJtGy+o4YSGv6K5xkipyGlasvM+MUZ1dRrvp05QxrTcdStzS6
HYdSgk3TwWbKVf1No+FNf9cK4MDZaA6RO1jdU6PfMTnjByBJOm8W2lM8qwv4ZnPflwsJqduUZMDx
jmGYtyQ6erzMpFUoNW1R5mtwxwt8lU53ieSp7Q9ZRzkQoHutbiMD910CGgJgMv0BwGHNRoVuD57R
8N9Lh34+XOhWwQsyEH6ZIK1PYNZB1hTbGL16j7sWblOACSPtboY18dlw/LG94Y0f0AqQTqCIve9/
EL1QO1cv/itZ/wbaLgcHT18ckvSvEU/bqw6l+k/Az1CDfYlMO/9ph7OgkQO2R82xEv5q1R90bvwj
j1z8M3qg4jiolJWDA66jhsvqPz0GpODNqacG5QEnDQhovEYa19JAtHGHlNyOQyAMnEj2u27chmTp
wCkdTm3zojUyvhAEYQoUzNPdXUE/rlVI42tBOUzvHlV3yGoe20sSXRQv4Cujr9p95Fx5EMXUOXsL
ak4sQuwLSXlrkJPVrLq5lvPreCHvPwOSRRHtK+ZiJukFOaI8SrtuIrh7l8z+NXDlpZSb2alJ7kN4
hd5RAvv0AXys++xVcY/x42oxaC81j44GM6/24HRrgsxbfRe5Gyfb5V5PxHSBPPs1xlvMy0p2VXix
IJPbwak22FTD5qzTT/cNHU1YvjE1rMr+n8Tgj7Si2fvaJXC3Cl6+aluADgpcbx1ib5Nj+ga7kG5j
13OisiLHkLBuBia403mZR2IE++BDKn9ufCkQag0YSlQ+gFgr/FGXv6pAvTO6FXa6K5rV0d4nzjsB
9IvU/edrNk25LwuJZVPc0DqqDJBcZVeF773z55RUJWw6zpivrRihlMHEig09g0NUBvuIQOx6Prp/
mvxyWrSQ1tNsPhTCTsKAU1G8FCTFODkz5ykplD3xDXl+3UHWa9p/DptC8GMTjOyf+cAQzqzJ/08G
MqzeN1W9xWhCKrrwsn/Y4z1M7wPKjIxUQZI4F75NPcxZq5G/aQLvJCbDVfBjQq4x2kkV9Nsn18lU
7vEZlU1BRSbUZjHS/7PIE/JmXXV0aIubU0rtCbYtCidnPihA/BDRev5JZyIeMcrrDlbx1UWHiXjv
ABLXXXehtrve/UmxU+vKRSYnJYRMFuw9APKKmy61dAufDzQ/Um+7vktsMLH2a4rDMJw8eM0eYgOs
Ss2GAJXiE6Gv7OcUIgNvEs5Z6lyfnbfmCbpUfH74rXK+uzrjYWoSyzxbtBpRW3yWmXeNh+GvBBZE
0+ynDeRVMYZp7/iXp3eNP6wZ4uI7V9HjNiwshYxx2CL5Z0HVOlDi2oIEgGXMT4NNwr0j44HoF4+q
XtuO6kZTGnAnELJ6hteQ/Q0kUIX6CrN3CxJ8cqKpgSMFliU7ZM3Yz+eqmROEMMhyTkQaUR5Itxfs
Q5X03x0T1Xe3J9tZ755OuNACUDAUTwc9uYGvCP11I78Sjg/fc9ZWxU/0yGZkZN8/dXuhj6uC36xu
1y47NdYSJLgNFyiaPrF31YjkmAg7QvBKqTrXK9JDyn6uQSykyd7x63dcGmAAJz1GhuyzbT9b7cgS
qPWjCE4+yvwRr5nkLp4hOgy9Yc0mPPeRrsv2QixNo4CnPXUt19N16CwEI74WuYY5ICoCJ96tQi4M
BCSYe6EfptQfHMvY4s54NEHkc12MtNfwjSGLGEIn3GYuMJZiXbrd28TwUJAyVyWaJ2zOgtWSkK/h
HR16g3WyRjqtBXvFfxc6zAFYFHidVrZxsJSfwX660aWjBZM+BJ1cZ1EmW39c9MxI8mVNnnV9ymkY
yXWCOKfgKrP0eZ984B+ca0jaCHS120ekL3piDorwZHNjHaiH6eUvjP5b5bO7r0bcI9yMGUuUqKUq
Pvjqw2+pgAlZnxU5McmbEPxxGHz4FkE1P2XwZWKyU/yjwLih2gdqHwOvJS7Jfq81H159nqpjC51I
sh+5Z9ijznLHxsV/GgTHNuuKCsJGXOFctW6vYUvp+ERtykzHh81NHZawXxsNgyCQJxB0Zr1684Zr
DZTAbj2mFh7WnnA+dVV95220sXPwjoqgmNE02xIbEbtbD0+YHM4E0/rNuz+d8DZmCo66XP0zFdrz
OcYOouPVdxVRRte+Ms6pmOE88Os3OqZzQO3shpIIiGrVYqG0q5fvEQ+ILGiSkVOz1v9K8eHAa45o
QTkwJC2EdqWAnuUn5G0zRceeUaUf2kFzH3Qep7J3mOgQyBV9XKidRHlOaRcjQnD58CVTFxsiQYc6
WT13xAOQCxcRTzaX1Tdwv8FGhhBvCVdIo6MSsI2Gc7X48vWj9L+q+F82HfTAgVoehhKmoK6+hqpi
u6Pfnd5D7VN6H4RJqVoHdfUog/lYnuxJnd784recF21wbKtuMZQ3s9rxFzts0RprRrf2rXTYG5E/
wxnCFRqh4QTXXl3Gfj7SR40/iv43gbbdLtWqo8BFMgzVt+SmxbOKyF5vNbFoLe8gubiZFhFgFBEB
gfEZs5YR8hM/JqL1qoc41KfSLEK3AlmrEuNiQIoH2ZskAZLhGLvTxJ67ub2o+L08KtvAnUnuZB07
YJlci10RpfTcss20rAtKMItzYujSJWmQKZQDl7++HrZmQY4OkpLyB+uDsLZB/yuYLdn9jz9oew1Y
b5yjzZDbgalkeqi13eCkoMD/hvQRS8yYTIctdeXB5ZUYb3qGBC0IYedfHqzK5ETS/KvivNGLh4uu
xVrDGW5TyCkNGRrs14mytIhRJNeyL9AoZHuJI2HgmhuSCDZTB5AiNG2w2ifAALIxm7d9Qgl3L3sX
xppH9cR9s8TjRVN+N/S/afUFw2omHWVrRRbhRTRhsmThOhJrCF0afa05Jdg33DQcoDlqbT/88MCv
16dgmsl1z6ZC+adcPRBRdfEV4RroyC1E9csrbF3M4NRn+xHfBvl6A9uUHTD+D35KPNrtr2s9/Wyf
W9AosHBdnPCnQ8WcUOaYsFkOcfIKaZazuXR4HB0He8OfZZ1av6L0/dIEnVhgDaK8UFOGFW2fg24Z
yN7bpxvnyxh38UgkVIWjIsCPUIdfRvFdZJ+p8xeXyLxcuglTUJPFYNzPmaNTco32Xy8+Eu57jUF/
0LnWDjfTC5zDQN4LeQL0QisvKHdqdrEhi0uTXtwlUKtF4tw0FDTRerBvRqsRdm8DIpgYNltFPw8c
UJILPtdaLYN56Px15vgWRmSIbVpwD+1X2Z4C64t51Fshrg6AyEqdeWJf50uEOqCl3KueXJP2I4ke
UfdTNb89cy4Df7wu/XlNA6XjlWRiy5lOBRj/9fHLs55tdbLCb6KZYdp81doxzg+Cet+PMI6Mykrx
GPXTMmrCz9hemS19aZpIZaYtehyL9bWQVHS0S3lN+HXGyUuITceVO2Kl5fTYQv6eZHibSiSd5x2g
GXI4GUOM125LVYv8+oOdPmH70vkQcYz/CxiWC44g6k+mDkFjxyRROM8RSbfe4eprYSDAErD1Ze7S
QqYlRV2NLotc0ZlvHF0sybH32xXwGdGz+Z8qmncjWrmDu2TYvNXqgGDqZk1UnYoHoooXppJtSp8O
LcnMFnuhQA2T8s14XJQC+mYxD8/AcFvy8lsc09oAhHHqDmvtxXCtowfVS5ffHQ3KqEQpHIp7YWsH
3ce/RlMyp53dEvlY0iyo4+jgFH2N4NT5Sg25gfJG+NJc6cSiyNCKBNYRGPkWQPomIda6DFY1hXHM
rp4hirG5qFlxNOe6O3E9iGUevY3RA18LybR4Gda3DhzXgcZuUWfoJkMXB3qv5AtnExxIzsTrEhNW
FDdfnXcO7GQeh8mKoWTtw+8rCC53wFHYAKwGVM30SgpGMXBt7eKi+ZzbWApKuID12uyWhK9gFPVm
rYkKjgrfx0sc4ySlntV6D5hhhIEVd1zcaSs+BjTVMvz2IlSBWZz/jQxgp6HuIEnYy+tN76b7IYWj
BGWNRm72hcGH+YCn3TvnWcWP0DjCzs3YHax02XJDUIgRrrFkaIOYh/SAU/CdPUuncrHhABGOZrnH
79F9hCaAnI3CUF7Vl3V+Vd2PNES9lTQbaiLfM/ejOfyNjQBLT5/QFd3WNsd3Dz5RvFNdwP3cyxP1
xdyB75IzBBPIWCPCzUqck/gfNz5SfPxvhm1sI55N2AbQmg1GbtpW0Y6+HEj91lCOaGjcdXn3qLTU
gUZnY7qHjDQAYjEgjzKQ4lz3mUtMQXVjbdzznDk9x0/sW28tTzptCd/yBXki1UOkiFKMY8l8Jn4U
JgEP1cwkDsdsYPYIcBVKBVKYJI5qxeZPTUBu294V7zGG7ii0gHw524q2LT2ME2FbNPybuejZuDvi
Zi0XLu0PCxJP5TIT3ZxuaecfXDr6vfXdcMtvGfanIM0Coa9C4ht8F2mcgaKfxlFCS1lMCj64P614
BC2OXhtgHOClvDw3vyGqKuUJ2h8vWgYZBnXyRNUo2kXtg5ZmOjT05WpgAtoHJRRT9sqc/mOY7VL/
x6XyUEv9VFNlmul8pMfUhM5b5WlrvXbvnWo+lCafFe67hIarrlWEvtBoWwC2MZ/bSf/B9AuWrfzM
/GdE6a9RlIhmfJfvWjburAGIVeFcoYbg/7J2ITOoDu0VN0q9Sthx5CbMYDAmCZ0glXg6CWyiaeaa
hNtoPrNMfqdhR7MtOKVuQ47cPMhhtVVy7QTxtgOILATaVzL9JBmbhJJGTnbWovB7IMsi7nKMvtiD
DeutcvkutVel3Uk5mod8u93U0K9iQPQsnaLrbpm4d4a6En276QP6pkE8YicFN8cZoZF+wp7QcMq7
+XuGVsgKyAd0OG5HHJSsn+E2GLjCOrIxJRmAdLQMZhZx53LVUKeUjbVf6YQHNqhQWi7p6tpiRRvr
pMd2xDRqVGmGTZIHIjc1RV0zcL1ZGzfxNxaaCSBjHEsl0jv+VeAaWLd9TJAJ7Yjq5plYeHw4L5QL
WZgvcqWYm5ObySdvD2edTS9NeIx54m9LKZb0iO1uz9DsYxy6j4bLNaFkp0gDlKnvtSj/8VN21Ep3
DqaqHAdImgnWW4d+mFJ8ldybx2SynV6t+DgEdMTKc1Bw87vU/Pic3DOVOcC6IEFT+r9peFaLCYE/
ZThat67htQvd6lOin4jNV1EV24BKxi61nMkCUA1C3xpR/nPpMtgqG+Ig73XcE3f6MSYFysx0ruo4
sqkdTYu4bWa4Lc1M10D6BfcsoTRUMOTmHGNl9aUD8VFu+nBXApSYHv8fYxK1v4cIO3RJ8Kq9sT1a
ItW7Ir5qHOWlU6NqCVeh9ohq6iysAiU9E9qYi5KVQPexYS1N1LcwcGGpFFxC/zRzJbRF2p7KBrX2
5Ksu28Wgszsh2vlQgJzoVrVKPCAWNpI/NdjoXrksHAtIIpvRUOGntNF9+fOQolw2w+Kj6cOT6tVg
fCNr4ZOEW9jgYuWcTM+CWwDNeJ1G3pB/5pR90G3tHAP5ZyhZPqHxKlJzq6SASdxu2ZPoOVQ318aZ
AlTIxM1IjHRIQ6YOu1mqZou6MQfsbej+UsBI+sFQcMmiDEkauqbuvNaYy2eCXDDKfkpFt+0XGLii
fFWnzULCO7OH8FTw4F0MH9T8opo4E98e8yG+ctBf2jQXAS3vPn2qv8hhzhaS0crIvB0q8qvyTchX
EjHUwi1bRn+ZxufxOLwnBAjHCLT7t9JK57YD15kQ8RDM8dBbF6kCb1mbDXBqMuex50FBFFNBF8LG
GZRgEZlfw5DsXObgHPY9Yb9RaaxCp1mWvckX2q9IUUKROOF2Ad9TgU0WXxJ3pnG3EOaeHtfcKs1b
2VjztkKwzHj2YtXGotHadeUXtHg50kvmcKFVnQq7WoccNUQQMBMhpbTPHrnEjWb+y7Jvwh/MsH8z
seB45sMtJiHIP384jxmdRa4bNQMl4oUVfx/41cGhE6cMnIbxK7X8RWkorLx85/XwN7WtkeYrm2sO
qSx0fcz2x0ztDzsjkNem38WpJYwvAukTE1M8u8QD6hPwxnvbvRNQ9OZXuBtCKp9+5VDuW1PVnCbf
ws53NoeIbHCgpF8ZcCtnoLjQapC13cogjrRqxlXYWosgbuaqSSlLjl7QH13mQD5wbRmeafjw+7tb
twuuQf9XSwXHrrNsLAbxLTNVP2CWgNvVM3eaKfZC7Q4JWiG77nCHOYcpwD6smoXDvaSZ5BzmuLD0
hs4i77SPWSRDiaHQ9CCRG1p9jU81j3qS5OxZ1oxzJ8Ab2wqAcoRLTNfgZikRVeiUNvwN84ABcWRf
fDR3PZgDaN4mxEf3x+voe6+bggkQQU8QwbYGQfWegApvezjf8MjJ0pjstZdc576IBohELm6czF9z
Y9XR52h8zicM3lX07B3tuzH5dmwubGb1GaAdUpjp4bY/xQg81bED77dWyXszezAJzEYFw7LGal8a
lwgR2MecrDIVvTOhr7IG0QW+Qk+sT5J7dipK5ya7JqXLeI5Z0ThRIzKk1LhkHdqxLrAGLOUV+WN+
OQG5EDv1dAIxXaFIDwXizsQAMVsD/Gm37hgchUbgSEhShIawElk8n6nJxnnF/E9p0I6O8UnX84cG
rwxmJ0PM5uABlwhHKBrMqskMRddmkRb1Ez/YHWdGE31n9mQMjOVV55YdCjlrJg2C0AgY7rfTJT+l
J6LHqANVhMg6pweDihETjYcDHwPX6PXEyKgLzyBDQYm3juTxt1WwBxm+rjrG6NrZBEfZPYbwq66x
zowDaUg6USLVCvQ1p1KmP4WZ4AInywRRTYLzMBMtISbPQo0XpYnyUIEcRmgGGUyF2awcgm4aOiMD
+H+HojuMnFmEOy2yGEbaSEblo+Dq1v0EFTjHMbp47Js1lzvyGreF6+NLwUCVSrKW/OrNUnWS4Fbd
/0kw1rgqy3xyBcS8nB5nZGeiJ0otUFZEaVHtV7L5EtR8hvjjZQW9as7AnAeVtqxVuRh9ujhd92kW
lsqzJqfPiMIzerFNKeTJiMVb7qOiB9biDFgJDAPtxDQv4FEfM+hhflPSnBaPROeF9vGYGrmyjmNy
s9iAlZQ7KhJ4Bf2Yw5VKoxHNiDpnsFJr76HCtYYLJ77GoPDB+ijTdAC+Ct3U8KWop1750H10Owbz
SxP2nJ0RisPdQMSrpsdcam/1gIARFFFGXW55wVZZ4yy9TFsahN8ko/oWZY80hZ3ceus8yGZVC/YP
OZmv0XZQeQiRMw/TeNcO2+ksNjrjGOYlAUr20QQva7JlKcMzdryNl4gZsuKAixJq1lkr+XQEC5ZG
srWV15B9qQmgJGMaZRG40x2GgBiFIMLBhRRLrHVmqgmnFgX2BGz2MjkJlxEt4BLHYWN63aL3W1j3
H4icNpKJkvTBVsNDmKJJSg3PVnXp1ZOj7wz8+MVATBUmp/T/k2tpS5Yzw6ImT6H0IDmOQeue0eAt
1MymDUqNzVlRaCiA2/rNtDk3or8kOXkNiv2Cdlo1zKNSmRk+8Gev2KkDzAlC1+Pxf4UoSC3tLfO/
9finLEhCp/9Of1+hnPIYfDP1DoeHSs3ge5CqUYNPMNMQJELNH5/iCWyxD7pz72oLyy/peTkH1Q22
gjlwXbxsycvD7ceFL9Upd9+ATStgSTBlGeV6HINlKOmQIa6uZDxL2cDbztgNlfMsEyqxAcYnXwbx
cy1kr3L9T6IVsnmjrboD1MWWwTyJAnYRcAtoAdbGkQbTG9VcncwGvu9I6c8+BCKtocime8EfrZjj
DuvBBUNyTiQWVXTttHhmGv7zvCbOttLeTBrczqTUw4E80jIuNcSBpoIbCNbcyqZ9O9IvMDEcavrd
D7bGo6rWU+6FIpIte65A8RzBuPUdlpvRH7zoPlqYWABQ9CXTWbWY1fEvU/6ZXplrrQJqFtarnvtd
lnegB/YeB0+GKvzTSLCuIIgjAKJJv1CTb4zIQ3yLk0egUuClsjI07CqALdCDFS7xCQ5QP8iSYG7B
Nj6GS7sxFhURDl1Z/6sMEuFzUvmCceFVA5PXY0h3rGe4Vlg0geizMoRkQ8IYzSVB5VDo6PWwbaOD
It6MpoT62RjEpY/GOaAPXbnR1jS7XTZaqyF5kiOL6EUeo7Sd9keks68h+Rrsq20jOWQ8XxbZmX//
IFOSEJ4NY/7QjhD2cx4TWRFD+8hDKASVvehCFN8IhTrvy8brnYd0TCr8X7VPp5ghUyj2Gfu0KMGG
0WjMOxME6TLsk21DsEhlmjvTI2tFom0cljXKqUx6JyAfXZDtDb/fWTZ/CFRv2fxkVLd+xdiAq7/P
9aPn/swG7vJeOU7FutQXWEP2Wd4c4/BzJLVlHFEbxDpDQ/vQp92y8L61XWfc1TBYuGyhBmpYMabv
Qd3BNeVs0MFYDPR+DOvUkAia2eJYVNFWoEGoAEr4w1bFJ5T0yVFIeUtiqGyq8jQQp1bMSkq+FzUB
AT6wP8gRiz/6wgx7u2tFzMhYICo2PI39cuiJdSoE2skyoHNfwd3rG6xclBWJxHxfwSVNIvcUOqhP
rFnWylPbgchPqe+0sTqGGjG2jg1hzywuHdlyBUe1bwWv2hG4yAWNm76nFOCWFpSYa9J9zh3sLbQb
UhEao1sGSf6jM7iRJLLnY+fMUAzvI0tfGon4LZTkqzYbpB4ZjWRhv4rC5uO2OSBUd2E4Zy8inM+X
l8ouNwrJXQlhikWTHTjpdEG5JzwkVJJNzVQw3NjpsWBvmElk6bSDrhWOkpSLauZjZyuEu0n5FYvK
w0IY3GvtqW9VQgwkc+OltHYmVvt6Y+jQoSxS3+UldPgJ0+jmnJySaS2kS5Xiu6VliZgNkjpxnz0h
GLUhMdow8QaV6XQYobyX0pirIZQfUBtnelozbkdoVe1DV92OTfNS0qNa0/Saos8vUr53xj5hw5Zy
OVGyUVSgVLM9zEy/Kjc1qxUrc6SV7+IFoe9eIWSyXYxm46OOiImbl5jJBZoLTafVX3PlLtszzZJZ
oXx7DWfISsGJLpL3IHeoGsls8P98lAcl3Z2YzCYvH+d2A9cE7jqIqCa6qw1IHMQCQ/I2MmAJn6hV
gHBQckQqlRD+VwSsJhggol8WSo/I+Q7g9lSJ99SE+N4uKnZqEm1ntwQJpcGwR4VN2LEw8BvQqXyU
wW88AeuibC4Y25QIOzLr0nL0+t9xw/7mzyvjn48qVTP+Ch16ldueFDrFbWDd1bjaOTRwZfKXigND
GSJW8mDrWYeSkKXgGXARNOcxzlL849rcg7pH8xjSG35KCKJia/LS6Wdtg1EdEoPBri6sKRAr0+BB
QJSYOf4EuHkHdzsQV55sGTB0v0xsoL0zQxpfljU3xZlXBEcXfXuPQTmsveAKTMxmFscsBoWqIo8A
5Opq2Tn9vMdZC8sgplhlhgeg25q73iKpF36CJu4nUM+pQCByMWDaw0go9sgf9HrZEVtGRabU1lsG
3tghAm3VZjDCG36G/l5TKzhZc7I0YmWunvKKREHrhACL/MDhgOj3kLAY5S4YEYnSPj2p6sO0N601
j4eTEH8tEXVkI74R6wBddpjUPtndVT8r0lsd1NQl8J+MGh3hmEEWokYjjPeV66sxZ6VSoPXIC3t0
MjQsGCfEwSbWOdA91MP6uPYGkgkj7arSgc/JPPNo6vcBgV3cpVwRbQQSy0Dr5ypBKUGnn6RE+Okw
z1DgHJ6Kxt+Tj/Ye4RkhbwZhAiecWR9sd7y3E6noajho99c5yqCBTmxYoprHsGeXpwh4XoaIPOAG
HYHEVYOODNQ5zNM8+TU5U13mTToyEZvSOykGMjtQfivowEbM0nLCRqW/Exg1jkmcAylvk1dVkHEb
wyLOuk3Of1O9EyJ4wMlTF3cRXZppXGhiy4d9Qfz80mMbb70bl05SCOzoK8PJYeY6pejTj5hYI4nQ
lkGd3MsA2wZ0e/tW2SuLkhNmFoRSYHpps4qid2b+N6cn5xhBorcVuX0k/NnpG6CC/4b4MEkQzZXn
btQc4ZV/6NDVFiaKNeQHls+svQsXKutn1NI1CuijBJjVxgYaVFyVFAjU/90vOSZzh35YyHNRwKcp
a+F/hgxGUhvhbpFcmwQ0pVXMif3QKjg1drdUDO8YtwzL2icXy03ebUZ4ALHyW1NttbL7YMj7qj1j
HiOTG/v3tN9MYhCyFVzOEr9xX3ZqbzTnPtTYP7iAAbfN1B0QeP2jsX67Zpu6t4GdhTzBnJi6nLRT
jWTTKCCiYMRnMDEIok+twcVCWGxBSgsD54ytMyLutie01Yq3BiZY3NBDlC1VcuTIiqkkAi0OKxAI
ADca5z+OzmO5bSSKol+EqkYGtiKRCGZlbVCyZCPnjK+fw1l4gsc1limg+4V7zw25ZO+xxm7FWuW/
6zqwal89CiUMBm9bAiYZFVJJGk2b54H9qAiT6d71+VWO6VSZVW04F6nE28erANVzGue9lBQhZqtn
fUHcwF7tZlAYSrYGAkOkQcKAmoPJfmetXk1dyFfkFYL6VlcoNisDXpg6++mAIH5B0dw/FgO93xRg
cvvyWWLT97TkbF1H68+6roHOrKzUmWUoS8TAhhdcUUIJyZvR6gjZe65kKXqbKTYGsKf6YryIiEnc
dFHy6U+ZTBf8lc95QYQ6f+baAPjaWudxZatiD+tpmOAgRMzrJGmmf+eobOdwMRK/SWjq8ujLMMb7
GHMQDL2B3RnKraLaz+ht7Vb1R6NBeIApKjeOOUshvaF5sfHtR9K5WMcwWu3nnPZVI7BoTNAR6Q8X
7amIu31kjU84Uhw96a+jmAKG8W4nA71IZkdMC2K/0umJOt2k/mKx1dmq5ccss3+NNbMlYEWaMxtN
F/d5mQhD6i0ytNA79wwkanGKXTVpAGpZTGhnvqKBOIDi0o+S04voIpblXyw1r41lXqVqDBZUiIoo
/N9Cj96i5acEZDpsy8aTDVCMZfZFHbLvjCB4kqjUu1xyRCayK68TH32KRDQ/2DxTSPQPmYV+U9Fg
vTcktgBDG0NpQKwpd2FafZhL67EK/qGKroBcNdYTV6BP0POfsn/WaGo06EtCSRDRyva9N/mHpCs7
apL0rlXB4xO0Mwzg00cmM/p7X+i9dQaiOgDYRC0PDWy3Zvixl89aBWTSv2UqwZ9VfNQimAIW3Hme
AI3v+JLiqq5OBSkLUtv8kxaEkq2K6+cRntFdiXy+m5P0JCLjVo/jl7I1X6XJrndl3bFk+Y9ucxoa
DU9/ro1f6yd9BvemunyWrTioRRnIHKokJDOciwnAzOClRn6k44SZ2tetX16jd9VY4FljRrcnvmXZ
iUkLEdck6xUWMNDU7yXNk7jet9nELBNRjhgHi1GslR4fDHYDbZcoYKHJgu0v+gm73Jfkps0Ux9YY
+eaEz4D9cvclJatr9eW1pDqyKjiwKoj/wXS20f5gNnvL0gUtxLfQJepUMNn2tcShnuC7bB5QfxtT
AUWRtZ3njhonjc98f91kgTPBgazmfHfku0SZNTJiTTgGi2BTyoOh/dW2sEUWIT9CuKOLqn1ayXe7
XYua208+N3i3DJnkOPCcWg1lwYJVhdP5rRypNyxQhLJ2Sh6CODShum3BOqj12wD6roKEuo67Ryi8
PalOLG17pZaCPKvuY5veyBE71pQlEn0WUlk7jvzaUvxyIyFz7p1W65/llBlfEW9/i9kHJ+9ZRfu2
hmqmPr5Qrc9SsF7TrWk09viMH4wYh9pHbchup2U/acrFiFplYDKh9jloY1L4Sj1QNBR0ECkVjAG5
iJi0JKd2+lAm+ZSuEBU2C5HvFhiscMtqJqaw+CNp5H3pIZzzaplJskyZwaGRwQC/0x4ameFeE/iW
s/2OEryjYxuM6D4FbmzONrRMdIv2t6L/jJCs+7XdISlE9tnSxJc7i1xIfYwDvTefOD9QU3LtoQnT
y38qr8GcvG7Vm04+zWh+C/RgPe1xVwM6i86SQO7IGpD747IkfkIISxTCIG4I/1uQHK3jVRMDC30n
s7n6Lw0sxJzorR88RjIAO41uBDVEY78xWunYYpv5tVWr3aKhdITrwPyoA9u/vJcWgRLygYpnZ4pD
LKL3blIDS3/kU6K9yEGfZXQqH7P6Gy2opvggsuovnGYtZU8vDttC3C7V4HoFSm7Lh45TCZkimw8Q
h5Q2NrZBRupc4fy7zkfw3Y2vFQYm03qf6p+YD1UCg7eQLCZuW4aF6Ue2Qyv7k28fi37K5D8q4mKV
59H8omnbshdRfZfpW27/Xax30sWqf81wN/NDTg4g+5qkRrBNo2OX7yrimTzQYk/PAgT9+eY+nB14
lqcL2SpGfKSfSFoXTihC7qV4NhUR2FoOYVgPZvp8ewLmpqDki9zKEnCgIyYGtdcWVaCvI+x3eNcb
29BNBGsm+Abh2KFhsQQLEAtA8GaB4DVeRcNMl1aQ8zDYzPq0QNHnt/C6nA/ZUCBQ4BVmhmIl9rlZ
gMYwONhi8oym17p90ZvrhuBVesR7SZpr4Kpsb5F9MYZDUbzLgr7P59ic0D4WxC8Cvk5AnLgxNJNc
hYHzNQKE1aS9Io5lznlC6nMxdwhZwnqlLkF39zPgmGpfquZqt2+tfN20G4miu3p4WW1fjyyk9kfT
OLfVS6leGwbk4hHx8Y8bXmnfZSxJ7NyLgdNbUpEewIlCu9FDCqzBDsr15D+cDnqLowX7fAl9RSIu
zCSxfskBiqJRsfnvWApHJKlDKPGTOteqoJbojJVhfMmA1GKuhYmAEYNWbN6mvNu9xVTuJIazriKa
gEg6v1eieYrwRsk6hXxF6v34Y7DztZt/kf436X4r9oZxfC239/EoDKbH8mN/yMzwbFnITrfVt9HX
jEx9GZ9ciw2NsZ6cZ0ZaRIyckhnEMc91zoOxgRPXDYi2dFziZMBsYCPyxu7AyXH01YyvZJozq8cQ
hWjOjkEonLXt38iadeoxpsu/4AcInyr4Sqfmm89zk8XToZOVXdezwpoXdovQW1dKIlgsHLI16Nua
qOCCDL/lz6SxizV1MnL+rXW/W0TpLOOferR8PTZ9bU727cZocf6uafUbRp7yNLtCMBM5Lfp5BhqQ
YjNcqG4S8PIT378KJJdGsltBVyrHjCt1hAU2SIzCcCYskXb8LOVvs6LtRjYaGpiAiZeIf1yMh+yH
soldu/bwF9jp3k4OLRu2ZT+o1dPGPF8kkLivhjiLiT73o2gpFbq/ynh4vKwTBK+s+hevz1DQeXgf
sTlUvtkVJ0SXhZIISUxFk4j70xmx+8y/Kti6h7KT9BI9/UmmTzH9pnIBwBIYF9ovzJj7mUmVxW1o
s27C5/OQFs7sffWHkZrOrrFRDNVHVb+2IPgbeNrbMnlwKCSa68d8wxg+LKN/wisBwNcOsPkA/bWf
DMZ2QoMSDFpweK656BXesmLCQtKQsgNKruUmNEyGEI9MPDwG/O8NcufIk8CtdY4twokErD4Y86jz
cTcysJQYICymryAm1d7RLWMh23YbffEqCKH9kgV92PqIJYcsiv6DkNpFDozt7PQjSUjktXay2CdM
DQu+cHW7kJxnQh0a/AHA64YEmW/V9mNTN2U1VGyZTIfv4oH/t1K/RXGYmy8atPrVeLF1tk5Lv2/M
N2GlrnjYqtWvKFaxpqDdtjiDTRb6Jd5B1ZLe8WJoPVjFrfPSQSYaUndn/tmYfk1sdar1lqvxG7at
CVeISqkez/MhR7g6o4LK489t/XjohAjhqiBiTP86osDUi5Gfalz8+JwfWr8IAyAWvgLie/bRLvce
ofhqjXsjw58LqmT4UKC6Ij+BmpxVaMmq13bj3lPek2Hf2wxxYIDg6tmbxmubEfdJyPouSgMlDWrN
JRF4Gf1U5tZ1bdREZLsAA5to4LxW/YZI3S2HBWlw5cfPFOSSxrxnpwFRJ4uDIwfpFQGMPIwSG7g9
f6U+lIkjZua+eBpR6eNbngKRP0fQqC1Pr09x5qNDXLOPaeKJO08p8IfAsh3VQJOMgeYwgy4gKdW+
9vJLE9+lNNsZqMYHYnEAtmBk+DEXouA+J/G3i3y7cvPpVx9PDW6KRYdjGOEjYP0o/bAmfJLg4+i0
lpLyns4/ZXZYvaW4FzxzOpNcFq7oD3gqtIQxTvI/DJznhBnogvMmukgU36hyk/q7YGgm9vS2huUV
OnPefznJktouKa/EcabdRep/LAGA73elVtqIRWY64ehI2NWHZBSadMHn09jgtr9TeJHERa2vHUP8
tyn1betoyiQZEJXRFJTf352ocKER61eQj6uyHWgRYvY0jILLpe4BXBlfm37W22tMALQmqNEQVTIU
BU0L1mNvW4/tIH4Mp57OfXYpKZU4CTaElEb6MnIa6ARiFBRRevxXXV7S7a3N0Z4u3Dx4/gdx6q34
EpECy6HarzL7UXzP5WvKZUKahYiWfcxxbGR8VQ1XbPPBxH9HHwizu2FNyfrhpWi/xxYOCWJDC0uf
jtxI0zQ/InGlwkcp2/9a+JMJ4RJ4Qwu0fQrmrjFFVf14/XvQQgJbW9RaZDVqf9GvadZutBlUD8u+
Je5oyOpzxNY7Im8bJQ89Y3KQOyZ1xU/J4TEhAs9pd3oIDMjxMeSUnNAJoLd/w1R4K5bySa3e8qj9
5pN+qLZOKjOFRB55fPgIaFfSiu/9YCBajwzuLa1JgiT+p9UG1S1bQY7faiQZceUpKTfK+5aNUgfc
QUTnSlN/MPo28wEpjzXDu7MVt0LvVwpY7Ihee47uzyi+pza+09jNK2ZR0nbP0BgS+UJaHseUnPil
oAhFrW93X03txFBure0Z0sysX0Smk3eHCYTZydA+r8PkzIm6m7DdUyCLYSBS42yuH3H8Kavrs18h
nOmyq8nRX7N1I19WtESGUSQnlxwYe7v+adH5cdTsNUpnNfonTWRhF/GljTD+mvGxTj9N7V2rkKgJ
tNjI1IZE20sluSzDoa9y1NGpoyQvrQ155S6RKQXjqGZkH3/3DUJ8ZsrWpV0u6MNr1Bo6nWzCLEuf
XybMRAXb4gRj6MPIOEHtGeaHa8jSHZNn22ZlZMn2Xt6+t/afDAR4fV1obIDmMBcu2fV0NN+b8QDU
Www0OgDseJlqXytPQ4pZfT0SdL5L2eZ2+nNXvGUWcELhNvjujbe4c4z1V3RAHuSPvrwZ+csshWPE
BLhOj8UInY+7dRhQxTNkmx8HNlIwncNGTn+Nis9hOVn1h1XTLD0eO0ixmIt3ysiwCjiT8V7270qk
YiB9MtvXLCL9Mk9ezexMxvthfY/JYqrxjPF/Qlbb7khzLHXlZlox/szrjGh6iuOwYDpsTozYI2rn
9pQpJyocx5Ihd3H3sZ3BX8pmy+nzoyau5gKku3rFC8WBDLVCDLWfqSrNF9mJVs9m96EqYu1Jyhmy
OTZrwCtlmqQe6ljuFF9Z+01KMpMN0segKCAPiW9ZFbnasnkrWh/k9MafeICU30m8NhVupgKJGvmz
ttwwT2Nbuuux3k4lU1F1ln3OcMoRUoji/k+WY4idbcwY3UgrbahKjuNf4IJ5THKoMNANrw2A+voz
bk1MO6rfNpWKTdErH0HnCJqnu1m+Z23hT+aq41Rm2J0vCs5dpQW/nEmSN48oN5VCq71K5+fa2qRW
Qh5XkXDuWKwkFGAFCCitnW2OVF7Lm51uZ20lmC97M5k40/a/bLaJE55RaKzdrN2K7H7C+CK5wPcR
a1m14SaExW3E1L3RyTjrOnslNKDcvkYp9IfayZn9j7zhCVqVeRcWkokG9jObM7fCCKvN83HYqwl5
7pm4JxRUFo6UBSorS1+I/NuXVTRBt9YXa2ovuplfZLdRxduW66/5qL7MgkWY9jIxwYxAT8Mn0/CQ
GXLrp/GLSfpHienP6DcIhR/lZLNWSA6I7Bt4GwZk75iYIaVtL/ZiXqKiuUa4ySe/RW9ZZz1Wy5BE
SqS4bkOg3fKJwIuqJzF4DSVyMSbQGaqLNn3Xxzmi3p2GpC3GXhHXP9OCXp2Yh8JjYOg9vAnoZjd9
8SU6+a2dkDMC1QHGDKVmyrL90O5LVur9lmOGWt15idxlqfm9r9i64M9L3gYccevc08dqjE681k5j
xM/10wfelesoaVf1o1HLN7VI304LMT8WQglOWae0JK+k/Kmz7DJbbFr78QQQ6yhXY6g443mR2bmP
wz4vSxJM6v2ozPuq0cmFwjvXwpd4H+lSP3PAv5FnQOvKWpcoYV/isF8F8+KKFakWLCufK6tkBVbw
5FRldNaXAwrqQ1yWZymSTz35CE98dHcySOZevCsDGHuTk0PN3lu80rpcHNFpuo2inPMlPWvxp44I
uZIib67ATOiV1yE1najQGPcpK+rxHVrthfnzHyyhvRy2WxREZJtL03FO5KN4hywVLtqIwGYIdQbg
s/9PmZejlqn76D4uWwjnbQd0VddPBOsStsbpUYaZMYZcboN1Zsh1HqrorBDYqkkR09xy5QsT82nq
7WO0SxmuRGgUzP2vStH1aE+LGJwCaM1MOqEyzbCbaYl0Aq+Mj7to8qtlrRcpjc7MLc8W6KGFGtlg
XxnZJOpUHQcTBclDTiCcZGZnOBCccIKM2ZkIeN7aZDnDoU8v1k46zpvt0UITx8trzSlUO77NU7lR
lzLeOWNaHiDcTOfhwYHqxSmfTZaY+klNFRrZ9WTvkeRN5eRLLBfG7T4KFCQWb5PFgonGgfB2DGyM
IkEIU9B3fewp2eYq53CsCldG6NvzhdvmmwJ/SErhMSVP5HZYZ4s1JY58ZLdEWXYUolTPVaQFpnST
nxcIBEOVuC3xiwpgQQXCDx2gp5Sy1ye219EDCTuIVvgZUhjbDchu252b3whPp6wScjcNh27uzoLi
O/lSSVtbUOck0O5y9Ld7sGmW5ZqELi6x12qJ16WRWwgTnMVFjPqz2up3i+QjPYAqeYmXo0BiO8+l
F4+yG2WFG1Os22ZgCglITLqbD1wbD3YK2VaLxPgqIuSRfWPLvBCZ2hHPo/rwH2VnY1PP/VZeEBMl
0PdK+Ya6+9arn2vP17aSRJBDg+yzYNpHioTLMfW7o4zJvlVX4BJ6SLqCBa271L3c/ECgOLa5s8BO
ZPQ0DICznrrJuqRKdgG/VSflabHqo9l86UqDsSCnVF8u7XGuikPb1IeIHyxcNzkOyrY4ZPdiKIO4
14MEuBtg8lS5lNfeIJJzro/j9EEzgLgALKuyBaom+72y8TTIAfcNCXlAnrY3YQD4K9Jw7owwl1pw
WvaxyepTVhZMJZ3EaV4JUMmdUWoCFvMhD1M4VXK4rluo0l1LMb8O56Pfh2iDvJWysl2QYWwQ5lX0
KMzmeuw/A0Z9qZ4dGodfmTbFcFofyhxx8IHdmIcwrDai1vgWjQOPmQNvgQgEyMpGn4Y2YCN4Pewr
8ImGS8/Pd+pxkdjmiuTc1/NZmlmXe307n+M72p6byIabKJZrE+S5fm3G6sqi4dJlyrljYKy7MSOW
qFwcYYXtgj5WifYjpuQ6ZkTT0gqWjDWm3mEuj6sRJjcQzn4JEg1aP3PqpdDJ1VH3KBBXIA1QE/yN
zio3rX3r73EFuQ8w0nJlMXsirtx5XAHCWyFoqMfuY590fi/rrhynh01yEbePKxQq9KUVWjeGGbMc
aJPMxqkJ9Os/Ce4Uq677A07TIqwC7NhaJEUUgC2deG+lsJHrYykNV8lix3YlMeMzY6/F9HNo0Pnc
k8J0xn5xUi45RUcsHCn7WXT7mH15lkkXIHfN0jkIKYpoojqbrjXYPNQZfjuRugIwzpe02q1j6dQV
0dnPi+XcqPG5a7uTDLMnbJFQm3YUaqZOKr1Ja0EIpjSj/olPDUHcTdZ7Y5H6C1KJpQ0UDK+2YlzL
tWH2oDxb8kFF+NovcCo+R+BVCW9/PiWHEYOXijWnZE3Zz7+FHb1oc/lSG4eHhDrdpoDefqbpG6NP
OykP2lIdmHwdxik/4DaairdYjK9zM70MEb6xwvDj7GWit5i76lD3ckAwBCi2FmJARbFP5gy39zr3
wcS+n5UCtJRfOwmNUfJyzWWsPWQU1puLurhHriBzaelLFaw0wphnU4gfFkv/dfxOur2RNNfSzG9D
RXiPNdyXmjk460f5NqAoqAj5FLsNrMOCPbKekW3YmlcWsp+uT7xrSdbfzKS/Sar5HE9AReSwTEiV
RLNe4HleWWh2fR3oEpomsmlFA0WHap60dWdkhRolLpakZJy8uoWSLvogAW7BY4DQiuqdrVygDv2b
Ee3kmQwBYikRxPOZXov5s9QvOgDEpOyvdVNeGyTwisKf3dYubddet0y7ygl/rh4+U/9nJZtYRJhn
Fk9fL00CTx1FQWyNXoZdUWpI2xOZpx5aoXgDjHYbig1RByYDtkL4NTGT1WbfWD1dM1L6dKU4D615
JBxvjqnz2W9CxDD/TsQ+CFIjJlzhBpNNzHCI6NCP7oDu+d16UquYKS/Rkz2Ie6J23Em+KGy9BIiF
FdHMe5rMF7nmrckstl3xTTGBmpt7PR1uW9rc5lS6tuV2XfdTG78aq/IcV7ywAEbtTr7GZHFCuuXZ
DUcO+3m1XcZK36iw9YP6z9RXRDWzt6kEcI3WbmH9iGnrKOzCbUVLaz2xr+2DXGkDAXlpZG607gvq
t1YlCKydyR2nXjIYjG/WyZr1Yx5rYdJvaGktZzOYr0E0IJuTdaSVFyxbSRlgwCrncpD2wpc1InO7
Q5I27uSZCyH2EYlRtn5KLe28ECzaam85X/Tv2pWnxutO9kooMcuO/JFDt/621uyp+eo1/LB6JOIo
JudQYQ65omsehjrA4pIG5Wai1QZcS2ccAW6JAfoE4CggvU6r5CSA5xCbrWCq4qY+4kpn+eUPeeGT
CThHP0aRuOxoQQDJZZiXKQ5NgJMNtafc+emk+0uXQagbgvjlqJeWyxw7+sadm2KIjZr0tSJvONmP
Jjy4P5ISc2pqjmcE2xQ96emLwURIUEbKLCJnxEJw0nS2FLa6x0qyx8IEE4FT/baJJUg1p61oH1MC
ENnUSeygUOrQ/TLUI+VN9fpVDdM5OTb1cIx1+Zi+kES2keNAlIJpl6iSZ1dH91fj3Z/m2rM4vDqe
rZbFz+QkZ/DZp+jySW9ToOvSWfoZcFyq721+dSZHk4wQpVRYampYWWsoJye13d4Hc3hLuJ9r9dpq
zXO8W9XFHQuEQDsk67PkT0PhI8wWBKNS4AkMDEWzhlolH+tVnGCnnelezw3zy9GpiKhv+UimmZRT
yrgKbG0yPP3F4tZq21UrjDOSNGw7VyA2f9ndZNrXj+0MZXRRfsUV1liA6iX5U5mfBJVwQrVYVmXZ
8MWz7iT1T7ozXyU2dkCRX7ERkBYDH5HtuVt0BBZspXFCYE40SnmJki98GQQfyeNKq9P76RExj4OW
iGgH9YQIDJ8MRlWnd+tHqFkofXu9SjCPbvlPLH2a0IZPNn/e0bYclWEMrwDlUdI/MRDBeYICDhuJ
oFnR750qUxrzkK5/svdI3Q8YsJcKzAtG7U4rCOXKZqL/it3TCKiNzeBwKD96RBdYtUhp07SEHPG/
ufhX95WzRKuDCrQ+8QrGTkdTk6jxkSUV0jUrMq+atF3xnuZYliL9GgOq26iz/6JOM2fzbp9xS91Y
MSeTKxYP2YlOB5YQddIbLkU7TMPebRZKhBFsHDYzE2pxOTq4VTqymVT8/6T3vAreszRTPeWKCKtU
dISYnK0e5vuUcI0YigF2dT5+vrV9AuvyvYIDZAbxnAZPRpDDzclQtBujdvmrXPuIBJqycMfsf+OU
s/LnhRrkKMarzopO6QhZfs06IHVyiBDpSD4UNhHDR3FI1laKNEK3cp84OQ0BlWIliOXIclBSck+V
/sC/IOuKkkMjijAmX5cAkgHVxfoEV7VyZvtp/UUtiG5CDVALRnPmQwr1aV12KFD2lvibM0BIOrLT
WLDgJEudmt5i2hXvdNYec2sXVjxebsPyyVvrzCzgASNvmUwKlqNLhtWL1p3g9teK9Dsi6olUrRix
0q/IkMns3fhJpguQCtmg5zVAH63bPmmifUSa45gIx2ZUfz0u/JVcm7JZvK1VSR+GIJJ10EQcqPFx
XXhQ7xH/vLckgsGxpvKSkFpLuzulf/FuLBI8qA31XcWvN/cbGuvpWbDb7XT5gCDu2Cb6i6ZKfOOB
gSNCNLxGVP9HbMXsbMab8fTeP67U7AvPO5uKVAb0V59VoZ5nZiUdqrYnub9Ph/HxDamQtmmTL6N8
7fekpbXFSAQmseSsmkuVsKBUP4o2wWr7zYAtmfcr83kGu0Z8UVrpIpvatUgI89t8TiS376WbqTX3
Pp3vadTdhXpMFvAyT8cqng8NNCb867ccvQi/FWs3woDs00IbMypDWGjNUb3l4CC3juGJiNxZz71h
uI91tjfa3kNREeWMisbFQ+FGcTBpFAj8GGfeEGXwxNh7/Vh51CHeaPzmgOxNnkexzUGB0LqshV8+
ckhq4eVy6hkEBZC5A8ShKsPeHvZ0evushMHJQLnfCGoFCatbEiVv5UqPecIDh2bfzI47rOTLMxNY
W8hPktpLQT1XFwxbF83ILhUZuHL3xXvl1DT9Nuq1xczepX3zZQvhZk5jY3XV0UIwNpxxIvAOgHVN
NjTCbOzTvcRMXG9fF+YUic6cosfQYJPnFefOxLxCRd6XkNsL444p5UBAcY42kEKbRTlzDFgjpT3e
mcRbeed0BQkijX6Xzelmv/yLSiMUYLITwwxT1Ics/3VMkUg9IfLgxW5lUsEJDKO0QyZsIc9NpVAQ
o6ViCFbFGLZVHK7EwrPbYvWGf/epYqbdIqAb0ISqSX3VJbQK8470lin+pSdVrymybeNcc8qkeYB9
wd+63lfwPj/4W+ZeJiYPnk0EQqYFuC/fIu4R7JyY7D5MjH86Fs7BiJGgwshbjAOqcOgbkstgQciz
W/uJnocsAf4o7eKYFH7bcIrIlNS2z1oy3CfVS+wVdch7NHjRcyfig6w2h2hY+Dnl8Mm+Jqc7jtLX
VNq8ZDK8KWPgQPoEh6xMSnI1Em6UJz5GO7P0iQ5wlJcZk1sGriWKvohS4RqKtD8lMh3WUbZeh/iO
Kkm79dXlJ5pCtib8mpxLTHyCnqkNNqlaWPfQO3hsTU/qlB2/kTMj3RbysdpO7Z6peaQd1epKSTxL
dph1vBRkf2s8eJuHtAhVkgUBOCMeEt4CKpoIE3HMejbaMWJP4+5qXDbeY0a2msv5ViUzmkcuq9I3
hOLXzYs+EL1J1k0EFjR/Xu0TLwC/d8rJnWp3nEL7B0d5u6pQWlbl9/E3AC3hwPgbceZEJscey0b2
R/AOdXz0fQsQfplOkRpfMCDjPxSRdNT7o5JZhL4HCS4ErbTPbdNf8mi7GLp6QW/c1gejQSqbCZ8z
YjHsYJ04GoileKhoMpEFHcAGU3vpA5OUa3XpQ/hujbjEUXZGPpMRKDKbdtgrAvJVdelb5aoipDfq
hkLtKWmMo9IPp4FxnsQbBcyMbO+xZ7fJxa2tv5S7FKVAyBnmE4+6IpjJYkoltgfMwc5pG+SLESJz
3Y2uWGUYxf/W9It7kvcQ4Nd80+Ga5/RAsPxYx24pBLP6BjnpvrDcmUxonFsaNjpL6G80YkhXPjo2
1Ctx0iVSsZGtcLpBlqYArkmqggKbl9/jYxHLLWPDlW5MzBa2dsh6c1eAt4tIk4fKbm+9MzEPNqPW
sxkGl+kTTF71bMoMfaf5mKavSVe8pMayT3JURFCB8jQ+WUt7QkIQsbXICKszJIb3LVIWp0jt64pF
gjDj9/xYtZzCCXohylqDsjZdFE/lkhpb9qO4EGy18tvjcZTVkNlZOGEka3qU/iwsqhgoztCHBvYQ
rDbEAFl9eoievtO49dIs5soiOQShKM5dVf7CAclgUXMUBGsGe3WUMR9F9VzEbIjAwbU54W9EErT6
UVVYo+Ha+NZsf81f+4eVD5HDiZa/HwgQQGWrcdo3D1uNdB6mb4t7Y6SXJEVhN0jvCbfFwo/U8m1R
O4+LI6PxYlHEUHzIg9G4z2L0C6vyGdiQQgIRgbXMureYE0h1cdNLhSeXwMquPVaDGsi20wj71Ijh
UrrJ+imU/fSYo01loBamH8W9DxmGI7B6qx8ssKH3c0gAqizdSSjLJn/aCr+xwOJD2EdRylZ6RZgP
K4z6xRSOOh//XqkUqpF776VghAXFOaPbj+WjoWB5lk/lR7SFcMsYUlZeDx1uJaAlaVpfu8g3exNo
s/EgY7ycry1m/C4NBoTcQsK3Xp7WwcPHaPPk1DSjEA9cm74kSRNPpi/p+M+d6Fx6YNNUvdUd9Z9K
kV4VHgE6MN7a6n1N+3e+nIfobhGvMOaPhs5qzDKei2G9l012M3vYrJFxKkz6N2kNapnIFmb0NsVg
0R2A2B2WnST1ZMQ6REBp8c2q12Ok3Uc9fpYH7bnsspe26F9yo3oxFlpn3CYVeU6GWd4gE7U3xIHp
XAXcGAdjMw7Ttob4W6wklBuKN6iRSK+fEvCIkODcbIUJOiXoiWtInd21hWFkgunTPmzxkiKlyIhX
kMhxTqFZWYblgF5zo6F1NzjxNqBmMMt1px6wQ0jSdF6qs0Y9NO3XXsdZQ9UJc2iIWUzPOryRXfwo
xpJml9kognp3HBfXhK5bEHdjypHb28zvemhODDkI1EuENzHkkHe2B26j7YPiTPoS1pdL1/zNesst
29pNBA6PcAUNlauWg5+okqnmV0r4Vwl+mbJes1G/AILpKxFOEfmisXhWxvml1cvXJF9fixWIbcSs
nl7jFaU29SWpgo+suhgZfU5wAPfgtltX3bdKya/xtLAnkkkwzImZxSVmDLabdqm3rm5JESKvtUek
jCdlrAPkwcPQO4n/ODqv3caxLIp+EQHm8CpRzIoOsuuFqHJVM+fMr5+lAdo900A3ypbJe0/Ye+2P
HMqStTyFTPlsRP4Rl9H2HJpvYTPD/fidDDjcZ9pl3seKF5EeWEGkYVHINXHrxjGZGsmXSlZboxET
90IRY+Ak25vGUtjpaZqzkSFsHIaLPBhXWc3u7Vw+eq7LsQCIuelvKIF6+dRSLGS6FPX7r9j8iN/0
El753j57yXyqUA6n9o24VdV8AoTjR50IGmgLnP3l08r3oBWGwDIgb42aT6qMTx3i806NyVleNewp
fJCdw5psSWXIgCrh41AfKBMVu+5nIm9Ku0eRlDL0eNnO+0XAxnfVrfUk76jnYI4BGna4pHi4zFJm
NGA6jQmsbwN542siClIWHt5Kkb2tabQ5Qr59zN2n9qvcXw7t4r6q40M31jdGB/9N6vxhCVsA7ei4
yAQElf2XtaVf6TY9d338VNX8Iu7Pi4JoN310JC7MNNxc8g3tWInCFRUbqIuw3Bem53G0okrSf0qG
HHJ7p+zHpdb7hLhZZ6KFsdfL8o2SvrZsQtorNlZxxgTNyOChLEAJdWfo7AwerD8uPxYKigTBVd1L
ICJMr9czhm0DwgZkwCvjUuG+kEYhqmSmxoOn5cHwsw7VFe3rYnxgM9Vfvc9ka0RApe3uCgwh0cqp
SvpGE3tnxs+r5O8KruoFm8V2NkQwkpgBjrM53qD6XtZpOReTEdYejh5H0P+fX9lafKKSa5yReoNP
KYnLe1MayMaK+M7253MavvQmv022qvWPYVQfuxY/eO0eL+RzKl53C211T8W6Ed+Iglx1MKxrm5ft
lVd2hDPX9PjiM2bFTqJ6jbEF0yX2YYNd7jwUQEV4bEjhXQzZT6FnbN8bkBjlNZ5AV1TOF7iLZ7bB
B4T+E5KZxdfI69Dys9oDt9I/2s0jcXJnRZBQ1Gws0Cx9dDiRaCk2TtdNR/pQsBiA11FroclUKtv7
SBy2iLe02i51JgL/BwgfMz0oEesWylkXa5aWcLGUCFAnaYZw1Xwmh/7ikxFyTLmNZIs9655DwVYD
MZmCYtFDQ3u587VjUVo4JnbSFScxvtfCZzrukTpIb+1WvL8J9oCao5bDnHFhjLFYmtTA08g72ZLk
+iIU5XENUxRq00NjB6HxAH0XSn42avaa9Xpg7+d2k0fVbRimK2u7R2Tg1HKAJdMV4qC0WT7JozvO
9xfUEXIPMnIk9b57kLXqDG0JSOhZqIxLuQKdyAVvaym5cHx27dsQx2+UudOMtbpfLlm9XU4zuiYF
LdWVpAHswYZ0qhJUDo15ZyizjFfq0UyY770h3RZQFA/hWJsEEuglwvnFF5gotakjPcTYc3dGSnWx
2+tw2ygBPlrUsQd/7aC0xAPSq9olIuYE2IeEPZlCsiMp49/M3I3HA7nEOBKpJyUsSTFnshCVLwRC
EnR/PPDrIDsY/yS4lYrlb0fIEmcQs5B02Y+QSLBMhsBSJKvxm6QMStbKZXrb1J+dylFTHU74Fm1e
rE1uixQlJ9D55c2Xc08cKg8HEl6q3gMZjPr/Sgbcdeu5NvOgL8QL1ILNuOAVJRYq5Cw6z5URDSub
b4PhRppSuN4E+TsvMIDjTSE467K02wX/KoFcwHkYgYk+AV1+j2BDqk6TqnmbgvaSnypFk27EG4HG
iACODYP0uP/edhofEQF4RuU08xzMYaGrNOzfm/TslNsoUKAgXY9a4y1eCh9NeQ21eWYYQKKIbify
QhfjqK3frYAIRIylDhs2gIXdFrv7JLnE706E2PIWFyMxC/vg9nHsiCMBE2ZYKmixKS1Kmo9JOOt9
E0h6EhQ3omtyxROK7FaVNYloFN6EE208XezhS3V01juTz6EK94dOsUCzSra1RJZvnQvOmF7RJYuJ
FLish5r01NlIjWmpurY71xNsaUt31rY8PrcfRZhJ9pxK2RfzLMiNFwFHIf8uDS2jpFX55vLhKn2R
E+QT+asIZs7ts4JoW/8pZjkiPZgiBpmx15yrxUtOE/tYtmuhxUzULmSUDmIVVn3hCbVX70ugfsNT
1dOrobRkuR7gbTBm9EAcxCtL09JdU0fRX1CszjFOOK1+JXFjbzdlYnP8wjMwBFJqMj1L9CqeabLK
XkyXEtkdDM2tV6xUlwXgn5xu5LP17mM9iKrtF2e9nS/6gk8xpUsuvkxW29rlsVMF+703M0EYlevG
4LMyy5OoG/YNGywh1qK5RRPJTqaesJJ2ikWhGF7GnnnUElW0QvFZwDEVgb5Ltg8cM86QQ85Y77JV
fqtfSmDhaRVr5FOr7i6S7A65SKVMn/h7mnkW6srFXu6avDj9ws09NI7eC6xpYagk1yVm1q9/ViN6
IB3Z0z8k+xofRDYEosD63RR806c/bj22z/g6FbfOLeyerFrOh37NzqZdP6EHOv8syMK6A3TQIYKE
g2Tk1pyqztUIxRpcZT0ldXPVpexOnHJZcjDkrFkZofFkOOnvxviz8CJr0xxWIpKqmkAEq4g4C6NK
OzW97AuCEB5plDVXEhQ3RpmcMX7HXrTyE+IlczOd2QE/ITO71gxVdfLwyof4Dn0Bi5WiCV9Cvn61
mvX8Zxo1nXBUuCY/kFVMKJkK1+Lbv7HiT/WTynqlAAGovaapHFcQhDog1S9t0PsIjxbDlSMRAySY
bJeGhzRnIbyzoyQ0tyn76EstJPV1WzoueZEhEsECGpa6qgxGpM2lwGSZBg4X4oAnXmjnkzL/ZYhd
02Bt2WsEvvFsWsfXA0LEu1tzEquik/Jv2Bl2DCBpz7IoiNaobnFZ3IVKYsqU+kVN/WwJjw6VrJZY
duNi2uiXkNuBd60NJd6TEerUnIAHYaksDHXAUJnQ4/aP9tqqsuYq88nNLMt5bN8VAOGmLykOw3/S
RZbejBP5MQaTALnmfTgt0uHAH4g8TgT4+f+Q45HOgFlthmB/ac8z49oioiwEF7k4fND8r4otQto2
by1Ur1+ASE2fFMldUXkNdGlsIjSwgOLEtIHvsDoRbGEqOCG+VL2AY0g+yUlpT1xKmT0Ni2/1E0+f
RN1/ByfLs7mE2rgEZiRdds6sTbn1sFQPByD87sxWXu01b6kX/0Dkxkx4Cfx5RTZOOSmAJbOEIprS
+kYXfre0kWid/s2641ildM1nLLRYFFbE4uVNN+KbDhmgl4g9q7X7Mgl3eRbuYzddR/BZ5XjHsG7o
b9qs3atbv2p3dWbI5Sy+oui8oR0NiM673oDX5Kc95BrRIJaBq3t0a7gXNTBVnl92H/sdDMBV62+s
Qv2KoIi9Jewovb7G7pam25nys0FLYtWjoGTnmwoQiiUITItwFBGmMuQhE3CUuT+Gqwy5rGesxIUM
IkgYkage9bXhPE8cYdocscxc7Tw4KYqNxjqkNUu6DeIVBxJ1QX+iUGGWRuubFdYlkzA5ZP2NTF/G
cgPrQOveswQ3+NJRACmW4hbvFrPvJOCt8xMQPKlcv6zVICFGH16M37ehujKUv+vAWCtZP0hYDtVh
8o7Lj5gJ/pM8K9DGccIxBBZGnVx+R1UehwrpAzo2w0moIKnRF35x3Zx3RFMoRIhcn5nzLG0cXoao
WQR7yxgCTk8hJjGCaY+2FZ9mHr8zkxEvE3PKtXfYQYgZK6w+dqUERerYeUWzMqYUvVV4Kphw4b15
2GA/224I5XgMT8OLjfZoiYHhhAESxh6qrO91TxHfbldOoEsvDedcPO31cmR7ejST29jFJ0be/EZ6
P/jIfgIRMq1xT47su+wPIZCl1ZVHb5ViuylEpyS6wPhdejp0xOqj1DnuUukkithckH+2ZLyq0o+E
q4+q0tNJqawwffhDZ7hx2oXV9W3SDWS3hc+n7g9jqMPnK8ELtMj6EOuCZ1j9naSXBV4YCxfAe+GE
vwAbAdbasr2Ucu8kJrpf5Wgqwgtad0l/r9VyIQZVVq6pwNbJKahEVwtG68DHFgm4yjolmnNurG6M
jH6MGIUcjI2HVaam/yvBh1tJDwOmdlomixDA4SKOKJVkl5XckQuPDvZi5dN1afObOaUnWZKQqCOu
J/MAIHwmpkTBl3PpKeQpxriiEd61IFbR2sz2YccdYj8FMSDbN2D6LNcP01+fKuk2lkqnFcaMQsWL
+Z3Oa5R9FB9iOfkJa3+U3jd9wXJ5EB7o1REevImF9ADQfu+F9qbeVD8mu/Pgoz8FKj1CrtX647++
XzwT/XKV1ey54veMNttkO6axHTOs5rSAAyFXrIGNgPTIonqbGZ2PSIjYRbXnbuzOZQ3YlZnBipaX
++iaS3gDEPrXh8W2ZIt7xPIbv8vSb3HevoSxZJjIbkeT34dhCuZTw6NJgepRfBNAJHod05i0TiGg
JsxZEROuioPeI61sybxsqn4zB8Gu14bzLAbl3p0rWT2Dv7ho4nAxWFppQnFPHw1ZDcDbTdizlujv
WAcHZqZGcMkV/QEhhLShlbVg75Iv7G7cv9QszlIwX8zMk8iM1FQJyR0RuWtI0CG/wWNRxflUDI3N
Q8Nmn4DGE+mU/ty0xLNVftcJ9No/GgZFyBiGdsxRHuro4/mW1BbX1WHeqWoJ6ol5uw3JDMdCDvVm
ZUNUhNZ/srAdTsae+yKFeT6MHpmgaLH+A99r0mTo5j9B/+6oxfT3dKoDvZYC/TbiqKN10cG9kBpE
whUjMgJEV8F08Hu2E2WghvYkVj22n1PSuFUHDicfSfxaApFSKUa33Y5pAKWendqGcGzYv1qW5Bpl
jMn0sfulZwDZUtkblwWwR+NVvemaNokx933ILiCTtJhHIB+iMv+qFAwPW3aV6RRfEGeS1dg3VhzB
BcM95XWZMolsxzmcdSGsKlJ3heWUvXcAH5Nai1raCVM2I8tV5wU12eJLRxYG+mjcabSZDEu3vFgP
taS7/Siwv9fPgo7GEJzX3DhQsATFBLdNwNhBZWKi9+2JCVgr4NnXgbE8zaw+JFPsohZZx8z+hrM0
j75lrH5U+UVPmhpfS0fNpoflwBNhI5DyyPL5EWjD0HwHqOZQuxAYb782zwBB3E6mwO7Q2nw9M475
ItNcsNUczTkTXi2pqJM/CLE+ljLEkU120/6nB80Cu4yLZ7GVIj5Xg3lObiIZKl0R7moWCrsQTJoS
KOBLMmG1S6sKevV7MnrIBbRwBxER5KW/7OCb00uCG6C89ikBqSmK2KP6LYrNe5VKj1Wybl2Odk7w
lm9VZ7iBCwnGfh9ZY3qxNokyGskhw+vnGjBwuMqT7KqvGKvPXOAMZ1BWdUTOMe/Dr74f6yqPSimx
c3KIvp87/rJOEYCxElvZUyFIui8FhR8LcKhRWR2FzHIVpLbzSSPOyoKMcdHT4TnOBsCUNkIiK1vd
pR5+xiXzBK4/NUk9fI7eoPWeZjK5P3X0NIH605qrH7eyD3ZZCXpqCQRyx5lM4b37nFekeJBdkACU
l/U/4Q4R8MCEAlDOcYieIssTq2XChTyjQ9LDOjIEOcWYc3K/pyhh2pD/7rEDmpYeQm939fWt2VPy
eRnfd0iCRi2MlVer7eLAnJC0tPE5z5ZzWxpRp6NyfZcnTMdYQBhXy6hjFiZynXGF+MGIWFSrewSu
7AzTQE/ikCjBiO9mj1Gu6MDf2M+qRUQ66nVDkKEDqqNp69K3reb+YoIw8/kOLz+pzuySfDpau1rv
3eEfkL9yufWYzVJhccpEv6lNNMv/Bg0qPIv4De5cDvN383RL9ySAMgnuajBtvoAPfoOkXNWtr/K1
DBXW0cwnO9lbmdCoXi5zH1vmQa5Qx/Oyjb6maV7Zt16jAj3DT12hCEk9/T9mFUvnlRUEk7KEU1sc
JdxlDUudwtxcaxlcY6U0c2bRuOtSeRsXKHyp2xVrtBYdwUtg1zrztrbzoyD287ywU0yKzRMSzetp
DbKDL+/5x9zvH7OhfDD8/EgdPXfhXztZgryE3bxKo0gsVvWuy8ZbaieB2PcUbXwdIL/tQcphZyxk
0Y8wWpYYbt5yTLLVRyFJ/k7Kehmt5VGEo1v7SE3iPmgRZJLu7i0dcTEFcAabwEFfFsxzSTqnGZk+
M+YaW09sah/i3ryj3nz4ut0C3lZpFRSaR/gvas6vWg74gFLU7EJ1G4FgNXCiF4ZA6cHNpPRwqz2m
y05CUS+Z31tOIgNlL2JmV3vwXVnI5nwEy+zykzh2DZHlEl6U5gOTP0ji4tQYmh07blwrXlOZblvr
LssgT3+pug61EHW2WNWhlY5RRTMlC6Gl6tFhDZS0hYEq+53hvTyj7SQEilncO+ODg3uqxDCpt6hk
ATDV4A7h0JMyy783KP/yuPnUTPlT243PSRKRpleftTZ+jBrccbiF6Tm7pQ/Z2h3SpA5LK515kCw9
6PPJoVZhIBoZ5XBekO2rEzbSvrsariwk/H1C8CljMejqtzbPcSOpj/ryPUzmeSjE4wyDT7IG8p3s
upyuWIDX8QMIoSvNJHI1TLA7jTCtX6XeBgZfUI7WOpQtTJ4tzkMTpb4YWFt2esE3JNPyrWzjRcl8
KvitCOscvrwx+nIM5WGw56LzZo3UkX4/3Jj/tvAyeYpPW4cDq8E8ceU3Bn0z5x2VNef1Tk/VFQDL
bWBnZnYCe7MmMhFAyKsYYDVPNih+4x9Th2FzKKvtY6zaj6GQ3jf6rVhSH2tJbrfF2EdNb8UKx/LU
TuJFLrtzz/ex6L8lyPTNSxFo+EP/lTU4dkeaLf7kErwMOSuIbd3OwEj4uRajN3OCWuIGe45uSInY
Pa1pyWDog2Jkl5ZIWZTIUNUDwMXTuCmRVYrRpPRRTLFLCnv40mZsjzkBYQMQoywigRWBUesniu4I
L9tRkP8Yf7aLEZOf3JBVm8bumjNSPDgsuSjsBVfZGy/jdV4p5k0j89uk82uTlVt6ILFERSC9/6R/
BwjOzZBH/SaGZtOGcScz1s2DrZ59WkO4Z7jvGGQFOMbw3W+srEFHlX5cJ8HwKy1ojdO3XmYPKauv
mUkgDxtuCT1ges77SyGrP4EgB8J8EwuQgRb5Q3pQ3GtVvShYTGt0Rcw+rxyS123SLzlxlAaKfWP6
D1gUqaBijkgvO03o6DOSKERUm9UunjKWyDIS1l72zA6GsPjaHDMNOtSeP7Lx8sXbv1fEJSsGmJIs
Sz/RmJDVfCKWT2ZeUmLiK8FkLgg3X6uSd2aYzIHZ1KyA/oxzVgpX4UP7xQ7nwiMSxT3QjZfQk8Ru
XHIo3nPjeyS++ASA+Sj+NUi23P7W1Rxyqmx/GWD1V4To0zaG6X+jR/jaZqDDOTbtdgabTSbA4FWi
5hp4BkmncW6kIWa7F1P0dsAft7+C0vD+qFEW3QTQTEMqA2M+8Bdny03RAV3elfOsxfjryMshlw/z
oqOq63u36+/vSTAbMp32eu37/kpzsoHqRd99LM7Fx5KAT8usgM+a9x3z2LvpC3V/7WHEK1aGPoAE
yjViY1J36kUgWg73py92iTszSLZ6gFdkDPI6WkGpYeMLdFtPhtNobeB5HgYKmRzxP2snSOBIyVwV
OY4GlMo6A/7AIeoo5xpzKfulkzDbklUy+pTclEmPAct7gLLDGFwrgQA7+ArYhSGL3XRPGyZXCotA
2dNnY8jP3BZG9EyJzHBJdFMBhchHjgmqo8huNYh8iL70EUXGPwMSCursRRRp+1BTM5VUCBfIxfM0
MYJ9Hd8PXe+DHWsDTDnPnGr/JqCM7JjyVqw04VoRp1cjxpLZEhPwMJNArsOGqeWBay9OFT+hMSb9
p8LJPlDTCxcdY4YT2zSPeJVhi8pR5U5if1kV5YyrJMrNnFnvv45rxyf3DFTmYg99xWjSPOXokkFf
A6223X8Q7wKMgl1bwQQk14qlARMvpXMOA9JMLpLT7Wkh1SoPHF09Uk8IgHNoDdVpRFDVlhLRpRYy
55NCnjP5ms7IMrapZGfqsGlB/EIQaZ0X5XWGjUgsZGANC2OCQ+HjuvISCsK0hLHKcUZlhyQ8svYK
P00RtUkSdZoSzmR85m3qSsr9hQqLy/gIfkzMb71iXMTo96jHjiSwV09ER0PHnwpkEA92n3P2jCIi
RN5lYhji85rU0WwW505X3XlGtDwut0nPHoIC7M9Y31sXFfC9tAiJG35ZyyvOtHmU8fCAXqFOit12
XMFnrPHqUVMQqlcv9uv8maZwb+zC1+rK35OBUcfO9tDpy8Xl+lN6nE6glekNK4rOITXCaRGZCTKx
adIwUcXgcsK5iuahW5gZvKJbGQ1NpoNE3plbVMp0rlm1nCyFmW/DdnAgzxpcDRNJUtNR5IsjIhMF
z0juaiKwO29t94tmltdFXryFx9McKlTlEy3WchMAfHf7GGjWJ5rFUnord0CcADFaDe27Z9iIoYIc
8hpjD3TswnTiqafqKEjozv3Mml0QMMcR416cJcwKeydfnmuJVHjAzvSLO1UZPjNTdvWi5NthvM8l
MqudC/FJMd3MAEqWRKjFHFXfmHFAtNHGYN1V1Cd5mNlyy69B610lHd0Rs3da/Lxlb2rc+u3Q4+Tg
7gJX+qIge9XaBSN9bmqZfh/LuLW0srn9Z9kCDe5CwE8LUqStLloSJEDfXnAby5RPQ8xvugAv+MK0
ZdeSy1tIQw+AmmY9FkN4/CfYS4gxNqeNZvejMH2C72Q1CNiMOopJ28a/5AwqMK1ViHqlP8vePMWo
/4eCfXXsExgRCVUbLSLTnCtR5nXJlbET97SqrOkoyMPEFnyRzEQwJ33d3Jo5Jvr0J8fu0ebxJXe9
YebdP983Lb2vA7ywQb3IYGVfRg9SqtsV442OSjrdceeqgSbrIaY8YBJvsuGgbHJ7x7AL9gi5QcGJ
JU7EEoepbFzOacy3X/Ju4JWgm1FwCiRgok4J7NNRYDHSbdC4kPKZwjm9gLQ5qeCJBWQqm9G6dUGG
92kZ5DecJYKQXcncemv18lFP7a17V+b2JlXcuKZ+Hgl0siir0PKrGVdjwyNOhYu4iKe2F7hyY2cT
9ZO8wdaGq6MRA7GyLkuXvyqxsVsMTw7kISfZKLXhpCG3xEnKLct2f6qZBOXrsSagdJeYes1EXrN0
MCyGXIg9McGWmGAzP/F3aQjK3ZvjwpOTNdS1ImKpiUqcs59bgcglz9CBad3Rq3TqG/sPIMoaJvzs
o2aWQPCnx0fMvaZ9GPL4EVsSjELliP5jPTacZxY28td81lR71Gizl9NqcpQlDL9qFgGw98vW2/g6
sIInEU4YXt11T9FFF0E1tlMY7bF2RO51xAwbrJnks6wtKYP0yRMqlbxdtNwxeWPt1yJSXu29nyk0
MrY2sSkoeJWyzuGPdiBkOtbMB9U8MkZF4iBAOUL/kh1qEoCMgruj5bYmu+Mcb3R2Avz7LOhN7LOE
FFRfRcF6biVKizF7OZh2u/7Ckktl3wfLRrteFWHlxy8e3yEjykLG1S42bITr4rRNAwJMTD1OVZp2
T5hCohtBDBqTFJLQWIkvWiFictkhWYg0w4ga129Vtrnh1G5B0jVh0zbhuHPM4n+CW1Q3STiAs5Ti
1q6O43PS8zvkmtvooWQwzsWx99Rbvu9HX/7usbtq2F177K5UFmYuMtlF+u8ap0faBMxEWyU+6wq5
lyeD6U78MsiUHGax9zISevLbtjGZmC1/TrVAf7MqMzCk93HfjrNiOVZFsYpumMz6SqOeY3yuhA08
JTMdLgumwckQXQTdtiZaYWm/j1WN33fzs0L3e2XzCSPPoViJXdDxO4g5p6HGpoBHE686N1zYeMSm
5KGPv7R4wQdP7N3QOzV/iIhgp+p8dWgu8zRfW92dqvS8Vlyurlg09/KqPEG9g82iWRhTKi1QXwsy
Bb7EufEFgkKVsBrGZ+f6ZRbfRkZJEpVN3FSHrFrZQQu36mMpVr9UEWj9WQ9danmIGG2hUE/v/GLn
6g3sdQ/dziaUF6S6iDJi9ncdt6HOkw9AECtbveH6zCrW6G1Qv5ygC19hT+afVWbvD/PWFFKYL8yi
pu9ZlYOpICdFOeDhmtszQ7hIxoYMud7njHsSxpBqUjBKzWXK8lvcvbJCUCVkB+Uep4Iv1zUu/bD8
BE8yErfHcGsl2XXCrj3cAGoScjh+THX/yf+bFM4M92UFLLEBvqyACTbAwRCOcEAOwpr7Y06yztFi
BilY2pUsTyTIZojt72TEl8uUF3iFD5Vh2Szo+Y/yaDfMoJwUXzkr6h4NDiamVrBNxElELUwKnzgj
RFwMLv8IiT+XffklNM+1QNw6sLlKaL7cSeBnZz0E5+wxyIiQqpH0Ho/5OyMs86ebtmgcRpz0JLmm
SYTlUSTSksiuQl/eyThCbZG52dDfS3G6rjopT+ufdERyVhdX1Wu1ye6PI7tBrJkvSwbrbl396AWL
/mDAnlKg5qgdC2dGh5dCY3QP6ub/tgwFW0am8T4tnctO3pXJmapdwYiK3rwIMIEE4a/cLCGBQ/f4
aGvF7NVd4RnQKvrLrE3nrAMHsURDrLuaDX+s0zEco7XdNdJeOBuvLJZOograVQrkImFD3ziUFp8F
I2RBHcMvjZmxdUfeBD+W1VKNWGEbmBxtXn2UyP4xhNWzXpe6eMECkTAgrP4U2j95mVBLywTfDJSC
kzA4SV45rAA8UKFOvMqnCz6z6KWd1vW/1U1kW0qbnzg5GyNwbsjatBNPc2tEwOrCRUT51SQ+nO1S
B/8/yujcdLDw8ZUUcYy18LdA1J6KJYE4RudvDPbW6OGLadTrOFB1QPCQghfsa4kjat0T6AX7nVHA
Z5j6R+O2TmwUxhKMcbgUvdfDXCo/4otSJV9mmz5ZonoLK4HEHrL2tAtQKDXhhnlkk7hgxeRiV0+k
OR4Zh4AA9bv8EAkCJ1ZdJO6QlgvoRh90SoVESnYThMswJXy671IuXNktkKir9/5r0RnRf6515iYU
6BlDxqzLPOlH7iR24syXYUcV1Yi3ofPJjp8tVLDZZ8feMhWEKGnNYAJGms7i51dymUtHYPjfpvZC
6ptSkDyZyExpFHfOyJGeLrWbUsY1VuuLCcNKnDfGDeE8YC9hKgGTtS56uoek9/cu/AvbJDRuY1a9
5WPxUB/xsa5/s9o9FuAzrPG7qKTjX+kb3IFcfHldaI6z/dc8tQkeOiREcweFCDejJmiooWY3+y8z
MYlLm603PyVvpV1hmEAyuYGvWxhNouMkSFWf6Di16ni23rLFeKfPa9P38cge3k1HhtnBeCxPe7VE
cd1dKmf/SLXkgSgsniBzCeH4cdT62dusnhP05yiSTbdjflF5ahHLDak/aoD2cTVNgIn0LvUtU/Be
Vf2xZPFWf+GJqsZrSj1rxY/GZIkw7mGGOelgW1oZFH9ElnwZgDOhFkneecEYWVsZvd2KxWk0yve1
nR7xuN+YQWCVwu2bn+eiujaOxhO8N3BO/oyuQV6NRSasMU4+XWHFYG2WAsOIgxd4AmJ0QcqboU5h
ztc+jo7S/NbwdSilVyu/+mU+pwKEPRyZHg5QtKcbgHAZbl/RpZGUl0wWNfJqR20O1lFAvcOWPYb9
vSvhzq4BHHI0xwQ+sOKSX2ZgT8nj0y6CM6ESC8CXN0iYkey74+9GYbciXLKZ4uNGxvxcI5RWydsU
LdpZCc1ovf0egabuteHlaeMpr6u6TmBgo8hXMQ1WAqDBc2Wzz08drVJOKeKG/wORPRLNaev8pVKC
ygboqFMSPHOlcwMVBuCG6m+KeNmpZtBkau0Ca/OgbWivSy6ynWOWqAuvx2koZ/sV5Sr6R7QIb0SA
6adcSk7Vdwdvgx+D2BGmemWJXxnbeY0ioLScethcOam8nBM6NtXzoHZnoNkEfhndaAuiZ0rIbji8
ZIWaA2DGotUMJWN7fmgQCakLSoYX7Zf4Kqo1A6me1gGYWwVHkRB0jIqLVSBoUzPUzdk3Ep9GSz4u
+RS2u0kuWBN0N9Lux/ZGxtl1UY+FSV1agpFEaGUzyvQlhUrQ0N1uJHDKGcEmxh64PHtv3uqJ8IKZ
EPBDCUU5u+TanRkWNJw90mFjxnLCB9PcKruWzHu9qPi5Dr25Qqo3zvjh0334XHkNiFZw+vN4lg39
WnfDzaRIkbLmnr1thwynhtg/h5zMBfVg3Xb8e6qckNYjhXKC7fG4G4Ifz5s/T6VvrKJnI+Uij8Qi
YXUdZk69CxWVnyOtllF/1UtQkUAMdJEJjWkEUi36pIIGepqemFU6g9xcD837qpTv/VK/IbYPCv3f
2Go3GZAx9qUzXshoRk3Nc6OV4UaiYT8RKN+2QEfjAHoZR6hFNtlJwtAAPpADYa0Uf4dkVZL1u1oh
OQIVvkY9F2DNJJfdgDnuWBz9r+N/GPjQiCkwU9bTG1m9ExCJ/D2fYpgXAlyfA7scbnsiaBgZ9rC7
YTK6IkqLRVv+x9N59bitpVn0Dw0B5vAqMVO5gsp+IWyXzZwzf/0sXQwGbqG7gW7fKok65wt7r42R
NfbzED7MQDGf506tvXE9oaX5hz3Ft4r0rFKtaSvJrOQkL8pj84niALc0HLdZhPlLr7zMqKxRaLGv
A9akAWr6177qyNlyZKCY/c6n679p43pV+IVFLZAKAnn6R2fQr6IjWc5WnFyEsrl0Qnth0nCpMBhV
kA0MSMblroFI0nJahfG+7tPbHcZC/woiGl0B0zA0HydmNLaZlWOC/NNAbRYbBjvZYZCBZxERE95d
gHBV7ZV0cKkuuJzZLSIu1bPb+tqPVDLs6OFnlNV9HrjiOoWczAkG6YvVLUSFlpyQjEaKakRr+t1n
vTulY1SNeUT9GRp29xTgY42r6FkdJRBeyZ4fK/tddpwaJi6FbHQK1A2426z5WKSkIXaPhJ6WHgih
kojZhXUs0XfVCJpAg28dayj6BW/g3VcSppc89gazjbXAKjU3fkfKD5nnhBXZ6kDeVrJcHREdU2fp
t15o7ix57uJikYXL5MeR5ewpqeNnsYsfGRR+5bWe6QC1miyPmw0hunpdOvgZ+reZyZc40c6IQMl7
AxFmtI7Q7yEX5mlJzKsBpl+SE5bN1EJgGgTgO7IA8ppd84gMM5WdWOMRP0ImrT6557wk55HDtUBz
CqxXcjDU50aISOaXYNVoAp+VNHgIEtHKITZO8BRzDADpdKrvSkYpACDbHO4JhjWL40xmyIgWSato
2hnQbEmgs8ZUsDUilzZ5CWwxgIVx5jM3pX9e1H9KQlnVilBM8BEo6eMl0OlXTOkHFYFbfyokMRJt
3Z27AXPFV39IyQZNownzCffQmoWWCLNJq3wC+/pXMFsdI0G5gRVguCo7Y4W9oaUeBGK7xUwQLLQk
Ou9ma3iQ9Y9d3rJiogalIh2kBfcsIJUB2YzfyDt+3xzb70vU+IeHTcesF4teXX2WEjDDVfcLeybB
UJXzKB8lbALwRKSVKYB+av9OixVpS3FGR8jfNDX88vYEI2HRDyNutk391RDmCKKTlItDI0uBuMXB
RNu1PcexD1Y6S7oiADw4CMNtSqlIzGAWsEYgU5D9ciG7AAgPaAM7N1Zfawp/Lhn58JJufmMC6WoP
Iz14Vd5TWKZDCha0HY/CoIYzMSBtIiDhoi0qR+KxkBM8x7PCb5DrMmhIMt1w466fI0TgYp7RRM/H
ti5va7LeqmDIEBkYknLBNXvhq3LVZuPSmL5UtpyPYCbQb7J9V9uJ+28XNkhnCKpSVrvlhiTP8Pmc
GIQI3ei1I0claBmOuk6hfV3CTOvC5i13wji1XIXvnVXQZfC9K9xtMZFG98SiQSapT5RK16HusTlT
a0r6VYy360aWYA6sLZ2sk0geVdp+JLVARyQyo0J4Tvu3IcCVq2DeGFlZmVuIksPE5UhpjjfbZ7MS
SPD6u26OeltjC0p457mcLd4SAbD2DqkvAc7zSzEgQZmMNweGiyVOKzn3ZDd+MW1OktwwHEeREbdH
IjWLUXaLZHRLMm/yJnYWBtkqX15Z5qIySDiFq8JIVIa8SQIFI5PGKZ3/t95XKgJYokXJzXxZ79td
dLFwk+lpdzIwzOJaiy9GYu9Kksb48VYoq903nS/tdP46kSlbQhrHFAJaeTUBiuVngGVai/obbGSd
DQF55QEZYEdzlrhrZ6guPCfjcI7l/GxlyCe0/qRxLlltGxUie23xaak/FMEKYEup7FmZaS/MtJG3
O9JZOstNx0WC+Af1spP0uY9KxV90ljsoVFUpYMETpuMWmq3FvBj9oOxU699NGi+UCAhNfm7kf5Qp
pqll9Uf2HUs5I92rJyovHHyCO2vI7FUTgD/sWOQAmWIEuj6GAMvLT5KX3dmE8kX3ZizZCeiv1TcR
8WjoioIGgEAC7FCi+KjX4WhBTlaZTbHwCidfZc1VG1mYwRhPVLso0yAZF79tyBpaKFTBqjXOp8DQ
JMq9F5UNJFifkGQ3fzPwd2Y03aUu2NpLCuakf/favH//k+J/5sX4AZKl2ByDPQg0Uwgv9A+2RYEM
K1ndtHeT9bK1yQ+znxHzHjSxPJvCR2+wsN21cNIhN5T2vAxO2msOeROyztaFllP9EYNot2ujZZgi
PXo5BazXQsMXsQdVXoauPCYwU/1+rUFXBOcdBESVJ24SP19zVnNF1legpxrh+8leFydRK260sGzF
ZelkQcAw8+MBNCgyhKHIwq27v6zbnTYwYN4QB+qVGWQ1GCwlCZcmCwE5Mb5i90NLGdEnRUlmRIJR
4X1hGvtQ6ANEQQ/lpQ/Jfm+G5GwsTIUruJJZEZqDrYy9t+d50OnsKbQ8qlyEKK7O06OVYFNl0s12
Ebu/7NVwIszypfL7PXKMk3rLWTPBdFtY570SEMT/MEwDBUstgDx6HxNXN/NLV5UkFRVn3puKQjHN
vLZ7YIPF8T0d9OqD3FVBcmXAZdur8K03X21qTI9KoMs14oVQXXaPho/QSvX/GsK6JJZ2AXUg+HGf
svknQOO1HDjUf4VkuHMklZ3TEp3SWogJ9TbqWKum1E9jRTgyvAgNRYvYUfa3TcBRiAHmu/Pj6XNB
W8i3zjPsaOQIu3fETxNtjCJmU3p7EL9R7DvIc4mVqxxyNjadPb9ryqqnmak/v1KL2Bz1uuhrvY4j
x/InkNd5LPhd/0zQ8etcDRJg5XxW/JV4s7oEg8IMKJYsrzKJch1G+HTbmWEXgQA4sElY1YSJI1Jl
jVMGcA5cqSx8Tch5azJ72OKwEBkeo5DxglVr7wYT/0G5pC0FPPCUOc1dQsRHxU/V0edPZLb0qG2P
2qQ51PN3z4Qf6+PZGJNT23MnHBGgVGwgcjoMdgVJ/hvfCX09XgCj8ZMOjojO1w/gTML4KcG83eKW
5CbNuAdnNN5QnF8qOSJ5xXq4Nhsu2bq+ifl8248Wc2988QMLCkviTiNguasvYk8YTluf1X17VVe4
QuCtRv0+nmSwsEbRgY0pA2gc+xRg2vLWNJBFpGG0mAJhdIpUXBpdvVjjeM1sUZHcfEbDoT0M8ih3
hf2GwpxCzf1mAkLBa2M3TDRQr+tBbmKnH9yZWySHIC+7UmwhPibDBMK+gkgS6fFiBqOaB63W+UMJ
3BNcBD4CP62TgP8ciAeT5Im1UW9jS7pW+sbE/1HTs4Kfi6F2pTS56U/oarkS5m0ZgbKKlDU7ib5I
WZutDVuUhhDF9WEmHer5FqoXsVRJlBahMX5LArh3cvImJh2anTFRXWB18Pbr2MtXhRraYmbXW26b
PxmmY7GokYzu6llKj+p2AaP26Of+TSTuiWAgnUM/bt+zanjP044+QX8Tu/KNJ9yYmPXPWoR1JkNw
K01aKLFUwQILUi5jhy+TmrPI7lZhSRndXzL8/eI/XYSXRwODDELcmBAk9DqCLLrdJFEKP4ks68qr
Fs9uO2nwl+DVm8aBJEHP5GtNM+11Ve5L2nMmf6dnprnxUEkx5X7/+5QEhTHdlV5/SNW/hvjRN13W
Q4H+UWkuhTZ/lL92OQlR3O6JgLtsspZgRq7RAj7WivSQS0eo1Ae04GQ5H7W5vlr7cs4+ygL+rKmd
UhEx6T6fSHGOKgmqJeqJ2XirkgI5MkllJs11O12ef0rkJmYF1EFGfEkcj16IB1GsgxFiTxeVjRZV
uJzarfpvNjNhBcoxuw8d+vakPOkY0FvNU2UMXVawbKljMIkx2Mx3NfwPc6PYaF0Nfsx4x61/VU/M
EBKmHQr6i7rr/DrHKb8TLWalweLOCMtrnuyUJzvhyc7e0atgn99fZo1E5KZmtWYpsGsBNuKXZkjk
yf19eqWYFR8mwkTZYCYRA8KbsBxqZNlrgDepAaASuTmkh1dACyjh4YWcDZIJw1jNEJBBhjZYfkvx
OJKFldeVU+JuEan1C2r9llqfxChv4/NMOKwt6vxppL5/HnXNG1mjQWXtpTIYUV0niPMkBnUQbmE7
It/AtzEABkcosAORqCbNR+Jsa+vP0RHG8WMtts9K6J+GqTwZKPTgYGSO6YYZJP61VaGLEVOvxwhr
4VrT3wkOH1khx3woSxUJM1bCAJZWFk1mReJaH/5Vbazh1lG6cPvYMnc0FZk9sI34UxwJllW/uYxz
oq0D3p3YNvLzBoHhdZcXRHdyd9DyFU4LsCEZVWfCQb/DsdHDHWmkMCPtKW8ZTWgd87AI1d0xMjpR
+iNUGukcDHCU0TLU0xAVbRo10hqaYxYmCYwqlLP9I/XreLikJYGmx32T2NBS4aIJ0NLFrZKPvTVA
YOLJgagvLTrDCEPMTvKmouQZGbbzhV0TPD/NBf82jGKiaWWVEYV+QXKQ7W9jyWS4kh5aZd7NB7JD
sbEVGQuNM9DEnAfkoDsOy0n1WnNAn40U6DQ89anGGN8Dou7PWVZ4lfozuk+4zFLPei9Ml53FU2M1
Id1gA8Jnjy0W2/5GdkFLwAOr8scMNtt41+zvWr1pnFIikZTHTuivnTrdhW1+M/fqYw9JmEX1CyqI
Lcpb/28PibpHjq1s8QNHuSasj/htFJY7X6+A7GabmAvEzF2gx5C+ktmWCwHmbRuyinfJYDtBtTsz
/77AiQ0tXt00hcmMffxWZzP/L+TkmJlk3DZtMQc48TYMuGKMGhXNXgYzXVIc9Bki9bfOYr4sZyfE
MJ7sbu00benoFm0nEy08qwT+WQTtHKqseNslA/BK3JODQnqlj9ybVGNtSfx4XWbmtqwZ+Gz2gzp9
KOZsEznljYl0Hm3Zmxijs28+pooMdqIO8mYPen4ro2pCoH2jTS5JXfzMYTaMG9jnTCQJUjuRfgEv
+JneaDyV5qtjDlqLb70kPSVRswk68Nt3Qc0fRZ3e43CjNU6CmO1YUT3lnkFBzF35ix83UcgFAYM5
ad6+E1MGrg0rkwbiGk13R0cwT2gBUaQgIEY8raJGrEP8ICULev51HDuyAUlk0lGnSFNCZdpGLcto
cmyK9TjOCVid1O9zruQjgsVxvhRKf2Gjy/sx+HGOqwQBsIzd46U5fFgXbcMJqBzi75VGoMF+7hmX
ClDgKEvOtCUIDT+Vg3KowXVRs8Pv3ANkNWlDzPBhCxs2NuRmK6pwlrAjSX/sNm35x4y+SAoGzy+n
ZgJWSuVa4OCcCaLLHsDQcm5AHK00xaK1eGLKQsZ64bAtj2CdBttm0013+Ate+UJf6cNbf+ZPzfJ8
KXzk6n5NT78t/14LuJHXa/029Du7KnLLTaxz5V3ZOFltv5hvVC68H9pIYaGyeCPLM50I6hQMe5zP
/A3Q4yjVhcOkWbdyVa9T7U8s7UsRzx+Mah3DPUzq5KkEQnr7NJ3OeBfc+1Rb7NWQbPVG6E8gCuWT
qFxHAcCX+aknusNiHugPe2RnTP5Y0DSMl7d6Y0UNprmOK7/SUPApQdwBqEfRySBY+9Ywg5mH5FbC
STU1LhOmnhV2AByflHOFRvgWOvnqtn9upXhlj3uRGoUeF3t02kcKRjjVZPBJzKOIesFdOyCyjI2K
qfBaZYadBCm0t2fUt6PxZbJp8zFj+eKo2EabOVwWJqaOtZCc3jk07Vl9gxJCvElNZmQdM/dlSEPG
ISLSoMmFoCb7d5wmcoHlEFhayKA/T6NVzqLaKiMTh4nYF1FKRk+RLfh4lLDOuDAGbI3AZiH+zLUX
v3zXzBbG9J4N9dlU0JjTnqdRSjCgdl475AaWPePiVBiLtWPnVMzE9Hln92QrjMVWhGbmLLg6KXgL
TEBTyLEP0NelzV+TwWqjfMBj0/5IQKSFbTvX2wJFtixBf0600HWsMxv7N+/S5uwKQ/SlEG7rWLYn
tWOPC1WOmINhKh2jnwoeDJV8srKVLqWZULi+qzmOcNVawoU0nMM2E/MilbUONM5gLWOxJVVaCw9I
CjMzRYdz6Bi9kNJtdeiga+Beu+JgjmAnz2bz0NXpvwSLpUxY/PYGR69LpDfpBklPy8LOh0BIQsck
MA8cfwiJguoMvBRQjOS/w7+fSmCBWpj1SMhtAL5QpMzOFYfW5jM5TEeRMsn0uAv1fSc1FDZ6LZ8k
EmBakuqktHWJ/1BKb5yREjLAr4kI3hsGMGITDGhH+ECPfYr/4YjxZIJhWCPxUmEua39hQLzHAqEe
eC9M0taLdnNKDXjzsWdMtXZJqOp51PaW3+zc6vJ6WJFnohlvQG2D55pXwqHCizY91k9zWH1l+JMU
ihvg7xgR78YVU9uvTSnOrtUI5607aM/sAC5q6D6LcXySq/q1CvpX/taa3ROptSC0d8wNd9iA1Sh9
YOEYtbfKXB56AO8ffOICPnE0C6AKRAOP/aXRjspknMQAYqIQaMrX30XXAr1pAu77IUGhGhM3UxGX
WpvjMTazZ8Fs/bQnjCs6YfmNIIpipmueRkrsewIK1BdSafOLteht8OmpXU0Kg5g2uyUT9V1b+dhK
/dUtPscVcLz7pccLPQp53829Soeg+5TZ8bVr/siE8bEQWaIQzFn3X7NMnvq8fUrQbXnkXy8CnIeP
SsRqMiNqbQEwueWCxJU2v5+vQrNep4kzYxXJHFlYzLPOSoi+FNL74gtj8uDBvO9WGU7z3z5vbjuZ
dVJy2ZLqDNIMdBn3tOx2xqES5bDNoB+OJG/NCMLsBg20JuqHIvmcvtcL64NQNZHZZDP4PvUEcE9R
uCrroNBGqIw4ZqSCrNqRHht55ZhEeJZI4RhaeH56RLqHz8foD7vmJ/1521SnTQ0/kzAELZI/J8vr
1vc7WG5o1r2iQgatNZ4Y/x7n5ljFRAh8I/sWsANClit1WLANvjrWCDRN9sLSFVkdjyslAl529LYd
UwezyVEIo22iD5oHzX1l/0DK8HAq1hwCGeZMYovybj91o3pKEPQvgZH9w7xVdIEoG8EbidYSWhMG
gq3wWVv083oPbgeflN0oyudSGTCZO5otE0QKzxGLBpY3YueQSGnst24hn5ypN/GMiW662ya5oo5i
+fcQD5FvvS+kUiuo4Mt6OHU+WWkt2wMG8QQNGOIatcSAxNBLUkLqJV6MRFDIb6DLuHOgXDsakVsN
0X+4QWzlXWoPfV8GjQ9lQb42PmFpt8ZnBIPmRySJu2TblV7aNL9Ftsavyl9i1WuozV00OD1ZBvYS
T3YML7cXQnIHopIhW2Xop637k+A7LIb9XHY9wxOM3szPWZkWqAlxx3RaFulYY1asMUvMepKoxYTt
88sZs6NV6YJV13xCFH2dwhwmobdw6s+T07K4KdrR+81SsFAcIU3B5bLXMiR3Ya+Vm5VXxr2dIiNm
xJ45eipdqV1uVtPd2nK6mRIQjPg/lABX2OIlsLlNDUyVzNYcj5lhKxWZgFnqj3nqW7xa4cw3j0lX
7CkmNnFgGttIPI+fVJZr9Om5s5gCmeZ1gwCgiCb7mOJBivTbvCrsHHW+YXsC+C4FLM2qEjfXS9HL
XAf/ecvsFsiEyuQsQVqK3iLUYYMo9WnQpiPOPJZuLHsPo6k/iv+meZWzJA4TCHhdg01CrBkiiGdp
iJev3U4oapGsP9pWfjiJAXqVU4fLDGPd5iu8kLX6OzhUzt2YFjXnpN2dBDmS2s6uCgixlTN3T0yH
WBCnR5q+z8VhsP7s1rHZpfOHwgKqC3GnI0cg0sqr0UwbE6JSx1wx/QrDa4cTLFhhuHWdmpHVMIph
q5a0+uQkdGfn1GHsVF4gN6IABvCNk13+Eraf+tTZszX7ZstBGPM3vgbJJg3uiuobm6Yoo/hlBVAg
bqy8jUKBLcnBWpTD/kuD26YUiy/b3Q0Yr1dhEGs6MHEvtaZpDyjfRnrIih5SSxlwtX/Wo3KfXM0U
3VgVkIgDkSCLpv8X13tQ0QHkpGiP5hyWK+kvhPLFKchdlJd4qLTRDEW3IG2JfNFb3TMZflkswdrz
peMOSE6EFbAdx/WJg1aFFz3QfArVDiQzyUvKHcXXKUuKVvSW6kPr1SOSGDfPW3eNEUcfihkxHUxw
C/mEEpocKltxJBH0lAM7BSNvG2QyzABPQW5dtihOVWd7th9CMz57wu9SdAwK+UpWP3wy1hsXFFkW
XUl9NMjC036Unm6Jp0XpTsYPfefAXYywY0uw8ewZ2RQYOR/cfMeT7xsYCi2fHSL8MzYEQ0WBj3J7
mSAYZKZrj641svjnHaAe7HLrXp6Ut6Gxrtt21NmDW0l9YHFxwzgVpLPmy2C9JjHUq397Mp2XLD4X
QnPZ4XFJZLFa+ddoMUkEAvIlwX1BP3fMJg2+zBSRWBoRy0v3zhT2poz7vZNk1BW5W2JYI7fklB4X
vDkDulTFdqeJxXFfO0M4pVWwzHlo5lXA5DcrMNWekaFp/HMXPFqMOOwOs3S8jp4sbV4Opr/UDC81
f8cslIib8Xdmmvk7wqV0Pu0Mm3qGTf0QR2hkX57VOIUwjXGsYoynucSz8NZZ1x4A9Zgx+0CSX5jF
xdST27Kp96pfmdP77Pcq80aIX5+IR1wa5+1YBnr+PMtexk8z/EthSa7xzoBN81Z3Sdd7PQp3XSwf
mVw+YkyjBV+MOTdu2IOLFDxifdttI5FP40JeeMnqIY0KWXG/VpfVoVu/iI5Z5RmkHNccDBXkT0W/
zS6GF7DfvG0ScoUNKaqEp1xHcM642J9i3e/2JOCn0w1vhfcsT/E9JcrReu8F4TYL/wQLoaRleBrA
hBf41u6X8qYQp6OThtxIlotE6dzFPTvYIupzLHWvDlAiN1x1d3jl/Vi+l30PtEHw8CWjmi/fUolv
srm7mBetlDlHLt3Wrr1NonAdloHoSOzmWeWOA6YZKT51N1VlRFAPx9157WKqinCsivk0vkaTn4Io
ZXXk5sMENEsIFQfM7Lkzq+hVSzDIJTuHlQBYKgL4u7OV24q0OIxfGaX2NVHfZGXSLrXIlZot8ZsN
FoEAH0u2KOIJdt4UP1ENf1KwGsqsgl8vU/Up3H0DyBY5W2hm+qiArT3QYCMJCeJlxgTK7gLbXaIh
eRJ/Ab4kUK89NP53Hz9IoFNeoeL8TyU4D8rqZy1Ce0IsrUhM97Mu8xgtP+tE8FEJZpp4JDYW7ngB
4jEN9FUJpvob3/ZphObRW9euwTZnhUs1RGr8HPXdbcjtWn9+sRGW/vIN5jc5cgNGMd5hrYerQXI4
P5K0IlM07Ao/Fa5J0E4IIwjxUwZmNABCtStRn+KPGg7NFOPTqzGEv0CX6sOcjffUUD+MRfzUXxxo
LeoJaTcO65eMo0GrViC/qj/2JgVeAjGjCFKrYMlUBZK75+mPvmNSzDC1eJRL/ymLxWe2KO869yC/
z42y5DW98tlK0rHEqU7013ztFaJpUyQm+hBWCQZszYGmSSbPlPu9hvJSK107+9ypz1gwzgVL7PZz
x1qvkkZuoMMZ2xMlimF+4sh8mmP6rGXpk8y0R9YLR51g1uFJKI/SvBtd95Z+KEPxyFWFlow/0wJ9
XjgK6R+Cg2ZZdkvGcNnTUpartE9n5u5uJLgD5EzeW9xjjtSxhD5IV2m7AUNAR3Sahf04rTLy3/3S
Vmx1ykOC/1nS/nQEDW5Mnzumz0wj0JMt76gEP3SIoaugfmhf2OqRCitvvV1Kn5nMwis7mbPmaA30
Nj4urKYCeYTVCkl5uJSiHnYgmXLfKNbXXsyXpXtnvcXzpwYIaQOERPo5mcIH9vh5JLKRzPPvsTtk
drcSDXy3UBD3Ewmj6Pdw5Y4zIHCV7nzITrViRA0C7G+T1TZBpsEQLWzFKBNQhxGuBhS+fLmxPB50
fMUm5YzALlgRGOQwzD5ETQRGlGcvva4/NgJKUvVWRZS6hL9FFrdsDXhFjjYTbSHEw3rAVzMX73C0
hXj52GNKLutdQsZrIuPteKHoYsYzMx9PRZEgFshjbOAPscOA5gKaSEzkO8Q+rCA+DhNX0lO38018
PwgHM8UTwG7CbTxV0UTaCA0EDZboacLCGnIKiCjYhKjZ5jNGHkooRvo6tec/la9Hh3G83cFqmvwg
46Ga4mtdjpBd4blyFxumdN7Un4mluNVTuTWkrUo3hIMHA2xPDoOCoW8D4e4brR4HhXn8NLfmqDDZ
7ahKOAxm4IPDP7PD7AhQrOHzz5befcHP+TeVhZW8xS6Hw4FZ6mH/IyZUXJS8M7WuyWpD+QMt4VWh
639abTuQYpXV+nk5or3/mTBvkFvIWP10UCjlJNqfvUdcZ9IX7/wAiN4bKrQ8dxduzOX11vV+gf52
ZaCYohHUflBKkxfbTIc7pKGpC6s+DpJtZpQpYOQTVgPuPSLHwDy+ZAY8a30WbSq1DZg/UQM+kO9M
uqAY/SyNii+EcDV6y07yJ/cQyn4seNcBFIxKwH3Vc+F1pJ6TzNKXxxbWwX9vhRMVw2N0v5DPn9tm
umDop9GSPRHvzZaNPhQOzJLyYe5M5oawDEFUVAhI5FA8dgiAU/VfClAghhpi4fkU+pjvAg51WBP9
zrrryxost4/PUmX641etklvWpQ8xtFXt8IVRk1hM46oSY7RFAiBScAUOJk0k6CmQ1uZgXU3MpXhp
WRTNSNn5gZiBzFTm3NHcIoI3n4x4YHuj2pWaPjJNIJrskxDAa27lrib8qtn5pZPirVbqL23vT/Pu
DzAstBQRRfnkfqO+j4srjtVrjbEi6ShtyBYE0l6k1G8KtGjUbhWlyl4/dzycR1y2Dc+6RQ2/44kx
rVPf4wpKTmAPrnO33MZ6uLMPhqqf2e0rFT0HwIZqXptJARDJR2sC/tZNChpe4r4FgpzbDe0PEZjB
uphXlR1h+mEiHu/S6lweu2hV0uu0KwhvkUJzpIxwmhdUTVSa6ll7QdYOaPXZFtYIK1GEkFVw0M9t
px3WonLWWv9ovZyo46I+4CezAqgwWVt42RIH1ClI1c2gTdhB5/iI0m8T8yVRWLu1fAp1/iH3wxuj
n7tysJBPwpQ4ZsLX/KNxgByeYU3DHNgvnNPXjiYip4kwf4p3CWU+U6QZovWCmGJOAvXe/dPvs7sJ
OEs15t2Ub0i+PM4EfwYuYwLu2vDg8InPABk2+Lpk6014DbOZyOHuxDfnlOG404wuGhMjFJDR6fhb
4J/VdkEzlna5PS2/aurGhJ6DyjEXT4IunaSXGyeBhW49x013Xl/iee0u2uHlHSg54VF0Ljzy5TgG
CqqXQmLoPnzJO4YS8DhySCjEuJ+bTT8ThHJeM+p0ZhZ9WGaHhcAbTGcJ4PVEe8FzIIj9Wl0TCuFy
h+h5iIckrEck2NA/wH2Y51zBjxPJw195fcUqSSd84QCHBVKU6QeW4lrq260tjHvOcF76YXRLkMzW
1TJG0gbumBlvrfDqmfO7mlq3plpvMugJ7brGH9sny0BPucoeLpHTV9SSqgKKbunyAGC3At1hcqa1
tus/OZrmqdE9nQzUnwL/BbwwPyxKLjyLLz7bdymsl85cr9Xha6ZoaeGer/SmOr1p+s4U3DX30RPo
UOU5cbRisOnXwtevIN5FT4U8P7Cgt6DOS1KLh/WzMkq7wBNSdeRwa7Pft6YPbw/gVGy0J+SbXXkR
oYXJfN1n/U8yLJfFGUZUUTGLM5ocAtgNtYfhjC0kPZyJ9tVxJ+BPv86lck+S9qIDHnLPVrldLPDO
EBEeNTSCuQyStQLcuYWwqANCJjctXJiL6HQCkb61EdZbfKXOhilyZbFaoAKYl8NsEACk3/WRsxPc
9oIARcgckQgUacZOZzJ5/TH5OQmTQnaTsfqhyjjL6LxnRXbVfHBBuY9CQ+yZ6ixgYVKuSZlr+DMq
SNTq0FLsvLkC2W62nb+ENo4iuhJOEsZMEN70lSJg1R0jadw9Iygej0+vMhAwR1JZWDaBJybY0/JG
e7YrlBUqdHqDKCKGsYxFYFFLxtUxMYuZp0w1QYeI+OdJLVeIzhlgmEPfIkMvliAn1lmg7ZK/idTb
rNtqRGiy1h2r5Qu3BaGBEsMlK5Y41I9SId3qob3JhXidNO0yFyDUMWeVcnwiqFMe6N829k8mUXpI
ixELEhCBrPTOkvGxC8abHKUsSPp3nEzEj1kmrC8MH6Lq9SvaLp0WtwDvyVORkSSGYdxajgpCpVFG
A49QqVVaYIapn7GUyyywYnGUsI4zbKP6VcrUMPD89ApOq2QGpDGU8U9tQ9UFq5NewEDZjY96wkiW
OVtbOMZ/EbaxU/KDLriOJ1zHPRmTK7XcF8DjtXUaawGkYLNLClSRc2GSDrkiQnHB91Pr/oqfW8sM
4oAEAv626tWWEaRAZn3TlK4+x0zwSRLa5qMepSzmlxyMIj7TVhxOfa2fUofVCY08iVWSEeZ42VPS
4luZXVOHSlGJSVswwrri4UVgdSheg2hS07RkucVAk/Z+dPOPkgMve8gqC9VNvqrIroY+Gnv5lEzo
+8li+591mtG6ZLiCddZ3uQmqltgF+rhauMA6BzhxkMRX8NZwqaz0FVOD81HHD5+465W8kFehmCjm
+4S1NBl+ILOBM7DY85E1yxwOhFilzWUhjrCZctxDLzUhJIbMRPLWlpRQm/0/u5WKswxey94MFpjQ
E+HPreYVxnyu4N5e1EvNnSds3anJvuLGWxSE6CofnLUwhR6hjLQhXtkRx4Y1BwspBDgQG5ZnyINr
8sFxQe7wuNTegDZ/UPTUK/vd1g3cpyv1uYPfb4efUtBKlnuNbZWktTY/C4TWAw7KyCUfhxyGBhII
y7PeBtyozU4avYlyobXuSb49xKO6lu/7vCLAXY5LNhPC/b+Mncly5EiWZX8lxNeBLFXMaKnMBQAz
o400zsMGQifpmOcZX98HUVEtGZnSXb0ICXc3jgZAVd97957L2wjiHg9FeO0lglgastrmI+yHbQOS
a6zoPyFHQgKFEbnkdmZe7GwikdIVHPv8rFnGmYayVWRH2YAhwN9RhQUwG8bG6PsYbIgMAT/WdGOl
bAANEpiuZkxXpPHeSCvd/h5gR2gVGvSEtWQ+9+l+hFW10MYJjnBolO7ZJFvQZx8DyxYz0V+P8bSV
OkN1JV9MrlNg9YDFPgxelkFFvUOa0N4WYAO9DvNvzlDBeln0+SB3usv13tavGa3C34nXQCcVqya5
6swE4+iUILa6VR1lM035RQTZbSnDq8zUq52Ud63ujguj1ZTkuviNSRHa/buY7XEBSIcdZBve1czh
I98J52sefkP23UviwdNYoxLCCLIjvzVpuE443Wt4ftWVsJ1dWhIR3uO5kaxbyLLhJ+/e06Q+Bcqm
I6BJc32z+7J7UOoPJa0B8wxzAzbKminDtqUP1b310G4Ep5WwRcbM0sqo9sZOdCxzDi12UlgnkPmN
28rwLuvsezV9sIf28orISajwyMhpYpsWh2aqKT493VbPFfTLhDfZJFdZjcTFXDe0pLoYZgyafN4x
9AuPgxadIrs+OmhEA806kUh3ykV4Wub+KNPQjyDMBJ5FRqik6OmoBxZI68quPm1WbqX5OeB7S9p9
ghhJYXbQtqjGBNRX5gbzQAZC7iVoKlaPRYevc4EIjv4vos2UBjfzzLZOPIswb5pGw37WoXul2ttM
XeO9GYcu546Zp0NBDghRSDwZWys71J2xH9VuD3ZxX93rxH/pBiVkuUmG5bADmwZtv6wnSCsYwFaH
4B7Z9x9NZk7Am/4T9i7CbGIQozXfUd9aCzMk4u7ijtKXYmwNYakMdILmta0fyVPjyS7dgeEDMQdc
+9ggKAtlE0T3u/DRS+lG/m6bc2rNdanTUH4LSAXndG9lyMiohaFlZ6hV1AScy6DvaLvu7+TorYnu
sD2AOQOKVPTjS+xxTNzlYF9hJjtPv9soj6oxwjjORuR0h5Un+/h7GfboEnLqqMUvBqK97HqvuMIs
NwPWm9Em0gLRQLnMfkj4IyA5nmtidPrNFrtP/BBQp9/H4Ju5Y7t0a9bbevb0M9gbgLZGfoFpazSU
q+QZXhBuAk+vDFc/+0D/w1+cJrXNER1Fnn2Hv3giRoe5M8eFNDSO3HTvijp6Pof+AR/74S4t/UUj
d1BxWaqI1qV7kEM53Q0MKK0MRSIx9InbhavblYNgy3ArZGiZGMue76EAXiv8Lml99Vxv1HMa1C5Y
RHegX2TD/+8IgFwDyRssMyGDLn7r5UE924jp1PPqxSednArBDbTe09ACLXJjncDBMalqErrkxWvJ
WGlsNtA4OFCBTSS8w6oRE3uOCN0wZ4A2FcWRCXzPnHT1r+Vb5qkAT7Qw91aKzQJvacaVSSem3lkR
gM8N1fmMX6/bZaTjFiWMLc+aGCa4CFIy3I2nsJn3mUQBc0AWzUxhtkOvT+kpyJ7CHyMeactib875
YUBIZ2dI0cgOQaIY4H/tpgeyQk6VIU/pBYkNvAZlX7rR1bBMmodgEZ51nCEmS1AWhcT74F6Px41e
e2rabyeM5mDk5IyLlaBHZTPM6ialkZHRbhW0WxMGsF1eAee4DytQ5l7b0goMrBvUmXtLTSk4WxLA
NsabRq5CY4XnoWpP/nFeeCpQHka7ULhtot1XUuPN174WkuMRNfQJByyPTozwjiuRJXT7MCdauTwE
Jj6JCAXb86r7imLS6Ob5eGZUHKSQVCHJzAxMjWo38ZYKzvoWWCQx1G5Ch11lF8wMFjIVWxoxyn27
y7m9ZM5p7Fe2LOcijs8tnq66m45LpO/rLy2i3TVxcPojZM4ZqpMRmuegPoAkzpCfIgXqq9638cvq
6YjBrEbrq9TF1uLONxN1Y+g5GbDYiUheK3iX63mX9e8qm1NEKE7MyStrp41BV6xDMBkwlQlifP1o
djiCbnCm9OHXQHh5j22qkPTpvF5TN7FSbSKeBat8MXVE+Xawt7qnvN+b0dEAZe4k4xai6jaluCoW
hUkI/jZG4x2t2uijscV14mTYGe1hBoQTgiwxp/CNa5RBglwuBc+GxWEzQrJe2Reb2bU0CJBCDRYj
m68jpaZ90Z+NtDjRBDsIApQQD5f4sVuRnsqmPg99e3HQM0KUGF7EkN6Guroqb+7bqXuIGzBSoYqF
pPECxz4rJTLLiSmzDG8DEVxp+YpRhxkjyVRcKF/H3Y/f/uMf//k5/a/wG3pRNodl8VuB7KGMi679
+w9VWD9+q/7r3/dff/9habahcY/blqGqtqE6wuT1z4/7uAj5cPk7XgtLWYyJ1DZCO+Y7rE8EPPbT
bZWxOwc2qJ7mJrRQKwTNPifDoEZsws7/0bWvVkZCtyQ2Cg5/E5yGuOCmKc/QsTYa88RAroj81ouB
SGZSoL+cDq2dH0Lb2aeMw5vHxZ9Oc2fTXpfbEiO5wpGNydcMeJcEA1RltMvgD5ORstjMw7iZ0Q2G
y11M7nxrYWdghKhW7WGoCWpIvigMzlG68hujvQ2hJwruFIQYhB2SQbQaHWiExljLN4PWPszp8sDl
YHV8poXHHwN+WMrdKb+frOoOruKVRp3AksEVTytIMgG7P+bfnXqFYHkkQjolnJmsC08hFKI4Wvf6
cGdehQ11BF9IWCOC7O8mR/dJZXYKfZ+Y8saxtZtq1PbUCD1dSYAQlBkhmW0wrJkSsSByKClRbBqC
dW8h/5KUlFiQkkJ6XZygrrIzcsjEQpZS1x9YigwnOjcRvUvwSEFbnhLcXyPnEgxqGZPQikd6AGGu
HpRY3z9FN4uVnyrJiL+5qL6FgKRBQJJI2tfMfpmKwJPGZJ5vQuDchdrSnzgP54O2KvC9eJYPRgU9
AC8mKI6HKKHemO2LE8vbmJuwIl8kQjtUP7dYahW0iJVZPJuJV87tg2LBQ0efFKFPqtdmcKmFpFda
mw47lio8iwMwKo+joqugOSUGXRSKDDmVG3ltw/xqe0cdzkRjKdTcOFsvzukuQRk2smSkLBkaS8b/
8HCo+r8/HJawdKT1mk76g76+/k8Ph2QUmcyLtfwhO5mp+1fRSUUkWjZWBGccDTYyg76ZBMit76Kx
oJN1lwURw75qLyu2Y47sA7g9HU7o1s81hFm3EI04sKvQ/xAQ7M/1nLzll+W1UfWzoJOCOe+S4HYp
kuEutwkNYTN04uIuTHHDU74nzXgbCu51QYQWxmPtLBOMoMlyhNDPCtTsE2RAZdy6Wa4dBRkhCM27
/pp3tHd0WEmq0x9zxAwRQqEKC8ygnxI/oITtEn7YzHixEuNFTsOLck8Lr1r96c058MdsOWX9dFqm
U8HUw8nGY6KhlCoxvL6Ia7xzSPLiQXqLdzrjvYFgnbl7K5nwmTOj3vuIxtLEcpwFeCAnQpBTDhGs
BEC62+h0gjEA2MeSB1e9bW3MBKvR3NXODQc22keJ3KjqF+g6jAMVcYgztw5QSD3daTT/1xyshYXj
ldK2sS6yrW8z+ohGPbKNwuT229MKiRfbjfongNoREDpIDEMH+rxsZOZch7a7mmZ5W6jZhfi+MjtZ
z839OJcHS8cF3uNAm/ds43ibJNsE+q+qno9VZ55kO3kixYTfhLcxlBor0694oeEN2pcWE6wJoqIc
VDes+51yrZ4CADURs6XCCx8CkTJ6Gn/iw52Q8iKzRMqM5qui7Qh4gVuTaDiMJz45kJTZVZ1ecjvw
RVZ7zSh2uaSDAHAPGo3sxS6B5jllhD4/saEhuh9BmfoRPXT6gmWODeHnAJ3UgXrp3FCyKOr/tJ2Y
zl+fGF3TDOy0ljQhaanSEupfn5g6CtXQVjlQEzZ61BzEcTQqzUBHSaw/tM70lE0vGXEhFdK0vRZG
NwrVst3VN87Yr6xsZCldQaBHtsKOb/S5vu9BwC5IkzXazAN961iUF2G01/NMWi11XYyxgDP81jxj
j7hQl98G58rPwJCmxKgJmd7pd1pQ3oy4guxpfuwa5ynbv3ZTc7JuXytyh2amWTXR3Qu1jHqQc8Ew
mpH7GoLRT4eRRzWnxibokEPCKxd5K4L2kLKTCcvBNM9T7pCMYpA72SIJr38NVucNe7XhbHej1dbW
MaDEqfYmx30R4OWnh7rr+/cM72XFdBOVUaMGN/bY7CNN7ruF+j2tDnk5UPXPh8kaYdoegGVM8gl7
x9PCPbFk57RJH9m+znqTnkWynNDV4FTJESKjjqZBu5AKyEy64wKYuLva6wiNKH/lSIOS+bG0nnnD
MYoBs6kW+OPzTYCyCKXXtuJ5s+muVDHRy9SCxLJsMsTSKuUfxi/OZLvp0H+maruNmTTHkCCcodxF
DODSCe+BTrkWkXWMBdbyCrdw++nhjQgNfx80Og7XehsrCDzQHq7zwbJjzsZcksOcHVSbUafizG3C
AX3cw1Vj+h0jegzHmwy2V+vvKlvcjZ/Eaws6WiezReZhpzengAQNU0vR+1IDINpWP00K+ibmmm2V
Jb+tiv42Yywxo3sr8/FW7Wh3ptFtl4lLqBI6Ho2bj+Ej7vB3u1lcnW0xn6IYUrMtDtExA77C/4fP
TLf9g3hUici0i5riif4UOyYutE0HiW9mr7A4ejC00tE9hhBM1RuQFaC+mLdsQf2DKMQOE5G+jvt1
ZkUQXN/inLImtNld2DPAvaH3dHSuhlRfNCV9xeLzImv5hHo+DC6SMbxDBAzY9EopjoSXeLlt+r37
tcrxF4I8xxViTmB3Ynj/7/1QGv9+WFQNDomGIVSD9pL5L093NBllboEz3OjachrG+qLV/jJDWuX2
6EidhUe5Dd5lQzJtRHAw86KMUADlwUQK33BfxGQXFHjOWr0gqKm+MfmvHuubyc79JP6IRsKfkMTN
hCaaENeCHZp+IlC6+ZIN8oxR+qSTmpdnNQCUO1hLm8Vh+roR5XyjZICwtQjSmzyYA5Rl04NNxPZS
neJ2OSEst5pL4sd3s2CcmR+rbL5jQN9FL0azPJOLHunKPZlWjxQfFXG6AEPj22Vklq7jpEnKYx/R
yDVIsijwylrkmcS7T/s0NBxJcpco0Zi5eR6AIYzbc14bF+tsnedGYD7qjsmzmpLCBDPcunuZzfgu
dtRr8bzYaJ47OOVR8hB81ulw1wJo15zqPr3KaHxowmEjtXKjlNVdaCq32BkvFZKwZqyOIwK1eDqQ
+tM1AOeDG9Oa9wIfTSV11inmnMFji8DXyRG+k5vSXVDZA+LmrDWMjIAFENblYlsVEboOaT7dOXoq
f+qNuQ0oSsc/ilKVUQjiFk+20GNODj2u7DDl5f7Zj7sK2jMmmPrYbJ2bDrDjH/faf/ylMmn/qFQ+
oWM3cRh1//LXf9xW38VD13x/d+eP6j/XT/0/H/rXT/zHOf5syrb81f3rR/3lk/j6f35//6P7+Mtf
NhBFu/mu/27m+298Dt1/11DrR/7/vvjb9x9f5XGuvv/+47Psi279atiYix9/vrSWXJwl/+mxW7/+
ny9ePnI+72FkIPndZB/F17991vdH21GUib/pjmQOp9mY6hxLp2Qbv9dXjL9huKBn56imKSjo1lfI
3Omiv//Qrb/ZAjqyY0s+SeVE++O3tuz/eMn4m60apmNT/xkaFaD6479/+z8ryP+6MP+XilKX4q9n
ACFNzRSCH8PSgf4Lc339n07NWtyGtYzxuqJe8YyQ1o/dlRGGSf6U9f1lUX52jDjQ/gbykNmDBjA/
MhEvqxjOxSXWH0OoX5c6wEARE73ryYl2t2OOZ0u9TzAfuiCf/Yapy6bWo8RNhf1lJ5zjLEy7evww
D2ZwM5Eit9SIKoe179SprwyriOyq+h0ufXJtgCaiX2VcllFMcZ4a2afssKfEY5ClUzVDC+pvDJgB
5x6nnmSXQSnOGob8csehhQSHkthYpjAGMRvqtFUVtYYrOUJf4ZAXBwb65D507Xq+qSEXIaWEFJ7F
Zx7DdDsoKeyJGX5nWXdsI0oZuVLNnwoQUoe6TbDeztniVcgxlHpACR+FjXtU1bSjCiRPdQnzn6rp
3I4hdiu8voU/LawjgfpN0ka2IYbRwJ332Js5eB/SCcxKkBc6mWRzZsn3oA+feYo0NtbfEH9Is6Pd
2WLlUZEAD6YZP4zSVjbVMNKWDQHIdKiRIzUnvU1Jf/ZotW7sYXydTKUiYRTLTFgqhLk2t11OJMWS
ISA0mgwPN4qOpH6LQk46BBK7bQ3gZEw7TG0mDfwK0WtERHapBngqkpVNSRbD0C2QCJhzwHfSQtwq
hvWB7IvmxBI/hDUQtil1zsLSOnjGsfDMFkAvbqStCXMF5EZlbhx7fOobO4ZCTe9TjNTqCwNTc0Qz
w4PlqYaNicpYblPkZD2dtDBHKUgv1d7MEWtgTuYj8RE4FSePpKFjnqhMgECLYhDO5RpVhQF5GxH3
5upa9BRIwI0ZiaSLhG3ddd1j0+LeKjyd8MVw3oSvtWEQz6sRbhXDNrCbZsAEVT7gAXrHF47JKxqs
jU6fEH4Xw+9ZhF6QC/JnV7MmzDWhKiQJlDHyqgkrZY0c1m1z51hNxbjJgvmirZGcOh0KmgvrbE6l
gmnsaKeNhb4ZxpeKIBCSAIlW6GRieYY91wcHlrTUKpRilbi0+LdlohOwieDbDVHuunoauHGW4qVL
R/jghUJYTjO8xLOWebHlENKrh5fWeLX06WHRAcZ3pfOU5tl0Z4TWZ86wsusjzjgcRSItl9TOyKRV
rWi8cCnSrdYDMpgs7U4o0TvhHmg2ZmY+4lkdcpQYYgQDN2zbijI7WnAUZw3242Lu8DgOK1odq5n5
KrCLYCpkjyose0EOp8BOGjr7ZtxDtI5p6cgjZ1bSygbCXru+LODd6TcyT7eWRa+SvhhtUjq+ATl9
d3nR4snTiQQ31MWPmnuwtq5EWUb/3EHZa8DnErXpFopt0upY3gKhJTulqt+GxTzqKfg3vYOhkbTf
U442P6wnUkKMpdpidA39TqexhWrH8Zr5JBW9uHKndfzOtJfbojxnjD7TmbPTMoGigjFXGBoeFFRd
AYNJzeaUXtBOktpXVakMF4OoZGxETN2igA2voTYyE1BHdxLMhNMQ9kc9KrB0WshCVvBTMzP8TDrx
XLb5lOjlJTcUjKUSZn2A8FiHgd6KKOc920DuRHvrT7WYPqpegdmNMsdSOQ0ZLFnhgni8m1GKoU5u
GgbudtWRzBBr1VaX/UueVD8jPmUfBTjbQqIBh5rHHlOeaeS3i4ghrMjuvQzNkukewPuZWj1yBhZY
mzFLz2Wbm3ujRZRZpJpXxwwvlAHRRK8+1+khn7LxQH7FipC1g40zT1j2p9l2e1W4k5kYG5nTwdXW
tWHkskl4T4g0tS9LQgkzM1q2Nqf0YIwO3GGr42ijlqXhz3omfGsqX3Sk4GFqjZ5qtWcCjw9xHm5T
5Gpu40AqiG15jWlPbKNyHt02G9B4A7LIJuvaNJJmvvNdJXzcJI2aEdXy4QjUcpnTHOw8Auge6sxe
humFc2Q0d/CEq2Dx59im12fFt4Op0F8sWwAKGXZ0mnzmGMe8+XHM7CfFoipjN1K6AXk7GhA4Xgb/
4HAzbOZWh77QBKTRmQjG+efSmMjMoUmdaTGdyi5BkwAptRDpbi4mBORZghZLEDMRINChYRpwc8dZ
5SpW56OExZHZNBsjg5uk5I2xI4G993Kr30RY/MhWmRAk1KbzZtafM4ChORzOuVMo90ExvjcKShZE
TTFTEa17YNIbwoWzT8biEFZmGb4N519fAsyx885WLYL9AjxsUwVOh7i+V9uY8FbA9hUB+2+bKfeD
HL/W511lcyFekh4qhrFdmsaoexg8TVJ/zO2WPMwwPltKOgJrInIkGaBDhkSHxjqo1LklVjootecy
IFxbzC2jC0mQmbkUmd9qNlZ5v5vJYMnbzM/qjrsqx93VofhjhMzTXKJFUFPbVxMAF7oZD69aA2Ox
YRZlvajNIrwJaC7TP5B1jUbEIsQVY1p/sVY4EFUIIaHfnnLXGR9LM24LvWB8PorvNMsxslDvBvZI
4GeGexoXG/YrRJ0x8TyLHNxYHZ+j0qaoxUjr2mrzTZLAeDMS6R3Exi8GxneGNaOzhMRZ0UZZXygN
2O6ShEkPC2buIQgijoFNisznvvL50J9g0G+aclFu1EYLoMPhVwTw50qtZpo5FXeTRM+G2MFxZQcH
Tin6x1nvABos1PLWnHm6xf1Kq6Sr8uCsciKzpZ6vfGZz1zv5jaqMA5JOFgxTGuRDKcNuhCIxh9Mb
CT9T3aYbbdYbl534xHdOPIK3uXhBbXjTKCTdBM5EJJq7ifUxsvYQ8dduyQuzMuWA25UwWls8tQPK
vm6MD1Gr9hslKaE2j6SXmsmIcSKTVwiYQgENIFFzg94eMMgy9MSs4sxAP6WDL9O2d2NLsntilQFL
FLEsw4z/YYkYhq8bJNnYG0Z8RkLyV+3EH1JZSo/fF/qNiuRD/MzsYPKahX04axCmRNaHURALNFZg
JNj/L/EkSK8i5hubw0RSaHUjormmhwT1W409Atm2KgONoxyjxs/DSXpLrnhJMU1nUylPayLmAAg3
qFCFTAue3XFgvbd0dno77waWgZFUurAa3OnEd77yLLLEVgzIOFrpt0uHNx+kdBq3lTcTIUaLuMzd
jDGKaXXxfZOJx2FQfvaBPtKHQrQ/56S+GEXGuH1or9WiOSx4oOEUcjR7QJAWUZDbeaG5U8wOHxNl
d5zxACBoM6VjxKMUpWcnRdsO4zkukUxr2vhFX+WaWfKLbglmx8l+6YOs2Imix7YwPgDdRqcMeS0I
sxe9Qr0bK8ODToc02sn1Kc0i5UD46c4MTIXr2X1KoyVfCWOqY7zVtp0xHddotquXJDZsr7UVNnBT
I2y00NzQWeTJtOrNzNPgJmqBgiYoqx1zYLT9JGaETwaZef5o8lmaiUIyBjZTZTEaOrZKPXg3dVLe
pdrCcTHBQ4qFQT76SiYiqIGVrgf7pPNvwwLWF3XD0SbdhnObsYfX1HpaxRXFQ1cZurHjMAqPoigH
NwzsD+jklSclXWlHrm5WyRS6MhwIgFTPeHTJ4Q3z0bwxF5yeVjMDr7OjzcLKel9Xxn2LC/SY97xD
+E8FoU1GeKY7eexEZt8pSIbyPbri9KjPkiNT2e8mY7zDR+mHmQWRterYZHOxCbQFQ3eifQoOioNV
vNqm8u1YSH/zpmIpKj/kUNeHpi0AYmYzthvAi1Hx06pp9STCuTYhmuBlqj+Q4oMb0yEETT19V0NJ
/bL3opGgL0Q6y6GmD1jg81zIpr3WNWxBTiV30hHvS4oWibYB+9JYsxOiHyExZ8hKX0ct4AVMYZE4
GvNh4QhuJ7LdE3k/oTmGQMiOFlv611ou9sAEIavaczHe6VYuKJJ6KhoJUE3ImX5x1/JUal91oWQX
cwVeBeqVkAb0+4TF+1TqnR+PI0ciVb7l3OYuvnexgcNg0XRjxi1x/tg9vyyGCgV8fSharGoEGs8j
P/sIWNfOahDiY3ptSnilWBfdqGyIqMR76VfZ8tRwG4UD3vJBiOdIAg4kg82NRzannqLZ1WyIMYvl
qQ6DwCFcVRI1PTPEkY3RkKkzdGjvh580WMwt+FRqnFWv2keLn9JR5WDF1wEr64a6g1QR5o8cFnSA
2GfaFpN4kfxi8q7ZyVEb0tOAtZ9zjN253UDSIAPjTUJ2hxuFlHUxEo9onpFvgXnrOckd5tcwySPo
NBOzJmt66cXIUOuOmf4H5k9fTI7j8ohW1M0reAwufSlDjELlbW5a+T6gMWZYgp+Cd93o+2DbqzFm
EtI4T9FsPZfcyfHYovhmn/GqdES8YHBfqEvwVuvQaLuecdDAQtFDEqR9wCreVbfaJKL9FBhbTcWL
LqIXMpwoohD1V01v++XUIRPASUoxmZEWbdiTgiI8YaIzWu6g2J+TIogMZNyFcYA7ocq+lHAYXNuo
E69rOiJTudGbzCZ4Rh7ZuZ9CixPCwI46NG2FhwY46Aimy0t5cyqb1Cq7M2o/4ZHFoc4yWSshm2eT
fkIeTLZlsp+Nb6mQR652t4DfUoXWqUqcsmGMEU4TBmWcgCa2u4SsIR1qjKHjEROvTd4/NjHZRxKt
E9FV5i/FZilxMrMGCxC9KoTbEHIkttD3DmMWXpls9JNgHlM4zPgJNNYHaXBU8RFeJ8ylhcYtfcw0
tDNOab2n+X3rfIP5iJp23Jttz4oXU2lUHQ6Roly+kjYr9xmaD9+gCeX2usFIrh/2vXhyBu2rtbVf
OQu7umBqa0T6S0fig5uB7TkCh9lyNGI1QDLbjCe7EttiHIjRaUxXKNM2mE3HGzvnkbd7cU1TKuB/
EQ4OVnbW1XiCZE0iXAi7y5dLcmtbE3zR8H6cdoljAF6r9UMxKF+zLsGfon41FvjPjaTwp9/jruBD
epKgBrtPtNMfjgqQm0cp6SRPdvWeGTq2pSTe2YR1Geq1hOxVRYDAUefOPYFNpiJoTjm/qKRR93Wh
SSISOaLLTGpTXz3wXP7qWqAVBMkP5GIh/M7LhchyWDLk+Hy3wvwc4yLxivQla7jCmC0vFmUGahCE
1816NmWzJmyV8cgS/JLB/NnmyXs9orEpzcfCaAHVxBgezGh1UlbbYcSc3SSclhQt9cIwwBB6aclr
dFOT3aDvs9sI31cWswTDGuIkrDCTVsfolOpMfSeK3iJ+ctZAZytWgMfl2fMQOdEG2BSjhSXzFz2A
uNm+ay2g6EzF1pGjUZ5DzKRtn7r0CZUNCXh1b5on+mElLUdelU+DUr83un0Nu+LsEMzhJRo5umpn
qZi3W69Fk47chsTPVP/MCrva5lqPqda8DqUoz3PBmhDiYtnqGMhBbNfqVzZXj5Oipjh9yo3ZwS2b
qxnVQkujBbOIyZKA673w4qh/RByKQ73JqIo0BlgjYwUih+huZBHbaZPsx1FknmqTp2zXj0uWo+tI
B9KUquyKN/idbfc7a6aQPhOGoNGAKNypi1tG0sI42QeuUYNZ36MW4ySbUnITzsGxixwkYCs9UsKt
NbTgVUp/Ep5iBhLVZvbco76EsIrDP8CukGvyRD9qtyZUaZXl7NBbqgdikg6zACGRGkSQVGFytAAn
HbpRJw9zyQmq7d4jvZl3VoxasNC4/paWUgKrwc8FNkM/7/Sl6h+afKCQm/ScfgKAjC4FRo0sV/MG
GJ1DgKJyQQWvqDBuojD8NbH9x3l2sNL4PiIpFnwvqgGb8mDN8o7Y831SB1iBBlpKqkA9PQXXQPbB
xkLp4NZG+Qtgm9wlP+tMXQ60/UpEXCLtAz9ltuqqdemcQpapQnFu82UgJbV/s2Y9ZSwIIGQBBW0W
j0ndLQeHxd4qGI4lwDrJuopSuBEoY14BbTTuOGWZx2ZqefM4/uoU630pzPtI2DT4+oeCfqtPX0fG
y0sOVwRrCCnjkOSFBYeoRAnsoD3UNWe8rr0ht5lgMqn2hApODOe0YPMZRYuKZcB6O0UN5+WFh4bH
rTJsCYx7dvxiqjcsdJidHCUjTzV8zMh98mjBYxwaBVIXm64lJ3RIOoyVYhgs4TocUxJV3nSKfheP
L5GG6KWDx0YLfPDeqPpLkghL4DTcV7JNa79LcSQJzUQvmdMImCOgAmZyKuoV0JggEKWt5ZVawk1p
M6Zyouk2TCm29Q6v3hhVqE4XfAAS4QQ1nQUpLqiEl1mkWi4qGLBOqOoGIhtXUx83zRjG2zztEG+S
9V4F8AuEERBYpHRuaYF3JZdxIZhFOoAL6q6gR6PongyRFyRV7IdpcZXa0LJwjtSZCcbMMeWoE1bP
5GZ85pH5QlLudppxX7URNfq8QtYc52zVNO9VeNZuOOjnEsVoY7/S/mFkgAYgKOBtW45X18QC2230
ZtJQQ8e43MeSDN1+PezYt5xVAEBpaDdH+W5KWlVLoWIlHWvfWuDthvmwkNilvaaodDS8SYuGvdbA
vluuwcoDYuvC+jVNTuWhYnjtZfAwt1C/MVTF7kLITxkQdYZJoaom4Su9zYmT1AEHALw8h63JXH7K
T2EZc/WGPCT+y7gENEUrArWgrli/0ln6omZBM+2O8BhdeSEUCk2ADFzK1Pgmb17zxX4HVP5RzQPS
6brxhTK81YAOUNEmW0yGbMeSkJIcHx32wO+yI6uhaqBxDAJ9QRw/WRUeZ7O/ULaTK4s8h45n7lXG
SGjX0iX+srRwJut2s7Afu7oRka4g6GyPY0WIRznSsWXlGaQ9rVLrKtPRqUSOiktmFS1mwzEc7Hvi
BBt/7DmqjHrAWjPxs+mL4HJWDzJERVFFr7KzTlqtT0Q4HjTIOOXADTvaR2XW5ldhdpshS77qxrYe
hMWwvC9AGjR0j9LQMX2uLe2vRPUM5OU/aaD1OnQy9owgwx4w6BHpq0pDL6BASWCN1nOMuJX0GfY+
myWtWN6TCTREMKOWqisVT1X/bApcVMM8xWwcPPJaaBJEkNBREoQg4bxkIjBUz3VWjbtRjZ7bJOf2
tvDCG2n4BL/+5/RLRBhGqiyEgvBUOVoOHLLh3pBVSK1sl+QqNvdSJvhIHdzWhsDJHDrd0QGr2HRa
TM5W3m8IYAebNyovczwdw6kj2zyEX4cWM/K0Vh/PFVbfUjMGPzAYiVsTdsZ0UOm/KLTQ9f/N3Hnt
aI6dWfZV9AB9ao6hvf1duAzvMuKGiMjIpDn0nnz6WZSqa1RqtNCawQBCCQUIlRnmJ3n4mb3Xjof5
e4GW3knTj6okKcrJf67kPey4O7rbMRKHNW3ei0odGH2h9uvUKR1BbsvChfsV9df5jaL7PNimG++j
YoJhH0fiOo/7van4SDJ0n3trJg+GEi0F5gOAHLl5acfptLjNdYdCJSmqnzaccb2Qb7Cb8KEeilZJ
OpcOlE44puBWbiIf7Y5oUMOWbc+kJ7XHPGkixvS5c9GVxbovP3ycBLf1BMdp+ZiraAL6rT7dzHB0
jdBZMlKOO+ype9tY6DEtQtXM6869qTuRfYxaBA2N2nZIavnF7Ebg6kQcTSu+1xlzYSlR6fsIjvap
GryTp0F+115zPYz9Y54w5vMpHMySzHvm5S9O1f6wdQl1Clndzs0YsDQBrsXGUqfYmVU5fh1GzPYl
ypdHM5ZkXGWMGL2JMyiNoKpGxT1GkFu/Lp9aHsddGGEXYOtQX2KDT28didup1ooSrNfP0A/bkaR1
rGdq79Y+l4t3cJkQfBrW0dsomMQLHOT7aiwaMB97p+RhmqnSUkXArwQUvz3BJjMTp16JIw9f+VA0
isP9IoFbcdZk5kkXi7cv5vXV+HWzb35ZUz8kbnNTFmQLWAoajIH+51R/ZdvgTxCZm6T24MvywR89
5v3wtcnHbDQG2fyhnoufo9edyr5i/zNEb6pyFNsgVp8G8530JrXZFJ8G5IGwkYcean9AZjvTkzAe
XzqC3hq/vPbeaECwBbZR8HNQTBVolJfyYWwAQngVxToJ4eF8EXqo5z173if4KcrW+WGKY2o83L8k
VVMcdE7xkQ7Od27pZdkQT2SSGPemlyTLk+/yEQVhf2ir4Ib8FicUQJFbQnbWT4T8h1pmN1Wphl1R
TGjeZ0Cf3t28EjbvrRyoIcevIdMxEKgmJp92me1MZ8fklI91em7dVtxF2y/Zo603wuXVEWyoxrJe
XwjzmscaRGIxuoyw2XrPcPovyTJ4G2sEM9mI5DxiuMao8nrgBz2TRXbBAvFiKXyygoLuTYYt+bq0
GN20hOTjAYfs2Q3R2eO/mRLEUZAQdqQhdGDjI8p42N4O6M2dZF521bZBedXZ2GHkH1V7YWrv0oxV
ffA7mBIeJv9LL/Mq7D8OiJimEUy/HnEVfASwcpBiNU+Znxwl+FXIqRL4g5PSfjKW21ltuzMcD9z4
xK5V1rmmXIUbl+FsIkk5pSBKXInwKbCX7TLfLvh7HUltLKnFYVYMd5M3vq3BPum9bOcmnceYZ6YC
MjwYnXs+rqxUclfRUlUpKa8+iSuBQ4SCiwiO5D2HlL2lEghyjWLT5xqsepLWsy0qxPoOBDokkExA
/eFyEfCigo5qi/kBTG/p7WXCa77zHipVWhhvvdoIYTsdZv1lZvpnkIGXFFPwA0nz3HdzQHxZi8V8
9KF/x7mmRkzsfsTghfBh4TDieVp4NVxRDAKWGUqiu6TZZxN3uK3Zf0ZJ5CNd1c/DXLE5sETFR1MM
EYgGspnnQxrg9Y41nP2erJxcsnQFWMXGBqsIaa4U9UUFKXxaM6RfVXwTDpuDSotTFRSPqcxbkqjo
8euWwDPlIQsFifE5u2V1NCU7Utb2/jk3xbnJgWlaEV1HYuOdc5BQZSOuBCW0iQv8NamPqmqiXTc0
L5hWH5O0f1qFT9KBm3ymr03Rs2UFMsywFoR1LOm5c/vpIHE8QlQlhz3Rb27XXqycUxFUZla+XU3o
j/a+lPhlKxkcxjYFIb98aTd8ZV+A+Fes70O3QVKMN+xw+iZDzEonWU+JqrZ0S/fegV1lhrk96D6D
mDvNxzSNm3cP5tduyI1inTl9LbDdG/vTy+dnxUt9dQC79dFHTX2xWlaNHrHj+3HITpSb7Vk+dg8y
4oPuFLEV7IBeCq/+cAlkuDRd8RM+1GU1wAzRg14OiTArvw+/jTTVc6RHxteglHE0IMwTdLkmfmll
+WJd/0lYnyPEKg/v13zhY3SnhszgOTB52iFViS8k5DduqAAwU1wgM+65Zry+ImU+h8C/tNb7GTrw
6ywac5F0wbkO2RSydQwGmEXONu5f+NzKOQciUmPmnHlPAMulEXLk+epKlq2rJbZG0Foy7AT8yYhy
1NyCq/fkWgAkBrDYcfMjLnEMeY6gFQdNH7JzcLt4BWnaMlBQrMsb10caGrP7b3rUhFV0QdkcnPOh
v4+GR1Rkiu1syFrUYQk/dSRcF2gVjP6aWOmTZUii0bzA0Go+Kya2u3ag8h1jqSDcuPkuHX4WlX5v
ImrLcpu5hg5CUSZjICu3+cvnUEb3DIquRWRh4tUdszoW/3XEUE0PAzCEfaYwhvsSn+IQRqeYJgkT
EH848rKvaYNHFn76I/Zz4h5UiV/VgRkoy/zbX/9F3ZXjXidbd3alwyipYLQL4Z50qOSnTtjfrG2d
0Sg587FPsSm58YXSmfmGbu+gU/UT7XOODLh0ca/yB52RlZ+YFAnXPVtZOTFHZ0/WH6eVdc1q9UX0
nlIsk1BUsjKPPqhmoP6NOOAr90MOMG6b6DGpHCDE7UxlEt/UxLxdp/Nhcu1L1mvOj2V4a7BEQ5Wr
HyGjDn4BfCKYHkvtZPcdF5zu567P1Pow1dVNVKTlyckbHNMmeHDGineObvQuXziNjR9/Bt4GYpxa
XHTUS3jGJnto8Pge5oEl5lD6BICM8VWIbBiCjrOrrJfe6Zjp9OimyLGcaj2mAZKHFgKyFvYVVVF2
OTfdgAx0ZTnv04yFK1GkmeMzJ2rD9SBbk4IjoJx08/t+XRl2euZrGjwmpkU8nHoQXOyoGbDPMDvI
fl9mDromx3PsjxzyfGrjQDtEJALRdDwcq42xF+x1auZTgwt034buq/ULXiaOfMyNZANPjXXRdAw+
XOIJXJSaOfukfaE9/NWqBcqdxucfeZllt23xKuZ75MGMRXB+JcXyFUnmSDkxWhWS9+PQFD+yRRCx
11zLNhmOo0pg81Tr3Vimah/7JT01O9cBIMWOCAygXektD3n+3lqz6wI4nnUu7xtT9rvaSBwDYgRB
zyyGe5QnWk5g94b4I9uwXI5+aHCM7FwHL8coxvK41g48rrw992QzvrrbKn/jcuC6VFTBM3irpj7G
S3NHe/qrqcjKCfEj7JhzM6IqBFE5a/KKSF2fpnK9KmZAEmkGoVoj1oIu2ZecaVy/l7FZ5GFAZLdP
hvmzMDSNk5+/o4HD07RWz/18U6ilvbfNkKL3llh/g/Jj6BdJY7l8IGvNv2XELe9riSeyxjFDBk2K
mpQlOAPjvdjaerXAYRynd1Yq9jRsYXNliHmdd6rUgClxLrm7JMIbGPVbUKeD0ryXL8MS/JzbHi68
CfVxwtIQ8rsJNFmFGthEF86F22bJdVetb07hMg6I/OlynER9XpUpEXvjk7NNkNPym0A4so/aTc7e
c4LYBtsB3z3uyEcbWrZlEWMGn/l0DgNdJek7TRoDXvc9i1PwDb1HpPyyayRxyczxb7uQ3rMf3V+u
Vtci71EZtTmR1SU9miuvxvTGyXKg0gyFDmEDRkT19104cn0BUA9Rj3ZrW6P/R+UWpDeGrJf6BlmO
cMKvkmWnGaZH1rvonLzXxMKMJwp1x+8FN4u0FN88ZWEJpHNlej5ys8/bAtW2b6JBbvEfg5+t2eox
D4qBhckZLMFIP8ttnu4Hyr9sYpYuZPw2MMJxJ5ZKnkg/O5k9FkF+pwN/gSDEtTQEjft5jFCHDnFg
qw6PwqfrSWIGwvO9lnl/acs3aef8/0IP/FQV/O8fJb5/kgX/t0LgP/2ps5/VJrbt/vFL/RuqhcHs
QH/BZfOHq/O/KIYRg3xVf/lff3n6sD/pzYqPv9cN//H3f9cOG/Vb4BsVho6nN20uMuC/aYfV9l88
R2npBJtMePO6/a4dNv5v2tn0HQrxP6o4E/yhHd7+k+FHDKTCErCJh/8V7bDa/AN/Z0ZlU+QCWGBN
JH1tXKYxf1YOaxmuFfk8FblovzLneZZUuPCJMBwxcIWEyctq25H7VL5JnADsb3d/98n9rmb+ez+s
Qov9T38C9eefIIl6a+i9qntUWWSX0YCV8aEKOACvF04WewiaewqCwgOv4dHUClTcXLrfded/0lP/
IWb/R937/+wm/n95Gv4Nb3TtI1b/72/yx02r/pfH4evjz2L67W/97dY2qN83p2aoaCF8z/0/t7Y2
v3Ff+Sp0HW4wnwSvP25tpbl/Pe5bpVDTS9fjy/0ui+cvBUHoI5j3HOP5/POv3Np8pz/fWVrzIyDa
R2avDPr9zQXw96p4wpg9Wt3hpUqGhdG4a6K5gbm/BD43cj3i5RHjMs5sc6tJEKFYEJ/FRhLkKS10
KOLH3qBj2CPr2PSQRduHxd6F1vMytZ0wbHSIQDu17tjZ6zlpxvJADBe6Sl3JeJlYbjIvSg++mrri
pk9lF735Q2RIP8pSLQPgPCsbl/roLaUWy1kZTR4cFUH4EG6YyeIj33q0xiEedTCgBtj4Sm8EwTZg
0SooBtlcoTgS2OTa3n2I/ahobhGyA+SagNNBTpmDcCXRt6FU28eihgUtgZCjqSyw4+ynpVv5s1EI
oZ8ueBhhoaDDakkRnN0eDcK80D7AF1BYwEuPJ/JH0pYlNjvYL7T4BtDixF7KPxFdkDgfhSFc5diK
IO1IX1tzrIAuKAcCW8olQcBsWncZz0mRQ33dhc0oELJWGifx2JKLJ4M69b6rTVk5z0uKYrRbWkRQ
MwKP8tIf3Jp0msK40VdsExDRJOctMz7wjmVvnYwxANymCHuwilMTX6dxt+oLD8tWCGy9wuKTde00
fitDXcVMvMda3hauP0+41mX7sYoWj2E0ZZn/6Ex0krTlY9sfjNfB/4Xsi2phKzcXNskG4UPTbrIJ
FQetvV1DFovAJZhsnWehkox8ZASxi/INsVOZZJalQcAyVxkJ2Modh+ZxGj2/JCaki1jYDIFb75Ku
kyytamRoJ89kM9r6bvBwSXTAQE7tKDQUHlbhz02aJDMq0i5sr/MqHec7sWgYiN66bIu9pAaN2rUD
eCr0U8ZBMTiuH0NZUqBESvh3rFAspurRknMvXIlgv+kAAKCSjKdTYGoEcJppA7CcDp3apHDb8c0T
whRz0ibp3LDLp/UvJ9WKKC+SxO3rYhwSCciaUpYYrkrO3aNInBL4+7KkCCrjYqZwC+vYl9dVm9Xx
z8gF7XuJZ6XpKH7qafvq6xrNsBfieaJ/Ac6SoEX0bJC67ym/D2SmJDCe3Uer799lYR3K6owRa0rW
ZldZ991DLwakLXMZrZ771VKSR4Q+SMz2JCbczZ/eINYEY2aRQoGK6tROfJsBMzDO1YIBV/gM07Qp
LrJOdb53iIcI8ZEzNzydfCGDn+XGOoFN9zwW3hKe1VC30S+xgZAaJEmG3+CmbKqMl2WYVJ5zWSQs
+PadBZZMiiuQM7yCSIsSJKnNVIvlIsVFQy4Mch1ny0weefLiY9QvZC4U9cpKb7/kuhifotEy7Fmy
0i3v3D7Pqjdf1eFbbUvN2nEBKmOlc93Fzn2brAwq2MxjTEeHfTbAJo/YN21C1qXRDNjZNuz6bQ+8
C0oH3iK8PSA8eXjQE49tKsKUXLFyGUkKHMOG8MZ+kxPnCcblHWeeZXnh4P4ngwIrJpt76+04RZTe
pUEDSjMRWUx+i44WNAdhRiZWJlZcIQFI3LdsDsqZyfok6ED8Yd0NUkwJqZHuQNPYhZArGGuu6HDj
wCnJC2D/BhndIUCinzcGoTShOa7CreNzEdtihsfl1CxluhaYxbISmVqhS+0Orq6yGpDYohNMJAx4
oGUki4c+3Okhi8lGZcGDVw/DeCUZmfo3kQqYOtaINfWHiF13Pc/oZGKWEia4tkD95jMwZlPzsiZz
BmFwzR0WDdhK87NS8QxAI9Ej3HLizEZidhN4gxexHlBlurp16uOAsADZ5VTO9gsVuIDcOc6k8S2D
0/Ee6Rz2+UmXROqqWMOQx5hOWb33YW5DRIg2aZ9jPh2suizSAzAOcQCgCfRenfzcJC/BDYpp/I8h
s/BPjgCSAUaXJPbzRRgyDw1REWB9LffLrl7SsDjLYkdteRx55hOVEfYw22xuxZvTdoSXVKQGQ/5j
7kCYWhLQcXmIQW4qLnq+Xzj3kekjNALQnjDp3zeVFSz14NFGl15YB9CXdO1Mh1DB6STUkzvxEJd5
kl3niyl58/LmImMnzex6Ky0qoh2v0zw6VOPKmiQSOIHrZG5hHhCd3MO24evvRZlGvzLXA7TYlcYq
xDdBTC4S7IEWnZSBtUuceTARfzFtp2bV1Jzh/oodvVnHj2AqJ/wCtgrHTVpHDqeemScdqV2wisxV
xlxqRdUC8UfiGcEFVuZ2DyBuDQ+1HhOUEkEnfgVaFMOtbyp7bQxLS6T/JWlajANUkJ9iIyr2piUx
iMzxATskrVy+kDRg7OrWrg7eQVz7wWXuzCAFVbl2n7T2wINivvWE/CVIxjNv6OoPINrGhS0SJK/M
eqdh70V9FmPuL+Ic8xG+/DOhPJ6xIdQoAUd/AnzReD2UtUEX0cDOsEAJFUM/a/ZBGg/FN1iuIBtj
rRTUjKEi3KHoYmKyGIGbDiF2Fs7f83DW5a9uRSJ7OTpi6s8bGP+Sq9cQIRqsE2mbSmlnvmYNi+KN
SCHEbM7MvuAQhYM2GNaHbL4ZRsfr9m3Vt2+rGVZoThP96b4HPNhdeKoJyrNODQ17maLWMzNjrSEw
We20p0h2ojpbBum25yt9k9iTIkIqxVoxez+WpkviY9V5RYVQTcCZx0IMHWdxMOZCN8GxweWKDTDQ
UDPf92I3SMBWJWRaB8rPzaEWrP8IqETgvk8AG9OI1yxKz9FWWE6cEtvd8f9Xe/FPzbf/hv0DsuB/
1j/cfSBq7//cPPz1r/ytefDd30zA7RZQpsu/dg//2Rd78rcgcCiBPT+kbdaKXvw/+2LvN6w7TD9+
7zfcP3oHOg7aDAyYoRs4oSdD51/pHYAj/dlSKzT+DMfzydj5c9MQh8Eq45GXtXACWoM0cBAvCePh
phukvLKMupCqMqsUSVxeAE5Cv1sTYpbNTX3SA95T5cY85GJZn1PGsOfxKqn1AwKZdFskhzT29TH2
Ru+5qrs3tOzodboe4/sy91fxxBa+Q8B41ZvAu8XWWd3bLGGgi8Ri57ADuHW7BOV76LDe9G2QX7tj
XXzHQAnJMUji22pAl+L2qYZFyWtLsY1kpJ+vl35EnqM3bzoJONcsAbKE4V3ZX1EgVvWxbp1s+oaZ
b93pTd0U5PhtK8+Wr9Tr5Q2120ZfCnNGpr6DiJs6LU/2QawFDjqZfC+rHDao8QoijrvcR/jFZWSo
b6KPKB0qUoUms/f9TtzmTgrwsumBlEfI1AIPm5abocNLdftLSSxYw2J/REQTU87NggGmQADO3uis
zhCh16L54Yl1/b7myCjqumupt9b2At8UESlqFVjdGmQ1qplue1VDMwpL9S1Tajm1/aRI0rHpndJh
dwxLi0N3csiSQx4JI9K9iHp9O2u5bX1dGEoj3g50hJehS4LvEhB1Ie0o350JT7Nhbb4b8xqFcsnI
uPXQAUp2D7dzlrIx7SSsHrEc9FL5B8rxO52JR3cT9sH3/kz8+rO1WfUN2+241yVUXz9cKAvmID53
UbgemiWC4TwVfXEmhpncCAmaiwcjOm8aNd7gSwY22I1bWBIdjTsudXloVqbKebb8Ussa3unCd45e
wQ9tqlCfg7Oqv8mogd8+jUTlicK9aP2GRZuLFr71U1ai3SJPY4ibyKhc4IAO2jPtYVlyKpS01mUd
ZuoOrOuQJAj7s5cVZ1zx3rBPvy1LdsrJZO6Vu/QldosgBchN1pPJZ1Kj1wE8o+6bq5U9Exu4lDo0
qcYYNDPtiOwImASfh2hZybE41WNgjqWf2moPjhJHWCLSZtNaOvaFvdMK89P1+gBAZ5nEd3ax7cQq
RvKxoQ329I40T7SMmV+G4yEgB6x/tmvez1QamPI6XjsSzj9kwpTrnyTQ+hKtqXibPo/4jJcB+Hvt
a1Roky2JvFN9MJ9Y3zU/AnoW1s4Geb+emuK1lH02n6BAFU+x6kEtjU6Oq9pS6hX4L9f1nc8wQPW2
BWTO1YJiKFylvu6S3MmuRuQ7ajfi27zD4Ru91lk63fJ4DegMkqVDcIJU7wF6cfbsrCuliCMZK+8W
7SngH13RvqkpzF7bjKDDMmuR3IxqgJeGBJWddzRpxMo5he9xtO28nEKcohJqLU7W8zissoj1nG3c
GI+YMxLTFePPvBMuwaO7GD0DJtFZTMUpQrWTXHOOkxhtdOnsI+0R5Lr0YXpbGme6k3OLOKYYPPy+
fu939Q3DjmpDpk85zmOixNVOwN6DIBesFdZruHf2caY/sAebTdsuwhni+jp3kHeBFu4sErQVQSvb
+rB91uziipO3ujRJW2PbXRTSYQlZUHd0L1mbL+spnko3vHEqxD+v7tr56dFtI4JBpBQtcljbUp5c
zgFiWCxBtX6vIjeYnhzPaD7rXq519JQXHlifJLEdvz52NziqKl66rwgA2fQUZ2uD2cQI+OQU88Gz
rqbIv25CYkb3TtUQbFPnuJhuja0xojeTGXFq627QO2cVSX019JMHOXq0KLopy6sRS0Ad1K9Lu0FX
beQtiO8yu+QIqthzlPPr4mOauAgXPNA8gewJZ3jwyBr7b3069cUdaVhueRo6S0wJPYTC2tbzGhB3
oZoqLMoo9gULxtWnnNcg30pTIWYfY24QJhxq5CSy6LIPTRrn6gmEmiFfMh1cvAJrobbhkgN0MUyN
b7gdMaQe0qhyXhuURzdeoolHyBSaer1QfZ/zM7jtPX1FL49dFMM+dxqR8YKZBw+OcU8udk9GCfJ0
leYxtk9L8jO+NpBJzEzkrfEdDqXEb2oEiV05tJAGPFRZeU9rdma6Gb1Fs4Io3NlBFWSIqBEhrNQV
xjs55nyxuYgQSBF1wz0nPEkSWUVeSnrdMl74PrUQ0bjQjFB2C2dGdF7ENUOd2RPkIGQD/caPDIve
cF5n5CfvxpQf55uXoIdHIidxlrIzT5C6xYWc73hWbXrRdsbt78tZp9S6/WLdg1u4AbJu1xu+J9Zr
5Q3pFj4ptI4OUTZKJBmOnOmJ7DwD5Wtopc6zSfsVw4ZFXi3w6GHqG5/AFUGpTDUhw8TfOzAXt/gP
3cck4uWDeVj7nuY3LoaUjKeBtKAL3AK9PjdYe/loKpyA1xGgArtTa1xVxBDELPViRiQ+THRb11eY
dbz4zF0TiwmlXT0iw3Gp3heMT8zZJGvwXjXTjvRX7HfLY0FadXYFer0GZuDRyKUmYS88T7FmMQz2
9sLx2kZcqYRb/TqhCdzCE4r40Qt4gh74/969HrCTcpoH+Xqu2SBq9t1YM/ci8kV3JiI2mrFInuMo
AzRc5rqbEOYEPYJoAaIPwYX1AOI12Ksu/EqqlSSomQYK4FWlz0TfyE8sGUrdd5zDKe74Lk0+A65r
cBmjfazOt9IDN69CGUiVNvPalsDR6VVK/AsX4YD2nvsjiZKDaLTyzhh9on4sWEjDVmfCbDjI2hjV
gK8Kd+8Om13UjzT6y4pxKjoPt6ehQWAQRrfZ7GYt4muOuJONo3a8Hmjce3gKqKq/kczd9Qf05pH7
ypkhGdmsjcO6camApzitZMoskNAAtw6Xpv9J2CNZsn3CEHFf1x4zNuMATyFsi6LpYB2Rk+olMLzs
yzJp0RblqYPcex6Vg2hEOtlhiUaPWiyIu+WTig6pHgYJohiqakT9mSS4tC5CazEIxb2T1WfIbgx2
lMwZc3xDTXJbzv4gL7q6zs13yhtYKQhEO3XZI6xmJM5ATKJir4LmTBeMny7cvLBbLrWS4YktKjcf
zkGCszq+VXEnI5UtqMzqGk+Cm6dl+bTJBrEVxm0VXiWekt1lInxSvKOZuDAGog2Q99YfivJ+WT0V
XDKNM3BLwDQP1zKypDkhisXuBihSeKe4BUBx0hPjdsQBwq/ah5H1/YKHw2PgXgdeD0drBNmy50ky
MfhPi4JnTnncLnufY3yH6n0cfrXQD80+H1KPKSh4Q6iG0RSwSG5i8JnNKoCZ7zqjHOeyUQHxpQAW
sPXUzdw9SThY6X5NVvMtRgBgzgoaHSaqQ1CK02SiHn1HjyDs22r0estEeqwPylP6i3Q2wpgBilbB
SUKEU7vZ6qiD2aInuS/jfinuUEaM2X7dtK6n2TWdd53wl9JD1+nZPzPkIamTiXjhX8w6ZrpnApyw
D3XPbPxHUaJpPm+ndp6wQAt+2UDLCDT6NEXhnvV7kOxRRlpAOHnK7QLXzqjuPHTTAsPUkApEZU01
j1ceee/J0W1WwF9lzahyn46u2JwyKht3vlYBT8IiocaPvktcg0SffTRBtKDq1yR0AJMVNbKW1AjO
kcGoaE+xXPLSidvOQ3LBtbTA71kzxZ9D0fs92R41HgqnFmY5a+dxlukuLiWcoIhcGfsNyREPjxOX
GjZ2F7Tj3g8K51sal/OIiQRaBgv4yvdXpDL1jAWtJB0DC1flVef4KZDHdnmPlo+xbE/w2miIwaoz
0XgHaTZdolv6bv+NEAc7P0J9IN5h7JGR79eFApW9qV9iL899qOStn3eUYDNZ84chSFzySxBNpY/M
PurqChgAVJVqUJgI4zkem8ektdq9cvy2aH+CESBWoCpCZCm9zNf4YCPXTe7yqFjyBzOKITkOgCWC
Q5lJng72cN8rrfobz+pg+FoRUKtj7jQwLsKyYqdUdzPu7MDJIHCHSdT490ySEHjLwE3b56BY65op
57jRBsZyJlLYKbyLMlqnZTc3lamfuSx2uGHWsmQvUSLK+I2ReiFvkSSiHRoBVNZ7C8TithrZlZ23
fZogzPUyQtVlB96JkeJAvHuaGW9+rie3GXC3ryCKsHEO4pvwmW9dOpzZwZ57YiYLrvEKiDOzKPy7
ocu4YBSOjFB9XYJXaiG00ALjbbV3ompy/24m92raZZHgdt81dZYQN4y2BXp4HAe8ZVadIE5M2sk0
BQdbWzuv0Yyn5roLo0IxnxVu9KO3kVq/whGQTPdLA/TCeBwFq2/usmieFJ0Htr59wDi4ea4mj2hz
Q7Y5+axlTwB1sKKqwedXOB98fN5310esukW2saUk0dpDPvvJqnuYCC9wpqZa7ihhRALBfTSWZ7+3
mYeqfhU0IMdUNwGLxAw9yCHuaXluFTgGsadKqtFXp5TkD6MNY0FuxehEBTF4Y216GtKk8Wu1C8Z8
cb5Tr8WNIVnAlfHPxsy0iFPIzXAa4fnF5yWw4QuokIm3Cxa6pDc3nNsQnXiru4chSUv/oax4ce2d
aaFLtcJXb20dD8BThQFClGTtY0Xc4UvJKXWxltwXu6xy5GfdjxNAa51d4ApICUYp8dy7Xb0kO9Hm
5YFAOHMLtT2dTjWmG74+Fec+GgUaTSSj1MFcqPB6TUT42GccdbiyFt5IajRjcys4cPXBwO4jSNgo
H41V1UyPuhmyt4Cif0fzQdhhZzNO2LSkEmIniArJg2ewEFF9W+semAk49PO+qwlRMEaJK0PHehba
Kv2hvR5GOb59UiRhvZh2U38pHHRh0JVfeC0jzNwT7vUutKdKjYCYex0+bJXdrzJbzbkbpgSGO/n6
Fec0s5OuNJwHsjdHJeZjwDEo9xkEKAGHBtlWYcEc71Gdl4SR99kXkjSy60Wjbih2xGExfnfrMVyJ
iQagNNzk5u+m42H18G2feXawD8rjVVN6a/DKQxe81DjSce2WCuZmO/ELdot7xLsLqpFr+MhKC27h
ki8PDJowKmTteCn6WT1WLE3P2gw4MNYvuhjgod5Vw5vpKx76GlFeW5U/5xRDXoJz7liW1j6UuG6K
q9CnsIkKGvCFArzYIbJD48UxfmIAxOXra8T4Lu/gXTZWdk25oLO1pymX+FI72GCCxRw5z5vpYG34
W5aAu7wc++M84M87ZKHhDvG2sxV0UUXak2HxnF/DVyGVZocqDiHqDrQPV95RFV2Xi4PzPoNv2u6o
+n+luvNA+WvqSGA2jb5jLUOc0TCnZb6rR4kadxkwk6LcK11eEiLna2DC5jWfVVuqom7kEB89J0VO
ifxube8L62+7NEA9rUYtTK1JPImQ+ta1Hvi3rHdeRdqznfNmp6EpXyY4aOOQZsfUrUHUyBpDxG52
c/fWOBkuZbcrkcyKAnQ03pQlYPjhDvJyRKLzTLyGu195THJABwQIMJPI41NDMwfOferOONZndkH9
B8PHlAi5ishoX9bcbf1z2Li3PRuWU+Z31WWZdsVrlmcsZglvBxcQp4SZzN7CqiQxqT7QVvi3yCW5
SmFvFfsjjA94AhO24bcE3kDYE4EVYBUs4BiizBnizM132qq7mXfxhdZ6eMI9vzyqlfxdb+mZWDjJ
nZcwUQRhW8Rvs1/0l4zTUEN2bZ7yakq7B5MSQgq2hayZLnMGTDyhKz5lOxb7IbE3kWSEUeS+PFN4
rPcFD9Ao/jdn57XjOLJl0R8aAkEXJF/lpZSUktLnC5Gu6L0L8utnsTHA7alpA8xTN6oqU4bBYJxz
9l57UbXBjMMfjb2jygBqNQ2Ymxp1mG7ATZxVEevOB3M0xlHQvHGVyfqsFb7a2E1hPnR5H34HjktA
RI7RUyJnWIz09B70LidFx0/ct/lsu0iyPrvvMwacTkvZqYcY31w4PnCCQgAHgmPtymXqe05Nn+oQ
yQkhanj8E8SjSe1OKNx54L/gT2ahRA6zLLAGWbwcpsRZqZa5h1HRPvQq/SS7YQ2F5QEGgQ9VKLEW
0IkDbtIiWHOK+cX5qaIp3R9C176qAv9eHgqKzqJ5zPICjFB2h4vkNWA8xejEVMSXRQdJ044Hy48K
uorka+LDHMQtnroJJ7znpjtYNjtL7MM61PvigfTLk1eaT3BG7oM8fPPbtOFxzutyOCRUZAbYDO1D
p+yP+Ych/7jLMfdufVOlV54YB8fOaf0aw2tqq45fCdxFjkTe9unMOSWmGgQjslcqZg2hq5mRSRjr
IREiiHPuIqRqexVDz3AZqr+ZLqqPRW23ikzWkvgi/S4Iu2czDB4imC3MsbVnjpb7orG/C5dM27ro
CwQm07gUJeV+Tk5zbtoaMWXBMcIxvGhKEGBuMeySljsNTt8xGqcTZTbD7Z6OFJJ3KzT33uADxdYW
GjxBhp4RHD/92xnJ/PXzr0hFx6FvgFdyiKCt/Oq7GkpcLm8TyF8tMS1VaO4Yvy5llL7Tjr2jl/0s
dBMrZnWo8uYxDEhT0bKMw2Z0pQOHyU7u/ET8KlEQxACHlzWGJ9FAtWAScQ6Et1PN9FA27on2zqsv
vc8uat9NkT3Ftniii7QHOPrSRrTBtZap8ozZs+JL0ZePXqP6JTA6ahzfqR+4+RE1WxnJX/RvVBgt
o5Qqt9Xek0CSXBmXOqdKI9gpSmbLjO6sbLrX4prDKjZRdAcUI/N8MQLPwDOCGisWT4WBokGvzpS6
+yKhRKRquqBLXmNZ2tQR/GtEvV0Gs73AbOQBjKbrvbaJkclCf1t2MITovxALWGuzA6le1gnjWGUV
+kZNeCUGwEWJUb9lId8IvA0S1cKd31QPOEkgQSEQMVp8UWpE0dtgt5rsYDPOmHK9xdlb3QF9ZvvA
GUuxKxTT4H5KHq3UetAzLm2Am1jT1yVtQr8rXxibvDPmpVxpxUdkGaROmiQ4ELNgqBbw39htCn6X
iAkicJ01kt85DAkUEU9/rbnLp/5BG6xFUA6PGQmcqoswiRAlOClc/K11P7jOtvGjmGzV9KFukkcO
sPDMappqRpp+6B4hNLKCeVHKrdKqMyy62UfgH6KAFkfTvdGQeNGAv+Ru9AS9OMXbH28o+7aWHHbh
4B+DKkqQzGR3CXl8gQPzaIBxHUZfJfxDaYKqYE16HqFDlgPsTnKCx3gITlndOGq6S7qOq7AAulYy
SYdwBlpHf49ERXMmQ8ZvEQi3KOyG9PfMJ7g8GoqVKJsnHW8w2zUZz8g6gAaMt9kwRnM6g8xtW3s1
TvdBYH9zWNpGPnAD5Z69sfvlxZwto+igogbHmbp3iglBejhufah/NQcSV/QPvQ0pA865NqhzHIhj
5xTfiuyUsdX/x5039S+JFaw7Et2HILhHhv+gSaKz0/y5nOQBdckqJezWrZ1bb8Mzi8OZFVfLZ0FW
riaJpw30R855q7h3j7kkZa7od8Lsgcfk8he6kV2kAW3DjExf+Vho4WNmdAdvjFfSKB4mE9449KQO
6JlqnGsZjV+Oh8WXRiJOfu4YJCwXfSbLjCGlCd2wZQvXq/CY3pfTNQ17Y8lz7UYr5qwF1VmMNVom
uS47dEKZC2O9pk/BZnaTFrGprTpFEvDkYIm3RB8uXVK++n3wAOJvTaG8i+LstaimFRnQ3gLOBsQp
65EohJMTQF4h8eKnZr27g7aMAIqqsHzJocWmZGjSDtsjDkGIUx6MaeLGa/cDyRiVZ546g90jNDwM
9EkGPA0Fl1EQRBmskPNcQj9/jpOG2YY4GrNHW+banMxtImiD+iE7nUigsr0OGpYfc6DbbJpU0LQA
rvNVs9l4ld+vIWKfqoy2bmx3r61QV3pvH0DdysWIaC/kWCRad62idKsz6iASbV1RG+dB/1qwQSqv
3fdavbJqn/s/vzgtC9XJx5sT9nd2ggtXTGHM7uvuUuXf+Qx/mCjs8sABkedsncZ/r7qBkPNsFtNV
R4DApwB7KHbHe095Z0roMxD2j3nFNjnG57oP1/kEZb4lGaIiuaA1nyDbQNzR9H1axA91H5/GAVOI
nRvFotKpLDtGp5Vu7HMvfzaV+dbO0LRE2JewCHn8Rs+eEzzbU0c+Kw4hZa5ioz/7RvAIB2+Zt+Q7
lQ1grH6XcBBDNF26q4iDCJjb/N4O2m/EM+9ckQcOOmuwWhsD6/9Q4Hcfsv6+FN3ON9PrkJEh2lm7
CeQpchMaMPnRzfMvVRGCBuVuMd8YXmHdGSMktaFr4V15/qM9+MhCXHHftw7Cz2BfE4K11gOxs7Jx
F/ruWwFMVbqaRTK5BzmIOS1WGK4Wln5kWW/zz45ZcEKAe2c41i+VMHSbv0pHGpcRVkcWk7DkgMro
6xtKUNyr03NVaCe8X0wXRbbP8NUOdm8uxhq/C8r2NZmFj4YT0z9hpzXl0QmYZBpW+Yxf9i6mLT8b
IBlIdf6r6rWT7fVPmhyfGif/lWP1rFwEUB5jMh4QWRp/2nm+q111TuqS1NTqIAHi2Hlwg4n2M5rD
DaP/Z1ioR4dmibTJxJgXehaV28mXBwLRzm3v3CcDi023gssA23/boXdbGtn0zJg/WKTku9HQ7lfM
FHj4cVXD2rxrIIWwXrdek5wrI9jbtu8vKmG8O3NApvAljCzvJOu+XkDI3Noe844EN0iYFC9sACfN
Nj4HKFqtpn/mdMvnHQxWxLvne/ZC1s09YbYEBoXQuxjpw2dYe2SoN617NEGq5rBQ7C68haB6Mm/e
4zvkmAXPDNr6CG39rYQWE9EjcxD9iZEsGZb1sxeqkXyuYNeO/ZMEvLqAHfDlJjh4TZoalUPXusJb
DFOAaVKs1ddIUTcNGiAI27gRuIORqqIWleV69sqwLXrvWhOzc6Q6XvLmCZOws6LhfdFyWonB7FQr
+euIQpRd1SaDoz+0Un4xZThqsd3uM41jgmseGN6uG1Bw2FQNF5Cu7p3cenpk3P6rs1CA83XlDQ6d
KPnQBoAPCc/rph3cjdL9j6G11FIfxEen8Q8WeWdlL2EVZJ9dMT0FJl72CaFiqxNPn2kfXlKZHxzH
1drr8G4wV80jpqvoxDd9oTeHwgUQkJQFNQFciqznqume85jQBdqZA3ZiGqhN/okCrg8xGvF9tB5E
CrcscP9bKOea7B11ImRYMuQlXL2R78R3SUjVzIz0anN6mzcgmY0/FTTWRVbGby1huCZGpUVbyoc8
lE91QEfHUBwukhkg6YTeK6KnZQ9DncfhtAzN/DTG6mTl7Fg8L6ISqYQDJ2+tEgtuZpTMxSjSZkFS
nyDBebSd4QtFpOYue80TP/Ao5MaU+UyZFdmRgHZ/4Yzcfb7LaXo0NWfH6Z7loCma50VirE3Rafdx
2Hfvgzv48ENZ222UMnYsJSBNK6Z6XWBChX7nOPGqR0S3aQ3agbrtZScBF4XqutBpvMfNuNKgthBN
Khh7h6X7UHbJ2qsVedRY54ojusvYoz8B562vCv8JsTm4mTGLCJOcYDcuUi+i1NbAlHrkr8bBORkK
AolsEoCtfNRemqgg4ogz8t5Mybv0YwZRMEYcjLl9a5+c3oVQhM9yQYyVtvSAq767DLwfOW8jya8s
u2DgGBZ0QMErZMMawyges0if9c62EjUKFcuqiictHrtp08+iWTp4wJOQwCD8nrAirAy0kgfeV4ns
JmNCUdWKBDu/AoMXFuaA+CWRAjCWFRjv0wgADMSg9N9TVhxpZXZzR6vG3jdS0arx5fQcSL0/pE1n
r7w4XtWBAd1B1OIa9klgnOIhD7DgIC4NFqXd1G9hTIv9GGdVo60zSGyHCC3A2g44MPRVzwZi5XNq
SlSDeuihi0Ve5UMWapQpVw5ioWiVqkBzz1bSZ2tABtaFcxEOAbDqck/8yHhvIapfD40wKmAmRXeD
Ymceuq6Sj9qck6OYrJ98G+6iP3jawQZktGHl46b1hLs10yiCAcAdERvgG81kDuQ2M2eNqNw4INsN
lxGwiWUgCSumJZtsqgpRzmKWMWz00Ro3lVZqb0VvyDc8HPnVTsm4p1FTjxvfqHEkxqq/jx1AXVVg
t6Arphhfb2oGL1OnOc4CDBJJ421Z7rLG6uhmILcaMuXOFJp235oZYdAVDaa9icaFWQtFlZs7j11K
nmdGwzU8Tj1BB06t0o03UrqC0kfmzB2/kF1MjzzhPi21MMHh6cJkR/azcws061lH3IpT7UTdMZcZ
9gNmbzUPSTxRM663q2KVJLgNusx4plggtBy90SJxIbZ3wMYcb20qB+sLCaq+dF8YCTw5InnJANih
JL0ENe4vR5cXDpdnG/kGAZJevzY7Gjsu5Eoa3vxR7XzppQMGENolkHKMJml7gw39DD5fX+Yu2EXY
Jtxh4kRWAjp679jJCClnpO67AYuliNUv05lOmQ3nR1Riy/U9azgrSCaLcLlmW5X42E05TYwa8CHW
6KpjgrsxynEvc/MtjQ3CWINtC+FwlObRqOodxL4zHeDPCCy1yqyNX+T3eY1YDBTrVQvVUbZgwhTi
4J1vpUs3oengTPp2MBn6hmlaQ3OgSegYCmxSgcdAkyWF3iyI0+2Ow0STI+cGqI4GgtNltcpNUuQc
cuVXeTCzr6ef+VP3JIgBX/wUyGrLjqcy63RFeAJrSK6bNt9ODR6gRl8PxshM3jpECfqJqs3EckB9
SLwGMcXTr1SIx5gdGoKFukOaAmTaEzye1NegudVixFGcsGQCXRSXFp1fkVWE1wwocSVjPR23CrGm
PKAH8nxQDdO9wWhrBNqp7+2zHNXG0YxtmuRn8CRskQ4EvpHDj/3o6/m7COX7aHoYtB1BR4UmY2Vu
5vfuaWqbM7helpG5Tw3zrDlUCWNIMwiJdcms3ziaLLIGWRiyaWTeASx/12EiT+STp5iuxFlz673p
fgK/26Tp1Y+pmAHeyMVgJO6Jy/wY6e65Bjew6JqGy+OWEJr9Zpu23mXgJ+3Ue5gC+zEwmVa6AjB6
DCy3XVmRv+c5SGzBnN/huBeNb90M4NxrkikVjCzkSygAPoxMu4QRyQuxOsyfqHeiJz3zXqE53DcV
bEtoIJ3wnpAr0jpGGt6l/UqGOpUwjLcuiVcO3RbLr7d+isNaqRe6XLCquPptaW055N7P36jRlhcX
0g55GWc0/t8Mr9CJwQ2vm2srJxC2pKCOfvJdBeaq9qIXp++3RQxDwkKv13eAK8lRhaq1pH7GzXxV
VvBSBEhIhCa+HB0CAVkiAkxSHpXP86VKnLhbIW1aWS6j5uzLjLQzdIE73TAukGwEFZL+Zen9av6L
nL6q8mi2urA9Zit32WzsDG95CDGQhwMMQbAakE4YM/JwdoA++YwMMqjwpdksS/+dt3jNBoBS2rPm
hPsOSEmgaCBHG8P8RMCEzwRRBTuA0FjmeX+d3wck2hPqI2b0KbyO4lIJ1p3WbhIPU1xjM8wYq/Bz
9N11i0PUEDM8117GXQfUS/KvNMzk2I8cyCxoQKatygvYhCDAWe7EGQJHbhHw22JZ9xT3Ho1VWm8c
0LWtV3y6Nk3YkS7mIouhC3k5gU3ZL1MZNz3tlpZHKEycf2izRRyuq6RBPoWADgz/q2jjE+lnh9x4
R5Z+sepulwixS6YPyxn2RUGGDRp5F+93bb9qCC2cVt9gGtj5korNrcoHz812guDaSgBbCuwUDLm+
ntdHNKjVFALOxvXwXkOuL6GE2Z3P86rIvvsufcL4dt/5BYcNmHeUrD9/fIRwhszZwL1ER7UXHOqB
2PDRfWPzIufe/3SDjsJB61hoadwtWsiUrpt8o1UqyTdQ8XaK5U5Z3Suat45AL238xgcW9Ae6Mlm1
KNuoIDLFMlPuOjQandTHg1B+94q+AHplxBaDPfTblQDrRNnbm6bOkGkgcdxYLdGZHH68e+KRs2dX
BXPu+Rj9+ChLV3bT6xejZxsRDmMpYMrhsEREshlwPbFDj97FwtZCDxvVrC7RFExCVy8ioE5KguSe
qKmR82AJuGRgQhNXZB+PlPuL0Ev8aWHVgi/F4CiKaEmecJ2FUKuBMOV4WvbwgfNlqUyXCVVTU/AC
tBuM3FmbYWij1opRelD0vY061DZ9mvr92PnxGohrs3ejsBooh7oPyGLNTog6mki+8wNcLf1j7jKP
7wi56HBhaXTsslF/t+nkr8MGPfWYWgdMl3KPAeql0A0mYZhDnkO6qpOB69+P/Re3Lp9EUXXLvE82
Bja1BazdSxiDgnVB9C0qb0hwFSZwEMIC2YgXiIV0AcI5EREqBfKZXcorEiYq7tshhAnemtXWU5O5
NMwZY28bP1XcVguzp/HBRm7v4TXCtgtVAth+EjRWdXJqO5Wd2tx9jIGodjYiWtch48kXjDprfTHb
QBfYpO4aU/tp7Wmgl5hppEOB04chmT/0VRNuup6DN4rjBmcep7+Vm7ZXadbtW93FHnBLnkGpIRk7
Nc0vOsnvvsgBiQGNKZBYLcVovTiOePdm1YyHGmAZlWVNiDkTPGlUryDxZl22+8j6dO4Y6EcHK7Iv
MDB3ep7xLQwHIna2rtPvbU08uw4xVDm61LvGonPtNF2+dDp518T2QyCzdDfiwF0VnizZtPp0JQYe
ylHFPxVZ9Z0CLeXBRep3lds+Rlz7lekdIoYmncd5mrnPkoLECbYgqMrTh6n39HnNMRlYX2g7KZOj
u2zgGZcb+OmUDA4K/ciihIa5GCeaOxW96eWkRL40UsWHpngLRmta9MosyKofxZMl03uKZ5AsIvgY
+iRddkxk1jXKKTjZpbdGL35tFMzINmB6qjcFojcHBC9zqVvp2CkPcHQ5jmMdp9F4YHRWLaRfvQeG
u1JIt6CNe/Ymss2DFkZvCKWvRiY/wzYvMQmA0iMVjN4RNSc2VHr4YQ/5uvqMQuML2dZDnrYaIzZK
Em4ZubK8kkTxwX0NzepMLnW6bC2PC5CXwEnzQT+mKLrglxkPQQizrHcYt8kK9o5Ly8XNo+VY87hB
Cp0cHZ/zeJj0rzoFGVwTakAnO/d+f+HgigmXzA5hNK+Z29OebKaLqU1nrw7egh5pLOEjr3pAb3bi
7GDE40EvphNKZXSCSf2IBhZzpsecMxBjhc4oCN8EkTOvRj7kh3ikDZG5kn5keoDwcyfynhjtau8V
6pZU09XWgLmoocYpWOfy2Hj6T0dwLnQp01v3LQrylAbhypnPS63p0/VUuzocjbWyGKKFvsd162jN
En7FZS2FyqaLDXcYnHaKbWox1JO60YkG+umO4akMkvPAJlmYUFpdr2spXuHQkSafGOG5YDQM1UXa
6O2Dkz21L0467RtECYsyS79sMpVyj28yTthG5CBerREaX6iBRMG48uIHaHIKy7E3gvpyEWf9aXBj
c0Hrdm/oWGEs7SCBWND9K3dGm++x8h4bEuRLyz0aYbIlgShYTk1wTO3gluvyU++rbep2HicHEmVJ
Q2AT157Z0U85kSAonzaNl+2bRluh1bmGzaA2SsPFmg80DXpQXwtC13atw4APQQoTH3B9RuBcwkQ8
8ZW+GxEbfllOqywrrz6+9NImqcfTkY8MJl/WPJHs+oPSpIOXHpJy5kXnwB+fJwQNCxya2N9jo0NA
grPedQQ1LHgxUN20kHr1kwXaZ2XEZ0Qvz1mIz9NNOX/PvNLZ8gQjmLYFUsBvRzaHEd9FnOt3Wo1c
ZuBGY0KQoL7VenVqJ28mfH1KX6znDWmgeOdQOrwVhCJ5RXF2sacz+0ifodu9ey0jC2YacLekfSxV
e7EJZlrULSLUHB5ZD7NjpPoYb3WF5Zi5ZT5+zMhpdhweIIROd/7Zaig4xmtWCRStx6x5qWOuNG5t
OJNtYp3RPy4BVR0LmizDxLVRm6jkmNpxAhnBSIM6zjk0E5WH8Hk1/2sMWSsiblYk48FpMzZWurXQ
SvOfNO7pvcxBVgUO757eK7h5Djeb2qs3AURlwjU2GtAmDBOrsMUyiUhUDzjC4ksyDf0qLDqR7mMw
nv0ETlnE20Qfdje/eW6VFTjadTO+JvOzAh9kznLu7Vtazt7hnPYPFCu+m8nMNxNhwKn9nJCyoiMY
6bzgu6lf+Mgup389yTcDhnzcqPuhbT4Dla7qDFdt4rLW6yXvQuT+0q2AXUb1wS+mnQUiClbWVXWU
++E7/2dYnN31hgkHsxbT4fByljnBeEWyduLoZNJLnwl+DKfpAunqIeEQ1i1Vm7j3OfqKx7KR0qAs
YgbPiPGt7exbh60k5psBvnRnMBLSgXaBv9rh82Gfy+6ZasURQ2PjM0p/0V16reKMQw+9J6+g2GCO
3NBVUa0ZEwjFlBK2LsRgIs020BjPM55fOBx+p4w8Bzt9VyL7tjvjKHhK8gtBsyLqJQuE39XYr5l4
nmqf51xNOki4GYbsjvbyYr4L8LnceJJvZcOsKxQt7DkPpAFKzdZul/hGr6ipNwnRVaxduvHljrUh
LCJLNHKXoKyCy1yCA7tHs3XCO3oTvBBtGQXTnLnvEc/dynPExYC8G8T9Nk7SzeQwwbUbOp/JxTLi
m6NI3o59GIvw38EKrwoXh3laKrgOKKRXsaatcqu7SCt9QXIPWKY+8kXYfvjUkSCU9xUmC2dcdwVP
j2aViK3bBaTGveoeFVCGGENQsNFPQngvxzsu+CjzW5AO6wF/86SXFzsleql5nxeRpkfrhH5xQE7D
WL9Gg7jFoYFxqP+JPP8ocnBnk2C01z5yGWMULr44ojdfOUN0VM6M+SrsdTmUGT4tFIC0WzxGwjTX
2Nqba9Q8C9O99E19lj1cs4TMb2ncDZkbEvBe/HHr6Zb76ent47wCUmIDtlLBL5vK95ItyAiNlXSC
ZWpot7zhlhtviB+3jlXuLTZmz6KRX4b0oKvxw4r7+8Tudun4knocQIYTX0oVI7ylimKmdsq43bKe
56TutQeDVMQsf5Yajoliurc4YRiANAAYUCshpaa9qArCjCscAmDEMBNv3KjFOVGg0xv3qiSOGCp5
ZWNpLJch1ST5VvlwnhDChLMjkDJwXkiYG2+JGe35pYcB3WCSOE/I23ecOhYC0HeTWLyp7FBIOGDg
jh2pkb3hNo9z9093zlz62LAvSeiDm+8Wydjsso4jgqET8nekHfXR9tMx4+3S4OdI6+8bZ1hY8BXm
7AQyRR7B1c3WIf3xjxsu5r3VdvLqcMtn1lWoZKUFeKbZpEIWwfxocmnDagxN+uKWZsiJvJIbRh3Z
vLpI/UIURNNJAH5B2IcyhOPyDvc1tr3N/EMEnG17FyraaK7JmjzxEUrOXVy4jjgCfBEML8IlUo4L
gWFL1/v2cbrTglumw7CfDxtRTCdUpwXSmnco6GbR/sZvseeVzas/lJvKyA6tlmznDV2E7xWhDYb/
PV8ndsbTfE2CIFw6tMalAhriYaXO7uftY77EhBzsoukDdDQ4GaTfkopk/hGLnGNl++smVBuPZ4qq
NvOOwjeMvJBMLPj5nVrnWXKMqnZdkpLE2gnZZgdyw+dtO8qiM7rFJz6u0wgmwu7ZqA2w1tF90Okb
9ogsQ/CJE9XmAYEaj0Go/eqCp7R5zKHIRQozEEfl7QPPWXokw08ShZpyN4ADVoieqMjMFTKgPZ+m
Qxf2R0ID5DYSqWbMX8YWoOGvlIV5SmmPU03tlCMf5v21NINzF1ff1aTf1Q5yKkaR/k2EzP+Lc8zC
Yg+lWbGtR6ytzXOS+/cJTFVFpsv8xRfMgbysWM9vILFKMk9ejU5fsjPa/GeqX2U+3cwy2sdMVPnT
+XLz8NVzpOTcOTXKxHkfm4qCBNWBVgyZvrZ7x7/ElEC7pljWen0qHONmUSS2cU9DC1wd39zEIg/T
LxSAjBdSYm8/0uLgjtqGt9ClMOY1msJOTdCWf+eaHBW9C/Qd1B4Vl0zee2hKl2XuH4YSIHTI59pn
jA0XegmSuWxrGkB5+hGlw0ddj09u4/1i70OjqVnJMp5aPAFzTKbnr3MpuZktGDh+Jxk+6b5LN9De
Fj0Q14aqePXH+kmcj87wXw0hH6vWRMLEF8jkBh5NL3Y5g7R0/oVhSIlLmfVYZw5gF9+7Eph+NlLa
KxNVnG3hv5mqkZtsVt/NO/D898QpPok+/6n9If8Sqbg4hWLCY71nTk2dUD/0+uyg62/FMN7bMr+Q
8v4le/0gNeIepOmwwPLuLu2Gz8JW3/MyYX77K7Gnj5boFLR57mefi2ufW/TuwLAKp3iAZFBs9Ils
CMOkYoo97TqvRga5VxgWxz7L35J4eousmpNBeR/QYaWpsOFL3AfasLYzb+8M+pusjDPMjWPtxQ/C
Tk6ObB81Rt8WcxEEZNpjUvTYsMvoqvveeFc6gbXBRktkYPUaxObzkBjvgWXe7JSDQGR7W2EQwJRZ
Opxwa2DL8aqr31eXbLDOOMSODkcD6omr2RIbZtn9R84dHjvtOsnw37jgJJZTOlK2Gtl33vnviOmO
lCsx6t/M2cranhWjTGuTlMJovu/bQuIywjWgZL+dUDmXNAYWqTCuiPMQoHk/dD7WjaShHTJxxAji
0YtEX6+LCIhVMdLXKQlZpzgnbKt4Z2t/NORMPuqG18YZK2YMhFAb5hMH+Iu07dvgFp9BQQx1R3hx
Bs2Cj7wWNGUN6TzGoXkP5WrTuNG6x2tlDOByhc0Ow27GE5ReLsFU9WSjFML7t9INc+sPLW2gsHon
j+xXLxBqVA2B9NVYz28wxVsi8TSTpzNhr2VUYzfusNYpGlQbrzWnao6pIniCLyNp2lthdbcWsP8S
nSb5RwViCMY2Q18t08p8IcRtVyaUNfNGNG/ADO0WfsadM9gDTEpL+zJLCqOasWNSpR8lgoJ6aN8j
WxXLKGvelR190tnJeXLbDCA6LDL2F56xlKepVS1qS9820n/ynPqZyf+msJhsC3ZVW+WvxVCt67gh
EWosDkXtXdnib0NATEqjeTfSqU4czp5l6X9guMAlp00H1yWbt7cf6K2A605fG1RBaLp3ZkvEl5jf
Om/Fp28uxujgireOuVX4nIQeEJDkqUgHlNsBIHzgYXgg030kpgxVGQeM0ghvwOWCRchWjHA/h92C
/sCK2dgIQF+LNn9tW4NZYfxApvePG/UbGROyo4XkKYRxhFgHdWG1mNwSWm3CEz4OKXW1xvX3Lb4G
7q/OAYEQ3IMQE1vgIwycGxhegIKod/qAdOMMVLPUu1uFkP1CIwNVdE/9ATZn2Hl0eHZYjKMbZjyk
YNWPgbGHRJm+f+GHTxXuy2+zJj+xQf7AGHuaNqpCiibhkkkr646JPyIcH010Y4FNLtyQdyQCUeR6
sZ5gH8cdqoPR2YpY/iiz3fR29VmV7k2P1L6K7ZsfdvY2pqmL6aXJooURs/sGUuK7Ualc+nYr7tzK
FQRsBtrStvvoF3ZUD3Gwn5/+S8oOE7VPNnUNMG0ZlNuvcgK8D0NpEVTaccrCK/7qrUqTPaTZs52d
Dav++RMt5C/AkFA+/sSF/A+Aw+HP/5RlP+gukdMaaklg6ev5ONHxkCo5fVHpcRriPD2flf75tWao
x38omP95LViEf34tIwU27Ge8lq2w3htj+StH2r/s9OnqUo4mBnC7tPaO//xqUEr+8tXmP//TJ+M5
NXSJrsq1kyfHsjIBnR8RXF7/+bfr/xt7+J8PM//5n359FA4YhVp+PebFn6RJGQw2WOj/oIBvHAaa
a5Tkq6gim0eHKZQ6tHz7orni4L2UGrGF//w+/u5T/kZdDJ1WoEbHZ+k7TcUczGWw0DU16t40/pfL
ps9s0L+6bjPV9E8flbUJdaosS1Y3U9sMDjiujtkybApmzGQL5aQMkniuaiJ+i9IsUHHIbJ8YJYr4
f/6Y83L8q7fwG7bUH70obwzoz7rIf2WtfFAVc3w/6C/wiiCGjMHqn1/o7y7rb4TWEf6xbiS8UE/M
Ul6nz3lcvf/zr56X+f/9DIY334J/+hqnfmC/qJpyPZ8o01Jsk/hblT9l3ez/+QX0v6bpGN5vNJ3C
ixuL5A7efAmJqq6Q/6Pxwwg20NjtRo3BQwEIE6gENpH/52v+voGgu0sCk7zCvjkMBOlYbbidfV5G
8DzZSFI6cH0Z94Abbv75Ff96KRjeb7sIAXqyCkBA/6GJyzW1Qka71NGGlyiI0cv9y6r/6xvL8H7b
PjDNAciA5EFzC6ZHxJh+aRK9+5Kq1P2XT/LXey9pB/97Qch6JOOvBECIj/qgOPuWOC4wUXNSOGoN
CXIoVBRttX/+3v5u+f22U/STHtGZLKgAaXJOKKJbQ+4HxU6fq3+5ef56gze83zaK1EpM+sOcrwqR
EyAFoZCbtMo3s0MjR6LKfOtfPoz+dy/124aAvaik75Opdd2hn+gfeJWATkVZj0cViBsB8UuLAn+q
OIvEF/4jahorz2iJ5zek+cXdhG7yn7/Zv73vfts0GL85oCd4M5GhoeH5ZdtHt6fQtJ+N4p2yOeV0
adn/8lz7m1Xj/raNWLmStP9StTZoXPg42Yris0fshsJv7XOvTybagvZflqj+N6vG/W1LwYbmig66
2xoxnie0fYvNu6ZRPWJWGQnS1eb+QXxyGfG16Zpp4H9zdma7cSNLt36hnwDn4baqWKVZlmzLdt8Q
7bab8zzz6c9HbRxAzlaSgC4tGMzKISIjI1asdZpI22TZNausa9nOCkts3hWcjFHouUuWbmWvU9Cr
Lv2Cwn4OWVNInm8pdyary5Z2XYQ3HjrRmiGAdRdfliMzSa+DZqB7XnQ0GM4Vuf1nz8h+DAi5Wt/X
073Ov4g6WuDhwiTBlJNtMXvjiMAib+LyFvrV1/9Tj9ZDT0etElk3LoooMOedJlBaPN6TrLndOYSr
Hb9zvbiCw4IwdqmbsOZc6MoXmlsorF50ng6rqEsa3RmIe3dIaK7MWZzFCVrj1SS3B9dlGyS4stD1
wsxdXVmzDF8xPn8xqMW40zUtyz4tDCD9Xpxx5bb6KwKP0t6oFLEn+4c1GWe8Hj/Ioa3D1EhakOam
w/HS0P6heb9N6yfkvgdit9b5sf1jNYlrdwVPCFzYyCI3+d+ZxiF0wU/WqkDodj3V6/nFfkp8VUev
7Dy/TDGqzd2Ton3e+QGSe9oV/GSk19FYQ9LoL+19ViPSAidwypsDNxUZf9EJ8Nrr5MBcujPg+xGc
7greMquXqIHugAHpHVMTOsKY9qLzSAl+V921YvKALs5tAM1sOv7aHlRmTIJTTFKrqBWjm3waRB9a
MsmqDVLUaO6jnMwjd9A6P5cCzPZwshvBEfwisadexRo+Ary6P5fPJpluWg0PVR38gK/pqrH/LuOL
RVKKFgwqN/+b89qQqDbddV/DwQ29OW0Re7fhevbfMUhHcJ2OSjsyGHRSL5Hq+eHY000Ms+qnD85X
8IkZgJcamdzJtxXtJjR+lgGA1cZ5mBPQmvib/N4YUSO62HBPJ59HqlmrlS3DVVf+4maCCutq+5fI
5il4TXtOqA6rwYTWkok4tXtGoXTnrpN9WvBpZCFJNMbT5KsmOSILtA4Qj+Vm+3cLmgj//wlH48uf
7p7+L6VQa8IVzj63NsSuR1i7TJQQcOwdJ3aEHcVGYI6FG72Jjvgde5QEL47ggKJ0LmjV5ZgqRUB/
QW7+ZQzJrRupXyvaTlBG+0kzcbtzd0pucEdwNrqd93OgxrNfh6Q1LYDgE6kgYL9nJ9sLEyS27gj+
JYGHJ0eKbvIt3vH5DBmhCoS2+a7wDEZX/oh73Q1JJFeNI/iVGe53p3OJ/z36bbMxv8m75G6NZQEE
n/s5/r5zOiRO2hb8SZu4xpzNjIOa20Mzkz/uXvLyJkEnkVgSV0232N8fnZUtOItOBfhUj3hLZy1a
EZUnmnsOCK6C9N88tnacpGTtbMFn6ImeOa7FnFoX6mk+DTtBCEwJUYNfBGzbKyc5cKvkxNsoCsiE
lRUFU6nt5KdGF+nqh5rv9OvsGK7k/rYFr9C2WlcONgOM6nzlJs3JLqHJpCS+/fslTscW3QJEPU0y
LTidvPyBrNDVSnK//WnZLxcMf1BbwwbswwOJZtWsWn6UmfMderBf25+Xrbxg6oGTwZa00hAAbPll
zwgquvV1A9JlqesdjyybgWDpdmzMkwNDl2/RQ7r23oEgW3vTza/bU5B4EluwbsAhMwBelBCnAUyW
eka185YoCdaqq7UhmDAs3Xt+S1ZrFSF6e06jxUg0M8H9J6l9o5k4X25Qs0qe3Fr99qHZWIJVpwEa
m6AzZqhMVGA3y2HiZjEADqxm0fIkyKkU7vqQ9avvBByWYN21YcAiSAuaD07vCl35Qw3NBpZnWbX/
+hjezSVITMQSTJz8i+laHnqtfeP8m0yddsi64YP+wxLMe4Bbs7O4I31S02hZql/A4x+ToLmGzPVx
e18kp9gSTDxf0KfI4nH21/7AuqLsAuX7QzZ6O4a4rvh7OyHYeUP1FsBpP/u6PSu4c+2cMJBlmk8O
3nZs1C/b85AdYcHgcxPKMy9hHo2WP/Rlj2gGNPuT/VzX/U6cKTtUgsG3MA1WZTfMSD2u+AgXIBoS
h2V/VXvND4IYOCCj08dmI9h+4FZBG5AV820bNR5e41B/Gyu/wbK2z38sC2sKVp/QVmVbpIn8GDm7
LAJEp+uwOdGfADPF9jwkS2YKVh8qKXz+Gru/PjvKHuhqrN9pdvyXEuR+HoHONbJ0Z3sk/tIUbD6C
FcKJzHaGgs77GvU0DaLOcNa8EUgslE+ug7bs4NMusOP/JSfOFCzf8+wYMilC1ybon2j2yyBcqs+a
Fv1w4XzbXj+JdZrr39+kYSbTc2Do4EHhhrTmWvmqMstm7WcPVzN/xzxXKbi3A5hj1oJZIF8G2rcG
+V98pfR5v/3jZZsvmP4Iy+7YexGuMftMD+1ET8WkVKc1F55M2te6umyPI1skwfQLZKi1pWQjJsp3
hzrJons3mVse8Zqxs9eyqYimT3ONWhKp+G53duCUcFW4JONLACYLwjXgZe3OhssOlWD4SNKNExzF
/0vmqjDnh2P+oim0R5Pq214uiZ0YgtmXs+IAzIccIbeUC0kWLXyB9OAVCQjwo/wJ29nhYyMJ1m+3
MPHTgksernsJjb/oHr6iS259Q7J2y5oUp7d/eyjJNWMIxh/Cv+hUSwljUobmVmldFRmYDjOF8sQb
tOSwjOHOaZPUAHVDsHswKoUKPgrfrM2xeWi7vob+3YwhSQQhNMLgdgijbHosYlehSRYWNJpEPPtJ
i1pl5/EisVpDcAt92dhZPCfIBZTp58bsnuHQ3Cujyr4teIQeyWw69QmdwMz+LiOkd+xu1nZOhOR4
G4JLgNwHiL1Sz36oV/C/NsFDFVo3sMYfx91MicRWDcEdKHpCDUBlDLWP/WoA4N6NP+caxBTv1ZVv
SOPa3j51sukIbgEeTSWwAKtS+dZvViPi5WiAIVrpqrZHWLVH3nPQhuAQHCedNDMquGWgTjOM/Nds
o7IUt19NhbS6jX74mNzACHanaKNfleUReOi5NsafEDff6Wp3iTXtDj7Zq5UcZwmLq+3fJTklr3WD
NxdTSBOD69E7R39adpd52qesqL9vf1qyqLrgNRDAGivYiWbfKml2coHl2K2fB/U/oPH+2R5CcmO8
5u7f/Hoj0wM7KhhizII7mPZAXMK91Fl772bZFNa/v/n+NLsWMvCEIoVNszOUTqsWWQduyxzsv7en
IDkXuuACYPmF0twheHPQQjjS2gmRtwnaAZRje1+5IOJta/SOkz7+pWW1tXMcZQu3Hoc3E4MYtUOU
Cueg1/EISr8xjgYJDho9omLHRciGEFyE3syZ0gJ79JUhfzEz+zTryxkW3o9lTHTBO0wKLTizzdYb
6fS70cYzyMgfYDT2kD2Si0gXXEK0dJrXWCi5UCNb4/aVfKipLtTTbuzO3PH/sjKrLngF202LpUJ6
0VcTunjiITgWjXbl0EwPQwGETnTPKGCjEEGleNfuRaMSo3/1UW92HyrI2qwmfa0pxPeupl8pYfe8
fZwlu/5aynjzaURV4hIy1BmQov59ZQVro+HLkHs77kpiLZoQHiRmjKxJzHpRKzhYc/Y3PSnHHnun
mmZr3ZVZL1dVXl5vT0a2ToL5O2pLj6nJaGHUPacTfSalt+McZeu0/v3NOo1qUs8w+2GAagWYub9x
AKqpxryTDZCc3leI15vPI0OUqgswD54D0Hh27udxeR7z/KSr1y7ak9vLI/GOr0WIN4M4Ue0ODkKU
wMK6E2lXs7A/u+Y1vck7Xkq224KNz/CkwF0brGpK6o1lv5CkbvJvK+wByhU0SaJlr9orM8TXIPHN
XOa4qWIVfnI/N6C7RDhkiKIvWjc8rplqRTWPWsVGQc0KfZbmfNteQNkhEK3fHiiTFhrXC11VKwFj
ZQVH2pfP25+XHAJ1XdY3c4Jh0DO02OI9VQ/HieYw9BBv2CDeWBcvKHZ8mMRIRL2zKQJMUTcGTypj
6l7ZMT0IKj82g3Vmb2YA6xedXUm9+I07kmEcwCPSMeV+GuNa/ZGFVX+E+1LZOc6y5RKsHSLhWm0W
BjMmC0pn5UAT7akDdQBRM5QW1s6urOHPOy91VbD8BXrswDFCqEvn/Bd0wNEpmSjKZxABHcPIXL62
qBqcFThrdjZIYqbqunFvFrFBUQlS9GTx46SaTkk2T9c9XffnWauNa2tM9kryktOsChd+5U5tRxlj
QdQ5gvTEvKwUkg1dGNtnQTYNwRmUmeqOHuTlfgWTY0u5V0mUnxGCbKZJy9P2GLKzLFz6wDKg07PW
vXEhfHX7p9TYi1dk2y7YOt3Oq5wBxhjQcLSSeibgz6FNPmZw/FIDqJadm+X9Y4z+4Z/bTZ5JqSMH
DYABTKZrJxeom24n6EVIB+zm5d/fDFoY/xwkqmC1V1pgJQmM4IFevCiN8hCF1qVWhw/tNzx2fw7R
9X0JiwNSeHWevqheeJOk3rGB3LBuc3Nnv2VrtU7vjWmwFRRJUB3yyy6HUwX6bFR0UyDu8GBV8xxd
rZy+20frfeuAueTPoeoKrvQmYjqjOVUPtRUP1/QJXcUw3+5MRrYngp3b2UAee8DOF6WLjqU636PO
gUhPGJ5gIbzansb7xxgZ2T+nkarNbKdls5CSD04caBq3X1YM1loM6NEtqZKH7YEk6RlNRF4ai5HN
yYg7hu3sqE0PJiUfKj/kfy9OAqn9uUbhYyVJ3kdRra7kv65Z8wTzL4M27t25WPwJzWIwXCC8lux3
MtG508E8Fv5Yc10U/jXyeYOT7bxkZIdQ8AyZqpmFTpO0D6wlKeCnvoa46NjR+Y8Y23l7NSVnQ0RY
htw6aapWup+SKxxmuH9c9WmmHQQRq51rRhJCaSKuMo48Ew2aRvfjhiaoKENCSgHP/oiS44EWgYfZ
ms4p0ZQLg+f2rCQAKU0EUcIWQXOXug6ZBqve3Lnk2p4mmlSCESRadtN0K14I+gPwjWaZHHMy5Khi
3CQeioQVlm7doYy4swKSjXQFb+LoTV+7XWDC5+lpNyUgbpB3yBhC76XqqGXSlwOz0PbU37+p6Br6
0w6BH5spWkWWT81vpM8J0gkvWezL9tclVu4KrmRABcYKs9DyI/wTm7fYyPHVQGESCHHt9DusSf1x
NI2v28NJj47gVdCHRJl2ji3urPTU8LSjS9xs7rMIjpX5vix+xMrXcA/FJ1u61frfOP3FbLxlVCPL
95zuvsqGb1XY7aybxMmLoMQFvtFWVxPLfyUvdIZ+vlhBg7aNFoY7oFjZrxe8RUB1P2gCuvtDrfiV
ZPVdnNefPrYNIt4wQ1snW/TW8ms9u3Smcj0BATYL9dyb6RUQq8910F1ZVnPdNN3v7TElJ01EFKaZ
whtlPcedQWyq/lNDmABfQlfe99BPQP132h5Hdp04q9G+2XVKuvbgTr3lQyuD7G4NcfdZTXWA/PdD
+dAyXuJCMXFeiQt3hlxP7zvXiSP4gxL2kxZWf8u3oQ1dyTEDA3p+aD4AqjXWd0aeaPIZu4ekfVl7
1Fb+v+2hZasqeAdbn7TRbRQLLiD7qGYKbfHj9wGCKWTckEnUUbIbsp2SmuRqESGHM7LG6M6Hto/i
+uQFn3S0yoJ6piPfOW/PRmJV/8EWjtA2Bz2zaVSkEGjayqb075aO5u3PryfgvW0S/IFRoU4wIOjq
F4F9m6b1N5g3bqGhBDJt3JWptpdRlFiuiCicjdxDDnQ0fUid0SOAjdEy+p0ssrb+2PcmIbgFBbmd
GhyT6TsjO658UxDwCYynlXW1sF6aFhauGkB2e3JUhcbNeOeMSw6aiChcxtGC4J0rbyXCTA2obGNe
NHp6mnl8wBt5cvWf27skOQQimlBL0Bq1F9gxBmLcI9WnIwoV3aG0uw8l+zQRSGjbWQ8tLANoSv7S
p3QpL3uYX4mJ/Ac+aCq1uUy5vXI1Q0HVrsItOsRL8I4/jWhdHj62RILVG0NLOKwzgwBZsGMIuUOt
D18h9q0/OMB6st/4UOTtkOno0ZNw7emxMr3bGP41V192DpNsmYQoANbjWNUhcPD7UYPQz4VXKkTc
9d8K0VIigszYwTO8n1bU7NWG3kzDtPRBrRLGsXU6fhLlwag+txT9iiE4TCDY4NM52Jbpb++KbFbC
o6KD5D2Z6Jj3TWhIxwjC+grdJKA0DfLuOxsjC6BEjKEeDHYDrGnww+xfugKQW76NNesygzic4a+n
zwN0b+UuH7MVEWc4R0gkZEY+0Pf5s6rtpw4pnO3VMleH9Y4jE/GFuRLG6MfACo3q1ZUO/c2k/KL5
LHU/r90AXpwAnLEuLmylFGaWOjoHEUzCoaGeEsO7IdMFrWnx3PDoDZ3+2srv7bC57rr7ONK+eivH
Ke0ZmdbQ8G588aDAh5DcL8ob8kl1oP1aIfJWrPyl0kkH2AElC/qZlltQSH7k7YVZkgvnT1Cj/n8V
ZEFm062AU+cxDioo9Sz//5aUyRQ6gPOg757DpYW3uPMCWFkQSLVgMfV0BQpSUx9v6z6EYrZ3w6RH
qlbps0tN2q1Zub/Ch4aIPd95g0uOrogp9JwR1riIjB7yucdxcE+ZBeVd8S3ZTR5L7g9LMHlliAs7
4LVNnUJ5MeEsTS3teVy758fhxBs8zT9vnyvJ9WEJNh80FkKfbWX6phZO9IoGn0aKOrwHdeO8PYLM
Bi3B0JFBt7vc5n5Xg/ri0NUH2YAHr/R0Tlz7itCyxqEZKFZsjyebkXDjc16AxlBkh/iwuQOV+7dB
w8Bglv9uf16y9yKocA4rGuDdFCeZ294BeooHC9rXY+6WZxiTd5CLkjn8B1bomNOAwi7vvnx+6HUy
VghdObG7s+mSiEtEEppqWs9dU/CMtegm7eLlvrH2aoOy9Vn//uYSqU0ERFN3sXyocz5F+vSlnBBX
yxMgyjRQ7vh12QTWdXszCBLBJfL1iG+iHYk6W3VlG9aObUssTwQMOrmRNXHL78+clWfr4sBGbTsp
zA73TkVPJQQu2wdJtseCiZeodMEbzhw8SF2HvkOWYICNMN0JGmSfFww7QuYQTe5u1SdVrEPLywch
zuguVJvc356AbBMEu4ZI0c5DlKl9ZSzvgkXxUyd+3v607McLNuyg8pKOqH74LkopT0BDodab4/lm
iPLq+4eGEHHtaIS2k2JSnhsiBaLD4DZTr5R+2DlFEs4QTUS20/RZ1Z1KWcMtB+eUIp7gFpqFhiqN
uKkVpvD9TJB8xWP9yapt9yarChrXPb0+jl6h3Mb22qya2ztvUdkrX8RE2lU/zyaqYD788S2tukV3
BQPwWb/vlGNU3TRlgJygck36Z8dCJWZkrH9/Y6FOHOYmkiqWnxSPS/p3v7Jr4uYhu+zh2QYlt+Pt
ZeOsscSbcbowAwdpMk57k8GX3Z2DxPqkUw8t82e4gZ62D4skMhEhkTD0oQu+GtNsdmfEZDJqocmP
vrB/GnbwUKRTuLNskoMvAh+DsXWjzMGmkCihi1zNvoShAT9ltxNGyr6/2vKb5XI1pRiQBMNma/fe
ytKbdIEgDdvdXidJn6Um4h+hgOXxmTVk4UzI+JcWQiFlsJ7yKb1bAut6NvTvpaH8glj+QYVJtjFN
5DMSWFizYufqlNw/IjqyCbQ2NRDG9mEq/1kvXydgqWCm82Pk5O5pe5oSz2cIng+CeGcyA957kdev
NNbe78CBU2n747IJCL4PbZgZXJNu+Y4T/OgX/QTHL/yQM/xj3s5xlgwhghsHuGXhQOXppWf6fQ7b
HLxvJ+465Hl2LjeZwxFBjmE6Zf1QMgs7au9HK7xNx3sE/A4BpMSAo4n6zDnwDQuavnHn+SoxUhH0
aC0I1tiBQ1RTWQD2ILaGphNKTPhjV3GED+2Ovi7pGwNi5dTBhIneR0zxRVnUaztQrqDTQ19i7wBI
XJqIfDQXpPrylmc4xV0L1lTrGtVXpDcRjcGcUIu67yk47PhP6UYJHkGJSXzx4Ma1pdW11yjNQZ+R
WKEX+/cqpLA440PGvZ6iNmdptgcPZhntFPgkzkgXIqB00SdgUglpE0t7TAvvykLNdiy8D35eiIBg
8Klg7c5sf3Hh28nQQ0GtNqudHTuVrpzgBchZdX0+VLYfDml7WOKvMUG6jhZfpg0r9/GD1pg/Hf7p
QDyINuLHDqDgHuLYHlQjXrVLocZCkOtfo4xPBqNS2K52biFJIkjEQeJ8yMAp1DvG8jlJeqIw/QQV
Pxm67BCgAD6rynkKnrcnJAuVRGik5Xbq6K13EuIa1ikfjHuozb60pgFDUvQATewnoJP9uUjRM8yS
e7SpymMbTn+XVq6fBiSytn+HbNJCJAELPiruM4ZgKi8lHOATRIDBddR9m5YfhvKidcVebCS5Pl4J
eN74EBVEQuwuXJJ9vpRXi2aZxypT9r4ucR+vVChvvj6UcK/qFV+f4+5Oy7QflqYiUB5depqGUBCr
U8SLoNjdXjXZXAT3Mc5ukrTJaPu9o4X+0KRPXQZb5PbHZdl7EUk5kjqgoxUFL0z4up1tyHAh2T1C
UH3TpSh52COk747RQMKDgizAUcQIF/1ghW66g7ST+KjXX/ZmNSPVgn+pZ366FZ4C3rLH1LEfY/Oj
yelX7/JmABWhrTLPB9it+/Iy6SYSBu6VuqQ7TlBy1b8mZd583prdORia2OY0kK5yhsvK7R53dATU
TZnvmI5kEBFQWU56p7dLRIlgQYuep2w05c9l7F7SObvaPgqSfRDRlNQ+oSYucOZ2GH6daElGxL74
1szxHgmcLE2lCvavTfTyEX/b/ug+wLm9svzXkGPCOXVUHGMNWlTv5xR+256PbMmEOKKt1ZIAtWfJ
qNvB3noc9NBf+cn7Zc+vypZs/fubrZ9MxVEb6Er9Ht59E1r+3gypEE36cnQDXkpddXD1CS3UDpF6
V0+vHBR10jp1nj1zMJ7sVe8gWvkptmcs8RQi3HKcwqb1KnJa9qrxY2KmpP+DnY9LWKk0EWRpKTN6
6XbEw8aYINIfP5emQrCpXuBHfOJJAg2S+xTMTz0/YIaqPAY0e9DQMGtA3vCqux8H9XcK437qqNeV
nn8qiuDSNcq1W5oIngRTfOCEOwcr6yo0EM1PqLHuFUBlG6X/uVFRSRkyQvgdtF01nNAVze/Nrg2O
XIHqaXvxJZeCKsQqSlPoTqwQ8SuQkjW2iX7HdZyrp0JFo6m/KEa/M5DkFlWF8ARu5qGbStvyjVeh
mLm7WS/zdcUXsk+WPT+/ijawuv72zN5fPFWEdVbwytKSwoB9qd5F7vxYB+pNDtXD9ufff1SoIqAz
6AdzJHlh+1kaXgj5kPbI71o7PVazh5jPHp/n+8ahiqDOqtRQyFRx01oyW2f0DdVHSq3Wz+1JyNZI
cDbBPEVT2zOJtAz+MZ3lcYqjm3zcw3dJImFVxHBWOjrTcUggDzAdAKDzk1ipO0RGeKtOrByiHRmi
NJBcan64oGIKxfX2xN4/1up/aDWTNCfbwMTqYRWfAa/UtOG9qzfPSFHrh3qYcnDE0YdiAVXEeOp6
yVmr2KQa0MyxSMz+VDd1c1WiJrlzk8p2SnAFdWXWLGWKvI3jXKoQUQ9w9lpuXrbX633rhLL3T0+T
jTEqTRnGQrD2M0OGzuvi8+r1FloPUag89BZaoU4/9DvmI5uP4A4SJSNtVgCCsU3lS9I1T1msTwdU
D5LD9owkhiMCOJ1ppd83OAGIqE5HRId7GHCXH9sff/+SVkXkZpqHztxYfDwxovrRTjLnOpvd6BK1
5XJyLHMvqSCbhBB6JDTwelmK/SCU/c+ah3Uz40OwOFXEXprZEqRFuFYZQjM81Wn42/KUz9vLI9lc
EWuZTHa02BM5HgtliGnQfQ1oRTAXO6Gr7PPrar2JXzJkFhG25fPN0N1rSmWC36l/202g75wd2QDG
nwNEitX/767qvRyeWOfZ7fVLbgQfyrKpIvWj6012XKDN56eog5H4VqAGAGw0cRdur7/s2AjWjH4t
8p8ZvGtWt1x7cTSht7pX5pTce65guJNeh7ZL2d1vzcKCyt/pbuxmeUFv6i6llaG3h71ef0ngrYro
yqhOddQDWSdXddbaMJo0PL5NOFnXwLVFjAOxnBi9zg+tmoisVM0K/k2HAh8CB+kdj+LgaKXFHiGM
xMOKcErNodUgdli3eUDQAOUqhBbgOPlUo1IIP4iZakdDj35tT0Xin0QgZQTpJrTLrNzr89gtaAnx
rjgQvxPEyneMRHLFOqvxvLHCeQrqQG890weyzQN/gRhkFdQLPes6duAfVvTmXmvp39+ekmz9BKOv
4j4MdZvh9Cw27IMya9rXxQ005BHs6FROanjdxPn8qe85I70d9ns5L4kzEMGUEyqC9FUqpj+M8+cm
oolyiE88Cf/dnpcsRhK5GZtQg4ldAzruDZ+15RyjTebW8zkiCCfiq3s0qJXuZrZRigk+lBBXRWCl
qpuDwjPIxAGNsFo616amnledyvV9tOoybk9N4oZElkbDDIpwcGzTR7m+OM4IAjq8/3eOn+TjIpBS
00wwYiPnwSn0tUdoOSsQeu1EWxInJ2InaXKKBnQOQKaUWnbMUXa+Btu63AQJhNPwXExQKbfDzm5I
amOqCKTsaoJUpEJpg8gm89TncQAVGWwxedWikALAanK86wIcSYdyVRUvJ/iFUBdutQJh8W4njyKb
svAUQIvd1FOPKdt1+m1F3uVV9bnOhrulQGxSU3aGkViTyNvIcWD+jgFTv2f/tGb0pKkj9M4eI67s
84KXGLTMHBto+3nOdkidUra3YmLwoY1/bJ9p2QBCaJC5BpqypWn6Y+g8kxk6G+gzL1n41/bnJY5b
RFr2w2BHZatz8DwlPeVV4PeqhXQvZXkXeeTtQSSe2xbCg2YI+1yj7I85JuWzSrvgzWQjKpZFVXCa
hylAraYJHvW+RYZ4e0iZlxPxlq2nwH1sqqYPwKtR50NmFMeC3q3ixQx/zQkc2+mrvFWlDzs2LBtS
xFwqQ6qBTtRMf5UKXPUTaVuYwDEgFmfZ96b3bEQNNS0XGOCOJUt8kgjF7PS4CfWZEVU1zQ5LPz+2
U/exoPdPDKT2f0Vo5Ra8F8R0pdOfIstMT5NHeQlWj3AnAJK4ABH5UpZJUyc6AVCXN79sZXw0a+TW
EjNDRc0ef4e69Wn7NEhOuYiBmVS46YxxDeBNAq3Q+BamY+MbSl+cUBXfsVTZZgiuYDQjt4w7Bolc
SMARYXTT8vP275ctlOAE6hISsbkAW6IoBYq3tv1okfBxiAu6obFOGiKMHxtI/zPGskylquGjp/SU
Xew6Blqr3REFl159E+91d0k8mojC1LXQbU1kw6Cdme6nxPkce87TqwL59hxk3xceDIlh5dVkgzDy
UCq22sU89DFKp+BMdrIvko0WgZemGSg56uIUJYd0RDJ5fKhL7e8P/XgRb5k5FVX9AJPQ+swn0ry2
q/qa47tzRiVrI+Itl6xd1E7l81Vc36Z2ftODv3YLXs3bP1+2NMKlnmh1140l318K47YMlE/2qpq9
/W2JEYgMjaRXzdJqMII5NCF7s69byx1OoRd/RUD9CqnCnShS4ixE3KXqGopD+6Tpwzd4Gtr6xJ3R
KN3jEnwMA6eagjlH3jBMNoT1fojAbod8L29NXperGsKMPicazs92eId44Gl75Tys97+IfdUUrHqx
vGaqDa6J3KqvmrC9Mdro7xl6FreP/ylWNU2VvthT2inxB/dKuPFNt0+LLl6Du7Ru0JMchs92ryHt
Chf4xaUR6hg0bb2zYbJDJxi8GkWN4RqESHmRXLyYSczGbkVRcupEvKKVBbra9GDGB+Q+VwF4Osu7
ugPdHwXWZUx67eQaTf1ze6ckkZKIuMH2lRhWA6aiGncQnT5qXnENmx6sfShoDkbt8wDeu34lB11E
RpbuDAFc39DuNsDX0CXN9zk1fs6edaU4u1pxskHWdX3zau8UO+3GikGsEHH0AyJ88Y2iWclNW/Xp
b6+LIn976WQbJbieCPWZVA1b04/NGN30ugcgkvo97VxDZoSHpVB3zFdiTSIy0orDBtUEGhXK1rt4
C23q7tIe6FmmP9SdzkrexDeVElU/TTPcg5nLUlPGevbfLGPetkNe67UJipc2EuMpRHqd+tbBizTC
zHsr/Zbo1WFImvP2akouChE+6aheXi9lZgKF8ZSr2Zqdb048N3eKPXlft4eQbZjgleqhDbsAkU4f
LdSTmWZfF8v+ZKpg5OwaweAOAu7tgWRHUHBGKfqdDRLvnPO8PXmqCUtc/3VCVTkwu6ftIWRnQnBB
ijrmdMJgt33fP3ozubU2AGRcVcZhad3racx+089eXqhKfrBfWhWxk+Wcey3Ep2hMUjrRtfY4Qp2Q
lM23FVON9DkirioqI/0lD/Qrt53LndtEcjREQGWXB0NSDyHPHDd8zLwGfo+o/DJQid5eS8m5ENGT
ZZv39VJ33I7zfFsE9/107TnmKYJjdJxfPjaG4CyMvoG6OgwMv26GBHRz+IIK17do8o6j1byEFWz5
2wPJFkuwW+iQpsBDudtHMPgajWNEiOZjHGg72Q3J1ScCF41YDVMl5vOOHQFFcxc0ODV357dL7EYk
cFSHHN6+mANmJwM5IaP/Bw6Uo5VrT1VZ+9vrI5uAYJt61eljGDIGKvbJCSHgmyqMhp0JyLymSN44
TYVZKKtMY5fBV736S6cP3JPZDR1jLXdqb5+hk3vRk/6Lu6Dd9KFJ/Qe1aCtehtq64WteQi+Fkv/d
LfMewERCqaKKKMXesJRmUPh6g4cJuuUYLssjfvlJzdUnpyVVGIe/laC+qbPsqQNIbcQxilQKzZlN
px4sB8V7ROPSSPmnL/Yev5LARaR9pC+griICc7/sm/MrQg1cRxLU6nnM5/Y4VcO1BnJ355kq21gR
uBh6ZlxnLQWnuLa/qwnn3pzm1J+jf5zEPoXugXLs97rIPErWhrNzj0gck4hnTNMckD2tdeDhrc+K
Ax8g6dCfTZOe82bZMWjJRSLSQiI0PrlBwQOKx0DeGldAQCGicKvhUIfVEQnxi2LvUQPI5iM8Q5Si
Hes04CFuAJZbQtL/cKMcMiDeua5f9cBAduxQYuQidFFBsT1V14XL0/q5TcN7xa121kv2acF/eCEl
u3gETgQZyT3U/Q8LUu0fs2LhTk9tdViStfColvm1gVoD4RWGtP1xWbJQRCoW5pA1WsPXh1XYMv8W
e+rV/9oRars7se2U7Mz0R67t+Q3JSom4xaHWVE+dGlbKdh7QDb1Nyul6ezKSi+I/gMXGXFIeQSRE
OvWzHuUP7hjf1Uv66BjWTgpZclZV4cK2lZIaM5/zGz24DHb+kHeNfTBH524I6r8Sa/69PRXZOOs9
/ibOzpKA0NdgWyZeQYtyHdbfzVC9Dbrfzs5iSSICEX1oT+o0jCiv+wsdr+uVZCOh4th7Sq2yCQhG
XVuRkRg5CX27+QeqvzNtJ6ZnnEheEMh/3l4k2RT0PxdpDu3am1yHVm21eyRKuPSFdQnzYI+YWnZU
BaNWAVLlXoZRz619GgG/HyIt3hPOlR1Wway1mjxtmmoU+evu1HnhndXmJ6WKD7ULzHR7gd6Hi9ue
iAXsePSmWk/GBcXgR1ADt2DhkfdTg1vXie69qX5uAjKsZQaOXI1vw3D+kVsU3naGf3eODL/e0m9O
cVC5RUZJnqfVUNwNyNXpan7Oec4dFG/4llfGOcg9BOPtQ1aYfydq8dWc4J+JlIszJBe7cf0mV6ed
X/PubvJj1pP65seUZZ96dk8uqOrU22g2vnnVXov3u1EHnxa8Qhi2no1YGjX60ejPSqwol6Vrw4tl
9eGPuo/i29iJ1gKqkXzZXtp3zYsRBf9Q5LVlBAVlpSUezR+ZFqo5wU0JGtPLdOfOS/IuOtRp3u48
hmSLt/79zeJBEjV51lqq1YLg07p4jrtHFCk7JIKn8EKvULsaK07QT+TCcavkHg4SN9xr/JatleAm
qLjZijW61EbL5arN6IQdq++MMDffw4re2+0dkZ0BwVk0tgEZXozDgz1C/TJ10aiemsqJ86PXzF7s
1+NkKYeiWdrymBaF8iHhKE6C4EfUGGYHJJs51rr9bRo6srZl/mS0PfX7LPm2PTnJHomgwjatolRV
CKvhD/xrCIL7yNZPbeU+aoX2vD3E+5GI7YnYQrWlDWgeyF04Yfc9B1TcKEkONJsi1lDfQ+3ztNAg
W0Efura1pIm5B+iRTU5wDLaae+VEz63fK8nJTf4fc1+2HLeRbfsrHX5PH+SATODEcUdcADVyFCeR
ekGQEpmYE0Bi/vq7Svbplqpd5LWfbthhh8RiYcyde1gDvabLcDvVeRe1rMxW71/en+5VuLqjEMG6
xMz455Bn0Q6AIW9X6Pgm9T9q5v9pwo7vPwoItYTGYxU32KsgEe0Pa53MwYJWoOuJyEEGbdVmLB7f
v5YTweBY9HE2sUPIlEEHzeFnZQ+54LQqHt7/7hOL9dif2o7QPUl1gakcU1dxk26RODCbrWTd7g+M
kPePcuoKjkJCO2lSiQbkmboZ2F72sRNSUc4fhIJTz/ooFCwSiitlAkbiFHvYEvxH2w7rePxbImF4
1Ecr3lKZpakFJLoQ7QuHDvn316ky+Tarko/S9BPP4RiD6CTzgnEcyD9O0YgLWBxlm1H7dNfl0xg6
Ns1W1TwmH9ywP6+jpX8MQczLQtOSAVdcVt03WjhPFo2FgNFs4zV1GFfTtmH8tTNmvaCI+yAhOPGY
jpGJ9UDJCLlzQLEx12gT+qDT0gTxvHxQK5yIK8dgxLIZ81yPYLGUmQ+h2dSHfmj5kOfsggzORwKs
p57T0bpfqimr4T8JOpvu2ogOUGwsYl4HFnpQ0+CpoGPVR42HUyH6WMGxKnI1a+rgjo3KCeaRPI95
eZVN8xdY3W8AdNt3gwMCO9gVgSowVHTjjwx2TqzYYzQiZRYNp4nKVcW6FvT84dI07Qdbz6l7eBQN
mqmSumlAafSK4VkhRYzIPGz9sfwqpzSMiff2ftQ59cIdxQW/JmXeAs2yGg/mxpybCzWyfZLWH0Bl
Tt2jo8AwGToXOcgoK2PiYlppmPmmERU1ffpb538MPQRXSbsyBl+8dzHgpP0XhkFTpKBW/MGKPLFi
juGHi287R8WFWvG6ZHcgA5oddBncy2ZSOmghJP1R2+PEkzhGHjrWTHHh4Uog7ObCwFUQ/zy1WWsC
j4707v3bdWJLPhZzlL7r+XVmPfhdaCTNnfRkVKVL44IzhzZzoGRGmiD1Ce0i3eXyeupLr/1gGH3q
4EdxARzhztZuCrxeoy77hO2Atb2nfj6F1cx26LiFhEhwt5g/rt6/3FMP7/BW/lAiYPg9sFFgvOUt
3RXnbMPi/NyxPCK9t3n/ECcWqjwqFXQKuMiQIVNbYIdMpT2Lmbw8ZISHZvKhkfz+YU5dyVE8UBQt
MZRqOMzipEEpei8AMbMPikW8QrH79f2jnIqmx3DEwoGcEcsrJNUAPVCwgKb4E0BOGcfImNOLvOlX
PvTr6RAK9LLeP+iJEHEMRyyhi9o2fXmY38IOJZ/ASpMd/Ug748SyOkYepjYt3GzCtyek+gKILhQJ
612rP7KvPXHyxzDDpprSFAQSTOR0/FKP5RNtvY/GmCfKt2OYYV8pbJsJvhtMZ4g8LCA5SzjEWW8J
U6+O7Cg/iHGnLuLw0v2wTIYZugA9BkIrp6bJJUVDBL2D+u+lHMcAQ6h7cuJBimcF2+Ww7HU00DzK
1Ly1y8P7L9CJuHKs9DjPGcgOCVodtbDBXByArOgQ6/rFSb4dVmFBSPT+kU7dqKPF3glrlCnQoCxA
Ags8DP3p/BER4NR3H61wszgYUmUA0ZPO3sG09MqoDzFHJ6LHMa6wGURqLNzAVtPkMOgUwUuBiPhZ
JhnUzhBvP3iPTh3maLOHB2nmG9hBrkrvtjrYEDtJZH3nDsoc79//EyviGF7YT4sTpxL4kkNoSgQU
cCoZIT6NUgeNqwI+pR8gWU6E9WOwITxi+rHMDd5aCS1P1K8HmQGSJaHvtFE1P79/PaeOcvj7Hxae
15mmJmi7rpyyKC+yNjWB2w9TSA1EU4lUVQBNuOr6/YOdunmHp/bDwXq45pXcBdTcAmEelXZIQgwK
nhNer3qvfiwGgPNtXcm/l/kdYxLnhaKWadDnzRR5gVdNF1FdiO3713Iiqh8DESk3cxKrg8Bn05bd
ysnj+TYd2YS6HLvk+v2DnLphR6sd1h+w1rZQ4JzpGMFbG4BoER2iMFVuUCh2WVD/7yUqxzDE/qDa
tCQJlPi8QzpU0aexITvY+6RhOYoPNtpT13OU65dTqgahQDWiMoaNN+wjqvCgVmUtBR9XB+XUfPDs
Tz2eo0AwyKWJlQcelUfTtQP1nzIXNySzHyRDJ77+GHg46ClWC1D4yMn9B3JYkHq5SEB2+1vP/Rj8
14L4LN2DTEU76ldI+11UdvaREc0bRvzQdPLM80b3g5h5Iuwfe0Z7MwXqO4bgRdb7FiblKJihpfPB
G3xq2HKsiQjcRpelgwC9tWy9cuu3rNaX/aB0EySz21QrZ2mrz0SUbIgKn41lMHbLWII6ehgcowdS
svVYx6z9exvoMUCQ+87Me4IZYnIggfuFWYIBqez7z+1U9nqMBHRHxwHTskZDM3HDBGbLveNfQdIC
vgIaHo8iqACu7M1FDEl2Donq9w97Iogf4wFd15fQnkCbsxh7U0PNO3bjfeug5R3wuvLlWSyyvN6W
kk7699v4X1+n/9av5vp3gLL95//gz19NPbfwVuiO/vjPO1Pi3/85/M6/PvPzb/xz82oun8tXe/yh
n34H3/vHcaPn7vmnP6wASO4gu/Lazjev6NJ3378fZ3j45P/rD//x+v1b7ub69bdfvpq+grPWzatO
TfXLHz/affvtF+R0//Xjt//xo8Pp//bL/6m0KbC1/v5Nf3z89dl2v/3CxK+OpyT3PFeg/SgOjYDx
9fATSn+VHgNjmVMXVkPuAdhfmbZLfvuFiF+5cBVmkIz5glPqsl/+YU3//WfU+9XhPlc+hUMcSLL4
vf89sZ8ezL8f1D+qvrw2adXZ337B57G9/hth7irmu4oqJagQChT/Y1QDXGqJ4xTDC84iMRvT95Z4
4dDVsX2bIbVKokTAGdK+Fn0zleYxxdJzgrTQKXnraqcqp4Avpct0BKshk5ZRO4FUDHz8xPgSjhp9
lmpnF26hfdqo2EXxORbZvZW2V+4Y5cpLyLD3SIMUYEUSUfhZF8SpW+kOHquQHzBBmbkjlYGXdEq2
aNnlnX4c0gYKpAEsWKbhoZKdJ9ag+y/1HamHsd84S+3Oz22xuJhwM9qS4cywQZXPmGCUWZQeJKy3
8+IxvS9hFwyBHu3E8fLUka4B7GzhXdU6IZmchT8JPfj1p6LiNtunrKlxpTEEn5IAaX0rNjNUPJIg
H+w4bSYJvMa6z2sRz0FaCmdpAusyPI+AeAkA7rak6NHIheSAB6Ul6DRV6Ju5KrZaqAkHnlrun9lJ
zegcIzO6kx0p+JYbaG5sMGKBF0wwsaFBjyfzeVFemdQB+WcP+4Wx8cMko1w6QakZLZ6rco4BqW4l
BhA6gLmnni9gs228/msKT/Tuggk2WxfRrnR6HmgNsgbmrpDKW9AsWDovVHk7i09xQ1l2Qypgax5j
pTq9BUqakCCzXe5vZ0GyNyh2iuICMGoQuoNKuNaeG50xr93EaUr1LlelBTVJVKksV4y4bbPvldQ2
lJQs8jEZloaep4zLJHATWN+E1diW8AycxeD1WzIXbnJGZ5tM64Ut3nRVTiIHQk12Sbee3LqbA5dP
PV/hJtsyEKSfH9H69L+golCPU9oOJqp9D1wAbQ1E36xMZhbYPu1V2PMUBp6JC8Axhp2k77ba2kYH
VHlkjJAENxJWwn4ehwyEhRmCrUAvraYDHOSuqniSrN0cw4VAQbJMnY2Q/24DojIqIpYQ4GAxyUod
VBwU6kxpqdI3WnU9wVMBbixEEGpI5PT+MkR2KoxeZ+hy1GgXx+isZhq6zitpjLjTrWR92NEx6QOy
QD42dJc2n4JR8eEzJF/Rm1iWaUnP+z7l8NZtuDNupl5iIkDiUryO2GbRV2/h7BxYk+VvrT8m/nrK
3eUL76bcRKwdZoopPFnqtamZMGUdoBenMojKjWM9GpiFdDxeV1C+YGFCnMFbg1rvpfANlv4c0rIz
Q5gDKyFH+KGmznBFWqS/oRqSKg9BJc/0HTyyc/8CqngOVPXjuiR7PLdFbbp8Kbo7BuvhZgxboCXJ
BpxFQi7HPOmrYBm4T5YgsQ0Q2msfoyL4TdRDJ5MnP9GJP+F2prw8swDCxRL2q07lssuspakGE3/2
XwyeVlMGZYJQuPVhyeUdSJ1pvsqyuXF2GdbmHJUdQIlhr+FWlAV8LBo0HJU/ITb4Va3HqF/ig+YY
gOHzBfwxRvcxF7kj9y7MQID167PJ7yObxmW6HyC+LDbo7UM7jPHMHXaNW1fVmude60NaqILn4XaE
nA0PfHjAOV0wNek0NAG1sJJdw5K+HcUakjGp3OsZE9A0bOYYcHDpFoq2QYqmdXeDnuWiXkabT9Av
os1YoZ+AlQx/r5CXTgHNwWT0ZzwBuDTQqDNxOUZzzsTGur42eaCAQK0ORCK8Yneg9IJziSbIkE0w
SpzrUW86Qnv92cuZGR9zXutmj4wTNtFzanuyqbnfzHNgRtGTR/yVcF46zh0YAPIG2op+kCRIZhB5
oE4F9n1j/S4iCwyBD9JxTl3cUdyNvA8ZQ/iI4lbWWYhTmfyNmrlH9kg3cxSeVVdLV4XEa2JxCcfX
dDMUUNo7o6aXPjBltcjD3MxdOUXpJA3bsoqO7YObt0P1NrrMQvKlLorW3CIo5gOc8BwDX7ApWwq/
XkN91dVTMFegOO9pSSWMw2gWL7elEv7wyYVjNUrFg6wEe0l8w+WlGSAmUbVnflUNfhKBED2KOULk
hxLuJYOKTXpRlDjB9QgjABDFilb0fR2MtRNDMB4Uiorc/ZBs/LGn/7iHH+/gXHqHBIIxBwrwLvLy
nwtomdlRE8GuXDJW8g3na9UWD3jx/xJ50lVcAkbnOJ4jne8i0kddgU7M0+hm+jJHu4ExhOruA9jm
9zP9MRc5PsKhQvyhFeAXiZyg/n6ZsUB7UXOJea18tffek4za1RLO0bDJvsiX1gYxRP2DOqzCj/qx
35Hex+fgUg7rOImMSB33B6Zee1npmkv9Vu/KFYLALMPl8/Di7PqIRdm++pSceV/5Ko2gFuX/njj/
lDf/+CiPdGxxjxWSPe5TwRgV/5mNwX4kgxhPdQEqutzzKIv0qjuTUR/l37owjXT04fUilfwp/zs6
4vc58w/3vOjnhiioBma7dGvvzYW/qlf6Tq7rTXKff37/Tf0O8v7p5ipOhXS4QiLsHbLYnx+wYaYn
Xtlf2BWGr/PeCbGVhNktCZvIwvwyoiuzns+SzfuHPXSQjo+q8OL6zJNgmR7D2VK/hjcVMxdVnAfp
fGfcNOi7S5N80En+uew/PDtOFaMuEn5ICfrHJuRZ7A8CRfoF959tm0fctlGb/UV84vejcB/LHNA5
5gp2nK93HUdbOasvqvN2lz2mKxLm517Aw/Sx2qgPXsfjyCK4gNKGcLHwfeby47E/BycP7Au1q9M4
bKYh7IuP2gvHj+b7EQDxYRRXwv1jryLX95KD2eEucdprQDwvoGwSLW22H+Pyg67Jn12L53JUvcp3
lHfcyrIWdc2Sqx0z6NFC0GYJjP6IXn5U4bvqcDmeRLtAKHqo3Q6vyA+LaapKh0qudlRAfl8UdQC1
DhQKJI7G1EF5UF0pVZ6XRfppbiYoVSV/qe/4x/GVo5SULl6Q//BKZYPnwHFxl8miuObW5rflADe/
0HWx5b2/qI56N/97LIEnJzlHaYvK9qdrHeEzVIDTPYZTtEQ04DZMoiE0O/gyeUH2wRr+zo37cREL
waDXTNEq8bmLKuZol8tSaPS1sVo3NRtHECrHIgGyRuRwUjojmhf5GVZljcJIg7kjskgRCqMfQBI6
uAfYmSdA+XVd1em1l6VZvdGgnpbR6GQT5DLBR+nW1i35fD74je3fHIYCj7nFtJ0N3IAVpr/EmbdD
0/Ctz4cmzUOvzAa+6pxcTj3CCjZ7JIzY4/ubrHdm92yo0TZB1+BffYU/2er/Y39AW0AqzhFdsOs7
2Kd+vul+pTz43LN1+1jvkhBE0hdMDjdD6G+6MF/7kft7BPhLnZyL9GtrrHnrjvs0P7V2rurX6rZr
X1+7i+f6+JP/H3Z06GFz+te9P3SMfurp7NrnnxpA3z/+e09H8l85hvISsR6e08I5KPD83tMR6Pa4
2APQVBE+g3U21v8fPR3u/6o8JlzEUTw75FF4cn+0dJiL3/IZ9wTWEVcelDX/QkeH/b6L/nupKIc7
HMFHQSMJ/5PqGB4qs4kVDlB1q6qt2qADlHKrx3q5LIhCqrp4xQzDXp3sY5nqA/zJaTeLKrwwT/W0
gYioYFCUdod7M3Bzx7TbDDezP41iCGyJlRYl1Ka7WPvz2QwqwY3OFUY1psuvRsPbXVz789qlywJz
cl7Y1dy77XVhVf42Q1rnG2jDwxovuUb1WcqzRBIYGMW+uxHouG6rg8idjatybVqg58plFGFpqzJC
qSmeyiXhF16T8G1RdcVXKcvxeulxZwOaLmnUzLy5HTsZb9xEjZ+GjAw3A4vtunEK5w52rn600KTV
ZwWV05umoCis+s61c5gUTuNe6JpwBWJHvcADsEE5GtUun0tgROvkOUtkLMIJnZGbolosIlDulgh3
ecOmUCXCpnnklgXEEubS9/ug6UhZBnnFCvJZwycljrjAIBU4hXhp1zO4i+TRWYauhZJSKZHYJXic
DzFUhMu1Hir6bOGkOaxJ5bHqDrqbLciATuerdNMDWN6EbBnjdmW8pngD1KgeMTClbRFV3qyduwa6
iKCXkhSBzQkWDIgrFgxwXBxfha3hLAy3PneW6HskiYADIZw6mygHtyx/UKpSFDAKTzRtxJOx9PxA
8rpBVV+XmgR9mbXD1hND3UWOBLAtFG3SqsuWOWOxTYZyWKLcRX8JIi6VQ15n37rAdNoZ3YIGiUqn
jdr089R5m8VPxLBH4ardNQyu8uWa+22+bIzwvPkiq9OcQwq+wcDm0BJB4uUEqpkWTB9dTEIStNZc
w8HPXeLS8YJ8GnIHFL8mI+Wl7ixJ+9BkNevCydW2j7IqTicczWu80I6qAncjZSVVEVS+2+UZEB+f
RHSxo/UhMV7q7nMFzXjvW2VcqC4GzpyWnoKsu587X2I5VF7EG9fMIbBe6VAF6M4VMgt0acvxaYlt
C+sLNyH1ZoEBeL4tJ4ABwRxadFuf287M2fUU54m7mZPBbz/3bOqHVVq3GEt7HFngCLOWzA6vizcU
0DSB6D50xoXMiwMpRVJL/MC0SZPlKxsPjvo6oXfS7hfUvmhuyHbs46sSlAr3nMVTNd2CgNqSGsJx
lE+fMNsxzdfcp12PxudSZf1XUmtmth1qbHFGh+myG6UJW7hbu/mKW1013yq3FWOGHp6TzduqdZn3
YKAQWBz45JN9jqU3MPSIADltM2tuelhb1mnYk2qU94YoPd4T9Dubm7kAmeVsmD0NL4GkGhu8G0b7
6IYNQ95rdAlz2aUvRdeVwg/sRIn3NBBNzRmxeKkBBhRNT3f12MbdvYf3CG8F89AShdERO8AqSBYX
kG0vFn/UQZwkqn22NK1ZvIqtoeIyiQFVSs4yiYZEcll5Pe2hYaYIbjeJ6hHrwvnUgGlOqjXAJxlE
g2xu6l6iQ+paJiFznBUj2uJJUmDu6nb1CNnjzq819Lxaznr4kJhy9rsVrkDzx7T2iA5gf+2sktG8
jGk+cCcEwQYQgZz0GHnmvUj6b0SXjfM6o4nk3MH+cDQqHBcno1vOsHbywMOahnqwbLjggR1LPrLQ
NGwEVKL1ZgR5NE1Ll0AKUtguxc9UUVW7tCFo0UklErrvNJFiDOxQ1d4U1I7DcN1W9LnVAVrd9Uyu
8t7r0JFxUm5hZw6TnVXTwRs6QugAZ1YIj8xYaJA8+qwboTLIwZedBYvd0F1eAELpROh/go4SjDab
8HzRj0l0MEG+X4WwEbFip9wOSVwO9G2EYcCUr4aGTzma9KxJ5DczlCO5mGtjM+BjeN5WZzF1zHIN
zB9B1EoLMB5M4BgeIy7n6NV5INEzvxuuAFRU6eeFOgjeM0bHBzDqtFOE+3lQj7ML7c+6zqZdjraS
PBNVSYCdHKqF3DMAD8y+avyUwhK54z07H7OFVJsSGUBlAmt97lwkzZzN2DJbpZ6KkfmrclDEvTFF
7y1rPal8Bp+g77yHMnbq5UmSppxuGiHyLByVIfNu9C3TN50XD/luQesNVT1aQ3zbVLHTRWXfOtnD
4Lj19FpnMjNLyHPI/V5oClGFw4uVD1uaKm+Ab+VCljnI+viwG+aTz/YFIqYJM0w4PPAY/C7nb1yA
PrFqoe3Et4bzaTjMCggEhPyepeFihtb9jPdat2dOAjrZXozFkK0nBtpeWNVp210lMSV0J8pU549A
0EDywwGcnkFw0qFq2eO0lbNdhpSm564rNdSdTFqQvZNVNYMVjwAyGGG7PmgvY7gqIlnxeoD4vVc2
G80me4W+q35FhCHXCagMfjA2RlURcNJD1C1T/BpDWxLvfUqzqAerd2PjxLtyhgqhd0w8ZxsvtL1P
3STeYSJR8ohOKPKhHZDL864uTBYxOXcryzDADJziYLemR6A5Z6/ju35wyadsOqwEEIzaaIRC9z3X
c4d3d4Fez6KT+GZqWiDC3YVWm3aEBWkI65bWhI4r0f9rStwop6nLAHiM6lkawPI3qgMOYyoYKhRg
S+KgQrWJZGvs4MPFcry53MEslpCubALJkhb7qQLxKShyvFMhahtguKayu8sUNEhalapgwgRojzfR
6LDBNPe2akta7sUgvT6AAiScr5rUzM6mj3lxXjbNdOfNyFp3hUy6JES31VqAQnKg/9DDbCI0QnW/
i9vMuUBKMcI5PWv5Z/CV4OOnpiGmUY2wIB5SD9zj+woT+GStMcR4AyKA7+oKKzSapoHCosUpd16b
kfRSVEu8s043R/GQykffgxgtc5lzmYzV9NVl/XzdCuKsi3LKLlw+xGHn+jyU3TLshgHN8hUMC6Fq
6uJiUpENlxDUnRDcbCZhvUHcfaZMtWWZmD8hiWOXlA9yi0AItAus4rYOQYkLPyTJV25a6i3iTwLp
GzttpMJQrnZpvoYObBYVUJHY5Mtcr22Rs3U3Njj32geyQQaxTzJs5SQ7g/hDv0XlJ7a00uyWpxUy
Lw7trRs4wGf7Nm28a0/78QP3++yM2yULJqvbLhSeajbx3LifqnoZyY3b4r8RdlJAbwHvrET32SSJ
Hp5I7kDjtteFNit/5iMyFAMtz0+LspSEhdfqt9x4WOLAvXqmCbIYO8c2k12z7Wc00oOijM3LLMUl
DL36tSSzuLXYhe+gAOy8jFPWONGSucm6hzpVVJvD2htKhkctxCeD7W8zQmAJ0kd2Ci12rrOatZzc
oXuvvfAgG7n1MlJFZBqXlUkaupal62GsldsuYpnrrE1fYNcdZrfY264ZL4q+9tHdYNMXXhK5sabu
1oLkSbmKwau8J3M89aHTtCn8CHrvuSlLdHAxKzovBPR9MIL7in5yEyyGyDBb5uRa0DENkMQcoGAE
ssatM1afmtKYiM5chLzwL1PICGwYn3E3kvKVJNW3xmgwt0DWhtpXnD1qQfkaMd1c9Y22G1l08Zvi
xL0AzxZG8bUoIy3AZgsQegn4a0V2TQc+rsu0JyuQM+p1N8NRHry2l7TJp6vFdzyKhMJXoNsuQzim
Ytj1rZ9vkJwMGMsafyuGyokKb1oCTA/vxFTeI9sur/PaKSBIR9AYymQbTZ3BVkZmHbmYLs4Wrag2
e5Z+p0K/NLd57mZh08X7ZlZNMB7eAMvyV5f4X3r6pMhDPWdk006dGyximsJBgckIPiAPoITzRcbd
zlVJ2GJSG+g6TVYylj00U+Z7aN1GjR22QzY+NC2mHyMt4xCTH/moMCE8o6AWr0XV2luCQPSlIBUJ
fBPfkxaQrKC0WQptQ37HUpzRktTqusSevs19s9z07pJvTZ+Q+9jjQHHBUDHAmA947MKQc9TS/nnr
iWxTAIQA4Vr5RO1yl1bs1tJ8jnxN/UgIs4Y7NjKTbLok0Jodl3wjD+P4gqffkFzsY8K+cj08jA6K
KdndJqm56Yx6tMh4oBfTIQY9anyBbysRDi2uf+SsCkvHwvwN03E7fjEefakS/1NbqAwEhhQdGyiD
a3GdOTjr5bWuyXVG/ctkmSIUTRFCYdSSSgeVdN9gZxfm4jnNm8hgu+3dae8J574ULxkohNOS36DA
D2Pv8+KrR1WNL5l17iEt+gWLb90kBRT0EDzhcGb0p7m6GOPxMUumq9SkN1NbPyJ1XIkG6rOHObOa
ncCLL4v4vLVlSNxnSKcEmu06vGDMv+zsE0ysz2ryBt3sYCqu4TYRJPUbh09pgZQbmmZy29KLtlEg
kKs9ib/mKWCpdaBcgJs6MqzbudnUDb9FZnWJpO2shcpqABnACPDYK9RQT4szcWjP9F/ygqzhKbSn
stIrrNiz2ZL7vEyv54Y+V8pGehIPFDgXzNfLax/Sphlna4LaSPf5c2p4E1XCFBtXpEXI/GGvYJvc
yvam9+Y9ojrieO+FTKQo+usE0Y3tnI5eeVQ/NGZ+agFBQ+nbnGd9HU6d/+C1AqMhiTmM44wBDBgO
+WbxLGPnOZkw2G/9R/DJgB5tkQsheNB0lw4y7D0WxlmLaSBetqqHyNxdCl77YDe2tuf1iFl7/yST
24ryAAbMqFGunalYl0xhuL6ZHSBR7Gas+FqkGIfmuK8mCxPD0CVI11UBLMHs7eNWRGDmfOPcrksC
/R525pE2BEV2m9gYd+s2FiBKVUDtIuPR/nPpoPgTIZEykPLZdOhJop9hUhMZDPs1/Aq7pbu2gBVk
5hpGiuEi3DCf2zJs8rcKOQhaNedDq1GNkj2IemvHFFHLb8cGT5Jfw7x7lTcvQD3b+m5Qn2sYhAz5
LVfsHKEgWthrx5Jb6rSPDETGICkPLA4gNhporZF4o5u3lOswxQw7pN1UXRgIeMYwpUBT4YGPuL4x
r7Z5TdJVnQuAJFBNRER8bYocUauFDTp4yoFfdzsCHemRbcd5WHWTD65nH+R22fbLsJlQsg5kvqz9
+zzFThFnV/Oi90DHqWBM2Bt25SwwpNjRxqBqmMOhSA92FcD/zC28K5e10+/p0K6BvlzTPINtuV+E
Q3avuhoq3zuR+N/8Us/bWuvNsHxzlxdgqMNYuvWNtPF4L7FpX6GaXml6kQGiP8QymDNkup5lwALQ
HCtwrrPzFPlLwevPebx2eX1Dxw77mb/qNNuzvA5ZN6yM/KarN9p1ayTmUZNUK9cBcrrLLvNpR2e2
kdO8Ff31PBSHuBaktQpQP4GOaAI43t3MWq+oN2xzO6C7O6VngmEI2NtdDtsbVC3BvIzJisF3F+KJ
0I+mAWSGL4D+Wo1trkNMNz61gwXDh1/4rdrAKc4J/Fm81T7bCrDqHWz8Djc3A/iqUL6GT53bo5yf
7zvYEmVYNakWaxSeCA8kmhE9BLO7skNa/H9JO7PluJGlST8RzAAk1lusVcUiizsl3cBESsS+73j6
+UozY0cqysT/zFy1WbdaWZnIJcLD3SMeh3cQJiep4is9pb1C8qWcp9e1TTw7aU5DYvtjf1Vso3Ou
OBizEiRCPIuKqqV4V9Rp82PT8MwmvoeE5SmNFKTII5EpPZakKu5GhyQnb8U52HhrpbsRBKPQMlfN
FCg9bRtEdZm6yWrV+JrVwaw2B67YkJ/sdJG4y9bHZino71DZdI2+0svS1cbJVcstSBQ1iDDMl+TG
14bRGZrxVm5MN91GVxqGvbBiQi1jDKOid+u5+L6UsLc6OaBm5IKXJO44616hprvSnq+zxQoQE5ya
RDOdfEC2UOucyelo8RVNwz50kXEg6j9rVfZEMDtdFvAWeAl5jwQ95XCsQzF8RcXexSM6cswuDcxm
SxyiTTZzHbQVSAIOdAH1h8Cov0JLONnthlCFOUnalZUO17jbeqJJIVS0Ryla/XFlo659MTtFwxeH
g+7KyhQkrfVsFw8J5KEyb/x5jhApz4EpKoJ4e3DlwRfD+eE2H4tcPDZF6fWEJLFk32YVgZtRoMiN
g2iy37ShDPvhZE2dC5YwN7FT2BW4axHOpekK6TAnBMLJcy6zHIKQVrwa1l3b3JDiIokIMmPyR/Fz
1UNdNsENHqZYHDcWVjRKuNHBtLMeRq12SZXK8aavKAWbt1120/V3djmDq2lub2VY77TodEfHAslu
pvu+fpvmJ2XNiTbqQz596e2b2Op8cBxfMo59nzp8F0fndIo4J6qK/W1pPIPl05GcxGRrliTf4QTp
1tbws+y0XWJWR5D8I1yQK3lcDnC6Dj2boFHtY5SY3sifr9XqIV3HFykhAukxD+2wqi87fDEbfzAz
H8fUXpThRBMufbOu5WoNs270hsYME7vZaQku5hl3QVqcoEQd6bB31SjVg5Enr2But+WqeSakOKe1
Mz7k1LxOhXmbduuzJuySteBS6pOXjecjLcE30PcFsrXc2yPNQZZ4Z7fP1Wi9TNC33Ho177oFiWi6
XCU6/+ecTAkGIjFhg8jpY7gUnIpnE5zGSradqkYzy/MgG1jlmuphbbZruYzeR8nuSHwXpj+4g/zV
Xq2r0u5+KlKr8PB1upOQQNlqezcZ0iMOMteGXd/Kq3qStDGcm+GIEPmuIxUrIzvU1tzT9HyXR+O+
nO0AzM2rVV6LZVpeMin/1mR0tCRUBEN4GWXpIdOj2MEFm8L9gNGoJZy2k3xljm+hd2URneKLjgzp
CyFLgEgPfogETqoNnqWMV2lZUI1byIRSWgKN9CEGT3dylA0ug+50do86N25npbQReqihGWaT9tiL
5CHWXxvNAig29gNdVipVXANAEcTM6a2Z0l1Gkx9WXXkW5pz6JryY3Iq/W3xRfF/3eSeOUM5ceyIG
ieabZtSJ6fCccdriXjWX3CkUnd7yuMU4pZmRzm8qpiuSr7bpIYuVJ1Kt3hnScDCCdmmubFJ2crMq
bvaS1X1NofzEK23kxsMiQGb1JCXMNa+z8gtS99FdE5nom6PU8+Jq0+2kly/VIvGKLMsLCr5XO16v
slShqWJF27b+oRk2DLQGp50b306H7EnLyvp6qvo6pJfud2DSLyVcRFT5X1A6nOZRA/rnxrEj7Qn3
7bdhGW9KS+aFHv1hBHDfuuuVEmxna0c8Xm5Y+VDpIedC2NPUFJpY5xlkKg1s+DQ34dD121eJ7ySX
IjRs9RY6ZjBm9XGZujAZY5rNfVl4WBtV7NI8vbOVvHG6LtlHdCSM1AmCZByfJtvw+tzuHbXFLU1d
BzhCU2XcigGWJgWo7gmV93d8Uk5Smp36RDluCoXbijany+IV0o+qkeD6tX5V+42xK2KqUEtyN4tl
X0/Z11nWb/Tiu9otobXMYT6vV83We1GiEiwgV06rY6zxrJfXpvHIu+iJubk229IXuY0ZhBbWSX6s
5lOZtLeDxZ5uNlpVx0DBk0uBm8JQS7XeCnjdSeGau9h6qzvh6Y3sxbV2U2fDdYoUuiIl6QvDpfDj
wxY+rVp8NZslkargmI/mrqY5A5lheWVgP4MTnms1q5dE46kb50Pa68TsS2DQiAto8E1fX+V2O9lW
/7BK0SMptLvJ7YnsGnDM9hZ5Bf4E5E5NN0647DGBSJrtadSHG2kq9nIx4kYhP25bui/j5b00D6YU
+fWQ0f3A2hmDedAT211HalFZ+1RakBFKQBp3UaufRT74+lS/IC/nJZkO2ZQC69T+NuQ0MBDvXbuG
gqdFbfetNLp9SlXN4LoY+8SvZsjOUxWs84a+Ya91qWeasrvMmVuJjriDmNqMQmtuvpp1f4Rx781n
nlHqkd4u+uAXzU/qNp6l2YfRGO6E1Lpy13hrV/hrlIQ1KT0cUAfK+klRCxcrcYf+MQStxwbfZpw+
XBnp7rwaQdYN10mW7bLc8noo7JsSeea2/hiEtj+jnkr1xcy+JHRQpeoYAsi6vXxTNgFsTaI4DDxI
3yP7xU7CiO5ORT24aqUHNbfyypaf0oSYcjrkEIUj6wcNKh0za+8WnghlKpEcIgAs7CDXZciVkvG1
nGw/Gpl46XZkl4quO3JU3URKdBJm4nc2HbkUZ+R3I7QJIUSFU1tcAbKcjEm/nhjFbiJQF3pjF6sb
5TiTanIYZbMfw/yckR3VNGfRJwIsfGXHQUG2A34LN9sZci1Q43QKBm1UfVN+H1PZpcuzU/W6KzJg
z7EI5KHe2Vnmph0utTZF0bJzRno0sW32tbaztrvMdPPpR5J/A3EkQL5VzNIdtVNi7sh1yBX3DUDs
qu268VgTCaLPz6zehQHiFXPtJQ3EVDuh9o09sOS1XecoTXxbj6EUE2mkmZutexwEqMl2rjS/p1JB
GQZZuUkjwoZwnV0+5ZUr58C/Fl5UxUJl4KVtv+fdzxb0M0ZxjjecK2mPtZ15km15AxWoqreCVrva
VIEYE/il55HlqVHj19j+Judvtv4u6RCDId8C9mi9dJ0W2c4q93rlK4Pgtl8sp2nqW1RBwWD9zFfJ
WRTFkfsdgMmRiuHVZpd+g3MIucGtFr1FRhFYTeLlsXWM7OVoKLbb1nnqaqD/wF3uQIMCU7f8Om32
hQzomjobb2m+vanUpboF7yNqqJRjvVa8AbY/9T1wvOynZU8DI6p5ceQPaRzoKuBmaTubsVyN9ks3
UUyHSGDOL81AnQPSoFl665pzoeis43ilmncgwmXzPVKLfbHMOyoFTl6jIjXaU8Lf1uWGp0eJTxB8
QODt0I73Km/SsJLzgMZVhzrRnazUDnmGDnBkK5IltAoVU73wTRV76YGoauE1n+wDFm/7rO1dONW0
rJ58aTNvhNb7zVoeVqU/k7uDVeThYJ4JEN74a9pXsRF55zOtVC+ZoR5L/VtCTtD1KjfCaWxCrBmd
thmvzBXQFdbd4KDzuc1y8zmN1cgpQa2qpa+uKNd+LSV0qnUbf120+rFYOygEU/9dGHAOi1qv3LTd
MGOZzJ2VYEvaqgct1Y+QnTTPimgcQh/ngiNbI6exUzuE5vtQIg8glO7vF+jLR4PersGSgkauGU2w
O5tER+/k7woqGsUqr2J1K91oXke/2aATbHl+rW7md24Qt5yawyBkHhtrhc4/NZtXw8K4FW27XaXJ
aPlitiuiQ5TwFdQ1l2ApnRwRZerBLrWHyYivkzn+ZlccuLFrAWDVVcebTeHBUeFsu7WSRjuywf6R
LuiJGepmkbQ3dKSvDWcSJRJIpZZG4m9Jg6uuNpt4KOn/+bTJtfFzWah8GCRTSW1dl6rlANx+nyjU
dKZR0cUvd2PC97bhdt3ybQ+y8mzDYdnNuf1ul0CbccvVpXlzBTRtCeVOXtpzRP61I0cscYpIktXL
oDGssnE3q0AIyXLQto6GEMQKcyxD0JPvE2Eeqnk6pFbO05oOQSSWxqEMeJPFpo+5waOSrg/GnO+l
sXhLGu3Nbvo3Y7QDYxxOaZscBbzkcpx+dPn7smpE6dP1mqcZf0ePx7KU38ukBDk92jZFC5oWLUXW
kzlC0zekIFZf8WM/f8B9ps1fliJ/afqvcFBO0RAf55HeL51KMXm5mtf8Ld6aOwp4Z8hSeka4FUQ4
5jhJcc7A9EclnmQ3onEr+WYZJjWeDPF4LcdJMBvri6WsZ4nK8lLqw6vS9rsuKkEFSw/OEFSJaacZ
KBNrK1jL6TRzNxQTWFAH780SL2CjsYel4ovRVBkFHaLT1ZgA7iR9CoBgOG1Ri6YAyocjVRPPE3IQ
m22i24nk2nHjJfyXtk5cw5DcOYHY0SMIyKZhJ7XrgWq0i/0g9y/dmBVajlhf1Cjz6QZ0b2glrSFa
F21JaE8i2AZ+bfE+SER10JdN/pU6NCEVVWZpcV3ZJ0mUwQZtNYkKT+jjNYr2WwgHbjonV2ud7joV
cFzVHCbschn6CcXeiDhc7+wgKfI7pVd2WYIugD5rE/3bzel1K2WnWxtqbtvsqilSiTjmjU6Uhr+l
2umckmnTd2Od7+0yOapy9RXk9MZKE7dqQQqx3hdjBt6qn6q0OCfq22Gohavxmgvk731lBHQ5DqOR
fplAVyZJlZlJ+zR+ZLH8RJFPa1U5eplfKSVFl6Qw3sGgQYGk4YdhUd9D1WIU0922xMs+aalA8qrf
z3mPdEp8AwY52OpZe2Zbjw2HEVhAf5LRpDagNivsLwlJkZtUlPYlVQqyWB0fcV6Jviym3h+GWRU3
KZiYvzWKfhfLpf51y9I4pLB3rry41jB58IayI+3aOhjezXBH8nWKtnr+NgypfSt1ZvYoIQ3zkqyo
wXuXkBr7RF1L8NJvKEQiYLhJKCuWjCzYtGavfUSZLN2w0FNv6pSbUI8HgB+xLblrWyNWsGIW3iSf
u/MgqolprlUsN1rba45tzkTdmvplpjbt4duMY7bdHWFgFM9qPWGmGuPNQeJZCnzme5oy09ysnCGK
DmJ2InmK9qq8LreoOuLDYi/13uy76Jh1xrjDPhkIb+FKiaT7kur5uYNYF67t/NRWWVG6hgBMjaqI
koBBaqhEXIBixgFKKZO3WdeXXVyUL6UaRXu9nSdvnjpiwVg7bSKaQnUb+3Cd4pwbqnig70ZN5t6b
Xrkm5b6PIsUdymJETtzC/YqV5rspVuWgW9H63UaI6YzLDM8pLn+Oalm7mh29CqPrwnLWxV2nafZt
W8yKK4nxXckhoWz2pjh61SjA2r15taoS9DQxy084MVpuVhvvSCYpHLApvUkX5Qu0rPWOnxyBT6Tx
SdHyMYSqIuDfdN+oXMHPiEdedaDl2kUwJB/qvgP/Uxcq5jBeaj/tC/W6zUR72jaaZpI7mQ1oTJfh
82sBWGWq7SUEaUGa1+96FDV0g48Lz4jGH3HdijYozPapIZGjv8t2K5uwhzzUvZZXR+Q8Q6xTvpDK
tQRCFPHehGR0bTbilj51xaldN5Ip2aJv80T0OlnzFWWtLpCankzXMo6bjiOTdm6oVsVac08EOfpS
C6MoLccH6v26N6oZ3Ht5S8IiO2c+0tqBtCjlU0zX75tNZ7cvVsEnmbUsMIwVq6L2HGmZydfGTsyj
NBjlQ6HjrqrEqnqYN3OUA6kdTc9cegExkjqMQw6FE3Rr16etFnoB9Wsov8JyfpBgZBP65GMb6p1h
c6bqF+o0UlAMOBS3rVZhC4lFQ9Zshb/I3ebrI3YhY0rU3Q525MZz1YIhY75SWxH4orXwavNc8Pl0
eCPpMOmHdaysdqfTT/SOGGIuuCPaKb/ShwX9pIZUrQ6UtBJPYIjVUvpAWXXF/ai1ptI7aVx2QIdV
mpGlyDPEEUghBdIeei2ufhKlyubqaY4YI7Vmcx28aZqRBu8so2+1H1mFHvFaK9q1vW43XYOoSogm
PfdwbLKndePPHGQ1h8fqQLHndFq0MwbckPKZwLikq19+Z2RyYu8sZFqUcSUKVDSUoIghTvCtlsHv
5DXXTuZYtwuiQ5GPAXSP0brRylxNH4qynkuywKmBcga4xgXR1t16qGqIvCGsTygeuSYDEoizH/9Q
WttLPwy9Qg9ee1sO0EGaLqjkivbGstLrx1ou5UOhCllyk3LuXgt4HC5qn/cGd2I1qK1Mvbdk0Z0A
LrQdVDdMp2o5dzWhx9e4JhfEDsmGLoh2pbs+28i3kqV1q7iTH2TYXE6hV2nlyJ2cfouHKr8jPqkO
WM5NDldvQs1J18Oi1/IwSyn/rVpjBUuhS77BymFQFM2sZZe3WlCVdXbGEdtAEsiw82IjZsrJwxUk
NkcV0+3V0caYiKurYAgUJruu1tXbzSopl5VqExiDyN/p5Ct2o2wJz4ih6/ISTVhaC2v9OS7KNDhT
NQz3tOhq7qy+IPJs4vWwWkCM+G01JPZSrbzkcpXsFZEQ8LKTc18eKozaNivOrpV8WjyYXyi/uYAq
v9MotYOfDQUdSvPUlB1RkNJl5GZPY4YOHPNfRMNFZThlTm5npluPj1gCzxF2HvS05gdc/w4oLtce
o8Yobukl8KZ2Kf00BbSqouC9hiGcBJrMy2NUs1U5c9pRTOyK+8lUKGZ182GJezWA77t5WlK0FBnn
V9sAzNGNvPIn7kA3bghjkkgoN6WWJ14sqdqprDr0bFyiOzkxsPG0NoSulkGZPjW+xsLefKscAGa5
mjxKTjzRdlzeLiISRLywkSiTbZafdFCrusp4zptFuHB80i+IHDtPH6vHkYTBwbB881KDHzdN7Y9x
k3sE8wDD1hA91kmX30qlOQDodRxTmNhzFgBslrtkBeJsFLTHjZl6FeHzJGcHTWkzaj/1Nu7KuLiD
aWvo3irbynu0DUqIW8mXRkDo7JZIJzPXm/1WRBDS8whqNASC6GUopfSBzRjq6/npGzLZrZIiodJp
f5+19dGgY5Kj1Ol6iGG+Bm2JiFqKljeJ/kjuFpHkt0KrXGMkUifdZ6I6XzweEote8HCb1kTL9v2S
IlwvVIw9Zsgsz6s+xG6f6CLMuRIw0AFR24Y7a82frZbQplHWp9Ga4zupTtGWwtjP/Bx3uTOraBLx
0WgJ+CYsNV1Njb5E1VjxCCtfcSx/0rQid6tOgM3CDxiy5kdH2YMGRcns14t2t5TlvO+rRHs1FKXb
9VFpvZlQglOQyyY5Sov5OEzJ9C5D1B8ceJ8duXwlu7FdNqfcopRbqiOkha1bttssAjbqUIqHW2S8
m1mnePmGWaqujYPbilx7jouBNhgxbTAsMcH5l0fZvIPZl/6AK/W9JL0i+cdW4V0tu/l6TZd8F5np
GPTwBB290B4kqSP7gl/cZEHdw22DZF3OizdTxXMtY1Ke1URvvFrZAAQVKCGehELZxrJFZsKjMuh+
2+dWsZNkk7yUh/c5ieMp3s8xDea8zIibL8BV1U6xaMtJIfPWWo0fC4oaIJNJu41orOd0tfqdnhq0
/+3heCLQNs4S4ya1krtCSqkEb0gWrrJhy3KnUq3Cy6gqhBauG+fATlb3ljGmlmNV5eji4kDBoL1t
ton1i4f7WpX1F6TzJtmT0oNGbdL4OgyKvJe0ujkO2tzeacpQBGjhllD08AFWtWgOhkxbeaXLFqeD
lutFUjO5TaFDKrCkH9IyYN9ALx/XjJqTsq2LbyXa9SBTQom11vaLYpD36Zo1QTUqdPCG06qQTVdv
E6m+A9cPd5hI8VWC+IMw29VFDlc5BhCCp1Qw47mmrvUR1nZk3LSNtXlrVhLCJYmxE137mKTWwVqL
/jFvKjTuNSLWeevWYFxxbssg7b/Q2wjEq6+W96iqKG7XiMWLdR4ycFlbd/X+jACv8us4sH3R6Y8k
h/O7Rvq56yzxnVdCvyXDVgMj0ZajMiSbCzuo2tE9SG9cvcG3I+BoFgdYSuRirWVBTpHBHhTQVaEQ
xpp1RAloOofQCSlLPaWSJ0aCgbZUlX3UTx24SUflI0017SmrzjjKbKRYEcUrJ8pSD1IOB54LD5Vs
Va/+AqH6y2pa/DkULsR0IkIP7aZAe7tc6oxriSiCWAOayg+KDS/LMuQQVjJg8rWHgLwmNSXYuoRV
xNmqjbc1NVdfQXOdk1gnD8VmXNWNwMu3EjHi/sw238tapPfjKlNWF6Phzqg0Dq3oc2oHvCim1Azc
GmrmboryPhY4dU0ISjy13jZvGACQwG+ixJmj5nWZRn6NhkGCs1i1TAFrlcsbXA0eSmXsrq00GuDC
j4gGVost3iY2NIemlbqHZRzbZ0Ds0VUIal1ttWe3jWhVoS+SQrqtzOK6b+w3a5R5WbO03pdTDPd4
UtWf2CFohwIq9OTKGBdcGxyqh1ZqAUJHIIS+Hb43CaGDkLtTby3HRF2eFCl9SqNW+0qz0+gtMVUo
q6UioeyINNtViqXBE6QjdamSUYFcBsiKBU19rsfofZBPtkRvvXR9lETdnQpzygMzinvDpWvn42hO
g1/bSqAv0Vdk/w/Slr2DgjGjQbvbGuut7Xlo4vkWNDsPKKGqM2lDDKVKKTbICnUipz/IbzHwiOqe
rugmyeIrlS/xra8T5cnE9+AkU9t0cgEF02os9NVr1AXjHOsvTdtH+66VyKanKHluBrnHDAoajDia
RZbLXDLatKt75Kw0Jx7MNiftgaI8S7Z2j/M6THy8DPb8IHLw1Wq0z6ycfvXk+qjsQtipW2dtl35h
YGbbbRFThYm80TXCxVO86gTukj/F4QxGGih+5ifJYbzqd/Hrb+q3vygP1T/1s/9XVPafoS/0l4ZZ
imWptchrPEa8OQ9eH7aXJWbRd3PYusRRV33r2K7mrF7scpri+EhQMl+1nwitL6SnH3/LWdP+m8w2
EvZkaopZ+ClG3lulOcUMQQuEpqUvRjvc5JvkDHEHciXveyS/9n/nW/bxB1zIMJshkoW+YGYzuz0X
dtCGgBtO78kB9uhudS2xI/+9/n9bfhvNp6EJAxbhpbg8hzeltspS+XSL79DDFarl/nuEv67q70Oc
tdq/rWqFlLUxUAv5WiiCPixDQ7ZcfBf8wrf3GKc7vfqJXPlP9ff/XkZbWMiVUbTb2mUXKnq1cJNg
TOYRHabeZtdqGJm4V8hlKpwanY//7yn+qdD/ON6FvwSBgqZEph55KukIbWGgB6FUzt7+PcpFm7+P
w1wqo1OpwvWG2kLrD0ij7aC8iw/SjbaH8Wuc7BCuFnwER7u3buxPfEF/dbS7vCF+W9JLO4d1xel0
NTgavY93zPfNM9xob+Oc4cpB5a9XQLIxzhWfzPiThf2li/9t6/Qt+UezMCqU5EBzK2+b3yW/9RQ3
djcYvdCnRs8A9/lk4F/tIC+ma6mGhiBcU5C8XrZN6jF1iqWOW0l3Zn+anGwL8tbV3mObH5F5NpRO
wHynfMSIM7knSmUrR58dnPNp/9ePuPjesjxINPOMaXbqzr6GKrvT92WYIoXHsafeS95nvgzKx9vA
NoRu6HhpYN6mn3XGvx/VDgekZCqYdr061Mvz3XzdBNvubBRiViHZliN96hTy8bD+OebF9bDV9JRA
jBx5maJSQsQ0S469KEaU9Glvi48L+udQFzYhjWxY9VDZuCa41I7vlx8QczxsEh3IfzARP5/bZ+t5
cTGY6SCnWXG2aZD8pFQgZ/0fIf3/1NnlfCkwJ4OXG/G+UPnnn5+s2CaprgTL1/tlfVVS3dr34bSz
HigLtgkdCx1Ut7v+kxv2vPX+3Jp/jnrx0SDEYNRbsJJauBz7MA/nQA203Wed8c4f5I9hFBlDCBMp
vI5hiPjl+/Lb+ZdLNac/D5MDFztUiK66eAjUicc4qUJY8J/dcudg41/jXWyQsqoBR3umdXatab9R
/nYNB3erff4Q+Z/cbR/2hmLLzIin11BUy/5gPKG1itQRJHKbyweF/O8ZyxpP8ntPMa5oXOWmwWem
PB+u04shL+KbFPhLVlDAeVgr3pXp7Jqlfbak+2xq57/nz2VkahqRkqYRr1iXbtJV1UvE+JHNnpx9
4aU+nsupS4XdA6WlSuD9eyn/Oq3fhru4JxdtNOelGCNeB0hwiTzmz42Rjt/sOn39/xrpMk5OymxW
k4wFbOoTXgCePaeuXOafXPwfDtf5M+mkgNzFCtrii/kUcpfESjlHXpdX12uE1rqrDXfqYU5SxoHr
sG7P9Zjab2ueaJ9YGP86UpffDhcUC6YD9XDt0mo6LWdzbLJz7HSorF1SBtkPPQCD91GM+CVcNQcO
4xD+DxyyPh52Gwuw/4x8/sy/HfYcnW1WGhYo68G6K+xwskPFg4VCjAHXGMQpVA6bP4TJwfpsw/5t
BxF1sl/F+STilPHH0IWgD2RScRY98WA/IAbHa8Dn1nFt6ELH1cM4ePeZ3fKFqQ83N5/590EvTuOi
4PAX4b/nFXv7SxOUoTw6mxs5GHIFcun8e+d+DOAuRju/jb+trppBe21HnvbzmTTc1LerXYvbpuyc
Veqmu7mKWwek93B3Pxn6PJGPW+o/q3u+CX8beu1LMDw6BzA0mj83C6zb9avGXBWWlb5fnwz38RL/
c10v9tGW2UZWrQynhdDL/WWnfBOH2G3c9OHTjfMhorhY1Yt3sI0mA+M99uwQbIEeFMG0M/atNwda
gN2GV778e24fYqWL4S7eJynGPwD/V/L0XLqJBrDPGDfwBesn/ZMH/pc19eVHwwtYUWTce/H/vvho
klV1WT0kXKoa0qfWPtrQEhzqRcTedhMaMVrD1ZBkZzBHoJhRyXHbjXa4pYXjLG94YKw/bcF5BfNU
abVodF8xL4iw3Kc/5zJ00HUhWo6yl8H9nVZKkEvugeXd1Ij3VVV9QwMdFk1Ma6B4NnZ0c1iewC6G
44p85/W/X1a0y+ew15DpgXuxY2KaT2GqknKtFyaKHqhsmSq78NkPq/isFdnfnv3fx7rYMciN9IGG
UOyYGRO3TFfXm2GRxP7fM/rbXfr7KBcbJcPkBCsAvp49VI+Lkriy+jAvja/G3R747v/lhLNsCizA
88t16dk1rB0Uzcg4P/j1s+znPpqO2el8KSyDfnA+zVP+dqP8Nt7lO1wDU+oG0gHGi0ISMqDgh9ab
fOGvu24CJg3+vZwfMQwm9vuAFw9Es23rKLRfEY3gNUwCPbtrvcUn5abcQpHiswH/+gH/s6L6eQV+
vzPXSse86EyKeMse9aAJKO154kYCvc5cuI6u6q27GoL/q/xJu4S/vYW/T/XioUhT2eCdYGQzVzx7
SUIJdXumtZ8EbR+Bv4slvbhggFhpYdezpPj9uEF9Xz2u32Hh7dowU/00XLDlXHn8CYdJ9usToCjE
n0/93/5yHBVeYmHYCj5uvP9/rjOSKKBVmwwt17X5YKKUG9Jo/uRrns/0xV2KC49unsN8W2Bs9+cg
lixBblq3CBelLBCLfgMV5p5Xap+YcvjvnfqXr/fHUBcHvzbgFegJQ2VD9cWwCziHU/EqWuuTK/Mj
VKBiGWVgTmkSNanWL7/T3zZovsrL0lCuArWVhIuEzgQosN3eKwwkyy5lYvfzfPojLsOotimfrSOx
csDI9M+VhC1WzsbIqEMAfzwU3nytb9741C8QiMM6NN01UCHqwLPzoRjIL7b3X1+tv36CKc4f08Rg
7SKnn2SKetiG8DBS83dqrMOwWShvqUpl0O2W9ljISvtJTPPhq16MeZERxDqmWnPEtDGQ+pY0z6n8
EtXiEx/eXxjeH9tUPR8FmWI/x4EywMUll1W4kFW5TUAq9Q52gNdY4oezIR3Spr8ecY62xvVLFfPI
F+Mn4cZ50T4MDTvMtBTZ1G3zYmgls20oQRa2Fjql0BmNbKCUBB6Thi6vG1Tda9MBp95mHD55uz6c
Tdz2LB3TQ5Bi/ZdJ3h8XrZWWeG6piFJnxHrOVG4/0tUeD5T2YK+K8TOo+G/DkWFopqZiXoOJ3p8b
WK/GUa5hu3kllJApW7TAniGlSTKqSVjI4397HTC734e72DgLbmTqmlPYkYpJTG679bLsNSTuWDpC
NW0+udQ/7lOGQwpDvIhGnpvhz9kJVajp9r9IO9Met41ga/8iAtyXrxK1zow94z35QsR2wkXcd/LX
36cn972RWsQwzpsgQQADKXWzurq66tQ5WcDjEZK0iw4dnPUdZZmVTyZxKfNyEqu6MiN+xlXssS5O
gzQEjjpsNcrC8Q4AjuuXgCr+33VBH+2UwFw5fA/erVVRXskwJWeF9wi6THhDPdeUpSthntCT1sA8
JIQ7JaDM9tLR1hCl8HT6XLUEvtWM5+6hAW8zAc91qAg4lPqkJaNfC6LpwkMDOHR3gGPEgMKZ4ZBd
V78Qfv31WLu4zGuT0q0FeUuqmSEmm7N7gJJcvNxEgGew6t9F94WzQQTASWCotqBqlIJ71o7mpKS4
Zq1GUYfetAuBTmcYJdiL1G1DkllGA1ac6S4BEBt7ZVSKPArcJsXUhFT6xz8V92MNuvftG3lpHznq
cAND4AuOSpUOhdY2pRsFWBBVZ0FMXYDPYJR+2/minOEUj6u1xYWdvDEpeUsT6m1corPENTnuRUvV
6z6me2VX7/T9GDyGP41t+4QqxMo1tZAUMPJ1tVTJZbQRnGsMQS45HTDK8+gzDsuoB83bYc9MWLRh
AmAl5NyXUXRh0+RJaBB2aPjdBoPAnKYY9RRRR3UpGIFbBUlHcUFQjVfa7u2PKeKldPQtHjlEH4+y
tCun5TrQFohzOBMOuuLh8HO23/UX73eQ8tsEJiQFOHk5GCtGF5do64IP2SMRgML9dolTPF1alxYj
h9/7oe/CM1wg6QbJGx+44cp+6vrdEg1V52ayRP2PprCUQYYXF0LSlKcjc554TgNh5EnZjXBU0pOv
d95BHP78aS431Zhs6Ar5F3XDcM/c71b9aeG3sFogVTiViWyRdHRIW4sAvoPAZxgXUM2xOTDF/Kn9
y9wzSLlekbsPsoZuaigR6NQCLZopt/s8mt5gmxVPn2EbfeJm2VWHyJ8PDImgChDv1xp84tffOhMN
G5TubBVyX8ewpNWZWtQmVoo5SMy2rvfeVb6/7a1rBqSjkfag7xXb9fwuQ4EEkFaR/PG2hfuyIlf6
9RqkE99RO8qSxhFbpu2VTXVuIFh0NxTfXmuZDP7W/6lWLJmVnDQBph9BjiZOBFfweyPbMjscU7IF
w+UzIWKch0dj14dbQBxr0VX8v+8+m67Clm96GlAmaVenJKp4IzOn2GifhL6kDQ1glOtnY8g3cfTb
ygYvWXNU3eWhQZ/PknspNlhFiCdI/UVLCuQPDAdpdRZtYJWXzhydDXtr7gs/9tPPa7HgVUFOXirP
Yjpvrqbx4pE8lKlHYOBIWPF1zbPQqgZ4MKAGu3civ4ZcaJP60xa0HLv+Lj4zhXFQcq604CMTRMf0
nMONAD3Ltt1N4JH/Vff4vjKDJ7iGAYu7a0OML9fuOshteNsTIsQvm08wrWyZzPioHNJd931tQ1at
Se6uKzkkajrWxF3OVOyrzxnvHLAX6e9rTdaFzOF2bZKXu0HsjK3xGv7KE6AsegTmyXiC1GaX7Ydj
thIullZHam3ymOcaBQ0kefbc4PHZREDK/hp2EKBuIcGJfP00fSue289rGvYL2QKE5VfmpM0MMris
IcXjKbIp/lK3orAW79Rhc3m8PM9//ouMduE6uTEo7WcPeVkNY6Qw2PvlM3TBx3YzAW8bP68roCwE
XwPhDtcj6VMpkUiXtjVqF97SREY9Y9q3+FwEp7dDw30uYtwYEKu9egVF+TxAboRWjHmAou61B89w
92HVCxcXoqNZo9Gn1qChv7UjpBCqXk8EFqb3dbxC72hTQ0VAr2r+naECHsr+20tbMyku6qulXay2
aWFT9vwSOr328q1sPr9tQHiyFNjwvX/WJH7AlQGFaZ9LCbbOD9Ovdv3ZomqtTZu3bSz697UR+Til
0NbO/f9u3OwzhS8uxng7fQMhhsoQtYxmDcK4kMLcLEw6U944t0NksDCI+PpNuR8fxDtj3KWAlMrt
v4BoCTd+ayelMxUnEN/3YpEC3cdEfbTPv1Z+dSJBm/21q1f+bBwjujTo04jGqUGB4fazaYGVO4Ee
OFCu2s8ApGskF+t3JmJ1b3+6NTtSImiYWmhddMXxtZY5Y2VSLmfFKzPmj7w1Vxcf5Hr/XpcEq7nJ
Y8JDcEsKE52ipALj4whZvphx2y56UCJmTMxwPAcNU8hvr2zNnHSYa6bS9GZmB2keQsv/Yrnf4NN5
SIsPv2wHyA7VER5Kru7KmUMdOV2bBa7jxw45Auo7U9AcmIXZzom2VreUi4dsoceThaqBKa4tOSEz
mbMOkNxERauEKccBJaT/GbbTaQxNsKXGow6bfQ5jHpQCRzsGzUAmY6jzNql+FAVDOJb5oYSjMPPy
/dubIIcx2gm0T8WDWEgQkabcuqvpTlmrRKnpK67z1HrKWak+/wcLGoHMg54dZnXpc2pz5jCAomv+
VJrM8DGcHRrMBU3zZSUi3yX6r2u5siStJedbd3Pr6L75pHSb6Bn1sk24+2G9XA7Qt34Dn3xY0+a5
P4X0SkTeS16HvomM/pr5brbNY9XvVOYltxdCNoSO4Hp7+Ctzd1hbotis26NII4hSEABIz6IEJS7c
q0sB8QjGPkeWWO2mLaOk2+S9+zjt0WTbh/s1iOnd7cCGcjl4HHqchJq3dPDNuMoNK26YYnzqdtZe
O2Zb7Z1xoHOS+cfhuPaWXvDFG3OSpwwR0zRAWplqcfrTBKGGtSaHdpeuyiuSXCSyIatndNbwXVjx
3ENwKCk5xVtYKAw4mXa8UfZr4PIFF6FJSiPIRZFGQ+zm9pNN6BLDJpS4vlLo9XZytO5TpTNZ2BXd
/OtHjSc6J03n8gEdJX2vSx/M5gy7v2+EKnROTMntqp6L4e0DvbigKyvSZ6pQE6vm3HD8UYP05ZBX
LTOIEcT92kHVmY5529pdJV18sutFSftnZF1mqfCkMvgx72c/26HRUr/vPsDtfwgPkHFSXIYAkjE3
dRONmzX8zJJTXpsXf3514tpEZzSI9y0ynSrkiqWSPIbOHK9cEIt76oog4ohvp4s/v7IClC6LcwQC
mfrX91MHtSvcXErY71Y2cyF+gHb8x46UeyXwLkVQmoqE3NhfnI+iZe8+tjtzbzWf6/XEXHwcKV7d
2JOyofJixHWdk+uJ2gtv8GwHMv3DXIIOUKnSb8N9n2xW1rhmU8qMaE6kzH/xqklq2vb6Lt8HfrC3
3zPX5mcUIdbSo8UwaetIrFgmNygI7duPV8WNM0wh09D93tinjyNpNNA8CMR3YmMLeCX8tbqc/LAS
h4JKC6p71JQtlPVuTU7Ud6B2GwEe7ttTvhfgZnjRV6+3u+e2bEf6fja6zeQtjbDjnkUbK/LLB/ej
vtePEPetpLT3SdLtoqR9NOoZ5opL4fkXxpvdtHqEvnwbCVImu/K7IN2Sqhzfdpb7XJMags5OUjC3
yJmliKm3TYd3EjHpsf4OcfMPBM4Fs0XFlFx/etvW0hknCaRiTZHcger19psFrTVkc42tLEkOWvaQ
8kgN58uK+y/EK1PVPXJN5E0dzZA6VGGkFqFmYAVgnM2YaW/sLpEyrOzbohXDBpQCRJQqjJSH0M/N
h86LEILStfFHX9fOids7X8H5LHwdUxXpMv1+FwoOaS0TBOut5vASmN0LQisQOinN43QZ932zWkJY
iIy82nRir00VQZVRNghwW6Hl4HzmU/au3MdnxExewmd9c/GV02rIWFoZB9hzPZcnIlnBrS/UOvru
KCO4vvOe2VKk1OAX2TDFvlN2P8q/mNlhstKfHlbtLn23a7vSZYo6FlouMUSNre9sAkSz4FhihM/b
MUqvUDbxkx2kXIe3Hf9udpMowuzeP6uV7tAiMuOxjbCaUiDWvl8OvB3ftwDhx6Oy1Q6DL4oNkDF+
b+s1qO3CoeMgUB42xBzKXcLsZbPbNgnH4aIG+yCJfbV13udG/Otn2+Ldj/KoJlQ65d53x6XYOBNv
SYQ6P0L8sY1sazdf8t/e3smF1eCiSMaaHk9xmBJu3WYKdVTgcsxUM7xizQVKFmeTJfWvn+4bM5J3
5knpQe7BpiFmb57dOa9/QJRUrmhery1G8sWWoX6r6FhMGj3OU/tOR/gqLKKVL7Pg8TdrkXzPLKeq
1IQDTMpfcfjBYYT+7W+yZkAs8yp1S6OoLfq8cEEhg+ayP470E/6LBerdNFYpWMgjb+OQQ/rXsATL
u7x3E+S4U2cl/1xexD8mpHzCa4s67nvH8W0j0KEUtKGPg6PjP23VP1akGzBP1cQ2EL9BOm44uUP0
swrSP97eq4XAaoE+ARDuMcxOanT7NWrUNoZx5mKyYt1Dm7YaP+hJp55cr2FmInZsc+3CFVmJlOLe
WJTOZG5nfLPediApToqzq2rl782QGF+pmaVPOT1sqFTV/gHc9vjh/2+t0jGtg9ludIu1DlqsPmiD
Y36haoDyYOuFu2aY409v21t0kqu9lQ6sOvByyV5Zfmsz/GRPbXSOLGSj3rYinOCt/RS/4uo8NXM1
hXD0OT6QVARhvHHcVF3cH9BHgf1hQA/DiwvNf9vo2keUDvGk65PtxXxEanP2EV5P2PfRTf6cO3n6
NYT/yB+9DPnIKdZXLC9GQYoDlIrBi9K8uF1u1gVVySSD63tBt837L9n4DMRq5eAtGaHOoIKcRD8d
MelbI2OGUmXO+KI/T44POw0y4CkqHI2BmMbbG7nkI9eWpECCAGbgFuLrQZu5Ac4PwcvT2xaW/OPa
ghREqtxh9gzSVD827Md4Nj82uMOmDRILsQr7p9Fon982uLgkIBe8E+guMbN/u3lQadf1KG6QcQi+
wOqtbZmjn/7LF9IoxsJvIZAt0hdqvMYYB4VVJWmS7cskR55U75VDe0HC7O313GF1SMd4OlrI2CGn
SvFXcjlXG9sOFWe8oYjtPyKobJ8sFGYf0AxMnspiNh5ypD2ZlbmArpkU2udOW54cTzFWjvpSsBbV
KnriRGzeYLc76170IA+ZtvPRPTgMXQWr31C/y4vhm4cA4soOL31GCyCL7YIaYlpbil5RUk1ug7yN
7/YKbCXVp67wVtazdMyuTYifcBW66oLpJ1XpHb/WR+ODzmSwX7mlsZmrIFxxyrshSPERSTct+raA
jwx5NhfSAXjpELwH4WnsIZsU5AMCe2Tm+8q3N+ae8SUXrt3VgthSQY5+ATrfKmBPz7alr4Zyccyk
noXWK+RYSDG2c3WxKOzEbmajvWh0c4f00RApRBkdYF1g9R0TfFDsBd1om8feJdLq6PSYWveRqbs4
+mjnExiRcVApsyn1MKcbbS6qIYAYu3WnbVP3dbxbOQXidpTvmatlyFDOPOgV9JIFh9Jjt3MobqvP
3X4WZSmm4taeQEv3C69l3RSVdNHTvfWMDhEAK1csKrOtYu+qLhy3hpMOu3hq0pOeZkJgRtN30BEp
n95e55Lbg37C62ngGXdzT0zjVo7acNg7tLmOMPMOKKDW48pLfXl9/2dFTrvQTBzzcJx5mBRlcEjr
cNqmqVL4nmu9QLO3L1vN+mynl9B/e3VLJ+5qdXIoyyvTGN0Gu8FoT4cxr6DoMa3hyABZu7LENVNS
tgXbVsYQLp8Qnun6OKalgpBRO7xncrBeiSNLcfF6VVKo8vp4dJwKfW7gfgUwxogpLnsc0w0itN1D
aKbqSkl/xUlkmF9h2CqqzARiz7Rf7FxBHATS3f/wqShWWrZOzciVxwqKNHOjESYFH7R6fc5mBgms
NKY9rlbZGknC4gZe2ZJCVNCpSKSiWQ4o00X6z8/pkm+KQ2+fYbsEfgfea6Sw47ova1Mii16i2wBB
oc9DK0n8+dUVYMRD7Xk9ljOGcP4s++HyAwlv6/scqObKKpcX+Y8p8edXproMrdhgwktCSGC3dT38
qEZUTLvWghBCQfT17e+3lHfRyhSDVA5RX05U0yCYo3HG3MSE71OqpdzU5RzvQrsOzyn5gz+F9n95
MQrSJzhuKM8Cab5do6OnTWtecBqVOmbGtIY+Vit+udQTtMAQ05sWcwtYubWRZwZCR1VJhDzbh8sR
LhllE/xEPTH93/nv2vkvX+4fi3K0RFJIUWaxlWWuTee4Tpx9PSB8ZY5T84fXJJcPb3+6pQIc+HN6
/DAnA4+S4QeKN6hFYqomCM2QNlkVQxEU72xI2Tf2JvmAOsmfEfKTEJQC115r6y4eCbIUOltUvQHF
3O5v0Yi6HO7v533iI6ZyHPrwWNlrA2h3qHCREdmmA+xGZfaFnPLWjqeU+agnEW84QGDx0TjSKGxe
bOZBfs9+RxijbzfWDgVflB8fXJQnt0DqyuP6eoW/3CUWV79DBNurc1kXaPnqKg1fCijQQXmXyzmJ
XPdoTiiRo0Ed+n1b9QforNXH1PHWjsx9O4qpPx04LqgWQEi6I8UFFS0Ij6nKicxQcDJZD/G5f6AV
sKlOkEQ8eM9rtXP59iAH5dTQ/NIoLzAEID2Q8kC7mOOcAx/Lv8+oHVVTdnjbgZcsIEpnMLlNxwtU
8+2WMnUWoNIGdy8yPzZaKzXD8IjXFE69f9vQ8kl57fcKgClvj1tLZtNbQI1jjkaxUX6A6K8/DYeQ
srz1NPjoz+5NcwchwC46r1H7LR4TmFTYRErVXJO3lp2+bSdIKG1/Dv/II5RZhFqbuVJzXWroMdPn
0jV0xaSP3Li5XLJqRouW6Qxfe+VMQayy34qx9PyJ45mtZDKLb00eA7DYuQJg5EmramCi5Khjr9/3
j3RiURFoGNEQU0XdMeC//8P3Y3VkuxB4WlzCt7sIuWuX5sAg/HHffNF31VMX/2gfKvNrdmk38SF6
p+3crxeITefoJ9I0jvvll3+AKdDohs2AokXXSsr06zkDJFdpul/7l3fmtjtMUJlUW1Amh/nQ0enw
kFzzQ19Z81z5jMCDw+i2rfIPJBHEwNuVq/VFsyMDFXvG7wpg8LBSvDa+UVQB315u1VWo+b3HMhRC
05vXO3OpQP9vLQZZ6FKJthhomj2933nOWI/IjWpa8OBejLBZuTUXLmrsibE7yKkdrmrpoh5GU8uj
6HWFIYK2n7VN4psn7Wzvi/fN+BzvV9tlwltuQ7kYe6FmAGyHjFXO5kJcKVaTSIdpSEz2uKf4FB3r
A9MqK357f2fcGpK2cjDzwbFaXd8Zyu9ZGrv9Q0aN5sXTSuPdhPCnfkwVJ4w+hTV0bR+EAlKyNmW8
uL20rwAO6Zooxkjbi/SiNoaoa/jpo3uengTw/HL6uzcX7dKDsbLkhQoGs6n/Z0+Xu7vFYF/6Scee
/vLkHjirYFHqY3b4G+/efwZhsLbN93ejeWtTOp1qbcZmEirMjO2AaXwQoxjjRv2I5jEnEzqAU/F9
JR6IrENyIZ25StEcNJk4lg8JCNMwdYTTOuhZz8/BS3zM3weP1ouB1P3lJOo0vw5KJNCKmAt27xUn
cnsu6Ql0XTKULLJlEGiTGV6t7qx6aL8WSWR125UV3r/9b81Jvpu5DZjhodXAFFm1/9R8ETjy+SH9
OuzFlVkfnHP4s6a/+5/WSeQhpSSZZszpdp1Jk9lzXgXqztCQL1YQhvxalba2QSyj/m1lkWIR0meE
N8YWLBKU3bhdbm15CBWiQBRw9T+KcVV1l/vFk7Mb9uWRxj2N88v70K+Ob1tdCLAYhWqAGinD5J5k
VFXaqoqBc/iE/Ms2UQrjmDM0u9XKUV07jWu2xFe+ylqjEUGUCAIHkFoQ2H+IH+w/myeBKzIhTew+
Vj/Lw2p41Zc2FUA0KAgG8S1D+oBp2oQeEgnq62CUuU394k+xpdXJPIK5+PT2Zi6kIhasWwaMu44J
KPduSERNYsO72CooBGsP0uKD/lN4KJnPAZrtFWNL2yniKOeevFiXg+nYwIbhNsJfTuXlM62QHXp1
3FfhoXpMuu9UGUGi/fpLiwQc2Cf5P4+9O6LNpnYdWj2a6kcxYJxDOiHFQy1WVVL7KHA26m5llUsf
8NqgdPTFqxJkhyOcZvTrZ/XPyHd2HXQ4xuf289ozYyF3Fc9XJisA60OtcgeyqKw5Chmk24Vfeh/2
VcAj9uPlJAL3v3DO+8CNNQpfgu2PMrdMO+3aEYLQlop60GZ6nYl32wv8MeHBOXDap3S/nm/cpXDk
UpRWTO5CSkjMJNyewUsaQHXNzIhvDHYLwWzy3NbV2njF/TYKEjEyKB4ZILtdOZQpUGmXtjKiVvwU
Htv3JP3bfhu8Vw76cXhYc8lVa/KawCNnuViTGIMlt/D7o/5sHHTuvfD9Kgf0wg7erE3KYdTQ7DPm
LalFbfPHYadsrAftQdluUKr10S6ByuD0q0fgdjdlvF01wwQ0F1gUcTP/aRxF3tTviufxKd+uwT5X
licHzGyax0ETn850nqOh22SDuRa47o60WA/jDGKUnRlzmTnENhWjRXqKp+4B1qtdsw3P6jNycofC
D9+vtUXu8zFhzcPXBWMKzDpiwVe3DvgNox1sFoQi87l+FKN74RlJJvEgjc7F+/XqzH2ai0lNM2mJ
CBpNpnFuTXYw2+iTJ/bwgMzEtjpo0+skuAgj8Ufv51qx776kQObH0JSYAHYE2E9cFVdrtHq20+iJ
yoKoOz5azUf1c/4b+peCYAPN8VPwkOVPKAYgGfbrX5PXPnBGFsublCf/re3ZmLt0qKjNaj9ETWw+
os2xjd7pe8HguXqf3116VC2YcSLb5e4hS5JWmsxGbKKmLW7Y9lSWPoN+D2MBx96Ozhpc+vZg7zNl
2zuU3f5FY/LedW/NS7dR0Yfz1NuYD/8YdqgZH413otjfnfiw/upi7+4HabFSckazc+4HF2t0yg/9
SbxeTL94FFRw8Hiu3u336YtkTwqkpVEpQxPzKYMnbQ+1zjk4Fifr39la3EmqJww28RmBpty6jVbV
dpqprI0g8IhM3sH0rcPfK0MhfrMSQsX/7Sa3FiuzqKvBJgxVg4xvsxNY+8tUFydy2tXvgy+FtzWO
f8/vJkj9RrAHiE+IWvba9XTH1sazDNuCWY+JGVqzUgDKSHtdm0He1za6F2z0P/b5sz74oy9oWWNI
YXrAnPNG9wcYBGBPWHckcQZvl88EtkOBgfAgJvCkU+PxHrVrs0YYB0xu+CDGpM2NuxlO6y8m4SP3
puhLqYB9NDpUt9811Oysch2E0NzAfNG6ofELyv5FNhjbyrK/z/pvSvL89tddMOkBMQFyIXI3miy3
JqeWHmkiisOtFR4zSvMBcbdOTnl+2eqV/TEahrU60f0tyTsb9jKq7Do4QHleFdErzykuJmGdqfN8
rz4l+8t2+MbY0EY/Rud/Aee+/4S3FsV5ug7xkabX0DJNfutBAZPvo32LIouff0GW5twPawfm7jEK
dgdWQ5ZGogifhLSnRIKxoKEoKvyiuog83J9h53u0NpFJ89Nw238OdurhV2kFTcmsdJn0PVQiZOdM
0bQegt4R+i9McWp+lCNozKjtOc6MteCwtFRuTWjMqG6SjUgeO4aa2iC/OqE56qAKFjDRmYX1Jiij
o6Lra55zV+9jhYLDX+Ut5DDQI33HqRqGBiWryVdGc96mmTVsY7pODymS9n5eXXR6WGbc72OUJr1N
OifBb66Tqy9vHxmRpF6fUkulykD9TXfoSBIXpX2e9aETQxETSjdZFGx6K0WCc2hTg+n1diimd53X
DNmDreXI0iXWkAyPXcpk6Kpwg3zF8UPoIRlCnoZ+FnXXW7fuU5S4LNFJGraCtyoVfG6n+igousxj
uPd+vr3uO/UY2Z60/UM9VSB9sGcewmP/UWk31DniauPsjINyQOKA7qQGoROagUyOGSuR6i4zlM1L
mWE+X5zUyTA/v4dK5o+Uh5E4U6UNj1UJY96ab98PLAt343VJ98yjLiEPjgXo4FWo4xI2kvxUacFZ
T+OtUeffvBiioOYvNcl3xvzuEj22bbFxIGH3zm6mbVD9W/P8+zuYnwI4iTl1DTiz7HNmWxOnnXHy
1Rfd3M/1zvqZn/qTGPgy1O2M/IN6gN8eSisYtda6RLLDm1TvXmfwSZQFh4+08UPozalzsf/+7uL+
q5mb049r9cL7tyhcsILGgHIayTAH99afqbFpo5lyF8HVBTHrSDbc+N5BtL3Xa833qQXWSGkcMhqb
6f871rdoaJAmbsS9Lkj1GGWD56LaFOf2ufwY7QWfveo7f5JUJC/q105dpSi59y/pF0gJcTiEUWO2
/AL380DMfKFTs4V57jR8A4xnvYg9dk5rH/P+TSdZlZJHM1PQdRXrRiSBqNEcHONYPtQPxkEUu237
7MB7uRI57gK3ZFNKjkcr03Sjw6Z6nh9F7ii4vZTzv6CaETHoOjjjqzSEIBYWeGBGuqWE0Z0za4w0
gxr3/yoFqL8J2CDUgcdgO66MZQiHfMuY5LBN2YHySTGW5Oa+iVLUZqPjJVoDLd3R6rIoQAPMknL6
6V7a0gHsBigKrUTFzsmIN87DeOzxTiBg6wWTu+RMmHJcnvqMdd9PDkZlOjncVpwKZzgUxTfHXBu4
v7tGGItl3h4GUuCdvPTlHnerUNKLW2/m2iJ0odjka5/Ag3B/ZYdu7xzKd3G5cffdx3W+vLt0RZgW
Lyb+xVipfOa9qlX1YlLYyMKOjp3gIdW0Pwxj1E5aNX5+2+vvvePWmHS8KztQ8gn+HsTFXRYUlmen
NurN1K0VuZYNwf/HeBv8WnLZyXBztOrzmCpNOfxAIPhkBvbzZVqbc1raPGYU6CkLZ7x7KjS6OZl5
Ecx+Van6n/S4w9+6yIx2l7ByD0psNL9eCuVz8bcgy4RgGZ7w2wshKjWrd0L8HiLJYoOe0gGC3kfr
EGySh/X6yNI2XluTgpR2ocfcDSig5qO1ybv2pGYAIa21VRn3Iep2VVIRNKlVvE/Hjhi6j2iriL6q
CIgRQIT2a4ZemnXIXpxj4tff+zOjn7vyXA5HZ/jE6+jTKwcsD91gt5pQrvwyV3q4KEj4NobFL1OO
yntRoXF2HriacKtvwnX6kkVrvABBJsDZjUrR7dft0L0OAaa8fl1/fOUfuzwGoNzo4J9WkzmRDN/G
anb9ypr0dQ2PQpse2QQ2SpkWfexyRxVz2x7S7aotEY/fsiV9YSX3GEipsCW+VfahI2WqfONQnRK+
2/CwGlFX7NnSd5vawRh4oYlLzz7or6SKxef26L3Ye8ajn9c4tBYSNfYSinfIZOmcA/e4/XJxk4zF
lFekRxA3AA0QSJZLcKy+OQcDOQtzVf9ncYEUoaFUpcl7N5uvXgBXKHMpykDmGW2HnWpRmoWRFJKw
C+wN85oeyX3KK1b4j0HJW+w6n3n0YlAQceR7nlW7hoLPr/fMRIS7siN5ymXykixO2Un7BTAglbzx
g70JXol5vfU0bPEM/GPtNc+4qoOMUdFcphJrGl34s5DkKr+j6PJN9bP92qW0kLTcLO21YHplDB6a
tulDjEUn+4zs+akFzFqd9ONaenSfsoA+prJB+QHBGkdG5mW1Vua6GVHAD9zsexM0YB2StAzWjtmC
T9BxcZlUFyAn5ldvvd622zhuXOJVa3ufLiVq9NByP1ptBjVR3n0qB+ulsCmXTd2wAtNbuJmQVDbx
fRVFUQaNby23aNAHdAvh3Vc/Jn20aavnKrY2v5yu3BiRDnUfO6EzobXkBzmCya7xrVTbY5u4vw7o
pvYnAGkAjnnl0cC9XU2URU4f5IZouPS+ya03lFTkekgGjW1YQecwfXh7ZXcPLYGABVhEyKLOad5h
7zpTV1Q7jWcs6udW92MwtxHVC7oPzh/ZSduV2/Jp9TkrB61Xqwhr2jyZaWfJwPXEMvrQSigcT0M1
b2svsF/G0bOOnZ4+12n7lKKDvnHKqdlMtYbX2MX3IYo+Ona7L0L7ZWUP5LNvqdQNRO5mCTAOOjW3
uz6HRq4WPY1D+zJv8xN4LmglXGPYivWrD2utQ/lQyuaES1+dfmpfjTqLvnIxVrsqfJm0NYnmuwc8
JgCnCJYdm3XBg3ZrYhghJ1CQ2fKjyNyEPVr0KE/b+j5w6JjbxTaK58+J3p/a2t2aIyPC04c60TfQ
CsabSakoxJYbZwq29UV9cdIsegiKdruy63LO/PobeZB6SDEiRKoKH7naBscozKzN+I0BGDoHWEu2
hQL9CAP5blui06d+RyVppVgkRwvZpvSl+y4OlVLhIDv5RsCvrEjZW2n76e2lra1M+sCGEWppH4uV
aS8296/rnIrqrKYr48QLi8Fv6VAYgp+QlON2A2M77oue9NF3hvDBLLUH01aOFbQ2K19KLrCxaQRY
QaUuymx0nW7ttEE59Wnrqb4XQhNV6z8h3i39bnabDf3bl6JcAwQv7B8GWZfOjSXqi7cGu8FoPbNU
6E/qn8o23xbjOZri7Tj1K3H9Llv7e2n/WJLibXIZ7dwWMDXzZUSCI95ln2OKhbrf/wvO4rVlSQlN
FamZmiQYK+J5G1dquUnL/qSaxbOdGf7bLri4MqGJxcATM2vEtts9bCGrsEIlEphqQf2sPcAk+SiG
a0VWv8ptvRBBqfb/Y01aWlwyM5anWEtonxcvBfAAA5Ly/GUdBbHk9YIiEKcnZqCBe7swyqStVpT0
bgb9Ra9/77Ovobtf2bylL3VtQ7rvw5T5ddtINGpy7Un5an1Ft8T70J8H39wnR/OhffJg4/+6Vgtc
uBgEnen/LU2K2l6QolpgYtbI2yfF0TbBuPo+WbMhBQ2t77t2trDRo6kpsKBowD7bJ8Hs752r/fQw
/raymUvh43pV4hddxXm4vtQxg2IR5NmGUoX6V/hgHMd2Ez5ZCGH9buEn7nF+Kj56z2tqe3dAbXG+
r21LkTjVptweFGx3525HMc3vDoDGDg5aLc7BO+tIpoT7NezrXRn51aq4dx2KkiQVktXcchNnqHDR
9DR96ZujGNFuj/Gj/i23N/Mf4yE9r76W5Axctilc+mqXU2s24PLBphBtbDblx+IDA4GP3WHGdANH
dZZsjC/uQ3L+F0i5xfNytWApYJez4RT0rTn+j8WX+uTtM5QUPyKiutfO8W/pFwMpWtPZrLa9Fl3L
YrySiht0a/KMZag3SaWmSL8LBFvzYYw23Uv14v4p8reWSR3zcWhRGkW/6ZfhSWK/abowqCOGnu4a
MsplpJjtpNrrNJLhF4dB2bifTOBfug+5zKpG5v25pRNDs00855jOkUne6qa2Y2cKYf1+Cg5VuLmE
G0/fDIeA5/e4K90H7fM6p/+9UcBfVDSpr/M0gGHu1qm6fEys7EJTubLzkqlA3UN9pLOafiUtE5fR
dVHo77axwZbyiOMZKTmv7RR6mIw63cShqram2zw2bbZXXby2R3xQz60jGm4rT59Fo3TT2FchHiVn
/ZcoDoLWMOiZtsOHxhyyjeHEUJM1v5tFduSePtV64qxkHPcnhQb5lVEpNDRJYptmgFGtKQ8TBVTT
O6XwIF3AlLwdd5e+3bUlaU+pFKlgh9jTZEreFab7Ix/ycGU193cxq+HZzWw9nL1M/t36R1TnbVKV
yeQjTlxtg6FtafBW9kHroF55ezn3R11AfxgOg7SR7yW7YtIHxsWyKoAjvfqScKdsjKiIzmqSfaYl
3OwvKkt92+TC6piWUGG91Eh+73q7kD+YDFYBjQmSr2p0rOYLsWTt7bnwmUyKdshsCSuUaW63sONQ
TInb8hKeUIExd6gYhLs23Ng/hOSuhQpVNG7XmIEXNvPaqFzMjpoybqcAowWTmmX+0IQ2U//vA/cP
3WmPb+/iIjaBmQXHhTyB96jc00L4PfecLKHBOT2lOvA0avkHbzv1X+etu6nPl/1aeWHhkJmM3YsZ
Bg9+GV3a07b2OqjnmbkdY+U4hvkh69QvvZMj7D3/Bx/houcBi6twnuR0ylEVpmJxS7WqHsvk0u3j
OZ82daCvzWUsOQpbSCQWD+a7iRNbnQsnnoF4VHWz0ctPY7o2RrfkFZB5caJRS+DtJUX78gLxlVIU
BMQ4/kPrpo8DzFGx0gG3s35Ogfsftu61YuiCBeMvKXjwbDRS7pXJB8yEiMsl7yH9USrrQ31BBfU/
OOEVHkiOVMEcOkN0YffE9JzAA5kDyPp0U3wSWiHpoV/LekWuLl1p1wAk+dF8Ce28TwUiR4yyJ9/E
xIeoqoXP9r7+bK5cZUsOf7068WWvkj8NW2bXY0yZn3Nv3wR/KUwIlmslm0UX/AdUJb8p42CGRFxR
Rj/Lpn0bn4J6XvtOSzH3eiXS0e3qJDPrlpW0PwZmLtqPqQJ0SwHsMu9QdB/nDbAqX3t+2z1W9k++
XC6FO0y1QG/ZVbwZNHVnMsVeFZ+qYJW76f6lDIoHXDuXmcY5c6UFKjlUi8oFerLS+KF4pzot9lmg
HmNv3mb1707xZdKY7W7GbV5a+7dXubi3/5iWEfWRC0rMEKssyp/DfFAra+OVqw2+xb28siIOxpUv
KhcrcsIcK3CSWBvUq1V6YMoua/1mbx1U0PTmY/Zx+LrWglh4dd3srCeF4jzqisYShsW4TgNYKT63
313/b9Kc/Pf8s71Cq7RqUZyXq6XCVdn3RYHFGkaCy/GyAyYF3zi3GrK171Xiy2GNsnPxNr3yH3mS
zHajcOzFAREAWl1Mq4oGaud3jy44HiVZ1XBfXaX44FerVIoqmB3hNtGJ6fz5MT5775ydI8TARff7
f9j7ki5JcWTrv9Kn9qoHYhLfed0L3D2Iecx5w8khEhCDxCAE/Prvkl1dFaFMnC5fv1WdioiU0GCS
yezaveRjdpN/OWWnBsCRghYF72ejy0n33K5T3Ko9a794jfO9GoIhCkO+5VX+yiRCEB7AHOEvAO32
emx14iK1Q0M4sEWDNyv4scSHCjARFuV90yXR8WH9yOuZlwL8ZQBkEUhFYM7obmq8XEwaaEHZzoDz
gK34NhAq2RW1Xd8S1OzHPVUge7AGPKJJgjDBiCB8ltVbEa5fvH3clx9iXBgSUpxV2ngoHYdAbyST
pj6QsgoilfnpQ0ir5Htu0/qySim9OD4Hv5xxVMwCPYp3O2JdxowrkhWIauMQcjt3DxH4Q1o1gKkO
W57ZzxFQ7JsfVVJLBGaB5rzuyS7EPIcT6liX2M8iAQOk9+HfNZf5tjjvcqy9WlpUcS9iH8i3oGIK
r+bXvbk5YwXqIXDy/KCuQZFuCvDvuFukEnkTbYUKf0ohozYXOCPg3gIw5Sxpntf9lYOLN1eGJJIb
s8vqsoi/Lin//wI1+NOFZXRknOeJ+k9dYr/Pb9kleZ8gWDjv6PBfIOzoT7sDj0gEdRHgAP8J4FqG
Czrzsm6Fhwq3dt+eDXgrQLTwcr5oL0pIjZZvZsToi0t2CZJ7+AQNALCJzQ8/PLhtpMpPNoKiPsQO
2VKXDGD9jxzbi3PPcrMJIgJ5gxXtILfs0ajb8X0RZ8luwcfYh/oSVCm78KK73HrA/HxQGH0bqyus
qbYzD30vupvsXQPVTf9aXKj76Xyr8PQnzJW39IViE0ggA5XwE8mV4h1q7aqsOZTXFi7rGmWuPd9V
ZRXlgnwfRH05Piz5Z4j0gkc2wrWW7Korp9zNT5MOd/zGv9HeZWafsZu5lHcZJEIh96W/5pn9t89P
JKDwHgfUAM+tBUH4etOHJJ0UcG/yMF3Wb5z9jCqnDsAab5cdNtkvfjLo132ZeYYqyGvR5VoegicE
ED8sFfDtObMR4FuIIcDndvxc/Pm4+tEfcuHg+VhwPObWbwSruIX+7Lv5LBDYbCCoA8/gfkHoAkm4
SZvwkzdvdGjssXlwQ9ZXozzUytuD9HWBtYFSdF/d8C/JxM/13j5sv81/BhwY3RrnSZd3Yd8FGGcS
7Jxv/RkDvDt8b5/RA+jr9lTXP6R3s8MfmY//+Tr+v/RZ3P/7LO7+9b/4/69CTm2eZr3xv/+6yb+2
ohPf+/9d/tmff/b6H/3rTj7XT337/NzffJbmX776h2j/j/73n/vPr/7nUPeIoTyo53Z6fO5U2f/o
BF+6/OV/+8t/PP9o5c0kn//521ehapQLPT6nuah/++NXF9/++Rtkkl/staX9P355+7nCv7v5XOY/
/fnz567/52/u74sWORDhqPTGqYuIyW//0M/Lb4hNfwcTAzSBFopeOEjLhVaLts/++Rv1fl/e6zgz
4JzhIl+q1Dqhll/Z1u+AGYGeGRQAYI5geNT/Z9yvVuivFftHrap7kQPzgIZ/vIb+ulUZyqbwZeHC
fYH/LiUJrw2e2aRPVdGdud1oAR0i7BEvCY+XyX0T5GH6mEA30noM/GzGtQsBWvGtatO0vsgHMmYP
zihpcDN42msvZk/R8VNe8zp80GC0TZE1B7PeBFykOs+boAgv26Hg+sxPZ8Cj9CAS+8qZRSY/FA7J
ujt7cKdGgX1Thl25Y43tFd+YHn3E4nsIQlhVNENKuljwKTp/7xXN0OwhrZEmV+mMZO9jospZfLRF
i4pNcCAV/htQ3HTgZGiSd7qwx7jvkvoMN9GXbgQV+X5kYipuudbl9B3YP9HR3ZTqWp+PDuUOB64P
ldkHPQcc0oSJg7Kvs1LKPr3qQ20jhk04mePZmiX5MLJsSNMot8U83YhGAVaHCFLl2B9FB/f+g1O5
qFvlAUjc3k6+lQ63lQsugmuV1GUbj5PrpPfwbkY7TqQLfQBFdDBDSS+lGX83l7xPzoOmD5wvlaSF
i1LJVNWfs0KF07USnt++E9BuoVdFVrblp4ALe3oaGOa6iezEL8pd24RpBdqDIEX1UJQrr7Sf+2ZW
lQX4Txe2t+VYWTWNBlk6NN1ZdtFXfezMgdM4kejsuXDOu0BwOUcBZA2tC2mNOf3qQ3+nSXdMp6S5
mBu7t+5mxy10dpYTwns/Yk7WztHQ4o4b4o6FiYCUDUPBkhPVdSDrSM2QQ23PnEFBASZQQ20d+Fyp
tN/JotP9m2FUhXWLzAmnTUTajhXfHJXSiUedFeblreVMArqXzMlVexZqCR0H0JrY4WDvpANncb6e
hYeNHIFmLkso5McLQXdeBVqGe6uh3Ltwe49ml9rz8/lNJYPC+TL2TYjqV9crRmuI8jCr23tHgFD7
joh05u+TNnDqh8YJuX2ptCrZhT0KfHXUT8FYPHlUD/IROgttcKZ7lXCQSoahdm6s3Mq8a1/ysJdR
R/UExsec6PE2YKPCaW3X/vC9SKlDrpWV8dwrdglxVG4PEd4wYINuz2rii4mruM6Iays38pnO/fSD
Ymlrp/cZHhdld+0oEEdP6c7Jc3BLsagjxAYX8UDrqg7mncN4Bvxb4w1tZj2hSoJ21ngxlVkBEGiC
gusLWckp/QLSTj/5nNp4fg97waeiPfeFP1+gYtdPeaSLEVL1PZNnOghb5e4YVmX8zNyh4RF1C0tU
O0ehGvGSQbRaP+R2hQ2y1y50s3dTlzLtRBIEAAKDmaRzKCeojD6XhJX9WdvkWfVkV6R0QEI6O5n1
tWSzCGOILRTl9zRgTfhB2uAO/D7kzCJ3yNshMDx7U1nd+AAXFPfEI8Shu1bimfWFNU3v3UxJm6q7
cgQI563iQ+m8cYeRwuFy0U2NCnImyQ1gqpQ/ESKwWdg4+OW1nQza+pY3VLgo6xQFHy5Lmst874Nk
fbgpUAQKX9UqbX5TyNEmsZMQC+feVMn8qta+LC/UMNhqP1tV46FCkdBq0ntP5NBHrPzufIbSkhx2
hExu91jPxHff074l03vW2Tm7s3vFy/eNyDR74p0rXQCr/IpM1zjvrCE/TyRR1c4bKnt4tLWa8OKt
LKYuCg4Z6pspxMF71/uBaj87KYpxr8gEZtlqH/SVS24oAUH2taMZGc8TD7Z4XwHsCohg1lU8j7ju
ZPqQdWoIvmk+DclblomwiWk4eoiG0Jn65wUvmbvPhVv2h7QktcaobF3cwkCm6kI54DlOwU9Vj3qH
ZKBIP3iWbuvY45qP5zaEdqf7oGxGfoUqjsC7rYBiLT7ZcxckKkpzT3R3A6/VUvsIR/oCCg+c7Bta
UO9uBBGB2A1QG/Pibll6pcv0cnacOsWPO86cG9cfGg8MxM7cX5VzN/Ed8RwZ3E1JkIIncKhzHNt9
Ct6US2ii5MXhhx/wfy7Rb6jFPOYSXdTf8s+vfKLl7//tE4XB70slD/LsyFbBMVpEAv7tE/nsd8By
4RUDmYs8DIiI/nSJnOD3xQ+C64PyMPAgLLV1f7hE/u/AOCJoDi4mANoXzuu/4xK9dtoJ5LOWembU
arx2hEKaD35XjsGh97ISkgnzNL3PqL9Fhv86BfRX80ashAekmPRYAxfT1dikXck9Owqstvs0tPMY
RrWtk3bX232Q7V5M/B8+30sf7/WL/68ejdgp1M0KporEP1TtYPM7WlrNtMucpV+n9IJ2I+y0Nm9G
uKkDapxrHCwHnOKDG8l8huxDNlOxwU67NnHGayYIAePj4eQflC3dGx/KY+yxJ+DGvp5YX48xCWZc
+hWUvB6Pz9vagLAHX0ZjJbPkECwdDiVYSy9FpiC+43Yq28pULDvqL9f7r4Ux3qEsn7XVK8c7sHIS
/G2SZ04/RFZYJN6+dRo2AUTYoa7/6fh4jIDWn/2ZCXAZVF3hdZN3UGk6NLinWeyA22Q3TGFJPirl
j3w/uXqkkZoCck0LRDDKHUkZ3eLeXxmxSe8PloBqKPFIOGhGwSfeiu/ZMF001lDu9ZhugHZX1s2s
1xMwVs2m3sPN2wUfUshOHqCvXJ4fn8W1IRjHQ8l47ndOi/gm3KpnC2/g664D4gpEar6I3L6ezo53
tLpcxkkhiPZkk3ke4ptJBoCi/456fbBLfbCBg0tXRipV6b701RDRSr8t+mF/vOe1CVx+/iIc15aa
S0kb79ALMNAfWrvl6V6CbC89sQPjqKAg7GBTyf0DXkAlNBZAOJ3uUJ6dJxsdrJwVZpaxCgftcZUG
ce/aldp7eCjKBwC7SHHlgIcYWFOShcHDlELU4rTjLzCOJ8onJBw7SeJaTIF/3ws2k6eAuFa6cYyv
jMkkX+iYpSwNbyt2ArDj6Dzry4gMGaCeFW/ASqvH7DwDu9ZGd2ubwDicQnDjlIpOSSwIytnPNOqb
hsOYV2KIj++ylWvJVAhyXJFAnZhgjXpF+3OAw/Hmm2u7BMYu7/W4Ya9r3Syx5xebuRFDkzhjxWI8
mOc3QNhld43s2/uOi+xvFeL/ea6abHh4ADFbW14YUzLmB9dusuIq1KCKfiw8VoynLYhvHDwZSreh
iihZ3JbudEGq2boLU7sto+PLsbLeZlG6AM+IhRnyYxU0FHTHfHQ/+rOQh+PNry3D0u2LZcC7QSCY
5fvxUGIZxkJ3B1zmdYlQiZInzpBj9JE7qHQHxCt2u6HI8ZBkKG3qrCnfqgRdG4Rh40VIvCYclyVo
Wic8azLFrUPOpOovC1LWzYlzZTgeQBJCn46MfpxM1XxDw7m57abQuZlA8rORWF9ZbRMpFkz4fuCE
gnhoMWdx5k14ktdjSZwNs1u5Jk0AywhRTb+nbRDbJHWCSFDle3sZKtBFdBUdWMSV2+Ybna0cjWYN
95Ty1Ko0Ft6rBhmcWQphs+uS0gHxijTI7dvCGwLrmtm9vYW5xxPlV76bmTcvQYIeiFknMV4hmX0r
UnfuvnZ0zuSBzK3wHwpOyxSHTpn11xankn6YkIXzHo6b09r6LTv0hTlNiQ/3tyBJXAVE7TO3pDsN
frz98dbXXA9T6skb+hFxjiaMHQuDOcwIffQHlvJyitNuUul7SYDiRYk1q73bES+4+gbEnYx/gFqf
t1USuvYVZl6I1XRmQ9DMsV10YLtV5wi93lRV+sENi6eRkZgU/lkgxx2ttuqGV3aSmfbiFmktnXRz
TCX/CG1REqVqnKLShUYekG3NLuzLDYdh5TBxjIupTrwM8j5EA87uPcPPK4Yzty8kgAk68E871E0a
U1ZzTwqdu7EMks7Z+XP4LMdRb6nqrBm5cR6WLaSEppEHsQtJqzidND+0rKwfCRNzPFaJ2nj6re12
40BUduszlHOB8Mua+ScUA4NNYCjTjeN2rXXD02kQDeOEBCEygNriO2Wzao5U3k5blSMrm8oswe3y
ZvLo2LK4n3RCL9wAGg7vGum4E5jalawiOvsy/SqrGZmH4xa8srlcY3M5ui5hiq0f+yypVDQDUCuj
GRwpzwM4x7d4CtZ6WQb84hSa3blolI/3VZaWxQFaRdm+limqMmx5ohtqpqX8JLRq3oxz3CEXENPc
H/al9IKNN9bK0ptctOD2hgAlXgQxp3m1Q7kb3yeToKdtLLPsAQ9RwewcpkC7pgYVov2+Tt12Y4XX
Pt1wdmxf1ignTuc4D8j8oIeaOvshJe7Wc2OtfcO2M6566bTTHJOkCi+I5TRneN+4J06NYdGIBXuy
BzlQ3CfU3bngJgIDfbGFAlv5drOq1QGEreZFomMHu/MRuuX8YLui2HD3Fxv6RdjGhJb1NSxXz76O
bVRgHLB7PgFleq2Rr4scN/nQiVJBz5RvzNTK4WFWuNl9VSZsRqqn8zwSidbx9ulMz8H8UO0T0QKR
M5YbA1ubtuXnL8wZN35SFLbTx43gCYhQPdrtggzVV/uTDiVTXNdL0q4gM+JPDNGLyx4572ioRHkV
1kW94QmuDcHYtQjcEmRYODJHKtXdU2KnRXotVV0+nzYEY98Wdj406UDHw5gqcH9O85sgkMgGIYtw
2pVt4rI8qByjbgv58gZFvpHTKRo1YbiFHV65sc16DUdylyacDQdZk4/pWGfR0IV3suOXvYTUzPFJ
WlmEnxQK5NwS0vl/DMGlDY28wd8awlrrxqXjeCxRLLMhJaVDK6JL693pE7RM3AsbKKxBJmWH1pu5
A/2hnO5T6d8qVqjI9yk/bZF/gPNe9JKBRFdAng8BFZc+C6dmh8Ql84nTv0zci8YLqHuwPEXj0Nyp
DjPAdYdU+9mGGuzKeWSiSsce4adyKvDpFHxhYfs09m4Vde58Nkj3fRdYWzjstY4MU64ySWvhWOqA
TEWsO+uWF829N/IvmeOc+3m1ES1ee2UswJyX09XNbS+RU1WHNAdlejJeA39xTspm5xfkPIUoUja4
D1Xu7ZvE3Vj+taEZHqeVeK0zZaQ/jAqlaBWPGXeTqBvzz25hPwXheJp7Y0qnNx0YwOBhqgP3w2zR
BS4j1dKtQksPE/SLe9Bk0AkcTtKchP1BuMQ/Az95H9XI1t7hLCw3NtuKrf9QTXixlUfl0hra8Cit
toE2i8hcAcMyj1mwRdS/shI/qtpfdECbMayUTIfYAyXVY9h6/pmsGNbCne3IakPvpprY3xOq/DNO
+AOv96IzO09oK8ZKxWnSlZch71BCXvBpw1FYWw7D7FWbSCedPBX3ofOpI+PV2FV5VDOyP36qr7Vv
OJwQK+LVNJE+zjNyi1P3o5OkD4WsHo43v3Iz/QBtvpgcwJGqwK6DPkbqs4oynVqgMMgeBwapj4Jv
6cqtDcIw9rroSBsypeI2926a1hIRglFARYzvj49irX3DspHJ1rJDaOJAoUVfd8lTPtnvqbdJn7u0
8wubs5Zw1ItZYjkQVnARpthNZnC3j0gVFwlEK2dblIcUQktxgNLCndv24mZEDePeVW21cWqtrJBl
vClBI6WyAi3HJdzD22kq632lQ3pOJhacSVaqjcDIWj+Lrb4Yo2qg8lAmQsVuzu+KqhgiaNDEjqR+
5Dfh9+MLtdbJ8vMXnSQMQMQhb1UMjBZkVNv5rgJMB6A2eV9m+Wk3sVl3Gda+m0sCAB2z+bOvvPwS
B05wf3wEK1vNlPKkPbBBfZvjNBn0rd2ld848XEk1Pp7WvGHuM3CKPAGyMLZaqNxSIQ6JFp/Khp34
+cb17mp31LmD9hnR90WdnGkuLsGbtnFzrK2vYehCJ0naO2mPq488DFYzRoqNCLCJHBkBp94wiZXr
w0SS27aUwUwogbc4XAFHheIa8TYJ7H3aNLeKNhs+yq+XGjVNrzcryfDkaAXmqlBw6JL5QJ3uLKmy
w/Gl/vUta4eGYbtST86IjMNBzMN5q+mV622swtqHG6YsJ6/3hcTj1bGh9dOJ8wruwuyqDWbCtQ83
jDgv+zFTCh9OxZMlkUIOn0+bkWU8L06HMuStnAusqy1QqJ80t0UYnPRCBR3g66ZVMxQjCtP6eOq4
/Waeehpz5XQbl/SvNyQIHF63zgC04lYZ9rGd3BWZG4u+vGIUwncWKPs7etK2B8vG615S2oPbzbXI
Aefxw2zbOxAbfm66uY5Sq4kkKU/cmIYRY9c3TWnBJ/BmLXdIvYGxZAi2yv1/eJE/X6YQRHw9DNYN
Qe96AzmMZyweL7IPrhvhRZx+aqEuezcc6oMg+/KhfZuI/VaCYcUizKJk6JM3bpNNfZw16Q1kej95
KRRSBEm+HN+5a+0btqyBepimOgHvfCbPcwTo9wnhj3nGpo21X+vAMOlWKQu5TnTASu+eyfoLYBs3
qHk66VqA+PjrNYFc2GQ1LOwObeXcj7T4UtLypgu8jeZXTgy2jOqFYds6hwLaaPcxcNjurS+87rxx
R3/D+n596UAf+XXr0FGAGoqnCPQ4UFtaKfUlmMUurMlbG8TkJy6AYeJjqFxdhDhAwGyq851VAOu0
91g7l3vZiG7L21tbZ8PGpa7cBKmdPk5d+Zno4b1Gwa6VlBvu/lrzhmkPqLhsfQdTVUMqZ18uVzIp
4Y47au43VmOtC8O822wIELoe8aKg2XU7B594rm+Smr09bmkrW8lE0/EKXFVB5nTx1Dg3wCLnh9xl
eXy88ZVvN4FyCjB+P1QDHluoHHat9oL57FDqeYMNau3bTSP2oAmQOlUXUzCC7GjrfELJyRbF7tq3
GyY8ZTZH4KnvYncarrLSuRRa3DVDtWHCK0ZmFhtT5OiAGCZtDDrix4z5lyW33gh8/q5Jmr+nNvCf
pzpuzdeWLDxdh4OLTpowd3aofTpnEBrwRfWN1MXZ8TU2iAb+6sSwZCVpV2S2htyJLeKqA/jXs+kU
uZX3zdH2dTMk4b5OswvkpCFNlmVyn1vyyYXgcwwii61HytpyGYauiYMT11VYrozedb33SNzgTRc6
746Pcq15w9BBCt9l0hddjBKWOKXezSglNA22wncrDo/JpDMkrPB56bax7vNDQEdnNyTdQ4oagYiy
/KaD2PjxcayYjAlXy2c36dqx6OIwkzvoxt1W7EQv2VR40qSlJXArbZxVg6eiNvD5TePLMdIcQr+7
49+/sg4mSM0r6rEuhIeJmvp7gkO2zNz3RBZvjje/Nj2G0Y8AwpaoAkO5LgUNYzVZ/Q441S2u1bWP
X37+4tpG9ZsHX4a2MWg732vOH4HeP7hEbuzRtY9ffv6i+WxsZNFCqi72aO5CFbQQYb9Lkf8s9sdn
Z5mFX3iaJn+wm6UpUwwVfvNIHvKKvikbeT/WINqv1eF4F2tTZJhxmXsNIgLookuGm4alN0KN532+
lVhba94w45JNKNcapjZuneCrBS7kHWG0f7BTnW/cSWs9GNc1DQbLG3JsUKVBRt6U9lXaSHCm8XDj
5bXSgYl5q8aE9GOXYQhu2kYgK7xLMusua7cU6tbaN1xviKMp5YZYARyoV8O0VGHWMUvoaXvIBLmF
Oi0Vb9I2rov8HdDmj00rn/whvZPNVl5iZZuaoDZgm1oLPncbW8gFekWJZ3tzPbLqWrdbvHhrk7T8
/IWpIezaJ+CJbeLOZ+/91L9GEVpcFs2Hk6zABK4lo1sVqeS4UjFXUdikOko9lu6U2512jpqQqt7h
DQTbUPqGKt234zg/tLR4UCR8e3wAK0eRKS5pWXgc1p7VxIyVfh5lvIGljaJ6Ot68wYHwp8/hGXbM
ecjngU/4/Ea+nYPqvmXNTU66L4ty8MES/ts8oGpXN44X8SKAenjY21HZ8BPHZ1j5wD0/qZjTxHPY
0p3dubeoCtzC565Mngm0UqRmoDQRTZx6c9ZnEaqWhXxm4VBsxLPWOjBM3J2EFSJr3sST7HoZ23bT
dFGSuM1WEmetA8MxnwqlWFslMva81Er3xRiANgxKtXpL/2nFxE08lQ0VAFeHRMY80d8Qubwe/b7b
NTa/tVpLnh3fZStGbsKqgmAcmTVYMnaK9q2XT15k+V2LgmOItp/WwzJ/L46RvgTwsHNqBLZQNPs8
zON0ac+0+FxM49+kXv3TVEwe4DFv/VaPmCqRcYjc+e1eFvRxLO2T4DaQhXo9hpIKXZFAybitmTyf
Oqs706XINm67tZ1kGPrgDM4kS70stDe/t0SSgheaya3s/Frzhh07OGU9OmGJwzppurNAQfUk8hLh
b70iVzaqicRFdrQQtRxkDO1cHoPJJG5b9lbU9WcvdU/0K00MblBUUJfuW2wjt3/K0+4h6+f3Ies2
XvErk2Ti0NJk0k5Zpk0c1OGnWmg7ylx3K5W51vgycS9MoKmmgKHgW6LGibSfiG/TC1VUw2nbx4Sd
yb7POFi4RJxA5AoRXTDxlL5/OG69a5++/PzFp7cTAeaiRONM9GCnr72Lot4EsS1JkV/42ibKrMlH
YAsZFTHnU07epsFsN1XERZs4j76lnPaKZIlv7VQSsOke1eWBvGggMSZ3tqs8dqFQU24XOzdM9BSj
6MbRe60n3n4emV/xfY14Ny7Koq/5RaWTtL1MRxTIxWTmmXfvdAUyryEE7IdPVl8U+ROoLrz+3Pe6
gO3zxremMz2Gdn4A72xXfxwDcFTf95AT4V+s1C/Ut7IOMkTyir6pbn2ECOyozcEXctU7fa0PWraQ
35WtHXqP4ViBiDmZkqY9s2tnUucIw87puQ6HCkS8gfStC10nPLwQEG1MHtUITdIrC2IsCYIMCoKN
G8u5ctxTYzmbOu9RCxFixlGsGoGP5V1bN3Y0Jerx+H5Z68AIlFh5ixpyJkXc9o2X7sPJExcUmMiP
eBaCnf20Tozj2K5zeyYOl7GfQr31kJFcPkuVjd8CgiHtj3eysvNNsFFfNTohWY+d75bfARm99Ei3
hcZfafsH+9gLq6pGV2EDOSImgCBEQteICk/iNLd3Kch/abIAtk7w0ksZlz7/NIz1XWinl0mQn+a3
m6hHiN6MY0nx7Z6CpkJYXgYg+ZhZuDHtaxvISKCC4cSZ7AprCyalMUpICALKkX8DkcDGXb7WgeEY
tlbq+AXSwYhwcR4J3CSOJp983r45vm/W2jf8Qo5C9KEOLJgYuOZR90LKM5RI5ufC6avTTnxq3CcZ
iJVUTf0uDpBtu5jBwYBHeLvFn7wSpzMRj20FAtdBDtj4Y8t3wE/zK7w85kMztvRicvLmWtnWRrp8
xXUw6QSl0u3QTAEIZQrhv6llpT4UMwFhlTvpj5NwxPfji7IyJhNeN3jNDL4iZFfLJpxZ5KR5gOwh
8el1U8xOEw058aZoxEJ9Pt7hioWbiDst6xIKLyncFSY+KaF0nOf5iTe+ibWTIOnic4pL2Zl6cC0q
28e9r63TXCETaKctFON74PlDeXRZXmasLq76orPenTYxi9m8OPo6XqcFKKVwfNQquMwg6/cJj9xp
Yz+tTfvy8xetB2PVzFUHV7RISnD41Iwjn95vQRBXduuP7MCL1qlTqjBfTlZWsUu3lLdw4j45+fRO
9dVWMm9tBObd1tqjGvE4jslUO88ZCgqeQa5V/T3W8j9fSj84Nl8MART3Nc94gVerHwzkoghre2cl
WnsbOI8VjC6kzl6vACqTk8QvWR0DsdUX93k9TWyXBDWVe90J8ibtqluwRg30zO9xkF0yf2qny4x4
ntjYAyurZEroVYRYqQbPSDxrwBNRnw62KvrgZ+kNSenbk3axZaxSD9K21EYlTwzSVgd15IMGxUNb
b9zgK3vAhA6CqwzeL4dfrKcmYztScURBq6yW5dlpn2/cgb4FblPa4NhNHHDLXxdjxxDmGZt+K6G7
NgLjEpwt1aKym9YxZERy3OCaaxdBKncIT3MBrWXxX+xjv5urtqbooEvzD11fnGezeo+Skq+nTZBx
SpV9NfWhmutYtnW3G1Pn+9x7W9++NjnLz198e9rMdtcVQRUPFugJaXFJaXeac2MZvp8OwJJZY2bi
fBLzdWrZI4R8Qv7GZRnd2Dsr/o0JpOs4NN1dsJHFcBRug2G+SnwaZ2ort/DryQFnpjE5IzKcfitg
WZy4506S5edgcDwtigCOz9et68LP2VA4VeyCxjae3Ll9I7g7nIPSrD6NxMkKjb3vhiOoSmoLgmpe
zQGFYueJTZ+aaT7p7LFCY+u3sk7TJMwxQ26mr9miQYl7iN4f3/m/Xl7Iqb+eoVAX06Bt3P7cAfni
BVSGvfki6zkUf3RJRPD9eDdry2zYAAiTEuhPpTjifEJkNNYh07sCelZif7yDtXEYD9GK5F0zhHkV
01I9lgIid731mNqb0oGLRf0cu7BMYB24SnpmtRiAV3ZQegrP7Xq4b9zqYIHruRHjmfDcm8lJvlui
iVAMezhtWIaB15wxUgBLeQA/tX3uFH16NkxEPtWZV59k4FCifb0Dyry2lUW7Ms5VIs/sLi9j0KJ6
cZ97f0/t5j9eiGVC6+RMKiupaijMzOVX0ZRXlADtOyXzRvB/ZfFN3nk1gdtJTfhwOP0s26GMWn7K
A6+9m8tQbOmlrnVi2DmokZIE9DRlPLfBF68sLgTEmKH7teFJrViICa9zBwupdJSUoqpXJDxqGyd7
AyniLSTD8pW/2L8mvC6nXV1noLKNB4cnqD2QzeWU9R+4dsShLAhE5evK3dhRy8n0q74MYwc7pxrn
FkOxW/uG51YeKTASLxAayAAXgIoet421GTNMPvTnYPI6uPy27u1pnytgXyPm06a7ON7B2oobXh8b
dCLhPmMcGeQq7MJx7zpJ292MKvoTV92w78nPkWnQDfR97HQUl9yyrVtKpbdVsfEjCvSrtTCs23cd
Ovq+wrZClUOFetLG8sBKAu5HFKrY3nCWjVJ0e+TfrSLmbcJQV8XBIPr+/3P2Zctx6lC7T0QVQky6
ZXJ32247dmInuVHFGZBAgAAJBE9/Pp+LU/v0/3dclbtdu2JoQFpawzeQCOw3DQ/svEtC7ympXYpR
1wZkoCkTwTz1VQ8BWatVr2LMbdS4n5BQDm8X3ZjTJgUsd7ldM7YzIUXmdzLcPwsCqtKniYt9exA+
ALHnRgtvL2gHcel7OtCJ5TTgw/JBWnflA14CAaM9HoN3NY+yhkXCeWEtu1vjpjusod+8/tMauYQD
Cq+hy74s7Y1popcZRhtYf59ab/u3JXipmIdiduu8eG0h9DzDKjkIj+NuvrLxo+LpSli49H6BHE9X
77ODL7LsVQD+0DaZkm3AYhR7N3r7KQFnOz3ODEbqH5zUV6LDJUqQjAx+N0vUohnqxSWkqFVVj10V
xxiqG1CkPjgTrt3mIggJ9LgJnSiMgXQtoRUKKxKMxU6676t4nT8a2l5bYRcxiPi1tO1k25tYWfkM
zHr48G5O9MM1xPug+3ftFhdRyOcM7jx6bMvZ0TYuNuVM+gciwzvcdFcQFz+IRNfe10UkAlaittBS
rkG2xXSkspEjQLmBMCC7PQ3ydPlwgHWlZ+BfIgNrgb4Nn1R743d/ePoVMOnS7PSPbmjhJn1sSVoC
A3Q200cNtPdi4n8JgpcIQc9pgpZE397svXcQRBQQkoGHh5/vI/zoSFcGaqwcTBj+KSZcogYTytt0
VwkroOqSmCNTc1QNKQwSy7helP/BAr+yLv4HbBDXjiUkRgo3WH3nBhnmox36R4UM+4OteuWEvRS2
g7TZKOWGEVqSRKaKJalz6fkfFU7Xrv7+YP+pixeJhim1RNzEG02rScLdvlH1n79/g2sXf////7m4
H2uiVKJ4QRZ58jnNwiH+4MVfu/TFnn9XLJ3B3uHFvoegTCEjJ+PN33/1tW96sdc3yPrBGqTlRSuD
20mYAxsfp+bfTsNLtyTgKOFHFUPJU8N14AR+YlPBG/SpVk31b7/+ItfgUQLNWOqxwlmIDae9njPq
+VGpPPH773e4FjoukYJQ4J14BPWvm76ffgdy/Ap+4hmSCp8mRyvuxQ9uEUsGFs/vTn+0Tq9ExkvB
vDpOam8JrLxRW6AqeGK4ExkRHWdakxwTyfSDQH8lSl3CCL3NYZbaTRKym/R2ouE9X/jdStcyovBi
SPUd1t2e9fbfZCv9S0yha/zRznRgBTqZ3lr178wVCD+mH5mQXdknl3ajUKE3sHToGQbh8V29RNUW
jd/+vg6uXfpid2/CubqrkdgpY8Gktz1CuYqe/n7xa9/hYn8vYEjsQz3wAl4TL3xNcm/5ms7fO/Qq
aB88LZvNZfcRmObak1zs+B1SS/NitETvt/YLIzb7h089+wh3dyWgXIIKGeDeYdJGrEjDYQ8yQ8RY
eQP5Yxe+ex8cd9ce4WLb27jnfQIrAXDO98y1n2BH8cGVr2AiYYb2/0fxMN7BDQTR4oZsHl1uu7bp
6I8kdgCJAD8xncQWAdXrQcocuru782FrY6ZhLBMQc80Psa9TeGOQoE8fzBquPOqleJvzRgJ1GPNe
rsGg9dgufQcbvURpL//72rt2g/c8/T/HVi+liVM4LhSW7V50Stt+cxVU1MFS//sNriT8lyjDybR2
X7i2pYWrT9ny5VHy7gzX49/wfKjs+BGF80rQvAQaImWEiQPtcB/dCORY/n3b1H02W+/QhckHwPRr
N3l/i/95WzpZwpkb3GSxa5t5HTkHuzxuO3llZP7g1Lx2j4toEAoLdRYLMkAT7FXf749zvXxN4ug3
milvf/8m1z76RQwY2ndzaMpNuQSiy1LPg6KNC/3q365+kdjX6db6oUchBgOCbja0U31WCTUvf7/6
lQBzqQQaotUG38DRlMaf+0zGHJg0w0gu0vAjGtSV13OJN5TTSgbMpk3JoXrwRcsJil5wAk8+yLne
ZwH/S3FwiTTcI7GOxi5QPZ6wQO0MdXo/ug9keuh1eOjr9FUkH5EHrz3KxfYG/ZvuNI3mUjLSVZHf
9zn6ux+J613Z25fyd3QN6K5aM5fjUJcRic4hBdSazeMf2C0VfbP9+vs3v3af97Xwn21n1xGCcck2
ww9JPcHc6LFLxK3S40M4b8/vhKAPwv+1+7y/xf/cJ2pt7NERX2Yl5GHCCBljqCe1em2W9LzY5Eeo
lGtf5WKLe7vuRq4odKbAZSoY+Hw5gvxHmmtXdsgl+GsH9YTLZZrLRAdvUoWfIHXxZ9D1B1njtR9/
sb1FJ7ph0CHcXZlIMi8Igd3f+VD+/VNfiX6X6C9FWmAuB5RnA7dWlNtkN4iIwjytq7Y4UFMVTjr4
SHf+yve+lMDjC+UhafAoMGz4CSn9e/QLvy5BBPuyJT1q9xHT4cpDXargacETuNXhPl6HptoYrWen
nc1bkR7g6nfzT28ueH/I/yzetkFgSfdgKlPtpsw0Cw6oaVxgrRY8zh3/pwGwfwkNY9B6MF0UTeXS
2qXqRAqDUi9Rd/VG1n/bhZf4sK2jcbxP61QS9AIyEBR+7mFz19XiYY2XNzIOH6njXfv8F9t9F124
D+h0lYypMWs9fepavwFLqH5IjPrTj8sHBfy173+x3/tkS0yScl3KdhGZDqM6a3Y43U3xMmWT8z/Y
O1d2ZnBxrPMwVBNpYtzGjCJXdUswB2ls/vf1dWFN/v+GapeAVUu2ndupRucEmOKkxbRzo1VbD2sO
ddu7dQVrvPXcaxS6I+jMZybDsYIA6pSRMaoM/IX/cX1cpP+c4lYWqPFSjOZPTFMJOTv9XI/kXkMi
MB7/jdXvX2L6MLLAYGBjrAq9KGOL93NQ/ee/v8srKcAleq+FJyhv6ZhUYwyftnBc+4ytET/wubO3
y17bFyDGg5u246L6+x2vrI1LSB9RwDruULGrdu5UlM+EmOE2JqpPPwgM127wvvb/E370nFrUKppV
qUjLYR4z5f9jQnkplgcpu9FsAS69BMHNLk3Bkrn4t9fy/jT/+dVwapFcJCNey7vkV1qDmtSN9t9k
EeGhfHF1H4r/+zaEhQNbIOrbu37SjzAW/2BHXnvlF/vdh6n3TrsuLKDPUbkoeAh7+env7+X/rsT/
JUn9Hzg+qGaJifYhVLzT34Fao18QXoenO+fsaZiXr3Rtvlk9neNp326cWOxh7E371EIsqbSd8DO3
DUNGlF1yRcNPlMVB1rD2I/3EKxH1EgXYazI2yg4JRit981WNCnPBneyA6pPxFEJQ5Pnv7+HKfS6R
ctJrdZiuPK467c0H0Hq3/ndgwdw51N2+inuDzOej5gM8e9+/3P/y1i919ZIt4P3SjKoUs1t7lxMl
VaDLIQKxas4mFRGsUjGCupeLKWBJmNF231BF+DrkAZB8ZoSrxqB0LLpKk7ppu0ztLYy1BN88/oPS
FdBMFPmNaeHyWq/TCk6JpOSWCfhVnZeZryQ+Oug+jEDVRatWX0KQi4bPA+knly0BrIygV+RDl5Q2
nT/qfCFmdLradk2SutjGZYVlXcgGFBocVuaZS9LmRFtqcuAB9JcITnuZUvv0bRr28A+09sHwTvbR
S26h0N3xrEGpu2esd2Q4QY5MnPQa+/dbzwyoqJt0KPo61nnzTR/xUH5fU6K9U983YW1hiTrJEyBY
8c3ah+oGjqnTQzBvmCa2EiSUPRUtTCs6eHO6Idm6Ct1dCx9Kt9ZV5O1hJkN5VILtXwUQ6K89mfLU
1ZWK++OQTtH7FmM0V3J1ruCcwh2+8dMstX6u4rCkAZNHCF8tN2k/BxVgqUWro1962u4EGEI5Sdw9
XccqGoB158t6sy3qZgzYWPjLRHKZJvnsw1/TbOpJxLApHX8F820DF99scHMeQjwZHnC3UIaFpH/F
RnEzj+rktico2+Q9aUBjuO0GnLhQpBYtDH0haLkOOLkspLvb7+GubtrAn3M722ye3+BqnHUT/mo0
D3Pr3pz3cybNL3gRvFHvDaSv+30Mzi7VmW77fFv9yii8KwiHWWCS9Pdl+YWKMnZPa/A8bdMJekrZ
NMmjDPDGNCxaty8z0wU8ou/S5WWtxRnv/B5shWPkujefLRGig8My3iTsefdH0CZGeHvC6tAAsOHU
IJ+A84XCF4+Hg2MgIjtvmc/EGNjKUj6cRVDzGwCwqcpgZzwdQx3RrcDaBIcZXrQA3LNiMhvDi591
se0jO+PV+tmKUw/PgPHsMIQ/6RYc5949N42Ns2mNTt2k7vgW5klDz4tQlb+l9wFfvk1L/aURy28a
RwqS2boAY7AFH3cFKdcTr8FWf7Zmfox2LLlxpFmKIVnZK/E27NEP0nuvIQvf5p3dq0Tmw7beWt8V
wgu+rDSG9jOcmH1f+GUyiq8pBHNAiS7awJyVbLEuuuWntzZzBue1MpRjwe1zl9bIH6taQ/cJZtsZ
krGDL+eXlpFnKmkR6inJtkE/0R1CtszdR8EriZMKRgSla6K7PkgwSArZl2VV98xXT7Ax/g633juV
pGWkF1hEjIXXtRg4HGnMKo+QsxIdXIrZfJ4hPyTmqaiFfxz85gBBi1La9LDCURtqJbe1gCFtQ27H
2jyAoVIXgxxKK+ojjBRz2cpv2G7ZrvhDXW+v3J8L+OjlO/nW7sljAl6cFycZ8HT5hvMeYVAA8tbj
vxvGzhLScn66ZKR/CIfhYHbYJLZwShby0c5eZWN9rrGkpO5LmP6UK1wWyMyaYrLqoZbTwarfSfwz
oO0L+Dk3vUzBUkPW2EangM95PMFoVwpUtCKj3VEz+RykwdHXcLupUVbBC+YmCKemAFPxLqB+1cJP
KBslvmk6repuXiOR2SB920hTpcvwSC0Yh3qhb5DKRpMtfQu0Pu/vRhBuOdWkv9uYrCYYFGQw217f
I8ZnuGI99ut+qHnw3DkcpWIDCRHcVKTzAavL0E8ecRpBE2aN4MRNI13F1ocbuICTKIvB1dBzBzMC
tWNR2GJB7Vy4eJFZbaAvZ70w/La3vH+GfxvTWW/czktrg/6zbTBvygClSR5NkIbPjXMszZK1t889
kVsxigGfv51UbiRI4hv/FW3TlPeQG4lz/Fs7PC/d5j3Chhq6yXKEAf1N4xHs686fwY4XaZvcwBpZ
vIYdvDDyIGIDTAuESsYsjvByXtgKr9MMpAToiMsmTDow6jU38Aw3Fs7MS//SsRoatyRESIWFdu8N
2SJ0V8azL+EPH1Jnble5bY8c0ri03DjwRKdoiNWPFEPxr2mCLtswTfQchgZOx24Ic74qpFDL6Oq+
mp2d4HVPGNKZaCftTedF5gf1gKVOtlB+g4wvrNAB9R++Dr2w76z/MBfL3t/xVab51nX9UQS4YhE4
5fdHqkYbFR2HwukRLtoLu9MdJ+3v2Itm+0SaLnx2NQMOJVDwtc6M9vSP2Qn3g/Ogf0lb4yNM6PDo
MDe9h6Df5kqNU//3pvRCinHW7B5kqq9tx7xbk8CRrzTzGGGLLR6zhZpT8EeBxaKnkAxRxY3tp6pR
hiGW2+BFBmnzbediwLZRODCfzTwPR5MQ+Tztkf+zriFAAccn4ejd0rHxT93N1C9hCWW/gRLpfsuu
mQq+1m2xq54eJ9hUn1vpgl80WEKN70iHQ0387SzxFb+3gC1BNs5M5wU+oj+5v5rwce8Vu5lxMMFk
Oh6foNnRP2/dOB5CyybswTBO+9wMMXp83E3+gQ8uPe6iJtkSdumrxKWwS5MJeUM4719m4C6aUxrE
yXFsRlnA1OX7RMK5L1tHZfw0sEl+ezeEDDIffdGfxgtsNcORPDiaGX4ODxZKw65QCw7icQvhSQ+H
7x4H0xaqh9gNc+nBxeyTWKP1a5cS9yWc/eTzYEh3wgQgqmQPr2tthKygwB0cWJRsZwTM5Ue8wKke
VhRrU7TGpIewxm/aNuDX3g2Rc8ZS71O0gZKxxQ0AvQneIuIH/L9zHHPLl8mRvnl3XI8WjIISRu92
sXRRLs2g/rh97B6jZt6gjb4I+IuvydeE1l3uCUFywCxpvkakx11GnGCoAEUKt9CWQi3rdywwm0G8
S3vYutys4zhNZ5mGxOV7PyH0bk5R/QSVEOflYM+Nb9YtqU8z5I7p14mx8FVJ7ov7EWbFNejF8HZ7
66FLLQs4EpIkT/2aLMfWySAqXY8Eh2duh7HIwYGZvZU7WFpeti9OP0bA/84ZcQnkxfM4glJYBZl0
TFtF69d1lmix8j8KC3X1Ml/taqyhO5nYxZZwVUdL8qjC1dip1DAi/9KpFSAsJhAgHiUkx7q8jVsc
Yizt8l72czflMLrz5iUftSdsFoZRECDh7emTbJrgu6L1cwSVoNzUo8dRcI78GaZMy5JFlMeIfWvS
fXYuqHskgGldj8eaA6G7xyJCAsM9Scok2oyXw9d8Vbe0p5MuLKLgUz/VXN6tTRvlzO1uqrrN6S2H
xbDv/UDCY7d7v6tZcMPSKAmaHAydPrxLk5XZ39bCwvB5bT0QMFYyG3bqg5VMIaBFkFDe8yXomLyV
yrbJpyGEae+Q6cHY+W5dgu0eMSbdqkA2RJWr7Dx2Gu0aeQWsHqn/tI5ihZIZXvY3jVZiihwxWHz4
hBn6BcYBzZLXLV3R3Vdd86N276XcmgQpuwm7sR8yCc2sPfP7oH/1W6QWhRMc3tKdcntUzCESxs5H
Ig94Zi/ZmUGzbit6rqP9vplgFvW4NKGzZbjBFLtMYRbo8M5d7cq2S7ekECud2kPPofFbbEMvf4OG
YpuD7kgzvuLbbNCOgbmjzakUvs05NvyS++MKIbXan5FgESAkgaOFC2SLGecS8wo802TOwZkd6G0Y
mFQdehBPbAFvsT08w2gxeVNzj+Cjt0YMZa9jr8sWDRJ9ta7LEp28eUXrK/IHExZQr0ybwzwNdiyi
Ubg4kwHBOwxCsX/3oICmssbtgpfRHpg/9UoJg7NOFKuf+yDkKzZWNMDAfhge0pk2O9rP69znkJTp
gmwBhao/WmMTP09XpnQOj79EVCAZD9s9GDlzmuNPvfCnacNe5yBtoPLW4bR8gSklQjeHTNHbrkP3
x6R0f50kUSa3rIEQHz5M2h/gbbclebI1HhQY2mA/g/JRVwaU2bnQS5qkVSO0EsX+Lm+QYW0Qe8Nq
z8bF0LXcv6Ugy0cZ+F74NzVMJeTRg/rSVDqmt7GwLoXJDK64thWFHQmgkDM2HjnV49TQX1FkUNhE
GK1+551cURW01PvVxCPdbnTcLd4hlHBrPMAuwX3iMm51oVQg23dJ/cDPki5AeKvjhndFEMsxfCBr
y89kWLwTsF77T6YIJB9WaAUsEH5gOWCGyO8giJ+upzpdw6AaDeFRBh1V+hXxou4qHsQK+sUqXc7D
aJIfG9KiPhP4mKJwhIe/+8Sp/VxLPdpDEsbB5wlGEWkpSQh3wtUps5xxBO0869kQu2IjdohzD2kG
P4i5qwFqIzYJ8q1ekrd9atMIFHExJmB0s7nNUnzF4CCoh0SrhkbActcETUJuF9pixToVtrraJ4LN
OaiUDw82YlgO/VKPrqi5FwwloYBpVp7e/BQFEa6NCmIAdLrZEdKhpcZHSDMvbcAzjEDYdhbOn+Yc
VMNwL7c5NjtO007NT1B9X/a83f2lBjTTD7qK1pSTIgGgK8kSz9tfZTszXuAsNUD0hyl5eV+VjyAm
QWu98TpNTuinxT/eU80gQ0IemmyWPrcHhDiAl4Vgjc5Z2mpAusOABBmYR3Gb7Twi/KbdJp3cJDMD
SmBd8eKyqNns26y62RRmhfRnYeYeuhgz7QDFjxWSrlPbiNkvQhw/tkhiMZk7bF1qTrUFhQ+ASB/O
bhFOpa9J6kSfhygoUbkGjD8ORvji1L+LrWYJB3Iyn/tw/rNPlsfoYyT6Pp04QfbpZixZFQsHkdoE
A6vcT8INiu91z94sNVufhajhumPL6z4pd+x3lYeNTB7hCmpeNvdODveU7V9XT0ef2g04KOF5jclG
skYJ2ie1j94PhNLjYy+RJaH0hVcTYk1K6s/o+CkJoFu7A3pA63iX94nXe3O2wZB+4mgPmcT1Gdn1
exxYYy73Nmu4eo/Sq11o9ALfxwltFHiGt+1T49uZwM1Zv5+d1huNb6sI38b88D0TNC4zazi2t6ub
a6EyBzNodoBqCJq7DjIQ9TnCwayeWG3X+H5F/j1/mhWC53Ex+8pubAc962JcA77dUbhtP0LKtp4/
D1pzTFo2TO4pZGWQ5f0UMuzi230ZUv+MvtPEqz70gvE01jZUKWp1ZdYmWx1Nw5+zrKV6IBSKGUcH
VOp0P6yxkaDZw1gV5RLbsnGdGDkSymbzEM2j1/8IpEvVXazojNZWLzolful1moY7C9iIAj1gq/cX
7pHGfFJtF4kzmJ8NPUJ9KFb3dgrgel221lcxyCwe5b93GAU5FLXTYt8W2HFL5KApCZuTaMymDxrI
oaDOwFhY/HLWUIrJFqyM4LlHEnKiQUfHI6bkS3Dvawkz7XwiXosUD3yJtRi7BEposFhZf6Mv0eHY
hY2m0VkHojzF4S0D9bMNumH9FOoU1q91KhV5jjCf8f/4IEAEx8gL0QQwE7bjW50C0t1kSTu08m0B
Tt1DBkXH1q35PCbhdCTe4u9vEL8W5si1MMGDnXwY9iJTYPfJYPrjjDHLcocaIRbf6TLE/NWfImpe
fbcBwo3461m89JXWOxpqetfQq81ETPbJz8a+97qHNDG7++XBv5EClEN6sEYLznoZqTxZaxvfSt4H
21s7Jbo+GZqCoYIO79ozaAKJrq16Jev0d2QsJ59RQnNXLci1l0efeKn32Z+DlJ/GTjXTPZNRuxfQ
8HT6SXkuGhR+1wrzmGyOwTlJ75sdR+marVOSor3NGruiozQzHHYI7p5/NHz2O4XprJ/GQ5YijVvQ
ToGLIIoOir5oeKijNe4PDgjrsIiF8Nqi91PN31SsVzQ6qPO78azFKAKWwUvEaaBFY4OwBliVJrcR
keHyQHof4vK7Fin77HQAxbWUtMJ89uiQYtklvgdApoxFA3XjiO7omiL877daDYPn0NqLJoVZYt02
+AdROE/3Rk74Le8I2La+H2HprD8jMw1qnYUNYugJYnuNAUSjf48E9YRmaJzDKjKm5eTzQOcwPLHt
a9MCINLd9ZZPG0OnBQvvRWOj0ZepmTaKjp6P05vmiaKD/woZsU3RojZJhJCYxIsCBcf3Nbqa3jJ1
y03rsBu+Rf60LlWQtIrkSOVmd/KG2jRIh2p7x5AvryajpO+WU6rWVA55F3cYKq+A4pmCpoTYgzdv
e3SL+XMSffEp09bPrOJkeYI2cmO6fJ2hi3IXeuO7+SLG7PH22q5Itde846rBmJpusLG/QXoYAppi
MAV7GIOY03tBa7Y+kqDZGqCVolkooH0o9N7mbOl1W1cM2U9yA5JZbZCiqNk0VdT1sulxVhGJTkc6
dH00oKvdTuvdoh2rM6TUVJZ+Q0YfD2YMK0F3s122vjcxYIsQz7qMHDP6oELlob9KR1MjSdIQ8xDv
fdFlRn2XBfUgg09y3fV8u5jYD08Qn7A7GgX9iCyib1lXGB5JegIgkU4l2grTL753ND0hRe38M8yf
ZlO1++AanOPQLD5xvYuxqANgGp/JHNT0besiL82RhnnBQUstwzvtSefBXWQLtmPAohZNEkka9jBS
S9FqM56NSkppXZCR0ANUzUxb7dgGELjHbBuj545ocahltIx5FPgiBhVvbuX94EfmBYAL1JW8Qcej
6MQ8xtWGeTUvu3odsNs7i7oSkKtwzbwm7vZPHPbgpISbd4qRBToYY2k3TtlnUFOtOia7L+Qvs4fo
N7QhOLkZxxY133xQS4JqaCJuntoERcCXhJB4fxZkj0hVLyicj7BCAxwDdAwNv5M+pB0y+9AAZu+7
GM1U6Fh4OOUn5ud0XjbzgqbTbs/gtVFSiN6XvIpDtdx1qXPzkUJyaT5IcCm7BzS6podBbnVbKhcR
Vs01tN8qHHDeXIQLlFpgTL6nfj7PSIVFtg6KrUUypf7yq7c6bktMhN9hKZijGJRwaTT9QSOqbSok
McZlILrR/pYbBL+D6JOV3A+Nl/ovbvBY8tJGLTuGg0WfFE21ukySGmgWt9E6vKtxjPC8nXqZFI0b
IlDk3LQ36A/A5eyA4ZDXZ9Dv6vrzJGNMZpbBixGvJ+vQR0TMeI1XiI6/pCuC41cIYKJ4zYYkFdDZ
QPXUFnqj4FwKpsKvSuKMLzmEqJ4sVEaQbzC1rJ+AMW+HFz+R0QuKFtQgThj0MhmnKjivY1fzP/AC
cvxLyurlxyQhS1FaV6/djcWc6R3/junKrXFJjL70Eqf1HbdIs2/bKE1npAl86L+4uEOfIwy6OvgS
r/Wmw4y1Gw+jTEnq2R+t2NLhIIluOWjovlgPIbr6fyzdKGIe2duZZ6DuuwkjFCBUpwzIGvVgmZju
Lf4WZ4eiGzAc8NR+XPsYvXsFTbmneuowalm4PfabSc5QB7CfAmJX+ilYA4wEgmhJ0QuNp6g9gRu7
j2i7JPT3zMR+k26W3XV+Gn2PUSxX0eK2KhRo2kH3E23hQKBVa9iM0QGBJNYYAakfsnW+w+QAWivb
1N6nYGhVMf5fYeI9LfS8gZ68KjhW7hQItr6Z6M3aUYYuJXGfBuALvtmQJkAeeD3+EPihs1BMoXFs
u88938CqALf1d1g7cQo0Rk6a79+425YSVlb9msWa8d/UpvK7dHFbeclocnSF9soTMriLBdos2Y6T
975NGTWYDXURrSCPtNx6oU+PfR9A/WkbQ9jfgeia14zxH/ic3veGs46jSwPr9bWHurQLdgBmhCbT
n0j0sAeOdtt/8a3pHgY1uRs/iVFSiSHsXOUF09LgYKh1kNfpgIlbWMOiFTDncCtZEvknYLSjox8s
8hBIqm9EPCpQHKPuqx73tZIrG8tG4jJZA3avRHc4pA2GWW4/eluXtjlayD6UP+v23M3K3LFgaA5N
b9FqgXLfWK4DHYsQmUudEbvDQ1p3KAfsNHsPkW79ex/8gTu0P0m5Be9NMrOT59B0ssSxkt52ASFo
eDWU/Wq6GIVrNG5+RUjHK3i5xM/JLuVDq2PISAZBUnTUtUkWmnU/TQlxpVSKlbDO66G/WUc0N30f
N5k/Uuj2DgZaGDCl2lroIDAawm1jbm62oQMjbcHaeZtrA0KhRDuOoUzLGEQSy6EO0BTkLn1CkRx9
FU0tWYGQoFTO4pA8/h/Ozms5bmVJ168ysa4HewoemJg1F0BbNj0pStQNQoaCtwX/9OdrnT1zKGw2
+wRjrRtRIkwVKqsy8zemEjmOp/aV/SNWUCWj9dyT1U1ZlnlNOjoe+USB25PbR6sU8NBD6zaihz+h
ld8UXZmu6B8EX91kNPfJ7FS3Oeps3bpGNHGV1i2nuATn9dFSxBUmbcUvLTz2skrmeawGdk2HgzNp
p6n3e2r8GoiqgVIEXVsdiXuv6sKZklSFejtqRFl3zeaNqaPqaOEuUVv70ciEdtDzWMK3zsLJt9Xe
UY8GmdQhi9QEzppBTIT5aA6rHo+myyay7a+TM1VXQUIbLUpz+0JTJrX0Ag7plwEgv/WEUtpFOKOS
jGIpPdgMsTM/LePwqtds9ZmSPElnU9rhTycLE9/VxbRqyToOiqPKW4eM5UtklMjbK2g86JBwYj2b
VlaiHslNVPsML0eq/zLFCLH3pkJydDF0JPAVYUefEqXUr6vYSWuviaz+MrBtWv910dNbYMu/C3RV
eRD6YMsNlQM6p8j017RzsqHdUXs7Flu1kqOMLJsryTls1+bpcN1benk3JGZMNZguqaohezRU8ZXR
Aq7v2Au2pjqaQA7j+aDMM9glqryayVeYZDEn4FJPKOFn6iZxzKT3GrxS/Hyq8oN0mm7Ty/FLKMEN
C4oxZAuVs7egZ9/Oc/gtnPoRiFmEfndSm1tlgBufDk7vA0Zo1x39vK1wjc6v2F8vkz6j7TsrTy23
WadkKgLHqO8zh+7PJdAhP4YIDJ8wyDeqOeO4ClPFaxxp7ZBLpLWtZJgIi2gqt3VmN5sMEux11w85
RRUZXKjmqP8ag0K5hhp7POs21vB9Glpx0RWJoH3viLWbztG26XrtqMrS3U5O0l9btqtR08kNJ/NE
mRQryxSqR+apr6Sdl5ejXVpPdUx/G2ZOs6P87e4QEW1urWIe967ixuRqc85hyG0fyghz2Cbs6RjN
cTS92LrbbVzw6f7kFINfkJ36dofzham7sM6bUNkpfV15wnZVtlgRUQSbyl9q2T04mKzDolfLTUS1
/jHMJserQyq6HoEwoGlONVVrwnuNjXYjNLrp3mxHanxNAa/GZUUkZXRVICVl3rJ1N9UGDdMvkpw4
nFbI4UXt1mjymJfu5wSCr5d2kRHqa05SprYfKd1ZX0yRYPseWmLqrkVqjMqXMVOmctMmVl+r9FqD
Mbwv7XYMrnTck8jvIdWG/b4n3rfZip7gJHCCLSlBreYCgCWF09Cwh9yD710g/mybYfrTqThefkUA
tp/WjengW49c18QUOTHIhZjaxLaxOwoYHNpxAL0kkRnjK8Yg19azxJ7VAJIREIO9RtqtenBGdP4+
GTqVpItpVEZO+HVfmPFuqosoubMUI0x+4Z4OD1FYRYPbVktnKvtB1pRJ3VOnpuz5wmOEM/u2rtXO
i0KEXj4BtcisbQCcZN5r0PDtQ4TWRMLmL6WeXgV24CSPs5iM6sWOujB/Mdy+zGJPdVllvwqj13NO
8QMOLhu3byxtNbaz0HGw0HAqGeqpKhPwA32a7SzHNZtdkSRVilQhpcjEL2OCeunjDS3nXU8mk99F
czCM29IVQwEuQIuCQxNGVfSMpm5j/BiAs1YKxemsDO4LGYMD84oicwxSsGiwlWOyndo/croAY7fj
KDW1QI0ESt03whjpoVFpFmO5k1gAVFTxsqD7qmhjm17xrab1bsYcYAK5XtGMNKmuuj/dSkcHNy80
vucc34bQ102zEE+1InP6f5M6dQqiCOWYfqOGVbMZ4GyEmn1to8y+04y6bvcqG3n1yR0b3HEvMmGQ
cMqsq4o9M4CZy0pNlFEvYSWVZf0TATuZX4wBh8zYU8iV6s96VuT2pVmqyvyEZKXaXGnl2GZrPgym
1QctytfvuPyhWJUGqdcqQWFguLDEmBifykYlMnlpaGbqi3DnJv7ESiz7B8hjR1fxMLDM5kJDkgP0
gYWNF1VpZ3LtZ6Vn6/qKcLCRP6KrMqlsrE0puydHUJoGv0LNc63YfNW3aonS8J2px7LKPQ74wUSR
QBRtdkVKWyuHEn2q6XoO3Wy6tMcqq9HGc7qqlceUFdcfPRNd+KTNQSHXRSDSggDfK9qtQYOmtD16
nrp9QFpnqjaDjhb9JiqxmiU+V6nVXdWWWZqZxzl3VjiYZEEa7xPZWtOPvqeuy/nclqP6qMiw7HaR
MdhAlOm3WfMG//kw2E1GYVMGpeE+q5+QWnQLcCemkV6UkT729IS7dvjkOiLLK19xLREW+1wOnBbj
dHLbiyDWbd3TZxPJkIjMo7qjPVNRDK2dPNDp8pk0J2oKi2lSaGsJN0ya11knBne4YuoA3W1khNq4
sTHtOBs/K/mE8IgXqa1edhuKUT31i3K21PRrFMksAUfbh6zNZArC8IZztRwmgCa6xRnHSKn/2UDE
Sney1m4zh6xVkwoLKSdgirIC9BJVCdpUlJ465yZzXYrqe2B0Fc2CWU/sRq7C3u3E5NFsd7pkPdhG
5zyiZpLnVCUao0ufKgUk0y21lKa+S5okcF4oGrv9g5nGuvkpUlkgj9XUpeq9I0jwWc8RomTfUWgP
xhGMZi4pcSGQMTr6CsJu6xyGqh/DyzRKHetSNea4vhNVh35mVo7RsM4ymdW05YUIhJ8WVScPU+xM
yZWtAT+5C8xqGD9PXRUl9H+lQYu7yx06yrJFnSA3hd0/zhnkMP8I4DYvo8iYxU9HPfJVdpTqU5sG
fzA1gDoyhaqco3XVrtZj09hoGPMO3105GAmtKTcwDnWQ9oA+Kl2aQ78HqhK6BGFLmIHX4vykUjql
Kd34TSXD0W8yEmAKeDN4sguAF0Z3NWG6VYQ3BVST9FKaTec81Q3FF88Y86lc113bDms0SotiXaST
uAQPIe6TLAIk4zYAv1axqoxfc6UFbzQOVN/XxUDGFChz+KDTcccgbMrpFbvxvRISa6jAatpAB6dQ
SQbBDhaHY41kb1Aum9CM7Yx0O/Cd117XQmC8oBKmZ4dJcyjbtH2tl5RUA61dWdMAuHDUKoWCeBaa
JlsExbHbRqPmee1S9ndvq5z6RO8bEsOI8IYEym7yS3QZrQnrsEpMs/AxGLOUT9oQjt+rjO/M8qMW
nN21Qp8BLM3cZ+UKfNQQeIodk09px+8083tsti6dMprJLzISe4yGEwEExcJ6wUetLtVILQrrZ5+5
obij1GlEmwxA12c3Q4jjJqSoXJLfutWwAr1RgPVrJo6KeEVpWou9CPie1MvnMFdvg9CwxquiKFpj
X0RzTLJK247ar5wggRmTO/SPoapXX3HOLG/d0OWZyGrs4TqZ7cLZ6fD44mtQpXbq9wWPs511dvRt
mti1eZlavI9Hiiyt+6hQlckL8lmKncEOQ38sluQzYTYMXyrFCLKrtA7Uz01GsumHiVRqL9GCTrtR
Sayyy7qJjOK2FLqdbFGtaIBi5GAVrgM30gO/kXFZ/UxxJKGQPCLstSvrOIV9XdfkQPSaq2xrt6Fp
3Soj4FLfrO0BZBO9pbJalSZOLX6bmznSMhzgCcKpaT0YlS2eafHnCeWZygq8bEg7VOgUaEBeV4Rq
vGrMOiDDsObpwXDKuvRnW59TP6DqZ3kTX6nYT25gfk5sA8G3yFAoeSowA5SNSTBHt7VW+y+FLak4
RRVgI9uz5BSlqSfzxNS2XTmWw0OKSmbokXkidm+wbyqbCKK8fWcWTqRsOaCyXuMxCfr1HOvx93ke
x2pNVTsQnom4gtgVWVvNPwhbSeBbBm+8btqIKgGivaq2DlNMua+CUvJzZarzZ2tqZboOTNZNJnKg
EcCOBVBIupFgFSPZzb6gF+Ou2TZGe4WhRvfLCurWuGLWUhKPJIl+GpmKhwfYwbD2E8tMNX9o+qnw
CW8BBZGcqp9Pgt0kF5Nrdvavcai1Q2dFNvtKEdMxAYo9WXdOTzRc1cagRSuHdkx/MEdrDFeypNy0
LqfYOBg4QNFaTcuZ3bGWxzO3LqwSXIyW1o6fFXM+8MBU8Pe2mlmjZ5NPyUc2Hi1ZRY2VGTdVAw7J
zzgV0e/O+QUBYEbqj7Mkk/JzLR/CnVkq4ruTlfKZvUBXN0YGVtNHLb9L13obVoduBPe7KltlzHxa
N+4NALpc8QZ1Tl66yi5zL42qyb1lkcU/sf8j7bEtiXyv39JBIS/KHZyIItfGbaDspQBGR8VH3Os5
EgUUZs0azK3aCMx5swHFt8tOsyYBM4HwtzbmoD+e11vVWMWxK7+y4yTJhgqyAbDOUrSf0YhhI5DQ
QVrJtmspxfsIfLnZocHdBbGjAWrDKgw7RVvnwzA3uGdMzQF1nb7cq6EyfW8Kg2PANNXkYqTgc3RD
jM/Ci1KN2NoGVcvtFSiFpONgRYOe78UuxhsFrKDj50oKTg5/4f7KJWWy8lUTJc38NbJT4w4bgOjF
CkcKbV4NkS/3VQhc7beOXqlz1JXEpm/EcQ1+aNeDWMMCKGwe+9QV1kVA4Z122ZwrfpNIuwcJ4+jW
A9xPWpClPkUFZo61M1fjszKyL3mKWwZy8kIrlsHlWMm6ehpr+KEOp2XdHdZqTjV5JGml60u/u6XU
nXgmmzEteyPgIFx4YMk7eJmD6MraXRejYUXP0uwmeFjdgB0whkVp32bUVkIAbwFWj3avqKtGj9J+
Wv07auwurWvb2YKQz3y2iBkwrGaDXwnx7q7b+rHQsQkyp667aydFrPMopmUtFXONSw74eo464JGU
6naYqq9idNoNjZnuXqSWe6Cu2z8PgebeZoNQU0/MPVWcVKTrsLLUTV1r0w4gUHE3Z+gr9xLsu7BV
4SWKa/qJM1HUbWlzgFVTLjsAKndW05q+IgHLxElO276sOh0XjupYvy2NHcWo6gkWevXQ93m/isLO
PtScbHQv09uASi/Fj2wYB2rhcfMEvKrDRWiQ+Ala+U7vq+CTMYfhxhFqARzYmLyerMVrG5NqR2lE
F7PNYUMNq/IpE279OVTS0auNUK3or5UTcF2dOmmpp37Wq4o/OtTVbDOyfBmkDZjo8WqGVOOREs+r
gILfrYExx2MNmhPNxzjY/XszO1kVFHq2A8Jm4IQcBqHu1U1tgu50EyLL+zSX30zUt4gnC/KoxcE7
LwuZrdtNuIPVt3M32pNYa5ZvrLUth3TP8CBkbtNV7wcH7eDsoPWtjR+VT0hCePvMc5ygLi9Vl81M
70d6Itk6CL8Ip/HK6NCD43v/JU8RGMXxrq/IXiW2Em4Q2/ZGJTCuLQCnWISWMRhPzI29iKbcZ7Cu
6t5R627NMS/1qgKu8YBkZenZwJF3bQrkiwzq/DMdSYtvDfyCgIZhCg7qE0xAd2g0uclax4huS3Z0
6q4aOZdHQXo2d0jDoyfct6Hd+UAaItenCVx2Z0bmFMtJ/3NgwnFux1hp7A05Jd7RccSpyw4Ae3OA
MnYgSy1n//4cnJrgBWWtqeUkDV23NjNFPfsBGc0kX6k5MIVdGpe0T9+/zQlm3FKmmiZ77eaDZm5o
KGgghdRiXdPZ/OBLLAioVWP2EkVKc9PbOYgFlVJAmHt2dc5k4M1BMt2lRHVbh3VehQH6RdQkPBgy
+8BNrhGcPacX9+bwcIMjLfXVQmghfwJ1tMyNY9RrOKBgq6FVn/mYTl18EUqCkd6qSbK/CQEKeE7T
EyEjSrYfmFkefUEz1dJKB7fL2Ghzbnl2S3lUzuXD+xd/kxDOxRcBwmrUfID1z2cTUbX9KYv4eDiz
JiRY6RrAfak6SOPUrFqzun7/lqdG6/jzV1MROSHFMnyhNhSMzc9G3cjrRKXl+v7Vf1Nk/yW88EaL
lW0nk271U2hscsflVCDd4ti9VPnvZeLI/WSUhctPCkMtrG1cJY/JTC1YyCD81JRxUD9wIIrWzZT9
HHs9AsLX2jO1ot9P9x8/xv8MX8rb//sc8r//iz//KKupiUNaun/+8b8fy5z//+v4O//7bxb/ZPtS
Xn/LX+TyH/3xO1z3n/ddfWu//fGHddHG7XTXvTTT/Yvssvb39XnC47/8//3Lf3v5fZXHqXr5+68f
NNHb49VC8MZ//fOv9j///gsi1asJOl7/n395fIG//7r6ln2bZPztX37l5Zts+W3V/Qe9IN3ANt50
XMfgoxhejn/juv+wDAjCR9083bLVo/B0UZIP/f2X/Q/dVk1VCM1xdBc5XaZalt3xr8Q/HNPUVBaL
AEHJL2Ml+j/v/sfs/L/Z+reiy2/h57Ty779+CzD8y8dk60t9gaLHjgzmkL5X2pJKSzHB2wkUJb+3
p244tHhxIY1maMrnoZsBSQlDvzdpluzn0FHvxlkpL3S7bS5RsHX2GZouiZ/rWPF6qZ7E284Q5TMV
zPQumOGArnSrm9awfCNfsWaOy8YQt/F+sKNx9Wro//l6r1/nbaViXmchZOLmEvF5ozP2Dv3mweew
ZlMfGlJiVU794adCjytdWfCP8tU0hMkO1NG4hm9dWl5dCQRrmz52fTDp1UsZx84TEamGDViPieMl
FH5D8L9adhXkpvY8KI6D6lWcPdhtmXpMP1ikWC8sX6/G/JsDmFPSWe2im2Ls0u9pm+V3HX1ZeB6p
fUaG4jd5+60JXGxcw9BKMZsJHnsgNKjPOnP7Q+PkJ/wGv9RPeZBMK9cpHQAUErPRxJTOLcgm9wIb
UqSc3h/3N3c3G6T7nxFvNIu2HkCV7XVw47euIdTn2pXBl36kGnLmHm8eaLjHYoMLlGo0LUiKfHr6
+MPWp+J73CjiAf3u6OBy8M7ObEe/n/qNIV3qKhSJrcdJb+h7p1Syfot+Q0Z7F6zpRZV0er6yxKDc
oUmpP6VYBlABbkIBtKUWn9S+c74PqEfunDqtQHi2hptQrNSAiSlCTmsDqZXPPYB08iTac4/vD/9x
Y3nrgRcbaCmouYZx3yKkYG4tDsOAPm7fv/SpUV9sn13DETaY5nZbTJ8V6xtQq/Ug6P+25xyj35TN
YFqP7/Rqs0xbsvxh6Nqt1B6DTl3L9CXrbo+E0xm4TXeOiH/qPRabpgtkPolIdbdBnXhOQooortwj
QrEkov/HIrK+Dj2nloD253sAFg8lwJN2a5FXYqa+jqh9TEWz/tjll4GNopFh5CXimjMwTKrVgDx5
h+5M4Dw1PIsokmoAcqhStVslyLwUCYiwWaVTsnaS6cyqOjE+S9WFHJHD3NVNWNC1fjdX88pQ8yeO
a2fO728e82x9qbIgK6edi5IONbglD2EDr9HFheo+CpFs3CA/E21PvcTiHFyMg2MkOqvhSA39UrSl
etFahXs/1sWHNId5kcVaphEtVGrW7baFpxF5plG73ygT5Wcm+kSoWObLWdKrFulnu80nF3L82PTe
gMbLmUk+8RmJxWLGkCUz1DRtoZEdehXEPjoFFasMoPXmQ+tgadRF5x60bFURLkZk8ju5zpPydjbq
h/cvf2p4FqtYWsOxWZS0YLHkQ16Zq0T0Z5781KUXK9gpygLzr7jdVgbl8BQNg/lcieVEDF3aK81K
3Ouyzdttmg5w73My74A7PIm6gFDXJrnXikC9DPEx+UgybmvLdBYMV5lGmLCDPoSCp4arGHmF96fg
7TWmLRNZo4N0qgEG2dK28KYoQM4dek4Ur96//G/b2n/dLBFU+TNQ97NtoDvUgJ/woz2GBEqzKn4W
z+k6XtMlXMGH8bvL4Ae4qcryhOY5m3wFnNezVx/y42HwFks8rwJDixspt3VkfE4U+QxcyLPdcfv+
G769CMFy//mCE3gi22krIm2f0FarwDqqhhNuYnwIfdtOz3kKvP1Ba+7x56927gS8Ze9Q20bvmapy
MOaxD/TlnP/12wEdEZY/rx7Rds0hfLHQbQHaEDgzNZmY/iJ4r1D/9P5QnXqFxXIP3NCZJ81lJrRm
8pq2+Oo2aKh87OKLBV8VcQYQk/EZVRXsfwAtwP5QLNGWdksRTl7Yx9RyGzYD4oNWN68Uo/mQ3yPo
sMVpnl4DkGk6RVswxwcgwehFnZNhPfFtLk2WcDnTDTNjTJRobn1hFFutkTdBFu+hye0+NO7OYoED
V8vQqUJvBUEav3Ro3dXBR/wtGJnFyoUuF8IT7uS2R9YFFvdWWhhyFzRMlHD9/tOfGqHF6q2lqQES
HOVWA7OJqK8POiYBpVPLM+9wYmE5i2WLvUNpBAWzW7RfNNCV0LO9TtzK+VeBDsbHXmKxeMvMLADT
EOGa4Lti5lv09SNUYnLr3Hdknli5zmLlKrmjj0XJCogNbGYALga+gPTlRQDVLsSku5dVqwiPL8FC
qwVG1gb4ofYrjRLYxLKG2F1TFe/pGqwsFay1nBC/9Ao1NL90zug8wzTt/GFOhe8Cu7hIoPiOfhpX
MIeHyX1w21JslNFKPglsHHwX8mZ2tBEfYf/tZ/0o7m3q5qapUyzRwJxfwOgOpd8rmbbv6NFt5zmf
1445tvu0a+PVqMy5P4vCvIshH96EuhtdhMAGfsYZbG5vcGSXeEml2Y+KqZSXeiCTK4mSeEr/0pJP
cG3m2zo3iqf35+/U6C5Cl+iBrQI4lFsADD440ZVgl/zYpReZhszpDMB1kdvKde6tuLjqkuTM0jku
kTd29qVTkz4PuBwdv+ykvIks1wde77viy4eee+nRBCMyaCvBxcldKtStuu+R/SH3ZFBVi4gFR8VO
bS2T204tj9JGKcg9UEYfe/BFzLLbYgQBQ+KVlOaRX7IvteBjkXbpwjRXXUB7upBbw2lGxAZ6zZOm
ap+ZzhMfoX38+avzRTSj1NBFLPHGHnYpdEGp5B+89CI+STY2d+w5Is2d7luK6mvhuHl/uE99hIvA
FMFzSstMk9tpCFaQqLwGkSim/Myh4kS9j5rin6Oi9C6oMSHY+tM2+dL3gFWSrLFXmVJrD0aYrUzU
GwH3jIl7q2aJvEDPpwfcF3zIMY+PdbGAR9lAtu0Ttlc0Bw4ldMyNMoFpe3/4Tkz60mUpkVVh2NnE
61klivxoWwFPe//SJ2Zm6ajExg0PoFUJagrtqylf1UgeV+hEfezyi0Uc4x5gFjnfVG4GG/pXn5so
+IH82xnXiBPngqWNUpCLtMtSzgVWAVUufc7HcRtCZkQi7mPPfxy2V8sNxYIGSFcpt1FuXoGK2tVz
sp5L99v7lz81sYvVnMuxUc3j8x+xkKANm+TMwJy68GItO7Y647M8QPhxx1Wr5VAazpW1T116sZYr
CAeB7Lg0uy34X79QpzMB6NRsLlYxeDw6EYXR7vXA7tfYdSgrc5L5JrL18abSs/Bjebq1WKyWUIEO
1kxqnSMbPoJiisrhXFf4VCxaGilpCmBhwJ0SY8HZgm5L95kmV7Dq7DpEl6IEPe+K6QKQenxQoYFt
IfPa94ZbW2e+2RNn2aWrUjXqiCzqOenErF4WZrsv+/CertRXKvaXoKDOBKUTs2Uul7Zeobsh2OdU
11knobaNo+J24rzopvLMRP1uuL1xeDGP9361/MK0a1xDZbdrhzSHOGVOcG7KEVe7yGx8ZdSiO11m
2fcgk+kubXKxaxPgtoor3J0xz/0DjHrxbQLHcmgT2a/aPrQu5tCiNJM7+Rbzyv4wQ5wEFJ3MFzES
GB8Lq0uHJghRqATlPDgCPr6hHjgBe7Akz+x3J4L27/P/q2HJSiSBaWzJbVB+r1PQhOMzdfwzFz81
r4vQgSpi2lomIVsWKji8Zp2I4luPNpSnoZX6ftw79QKLGAKQkQGxoeuk0roSc/FAOYsKdV2ciSQn
YpS5iCQ0lDLdsfg2aejT2QBiZ0nr5/vPfmp8FtEDEQAND2+WF+iVS1vrDgEgSh89yJuhSR/ev8eJ
5/8XdyYzMmtzrED+ZlH1CJHM9Kfeas4EiBO9PG1ptlRPbg7Jxen2tdsZaydLwft1yvOER8NGnQxl
A1c4RPEzRfJqNNQrE+3wdVkKFGEmc9ibqpHdQc2r1z0ylCs3E5YXxWoEj8ZKdlOiq2dW0alhWIYY
erFODQBzLxIHZAc7Dza5kArfH+QTcXJp2ARdKbCsatZYo7ZOFFPyK4TBqpvBaW2/BoCAiJvaamc+
yVN3Oy6FV2s21yq4C0hLbZNKH686XYmu+3GoLnPVMi/twkYtQxns8WP5zRFY8fpuUxRXSpPQczDs
0rnQut5ddcFwzmj21LwsQgT0Sji3pqrvo6ht8IUftM9Y2g/fPzYvi+AQiUZB1c5ROXOVN9OgQuAr
9kMVXVq5+ohOypnpPxGDjEWMMAf0QpWIFBAB8kOeWL/SQnmo7e7+/bc4NUaLMKFUED/igpRHyYDV
viD586HrLj2bTBeZ/bx0tO1IvrMTdv7sQJo6E5dPPPTSsakFHllMstO3ONOucBkEDXpUgfjYky9X
M0o+tNfIYvKyOtRoCYEvX71/6RNzufRnSpDwrHozArBTtBrnhM5WHoxcAVpao3Dx/j1Ojc1iAbsa
wPV2muXWDNHvIPNY1dVknXmBtyG7tqYf7/oqPDRZG1SKSPRtX7r2LqJSu+tCBZh7UhNODUWEu45m
2UNdW/F21LXiIoIRx7c7KOssKII1JGJUjGZkGz/4votFrks0iVBh1LdtLE3P6iWGMchmvT+YpyZM
+/N1w1wTpaslch81JVyCKOy7O7ubxRPmZtmn9+9xIuL+hkO9GlJ0Yct+VNxmX2gCAXqzzu4FLN57
mCrD2oBbvTZKrfnYjr20czLVqdDdNtS3EwznHJgjfNUzlz7xHkvzJiyNmkxHKH8bRIiTFtDHfTHD
oRjb5FmPuu+D2gbr94fsxDe+9G/SESBpMmloW6MCqBOjZem1jrb52MUX6x8Oy4B+SN9sAzQED2g0
IeE5Y+P0sasvUoVmgsSTNl29tRTTD/oUhvg5W5YTJ77fMMFXH5I6oEY+VU69RWUuQEFdWusst41d
Oyjtzzrsz5lCn5roRQyA8ThjABM129GMB5B3Rw0lE9/CPNN2Ge7Q4Fnt9Mzq/h1Y3kittMXyTo0h
mxHErbcY8NTzrtTQ2fBE00drt0SQCN5RiYxQB8UNaZnKjbwCIPIaze3+4BhoImWOmT6nQnF+BdOU
+/nRfauLcnGT11OO0Z9oLziEcPjO8XMeU7btzui/AiCr90kcK7+mpIHVGSeau1ZQIHoyXEf3eqsX
m34ILTTrzeGoAosmW61FWzHlwTlj2FPTuYg9lcnGMCVhsz1agsL8UH6pmnmX2eqvVoZfP/Y1Lg4X
RYPTQxSN9Rb4DdzVCPUWLbAb//2rv21agwLO4nDRDW7kTE2EhnklrYsUhO261JXiQsPo4hJl8fSL
GyE96KVt5X42MiO4yXoK80pYzOu6svRHUA+ZDb3TnDHaKI0WDTRzQLszj+tdYhXiHMDpCMp9q/2w
BEHOQ6ZNQK1h1Jn1vjR6DxmZnTuJwxQqG+Rw1m6cfbZhUuVgC3pIXnPXfHHrM1vAiXi2hEei3o+x
Shtp8LmS+D7D+eHg0ks8U544sV6XkMgIHZtWQXpra8fYxMyACm4jyX5j1YF7B8rT/oRKaPH5/Tk/
dbNFfDMob7s962GfkWR9DuSAFr2JKH9c9ojABvB8kFBptu/f7NjUfiM4LI2oRBlHFUKb8z5JFeNQ
uZruq+0oL8w4PLb57BntyAitSpTj/Qj3nTPftXPitosAaCfIkrSxKvY5G3WFF6USvlgBGgfjZEOD
nywqZlKx74Y+b84kSvqpcV3EwaSTAh1cizcaonFdSdlegZfOHzDHQG4Z+jTtcmtAta/q7Z2O98em
qGbnq5lOxaVELWwbJGoAx1AUdFgj6z6L+3wt0jx/xnhGBTY4Zhc5wo/ebGmjvY5LmT2NcTQ+TYGr
oVBrWi5cA7O8QcF9vh1nu1ybSR5sOQ6mV1MbFtKbmyCgb2cNfqtP5cqai/pCHzrzKskCd/P+jJ9Y
KUskYm8VZRihObxH9kv1Eb+Y/QLtkDPfk/n2xC6BiCZqJbIbs24fgPFfTWMxfw70OUZAo5mSM/c4
8fGI4wS/2qUH9F/g7ctuj2iJNnmjNMR1WzXpXTTB1z/awq3H2UWpHVGcc1vJqUCsLvaSUokCgdLl
vEecs/gRhEiv5ELTQFpCTxeekWPLYFpDsq7UXGyHuNNeDB2BSGuY2wettUM8pHTT2boFWkoEExOi
rQUowK2EeO7Q01y9P70nJuB3sfrV4CRVSUptMb3WbI8XNIWPIqrU2Cf7nOf9iV1VXWxJkchKcvae
mtKgqZdYC9hXoW60XyvjmJxoqXnmTU6EpiUUFOCkXodF1+0TdVQebSjjsxfpCYA7kQ9rRBe0r6ba
G4jKp4N67SjddC4hOvGG4ji2r8YQmaQMzUUx7UWp3iWj80lo2abSDUR90uzMsezUR7yIgG6e1+MY
Rt3eVoZy8nUjaQ4oCiem10wpFTZdKY1HFHiR/0wTIEnr9z+PU6t/EQRdToOGE4tim0bRl57otBIF
+t/vX/z3YnhjNxGLReIGTq+Htd3uhxqnGldPDx3uOdaqQ7I3RWzKQKmpiZtD0OOyQtOqWJl6WW2R
I4FA0tftOef03xvzWw+yOJV1iR1FXfZ/ODuP5biRbIF+ESKQ8NgCKF/FIik6aYOQoYAEkPD+69+p
WfXwSc2I2U30UGQVTObNa84R5U6pXtswHCH2iw/G02VQ+h4RndzOQ9JuulazoixjcMT2dChRdYFv
CHTBFh+ZvcuBRiF68IxXw+B/+ZPzmS/7zy+p+NijmKxu6tReJ/ZGvvRbzwVwNaZru2MQYPzk7fnb
n/jwfPHMFH1aAaOo8mHegdlEWEBf27ZN1GcNJ39+lsTHHsXV5UTfr5XaUS6IJAapOlk+eZL+9qs/
PEguEEwHEAJCjvgsJ4VTrfufXgDhf3gyvIGZ03UCmww/pD003cz89w2y8u9vwJ+vuvGxFdmk+ZRu
QWKFxGvhgZk9HG0N6OxkFJ9lwP6SQGIG7r9Xp77ra2Mp5XiYgLW8erBP+qgo7aUKhNaii6MF6ARK
yfrlJSbdooh85hdnHFCkZH4lmMqfxr0uSPgEidHx/T+5Zf9Z////O0ct8L8/V5HXE6hpirpw1c2T
A7RmgPci0Pg50i1CxEsqyoGiQejO6oSxNGW3gRZL/bMOhz9vGOJja3PZ5aQG23Q5tP0beKt9RwxA
yQ80wZUNeAeyI9Bo5vpf7rT42MXcgWOCP2yJPTP47p4JUnFXukodXLiYn8Q5t3jmTxf0w0brxHaj
Rgnz1hNGPQVFDFQpcBcTxprtgA4r7XaKhsEWn3ylvxzhxMfO19Rqa1Ph6tzJNXNQWI3ur3ie2hfH
idFDggLcV/qMimvCtwI8ImsPxWxmOwfEeGSQS4AokZnZJ5/mz5vwf+ZC/7kJr1brgQ9qpx3Y/yCu
mo2JLcZiqiI3vv/7LfzbE/uxVXbqFoXBpit2OvSNbZyDBtkYMMvMYIYMLUO7872LPVjTF92rynGT
csb9CSpw/azZ/y/d+OJjR22x0Arhl/W0s5L+K3TOx2EZQbU/0Tt9gDy/a5vyak7Lwa27bVlZm3q0
wlUOcOeT37zBoWnA+dbjYGW/lbqOdM4l6QKRh/hSm4qd3eSfFAz+8jB6txXvHzERK0lSOKIqdqOw
9Sibuuo0g4M2sH7Ev9ZyWJ7B/4Hk/OTW3Bb6Pzz7H9t0pW6Oeb223Bq7mPD/WRIzidYk8c+MHser
5nca1BChQyTjof3B+LeIAzY4s9zrOpxxMXbtJ4f//2R2//RZPsRMECBTlen2yJbBOxdkkCwcAOdo
GAcmYvcjodqJfjrkfUNUuiCefZMONHD2+6nRxjeSLr96CVwzQMjMOC5EKAj3Kgt11dLqAFuz2RKR
dPuYTSNyQUhFiu65TQyxZdfHRnZu/Lp5gXMUf5nS1b6adSbRcOQsB5+8a3/ethj8/++bW1cJ3HKg
ejscR9reVUmxHywNwSsc2E8Wsz/Hu8L7sO82mmFBttGHHXQl7GPYMw/autiYPnWYWjgh7wZGQh/1
BhPEvz9D1l8eoQ/LZzHaepnHKA2hU343Eda/dXL6bHTiL6/Dx2bbfKX9xGzdcacrUx4RIbgHzRr9
QDaqu8g4yx6sbuk/SV385Zt8bL6dVdyZN5D5zqwNKIk8aZn838Khj723fqnaNc4StZPU/EX9U1II
+J8uv3tb1/+xYGSWlLNp6/0O1L9+1o3YCNHgrZ88Tn95Yj/23lrT2k1YQTATkjffZ60xRfQIDtvU
tLxPvsBfntiPDbitPpTeHKcT7R+dupbgG7eFkbAFd+u6nkc23qNuxSosnGn65Eb/7Vt9WGk0nCR1
72gMyUkYXHXjYh0uGl2/S0rZPP77ffnLvuoa/31fiqkq51yL/zNhiWGFOsBF2lWCd6zx/Yut5vwz
JstfGuTEx2bdTsB26lBP7dqxqwx8UZuCfsJNX8r5VJMwCb1FZVuqnXtqIUevfk3X5rP47G/vzIe3
P7Z9gSKoVTtdzvoBOLaFu2Ret//TRfzYpxtbEwMUOKl2uCuOsPW3nDaftdQ9oBy//vuf+Muz8LFf
F+OkdJxyZETIdfxduep+tFjOGgxZ+9ku+5dH4Ub4+OcrmjRwWStcCezpOoDSunlw5hQlvL+GU5G+
/vv3+Nsfuf33f6wDVaYzLZxyJBo4Se/MpbtZIOzsq01R7dFOls9aiATgb37lHzZq53Yp//GnyKT0
KmYAneRG1rwnvbNelUiAjFZSLFu4zdaBo1P1PKxLsU9oOsFwmi1HCaAkqDOkTzbn5C4UUz+9gv4Y
AsNBjioQ2pbbOS628fQzX8kElUlkGHiJIOcEMEFPuGGiLh92XXUBZLIXI5jtGVFoYUS+BJUPTtll
gsQo6gfCiH3bdhfkei8OP2MVfoQC7bho0J29MjlmiQ3Zk7Kc8O9dOW3MGsVHD6/PJAzGEhUCpCWT
eMumYERb5m1dz6Gc1yNY6Z2blheiiEAb3rIZvaUTj0Em/CCrDGyeKDMy++vNeOyCaw5k9+ygM19r
95ca9HN5g5TWpK/1Gb0Uo0oa1iF8oVtr0d8z5xm90a30dHQXQSPYuC9uw1m3pppCbez+sViXPtA7
ckkZzSR9U52MdX3ypmmrVuPKSPo2to5F/EOZ4t63p69WV/+cq+tIJKOXbSSK+6n4bcW/5FoFmQN0
TnHcGASwTwSNQOcifFBhwrnDwFbVJu0Zbtg7ZYOg0epwxfxpx3tHNBvD3vVGHi7+0w12GntNpPKH
XL4BnA6FuhZ99pRX1q7DIBcbT2aMUbqlIbEewkV8le7Kg9AxbeZA7kN2LInIZOlEqWsf6DIMYsJz
b82jpHifyiZa8gelJw9MOW5RjKC1UcEwUCNwPNzZajO7955lHCc0qrdDjDbMP0yh7yq9O8TmfMi8
9kyHfNAmR6N7q24akiLfGSWyp1lCSfsxlL9ivY+acn1sPDesZRym5lvcvYvGpEp76g15rKdrDB+X
+m0boTvY4lee+xfHUCc7NgJj/VYY+b2ZvqvpmwJH6qGFk7ilLKlFKtktEDoI9UgSO6gX7IMp5j6Q
1oB1Al+Y27MQDA9tUUZN/E7RGg+sfVZ2Ne56czo4PLKOzoOSOHsvzhC5xE/W8Fjq2UPMxkW0zp+A
1J9ae9zNe+XO947RP6xyvrZ+dW68OCR4d4JqGNdAuzmo9Coau+ag+T8q/s/Zwn41pfe+97t3u8AG
a58aWuQ5goca0YNvhVYtmGAmNydldLMNKswJDX1+idziT9vVCG4Cx1+Oqx1/ZYaMI0THP+hQkHrv
LVH6jeoNuHR4AhoadFmC7LMkhreTwNJ+rbW3JVrfrJgcpvqxcfHbNiTUWtviEErSsLazEy5oTl9u
IOIUlmi34ne+Twd/a68l7NYn1NP4y+wS0RyDu1X1Tioy0JZvg+td9fqhyu97NAcM6l1rd42GaQ2Y
szrNIBRnGmbjIg6G9FAtPKw9BMykZAf92s/WuazWbW4O+6KXmxWLoKhnmtxfW7O9zuv6VUxngb1v
pOd2uXeauz7PwzkfQzIjpV98j7Xy1Gsk0U3/iJH3mLUAWkYKXqu9aSqxaQ03IjkEzCg52o79Q9Qc
fhuO4e2da/8A03jTcuEB+ZEualtp5lbmYmdmipdVPbnp9GAMTJbT+NXkaTQhktFGa2O79s8VqwDE
9RaHyRVJecA0R4CNt46TUIfuPtg/HPlrNr6mcJMthwpYzT9uYvo8uKNrPjN6NscPtoYeYl6abQzu
0G2q7eh/vTlJdC97HZNLuzIhOPN9vQA1YEBYznPqO/vUsPdk8qNcb6DLvnlCnubE29nqa2FQRRDt
+7CqvbNIMNUm2k4lwh4HX7+8Nc2wK9Jd31enZL6C+HxqG0wRWqDVF22Kv40607wp+4xtHEvXD+uq
vOiGHqJEDC2LVW7JQphJQTmlUaESzM3k6Yx2axJNyr674tPdrHCuPU721tdZFVhnWGys91tGVS/q
rVb9mov7rp4j4ZYvSf4GkTN0MGmhVN5N+RLFmPNSnodF1ienH46pbsLyq8OphJlvF5slffdaLoP3
HWHHS10YlxnDQJ1M56XhlpCzP9ZYXIph2OTFwCuJXa7VI5aGXcNSAa/zGjftd1HmW8RNW3D0QNdg
Kmp4c5gUPjlTfohpXUPouoYFZpIUX447O/ukzsLUj/EtPEFmh98LkztZt3Uzo6smQeH277QtHJje
DBkt3tHrHjotJ0Lpo6qYg8x81afkkJoVRYTqftSZKks6OplPzI1uPMJvRh8gFKW7psjCxjR2RfPd
GL7jTdymSx42eccQNE8ugWatSxa4S6L407n8maec5fUno7Z1heAvg4yje377Kv1BwtTVy+kkoMoz
fmpndAi34K9O6EJWL8BXGN/VljLuahDDUTrqXEJ9tG1ycql61/FjfjG6WUUo7+tHnNXJtmj5BrSO
Y0Ie1rk7kVcbzjOwfjOy63h6VGmSXYZ0EYdcy+G3CF+2x5y0UwWK1EiPUjhKBYubFBDQF5mc1tZu
O/bw0WfARKA7HTw38stc7pnxotbHdJf1O5OZfyiYCuLNpIvQDvRMTriVHeEcfN1+QXLooQBauyti
EigMduFW6NPK74PU9lmjn51ZHdpEA1pskjYPOwrS9wiW+oBeD303EiNtEmYJN5br4Qzp2d7r+RnG
4237rMZNnZBiL8wfI2nCk4NwM6gMVqZK6kGyMuDWZb9137mz2jh0RbVf3e5UdWLFadZtR62qnrNE
P2P925DV5fJVzpl2nmmDcPsNOTkZlS6f+oturdueKsFdO09XSr71ZrYpCWdr9mVuBPaEuDsb+bDN
jSE7Ve7YhnaDFAYGcA8VgnE1hGlfGRoBjN8MkV70DzlS9QAoGs6oWD3bi+dEeTZNJzi7l8KXqMcE
C1zhj89Tmr6C5tYPpSi1ELNrpDzI5TRk83bJ/BFv6KswxEEW/ZfBs8627xzMytW2THO8Se9Wqa5c
dk8nD/ubrIiioENevqGDB0WqyNoh5NPxC+vscTK6KO/7fSWse7cq7xq8tcjfIsSRryPY1XDhFCWY
ywXtuJz8dXmltJfDPvXeenf06eEGF+Y1cOeFYlRbbBqPuEXYiHcBmqf9yevsU0mW3Cva8gTZuwhE
s3yT/TxHsKOOaQ8wGsz5ETuHvtcSA2PP8ByvfhIWtv2Lee0YAHnvs07V6LnKsYKMMuqzTWDbZlt8
N9ZPFIIobeDeYfkbXUnnYZLmm8yMMXcmvZfRPeXXN9FJvM7IbzMzTTf2MEgFcD81ysehK+BVa57F
IagTM9tWZdZb3ZmYfDPTbnnyzaR8LVa/rU8iHhdnNyzkT/jXVoZbqKqLoPCrclv4mnjQvQVTuocM
IjLrtm2IuykNBQPh1Q83NnOG9aqsCZ1kLXA5r0ijIhPj/DbLlX72alSsSJwylxq/2V88ASGw7Tzj
EWeWj7jehnHDLwh5X3Jzi+tmqvcTtafvwrhVddEW9Uug2smJDNyw6Ory9ZlRVqcItWny2zBbV3/X
tV0tA0/vdLn1Uz0/5m2vhWQBWUIK3Ahw6kXusswmbXsC/VDUmybX2jRyuGrjTyufsnTnaUDJrcX0
8m3hrWLTm/16pktWZxe1+zZsVNrQVCQSRhPscc54DAc58rNOhoZkUijr5/SSDYXce+kwPE5ax3V0
J6d2juhNFBGNzxQOZmAHTddkFx5qJosYtfYRpJg+cpRQRzZQHSzl19VxMI28P4wzs64hyPAmZqlO
62orwfaWOzfrypvsRH93C736UrP82JG/4OLa1gZnOMZ5NYSma0L3TIQwtwTcOMZzGuEudK+ck8GD
SSIYAg1lNmdUwzMySEfBXsaHzInt5jcLMFDgdXXTRntJkJPfdfgAHsbeEt/7oYGzsmiMiHVCV482
qtrmqJRf5FiYLOp6BVWueydG4W7xPO98zmgndBSSmAX433F0rRVmjxj8U0qf59602+yZUr53reqx
29wMk481NwKfm2XND05cDlqI0qG6VpXjX210qTvMqPqm9odu76Gp49C3mHdW5zYXwDlFVM7z+EW2
Ig0nbCMPU8LBJdTZybeqQiC2JEt7pAYuT8oxoGjpDbkrz2ud9ykT2WNZmu4dRFP1Y9aU2lQk1/lO
hlOGxi2cNEerTXc+Ft/dTdwI8tHouy0q3Xin4sRm1ZfLXWxbwOpTs4dHjCmr1V0floZtCWjhPUBC
Yn/XbujYwJ5Rnyeozwjo4T5lBy/z4OqXpfA2QDBHPDhN+WXIsT8m5ZRsM+UUJ2zY0xPmg3jL0z5t
bD3PedNx5/4mvimiQXU/FiRHQTz19zPiDsJ6Kp22NgynxTGPuEBZKPqHhCNIgNPcCAszXiKxuDTO
1/K3WOpLbq/pt8yevq9uzNlU9zG3I7w0jKHhGNt8hRKWhPjVky0e7mc9TxEc5EV3B8q83vajH3OL
+hG2hqVvdH6OFbp9zVCekzQvXzRwb0B1B5uGfof4RBeHqnPM3dAO097A+xF5jZFvUR9cYtOeT3E8
xOi79ORSuTINs2Y14bfI9waZHTqH9NVoIejGU1YxooUUGC/MtG1ipa65FPLs9fFt0r5eN6Nv+FFH
R0mktAXDKX6BSLRE4n29fJmQZP3yXeU9a/Aao3mxvDtewiWSWufhvskS/Iru8GWuPXnwS46GuFW9
cE1cD4626WxcPYsf8dy2J6vDYJdNXBUEUgWhqPNaYdgG21bGYVbUzdc4MbQwsY11a9ad3BqIsXcl
R0GErG1YLYiqPSLtweLgaWDrDXRpr8j7IEC4KFufxjSNL322gGpPMLhaY5xisbDHI113eUDpuwh6
5aMUMAqJzLObHmWl0caceAm5EYWUqkts0jLT+r7UdN4xFvvaF2ZBHTPrvlQMYx3wTKy7tSomulA6
jcUeCIljS3XReqcJ1aSPgG3G4jB57RP0am5Llj5mSq5Rn6O3rHs50yMih29WOvZvxay7TKY31+y2
fgwV2gimzsYI8DL01aJ+WzUacQ0bgGGTNsklXltnV+SlT6s1F5ljmHlnTnV20VsG3/rStDcJR6Tr
TeN17vPZPKPTSSLqsehC+elgtS0n0tM6qQIozxrAf1yqkzO9FoalQgyJc+iXPrs6SLqgMaY1oot0
upSJ+l0o/Wkwh4dZ2H0o4uJeDsNPfZTmhrj+AbKMsy+XdKXjs1Qbmhrkc6r7pKJBqwVOZj4Xnlt+
QdbmbjrhjlE1FA99yy6qDFPt7NHVdp3fPeUsiaGpyKnwRRJWX6/Z4Eg8tv3gHdDtxhttHr9PchWR
ZcW8usw44exof+jNsF5XYe39ODZhrBnVi8jjBr0VRl+m9dD6jsm7dIYyNKu0vS690B/HrLopE24W
G+EdJP31GwWDYKO3bgIFIs02emW/9FgzL6mFpq3sBUieubH2rqhr4v3ppaXwFRhzRqhJC2eQjetJ
pNndLH2kOr4z7MfBd8Ip1vy7ImmTkPXtYDm1dpL+VES1Ifb0jb0nHvfBU6M60w1JT4/fNHugDsbW
qoS3K0ukqK3GLiI9MUfVKi10C/2VOOzAa3OeM9YS7La4+Qzvl+y09p4Pf48z8FKKTuX7sakIujKn
8DZuV6orSR8j39T5vCahF88PI2PUISev+sG01+kXhwmDB6TqXCMUyTB+TxhMx2ufyu7gkmfYNAsW
3M3seHDylKsedCwZoYln7r1rsH3ha7IeV6lwSM8J8ughrTecQ6dgGcvp4LeVH5kqJSJmfDswUrQa
cSPS+5mpu1PCe/Gl0dflmSNiORBbDN2EqdwUv5zaZe60ibugLmR+n1bvuW02e4Woj152ue7mRScH
qISFAcV4m428iESqc3b2CZ5OCi9fShiv+y8ze8OTRhD3bHVlu83ERKt0ot1KccX0sBhzsTUyTGwY
c5vud083b9SVMY1vy1zldjBlkzpNbcfpyi/RK1OVzbKvVgLMxetqgz9iduwmqakH8UiPZ4sFjcxd
ReNHG4vHtFbque8a97Hv3GorZsM5YMZlcS0148T0pB0htGQ1QstyM+WQB34h+vIZxm3xlQYk3JZv
EHPp3ln9GakTEh7SN2KMmXyfOQIgwqPajAWcZpm1tNqLtYwTjRjjYLN62NVerLGJbsfSL6C0nQeR
cOs2QNH9HZS/fg8Xv/mP7k3cTmPDzliX5Fi7s7Fx8SezPbKUnGpNuM+rVdFAIJFsGQH6lebN1Cvr
l7PazhCmivF8ohvSX1qOAzxufP2MaiZ9xuGRXUZZxd8zo3PK7TApVVEVleT0mnRm17JqT70IKZs6
rD1GEiJe4zQPGZsfUHuWoFc3TP9DrVhrf24emEWU7aUqKu1ET9zkMtRdJGjsnbQpgsxadwb1dn83
eaurLotdO/teQwGNehhXL0uSGRo6lznUSje+Gxu3OIpmlL+cjANH4CVVdlKjlfyU44h2LMurr3nJ
hH1U21CI6A+Kx4s+yfHIhiM4EFc3wrFp5k0oYUpGowEljzTB4ohNTp0fkbirVbzfHZ6+K0iL5GVZ
y+yAP63/2aeFeE5Wy76R5nH16FV6h1Wv2iKKmO65rM2XIjPY8Arf5HyRqyzCkY1cE45xEzRqjXeJ
5poRpm5QJIXj3NGZbzyh4yxeWlt3Nj3N3GdDE+brXNjJN8JnjaDXzG2Od6Tz09BcvXUIFC7Lc+Ea
E8uvp7RvfWupDYnlej8zbXOPbR6nPXCyjczjs52V64/J1xkIp13+vMaujGx7ajc43lnbGx+Za4Lc
8mcph+Kr7XsenwNH9rBNYKQTaQ9a0t73maWrMHN7FGQljzDjmRmB6DgnP6SrZNRopdyCajbOs99M
G33sJNv5+FuStWADAYkcjNONuUyPmMZ2njx6aLoCrDIHDSdp1NuqCf15bkn9ocKNFx6h+HUCilpB
SNzTOZg8po6Lvs6dI8WRfKMNxoj7DO8TdzSiAW3cLrfOGk93+QOjdwZ0fl8O+UmrnRpJPOKwNW+3
0yJlGY0TW03F4SRCKeNvevpcT9mqk+XPm+dyiHce2mCBbHezju4Dds5HCt+CcfPC2gzWynWffZKl
hGFc62/9lOUPN2xHZcxnjhKbvhpHgrv6lzUuXw1LfKkWPhTOtm1bWZHt5Wec3WddG3dtAUbNXZyj
jh4TI+K7K7K9N+IKZZeN6SYZV05WU1Jj5aEp4TSq7J5E+N5ws+K8+DnujTgnpDWUQxqct3CJGyof
5WhdCu1bM57GSntRaRqRsKFemyc39Ibc+XH9zc3iDf7DsxxIO84C9VGvq6PZ8CqumOyBbKBl2LFC
eTuDlmmyh1uzkJxGFbuyedWKDl1QSdBOAcfhpV53y4KHQc/UpRv6U6KB8tyRWh3fbBs8/ieFWmF6
t4rvn6qCtwrxP6qC3twbzeA66d5PcEtFrmkNrwmMxw2uz/jZ9lR+R/mTMB5NwvDYpB7IPJnI9meV
VesX/C7a3neJDW/MaVMEt2aMXd6goQpknRrwz4mqz8WUakY05AuaZUGkdylMX7e23tTT5LzgYG0D
zv4dZsGi17AojcNvhNsLMqLSrMmPUxG9t7tSf6/dVhzGOEvRgVYVJ6W0syjc1es4f8NOZ3wxqjJ/
ASaNwKbuZp9dtVung1UO84bBkQwkimk/xljKHlhCeYE1nGxocdPf0uurTS/miRZzN9GuAz2hDCV0
mOSioTObb7OBG5soSYccKDPBXoSH66mp+8UKynUAuSe88bmu2/iiuZn51Hn2el4G2V7RwI+0Y3k4
2kK5mnguSRaPp9p1GqLsNr3wIYb7pCa/ipRMNw5NfvvRiva0t8apzdvLpebfi00fQDDnDV6+wlnG
PWbKriNijeOLkJ35vi4jcxR62g8Xh+zddRaV+dq5VrJPGg7wRCd+S/WCptKfmsrEqaR76s1vk/rV
XcrqwexNc+c7deeGQzvbZ9tatGBuO/HNGA2OmZZp7WKVeHdW3pgt74DZnWP8hw8x0/K/gaiTRy68
o5VUyXvO2A5VK2aF7tOl759721xe9MV6IWRNDlpO00uQuHn+szagzkjTXx6NfjLPrqrYV9BSTwfh
delmZnbiW0VlHxVmW8dP0+LYSWiUrfXFL5R37zeyaFiK+pYLPOXlse0m0uWJb6IyY0aBLt457y7F
slQHqPvmNbZNDpb5woxTaguErsoRWhYxdqLWAIlZsV2RUB5jY3E3sWXOau9NOmcDJ+6pyafZa++b
KGh6A/oAetk+ux3b/e6FZuP+e7p0cXZUsjY90uoDJV9X69Hjkglwy+1S6yxBGUNU0dT7XrrPEss+
m/RJLfSp6vGzM5EB2cZCxhf0TxRPccKiE7OXtAu1pUfnZ1gzWde4XMyUGqXBplQVqj32QiASNEev
vzA87kGRMRS2xYUzRcTz5L14nbfyoZnTsjE3LvU+kV3dMfc4xyfMc/Krmzv2YW2mmGryXKBQzQmj
IID7/jmRffxlJP99Y1Akp4Zq1ylt7PxgZIjhosnqeyvUVOsN+yGNcXGDOy/uXAfPRhYP9Xd7XKkP
IJTQtrKU7e2OmMsvg4PBCxiEeuO6mBlde26jtK+MX6Q0dGiWs5mbYd4o85lie/dd0VCYRFik6wf6
AbKfQDfiE4+dzCKkeOsh7y33Mi74otu1Lkg0EqUzPeD9BPZhfa+lJLufqHXdtUR0e+z1oxaOeedd
FeNYT72Q64slSUq7WDneZp9uOEQSHVrksk85JZeUGMuZLYxUXlamQdFyiOeIYtjRSKF1r60SdeVA
/sunNlWmP2i2araLsJttrxIxRUUudGaaWmN9NaZ0eB/81agj5NxEbd3QTr+1zEsPnBxW9mRZvTGE
1nVhubCHqNUaf1Rus7zavCKvUo+1q0rr4aKllv8K8X9+98jjb9txwOhK/CruXM9zKcrifGVmok7e
h8ToIZJSJfjWzUBvg77PrY07x/5z6RbdvpW6uveHvjhpReW9rqNU16ly7C+yGLMmcikUf/FG3zYC
vzL6b6VFJe4WfzN2W+o3dDRVXm/O3NuTnmgtPxUXXG+kUKdKz0Vx4GRc63SFJKMXuPoyn3xF9zl1
v7ULlqLWKeAua76rcq9+tlW3gJ1JWEbztnhG1OfSHLL08gX3LOWZOo7L/aQt60mfzLRB2+mvdlg3
t6xnkTIZEeja0GnouQr0zqnl0egwNUxSBuQgujbASTlmjNOo6hXr0ZjsCxCb0F6Lxnlu/dnYr6lb
vXu2329srhWZkn4ixeIuVXfv5Cp/NZDi/PRjl5yUV7IW1EU6fcUA6v9MV7HczOHx/JwC/b3gPqt+
rZQ9Hw05lBe/IPlLXn5oIQZ5WXsX10qejcnhAERSfXIj4U1qQuPqj5Tobunr2Kz5+FynoYxgdXJX
e25ldZNNOxfDGdetrNL4CE2k/OEOVAmEXuqMSqGYg1vQsyNHMXndXWnwKQMlWgr18dBuvFLrvyin
rUo+fkcSx/HnNfTXyrzPLQpG7BHWtSR5zam7Y+I+x3cjKWkvNZwwWz1A2tC/Q/e09sx8VdG65h4l
+na987zGOqY3l2/JiGfYabo65GopSYSm8uyITD+sFckHp8zhwdCje5otzbhm5ZjftSO5i7SvGYZi
X1YhWSLtrWjo/xb4j+VGNHSUCoO5+JCOf6sKVDblmKurHtG9Z5AhHyoVwcsrN6jHeRgtwwsn2NcR
nnXnWPgGu4qj6mffmftl29FugYXFXVABMYJVXeMUX3jgtHESB40+Os81p6A4ot+GFdFpKYMJwU4Z
UClYvxnydkC105keCtpd24bKCYW62Y+zay2Z6ipWanh1UnNorkVtvpVeXd5VuKI5y3KQId3k2rRo
9DwJtD441a6tMhGtSRtvCo0SlEKQdOXeye/4XOnNcIq+uzNHXXqBZ5T+AVOS96ZsnyW9KrzuzqtG
aAlDjDAqLOLWeZS9n2z0VawPHYmHw7KMK93zBGF9MHWp2vj2uhwYSJ2zIM76kpIF9c7A14X9stR2
8qWtseiJRWt5Eevu/8g7s+U4kXVtXxE7IJPxtICaNUueTgh5aEhmkpmr3095/bF2t7ujfQH/iUJ2
t6wqCjK/fMfnqZvVY27483l1S9hbK+3Xh5Gswg96rQJkLr1xWSpzjWnR9N77gI1hR/OGdaBc2dib
WFvg17myovQViD3JdDpBjeqvVrpf6BEO2Ru60NhaM2w5CyBg8YabKXTej2unDg5asI9jMdsvuvH7
l0DUyc4TpvhUt06xN3vRHtyFomC/gIf3R+fLvApw0wzUKCIl3gZ3RU307Nprdp+udhf2Y2odU9cs
JC1pguGlK+2xiXJo2x2/P6BD2zIetSu6lI+mdxaUP8TY7xz6PQOArUE8cFdVVZQ3ctyujVdMb8rN
h/F1ncCxYzsxNw+Qrco/N14qvySdcF8NBLlil5lDau/Yd+0GyJNQL/ZqbvOIyGfL42gyLiclagRn
U7BU5PLOg35vPNtoX7zFU4ds1NW3Ct4TEKZJVBOyz5KRUdXZcsursFjgp3UyXsbUpLgV8Wpjvxnt
tvjHyTYDuVtXMhBAHMa4d4Yxpo3dfmkykrKrbBoB7YPZvCv8oN5PPmQ/1ectaePb1jMzLSsa/YCy
4o8Tg/Q+EZOBoAQruocyNlxhMOLe75Z48IQ8mmVayZ1ypfPH6KWIgHhVR1XB7kGlOad8GZZwwhXx
niv0W1ldV89UKM9vmrX54PW9uJOy8/x4NO3iUylV/QAn2n1IdLt9pNEoOy2pVZwdT6tT2RRg7Xlt
3YR+Fl4vdp2zvXTTe9fJ8inNvQ8daqePLJ7VCRjUwAjNdtU4Tf1lXJrtvu7mdc+Gnrx2Q2qezUE1
l7l3i6O5IdjylL8hxen94JiMkzjZWqRvaBiCN4stkJVklVxQXe6zZSQ+YnUAGQH301PKBYrXscvq
yKWnhVZVVA5Pqa1ygLyq2Z4dn0UYeRft6ugTFu/HOrJW0L3b/JjHHH3Oso5OE8vRAgZ2nfkymmUR
0wwN/+tVGmFek1isI5mvB6q72oRjiFZO3AxB+7Tqwfdv/EF31madHQ3ThJdI2CojzklKnTdDiPNq
Z+N9123NEVUk4i3OGrWkchhLB5Xwy+sU+PkDPGtyqQjcSHdFavnPzTLzEDhTG5Gsub1tmVN8MrLF
fC1bKzjAGg916GBbeh4UCSiJOcprY+juPBrWBGHqDuHc9vbZN4BaWccTxGtsGidKUYcnWAYaksot
/572mt0vm41wUABhE1AWcfG4fpZlBbaHXa7uLNsxDqC0S1xOCTspq8NwbashQMeyBu29s5TlXiX2
RmTmqCklGciLyga/fdAwRuaO6jP3QsXejJiyaY273rCyZ3eQ9kXOEMElpN7FoRz2AQSsjAKW00b7
08mn9+pFOeq2bmZgSzvSxefHdJvMA+k+iC9szkCnysvaH9lss7C3a/7dqNriI3t5m4bcPORwWrY8
ipnDySxS/+zn6fJhGEm0ngORXfJqzp8XJJMBJGORYyZC0FGEJhCxB+ZpeLDqaGuhgurPszL8o4HR
kSkaEcFu692lBcGrWxMQl8JnGGERfJGL4d6l3tZGA8W7xzpZbrVvc9eYVL2b64HyTvW6aNntR0fL
D9o1ygPAwBpjo9yOgEvdO7a+iimXbkhSw1cCntuh0hP/fOc9sO1OVxj24GuXGvIYoGUyzhDziz70
YDLfMy+bkPQUdnr2yqW4UkQvTv4yqm+Bp4yvQZqvMSxYE9rU1k1nJq+ayHOQo7u5LQQqEh0cPYnN
gxqh5MUXWfPWMfKxs6BzQ4rW4gEzkKrIfssj9i91tLlbvrDSW98Xo5Xf85zT9zYVdgiQlHo0njTJ
3ia55xUtQP2QNBk2+URD1NIb71phPRheDN5QnPit+k5ozzxzM/go7ny9S3286b6A1eSeGk4LSd6Q
Ngjs/NTvEBiDGc+QW8Hy1llG8dgBRUWqcLs7eHXixWHo9vgErfPImfPipS7PYm8HXzyxDG1UupUK
dm6XIeIc85sEve+tuowa9vyUo7WFQE7J+V7PIqOxWrTNdSo2Ir2qtOIZ0ta0m+olizPm8OcMS86+
dav0Menr7VIyUd7p0Z+vncnBb7YD9Ult5Ro2hcQuJ0UeOuRrH3SWWWFpOEkcZEQJoEVYoTpbUGb6
EQ+SBDjg33nl1qxdIh90AQ+LpTYtkICaokdb4QUldAqJVwf6wI3T1KWIbd2Z0ylZSuc0z9sot9Ty
XAVIybIFVVSaAM7LevaPbkFh9urN6M8pYFCHdUzkpV4CoFIajUYoPZ1dKJvjLOwmyWFtEufRGNWK
sFei0+H4V97XhHc+pUNinTtDEoFWLOrGKYsHx8n1dwfKtLqzJ188BKs7EGUltfuhGKvhs21Z4uus
834/q6C+sHqjUbatuaU4eoJW3RM/v6lQs6R+q9YeY5B0uvxSrItz6LTqToXNrrnIXnwu3VsnVYpd
AcUzs53eOwjtf0xrP91bo6pPAPs8QWXg0LpFfZtPdzrTbM9brY90oWyRouv8mXMJyhGnSJe4wISw
57Q5o+vevDPhD0acUNp1tr1q/txuRvrEtDPs6XY3omEu7btt0Nkn2hDtLNRWoGOVOAV7bEb1o5MQ
PUX17Q9dDAJPsHTsezuoyjEkpMy+EH/XfLTlVB/lADuYWpVABId1hRZtR8Abbe2jNbv1Sh28Fve1
NbNpesK4TplHCplrjqeBqWsGwAmGBxLctgc8Gxbd7PPypjD9BSG4e3CF0aIZ3bDsuPAaH1lGa3i4
OZvioTG2dIwV4QTBbqA/FaZkQW4D/9Wg1l/MYcJKDdEdzt5Wo7GTzUfWQPNhBls79fiUHh0miM+5
RQmORoT85AcTXeZ5Qh+1VsYcWZ0PLzKY7lvQ5MCvaeUWl6YrZmIYFMmwQ+PU4I9aom9ozbjYNueJ
HcZ57vOfApIyXT/aMA1jtHHQC5E05reZPrX2YwHQPctKHgtjqS+lNqsnNSqJyAtlWY7y61IutRU6
LJI3koVFZCutZ4Qn5TP0lfqe1hWJP53avhXowJF5L5vzAkKeILae1jipZ2uXdev2jWnyxiAEcww7
Ycc2QGykTCOJPLfxo2rq2wNNcfZ5yuBaoXhFOEPHx3WH0NbUPd3n6yC3+wKXxQf6ibMsXMcmPyi5
THtD6/EB0+3ySEHMFut8aead39GvXRYgxW42+bFhwqXxUkZ1KLyZNNyiKu+14aYs8n7xvFDtQXCi
a+cfBn8BSc8GgHz49CEyEndlJvPVq6qq+Z4U3R7UakJwWtucrOGaAYnqdIuzpaj8Y94A2+F/KIvX
IDXGbwJL1jXZ0jaLzJk79g4gP2HqrGYvHFoJiDgX9vjQJUzdYcW+wfPrqf1gge/PS4/DgCzd6uLl
wehfDCk8O2ob6pEJHWExm7RfPsoRqndwLPctK1IkpOQFjDuNAAcX6jDvZVIbx8oc5iOuO1RvI0jf
NQcQNcK5CZYPc2FCoZUNeTCW9px70N/khZHIei4F5hfq2ZiBCF+y4lSlmA3rokdE2bqq+AIEmXG/
6hw6bnbz4GAK9ukoyJJm+koIZx4vCT4Zc9JK7vuJrGesFUmnYH86+87Pu8ne6RZDmRi1fHLndg0e
BsMwI2vCU/sqJ9cI9pmlTKRsUsjhCkOzAQJaUrjpy4ST5l2pbTlwxOZULhY7CO7GxfQH0L++/GgZ
rr3sYOmb9I3qCbeNpsJwgHuLZLpDgA2EaBu3aHye0ARsPcyUYI4OyEBbIAou7VTejvGOg4tHoL4w
tJOFuBlcJzZTM5murpms1THV7KGcZALhJenJTpCdGEj+8WSaDjZH9C6Kp7Lo/Bx/gZXedQ6qpWdL
quYt6QA+Ik9nQR3RjZ2sYdbkgJDBmHXfq7wfzaimcF2fxAjucO4WKJ+dXI11jNFmSP53PWfELWfu
aoRFVlGqI4NtVjtBONUbwKCaw85jMD+45lLPZ0gUFCfpPMMkNlWLX0xgAmBHnr6jqLe9z3UOwb3L
gtZA0F8pJz9IV2fEHFpTu52mabZeFAOZuadSpphxUjTlBuih2ZZ1NtqR2rR42NLezXZgsqoGKpvE
8+IU7rtwGBBgAVf1YLtWdi+3NaAdqK4xtah8r3vu3R6K7gNyjyKSoKCRN4/rWSQJRxyYrL1P+Y4M
UagAqi927+C/znMMT3YpmmNlG0nsMZLhJHBLzonI4JEFbEWx7/WWPsNw591Oc6Od0dmlhwVyHBBh
Lfej5WwpItJluO+8rHePoC0pAncUuXFlT93n3luHHyCx/V70iU0pEtjjlEIJkQVVKFAkUVwKIfJ1
56YoZFvD2SI9piVaaBdM7b5Uy/JHZ9/I1zGdTZ7VWt1vDcOQMjfCc3qRZgcWOWpdKaY7TPlmf8nm
HAsVDOaXOitI/pbkkN3lSTt+IUOkeJA8pc+Zn/cgg373YyvQVTSj2vYoYBRG2tz4zFrYZiGNUHOM
pr04Z9qfOZXB23yxcyIZtnlof4gthViwFDw7cgni95iY3Fxc7c5Yf0ggICeUemnfEHDeaqgWfBQo
nZ+1DcLrpbV/Bs+ZvrEpzACoUrO88CEV58lwu/cpKLJL4Q7ocubKbcTOzqz5E03PNhOSoLzkFjeG
RkOv4HwjnvsfLUfBTTg7x0Ydr3cZPXoAUVZ7AV0IzmhqxmqP6dl8GeqRNSvx2ylyEtWnYBaZG89b
0saIfjzAY3d77in1vq7ESH5zEi/lRVbUYc+TMfi7Ton+XA8Lq5LQLYhMArtWG+Ml4yD6h2D6isGA
bzviCmY+pL4/hrZfNt+MSYt3N2+yc2s09Tul6MU3cmT7YzctJLMkiWtEY3mzL/00YP5/3El/61z8
bznx3yrpDz909V6vf26kv/3A/yukd/7HlAHDuYdCwQ8sXKn/6aN3/scH1KKVkvJZ07aYm/7bR+/w
My7gUhBYJj8Ej/LfPnrbo97e8XxP0mtG+grJsb+UJve//PnPJcrir15Zz7TY5HwLLsVyPcd3fs2I
RpLKjIcMJBztgf7eUvDguJ7NmWicop72Jh8oqI9K9uE7Uie2Q05IBSRhXT+mhCoyje07Fisk46V7
J7uEU6KVZ1fLsBC3Bq2If/7RU0lxgJr5XrDaPmydzZkZsSsprfL0pwv/+B+S/c9vSN5M5f/Hvf98
Qx7Ca99ko3Oxqv5iOvfmvsiNNFNhTYWcsdkJ9gS+cESKQOA+AW1zvgZ+uABp9lEwsDEmaTMz9RTm
bvLyCcePOoL3XvM+nV7NplnxI/VX5KYl/Aorams5CvfBhMSyyXy0khpJB/G11+5b1R6piUOc5abz
XaWaLkxEdcimenv897f5MzX5r2+TqcF2pGSfdgPz12zowYZzbHm0w0UO1R48vbiWbbmFNNSWR984
mmPpEQOSiztYujK28hyOxwBGLpBIHLN1ea8QQYJ+N819t44ceqfVfKa8St5N2AEN2lJ3PhTnRRkG
BW9lo4i8HhWynq7Z+aq3Ll4ht71X+mX072/tFw//7ROUniCgRpi8P9f/NTB+MjHHdIjiwzaoIqNb
3NNk5+WHuWmwos7+BZVAsAscC7PC2qYXZ4EUQBf4m1ytnwnMv1xhUnAdOxC2aUnn11AGotuWYTRz
BluN8mQoodvstRwuqP7ecjI0r+xx1TW7fbeadUe1CakC9BZy3byXwHnKaBA7N74dkKrOd4sDt/Tz
uxS1EDOji2fQGDVjrOpQgbbdDsnidqhqbBL/fkXFLfHkl7fCDWiLAFTTlq745Zlo53beJoNq19KU
+mjLlF+2uNX9rLzkkKEHvXiL9ohk8SosOQlMd1pVC13A0j0bhICFuME37IWqC+ImaKJFcFe7vvgE
eJ3cm7MjEUf35TUw1t8k4fzTS/dsDrZQum4QSPmL0b6vXW8VLQqR0Wip6MFZehkkm6WiEPz2h1EM
/M3tu61p9BFyYT2q2zv6vy8bOcSXNQ8wWyvl738uQaVOY2PWlxrJ4I44r988nv90D7Ous5xavHrK
1X9JKGvHQfprIavQA6PDO94zmFuI+vKliNPJMqMyzb9XoAenKjHsg2v/YRrFb5ZC668ypJ8PEpsO
Vhjb5/a1/1Ygt5mjW0rIv6VNnP3Wpd8QeFmRoD5qNw62eQ1SQcaIot2AY84jDpXpN3feLxmmt5dg
m6YjKZf2WaXsvz3Lq0IUAPUcknDoXDJrkIjByubuhtlbpZlc/Kb/is67OKyBkaKfwK0k5ye7AzVf
VPuywMPcuU6ChjOdIKkbhssqGH8XNfUPl8o2PWK9HM9lR3V/zQ+pgZZA/Ray43B2oI2Q3p22xHYW
/e0eGbsrdGkQ2cNoX7MK1szKflN0//NK/PUZ5T7hVzsYBl3cnrcP80/aMc+wCvAD0YSbPlp2ql4W
dFmZbX4oyqL7DPhMulzHSEwc7dvqZiLmECVOjjPuDL+yrl5f1PvChxBNagSzAyqVnS1FFpvYLeOA
NQEVP07qfHCfYe49fJSBfeKUM+wdZ++2QfPJm1xOlmu7xFaQyrdqWlGSFs1HVHTbznQ3+x7I1tip
GzP4c9FY3OF3Xbk/U8b/ehk8smx9U1CiJX3xM4rwT5ehwJjSDMmKBSY/Z50HU2RCod1n0I73EmV6
sGbTyRnL8zj1PTI089XStXyzrPWylbo8exOMFeLqac+Sld6ZgzyDfHqnYSjNUKks+E0q0F8DQG43
uGdKi13YZIby7F9f77aadrawPZKuy2Y5dKY6uPAPV2D/kfcQfJoHNwy4jPelnv7493X9Fpry67Vi
hWG0YIsCSry9tj9dK3xcnCjhWUMygIF58xlNLpI4+BA5Vq+8ZB4mgot+90z/w1smCUW6AUooizmL
sfXPvxb8d2kUQCa/1pBh/16Pub9PW+VFS4CduXEJYdJ11UX2GsQ3QUiU2m5+UQhifY3IBD1qdS4I
s4+WXmJZk85Lf5lK/bsUtX/YOzyLR9pmSGWQsH8tTBvqPh3gZJowg9z+iuGFshGNP2V033B7Eifg
ZM/FUvVPuTHQQSzNPtQoX0fgMrzwuqGRt3KGfam2r61LvN0CV/wwFuhh+iQZXsxt2XZL9rtMyX/4
VD1h28JjA/H/vhR1UM4upVcV18ks93Czt1TL8q4fCCzSosqOWzn7v5m5/j7suKbNEYUJgeWa8q7b
i/rTrTR6WJg3LuGu6CwWa+vz2I3DuRDLE7xTBKXshZXXYMlJUCKXaRHZqjonvtki4PAQXgPsDWb+
svbpV6r66GVA6rVVySd5K2kYOuMwJuD7OYFP5KQhjHZ+lwL+s77sLw8D+4t3C9W9raK8g9tB50/v
oOGTM+S0kPmZq+k1qL0Dh+HtfW3QAZvZemkITb83c8TERiV1bG3u++ak03Ht3PFpNr2XobWaT0Tf
iUPB0T3Sk7Ebqs282INvXkRQDGdjwDRktOaF89ILanHzuQOUxVOrmzvJCS/uuuxBVF39aASVu0Po
Zj/igULuhjuxaGX5wcnx5qfL7F/bjRCHrF4eDPsm+Dat7jgB1iH8if8zhqkBfX4q6kYzdhZPc4K2
ukNMd5eYCNv+fSH5JaieVYzHxKVpXpI2Yf/90CSbIhhQOaxhancuyxZEXdKMwblHlBW1Wx03hYlu
fiP4pe1R67Yy2Ne2/Tlxm/VMgUlKiDR251HhtEEaF62sSGzZigCiwo/tlNoNU6FhbCsPOWLiR7K/
ZyUYm7aNuhmKzRk7e+dbxAdXNmRxU3KCmREVTFUavPqrgSoq85+6cenA1YDF//39/ydD9S93j8c5
2zSlELdd2LV/uXumRW1+LqstVHBKOL1d67FJYI0HI/votBw8oIqsl6py6rAdtvmTLrMfc4+1ZVPF
hJFfdWInah9tKRNK7Lbret/69XoPuVTHuZWSso304HHUxnmsjOVx0936OFpnaKj+aDhp/5S5fBE9
ZI3dtIL7rLGvELHvUtdfez1/6pexfyiyXkSLnjHto66qR5G/zcENpxxu6UODGwVmPx62tbFeB8Ny
9yMfSZymRInb0upvvGuDESR9mavEilxwt6vMzOZiBSX+eK9Nz7AfZZiUTbIj4He4d/Etd9qJrdsP
jnMCkp6X5mnk76extc42BXQ7BPr1sRpUu1vBkR/catxOiB+QHjc1gK5RBrdz5RTPXhdQxZH6J2Sl
3r7yxVdV57iQyyEOyL2+S7L1XGk3OXYWe6kjl2A/2OmXxgbkmsiMWfyWYIgy6CO4zo5wX870P6fJ
siDokq7kLgKPtziQWNa9Nll59FRFkBvrp8U+/twkOwlgh4MhRXsyqvvZ8B+XhCxWtpDmnjoRM3SL
+es6FM26d+EhcWONF7BP6/rzC0H6ZIAE5vNaetlnXtw5c0cYZDm/JRzHo7m8BQrc8AYyKZJLM7y7
hbgXkKlHGEpGA8MJ3lsrDyBUpb9rNdrvDaAW26gXp7ddaiRPNbQ7704yY94r/H0yE/3DLFnz58w5
a6a4i9VutCO6ff2YTWJ9LEf7q9dA0fjgDvt1tvXVUM13uS64u0lFiGjIKZ82/W212iv3ZxXRXrnd
ISFt4wBjXCR9gAFQ1uypmsyPqlFFbOQ3mzKg5E7PBTqqtB8Oqq26Ox+jaWdy3Nv1Ur9S9uNHG4sC
VLqNzL7Q3WeTJaTIl/tu0c4LWV1zWBjsABprrMhM8eb2i7dffaeLtgydKZ73/lRavJl+8ty47S3k
Bl5u7sFqnXDCtI14HBy6SREoqror9v/+8KNPu00sf3r6bW5+3xceSFggLcf/+d//tHfkbOxDoDMf
0xfnYwzDT5omqYOvjD0Fq5wU/Yw0tCw7IJwSdxPmmpXM0udpby8pN+PWiegW+ierOradrYxcxCW7
LUEyOOFtj7o1uWYZtnHSMBCZ1uVjO2B6cVwe2tmf6r2V6qdtA1dzJlQMjRXcgcicJhQKeywZPzAX
T7WlYgM/VggEf2G1fq6F4z/3iP6Yov2fCqOoPjW5QXOPck49aaS7YRVDTMHAgErjg6bTnXiv4TI6
pBa4JoICjhz4P/P7ClD6Yo2fJpeFfGpsESt0StHcElbeSQyFNiwLpaFo++Y37AIE9rTZj76V6Beg
TGuwhcik1iQejPEPF5EowQr1A5lLNrnYcRAYl7k1rnX3RoJ4//KEe7WNMS3XMfMi2qW+dEnasSL2
tepECx36Z6BCMk/eU3NBac95KZqQVpzNpDhm9iyjpkbT2M/uJ2xPRtwPzC3A6JVFp2PJr9XQ+hd7
sx4Xw25fiBq6m6WElUly6olwWkSG6D9Kc8J1v7p9XGgDrVm1Hxv12OSYVxG9oXpLOoKNbUMdeqs9
Y/Nawnx86t15RIJqYwDRyXhIakvsZlyAcZ0zL6RtSx5wUB1Hb5hiI1g+5tX6dblJCeeKtDajzmc+
WuZz712vMmYkEfFCm3mEnvTsZzWy4MUB5j9vQdFdhDDul7IQYTohiZJ+ssNaIuK1Nr4V83JNhmZ5
IKduvcMjGrKhfO1rQTiZBTVYkhnmjfludLOwAhdklCkU0hcS7Ib6najfbLcaWxK11RgvIoHaX9TD
6JvYpQrgKNAE0F8OxLuenJFzO542jccILxL3dZZdlCry0NOfikwu+94Ivo9uVz0sqJd2ElnWgfsf
SYlft+EozjpFlZMQkZUF8keAIgNxBcNCUV9GxNVFs5uLFR3YRF5SwD+ANPtJDOg90qn7mpFJSA7X
fN7MH5g36khhzw3LgqKgdOEWr0r7I9Ud+IzGBOlKjTuTe+80O05YYE1cyoHWCacnI63S+BWdG8zZ
Hx2lmHQm1lCJyKuq229pzrUPeJKR1JJ7VPuuS2JTUOzp4DPOypGokmhxsEf+GYX3J1wXYw7TpUav
0mH3yoddi5jjQBTKucX+shecHPfGRpGyUU7bIRlI8u5qlvNOYxcYhmo+KuZOrS59z3oSrFYVjzGp
9uLYsdR2SI0PrVe8jIygcZZVMkL5L8DN0Q+TNHMLSyroyV2FPx3VQn6ZSXN2VGaS/X4mhQzxaRP2
EMKbNX+vvNzajbs0z5rYYp/arahpJ2zQe9quP5RjgpPAbdiKHKc6c0xYo9JEo1vlmPvyuR9DhuFY
u1a6WwPzRdamc5sRLQKxRIPQtbQORjW/Zva3ZCBmTLvfIS+sMPCxdLEiEdnDVIPan+w+1ASGspIQ
8/WAml6/YH/KD3nhmSd/+2xai7tHefoVTXkkWjuNncDGVTmIMNfQzb6NTACY4jUjM+BS5NhqlWVy
j1r4hFfSjrLkmhvdPnBp9cVTte5ns8e8ZOdtrOyu21VmkkWkqXwPwK7xU6cYtH2yyupHHRTnUZWv
ojmpLP1cyWQmVgifNU5XQoVMM9KG0exIscyUXeLq9HpKDuaONoq1Dwd8sknBHpohONWSbxAnA1RN
V4LL1bFpsOjeVoqGx3NLh1OxaLwNC31bDOZOrNb2fW3zCZsfWV324H5xesjDbN6+ZNkfEMxdWBQK
J0ePYbAgqf9x7Y1HAn3gBs0O2jrI8WgsxmeyNo4+KSuPbjuS5kFexl4E5krwliCPdMvPINrLbnDy
kX1BPRM6c01qP4hd7XwiAcN74PNlHdyWaMngSTyEqOZcW/t8/oxi3n1qy6aMZKYCYuIQQyxK7kbf
VxGU7ccNm9dOWCW407QhSjdQYZXPhpslhzwDV96M4sUc9MRRoPxSqXrd+/ArnJiyV3CMHxWT8NPS
O9ch0cfeUdbemzoRC4KGdo3euJ3IJkVN1FRhU2tUFWDdYFEMX6iPReQiycQNRRyFP4gtov/l4+Q8
yWA5VISuRbfgtznz+pNuxtvo2uMwx5ivCkZ27RQvS1PiEO8UIaaE88fVmH7LpJ5JE6zGQ+N9cQzE
IBlt784tY2UzdpkQ+tw3qPnS/MF0alQChYjssfxuB618GpV5nNGHRuuq3tvbrdGRc8eOjs1hNIlG
TfHYSUH2iTVexzxHf+ik92yVJ4T8u5bJkq7J9FNm0XVCzdQcI995cOz6Dr2fcw08/x2gy8HqVuio
W+ZzqXv32ju0U41p9dzPmC4Er0u3pA0KjYTX+Jj5ySsw7amFpON/8/YykMSL4LgqFutYKAQC2qYO
rJiNSEqsP60CLWkm+1i3qJPgmu6s0qn2rlfXUUHWDD7o5mBpF6VW4x1kan6rNee7gJP+IjMSMqnA
3qEQ+TisqHfIIFD0ZJXvVmM+CIskt2zqafAjXknX70TDTKcBF2lYdhuZdLtZt0OE4jYu+n6OE3w+
eyIaOEtu2NSE6e0tb+kf0qwhK6UkugUJwBTbrvi2jhT/zUsgwmr1vCPeOE7ik8AKNVFkwaN0VWUT
7LDZhom5imMzNu/C+KMcJj+sSDwiIHOS8WyUPgetso8nge7azO82K2FfHYbQXtBMBrdXWY64d4yR
s528tkrIz+x4ZVxPOWNEN0WzhxnBJn8xZRSMhqbCjVvzs9BbcSuRt5RGdUv99C6vc17VX/XUvNTg
YJj+Rx/G1XMi1qw0Ts9kiX2qpfWC/pJ4guaQpnvGkXSTRz25J0fkP5SNE6803tP+bTGdFE3FcW1X
lrfVtyL0oHFVpn7osGojYX9Uivi0jHPdVFROhOQmQNnKMm8WF/cWJjmRS4I6IiRpKnm2TBxpBPSu
iDqPHYktTCFB9ii64pUYrCTuLPoqakQ7N0n/bmQmCTIMBKMl1qPQVBdQ5vdtkKgUie0kPax7qEsT
G7mfXJnTvhCKIWO3b+9kOn/G7GHBSpSnVJOPRyTafaXxqC4TnykC5j2ZjsydQ1R128fRXo9z65o7
gmT/wPr+NcgzjxHVuDh42Xbze1IV5KoVcwGiMsRsY248yvmxNgz7arT4YVvvgZiJiicte9GjeSRn
LXQJkY4qpyVwswvkR4CTV4F1l2YjFFY0K0Sr6WJDjzHofa4ClH1VTTQDmtw7CXJUmR5Kkz757Nwe
iVJY9yymhEQrDLzYgASI2vA4jVUa95iK6iD1nwu/ecN+SlYec4cQ5uOcb340On6ktV9fTNCXy7jr
NIP23Kojiyw9HCgFny0cgPtVmXO0No+V3wenXEhQN9tJzp79vySdV1PjWBhEf5GqJF3FV0mWM9gG
THhRkUY5Z/36PWIflgJmZ4ZxuKG/7tOcPstomyiChgfRPWGYdFvYS7sw01Vm/Ym9WV03aTqRi1J2
Rp/LnDKX7GRw/3Zooz3lzK+I+eT/epReyMu8O6JdWT9gVRu8SB9mB/G1fOLehqENfAD8YRs7WiyF
m1np/JH/JrnJPVNankdN+5oU6VEk0G+U5lh3tPYJ0uItzTyOzjJP6+W/EP6dnPy2rNZyi9lY51rD
eVDttW0GNbZU5VOqjDtuJRcyEU5VP+tJCHRXG52Mu3UBu9BI5uOYKx9MU9YT2qetABhO72Iwr3PK
2Wco9ggNstsTjHMyId3mODpjiwF712TebKAvlMryUOkqTJMCVIKWAhstjCsnnfhac67qKTE7tEH3
yqUkHcrUl7hKOVnYc+AYg8OAoQ0UgnIoVnKtYafrgb7cjlH70SRg6tJ+NqHpli7z3+dRP2R6JjYC
ezqKWCI9t5BAA6xibh7QdzIHi3DWn7Qsl3Bv854eVCC3fSq7lh7w8wYlRMjAN2b1FmGILDCGF/El
01TFqebKLTv5JyrFFdBl6KWWlbqagvJREH/pmfWwR7/j/tDctEfvoer8ZRw8ctAVRSFV4PW1WULm
/pVT/UsmdYBrKRBwIsXkljinArs4c/MBJV7bWF+7+Jrr8SmRaf9aNAt1oHjN0uCFd0aGoV0GeG19
ab3uYT1703hkc05iBDtbNw2SFyMM0GIgwsnxpeXoz+S0BNsIEtZAkwxfuVvOTf3RL/N7XFXXDraS
0zcNOoZWH1Ir7DwuRjHhyBxQ5HLPbO01T9Uz6X5UMrWJWUj1cKOJg9nUynkOTHLumrJX8DuKqk/d
HFgvpE1iwor6GMcmmx8QSMZiIO5AxylOU4AhzFVYyWUmHyQqJoimQiDvpTvEwUr3sRKG+36Qn4NC
O5R0XsFyJKEuq9G/IoYIRxHnfVZtuDB5srVU+1bBryKulztWVJ1ybncH9lxfU1v0IvKcjgHr2is4
9BklwL3BtpkwZZ8gIt7B8CSbvNN+E0lscsFrh3UuKLXX1I6+TYnHlf36YTaJ83IeIQgQcvUIuAoQ
xHOzCZt3T/0DpXnxNhdPyCLtjiv4E2jOfY8N3DWiVfgSPDVmGE+unFWVC6sTmmAr73E/3ua2+4yH
M1u3MYzkSwKMpFU5fagJPux0leai0j4ALT6lMK4XKfqQpLzeRaqRYNANJC58XY/boaG817jVuco1
jqN+tbOBu1I6P/HgpePODI9B1GI+CCO/nDsM7KZCggLinpUyighV82nOtHRnxMytZxOWcI3X19VZ
ZPI5BaCQTtErFMVom9dZ6K9SzAYCYgN7djlbvVa59ZwCM1OFzE1JX/jzHbRlazsnJBGjGoRJGQzX
1FAB6aWpCeE4xpUNbN4BAYDHW+dOmxUBS1GwTlul4aINu0jHfU62cTkG+9jU2oMYcMGSozEF22NE
j5ErqcO+HbSDxGDS17P4o1a736DhtETO8bHHWI7H9rWZ8Kly4q8cZuuVY9P35kHN/S1xmku3hXng
tgI64dSoGr1FMagtyKwa1oAnmGCFNZpEJrL+mpbDISqNflt3RKPm3kuBGXBUUrKjXOeNm1a8jKQi
JC4BHHXXL+W/TGkmlE3DCy2uC3MbMZSItHctQSZcFB7nLLjXDG9ds2enGdMSdkh21oCb8arXCo8z
3A5HMXzTIet9q+jMQzADdszJuYl+PKd9+z2NwgU1a3CLUEYed9UA/9xetGByQslU/IAnx6Hv4jVO
R1qmq0R4PUn1jfFjNQT961GL/DYVEreNhLRMLvmzZEYnfDRvxIZsT9biihBoeCNEbYEWKbxAx46R
N1+zztpKohpQdhLnoN4KD5gTm9s0cZ1piOGkEtgQNKSiG89RnqNnWH0KoUnBCwSoPRlOGR7gQZNu
cFS8mpX9kFH0x2uTXcAGfBgi9vVm8CFEtB0y8OZDZvwULYz1P/xBn4TXOgnv2UR8V9bWxWxio8rN
VN6g839IVNcpqrKfjXm7TDCx4+AeLd25pxTLGswjGu4XZ5rQjav0XhX1scsznp2ep1BEr5aCpwUt
+zR+4KLi+qsXhPQkAtRNCrrbUFoO2RUdOSxSJoRarzWtfWJVX2gG+7Ar0FFIoHoY39hEJVvh8CGl
m2aF6JMgPsOl6P0VG8Vza3HeY1Gc1YSkV8mAtQqIiuMdzDmd4u/L0peWhneRchPWq2I/1+vdoUEi
VePKByUI9W1cDpOht+4yUr+QLq3qY7TfMezbFgoLFuRZaRNpFQffACC2QrIWZp2T6VK+k2cB+5gT
6RDITKdCXvup3qAr95MjC4mkg/KU2XRegPco8N30EF1kDnzwF++jGf0jS/OKPrLtdPXDVseeS6HR
OWLg7TMoEh5anYFFnP9k4bC1aLp1zZGA+0gCFfUROVSNvste+2VNZZY186RhH1QfZW6s2SzbhJhU
rjz1vR/La1Hg9OHlYdsQOfKl1zg46qAM+JdAp9gXwbCtI+0WF8GvNFOyQBMCVaFq6DdSb7lA6g/F
bHHQwcnvwKbzMgG6vcknDSHSDDdRh9q1Ph+11jMTQUefJui5Sg1eVamfhRQXB6564XGYs01TQXhL
gy5wZw1wE0MYDwk7JRwokCBi6RHaeqyaiEgZ0NYkiDdAqSqsI9Ky0Qk8g6oCbyrBg+YN0u5LCXly
bEF1N8g8kn2jitmr5/ImWWa1n+L3pogikKvtxujqrQojmQUC3hyAh0OeSq92+mrUz/2M/TJbtKtJ
LsxjRgzrodzn4/QaLEHhBviu92Utec0k9pAC+U7YvHGnTFxjYJTa1c1LDbgmho4E2bE7L4H0JVqK
AhuakpdOHl15TBonaSENxCHspAIyYwan2WmjHZo4GDTRvdTcxip9bA9myejIHgbfLFIWPFVGP6lV
1x5ebc2WD02CWhiWXmWi/CU97eKdzaUSViuRm4qNFxMfRRVnBvmpW0a8p6CiUR3dvYom+mGAPbiG
kCDm1MKA2K17+jTGJzH3PCrRg5TDDQ0MlzHyPkuWF6GXmO2ZxWQ0XOPFb0lEl1Pkj6PiW6320JrK
RMSChpEE+ATMTrxupVF9F3CvdpaTgoTWsVMagERmkuN16uly3dH3pBWnHpQ2h9oVND5gEITSuRRD
7Gfy0m6JmpwM9X3SmIvNytI5BU+QnxXLY1esiqQtfXecFWqyH0z7S8sBjz+61bAemOrCJoUH2SWv
hzd57Zdg4w0Zo4Co5igJ6SGtmNZzljlSq/HYLZTiRCMLEZdyrGG2TMMjYUWupTcJoA63hGzD6rKi
WQsJ+wGumhRqv8xJwYmibHIybXhByxqJnOozPYuk/0FpfUsRf1VddFdJw7hRqnQ/lDmVB0aqyS70
lwWhjGpvQ/D6haEFidhI8o3WKrYbf9Ha+FPyDBAMYRpfWyi1sRbbjqZPe3UZt+W4PJulhBw0dGRp
mC1mA68KlTYq4mvMsRruBV0XJDSxfKpBsaAJKgFvp+SIjMkZiXwA4wRQWnPBNEKgt07VcAur2ZdH
MPVDOlmbuSSlhzzeMIIaecvSIplmqInmuGTbxAC+J+HVwnXanpEtSPvL4xetheE2jpaDUHlNzSaM
hqnUpI1iWD9crFitNXFuskTaJvb0g8Epf5pD3QuZNbptlbAFaCxNTaqrd+LX87Am3LLODVOi4ai5
1p5R4q2vwSo0WXZobONJ78xvNhGUhAG3hamGP+TPXwbL0uEvSIeGkQpaWs5U6dewTGRJgpAW5+Io
uLdN8tNK0oeYRwboQVD69MrOk9lvQ/4ZPJBYfbVOX/zIwkjJPlezNHP1BueieqUuQLsoCF1rmmWp
/GTAntKH1EeUYOX1QcuPyhK5kzoZG6yDn0XNLUENz5PBK27s4WfE9F+LmWS4OecPvYKB1KpcNvSb
wV0EgIaTDt3zkgx+FKX2gVVtK8XRP6j5t4wMH8dCroFWoCpMPNrfRlLOsHBqf5TESwzLvl7kU1Xw
BGVqjQ8C728QLT/Z/GA2ec0rvWfrywkYh3K+CY3qlTcS54EMuCsXtgmgnJOHbHxkRgpPsVY3p5/p
VecOJiOLhqgt1GXtpZt6TpkFKxJbdTcE58Iufsm0dW7QGz8zakRQJasYKs5Ln14qAUpbRBJtXxZO
zATRsRHIfaQzT9U0+XIT2idtwP2hEI2E1/Q6dDUDxC6CF9Njis55q7iib30ZNC9WgZ9Mqu6AqXap
nYTPxhQexCP0tcn+MeuKf0fwjLTzhFWspNtKuQW99taDDNgwUgZ6OR1mXrc6zxe5MtlJCrgr8yge
5OmDVLlwDUXSnNEOvIFu6UznJ58+V5qU0siusCUKIXrG08r8rc0d92G0+8rS7p2qP6jBYsDkrfZE
Ohc3IQDGbHo3mUl4ipscYtJ6VG1WdKXRsWDkq8di/GdBzHJKSWk9uN83XUCRAZGSJ8Nr1/D+NrBU
UsfwHFk9bw4+ksrr1jm4gkhjcWUCLA+djlURkkeK0SK3PUalwKjzJvTsVgaCi9RpRY+2Uesuz2rC
VGL0FY0snqy3mlcn1lMFyyuCSbOJzLWbQckyL4aG6pAFlr0xFDd57tTTyH5W0bfAibiQNwCfXoMt
afGPVpHoeo07zn/pMPokombqifOnehKLpyF3uSN3PWUi/Wro1Z02FZo7jJwtoJQqp5agpaVfagP1
T6tYbKQZv07WT1uuijPA27wGmoMNDM8sr0+j93V7UjYB2tUKjroUaltsOrAqbmPkryiu2lalUQSd
0Ezh4ASmG5Q/GZrxDpJu7oxc0By1qvylY8giUYcWI4knJS+9ThoeTUMyvdlEvMxJYXBtIH06FOqn
yZHO0yB3uKrNcYXFrUYMGd70kTWf5J3uyVICV5bpgV4B+myr/IgWtBqZLDZkLscLQDGXsdweBM2x
yplTwaXnRxkHGhr6+qjJQmPcmIbMqq0IapI8uLglDjzp3zOsJ6wepVMkXIX6hBR2stoZYF1lAeyM
BbG4GzHtZcWFaXQNqVln+tRq/0ZNVTdZVvO7yO+V9r6Htb1pIlSrxJtbrrM9d1pHPeQjCUEovPw2
sM8a9wddk2iDIoq2Uam3Aw9xCAMimMzDvDlLDjhAGPyK9JHlwEttnThrueQ8drwqW6wBJngHpIAd
lHxVD+1to0uvWtt966jNiAT2wohTegu5luSWde+l4NEqAkLnIM/ysi03GOg5Uak2XrcpNNys6pkX
2bgdoEafIrbbWKrKHffKY1xoD4iJs2NzwgeT7CxGlXjx3H9PTJOp9XDH+UfpWEUalYvDBMYZAnG9
aYRYZ9lndUXxjnIGX3yp38qlvweJOFpN/C+x1Vdzhh3Vq+XdAOq6r8tUcQFqeOME7KleU91BU7om
BFJHj03o2dFeHgA1M43kjGISmLXPk4aZSzXkA2+62O2GhLcLXUh+mLSvSNBXQTZ0Qht35PEeaCG1
1CzGrtzgQK8nzgk5UX9kUHtrtSNTwvLb0JMDhgDe6qZ5SvCFIjzN297qngYOnkXGLg4tw94gfLx/
ypZEKHzSthboGvL5A+EiOXmGbnydSSPGTcG5MoAjbBAsw7dKSFrS1CujO1rMIhA/Mc0MfJZqMEuW
N33OuSqV1vdQcBnH14gDy/6pSTrrSvvatIGyyWLtrWIV2ahUdHlBHRDjVr2Ea3SoXLOssbyBi3ii
QBqjc49zcRhnr0GbVwer/Ndw93eX+lmmYm8PuPeFTDlWcEs/yYrxrNjSGwbrQzWottOAdvSKFoF9
mEChWvl0ncsW3Ids7NIeqQ4OzjnnJTPUz0PG6YQZr+Fjcv8GIAE1Azk91a6IXMYhCKH8zCGJyZX2
AUeS0Cc8ltTqf7sZ6n2X2Dc1QTUTlFgr/UB6Oe+2lAjQaSflT4na/FphSEB76jaNqW2jAtGhbeXa
z1NebiVyL07pnd0azTacdMr3oKABIaFLYlmuJghQQNgpTd3jp56q+UamflnBquTYKefTcoZGlXbX
IaA6qeW5gvSGzay0Mred/6425HQBBrPsaK4pGm0dxWEamJsnBetomn3oRbOD2voCbB1gAT+bAkNy
JiTkwomKNhbUV3jqqDrrTMrpFdPeV/lwN5kJIBXlcOMLCEkJ14EJszsIhGFPMC9+LmV5K+czBvri
GoDAdhSl/jQqhMSywNqs6/QSxZhgi5KS81FdvtXoZ2DUAViBY1QOAamvnhKDViXYCyb4YMwwHJaV
WxOYuwStl5OGwbGPEDrm2NPANU+f2TV6Kf5JC3UAWkhYDscJ4uCcXZb2Wk3cgAzzrBf5BQc1rh6V
q2ozO9wBYHCZW5gN9abvjN0iMyuZOXAVQfyWVC03RnQrW6PRYDRNWunEvqjNj17hftYoy6eOkzBo
vi0bpapSuoR6zPmEPWYii85hRUnQszNpfgmbWfZTBof1YJ96qu/YqUlLaFL+kE7mUYTlU9Iyz7cR
HZwuSM86cslOM+JDrsVcF7Dv+iVT20RUmKGabSL40aApd26b4uzh76Os86gN4TbV0Nf0tr4PsdFs
IontTHZTqLaebgJLDAfz0FY/MWUYJScsZhf6nVNhBKxSJiI/6/upzxAYKqDPkC7B8yiRowe0q0Fx
pS6G7jJuRQ0uZV3zy6C5GtokOyjSvkT2jAf5sS1X2nqPateWn7TZgGbLWMeyJHrpjUGC8sUC0Gh7
Q0FIG1C+mzYX55nuHI7LC5VtFmE261mNv9tUuSlj2bG0AKTQVOTPchJbpse/kJISVzLGt67guR7Y
21vuk75RJJ83MNgc1Uxxqwj6G4GAO160b4Pcv1AgiA3iLtdcwmwuEcNDQkOVvIBvLtui2PQV1+E+
ONFb5A6C6VFjabvMhllfCckFq286EUj0TYw7ccn7j1xguJyZzjh1132FI3YkbGG8XH9M6H7Mj0zt
AWcvhKfkZETjgYM4/Wpqp8PEiu9pIn+GwDUcXVJ+IUswnB/VyV2s8F8H5I3UJIY4HLwsYmynyTwH
vjmVb7OS/Mo9rhiz05ywLnC3Z80/tB5jyG61nBzSifOftmKLbNnwSwuTwkJhGq0IYe1Q9vzem8VV
UwbfGKjX7inTicEicjjSgs2gvCyW5Rk1xlOjoraOyDy1DTbjGhULXs9NXc3HjNig+gvQoXtLF9eY
N0T9W4RT7SmG1OPCkPAGvb/3SfYGeiXymBs8VykNlHVBtmYil4seg2LL8SIyzHCrJ+/ChC5gGemH
OWEpiVH00BjuslUx9GHx9lSTZTNvJLdNitItdKXhz0BWKJnEc9jKUrdSocWK+BvAy2+J+7ZPahy5
Ola4XlCXKDIszxtiMJTQdMrk2JEJht6uX/G0YlAO4DFJRo6fECOBCuyOU7vwKq5R61vkXxVXb0qK
M3pJ4DsPqPRmukDHHp6melS8SQyDh4+odQqp5Xlsr/JU+ZQ+s4BJsMassv+lpZn5I4aefWtRehO3
rJBYyTx1nt9tnP5yZp4sfpjzFOcqHmPzvRdqte2r+SBTfqhMP1ap6UdcRl/1ovXbwi5rT17EA2g+
C2yBSR1uy7l+aPKbOgPI6eZvm4wrmjpP3IAoOVmCs/XQ+ebanTZFtQa6LWg8ypg6d+rx0CO4fylR
sE485s9RNqDQYq/EQWv77Juzm8Cm2hGUxKDbDpd5uJZy021EYEJwjOpvpavvcvYVGyA+BGgVVrwZ
C8PYod8wl8pLPHYJloES+3fcL068TvBW0upRMYNsO+AbcspabGedJzWB6LcO0I2NLap9aKtfEi1v
h1a2lkthFPJlENG1VJS7JVvRac7G4mnSl2cczBkjMFnDtTke8raR9opNqg1IxKNi6y1KMA4deMm2
m+ftoW5QbKdAPPbR+JTKMDyKRXqHuHQt6VpcdPhqYkmZdBHxDfSofgCWf4pV9u9Bt9/ps4NVE1fY
8rjU+BRV7eWmjlDGhZ/Xer8nj8EY1yaToptopJbeM5ka6m0oFwUSeG48TpoAAadcFQltVAvnkEF7
3d5LnlirUtvTkswPJF3Sa0u7IgPro8xY+UgDa+PCeuH8urxK9D74pExCnnIsWoGBLhtMy6/JsXxK
pKeoTE9DF3Fet1B1rVgcZD3B1GOa52KByFfGWDBSXb9lU2KvLmpn7lHzh5lWQ6oKK0xzNAYh3NAT
oQ8IVdr0OJnzR9YrZ3pABLeP5bWl/+VkMcp3x5BeiFj9aih6haGu7gxLgsGEwiqSTLiEXz91mTiw
ibHNrcfw1iMKN9Rf8cLHDlicABjGLgtodNTS72Fggafd4tEk4ckaDOePo1jnNQi+6gXnZ7BBINwv
IoWH9ThxJD4o9O4d9IqiVMbOj4TUVs01Fl6io3HSVlcmrKRj8AgunARRbdFhBlmmXGBiFVN3JiOE
30XLHRpOt2DkSh9o1EpR2bXpcJatIn3sF5pVR/Pa9bB0xlSkB7mBh98tjzTeyMd4znsqnrAT0fxy
oCrS9IKYuXpVbwSyF4ICFHTcjvZTEnzAP+wO+S5vmr0ch891Z98EW5ID9xF9lbFH0y+7GirLHM/6
pRD5sVK7vYL/ak7mR0uDMx6085Yger23JXSzLtVfc8R/JzVKPHdSlhLdWccO7H05RTiAusSLota4
VEwIHmnla0b/hmyZOxlJhOMIRdMdxvzfaMehR18okUZ8J46WS9S0dPWlmWp1p0ixX5i4SeORDrSZ
o5WXa9z4IjTaikwJ8zKMybROftPTe+jnnG4fsE+8LSJj189bk0f212qUm9VQMBAsLZQfqb31AtQQ
ZdLi8PelYI93pxyruB5QlKKGMmZvkNpgzeEKVHkgXzTTaM+VHG3HtlIu/frh/+8L81KZ/XxshEWg
Uxt0hs5Vf0rKZEcpZ4E0PEVPFH1ET3ZHvzYVcvG2Nk3KTecyUkDS5uUDZJyeJPpME+z6pTnJoS9R
2eWyAElU53LDnCw7hZyqC4DlfOhMxCJLC5G9GQSdqv6lGAOOvWHUPk5xPOEVFNUND3qljaTsJis8
SuCw74SYP0tQuA9/X2WY9wYQ/dexg4GzBirTYHxkA9ceYrQS+sarlHW7N7Z/vxhrYbFP9LNaaDaH
2kZ/6oyFzIzGwIIvwoqtGeDRQ5rEdOqp6k0IOn3kKjtqoV4+yEqU7YO2hLOZt9q2wJ+BWVWfLs1T
3jANpdPHiTqTk/UcFe/I4M/DWJteXwW230vMLZm2Rq7K8r9n30fe/sNuYFdL/EWHo13U1XRs15nm
34d0hBvO9wDHtqr7hyGQ19jIX3bk78u/D2CTz7K5MPKSe7TBpHANgIkHu8sQzP5ix3UtMYY2g+9q
nJur+m4YenoFstlcYcvZ22Rc20XeZ1V+XDqkVPz8b1OlSaxXdX8Y6cZ9i2VOjhb9dkhG0WXm5Ljh
3936hj5mR10wLxRR9TUWWvpQy5b6ApL1q1+/MufF9ibDpqV2Gbk1m9E9Z65Ar4gVYCe3jCt+7fVX
/j7Ubasds6ynt7r7gS5VPkNABBVOoPBeZxSvdIz+Llk1tlugYC8BRZzuYGG3I5da+hqiwCpa3IGY
4zEjfu1O01DPTgPGZ7EfCwSFR9QD7VF7pF7WfiRm3W24BBVoGbJYc8HiaESNOE5G/2NFAglZR7gw
1fo5nqPyQTGb8qHtE7ewe/uYN/uuDXFnzlHkA8Rqb38f2rQ8FFOFRk1z7G1qqX9XQXnnQaeT/pW0
96zYkiGfP4iXS34BBeH/b6ec78Bv3eB7XRslUy9Ulrl06dIbPuCI9hab9xT+rM4VtcYLhiCGKyE6
vlilWbgUTHR3Wj0wL4CJZSt2cY+Hp7rI0zc7OFhkkPdyWWf3pCoaqjbT6gbC/0i8fETYlhiomFO1
hy3l17ae3CQzMP2oFxMjQgqbS4ak7AlYafCEkhSK2ldFL+x/6LTNSPR1lHO2AMUcjuuxwCF2uiAT
GeNjWhu/iBWaZ2tt64x04uIk4J3GeUt/QjzJNKV/MpO8ogpz8jk/K/Tt8Hg7f5/+fRCpBsZkzgg9
JKm9nYJXKbLUJ2750Ys6WeAs5ICiTKXw824cNpSUWs44NoIKlMcoGn+0Wg2PFplT6tG6/FCV3bcs
M+tJW06HpN+ESmfJM/0pwKFxiPMkdLWvNkQmtVFPTpBJt7mpXVp21Es60dnIn9futH7sn3AGOrTQ
+plmh+e/D7SJRf9/VpTjT0kF584gKuWYaR1/kerFV8raeqPnQjkMtDdxOBfhJUNBZDr+OeKf+ZFt
mtEUZJ0nA1vi1lDkYQtLIdn9rcOqaeWHkLyx08iZ5hcQTzZSHD6EzaDf9LYLLzj4fyfMKw9j1Nmb
0I58CQPf0WxZoWV7MLhPmFtOqvlWmrm/xRRD4A+Qg+3f4jCuq8Iy8iQyevcVHDm6jMBOOqO5mnqT
usNktwdAM/hLk+au0t/+MNsc6Et4+W8B3VE+bYbjVjKG+A2I9Luelbmvt3DT9Gpuj2FetUexfkZ7
ih+QCbiEXPeZVVfvphl1W+z2mg8Ivd+3M1gj6IzQr7pRxq8o8tvfB2Fqr5Q2IcKs3yJHxNs5jLyE
pe///4EUw0LJLYRIwSSVXftBqrbjGtzVgqx9NFZycJDSpl4XBykvv/Mq6hlbx/FLF00rPWe4NVI4
OSq/5QjmUXjwCCdOBwhDYyWLL1ljomBmyo8eYqAv4hQTOzC2i5ZWy8MwM5mR7fJDj+bGs7Np2NSJ
9i9TwYtFAwNFF+h56wZdxknXbIjhKfgb6XpBYWdo57fs72i54qGSB/lcrB/UFK3K+ftaG4vIJ9xN
me76K3beFz5zTQNTRtg+Dgt8NotL2mHQ19CVWd0IpSV4cOpgKwlut0Vj4djR5OhpIonxpGKEhq9m
M35bcRbDrMbHv/9l6M3sFBu4VHg50OaJdvpaWmr7VVrlc6lQd9VJZ0P00ZPQamUnIOi5thkYlEeX
jPJ1VJ2/VQ7PBH6KxrcrfMxVdFPh7u/IYRu7uLFXLI0AfN9exiibjwjlY4dsMrYrUplPR1CcqTIJ
0vQR/rM+Ve65OSsUVrSTp1CWQFmlIm2KHE+xHOf2LY/q/qSW3Ksi4lZMxCzqgIxLF+T2pbVNRkQZ
51p2IKS1iNFrQMqrHZ/GQTd8zDcMEe0IYxWjCGoRSdMs9oJ1aY9kNXFyTA6GTIGdOZB/Mo2dkoef
LCebJHpXZeoqleCQGB+3PRno5osymeyYCxcXu4Jh8zu9QNncTa+t7mWVRxmQ+pOf091yJD0WOs0r
/OMW8PuDjeLcOtE3fHCKuYbYUwBmitatFLe+tr/S8FbDEs7UQ6jyCPP9gFQfJrVHfYJv5UFwQYf8
1oLxs4XHk/U3e/Rkfww+LUb7dvFWvy1bahElTFo5pNBoASo8b+s5KTeXzup0D0P6puTAb1f3Cp21
5aZFxaIr2y/tF0+AI0R5RjNBFy9ceAPnuLpWcoLDtGq+kk5lWFlW3xrmn1C9DBitrQfxzvzAsiow
qZGfU0s5ppyXGal10AsUtTrqN5mGxELHz/EKmmNJDFpkCSmo1j8YJ5Cs2uKuMiFxibv686n6sg3P
BDMq7LrYVXrxaXCcq5MNhk3jOaQg1jFkuu3pn1Qc6Puehf9E7z8BG9LIvonNPXhVN4kDh98tP5vW
sMW3LbMrPrZqf0o5rIYzYCXT/T4RYB7yi4HdCfkEZKw2nsk1UlzrKHa3U8zlUKcXFZePNmmHcaq3
uspFa8N9/5h4lLJs8wycmtNvDNT+RvUoiHIF/+qyPOjp4DfTEWvIkd0JmydKw0YUkF0o+tphZWlM
vCX9s71usAkHNJozthnevtDJvqR23q8FL9zuXtNfKm6hrfnBxbqo7+p73GG1oXrMDSpiyshQVj9v
Ikuieq9zKRJyoKjSfJahBlnPImc4Gr4hfM6UyiifuXWPvnhj6MkbL8ySgZkWg1h3Gpx4/D382Tfl
gUaA7LjgMWUqEswn+cc6mS/TVfmQBanLfFQeihkiK585dA3WanYAbrv6/eItFrd6HhB3Mb1LjoLl
HvesoH4oS76A5FdkTMfstly1pwhLMNKeLAxynpQ+b7EP4jSwBneUkgsMbYpJaF6YL+EJ+iQJAx7t
N/szgijZv9ufQlWOmurqLW+1enTWx41XBoeOSO9vLU4jzuMVIEZnuk3XlJhBNA9n6b48zBd1PwvH
+MEWThn9b0DfI64Djlu36UhF8RYW/mEOr1GdZQ+DNOVOsiiEU+O3XhZuXiHWZNgip0Hxm6Oxd7qd
tK4RpRk9pRj50vGabjtc4ugZibELRvE5pGe88quFCzerxHJJfaUzcPch99Q5TjleA901MiM+WpJo
D8PssAFTn6HGL/G+9QM/3N5Evg+34TbYhfJR+nTW8bRJJyUoOeaxXv82J56yeM2r+iP/x9V5NcmJ
rFv0FxFBAol5rSrKu/bmhehWq/EeEvPr70Inron7cDSSRmempxoyP7P32tlacHPg9+TIXmuvXbI+
YGgx87+Nxd5/pb1p6bnjXNuSm7vTDw2eto35Odynu7yGLxO9s86Gbo3nUdD4z+8e3Vx2L1syNoZj
oNZ/uz7fiTY8GHq5YYhFePHWaR5lcC6MPWyrlLkgQG7zyjNQ8EYS5TxtA21reRdjurYbInMSLCNO
tGbz0RLCzKd6LsB3ItVZIQ1i37s2WARmaLcLBLusmFhO0uSS8FbV5FOLK7789aD2jXcQRfuEpp8n
1dXrde1diO9haOaumAasO+8Uz1AsirMJUYWnBFB1C3M8fWGZCw4ZM+CqLIi89u7kdPa4mkahjowz
NizwmJ5UEAyJZYyR8cy43fJdM0of11TSkbkiXgliTO9w6Mv64nTxek6PeOYZaywHUwCeEM6GW0Ot
+Amb47qFs7FmQ8sIJVPfjrMxBB8GjWgIqRAAGHkLlKvJI3h5BzHCytCK7Z8RWTEHB6C44DL0CNdl
eIkZQ2ot0qP4iwKLT8w1Tgj3UJ4MzIHVOqmDg9VwK8/1m21V1CmkcU+bMX03Rn3v+Ukm0BtLVkko
FbUDIuD5+EUUT5t9DdpDO2U/SI5OTaIx8GnfIhskpYmrYuhF8tKk3Z7oIvGRhXJYa7rD1YQ8xxnR
kA/kqsHqV9UFb5d+KMdK7t25IkNdDRXr+Cl9joZlBZIJeQWbAeJDG98KRtrfhWX85yfL72glyysS
4eUZQ7bYzmi396hyvecsGh97bMOYjNC4d/OQgUPEUe0oAmLa3DDIQdKHS50GT5ibttN7I6vqvYoL
cWqZgq7tqlogFNwE2PwjPq4ZM747XJrEeetDRrpMb8YLc4lxN8cNMRJ16h1ysRRfXSafRjHS2cDb
kK32mLbOq4Xdl8mf82TaMezjhB1yLurqjr36o03YWcUqfO4IZbpVHf5lLs+nfz/gMnwYUs06Af50
0YWHHA7/r+n/1/n/+z2k7mQsW39rJaoHXPi4yOM0/5Oqf3EC6bZrhm5rjswbSRl5jRZHiCf4lCn+
g3PcCcfcRgaYOXsZ3CjKvGuqd9+GKGk7FkjZvx8IK9PJCx3XpjKH2zg19jaxGF55U00CgTuQrVQa
JyGc6NRMjtqHdtKsCRzlhZvzbj8tpabQCmD6QFownh1Bk595XpkfoX+4RmEkLh7aygCu4ScZafsI
hnfhsytv91nLwxljHPqshTjYWeq95G0yH4o+/i5keTESuiddKXEzXA3RUcTgOemmK+wCbzeNM7KF
wtD9zO6ndeBCI8Z0ER7+TQQqAlxuCZgzTvCBfzFh1jiV9PYO1q27ukMbrEJBB58jFz10Oisyg4xD
BliYM6emonWO9eg75flTIrL2uUbN2ZZ6eemaurzIut7qVj0d//1KpP3RI8rmMtVPjNadOzndwYPm
aE8jphsj9rjtBYG5rUzEvcmj0PfS3t7Uyy///Z6nKPUHtcAkpgXcSs6TOPVJx08ZM30RsFDsLIQI
538/lLZdHge+gihy63Pb3bSopilHRXea+k6gVpWkynsuyXQVwpkaHsrGhYV9QOvJs0+6DFHc/VS8
8fGgYyqnzziJJG9pVhwCohKPro0IaACKu+HfJDEvdM4zUY9nUE58kq1hoINTzMQzJJ4QZDmW9DQB
ot9F0YXQQWycQ/xRNLjidFEgstfzXScGF3y43T5VusEbm/bGRlYIO7XSzc9xZR1HvNJoSdxzN9sA
T1jrRNu4HTFBFkN+I081wPH+atYgOYhu+2xNTLlhBW0/kqP1YFfeC9xsOHDR7AGh6O3rW+55iN2E
RDBCsvVwYdd3JXoPzAj8nGyfBs5flOTkWJuhccKI/I6AFKkdMYFbxMeMGVXM0qKdgeqTvEL4glQb
CPoQCIRp2NtcXr0+nP9aGWjxbAzjK59Kh6yJ5GzQBfeCsNKLqIOCFE7Cx+DX8DramXOqcQYyYqf/
QKs6fZodl743mf0tRUlwc1TyaA19/1VWwVVMKYe4UNzmrms9jlYGZJAA0HMRMFIOXGnswgnhYdRV
+g7MEJrLwetv/34Gj1PdIm9+xj48HMuaNZVjJ1DAlnOvnY3hnDfvQZxa15rVzV7a6jdM+NW/Ge6/
31eDLncEm3OHTwV1QokMVS/RE/EMwfZDnVm0GKz/+29pg/J8HUgiRBLHOFoIqIPlmCHecLG58zMy
XtQO9tprW4XT6X9/mFX1f3/ZppLhXw+v8z9/JEbVWnl1u/rfL+3fVwrmSVtHESLJf3+jj2nihZiS
01AvAKBZfQqTcyrFGMuSntCV0J6jU9B007m3KcF1XJgoV6eHOQvGh3yuN2XdR7egU1z+8xfRfvVD
aPD3R1PyUWrURcsflNEgeYINyI2OkR5daMZAgu41AqtzufwQkzWI4fx/fp2j3Pbs7KYBMYEe7uA5
q5v2ofPYSo2qrXBUoJydo9mH6/yjC+s5isEmKK7RbUzOH8CcD/SNQFYsNIVgtGhxLJAmZrLlceaU
9mS6qo043jL0PWi2+ZTwVYbhQ29E6rnVxs+Y1XLXBKi7623IhXZxpPeOTErbkYPWVY518ewk3IEx
ddcW4cbIjNaVlWp7khvF82Qo/MoIf+rcQtE8ZvZ2IKGHuVRyHPSEcVpazAdBds7JtcrPoRghxTIv
Ij28ozGwG7Eaw+6bIM3hsUh6ucaTeNDJhvHXuYYRBsVljP8SoLpeaq7vuZhY9HgOzibc27M3NoxJ
8xSENL9CALsHlPAaOEgEIQbKzRAzcBiG6pg24b1qQXxUItI2BvsaRgbzqcIQnevxtq8Rw+sj9JzG
iVof8Oyttmf4lktZ7sxvrkTGIQl8NpLmyHrk19QRIllZN65kF75WeSY488fN1PVo352O1IFwrBFs
NSOjIBtU1ghWyiTFHWjqumOPsgZYQH4hGsqlKx+xEEUwQTSESEl2zKK4ZHWBCTcqAJOJ/BS1bJdy
I2/9yqj3RZh+O317z6FbAIO6hWb9FkN2eNDb/NJ56uLK2lkrm10DVxg+Nq081AyNKfbRmPbBqpkg
rWAnUqht9eGlX1bfVot806CO2kCWqs7JLI+oXmbCn8J2GbKu9Xoanhn43cOJeAC2HmxC9eGJTB6P
3W6MCVPz9G4/xgv/hQR51KegA1xKbW4sqbECaaCJzYT4IO3OzEsavzVl/lqTTr/ECxnrWpd+G+vn
wg7Dx7pGkFOwdWcNcGJ/eOsDfF6lIJfRzbnOcTeeJmOyfI7u5ek0V0HUKRIwu5y4L6X7dSn+1nJn
SyTAY9uRy5YXh5nEbuAJSeY7enVvc6wsWthdgpac7zb+0rClr0lWKPYykhbddehiNBlJZmjsb/IQ
MJmppvHVNDS7IUqMTUp+fSZrBlL5n3D2Tj3xcaytDKaIYYAdLULOlac8jTOIQNf9tdX0lwueUa8h
/1Zfde6+j2w38LCyM20m+5LpQ7xJA+SvQAu4jawZk22dMMq0+Sr1jzCEeoTD696z6MbzlH8atjuh
zB/8UcwzMpZmXCMEDQ4IDX2t7n/qXq8eEL3wD5ymE4q9NWWSi4mrZr9fz+1xeYIKLTlqdeMcFiod
ww8KfV5/XBKhZI4xTLkib470DgxPtOU1SPZUTHh9EPMthIkXdzAexlQvdlNcf6hiStamABZldQFh
zgHS96DfFobrXqGlM7/obby4hgdcTf/jdYyikfRglBoy8Oyp2oNMybdzmPp9I2ARlsLX8igh8UXb
4pKDg9PL9iutwWVjP0KrOL81RrmjZWTk/aoKme3Rh3uIQyvL9/riSQ6yPeRJeE1VDQlLVeOmtZA2
OQTJzuzBNlVmcS6qJ2EE5lob7E0ZjO9W1588le+GpjyoNuf673KBdo/2bkwACgRovxIP1a7uDhMc
GU17ILSli/JdrCUcumqcwSNHvwE21yNS14LJEKAHdyh8FenmIdWR5dHH+ixWzG04dHCAOnAMmfkc
jbOGrsXeGmWD8jEymCSNjIEMneFsLLcVPbNSGkmgNPl6N8QM9IN7XYlgcWtK5Mp069qgXSf3WQuo
ip8gJEEa8cjCDr3XaejzVVjg0XUHe217/aen05613smyrW4ftoAbSrRLvNlc4rHGSNaz11UWzkdw
iYdsQBImBLyg0aH8GJuC0SRJSptiwpkjPXlyGUQidkxxXVgPlVmtwyH00Agw7sQuF21xAwYE27i3
rNFiP8tbmnnsXD2y2Wk0kLeadbLPCAdnHsWBiDoX4Ta8iQS5F8cYJwbVJXnZmyzngXDoSXhJSLTz
prA7dZ28TKQBXIxebZOJtCGjfyXGkz2Oxn+tVYH3qctrQMbqRjhypA02SEHKY5zqyypWlez0s9aE
0DEw1CGPtvYlgos1xwWdPfUEmng8zoSotnZIHIqq6jOii3cwnaepYKKhddWXyw69Ljjrljtxk7Ka
1KAEoD9qQqTZw84zP/I0eUgj/MP9zJSunr87kphWeeWWG6Kov4MBxwyRwifUTrtpaJ9MNz5aWphv
lLRI3SZuMsd6mU5sDGE7eSev6Z/T3HkvJ+J+DfVctXWERFGiAM0c1vtd9eDOM1xMDRWByqvfLMh8
kgIDPyVbh4NuU2uEwqYNBjlG+XuCVpk7ypmablqW2rQ5ZezcusFRuN6J7nHTRf+W2MB4DCHuElvD
ysJgOMcDYpdk3DrSwH1mJTuPCQQHAQI/DX/7ir+gt6MZKGrfqIPsJOKfiZH8RsOJpwrNfRSOgXIK
u1456/zKvuecvJt4EObJIw4DaR+zK/z020lOCJgpmAuPHqfBjJB3SGEsnFDYqhrTr+zwLYvwPoTu
S6xRlY7sPHhNgvFQhHxTKMfaEZVLGWmfTUY5mXgQHazU/Eu8KKO+ihC4S3Ki1LXXehRh2gEZyfX3
2NYNHS0RVIBafHDBiHdJZ9AnrHquh08odusaI0dEpJsgJq8cQt5FZjpuBnpNG95KWTdvrVE8w4h8
inqmb7zSKA01E69/eItyMXOTTae+wHkiEyby7tRdCiuvLtSjEv+51x6AVuL2lDs8FovI5Zt4T0oO
yGgAl/qAkr/8rvS5eqiFCwEkUbCawpjJcsECKityXy39sRl0cHFs1+8EviZpjN9eLB7Trrsq2YpD
aI6fDaEZfeqZeycSn/aT4Yb23Rk91Go2DDp6Um4e8TBjE9o4tXzQUmM15rNETgNaKD4bFVMwMhH3
SM5i/x8LOAvkQkLBFh/1+r1F6119dXaj3biMGW9JGC7RTFqRoC2oGnuHWwjF8p38CWOD3YSTInit
uuE01Y51JHCkXuei/cOr9KPS99TtGj/TDOS1A+AbwlOuGbM7LM6ECKuel6GF3GCwpMtLcmll6s+e
k20EnpSN5fY6b+EocRsXLJW9X6PQ3vIWZktjMT0cLYZ4fcIaX0lWa3jUvU1v9Ngg2/ZM6B18YpuZ
nG6qX8VpcMrQoFamAvyio5oaQnxIxBCiIjOPZWfs5kJ/GiTHFNmO7gJxc3yCGFdwWKjXTLfBMynW
ZoocGEeNudOC5g+53jhJIEOiJC62ZVpYp8pKvoTG9QlubZ5oUSz9vTPAEyXWLUiiV0gWyVYuUDXd
aoGHpnuOfgTANst8C5OxJjHoTlsr9wDIl+5RaxkUCJomKwubbTzZMQrW6Dh53KsdhjYG7POfanaR
zDUog0gU/kLmLYji7G/6FDkYZ1NGa0TJZIPvJmhINB1Px6geh4w3084ndkoR81hbxN6LJ8lGfK4o
jhFzR18qk1hQEvU6BNm+yMuR3GP16bbEGhI9ErKKX9Ne1XwheIWC3Dog2cxXDERDKAzBR9V/uDqj
9ApbHTqjgImIMk5FC1cOPwuCYkT54C5nzuHS3OVqDg4qnp/QLSKWjr33xNV+gbCWW/KawYZVchcQ
3LuvEvdjslNarvzRDoiyI7Mc026aHRozuymv/S0H4yXi9MREHgTb+tRUpXaubZBBWfWRlsyL5Lz3
FIN+lhGCnQGVhz4+EojWbdu8PGZxPmFWj3ekx4gt1q0c2zUCvxQdpxPZXzHq8E0WRAw+1Es/E0hQ
hVBqiWKG6RRG8jxjPgirButikxHIMpVfmYnxfgDTMsCuqqJsVb3M2KmKCUH5pB3d4qDVrthZTmng
7yvfJkc81Hj9FJp4WNrpO8xUQeeBAMWbGHYbteRbKUq8zXieA2YNG+NzhrjKXYiZxE35HkXupVXF
rdZsLIh29UINw5y/QzHhuLy2fOf8YnyBeDgsnNUv9F3GoxWr71CDvKA7yN+Zx1uSE/KQKbsBdAMH
V19qYkNW5oNTuB9um6Mob29xTrZ2nXfBrtQcNqOZ/mmPPzpz5UTYb4lgDk7+03dTVhuCNv4xCZ+H
mrBv3o1nVwzdAZf4OjQGrLyzvbwKrd+SN9kBIj+4+vQE+GZFvMU94K5dJ4tafOjMdUxoINFrARsF
ALAixfxCp1J1SMunIE82gznIbUnRnDkVwpgQf0Kjml2f8QLOEz41LAN4wRMcgCRi/6gwwnLTOb9i
ZsXUZ099ZWBBbOW1RxUmmCqCrmALh9SWe07ZZ/vE57XtUQmsyKikKOnpDjV2XrGHQ8Moe5AnpbVV
giamT4loC2XlwwB50lyc0diCUU2xGmmYzVK56XBlBNJTw4Q2VcZIZ5kd2okaNm6OVQtQQ+5Bi9IC
EATDeMJyuOG7/xF7cMPGPvnS+noXhFBhHYzEiUxfEHP4Tk5Dp2KcL9X8TYfbrYJg5v/fZEebQW8P
ar0K1i6bRA1qgoy/BpJuGcQco7b57Gr6FUdrMRNk6R/IbPCYIYVWdXT1ujMv987pyw+jx3GL+uUe
u9mXlwl6xQ6XQz9v5wZzUiLa73ysj2Han1ur71Zjqy7Qi6iRjfpp1ggP1cgtDoV6C3ERrqYk+CUD
cp9GnE2uwcMCH4IopJXjVG+DZ10Cg4I9EhYH5XjulRVuraFdzuY/ThT7qjrP2pPeMCoyjIKiHjPQ
mD5Wg3fOzOA4K/D8si+fW+m85i0izZkFDmoS9LtZ92IDsskZJ8V/GI/bSErZE3pa+VqNtDU1ufZ9
h1e8ZFxi6MNOeKpl06F2IJ/YQ4ZdiXBx1Y3sP1yjeIymadhwPxwJN/Jr6+BRJ4V8dzc64rP91M2v
Im+Krc49iefazB8mdBa8+X5VI3KYlgMEohc54aG1Mhu9gLmK9qyCiLJysPuTfYAlupAvWsRajhHa
yusMEnw4sc89OGKzgEfr6FRpU81kMl+8vBmW/Iuldd2K0rZZd2HF4Nmp7qOHh6Cu+68q0t6YCtTb
oBzRaYzmj+0847QCFNPzXcIwJ/zltChgRhIWFDZswHw6HnAxuCsiq90zTr2hA/1ZxJIhJKBtYUqQ
phrSdEeFPvWGgegNA3oz2q9z3z+jywN06RTPjsjPWRTcwpr7yNG/zegXqDab/IbheZRH1xT5DvCo
d1RHBF0n1wHBAPyhF5ON6DyM9tpweJ0wii7zGe+P1mC+Txp8yg1UCJIqDGsdulBDWVM6wuaxF/ED
EZQHZgvDzp30b8vunkdcajO9ScLMWLPKxyiEeZVGEW6LAjKS3uTfrtZ6+6GQAO2l+NZiVjMpeqCN
nPgv9QbrhzEMG2UT92eQNORu0jg67Gl4lDw+hnLgvqECLbTHqOASRFtZ+ibtwEqImfCeGBO5Wued
Fm+qIXg3dJxlYYPRsXKkH2CTuVE3HrNCXVRt7Qnv3UWZd3AdZufV8JE3+s1A3r5B5n4FQ0Sc7LRh
svRseTiawaXzmUDcr6TCog5tHSg0/FbDJYRBgXxat7bALlMgse1MY/tjwND1yYDEPpThOOknWe8o
M40Z2aAjmmtsg4J0wn4/ZVTv1JATDIrKY3n8uaDBTJvZNNnwYPEb+3kOix8MhgxHE4VpOBMUOOiy
OsCKFoxGirHsr5zll8i6Z5o6GDpDsoE3fQ6aFjCEhgPTpvmDsdBAduKp1xjTrojx3Tg6mLypDeQ1
oykq2V8AxqyEyafvaMzMnB2uag9P3j3Ttd+5eEwhD+8GC1OIO8TMUzu6vEpLHhKkX5PbMSSw1aqW
k7VpC/PuVMUflgXVRqroKUR2HhJFxCEU+90codFxQ/PQwsdKWuet6dPPCt31xEJzkzvGRUzGX6tH
HTlcYlALwwAADi6e5zclyDIXeak+4uOIwWig9oHkO1XkP1jRc+tJa60XvIilcqhm7EfDkJHfkK2J
xyt+jYMiPXWlrLZeDNdZHxymifUt9gK1MsN8IjqaBzKz7NMQ4MSbAEcVtfaHDWjFP56sb7kvvC4i
wDbnWxJwH8fBsIGCysZmyhCvBP44885RMBxmL2SfpC3r+bR/0/MyPKOCBT1I9QIhViycNjka1qq2
xa5xtLuNYuyIPWZBCrec4j3J26b3GjOR8sFQFaty4azV3kfUJEx1Zc0oe5R/cV/NK4fbdcPbvkUZ
utZnvdpqFXIMe2bYOXsAQRTbJEBBCFicxvuydFRtcXkfbfb3HGfkgUD3J3TXa33OeDhnmAWyII/h
V3LX45/dG0Lta9yj65SM31Wgn2fXeCyA3RAa7e0iBHB82c6AaMVUSwDZqoCqA/mHohmRJkef7VoX
2Q5vuUkh3+d4lTDxAdNImQVMMaOt2vV+EKuC86qbE91occzL6ZnBX8VM1Di3ovqoion1doPCbVL3
kuCLQVxq3p2sddFnzTpM0uV1bXtvPOq96UvRc9/00WuoHwOre0Hy1HC21cvTe42M/FVG4C271mmw
kegwh9PYveDNVCuBo9Sn+HotOwRsHWRhac/voWUwWbCDrerloyNCNNlE9akchLOrq+OsIWZxm2uh
KbnydPbHyUTLpTOljgesdBMl9uRInaTH6J7b+neg6Kk5ro68AkgnrP4i+vLR0I3ynKtwT2+erxgB
3ESdfEmzZjOmdQvO7AFbWbV8tR2DzmOKVMHvvFDnYXU2JQu5K9z6CCiF9t0U1Dae6yMi9bhw49XY
CICGMKjl9DI4bkdwBlQ7mooEitemNSjy+izkoLYTayN7ebFxhQFFLpkj28/Ni5YUiw/THQkdyM96
j4JT6xWPGrH3jSfZ7o6lXIcOyr48zfZJ1m2X/zVtek1q17ikwFU2ZBLjGUEPB5TEeEDU62JQGj8J
RpPsH7egG/0iskZKSd5tQ7KoHBlaMjLhPE1l5g9dw8hFg7hYtzQnQbqld9vhg7jLWfstUAeWBihm
LpsESaCzLBGiU+5+dIUWH5oWVCMINiQpIVRnB2eUGXkXXEwRi2W+04xEt4aNvw35JFb9XOeTc/Xi
YbZUtCbzZaaChcNRRQwjnLCm6e7xIWGEM7eKoM5g7q4T/lZZINiarfatJE3KD+JFEqodu845GePo
hw3/kbqOdSwRGrq81sQXYOxcpwsfXJd2sY4psRLu+i9Lmrcx7Gly1QNSvOYQme5JW6peopDmrQIN
siLn/O6NcebPrbXHQ9pfYx6tpGayrjoSGEI9OghL/E4zvAEh1XrU9I5btTqHeseQiGhw6K7o9rp1
WoY/dmsHsEtBXVm875uya76RgzCcS1hgzSfLcuWxR3fqhsVdeObbEgRQ5j+W4NYxLWdcd9eIrNK1
5Ifd3Im9atPX1g31dyrAEO9ccG9so7/Sxg/nwqMyz5r0laWufknd0T16C/jNGp5MWX3lA7b9sfmB
MCaRBrQ32O9sO3RwxXEYoabr341MaGcrqi+A/u1d0kZsFaqKw9tIfT3lCPYm3HPO3DoIzJDOJORl
TO+lYnkToRBaJTgyNqJiy16gFy0e9a5LDwUpPB07HTpbcHG4HebdOBmlr5P4yrmyjkJSQtsRmA70
5VOZNX/NQhXYAYdoYeDhdIfE6ru69xzDqGrrnDvI0pq97uJ4Q1XiewOVnbKspyomU9tyPGSb8c5j
7FhNpbwRE10/8W4B/G7fGw0HSsbAVPgGCnev/Dty7Bs6owspBJtA4nfwyvcI2ouR8zVgjVyHkk0o
iBhQ6d9pX79WyruYiLUq/doCqQinOn+3QW7Sjg30r1ap2HPX85cZMlmw4i0ovGltdGpkHKKOBuz3
Uypfo85OjjIsbeRpKZs8fMHjolADy53h7AfANMH2m7A0doya3Er4cdv448Qxok+hsxFR9CCT5In4
CHtJcGmPI0a2rGOg6YQwMeqmebOHNtrwcVJ3ptVJQ465/LVNIutpCOHZLI5IS0dDW0a/hAEdbJo6
35jPLduhXWk4t7LxrkPIQFioyTzFypoPgKiYD4Mkg5YTgpjsmuexs6g/uzTZDTdvNouDKsuPIUMp
KAbjCnrC2Oj/EMWS2k6B1cJguuG4AuGNF3VXtTgCw7y+p15fvkIX/gw3wgR4TBuEcYEhc1jN3Az9
S+R42MN5ouizv+0QXmC3NNcRR2Uk0BjaRnQRESq2zhnWxpEEXJqLCbSjjfmuY8ePGyW+xZLCQTYi
XHN5/01t5zOok3sqymI7sYyAf10/CyZviByyNbyaQ6izY6MGoO0xDbBcnq9RsTOXGY8sSOzm2QkW
GMyEvQxyC1SwFivVtJHdZEEbAUhEsPt2tJpnO/vr1oN1Y67WI4+P50XZmwXlZdDdO4aHszTjetsW
P5XuyW3bL1IajpKcMg8DNqeZLEu2KVnFHDi4J0P3OYbipZA2I0ha3yx1zho+4hAQdd2yLx1DRtXU
Q6B92VFwNm5k+4lkBbIHLqrNMKifHgibj5b5FYPECK6N18tQ6cts80q4jNcy3Pljle3rclAwCKiY
wynbd312S2xX95tqkVohKwHN36ccKGbLJxSjW6E6rrZ6kRwGsIC5bANcjfZzNfQb9vufNCJ/wp4S
dm6REurGtGvaGmTZCCfIZG/hdPI6tjEYoPHNypAht7X3h0yzv9YitnAsqOMNMxC90RWjHZhC1D+/
5dw8KSLRGofxSpWRGwDHLIbs+ou/Cot3784rwe3o6KgY2TjalnUnJLnU63gnLUp0t/rM0VatIfBV
vDRTXn3hb/qD1WDbTCCkdf5j9QaFpFEMExef+zxa4iNX2o+orWPsye6ixl1RhY+OM+750zeNrmNT
BAnsSiMeffwVFwT2y1MjNXg/LC5CoT2DCvPWszZu3QZz4aBIb670LdbKMxoUABUsuPAm5YzCIOkr
lAhmV/zmwzL26ZAKuOZvoMwfpb80cEIVy4+t3RDJELWetSkGIB2NJn68lDR63cVTVZvzuMlmfTgk
iAG8v0n+iJ/sMzWzlvHOqRxY0rrZlOxrDN5MkUA4jjQHFjXeqNsXgOUqC+91Mx8hEOmsechPKtL3
ILMZNXFkrwCb/Y4a2DYzH9I1VqRnJ9bfLVYvCB6sm50lXN5syZMIBDV2wojcn2ncgfJaleEa/cwt
MtN1Xf2Wzp48g3grmvQPwd+slOseKcXsNL7XyZoFIA22i8Kb4XiEh8IkzCKlB+4BPGm2hb6imF70
VD8pvCczg/ld5GElNoBphdhyENXFPyy9Ttj6QZtourYmd+xPTSIt4GP8wWHH71Bqgut6Em6BfbTD
Fd8vI13L2SYo3T09emts95FYn+08udHB6KpbgcJE8efWTsCWNAQ0Y5c1b2ASfXLv4zJoZ+Qh9OhQ
XAcOgwSgpeu9An9vz0HECS4aEWwDz7qLmiLDaNTJ8AjPceP6NmPx28ZL8pcHEsXWqo2uIo5fMijN
zPnS5QOq1mPujG9TjJyvXAwuMasV9uZ1Q7QB2o9d5NSbMEyAxdomBmY2MWjeIbQui7CeaLvlCDgb
bnIKiYgskl+OU8U62Jcdz0DSD+YuskAEFDFQxDajsTehVvTYSuRA4kBAI0SKyqKDU98twPECZyPX
ePCZFnjjHDTCBuGnRxVuaP89v+v4Em2FhTEwfzM9JMOlnl61ng+xxvIDGO7FEyNcgrIp2AGV/APd
ad8N6d3JKBsVipNxmJAkhixttZnYL+yE52nM9k6/r4SXshtAC16lYPHSXvfp9ELkEOIDDSnW77jr
cNCQkRoRvnkqA+tuoxSKB9ycnWn+BBUTLjgMF1ME2n6Y8Q2bTq5vnKkYHhhjdU15ctEQ2onxk7LH
7cNwz9RmXDlMILEUYM1hv3P0QiHXphNJ+gL08Zl4CpLs2lcoZiu+9kJgPpG9+Wla9cPUD4ZfwAK4
z2SUwzo6RIU5H7NZ6r41QQuFmtEJ/bkKwp5yPRq201h/1WGb72PkhTa5mTvK6m8TlwaOQTxWbXFj
ZVsf57j88gDQQxUpdm7k/QV38j6DqU4S88+km9PemWDgCZ6DQaUuK4B5I+zpoTEUyEdGBGUt01Mr
80NwbfXMfTCG+TQ06M8lllwfQEG2aaqsP1WVfITr3z5aC5xtchquw1kxJh/spWVGXEDReS6lB6NN
WNbWFYXh60IvTk1JurKG4bsoOEnwjOW7UlpyN1KmVLmG0B8NywzGc1tFC+OE4mk31pA6PHeYN0Or
cDMZmkc/3Z6kQdiogj7hazzuK1NbKibruKBIyeMxTgDYgQRhUl93MXjMTq/+i7MzW64bu7bsrzjy
ueALYAMbwI1rP5y+Jw/JQ1J8QZAUhb7v8fU1IGdVpY4UVNkRDofTVAoEsLGbteYcc00YijNDeJye
ugr/drXjueGXUHR+Ti1szqYO14FoNyRO3jPr04Gnx2EapbpNUS/PbKlBPQXDGLn0qbI02BWCI5iK
4AtIQL9ofP2l5JdctipFXEULtL2moLPSx8g85WiZ3SBvFyP7Rt7JyY8qdy+D6DGs+l2YRBSckskw
UKVEIgUPsU3jsA+TNwiUq75t1yQI3gVI1m1f2ZAcmc0as89u7AIqnoM3QvJpwwaEgOF0wwo4Jjj3
nhp2asDlkv23KjaOYUk+QotssHTTYO268bnLQI+qfAcLLbA/NC8/dIYvyBKIt6bIXjNiHeY2lWpc
1TS/LdQPeq29W67egTqMKIfUq0DLLaThrb7sGwvsbu59s6P0Ph7pkpVTU12w1TF759HxgzfXJMJM
4L6bOT1fRaqG5LI1AUoX5htidwBNhrxNkjLoiTM1RoqG8Z2zioK+BgP4hqAZIIFtaDJRqMdKMLWx
2QbFVaoUpSVhfDjnD5033HdGgLvTf3U8NLtjlMBCxh6HMWJtsYEnF1kuXFS3NZZIlK623HURjrRK
649qVuwh3KLOQZ/a0DL+TfThz8GHOjHDqmpbaIAsxzavQnOzpjZa0KxkC5C4WeQF2oCesyFjJ1wH
AYVaAPvz0quUfUAtaG3i2Z5/TwdvXKu8qdv4ICbjQt37G45kw+m7/dNrkkNojjfQU7TN97jT0ErK
hQRA7M78PgVqDNN5b7quMy+KctvYLkyJSe9OGzSFS6W73k2bmMqGfqa5d4YSIUKmfuStp32pQwKH
RN6mm66nFUvS16kCIoWRh+ycAYgM2eABB8qlCPxu0Tb5MahDKqach/IOoheDmFydhrIhnv2ALADP
e65aCYGuoh/6/R/7lGMmrGHcA0Fq76ltQ9keCbQVubKNhHwi3QkQkV67YkuI80lBqzhX6liZu4MR
HXDf/flfgVb9K6n2v977//Y+stt/hVJW//wf/vk9y4eS+am++sd/PmQJ//mf6d/5v3/mx3/jn8fg
vQTH+K3+9E+tP7LTa/JRXf+hH/5mrv7nb7d4rV9/+Icp1aMezs1HOdx9VE1cf/8tuI/pT/7//vBv
H9//loch//jHH+9Zk9bT3+YFWfrHnz/afv3HH5JA6v/661//58+m3/8ffyy9Ia+v//jHa1X/4w8h
/247Os581dBI9tVs+4+/dR/TT3Tj75ISs2UbBF0JTTUZ/KQp1z7/kvZ3aWmmaQtb1XT+lPjjbxXf
Aj/Stb87jqGRaq3RhtLIhvnj//xaP7y9//c2/5Y2yS2B6HX1jz+mWO2/BI/qBn+HNNBPY6siedaa
fv7+CuXd4w9r/wtsvekJQdmC4u7cxo0M+3dHB3JqQs8d58/R88Pg+evlrj73f12OiFONS8J0ltqP
l8sT3/ZLdnZzer97Xw9hWAb/Zjr8n9eQpqnCGnUs/TqUXh+hD9MymOeLcMtHE7Nl+ubugk0wu+ln
H5BZsD+8l7MdN7j9y0v/8+n+9fa06fe/epy2xTN1eHWGytv58f58D1tJn7reHMs/sBf6YsQd5HvX
uxRwDAyyLqpzrBSoDNrfzKSaen1pnOw2g0iVXN+iSPjjpaMIJ8egcGklvWnrM1spEFjRSWuNTd/C
s4tNEgRe6FCeP7/naYb+4ZZtQ9I4twTWG17oT4+7cGWHMJZJGp0vRWOWTBcH7yQWEr95tXwpP10K
m4fOw+U70o2r0RO0pp14DZeq8uGNJHNx0CL/Eqj9OffiSwkX/65KEKV+foO/uKrDJR0WJ9PQSL34
8cGqYFasDIMQIj0vRNak6W9Il6ul20fbjq2KcKBpWMr751f96UuZ0qoAjwo6c5BKrl8nSjaliAYv
nKsGoCI8s1r2rkWFZ/wmfHjKFb96fQwbXepSaCZv8GoCGMuOvI8iDeFowpemAtrjBM+mDSody3/3
luBpCFOqyASlED+NFOpxVk4qIEYz5MTBK8mS/8kFHNUQtlCnb//HNxXpVkm4D/UjGHXrNM6w1tKV
/01U/c/jnbswpa4LgtqFef3AGtVmvwROECsMHTQtyCC9SFKCLWT6vxnvP03OtklUtK3bmmGZhq1d
3Y9GZK0xNsjMOfbjWlqNE5fauXMJl6tT8zf39fOA42IY40wBWYul52rqshRSuQiaD2G3mXAv5J3b
yn97rHEJviNdQ4KhiutHp3RagxKM90PSnnKsYYFEm85vqtdRBH0MbVuv7v7tEcEHxNOzmTLkT0+w
D3Lca2rBMWVMLY8MYrcDI227v7nML8aELg3GHYgaVkv1aopIFE3ACLYZEyYbOqrNAg+7gaH787v5
eSYyWTRt1mvKJBLh0Y/jm3ObVldBDeeyjLFTiLpB+RWTyf2qOZlHoyTszW1BrJSPCylYfH7xXwxG
gRlDdxj5qsP3++PFYXQapJqhIxvRi0UPinzGSHMexOXzy/w8H5lCN0xNGpoF+kpeLWNwGlsn6imL
6RaxFHQlRZ7tlKxq38kYKUlYDSM4PJ9fc/o7f5wDTQajA5lcY5hY1zM82B5dHZqKEh5RZoOavWq2
U2+TbnjVcK6fEy+uNtKiiff5ZX8xaoRwHIYMjRee69WtWrFaceqaSCZtvCw0evZBoa51Yik/v871
lw0QhNWSGYtFTFOd600JHUNdo4VO/srgKTdeAxzY0fNq+/lVrl/c9VWm3+IvO8mRk5JAS8+nlqFd
9oVnAfIf5V5vRYH5ATTm59e7fnrX15t+/pfreQT/iLblrlyf7sl+LB7Ru/0HlxCMdstkuy2NqxeU
N7kRNA6XGEpAUChhkIY5ff6br/p69HEjBt51Brxj6CaT/Y83QrAbBKxURZJuet2BXVyHntxzv3VJ
pB3GhBpZ2BIe3I4CEIjfeMH587v8xYszDA3P5PQFiJ/uso8HMBJT1qZX+Wut8RTQWLja7JSmd+hk
u8+vdj2Hfb9bdgHMY46qq9drmg1k3FRTxFHdWFK3RXNczXs99Z/SpunQNvWgftBr0z4YhpfPL/2L
EWMYCEdspinNdNSrEWOOBqcNg0q96SXWm69jxUWMnWzAODevn1/qF5/cD5eanvlfBmc4lIkuYYLO
x0x/lqAji6H6zeD85YP8y91cbQ5UmXR+N7IZxnRkYyCHBZi1zbmS2zpSG0LJjK9KEijz/+DGvp8/
2f+wF7666hhEtakIWGk6ISqznhyAXVbCW/38Kj99Ekz+xIKDL7OmO7SuHh99IuxyIQ1YUwdoQjzO
k6zCARKEvaFydZOH0QONkPVomb+ZxH46RbED1gFdqcR1OJaFpfzqxRUV9ejJz8g+5QJQmRSg7JL1
+gdhGQ885EvFwlqTeJQ48dPnN/3T8Ly69NXwRARYqk1F3zhznibqnJK+B178m8lG+2lkXl3l6tEG
hLcaiuFzEk3pb7vBStHSta/br44kJZI4B9qBKOWp+DuQ55UKsVqE/BSHJCUo1zt9fs/Xm4rvj9uy
NXz6hi3M6x27BIKm1zUvWrT2ofDbHbL0XRmArAmiXaNGb59f7lePePr0kVEwD0nj6hEXlWc14H9J
RptM6oW3LhxYa7r5u4d8fRafbsvSde7KgQgqnOnnf/n8HYGYvw14lR7J2B0QVeiO0BmDNSaAZoEg
H6z4YOsz0+m3GWfKz+/yVw8Vm43K72BZBLlcLShRYHUNPktgQQTYNg9EWBnZSiTIe6Cg9cK9iw2R
FStIPHQvPr/0L0YXH43FxED9g2n2epM4aiHUOHrKJvRKTU++GUbym3f407zHGZWlwzQtygDUzq7u
LiMxM4PlU87D1nkAMzFXh2hZkepRldojvuFz7Q7/7qR3dUn9x9eZmDhwTQXLQJ3QMRojGkzJ7/Ya
P63CV9e4enI9UB7O6eN0jfqly8xzI/19ISM0oITD/OYtadZPMyynSsFmg1KRoFB1/SVwO7YPYgpk
qUT+LAt91BZFoA4uYAW1tW56rP81biYe8KqG3kzTK5dKgKO7Q61A0RIlSInfHDcGwUKOs2g9idKz
lzIa7xCbvjUoBYq4wfmIRu1rJiI5hR42mzLRrCOJDNYCJRp18DQsCDjo5AxbaLQXNi0GrxRfE2Ug
ZkYOr6mRX5q+hy6moo3RvkjA+7nx1R0f4FsvsQAsByM9xgiYAmMClAVzgArnqDsoyrp03mRVLFHD
zUTl7XuERoZOCyiMVPTS68nVUkxd2gz9eOnA5tt44gK+FiFatG7NYulb2b5qqw1JwpfEuCe9e0Ou
z87wSbjRKI1bS53mEFRiOnq7VGhnH2VYg+nartHYS+RpODXhgy6QaS+bAIp4T5oTdV4oLX63Nwp5
wnC+ca1H3B+HwcwO3QD2sAtOcrDwqphY9/ELpzPTRFbXgkqkEPXgYv6PCakxc8ooIVEo0oJZYay9
EcFo1Z7SaqM7wc504S8Rh0RKYxpeFMWS26zq353efDepVxh9cE7sHgwwelND35gji41XlgfLj9Yi
sAj2C+/RjD5p0tzqbj43ZDXX2y8CIXkaBEsLEJ/B9Gl1xUoBA+HSLpcTz9UESkVjUKrujuxJ/NAd
KsBvoaLg+Ms53oC5MZzk3BFTNUgE2H7NURkr4HiBbbAr8AQV9pRGNiBvrWlQk/2+RUBEYzG3gVMG
SywXo3PxTZJR7xDKJhisCvAdu0ZsBPcQYpHWkPcQdjQZxSPSlE+JO9eLV59WmU2a2XDA5E8yEvzK
CtOGsoEi2uCUqYxiUSYQK7O1i0Coleay9p7S4Gsf3yrhGmMPy6KGbBka2MOQENyEXUrFF25b0drH
MjYG4OXaJ4tOYY52uEHsZidAS51D6c6J+o7xCINdmszcWwLqxuqhLIk1JfAe3U6aHkbjwVPifY6o
v62eM/XcmxADxVojsQvRuYtFnFatwViwF7F6iBt3K8hUwRk2783jqNwazqbO71xc6ro8my2ez/LW
au7i8abBS0sQwCpGJw6SCupUm8+7nux5c6dLZSv0S9h/GyXkrxhnnfY2gkzG9zZoa92vibTK5kn3
mJv3UfvcDuiblxY2hz64hK21MqKjoV9G45J1iG/7B9O/6UcC71bSQkWAVfOhxKLgqyTR6ccEQBVH
CwdbcMPmrkVm5DZY7tsbzYp5wbLa2vQ9Q4QgbbLqiAFJhm0cfHG7CYq0TdstASc2fiiscqV76dW9
b79Z+j2sQUUD6gjzlfRyG7so7QwO9JXzlDUrrq/b8x51dIgsuDzIpl0ARYR3MmvUA2K6FcQQGqvc
ziwyt2ayCpt1EoICewBCZT7EcEzwbJKT6hyT+tTrOw4uAi0XqJEZX3hvHmCLzJT2Q+0aolxdCxKh
475r0IjwOXykOfJf1X4MNbQmaka3z+jGVdzQaidSEKleezuwtV6WVZ6uXbVH0yPqSQg0ws2sNn3Z
nIawXlcAIwvs5vEYfW3JWcEhujEDuJQ9aN51kch1R5A0sufHZsQf7rk70yd9xu7dM0armyQubvSY
Ly5T5XnUS4DGzql1Af3qAYFY0y+MA5ygbmtHTvROjMYB7/6FKB/enrupBh1vSo9CtvfWKnZXgPyT
5++VFD6X6WrHhLINUFqH2ksDocFL+i3G4U1YnTKCxeNmG9vwc8KVzpvPxl3Q3Bj2HEEeBSUqLp4D
l4JvQruz7JXdHDp/YwGXM8j5IStKbVexc8mhNnbEsq+SeGW+RuaqPPdwjclDTH2M5Gc9YZoG0Fq/
axWDKdrn6TFFYNotA/Nsl4+olZR6E71mIdkslwrKLnVBSj94Xucwm9ifQRmH0weQtd+gaCiqeeqd
xm7PULOzjVIhJUe8sWr8BPYaehsVObW3DpNh7YmasIYvMojfPK+Gx9GevPaj5teYDFyth5SuKs7a
0B11F+CGM9yIGp1jiUyH1B9nUfXmSsksIpjs4DlPKvJW1PualKYBX3JQoBwoGJvqzMcWi26pHpZG
2JIMBNSnOGbds4geo+iLq50r44g/NM/WSGaddlMH63aa7G7bcRkwOZJn2HaXfmCQg4A1oqXLmtjZ
4Hs3qK2d+GtCBQIdhRJ9bZyz0b7jxWWheQDw0TvLwNtHwQt6jhj0iR9ASwm+ePazwHamwwH0ZlFX
Mjy/EXY5gIKJ1qOxZEWDFFKvCrC03hPtBgKS79SR2LSTUkGMc4l2mCPixLGCfzDuvtGMRAW5yMri
1vGe8l5d+VDIqvER+qrhlAsAwXtOt4sotA8p5BTHYJFUqvYhJb1jnk/5sq0VvcVas6q6dFFiYdZD
QV1Fz3GT8NEW4tiRfKS1jx4soCaovkjvzuS39xrraNnxtodAYxdkmsdLrQP+FJ31ENmQWk7jNuuK
dZzdiGwbhTuPgHJdkm0J2qTO7s0E8SSlDHq+FzdXHnXTO5EKeCc1NM6vqnYjjCMsdDSG5kZD0Znl
l8KmJZmiqZfDjdP5O3jsF3rWt6Hu7EMSmIfhXNfM4/daAAQnusBeOpUEquaDdo+Gr2A9eumSfBHU
43KA3eiUctuPFjOtnNvFa6JvBKr23gVce9+jaLPETQGlG5Q9RqkdmUTzjrr/5ONoBnsB1bc1+8UI
i0kt4Mimx8r7EqsbghTMeJVj+QZonDTsipJ7AyOW2gUrq3ipxpOWXzpxlOmrm7S4h8cFqeervLMX
qsI8EmYnAEob2Wp4M96ALiEYxh4MGZatUJ08u81babYHGsTruMAwtAoVUhS/OBQ2vmct9qQUZcgX
sXENqkFuMrlhbe9tRpuc+ig7SyLvQq0nhIzdFZ61rGISGgUII1hzk3wQ0KiobrIY86vHgpPnGzRl
zOfOfIgiJPXZMrTN+6ZyVwpSVM7fWElJ+WNT5L6UkmQ2JSkWNqEbKIG2yPYW3bRX4Ykhf/paGbsa
tC6EzFoFg/squn4GkHE/uBDkJgdvzgSBjEkzip0/RPfEGOwFrrUyibdJn36Ro5XPrKQ9UMW9841H
GzX/CJygiVYaLj21CQ6B5d2VdrfupPHR+M8x4zDfj0R3D4pzqBNjNQT6EUbSuvHVrde8k+mzNd2j
0ncLpIeLvqpewuzsdRakkD3xNYBC030zTItAvUR032A8ZDsx68xn4cdE8CFzlrbAwpSfewDemhUw
r1x8dLuZUl0GT6ywFLym3ccIX8GGw1U3S1V/1cH8WcUdWclo+duTGdV7asC7WD0Z+UNsxWzK/G3U
fwc7E+ORMIvqRGe6hDNAGwOBYGOv9Vrtbuhe27LZNsZBdZeC1U4ZDA2WNicxNRp79jQcKEaAaYC2
nVXeuljaa18+NB2rOg4sFyPRCC/QyBxec832ti9t/IVKu8IAnh7NCBeUJN1mBoLBuWkt6AQAf4Z1
gu0mJexTzQJAMg4JuMjWkpllJguzIAVbsq1wSoIaRvUI9kFi9wtIFiUIR052UStb6SXANEx+oU3c
ZZI+RjwMy1dvMqvdpiWxvJFyW9XxSWg6MR2OtB/twOk2qBzpjmJ9wAyc6geAvKi8lRuGIR9ire+s
3j62OdLz3pv5Sn9bGEim7fBQIvX30gev+erkBk0T4nSgowaP5Min/RGOE4ecFZohvGTbhOUxh3cH
/1CBowF2ku5ytjd6G3W58QTw6cEm7o6K9KIUt/BV9qMucfBfRvwHytDAK9VmYw7h2QOXHaf3ZfVq
mh9ZvnHj9oDNZammG3ghiBwQm+IfaxBhtCC0m5hs6ByUBf6vGnJ7xdph39qKvXAZZXlIkrIHA2ng
+IEEOmE8Dc5GEALJwXHBXT97WbjuvX6eDPoDn+xTEpcrP4Tj0DnO2cG4G2OzwNw7c7zsrfTbpQRP
hMFzXrprguhmGegRX/GWpZ3dNJiac1ZeRb6kZreqwiNZgPOWMGJifplk7UXZHOzuJamoq/bsVpRb
gfHPcvJjaD6GzKJtS0UsMxfSZQHmZDIZ/wPnPsM8mNeHREoA7M0iKeROSw9DxLJ300cVkuFbARzc
CKMbk3RNhVKcUr6XXbl3qmYbBBR0sWD5GWcXH0IPFJ8kiNYhpqDRpXQt5b3SBinmkmIFlwp9ZFS+
AtJ60xztVikkyd1kuiUGhlT+9t5MV0zmyyRiBBBrHvfjrSt5JzIZH8p0+OZhgDcuDmjuaK/btw4+
ApU10jQPaeix+fmas4/FB94xImzp32ieCbuaBJ4ckD52hKhc5dZx8DhDAPRgmR+8+zS+ywx1w3sg
FmsWQngxQJ4wTxKunkkcCzfSezb057HbSO+29c46fW3MFOux8d5dcpgDtn+J5y+BsiwQy/jlsSd7
PeYwXMRrK8f7mG69kQBM4q9iHFLYZziipDbSRwJspiAnEzYxAWIJMLRy28uVWpw5ixkIh2uoLNkM
yIrdP8VmvS78A7rYqETtOGeblRIOp231+KEDLQhgmw2qwCHBJo8kt9ZtgQdtQndcx1b/moy+tiRg
Jue0WC0jRV8ryTOnhkzBE7NrjXUFWWKm4qwt0uNgfe0ZWQS3LkjMRMq+1G0e07e8xHQHAFtAgSoq
A6KridxxAsy3C+nv/OY2hLCubFvJqYxja8r/j15z5YAGsPYu6AnmOhs+nYf27wJoden7XwN7Xmh0
+k6u+zzi2mhv4Lra/toaVl18KrGNJNmrxQRc9WQFfFWAWAcnwdFUATJHeCznT6y6Vb+P0mDr+Du7
vFXdUx02swqPqdHe1c2TwiaYRg2ZhckeIdZdmE8JSlMs4yKlwlPn0MMfO4xjChwdEp8XSvChJPcd
xRjiNHewtMvmlUC4nABeV5kL/aFUmT9DCBqA0d2XQSoblPwLoU+nHHRU1bQ+wh1l+jKHlYpdKiZO
DfE0OVdknV8opJCENM/hwgfKMFcteUy1cjfRp4lSG4uHymPeAoVBo9y/bwCfR6+4LrFkVVSEZpEb
4mCpVorB2ZMTEgG4M0NjscVCsDK7czjcdnwnnU2CEjV6vHLYi8B0dgtEx4vK3PWJjjqD/XyIuTkR
JxXFfAoPN8/uMhsPdo/iXNBFbCJOpZeO/N4wKh9GtVi45rA0AyZXA2G9eMhVjN0qVlR7ZqYwa40a
0Ga6IOuYQoexijv4yMGhBw7Ra2tPh8jOqA4bVuOKg44AcKHvjeymdHaeyI+69h65R1FUS/J35z4C
5DaKJyNCs817YxmlRGcp9bfe0bbEUGwVFRRPg941H78Ab56VUbA3mnSpSZ2ZWy4oOJ1wF85UtZlH
PV4GMPahlMQUc9SH6OTY21Z9xWQ8d6tTUya7tniq9bNDWk3heSCOCoBDH4CBq7K6ZbvGLQ7Y4HF1
RN59OcWryGKfxHhJzThfielrMeeVDdqtDyOQQFNIYOBCuwQYGiwcpwxWgS+LFcjG8FCrwuSmg3GZ
BFWDuUUlethIampjnUt/neK3+dY47L2W+iDJIqk4qJ3JkxdfzNygPlAFARQWMG4u1rjW2oQeidud
axcvnU4hDWp8C6b6tdN97a0uE1DP6dgbTBCFp97lqWJ2s3HImvlYtUXMhD1CWwOoWBILMq1L3HN6
C1CpY/XuA2U58L9IvBCtuq2EH+0DOxwlCzm0ojlZtuXKrayMCh39AqsHtlZKGpZ48rU421SBTiVS
luGL6YTj3o4sa4/ItK9ngeoVG6HJ+KIEPTLwyjfy+6SX2S3VWQzeXRqUN5Urm03rmPqdirZ113QV
WcQthNFlVlRkHHllsSwafXg09AgvRqGLC/5F/aHDzfqeJFb6AW9Ma+6DjumE9AxtsNcKAWVvthfk
u9InDgdNj+viUinjVw2geUy0TcO+pjDLbqXiOQC/SKupDnivsyFht7ogu0tbioK3uKA5VzjMFGXx
RVpBtR4r6o7dgCuuIgn4WbYttlSTe/LwT2xcYdv3Je7YWWBSai0zPHrs24ken8Wm28+BpJDmaeKq
TiHzFcxugfyChzs9+FKn+FgHSXoynarEpuMVeFwHn6UL3Tq5BG0adj4VWKYmFa/+QhhG956WA4fi
rhEEvCd1QGW8jbvsEetoK5bq0BUo2sOyAW/pBuzYYnGOh6I4FUPS3yZCz15sV8d5i9OJ+St2xEdi
kvgCLRJ69bGtRhMSDVHFDP00qqD56SyjKB1I+gLEzs5I9zSw902YtrjHbSY2q641Ir01cWw0C224
YkCh0HuO/Hk5RGfJ3mnXSIVUEkVEN6oSEaCBQygkgANfWVuR/S3JqOLYp1cvHrabe1WHvG5Xrn8A
IWFR588yh3oB7NbHqhghpxJ+4JGZZavrkRoWZVaDqTnp1ObBtXps9/BsXywU7/MQGhruVLzad3mV
fl8E/RLYa2R87c2gIKy76I4E7UFvUWRmMGU2mxBrkWZmdFtQIVhpnFC2RV040Wo4SBSpjpkxLAw2
j0VAK25t6D4H/abWDHyWNfnk2xoACkkXQQgGtIUT6y7jqMUt2pY+ceEFMqDFkFiw1VpovVzTCh1C
kMCe5F8Src2qe7NVknTn9WOwiwi9ZSbpRnHMInWKDApEGK0kvCagFC4Hsh6c74oDe3KwGryUY0NM
JGMixf8IFbdrV60w/J30Q3m0oyx4ViNwFmE6pPNEcxKKEsLA4J+wM5RhS/IjJqGJpMQh2oxcSXoN
5/FHG+j92h5yYrBTVr59C0zGXGhlWjmUj4sCjEiasd2A9IrnvWrVat2oLlUs8qvtcxMkxVeXI8p9
6SriGHghFRiTKggjIIXXie2ZU3IaPhXtQNktDIFGs8nvxX1UadbGEEysc9+hWK4R1onfO6IBAfZd
gPrpvPFbiZiimOsgllblaNg3Cb7calFJxaIjAHTyXY9kEqwqjaNx3QaHuCrvJCySi1bLZ70pCTOc
VDaYksqDG+fxIjHal6EiNizs+2blZVqOhtrXl9JuopvOdn15bJyksmeqk3CKaUaadETJ0NxwPC/n
8FOzsVfzt8Lui3cO2PDJmojlzSTiWK2p0va16DUc0w0FllFXj2Y4ii96RRVd+kGz7klVBPmd6sMB
uHT4wP6M7kAxpiz9oVbk/qJqNGqUpuye7U5tBeSAqnpUeffgjFoKiEU94tAMarYYUHktJhrSvkgs
tAkFb9XySwzBjtqjCi2W8gtNBNLXN4XEjkmAGC0t3RoY35y1ciftwUmYoWmxTSzyXYcS8I0AyvBk
FUF69vqUNbGsW+0iRBxvmQKqOxkPPnRtNxQ7349LdW4rifdCn65/8jOfUCQoHhTZml65idB0rHVL
8e8KO+J4Wob5LfZDdUGm4vCGGKOgfz2qty0eu5FCVegvnLyyX5TSCV41VzSrbJDsorD5Di+d+I4I
ItCFIzup5s6u6XHukh9epyAnYLvWQsJI6pD46LUHdaaUrkLQY+DZRxJJsZ6ZTj7Gqwhu5UcaQJra
6iFvblGm0MZmYT3iv9TjRtzpQ0HIZij7+8Qw3HtzhBRTGj2clMiy2RglFWtLXniPqUXdKYduP9dC
zOt14ujPZoSJLDKnzE4nNu7CbtqgG55eEjqSZF1XLG222vq+UIy+3LSF50Cio2737JkQ22ZOEFiE
cGGFsxZN0wuI95ZUSzZrOPZmQSYTedLNCNyDIIQP30HZwlyrzMYsdoHvj5Ria9LKT9iXHaIiBgt/
PsOEqIVXnrqVwnBGqUJVuh3wiupDSN5C6bvqdkhcs7zRjCp3tzbqMTA7QVmTwxOyBM6kFzTiSyS8
sObIoIYVsVBJAd4oAteAWWpTK2nbUhe1wSc07GhIa6elGG1clLSRWIACKf1k2Xg54RdUZYWFQMIk
cvOFnFDynCp1Fw2cs7Txtdam5J4yXRRNVibwPbz+rTV8wCc8k+i9KmLtUWR6cxtDcX1Gl2QdQ1XX
t2GSQBNymm3pa0zAEVPJo6s51W1f+x+1BQ9HqPZalCxXSeBDvHMxyEW1YWzgi4iTnRjly0RPXnJS
IhyezuR68DmZsIo9aSWbJyvNmTBUWYIxwJ4lqHNQp7mEdfdtDIGYuR1Dla2WsGilSOtZVdNVUJmH
0kiOk5FPL6h+yi5/zRQyy4TaGew9OHLkbY53u7PXgGkWCX3yYFBPEtcl0vmSHaHU1+YArVSwAuF8
dvu1o1I5IznT3plGdenAuzoA/4bK+MgkKjs9qXdWhekNctxMN9m8gT2zqJMXlbagubOKxy9pwTTm
mAulTBDIrftgONTGpTcV2rHhvCU6oPMAK9XZTZrkS3diBhBfUpQ+haX2rq+rl0o8oPleJ82hZouu
dzmmuHpjRcHZ4xRRk4QpWQ0VoOxuUN4CsK004O3dtyawzypIumZ4cF39GbUqBS0JmC+YWzDDTbo2
+gSZ2+sasQGG+uqEN0Ojri06qBntecijSxp7X6t+AyJt3kGysAblrnOjnZeQpFNDUq7ZFYm9HyRz
rdnb0JErL1yreY/XsbwP/JKgF48noiwKpV4ZAfZd7wa7xSobFSIAIR83w7prxQar28IMO0qmHNkQ
uXN6tjDjyp2EIOr77D8Uk3RgexnVIFncaJE35QKuxEbmT/Se+hyQZR68exX1ZcvjuQb5DNESKerB
yQWdVOngk3hzQCyVUV14JX8K7lbvLztrR1TlDu87Z113p1rAzu0jMc5kzqy0gS2HBVNydOx7JqqN
YpvnMg8p3S2gfNE6BlSm8e127ZEwjSeQC8so+Cp8iktU1KqUsADxJtJyqdHWsbmsQ+iFMVza6qmX
xVltD0yxCLfo6HfRMgTxqNrKA+lus7G+WCYdI2ALIj76EMvLoP5i2njJXbDWuTh79BqlHm0tKz80
ZB4Kh0pd3ax8YWLI1JZxGaCcz5dg+Oe5MRHXn8bqRiRwwQ34UcQYKs2TZ3dsjMcj1Y51EwHqwtCu
pvcjPcN8KnsNWNFRP9E5rH2HpLp0meLnhsR7IGDBIeTUvwGEU6uPEfmBkfrATnWRNrfEaAFtWdUj
HzihL2MLfjr439Sd13Lb2hZlf6V/ALeQwytzFkVKoqQXlIKFnDO+vgcgl2XxnLbvfewqF41ICiSw
w1pzjSnxUO7TDjK2ruKODgU4eMnhNBYdqCgHTFULy60CvHcp8Y9UFeAf+VuXYOqWMYvFJI8y/ZL+
zbSSGT4PWrGK7B5iIyFC7+x7PEUA4bOqAV2bL5uwXlXYXudSs0hDadkNQGPcszpCs+YF1N8l0QyQ
rf48HDjL0sUzLlV/SeJLGN72cbOgiv65px7ezuwnpWlyHm73Q6a6t4StnRDBaQF+KaCIyyfLuGuY
BgGxL8N1Xb/UJu4afTgXqz1E10kgyzcVN5Ekq/sekJCRzEq40p3IY1Yc61iEP55MPY4ImqNbPdXB
gyBT0w7OOtxAz5KUj6EGvNNtgBI7J81uXeYpFLlPZNwN5AaWV8qpW0wxU1Q8pLRRwFjdpSc/2UsJ
tajnhjvSRvzMaBSXUZt4Xs0ghTJV/z5oBJAxu4QUOTkwmtTEeKwV8ShV+iJTMhgCyUMSF8tQrdbG
4LvoTj3tYroXwzkXmEkzFSx44AuBTCkZrkrd5+XFaHetuJHK8sEHhcAofl9Y9rkt/ddAl3/oHmVK
CmBIfZticz/M7JRy70azXkRqchz+5gSeBrvM2Jvgf8vghm8xAAVBjtHaGuEzteMhHiflj6TIZn6M
J4n8JIXLut8L+dkCME9ZuLUGMiGbQNu2nbULqMF3EKRWUGhivBwd8dj059K/GKr17rmAS8DXEUAu
5q62rbR5Up+99ELUVs32dZUNIpDa2XlMGbtkr5hPoG/zIKdOeJYaRImbRam4mOKsJVo7yPH7Ctl5
EH7IBcOZVl7VlAmkIoW+grEWghtKN5eMp1dy/do1a6tpwfY1C4NRpx7CBYD31Wx05keJQxjq0kRM
GiiPwro8xLO+JUGI3AlybuwIc0v5cJEhuvgZkvvEs2nTQNHsYpBcAoMHwt91q05rebDbuSnrjZiH
S7MF4MgcB650SaskZvdxG9wQIrbVe68z7uo0A13wKnKryM6qNnvirNgrNDAr7WmEzEssibdaVjXL
2idf3cuNtW4wKtQL6t1hKmeIrEo/nJmJ8l76+lTS5zUQMt0KNnC+sA286V1lZjnbqPPWqG1ujB6j
sFBlhBYzYqPBdmSAa8ymQ7hk0ApkAo1Gs1Ba+GmGh+2LOVcblYQoWV8DDBBhsYWhdm+ylm9CJZnB
hp7LqFc8zyKG9JGFsJN0nBXvKdqb06tjUqF+gEGzp7E+xzu7Fy+y1z3IRrIWFMh2gk6sH0EJYAgL
L3ZBcFaZoCy0Cq80MzxoXTnL+dNSkt5hBs1jaMN6/mTZXbrNoEtKiVOo6iWU8lPImKXAos0u3HVn
kGUjBRO6xibMAkhVyL8YiCoKJecok/s4YXgZ7bE9+xEQPvdz2tPosVBOyD7nsv2jawmccRtTYjjT
S+lFjob0mLC1I2MZtwfoQrahLdSKjAOzI2yHaTfu+lK9RcP1EKgvPp1XAd8+FNHwSTPFdGeBwBBR
ZbTSFA999FL7DA8ZRdcVkdEym3k+JlgWeNhKJYMkLutGZsqigbmQXRL+noezJKCIO6VDMpfiVSVh
0yaFOggULzhbsnpQNWseMq5U7Y7ErrJyQohzWYB7w1msXiqIFIFHnnzA8nq3hcCkOOsXxNS3de9i
8yYtMslZmrK7Ss2Tn0cru6dha5uVJZWbXqOkihDDVMNax2rdTSRGJO3ciaW91hWqlVVtkIPGo8Zv
7nX6Zo2Zlow8GYAN6FyFi9R1YUml/7xirCUe+1RntPHDkIgwyC+OyrTkKBbkDgociYHvWF5yUBwN
4JW3K8JzpzVbr4B62CCy4xvHPXtZgPqMha0p3tfNQxdrW78LnaWQD97DPHlwlgLmKpBMbvO6p3PF
t7zukGgxx8XFbwrrd+Mawn3oyRsRusaRygcd12LgM0RM81mf+SXBaKa3RBOyeSfmwOLVV6/NpmBK
e+iTPO7mEO0G7Dqx1/ExWWbtAoJRda62Mfkjiulwfz6CalfcTXlbBHsLlDA2JOrKYXxQnKWFIkz8
HVlNbMbmpnASQRbiMUJyTeCZ3Yhg/BEhD0PaQ1ItGcV2W9/YhfekJfDdEi6GeS9/2E96NxMvIpqw
i5pPzIcCQ0pjBioW17BsgfkyJNg5T31z285QlN1zvekGgjW0mwRjlik2YmK5r8oZT3EhTDy0dnWB
sqG+xdQQP1cyVwx16wMsql2yzxfRvDkGswEp4k/6lbwhfbyz36JsHd7F1oRBPiw/ZaHQ5B/7R21d
TusNc6aMI9EmZA9gQcV+RlEyVjnTigjhqjiQMWBwtlOXjJmGiPGt8FicGdWgqYJ2vjAfInkbtZNs
S9l9tqpvAFA4/oG4mB8NJrdOCUwPqorvY8z6CvBYuzfEhbdw8cvC0/XDiM7cS9Q4Eup1UB2KO+cu
PXobZyhUOBkbGCqvjTAjGjlhSCb7OyK1+GC7tGW4FZEo5gud+sviJZ4xM1vHM/fCKI5Hwl1i0YuT
0CVNZ849twnprqFTbBepuJaJCBaST3IXvWT+YbUvifYjt89G9yxZ56J4tPo9PEwbZVG4kK01YBMp
mmUkXnPosMhdFkZ7Ik2D3XWrbQr7R/zB7ELJFwwOEPL2pBmrh1afEVzSBt87xqPTlN5RIciGZJI8
oLvGAYXQWYuWBg+Rbi62i7LZ+RWS0GSB5zYmJMSKFvClVesuJpBrzAfPXihIE8BYYKU6cSoFR9L/
BoQxaYruVZO3jNkNnywjj8DS2eZz+05ALDm3mXycIq5kRk0NNb/1nXZStn2wyABp0wPQ1k+ce+3D
mDNu1RkK2IgfJvrSm9WLdkeOx8MybRSand1grfIrpHcxKvYegBmR7cCZ4uURUI3As4OuBf0MhpCr
+gyTU4jejWKXDX3zFLJN2NKIrEC/BwOBCy4ysSUHLPRBT2D+PVSof+sFfzKGpjCD81fbWJKMb9pl
wUjUB1IyH0ij8YpR+hYGF37ZfLuic0KII9bz9qStlP6YS7PaWyLxdS6qt3a8aXXWlumm3SDyZoQC
uBPpo6stZTpr/ineQnzQ752F/cgNA83fnqTyVLq0JgPfHTkJnQ4c2BKz5/RcIi8v1/6bK04aJnFD
YYk0ye8EZwY2IHwX/XWGjEa6zc2XXJn6ztwBpfNKEK77AbsSR6HoMXkyz8j+xdvG58sGU7kPmynG
ZU68LKUdnAU5mpsttj5TsdiG/tznOtWJ+sM90sxjhdJgqYMg/VB0z+a9A5C7n9j7FN82WF3RnBN6
F7HRrLhoN5YyUW7kOWSmdQL4fcaQm0CDAKFqzo0UYK1JvvHWzhjSYm8x4ypkfasHZ7t41dHtKJgB
JCQkF0SmJzoILmQHfB0k0959YWghqpN3Ykphc9daBxyP9GZmY/yHski6K4G4iU+uswwLjMVnItnP
EEodDKilhVUF+hrY4g5WUsqxqxeuNFEfuBiUz/io0JkwggoyPJpxb1nIe+OJiQPy8lKb4RVxYBB2
6voNlk0pA9R4CnkM12ojOmImO9yRtg4HjbiG+8bEl/rDqlnX2HyGBLA+tP7Z6p7L5KCZBytbyOWT
q6Otj14SZ2nN/C3cvb6b1KuYlM0P0vYK/27affOCzI+rTufhpn/tS8pCp6Q18KgWJ8GTcCtug2P0
UNx6qLx+2EfaoXKTc3N1myFiIU7ki4cpJB0qZ83gndGXEC8uGLlTcEKn8Gowp+bNs0lerBrrnKa3
YjuHn8jYJp7CsaL0ZUBiTbS9vA2Z6rIxgZvPT4Sxz4RW6UHY9s5K3ipPCdzEk7/SjbVLGo60SzWr
kbi2N2X0IS5UAnKnchMQBSXK3697/65MCVidGn/ONQovyZ5n40nW73EbM2YwXmOaaDjeMnEkTLTp
bJwzsUjh3djpjK82vbJDaJFHC3FDc1Xflj58u4lABVyIthS6wPBrkromE7cBqq47WDWjQ5oV/lr1
Ls1Nry1ox1AhAQNETaEcil28YH+6DuY6+fSNc+M5jPYmxWt/6V4CcV3tTaxr3iPcLfx1G/3ApsWR
uSOZvVvcoXZ1SWk/6iDG8fRepMuHUdvVc8nCBnVTmjIIQWwvqg+XkNMqFPcU/fpIPO6Edb5QZuLG
WGHuQbzIX+JWgKREEeb4ljvlUlvmS2pad9ZTR0a2mtTvwMYj+U7dF+vi0Xm3XwJIzzvhmZQ+Ba8T
9dmHEoeGFjt3EfqWBYoJiOGkDbYImqgKeWveGmujyevgzt8MRLlpPHcuygMde9UeSga34hSxRzfx
ni1hkzF2eiOrWzzFM5OR9Yyo6pav87EmxjwljUV9yBxCb7ByLt7JWArz9AhzPbphR0gBDBPLrTfo
YWFtrztsr7BEWA1eMo/9sptn0bp/0w/5u/dc7IQj2k1i2fQWO4uu1W8W2co90q/eosc9MCNVLtYp
ehDvdXzmfbC25FugoE/oix/lJ0JitXjDeKwDryjTx+faAhSyqZx0cZHVc0NhWnXHRES2HiLYj+V9
jITTqp9rbaMFt2m29OODj4GdYJwrZu1hSWiReQWWYuYhbtKZ/gjvK9OWaPvbHlr/tMDrkaBYfGSi
kDkVjHG8RGUE+sGSHONt6+1IAcOemCYuhRo3EgNcp9oZ+ra3VonyPISNa3eruXxrFMUwYflRNRg3
NCUPi1PdJBFxfN36KAYdnUFBg+vQAZmCApgutt9NOc1XntI5yNnUoyLWj6KrrSPB31qYs050xgSq
LyEoSFZOdq/QZhexfvCEH1KHe6zJnaQp0CTxZrXsC4m2SXGJB6UIQl19oSGeqwOyp+acwtYPhzdU
CaEkEMB0jG06EyA5vbE7L6xjl2+N5uwxy8Ca1VqWDghPVGOvgzAS9xzMWVN12YB6AHDeHqiFIfOT
I4moeUa3MkXNeMxp63gwjj7GF0+kB0cn/uEQIRAxemguzC0C/OydOUNs116i9FMA23EDyIYNkAxT
Q38TY5CNc0+RbeyYtBzdrH2TJzeOefBRT1YbiPN9Of6Y9kw+p+8Bt08LNXiJ1IdpZVUt+4gJQVrN
cRehbenhejN99sFn4jM0yMuCk4KonJmjdF9y3WALzXVZEXWYZLepelIU2q15/pjfltWGDqhSzDml
s1MtqmcR1VL2EWM8vDDOHtMcdSa+Fo9M4br8sZZvGN803THNjhXSaaIWBR7OE03a6vc1gmF5n5ro
PHbWj06ZFhc0nuTQgeKnT2AJJ6qyCPATq/RdRugxhcVuxk9NFa6lAg+gUHnNEH0pJCKkF5pWjDxF
+0OhjSeCPZQuxCdVOETetEOMVqSX5EWt5k2z7uNNglhtMCxMI8RQXr5Xq3RaC8xz7nvmUmV07/Fz
BGnOZJiypnYxCGxgLKdPGbIH/TZgXpxNuicd9PEPnnpsVVRr1lMeMuuf6bJMmkP8hemRZAwOGy9a
u9Q6FJPKuu+41mxJp6UwR6tRarn0otYwChCscM4lqOGPQlk7+dIieZ4w2dQZMxCXyDO42T7Wru1M
LbZqOdYuuZgtTxQTt6lj6C0zaWllJ8QbDYbG/XLIGsf7prtnhk+wS0Steelj0pszIRWmkRovM+5q
jMrJ2cwcgzuboLNQkTMwCYJmZyPB65KAqRbh/esn9ixL05tW8bZY+1ETRBQ3VcJypsUGyRflERHk
Nq8lgXKwKt12rictXEYqvRu4O8GsrEdN8JHwU3cVYpqXl/YGez0CRnwIwiFPhQyckZynuAytZGWY
3VZGz1638P6MoipBQYeZ8Zr7DAN8w3sJSr9cWKI3mHIb09ZXzFu7zDxtVYYoemcUNBAWzEyJICau
Ndzkugb/KmvL/qmoHfup9UdmJlpJ7nv7tq69cJnkWrNGGFQ+2pGbbkJbDo8N4vF3NzXlRdUn3n3U
10w66qa+ldImXAIRQdEpav1Gw/SDVluP972O1aKkiLe+Q7gMBnH6qHqBvRMDMkDIuA2ynGCx2m6r
RxKuHVBMmXRoIBdAj0jdjZZFhDaaSlB2ghaRsi9zB0s2iE93bkOEwXKpfSogfDChcJqOIVhQKHMv
Rh4yB05LVaCBZVMjUHhY6AA8EUugGJRNYM8TfNy7W9mhP+nr1JkF+EHcZYYQPoaB7MxwSkQp6utx
ldwbeUF2yiWUr1PkUzbYdlWBIexENElrnYqWGa5oAgJdX2OIGRfIyVB4QpbLPqLWlGziqDES1CCN
qWjIxGyDH4a68rUo2rcGZRmkOvwyWUlYURtcjcpjoxv9U+ARSPb7RtkmqiDZqOucdIVCm0fKlR1A
oC0pqsQleZboRbjsTVtiTtPUl0ofmGNQ9G6JhjEQ8QlI6hr+0rVNlNXD2uC+F3RQxL7sxs3MK1p8
C82eSVzqGnOzDCl5GEG1Rdz9cBpKImvR0XeFx+zFSaViI7culZa+hPdaqhBcKe1o0GIhyPLC0kSh
3omnotEYFHmqmdHg5Lk1zDUGVzgFqjUjNE+v2scCGUN548jYcix6OQpgOYKdMVDMK+lER4mD5zKz
P1dXcICoJfVeEjSUbnUC4NgqPQcGdG4jls1SfakHUTbEtNX83cwpKRRstXlNJPyOer4oqvnrIjlU
tVbuAqq6HpTSN5m0K2Ss+zpG2imXfboTvJT5aZXUPIqpYTrWTHbCiJmxKlNo0ak6823XtoSXsO2s
4jmV2yg4Vhm3CVm3Lhe3ThJV1tqOtcratrmB9NW1Kkl/0AnhC6cMH0RtUltEEB8UvnaGjJmLM5kM
v9PCkdmqvDejA31OV2LUMgPi0O4ySAsxOVvbDAWRoXCcmnVEIyFRX+fgCFzNfaPUvL1vmXQZbmQO
N3riK6L7blcZVQE97tnVEyk3UunY9mnWMGx1VZ/yIURWwgVCc2vSHOWidujsmkRjExIB3YRWXCcr
VY3b5MEShmLdyAZH/tzT19GHBkndL5Uwo7N3HQmBEJVYFTYOezPGF2sIH6EA4X4LQlWzOyIHfSsz
qk+AHIrlU+MpqhK/hdzfkkRCh9SVKS1iYNNyay1qak10ioqkptCXKnaSlJUZbXenC20udBMJhJUT
xjOKrTxqoxd9FnarP1eDX+MCDAX4JFQpHTgX6CrjClZQRxn2sPEwBWoubYIeFjGbjYAh7u8gc//5
s67LzofPImmqS7osktlUr+gTcpuVFhbu0KBVEPtpV9DAZ/Ez9r13vVRHM5caT/S4GB7kzOn+/NnX
bILxszVYnCrNsCJqA1jgNyiDC2yT4toO4780ZAZSOsFBENTiL+iS6zr+4VNwaJMQOKD7+ce36ZQC
fWvIt1nJPi2c48x71OwJvPi157Z/Ywf92zVpA9EC0IOFPOMKhpAqihjbDaCJCnmaxUy4ivS/fG3/
dkG6iJ81TElj4C5+/9pqNYqhmvG1yd5aNbc1M+bBqtpo/b98kDT8sb9juIavDsGpBTND1VgcLva3
HygNZTWS0WAyigYAjrOAIxO/EZOloxrqQqubNSO/iWHoxe1gD+YX3fzPd8i/XKrG4B92hiSZKjOR
73+A3wpogMMyZwIukpnuqQCYO5gKiYSu/vxJ//IcaPBHVB3kKlYtxtWXigdP5wDzxGnrcagR6JOn
LNxq4hLt2sLU1rqU/OXL/ZdLM02Ti+OOgL56fWlejiJOtKUc8ys3ngVomy/obinRlGOTkKDwN8zT
v9yYQOogyuqkfXjgri4Q7apX93iJTOmrqCoXsXW0vdWfv8R//wxdh5NJe6KJVz+XZlMU06I/nho6
c2ZgxoPIh/roP3+KdAVzAXqnQhxhDMEDMHzW1aUkfa93spoAjWHIkyZUDur2QQpSyojwJ6GAk4BR
by1EiNx//uRrWg3PAz7IsIggxCE1vmbzVpTAwbTgNxMAO1Ah7ckfLhf65w8Zn9+rp45PoSkGNWwB
Ar5i4pR4i5g41ZD4sSgYDt1H29UuGUIKqanXphXOeuZ9QkHlIkJ25BtIMFwcuZVmaWMvJBbayY98
ROkBBjRVFtz8+c/7l/uW5gDaILgXA4zdVQPnopxEhV5lUzuX8M5G/jeruzRexymiUiGps79859e/
tjzgUGRJN0jOweznrvreBgBlJRGZ8WTSXyBhJvYRoRbAD1rtyMBTXDmYd/u4iHoAM/7yW/zzhlZF
7jN9QNvS0mhXN3Tfu2qnG4QhFM08qUZ1G4X/+z3FR6gYhau0BRZ82e+XlzdJX+kd95TCCD2tjgU/
XdyYf7mQ4ZH4fk/RI8m6TC9raRK/3PdPYYjT475AS54h05FNLKu6TRkl+Im3Uz0n8aL+rUGVlOuP
ZOyiqNIAktLgSVlXTyk+38gFDUYW1WBda7nKylCyH0bvrSpEcJmmvRVJscqI4yQNtne9gCusRYks
VaF/vmP/MZxScVmCBCoy0gGTef0NB5S75i3ad3LyHerJJ4i02KKliNmpX+z/crv+ox8ZPkyjbQAS
bDCKu7pb8QFPKTOiQgrE4rHcMpmeISe+lMv//ZqGxnxgj1qKZVw9hbFu1dg/ZJTdNnEAXoNqYsPu
Tqkm3JUhJjJo5Gd//sR/Podc2e8fKX+/heJYMSOoM9TleSjakg8CcnVIBXrQTMr0zACTmMk9SNLP
X+8nQP74eZNe8eyvVv8bvP3/R+B6WeUZ/3+T6+9jr/zx/n/O5Uv5o/idYD+e94mwZ8bzH8sQ+eFR
IjMCNOgjPhH2kiH/Z+B8WTp3IATTYVzxE2FvSP9RNAhgugLSUuaM4pNfL5n/sbiVYOFLMu2mIf9P
/HrlCmgHz5F3B+cmKTLYdfi0Vw9+KPl5LDUB1qYKSZdYVO7bDOR76vbWUqp1+b5RSU1EfW4tx72o
I6XPvRT+KJ97wzD4ufffzh3fajz4386VrBcKod2Zg+BpO76YsAKZBP5ax94j2zKn+7l73DFu850e
E6fPA4Vip8clY161x9j510uYWr+vemokDKkJK8NG0UnDaAdBF+T7sJp1sUikk+C7rGfqRTbK9yAu
mxseTrQGiIGN3F8EfdM9ayl1PKVkXWqnXVA9VpYEr41enY2uGF2X2dtxCRdYewvNnvnp13pgS8qm
rkktosRlmE61ZpkrPqSjppe2bSgZ2QL8v4RrBeuuXt0QhxNf08DzV5QIxTu/d5NdOLy4dgskVqRi
/WrHuDq+6F6e7II0QCI4LqYry2mC3bgvbFth7rg45jgO6c9W6YmNF3m9cDD4PeCwjtN027YTjEaT
WSot0Q0VD5aYCUeihcEyEFxSN2mdHOrhxRYCXgxoE1qKWKAsqVSlAjSi1J/6AWuplOVBcnCCdVIB
FFjiFXO5xp4nb3Pt7Dpps3fS4j6LIvyGXVGrT0HgY1aIu6OuFadKDMsT10FO1PNQTw/bxpfhWaGS
wHfW46rey87pTyeNbxRq9UrBNWUwnUugE3lVt23M4PeXcVsqG+1vO8ZttYqPz+dvbiowheoV4rjw
hkIE92zbgrYsVF2ihkJ3z21BvUINIJ7qg4ZS6aBUtgDyq02KWnllSpl30PB5ncdmjw9tayrIBQOy
tiGFLk1r1bB3MnEGrQ8OQlP4D+MSErGfS0UjeJ/bvpYAK8rYwLr6XBrEx5IRa0vLtYeyjWEd3y1t
6UQWgkKiPDPEXSRLisY9UxYS43zGeNBpRZMysxpjQyHy3922mRN6ip7BApIgwLl4r5WyvXOUQJ3Z
ZWcvkkrF7R2TKSR0Iil2bvoEva+cHFwKHg4iYvZDN7xkRgNDy8rTxbgjNzsy7uNuwS2JcGfpG7C2
fWaHzzKeaRQnWxn5RlZjCi7wDzB6YaNUyTOPJxf0azWP1fy26Ike99EWMRriQTUAaYzvaOBAnkmQ
ajVMAcaNn/v9QnrVcdNYURHtzRNX0KcVRTrmUhPehBI/nLFOImotUrBG2D9QnEipMobyJtZNDmMe
UO/dBKhnd7R6+JTjS0z2vLW837c4QCESHPCWtsqhbdhOW1XuqH6HQpzYCQXPkG7fqGJdtX7VXrQi
PxhxtgwGd53xhVYPn52hHRlXo7Ex+VrnB7yxexS61LRSvltL0d7NyerQ3eCfjG+0Xsj6u+v1Z5Ug
xCXC0mouMvHb4YEY7T3g2p+H1uDzfDVKLr91hT8HA9/9PL4PK5kni8SLLKbqFvNMOpqr8TI6Oq9y
ddfEP9ML154VEIEArjdIzHRimgE2p5Nx8Xr9+tDf1v+xeH1u0fVUQpZUZ6tKL95XmcMAtmtvIs/z
QawNBI0In/uOisahHGZ8kfRepQ2Lgl0cIqwYtkdy4iqTcdEczmiF3KaOm+O+Tvt1xtd2Te4dkAL/
3Wdkcb7P4iY+d2YOTqBOmlvqkqnfo9JxpumYZDlBTQ2l4jxEFnbKqmlHJNbM9KXeEtYOXoooKVAV
Jyaq5aB4EIRoPVh4NH15bp0+Pgp6qZ0iF3dsdK+PnaZR5Q9LGxgNZRxxnUWTKC/cGzIpzip3DAnd
KXgLi/Lc59ouumkkiu2uppTtHKGFMYbthUnRhhghXCZzRHasosZq2F5ZvrHoSl+G5xC4z1J503St
8Wh3sbCqq1ydj5udWl2Xfurdg10ut6XaU6LeON4zXMS/jYHNYZD7NY/i7mNQT4s3+FkwwuFW/D4I
7slvFaRcvXco8UrgTem6fMg3z6pI7RJegIwZUls5Vb1JV550zyK2AFPBKYtdX3TKyXWEC1bGMgQh
aiq60A52uSIGuyjNfy6N2wQzOgYxuper7eOxbYV1GtAlzv3a7evZMVdyvvF/ebtxm1jgS+xWt/ha
JJihVc1OLCNtFwCrmUcYqTyWun9jDA+3ZmtHponiZTxUdtWfh9a9/NuhiREa74mgHP00ki66DcNe
SinvxVWNklCqnYU+jY8mIiUeSaCBg6h7WBKphHWAerk/l77vvT5OIPzWBglnfD8uMQtpI+eol83Y
Qsrc9b+/UCmzJu6Ur6+2fx0Lf0rcjau6luzKNrJXXtChR/865OvccZuWxKTWB1TVcOq4c9x+fVpk
iSchkJsZOVu8xMPujs4T8bUp5Y96V6ImKc3m1UnLfR9gfw1yghIzD+dnCusQyWpWfpI8+ASCFt9L
fuvfyK4o3/9a6y2IqJ6X3ct15N+MvmvDvnFNpqf6OvK/Oq8fPuHXu3x9nsMnjGu/9n193rDva+3X
X6bFZBCD1BsqcT13b6aowlpNTmaRAVxi3DYufb0E4w4nVKe61P487t8Odlvb/ss0XfsexlKZOynD
NEkmniQTFjWuHmRq1BKDu9d8F5xQoiRckzJ5Pk4pEmkZVrJwN64E+KFoqXCXenpy9rqXOgLxUvjO
XtdzxhO/VlMbM1TGVPbnXssz8lvLQSBIS6X1GXISNXRWRSrKO21YUoZt49K47WtvktrC8uu4canx
mpMU996uMYAAGirJuTLLi5ugd36+jDuSChnb17bxkJ7mmbQXO1ItbDXkC5yH18zPtxmPHg+0Alyk
/9xXj+HQ3xrL4TtWhggtgS3VGiaW3xvL1vUE2c0V4Z1qg3PZ5+atafj+vghQeY+tJsOut4q4Arli
3dtnv7abbC9+ba97kLNYWHTDMO2tNTzrt+PH7VhbvIX2CzH1E1AxCGY0oNLO/tUyfC4N28Qe/LBP
nQgBqYIY+Pgcj7vHl/GJHpfGAxmBIBFVVN5x3Pj55mTV42nWuyLhTiYeWUgsKa4talyGiUeUKOLS
FSkhGlfF2AxvS8n/XEuGIxTbQQHQRqjWSGiW4dS0cQIOs7K4aeQG3pYXRG8ZP5FPVdBzxFRk/nWE
rr3bqLNrU18TrQ4mpaRz432tp8pfRlz69/DZ8KQQZmd+KJPOMmXm9N9/RUerPUysXeUd9I0z8Fik
HRagP1/0wuNbHNfLUmV0iLu1UnrF4BIq7cZN2UBcCD2q23pPUw+CF6iHANWsr7jFXu0q9UAd0M/t
nq+Gc6uTAKV+3zGe1aJJKHPZm5eVJZTAcTwjPIhJ7c88OXrMWk9aa1Tf3aApoCZyWBq2J6rerT6P
BcMW3KhVsAUKAh1XhsBpGN42b1LlXgk68zjsy8BXfe0rhjVVbe6SJOzmiSxk66JJ/e24RH36z6Xw
19LX3q8lCH/+NpCL/C9RQPMfrZgmk5sGu45nIE2ZcvWEUa8l+t0ADAq6GKG6gUgJjCBzFpGJiy6Z
0UAVjLaZZiP2yv2eMCuj5Mm4++pAqqIMA2LDcPh4UDu8x3jk1+HjW46r41uaqXYTykq08HzqJEmN
gDkp7bA6pNtxC/qR7hCMm43UtxdOA1U55BGkyGE4Y9xPHIsyMCOESwpN8/C5++e7SMyrKWaIqNxz
5mluVgg3BVjBkp9k0WxcHF8KIbS3EXq6YafYqPnut4O/DuuGPa5oWlshnHtpytuNmz4X7cqjYTUU
DLCLMNkXuPctUkYxSH3rZD9uG1805lotZWccYzbGLhW7fK27JfSZr2PGJdcqf77DuGqlmvWX3DYG
jd8HpDyd5ID1ITQrWsQD1at4s2u4duhTLfQelHEPrcyAu5i7nbAPzeyYCm1NRT9rn5tQWCEri6tu
5mAGMw0/13/t9wOyAo2Rr7vYFPZKBEB72QFC+Hqbccf4Xp4uY0GdNOiS0xxRMfH7J1yPT0maI9wm
QgZRlf8d5djKMbAmO4VnUsbiWXT7dh4ngr3PUgoLZC/O1nDsFMjsgQzZ1c/PuBbh8FO4zvPwjm5g
oCHKd6rtBCdTAUaqCmicyiaL3vBcoAqq6R69OrLnvWA0G4rU7ON4RJjrzSH0wU+XY3s1tE+tClva
GButBuHLRINPvsDx9ueerwNhJIRwIxCkx41S3FpIyMKsdc9qZrlnualkypfMYjFu+3VE2WbBTGrt
UzYEEDTcHhaybXuzYlgdt3mhES0yi8G/MYYcnF/rMVP12/HAcZtgUV2EeUNxO+74eq9ojFzEVKNJ
hVBu1MydZ6UZHypUbodxyZCj5JCi9tlKmQM14tv28Yhx53DmeOjXSdpwZj6c+ettxyPG7eNhMoWB
49uOm65O//62hZX8ZdBGXuj6bsckiEzOMP/nBiU/etUXWb0Ph6QUXgPAanjHMS0WcjObSSBTwNnR
s3z1JWZttQfzedzgxSmHjn1KFymkZHoKIsbjx23jUu/17aF+40Ya3vXrvb6//+eHer7xYdCABW1U
3EbDS22cXFHNjp8jv2H4xxT8a4tjItZK/Z1aydOWVug2KEPtbAlY0eMFQl0TrNVz3Ov+FueHDLIG
e1up1c7DCeC2EVgMm4i4ckLT/1/Kzmu5dZzp2lfEKuZwasvKwZazT1g7zGbOmVf/P4A8W3v8Tb1T
/wmK3QBI2pJIoHv1Wjdp04ArFuFyxUu6BW+IYi3NIANFqqdasVZFb+j/3Ssj79deGXmXvaoY/GWu
lqj5c5ENYOfL8Zc/6dl9iErypVHgj5jLRNtIl+zs3LTfxHr9K9PgU0uRqliMng4IkcKvvFvGRkDx
EquauBfE3vpknapJ7QCUWuWd1fjBR+NAsOOHxts8Q1AWVPD9jx1cURCfPPaVET5qyXjngeU5SdcY
jQWLLPh+BivmESd0672WErZQifpbSyu8U0Uy+eSIoxLMzw3RFIQhfneMiWceqMe9lcOufnmSrgXF
du0gVkhNqaqw2Ih8c971dUV0I2FNjrTKvarYP9rJGd+mvqCETrOmlV2WE+TJxcnu3OGchOF//A6+
aIVQOkxe0UTdUGRyNZbXX2JgHfx3tVrN4/exJtIP78Oo5De2OVoH1mmwqmWIQ4C0BIQders5VvtH
wrbNOnFQZpCmbPryyc5nkMpigB7xvTEdx19KM9Ry6xDE1oO0Oj/vH/vI/wV1DtQivVIeia1+Rq2m
SSGDOwAQFyGuS6wqdb1wGfZpAkTj73GGjGJ5nX9XCeqUFD5OFmEZrEqrpKRyWa67in+a3kQ5YetQ
XA7lzcFIi0cZ3JdNmWT3QV+XR2n5fAR3qeHY8HWKbEBc29fxhQasvWc1ukWQ0VjIo8we3adqqpFj
J04j/eaUmJCc+O5T66I1/0+/AZ3UaorBNA6aGvj/sZLTJGiFJWNQ5ELMWnymtgPkQ7WBfKCQ+fUz
dSu9aafGLr43E/zcue/XmzbrjvE4UdE25uF4CIp6PMijIsmbjV3D4W8A99jKwcLMBj+ebjzjDLTb
OXhFBEDD80IYN4cMLqIZiQik2R9ZR3k3dRRl35wMRtGuhGS+Tt0byjH0n85EgUwOHFMnJnggiJ8T
4XIn8kq8kKpZhRkdFqv8PqcM2XPmVZf5+k3Y60n0l05mc5FPFFXMYqF1beDuaqARp7n6+hySXg3W
ZEf3BF28H7Tnorc3uV+vM300XiG+hhKkNJF+SBXjtbXdvQ+b57lLp+Ect/6OR2DyUjonx5mTPbeS
7OWRbNy5hkwy7ttd0aTaWvpqrydDpAfq6rKlI/H0lJaNv7puAuW+8WrKTZ/cE/4eK11yhK0Ab7Z6
CkLKYNpdGxDdE3yZ2TrLWnjeYVAWKOS/h1xsJ+QravszUjWDeZqpMOxgajsYwpKulrfOTm1HCNBw
8Yz59PeFGi2nWKWE+7dPDiGH86F1U7MaiPHW32NgiHdDO9obI7fZfpVT8J4ZuXFL7HLaFVOWQ8sU
X/yF7xebKYzjOyJz4btRQH4L2tw7ATS0H6Dve7aFH+0nspVUqK9yxclJIk0hhZZ+RdnArh8H+zE3
AOa3MG2LgJXZaNKQ8SMTkXHRIw2YHAjV9n8MC6JlFXvh3f8OPwBt+bJa0MSzEdQLIEkHcTH7SyJ6
NIYclrbZ+J6F/F4AGbp72SjuHKP/h4TN1QdfMdojOoHwy5g8Rc6FX571e5Yc+8WU4y2Vsrk0409y
qvYxVGZY73uPwKhoJkrdTFR5jleXHTXqzVTp+brSC/MyLDRsyAvhsLiVPmNIIJuqqOQEITbelmOT
bbSx8p4qW1GhtoDJQ5rlbNbrpIXvQZrxlJMPLCgWlGbnWtqpV82DtJJwLp6QdJCGbDIbns44du4D
L/oRq1m+y2yCzp0JC4FMgU1i/fnFpwpf8s9xV59ikbm+5Nq+zKNYadqhqgHmXQneuyRLXpq+pwRR
D3mlTIF/sGcVJmUrUd/VOdiocNX8/OfQxOHtY4qhVtX31FOPw8qtIdvwiz48uqIB5V7sVTW8DaM0
PNrUcKhIotAh7cGl+pD36kap9RTZDjHG663wCItDSw3PlN/9Ma9SdGeVuuAAKgDEJ2NuP2bHU18g
1413cNhSwSXMuhxMOBlCiPSE2egpTBzu4COGKAanPgTyaV/vpBko1ZtjhR2E27X2Ag/ErWtYf3W+
oOS2DAvmiSo6lLb2Jt9i0kVubsf2Jjo5hUeRamKezakgzynX41o2Q9isCbi+WLt/WZXLXh1JPYrt
6L0u1xVfLTajFrlbb0YtftGiab2tInMTjio8kxQYko1sdoZoAsoiSBhyNBdJwdPOW1xd8kgOkyOk
KRu1dZqd72vNiqw7BZxB565034HMtoiiN7ugpCqap/mQDIH/gvBK6PRQcPoW3PZ+nt9KE+5OcwEc
k7ot0QvL7K7PKRmGP+Xdb+xviQafPSpnMJOFRUbJXLqDemr6kH54Jcatbqr/6of4X99GijHfyHTo
CIfNnTRlTlRmQ2XHNW169XVzuy5ndaM0qnHw1bBY8vKjMliY18b7bcIKRNV/ZUYr2Ruw9aUiWHTX
SK8f5mjjl5VBCQW6a8Fo5ncG+E741anWCGA8fGffCJt2aPu7nvjyc0kBHzUICKEkirmK9bRdoqgt
SuLMQ8Sb/VHo1l2mz2LYl+lZpyykn6WSCcc1fCCVq/wBfzCKErrtzDG2Ev7ASkA7NWjRSWvKnfbW
mlklul2QnJzuORp9OKmJQbE5INm4gES5vutjEljSByCfDIbz7HXFP4bl1lsysPO5CUsFRZvpPBPc
K9BnypVFAgPW0kKS4lH1Kl90VgL74Pf2f0BZNUvEx/5cdOkErIBIUWRBiQDIyC+xTSdT8qrP+/Kj
9M0eFYPG3qlw+dfQJ2i0l2Pbt6xd75Qq3DjIo1my6zJAdl2a2ipXsZDiI/lZrXroTy/phFKYLt/N
O7nl8gu7hI++QcRGQKHsvvjsjfusQDJhXEr8gsQzyKOu6Z5rp4s2V/8VCjH83SnHS0zEdZinDs/x
3JwLeKbggY6ek3i8c/psftO1lN9UlClEOOrpzRuox/KI8R4Tb7gMU2anP2SjAiuCiKKzulCXvgW5
5DVCfl0JfYm2Xwd/WU59Ma9n5j1FhYu40PWkMCXvWyN2T97YHmVeMouGB01JhlezRgkQHaB27ymJ
t1eCKYTMKRaMSvURFrjpWycDxHnQQqLBu/RGK9vqZFqsfQdd3fLWnt4Map7XzVST9RGmHAZ3xrAv
tR5GSWqfCGuP2f31uxwgT9WjfLS9fJnhMhrXRsYeVw6RDYVd7JTt4rkbUJ24+q9j5TkvPxrFKi7n
i4spum1mdCfYpFIDnICLGSlHvSsRYDnLRs+ijzkzp520/EFz7/3kTRpyTuj4+sZovQawDHP+7Txj
nqj/scSyBGrwyw8ITC2YYkBGQFH/z64Fvvkm88Oi/GhDPYOFNA8PqekFB4BK2W3C5mNhNVYOpadw
/lu37GhL671pzHInN5qtd+rsoD9LI6nRZtF9pBKkiXSBdlD98XzZ5CaJ+ldVOMG+r11rPWkWJPfj
aA2L2OuChVGVxWKoJxuUcfcasfWBLScEwIMqwckyB80hWm68urkZb6WPKg/vFE8KeSK/Wklrnkzk
EfwZbNPQl815Kgp4S3LfMx/ccL6TN5XpRB7UhCI1uVv2iy6EBoWsZhEM1Pmzd65NlBGKPC020oSV
1oVFk6+ONDUDuqQqiQb4+OZ8X5ojdLzudLTLiRh51RJV10J1uAs6pUWKrMvthexqFPXDK11zPXmQ
jAQBNKHFlPeLYETdKnSaHu69VDsHydQvRnEEaXi/QHMFUSK5bHcSzeMdGZFKT8N7K9RJm4imqcgS
Sj+bvntpzRGCo2Hs7Vw7ce5npX+Xj46mCOZlXyrZSquHYEd9sL0JEX1r07E5SMhaq+fJJvSoxrfF
I102SuY/JInTHKR1HSEhb3LW73PIEVBeTzcGv/ib63NRPux0rQkPrf/zi1uaFDGGB0JV0rg+MuXz
Ufb53c/rw1IeVSZM726NBigvq9KNk71BxnXLvhEwTIyEiQpB/jJw05F4H9QeI/TPL11o9lTLV8W3
KmvvoS32f9nt9z6fKOxUNFRZQBD+RIrsA9B2/h4kdgA5UWhsS50Nta4YiLXoMTS8TuscIqspNrmW
PLhJbsBaJXyyI3cf7ZA1YK8qYgM+Qoea93qwuobmUA2CwbI/8C14cIPQ/PH7IA3iiyf++0B0tZpz
UsI+2dlq6h6UsKHifKgJLXaWUrMVwelpIDgXVeuXy3xwoocotqxtqcKdFXatiiqJaQULhXrqpVwc
8PSpEeU4pYq7qsCv7a/PP4f/xpL1XnZ7efT1zbkNXWrUoX7eDFGSPjH+TfPN7nsHHfpNrxHrt0yv
2TpqCS1mTQrBgbJbjig6DSKtuk4OyMQ7R9s3oVuuHH2juAUvXRda1ZKd664WjTSvTV2pq8FIw83V
1dkJFIhTHc0vWt3Ag+oAojXV8KiTjbwfybKiiAR3hYaA26p3TMW/QT0Ecp8KKmjZbYqB0RjG7DwC
EpxVvHIjGB+N3vBWcVrPWy1DSzRNWm3ZaTVfHtOE2sPyndfKsX6Ms5X/VSbGjeMB46OgZ1orVT1+
TxSwFDrqZ9BiUUHh9kX9WMCC7Om6/ZA26JEVcQdFVAedqOw0IoicfMVbyk7pCihCRo6lLDfSVNR0
2FmQZaMKkCAIMw/pcxrDRTtXZb6AO9+A5rGBbC/KSP6FKclASlTJGMpD6ZRNIrovR6qOJgDV5Z/D
pVOaPG7tlWuOyjbxQ5hVRrOOtmEUv43F6J38KvNOvTiqdPi71KREdESYQ1KMa78O0EXIZuc2QVBn
17nj9KbrJE5G57XsdX8XjIj45IR4qsyM55c5h7Cos/T4LJtAee6geL1Hlyk5t1YO/dVUf1z7jdqk
lKgc9YX06WrzzS3GmIWCMyDamUIsMw1B+a210FfxoCveR4PqHDWUIm/5pmQ//mVEGcBpOJTmm8H2
7BwQ/zREHERasRX8YYk+VhqknMXIAqqGqyX6JkRBUJ/IwHwXXXzfgZm7/N6qlKD/SCT0slyXwOO8
6Xe+CWAPmYTj1GrKC8qlt3U9908+8otnVcs3aVooL2ZuwXpmQOyFErnyEpcDgsIVXEGyN43DZoGg
D+jiEiCIPLVepOm91nZ/bA4gXChWtY8KhvzFx4GRQcaSxNCoucZ+nPVzlzkzdD9TlN71lPmT0HOb
s2xIlx3HskDB129OlgRV1A354DBqCd6Lxd/FmU5Wsep1Mml+EPMKsxGJhls2vy+NPgcKqwwn+Fak
5+q+Dg01K7uXHWmmjWKo6ijeCloEy1xHharfESNvbkCXwvABuEwr/L8ceB/JELTts5V6QPa1bt6P
pabtHEiNulsWicriAjRJo61nz/2zGjj1tg/g6/ztN0cjPhRz8T0LMuPMy+dWTQ3vSUZaCteHY3Io
z9KKfecNQRv/EpfRCYLe9l2F0p2I8PQB/EikndOVNCPDblcxghoLeTZ7qqetoyvOjeUijdRr6PPo
OkSPM6o8e9Uks1I7kKIOfht+57f30GtJ8GwavMBKPTOWalRUh0lkuNhNr5paiX46KaxSPIK7R38O
lFUXTtMahEyPRjEMPnJInBBtAQXykQ7Ircx9CHhNz/r/iIHLwsbijxC4bhsORZWaa5h8fdDD+Wd2
zwDXGWhemX6guXZj91V3rxlKc05aPdmWTYKGL/mOs/SVDupgSZV2K2nKjtlwvs4aFW09FV6rPFo2
YlhoIo4eYqMmRFh/H5Bazx4MNdDviEaREXaMttnJxs+sallY6rcZhZpdDjUL/OOO3uxU0cgh0jTz
lnny8Dr5jznyPONUv//v+KYmc/v/+H9BNktppAsOGmTq//l/NbXahENmDO96n2fLLID80RDrCQRl
nIM8KsOU13qktuc6cuKN9MHB4RyGyqKDPECzchQDbQTh7JLIPWQw7O4TNJdBkwdsRm3t9OWo11P9
4ht/H/3/jxvQOm4tRONkntICEHwTmgTW5LZYmgGKfDuZmJRmYo5wOYmk5rX3Ovg6ty0QsP4y+GoG
Tc2FUgX171Fz9m5RFCd3grZWJPdlQ7we2XrPMFYEYMPHdEbG0Eb73dTV6nudwHMGRrl9oE5DX5eI
UK5D10zYFxjwroy9/RN6r4ZP+6eddIglpGO8LSE5v7VLCL1d2EDeEB1V7pQQqTBp5qPzhMhw/pDr
JONAjqH7ZmRvUUp1ZKh0ghVWmPEMM8vgT6jk9tOLkf8VZ3P+NqR5vjNMV3yzOTWVBtGicNVmK3sn
E2rbMK8BjKoj2wnuQJ5MzaJgKe/gYsLGWbh9/tB5eXVueuuI1p91Z6FEs+mARy7q0bFIaZT+fRQL
jGxSRd/5cbxHbmE8GmpsbOxIC5eNFdcfrvNdaZ3w+5eJfqe9/sf3n6rvf24/LbCbrgM9gajtBKRG
ne4/nxiqWuWFE4UQmXek7joE39BEj5StOljBW4QMllaTyHadGtiXybpV+oO4c5aEdrSlEuXhm6ei
4wWuwD4CHZmesxp+WjE9L6x8F4TeeDF5EHSQ+w3qxnYjNA3HttzOKjQvWRf/ysqjZ5lQIuUAXpzO
d6HEFBzhJOPPsJO1y0ytqn2b9s5Wa6ph1dbmfF/AgLzQJ01/FefpWz/6Nc+f59EVVpQ2OtZlSY1T
CPdPX8T90TfmgxskBZs2+C7gVTI7orpQas/Kcz103VGOkm5pTl01r+FO+Cb90iU7ZTP1FaHE1oII
VF5BOhtxykaDSrzL82AlfX9czHXaFbHiZveHL+Ppg9BbtbCGyvm8KXkpK+/UlZ7W2eVGLz45RrHq
YtFbab+Qzi93XQ89EWMAT6u8CapNoDb3Rjo6+TI2NSqOXNhX0HzSrX1c6v0OiS0f0rxO6XfSLlxE
sNpAi+5cAyJiAsUFaE0k0wbPjdaO3WaPThc6h9n0T7YZYglXlwKRa1rV2kSelT2qY2DuFEjGryMG
S/1V5bFzR3kSrycxU7czZ9NSKXMjzwGpePaYEjPq7M46yBEmfODrikUlCyY6pY86p7smV8L7y5Uy
b1pmEGUTYWWEF1UbP56B4tcrBOBHatLw6o2L4J+nOXeXMxR+9WCA5bqe1NFmfvnozq/kWc0ZEuco
DbauRUbktnUg7vJKf4IX8nKdNvBNaGCzVzlcnmec+T+2bi8iv1zT57m2VTReetKUTRVQ5JjaOiTS
/JMCN1DWdclnIu9K+gw9h8hddY9yfGRG9QrwIayc4pTT6H+I9OLepQDhVFciCWiSzxCNMY9EpjXD
u2ttK4T9FGJtJ3KyBzmkmR2DN5WIhOs6nOmx2SKkvpysJv1GJVW6HGdYcRG/Ll/S2V9rVCd8M2u/
gWCzgDx06KE27vvvWuUn34J8AItGueURkqXkpPszmzvRkdvjLzShlIfILxIKNtp0IS/QWwhq9t7b
VPTT0UkVNBN4d9zJi6T+U1F6xvvYjukqLQdv1QA+ewMFB+FX7S/1tEE4zvPMs9LuhriaoXUYUWHi
6RJvNKBtjwqMH9tyQPeyHCMVXgUeYj76Xw+yV7MjZEcjBO2lGULavm+K9ONyqprvMMRd2dH1OvVR
V6do6etzcSdNKoHUUwwV22VsO6LbU2lzAbzR+CHP5pSOsvLMAVIXSnYfdWU0zxkZRHFbFw9Z/tus
gh9Z+lylzbdE5iGPFUOMdOYx4bG/NViNjVHz9z2XZrdAkzVcyfvoCtUE/55/3vNgu6e2S/PLPYuv
A9V7FtUj4pSpVc2n2XHW0pJXkfdt6sNwua//dc9yEkx1/+eeg6RWqa0owlObQ5quJBbcf96mTACT
3yldaW8VBfgORK0cTimlRbddS8ly5FhrQFr0uAr04WmearcXW2lJXsQWjJHwbTNdTBzUForXyH1N
jBBeZelT86aFeE90X7xsX+HNhcI9V5IFMSQdqaXHuKkIDdQVjOlqnD4CjEwfq+zV5fv0IAd0jo7E
gVvUd9Is1UQ/M1kOlFOyVMj5ori3lL4GSCXxawj0jWlTICj1OY3zNmGbLOyuylaR3qePamC1p0mz
V9cRWTV1/JldgV4yE0h4ecTyCDjdVmVJrpYbllPrYERvRh2bjfTlozrsJzN+n6u527hGlS401Y1X
ZgufuJrk2QG1b1Sxx4WfE49Iivp5FjS2aVhOf4XICedO82tK5x+oEukvrmCFiGs/P1IO5m7Atjor
pLmDh9EP0Xvp9eyDpfEuF5MIg6x4IujfYssAi9rO2VleeZwKaxvHoCAox16VLkxmiT47uzYO/zIG
Hf50S1HXve1aB5YywdIsA+1OyX0E3JPKg8bSdZ8ViJ5NE5LWaNC+uYF6LLISFuZRvQ/dkX8yRC3L
MNKLnwpayRWa9m/2qMLfPEz+I2KmCtHmRD25BvqM8tpBrpfbL9eNusB98C20cp0wHF6QuEFPUvO/
XG9AVxFym6ZcelOpLW02bsu6JdjtpxCg5j2iZ9YEB6fSaRCe6s27h7TjMqwn2HBRGX2BcWYLpyFn
rVEPokK4Oxhjr51QdBByYmKmwK3BFvnoe1q5dcykv5MTsnxF7Zf7gaRjutTaoYF7GpTU7Nn3sh/c
Yn5ba9VwDAkPHh2FQN9lohc8zJrpPPGzazcjwgfLSq/9Dx+Je3EnZDqRjYPRcaup3YyiTf12uZEM
almFhMUpmQY46pxKExI32rdoULZF1OUvsxtOa90lrJi1XfdO+OhGDlCM2qUuQ8tEeWt19lzKzuSl
YGWHBpBVw30QDN3e7mG/lB2K1UDiq8+vHfvSlVvW0ypMRuW1MPnkxTXLqoBQNHTTfRDM8YOt9BR4
i38XS34CRSz7zqi6dDvInNAdEDNqQRwLgPm9ne1gNc6w6NqDO73Mhb6RM5MMPSfglRmgB8U75Ums
38y8kp6tLH+upiFHxK7K1kWQtJdqBlnSYLVtfoPGYra+ljlogfOojK6+EW/TWomtcykaN2VtVxko
VcvXZwTK4Vy6P0JKBy8v1DKLZgTJY+NWTpKj+jR8nFhOHqRlj523HV0RFCsKfcUyV9s6KDs5aRk+
p6aiPCRBudMg7Xsd4SgFmZBB4K5HwWtdayMyl6RbZK+dBelCMaeeoA29/WD+SktXPUpLnFEf3OA5
F2fsZygZxCCr4rpzVlvkSEBpQGXu9u6eTJS776ye1Wlfob8zON1JFx217yqQsF+7lbFc89C3wa/G
4Hq0JAM9Zul/H04hsdt2Hn8G2sdgBvHa7/oM6nEP7Ucg9WiR845cVaAwKfsN0pXeU5nfWEV2nms1
BBqvnj4H5wrgirGDPllO1nNUUvWqajegNThZkz8Gtho/pPBpngfLCuBi9v7qbCEyqXcuqiZtw9dM
Xoh0+I+uhMJJ9wD5RF0EZrGw49c0UGxokiGDkmY1+BbfgqTcS3M09HVE/c7ZLHwBISbhMOXJaxAS
HzdKFX1EV01eXct1V7Xqf/bG6ZhQm+ZPG9nbq843swjrk5yqwJBnqONLDWnGPcCRZ3mdLDcRSRQ3
lYnzU8rz7zcle7Nau9yUoqChZSRJRaaCEk1f1GDJWJ808wExL5+dzCX+J31uKOqyIAKl6EqODBSf
ygoxCKYoUYn1+0SXQfKckRgEqalIVwR30zzedpkXI8ORzc/AwJCYK7uztNShYIkWWULtZn52NWND
RXdysYDJ7Y2gGO5ln08iMkWm9SQtcIOPwEXhexbzfMN47UZHO0orD7LvWmhFR2ee52fVB2/cpCb8
E/ISaDPd8Nvw97JXy9Bmyr0J0S95oq4YbyItdXeyN+c9T+DbrHeXXtvy+U2lzha8hfpskyGgfvrQ
2nWyoSaseJptpDESBdEfaQap2h7c2n9zwPnxLUYSIph89Sw71ZZLFUbjbfNGKZ7GpC+WeTw2orqs
eBp8I9tTo0zlv5zbLpzERWJFDCV7gS6ZF7BwF0PDbujvDOo9l7LXa4hdgotN66E5pojqLtIEEntK
iZujVRUwVnTiMA7d/gYArb+8OKuQQq8bVBXv44wKbj3I4ayW51DRF8yIeVBhiSgWGNM88fNHzRuy
YxWFR1XRlOK2Tmc2bJrhbGSvhV7Pzp+I4/pZVTxKHwHsD1iTu710oXvjr+VGiAQvJ5i0Zt3oRcPT
l7OPWmkv/XCGYl2YcoYOr0TSq2fp0ULWepOVUtQrLhBO6Lp1/XQZLkcM0ITedqWVrKXphm1/iIv+
PDvjR+737V66W0I6N3xB+600g6Yytz5vmBtpymao9ScDseSDvJI3p82axGB7ex2hWotxyBZ8UWBG
Nkdk7NWuv+NJU0FjWjgLObEntXAe/rr8tQ0ZucUE4mkpz0Ihu35KoKrVAb1d/lorn/NbXZ31z9t3
A5M9kPVKfQGEv/NsI/AILfTvpFgCvA0Ahru9uuRRMlKzr8N4Ia2La+gVNAzGcRVW3WdOrUkiA+TS
1N+OAQnicnTuUjOAlVBAia6ZQ79xz2qU+5+gi6yh0GEc889xyCMOy85Bf8sLS1Q3k0A7aFbaHqwE
5blkTMMfiKGJSqFrv2r2/7NfzufVnLH5g7E76wGZVVFhktw25xsJbr2ashz7akqAayEGt7bKYFGQ
fe2Vc5vOLRY1aJuNO5beqTG0X1VoTG+2GyJnX9f2yipZhrFqO0x16p1bVqFylB87z9OggQrLBm8J
lJE5uvbcd1H7AEtU9ZAa6UuYJtNbGQfu0impBOt4db6F/LOIHN6EDsydkIvn95XIpKSol+5DsS9J
ItJA1yGRyKAkY1gtxrAf76ahAAfrePm9r8CgapHXO1x8Ve4OB3tsAWggg9ttyrFW73QQMqveVoUM
eEwBymyqKzfv3UWL4PCz7E0caFCg8r6BXDdYjgFxulIZ4AbX9EI9hIl3p9XtdG+IZsqi6R5E4fdJ
r5OttKTf7fTPqdInG9VWRhDjkUN6CTb/aKQmdwLy8GQlXSM4Z5rlIExT0ZyNHaOhI3sLMyYLWZuU
vtEpXSXwUg/ezgdp+WXYIyRNwW7cBH+ejYxfFNT2g0w/KMmh03MgSiJnMUBvtfH8Vv0jZ2EHKCpT
y0xA6Hcew0sObd3ppMqz43WiPY3qjTRlc51o5BZ5dyYh1wavhz9/XklOiLPcXxe6i5RdzrIhH0hg
KWbgrBUl12GNGpA6/XLECp/SCv9lVluiR0TSiFKY6tmmSnmABX4vLdSorV2oGd+kJRvH1NBeU3Nj
ZWSDdu57Nzj3xFPFZHka9FkV8euGG71J5gyOQeuxDS1rT6FIeLbDpaWk+Z5k8Ysu/6R40u2FGSIG
q4p/n2ziut6lhqEcpEVVRLYfB+1FWjV8R/u6cOdVSgHMPgpC7dKAVP88siKvW7VJhaQ3I1Kt+vRL
c0oRlzPL+EDVM2KegoMLWnKqwlPFOQ5V6p1U0ZGJjsL0kYpWSQCHxUDSeoR8Vs6IY+/XXAoSSguJ
0DZqz4Y2mw9msvJnvTlneYfaF4926v4Jo8gB0jeMFRVmZvk5qaGK/MHxlrlzsGH5tOEI31ttbh5l
M3gjxdFzHCz7ehKKeHSEbgKPzCR6zF67Gw1CanKc7FWG5qnPfT5tKxkPuYfMHPzIuwHWcyAdMAzd
yA5pi17FD364VoD+WkjJVe4N+uP1KFCmcFEKnxLQayben73XcWNh7Um0fQ8FZJXgLEJrfPxHT4v0
c1V6D9KPCjKAb3awa0Ak1XvINikbS/ul71jwkKdjyy381+l52aP4NTjJfauTt5mpzXtlI+GyROKo
Fj55JH2yV46Dfzn82gtR0efcovbrW28I9ZUyG8EBbCagtbAetxMYBOm6+uVRYbfBoXPNZuVZyfxk
pv5BKavxpzhAfHWQB2H16XFqw0USOOiVR59Poou7cKvU2n3qs4eI5CcnDxtvrgAZTQMBEj5TWzSy
w5h1MEd/z3D5S492llHwDt1evXYdMDl6Mbarwa20Jz5KBc70IF9IM20gmbcI29xIsxkTtmmsFII6
0rtbQ9GXwxDHD7LTUwqERfjl7ZTW0J7kiSH5JrAqTPSjiA3mxNp9IrxP+kx5vEW5Xhnq41FWOcri
RxUIUG/eKGkJd5dpvKpxPO+aJCvB8qbmq2LnRGtB2a5bvzJe67J5nywjvQ+Ifz79yyRFQ+E+L3T7
kHcLBVAnyqwzBYE9B4q5iOTBgDAWL661bdjWMlP0fIX+ekZ8HEyFNI3GZGclXr7SbFuvup2RzXyY
ptQE6+YhcylAn6raof7RWRmMBlP/qmnQB5vTmxwVliTP6tIb3zwXjZBWjDJ6RY6Sk/9tlKEgCpdr
dkg0JOlfTQqvxRnKtvu8rDS/XJZRTTogkKeg+jvpOjiO301srApiKkDE/nZnGu/xG2reAHlY5V52
UCaBpnpXdHu17CFhyvgt8555hkvVXmdTZS2RArfeeqCUaVNH32HLjVBsbN197Dj6aexNB/JuOsRM
v46TZ9goPmdqpK/lTDmAkvHPmZWeoSAmZhaaG36vUlKiRbuO/Lj6JmAqlh/+AspH9KXs7WcLufm7
oh8iQO9KsquVUV8Cxy4eibSQ23J6iEDY28lZSTG9d+EcvbYE4xe5NVC9YfrlVrOEEoEDMixuKKoI
srT6HlErR+w++pX4IAOUsnmbI3QEY2Q8TkXnwJdcF+8s+hE6HE1iUYAxUbya3A8WnOto6qJfmqXt
k7jW3/NME5UkVgTmxdfXrpvY68LQSBJFxAItfRjfTbs4COWjV03x3zteCB1E8Ee/0oqn3ol86POT
dK15RfGkkqpa87aY/x9lZ7YkJ7K12SfCjHm4BWLOjJxTKd1gUknFPDkzT98Lz6oTatnpv7tvsHDH
ISIjA3Df+9vrw6U7aV6nZVIfesR2XLL1qxxhze4xXpfiUXbZwuswpnWTkxy/xlD12lLDbHc7gCA+
qMPZwdSOluxykzkEmzc8yVafGB5+q2p8ludOU6Hs7TrDdHX7MHYMiHOMm29y7FyXAjseS/VdSh7Q
VqXlK6GrK6689TecIaLQpIj3LFy3fdfWat91Wv1tiWCb8SvmR9FU6kej/pDDFc1ND7PLxF42cVFw
6n76WhtDewQoiUBlO+kyFmFvZuWXSpT6qdaTdidPOirWueZipAy193aZYZ4aUefPeW06QWpWTCCc
ccRpcIx4FLY8q4kmPzd9XTwk+J4RlZ+w2IzFcHRH/K4/2/+PB3+eanu3/3oCLcbQFV+UEwEPQqL9
hBX16L1lWtXdD1pj+bK/QhIYNvFkfA4T1fzbsN4tfh9mM1k6gSIS90tqMHvwSSL+THMsWztHG+6G
fjW/oMAnMtCl76rqJQ+2jfvout1EmR+MBy+rIBxsTRt2sp8TKLiTzch4G2O7f09QtV3nMgb6tp1s
tDHspPg7b7LRt8tl+KvrRKjqFcEJpv+XDB7sNzjr2cYpVJ8b2wHYmfcY83lUWQlicnsjbRQEnbCp
kyHPvlnjcNXl8WuOmcyUip9NhfhvdvrpbTZEinGsV12dZhlOSpqiIoq6/qFclCFs8iR6J0H0q8zG
5O9YPVq6wedoNf0NP5z5w9muPaWpjccsa7WDYdrDuU/W5L4bK2uXAjN9VbcbBWnM+cfm5KK0xMTM
2BuPuaFGx0WhLr7vdGOD67rHpiUIIZuLwR0QskT22VT0yDjqXpd/NqeYq7SslAL7rcx8K9SZbLlR
Ybu6NXsL526o3Ti7b2d2SFcfWztrP/faIu6PwEn5TrfBSe0wzyuS/nNvY5M9AdY5fB5rRDMOxybi
KXnmEn/j4+Cq6Ly3M3tekx5jDVdTubfYaqBBzaufe9ciiw6k2FGAbW8ksC84pC1eYPJY6sOtA5Qt
67OZpKpxUHvb/mzybNMO69C5n8dW87QedCvyPvdq2LzA7myx+1xw+nOb/ogE603rZxit7Vh293LD
v/efV5kBIW6d7/4cIYclCXAzEnnFQTa7plODKrGKsJ4j7wEXGwTFOF8WYxM98PBFrJWQ3Ny3cbJ+
dspxchNjq+uklnaSLXmErUSEfstpn23H34ZmBbEo1IssX7a3uW16XX3Vq2LChvnfA7o1xcA5AZ9E
HT/Pre2AKKu8sBURRNVtnFZy80HgU19LK+4utzeL6j69tEr9mPfq7+8/5TxUUe3jaLodf3szR89P
SDGbu1v/ECvl2Y6Ud/nOt3Onle4GBMa0z3M4uH1rDTHtfPjcKKk53CVeAmW3gZLwb3dRJFaPzR1t
vVFvLy1SaTUPXgAaShmqyEIwet9eyqF9A7Q76Tvvc8//cLoeLzM9ikktbG+xbOex8Qv/5y3NRXFx
d/VgtmQuc7N8pY5I805tzK9cNm0rd1g3JfU9BSTxu6DYUfZrcGlPrcCVWZ+W9UPreiBbnTvcJ81g
vpVEA2R/XnrzaU2o1/88OexqciTp5BMDYUJLhf2d3DR95t2JbSObfY9qT8VN3Jd9U9uSpCbHT7U5
MFEiU/9q7XNc9wbPWC88hE1iY9sOO3LGHYEvnitSgC+193KPRmm7HH3T5N9O5UXaP4fJAz6PFbF1
Bu0xF8yNusOy6ModkobCNUvYPGwWM8UWbtvIV7IvJWGEBxys+j92JDySfzssU2ARqE19/qNfnkQe
Spo82gumy5/v+N/eTB6rCQ+dqLpF5gj9FgjM9upWvC+5SDdy0idOqbBd72TH6k5IFNNtzGTEaqB6
ynTQO5z7LApxXhRdxCenKYvDlMTFexrlTwYlVH+tXZTxs+h/H+El/f9lRKS0fbisGERGnl7eeUNP
8KqPqztddYCyZubp1uUUmY3C9z9DbkcIPR+OAJrvMSUq72T/52BnUZ0Q4yU1sIahf1wantCIL4k1
EjHBnnYRzrEGA+W3i9U/fnY2FdX2OiWcsq/ednSC4l/W2GooT/O5A18iDMWcdnfjaM0KTtdFEQ3B
re8TwCXbf1K6/iR7/bZfju86iKl/nO7PE8n2/8z0kvAvifjiquPBLg9xq3YOxj1oKEQ8ZFxmH5YB
YIhFwyGdr1K9tBmwciOhKfcMUadjZNgLiuf5L+9lpy1sg7DIYmRhLlK/MabuuUWX6oNzczA1yQmX
TCJ/0t0PuU/2tF6UgW7wKhwOGS/7bCs1/bQqNvGMJZ4TtALP9ecuuR/JNdN2rK4+30P2mYmaBbmT
dEe9dqejVuJ0H5UlVQ/pVNx3xD6OybB8aSM8v/jtumzlHjmGKvM+6LTRCLVttNzhUIKyr0djISld
4DNv5WP3GpW4w1utSsWAG79AgZ6/amXOMs0qe/LQrdjjmYdAouqW89Lm9oGJY/wIMFMAMjO195yl
sz9R4/fTyMC3eNYU+wX4VGc2PDRLpoabWTq8KhFJvNEQxXVy1OKkFnl2UrZ5l1q39c6Yl/m16WDC
pDYiTM3NT59ngiFJcCXqf44Dl19RVtdoLcPa6JuLYenkcZ2laMgO/duWr+SmSzuc2DoDK+w4vrf/
syG0Ft9TQ6HclamrH1S3+yp33vr/GLvObbJp2/7rOW6HJnghnftS38lz3/rlq1vf2rjpXYqTyfYJ
/ninW5/8MPl6rysuhXX/GUrJHz6ddoVjZWx1927i4R7qxMZ+dstuByivDtfyyXN660Wpe/e1qfTH
xlnyB5VE6ms3aKu/On1xGafSe8XjrguJuzh8B+w1u8neG0z/KUWi6S2Ld6JergjkmbJRaPdeknyX
Oy2qyJ4jLhfm3Hcit5pTucSU2+RyG6UlVTX5iJZBtuXLkh/RGUVrf7Hm2XsrI+cbF+UE952WPmgv
ZaVOD5+txCSw5c6Pny3bOZZrrT7JlpcTIbEL87kynC+qXq+7curXB7mhPBiEfGSoSBToq1rznx0C
RSXIY9fd9ao12H4h92gi8WPYg8fbGdo8Q3oWJ4cK8OPdrX+YGm9XGagvvamtQvSH5q6HifOI27D1
aNYOjgRAW8FWN0hLto1BVOS+LElURaxGmJXSNxjxwRArYPetJcdmqan7wk7zoz1k4+Mw4KurzHdq
ukxhSWTrRxaydrZ/iKEfQjUvAbIqjXNdRtJqckdrcWcyOvXrOFkGCeT+l4cz8WHp+vpcRiNGDr+9
zCwkuKR1uzXIYh3quGY3OxYo0WlDRvTUUjziedm8QkCqyZhVoHwqs3nFzHQ4iA7Pebm3dGbrXkzl
O8Hoog8Gau/cIe1A5ZNyndJk9S1nglYUe+WhHiHu+tVQqecOiN/nJq+m35s/lNUug0pT4gtRofgi
X0VrnfzWlDv+6Cu2Ixq3ympfHqLhA8+9xToK8lBzkpDxWEpYcYkqLiPepE+aJXCKbrv2Rzfar96s
Gq/5MJvwpcxoXzRj9AXqOWGBRvxo13JArLX0V/gixv1MtjOgtq16mNNE7Q7UrC67CpXXoz1NEX7C
gJ7NTo8e9W3Dqqm9ToYZthnh/h0aWCbp3XSVO+UwHtG/CF/jzbydQ24gySICj/ekqdClJeb6LtZ2
H5vG8s1ommk3kEg/zc6QHdIRRXi04T8yI0uvdZvEATAym0gEzduOZGuWZo/0yViQXvznCAW+yL2C
cNNpK0AeVed8GHE0seoRzoWau+bLNPywt26Ir/Zp2IKDZAlaHwVzfNTUUrlz+0m5a0D03HUor3dT
DK9E7pB9cq+lscylwo4xyGHbwINcolAa94ALqe27jpn+UJfiuWtbMMVIu47dCmC8aCvlA/JqIAdA
m8lDvMDMO3lkVCHViQceEIpaPZeaSn73U2vj9RZ1nbDNHzLb0h+ISE77uFTK3/rkXpElLdbZntgv
3oKLd87KaFxmlx8mx8qNJQr96tWvsmHU3CD8EtHfaa6dn45YhnzHvLvYmb1bhrej2u342GhGv1si
5yB3yI8SoX3wyUCnvsRBAVFBYNkl70vT5w9jA3SShD4BZ7EuB6ftnJ0c5kakCPAS4Lm77f3/Pgr4
bfs2DJ2vGPr4iAnM+Eg1wvgIgufkkUm6u/UPaUWieF1dloMMkzvyQgU3SWmqPEj28/cux6WfthCX
YzyQ7SbCPrn2F9VSP8qiNv/OvAPoMeeXEncJ0hC3eXc6xQ5HD32dESf9qavc8Ygyy3iwmu6fo/lG
P1AP/23Ewy9OF99Dsssm391eOm2Z3CeWcIM0KnJsYei77ejH+QFfC3WjBiIG7tx7if2RTB9qXA6x
SlWQbMn+rUuO8laM0j8Tv3pVI/jbIB3NokdPSvmMSDh5kRvKZ5QwA867l03kokQEonY5tBk1ilSz
33Vaj9vyWo6vA1n3wEUJiK8kO1MsevZrAllH7lWdYr6UlbElLdgryiF5XtBxyZ2yi0oLpLbm8iBb
VkSMIeruIpY3FYZDU3mWtIERQWkIl59YxP9OJYDWx1cmKQXzNqZrqbdfI7PyVcedTwLS1YvrQo7U
Fd3dM+VdXxQVbJfrzW/L1pJdqq6/V21d3MvxHT/ZA5AenjrbCBcZ0dOYmATwOZlHMYXQQ5RiepDM
enq1QeVM5czdpymeFtVm9mim9+Sl1JAPND2tFg4fwE+5bz7NYmwQV+oAFcsFXKIyfiC3/ohByD/m
Z5ubzZMDUahYFrKtRekcTKLrezxg7b1ZF4gEGgWRvq0ECenJI+nYk+KI9MmLuLljTzB9cwl0m726
7DT8EMKapexVvlIs5EZto2t73ebfmgGXC4RB/XBBWp/4E09pQrNEzngkT2pUB1MXmaFb60Rx801J
fnTmp8XbZkQeELiY9/crpLpnQxdr8Kan0cXNsuLM9U91qMj/2gBlz41qxCcwml+9Mf6eZLF3iFLN
g8avENtiOcxTMuVXtL5hjVoc7E3w4HbzKRMNf6tnh256Rd5u+UvZJI+UeHn7ZHjUKS+mkFt7HQzt
G24jrq+iCAvNISLaSZGlwBwmUBeEP3gPBePE1UOUoErCte8ybEYG9RHzVIxcyBP6+grOH3VNj+nl
wVHODdiukEwHFlADz2W1yC4zskU/qfv7gXA8ngbpz9yqNASDRr+La63dwzYt/clEYAozKtCbFKFT
+lWzh/V73w6HyEpP3Wo9GA1+zx4cep+H07jzcOb2gSf/HQ3fRVWmAWvfX9ms8V10XyvsXzKv+jKW
iEn0ZtgbVB3rqNX8STS1rytf4ioPLCrjfdbY9wJ75u+UktlNvjf4ZioPZ+fZ6X6pTBNCy3ynGqA9
IzlmdSJS1TcpR9urijIF+loVCKysb3qqrwi+mVN6aQ3GfFy+wrbaNRUP2KUcu1Pb5NfURlm9xuTt
rLzbi7mmlDMavytTVb0O0d+tlxNIFN2bQnSUecJ6bWCNBBSuwbCbCx4eqxOqmn5Fj8lfsrbZEZbv
gkRy+lVksbhqizGFY/E6jKP2ZjjnEQVloETJq0ZdSFiD1gJRam8RT/NUi+pqrvO5hmj6vObldYI/
vdMokdmtOf8MEr3jAW8UcU7jk9f2O0dvzFNUC4PKl+kJHoFg8tm3h9ROcKUfh0ekH6EplgkVsnnW
alfxVXiLKO2GF2etSVgu9RoC/xDnJJtOYkCbq2I1AKw4yJRBPU4TNWa1WSF8RdcV1R7Z/tR5i2vK
3rN+cM/laA3czu2r6yBzdsxdMrT2oR+oT65SFZDMHCSVax/XlToGEy4L7IRKO7Msd4OJwkT0wVCr
qVgz235BxaGeM4j4Z2YRqb5rlxaCe27PAk4rL1vq3gr/t32rrtJR1fZ4QK15qhsCXagjGSrPosnd
nyeIKwHIXvfLeZ0OFHtU50mYAjcvKCczyOpz4qX63hrUB1Vv2jNC8pUrLHXFQ8H6OOxA2h0GffnF
Q8ymTGb1njoMxgL8T3Ofp198tvV9rlRxEDX4xyeF+/O5moevmcsCbnGwZa/0HyACX7Cs8nVyeqfY
AJrgZONfTce/J/HWx8a007PaIC0lAw+lJUA26z2IAn+X3t2jfk1eq3TF0HFAiCyGX6WTE8IAoAEz
rGl2q5K6D6OITuXqbjl/P4mW9KIZw1tlAT3MmuZrXxXALqKOf16poXmIxnvVTkZS+CSqta5+6dLx
WyzMfl9YqX3IbRIqzTTso1FUAZ83v5TlfPBSvpCyKT1fL63xvq35srQieS0n8vp6y9IlSg55Vu5X
AspHTGHvyrIWe2zU3iboVUkWlefVJblWxPhFW3q+7+voTjTiZcHObadq42MTaR+p7hCq6cRFZb0R
DOs47qhctM6KDnwi0XLzVCTqFIq+/TvR6to3Qeep4m8dox4gDxiKtl0RelH81FeGdszKs4gHKxSt
Xzvdi1ok762pplBKZ5a+bnlNHRvPNmMCaB2jTRVeeaIkvsASOf/ohQeQJHeXwOnuGlyyXHux/cSr
dN8pG1y8SfdcBySLIu76a0VN82Utm300M4ei7kb1PQVCFjH9DESp9WHUMRVZhJweEtU7TkXQE6E/
18ryC7NFHRO2r9ZUPueWMZ3gKiDCT0gX83Ceg8VCzlfjJBIQhsYDpuLn72wV6UXZXrKp5x7szube
jmzdH5R5CgEtvBdFM6NdBV2+uF6YNWPhTznFqcmUXeRmTKzsQnb0UpSCuiPKCZHxji9uToEFkSUo
nIo/9OLvzLDerWn5S+g9ObDUvEOMfWmoQgTWCl7ShoBtROJLB2oYwmvx6qaDdYWDFGGXUIhjE3fl
Y7mgw4Mo8pRQ+G0OZbErmdSFeC1XIcgobLu0CS0tbuWD1pW7Vt8QNbWbH0XpxndZQpatm4z0snql
dYqYqcHyyLVzNhlUaKbVeqmzfDpWc7bga2IbBwwOl/sxLWMms5S1Io9p9+M06UiqsS5uMihCZR+n
uxi7qoGyHjOxSaYug/XsNUyJq9aojilUCOgLhRf0uUre3ER9biWJ9Wob3hRMeM29dd1xVOw0qKrM
fetJ2gfCsYZ3kaWKD1Ux+WIso+VnKOq/rC0rJ60d6w+lJSfq5f18aizTCil57fye2+XHbFHpk1LX
8kFZcY84Ge0DOlV4mgNsah5gg99TqvUx28MAMyFRP+rUGmAxIOCMrRJ9c71OH8TTWbDl7fiheRFs
IFRSH57VEVtcXYHnLLeIOSraD0rIZl8bTfEYK8Y5XZghYVPoEZBwolA2s2TVr5VCFdGcfqx9voFu
sCSJl7jft+bMQ9Y0z6nNmjiKzfHa9+l07fhbL7Mr9gjOWCvzAAobr6TUsnCse+baRJS8R2UVOMXm
fGWTGYw2n7KJsjwY8nnyG0XLd0NsbFHQAZFmIpD9xh2/kNnUAhvJ+F5VlW4f92BTxoIUcwdYt1WB
M6vrsh+zuAdI3thBS4gUlI9RPLTW5PhLkhu7nBCwb2AsoNe59wQzZ9qvzXXM2+U4dFl0XflboO3c
oVR8K9IoeSSQCoCLRQTTDUV90OJBcNmvj7a58MCuBXAUFaj4mGyT6oiVrDpmQ0AxQ783XCuIB7wE
TNXIH+xpqE/eqrlnLV2NcGrWb/VQ73tRr4e2m5hRNN474uBwEFNG4QvXf7Si+F1aN+FPsdGGuBNF
I6i1oUxHOS64UUGgFVfLhVs+xVhZRslQElGygn/jI9ySq77duuOCwJVdDmKD/IZKIywe3AmFDwQE
gmqILIy+S8dXsWNuBY+HHt+X56nxCKpb5b4bjMafaoIatRe7YV7Htt+RWd51aWOHmLyNZ9iG9n2W
gH9o8hXdQke4TDO5oVZMocGGZneV0SLSNe4Wpbd2o4VrCbUdLT5DjsUne1DGuT1qS35NlC669Fyq
vhM3f5nOOgQWWcbjqBp3aZoRQl4w2sadtD7UcVIEZvbW2Vr7GC+z7hNR+8bdmwzzlCxn8JXjMmJ0
08XKA+iB4Trbs+JXpOvvwVYARcV1c/BU75z21PPVhHnyXjwS7UbcMCD8qYVnHiuriQ6OpsFhACTi
N5S/q1p+pbxxz09ivvYd2cYcVeI5jtwqKEv3vlCZBcZK4Y+uCvOvi3aGvSy+1ivn3qvfksR27qpe
+SVm/lGzpRn3ZtNWu27Jf3YG+h2B60KYD4/1ILK7YpxmX8kW8EXe9NDz3HcoPQeWaJfnUjWj3YIP
Y5iMVEoPUXSupqaE2qX8MmdzusDtNw5zkwbpMFtBl/A7GRoweWC3KAE1CIwuc31yl3GiSKdu7yDS
XVXBkspAKmKAiNKVDJYf1YW7pLQvYvbmMx6EwtfE2B0ost2lMwxQt03WY2kVHdLK5rXv6icFcGbg
DqQdna77qiWFHhhCM7nCCi4+D+L0MFMlB2XXjdurvcVEB1BJu2nTL1E6vwCbGYPGS5MzNUoq2av1
W9cZaOWYFoRcFNhzLNyV13lOQnvwvhZRZfq9MxLr6PfTXIjL3NkwXfv5OiMyrLjB7gs3fnfAJO9m
T2+CDCDmOsc2i+GRLwg3zr2NveQucYr3upznsCVktisEivIiRU1YK/F1LfXmrprTdddFPKJKGyqW
E3nFXslGJ+jLDDpelB6IwRXnfK1OtqrbF+b4mNNa/dEEZWdomnJouJCoInosEHBMZZY8daxnY4tE
M4YTPPOpK+nbjhWrChzS0VnZNUY8H8rG1sIMgY2fuIFjZQ8Y3VpMbzrAoSgkQ8vJn1IvuWDVIna9
14NGM0t1jwmodVwd1aPit8UyBctZXx/zcg96aof1e71PyTz7scI3Fy3qrnNc4VOuXOyxhOBOEiXx
rs/6r9rGF2yHbnrRSsJC8EUppdQTX/W8KOgNm9hTlM1hoYsX/lXuhvn7TvizwBKhCePFCJ0CjUxM
UA61viN2UyGycNYxfzRAl72nxGeocw0UtIGI2nsRjEwp9q0F0bSFBIE6vO6f24ISLoNEoEfOX8wo
6IvZXHyVmbQ5aMV2//kBZmG6JFnxpETtGoyqFt0nnfHVNsnDr2NzzoY8OUGJN31TQc5Vk81onIvD
KpPS08toqKG2Eg5vW03lvhdROhehU8q7cw/HFGJY4SPdb/3IttSDCrfuPLaW+NxYKyoIsy7HEIbA
U+Tl654azTnAiLdkIquwUp/LDCGA1560bBrO85SMZ/nqtoltczjjeEnEZuDKnB3C7ejbD0tVuAf+
uc3ZKNTmbBPv2vcrTrRzvp6TlgdDVrJo86hLCuTZ3J5kwFDMh5YEo+l6F6IXrk+o/5ponjjnbfUu
3JIASmVO4rimuBzxoP6mu8VyBjaynCdjqHYjbjV+bWslEGGr8vkSzNOoFCPhhcO8rNWZp0jFImiO
dtZQv9spqoAe70nOT6ils+A3m3WgpDU2NIsbneWG6Svz0DS/WoTd95GiivM6YKxTTNZBcDs8C6h+
sBaYlvqtQICY9391fTV8flfylfya0tXSmKlEq+sTeEwOEaA7VrSsM+Qrd2vOrDj4f4eiqWY+NBt7
jqazHb9R1NRwo9tpQ22wuiAr6zkZaJu40oJObfNT368k3NcQN/EnTfGyXTXzh5F8s7RmI0Ewg++6
KAq4SW0foAUo111zhdtFkrE/XyLIVmoEirtoj1PXbjTbyPXB2kw9dYkKkzVksLNxlp8AmAd5YWd9
I23XnHkwbFSd7SUo+4blb2Tg3YiIElQI5d+vdeWxtJpM4jWdq50ROujnhBrzoHGoY2t/uGvxg7iL
yzcbzfxydctldUy70kcfb7wEaA7/q0af67PYNrIpNyYwD37m/6fdUYPT7W005n/dfsFy2UUJrTVT
0I72VxYnA4DGQrd3tmICGKnyI96sHkkdBsRNf16hGPq42PrCE+gzE6dFcsdmRPG3X34mEbwoAIea
0t9h6ZWeCqVMffthaKDSD+n4VEXNXc594FyVRhEUTfl9KbFzUGCN+YAZlfOqP3Slh6vIqrg7JxcQ
/eyEdEKcrc/g/yru3WuJE2r85JAVi8qX1BnfhOoah3ELE6iWVZ7n2PNnIfTLoq0hJfze5LwMgmvY
G130kmX96skySIcQYkwh5TidlNrOuXTgpyZLCpTGUTpmTcQZPeAN7VicYXarR6xkmFZRjHXhqznB
glEsfyXr7CszIi3X0P3ci82X2fKrpsnPXr3+5J/tBAui1ZM5Qaty9awPU1Jk+tR71ylZjQNB5Yaq
sSBjCRFaoqsf1JKixpFlVJAUcLWHIq4frIyMc13jFzhUBwrtVxiaiNDGOo18Y060QO1IHa/5B6p/
cYkqSLIRbI2wU9b2LgecYWjw/Bpus3tnFu6p6Knd8BRWyqu19n/NeXJw1v4wIpZ5cZykPnAJVMeI
OPp7XWEfX2XK92GDZpquNqIYTYqrorLu6bxx1xRp8j3GS5dIUlA7s/l1hBVqR6nzq0yIp/Fc0CvF
figipi9VnLW+UJdja3b2DyLzLrEA7lGO2g9HgiXPpAapcRlaCq2IloR13OUnXSGn6ZTmehwibz2s
pA5CVJpGuCp9t2P6GNbNlB3Udot3AADtKiKtfTLYV4T+gDGT8RlXhycjq9OvET7NVIKTTNBf8kat
t+IVgJiGvT53k/q177SPaurbSzRSMEm2nzxMXVLynHlwgKYqjHMqf5MsLyluzRduUrt+KYtLWzZQ
Mrfo3YLUdzJEe/RGobypS7ZLPIOQKhV7YTQUOzis8RtKwR9J7673psA21FCxO1xGcL3uUKJstOp0
X4jZ/SqIXwvPRVvfRcuFwGcMFRmc0kgG+WgsRKgrFlSdNxmBkzvaAysA4ySatDt01J69pGZP1TuZ
8F9CPZqWl/0UCz8YQizGk1cXDcSU0jx6WP48GTicB72SVH8VzS+wAik50rTxV2F7L6iN8eFLHQqG
27ViQp2vD4QYfi56f1qXpH+Zut59GgBbpBV65mXksVCkgtuRzH8XfNizzHnn5NIK/9b+3C1Hyk7Z
lhs5/Hb0re+/nkLuttdI3ucjvVROuFM4VH+kPFU+X9aTxiR6a8tX8nkzpiqDZPu3l7f9t+GyT27+
6JPnkX2L1lehoTazz9quKHwkwQ0P1e2l6jCFIZz6b68xmkwItv2FgmR3p2/7Zfvz0M9tspAGVCxl
H+dJe5abZnvMTia2kr5sm93yb1tJPGaRI57qix4/W5rK5eCWRoCIKH6WfU1pc3fPzOkg++RGpTZd
Tafo7rOrtPPHmNvY7aB+8ryTqSPzuR1Udasgv8OC/7e+TIG0q43q6dbHihNbLdt4qM1C26VuEx+s
JoZprbTWVW1M9RphVMqjb+6/C1d7LxEiv+iqMp/XKCl3dpXYT/WysnyKFx/CeP01RXFxyIwmP5IY
oWqZ6sQJ1Jyme2M4ioJYSlTd2/XY3cF9Prg8Yy/CnpkirXlxonLskLPkv1TC6Q7AXd4qUTibt4e6
U1h2cVuJ7fupnzNm+Op9PvdnYCjlxZuYe7Ysbo6oqFbIeqAyF6WEH1ev3xPHiAO+aO+FgP591Qv1
K7y1Kkwmu9qpqwaJNRlYYg5NYNf5jBVqWx1MUZPpUQEyaTqFcky9w3wc1bfWmRCM9vlWTUEkqSgt
9PBmbHxkzU+jGzpWyggah9h6XyezCUtq556LFEhBM9c/iOVjIbR1iVgfrh60ftmSGwqF431H6Xco
x8u+ftDfPGsUd7I1pvVKhmm+7/vFQ6fWJ2Fd5tNzlUQVZbDptFNwlniWfWnNZBdx1FW2vKFtL2lb
/gJD88+AdbYccBgjGpTtHHJT6n+nk5U8ydN4zZqeVCxs/duAcWi26b0oTrKv5bq965Xo6uH7Wi+4
RFC9+6itJVbZEBX3jhtv4Qlu27IPPvFTWZFBlV1WPa6giOu/5H1ddqXTugRqo+kH2cyWrn6GWvvP
Gap8r+gIlaTmVYpckYM+Zk3mHLOO+yvIln9Ft59DOkxvTC36cuv/cxwhfjwUVEPfy/PdBo5a+jKT
jWNlg7caBKf6HmSgeTLmjZ/T4hMq++RmrNX6vt82caZg1Kov68Z8ojTnPztug7V8dUC2qo+3LvkK
3/f6/tbnZuUv1RPMfkTq+a7oQNDqpIyTOf3n1a3PVnpEBMI7yxEKGabPYVXcFkdFRwzT6xHo/MaM
NnpL/xYTCNpFzBn2sqklwM9Zk1B37Vgd1oLRJvLZYoXb4HRKymOWgBGWzSkZmtOcojMB1cTaK7Hf
DK9A3/a/GHuvJUmRJVz3iTBDi9vUmaVlz/QN1tM9g9aapz8fzuxFW521tu0bjAgCKguCIML9F9jx
rkWTpPpFb0Dut0Nnf4x5PVyw76sO0hj9+OTS1uV0CEy48n1rOze/ZlJiJ0TnVEULEUlL7Xenz1mC
eeGnlKxMS96WPIGUIte33/FaQyWpzV6kqugCZhNZOd9LEcSUuU9G688KnYeDPqK/a0WYEildpBwt
z3PfNaZGFzVnUifFAqkX9NeY5Ehjg+HiGQbDnRz0QXS8f9Pp1v1+mAzeq7J8VpeLJi3T3dbz8ntp
WCHouvenzuPFstOd1A18eY4hevonj/W9F5U9JBo+caN82OTb5OqOT7hzWV61PXSRvWHr88VJmxP+
OCnYzyA656iFvAfDS1nW2clTquSUDovu5WC/ESSwSP5q3bEAlfWhJD3RqVT9hpMLX/cpzz4sbZyY
5zPKeY6dMhc3nLs5gu7sLMVewYmj8/xPZHfTDyDC+JV05llKVTnU745xZXSMjvZcnR1QQQgV6x70
rUS7jLkffjQjkay0IiUFjUa/aEjq7kNyAkuUz9n3IF2OUWp2J8JYS2zMZTqPZmBn5GivZsHF0w/2
wkK11b5+kY2eXgxTeTLy+lunKxHK/NX0xI9GhqMYiVenrF0UA1pkTPJ4H9glVEMdDUFUs4ofbd4/
+36lvscBSpMgbna16flvGXGtpGKurioV92fSQBctG9kLlzmGXZgPQR6ka5U2+tFNMfrXuEl/lrZr
XBrDgCpuoQ83McW9y6rsD+bezU/XDB/7MdP+rtFvSLzGYrH01Ezzjgl5Tg67bYFLWLjq6ahPBQv+
GunWXeBq1ocZN9cIIO9PLUMYTnlOPct61e3irtbU/FRoxGlzJc6PAFhKkt7RNyZ9mNAgTLsPWy/c
+TC7nk0E5AkE2NHPOvyhBrN99hptQefnLgrzxAhzHPdOeG0QtFVBxuJbgP3jkL8PXbywC9PwJkU8
IB9IvWj38OrtZ7+byEN1QwVXwxifo9pc+GVxcwIVHF+aCo0QS8kvRp/k+zi16wtBv/poLrRyVubG
K1N//vxMDpIExQEQ1DFWSPST1MIiXG8jgjf2ztRfBqV9DWZGIIOh9hT4eoESbg7qC4+FD91pmyf0
/l8sVmsf/exqL22jn+QY4qLeXYed7m60f3UMzh9m6HhvuFrtbFu3PnrLmN5mVP3l2IgQHLFmdS8l
Fb3F16oncr+ch5vm/Jrr+VFK6MCXr42XnEK/tHC3q5QX4vtnOdZ5lvri4GS4lkqzemmH+WqqiYqs
hX5JqnR+zJZNqw44dLY64RpKZdf0p95VbLSMdPtx1DWHNe+U7YjooBkglVjO2I+xxTdmmrK7TMeu
Qh00jvpTOx/NCAPUtSyHZEMC02yK/lEK66WyqkHEvSkIo2ZDeBl6ZLEZjAt8Bqw6hDCEcpgUi+UP
kASwOXuBPZO1AE5EcWx1Ws+uOl/RDH9fi3JEq8v+FlnJY5b2f5hFXFwzIl6PfV/9u0EB0zmWiV3t
vxwYVG980PkpW9vWcDQDRWWt2gEgR1pkuUrUEgwa9RjBAIwjn4zEHU9hD5lSS9XgiTcJkoDdz9N9
BLxK6qSdO5XBkxTdynyGcUeUYTl/q5+rBvmi2lbQZQxqpnK+dggnP4RxyiaP2xyAMRTLIS1JIi91
kcnoiRBQAJzDbt8zK/8o/Sp8lJLnTf4CrcxZ7HJwaGPlrAx2zEI6795VO9cf7NL5BmKkBfRCC6wj
AHmauMZQCGtyTFmdzPdS1FqgHJDxUqxwOFpOeXz1Bw/k8FJExjN7modo/cNSZVvTPqrTACcdGljZ
QIh1QBNFitGAG5RtLoFo+Vu2Vd7gYthY0tA41R3ruYaCKyX5fW2gX1I7q5/lt2cLzmu0YgVHG9pX
C7Bo0rE7kWIZqjNdM18MbpbfZmfIIMUIQS0luVrk989pSYiXxDKpNUvL1b1SNfXNJllAIHmqGKtN
JLBVm8xQYGvphzMyRsdB4PwAQHxXsxfCMHnGyGn+h7jF50Qk9M8SDes9SfnwLUfXbYelarHrWa88
guBIL2Vh+7fWmEOs6ZToQh4yvxSIeD7pWfyZIs/2Cytf/PXC8dNxy195Vti7wkzGm1ZG9pMbg74h
9hP9upKIb4jgszDQAjd+TMc8BokTBHekSM/xOL/bc27skOMEvlGm9kM7d8W8yyqN7s2b2qfZk2wU
bAieiIYaAKp+OCg87vsEBro7VOTTgqoHcAX0HA6disZmB4vFa8c7wPLztW6qv8omVTA1zqZ3q6vo
duOz5tf6pz2HP/PZxQMxeein0j+Fdvh31WXJU4STwFFLHeUETV/9LK1YY9LanjRXtz9C+0xKLP1m
zPNwMpQoPrpKehco3k+m6+oN+46/zaj4qxtDk/RO5Vw0EKNk2dxjXCI0NtZxigIT5AcvNJLvA0ki
rBxcoEgVyUqHFzupRu+gh6SXKoAAr0VxJiIfk/LD86LN47e0RZ2YLIH2rZoD72J5ZD4BvqfHKkQe
03QAKw1g4Zum9++t7y6s78ch114N5M4holfYNOUo1hdExCzkLgm8jMR7VebmtWM8jeN3vWWS9FK0
tnuZsg75wxGAcr0nzqhcNIW8Gpym6gR3XkcexDduP4F6qI8pEbAD+kr2IbfznYFa5ZXPIxKbdvBn
lbn126zz0aZKf3JI3APudkIipmwUcwzvRy/+OeVK9DAOaOfOc/nPDA2mbHXve9AFzd7CTeGF5K2G
3LwV3gIrJyofle4hyFXjE+TnX1hcl/+YqGCSC/o76jrswZ2QYH1RIg4xtN1ORaQO39xgeFULLXqu
QKlISTaVhesMxHmCY0sL2filDtJl9BbnkOEVGRUN2F98ARtxjO2BCY9mqm8TqdWjp5PrlqKFkOJj
FnsPUupBF74NBmTs0e7vpcqAfXB2Irs6NG6ivXm90YLyBEC0lKQKEz4E39o0uckJy9fnavBlZu4S
XQrNX9Q+y+5t8oG0mlH5IqUi04Jj6vr5SYojKxvy1S1eYzT1dK17i5QUhIDTT2udPnnatfdyGyQv
TWTDpOTEq5E9ywmBq0zHpMIOTQ4yq8ZlRSf7sFxNWTbjQOBPgTRwlRaEuoebX6ACtV0SF6gb4qvJ
+pvxpiv2kTe9TTHhjsnS9LfGd9CWq8NbmoV86Yo2/sdubXSlmTu9OqH9mg6/Sm823olp7ifDGl/5
Thjv5Vj+DBOEJuQYIVp1jzildwExar7bWgueq/eGo7TNDT24VThq7uXooJLpUZvIOvvmM9/7EjBM
PWU3L2QGARUtepUN4ijFsUr84pj8p06fomwXVB7i3bYevU7BCMrL99D+Ns9pGBlvbtEZb8msMOiD
ablKMVa87qrNwEOkiTbYxhsfsMnJorV93pBGHlFpvdjL6VVQn4C7+wiiw22rlM55lU0SN4x2zTBe
nSB2Xlu00R/HWIFmjrEaKMgAdnQ2E+dZziAiGL6gJceaxm/zPajf5sgNGo8Am/+9Xt39U2SKf4TZ
DzBKn5RXuHT6SdGabi1KXWvWh1rjeyYlNWiK81wBsFuLus9Zc3b2AW48SRVeWKTzuljd42sfvEnd
NPs3LefFkFLdKv2lteqCFvxR2fT29FQCDnlYq2BBXgfm/zvDyaNnx+U1b9HOsifd3JHbJVNsDMGr
bDw1PKuFMT9KafSxz4lq91zoaZTs52aJAteVs5OjRcRXPrV0QmdNEp+2OsNL/vZUlY9eXzYvWgS3
7G+nO1ljo77Khn6EgkdPtnqr883ho8Yx4h5FH/W1D/z4vtbsP7YGCesUlDea5rzVuQfC/uN60aYf
EKxARmhvjfZ0j5HWc4vfyiPfwAxH8+zWQ4K4ScnGXgrrpuWAl4avWmu219/q5DSrKf6qWz84aGWV
AfLJnRfZuDVRQgdCAAx16kpVAaRLLqYeDgkc1bc69ss3PykJr3lxdJa6LMqJVcZAzMO8KPdT5ePF
HGX+VRqbhvs9KFApNkzgP6Vqt8eUYRbnvah+q+fytSVQ+IDeK05cCSK3ZrgYiUAHxethuHM6s+cG
cDAEPnUgkQpSSrPrN3Wq46cmdq9yUKowwdEI3jfeVZuG8nEyxzu7DrFdmQfjozGH8uaNdQcqaAqy
hzooj3l5VNShPDSNUx80jFMAHuEAZC5eL/1i3BL3fnKfmerRsqtvjeEX8OH7e7/sH6w+QLE9JCcF
L+Evv4tPVojgQWKx0imYAXilVl3GCLtlNwfBVl/VPoA5oYRgutVeP7TMQfYNs4/c+97EerabQQnv
cXqFSOrzNZdsH/gY2PUmGHRVGW4gJj602onOAR8EAtwqkHRAyn2v36kzWnNYUBkkF2Anuco5HfVP
1l0MNqAXDqWhPmZdep0UR7mvuhJ6bD+416yHAGcYH3EzxCz/XNbJoD2zPnTf5szSUG1XbsQ7WoKJ
RrHL8qmFM7VTR6NDk4ZoPXSi5uCVfbJrZ76RLIYf1P5FCxvveRHhmyAx2FNlwnsMjHuzwe9UGZAL
LqJPNF3fyQgdolYrT4Xdund9hgsYgQB2t800oABvG9UdomXfQFiMV19t+1PphP4OpIb/2Oe/uEx4
Q27F2KH7POwdjJlOU6Fo9xlz1cwa1Rcj5cpDlc3YtKlv2LDox0yZj0Wiw8nDp6bRhvpWd359VE13
ODQO5pepW88HtdW/BSP+ASCmumOAY2+lzuWLBfzjpdLNDyWOqkuGWuM9MongSvimHNPGae/LoiBK
og/wt2Z/H1RTfw+Q4NLVCDK2dbLP6/LsZaN3zY2pwp8bQJTdmyEWuXAj6r67WNWCCAw67WgOuJgD
EP4LqaYfjHLZxSRLvudu9XvgcN0edTYiePQbu1GA6yVte6exRScBuBZaEqzYO4OvvWHDtlH/qhJ9
gldn1ncDQIOrsgQ8jOZFZtTaMq1mikI36siD4E1ZocWKZEQ0tOqHnv3obeUxTeH5Io6yT+MX0Mv/
zK5R3ci/qXwJkxrNNfU2FZX2asLwMOn2pHvtekjA3zjV3sjD6L7Lq+AWjMwwMo33dwqLPfTOErm9
Yem9JVZ5TD3QpHCijwl/gKOREEO1q7o+h/b0l7vYx48u7uKEAtuQUOgKdmgguNW97VyDPsQRIoBM
o6HLqRX1Ein5BhEg3w9x9KvJyhthZPPCt7xPQKwgb1WfuKH/1CkWMSNheLIPmHK0lfVMYETfxaDL
Dn7cvOG3BsfMbQxeYqO4hjXjYKyYeP71zb7siAnU+TOapup9H0XafbtsHHOySNVD7ch3oR74R7MD
qRdqOisUxekYe63mGCSJuweUdYqK4JdC5gElhghFIUIZP3trKD9bZM35aF+63Mf3xIXTpAfkQNQR
eqrH9PghaADyzC+sSNo9ec+qNB/rMc12KjHINFZD/rxjLRDqwwS5+Gn0CLDXejeRFQ5eEVbh89lW
IJR8lKJLlKXuR5CXWEmDzSIYC2BchcNjtgSv5zQ42d6iPlv1vwLXzxAoM4A3unoKiMHMAR7653B2
0NuHML/rNKhM7d8DpMEI2O+x8YDz1bZD1NnZ4fOl7hGaLo5q0YFQ7hQMWDRVQQwSvZgg8EkslO7b
VE2vY2g394Qas/3cTYiiZe0T7OVXIs3NzkJP/upNuPhFum9dFytYxe+9m5L47s1acDq41f5oXO++
jBhmzUZhGEur6jKjsNRq4fcBIOq56rrveB8YcILt4KiUyfQw4FV07xA8LhYCcZDqb6nj3oF/mJhl
jz53cPg+smonuhEAX4pxjjM6zKoKSBRZXBGoaAOTrFtpXSq3KnZWgvUc0PUCUJxnAbrhY3CCzHxz
cpJSeoHmFtKxb6XVuUR5Cu2QxPG5nFrz3NeV90fqvcNl6tTW/znb9QHOO99Sb4HIKD8jo9/nVhbc
9DEY93qlNgdW6t6lB3h2tsCBgjshJaX4LN46CPcOloCdr5oHZoAPHga/z+mARpFDCTGZ5NiawXue
KfbdtqmGwlmLNjP/q11DEatn69HymTt6gwWO0c0Aelaed/ID39uHHuprGkPfniXzTlcDXkXfNO7m
OiZtyuzjV5rrxxw33Zs6I9+EUNQL9qV/W4tDFFSde3SLpTOyOuNDvGwW8RwzH7ETNuv2Zejb6bGN
l5GbklcG7UsdMdWt6vRcBo4a7lOHxwgm7Kq0rD+6PmXmYUWfSaqjc2gWz5Yx2qcxj1h/LxvffZi9
Dh5aq8XHpntJnSa5hSwPbqnvRAejgAAAGzu6s2zzRQ8M2BveSI/Cwn0AcUV8Lz4OSv0y6z7BNWIw
9H8EzrTsIhgwe8lIQxUGlmhai9cVCMz/bJSOfBHm5ZfCwy7DCJHU8kuQGmPmtYRZ8GtwkD1fEgHK
jMW2f1MqDLfgSHTHxINjHfSgsaZgmFhx+pxLaOQeQekrHbW4a8zpWQ3nEWqHbx9GVGn201JEpmDa
9yYPy0xdgGZOmMIr6ZCenDXQRZ5Z3IHIuAwTjBTgSo+d2b0oLf5PODwnB72rcAAUzFy4EPgt8GdH
Z5hyOAWz+zimmsZUsMuePFJzt7ipPmfgRh94bYA2LH6EmLt/qDleMF77yy18OrdECZwlVFDPOiud
lA7leK72IJuJTxgAK085+NIaDfCASaVsFcCePkiBqc7Nm1ymmLX3qA7yaxaXDNlj5xxqKwYeQkoB
EFwx7wsU0yKnwJ1YsfeY4ZkPgwaltwYooHQAq5KGv4fkiP8QE2C9JHP4GSIFh/joaQr88uA4GE0u
yLkDAO1DovF00f9NFdS36n9Y17R37ZCd67HmMwkqMHES/6ziLUvYEapgfXXCP4u8NL4hIY8i5/iq
J4F1SQfldSYIsNBb1XNlLsYD8Xe1My6xN4Zk6w9ePHuYzVuPMam0faojX9qqOcJ/Bohx+8419ele
S+P3UWWVGlYBMoohlOHFpKny0bVJGv4eUKDPVQEiyOruZJPwBstV2qtwRDr90w2O9gZs10UaW5lY
CJiM09qCq8/TvjkUqe09wwJwntTpfQbB92wARrDzAL/bOPlWMjFAvjICWlmSTJXinOoZc74yA6Cp
KOekc0PmT0YK/MU65EFn7LEX7y+wI4r3zqybywhbZC9FHW9r8Ma1tQsbpcFct+L/aTv7oJfBr8lW
pnMRp/Mdwh/P/QzY28RU+ylAyuUpaLSazDBSmE7vpEertqtzCQ3cCGBnKAkScxk/b2FquANSwU5I
krEIds48ZkdW0U8GcQ5G8UOWPXUhYDE8rd4xLWuv2YKZKRdcXQjC4mo6T9GCG62NSb0CjAgXJKls
Jj36VBTDP8b/qZJ6aZ4tr119KwPuq9dCp9tlRcpWgJ6NDnJaq6vg4J8m1WBiGL7HDUgB/21sgvQU
QOe1WwNu0TC+IVSOuiGed6uuhmCEBDeUmSwY3NhByXvR3pADnZ9Ckhz/mtwmuIHLsuYjk1V+iezK
G21VcMkuspvMRJBgYfHvDXUB2tdtdRSESuU8LZBC5rIAh3rg1kGD14O/SxRtiSNQG4DFOpJV+dNR
8kOCx+vL9MvsB1DMy41rlivK3oZPtLVEnY8CVZTKcc6m7CItsdTkziCLiDe7HGuXi8gebu7Tznay
9CC/MkFrmgQswmeLq985aNSzKIw43h6S+3AFw/mzW57faEbOJUeNWnLAsknk/stuzBKZlBbGd1LM
suocloqO/8zym3JwnwHeGRf5k/IzvOApjKoBcZK+Onpl+UvOS8cAjvnyGNcnLJWCl8L1PmZ1CWl0
qxtLvTsjtYInE6CPFfsrvQHaLRnqcUrHo6rXPwQPLJsBGHVXw68jnorkSFYNNmZElZMyxrvNUZLe
K84rVIPvPczFo9eEPFEbCdFTmzRv8uztxH0aiPuc5tpgWLdwEb8SjlsyZcUtdVj+tTgLA5r8Pw8N
7LAOhLoJDvK45GnIHvacpHVlV3qBFeo+eWXsR4o+v+Hr6IE+k91lAxGBvqGcK41VFPqCyQwQAZhz
yopmPv62K2c7OFKARHaN/LbuzmkPGsqOLvL3xqYhRt0c4jb5No/6Te7cepeglu4KK50Ocq/lriRt
wfq/1RBfWTAA8kzkDNmTurU7SFk2RopjSNOFQDQRfRy6V3nwa9eUW7P1BjlSE/ncVWDYD3Ir5Efq
fc39aYNC3xNBZ5ZrVX+1i20Icpfr/TVzp58BXhmnjNkAve5Nq/IWpm14ymeIzq0+verL0CGf7Sy2
nfMczCCBcd3bqdA5UcJt0BOykrz4//3h336D7GJ7BdldD/W15fr0UJPJQZoY+kGGAPm+d8iNX2wA
WeNrCpd3vbkrnOK3t+Y3UMXXO2iQxisiWJNzg313rs3H2A2/K12mHrc7zCB40x0XSvc2uKj9c4aJ
5Ul+S+9XT6k9qyc0Gvt532ThfTvoCjCPZRxaXms5U/b+Z53XlTPCAWFykJ7Qx+mJKQxLl6Uj6CPS
TiYc6637LA3saqaBqe8HJNgu0oPHzhouU26xLKmOuTNgfOQu4Mr/+XftIr36IVhhLzeAKyyAlK3v
zfGDqy8ARqOw60XehuFtGZalJ0lxqyuI/iwjkqXPztF3qgHMSvrsBApjpLSXzfa2/tZF1105Plfe
cPEacy89YT0FW4Gz8tk2JAhkLGTB3pxR6L5ub/jWl6VOisHSC9W+PzWA9M6hE53kmCmdXVps53/t
glKWpyZ76zlSXne/HJfil7q125YVXu/r0IOtHAn+1LwGcOV2KfCYIgXk1tsgnJcPh+5BNA10FqqT
fsKHgjw98wJ54oOtYwzqPOVz++IwN2B9eK8TsZjVYtdCncgBpQx1d2ctWNV5LF/ywe1OpjkzlWh0
9aAGBbGbHoGZHQnekzALpnyxizTnoT4EUfnkZNVvD17+qvSD9XXaylK5dZOtr0iTYkjbS4/9oHRG
2dTLcC17egJ9yYzhPMndl4sU4BknMCt0u96HVr+XtwRWO7Wy+1vt4Bp/5BYiSrJumXANPkKq+9MW
LkXIDetiJb0SB4caEi/4hjHRP6IeuDsyJke5x7KRxx4v0xOEclkjT+lf+aTfvNjITuo83iVmiUCZ
111kkNEYtVs4uyXquYewCNYvgNH+gpSfXeWC8uRlj5G+XdgwdjT8mgfvGbM4d8Us+4n95uN5dsql
R2yDgaqpzpXztt+nt6N26CeI99tdLDOHkTRZPjOZm1kH34IuJKQSeAF/gEs2mIl7yI9KE3JrUE4M
dFFGzTquOmYy2QKvW50n17lOAHPI556hR6JRHNn7DMewdXa1rqIiLSjIuenaOgjDpX6sjcQ4yfXl
d/l2NF5b/Wk28vakmsaLPNXt0cpe3nU/Y2OKdmNRoPQPhfzfBdo2cCjy7ZfyOrFjeVriSMPyAYz/
UcvsHHZ+mw8PCLKbF6Bp1U1YO0PUVTf6wj9lmGXr85UnsY0x24PhA/13Cj3TnLz6YEGQRhYDy+9Y
LXgJXEbwAwqBx5JbJk9GunWgEnu0gAf7Bb4h/xnMpcE2om9Pcu3Qy3i/3YTtqOxJk//7pZirjbCX
HuR9kpmC/BgprnPxrSx7a+UcYfvBhBZhBpnoKp19UfFYlCbyZ9cpl+zisMmrtu6S1/4XVr9+KOV3
/jbLWM8tc3cPLOCehCD2GHzoZf5KcoTQtbwmc4EczD6YzO9orRBPDvvkUjRhqB6l+brrL1/QCDAI
3uHrPE56qszots1WN80ZKQcNpUgNmNgyCZN/Z9usKEkp/zaXXX99OY8wcR7GAl23nv0GePrJJks1
79HrLUhC/eXKDzHrm+7q6lVutkzqZG+791sdiSA0rwMIIFtj+etbcTtX9rbHuB3Yrvfl3Cj/6BDq
YAxjzJSBEwk3sEVSljePO56wjF+Orz9+LrViFymD+ts0Uh7h2vPmHwFE+6t010hXHUDTyzMIuw7J
Dekp/31Xzl6HKkA5zcUt08NXKkgAU2Rbwn3hhAjBQ45uB7Y1oByQzdZOioP/c9Dq/Lr++qUnr2SP
7Z1Z5zNrZ5ZaT8878if/ee9kb20lu1/LctJ61d9aff0DX89SNBIbrf2uzUjNyriyzR7k3P9WtzWR
o+s8W3a3jTyPrSh7ct7/vOpvyxlpLQ2//Kn/Vvflql/+UrAM+BjN1V0Io295xfFwJldRzetaVV54
2RBKgZwJjYjF+xJm2zZb3ZzhCQr9jjZVa7C7NpLhVi6+Nf3tiOz6ZgBCiBT82qPlZdne+C8v1fYC
bS+a1G2nyRn/s+7Laf/t8uvrOucLub+IQfuNBxeHNqa1y1xYPlzbZl3JbuXfYhX/rfmXunU9sVx2
/QtynS9t1r8wJN69pgz/qJ0X7mVokDWo7G3faBlDtqLsbROyrfGXui9Faef3CAb0P7UaSYSksCHy
8XKSe2d6K1143ZVaKc+EsllWZ1V20r3ibRveAVNBG9/KyrzQyKUsIz9zoYCIkpVZ7ho68gOrnfcy
PBD9R5K1QRn4X7raOmjYKjEEGV2KcoaEifjbQZ6kbLbhVorSFRxZ9G9ttm6w1X3pQttlxqBJCVm4
ML0GdTYPnaOn817WvwkAA8JFyfgetEN0Wt94uSnbZh1Wt7Lcrv9ZlAPbqyvFgEDKv8O3lL9cQerm
LAE7oSW8Rttgv06s1+PyfLYzG7xKWLxlV4vAiLFESH5bOW7N5FzZyMRgK8rel3YyiG51v/3jcuTL
KYNXKcfZeAAV+FxDpcA1QFoQKTc0kBzLh6vEEa99k6HLz5Isu8idKZM+zy6z6uyazLEu8oS3J7q+
+78FM3+bKmxNZU8eflT0RPTWRmuQK3cQPTHiCJkUHa3sYfZK0jGouWjTo7yia5xSesA463Hzh7zI
/0a1ajU4Yp1N6qQhOZjn2TVBIhiWOKQ12dQN2crdVvatQEH/LLR25aI77MwWBmQMyFvkw9K14Gzq
/p1wti0SAJGKdo3cVXkudQaVSa+K9zKGZyJ8cn15wHOL6E67xjO/3H65qb89onXput51WbPI7vqa
RyQnZ8+cjnKX5c9uG/kBW1Fu7Je6dVUnR76SObeWcnj7l/Qw1Pc21no7bAyxigty/7Mr4vFsIAR4
1GHMUoR6hgBpccVnkqOWTu7McJDpWY56HjBPPUnwbqqDt0jLztpyDTWps4cyqNudtJq7bLwoc2ke
1D4DpDcMxa6JeNVl42Wuubc9AJ4amKL7NHFPahRa+RHJIAyXWdkfiUqCGp6ca6MHzROcLHLNiMZC
PM+cfVLEWBX64/uCaH8NIKW8wr+pD6jGjahyUJS6DMGjLCE9UY+oQMR2lb7GnoOyoNk9TDFaCA6w
hZNObv/sWf78nFbNT/iOl97Uys8xN3HVSv3vecmUvMYH/uYHKkjxrHnvvdn64RGtJ7PrByQctBZ1
nGHYBU1df6tnML0sycsPXU3tPYo6wKsiZLvUYrEFMAklz7lVod+kqkgZxSSZmhIcN0aM1eO4HCGU
hJnAgKNAmGjnprDLx3lKqkfZk01WFA66Z3mOsDBBeKuIg0NZIT/kT8OfJsmzc6suUn6ZWhnYkaDE
cVgCwDvXZ+UWFzGq1yqET8PHSFRFwfDQZgWYIK8dWA83hXsDqUF6zSPY3qL6NfVT9DwsG4gu0bOv
Jt+R1VSuUlVmmHSju4gqV4HwmWGRrXGC5wY17GeVTOhzqmjafhrHgBUEB2LbA1qV2tzLHEtRPGR3
0zB0j1rSeU/zsqkzYHs2fQt2NS22A6GepXutdHBFG8jOmBNmc+Ooowvj/z0l0fy4lkBzoPzr0Oe2
86vI8p5QmYn2Vdju0D01jo5mmYdpanI03gDTF4Zm3mwHqDOwVu2g23rS7rCCRwYDB/DSC8v7Cqrd
fbNstiL985wUxFAHpI1suGmlfstnMzX2mmloN9kUU/B/Kou+UvaTB8vdC1OCzYgavPc+gFHXHvs/
kyH/wyCVDi4cuj/vlgmfGWQiaIWiQiWmn/8m3fktzBP9z6lJQCsgiPMejBmwa3SwnmaNXLI1JdZd
5eb9Te/j9pKmcfHII9Cg/LfqazMqdK4sNR9Uo3+vUQ16cKPkabCrBuqrUr/GPYkjB7HHoxTlAKnQ
D+TX82M97nqMO3bT0jzWUkz5YrBcy3lksKlyFGi3jBmH30628u9OOpt3cqm6MbVHxwsvkMNw6syQ
RTvxwakO2y9og+SfMJyT9bq1MbdPTdcecxVZm72PxXIfZG8YFc4E7YuGtbJt3kG0aF7hnvePhI6v
UsJot33FtA4yVDYi1rS0kDrHKL+elLjvqoseF66BALWh/RCxWHYVGHT36Kf19/VAWLlMUTuRAw5K
FldkMBPQbNwK3VTaM2Kb2l6KcnuyVF0+VQ6YsOX+2OMI0KVaJnrx2R7/Wf+dNMn9s13UcM6W+4fg
NIi8bPLwp6fPjIOJcorsyqYKZhjuW1l629giIflbpRyWIx3kjsPwBHAGBF6AzjWx+h/ohzIo6fUf
dR2El94eAjTew+p7WZ7keDyE9SnVUW2qZsUhYK24uIUTD7w2QRTcd8tmSNA9cQ3//NuBvk+xk/kM
fDs+QmGI78oxw8Nw2cie1JmssgtIASiqxVrU4Df4PxrKKWvr7exuxBzw/+WU1B3AV6ja+etl2q5A
5PZlfCxVooH7L79OWssfmYpSb+7TduFRkHY0rRYGLIqUD9GyyRGYeJDi5PsoFkb+AHldjQmuL4dL
FeXy3dZI9nDQu+PD15FH5uTYJaoSlpWHJ8akKDfn0wKKj7KUHP1yqhTlD7eojl4chMDXU+Wv/XZG
ppvHrgSg8fXA8qumMobs+DIX9h8p9qQgl2Y3vWunKr1zxwjAiYbyZpeRZ1TJVhyTItTe1DIc7l29
/isPNfVtsAv1TQ/rx44B9pHcNEwXRAf5+vUG+l9O3ep3NtCSTzfjUiRzyocUNYPPqFK+wUcOnuSg
WQYPfhHbz3IMpPAxhVD3mi8tx/ozGTTzXfOj4kNLrtKEb072pjYN9MvHsE6n+z7Q0odx2SDupw87
M6nZtZt5x5gNGm8pShuIpiRyfPdvNRlwL3WJXcJcSj8zr0ZHWzPavRSNvhkuBq6ph9K0UMTf2VbX
v2J6hXSRNerHCELlZ9Nji6DC1zsv/MpPoGDlwc588zJimflc2uM7EJruT6v8MbuN+81S3PaWlRHS
Sbbe/dnMACnU/4+x81qOFVm77RMRgTe3FOWNqpa8bggtaQnvSdzT/wPU3eq9Y5+Ic0PgiiohTOaX
c45pGfkViA4s3bD7CiyzfUWypXpTTIq42fgPCuIzGLZtj96TuThs1xPRsPiF/16FLfKvjf+1TjUs
VLHZdCp7p16T11ZCmLOKh0wyzEOTihHmdlc8qDimfxH97i4bJWRsDygwnnHyyudllek3jC/Yfbld
FgdoEnvFGZPVsljHtn6dGKVblpYjil4+y7DeVBzRx2Cc0CUURqgda1gx2KJrHwqbmZ8pusfCQ4sH
1hO07Lrye+uwbOla31nrSm9w3ZF2Mvk8eQDGRE+dXHUrPD7RYVm0ItlEphB1x2XRJIiIHEjVPy2L
kzS+27zzL8vS2GVXntf5VYvR9/hDsAujXrqlWSufIx8bcegTV9Xn1RWhzxrsRHcrnfYxiVv5iFih
v6lqy60SQ5WvEvu07LCsh4u4KaU6uyyrlokO5SgyMTDUQiVwtSA9NjOD27J7jB3tmuu3pik2trAr
AgvrNRjz8miOVnGMBGa5GRZcHiWZSSMqG8ysPHqxQ4qWakbNXahYRIGPxgOEsPRVNipnDTez3C2L
eHSQ1KvFU6kPICm1Di3BvJvSjb4L0w9VTT6Qriy3CMWr9BUVdbbFjm9tVMY+Xk1DO+a2ZNzrYWad
y8RAYDHv1o7ynxG15J5Xm3KmWaeQRsScPU8mJfVXVPAa9Lt/r/vZZZkzpPZP1anK9n99Xm0RwAgz
vquHqbkMUoVcurBB36Hq0nkT/cll/1EfevOpsQb4QLlanLJQMyEbVymKuH567ir7tuw6aOmpjjTn
pW5y2bPr2DinpUMAS11DS4EL+4gd6UMCfrWOi5WNbOgkl9xU9hC/CwWBmKHZzZ2ji+AgmVayjdJQ
voeqUrvL4a3pRS6d5kMwboSMSI/hMI7ajpptCXW3NG6OCXOc290CbKnkbpLVBWRcGFWnkmfqySxD
r/PV+FADJ/9rw/c+y+byZy0+EsTPYPw9eQrk2Fu2h+geT8vRYstmpVlhJ6wsff+9uGxWHSUZNtza
0feegaLeDD0xtrLZ493+OYRh6UcTefnBCg1pnSqFSixVb+0M9L57sm6ak6Lp1sZMsvE6kuPida3c
PHI3ykh/bOuNtvMNNo/01TgPdp/QJB0KY3O7N9tC/8CTCCxS5znP1cdNmyUWJpVgWtdVVV9ita13
ulb1h8huDdJ9/ZJYAmHBx0KsyoMPZ6ZagsXyO/81DobHJNKlPxJKy+8vynIFVFxhfI5p/x5KkvWi
mE0G7ViZ7kMTNjhNlOAOC7W9zWaouCz56bFLY2NLOSC9s7ECoXFuDOpnPMhMfwpfeQC/YT6UPtWA
HGTUSbSwaYQnga3/ySAjq6J7CIjmaNpfnUCzDKe4eXBa+oSiq5Q7dBsCeQ4JS/iuLI/imu/vVFUj
g2qwZqSBnGbHSRHZcZmzrJohQBAIZ5GAdSG/5pdi9c5DnjovyhhLZ71zHM4B+N46TOvDsig0yHO5
FYu9GneAqRTaZXtRInUrGtt5DDCku1UfyueuKv3HqJ5eVSNQL8vSNCvALdW4W3Z1FOsYKYZ/XZbC
Lti2aZn+0gvVf/QnxhILo7kvNct69LeDn1mvMa/KbTvI7dZq++CtULd1X5tvJYosInOqetcHffFC
zN2qMyL7F/3IEyEPxaX2JeD5AeYN0YWK+71u3hAVjDiTrDs7WYYtsKORmwjwmhZpf5a4QwOYWmgF
4vFnh0arNa8yhbHpiRS8iHnChTF6DdnI3rK4bGDAtrg0E2lbRFYfETvxzYGoUDcQOOpSuysu2jwx
QfEebUk751Y1/aIK8CLKaHwbo1no0eLngAMFci9VX+KpH9+GOjJWw7w+mtf/5/42yKWf/X3b5zjI
01ZNYAN8+/v4P+v/X8f/z/2X71WrHue2o6/13IhXPR32W9mP9U21dHVrzuvAZdS3ZUNO5/d73bIL
oMjmVs7r/uuzvDnBWUnONlZ5Jy4TY3ZbOlUjb7gysr/WycRHO7m++dlt2TjEjuPWNX6DoLyTstbA
MInna1DqPlhb3OteB8fGywaluFsmg87/q+ieVFdpqrUaJvIpqDDi8ZBaFiC0y6d2niyLpiZhuv9e
ziqvo7sG6/Hvrcv6n8XlE8s62HbHPELQ9rPq+0g/yykPvWmw70pO13tH/AdEMuc1wc/ERVXme8fH
S6oO1q/R7Jx3DQAd1UKnvzNsm8DRBN5KkcoRo6+4iTEe75tS2miqMz1DZOi3gqMuwNMnbFn75TvC
DDlfV7XGmSRs5+ILhYGu+diEV9ypnLVHdCMGqQOatlGbdjiodQiz+5+Ene9wHSMsMOfS+Vo2LJMO
VvfaRmSFE72z9nqql8B1Wv+WWYl0AxAtPHXnECOWTBNMFw12DBByS3dpguCLiYd6K1VZt6XzBxZf
+6r09g3ESP8cxSTBJ6Lt7qKmU3Zy3GZ7f0j1SxioZGJI5fSUhukXosPsiw+HxMEfJF2HjkX07408
ma02iOBSFU1zK+aJJtM8DAtwifMOmjpbkRokG0ZbXpQUXzzIZHndO4W4LPsvuxHwtCY0ciQADThN
MmeyI5knS7ZLbgGwjjW5lOkV6BABEQbBaJqQhw05aPXFCESyrbDWnJMMU4U26NPJslEW4443j1bW
R/sClPHR0SNjT9mjODjj1B+yahj2khyVx0wrCPbxu+iUND6Ip96yT0k5kvVaUySJROJv4raVSWCQ
643tFANGV6DLAKC6K+MT5TqNLXHzoT3BDUY7yBMHNVDVdfeTIOqHcOfhITLAIwvd7URIUSoo5MeG
MehVOMja02DbsLzhnj6TPdO5VTQOZ58cKhDUeepVYxhBwoIfx7sJw4efTr+Txl775JG9MHrdwLWJ
Zq/9FN2jJf2KTHn6LSXabwq/2MuNgEJ5YKubrOXl7Pf6tpuPYMfkd6ADK4l4GOhQmSOQTiQmvwt0
iarQ3x20BnQBs/4IG3W41omlzjT+CehafXaMUYBC5g6gZ1TuskYBJAO8b7jE0FpolA+7XJeiB19y
rIul4KZdguBDvcNyZ/j9rkv78UU36TspSvBgF9wpypgXYAPk4SVCALgOyr7bLZ9S42Rfa71yyC2l
96glFgccQTFd1VkZbDgEcvit+71KHwEiLrssc/9aac5blpX/veVn9yFb+IR8wc9xlnVVZeNDYwBv
lZEYeDHKlijHVhJPggDLw+DLGfgKTkkGb5u6ZY/TY16EaOesx7Yg53JeVPUR05JuFPtl0U9rxcWd
GLuEPGCSMy06BfNEzUPynkp9LI+Dk1QkWDC3TH72WeaWdSSNs3ejIlHqc9RY/x+fmwBGlRjU/+PY
y+K/vtoiR2BPS8j917qfjyzfP0TldMjSl2YMwweeub5bxJaxV328FV2u3cuO5W+1PpRWU86/2XKK
+GpWxW5ZWj6ka859KzLnbBjSDnTRdHFEg6WwzdvnbrAqV+ut4L0NpAcMRc6nriib3OZxAAd8FSi5
GrEDUF6RxV8UM+6gg8S/q6iOee007cscd79KDFGeqXMfZSDuZ4wC1TlXqnADznRyE12uzj8blq00
sP7aTyeSp2itlSyekMiQ3DwfYfnIsuPPYmcOlmv1NWOW/3zJfx1aGhL8Qqr/lKJRBZg5f8nPAZbF
tJd3DH7FB8/uJeskhoAAIqJDSXyRuhALiWpddUiO19Scn75KgcJAD+3vdTh9iVRK7Z1FqeBsyQSX
xDKo/+/FeR1J3f05mifLOiSYyppcNEZB5q0/G5b9lnVVLWcbvScVYFlsTS1fR2BhPBGPlPer+neE
ccEp5PpVCUbsb105PlklnfZ6bPz7fMo7D6lYd1NFDA3TGrI7WwOqEgNxO49G1+8KVLUQHCM0+8RW
7Y3UgQkyP8V7S44ueSpXm4y+7lWGtUvFgOp1atQShfUie+TXhStq3vZzYkJAMSZdfyNT9MVvUvOj
NPyDTCEzgISDrympE5rSj0XZmuD7KDIwoCG+htE5+XlefGhN/C7pVKl5WiKgRzVkGB1pWDqoBQOk
ZzZl/aNf9w1MczoQy9bBCstjmGEFXLbmRHie/G5q3GVrnIYZmZcw5ZatY2uml1rS35L5SIx45Hdp
Xd0v22LdpuYEaIk2eXRXtrJ0iUkSYj4wpuhumVsmcha8Tqpc7X9WLXOkoYZeTI7P96d+tspWZm1j
BqLcZZ3VhOAm7QbfKXDQ1c9+P98j99m50Qvz4E8q+04xqVQ4ke6HxCkZIvIZPFFS5ejYQjnK+Kjw
rEfKNp1AxSwblslgQw1aSfM+tSSN1ebnM4ovfZRTCdnun8P8axfDivGQLQf/OVpHTMeqs8bS+z7u
stlPY77iX3tOpiStiMPSPc10MILNh5f6GosgDtZ/fXDZ8P2Vyw8MM9nfOLr+9L1OW37Bz5ePTsIl
6FtC3jdh6/3Pv+ln77+Oq3xmAdyG798wn4Vl7l8/dv5x379p2fL9paLM7mLArljFt0Zry8di3m3Z
wddryjzL7LJlmYzL6V9mdVuAbuh/O4wInSXRb2htEKc2NOcmiapVTYBFEGE1C5r83SiaEYYemsZO
3puhP20tR/xBljt6KWBFOfro1IToSN0kj8KBD+b0Yh+m7Wed+c6GNtPRBmEaVWrkKeY4o2ydD1Mi
IjsWrlTzIAc0q4PDtx1qjA3pVnadPNHP3GHCe9SbznE7bju4HuND7VeIi8WjEgwcDJsfROzk0snN
yYrxX1aonijorFOqW4WuvodFf5IY9RwLIhFHEAzlPOBXSAw6JPh9d/iI6aY6yTGSlFvdJtJVjuny
luQZXSv/qNMWIV5uXtUPHTapNDl/r1MIcXGnos/2P58KqOR5WQ1yidxU6bpswIP23k44rqq2w8o5
3TfVfZPq/bWnIdRaNSz0nC55PyEZAV4W80OCR6kkZIWEHGIPKmFBdmgHd8BqqjvoDY300ikDCWDz
ZEz9W93j48+KoxX0Bqp/JgXV4hUes2GjFrDGlnU5BIbtRMoaBdO/14mJhgRIU3VbkaJX2IZ/l80T
cBROaVXX1gTXlLZwcQbaMNdpnkSpVu7s0RrdZZEniHaNoVFgGGq+V/2sb0z9OTJa7bCssqVKhUs2
TMSFNsV6WbdMNNVXGSaC2bjs8q8NEPO0sfn+4mW1oRaM745Fvl++eFnnh71rOq3mtWPNiPX8I5eN
USLnR8MEQDivMiirXyxL8vogjG9FuS4wBF9bRYlujJl/DVHl73tFOwMiT08DYVXXZWJPsP7BWhmb
n3Xp2OWEuEHmT2QplrA0+hqZ1+KQGIlxpdhvfH9WROZ6KnzSj8K2WeW5TafNT8kYmozS3n4vk5BU
beoi1VfofNkeloZ6nBvPcWPfTQ6tg26qGCuqhH51nES6M6JjMC9oUfzXZDDqV0HV8jDq6dwtxO9D
+h/CjJ/9hgTKUTrx6F0OZMmFSXZFdCXwTlzKYvS+r6ipjAK0xq0LFbm5K+osuOkUyW5qXNyXfjAc
l92WCU0y1SUWqNwti8u+CpR1z6hQji+fWtbhqEixJCRn+nDDypED55rmmnOFyz0dNE28BX4NJWRe
r1pZR5JU7PqxjfN/2Q0C5p6R+/C87EHL7ypHinaMJq6/YozanRQ45hWzqHUlQaxaK6FNlsEwWddl
g9IC95RLBmeWxWUDwBT9UqU0GEnekCDHhi1DyZq26iKev0lnnH72DamdEmbWWNtUreKNPaKYAGcZ
3krcEB7xLMlasyCjray28jeao0EOh99yA/Uc3fS2wRuqJdQPBuqhtpYSKjRnmSwT2i4TaVmkearT
QGujDIjDkwgL8WdSnw94+K+5eRG+3nPekuVHtoaD/m6OVvEJhz4sc8Q1Z4xfH9rZJSRmCeMyt0z6
RSg5T+jUIpxcVoKuFVtHZcR7iAG+FOND+C28mnXeMs3u+kVWJ8osLb3Y2fjwM6GNjNVhWc4W10On
Z8/6bDwSs5Omnn8C2UQ4j8zFf2RUgN2gQVIUgLt7WCZq1Q4TAUf1zN/4Z1ZNnY8oUWFgNDnYx2Vz
1004RJfZGOwMyP8kZpgDcD6DdlD2vs+YPRJBksAZiW2TIcTlLH5vBvZynKsyW9gnxB3gMMO+oK+l
UZOw2Ik/o9A/fWgRaVFtB+K/PEO5D8h1PBSie7E4rceIOLBNq+hv4ag762FW1SYcpnCOPHGy9fL3
/pztZW75DzCGFa71gHMlkZJ2lIXq1Umg71qC2g6mVpR7k05CUsW1K8li2+vmY8pfbRgDDn1MHTL/
YS4BpaZNbgOknyTDi2tMzLMpLZ8V19b8z1rmMqAN6wosCO/dTjk0kC2CymSgSysh8SXpcPrXicGi
zHkznQaEoqWsJCnzqfdTcKtC40PPQmmtGaeir4dDE5r990TTo+Hgq/OZy8a3TFGrA5bf6uDkFdDx
ZTa3nU5ZL7NL9Ooyt0wSy69QOznQMGbtfDHHsZRahUGHRsf/vLBKx8r3UQYIYPaIzn/mMln+4J9F
kWmQZRRyM/3ZwzTNGsXldBSL53SZbScKXnlmjd7Pf2a5Tn8WlzlH6Ym3wsDLw7uAE8hEm2V/PxND
6OFW6MYxmbX3y3WwTKJ5sWeIYzNFzWlZVfoG4Q6BTWtkiTXolkQDU+r4/3ZF8StVmpr0US3HAza7
xr5nLaH2+wTIFyZ5zunMh6h0YgyWybIYR1CIlUj6qmlS9keCIVt3aqyOVBQpHo6WXXgaMV1tMYxu
kBGtG5JP7cl2RS9Glf0ttZ9PJx0elHIG69IeITe2IHAOK/3I0PlazTp8o8k5K6rQhVHGQOlUhicT
Lcw58MWK8fbG7cfskim8InKnMjwHyupRrtoVj4ySIXQqi2Ul9uAG5q7tJN9w36u7qSdByLTJpLWe
27rNNzqDMKjYRUcWSxNsopYgSpLApS5jfASZoMcLl4dGfKerirkalVFa+1JLLEynbmD/g6ebHjU9
3edlSf2OSKKo0V+rviKzcEw34JeitYHRr2jFKQxq2eXliDM5LAqvwZARihPgV/QkMUO6kszQaxBT
VMFLtQLKFm36as6IbjVUuJQoGJxeTaXak29sN14JoqKxqTV2w1djcWLsziEqhc9PnXMKxiReRQRs
+XkswzUlojRSKFd3MuBbjfzzkdDMqvuKfRzZMkqq1TAZ9taHdSOV7a5VQ04CHLpINznTeohXvOl1
dDH9k2PPpUuCIGmPNZ8Wr+752aIosGMsc58nW00aMQJL6P1FL21pUUwrxh/faDyHa3vEv19KZgKb
CJmOPdH21PHm2ODRkG/yhwe5M+4S+zaAQNox4imfENOSnmGTwCDn/KNLXLp45kUAMNgObJmsLaHD
nML1FEpfrU+2TD2c5ytIjc32nIbTH4ONq7zhRVnRyZYs/1Ko4qPKoCOp3KIrpe8Iaxp7xhtDi8Qc
OdY9CqKnImlIwDXxieHg9lLKCZqOKXxK5HRltjNSBNayO6jts8/7woPy6pLLTD5oxhCOzXeZlRPB
hJi6FaqcEaKXcRaVtMmCxr+NENenyv5dpqTqBXLwPnbSprXpCPZK580NwM7UwiNauY3hhJ8SHFa3
GMgmVobpxakoWFCAVKQ/FhGJcI20aK8pVPKcWL5BXLBX2ph6ftg9jIq9IQgX+UiIFEvSZUZb6SFJ
yUdSKWIzVYPwxjAtN5L9FEp57hpx5q/rNKc+0+Ubw5SK0xRywL6lMhgpyl0wxC1oynEv5Hd6/uHK
Ga1uLer7JiGqtSavi3r+2nTKV6XtwLMASLI1Qo/b7glFrgbsKA5XpHhmLq1BZTXBX3UdAlPddhwy
N7bCnaFLstuB7DJj/QmQWKUjkgTzldI+qmQvj0lfsSGGyorYKVpgsG18Dpzu3Q+qGqhT8RlPL5Oa
AF9Lww/EuZnXqI9EKD526CUZdYGW2h8dkKnz2EY7CNuj1jaMwqJkhgjY9NUvyjcgTMzXuDcuxcCg
feqcdJXdMqU/azKtf57p8bojdbgtm5M/CQJk83FLPK9Jumwe7sbfJGdTr35IcvGmCALl5Xa86jEt
fzHNuN6CQiDR6Az06TyhcyCTAs0wYMOAa2JVFwIgWPzecZLcuiQUWNKkfTnQyAp1pVq1W8697KUW
BX8iBY5auakzw7+RbdiuGdqJV0NlPZpD5mm54EEggaFN0xcy7lNPcRjwbuo2cpsme0YvismxpQ89
JBF5Sag3zZog4TknFmX0sG6k9AmY/w10mu02z50Jga6KEnz3/d6O1M9CSj6zSP1oKo2wwBoyv0wf
igr3Nu/FuLEzBgsiBS27naIjCsfgRaEKOmTA/vqxuJfj6lLNhap8nAdi/2iNRfRCzw8Okco2ne7C
vavXg2TOdufyrgtjNypMqiWzULcKhn2h8FLI0AiZwPtgvfDUNINVrOzrLLqzEGK4ZVpcsqT4yjRr
X1XmexPR8Rr0a2inmafL6Q6hCvUgvyWvpffx1dv9oSXNLABV7VUo0NdCiyHy9F3imRJp9KrUjq5k
5IPna9KHDdko9DuE6JG21gmVUlvL3I5D/UDMG8PQmb6lCrA1JiqZYf6YD/JGJ9V7Y4cm+mE0K5HB
ZSYVL45cxIduFYT2zBD71WkhtPH0aZza1IM/Ay58+igG81ktxltnrtTMrDZmMJwn0JyJCXmuIX9S
Mc1zAcbaLho4g4XKiJre7BPfR6ZtbvtI8uyIrPvXMSrfnCB9MEtxGkw0jXL/FLbprkGDkwxcE3Hb
bECygabpTiHgQARtgNHq1PCSkh64VHtazf0JVd5Id1VT9BRxR5hx8KGBBpBdERhvYzu8kU2duVYq
PTY2IJs2Ul+bLPnowelp1fCKv+wPsl10sdp26qK90LOHERv5KpWLX6UAXh7BYeoSFNWcj3udELFt
wTAAmj+N2lEzbRmABKbW7AMhbmQakSFoUx/vW+tPozegKXjDkrFN1Huug/wFoOxKek/kpZyDbUpP
apvfEtA8rjL1xlp3nO1gOvvXrAHQB21oXwxGC28/QSw/Io8IydEkjf1IKEZxwTeMhM8Cm65yR5Y+
lR2qwq3xIWftKZH7F8GPouv3HCHCgPSZPjm1dOTJd4+4rHSFsDj1wUUhmb4w1G0b97uh8DfNrunz
TcNp4SFBz5+xw8FlbC+i/d+DArbKS0SVateSpyY3BIsNzikpYH0KLWE8Jd/0EXdvb/t/0pQI5QR9
Wj7Uz6ZoT6rTXoWdrshzuJVt8GZk9BuxkBHd0KevFp56+KRFt2JohpQHnejPiWuDEQGw8TnNhlrp
adEMa1uTERiLrU4/Y+/QWy6yC9GjNe2ASKZWxe0ins2WovKU2oMLh+cujYfGrSyIgLKO4EjLgofC
TP+U7VC7WZv2XuUIEiMxHdahvO9k55el0YgcQ8jZedAdtYZWdin8N9Fy301C3ZjAvK2mO2tU7yCn
JB6IO1NKGQ2tfFCiaKdA7j7DIEToFFBC06gd1p3GSbY4jUSeTDzQlcwTquVg+Ldtt4v7zMvumwxG
VJdI8kbVYDY0dfSLAPjWh23PC46W5M35lAchTgogMnpjxs722wdJH8FuOuJNbyGNj1KE7kW81Y2z
CTqQok1ERrGTOF5KiaBmgCNFGO/lssTNQyOs0uNVFVARELKcUbFOdtnU2XtCJp+tCHgPb3DRlZ9K
S9t47Lk9C/g6cXTSpYKEuR6GYszlUkW/FB4/Hu4kVE3k90xRdQqi4ouQ0dDVFcGwkvboNzZBJflv
BXKdPdW4JBQSwfzIJp8zP4ugOpo0FoM2v3QOg4bki4C6OmMgeqKt/WQzaLEygjkrQh0+RoMeQGJ3
w8V2eNWYo5fYYk4Y5G1uEiAVN3BUq+dErbg7+pVZT/Kd0WUDjfE0cXWbNpiZotsIoq+OenZ7NIqZ
kGUM8N6G/tEo+rWiGgMNK0IzIgu2gymuUj+U+0hKrlpAg5xM2lw18q1GZaqqpp4GbdhtMWlrjZl5
FIQezTD4Dd8KdmqCZi9UKu4ALhrpi6Lfe1Qke9/UBpKBW0YrL1kJxgzEve6mqG13kxHUXgMR0+nj
VTwZ51o4aFPFH0M6ELV8ighmzSlCA3xEe5eUa6yM17jT9Y2cV69AFg4inyA+FzOi+a3SCa4eHAWz
fhE+lrpFSwgNlE2RwK3kgHZnEYGZRIKe21tESwbRkFa/ik3MPeaIK8R4jwUIyK4fyWw31Y2ujQ+q
bJ6qmDsw5AwnOqESjEr+MSy/89IW4nC2DhVzG5nD2zQcUM48pihSXXJBqnWmcJ6IEr/gxEA2MtFf
N/EqteNcgjeeJch8s7ZtBT3kRW2OkrIxCTxyHUO61wt90wG4nR9ShQsHFSvUiIB6O9PlSP9IeLBJ
2hF04GsXar9VUxo3vtoBS8ZCCtGQ7mmagrejRWg4XP2FhHeAhgmxiSH+Fdr4bRTCSEq0L81sc9cc
KPcbUJN4blJCNMALqvItsmUVqpzlJaScupLDVWIZ6jsFlz9kKJfHLmHUWmXgfiSqKFGVXwD7Mg+p
DAZKTfHkpDDmD6wjasSeqjKwbydb3YBLqwzDzlI6m3ZAXK5AzTXQU9qXWKnAUbdHKeJqK2rdbdLy
MU5z7EjmATCmNxW0n/vWIdWXIoVrpuG2J3Ecaud0MZGwl/rnqDgfZTbFHkK2kstU3Ky8f7Wa/gOS
6G4ax5WpKm/FEBnQknsQvZgv/KE24JP0+YpxELnU77vEuonGxpYRZ+fOFgygVDID2c5rbLQk2mfa
g9/+EroMqhuGKAliJO7Ilu8NYX5ODf2kKya3btCS58Q4Ri1bdyW9jq7Iey+M5CuBI49qRyqmI/JN
EI6/Qt/o0AJaNwZUCHCJfZjN04vt/LJNCZGIOrP4snZYtW1MA5sGJvi6wIvVwhuh2BJz7na1YLwh
3Eplfs7TR7B5DoOd/o5rclWXobYeYoWeWKewqxrla0k1tZV9aAKAnRT90C6QDe4INCe5te4r+UVK
U4ZahLr1B5h7g08YXgoGrbLEKujaj7BCem9oe9oXTZ7SwOgt16BVSe+rv5OTPS1pA+pwSkpV5KyU
ojP5GvIQUkda+Whz80pTVrYdf45W+BIyTjmOIltJHWzA2FHHvTU+F3qUrn11m+oMSOf4UPGgBmuT
HJhCFy9JHswVanr+fsx/zTHrFS8ExkpqhUoreXXSNsZEOprJ4zDw9jZI9d6UPU2OzmwZJmwYHg4J
iXYsB4byZ+mTkZGE5aUNwo1GkMjGGYdjmai/UwnDbhhDfp95Q1X7gSLpkQHxYiOhUXEr7vi1I1n0
DR1upb5vLvm4caAAjyPldvRclecnAXS2AltghRMhZVQrbvD+pT61kCj6LPz0JFsSUPO4JFnINxh6
ippdCGDDRbRkuXWhfvYa2Kn0UTGtnMQt5c1SpJ01DdRPHNQ8WvlZFKBO4XV/wpt5p0Xdbyo1vEwg
hyH7JsmKNFgoBNNdHRLheh14m3IrYjjM35HEIP3uvsi3vPgOEcsRzyiFoPOss54cZTiONTASOHNk
yWv1XVfr7zn/LJAotyhx1K00Ry6H5XhKDRnqe5SLTRTRT5Np+5dl/8Q9igwEUf38ODTXdTBu+Ryj
4CIAfBvuiRV6TBRV8kjA2j5hJPXdvvJRD306w3Nla8/Uth+sTNDaRJhqTCjOiK7GOnFME4duKo8o
X6PBy72JyJZab1Ujr3mVTfWtUtBSZWgmKNj+Kjh5bt5rNylNKBnq2kvHuKUS9J1H+s/MU3GCU2jo
D8Fk7pSUBroeEMrH04kWAKQ9+rC2Cru1EhpCY0jCFKyuThjcyj88eH1GfnqclUPY3VKdnppZ46eJ
e2JRdPklrAlqGNWCPKj+AQBpukHDdY2t7sSwAkY/Kb3oadB6dAJP/UxuHbV75T3I7XdLNE+NzIWZ
GE9kX9yrZu7pATmFRABDASdIdjw0NXcLti4U4rtGk19Ea/yWrI66Mkq3RiO7LpYpxsS8/60p0nBM
dPtKXJIKDjgPAGRwM7xZefXnzqstBacJUiFI7VOimhOFu+ajrIZNZUlPKZHErhVq/aovaHjLBmoG
n6uFVozICweruC67hp4eCr/9netYKEIxAaVE/lSLeyvVj1pmNitVErSpcuT3MoDqIZYkT5/zeYWj
rLGCE0UfFx9hFu4AVxzqKNzIifEZ2jV1qppRQJJUiVKMtupYXhKTQNG6SvdlR2SqkMs1qvD3RGmQ
i6okdBvROk4YeI5b9G9+DjjYWPMTjiK8s6IckXB/yiUFvpOphC6mR7/XfvktFgrf/5py6UElSmgw
i/BBSt5gJubGpK6kQEaN1auXEfaYp7XKhyXavepE90XPyDoOwM/Wn092mL6NSvec5PiqSVuAflXw
N0f9ZUz6cxEjz/ODd5oQ7wSrhq5VdBujHN9EOfvyZF7kUuagCJz+j67zWm6UWdv2EVFFaNKuJBQs
yZKjZmaHsscecmgyHP1/gWe9Xuv96t9RiaZBkg1N93OnAu9xHbYdc/O5UjnsQPHCjTFSmlUjnQB4
nWpC+Ms1SaRI6vyUpcQpFeZj5vQCBF35OQX9SZVYSLv5WWcIF7aza4rCWWc9Jnd540V99CNKK7H+
I83yt2mk735ZwrXUi4cMt8bGzhhcrIq0JbPBHu845b3nkx8PywmttlYe0Rk96UoHOR3lLyqL/dhj
SxiSDRrHKkW9Nu+4GuGcT8LYqGCqeHAFaEHyfq2um2mISUqMku0U2EcUlG+WkL/Sabp0+HwBq1ln
7pCbleDWprQbNy/gYDrBTq/itd23EI4V0qLi6R7x0h2utdNOmoZnYm/A80cjjzJdOzp3Vzep3Z5M
B1z0oYEPTovJOj+qNNzHwaZ4Y1NPWRnM6LiK87ORvrYi2RCgeq3C5kfYAYHPl+A0EjEFsUTdBhYX
CvqJ+yn1d1TEf/h2c0/l9uJjlM8qAR1aKjWPFKJjKrKnJtR/ZoMlWOiFTGvRUzkuLk+i4cGYR08L
VSBQKcpQPC73rMaeCNX+UTbxb1a/z6hAmwO2+WQqT/4G3csPszxVpf+T6QF8jJApik+h/qQA5FQa
YSvtaCaek+l7WEaU9eLRYMogA/IhlVNhl8o9a83bkFHbnVp7S152vilMq2dNP7jbbMKKZhJpss+r
c14oAAScwHMS5Tfr3tWIFkJEvrMfJgXdZIZlJSFZweAEd13Us2jEOQFsX1mXsUls8WjuxjrT7pQU
BEuiRACJsFmoOaGKPEPbjaMrD8jjolU1ksE0aEb2qIw1pvF2Uu+Wza82bOhj7ss69Tc2Eg6M+Eud
Z1VD2LidFWQZzOlPww9HRJhxE2Bh2cO4lu54KGwk6YicflnUkTUB/9Q2WmXP79lOGhPVVvhU+jCx
Z2nzOqVVveuYoVc9z7CuogAZNU/kC7+1TToru3j6TEp/EFrn7mz/j01m53pMtTd4ZDxrauhusSoC
co7Tn0qLoWphMLW3eu3Tzx1uGmbYme+/G7Fo15SInA22AcI1MHFWc36TxbDkyLuon6dsoXIMbTh8
vv07dPXfXQ19e2QQ9lv/gBMzBulUrBpXv7kJpt/mthyVs5w/LpoRGMOCPtXjfO86r/jnYXuYkywx
5etujE+Taj1m5aWMRbeK0/4pD0CfU8c5VKWgpGlfEh01ue18VIOJiX8gr6OZPsQzdOAqGWXDoToK
NejXdWVwR7ikwKMquyMfI9/IQA5g+M2GyXXPbW0c8k4QqGOyetsbQSgwm4DZoVo4Emh2iSdqYtg4
NAaVF5vlpYq7H0M2By0OcbfzjexPH031ucFpI6C8rZqslI3A5QE7GuADhuG5ofojGu2zG/zRawNM
tiIPzWHBWUZOzvAYP2X9q29EuAs5rNHCwAhWSKxXQ4OXw1AMa8eNWTvbZr8CU93FkardEpfRGu9Y
VreUWIaMfCgtOoqW6ovViXvW2M+Wmt3qzEk9pRIRRIvgBx4jSNgdfYeaSV1D9GAYnEmHNrFDVA4p
UrXruezpdTpidZ3/sT6jrZNCMKSZJDuCTDlKPxpgYVvVsd4mlPxZT6nS7wBXsFBB4g7i3jcDaziF
3CUnT511YlkaiqbuWUsxBFQNLF+6ooRWRcHKLD+SWOL9kvf7dKTOrKWme9DFocmadjUGAFP1RPHJ
tpO3liIfT5tCWeWQHuq0CA9B3M0TaP2nicRlRbUywO5kqK5qlgGs6OZ7MUNP/i9JhWWtJQpz1+ZU
U7OEJlvdBUgDWyYjD77FVZkXFDtbFd1Jd9+hr1vDUSk9NzdxSR+BPaw5saaVVPyiqe3By7hgcEZI
dlWISwXTu9VQJe2DJDN9UxNvNBvyH6nLnwNTrtOWus2Ao4bWU9ZkLlUe4k7i+METIZTCX8s2Us9N
r24z5pSr0UY5HU0klgv14pbC2Am1lVscIg+TjO2VleReqBPYMgU8HIJA1MeeenviQHCPk+HVyiGZ
qs0LqBn//3yC+kNF1o/q+C4tKKuzbsWnNraIXum2eDHgIiHz6NTY4KeyomhfGoOCKBY/yNTNvKkx
eBj39Q8serzcnOefBdK4qTuYCSNpGhWvuTUZe1svYDOLYrwT9YwJVdBpiN+Aw2cnFfPalDxxtBue
CLkslF4gwK4pBHKjscyyzNcsrbK1reX+GsuVHC4nqtcyXhPZlmMANd+Sl3TgI5KRW9hIK3MthJjz
FOTJFPGtsfjb+lpj7eMogcDEbY/M57Wy+MXS5CPRE1GJCSyGNSAZy+lupmtCLE6yE1afwzEoHlRK
KFxR+crnv+KFSY3dd12x3OOztXLcEjTSgTozy7LBejzLKYt1HHR7wcKdeOGMiNVW5DvAYgOPmK3b
nYuQ8Ba0sm+qJZrHTPe9Lh5vRo/qsrO7l9pH6wkNqNrlBNEwRDeXIZropPwRpARR1gneS8NqN7bT
3gVgqBQOXR1jlGCkbG6VH/g38yca42untgrh0w4KmM4hdiNHmCBL+LQ6FTqdsJGWhM2cK9n0sVvj
RkL1X57F2DDcDLl+wKikmJhWmFxzotQ+hsB8U/U/3TB9YD1DuAVG4aa8TrWl4ozjU4f23zDf4mih
W1s1RUEBZIh7TY3IhLqH0nf3PRizRYpPHHZeHSo/3Uo4XqtVBK5FSXEG+bO9dHJIxxNgOsBea1Vj
psM6B3EvM1bWtTuMfcQaT4xkw2P7EBv+eGf5KtgGSx+RQ8mxg2LYKnjBw0N+apRU3VbOFY8LJobq
+NoN2n6qVarCQ/XSdCAiVt+s9SCv10PvakwU04lvH5zDuvmZWkBkxh+9i64Oq30WwTwVu26AasRy
oB0AoENXYc6+r9CNXwLySJSCMGvCnTZ9rXxURffTCMj1Sv1z0sKtFO1H71DQL2NK8LArnxuKAuS9
ufj+5hbFD+Ol81kexrg3eAh03pRZvRba43GwiS7I4vhBESXu+ebIJTeVxaqAirLROtZ89uyJX5f5
p2r0702nMmOx+r3G2LObTbf7In2Hu0F6Je6n4L2sjHW7euQXxVxVYUz5xUx3IRa4kA03iRLvM5VA
58o3rrJ247ui5to25Cbgj7waSxd6ICC4Jl3TC5u+vy8dz4A9u3EGQdpG+zaOxYUnbMws2FiJEvlc
VeTwQMrtGM+C3YZ1B6FtEOSn8iNGZMVSIX7SVddfh5LSa1iYEe8onKRB0V5yC2Wu8ptae/9LCfag
ryrWTuK+q4HZpiH/bduzN4tgaVTVEOs6/iuaOu0Cd6ov0fxiUn3LYNLeLU1WKokyovJQJha/tp4j
aPxhn0F/hJOrM5YSrO4oLi7+VTduSsk47Jfac9xGMdeBequxl9houm6vA2PvWJa5EZN7C6JQoHKj
pl3UWe9VPguZrEcHEa+qoZAHOdTPnV1OOz02Iq+r0vsByhjYMeicUaVyx81DsLHTJvgID2C1IHFM
4RhjUeljU0F12DOqur3vSucxzfmD5lO6ykqtum/cpiTDe+vw0HdKPFka4A1cxy6VP1Lkp8zYhMN7
32q4iNvA8nGrvRoWzMKy/lVKnFxQdDEVyjy3si8ZiNimnES9ZtLq+UgHOyBWPHPmoI3+M67GjW91
DfGFd0nVDluMv2Eu+vfuFJwDi7UKy7JtopfhulcS6jFaf6eRP8AkZ/hkyMU8ynaumlE9yDahDGMF
r+kI/il4LgU4SFfK+GcgPzj2De0+Mo1u0+RZsFVSkhGk5vyxTTiaWfM6NJ2/Etggr+1RXdv1yPhs
TB9icPaVQUx2/Me2uECnLP0tB7S1qt0w91MIMcrH4Ngb5UuVQKZouLj0+hkdx9GtYPgEfuj5UYWL
R6uvbFf8nhUnTMRxJ6ld3Vj7un3SYV6n4C9eF1gHF8rPHULFF22OGQ9KBbS94A9gi486RWyJjqig
+LodfAdTmzglLxmcWrfJKMIL5M4qxktngB6Ywv8ZXmGgMKqs/X7yWh3qfledxzZJd9AyDmPnX4gL
QfpCLSLRBqg6NucMxvGW5eZnNQ1nIdoLs1Rsi8Nj4tODq1OBEFRvE9Fydc+zM3CUixWHgulsnVE5
MfbSbA7aQA56Njwp46SdW7hAOjzgbRHts4opbuMan3pitKvcqm9K0UzUuRIeBvzddJSZEtJT5YTH
BiyNmtubLprmpBEWG4fOuFWaxt3UU7F2RcjVEj2kODOsA8b6otphq3SAM8mjPFF19P3lr9QiTswf
DBKnlc/AbN8Skbw3VThx9eu7XvJ/ERHhheStb62p/hUYFCHjeJbTxyBoBhlPeuEEa4FFGRUGEFuT
P3NXdVuIT4ywd3ETv/D/f7Tfq7JyNwH1Asq0FP1rV10pPcsqM/gc6uGx1u3PMm1uzlg/gUL4az1W
8Mm3Cc5ycZSSPssBoc3sHXBUhdRgS0DJJvLAWbXZJFnyq6DOtm8cMUp71/zeWcscntiMZuUN8nxW
aumG2J1DN1iYP9yNxrizuYPyoNhlDNy+pfww2ugP5mY5lWc57AoVWhvy97D6zO36Rs4U1ei8uEix
1XyenIzpuCu7+0x0uB/n73riwE0fvNaJoNSpoiSXAd1pOcfPKCMEO1/7sPVPAE3HCyf3PEBJ2+Qa
1ghQryOpwul1w7vBnLRVHIXnslBIrTSyk4VaLclltmtGU/WgzZnMLvp1m1s7rR8C3MZKSQSLfNQ5
MQ5r3P6JuKtYlAYoOkl3DBFeu7JhhN+NZfwZFnI2nWoORq7wu0nlFBZVHKa3LMLmDLSxf9Wm0D1S
2VgPNdnjjhlp3mDnz2FZXY2WIAhsqvka0abP4Lo6VMvRe5tnK2EpJIHL19GoElxlJCc89R6gf2P6
N5QgVgMgxkC4E8ypnWyU0uvLSzOp2jHPum2fK8FGJkzKynpf5BrzVmrCUR7x3xtyzwmnc5QxAPmh
zD21bO4Ch+D2QCV2AcaR5iq156YKcuXuRzpUXtXVTAGa4KpoTPr7vPgIAPRkTBilGyjRRhn1N6uR
F6E2+8xNR6/RmO+mTWJRDzIQC6U4svj9tQmM91IcA4NRk5xAGzjsjwvHoRAmMvfO/SQj5Y3il5DO
KwjKbiAGDk3L0WBRGgZMI4ZAvyBYuYS9eon6FraHdiiDNNtqlAeszLoOujtTeZiOlpIgxRGua1np
t3qInmFYMh3Fh8psOoQauXWfT8aTb8SPgjFl69jtLqmmnVtqdz5PcsSi67YAICOa0otjqpEkdsZR
tdLlYGygUbLlBEx2SngxdUbVHC13VIS7sdO2dtMwK6HY6JJZsCqV9CSG6sOPu4+kBquIp5UmH1PZ
ttw0SP784oceWh/RYH62XYFfv74x1LTcYX4PXjZirCBZtVvhOyVZAPsyryieKRejmJ5D036N7WGv
6sZBhkxVlUY/Yb+D3EPA0Wl5IJq1065OfzSheFIteWBgDdG5YmtKnrBq/17l2AYm78IQ5LAlB4q6
D5ZNJS5titvku5tqnMQubLQXlxxWKd2fYTsz4qPwpPQQKSDakQKRDSczI/e00ClwZ86Liotb6xcX
DI86mFfdk+yoxTQBYtjCts4Ixwi088vHDCHDyp3GU966m2gySVGiC4jJycAnBZjV2ZpO9WiY2VtV
k1WmqDZe+xDS1O7ZFZSXDRdZgek89Y3GhM3cMOSCQOORAA1XvCQEdCI3wV7MNKq3XG03CixVSWro
EOkXS7PJDMU3MKbm3pb+fn7kgQvcpjwxVyLM0aYj9fGl+SCN+t6sBmcN1siym9C6lSKNa9patZfD
6ekdmI9Dc9Rb0OAAOKVSfuPkQNQjtdVVX+EgCS9Vt/nX9uDlaaqxLrUPlOAZGyOt5Lk27Vqtfc1U
SmC4Is2K9J2CsLt2LSYlTBR71CozDIifVITthBqMFAeY/fr1L+lo27YSp9a28UMpSYZMGLMxtLAL
Cpptc+5L0Zy1ImrPFCAmYL1e2UMf6Ve1Ug6HrBblYyyU5JFl9fx+aShq9I/4FPHYtHy8IP0w0NaV
qda7v7vpqAydR6yhvCxN0AHAIUzx8/skcR/EjOPO4JlTXT5Sh5GP0MWeShXzjqXJIN71Xrrq/qvD
3CslwHTLtw033yeikI5Kv9eVw9IPsvXwMEji6+ezLi9oS/Yhgkpga77Z0lZbdbOGYWdi4/KftjRy
1hqmPpelB95dI2yXmIK2mfQXMXR/X1jbPTgi7+/+1S6YG2Cl0wNo/ae/Ji1cLMQJnFS//25OiVa7
D2AYLSdd2tNiJHoqNK+sRbalLv1rTKbns/QhThVl39wtm5ZbJHMG3ORFQ9w+u1WQHnVJLTEP+pYn
R+M8kIGwTpHfNOvcHs69yuC7HDpWbr0OIOsdls04deMdwgax+Tpx4Pcnsgopms0fW6W4ziXaV9fl
oxy3vIG6iPPySX1EZOPkOwEFCbr3rcz2LKeV9bIZoTw9967+kkmF76GqF0Nq9dNyHo0jKWVU8rSc
yMwh9cnc9bfL3iY21yOcXlQ1afGwvJiprLZJxa2FVVYYrlurwOuiz+r1shtGc/HAB0b7igxmRvG5
TxZNIawrQK3v8yT1OLAeyHcUKfRt0xjRhRJ7uC36Ib0Cwc/MgbJ8wKLO3hRB1D0mWGpualwVnsZK
Wmsf9c0zc69qHfRW+tpQfeO+M/tbOOFnZ6em/SMfzHyVKm3xS1TlJ6GyyCWr/OZ0cfZ7KHNkg7Hx
kU8Q2VOn+NMMzCgyMBUQjmLdqSUDx6Re/YEZzao6Ua2CkpvhQiOsGPoB0cRMdzp6T8UuBAv5BIg4
Gs0kP9LKfrBh+L9HffzTycPqTWVNwOytdn/qYLerJE7HbVQGRKO4mnwgTB5fzdRmCJoDl5e2ICmR
VE4Kk59OyodlhxZoNoOEX3rL5rKjiigOxUGqMN3hVF/9ymDwLChmm2WzmU9Q2LrjdYODo94/n0HW
cwF9GhzN7GURrqfKVreKoeFCPPdZzu+CCe4GaXZfX3XZkdd+u8trMK2ly3L+QVHh+XcheH8h4bOh
SN9PXUJcJBDohbSgbN9KMyYStAzP3GaK1yhD/ISJQbSuNLP5laXKvW6WfQBG/DA5fvhHZuYbBG/3
1lu6QwRyg2y2t1OqKq48KnlhHG29d7YsXjvu/0wHFze6H73f/TALrFxC00M9wD9oSqaH3C6tn4Ol
F+sg6KdHV4uKrWtl2O1kdXcHu9/ZkdrsX4g1rTeGTNRXGIUxhknhVarJYz7p+r1RZhgtGFYPNAEW
2CahvOfCASgKiuQ+Yem0M/BaOCeJSHetxCUlzQG4sqQfz4lpNDsjh1WQC8D/VmjZWWtHfYezTXDW
XN3acaPYpyRBCFAw4HKX3eWQTnYl0v69YcbhA7MRpnSabf0O0jt8JayPhnX4qm6C8XHpGpmTQlXm
P12Hrv5XVwOZ86NKxveua0xG3zZ5gj0Vn8g+2/U+3qa4LVPOWNooeO46Wfah1xMXuikrFdTP7x8y
vSZZOfYnT4+m/mF5IV7WXhvYSWyXTW3up3UocQOjNHclQxvB3TG1bFx9goMeyeHruDCmqOzofnUH
CP4xkeaHURWVfrj+16Z0sb1Bp8Rq0NkXpKjAsewRA6NLeDBwFd5A2hm8pa0vHP+B2T0cfRw3wYTo
t7TZvbHpR+yZlq0+9LN7LMr2y9ZyIvRp7j4mPQ86M+dYXkxh+gQ3cw99t8HnrIByLf3Q/tMP/GOj
Y213WZpK18mxdKv2RUWE+pCmzUbVe9gVFFCarRIL/nfEQYYeakT0mMqUUMvS64vNYwEiwNxIbTJZ
f23XssKAjzruV89lE+N8Sk3zy/cplh2FGTQXC0gdz2kHG5i+vmj+qO6Xwn2upHwJLsz/T2NgWupe
0SjxLwcuHZeXZQc6VODg+eBpKqGPJ651COYFqAwr476j/nMJMgmtBdfAX1QNa0Aes7jqJUYV5oQe
p2gBHA07/8z1wn2IAoQ3rqSevrRntvuE3Yf65M7TXSmRxShhS/+8OBYlrlDmSNq0P+bSW9rbkBVR
35Y3UBwbc6KBeNUY6DIziZzVwl451jZX02p524wkl+ZDh5W5qRyXpipO2Ltsf71dWr/3dy7CtTRT
/vyrfdn8V5upO9ohk4nXO9RQyb0aj6E+/n1R1fohavmtk4AvnoW2+UOLER+oZVL+ArT7MEVpvSl2
/tpoWnMQliF2jhaHnpsZuH7gAf8qCg34DIVHrjuMp4GGL1OVRjcSLwk1ZsCElaF4tTEeHVy2/DE2
NrDCGf/y4X6UMvscS0w921r/EZi1CoO0cFix98pdf9vrWoetqAp0v1J7I9j7Wc7SukHa5ejZW+lq
P8knVx4xzC6OuY7NYGRPEBKGdiuzMr11KiDaqKTaVkHC9cvy15wg89pbVwXlnSardKsiEDsUbZC9
OuN4oBiZv2m9UaB68v1jFnbxoy+CP8vHTbrDf1AOxcUusu7eD0AZhvmA+XvAoATTiuEG5lYgdthJ
vsdYkp6XFyMf2rMULfRa08HiQGGVLiFIng09EsNq6YOWc34LTRsNnDj+3fznFEv3rCxvWZYW++9T
pwa0YKF0jddKpAHDMB3wbXHvl608QYBmd9jeL5txBYsFeuqhd+p7G0CwOdRUQGCHqdG6kEp1Gztw
1TgX8qc9gVtHQ1q/FWl2g+bR/yai+dwyH/2sOwtJVh6QYF9Mq8JBJrBSWMjP5Wg3QN+SDTBknEDM
cvsMnXiDTnk2lytsicOcrpWriGjp3bL5vSNJlYwcZHiWHeXuS/SqdMSIGxhSnxwrlO62LqH49oNV
H0KjvVu2lpelizn3WzblrC4SfUC9rLEfokFVDrmDritDpc4qvcNEQUd8tYnm3UufSvHVdZpSE61M
kz48Vn+zpFfuvg7RtXRd6YF5+erM/+leI1nCrEz7AcEQJ/nnM76O7/2s4sriM2ooBcehbPrtuoGH
/RgkWf7oz0uOSK3g6vzT5tRts0kogUHdwRIO5Yp+rVTHOUk9rk5oWW6sic1nFVkVfmPWtaxtLGVj
+OQ2F+Jp2Wniar+BB1Lu1RKeYNMZ5S634bumjRG8RH5he2WHOYIeD+iokHcSntMhdRsy63lKYdm4
RaB8bsHX/M+8Y0pqVI35nHEuD4JschpMI9yUcYqACKbAE9VMb+BcV8M0zKep8imc2jorTER2rM0x
dTdEE6+WvbYB0jk2tn8CnsdgNIrS+7K2qnsbxhoQehW9Szu7q/LYfK2M0kZTEWAHMmXRrVQoIMwd
7P89Eiy1pqjuhO/wRb6OtBix1uVY61ewJSrutkyf+xSFEgae0UPs+/hGaU0BRJLau3609GPMMwI6
TNaCaMfFifGt2Y2Zat8L/j6enSTGQ5ESfxepiv08zJZF+PGupBTOrm79aVxlcwZDa4/aGagzpXCJ
69bclMPgP5fzy1e/phIF2RbK3yOWPc04kpDcC58IQsTtYNwejMT20TLa8Km08KyIMHrzls3lhQ7C
ttpHZvazCgjjoe8OSxsdNEE5kApIf/DdVpBM2wVHK0+rcx/2mZdkafOqR/Hv5V+tGX8isw8/Yq5V
iukjQRfzMQ5WRUcxH5Pa1BSqWNSvkzHDB73/KfKvY3I31Va6k/09RlrwUpI0PyKpco9aM7pHIE/w
rV4HkJBxHmwTng0Vadjsypdd/37LJNjYKG20TQeZtYQUCHR8pOquan49Ls/kqI8BJgwrU3V4zeeG
75cmjQgAhvX6PCGk9dqBxPU6GoxTkeuJF5mxckMkf+m5Cj/MqLuKujdu6BZyYPH6/3T1s/ayTF1F
OFxLN/rb9V9nFZNKxnohE8qIb3qVGy+qX5XPQfdfG1H3pnWW/rVHc/9rz7+PKd2y39WVDwllkh3J
4rU68IxF8Q8gqgpveZtoGAJE80vpxjhMOhcV365jlczrteVtjgetQqbq/7Yu2zjDV3eTQcnaHZW7
3AyOSEbELgUqvgOVV+6WdoTvFE+XRi0bHHyR596Afm6+Wnq1ltaa+6VDvbQub5cX6ZhgZXYbr0qc
M/72X/aMWvCrdavwODLOXwNujX06UJjTMplf/VzLr8s7ZqGvDWDq3Xf74Afa3jEA7pdD/7cvbNO/
fRu8e1d4HLTYDjvBeXkxMfrkOsqEZ8sM75KmRfu9vP3uU4/AHf/us+y2VBOzlo5gmQiaYfCsYP5+
zPNGpT49v9UVGF/Lu+WlDnh2QU8KV99tne6M8vy9nVhTso0zfMyWg5E44tT0r/NQrgSkqWuL4coB
I/uvczBxstf5OKjwa0q0Wtj1dW50xcggvwZqmF9lOtpoxH1j44569t879k2Hgd93a2kY9gak1dgs
By4vWCvn13pfzT2XhrqHH2Yx5dih08hImrlNwI1nwhDkatlEylTsagOnpWVTF0hGFbSap2UzsqIN
D0j9uXR1/Zpk4nlp7iO8WxtBhlw85uOt1oB6WULYh2WvYqoXkjSnB4KyxVOdT1+ndlPRHvu4LfFT
4iAQj9HDV4j16Py1tBQ3wcJUjPueXKWb7pNM8n+/rZi/LdOwcAuSNNy+v+1yyoRvm9UYNEtU+rvF
CT3jcbFtigBe9GyW/uWOPvupf2/KOkSJ5kKhWfYuO6YhZWRftlM1/5lqab5ftsZMHhkqkfikmufG
zHWRBUbRFW+3YVNTz/aG2h6hMoXZ2seo4L5gKkR0km8CP1TYZy29vw60jRDutHTmXI/oaip1dIVv
FrC06B8S8i9OGMgfW2VwbqrOx4/ugOrIda+yS17quTl30dlUCXB60ybObWiMeE0hPjotexsrJhNj
TF4DDfZ0I4jYGXrFuVWIxrZ5FQ/b5Shd7ylHtnF87yqp+zrFp+UjHaVTTzi9ggDOH+XHMUBulSu7
ZXNMxp8TubN4WNXlcx343vKRbgM2pk0kX7ddqr8KVGNJ5Jyb1ADxUFXExQRZnUnKts+9NMFeYs3y
4YWKp3FMBXZD/+weFDgM34dM0zQyiGKxb/JoNUxUJ2H3FIRt90TQEqXDFHKoH7CJ5Q0BMv349t1D
a/2XPjbS89Kf1JN6Z3QILZfNaj7hjOLO51qO6avMXOMp4u5cw9w17Vhdhhy9PRMAqPaVwt2qYpLZ
GlbwET60YVd8kOGUwRMM5qwBgdp2ahyE/n38Ylr1u2so+Ufi69BfLPnD0E3pNTgTnqhGWudy0iQZ
SK79K1bkZukqHXA+vVedxyklG25UI54kZtU/TqXbrZbPsxAppp0l3/wSqqIiByZjSmIea0SVXhFZ
zg3iwHnp2sT6z85R0SDqlsaXoqKz/IbC7+XaZh31n9+QsIb6+g1Fxpxq+Q0VqqGXKJfv0He7rS8T
sU3VZNpDDsg2OsYeL8tmVyX5Rg9V/UU09d+9kxsY/7WpJrrcAxplW9TO4CSGEr+q5KRv1FGt7iHD
9wepJfUe22R8RJUo3dj45v0Yx+4GBVr8cepjnSrTZyMZJjAhjxGUc/Tk+tV9TT2zaDFc6I38rc9k
uMMvK8P+Lu3LE5U5IqPmd//abDF5JmZYNGvWAfSWsh9RRxAD7TeZdZ9qhucPSnQCNnLWKXVXb2mX
jg4XCKFzfjLMwiuansiIoOUIw40IfnEH5+sE/cGwBala2hyvZ9vqSQi4oPOWjANYPEU1fu3sqlDz
qqrDkWDesXRZ9rqdXhwBEHDRjwGocALbplVgngX1zbM1vyybYdpbx4lwyWVraV96aBn4EaCPjTN1
HiN9n4/tCzKOQjPbhqTerBcDdpSuLyVG/09RAGGy1uBZLEbo9lS/WK6TPAGnh1/tZWqvW02vf+G2
gdq8+8BtnGcY9JeHoBT+PsA6aOeEaf6U9IAcjaJ2H0avrjGAbt9UXJs22Dhq91inkoDWptF2kEr9
WqnaS1AlPZY6BGWNuXszYzJUYs1OTm0pezJAjBHX/jG4ssZAjJ0HD8jK+5OhN9aDOb8IHd6iWTyM
cWTNjmLtGQrmEf0fXMtKJNVBn5hWfPdv6zraqg1LtqVtOawLYeGPUZvtls1lhxpVn9jWm3ff3WyY
VHZdZBfEm9ZDKv364nTK+rsDzjJMzeLx9/dpasOWu2ZC1LcctOxo22jYJGnoI7ngREub1uQDYddR
dlg2u8K3tnlUwoZQycZxA/PmsKQ79i4kgGWzHsfQw6lG3S+bdlK8NMBdV8RU/hMK9W3dtOatHAME
bO6jNsTiDHSBBX+g/oGGpe7iqmRJs7QtL1GU1yc0V8iW6atOhbH1p6o8NF3+Ey4w0nPX1zea6sSP
/ZibV6G/t9QWEM4QV3HAxgzJ67yzqIrkURWRulFBh7yl7WuHX/78f4Sd13LcWrZlf+VGPTei4c2N
vv3A9N4wk0YvCFGi4L3H1/fApkrU0amuehAC2yBJJTOBvddac0xtUJWdaIFSNM5O+iami57AUOQN
i9bfXyeMM5mqiFpalFbbIiStq1cPDdXHa7C5oFy7GF8Rv9iz0iEzHZL6V6YbUADv9fGz5bofLXGv
6qFcfI61f2n9uk7c5H7NFNeRc+oe1Y5c9XQD/DXz4+dNYxNw519c5/Qe1Y9et/G6ITqgbIwORuRe
m2Ro1+BYosNnvzj76Ct6EmYdlQ1M/+xOS+70D6Jdje232KMwH3+Gg5sY2UGciUNVDDBV1LjBQOyf
A64iB/1vbd0K1pnsJduww4fy42U+X6GtpGGhhBO7b3p9cRCvxaKgffjHf/3v//t/vvX/7b1n5ywe
vCz9L9SK5wyeVvU//zCVf/xX/tG9+f4//7CobnRMR7dVTZYRkRqKyfi3r9cg9Zit/K9Urn037HPn
mxyqhvmld3v0CtPWq52XRS3fDeq67wMCNM7FZo24mNOfVDNCKU7pxas7LZn9aRmdTAtqZGY3h9Df
NhJr7VRtWx4wlNeKKeJgJ4U9S0vqfYsHKegcFiqYBMRLL4z0Yzka2schGZWjzq11S26Y9xpakn6k
Kj9fSYrXPHzOEwPk3DDQzAKQyXlAUNRI10VqdwcjTfqDONN+nU0zIKekLOOoO/XZmhxcVdnUQZNd
8oBSWlcffms5qbwxfGdY/vt33nD+fOctXTNN3XYMzbZUzbb/+s4HxkAdnxdY30tsXA+mmmTHrpHj
I+4W0znq7Yr8xtRTLIwBZzLKNnrQIdPhZ3dYOmADi8o9SCQ354kuGwBv+uriBFYJQoG+3jUNyknl
1kfV98923pTfirhscJ/xnwrK9U8B2fAnWX2Ko7q5a4imrhG13KLXburwoLhIDEUzVkiq9JoEPH+6
xkB7sPDiqkS83xhP1FrEs9FK450YTbPot9fv899eX9LkTdeUCC1dBddT162BdVTtgejzv3+jHe1v
b7SpyHzOLd1WkHzp+l/f6MZObRasXvpORKSDF8P7J95hL3F4Uw1QFgj7oOWJ9/hzuMvAolZpuv2Y
51cNSmE4oltfH8s9YR30sBEfuMQcGkwzp87WnuqHxanr6tOppf6clRvme1uw7iq83NnArNIWrV2P
X+v6YaiIh48YxCzlRG02TaLbN8NVzmI8YZdDxFzNUXK65rEEbzyrWnv86lbRrSfGfOMe8McLxpQf
XGVHo9Bw1sdwS0ejP7eW5e+bLj+IFpDA4fyzvz3j8wyBr81T96HVID9S5qLNXf1zCpfWevpxqSrp
5XxkfbLOQqo8fNAhIOyD/iq7xW3oFQWDt5ZYkl1P/xdPerGsxdAY8qsM/X9NsZD50TSH4JiiYX3U
bEyCgsxIMEzl6n/1qtPlpQYL4d9/NFRT/stnQ7c0yzT5mpmqocqqbmt/3P7IKcNWI1f8hOdpMj7p
iq0vKz+kLMSL503buDvJ1Nyd3xYXH4HMSrREf500FvTLaVS0Q9LVlE3n2rrrdBYTUMgeUupgkKJQ
HkfEeaw2Wmv016Iw8zPymRnYm+EqukjwtstWgj8rmmJAV51Hs2zUveiyrK7dV3h7iZY49K6So7EP
5SX5XmcRqq63ZP1orTKCrEgCcu05sydomkxkweDu+dwjjZbsZLgHLV6sRWixdW2Rla90HE+oibVs
ckHsE3M/Zp8otpFBna10vdx5DbAMI/GSVTglkYmX/zxQmUlJbYwE4HMA6TZpzOkKa7pCTE5z803R
XJM1VE5QqvWaYidPdgz1r7NSjIg27kO2DT/BopQD51wxUerlI2y1s7CGiYbUP4izz4Pog5Uzshne
i+7Mpaz8c2qN8dUOQTgiAQo34ErY0hNE0i86ofmTaDX1CbcU+46+JrnIln/CbEDCGMvvdzIrK8qu
GulJGZpghRxlUXWK2V4L1vDXkfrhS8UfBN8f4xGbY+Ox8HH9RO5S7ERfkjurrE6GlYux9k5ypQbN
x9DunFi184fPtjj7nGNPs0XTi8yj70QLFWQxfuISkSyfuuet7+b3z+evONP9hiLNDE+Sj6ew51S/
zTMy4uYIBscVGB/9pPAshK5TqwttaoqDXJO5SfX8kpG02A6lEVgPdYvHRUnd/B/TwgKmmQxwpr3K
o6vvoqr0T+IAOyo62sNZNEYkcu7c1v2nrFHHTTp2if4gRqzA9ucKSWZMobnU4cO0s3nmoJYIr4R2
yJhRMiBaOVZtey8K7qIlDknsFEukZcWkrgiv4qDnlPM1OfLvqPUPaTl8r9xWuwN6s0VLPOVDafyt
5f+zVYHbvuNx/dtY62JYyUIomXu5OW4RvchbcVZ3/fhxJvqisYM90MXslpu42FqGDXIwU1x5YVoN
mrGPc5Rt0SqB+4J8vlU3dkEOFYYDQDFYUKtCGtxj0yUjbheOd0V/H8z11K/vqcGC0O3K8LVvg/fQ
lsJvRqrwce5RXiHQgcYaDKD5kHxakZdQaRNDCi0k+830qx8QqOyX1MnAUuZKcs+4/89dJDeLf39D
pVzorzdUW9PA5qjTTZWbKcPTDfe39WRkun7aFZV1h74sP4gVY5c3pHlRL2zFYrKXAFwQZoq3Yp0p
RpOg+jkqK5CsxOjntWIUlNMGuX5++VfXf17gq7VHdKFUh11awIhMa8SfiaV7h1ChBl2cmQ22S+BY
W6zVi14hyR46FOSpQTWTgqa756TlZpC5u7segi9rhrkkqSddD/Ln0Q7GLR6jMppBmi5o7IXtUXkv
mqZnsewv6uIw1kr2bBjZjBpX6oUM0n5e7Ztrza4wq25V846W+aoNZfJtqDHis+ugeoQaaawrD7Ga
V4fWHXXFNZDMeu0Zvr5G8ryVqyx9NSQAjqzflYOuwa9FNG0snMxsnwjDPlmVan7/NTWZHCLFVGSG
ysdUG+hI1uXS3KhV66CTcR7nQAXRz2fNjnr96c4P/vegqmFy0OrOflOT8WrypXxDdPtu+b35SrFU
8+Ak7vjssj6Z5abZ3gEMoK9z1OYxDlFMFk3ZX2QJmSYETf2UpgSzOqv0j+R65FXf6PXe7HRrrUq9
s3VsspGalOE90nUyZok45gwmfFonyIJV0+fWEZ29RLxhGM9QyrxFluE6lYZZTEWlXd8qQtMzihm6
J25cGgKKXnkJLIBZVd5JlK6ML/xPym8sAA4k6a13o8Plpcn8rccybV10/HdaknenIRuKS5oXbyjq
FBxedBnpulJsybBP4fKOYBX9SV9bMGqTbtlTBvDqe8YaKap/65oTLnARW/IhXBPeGS9YqSBGq9ro
m14gTwVc/j4UFCE2ZpOTXI69pUr4fYesntyLZyQL7F88fIPNp84Zm3cpCpdNg0LYzEJ1PeD7BqEm
aq5J5mpLrZHbnRUOETdEL6fu2M/hzyHrjRHjvRnFuFRyAhdgwWCWUUBNDF2yPg6iifSMGtXS8DEc
ZECxFILS4lROQk7FpI9TZ7qc6sd0FwW/vYyYbAc1xFQ5izeqhLNz37HGdSdqRwNdGcGIndxwUUGA
Lenpu+a/dqM/fkt5MLOqTeWLWozpmgIqe61LnnqWgKBMFKbirfJKQqNck9r2j0aVs3ue6NGy4aO3
M7S8O0hKas2RefbzzC1lHothQn1D/yiq3IRWT5tWKaK/bMbHz67P/mpUHkXro0AuDqqP1/j/9okX
ET+hb+OXRCO5bQa2Mbdkzbs1bVEd6wTVqBT6N9FlGvW2ipThhNWCf7OdMpkbgA5XYjA07GSrhxAP
RBOlaPGYmSvdksNqVlHSjZbhqMUj9V+1VIPXwDwBtM8LFT6AMxUQIK3dDy/sT0LyXU51KrAkeFQb
77dpzdBSe+c8a5E1rHMC8rimsF1RC5s9jDH8PIhmEg38/dgYzwfT1M6ukoGjC7ay4aJNE10oc79o
slP/7MOnGTkfRCJk11zAKiPf/fvniar+dZes27phE5wg9GDw5VQIR/31eVKwbR+zMAXEW/taQQhU
G/JtN9orszHUSzFt10fQm45d/2xNY5+taUzMrKfHev+XmX+/TswkO6vdf/2EX9cFkVSuujIdH6Da
5bC5Gpz7TGcvV61x6G1zwPiQHnEY4nxYSYTQHv4YqMyYXcBQBuOTbSfynBJpij0N94AcNrzyBQeg
VLpr0RIHvYLJwI2inCmGT8ivre0G1Yg9UJUMBdm0bIyNGudkDYG7DbTwEqShcxJd4kzC4HDeeCPw
qV8DikGlDbJIKjCdakENm4qfBQtW8mzYe0cSRitWajz61CbtWD9EEBTVt3Ls4lug2O8jItd7qcDf
GtB/bRU3Mo7I5/25GnvVJs86B9i0t7G02rhCc8kfozxdRYmZPZtpF+6NBisc0aRcWeWuBW+n7NP8
eRjVYIaVqpnlzVGKU5IdpOzm4BRMvuadkYEJxbyr0o9xJaE+IHKFdEzpstUwjl8NFR36EFHS5RmB
fW9y9So8VpPWnEx7w/IRa3ZzTVKMh+vfZ8RQdAG+KpTPdLmyHHHA2REjSA4hnJgFXMfkiWfZd1HM
oaqvTd1UZwpfLX3tWtCdVT03EJXExrmLM2UbloEF4KAyXmQEsH5vJN8UiVoeMYPfXt42A3VFlmnB
SsyRBvlJxBI8z4eXjvgLWQPL2Kl5ELwM2iyQ7G7nimWK6zfeHqvEfS97BShmathrqZp4zBA8o6FT
f3iKfuxkK3orga+B63fcZxuN7oxFaXQb2kCZu/xnznHg1MvUkdqD4SfDuq9ldTtgQ71zeyNbZzbV
hBTCxsuw9IILf7Fm3moDhcFeYlZL1uDjQSuGcZ6pmbbxZGl4Afo8s/LeuTeuWx56snnQyenXXUC6
mt8zbbpx9QWC21/T5KhA+DfdwUhA8Go1vD0xLYrAOkfODx7t0bPOW6hoY/nqxV28iE2bUESIwXKs
RO7Mixv1DY5X7Mnmt0CGLz9iMXIyPUfdVnUZ8MuqxTOejsfEjMxvSRy/p1JX3qyiyP/T0tf4a5xp
ulU5iqarCvh3MC+K/setqu4jxQLuO9xlI3GoN3qytYYbb4oCzmgnw9E4Kl6TIMwfTKluTi00tUuv
Ks+iPxojNFfwE/MS1F7eRxuxERHNoDJ+b4pRM6t3RZBfnNGO964SdEu/7JHsENOc9UQ7XrVkpEo1
R+3l2JvcsIoflZl/RaZoP0u2Qqq/U5INqvQfdV3JO0mu0nneAOfyrfRa6Y76WE79PjFdpPva8KUF
FIqQrJNJvogdPdUGmJ4CS5mJ/b7Y/oOZ7w8B6t+NiQ1tTT2AjAbT0MKVFbesLA1qyQ8YWZWrNkeg
tLY6PKJrt8X+KiWoizFntxdt18u6vdcbzbJ2YWf9MSCmmLnJJWJijaJ2kdg9iRjzDFesupSpXl4a
oAzErcyzFLbVxUe3us9AjM5zWZUPtlUjspWnzZAsT9aQQf+9xnI6oGjxh2UX19C1pZeEKoJZFJbK
ebSm+jfAU9vPyykP/Hk579zH5abh6T9KFC2jNngnqEvd2gowbwVbQa0FYPCXsgxQJVKxuJJwcH/x
LfO1cbHUCgrsTB2csET34KT2Oo5wJBUXpQO7P10t3T349vo5yNa65iYvDoXUu8H0S+gmNHtpeJTG
/CRyiWnpHq3QKG4ebJ1dpyCGF/1e6p1cpSpuGvD21EGci8Zxqdc1S3BW8vtq6H4/fPYhgu8WelZq
D2LK54BoNjY2LjneEPO0q0gdqkl8cRAbLVhuyDwoJ3Y4VqmYIoOfwZ412SZYrew0vqBrLWyag1+i
wJC9FkVYCHh2SML+CjfGneV2Wt2hFLkPhAebF9mHppLARfqqutW19vMMcU61HCCVo8sjF2p4EFS1
wSWC5UG0Bdy9gy5Vf2u84FFrxzT8AeKR5eqUrOqraItSJrrIUyuzAwAEZnQRYwktMaZNSadfY9qU
dP/7dU5UYnzfpSo+rtRywhxExpQRJdWnSs8pA7PNch9PVVEGClWacts4r90HPpHNIwZRG5bx3g+L
E9/NgldiIWjC8dA8xk6sbWWNQoAkVK1HuyQfOwm43mFl8+0ngaDARhvVVLraCrU68HeCbe+59tEr
WG8Wajy8ZoW3C5y4PlRypK0sInkPBD69H9TcJ5M1MgYer1lUK89WE+Xzwm7Gk2blw3rU1HyjuRQ4
RlIMFiAkgRz7lbLTSiU4oHeLFzL+Es94kiKq4XcahwbxjO5/HSJLYWc4+JgX9NxpCqpwvbLVLpYf
wZgFevxmdV9YMkMywSwLO07YLFAz+rzbWZgadanfo7FhgFDfzzNdGfqH2qCAWh4M89x29WuZO/1L
Sx360kp1Yo1eObzUij6HYuPchriD6WNnwUyu9eClybBR0Ph4rEXTGUtqs73uCpS3Rh0SPWLPHvCd
0uJ1UlPVIWYRvCPyKfnfUqNrjjo5qmWUA6XKpxWbOcbRdQTLRUVeoJIQpk8c4MfNYdV2J9FC9oFk
DpyvnSFsiqPe2Kae5az0vOLOIKPvopyruVF8ZT6g2O2+1F5+Cfl0eIiWF8iGMv8BeOpu0FrvrR4V
fAe9QL/L4/FjYYAvBzfqJxfm53NeK+O6SVJIFFPTccBxSXADdx+j/Le61DOP/36dbv7t2WdqGgFi
HJstxZFV6484ugKqxBzMQrpR+wbo1cWQbCjG9iR3SbStunJy4vKzm4ufHLexxPqe483n1XyJP+cO
BtmPAbFVYTCdcje04n78kGea+Tk9kbEkFi8dS9BlPuZOL21AZsR9sVZnUP6tGFU5QNU4jnc1Ed93
MtfbvsmiL3XV6jNq2tMzJQrqOmPfsYY3S+mePYVBgTZ+SYZw57EoFxcB/o2IgpoyHlb+R4o5N5Lg
hrzwQaSmfZxdbxGupyIZLcZ+tcBi/zk2XVc7lfUfMhna3zdKyEg0gyeXqfFPl//IchG+cXUz762b
pkowrZshyp9jA2yPP0arrgDBTUXSmMNw5bRspGpXT4ePkRTP2pno7OIKRNA42DMvMXq8TsaDSgpz
lyepuRNn5a+zf9XsOgMg4VjjM1PzbdrozWSTk7X2I5prFp122+wUqbD2UAmAOZmKfg8SaKzTLug9
yQE3ZsZ3cVEiBVxkQSaGGfHzItzP+Vr6tna34pylfnxSYcV8b7puYasV35IC61vqG9L3AJihhYLu
BZ40xfKabFypyzMWWRSYhxqR9XrMI3kTyZF/MAYjW+oj8hnH1598LNUWMXSpPSE6jNKmIIyUjN0t
TbBekLHxfgd9FNY6H5CMqC6ZGZAgkHoXuA/9vIhAePBxEdvW4tdFg5K571YJ1Lak9PLjInA65X7a
Nn38JFeVupvsmqRI7CBetTrgNITtfvA01t5XxbCVfadF4XbMQ4fFLlHGymUtW/W9txYxyIIahgej
GJyPGGSCZ8q037zn+G90ciRDOlFAibc/qrgdvlCO0y9L4ilr2witqbvQwuzs6dELCDn3SHK43FSV
+pzWvXsUXeIgmk4SLwm8h/s/+vVKVWdN0pWLdLhGDSomkRIlA1LuxdnnQfRFXpuvo3TPHcpu2bfJ
jymcbgwgXGOvTAXiltni7WKnJmZUlCaI0aGRjX3pPHplX23UJNKeo9FZkqQzH2WMii+l3z3Gak8S
DGXuWqGylfpjVVtITR8ss7xM1x3x97n41ir2kK6dAU9Z0RSjiYnwShlWRl7/MKatGZ7nZGil0KSL
phQqhwLB5tXNvmuDJe0rHI0OYoHrK8vAkovDx5pXtbGzIDqvtnOC0yxnoG8vOuDlZEr8u1iSscv0
wJL5/j4P/eTRGMPf++FI7/vUSB6n+QbW4a+6uo8HzT4ktZzeowarPvEbBUm+YelvzzutldfmaPAH
SHwkanVNQWjkZ3ephjA+zR3SJt8kxIdnXaQ2j0Pv56vc1sKlSBS6UaJRqqzjDsJb9pyG51xWhil5
f/tYt49Frs1HDZ8L1sbWNnEbCS+xmu1lWBcvRh2dvSnW2Yb51gQv9NpFqEwRmgSnAru7DWCTahV4
jn6N0xisVC6N32scCaLqR+rKxmuaXQkGg+j7dYJg7Y+e34eoMkmRU/02Jy1q6xXY6JNIOVBNPeWI
qFkUSYW0ImWkBjCWxWhbbuoiG95s6NkDe3WXP+eMurj6GINn3TcUIS9iOOWvTVJSgwwNOclQWjgK
5dYxi6QNf2HKBKlkuSd1exMzsBBiwxrE9zoHzkUJQgAGvCmuzRR8EzMsQGu50Q6HnHvaHDup6lRO
h042O9zeEmVuKz7izsgM6bRMDfqjFd6TPjhqalycxcMH0D/7ffLJ4nM7jX220C/91vp1HdTe9j88
fBzZ+vvz3zINjcyPQqJOcSz1r2E6zZAoxZX74TY6uGgqGCgHSe/NHEdv5xTGm7tkqKAUTWde47IB
0tU4mIeVKz10FMcvm9Q1tpioFHOF2MSugMRF9ly+RVYEAZJb1QphS7g0Xdy5P/Wy4ehVJwxcQHnm
lKfIY7UzubM+UQzylNoRZJGpJXtgHtPwFiGYPCtm6m65b0M+TC3jdaCS2EqM5JI7lXSMxraf9KaA
rx0JNFXUX/y6rd4Sv/luQAR7LYmsYRvSDs8haCUsKOJzNHjdMYPpiq7Izo6lY7nrUOmqTcnuFLqz
RLVD0T72qjzu4wBPrxEni6FI1VmI38fSdMgq5DzrvjtQLDXeu3WkhFi7uPXbAETvmugJ6lndoxZI
ccqvCt/2VM2tZ33QYTLrZroyi7y5+GZ+iKnFeo0TsDhTXkmuO382dJl/tsLi0kl+uOn7wNy5qWF8
HHh8evlXEB6sMz0eoVkWtD86lectGZqgcF58KpYXtSaXOxSw9YmUGI/SJhgWCCjx/Y1c/VRyd6KE
p7CXOJGQfLAdH6BEE1lX2wVFoTTjV8VDeJRN3oOuBXSbxcUyk+1nwJbtm20H2UPRldUiHJtwhT5N
mXEH6J4dE7lHqfvtN88YVqVXdP5Do93aVHd+GK10YSe9rsnOzwfLwYYmUmd1rYBkSXx7heTQ2WVA
uNamLeHrnmE8iYBqjPFvkJFEwJUBPdcGmrnM3IYdeFqf1NwmjpYOwVsTdWebZOs7KSdiNpYzA+uG
wQ0ksi1V6FunNfwjExJ41FnrY4cwtlS7Ybs8WTOLQ1EAgJIi7dpOXZEklUAIUZ4JBVsnhG9d/tLb
+Rl/2fzWZuVNKZ34RAGTfM8k5SnzFOuohnl1GIzy3IV6us+BOLKFew/lJt3LgXcF5ztsPCvBsLwM
Mn0vEXt2FiPeYK+dSdQYU7RyKZrSYJ7snO2hqbbdsTHx4/Yw7XvVpXBy72j8neo0B6Vu7A3lIcre
TR157zucFb72Pcp9b0Xp489+MRgRxCRcM00RbcevvkgWnMbWHe5kRtJTEYd3VifVcUBwOWP5pGxB
v7ZPss2d2pTjZEWQ5DvP3e6S2K126HtrbcS6D0vALAno6f5FDOL50l3a3rK2+Ri9kWNkRqcYw8YJ
IlCWoh2oeLWhYIwhv4ErzYksP7GMaRaa5fBYm5qmZoL0cJRmk3pjvgycfJh1dSVlpOK0dPdxSu04
2yRWXPgWTr043l5jW5VmPur7zne2aTWciyE0TnZSr9h94vqlfcfmjRVeWL91utGexxpDTyQq5bIM
XseS72HITmdowupHpz8iJ+/uVeQ7+8IdQW/Cm5z3Ea40TcgtPZAady13QfKQ83U+YxWUn9PpzNKV
c8JNfye6xGALJ3LVoe+eiSbFTclRUso3yvZ22aRzLSO53XTIRSFK0rQCbyTyFn0NpdS8Bc3QXRNg
d/HUyjNsFQOvhWwg9xLYbA6Zlf48iyMNR0Lf/PrZ9Tntc66j5QWpDX76rystbAiGIP4B1MTe9kUV
buzGdXbEL5N1oCveoQuCauWXWnQklQgVN9eK02iXFkp5Gd1S550dnszrLMmSXWqP9dbn679ugsze
a9mAq8eA4Udf1LC6qPu4ghUEx6N38i2PL+DbqDqwxwTUSRiuW70sN6Hn1CfKzaHUOXH5qrrpQcYj
+x0g9qZR0upLWGLQYlpaAhSOjSGFVPK6zZtohl94vFCIom4UbO7XnSFNjwzkHDZ0x68Uwy5UuTTf
7Tx5VFhDzCqCiucOn+YOOP4PXSuPPvfCV6/lN+z8KDtjZdCsy6E+2nyVVpFqdyt8EoezbNnEFkxf
fZaN6k01k/BHah5kyCWwTnzzbJJ7frV8SGxFq1TXEfLGsgARtreBlePjgYLCk6oznKUG91IyAQXo
b1iJ8bsM9QIQGmsSE6DSsoURuBtHzTggZ1TmvtMpLzowE2IgNolKR+GWvaxkBC+Bb4yAEORiS5jS
uqZV965Qg/MG/CFhR1yZl6Rqwp0WgJiyk3Y4Js60fTGMt1DJvZuDZHWN526zMj2WSEowXJoh9b45
lMkBME2G65AgRYljICRl2jbPhCdIkDAjmBbOdpElF6gXaND6ai1bXryxRkAVyoj2mL9ltBrk2jw5
OtKUoCs8RKwUqA5qAMss7xCZBo57M3S9OlvoP6M8RLIC1auYuBx9HR+CsVBXZJDrhSjugiKazc0u
KDai9KsJp+IMKjGPYrRq0GZZhn6T5Tal4BGj5RyEtVG28UzT227TNDiMjraSvjqx9U7WpT8XTqif
M83/Hkz3XANnmLyVMP1VicOiojQ3bdAOq76N0qundg7xyqb6ZjpQboFMvONT9F7IgXUvZH2EeRO9
2gMOIdnkQp9Mh0FBnamGfFABPqoSHBMQLmNp5Qt/8qYXEx3HBEER6s7DZ18ugY0sDW4s06uIabHR
m2f747U/Xiw2lZVHVUPbjc/QOvDizfKUYmMCgIS+WD+3Wrx3QueLFWnOIdDYX/vV46jh6KmO6n6s
nJ2elO7WcmyU3XmkzUZs+Sg9qfu1E1cq0Px4OOXTIVinQ5Iu2RwH65ydwpzab/XZhESolX3/g/zc
iBibhQq77VKKcUuqnWzREfvmdhl7I94L3Kh1ybj03EfW8iCF87gwlbsZetbajXDQ4CPP91WJX6iZ
ieejXbHgkvH1GV2qRxLNsJYhbm7zDgNt9NwDXr5F07QPpOQeDfTya9H3eVAq+59TKlslrgaQBupr
BQy7qp7tCmvg1NKDp7bEurlNDO0cOT5bVGohKOdfhdo47nutTanvib11pxYdNj4w4kqNLSARqseE
PNNDATphI/owfDAf2hEQDsV/ZzjA1ju5qDk4+9r17KunsUoOVPmrLEkDRcrZuNUlFoIAwLi7D1No
opA6FoLRC7LH+LWTfZUCAooE4XPYBMD9rWyp7a4ZNXMW9Xa5MDETMPyAhKSXYMSQ9/ia41HLfk2W
APGO4BF9x70OVnf1TO/gGKYHZyqUCLBEzQruWHYhnpZdWEtDDFRqaT6arJq82ivvoGvDA3Z7LPLi
urxHeWYfnUi/8fkBrDDMYEinZ7vxopPVEOwZ0nMb2snHoWAXNy9aEsDDNEsMhFTBH+v8m2iYvi8v
MquLJojBeI48F58Ape5Xja+N548+2TBXamxTezFNEQPsFvSTIe1FT94BZJINfGBqqaFMwrGKfdPE
P89iLY8WWUveFQVDNaHPmPNxyp2Iz1Ust8uYJ+GhNDCdgOUKK0px3IM48DFwNk1tnYALjgejNHkA
JOEFuCnOBhm3RQHNUMYedjTvzMaYqBmir7azrRoh+MtCW8X6scLDJjbJwvc4NspwnbMC6Zvuamd5
GIyZBizw4vNbrwZriNcSW8tC9cazDSqUEMKJCtZ5a8g6j2kqN51chcka6rjutdHBb78PWkaitUHQ
4tgEbvMgsraVW7EWm87QDlZYM06nn4faOpLlHZZtE9QLwqakKHLLfuik+NWN/OiLIRHkB+pXP3G/
V2Z16HqP1KIECwiV7smU+VAE0Vc2VyTgG5ijamPwaJma4gDojqpawyE68CCG1N4yt/jOSV2snrXq
GuiVF85kM5YJJ1mn0AlBlMs4/OHUiF1NOiowyfKReIAeGTGoS0m7iEPhKywLfLNZwuX/2VfWDUqT
Xi02fVzqH/M6BbJ0TygKeo2zzKGzQfBQ9C0gzvHBcYfspvhmde0qzD/6JLvp2Fw7kSxdpoW621TK
s0bF6p4AgfvRNPIEqPbQhctEzUMQDW0vLfLMB0QvxzG52OwbrPVsF6YI/PmuBeyY9f5ioCXDHC0e
V4bj2ruolJ78EAFYhy2F3pTVDaJpecuoRspBCR5zTypvjoaja4sVHXdYmjZ54JXSEppxa/cIZ7c7
tDnlp2loflfGMXz2krDcBDK43cLxIvyJSPfoXRWsxWik97CPfT2neoVRVzLmRFwkoE+6fOX5QRkL
3b3VpvvYRylgstHcWdJIwWBraGtDq9DRurJ5N8hzrhMKmPAez8x7QihhTSW+PCeuzyjk3VWe8XiX
IssgxOKX+Fgo8UJcqzqtt8qVvFl8XNtQdMbTnjjfNJkVXoUdAZXxYhTf+2Cpo2L9aFKmxQMLMMBS
TE67mPxmj1GOmCx72GOU/4+281qO3Fi29hMhAt7ctiW7aYbkaDiaG8TIwXuPpz8fsimC05L20Y7/
/DcIVGZWAWy2QWWuXAuu4eNl7jiiyUNB+yjBRt/qkJy6/sWb2g3aCujKoqXHPasRcrBVT0lI/oRk
hsibCmtyhBT8xnK8/rEPJucAdWJ55yZn0CfRZ5Sre00dPiua03/O6vFLSI/yfWHm403VmyD3jXF4
RJ/nFiIO7+wYSmRfbK32HS7B8uFi6mkcejApNvsQ2qANxo4ZoHl4gpxheJQ18ppWX/bP0dHNx22G
gCSPeJEDX0ucnoNg1J4zbfw1Jzn1vSxDfQPKw3rMfCu+iUb31LZz9qmzkp86NQlebS+n1ctEkzCm
1+61TmDcJdc+HcQLeADmyCr1TuItzPola4r+UxC5xpfue1NlwY0e0mhYDpCYw/CAXqpSwesdU+SE
DGmeTl4Jqw6SOc6fp3A/TicTogt9+yHgw6mZaTCoT6QPAuvZn4bgi82fR0EWGO/oBV8M3m1Pflqc
ZKRYg/kYQ7Ino3jOiwc0u36VUc0ffWc4EVpDI6Rdc111Z3ekRierxu1MoybIlF2MiuXj5KtvB1O5
dZQheFzNPPCXp9QPfpKg1Q47g7YPJyrFV44iiFUowukWWIMlhHwEex3bRUTvz8v5PRtGq9a0n5LE
OURDO/3szra/m1tAzZOWq/eqTroL7PTOjdkjh1MdQmcdFg9yqFJU++QMWiyXj3fOb7hTv9mQSfzT
W2RQF/U0lEjw6pDgdPEOnRJ88KY0S1HCHhqyEuReL6s2DYzUDURZcQd9PgmWac4hu43eDnTk56d0
OcjZ6ljjVsdV3L8IWZefAcQnUNRy4XWeDNeY9Ur/IuRqqXXuP97lP15tvYM15Gr5BoLUt9v/xyut
y6whV8usIf/d6/GPy/znK8k0eT20fqoOXRg9i2m9jXX4j5f4x5DVcfWS//dLrX/G1VJ/d6dXIX93
tSvb/+Gd/uNS//lO3QDMkOEbxbacFv2XaPkYyuE/jD+4KEUxC12ut1mXMXKCxWWVy/gy4cO0v72C
GGWpj7P++Y7Wq64xKnXnGQHZH+/n/+b6bGbYeg9mzNP5esXL2tevw0fr/+vffbniX16Tlh4IqxpQ
3Hr/a9e7urKtw+sb/ccp4vhw6+sS4kmXi17ZxPEvbP8i5L9fCkx9B5sLpHlmPDUP3Rg6+xpEPBIe
DNGwah5GM29A7jAEowU3ZuX6O8VtCrSX4XKkZcrjiXJxS+A4BWDiAK9AQ9LWJ71oR3Mn7gDNMUR0
78H80kEnpn720nPl8RRY6qWOYCv8UCZFJZSaqi1lBqCXJKfPFgnX8zDCeraBoZ56ODI3b6fWOCeo
zC1WOejO28TVdJm9RPjoJCjbukm/o8Km3MIhbm3zLEuO1KTIR6lZ8Qwq88as8vbBcO38WSH7cmd5
7SfxSVTFJxd65HrcaUuEhOlwh2xCki0nCYHqkUeknEdTVpWAtCzAcJkxYMHlIuL4l1eH4fSTY+k+
SdS/ubI3BXe97v8S5AYZuKVlfwaJBQ5sadeXMSJ2IW3M3pt7dZjvIbapEFKMhMAwfpkmc+Ugcd77
KhbCjIfCpHkXyWYAiHVMFUBO5UCW0IlpncG1Hi5Bieui1d5Oxw9zQJ7+Gf7BSrc+QnGjoaLw14Q5
e03TfkCcHI7E5Sxt0k3fw2V6ZeeBKNrxfMp76GrC2IZ3fRIc1jUkQg4l29tNh6zScbXJWZg6/Q1t
kL9f2WWRsnHPdTnbJ3GKyUmHQ6ZOCy3QYIGZpE5oLQejhj/Nrr2LXZxil7P1ALzOPstw7qOcXqJl
FZdiil/Hb3NlWoOw6i4yapSKsmw8AAGA3DKedW9jI7H+iXkkSSBGVHjXAqEmbWePh9gr2k9DoLaf
aq10Tk7vfhbTam/n+TOkQi57DULlkAFHPthmgHjpMlNsl2vISqtRruM6wXS5jjjUcv4KJ1ADNydt
unIWTuHTW7/uVeuuDda+3Fx8l3Pp2ZXu3bCdQDu0O69C1Zoa7kltDSOFC67KmpNSoSJfbXxFrX84
bxG5UrcS7rd1P55bDSoBCBLgR42Nt97pROlQk1WXNur1YJTNeLDI5ovpQ8h157X4g9ilHftDqKH4
g0yXRuzKgzra76JvZO9KQMY0Sjepa5/DBRQBOb76LSsUtEcqWhzeI0Jb09DiGVCKu70C/SQZ4POD
GJ05LO7of7VIgOxQ8nzDBjUWdIF2QOVoye3xSXmOqKKe1+yfoxXZjZ22/UZs5QzjK1uK9LmlGnaJ
A2oxIA3bNjurKZsnJMizQ9TW8S60YogwQArmwEFQ7Rl8r34qh6mGQx6bttg6mrrDbUOO9jIW99U6
oxo/wlEa3PZ2M9z19D7fecNCxCPj2A+Ns6sj+4Ii4u7iIPkEHmB0ul9Co40o3Ov9VlWCcreu0OXx
21pXNgS5jLOvP1yZbTVSjoqONs37j8eH35XLrw3dRPOWHIL24RdGflj+wy/S5Udm8CN1GwB6Qs+7
dba+QsU0g6Iauo4CPaM6obzCIX0/m4DbN5t1LO5+SC4zruwyZAfdH0H+f22GzoUU2WS/i3Iekutm
pNyvh9xv3oZm0G46YCJ34hT7ZW5PN842mOt5v04jq+7v+rLStqZQe6D9Aykt6PSdbhpRBAhYg3rc
aX42JngqTm3uIJUe52xMo6a6jee0uk2M1FWfB4vcgQqp51Zi6iUwkVaFaaF+7ai6nfXxQUxuiAwB
D6OD4m8bTc22HlQ5m3l05ht+5rRHmln1RzlDKm+nz0jBrHbd4lOQ6dZRTJ4KqHajjaV1RMl9oMWP
+euBtB5/CajvXaR4S2VgcUcmmkDa+9XE1iyXHAsk35errTcQ1vBOobd8udoHe54i14huDR2s+u2c
RtWRPDU87l2GWLSCNIEOm1HYZcMvLqx625qm/k+Izr3FRoYzX8UOzteay6RV+GAHGiWArlFDcO0N
6aQ8uDEgsR8u7sqOyEiCdHizFTRWFWOVHmTGZbKsA90/Sb0qhAtyWasuwFHuZEV7DG8k5HrKsjat
tdFZZogXAvJdqjvOaMNTvfDPN6h/8K+zf7NRaSy1pPoe2jG8HlaTPlZ10pxGPUSyiT6XzxIbj/11
rNrPFmUaoA+KDrGno/GTJD0Djd4rNMMkDJeGAhW1sotXug3E67gAHcQrc4uOOuQbkYvPOluTOjlK
bK5O87BJBr4CP7UOxVtBQXLxZkV5jmoTQFOjHWMgHtD9wPUPUQkdPMvZ6lht4eIFwaEdkflDeHSJ
k8PQOm8Oejd+m6nwzcNAEXWdIJe4WkkuMS1iweKQ4PXa6XJToK+a+wpYk+GYiJ9MwPEie4x/pg/K
ayf154AXgGJhZO4B4Gs/V5YGyKqcXqZioD9PSVIq4QGkM7nqUPxU/fsgndVnLeINu0yXVfM2r29H
8r3/blUfXSdtVBTHQRo2u7UGF2Fsv6czG3wWMllKfxfpUfAKe91tUJHtb914/lxUxXZsNeUL/XPF
gw69J+qsRNG0yLOzjTqLeD1oGflTWFK8siRdecOdeCNT/bBkjlSqXMlti98oKSBM7iOnbOpO96wq
SXvbuaF9yEjYf1Hm6EF+h9eIFODnbRk51iFsLDgXzV6BwQzmrOooz8kzAkJnE536q2dlmip5Ap9V
1Thb8Zv3zSaeqKk/eKaRn5/N5VGdgs8NOiSoGcG1gFIbLDpmc0LdTBke3ocURYN7Ocy5c0tzdHlv
Kx5YtdEtbhrNjZ7l4AHwKBOweDKC20JHDqA9G73ZoHg9ZeMx64aeL1kmzHz+nx14urdtFGnHIqZH
aDu16qlsO+deQibdHx5sdz6uE3R4hW/4BqWrXibQyoxapVVFl5jLdefksSyK8LKIodXNYzhR+JS7
cIDh33iVb20kVg6gptMd2KbhYC7Lz4oLf5OZBC9KulNjtX8pumZ4QQde30aDFd6IbQRxewcq6jco
xocXMVWFCVVQpt47i2kAnY4wk81T5DIs2fQhxvZVfBJuQji+9TJadlrVN09T5v8Md8hw9pDEOU/+
CApdTuXA17uitOc14DoKJYi3qRIjQ79og2ojY5V37l63EKCXiWtMVsQTKuTvs8Vt1dPbYpclZFxm
zmd1qIPjVYjdqPyiBt5PoVWbJ6/zzJPbKxHYwVnlVA7rWPwSKW4nhUz0Eilje428uCSUgsSE+DY8
IxIka8jZekl7DhRj+7dXk0j2qOEmhMLtiKbd+OjYSrJDlCHZy7D3Qmy9MT5C1IXqHBwUhyuHP6Qw
2Mbp7bW9GE9hmWlIbNeoSMsio/uiT+XwEOhBCzgpcw4eO8snW83qjV/Pw60M5ZB0LgyQfXwnowr9
lKfOGnd5EoaPxTLyzCB4ojFznVLBwnHfQU3uT7DEbr2uhWXAy75rtH9HWzheZj4iOvSrMn258GiG
w6GJMnBKVQ25WDs81Y4avtAIAK7Sf5GDEdstCCLLP6WLzW0Aqs4zrHHipVrfPeaBfqpM722C3gNh
QBKGDzkmWtGyvTP35UHiwd7md33h/LHG0xoIvMtuniSg6qtpG/ThdCPDuS07wGh2tJWh4qbGc15+
yZL07WrwgFekL23n1kAfE9RNYZC0cRe+RT0COVLCC7tTmrS4F1uECs/IVv7PsXlr0Ch3LwZ/mSRR
MpSDEdkxOJoi2F051iEszOYhtJAeqr8Ymlvej6hkPtFVTLEJXretBfBx1w7NfKAKH774aLA+qZG7
gcM8+4tX5pqdt5HY1HCDF5lPc//1fIkITf5fV1d4v7441zUABR+oyzePnhXRHxDC4ZVAPuxvbJp3
7l2l3dOZEUAkYA2/1m0cnOIFY72R6M6OUBcNjfGTHFqjNu9Lv9nrdTt9ym2aPLLYh/x1+QuTqf/Z
b6z67jJyKaM1CkItibwc7165u+xvvCkpsQ9zu2UuqjThSw7d/Q21aiRdO+RC66SsT8AF4ZYCAPs8
hts0Wgr+i6VQY+9kj/kf4roELYpPaeVG+3VOgCj6ZuqDt3XEoab/P9dZrz3+7/fT9bO6RVWs2lep
hZZDox972D1vW9/geSvte+NuqliGR6/UuEttIz6NtADni0NMg3gvMRJe0ZSz11qPXpJlikTK2jJU
xlkFIhBA+NQm1bQXo7gvV5TwkSakPc1XyHi5Ecq88j1aTuB8NqVpTDfd3O5VE43ELUkN8xQhEAd0
m+/8NuAn707Gnny/i59czuTuy6ptb96ea/wxuiXLpzzwAQke3S510RVoIWl9t6mLw45qOnNq/WLP
Yd4xL6dZMX/tdau8lfkySyZovH12vFOgRVnmi2PoM/fO1icFWYKRfg6orsFKVHfzO/P11VAcYptm
CwHkmdba/z1WFk6j4Ltjw4hW2y8lJN5bOTMBrVzO8sVWpor1Imf/Is51XHTFIR0N3XR/xY0lQx0Y
r5JHAGbfObPEXod98IFHKwVakKKakEBxfq85QflKr/HGNDMwzqNpAGCOX4zFjDBIgswLKVEZWhWt
93AkKQCY5+JV10jCkwVy7sXLE/1lDSQZzU+xE74ENCu9ckj42CIb63kk9ZCqUo9F6Tw3vl3ffhii
rXbbo+oITqPxLt4AsrKn2DatO2G8RMvjyZqM7iwkmP5Cc9lESrRXq0jfXVgwx9hO7tCKuUyQWXJw
jfQyVUYyf7SSeO8ApdmVboU6a91Nx0KLjKeSRqt9V5InMy0LSZzF5itwn5eF3VxCxDGxACpCXn4q
9en3LkBwnNSw8aTW+UmNQ/Ve61oXranXiV6xp3ZxTV2r3Gv2eNMajhdt+QqdTomi/3GJNGnWAp1u
Flu55nozadABCAEWU4JhP4s9bb1FmXVujpel1psRt9xg7KSXG1mXK141L3Fu8xiZ4WjZMYqKnBsp
/Q1Qf/q2Vl06MWrTDO5W9osSDuabyElH6WjZYK5LrI7Vtq49L8vMfE4RvBm/kEJ7paFS+dwWE8qy
nVnetFmdojgCZxnAx19/DBgj95NfB6RlhApoUumTMSDyEjJANbSNnV1lH4fmMpRg8UrwOhTv1dzC
Bp7egrHeCrF3loAHGn33K/hWzT8FWlvSu0BDZ1qXMIAL3Te5XeNeopsRMavaGM5F+0daWOYphOLp
TCcp/6pKKSHYUYYCHuXF6hoUlUgJiXdaQuRMDnVDk9TFcz22o9Y42f2vJbLb9EUvcbKcjEkidbRC
w7c8BXaxCZI+ow2agzFroXIzViTsZ35Htr0FofIfaWpm6PjlJanPKMvODYioLUoyyDoskxo39fZR
10U8W+WOYt5XpUrX+jDRAbiQES9DWKOmRy/0u3DrICcjXkvt66e5VdN7GvBe2XUWX7tsEeouIv+1
64AjaX0xvfpVZG2gZM9ffSd1N0UReF+6sEFHxaJntzPoaKJs4J00ZxG4XhgbzDj2L0NNqB5KeOfE
K8PVK8H/dm6aBtHWGdiSt0v3p9EBjzFqxKSiyHPu7YXthPIZKPaJmuF5CKq92EYglzPqLYt7mZL1
BXIEywomDV17T9PrvVsr5Q30Ke4+oW33Zz2JvzS0GDypfaU/oriQbsSOzLy5y5D7u/UWUC/tzzya
aV/9uWpPvADNDrhW8jPdbc2mCTz/ASzg/Fwq7ZPYAz2rkFE2LRJjXCRq2kNnAidq4dl8jb4ZYTz+
NsyBvyn4Wnvqy3a+iSD8vVHNLHhmOwiG3s5RTP+mt/CfSCT0ZtOTHUML8/ZkDd8knU/5FO6gsEjp
gUrJGtWLBKYYaTVI99PkpPeg8ZzHvEIjQQksfs3ez4KcVKnYovez1Xs5i8fivsshx4oC+ynk6fWW
96LxIAea2M0HK/bVo50axSJ39NEhQzRPn8oyc28ldo0IDXJntgXmFH29Z8j98hetTuO9rwL7Lxoa
x2KlLLdW76S/tmO8nc1p/BYgGrifa8RB1ohmKZH8xwjhiUoRU82icPpmBgoNHzlUm0fYbTI+RYoa
PvrLDqQJPWdnwaaMkm8bkomVzYmzbEPE7yN4DzrQOntwhnYIG+EQr5e6fGiQKJuUsqYpZNnTfJi2
rE0NeDw39X0bJdmvek/C16i88nkCmIgCoqIfxrlUvpDBukQYNP1ssgniITumJSqnPqwZSvMMgfl3
Ss/aGWbd9hkexekhcMYbI+e2t2oxFQfYz4edxMrBUNPvUNghL7BMr7popqcSjn42pZ/YXG77GXE2
AHHmrp2c8WvbkIcrDLIjc9NOP6Ggt5MWaOhR2Q53obmTLmdXd7SNa9sQvEM5j8x2r7xE/jTtA1cp
bDploMWVQ2ir6kmxlgNY84xvEU7B1po6LQXdLxnfjVQKFo+ELz3t/3SaBxMkL7TD0vdaTeNTtHxf
Q/ZlUcNBN5mv3KbNf5/9NkebMZggcOUwg7s9zwhWpO7k3IjJMAJe26uQPDbGczqF5maGhWO3zl3j
5CxImmP8vtRVWOI+Kp6Woc8F5Yoe79rM2iE2nH+yypSNppkg6aijcdPoETtNNaVxvlPnW8usfxnK
zDvovTpvhWE+GbPmSWyt18/blXr+H23qMpcOP1pT1xhZK62bYdvBAL6TwuNKEH0pW36oY4Zdbh/8
YfhJqpYX94U7+q/nl/KmaRg0CcuSXdHZh77ofnKjHeSXG0sf0/th6vtwnyi0ekJdfz1Mli5j9Day
O9jdjzJ6D22X7zH5Mnu3y4oyErtEvMeLHV3V5vE9Xi4pod43u4KAqVxYq+VQlL69b/p6RhjuT5uc
LfyZ93rhQWMrMZYLLyH9+m/zWnegKUgih6QK7schcfYo7n2MWVdsIV47Uo36ze4r+1RV1sPl9ZAh
rFe0RfMCrH8RVbZLmJhckTh+n3oZiufKRsb3ux+ggaYhtLRvWr7ZhF2gbIzfANT3jwHQYjCsUPIv
ZOVNUGXo98ATKlEyyQl62BcW718ntU1y/1Yq0SIN9Xkzp92tTKb72gyKaZOU9oiWBuNgps7fT5QS
xaYsto+BdF3v+bZa5DfwiJucsEZlkfwb2GsD4qH4d5PK262ST8YnOcxt7+ycATGy1VbTXkcJUQ02
WY4UYYZe+W6AOf9RDmSrwUjU5Lzz0YfBUSu8x9BOjId6/CYBH8xdrx2gs822YlvXICcH7qlxnMsa
4rBzzbvXAx41l0t179cDBZQe5tlEceFHB88cv1J67dFT5j7EWXl8DEqz483n6TcwKEEJs9CqQWpY
Pxl6QZ+1Yz42OSRr1XJYAsQkAXKInY8mCV0mAla2LhN/XGtd/se1pqL96kWxdnL1cOPYVvMsh1gr
zGOg+R3iazwsbtsCUiR99szbTk3b577PvE99Fi45qjndDsFgHn2V6MuYxBW1+Fx7i3Zox/lUsJW5
jl6vJzPUZX2xTebofRpZX0Zdqb1GWfgqurbjwONelRjhrQyldcebHVRTYXuUHp4s9hBT0s4ykKAQ
Znp6Gc3PEYJ+l0Yfov1j0oOaqi2awbadC1haa/jkyAyZSwfy26XWpZZLOSRx7yUMJb7wya/p81vW
UOm8uhu4TOYtlS1knFGUCgFZgNP/FGY9uivpdBaTHEpYnY7OnOiQORJ2UU+MiVOtbjonilOdqtGM
neqgFb19I1uJRH7i5FQOcDj6uxaBrY1sU8Qm2xI5W23rjCubLGBS9duobtHtQxpAgQxBC/aBNIxm
Uee2VlOUGBY6Mdpd3wjDiqneW5YORWYf6tlBoX/yUC8F0jkpswNtBsmhWqqpq3cK9F9HDQQNJb1o
S5+Ss7+CyctQvCUlx4t3RcMLnJ4qbXiZe+W4LLV4k5l3sufxY+fRRVQW1hck2Lutr8Ho7/aa9cXv
9G8+rEuP4uxafQNJnv65ytD2mPTwKOYwc/V7Y6APd9Qj+8tYqM1tjg75TrxW0Cj7wIupoy0X8J3q
7QKXJUfn6gIUEz9cIHIb9wCVKahX2lzaOytMtgxJu8gwswD0TZq+TZP+pEy5e9f5U7RrrAhZYho5
Zh3+085SzMOgFzakFkXy06jUTxIAgNKB7CIwHteZM41Gv1Qam2DPN7+mc2YdWivgbWXBWo/qKfww
EW+7fgG7rAex5SNZ3tjLj6vdi+rhUAGUJM8V0Xzz41QZKgKmXObSp1t8mDs9xxFvJqsL6nLTLfoU
crCLjkSVnNYxEKx2OaxusU1zgJz0QCJIHNdLXNZBlHI7koXeGXpto6j252Ho+ubUl0CX3k0BaKQ7
Y4Rob/fnKS2H/dx8iCnaaDwmrfeLaNfAlazf18pF5+YiXWMvekJir7KjBIlFzkRTCKkh/Z5nm9Uc
aEYKpx1F1h8W/bDeav9h0QCRtz5vItfZ6nROLXsK2YBYvmsfxzH5dtmiLHY5u9p/0Cj8tbdn8LRL
BPgy/RDFI9niZbjGOstqVRh9u+yAxHvZz/TVsAPg5J5jI6tI6eT1S5PSwKcqM80oWeXAI1w5nyeb
znQIa/5I2tL9SeP7kxye5t/NcV2fdQMgZNI7xguv+bAJlVb9TWkfUWP3f1/mWJX+NsfXFP8OKdH6
PCcFol3DtJ2ygl0xGe1vLd/Pmx4Sl8e66aHzUAN2X2E2f2scuB/gi5y2aQOXozNMxY6KSvwI9Hi8
td1JOerI3T25mlex86EPy/CgW14uP0XDp7Fv9K9Xk7S2VmBbNYuntob3wJ1059YcvClDdYIHSPqD
aueQWLnxJanHh3Ry018TI6GTkqe3Z/g1a3pMiQgV1fhSD/2D5M/+LuJ9jX+MoIkNeS+6gHdul/wE
LwXCxQsMoturVLe+WFNT0wAWfhZARRGq9mmEY+sCc8hKA6gnahgHY4S9qoNv91gaeY+aoamfBAkR
59FlUZnf7mTRCbSkLCoYCho7ncuinYYsWIxoCdBiHlNUZ0Cit8rv0DZgB4Ji1WVID33zJLyxGiZy
JzCsLCaxL6Y6VvM7WeJ9HTHFFrzHsaLxMkPfbwN6pPEKko/gbrb15LGx3GbbhWH+a7fs01vP+zah
fr1L2WhdIqxW7TchIB0PpN3BbmIaqN7zqdABNI9FmWo4HGUzSf50NVrwYG96TWHrIrMp2lQbHc6H
5Qc5sHfFOJNem7LsEW1kjT5r+N66Kh4BVP3VUdsKe4nFEZBRu8xIeo938eII4tK80w14iO9HUlVZ
0ajNy1t+ZzCc7DBSoL4bSw0GsH5Sv7fJaxzEcBD1obqNvAmJTfBNdzSwrwF5H+3rVAHPp8TucWq7
g6W2ztmefMvZkS5JDjlEiqCMtOjijhTdOUf8PdAPJckhpfXuNtVpYpe/DJj13gD9/9qNMH2sdrhx
9maahK9/E28vdj3yCpCNDVxkBfQeaVLzKV1ykjJW3aDeUDa2bpbfhK1XauPGtLMWscvKeG2ovNQt
SUiSAw9h3ZUbYdmc3ARKKwW+QxmatvmfJ1WaCTgvn+5JUhXQ3y4HBZ5K4IXoZ7Tzn7bFEYemjSLM
AOxJRUkLduNSc6u7GFnKp3A55KO1b8oCdvdlJAcA/2bU8NC5WDxk4h87asUygsMRPg6QffeqH5xX
UzzW2Xno1Z/FJAe784pbV9Xby8wmqsPbvLZ+R6KnO8P9iYxRNyb92QqKbgsRukWNaSjJty9G8Uik
nF3CZWwG2e95qqrgZZLxji2Ttq/mftgI1lIb6L7huRyPjCVGzuQASxq8Bcndaoa+FwBn2XVvE+qm
pH92Vh8T3UHKSGk9h+9kReeV62p/P1WBu4sTY/rc9CF5VMt70lWwXOFYwh5qa8pZnPOgqjRUFtVR
vK5rVTeZH/pb8br81Nzbk/OdzuLpswUX9AtyAEVd1922qJXHaoBbTCILi+7sakJRUNbRaz46jTVM
e/HqTYcsO/2usGFyR+A44k+xXp5kWYkACQlhn1I9yyjKIaJky1ndyWrkrDpI7KsJGi27uItMhKQt
rWcbNof6Tz7NrBQ8ImiiokG9GXgj3xrQ6N7Tlc1Xcx2UnyvIMTbqUEW/FLxoPgmfALmgZqcG8XjT
BTmAiyV1ynYaddQorGDFY5jpRWhsQDMk9/wowddSmjTbKKazi9tY26Z+9kNg6CAC4FfZQc2raBMu
OnTKUoLzF5G6lByQ14/tg5jEaTcQ2KieOSCKSoQ47A4iJ5kvtnURzerA6Gbdg9jVRhmQpEEzi359
7a7uqvymDP0nf1ZMqL+E0irIdIisNDhSZz/+NeO3HHKVxRM2HqdowSQHu84BPi1GuJsJl9NLKNSV
SN11lKW82t953mtYtNPjmgKYFJO2AD9SbiRxII6oMcc9JMr1ji9Y45M4Ur2h5l1orxBkpCenKHK+
+Dz9aGad91C26BpkVoSggj/PW7V24td2cIuNM2f+98qtHoaBhPxmnL+VbPh4VYuWDpK++j0xsy/W
kOTfOoV/Lf3L00/sBzJEL9PmqesLEgKmhTB7OM43U+B0p0r1hnNEgez6ysVofryytVxZCcuHcirI
sxTpN4r2H6/cd8mXuMzUbZyb/eMc5QdIzGDjnk3laBaT8t0YeJ97XaK/QAfi7qH49+7o+e9P1NG1
ozHE6qcEQrOt01TlV6vpXhfQNvP/gNqISuecfFc0RX0NeifZ6XzoPwWprxzp345PURI392OLerrl
zcVnJ/QhjA5N7ReENN5uQ+M2FD8IfukMkoBXtzHN3l9uIzLd4ofbqHmwuTd4Tt52I5/nakC+giJE
9hkq2OLJaPlaWUamp3IAy5cjUf8gJp62mp3XGN1RhjI9nMEqybA1xst0+rqdZrtMpTGAHnNIkZ3Z
jHa9EVovfqFlT2y1ACa01gt6AtZLHyxJGESQzmKrg2BB/S5cV5Acv4Awyp5s/206kmDUEyOLbILZ
qXdda74dmuUsAf5uKz3o0mVkR/1MbiU1SJwuHsh5UO1BMViFpXIngg2mRnaBEsh8Bxssmnrqr2Ju
kB48SZTo1EhUPk/TXVmpTzy3+NuoLOHDnAazvusXBhU56G2PdCZKUrcR9I+3qwNpBKLV9+hprPdF
69+0BTtng/zZrRTv0gTuKxgmXMhQwVmLF85r71YqfZk+d1skCDb0yPv7C3BgHsJwg4yweywirTZ2
9PkUD9piRFPBPaoOTfDTcpAz8eqwuG3axVu1YGe6oS1uc0jCHufQ+KwLS+0ymmz1s1DYim8Zrb4l
Un2P/HHe+OcqpVEbNJIBC/MHa9onLRxK8gh4eRoU4xiV6IQsD4tSKpfDJdpsDbp8qbCvB29CXXgq
efodQvsmNhUDkEI0fQPYtStTL3mdorqk1Q+7cNMmkQeTRZVe7O60MIy5/vRtsa/xmm7+zuPbwHcY
uZdxYWyXQ5vodIsMXUS6DdvqDZa4zGlnwA6yW8zTLHwINH642nag02Ip83ieH+xGI9NPUt1xik/z
PDWvV1GDEy+1xVPK7v9J4Z/WGTaFCzdyzJ2bhxQ4q2WPbzTjUzXxL5WyRq+zZ5PyGlq2zlNqqsYL
LDt7hd8bNFOs7k5J2a+JUo2eajzO6SFNRIuODbIvOdD0sDmLt0WqfIK24jkIQlPWEHOPtOhdmLGG
LGmQBwOPlGSbLCwSFKy68KWcqgr6HYBKlRGFLwXE/ZC1uNt5hH12Wxk9moa+7xwq037zJmyrZaqY
/m7+EiFOhwa7vYUmDSKwtdOWy5/SXAjMncKs7vhTmgtnuWqF9Z1456UyLl6q4wQvdfPVK58mGYaO
/nHu3wXLZ41vteRuOOeRM25z21M+K8H0l7Np1N9sw/vZVZwSB8pmbOrx2OSJcQ5HF9Kd5U0LDuJ5
Ksfpxepb41x2E6rky5uzhu7bYPfywS5vZv/P+CGGC3Tui8FW96XtkCCCxOQ8N6F+nvTWRko5NjZi
Wx1/NySXgIq1zFvdRj7buzZEtPrKoS3rp/zi7lrXQOJL0cJHOWRF+pn+VQfE458mOYPXzdvCKZ/u
C9HLFGMZN9Cm2C4UaD9GRyFg99T+ZTUbUxCtV8ic4u0KjgV2a2GN87Z6EKZ7mbEG20r2EgzZraLA
skn3UrypsjE+oKLMFshx9dt2VqsHdSnVKmHmndUOiMFS6eWXtnlukFVGZqFCt3WJEEfWmLcaPWSX
SbQXd7sGcbNJm/0H5EjbjZJ65c9tSTnS0rPwnPl9+Yoe2cVeT6gUIUhk7qukrn4ueVbVtKJ4NnIf
tqJsAmm82PtlOh1QwTq9QnL1JbC7L4hcFDu095KXQSXdImdiGxbbtNjk7P8mTilIL+Qq1OXjGGpb
z5ih21++0azj3E/tV1MPp/OkglkWa5Jm2nYc+EYpQwP9in03Q4LtIcKjQJB3qJtYO4rQxewYD5ZW
qM9JNiafokb/TcwS5UauesxNc/q6RKmeczQy8DCFYr7wrEk3s8WXAPV460VsRRjuRpocnwwLfZLY
ggrWAXV9lAiZYE6kOxcB2Bex/Q9rX9ZcJ690/YuoYh5u2fPsIbbj3FAZEfMghIBf/y01jvGTJ+ec
equ+GxVqtcSOszdI3avXUhN6F+ytcxzAN+MEIL5sA9Zu9gK4dHuI+tbcMBX68mB3OuejvcKx6Ivy
/5tdTjnUZ5soZAMT16yU/jYz+2pTlax4Ao2htYcuZbBiUVc8SdaiaNmLvVAL0E2nCEEJpXNEzoYF
Pp++kFcazOp0eshAQhZj6yShs7Uu4sr8ZAqZ3Euvk/s+c30dYTi3O9Z4WeahNOLoYFs7w+G8/0ED
WgW6q1NhDt1xdodsH/RmIEIF9FQDFpapHq52UomXbu0OtnzRNd5BcGrIoWaCblwLxTCpQQZWdaFK
WkNcAaUs1C0GKJjFjnxEZjq494V7ITP+umAoigFyr7MWS/pQQSsgBLOnUc8Yv0ClvttmOc53y+sW
0ZF8DBNESKAF8OE1TG/b5eUbDRtV1PvBgcYYKbBgcILMy/yupokmYtAJyJDONtjdcYY0oKKusmyF
GLqHZIq2nWDxjUxC96F3zNofNEamZdJi++ekbpiakyHkD/L/v05KKAFIdxHcR5zUG25BGgPqUXNp
Nd/GNj5pKXabj2XUVZ/KLPplqF1X47VJ6GMzeQGdoDV33X92aXRxRsSKX5auzFBxZuRxsw60Q2Sr
yuLB8qc79GKqM+7/2rO8sgxl7jYPgISYK6dg5r1vGuMWstLtGURw/VFyiOUEns9viC9baw2Aiaep
gZDGWDXtN79hB24AbxtWgHODpABCoYX1Dco77LNreuYqQ7ptXrLXFO2jV74tKScAloR03pZESfk5
xnc36bj8rFVmD2pGXI2owQuhcyA/lxz3pCupbH/1q6wJNLEBCEtXQ1ewLWmDRQirXFwPFBcNiJM3
1G1FC6FwKHKSUhhphtWF6V3e7SQt5iKAgZdxlmIvePFLyAaHuLAjvH9CSHXMFx+H/ouPDsDPsZ8S
axsLS6zZ5EWHJAjGzx7krIWs6mduVOklB0N0OEDX4zO5JVB6PIAjGDqbthfWZh/s08yMdgzFimsU
JtubRNb4v67zSaytKofuB/XHzhagFbHtzQBRIeiCutPG0r0dsEw/ImeMD8RbD9BVd6Ord/tiIvvk
GLO/pWAiZHLU1QA73qrxgexkosH/af9jfXzHP3yef65PnzMgRMf72tJ0tgGq2raG5kIt/L3pQWQ7
muImygy87430kboo02+t5UXZBth2xH9aAZIRNWH2saYUQi+pB1WYFE/pfy+1WN6Xm6enoPR1hwIK
4UoNwa4c9S3i9Sow/HxLNtJOEGA+vcpcD63eBC82XqWWHRsHpEb1GTcm/dwOHe6LiweW+aeksd5e
wGn95jbDyJRb0FXiAtYQ9yn77TZ1w79W+6cbTa+iGP9vLr791oSDMRSYbl3tQJPearz7hCf2PdCe
EvXD+KJX+jnvwGxBnty2ur3rWj64Ek0cSpR/OyWgOmQtuG7JZ9QcN2w50HQmciyzj7oD2JedD3fQ
17N7LqPpDNqIO/KmZYcAzy1rTg7pfDgOHlArdqQV+xw6mM96jZRE5EXxhbqg+tu1RZc8alCkeyxG
az2qGtcst8yLX/MqpO40GdYeZMz6PJoPDECYoSz3NEpLMghuXKirlhxzcPLRkiXodXIRdxcnjkCL
ogUIVrCVSXET1fC2AEwccnBniqWIuJ6giZfEW+oaGZMnU4dmUd+w8lOMvNGjnc+hFHJoG1A+L9M5
b/RV4ImN0VlQKYzT4H5oUKpmxmPxvZY9aCe8DkBj0YP94d8e0u9O7YBX/R8eQE4hLK5SHn9Zw8P5
fT0kFvThsWcpzA2QOAipuJaNdlK0+32qbYlIf7bN4yDVB8l+04IF1ik1Y+c0NrISJlhNkU5rzh51
kTKZu4SwIUwNk85sWjA175MIrUNe7ybqkev7RBPlCGcWo5Q6NaubyLMT5Ae9R0CDvUfPNJ9RxtVe
QBLrQbK88TeIbw8bGuw8LbiMCFl1apBMZZlfKy83wUqL2VnipBuU1Ldbmu7r3MBJtP02z1aTIKWx
A7w/uSOT7vfYVIH4eUefYOh9cWLQAw5plNYwkYMrdbO/J5OsNVQQSS/b00eAunZzdExXBwDk9ycC
sw9Uv7QHsnR6AdWn6VuUJv2BAnAcBLm7qRH1HMCTidVd8aK9p0H6kiEbC9H3lN3TF4xlHco+/jmd
F3W9Zq4J+uYy8w8J3gPA7vqHLmiKT46Zlp8K7JOsIRtucWPhO+6Y9soxGd/TIBDS094CUcKKJrxP
x/OqAInr6G18t0qvlvVIoAkTL6E1IL0T2HfAd581SCq3cki+gQb3qyug7wOikeBQMKgxenlufMFE
GqeJY635aycFaKZca3pqHhwFwTe0ZtwjLW4o6AW/R17YCaO6zbc+WAskZJA+iyyxwHaaI4OhMoud
knJRdiBrzQ/2f/ojZ3gxg5aJA0qXB0BYMyAVVOTvjxhg7SX1ykqQ0FgGPgQLW4oEehKsmmWCZ3jf
V+DSkNE9VLyie9dAlgXb42DXQ8b2HhwBiPm7KP2SfnAmDzNKjbtBfJ1Gx0lXecBcRR/+M/Kkm64c
xQ7cqiXJl9agJZ2mhWafukPTmwjeCqh3Rz2K3tTJDs8lFzJ+cXegbmvqawZW2KcEJw9sW/7tRq+K
3oGCdlB0f3Vr1GoEZH53U+eYeTWy0001YfPlprSa6MGo3GcSwAkIk+26KctO0AXLT4Wh2bsRKIQb
kxVg7JXhP4oIoevGdKpXM2GvCZP1zyaF3l3mDSy0BkCgW1b9FEHzOmqsfC2aMoU0TuY9jiZ+zLXG
8hsEKt7u0hjDx7u4dpJukAdrQX/8pbH0N9YYKE3LEzBbxBHzwQxtyJlW5m82mqQoOPzYgMRG4G9y
xN4eIRJTHR1kZyDM49iPZIv5507a/YM08DoIHMgOtxO4sBZ/SF8B0sh17FJbo72fm5e+myBaWtl3
zji4R0ttVl1gN7ZGNqZIY0/8hmT74IR/GGfxeDJayjPd2MeB+/6PKtPPOlhOlgvPNWZL8PviHz5V
GozPSdd8oT0y7ZZpozz2EJvnkX4guwz8G7N8YB/y6VXEkB1YwrsUBlZ224TYue3GW6o8GOVzHUOp
AlIRxjpBnhGSc+l0tSKur8jBCZ6zrrFXrESxesvjfMUnPd5OiWNfNSBu58YITHYOuL3piwjhLRog
Fwm5pVWJH9mWbD3q/9a6k8QQphP81kvQhXRONmyrkuPv11QaApB8PGLTOH4Ge64HiUpHOwrVNc1t
EwzeSw3ympPjQ72PKe1oo5i8leCg8J88rQQTVv2zHi3ti7rws/rtwgA/bsYhCOIYyC6WRm48N37X
rZng9k0a0BbI2qQ4ImEARodoCja1CVWE1IjKVV6DfCe2pxbfQFwJH2hvAHnQ1w0k/dJBNzb/2Ycc
qUlTsJ0w5b0sRles+FqWXYDjlnWmI2dfsenO1KYzyZBlqTneqTE6YdJYa+Lbog6n72P/bR74UMBy
P9hfWsgyhCA+Yo/Mivzt6ANjI0FjeDHTINmIhhvPlSa+FtUQ/TQT8OBhV/cddM9WOKhJmvl7EsC3
wwUFPSmYNTX9eRqGeRJkVedJbYWAFuAmWtRnp6RxtFU+yXSFmFN2iqMBJO000kXp+HZJQ1OmI4Di
FNPRGpBAK1VZZaWhEDwxILwOLbDkHERg0NAK3j5odlqvqpqzL2Mhb56DWq+wl1977nc/UTL1i/mO
/+zlFniY/cG+ZZ6eQfeJsyP+svUlGy1zw23fezRT/pJE8W5S+SNqZDUGwNYw1I1TP7eQLs6c4WhQ
BuqDz/sw89l4pF6nQ3G+G4NpR5CgaoBOed8iojcjhBR8CJQsf7dxFwwUJEpNzuQ3vM8l1BGtR37/
cT1we8UXP+vO4N9AeYruaeslwtLb+iewpANzo4I0pQ1QYOW4oCpT6GjV0KQI2k6bxTalwdXQvjQ4
dh8TP6hxSta1AX/DeD13B1m4t1EWKSp3kwDhAhAnJaqhATDZRaHllGz3wRu75XU75v1lcXY8Reyd
1Y8f3CDknmwGp2jBBf4CgpjgwqvascIO8YBDYEUvtWlG15Hj3LIG/H7rWiAfm11QczWFaRJpeLqM
xRp4IogaLM+nwcxrEFxv6MHUkd0ehX0t865YS+VMI1GODFyocwAEUz47//Hwo9UL0zJAtoiydMV2
6Cp6xNgsUZdJlzoRHy5DZJRGagPVB2yGmkIaeB/8WG9UbE2OTmKgPMiqPetg2nK2zStYY71vIdNm
s7CoC8hNGIZ9l2RTs3eSLj+UljPeJghBQiMubV4HyD16Wqz99GWzdyvT+9J5xbCiSYWbNnuZG2Ae
CcR4s7DkPKnQ3Qs9Eeyy2yNG5M6TIuDa7oJ03JhQ6AsLVSHgqkoFauqhWSFoFVwsWxrA1aijPbg2
GOivUHoAQsY3P5yawFzC6wZ4c4R8wvfJepXIHfTRIG+MdM4NmOHhVmSyuZguFOq5WbgQ3wGPip60
47EK9HvqucpEV+AtyffCVeUJaiotQgOlFmdbvQb8zova8m2VIM+7tSkQSU0MP0o2pY2D5pCZICRc
boXcEj4NEDR7Wm0Y032UpvzKQaqw8X2ZbOgXVamflZ6Uj7qszTP12ijoLmUjwPuHMWqCRpcbF4iL
TVoFbzZUrt5HlebPv0VU1ZaXerJu5E8/RZDH803MZLNZFpIRv7MgW3yhdRAcBv3G6KUIMoFSpVb8
V0aW/OIy9e6cHuLdPAJrPdm563grozXMUxuXw5OZsl03+sZrLg0oWZftuCO3DCn03MDBvp168/if
lp1MrQ5dCRouWraIZHm0CBbYasLao2ow2hTO1G2JhYy6KWLrH7pMdYmyTG+baLOMRhJBCb38FeO1
8NRDU+jIM/wrqWszRMsr10chghpNHcURyWrgElVXT4E95Iqmn7pIGSSXrO6yuRuPUr/EtfZzXgkZ
j2sal1+pF3PHufad/uxN0/TUlby7adARozFmWOyuzYMrjQ1ALt61owXOANwRjBrNPTZY+wgEK0+J
NmnAFI1bGit603hwQRhI84Qj2sexS1Y0Vk9x8sktftX45u1kCqy7iMr+URZlBlquvD+5itwJsGFr
n5p2DS0d8EXNLqimaSzHuadeWuYmMICJsaVubwzVtcyCK/VoUokNeogAQX+iLi3p+eLey9JPo6I9
yfs2e9BU1Lasmb3DBqOH3A2rDwNq96/kgqQMu0KD4rBM6Aqu71AIAASFWoQaUSR8XiQumv5gAboc
gmEiQCq7dsO0CYBmrm1bC03NYRDZ4sHaFlN0V+dVdIdqyXyfQN4o1MmnMVFmV9biSqPUkPN4LIPY
vZudshYPlxbfgXndLABTku5k8X6ZtNyrVLcxUlDYBlnprFFwBQxJEOvmycEf530vUMgEaG3qf3j7
D8mYb4SHIHjd6btU5P3eRbXQY8ycHyydiu+lHiBz4FVPBejS/uaQtd5TMFb17IAXb7+vRxy61Ao5
DksPHnhkwsSFpn1pxPXFyzXrxeTbKSqSl7oZmuuQxMBpK7MoJdtlAI5vkYyyXpZJb13s1lNEsqap
Os1vxsEM8BtJWIXyPsgjfWhEBMAb60eo/GKgVe9WuoLMu3fFgSexhmBNlsA0sc/JqmoX5SXU8Bw7
gKxrzjcON9MnXmArmHRx96NCrEozbfsXRxqr9sb01ekQ1MiBz8ZJW+B4iO330ahbFNup6RHEbubp
k6+3T0h59Js0x26/VVgIV+EjeGvjdemJK/U8HWwKU5fxlTEawHeoUeHLt9E4Rrl841RATKmp7/MD
fyi3egAG0wQU1ogFoBC+VzUquQVaFfxAHpG398EVhbNA75n6FyE/0XgEbre1aQXTiSbmamJHxS3T
8KnJk/HoqbKKpvPLq6OuqBu7EX6nUX82Jmhtg4UD/IxNJc/kRh6TFle7ToAs9gDwkVj5TtEg4zlq
c21AlKdVmBi6vDN6v74C+6IBzYrUqSvrCt/PWomT/p5hxVlwD0JAcJjn9neP+/xELyfRJsEVMmi7
juFNv2rNuN+CSa9dL1s9NcGVeXcikwRN31b3LYCkER7lqTt8ifL6AOId7afhGGcIl06vHMwCKw/1
/jfwZml7R+j9HuWlQG2qSZ6DusVUbw7TwKrbFNllmI0lu+SqKjVLAI+WkASae+92hzslXxeyOJYW
uBQXkhnAQqHrowkP7Kp6eaSBHF+vTZXbyPGbEZRchT5eGjCkvYhftTTES2wOMThywYoWNIH1wsH/
tU0NOWzJCaytb3NMt7FfjO92nO9lUyb3orHYo1lYAMbnOuir2jR5zHnVnvHEeaXBibH6AorqSzm4
+dkas3wNZVwILKpuIPAGDOmSmkhL8QhTI+OQYcSDcKcS6nE3ZOydb4DE5ff26DXXHPjRsOsD/TNr
B21dNWZ5oG6GjAXUMeVTZqgjGHC2IQMzzOcobQZgK3T/4DE/PaHq1F1hOxSKjPPnqYjZRdfGAAS6
gAFASLZba5UfHyvVVW5cuelxwy6IV0ITLW6RDAMKaw0qG3ak7ruboVYDWAzcaAQqmNpvqOwAw1Zd
fQ1cxNRVxDzVWwmklfCvQ1BWZ1TEuet3D6QkUAKQSrlylUfUgVKePKBJVH2Nm7c1yEOD4hy4iMCR
jAeS/tAhmbaZGtSADFVjPKCU3njIebBtEaW8kUeRpBYQB8EQIjoFnl0vdacQT5vxQM62hcJsPrbA
XGEqzWjVmghHthu7klOxql1tO/TOqwlNrUMGOqawU8wwzhTVJ+pCpMZ6cgR/68bDmGwTlCqvh4a7
+7qEYBid1V38q/e8ksmaDvI0Sl06rS/OdiejE4I6aUhZrc7uQBWclv02aX0NIOVCHLlt+ScdqK05
O5ZFoOQakGGlCWSn1Fk7DsluBAZoXmmZ8OeaiBRBlXCdMWx7zBxAN1b02V2Q4Y02TN59E5UwAUNw
Gkz/y2LqUxeSCHYhV3GXi3TlsYKvU63LtnO/jifFWZ5Yh7lvRHj5NlV5pSWqws3uxkHgfKgmA283
r5+jxBYkdcMxT05FLLMzdjtvzeSnAPv82WdVDeb19kR2mtFFgQUaVZ2oZqyrp8DmUx9BMNhDLaUV
aWZINkcN4L+/WpUARW0WGhC6QhgdaVQg7VhSPE7O6HwaOGAyY3IToJz7RBZLmw6gjxB3XJl6S2/C
tBbeiTxKZCTWLYcSWqu1LnZUKJXkDTikaCqDlOwRxVhBSF2UxBrX/3Enz2rEXQKIS4ssfCByB5XS
U1OcOtUkg4W+GFkBzNBUnOiKhitbDCAntgbwNr7Picmdxsmznmrw+fx5SeNa2zcbSGklOzuPszXp
hh8KVR1W43uyNltdXgQA+Bcnz7N1rpvWaXCrnzzKxNmQ4q2JU1ucyeb64Ndz7PxEg5PyEGBrQBzt
3YVGBlTQgdIZvGqFdr+kqabeYyd9bF75e2W5jTQDmShNRY3WgaJSeVGPXGnixLp54pzR+r3Wsvw/
1yL7+x2Xtczfd6SVzbK0TqjFxuMTD6MmQ+UtIXj99y6OO+ZT2uGxsoxiO/GxS6NIiLPcbC+2o8nL
YPLogFfbsTNTIHbINl/6AKgcUsM4ko2a0q1Rz6walBmApPSFdThBgLeLe+OTBvi9n2ovdddU30rL
f/HxRfgGKuj5AnjS+eIfQ3o0eM+Qyjiq4VLN/B9L/H/3gQQYqrzA371xhOOcm8G1QyJ6KFjOti10
amd2CMuDsktd6861wz/52fQ/JZNpvfxtUuSb7cwO8e9JQ1pbL7FlJ2dZovhSFNpwR02XeDm0MleL
ZUIg7s5N1IY8Y0r0VVdslmVt7IwEZ1RXGuOHqblYaVFTRfOSvQGuDn1QQQl1BxXTu2siZuyyCESw
ZLORoQzbzitBDVrWmx5MpIfI4/nzqE27sjEBalV23cqCxS7j6s3ugbHt0ABf9+xUOEO+2xf/f9qr
BvVrlL2aE18qewXKS2gyj3OyrAFt7VkE7aclf5b3ZrPrHX9YLfkziRQmorCJv12SYsKOX/PYHk5k
mu1sVUWoKKOc26RF2ZlZ9afl1gIPnF3TsHG1LNNG/celaWA08nlpWkgHlfOdcM3VZKBCkLsTAoM5
ICnXvHbdldbyAnUAQ3SdR/CEGg+oa3kqlI38WjOCgiIQJDtaYZ5LC7yvIsHug4Imteh7g+3pvNJi
WtZskmyH9413okHgwB5SJxfnHmX866HwsONWG5l554EXXz3aSM0qkw+e6X2Vj6DqUl3arjhljFyb
jLIT2VwfBAcAhd9ocHZT67pIhW8XW2n+WpbVRv/jsjQp0BDMSiXPcI7CNoiW7cFoTYPUdO/LRhxH
hbHGrmroNOdQd9jZ0X7Gj4GDoC7tZ6jr+r1EIRJSE0uXRlHLht9LdvZjnHp6VBDvomH6GnQ4EsWe
3p9BKI49HvU9ZaQrapKohERs1u5oagSWdbw21BTqLytEFQj+rb59+MM+r/zhJmMeJKHnl3KLEEd/
GLz40bR7/YsHIdYgcpLvhUj7VTuk/hUSwN0ZNB4oJxyr4KvRXMjBgSrxqvLAKd8MdX0poSOypgF3
Z0Fj6huUnZu128jkErC4uLIJ2AOktpLvrvmpr43pq4Wi9DV0bEu1bY52SBEj9sAh3Il37vil0G0e
JpkV35Wla19pAEcA1FaoAQ0ldvNArYF/OTJRRzE0R89gI2iLFARq4PKBbLJzgLIb+/GhQWRwa8Wa
vEU5M29Gq99ztalNkUqinuw0ttXAmA9FYBS0xJ5nHhFVOVBRy1LoQl2oOztHkJ/Pg+RPdmpGpJaO
TuLu/7SrZcEOrR0ro9t/8H+vn8kmjZ1QkDMP/jEd1bvIH+ty/nhLvQ25ARJZnqY63y3LmsDUX1Jf
rhqNDxfXRUJnACb/1kd4XaPQLHngWQDYbwXFhqENypVhG/WLx1uU8ck2/+L7QAFIWX4PMpAnla74
JexynWWFB/3QBySDUpxScr6qAyv6hdQZYNx59m1IfqBGr3myhRg3DI/Gc6OX1clAdnU7+TY2lSAf
COPC775bZrzSprz4BQ7uZ+GM9kugDQjuI/J+dTVdP0AVVdt5OJPdp6Xfr2SnG19Guz9I18h/6d50
FGPQfAFoEwJdYD/0BA+Z7KdH3SzTXWQ32bHxeHazfRavjaCXX4Ck3411lv/UR/ZZ5On43MthxOnT
KM+BIewzftnVxuu96sUTCAcqV6ubDonns1PTJs6qjlMBCmyHnxLfmB47bjyCp8P5Ao1mqDlFdneG
flj9AJq2b2THPwZRmb6RlxK0dfctZwBSJ/5aC1BcBwLM+KoVZXJpDIbDvmX131pn46ZJ+R3gGshk
KQeTu+MONZRsk5pZeYfil/KuilDghYBDjXi9U9wZ0F7zw7rAJ57yG5lQw6UhMy0Di4WDVu1jrUu3
UoE+8F+t3Zt+noQIG8ujpd5780CEaoEpqu6ox9youhQmuyyT8gpv/ZElIPF8X6hEwniNH1O61Qgi
gg3128Lk4zGDh4Xffieyt0nxcdaZGE9dEZaOonybid/mlnyo+dCvh3g6cWBdheEfIWETOi5YPKrc
us6YhQnSGAgOpFvCOMSlyS8o0HimQTK5zLiYVv/mz4FwR5osdk5a6zsroqOwq/ZzldjGg4mg2fkv
9r4pP9pTs/vs5PzNvwEAaEXsFfjefA6i1HwYYlRTzZGsMur5G78rkiBnzwU3KGESqFStAP9C13bg
nojsO/xhqqcekkz7DiXc2260jM8THryx8Ng3vMJAn8Iz7TwKZ7pBpdoHUQYKktVM5HSrp0HN5BUC
Q7FbzzPJwYlQBEYzLSAqbiKF6Lj3eybdU/cAUaSZDvP1zxzgI3LATg+1F/GmiFv7AQjxdIv/jOAs
swR8wxCv3lvcqpEXYBbUwoUOPWoL9KqWmX2HdNF2rL0pRk0i24Cjy/ie2qgsBGI2fXYmXa4DU5q3
Ssbarp/67ug23XhGnh3i417VPDR4zKM8ry9fsY34FGUA94bsYRItGMNqr1aqIvYr1/Ry9bfPNgnr
X58trvUPny3RNIjsqtovKt1iAy9W3GLdcS7OUl0A+rsjlX1xU3tAHQk/1DLLZIjIKijkKFznt16z
sRIwBsxGF2nbjT8wLUQau8SptfO2A8TMVmyI8FcnI68SvKNj5zwpFa9BNaXQvS2PIXbu1cPOGrzy
qAEScpGuGC50RY1IKzCURa67XgaaJvqWcD0Ki9YbtlYaWwffq9mDP6qSthFUv0CenFHiWb+Qx2hb
JvKb1hOqf+QKeuzxccCjxFrS+h9i/PMlOU1wohSAlybOVg4Mx36w0Y0I7jqejxqUKN80ClbMLd6F
RgdkYA9Y0CfXAUTazqbP5BbpoDl16hoRuB5njSTpumun3PoYtXxq+t/cBvzydyWgiJCx8sRTWxQ7
lHIjr4df3tZ02LQrVFfm9SqFbshLVjb6MTNdyI5rk/6qO8PPMQ38OySahxvYtFGxrvwtI3BXXHjI
XKllC1HuyH9MvbdlK8SN91OBynZQa4Nhd+sDM7ZCdjE50NGWurWepof54KtGUbGRfOgilpkc0kZH
JrpBdalPwNU4cfrQMHpnE5SBfnYI7YqXRO9uUZ5x93ZHqNOc4g5xmnwyuzOKTEAvUYCo+gyBzsjc
xjWKyitvkFsap0bzkq+pW5u7oTQFaljQJGXcXyreVCjlzx0wyPjuEJIxqfibj+UKsao5R/ZXedOA
8OIB/JdQWshqJG+htS4uQkYAE0JfCqRykGiUGdD8SN3jEjuvbgvGty70EZocQjK2aoSufCBlDlXj
3RZ7bZig/phHhbU2agANB+wMHLzGT5x+aPgJsUuX2fjN0SXzH2srT6Fwhrg5NchR5RIh3d/9DvxC
JXj9yfJhJvWnLDGgWb6itZY5EBJCKF41ZuFZG3vI3fwKerBuq4ML/FobkXXRxZOh4F7UkJmuJiat
lZuO5SbBTsXDGSTyz1NcrMglI9sYlC30e5i9WVZoE/0JpxMGmj5flKEGVbJjoBq6ijOnK8Gk4MKI
81ywIWs3tTbgu8rL8WwonfNxTz5ksp3q92xacumTD3WrqnDs1TLiGl61NlwISrYSCSNZJm9Nimhk
i3p59PPBb0A4FP+cbTmNkLvTetW2L7RfFIH8EKTMkgQqPwzk6R3Q7GecHT9GM/8IbtJk34mftER7
Bgraupga+AGlxUYoxY/ppRnzEtxLQrtHEZq5ajpmIsaTxyEYI8sfQ5xtAFIsgf1IIFzjROynSJtv
Vex2n9sReXvNZfoDNjw+uCe5jv/HKjvgpdWDBadFNb+XbVy8XPF7cEr8LVI5nudLzRLa0Wixpyqz
BpVEaoQaVwKZNYIWb8BpsEtMFO2BDuMVwMt7iHW2j/5UB2cUC7YrsmsC5ItVy5pbFlnTXeAM2L+o
CQxcAcgYVc7JRn3xJ7+CnK7Uy6e4mtpwACPfmZpRasVZV81io66Qgq+c3NxWEwDhsuQX7sbVUwAU
7AP3o5Vutgy4lnXrlvmTM3TVEyKvgDfW4oEc4yq/AiXl36jXpu2PoWzGeRHo1YFWNWf4Hao1K3Wg
xYNIHqibT860BhbI3lG382ukBxHg3lJ3TCKO01jrry11U3CFJgdkN6wVjSITrx2bCvQWNOq7fXLp
OuxQaVQfzPaGkME9DWLrmoS1M+r7QtOsCWzLWYuCjPbYYXOAUFKRRRd8t6ILXWmy/gy+bLk3jcqZ
QrOJegTgRzDBGwUOhgWUmdUVNTFUAY5Rgmbp/s1vmUYzyIWmLd3/+1LLLf9Y6o9PsNzjDz8a8LgU
h954jBhEljWohFQhXS4NiD+cdWXVQwihhPy0DHgJKOmbqvg9hfrLsK9WXLp09ecN8g4ZScMDy+F/
X4Y17x+M7kKfZDYudyWj2zZ2Fbq2cT+JBGc39SGWKdSdXeiSptR1+gLlzeagWUl110Ea0kEq6Fwq
xk5q6tEBCkSL6tVoWm82SVdpttUganQZ1S8A2GjBt63IUCvxPpdmVCnQcoNnXhb7pKN2e8rxJKK7
LgMj6HWkK7Nr6TPszAXr3U1WJ8FqvuP7wohSoXAbHN6S7p2LEqfkxkjX81I0mYnX3JPsNi+VC6Pe
sERrZpdAC64WSIh2YJgQR1fo4jhfeXn/dvUXG7kMvu3l+GFjHjXl+9Vic9Uyy6o0sNgasISuUhu/
eNC7BQ9174GbioFJnbqRkwUPwoSEtszMG1MeDeTV9qxz+hUNNrYfPFSItxSN1C/zJCmgFIgiHkS+
ABEtBS9vvmVdQZPS/Kgn56q5ev3DFt6VebgoYfGjlJ+9JAc3U6BHB68dngiQTjD0WGHREQmY7YuJ
PMheNNMNVeahPuJAkDvpHQj07Ps0Sb0rHkgb6lGjTWBzzq3uRz/GGTJ9HRB5ddDwle9GYDHwivjU
5rY6zzfua/d+laXGm42u+tx2Xxkb81CvCu91Ho13uhE8ZkJk947jZPfgvXbPvJtOZII4RHbfAYh/
i/Asg2reEK/Ire/vGciY7siLmq7l+8yq5IV6Q5Jm921ZvVReCSYNtTKZBg7OClcz48Ni6yurXfmp
nu3IhQZyUaDookIRD9loTdZATjTu7P/H2Lc1x6lr3f6VXXk+7E+ABOLUt/ZD39vd7buTOC+UEyfc
Qdwvv/4MTRy3nWSvdVatopA0JdoEhDTnHGMkq/NVA7e1t8kABurzeIGdWnvXHJCvZUr84LiY5IE7
zQ11oz8JeRElZE7Vm9HNEjS88fwTzn9Cgh1lD/avy3NV7lfXg+eGx/Mva10/WpigSQQmFTeMbGun
8heG4bhv/qrS8pFGaoGuikzo4E3gAKnN2pz/KhrU7TyI7mVZuzxfljW53Bkl8tbPf2lXdcYFk/3n
842DgxS8/226P/+6IRfeVRE80ljzv6E3KO11Ha/m4qT4BRg2eg2m6feuBZEEo8iGp7hu7q00S+5j
SDZeuIwhQ1fXQ8/ONormcsI6HMmfst40oDLay0zxhxZEd2TEHMtcNg6rTpEtjJUhimzRQoDvrhvM
j30z5qdelxzlTRvkioA5ufTMu8oZqmsJ0qtGJuYdVXUmqL2CLIgOVDd0gdplUcGWcwdhBXeDufHb
1gQTJ1L0sK7u4j0NDk7c5AJeEXNBRerg4WExHHO4oapugisxHbpqS4MDbZIdYzv/To30c43IPCCE
G1zNV2/sHtlmkbOmwaSb9JeMq0uyp4MXx09F4ppHKg1YHm591+pAJ4I/aDKG4AaZKitqpKoCEpkL
XvnDBRWTSdk7N4KzjkzoJ/RAxrHpjioMFxovXjmxHf0A0Hqwi6AdsJXEnqqPPrHI7m4m7rbXauqf
/d7zPkPafVxDEXDcBQOKYWusQLqFHM3Y846qyqDABwT1Z/AUclDiZs1BdRFS16ybubqDAl9bluAL
gY9m+bLjBoXabs7TO+fmJwh9HLpcLd4k6tlxDTFx07418LNV4H+i+HXA8q9t3Rb3CkG2XVtD4gde
Wu9eG1BoG2vAr7z+YsDJ+TUWSIBMev4jsdOrJh2txzZuRuiBWvmNY0fdVpbWcOGXTgI/RcLAGsiH
+2SEMm4Ogc5vujs0SvmPCN3dDM5gPKL+xrdTPBopAyRB48gjaYDZwkwAPkvD4SM0KsDljPqzWa/R
56nnIowIh9ps5gB7T2ZAR7yMNmqz82hR/M0nogNIHo+g+Qa8w1hk43Pmhsgu9axPkB0ukZRoZrt6
aJKPZcePrjLDr8DzpEuF9OjL1rXYqTBHhNbsMfr62rNPIUZBPQsnQNq2bbOVEccIEAV5+pHO8sBJ
5rP+D3V/sguYyTBvqvRNnM1w7PEAZrDdm6jeHGMT450hJmdP4bW51UWUbC2MEjCT1xgdGdMoaVnv
qH6I00U+IbB7qTqltg7oBz5ZmZr5rJxUmuvEltUeWUgQ502Lmc8Ka2nUxw0ItC3P+KjtJfxkQKkh
TUGQgLilemutc+eXoeOBB7sMk/9S7pdxu/Cj1j94CWRHkCqTFJfZJBBwMfsVNSBOWFxG0BC0V/E0
rJBD5R/OZv4ows0YpO5y4EBz9kjUOLRZ192HvZWvwVI2bObiBCI27lT4SZbb3be9OYHANT1SIx16
F4RhAHXdUIlGGxLzZTRu9i+jBbYRbLo2b+DxklayIM4syA8de2lWl1SqWVrvYi+rllSkA5y8IOYM
6kteekjY1BY1CMSWXEuJUN0fxpgtdIf3Y/zpKnYJ7VfVgXsyHLm6MxLzQNwMPtRJdwmwVutBvxTQ
6Iu0L7q/KiHafcf76cAg/rrG5OgewjoIl42c+LFOCvsjA136TFvX5sUFWCjVKkDW3Gcy89OSH00W
bKVVdADVO1/pjalrCFeU8FncNIw1hybo5IoFSfS1zU5FaXtfugS0q1MzRRcsS/M73ZHaq6SAho6F
dCE7Spx9kmIcp7ac5wAOnzBs+q+IlvbLjnvhdSJNE2KuE1hG7WKCiHLyYiugyNJCjjFfmQiedmDo
BfcHZ6uBzmxsVfu8lXAX4Gxu1Wd2+CSaASruEjAhfQApZhtsayT0bkXDEZRtMRM1WEaA39+dth7m
mZvSRWhd86XN/xhhM65qB05X+rdMwy6+gbKc1uC6Fh4TX1Jw7UJMsf9iTQNbtkncQ0sv6HeN0xk7
hkjnVQ9I+BJxuemxHIYjcWh7Odg7o6L/wsoUcpDAXxh9nN3ngN4Duo2zoFKQDcWUfG/E7UvduZXO
csbqdZ9XYAbimCgB0cgu6Cf7TpoenbJ6mn+x/lMcBbIvssjCdgfFgvjBy9SxKAzvPgbh0wVmFP0W
9uMXXZ8yfC2sMOQXjguqlPf1EwIZi8Ksyx2mv+GEBf9wmoTTQx+aF9vEUtGiZANECKjFDaNp0ZQi
3Bb9CF0zAzoI0tNOLV0817lJOu6Q21bddPpQg1gf0QvUUZEaznVF7dab0re6JWW5Ub4b9sA3Lnf8
PeW3nesNN562DLnDi5RoWs/KVp5d3SC2Vq/zFrNHYJjWVZ4IYx3ps8AZX86o7k+tSCwFfQ5yJbcx
np4LidDBpp5c9VBV+bMNL+NzVNYbOOL6L2bmJyvkT42XrZTw7JlFvclT11la+WQsfJmZR0mMCOQo
prKARw7rnOCCqujgai8ynSFMAS1XNUGIFsmrm9htgVbWgDtK4qI6EABA/8Z2TnDkFJeenn7z1nq0
oCy3i7nAlKyMIdlzZuArUSbQQO/qgENMx4yffbwV0nLEk/LCeGUKkV16CZOHcCrq9dDmLbDewItD
zfOZ19mPseiaexlGzdb3i2wfZAJKaXowsphsKK5HtXiCaz9e+e6Ur1wmxx0oBClHnQ5enpdr3xXW
moo9wHu3zosBt8XWyTKki4/N3ZT7gPYnUbZHTAMAQyg83EAZ5KWudE+GH+/z0Fn/SbPCt/Gp1Y2T
DsW7echWSFnsjTt413AX+ihQK8L+Jwhd7RDrtfAJc6sbEClWNyGcMXMdFakB2e3Nzl4aLggQOt5Z
D4CBdxfcUpqbWsJ9WEEa4lx0QKCI+2qfYjtAhrR0vGWiGcYh1frRqavgzhVNeuzGxF8So7fzs74t
7PRY2FqeCR74Nbh8U4gSqgVeW/Mr+DZa5Pxb6bXbOiO4XvAPkYqou2OyAuGQnmrH8MW2C8FobFtt
eBuaIK9ufQSysDecvnAGZZ6hHT9BLualnhIxwJE515P9lMf+OjAmYAyaJtnxPgo3CHIgricnzIuI
lYPdBqCQJE13ZpI1n8kibCK+jSHOt8BiK1vO1PONwYbtH8tEPI94GVAyQno7ywE1XOjUUD+jW9pW
b4vUCo9/v6f7X0b9b62/9D0bd3qoUhrtdgqmi35E0BVS6OVhgAdgk1emfZcjJQwyx/n0XPhXauj9
7/ZU/rCFlA9tamJnGQz+EVng1dynzZSxzkcgleh9YyOvtrERFvA96TVQqxc8vT6k3mQvGXs6Y6bP
uGoFMol9VkLchwN53TtZDYHisX1BYp/toMmAtXmXPXBWMzynfQVumszepALJxVFSqhNA8PkaaU/l
x8o1vxG00XC+YdpKns99WDSFK8MXj62Df0xCrSHDuNyci149lBvII4eb1A2CoxgBvRLDJ8p+L4oO
0nShP15KLvuj1WIjE5W++VQns4E93LHBXCBaUCJDBK9EgRUm3MJcHUmGJtNFoYvUanfAdlIr9orW
A7X+qW/ihIhcZDkIVI38EssErCshQGuVgzyULcNSU9f3lQPCgLF5LFtZ2D/axJW30KNdgeE2yG7C
QAMY2ugIpm7Bv+XAEK9Aq8GvDAXVv9Fwk4cgLao1lKSmEyBf6YWjEmc7qcK+tmMllp1wwsfOym+z
tOA/AOxHfqPXPoflz+5u2CJ9o0ssEPnjWwF+BA+uGC87iqbzkT0wfKTXn+otnjtbV1Wz+pA3Wtk1
sN2HPIcw0lmQKFNhsxVtCDLcCYJE5wZTcQh+GNdgsAETlULWPpwri1JE/YGKzVi8FAl6iK/D29bx
fZFaYwZ42H/tW0zI0SnzbAVq26Oo3Xzv6QUWshGhyCbLLDxRmQ7axC+mfB8nbnQ0sfgkPoO47b/7
ogivnX7gt2xKLokMwc57e4u00XhDVmM2fQdKL7jG2na2omprtGE1pLDSK9fXscBfMVvltXI2razt
NTyUSBAeKvYpssENh/fav8nDGnzcmPxPwMggBuV3IZwuvX2akCoOccTavm2KulkWZj58jj37qfPc
5LtVNuiu41AiLbFVYsmz40FodQgEgyBbgHc6qMGN0o8Ik3RmdPJN4yk1fD4vKLvEzI5FHD7RMo02
CBIo14W0u+SCFmsexzMIMLxaE5sX8Xq1g5+ejAqfCs38RfXN0ALaoet5L5dnU6qHTGeKD4NXLkDY
O20Bmsk+uZAXz00Zfs18wKBdcLFdxmnYX0oAqJFq0IRfY0gDCAbuDcuN/O37nokZTdd5Zn/KsbI5
gYIpP2HVm5+wA4l3YjA+SjuKDnYcbQIrK+/SNO6uncRFQksPZdABPpdl5TO2o1ajE80xCOSXuZWN
znMN8McBiyPsWhxuQPISHjKypQOI6zaiz40rKkWl56w+/Ot//vO/34b/G3wvrpFGGhT5v/I2uy6i
vKn/+uCwD/9Sc/X++a8P3JO2FIKDw0J4YB9xHIn2b0+3CILD2vw/YQO+MagRWXe8Luq7xlpBgCB7
jnM/ADYtKOG69fjO9jSrApD0t00yAobbtu4zQucIn+ffOmM172ODPkwOQKxsE1ph9UJ0O6SaifTS
mcJsK4lXDnKpfBGOZbSdVQaTqHlXBo74MkQizHmZESciXiEak0EgBMxEdAgS/20dGZdZumJ4xi8g
T4zsWX0QeTacbH0Y4qbaFJj0wMj0szWt2s8g0892omNYsYvMqZCPJLvZhPqSMQ0ANQW2+Ptbz63f
b73jcAdPlhCIQTv8/a0HPV5h9LXr3DV9NO4QBA6QNWVO64wb5WOVIGiilxP9BBx0KXl1TRYOME+A
ajOkif3Zqsp94yIL5ZtxeqZpNuyhhVixcSFEHT6mUWWtYjvpTy4kMQ+lAk/GiNjUxwmkz7i9zrM2
Bf80cry1KfOhNBKk45FeM7Mar9owti84tzDnAtLg/sNz6dm/3hzO4PXF3eFIDXGEI97fnF4mpUTq
fH43L9IdJYDLL/hHRCiKGyjKdjeA6j/QdBjVubGhKY+K2grpWvnNqKBVbIXeE3zA7doRWQ7WNExM
YV5DrEGI5rPVVidXrxHxUbzNY1Z8EoaCZJDqYToW/FC716FRVNdItN8gYC/uCs2mX4LbFnQHiX+g
OlCGJdtGgf+RWqlDFQ0boXn54TWDam0VceD27GwJ51S8n9wcrP1+Dsjj4IMzw+6Taln7QBGGzR20
68XdL7bcvK4day+h3PHL0p4U5qxWeBe6keTnpi4AOqmH0wPLX3Y0efS96r3svtEHeApVJWIQgKGQ
RU636AA9vMg8ld9brVltDHMq1tRKvfs+nXsXIO+9mv2NXFlsbfEmeUMu3zWunpXNZkMNpcXCf3gi
uPfuiRCMSRP/Cyhmu4Ahu7Z+nd7MVJhZrBFUMsGdwCcK8nFsuOxN0CsTzjAqP5pebT3RIowb3XAM
hD9cGqGHJZpRQQoyTk4kATurxJJ47CwPS6eVp5RaNFrtLUISILR3yhjiMkl5oE7UQMX/WjcPFrDE
39a1RJbNaMt05/aTeWBcmgc640Nil4s8GpFthUAR23EZ78/Nv9nMFbxqt/8w97yf9vXNBAGUw5kj
PQtEdJ7z/mYmYcXMNGP+rTvUI0KxmbcwgV+4tiLDQ9J3Zq671MsfCybWtNYli6oKgdLreQ+GWxDP
IoyoJLDHndrViDPoebbSs+ubA0BGp66FeBsMqBoaH3A6mSHcacGUL6vEBL2rxbIb00uiBTlbqIFl
xksDojMRvASgdTd4my9jpcBl43vpjYM8l7+/K5772yNmc5cJ17RAucu4/ctdwYqKB3mTOrcMcrkn
WwtmgNokQQqbC94q4kQNnDheDeomcqZ09YZ6uYCgAdElUx348wCMlaCSJ2pl3x2RBzc4zaquYgNc
3Fm9pFTAQoCeA1LIwUHojME42Lqtcj+drWoH2Wkug3Rjr11Dyo9BihEZwY6Kra7rJRBK4Wj/Vkd2
SruaZmNtR3VjLbHU5sZjpem9F24w8TtMw9AVsYIYTF1OuaeWqITGll9Bhota31h7vK4hkMu9Y9ha
+hEYv+BxUpvYqqddLpCooutZMTiYI+BUBGsKdvwg7JdIxhdy0dXecGdpAIkCEBmhW+yUdEm39SMU
lNIGbjlIhIVBDtL53vT3EPdWl20TgWZ+avyDzNzPad42t1RV4NO1ShHD2FCRGswUECpmPv39M2KJ
314dD3obnglxAU9w7MJ1+5t5aPQYPnejXd6Goam9zvmnuK6ir3mPpEN/cNg1Ij8R0vOQAAx+vfCr
AiMG4vv+o0JYaQPdVLBkuE50/76nV3UMG5jx6GVGBIwruFicPq7gkwJdLRVlNK1D1U53XeiCVSTI
N5EW1lOFUZxAE4tUU13EDqPZSVez3OhiVoF8tJRi2FERQKOXIakIKeR1hFSztbTxlBMiKPKteh1N
TvMGeg20OFZGVTUDh+ComvYpB9Rthl6LDEQSUAIzZ+g11OaKK98Wb6DXKhjqddtn7XwJus4IYA7y
vq3EfbQst71xLC+4SjrgXweAeB7t1oJSOGPZERkK7r0ZlHs/VOYjWEWaDeZUf0tmcQz+c4VYV99I
5Dt12EFQvcObp/OwdjDBA6y707CqLQK44tWxbvmEvFFIN45lF96Dc50jPwfeusqt92ONiABgBe4S
7BfRM5ZP+SKbSv8h6SZr5RtDepUjN3TXFp21p5FEgwjgeaSeZcGtpwaAk6GT1fnD0oJoHJzTwCZL
faB6UTXjuhZ2uzSd6aWOGshuQC+bMXseQ0ZbiFjVVzKAByXnbfYFBPAXpAzZxM1BDJP3iCRGZxm7
Ywj8BORT3aYyd0MEh71p2TZ+gcy+yKi+qP38AWCG5IphOrwZsTGC5gUErkXR3SPOFUDOLijui2yq
IROgui0VnTJt93WHxHEqQoTZvq5rtolbu7iBh91cFSx1b62ySK9Y6W7NcXBvqWqI/GblW/60sXWd
xcsayh2zud+n+aWl8j05ayEaBHbD1NmTwyikCJmuawYXudEdAyAciyUJ6rZHIzdvokrAqVfUe9uv
yh+dlTzZ8SSBea39Jbbp/Lo07XrL09pAPtAEugagODcqaovbP42TJvshU+UWDotuXXaQxMsjdas0
GgVpkFBJ1kCU3Cgg2linOV4p1NFBQDiAbJ0Js5SMSsTkh/GzLIrVNBbjQ5wAoCFLx0SsBTt2rG45
ABoFPqSa3FCkagVg0XDRV02FCFzf9cmpjotyWZvMuwE/abi1pYqgOFOMx8SCdx4pie6dYyFQ4BSh
/ApM1TrNAv4jaL1D1yAiQ92RDuDd8CCMtkhomjZ/PxPav34tsWrgzGb4MDimaWJOeT8Rwg1VNtZg
dBCMN+Fi7X2ElwgyALqpay9szR2owuARoboO2lFh091PjVNC8AYs+Y6rzJu4y7Ee6MvsW4GnEsll
/NPZAjn8AQLVfrRzNcUK8ay0IFnF/qfz1kSq0gYgP6IzSDhCGHcZ1HU2ryNsZB8vWz4ml23YWNfU
wBABuf7722D+ui7Vt0EwrBv0f45DO+w33wN3GJDnLVl7+ZLT7noaSYpXnkH5GCRecAPY1gS+zPNL
nwb2ig92+etkQD1UiiR/evtDBT47RMri5d//ZG7+ss5xTWlKiX85icmD/7bzBNLUhNBgFF/OC/rJ
dyswoQfRF/iEU+2UB9tOsi09n21/VtM3vjKRSvV7dQDexrma2W30BVIbZ+s6btyViMocHE1rcnNm
rhc9WAJcLkW6HsMaxMEIeazyxAxvjaB8OYMQAl/1LWAeeWDy1ajPznY5JPL+YTtO+4ezJ0Tgm45t
MMfGwnY8zlB+/zj34zRE1SSS3egD6iWWNkRZuglS2y4WmnAgubf91ENQVwNO+ja5RtJb9fFs4Rt8
QnzIGhZ94EO10QKUIRoGSDmFIJhO8c0BCrQI7wTLyotet1KRDgECwaMzBMeQM2hVvfbPe5EAJ2ya
X1l/+PtnwNLehfd/Ll5e6YIlhFuuC0zW+z8XUItsRCQr2M0YLlstZ48MfPveyQpyBC7BoVLpQzIF
NXjAUd+NOTBtIKheJA5YHIO2AzEfc+G2Dix7O4LLOcR+AdDdN+VzO2HCZDU/zf/zzodVk0/rW6HG
KgrC5pfif7bfi8un7Hv9v7rXq9X7Pv/B5wr//63JKfpW4YP/o/nV6t24uPrLr1s9NU/vCuscK9Dx
pv1ejbff6zZtfvritOX/b+O/vtMoQDJ+/+vDtwJpF3o0LD/yDy9N2ndnYyJ6dfXp4V/a9I3468Py
KX96xtp2Huqn/fenuvnrgyGsf2M9JfSUhX00t/Sc1n+nJgBgP/wLjJVN+NcHaf/b5ExKbnsex5mD
LTcgcrqJm/92XNCBMQEXFhrEh59/6IvTcf4X+rMT0rT1u3V+GLH9xZLadJnLIUyEB1L8srfHNxKZ
EvCV3inNFGImcscqu94T7NsPgCV3lPMKHCcMecGxpQo5gAtnIzoL2dAfgc2D+Qwlp+62s0NUsd7T
YOf6c9/5AjQqnAxI3/nlqjTs2ZzOXn+n6qW9C0QUP4RS/nCxPb3XXESbTJTTBTM8eYn0jwBT3OR/
qeE9B3ma8xzDlLPBu49KOW5EEL2YMqMIgJNN/C9mVq17P3OeDfBPiwzqChPwS4YOfoQMh6RDnqy3
pvNzbS5izJfakhoynZeddtOrZccMKfEW/7TykW0teGeMyAVUUAMzcjDunucm8NKfCjlBrUvPXo6Y
ut1kOcVsQfNVaRjHXyxA51ss41GBqO0PrXSFeW77w+jUt+Bdhpw7mSDi+sDdPkiWAXi4L7AiiBbM
CINblzVAaGeBC4VvQCdCL19DXEseQEGcbPwojyDwhiLIoeWhAL62mstvTlkCoYFVBY0OHqfFBZkP
kIVEgr7uOR+ioQZ1YBOtqNj+40fHff8txmMvPFMwy3Mt+OBNCMS8n4f7VBZ1Av/bHTcLeYGYEHdA
LIyc3bDJTx60ZyBnhENrFtMx95xN6AgLOdPazFSGv8UaHdNt3BWgkHJj4H4FqGaoi++3L53rGJoJ
vVu3u/OA1KovNCXxbxcKEgkg4M/u1IkuxnwBCgP9eyrnaww6jyO5O8jxgS90cUh6661XhASpZo9I
znNqPTtJYhKcorL5s3WWsKIe0IuZVoNtgZI/4AJc0T2++XRaSmRgFPpAZ9IRCvoJ2ihjI9uyUL5p
neIGikuerRyQ9hoFKBp0x7mWuo/wxObwsP8cM5mKhwCpZdu+DYoTHcbBqxZi4lD0ZqEB+mPdUlgD
uNVGb0ellowHsLcuqKxY8L3nhb+FlOq2j0QKRyKWqo0+0Jmjl7S6sYkjMD3pegu0cisbeMFNn3fT
2gULxrYecvXJRqxi0Q81EFC6mEmoFojSux8aLTZbxNe2ZOpT0w/DBZTtzSVZ0RgIMLB5jLiGlPZ5
jGlKlkljIzHWNU5DAImZBnCmCnxqmqafDmMKJg9k8lWIIubj3EB12OInWLo24Ow6l6kL4GkcFAE1
QOdRXmEzXI2LoXUGpKjoYdXr2OcL0GBUpC6xvtQvo3K6FNm8OVQcchbYLSnHqPb0F6vRf4y61L4K
hGF9xARItwU5suIyAKn9gowm5pvITeNipSoruzIa+DQbAyG5CUhs4afBslaquWfCslfQw0quw9gw
NswFHqNGvvc+NGWy71mVnNI67DaqaoIbAG3KFRIOmgcOtTcosiXVl8R07zXl83fAypYyTTxwFHjI
accK+YdXWndlER+jgBUzZ2MWBwA5QNp5GbUNPF5IBeDI/63iPTE0CreUSOGcybqJ5DHqunrX5DaU
d0ErekuH3HW+JdDqSE7x4BaQvxiRvqf5P0Iuo12JzLOV0qR2ymreFnMIkW8sL8q2nd/X977Kn8Dd
C1R1Lj/bVcHvRVH6W3OQCRLS3hr06nHoKvtQyREZHkznFSFciLAydKDOVaGW0wV5Xg32N0NtRPy1
CxDk2I4sj0/j+JXaIXQO8XBQKW5oPkhGEKWUxSxRRy7UkCYLmhh+Ns5zRdb7iN797OUr9tKLasie
DsAp8X0PZCN8BMa0QeJHccyQVVQvhpjnRxFVBbSO4ZbOe+8CeaJoSLQNtSLdMFgrO3aw2PDydCXC
bFjlU5kuqR94GCU70alsZLH0Gd+4HJRgIYA9D0gojhZZIfMfa89Bxlg3gAJQjDmy5DsbCXg2lKRT
oeSFLKEDZGZ8vDVxw6FPYYdXSVUDnGpVztFCiMgS4NEBrMDbgCnCOVJ9hQlpVZmlWJoDg0Bfp/o1
yBuLvTJiBuw/xFoP58NkGC/FqWTTIqpTZ1XaA9KpyOaPfd60vzkle5Db/KhtF2FVN/1hG/lULErN
/o9M4Dba2BAHOZAEAFXSgerqsAEjL51Cfx6nzRheSW5WmFm9cKPK9gepMIxQINX5IwbIeSVLIiQb
Az4C6VAspXTdbBTWOK0HBeFPfAqxo9Qt1D73lzIy9lk1IMCJfKK3LeBORe5Tni69YSwPcTAhBpTS
8ffzepKehAdKlQevQtKoaUU7ydzy0APtoxYyTUu1oOY0zrc1fKYX0ow8PNUFnN7YwyWrIA/sk8Qs
cupLx8VDq8usVfCRReEe+KWh2uaF3R2AgF+lfSvHhatK+zSfhmCGX0ee8BZzOSYDTxt4CpoYvmPi
MzaE4dIew/6qrer+is6YSNgCG9tmS0UPnyZnYbQg25ajvyO7EQJgAmvC8bobK/NiNiHr2m02k0qH
43k8qjfG66IdkdP5epkGWpaXpfoWOVb35uoWoMlHOO+2JTa4C3gKSshqI+yAHAyldTOvKbYAim5+
14bZHbianRMZIJsNpKksHJEPAvvCtYpLoIyvyZQ6vdpTVQqv+tqHGM+aGslej+9g114t7bS4G43g
Zezkdew5smHVEFjzuVN+tYzYWo7m2C1DMPXAqyHiWzr0QXcxIYZ6mkuqUpcO8o+p5E4p6LQLJDEZ
qi+X507/bSCASr0T9ep/DoTlrLOyW+hvtqDTNIdBnCihlQ66ym9ygbwGjgRhfdBVqvT4yRj5MyY7
/DqdBBszYyu1JRm9dj6PZ4/lGmkl42neGCgwKoNBe0Aq0c9tRVmz7CT9cq7ydTYWNToM/Mq1G4wb
o5tA9WEWfnZKzGJDI537p3rMUttlI/jtFjSeIdQGuSZGsZZ6GLrkuR+Z6KFolHmHQsP8yU4PNfnB
Q1+ANSsGR6ibtOuyzbO9X4zdQaaWVMDOF56CqrvRIjnHVz5WJTida6kTlXXPYeiy/dzwptPLKKbc
s9SIDiS4iEcTcil+KrdQFwLny7nMrB60XBQgTEysFaGt4m7nylC0xyHj08FXyUNqifZiVKVxlTXM
vwJ+3zz0cjpWlYEcS32gs1RiIY/32UBO3ruG2Kx2QQ1dj7OtFJG9t1v3iUz5aLqgGoR7aekZyKKm
y1g5w5ZIxQZizviCNHncH+msRWYpflxeb2THkgU1CKvH1pma51NeYGLjsY3Ymu5dtwBiAny3q/Qw
57Ho7Je6kTf1BuJXySICXB+ZunHP+kfuZsPaTt34IHMvu3ZdEz8sDPNvUZ+s0/cWTuE3u2kswyOb
zB7Zu8gsV8EdwqD1Nzuxc4BbYhszkcr2SGvkW0C83NsKqNtFUdjOq2mJJL2lhSiWV2W9twgbTT8J
VNtYN18HEGit/AbyhF6URpeeZn2jmPc7AwFNCehSmFdF2QLjsYhBF47ZAqwvoU5VDarwGeFwd6Ns
A+TsKkyelRe5GyRfwYlru3a9GgtWLskYHFpds3jtR4ZUyrT0EPJafrZ251M9Ypa6SEOJIdALqfhI
ZdM1nWXBs5m46ooKdAAHbLAc3aoG5xysZlOvS3Z9GONToLtP7TBdj45XX4vb81BkbkYtwCnpVO/O
lkixSrZ54yfYeCC2soD2BQgXW6jC6guUUBzzF13aABNQW92+g+MTfIats3ZNpQ50gGvl5WzyZAqQ
6GvLL83dhGwXbHO2v9RT8de+51HP41EdMgRGRBcLc2nk7gnzS3zssCbzF/CGsWXYlx3ejQhlc5jc
rSegEjKXOVywl74bYjetzQf4i6/rENO+HoJKdDgPMw/LkvplmNY2nF1Wg6eFeYH90AUQBYLm3x0C
nPZD864kEXdzeJffAapnPSTOiyWVdD+3q+8GqPDuwppjwm6i6URnfon5O65ShZfLHfQPn05UR610
MCr0SAYHvMgNsgfOA/xilwOxsOQDELrnvucBQEJ/bUz5Jyep5WL0c2tXA2x7KxDbvO0aQKOBhLum
qrhT9gGQwZMKxUIBmJVaXF5V3AnvGE/KbTbBq0X4BmL4x3p3jSCtvKKqswV1oLrXMc4Wed+8jPFq
QWP86Spk8bdXUW1jL6wC4Bilk6bdNnyE0oi1o1LXdtjSVLoBGcdzQ2W65l624C4uwAS2dJBWt3qz
LZm3I3WTQrfRF+Zq3piIuFsAKxNn0eVUxXIL5za0hF3og+8KcNmDLM5fG5kIHt3B2STSDh6cMcLn
N4dkBl6y8NEPoT875P5w6EYn/1SAkdDS9X0Qq72RBvHcHSLl0aJC4taVPXHnBmofDzRs1qfJBpk9
/pZ6vV7FtXh6MnMJjXh99c5u7SXwJW+uQvV0FWye10gn2odF9jhlbXLrd1FyG2CBtG6xhV1RcW6Y
QvB+s4GBmx0m1phe8z70jo38BoC6uKbaoU0syHhmjyF8jvDrvY4zl4cghYJaqdje6f8fY9e1HDcO
Zb8IVcwkXjsnqVtZ9gvLYUyCCczp6/fgUhbbvZ7ZfUEBN4AtqUWCN5xTO2sG2McdSOYvKXP156xu
BBouUEqAu2v2LdJ73EhQpDj0WrtFzHTcNr5pvVcpQHuVgYbc4pqPdnZIZNM82zx9sAGN8g2BoHGZ
Ijd3xwK9x3ccuIqkGFhbLMBJAYIltFvfWW28NiWiDMVYZd/+/Bg6AmprkquPoWLcp7Truo0FzP0o
6caziz/bk827epVFaA+blp0WokPBBjOA0nru6ONc+hS6kY1aLEjKyIqWcVrUe1pWsaXvEOLplrTM
Y/AH441xWpFosN1ogUD/fQUMe7sDPoepBpqx5ufAA/9EC5xvP8SGTGOAtUdnZ+gskJf/lpMZDVUL
xPMBFShbsr3xBx6TsRRVy1ezYrZjKc7sA/MUC+fvnUGc2GtAgWr41nWMX/OFZhOG/8fDUCX76dOF
zgD0NfWTsKQI7wXALn9vhiaLFvx9h+mIO2TVniFrv3CJEhdYVx9rC30Nvqz1/k6CpnIdscTVJ7rR
iUDUbgGFrOslUvEMHKQ0WNRUzvHOHYMgs0NfJ5IQjvnKAn9NcMu+a+FFUsndP+SBBznZVybC9f2A
yI5yIkxn1xl6JCuqfu+hxZY2I/ns9HmRDO9uxwT14FvBZX2xzHxfIf9+agOtxlcSot6vwA2liXoF
qvIPWRcWoIoJcJ+PRoMvyE6AaQZlkgafdiJjF2Qbe38Q8SL20N+MZlLsqq4Rxj2oeNX2ZFcJtKSh
gR7XIJkaeAlkCw0YMCSyg3HE1wcAt6HWOe9m2P5j1QyJCbvlD43jPElHOO956KLkI3fzLRthlYJT
O+wsfWH0o37Xi/qOx318T/fvKk37XdNn8oPgBVz3d6J244n+5VYbDqDk+FMLSHa5RD4FGdfPnYsK
7fSZRN1H19Rr0ONmqzby0suAFqsLzUT2pfaD8NyI/kNctNq1KVmh8jlYJ6MLDkpeo4IxGURyZ4Jh
HsULvg1ok0jbOXWV3PE6HcW21xGM8CzEBJXdlbErxi+o+3I2Cc4LR91FbEYGLiAzWsQV9nagg0Oi
Bpu1Z9bV8Wrasuhn2wPuAAGl9gSUmPakFVLfaE6D6he8/J1I0Q+1wjdVa89PayDZOtZrlBbDllx6
Aa7DYJ+7je2uUusHYKlQrQk47XtTUeLp7lAdO/TP2p0hF3HFvR3OYt2lVkOPb9gWOCTBkpakQCoL
9S8om1UGsylHxHcBZm4DzLO/Fdi223EdTwcHN9ctcOsEnp3JSs9cYJNlIlrgvwkIqGG8qoUXxovM
2OhjlUBiI2CAgvdwUSJ+6ckOwGjA592WTm38U8b5CcAT8meSWw9Fy7zvss/erUzrv8nS/cfqyuwr
ADmQzAbmKL6NDeLbwVAt0WrvbzpeR88eWG4pKEorUL0sKlQav3zqKH46rz51yvL/51eiftWpsgq4
N8Isvo/hoK0qhKQeTJb+oFbHEC9ayyJ1grsxQ3+OklNvFMnzIA7/Ve4N5WRP+4DW+nYfkusBR513
H22ZJc4E42gPTYR/VXHWWgeNm2r1py5ANR6afdBKpXRqNfuhM/1sj6A9MAZ70iV9B+JSDw0GI+qK
lwPT47cyBv9wFQ7ld9yuj3Ei4hBveWuAQaF9bewdhKdTNObx7FdljcU7nnr5kjG7e2KiQmgsqS5m
Jx5Nvfbe47LnS5Ym+cW0SqCeZsOwrxOvue+QWltFdTS+Sj/7x8Fz55dcCj9sf9l1+gtv6s0rWqhd
MFkk6X3wgK87Dl+9bV40IdgylYbzBuDhb+pm/Qt8tFPJXxI3D2iVN7+4nV0sXSaKx7Et201koXmt
RG8Ezh/m9T62FblvPOs+99HbHtmGAtEY3W0M8HLVI9BD6wRs7677JUBN/aJXs0jJgj73vszaefbf
djfaf92P7AIgha7r1inX6FQEma3kyYm62wIf2H3zctZSo1xZ2h9aWs5asIMbQOYFBp8YowT8WWZV
HooyWU1vvxVysU6Nem7w2XsoCavdBxoQ8H/J0M10pNUQC/fBae6CPma4IauFYzR3LhCiplWJysQU
bWr7SlgDqsiwzaQIdLDrlgxZbuVFChSZJGipxuUc5UaKtk1emtj3r7YT7okuRz6lAyBQy+6nj1Nz
x97rg4zRgqlbZ+1LgO/Z2dML60wCz0FratnZ38uojUBWqIyaDN8/JPOHVYo6pngtPPlrGBmqCOvS
j9cfe7hjJNzFp/9kOrt2QB9wnLHe4yeKjzRYKnDuUDg9YODWpfWsHgMHgXa/l7hFShMkNIpv99MO
fWDeoTIXJJ5MbyzmnWg2706b3MgA+FAiPFKjrS0sVhSAwZcatfpl0D+DEgPYt21UHAJAH5+RWwH2
6NjX30JguVEEJgVr2iJ2x+5ZxgJAq1G2JEBMpMdkvKIpwWcWWYDMoVU6k3qG1CSETbJDrR8SifMa
ALeHDCkOcJ3q71mRgoFOzQIz/5gJNetkr7/TbNYOSnZjN++Cms9D13o/XS/BTQL5MxzHGZ69FJ3x
KaCDmkq2bDoGdnQV/ZmiPEieSJAYIeHqKo7UoQZbpkytcgfIA34mmZVbzr0QLyQp0J03iTVQy29S
EC4uSYF6ylVh69Ud+fAE4czQYx/7kFfvCFftQwvRZs+oBOif2YNjB/4/QO9J0AfbBS+iYM667c38
lIKE5qilOvqY0Tz1DI4RnDm4rv8D0FHV2j37oK/UXfuA6gNy5DjVqOVlOy4ATOXuqQZkxEP4NHq4
Zw+qwKP8U4tm42Udu8mZmg7MtH3G81w/Il/VohyzxndGLaktgYZMG69E5FTBCu0Z2tGu8urh06qo
Uf47i/7cCyD4yaYIUVIO0ql7ai0Yk6C4FIjm0AoH7mmlq0eel5XTys408+VPy88V6T4tkfHxVpEh
g/uqzC/a2Ihnt7bLI8i1qhVhoyt5LYV45pl4BVd0su2lmd1LVn0MQ4OkNKKx9lKhgmuLWYMOuGyd
caB6zLLZmVVCX2t2lE5aUgA6iOONKkdcNgHJwWK2xj3h43ptybrNwP+4EnrQAXLka0+pAlHKwKCw
FH1kg31NLRVnCs0s0dk7P6h+3MhpmeN5HCLuhSargArw+x3QZfpLZNU4wwvU/9ES96XhQrNEnHk7
ameShKD3uwwmvg7VgMjQbDqwpN9Vyp1MrhQ4oQZxskZBsAXO0rxOXiKjq8A73aEUEZG/e2ln/BAq
GXDmIEN/0n3pgaNCsgSRectPqvOnzClTb59H+lfbYPxOBP0RsM7VIw015+6ad627mmWmJV+9JJMI
miPV/qcTiQzd/HCqwhRI/uDzKGqQBOYaqFFRJYA/jmGB2FRNXRCprYo0a5dXQjEIc92BknmB06l1
Ep8DG+MHI8mqHRnrIC+ZlDdLAG2zfZBzNF3gQuQ+Xe1mu/niwmD4MGR59TnoAkj/PHC8Wm6S3EY/
yzpAieAhLWx7xVA6u7EQzHyWuiZRUV/hV6uWhm7HjzH4GXqZuUj+VOV7wzgws6MuewZCkb0a3PHa
dQAs3+QK7MDxAnjSn62llafBrdpnzx2MVdwnKWhAsGy0FvWAVjUgpI2l6YfaPTCSH2hFg5Z985kv
nlDiBD3OtYt5s6ywPjaLquDvm6HzAmFgxvB6N6IgB1yAqFLAN0NrQlSWFb7G72idWMhg2p6vbzk6
1u9mBc2AJ8Q2Q4Gb/pXzaOvYAj2mS+EG/DjtSHo0W6JU2K3TDaqvA4R48jdrGCr9PreFt0wY4AWG
0UNRnmON6EXzJKaWmlrCekT3TrerOtTgrEhd8xwQdRYgrm2/WNAq6HQTMKcALNq4IdoNc3Qu3pFx
HqYlKN80AyHdKGjW02WmK4wFipwXeBvclD3wmsc0NtpDiSLyfRPY+/la07VxFErXotH9BRrGq51e
2mcDFK8nA620QJTmGvgOAJs+DaTRlNpNfzZIcR/bEly/oP5VHmog23mJUo5wEZR4zS1GB4bzVg0Q
oAPpykNrynQbdeDUsgIwedEQBV1y8RvvlGsOoKeVnEQMucht5yi2eGUxO/iV92jVET/MIhm3QAoK
PfDwhWl6ta/rBV/zKBEHP0Hj/EI2Xb3vjOGXoS4TpEpWDk24QN9YBoi5zvIWCY68B9T4vtP2tB99
AC9AL5bXo56SlqRIc0McB294GGOA1E0X92oXcRzkqbfzBmlQsSOP7GNdO2I5Dkm7pVRv3pW40wpr
OcXCwNMBUkM8kHG7we2WtGpJtpQudrxgcpgsaDlwa7IgM9pj3vJzD7sbnmPD1147E7HTtrLCV6B9
5KvKarRLlfVsg3B3cAIySHsQGog07Kiz7o24ztYd+mOfkItHLEFj1hc7Cl6YxruvcRoDINmrejAQ
R9YF2HXmJcyFvdWDAUlNysc0Eil4O2vWJRoo67XWgTTZHdLTpNW9DG1jaoeOrJmEd87yBGlbqt3v
zQ0Sr9X5ajBwmh+axN8QrG489O+Oh+7NUQ9bVAghlILP0pxoSTOSlQ5HAWAw7BIeeOAsUHbTlAx7
5dxKEe60Inuc3a5M0irvjuiqXlTI0yJQhPoyrdLkRYtrAAkpOhSttJ8ja8Q9CxxG+6ism01bF+0X
Ha3dhSZXRSH4Q1uE2XPXhCfXQ6W+xbX0WaSWgxCYLnekTIfa3A01SNeiHhXy1hCGFzPFhrRSDp/u
ZA8yIAcwoHG+CxF6RxAeRbhF5B49JrxHZAi8SxSZr8aox+9hHenbsonYmpbCQC0dmCmy+9bo/ReQ
8y4sZSZRxXE0XUSt6bgeSYSzF0aIK5hgxzwBuezY4k57aUv0XC3G2LsLGBg9SCYzoV3iMEAkskLU
n5akGJjCkw/1r+AW0i49K8J9mURfmSr0pGLOIBc5CkapbNQYB+eA239pLakSlKyCpCtRroRYWDbm
FYgHlCupJ6cBtSB8PW1DO84GNKOhoE3/fpVsMBG3CDIU5PVU3MRs/HerIQp6cew+l0nrOmiPywD5
qRQRE9GxQP+XBBKPshbO72mMqDOgX8Bh5UXeTroxCoVTR74ZAahAmgLRc6GWyOR8q8eqOeeSB2/Z
K3Mq+Ra0ocD7RvQPebBAc682yHLWrCq1AWkHzZ02CKy6XPvoAFmOqhs+Yg2qoFhvJNuRuw9NgIb5
Sg2kpeFGNnmQBl8gvHbMlpNQ7VWioHuWTy5ubB0au/K2odnWztLDDVIuOGgmjuiWDBZj3uvrSVhI
5M02wOZNPgyuPaY5+U0WXg8sWfRzGVu7MI8fsnlzUl9Lp91RqRkeaZdp7aoPMn+aqjYRk1A2V/6k
pjVpJkcSkjdwd/ATTT9C42iVs0R/6XsYIfoJ0gkwVIZaf/EGwzkOgDJAMwf6t0nm2wGOvrp1nGTV
EPKVYJoLLhO4ke+/uYFFwTqSBdmivdVDHBbdwrQxDdxjzrG3R7TN4fo0kK26Krnbbagd4zyc7ol0
66OQM935aq/YmhrT9jdyUlKQmmbkYOf2uLFdEU4h61lBvvNy9o3q5hsChfF2BETax213vva8fYw7
2R7lzaiJ+n0XnzzI+OajxU7jIQuK4OS8wd82JZnFa+/YOLubT+dXAEO6+jHoEqVbVKscGcLpYeLn
/aZCOdWpVimIMRD92XN2U36BuJNc7jcrFAHH63zEmXsxZGaHp/meNxLlVpSzmE3IL7citgRPpbWk
h1fYZ6gG8OJ+S0sa6EnnuyaotXmMkLx6+knXdgGnXLgL3enOAJgaD5njpOd58Bg6q91Q87ezjGaD
U4FuOBlMAPH99ujaJDvrY5QB9Bzwffg/zKatSJE3eMnjTocm8T89ElStoJw6e7mRj5oF5qhsWJGc
9mAdnu/A8HiwxgCI2OoCI1CX8i45W0Fe3nWuv0r8xj+nnu2faeY3aKxGopAtBw183+uUaU/4icfD
bJdXxXgsC4AYmG9WUo/gnSkqRAGdsA7Ry18Bt2Ie9MYGc7eeMGTpcTrbkkbnjbcLUCThp/aHcSjt
AElpIN1NzkFrfPiRhzc2P/LODra6XqFnX5PmOg8Dd685Ij+1uI3bAPRt5YnWTlqzJcoXdQCS2/I0
KxqdwXlekxr4J/XBMjWAYY9NskJNVLaynTxdti1HDNGvBmR1UIx1bEap8x1NaeDCBFRchXSgMqyZ
D0OaziY0Qy3a7y2A2lWgM17tRsNsbnUMmkhoeA0prT1pJ+srd5KOeG6Izew+WfXqM5BwGLXLEDp4
0pDhfAmGclK+o/X0UwU40uiol9umLg4qTCs6vLz2jgNuHwxMi7xDYryRshQNgCFH/FOCl09pgd7z
ezrpEs2XgLw2fpHabgdgBNIU1I7AnMUfyIziAlSmGNSLyTQ0CvBD5N3hRl6gJvvKbHJQsh5ltIvA
8Rp6uznd7Ol4yV3T+DGgHFLrWIEF7MgzHe924cjNI3pH8KYddAdS0DDb0TJFvVqBgkT43aitRKKZ
aSjRXK60tN+09Y3h7Ew287LE9zlB0CRSH+XqU13tQh6kJzeAufSrUU9OgFdBbwPhmBtOBCquuj8Q
oLNRvFVMJm9RWDYnngCTlsQIT31Yufi3PYFhFb3FHs7LNlgmvwRx3i0CU2/v/RSQGK5ETlbJgRPj
b2QWiy2Zpak82S5AReKgK+4TBKUWQaeArYZEKq7P8QCsQu09BrCZEhclE4cW6EErWroFCP+EZwHM
zW+Lpc7t6jQM3cvoZ+isaaP6VKiB5DQkYX29JBngs5a9eh+fzf7V1imM8FjWFd6fcSka6Ap0rb/J
2qyPdg0wSP91y5uPJHtNXyNo2C5mhWZF2SpNcPwdn3IgRxyCNouONJStj3tt00VHmqV9Ze4c0HST
0m9+m9Gy8Ytaogwewhs3kv3NZbaLGEDoJudej82dnQNV7y8fY94+GlDYytphp9UaP7RdyQ80A2P0
x6zEXTFb0Hqa3ujJxy34tbeGMNIi0gtzdaMgY8PESX0xX5BsbpbTpf7d/Erv9jJHDCTI1qjvB/wi
0sDAswgAPEV9BT2NrEHbAUlDFApMs0n/13WmdqoLM1hMRjH1NAR6g0uRA+3HZWsfOmeXMBcRbFfr
902VG3unskGjlftjcFcTDeSnZjIkjUHIDkY0Tj4ko0GbIB8Aa74VYogWUd0PmwBP1QU6L4W31Znc
FzV6AWvemmhmtfz/pXaL5LEOfdQxxQN6M8uq3cwcN3SmQTWBWA6R10/v7PNhJ9O6AIwOozYpkrpC
8FdYHoCPnMLcyEBWRycKw1UUBu+FXSi8yhH1KmAi2frAE17SkhQuiliWfu54GztmfLLDE+CrD1Ck
I5mRvOpPfl2IB1pE8WCdwMt17kuGziwgBrNtArraaVsyAZhLvTJ8Hk3bijYHb201ANjK0s7gH63u
gf0GdLjKbtdd7HjrQjU/WEFq3uFt8olJ9EmQ6NNeKgO7Ytf2CGIbd+HgKiA5e7YHvGV5T95kb5j4
YyfddAnQLBp0iSHOAfLvAkw/socKkdbGR0dJ7QGxIgZ4GUGS0QAWQOOIQGy3rFnqAFsQUGc0XBlW
Jfg6V7fS2Ymwz8yWo3tJDMEqKXM2IBYbWXd12Zp3bYtDF4h/czQG2ebdrKAlsrzOyc+faEH2sxXN
/LAHj0LkgYzZ9H+M5cg2lD6k7CINADFGTnFOQxJ3nwvGlJwzazdnISe72U+GzVZzB3fXGDUaEAqG
HJ2D4iMUw/Rxe7ya9mZfrEKQwi1wPGuPmhgS+0ReWj72SwT+Y0Rcc6AVLVG+6B/tnPtHBABGsaKp
Hl7cWCRHUloJAFJXsx3N0LuEAotPXzjkFX5tdRanG0RYe7klHMtYy+/TrKz2o5PayMQCpmQoAKjd
mcDXzgyn3jHZXM9ELZpJFnzObuwARHvt0ekNXimy9htIZPIVS00fJ3ANkUfetPlK6/gf69JRgSNg
dSGcpexFay7RcQcCpPYpdxFiLZFFpBUremS5ojBdT0tAFl+6sV5FmsNRNSICVHtKYBMFYdM+ZSw0
Do0TADRaLcljKGOwXOFtwQdkxROIxj62I4tOa6btktRpAYfeh+tOgbgUVcT2KCp6Lw1XdxdhFvFz
wwFGmyYFuGDihp81NZCiL7QN+lacE+KVH6JPfzKY5fMepKhHnDzGVnZItfC+aA9zRywgQcdqATi+
V0Abl1tqfr3pjaUlKWY3kimvAZC82xv5VTsu2bmudteiyGpHm3C3eDXKodySbrKl6byLEeBolAKB
F8GquWEOtJmqtifYUwscDVdNdbT2brvlps65WUcztREA8YP91FE32biqPy9Bqym4Y1v2dAWM8QFH
cY2B695gjXq6Z2gGwF84IEcNmxNUyhWCT5EUeocqwfAxrzpUaKFecFgHXP+Vl731VU0Q+rS+RiZw
rkVoP8daP4ATxs72eHcwH0OwqkwQRjUg0oIeHD8EYcS6clsUQP/JXCu4o6HEobdDUVT7sXZECZK1
EHg/gBkOJ5vZepbNdn4wyLWOu/YSoMzNoqq5tylqL7u3iKOGpq4l2gWw+D80M0QSoSiJErTQwupR
YRC2K6BSp88xbrMnp7d/hGpFIlm8ldzgj7QwUrRzGEHhHmiJDppmg/K6ZC31ki1kK4NdolAmihzU
FPWA3jlUBiB+EaiWsrzs1oZh1UiXeeXdf//lCAX2D9wQD2hz6CkGPonHkVy5wewphCsjJLnbByYN
79SBdfBgdnm+Aeyd+5anDE1BQ4pGoapf4Eugo71MgssJbM4oB67cxxDV+eEy8wERgUrWx4ZqFIDV
5AGRuXoAv08AHCuUntPMKEd0ZFArlcD7pqcGUtioe7LEiAw3YrILP8F1OrfMlqR06iHGb6IQbzZQ
TpCPU0vTCcER6jQPvtoEjH0IHY04jqNQvb8AL6Teum3LFp7NEPLL3dA9R+2elL5KqQcqga5JECxX
qHTdTWbkVnX4gwCeQQIRUlTO2WWT2+xrKDc7K+qd2+bYvawl/z9ALXRXgfNe/1kM9NAYQOfTMaDH
3riBSOS9ljbCMsOHBFUSi6ZqamdRxVkElG3rJQd2+HmSeZoXbvtCIgEjUFW1rsNYW7mRo4MHUnR7
L8Z9KdoIKxmWNmogLuh8d86gUggyX8/WvO3Aect6e1KShQRn5cX0OyTRWjxLlRMNQKH0d0lUxAAr
hmwMAbqyGDQ8+9NBFLvZsMxT8wSujK2fqms4+HYvZGzg7c2Il34ks9cgEJhJT77i7BAtUxTvvIYh
F8ve7avXfoh/glxlRVUrVM2C9kIwawQAbaMlKUiGDkm2Zpb6CqKIKF9ZRomGCvoOdiWI3MiHzKno
ZZbd7APmerYmuwT0x8vWSYu1o9BYCwmSjcb1i9UVJCshtCpcVpKRSWjYxWrGbyXfsZN4T65r/WMH
QMA73dU+5Iiw2x+OBKRdqs39ioELj+tpJbYFWNlxlseh3OJoHetMifAgqGnPrBozDD3fWVXxk+Q0
kDzM5YBbvgYaY+ZZC8/PAJ+v839C3QoB2JBHOys2NGSaSu1eSpQEeFKYRz8aNzdyWvoWfkTUULUr
cqChVq40CwwdT3vNP2qdFy1QuS4WaAfykfsPB4Y2XOltQq+oFpmbYamGFF0noypvZXeTlKZXqpJq
1YTrbkjYRcawkB3651htaY9VgZpkJDf6g5l2+mPrtcl9OyAjXsVjuixrlBVWHIeUae0kxbK2gvZC
vl0v7V2BMsNFUcT6I56X5eG/b6uE3Pfn/6+B3LhmctfyHMO7hWNCzAbvVllqX+xh6FG70KJR4URd
2Nyvq5Whhxk6C/EmIkvDRgN8Fk093SRrrWCTMbAj9pY5wDnq273e49xJ7b7UTlybponwfP+D2n1J
TjM8yJDY0UBlicZKB5zJAwq4UWmEV14debRNEXXfr95ip5dbei321AGBZjRML7zzerbJkhpAoUmF
FDOLLqPqyROM3RuiiC8gfDNfAqxIZ9i1+QJy7bMhtGjSqVUFTNitB2KlJYsdjnsU6wAnUpr3TlpG
69Kx+ucsc40F7oD1N2kXJ8RiQdiFSmlAPLW/8G7xZmYoRve1DvThRdw8Mt2PN2Ofs5Muymj333/L
G9hsyzMMQLx5oNgC2Be6gNwbaC28WyIiU/vtQ+Y0OL0swl6xuYDtzveiBuWvibtPA16inTcDM3Vu
juA8SpNXbrNkwXmV/wTZOvh9OsWdg0IG2YvhWwig84VR9s4TSnH1tT5o310XnSGaF+EtlHMTSdyo
wW1n6MBWbMuqWMVZiG9FIA+WI/MWFaGpc5qMUN7YInUWnwrW8W9SWOskTuSXoDG1dRLV/oEbrLq0
XPXtsr5f5XHfrnqB7mMA0OIk5RVjfyrCzSRK1WHLdF//+7doAtDs9pFmuYidA3jcdjVTu4Vp4oGC
kCot8VABKwqJUiTbG7d/BOdTcUDEvz6jw6Q/Vsn4Y3DqH7Zjmb9QbaOoUdLoR+0F0Vvu463Lt6r4
3BUa3zlA3971XhWdNS/vVw76+d86uOLXzRcuohU7X/N+AMqt+aKH4H2o65Dvi9I13lsOghoJAuVO
hnveFs2arOKkf6k7I3lMIgON8QZ6U9Le6e8DCyQ8mtTGrdWC7C5TUO8p2qrv87x5qBQOvBn16XPh
aeu6ZwCzUSsnAQjNUJrNvlEWHLfkLdirUN6hlmyUKL6X1QNtRg6uPa7B7NUuUNOO+zbhX9qyvE+j
FfCCgX5JIsK41cM8W3XS01YkmxUM0UPlAJzbYcDtzlHkvjgZxA9xAro7PP3R46Z4d4s4vgBXX5xI
mShm3DRATbJm6C5qGxWXMONAyjac3AOPJdRk47htuLJ8Hm/MahyCZeCNwDr2wZ0zqdXlDA9BAo8D
j3faxxtbd+eHgHwlG7rgoJX+Ae+e79OnAR51fleloJTsm/7yUUgWA8POygsABpQSJ5HGQI0X0JHu
c7Ui0Tz8TTb5frr5o+UfkRTwj6bQtI10mLsA1C9/EbIF3SKww43eM/caYl+AknX7dzGUCLnZIDgg
szxElEbJw1Qz9ygfxlci7Q8NHkYnMPDqpx5lOycJ3C+5stxMbg3WfSMtShtqZwMa4njPhvxNCuOn
i1PfA0hH0juw3gGZHOwIX5XcRNPx3+RpHfxVDvJab6UDQWhJCWZKNWsmKPQA93aectuIgCE01ub4
mxQ4kSEJWvLdqAqzpjWlslkKhHgLXSmTzA1DuezCUqyq2PiJhiD2DlodUI4x+Q9j4z2Kbrr3NEpQ
OmHXHmCcvPAodLveZKLQnoMe/JcoJ6leQZX4tUGF+wsHeuei9Fv+o/OAzU3A0EUVol9L8G8BRxvx
mA7xcxJb3br0pXFXaxUS4IB83nHuiXOUoMTf6xy5R5riPc165whQFOcYqfwTzUgGWEJvBdJwczEr
nBSVcaipgcs0JUtaX+0zAInIGZwcd9lPw7IQ0QFZzWWU2mmJhlrdPpaAff6Y0rrO0JQZg+N1Dczy
LFxVmvWG3H0NeKTRPvSNZx9EkTgHWgKgEThp8zpiOtatMposP31C0pBwVtOytutsoVdfKj3jO90N
8jcU+f6IyzQ7m2r1UyR++oZK8/zMOV7clMwAyQZaQKp+1XWjfDNjb1hZtQmuHKX14I/oTPrhPzhW
9mZHfX72ZfwjR3+H0wG/+eAYApXqQV4faAD+KwjMtSL4WMdGXx+yXEJI+vzGcva8Uc8K2oKW87aj
9If/A7sXz0+Fq3x1OnMBhGS6EKPkjzu6e0uEkQIiNc/QZPzGWNsthI1TIloBqMjdKK8WvzVU8I5F
bOrhC8Hsl8OHWQ8K28oFGwNY+OSlTnHsNISq6TfqBM+qONqmikITVYYZaWkF5LnwSery2iKugJGt
/ElJZp05JKsUv/hpD7qCTE0cjDaAbHOPvQJZzP08aTYE0jhNQf6zFaaZ7tPU7VEf6fUuCDwCbT+0
vrVr+YiqyMhokqX0WyADAq5oV9O6ZfcRIM4eEt6VR9OWKnmD5pAga/K3Lvf5drCLck3fGVAduks9
sJMDaVHF/DiAi3udgQhqmbWhh1QiT5deKBMQOuruU14EKaowAHxO2g5x9EeGziWlIwmXCFvnMuwO
HUANnjyB6xk23p3SGjHMIco3ZsmKAzACywMrUWWFxly1Rgv5/56SqtS78kCzQdglvpZqPU1xvy0P
nHahKe2KZqxiGVcDB644S1F2OGoIOEsAoKthiLUOjx4Tt1JuXmhIUzQwFpa7ThIpEbUEWwKIVcK9
TIS843JAJMf0kVMEKg+CXVn/InkHGr9ANl+7snnO+5D/g6QzQARL9LLnFioaGlDmKmJKFzxhD1UV
oKKx7M+0AuouTguuUZIIpZ8fVibPq5MJxxvRp6Nl1Cby50ON9tSsXWtVARoxwwNynKXzVTV27bve
oLBZIarGDntEvikFCcJv00KZZknHVyFqQdDzI/D+lrg/0Rb9GGUeckzGeMnbtLpDnWN5Z4AFalsm
9TdazfJKZnW7Qplx54xiMtXGvOsXmXIlOyvpf/UZL7d9x6EApRdb9W0Tb1qgTi6dzOL3Tt4BHC/n
0aobjfZ7DVydSpT1V8SkjLU9OM0hS1PxyKMxQwdE1n53wvKdZZl8BraVv/Nk426suuZvICrdksG8
dxs7+GCoB/rvvQvW4sUzEdkGdKZyU0eK+9RKk3MDOrQTYprNKkC2/rvTLZluJd9TjgjlGHX86KUO
P8dxhxo0ILLfZ/4AYC47MA7pmBsHYPd+zEhGQzsUdrr4m02PHsv9WHZnDzDUa03RISWAAbwvOvuh
qwLniURVrT+ULYAzAGRnP4GvxljXwjLWtCycLLznvYsoHZQyB7Jf5/j3XiW0ZoHQxrIAVSO6PwIu
gaGuDjhmqZ9c0Y6TOk1N4zAtSa0n/8PadS3HrWvZL2IVA5heO2cFW5alF5YjI5jB9PWzsCGL7b46
98xUzQuK2IltuQOxw1qWcFAu8TDxBQ3JlFrF6GWDuwbmle9G0a4mvLZXUCAjndAamGLXfWA4IS2z
SoXRv5RGsW3QRfBTC3q+sItBAO3MDraxHk07HIDFo/A4knfS5O9oeqO15ybUp1OYpgFI5OzupUH1
K626HsW5qNwCxHg3IdB3POCOS/z4BmcdVxegwoJprh/i7wkeZzqBLHQMkKjtxO1h60/myWl949xY
6E0YLf1SobMoXHY1xvBT4OsHqIw+JJ6eP7QTD+8YWEddo34TJVbegNPuTHokHPF9Jvrd1WNFKR9m
6IGCFg0pseUQgvB2BLzJlYK2tu/+MKO438Zu655TgSalBBiIK0Oz3LMlF4AQCwxkyMvzhO7sM1mS
ajYixyAdgZCfxt6bDxnaeY6el/Z5tIFox7rye2IX47LMHO8uyjx7349xvtVGnaEO5KDdwMmdn1nn
KNsQWa8r29gxmg361+7yqDjMYJL4Ah6AsTkiQzZaQIGVWpKRyRVeZZc74WHsufJVCDEKF4Y0wVAq
DbAjD0zv0ZKK4/qhitzqEAgWTGAJwmWmaaUB0GioaNFTrcoWyhTnBGU/q6/MlWWo+dW6EWDeI+hQ
wgrVOSCBXRs8O7RNC4x5xw7IsuSIEy111uQgWQ2dpahHlNstjDxaETi9zQa/q5lnei8ZGgCWzE3b
k5fm8WcAQJ0Hg6cvFvB+hqAAPivKeBbGl54Stzxahua8MuQfV0HUF8fJiK1PZlt9IrmR4DcZGC2A
FAu75LGt9B+2tNcBbbh00ZJ6DrwemIMAhlqY5eC89n1soRsKT45D4iV3HN+wi3JwH8u82HtdBcwT
LSz3+miCGhQIKOjdCU5uoQeneUtXJEvZ1vEBDklW5E1XtMxWlTM+pqFe70juF6hHOXxao1I8LBPJ
AYRWlF1Vi+I5Bhnx1mYD4H8lr6QbBYeYA90ytLaOxQX/kTwH4FE4AgoiGfCrE63TDokUTXNsdC54
4tUsNoNvZ99MfUg3ScySPZ7i+Je0qvfAKuTfHC/6pLXV2U37H3mT44W0BntErzugLobupasj+7GV
SzgieTiWItqgtI6KsjyRYvRLO2ryREkLAHggpMtIa5I1rxwdpYg/6lvDmMydCkXCjFU/kgjTU505
oVWNOpTB42Dis+05yNZUqENUAGRB9gadKKhIrMka7ax/rKeOm1vNCF0QHUUluPDu7EssAWPxIsD6
iUeWFW0NCS7beBJnVqCOfKuZpJpsaqCb4AkRXEXS1+VlpuP5869YOfqbjAW5lB2e0chSCfG1by3w
8w3mqKbdOJ2b/dA1DG/bwyjHEwwgTOeatbbQb/6Cb8UNMZeQReDaHEX44oT2ivax7Ep74SVauDeA
JPuo2632AFxmK7eRVsGvgtjxCrRapPzIYZQOCYCca00/D0iQAy+qPeUA4zxNE0ByK99KFrQlBS1V
kIrTbEdXmfQwMswIOegJwtP4nyikmLe951hop5Zqwy6OBoBLd3O82Y7cWlMA6QYALLWt33ul17/1
obsB3sdWAW4TOsljig8QaBO+U+pp6tZOmiQ7n9fesx1gcqSIunsDB/fPoddvAsN3nzlLddTH0Abv
SiuvslFFARHXnrRx1B6DKGWP9RSaD5o/3bPG0r8Ytscx82bbR9Rw35aya38CbrXdCMAvK7nudTgD
k12ea6hSkjVeMLLXrPoZuUO70cfgEwd/4DZCL53YkwUYcYNm40fFmwmFsSwHM1toHQ7HEalM13ot
45wdQXjjnCJC50UlB9nNzOxXQx8J/BbyCpRBnviexPgxJy3aQpAg7cvXou7ffFU4pSUPUXjgY7aS
LRNDfzBiM9yDWHdJO1p6Px4OdJVwp1dXH8kiqSWTCWcXvmjwHbQyzLZfkBAjxwkHNVwFlbpOC7RC
i9rZAeZwOgEeXz95RvTFMUO2pd0sN6XyRlaHwPiw4s7YzIpOJphmN7oimTNiEBIYVub6f2FcpABX
ck3LXpHxzc3HtgTMSm1uogDUaVxgHgjFhGqJDGR25kLXH3vDf0LhOwV/s9Mh/9O5B2QO2T3IoZZI
nmd7K2PfjQbPT3gsfduWRHhSy5Sv+UfGMF+PAdbIbO5sNim3j2REnUJMKkBAwTM1ju4bx+2bdVpk
rfqcjOB7xikNf0U9ig8qhUX5MAyIfXb1LDzOgxjkWncY+5xlIJ7RTwOeQsipqFp7m0bdtCxwKF0n
ntNuS0xiPU9siPEly7wLgP3LL6L5Wkuxhy6dU2yhP8+pY+t5dqKtaeo3TvAz/co4XFVYPCOP4n1X
sZ9D6aAtlNoM54rLXIVBwQtN/H47rG7KNbOxcqb2RCr7KGfml+uWJ93SsnO2LFlq74q+sT/nBiBj
/TbXQZVr25+tOBj3zEKrLm1LsMCe3dB7IVujMY3HOgtQhYOnMgCFSMDj/kEFAzLbwmH4c9D2/+NW
wNTDdKChSoZUB1QFRSojdtGlSAFKfiV6Ly9ayD+uOqNNVuQ1L2QMevPiwD0wjr07AKQQ9Ujax2Wi
As9auiLXHxzQ5csyxyidk+uauSDkp3Aq/JNbx/imBhiU4AHy9XQ5Td6w7AsMCZOdckFq2z9pfoiu
QKBGkR0tYZKyi4PWEuBlABnvRtHV49U9yBY55Tf/+T6kCNv2NTTb5IIKpbtoMIZ+Um9W83cAGPAv
GPZL7tzOD9WbFug0w5YFmMEnK/yYfOQUonq4R6ffr3rAk2wsh8GNkbGzy4bnuLa7z4OL6XHXWgir
TtSm7pvvglvZmVQ8G4tVghzMlrYmkmI7iqW0nVCxaEcBEQuMoslnuhdPu++dB/zgCIhswVRW9gG1
jK1u4avZc2Vx3V5ljal9xqQLviiivtmXrUifMJwZrg1tyrbcitKnDhApG9sey3UWGcmTizPerusx
vUhb3RPd0UgiwOVIrRa54MzMxTO5YhC+e0BWcUM7lKTCp2FDdnQjlAc3A8gbz7UTHyZQrtwzAYKH
VjcekG8HVZuL7ja/SC/odTYeSI7m7+hguiFSqe9m+DLQt4AKAhablKV20Z/zKQBTBrLbE3pZ1qV8
QtLlcxFIso5lCShsEom2KE9GmHwhHS3k5MWFu6Yt3uPNY4Qp9xjwdecRpalzLJCi9xeJV0zLLjdw
pnfCeEnIXLTFK8Hgc5wAiFVqPS+Nl4TpFSTG5b8XCVFZ/Y/MrGs4JmBbGDNsBrJx6K8ayeoU3KlZ
0tdf4rAeAUPeLfDzL76ibDjsinwABXlljq8lzv6u5Yqvgeb0AIep6k2ip9OrA3vxbj/L/7avZJxO
llxa/H7f2FP89/tSfJ9Zb/Yyvlu6qaTFGPYFr/NTlJToJHPC4mspK0d95g+Y/5zyr4NdbhMgEX/m
DsbUal+XoGuQByDh2SQcoxXkZU7lN7c3q/uudIpPEaY50K9efLXQGLLDoHG4pq1mo1o19KWPY2Ih
nlFsJucoGvH4FQ41vi8QuhyHeoUHfH0z2oZ3wIOXdqalKgvnmDbosnoXaajATQva92P6GvVJs6Pd
lcLEf8R6MtpyKVLrLRQ62YylneNMEOo6HlbtqdxNncWfbR2ZmjoQ8QXJuPwZh12cgKbhKXMa574z
ANEvxWaXNIcR6QrU/sf8GYhkEzCfwmlLMZD+xTgKj9Izaes0XaXsZ1p3xvGqO0916y1creAXY9JB
hMHQk4SN6s6zOMYO2CIGV9oFAPG1tfrIoRTIRlU1+43p+hbgBylKy04P3MIYtSo0hlg4jhUBMxeZ
Ebv3EbddPKgH4dms2z2JEuHBDs0BwOrhxkVtR1Fki77WceAeI20x+q17T9YUv+xACjvL5ntQeLJD
Z2h0jjswPco7kogc5H3iqTcu6uWp+/SATiATMnZdMS5BhHZJkITKJA52KJGViOFBEAw27TNnFO0i
QQlkF8FwtpldSKaM38OIKI13ul4qh6t4s12OroeD14EFJyomb2k2db8C3REeWCRQdQiIYiAmYfrw
SEsu0azVtuPQXO2ljTInTzJiMsaQ6xtf69juRk4WE44g/8KYbhBl4V+VItvFRwVMNbZnOzaovv/+
PoptEF/6A0bxG913AJzjFcl3e6pdPNajDECVgXjU9HXJAvyyvZcG/NLwD6M2fJlFdFWav3y8g9CM
+KeI4GDEBcRIMiIo6If8rUsowej5lqFeuKKOIC4qD9il/kpRMcROwRdB73VHVLhABPGBMdpaV4x4
GzIgtl8Z5/meCTSFIYGI8oXktqYlrsz0gN/MNxk1yNVgqD+AoQ+wg0STLZdZRiakIF+yo1AfyeZ4
dA/0XYDDDQ3DK4F++KMRseUo85QFJS4TmdekPdob86WDAsmatoDpYGC08hvlcmWdsb6dwHACcx9t
OGtk09CHE8lAf9+BYivHmzuoECQ0ZeaU/BAGXMCI0gX6qxmI7xZGrDAmnjentkOXPNhQrQstuiQf
LiZH27i+NaI9B4rMLCJLXYqhUh7OGAAvgYHNcpvIkV58qDHUIwMCgdfE8KOM7/cRiMzf46hgdS8u
sZyErptdVvk4lFkCbJhyATD+ya7K+kI7sjA19mZRSQjxDomVGwsumn/pA7du+95cz8bf2DGYwxwA
SSGD+ffnZfL6OBFl4z45fvDL5nbbYS53cI9ViRo0UCIKDGoYTrHWUtc91n3hHkkNSAQL+YPZUneX
QTv2R+ZHol6QAvSe7tueHCmE0iOFgqIGMlgLdR9SxQ4gW4A3+OceaC74PXoCzBeVbkar+RXUo/7n
HrO1HqGGURtAVkUypF7gGSnej4Wjuvo/mhaYZYE2tou2Lqb13PcPrthqM3V4CEDiSz8G74vZNaB0
oj1ml/H8KG1mNV0xzZy0ZaSV+hFPq0DX1rK+xxwRXUdFdY7sINgqod9bkwpP9lE/ZQcWeCvXStk5
G0pvYeMY+FJzTCgZRa2feK1bn1sz3g95Ll4mFIo2mZWJLW2TvFn3puc/1ZFmHXOwsiOpcz/oEz8C
JOO+sESxFVMF9rUx4ketR9V44YgMK0mBuMTcpdtM7E1wpSODRvraJahc7dDVVqZfpwn63xGL7oGK
N0LN+/lWdEU2pKXtVcQGVSg7mPLlf7eb3W7uQQqSqX8C3YmEYZmi4Os2v2mntHSp/mlXAmXgBnzJ
OxFskhTwIk7rfkMvTrnqAl6fzAnpP2Zm/WLoPPcbqhXfzNLMP408rw6NA44PHA/5qQqjeqsN6XdH
AHWN2jyJq1LTimIfW2jmJdmsEFn+PYkCQAPI8QFqDvVc8FllOpCCZzYaUsi4fmFnC3P0gAAwQ4QK
VO5BeHImIFCwxLf3VQACONsG2yOyi2CJif2vZA/MOvfBRyJti9nuZkkOpCgDPAE4KMGv57hgAm9R
A8/7fdfx9s4AmqVVmtnZk9jPRiusbWxMr4YUzXKkcPjVFlPXgB3Py3w925Fx73pmv6BQmC1f4jsG
jQwy1GxHSvAupeuuH/E1u6p/pxizRA3XBo5XN7p3kQc0q0o04S6ukXDipMVx5D73k/7sOcx7HDED
tzcFoIfImBY0A4eL3BOAM5QBgmmwQYDZ/iAHYMh4jyaaIgECyZo9WQAaSDsnVneeYzSTb+JxMja2
mosY8ciA4esGy9mC5aG3wrEwAaWZpT+ExolHwCzIrKA9NDE+uIt5T1fz8i82pCZrFWfe34SYt3T1
j3aGlX01wIW9/sgMpH9vr3rS4u9a7bJNoWnsRItmlDba6cIMxA9SOGjts4hGa3tjEtYtRj4iE9bN
pDV7DECgXv0nyhzqRqanY7Vko9BXs4JuOW9nX1Z97U2cl+kus1jdmvb4/HrrqLbeXuxsmGqiWYKr
qdjmWgOibi0tt2YH6EyA8b5tgbdvIFtQjQueBNldLSbAcViaexJ1saIdyasqs/+lQ924bWtG/Uj3
wRiMJ0QdPMSudzNigt4ahkxnOT7lReLtgSt5V3PbfEHj7AjyxLx4CCrebXUOWGfhWiByiHRdfmiG
zx6K6QscNq0fABBbgnCY/WYZW+rhD54xfmTWym7Q8xbEnB+jtENVZwxRJ6ZLEpLZzVbrBL7rSUjq
2ZtkGoDyZGRQ/UzLRoTdspItULR0YH+NVq7kqS01OxKb0DOmTSWG7+gCw+M1aWZzZTMLRzY9FFmn
b8lk4kBqao0atcSi/hQBBvugss+SwptS2FJugvkSLRsQ0UJp7Hf7WURX73KKQyHe5XMcRQo+tu2n
RN6TLMiWvKQcVLD8gCmfYWk64JrDD38OEhAsGgDD1NWNLIlBb7pIMw3ryCMYMQt1xMkEagMJU81B
I+hYTm/+H++VLcWmKGTv+Z2/Z3jSuQ7//pLIRN1Synxelutg8NG6GBbA7Yq0SC0YeCwK5HiwT8rw
z+Wsz31QaXbgI55FLUDSjjdhSHsjExQ0NvN/6x/0nRuybddzDTyQggAcjYSmbt2OO/LaYCKaJNMM
d8QYfB4nE41tDigbV00B+sy2BvNm13VPIhjLnWbkWbolWdr2/bao/R9TU1VvxkGaSKwca3jSwGS3
owCRG3mo/ICSo2sCG0lQNB4uM5yBN7VpAl82bdAHLa9KI852EYo1i6YoYUhCUrsswf+0D9IjaXwb
huyUi28P2a6NYG5g7PxQAWk56QMLA0igWTR0DNAuNOtHmhrj6UpEJh7KktsYpR6QuxTsTLLZl2Rh
k6LPGvTe61mhgtKe5z8LD/iWSlSICV2A6Ol9i4pn0HLpBLw8Bjh9bz0d1QmfNdFdr7Fy1VbZ9HUI
gvtK4i8bfbVBN974DVB51dIMWpxVmzjYTrU57p0sfnNK0Yn71Qy8e8CN/UgzK91bstSI9oUAgKyn
mRW0p/IiKb1oArIHkLGXtCWbXouckzbI8mXngaiF51G96rwBTBSsBAtEACSDt0sQszZHEmoZqmt0
NcvQOLR2Qj0HExGUwLdvjnSlYtH+Py5vTCmiK6pLY4G8+cplvlU1huFiCLtqi7GEEo2MTomUFSoQ
ce7hFzroygseQScQ9kaVuWBc7zaVxzJjQeakx78NVK/tgMRl6D60oVaDDbZNddRMnPBihrazQm7G
WgbABkdvkgcEswB9P2obxll0aZxsNfLRPdJOOWstYCgq0DVRAr8XzANKjF9jTk6O3cdjle+iOKyq
cM27cJ8TCqffyoRAnQJ2kPbhgBN/4gTOykzA3ryc972R1njbNPoq7IbXZMjqx1gTJnAiTWNJzA59
27yi2bZ+7MrMPKUG/pN1jBW+5oG4ssfp5Mpen6pfb4TPOrKIjlXh0cR20czD4vPoircF1DkVkGDl
vtd6dx0XJuDA5fbGcN6abosBkRoluhu7tDSA1EOGQwuUc2TD+FoJr25Den2oMTHatcFmfinzHWYZ
8pxo/2NPwaTzTe7V9X2omTWe8tNi75dhAvCyuFEy0sZZdgkAYwrstgkDNk2WtZs6RS2M7AA/2vpo
CdmXHmA4lEnrp/gPH03MgsvIQYClRW/3WQOZaWgk7g4YS8DREaW9LEU5vvqN9TUcCv0x4BZQQ4Ft
uQwxAkdyTfcAWZtDPtu7sI8MyMle4HO6RDtlVbLmkmtO8KVIdz4aPZ6ntMc7LM5AQiUrtgApKDd4
V4GayanYM5pP8bsEOqB3J7JyQufNKccc267UzHYniaKmhiU4xjP7rrRi7wVYa82yAKrcQwpoqo2u
1yN+7kL7iBO3uRGJxh8rXy/BaBZ4L0E17G2tRbtl4difwiJ8BUy+h0YriDKOFAhK7+HalVur9/O7
KomPWeRoK6fFHE6uF/WZm0F17lqr27gjqxd9rMXdioR2UqFnoK+MHZjCvk+e8PZ8lFPkdPhL5OFv
Piiq0yIOf2Q3HwrJthqCa1vSykMlez+AKneL5XuypfPoHPz9sIrvQNxfe7cDvgP27/HokDoPL852
ZFFXmJtrgcG2plk3WkLDyU4AvaO5OJKoaTg1CNdIvHANf6vV7JGXmI5DDg7Tcv81AkV0AiRS8JfH
oxaOuiDwtvoncN4OR8ppUnZzFtGcsdy6ttUf1SS83PbSYd6SvxpS/idfw+iThZW1KepwReHtYjfr
ziDHwyFISx5jTE8+GijwbDEkbSxpSwq0IqdL5qBSQTJaQCay4QOqwkr0J9Ds9I+BhhL9VW1i/UKF
UT8UQDK4IKmNRJmfeK+AeF/rhnB++k37OxdgRrDQ5LWJ3cRQplGUXplqSaBMAaNybZqNwr0AFCQE
0up4E5VMA3SDAm0bLyCO43qH34AeKAB49KfjwMQjEIE3wN6iI0Ka27a7pJPB1enh6rDx8SXFK0q8
xedQ6lhCxxSKx+fLBpMzC6vEF51t4u8aFBNaNAf7Ey14Lv8i0JkPQtfM/sQ9J9lMFkrLpOS5Y13s
CDxd7/ZTUn/xy7g5J3tvz+T4TVonTxiXbO8BCeDhaPiManD57KAn9BJ4SPOTkddkfNe6LF1Hchqj
7q1wZYvO2w9yoMdz8qdMR4Ymwpw1qBi+ks/UgxiMQgiwxu0bI6i3bWhuXatnv1u/3SHVOHxD83e4
BG0re2yKbtyYvLVQUK495OQHsdHzQnvUGsycT8K1v9Vw9/+4B1GCOda/3S1vMja5AFSPhvwF0OKC
g2FUQLXPG6/Y1WDOxFwriMOU8N1GSDhPJ0ObI9k1tQBrTrwo2wVRfuZ4914G10DfDMaLMX43XfqS
gTENlJ+kkztlyVulo51lohwemtFd5gA9XvZEXjVBDqHHT1JBMuplnE1M4GOePDwLVEjhq3ZKMiML
UgKFCoD0FkPvODEquC1+fNB8YIE3Fv1oGOk1X7yhQ5sQnjOJVCSrf+iRn/zMCvwOYX64/tRZzNzg
jxAdBdOKc+aP+Rp9HFc+Zfs9q5r0ZyJ9RFegRqvIc/s4mu5BpQQ8Hxblm0y++3qn4+BFN5691Gaf
SIQcKHqiWv/Sy3cgGGczNK0Ub/ZtkCn7GD3wqz6YzLWlo0NYq9LPNCime2Z4EBWon2nKxze7HEMW
brwjrY23HSiMmHYmreh/2lVuPr2HIKmNo/oBTxrBknyM2s3X0dCglJgXn8DHpu1n6KkcpaBVn6Ih
Wgw+zgE3eFQNZhwwleLuSE5AVuRLCzfAVFGhXe5GPtvGZo8RYBPo5vMd1X1oL6NjYMTddWzUd2E5
Vp/1xlumSNpEC3kV1inA9P++0nQJsC9lKLq/XekWpk1EL17R3PBGUIfaRnMEFSAOBERYpy5J2ncY
CVVkdVrZL+1CB0GqNKdlDvGxCxnpmtYcsxhUtlXFq11o9s0d/rHNXeWAK7Lw03qBUnhz1+FocUdX
s4LsyGNWdLx485hDoUHa35JiNr65x2w8h6Kbz/e1DMAcmAlrjqOxNuWnNxNu8tRfb7puTbABGKkl
DSEKcCaSJ/gQ2EAhN/CZNdKHJyCmw/AAkMDGtrcOvpYWl2yyi0vgcGM/tuO9AKLsZZbTFbBSf+ZN
2e1TnNHDVegL40iL1ZWAXWMB09dF2eQLlE/eNLc2yvxv9SjqR1YYANr4UQxOso+qdjok78s4pNPB
7htgpDXDFl2uLV+QluzU3ozNNxeyntU3Ycju4xADmwRfzO5kSlugO8drzA0K8DaHgMtAEWqbuan2
0HA7ePDM9FKUeoKRbOyiwWjuG5Fj/hwGuVzQBP8zxMBS9g30CBd8cTTIwuIdRyQxxCtTJGaIZ9PB
2pGCZKSdFVe8Mm7A3qwH4p4hSxKWAbN2tJ1jW2l8D+AcfOnVQMpGe+YEoNzRPddysUIGfk5nQptW
4Z5Jjt4HTMPQHoQWKaAiAadMxlfqxgeHvfQjWdn+Bv1E/2roxsZOSv8rR2/0utOFJbsGzXu9Th2F
WAX0jw0vXe/Kwo6bf7GgGFYGCIh4wFNmzZDhKafokPi5d2B27x060367mkQApJN5T2oyvJEFeT/m
oM2ANy3m+1VYSA3t1SXpMVnEll4b8eXVbaMYk3NX+/eXcSUjGwpxdcurl3l1u/nV0BW94qDqqk2W
gayF/qE3d5ztriLq9Vpr0fkKppsCg4F9Wp1bcBMMC19zukPluxuSBRjgRpOyqM7IBbiLzs3HZe+O
xtn2PdBq24UBbbKsusw/klxIZY+EwLiIAVx7wPPkIUoTlO/JWF2GQMRe28BFWNzEoi0tvAAEVIEK
BWDvZES5UAS6sZVry0rX+N6eRJUvvEw4B1rENHbrgYPW0YgsB//nvGNLupxtUnQOGTsSWtLoal94
HugZPAAT4P9RBlXxuxhnQ7Ba1tmDWzu14vitclY/BFwyxKTuSdH+2k2Nd/t0Eq1wgTGCHcmlVfOf
InIkxhNFagKr2fE9vBJhEmnfFWhTwFimfkkDkHLh8agDKHtoXHQXs5sLDGaCqCdZY448u0ws081F
LrWAXkcD9JiCAJiE5EJhvJqDMdtmABeHq4oyGbzfG37zmXxVGDLWcfDGAFxabK5uh3kw54weUyUi
FwovgK24FuAqW1bGJMA6YtmgyMzLQ6vpOAi23ZihPgq0r4MuF7W3OvbnklS0Jy/a0oJeCY5+jX7E
2Bf+71z6/6/Re5UvUpCMr9xRb9X//ViHECrVtdn1NcWgBVAysFY+Oj4D6u0060l2dUvaD74xrqwG
cBNz57sTRfnJBbsdiUIaN2JAVTO5h0cQwovIAfm15qatr3yaTjJGi58AcnxS8BKYwshOXYbHNeDW
9mipdbV7XvPwQaRasHFSQPSQjBbWoTHWqJLftCukGXin3XOGdCM5zaYme81BwXM3W7Z5+GjZAEyd
LSstNBeBl5c7MiOFjs/Dil4LxSfFFHHtH19LHXcaWvXqSb2OxszCUL1mvAZmhMMp4J6105MWYA2l
B2BngXlktmQhsw+OXCYngIouQYFZsmWbARf4yoFUap9jBBXtmfyZZCMFVZrbUEpH0nm5uhXdX70U
elVkdHVTehF1XaeAVUufmyDKV8YQVy/tiMmOAF82d+DUwC9+6z+RPKu6aS2ASL5rgCX6kue/h6qc
nsOqBqdLmOerSXp30tsG/5vyNkzticz7xpjwTPdojEG+bB1wvmIAu+2PNV3qgSkzJNiXKZIjvGuh
H6Vw1vgZM7d81C9XLm0MaKflbHPrrQJlfvQLP9DZhtR0G6WY984Y1/gukHecb/t+x6tXWo1Rsw6E
UaIqZqHuIICcNXZ4iy3MCod5DLJsSZZLgOnZhLbzMpuUVQXfeX9jUyX+ALi0BKlsGZAWXxdAmVYr
3WFWzXFsoK+skzBqtmCPFGiA5SgiRbmJuVG/iTSJPh2sBstKVkpvGUYCngqQnnnwWkQREvgYnsKJ
0cQDoBnV0IIo+a5JnJZhKH/cTSaeeJVzhh5nH4N9e2B/lQXKAy4qdQyTVMeK22LlaBiDUEJM7MGg
8yqgm5dkrFzUqtuCRxtl2fZNfNTT/qfFTW+dDsh00qIiKJv/9FIRlJwidM4q7TzjcH37a2f1ItQL
olec4nixAsPshBGgFt9wG0J2nDQ3P8cTigXxIN8ATfrSJYE4kFJhPyYDWw91DXAlApWseZHLqYZt
NI4Yy5Qebt/G+JtmmP5cg50cdZ024eswxdjwBGq5Ey0esuonOcl5qmoPnbh0qTTSWqszDBn3cd9e
+ZDaaLuuXSh3aRk1sPw4kIxOPiq47mfqVQByxForANi4AOgO9RWiK5BdXLnQNurdjYMKBBrz0NBI
IlpM0+IbQNhHYEb7Y0sKsmtKZ4OTPztiguWX700BZnfx/B3FvnumK8epDHx7gnF3Vpj07G5W4Hww
k2iPXCWe0xv5FK8uyWds8MElYSU1g8d3lRb32qdmSJJzbSQ7QmeZdMd4yMMIJQXQkYKq23gwq3hH
mC4B5ugeGHYE3RIm2End7Pdu+e7ncfuIyVdwnpTggkNDmn2gxfbE29XAfXYlKyM9zRckJBvhpsa6
QZFqaboWSNN1oCec8wATljg/4EyGHYnqqX27mmX4znsG5G6y07qoAb08LG7MBLhYV2gKHjBvBO3V
Laay+FoXmI8zFnXLHhlg2heAbfE/x4Y2ItkErgaQHPqXwfI0/E5Z2qullyq1O9tmNZ9QyfBHZZsb
PQjw3COPu+a+ahPt0JVCXwdBXr54vYXRsYn/AMysv/ivFoU3+gugCPxzjNkibh08hBOYcI8JCxxJ
NBN/OXCiVMhKPdE2xBl10bHOfBJA3bvVtjpSZrNxLbezMWnnLUWugXP05OiYqJl905+Tz83N/DGg
dzum8Br89HP18bj5ANmxpAWtinx78wlq4qgFWmV6ATQkCHbjvWPy4hLy5LuV8nan0yiD3HK3bXeR
42PIwh4BlyG1HepiF4fGGaRJJccXbmTkZhOKcc+7YeEAQ3JDoAojspMbK5hAiweARPsgRkwZ6iXQ
aBQOQ5asBq/xPyEf6a2KIXV2VAFD99Bn33S9+yZJws+JjaFfWT6rAf9/tCa0CdH2n5yAhGevkQgD
hwjr8k8uEuiUsqlAd/qpCcclqiGY8S469HAZthYte8fBTxqLgQ06suBcpY47LQpjaHeG3r+QjJbZ
BAB22nkYO1Dg2OlROcx2AH9HF2jFp9Usm311PgZ7fXBPym2ytGzfcP/OwvDXKS7Bngf4yehEWyXL
UMgE2htoRaTJrKCr2fgjX/SSPBRazrb/6Epec0wKh0ZxbztY4v7DkPJFkNlHrqkNbOsE3zzrWTu/
RK11mpWjF802qRq2spzE2eqyM43ZA1sJ4dmqUY20tDXq3Hqat9TGNhv/n3yzPHYOXMt+5ZabNr9y
xzQPfKg9jrbmGp1jk727kjUYsUR7I34KJtQgCuvQdZhPbdFtA7coLsPliEGIJSCY2ullRJ5gipNz
ELrmsGotPEZxdKpvcr3Tz4mD5rVFP2b6mfZeCrQghqwLidzenZScttzPkGOwlbnwgVSiLkk5ZW6/
twrn/JEnBarjsd1IvCTw3oBoI7JaZ0Wz8ldj9DQePy/zCH4JOjoMzwvMRMUAm/vIRIWJhsHc5xWy
DuYwnfUwR/0drcartKmjuwTYmmjKjQ751HOkTqRsSoFF4oMPZV1rRnRHMlrAY+JsQdZe4BD+bq1Z
+JNE3f9w9mXNkeJM17+ICJAQiNvaN1d56/WGcPfMiB3EDr/+OyRu4/H0M/PGd6NAmakUZVeBlMo8
BxHExHfUIbbbR9WUwWkZRl5k5YKNm6XFtspaa9MikIJkZ8CgFwPYM4YivFIPNeMtIKSQykzd3Mnt
I350al3xBpyaPa8f0rbdWLIB/bGscAD+96HF0JZ7sm0b9X4o6h0bGkrKt5mH0giussuyZ4SZms2H
4SDrAXn2NDOfhpc9qvnfZvYa7e5iI/3eyng4U2OHzesVdXPm9ucPMupaPfspRrvY/c+hyi+mtK43
z4v70g/1f+Sq8Y+patIEsLsnHc8zGQBL/wF1N4YFE+DGLj+NGhyH4+DyY6B8VFIF/R01Fp6w8xV1
VTbOFjPUzmJHbwrSYiVxniF4SEYm4YTn04Lp6Til6rxyMTQBPimp35mTpYe4ynZKNVgvLhY/JANf
aLLlgIpdf1DMvhYPHz/AdCc0hEywT3r18LuZyGSZhIbVdAKq8OoccvbQ1oOPeBm/8yKTPbhTw4Ep
f7QAn7Qqmuo51M5UZhgjy0PgrB5vuRylqTfqgSSuuQBb5wmgaziqbwLR7SqRpJtlQILpAG3M/QON
IMX/cEIG4NaSBzzYuz2yytp9X4GLQEwbNzZt8KjRKpFnvHz37t/lZAbkZEDYIQdnsQ99Hd8y1Cyv
xsguD4uCBqAuPtsEdgE69zd3pFjm5wUgJSI7L3akIDvXQoHPdBMtYPltIHVNm9QUa+lkmpzslomW
yQFwEBpYggDTiuZcbOgK9NntHocVDYpf8JmRfhidRmyX94DgrrBGVQ07dXnupmBKnF4rUx9nvAzk
jGh6SwzeGaFYXMoxO6Lyb1WbzEHdKrVktJhbYLpeBwOA3IaJH0ZlhtiXpnVPvRTbZoRZJ0WYNaJc
0SU1KLvjB8DmHd8poolcZjGJssA/kyymwV3os+MA8JducrjYJeARe3X9cQgQxOxTBHIAGjK7oYHk
NgF786+Bb1OXHXPP7rs5MpUNoLJjqgc38IBQJWFOt4NqVj3PFJa9v7JmEBXJPcSthu44gLIqMOo2
egKSSLNSdaB2bZxk3mxOeTTI4EBcFjXSvHd4ce0Bvyiloc4jB6iMmwAmwrJrA8QsrswuBke6zYYu
Z6lltNeqcYqDU47ZZUjbLNm8u8w1GNkR/f+bk3LyREbkiK4WGWrHwAqFXNx3osWtzZXCdvvt3mhw
6uh7OTrq6AVAREI+A7JhwZOsAGZ/ficKKVW20PwORBTpLlGFtcp6xYYNjaCmY06yAsJssvcnQyu2
wVJWAyfKLRsOWJiYXyKsWOYrQNc9+kaTgtP8lyj2kZ+5KbIMTHnym5R8axqxRHRfuA/dgJBqaiXp
irrj2MkH00ZJ2TB62YZk1Hid06/9si32i0xm1XcdB+XZbg1AgQ4t8J/lUN2ThZMAMaxwxXGxb2qR
H62x7+a5SCG6miEUUdib5Z4QGY/XJSinD2SinC6++Mq+aGApndPRaA6RIw/UyyeR6HterHgXN0hl
H+ozaajhpKHLwYnsYkWXZCRzjvQDHJlsaeCiWLofXVCfmnfT4ltRH6ZDw3dzuUUW/MebGCWQf4c2
kBYTgJB3JfekB3xn0/57aWQvcNBUMM2eGuAYbbGVvW/bwf8DG6xDqBVg+9sRQWUUG4dI7T8qFpnR
qm+ursvzcBXrbAMIev8vJwIusizZH0XGHoC/2f3gZfvDsllxBYrMn3lXZ1cT4EvYjoMqoWKt2uc+
qrFl3GaPOCzNHku/GFee1vpommn+SIqm3wcowH6YO0hGOTGJkPYyyJFYIYVFku9ipEuvRFPwQ9ww
H/XA+iURsjizDslP61gdFNYcD7OOOdUlMoZHC88AoFiGACvEEKs1kQSfp826cEY3WgeuMNatX7Nd
PfHJIdBoPOg0f3HcRJ+7ssx2ZleUm3Aa+0//OHp4nOeWzH3167AnzUb3noYs7ml2mmO662yCoo6B
DwyClMyPQGV99MV0IuFwYK6ZdosCbjf4lDd2tQHRrL8PrBwgwWrIdiXHkSB1ARnfHDoJvoVBW+Gn
XnNAR/oOw0YbxqrBGtQcja+GOfX6pH0wB3DoTDpq5LUG/cszXfv6qbbz9NT0xTkcun4P8Dn7VE+N
0DmwBscEq2VR4p/ZpHj2kyYvR5+vcSgBfdy1pXkgHVJhxYkVaSXBCAMH82U8ti/Iwfa2s7/Z8tds
y7h3U0qThWCAp+lJjCzz5L9+GYz/45fh2EBjFhYHvQJ4Mz4WDZeAhetG3T25zic3TNwITO7TewIV
IasiluGFmh7193hjTP13l06fRJc2k/l58O5t6kww9zgK+M04roqnIQdgRG000ez1t3azfzvSgLqA
7zUZkXNAkIN1ddYzQ+OGgFgCdFGn/1xhpXjoLJ9fKFnUaMzyUovhRlmjVP/u/RLNyaHUrWR3I3Ia
MiMRgG9vS77p3/2QqfT07FqUuQ0cIWviiEE871rH+A0jCUuesNn6QT1nrIaHKMywoxwM1EaWEUCK
ehFXey+sKxQbTiPyPj+WFfA7qthELsJoCffIjfTJAWuisc/d8YAMve7cV0iNRY5MojZAZTYQVgn8
a2RUA2q8I7yipTJvAS/Nm+ZRtc0CpWbZoshZn64LnrQ7kqG0ssfXephWbnhHLOSAdLXI8jp5US1W
GItosV1kREI48ww2DA9UAHA1ILVPXz0D9iY9/ztgjcWtf3x3PdBnOfjS2sK2//FUjzWzsVLQxdMc
rMTi8hwMlX3B3sG+0BXARN93SYEC0pemAf7j3JtsJ75CFDO+jc0N4PIlGnVeb6IP7iKgUAID13LS
rdk5IGOa3JiqRVRH5TYW34l/F+jsa10Z4rkxmPcowm5lgnftGUto8YxKt50TVvkDiTwbOcihpfsL
dROUwq5LJOofqIsoRr0DbkS3rYzSeTaz3j4qDYhv8tQKHu5q3+yNdOuy0AHaLgLm4dTQFTVGg4A5
ai7ECQX3iJXT5aKhK5KR4TKO3ODBmGSrxcUy7oMbYE3qLY4dwtn/4ouRBxpn1S7QrsDCe0fUhkmG
0FOPtdTcG0Cr4QQN21G37uL0yjXQ9CdSRTXxIdZ2HSFWFfRnojus8UhHjRcQe0nrFfqprZ3x6ExJ
J1bLX6oU9G79YNjDSqo2GTbxF5YB04kMqAF3LbvDYhyMo1aXH+zK+EryoS4xyKTW7rIcdM94Zy3j
6IrG0RUimf/1bHbcj99vbnJQ4NhAPxbCZh9ZW1C1DhBUh1dPgxjdFfgmPaTeFP5d1iXjOWtRkOmb
3t0ipytqzB4c24UU2X6RLXZeMfF/Gk40+1wUi7EbmNsxTcozTbjIacax9IqNYxd47Ez39GG8z5rx
XHVsVi7jl5stLCBrx87wL3fXI/P93SdextJk0905Bcq9l/mXm2jDsdgYAhzyJKOhy10A2GM8j721
IVGvDaxtsOJLAu/liGNd98V1in6LlF8AFztu/NTm7Y+xHeSLmaTNKnMMFwRt4G6RNsDG3bFqN45b
9lvXVXW/Q5GovUEik7eK7TwPf3ojkEiNsT929F702BBeZks9vSKbIthqpdyjY9pW8oVkRlh1K7+Q
1dbtwKH1cwiBi+SiCGyF3IrSeMD5VLk1h8LBpkboQ6XKH70B/KUqH9NrMzXUHQJsALEqelhEJK97
L73WfuyeqkocSIQgLRBz6dJLvOxi+e2aeh9cVhX2T6rakm5xu1ip7kuAhBXAoaGiPCvLDszJ9nDn
6Wa48/FjugsLA8jYrU52Oh/LYk+aXtV/mr0Y977RoRa7ClPwCcVsuEnwLB/JJKnDEUVqRdaD6mbY
Gh2KUF1PFr+s7QLrbBAnRWFSAv2FZe723181+N397acouOW5rpQ2RxRPSBvZNtC/w0YzDMlLBEaC
Q1iY1qlPZMxXlY9EcxT0ZbkOJYr3Br2p/HzYzP2hSRz8Up/YEIlrYxeRBPtQYqKkEv/Aue+FRnXx
zHHjhs0vm7Kq1bqPAHvCs8K9ApHVOZTItNq3fuw9D1783efG+JOP6XOiPO/TUHjejhtNexwBdg0i
Idnjh9+YP4FCuAtYUH3zURW/HZsIp3S5518TrxrXYuzGnxKkOoAT/4mEPVA9lE12ZX5fXXJbyA3P
RfkdS4mNsjFbDArslYdN1D0qCJK1QhrswfaSJ54m6gQS3ehGjVl2Efhk4wpJ5KPcysgNbyQjbc+w
ImiaKUcfh+n2ioRBbvAT9rZ3syzrwxg5X4wdVQeerLiLw12WJdjc+ABUBCgr8nZpE0ENC4CU6KTB
PfVGF8x9jujP82Zl2rGINmgOOKr3VrOTXgbWpioad7s4ETkIUC2zjGbHybQ5c2pgyWZDZK0GSw07
wB1afJNFFiiIE2SUdDEr9imOHpFEBxmwPdPpfN35M6jD6DBbkwYvqy++23iHeew0goZR12nsm9E5
4kii2QldWrkLvOyan0yHwzHJyIvH+GfQ++1FG0WA7/KDa//WMCcH1UCXmqsQCMe7DwrqBqoGVZlG
UTZ1acRiZzsGP6Ydu36QL93GALGgB5Ss3w3vnCFAIkzPUNeHO3EbBgioAEceSca7O2rM0gWJIfBl
FPCLuk03hcHfFP6kWERZ50fDStylcjVm5nc84fqXJsSKrKqK/gZuB/sOJWrtmhRYTF3LWGYoBhv1
MaqTeOdi1/WC0kLSS6trVhZ2zUjGaK4om6yvbu+iCTskQYKsZi2mrowiaW9UqJwVylCrnVCxi9DK
NMbUoPgBXezRlpJZKzIXoamvwZ7ckWDW+cjZOtpOfT8bkY9M2dkuFqYEDCEmb6s0OWQ8j4NPcVJH
T0V7wNbspgtUx1ZxLh7GXtoPMeoebTzBqRNlqXfHgQtDvWYyclr8+GIXAGM0hmR2Cwh2gHwD9X4y
IYUNGM1NmvgJqAB+ycBb3a0MLGtmf+S0sNQVEOzGZZmii9ZNqeqHko/ioQj5eFeo9lQj6hUP2DME
BvOdFY6lhu0osDUOI81vAOviN7rSqY3UbyaHfZgHMCShZyKjZHCx5iaZa0T1JWFiT8pZ1k2cEX0D
RPx5AlJVomdrkF2JLXXfzZK0z6h5LE/9NDHJ07EDbVWLCrbSc1YkAh2nPvI2+GOWgTrpP8h8Abz0
4RXBTAk8b+BmgoPZxI7kA1wdnvfAVy5avn+Fq0scK9n1ld0UX/1j1GtgYCeOf4/4IJ/T17Gj2aN8
fgDCJl4leCW+txhCq/9apAFoO0vLm/Dz2ScNira1RLLAkZJpxqAGz9ukpUwb0o5NDCacKQ1nMfZc
MDvjp4WQKpISqrADtVgnRbhGhej0jEUReqJ7RLSmpucWqLFHkPCQLAgBB9qV7NxL50ecoKYstxOc
p1NjGvuq4sDrnXpkTlfkBwjmUMBC58CgBENUcbYmEDFOoGJj5PCVNqzpnQiMsIpQwObLqa8SHGD8
VjMgj25k7w0me/I8Tu5pEHXpimTUbUxUXfi+Aq/Q2wygcsR79t1k/8uXYN1DmyF2sfib724a8P7m
l8+RB1l1AM7BebmtechiQveVpNGRpcpC/YHj3/WdxVc9CMG+SVQpr3mcdWfs593PgweUWJ7n2IAM
/c7yzegs/TI6hz73nTVdUiPwtAK73KRamjGI+XoQUq8TI3xVLC56z+XB7oNGtFW/Thrlrhud9vdO
y38OWD0cB1aAmdBlVrlDarm5dg2Um66Q/D1chxQJdS1yz2v5FVhuxWGIzH5XYTP7XbR/xo3hzmLZ
AVnR0Y6/T5Hb1IJ9DqfbIPY0vEvY6XzXWhPL29SNpoauZksHm59LbSXjqnEAC0TvjsoFAL4ZWPv5
PTO/NhoWoqqAsT99kCS/at5eQ6Hg1bpsRIcUmrDZ89pFeRXOIb840t03Q26/OICHWiM1Ut21Waju
dSTxegcUyItv6G+dtLANFX12kmXdb0mOX6lquvJFSN/dYtsvjgm342ccY38COCzOZEtkOc+AhMZU
Z2yqpsKJzRtKocQv69x6/n5J6gN9FRI7sfr3EIgGV8OSz4S01W+vZdL2XC3dh028B5Syj8q1KsK2
P/cObWsiN01kJVID4/gBD3xQNHvgMskBCb1iDYu/g2n5cyzj+s+iT4DmEPbnHmwY68YwrKuTMXPr
9jmWcjjdvs6y1AYma9i1xwhP/3Pd6FdFOV2Bgt4EVU+Nbx/ZkZDGWVXwU4UIj2qAQV+j6DJYUfWg
gmAPhNLgOuNGcGEgRRjdGVaizMP9iOf11ZxsA7ypj36kWuOJ8UrEd8BPqldlUd1HYzd872Oj3MTA
yztzDHme5E0RvsqjKr//992ANe+8/wZN6iJq6tlTwNQWgKH5cJ4QOL5ZoVq0/my1KKjp2lieAUL/
BTBKah9MDy+fgRnix2D1zl6FePJWTKyR8V1uQ9sMnkAgFl/dtr+jXs/zAGELnJWDTrA/kExOFgBi
mC0sW4VP2PEA2hZMzSD0NPPz61tmWCPuKq++dv+qwC7zBQESfkgrZBZRFzmj1cawGyyLABqI6tTu
O3BDrJsVS/FZyzVJHVbL68Cs2UNsWvzgukhGIiV5kGOqj0kBCPIKKABz5lrrI5lXR6mLAswpsY36
qdW6c9JAw8B20jWKb0tgVuCpq8EbEybnlBvdFx5q8OYFjXvkUeQ+AJrn1SK1AFvFWfjAK/PUpEZ/
bw9IimCF/gtPHkQ2EVffFArvFsOf+FnEELC18CaAx4mIoJ+aIiv5sYjqjyNYigyAGUp2rD29NzLL
uLWeUVzMOD2W+P3cqCF5De4PMP0YJnK4oRgKbcxaf4ruR7m6LHKJSrwTTgi/mpNV07ZsLaM0BRSW
TvatiJx1xlz9yONYP5pg7UT6timOqHrTjxoPKubn1nVIjPQeuC0uypOjZu9nFiq1U53do6wZdDdO
cCGLRV7HvbtSXDd7MkuanoNvSTjbGoW2m6hiwCXPi+SS1UEGljzPwdO3PraejP4YwGazGsY6fAaR
27iv7QmFPYy8BxyhIFFzMom9aK18p3ohbyytEOZhQ3IBIG22zSZvBbzFwPj/g1cegGvzIHxOhAFq
pVT/YfHqe2tkya0fR+tziK9IGqbGU15x9Txa9hrPIOuz8i6s6pGv4gKoJBzwDZyabmqw+gcVTQig
Ger1mbwao3y1iFkcAcWwSQ6zFqAffKUUch2LEKUw5IA0oRE8oyxNnqIJ8ZchZ9/sQbZFPWqKsEXk
Ni45+J4cZaxAbwPoMpEMayuMp74h8suQ+pe5++bGq2z3bpb5SSnxNhJ8v7gtMx/Zr46xZyChelA+
AEhQOWa+hHG2cw1l/DkG0UPW6uFr1UV6o9ta3WqEpY6Iy3gTMO3HQWne+386QfJQ2wNAXkrHcvbR
kP1VFbw8EimWagGOj1Dcwn/Vu4Cm6Cs8VMIGKbVrF9+5VYxzcnwhk52XJdh8Tk2FnfHZt0c8hjv7
piuHz/IedGq7mql6vShIC0R6f5UlvvHOCSnqWhyGdipQenOOYkFxQQ3GjgwWR50Gr4fR9my12JKJ
ldsWyH56d/tB4Vv1owSPAH56v24Tz7P+KuTLB99YC/BDFAKVCyyoYGYidVA2/QaQ6BNK0a/x9PFH
Lf8seZkcP8jN6IASDCT1vJkXRpicrCr9vIjIg06cbqtc6b37Q5GidQC429ra2S8j5g8p202YdPpu
+Ywgu2PnPAL81PS3W+S8VCYwHVTyzjn5AOJnssbSevz4XxhT8yyL1DovTlJvSnjPy83ylwJDU7TT
iGKtAdTG7qTvvZgNznfTMkDQm2RBZ+Gy/Irq9+6OJF1QsbvZQpRASwPo2VeSIUGF3TFkkQ6bsTDz
DRNtuJnH00DS/8+JFhf+J5qMBPM9TDdHVzRhyd2vi8O+aDqcIQd47HlFfKdD5JiuMutz4E1s7JOI
o4wcZNwtGG4Kp76LURFQb6JQxXdpGyCTggmE4iyBpfU7FempcfE7X5XYtm9Rhgy+m0VDV62rzsDc
QJiVZkb6DAD0ScOtlOMtVs29xPfWSEn/0/HsZE8PfXoRYJe9tZCpfmum90DW5vnZvtflqE+FLr5F
sVHfR17+2phivM9kUaPE45e8b3kMlCkXKWVkNikSz+C3FPROk6RTZn0/TI1fgPsVwUYA4b4paCYE
+b4tk9CAaaZGjZjpbXKEGYEBOM1E3kgRlC54inLU0ATAK3a8fHxMQm94RDlnv+W+yvF3RTINyVTQ
Hz2kYFyplyGz6wS86HRFXWp6JVIsjxp9oFGS+d1D4T4sBiiNU3sAC6vNIkPxwRerCfMLiYwSwZM0
j5+pRzeEJWC+QSoFqtWnW6MmkqjdzFzjnnqtEOyAEm/UHE4WNApbkBKPpSA9kSz2XXXrWbenHjXL
Z1w+t9sOxzBp33/GFIlE7z6jL8x0zT1LH2iUker+AQ/tZeLCYmpvxEHw7jP2kfnuM7LAZhfdHkGW
qd0GPOw/hfvkMFRvEcE6qkORC1fmoGhfCNepW8b9GG7S/NniTnAGkhES22ZrMmzg7zAvrIU1Pleo
HRiQrXQf0IkbfmcALkEJPnU9ZzRv2CweUiB5PfnTwRzehv3K4qI4UddD0scxqR17hfodr1ibqbu1
iri4NxQO8EzQbwJ1jIG7aBpL7mQRH0hJM5C7pn29oapDdjQBcioHjGxukKg9oXLOmJ3hm7Ab2jbY
Wqp9NZp5r+JG6FU+47ZY7QBo0Wsn7WCfuTgvcLPOO9ZmfaiCFrllk4ia2AqDd10yk8B/+SBP3gbQ
KJxGw5un35mBqzPqVjSMpoibO9RjGEMH4qIQp0lSRqeyLwFJFpnjwXaKdk1d5D1Yj/hCqsKwn0iS
IB688rUZnRDAAuuAh8PhD/Zh9kim1IQ2okzA//q9va876xH29sRgMPsPsCuk+5FOEF0QCn1sIts/
CZ1YYu3YBfBmgGvnotT23TVKxfwTNd1kHItmWOmwGafDwd8OmOVZEBjzsPd2i7N5osB04SOiFtj+
P/AaBIKRi1NLnPeys5hQP1gVsLkx365IRlqy+9DlXq4RSbEAWzKN+J0dKf59DoDWPw46rvc0bSUG
W69o2P/hNsiuqIA1mBTsuHyM3834OxlNUZuo4Kyj0//hQywmZZHg1zB/5IiPh8RDSuF//y2VynfM
rPXxQ/SLAmco3DrVPh8OFN1aAnFLDO5d2GsRhr7Ue2ASPi9xtCUOt5gtsg/u/cirERll1fad+8WG
rj4Mpq5tonDWTG/LFB8+FCkWmQ1Qms0wVnIXWsFe1BKwrz0IoIDFqM/MKv54x/bEWhwAgjhht8h4
rfYxkpd/NyjXqbE2ROSuEhw532VTYwuju8trUAxZNjh1px4w5vo71o04MeF2dejY+AnQr9F9ZObR
PVgDirTTyDqN9UPsZeZ9iFOOqUPiYuiSB30u30xIWndrL+fePdnxYtQ70eLdZPPG2TYBYvbp9GCj
Bgcg6k4xnVWb36k1c/B8K6enpxvxaKdGZI05Tih3skr7L2NQHS03t37U0eCvamzhbuMQGecqyMWm
rrLiR52syKAzQQGUebIGlTsvbyiQRO2mIcwfg4OzXUunCIXrHgQNoj72qZ8+ASPqLxoZxumPhPni
CRmI6khzZzjYoLkdzv8xN04YxQbIYsvcoKR4nRsUguWtQu3D2qqr8Oa6wGtQJVjwCs1fDJwB4pS0
bm84IoxPtpUB5LPK8menY/FKxQDdszo22wK+koOFKHy1NVxRrlvTf6TSLb8FG8cYxu6BugnyBTe5
qgDIOdbsE2mX7lAFSBJ/M17Goqy2vda94YOaFGHhysvU994EAq/kDDxBTnKtrESiohdyDpadVZWZ
5VVK2T60RvpTT3I8zpOND7q7M/b96SdgESMoAbn2arlto0AcEqSjfkOuPYltMNTvkT+NBD8HaGSA
stbraLTF1QOA6cbOscWS00F2lXUZX6GGtrzLUQU2d0mTTNY2B+xNbJgGapYmQ9I0wCo7Zx7C4JMJ
2c1a3wZ/hY/csD24UgsJ5khXHhBbepl9lRl42QanfNY1Q9qPwravLyx1LtbSQsilqcP60apDcWir
wltRlxoADvurVsXs4Jna3qSRyza1F7Bj1QbDmv4xOejIjs3UpRK7pUv/J+rWKn1v3PsS+ODTSc2i
XYzJFWnLaaL/w9hKJZuuDewHhrT7QydktEdIqfra9v4mDV35AsDGeCOC3ryMQY7wEciwUOcBhSGK
L27veE+9SOxjAbTqLUty93s4oJAY+rzjOA1JOoU8iix9jHq+zUN1BUT58N0ULhbjQ8VBP8HiBzer
QKI5IcTmWZwhJzN8VbAEOeukqJXK5hFSIQrFAeQCtmZe4Fgh1yYHJzYSM+mKGlaX/aaoEVteFMi3
+YfdbBz3f4Xa8mZPZPY7n7Otdw69PriQlV/lKFUh+dIAFBknUh5/tkOvRu00kuhsFPK5ALHqQALk
W4esRmnkyowb7xbmQ7oVXVlsylB4N2pi/NBvo8EfurFwT4u88rV1bs32QiIaTldJZuLbZbWImyOa
UJcdHmyu1ubKCJBozpzMi9eiudNyen7XUfYIoLvx1DHkA87dSeaohiOZafS2i6zDKtDtdHMRU3K5
KNLwBrSP3WKgjBB4k1HbrDtkMh5RJqPWttD9GXfvo3Q9Yt9qJwCLunK8W5Wz5t6pahQh9Jb1LSys
dIMAX3SOLKv4nPnGhuTmaEf7ISiyfTGNL7EBN1TWfU7DzDglLQdvwiR3AW2DI06wHIPQzgZwv5mv
8giIW7wEAWMygv4mT4f8ZjWZd1aWiwMSLfl3IQSYUMr05/+fhTX54H/zUfcPtR7qc6AtcY5FiYOl
BEenSBgHANfZVuM36QqxM6eeKZO//uOc4B8JfCb29Nw1AVPPuQO6hw/HBEVqc0B8i/ipqfguRcXl
mvVZ/9kxlL0LkjzYCdTpfM6R0rDxwa51IG1rg2+wTCwsTiet7+uvOQDOb6TMR7bxB9U94bTYf3ZS
tZrFXYVte1Tc05ARr9NLZvQNjkhk9yix70Etthc8xdpGpLm3TniZBk/UaFu3a78QMTi9IfPskAGn
b5wtaJCL0tC1gSfNYVBev2mtwtt82Ak1FgoWkB417BYFbXgQKM+rzaIuacFA26VuVOl2VNjWmF6s
z7Vq9LmdGuoWXlGAsW4Q98jJKvaLCV0tdjSMZF3jhAdjYKfF9oMZshbhk9Ry4Pd4kbw6Xuxep51u
w3b1TrqNewCVCGrZl4nonmPTCXcFC8cbUJbGW2DhXQiqr3znmGETbQMj/7NLygiPXpgsdmMPmFe7
HC4s8V1kX5n+VuRDia2gYaWXAYcNY9OJnca53oUaO5CP2PhMFGJKrMMJow57Z3kyPGHucTx8HvLG
sMEsDOQ5RJxSHxyKsOkIuI6kmYWDoNVHg0HlKT+QlAb0iK5Xbeo8lbwK71D+8pIBGOHZ1nby7IGQ
tTdV8UiivMFPjNsyxYFPmTwrLcE7DJBg3sng3pqawg1qhI7Let31fXBPjeqy8N4I5UM+hj5ASa1M
rlykZ51QKvftgxmKjQ2w3jW3f/85eubfMzRswHZ4YAgyAZ4hXQ+hnQ8/R1mMpgF4DvWU1cgOCVsz
PrtNiaYCas16vpz6i0ZEEfJ+AcpOykVOXdtD7v5qGYZKbfQR3UE7Xy+6eYrcGuN1xE1/vbh6P4rs
xXQLv/fCpZeEOzIAOKOzD41y/gS6MO2jxCFcOjIfOEJt+hCH7UucxPpb03XplpW8OFI3aPejj7MH
wBhnJ7MzkBI9WaE6Kl5NfMA3VdrJMjrSDCnu0+jSrQ1wQajupArPWo2B8vYUEJzjhrUCjcIgI8CF
IPi4KHBCcvSazLos8pzbepvXXrUhGTVGOWJ5CtIebaUWch0mJ/M8HpBUF7ukz7NjOgrM8xYKJW1m
VkcpPLC0v8n1NA8ewtVmiYW2gHCneSIpMQ/dZz8KZPqhxmGep9ZPOPvXV2Vpd0W5vyFznwKEbcC+
E1fH1EYplmnJ9HsV/SR9LVDvZfnDQyPwvZpOeNXUVGXK1kyayG6aurFiyW2yoONcEunJAl/ZVwvD
VNia1s2hH+NxFQuJrF8q0+LNn5himBMdvU5gU+YNV5vKvmQyGHsRtQQTZczVX3aqsBfNjHy3JEPW
BvsrGpBuSaVYJP/ldpZwbOOisL9SERiJMku8uqZ8SVIsrhc/f3dNcj/E2gHlQTJscfrrUAt2xaHB
ASGgPerwCJRZ6zKLZnUDgI8LNYAjDy6dPlKnAO3ZynBTtnVBI3DpumIVhFh8ATo4vsyi6UqQ8jcy
PwXkpFfhLPqX1TKIZHbTAliELqkZyqI+pSjQQaKxB0C2zvxe9v0J9Ozl96IBN32bGvw+0WF6QClH
fZQmCE4UNrub3AyTrwAjfraGwt2bGeo2cCyb7LsOlJs4S3Y+jVXu7NImNrepDFzg2yNXE0nS/qyt
BDbRNVCJd4YPY2ZEYlsWtrmjsb5h47hSdP1GAPgOUHmvvGw1SKAQUSzAtUbCsQaRR9Wg1J0HYPdY
DHUZw5D6jfT3yGyIT0TvtpjMV9OwzkVtJk/F06IkdzUqrF+dVB4gFnm5bn4OqH/b1iimvZlRhVQ/
lVlf8jEzjk7X8hs18cCaW5yvZgOybTIkqY+u/cJxWu2syOz/UfZlTXbysLa/iCpm7Nc9jz2npxcq
I2DMPBl+/VmITrOzT76ce19ctiQL0mGDbUlrDdIG8lOHuvcLYY3kGqyYq3hHNvDOz9JKVyCfAmZO
GqiD9NL0i9Vqh27klgaCPFsVozzr9fRLwvnB0m12TIo6W/GqGlYAUuTHMQPxropNFPJ0KvoWqOFV
x7L+EWVf+t4GKw9YI5vknbfhZEAzB/yrp5laD0rq2omib6VQr6jSYdPMEDjYm8jE+2GcSQY0M29E
s7Gxd0AGX8wAgK/9cro83zfgarqjxspT7ejhY1pWskrXlqWH2FcjojKbUC8F608AVLkbvFjhqarC
dNujSBylpQM2/ZNNpn8rB2nu2/EjTCJZIM2oRpoZiaa7kMJxljVHyvxsBwiX+Ja3NiDnd26GrXcJ
alVt6dZMP5aGBCE0qAeKBRYWerHIRwFJSe8CVzQ2u2Y/iybr6/E0m6TkQqbyoRmPVEkEgqdgLV0L
gYURytsam8LN2bJHigdg43/LCIWbmr/JCJ67FvxYBp6/nXC8yY5mzE4B3VIsZ9m//ZF2Nr7yR0Pg
qL/G+Cqd8lzg7Te40kD6BtNPIHYQhyThYCfFiORW1+uTkmT6qKBeY4j4AHa1te+oRRRumETAMU/7
4KjiOJx6JHNHBfVM7kfZ4kr9tylXMs/tRAbcXWQIRj3SoUlNHsnX4Oli5Yx12aDFqo/U8LFYHOdM
AGucx1QcPg9n6wAI30uXiXhF8xzXsA459l7vhsW/W2HYPVaWj1+CMQw4aMVxHyrYt4hNlceC2yjY
llKNiR3ug1tq9lYMsdzrum/d2QwcliLr2u9KA7EBODLItI6TS1Ok5dqTaSzDa1MzrvAvQCFvYo4M
jpYf4a0OgB6rD6Jb6uWIiKw1lWnLKwWq1YCIW3hPZIsdGbB+yMTkLzh88c+TqI+6GxS1DQeFY7mL
K5DpfIWkqT+uMCvoCrLnT7Novi9cxcTW9Uw6z5FImL76NyRVGCz9FFXUmyJHuLjW2BlFxeEhHAkZ
dK/MbvqxoZ4vvUk5i2YzIJ9MSjKd5WT7p1tSgtApu6Hep7JkPTLC5qmfLmcR9WjqOGvoAQvd6ik/
GIWTnPDRy4/In6lXdOjU2d6tW1fxU+VFxZHZHj6/4ylVavLbHFRZ5z5EWQvt9gLBfm/8rse0rbvY
GNIYWZz62sZRBk4If29I5/0fyaaNInObeG87AgiPral/oXllaYoFAqwi2uOk81uATIM4WtaRr1a0
nFF2o58CQ0Mye2QcpvUPLYVmrVdFerNgnE820xKq+lwdkYeY1doWQPkMyWRhtVEit17SjMocowJo
miaYl9p1ZwziJWIV/i+QmLEgKwbgru3fJpEW/C5/m+SPk8zxSoONdXvDum49hwkqACYcXD9bKwp4
ksI3xqgBaRyersUYU41RzgVu7QCUKCCC3MnKxUILpNUH6lFTxRp+hvOYemI0BPs5NIEYwKsgvC3N
m2QXXTK/cpmYCgStV36n8dROXuapVcVMcBBdzZj1ccgi4FKmfEX8fqVl3mk5OCknoj+SYR/s4JVp
JZMJySaFdORRZeowi1R10BKET3Xbqf3l4JntMctNP1/UOdjGgJqOYssg6I4FCUmvRiOZ+5W/JJUR
ps7K7MP2xkKpWBpmQJ5EdAqbLA3EwcC3X+KXgjQ9GwTWpm96EU7J71iYgVLLQb5PDBS6RR64/t6P
/OQwOM5l8zcZiHnSQ9oZH3Y0nKeR4krGsfoBzEkll1cKmnZ1jdlkukZmnnwNGcI4/S4PwhTlwQqG
CsA243jqVqFXHDIsIABYORrMpjScZWD4ivUlqfVQFx/dyQlZXTu5sDJbvkWJjHNsBi+4AxR1tq+R
kbBoaI01ykgRWwJfAsSVtiWt7UYF0/LiRo+MhUtrtnpUJJaDWv0aURhyAEw5wRbdMByCECWmgdTU
AlWJxa3o81vs7I03pzR7nMVpyX1dq3ZbJlId9D6W50zzh7WR9f2T8Fy8O9LU+Y6wFT5qnvdm6yhD
bINfVWyxnapBRRIDfd9ZJLXzfZCt2E9D0iCr46tIUSxzIQMy1VvppGoveDc4SKwH3QRn1QsDBMKe
ZpEows7utpbVl8FBpdQ0n2S8bR4rYJodyJYapBJUSCOx7ksgZ05ycJX+Hzy7NlHeX+RpYwfvWoaJ
ihwbmTXcNa/KNoWbdA5O+ssHr7WbRQzakRuFVfBN5WmIaALwa9WOQ0fltbkChY7ceAo5gzawrlAS
O6pIXyABDICwxjfyYBdZY654YthAHw/3MYoKkVo5+u5SGwiVCY+4WHed8xNEx/aNbtp3HhAAD+Y4
0iLwWJG8Rk3bVrIegHSJH1gL0pBNbrp3JgN84KQgmd/WausO+P1mXuN4q0/XTfbcRBYXydkoh1Xn
GvFbz3N3nZXlcChZJO6zuNcXAyiykYUvDl4UmS/gDkR1ru0be892iwfUIGeTRdYHd3i3ZM+la6Vb
35YCmzGz3src3vce9ougkUI172ejjXW9Wh6jMaOlUMo9kpLkjGp0EQJpz3xt22WiViQni1Zw4+gB
73jQKiTTWoqvXOX4C9ZXDU5Wwa9aEauqB7zZbcsD1LOPwvm1ST0evVctCm1pMPOzkqc0GZrNlX0B
GMYdeZsuSWpXf5udIN74RTf8JzYiLcuxRsMLb4tOsbM7SmaxbAe2CrM6WF3IRnuy66tpEnmgxhgx
nXtWs5UYJ5HMtuLXuk/lnpQkwkTA7rAzDZDpzg5xlB1pRFcMyixYkXlDJSKkKa3rq9E90dXG38t0
NTIlxe9bBHttt/ODJI7jHUOxz4yNF6fsWwLWKyzAAa3Hgya/R1LpBIM3SroA5FKoagMs1DikJq+5
tzIMcFn9l58o87LbMsImPN9qg8fOYCNtbxzDbW5wstLeFKVe783ae2wAzQOE3FFLjVGCcT62wSBF
dvgA/1YbOsf7LnRCFFr89hXWFU4oGZOgzMrZEVmu9gDUFi7KlRGgPJmGCtw09SLJeXmiMXLUsM8H
yPyGhi2ps1E9dUlKjSvTS8sLR4beqj2zAUw+XpAaugD5bptKbQLLlFtWW++0isOWKkGcYDr1IsnV
UpAWhSQr8b7+NCXxvCLMgphlq4SDx/BnOAgDC06V1frJk/HaArXtbcAHEFONDVAonZOQ0brzTeUs
eF6iEAPAyEtSVPi9t8AED9d9Vfzw2KAf25EfrtDT9JC53iuNeJN5bGFx8y0rXnB082IXpXrS2NA8
ySX1zVGAas4XQ/bsbLh+9+RXibMEN3m/S4t4l2PHeWsXORKTRXJnZh5InD2EbJGOENsbJ0F+WoWy
q4c+O1gmYNVIgmIucxsil3FJw7Eu6wHEzG8ghYtOJDKNtDqZSfjihYMFtBu7sZetOTRb0qrIMNYW
6naWCdPCreUjgO0jRf7M8zY7o3YzA/Eyhm5YA9C/1vHq1FJnh2yVAB/iTzXZzB6uFBcebF3eG1EA
TF0efbVYaOKnjKw+r0OitJE7+YaG0SgrHdDlJEiSVIlCFm0LsDceK2tBSpIlBTJzapGpvYaDNVQt
AoNPNhIwFWPTRc1Hz6lUJrFZ/j2ebcSn9TylMQAsNvm5Us82swcGsLHDoIS5RgVvumeZL7HC0etl
gPPncBkWMrkcV2WVbBsJGhLfHvXzGKRI5b1d5dX97KMF9fB9ZRXxBnS2bK3JdjeAy/YLkm9wWNCy
YTX4dvoeDckDolL1YyKN8mQnjbUkOW7rl4ZMqvsg5eKm5BrKEkd7JKKCvBfHRreW6Wm3XtEU4M9N
s/ce/w9L1vLurEsXqGdm8NUOu/T076gTWKmuGMuZiYCT6yLoxFCw79nXUWDDLboucGXzoMoK57me
px3ysVGm7QOKh8ZN0O8AWLpJeK8dSGT3hZYursfTnEk39XsnDo6zGfVkyzB30tOlGtCLz/6vpkze
6KI0+3pMGprzv69O3pGG8LVxVb3RrAFJYH4ZLDQGMjc/98zio5ukObiHRyk1Dc9QQGLbz1Fp4ijR
HpM5DUCVB2fq1m6GmWEi+HZIUOs1zpN5E5T30+wc8ZDebTcKl60WbbFniaWOdZL0yfffo9JCHQB2
8u9OEyW3rZcY65rzbGcFZf+qmvKQl5n+WLtWdtuG+BGQnMzKT7Neqw5mzIZHLIcuzSwT5K+6jjMK
eovGdrA1eJGf7PFlK8b3bDg2WqdtSI7ksQrMwGA5oicflf/JwQIG76I2XPwwaAzc9WAx/VDmMZnT
L8Mw8485NCQFyaLQCRb0W5p9ky8akqJIkOzSdz9NE3jtDnaVj1HZZPfApFu0lptky7Cr9RW400AF
NGYBxKMWoCOLyoygFaOW5gYejn3jArCRZhE8WmCD2/UK+YQ09E0zQJisOma1i4/6aKF6AHB4nZkD
vwNKknltBBQMSzuTiJe2s8PXS0w+QHAK9BNUdCdGusy9VL1EtjLXQSOMbZAb6gVZwjhDk6K5sd2q
fMDDs86GYG+levwaJpncmAKlubyMwK+VDAP+V/FI/L9ZyMANd32l6acU0b8YoKyvQkvCtZm3KEMW
rDp1rQTKOSvalyjT720z8X4wmU2mEcpc16mSl6Z4Z0+meWa5ZNq0SKOwmpdSs4yN65ZgTI/S3gba
15/jUGWAtwvzg4bF2RIUX+a9CVrcbWB6wz7IWXzbZEmykiKN33BCds5dz/7Zmu2+MJvi3extewkS
tOhOaBbfNZXT7AzUPd/pATAzKitLvkrGNmVZJzugFIB7EYwqp9B0whqlD0a+d0F5SzLHbbMT9ayx
R0PdACTjgoTUuG3wzeo1wNB8GgM6VC4Gp213yCAY6x01sSdYPcLiA1LDbxk9/vOY1GRIMk+lMRLl
GDtHXoNd77p1dAAIdv74CNTyFllT1qPluXtz/E0Hwit2mZYPiJlx9YroVrJQXXRhZo9mPlDKLswi
EFQt6j5aB/hw7npdR5qF5XlfPDtzdq6Jvfmgg9k36vTxT6LUCmyj7EutSWOLtaG/KnpQB+u1JrZN
nlVrmouKa33jVK27prkp+Es3fosPPmmTDMuQCgBtG5rruFjachcrYtLaQ+Cu+q7ypmEJqEDQBQBw
R3IwpVk58DprUeP8347GaNoYCjAN/Xc3B2hXtuBjRCDTgHWDOr0dmZPhNOd6Oo1FACQaUVcLnMGj
OmQCMh7Ri+XYRJaVbnDwh7LRESSZZMg28T5gjmlMTVlX1cJ1hhZPOaqarbTbgHjQuKURkliabdE1
fBkrhcrEUVt/atWoRboZX5JxOIbMs6jdFCo2L+YjHYgvcSCC99Knd2mx4LGKu8v5f16fvEV25Gzy
7KQzlKqHVdi8hC3gfIAIqeEQfahfCnl2Ar96Toqhv02U9pWktd05O1O4KKkejSxdE6vcEu5+mhMN
DwrI/3dDWrlPNrg1yHPMURddB1UWA99n2CLBNj6lefnRZJXAcbBnghDxU4F9IL5lNNbaOotXZK7M
7MMy8ULUtX2a05BMZllQOICHlFgS9aX9FjVR/5qYyNcViZ9uachY85A1pX+P1B/nbrRqJRBIeACo
htkqdKvJqg+Zc5d67uSLrJjAwUDEef/6afXpS42+6IpkRcP/bUWTUxbeqr7bujn/eJ7o+aHH62+y
NgnblVWCm3B+2OghnZ5XEoIGDY/urGfca1Z+g28LuZ0sI2nJTS/AIdrpXv+YBqhSS1zrnIX68OjV
+GsBSxpcyKOyHjznrk2BZNTkVbHMgwbwShzfYdJ2IVJOsN0Kll04RiWtuEByg0SO0+jKiQG7g4rT
ZEvGRew4p8Tt3iZX42WrPLbPjpv+92Un5WjR4DTx4tJeyqq93wNVYrqT8WbHy7cZUjidPG4ONPVv
99DmwxtNQnXNMP/zWQeyiCxAxrOKW6CNor6MetU4/LesCxucetkqXdO0/6+5f7tGXuF3kMdJur66
uFtoLMdZK+6oAI3PQoBL5Vh5Assmr47ucE4WPuAQ4DGxmfs66KmO8+IBUEIZszdlkcbY2nILuBt4
herYnD5Q40us5UwbwF0A70KUsirCg9W7+KSCn+ShDDm7sZFYW44jEuEUCHvC2LcXNF+CwnDnyjxa
8QA4Xy5K65222ALR0/sOfJmfWejWr31SZTi3Zf2jxnEfqUyLWwsgIttwKIdjZ9TqoAa33tUI4N4w
Fx+ORtbJQ+Vgz9wkpfcslA4mO9BtfBsUP5W+ZMHi/7pe5mfDY5RE8RqMf8Bwdhq1BoBccfSrAa89
6komvju2QEW46+VHakhOPSsNf9vNaup5n9aTr8qK1DoHb4/pYOVhZKG8c03UDwBQ3QB5SZffNall
Aksmq94laLbxteM/s2IAD5ut3oCgqC1DALff4l8Y7/WhQ4auHgbbsks3iCghFXtsQPvAb1tHM9dx
U3tYN/2hGOLovesND8j/v+Vl5/unP3344yFkyOv8An6sH4HImOTDNm/sH8B5QakNyQiOLOTGsNWl
9wPgR4AkI8WEPANQ+INTBXuaOlqQrmkLmM1IZhzJPuSYJs3ySPUxQi+f3j/xaVIPiMyrz/uhGSld
e/bwOS32y3zhYNvbI8kOFxpvg/fgdgIt6cc/aPIX60APQYGLtwQwCQe0nP2S17F2pwvHv/PaLr8N
vAbJORiRHE+tf2eCM4MbgXs2Ne5pC+xYIiSbAJ2P7Khx8V5bWjoQalDQAxsAuhYbbBi85WwTdf2w
V4MmFv3onxQm0u7P3OebaUT+TZQXGkLVt3Rxug1wGb44YgiOkxmr+p2t8xJ422B6AcuwL29S+wGl
HhLPSHDZaCrdNwxQpFdyFuMdkgsL66txQuo0Oqj8PICZZi3nyPb87YWcIt3A3ZRBBPSyT0UTad22
Tnz7PBhI3xtSW9xI3UaVfBZrS1HH1jfd/sHt0n8HVEO29ko/OWoeM1GgIYDp0xnmN+SSnUTVOs9S
WcnWZ6g8aDIUE+lW+xaOHoAVEyIfUwaPvgLsiu5n3cauW/kq5Eg/UvzCpuTBioR9BygV+060oBgY
KnPYBOOQZEoZ/VYOOAhplWPfkbFmFO25EPGWRpaDjDKAMKVrd6zkzLPko+m55YBwdRyTxv5U09As
+2Ab9fbd1TRkov2HlyFK4JDcXHQnZyiRSHGy9cdU0iiaRN1EBfcC+V0bstOt7CcbpFoHft8eAPzf
Hryx6bIUWwPqShyuIFo86gV1yYrGpKfePH2ymdWz9YVm8nlxpfnKNPP6QrM76rnW8JPXvuuPle2g
oQBNaHCmpmYd6ui6GqSSTgamMxKmn2oz4wCPjm0enGebC2Fo5P/UzxeiHvmwPq8za42BGRu7FPay
qJENnPd4+pCtHu5lZoitJfTkGSBEdyIQKCD7l0WvDXKy6PPyi41P0K6IebaK+6p9Nzz+YLK2fRRB
7R95wIMVYpbtuzVUz5WtsweklFcnlMw5S5LnsXzvKwH8nDZjp8rVFIDr4Gdwqx+Z41n3MSAXz6mB
qpLJf+aEiyZJ5X1vDG+aBJQnRx3KgRrvs/c3mZfaDZ6f0SaO8+//x0mgcc1CAZwolwFMihngScSd
XSEEikpF3O8bfo/VQH0Cor44e2NDvUBFHz1U1j9ICxnqJP9PMzP7LvtSO5KB1C3gBrPEFGdylMkS
SKkomaTRLL/yZuSD3GaV8Wsyy8u6W5DJPM0A6wXQwdJ2eaWYh9Qzxqc3CQd9fXEvdYr8LGRr5Cum
zHxrFVaASiKOvR/KGdZCjR90s1YPUgAiAzU61BiB1u1B/rk2xrocEkmq3aFunDhJuRg+Vahbq4+R
sbIsxLsXVR70R1mnHZ6UsUsNcCpQ8W9oT0Obf4hIXvj2NnSM6FBiXaKQmeWAdw6Fichwy6YRiZSG
coFVjlXdOdbLn/jKN1tpiPJM2qrRS7WgsQWc4hHPCOU75FBlMRjXQGV78vv8e18n+W0rk+xlZ3lB
/hLjc3crfPN71w3Ziw2K7b0LJqAVKQsLJHpgyQn3NCytx38/jPY1tripezoOowFf5oEPRb9GMMsK
dwDTe8LugdIrh+e2ZtqBODGJ2LLUsKzANizbzrIg4SOiF6imJs0HA2aQgVmEmWeUkBk4WAfaHw47
u4Vj+8OtAtXYWFv2vxSgISh3oixzbJpw8hugynpqaAiiB5z+Up36ldoMsIMvbPN1lheWCtZFlYf7
DhGam2ZscoRSUEKg9C0NOw64wn///Zw/AaGByq57lmMaHLjQ3HZ0fvVbdvLOjTp7sO/dgN/HeCbO
qOpMjm7ZIMjlIPMJqMPBmZrGwN8tin0JXh6UXRrMNp47r/mqZcCC8rEaYUZgAyu8tRbg3Qoftcpn
G7PV3UPrROrsJTVimbZm7y7y2C4LlayRa5Hy0+Z0Ncpz81CIs4tSa0dye7YbbDNAfrXlgB0xU0hf
Qw6AH4j0yMJcnLNcK9aOKcVz2kQ/o9r2f2r5l1DY1Y86AUQ3zhx71Anlw4YJbC7+/YfFhuAPHFX8
ZQ3LA9w2Hk1uMZ1dM5LIMEpViSSYe7d4BtBxfIPlQXGIgGK7jXIc+cYlisk9VLZ909oeAJT4I8rA
f64An/vCFM78PD1GxjKyDhYxKnJPdqTjnNtPi34bO/KdZNRc2EzdQn9rnOHRR+EF4mtAhA8bH9sJ
zXhGmUa4y1y32iKQxF6aNkFq+AgKr7BzwbLEP6V27d0yzwR/d2KNQHrZNo7BCrEUjtcfWDD0Bysr
+sNICtju3HFMQmqwcWUbLHoRpbDSjylZ5BQJSAtg2CR+ibfl6MgD/rG55B34+fD4oXi6aapjWtY3
heVqtwb4pZH+XVsR9g9pC5Y/x0/WZWIgROa7Z2CAIQCG8967hnfZDkmR1WIyAY9ZtygCFJKQH7Ix
Ch/VsCgFbJLa6hfBiMWk+227zkUfLQ1mgWFhbEgx2WQ67xZ24VebWT3bUK8ERWHUgTLmSk5Drurk
UHbunnySiBpJsFS6G+jrvFAaast/X3e2oR4WNcMCB4fZdANl2xl7sEj8YCjOXCUdcMZrUQK2aQBY
P4L42RP4GLOFAOLez9Lee1HS/BBIMwTyG5i5MkOlmlwOOtIXEU7U1aKRyNMJso4B79+3QKlZIXfF
L/L6nFNIHeiXS54P9TmIUVAPfHsQBUtbffE7wOgdNKCjnULjMI2GOPsRReFbwaMYlTwmYCO46G+r
HATmfqui+0gvvBW3NP0hVFWMcywnf4q40y6l4QfPttvwRVjy4aw5rbvpNb/eNqlpnUrL6HcKYd1j
1nMgUXuK78EdlRyFK8ZNhvwZmC04/AY/O8wN4vv5oQsTBdTPTw0ef5Ht5jH1UMCCADx1adKVepbZ
Gpjppuukti/kYlZdO7owvehezJq619Nmhxd3PnVn1cX9zrd6cZWLrqB/L029uOCFwUWXfM1Xicsh
+vhTzcKLS1/MvPhn/fWGZs8oZGP7f79e8W26fr1aQIDwHN3iBj5i5vWHi9t9iMCMaO/DKBj5Qgu3
xb5MFkDRMFaAo/Z/gn7wqU48/jIUcb8Sg6PtvdrcBkMZoMwJjc2Kd1D+xmCNNz9EJHcqZKFWZgfu
uz8VssmDA/YzD1dyZgfhbenHKwWotRP5qCN9bYXmDrFZHTEu5Fb6qZ+/mixvNh3C80DGxDD21As3
Ko7qYNE8pJ5+E/KyeG1DBLQGmQxrGoLwtl4w/MfcmE3QfgEw1pLkVVokh74BDHHSO8VroVDDFOe5
eyStI5a5xb2XugmbU2gBMFFEw5CuIqZA5iTEVpl9zIFzBKQ9kbQgYWryu4Sj+JqaxrLLhWs03a5w
MwladqPj+1am30g7yULPfmdlHh2mYWyLaofkz3ohR1+zQwloAK/I4p3B9KeodZFBEGoPkWuX5zrO
JQKz0nvTIhwq5B7qAXEM09/HwvlqmSF7C5DoCoYSxzmA36t6ZqgCLYbBe5MWKoyZP3KsJt1yXt/V
gcpuaFEXSHx5XGOk+xxls4KMSdvikHJLiisH+Honi0REOCHBOmcfmcNNPWau429sgDIbJX80nHot
aExiIMIDs3Qs/Ru11FSfPRoqqdTOtLPnah2HRvrQiaF40DqgF/njkpSBzEkuVdMBPUtPzO00dpJ2
ydJG3JE1UrHaHSAyGsRc5QopY9nJBux1vQCe6dEISmc3DUFMkZ1KFkNDRjSmHvclvrmssJCxUSD+
ScLJMjSaYVfkIaj9LENb+6HsXsFptKXYczwY5qII2/C+KER7GIReAmIVBaWoZsL/oNC8GyDlGthM
xObSCuLoG1MSIMLI0sSRPGiXEefdcZXKZ/DNnchgaIMEhTr65UywY4pH5AOLRRYEqFq1wl9GVb2m
rfRffdmWSxy9WQ+l57I14mnt2apZudeBdbPHltc+20AnWNeoX3xsvR4oH11RvEWqei7aqP1l8adu
MPttFgq2R/7MymmG9BXQlABEz8t+i0zz6jXGqbrD9OZri8/sSs8A5KuHpYEIPY4CyqT5qrIBtf7I
ZVomIMpaFn4CbMYxoaAWeWiumK3EDS/z7oBUv0PUgormiCUfIDNwODvqoqoIANJiqzuPIcvOCVGm
txClxnHAFiU4YtVuhxBAPW3C02Vnmc1NBT6TmypBIhgWZ+ZXT+vvUt/UnoAXlO/bIUs3jsb1d0+c
NKcyvwqG6KQPenNksKCCG7+roxgbrxXBujRltQhRZNnckUa2gaHe3RFoPQ4r2Ldp6u6swcDySLnu
sqv9Q+cY1dZQqMLDmYJXHfoahC8/9NB1Flrr+MvGiGtULjbSfSS9y3CoBTTZ5K4agOyQ4NDeVRFi
GsJxQPs1/Mglk2csztwn5KSoZR6weD8pEYRYIwDK1yzr3SfDYsk+rUoAPY3GTqRlZ3AefaepqLiP
H1yUYtFMEiF0+e8rMY63PfnS/+tK5C0K8vy/rjQZAEdz/jcNXffDQco0OOb1jQlS46M9NhqyaKae
L+I+B98XxtRM49loQBr5hXnWL5sewGizA+pdWAkURAE9243PonSeXKT7rAHz07+3UY4E2Dh4rgsv
OPwpl5GlgV2yCv8mr1yBeFEOVGSjDL7jEdUWoVvYS4358OprrxkIzx54FamTGOXxCFjuV9Eb6tj7
v8nDvlUPFZIRJvtGxPcGzvOR+aGHdrBMUP2/iHTkPjVN6qIw2gzkxgAa1WIaG13TnJoOUD0r6gbC
bk5Y7krUHYAkmmRWCsrgSS0HF06cMrKPFQip5nmTgsypKS1gpRZ9haTc0SPJJhucQf++YjKEX63Y
j7fTvZBl6RQCFwtqtk0r/2GKYuPLBOaqEGx0Y8ybZNTIMUI+Dy9kMtoGnVbtAYn9oBXI+s5EuU99
Xr0yMBIPjjkgY7uwb/DmyxYkt+vEWjOzELtEL+tXXnpnpAIaD3VdtXcIEn3FYU79mpkICfqG7YOH
FM6KdniVqnfvsE3LH4zevQXPeITU1DrdZAK0a9Qw0fW7Dj8JGoUFogygJEdioQLcKjLecghIiqpw
jFkHzrHZNC04avVbLV5Nk8gSyP2ttiQjfMXz7QdOZMrkuzEYOXgqOwM72yzZoqzKCtZtm2dLqafJ
htRzk8YDX9Z9la/LorKDdZC1xkrUYPpo6soJ1h320MssT8qVPx6Zx0gw2hbgb2YIodprXsbdwdKK
0F6TGnUSyLzXrqWtzIMnMqAJTHkaUnKGeu3X3NnqXtXe6579y8A67V3KoAQ6lFafqT6vScts1SFo
u3JDVt72ynsvnEZ7RnJJdGBV5S5pWKNyaY1IGNJ0Q6Y9NxZKrvzMRhXUaOwMEsjtaXLfg2Htix3d
OqMROUwD551G5NDRU3dJQxOhp8khDbUcwBcNkFHIKYlGpxmSue+VavmX1L6hK/95lx3Hqo2cXt0l
DUs3AFPV513qFnKckZEzObSxSS/y4OXPu4zCwV/GUdIuXCbBS57W37sYMOQEzErgrSSfUV3/W6aK
66mzLd659pI7jrbWeNaj3g5Jl41R4CC2UcgZ7wPQaYyZf7NWk51WL/xEaKulnbb5WwdOhH1R+d6q
iMviTTT5L0Rq8TWO+v5O5Dgkkjx/yxvJV1gYWnsa7vBq/Jja+qBAo6nYDvwCP5+6Q+l+t48CP9/h
D2Ac5mZAOhxwkFvA2ZMQP0kQGlI3rAFl/TSbGgai136tkJcDaDIUl1VLrgFzpIoAkgC038wA9znr
VXiMK/wMTnj7h8dS6UawCSQypYuep1uVeuUtil3SXaCAieWHXucsEECqbvMiKXadRD1gOJY9qUFC
kymn3iGFOf4Q0myyFqinwMsYKHRkSC5UB7BWVYdgku5kf8xjkOWkefHSAT6LDkwjALqvhW7LPevN
C7kYkAiAyKLcu6N8qJB85gX9uxzlZA/Mo+KAKC2Ipcb6yhqpe5GpWfsJbfYTxvYCh/bThECYQLte
nyxZj6QkSCj3C7yX+9TYItnRXTEBfh6sheq7OrTqO1ToVOcRUsTnkckRWoOC1RUQhxND30mrApxK
ZMhy5VWAN4tUfqqTDJww1G2BxX5oXbGeZHafQg0YRrm6sAz9/oTjEyDbjmpgvuYn0l5bt0w2QFvK
/oey6+iOHGeS/2XPy/doQHfYC8s7ebVafeFrM0NvQBIkwF+/gSy12K2Zb2b3wodMJFClUhUJICMj
6nVS43Q0ov5fmjSIhlsNDuSU/Y0ZgwsohFIrNiuxJ3P2VYsTENeMyKwbz31Mgi+e7w4PH+KxmnYf
zdF/i8cxSbYCDpVD+nf2RHIoQzXfJgUDCZqT3oJbc74lF10CBvxXAGhytPgoZLY95JudAWfFevwy
DHfHOMLXFqR371NVuiVr61mMIPVdZhpkY97aKPlTBvS7lom6zAvOWTtuFhe1Et8pD0Pp/FimJj/0
04vtbIG0icw5AwglgnygB8YFV11noR56QWfUWbWBiT35aC56h63KDn5hJ+dl+sCsjJsUu6/f/5YS
3HfHjKlfPima2ohblMU11YwiRpQTmV0SHvOqRN4c2Nev3mwdximT2OJM1Ur0yfwDqpJZ5Bg4pbV8
g6995KbvUqhy76beADHIyKZzbw8cYogFsG/BxFcNz+ZXUzgPvFdTEqE6DuD0DHWyHk5689b7jOIZ
hYM8y70f88beepNvnMx2TE+hbCFcgIzpneyKbF1jq2W1TO6qMWlvGFj7wL+om72sQIpegtJ98RW6
Q4VgU2prdqKwTlfJk18MZQup9fyEnem8CoNUfrLdQaE8qTderdL9EsvB+j7n/bHx1ZyAWT6PTKx3
sihP/hxw3Ih6X7BpxV7lfo/H+kuIjduXAUwkAGym9k2HshhSEPKNGoSqPcinrwJDi6yQaZk3RgH6
eR8ApxtXX0Rjuv9Skul/1Gy2GYogGLPwM7Jt5y+UeJ6bJjPzi+E+4MbzQOAyexhPvb4IfSmzBNIN
pnI31EuVzkvc3/mWsSErulNcAVnZ/OiQg32WQRdf3q1RW0ZR/eBT61z7tFV1vYqYFhZONN+2DUDI
WgWjsyVmbJDqijMAFN/nAosmXSa1b4Tl3LJcFavBqqBEq2IZnBPF/U2v3/wvmcglB3l1ZlZirgqr
NTZ57ImVjI3ikk4+FP9Y86M2J+u+qf0iwmqnPSucsWwGZ0qfoYdZRkOPR2z6RYA59Y+2Em2Uc1T7
mqzLtn1ux6ekqoLVPx8Weh8J02zm+y6SMaYLFQQLMtu/q56idDaDxPjY3vdX2RxA6szHfrS+pPkM
NZ/AfAVdnfXk4u/YTfWY760qnZ7+KQB7hfxGmQ4/Q8QYn58DTVB6sOb66UqPS4cNQLwXwbBdfBwH
+IeWi7vKA3CzriCWwLPcea6xlYsgj9Kg9sO2r+bSC8oDcE5aSh/HDXeGcZbMyB+yzMwfIOMYH6rU
bVFhBZM6oILirU3k/TaLz5iab87A+Ylc8dChkBsMnmkKKskQSr+nSWYetDbQis0ZTvFuL93QdH1I
6xRg13QY/kUFnTl/yZe5SJR5nuuD4yK0/vKLSgeW59bMx7vCxCmtrYuMW4EUTNxwEAIJswiQGMj2
6eCMp4ELz18v3XE5p1AjzHrrjKOLtZtPAbRa2mkN4YHxMZ288kFZrzizGh9FXEP3DJ/kyu2KcU+m
ZUn3ZPchCuB1rwcReEijxeDGSsMLjSqaNtjmvfkpa8Y8IldTV9WD7X4mg15H9dA1XGZN8WhdlxYK
ZdMSX5RmGPgQ9dhYnZEo7c7UynVPWBUPuVvEO7KucTSEbIrzp/ZLk44d7rKG2rYl2GNanNy82g6k
PXjZv1hpK459Zar1oALrNTHUd9fqynuHp/xWzTicYJOwXnM5OavO7Q2ozjXlc+HUe5qHpjUBGdzF
I9RLwNxaGPM2Bx3vWeWsPhtGo2WAxkMPSgbrQj661Njg4Umga9N08HUc9dDgunGMPtKj6yIUh2t3
m9f+fvZbPOxL+QqoZPZNNYOIcLxm3EEAwz01Cf6L1BFU35IZaEs769OtU7vOIWS58/g3A3tIN5xc
NeD0v3WmL+H0HfXrkcvn7IaglFyT3yK/FO6hAZIBB/cTXkkdIFcDdVKJX+uHjt8noU4vFPHHSTrH
LU5NUHxxsFGTqKp4ETMAtVhM40BLowm0f9T+SfuD3/xLPFLBv8TbEzNf2tkx9oZfGptyDK/zLPE0
v1exFG+7mtax67YVtI7rHe4JCpwOuCtuqfY3eO9J2aQOVNJbDCPYyISDo/TkDIbO9qWXqdrK0rEP
ddqmD1UC8ZdMuqCy/RkR+kCWUwRkE9OH2prfIkB1ccap4j/M0WgZZlme8zj0D3SLBLzy7WZZyfoT
AIX+YbIMyF9oE3oz/kFOE6p7KfiDj26q78MaowQRRICd+CbGOmoGcMNNizWYMoMACzAoqefAQW4S
GaPitzR4dcvZAxUBq6Ku70Qmq7tYh6U6rBykewEzRIIZ81AhuzyoG+hGDsYjr71kj7KsELuruTWO
we8XFkBRq0z63eJnNRKv4PJIUC6J0qejx0uwMPXHlCoGiSWMcCOxLg70iJGMnGRTK2guUAXxLjLf
x45V3HSz69zkWOuBbCFM2Nq3uwKMq3DSBWl29GTBzh274ibJQdRA/lhTNtCA0hn3I2SIryIry578
qqXyF12VyjWgAONP/uaf9/CqBbdUN6LeLrVKDQoGI+x6dkxvlY/QPAZbE2xujBD6tGMjAsoNvHpB
d0G92iijOTCCjV00dnS1qWtUqrtQC/dCcQpCucoomjpAHPnWSyYgyw+dB/XItABxXaZ/+PpSO6Mu
OogncwXIarwmp6PVncc2xCWPJiwTcf93S2j7YukFISaUURU4PeMS9NTWzGoUyjQDVG5hmj3Ip238
BKM0TuVD7FziuIT+Kkho/NNyweE8X9exW6wS4717KAfUBPIZu02KJPvampmeo66ejDHpdiG4bo7K
tiarwRm7fyrwLz2barCx3sjA5E1NHOY164Zb88oeBmydfunvGgcSO4DFQfBzNDe/9AN38HN8U2YP
fqrq/S/dNPAXG1nIaAKR5Kl0CVit3wKqAO3rm6FXBKG3OCYhQ9b1ferruxzBGrfzJ+/1wwgyW/pD
kNBMNnYNUm/V82wL/mk7guS5dUsXxxQxTrhZNMjWvrrIX/h2cuAV9jpLR6dDvKFvNnODyqYAJN8e
kMdw+iDkjzI1AlmgZwagmUf/vML0/wJD8wIzdByoJXsetDc+QiJl6RV237biDjW3ANfjtnPruJDa
Adn9hI2k193wegbfNOvzT9Axy/C0rM0/Ev9kAGf5pxrFC7YayWfb0lT5AnfAxEmLVVkgNcTUUF5y
TYQlHbB49uEnUwbDjZA+fpTa7U5gM8fhVbMlkwZlf7wRdvUHrjcQygc1dVb6d9A5cRaL+tKxv/Y1
gZVusagCCBGZilu6hL39imXBeMicxjvGQyVPOG4GFSiqR5GzESDo9UD2U2gFxab5A3Dc9pslWbjy
61bdZHOoAFx31Eb4sfGC7/OZZBmNpPuemob3JBz1pEDfLu+BK58OrqXAtZUFYhUHlQW44WxChi80
zx9MUMTM+3/+F9ofNwnM8wPsDQIwnNsBs4mD5/tXyAcl/f/8l/XfsSXxFce64kmi/gqcldY5nSYQ
CjuT3IpwRk2CzPirOTibpDatZ0+o8uyg7H5ljAjzPbCdl2VuX1RoopgTw912Pviysvk3M+mwlpWA
6vvSWY9stJ8rdgbhW/8KjMMRaZT2OZTZdCxrL1iz2Qr+5ftp2R/3q9gBAYnmuwwF/FbomB8YhCbD
9ZImFsmT33YbR2RPInAy1EbXw2NiOnsckvovAhwKR1sw6Gob0n9JwAC3HsAxfaTeLMgOWaf4o+yB
STZRk0NR3TzMexWDcONJgITjrnfm6py4tVibmZl+c/w5aiCk++o3Cd8CzdsfZALAkpHxTxTQmDgi
cQAMvwNZbrWGfKy3bSEHYZpV8+AEXv3Ql2my9xuzWS0+HCzkK88c2z2FUIca81XIrPLOLtNul/q9
tRrROoG19jsFNGWtUOzaWFGYZv05DHhmbwF4kFtQJkL7c8omSD/z6QWcfBXEIQPvFYQ5Gyx7kQIz
wXXr26U4uJ0KPnkmqnO1vx7ZvAnCQUDPxS2PPJWolpPHQv8w1dzk+DrgMIVM3+rqbajackcMdTzp
wQXkocS8SibvE2BMLh7QLwoAuJONPzaWxTdgNpN2kzosjWJN0pV58fcpLGpsw/q7zAL9igtyiKht
C/Opn41gPYKF/bYDOH9npH54FHM2nxIcE+x8KJfeWYVxSmxnPCYdz8+TWgvTHc/C66cztQBzfmuR
DwU2ODpnNpg0w2pAYRjIR//5Rwel4Q8wHgbir8DReHITN06f+n/51fWyHFTTVOkTYB7VqS5d++I7
Yt/GJvgEyFQ5qH3SWKRggMydS9UP+0pW/X0BUN8tNJ1WSZKNd00VyE3TsPEuKfA/oxb5funtvXSd
dyNI8O0qfCybYcM0gBnsueo8K8DlIL2D9SvKx3d91uVb6hW9aqGwDQYh6lWmOFUVqx6AOAeAQDF3
F1fWsc9s66YDc/5jWUzFvm3EuPIckT6mXa3OHg++xbyOSugTPcei8+5LKzkjgWJ8Ksw2PReG60dk
lm4vdjYoUjZkdkgXAZ2XQRJGB6fZ9AeHLBBoOGHpGUGEHRyv0OepxXnufWuIeDg0sabugeAdPRGg
ClusAncOTh59w6Z+NXl19TypzIeWhwcNGnxbwUCB3bUe5FoDBMq4MRx6f2LFBeCVx5qBHCyJwdhW
qJwfsY/KttB2aD5b+Pk7CmoXjWkD5ITTTCcI/PZzMwOUZcYTJL+DEUh3F3uTExDV7skaMxww9HPT
ogYdPHqxFVbpeulvauu7nbd51Fnh2EFRwd0xvfAr9H89zPzu3i+Cr1blgyb+3RVL9yvqM7C8JjKC
2rCvJg2isHeXkgwoVUqeqzoAmV07qkPbJA1wtngFCp6TGpVoqkINun7BhjF3K8A3sIVQD0iUg/FH
aLg8Un2RPJtAO20aZAwuIknFERk0uQNtdX3fxRDdyVkWvBaivAmq1voT1UMAYKX196KK58ivjBhc
yzhGY9jnAFsky1ON2/R2BnDiwfU54DH4/n7VwidFzvyX1KuP+C+zSzqU7kW0PlralGYNEWXQ8GzI
B11ujq3WZGHBHGy82bE+ezKHtrSVO5r8bnqQf7YxcumgVnd/gEBmNTuT97Xjrg26BSZvIW2UHfHm
jG2BHPsTxdZpziPu26DKmFh3NvWl7QJIZ46GwHEGbkYdBBd2ZF1DZqAapjop5H0cOACBJsLeysoR
a/ql0O/DHiDS0/HgDqWY/H6g7xuI5Oe3rRoqxDbxXI6XZa8GJohui1qcaUW7Nq5u8sl1tOJX8pJy
cInrLyMrkBi0Q6MBF3MLqqEekks2vq71Lkh4t72+jutm5sEfC9DqJ6g5HMCwtE54OT9U/LVkBn+i
J3XJXtugWgwU1fMnWjghjHpq3+nPXlXpH0wW+l9C4wHEB6Cp7FNwgMuZ/8kYNtgzKmlDv/7kVkJ8
dTsbpE1FXr6W8SdIfjrD7K1CXrR7L0ZNvay6eGtxxEwinz81VibWDRTcbycoj+0tKFgcjcbILsgF
BJtsjIdH0fRxBJGD7GuPo3H97WrHsrhv9fFiWlZgHvppKbM4NlVogqh8xtNBH1jaIJzZBHGSrjNt
OjoHuHTMQZmu8TxBxnDUO/YlmgJpSIlalyzncjMhC3ismxQ8e7qV8LGDmi4oyegYotI8ZHT4QJfr
qYQwT15R2aerq7TrFf5AyG5OuKWPYkoOU+Kbr3+GwTS/SnPKDjavpo2RttZrUfL72Wmyxz7IzAvI
3lBJroPLLklXrmrkBQdj5SNuDHehjncEHg5B2RaRXyTuuhRIgaR22q7mGXVIvfxkuLX3AzrAY2Tx
JHmcksLejaNqDh72WnVjDicjZyVYyhP/kuRAuFGLfJP2ZdpHLfJlgQs5iaS5/z/E/vOcxsR/fUWa
z8iNT1WVQoVKc9d5mZpus3l4s+ayeGApt/dFLaDGriPoAqaNdG3pCvLFh3PjO6dQ7DxBtmlt1VkL
9jpkXySTTzG2ifvBMZK9XTjzUzWEr/3Eq+//GlACsIryzMir7fwHTmwPKUdOCnQmwBhZfnG2UZZ5
MRNer1WeD18NleOArMp/+B1ymTNWWfd1M6EmHZpAO1k12VNYoSKud1J2O8SmG1nd4GLjgWxlVtXN
c50mDm6XrDiQaZbSW5cg3tghWdE+V2Wc4+ZdJlvqZZU371w3tNfU68Xgrx9xiLuqMxRtN5UXI5uK
R2GLNTV+c1IhIS+bb2CsjMa48n4MqQBpSVx4jw2wujuojHsHig0LMJv6wOp+iG1r6T1yHTvq2DDk
/r+U8vxFpQnH544LqlDXCgIPujmav+uXpZQYrMwMU2E/Xp9tyGbv2rzwt6YrUujKgTcZjLnFHyr/
zvOp+w4CZHzgNWvuZRHLPcAi097kkt/nfMhXvvCH70H35TpE19kHbmE8utWAmh7p9kcHj44bFszF
Ohu6/Esw9nuKNVR9q/Cj/SYzqAYEXdA9WtJyobJtQFHWApk0WP1MUEB+Bf3502hZ9VPcpuEhxDZx
Q34bpDwQ1vk6CZXiSViPBxH6Z5AipqcplmwDVqP8zmDdWwtZK7aZIBN2VxeMbZRuJfFrYzuAYwx2
viHCEHx3ISOFcpsb33DZk131kBQBr0g24XSVwubUFP+yvA1/31O6Vsh8BhJ4E1tLx8QW7EN1FaCA
Gci0G3lnOekBKXvviLI670gt6721+Aa8BXAR1fu/i13ClvH/Lx/A1UgbgGo3GVt+yqFy2UahVPxE
tq9bIi+fVD3E2w9+iiDfdRjZAeD2bUTNpZ+mmTwAKCM92ViYMchof75ISS9KdimSb26YDwMI7moz
WddIjh/b3y8FVgzHqQ8AotEdQz+72DO9x1APijG9gxyeF/eHUdRBPmoB1cyqaLH/47glJEC1YJQP
EL2ig9QiKPpNDlauVSMTnLN63I1SH6VzdVf9C+2ebVOd2ML962JfZNtY/Dg4m7Atz/xYR8bkbAcN
6/y72nJwnCvX9ehWP/I6TrCmTzgI/0p374RmsZex2zzYHnDaqOTCPQo3t4pXP9Q8gueMXQggmkCI
D2hjYd5V6LvJ4hS0bRo5iio+gIzK/K2jNMDZTR1pi44UUuZ3SBXMPRK2VWEeQHPRg4Gj6k2kWxr/
zpWzf8cgbb5PO5RjLT7eDcYlU/MG6HdhRBQH8Zcts0vnQhZdfCgaRLbiFsoNYv+Oxpeo2d7MqQjW
FOLol3CE4V9fgnwUN/rjfaL5H+fS2haGFTwmSWrchV0KiLR0XsbC8veTgTIkMnMjnVe1L+MjmX8d
pLIcorxl8H1hnoNSkvIL967Mh/Lc+ONncFoD3gxWEhzP4viHY2225gwYWhQp+J8LvoJ0GX9VoClA
5Z3MNnR45MT8OzBH4V0TVxUSuY3WKcShEo3WfAqo+XLYugu5ujSuAaBq3ebPDhacUeUBcj1BhANl
7ezPoAvvvaHIX2cLqmkALrE7qFqx3cir6iiC5G04zj3fhs9+95AX1SWtkaEB8cQ96GaTe5n55XNe
QM1Au7NhVBfkn7rouvF1MnfHZ5TfUW/nJwwkr3Z3pN4hHu4dPcf4cw6ggKI4m0IHxDEeylYdYUJk
bwQ+0q6aG6zFUOJQcb+5mXiLLw3jydoFumKHWr/ReDSsGqxDoOIt/Oop1RcJwGUklTOce0dUT05o
6LKJst5SSImj8lOFWxX0sxCMMvnh0cbmRhsUz5MGp8N2Zx5ieoGeBdNW5LK4nuP5I6jkwh7YaV76
Z9uoofyp/xW+C9lcCLYY52me5if8JQf6B6OaL9mVOS92dCqohzNzZDdpI49UP3KtN851pgkQivVS
cZLGWQ3NiRf6GDod4PCAXz+VayEKFSQHNXsbOnUoDfTmfjwYbiFRF4eLzdL6yOfqIDzx5iL/pM0i
zfB5ewOqZxnO9lHuNO/og7DqakQSEFUl9JF0nZHeM7DnkEURLJb3ZiCHG7JoeJWF6jq8GsV46LCd
iMJg3MxBeKxEA6170Q+3BQfnPk8d9bk1gDQAGrzcu22rPkMF5VS3gXhsUJZym3Io2QLOMn+uoJXy
H8MSnhbge8LwTs+G7Uap4hjfpNRJqm0TJM3JFZwHqzxuUXJpTkkLfiw0P9o9y9I2ogHXJpYWz4VQ
znWSq49GFu0IGR5q/jKIbK8GiYgHZh7lepfZA7M5inCDrT8gB+fqC7XsFnzd3tAER2kVkNT+6QdH
KYSZBpUMq6qP8w3FIWeNXAyNQ5WIvDg6IYHZpZ/BTyFkMxRdrwVyOsBmYEu4zoq0Aa28lLs4rn4s
dNQ8wxERaPzA26cX9tQxCbOOeG8XR/LRpZc7pyrH+6sRx/npP80jkh/DHHcvvj3jd26Y1qkI2u5T
H6drgA/4q4aY7YtQVltXmzhnvmWDkT2iHLMGYTxq4yflt6/L8ACrxEfoCewSUf9RFb4C0h/KZW0y
ARqvqgKaaTZSq4tNLYrRI6BWM28pjvyF5XkRqAfVerKRXSiMOH6k1tB2xrXVvbfatEgPc+yBsykp
ahTo93yHFYrzgi/OjjSyvNC2V6h6MS+ynYMbMc8luLRwXu1ydnZEXwDHHVTXkeBGdV7S4klKcIno
d//h71hM6rUVBDwlClrLubWPgKrbxzADbdSq6WosPMoCmcN5jDOczaH/6nRjhi6KtTRk+Gq/DXif
JnByEHjJ4QdRnRCvSoesfQSq0H670J8QwcoHU6T5HfMh2WagQkUKkB3QpQfBw7VFprB7SESq8fLB
/yGW6bqiFIWNW1Ra/To+6Hq2d/k43E29alaFOzngsy7iJ6ePd3QbHURc7YJOxFu624a1DUywJ57A
l55fKkjVXO/Cy/DMhz4sip12aQxNcEs+EObNx7rAaMvnXmezfhqElINRAGb2/DMMKKzPsg02gI6Y
IPUOPpW+qu4toFIecAygINWEemgy6dIaqlsFQxnrXO/wQD4Mkh6ONwCrRl5uYvFqbDOc/Ofpp8ac
0kdUJRVnVLHD79s4Ki+dYZ1gFQ/iU6Blzh10FnvcAyHojCxuu07spF0Z2jRVpvFmwS20HRFCPopj
ffmbXdkvMTbAJ4qgSa/T6ek/+K6vBrKYFiw1YRHNjWfskSdRJ7p0xQx2kcW2iW1ksQ1LvUUqQDm3
mTf/QZ2L/zpDGDcrHEt/RW4WilO1GB7GARLlCpUdUZi7zZFMYfrNHcuaFVl0gYYD330Y5Xj9lyIF
Bt+MJjzIAdUosmLnIVm2AWjXj3idFe6N5UzbzJDT0Ri6QR2Rgd+A0qW9z706eNRFK0ivOM/vlj1C
v5wsECLjL/7VWvr+f+MawU1knYxwJUw7++xDTit1xpcht6pLmfrIXGt3D8j8BvUDkFXUpjuHDxBY
EvfYOY0PXjFcKAqL1mBvuoOBJAyiQJuSASmQdsjEXKdmZju+MCN+mxrljOWjbSh5Ul413Ez6AlHG
ODKBq9mWCTctrMz1k3wM+psGyg/cSpqD1lKyd+GA9Fbn5xeKuAbHSSlOKgy39Qx0+fo6ls8+Dtut
DApcqWkDvyzBG2wZ9qoUs4UX0HPT69eT//bS11d4f0EKqaYOeEbuGDss+3ZJkng4oKuye55Ojy7k
UlD0HIT70IrdtbJ69jI5o7lqIURxhMiR89KCM48GQcAtu69HGwyKnz3sC/bW4O/9oETtqQneitOI
jff1gl8MVNPreUZVqnYm1PS4fQZCBhXtNGYJ/zjH1a7jNFyxTMoVRdKc1HLKCjDpZfjS8/6uri+4
hFDrl5e99nejP5xMFGyG5U0YM2O3EABlmjiIqII++Kjjg+99PA9r78otRGGAfz8kQQ4aRt9x7gLZ
tqtAhMmOTBvolrsm8RokR4FNJR9drFzVlzDM9sjygWaNfElgH2y7Cs7Sx5cwCpvybSqahUMQ4YRq
m3s3bJytSEGlMCZpfj9ynqG6HKcdyOIDRWpZ2X2vL2HlsROQAtcI8mum+RtW4sPWg+hC/iz7zufE
vV3cY2ac2RTK8+JqTciTAUiIGhE9PXUoUYO3Ik/b3fK6ZsvdNXSLmk0YZDxZOfr9ujMwM8tc9H7x
q9MM7D/fSTHl7inPvPvlzxobH6V6A8on8+Elbqfy1RYozbNTBwlKbXqiXZnpNH+y2oadBuC7VoH2
t8MQRMgKyYuLfcZTiynIX8xDseNg19jS8LSdQGkJ3U4UEvnYiHksIj/qdL0VS9h0aMc4Mhw53Ro4
TrxFLXa3SgNebeMpgO+9YwDZWWSN3NhRR6B7qdVOzrNbQzdviSV/5iEvAq2L8wc/hH3AkhHeLO5k
zsRFMC3ehLdxfV39XnBLSU4hH25saYuL7YSR71olaDH7Xy/k87XALXUEzlrUEzv9XWjzNyMDBUSF
CPh2mXYJQ6W21X981Qn5kF2XztjW/fZuPpiKxtKsFVJia+heeUCj4r3LuYcgOYpvJKu6AxC9eSRS
U97RZagMeTeDvwBiG+pm8ZsdSvhRaDvjh4FYyOzKuwJp34/jK4ZMD8gxavDyWt45Bc4MpTKqSLaT
VYooUarFmYjdeWf2fpFJxUdg5q2DBDfDgTpo9DX6ao8cBWDD9I24o405dB5wTkEG8Uf3ndttbFQM
bcjXy5Y9lOU1gDy1mMEPbxvmhuIZ7skPHKXkmp66NQcPG/ViiJpBQscoiIt9JqGXzcyuxP0MRSzc
6rH6BYQCukO4VDqOzx0S+JPRbsnXe4ArYp+GwYkeDIEM2DhNzUAlamOXH/VAX7K4Kk7Lxf7dpI4w
HosT773PQiT9dnEto6w4RDmKDlt81PqP09GIJZjGpgPkVnwB3Ghv1ljxjIAnxKwfd8IHISl2DcAn
jAaoJsDnWa9qt+/u+5qBvP/dRyZ1kG/otnnZ7LvMv8xQvzxa+tLEDnjbqUkXRxbgEs0cHh+vzaXr
Glr7iYdNnwreJvglSs2i2+npaQzu4vZemP22chmK1fBMxbfWdc4AeuHgjZptlnntmmfGPdbh7d7y
M2CUApYgFUZNHZ4oEJx4SJQec/C5u2OJ3hx7kK094fiBavHoMqQBNKJEsO9sD5SQ5KPSPqro+z2E
/OTyIWyxszLvITRSbILUbCGbzi1QHsKkVqNNav2d+X8Y5sjKqsDFMr2IuHkca8faD9is3QTBZKw7
y2yfgfLDfQTCHt9tp8NTo8EXccyr3dwq+c0IgGuFXrL1NLl+s7EEOFNDUbXQkOmDvTJq8zoTijHb
Z4g7oSi8bKCgOOLhAhJ+dm4H+XYBVYW9yXpfReSjXh9gt3ZNdq0DB7DcRJ0q3a0JLVfU1uY+A16H
B+0anIMgHO9vrxZ10BSybzME/j751WlA9HQPNBCI1oGtsM310CbmOa2S8WT0f9Y1KgQictHFHJoc
nLHp1jJww87i1jyT/xpXaDsOwVUfpcighzKZj+RzIeeUHSmywDFKjN4DNHNZJ47ZkGLvi8L26YjN
ODhE3HoY9j00IY9Ap8QO1AOUDtB9f/GSQ8zCt04UsEyzxE9Qx7NWFAlK3mKlAmS0Bat7cLeE3fUy
TvbNMKOK84OfzBLHUDUU6y5LPPldNx/OAROrD34yIcyHFFXmPFwtELhFzchA377CEr++pMY8SFCB
Acl1MBo1nlCZdwvs47SL83Y8BfpCLadDHTwU0w3xq039ILi/7QUKCl0za+MVhVMgTZgg/Rmvlomo
BxoWIcixfw4MS1APRRRzbdJIigwsf9jWfjlcnwAxZO07lPHf0KNgFmm3n70JxCsOhBDoeeAy49Q7
qlpNMXQf40SMj0lbFTtDcQ6QWDo+lmk7Pyh8PyHD+Hj1lFgiZqwHB4wOgE5mfgYa/gdZgM0grOVI
t2ORdLWA4b1OSCbO/uUJhZCfxxi6KYAxpTteB9PFrSscpukLmXSZErCPBDpEooxwgoA6AnkD/hXq
kQXWw2qCmiA2lj+nWAYucy+9ywssM0ipbwXXufU0FKP0Sy8zFKb1WQ4QHifWoEBm8V5ilUVkQHT5
QBBE9EEUm0qw1unYxUUDyKQWhZH5HrtMWeBnd3w7QvUEeJebrH/CqQ9wjHOQAogThyfJ4vbR99un
mohD3v2NpVoIVvRPvu2CGUamqA/1kJD35mY1tGzX9djCYKoB6u5osakQ+EobdhstNrWuTupfxpA5
K4eDiM8Et8P7ZNThQXDlbZ5W91D31bnY5KTwwpHWPjDs63ta/B/fDr3b6zSuxK/CDB0Wdqvc4hba
YJInYslFGpl8wNGtYpObB7KWyy/sleTsc4efrqSUi72EL4SWesJeTN7KMD8buLF/ClW4qczaffXH
2Nlyo7J2ZGaQmqka5rz0RpUc3QFMBORXdvlpxjr0oTfzBNqf2FWQv64bEKpAJ+US+Jb9kDbJk+3m
3qsfACDR62fFZFk3AViMbto5sW6ywfzRuvW4T3Af9IG3rq2jA+k5T0dcfcJjAyqHa4Xdv2fa0J/5
OUO+suJ0fgtjtW1uZs/AmZkei6ND5LCoOaBOoMst6ANPOI+L6HWBtlPQ6RHfZ6RlboQ5BK1Ensw/
j4abnTJw9Z5U8b+kfdmWnDiw7RexFggQ8JrkPNRcLtsvLLvbRiDmGb7+bAXlIp3tvqfvvS9aUkRI
ZFVlAVLE3psV4CD6GJMxi3O8fVKXGnLPkTTGjqL042hU5R//dY1lITPEyZqpo3g+g/5sO2njSuJU
bIPCt9xHdUgA7tseKA/O2Zc+wytbUOvmRUrPHEEtIPRTBM0Eiiin3LpQj0Ko143p+1I0pCYrHiP2
iZCYTVffFWJMLoTcLGom7oE92pCPmhJPr302DqG/2Oqx5X4jhNgttt8XAtlxfzEyvkPFGxjGJFJX
KGA+9Z0nT7xD7sanbqsFY76iLvndtpKnyUPpnD2m3npMbR0Hef11839lQ0LifS5Na47jGODZ/7Hi
f1isgMJIirIzfAhaTXex/66y7tI4TbvNRQTImAz4YxO07SqKAectawm+K7t/S/Os3fJAZ+DoMnD+
xSA3CFlpcYzqsHuRQZBtQ6j6baLKxjAPI2CPy2FFXh30Q48e5G8HcMC8UAMC2QOyDvEDxetGhVIz
hr00OW28JsyrQZ+6OYRpAOa5rAHpkwNihNOkQU6MessQBQQtZL2iaEM25rD6pKsma18SWUaXerSh
8KsaDpUh5NCfCrdBbo5MVZyssGvl59nWyeoAqIt59MwCb3duBiCWY0QnYvS9ovAdoEELzpsj2XPF
zL44ReaCXLT2DD/S8A/eOuJ7LUfIIYZ1du8mQ3nJAKLzcb+MvoPpapNBbPZzm2V4TnMJLlgXx69C
jncU4ETYENHMAJW8kaeXl0KxBOQdxLTqPvmGd1GouY8ivxtVzzHz8fCeCkb1j62tmrYF0wjxOqm/
xhmv/iBgAn1ve/aS0dtNlnymkRbB1BCL1FVgP7qFH5pTt75yBc1Q7uM8fspVIpqaOESh5lDbfEfJ
6cVBvc6ofrhuJffzSNEIzrP0pLgza+dbo8l2dsbKZJfSgAoZUvc1H0c8NGPvmNlO/dLZpqPYVvlm
LLv6BSX3AdJCYlyRNwF/8CNuNVBjT6bGRw3mnVuw+D7I8uYFysaDbw6Ou6dY3U66XYma4zWSkjhz
KcUhRFluuZpqwU4kO3g7FpWTHHDwvyXvEjfZDR7EZJwbrwBLBJfiHOS6xHO16fIXJkuFGIHEq4K0
XZYmBYHNPGxx2HriEE4m52K/je3AatdJa5da+Dr8Kew/XMtqkJEE2xAkCCd7WFlTGW0WFu0/MnCT
8SaGhqVagakVKEQr6NcISinUFw6QaYv06k0inQFmUe5457ruQJCc2cj41+kG5M4WdAenJDjPXVDl
BGcaSwPKPFrkHT0Xb85rmvwe7k4/IK4od/OQVpzdajL1DFeYfhmW+ZoWdAKjOOvg7vFYn6+A3JGn
BtuuHDxouFmz1o5PZDSUZ6QgMpI7sacfRi4dhfjB7f+PS1ytNncpNgpxMwCeOdlCie8TQV1KwTxA
pMv0LJpMeyrq+pNUiOQuHf5o/0M8rZN/rJOYU3UowdAJna9hrTIOr4Aa2cgl9evJC81lZKhROk6z
D5Qi76Pf56Fy4maVZZ7yJTutCqdl1eWKyrvEqusvow8ffTYHhSIdy7JwJYpybUqtXcV16QSA5pXp
qVWNYWdxvG1G8KgP+pSeqOe2iQ3owEcQNCFHEClMF04OpwZ1xmoJ10FpBJjskK/dpq8vudm1W4ma
AlR1p/WFbNQbal5fqFePYXXSKmwE1QSuGuo5JVRj52l6OZ1MyCQcZtuyCvUqqN/iZAsAyhvHcg36
GE7qIW2vPsbioBl0zY+PUXmgjOuKFtClSbeORm2X+p66JnW91rOOQM4W71Zy8U6LUG1mV9bRSQaU
qlHXnvQKfJ+gTvCH3B18mupWmg3VCLXKvKDuGnIFRK0N2hWRPXSuTPdpNXZQzS2AAicjUL+g7tPA
gAMirgcy4Xb8HkdDasgrKtAyuEycFjut6bkt1jTqbJ5PXhWbIst2CiZcmkzYH/66vooNOuiEg+n6
PW6Zzwsv2Ru20a3oqovjI3axL2tK3LA3TKkWaSsmWbXpCSlv2A2+AJlTbLoZSB+ok4Gr8ajSJkMS
rFE2ssGPM56sqB1P1JuHwwT1n8WjGT20dUpIWg+tax9lmfBjpBoa/slGIb01vuqaDjqFj9ibqTSk
+RQiQ97uwKHmtfFBFmGy0kA1hr0Xv7hZJVByI66bK1vvhQdhunOEFU/QyoCUE+7N+O+0Tfs5T3P9
AczHG0JvU+OyXK6qKGOn2dZ30PTAKwoQzAB4a6SHB1xm6Wqpwq9XFyQWGVSSUBrOFLpEPqPYN/i+
+IsCqmDv5DJjoFnrXmT5fVYX2Y4PVXt2WVwdIlkFB7fTzJMRN9ZuNEC63IHheJN7ef/IOobagCx1
XkTkgtzT7bvPuSUjsMTE7fexk3fN2LOfDbTymDMMqDvsP3FN6afpYXo0en34q9SG77rr9F+g1W2u
MvBagFLQ8XyBz/AkirHZLB8LVX+KDsgp549lWMhY1Vby/rHqIHNRfMiAYQJX0yGVFX+yDIWl79kZ
aiD8qYlM/lQqHRSjAKIxSXHbtuOQPabxC/koKsb5yEaCtG5DAeSwymEN1tj4gSJCIKX2mpXXPl2E
bMLuX1kNUAzF413WPU4OahloDYpogZBb8QEKXjRsWoj+RThdXa5iZ264DvIIsjDq445GxR499oxk
+Ai4wQhuDJAGizc2BtiHx/qjUCwXugDvcBcg0Y5nPig+NOh+f0RYbZf4QJ55295NOtSoW1OF43Pg
WaiXQwgMZR2l5tMQ+fl6dixxLWB5/wu1kYF68t8QlKgPdlD0jyph04KTo3Dp97J/fOtsV8cG4aGy
Y+i+AmDO3KRfdSJJvkHU42GCiO5PXoJQeYpdgTrBac28NPoROPrnrkz0L8g2uqvSa80Xp+qmdTtZ
1UMKpiIUyAOUJsWIXBNETQ/M9WUZiz0VQKJOdRUXSfTmRHF6SgQP12SvKuhVGJJbd2MluqckSp6p
0kfPA2dj1AxCHjhMSjmkKa0pHb94AHA2OC783oJ5fq2hoBr/72N+P8R25FfKkbLphHKx6VMGRkDs
lfSjkYDsB4UkHKnUJrt3NPM+1jL+4g5l89KlfqIGZOksccZxbnCf14794kX1U9tPq74U2QvXw+Qu
yYtnGrXKxEa2Rm63esS9IH3pZYSKDC7YoTKb7GVKkmanA+e+pgmOrMZtPFbRKZns/C6xzB41xXa6
4Xj5N9eeJvO7ECxtfqKMZjp9y93sZy0tkbarFAReq27stJXeVPqeUW2SfSgBhX0qVN2RFZh8H5eF
u9JVpRI1FG9nk75vdIFapvJUGGn+lE44VBmRArRTxwfqMEapscSxnCIgpoaGoVQExKiewF60Yuhm
3fizzVsgD1XgpBzkvZn3r8N5KZpG6wEL/dPTf7SGYpODah6zc+doeBq/ahYbcub8uAyXuBvbf4j7
DyEumFt22MCe/0MsfRSKqyc8tlfz+Pcf5maZsj9D+NI8OgZYsUCV3JyoR43kDKpOqqEe2YrR8rZJ
nb4uppupi+NmKsXhcY/D1mVlOwTdi2P83UWxUGS4gHYo/jihGur9/9iqwlubhpMeSqf5x3J2mnDQ
dcf9xnD03q9a4X3tOrz15EPwo+XiLveq/IsL7Pm6G9rh3hqM9IDba7FP9Ig/ZGN7l/b1WdrdtnIY
6LeiApXPpabomcTemzQOLjuB73urLPDNUWbQb4sSzPBmwk/gI8v+BpHpUxKK7ntpj99G3PC+eplI
VqgzlE94axm2AVL0l6VxoK50cWUYXYYvN9ZlSL1WSzS/x21s7YpGDCuaKXI7HFbv80GGBrsFxltf
NrXBkZjoBd+AuBIwO7DcHQln1GVPHBuGN/A4lmcd76c+mSnKtdyfeMPlMxbNcELXD0wgKaQCrgGs
HKw7/MV3dt0Ur9oAEgFppd4GWcv81XAcY9eCbWKeW+f8HcdGc0GDHZ8gxwI5PjXX8HCqFFgOzjvU
XBBhRLgx8q/ZlHl/WYZ9D7m76E3aItlOAFEecdrl4u5qFeBmsdy/jHE7hpn8q+0GqLI3nX1X1Dp0
yEDeusZZl48H54DHKthkPR3PHRyceg/ID6Z3whWbxRR4sCtTlcn0jqLIGeitVA/f4bDYtBblgF6C
lwhohnoPFJeWeCpzxjOf4mg5xZV/8nL+skx1Y148iHhnS/evxsWJJ8NxC7Ytw3TpPMvCC9/U1xu8
H0EmQxmpabWsH9ZNaYOANw/wplCmuI25XY8Xfidpt7eR4Fd9Edwz9nMg4BHrCpicE8VZ4Mu9sEK3
9p1tc3W03vT52hZrAaT2Zyvu8OVlTQuxhEqpTUPFKolaeaIhT9cez8Vn3RTOacyLFtWWBfQ/Kg6W
kaiTx7oHQBjP8xz4zECCMgmwVQsfO2xG81sG3muf2157v8RCVuo9FqR/xlstjMNMsgAQV7yuE0jU
egrqzlANfxxQgCwv+licB7f/FkHiDUKCaJyseW+6ULsekpfiKORPQ3JQCNekfYiAwR1akA6ABC6Q
545jo+xmn1LFnJ7g0BeZc9WtlFA4RSTZAOZ1lAkPjgemp5XmevGjCJx47fVueKGGS3DFrQ1TL7aW
26H+rB6bcFeUMjiIrnZRUZWnNsomJSgEWdOdAAgsA9BBoOsuosxX4yJ32UZ38Flp0hxE/qsxwNkt
UqsTkmQGqzrAIqRzbgXwYWYKpMeV0bMa50xurWMN9PoE4zvXCdjBYN4zVRtjC9I8lQ6QT1XQGpuW
nvWoxL+0QN9eKCT0+vGsJpj04rAEk3fU8IaaVcZxqQPvZYmDXgmSrdjIgyvBTqoSp7hZhrOI82FV
dqgnrVzuI5+fnwoFvlgasjECYPzJDXzfe3TgtOYqzieAk9UKSzCyHacer9e7G/vtoqm6+tW0SE+3
Sd/Lh6wBh36XWz8LdLTeMn9aoB3AX37uiAGWjxjl6h1uvKXg1XLKrdtZ7mquqOyqn7G0wJq0iDKS
46ak8qby8mNuCC1b7G5/FW1erYLkPsrvsOUw7qxJK484GBhO1BSmHE5JbL4PR0jYY7MrNjd2GtIE
ir0ZLitV0AQpV+SGTqE/dJp+IC9yEO+XoOGfbEsIL0Y/ZDw/1up/LW5BORY7KJmnYab+CccuAsMc
jefuUBo/Wdl0W7LpA9u7ddTvRQdcaUfYT1TNlCcaUw8kF+XpX20MnDYn5/VPkcvEyvTazcDtBrcN
4BcWiIKEyMSmUXKVNw4aLjYQ8WzqODRxcvHbfE3GeIBHapUS8KN5lWUuUkbVfnDTBoJmbp8YPkrZ
oOsqjfo8FgHbmkHwg0xLA5qx+rwMqWerCXWhiQ3gAqhpV4ssjmV4M3dCtQYIO0OA5dQCdNklmGw0
XBwhdlIr0NO1mywrtXXcTs6xAq70YPSy2zJRdngJqU525yR/VSl2I2BXdB/bDCJrgeu1W2wEuzcG
FfVaofwpAoX1/f79H8jIoKvzUTBMpcJz1fC/Fgx3VEB8U3dMVcRUhlxLUW1Ad+qegi70oN1eeCca
OhBFqlaLJ8D536EHW9MSQjOoQUFztss9SAniuJb7zICGRhN7eO8eDWMDTI79hh/lYlos+rv2hu8N
ZDJeBMApO8vM+sOIHfRjYiWo01URlvajRRHidxw9BD5vcFAT9XVwZGHXrfNMpK9j4Wh75hmWT8MY
tIynOrYZ6Lz15JVJ6F2ORfg3OauxTx5qFxksNdMLm+i5NTmoG5v0lUw52JwTEywCGjjUJQ9ebJxX
XiIFZbSKAW8hfZLuGgWCdFNPOwhDgqFeefsUVEJ86nw8BqHcpCoTIbsXbjukqddzjWLfte9jKj0E
A0yN5LP79Z0l03NR/EXoMSQTh/2IbCCOAn4hyrQaUAfNCZwt2ajhg3WP0pHgTKNIpOV97mpXMLSb
hShM5jK4WqjH259tgcm2X4GFJkNxeTatIiazB4gEeNj08uC+7+LqNA9xihSgzrJ8j6lYh+NcFWN7
KWj8C+L7rLrubUz68XMP3D/qTJOXvNLtu0kOqIJS9jrX64021hNkEDAcf4VBkNO+E+3wFafZ3alo
dbxmyTK/i6wA+/o0No/JYB/IbgkZQThGem91HSenlmcSJIs5BAwVfja2HbZNu66ZiaMg8xj7EvTh
M3FUFctDAZK2J2+Q5XNmpDvC0XaACIJ8qvZm0C2tISLWbAelpmt6MvZjzxJHA+AzvOXm6XqhUOFG
3e+yqv0UBBYOpIg+ZaZ8pa5RgM9mRH29SCD9EiDX9UANND1BwQ8iaUuOD8JGQ2bLLiFy0OA04SoU
aModADwRTrZ+xTHkoO8ta55EZtsG923l9XdOMbXnGsJkWjQ2R/DftWcy4U+Cb7+Lf4HY9XADpzFO
JKad3mSfaHQTt9jIQUtJrYv8rLFxuqrWs8IBkj/knrvLHK+V80f4R8xyGbq8FiefaO35c9FHXJYR
zgtIgksRoNa5yPStEWUPkV7KS9oOzVMTj+Iy2tZDpyeAP6kmCPtyk0dVvaEh53b9lIriwbbC90kM
9W4Xwdk8qYrBEM29zlv16iSeGlsdx1OvwDnvyYCumtlrbEf2UDNjyJNRyAAd1nmeAHvJb92PScuK
gVuL1dgHePtTy15NoZglsKd16RJSclQZpebuyjZ3KRwAXXyYZWaLRDoy/gGS9rI5YDsPNJYpTd/A
5nMeQs3HhHIUvKbK9dFw8VLw/+NcUBI5wLrle4ZSnc1AuZBYURkB2gB6VGWcKYKJSjipa+A/AF3b
LAzEi4OihZpMtn91FApJUU8gRYuQqquAQOtRiLkhGGl6YQC7gLiL15tKk/rRbrPuycTRIUCsUfQ9
dLV4hWpnHE/UeD7blfiYOCSG8y3Kw2aemAMs/mDW7ouu7eK8bi9WDghGHzthv6ZxN4rd2KSQ5NVD
pLMBxW1RUa66rBZ/RxCbBcZQ2RJPg9SrWiIeUmAhoy7bzIGz8WNxYwJLblc7lU/XWq66xGWoZgVy
Hz9OPum4lDrj2fHe+9FC0e1EjekFqPaPZVdsZIyMYcWljsQSJEJONrmoywS4d7YNCMKjBtTc85Dm
A3A0af6yHu917Pr0vCg2HOW4K/LMxiWoQw3t6WoRL4owCWdSuxyHQXsKvLouhZNRL+Nu2w/T10Eg
O8hUTRj12ggJwMXGUIIyOUweyLTYl2Gn5i/DP4WQ7T/E0adQV8zt9h9XTIswR8JYXc2GeILf2iLe
AEeqX3j6pQKaYiZ9NhWPPg0NsKVAacSDBqDyLg6a5FmfFwvPdI1BPaj2odAGLKdowOQQWwei76OG
2PqcD0q/xXYTQkNAXNascMx5fouy8pkIcImVhd1Cabzz9kB8QyHUmJ4qJAwuuo4HY2Jq7AuU5IQP
tsjx4paT9lS30RPZp9QuN7KvqsOYhhrI+Hdkdsu+2zsN6J5S1Ap8AQnbKcKO4UWGTnfGNxHn8rRq
1fYrnKiF9y7OiB6n2ERlE66Gw1Ugc7jTA4ldRW8APc3x7hA0OwjBA6ajltXBU4fsV/xJTkECvHyd
rKcc/86aXYD+UVbpdiwibe2OTvYcWBUqxK15MBhZ/mw1ol9XWmltKUDgFfEeELV9bU35M5kkg7ZE
1mrunoZGLPuzY/IvNKImU3IfLuA6J1pymkz3kNtgHCVvPvTlQ5HjDTLxvmQuKKUnImERNcjoocZS
bOexEwGIlrIKDKssQ1aiKfDWgqOnR+JYacC/LAdH3BPZSqhIiEGyutC0qMW5Pk5H8pNdSgjuqELi
Ldlmhhd1EYaqH3+x0YVwe1wnOCy1CyAaZDAFJ9AFBScaNsbEocxELblmP/fkRqv0CZwRv+bcTKQh
M5txp9vhS9eMyCaqBvpzNg5rUMYCOo16w0FY/G4LrRgc2rPfVEXbrda80URdeBbgWOSH/sm48rTW
W9dpbx1dPFnmZgK6/5hiL5KBuwxd8lCMl4M2czZe+a+6EfRpTH9ZyoVYF3AA/E3olrvmAmWpVXpv
VUOCmk4nuUyqod4y1HFNEN6hdoniio6bkDBXUwSYzlw9SI+zQwv2XQnRkGW5ZRHqodAPegOtvNfj
JJ0vE7nPLPSy803kzTUpflmWejEYdoeswtbJ5c20qr3RQdVIb+2R932lkW3lzqW3dQuZx3T4GXC8
6zhJ174Hk9sF/ybNmIMrOV7wFgiahuYJpSTFipK3iW5f2jJxP2XCtra6aNsDRRQhRGZoL/sRYWWj
tXVydh1B+2G8Dlzi2HJu19A15E/tYUdn9onD+Nqp9PpAQ+igrQ1rql/LMLYvXFF2kx36TxwYfBeE
x2q/oSdQtPg9rFN2z8LB/7+FWWo1mk6r/X7Rfgib+aLgBny/6PLZaHF1UQqrNCQVTBe6CLJOhlVg
5ONjPBoCRK4F/knt0nlzbO/QRDLFaTkOAYfEg0z0RwRPwN1UpqG7pkLlimVgouA43FsqkAeGU3LI
aYMHUknRUBOA6VzPzOmBZo0DZFZ6Pf68BKT4Vf0vCw0sATa8AfWfzdzpkOq64uaDDhpXTSt90Tn1
M1m6Ic18TQNDJKmgLfEkfEYhRj7Hd41xEmEy7eXUNkrexFzX+Am+dfk3+q5wVJL4EQR97/4lQEu1
0RdW9R7AseHOwQPjlT0KB5ASeDJtEOc0oGf9K3enI68r7c0NJ20j7dw46llePUwphFApAtID/tjK
4AnKxQ+JGcfnwgT7EX1i+lG0ON91eEF+IBMqcCFojgqfrQggqRQi/79xJJC0gZNaJ9GCXh38lr/G
ZKTGtPsADMitsVps1NMaNYW6f5oHWRAbb5MQlgShALQ7UYHCfnpDXe2lE5h31JACl5dq8SHl/Wcy
od5XJepViGPYP7FTqPYUNmt2hUUmKZglkILBK064pbs25Ctwz1/u7FfjvILMdRzd0QNivsXXqfPP
B0TPIJdl996xMEwfzOPibinr4qMUAKE6JkgctF91YSoOHFkhUAnKVuVQMkTKrcTT32/xpNTv6gC6
FjHvo61RiQIU2k4rL5k3bMO+q4+zLW6AvK+hyNhLcC3MNtRjJ1sNW2GUjJkP/2f6bORAFanjb+xw
nukaum46nsN03bvldbdEAwKroQnvuw6FiZmjdSuZoyYsZTzdNOrcPzVDTdtysJniweEx39FGUFBB
7q9HIRjTznOX/LZloQxS2J0/Gz2G1/ZBc7OcYMk7KhOgkoClVuBfSwfa3o7WyOVKf5lxs8BcinCz
lldBHtdyxSUEdh9P6in9ctOzzC77ImocfWeQDrj11mX2PERZsmWa0E7aZAUoHymqblvmXXAiY6EV
KD+Q4Yq8i52G1FjGcF+XKXtgIxQq5fS1Lz2xsxpu7mzNc7841ganP/ZqFDW2YVYBLLMqHaP6MZE9
gdTFeCKLyfEqCFJgHM+pgNSF6qEUqbmi2rReCY9YbfvDHsMItJlJAdrbQXd8DQngDRnLtIruwfkZ
3SN9aOwESmZxI4Ztjk6qJLrodeuTbfA8HEYlEnRAqKK5owaYasufQOO/QXlMwVY47n/3AHiJI1On
PU3koGjdq8eDzKvn2YY/3XhHM3CGFvgAgjnr22Vc0CIkUqISRpRQEtWKeg865fCu84r3psLGLmhr
JF5hiUJsSZGBRlftS1fqYG9dFOIgJGrl8WL8Gjdlf0RixV0jFz5+tQbnqNd6/gpes/4Y9eADJCUk
Ze88vCHXSP/vSOTOtQA2xgmqfkQuFEqZeg5WxB6EVuQtwip4zFm/0u1Ae2IAbOhZzw5B44xrJ9Qj
nxdAIWzjCIQhHC9AlB0TRhH1KzOrTBBmNADnKtBE4/a4UBEFUEAPtXqfTG3qa0lqH4TSOB/aqAcv
RN1saTga4bRnDv6seV/bL0wf+zOwwKjIUkPQKWaPg6bPsVqE+cnYrmrkdZ8ooGfx567QgwstRpdK
iwa6X7pzIfU4akYvnOJ1i4Qvt9cS+Fu/BoPBPSoVmnuXIeMEjpUjmXTWQytJA0vgCQJ8s80WDLTP
qsmhx3dCquFIpqzFHW5oonQfeLpPcnmpRImVPibGfREaI5CAU7YBgyyHGCykG7hj6SujT4CdQlnd
W9CZ05krInwnA4n5lIFF3kDlY+675nDltZWX5uoD9CbBnT+84dc9nYkpfJnr9qzHU9diK83IErkD
yhbEY53nbOyAIYvTKEIranDcm1/yfMxReYzTM/KGhRXtIm6DNiMW087JItBSabH+KUjto6NwLTrA
fL5gZX+nBwMwdlE1+ISEGWtjz4cxe2ubNEUVfDdt571JpDYs9Ciixko01LHVkH3ZmI26fdLWxTTH
Owcy1nsbibQDygwvCzBn5Aw5a4Lh6BBrOqAQcfYu8JyilxICa5YXXkqVoZ0EvjxtCyKGGrDwe1Pd
PKhXlBFS6WG3dewks2YvOVogkAMXlV5LLNkDowIRDAfumIZLI/LMAmEbLqFOnQ8iB49fMHUNy32N
gbysJqkI1fS5vgVvET90ALWcO1KUUPbCqPoMBB/opk7abexUm1ZLjEfiEssYdW8QzGVaA9UHAzcZ
SPI9m3aEo2amg+sCI2osu/le1+50RqUwXgEDe9pmUfW3aNNXJ+rwlOV1pGODRy3Ba2HTTOTj9FqC
463NgrOr4RsQm9nwagDGhVMFfXhFXum9Nylbg6LVYyOZu12AcQtOLgmHCXQYClK3uDuzBSf1oOFv
qRxX2Do7ABvae/gyE2B3fBUstpmMCEo5MSTGpkh0mziD/E0y1SUDnk0Zlbuc5FdwYfI9maRl4kYO
NHVyFoG1XsKoFwAlYMS4oPq+UFOn1XPR59U+VqaWbl7kWL6FHyHzd2357lFcD7xL1XZgcc4cdoRk
Bzumqte2Gk+hWoVuvXTJ3whpIu/Y/ME/RaRdpFa56s5rXS27LJOn2X0YcW17e6Wr6RQNbu9jh4X2
we/yQaQhBBko/dw64ytK//luMVGPGtIboqmzd+xvY8UIGhBbpNO20EBFjAL3GCK5GZI/8msNgqBX
1vftA35nL2RFQtWD3mcagl6L52/lZCWbyC2TPXl1B2LgPQDqOM1FabnnPTGo0a0EXhewv8W2mDbI
82YYzOUPgxNDYUBtocm7xDF7ws4DoBSo6GZyI+IKt6CUzmaD+4y4Ssrfh5CjUye3wT2LgYj0VXDj
8GQF9VRbXooYVdI8iHL3EOI+gMwSTzbvCoKQuRCTYmjz+xFSy8TbQaQeRONBGt7CEvWGxTlua+R+
5wABoyJWgouM1CzUH4tNt3t31RtZvZnlvpfF5zEgx9frzEZaCO+5gLjZyHyPtgxRcTFqx8pxNBRg
oEe2Ko7etMJqUG8IO/Jx7xEDs4IMxB7/nGaNpZah8BCRV91l7WWNrqkE/stJThvPJSCn1Asniug2
sTH2hyxrdFQ4q/fRpZmNTPInPZTVzhRtvTLFWGwWSr4b/r3FsXDy/Smkr1FaJXG2GLUgJqw1+0Uz
uuw8yDGFBi+GaSy8hyJydgVUoDo/6X6ggr541u0RldJW+CmqwN9PkfVoRchza1A+VxMhvFNuQFY8
4ZlR8RczlvXetuJwncTTeC+5OETDCG4ElOz1l0iXKJqMomI7ZuA97VWD6q14RKIC3UricUZuiqaG
110M2LjxGkLm9uToOEYFuZ7xGjjmN6dm4Iyw+5022PFXFtfFGoX2xZ2X4yCgdJu3EorZCgTLgd5A
b2mubObo+b20Q98OLfs2+CruYwHwyV4v9adrjDzAv99yuT/FLEtDE++vd7hIlQOvi98HtLDVPgMZ
/sKP+7a/pG6TPkbHWVunCEEBMImvQcuKzQCGl1OXN/a9ZUC82TQrICI1WfhNC4LVRHGrAqrC9mOd
QklV0a2qhnrUTG481qtlTNOYYaOM8deMP027sRVx+CDBN3Ufpn12KiFA6DNeWm/gOQo3gZPpew0i
E2/VmH4ye2ngWEPLX6Cwho9fi/sW8gE7qQgs3cQBM6bqUVODWWk9mKybOTJnKkyiu1yYLpd5s7vV
dmxwUMP3sdQVo6ae8AhnIsDJiH58cKNTi5LRx6Ifq8dfFhrYdVE/NsjDqhiy9CpwfJ9FAzJ7qbPE
/LaOF7uvXmdVIVO7DjzZZevdk2Rs303FaXTGO0OZFjsEeNk6yApr3WKXDfRA6F1yFjaQzZk4mO4t
8+DhbRkl5CBUpKQpDT0gHLCDBAqyGfVs9lLClbw8gbg0eWPgvAoPtDVKVToeiuTADeH684YBFS6H
sh5BUhc7yfRJA4H3GoQQ9j0bDGtuLCYegTSGbMGH3YP64MUqhE9Ri31oMm8nRwnGMjV9ccStsP0x
qs1N7WZ8z3LtcxOYTGydoIpPbprb6evAWeWDShGfhcZFkmT+6ASZlHuIA5QAu+rtcXAtJ1kZEUgN
+yTIN0PIUTZmB+EK9FsgLR40cQgqGwXHNijFAjmIt76B2K4Zmt3aVUOGW80mzxggR04s3uIC9EVu
LtILDbUBt2qUez2b0I5+7iGFW0HCIjJehAHMP2jgOrbOY5R1Vingx13nCN9T5//VYHjTvlH5AHUk
jjeQKnY31MUH4+YcRf45lFwxnfpT1wqddOVaVrQZ1fwWZ2HuhpYmtwBbDSq6ingT8B4vdmU2hicB
VRnu33ZdCvASJzzN3RKFXQcHuf8/RzJLe/PGyMnNJy0cMvA+CJQuZSEOPye903y8iudy3TjM9AHV
NE+F/jTWAoxYk8nvOZS8vvZ4pcbZZTnh0EMvt9Bjac4MSiVHYIenXYD96IOeQlIwDaf+TZPdXzoK
vH5gHZ6WKHF11k0E6aoIcoKGqhhQox7Fk8toZBLwN1CU6AoKEyFrs8dnBFGwGhJaBkoj1gpYtOhA
NgvVU48uxDbrwrifcP6U4I0Q2XGB53hem9qRmnlMrqtxa6ECfTX7LMaZ30l82yiqwQnaaYlfbDR9
ceSQXz64UoCuYJsFYL38H9K+q0luW+v2F7GKYOYrO02HCdJYyS8sW7aZcwR//bewMWpQ9Ojcc+o+
CAXsRE53i0TYe61cZ8dOcAUaXjoczBjsyotmj5/fkU/hGD67UdacMkpKjUV6KV9C+wp0OPtKw5WG
xkt57AtA0JBZEpav3IpQqXS3J/m7nj/cB2yMrC5gs+ljBxJjxwULdKwHQP52bpFZ0X9g0Er5ul0D
lwJC215OYM3xz8acWmAmy5zowrTySFXQdT0OJ96YTw7z3gqjAXRXXKmpltqpArIjNQlpSD2SxTMo
VPFdwIfqoqlHjTfa8c6dmzLet3MJ5ODAb3m6T+c0uVLTTN1bbyMLZye+gjoOR+dNVaPdmJM+N3Rk
n9shwNVFnJWh9PTb9GuFilhBPsA9HxwOBWb0KI/bUIezbM6PsTdPUqEe/VOd/pOkM/gcBQk56jT9
56JY2KOIUWjDpU9bzIAE2gJ229vHrgvbGTu6GAMIb291eKGtZGRDWnPyqt2SgFG3r0BGH/RTA0fS
j5qXP7hm/oUMuQGOYRwE/KHSa2dK212GcgY4yEvEhgrnaiKfV5lQfq6HvXeZyUtDJZMu+P9y7Psi
OQObeJOfRAKZeNTWoXeZ/W3GE+USGaH7J8B1vqPk1btSkzv9W28rSzQb0A2oGFd25c/Gv/al8Pp4
wRMcBXRitLG1uZ8forAa5FOD/ofLJ4N8StD/+0I8UBg9W8igPU7a6F/U44AMyHT9bJH9zSPFjcBH
1eY4JwUCLPa+qQhbdh3LQC1iaZ1J5mdFigoHKtymT9UbkY5TOsZ3cIPyk1eAfVKRe6W63uwYNj1O
zgJOMFLEufNggg/viUTx4viPZdhesOswZjsKArLUXW2Ci80UpJgogAZ7euaFp0nkJQJxXpy6MueR
tMA+A3VMP37ytMF6KUztYyQSIpkFLgKeeahL9Jr0UKVmFA3Pmg1iENqIHOPpe9Ngy4s2Hn1QsthA
3+lXMjKjjUgh7ztsnikR9e5ysiIRNSK2sldOpYENsqS9mM5oH+k8e3OoTcfWFXeXm++eNiftpFPH
3I3Tx0es7QAg//OxvLIjhY8a54AuGLEkOVud+xn/2G9pVlkHTCWSoyOGEUq3ARE71TvSdrHVPTEO
vGB3YL+NoC38jYOaRViSZHacF5C5+k/kXAw82XHQcp5jr9dfOgYOqSbGG2jQpwMVsKZID755aQRK
QaxZu13fAW8x1F+pnLUbUpyiNQ34GkUlLDbH0qNdtJfUqfWDzCmV/H0OcOGDIrY5AA1R3I77sx9V
RmpsTVJBCah+Y9fnXDfFeX4Ikra40Q59PqEsx+vDPQlj3QV+KXWH1AoB+gDLBsRwsrfgyFA7KM0q
EAmBDj+fp9aTvAyKnEHxRmxkleO3+9oDJD0pSrEwoh41Oi2M1JiYHZCEsXYhrTvkzt4DoMPeTdvS
O1vhgFS3yADevqDFLEVyf50Yhf2IU9r6iMlAFjTElUl6x3awtTLiEStVOgDOgDQgXKeK++xIXpXG
s0COHcFXbEU4buAZknqxzomuLk31ANGGqZ4aGz62bQKpIzEZzCD9u+q/I+3OuUQ0cVR+jnCWbuQA
Sre/kYSRHKMQdJRHeuCM9JRJ0g+ssK2LT4mfK4Wlh/Wurd3imPrmeI37CHDA89C+UuNnyafcHotH
GnXc805dG5o7GhrCbMRuFDMX9wOJQIAcH7oGVYhan+AgCgzPzyBgOJJyYQ72MpFbGAyxUZ9JRhfV
sU1sjPwYYccRO76xNd946DvW0R4d1Jta2JXrM8/CVjU0ZVxq5T7qU9A86ID1ErKVohkGFAuzmN/K
OhxA3BG3e5K1eYTTstQLXKStfwVH7Ytf+cnHfm7HD4U1vqL2pfqK94lz6jXgPWXFUmKmYOK/Vjg2
T9rc65+qeMLUBd5V43NQ9wJsg4ZY4WGhEC/xVQ7jNkgSr/6c5dx+DGfUblG0yOI464+i8oGG4haQ
KQ+uXJcvx8hyUGUomrKeUHw0otQenG+OVGjYPMC5SY5C6M7BWZ4wSR3LNAJpbab1vqrCGUvRFEIV
Z+lYYOtz/OgWuSFDk7KIyvEIGio3GHo3dfcoWmdPg1a88mVieD6IEYWyu648L1XyhS5ECgplgHeT
G8NzZQ2HJkzSR7PGd81EE6Lk9DLn2gcSTaAWB4elhxTHHu+SvbKjnjVUf44t4+cESKvPA/aQnwHj
PT4ZyKEgAyXXen85TXGHfBlhqwKlIO7ceWHMjsqYtPebi8P5aUYl8IMZGu0V8ItvDfbwRYbRfUw9
ZcNmbP55IBZQImVLMhxOreNt7Ei7kVGAqPHw1aEEENzJPwK8Z2fZ9niuWrAriuIPrbPtQzaKlEza
+lVjuVEMAEQbjOMZSHoFfjX5gCfrXzKy6zHb2mvp2H0gY4qlfPn9ekr2n+OlyInc4QQTZV7ghnaM
FY0WEWo5tllfozk8EnEWAbZJYjFSpJZ2lGaCcUwxcI3g/FVeypV6PyspJPOih7n164s6TazKCcRh
pY5t8p9PGDFjagbgkYGPrWbGg9LKE0caoyB87WzUI8qOSCP8kH9kPOBYrx32JHMi9x8w2nYNwApT
/3FK3AYEZWMIHB8BMJAKMAHqJbUO7kE8pAD6vZaTkprCS4EUsHFTagpFziQLUcAUhGGP1KL7NZSx
Iy6uhiaBEND4l5dHmZI24ShMWa28VKjNbbx38d6bfVROG0g0//k2lLG7zAzchD/f+Wao7pT52cuS
VcNJxSNb9WmQgmQVfYq/VGfia7DwNZDHAgQMLN26wBoBv9iL9aOZzIAvpbFm9BagO4WUmtWYkZW0
1dpB3xXc7HaGhUM/FKiHbw5y7IjYYaoBKlW6kcCdnTo+UlddHNO6ZhaUo8JFRpcu3GqwLuWzewgL
/Hjdcnlq0mX8zWQe3wFo0MVvEkOeoTDNMBqwG4phlhvdDRwtCcCqtPE3K/HTV2zEk44aEawde5BZ
AboJGLsTF7ANQ2V+oGZxwi86ko6vSpQK1m07Sp81rpkfJqdpXlLjH6V3MQ/CvDV/UaK219rz0vs9
sI/0t8gGsGePWHahYE3EIWNggY37YvJ8HF7iDkhheZ4TAHpgfCAZyA8aUDvSTqMPRlKOEpkGe34J
uOY8vKrleCgT62qGFjbAgLDWBGpMwsQYzasfzxo0+b6u6u66EpEJNUxEoJ40JqOFR9bpbb+I+b4Z
RNVnu118TPAqzDuQTwEOltmekVxZTSxwwM12wPLdu1mZU9UXD7gYR0BqRKiqMljxmjPprS/Av9RA
dLEHXB1A5TlIfm4x3qo3rze8QzEITANNe5MpbTkV6RiQYRQtwHJwTaTEIG1qDMgoRW5Dvbf8sboh
c50iSG2LsvjAtGbnMNAcdvTwt+jRCGJxMXul2S0AEBqRI+uYAQoViwPrUS4n58ykD/skPmOm8VTn
VfjCepw6tnUhR9awhC+8wyO40Q0U5AkLakyGzBrmY56tZJlvoE60sdiO3DzX819cbc4uxpT+TSKy
tUb87G1D28mRuAL1oj47OGNh/PgVg3fJC9R7rpiBxzv0mMjSa4/ec+7Moh3T8CxQ7037Lks4CBfG
zLdxrGrbIK7sHBByJWUb0NhMGLqzrd38UkwwaEiaUVRLaK1hBj5yCI9OzsuXEcytKKPq3SOOcJGt
aNUjYPyPZWqwb7Y5NTsnYd1HZ2LdceFVd/PtwbzUda2f9LbTz8jA5Ttn1k+UlyOTc5rC3i2FqaMa
Frk6YJzsnlm1rCwS7IDvZmFBDneLqHOyXb8AyVqlcjjGFCGvS2R+UDqIr4cJsn6y6Ug2b5kfIlFk
ZZmaIYBhLf6k4mAVM4NamyqvARxh7Bioqa7etLw19pwBvlSNuWsMVyRqk5l5t115mTht1xLiKJ2R
rXsYegusBknCbr0Nck29mC8kogZEBsgXEI1mucjIIrsahILnmo2XlUx2geVZnKYaCb8fsGj7g1bA
RQWysyLiZxe/Y/uRZD8rojxK+o+zQAsTxkD1AMflgO+s01GcZk/xASQCIGh12/5MnnIxzpC9Ofpg
DFnVeyI5B6vIpEcGqAs+EFktOvjg+ywLf0a98aKhSNTVx5uPGsfrxOKfZFE13Ugb9uGIhwQa6i2g
qER1kTXtaQi6R3y5yrCJP/GqrW717NbD3sfsKEgT8PBqAnEnx2ISFEcTiMhYpD+GpS0mS7V+BKqa
AypqljwZruniXefl3+v2hP8b7Z8og+7BgcntU2X0CQIBbrvGdJODDqkB8jarTylyqZAJCFRu0kYV
gKwDjpLgB/BMfUxoiE/wTU02qMtmQOiKrD0pfBBgPLwlMmDJgnRjAYPlIsXiTN3Jm7HFhY2pOYgN
YGHLMakyJG0WWLj3IIDrhmM0likYtNGE+MkDetrqKpBiozsMTejgbKTQz4PuBKQOwxxHX614ocuu
8uTPoQ14EEowLBt3uuXh4S3RUOQcOp1dIqFCKHiGB69bdOtkxB8KcpeQHnOYd8AvbMxTjAwVx8vD
KwOAytGIijSIYx9Z1iRsRZ7CdhwuSFQgTRZhM4h8aKgUynkjk7Em0+L72DbaenlFyZVgkWmrVz82
jrabFZck4f7NZn3ToogAXSYhdgXVQG0Yh5UGJC3GGAzMWQ663hvgUjSTRvpHJqZbQ4fqQRGCmgIb
0YHrDtWBNvPl7r3cuKfNftn9l05jYXjCp3P5l5GYrbF85jhtE92lNS8in/hBZXH44rNSQyxFLQCs
Y8uWFJjk45OmxGO7btAlSxrLDBHhXSWOBda5xdhtFMq4cIGMYL8luBHXA8Ag/7QyLC40gyHpbZ0A
R/pMT77PGdCG13rSlKD1xV4Sjh3pCe26ODIyOfsqH8jyqb1J0KPneWN3X7CCnk7qKa2e8xuZn7Hd
5I44DMtxgtwZE7AZGlbvpzZqy4CE1PyvY12gyin3/1cMJrDmyIhuIZvqB+z/YWkSasNVsaBsOFVI
+1/IhqLjuzpLmSRlIYIV5Ua9/0mG9/dbPMnNIthhirzAvm9vn2n7U22W8hBwlbVn9welALLVjw3V
dzdPaW91q7HmBrRT7cCPXjnmZz+rvasrmsbR3FXznixJkBuIKjzgBv3K+D/HG73kOLZuByDoHxeb
QUwyF0bz51RmHxtBhFSJhnquAZxP6tW+AXJxy3B3SoaScrAfbQz1HNmfYxidSU4NxWPEqURj0Jw0
Z7AYXlQo6uXAoj+2Qz6gwBxQ7Z2xT8SRbGm3mK+tkIE8vH+mNksPOWnISHaJ0TErsJm+thdBkruT
CrQKLH2QIo/qyxi5XE6y5HgtAoe9A5zJT6xgiSAIq3N/eeMOozGRgo3Vl3IuAB8h2MWk36r7rh/p
ydleSm7vFLkYMKKGCxiWUMDO94mPLH4CHSe4cQkd3voCmZwE1EyEOI6UxRE0E9QnMbkBsk07TLPz
nUQEOk5yaa3sZGSUD8bJUUn/FdPJ0yevwpGzuieKqVxm8dJ90cQJMJZoOPulbtSY5VuXxtQgvwCE
JKQJgV57pXE069qhnJPvG7uyMoA4o4QFsEZPb6gkzLReXCCEPA994j11YD8Vg8byAaxHPa8Ij9OI
pQMpmO/obpDmOPxzcxAvkbAIwQXE+sXu8P/EsWqgvlfA9YnqcU83l9ZuFB/ln+S3yMIP6HbVDak/
iXqrv1j+iWSeFbOB9FEEJaMCaYtvU2+3wAayNmbXERwLoIJPOlQtWxneiajClhp97ub+RlKytLQ4
v/IEqKs7EoKwBonkYJdbWhQ8gx55uhZWyMGajCmcH7f430OTNCcKh1OVg/hdCtUUj6Z+TTE7gL9L
/cPWkcaN90ffVctNq/Jmt6DEcZ+gzus6i7PdzLNH7Kjfx9SjxhxacO/4AEIWStWQ2yJ8NzI1LJ25
PIAgFOWSdztwceOEy+2R2uvo43jIU90pkObbIOnUzb0vAIwoxxeaAKKQqEceQi1IerAup7L8tLEs
EMKBWxtzNuB6ktBLwuyapQYAZAYb++xJBnhdHFxIw5QMSYhtQyCxcPPNcACt9iHkICj0ABD7AAbl
l1X5yiSqwxRI3M8mSk4eOo45pgA1wN0pzfZL0xfflnK8VJXp/IXczM9GyabPI8vsw2g5xhUg5vpj
PHJ9z30AXKOWtJRrrQpnyBUKpjj2yNrirNZfszXoN4atFT0v21scGcbeQtXc5zzO/zGQQPJP3QCb
Hshu+Bx/77Rp/FIMZbvPhn587ueSYeIPbNF2KWIQHVX7aB7BuvcOORgAqafHBufXuzFmgpgPi2FU
9/wgECOXxnAmqd4q7kRfdaFNO7oIBXz3SuIi6j7khe8BaEhR6D5oKEnJ5C0Iw1JcRKllBMFjpmKp
+6BbVb5kQjJlorSbv4sulIiPTCm2V7t/JiqyiieN738wDZWWggLen50XBwvF+1+lLia/hob+tvuF
Vt+NiqVudfVpqUDqjwUyNGiMWgF2ekfkiJBbgko0ZNAKUaYQNCSYBuFtyK7Uyf4IPOo3pA3y24CD
AKkFJ3oOMuQAm/K4jKA0RfY3ig4FiEEzGs14pLFNlUE/2/xLTZaR7z0yEUe6kAz1nyhhpJg/2yCb
Lry6IDQChYkvy0NkPciEmqOcf5wNLLxVhcgixF1YG6fCGYpgW2eStwUA8DIXO0fkb4InWtc5MCzM
xp8BGlDnmOIAQ1vez+oPoy41ZNQUSGOhe4vSFBVR1CX1UGQfdfDXHEOGAj5bQCsbYkZPvY1MS+0e
SYnCBsCyw6m3eySdYaTsaIhEsbdQNPz/kVmg5Ny32HnCMnN+y0kGNK12ifmfJJEpx5pQKosWICrd
yiPKkTmTdaAUiKK2QCL+Pb8ZZ+zxbRXDTMFQMdX4XE1B/tQmbXPy5/iDN4aCVkWwR8kuqVfSCfhp
Nd6ToXbwAVUcJOPBQtr3c1wDqiOKisIK3Kr+VqPe/Ewy0lIThka1d1Bsut8o0qWfHwrsSQXKmHqa
KWqU3q7AAG+cek5Txx/mIlkOhIeqRaBzC/LK/65jN+tIsrlzh+sg0Fapt5EB6Bke0s+rQYU8cwtH
Ej7H/ns7IdOIIxX8QGPXNsPT0o1DfFhyUB1t9dvx2A3lcemM6FO4dOHBZUPzYE118w0IwqAQ4QCJ
qPT6WqIwbFeOZvMNDCET6phM/anloK4ETOpHHCx6T67XzBM/alOFDGnsArqnMreKa2r7ex0b5Wca
lcAOQqaNUPACBeqTbbhVIFVCOAkhaUiGw44Q8yJHnx+GaDjJIWm0simvmpH98CbHVXQNULEu6uMQ
c7Fq8Jo3LgCfNtFzDVs8dDUZmfQJXVOa0t0tFR6PSxcVB3kREXMVXrqqeyYjeWfyTxQXVX+h+DxS
TK/PMkRsJjhf7zBB0cYe+cMSRJTAfnOBJ+pnfoKU7rg6koYaUoDYDiudwo2BqyfASJW6K5wkqMGH
dZQ2pGnT8GvTmu5R7QFTj3Z8kWSOx1TY4dl13zFWW8GrveMq4fhJKRWZK++NQl3gvbAh+MqCWo/m
ve6DV1KRPwLb/+/GNLUDybccksqO1BtfNaQekVVSTwRdxANgI1dMlsqWZDjUrgFKEQ0NYMFxf8qP
ZL6evrZTFd28zLZewXDQILWgrU8TlV8WNruaRQko5DbLW5GrcsB/U/8yhuwDQ7b4ox43B1TIa9Wh
G4Cw5EcxViyEp+AsjVTHgpmHmkKQ4ig7bUQ2VYBc5RGUYu2O8Xhh7R8Z8Cd9gHRd5LMg9ZbX1RBE
Uq/gqMBhlpaAYB1wwaMFwMJAgQZLTGEQEkO6xReWY/ALnb3SLx8UxDH1rKL6fUSFG+ryUI86oMLg
x5INMGnhPvHSab9Zy9mW/pIbi3ZRcqCBmNcwxjxAuDdJ0x6NEdk0UYEjQka7zabYeDaKab606SvJ
dSJUQOm6kwLuFNnVRQROiykUNVNGpu1zsPHsqFIqrtr5kXqypCpuBeCrUFOx1arOShZf/exNBVjk
TdrYzYvd27JVa8f6qJngF22W+QkABf2LIxpDq+r9WPPhwCwUPQSRAeo9AF0hUyLtX6gh4zABFmDH
xu6sFJk7WkhLzy1xSAhfMowSDxAPOpBnHGyI0K6IaGbLAhp6CpQ+kmkz77ACNv/0E9ZcPCBIP8QN
cqWRlMSRoNaDn7QulgD7H4C4dPrqJQE9iwC29GytDAHCkurBCFgsUArAIg9HQF4Os3FKUuCwkmyO
WHQwdSSRm0jcekzc3n30wENwcAW2Agcu6gLeDxuoRC2+vi5N61sd5xjqvVPtJuCEPGppFnCggCcB
CvHfekI2gSvsBd91ikUiYI574tyMpiLHwhRj1fiz07oAcYaQ1AuKXAIj8oq9kr1r7SV4nAJStr3w
3ND2yAKdTgYwez/RELO36cRGB3iLQouy1Xk1JK3Jl/ZT/V0Fz0QFM91E4YbFbulKT95YjI8Sc2Fx
j2SzubOCypvJ8d2/c+pBrArqi1kuudS0nlYMk4c3KgCeX95bP5CsDMEOBfbzl/fZl3/4y5WDCxyg
ZfLPQ9G7T6Npuk8WYeSBWmHXiyHJSOt7afuIfIuA5MqBhj6QxsSuu3YkRWR3owm4moI92Hby18aY
Yk4RDiWyCQix4tK8wtaPD6zv08iTBs8hEL9ZBVIksV0VP+FsN9eDUHR1H9XZdfU5TvL4yTZ9a0IC
MrIj6yU7k8xH3cObA+bF1s5quL0noesvPdur0AWmZzvMbsodfca0QJKfyhTVQLcY/S+bD18up0jr
QUsft1pXKWPWxRXgsDVpQWa1AA2Oa+MGliD3Co4cULXpgEyOkYIXiYZ6I+v1Y2kk+M8qtKyvpydl
pwMxZ5f3tY+cACjIQ2n9uLqYmHJeSK4CD1m3HFlajCiPMlFcDDJEosQmcmx5RCLObyUmAI3vdivZ
qiu9f8SiMOlSoRqDnLvm7SJVNuGEivO5M3Z96WYPba0Bnzf1ipdeNNQDPNe3MErzC41Q2V2+WMi4
fjCaBCT3dzNSTHPzTeN40Q3JXLyQqPYTQEwL24XVv4Xcic7yKa5KaOcWuZdd5ZoH9SagBzo19Hwn
E9bHlmDQmOTLghSlfKFMEaqvlvJN/SYUVyBzdQEa0lXwVn9eau850zRMsAwPIPzh5FeBHMegw3jM
atNYgkoDJ1RdOddUb2GJslRAmAi1ZzQxYOrMfk9DUkgXc5iyq132x3Uwuk5i4riax+1yWkXj7oi6
Bf+fpP6dZjKraVVNMx2a/limiVqW1fyHbGkcuSF+WOP3lYmdYhOqQR4o6pPyXsdO7lw7QeZh77ei
J34q3g2xaKYZHBhpX51AqgfcuLuceiTTzehZx3G5juRQ7+anvbFLBLBsJJphBM5MZrUFoK8xNHFa
u1K0LpbnJKNmBNXSc+tO1YNSUBTyVYpSQ76w9NvEJ2tAMn6dwgwEsoCFj/b91FrIREMDbnoLuKxm
ee30fykHwPNdO9GQLVaPyE6mMWl0nAUEQLvJjqRWhmroVi5c1Jh61GhuOxwWK+pkQKVQxtI58vlf
4MKxD5MbLhdq8NlP2FoVYwB+jwUgcUA4PbkGumZiLOLL+WHwpoKppTddMLYo5lyppdMgQwt/iqqc
KJwari5PGum+vfzGfqAbI1dq3PAItPP6EgoOS1cyXyIR5+ILvszV2Dby+QT6vquUeRtzcicf6pGa
ekphZSBJw2k04mJSA4wJ6kqpckKeOyoVLeM3ldSWVn60KytkA3NKjPt1GpvUU2LctNjtpWwm/K6R
F0cuKmHu3QS6iYJXtjsAXDS/AnjiC6/xwkSOynjTBfszMT1TQ3TP1CNFCFiZS9vw3Ub+ni2FG2PD
24MCRwt+GXPje78dkEKUN1SR9toAhL7MS27Y2Z7mI3WtOU9vXWHewJrUPzhJOSWi1jXZ6d3C9wuS
IcGaKnw4mzoc5wlzF2cJ6X5iUQ7ALj8FMJW5aB9UONvH7xk8IkFSsIadrclkAdJcQ2C7TNhfQxKf
uXdrFA7I8eYRFLPfcsN0b6vnFj2VyA1lauZOPbioB4I991H24k8rV2VGrp1emEhTgK28LD0M5bXf
rqhuRFrg5BEbFXhxaHiY7pqYa4+lW66baUqti7O0D0puD3G4BDRu7ekDVgn1+T3XttfYvk0WB+k9
P8UkYyCamCpwfrfgCfIYAtPVP2go0TkrV3nZXgRNmmEd9Nai/gEbkQYwbXLHMC6ouDMuM0OhIGoH
0ZWqIhqAkWObnXvgWGo8uE1xMDy7MwGfBiNSU2/l482D7l+VStqjgjaImi72GzBQMxN1FhEIyCMs
mK6NPR4AH1MhexFN03vlEw3vSjJVcuqREoheh42cYpASLxKp3LhrYDMLZm9okWXqBpnpJy9x70Uf
SzDS3xybP+tJFX+UoqXqT1zrwDsgLKjRknnBAgKIijgUfLNLHPbCY2aCTRpmXZbVLz6bAuWUMR6e
pzTDgt5ss2wHnLb6YHS8ADDMjyDGgLc1ynzsM/mRgsVu4BpV+jKOo45nSVZOI2i7RdIjUihvoyAP
0LCX9VDq5Qca8S6vzSNpTWIVaKyu201x2mHf+oeLrY2j92h689FEoeJZGkqf3kvKPW/t5tiFEVgq
Ctt9Yajhf6l6lNOAQqs7kEwqmql40GzMg5WssowUoArpWYlmv3eBr2GjkHNenkhOIgMQraCeM9tz
JC7jAvGKTcDZE78MfZpzPBT6+RQVIE8JVKmDITQ4LJtPZLhS21z/yUfXlgjlPndpLwJvqipIq6LR
ZWRI0rACS8xV+YWIQDYq6g/rCndJd20zfQar2891G8JxHbHuA0+LOmQq3QHPsEUDUm88kwm6TCmA
fG0+lgZ2IX5GSKMhiqpfUXgUnmlULRP2ygFhhzxEIPgfSJhp5fLQyRx2Ix9swMBGmPda1ZPfO97F
ElB5yKCfQDa9NFJW2iAKCZDPJu2sJvUv5EXNO3IS3eOSPYlUXJLJIV0RcIlAUbpid6y6gndRf6bG
Rzb583CkPgv7N6kJDqyr589PypCUxhgPJ+BtYxvjHmERXs40LHibMGO/UXSoVMNzKOUnFZ08NGz6
1QAeveKEu3lse2/PzSp+XbQa+W7VMF1o2OmA/S3G6a/Y0uNXEgGNEmlwmrG2yIvlL1KCCih67Qwk
zFAM8orbyr7eLcisreKXHtWiNUBARmDAne0czyJqmtB46ylZMrYxMDuQokOy7m6yMa6asDzWSQUE
2ns8FXTpLUHUnQDR2kVuJ/mqUMpO+eKofHV7yzx/ecv1z5NoOANoHu8KemGIJhUNGCEALUZC8GDj
XRPWSHIEr7wckcJGGhve+ndHFacS7yhSkGwVrFNxcY7YmLuNKTmtjOSFCvc5aUEpB2pe86KjjOIS
1z96SsYAMbJv2QBeHmGiFK0z+IUUkmaj/p9kKiq5ZWMU/lehGZgEJi1GEnENEI4E+dBxEn62Cqc/
V6OuHwq7e+rrpr6BN+VG2DiuN80v9xHAHOWIYHTiCM/pvECenJFMVXWWdbDADbo6o5GcfZDMkWhV
Plt35h8ZKCKb7JpgZYwkMzznIh3gU7VWnWmk3sj0MmbWaCMVvUHK2o83u3rR35Uk2rj/MqweLmf8
P9X6cxj53claOKqCRMNG1ActoqFhGs1/z3HODjTSscUg5TQkM3Kg4X8hi6y8AaKKCP92IRNjclRx
1NUNG9OTBchAIHiakbsDyhA/z0Pg+lgs3nMh63UT/Eg4p3Cv1HBnqE5+V3xSIuQzGvFeRqCuUmUl
CpKWaOB7JVuZTy1n/ZGug7T1fWN62JvWAfGeJUjMkbAlhEGisEtWOCUbqBNlo1yoN/rhQ2m61QNZ
kGjjSjKCPWk2UCnK5V2be2jSbu6gHRxU7JrWHwTf4pojJpbUpaYE9pTLkxsNqtqrR1TPOs5Ndgez
bfdzieow5UG9bZgENJUV1jnKbGvBZvAUvBeKLtfYy2slSPc6v84e+TDi0HWJvtUo1klOprVkgD9E
Y8Q83hujHu0rbOg8+jmbgezrVXwCzQAcC3f+1hpIxSNr5UdKJfualJh7kXAVh8bhMnAweGEmsatc
q7lMbaI5X3LQ6VaZv9ySGM8ObvfDp8XE4SQOisO/gfqHlUj+d554XWDHfv5bvXjVsQOAMzLs9f4U
zckC7EQtRwkPwKEO4OnJgXRdGIA96sE1DgzcP5zKAhQY0uXB6BC17kGOhXVop8jTtap0X2Rd+IQ8
+fCJeomWotgKCWxHknVVbYN9s8Y8rKwAKagMpWYA0FXRDk+tCCBFFEHDecxRjiksnzBjpAhSqOIk
/ABmPfA3i/ugCyUcYOn7uvVPjt4lN1CldaAwR7EaA+LIbU6+bJehtILMUFqIU6fZAgLuhCWtWoIO
Bi+xZox54LYRyijEzILmAkPVnTJMYp5JhM2s5ZTprr1T04sY6DZ52YH+VkwlyELFIC8RIxUWNGq9
EmjA4irMFPyCC07QNglw6ZCwiwEUE5JT6hwlxlGjbH82UxZYMWcAQ0IBx+CPwNYCq/MRqRsDqp0T
e0Fl7+wddc1sAFZlz9NDDtyQU1nbDw5f2IWabl78WY51s0Z2Yd95DACsSQIkhbuVsif1ylJ2SU8q
ZUk935xq76qEZoP3CjCSIvcUGc4DuZiL5QROA1Rfdfbj8ZL3NzVWB1sANEL6J2nkqVHH6+yQM6R3
yGOisQDP9diGe4AIYkfDLcIn1dQ4SnhM+VeS8LJE/S+fkQdv9I12ImHngMYoGFJQVgI9LgzCqHga
wvLiCFBHanCQ66yGG1mf4xX7n03Ig6c9kB1V1E0YGlr3a45h3p612pUOvwyfRygsaucKLENixw98
MtalFTdEQwMzszJQGuqRmgxpSE0inNWQtEhqgbMy3PjpI3ayR1v/XVlsQrVcxw6huhu7+8M2sQVH
GbqqqsphRpBzZHPI6itZdNXNjXMy3OYvyteVMqnvWiQ5t8sAxiSq5eoBmwCKIJwn1wSMMmpDi62+
KgbMUIUthgmFn3sSWil+6UecT4FFXFCnplrusqMrikqlFXkBp84NVvYy3tDwY2ZgOj3VwH0AInWB
MjGcPuVVMz7F4myKhszQQZ2NOeKBZKRVdqbef0w6YwFL6A9X6vECoCYDi2RIpaQY6oJD60TIRKyK
E5hAnduY5aV/bFPXAyMrPy1ZOjR7VOI4N9l16mwJGp6YBzY7Zv00CYA1HeTXYcxn5GfgWRWwHrTU
5EMh26RHCTofP66+uiFdmHdQX/LqN7VS2X7yzVkWZC81eK/t6EuXQTY/ipWP/IFVNiCoWcT9fSvQ
Uqy8BOyKw9u/bc9xj3JIGsfJ5hv1QgGzQsM8KvAyq3IQkdxlZNIWWH7JiFECKJkm+Z0sGPB0B9SR
40rKo+lRZ9WH+qwVeJ3p5VkXCDoxnjp9qvUX+Tuh3wHgsFEamULTIQntsvqZcOFC4wy3c4hBtB2C
txGFjHof7ZALk5w4D7sdzoAx1nCccAbmEdjHaWwkLRMn+B8n5nfRbmTT8FSG9j4yzfSD2XbphymK
0w9tij+pZi9T0g4R0CD1E8DQ9UfSkanuTV/DWQ8v0mIYdY53ts4fKAY1SGrHga/fzUd5rRZriEOL
ZAl5MQ3fxFMY+4FRG2CIQq0Ddk7dFulyEbgIhcztOyjEkHokqxtsfHCTXzdmpNSFV59b82nK9D9/
GYMU2bSEQaLrT3ZaDPgcNGTumXNS7bVsBpfgZszz7C8vGf6Psy/rbltXuvwrd93n5mqCE4he/fWD
qMGSJVm2k9jJC1emw3me8et7o+iYOro5+Xr1CwIUChBjiSSA2rW3PI5O1V0aWZ4MxWUqVWusayzt
oA7Z+Gzuc+pQPyb4i0K6knW7JMXt3An8YHfclbV4SBsGKFsAsQBtkiqd1zoCMO7eYZ0L7ndfsX5T
AZiPfpR+nG79ATrBkISoV2ZVmneCUCKghk53JuhsPI3aoO1uHzLzhUcjOKsdB2effWh9yAq33ixy
uGM1Igdp7B/IZBuRc0xxsEkt0tXNjdHaml2LvYTS1aXCsW2OJ4IDBIHBsOiY0nLbAVd3aRVkKhr0
FmtsNMkGYFRwyXr+nIUDXvjKTqbOguZj4LAP5DqbVGcBvIJnaj1ei41I3JV0bf8h8cihH8fwomlR
eoqjetOaRnHgXXnSS/xuTZFeF34c1NsepLCrmw6m/JgAQW8ELq/N0ksd1IT8zYtpGv4dTeyOvL2a
vbVOta3rp1uzuhhIv5xMBxKOKZLPpyTi0GRu+SNYkrY9cn/P1NIzKR986NqClaaNvcgPEIXttB/k
79Q2f+xYH+yw0VNxEQynjraFKGyZDN02x9F/jFsbyklTqscHGgK9BOwbHG5v/LjH+9MyK/tAxeiG
4H6V0gb/LGpkq0v3L6C8xo2xuCFPCdztym8ZRrWbsTdNclmmWcb+41SunrrYw2cJyHFFBapFSrFZ
imHoPYgmdPsoKZA/TR0ity1xR2k5Dk42ixVZLaoWDcDYRpd/CgbglfMmQjKTSt6es7WpSkWNI8bY
R3yLsrjJhC1iccIGv1p3yEJZVUg+EtPODJC4jLdXVH3m3QgmKB08xI3Uy88iK3+CEYZdJJ6UlyHz
/yIz021nHXSDs7cLM/3cb4SrZ3ugWYCdgKjMuqhzJdNimS8gpj/ZvUyeRDWxJ7Mt7lu/Ml+SpI4g
sQqaWZsX1UcBUUTppOw4pa5+REalPtfIxhNjAPDx+9Jn+HW1EYIxSDQ1+cUoXwCLht6Owir6EoVh
2s1mlHickY0K7G9+mnKwdyXIuPbh1EPlwgqw60SBBBLIwyztMR9mF+gSoSN5d/yNy2KiWsyi8FSH
/dvMNNOA3HJZgsQEBAutKjrFpWAT6wK156oz1H/VtZKXpEzeTslzkOcyhmw5YpVK8/kyjw1APA1I
SbExjRq8r9LCaqURSG8wcMeA431yynMiwFcABmZyYcrPQfxlg52isdEUZhFkGRl7zqtW7zdZcaAF
O2hhRhyqymyXteP1Wj+E0OBODvq4mhf6V8t7qpJ7X+YrXYyPGhgqoE0J7l+NC+gTG8OOSIDJFCFr
fFvGsllTkzqaNPne4eBrMzVTuOnNotl2Sc5ewHF3MKY6+54OPcJrkpuPWRj7+//eAyQzhWfpTO6s
xGL3VMgmNOban22djJ4R9K+uhjJf+25prg463Ogta+rvCVbYxn8y+n78NPW+tYGWtHkfuOznnCIr
fDs6DJXKQjZAVIi9lHNcCqR94TucJhzljMgqOMoGUucw3XiAOfvaZg4R8DpBk++6UB/BN6KNlwl0
KLsmsJ1Vq5rUAbmN/AJ2CmoEWlX4QGAgqpqHIr4D2/gHRAWfjXc28d4uHEA9NOS4v9uoFg4WAn+G
ZoPG/Rf1ONW6vPUKSDmdoJ0FYmheCfBIptGlp6b0w5VZA7geybA4jqAgPuZ2WyAiEK4TZSI7YEh5
ur6qYpvFVzpEKdeiFegi17hMNJA2OayGWkMPIGAIosNOUXrPNfXov2qqjir1wzVvLHd2LmoJUkPy
tqsiBkrg71PUqkk2VzdAWdupKXvHEhCiU9Ura0VTLQP0DKwabyRFjg/uTjrbm88d/5E+eTknvDla
XM4EtQIL6ETzK+93zkNteG6XVq9NjMiEaNiLSC1nWBdRFG6zwB/ALFRO9zcyFHUikb2aQ7IYOUO2
WM1t8pQVMsG3iP1IaOvq08Fw0h8im/xnAPDbO32y2K5xw+xj7xef4iDOviOv/kc0+v/sgBQDsA2n
9i73+11vd8jBsVgcHpveQJKNqgWBmwBa9N4mo15DzzXhZre56RijNgQ9LAryG2lGavcJ9hdADu/6
punu+tA9uIOOs7kKSslzSH9uU2B/jt5TNF+r9Nb0qIpgAfgWqDqjA+aqigC1usIUzMP6FviOgek+
lijvA+Zqx1p212U+lj9B1z+DDxG8HBClh6g8uCcb2UPkPLE21OmMlfkgTHtHnUEI/zyxoF2L3/yB
bLlgfF80romjE/Q6WHIZZbi52lP7MXbi0gHi5IgHLoPwjRt+DPstaQtQoyu2pDvwq0dXHO6/GtTj
SHAt5BE0F3neImEJ6D6UJWcmaMIRhQkEyFQozYkSnFIcHcf7vm+STSFNf8WQAwQhOIj4livJn3uJ
OJiNtJmVrfi5qTkphvBuChFnU71UtO+1pYP8RJeCVPzPQ2j+yAr3dV70QHgG02vsJjiQrYtzhNDr
uXEBXABNSW7dqw6QhCJkXkHucu4esKm8T9GRQNlhV4ogWXEwzd6b6U9Kc12yXmfmoIVt6JfbFbkQ
ddIw4h+iJg4HejWbyb0SS6fTLVijk9NJm/a/Cw9pqq/iV0GnZXCA+NiJxweKOUEc8LtsYxCmKp6M
hdIij9uNrZvZfjEtLBciNVRKVzH10L352zCy1cLWPV2YFojhqmEMFaNC/SgVTaTZlV+HDghfjnPu
0HOC5roZy+4rm6QD1Sn8Hrx35yoHRSUER+plfGkk0aOfIssrMva9ALny1HbFF8P8GXY8/DZJqE0b
UcXvOwBeLp0O7HBhNuG3wQ8+h+BceLZwVr8Xj1Xdd0BmQXcsa+P4YuDAOMWT5plMmmR/2UUDsRVl
apGWtR0QLACgEE0NZMqLP3lEnXXl32i6v7V9oMJc6CjdD9XUbPgYvAw9r49NwvQnyZv8GGXJa2GL
KfM6s7Q9H6CUHQtC9hSCf+EJMQnqG6wItFEq055GUgFK9BfTEaNXuNUdV9lPEJJm91RbmvoUIGvQ
YvbmpmNpLs5DlBaHEApOhATHOciESOmH2OAQxvjVqvNyLAA9UbdFUHrEpUmQjgXXEQfWyjFBrr0g
Sha3oDZXfZPqSmxggsgDGLylFA+9KgwQKYD6WDs4ijaB7CPOf+99Q7sn02KvAt2HBls3rMkmJkff
SQiFjo+JLowD8sX4JmKpfnDBx3YZDd9atdLJvvtOuKv1ojm5HR7Zs8wCdI7bte9ABZbEEkhL4XfS
CtS7uEw5k16bAD22sAIFRANE7dbCN43DdUW7ZGh83TUG9HXf5UoXVqDFNjMHLW03dt7GLQRBVANH
rsIR9vreru34Eoh2K2O9f8bReP8sQcekmJn9/ahsjgvEuZ04cjX3Kls0tjsLQrIPZMoMAN2xHho3
1Ezb2sZjuC7v2hAH1I2vP1HRi7rdQjNuWLdhoWdezqpziQzHU19U7KmzTDBMW3V0NaISRuYxMFrd
0QTYSIWPas7JlsxrXP1z4A7Gmoemdh/5Q3Kxx8xZDUiT+Kb5IcJ1VvNJy2IsGGQZ3YGSnn2Mi/ZC
DpABlKtQr6xLbonuvkllsMl1N/zWINFWzUBTT2Mk1mPTSfydvmlpFF3mZ0sgvv5jKxJfq7SNLlMX
4hmFccxsv7lga9g2JdQ0QeFa4CRKLYqoTYUz+aN7BKnKWWa2uSNb1bUE4aw3jW/lL+nwgTS+AzOU
h9AxI5CriOmVc556Xc6b4whF+RfLvfKKbBdeXTS9GiGywxavtvxIZqBup0NphfHsJfPkzSsTUC/i
erYdmewhgRwhXb0aw2ffMI1z2U0HnQdpuK4Usz22nrQJnbetvZ5NO71Lvy5b1NuNLrnIoLhyob0r
xLSxvtOCY6gELxCfwRlG+kCNUqlfsBJCrQixgp9OOSwdetkgywxnHbuEp4yv/LhaxUh7nApAZ1i/
WbDBN/BfiTxepLiPn28gxDQgQZYmPipG8hq1eZYJEFKOAdilwWi8upnryl2ToYdDNudA45a5EYjJ
10iGw3I0LYeVHXTRBWRiLsLXXeVNjhV/hdzRSyOz8tnPoLKVM4cBzgB7MhW7uHftTy6gFncGOHm2
KZSxv8rOc2WvfwHznr1tdV7eQYbIfMEpyZr6oQgYbTQcEh/6vE4+DG77RPNZQQby2D7LTnltORdt
0LDeUR9k6A1ynAM7uiB59pBnPUieJALXdllOr1nbOBswjkZ3wkrkK6/0e0P65XPVWuMD8qIR3w7N
N7epHqI7av7dTU/tR6vO1lgDbHEoaX/oxrA848CgmzXsIx/x02DIgz39RC24QVaUAYTbF2srMrVn
J68/hbm0v5Yc4srCSs2HoRmy0yTwKKUOO0zv2rqNX9xKil0GTvPdBKLZl2C0NuQQl1GCHMhSHkGs
0lysAgHkaUrsr0D5fo2QYP1smHFzaByE08nuIBUR4JyvQaY5m9Iu+b61Ku3ZHttPPgLtYY63+Qgl
uqfWkqNXuoClR+8C91OS3OsDNBDI1OZhdy7xQIpjAzoaeY1geI/v10sgf5wgcI8JMggYX02AU7L/
lwloer9tm3NkpdtGcVBHLdbVmTvdA5VenDplIjs1qYgrpIO2fCy8xUa1xW+SaX0cdWj31mvX94fD
ssiE1Dov1rTepOLdhZO2qkNqq8vq9N0H53jjobDCv4LEwbHt+0KcluQRafrQmpzW4NS9NKk2+ywr
+CD1I6/nY7heHGmc5fiQ3ZrjP4YGSgOeI184cJtqE6qMGktl1MSqZqsOrkFxijrIRr1Lx6ASbMi2
dADE8TYiiLiCesYJdmWNVQD4RwlChplwL4bc4SHRavdSNwmyW9WZkjHihGfQ2GtShGLzO4/QqXcl
EmFfTc1BBnOk1Wvft4wdNGD2Q5NIiAz3vrZO3JBvQvBoZlgTl+uMu+GlrhL21Bd5tJ+aCrgR8gYU
sgKWpysOQWfpT4EWj2c1VzDliGOVebN11WHtcpw7n+nGhrllI06u/fdeHrZgNFocJzs/Ox3wbmRy
rSH28hEHoo6FEH2kxEqpZuHH0yJitJgh3ABER5Nl07rDatsbkUEkES35NQwjkEGHGJOSNIWkMtJp
qbMf67cRteqhbupwMvn6tn3Aup2t8X1YZ2JIAubGXIe2lqyxPf5Fm0SUSIi+1BE4hMlt5lRKlLNr
J+majFcj4DzZfjo7syGKz28J0Vm1bxuj22EHjoVbLC9uZom/2uErdwNbgYz7DbKtxx9ge/pqu0x7
rZH47GXtEHwIsMyDvLgjH+w0wiaiK23keyfNQYeUw500SqRBZLW76ZOi39pVhuBpwiAfojREQGTl
7kvN3ywmslMxWnxsV1fttpd4iWanxUTMyzQ21JEWBsTbiJRyoOyDVI/OuPL0Y6clUIuyh9dRi5s9
t2pn3Y318KqD7Rk00LE86dAd+uiOCLUqt4zbUCGKXchEaNn4WrgCKYiaVeP8Dplue98pfK8A68Ip
LgCS1SM87LqGgZUK2F83zZO9r9dI6yAXKrQ4wOF/lZhe4zRWv6Nx4NdUD3dHX4eDcS4s8akK8bx3
O7w1DZXLnEo8W6nJVKbz0qTeQjn7yllXzjdjqTdMkjU4WxDJLTnoH+YyBOrlV31wivd6BvUORzeA
hREdu6fCVEe/S3OxXY8j6/vg+TP+o5+c4hpbnilM7sM8ME9s7HF+qAfhTjAQoGBVBCMVrqLATQGO
bNlsWKwEuUhKiJqkCN5Dyvc3I9uB4+wTmeZ4Wf6akiAdGTbfE9D1kG23QXlGH7O4IJs42gQW0n4G
2y88DvY8RBWg3JGWYf8Qq2LoEM0XATiMqYMKZPz0D3kCFvGwdLu7mxHRFL/GeO3vbwYECI27OTbG
yxxU04Z660fTcKRWEyOwuYp4snJwJHBefHODASEEBE4bKdZ8VeCMDBS9WM/OTbL5aaZ4epWRuq+8
sYBrOeTo39WyAl3kEJBE7JDEs6ijM8Rz14f1kUzIvo7XIgrAT1M7fGNaCCaBlKc4IS6ChylVl4J1
+o6lWnFYTFTj6hk822L9ehbqEKo3ye8inOE8Cb/Hva/ViAirjR32L/0+y7CWgZwmxHiE6NcM6ZwX
2vvpOLzfOCGHOgBEXJ8tFuQPmRT7sO+gNnszlV5W/b4vDLFqR9weWWI4u6zx74ABCp8hshg+W62D
Yxzo9ewqywHcv8mih1RzZ48p+IxMOCcF95Tvg8ivhGYYxG988DbpDqDzhe4fqZ2n+P46EfQbahpQ
SNW21D1hEbzG0W7lUdPNQwzkauAymhfjd8vS6rsFkkhgRmEY+PaSotjhZQpwStbq8W7gyMqZilCb
4YpNANWsYkhfozbFu6JPTeuMPZ91tkX2FwBlzR21FnvWj9Eed8NnnTXW2VCFD13YU1Dx7FPBu08J
gl6AAa1G0sYsXPNjjZXBq99q0jOMaHoEcYbAf86X911sD9AKyLVtjZGPSDPGfncqzNd8bD6NYVip
efp6dD5LzXimIwXgEV4qa/C31FqKRdmRbKXInVki8salasXteAfo1A6UqrSVcxB4Glbzdq+OtVVe
A1pCPcsWEId03PMhBKNkOJoHwwIc0sa52KKshuRUdoQ08S4zQFmh1Zm7m2UhJuTHB1BpXYNivf/g
TAk7xdn0qheR33p4g6RO/oHUJIDuAONLUZ5onJDm76fpXaUlVYt0z5NmuItYKHeIPdUfja6GfmiC
uIEW/2SJ5TzPDk6P14iDIz7djHdM1N9J550TPIRE4UntnQrqefcjUwNw2FpmtY23QVVUISQ3Yuti
qiJn008LBDz7gZvmhex+V7jrMpLaerFNBV6ZwsQ3i8MDzV/pma9fXOQxY9DALVisll1N5Nrg2Ryx
goAytCH5ppWROAyG7R6oVv+mubiQHygo30Ysw4q4WdWhqe8XXz7UL4jbVltsx3WAbf/+EYsffeLS
pNrNVdDYG78RAnArs68Lz1EEi22DKFaWu87WUk3opg1zQb1kW1zwnYHvplaMgItjNIEvk2agIU0r
mz2+WIiRjK68m7Ry2uu1DXyJaPtNI3QI2VlYxZhmGn7jsXHX8QDStZYA3s5l9ndIJ0O3aeTmxwpX
uhap0M40E6hDp33ax5CqEHm/MQB+O4swze7oye/4Igb4W36kJz8VhTWVW7vw6/WsoMgVlBky5YCk
2eGQeGNorkwtKi7kbTZ5skzAYtCtaeAZtjUQXDkt5O/wnw7zaTitiV6DiivCk6DkX4wu5edEC9gT
pNu7ygyfqSixDdzYsWVsYsCZnrEGbR7K/GuRpw5Wo1j3rFsfrPJze7JByj6CrukA3VD0gztxNSWO
/+BGkfY4cVyF20rk/Vf+Y9wZ/qNbQHs3NxGVoSZ1CJnJddrYYkOjrJrHD8iR1AHJQ9w1PPqCp/fY
Dh/Nwm4emrF7KwrXTjciS7ZBV7Ajr9xp3YvY/ToOj81QZd8FiN5xxXl3FpYPGQYD156FwAYynlbb
kbt4zDsCG1Sf1463wNdAL4ZYMmHSqMgBzBByqveVHMy3DmjbZjMSzhgmtsXX8UmvDKwjDH6PfA8F
9Epbfu/govp97oCVmtoWtEfWU8car2iARO57pHVy/0tpJjjzkApHSDJ9VKshs7oHj9kpSOMfEFau
P1a9X281Obk4Li/BpTdU6drhwfAlT/utFvvOD+VqW041u0Z9IYERi+0DIlv9eYjBSeCA+PWlHPVk
J5Ip36bSMF+kwAmKlEV8ol58m1kunE/LoES3i4uUZYhEZEW4B945Ua46o+3vcQ50zMCoCcT+u61V
dH1z+9p/ro9gMLgPM2jimW5tHwfcY14Uy+x7lXzkk2t8NSSW7EWUj8chZuM5BSeWV4GmfqsnIeiK
VUxIKEpzuy9wEdT2VbSIapAXhQD4yEZv6XAporS0qXY7RVkF05bJ6jv+KiGS0kGjsxRkE4oEN2hS
d4138FsvdcR69Bj2bXjH3HhC2L+zEdQBI8mxm0pITlVAHZAN66a3DqpJ8qZqMeGtktkJFMf7CERh
VY74pVKOR4ykflRI1NlmKX35xYalcbxvmYNw1uJD3YWbaWc7D4Bq8sdncDZN23LwEdhMkvikVW4F
xSYt+hQ78c9a5Zxoxofe0pofJXLQVsBiTc8Q5Jm2xpjn90mCuDKw/R8NbWhOEwJ/y6WlYT6blisj
U+m4e4Fl2/nf//qf/+d/fx//V/CzuBTpFBT5v/Iuu+DrbZv/+jfT3X//q5zt+x//9W9AGaHLYwnu
4l8TEuCW6v/+9SnKA+X+P8K0rvO8LcxzBuTrjqh2iFaHmelWZ8hxXEzEvLM0Z/adCDoteJZvedJG
MyEPedyQ/fRCgOCVWQbQfX5ytB3wHESILHp4nSZHnDHja6YqRBwS4MLgQ00qIHWReF2iP0aTZXkF
4pVfoVHu4c/v/JigH7TKSq38oCEGtdUbOz0Y2dQ+mFaCZ4IB+jeS/tFsnO5jrxfczYp61MbOMrhL
KXq5tGcFPqxk/FXgROEdieNN/kaK9fz+i4Mk3paarkMzogQgkdq1ak9OZg9rgKW1Y4KHG5IuH3PX
NR6jEFLo9cQfqGVm0fjQt53HAwQMvB6UbvdIG/+w+JtDYt9BZxEp3+SSNWG2zRy/WNMEVEBjKF4b
49hsm/fP0SFovjJCHuznqaPcegLJWXqkqXVmRedBRGCoEuEzxRf6qjinWMmeqBWXOoPaD0IX3B8K
78+/NK7/xw8N6FIXeAFHWJwZpvP3H1qd2sGUBEKedW4E96Sj5NRjGc7iS7O6UoHsvijC8crcDeWZ
ezDp5t3cDntWhOu/++iy9JstcjLxdCMKQx2v1307tcHKn4zsQoyG1JG043dQh5l7hAsg1zRFbDPh
R7XVglUWT/xbrl5kRmuVpxDS9SfBTFwLgJeAN9rbmePbDrvo7FT7YkRK1i4wwUwXNK61bsEevjXB
a4RsryrWPIo2gRUUkHQKLdVWCkXRKXtwUoRZ5hb4hOWuDtLqCOHQ6twaAAvSZk7t3gozrzyIjLbz
9u3dQ59YVnhp2KDXit56A/vLn78q3Pq33xUEfvAwMAH4EGAe5ar/6qHQ99pYZJY7ngHL9L1Rukcu
DO3ZqBr3KF2r9Mo+YJ+xCTVXSN0tz52ZlE+OoX0kux9q8UYWptzjlNB4DbWDNXTsM1L6hrspMvwN
eTnYfjpVyjdB17R3Vlo2DzlwJxsVaPWoGQvZPISq6BLzuqNEZt6pk4gg1yz2YvXG9aF8t8mDMrib
4tJ8GSLwEgqAbfLGKT/qHbgalddUjxq0YjDI7+QrC5oWqcEJ4FM6njtrzayFR0veQrg4gQ1Ftm6Y
e/SZPnzuOs33Gj6YD5Fbh3sozuHPj93shbEKuWOVlF+KMNqX6uFf5PbRmvJNrIXoH9zmSThhsirc
lh2oycRkPYxZj4NR4NG92s2CHZJZfEg6ldpeizlOzCPjdSr9+JuqgI83+RahMiiLqpDlvSvX5eKD
rh3L0+qedotLQftGnETwNZR7Co86TDxqtn/+9Vjcuv31mI4DhAJkFEwDbxV65Vz9eiYj4UkQ2vFZ
A+LOqxzXOtnGhFtKQHu5NdmPUSUkkYk6yU7NPNazezPUNzd2alIRDn275l2hzfP+zq9lyX7UkVFS
qE9ehtInTCNEgnjCXm7sdA08d/tDXAY7u4vdg6kKPUNsDJk/Dj+M2ogqdc1VslKbauCYcA+L7daH
plu6qYZkw7sA2b136RA+43Yytm+f949TXV3EMtfN1LefTI50dfPs5L5cdwaC2Ux99mK/8ls+ZZlm
sY1a9NHp22br46s7iCSBIBxVqYihnXTA9k4/LDaq3dgQXR/BqKCmoOKqTVPMbV5FYGhqcQz1uzl+
Z6OPARgQq/Sb7hAkdatKq/MtE8A3sML/CcwdwpFCfmrTGnwUVjmcnFHyA+CY0PTjWvSMMAB4EoEY
+K6kU9LW8n+ykn0Fb6r85LjDr0FqkVKVY79tS37CGj4FFylLc4/njUT+Cw7stFwLz8lgnxg9zyfV
W3TJW2/WlxH1IlIcPtMA2YXX48kjwngdAbnt4CbRdgSs4sgNM/WKHtTZdYS3+GgkkN9infGh60xA
jsrqM9aH0S4xkbM9TLz8bOTOnTMy9oGGTy6wDbZyW4YL/J9pOKJYIUSWsa+bgXZM08UaouL4v75j
7GbMHfW4zNhWPO/WvVWkr3rTn3ljOD8QaH1kWjK8WCDm2Qy51YJTOnePmWmGm6wx0lcxtotrFUOy
og3dj25VWmfRcBDytOD9VK2U+yaIliQOC52J6R5A8dWG/KiHCqSPIScdI27sElrjnj7VcmMMwOJr
U9DOUa4lcrYEuAbHxoo0w6JEBcnm+Bn59SaQeJ0fv42lETfBMTUWbxgIcGjhjqQCk0xD4iRVe4TX
2hWzg03TRvGBbEUpkPpGHSWX2h7vDQfaLFKUAN6ojOLKrtiBarZqUm3p6FT+cU/5x1Qlb4vShskJ
qdTIIF5GdlVaribRAGAtZL/lWfvdVquuig1vhewjqCpRW8cZX73qlPjl0j8WKZANGfAxucqgoKJR
qRE15VtQewRkbWX4urNJFHxlcUQGobYPcPA+/4/pPx+5WNw4eHDMWomZ+oPMfzQWv/XQXwp4FObF
rUKF9V1xn7fpW1H5AszSS5u6J0OBVclIbYi7GBssBKPV3PP/M8c8m9PU21jTzeTkZmWKY2MQ0WpC
iAvOSocDw/p0MzGAOYDU2BGAmjwq3CsXwwUdD3noINBclXWerYEMsI+gXN0Pou/21KJCKPvSRDJh
d6iCGjhXZAqWVlAgP0QfN5PZVdWKuE6cqJvu5zZVw8rOyy1VqcgQ59arwtyCPLYr9mSj2agW+aWC
jKvZbZD74pjVaY95g0153AAr80g9y+fQGBxT1wD4DVrs1QMr9gSznEAhsK84NMQJpUm2YdvYvv5M
dVvH7o7cXUVwjhyoa/eg6RvP8dPSA220cIxV1/c/JDPxSViv7yhFMZKgH6MmU0hns7GyTat6pWpS
rxGnxY4yGKfMz8BNbvxh7OJMY13bOBRB6q5qpPneJ+p3ZuFEHurRiOIj40dZ9VLmCI0hD9Gjdors
SuRzqS4qYiPrN0NgI0ioPMk25FGQbKlNky7e8xB/6Nd/Xpoxnd0uzSwXWYCG4UC3kQnTUUu3q6UZ
10PNwbGEcQJ8K2737mc9fjV55S3o0htQ6gI2/UcXxIa1vZokNHDXtj60g/3+AWdLxanX0xb5z644
JmJ4zLqxfSJTZ5TFxu6abkNN6vjNoNyfHsmBikYN4mrQMtH7oMHqqxUW7Om87SstsM8VqfuN9n8Z
lCRAmy7DcIXncLUnIzPw0I/HvkdyXOZqweY/ZDzwthF4Xh4GEvUgOHxOSHiqGtBV23IrLvFCyxGv
S9wfVsmxIiimlyIAjYIBTpBHEyTf2yTogmMDTkLoY7bWLpam/dBj7w4QK3M+BuNUIwQ3uN86B+TS
OEQOgLB3V2LYCeww7pEmCIHWJRaZxolYWw12iGFhB+NqCVDO7dZAzFcNjCC+/ecfkPiPjaHlOpbj
6o7OOHJfjJvTotgv2gq3bn8KBEh/AhMZvqtKVsh5LVLPNAM0tSqDCjV3c9B+IeMETN8lhNTSzFqT
kQoNd6aO4yXpryHc2nh+wcwNt02JRRJ4/FYUwIo7cCh3uZQeNSH7CsyQKsh76cAfoX0gl6WD/GjE
MlWopLv00s6/+E2BoCcyUZ6HSIO8shtBaMxxkECFpCzP123kn2WvYEQo72yE7bxGHb9275IpVCMb
8kySnaMVzySlsth/53vlkvrGth96uYqnKfKmJtOPpWO5nxrzp6Nwfym0SQ85R8Sunfj4Sl51OOhH
JOKIT3b+01Je1QTIXGAjIEde2IopWlPMRV6Yi8yLFw2iuRi4to5//mUwy759tCBU7DCTcYu70KNn
N2cGBggju1BY3cmSjetJxaxNRRgzSAo64MhZbFTLptEDBUt8DkcfMhPkx/CWu/LDDiy78HrCgVQT
nzs3CvZDZzWrokyzZ9zrFGan8LmLnbQXGbGzIxuw+fqR9/GXOfIunfpFq03tSL4tAwVPiq9/Tb51
XlXP+XH2HMJAeF1dm/M8HZZ4xyZuP7sJAJTeFGWvLgdrNM2jd4bcVUargeWG1+tispp9A7p0AJuZ
2E9cSz7hnGVXVMb0ZejCa3uJ9CiyizK/tiv/WE/kFz+dPmt289za1hmp5+0T9qH+xWXFS4Tjolen
4cVOsQ9uU9ZWr2Zgnd5AUbFpATYW/ChA2nAi3I1qySDwTwTKee+zZWt8fG8RJOe99T4OFIJXs9Cc
7+PAtuCfqJUH8fwJWQJgZxAAxKqm+qfBKdz/dHl0se+XQJ7vlyfdxhvzDglhKbeV7LxRcgjGutqD
1g8ZlJjt8jnArgpHd235nOvOm23pXWrkp/WN+d/cC+L2qFMdqrs25wyPShx/2De3QjcAnB9kQ3oq
OTLGWNtjmU8RqDksBeqynWG1EkIIv+JTpqgQJbfHoyZrRCCQfeKBNMv5oGlBcsKd9TOIbfuDNbn+
Y+uMa85S54NQBdK6ockxZU/kIHj1Pdad6jS3RiSd911b7MkVoU9gGkMWbKnJjGTaGNbwGTwl6Qps
huZjl3fmY9002W4MNcBqlY2KNqzEOql5t1lsWucn3hRyvrNt+80PEN8fRifsQ2dyHDQD0rpL/aA8
06isybPHAssg9SlkwUlcdfq/jF1Zc6Q4s/1FRAiEWF6pvcpV5d1uvxDd0zPsO4jl19+jxGPcnvl6
7guBpJTsbleBlHkWgDZPywpcpsFx+Y0SIUJAFIL8ODFQQYumEbeg2vUqVxojG55P38cO+L3GT1/c
OIr2tYyKXVUy4zX12YoC4JJtrAcB1sGAVMs9d/CxoQFa0nZWmhYiEe3lfmof/uOpyL8+FQ3dsBgz
TG6aJrgBTH1UPm24KhkFA0yYtJtQQE19IZEIVPkEaj2zYfXSv5BJvvTBnrtdO04ACgtYbF6YBdMn
OdeFzBMWMCdgrjnOo8sAacYaGSwRaO4ywAHC0T0aEVHaggba3LaEXC4YkE9JDKxUo25NoFu3rhmM
Hg1rSDImO7qF3fTBN4LgiN9NHpmL/UBWaOVrCQ2oVRGJfFt08lLg0f0zEPWXGzU0xGXzc5raL0MD
eiY19EsMaiKpx8VQ7euN5VblleRaHdo5VGvqmRvUX290bNOvv/QAsRZ7DVPAhcJtV7mivmdK64ou
+WTpNzGUjlpSs0JeFsokiW38qArN3n+KU9NsgJw3Ug+71eQAjazXtb7pI5Cg+HhYdGyisuxaj+SR
SNdmuSh259SXW6nwAn5Zhw+ih58etneAuaoWHCv2PvI8+CZ3FuiocGZOU1gZ9sDw1x7d0iVXnXTn
OBNEL+LO2nwdkOPD7z/gFv/y1jd0Gw84YYG5pnMuvlYKrGaCmp8NMEAeFMgQgdD+1BfmaxkbVrO6
hwtV+hhBE+mxy3VwaUUsTi3vssckLoF2jCsBvRM0mQZHCmAwMwCeLBArOlcpYrZIKsQpcwEHSaod
FXHoAlv25Cas4hPt46nMQ/2sLA4gMiTDHUtjfyeiTmtLJaWzCbWfQ4vHEp5+3wMRo7wL9DGIix9N
GsWB/Xv7USRO/o6Y68EUARXiuwhnvrkOA10gHehMlJSocuPwXL/p3fRloJyf5J0O1zH5Phq3g37T
YbRyQbn5/V8BmfV//BlcfKddQ9ddHfrH/yiuWVw42PIjUyITcwINEcrk0ypIZBNCF5FVYOgEYvij
Gll8qXGkfjDSbAOtVtj6AIL0oJUhx1Gsk6i+VNi6RPq0KdzAuY9zcOaH3OawKGic+6TU5E2CzRTk
L2W+mtwqhhuia+wpOGeQHYTSz14m1ZCvajlm6zIP/O3kM/u+TLnYAqpts+9TlLM7c5LtFgJ43X6K
fOxmIZ7RoH75FoZli1T0gMx43Y+v4JJ5Kc5oc/8SnyLHs/T/Gk/r5F3ys3dgoEF8Vgav4Z2JzNBK
EJd1adNwnkGxT0jDh4/vUN4EMS5izGEoNVm4xFp/KIp0R100uIQZKR6aQHwjzohA3nY6JzkVvWBA
M+LCQaa5dAV7LOtCHvo0Lnci5zimBsHUem7KmhuHboc2jXfdWH+fm/B4uiumKtiOKaT9PQ0ZhWM+
ueyI4wLuTBed1P50+yl0vv0UME9TCyxLzVNpJGw6GLxUQE2WlX6Kou6bHEO+beMWOk7GqOFKIwBD
6qdP7TlczaG7mkOmoceDazM3afq8CAxKIctVer//6FtfX7BQtDOFg/KEjS2XyYwvL1hAG6QuUvAd
6iEPJyAmwcGDa1oJl1/dfIo/7ooxfO9b7v5nXGGa+NtEvrzL/UecG9JvUwZOnhtJY5tM/fjmVE+F
NaTfdNUdody91UJenWWSQ9G9CHz4rDk4bZRm+2xKBmgWSIG+DKOjjkPCOlZMQqN2fjiRMJJzyqrx
KiY8PleBD8tLWwvqc5DBoNrVO37rQ4P+IqEpgEonfrRblBCihjj9bQei1qcBmgEvrvcZowlJU5oB
VHXmBRIDE1R/5hk+fO7f0jjGUihv/P5vwvWvG2DLxZcefxdu6ch0OvaXWj/zgUTQqgn22bwHdWtB
LxHCKUr0BF6lcTcDnhoDqKcZykTDM86JJuk6ZzmAZQA4UZtmOgCgAQb9gYgCUiNatUjCrH0esJOj
Lm7PpxM1sdFCZohuqZOGE3xp11YOlzjqs7iLGLpdJn5ZZ5nsmloF4GAaAA8yPhYTkBgeHWi7iCOR
EyVyT00QePLbIRnhdIG4iuKsdMxvKa6HwOJ+7qQYAFof54NwhBzMyulLmBT44190Ghx4U68MPWjP
oGji9Zb0c/8YDe/9kw43DhVPp0pIUnzuV/E4pr6FfpbsrTLXz1o96Ge6U1jbc9ht3GHMPnVDBnoC
liRy5SHM6guFBpoPVVFu32IPdzdY0WBjQ9461wwHqbUNmNGamnQpuybbB9p4golC/jhYcloXRZfu
9LhH0zD9Q+z6rhdWPIOzTcWByRIrS8XSBGykn7KwsM7L9KRy0h3Fj2moHUAMfJ+uh/64cVCbOHS1
hCpNB2kaMCrWWdo1J4a02wicTGyeo1q0QEqaLxQmB1eDwX2iw+aeQ3JoZXPIW9BkunwKgsfZvBj1
0VpLHK3qVMYL9evMbg5aYN4wWeiwt9Q0+Eh+XHhctp+agppsqA6lb6yXMLqj2DlCzf8ylUK+/gyK
CZvA2Yg8CT2ZG6z0lokttRstRi8tTENjBOs4SN/c5lHZ3SeJw5E3ZdKrHNbdN+oCjbBixewp2VOT
BooOEjVteE+TlGTKvuTC9yYjkHMfZIBMPFpgkkfxmoCchGjmMadC+iW2+YU3zIbIU9N8Twx+9IVZ
B57DkpWeu93PgOGY00Gj5jkwxADMQiSvUeUW+ynEEQ+/9j6wWveCzZDKvxTaGwPiYtI762dR+n+5
hu88ZnU2bfOkUZJ8CO25o62syvLfAM3c6CoUHiFe68THGsr9T4CRjRdWO6/SlMaTlYAe3kv+uowN
rnitmGM8aUYJHNPfkf8yT0VqhYYiUBPuAtscztyOxnMMHiIqhuCyUN8yINQoNR3wqKEi6gORjpIP
silqchdozqaq63qj6ZmzxcbTPlYwc0JtE7VqBvjkc9Pq39um9P/sotILE9P8wwWNB9nYInrwuXXN
Zf8UOqDkeaPWNUe6wOilOUbDMKbe11saR1WrOSY0Pk+qgnaeuUz/FEO3EXB2v3+diK9vE5uZpmUg
7+xaug1oyZeihRwtWMbHTnPTQoMRGLPwmOtd5M1APmoX0/B3u8pYeCzV+KgkTAi9x9No2KP+7NUG
D+YSvKON8Jqsbci9pijQmxCXhzaGC3/GqHfBkNFQa161ptiSeshcqMJJ2EtggneiQlXmxxHIFEm/
ptHAnIpbEPK2aWudeVwfZsrQF7oRFEVG+EDzcs7aOwsRacni+9DKhBxkc2hik51+/39pu18OCjYT
Nhec65bNICWkf3kzG4Ci6mC7ZDfv5Ak9Ach6foc5Ab56uZv5W0CaXOX7C2inA6+kT68uCGMfrd4G
hu1KyGbfCf2bBC80mNYDXxUYSbIdy6bY0WjjcoAzIctzGSGw/fzPSRkQsLD0GYo9PIvrO98AwqPX
guJQKpgu9YlGg7+R6hMKq0sDAf8lrlNzl74WWQfg7eGLmAN94LRb2x5ebDfI7nGACi55NThegP+f
b7BNxkaNOzAQctvqvq+mZ+rvslSsQ6gOHkWTFS9uV676zre+6Y36hxl9uqMmY9OqK0T04oasOkbY
eK1puvpxLNPTe5mE4fzjKL5OIcVGPy7zccj9/R/WddVf7jOQ1zK47jLHRm1G6JZjfSnNtILJnlvF
eB5TIKqNQcKjqY6c4kSXMUlLuIDikrZujBOsuh31bjPk8LCkEC3rypMFX833eZ/ac7SaQpFLs/H9
dmv6WuhlSvM8ApZuU9hVcY0HvbjSXWvDHrkI/XT9ZWCC3vA2LFG1oIFEZWnoDqLRICeh/IGS9t9L
pWq9cPSjY8yHh2V1inCFKG5yPm0/raFmWihYXLpst4TTMjSn7vNVBruadTAk+inOh+FSlVkEpE+B
7ICVASev+lKjSQ0PG5wKpDnQADId0J8iG/nPQUReHZsmjC7zB9ZL67UUQCXDEm64HXpQXRvYL2/0
wD8BY9fwdV0Xb3HfQ0PHwqlv9y9NoFrGPRzukY0D2HeljXD8DLNS3w2uwfA6sPC2nGV12h5GQbC1
3nXcgIgidvcA+l/nCKi16buunJiXDb57nScofR5LzZqcbtq1kIC9TLPkE+d/2KQaAJMslN9GPV8T
gBueH6hcEsab2svwDA9PeWdtNWTCOw865BNE4yFBD1k/t1g7pEUwz3Ls6lQCkPatyaS7MsCrOtsG
IPNA/dRrGU3Dj85YEz+sUwFMBWQZtod6HDgnYtnA2tvegh2LRMSg0PQL/2Ym5Uzwmgd5ECg9RV6i
y6fA8GN4Mc6FNjnWic0UkkQwql3lCmMSBOGLFk6wYaKWOaFLXToC48whEMDYG0F6dQdu36d1HsEW
EETSMUcyBG/RajNU/bQZ+9i5pxBjeuFImXiRMPd4KosH3zG1dVOAtFpBPfEhBMDspi+bN4iWwr09
l4Cb5VG3jivLQjULIglRCsFjyGBNR+yhb6krdOHl6JWZ3R5NV7/DcXMCdsqGUm/cuffLLLobO+xu
ZJo8funvGvi4QXLh6dOSEHgCwbZ1numHlmRaWuOBc+jS/JX65kXU7wVzSHlgiflNhAEUPJsGsGhT
r75LpdiwhIG9lR4c0//hVm6wS2EW5QmFomqUhgAcrKBVoPkAeWvW6ks/RVBfEo35SrrQzbZJjoA6
QyVxIHXYkqu5FPxpdJ5ste/zKJimAZ5uYwtR5NBniY4WnvE/eCBg4JV17KkN5bAGlEa79kM37AYZ
Z6exQN0Acq7VLgbq7HYIhmZttn7wXDk97FbzUv+RWsYewotR6HVV7CVpr/3p5vw16SP3dcxxQLOS
rLpAfAJS2XD2KHyjPnQjfyGXDrpQP92NbrZlgGbcUEs2PtwUagi9rrS8rTcLW3YeNrv6YPviZY6j
vo9V8k6+ryKSbVntLAU8ZDj1Q7XD9uemLRz3MoFPRYMmQRMr63OEVef+JUi6w4JF1D4iqO/XNWpF
RS6N8qeAexvqRckJnCtAH8AwYwmH2kFmp3MfUc9sOXBkEVucAuToQJhcaYX33NiApZweNSfTb9w2
nbr3YV+JhavhbIBeaQpXFmZnZ72RHRQSMyPCKQk1N3J8y2p4rseNdUMSIoUP9+hei2KkACE/Qhca
iA0Yx4QBQJFT3wN48K5E8ndnQd8BI4cvkRKvnxXrl9x9z/wX3ozQDFncEv42RkBlz82dl2gQNQ69
BZTuad6sfz9ioq4mztGgU2UezH4hsSej8L5NoIRdhfljpy52pb+EsYETBFJ+j60JIIXGejCVeZs/
1nqaHZneQoZLxbZpF95XbQRaDQZpwq/TtQj01SgAJRLbmI0Pocd95wzjKxQqt2k3sEe/Y80Fb4EW
Uqjo11WYo8J61WxqsY3chD1CxWaV8bS/gd45RJuYNr6i7pIqJV93H6bJvGKsViwt/31F6qcfTGFa
BoR7Ct19lCTlYxyFStanfNE1EZwTVGg80w7KFyPw653dSWtDTbvicuXHwOVS00ncM7b5xh2tUWTB
mrpHbP/OmVrD+FgjKlByqDVrXaWFBo41qj1U9+kKqKThpT93Lf0ofvKV7kOehvrmWtCQgTIgRPoy
N6fQ2lRWD88LVHuvJT9kvpCXvLaZtoZl18VJJuMYsA41ec2y0uvY4rMMQY1hZzRAd67Too8hkCOD
DfYVcMILO+ggSzu40sWArsy+bLTUq5AL8ddONuJ/0thLp3+PcJsM4jZ5Yn2H4m5wmJs0F3a2+hp4
bLxkVbSMsnBeNNa6/iDxkKewpZ+aU/tXYiJVoo/wDq/Bl93B7BLbkcAOoRHSaI8ScgcXX0uKyzzg
xrJcScMBUBC8rZTIW501gMgOYLDflVCZXvpAvUwA9wXha6QYGqKJH9HUMprqVDu+c3Q3HCr8nySD
6Ov53ouXV3Md6FvrwraiL6+zHhB9r601nH6hpx+Jp6AptHXdWiAYgi44hl7UmB1AywPfO3rUncdc
odA0JPGoiMTjTq4syO1sE0KN5XozxyzFJog9TzsUvWDhpHiLiaI2fjEfKpz+BAHKGpkdRCyXFjBx
xZE9DtVwB+Y+8ofQfLiPuwSGqWjJToyPvYjPfpr0V+qyWiNYsaEOgOvFoA9GzgZbNWtDo1NcAxvW
5j9LkRSQGEzkt0aO2GsLFpyQcXOfpShWrRjltxj5iF0LtN6WwmInuMEzOXhMrC49A4yYzGGa20Sr
oZUlMuq+9ZDk0BFH1gylLNs+Jmnc3QeV/iRHBllM8OHvceA0zjazb1I8dO5zddGqim0KKaLN0mcY
zb0RCHFDEakDxm7eZAP4NqfeYOJpsFn76OjfqCEh4/wQgqRJLYG/yQN4PHCqCa2nKNT9e2Dp13Ok
08h7PJHwzfatR2TeqwR6ahF4n6UWoRyAZDGMZQyo61DePmEAxwV4hF1bW5uuYwZjMr/gzhNOFU+k
lkWXIkjwNiKB196GU4q/JwkuuEC12PTqFd8BjDp5UP6+Bc4xf44LPQakA7ygahTavWjbxCOsb+Jb
txyklucACrpzRDmmwUPVVv/vCPVTfMHck5GwcjNCLsCD2wbbRXEDa0fZQnoxHPqtSIYAChF4ia8B
2hk3MhziWzPMIAcROvFtdxiaVrtSL12K3OUbZmDT/b6Qih9juNBHFQxxVGuOi32x0+D/4HX49hSb
Mba+pV0aHmnZOc6Ki2OvWy9zRBml3Mt6DfZdUEB5/xX7WkLiXS0AObf3X3Fua8eii7TrshywonxT
DwxALJqgWe2uUL+UkQ7BOpB2tdMK+WbreFWVUcyfVItV1adWEmrNpckM48kUwzzW+JI/FWbzb/M+
xqCUWXhRrB06YeMz1/Y/YlfiDKBaBkA9e8eH3g41B1E8Zw7gOfW4yX0UR0el1CmbAp42fl3upJKA
GcWI75GrPbqEH6vD6UfSZPVNqwbjIH1fcB7tzU3kmlioZP0qhxD3zirxHEmscVZ2XzTenSbGxrmM
bkgFnvorDv0sVrBw0yl5eOqbZDqcNKu/pbCl/2N66msQfsjKfusMfeKZgDx+6yfj/W7p+3JXTmHw
NkG1d57h1M3VzppTO5XmuR9G4xn8aPiBacN9keLMXCD9UqfGs3r135Yhe+hUDEQd+SmFzppnWXF+
TpFw2YBPV98XxnAD2xLzBRbA9mEMA5xIlZ+ENjnpWvcBjacmWjdWPHT3WS0hfQJPFJNFpb9CdkPC
/icd/KdAtoBzho6/mhnrNc+T/WhDyBxlQTByWXu21C/WMxfwdyu8t8xSe4q7HfXGYS2gHqddqdXA
V+Um5NBToiZS5Gxf4oG8pmYbZPoG//nID6kFc1ECVRKV7GiL2tlrFg6Z0C80uAfSKDYUDYS1Bpin
uFDUmQaIIqLWQ82aD+4lNNw/o8Qd9njmge8OI7mjdCFl2tdNf+XQuLnGkMzYlSyA+bjqWwZG/Ak3
A5i+q6WP7tKqb9Y6hNfXXwYc1ter0WnTLQ0so9yUyhUDyQT6kTRAPw1oqR9u0lUH6o8sezo77jRt
xPjNBzgen207v6G7Bq66rUe3QYeR0AWYxTNRhVrpkzvCXQSdNEyXmIbpVmYCxdBcamvOClB4YEzS
OJXYUyvoxwQ6murZTW0+2O4pmAIvUgM0mopJ/w/wvPGP3CnKgDjtOkwIV7jgqn/JsNmOG5p9OUZn
VheDNyPXe3iJY4OXbxecelvA5qhi/YVg6iMkLpQ76tsSkP2PSYBvW9sWgESYNgXZ2k8hmLJ4myBX
ArRR+MfSQ3dLqA83IcejMDf8w27KFfK8a2M0wmvQ2sFj6UD+fxqgwuTyPHwEPoihLjKixKBGJ9P1
HwC0VUPUAcF9pDa0xjxSOHOaFM+0GP9cFQ53M/dSIdVNLZqldfFZulMK5CzXvT6IA5hH4SMv+tw/
1nD/eWrgG7/GATnat6oJ+3eo3JgQM6ZgHXW2Pc9HsaLmwIDsjNRekoLLxqiuUx7fzrENMLsZjOPw
AAn6VZfiLQbc2j39mEnPnoTm9xcKlTq+s3jtJydaxwotr4FKHqDSk783lE4dXqnBevy1SaPA7hvz
qFbbn4MhA/S5+W9zK9RuZCKLfe0zbO1hufgQ9JU4uZGN4qk2NHeqS2ShOCU4VdxRf8mMucttm3Ve
JuCPGzYUdiGV5l77wFhFjtqdJ517ndQFlTBYnw3OXxSw9OOsJmEN42dbGpgX+Zi/BIcowMFDh3Vz
DUM4gDYnffy2FD3A5j9qTV1cqeaBUhrIaqloUeWAqDrFA6L6Rq2qjvU73kLIQeXhLNIKIjY16QL5
Ehy9FLUAqLKo7BsF5a3ubiXOPkikh9lVdKX64BTjWwN9afz3deMVKtbZtU0j3csVjrpFUnQeoBkR
DIU+zYh8cwQ9ILOQgwvZjrwOkN7AZst95CH8y9r8U+PvEQqrtD2F/T1naKJ74DpdeBqCfjeKnr/o
8VgcqwQJIDI/xIGg2Bu8Eck5ntgrvf5pZwAFlq1mMf9KrRwU7w1dqEkDKoK2ALRJABtUR5YHdStq
0h1EjcDioE3Dx3L0EyDd/L4cBUf4oF8dH88NgW+yFUp8K0PdOXStlaKqNTmPdlxN54wP36nFZQbd
bpNNcEqw/UOkjdGj1CTDBkuBplXTTLLyGmJzkZcduBnJFJ1TVC+vHBiYRy0wyvWYZf1OVlr0ONXw
6oohaOLRVJ5k+c04DmvI/xanIARMuyp7uM5pcUnN0TeQZdHyPNv9vv6hE9Lwl/qHbdm6CyQiZPwM
oE++AIF4GZc6shd4SQdaeeQGji5Oqf10fW2roYwbetCpHzpwPZR2DER8TCg8TRwseRyI/8Dj4bup
ucGbaeLzBTyReG5YjExDromHUWrTOge2/a6sZLAtnaa7xIM/wTLJivHyrrpDUE3BUXdNeYIbV7yX
AzNx+sy77ahpxS1IR8GG12G7Ag0MaE5sN1d2PcgXB5QxYJGN8odIgzO06MfAK7p71pYRtJ37YFO5
GRytLPBludpy6b4SXLCbJ8AMi3Xij8Xd2Mp8G1XldEa9Wd+Hg47ibtND024a9J0ZxBpkGFGIMBLs
utOWBwdLCOMEXR3X0/3aeDYHO9rbvNWwt0JzYCDTJd0gdtTMC6CI4J/anKjpuvzZLCvjSq3Y6Two
vJuPVi2ThzqMt9Qd8Lq8TND7mH9AX+hH+Lqb1Q8hTEjOea0BHWnA/FBn6hJIYykiQufGwiusqToR
8L/5aPYh0q5IMj74fnbXDdnwkg49qMPdBOqwHTk3BuwgN2DBJK8oDlyoqo8E1x2gpv2Lj1PBRkJu
/wa6YfaNFaX6mivKTV/3OyOr8tsxYdktBwUZlNbxRnILeQAor2S3mgttew5vuh01KfgjLuZVt2Oa
H8FsNR42Wg4MlSHglkhNE/Jl4JWDe7iMEhXRYTU0E7UouaH3TmhqKx6U4QO1OmxTl5Y1BesSzoWo
NTMTjJhktkNITLztcAB2YHfS5zdDw631MGT5d6b/vyPi0pEQIyndf1sjZkBt/cdXk9lfSpOoSULW
0nV0wUFg+YfGUCIry7RBLL9x696bXHP1rrkTG9F1QJMUeqhS7/6PLtTEV7MwD0WoNai8TzNR1I+v
KoJafQVcOErQJ/xpiyO0yJOtgerjK+Tc9xa+k39wBm8Fywmqu3ioEVE0StMrf7VCdjeFVXPXlxEs
F4xwTzVtMK8ZAAUTfmJcQuodNhIw0DSTAzWhovZpkh7E+4Jrmge2fLuNfYXI/vXS6OAiedQJ8+hs
L9r+/G9xS1/F8jPAmab1hoRI70XK6ya2TL6v8umVWgsBX7fhhhOqQcDBXuEJUVyoawmjmRMG536f
3w0oWHhOdyG7DWfqFA5Wqy/I9PAbVvJhXUER48eUzAEN4M6r0KrqS2iDOPO7AMuvysPkuusI1AiW
7X//qfpHvdvmOuSEBOmMmCYXX5AMOfYS7ejo4QnGO8jteH0kj1mX6M+taXtOzLpHOymmBz821mHJ
2XM/wozVqPIfflyx57YeXCTOc+igqDluBhaoYyc1zGYRO1aZv8ZPiPfzigLMZiamAZY7mKsegsz3
2fXjxzHfXvMBZqcLSD0qhmntQkd5s/SlrmFdoc5GPQtuPWXG51AaoNCmX1HWUfYQaRQmaKj4+pSw
RslNuDvKkjXg3SJHblXmt1YCXhH3+LcgSUS9UJkwL4HEuaiHF8cLoNz6ftKh60yj6a9LlLY+L9Hp
Ay2hq4Ujk70vQXNYY7N5iUBl6pffInHqvybmB4elNge63K3hWChQUdFuKeeFrpECN2PCyFzV/5YB
I0z+Y1PgfMVE2IAMOUDDc1e3DAaoMB5Mn9g3VhWa1lROzRF7H/BA1Ha+Uy8f6PvgRaP2/s2vTWAj
3kdFzvin4KY2f7gMYkBxaeablrF0G/iueHA1HxL/ZvICCrd4gEwedsU4B9mihRSk6oLN5ns8DSaA
757jNnqh1kd8DgTUZV6wqntYBI3Q6y6sToc/gR/tichipBoKhwN/a6Hlcq3Vhfp5nTfUT61epOXF
ldGKt06+tXsjeagmIC2T2ABXCtUDgJL9v7IRuiEMtiu+VOYzWWI/GFribBJL4jXZ2eyIZGG3y+CE
oB6HEHWxxvgbz8b7HIaCfzXpW1jE2Z8DHsKe4E38nII/u05dyHvB2i04hJat3cLq4rUtNRsqA368
ZRGzd4Uc7NcUjDQtH5LHILa0//iT86+EFEcHA9W0TWFYhvtPPHgy9KY+5ciWONLBlmTUzp0OlkIa
tmwz5o4G3070LRe/UxpvZvRz6aI7DcfPtQHixLovxucevkZ/SteH7y6S0J5bNus2tvyfY62/+UEb
fjMGgKeApTEfpggmY03XJNdac8ROdkN6CtsyPo0hz3AQRfm++I9nIba4X96woNtyZuMDyEG/Ba7r
ywc9EVxie17UJxOswRtQNex9B4TFoQ2K4DI4QgEH9fZRc3GqgEZP/IPBtK6qyg57tDJeI3+j/ZFn
oA0ZDWrbBtfYmnVNdc2tst6Po+PAkMeuzuDUmci0d9PDgCemF2UGts0T9k60UtgB1wh37j+nIguh
1COc5zEQ5Zrjv/iWGb29M2Qsj9gYGuC+RdnWajpx7ycwBvMBznhzbP0qMgHpNkO7lY4f/uWm2Y8w
ZOIFNmP+ipaIoMtfX/FNlLB3GMZdAbbzarEc04zqN32NciWjYIorowzgDwG7M9D8nVVVh8juD319
j3q5mGrjzjeT+t7Co/yQMPik0lg4jM4lHbAjw5+yfA5x6gZcZ5Tf8X9wrSRqkJ7uPvl6ZONzMiKl
2zjyJ9SGv/sVPidA+kYrBzmLC7Ty41WYRW8Lrq1oJJLhRvJGKDeCtf3alSeogxaQ898FYb0qKobP
4q93MU9AbxyKCuQfHXefRjeAlKIuY9R9c08IV9WC4PenFo0R3jUvpo2pIgnv+jGvUehXNUbzaKxE
6/8372OVj3m0CqgM7sHt+LCpo3E82bo2nMqcpd7UlcbcF4AMC3vVvy8UtzTpjvpkCkFvnDH2PQx2
KsDfsF6RDimkOqSxmePG6qfD7PHA7CG/t0E820Vh2KyoKSc3v0+gMrgKnandU1+r+vAV8FwjK2+p
C9D18hSZzR/U6oIYqDSmsx0U7oDUDmCnoUD1dDEIR0+3DdJduw5nFmA/FQQ/ndiZ0TC1Oz0EdGps
IngpKOz9sgbdBQnYcRBoinYmaGcHHPPAdAAu5WyB5HSCxrk4ijqc+YCFTILx0HYl25Yj9AsSl8Ol
yW7Lw8gLCI0FTnru8vIhNOH/kHIneFgiqC9TEQC3PFA8XfDc+dc1Yru4AJD/1Iko+sF5s7bjwXyF
/bfY9o4p9mWtJ0+ln99RQAiHNG/QcYDMYxtaglobrWGwG/6o9HYNmpr5mkWGBbgl1GOw+QAjMuj8
LdgABXaRaOpmED1kqAM4dQY4lOrCU/E9ggap79cIWmM0RbEGEKq+1Mx6AH4B6hp6BHZD3Na3MWo7
K3Pgzg+4cwE9DeFfpwHfGDydEuZrw3tsOYbiZmizfZTWw2q0sSc303avFYH2Z2maQC341bfWbcP1
kIvx2gAneUBGqtobbgmnPDWpV5NakNvgA9neWwDf4A+TJI+Flh1YbolXaaX+LhFDuK3Bf4B44vQ2
TpoNbXOrvHM084W6QY3TUF+H9QOMpa5u2q9SXtl3RqxZd20h7GNZiJ81lAdjiFfUwI5BS9R3YucQ
goH2LYFTigH1r8ycDroOpEwKc4pvrDZ+FmnJb7VSNoAyS4DxVRjk18WaQ/rxAGZhhMn5lMiX3+/m
dfMryNuBKI3Ad9O1hQFpmq+igb7w4VNo6PGpdSWHtIPeKyeKMN3A3AyCKEihbJxwcP6wEj/xarMx
nlkLwn+gJ8Mtd0Ow6rjZnPxJ4gJ89U4Zcd+2ZgrbgAkpHyNrnswOySoox+crAB6bJ1tO8oRcKPMS
1axswEJq0ceemwftU8u64YJ99wtNdfI2vy2c4EwzNVNod37rgkGJiR0LnYe8/9kis7BuwtBelwMv
gHrEpZuC8iSjHpj8pW1kETC2S1sT7Q2zkr6GoEUo9ZVUqhddNGS3rWVkO6DSNI/6louR1EfexiXy
Goily6dYmK5fqlT7Bvcs14vrCHDTrDXCbZjEvocMGhuxrRy19WwhB2FwfqrwvCVXOJKFXCwGqEmX
CaSvkwZy+dJFE77EUpiAu+paDCnTPL/Wnf+j7LyW3Mahdf1ErGIOt8qh1d1SJ3tuWA5j5pz59OcD
6LE83lP7nHPDIhZASq2WQGCtPzxPmnFpCq14cFk7KJjF4ZAENM5FO0W0bdLdW+aN6ec1jt8ph0pJ
8K/peJ+roCi1C3ShnbzZcg2bw3XgGNOjpwbes+xA5TlaqVFuUCC8mS3YNlVmygfIJa093Ba3OhnL
QXZurAzNvt+C3TBACbYVMgcity5y7sDIlmvvIRmvfGHrHTv6/0UlV+5Ifs9iuqzjWMCiCqyTzvwf
Ak0D6OzAaKf47GQZHOgKngvslox9alihhZpHt04QxQtF2D3nSMeF3rxZSM/YqXPF//67NP/cQcGs
1NB/VT2yqyoesH8sLOPIskqw+ygXOWr6MJFu56vKQZ7dm1lRCaOrEvS/6GWm6XaeW9akeif8FCCR
P9ZYZMvW/eDa3TWLQuyqxSh5iKGsruuYVGKUGZBgBsUuDzn411XU45ySVB7JxFTo0NXtqB+8BKJm
CVFzJ3G/0gdVnt3Bvqap/jNEaPjL3t8OIjaExu1//9zEh/PHktxzUEiyIVtorsVy9M9Prmn8Ecxr
W51ym/WvxVxqbX1bHS6NgCywOwlWstkKlIJRI0Ns2DB6WgFTyLFWXiVwQTc1DPsV4mnhpYhbksZG
dnbzOrzIENxA0ESybWfKTU1G9xqWvref9D7f1lanvOvqhKIDVvJH2VQcNVkl5gQLXPSm+JyUnlu/
Vk0539DTPtihq0DUUMFZFsyMsulG31Ss/A5mWKfruAGsZyMV/VRQIpicBuhebfWv/MjWUdgpVzkg
6MsGc5eqP8tOaMCo4abtuJO9s5ZooIUzdCVyZQVYvvgAI+7vahLNOwngc3w7X3cxk7nsZe9wisq0
vgVJbr6YubOVuD6mM8wiRUIEN2DjHALWX6NXoZjf4GR+j4cSpwsPU7RJEvLrjzit7ZvEuhqIiGx7
H5HfqjM2dpuGAtPyHtiGTl0uD5/DYmAxNRnB5yIH1zhRkD1SJA8/K9D/9T6LP5o+0s5lrWtreTmZ
g3BdZHXEgqxL38BD7PA7FBtDJTj0g8/PdaA4Yg44IcxK5h+6aEhREEeLepEn05rkszuV2WnBnSH5
Ga1i241XteKVe4CSEwlu86pi2XpTp0B/VtrxLxnGsqzfmVEKRlnwjPvMvhpRELFoZVTYjX8N4mIn
M/udvFcXTnsfPgx7LIEEblJzrQiz8VD4kevtxjT5MskGKtnpxhz6ei+bSjPlFyAXb4lq41E0dsqX
YTDaB19YnXeaurVsVLXnKWZ3LGQdqjIqHu1YuyF0yK/fd5VND5P0mghFCNUr5P5nPnpDDnS1Kfv9
NOB4ErnTo2IpOXrt0Wii4ju8+7M1PsuDgi3kc5HYB3yV3IdlWBYZgLXacNqmI/5HhRFZUcDiv3p3
2O/uch+jKOx17c9DHf1deHFyxVgFVxFwmCtzbJzPpoqyZGDC2G6NtH1xo+YZJ0Hnc+RriDPVfnfM
xqhHjvlN3iaKC2+vGPa4k83A4NP3NPetpbB5ThwTP4wJFHXIRLkieeBpZIIrbzd4+belGbRliOck
0jHFqg1a7ah1IejwNJx4RGvaq9H13iHy/XmNp6r26jahetEL77NsmaPXvoTlmxIzUkb42T3giKE/
yYstM7VWaV7Np2V4ZtVY6vVrE/7nVsUy/lYK2J4GILJGtf4iQ6odjA+5WrySDlMRpE60YCsv8OwK
u0nHfA8mq1+RNeBVgjx6KvUZOl2KXoPscIrAeJqgnjypjfF7hy6uUBTMqP644t5Ri1slQuKhicut
7tVhd8QIah8mjrsLyrh4LAr1f5zFv3pHO+35sAs7uUxAgNYs4cnx+807KDgctiodOaSkDs7k7AE5
k9bkH5xo7JTK8Luj/A2xyP87pC7Q98nPa4wCAj6kwYBFXG3ih9pwjeWqWIaZ92uSNvnWT41/GnzS
w60L0wxWvXNU3NoGj4zBaiNMU1o3RDDBHj/uI8wysK9q5P85orbmfgtW60c94ksE2BUTD8t02l3X
kBRxtOmF6rH2lADAvHR2jTNMZ6mfm6Bh5unK4TKxK3ox/PlZ6XP01v182tp4yRzCgaa3wVln/Kwr
Rnx0NaAl8mI2X1d00oOXQRmfB0jiu7QxOrCvnv0SaPzLK8cyvtvpRX5MaUPRlLWC9ZZ5IR5hw8ge
LlTbMzy5zTROh5pvD/s7sqC9ODRYnGHcaj3LkNdVxQZISLOXmU4KotN5ctDCsAbtm+M58dakkr1a
uDCFcRhtKAuSJ6NqpDsccpOHhTbjo7MB3e1geagBAhpDGeqXFcjS7oJRIEeEcwhulqBrjSHdte3c
8H6GeH4H9w8zW5TsFP+mYbL6KtVBc+NF76afjah+8YdaOKOpevW1bAajwrHISef3qCvK9zwDS2p1
RngB5W181AUScoH53ufW+Gj3SH3KsIPSCiJYSbYbjGHkXYd4ixhMcXY5TY9ZrukbINfxRjZNEZNn
8tCa0/OQeN5RTSPhhSN6QzfzT3UQnZZYDbz6aMFXOWi+pbH6ZS8dhfprS63gtVOGjAqB1+3UNgYA
bCMQKAY0WIFvHJg6DwXIzecefsk4xjyNlap7GbKh24KZZqPc+eNB051IqDsODwAhVbzq2uJaNQp2
BvgivSMfnPGcx6h9FmDxuMkxl6MU6ZpZ/CNIlXcF0e7PZhqn6ywtWH1No4+eA4uGKCkH1oOKcoBB
37+qDRyMQUmsjexFLzLHcT5KVrI3USrvFvQktsSlvTiEjvHcB1Q40Iga8Jcli9sxbV2S1DqnfZ3c
JmEPbCqQLKoGZptsLh0uLufyAhmTB31GL4sa0KNsjSkuhK42RCvqlqjpwq0mmR9Ur6lmokME2cEv
Z/3g5AVOtILsYGrt34X1oYWW/+LmtrfNUAh6IBHln9g44JNda9aV2n+9Noui+SvOuwf8X8wfGpjN
rs7CbwOAsZViBuZJi+xvltJaL87XgiXuizz3giFdAz/Ljo7o6qNxOEZtga6maJaD2q3VThlRlsHD
a3D0fl2W7EPvi2C54DXrDmc2FyXbIIdrE5RQlvBe/nkWERuAP8B9joF4yLP7uH/3RmZtrsywb/ZO
1ZiHNlWe7t4+8kz6+EhbH9QMjWPtWIcgwzYtqmvwBGMNfjkxsn+1e79xto3Ba3vYrc7exYX2cPEG
dt1Qh4KLncxFs4lQoDnWtnPBS+Sb5sf1x2jNr0arFi8Fn/c5YeG2WYSB+JaoA9P93GrUYTMt3GAJ
Gx8HGNJr+PaBx9egCP8yO8gbb2Olf5kdv21fEMrG1cnrMoRsIBYbwdQe5tI1VlgagOTqDGQkcKIx
UJ+ke0nV3mPSPEheI8fIW7gRJmiBMCKvYhtYmEA4eRVVaMMC1Ga4VniwcaHb1H5mnrN2kwmvo1LM
aJ2YwP5oyo57rByBVORaf2zwckcPfFDePIBJUgPJahA77iMjOA3IXdzj/oRE8j3uhvlBfmT38Z4F
LbdhakZj8kkKqQY+JE63Go4yJGVVf8VHCrBHGdIRQ9qpIqeEclhM8qENMODRk6tm6V/6eKo+Y9qX
bus0qI+JzDo1uyHFvoI1cXZyFXXejGIUm+R4NYJArWt0961aK0l3a8lzl8ZfyIQh5FqzuVAlyGJs
jZWWhf1ZYrdkr2zyT0H+WQy+96Zi8CSuNQQeTDYHv27XPv+PtVyYxk2DGG0SUg0T69SZestZLkxl
s1BBQdnHReAM4dh0VeSZd04DknF1ARk3qiAlomxrnWdxkE15KPOqXLWTN29T4Ab16t4jB8pL0oBH
bpwVJitDo1Rr9lwYzn5YiBJcFE9ZOQjVbOyMJaPEJsA2uJhRHEPJCIybbVMMFxiFPmrik9An2MhR
MHmrTRlXz7jtZON1WSolqivsueb8UpIm34Kj11/RlmhXqtJ737owXds8zX4YSEeopTl+bjtsM8fG
iq+U3cc9EMoOo+jiC17JFolyPA/QtsAibnqw1Sn6WkXTsKFaITTLoxLPn38GNOVDFA/x19ls/jVA
T27jbDOreF4O4bLIX8Okf5LfStXAR+A/4loPVZbvTXEG4JjJ8fJbrylNtwldnjSF786NDrzZjR4G
ZTiTfUZ+XhR8ZCVIhIy0gComPaB+NWehHJFYjfe4KNF1WZdfRj9jC0Mt9Suy3ytVqIdAkmkRLOmK
l05Rhj2spu7olUF+mILMhsll1TaWe61mWqfSzX9/suvpsMsbVT/fH/by2Z+wAUKeuniXcSMw/nns
Q+vQ1zzK0628U+6kFROwOa3k/OPOPcs7HEu398rRHzE5Edm/xsmmHPxnjCUmHGe4NwW6DMe5Ur6w
EG2eFn5kJmKT4f5nbBDc3zvBMq4Kde8bL33ON6d3vfhry0IVGQ77uzWN0LXH2XsJ7DbZm4kA9du6
+YRHwLy23PJo9ZbxnIHj2eRT1T7Dx+EpaifQfdG6PQHhUdiSTsmTkoKSK8ApvkJId1Aen9q/2kK/
1pFYQmvWzzVJ3gTnzuzjr93EXxaGg/M2zun76JuIc41pt5dwrbDFhaLB2WcvV4ayKXvl2vDelGCu
JvZ+Dv7/uvZ+Z/lC92vDf78N+bp8hO7jsvBsSBoCYmxgjgvYBNAK3CxNfcwvwJj/QFIskIuRzM4a
gahxI1EZHtiX82S2h6ZRrNdZI2VWdeV1tibrFfZ2DA7RGx860RnP0M/7dlYPsomWN5P0WI5bOdjr
A/No+iX6f+Jabci8S9oyg4tWG+fuLfXHlbxSvpSwaB7givz0HradV09s5wOLnbw8c1P7S9mb6cnp
S3b9llor26RSvLUvswC2kUwXzPV2Ta9aJ3BL1jqzGnDoYuWVOYYNgSQvLordRO8D76oH/fyJlJx9
TBN7s3x6POyvzTTY4FEDJkPDcexT6PMKiT7HL3nRBuvBdaJtUbplTyKTkal3MW0ofmUw7rG7SJ4x
P2k2WIfm71TpCsG6rL6h9rwbAKEAauyijYM+zvfCG9FcDPXkI64U/HXxq30enT7ci6LFedCM6Czv
6fb4ejeK5zzkfgLfxybrNLqdftQqMjlU2ucXdNIq6KL8YDRsMkO9GK6ZN/trq9XODrTRR7PCyU3X
yxINOnJf0sVNHjQTg1WBTFbCsnrzEvtY90F+lYyoQUWkELTvVbKeBs1c+hDQrnZRC74Qpcpgm9pW
dp4DU7/atpGvZJGu9tzvYGn9m9EE5clxBqrJblt+UTT8HCj/qQ1gURjeV6NoteUnBbuRdahoyi++
bE6TSlM8fu9N+ZNCAdHdqGFb7YoY02yhASOdEavIvvoGspl3n0SeTaBBp/BhcWcUQ0VIA+UKAcX7
eaEIyQtJGZZPtRa9dQpgc9uuh3CtN0W8Z0/2r3bELLFSeqpnSrzPm4n8Wz79PPkV+f1EKVQvZskM
Jc2cL6RgcaLRQYIpavAo3658NzJEHvgxkGtIX2OEaN7/RrT8SHi5gUfdD0WMuUIfmEyms8HA0t62
AcL086BhO6en84aUjDUsF5tCFaeJ6+0c9MPyivKmIlTDj1pG/QrJC+8fUBhVWxkKxb+pUlSEeKpx
zXbL+OARgeUh2cGDbCKY8EYWz372cXqETJLuZBi7iei8SVHze2ptTbzb5DYDjLtNzK0HwECusOBM
bvKQIuy67hAO3N1jqIE9R2HuoEjEVXkYF0/aSBqEnwG6TKGurEcKCfusGsMXD3vcJ/RTRZoM9TeZ
8+mK9Arbhy/8XDaHTHApJKGic8afsTvlwohrklOjFIpsWOoYCuY/MwlaShz15zZ+lmmoesysJZyN
af0Z7pEMy9Ek81yZAlCh1kSa9r0RnJuuxMJYrZuzEijZF8QAPFJl04jcR8P/jl34pfS88OQVUXYw
I3t+qhy135iow743AkLVK5b9qKvJD7DB5uOEQAwJMd/Zy2af+RgXBIqiHvXBfTEnqnuyQx5m30w3
aaK+uoU3X706WaNgn7DRRC8aZkTlnZYdpDZ4+96y3GXLiOxksFkyIexndhI4qyWOd7Cx5IWbAUxG
Hux0/hmTcFuJ0Q3z+mdMNsl5o3GfdOGhVk0LfCJF/8qz4ps8+Gq8QahGfVpaCgIOTWheZQvru+TW
DqRoxwHVznvMyOEyV/wMUqqiuyhuseYVB6hUP896CGBBZF0iE+QOhE06dQDce9fDCOc+NvUiuvuS
QkAubmWZ8bhOh1SsZIW0Rp6n40OMeqFU4JgaY8Ccvim/xGYVHKWURlOUjMvCXN06Ecg8GUySyd71
VqUdPCeKD2bJokWb1frF7Yv6ZcS33Sjhd6dsl16MiC2YT7JuKzsrx4dlqypb2SkvAoAcra3GiI5y
BAJCBlrIYvXy65aZ67/rI1JbtngBRbwo/56Hosrhp+iRunIgrm2qsK2ddUWK/Ow0Qdc+GEqYnt0c
/1eqqUTlQQblRUZRAgR3/DxJDiBJ1GOKXnwGIj+NdnWUtdvIxEh1Nqk9Jpb/d5lZH5apgiS1Rnuj
lHHw2AYqqhi9Q4bLVfqbm4UADVvyGfZQrjuhRmdOzofe5sVHVQFVlxfl5sEmOToZCEY2OKM9xyO1
CHlQO353hYp6FBHZZ7Kr3GYpbGyXpMFvQzWkZP2i1h7vtwjTwNuGzoB6phjrBxYgaS3DMwgw80vR
I84kEKBjOv7W+tUn4aCTbn5nGcSqvuPn0yS9/gqvZkZmfIovI3aHp1kpkO0wleFqFVG31rI6/yvT
9IdCDbQfKigFSALWVxWhyhUcGIByUZru5iousKPou3PQDcYu7gBSjrUbrj1TH740VnnwHXt+w5Hm
w+ndbl3UrL3IPVsvZhHHJ1R7kYERTXlok6vrKfpNNu7jg1IxX3QxPtLITsje2fBeGl3NLqCpt3OT
+E+mUHmxCgATWhpiviqaUsilon4zYIj9JEN+CsisibOQWobwHP2P3kr0Lv524u7N3FPJL5ovKWnb
XZ0ACs3q6ZOXzfp3vHZOJdnszwXAlpULhGZlUPY81E6PDk5evyWZbzwHSpW81gH+oCLcYH9+Vvx+
WNt1ZHy4oe1vyPVZPA7g3VBrqliqAEH+gFhAVkGrB2ba3D1IYzsr/VSUg/NRK7l24scEilP43VUD
5vJZ6zZPzJbmFQz0h22Vn/Bg//DMZP5U2BAS8Bu5dT6wCihC3ytsuz55o5PhEwvjpy/CZpVmRrub
+8dMD+2bnF0p9sL3NWv9IJuZE4QYFszmajBC66UobOuF8fmwo6ZdXRKdNeyp6dNskzRNvNJTMLjy
j1RL2AoKQLC9/AhKEqKrqsvVR8sa1PdofpRhqpg+XHguQl1w5/AAHaadNz+wo36u9B4GCyIp+bNp
VtPKYRt0SNFoQM/PhYQlxghOxBpDFWsRUI+U2EYnUh32d0g6H4Z77sKfgPZAH8vjUpip7ZpvBDgL
1B2ir3OsoLMYKMWt9CjVZSZlLJlhDlaKnwdfU4VfL/rj+olUZn2TFwY69UYnz6NjU7v17UZGn2qU
qEsBpDEOUMVA2coqlFkN3qplXXWwrdm6WuHOEoud0ixJpvn9ZcnHiWZhTsNF7mZnuzM35TxPCNJm
Bf6AHOQZm+VkHRmRsb3HKiDSv/VaTkHiR1xx75CD5bWO6JUd8kCB4ee4e+/9zqodHo2eJEpUDJ9c
veMX5MeY4AUmMKq4jqOXxq+Gh6Q012atdSslM+sFkJ7NprlC+IfqhMCnO7WLdozolXOXbN575eD/
h2uRggJfdq+ihkzuXQpizZU7rhAW7XoAJr2T5VU5rnNd5TjgmSxbuCYluMw11zgXLkplnqEcOLvj
erFCdlUYrgk2X/VsGY95Qdkn7RQcoZrM+YftIokvY0eJzy2o/Cuj5Y/HsXBqaDtFT5ZmjJN3iWRq
srnFvB3Momx6XcG3t2zds4bW2YJ4avQM49+0nQ66VqO73ZafSz3HGwZ/o5XtauVNFpWRmDdWYHVQ
MRWpPPTw7Z03sNSVvfxsjlFDKUXKTjmG3m1ybGPWUndKxnwhOCUPrjiLbDM+NI5xnabKJ3Xjoe1X
2k+dn3ls2CD73ONVr1f9TgZ9dSx2ia8l8/uoF09dXvnIAmJQYATMj6WvPehsBV7cGk9gbNtgAJom
JYVAseC0+NFFskUQnM32jgBLSUbInUFSNtVJ/D4fLKfKD6bbR6s/EsQyhyxjhet+oroV7++55fvY
sbWAFJK83IDt7p+G0PmZ8PZZjj/V/DeW35vDEsna2XHnkBNA3N8q8aKqS/VtSsru2tZqeW2G9l2G
SxLaG7gQh7ibkG5RWyN7adygf/aKdGdLzbs4REexmBxb1Fp53jEr7ms7ajdaxy4RwTLHco6fMsjq
b3URs8ZhPo4yb8QlOTPQlaTZZkyFI+LXF42yBypraMskRRVdSrVYl9qIErFaZsGTpzvKY+lPby5w
nuM9hChP8OQ7Tr/hhzps5DDZKzuMYWbhrQ1vJpAdkCZisBwywLCXLyPHgtwIyJRyYNNgrTo7tVBC
pblc1oh2IXp+C/56k/KmOV+9DrK3nZTuubQV5zynrXO+ytN7UDb/K/bHENOydX6UKE3cO9xft77H
/rgfK/TxwK7+Ieodf4XKnflTdm/JOKWqmSHW7m1lTmmJLekmOT6MDHPpWoKS3SOvoV6/lTp8yzX3
jNX9dUh1TzvEJNVV048aq5gh2EM4sG9MkbByyrr7BlqNzBLrShs6rFrNeKb56Gi1RW5cokbLwE6y
LqyrMviAGnZQtNkC9lemr5kebyTkac5S/2IyBa1ks54M7xBn5KJlc6zaZFv1HpsZgY/K+2wi0RPb
D0kdOqcAP+NtgFDHWR5cFXHLwMkSxPXpGOwASqsMLqfLoDQl7S9PnXGqzuis/7x86XY7baePRbDh
4WtCifpn4+S0XbKBKDTv5DZJdnR6c2uQhX6QoTAJTKC/9vp+UTuwAJI3ms3wGgFFeZBPxSAmiYGC
R7ZWTFHDurc7Wa+S7TItKIhhdvPI5mUjE8Rh3U17Gb/ni+VYlJCytbz1H/eXNTG3jsmBU67fk5nV
2D1U9S5UIA6ht25px1nxfox1NT0vscZB1iVUUpRawSDIw2TNj6Gw3I3rEpX2VB4ta0zWSea126Gz
jMsSZHJD7V0c9Kxdh6Sgz7K1XLgM1DEt7TX3i2wFEaAQI+uDdZuTHrk0WOuu6sC1tpntROE26u3R
tjamijrev4EFEkyQ8wQ/DWqNlAE1ut+G5LpSHApL+wHMedpjS+bvaybtdwwSTkHnhF9VSMPrUK+G
R9Ufg0dj6se1l1TRV+riB5TJ848iK2JyNt6zrfkhayBEC7Bx8Z4NJaLCMnivMjT1h7bwklcZcZLs
EYDA9CS7AIN3q37I1LPstFR21VmCi6HsbSy73iG6O29lr9Zgl1OhybOWvRUT1ANW1+FqubFxBDJR
+s51HkdlO9pZ8wDLBROjwHwu+3I8QyCGay8UUkdX+BjLdl9xu1oULnkc7hMlAbaCK66KJghtV2VX
axVGaSBNR+7OgHW+qkntHye3s95zdDJXCl9ygCw047475IE63hT+MW/8s1jBEq6jeHpyxuITyULr
PfEa79TFoNFkZxhm6b6sWmsrm1HXlZsgUpOjGyJrksQx20U12SW4x2wlJqXFtuARbUfwLeBVAkHp
88PpvW47YcFRdWczavCLTIuLg/TdRZ7JA7vENUDK+nyP26GUTBGDqyxMtjPIa9bZ/1yb9VZ5NNTx
3IMMp3oTddPP0x7mOoXCsT0AIzvKVgtTuTguY1ilnpc0tjF34y6wg+bqu0m8b8ueDXwTkMy8t0FH
GI++Z6wVUTmX5XN5yIw0PmG0vr+X1WW8Sy1/XfaBv5lJODy1YJrNgb3XOsK19BSY6O4mne5f5cHV
fWNbNKW5iX7FwpQUfN/U6kEOkR1tFZ7ifqZKL4bFcWEfuqz9G/2EbdCZ6k0elICdNUa9GSAKd87W
k+LvR8p2j7LXryzv6GhJv7pf0aaAy5BmR1evSrTbMEHCHYpuGwd6fI5i7U2uye6U69/Y1jLIvPTg
ZHFz+GOc1VnuFrxHtVILj/SN7o7VplZSfX1X+AOAR0+nO58WoHWB2emxMj33yRHqynUUss+fzWFt
iaaMyV7XDX9AEUS//FecxB38n9hbywE8bClvqOMjqhoa+9S8fMyVJj0NtdqyBW+Tm50gATiW3fxV
ncJNXoz+3142vXlabj0N/WSs5cZNLgx1oGWb2OwRMFeBlt47jiHl2eep8h40ACckqDzrYLaD+Yjr
mreZ3Lx/Syk4r0Y0RL5paHYA3MWOAS2fPVX25mun6Hh4d9n4qnQRttM1xEIzthrMCsMZPR+WXTEq
OhJpa5V8mmgzLKkEpPaRn0VCZA2CZ6RCAMp8OOp+qeYnVzW6taux9OrQBcxPWFjxrB2ooKvjJ9kI
eUI9DE3krKqMVA5KSnoLyBz32bzsWzYXud+tszYGkCSCYwXDcqPeT+uhcM7yIIPwLA5+FSkHGVru
Jk+XC5fTgISYHs0XG9GjevXbzawMe9JuDOuNLrKwiIn064An2VamYmVMnkUZtqH6OK5bmbtdUrZ1
+k2PdXQLrW7YOmMzfXa7ALW2MP/G8yFYl6mbPoP+S87/MWJ00mCtJ2P6LEiXZ1+f7bVetfnjiODC
c12nCg81IwA9RVMe1LFr2DEZNz2KzSUk43Pvr3TNI9/8K07SfVzBkOgOckRVJI96IuzShEjqmFws
dUgWsVQZkQc3ne1VpdTazua76G0QMzP2lG7K1Zzno7dps/GvZdMTI1gJK6ZkhWVyJgsgSvAfbbuf
/O2yIOnYwm2S1n+beBwsjxZs6ctsszxlMg+VvbH7HqqYcfcIHqw0lfUlUKMjP13jxPqoNjZyn86c
dlRFTFPmQFvdswI6g5m5jNN9sz/LIeIKeZfIyCpjySP8uvN92//vOy0vYSiwSHVeuigzfO156usg
c1B9CdNHY8D5ENm4Znnqw3E6qVVvvYdofe/VvtP3Xp9GH72THLvJxbhGr66Gb+uPUZJ9WpKT/aA/
xkb8WyvnOThR1TsYXtDD8a3QxYzNsNmqmH2uat2GH5CURvUw5U8L7mF0rLUfzSwrpQ9aynyxtLGf
woCq+9W/YCLQivk5XiImIDwVz77+6BqmULKVR7k/lttlM8y9PbKSrzLUdfW8pTyS85EgAxYBOkWz
gsqCfCP3mGxKyIWMoWGMTc8vjIbV2sZKxuQbuF/rNB02UNIpcMbh6tTiILdP0mjYyT0iyPi/stkF
AM8fdgtK75pNKRjlBZlR6Gyza6AHko9QkfY8QAQUnD5AY9qs6Y+giq+DaMnQpHwPXF+5yQaTPNik
uSgX+kMaJuYmrLNkrwjLiFrrH9w5Jn2PhtNvDwgEf6xLjOexfA7cHxyBh8WVPTCL/dHRNrcYea+B
586tMFP7Orrmc+j00SdauOP5E6mU1os+2YXFAzhv3AehyvaRYVUXRZ8qpdEeolanTiau6aMWGkMU
qAfZS0mfJyd39svXpY7WOoOZXJzmE5ayyh7nZe3VMvrPQNmyb/xM/hoAirzOUFwPGJnNqD93X3Kx
AtP8tFiNLbtvuSDrqMIkjmbeAIE5r91Eol+s2iwf1nYSuZ/lNRHzzGlw5mZZtelVGO6N1nOXVRuZ
NaSoSr08Mv0GLP86uFYo0fGlBmHQDawLxoAUZiuwClmUJ49oSb73ouWnCBHpSYpisZKLtVG1j8wi
vMrOFJmyVVHU9YNsJqTD1wM2qwd5I8NRBmFlARMtL7DfTUGFyOlQZ7m9CkYHH4ZfkyvkNXWnuFST
7rOoUYX1Q8R/H0SW+XyPO4VLjbWxLjIkZ+mmN5wNz/jiEs7VlyzOjT24g+LCMihJ2POi+zzq5occ
4ct1p/SAH9koblhVOeuwT7/4bA72vuyQA+WhT9j2BrHzgWwZSlbLHeSYICy+hE7akBLOgDMHGWR/
3ZzyY+UDVgfvKjZtvplfB2iS2NWKfeJoptca5A7LeUrqrkdR2qvcM4qb+M43wiN2OQUwUG6VceSK
Liiw4OLQSQvZ+5hJx4rZiXh2uX16rl11fkKz3Nt7WZYdiiatXz1n+oIAaPYtNOZP9dTibgzqXgAH
fhsgZWoQzPzkp2l+G7ws2eaOibizOMizCU4ns54WhRcYhfGU9Q+QqwKUcL9TPyATnY+ftFyptq4P
XtTU+P4UTplsFC3Vv3gwA8pSi7/jzA7C0yu1K8mB5GgXKrKguVKSSVB+6F7nP0c+yELPCd4DVLVe
gBynD1aLAKka6yjisWtNsMNskG9i/hqs8UQh8FHGcMTBafbXwemGh6irsCP9FZLDWk9pNl6BwKTs
MJDpgUyxt82uwvAgT76l0Zce1ePvWiV+ZaMfvygaNYoAieejRvnjGQVkDI1ccNaV3V9wfChfYNwf
PTFp5IiNH3UUBDaySdq9xnTO18+yWfVf4rif3nM0Di4+p3DQuAiSAerbCLfv5Shcqj5so9eew8Rm
AeHMH74QX1V8pUMphzMqDv1yhvDDx6C6xk7GLanUeh/ioYBfrpRi6s9ZOCTnLsL7MMjKQyXFExXV
sFYwxP/VzkkrbKIe6HE3mND8e09bSUxnaITz2bIEGl7AQ+9NCQ+Vg2VvlQUG65zoTfLbY0R6Y5Zr
bGkhlScD4oB+Qe5ddspD+M8I2TIxisI3Qf05Ikzb7pCMMfCjYP7qJtVwdmyruSlhbz6qkbXv1LS9
yRBQgHpXlXa7ucfERWVnb/rmQxfSt73ZfSaFkz5D7LdfsybHqh4J3FTJ8TZEnH2ttKbxYcKc2+rh
CEMy1Jx9XIzNjl9mgZJMG+40FSuuxU4mgK6B7rWIiswECGQGSUPo/0PZeS3HjSxp+IkQAW9u27IN
PUVKukHIzMB7j6ffD9kcNkd7dmP3BoGqygLZJBqoyvyNnMXwDGxkqfd1jLPIiJfiK/I/8x5H32Er
zWJ5JFeZ1R6kaVfgHTCYmu4uwe60CsmGv8B6iJ6mTjlqfh+81exAzjy+rJXnzzda1f/yjURBXxr+
Yzd56kYpPH8vhMdeiVDVkuZCh5TmOGvGatZVXElOZZU+XRdccoa4JgrcgzXvZAFnim/OdSQidUBt
nGJOWof5rity7YQJwzwHww/b98ctT5X2WMQokHhp9Lcs1kwDOT41CtxHzGqjE8YU8TbvWajXqF+7
ZB3UWH3trEy7UzB5pWbmGW82Jfn94ObU7QQ0UybIc0+Df5Ymk+y+dHeR30AVWHZkSqgYdzHqR9K6
btL8xe24sFgyXfqWwlqsjbBGqCD6SPsd7MDiXS7gjiHZmAgJX8gBtqfka90OwkNX/SixstqXSPXf
KmrtzyjUc0q+vF33dZ9uu8RQkKOnTy8MFMxL6n43aAy8vTeXkWuM4iRbO+uGE/ZNwc51gh66Woc4
v1eS6ZRTlRQWMGwO/TLyn/qGjopDak5Pf8SWchXp9LNzWdUu0Hz8whE9piwyqWTXszg52zouOrF+
xKIYBqRV4f7RO9Y51pP8ocyHVZUP0520UulSCn1rW2Wwkb7Wm5YsUs+rsCNvWzRBdRolUXttS2cS
zHwmOb0ERbWx5unSAoNnTqBB+VmBLHy/hnRWya7KpvG+7BxlVRZN9qmCqutJdaYkc5RtuezDSaQN
CIM63kpe9hhQ5fgWna8vb+m+NrugyzcBWlXr68DlfR8ivPQPuNkz82jbVer4J6A8WoDo18MFdH5B
mQv+PKlLbohlIlhfM6du1ofxNmWD7RQrZ7AmpPqSaPt5wSqr1j4BB1mnbrSV5vXgoEGiOL1/UlEc
cFZZkltHtYyf5jCpbxHHZ6+LMjk73PHB09rf2uS4h6umeaugQZ062IBKGBj96SFpTAeJ7veZ82D3
BxOYl7fXCjf5FtgFCcM5KrZJwDLG8cO3PHO1PRACe+8Pjvmq+OlRkIsZC7A1oAdE4e0xuZtGTB5E
kERNkgML33mrhHGyd+O+PXXGrK7byRm/hg0LXUh5w2lQ9P4rwsGWUrygD70v9Wh48Eb4rwu1NlHI
rOYDuGHh486e9jAUefG0eETwqk5nnof4Ub4qXvsTQbJ2j+pBvReh27Npd8N3e+nUq6bei8jtN+nM
RmTgKx9+rTZY7S2MaAWmHFgHpJEaFr8AfMKxrb/Yrbq7gB4QJt0PamRcmlVenJyujp/h31xqCBm7
HjS3zKNUDGK78h+du2t5YWzM/sgSIwY3zVt4DfMAb7HCrbcS3xjmiCe92CpEVIAQVraPMwnfa4FU
zq77QSmkSrNaUjwhdouCEbv+SJ1bbgO4SAXVTOVDBhZ8mL8AxaSLNL92bwXh5jpJIGZyoR6V340u
QNfEZU9UhUOTvGKtHTxB+bi8u8N52sXgBe/ltV1XRrd3gsBbX97py8s+/h8iZCVQjUV6ZtFwvsCN
c/y5S2966CY9fZqS7FG6bSpI+xbDlN1QoHmxsNc3IuAxLR7AUF2MDpn2PgZUIj3zImyiNOguS1/G
yzt3NfU2CcbXYCFrun4UbfMq0w8q0M2vXX87d1A9ayXsbkpsUnfSLKz+XCV59KJPGGt4mQWLeZnd
gQaG86LWdx2rqKflqmX4La/bDEt0HtG7UqnLmzZwWF/C9tuLd1Dn9Cq+i8hTSdMci/JRb9GLLx24
28CMnlwEpe/EWai12tMgZBKsDA3kxdHTtj13PBQxm0RL59Wb6lO6rZYm+hzTSe/ieiWjWqXGTyWb
MxmUQx0jq8PO/V5a3AjgaRHO0mdDO3dtOp1Sxzfu3Kok5RZWsK+K+G/psvQZNIItA1b2DSeu8DCh
MY/WsPISBFFRfYHHXa39fdmV03fA19V+6MxubyRG993fB7xFv1PLqvazityd9JLQCvq/Zjx37dLx
ml3RRs4jbF58Kv06eIjToryxogJYocqfv2OvcUbZiSX8mAS7plHhCy4Dvd0MZzkDcADnQNqX08qu
j6mjxwdbHwJMsJfZ1zmoWhjZopY7hLHzqHbGb0HUOImfr1w3QJTMrfMTz9lgKxgcy90Z7lD8ADyt
bWPLKI4NANJjb2EBjKUxTqMLgLyL2YVEVf1zbPURolLq30/maB58ZKj3sGaMZ4ktuzu/w8/IVy2U
dZPMPWuZjV1UNqyRkR7PFroVZ2M52DO2s7vG9dsV0D6gOa0VNnephxOJFrK86a1+7NGwgJimevin
KHOqn1mz20guKCABnObEAh/TCBkwyqk5WcvBr41jRH5yH/lkv9auX8enQpk1F+sNTi0/bNHCrJP6
pulRaMXT60SOGnEbObW8tOPlNdftgVLop+y9oTkdfpf66pLGTxbPnlAryejL6cfwn1Y90k7hLGbB
jASZZ4Y3wCG+ZoZVIar9z4FdbjOupD15lG3TnoqN1X8OwWiwvsyo2ilbuzFry0/TrteCg5XtMuoI
nZOi3xYDCEYEDiC4UWGOZSbFQUA2nWSWUy/LbyRQOv0FPnyB6CzRqurmB2PJVMuoHIahy29q5GNW
MqCH1qEG6H2cVLW/G5aDGxgxGfXS26YIeNxdB+TMD4tj0rBblcEwVLDXWcJaVbFPloIGw9KSfomX
ZqfxjpoDRKikKQNuFfK1DKH51SDe7uH4v6J1jNJeU4f3cpD+3IIcXaJlD1bu3wOqWtxYSYnl3jIg
wXJmxGV2Z+V3Of4h5mVQ+p0pv4HviVFOatz8kceVLUTaqV9TKhI30pLDdc/RBdNXLFnc/ViSQXgx
vShbXzIpeJU9uo2TbILZiu6UpAzOieuXW1Ji81e+5ke38aPfWseWCbBo8UIRFZOduInxK5/0x84b
9ZWEIAJKFkabf8jVSMTW63b2i30RONoG9SXlizbHuGA2Xfy7Cq011GgqNC0wKrzXjB9mBgi+sg3l
Gc0JHNGLeiIhohoHZfR4NZZGdp+qxbzAFw9ByHovzjX3JJSQdhKoYPS52bk1MJRlrybB0Pg+N+da
G1dVavVHpLG0dWDBE8PCZC1sFYCH7G+sLnyx/SDaB8BgjjweoqMeUF2cxoxyUNedLBuzNGM5yJmr
9dkpndnk58lwV3X9e78M1p2R7mqV2oU0r6MyP9DQDWioRe+uo9erfPzAmu1mx7r82baRO2+ctjsk
i8RLXaNikQxvGa/xk9819lq6LZ4VrCG8+hZGsPUC3GRvLRIw3og6OkBwUF3LbDdFFr9Vw6emQuvC
dPDycpYwq0AswZ3Ce8mHSHLjmhn5P/RJSK7PysEpbRSNSaVc8iRD9xjOsUYlDRqJ1XBDF+ORis5i
DxuzZmQNkO7+SCbrhbtO0k67vfbnKSJ7S3VSVvCBpewo3lXHOYm7auMmtXNThO5tn6SAzOGjwouq
F15U3qGnaKXluLtE6paNht2IBAZqmdNDZbePJHPak1C75JDnebLV8ZHbXDlf1JCzs+mjHbNMuhC9
Cqaay1Tpu07V8J3fxAnPAPZn79Nk9Bq3/NRWLW9KJGdOwqkr/RBp2jgpb6VZfzSFeJR4yfuoND+N
LpxhUXa/zpVgNbOLW2EpXYMTrey2szrx6RafOpclsdKHW28xo7M2nxrhHg8BTCrdmBIdiQe274mp
na6HuQn1z01+CxACHzFZQcoIK9Jfswyocx9t8qZyIASq1CgeQ330jyYM5g06INP3OBhu1Q6h6Sau
671sVf/YucrmN1yQTDIqB7vJ0m3beqiufQz0slW+tiVQJre1gUQMaFuEKhEdqBfPDyxU/Bs2EXBH
aEm/GIBI8xrRG+3jNIJ5WF0HJE6Zdf+mt8bHT+YhElJNmIeFqXMgG/QiaHV7wa3zuuOL0SQtiTia
ZGyxQnOqF2nJAWlGSiMzpo0yqy3a8Ha5xjVCroEuyPs1JGK5xvWnXK9x/SnLNSCnOKepNP9Scy14
8VL3iw0I4haHkvAlqiDYT/1c7WQwAit70nTkLGRU+hSQmgW1jSfp8tjlruc0mg/9Mr9G/Y6MGbBc
Ga3ConmoFgOeZVCmww3ZNxb0wIWljfOwb+Xh38hEUHfCTvNVjTWTInWr3hXKVLLt8iZARuV8z5eR
SqyXaW/xPH/zSBkeTaRAqp9NAMkwpdptOG9uYZLewiz2e2VQxZ+nBMdPNE/bOUZNbB6Q6qHfUXz6
0wZjcWRBuKXRDNAMP98JJiyN4X0amoaLm2DMyIP9qy3jrj14a8GWmXnwFJpOvAHNgkWIX2XjcSqD
R9Mv+OL0Uc8jrvQf+Azql8FJ2SnXtrFOmzr6aXsWz/3eflOw9dqnQ1fcZLEVvrKTvZWAFnD/mp0w
VhijNt2aenBwWhgqLv+m2y7ELANxLGebul796sbz2zC1zu/OsA+xWTTfHKWbNv4SqtnZfJqwo76G
ilbov0N5ZUbHjtxHwU15dou23Kp+qX0dIEEkWhv/dh0jgHXc5S+Izw1715+jAywj8xGEDkpIS0iZ
uKs0dMYf+WylLH+G8I6FYEiu6Gtj5vmaOg5gPasvvitN6J0Q6x6fMtUtb8NKubd48z9Jl4Idw6Z0
7Gj3z4R8CwRPvZdRkItIyxTAz4tezdnBjZayovpq3Miwadg5+48fl6mKp4Ugq1xlLYNBi6ZKQ416
h8p+dNPNegaqQIvvm7rnmZCkvXpuGxS0lz7MH3rzMqxicEzyIMdSr4kUnoXcwqHRm/seUdH3mChT
VVZ7FbfUdaL8GKVHmkPxipsQYbqzq6rQhckwHewpQbZ80NiXL9mlpDXLTZXjRa/4C+owV1mvusDL
/SrI7/0SM5vYK9oHFJ9Cvi5ed5DmBJvpAZEcfY+qK+BraS5xMpDgu6jApcFVaglb+gM1Qpc2g3kS
uy6ERJUb6Jw71lEmXOL6BnRjk7uA6/vOS3fV5PpHTZ39Y4cqFCz4pY1u+u2Q1g2rk4++yKjeAyVa
4j4NV1QOla0MXQ+Fb6jW2muSfPkCpXByIlb2ZeKouDDqlnu0A71PziFMMp+bfM/DHhtUUhgkInjR
ryc9hlquGM6tnEWa7aPCND9f+1MTV1gqyq1z2+KYt8rSbNzbSW7Mm3jp1LTpMkVanwYGxQ1XlucP
exmRKw4dOyG7oI5N8ixGGGWdFWOHFynG95eeNDeGSxuIR+50uLUylkq0jMmhB8LImMy79rpzV7Jf
9LatmyJ4qlgUWbEtfWqVKkAYaGcUMJIAziEf7AdKBEt5aStq/1zWo32WWBWFoVMxOj+aEOGPNRuN
Cdxo0+7jYSOZHMnf4F3l7g07wSJzUW0tZ+QHVyiC3E9t154kpF1yP1bXuvssD9VPcq5ylSW2LdP3
WEjsJz6Ldzu2SbMydDs5yi+jW4N2RyXnEDe++iRdgwXjjLeOCbuQjzagkfJkWuMmsUtsoZauwAFQ
4gJpXV1nUYb91Zi/83amgKOn/mPdhF+9dlK/kdzwN9Zgo2I2dcXXLP5S9IH2rW80nqkN5CQMkLRv
JDkQW0yrl3ws5zNGye1aZvtGQZ0Ertxdnnb3o4saA2a3IktKrpYbM3DcI1toZaUt3BZolO9N8fy5
NmX0GiwGQU6EH09az5Axy9nYZ2mrUpruQHzDHfuhmM2WN6H/lxJPiJvP+dcyCBANGVKqb0lvHUZU
UtbFDFBiZq9y7LHlvo0SeMZBbzkvdlo0q0T34t9IBqwcszD/jmPtwRmU6luuedq66gIFQpWj7h0P
bXzHauDjO0F35M2nHILUbP88S8DrHfs6UA7/exzLpWI3IDOFc6RWP6KCDLvv5yigzhYXYBphWY63
rPcNVvxBYxmIV6FUDObreCl6XY5N65477Pc+4ZmsD/aTlvjncplx3dBe8FDLQMobZ+el3vLf8svw
C7zFXYhX799piLkXFe4fFtrE697qqqe2iOydGlrNCbJsfs4rJdtp5LaeZ9+1VqpJhmmZ7oB93lJx
yneqDenjNw6fTzZ+FMXsWQc79ycIfTRTBC5XKYWAO1Z3NbLaC754qZJdD9rQPQct1sPSVaamv8s8
0107ASgPCyjfZVF+bcpyX5pVEka3IjtwbX4apQh9K6t/Ge0L9e93LmzjKNS7nczzt7lrekcnhcZy
I6fp0h6mEQ0KOfWz2H2PCtDNOSYlm6XYmB8HzEhySNv0DVboHwFt2LtiGJ6dYUa8YTmYY8IiX05V
033vvA5L36AY3/Sy1THy+Gdaa0ew9M0gHR9rViVHdEDw0PLm9jQmrX1fKSkU8NHKfkUOmwS1Mu88
R/8JDFe7d00FCUgX0pkNOdEGzErnMLB1CxLb3dVjqd9LnxysObhzbfbkVlXyvalHRb+z7UeJaj9C
USKGOGzO36+zZbC1HMqLlf1UdBhFf8C+khYPlTxpsQBf4GbSXCIyLAbbAvEbeFogQJeD7DYvG08/
zSmk9fFO+q4heUllbHVtIw0N3wsmz1YCK0SwKRFPHpJgPrhINy3Mo67CNHTzItsOiV8jK5/E26tz
ItgR776f52Ne5soJXSEIObHHtsTUAhOaJY/fvzIcnAbBcId+WVarYYFvy+FT+9OpDDmFXhzHRfZp
BLbjDcOmMP345+Ij0StAUywXPCXWBxWs1KQ5YM6X70dN117Mvv8tEY4DIwix+K85iJRtXhY6mc+8
u3M0TVlrOkt9xVIApjlpvobjVp4ht9dvdrI4PMHQMgbtGGf8JaT536MiaARfkUp9j4oWKVmJoi5X
ncEcy7Wk2x8s7YjbSIigPpe+RlXdQwqN7ZBEQ/ykALDC6kALf7o5AByb6jpr1Gg+oiDSbvuktX7U
X9QgiX4aRoI8sG64R3Pe1BG7fei30OKcuIOvtzDv5BApLcTsVPG21z5ybDD0lmjpQ6IXXKIExn3q
4wufOPux8L/8j9rmea8C9fbhH151zeUMIdfg9qKQHlVoxkhMvKCKuiGoTway6Yg7pcYATIj8dLjD
7j1e7L7IT5uSpZaOUNLYUQmO3YpZEKsoIpxayVgnS/L6MsHRNSi1sa4Do65y/YyI4F7pO/VGq/UJ
SO2SLkcgihx5B+oMraQajcbasm9gl7G+GaevvIjiw4y6JJaxCBR6iw961ObpHXqw493YeOQojH4f
Dsjfi2aISIJc+65aJa3lv8dJiARf46RPgqVvYpNA9m8Bi11jrte/Xise7HFdZq1OMRH9IiGGCYds
TrR40+ZQtKUpAxfyWKWr6m308xpqVn62Gq0g23UT211oX7F9cjHiwKfWarc2EOGT9MmZHFT8spqd
nBqRxtfvGh7oeVGvZEjzwrRbJNX+YplS7cKlci6HRCrlcooIHdOnRdMNxOcLL41q/2dM3fjEXKfL
mUyRs495l8uyCXj/MU42/ipGXh3sArl/5VZGFMs5LvgDucWl6zLqXFC3y40Pg8I5ZhCfLvf9ZZwv
VkMWHr8ax2ibU9+TAPh8OtrGYxl5+V5HM+gkMUaYFfpZTrXQzo7BGM0sNian9virhBmerr0enoeo
RV3n48xlHaxApTv80R/LjGvcdW7scd9Ww5JK/LjKNU4JyDkix/IvsYp8RgpkEa9Q06aLdrHieDu9
UZ6KD0GLT1oX6EURzkZwXPfyhgz5Rmz+ZOh0GESdyH1fuDlC0EkEeNlp+GUMAF630uliR7F9V2+H
ul6uGwWaQRv0+Y0UKlErtPYhFtRY5FHnHIopvSUR+dOas/4lKP34hT2hDMlBqbQ3b5jNW2nJtSJf
eVFdzdh2fay82VWxjkGaf4c1He9GPGc3KXhMjCj0PWRTaxUtm84wnsH0xuxGeWipd9LXL1tSBSTE
Jlx2o5HsRudlN5qxG00Q7MUxc9nslp3WAZ4lWuZNH5f2eINjSWAd9FEz7+XAB7BXZd9zoyx9jlaZ
93MbWPeeb25Nr0KD4CM2RWbj1Jrj6dolZ0ZKCszpu3otTSAyJcZZVr+BhQdEEsSXvkYHbtqgyTPe
yqGNAwvrWa1nR6xHK5GDp0rd3xgAk8kIYEvXZ3jVxvY4HaQZm97b2GXBQ+TEzatSHMPFna52sw7k
nVNF3203IteYoc08JRRze6MH0+51rNTM1uF9y2Gq47+HKDWO0pL+cvLWSe6yi1smoQbo3JFx2DaW
1eInpsNeCbUCWbNlukygZjzuIh3ZRZnhtj1FyyS02PqnfVgd6hx9sNUYw8qUw6VtwCe3FBjkQCrz
dCMjl9NkDgtW2JW5s6rwd4KxJJuUpS8iaGeWuc5bC20JQABLvlXUXgPdqjZNjHjate/qdiD6sBJS
LSGznXGPueNTSPbsGLuwUEXSG1ziF3Aq6XNQzOE5w8QQKUf0uT/6UweZrf/Qj8pWeA7b5K4cA1TV
HMi6natvRQz2KhDbYEg78HejBIvpODbHJe89BQR8sL9GymyfRfgG8oBLLkhlLy2cTA/cpN6uzZzv
DTPB2IpGD2wDKhap+VP6RKenF5Gf2gfba0762a4rfROXk3nERuBXEXjlj9AqLyfxPycfQ8sJXmDV
D+nRrfy75Xwv/eG2XRCKaV23D0tL0Iz5v1ofYxn0zLXP3+lwASoY+fi3gjo+PqSLslcRo0Y7xeZX
wTJEro3HZn4jaouxjuQi0JquXhjk2O/eDx/iiv90S4xESwDpfokeh4H86X+/gEQ2I/gEp8j/rpOZ
lasJBdE1y/RG7UtcOLRpOsmZiREt9lkSg9tEqqylu8kT86YYFOgqhOtMJlOS4raK3d77BT9NlKDr
4Xp16YNghxhp9nXy2/oYoQa6kWJaG+mADCsktDs8Gp91tbyV/nDMFDBCScgtQs3NNJxz4yOEz+6/
v6vtkTr+0p8Efb0x5qo9IpSsfP0tnUbIb0yRe48yfAxxkYUta2msLCz2IQuo5a3Qv0h3PkEJSaA/
Xz6v/KKXDyanlz/L9YNc/jQawv1rx+ADSVCPMtNWq5p8lQ3R0K7mwazPRty42s7wqi/KVKt7N4ya
c1qyO7FRzmedv0MFxXo2LMN6Vg3PWYGesQ4YOpvPUw1BPXfsci2jbQTBoSu3JPRtr14jSIUA+HlC
YPysWb659v3GWteGimrwx8C1mebB3KxwVplvnEA7BkpQ2Osyn4LT/3bqIpoPmnmIixU4//k4d1vp
spd+OZNLyFmlI3yKRifSQDOa3O/8lybagaBTzlJplApkZPT2AS1xDLcHtlgy0BsuspNBaWwvnUUS
P5hli6EtaNxqg0LvKo8x4sanaUYKw1yFCDffx/P4k48eHJoxTe+r5WDxVbrX1Bo9BStwt9J0Wgus
doGPyTYBzEehwqEGPMUGrsCm/+uPyZQVbDA56D0mAPhXMiqXqUZvLb+BdJGyOaBnoZ4NTw9PRmEv
NhbaQz8Wmr9yfXPTKX5410ozzed0XSZlui8yX30wEUF8QEIKn+2CnV+/zJPJae76d8jpvHfJ3LJs
f6TOUB4lTA4u+Y8tPBJtc+2jnnr5LUDJLJwp73VsarR6PSPfx0vVpkY3IS2/Sy+GKx+9hq0X3xMV
XV/p7cpoiZ31XnnM875eNQUCL8046N/Lvr5tnQAsQ4FwP26y2V99BAoBFKr/mneYw8exq9xHdu/h
ddfVx7BWnbOj1+AucB54liuZDSvKtE+rJgIxC5I6XEomCTY1O1Nx0xe2N+liDWP9bot5nXez9WNQ
WCl4WTzeN4vobhT3P9uRjWJt6yiimjYoPiMqH9OiQ/woQuFqKQjiuoK02xIhzY8IacmkITHUTZNH
Dw2mKJdHQ6n4r2Y7Z498/YbHKAkvjwa9xRuhjlRrJxvlsbRfTQzEHyPgoX9EoVxl4X6E+0IWp6zG
lmd5mAVPWpI3aLXQki5jeaxTPHnqer/+1J/1KGA1A2YDw2IqOE2BPWwGuxtv0Rceb70MDdc8skl4
oji5xWVoDDHYcx67wCgu+5PrBuTThiTOLFyTZDNyOc2SxayFsvbKS7CsnuC+P9QueTsVAt1WZETN
pCeDzLt20Rk1cWtHJCGc9ziojtvc0KybYdHqjscf2jgab5E7G0e71woAUPjJhTbvEDdpSwqImvMY
mQB8Fj+5NrFACQzKi2GDrzDIEz0m+qLk45IC1LLAf1T5yBfd0xSFIn/+jejCe2Tspe+RKAsBXzXJ
OgrmBIcKt1V/N/NGJ91we+E9XCgO2utgN/ktXmowI4QJceE/aK+hH+W4oOCQh+jerWAKVPN7XDjV
vctewl+VbsV7gvXW/gJRULrAAm+15O0uWrVxrOyR+wSF4dnpWdhL4PFxpyJ58RSZqXbI7GHewSjL
3kjWnO3SYs8pKXFUDcgLFsVbBqH4DKFDfeJGKM594bwFQojHjMVaI4/Q7GXUttT56becyoGEbQWC
KnHWfZNQukjU6o00DUzIWjnHJoCLVTLM+RrXnnnrKUlx13udsx7UfhHWoNabk8h5gO0Y3mmGGa1l
7Ze08/uATrXjbmDtvDZrM8IUdtGTLSrU93Nfe6ZSU66QoXZ+twNJ/yJtfyow6NZ9lFGBDELzUGhz
sY9Y621gZc4bLR+Gk6mO5UYeL2ZSPeqB4TxLf8v+hqQPBeePfjCWtyiL1b9cM83fyqJX8kPrUKRy
1Da/BSyNcNoi50cmLr8da3BgUjbop5WFcMwdQBH/pLC8FRzXn3CvZTBwYZ0vRJgr0isavPKIokSG
wtV2WLhVakNJ1si9EiPUPL4Zy9S+aYwGXjDSc2jIUOt5rv0Sea9h1O4c17ZvS4PSqNJC/sWIcW91
RfeGnUW/r9FAWu6d5tUxgLQWc/4A7mBY9VNabOC2m0DVbe1Nq341s4pWnddYN1kwTlTxaBpoKpEw
dh+LRUSq9vtqpY0RYPBldhMhTGRBhXkn7UaQUKCodDeXLKtq5e/tC+mXx/d7+1O8bqjdjZ4Nxnps
ywlByBgsBpD0Ta+jPed0RbBLnNreTRhuvhqxRhmCN/FBRskxJCi359atjDqxeWP0SfmUDY6N0PaN
BEG6ch60qrqXlmFHE5jqkKrfcv2sr8mxpmjv5vAiOsvpsG3wsmf1FwDV/rlfDmaOvKWOTtVemn3t
ziCzi+/SkiluE705phrgokY8EKZ+HyOzuIkKz7jB/Ysq6FKHq4wC+kQSVmup10mf1OEGzwaygEb8
tV9RQm23pEAvtowSK6N5AvB2iZWuPPXB3FYTm3/+5muQ81+qfJwwZgXPgMdwfGnaEZ5QVA5GEPm5
f2eVzauUIKhQ+neuUr5KucINPU/GpFphLZEOkYI++g/zlqtIpF9AXLWoj+0iNdvL8lEWjb6CYr1j
h/FZlpmhHwZ7Lx/HjYyyKk0fZuNt0LEUXoSU5VAia33ra8P+mvCz0eOTrku+Dy8IDyvzfu/XHgo2
SZHepHrx5i/MtDQ0h5u+HWNQkPDWrBAIeRNqNZlPmhBkt2YT9S+5GfUPFpYSVfSNxY//lzv8lQDd
+J0puC2Fs1U+Y4dn7CJw7Cc2QCi9BdbiXJE2r75d/vLiad64gd2skQUvgK/i3hrrmr13RHQG/Pi/
2jKeLuNdqvMVrqCL/EN/neu+WAkhrwq75gkPFZ4+5XQrXbVSIK8Y689C4JNDsFReSUOiC7vw/C6H
/+ekMqTYOAobVw3vvWLm18liZxs3nXtwRe9A79x2887Q7QFx75zYY3dXtBXAlUn5YsGhlvyv7drm
AVWdadNMrFkwY4jm1zoEHZiSGNqI/InI012E9/ppQ40Wt2XbsPYw6Z9ts3Buo8iDb7OcwZviUPHw
D8t22v4xICEDdRb8m5yNtPIMl7p0RCQknUx7GyLPthUChfgLe+YOwZEGhA98C63UbhrKhUcNw7Rp
dYWIjbl/8IIyOgroa5ZRORUoGWkAwP3jv0YvV1hGZJ5canBidWti+8pq3+ElpSpg+Z2qz/Sz0f8a
ebkjIk/mk5UFi3lDTpdEaasVSAGyyWgAbWqrJoAenvWTvrncTNIePUPfFAC41f11/HIzDUl/dxG8
yEYP7omGkEfQt8opnjV11yVm8KTiPQoX12i+DYb7FItqNH+/pLDUv32n/6YiTfw1DXP43XUUPKbY
5+3HwRluRkv/NY/dcytIqsZuMBehefkeWrFunTp9eI5KZT23+kVH4IIHHfl7rfhf8myVfZarxNEd
zrWXDdelL02wbGG1UyMwbgC+DJqXYRzVt27D89N4o1in45mRd0BKPOMNE1x1FxmNsZPR2sVmywwt
YCNWB0bbLNFU6LwI5TgTu4HFbtrUpvBktzjHyn9f+vo6jleGDUxemobqvIdIUw5ylT1Q4uFGm9VE
3deh/X32xuId9con0ch/JesqycZNlSJkhUZ1G+yFBC6H68i1T84GoYjLqdZhkIDYMTSmSDvqg3OI
Q7hYjmv8pSvqOans4HeeAIGBwQnSLPnZp4r+3a5yNAb6PPlWB1Dh5xbUmNYANYIxFr8GPlJ+I4nt
l6HUvbXdpVA1dZYbacqOag55LGbleKd5VnZHAYzyax2YP9Le3afZguaDiB91tfqj91iX61ljPwFc
GncVv/CpmHjG2zUlYbE8a5UuOSj6eCN6ZNIlh2xxD7qaol1iFzMhiRtMIzv0aXIjmmbSVSnTazi4
PdSZrn+eoMp2CbbT3mLtCOEp2fqhD0pgacIoj+/TsD/6lBEQ3gI1TSlZIXea2f0zen71wdeWovJy
pZIsCPtEY3H5APKqfQBdr5DXoHL0ahWDwduZbv7tCnuVs09xCfdVi/jG/ErGxFh2eF7oACJVwkfZ
0iU9cnnw1bgdlh2h9OkIV+ruHD5KFzcqEoMZrz4ZnBBUP0OwfUVSNX+JnHwm7QRvvo94X7k6brYT
axbhQ+U4s6zBSFQHw1Ozlwj8636cjWyjqIOy0yu7WBdK4BXwviLtjMTuzp+D4Hjp89P6Oe8H495Z
lYZZIPyTWVho2JQDlzWcbWh/51UxgG405ofBsv6SbqplHk9pRz8YeRG+9FW1/8OG2Io0mDbBDId3
qVvLATmc/m4ME2xxrfcu6c/KQN91tZGu+ef3QNQWixqHnNFZZMAu7lquWuMwQ5ptLSphgRXxFLfz
fNUh7kD9HGZ9WdS33fxflJ3JcuM8l6ZvpeJfN6MJzqzo6oVmyZYty3NuGDlynmdefT+E/KWcWRV/
RG8QBHDAdNoSCZzzDrZ/4ikYnKq5MfLQXRom4AI5IcfkbAi2Xp3RHXO8vIXlqzwgdHD8f90jztVv
Q+6KvVwoJ3Wtf0aST9+Jjnxx7uDgJ+sylyY1P8uxxVZtAyyx958ifiuvXcd6U/tVeWcow9nucsIT
QTxtM39wFheEuRjG8JQZKwujsXqNRgwCkHN0Z9fbD8tOnQMMuOvMfOxr33oMg7em9vqzHEmyfgBd
Ufc7OecXY3ZQCodEuA/C8nKGAvs8ba6Qjywc+fhf+xLq8Qkc0tTZC0Unf3sN0QbslrG+SfbSEA8d
SBMo+iNitujV+LmPJV+g3sq5zLOH1VhM9VbOhg6q9WEwIrcLcPxJMdXybgzFZWk1imqR1jMWevCN
JToSGcWb2ZPFIqexT534Z4AuRr0mlQMgP1KOl98hxpnrZELbtMqFRf0ZAE8C5vFU+EV1F8Fav8J5
5LjK/wQOGrEuqiCfYsmEfIr1ZnPca+xYDL+AeAM/RmJKz+/gYg9bZVRytoekdIWXfq/9oTxVRtSe
wVHey+Gwij6iJO5Bm4rPUbp2L4cDqhQeoneroKx1ZH0G96B5eJCyvdXBTxT1kox38cWvjds0xriv
6fqVrinR9yB3Jr4cYfCUxq2zxoswX1Yj6pKo2TZnC9XGfdC69Ww1UZ9lM/ByZdfRqVs4I3itRg7E
SJSvT9GMZm8ty7jU26yIg3hkTNNOFt1k/UzW4FqAqwP6XdfhyfB8/JG7Vxl0Hc9DO1kLzKtW14kO
q+1/ippl7UGIK3Jn5YGqWKKAhAFij8fC5UqE4x0OsefERC73Oi4nNc4hNx4f88CYHRjkmGwiB85o
a2u/ONu295kNUrGwYHWRZ3od1G66IT0TL/HgKF7LAV1QSwkx27Dq/BWGnLOwEyO9lbP+ZGxcMUYP
bYImp7lKci9eyxTN1Ac/zKD09pL/ITklE+zLjWm75vLyiXR8xTrC27gskCHJgPOygmwxZseYSWWW
Zx/lVajkzrH3BfpN0eQcx/mKxIPzeTYyXsg3+UtM6o03lEhW0u/GY6+68qvBuR1Eqd07Hpl7STcf
FIwBKxE/9w5uGF7dmBsfiPbS6hp7D47OWPpK7W09nxckr4XmtsdKWb5b5TszDKdnlOiyo+zps/+y
GOAVyverPrsz8xPIOdk4GF4Bz5KuJn1M+r0yg22XtfpDMzeW42YYZKvW3p94gy7r1LitgfseL11X
2VMG9E4y1sx5eXhmv5HLc6CdD1MR+DemGL59hIeznzVpy6VoG44H5KTGtaiQjfbG+e6J4qlL+RPI
1VbZvY66hgHFXKJMSZAt7abw19fqpKxJXrvXEMeOSXzKGaA2VAJkvdMRtViNU6nNSbZOL1+DpH9g
j0BGuhoPmGgXvybRfG2KAQ2k0vCQ5Y8NRMCKGauAH2dolSnlVwglWaYXZyi+5bJobVBSbn4rpr7C
aZA0r8WmytxOo/13RXvs83AV+zwE5Xfq2sBdeeKYWB7kkPym2j6/Td37IUco8CBi6FeY+mmTmy/k
YGUrq971EMPSB1hX2eS5uy6pjvqsg4ica9ktLpeXaR1Tyo7PA6ogczgMcqp0EYrZfmEH9/oUVAtF
KbStjoDjfY9On7GYRhStIl3BPW4evATOVzrV34OiZQ+fguVlbSL0OMXN8RprO4q5qx37WUKaJIQp
Sn1n2VNzXmYS8oTAV3Qjp2VzgTVJhNN1zSdY1DX8MijvKcPTGvlu/mNfcRD+YclzfEjWFwXf4Yc6
n/IjNC4RaSLXcDdgHyInLnHxP3FOOYU7XR1+9L/lgRs+LEdB4fyohPoPA0jjVk5GUltYXo6hltw2
jbq4xv613g6wvDKLDLew3zceo2Av0Nm7re1OucfBRD6jrvy0NiiHRWF6xe46UbO72BbgFhZyrLXd
6b6Mj/KznsMmwc5rPHtUaM2DXil0RXuucG/Ot1aQidt//cf//r//5/vwn/7P/JQnvPCz/8ja9JQj
Xl//178s81//UVyG9z/+61+m5jocZ2xT01DTcgxDU5n//vWMQg7R4n8Bih7y0M+SA9judG2GMRQ6
hy/5nBuVGXSZOddh6JKu1h4HnF5qLRmeNN7ee1zDnDU269NX2VCudNakKMQ+yqrxyTUr5HVmSqsQ
CQr/xXgnPPDhVT8gjWtE6lfUT8/D0Go7LZ4s+Gw9tIYD+nnGAUG7m8Imr4d9+ewqgE/4Amt6b2Nl
qqJh9Zf5t6hDbihpU0bCHfeSofMHD7uAEga4yMIOrMTcDRPkllScIuzcjJakIiIcK2jiEX10YGXJ
FrhDfBkLx/BoKXz+ZUReTtbdgPPxdREI0nQnb5QkOM//+7+Go/3519BV1UWanWyN6Zi64O/x518j
iXXSLuAuDkkMzmc0/eqUOFVFwVDUK9x2i7Uckw3+EeJY1NFlCB05WFst8GvNqKMVFVf0XZKyv4dP
010aDDkysKI5712A1Yi7JEEPSrkV2zHs63Dd1OUPdHtXHzIfhVM7d0oz+MtAJbuMKBb0xmufQgMV
rMmv76v5Sk5oJfkBOeZkNkCEtsFbTw5eVhdmo6EYsE1M3YOKzIHxcsTMUMyY8o8Dp9Lwrk+E/nHg
RC4wAnVUHWSoXDQaNYfOoNUP8hUIp6LeX295GeOWSeVaJ9mTt2zzIdrILnp+0T2KRZczq7yvvCVY
af3yz8hbupriofHGoVfjC7T7939q4bjzH/PTV48Xn7BUmzKeMA1XNa2//thqnyd8LTttM7SkhjwK
fHvR1D5nQGoIFmmqr1DXV3UXJT8tM/oZG037HBkBPIwyRYIjT8TRAR+zUpyxf5uS7G60jR/T1EeI
2+GhMHKAe0WJN1yjp5TuZNew+c0FHGfY6TCrB8Yqw+vjsRC9OBtgaORwUBvlrdGjrIoeOgy0IZ32
9fgFGSTrWThDd2pDHXk+tXjFasnb6z3EsGje4wVKgb56osbQDZktuvBVUx5bJCIepe+JUO6boQ/O
cgS5WHTKhsknVZhmOQeny6Q6lOku8EF1uFoSUz7+pxmK4bXsRLZ1YnhMfuFEl0m9cfp6ce3LabkM
nWGkqnTfXpdmbi4M4U53mVsby9oJ8ud+TNNlOpnOC08RDbW0ZEJ2mExwgcj2F6Xpv6uUDr/lqfrY
Yp/0oyi8m0D1wl/UqzaaOkQwoGzKX76RYXZMCW5Q05dGTaoFCr39q4PoBCD0FhZOrpyhsO/lMCKq
AXAF5UU169uu6/p8a1oTvCYvFft5LJs6tj4alO8F5O5407ZbpRDedxQL2XElU/QAlNTdRWi27VSH
l4NT6ipMNjxphUAAMP1voc6QRgtLGCBb5njwSH/F2wEEGXlrDfjgTguaj1v/EQp/2XzyW+d7OFXq
bZC241qlpPWsZPqvHEvrn2b/gsZt9iNveUdHiZo8ApLsFsUUPg+BzvvO1tx95TfxU26iwxJOOgUm
I0meOtSn78CI3KsGsvsYBAW7GovyU0EBbalRa9vWQwsMSulv55fVjezZIhjNRVF0t1ba6FuyGe9J
oqgvlKO/mnjx/bQQ93eqwPieVbmOYmUbPhpR6WxaNbUPQY7+v2lRjMjmRQjdf7XnRRQTF8XQfyzq
/c5aJQ0KYjItGSOEg/Bjdrz0wNHu3WDCXWlOdf4ZocVI2YdKeRp1RdwmFAcu5bbf3Us1LmgKsGlU
9lGuHkCcFJrS3eWhKB4Mjp9i2ypdCgKwtPluqNa9h1jUTWent3Io0buKQ0dSj2uywu4ybBWL5xqN
DM5sPqFJmiCL0ye1veiVyj9oLZwJKB4PUqq9d/KDavocl+YhRYESEvDwkXNyyPBRbqgdkkDXRWJ0
jXXlt/pKjqlNsooHHdHGuj2qhmfea3Mjr0qtsfju1fqSN5PYDQJMlHwS4DUqVvVg4/lWVMGjowXl
gx6ihzM/K2STWIlYuS57KrnARwHowYOueo2Q90jz3Fx3KfhVVzw5qFUcysFC5Fp2mya974b6vuYj
2i6x7G1LM36Sc4YVP7ewSe9kz64Qy0T7f994ojy1UeGtVb8Uq6xv0MKCWdwgVFJo+0u/yd7NKXZO
o6FEZPKN6SbqzPfL3HWtnE2QBj1f18sxSjLjPYzehQpsbxwd61uf8yNHMAvOTRyW2wbbhsM06bPu
NtmoDHOi16k0X+QHFO3Epfp7Uaqr5dlLwNugAnBfaml6ZxUKenyecZZN6kQ5PtkZgi5mW92JNolf
AidatoiOPtZDGbyAtmjH+CUNFPWxF81Sn0MyjO8fJuwu5AKVzOC9xXsCyC6SYtDmcbcsEBGZoDXL
bsHu8qYq4h+yN8wRvYnPSlSX/k1kclLGPW3TONSVB3QiH9hnREssVOzvZrSXz64hQ2dRr8zunE2a
spWhVmsFl9Acc97v7rRrGzgzhmc/1rM4CTydADKM024lLjOj2ADsRrQXmUk5e+2msKU/B89rYZQf
k9C3bqoO1EnKSeld1714ySM4PzphUT1GWXqS44oY+nXlZBAwqM6/Y9WEQlK0VvMcER745ctyDKqv
Q67ssOLTfpUYgaD/an6t41JZZENpnwe3GjfmEGk39lwaagccP0I/2YWemezMTNWfDcfrVpzP0p3U
/AZS2K+GavyYTcg+rTIOAfBItHg1Zji1gKfXn4csjXfK0H3uunO3Uh3tOTebj9lrV64tUJJ+zAte
jn3g3OiIE0NyD8AEI0X7Hnbl1i/78QeIlJ+jl9hPnhtYmzDPOSpUFdnslpxGCj3qW9T/lJFagpDM
lHNCyOAib926RmzKKMrDoIWYCLZhsyzmrhzzqcBfrv79WEEibPKHdskuw8JxkZq7ikKUv53mS8e0
ymWfDZhJ1kNAyiQJj/JKNimJ+rU9NtpK7WfilwaHTc3yt77EFgV3oG7dFCJ/s8kuL2a37WOaVuGL
rqMqNof5KCEckrpzlt0Yv6PA0SiPfVmIjYma5MLWzOEL8mAOp261v9MKNYfjy4SU9lOpfKJOoXxM
APopF1LeT05cV8gJ13QW8WSkDwFb7jOQ8T2bM+dO9jzQhTvP76Kl7MpGqZsXto4vI4/5RRWkv6QI
mpRIk2hi2fROAIykxVh0VkiTQ3UYn3KbnKmqGMpaUW3tCW56vkhUy/oZrEaRez9NE5pN2BnOk6p0
w1oPN0aaWye3cw3Iz4HyhgL3WbS9/csdfpSYKfywLCdZVPyunpXBxtPAabO7XDeHvYZxBQDj9mCm
WXoM/cBhT5pOb6Bhby/4mr6gnpTHr2jSl0sRWgc9KKCN5UX2feryXTOSh+cNdiyMnry2EfensUi8
L50Q6sLDQOs5x/NsNbIfOaUDmCat0V7xSs9Psqm6EhXYpKyW1zF5NSGhOqUAGK7jg9mKdUaBelX+
Xi9njfAGTen+Hls7bKnBS+EbXicLdvvaUigFHGTXTb6laq/foP4znb0QIohihA+Tbk1nOaQOaP2Z
mt9tZFdOlCHOpLh3nMQcVkW1tTMNcKO1HnQIhPEcSluKjEWkntTeHW9cjwJrRJHqW/AUmFn3LRxC
c6Xojn0TDGVx6g30o3pAm9/U3joOnqUeqqQuN0bkoUot1YQulyBa8Y8dIcf/JcMsBZmvGkWXaSlc
dBEe0hM/3vlKdtMi/LLOKL7hL17ayzGBfTXFxXw4/N2n3kyhwAblU5LUXaSoWd+2uRW9oqaGIVHi
njN3VB9rBF1590Wv6OP4R7tDtFx27ViQoamTep2NWfyKkyBpNwD86OETrOn6Fyxyuns5aZtkxQaF
3U0UPGRgOhcq1kfPWa0OIP+V/BSzOduOg4ZjUyaSA/Q7dZd0BVq3kWWuhTo253QKVPxY0uG1U6lN
q2NdfFeMbBcN9sgHMOFQWPSzuEp6r42i+GqlybAYgtB4DmslX/V5Z58mE3tope/V22lCd6v3nWDP
X649RjmbeMgv1kMUWPZy0N192ZY1gohBfeunan0rr66N7WHGjkpLuajdDj8JLB2aFba/2arjvKVu
O/a7l37RqjlFyzlIDuKana2qeZATQ3NbV8mTrxb8bjzVPquBa5075AzCtOcgQ4LvPNl6dxOb8S/Z
k00DsxBcJqVOGR9lYXPn6cklXlFy+9xjpQSwdgi30DRgnznFcKijclyppZofMtXo3sx6F88o0NrU
8r07NNm6k1jRPPyK6Ez2YEd4YjaDOW48FNgXnB3ydzGw32stsMADOOu3EK36eXhC+hKHKJQJLl21
+eV3XnfqJkXnqVT9cNgavFttSj6jjrq939T5e2eugWGob5leIVgH7nAlhysP71mjswWZOnV8yOP+
LW5V/AIHp791kMRbT0EndilH8TfPQ/2atNszXy8semKXbVI5mW+97WD+bSO6BaXKehuhaTl+/lZ2
an7jAF1FkoDh2gOr2Bpg1MIYQOGQKcnaQ1b3ZeBl/1KgKPBgTSW+gwwZgR3dapytFrKLcEK0y4Lc
vywI6xCtR179uAQTLOMskoPb2i4bUBnTWxgEw000aHy+5iYus0Xmt/mpn5lLVotNTICi4jWgqKhD
2AV44euYh5vOZnS6dHYTZy8jQBsi3UPdUd5FBsJn+ZWj9XKQPTkeGNUq03BoaAyMyPXA6rOV5+c9
SFcLcUvYC2I9Jkm/MCxtyBCb97pbkZF12KCbthPmNKBHz9gkvFG5XMo1XgQ0Us7Iu8mrnjJzlHKC
CZ2hPfkphIRRCfovupmGS/7TwZ3fC++UCQOvsHnCDvmQ2UIBxlUH3QMk+V+ofPRfnLRol5qnxMfK
KZSHKtS+XW40i2ap6SO+PEngTHddBpTJjlA3TadhuquosWkLeRkVzcsMCdh/GsP73Txojg8/lLUw
VLHJxvUtWJm2ZqzkMl/vnI1bgWaWokcCKwdRp8G9VEz6PaSatn9/8bqd8Xiq/xElhyazFiTUgDZC
d83ZjtdiodUTCCgnKR4r1UxudA2JNscWEaUMM38Rioneiwy2s3oHb6dZ2kEbF4hLaYjTpB0CbNwq
LWwfVZQyXgd6QzeIkrNhnC+hIGS+hWP/ihpJcfmXU71q74wQ4dn5H5Z3qPLi44e53FCE6eWHkV3Z
5FH16QeqEr/eAcHCum/+J+Wd/vyhWru99Rv/OAVufEJ8Ertw1WDzQDoLtAfAxd/jbS36JQr+xeY6
4QRjeRfmzkKGyfEkUSMYMs6cQeaRWGoa4qywDjjE0CUfnx4pZZwxZe9IlVZsO8kHhTs5C7bUu8ds
CoJKc5NnfXVI0ZtZAPCK1yZqAsY+LathHUSBvW2pXq+8PAg3Uv1ANkPiJasSAdxPY4krUAzFIWiT
BxZFRGRzK2OoNo1e1S9Woz2Wth/+MEJBZT/MyK6g35uy3Tm4ThSegEewr54jev5DRa5+F7WJB5nW
tLiUkuSw8ILZhJamvOSRfqqiHilK03k1yUo+d4h9b6y0qjZaqJ9KxNGAvRc45qHA/ZaF5gndKe9n
pVcbJWuGr70FYlZjS/EgktLbjkk67uWiyMNmL9Gm6S1hkfQnw5F3A15z/LQo1UNv28+LMlj0932o
QhaZF/3+l+wRntCqGY3kHdK3WGtKjPqGxne9BDCHfm2cfu/xeP/3ESMRiBD8z/eAEZJ8R7Trcg8Y
J6vJ8pOjV74PiZKeZKPB6ziVUANWOcSEdSpi5HyMrg3uCYumlv2+jEuD1F3ib4wVX3NntoOzMvIm
eVGSNFxkihA/o+SQZob+yxTOa2Pm3qs5qTA8DbAJgrLcTihlt5er7d+r3Xm1qiba79WuA4B2JO3B
4w+ntdayFxIpnxUhaI1JT07Cxy9TTkiWTzGofGbRMZbFM6WNzHVg99GykaBX7VyHaOjE2iYw63in
iiZ+d5xneWSpBjYweTYDw0Y7frc+D/8RLc8xMjrqhbXo6/K99RvT2PM8zW6buTHyWZrItdmT1vlM
7HA5MPk8PtjfxclZRLW+NYfM3JbzCXUS+Xdb5QneGZ32jIzMp55GLwYBTNWIk+4cKXtB1Q7fM+XR
5Shyr+uieHbhGU+cIV59P9awbxjzS7ftk3gNOHDYyVmY489x0lNrQKXtUWuzbae51muoi/GA/IK1
bJOIvOVgiWU//7ySsiPZOrJRm7DZNUJHuEPMco+FbtWX/pXboxVZDSuX3avptxHpw8QkweVGUFty
tDVN41EOWeOYA5pJi5tojlDTDonRPxeAd17BZ8eb0gwqRDLqeFXmCD0agTrd+l7Qwd1AoEh+rpv0
sdcT8yvl8mnVYIgFe7ju7vgA8MYI0nc0/WfABhBc0hYAhXV32MiUpQaz6gHd9UWEO3G+vM46qhau
LeCeWwGnkJNUO2wRiCveyrZ/opBVPQypqjw4tncajKJ4A2XgbjtFMdcySuN4tOjA2d7VOMovEthj
N/2or+SklZnKXrWdclXPd4wThQJAq5AVmbv2g8vN4OXM4WQJDwVGfpemZPOULa59kVsfM5ilcwIs
9XTN4d8+XNdldeCQERrutAyJIbTUrD2agNW54wT04KZnD6bvWY4k4Ad3mZ1HS9mVE1PgQwXKQm0n
x2ST5RvoN0hRxzBOUqcdl31a5v5yQtdojwQynr8otD7IpnegZ/ZZeR85fuGTJar7e01j8yW76M/l
G4p9+VI1anOlhybsRC00hkVUuM1RNmWetcdpVIet77o/5JBXTM3xU5ztReFNXgKtmGNlSEIuZx9B
h4hy4Rw4KU7owsWec5CN8/vq7xkZHlhjskRXCKr8HCjH5NUlegxbfeuj56X7eXgDCDa8kVf/U/f/
a8yNOshothmtrveDEwK4HCiRko79UTakJPpjPoNKCqqoPGed9XXS/R0mx0YVY6HZ417Gy5Xg6RCc
k5dqX0a3qNksZKxc2pv+b0RN6sMzH/RKAA0w1Ftfn7xVWwVY5YUAPa06VNuFHXbIdiia4FoGkB/0
LwFGqXekonUHCnvmNUcONuk5VJX4wajPPrqBMeIdarr3VEtdaAY6hhHv/QLbj2041vraae3gDXk6
UGaVixYeidRXbKtqvphvlS+i21ybk5VBEb51eeSQ5sqCvex67XCbKLDKWorAD30sHs20SV9q44un
DxSFM+oyVoW2hOyamF5ZC69V3tDfEZj/EmL3Tn8POpRgvdgrlDluZE+OAzFN73Scf6TRTRiWAZh0
5PFkt60cZ1Wojrljo6pTglSfXEAIpxxV09xWV2JMnLu2yxHPQercg1JWnys0ikkPAaZbhcg9abMm
1icYZGrp6s1DXHWvbaeY4MZ7/zypHuCfBiCM45+zMPHPGPoEiP6lP+R8PweVbZxsOgcehYyQE0F0
54qHIrKfyVgWJ0fr/Zd8eJQoNQ1zrbtazROyuxQ0R7XJdyNC2GvZdedERBDr5gXSNt/CtlTQRED9
1rit5CujNcSbEg+X3RMMr42ujN3Xocb/2Qyn/AH7Z2XLEWzYh5oe3se/F+Fed1mUj8NlkU5aJ2Pn
Nb8A5BsjRc9Ec4P0Qfb0pA9XDbBU6qG8U1Dnz25UIykWcoEcy6rw04IRNEGD30l8bI30ufGj7+ks
OFLFXre0tCY6+kZrPpDK+lGU2vgFsTuMgxT4dl1tqA9toP+U8VojqqWvU96a8NZ5KB3sDuVEoGLb
Uwz1cBRhUcy2CQGIOM84BpnjboQ0FJibDAds126pM85eAtdx2a3NvO+gxWXNCvcBLPb+jAmpycMG
7+FxWClGs/P9Ujxp9h/g0MER38apeVEHI31re2vOG7FTLgUahk7Xq/s0VNI7H8tVIAaR95y2gKWd
yal/NiobZMP49edquzKCy2qMRj+v7hq/wo1ejCuZhEFYPL8L0au9A0erLRXsYVZd20ElkemYsgms
daOL7w3KI8ux9Ox7CLMQM1IIHmyYKKnrAe9prS6e3MG8G7HTKIeedCwW20ngivdqXjg1E4VA2/5Y
GLRjd3Ijjq2D4+Y3Oc5xy0ryV4Ix4CeBXNuTgt5f9n4SPzWPtfPYZX/Ib/jSlZM4jLl734j6tZWt
y9CxT5ZVwWCLcPu59lpnBZDEOcVDWj+g4lA/MDLq7Wvdh8V9DtH7nrNFutD9anwjNQeH0eo56M3d
1sNmhMz7owzzcqqGuWEgPYZ+8NJHAgc5Qe3ZTPndBvrY38oyiP5nV86iiN7fDnHmrzW95Q2QGi+Y
RsXP1HvZWYIP2cVZFDwVmf5dmgamw/Sil9pHgKZYwHVDfa2Yfv1QUss6jc2jNWswXke64PFC4JPz
9ORULVpvq/ejsnBCm3CLxFDYBdkumX8Tptp9jBVhke1k1/sdJ8e0UCV7Vd4hveecwxar54Lit+wh
i4038RDyCmwQWFyavfM+eWl6K2c1uy4gxmukczHLBSXHzrlTR7GXXbmRll0cP8fltStnM2tzgZ/r
unYyAw3kDv/MjV21u3pG78gheRW4lXKT+s2OTG0zEzJLHtVRsCt4yexCyxueXJF/kcbFeYKjZ+NO
TzJA7YMQzii4L455l4BEeO+l038EyDsEvRYvZt+R2/8eNShlsOPU+XEbXLS/SAPS37e5BsgfpE6r
L5qeFo+crKxNhQUojtDJ5N2gxsrJTDPBa1hsv27kYDxomwIzzP1f43JSjl2Wyb7naFvsTjXIgqkQ
DyJtzCPUCmWhD7X9XriAOVMNLym3Q/qfreVbT0r+3wOENNV1/gLnGbbrChtMnm4CC1MtzfkTDhaq
bmZZojD3vOumXYAc67R0RZodak4f4+Uy4c9AzWQeJXHa7QtwdEJr/Y2BnOtaDKX7VAfeXBuZQAio
lkFyj7GgyfLbeiiyBRUp9ynFD4WMoXlobURwl+kCqwTnSUaGU3hjC6yMtDkQpdEMbh1AbTmJnIZJ
ZcoxdrJL7URZk5RS1jI4HBBzdnzn3UbFa+nlo/VkWiNHl4Ysu+zqJmUvUI6bssMxVg7hKbto8iDB
+I54HF5fUIXP72QPQ8RgGWpGdGjbERQyqfKD4bvDfiCxtQoQ0Nq1PSglN8rLFb8i2HMNLOS04r2d
T5F7mdV81wLn2xZ7GTwV+lI42CzkKBTs22ZqnjtkFmGBFCkFZ7quihkeP1cCbD9tnsFn+Jugb5Gi
m2e1pPU2edqXnHvoKvpsZe/HwyoSaggGF5Ucsn7R0Z4b9srRcbJU9zC67Ur2EEb4GJdh1zEOh+hK
xxwnHDv/2eYqxqpzY4V5cbm6jgmhnYbQtnfXIRJOuBbMjRxDHAYUH88gEhh/TMhZZfRCuGxhdSCN
Ye4vYx5yQ66P0fpkxo8hrI5jlvgeSHq4Axs9wkVWDn6aufZ7qDGubfngV1l3bS530NNZ7s1oT2LQ
Pman3IHA7KMzrE2peh5hTpdGfpadmIfddgyMcSm76hyQWOV3gdzvjRySdbfcjB/MWfhYDmVw01bA
oim6z2NNEwSnvCtWBR8wsp33VpNGt37Q92fSUcl+ShsD2hpd2cSGBrqossM9ekH92bI40KXp7CX7
TwREeojWvMthfDPmzmFhWPw0hwnPwHlIwwjursQnRfbkfQaoXmvbjvK1HINOSoq4MN1Nmk9HG0rz
MQ2L9hxg73ILXexZ9gpHBeaFIR6IeKj4ckw20MP3HcSfO9lrgOPfuHH1TcbLIQSMixW/6xc97ika
qU79pTN+KH2rvw2KP+HykTaLFD4Fn3YNZkPpqM+JPegr5EeDVeukX8wqVw64R2VbO48H9G/aAsmJ
oF2KSZzCnp2Cok9ky5pKfe9EeBRO6j6GqNyj5z19nRTM0Sowr/wj/bSGu9jthqEOoGplGL4MzYEc
AlrXQ7RTM986+qYXYbVsqaiqd/Zd5erPeQX7ymk4Yrj8EK6ok32NWv3a7cEI91W6LS2jvlWyIzrF
6XzccjtkTgU/UW/tRBJtYr2Id1FpRtsyT+Df+eOiGKdwAczMelA9fO50VRkOWRBSkXTES2kPzVdE
2Xi+FIZ6h02mCajGZx/kFP7WsCuxbobEuI/TaVmMmn+WDbQodT8BcuDm/4yBtIzXVWFWQDD/Getd
vCQDJfH2eDcGl7V+rZNiSJKTDFOBst1S3b6/LlJLpefZg0/4dVEM3HophB1t5diIzsCtF7g3nQFG
Y6HXY3mgJIrcteznM/JC9mVjKVi++CM+e2hIJItLq2EPcRCQvg6x0gl1LftaZxQHeQXJhNBpnq/l
Kjn6sVQthoWXUv+RbyL5kvIjDzXJuZFj1+517K+4SL7L5PTl8jp/vQVfVvvjhXe5TNMOKQqxMPFL
Ogx189GEPqK78dxEthkkC9mX03JQXl3HrhNxWEFXvk7/fYvr6o9IFA63pV4NSwSpF71vOg8KgkGP
YdLt4YX9AD443asditBG52urGpDPphOp9zglKb7HZHF+msbPwh8APfQYS/EUh9Lqt8aucOtiBwXH
eOj6FP+bsIl/ZM4u0kX0s0yHDna7lz4qTVFvc5EYe11JNCDZqHM4AH2/RqO9mlQME0w3bEnXVNjP
oAZzg4lm8oye+N5ET/Y9SLpw4/gVqL8e0wQWUC/2I/9ZtHwz2zr61lAHfNa6dG0bqU65M2ne4yle
D62hPPf1/6PszLbjVLIt+kWMQRvAaybZt2ot+YVh+9i0Qd9//Z0gVenUuXUf7gsjCUCW0pkQsfda
c03lPlKsVTPY/UlAXj6B3STi29zoshkPbprNLVcqHhQqM88Qlbu39OwQTbFxaAOsXWjIylMhjLdZ
9LDc2OO57uiwEPT8F56e406KBlaCokXvcUXDjjf0MY6KfQhr4ErZFOyxmcJgn8ZdVhA368jJG5Wm
3pRybowXDXZmxGU7IwhUGmAopvncJIdRwYJrI4THxuSkpB/Gj0qltXtzZIbjxxT60WCLn+A19/Gc
NRoOYX9uE6SYPFfWUiEEQBvt31MQP5iuYtJDiNdmn7ykWNR+sMTaxIFTryhLp9e8CPorWZi05Obc
0NxRTn7UZq+gDfJ9BrljN9ks4TuEbG5FX92J2l8FmoTV4FTdg6HQ4EvHeNjGPunMKA6uSe+WZ2wY
mSf9zFzDKK5O4J3TN3XccBfU1pPkAwMpwvWsEEl/qee7uhyyU+rQzLbL/MZakfC1JkjXtW6YnkYr
6dZppusNUIdcUXh9LYxdG5nuVejqG7o/XGcNEJUSPPEhpl22DgP9L1sMyRGkABgB88nhNkZUR3bs
YvTUSqHOmrqgOOSG4UD/iUpKTIW6F4o8mn2prWtRrNwobTxXz0ovB5J2tUWUHgUTuphoWqUpV64q
0I0Njv+tLcH8NNK1n+JDxLwSMAB1/splcmJJyr0R0k9CxndjPL4YbZk9ZQerjx66RhCph5EVmij6
nJC601YkFVP5SXE2lWQWNuo3IsmUo2/UdHfkgLSvkD+kxC4duzHlT7U6t/HwoIsY78SDAgd/Ncox
4naftGddXQd+fPB/tzHBvDX5QcdlU7pV6o0EZoy5E6+wwzbHsoDqWEoXw36W7C3F3FZmqouNSMp2
XXTiXeUEWwf+3YdPzIQaEruH/LhsdDcqPl4tu0oh8qM7b5ZdkqFjbuP/Pvsfh1MqdPT8+5XBmvJY
zckgLO3G7GO/zvKfofXTLi0+B6G9JpFCP+Yy1Y+TGVos0ZnfpuELNC9/hWD5O/x4wh25iyAKJjTM
HQd3Wi8vUT2/CD0stmEx4GuLhXG0R7P3wAMN6N8OfhK5qzzsqJD0IP9jqewiixb7ynX4CXlVrOO4
5alfoSEuHdBzMHdHG6OsCwhuzT0eoRG3dyOmTT3IB9GrfL7VlaqPyaGqRKath1S+2tImxGD+DRx3
I1y1OIzNS1lkw9EN+uGozBsSyNMyhLSSd9nRnzfLs2Z5he813LUjJcyVCBTN63t4B2rct0eKQMQ+
zK86q/tVVPkzzF2xKtWEd6CcH7FU5azdyBOBqIiKj3nvb6couQIrVI7VHPeybPwII6GSmpT9E3ge
9XiwIv6w5f9PM8tXCzXvhqyS7NiPU3ZkAtQqaXes9cw8mBYCD6FJ1mg23bzOaLONqbb4HwEJHXNX
fjfy2tpkajzSzCDBdBuX2WugudWRb+k1n99Yc1BOIia6px13ie3au+UPC2ERrLNCov8gf/UYlc10
tBo84pTPoQU4xZF6RXlkLu/s7DhiQpKpx2ROjpBV0X68TZ8/iLdpeZVmZffxKoHwdmgM1n0+xj3k
+LpcB7mDhlStpm0trAcjl1AyAhdsphLWx2XjqGV9bJMQj1IVo63EpLEq8nwVNE19lJH/Hb77Q1Wi
ByyCslnD//FQoZ2cql2pvnPSrOEYRPIxLlGhGehADl1QHcuMsrxmW++VUPxLPHTTuomzhzyWAxxj
7SecSPCGdX+StGvhPwaAcETm4PYAJyWQJCRq81gmdeAJwYyIKO16GwGSWweJTee1NLHPo5tEvPg6
6r7cYuqMPc21q01gQaFVoj5g5Wd6gVLwhTPTbeY7PxKFArglmqcxLwZvKAKHS1x/Xel6uCIiOt2G
rOzFZPZPoU13dRg7VOhzAWxuriaWICLRxk6Oro7kI7shxSO2V+PsCGssfaMBS91ikEVtxbLK40sF
R9qprD1aZHVbuw2TA4u059ANeUjIB0SfpOKofYdjerD2GJBubuARHRzgbuE7ofnZsMNhbPBPDzqc
CP6eOJyodw7aKuCOT1SYzl/ZMpehyiT9e5oEAJlSV9kFUXofYqvZO6I5C5/s0CQsDjHPrGPkR7tW
xg1vZWevhU9oUkp4wAoAv9xUU05Wt66QbqAE1ySSpMRXlbrh3io2BNEh87LTV5Jg1I2IMRfFSgnH
fAjEQ0Tkcu/qRFQCWdkkTvAqzbYmsLlaBXYzXHnY3fgOVacsJGzO7s7zY3Vlt+67CvvCi2jprDOH
aNSKWbfnqDbdSk373jkSw2hThUeE22urEiNBaDWu1C5KNnbbtJ4blNcqjA5ZaKAQcM0bkVCYhXLX
xGWT6munRkrepvWO7ydEsjp/0PMCh0JVb/jPmvbCkdYuFd1m6PUaF4xZrWgi8aGWBK6GEf+vSkzI
usFHTjcOE8XDLYuJ6zz7P9cRtIR0HPKDZnQsDTqVXiWz8WQake63POjpbKz7ApiJhT/+lKrRn3hs
JVr92SvdwaSjLkuMiEmWgophGKkuKUcJDz+3vwXJaK8sZcLfivr9nLb3egLmrxb8/c2Y/GUVZbbR
HMW4KBY5X1Rg/rhmjFs+rV5YTJ2mWofWZ9X+pnfUWxxHcPfcaacr7sVMw3ydaI17tDQk74WGczSJ
nW0Cx/DauJch0ALIcWH0ZGeDz/IntfaO0tkeNSQLy09zj00HigfrM10Qb6tF8A3DuZDt+v4lFRro
XUpk17KslNtkQchH2qvn5XhU0nbamUrxPc+JCyZxubr3/UueptBbe/LlmPBpG+ZR/bqqrLNIQ2sP
whKuk1b9GkamKxGlkRNPo2ucWuV+HG6AMqyV1fTlrrLs+CRSlfZ4eLHdrqYlmJyrrnBu4QBn1qia
eNf0KJIMavCr2E/sSzmp3PWnVniAJzTA/syo+k46XuBKfd20RrHSEMBth8JdQUWwH3Ecaajkc69z
pT0/uK11mxCCXXYQ14OS6BpKW0Ct0OxhvAIw1FrzLxVfwy6703CBLBL49UbTYTwlLp8TKWhNKkkU
0OqzBYyXI3QE/nzYwVPphGtlMunthzSXdYeynGZ23lS4r2Oi84gG+bALpmJLIM53HbuX55PlzPMD
VWheROktH9AaoodeB+rQ8O9lyPwzqyBtGzkCsJ9k3VO6WY+9PRx7qd31oK22ksfzTboZrgoLxxAP
gfAeBPkLMTZnABfXlvLyFVbUSJwAjb6i3/pO5z6YVrdLR54/pSyNjVAJTK3KSN5GZTRW7tDOfw9T
0awU47ZS8yeE//XGMcrWy5X2R5LJZiscgk8jieLCCEjzSEKgEIZJgq9k5cR/BIt9f1J7tEo5lIuC
fOm6x2uYOC9TbirPbqzc0UmfdDiSF0of3VZXYxZAou6vWthsnaTQTuG81zZRfxXS6K+qElhHAXe5
TzLOiELUztwh1imOz0kqGJRc/RqFk36VuNe8GoPxetnlpn0cxrgGM0w6tTZN5Vtgoq9uirJ+K4q+
X7VG274NNb+lK4zujZpuh3AyGN4CntkrfIy4IVmRrCKnVd+0bGyRO9DcdKekRdDaGW91K5rV/IF+
M4mhIHCkst+QS9UrkCHOG9MPVj+Fb3lDo4E8NKnNFKj931jv8ImqGu1bXE+IXg0z/DaDQ1eGL7vX
IgyhfCa981JFCsJO4o6qtnwRWTSsG7WxnsM2M9bWEBTPkeSuPAr6ZrbrZ/uhrvH89sJ6xALHCtA0
AxQYFz1GGqxVKLQtDVnZVNn6zRV9uQ103KC4EUFwR9V4cePI3MVpM55zu+r3JoFwJ6rs5aGxa+3Y
IsuH5UOYmIN4AH+V4++VMSURQ8TpfuxL49ggptxIKci2t+wDPkLbg6zKr6RyW+yzmnzVSGUZG7UP
6aju8qCWdxTa1b4BAjH7Pyzc1tlzlRDjEk/FtzyIKg+RkLrOCeRMM/MkIvNMloDGKkj71dXGK6rd
P5kgfBfWMJPg8pAwf0AELL2hxE0xsBBvQ77gU9h/brpEOWb8LgSAO65H5/RsueGwq+zxFUZJ71m+
mO97g7mN+qbbFKksT6xOiIvGXqHZ2rDPQAqsB8gfK8cgTX4k6Gttz0uJ2DL6g9nLR9N9d2xVf8mU
8XfYsTI3+byGyr5VgvhWpRmLCdd+87EnrgrLal+cAOeXj3Rg11XlNg4o6SqVjuxcMViM1821i3pn
G7iZvrLFSFAS9dtOP0udbgjsb5V5TPKmoR/3SlceLJfautFxQ41kGG4lsCAgPNHjSLt9paXha2HX
GA9WRj+ht2mPRaRo+1CJHnhweb0ZD2ttbMDLqtUfYGuaqHK0Ic0fCrI9T/MGlZsaRSuCV62jnLRu
M2VtRupidQp1O9nlvvbG6H1IIG8QWfRkKco5tYlkLtBPKkwCP7o2/bxqTPMXCgAsKYHAUBB0KIFm
26pLo51uvuu5NLbcH5/LjsxPXcb9peUDT9uRGGHQhDu7rZKTNBCq9gVpq7HoX4a0FLvA9xtg1d13
tc4pKZBFO4mQe9/gd5eI0oDwaxgbuF43dOnfpdXgBzLal8AfIxQeq3TC59dWPvWRiCeTUhSbvNFI
PbV58Jft74SO+QYNKt2OXITPtbMtU+JicrVzAVpnLNXM61QQK2qK6BiH7nTPmUmLuPul6EAHNCeB
ReO3K03YT1L/OdgUzeiFM+Mc2vcHO0ydv1w8aTHYUpSsGCey4OjXWoLRaSDFr5/cBygu4tjo4+9q
zIxd0s9vSORUt9GG77GuI4qekLxugRvp2z6b6mNNOgmiOQBX/VwrkGXdUyqiRCFJWU/EUN1UXeUD
HrmsO4qRJUdWkAOIoLo9MBHuduNyeDlSYXoiqamOOX8Z+PgBfzu2/BRdqkczkuNO2H+S0q8OXavQ
N6mctYoN5WiQZQmPG2uaVqhiDxJ7XeBOXxfAnLQwFjtj3CQ0sR5DX1xTqEHrqGmRcWXQqAbajy9Y
V6Fid3iWyNfuG6zhSpJxs0QtRP1mp2TC/hXE9P4JJeJBkE+emHJq+D5s3Qiwm0oRapXUBuv8oj8V
YeO1XXunvVYQI9/gQdUQmAqjfWgnaSAPKUyMZM0mDA5hkFQsc8mJGhOzXKlYTTemTIg8RhMEOCF8
zFOeV2lxVUgDG13R7AvTMiBwVL7n++EzMa3uWrePTddpL236rKLK8ZI4qK5t3v826fkSCFvG+1IN
aZ9pPN8mpE0kGmywahrrfEDmoCjj1XehjhZV/RL5FZ05/4/fZ9mz6nc/WN+1IAfr7Rj4M8OO72JR
JFcBvPlALFawdoXYdL76zjoc2p1sp01r+yx2a+c7+UDpflKgWRtxR+vI8KeVLO1gBWybz1X1mpgi
YP1U/656gPN2PD1bRbJNsrcyD80fftlcRFUCsIV0JcdvgZT5CsogYTZj/ggjv93akf1oDOm3PCP3
Marfk0F78dvmd5YyT22DH2o0/nGiKmNG4bZ0DoKAvlyknsgKurlWdKjLdqeKdvoBOBcwI5FeetqR
eVSu8oZSipJp5VYrjWYTWxk+/OivhlwFGld5c+k7eDRSTWPEgiX0HrffaFFde4p+pI8gE7LZpOX/
qWdtlmVjJAD0pt67lsobn9zIJv4sRYMK5wsPMrOPDsmGO9k2a2v/u9r0BA5bo7Nq5fQ95Y0hYJL1
SHvPS8PdDrII7/5gWijmrrkrvIiF85tdDwdL9P7KxDi3g3j2ojgyus020l3sKzyiGndPOdolvzX4
odjyPVeN4JD5fv4YVMkvCC/DytFIt9QN5fTT5gbB9MHOjwGtvhUwTgLU3C5dOwM3+D2z7uSQJOa1
d5h55ZTU1jkhNZQUMsSxqsFXAixsaRSZFym95PbPgipCf7OdKLl4qm7C/s7N4bq8MhrKrTaONLXP
8ZX4VYeFp4oeSCw8BHVh74UQyjqPC+Vq5PypNoRpCxA1H+HUuJbRaF1oS2UrJkjKqzsimLPSZJrn
S8qrManY1QOR7nWrDu9KnMcYTUMBmMxNtRuy6Jq6iktZO4inaiPGhn+JcMLmCSUB9L60PTeBT48n
mRrQFjlKpE/wPQH0edKFF7XjLmxOaXp2YoGFByvrOrcn/4Jn32tECOWq7OPfKkYxZushtT8N2BDZ
BpGJoXCOVg5HGlLULxQos7G1WsQ6VSCr05jgZloczbnrlKcWlv1qUfaoMYXqr5OXo8suE8q1FRP4
kFLInRvDHbDxoJJepIb9Vg6+exNa/rnpfXgHqFa+hnVDI+ZlQjlGNPWS4fh5aqUQdRmP2FZgJELi
a3VahVQKuUHiR8fvML7VADhprTm3scKXWI1gIebh5SzhMIUgEeHjLIdl1m2qLedRt7rLMiyYQ9ou
nb8EjxzhL9UDsz0UUT1EpzRJTsw+WXfalQo9H5XschAxev2wDM1nUC6CGb7szj/DSPQDlv2QR7Vl
35eNLn+XxBDcYAzyDFH5P0ExEB2/TpC2EXsTy64NUy5EKmbqDLtw0AJADvMlNFZJFgAysVySFVPh
iTihkSTiN2ZV41PRjNVRpezyAXPS/EsFx/C7HY71toQsdtCsYCQVqrvw2Zt+hKPaUxZSzUum1c3N
bnp7tRzARPLmFPWlHRB0jC4c2bRO6E8icN4pbvyt69xwN8UqTaIBxaSfhdmrEVVvS9xHHKHim8zu
PSfr2MNB3J5T/xs3Pvw4UAXWQrQ4MmMyrGkHNNs0Ne3rcjQgQ/RipfUl0f2W/FMM/DvNVWHZz3wG
E8jnFRXPc6cKT0Ge+VjOyqkcaN2yt/gK5r2xSvTHxYHw7zM/NVbCM0n59OLGuMGT0yhdhPrpA1w7
WQ15ENLQTqOuZfvPwfn4P2C38SCiw5wgsmQOotYVp49MQhIM6h0l9KflAP7DnBojbqnTR0RhPkXY
wT8i+cresc8fZDzNztZhXRmnT1DYv3Yh1EHVFva2rva27bh3Hybp1tAnbe3Ou8sGm1pyHHP5+2so
iABzYRJfQ+IwFUgtnEuW18auColY819XDrUarpystQ500v27SuX/PjlU6kiUKwAEc95yIBl7h7Uw
ZZgfsYEJpAjl8JDISL/0U9d4kgqqp4dVfNPmiPjl1RAZwC+dsVz948AopuycWOl2Ge8/ouLna2vW
4GWGnGj5IXDbyJ7355D4TA0iymuc8rVRhNp4Bf6RVdsOvxfmZDZM1qZwunq3iHuHUR9WJQ6cy3K0
DP21sJXuOZ9q9cFp4ysh1Pm3hHr/MegqhDEodlnFueMmx5+/LXuAlkucQZNROo0shTnfnG4AGpaM
StOKLssu789Zb9X2YdkbeTyK/lVLO+2hRDayDNZNlV/iGpbAkqjAgqg/GHUYeO0Qq6/hmHUU+eiw
mY74pbsAiWXdlfyHol8BNCWfk3CU6Gfg/+kFePw+NN7yHL3ucq7qTFST2sjZLudahvy8tJsxyMul
LC0/L+066+PSeMjls91YghaybW8/zqVqghG+ogk5N41LuyWw1g+Sm+sMt3zec4tIe57kBsZk9LEj
M/WFW1R6XQ6xqdc5xpDDcrHeIqka+0bdLEejLEyOeBqVVdjixAsoEd5so772ZZ++SamFyH8bhy9E
0JyRM1abcRq6bwWfNAekx1//eapw9M9TO9Up/3FqP7ZXrbiWyT4KC+RzbVDe0dEJ5EL5X+pMabam
MSCoPh0PfYsRrP0jyRl5LzrwVxlzGm85abnYJzbujsdV3Alf/dvF+EzHw3JaxTrUgo78dfXyM3Uc
4KvlaquiYteVibL2B0RqtQIQRIt89+6ESrvuffrL5aTvxJx5PujG1Z3y6L2C7jB7a+qbSrzGirRI
+igzp1jteoojU6+vl91RKtGjRfDPssd9xHrqkn4AeT/h4w4UWrixnU6vSXrDclbfhGuUezNQU1yr
Oky3ZRCbCa4uILkrAz7ux4ljZRLW0Dc8wzE5roI2i85V78pnpU/VTRM3ymbZzWoNv3KACkaPB/kM
jMZ5crA/zDvLCWZBlY5+33nM6vpoqbC3cd1Mb03AxLuuTP24PKAFFue6ab7xJCkR4jX6XWV1n2mT
ckWwb7zEXfzK00rBucvefIyYKuUakWRzKIkI9ILEIvva8n+X0/SuD5rP1N7wqe53Jk+wVD2O9RTu
SKMwH60RPG+qtPUvg5uMltX3ol5CmuLhbtpewF03WWW6F/a0Jmk0U66VHy+Ubh4paIX8r3NUwgq2
RePCcLd7dd/VlN7r2eVGHIy6V8tCeqObFaePf8oUouOG8qcyKBItVPLJDH7imgsuy1Dm0BSiXILG
b/4i60LVjkMqJlzYXDAbmB6h9RA/FM6YwOZ7pM22eFlnZzdpgnstU1jpeVj/HFoHkEqYvuZW6+xo
sFs70bjFayazCzXN+mdtIwPITMW51WlVnhsWyF5puu0p67ACLEYZoPndvtbSx66VVMjt4k9vZftc
r8o/KvWy/3wxn7OMDLzobeziCiE1d5tMKk+CDDzk8wSM1p9XFiDwGpWeQoJEbLV8DMYuFl7ch+1h
2f3P07CffZ421G965H7rG6sPNyrJ25T5J6hgQ0+tRGEFPFMTFhX/8spuAtszNRXkDEgHj+5BdQAV
6RJnlOkP/3jFr/c5ZmR9cXIIFL4HSrCdWHc91nNi5LxXExb7iLVEx16uk6ZEGitBeQR7Es9m2s9M
eiyAhChs8tl9EVbjWYbobow5ealxfGW/4LM1nWS7SEmoancTGpUWs+2FktB2wWxHKuT/RFGN5JKp
IXDsJWm1wV+2q0fuO5AfcD5lRRMhskDTh1yjUfdKP7DUCR1a7AN68zPgqHhFW1oU43htsPkgf+PV
smFdM2xFAW3E/PfY19GhxtOosiTbLWMFOWgfP8AYOnExojOhdTpkkh4qRBREj3IqxlNDknXZUC2u
eprV6J271ZLgWcz5nk2QWUfkNbg8av+6bD6SPZUivlbmNB6/zl1eqdM0eOP8tF92kTK5+9bOgYvm
jv+QGfVW61kAtvNeRMf7SsgKjUD2lg2GleJgCAphX2NoqzKwhmyWq5YDDiWblZrJEiYJ14J+SG92
l22cPqfG1Rk3fl31cQKzdWiKjgZmmKtyXbcta66qVw5dXmqPqQnmByDPvlmOhjjEN1JXSDBhGSvX
889L9LC7Jci3U4Wk2a61z2hqb8ow2fgWMgJsNQVfcBIhQph3lwMDoVRc6McbK23Jq1VC3yWnA7d9
QDAgTUzTB1diDuflbHf+WeIhZYH78SOjLDLWuCaSLRZRJW/sa292fGus5P/eY+6DeIFayvLsiJQx
Ouc5eR27RLFDr86BZtTMCT17gNTg2UBq6CsSJiB1v/zYDCRZ85TtTl/jPR2AziuKOYjGNXLeGk5u
8pGGxtd1vlnZu0Lq37+GllcfPybeCHMbVlVwb/TfX+uzZYT4wo/lWVsHwV3KP2kG4nQ9ZQBsLREQ
64Z6Q2k2ugbrxwp7xVtYuNATD9Qc/T0xHhN1e51Mo6Qpt7U5ElA67yaRD3Q70sproenBt9HZAr81
vhm4Zs7WYFe7sQHqsaC7eGA/f9wIPoLkAmtorjJ1XsjkFkRmivDJsqzx0KWDsSrncEMUB3z3qVZ5
mhlETxOlay8OermLZm9vVJnRHXbvJlrMvGJmteBK+jxqlHF89/mELuemKdSbzjXavzkckVt1Wy3A
pLE4HOvZ5ri8WjbLvb2S75Lo8Y1Crfs4aIZ+aVJHwWcFSFPK8PviW2rQ6jBP634lfUdlIPLFY0zd
bAci7tTUse8F3N2fTECRhyFAqpbMFuhhdro1xjpDJvi0jFDHz9aC1e9BTpA/8sB4paBHSvfwMzYG
4Kj8fZc6A+ZT0aynLTfKXynzQjsY/3ZC10zKxQzoFqnV2DzWcCdI5TKpmwZBlxzktcWOfJsck8Uj
KoRfCQVlvB/hd6iKxYaaU3fCTBF6ykA0lw8siNmJVj2FTOr37iRo7Y6aeBlb67GYhuTsNKzBlwxe
3W67mSym7paU3mXz3w4sY9KCskiHXGydzIWvaajNKlTHeZnM7jK2vFo2ypwAnwamitA8425PM+s1
nvXotvhXIFWiamuliKL7kmI1dG1zjGzUXMsZy5hdwquxZlm5YvvvgWmM3/0uvVZ12D8rgYxOuNYG
D8Ph9D0ss49xZxaIJLXyOe5wfjOfL+ZxOY/H0FMP0m5AWbhBvEIEZl+LRKlezfQbphnjW9hHFoQA
gKx2quAP1TvS5aDz7ax5Vx3cB7UIsumVmofwCOTDjrbEvQASfiIcxU1hB1VUzpsWh+IBNY2LMEYZ
moCuriPOmOImqnoFwFpL/5GTGvhY1dL+23gj1Y/xSOX6vkOXLjIBwth119Dg1XdHIaxxnl3rfYPW
Mei/S6MEDqPn/d1s1W4/ikrZE2FJzIBt8a8bUGISEdc3FF7iKB3rCmq7JxNjAFtqAD5Yxmi8MYE2
6gLShZpE+NQK5S+DT1bzbBuN9aj3TNLatvlwlyLMUE+jqsTrZXmaSr/aVlNr8l6xDqX1B3kuS+V5
2bWls9Wsyr0QDvmk8V0814Ube0sSIUgHZk60ZLOElhIARRpNeR+8qLn94CRl9FPVB7FS7cG6aWke
fTrFwjAb94HeGBsWQWC4bVID1mpqFiuYMMpBU534cdlU7tlSDeRTVZ48tq5fnITW/VwOLUOW3cyt
DiwnS1heqAPOIdso5A4zyPsytuTvYar5qWmlg/cE5IqbAOKNhpFqBpSV/uLQiihUsqw+xqYcr0AY
RcdcxfccJJr18PVqkoXjhUNhPQRMYb0JnvIxHuU10iwJNMUdNoVuxx7m7Owe68nnxsUSUCiBuC7j
M5J2rbuVD7CLGWkUJ9rD2AEtCFOj3Pqma3xzZ2H8fMf5OiMNhs8zjLwyvyV5/nGGTpNlldfqqZMZ
auvFMS7+tmUl3W81VyZImVv1DOa7tlWqVj5ZjZMxBoeg7d6ryTKukDXNa5wVHCDb7TfomHZfRo2x
p5DxGz5Md6kJZGmEoeSbVFG6tcMqCloBUStyjmVptFhbaRL2YVzhGLMN404in3nX583oE5cSFzyW
mwj2NbwihDOtXuHI4LxlEzWlv80cExjMfMUy5iuDiXM9O6amjwwSHAXLS59S786Z2YNUn/htCQhd
yVH1z8vYwiNcsIVFPTQbStPjehnT4eKbUpjlz6RrfjgRORpKxPuR9uNbADsMwJf0vWVXoWNNMcrk
3m6FAGonJT/WOvGGFWC4NQYHsmvqmpToyCcBcYn0oWFBU6DsnP3H4WoYVxEoPok/Gy+17m6WOYIS
d/XD19hX1Tafz6u7WVa6lG2nYSZYzPtfc4vluq6oHK9RNee+3Ls0V7la42RfzPlOlru9iZey4Pu0
3M1GK7wtR5dzw7Aw943fwJ1FpoA+hQZs4Vbn0MQLvGzkvJugwFsDwuy9rwODkPXHKVo3TJuuhQ7Q
630LGmvctL5bPYSJQgvh45YZlhG949oykEIHtDzdInueckNs8VDanjGvx2krlJexqt/beSFfzxtZ
TiurrgsIfpwfapqBHVDsYr1VcO+g+w8BE9ynKf18tYzF89gwj8W9lW8HJIi/yhpNcO0O4dGaE4YJ
DirPCNDfJZnGT7bVXHtLJdOu77lnkkE2XlQaDV2vBHzUfBSguIq35by010heBbUSDtsFCvu1u0Bh
sfjbm3Ggr+k2+C06wkrpTnQP7UwaZjUFbAnIjrfsxnjFn0AG0OlIAazNVvnPLEUT1YXbpFNLhhdf
KgvNm0ejSjsvD+LlkSwMk8P0/X8z9bRX1Nl+RNrk3EolTF4QOH3AESxRECsyEojgzol6LY2/jaVo
dDtnVgLByx8XNVr7/7poDDLt1FXzH1gCfFnmlgFSosOyu4BflSH53F2OhuN/7CalQ3lhvjbRFZRR
QfwqK7P0Cgdmopw92iIntzuqpldVsWz8SehOlCGSW1ObgoNUWF26hVE95gMFGs2FvGqSgfYzZ4nJ
I4bEnQJPqGKCzbPyR3dkZuDOB1zMq0qloKqgKD/Be76qofa2/IZ5N6lXe8JEjkXhBR74P4+R1PgW
VgMJKJFNM9Oq6b4UmBLNIsOqv0zm+zBA5D516mFhcC3ndGTs/dcxZ27kLKeEnWh2XY/OkSj7SIPG
LMsbNQ7ntgTYL6+SiCJ2FqPN+8cBMhUvLXCS09d4jtLsZI7xXsLMWGqpSwXVMuojxF3aCnPZNk5Q
lkH57vdLoTbWnXaPjsdYLxeMSqvd5GgcpywpjhC9+7WWJuDRRRAeLKWxnjJf1w6sW+DL0XB+ynNh
PUE6LVRZggZihOf2zxjhXgCX4Gck1qgS5a+wBxCqRpl7ocGdXtK4Lz07o4/SLJ//Ruc91nvqgEUZ
Xehsgu1ib5nKLuNNov4PZ+e15DayrOsnQgS8uaX3ZPtu3SCkkQTvPZ7+fCj0iBqtOXuv2DcQqiqL
ItkEUJX5m7lfdPXicv1nnwgTs369hojtQFbNL4SMzhoczg10LcjdIP2rYxu+6I26pPDZeUd+m+M6
0aXiY4pobe0658RKpV7DSuvP4hBkZX/2poNokvvehgbw8x4M6EIHRI4I4iGvEhApk7JeO90PXVBy
fjfc9CqvZu9beuzEGm71NCwC6dEKe4s4A2liaE6skBqQf3P+Rc5zbWdBy1yI9IzIwohDb7hQdcLm
4A7Om9IN/jHXSeilgXO5P09UK165FMcv4vEhDgE0qdioPrtE6K+J83Z1alZqdajVEmBaIvW3viyG
m1pl0APBVGxEn9kpww3aAfSbqGY7N8XNZVsLZA2mm/JFLb/1A94Rgc+CvZCVFyo02YF9VbAWOaip
X2nSz/7IioM1DOvxyz/jRX/CKv8GRi5cRL58qmNff+q9VjlLA7h5kfU2JR2FPseKTwjAqS8yC8s5
aV5Sw0bspt+ILPhYkPeSYhmxYeCUdYHi2aqtDoC1/MvcMuopL2iiKS5NayFM2h/nW3Ul1y+oHssP
SGbirHQ/IxOOsHmx7vGhISM5dMuxV+T3IE4/lFANf5rth9zEE8QDmFwah9rXTgXBEfeG+Vw1mbTK
Wse9SBJYvX50wglpoFFP9Qqw6S1AEhum608+TMR+LTOjczWOQNVaxXj1ndDdYGMBKV405ShaOY1d
7cWo3lloLSe2ei7yzHidsO95UjqPre2rzy1WKWISSNXkmnjGFzEH/tN4kPO2WRrwNi6Oj1ajlbgX
trLFqu3wx6pUF8C86JRrFNzDqLyKljig5UcabZpha/2xCFvpcO/X8SOmIA1OogQrbwAb32CW6lyL
ADdJceb52iIY2PTd+41as3a4AYUL0Qc81Lkq00G8SGGX1DK84EZ6eihYBk7YEymOd3ep4UQ+RoMt
H3tbKbbo+b+XpY1Q19Dp5SmUYigVrdSUp8Zz5uGooyi5En16CGF344HmWA1DmyMfsupUWT80kksi
Mmzl6DifxtNp1zrRUZyJg9EBaV7Oba8fuYKnoLkXdwJcpfWDO5q83dE5FlNtXzxDgMGFlRU8/GfP
/MjJf7bBED7M7usEi5Z4qvwv0yWK9bsgqjFoqEr/6sQI0oYjlVvRLCXFJ6nIACSa/BDq4HL00fB2
lEUWmEfn53Ts8Pya52ZRBWhIHbf3aWIgltGlNP1kiYFSDxBd7m/ioPlknzsUourpPnHvNxpvT/HD
OnnShPjwPBQi71NFsJhqhdGrmDVMtyJx9muqRQUHCbUInUgx1a6VYZ9xxbGsczRS4pJF1SAM93NT
UrKrmwXUxBk0akV/5J0jKOXIHkXWXH/MpgOuCU3OKl1E2UDncEDw1aUYE1Eg+J6gCNgn0ZLRoD/K
agOEcZotZkXG8DOBIUnqQd93QmavtODm1cgYCfkkUpLxE/pRYkz0YFYBDej/Eh+3nQvDNuh3FoCd
tdl1xkadxG5M1x4gteS/N++jIliMylOwPQXfR+9zlTJliWSr4JEKzdgYY62+/DH33rz/v74HUrpQ
rW04ZauLWGYPWGN/LdLR1mClm7qGapl1+pAAzXdPlVPZZ3uSU9BDwzhECG4vNJGszp0iXCK/M+w6
1HcfdOubpqXpTrGpSAnFSGX4gsaR9N5E3u/dgf+1SVLp/R4t1Cg9/+sf0aK7b7/CvHDnaN23tTUa
hvyiJ53n0M7e4Og8FrkzqRMFxYsHP0B0m02knpF9LRZ1k+dvYMOt7eA6FdZDTfYmJb65nF8j+WKV
eLrpiFqFSGnwa691mBZGrYcX7DpwjOgU40UfWbUidp/9MOInofKZKupL6/nlexFE5LvzLrpJZGB3
JQnhvfVrtvJrtpn36Q+7f0rjTP85zQ4RI3sPPdKMY25FtwTa2q5r8f8Vsz0FmqNb50+K0eGX4/pg
GC23/7AUTJh0Vf5RwdrjVotefo9p1KiUznfuZF8kdEPf6x6jo04G6NMZFDEqEl0XRU+lLSrozqHW
wWRZoTZusfOsrzLbrFVVR/FzNLw5wMwWoVKH31ERWAB6lb5ageStpqznJW1V/SjberOOcj971+36
aFcucEPMqtCo6p+RtMm3Be53sJexEwlBEwCFjMK9Ccyaml3uH8MIO5IJ6RQrgXUDE6ze+kPgxKCW
BqemW82ffWvMjnMfsrztcqy4WMToPFNH1yTrEA+JxLyih11keuhZYlErBfoXz1F+ipNY0+cTMCk/
FVnWvkwn/3XMNH2cZv3jdf5z+q8YeUjWreZ7j4Zrtair+e9K2LFnRqPyuWKXhYR3+ChaZgRLKLTM
9KCrYfpMBpllA3Sxle327RnAebTSIiyaJpOQzG6bJ9eCpDndEULKdk+/xig2z2MCiyfGFOaJ1q95
yG+AT+mD7GgkBWaoLikk0BT6izlWF7EpG3PXX+Y4S1wjyivnDJmypYcW4TcZ9RFyM9UrkmWLcWIf
xlkP3iIj+RpOZ6BnP89EnxgVccge/A+j91chqQN5yR/q/QBpHE0O5aN1LBKmalDu9KBTPirtoQjl
+t33JX3vDvzPIqoYmjfcGQPyEmp78WJoiKKfwk2FimWpnlQ88p5xaz52Dl7icVwqj06HzZ6ZNdXN
UEsJ2cFUxtpAzj+8XEEVBH+nKmulNTK949pp8nInaszUO/ZdSaK1xVXgWrRFMpeifaB1c5ioWE9h
LLO1p9HEPqdE8GQOGx3EoSM7WcqSr00wzGybofX8/z/7n+PsWJGPuJsurUrLtuQy/vtXqmQMG31E
ipANrK4VviLLCrW1TVZXWGvFMBQX1YCfhYBYeH7SbsXnV/36JrVS8YgJdXNDXPGbrdj1SSuoc2py
pZzg6n4TBR5RxPEwVPUVDcrgVPPJJ2arBsJkI8o9iDc2Cx+w1RaqAlBNXU43oswm0KriDPR1doHm
Y+KH0fw+KvwpRZxS6euhRV14stJyFIOssWRE/Vm0LYkcgAxPbBNbGQlR/Kt2se54Z3HIsGo/kypZ
yp6DIs2v/o4E907RSiobQXUap8VoIdalWbhrJcU8ii5xUOq2rTE7lL2VldU98j5ATTFpK590he+M
NAZ6e4Wa35TGr6GXlNY3CfJLK7nm93Z4UlP1UXyvsIfJjTnhMH/NgaFc2c41j1kLpAiywF+Fig1m
ajYTDQy8tLO51+CrUJ18iJSfovAuivYyrH914cpltCzMDMxs/ncR/x6Tcp9Mh8w5iVI9Rn7VypUj
c2u47YvaWNrrWJbqGoyjdfRybkVdUGkU1lXpHRjasU2D5KtiIx2aw9xB5jFZGplRXe0usIbn+tko
MEQHog7AVTdlb1shOboUkoFCPFD0xUXaL9vB30Dzb07yMGbGOWoLSKSivIMqApQ3dgQ7bUxKlvQO
ZtnToXPL5jrqfyU9HP25H13U11TtbXj0mT5HydOqU8uAlN37qjq0dxnF7qz4KTTvZLXj565Fhr/z
/SqHSYlAnjYdxLAYCCY4uQzHapkjlbkVvl5Voyo7VQP+PkxIU9GXOy2Px0ChTCOgquCPbwne1CcR
EmDZdu0spEOmCTgKAT0XQCLU6errvL0fxnKYyI/h+FoE+7KOnApH5mjYj1W6xmWoRbJxZKNSK6cE
UsSpRJz5NMRwSZXGecYxq9vCZuyrhegTIaaAVySlG+z6xnoaRJJGlSz1YGsDsh+TkrVjRNrBMLsr
NtXVtVCxwgmVCJmYZW9hryq+iekbcxGanUUDRZf4rqZ+p0B87N71K/7P/gD0okk6eIknBt+621bj
JXInqh1v4ldreg99L4ULfIA61KCA4ig3kbEJA+qzvU8hw6RY/3eLKkC1DrIpO8+S5Wqa6BFITYIv
1NRMkrg+Aiw5zp9cdgcIF767F5rdmKPdZthCorZnkYNpFDgBPqmwXSqyiI6rUyOorXb3CRiYxmsF
jJPIz/CnQkq/Lf3JGgh5Nr+GaClO+3CMVrbWguSbRqy8zc7i7H4QfQCPZYc02hQkw3nefF7kle98
iM75NVFUQd3axsNAdP7xcqLpTP+FjMm4T8IUk/a//9ehKcp9AP0h2CoY6A6hIh86U+3V/WRQsU4z
lUr3LUX7inzsr387HgRTe/j899e4jf4b4ji8H3VHqtqekeptAkoySFJnNQPRSQpYu9ZTKrIcrPFE
ILL7ztmp9fUMZ/emAQ8IzkDZ44yHMys/Z9QnKWUF4yvUdZe4YJorIDVq99VU4y+BanWbRq3bY91H
7RG2ZoHRd5Hk0INyXGO6UUEHF/1gcXY/SC6FVdMadveufwsTfQCAWnBhQzgjkQSSSM1cbu0AZJei
eT+k6VDzbAjW9y4BXUK5wb3EVQYVpgyRggK/1Hi6uUfSApSDy18h1DGt1wsIdebg4nWs1tTvaucn
9tbkWfyx9Nd2IsmrpOkxKUK6TtZ689rKcf04ajgyy+kYLcSg6HMiHfKKbWMAP4UUg/yOh5VNfXp0
mm7GqKqeuzZcaDaGJqc4D6FbINJwjQ+YLEEl/JxqOAN6dn7yu64gMSaBUdZws3O9wV0YpmVsxQPZ
QxF6V4zR2/1BfX8e/3Pw3l905cal8HVoIWfODBEN0bazilfGJ3+ElNpZjMrTlpY09++jzdS8zxWj
aBg9jV5ef1WxyIA+CedcLL9YfZM284bHXkK80gvC7+GAUW3Zdv3R69k6nNoujC4GboJLVop7J8P+
U65ciKVB/9FM8FtbtTR8DyFAeJVb7+SwHm+Yb42kT335yzTJ7dqjopCBFvnVzrXGc+9LsIynLMiv
1Kxvx996F6Uk0SUOXjgtpZMRUxst7y6R062CHH9VKpSftJSOsoph4Dci1ga9KmECUdnZRbOqOUx8
Sq8LPaSCx/8Ik/JeuRQT4NJFl9LqH8QjJ+wx+B4C97toiUNEynXd5JMi8mRWKfpKXFYXlqwmh0/H
S32d69jHuFDU51Sy+BChn74lYaIefJEdShBYWo82Cez75wwDTTplOqp/01eil4OzciXLXolnOAy4
KxAJzAe55OcHdupAL7LJv25EhHhqZ3rg70DhaPNjXvR1CovCEoHH+4pAre0cbURFpfpcKtG4bZEr
uYDPoJ4Vt2BbQmBZ0dA627iwf4gHQ9MOu5Iy+1G05nVAHfa/9YllAOzPctnpbCoeSoiFECAWml7a
eAp15n4weaLxrG3f7KxCBx9AwL9F4GHXvkFc+S2iqiYdUaNGqWta0QShZJ8yRd5rQcSSRnzMdAx3
VYwG9/1j5gk4JacB0nnvgxvjbw3LxQ5mWvpEPOv2ox3CG5bqb12Xli/qQIYdpjnlkKYqr9Ruwfhh
/UAWbVjAz+q/D5XNL8ysYTdh4Er6zTZ3fKX9Q80fbA6ZHDPl1PlLvHSnqlPRwYaboJneIouC90RF
0BEvu/pQckEezMKrNhYOokjzJe1z67f9McGTa1GEY/tcor39OHpYoGaBWy/duD5VSj1cKyNyIOfL
w8rU+bV5oR4/lHDcDo0COCUN5QKmZb0TdSJk6D8j6imi+u8ioiYp0DFofnsNZ8zrtYxT3BLMRbS1
lTBepiYcF8CybnmVwo9msGDERQO0WNcP9d082sCmXulFtEnUjDRerWtvEkqhy9Azg5PqxPqbTvEp
GbLmZQCafiWb9peIyrzc2RpawyQ+Ah9tOOKQyJIu8/AREKdmK/Gzx5sJjsvkLYB2xqYNJm76JDYu
Z5Kzarwc4ZepeccvCxXyWDEcBK4ifXkfKBsgzgZJs5VrOcnK6WAIY2K/t4zOAdANigSyc+qxbsQM
B5LyJAiCGQ6Wi0gOpvqLpjTtHo0MVO4tL3/rUpA32RAPOz9t8jc5BBenBJp8EaO+AX1z7F7hLdrX
VjffGzvApwbzg4Vc4BNqSr7z1XDVg24keKkm3cfgxPHPShnfMZkz3sc6aFh56vWjzwZmA5DWP9up
Yu7tVJZ3Qdt1UEi0eCXDMgjxudwIFy1hkqXGKXfVqQ/tA9aIqVd9truppicCRZ+J3cQ8T/S5Zoee
hKo2GwGVqGMwKWptsJC2bPc0BqN7GgrVW0GnlZYIRZgtu91EOonhREVNHOnR5SDbX1CCs673Q2mU
0crssHARfXbDzgr8gn/CGF453uNQMR+PaVgjNsf8ODb9RebaY6Uu3RBVEk9uw3Nj5uuCrMwV0SPj
Ks66roy27GLtSWTus8/J1fZQhsb3ITCWKhLSL2QzcBEZAx29Kqd/bwYkUvXWkPf6JMzuoCKI8NfT
J3hnqhSL+rEoLGuhuuVS8G6iZSiBvMIrxtmIonLZgxhPpPCnKElj4fiV6ph1VqaDOJNr+d1NnHrn
k/+rt+zQ/Z1cOd8Cq/6MqOVi2CDVxd7TqbpdxBaSBWMHycLMBqrZnbINwGSe5yba8uRts6xciZgU
PYebWdY46yRYZ6euxRMYgbreN5OPdEgMBA/G/lhGnfma96hoRlXyAYl22I0dYj66iqEG5ad+AV2n
2o0aU4fKg7SJDGk5t8lU8jNyVe1Jd5WPQTfU1z4dX6xKxXK9DY9cgN5HFLnqKgIccjb62DqObqpS
vUFlS3Y03cGD1CwksGR9U6x6H0vmrNYOTVpqgLCg9Z64TURrr9Eoe4sYXS3NE8yZbsutcIQmICOH
pOoBRO/smXXjZ/binq8g5Ryh7wdY+uTKz4OBcpgVrlHYavdmzHW0HS05ACkRYVujZ9Z57oQOgak4
MZsIitAiL5ruLEw8Oi5RXSvfgB0El6ghcy66cxnimNJa7UY0xSRfqcql0fb2UmyeUquQbGfR8zfZ
kG1r9mOsPMXc4p/iki8m05FDmQC6X8xCexpwh/ytv5qe0/+MH9kJr+LWmfsH1IrCdKtGLuR+scuN
pz1w+uuA+ve09RVHmBsQXjDb2MBPQ27XbF8aKCsHF82xlfivlNrdd9bYvaBQWfzWP8X71EQm7HR1
Tks27ZqrPxiW7T/l+rAXd/Zad6DONRagUWr4b+hHt+w52WWYeRw9fIKs0IoHRaQYMdwsHGTqAEC1
pFuo6cQVBa0OsOyM+RPD4mDGqQFQPlGLb25uufsC7YOVlSTd1pkEDkYfn/KhNMCFRhb8qdyOHyL8
JWutgfo3dcVKQZGMtY+Il9FqVsv8EJMoOP35jBFthNkUEkAlapuuFG5ktZKWXVCqF/RDkVxUQtLS
hgbARGq6HXRabJ370niKjbp/dG2uKhojxPlDJKt/pZbunYMmq5ZDicOgaN4PEcX/s2jib4umB9jG
LcpOHUQBm2/CYGu+Kagk7anJvFl9EHOhFOHWnGBzqeSnN9mx2MhMGOBMUr81ZiOjiw/kQ4BE74cy
rkFslNbXe5c4wyCnP6O90Z9NLUbFUNfnCJRAnnzdxM8tT/a1Ug0fPay4FdBi+1w1LdtMBTX9IJWT
V1eX3zGRM79TsaKw4Z9UqXpTNKl6LPqyprTo/cy8MD6KrgxLt2vdp5txChBdpuHKmzCSklXqNxqS
dV219vo8wlXC8JYCD5uPMq5z4WDu8aiqTgEiB/ZCS79LiIUrpWI9sPWw9kVgNZuxr/BljPOjQK4D
J2sW5lQcQMKNO6znX6K0giTqaS+lrCKaR0ujYj+3kHf6S/OR6undAcEtAfip2M0uejk8+r6qPg4B
MF87VSdcMWg11DD3JQJaAItpBn0TrJTYDg7iApgmGYOBWoVuozfc+QD3RsfMjmyoTrNDMFkv3qnv
n5DlSa6NyPB1ygapyEnXjm9PfEOq5Q5LzZH67f1rNfIeiLI93kQXYj/ewYuQOxyqsCB1C0YnxXkE
5LRRrLvByj+kavxwJK1+8EtFvVo8CRaiH+1E9MFdvz7UoZm+V+3Z6vLiw7KfWxWPaz+OhvdY461L
kETO0H3dF+Sx5n4jKvQ9NQY0GkJr1WdyeUl78LGv4rbiIU4h0A9SkFls05C/AAUhegQyIlQUZzMO
ob/8YyDNUVhqS7nciQHVcb2da7j6QUVfrfeKF1G/MeKlP9AQ+2JG0LssXpCkHC+KAtxlynyb+oPi
2fhUcell207DpaRSCuVWFUU8qekmP0qsHhJP/ylL3YvJL++9R28F2Uk1vjloNe1qTdf2eASEly7G
9gWTDunap2hSGShjnCmsVqe8K17YHiLKKum+uxqr0li32OI9ioNCVsGMQvOcpA0pCNv1d3ZgqNEZ
JIey1RP7AbqGfBW/yDA2H/j5yeRa+Q1OY6IF5M15HJVx7XXJpjS48w+WhOVwz9pSiVLzkKIOtVF1
P32BtPS9cxPz+xTa6VWyzPzILL5h8BPtW1Jhl0wJX40i9+YWrq/ZRfT306BR+q8u9cK96I+AESsL
M/peavpb6QwWqRgOGs9QWJTTaQdocfBkvmceoGLQjttmBOAkFysVz9RVhlbNZoYjzTQ8KypfcVMv
VoHDEkj8Ia16+L15HxUFPQ07vmXbeyc1jfi4//gFodKtrQDvohr0z4FUzS+t45XHe3+V2uVxeg1n
KLNNMWJq1zaGdu6nQ1LmEsqmIQWLGA7Jb31zTGUlO2+QPsSAOERihjhFFiJdpqGVr5uy/XzBYIs5
OaggXzPGb1Zj6Dt3Ujjy2wqFyelyDHwLcyhHhrVS2f6L7A9b0U/6nqIVHl4b0USp6xCmUfmMB0F8
FtNLy3udBQSc3DvLnepbH4PvPDlAlHK8l4+Rm2dHtuge0kW2DNC3bYAisFIPQK8yXpM+yBfi9Lf2
POG3MceW1YWm5dkOSU37akn1TfwuI7+xr0DebgomjKc+7BLE+xCzS5I8P1d9yk6oLJd2YRjPOGtW
D7k1ohAORWMoPPlgklJbaracv7koAq9rLB62YlLzU20AF4xHgWEOVce4FRFkSLelxNsMxu3XmOdm
5tziFdiRKP6ly6GO1qUUHZBP10g8KAdQ4AY6t733GCbJJRY8tMIa95oLVNlpxupmFyg76COedu8S
mqcVioIXdzT6W2gmLbdw/0PSo+Emuub+qNlWbAnPPgW1uZ+PGq6425MPQgDkPNdo/C49KK27w9hL
ejfGKF6HaZidHARRzyjU5yudYvNXQ0cg10+AEtTw5hyNd8puxN7xOFS2miHhGpHYKKvpavDdtqUd
qyt3Py+Daktz1izm3EOd+k/1gPrfWm1RX9L0Ot/9tlUNyM32+nGs2Rgd8l6FCWqkxkkLEaNW5PAi
blHU6MKTnA1v4hYlujJZgQRFrnW+kylmWJy7pjqVobojwaZ91GPQkLiqvIudOeWR2RjsQHh8xfzw
Q2wEfoUWoGdRUQ8+QyvX9Ta9FvmvaM3fQ522sE6jFv0QKyIMqr15WWTp0gUWvrW7r5TEcmkwFegp
QwS7/hdjJZeeC8+NroLDIlgrpaWVa2twMlC68FryVLlIUm3vSlcFMmd5BVLNGDKt/coCN5d3UntA
+ujL0PFX9f2mfRpcNXyygQ8mZgvIwG+fpmfrMh4DeyuaTiTjLDh4X0VLzKmy6nUIh/AsJjmJWyM2
l4Qrypky9jGjvCYv7Z3rEY4LWQvcO6eSqziIAXFG2s4/mUkCo2twhoVrhOr3du1N6yw9LBD9azX7
IdfhsNoOIKpRxpIujlkW6V0ar6MSlDquQs8whLy//nGCmYcvethpzCd2XlhvRpxs8wZvdu42xkNk
18AD8Vpfd27tfyvh8TY1DgoGdX+DJcVBNRBXbfT+hxgXE030sZZ5pcZXhHr3FmvDR8vrmidlkk4V
1//IszDHFmYhmVX21owT5KtBrECMZjHypmadcAPog+Alk/V1nYJHgoQH88zfli0euVpXOx+qP3fL
yLBu5Sj+7CZ6lFyM2lylQwbtpZruHOwVmmcaQgFBNAIdJU1YEm2oihHBR/+74bkl0pR4FT3MPHOj
yQDSmRBysEn9YscILkTscC6Wyq0MACAgXbQ2n+2q/olA8vDVUFwyMP1bhZnSbqR6eM460Orbgb6G
x1FE8vx5AJsEY9LPzgKlJproNmdngVIbS8TFxCh7U3XThFGy0g3smzpVbo4WnrJPSSjdCv5P6Tko
m7mpRFb/RYRlzjd5BAMz5mjMTslX/lQfVHiV5yBosVpUm3DnlzLijW7d70xd6R86+EBiRyEOsRMZ
K7Uw8k058WsRjh7I8n5GlDoM3HSKSM0hR6mRfYhvFc/oPacPmo42SaUF1Zn1Vvhs2kgNT2IhOKzo
m6qJ6201giXxTWNjs+qBqNI2pzApka9rzQqtoSmhnKnKBQyb/xTp7AFcF3mu2Yh3qKSVV2IKI0aD
adSTGBUevrFme09j5a3Hwoxug1ml+8gl5/1KpT7a+TFiMZqMW8EMSc0Q+6NmQdsStCXRRj717/bY
6qtmRKUZLrgNABIurpdLaJ0mKDuJpoBAGtgd4TPwJHoSJ0fQcooPp3hDwRbiHi9C7Ppf47UkjRaB
jx1oOVm4tpamrqS0GklYOEO7mTHUWdQFpEWnGq8SSKcxTocTboFif5vKTrzLqWwtg2m7q9VWCi/D
OokdsNjzWumIK0kR30S8gVkgCxbd3JlI2x4pKH8gsDRhiOXiOSzwsnUyELRINFZ4MA5RuU5lZVya
FWu5+S2oiTlCw2CVIjKM6DjBmEMAgDveymMLj5yXUj7YiJBc2tiaoG28b8kN5qYYFGEiQkqMVQlT
eltqJdz9aWHZlxhSOImurYPAITfza30pzriK0qPr6HDZWXfOS8552lDt1Wg0qfBVAfJjfJv14EEb
Hqt+o6OITjmbvt8OWYcKWOpUc8h9YOhRuFrw+9dOeqx/cxNq3aImkhlePcMgmkBBvH8aEDV/K4Uw
CoeTTssNujlaVEvEsDMVT8WAo2Cy9SOz4wKnYyxvriiA6NvOgPog/mA19rqXMAtu8F0s1C2tfIOS
oDH/6SSQncvEH/J9F/XebfAxEemG4bsvS8isT2v4AEV/baWmCWLNb0EIVuobmMQBpgWbfJ8fyCqU
KSL/kQeYWaRiuKKmOA/fkwMiukhGeWkjMzZvDwZfKo8tj03x3/62Y8CVhRVBgPiNeCu2vsA6JcRW
HlFgOy2kjW4iLIeu6rTFtvq/wD2x2cXcUzHgKHuF+YrijLfu4yrcd4gQrsNJd0dAsuLY9s5gbldd
kaPAIJqSVK5ERAzY37aTSTs20C/i0BXtz5T0xe7eJYONuniDH+6hVr6L/jRR4BCY5WTo653tIvHP
4gxxr3GtJwhH3fvEgK4awTLP82ETp15yVIP2/f6brhJk6xCCew+mCyFApxySquBkQ5jh6pVa+4iy
ZUQ9PaMI5KK927Ob/2EiLp717o/AgJInd3b00mmpsVYzrTrJClDRSndGbNbRBFC0AUEL2wxnzJiD
bNR5DMtXASgTMDIX97QkRc0Domy/iJvc3KRPCOD7YH2z5pp0wTddD6aluh/vUcpoV6JZg9RZpV5u
70TTcqXvlj0EV9FKn0bHwItQpEXGFmGo2kSYJ9FUzM8m3aQxyzT05W6a1kXlspi0kxKlDQ5CWYky
YrpsfHUjT9AxwVYQjAZxNh8KAxdtKXgW/fcwSXXLtZYWJQSvrLrgab+eCxl/NGOv3HW6kyzbpPKe
uKGES0oGwxek885D5VeQXjt/YQGb+jFq/c+YS+MN4/QMoqsUUOCprS3ipvVBixwd/zSc0tRcSjZm
V/6Im9SJ92ZC6jQyyq+tOvTd1xFgPApRsCMndAXLyM/DvZkFA4li0U7dAVcRdhj/Fif61GaNgoJ3
Fvcpc7pZQTlXuQHm9kLcmO43MDEqmp7jqWvMID5D7gOVgXqIol+9YsjWLlTZFUq06cx5FmdhcJUC
K7/eu7kN/R4qjcT/HdoYcfFbaB0HNzCgF0xRh4eoleRNZxvpSRq74eDLtctzG0uEps7UFSXe9qVt
u2YxsiL7VnOLn8lFrqEsNDPNUbjt/7Lxl3sru0JfNqWNWwBJQTwdCnPpgy/4JiHMEXckIUvAhxs3
aN29mqn6I5ti9tRTBHymv1DJ754iJ2/2jjsiAK022nujUxuZAoYQxikeHfkFHTz1bJncy4CTSyeb
m+ZZmnBB90NTfzTVkJzuPeLst1BYXSt8x/rlvY8s1cqiJngLyirfNA5gFcNMx6cWb8ebg0YncObx
qZOt4SmvjJadp9IfRNPMJX+vsrYBFejXxVJrXxW1Kx/FoD7tRfqYbLdosmrjBjca3+ZQt0anU4J/
JAZLizVZnXhHAL2YV5LwuiDhhbBzENboA+NfDTeVpPfUGpWAwxQSjl2zG6Pou+ifD2IWhjnZchwj
nVWVnB4yMFMLM2MLaKtOc224IlcwbNo3xKxBIXnGzzhaGpKc/kSFHPEYd3x1HF0lEVTqF2B6+LqH
crue018j6cjUXUWTk5XTFTbC7KBtQ8cZ3inIIxqPM+cxbILh3Q7XyRQ1WFiuz1FTt06m5J9RUlBI
v7/Wr6ixRcpbvNbf/2MZ+Cs3gecoDSs7QTp37EP9scnCcIteMpSDqTkCFnpsYarjCDueg7alZQ0Y
qylmvsCzBra4hIc5HriquvemYd/r2ovS1gcxf56RVZj4wLHbxChZMmNYdS0eODOPus9AveQtpjlR
35PDD8n3TNLvGZbuYgkMdB99GpS4xXA8Dfuu/zlMxgcW5TTbHjC6CdXiocXKVUHoroZW2VGS/KMW
AN73aJq1sf/j0X6vBWAzcsxT1diL9YIIK0KpO/Qo6vxb2SJStNvYmvKuxA2sW4gQYC+4KIgN+69h
MaCGWYbNx1QREaMIVc6TBxLCf8/AdxUldnbmaNVGx9FDp3s+Fe186hRnzQeuk9JBnOuSH8+9ppQS
f48Sw3/EiKYntZDb4ugjSZxy/mhdm/7QQlTBqQ9+ph/+7SNPWQo5btN5kvgg93yFmNAlKTrQ1oAS
ZO5N7kyyDSrBy/ZNoPpHAFGfB+w5GEX2wfM3997SLhR8a6fQOUAMTYoxiYXhp5Yb22oCQi2bMX2V
9cwEpV1bD0MUcHBRG2exODcCfrehbRzmcLf30j0y1WjaT/HhdJCr/8faeS23zXNr+Io4w15O1WVJ
tuXunHBS2Xvn1e+HkGM6/vK3mX3CQVkAFUciAay3aBxd1YG6EiNEh+dJ6dKabtMWUrtzc2kyzgG3
MDkeqNXBSmssYuzWRRra1mowPlNrYkYeTi2Ss/7cY4h4SBbkgLqVG1X5TR1pBZiQMPlekvpPw1z9
0gG5Wo9hYkNHIHXqAC3eZ5q6KGQnPGNpqgEywl5q87a+l7qvyBdEz27U5vt2sjAREjcyPvOW1yeL
gjTHJu0sF0xNmVg7dYivxrwlF6rYxnoIItznemzN8hJ7u8w0+cJaYuFXN3wTOxvZB17o2mIyEZkO
Eli4RphEQsvm7CB0VVZnxVqcHYgeKnPP77DfY+AAcgQSpRrpq3bihtb9QmB3BZ26GOCLdgFC5K4+
wTP69xjRLZjYppr+YxwSJFiHa9W9y5Heg+lZL+pQJt+dIUPvvagekpb8BRgqZ5tVmbcwMhB75L2C
KzB62MHVg/08pAbvHc4IUvQxFrZpdOf/HNEYyWNVhjUWl011c9Hw6eEvtS2oEFvxATEL6Z+pDVFd
6fgpTp7aUozat75csbkHvb9Jldw7+lKfHVlUW+s2KqUHTYNHgv25+9PAyVvRfmq9jUqnUsgP8TRm
8EfviBZPdnQ73QIq7boPsCXexjTHT2PEfZwOz8nQDp4UHvAnMKrKGv0ODD6nJEDTOyQB0M3VOOuk
PnbpT7+P2JtNNReBkWEhxrGZT49DhnnMe6xov4TobneNCujesdudojTmj0g1XjOEgNDcVPxNVcjF
odE6H28AUBrkavXXKbRIx3HhxskvMnNOhfOy1dZblF2HNW9r7CYUlHR4Kpb3YWl8TRXb/5bjLr/o
eiU/Y7XbHTzUGVfiOC5QbkkNGF/CSnsNwlYHt6QMO9lFWCaYXoq4nuUcY+CkgERT+JA6nB9KYbX3
ZEuHkkr6jTcWUvCVYhUr0y9YipqD/lQ3YKFBfqNMmHnoKsZDgrgiuMNoFamcmo+BhP4vHXVjRMfJ
sW052rlx8BX9vtLc4K6D7nfDMT7uLaj4v3Y+hj2FOzR7UTXzV1flnMwrUjTRY6QmeaL4r37HoaZt
aNUpCG3tAZ+crWhHo47nYOSwiZ4mm25ig4JaIJpu7sqsdQ/iYtqxiyi0/lYthhCGT6NirvUeUoLa
CFZ23y86Pvl6yN3mvuLRcVX3OMmJqjqqLQs5vGK8SLoGs9LeK1meYEGHmY7oxC6IQznDXIpOMShq
VQ9LMSnbu3rDDkYver5KIwZ5VmvdSUUX7aFX+Fu/iKons2QLUqTVY2ur3VU1uddN+oX5dLFNN7ji
gRHzqrDNs+hIZQmMuIOeheKqVbj0J5FCRF/87aWe2MqPKGusK1fIGU7jEG9e6nUo34hZUDxTr7sw
23RSk21aaLJXuEn9qIMo+Y7jwJPvZumj3hbKtjZ5coTh6N6XWva3gKJPml3acjKpWNEm1rGFheb3
M3Bd8JMOWEi9dWHyx9q3oAP73niB+thV2LB6CV+IkPfWNq9TFemPPjwirw5XROuq8wjZHLCaqj6j
k/IDsYLuOp8yPuJ57LfNWgud5qInagwd6gldcw77RzT1A6x+1AxkdWw/t6a5F/8omCjshGPkkNsU
ZxFWZ+lRnlAINuykTPa1W1FLC8PZ24GJOP7UCZijvkOgoV/2uS9v5zbMAj+PMjS1WogBIszoTfyA
WL/8y1FtSkoHQnA1wUlJIM8jLvXpHuXQHHhauEfAkf59lznjxnBgzMhdzIIRzyt+TBZfPfYDIEJC
eeNzlsICdoKE9PRykuedK2XdcSD5bLTsO3y5wympcY6+jahVOylJjbFMUkyLIxwteUBohGmx338I
E+0irEmQfCB7O7wUAGRFmKdEb7P177NZ02yiOoXl4M0XI/Dik6uzh49FBpIXxrNJwmjTW4hogcdj
KyD5kw2v7d0o2Bc8umq8FO1G1FaHAUGhZeSzyq/rQVmpQ57tRW/PP6ZArfLOHHr9bLo9sBgmU0Py
rpC+vLWo5iP5cMku3YOoeu0vPGsL8Ct8INczVrlqmYsyRI159JLwBTU1pB308mlAWO0aUe4aqcAi
eCl7xGvTNhu2yEkEL6odvSqS3t5aqU2+KI/2orlWimGf9Di5iEGF18MlzN3+IHr/nFsOM5bs0z2r
xPg4NzL7r41Vt7dRnXV/m1udPkE7TjzF97mb9EXuOGPTtONoaT4KLVxkuX4raTnPEUuThIiZf530
KZ6NIhARDHcVaxHCflM0Aqv0iNG9HVf7oGnOMG+Da12pG2UlhsAJWkidrx87vTB2CLk+Bah+IvMp
xaQPkUtq5dLAW6jO052U5ez+3VpZiRjDMeyTemwwYk8OmmK/4pmF3MM0XFyi95I+mvGKk5c00ftN
Okkv+TZrl9byz5beKWc9lu7ZPaOL5FfIJOS4JAlIJ7m1T1FisIiSUbdHB9XSlzHPrCu7KH+knRF+
nQr574LOUYFoEYXRb36IgvK7MAX/TzH/6RZiQtClJ/6mLBEltLCkLh92LAD6lyztd3FaBw9NMmWg
lCBfiHYR5moIDZgsnl54uex8Nw4fwKn9I8yZZhNhctt8CCtaiU2Tj6z0PNv7TYcBtfr+z9lsR67X
4qYGaa5VLmFf7AcYkUUD/AaRyBJVQ6+lo0hzxTxeLr1CbmHuFUIOg2T+v44VH0PcSMxMXlw6zved
P+R8X9HbvX+MIajbLbxCaxkZNpgJxzkZYaffyJKp34hSWOGF4kZ6j1HL1NE2gbUoHFVepGPdb0Wg
KhqrsljFZlmd5sH/7aTT3bws1m/mies0wshW3PN94kvb/zKpGB8DrLt82g+TKiCJZcv/+Gl9DcUB
T5Muf4JL7Od//vvfRUxqm3K/FR98/jf/u4k/3D91zWStNSshgN/60XOThzK2hcjvSTYeupx2+ltR
hQwH4CMpca7sJjm+vHbPeUB+ZFLiExGZ6n8Yjt3nP4bbRfpxeGVmSzHZ+3AcSMZFHlbyyWs4xDQn
kHOkfU3GIfhOlpRtLIrUaEba0AkxcNzmbhvde6Sd/xIamdVbaG/CxxGhg1L8jLpuqVtB/Khlur6O
R6gfeLHaB4B/wE9xq3sYp7O3shw6diSLmof9zww9KFqSZFuzPFooU1pjnC5a3rpLtdMxF5vyIEbZ
wp1DDVDH6fVehIl2yzOw2ZFUUqYtdi0NqqwHUZovGh4I5Bztt5C541OwqLq2li8TCywgWeDuFLkl
jAfP+YbCcIUwyu9qCJw7A79q4ffXSuM6I6OAhkgMYihIh8kOsrti8WjcuyiJAZXDgVufxNwQkIzv
OJSHjPwLjcTwAQpw/VBKT2LbLSq59CQ25BkqtX/2RMOHsM9jBBqA798/x4iFpq5r1YNcPYupzdSz
N45koXs/PP0vA//6mfAHU5d+j5OnLDfZUrydMCyQlsj661fiHYaYJwuy9hkYWnJ07IFv58RW8HP9
Y5SinODUts9sX96i5LH8FtdjCgpODhCw7JW9I7vGfdi5LySU/G+NDGRr1DobpVPI7MOIeJ8Qvw2z
n71sZ1/6aSB8TGVfIX5wb/v2i+gHyfJxYOgV6OFMM7bpLzGwAwW7CbSnajTaqypyMTNHWwncjAKx
yuCV2btP4hssBc6POveiJ1IExVq1u+jEbgmLzr+MKfonYU3xPqadxtR+Gp36IksOVq2NGzXbVbqk
blh0FLgJ2cahTVp9kk9Azr3kN+aTVXuNZaRcoKB4C6dc5HnmTt+nlxw9gRds5vVlKzfJWRvDaDtG
+CBrySS+CpYX5XF5dNajPvlC9n10U1m9QhK8C7/n+l4guaQgDpdB2A+3LPudfYOu7CbB3unRzJ0X
EaEY6k2mgdTMm69SOmi30cR0G3MM2bACIHlLTbRnfoYxwchrNZdrlukSPpMbPVbcpegWF1PWyN4n
0rkUIWH43JsYewOKCE9alZn7ovXkHamO4dpw9HhtW2H1UA3Y4vig9r4iPHTKyml/FrGP13X5V54N
T1Ybha/DoJTLGGT/nafxv1knNmYlTVtuxG9bXFIz7xGa5aduZd+MIK2POQpse5kFxMLjUKK+HwZU
/50bqeUo7xvypBkq9ROPV+jahmGzDRR7PFiC6YsaXr6xmlDCB3PUr0krKyi1Bt4hLAFHDk39WHpA
JCNL7Xchimb3mq38RCAju/WiaFhmaruE2kp6789Spg8oAHlRg2fsVPqzl+UibWwi33r/jMvkiseT
jV/qNOpzrM+oUIz/c87Pd/xXcV5+TCxPLr4BsI4huujyHW9zRPaqrkfdmKppJM1Nn+FzH2MHunSL
sV0HrKnXXRVRxyttW7EJvBHBXeGh2SVzsFgWkXKHUFey1RBaXefkWBBG/MrhnrPOIq3d+4mfP6qj
cYJhU3017AiBeWSrTiZ8xFv8npqF6IgTHrZDbzbnFF/UY25ifS5mkqx8Dwq8Qo88N3Z1obebKra0
L7q+qgtAfGjGFNve5J0Die+RE1gkFOLih4DEp75ibbPEGNeCMWJWnj/t7+KjwM9PgyoQU5lPVg/Z
qJHV2KXk5SX86JC2XrR5YFk/9EZWRd7GVsDZqf1aLu0KyA+4dRwJ9uPomngGkMSGjYziTOUW93iT
YYxT/EzNyPyueNKpKCqe8IXOT6zVQCkMQFzD2GEp4cl4SoWHXstBgbims8QPsrw2Rg/MPgdY68bU
itdc97dpElrfR1WCMmHl4501olrMPkrZhkpZPODl/dMYQ/fW8hNkjkNYHapqfKu8knNnp7QfXE+N
111R5deq7MV71Za8fWf2DTtTM1gbqRo8GrmGjSx/ku/S6GLX2ZHRnmaq4nR8E38PMOBAVa2KlqrW
mhxU9f515g/oYOq9+dVg62vzyHwiS97sjLHHDtGrrBefdJS+c5KTgN52fa49OOZJqAWLCjA20TMi
qDb1fAhLTgKg27/1/DFGhYwJQ4wnYtSjjZIbzZpUi/rKsfpKsDO6svCXBRaet/85Ygyy9ACyvvRr
hKMW+MNiFpJiGO1hldnxN0EQY2Mz9csAF2ITdfCalFSvgTIm/SUiLrqDXPj5c4GZ/YYjtoYVW6/c
SZoUv0Vk5rlOc/sR+/FmG9Wcmiql7t7bXvr9cpNmfK39sXtQSObuKkCKW4TRraUxsQcB+d0mmuXf
eVZcnWuteyB3m7/IClJiHE7wNp2qCny9RZdGznVi+8ZDyQGvaM/Uwtp3klLDIDHyF1QLSCGxRjuK
XuclQ8/vpVEAgxQyLvG+7WQvjSHk6up+L8ZAJ9uonVQ8sE3MbyQbTWFsrZPHTOl1SJMZstln3qLr
DA9L/E8pjWpHyU/ND21hVGHHniMVNyfq8L3OV0k28Kh4T42JxJeomn3mH5vmQYGadCzUkUO8NHlo
+hzCytQEmLkm7zIV55C5Kkq2hJN1A69t9akjlrMObXVMtjG6hReSFnl/QMS6P1SR1x8MG7bhpTEo
k2WhqPZedMwhYsQlTvRYYsjcP4eDHLWRdPC61Ye5RdGJI2eB4uKwCgrFOPBQMQ6iNF/mtsgPHzm4
JY9olGm5+FvI3FZV7u+Y2vAu44a+/1HD33wpseQq8DX8ksWJfJPr51Dqwdfkmr5PkcK8wLTGJsGA
PkrwBwPiNadyRUm0TREmqKujyOeKdnF58w743Tt3fE4bO7dvrE3D1eI9Z0LaRekel0sseWpbXs1t
DfwhSO/SV/VdEF90VsrG6aXooqwvWuALRTyQq3o/tpOAMCe3m8pGxRqaVBtvSWkVi0s9GPzsWrHK
7Lp/7xFtsNE9BZdCNbsWY0Id+8lLow/Ldx02aKzjLnPjVo3/YltduJZrpC76pulwY4sgD4NhejZc
41ag1uH73iCg9BZaRx3OHD4H2hYc0b+ElopkLtnrwpt14wrgeVfdGL5hLK0Qt/hZ6Pmi78yRF2cF
dMzBnzrEBHEWjsuqHSJE9EErCpxPBzRsOXbgbuEGgkwUjTNc0VCrfml6BUDKvwAcRds8wzyrgAt1
1tAf2COu9DxutmkP8FSxzfQOnk96F0G7xb9NMnmXJdmdHbXpXTl+q0zPuRWVonOMqyLB0sIyVOT1
VZLrQOd9e93ljRQtyeTfm4nWHcV0AeDOa+hwG1ETE8x3jYG7r4sW0vms4C+k/eeqk00YP0cPl7O0
v+itUKFMEre58p3SgW0rGOtla3zHeyPe155mLpw0VjZC27fB3uWi+Wt4lb5FVilfzKK/onSJa06G
3EWX0LlZB9u6ID0lXnY9INVlNCgYaU/GZqLqlHW1Fy9JvRvfeudqMAVXqWzsLXVa+rklFih+/xPc
07dYq6OXILGU5TAm+tlR6gm3ynGAW9r1leriBexjNYgmlanji9bkj7gcdotx6LNvQ4nBpgKTeJGX
pA3iAD8fAWVvgQVYVfsQj3mzVpsEKZHKawGtk3yApk+OaupV4MHdNlLJT5fOywAOxRu3Gi7DlcLr
SFDC5Ex8P7lVJbg0RVqg5Gz20PgynC3L1N2ByxmXogo8TjmphvIqao2aN/e1zUkGkV6kKA+Z1qJn
LKs3l+gI+GzqtsNVMHWqjV+sy6rX1wEZASGhYOCSsMyturwSVSwhzprseGeMgpLH0Bp5j6G7ULTh
eGoyMid9N2bPaVgYW2f023XL++OodeWv1AdCJS5aZtf7PmHb2KIyMLfH7xGiTfQiXIqtpuy663Is
eC69jxAdn6rzMEB0HM7D6F99ihMh840sE+TNIumVVxcqwHb+LPPN50nFVJdqBbokrZDpnj7yv7+F
Mf1rG5hsSJo2+NmBBqmk0nxIhtRcNtqg7NpKMjhYkcuNiv3NWoa9+uAFkrpPeRYsRRWuvn2SVPNF
1HBnNO+iVl6IkfU0XPZA0Xt2cRYBkuuCWNLN4RiMBvqBOX+NQhrKE5D1NYZ9GC0OiX/bTJcIwNVq
1H1lJaqiQ4SoY7vRbbB68wBfgXpNqhVy2zTJ5dIjg1bWaY0JSpjuRJuYKft9Q9Xy1+3FxaCP6iMi
U8Hyki51bMzYyCr160s9d3gLsa52dnP+tJKVI4hwBM2mbConC8kZGYFLfCqhN1eE6r1IzooAr0I/
j2N6ZEoNVbqGYrRkb1weBbAV3eRJ0pvTj6u6sC/i3aJXrVu0E0XxEiOK74ECGluKwZeOCUzrRfhr
WKOnr9peD/MNqAOUG2rvStM8THOr3BsOjT4G+UYUge4OB19SINEjPsaBGoKkG6ie28y2oXcNEs8E
FFcME4v5DCGTIlxk0GoDhEqAsLc1+phzW49w49w7l/6buPYvY6f5Og8EhrBI9iIVtVW2bV6eKa+f
SlkVqa+9rCeLsVD/0dtPbePU++/jRC8HFm9xn+4x3/dzXIAGW4YQ/3RWKXRAeqNeYWsQkGfnvBLv
9WgFqxvtyqlapRXsn8bC3N5vknI5BVup6p+FqsgcLKaDovwWLHrV+gsLruY2V/S9iq/3U1h2/TXM
je+5PVRPAd53B9kc0CSaOgNc8PayYseQPemNzcgiJa9Ya9GbOga2fYmJGMAU3PTjhAnw8yuWlOVT
GkogPOXe47E99Yb1nY4m762odVUKxdvo733Hqh/B64jWLK3Ns4tqTjPYDjxapGwkrQw2Uho0RxK0
yQFjMxySSFTeyUHGnkartS/o7BwsrdN/aU27TtGm/QaJHmsnzp3udaMJ1pV3N4nlYWHupcdUQYNk
qqkSIirgC+Afi3o4qDUZ3SFcX6qTgooodb1kXVWBtr2cLnlSN6zqoUMwrlNg7qEdjadec60HIzKd
I7qOwdL2tXvHikwQakrhbzg+YBkq1lquNP5KZMW5Yq1TL9hnRgfhQGLIWbYpu7Fci6pXSy1Wod2v
EacNKE3GQUnc/F54l4zDjQlB+6vpsHQIitx8DBOtX1WOZtz4ea3D91SMKylrvKPhg9WvVT2DllXY
yzqz+ucidn92yOf+qLxsaTuTNYNidVs3r82HrmNJbdsDvJsh24tzFCdWbxGw7c8ol+b3Y6ru/AZ5
gtG2O2gOwGbFWYwYlOJMHJXAbsulX8Q4t+cVDO9atU7N4NmnuZrZxcKNzPo4FpI+gmskrgg9bx0Z
Wrcs/bRbR5lsLzAsK4+uJ//QAg/nvn7E9N5lP3w0RXEw1Rzj5LhYxxafo+ytEwAf7jaVstJrx+kP
zLvG8Sro1DSacswLx6+glTt8cRFPsJaubX4x66K/8qvRPWdkTq67SgdtVUhn0eS3jrUboU4sdE9y
z6LDihtnpXoV++2pTVzywiwWkQsMrievE06GiaukCMsbD+ntZSLzLS8HDjK9/GeFR+2iMVvzUYmw
2i6KOrrW0Irch5XBBs7nfHbl22PxYufWo2Hb6a+2BPy+l0Iom6gMjuhXyD3nqWiJ5QZ2eYoR+ufK
DbGk4jQB6SmAxaDF5lAr9iR+pqG0S6LWx4v0dyizapIdPwT6OCyizO02QYYfU9uXiQzFLliiRHJv
YtGGgYlcrtVCGU41ORakzhpjC2hW460bGUvX5agX0usZHpX+S0J42A2k+kc8UVKiNC+2VaE0K/zJ
CvbxuNJapV1CgsXyXhzfJIp5J1v8a+cID5mVDxGGbt/V/Gc9pp3K0g1fkO0HnhBZAfge7BLRfcS3
gWPh51SxNCSICmlV+zGeUH1iPDRtwO9qEnBEJlU78fU4JpP+o2iqNElZIaG+9BXHW0OJ7O+0rBzu
fEni2MEyTqIJdGVzsLX6B1/ELEHTCnUn03aqrYgVIaiwKzWvdVHxwqHYaSoa/6IqLhK4VRQaMZYX
g5y2DG8sbBnmiLSEs6oXoX/5HGpjP4cTQAJYaQsa2IyvDUUqrivYicvWCIJvnivtZbQhnqBBmNus
NdQtrz7vObaBtE4BYmTnAg6u5X7h8It/1y8VpfkitE7RLTKWo+kWq7njg/gqx6raUc23bm1KG3Cb
OBOnwQen0RwvG4QCs+ZKyFRXCHTtIEDKS8EoqvDTuQvhWyQeCaAWGB9KTsioIO0CQB9n8q06VXPc
SdcuzxMeaciqzL1CO0D0omLDce17sKhGSZVtOQzFktfOTrY8qj+mQgraVhQ8L/Hu08jk7G0RsOEw
jVXWjPaTppvk1lHGPI12UB5B6YTrNqjC1wo8RCfBru9D3NMthdxnrbraFhSKucvLNLozW8zuRAi7
UjzaR+shVVnbaJpqrwJyD8+aY2mrwTOGnagONWSeBiLmSVQdvV7z3JXvM1Ut7h294n9JkZ5GvB9P
Ib7vC1F19bbaiSlLjT/vm45toNnd0YSwABZQbs5mnNSHpLNxbmxQlZdUsLCq9MVAZmQddlLASWaR
3uua8y1HkOElxq8BbevmJcTVnlSTXN9206UxSiQY7fwwt+tpmbJ2DlWoFcSKS9sH9k2UbeYWUerj
ELnEAo7n3BGTErlSx/wlbdRhxR+7XqqeYo3pIi4V7E9KDzg/Hu1Yefh6sM2Q8u6GDbhUYyGUgBFK
GQ6elT2K2qCE1fnPpnKykZG68RIlan8OVEOO2Zfvg6TJiXDIe/k6Cd8crZHVu0sH1d0LkdlZc9Z2
RndVJEgEiY4qy3H2i03gdLHlfw7OE1O9Tsavoc+BuyYfLoIA4mUGQK5MVixJI6RqNpHd/cJTzTyo
tmMcyqlUlSBWFx+KoivoOvPgkh3cZXp1Ek2eBGTU6FjN+JGMvW/QJHvUARCOCal6Jq8a+YlTffNe
NIx146FJiS1d1ycsPPBu6/2VXubZQsdm9RCxeUcV4o8S1tZvbQBs/tE7j/DcGMlGeQCd+5e4Lr9t
Sz0g9UjAvw8VN5zjPn0ccUNPM14QNuivMreSTuJSOMgXKVI9YL8KrGTuuFT9nhVjlAGwfB/xKY7X
KR6X6mluxmjcWpY4nfGEKMpQAl6QFyRqh+IgSqE35ngeTvVLce7HDKFeaqGhXcaIDjvmgHghiuIy
qIG9CzJlV4+jc5O3enkNk2Hhw9FM1jGuh5sh6PBmVjLnRoSIkt8j9okEq7abO6qouYxtp5nmdjFJ
bpXp8lNH0pZgo6ZJRIeYvWhjTi1QtLZG+bWwsEoMkyrfRaWfr4WR4hhJ2bIKA/kghOkcI1n5Umw+
aDoM+r8MElGuBfyFX++/HOQZpX7OTfsneRRsCmwH9RKyOT0W5F9C2BUrx7SKkyr32rFE14Zfnq+8
ar2zkccm/OGXPDjaAB8ABXHwXSRbCIrD57jLtQgkqWJV6IQk477psGzppkdkWSX6TYqO+6JXx0nG
qD01nhk/yWruAgN31K1Rt8OT4ZgHEVB7ib+Mk6C5KfzBPMpqlrDIjopvyBUtUm76hTS7tB6guOyV
rvfueVz+FCONiUpoFKN8V7cZzq19baBfHbVfdGR7RASHXSVal3TC9EYnKPMfwt64OGCkStDvFBXr
l2IC0Y0qbluqDQfL7GT/oYn0nWgXYYOGj5UxQfVkWwF11+A+45qWJ2b7FCYkjZVptj/D1Dh5YXGK
KTS7l5toQFhOLvp2hZMY9AtxqDw3ikNlcRY9d2gA2hHz48x6PqR2QkykkwIyvC6jestPZdhmRqlt
i9g3n4NGW3PcP36VXNSbGghbR1mS8rPhJ9nCrwb5K1kgBAkyFHIbVUfDGETcSowYGtzd+U2+kJws
ULe5CizDRcHEVB8hVTiXqpDxmqsXZSiNXZdjOO5FC7uvwuqq7e4r3L0WTWgnt2Y8pLdjhJ41mO7H
KC6Hq7ldwyVxJ2L5b0U/rv8j7tLWqNpbTJcUAxQyLVi7vQHuXoaKk/HuOc7VENM9UXUCizftdIn6
pDrz5V7qcZncQKS2zizYjX0+QJEy4gaWVszJ8cZw0mLl1XETLscMyCDOD/n2UpcK9avU4YeJeIR1
ZsFlnRMsePvC92/FhLDNi2tkk7aiT+FJtM68wt1mSr2Vs3z8NRX62LgU2t+Ff3aJFrnV1mPfBRen
SfHdSPw+27Ov+yq+EKNwQ3hvExEYiuLezT0+xIngrrb4CjnZf9EONAXIh2OVl+SFyD0Eqju9ipVb
kZO4bL9FaiOGWLF31fHWbElxL8pJp2GU+m7jtZmybLtkWMgWhkax4cePfpijzAaMXRgil8jFXAyR
TVVe9757ZV6J/UqBVeWqNS355DZKfcKQhK1p0Pjfyz3yd/Xi7eWRwULYhQB4soUTJMkB6M+UmQxq
dEimRi9qk4O4YOn8VhLVD90fhs/hpuKPG70CEucP0gmFal5i2EFKp9Hh2MVLc2kjemwTS4OVNYnA
egmcBRFzCRf9maspJzLnonJp0eyFhyDKrYtCFZI61rUgIPgAUQ+m0XyfOQkl6s0r/lbNRkSMXp9f
2U1yreZoJKGXj27FlMZABe13dSK/JcH4VhVou7kqEHIfgt/HppPhlJzqKWqnQcxJJ9ShuIDRmGfj
EK+UwM2wCOA3uMELT11EBamfGkyaudeHND+SCI6AxI+es0HC4tulqk496DvF5h7dNzQH3HRr2YW1
CbzAeLRGlwwQGIxEbR7b0rYeQ8c3N6CJtD3c7/gc8L+3CCc8Rwq/0QFF8NWrK3RwaiU5KdAXUWTq
+5WHrvGXuq+WtJjf86HGtd5V0nPRJere1nprM+ZGv+9qKCFFk34xOTj4YdbZrjNd87WUEKewIDuh
NSrnh6rhKAzhTOfxPRSg0yW00fW/h2pufpnVN95Cqym06eS3WXOz/zBrzFEVexCQDtnYHy3EfHas
AO4QVXXSVTC1iQ5x6eW8P6La2h8TU1srVQ9TZmpSvQh65efiEE2ul0HSr8Tgv811GWiza91hh7NE
3Q7b+XYx2F48GQ1qjzH+JmwZm+jYTq7Fc68wOBa9eaNFRzYRb8G9m4er1kLtbvqhSSAfAY7FenJw
p1+jaEz1rl9YOZvAuS0SP07RLS6i59O4DzHg5dsFfvZ+s7dzVdvmE2wqgkCztZOSxWOjy3eXiw5Y
z6zHo6jhBSEdKi36cgFlDS0QwEZVhq3oRTk/u0NkUkwmWuI0Qci0SKQl4h1yAgIxfiz/nK1gtguk
a55NTJA3A8T0cBkK/FfGxnpT22c76sptmRX1bVyiXREEdv80aHBzHb/QvodFva5FEtD0zZVpFN4P
xcWItcxV40n2sxhxdlm+TVMr2RqR3B5yzckPpAnKbW2ZMD/6DANDtho34lLEg4XzbJuu5zYvt/yb
zJHsrRkinvypg2+TyvOVbfT7JGKAqCpOfO+bprsXNdFeD/4uA1JzlUTm2YeWUi2bwtupAeCevkAM
ZKxjnV2QU+xgIwcPjiqF+9Ey86XobVyrOKtjzYa9DB8CaQge3EF6SQIzAxhKfDjw4TE6KzeiszHs
/qDmfO6o0SuM0HwAmk17f+kEvQzHx5XhmzK00VVvq5pknEXValEQRqHvLGqlH7xGk3B7QMZq48bx
eB44d1ghjou2OEfGCxORhC+slR/Q4Bl/WoqzBKYEpyjxg4USd+6vuClv8jxRv46FXiwyBHGecExT
wZ+7wx1rz37tyKV2jQWHiZw5KnulPY5XHevsXee41smb7hxqcJzayGd/KJHk1NrcukYyXd8Wmt5g
aMeRr94CmtRrQz8lmR5usH1vz60fxiu7apTHOorQ27eb4ouVjY9eNTY/3TxFhtfjs9b9j8iRAm8h
yfr1oOTmV/RRWdiokf8cgntY5qGi3ok7ZwmIV0lJ1FXD2Zi2ylmZI+HBC1KumkNZO/6t0ZI8lrrI
JWGuea96kJmczMBRT/O6Bb4/7gyckl8TKZPRgcnQWpnCUqTBZNko7toybW6gB7PInNrBaFmrRA3l
vTWN6g2+1Yr5XE+kNk3xwSvFjbYUvLUhQ/BqUDr1kPlm+mLiMjzR3CynzQ5Km2tLQYITUS1EROhI
afZi/B9l57EkN7Ks6SeCGbTYppYlySqSGxi7mwdaazz9/eBZh1mX02Yzs4EhIjyQWSQSiHD/BQa+
v6OomRlrYbPdo+RabnZj0IEtLMDPE4UepboPuzHlngQOkleqtS5ii/+bZbkth35ZNdkT2br7gAQH
y4z7wCRLMeks/+UyMezgM3z+J9lN2FbirAYHbwyghMlbgZyI9Pud7Rwb2x9QDccyBFHHFsPeoP9i
euxXPSN7gVHcfxmyELKrqmpnGXR0wKOBa2k7gQKg1NYf0bpEomKZWptZ+2ja+VUGg0JRDijkaGuW
d84t75Wbfrf3a2feShpsTHmop742HaVZK/qvqk+sB2kZabFSmjBjIac6zzOEXUmwDVUXXsrQRHKt
sKnuV47F8itvw+qrFn/1qb4FqyGcHlsU635oeEev26bWXjSIA7vGLIeLhhTgCWVedc8f2D4Z7Rxv
apYH70Yf/ONkWf7NIb2FQw6ZJDTc1yRz5qZfubrabvoYRpQdTNFKKbwOFbwo21FeKi4OAkBnErbO
rsaL4mXGfYcKWqkgyluePN00/+PoMZKGbvsXF7VWXlcqW2e2VbjRpbvLStLasmOhKIHNxFhkh6qJ
zYvsTmRA4hwUd25xhWxepjk/hLoFp2/Zxci+px4x/s5D99j2GJKIypgjImQ1L4Xdv3Z2deyubkES
f48cam4QT8nbUw4h8LFDs/B/217oBeINiKeS3V2sMAwk5U5xPHyPsE89uD1bu64ykAus4+h1nqdL
H3nlg3TVmvEREZqLMEZUqZfGnD5GjdALDr1um2cnjCzcmxLtLeuK/lBbBqn90lDf8qlStxFuNXsZ
7ULy6Y5h9icZzaLyP6hDtA8yWOJ5E8RG8GokyOpGyq/bFYomY49RvN5aGi9xtCT4NJV6nFNj0Y4c
SH9SvCxdSxr73pQ0tqPxaTIqaexPTUly/8vcLOb3J0nuT8GhytJ6uVSyjMoH5dh470O+ipOF9jlX
KE9IdS7DRWALfjc5SElPi7OfSeN4j6paRV+dmlXHorHveiVbvzAOdoCKzPc+ds4AYgeKLmP5oo6L
d9NovPtRictW4OYbi9rPu+M6CcL8pn9s6+iErSlUQ9U4OrbVvMAKb1/SPIx3/pxocFfpk4NtBt/V
SPXO0lItG4FlJqU5P8K86J4U159+fGn1dPwRKgNCh4ZR76csPc92gX86jiGoW7XWFxsvoFVljd4v
3kaonU3pkK+sMnC+RHDstkk+pxfUrZPLomboTvPjlDrdNiuBqAxiiSftMkQi6LYpLWM/3SdpWK5t
O3/Gibx7EJHDocAIeWp5FkvTir32mHtKuhaRvRxbz2ff1rdlzBsepcXyOfEW6rGJ6ab72+Hy7nU5
L0ALTcAZwWxoW9dyULS6d8opeSxSxXKaszK8Bd2v4aj4CJgYaCPeWWzHuDTedR6Ma79Q57M0o7TY
IClkfRlKFMjVvvxuRYn57qpGefAC7zBN7itVyVO88ETE2kjOonnah3FXX+/9mQrwxDPq+pMrUmmq
/s6vFThry3w5wKgwL31cnNwMK7YwXlI4i34lFR1z44S2sRNRObNDqrOZvL8z14WrhfYcViDQEqU0
dI+VqepMwW6JlUHpClGUC1zbePSManq6YTuSqfUukkQwM8/ez3PTrG7/xaGtfbRluDOA8KHK9I+o
xkMzS7dUZ6qb5nfqQOBd1Xb8WvP6PzW6QzPM0uiiYasmM6rI8h7rooZw15j1of9We7kCw2fwnymw
aGfePN+GwvWfQY35zz3ymju4r9Za+iQWcBBqnIWd76VPDujtfQ28NkSwgAtNoWo8+z/CAPHdm+Q6
mjLJOuwq/lNqbWBBwFkxucM+Xs5Qp/k4k777KFieGDHKxDn7LRuvZq7bLRl/56nGxuDJwSWCunav
s6Cnj5o6A5UaXYOqOEoXIiCtwosLj+5OVx9uEUusUcK0c625Od77SrMeMQvnaYyxH86qkKHj+poZ
VoXJg1ojl7C0KZ7pp56N7Kc+iakkpgriL66O4qX01VXRjKtbZFC45uZ+XcvAdbtCCknt2BqbSqo8
eiM7xnaosr99DPmSTrW+l3mG89S/RCgDdiJDZN8iGpU7IGTR+dx18Xcv0pW3ysazzYtzZLhhNZ0m
PQAOr3fFa2VAc/UKDCM85EWyyflVVTr7tOG40krTvVkSiFK8UbP0VGoXHo7cV9LpqbG2sixrhhCG
/LzcUzJwm3275e4zZVwi77Mb3e0RHvLrNz3INhWySu+p5kbHxsdwuPPiRR5KZEvZxpTQ9UJEbVoA
q5spNvML+GoyxmhErpq8Qs5UOj+NSzx2U6RUqmBv2vpwlJBbdGMBiU+sEDSl057lYI7wWVazHZvl
SjoyFVFl21hMrKXTloBb2O08KKb2bA5Jd/48JpMjtiFloQfHz/FR0aFyBkqkPQ81G99F5WgjkO0E
WA4K6Uh7OeC5BdQt/QLibnp1nwFpOf/RLxGaiWbQMlMG79PbEWsMxfL+CbxOOxsJJlJy9m9N6VNK
h1KunJaJ523ikBtE5inpgMPQ5D/x5u3PI2+Tcwsk73Ymfc0ycB/9tz5Nd7DaKMbdH7EqOic6Oayx
sskQq+0hmUFVs7bMHztzMA46q8aL5fbuBXXCwt+VLYilDJevtdVaIcqX9jAdcdy0yATkU/Qrc9UY
8T39m9ApedetsbLL/rbmBQvGj+kFQDcsRnMeTnU9u1e4aO4GW4uc35GZb0rPil/mFvshf67U3dyw
Il+XRfCiNMbMV0gxP8Tg5LEq4ZousXLQgsE+gFe2VtLEgdndhD3gfhQueQaP9SNIDONrZQ2vbM7r
R31Z9Cxj0pIxGJafWr/HJHKZZ1bOte/HFACmMVzvnIU7vwFRmF/BrI7waoiQw12vTppLRFvDwyep
6O8S3Q2OqdM88PjRv9aqinFOUD/US9Ipmsv86fdYmTjxBXsAaBckaS0dR+JOdQqqey3qq9KZO7ly
1euk3I/kLWHJ0LwPWJLXVXFhs5ocDXsGb11y2kQBO+qj6DcN+qaMrPZnN4/TNrSd+uRh3fGiDOov
GfeyReA5yO3nAObmGU/CaFsOkH1wsTDXDiqE59F10RSPm0c5YB3ZPEo/25PzTZlLBn73ScR9QqXA
yULiBIMUBFtzjE+/VRq6PF5lt9ygNB3HPiaRCowtyLSnEt2NIcTYsFUDfe/Eo4cyNFGofS/bpo5b
TI8hRqs/yKQhTJK3+lkubSPPfejGbt5YS4G06I0zIBDzXJkezhJLl4d+18nVfYRs6JJDt9RH60Dt
8TxSKOX/jiWDrK5NttkrUKzFNg4UIJhRtFiStdb3OTO+ZKk1/aeu3tjQUb6rZuvAOtX6awgzarrt
1L6NQ7Ckwlz3yTB5TQxFn12KJqxPpQP0hyKs9iDXLvsoWk92mI/PoxO2j8hs+ocAg5ntwBPxBxnz
NVVV7Z17xD+UisNWT7fGHwr9cVEnV6TZvnUtRlfNcpAzOTi9supSVzmJAZZ0jWanojhKZWyq1XQn
f32IELnHKu4qf7z825V+NRyjaPhbuvATUlGdsFJtXSaRspVOOZjWNK7sKPtqAAV8rJtg4zppeo0W
LWXpwioBINrkH1CoNJ1Nbw1PED/ZELD1dIAGR8Ne0UD9kbKtcVfcReNgYVKskqXJ2uG7R60Kf8lv
6IJEp8b00ZzOlP57Y4T/aOOgPKlqjWpF3bG6X8JRykw3zhREZxTZzTfbntZoZw/fyd+Y+xn9pp1M
L8LmpNdq98WsFOMCiapay3RkbHmmYf91LToletV9jGeXy8qXUnJ3Rjvd1rnFsAZbtJbXuKLhzbUo
OMkBZumMfeSLmCqNca4ckijBReF3wL9Nmp3bJInyYwVHDzf/mCQXcpyZcnPPil734ncFR8dzE/fV
C4u4X2mRNT+7zsHRvNPURxw73KvHTb9u2Bn9jJP+JVWb6gsc8eRUVlG/lQnW/LfiA1wGAhbso17L
DoDnm/e8S3cyzwqjcaOiM3EOW7jmMxqOB3GlRMPapkQQW5S+/pddZbVy0GV5muKmutxKxvhx4uu4
vHzV5RA7/tkDCHuSVqC6zqVBESvMY9Y6Xu5spyHAB2pp1rK6zlL7Z+ep2lH6eIR5j66up1czbbfS
NS3LJLazbLJnA0cvBQEo+ZJykPSB3U0vTqIoJ/m2t78gCIpDgmiggVBAGppfhTJTBH7w+LtVz0X4
GFX2VyHbSAtvgVtryOZQImfQH/jFVTkar3qjUPkt9Ak9kcL8Jumqrq5AsFNgukguy489beOZyH7K
qEUN99BiYX7LdJXYOjzYJXDkhSQjB3KPbeYkr1k3B2e7CPtVCyqI1JvCLqovUOgrSSvJgDQBQlSv
idNdTWPiJT6r9as91iG1UFghMihhyb5EKBsRO65gB0W7mT38sSTcKeLpwWvGy/168pFFTPlOQW92
iMLsyUjIcg+5OSOWnXhftMTKj3GMO500FznuCzrWZOaXUXOs3KdGLw/SkoNn7h0LzzxpUCt9QJZ6
fpSWZTsthlk1q6tlsqVP0cZvO0CSS1M+eBr3lvmtd3Nkumc1Ufd9gW/GgnsHRFnH6t6BWr41x7he
Y/1rstwqbARxGuXET5vqBcSkAgG0DMebrkG+oYUlplQNzNS+yjAG8YrzsODreIE/+arjPjlam7/V
cL7TQnkrJgt+5Gh9k1afzcXJsHp9Lc2uCxfHVLJvt9jlgtFYX5DV6x/6cC4fcgVbTMS9mm1rx0Ac
4xxLwdAYEdjn4JVht7OwskJuLZqerDaarjpFPupHrHQgAJDbALzCQ4Am9L+PpqSKulr5P5pmpH0E
/zFXgmW0z2MLQzez3rK1za7o6abXxrfSq1vX5mVSN9ItPfexbgmQPu77ZKdh2r6S0T+ucY8D4Jah
N9zruz/iBrUBja8M+yxUnJ61sh3PUPimZt9qFEmk7H/Lv9w7P4FP9NBu9lT45+UB2oVsiZEtEEZH
2Tk+3iHbwfLD6zBnLUZ1H618VGtpVaqXIKwxbkukW68QutyN41jztyGfL9ZSbk1z7bWrmug9d71h
69ZafCmUbNo0rvmrX6zXXN0cttibwzFammJsFMf1S5M71kW6DKhu1yA0HmTMc0PsgMRtpym690YB
69rhgzY7nvpWQOW/UnBOV50+qG9llZE5UzRzLaNdY1jLfRXu7KDW3irVwNC0cZSDjJbhzFt4dufL
uFxq1pLHwMu8JxnMkoOX9u7X3x/XwyrkkX7KXC9AF3Eo37tfnj4ob+nk949klH6ai2j/bGHKGKtt
t5GmMpkarOkSxHurFe9ON/xyLMU5Us5WtuWY2hunGCg9zmaOIHSn2Sz3prJfhcjbsunEjxBnRbKx
QWBv9O5okNcD6p9BJBowwThbUQddKIhH9ibLqeO1mK60ZNI8T6NAVurvYs56M28F01pvYbvbJDGW
z5OhESl3FohKif+qvahjd9ZlL7kFd8Lt0S7SYP0peyCncpjIHpxZea+kZajoXezlNFGqvybQhber
SNen7ATFLWA8N91im4fPpsVD91kdXfO5yzBDznRV35VpA27cbnLy/F7iHG/tzElPXTtrV4nuu7KB
UbAOalDOa6ecEDMrnOstNG+Bw5QtdWSJlQOSV8XOs/ICU04+zc7cv1Av+Tl6LYmaEF90lHuusZd2
LP9CXotqkOkHrUvcJwkJXCPYRnxFvHwt5ylYDguh5TDUJr6oy1VkoHNnf7Gg3N67pF8LWZhufSpT
7+0UVzs4AyF/TjU/49A5rLQArd8wT08SkcVVteP3GJwAOMzPiYqBC7n1/P8nIsxgJ0QZG27L1bh3
VWeTOhrAlttxMqPoaCna6ye0y+2UX8K+yI3gfEO7CIwltXskpEz4ZEqx47GffrEN0GgW0k+/2ogU
d+H/agsLhfQm776yNgXe45O7R6xMO9e1VeyCIs6+8Mz+mGQjDtua/i+vhr1WZiqm4+yutkFlzpeh
1D4m6YqVnS2YJDemPnJa5S4jQX3n6P/J49cW+r/w/fHXzOpVgjw/v0DlwlOt3vhhab11PZRo01CC
XzpSyfwjkycHQHGpytr94XqKspq8oHzNe94WgHBQp0t9JPbdIThgg+o8ypXgA+E9ErTqKQagfCpD
7Wc5TPWzsJvTpQtBlVuXWHlL1NIlLQmVLr3DmqrhVpauKcv/ykfcJ2GI7CRRlUuyq7cUfZtzf1N3
YgF365yT6Eects7xnvsaSv7SNk93gVefCtvXBwCAdgTk86bNgbdacsDMeK+l/fyT926E83o/X6LM
1J+cAZqrDERJFEL095MXt4nILdWqgfQFM1Ifp3OIpd+yAXWzHCLzoZ7s6L1lp6ChQbVqmyLG/Nzo
n+q5PwrrtF+opwXOPKSxX6XHrqrXlFLeg/BQpwSdEOjU9UkGqwEhgCoznZ1MjDonOuC3Dlh0IcTy
9HXPZobimsxFjiPfOl6MrVrs/t1ESnS8pa1/U/7T1vrUf3sPNoZ+67vh6QRmyRPj73aav+QKRCan
DcOrHKJI+VZVhbW/d7GMCq9ToiF4khcgZ9ADAFOhFh465Xe7uMJQdlbXZqdkMZST/t4pftk+j7Nh
dtXtXGjeBoWV+EUOWcvDLkni+OQs2R3pS42D1QTtszSmQEvP4WD9fZ8zmcNXB3pH+J8ElYTVICZd
Sqm9axANXyM9pUIAvQZBtJIFnGmVAB47HlOmGr7CQzUws006Mn/LaDpVkEkMGzUJyp6t2N2ylsuA
XBYuKisj6rROb/2TGpdqMQQaqz5YtVZnflWdaNiCEnAuqguXRy+CbpeFLWDLyH9AM07fpHE97fSx
g3/U1cmjPQMlW1pyKNLEWHUdFQ5pOkbsnWA4litpyizN1p+UJnGu0tVbYbd3Kxe8/XIRpY1qbNeO
k9/NL7Nm16+uWpG+KfVtF+jTXlwnc9d68jNleE7npKLSOB/EddJvk/GktRSspFmlcPXqRbr2/zrJ
TeHqTUuZ6D4pp+rMq0rX1hU6+7jkgn8Q92kU0KLjoKc5IPgab2qvaV4hbdszSjh/xg5NHx1nVBLX
AU4Jr11oSWwcm6SBPJsnIeKtykYFtVflT0AU3W2M/uIONkXPwxevlMTFMGQvrKPUwEs8re2jDNhh
Sz3xzj+i/pjtFGieq08jn0751qeiIR/qZ9Z/L3v/LLXGrNNwR1XJtrUCTMBhn3644d2N7Gs/h/ZT
OSBP6hvJTrott4jPmR+Oa4HBp1Psb+wGssPvSWqtYyaaY1CnzfGfkyTKTVHNkkmRWWnrVO3Hc+gA
oNdGBF+xPSGVXyav9cLPy/LMOBiUWp97GMesqQhBdmGlUdj8y1MHY91gJvxY6BHPb73IdwYMq7e+
974OStD8w7uZ3F03vXsjBr9J3ejnMjIwqQX/tInxK/q5fDBVue7glLzQnSyBw+SV2dbS1PFt6hOM
ByqA2vqYI5FnY/GSNWp/ktG5RwHIjAL/KqOVGpwaT3efZdDel9PYIvNdJy+sxY8SYlZN8hDGaG05
y+XnrNFOuc+WTabIh4edqq8rMz+Ybmr8KH3k1BdTStfqfiUUlr8Wbo6Ki+8Yp07BfyqGcLv5HTpM
rfOPT6hD1uRfQ51c/XTV36Hx0H1cVemHRSfP/nTVHO1fXU/KF4wsip3e5sqerCQe1qBW9TAq38BS
GWds1Q2MBofqe5Z0ZHXDMH1AEyd7xQDoUeLv08OBMNTo/3V6bY8f0w3TSmW6XNb3HLhWCZTwptjk
7fihMSLCIZ7RuRh5pq/SanTfNECyEBJVBqyNbjjLQGvPkJTGosWDeuIX2Ev7IxBHPlQTXj9Nljm/
r/DHR+q4km4C0HC372JmUP9mKv6reJyppkdmi7ren6fJWAwrrGjNjYxnmhKc5WzW9Y+ze9+n2TLs
uWgKfLyvwM1uKjefHhI/8LBh1rbSuh8sIPIPsHHLbWobE08oYsEK8xuSU6eCPWlN4ZH7aXr4NC32
EfZwBzLNQKXkPeyPaNR4KE3spCkDglrHkP7zwO29nDfsTbwUhtGn/ap0upHp7+6XlUu4y7X/HwYk
OOIpN3qZcs50v7oqKSukMtRP0pJDrhaUV5dBOTRT0GOTppqbPwZyU62u0pdw4QOSyq/IRFGPbQuY
NiuZ3BdYrUxujNriUvW6H+71r8EuKHPd2/cYmKdIS4dxfZus1FWzg6mNdMxiRSurCeSTFhOfZWGR
5fwv1UZIwkMWINKZK04GX6dusL3WUv82s/eL5GQO/Q6ybUOZDl8YMYe5WcD4ULNCNQtPTtVn+kWG
b2Yyt/G6jB46KNa4h6V6CNQ/j9l4RphmGGQ2zwC1PHvtd/TKUIVESRnj9tB1lQ8cZAmXQJ1c5bEY
65U1Dq29k+y6qTSofSJ1sJOMO+joqVs5TaQCe14S7/egtLcJCnOnwLG3/plWSoJMjYFZWeyxG55b
/eu9KdLW0sw8SIz6wmm5j4q09b1583eNQlDrOXkUJDWL3H2B2pq+uS+2PTRvWuZ0L3Fb7Uszbt7I
w8dYZ3vfbmOqvXwRU+XPYHBGP+GYUhMhccXMJjBAJ4wjq6RltBzJuCj60O9ltExcnn3OxNJhGc0N
TIDC0O8uMgqb5A35xB6BMQYXCXr5YrFReMe5VoYPUS6pwUZdg9xm5CfbW3MR5vrQ6FpGnNL8GCkj
DRQof+lH559CXvcRKfzK1f71QjIyk+Vc3zyzlBjmPa7Wpv7TU93nybaBwtRuuTEmdCWlCSfJfMoa
yz3EKNGsjKUpA2qqdnD7/5bGPRQr1Dfgq85JusbZwjzRxmPGIsN3ANrrn+3B9c+6VSKgaMQD8AiS
YBDTR4yQlz5UP4+qVf6D+stagDyqkitnNneIvywAnnRGvNPp2dwh0WO85/b4V2lpxmOrtuXXZdJQ
tc3aHtvy1SrVje+Oxc8KrPJaQ9htWTwAy6NCvNPZk35RYzdcYdvjLgochEx2R84UNxf8f5sXmDrs
KhGljGCWb4tq6A/9hOF8g0BSF5bpe90r8TmO7XAj/TI9gUGTO7GOeHOzKC6HY4AMtYXcGra3iJk5
6fzme7b90Ff6KVYLjRPAfv6gJQctSqC3S/r296gPquwVrd7kMC+jEhxYY8PSY6TFCzmMYyhOb0o9
wP/n5NbDUNgsPZ9jBoDS2z5VcCLJlPGJZE1KCcTXgEdDHmFfD+srmeNvXaiOT27lZ/6qBp0eG3p8
lT6ronQB/OXck5fbOr6hsoD5b5XxViwzUflkcXu898c8Ma4QJTECpgx573f8bjOBJZqxZA865Lqy
xEx2bcDuPc3HCvUXdV41C6TlXyIWG8VnHx+Le4RmogSup6GGsG9WXfsa7YPfxFAhfCZ+4W/RNtJv
7NI7O9SKg7/VqJ2OQiKVfir3E7CYPHyIzeKfqNfnn2xcIVCVVfFkBL1yCWLFWVPHmn/6w3Ack3JE
fxmDF8NIvV1tOfV3Vx9XEqCE2FmXUR2eSbWoL1oQP3ayZwNpA0K7qrpXza9+ilQBZPaGJb6SPZcx
ZTDfRIuuXTQMBuUlcUL9h24G3rbsR++IlPn+5mOfGtTPKTsNayQn0u9ZB4RflJnJFpql6f3HqrNv
fWY235oWAYmM7M4zEhsJmDYLlrve2edYxS6m8zz7pvBcjgkar8WM9iIl59d81OuNYiX2Llz2oybS
Yk+VKqrN1TWNh3bbWdYBDnMXrr3Rn68OMiJQFOH+Qbf516bb6ruB18zXBLAogsT+vAcAk/zIkZJK
MOEmPZqytEbzU7q5GUPqPj/+iF7uUSqsrwoE1PWQ1Y+qFeJ/PvqdB7SDh/qtbZrsxTDD6g93AEYc
FFsdJ7hH6WpGK7guF8jUWFkliq7uvUnPnoLF7RPI2he34yebak1+60r0vj+4Awpx/phTkeTXmQCd
QFVnedHHpABxolG20rwPSDNCAQ6NLE/bDWUTPsYsblbYFkE91ikUGBlQJmm6FS7ZSqJPF7wojPfM
/Gcm2/Dm5drWtgOrQQwo0pB7hz45TgmQE+x19tK01P6jL1/6/CUkatStTq5vMyzOt+2g+HCv0Bdw
E8t8lT5kRWulcV+kpx5cHqQFu0SrCJ+0vg8vcMHqkw3cDMmIcvph2fGpjYdw35hU+d6aAQUJXcX3
FRDDtEfINkIDVlfXsxH338M6eUqzwPzPGEdrPfT8v/2xQ5+rCc0vlVKOW9+GaWI4ZrTOmxaPTrN8
iFUblzFKE8kq8I3m7Dlh/xq0pnUYKrVY+yXI6PUAfHQAbf+cZnb/CvXT2HiWA+MvhI0yhOiELJfy
8RJfDT5cyDt5ILIDd4sbzbAWYoAM3JgGk+1sA2fk18Q7/Jp54xoldV5bTQbpEuK7f/7UrlWfsoKd
7KVPDlbp4ZWVcIPopf/ozRaP084qT6E1/wisZHpy+pIHrjtou5C001UibmE1O5Y4zV2sZokb7Ejf
x6aKZ7Ee9GenR6V6uR/lNpTbMzZZxyR64pDA/++tCeasO2dN/igR93431tRVDLL3dmfLwGBayXnS
D16kncirB9dKX+wns0WddgSBRzlW74Yjef6T9MkhWUb/LWSgVngBkc5SMaZcrxYPNw6LhnzUBZze
qu/CvyDoaLsy0stFESf4iuy8h78RCdoYseYv/bSwg3L7LVxaVCPTFxdakoxJvD7+baKF/dqEg/LF
mdLHHF3/RxlyGqQOch11ZglXTert9pB7AP65lqpBY7UXUT4ZnewsPLiZU26UkUzkh6DIPNUhykk5
hg0KXiybWO2DTQXV+Iriv3E7IJiCv53iZg/4UExHGfAb1bje49wQ0KxRqadb7H1u0Bb7NrfOUkBV
S5U0kOPz4Fkqss4Y7+usBZWhOg6PXBPYNd1j1OrXue+LlTRntJkPUYfNgDTTEbCmMuY5II1Me7Bs
sDV+1RYrWd+zzEWeJiUPONkQn2/N+wL/U/vT/uB2CjcI12DdOmMZlVzkYKbR1KzcsaIQ1LYInklb
hmbeSFQ6e9fcVrFj7j0thSyH699Z7LbCCMYSaJ94Jc3BgQeIaLlz7E/uPM4YeyfmQ5yXgbEqcFQB
qMT7RjqDmJGa3fwD0IriejPNHkntsAcqfQcTN+c5XKSEp6WWIGex1BKkfTuV3lr0gcHtj/tljk6p
bvPBVI7DEIQFz7sck8+3GuWQveOX3jZdmrgwpxt/yqrjxI/4DYP4fKlTzVdp9g1edKClXkoXUQiv
wRN0mTTZdfUYROEPCYJmjxb68gEhonDHAqTzzgMOhO1IlV/1BuXYddTUFkyA7l2QdcpglZs+8rtD
D+sM1Rf/o3kfLWq9OwAODdZ5UvEymLzaPsjCLtIvaKroj7dl3TBowZofYL2XNdzHQs7pD1bddSuZ
0C/LQRlgamwlBj+nZfUHDiBYl3NSwyKrCmRqWH0ffBK5K0dWjC5PpcdpOud2zYOsb6jG4l6OU2C3
sbIp2YuZuakPLvkR8AiG2JlT/8B/oQi2jpoGTO2jw8JfxiB0+Qj5Fvl/aii0T7cPMQqy5Y6Fpbl8
TfnC91m3L4oxKA/Lv/ldlre/Q6KC3rYowIbm7S+X6ZTGooNnNc+p2R1jiEi8sBcZPFHEE8k7/BhW
CZS3SwHP/r/6eEsgm3tlEynusDbAshwipzPIppYKomBRGkBBM5Ty2Cy4yHtT/rvyzjFvo4KTvDdl
9B5s8wp9d333R+dVDhodzc63TOw1DCvZlcPs/wWOkfUcMCKI5PCHattsHlCmjY565cbHohuqBz10
8SqITe9L0DpApXGvO+p+ChbahjluJm58Feiob6sJT7g0uQpaVEalOS/Yi8Bh9B5sBeozxElsvxvr
EcH2+plt4g/Z9bRkKgBtBNnRHsrq+2CfqOPxbkMBdNhIV4n35sqwY/uoK6m71TqnL/bwuzDBzSh7
s2mfmOPDHZxqfGvkxpK7IB02SNbGH7cBzjYuhad8/nQbK6CA2ZQxTauDbagWcM9B32fhxqqc5JBM
YOF5jevIarF+QTpsHnhoVjpoGtSSEMTrLrWpX0E7tLsIhP5tN6NGKVBAculQTP3KP9zacd5FD2DF
SeiCsrz1yUS4Sedo+pktAhYiZTEZ3fvUASqVFpDq5jkLqvd8jKvzTQ7DqUGiLU1f0dIj4nAqgB2E
ZgB3t+4mU0p1JYiBP8EDII/Q43E7Y966AyqkUV0d2rAAFe7X2JJkuqJuexTsXpLGV18cCLua2+Md
srSGkieYYugo+RXARdZtWHcrntTKMaAI8hLlpvOwXC/Hin7jDAOOHhu8EwC4JY76xOYAzpjWf5ED
FNhdH6vek7Qc09JXSuyqJ2kGk2ptzbbyt9LM66o7zcbMb9gLhy960zS7eGjMk44p3CPr32A9hmS6
gYYlYJzpkwOARX1bROqw1jQtfmxiG7cVlpnDsY+6d+m7BweK0j1kNW9zy+adPiSPwKrH020S+QHt
kmB7J6iifhzNU2EpwY01JvAgad5ARo39ebT5381uaZZoJq9zwykvia8l8xv1TG2Lwh3vesUnt4Lu
zqJm5Du7ctFcuh+6RaApAWOzA1DW8+5iVFFrSvxyag6qfbUePvVIt8ySa6oTfB1toLgBmRk8UJb4
1yi0vSsWVToOJhV1cRmRzlRRCKoTpDAghZ2Ncm5Vfk6Et1E4bIAQKcBueu96v46MmipLV97I6JAR
++lSclr5bbUKHTLE0pS5U9kcbMVo9ubkwahzGmQhqSPYZpsdG8v2N/VitOQP4HcGFBZOutmyZ5vG
6Pasvz3A07Zb8x/VPcgvXw5q4g38LMpxd3uPRV7Q8XilehuF+fuHjD7bIOtamlq2BpObH7oFpCQH
SJUkf+bnNO/al6RyCsT2dfjZS0BCxe5Sdb1LSXQOj9VkKS9W2yZLLij7H9LOa8duJOnWT0SA3txu
78uqZG4ItdSi955P/39MlsRSTWvQ5wwKIJgRkcld2zIjVqz1zZPU+xF834uRpeE+gzg7Th17LwV1
dQ3ZB2+H2NTBYRjmxJzSfjWr5jR/T6shmsiJX32vUGKhe5c1/FqedOq16q6J+XB1kUztwZSQvbdg
xSqiEKliGeng2GnAhxo2LWRlbJ8SChL7pnPlB3rxarRbneRLpwVXsYOq4bDIdPIihgouDMzgZ7mr
q60UefxvVjJcbdXpDp4+lpcReM7YlLuhTjTuiUGLTwWT+UwMheOdLXdNCe4rXqDFUUilyys/rSDm
UVRmvCy7rN3lXNbV48PiFMsociefrOpH7iFsnEyKx82kbjy2Tr1Phg4e3N/srddzPylCMjeZ6AaT
Zyv0gqvexu1xJEPNLSElFmETh4z94FWcxaGjITnYfRajN3FLiNRRTY3kAm6Ud8ssaxmeY21Mtc3I
23HhxfFuqAy1tm4sKd8sDtnrgrUeJfqGqoQLEiCARx0dITgvVFgLVEc/CYc4yHQpQIQvjsJgTIHi
jG+Y7FxAl20P5po+7XZtyGygM+THAQpMLDoLR4c4+zNRh3BD+/dK/bHMW6aQ+g7WuQ8m1SzytZ7x
XvcqOEOndj6P5O+Dbh1DKYLzdaRVLzD09KyE7lcxEnZfleWdCr3fRtjEYUzieg1MZADIyjrCltA3
KJZGks9bWTYghWFnGK59oougPLs5pWB1ZDPAtk6/CZ0rBzAPkiJRtzOEh7R9cBlVGcDquTGQOynC
m56TApjxxan8o+8b7manLvtYVTs6oN16RiYrrjUeEhURFuGllJvdVEeaZ4ZTD3/QXpXA0DZtntkb
9Lram2ka7Q22y+6mh/rflm2kB2HSJ/vsnMLifJubijdHLhNbbnAOcp9/EisoLn8rMcml9LcxkzHa
LGtIzQvSKdzRT3uo9SDlEIRoSBanBnwhaeUelEEBA5LJFelXzV5r2oO4kWwzfc0GOHoSWwaXN6UY
ua1kr3TF03mKe7Uu1h6cwzS7dL0zn1LHh2NLWOfTKlTVreyUMBovUZQZqzO3nsNBa7VsvcDQm1Rt
dymyCmstAeSwONQUcSU/L6613zy1Cv12oqzY1RZtNgM9q7KvztRpi10pNOciBcpsF8VAUUj8ZRem
uuxheM2BtC2l2pb7XotWHdTAEve22IeWagpQnX672ESICkcN4B7p82J3bBJEKJcofK4mfCw88yq0
aWn02XTQSU5Ku7/miqWf9VHStm7cj7CUxi86WcTvU+gE9nkT2rmRcQai+RoKB9lLnmmmCPVAVu/4
ZOTtC4J7YaFkF4E1E4g0+mn2vVWY199NusQtgkCeCbshO3PUYvo1cQGpTSYxcYyRU/HLNt8OPXDU
1SD1xbGX5dsigQLQuL8KBjFhcyKzODbGwLuZOvE8S5yKQ1EE5bF3u1s5cYot9gh5jDN9gBupVGN5
5WatfxvZdW1qLW/eGu3JY0u6fwja+PscDdHOpKI8EXO5Nf3cRDhAiG5+EEMoKiZMh9qJPyncBh8W
e+gm7S6fsgJ942XXsc5BN0nZeqhIr2+EzYnCSfQTqMK6MooAVgACZ2NS8oOzygZITWUmeWoaR3vh
F4fOA+lO4w186vTlXhfH62y9cA5p59J6462jwIuu5Juja976PZXfX+PQRmSMBolsVTt5dBWO3vDp
UBCnbZNOdFp0aM0TyyloSKO03qjTpwjqgqMb0xM0L2mLU6ma/s/fLgvvQ5lk5amlEH0e5DE5N4Of
nMVQnAkbtyjwQf1TDNoZ5M+1GtwzCwS9Rpw4XVZQbcWG3l1PKXaZEJaPnXKW26q5ZTE9jl0SR39V
wEvtyg2+G6ljwuEj5w/USaojidx0b6qZ+hxY8XcRYabuOVeT6BNU5DDRcA8kch79xFcFLQ46Xeyp
1d+H8jQEhfHqdTT7NVgzy/YIU6jKZziw1XCrgDo/2ZBh7fM074DnxVTZAs37InfW1TBISQe1tDbh
G/tWR0qPfniaPxcIlm+HJnYu6lAAFJjXq7QyX7cyQFU7nnZTIRy6gmpX2NhQFfA4TDvNfoqRCsYz
L+8UWJWgBIQtFTFiDukjpNJnslWD8uQ6dipf2lCTVFcgAqWdOu1+ArdgbzSdDfAfbiM3sF8DNehG
D7I6fOMm/zVExMlZpV6DNgEGaLT6StjEIWS3mtRtehajYFRpP61ic1vXtNX1YKouTRBwv5HVR+Rg
EHX5ZRIRwokwSUJZ/DHhnmeXOIa+GXvyDGu9gflTV/qHfOq66atmEkwAU0nr+Bfaj9R1YHnFfVGj
pdnJEB+4TYVsSRBYay8O7M+kUCHZ89y/QettvGi4pKNUotRNY6qflf21aQsYDEUXawhXV5Cn1fSh
+2kTgeIgdeqLmLt0vM5z52USiFCmleUx591Gd9la4DAEYqOLilf8p7CxY7C4e6d/DjTHAulYhuJM
fhv1BtmxhMF9t6wjrhFE0KQGnTpuHVE068HzH9mxmOw2+Icb2V9HJAHPYrT8H6BsxxM9zd8C/RKo
avZSFW1wr6fVxyS0s48R+fKjB2BmA8I2+2hWvQQSN6VBeho2RhWuVPYlNzG0/Cs3RyHlNUtawckK
FZ4RGHvB1aQMBpIRpfnId7h05+bJD2Fu6Wbc9b+ioCV6E6V04ZsosyYLHDjO8IkfwCuY5Ne1Gs37
Ifif5rXUXt7lmotYUaElzxnCrBs98cN97RQJDGSufwqSzAZQjrdtCuvBQYRROL3JFNv1i22Rw8mL
v2tgFvssSrt9Qyf4c6WP3qqdmMuH3odzJlQ+0ayeb8ex8C+Z4gVAxmqeKLMfvtK2MIdCFQBjaJTq
D0OrAwNtKpcbtelmzA7beFVMdS+6NQFT+5DnDjE6rXYKU3D2w4NnEWXV9iGLfH/bd87r2fjrbPEu
Z1AUdQ89qPbtv4jLBlAQ/Azv3UTP1Y92H66pCg1gGcF+y1BArEP4jD63SvI44+SdYj9affsj7aov
pYQYm+q7NrgKz77P4XtHN5s2UqQBAngLWSeT5GKlJ5NMb404x6psgfHeNebTXGRu2SEbelPDGhpV
l8Zpqg/QC+24s0e4s9ObfauX6s4GHvd5Ai3VheM9B3BTX83Spdg12eV45Fd9KArgtFl31JBNeRiH
9KJmhfGi2YF8gZF9IhjWyLsPWXeA1xR08DRE5pOuFynT9iJ4KDqqtCaKLcLr5f1j2vrNvXDq6q7h
hX+p2gy5Ktt/hlZavujtYGfcCbTHvrX4IUod+WJq+thQIgftO5alVNSbjOal4bsX9eXWk+VDVqbq
rtbo5osdJLVoAFNWQWQlz6Zi9I9FmqyEU1Dj0Abz1fDIsAqT4oA7LEePHbju7dq8Kj4lbN3ssh2+
gMPlVsJVjTO5kequ6ge2W7br7TQaTbZzA04fk2Qmmfq0cImI9pzcaCm5/+IXITG2SyFCPL0lDBGB
Rpt066iNNeRzDJBy00HMc2OXexgKqwa7dGRMN1lXGc+aqUjnzohzRCkM4zktq/EeusCDGEkBJsSn
s6AZn4RFTsJnGSVQQOO4VAWyFMv0s5NYS2lJR5boBu7EUFyp9gPanZCyo6IYpqa8HSgXLyJNEZqe
CRsusHNZEo872t3KCzAqG+K0iR0I7dypXjz5e7uEJXwyiqBQokdmJ09jYVSb8DVmnrNEprFJomeM
9mjrRee4Vduaijeno8f7EVCgclTbPDzoUspQeMTBSQ3dOSi6ah1kivN+0YxnejwQGBentCTT2ae0
6GiHSXl8734TOZ92gSXx8zgMq3nsdtp4hqthkNbi1C2Qv0DE65gav2QvtS7N/E0Wl4DdKhVGvank
RZU192chTTEWhzlSnJYtjWt6NYYr0WgjbHCe2tUO6oKfDREeXdwzBq2RwvFgD9EXgRR7RxyiVvIg
nDO2bPH+cizws8XpJ/ZwiMP0yywlKRYWcY6kIuqS1LwPYLMCH8Rtv9zA/0n+TIq2dhXz2amaq9Yr
+p1ce8YdnWopyaf8NkeoVuTtkHwf1kuIrRT63bIUbAdrYBYbY0zY0vdqcNLJMaycQWqfrc6K78Ns
PAqnMDV9trUds3oowrF9djwTmhiHxirhHLqk32bwF+yaXu5urUrjmW5O9GFO5G9FqRv91OwG9JVk
wnRmxBevD2j7WXt9at0JlZXWARbT5YMDURj8YEJ+xXNyeBZVRz3MIcKxcpKmO73KQAyWrxxbxIwF
61gYkVDPvMhei6FmRv0mzLxy9sptfO+anfKQBZL6oOdT7431k9/Z9SF5mKgY9daH5mjidxbDdqwH
hPhoDO1o9odnGypoP90KKug5dKD9BSD+8Mn2oerUFMMlF0nYuxWnMDSQhk8LsXSuQAKkhSafN1jW
k04qrrqhGU/IekU0WVM9Em0WbQMxJiwxs9ObuilMu3vJm7y8igARDwYQAO3UlgGFgX5zxu4KJbPx
JEzKQOLEUfxVlbG0P+Es+GwP97QS6nDqwaLjTkgMcdBlxTo2UfD3YhJn8B1tKr1xr2Ik1si50tqw
pu6LaTXhQH3POhqV9F2YRNiv6dpAYn6+MKTImZKXM4wZ4icT/kJ6QgUgecYhL2hmOY+Ky6B+fINM
XgDO0QR1htAGBn23TPbz3AXrHCUUYHPeGECkyPpG6SVQRuWc5Q6MJPGUFlacczSZhF9ogTrZCA5e
jHHKdrEzyr/4yVDOc7HMtcvnd8NGo4l09hZd+txoVnSMe019qBq6cPIJDC9qi3nBu6uygt+GJX07
otQogoVXlBrLKVjMhY3QfZQVJJABtwGwoKAGa0MQfJlSKHRehPpVrnpl2AxmnXJ37BXs4PFIkN0P
q3lOUrlrWHAVkXaZ5yTcWa39pIQE+JgH2ZPIIEVtQ4NOHIW7ua96GYtclIgRZ6k5lGt2XcFroBiL
icK9ZK5oowbwJlJHZkx2NrcpBs30Q4KOyJUN++IqdnqCLGoXCcKizpEfp5begyZoiXQDdbV5Hlxs
R4B7J5HaEcmcuKo1+iPz5rCke4qwf7X5Rsi2UzGnd1fjNwdJn8bVL3+jmIyXNd6P5z7HBBIx03e0
XW5wg5TX9ovboDMrDj7Z8Jsk2dZtUP27SlfKE9J08KAmwN9uA0IrW1shPy2ChU2cVRnJ1aDfL9PF
2bxuBXkLW8VyFxUkFUGscDFxadjJXlqnuUs6We/8TZXnGkJ1hpeT8IuzM69WdhZny6FwHf/V/S6m
NEs8XqtEp3YiWZxWWEK0AJE0tYov4rdp+YFqautJlr3s+EYZWXgnh0YS5/gKsp6A278cKMP9nLEs
JQGKEDPE7yK8A9mhVAEOdpniokoeBeguN/GHsYAjijzazWrg4h9jWX1Eim6ttL6CMFx6nDK0zyKy
qMgPRmPyIEYgcT4mfV7O8xAUgSccGpmzcCIA1cGsA2ejWLUxfGtjt5AKCK9UQGDvTLgoMVR12KEj
HcbdTDygoIDwSi3ZHU5D8XDLEdZl3x7hfArSC/1OII2gYwvPjavRapC440+DXfV/ubQV7t4EKa4c
nufxHOm4/OKukUILyXHJxdpSU/1S1L1+0WOE+QKKONk0UiSFfwv89M9TEaOCv4c3ug62YrhMHqo8
aFeL0QmLNWAD7yxMs3eJlmSgfpKj8PbfWwNJSgf5tYtvyS3kcW47ny02vSrpZ7JihKLDFK23PwaK
yXp7psCHgtG0UgfRyHGQqgG2/gZiKcM4+iT5B2ghInQZDLObD7+8rsLPGDUqHKEIBAl6piP9wheE
Vu0gC63oasn8J9v8S81C5UHAc3OlSXcynZsb4RMHJ/8mTwFiADfsa4CI95T2g+mT7a03U4/4avmv
a7RYNnqToAs3PR2gbCE9Xp4KEWhP/5k4G1V7pcJvcFrs84xlrHTepvSS6LEzbWU4OENbHOt0fGil
qfdNq27xUCaf4gRlwEDxnItlefXFrrNym41oWeYQkbVw46w1dMevuW0Yj+1gPkHgbH2m1OqBiRnt
Y0e//0cEqlbVOFqfk6zp9wmVEnAHhJng6pwUsZsmUZQTPdKI1E9hQaZ8yQzYJ+G7JZGpwnQk4mnl
DGFajLor8jmbwQAD3rrBeW6teXPa9I6/ziXIcoRxhtaBbw7fhs5WboD6bdTJ0kHTERLs6EPYaVPR
XJLrH7asuneKX1qP5IiuttOUD5UF2+nVswOXTprEvIwJ6AbgXnTID334VAWpvdIcOdsijDimJxlt
4d2MTmjdgepXr32U1dVAY+XH0IpCmIpQsyXhqn3U6sLeNSBVSV0z9DqtW5kK6kBdaFBS48d9O4Ta
1HdPStdvbKSnQojAkJezEXL3VlHO8zU4pBcg9FpVRVlyOd3bto0W3jlW7B1CSjcnxbeNM/i9aO+C
FZ+6TMoN5JvWBwg6ahiXTYnesNTY0BhtcC/Skj0tFLJfULigCCZOxSGs1II9khtsFpuYE1iOtioK
u1m7CEXfd5Gi3lq+iRa0rDjrZNffdGhIsrf/CaNtlUK9dZBUC9MCmZWGMHgTCzewfizAHxwE/5yX
oZjs+MNlIawbgonZTm9Q2Rmgmke1vjXljfAHhQsk0rd+vOO4E8N4DJNtMpQosC5wEAH+cGDUW4Px
brZiKA5zzND42QQN/Fqbld6SyAFM4pvq2p3gG3EBWDpkDy0ISsUh/Rinrny/GAygK0PRSmQ0oEMV
jKcQPIxr35WHeZ4+caICdDR3qt829NQwFLZEj4tzZElPwiSm0m/4JdFDaIkSD9S4b0svHTT0u3Fo
qp0YNio466KFgUEM7Ur5oCVucC9GziOEy/pL5BbNfaI0T6XRSC9h1TsnsR5kKbCV+ZDqR93DWLXy
t+kky7z5pP8Py3+J8bqq/hSQQxttDw7+sHgxAQBuNdrlL7HRpRc7CsCHAcb6UNn+t86Bxl+jdxkm
8OKvJqUsPmquh6xRSzuhN6oHt2pgAM6kaq3Dzfw1553tF1Hzd1C6X0o7bW5aA+p6sNmEh7aafHXp
+EbcSTPuJJNdlBxYgEYQAvwqe+YHF/w8DFctfBT2JL5TxunXIdA3PVCyjybVxYMBRnZfwPbwWTfu
xYKlJFtbfUy7I2zd/YfQp7ltulAuax7sJ2WDBmLRP5gOkGwHiqjnyOuPtamZB983q9UQ92xlqwa0
TyPpW/FyiveEeHXZdO/SsNGv82s9vVeMoGsgyuvVw2Ir/cjb6gNVeFksV/5a3hhHCj1ucJz1h5Za
Y9jR5WWPyl5UDhf7XGacvN1AolV4vUa/A3aVbSpPzq9D7PfbMM70ZytDzk9WQ+97QoaRLyT9x1jF
917uNJ81VZfXKTdPD9QqQD7zETk1ph6tI01R73TDTVZ+q9vPHuiebeiMySUpkuAC2Y20tWVLfc7s
gipwUVh/extojJIPsJ3cnClp6E7ZxLGGtyogubi165gcomsnyuyBUZ2xJSKbiQxlClomkidq6aUs
9P1E67OU5gbHjI51L9O1RNltqbXlY04pa4kTniVGDBGA/VnMWyp8wpNSkFsBePjc9bW3FuALAcNI
+AhtBjv1+YwadNelWY5eOMxzJxEj0BxFJIPRNKN7YeqDqroOJOVQzLMQU+H35sDPj4ceRB7tJV0p
bmkmp+13KZTUL1qitlskFX26sQbtXhxy+javapLuSyjkZpOwx9ZwKrjDuwQTm7YwmTpCymhPQF02
TReOwonqvViSrzLEQ+hD83rXsle53W3JiNdXCK6S+2Hi9e8Gt9q15FrXTdAn94vj91jhlDXAgS7i
LGsRprQp7YpSNF4gWZx6Rszv2cSe00l6Dqmc1O5Tv22PWtUX95FN0j2GefBRtpSntiudU+lUarqy
Coemhqq33K1cyz9PRcBsFQFzbE0ylAJp2G6EUQQVrlsaa6TAs2MM7UvtR8D3lMJwL7n9RF+Vc0Ud
zbn2Hlq5G20iVx0UfvRTK0ctouyL7jBqxScR6FCcBoIxLdCX9tkr6wDhvSkuHrpga2g8SSJmpJGS
36+0P0lGKu9KWlqnm5Tuc9oGcIOGybceOiw4wdPk3oIPAj1ST9zGzBECPGdaytuIHEzwSgMG71tt
8Cmw9GZi1HauSPd2L7YDJwNmfujhDlfgt7NrJ/jktsawKZy+OQqvoWpH3lvFUxM38n2jh5+yLAg+
odKl7HPLpnXbQIjxlZBRCc6dVXl3ZaFGF7vs7Y3OTvhrC9ZOEDJJtLqxK/bp8+T7Yyu08comAK4b
Wjf+aXSVQu9j04GFVaYOZNmI3vlqqbZu/20e2hzdTuFeHAVAK7v5undXe4FN/q7PbqaaZDdhF2e/
O73E8YEFTSGTA9oc+1hPs5apXZUoh76PP1spTDSdkkPnDjrCmTARvhYiazWdQZpKZ17lO5t3DhEc
dFmzRwopWi0zllWm/+8SJX8vFt4QrUKSOX4cyzo/wqCWbfLSzY4oN0KSGUXjnV+l6n6s8vCcD219
juS82ffogsN5CAmuzH/yQQ6R2LaHtvuah+kVGZKJTvalQFzDW5VGdJensvcVYTp1ZYKAf251+lvA
JrMnLlet6ip386GS1Tt05YaNpDb65p0jAgFOSwX5lEByNJPmsinaDrdaB35vtnmtq11sWFhhOFXv
LHlEpiCSyuAgriSMg5Z8A4+TrwFPA0GTgqi5uTyuOtVvsyl2bQg5qjjfhIE3IsfCEEL4AbJoeOC4
PY4H4GETmEZR3W9AwVW+66dRl7GbW37wkJL4pkVgmYRJTFh+CEM9/mh7UbEXaXtfU38ECmLDYkQC
kPticboc3pNrhWn1Wrmz6sdyogEykJ7M4sD8mpgyWQ/J6B502zb2A+yqR3NsrBsA2Io9oF1+6mrp
AXUoF6lsVz96gKHSqmu/SXBnTxug4ll1EEBsEaG6yE6rnpCXosMkdusHkuywMUCa+NlLUmgBde1H
iAoA5NuPcdmr107IT7SBsno3rAo/3TuympBRgFA9JD1/qKevdPG9HE6ilJWifxBf8MvX+hIrHEss
bE8fxGixi9goQEfSDtBeuiou9EmwA6BLk/jj2ipooxJDSxmDS2V5f4vRQBfYE93rj3UoD9fWTdsn
zUjCvUV7OMzyOFsz7R9Db/bZ9EKtRyCfeynWzDuEwTYLP65bGXRMDqazpsYvx/SFTIp+ZSSfir6s
H8f2ZTD8+haNHmTDuhscSNuiU+yrgOYm2+IwueFZlUX5aqunsyLVgoOP4vdqCebHwnaj/iKgS01m
mKj4eF9mxNM7OJMANlWjxyvnuzP+aRD4KRIQW+4n05WouktmJNGNOUarIUstmHifc4AJTwZ1vWev
Q8bUGUP5LEJ7PXJoVpCUqd1H3SIVa2zFi2LK7Ytlju1JjMQBAIxycE3+q+UlHqSdUw0eDAIGvx7H
N4BEcKh00SqAuWbUoh/BnLXSJpiiwDIqVm+FRzKUFkIc3Xgq9ERe25BB7uGFQDvIglE4Ucr+no7u
+lHO9eBUWx6fqkhm6Az6Xe7ChhHUAK4WYJz4pI7ic2zUVbGjutEhX/Lrcz3fvgqXmGkoUFZHBq2C
U9FYHpsfvVF3F1Ehhra23Ia2ns0F5jLKojPttTRlTfXmMoP8SnHPWWxGD5SANg1qaKCCrNjdJKkP
ZOkXNnZBycbDY5+pxlVAZkks+ftW8IxxK6spNHPFkySJaPZNLqpbj0/CIMVytG7sCprbye8GAfc3
U7gKuxMt71MhevpZsqZDUdspHJfbOOqNqz5k/GYJkzjEaDhPdjHw0HGeoQOlw6cp94bzchjbnMax
UOvPWdlkBa2DjM2uhLQ7z04iTpiWGeLM6WUqSfmtq7Tg3Fh+AQ4U8vEGxBSSMKn/yU+TL4DDOp7n
1/Yp3Sofez3pPvv21IHnetFjXw7DrlV8yOXrJjjXTnuoC11fIXIO2dB0iGmauUmt5e7KIFdmh7AJ
b2bYw61BeShAk3kjTLVjkBmjEr/PdCc90BqExJZRlQ+Zq6N03FG3nksnYhyV+c9xWHbpSYytAgTV
OpnixbiaupQKvUVppPKK3SBTQtGN1v1c2TlknvAxhnF7cqggfOmriZcEuuz7PhsVdOwQVJb0Mbj/
fVI/MT9OkxJyel/GaZLzD5N62LmRSghrmEnJgJeqpN7I1K2LHP0TWU1J24dsIiFh8K40LrEnnA6N
EwPYNr3osNg84IkQFpXdRtjEAgYtWsfWoKu7mPaTwqakk8SoRRGhQkKBRloO4kwcvERDstEs+MVQ
5FeH0nsycIafQ3KKE/NwNym9MFc4RMiySm4k8arWAXYutner5FUHsUhe0+f/c+FlEcvrbNpoL4tF
rLM81qKUomOgjffv7FHH5n/Mw/BYTK+obk6gFHpd5tfbdvu3Q43NTNeVzU3ENurfg9bFD4AS21NO
A+xq1st0TTjrAr216J1Eb9NU+/Jek/r1rH/Z0VO46/TK2iwCmrRynSBKzG9spuVH9jJHLYuN4wyR
EOCJGYFRbDKoiGZkRdmVpAoc5TAqARxTiaOsQqVWkZKth9tyGDttuGXWtnCy4CZChU+YR7BC+7Cg
WWSJD5A+VAGcs1zgJOBjpvmLW6zQ+zux3GIWZ5lSvl3u3cWWJUHl3/OZCE9zZSm0HesoBdrju+qU
qEUBBn2MRcBU3VrKU02kS1vPd5L1Us5avHO1ahmL0lgwRWuNK23FhYTXKteQfrv3kun+Zcadcppr
bRP9KCXwb8IkSnriMJnqCgGmuUIHgcY8XADdtA1LlnKfeKl3N0qW/0Hv2J1S6bfOgZIFH6ISYWeN
Dpmj8FrhWGy9sNR3YogyO7WfXjE2IlgZKWRLVpmthbejgQwIFm9Xb1qqLTsJ3IVBOZlR4cfKU258
Ea55MRRVnJHfHDEq9OpRPKpYAc1OgvJjz7uLJp7C/65rnQxaYxqiYRtc5lPkmTiFufAizuCiDC6Q
gdTksQFMZsZfiq+ZJ9qJXw/aNDTGpkgB4GKUHcmE6tXOX8dd6ZX/eSpC51ligX8cL1cSMQrQlDW0
zy1JiJ8PwRIXFmPLGmSkIMtVLbneJaqoWTt671+WYTDZ8nGIaAZU+/tW6ez9uxCKjnG1mmPEEmKO
1WshaixIg0xLiynC+W5pYVscIo5M0V+RZmu7xZ6TrK3mR5kn7bizlQQOUZA0pxAhxJM4+6fh/2J7
t/J/X8r/08OIK9+NVssD/O/LREnH78k/xfzx0ThqTtfpMNyLWfPl5mVoA/jt0m99/7Tc+4f6Nv6N
T0ydr/DGKq4+XxEVMTp7heE/HtO/v+7bq4tlxNQqatAzWNZePIvt/aN6u9L/cP0kBvTw/gV6M35z
2Ten4mH987hUR76vLLdgSxqkp3w6iLPOMJL3w38KEXETnuwkzv44dwlZ4t5d7Y9L/Yu575ZaHuly
tT8u/27uv7ja//tSf3xeGkl6gKAb0vPpqf/jo10c//OjlVBTiehU+O2V/hf/9B+fU9T9yID92+dk
WWZ5Tv5p7v/n8/HHpf54tX98PpZHuTzzf1z6jyGL493TvSxlwkkWRB6kLg2yd/Zq4AbiNrB7Xhtd
hfYouHIF2CFGf0LHtA3t9lGWOFsRKGyLt2tDeh0m7+KYVwDJikczQNxOy0DW/LqgGHow9ayh2kNN
YsxRrKjKTaH18lXy0v4SZZ4E/YQ1fLYpcNdpoH5wEBgGPidrd+10cALTvoSxBfM9I3EIaGNn058M
+9QLJ1alSjLnGd4AmC3SG2WOFoFiCjkIqpJZfloWMKXOu4PK+d26jjbCoBajA+r2jvdSVYq5Srux
ORed5r9QAi6oJ6fmJewL/8W0h2+wNaMpNI3SEDIH2g7vxAgcPMyBNBSJUa6NZKDgDBKrevGT3DnB
KoOfYJeXxSQ0BRnW6c2p7nqluu6BD71a2+VUxJL+qCCTCyGMCcAVAg434GmGZWJjm660dz95dqO9
JIg5UxfKn1o58j72tW2ffD9EB77UIDJy2V5rfVLvhLfK+3YdRJJyEl61Dz70FNTuTdcEf0FRU5nK
oRkUr6sEdPtXGtu+Qb6kPPpyCIu6H0xaCGn31Ur7NaWJYJ+UaGC5Wt/dWTDY3iHCcAraVD87cq4G
W02CWgCqmdsSkUMMc6uUr8JiEmBC59w657pGEHVaJ28nHmFS3QckPZwrickXFxgEqlJy9+xCDCRl
wbNF5gGRuwvJBmunI3p+Zzo62L0aHr2RhIzlZ+YHhM5UyBq7BIFAhqZJOhqaKEBF07DwbXcP7Fzd
QC1vfDANZDIRaHFfvfBK7kcvSmkKIljr4dFNQOFuRXA60CsDhZLx6h3GYhe2fbATwelI+4ACQ8tO
BOu6rm1hMVBnLzDUZqs4rQclrMzKshJvYyhA9iI4ywpnow+yshf/gkZSCz0lyTuIlWPVqTZsm6uD
mKtrYLOz1tAOpoRql1H4ZPx5uOg2teklJ5/w0TFRbbHZZo5pJD05koFE4mT29fwa6j0123EMP2pd
FRyMqIi3wuvLSM1LsM8fhRcKve9027g3Pcu7q1O7N7ntw41lKy4C4FL53NCsebC1DuKdaZhptXJL
E/te6ofyWWvK6rkdkrUXZtFjWEovOlCzM21q417Pomzd1nqPEl2HLHmbdqfIMVMkx5JvcAFGjzUw
8X0ygedjNadrLxi6cAfGH54Vx1A+thHcSKOalBcxbDQd2QZ+EvVJQ8cdsueMXtLcAuCdV1L2bMgR
jKGQIJziiM4sPi/ursh6E+ifdhviUoeLSNUfNDC+x9aEXEnYfFqMHyzZa3eFB0e3sIlDlsBHVUcO
CaFprohTC7LyFMdjiGxZSjjU0rmr2la+BE7oTwpnj6PWQW2h0HURWSe1CXg7u2ZPctnJOFqw/Z/F
QbgCPrrzsJaTr0OFLJkPMCkYEU80wsJ/AqLN7s+qmpe4zyh9IHr5JWuyz9AsQdQzGCjwVFm9rT19
2FFZKOiaOS0HNaoq9KsnY+1Wrx6XPPUqauCP67WsvHnt98Zvoyuq7p/70kn2Zglz2hi4OghQdeND
w6PY6gXBx/E+NPpN0JjxIR6qcm9ltffA1t9Yq1Ku32exfEvpO9344LL3bWyeSr2izRacxFqLqvHQ
2Nkp1mvrwSwN60GKgDOrI3lfYVMyHSpMvnL+j7EvW44U1pb9IiIAiem1oEa7XOW5u18IuwcQkwAx
f/1JFr2Nt0+fG/eF0ARFgSSktXJlblQ8JveG4ewT8Ayeczzgoc/CIzgkNdDh4VDzqNprTpRvwKKg
nR3L7nZD0qoNUFdNA75txKgsSSnhZS67Lt02YAa5bedoF0pRGxc24m2jF6nfxbAnGQA9FD2/5IXQ
r1QCE8MsaBI7QMOhAVXUnj6AhBDs0lTGHSOFe66AeMXsER/4zwKykHer7L3dQFdMAPMSUBkdisIr
rsx5hq56enHhxroWzC8gEv7kpvwpAR3CXZU19XM/w0AtBKSdNRXVz+DSQ6Q3YoBAGYTNeSgjee8Z
tbzHtmM/Jpp9dkFpACwA6BQx6B5mAsiH0pnMwCl1LYhnb+BUDsUxjYDB4LFoZ7rfDaCE9TasXdt3
o6i/cZvklFWDe9+63oBoidjchkpk3zst/dZUWn8fjzUeJYhL4QWt842hafAYFWwEI+X4xvuw3VsA
yzzABxxzPeiiyf7tavYV8j2g38hnj2HNQGNv8uGYuTBB8CYpHqkM2K5zZ1ZgQyzxDcxSWRyYqKZb
fdT4Hm6RxIuB5cgtdm1rKQNwI4oXR/VqA6U6BeSOOndOzza1a/ZwhIzOLR10BY3ANUspLp38AKv0
Y1G1oEGnss6aHX82G4KMWc5uhCqZj4Dq8XZ0ofUdeSYUIR0j+wZNJt9LtcIHoa1zSCvbeIb2WBL0
DIQaEdes+zDTfIhETafOnp9QDTW4baVl+UZrk+cxnq3UcO+a9TD8scbmjdmt+SojD3i7JhMH0LYU
OxuAYXu4QAp1uMRYfx150wwQVI+NQJYp822w159ZXoenUYGwfjJvQeQLMhS3fBQ633aaAm5htH/w
jmW31gRLZRhBdsiRZXEeEKS47bt+etUayDkYe3xJTG1TFMy7OkFqDfaV0oiK9a6VZVylNtjA0SIX
hTXaJNzbAFHM92vZWDvlNjKUEdBZVGEkk34YDLBbrmVgyCsDhD1+L3XslEsAs57DLPudidb4bXn1
ZpKtgvuz9zYIRSkeWgGS08HTofVuwhInOw0hfKkHJdWi+F5AvLP0En7t4A25upnze3SN4nvTGtHW
5F1/5HUH70HZYDoLJQJ6u+KhcSz+VLcusFVAvzmd29w1WFaAdBtoOqsXiDdPGxlQbRFCzTyeKnOv
9U12NqvB2nSAbioOik27OxlGo64ZCISeJomoTVtYA7BJjnuI+yraukCEBIPe2JcBPJJ7fUokVIo9
GyptCDJqBnUweiX3TiXz+xihhSBzK6KfeWSfqqJrX9Oshi0v5/1RL/Lxwe0xPVILXYz3VtR7z3rc
QPQFQUUHYZTRE6iB3zMPtHpO3o13kJxPtplqkxvDUvZ94zpYbYLE7j1X/W+P985DB00YrCZBQl7r
dvVWlDsHCmkbA0qGT6wfz5HXG98MqzCCcWLWGb1e3oA6qdi5hQBwPgZlXiQhdVXKwc+Vk74XCOmZ
mRXU1U3AxuEM9U2ZNRLG/KTdlZ2hHuyYlSCbapzvY2xfJxUjUCC3z4adJ38mS70j8st8nRw3Cnq4
fq6JCf15R2n6HoxtINAQ4GmM4XzR2hTB7MwA/IzVd2AtL/90bKan10GhNlpgqSrzR0Ov7d9Wam0d
hxlv0usrH4pR+b1uJ8lBt5zqWEoz27Zlm/pNiI5qthY/zBFIV1G3zG+MQkFKagA4AuA0LPnAUJvV
3/EuRSAir4EGdl0f2w5XA9YQQQK1VWHQ36egGHtC9KMD+gMBQriqkVsDXBAXU44h2PylexsViHPM
8eZOBQLjMeFWQJn20RXc1YCrG9gtJVC3vlSpNe48Afr4KLTrfRXW0dkxy/wAgXfvxpNpcrTj2D1V
pfhj26CN0Qftdsa6gk3BBPF7WR0pR+V06OcWa7M2tt/SlHX7tWhtFkddu/XSAR9Z5VhPuVn41ZT3
D8Wcg/bkG4vN8dxbLYSsYrP2GWBgR8q6o34Dd977ZPL8Dtpu5RUaKJHfSpXvKZtpbXnNTOBbbQ4T
+9yCiqgSHn1gBrU2BCghq4AxBiFRIaIuqMa+2aSKube96Prnjj8ObaL+IADPxwcJYBLx3ZAusXCB
PgIevOuUNO9FbwAb5bFfLdiznbwB13ViXXI1XmUfe6eov7MQmO/rif0g3QjigvALun4HcfkZ9ga8
cj6XLkl8KkY/j6ZyB63T9mgxwAvk4FYvpuOB94IBmUtZbyi67aCwZ45NZ9g4WFXcmwiyuHcRWLfp
DGs8rmVySt/bwXFO0xj291Se8vjesmuJ6Ax8pP1+cA4ZGAbPVAnt3V+g680BrS1APN+r7iUDMchp
ANOhD4VjhR188tx3GVTaw/E5dGQRuLH6QdBIMJwZIGvSICNBeToAoIbCMo72ZcwgSo8mVE5YS8g2
ukfDa8+V3sY3TANaWwsx92JVM2wss+vvnLLQHsLRvmBM599lC+ZfyN0A7jJnvdbbhliVSn6r2bnA
aioZxuMkogdIWRS3sfdb5kly0yW8uB2s+mokpToXkeFA49RArLqhP+u1l11aWT+VNihDere8Tn35
rXNG4ywtaZwR/GptE02r/TaKk/swZQ9lpRs3/ZyjQzJm+H9udyK4lQs5M0hxzziuMmtPlmFCkNaS
iFvIHLxPSBI7FkZ8k/bXGrL170bpik0E4Y9LEbbfWsHs3Vi0A/pAxl/HTEFPcfRuQksU26oKT5yn
wyHFzuFGWpazVw0E5IYUtgAH/qMyd50g6vKD13j3iZTeH0B8Ot1CyGHUI+YCwZU/B5dhZw0Y0KuN
SEC/g49pb+N3gAwBJ64R8vadF/arVoOiC1T7m6KUoMqNoBdiGu305oT6RWGCfHC9ENRSFr6wG7D7
AuI5VpHfyQmxuxJGxZlpYqu5tgJEY4QSHdPrm0iGcIuKyvs2MSjimrtCiu6P1vXbAvvPaKPJN55d
EKdt3dChH4R9A51qTERJdT/0oDCfmj72TUSX/ExzFqThaH6P7PJsg2ceey8Q3SPmP9xPmWu/AgaD
AOyufrNLBzt1A5K5VTuyh7Gq3xE4Gh6wljMOsVSbLOzELyhc9JtOlNFOmALPs626x2Gof2SiBogU
SMvHcDI18E9B+hdzzRExMeEBWlPyDkKs5Ra4GFCIqeTK9Ar8AGY8vrIcEEWPKe97W9W/GuB+3vOk
uxeTgzimKjfvdAH5Gq8S2l1nNzmo2LJfMm2s70yIGpvt0Dul0BG4OnH85IKTGAp9xksd28YF8L4X
ylV9pbD4yJpNacrZo1hfViyR0EGGKlSR7MYcq2Z9hDpVHutPJR/cjS685qaFeEfQFKEFlRoZ7gqF
EA4JIbsAjF/DbnbTHuXs4vR+DZBOvgfrZWgx505GtrdJYcvaeYWDRQumanVZC605G8atHcAtWm5s
UPpBfgwsegicgvp0C+reDvA1vep/ADlqvwFzsSTmko8q6UzWf7fR08F+c9AYfDSDD82G4m4wh3iD
8SaBHbGda17xn30bVt91PYm3kamGI0lZIUjfrsFktuFdzAP8BVh4GNBRELruwmMMaYJLPSBACOR9
8XuMXaEcK+/Z9uwKYe8831fC9V5zDxH3qhbvMKBxH7pa3blG5EZdB8Q4TDTElCIWYo319m0hX74U
r02xePLBkQaK+05svHjW8zAjmGi6UW2HWbTczR2BrpllxzHV86uZV8U1FRbUdtPqjVpghzuHvscu
0IoITyx2EYsQnwHhoGtYmQaMl1O1jwtvfAyrGtL1M23ZAFVBMx/lOxaaCBKF9byf5OvowcDlOQJ2
NycqX1MzT4IwKvmRarnevmiqwfZTZMlL1t9TaWhW1V3qgmM4bCVwH6DcaI5eA9QaomiLoMsZglNm
Dk2EYfCfQHViIYhXOmr4cGmhlu1xo/KBDjXj+7FLjDvKFaZQO0hIH7IYcmCeZaMrQnzvhxkdNC1u
3ibLBPyMGcbRikPvqUy7C8jOmzeg1wYfwS392R0j53YacxFEbpN+d2S0I2CzaSDGygBQCCp+zMHo
Aj3tf7eYLHTRXkjrhODDZ1MT5g1iJ1kgmYrfM+0VAQH9D8aFtkUAqn0EvWOxrUVrbWqET2KzVlh+
BxnrRwkaxPsRtLBca6zH1mmwpGfqjUkLgECzrra5ViDIGf9yMzIE+pSZXmIt4IKvi4J8Vap2lYpP
BhgS7ibPUy+lHd8AkjLcY6vevOT8UkRF9ezAyPmIEYagCpTaZhpepnB8LAs8hcjOusCMhgqi83pe
bhpDk/vOrawbaDMXiP+EBBSiUR7oYHigqlAJaLKwNuxS30WoZhBVQ7azJ4hjUpuqd4Fr1MHzNZ/W
j0Z7nS8Sd5Bvh4YlJBg+4rEsHYDIyW0jPCLEaNEBqLrkFKbe90WSo7UvmkwkwpFjPHLNEq8iDSGV
AcLWVyorTGhaf0lRbSHtz+00iTgf6RYbc9S+CVJtZDW/0bw+uQCOacF2mSbbGJEUOzaTFkx9Ep/n
tkBoJH5p9unOomiPdc1CwSFOhgWYUNz1qULTTZgKsJTThgDovO6BUg4su0vK+0j9qxaMyWeHhkgX
6Vg6Ohsb3IS/8gJGOz1M7Ufwduf7scQGrrQ5FG8nkGI4k5Dvc1tEnHPsC2eFDg0hMKzlwJgzBsR1
a08X0A/3mFfBatRboLHic0X93xV0hin0S9IlL7HTAFQkEvYswB22p6zKTfMZ+x1zX0l40xEvGExQ
rz5pwNBetSYufVkaya/st1Uy/tNC9ATU5LHtaCZhngSQeTvXYfpLmE4PWgS6Jhb2z8WE6UI1vAOv
S6u2Ye4+i0p3SkRIxpA013SWnosiie9YVqoL3k171OroR6eHyFHRfIiwVTgKV/ygojyuykPMoS6A
fomBGZU/IVcgzqkh+I1ZyBa2ymtvt8NZUKgtQtKGMzRvkAd65AQiXzvHYNvHEM4CkRts6TUian2j
wQZxh8ljOo1AS3ZzwIgwQQLNS696dAzR7c0ICkE5gvevyQyqc0eEF/XaWIC0AJM3wgTN59LsnKAv
uLEnJbQRlMWB7kCXm7TOqHaYG+tz43purBQg8mY6iIsnQ3VVkXkYHAWik5nxNB9CaMFm2b2oQWeK
HjtrVlXOiSqBegYcV8FzQLVN7xWnSZVg2ZpP9Tp4ccBQ66uwY895p2W7JlMZFDvw1kG8mO+mqC63
0so2UMnEfOW11g1iLaGQOWdpDtO1aAcu7v5KRXnUqSCNXXRSZ+aekQgN0o1E3esdD/CxM+9WJr25
KIoydlc6Xn9No9TXbUSWwlRTPA1Yq90nDNK3hDpmWfiiNa5+5jPumKMDBqVi8Z6ygy3SE52qDWCe
KxBdu4kRQQRr8ZTe6oyDXXjN56yZAuBxQH8wV68VguUlAkZAo6070OpQSTLeWDCgPVsGJmFwIsN2
wXIIoMLhWTpl/GuK/hiO1H5nCB5khQaJuKYBJpZF9ZmNIrrJHCCxLBWXj7lM4SSd7OiX6v80qgTv
3X/O4fmUb6HpXZ/1WrKjSO+70Kvvsa0rfejCqP0y01Pe8ICIa+ZqjzsDliXTEDA15oHObbEjBCod
4LQDvZLS/5YRtpTa9UBd7ab5dVC7UGJraTJlYYDBd+prGrCgRdjIp4gDf0op8ZFaa7UeXgme6DCt
Ipau6Vv3UlrSw+op6t4z7sCYoMyXpEH81NQKiSW0XT+3dQiTOxoMDoT0wBEY3Q9pL2EZgi7eaAmG
z96OGvDQHMEMV2gn7jyNs6w2osDh4GBHaBnmS4aK4ZtIDkxyOJnmVmvThnN3k4gy21MFePKh2pdB
F7NkDsRDtAdar9KDxut0b1iHsNT5uVI5FQnlPCyPnrIWWlAlnyXBvbBxbkJENaTMuaW1kPB4fAo9
w/MpazpKbhWIDA60CGIDNKT5iBhQqnXbPzmPjGej8qbr2FqPeaZ1x8ITiPzOerCOIapAwtoOzeDw
I5U3OhwvNbuhcjqszSibJykIkFRR+WsFKCGzPRNTtiEi3KgNuzMcnJtFEJXKiBMX30oB/zeojqls
rXBjGNtsIOb9tQxGW/3YJ8mbBK+n4W30xr3wBtYVgqITQp0A6wKBeifoRd5REVVSOaV6hFaAvgdh
IJ/onz/OoCa5KWO2WVtXc2u6FuuKXT2HrxHv4hBm1YmBLnqldKTylPS5wL0G/Dei2YD7BFAWxt1f
4BeY9gM0Wvctj4ZX3k77xSwJyLkfidQ6F23N7xzWAtVeGtAxcqLbCSiyFz2ekoM3ITCQd94OCyT9
RrTSPRRjr99oXfS/UthCu4d/tYus6Lahb/UIqqnhHotvcPbIW02CD4kWJM7slwitMTzSgsQWJT9E
oaF8qu01B+xz3nCB+JYLLjN8K7CcRFD8nKVPB0IIW+wxkaUPy1Akna8UZBZYFos5BAXwfw2yy+By
S27pJyyha7vMw9xCtcyrsqvQ8z0vI36x4AxbGFBHfo4bZdz+JUBFVgPG4ZYqzQwU4CM41vawFKiH
1msQXJV5MdjUkAWDU/Mg03s49up7KkmbZv6eg92e6rQ8B1GtZ4NqLoMqcMa/K/jw5bYz502Im0dH
Cvov7EnbGaJoEZEKB4mThmASbzh7lSIGC5roniqdIcDc6l6bsGKvTj8TDGYs2UYtWtV108Ki2LPq
ffmkw7Sug+JAtOH9Ulwwdskrc/xRYZsahLlX3Uwt5K/jKrnq0rqp/vK4ZjN/gTV5xZ0Rttq+ckZ7
l8AJ/MOFDmQPjWl7KNkuH28XdcOkgzpMC2KzpM6tWw8RqoFMEu9ZcrAetbgBKIQ/EbESlKLgC+HJ
kpvrKGdaDXv+aEkkS2vuP3WmYXFIxIBEiBSY2GgP/pBDSLPiNgQoW+nctTVIrWamcTr0WK3+bYEI
TkhUgv+nVXxpQSet16ATHA30PR/XGFPOroMJ76GBcAEEDKUnLTGMp1qoaRtqQ7GDAcQAW8RYHQEN
UT7V2uWQ3nVd+BynaKtDH/HJcLZURc2burzonZNdltYGuGkYuJpPeuhH8cxLBL3FTeMM2cEh+0Jl
ITTWaHW1s+YAPDYfqpnNuo/d4QYLKp9y1UxhvaTmSmoGO95wgyD6vy3m8rQS7UYUkMIdRen6VVyB
jV6H1F7nADAwuvUbaOWmsxUV+mHsvad2zPQzFTmIVhgCK048UO0lFuabEaErVTcbDMp7qMOMCFUs
dT0/0wCYRqndYoV1T/2fisD4Bu5SE36fddD84yS4RZYxRK08SF5uQ31otmYB06z//zohDif1sP7K
+ssfJzmp7A6qwgTU5UV54ogEPSm7K0+UZboJyelCKB/uBA6x5gELRDUWWxs9L7CgnrYtYzCJwFDr
S4RX5tseI3DjKNYdzGEwHRgjxXSneb+XHONjfuv23VGHEW4XmTluf/6i09ebPv6WMPJNldd42B8V
Q9+3dx0mDGrBMxAoCdtLdi18W9dhGKIdOpvhTzq8GvWYx1eqGJl1hUqruDFGT9zJHH73bhRXVyXa
0dNBiCgYlsfDXKbgzTe83PM7MPD4lamkewK3AnxvuWx2kQ4+2SBhoX7O5xASIZMbB4sIUDmwYmNF
2KsHmV6xW6WD9hfRamEHMb7+u8TUdMsRfBzYUQb/cQkCH/gQHFhw0+qODhoEKJdU05h7J0KMoTm6
g49I7PpuLCxYVOIQITKiBFGkg+1cgOCt+q6JoJmDYCSQWHfaFMRDXT2aqoLMc6iXz5rJEj/ivH6V
FnaCWOg25zQTsR83EGZIAHsD9KNFR+YjJN9d0HvCcARnUvhjhGBQ0HOjfNFKqClU6mdohdOVNVzf
uyDK2AHS5m7cibfn1HMeUxsBxGooy30BE1FQqNSPIzkiZhKHNDeGnS4gek5lEJ4aHvJweMpkosMn
BZnVCoG4QkuANdSbWl2wti+jxCm2kH9ot8LV0qDSGHaboUiWQ1x7u8HpwtsxhPa55UGfSweL+okO
GQDE4OvM5TlC3F+gt/kAJh7Le6lgCtkYaZ2fzagIXxIj34NoNUJkI6bg0IsDahVxWFY6RDtumIT4
Y2QM8tjJUS61HAE7UGFKBiwfcI06NdyN0w/VJjcz03eMvDhFIKs/gW/qb2oto4pEzsHZVO2YgNIB
w4TmdKCW64lr2dqEUqDWLwBJdMZta3Y/RjbYMLUJXEVW9n8n4YXCrbgC6NppRk9TnppSisq0sUGg
7zNCjpu96Yny5FVDd7Sb8omFnrlbb1+k8eDXI3ipGgkQ4qDdcHOW+AJ84dTPQH82Q8HtyfolDbsE
eCO2Np4VaT4mi2aeMZpTpVwY+dZ8omxQUhRFfuwBdYCZFwqCtQ4fNoUH0EX7yUzUN2O+NDxx8Bo3
wKCcSmO8U/DoA15abWsetyBda5ODk2Bdl0hgP3xrKhAzYEclIn8hLVAsb4QeHT1iOiyNwsbEK1nS
VEzt16bYF9qHQYNqWNoV+UHNOOXRsPL8QA9QYmptEFaJF9C3cPpC1HR+7OCIKKBqVbDqOrJzL1r4
COby9fHTy6Sy5RWt1WvNWkap9UDvZc1+adcKHe+8ie3wwEHLAA0LuPPxgtdmGvUKyrdAFY3LTWdA
fo4+PDsVWGmyDhhW3PF6WO+dyqK2df+eSHl6MmtrSn055Uv20x9fzzO6GjcPOULsXNPhKeHMnbbU
AxrHzCa/Q1x/AFoNWKEaa8i29Lpg7C5O64tes1S2vtE1q2klAGnrC6ear+d5rhcUJUKmRGRK4Gr0
UoeLtZGg/8Chho8O/TnX1ORTAWai5m+S54A2Q5nlaexgFhzkycLcfarhvkfnnJN0gPJs9TmfC1BC
tw3oSOn9rI/r0zBfksvTLWp723nh1jF/ji4W+12Er/Z8SObnwebf+Vf2X2V0BlXQaWuWymAR+3sp
vYdzWNf6P13q3S4jlcYkHdp5IqCUQ0E7lKeB/K82/yoDlQRey1rz9Reohi67/MKYAxtYV4kPpB2s
QPPfXt8pDWJ6sV/K1iylvpz2r7L/81Lr5b+cFntOBZNN1G3EPEcKHZqTf5Nzvpt7EM2Zn2pKbKoz
cFugasxzJOlUyi8XoSt9nD4CbgE1t49CSpldNe1Vmx3o4hUYQ4OJbTXQXS7jmYYpTV3rR+FL2TqS
13b/KpPGHLlBXZEarpehsjW7Xoa69Jql1DLi18IvP7Ve5l+/1BkmGAOj54w1YGOev6bL7Pc1Sed+
Kly+xF9LqcGnVpRcG8Wi6qZlIu9pjv30W9Tq61Wx8iqOXfhznTSsGRS2ZtN5YqHZhcooS6n/33Z0
Lp2W8iyYElMdlml1vfVlWqf7+19Jeh+CZnJKRoA6AcDztj4I+tRQ324NKP+wDsHvehShM9MUlsGh
1tzQJEH5HLDFGUD5McVVUBppm+d1aqVr/XO6nT/U60CjJl/arWOMKpLI0+DfHvXlI/9lHH85N8w1
WLH003LzdvFzLHV5nBfvkw/yEDDa9XBcmFO24zC0IA0V+/8s1j4tD2JaYNCNrAe6aydKoCrOtjac
Gzt6GOvMT9kvZSY9RaDXaHGm4ljf0pgtKOkCHn3gsH7ttYH/GAFsn3xabUFFSEO43zzqqXnotU99
DFZVodxPa9Dl7uk9qs7Q/i41M1qALu+UFqCUXDrz+qYVZHm1sLUP1GlA1pcF2lSMIA/9eCL0j5dX
SYWf8h+vEXg+Vk/Dce1MSx/7WPPS5eln195KKSqj2n9lqexfl8pMxUGbEvB5b083R02bVH6LgIbF
nqEKlumWVdjhgVjAA4oXW7i0GzegT/ndzqs7mokoBdWIz1kZ5/nWzo0/ETOrU9rCCglkXnUKwah5
CAUsDeeucsG+E8MHY2gTOBO66vDpk4ZVMb5u61eSPo2DTNLJ76VEkCv8CBugD36uD4ZSdFAW0P+s
aHbKvLQJovfXb7QGIPMOSMU7aqgNlhFAtxf7IIRT49LzVzkDqvCgEOoERi5gjSGUIIT9UCkPoeRD
tac5Z6ozLGUkIsi3HR4Z9V4a2Z7V4mM02Tb2+W30XQNrHSQ4y3zTKmUF1MRQ4PYHDSI+wMuB1/j9
ZjACepJ0wFoI3BnOke6S3swyVY0QyAVrnvtIZVUivA1MLFfbGn/FiKo54rwvLybrtRw+8V80xDMZ
b42ka3Ajnq8P5omGSe21h7SFiWiahhsslHJY5Uyob8p3fDHSLcyNYJOfX/d6fxpwz1uQXLxBD+kZ
4A5tqyAZMfkNZCiOiQ5zHTTBsg2obL8Pnse2lhqrExZ6fIsO8I1u/tOubllYfypdhhott9f+3Su3
mqESsCx8rNnWp2g4KTwjTXOg4bU8snlvSX2bLvJlDlrGNxV+OaXU4LaNS9AjYi8+QuwJkje0MA2L
neRgh4Y6FnyHEJfCJI/or03eu+1uHMp73nHYgYASRdj+werzezjONga4bPIovLWT1M+n5t7Or1J4
zpZ+NQWl5+xx3IAufReV2HejB6GzzIMLtFIbyyoh3GceNKmwPcn4kcc1Wzapyy52WVnQQKRxvi4O
vpQx2i1QmyX5pZ6y//cCYzmHugHctzs9leFeiX6HKDJn2S79n6sPm9Xg3S7UfploGR5j9q1uYmu/
9tXC5j4wQ/2BiuBRx/eE5pQlSaWUpxQd7EhDowgKFlg/9jtuTiDfgJ4PV9Z2nTiWZTD13o8ltynt
+pjWg4Q+LawfH3YI6iZDYkebFtLeiJrJPg3AdRalQbmsZ7xJTw6YU2BetHwvj4cD9UgAYEaEGpg+
iCbCvWFkOxp+9MbhaduYnXAP1PWaqVsa0G9nMLoFhaynZalId/bld/9VFrfe7JoVt02HL7NfDra+
A4rrskxndd/twF15pdumq9kqkvu8+WtOoSs6g9JhQop/mHFhTFtHm+DNz/YTeJKp/tMXnu57+VAu
o4e+astwon9oGUqcpke75kFTa/KwWj7yjplBOxnF5tOCWDehgFlyXizd+lMX/JSkm+dpIYOoYa29
UWCBO8jcwUcCmINdlqAX0jee9r/KhE1Ngzc7KsUOcZfNMekeq0nY+0zxHSscrE2pNzkqixF404A6
vXkP61mDpKpMsM3PO2saEfTDkKmc4PgBGG/tftSxvnZR1bcPuQwDyNMepjqeI+/+Y7X69ASXJzp/
/ClFT1EH0Hujhgb6uR/TFm/lGMhKYNr7WCkAjXTqeP6KmR62IDCszUsiq7DFYQCgAPqRmIVpD7ok
aaE38NiGu2G+xqfkFJYwElShgJCfOHAwWgbUmnpwHFV4tJRvQCI/R70tSxz6vU+Tzjrqayz3gnyI
zOUh0aNRsWiCsjBBb027eguGhLFKjx2i5SafJ+awM+HApuHK8ubR4gmAMMu3v4cJAdoUPz4tuUbA
17ZpC/Yv2JxH2/fgCIap11R4GDYUweZ/+PdRtW/NVIMhl9ag1C3pMeOuTjG492dFAa/dr8/fM+BI
Subv3Vq2rGWb+X+BHNFcbCCFUf2ywOe9zWBnOxb5hboE9QbNGycM697vJwQJHaDfAjQQZiT6ZXtw
xDZ2wPT4adRQcjlIa5OZlXPI5x4Di5y3raB+cyxBXzwvYLVa3zMDwUDDCLM7ZOf5sve3nBzRlLGO
Vdk8ydHroJRZg5URhPUfM+lyU1S3dBoj1actJamQDvTWKMXgy/bD326TO/dlKwN4wL9DJclcNnWu
4AXgalrZAxTKQ6hv9f+x2Tlto+2VU7am34OKkp7MsrKj+YhXAK4fKLkYKunlL8nBVdHJ4u9NmPXH
da8HxQMsxLhdbb5sAscmBCnrlIFF05geEf+Zb6Ns3GR2DtgdTEqx/ofHTwMcnodxb83vEdQ+ABFQ
P6Fpa3nFDnC4m/Sm5bP5gdaAsx01mw/FfJhAgrcVUfZCRXTg1U0HNYAjNS/iq+fhlrN5FTzMI9Ju
aohN5M/69NbFt0N9MRECGiTFriv5pWsYkC0a3KqOA2yEMgbfsBHmgsVClFUHDjw4aDfjDa/ReWw4
+rbYbLUbrTagnQk04YW5dnppJ8aO4Fm9RrMSl0iKaR9q4hfAbHZQaJ0WeBXYgCMAk2DMdxRc7ZF8
Aneq5Te8/pstSzizwEXEfBFZAeLys1PSuvGBMabt7VDkCK+Fo0JOLrtvy7rE91LAgTpnobTzKkyr
3pmT2EAkNLxO49PEoJVXAPd3zTPAnXQvd6DGA/dbp424IIB53k4gZPExHf8o4KavZVfaV6tBX9Gy
ukXotgBTsyu8F4UQ1gCoWx0znLZZ9ECrKESXGhGHqkUIxWzGW+hU3xTYPCgd5ComWACEpnPgFKw7
N5k83GggvCHeTi07aFGd/Cj568RifQ/ZXztIe+3BSCNwxGmIm2EqKIqSvdrx9w6RQ2peD0NBCVIB
s1MTsrZw/P9Rfb4H/SVivbv6D4OsnOYnBpa2QFoGAHxOASjNIr/KkiqYxp2RmtNJd5MX0Q4Iasoh
iQQ+d31TJ7Lf2Zwnt50B5epZ06fQbIxVad8VUbQpR0yOre2CzN9Kmr0BacQgS0oG4eKoOBaT8YT7
YacBsIKTF8L1iPEnww4RmDkdAYXTEBdkeRBYq/F7FIxIhz4DMLmazM635yvQZRxq7Ta/pgKRCpBs
z549+TaUCMwZvd55Fqp6scwG8aNNkl+afgBCMp7cO7sfC58LS23XD/yyjQIJfhpMiH7wW5CrOm1Z
3IHLze8jPAQo/96Y8ytlM2FF5MRZQN/tloeen9ts9O3WG+6y2Aj9EHSRgTtndaZfEZ1QAuJjHrUc
WvBQPYS7S5jjFiI/pq9ShGUhdKEFmrg0dmYBDskJsg3VvvCyTea2BvQy0/aQlx0o6MWQBv/D2Jkt
x21t2fZXHH4unAI2+hvlegCQLckkM9lJekFIpIS+2+jx9Xcg6VO2jk+4KuxACEgwWzR7rzXnmFGf
WYG9SGymauKR4Bud/lj0eK+OblkgUuPXbQx6ZsxPV8/Z3RyaGjE8sNwGRZ4JgsDHJyedmDIfenfi
C9eMvc6xzm5fpjd0V0IPWS5KamXAj2C3GbXtc9hpKe6OKQWHeOpG1LYfi9mwSIutHtJcmCRtJS/d
kBOc3dWm1zjFIbMzQgAim1xUEkqQ1Svxyamj7rwYsju3qdwMA1C665peTtptMeqHopbZbbYuchss
vpwflgo7j+FOaHGj72hDyvOyZHtZ2dNxyrTNdxOmKIIy55CKQb8BiN/sge1709RUPpbgmABmk3sQ
nZvt7HBAOcAxAiOsJ09pFvNkymFn2UV7kGOFqIwb3831X38s6jDBKaRnG6snO3WcJs8BVvkQstaF
qhFI26zg8TpPFWFBKBnyk2tW0pcOdF1zydy91qhtAIIQa6NZRMdYH/yodpS3rHKPDsmjM8iOTu3C
NwD3GRIEiWemmjtjl6bpTq8qXLpm73xKs+RRq8jQVJZoILWupalnwxoYibAAsFyrXtfEoMRXCL5S
1uaeDD5aVZD8/K4qI5p1MwDCpCat0lKiY95HflkuX2SnhV6eYy6IR9CljfFomLJ+wg+LKd3FhFrz
Mxa9FW3sMNS9uu+/DGFFmlGefVFkulGtqQHBkVAWyPqEj+3e1mn/1UiqBGJGSLJMyLFkWfTck9I6
TA1gYQ7R6pAVoiWmyL3ERXc/93O37zH5+SMRB7e43C7NQBNaUVwvpc9/sjRV8YoeVSyu3hULwHWa
qonqmwTBdpli+5nF5kSn8Slx5HbfO63wNSZ8uNOQi6Whs+vWcUALSpjWwmqRQASxdxoscC56F6h4
hHkaHZGQmaoHdRR7bgryU+ttTEPrwYgOtPcE0F4f6b3rLU10aUQ/79yik55VoWURZOFmpW3SFOfr
08riGU19AVqe5Dsz6IqsIxVqOlNqnQzbumuNEFJhi6EHpnbiCWFOvmkgPmuLO1tP65dY6d407Gw3
IevGM8Nf3isZfA0ftwm5mMlOgT3bKiMqcbxSkYjCTVZ6tAW8UjHMzTULetH/mRE94FTsxQRBQbb+
kBnMArM66MeBgmlRccnOKtvvFWzfCoaAIW+EZ6ia+aBF1qvrGuZRaRvzgbTxH4OatlvbMsg1zHy9
SYy9LKgmpMn7CJGZeIzi1WpGuTfnh8JwtK1BAolP+4vTFMWzh+NIP9ZiEX6nPuR13flcDp3bvNe+
JcMMDaJPEa+Fbb6pZJU+W0vIfIP2P3UMjYaYpte3mkV+da45B2Ss1Cz0OTrauLFuVU1piJCHdKwN
2JUWbC0FZSGhXeYVZ9P38jRVjXYpp0gekeb+yABEVKY/Yb/a9ZZy0oqvjbTUZ8C68yEuqiawNGXc
ZRrFR7MbrDt7XZRGf5Z9c1OFsTi0MsbVkYkZTZ/6ra4jGxuPpm/6kmY70E5PlRmNckRyN2YLBsJU
UqSbMvEbMu/9XAfUqlel63Mu48g1ra+xaX2rwijfZm6pbVzNGbd62u0Xq658czBivHjjhNijawKn
mNxDIetdKxmVSUx8zMT2Clj3WwaroZ+K+SG3po5E7KwnL1xzN2oKIQWbdXdrcybuG8V67oamOVux
QlloEkGOzWajjKR7LZ14zQhv5c42o500ULrpMms3HAfyOHZWto9KfSOojCqRKTZuLh6raVhuBKFQ
Xm5O6jmP6LOGlbgtJQEP5qKMHGGE3uX1GB9t8Q6OWDl1Zh4yb1Rhb2TqxF1geMU2i6c3cY5Iy8lA
+J9F6tSLZOjJxtmFmcTzYCpfnsrkJRznwdPbVN0WYaTfmjOprO08Fr6T3alx6z4sw7k20OS22BwQ
11K1IXQiGBp+oWXS+y1DirycO4D2OhlpZAtvsV7RszNJnRpi59Fh7FopFESTFryM0J/zgcD2fhid
wxp7GaAnUDiI80OlqydF2jLIG6X2TJJy+HWifaL6k+S0WwhAC7RavzHV2Nwg6/Hx9xP7Ke1kV9H1
6ttqwpqg/Rjd0djmfa8cCYeaAy1xQIm262U2FYVXuF8QSPitUdIpIe8+KAbyg9WGK+JUyQNZIbib
yOhidLTPSBLzc7N61Np0Dgoqs7bbfEs1A4wQJhXPrYc7hbwwqYd4ha3mNTdUmtBlfivr1rkj8s4h
2SrrtnELG4fcLuSU6lije9o0ETK3OSrunElisJbGWB/nUX82ZTzwTowJq79VnxY0xod4tpHQm0X7
qGmWfMwY96qFSO+vmwbGa+C5iT++PjjU2XgJTSA/8QCpwU0VP2qdiRIVf2kW83KnaPJiTL18RPuk
b9w5YkTlYtKItDLbVrVCpgkxFM3UhweuaLwwSvlVj6/c9OOknto0RNTvNOCp+PmC687XbboWWJPu
IgbFhQYo+ax3ijw4Zk3Xt8v5ys22A8DRpHHQRfLbZJXwtSe3OFnNYKvepEZEYVTp5U/brv+083w5
6nF1vK5d/4yTnIwma74lVovWxTAOO4wO6sVSu+liB9d/Xxdm1MLRHSnd/bGt0axPfRSmty4arkuT
qBP40fH5jx3GoYuCXALg+mOb1W/fiUpHPD6ggXdUNTwKN/sOiCG6IISKLj2p2NsMP3bwxzZdNpjX
WoR7pcgTlGDS2Y2h056uf7FU+nJirLW7rl0XXTtSVZ6FwfHqRBfLcQJhl8nDIMFxCEvPDgKPy6UK
c/2ut+b769p10ZqwbRtcB/vrqlqm82laeJPr/kI00WPXY1oggdneXbfhJujvsTDsGMWve7Db3JCk
hAe3+tij0Qr50BokmH08B3sgwO4DYyTr+7otL5UmKAsl3DT9j1rp7QuGUPvi9sO0cYqkJeydvBkU
+RP5Okp8vu6SFJB5S27YvtoJNObob2/bkmGuhdLtItqRZg75Z95154/FOK4Q8TLc1xGe66rXH0dB
3jKDgMG319XJLpLHOt2po6U/ZoxnHtVFRj5RGP3husPIJOqQLgrh3ev+112gp2Shy4Q3moxDYYnk
otRuedRm8Ad5JpNLui7qVVoqjaKiUsXqdeHEzFAbZJVHKmJ1RqwMKA0M94NqVD6CQuOpJrzFL3TB
iFGW+hODuXFjaiSAXh/lC3L3q7Xer9xFf4oyq7qrpvrtui8RR9MlbOKPx7LxXeVrmZe4IdLbym7L
Lv2RQWzAIC3jowzt9p4Wl3ic0rjYxBhZc4JP/HSu+8fWHLN7xWbCv65dF261pmaG9fixLYwMHQMr
c49QkEfmrItOVFu83+nDx18RjrThAj1vrg+qxPI+NOS8//GUvVtaHnpS7XDdRqrXfIxXuv/1D67b
wgGDf4yD62MPh/ZASUzl5ro6GUl9nkLcbuu7LInOvC+UZC96N/Ut8HmHXjPUx7pDEq/qTMykk2mP
lLy0x8nl2Br07nzdZCUWQeuLVeyufxBO1nA76NM3BkXa43VTnrp3Rs2JcV1zhG0hYFKGzXU1sfiy
1GbYNFW6b4TU7lyjHS/GOEH6qMVnbo7j5bpYnJRkGLPT1hvm79tq1/GXSksePvaYK4e+Ajp7nV7A
LrUB0MU9EdWaFsbf9eHuSkypZvUbxmz9hS/ACRSjzE5GY4L4izVthw27OysdKXNVJ9wvcxMfjGWp
f5BcfZxKJbkb3fQtXFnMLsPsW3tdWI0deg2u4ntdp2/SNFX72Nfp57lW+NoifeEoL0FxNFaguEkc
lFiTT5l3LRHEEorHpBXNVlUM6Rlmoewd6ZeTODWDBkxOJu7efuz7YuMqX9ApGvfELUoatBjNJ0ur
XlrDPXBuRls7VBrPBuwwlNrFdgBUdG9tTqTTCKULOLRN+SN2zuUA/MVw9Ro0dOTu1deyRTgcqcFM
aPIjH30rNSt5qLg+Lpm4IPCcA8y3LlNHd7ozl0bbZLMJKWRJfSfWsy9DNlrbUaaUG6qS9qtpb0hV
1ghxpObaTbFxo+MV1WXyfeyFeoxq+81ps5ulcpONWBYcNKLJXyNrpzqCsR1hWRVVYN9NG/VFzW1l
G6eJTc+3yO67RHnH8QhNpkkg/dloLOM3zg3xUoXTg9E3z4ZWzE9VmytkKTbf6qlQD9kaAsF8kpRN
UiQPmt2BLAONxmC0F16aZelDiWUMzbYafnXHY2hZoB6GvPhYaAQHN8oEVyypF+86nM51WRKPQbsw
mZan0YBraBP+mk1leiJzJ2WEaJUbrdPa7R7IaPJuA/fw1Tqx7ksgGWsD2GLYVr/rczy9tLN9yUwz
eteK9KU0HeKlCvhfWEvoPBhNfKM1U3i0B5nvpTHVJ1DtFR0UMJyMQ6NHrTBLP0EA/Nm1lWd7qJcf
GuAZe00+KsOctjNsAtLdZ29M6/zZaWYjWJK43UMS0DyTqQGBrE0rj6AHGZpFKqEkWU2mYBwOD/3Q
d09daHVP82oRs4rhcl3LRcmUNFaXm+vqJLR6U4u6315XR8LDDjkOAa/vyv4ps9YbGv7RP56tKZVt
Jmzz4bq/ltgWEbVmDauPlzKNrNjGYzptrqsu/tEb8jWYO66PxpJbv2nOsItYuy7IGTs5xkgJbd3E
/h0eAQD111WrG7HkoWkPrqtE4Sy3ERX835/NLoz1DnZ97Pr+zNp+XaxS3F3fezhaaTDQfP/YYy4k
s3B3pkqxvlTF/eKUm+Xzda0b5iiIjSz3ojmM7weS1e4RLWRekXYlVQe2XRfpEGqBNkdIPqSlBDNu
enIN1eiecGCY+xBU7xVVKY92Yzz8y/braowT1RyW+XboKBJ4123R0DFSQdi+vf79SO8Hjb2bbvqh
cU/z1Kg7OVF3bHWbA/q68bogW84bVE7sPzZRIHRPFYJ6v5tS++MJro9eH9Axxh/yfPhEKv1JlfXA
xEpUOh302Dp18fw0O+py+NO2GY/SlhktwIF1l1JI66S1MX9iI26wGXfffqwyOyGpqBjj/Xr7oQnU
mj6yjobZ1/o3elsNJ+r515XrAvgPD4IkIWBu7mi4XNevD4l5Lm4SHEmiENbJWBcfT4W4uPBGodm7
68YePh/+9HbYpk2+nCDdiiNuNSJOWbtuElLso8FcHqZ4PmCxbODsjMYzln3GQb36sUac345RX3ju
Ytd4zsx02yxWdbnuKbVis+TT8rGWzE3QJov7sVajxCWtqnq87kkSuCcXOT8mYW0+94KJo9G7H4/l
8l2ETE4X13RuwAHVz3Whbe140s756FTPCl7sPkvb++tjIEhhlJGdfSfzutgaGe0Gw5GXiqzfwfQS
gU5Rtxy0nUrW0gagQZ1HdpAM9WO6kGrXxot+QdPOjCFV19LnLPegKkof3j/HP4dezuRuLwbqKvOg
RZ7uEHSk11VzcPuZW6CuWg84kLRbc2rv9NU/nc1OdBwn2J3XVa2qBFgZi8GaicwjJVxwAlTjQ1Z0
ghjp6C4DY7ZT5i8ylclbxPjPh1PWPriQBT38/BkQQrvecQK9OC1MwUpJy02tLb1fFqu5pSxvavzi
0JZgg6SPjdabbxwfByZV5vNgUFOI8MfGeaa8IvDH50dW6TL1ZUJNefbSkyMcI/IGEiKlI9TvmaLc
uaEu3wo3/dRcMWQzuVltQVwfhVV9TzDWG+ElFzMSCdThJkMjoGX3kR7qd27Ngb1uStfF9V+Omuo7
jCCpF+L0gqoUPuLg8pSpdXekWS9PU9U9DG5TfU3pJeKIKTRPB67k27nSQdPTulshpB0sug202G5m
VINKQnVevtqWe1+EO6vIJIoYFgmhUniTgqpUFEK39NKPh+IxnzG7VDXx47nRb3vNqTcF1z4/GsZx
r5aR7ddWKgCHVHIrJ0JrxzKMn8sh0/aWwL5vzUNGWEazy4s+2Vj6oa5H+QRYintMD7QSxOr5uta5
4UuvTN3Jsq38eU7AQuFGwrC9rmZK3PuGNs2HaaYC2UVcPcdcfQ2zQd+VS9E/C2Aem1a3TLSRo/WY
gdSl2LHOmCUa9eFcJCJ/ElOU7CJ7yDdW3m5//eU///u/3qb/F32vYLPOUVX+UvarNqjs2t9+1Y1f
f6k/Nh/ef/vVZBRv4ES1dcIlbU21xfr429dLUkbsrf0HfWa8Fmmc7Ht7fs1V63hFmTaL6vANiin0
uLlUhOau61MUl7frPiKpPkfmwn2tbrRzxIU/qIpF/fjXdVtlFCEyCh6NydvjlyR19LofsEKYwHid
P2g788rYqeHfMjUzi/2Vr3NdMHhg0FG0l+serWN51w/+nz998vb6TbxV9cw9Dwftz6v/vftenb4W
39v/Wv/qf/b6l52eqoL//3aXu+RNVm31o/vXvX56Xl7993cXfO2+/rQCvirp5nP/Xc6X75z/3T9/
wXXP/+uDv3y/PsvTXH//7dc3Su/d+mxRUpW//v7Q+osLQ/zpCFmf//cH12/it1+fy6T7/v7LDb//
e1X85Q+/f207Dot/2LbKmeZy4AjbFoKnHL+vjyjOPyzDcWlW8Z9hC8u0fv0F5VEX//arpf7DsTTN
WTuGQoX0y1+1mGZ5yHB5iGuyawgBkYLlr//8Bn4/hj9+un9/TAv1p2PahkWgurpwXUtwKbYtU//5
mG61rsNVaGmeussPUwAHv/HI8t25vrZDirxNtsWr+SBCXG1fs/EFACFKjf/lxNJ+PrF+fxN8Jt0Q
pmHo7r+cWDkd5EEDw+r1G8o3AY0poCdgbBefrvlWXS8UmLW0NBCnP/1g/+aUFtq/+/h/emXz549v
RKNRyZpXloGzo8dJ4RlL76bekA0UdD6f9YmrvwHQP90Z9lnYZ1rAZmBt/v59/NsvwFCFjXeVea9p
//w2kHqkSakwuR7iQAHCuXbT//4VtPWT/HHxYq5vGlx3GLs7ugl96nog/OniFdVq3OhpOHqlKLX+
Tqns+knCFuu9tJ7N7qAa6lAf+kltFZQmSzHcGJlC2F0bqfPySWqDyiUHxz7caQ6k6k5V1LQIANjU
wv/7t8ph//M75SjUXNs26RBwgtjrb/andzqKnntLQ8W1hlWdOSN+WNQeurGdnOx/eamfv3e+FF5K
uKqpq4btGPzj55dSDEacas7s3I3VZ1tx8ht3Ruf195/nL9/89UV0F+0FIcL8uj+/yJKXcB/LWHiZ
QZ5sOvtjoj0bTv/29y/j/OVrs4W5Xkk0mx/4L2eyOwyyVtSZwp1NJPVSdpAm2/slKWDc1TsnW+4G
avx//5p//alsymS2ui64wun/cvXQ0QkQDFDqXkokuxPW3pK2XkUwJ+XPj5vQT/egP999tZ9P1fW3
svlsqu5qOpBpVVvfy58OiyK3tNSiisBk1kXIesr7B226GbTcm4fXMHyeqtuwuNWAlP39Z1zv7e5f
v1uHD2hbhrA4Sv5ySBq1jOqSeb4UrVNsNBtVUeAWoBy2mkoAOwRvikiQHWslAw3htiq/Qtm8QZ0K
Lc9GH7pq7JJvaAgilDpDQzU+tRhtkAUR5d9I7Rrh9E1jwTBLpywy1aQ9aj1h92jrRzMIR71XfJTZ
5gsJBQYzMlzr3+amQCQXTZrFZbsoRntFoqW7QTK32rY9o9kgMhOHZORxAJrbxFY2wtaOw0cMPQmj
576MHlSC81T8pFMH22PM7ZNt9cqj0mjDSVm62B9NgAzohUxwTXkPFNIbBsZdJCjkxaND3RGkuTa5
zq7QQgUMicUYX48Woewc6LVdYJHjSIUCRBGRm3USFVj0qRDsqkJO34bcCWUgJYjOfah2sRpUjLYJ
/us7YZxEVc0Jwy9lqu9jZBCf61Dax3kBgNm46vto0Los5z70tSYlC3te2oDONgPUgr5cpbSfmZjJ
jTqtbneLvINBGrnjR0WfpkGXNOV907gD3ADqz2TSA4yzg8Yy6JQnRRMGg5yGB2IrIt2vTBtjY9HI
YYPnZAWh9JXYx2E7f4nHojAYxybpdJtTuRsOWthOlt+1jjbuKn4LE8CzrohAR7pyUl0LZ7E+99ab
qeePsOn082C07qNSyHFjORToAMKon5pcROeyhumlkeKQF7Htqz14izyLrP1YEvS6I/JtrpmzReNd
nWRkSzCWTh7cWm2PluhcCr7LsJ8sMQaR3nbMksL8qYvAUscAd4kg7esMVVmWUBnvjcTWfNz05oHe
h8Q40sdfgZLkwz5uqyr369zJiaQJW93Hu5HU/iwSqw6WcEI8Qns5Pzto6T8lTR2+13O/0khLe9sj
lt60ipJioqTsRxanSrWxK9cpT6SPCzvMar0FyCrvWqUeTpJE4b20tAwaVweANg9f1XjmVLAN676X
FUAcW5X7pkgdlSJSXmaEbCTTsDaLoNn3elao74R4oiWQYd2erFwhBLnsQ9X1HU7r5ag4LVIJIwF7
LaLlpjbyaENINboKx8gQc85WF9/wa94XWpLurR4zp1oB48gIK/REaQv4/fkp08a7XHd9M0qeC/JQ
vNICQ69lsz1zJ9Gdg9FTmSGQsVKNd6H2FzpsN6JqP9U2wWtOE78KtwS5SFO5aPywzcBmLGVQRFno
CYF8MEo7i1JzjYUE8X1N2m1nEWMx9UNImxvoogNzYEuxTfNsWhH7obKMR9rpU8CXpB7ShPv8WFiH
Lk2aXSc6c1NLqp1QuqeNNk3iRSvh1zcWGUFDu1tqN58DJgV0SEXxKUxh9Shpr+174hNv40Lz1bIt
znlv+B3mFU9Sc/LJOz8MNYDdejmXKC1R3CPod6cGkVY0R5A0wxcaqE8c+9Y2qdwz8musFwtDKWo5
uPY7SdMubwPpOO2mTuZgrtoV+Ak3KB8lfhjZFc9Cl+6h7votXSA8U1kTm7dVO8mzHfVjUCPU9RZt
mY5WtOpoWpSJWlLo52m2DY9ZOi6jllPSVHTzhzb0+ic909JnOojFgZO+OygKBKk8/F5UMZBLqDmt
Zdwb4qttvqONzS6IiuhaN/HtqIT0FQs/RYkJzWyTVI+WzmUTxmUb468jHEr/rKRu582OeHL0cQfI
aAvGDwVGf6PnJRBdPC46biJwCQfdzh9duhjk/u408aPKhZfr/WZclA3H1NGIZ25qu5pxZyQlpLP7
Or6MJW6fmIyquH1FAv5eOy+lpt3OORnTqR77coo+5/lt0p6APimcJlxab2JHbIqCD2cDt0C/Ieb6
kE8gjvPmXro/VOdTGxu+tLZO+EnO+QbdNu1CJCrT8kUXMVxZ51WoX63iSHMfXBueGq5fmijOqxdk
btNDjAg1F8mZtlcb2LLfMJ14qOfR8URvEG5lTq+9fJH2J8iNfpYdKIzRwYgCA/kCQtoDzO9gVNX3
JfncGxPevtmkFW5VYOpLINDxpW+UW1U1v8eluW364ZQVP3rH9oXeBeGMyxRdiV5n25Y4LbvADka/
R8+CFQpRFcXzSP/MCzmhQ0Gnray+RV3uW+kCt4djFnD8Zl7b7gyoHlMRexK32hCXHhHBn2W5HBZ3
q0XjvTNfquVomzPgmVe5OJcoeUdHTJUu8VIXqpUx3FVW9c7xaD41MwVLombVQ+gk0b7PyxCJyQL0
OxIEQZDV7jcpmaO00LwwzN1tBttd69C0xxGsqZca0ZeemLfGshPUxMCPQJHtvhpxU92Pfao9uV1j
Dp6ihOk2rdcwpTH+vExl8ZQ45S7BqEKa8qauOX9LqvtF5+lEs0qOydDsOBoEpabpCLTlXmk4rI3M
BqAj+tt2jgaSuEVFtVUtuLiZIx2pIQnk1Gg39YAwShNoyah2IrW0g6qjHI8+3FvBbru0zb65kxEo
1oSWh+PRdpdbjULVQCFlp2PX8FGgT0+G4gY0nhkE6dH6/eNHWsoX6O6I3KbktjCTMBgnLnbwBygI
lVwik2YrdTuQUf+qhvauMl3O+t5F292t2OQOO928DNKb3PYtTfI71/7iCLlZ0pq6HOP6TsUg4WxI
Jc63UViTINXEb4U9bnMTrGunf7UaYDt2Q+waE8/EG1U+h04P0ddN8S6Ta8hEe9fWBMtpjKMdoTwu
RDXZ/PZpzfgBlk5ACpl5g5ajYayT7JPY3RUpHsnEPptZPGzoXS2c39rgVUifi8HFsBZHe2Kr98hp
yDwr2nbbTSAbhAls1ujG5k2GI6fA5N5WigVYH9j1a94MqrdIs9s3Q7tf1qBmrVfOi0bYVQ9orzMV
Px4fanwxpcOcNjI2tEhunDkmn0BzvhTVGqCDX9DDTLdrgbR7oTMfK5VjuWi/qbZ5LLHDjU7yuNTP
oc6tpel2yUDjvBXECOjNGdo5DfdHBl7odaD9pJdYkee4nzc5yTarAyDO7TcJkcpKfmhNv8aVYWYb
7lpN+m2c71VGEcJ5GvhW5rbbkEKua/oxn/h2Q8VPbII8xjjQ3OZLMTRe3Vx0a/qmzVAVjZrJOSEx
Vql/zpWaYlh5spP4Jso+uwudOOc+1d6yJfJT98JUyGvGJJhQ2sp0eS7VJ5ydvhtKb409UMwRQYwt
Pw2MTkUoESB9z6t2Y6BUTsLXHISi1nLpJYPeVGFegl5Va5wLUKM52AckQnPbeKSlwyZH/HahzfbJ
DGc+At8gIjoVORsurYtM8DGWKIY1xpGRJbZVVty5ebJtCbPRZU5W0Rzf58Z81tGYoTQO7NY4ofw/
lNG8hb2LNNA4j7Pt0xEIinz2HefRchLukflZb3hOky/FcCVxbJ/6NgoYTXhT091Zor6rkSoqgwEr
NvRadz4uI4OKKNA7vprFOTpuvdfd/CxRgKDEvgV0GyzWLmaIGc/VJTYdE8nadyki1x/h+yDe55zL
488EHmyM+S51TW9qF1C70vTGMEaKqcAwRLP11UbWtxpXFhNtQUSlPlpKcgrgoJWjxZCK2c54oQnQ
QWdyngnTIO2mNT/NNuX/ZR1N6i82wnPH/J50OC8iDqyuWjwmSsGYGDuE7b50hW+o5TluituiYyxb
ddp3jSCHarRvAaFev3ErDreIdd7NFo2o63B2QVY0wCmnsvq6jjKaNZUr759qDbB4wS3Bdspb1zEe
HI6bSPlcZNklMsLXRY0v0qC+nbiCRtn8MlvqYcgYq0h4puq9HWvPQIH3RVJvlTa8sc1839FWh9/7
peRCiuyML5bnJ6ZhnxtU8ofBczAsz9k31DdHp3ee5yW9EynKQLcdHK/MmvEYOf1DoyzPlKj2UePs
MOJ7iutuLFK+Kdn0kt4B4XijVn+Lw9Kr3UtBs3hVMVYzgK3qxkofh5zqs+OejHHcpNTvhaogOi2I
Duc3AoNH1SOs32yRvIx1/VrEubPeE07OiJwu5ILF3QJGnH0sl475i/6w2PpL5YgDDGd8bT09sK55
XZJAN7FEcAM8FFWyU5aCip3EltbWMzE55f3copxAYmaHwOyIpjd0g3BPc0Nc1K0xjc9McRlId4Rt
1g0GzmlCMGnUzlMfdg92qL0InFl6YmwmXtq2S3Ic58+LCu+xWM6geG/klP4wZ/VeM6GPJerWRMoR
WsgBAWaa5PtRoN3WVes7BA2FkmFclDEMIj0CLR2KNQMsPZIuLyboKXOheOWGX7j2Z0lCAjSL44QN
qOY5N3VEW0lToPG0XVd5aV73/FZi9G3VPfY2p374oPJAEqFUVgRKik/2op3UVdGJBGdSy+3Yj5yv
CvCaGNo7vZ4ga4xvKq/aIkQfwnxHEwKCyKh+tnog+ZO4dxUbRU9iScbZC2fvsbZwB09cIBsj/txH
hfAXqz+7xHf7aVd8o5H4FDuQnjqn3CP1vOFOQ5sv0dDECIQ2CyLjtKftcLEy8wwCzghiHWy6eelK
NGFWdbPk6vPkDpsQu4xCmp9ZOAxmUcyrDQYiA/XA5PLMEQVEjQQ4dIEevoWxASYHp5ahDRErV5RZ
I7amoZ/jkAAzBZeishmYUfXksnhFXB8lOk7c8KqHY2hbWzVDYXpUdOa3o6L7NoK3jsFQ5obcBlfj
vxMeXNh3Ziy/1kZ9g+9WbMeC4VNq1IVPeWTDnC+0zVttWb4U9sNMC7Sob7RCOwrJm4272GPq5QkE
LDqn09g3Oz2Nbv4/R+e13CqyheEnoooMfSuQUJYly/GGsrdtoMk5PP18mqs5U2dqb1uC7rX+qObl
tlqyS5aSmZkWx26GaaNaFADjVGmlrybhlh4ymB1iEcKTtjgnS9I6l+lflZw+c1qo5mUMEFd9xA6f
5KB6qYw8jWsi6xHb0f02TBTUkAVGB8m9q8OPFiO6Zs9PhqP+YETlrQ3j19EpgyKsXrt6uucaUiE4
6wTdp2opmk+3xgcoDoIKV/wq/XjSXJTZeoJeNxxpaiTC2mIxIzkailgV8j7qpaROIoFbLNRo60yD
fukcg0dBjZxVWOSRL4ox9KBTMSsRO82jSCyrnbnrRCuvYYSIXI0phjSGWt+JvAjqabGJmOq3tvVZ
wHKtEZeeqlHQU9JE/oOlW2FgIns9RAPVuuoutjATiNBbkBU/5L3WLoptap7MnDqYFqHa3A+fELDP
VcIQMbXTJz8LOvGKztJlRmuj5S2cZHi27e6E5jMkeFp5UtwosGWyZ/P1prmzKEWbDq0DV5YmbNGs
GDtFtQhrKEJ5n9IG01/FSVCWS+BG7QlKmBZFMLUmPzjmb4mAIMa3mKYvC/tZtmQ77hRcWCyUXFhD
0a+rGSSPX71jAqPglF3nL27ZvxuTT4u1pt5Qt7K2U/Lv5cDNTb1DX5+08K/OXHTwmMKcp2yCE+/c
Q28Mv+S4K85doSO0k9+N/mtQYhnhNyRDcOV2LEfiqE8TLV+kvZk4CuvsMCXxxunJ8lKbFVjJJnFm
ghbfHad6GjHPDjZa2+mnSlzyQz4qCrjMVgYULazwZflj/FPQ+taCYmYMOeVwBTQtptgDz/FrOr2K
aFgnDlm4jyNsXBnTvNZlv7cdNGv8uzSbvcw5P8f2KNAkPBJF4gXoXPmu+49peNNDSvlc+5gW37ma
v+OV3XQWkvQW4+pqCY2nMXWp54XkUPGmAFMYVFHkC6WrGcbi1opWpTFfiiLyp5gj3Fm8NBbvUz6d
m4ELbADojWm6ImCjtKNTJXUvdH/U/ltXj2Z+CMGT8FQEYW4/aUZPoVJyIIbzc8wlvk7d+msQiLoF
A29aITFPahj4fJ66F0cKJZipByH1ZGXJcq+VsacZRJA7Ebigm+f2X7SAReR8sC9hTmuWJwyafbMK
XJ17I/I7zCc00GK7gQX4sOH0V0LVaIjmPllEx1Qp+Cvzxu1XjqV8NXEGevfAuOrP0u5eXZ5Mnyrm
DaqRmT9bINKmqWJQfpcR35GrCaCfLH7DxfztpJGv2bL07FLDNOnsBqe7xaPOS6R58+zaf2iwSww7
drzBE/cdG1SB9g2kjqp3m8RwdmXCkVrp3MxArbhi9c3UNO5WJx6d/E17r4y4j/rHtKgs7yaKlZWl
ixu5ADNKwcKCyE5r6yipOyFmpqvWplkiP6bQMe6Ka5U7HRdRZd5UhcYTbyFlveXXUVP9oD1iPi+M
uAKpn+kmX009da+OU7YzesdeQaFrJqrOfGNDg2WZGYVBYdevGPV0Xxm0kB8/TEjkbepPga5RPZRl
oywb9rtKbpzB6VmCCpq2lICqPoexXzFiQMAwy82PuRcuCZJJuxpmakA68qwhLGL1QxVAmL2uE+lM
t+ujhUW89JQ/rFFt1X6q6bEH4pydR4FJv1S0PD4vc0++W+cQloL7XngFHgEvApFb1XFbU1M+OkO/
suwMMiTsCWM9VlWs4J1R39yub6/t0ugpumsarQwndDyjaTt8yqVJdmciu307iurLbbTiHCnFw2cF
ZnBPklJ+NU3iBNR9KV8LokzijY0SsQaDcIR6SFlVqSSjAZQdPV+nmbcE092hcx33E/pieS5EyZG/
SI0o1bDat+ixEbXblIqXeCQXdnnQDHpqzw13IpDIPL1IQ593dEHrOf7i2HmmWIFI0oKoU7WfDH8Y
S8pVUKegR5YvsT6NbBY2JjAmc5LPc8vM1FWvLhPN6uZySZXcCLhzo2BirDq4YlFimu60iMSIGX5p
XUZIAL0aN1T2uLSAiKyM996JHKIsp6g6MEEzJfbFY1nqWXi/3a5JT3EdgcEAsOYs2hW67vUEsq6y
zEjFPDVGZ6wX/rSQUSuL5kBSnoOs0bV5vVuJK7Xlfri5/K8a+HUYaDAjT77M4rNiqKU3x8t2ILOd
+aJGfWabB8iR3KdD59rW9XrJWyZtoueU+ilq7PY0YX+hh1wYueG5TfhSpVoQay7DpulsCOu8a0Xi
S62C6DZG3zJpDI0Mq9/CIVnPnVCpFQ+LlKmtjZsjpi7nB5tlecrMKvxMZ8CFooBXqbXG2upoDjxb
fZjyJwuLZ6IZPg2rBH2QWUydCWIDqlgrnQL6vLu6Wh//4BqLfHcAD+znWq4cXKhBw/EGlvHwvnMP
Use7inP9RI3EmqKoTW/odqBT7+Ubmhp/D5HECye1SV7MYraVVeJW1joz5fuiGScr63J61uOcz0I9
kZUAkpkLYKe5077tGTYZwVmUqoGWgtBVoXEpRKf/FBU2Si/v42bYWFJ1k38jihg2c2mFG5cmrKPp
qFzXOmcay1TdFLHXOyjuRRHq+2l+cFRdV2Whz3ATbzOm7U3VKvbFaZ3+RT4A54QCGLlE/bvVCNbj
eb7TyhDeaPuOPYN0/5cWMd3gPNoo+2enrA8iH75nc3jSMcWsHNrmiMrY4rLeJq4VIO/al0V3L5by
pHXllqydg9Zm2evMoeNxwg+epuLedlRcGKK0zgpj/auk0+XLrSXQl5NMxXEgyJ/tfGK9VcVulm0Y
TGOT0dxXPECZNgPs5nzIqbc22lWjmTuFVkBPpNaZ0rvtyOGTOy2ybOu5r5dd19UVHzf2jEz/VKqM
HdrdkaGLEwMnFy8iQGVvHEa7wp3eyDeSQKQ7X9zp2VQC3aTA3PBr9y6IsBU3NWZgxTtUKKTCmYEw
8Kfa/bOhqz/YFlfOVHg4UQ0wXjP/LIXjdc5XHwGNqCvXVdbleH3Eg+VnM3kiUGVMnlTBDMVqeYmA
yytJpj+t7undxRFlLatc8QpzE1uXQd9b8h09I5SDMx7d5CkBMTQI4+CxU13fzQo/g02v+rNEIkjd
T76AobHIZdwF2Y0wKa8hOn1qgtzGbIFJIbI3lfhQoeXI8FeiL0m6V/5PVj8573KZo36kpdfVwJNd
f3L6YAS1EuE5S7hPKvUA4+JNCwPv1NMQNO3KcSbNJvxQH1FYJwMsNk3ecWFgxEXKq9rlyrAyb4Ap
Wbhqp4La7+9H83kSnSSdkYriNy03L1GuNVb5xrotcKPaqAcZSKySAzxfXeRvOfkD479+8vNyEyU3
bD6etIKRzTc7qCkzz1eX/+mEtDWkR8f4oudl1ZRv9FjurOaejJWXZMhZnSCxjwwLlkFOBjUy4svq
wcDkXVRXmdPWFxRz0LpbN9lZ018fnZQGrgGX0Zuq8ai/6vI5pb7Wbt/pRsGjfXdtZhIIyYfXRb1C
k67iPltj2slpBSaZGYJxq9OPOB4Zzsr5TRbX1vkKabWSp2w+5MR5heI8xZc8/6cgeiwpobGrazpy
ycbtarTcnU35V1QxC5c1X8Sup+TW7I+Oa2wH7esxn9K+kbkfUgOHsp/q4eXR9DjIlzCuW0Y77I1N
eYp1+i1z/dOMkIzmznZpai9qfpdo2jjmtMokqR2u/sm5TUYAtgXPmK3nxJF/oSgiCNzuxI2Bc+tm
2m9JxvSpB0LlidcfleRxteYk0tlcT6UD6q699t03ufue0f6BzGbybUpfku6Sp8+u5Tf/4/gHlZSx
fsHwIdfaI7tFP0w0x0TWvUrCw7jYa9vkqjHXc3J4UEmGBaMfWXtb+6n6v7oAmGfpl5QMEPy/ifqX
CTN7wmqkvQqIVvbzaeJAeBRMGSUCfrpmN5FY58nlkU9NeXE/3Bdjb+N2SJfmXNvb1LpguoAtXcva
XYNG4vh/QZ60a5N3a9g9hAY0bhbF4Cd5sqnTYzf9heZrE1Kr+KeoN1U9i/Bu1n79cFXYI9HV5ho3
aUJ/5kxsl6mvDPWqWKhbJd7U8M1FjhvP9SHuoNZDouLNDViMnxvxjqbNQPZ0SyGort095wdw70mT
72Fv4nbt9zqTQGN264lCO22c/DkTnl5/Ivrd6FS10A1MJ8cqg7JN3AmQl9Ei2mQG2bOIIT5k9DUO
HzRbeEN+nUVguoMvnB/+GpBq1iSlvQ7GJZ8yT6gvZRZkxn2mOwLl20w7rkaIIvkwDVFyrgHm0nwp
mViZ2sh7+5tpLVLUk8KJI0EoxvYz1d9UMNGc0TKaNT/pPwt8JjrpVir81OBEa0BJCi6RaRhRUCu/
bVIGKOAfYtozNaUwZZF9GB/lhzJT/zVgK4s8i+6Lw3xTyTfl0Zcsjs681ejnjAZjJfQ+0HucKuj3
9JzHsOZOQTdt9xdkBKQJEM5Mk19IGEhZ4TB9V81bXH8geQkG+7MQpq9Z9PK9s3iXCrWGu6KjgmBd
uYSKpOlaEfRBZ89R5w8JoTH4Q2ayLNgHKj5fOKz1RH4friYaIJSmYDtNkFG3CbztlO1qK1+3REz4
1WicjQG5Lov7Mx4FL8/eK34BlkJMxVhy3B86z4j2DOujyJWj5mTHjHCASX3WnBxwzADylnKlFqHt
97KXSPZtikXL4Y6f4Q1LA4BuCZOnqOfRxBhfYAaabSpOHdAqwz3LDuR8yji/9GxfNiNeaptqjrLi
UeFez5VdWKswfhXl0VaA9GEjjMXLZev3zgSQSndxW2zahXlHQ0s+60e61z5RMfBq6iEHuUt0S+ak
19F4HxE60nycbOLwX1zThxIP3UqnqHCcjM9hdD4TZMLUMKOwm3tGK81XF8omC7q1lOwakzQi0b7F
ubmpZzzyQ3ce2RpizfQSA86TwfU8LF0gJp3mloIWzxIRg3D3hoPdMwIYBS7zlx7qf8BtnbbHBse2
QAtD2hlWlBwYjOFSMuJr5qUfzHE1N7H+2dvxP4dUGvgwq/aj2c422BiLoAzJw+LX+OmnnjmhuWmj
9ZTaXABFDNk3DmzbyhoJK+xudmrdxvTqNl98C2sXRcAcXho9rzu4oqAW2WezVOfW4GF0lvBoRY0S
NEh8Apl2yCpS96xl9St9tLk3RJHf6ixIrCwHdXYPXNQsyMxoj8B1q6vplowPDVaVOg3PI7+jMhK3
IfJdHocUIrTneEp/iA2gI4CagqI5TfNLbY+UZbX4vodeTU4inpcn3c6am51ZxirX0YCES+qrwJvI
CCYrWEYju9eRvERDa3PRDWcCevaRLo5owdFOiK68ppH6ZIbofVqp3ax2ucddszVd5Vk0huX6slLM
APx8XKMQMj2pAdk2etYg5+8PC6lsOOlYBdJUTL6qjjodxlG8IeXLZOwB4PdV5H9Hw1C/83I46daT
lRVPJeOX6Jkfw8dZWy70IoVp5qGd+NKcMajVz6V2Sf62POdxdJn/hK7c+qFcu2zzjnGb0lOXOhs7
zDmJPkM9cKkYppMdVLQ7C/O7aU9qReeyTWPV07RsOt6wrq4BUm6JfdXtHOEZLHHWcCIP4WoyrJfZ
TN87B9Ws1aMHHH8LUN0xZuALV5J/qupTiNk0kX81gAnPy0pMb4MWr/WYjV33VGBQ1RJUwWoHYWfA
iI7nyGOt/yLVZRyzqWiqPYcPpWuwPzp/iXyr5eFBKy3iQsSW4zDQKmt3utTp00Qpszbvo/KW9VtB
xBh2uc3CTz3FQRLWGx4VEiPWyOiS5ZRk56qEJXw0i7/ExpellNRFD0gyqFUq/CUDGAgU9s+x/IuT
6Vxn4ybXELTFKDlG+Jj+0Cl0aGHOGA+Ez6xk/WghpN7lI39M/FjlbFR2WsgP3sNuc+Us6m0p11ZJ
MctRMr/V4wUGkQBHHAAnA61oVB/4AEeLyCva052DUsDX/FsgXpclXFF1urIUv+u3jsUF+jREZ9W+
Oto5VIkwPM7T91jihAjK+m/Ovg279HIVrnn5ilHAVdtcWy/Fe8sCLe4MKtZ4NlB3TBG1CxmrVroq
ddQ+LimAxD9U2KUnxwBk2yjTvwS2sS5WTUc5swH10wcA21D0T3om/ZLQEWlutV7jZftuYfub5bWU
CAOwGjnZpzGvnek4Lzu8sNuyxQHWemnymXTUW9MeRFSSh2GfxfJPtjUqMcrn0n0OlNm8Fz3QZbrT
yDws+bmYzFv7STUYoyu5ss2nEYc/UKycyaqtR9DqNN/X1Hc7xaejbvX4pwuf40Fnl3oSbR+Ifq0p
YCtI3NJdC2K66OfGzHHGTfkO+ntd1w1cBJ7aGKYu9bDIeFnM0MJK2GrDtpdkPmXdAShp06u6p2f0
c+iLxxATgdqF8R2KosKqYqf7hXTC0MqOA8Xi3YkOT2/Q/xJ9qzqbIXqY0aotIasyIkoqrrxO9zL7
Ox+vnQuhdxGM8hkZkn0FQUFKHBWIl9ASNzcj7nM4EEmB9cZaOSlvujl9gnPepV2fhDgAt5zG6qvD
/kfxUKbTja1diaQM2mwH8UqUzy+FiOs0AQEuou0c7RoBDW87IEs8msA2Ij7kVksRS3IIw0M+vSDg
I71I9WlXJef4Hs9nxf2nZxQFMW3o+EPxiGrmvwEnVsYbOfMnk95Lm6k176gf2ZQRHHmgFFvZ7GgL
PVE/mnX2c/lgv930G0c7DdAUZ50GTUCETnWQZHBuXfIeCWMLXIwgKLwJlEbrzHGOsyV3dSq/Ulff
lgMl8w1JrftcsSbSmtWrPtjXRGS7RC9vLR5da1DkZqKcKbJeLNH8oKNE/YEIg283oce92i1q/9Hh
7uRi7W4hlURlYe7sWd26D2Avqern+dFggj3JrlI0U3AUtGheuOS2um2uysdT3TSHskkOSg5dlXwt
LmGD8RR+L0n0Y7TRjgnmoIwJn+boL4/3MGxX+SL9nuImsycvI5yUjs2OLu2Y0F2LRLC828qF8FP6
VBuQ7ZWFYuPQlVG2neL0Zs/x4CH5BHbgA5D22iDojca+3NM7xbPImvRd5E/Gkv/OhQj6VN0Jqp2K
LH4ehul31PqbQ4lWPJLjZ+rBxH+vq85aWpavkLZe44XODP2Mt3CvRQ9dqL1lAN9N0j72UYTSkEae
lFiwWvqj02IyLUnfeeCA5Kvm/E55us2K+GopOnKLZdsWHT+Z7C9hN6yJGV5bSni13OkPbRZIKbf2
wz5Ozc9CU5LaGR+NnX42dkdlbHMepenRE/cejvihQ1YhkuwIGnnsjOMx68Jb34znnOz1ml2bkNgj
/DABAO46tDmx+3yXdREuB8W9lSrarwi0PcMNxxN60Ox6k0TKmggawF+DvJQkfNKGKVgUpEyF9pP2
1p5IvSdQfvKfcBuuNCUdkFxgq2eTJWFM4Mw2zlUBVZyoBwCWR+ZkG4AxfaRFmntmhWRLpx3xYVQu
Osh75TGGMFqODtqeaR3Z7gqdAcwEYqeSe8uaTmYJ9UhOpb16qAlEKj5cWgoRXCz0yyJloT3w7MDQ
zaFDXJS4RnOBLIVFzwl9twKQ1QZ0quRtX8xEe4us6OqQaiii5p+aqsXKXMLNQtXhaJK8MlQnxU6u
9VyhHrPWZNuwWFK2jPJGiQ2QbVXec1l+UFi+sRimh4hObuGkl7KO16CP/thUz6RibqZQOda1cXCT
dj9a5V8WWxbRS+i0Q1FShA7TOiQW6SHOcK3b6JZTxejLBYe2+KfQHcKRW+6quHS2hi2AS0HF/LQa
nLWuVxJgwPb4j4CbbBhknk2w8nU6WtspNYaNUMt9pJjrzkK5Opl3Q38I2dxj3SnotlRUFsjfEcgX
6euCsi1d9IOlCIaw8kGsUaixtmfj21B5FZbpb+ofX0NHpTUeWVlGW9pxLxTHBo3QTm3X+yKuApPM
hLJV6R5HC97EN4iKm4tcx9Gb1M+U5F8et1xUA/kOkQLpQf8nb/FsPw9CeZ2sMPejkTSyvn+DcRmf
s/alUqJ1Sn7mpbfU9iqVoj2aPbQKACtaj+4pb2imkzmJSXnrCxm/dGZKdB00Rl8yaNGMTKS5YqHD
Waojb8jVccdLXJmcdGJf28Ur2d5rc0g2ZcJX4S5H5uKrSuUGFMTabsTFbqpjqnaB0UksOEQs1slb
lITrribfzw5XdlVspJ35mgulXw5y5OwnlQX6ILTLCNChfVIKgkSUGWIW0ELX1c0S5ms3u3DvE3m7
2K99Ls84AEh6z6Otjj9/Tsar03DJuY3zNisDQZcoYWNDOUyVnRM3MGC5BiBD5n7PlWlfZ+3Oqprt
4lAhrUdbohZWrSO2mKriVaHxUyNizPJmHRvWZhg7sKoXyB5krAg9c/cyqkjMGRnNuaVxtL7GaY7J
pANilF+hSy4HZxbZu348TAUcZPvS5DoPAIgSyESO+8VV+9PEt4DSZkP6C5Pd3G8yxtSIYKTJiYBG
aCiuTdNEK8m16baHZOS9nKZ/dAY9bLLrcWIyEtGbSqRA2NYn2xSbciBurmMi05Y3h+4ElTKmcNDO
rl1ulKV8ac3h6HYOyZodspL83kbGs0oKox3vxOT+FQRNYqWiF9E0eEBgYzP1B5R3PeouQLDDrS6W
AMXNakhimPbhq+lRSFky/6xzRDS0/5Y7O3VXfBVbwf/tAnwRr48xOgxSl2q72my+LOsRfNf/KgnI
g20z1DzYdcfeFFP6FqMoRQQNS+4+5ECpc8iVelM1Iw8kEpYhQXACTpGYt6jHu5PYh5x70ibUIdT1
J3bgrZsNu5R4RFvjcRDNBdvUDPrd4gExOZ+k/cLf4T9eqbhP3kthMw/GnmlVCMQaCluzYrvkKX3b
nX7HLHshXO5V5smXVMUz4WlbdTRPtTpBa8fgbuiYMQHn5NrhBI/yJkhUZdcODSix/iVje13YZDUt
dKuY+njEgRG4kxEkdRb0lnUSaNIZHJEFpjEGIK1EgJv8zWTE2ixhprJLk5J7XcNWj7RPmffaYq64
GP0BMCEqii2ZO/cRlIC0uBfDRBFrpqOXOuT2R79Dek7Bow0L9IUjuPlpu9F/OE0GEnB1yWDNN3F0
7XhL9fSPShuaWVloLyoeafQXrgFDWgZI90lhgYw2R+VjmIdqlYHvFhy8J+xNf32rBEqN56a1tigu
15grduVg/RXDnK+VPMs2Kogl2fZr4RLcaPYBSUz+Ml4WvOk18sHQZKFL+DkttgV09pCnvE1eOdI6
qZRHtdVOTTUSPJnRmxYLynM7dHsPXZv2BssIYp9vzcJGvu1soFV/F1e5E7GEGZRHoCSqeQYDVKsd
6J6H1WAXIi5zFQz/NlqkJbqWpgAoULy5J8WXNMa5rE9pER40Wnlztdi5UUIGhXKHO9raGqH0vRtU
hJisskXbJIA0jqWysuW7GRX2apblEw/+nxsmpucsA+FeUu67mJOkN85xppyNpH5RKDGIjPkPJu8h
3GVspFjkU4j04g71AQQFf5XbRvaT0vT2D1qhcG9BUvIHsjM6sYgD13LUV4Jm7GrNAash3amz+pzk
Vu/beYxMrBgenG7sui9NRywosbXhviQ/6ag7w7wN2+jBwrVEqiYkXNgrdXCTc7gUrFNmSbSNZSub
JRvL45BlxqVhPHmx5xQ4c0Q6pzw6befqU4vQGszQN4FpUezZkdIF0bjqsGCv5/yiK3qTXJOoe7UQ
rZ1C2umPMeJSX8qlxBhSEjcooXKhynpApk5nG+JizBRE3tK8ickGWB9d4KhqBnLOnLomiCU3foqk
uVsL7byd0kGQKljPsOTERGGqi6FAjpMm0Bl9e7SGCHIwJcQrXQbxG+c4KqZO0ImJv+eiaSSdNQqn
8DK2ZM0ITUXK4CgoBxR7S5JueRgrimpqU+3+dTokYajm+dGgJvbNShJOM0NicBElHpjVICJBEwFT
Ox1/CFNJcqmrvbTxWfghGOpq0NVuN5qWifo7M9d5VkbHwp1T5PU196CLKi5t/pkss3EVMYGPqwgG
q0ArJJCHzUFKnhZJOaPz3ZJouh0cmwu1rePqIqZxxPBUZz+JtMZNlOb32HbLgBoMZUcYrmpxBVGo
s8IyMxGO4riqHxrMBLQbJWcE1bg9aq3lakZMBllghH4dF9WxiBPnThHki6UxT7mOqT5jeERYIsYv
OWfOXrMbxY/rPoVMgVNMc3datxXSXV1LAj2J+9VCr9/HbMps1ztRFRiPxwqaf2r8GpPUucvzexMv
gJoFUt2KmNVd2VbhLmvJNxNj2+ETMS+EdV8VSbVP3FqIrcoF6AiTo4e+Ilu1UT9siGBusY31A/nC
qrllu6Bno840T45y8ZeSz9Nl0aADgvzro8GXGIbNTCpoST/stKhesrgUdcxufZiGlOVJca44lTI/
Tgf1WGRtf4kKW9+5SC72OtDjNk1a8xCq7yQHdl7bt7dUJc5xdCdBoUr8JNHkHhy984ANHxlW9kff
kJKZ90iE+1a8UnC5FeDtQkvIpNDUaev24Z89knILd1FtkLYwUPB5YDxQDLZnB4MLmEZSIRipeYbt
zgf1IZsdTSqhZoBStWHvZjMq7ozVAh1huO4V64ZBjJu8cDkqrSBRlCe+YoT4XeA+kqbLJd7Lxd1K
N3rBp/RuzfNXNxavZMkj86bpqEnmfbssT8p87IyRzLlp/pKSvxFBzFhg6hDMJKW5fsRMDzkPszAx
5KsKDg0e4lCtcfyIbI9SI3AsMBBH22W8R5xVnlK7x6i71aWxTYhnd1R3R5aZ6pHoHNQ5IpCFQDd3
rmcO2GmVEg1a96qJvlI9pOZb4/IMhijYXKmfYhX2VY05vHLbAee2H7Nu2+/bPOs2fU/rBK5C0q1I
MB79fhZQsoT6hlDlM1qZKRT7jFO3DiXxZAujvqbtOtRdkdYfbQsIsSLdrYXpD50Tb8JOmulhTPNd
gbMGMp2AWtyZRI+UxRVx0RavzZcEVbOUAcwotICs0E+knQqxG5/DDB2PM0O/sKSsTAdXbxXL9cxJ
GuVMe4ogwAi+iyR3N/QmwU1MOOIOJ4Y34Cpr+ua37KzGs+b8a6g+5lb1XGvkrjFFhfWXzmZ8CAOC
ECV8ipf6fdTOgy38sI92prg6iKVZ6Q5Fr1+oP1o74KCo0IJGuQx2wsnFBJGEEDoUltD0RyRkHBhF
YfljPfYXp5+hDlxFjbepMankmmEJcFCt+NKEtzL08S0PO0Tx5XEc2iP+bCDQmCyeFu6SFDsDUqJl
zsl7gySgyEADCrmW1r0Bych3i+Uk9EUvP91mop14yVBe83rl9aLgTSXnvOjVTZyQKOFY+qWv8mMX
1vfYLG66AVqW9qPuDa1DUgEwrGlkCVp94MbxYS1IAQOtunZukjRJz1bISqca4CMvF6RtmcNePzKX
FL11rFSUfBxP6HPi+MjpqB007GFp5+yQiB4RlN3/NyUCX1+7vHxeeGzxS2nfA9pqRIRReuVgkdcx
yXaj5tbrNC4C7vWLm1R7yyH8CuKxh4g0R9u3u2yb2Ggjuyjfyn76Kp0miBBfyyH5i+hZP3R661XS
eCrYHgYddLgWzGsSfqxBLzyxUE+5/h1StSEKsnr15FkbrGcBZw6Gp/GLS0ZMCseQeajEl9H4zadC
8o9ZQG5YReu+Yr0+JCpEnmYRpUOEbAyIgdZksxjZeIuzCTRC620fvx7QO1DfKgI+W8h9VcFqjXl8
0dHqdQ7hP4k+7Inw3+CU3Ah3eBF99rosw40jFBl6mWMfjqZbViKjsl3gjzCbSb5UQVdl1eMjLCNg
fKN81UuHQi+r+Y2wuVimGQjdBenqTPKR1JhngPPPlu2rq5dPVeMSUVV0GUcNbq4RpapuMPTxbLd7
8pWeUyu6Z3qIECYDp1aLoC2GQxkpB8OkqcYc9ZvZ1Ptmar9CMz50g9FselPbTlX4IUu012rNtRnF
1gbpHRpZ7dlKbbL4+/mp1moNh+LwLNCXMtijGTJ7C73CNL5Ka0bc4Cgi2iWl2gdZmA/HMh3twxJn
EdFbAjlq35rdxXyUkBlmT8+R2w+2z2m8bLtSM4HzK4Vpfki2Uu/QAyE7pQ3nSYNUqNnUMSREpV+P
Kkqc8N3SZpxlWXkt5/QlJJ7z1Jf9LxJq+5MgtZ84mZ+X/zg6j+XGsW2JfhEigAM/JWHonbwmCLmC
9x5f3ws9fC/qqiUSZp/cmSuBFG+mmYmrGNsnC+gc4xvRo6QnPqEqQIC5bVeoB11ZzbbGp6ugG+3H
maNmZik7AuI/VhbeUvAaYRzegH29VVNL3JYkpyq464rO0GkNLPglgpdm/dKMCVm4Z0NgtVj0+CtZ
a/SL0/Dq16v4oAptV8ipbytZdtGmmYMZqGWRlLLb2w0nW2mItgNadpP2b6qxppRJQmgLvuXY/mQv
SO5iLogg5KyQ0+wuNyTrGk25jcPy3akY00M1fMz68m9sC6jyRob5Qf8MZQbVJCL0RnMBFkATM5EE
kpaQsjLtjMpCuO7py7Yx4e8KTnyhkFhwrlPUorHI28ZTLnllHRvnxgi+eWmeS6mjaNIkm8w7LNEv
Qhm0dx73FdhX03QlnlfYw62mo8Kj0bPHKJNQNMtxmDzI1P2bUKUGMw3+QN77s2dUTXkqoZGDpo/N
zch5+GtJDU54UzHe+naW/LicIaYt0lR8lTNuF57kLD6IUadnNedopAw0nhnL3B0bnsmcHcvc0fQQ
CJ/RSn/mFHT+wuHV4YFOaJL05inVSWzUkC+jNmX/TR3bV0+nB24I1gpNoPTUIwcD/XscSWd6ofAL
DtWun2WLO9BonyXZtPZNmj5la5ghseBthtQPnESQzxZ2+qbV/SZe5mxf2dz+ox3O9rZsw3zfshsO
Cq7eSZJwAOaKEhKcmyPr3NdqdDPrPOBu4q7lzygUql6S4Nm25BkDfqSgZqKtEoZoAwIqdCk4rZTw
+hKs4S06kjhzCmuTdLXkiKI4QE9w6GT5K7ThABJNZs8Z4CybJuW96kfXrgda9KyICCjJ8qYrV6rm
O89+DOzpuSooL1CJvo0LjaZ9QTiqOFM4cuGZztv7X4vdkoWmib5oXzO0FlNqzwrxiRxpN+cpRVic
1cMWxbHaclpu8HoYH/rALJdPm5rMzoKvOUYhM2lgzlEdS8IB2vo50bNph+/GMgkPeDHr1wAhM9/R
WPJpq+ZzHSiYs+t3an9ar7R5BJcq/SR5Zr0bwfTorBqkRJm/c8uhXMsGw7OmvGeK9NRiGQKdseCk
kh3Z/gXUw7/oeQbE7UwKd6n3uQleP7Ce7Fr19KK/xkH2rTcSzRYaI4WIxB4AwbtZF+9snw8qXqRM
l/cda7ZEhTLLft7q4n3S59e8IyEgB8esUWXeTIHMQFDjGRJYER5WMWOknZfyX0olmWcire6IzAZX
I8x17JTkiMyawZwlfhYldGaAvdqacfqSZnh71oe/J4mAq7mMw4vRJp1TcEJwFkvhaa11y3WR6tmX
jSj25oArsu+qkxqbwy4DIRrxLmD9oCrfi01jhR4D8KzDVDsvi3xq2OOEnHTKeJcH4o8IbB4dF3Xf
yvsyhbMxglExXKKAaGtenmeH0KBqJBq3RV36ENn+9bn4argeooHEnbwZWVmqcuON9AG1/TZMv2s8
IpTTlG9w7pyZY1RnlM0aO3XRLvQtMSTJoaKNiHIMH1XTBrcRo1czV6EQF57ZVr+9kfzkuTNWn4ki
eWrLKhhMKMsb4vXbHMyE3vOcHFrtnEvM5xkuq/il1MkF/tTqfO8jfEEyYBZeDIK3hCgnjyIPJ8mY
f7Jhkw2zJyPFTd2/uX4PqjszQMP2a9TbA5qTJTN8a+FfjXMrNSe/0lldQFQl8oNhkv1H+NxZ5U6u
B4emC49s1Xai3xvF7ZD33K1sSAMKSmdJ+Mma7CPpmt2yxiuGXyMJvB7FaoF6rxkPQZPEZHw266ia
4/4pL2sHTIfq2ixkDDysxlsOB1SkbSaJ/fOF2wzv7XbMOYTl1A7peFTWvYnOKq3bTxbreja4iP92
Vl0p+OqSfUxcCOqkD1LymDC/Ls2xbV4bsL0aBUgLvv9sk3YaFHwS9PtUcDoinWIoXmbbtCTRKaH9
BF2LqalcI3BrLleuXmeNZ92kcPP69Qqsql4N+XUx7uG4h0uwLVQBe/alMSw3qSABULVXROOFAP26
KyIWJxk+DlstN3z7u8F5m2XmPlKMU23kX0pIACkIkmNfMu512YTjM3lU4iuj1UYMuV/2X5ZZfKiS
9EPOpBIcXaY5/gnU8tBR27eZy1NGee6A2WKsT5bpdMOtBD5QzpLLLOLH6PFmQAhzbh/qgrLBZmnD
lHgdTNkNF7afgjcVacmm3Mt1u+vU2DdAS9tAD+zl0UgPlQOXjrGYLWVmpY6dAua/T4XqI41tCosj
xlZKC/6DPsL4Yn3p+NmmmeONhL+0r13BemMWj8jYlckafpM4ik7Uu3i4W/AYsxlTKFzTNgvDbZB8
pqprkVPs8MCBKyCt1Eb9IUOqpObhYLFTDF5x3CDlvEgz8JEuPMxl9WYLnRUZT2IdL1sLFN+wlS10
1E3N2kHjv5GAIIl9ua0fZme7Wf7By7ho3tFKvuwCAlIx8CfGBN0on9rO6o4eLAJ27zJXnx6qv+bE
g77u33uzitkUGLg8x/vEDEKCSt7lWuAwp+2GhoVDMOWYbdPTZEJQlQH7m0xJcXjUusAruoNWBrup
TN7AQ64Ejf1AvFuT7F0u41pWmx3hmm89Vc6RQUwvxgP4baIZPpcDq66cJRP3ad5G6FZzEf4YWtVz
403cWomsCOJsrO8xuweAk0PutAF7joPIzKzIsXh8lWIao8uFc30MBX0bQaoh+tDkfyHNKd1WmoiW
k7G3K/Aaz6jiUvWr2MdFabw8kd1imfHXkvWv4906ObZVepSyv5qLxx6dJvuT23eJxb+5wEYfdhVL
ayVk+9btow6HXH8adePW1uO3PBNxxSaiOgwktitWTMhSxby2UvvSkIvALgf1qFbA2lw13F7Bkj1k
e3i0kn1oWB2iz/zM7CVJlsSGG5a3hcuA+yMOT0F0kuuPqPxRNM4yZF0MiDT4LAYLPsH80PLH2DF3
jOV9rtAcFqxy2Gcr9JV4snZB+jvxeNeQ2qCdeqwr+wCpA8dYhbqF5lG2x7F80lBv1v/XnF/ybPzX
N9lt0HEEMcvkxWk0DrSsEMJ5ahd7xC8BoEqSfi2uMEO/yu10DMrv2vjJzYsYic5Y+YkU0V4R6imR
ynsOo74ZrDOkZtYw1fipgdutsRP3Y/Oitw9LR26NKBIL6UG0s+R57qW/agYaENQ/YXwJS+5Syz7I
s/QXtxFJgpy7bNFWX4mTMGhYSfVihOO4baXyqHb13ugCB/PgPgiRrTsS5xsslIylhu1hHty0Oq5i
kXoCVgIUoW/6iDaFkLa9/CXKEzVtWBqS7Cue6H8LXiwaZWWZeosYa9GYn1LaYTJkF0iDAGFsejiD
gelU9TiJ1lV3zyXrZpJGM3ENd5LBBzg4YZDelIntgp5PBwbq11hRrrQVbrLuWeexo1nvQWs9KbZ0
rte4bsv3VWuCzQRVM3q3pOdaCdKdrBSfXbTcsdfyJMj53FKzqlPHiNEIkVr8tIxMPwf5tJsaggda
OUy3WONdnrc43pfKeJ0m3r7JwFxVWeSTLCFSGfspJyRloZjKEYnZvjAX2dwDoTC28axEIHuZMnlQ
lwUOeR0tqEEORMeOQX/wlAqHv5o1JJcYaKSnyQjLs2WWg6A6rJ+OHQ4lt12Cq7RMLbxvq9rEA/ZW
kFrHBsfJxhTQ4IMxfR1KQCDqNF4s9Lab3kkUeqhQFTa9Ek9ePwUE4Q156d8QOF7zrECXHuLwtRLG
X1kRQV9G9OWIvzVxww7jsyb40q0g/+1sCY6bosVbG+fBgtEhqhVvDqOHjqtl6ppLp/R7wbJrQg0e
rKeklT+kLHGLquIKBOAf4tBxelYGSpwdRoMSmUQiot0ImzcSP5KM4jaZeMbqJqNfQQvMGLf5dtbI
qIwKxreBM5cM5cYsE1g7GOsaZtC0wKqoRHhm6lm+Uaj+UdU69BCpsNgAwFKOePRi0C6o4mFg26pF
5BkUMUCIdBpWEXDOSLgKF0YPfVnninmH4RbpBCAM7wj0mSOrhhMA59q8A2cjrPIWHacQSGm/xzaU
58RC0NXlhkFszZPTpsZ2GWUooIOGGuBN+UU541rUGRU5nBZ6Ecp9AHA52JfJXsLwQy4XjBS0qPom
Kw4HVHEHIpGMVzU/yLbHRSjsD9U4RerDMr1Q98su5BgUbHNjtcwgkqXhEWw5/TRc09Zrln1WnCjH
+X0xfbn/beiGl4cNakep0K+o/fJ7aDPqgf3a4ydXuHmWBUpbbzBuKI6wPCG7FTlwdpl4jKedzTOl
PMe6p9mPevKjJ5YmpfJOwNME3lw+qd1WY9VW0FTn2KWbYMI8Ip1BQqm0G9UM4qCmO3V+Fwd52IXR
WWUDYn6bks/unU8i4Ls1MVuR8OWO/QnTz3hEXmCjG5W/NUVUDEK/lYHawGHHiPnYzS+53U0dzqlW
Q0l49NXgFsreIJ0dy7aftukWkKBbtLQZ29y1IEzJw5DdofPBwhMIUSxyBH9oyCpj3eSImxERNSZM
gRKr0XkcZ9cuZTu9+DKIHFhN6xdsJphuFzwGvHYnG13TCv6I1thEQisdKYnpDhjXE+SePS2XtwFq
XF88V9KCi3vxyFJ7rDk3wcA2vbhZ4mskaKrmt1F+ozAZ93ELu5+U/zmQlmuxjthJqDqmIZ2nBUpD
qPqagJ2QVeUn8miK8dAuFR48qmfk/4pQcSId+PnwL0k/dPFsRO9BfClxfrWKbxSnCvYIiIHdKjZE
OfspAkZS/5uPX3mIhI15LFhMrseKA4fpVxJlWRhmAuu6ZOcoe2jlPVM9m81TOvLwwbeZXJP+said
V0eyG00mO/mPQTmoEZCMQ1dwWcwEi3qkmXOjj7uxnXacck5lsDjq0r5by7JPB755hvKaLSCGtO2K
noe4s5v4/qW1/CQx2Vj8UwjVZTF1JzWLeGJ/WRdzfSQJJiJy8knjx4RqEl46wMR5nlmXKWCTEtWc
HzU0btNdZh2TvcERj8rIbtdkhAQn00mwQawSGRVSm24QeK5Ud2RVIWOCgUI2efWoe0Gfe6DAnGoF
BCKFh+Ps9JWyFbSoZLpx0OzhXzYEGPdXK1cZXgZ2FmFdHHFqOFW1b6Ir+xjKp3C94ZCMkiO1fyUP
PAk/WfNeq9JhNYe1DUaJLmwuZiP2QiKlG+mwDuxDTHtgsGI4ROc2LNxXEW0m8ok/NSNXFOR0BrT9
kyZZeF6dPq04BKXXAoWs7DEf1OOuart/aY/19zhX2XbUq22GAN7sFTW4TUVzWqBTTEx2MHndsmb1
gvELz3gKNwwzGfZHZwh/B56Xg81BeA0+2WimcExu4NeISRgVrYn+Yt6l6HXuXyT1qjYyrn/SMxn4
AQvv/KmPvEIlI7nPtJ+s2E7lT5lrdMFBAGyxgIuYgx5Rgz/Lqt+nmJ1P5dlQZyIvSV8YZ4bwVmJ6
lMEyCAFgyJXqTGM8YN6Su8kR+ehZdviyiHpLoR+moPhuYlZr9DUPpx3aHtbevMgHAKaETwQxtwz/
y62Vlr9poPzSiCasnLG6BX18SErpaofJCwsaKJx8plHKmq7/iecUF9eoOnJPfDCOPllMuROWJ3YX
l0hwYg6IK0TAdzsKQdOJaPwwUCXbhXt6nB5tqR8jrUbKtNNdknEsY/W3iYtpbwG+3Ri2+kYPIgBF
nS7frvzOlWiC1lXyHLUOM1YnhD/O8nTeTPlrmZnbWbLI3qkthJtF2TDhoLQpWz3AO8kmnJASe8ac
lE3AAEQI1SUE86dSnAgG/wT2o4HRRxDdiliorZ4j5ZP6tW9diyDrClYWNTHgReC71xrsvlYOsknC
sdhM2Uc6sG2b8hnNkTrWoDUvhSKvZRIxabAeLE6zFopS8wbGUPqMZGgcAjv1UJBUTj5Q4inQxt7P
yLW1YwlfNkGqDLnZMEYqEVX6wQxc0GJUUTu6Bz/bxjPLX1Kw0neMud7GUbArUds20ax+6pFBy2ad
lYiZGSo6+u5mlMpXIACuKtXkSeEWlM2iQEeQFSIkhFXNz5CXBkrfZwPjLO9TdvL2MdBIZ81W9GQb
hBUN7bnl1w5sDAts1BbOFDoT/YAAM3L8KUo73Da6/Byv9nHmXzXHiIDnTi9nd5iYfxXYsbbybgpw
IR096wrv6zrmdF+EfD5NKgidRq9Ctd/GIPjjvwlwLXPsgdcjWVvcLYLmQ1yX3I2NBcmL7OXSw91T
kmQioMTeHPfpBisLhF57XXp37xbJ8mz5g9TjtNQJVJV5j1XMSUWzzXHnFCMkL5VMQw9zSCwgQTpW
aBl+L9jzfraiyoiFqyXTAXepopEIXUpQZ5ixK+PJ7OZ90xfVlnGPFEb3lOniUOD3bBAN8kG/5op9
XSKNlZd5ocnGbuSXAqOPOfD4jY+LeJWnjs4bTtW2I6S7UZPQqriNnBT/GA+YqQOMbGFNQY+wngPl
Q2c+nbyZGY6EfzJ8Rcajiz+l5SJM20XASdjSje/94jO+05VEq+6yUbOPNSu1biiUySFsPkdXBj9F
y53KPvTSdlJ/YvHcIxmOvDPxgy/Lo2q8hhdIpHDUorMYxQuDr0ncu8BcDW7Ylk8pm8jcQj6Tv2s+
WW0320/R/BoMrOrem8XyFhCoc0C4klA9niBiePRnxltTMERVXlU9w2p0YINdUspf408txsQNd4wP
x0YXMTvhw6DeVpVwe8ZLWTGQMbKLbj7T7ZUu74S9OFXhMq8/KS3ZMRcQu/kttNgRKHPJdArTfdoe
ZON9KcAVTH5POzq/jqVftBLf/as2WEeZs/7wNbGN0VmZSgFhKXRfXhTc9Ygst6GxvSJ9tgIkV4TK
Mdy35S0336BduToryCAGsclLGQXUDrQddWe4p+1trTt559cKNsk+dFf36aB9xcWuCTGJk0GdFlft
fFn6s5e7vbAhgk8VPsKmuEKozOV7i0GmVA8a58M89G2qNq0vhYi8Ef5N4xEMLGG+fZeflcknaRgt
DJzpMRH/wuRgjk8TNnqNQEz1MdrcE2Br8YYv1XAcMfdtQDjFU+1WMDBNa1NF1yb+VMd7ruyY68P5
Cg5sjdNAqIgAHCfDqyTXeLQPjbWfqrcEoWdxFGAauzEEg+GZ0mGp6i28GJOlrf1csI0ZLIxB96S4
GdVXnmNYJmg3Vi9ae0tsGrlYE5gEhZDkjnV1qT+04neC3bFIv8Ny6pilkMMaNnmcDEM2DzWKMiSm
4mrPEAqkQxJGTsgqX+QP3DcD6M54njcD5vNsNAid6Tjfdjb1PTnAJXpGc2F6DT8V69lGgGZbuc2h
uDbGfexelsSjtpSciTaeR+mk4mTEZtCVvyGlLzyrpzeFgVlCBy7kO+aOuYZV+YOtTOL7S/w0fecn
mwK/C5ucEmN0R0QWrpdjsjwQGLxkLXJNCuQ15vbGBNHKyQynRUcmstyvslSWeAT3Q3GUeK1k6pdS
gXspf4zwrBEBsDCl96MvxfYFPXXRr2H5K6KfygKOFLyNGIZIS5Bi/FfNr0b4S9EpeU8SKtsWZQRt
gXMk7n+ysKUH0C2DVw5kVOEOgMj0NSRcm+exwSKAz5ULRegPvPZ9sNPLaz/xSAx3HVxIalk3xXyq
pEMUnkV0brOHkAaiQu/A4YKFz/G77u9cCdPy0YdwZSHUijeJxXjVvcugCMjkdfmzzft9CBdXzlxZ
9oLFyxqInG/ZhHdx/pGwVavxrlr5ga/CRpFMSCtdx4SfvZab+YghRXcCCDEQhdDn75ApsGr8JX1S
o8O6llYpIJopYOIiF4ObVrGPMsSROZJYL17I3Sk1tgKXQs4JV2x7TMcjgB2ZDqSFfA/uTJKOCwMy
jyreNcj5iYtourUMt7u2FIsthqOXjp6DDTnrFFFb9w4/dqF8mN+9Bb/Dr+dL0MNDv8IMhFN5Mbhu
1egh4+GdrX3PmwOU43SjEA/BDNm1wjMa7kdGD9Y8Y79bJLcAr7GOp9vJ2hBgnCI24Ueo6XWGR5QB
0V1i/Jns3b0CvV7xGNtl9ZJWqKxfJVYf/SGEr0eYO8lJ8tH+kgkmEIPmKIsLyxlgVmrsjsklHZx2
uYT1aeHvmeAU7sP6UbOhjV+VCeYl8GyVfSJ7m4TUVsJ4RT+b3pxV5Sehe2kU5Oexbrih6QZluEEl
3kxF4XZk5+HAwqNAfIt39ASgKJOPm0BkSjFuum9Ln3d2+yRae9tMZMfDra5/AjUiKuutPIislXf0
gBzmvsFEgTpwscqtPDqgzcBHd+VHv1KNERdJPSc+WSkczz4J2voFCnNnO4mceCoQw+CtETdBHTSh
RiX3ivglhj49s953jGY78KOxmMOSntHSCIJKfAttumOc7ZGu7b2oIUX8E/EJoy8PVyP6SKQzHuUO
28a6buFDYdcUewa9UGhK8tZgvqVSQFRbiTeRjqza7fFdTfmTHp4iPmFyqck+sL2p3VXDDnTfYL0Q
Cej0H7492uUUGVXmUFt+hlEa4pncU/0JEYZzoAwrsz0K+VkW5ZnYSFbwht6RlQ+aQ4nuME+fK3AC
xGlTfPTjIS8BY1lwZM4TW6s+3c+Y9lSqHyldCsOXqDnG6VNik2kvjmbzqZbPYXstDUce+ayI486X
ueMp3eZ4xxBHhqNhrubYfSTfSl42qvav5M3DJqL4miLaLcF8otrzsVi3wnxZ5OfcfqrsWxaRzODL
GzD+v2fkkDTjpLGRoRSj+eBNzVuR1N+zVfN7ELv4muzvsI3dZnZqCEP5sdMedDeUQATnS5zA9mqv
5CLWpxK5V9emClNJET2AA6rSc9tgAP6eoxfedGxiDqhqin7s+bdJtMsX1Lr6F7aJSlv7gHn1ifuv
Ly6NdKYn1orQY0pHs17L8jhBDDOQPZSjMI92vLNtGt0/o/iFMUgtvjILQfWFZCshv1a7tuox1Hak
1OPuZtdnGVyDdVaquwnRkcd+y72R8Tt0l7o75XgOmu9Fhf7KBdOLj2r4Ucz7yPPZbHdxU4GdJmBF
XF28jpCxEZ+kh8GYq5O4r62XoTkDHxCMFYvijjomt31c//XKa2AB1VR/VZwi9pNZXGLFJyJDkEaw
XRwYAs15L5Z9G73SrrTtJqKYz9Io/FRqjqb6Gy+eBpnf0F21mfwa55FshW9FktwCcc3qg8BLoDCL
av8j8PYqlw/jXvHguaSpWB9YhBKHqkj62r3tDdOJ5eAWh/lYd7iQPeL0G6Jjnmp9zNm/bvHwj7o1
bE6Oq13j9MFjUf5V429baFu5+orbchvJOFSb9yT8TWdSYTTAl8dsHLh6WcHzAzSWSCjykaZ5gn8g
V/dG5tJ7Dnp1U3EjJsqtTW6hBjY8fqRm4qht9MEDzGzh2YW+Opwz2bPKg9q6uuWxRMyKM2jeDWCG
sLplxuckbinGRQWcZsUu16UqmLZrf8aqV5/b1G/bQ4a6Ju6p+hmlJxH7ZlJsVown4SJQl3H9y1hj
sGNBTZqLNaKcb/uRdyMyosp8lUK3nPFOApmYXg0WOGn0J4M81ML02KAqllbicmTFmNjAzzC5Yntm
OPNilHSBLg/cIxQBLBirDapaM7Do5rc9HOrxqY3OaOpDcLWR5QANRJ7cnkIVckEI+z4LN2LatApQ
Dg4qauo33aWsHCNgU0QsmH7Ns5Le2xoR5q5A+MzjV3oGiGjxftrX3Z0ZzK+lY2u+KsFN9GcE2Umm
N7A62WA1jP5QlJZrJ/6iMYVgAPV5dmaoxSOOsOEpEz7bJZtT2hJv0+YzsM9WvmzIkGG826SEHUIF
FNtJkVxRnPCzVsVrw+auYgPRAfbhkaB7KeAjyBd+LDwI8W37KVDpZQ6ovbWrCN+QqIS/IG8kXnL6
rWJlmn0Hxsu4PGih3WA8sMRTaR4Suh3tu5QfJMsbq9pR2u8BDia/cYdke2qiXYvkHn53GI8JHegC
+2DgzTXvZcEy/a5Eb0hhA87DqviTllV149pnTpxORKsq664ygyd6y6tGYSpFItaVcy19yaGr1242
aN9pQMhHxZSidQP4iU+oSzUE7WZAEKwOi/09oO+sfPGKBkaj0dwsgurrQiDc1KQFAeAbWEs+Jp1X
8XeGqjyCaeR9GuY0peyTSOHf1eG9S3iWj5geYq1gnWd0J6lPfbMFCVgON1yp4FI19ZhZPBraDtG7
TWY3GWe/W8DbdZPsjPm4rwtcZVlxTevmwBKh32oh6LmwPOg9B3hD/DPT2Wfn7bZjRBErSVIqc9MJ
6KIyvoRWh5TMY1DtMJ/xfJ7nwVN7Ht6qTlCvbH0FD/mAowBgGA+FaPIklA5d7h9AYuAOF3sMOF9D
n/y1wXgCeX0e2/E+ZCn+iDU9ZCcGIkPHptOIhnuyarJxe80A+2FWBUK5fGnMPFpC26hky3tT0X7T
tP83NywXC7l5TxFZQrvVvX5g87CU5OPxc/Lw0P50Vt3NSp6BqvbZg5Fim8ZFkaKJtjo5zA7CSIBw
naoMysSyohRDaaV1IMSgOmx7CRNxFI6XgqIGsweYaA/iUyD1bUJT/Up57cQapDaJ7hdIwzIwxNSg
JUKM+I2wEi2xfqCumyyzmr4tqeLYpPGzxX7rx/xFU5EC4nBklz+fejv6mrHNdHX6DQljip8iJBUs
UySgeH9I83gwkxr/YsVrM2FqgRGl5TMw6Jp4YDnf1RmpEnQvk4yXmD24qRCcS4xOg9CG6KdMjGMC
L5UknwY7uZpT8j4b2n6UjZ09JRd6RV0pDodNj7NM7axXu0T8si3xz84UT8pwF+kJPjt2PoUucJ0X
74W80KY9Ls/kdX6wlB9tipX6ZKajW/KNkUdM/UV2BtuIyu4xgODTRbjd2QEslfJUFyP37ITVmSsd
XBx1IveZPzXngkqoHcKtsTXAbHKKHS9ymjPU8zAJqxe2d7t2aJ/FoP1NE1tSsz1bg0D2nv7yoL+z
HTn3EvCXGhhViyfVoEssiUMPdviecd4lSrJhDAGQ6SYr7Z6Ggwj9tPtstHBfKdVpNkp5IzPzLUN3
Cq2VJmQHZDfnH3IVzoQ/JORhxjqgxlSHr29V3NF4h4EJcfHZluLmJj9ZVrAwWc/mcexrZbHiUllF
JxdiChOKIjvpvvE1Rtoo68+dlZyohyFUEZ4pd3KTECTGoPyDXerwyr3KOVrVoFWHqs6+xNIyCKhw
U8ne0fTAJikloIwJhNUGPTff7ZhBZxfjBx5C/GkBWLCahysEjIk2LSIKzSGdmAo7lCGNpLYtJ4dC
o0TVqgk7Fsjvs/wY9PiJglqd1Wz9Y9cA6joiwFRjjAIKsPJeJPWW7iWnDxmg0va1lIp9nMVbYU8H
u9Y53mTnWEbRXq1DUeKhmboTgJ9s5c7aGPjC6SXoQBeZ2icNUIdAsnZlBRtELTFMKyaWCkIdldoY
rpKqLNebkE2DDXKrV9pz1MNSNfOrmtlHu5gvHQuPom0dgFMUCLGXmqQSkvC4xwVCQjDrnqr5L9Jp
G0fzmzGpLKMbTL0TV+GTwdu8MUO/otkoZkcZhD1f4eLNqLwmfBgoklvsMTDNAtw3KKrKMSGFP1mz
s4J2cxN+qlS/KXLIEwoeaQPHpdfgB3B0WdkRsIMh9KIzEs63k9zH8e/3KPQ5fcTNED4sib3YZPmN
LNiR6X5QU6jCd0z92YbSW/hPgZOjS0xJtx3i7BnstSvJndMy1ynSDNq4OomCCziK4XrpmBYbVDEt
xOOJ1/GpSIIdIPFtU44+CPGdMk8XUyzPZmFcey3bC4tFthI+Wuq7JN26jQIPStohX8/RzQaNko54
kxsp3kdFdADPwXiUsupcPzyyP6b8yV6bc522dnS4PEuxX6M144HtRXdYAm2TYoOZOAwPjbLLE4IJ
ReaBa+agbWlOb/FpkFQU5bK3IulQSdJRz+tDJ+KzphT7GtJeYHaHBIxk1aIBWepmqOs/y5Zd244+
WeB7M+3g6lS5E+c74sFblWaUkv97TLljlJalrXmggQF5sT+DkTzTD8QFouy6tPCQjHf6IJ5TpWHk
F668ZC9Gxep6AImJt8ySOqzXtivNHMdsa5/BPZByTOWQxBqJo9ZyxhMmmGHG22qh1a1gt8A6qpX6
oSfTPWzNp7Ldz9KPImB/+Un+1Mvgsz8U+JHyl1SuGxp37kx2PzRLZT9mEdxRnhbuAFA1yWeVflYo
OVX9kaSQv9l9hT+d+NcSxi3djm6JpvDT/q5kvxFDfjC/Sig9HUiVQ0p9RUZjSnCEdJzEP9UCjQ++
7cBApInvAi0lyFN/SA6YYLx2QNhwK/iFlAI/KeAFJX+AL2WL8TYTk612UEq2ZdgccuXVhjEWvNls
dSlhhojG1FnRicL/OEABKdleFtNbCjxkuIx8mHX90hcvcbqHGuENEZC+kDM7M7MtX6ogdM3sNRJs
ctcY1LsuzFNF5zWZ5yFgj6n+UtCUU5PNLnFJED4z0HzYQsReieH+fDT9SUNGDNcNOiKhkGzMPM7E
9aUXNhPorgTONrEDHPZms5dM5T7UmTeOPmSAFk4ibE0TpnqiHMZu167WmDWCa7JdE5usZ8EEFVuj
MRGyTf+VW85/HJ3HkuNIEkS/CGZAJuSVWpPFkqwLrLoEtEpofP08zGn3sNM7TRKJSA/355Z/wqzK
xtkcs9ep3fCHJeOJ9RWpGqDXBDmyEnKGf6paEuw/FfTM5JST/nbqk42kFmaUWLwwj6ynGosXUXeI
reVr5e4DQy4JBM60VghkbgWbj/CjCaVAoBQpVlbk2qLkrcjuNbsjILSrOPutrB+r4pOpuF7364ZD
wGi+oQow3a5E8SoFC8hxN2tCs6F+AnhxIAqLUbVbutVW9NsMPQ/OgBruGOGWLsqzj9INEVNMJBj7
aW0SGhBdu0sBabnGX0yr2/80xPJa8BpCUGm4yfTezui5zE4sC4KS4Mndc58nToi8fw46amcJQmTd
GUsWdZ63Hp/LaL0brOcGwVfeo38Abkr+ueVn6l/Ym68N4Ddq3cJIE9Of0j7K8lhzrPrvrCEpqrCb
PRA3tGRe/l2THYEFnCU2OTqP0ZpiKg6h/w20OA6D9tkN7tFT7kol5T5UBIC514KtwvAC8iNYAiDD
fR4ll5TEV+PaGBDutRyuBmq/ZiPS4IvKoMlO41lPnNck3xcYq5BnkMcDp7qpvl4kbBBqYRH09g/d
gG4hNo4H8ugApQSq3rKz+2WXLGS4Vt6Ze60JtDH1wZ2Ak3yCa7yIVY4awoW1S0mB0j45A2xYjicE
QLyC4EA0W3TJ6BcbY3Jnfd+O23U6W5DwUCcazlxxMKcImlnNlkDHpW9z6WXgzycRL/BfERTA+SuS
U2fgWNk1uCzGoWGJTvaEt2tZUt8x6qc2+Yjzf00Z/ADNWMZk4mRnbyt51QvQjpAGie9jJrUKJlnI
sfFJhG8hJ0WZ7bVslbQbz/owQrYJxNQQFEk3RMjrrfaqNc/YNZfOeMwhRVZ6uspNE2tNutQ1ZBd9
RX762LaIH5mzQXS8xuOnK99N9wrk4BFq1irlBZuGh05/tVS1VWTXEvOaiT9hf0UA8arp3nlXC8Na
EAfvBUOSPTyCLL259nTVWBDZuEFE5y1pjcY1XrMZPYMg5jW/CwYaNPvpOLp3sstcA8TRyfYe2diG
f2Or/6h4ooRJwbQ+vrgsZKtIrQPjBSqDaYdrLf/2y2pL/I1hsESVwK6rRvPqiuAEJvEXacktgOwM
L/EMAU2+K/zSPDk9RtpUH5Zpi7d1dFb5BB3SB7IyJtPeQnVoMdvoE2sALuXKn07CzveiFPsi1J4I
XhROsh9EtAHAsC0U7r3BXFjVsLOibNNk0YHYjJW8F1xMibAWPO+EIJdFOb1PBVsOu2GPRjqFUabp
2asXuG7TEnfVhT5rlvAUFOgS/6jYCjldhtbfdlm5GAQXSubeYhj54lB++J+wmdGrnzznRh7UXFsi
7IdbolurpC5ZBLs78AS8jBJug1yf0E4NPEKN8R7V2sFMH2L8SCIYne9RdPOdlsrG31ytDD5EAZmy
oviFJfPGzb8D/qsfXMcEZYP8yMiamY4S5j7YfBBCnR6iAkctyR0wpw6brZl2xahLALuvrhG+B4BS
6xbzhIgEdBeKVVNeo0BPI4z7LcMpm7GGTRsX3jXK2d71nqv6pgr/L1SsRGrMUmHL3NnvNXIBqiOc
Ce2I9UL2ZjsvfcDGdFb1iarwRBTdP2f4SXxznZC0seOtdGbYEXzeOcBMnOqnzQYcM8imas+gjapE
8Z549bWXERgA4nEXY6rDSF71DcUQLxao5jFSuxbtJHbXZTKubVttIs1dGqHYdr3Fr/HZYymf+Sj0
PH3YVxU/Hcectbd4WWUfpv5aM8SEFB7bBEaamsewJmrqLTDiU6PyQqDNsci56jZeDEbA1yF+xTxn
jOfJeKvVBFzv0NjM2DxEEje2/toFT359NXEoiPcQ/1mtHlrzQOesf3Le9Jb6aUmqmcAJ+KuIst35
Uq6a0CVvNq1agxtBdTWai4kVsu/Xau6DhFmVvIZOurPjf5P5ohWg3Yez7v9axRsPHDbu+ZO2+JjX
WeCtDHYdzhDulHvy+UpqZnVdf5K/UVkujNI6zHec0I9wzNE5yWo1/8m8N6OCfZbSJSzxUmQESrl0
Tp9l/ZwMBNLxP5gfhn5t6FpN4bKlx47+N6BfQXRKPWNr0t1oqp+yo7VGfiJg9CMMs3PiHc3wYnWb
2q4PFnUjs1c4ZoOnfYBNXFbhO1YleFpvIBa4ysOTBASknB+wHUbzEWnFXR/UssfSh0TZzXlwVhcY
bBkmLy6FNCFgp3p4Vkj8EUTaaNom0cVL6pXunKT5kbE5pIh6kddQl4H4h98tccbE0VfC+Jm1UXRl
SdzWbRbB7HlkrMQKG7b/gFFsSgkCKAy3yXhrfG3ByWHUt94UROrCTUfLaxRSuqFmYbIkYZetGliX
baXOsK/QfTZNf/TYDrbNNYy+Ao37SnZO/B0AMhqLMcj9jRzN4LF5GTxLc18yiPoujgZFrDTZT2wZ
M/1Se4eQuwufMjiKZQZbxRSXEAmZ5hx2osJ4z+2tk/q7Bjm95sJGkdKO70jD2j2nlXHoTlq8t1le
jSrFFP5wWZBavg1wQEddssFc4krg33wu93L1zzI7Z/Id8S5wSWqhVJTz4S1+wHgb3c+QHPT+0QGd
az5b5ICRDZ9BGrj80mNS9cnCk08WSNWCjbBIoy2k/8L/pPbLcb8qqn00oIn28FRjy2WO1cDIZmxP
yT2gzLAwMhesf5pWYpFxwUKwQCr+Zoe+gzYfBCQBHbDLIDOmkb2SeSzqncCdEczDcXqKrbMhfi2I
vqE8aDn9FU9e90Dw2xl0sxrpdRimZZw/evleTpeRWqAZ5OhdQYEMrIFl8AEhuofExxGuZU+afq3j
E0Z4A45aA//xarQUuOJClvGhZRfU/nndJ7e6Th1NnXsMoJaCgCAp2CopVwY6stdDSfIgxQ/YjqZ9
W+1re1wK69toL2n2F/Qb7nQSI7VzH8Q84D2nIKKQExvTWIMqK7ufEQ3TujrREz3FBfdQzEA6YM7y
3Taecv/hqWSdaCzphk/NODbUMdLegH+IgITkE3S+iOhP5GxThtC0AT1F73FGLhi9ULKnscaXghhm
1g/hwgoQtyyoyzWnIcrgtw3G35hZ6Z+W+DOMTQl+v3N5cU3XHmxDse0Qq4EQLvSAmzBbwwhIKdJa
jdLpn03F3QwDS/5qm3dzegwe+Fi4JcPJwh+ESoRzXHJt5+GmKYIGlA6YATCKnde+9uVHEd5cEC0K
jHvYoFIUeyMkbRSHCIJiOSCfwLDxn7ARAap6DQIMQmV3EPRysA5xqb5ok3HZMUvo4YM/lGOdZJrs
n8JmY3UB83KFDXSX2hvEp0A/RqybPcWa231TdBq3nES1pDcDARsQFUQWQtBQc6op282mf/pbhmFT
iO+0y2DfgoGAIV3bw0XL//JCbSSBkwFvScqivPmHoXjpl+6RObdoo3VQ/2b5VbPOBfSAjuVmMj3R
quClvzY+tcD6l4ePiIy8Ob8esJEDS1WxsUXKhGTg7VhIGdM5KeJlCrC2Ve5S6S9+uS4opbQfott3
3MsHLr/knXpo7+0Bf2ZDtrPFAGOogOh2S4EA0CaudL39E2FSbhoXR+c/DcSSV3YWq+j+QjncQjp8
5XMsIsFzwm/eBSLDtaVODhb5e1xsXXKKsGQEJS0UEAOgixnRn9lcXK9dEbvA3PPliXJnO82frdX7
XubA/nuuByD6WKTGnDk0LKBJBce6qHBy+ZfO4JcVuQ9t+mc0r4U7rMwchtylpIqlry/c6uLiB1+W
WX3k5tUjO6yIa4hBI7szvwHAF4QUvvYlWQfyDr3z5mU+smi4cxI88AAFIS3Z+BGB+OhvRljvc+di
hPJsu/5at3kSyiY72dz5E++7E7TaNSk4Im7IiU2kulqpaXw3uL9ZmbUdLDhsZsOqOd7kk7c0ZP6U
ld+NLRZm+GtCZ7Oze6eJWzshNrXhuonRggEluyw02GC5Mj2q1OUA5gKV9jQQZSxujlLeWgYMjD8e
Lc6pz/6E7ztwbxb7R8G457CIsXi5EHTfRQARCOie2oY3JVpHfdcidu6cvnOyWFb1VnP+HP/HTf4i
u7gkDQS9nPoQfEQVmqXVwjCurIVK/4263BOeecoy1LEQcBbeBqg/QLn84kU2f6b8mcKXAn2ngSbs
ds1rwNwv3G8ntRC6xHocPhIDRylm9Mb4F2Zkocti07by5MXOpmf6zTHZTtzhp+YRtNXOt99k45Ew
eDUa04ZqfRhswHczef9NF89R8Wf4Lw4d8WjFGbgwqG0PLfmkkiLlmzG1n57iQm/4berbhFmgMf9a
76T5MAhe6K9cji4tqEAzkMrc8drG3+kQH2KWa2L4dDuuD1i5ws8yjefiOAw9uE3c5BiIieXAdYJe
OdeCeJjh5h6EitfSpO9oMeTWy7qr9b4a8xwH0KxDbdv8n7Lqbmnd7+L4WgQZgJgBrzoCzPhhY4fN
93PauWRAGg728I4EF/FBVCFeiS/lba3p4aT1xk9dSlTp1DBOlJ3Oed9o11arOgf+tC2is6//oaXK
/gTCtxKSM87HjwylKpmZKMxjLZcFdgcYq1AVcJZJvpBRbEzxAITM5j/Gs7YJu5+yhsxSkYQiLTNt
suhbn9ZBDmWbxOtH5d/xAXs84ahpNA2uTPNX4s2DdTrRuF0VT1gVUCH/Qcphu3CjN6DAhFSFH9lc
tuHs6vgSMW+UZJ/mx6o/hAgOMkuyBXSAJVI486BmP+nB88xMzcL4kIDNT/Ru25g/lt2C1fZ5AG9s
4zr/LCXBQvYgJ8X+gJvVeElRCmqY6ufK/CgtuTAHfGKVBrnnZWQZZPNappyzPje4pE15kNPe78++
4Ou5c4mYZR27uabOg5pIjPb32R8JbgrPW/EO7ccmt0JNdaB9d82eSaHXbhLLLRCehI9cElhhuwvk
QM6cVdz0VDHqhGuiNQc7XSIYOtd41j0WmcpZF82nZrI9B0en2++evWuwH7tMXZ7bLEure4Nhxs9g
Bw/C51wiUCtZ4Vfq4U7IVqxi22lNB9kzTvON0Kghhw3Umbw9wkWrPt3e5M2zm6AK9gnT+I5VmtEh
2renVsLrl8cW2hMxG6Bay6z70AmchLPRED/RRMU1ewwd79zZRmMR2C24dHTXhuyOZj4bhNj+n6oQ
E+snGMlF+9z5BdyglQ+Eq30tA3g5+VbrHqYEeW1/zu8UFfwYAy5G4ySsq4vzuX6l5mphWC9SrtP2
vRMEahDPPJwNEvKD9tcglZXWI/CmDZJ/7/Cr05lkpmZnutWLoKzLhKcWkm31cwAeQfrUtDdHf3Lg
NcX1pmYO11W+9mflhi0liWERXa3sr05eJqfc2JPGpXfTRrDWZ9Xh1OgPdKi4T9a14Bp3MLtPNpLK
eutxPwb+ZWRe40I8Al3IKMBzu0+ocHSXfdFCGXvOS9p8woT8rXm9Qw/cOiX2IWenNZe2yDeEzCtu
Jon0DkEaHqP5ltL8xX64TLzkrx3OWfkaTdlrMfUQfSzyvLhjsSOwLPsSQYcQQtOZ5u4LC3fSPUvk
Cn9dCVq0AQwdoJqzbKtfBsQog39HP/wc+Q8bJmjbGxvXLJe22Ab2P8HluAhxHY7VacRED8tkrQAe
tXayD0GLK4XIF9+6GNoH05IHVHKI94NpbeB0bFLu3ZO+V3wC9vQWGu2i9qOn1rxQ2vHZRtnSnj0R
NaPm7KlUHqWubLP8hg0ClDpCK4ZurWNjWugIxo6NxhAuNOYra1ZKklOIqGQE7iFz831K+oRLPz96
exkjP1olcXUghnqjXwzadUMW2IXwUZazPVXPs5j1mk0vs5kzwwDcCG03odC6gJBmf67hvBQ5yYj2
YKp4P+KC7IJtT/6rnPtJVcZSaDlnKwON1yR5GCScGssLbn5GBfhbIczaj6hnr2I2OC01DEIPA53B
OpbcUoCvkfNMN7a9UelfRVUO8bBlOqslrPSEwMppHbF74i2K8VH4hKPbuD8miFuBqy8c5zLoe1Iw
BheuqGOaLdTd864eq2liGosp38LpJ7aTPCQF6QI+3FyjO/QmbUlA3W0m6YZ/uDpoBl94nt9NTI/S
h/PNgwRUrM+OYTlg9LhIh5otvOpadSk8nGfX+bYBByHlvQSsgBewt554ouo42RqIf3U3fpFaerZb
H3XW2Cju8MqLcIJhwR4ZK3LCPMPcK1dwAKrTbAbCXrWM0T4qrV21AzEG8F5iB5aMiFqLMTvpJKBK
8oRO9yW4OMGcIWP6Lixvl3vvzcilQ7ux3TQpCcF7D4bKnfqTbxyL7LlBWsUVpT3T9A7plgaLjdNe
xMDwzXXGvM6Y5BF6J95LSm+y+HPSrsZwGZpnKk9WiQT9bN1d5v4UgqLfHAsOiZDba8n+ByYmmN5o
3cUCbZA4G6+avl2l1qm1boaFNbw9u9Ym8H9GeaSkfeVAmCer3oHUhj5pdBQERcA1km2m5Qxr06ZO
3wKEYE515ql+R1piSc0xnVLzBx3srXrAKU8Oz32nKJFfPG62dSS/G+eaSGrLSCOYm4KKryC4q/GN
cFVJwpcaTMM8JtiXSu6/jcMBiXhSH9lpYaKOjL2JV8MjwTjhMY7ZhgT6rtY+bX6ngUK9Dg9GtJ/q
57y4VuZ71b6UTJxx+uuSJ/XGPRwHLiep/kj5083iBewKzlHf+8EXOQaslpxjXm/HFp77gIhgLloM
YTV9VgX/B7nLDjiwoTHF6+YnE7/C8zaty0EcskmoZ6vByc7qHdiztHquuTcouHKY39OzYrFlY0If
1oYRPg2RhjSPkHMucfGQt2nhBK4bcoiIdn/QwteINJsaLwQfjr8JhxjuMwDg7F2piYBvJ7FE/wMv
vrAGbeViFekAF0hY/n5+8XFPKltbFjjjQfEvPQ4MrdyPvWJBjnbrJlggoM1EBh+VB0gPUVRfJa67
DhuXUiBi0aN+EVG5c6nN6KIcFDTwQ+aENiUDXJslMWGCHfBJTAfqYlE8hzVzTkfXLkqgWw8s4BEd
Op6PCR+mueQ02/Xc5IoIhhAgFAg/ezvUbo3OfZBmmqi1djQ07tX/hwOPcwe9oyqznZ7V777EuuAB
vNkCdEZ6KjYTU7HhMNTnHhc1uWyVuktBvUjC7XWu5/A79TrRkGLjHVkFptsfo4BLnSggeVJBtkkS
sUvInRjBtzXnc7SfaIjPsdctuxCqol3yI2PWqADTMVwCfKAEQzB9pduQirEJSMLA+0rhWahzuSxh
2JtaAobzM8W4X4MJh0C7FJr5GitiiBDOxP/rRgyRc4/3FKIwswMHuMBSndA+t9mKbYiomDiYYvWy
2YNizTA2W4pAbJjsULx0Qmb1EB0VkzlwjFtZNBvVvzac9TQrLGaSi1eRzCOCmCsFgoFaPgmKs44w
IHC7DZzpvdCG57BJV0CN8RSl00ehGxtCwctYajQ/D0vKMdcRWRVHe6nwL5EfWKuB5ixngMgWnYh1
7evpuezz1zjiFWi5uKtIgI6EsBKiP2XIjI43OxGEwwbvYDBjFCDUNW5oVe7/QXt9F4b3MpgQOPUJ
4YD93Kh2GX9bFqrdXJjiskUU/G7iXuwUvd9FXKDxtc6S3um7qU2LFqIs73mcddYfiL83MCgWTnb/
WxJocIf8zaRd2R2zF7POdqOrX9IRA1itnLMo0hLmBdR8KnG5hUJ1K9Ni6znVuk60a1lWGIJw6Vc/
GqOJhQTq5lP/DDrqVveYjQT1YKPh/ZINvJUBTjExZU9KJV8wAZaajtezsC+h/pOIdFNY4Zc7iJNR
zhI3facTT42qt2GivzUxL39Mc4tSj74zgOg9S0snmEVAm1jJsMnD5M3qgJoQN4SEYl/91L5r0G9Y
eKDTYG5RLGbSFpWFMbfEQqnocelL8yCZFzSDoB1lYbavtsKdmKnap8Z3eC9/Ji3uViBVLfbI2mzO
DX6Awat3zuhDVcXYrutvsRHucjYXEWvfoPaeBKtjSXSnUzE/SK1aliNOWQYAayCym1tbLdbZUnP7
YJKoYMIOEGYjnHUx+rSk1K5m9J3Y0vSUGEU4eqU4VkKPMEvX5HWhOFrmzqXOxBfeQcugn/XEU8y3
mPmiocwTojBbDpvRBPc4fgZJf4QX12sF0iFHcR2zHn8c2oMiGW0Q1IrDZBPOGtpEjVWVL6VUt66h
tKHMr+FExfQAE6RA2W7xuwSdNbdxraMKs3s1WHwR5MEKSd0tjubInl9vzzOKQYwOLcalfQei8c8M
UUgdKCljDnMotut1ZJAwT8r0kOh0omsdnx/aH70UKydIYQriCiK8LSp7k+RzISbcAifBRCPpsZn6
Xdear9BCl2yrz6nMsF1be2cU31bUE2WgyJdApQu7jN8N9yudNO/YB1+pKr4aUaCeut9gwNbWFJ1V
S2l7lf2p7C1rWPbhTcw4vgXVlIwOhB/DCLOm2ols2I29fcvd6cVLqmssx2OWtPdxaI8tM4aGx2iU
jBBDtsxR4qp+WAtL7Yau5/rfPhXqoiLUaTdItkRrD3EXQ2QmRTpVPKblmkjIu2yKgz/S51UFm75A
tDbM4dzmGCsswUsBexzR7jT7J5P0DVrwQ6aSRfCIbN9CJuywHjvOXGQh7kP+Uc1LPrM9ao58qRKN
Qbxeelj7Ov6yhlfTOc/Hppegkn/UEG9n12egIIbx8QdavuwR4ql0v9Ptg+UCAHPOqBIlXORxalm9
NqdHoftPW4uphoKAQej7uQS9rKCNNQaVmdozauxbB2Uhh57uSH3dEYlEN4HfNKwjgm8B2yudQhzd
MZi8ufUjDVYVb+LsKze0RWYZ69yV66G86fybBKo6jqjv6PrPI3JlkVJJgOvRaLmICsWr31B3cxDr
gY6bVmFyoC97VRX+ts3VGjFqp3ss/Cx+ZrW775LkraytpebxyFkk6TOoVbmQXBBpAMPkqqxgRxnd
SsXmb8glpYXPWA3ptul4VrtousewxRacAtvBsEgtRJtYyH0SqM9QEFBlJagF2hYy10WK5N1v3CX9
EivNsTZcF9+DAFiEHPn5V3REIvahKW4YFTZ6CsU/Sc9Fq2GWJc1AO4sfd9yxSyAOHUBtjBc93uLM
cuRKeNPK6+2LCR1bZgZCtVzR20ItCucdHcUssKHmUJrghPkmIY4pU9axY3lyNLQ5g4M6Y3LU+/aT
GxOccshLadqdsK9eLD18q3R1CKuSiKMb4+PysDip4p8t6JQl68izHqAvZOCOFFmwVG9eUU7/zKq4
ClN/sNw4ZoVcak3F7iQ8d8Fw9drsjV/6lq7bHb3fi2wOPrKXZb3Yna2Gkyxg5Wh141/cIOWjenJV
H+jOQXtMyMdoaX0eO7mzyE2Mms/jRCSvdsMvgzvZGFGOp9g7jtVvgrONJIj7yyO0LPPxK0q5ptL+
wNvIOtL001OXLYnAV3Q65R+WV5MHmT60JHpNkdVLL+tWljfswTbeZDxdvKC5AoWcm5GRTbzsw07m
JFg3nK2c6SEBOmkTUiujjYzlU4MTFum8fatQuSCqvth2aS/tDlNx6rZfg29syeu/O5p5qhyuTXry
a1MsWxryyhT801aMmeTS9do21lZNLLvyKb6cRoavzCUe5rCW81MmuFhhxHBbfNNRW5h3J4eWEkPW
4PQlIhTTioZLA4GoCupnqVR+tOQ4V6czjU5rgxMgLEhH4JdRmmDoLXEapIDzDBawaKKbiMs/5E1+
nX7+CrR/O5AWCGo2R5MpjdVgBVz5bSKlzPnMrV1p/M5ezchtPEIE/i7oNdwUlvumEzOvCP5prvzW
qCrVS0i7KmmeMe7vbfz8fRpBFI4YaMJY/9XC+EnRA8yun9ceVqBcTh9OnHxNBu0rXnC2RfAwFBFP
fpMX+ig+RGAXDAvDX6WZA3fVJCV0yT8XsB1zStomuXW4rrepjOrJlFhG+eiD7DXQ5tJCCiday7lR
84cRSpq3tgsPSqAfju2vrXHFDWEgWnQ8xw6jUqA/xijaQ/ZjeS1Ok8MWtQw8IlDauYF8wbfIZaxp
Uig78Q8cf1JBpn9uKQRZOvjpOhvJgfer1wCH0bqtXRgn1w92wzzphgLRy6rc76Qf0E+ycJ1qc9o2
5BAytbuRU4QZRpjhhhJgi3ez84zPjfI2U4POU84yr/GR6CwoAroB8wZCIsXfA/KdKIybxk8pdp1T
2CL98mIhRppspiE6j+S9QqTBxPYWOj0aSVEcbOXvassn6Y//hg3pWXfGv66wtjG9pEmQ3PAcz3fb
MzGdnTkAvkQfGuh6cViU2oHYjvSmlz3ZxQ7lFMP8QtYczip7KTnJHZK4IglOiWOtIgWiyHD3PiEv
3+9YdBENYxLRMQpUXvJSt/mSv/RTM9rnFjRPNvAitasSoB7dEjZ1xyx8xpjOHa+8BWj+3cCdNqtv
HcaTgJE01p1rTX2UYCPHr4yHv6oxB05WxAJHc7ZDGa0mQvEqGAFDBOFB5+zS7GGPI+55GifWKhLB
Myv3SNk/Hrkt+tIxSeLIrG5ipJ4BljBPMtUnhE41vzwUg6LfhutbDk9NS5/piwGS064LZhJJwwFU
to071hfgXQdwuWSXxfQ8Jtp6ssmY4CU6g7J4GcvsQMnsvSSTxAfDZhaoWhznJx0GiKeHF7y8/G3b
hsYhtbIzsWcnSBFQRkACq7rS3Z0ucoyS5j9TUhY8vlpG81bl7h2zFPp/8g12/T2R7P6Imug0lvnx
CG0rMbgwRtR5txtN8UqMYdDPGKi6YquDDxMrYHDVZP+gexhHiwTrUNYgPDHiIZvXpBrI7GGkGEsb
Pck/mR7arj1UJ/xUn6PHP8/CXRbBnU7CnQYsHZbI1oGRlmq0yPPnQyhYW0bCvJuBVK2e6S9kc9iQ
e5+06JDB/TMBjSy7ob6XGNzjemQ70q/6KTu2Tffcluoq6TdNEgzklbg3YrzStlSC+8RuRyw7ltba
y9qPMJnWSDRruNTLAdOrLeEfiViANhVLuwohQ1CoQ9zBa8tFByx1SicCKAN3/q76C4z+zRdoPjQ8
bR2wyhYzRKJR0i5jd0lpBiaD9Gob6TFEpMQUOYTLwijvGe5fy8Jn6WS7wM62Cm4MzXLWGL4llDny
m3gUJjsglQ77SUPeFDmYAc/Udj28vg6CnGnKm5sOu5kl4LJaTkp9o7j3Wzn4NyNk4jFOWANX1gxN
IcgN+3gtDUKYwl4pgG1p/k9V0boqpk2nmJBH5Z1iHpYpn5Hm3BS6anzJyS509nBDnTsK0cH0cC68
o8nG+M82WR6rB9mazRDWkFTOaJJ3G3O6NAAzjO0nJwBpD+H9FsMAlLH8oPnvoGft3ui97xJaMqVs
7E2n7B6Nckncj2+PyJVBoU8SU+UGXWhq0/tEW49pBOfeJXxKOWos1LrMaaPNSEIFNc088RPd7ati
DP4MMZ41DestNY2XzFTUtyIAZiCfghA9w+M1lRDPz8T05FO5aZjmJ1qEZXRfNTXLeV+8TzKn3dK+
FspY9WTvpMPWJc9/vAmvaoUaCCzyE5oKB6J09tWc9pZ0AozpF4feVpAAj6wMfdEGu1VAvOuesqC4
9ENDqjg65j5JU8JOgcFvpmAJ2YsehFuoHd0huHh0nJqm+QpOh+IkbDAByyDDwRYTYUZNQmDiff1r
Ns466t2fSHCe+RbxHDyGKkRTznOU7P5hFPJzYhjXo+wwDBzxIzZx03uHlU1hX85l2T2gw7EN9hCL
m29LBG+uZKff8yZlST629b/GocG2s3e1Xm5T49kN1R7G8msGJqHoc8JSHSE9ZtGokgdgOjR1Oc/z
Wt4csp1Vym2O00Ejt088eT34UKSFcVTlPxnoy4aWqlE0zwFZfEtwbY2jK58bAw86Kw2S67IZtz27
qUyYeyaUd00zQRYU3qry//UIUoYGws/U5FlaIcs7yCHh8NzWAVsWZ1dN0dMEgD0O3QftIgfTKV4t
DIMxEIhgwJnWZh/VBLGL7DPaEZuvhCFngqoxZy5TA4OB+TOMDAroR1wtiuHXBrK6pPaXNJ0c3qeG
yvK4vw1WOay4ZJArQfgPXTluvMKGRUuiwOSbJwtpz1RpqrDYJ+P0b/p6nZNxwgP4v7vijlPtwEQm
2TXNlD/zqdd50U+5+REZ8MAiSM2Th2A0AVQOXRYSnd6/RW39QV/9umaRXNnGTWI/cz1U3YpORY9o
t+HR/yHAxfmP0dY/EdPRG8Bk9/05qrKT22OCGYvP2BJsvCw2Mp81JsMyiJ8bjj+dWGkq5u1O8Irl
5snB3kU8ZKVltKIX+StodGxe7J7N/l/bFMcAc6enYzchW1w0Ie3ReKY0cTBigF98ogLFAMLmAsbP
cXD6k4BgZDWf0ph08hRkztoAnEhPLYvo+wMFr4se3nnQqSe7CSme9B4xm0pJWYHGQ2pbMCZGqTD4
dcvGxmTkuWfTtT9g5bwGbX7gDrOcDOPR5xzDsb1kIusxfAT8/5j4m6q+MpeT3W1NL1jPxExPd0mr
yHURil8fC6XSU0psh+DB4PfRW9m+M3mZmZ6Ga61Nlm4kCQEE1V+oEa7v/ZETKMofpUeqKNU/CwBH
Qd7d6i4gBFg/6cQwV1nF7pjpOcBhPx6jCK0JMRP6Tr7ugeiQYlrVOsmm8AZz9rfqxnOu3WBEHZCT
cAH7u5JmRyxtwbkbEgAomLqTeoOJZWkQx0lKGkA7ip/6tF86KjkUeQ5wVjrvWcdUhHk+ypprAdte
0wqsqciRcjjauVsDvYw+oYSt+4C/GAyugm5AQQdUnXqnYcKwggnLJwfdaRRZmcVwHjj9RDeuZJmw
Cy13DP+M1fAqi0cKA3tKAUuNFye5C71/NcNxYYz/cXQey7EiURD9IiJwhdm2N+qWafkNIelJUHhb
BXz9HGY5E2OeWjR1K2/mSewZw08xD+8sBJfTlMgrp0UZOa9UCp7JEm0LAjRNfg4D5znICfZA+2t0
ha4QnRXVxxaC+jw4xyLNzhFfQ0NwitL2wE8JRyHDy8tNaJf1B+YDGI0+ZKh8xqjQQZDdxzCTyWLD
cNS6SKBTkmuTuYFqNe1DF4N2UV2Ehe3Kh1tExcuhtKkZM+3fuUIkznFPDAD/S1te08Y9jjNiBRz0
bGvFS3fcNOCuI11Rl8NTTTm2aIlJGql+NATMrp5GBais4Zh/+oqfu3Lsm9n7v7DmCN9GsXOn3IAE
awzQk5rpJozAD6GnZnnwIurhx+GlxbsAAKk2/uJ53Ef6vbbF+xQGVzO1xpMT02pBmlvlw54XoNqM
iKNroT77gLhy/yy57RpK36Xu+MjPRUbDa0ApVO4zyZ9s6/cqZ00BMWzwKFdD6LJ8/HaEEcqlNyaw
PQ5Rt8c1M7DatkICigYXxVT/BKZ8tsry5uVex0sqOIQE7+fG/PWC5jcvBb+G9jdz88c5RZYRGe+0
gZpfXmNrMiv3ue4+ZOqvWq2K/1c7pQ1XxtMg5GAksgCY94Ultx198cfAsC4K6oGA9BNPo3sXsQ7q
HVYGzKfM7kCG5Ap9apu27Ak6iziMHiwDwnL9GHv1uwbcgwfButBuenDC6uq5yb3oh6sg09BNzq7A
o1O5AGFD0kno3F5AvGjIxo1PyLZsIV+3kOpCd9Xl2UH6IZCWENOyQLr0KcBKo4AnUW0j2zplaXC0
Tf886eJVwpkciYlFRXDwODJFI3ejKk+Jke+91twkXvw84GHI+hZZqZiPfiDvXc7DjizvU2yD8yO4
Z2B5CV3vQTcWS7CoIosfNV8Uzi0vMji8BOkp/Rlf7MxlaUpKspFUkdn1/FfUvGY7xc60bY1TmBOp
M60jsVF6DwIMMv0p7pEITOPZDMzX1smpj00PqhPvaIX0CcZqP/F1mKqhA90eAFzEYFRZlG41z2nB
nd8aNAMgGKWoosHOax4cg9XZ2N10ziOTci4UbMEiFbw6RJxHezotZS34nIk0Fcc+1w/9sJg002Ar
Uuek2+opAPS6NqyE1goYjbinGC+CvWpoxj3hAUULyurK9LEmTbzhJpuJBSlFVueJukiArm0NQie3
R1TXdgInvQr8hDMTARmtr4Zwp/mMTvxLIUx/ACkciVH+GRr5ybfaR9vsn1pnPADRfSsQ35QeGK4G
efEYE5POmKAh/nJwZKbeM+cc7RIMug8MvmoVqJblqyWK8H3wglMWpff8Co+NVwMZJubAClCyY5Nm
+yBj4AYigqBPk9GLU2hSbP46XnTMurlJzzuny7o4pLm5zXcqEfT11ocZwW/MCcODOLcx/tC4su+n
GALn4jyeKPHiq4virIXFLBFiyq9Jgk0/fTmdVdPvaNQDWUTPH5XeVr10Z9X4LjPzpyXdYJOK8/Gn
ptyEG0D2uSwuE8BBN0lXjU8asrQfLQkiQofHmPov6pzY5oNgT7C9ENKWWXLfmPVnSZVM06JQK3HN
MgTp7q6WQEOM4Sk2hlcfOa1P6aCIjLfScPHRBAY6lyApDFtIk6KI68l9CtSI+4cj718TOZigQKUD
2G/oApkOYsC8u4oVBYu8WEkf8KEQA2nHvPx15kbD+ZJhwy7T8+R3ymKx7wjNZOmmo7xtjG34Mt1j
DfyjzvIzh9rOx1NqZeV1Yq3c58bZTugmZvKY563OzdM8Xq2lXweT6mh0IJ292xCBnmr5uEevfg6o
3G2xY1gc2kfImVy3T2KfPOaPgryg67J+iot0Z1gdklH4KY054cjCcxvQtcGGfFnolG8+HSZmBoPA
pCphgqgpFS2hmkEnDjyiNOSyjPw96F5APb17Fe3TjnLJyHW/8IDxLEzywMXzqTQhOesBMPFQ94ep
zz/UPG59yhLXZIsfGgLKswuemeUE6i8rWMF3KD02NfV1Y0y8CyVl3zYzYi1pu7r6chR/BDRORIr5
wZUunmzMEqAlQzBSzgwXKfKwn8oFPLemzIlvYzHYbE0vg3oMSoNVdvGa6OphOYQyEkNE6hCM9YzE
mzoN5R4T3hxTQiip5plbFD9MKWK2at7ZgKtkRD018XKPcxJfjVG8zQVUBGnU/kql8nPAj7RGtL2I
Wdl8rP6P37g3Hqp9YyBJz8F8NctMbdlXHvqxORLjX4n2eWA97efwl2S9HymQ0Dwjl54k0hbpJUWx
KpDAV6KzrekwUUbptpQ7j9bRTGo8UXrbTVzyNZ0szd3Y3Y+iuHSIFq67xd4XiXM740kY15HbHcdU
3EdWtRawk7HBejxbc/3Crsvkz8vbOMqtrW8umSuC5s7wk4mLLjiMH4X9Kus3MPH4mQpMXFiWnOmB
FSneQI5SQs9LKX10bGd31wA2swrzxU5B4/CGGJrhVIfsocrpXYExA3tpEbxQLhfLMH6LXb3rRUaX
zfBMkJbjTm9HA08+GlLRRVvmXLQKUn7o3/GtYsrRlA5atMtQNPvRNM3Jyn662dlw/C8VHXk67dzF
P8rqZo4fDOurjO9In5N2Glk0QAdWHrX1b7246ukivX0PJ3Kh8u/wOCtiKLzoVPjXwacxdnF8p3BE
zGZ2dIyviYy6HaWUm31nuJZgeextVDsfZx8cuk1gQtRAm6/2o1n+FSQsw/Qk2d2Wo3X1+5RchNiZ
Vk3KMzEPGNWfFbfkjGNeasBsxoPrvBrUqBv+w+TuQsxkZERXJGjD9GuB+jVGdKopJotBEoOb3waO
/dqkFPo02nv3TIhEeHQrmrao8UEYW/lUt1TRXWjoP5UV75aTgMYVmKpa9WMQj3EKySYcIVk7dzN+
RNbSm0Gz6DHTQ8uCYuRnDAlxyGC3xLbHkp1jEr+Y1h8oVuIsIUl/d291T+SEAu3BIcQXoXlwMEvX
EDyN5E1gZ++q6OQ7JO9HSj0b56mT/VZRgxXp8AN/+bGAHjEFBgke7x5Ndltr6LGxYn2d7+2W9m83
H1YeTrDC8g+WYyEg9l+KNEpGBGNqR7o7sPZPf6bdrhEprMSDZg034L1Kdx4OgxFstb3vkUoUx0fR
u9eACqBq/EsCru82f155BSJ7jKqSqjOKvih/HxIk2RqytNLTlof3J+I/Xuk/K6OABC4U8IVdJrLH
zkFWYOR0eIu4yZ3vHWf7uXS3bkEP0KGuX+xpFzS7PttX84VZb1Yfaf0bQPwxdXAYQXkUISdbspG8
gWRnniTpIUV0DMnO9ewHN4DzyMdPuNPIfrtyWUDbzOMpe8cLfaW1y9AP+xbFuepNnOvPPYC3+UEV
15AosrDM41LGRMdMII5W6Ty5SqzdYbEU4Sql4S/KZkDsfPkjgKBwz0QCRyzlRWQX6mC5RAXC+sUq
2/tCmFvDoZ8DBi2dfSwcSaN13WHEbVTitZliyZOS7W0ogeYcry1NrDGHgzt0/0xSTkH5OyXTvlNc
vbalb/BrYRyKQOwySDZwnERmv0O+eA2ap564Qhph38Ef2UlaP6DU2hWudUFa6C7kpjQTUJ0h+bQs
NZr+6nD2M2DsK3tP5ezkh9dYIUdQdUE/58apgl2AOamIje3gYw/WoDxGw/lOlGCLnZrnDimPLf/W
TwOI3BLMlLor3G7v2dGttahDBwQ3EXUMaSlja/1oTyx6Jutd9cSQB3YmFYJzxon1Nxt+/1AJIozk
WyzHXaeYrF/aYsCAz70g4bnuKAaYZibj7oaYdi/no4erKkvIeYrXIDrq4aGhUa+IQI0ke585esBU
3ZH2qSgPbfAcgTCUZGKrz6oEXXJZSo5LXlw9JdUNy9nWFXzsAD+FD1fP37iw/Wbepu78NIK1HZ1m
42PtLd3vfE4PtA4wPlCQm8m9aYX7li3GYFi71Op3UY+04NIVk9OeDgI0B1CecZnFyqEIszdv2o6Q
EIyrT37UsO23iiVCze6WHP6B2kLc8/7RzClKCPTHxHCUMLxZ6HbstRK29sAVcsmvwKNAnt9mQHZS
m822hdBWYNjnDWue4ZpszBo5pA+P+XSkQXXTmNPK7ng+GGozIgz9Jk3Kx3E0P9wsPTtsBvMBBCXe
p0nSZkHKWTLqeqCi3Ok0aILMpBkGUvN18zJRDSr77x40tok9E2zIOkwiyDD2owyqc5UN+4j7V1p8
am6fDSsZo9/Q7fs3UTAkbGuVagJMiF4gVwFzr3oyXtL5DsvnoHz3pw6SIMYe+aL9xwF7w/wg+AL/
f6BVWyufyTDOBK0mrmQZKFJ1QE5TyTOfP/cbVm7gLQGgVdB+CJgXcBwX4NfiwiwG/9QtPyHm1JJN
h3SnK0PiJnAxfo2cZ4LZ2kSJJqvqAXRx7eitlO7Nxa3lNtC6O3mB3rG3uKTGlLXaeHDo1RnvE0hC
DKurspGAlb8767XmSoE0SWyx4WrxXg674tOl8gHv5WKXFIFaZ/WzWT16IdkzCCg4y/i9jFBGe3bh
MxY9nxw0i5ppXWvyEdmN4liwFmDx+axWXXlf6HJNC8wuSiGxUPzb6ZqrIKT3nKilco4jNkVzYFv5
gnRC5mdnSAyESCH+aqYPqheMfHQmjhNwmBC7iPTPY/etM3qg73hcgYhm4Q6rvu2/EKNjGbNi6dGw
06NeVZwY2JlPwmBb2Zu0gpzhbXrGMdxRUhCqw/0Sreqg2eT1XdV/W9ZvMH9K99jHVIydTedB+gf0
d37U8bvG2Fdn2yVCM90p+tFGsamyF7r7AgFUaenNXcfGrhZH27n1ZGJccC9r1pduvE2pjiUfjGhA
1fJAePbXpKMvOjDJG9Ddnc9iaQGn/ZmeA5YnTJh4L8qrVXwF9VNUo3MwMYkT2ktpkmIaFO6qS0tT
I3V11ErtK+dDeNg9u+GQ/bTqUHSnISBcfkytS94erGLji3cTNA9NSjB2i+CedmmcU8F9Y7MyCMJV
2qCyBXdtYO7q5eCNRpJo44HOWSa9b0rlj0P3WwFGKbOH3LhhTMHHdkqhjVaztZt6uL+Y1Rsbk13w
pSOsoU35T+p2oyAd9b06zsGHSLwHo/cIVk5Aw929qpKj00lSvQIIrNlRANy+E5AOXag7TvPcT/V3
wYnWuPJkZ4E6d6GAdz+QvfBPvHOaekGiZUvG2RltmPV5CK7RRC5OBD7gYe/zrsjIkNQRKVE/nLGe
kQUEPWzCjuxLZAN4UqPEbE+aYZrZA9RvyMZr3X47jd4I78rePWtognvxgMITh1+5OJA0SE18LlxY
Z1ymyw55/iq6iyru24F8K3nXJoV/aH87EPoTGudSl3QcjReYeMYapoH3NFh/Tcl+1cEY/lixDPSq
3xx+Ai1LSIhwNs1zYgP3hjhWD5JGGE4e7HSuw7qE3k+6dTCL7BfxiYmsmClCFR8DmSrMAtskE4gF
1H8C8+YMDC4jjoCe2orBj8+TQflaZTwm5FJmu3/yFk+1WbMzZiQpk6XL+uiRz7ajhBywf8x8C+X8
LrGN6zgjPH5PQ38rkh+sQrsKpxz6IskbzpZw2/b9i04AnXkw4w5e2bE/aQqpjvWoQ/hwJW7fdWcG
AVj82UKUmD0LE0pLAACrZjK1zVOaYY3FWMuALLxYQgfNhgB0djlHx8GlvhTzVWmbl3b00q+iZtuC
JaZ6tQJnic8NRvpoOR3O9yj1cU7RPU+kqp8qn0Us8RLqzt26frR6xMefwaTdhWgCAElzrAYUghnf
zcmBF0EQgAbRP1aCbOZH2kH7/TAbS9JUU53CBLiszOnXo6uh5+mmSBroHk0NSc4XruCQRcl6GSV+
upBXeYaPC6vcgWrJFFcBjNomB6oW6be6dSwsrrBhUibOF7cGzEQTlyarQliR3JsdP/MNkzfJEeGd
uQS4/+raLDZO8j8tliQnnhv06k05wcQYRsP8swLyYAXWW2FNmmZEOuzBp4y/oqW3cc8vwn2O+th6
qQ2YwQtTJmi3rZuT5YgCC75yMNkGuRp3GF9NKwDHk9ZsitkxS6TdEvZ+GwfvSCefqWE/djoG5OC5
jw3FwZvewTTZxx2bxE6emuUe21vx2WYV5o3GuUxSvqNtTugsKPzlyuOe+txhDorwMUAvqejW6284
lxYSHlBDrrbXiDXJCiDRSSrjmiXGZ9RlVG4OI/74YDrUqOCEN5ZX2jjDdO+ja5/Y36PyTq2GyOBg
413rmhxPQMEtVkjshgl6puW+ma1lYvA3LoGdTQQK8Vo0gVnsupEbsNF6t5wAWdaFhE5qRiGIXFw4
YVSHNs2zCa8byQ3WnPB/AjUERkD9wrZjvZ3xPffRRXxu+h1H9Ep17rm3zJ1RchxR6INPGNAG39FJ
OsberhOcwDhcd46m3SkFG+TVFHiFCwioUMmTMju8WzwjrNH/gf+Yyf5gNesm3FiiovQmn7v4MW27
Et2qYOCONDBy2JXQTYtXJwxOovFpanDujMJoUBb6k8fUuZ/niOINrZ7rqXzzJuuo3ZC8oFqHzixf
kqkuqaad79joUnppekzxiv2TH4XO2md7EgaWszE6vWYW3IwNiCLNXaNMxoZAC+ymIWkFKoSTHfqi
iA6JgGThFsk/rBu4Bqb8lTmTuY7teJC63WZKjfZDklIYq+B+cdZX1H0Ieqmkk/36qdg3pksgrGgJ
Vpcu+7WaDXUIgTfX351DGWvOOOnGLzJJ3gMLCoVhHVvf/uHSu+8aDCC1LY9TmoE8WBLkZreJ7W+X
9klpTzCtiBTHRBMkaSz4MTg+ySD1PV8peIcr0rKPnnO/aLakxx/z1AHcoPPjiFuiXl7ndnCojPwn
0n8Thi6vVrtJqKOTfitgthCWfGjGleT7e5tpwSlxwBDUO9fByIgaX+2OyN88DtDkWM/eBVxnqQ0e
LpGvv9llvniaS2jMI4x4T/EUNmyuZQtuGUbIHGaPbdGE8Ovp+1BUxvDodhidi+mamhGZAeeOJx67
i9hQz8TvmnE7rzpaHx1IT8PNa/FIuOeWPdco+LsNkvXi1FTcULDPeYW/tyX7iEh++JQLhO1rZswn
CQyWpajxXLOixZs5IhumNE7gMdnwokFusREkNcZrfd9M8RfnIJ/yWH3GDDxW0+yEWQOhGGQFi4q7
U811UAgTD1b0LxFYrGzMRKyPn7KeXCHfzJIAdMNGJ5rCIxL/2q4pd4IUgX1UJfY67Gn7cz2gGfnG
6uHo4/axXbFlv7KufecxN71z41br3E+3rV0h0yvoi+xqbIJ4Pf2gYcziCy9ozW6Ht0VgjmtqEncp
rPt0aHnxuN9VTMLcaKBbhZZ6wOzzQK/xKQHkxdtyOo0kWCsIbnmhv0VfIB2K1oeQ0uNFGo4itY9N
VZ54x9LxNNVXv4Sc2pWvPpfznDI2WfZbBweOG5NJ7Epc3ezwwFHkXGybTODUJAKb7c2lw3JqSY0C
a5mj6hCQBhp8/RjYXJO53jqISXEMGyTB86jkJch/Q6hYwEv9qDvzgt95E1dnQplErPeTCnc1Qi5z
IHuwMUg+bYzXFR1+bly+mbl7jmhm3qY05vgVsIfiXyj40sOTAkRgOhmaHVa0HDlMJjxBc+XtbFW8
GLqDVlrtLeIc+Jp4JfVIzIwEUVStooJ3D1YOYKEmc1cFFDMi6tt8hHTzbZxQ3RyhKWb4owfETF9K
syCHBWs4m+NfR+AqEiZ7YmTJDMvHbF4X05Sfe2y21TvP0V6wXoyg9IHWWvsjHejT70il4TiAjgq+
KfHDv5HuBw7nuR7/0Aq2wDJZbuFypZ9+I2ZrBDWSoYVZcGURG/1LWL4OBiXuBd2Jqak4DjHvVwsx
I/pmP0DTr+X+cUB7zac2hkdrdPr1gJTkp9H/LviBbGY/ouUrnGauxOU0KvSu+AMgzY77Dx4HmGAA
ukChRPLHGCnZsLqu/DIQf0LhdRuvx5uSjw9Roj8j9uFN8g0458mO8gvnzEsU4DYaeru5j4f5kIfJ
JcqheaZdYD9YsjU2g8/Dnzd3SVj7R0/QZ60wubZVeQxGC2BPP+/9TD71yjxUM34Z4m/FYH10cbLT
pd/QdwBWv3fzbdw4jzbBd6cyr3phLSkQkTLvonUrApBj4CVdvD92peZ1SY8KLXtnH7QKYRHFbFRg
v6kQS72bEs7NLDA0Rt1hzgUB5fngxOOHZy05HNTOMjHXtKVyPTbDVYXcZAeVvmvsXK8cyXVIteSc
ZwipjGAKSk2B9ld/BUJ9BS3HeMk/kjrRLUmc9zmL9nOKEh9DI2GGZ627zuD56Pxk4iglWh+BMkO8
2XvgRqfC+UgwgLbiGse/HtsRc7hhiNwVCR1bpPziFhTzhNUGzF/QMYGG071t/XaCeSHkMpK0+8Sl
fDL4cR1v24tgEyfyr1B7zUMY8i/kxh9M0jJpEEvnJw9Cbdm+9DRKd/m2HFhTLyOBHX3wORwKThwP
UHKxkEM0O35X0SosInvYpN3AhRkbcu5257xDQBT00QIS1bo5Eufbha1Ha/trpikpKKYBFCWqA1/+
8eLkeLaryMCEKvpVXZE/s+PsmRHYWPsNq+ZpCOhoqakOtDvJEcLCMR/jQ6xsSEMdyeuywiJbW39B
HHfQU6CjOGRqwbMYO+lZ3zUIk00oe0buPmB/NbPqGQy0mq4ANryMjUNt7wauXR4bIKJIQXbIeP90
bFsPbW8eTLc/DT7hnaRyXsdi4bkYDeUvPWISQPKBvRtN2XQVc8VhgbtPMVnTb41d1WZr2Pgh6RLb
KY6jCn4lsEIuXSAW2M6yzeftScxGb5OYEWjI1Zsu8ovJdZLsJXQ3rqcvXfcvbXATj80eZMeN0ZWG
heQDc/uJzuiNW8FPdDFiFeCoXdk8DJhKNwqdrZMBq7P43rO/BMNKGENylgmui8X/PBCDAKuAi2nn
Tq8FQa+OdzsRfjMNgQG4YJeodgMwCUPgoNUrwUPFYF00YKKbnojTnUmtaNuFO1TtNdebXek9yZBa
zDYhpkUsHnaHqm/MXawaJphtEfRbkvylOltj+UeH2q4o/k3W54KWS7r+0xxpJGHAp6J35S3cAyin
gOylrRjZfpgs6e6CfzDgL+RyIAHE2MVrn3vbLL63IuBpghwVtWdDv4rcaVMaX0X7betppSnv0vVD
EEw7OKxc9Cv0cl9fo4UHo/FXjPjj3YG4J+08+mPx49guX6l2i7NsQzGNZT2F+B1sFqci7g4D99CG
Qcnlj4EUsC7Ae8N7a4AqKnNhTuxc8eZj0W30Mbb2k/yIpychEmpkgKuzSUMzZxezzoQDs4Ron31c
GHyBfk0wwdb8tj9l+wCvhPgc7WRL06DEIXMf0feuH304v5oCHhtaXxxhM3saybr4WjG6oLck22LI
H0b4jCE9rAUbD8vYqWgXyzeai2ZmeifFrrSUuhEzKqEkgHYcyj9HQZAcgZayFY6HrzD/7Cr7iXXo
bprlgfNoU1gBBM70s06/nLo9pQHw+XiI3qn5dbjf1SMcnR4WVcAV1/HA4nf1b2FGG7MgNlfOoA0U
tCvU6d6B7wg0kw1rUjyDelhJLvZ0CntPk3/L+UfmAgQfZl2Kvrt/dnub8NE1iBdl4+0XeB1mDFSh
FzH3+3Z57LDxAbdfe2i/qaywTRX32iyfPEscZmURSYl27XIS9VQz+dNG4PhfxtHRjx/LiV1hqM8A
h26kc3fCN2FOkc3mWiWkfyfxnPBpsnJq7/qoWwvjtwyZm/4icrFZRKNXY2wnPg/fv03Gl2NNZ9tL
Xn0d3U2R3JTEmxhIWLO8NO74qykumkh9j+OH2cHo8TGpLngy6LqQ3fG3xWBxsaZiWxisc1kCZOQB
wn3lqOfQ/siqYC1Sg5z93yJIemO071FhxzK9a4cvEW5TdjCZ4E0pgbrgJSsgumOzE46D2sEd1HoV
qdgZqiYc9ZzNN2fEYBGX6aWkrqfhkW2n+NRH5uc8eXsbT7zCnu9yEx7H39nDR0sL83yLvehNTP6z
kxxZ9tgOrePh4xTjWGL5ZqXYAWoVwc8uH8DZ3WvFUEavoSLr38irb3XHnnaOMT8BG1p5rnpqMEqV
hn7wF/on2rpHjZVohl1azbi8aXRLHvLiHDfvrX0GvA80h+IW2j8SC5xj1h4qhJPY+xmnWx/cHDQ0
I2nwzBzS6d1VZ8c7UXY2q7c6IknYrsnZFzEjKpcCcikbx6NmsLx3fXvrFB6KFW8jnOP4VXjamYBD
ztOh6Qi0w7nga5NkxrViTzQ3/WaOnqopx6J+b7l4cvODOUenKPbZFDcwttW/BAdFXw97CGdHGbKd
iNpnm0UKm0exMkEH5J6+qcDMdi4GFFPU7xDHNxVXpoKMZC5KtEOoIKUm0CjprU0tDh+HEDIA8o9g
kWtGKcN1X9ZvRjT9+C5afWuHP1lF+3BaHX045bJhUnaKDoe09z23zlMbRA8lX17Zlq/CAFOEI7X1
qJ4wDYZDgjR8CJjAipZQ1zhvsKzc6ym6mRHNgHgmXJ9r1gwTup4MhEJ1yEYgIK5kiY+M4TgBkVUL
zwT264QLdmrR0c6NiNYraaxN0/+nZroQRjgodQGexESAmYzgKaiZkrmXKkIuCf7aOtSPcYIEgfTb
tO7T3IGwy1i1B1AO/N59UC10Qw+sWIJRtQgdHrIiwiNnfKSifWtCctuuqv51I+FMh/9jWUPPr50r
wP/3wJg+OKisdQww1raT9y6aPQacat3Nxk/XVc0rlcJQpbHabZbuUnjQjtolhjzgSbnz/OIhD0kh
mVPIqR0/ibRh504FUNHPxiWr0c8DbLyUz3jHUECVYBGsSc/1Q0W7uvhoM4TUXm5BAz/lfk7JZiQO
LhA3w1UfhKVepk73D21qcrMrXZgp1VeZBwt6fPwqepz0/MXBkgnEXK3eE4TBNb6cEBSEedNUSRLh
3UWxcEkpCjRkxUqPLe0eN/197HjBTuKo1xVpfhc+mqt4BbMzhEBTkBuzE3xjK6+0JnpI2lI+mEXc
AO00S/fO9ZCy7nxCuwC48I38mtFgzZsk6jq9d8x5krvQjyHMAQhM/nqnwMjUYim9GMpkQROxW5+C
jL0PlceVN55VP/ym4T8WLLmXjh3CpzaiVVEjutHH1znhsVI0FZxSmbP2hxFU0x9RlVxKuhSpFiR3
+FKH8b1K8udWyrzAza6YFMEK11CwKPwL0K6/eeqQM3zfKcxz7Qd2emhklTUHXF9dcFA2gRrK4ajp
JslYcVSls0q9K7KxJ3eVgx59IA1qslPKsyy/N0tINTWVFkCDwmLGghDa5MnMuDSejTryxaoyZ/FB
3UnBraRTRXGvZIiv3RVe+4sW0v1YVTgyF5FepCCdVymDBYQOyf1PEcrz47oNTzm30ScObKIS7M31
s47G7rl1+wQvsBt9TUNUWhvfXVTM0e/7L8uekvZE56fML41UDMVexNS8K+vBPGEplMl2AkCUVOiQ
3jKKdfms2SYNX0ZjPJoifpx5UMVSSm0UNi9WIuapucpcFgpXwDdNdU37HciBMbuq+KlWl0qCCOKk
PGsquupHIDKheAyCnZneoFcQu2Zx0bACo15nS6RhlwssWSSQZG+ziJFEm3N711I7D+D7IXVvIkme
jBoTiMKVyoGPVTvP03NthF+NZhtt92dYnX8BxWqWh3rh1AHW+rDbI/JjRrNg4skp2bgzs5qClzpF
ufGTKqA6C9vfzpPsPq650dfa6Hcsp0nmxSisQ89sH6TgNQbZnZKZX1cDd9p24o4BqaPSDb+RBPFa
yvjNGl+Yf4+KlIc3l7jA4xdeRC9uOrFmEU+yhmNV0j3gBfN9RBkstRdbt7PwPdRvtmUsoxHl4O2U
nTqRkyyH1Mdvl0gtoG6dTGcLgiH6FOJK75g3YgH2YSzH+x6PFqWLzIS5LW+lxfFaiWtna7XLs5g4
4WLyhwqynXGU0QJNXP4j9+BqU/fTZ88OZ7LhG5sija5JMawWIrZDZZeRgm1CbrR9mmPJCwXQ/Znr
1kEebItZ7pk0ueBzW4tY5OFpjGw4fyEyWRYN19iqSWAZvblFp15KIqyHcu7uGoe1KttcjWaRkJcZ
t1NLd2E106szswkAfBbcinp+rJLgYEjXAIsJOrGhVMHjnR2baqst4p4h+f2u+mfqaC2NaVWPUNr6
4GDT1WbkaFiGxYwc3I1af7Jyu/ax80v1NJt4hoIFj9DXV1d5lzoq35wBH3ru2xfPZN1v20c7Eusk
VB0tuT4tnCMPgc//Oze8NV7LjyKzj0bh39fC2ApQnQeyVFTMJfpippkDzQL7UsOxlRr7qqkvqW8f
/K7Fd0MOqmKXVjjtnl6pbWM5lxSEreEn9zwQd54RvxB5eIt9KLskZNdlgdvENFlJQSaBHWb/FZHS
h4LuFFOmd6UbXzUdQga3Dof693TufnU3/+o0fU3mkF+fMolAlltFSZHJyAIEqQCRyjGKu9Zb02g9
skik77Qm7mzZn01JBpHgENQW+8GBKulm3TH1kHO7hoh5zYCDzxvK4tQmn40L8V+dwJFsa9ycGnJX
V057crxIYGV88hrMs/xxrtMQfqODbLU57RJIZGqYNlUiHhIcFkMmv0D+nmViwj5p7yw5wZWy86M5
15e+54xhPqvNCj2Yyz1AvrrFecvoUSTw4Vy6QeKEAdON1N4PQ9BD4HvTmL5dCMy+l9wPuQVZUcAF
MOiRsayHTvosraT36iEFYE74cyvrgNj8yZYB5qGC3pAuDtDuOsnhNfGBRKOLXDqvesId4++n/zg6
r+ZokSyI/iIi8BSvau+kbnnphdAng/cUVfDr5zCPG7s7I7Xo4lbezJNF6q1CaDzrEqUTnJX5b6gM
7gXpFjIKXJHS3xdC/VYFWYfAR7L1XJA33fxn5NB8fBdZmuA+25AMoYHBCU5CdxdlzYb55wgAtBz1
caiHN1UlpODzxwT+GhKHizSD8zqcXNT30fowK7I79Ntca9yVpR8iG7hLrpq2GAWMzw7/WWQWtkE3
7EUCnyye09cxI7+AhcdIFudSMHbc5GEx4hhN18sv6vXOep46nCXlxujGd6GYq6jDSQqPZAYo/1rv
m1AfE5Y3lmHgoIMf3KTqrIsoJV4UkpgW6HOMEi6YX4WRCtDDoSucHe/+vR3WHx7gYMIZnBhA1btg
RrjObhklUuUkHrQ5vWsHXq7I22kfy/gFd+DRstprUJmPrClPzdy9pEA0TcatDfbDXWj7zirLxtuo
cYwWRbUbOBvtEH9JOmJI6jbsV/VxDKFmFg7B6TlrHOji3nXwwjfM0++xWGocVP8TWs6jNrtz5X81
Xvq6TAZ3UcejA2WREi+/fGqb+ZTPgKgkBjZ6CKhllw7fMMFiPyfbF+UEkpY7se05mNe9lm7W5FNl
1fe4cAjzVO3BGU5k9zn96COFqur5l9iblq0eaM9pyJODa5qHKZTZEk694fq+Iui9Ki8jxepndJvW
z4MN+iVBb3QHkx7Eurm5orr5bspNJ6EXpRYgs10XsSuubdpYYJjKloQhCBM/QFWKBMVVwg9PUcxt
Kei6jDKalq/3SL3X7DfUx0beQ+5Pcm8ZRPsLXLH0GVKFnrbRdOzDJF4xh8XrIuQfOXc0YUUOiJ95
aLHop9GhqQv1WGt/gm9OyoF4NjFaSp14j+hb4Qz3VZoCm7PWbpEvJI93O81+SoshPHaxh2aOBUyr
+CESsLHb+SO27J1FljQqcVCm5rmZyM1D/N0EiYERc6hdgjVcmHI5F9TKDJDcx9SV96Up+FVCOChD
0hJeR7TdGQUyg5W64XdUVMNjXroCTWP6UZE53IWd0HdD09xbDt+NqKHTiCAK8Yy4404xj/d+Ty4A
dxtZuYk2IRmH9a7RMwS2mIB/aQMHdEXOUNQLLBcaU35QNdifoUXPRvQ0qvqJqSFZWaOASZnOr3Gp
X9qcCSTzmyflA4QkMnccTarbULkXW1KU9iQWJ4h1oB9VPXACkhUK/PxzKooN5qoGepMFZQ9RpC+n
9kH2EJeIaEFBNzPCgLECIFTiVG368rXCkcvqlTVLAGY3rP8UOvtODajYYf/sm3CKJqjltvjKGaxZ
aNGw7AJu0JO9jvFiCbagzownwKJdox+7Jfw0Yn4UL/D9Lr6Hh7BqRp5rf7j4c7QRwWzdDAurrtFY
rznzosLqVJrDjkn6TJDnVNEG0wiv2icmQCoTb0IPvAX79jP3xae5K587ausp6XqpUX+kO31a1CTV
I1+yZrmMyMscE6HL8OUAw7pKm0HHC2HOB7MDocp0q3M1tDD966okqgsqjQxf++5GFBW0QXmxK271
U1qMp3yw7+1AfPLnqh94bMJV0mIaSurSPYhO8q4aIRKaZJuJ1VvghPgki2OdQNcqm+g5Vx62C/Rv
zUpGJw+UwDnpIYVM6WqEBnbCYEnWLtgpyJhfQk6H2k128EReG1qAmX4wPk37qqPMu2pQBexTgRPR
zpioBvtYqfCy8Lk7jfwpumbvVNGldMmgqulWB9zWPajOYPNronOpWpOjO5ldjEPFOJe1urOycW8Y
yQOvwU3go9rZt0JcI1I4HYtgl3F/yqEuZZAP+MU0xu4oOSPyM/Z3w8fUmg9NIW5p/iwDwqB4RGpm
qJHVno5wGnGuRmGK0hquuUbfpfMfXqJ1zZSslXzwDLhsxLBTapIRDsLuM5XRaQGnOYl/s0J6Den5
5o3oRqQ9UAHiRp9qFOWy7R6KJN1YfbKbSVkVNembJRxRYq+T41uyIPcNcGAYAHt9tCSA5YGWGXZG
KMxYJT89yX2e4VbLbR5QulbORnGXTzMoBB4O9qi+KzYKd6si7OOyELSlRSvptbRXhDe0843xi7F/
2HOdIKbEBIgJdelPt+looGMg71dcxVygjO3VqTd+ZeJyopcD469hPSSENhJWX/gLkXHdnR7omeh5
bmb8ks2CcSKT5QtEGfmD2+lQR+apLMGwQfLGXzzITSK3mhObzvcaHHkNnv6pJUaEYz8szwNBsbTl
xMJlgNe79I/G8Dg05yJgFdXXW4A2XMbWrZXgBjxFTFspVsiC/9eMstIuHpsDYdEmovGXmfTglLse
mn90qbBaJPssIArL0iLKPqltQoTtYI0P6xJCB/+CtLzFXAa8y2iTu7mk0b+5/sU1x0NHtAj3Sn+0
lFp36esMYLMGB0XZEjzbhlaeczJeEnMTzR8eXeWpPjvDzjZOUQ8euMz3vaCifiaTS5qC8yu89ATt
zHVNqduyl5FDRSpigtyyyzii8NbLDWi8tt0xmLbFxSDTTuzCZjhD5rOOUYd7n0pc4w3Tbc8rNDnS
Me+611h/xvrEnydjc13vo2VhAcPPooioexKsz7Km/077C20Nbh6fIvFsDxv4mSwK4/kM87J2D7Fa
TfU+7tduQn1EihYpeUjwg2PCJ5feY7G/Vh2vlvFSlQBirw2CfbGgZy4V6YeofjP5oljPxK+bAFQI
KggbZDs8dEsPZ7jTEj4V8/lb24P7R0txARmmzWvMnro/NtmuN851ByoUVfKOAhxC4BcE/BRamvtX
SlQkD+GWIDa1n9Qo/7Mx0+szUEUahEueZSKG0XNdr0dAWfaB7KMl4BBjT1il0afuWIwRY9oDSClK
zOXVxrC/W+6IvE2ai7csVPUN5VukBvAzJOL4GvGf5kfCoQ4QM/elMg7ESnna02/U8ya7Cv97cA2S
ouTQo4/cAWjSnJzgWU2nSL9XvP6LbFO6x9ZAeE9Xrj4nCREzmuV7/8ECF4gvNxWYVdF7jM9hpMaM
zF+PlMlhY5PyX1ZdNs4tJnxf7/q5Xi/bz8X37owgnXOqk+Z/pj4F+BR674ecQ5q+2dTYRmR7FgXF
ugs9hFMikh4mi9n+YfIziCmWkbf1+HYGEIZzftmeb3QZqPck8l6ihWvkPzfxfmmvy4mGkG2vGD/M
ultVS8zfvQREeMSls24mF0sV8MJbYgATlyGdfPTQhnzq46esi7ejpd+46H0V7BuabcDRrfo/JxC0
3XxpX56x9AuuKZZ/IeMDiBckZyHuWxDC29bj7FCEMJwCZaeM1pHGjC8mKwMrScKyZBRXx5rUQ1nj
xfuLNK5iv4X8w6Yhs98z59Gfr51psY/gMaiNf02sL6k0zon3TNwfIW7aVPyJFkiO1eoPA4Zi4Vz8
EbfF2RWvHhYFM/kZY1AOHgWvDuMa8F15i+g0SQ/9kN4yRJVswCozEkfp3O9EqCvD0DbzWASimG30
8LdojrV5ytLfiGxRXWEy8ePSX/OWwl9GXmSo7WwtCGA5rgW/gtdZEry5dolTLmGbrzv2Ix7XFQlB
vTBn8HIRpoVxmOHxoWDQDX00fEhwefGeGy2+AXf4tD14mONMVfgwrRLD/JRDcMAGdpPV8l9QRBu6
Fe05brsLhuI+iRLCABfXbb99N9wGuF4Kj7W0bIuEBHk0cWUL2FcOt9J2rgnx5rzF2I9lXOQjRKYU
jzkrW9LSnD4pQD6bYjkEPWKoaf8Maci/y1ustWGbs7ZzQ3pA4+QpmBx2Qmw7p/o7VAMvbxqRVN8/
RiL+0B0Fh9bMfSHvGPhiusK5TnssL1O9GuiPGTXLLa9uCerN6Nu9We3ZVq9F8JNwb+pAoXdz+RlJ
1ltVH6AK5YKSMQnh24bpnZX8TM2gABOoZ6ZmA5WOHGxxHXFe0HawjZJlPZ8e557dVJs84sZeKTO5
BGW/sZoRsooTc4XSX3bBK7yEPeXKYVNU+LrK/C1r3L2JH61iPeTFNTI1iGuqcY6mnoCYZPIlpzAE
sXx8INHzBQ7zOvXd0S6m33mgoIWgOEgkAG2hQiUrwKFa9LNpRlyW0uFb7pivoVdyb2j6C6XRiHYm
WpDTv4aDXk1T6j3m2r6GJI1g07rUuibJWwt5p+rsx9ZTp0QW9/nIj5L3Y7vzSL87ysHOEuDzmtnS
bKTLb2bojcFWO6/BlFEsep0spmrawPDuYnlbwrB+chJU7u3sygHaQp7n2LXjQF9wtSK+eimjJfnQ
d++Dw5PMVjGn3zl7xFGHG9P33XVUBA8QTT7siDfYwHI1JQi9Q5F/dN2SS1Spf4Kh+vVDhk43xlDe
ZfJg28HOU+4DfX0liI/qBMH8krfVBdbB1zwF1MK475TDlpu+xFsDBDqt7E0QMBpaURBwOlkCgy4I
XYbzRxp9zmYSbGJtIXcQeu6KHdQv6zQlfLuQ4AEupBd7CulqVLx8Jlb1Zov7JCjxwhbzdSIqtgoJ
Es7mZKwGFkiJHQPmyAl0ePRq3ZmBfA9md+9TRT7O8S2GrrG2sbpROXGaut4nHELLBNk9lYdviZcu
jhX/WMqy3cL9OHlReE0NTX6FrzVJHoemnnk3ESamHPvBIkyah5KE56y2wvFbdkuUDsnYe/YD/J18
WFZWXnvjBYwYiRS8M0KQUCUERauDYkKWG0ysy/VXHlQriFd2W6sIdrJBn54J5buNc05t90LM7Fj2
NdSEdDgG+W81EPhvw+4c2jiuKxNge0WZpIhsXkkRaAoSAVGW7CNhfKmSjgyZ7520fWwGGUA9LfBN
2uwvw8mnaMr1X4tmMtdR5MQ7n/hGzWrKrzljscimVkRuQGwc232fsmYrUbRjfCF3oDQ2JaVrxOTv
RuCEqVdRkph+ODgsUlf3B5FAe0eELyLGmcwo4r/SnrI9ha/TDrk5vg5uPOxhRJg/YWdWO3aO4r2i
K+I1iwz/tZkdWNqwE6t/k057prNZ7qfZ+CRrn8Avb6tDAgGCDgMpU9jxQnG7SnRMVW1T2aSszWTE
8jrBW8uonlYrqwQ1m1TeqZWjuIZaXI2QRq0o9+Uu4+btucsNExMOUwdRizBwnKM1hHRlOQ6VCLEU
E2DhDswC4x11UUYdApbXtfEIUlvcwzO1LtpPgc53sIWk8qJ/kT3GzZGwEs8IYXEC2Zw9dylZ6otg
3fLRhq3514s0XkV+wMWvCYYNfQo5MDqyv3bfx2uL5ALWLgIAt1T1zj+ZG9MDZTD/HCfn20CnpaLW
b3mR3+NxO5Xiw7LPdin1Xand+9Y1srXiIlm2lG1W9aHoSowC8IRAWBbhulPdyS7i85y5WyNoX/MS
mEBTx81bI3N19jMaz7qmsA5V0pdcj8z15GK3HO2cKRGalLUzfDo+B48Vg68LiE6KcrIwyiq2RlSN
+/YI0dZMmdlFmm7LBiervSiDdFzwEzr+z5xSUsBkF2VXp8OyXweOf4Nnk+0IkdAUMUO/g2me1R0O
WtFG0HVC79y1jv/nOSFlhpkYx80cRepKgwK8Twe+UCvGP8lnDaTbj44SMxzpYxdWwuz5qPUNofIS
omCNvSntoFKujLmNafzz7AKkSBrZZyfMwJzzNftiC/E6SFljyE3IpPDScl9k0yy1akBgnv0oU8/4
M6IrIn6IB6Mxnoig2aCCcvsfgwb7oAqMee3NwUcnegCQreIbgZcZ6tOqb5tolUyldQpyEKSeYsIJ
Q1x4VqxwJaT1NDKn5rPzWI1OSbACf/Fd1sGij72lpCJBNQ7Nn8hZBprAoYqLsrkwA8QB6ICCwxBz
thUi9ov7dGHfeTVkJL+NT51DLVbk7EPA+mwolkRjM+5tUXnc9XBbMyHm4fwme3HCgM/7mJtBFxxt
TVmyW1anQS4GWPVMkS9XbhIeCUu/JZT9HiruiRJdGhLsZrRo5CZocJ+MYiLjhXaaWMV5dtkwxj6c
YmmYhLhUb3+FfndQ9ATkpM6UfDd7ZkWSBoGXWlu/iQnjYqU1h/kBVjYAvarCOK2tT7H0NTqFLMgW
z+u5jllw+ieqG0Ddok3H/lsZSJKRofesPM0qapjwxEUWP0k7kefU5NyiVKglk4hbA5eNqooHd+k+
jINrYYK7NGYSO4pgZm0NR7uiiuv/iavVywdTh4+zan5nj5qKwSczLNWA6WVyzqT7gR8Z1Lbqgv70
hoVmMC+3XifStOQhvdO3yw6ifTGEfWY3tLUM5+CV5iZv6OKhuanX82sgcS3nKVQCOgUws7revkty
IHyGnf2Z1cSqk9TakQpHcRq7+bf3xw+nqm+hx0RWkjcgWxeNzUdm9t893hKn+xbRu1TVeYycjOY+
Dvnebs8NQUSjy3lUPrVNBwLTGqtk7rovVnGNY5gn85cdGPuxnr/cIGBmTvH5OiP9LakofyUCn108
jgmyARdl03Op2GLyquqUxFU3bN0qWhBIvr2Jmh6tGEcvITQLrClxAddk7cCGf1fMlyHFMteI6ol1
bkz4HFcb3p8EH2U7jdvAx+3l1zxL3IM16dfCf43ZxjD1gyg7Teh/1K2yC6H7yqKcGzKHCT3Dn+A/
wmAxPHgrCBScMNj1m73XpW91ph7m0aCRycDyRmSfTmaub3W/cuhhG0PaWzEkoeOYC2E2pAMLqp3r
mfcVbacTDcBsDueO1wD7CwlJPGJFFY3vaafOTtueqzjZs8I5g45Dkgh3cFAOaet9O5VYD6o+EGni
nCqJmKLxAGDQzPjG8lUzIfa46bpwzHVZ9jvN95kUCT0aZxeLTIkFXpvNsa3h4wKaXA/AvapZoCXT
dZ4WD73GDzS1r12g12m19NJGlIRHdx1uggjOhwlKZ5UHBNhZtuWbLvZ+CTKpI1FqbrW179eXoRag
4RCksSesOrfHuRNhk+1WWLoutSle0xBGdoUDpxqMu6TSeyfxnG3qcbmGjsxxaBGHpfUI6IcRkXO4
DNbfhHbd1FBPZLRGH8CdfbJUDecI98XEcJwM7YuyOPnFq48pMYm7Vcl92PGDPauGA96Y3dCIQx62
u5lfrcArG7bemfnpKEOxK3LnvnMFuJn+zeizHztmLPWr5LGOgfmNGKcRGTa9Q44wt489XX+dKPnQ
yMyQMJ/L/tHXIVftt8EH2OugCjYN15fCXFSjMrmlbX/qerIlpLDNMXp02HfkBb0HU+eTMODzKcdt
O1hoc+4VShn47zH7ZMG76y3TxMjJ7jjrOU599r3reF5a/7L0VDjON/0u3+QFDgKWpQDe1M4Y/d3W
uVSRiqnTEdDZrDw9BBF4wFw+6KLl620gZ1JhPymXrG8jcWseh0HusSVPRwEWeoh++oTSGlG1H7kY
/ixsh0S3yAHiSjPs9oRtM56tr6KpryqvIa42V6lQRFtFzNbC7o9dHhrwZ6P8DlhZt4stUrmGcWTi
2sZzeDCNdtwYi4lXzLxGHRHiZQizE+hLzHAuTtuefKPCgW7U5cWq/G9mNooZEhAlnQ9Hbd6Cw8Wy
DBJDgcFeiS6zMfhGn80Q49uPlpNX2mfDhJ8xlfN8xELfwMsCljRaw0ZpDJaixUbWUSBTpM5vKf9k
hEBFJRPpohpfgxuoq104v1X/4wMW9upkvhpNB/KSXqMkUO6hSot976utUyXV2o2l2gTOTwbeDvz3
DTwOoaMcictY95grTaUxz/iXIZ9eM694p9mIOhHEmSFF1fr09DM1CRTR2iQyE6I4Gl59TI8hBoOp
dKmUDFDJWYkR9kugy/f5STkGNRXtkQ3o3iRg0TbvY5juePS3Eht7FS5ojfQETSg5T4H5EXd4QtOl
OC959vmH0ZzK1Sy7KFBoXEjCjafw6+oMjVm9VlP2IHR+hrVpPjHSgz2fsb3LZOQRpQt8Csplox5u
pbyvhugY+uDT+vnk9sGtsHSy7hz8WiJmeebBUgytGMsGduViij5jl2FZsDywuovgo7F7/750quuc
IHsbPsmA3L3KyX7u7R8HuKKhzHvtxjF+QaKPmIqXSEGMCXzg4HPZJOIv4V+JQlJ+IYdACtXr2ow2
ko4bU9VHS+sH4tvbkVdGamBqdlCF63agy5sJ4K4RIfTZikqCRsF7GnsdrBsHekyp6KeeDGIyERoe
jpXXNKiOyl1Wvoic1aInk4vcKJj/E8W9EUzf3oTjGVe3yYr3jm63uPRWM29vv7sCkTkHrcjWIYuH
vCcJ5lBWnPLnStm+3zc1kpOs7R8Nd2yj5/BrdgNGQdmChEl3IfyUrtDHBkoEHpZbUyj0PZYEHM+U
yzkVh31LN0hHnoh97C0Y23A5/Q8SqFAvJdHE1KruTRVO2BAdVG3YgPT1jAISlekeKAY/Bxn3vNBW
XH1Ufi6av3GSP0ZKcjjjOt+09VU3YbkiHvDlmv63p9k3Fub0XZHCTnGnTM1AtZ2Y8FV159zGUdwN
54AS1YfZI72ehjmSPwH3lyJhkApI53bBso8riFRBZpqQ5WXrflRpEpyr0LQe0gzbW5r7h8hpXtXi
MJjMtmPZEVPcOwZPuLpx73jWPsz52iYQgninDDFOaEhwMx0gyvzRtr0rqjFA70znTRDhpEsAnzkF
CeKZswEhXxx9KyajBdfk7v/CGVxpVAPc+8JG0mtWEZVZoRGsuUNQIkAPF34w0DLLhy/A9GMBe0Qm
Iug4xv42UxZlnePYY5p2v+2p+SnmECdfTpWKqjGFm2wDyKe8QmsGbOgx/8gawB5iTbBOrZg/d2rz
P+EJ0pouYo32B9+aG3EHB9Z8radvCmWsYbqQ/gEBTcYNJ1tAzlZxsQ69T3xrVG8DXgN6hqcaXQcK
Tng3wyaISkuDr6k+AYT9q4tpixnqLjQvWBuZWWF1kh2nbsY8hDOGd80TeyexB/FQYV1CKTPYjtVF
hZubXkTjL6JKqci2gYvSgQzp6OLenBGhk/1SeJeyDs3oLzR7/qz+vcxu7oC3AbOXhLwmjYs54jL4
shJ7nZS/5IfvDGvaDui2ZVnscsfbq/olA2MXA2YImluNCNfoRww0254RXKMVGZ71StkyGNMifm5b
bOG5kGf8Z+zqimNoQNWh2orygMjIn7Ri4rOOcbxtwUQbgJTnrWn254UYMWFQw0+KevBGPzdg1Qq1
uMFLI/xlaUZf2V1FMMWyHyLE1cGkJ6ZckN1DfvSdYOv29oVkGRgpH++/8RQERxmXG4hvy4t2HCjO
4Da6dK1SpUSWdzPUFwCiA2taP+R7E/7xdt4kSbgzygjQRv3g9bBFtfHCQvilGIkrYa3VCH4mZXZJ
XO0FbgSZvet2kQhpfY9WYfxSM5+NmGAb+liz6WrPfbmKFFvVxh+cNQGCRzOitc6U6MZeMDJoWcb8
6bGUglpnAIq4q3xKZW385DY4jlFKnAWDOPdAhnZOR7LM6FkiuKrH34LAD/lMjuTZUC9nVG9u4+zc
gpU0oUMknKuMtDQm9oT0iBtlG1aZ3UNqV9VR4obNZIVyq2ABZpbDImXch4RAZbKfRl4a/oINZf9X
dPcmSwU4wOBA3LOssTNrJtAoE1vlzY92iZ2Jx4WkK5sX1n69nm5NzsSKiv7UY7GC8u5gy05ZGKo3
HAl0AdvnKorglexxlB/H5Aus712I4Eo1hfEWACkzMvbndO54uXiYZmIBhvk0955BDqtgWcuCsXOo
gJAHaZATsmZ1yVEeRsYtzTXSNpKN5jdsHLmKNXb4qBwwYk8cC9zKSAPShzTlLsBA4yrz7yx9qWtv
2y0s+np4ph5kt3iVOjhYvj9ugpiP0+M1otrxvom3HVzOau6281JGh60aYjJlC3ne/dZyaYV3ZgzI
RD4zns6KHsYc9zgKzUuoPoHIbtQIb83s7yaiKQB/T3oInruOAorn1tPrEZ99Fo/0KwtaiN0d3937
0cbHyHePYq+lCmDXFo+683/64KlR1LBAD/NKXDMuXevyjazuvhVk3BRefpjuq9nJ/4qJKHHT3dfl
/GprIDsm07ULFZaMQ4yVrls57m89vVpwGlvdEkANwVGzPclttZ1JnppN8OuGvns3sDzpeI2XrXUc
TKTIPjw3qP6MY+sgbH5k566pPccRgV+t4iShivBON25OGYR9q10DLBtRlbK9VApYtJohLhgghRre
Wrt5GtA+6J0Zudi2wbiPWCo8877Kj5Avgr0RdvqQDXkInCreiN4VO8sf8K/SK/GhXHNtWxKwDT3U
E6FNIhlbEzVFkgiQc4hXIGS93Chnxzyi11WtbrUzsYVh7RdIDISjwcbArjMeBRJruR89e6zKFb2t
uwgGJS+QfjWP1BZUjXGkIIM7FSd9GrBEbL2nMf2rKWTH6UIFsh8BnE3oCrlD1AouesaqWTpQ/6XL
942WMHPt4YPfTT0nEF9uwFZTY90ZNbK7biXkn9Ykh1aNuQ2jwyFL6cd4fgU+znXft39FMiJb4zIN
/0lB+5cZ1hiTohHeF+EOPBq2aNFHKmTFpZovQAyJi3EbssBc1aWVvdC/oq+5I/V7S4sgd/QmHrn2
QAKxRxy+o5NZ32Uv3Z1hAumZsijD5WsWW9DhcBs0PqZoscdngZE0pHTy4rFZ7kQijLGe9Xh6rb4T
RG2SajdNmNzjqSLfqkVh/NZmTvE2xwTr/dKWB6MW4ybhSoHVAn6e3wVqAyirw5rizudeztPWTD0F
QhpVmN4GLAiRnYT1OggwFCFq52AdMv5pmUNBWpwPuLlGzwIP1Nj2fJmV0j997r3NrU29QH2sgGCs
yhjz1FQklFXrRwFEdquK2H6wSrjutW+Hq2JMyYcPrDi7nu2csS+59eITCs9pIbFytfi9xkIUDJc2
aKWQFOgz2DbvwcwpXAqdKXmA5oY5hUEF5MshTMuHCA5gEvS7PjSv8FDOEwucu7pvD83yos+zkPxn
0UHbZO1my1+HAxqGBH88t2mOTFlYDLJ0E1gVP+z4QVMe/hsaQPYSkt4dwIeFUlx+ow18NrMCDhSQ
E6/W1ZDTOxQbb2WcEQKDRvzbNhVWiAJSVAEvAy+Injh9lXu1HKxBA94Zkk56JwwV7SzMfqxRPpRE
ifAB1nzRSxAQI8XCbhK8CMwMAFLHQqNt54PNViuxk1NJ4GMHERlSu6bsPirlecLhGk+8o53lMo/w
19Dh3ibsdsUlHqr3ughOScxMwZt2NGkmrSKfiq3xkqUSXb4xNqRehr0r4g1mctQEYtEyn9p7C2+2
Fi7uqag1toEtE7xUildB6bgEPtn/Vm7KYmLiBSAL/pIhRN5UvI95oEiaIWlaKUJTEAErLifP4goc
1by044SupjmsoaKGVX8s7AScmg/G017jzRKYMSkK1jbvFgI4oV7rKdKXvuAMFYZfXGWZ4lILcoqF
iqqhpidjazt6pbqEwEStyR0O2vCaF17K0/Pc8VBGYaC/LILRM0mZ2aXFuEDv9Wqyo0aRUzMt+/rJ
diIybCm7Qj1mEFWZopkiHgITZbLxE95xpSOA3023rqFFyKBYiiNmYsbPQvdf8P9WTBW0DgjW+gqD
N+seJXddSNNEbozloafnat2N1ROeA3edSgLCTmz/Ig0416HjgBLmjHkFF4Pd8Cq0Kopgst6U65rA
xcYrYRlaiiGogIoF6RvqbTZ42QpP33sRYLrtdFSsjZZdexcHoNVqGliAqtASYdFgUgjBAW0Vj4Gv
Kfclb7KuTDjm7oQbOxhSWGT1V9wMDAhcsJ/ylmdVWEw7LmbeDX8jJkvAJmZVOlfI7cU/p7Hzx1lH
Nyty0Jg63YO2bZakXuJzO82n9TRxHCOmjrsume2DmAWtRRbNhR1LWCJFffM8xLV5bKAW0yZVYhur
c5htrOTXwxL1TYTrb103ira23f5ToccYyUqcWvn2mQVKuRusAJKAmnrWtE7jlW/A0VnjmO6f59Xp
sQMBgipoioMW1bBVtIWtEa/l1pU1qyRPx884rY2X2cJWwguf2tEBoAg/I17a1v4VzZwiwA/GLlB8
VMLDTFGbFhg7u//A2N+uoSiRFxQTiAFWp3cJLDNic4M4ootRmggRKmk7/6HFhrLOabPZ5pPn3c+i
HO8lCPhzOmOur6CmrJSb/Pk+VLdoBuauEyLZXO6KDlQ5yXq/JBaYByMPVTi0+8QeoMvBd1mLqkpv
4VIwELWwVocw8dmvR+ZxqmCLqar0IOcBKD4wfIJZiww6ZwOYsBY1b9uA9xz2duBAxAB9bGuEZUJ+
3utMimcTaFRt04GwDGtfk9+vbxFmaDbAsVkdHL8hiTZ5irI4qQ5FwO860T3FKduNL+gzYPaTBFuP
qvo9kX26GQW3TqOH9WgFxD5nO9VfHQWEWEEGolAVBsM7ZQZYTV1M3UFp0/iQDca7rDE5gHsK4PiN
n35FoXVbwY5jecSMXnMp01bOzmxS5rbQPSgReNtrbnIQ6R3GOwuD8WbS/l9cTAAPRws8sODESWvK
7waI05xgzkjKBTknG8b4xGqOprCE7Ew8pOmqdvRUABjF1uNN5vjkiLEld0siuEg5YSyZmGdnYoPl
eXTF1ATDHj3fNP5AbOVfTkPtHHg1B6qVNvOzF/TWMjFVJgqKF64qTrwdV5ZdOnG5Y/ny0Zeg6csE
obAMueEGFDJpiJBZDNMHsI/jmiUCtEl8YM6JN0pH7FPb+WZn5WODEv8Glel9XQ3OAU+ITeskpUQo
wOMTqJXwKTaHj3wAHEYQASnDNcV9n1MYshkh6d17TvvuhDnFEZ2XPOq2SZ5Mx3Me8qUwZmryH/kf
aee13EaWpetX6ejryZj05sSZuQASjgAd6ETdZJCUlN77fPrzpU7MFJBAAKGqahVL1VRxYfu91/oN
GXxVBKmBaht9JJOMHVouawp49lmgSc2Gm1H26rkoSstWltwpSPmZwNsVTKLVnNQqjNvbGAGWnYGA
3IsGiGUbaJmsL3igC8grYr1q8R6pyuDDFMzHKtP2ObtWZ2mf2WhnAhFrThmO61ZCUkNqpF2ftzkV
rmEnNdG9gryQACxDU+A/w2t8okRO0j8tUKrE97FB88RP3OjeN3B2CBTSQlgnUchTRoR5VWU8qtN1
HfJixhYRHoEW3UZ61m5lhctWGAO+zGVw6GFn7IJGeJRqIdyAJiE9jtJmJ0pfbt1sNK9fdO5AqjNZ
lPBx1Va28wZHZclERSIXOjJ2LlQT9AswvQwsFO4YaYQv5kKDsJHj4K/VBNz+iyzg6ZJgB13CrRSq
+6qw7j1caOFv44tEohu6+/DYx/6jZymPLk5lqwKFEpKHMeB3PctWdaUD5RfEFz8xMjsKEaJRxPyx
8LoC0klYfWf3utUrn/bDc8TmjddMIQBC87FURmcLZYWlXrC/AqdBwAJt6u+FjOxgFq7Aqldzt20p
diKjsipiql2lOt5XkhvZJ+nX+RABHdWRbk0l66C4aTxtVQEXjBSVCR1oISULkvY1UETY5w991mIv
KFHSqsvwSbcQK2dar1oLULzXYEjmFYoHzIh0SGCW9+i5ro0Ir27IF96yrISXKNIxJHG4DDm82W0P
PfM28J8NYORCX/00WmwtQ7XbuIb45Pam9pSpxV6CjHQfKfLPRC4ThLM1jnXNIDHe6xhpmEzkQpXx
F8i/5xnQF1L+sKSKgLKFZb6hR/hQ6DzGA9V5jmrzlrORXJofgh1HZUMNq2EXKAhkqcqDoxrvHrJy
llevFHCrRhygmM2jouyj91ytmPh9uxa6/leaKKsa3ljbhOxT+E0w7jugQ+SDXM5Kgf1r46KrQBFa
Rba/m8O45VbTOtuRueULycLK2tFFCqBANffAbwaIGgkOEoReWX5kcpHdY2eyJLWzLS1Ehzs8SO69
Zsi3ZJ90/gtlGyPhT67DK2R4Cx40S6lMnl01ie1Wk401pazcHuBtpeDA1TZax7WGb1m26yR01rp+
5I9oyOSluBBZq55DwPSdN5WRMJpg24rAO2DkQdwCjQQ9CjloCSkUq7BuKTXe1YryhmCysnTVuH7z
1DLDuR3OeBlZd+yUG0syvzrMH0M2ZbdxSRmxZCqT15SqsGWX3vCGYYFxp0TtQmvA7vjpgmrqyqL6
UxbAy8iogze0RfyDAVTaZfbLCrAO8NxnH/ObTG1egxSnR941c8l/zPOR2Zgx5AYLXJ5nUbGqFLBq
sDS37PBb0QvxJc1f5NQBGS4sPax9I8tpV4ObPpSURWyfEvIMbo+yKGD8oQJhPAbDO/5SzqwvQ2Nl
5TVCv7X15gz1cxmmW4eq1bgVvPZJvyg0fJ5N2EyeJNm6VT17otC9qDLXPBliGcqRstJzPgIqrkYZ
Bwl/OM1DXTkQ8BCues5lPYdekPTk8yS6SmuWoOsLQAcxoNyWd07vspD9CnEwWRtISLSAkAexiFE3
NNvk3fVg2ePWRaXakMckcaADJ4rlynjnFuphHqJBqmT95yRuZBBatuJEMjqtZdSuNBO1jDR0e55J
MUoJ8yQR9J0BnG9XqZmKdKPTfUZNEj3ligIjQ8A87EuvQuMZG0XIirWphUgTNMCOaqqjvPyqKnC2
qYxy5tJwsVUbQvJ0Fqp52dKCvfdGHhuCrSeK+E1nBfcQVw9zji34At/bqszWZZFnX3Je1Tc5L4j0
Ns4K9V6s6+qHFanaR2mk5Ahxgwp++UpNRWIQGmTLC5BTu8YrkU7TRSdapEHWPela1puz1BIdmBdl
cV+mvJdjDUBS1xrWgzd04cooueWH6qj4X8RUpJNcgMYAsdbzM+V7nxhvOFGlozqV8SCGcv7WpK3N
drbQtKza5t1Y/nUA6MwMVJsfalEn5arhM6liGigMe54/wl2PJyOmAgoCc15dA69SKIw8FDHaPJrZ
pTutjdH498G+ADMslmXHjEtU4d1rA28Tl1K0Kgtj9OCqRE/B8Q/6b62rxbbAaJNcX0nZssjb7C6N
ANhlkV/ZQGClO3BYyVsbhAAsEHpYJ10L8EEAVRIhpqyQf+IwkHTbcBx1KYIjgvGUjzuCoS+rsrWg
sknKZ9VzC6AQ34DQT+sInfRayrGREcW+/akgN0N900IghGzRkIk3Qp7lCh7dqgMxsOcOxPMUzDMp
H0VONlnUsBllIHdooBN+ZFryTQUy8WQFiZrNeMi13Agx/IBTLCb4tTC7FDIl8PFdnA/tru5VcpZh
oVcszqqGXMa0DsEkpKaBTjqVMnhtfYWkp1AqLau9SRHXzCS9XJlxISOhrijp6j8q7M1wBAenW/oh
2pGQQgtuB63rarN//+s///v/fnX/x/2ZPlCwcNPkXyiAPaToAZb/9W/13/+C9Tf+v5sf//VvU5Z0
wzQN1bAkXTdwdZX4/tfHnqsMf1j6Dy7upmoihoym7rCtLG05qNrmcgjjNISlSvg0KaxWU1XF4xDJ
IPKoJVWE6IYxM5UnofzZtS8Zr2757nKkM42xVNnAik3VNFE2J40ZUDxrWSSoToBHM5X+Dhvp/Z+H
4BUgj9BFzRRN7bgxTQtIKQ8J4YkPXbHXhPXln6+fdJYpwixVdFXUoEXKyvHPj2Knj0SPDacGsjLm
1B1Q1zWmRfDV/jySpkoyUALDJFc1aYmhN2Zq+ikPfIAUYvYRgQCtm5VnaKvLgU7Hn36SZXC5eJAY
ujUZldqwHE7anvsG0pxoe89E6carth06K33/43Ks8UMfT2dL1AxVNmXNlHTRmDRKoAIhskjQoe+f
NGWNrssKV9MrY6SMgzCNooumzvBIlmWo1vEgUW1J29wnVwXHe14u9BXedrYwQ8Nr5i+4C9iOjRAq
f1PpmqMzamNIO4dPO0OPZC7Y7cxZGLZm1/M/bzxaWZqkyroBYW7S+A4RCkRb+FhNjlsUfExyX7eX
QyjyuabTubIsmZYEgfO46UCQxVYwyd3ni7Hpjd3YlHfmKDTMhtlfTceTjoYD5l9Cgfzd8NBO5ghT
zBErmmf25U8ljR1+NCCGJCqjX5UOMVXT1HEKHuxiZLcix6SSC8FmQ/5AgkGBvCz+pk/lUrpz1kK8
1Wc1g/DizZ5+XOt3+WTRTsKbx+Eb+L0UGglP7dghC/doGvNk8/0+nSMGqszJpPkbTL3WX80cZYBZ
NrvrZ7/aWTAPrsyAk6XGSmZf0hRJxSCHTf34g5RckQwqUTpaz+kKD5WVanpAy1v3RUdI3Q+MK9Nh
bNhxv7NFacw2RUbPE+bCcTwpjS0S/4OBs2F5lzoIronVvqwA6/SFeSfnAffk+MomL51pJAtcRDpG
1ExW+WT16ZGF27MnoRQl6jdjhlLIQrSctM+AUmLbRJsevoSuFHeGiC55goOvzQv5IS7COZWI+yQf
1oUw7PpguHI2SGP3nnSHqWiWIdIh2u9942AaFiWVFbkYu6P5bJ12wxX7Bu1W8g9of/kx8tLtMpSS
ewV4QEnLroz+yeZnMBoW5R/T4rCVzcloGHIl9jgIAxEdn/UVIge1/Igj9JXt7+ygH4SZzHaziqCx
JITRnBW4DFhdz63x2alPEszWPA7/Yasmwy0iQ9p0DeFUHUGBGGSWgLuIADXz8iZycnmg91g6BvOB
c4rhO57LYTsg1hXBg6wBIJZIxHgosP9pCEtBvcqg0MMTHwj6cQjX4E0lVAqFSC/9pilteB+Rtny9
HOR0FmB2wXWLc11XdW5Cx0GyWMmFSsNaR/DFlcT1t0jqN7AXV5bh6Z5HGAvkCzdS3ZCM8fsHcx11
UhkSn0UyQnpN2gcxB5cJUSjTrgz/uTiSpPAulwwuXdNDDTkFbpUwC7Bvq3A9KKicRQ5veg+kmXx/
uetOdxYuqrLK4Esi/5wuIN83nRg6PKUYTb11sye9uqe6uVNEf1F7xupysJNx4vLNJKBNFr1n6ZNl
JChUv5JAN2Z5Y8m7XA/BLgDomnuVeOV4PGkWp7WsGOOdUlEs1ZysIMF3apU8ELmcAsCOAqIr34HL
WjTquwql+4+bJcsq5sWSRS9p02VU53EcuiLB0gBCk+ktBlZtC7z5j8PwktCY4KxXS58eAiZsLhUU
LJIPyZ1fvA54b/XNlZV0MvXQjyWPzRipXF5FVTme4k0SD0DOqIgV/V3jv2fW1ojehu7b5ZacbKfc
VZFVVETukTLgqcnzqKmU3pQilGxhgBW7tIt7AAXQYQFya9Bv0TaVDezi4xZm9uXIZ+YFh4yqcpMT
mfX6uCMeLGFeZZHVGRJCTbLarnK9RzJrkJUfrZEXmwANzJmm1OKVoCwjfuzRKWnSTG7oBuI7IvNx
0q15PJQN9pr6zLbtrW3f2ttbfrccfy2Xs+VmM5vxj9vlcsnvZpvZqpptVqvZfsWX//mLik/yuVnN
Vnx7M9vzv99/djF+ny/z8decv+zxy3w+s+ePj2v70V5v18Syxy/8PefXmu/yJ8bf2z+2r4+v2x9b
HAv5t+2WXz+243/Bx9xeWZSnk4uCi8ED0oBfaJrapBfUGsHwroLGG8CuU1DDcKmricXjYPzxLFYQ
DWed8NQ3TE2cnAeh0jgBSn7whZEBMdwBvl2/1RG7jjCquDyhTrc0jptxzeiqoRJ10ibZNaMwtmCw
5476UKCraQiAH1Xhykk97lfHE0hR2TBlkSbpkqmM8/pg3joVHMiePCjonACDxs/GC6GwgJZBRR1U
a29+qfKVkGdapumMla4BoOcoGkfzIKQnhUqmBB4GYw15rTjSrXlBaW0Hi7u5soGerkpF0y1LExEc
1TXuc8eh/FJ3VY3ELgIwoQ5mKnyDStstHD9HvqBuMtg+BpnlyyP3u8+O+1SVxfHawKatjAfTcdRG
8xKxi2JqtLN09v3/P+aU+8pGwGEB3WrVLKHo2vH8Z7vMSa0snKfhJlq1WyRTZq+ZLc5+/TDnwJbs
/ka4slLGbWj60RTedzy2x3UiTybw4Au8akrMxb2OKguGtT2/v9z80y1pfMr/FWIyvNXQtC2ucyD8
4tSibgZtGu2Jdu7EYH1EailzxHlB9AxUyi9HPjexWJXjMWPgLzJdnXFu6l3t1CTGGtC+4bwHahom
V55p56bUYZBJ8zLJrAGhNYwlTOHHrOZyaGBBy9oZKXph6i1NvE2eL7ds/KHHw0axy8IwkuQPt6nf
j+aDJRNHjuOpDUElL0Zxn3qrAPbNj4rXUQXiz2OZ+BvpZM40nqGTi7WZKoXnDrwRfLALknBTyrtB
WefAAy/HOdeRh3Hk41ViJXXV1RJxcLyyNX8fuO9WzPJAS7K89po8nfY8JCUZBi5vrTF/ehyr1CH6
RRIp0zLIHofS+eZ3zpWt5kwIXeS2ZkkkC8bFdRwC57XE8SNe0ibcoFkC7xWiTnZlbZ2+iqHtH0aZ
zD6EGGsF3UADjhxqe/XPxnrSFRJI2FpIWjwXYDf59UdZ2hpo7svjJZ1vocYRS2obR+VJC4Pa7SkV
UMbMw6dKfpBVcSzDQ9x+CJ0NTg26tUIjWsnxh7npnVXevl7+AGeOKtr+V/xJ27EX8x1/nDDEdyP4
nndBCMWkRB57L6QGVfOXywHPNljRZYVLMXNneq2QGl1J9YIGZwUaqnGbv1OnW16OMXbaZGXrEq9t
E51XUk3TrE8qu/AwXdh+Tmm8wqNaUzJ6z1z3ypk79s0kDP6kusIeIvM8UieLLcyQfhIDCCZxazyr
hnvnRRi6JdFX6KrdlUl62iQeE5BXKE9wwhjTMojQyjlwL8apxg8oz80vBWIjLl7vl3vutEmE4bEM
kIxNSpImTeobb8jAtrEUqmbndbGtqjpC2f2CrMSV9/nvUTjuvnHTQCVc1EgFWeo4Uw72X0sVIMY3
oNbNKEqrVwOFo+Qt94YUQaJSz5RHkLVVdo8OFi4uylBId1qWGL/QJ42+A4VPm01U5mkG7SRK+rna
6vXGlCpnX6YBjrbUUqUVEE/0lnI5R30LLOUo7jUAM1sKWQT/s1Fd+bNRI7lbhFUmPvpokd4LZawX
i8u9+rvbJk0lDyFxbTIMnhXTrRL2HDBDE0YPVuokYOWXGNhZkwub3EHYcFC/ImrZilhCQfHggFZz
ucquHLGnI6tTc1JJUpgieQptcgJZxRBgXowoehqn74S+Jb1jB6K+RwDhygvqdInTTlUfyxw8oRje
44F1wwwqcS2iWgdTehf7mBZmXVdfmT+nK2JMavNe4N07Jlsnl+wGCmPqNiBS89ZY1CZ20DCcBCV9
vjx2p2F+l6BkC0SdxP1n7NeDWVrjU9mFfm7CAQGI7CFdMPIs8J67HOa0z8bEjklFSDbYTKTJpTqw
HAR4Ie5QfAc8rySfWKu9Xg5xOgNUyRhnIZUn0kjm+BEOWkJfhWVeWlxT4atKFQK9/hJqkRnnVw61
c20xFTCrSATI49P9OBDl4zBXAjgXVr6JoIQVz5cbcnrJUSWyUmSx2XV4g0xecWYAJNtIghFGqswb
Q8AatZhJ3aeVZUtRvbZ4r0WbdNugZ9pgRUSjfm1XCB1VP/BatvMMlYRr79PpEJF0sMbMPClYGkey
97jnqsZzalNA7T8EJWU9KNZ71tczSfj5Zx04DTOZ06rLQWKohKEQaWvSQyhkC7UErus+Ir9yZTZM
F9AYjGcwGWVjTC1Py7iO2fQaWi0F5NW5ocQzfDV9DFAvt+hcxx0GmbTIiOCKe1VXzAs4MXkbwIh8
RHRLKFeX40wnw7Qx4/cP1hAFfLk3fOLkzoM/rEIU92ptR5lpNqqj/rNYk/s1pix9l4ot8myFYtwW
QonafFfOGz2pdqg3AatMKtm+HHO6dH+3j4lHalnW2FjH6+JB+9TOq+AbEdPAXs5/DkixXQ5wbjaQ
G+F6oXIOkmY9DhDEhtNXMmDT0PhWDJ9Cdoe0zuUQv3Mdh6ft2IjDGJOO6xzUZ4aMGP3KWcW/hmW1
/UQua24stL365D5kK7wxiisz41rDJj0HylBuopCgcfaz8e+V9iNQr5x45wbnr3YhJHHcdyBEJR8D
LEIgrJmvgExf6bhzbaA6zyPfVA0RQ6LjAGSsBodEEjKs9xhEIXl32646hOWQL0dhcAepb2bZYLbz
KxeGa3EnB0aPHh9sEOLmLhUU6zswGVu8dl84t0Vw9FHf4q5pnCTkNSMkwaKpxdx3HxFLtgf1W9sh
/GAoi8vdeL41/xvImAzToAyN7I+tUahmoJq0D3w0D9H2+mdhJoNlQBjCH5T2AFXEzZ3BCYSNml0r
l5zb8Xh4jLlFSQcdM7b2YEdIQGt3uA6OcjBPBtiYIoROfF+Kn3l5ZXqf7beDSJM9XPZUqQp9IkWN
ab4LmWXcDIUh1fMyMfprkIhxOR7vEQrPDpEL3biiuEccNwtSA6i9CC9d40l5w+DYRkvgOVkZu8uD
JI+DfSnO5K7SkUoK6p44waYgnQALYC4tsUp89ufVIt2gIbd+wft45q5Ax+PldOXwlaeJQ9k8bue4
pxwMnwsJFLoa8dsFGmQ7AKnL4B2NjBvwTftmjSrbzFhgwrvxN3e/+r30iLTEwv907vr1tS6/2heT
qZRCylKcis/ivtYLxYYjtCh/JUvcpnbBZ/ktexVWwd2Td8tbbZWuLw/ECShj2hGT2QUAHSfpcSD6
G33hrJDptbb9QlpLs5878J1f0gdOnGvLvhL23K6jU6ED+yPygNcn86wrUuqQVs8q3akrf6+t3TXG
CysIEc5afYo3yY2nzvDujf/GOXsYdzLv6lDmQRqIxTx1byVhKweIu28ut+1a0yZTC1IEXtQax5Hl
qrPO2ZpCaquYGOR/mvsYz/PDtkzmTR5WhsclnMtd8NIXMF2VV7n9cbkx44c9XqfHMabTA1Hg1s3o
LyxhZ5l4XyhvlwOc293AZfLI4+gxQHAcL8R6SNWwiGhEnX8NyPhW4nfqK4t/FmQyJLnUyl6nMdvq
6KkUsLJS36E8XY7x+8I+7SpuBzC9dPAo5hS/ofpSjPeDxHDA358N9n258o0Fo7LIbjFyGODoz9S9
8jcmtMHLiPwUCT1jejcpCjc3UoP+azAzxxJ8oRXZ3pHq/eXWnZvUh2Em6xU7DKxyx3ngIPLkD6is
le9V8xIGin050Llz9TDQZD6o2Dx75RioTyOEWgCLd8qr06TzosHx3af+/A87cDI3eiNAp1akAx1r
gTpAkbyq+dPlNl3rvMlCFWR05UUcJeewaPduWW8iMXwbRh9IPb25HOokcT5uCof9N1mwVKUgxUTE
Up5s9SZaGtD7bAc45TDHMGPnL8v+yoidXcGKCBaGPA2Tf9K6zit8B0Qj8x7fNq8uV0XEsVVUV9bw
mZNqBG//FWfSsnRAec0SmBniqtzDMFw0W2mrb2A7r51dM69tJLK2xka+MvPH8T9Z1gAeVFBmwBeV
yX0yUPyYGxj3ybI0npso+8ij7MrWcXoZGVv2V4jJ4pK01MyLiBD4WnwrOmNVKBlKFyS0O/Rdqvhb
FVTPV+bJ6QXsOOZknSmuZA6JON7Gdfc+GaK5j98R8hMLr8E5KnHmSAIvkbu2M1SmLsc+7VEwM6JG
5pCTX9aMcQs4uHvJviZ1hOdMwQ4sx7DGz6srWd1zc1JDQgJ9Sh425jQJqlVy1RQmkn2qvlWxb+6s
nVD/+dVJtg6DjMN60A4lD7uySQiCa1m3zW+kPQyfhb5pEbV+rDfNTbyMVt279MP5Oy8CZOxFcpYW
5/OkA0XMEFMsztkj5R4ZpsqfVS2mfFJ7ZV6e68XDeTkO5EEDyzRpMZImjoATVVkhHFViChxc2bLO
7o4Hs3+yf7RCg2itSZRG/pK8twrlPNd7F8r3y7PuWmMm2we0+DCvQBdTT7BRJ3WUuRB8Xg5xOrFZ
UxowRB4XCgi36ZrCHdqKxmxbLd+KqBpHX5d//vkrxkGAyYD0g2lI8RhAvR2+YRWlfAbiTLjj1fKm
b6rHbK9zt/l5DcfxO8l+sgUaElgHKmBAhCbzzXeNkvQ8XacjwNe9IbPwq4w+0C5EA7ZrPvBvudzO
8eddijdZWGKr1k2QES8P16jndEhPt/1bET4UsnRlLzo3+UxSOlRM4EudEBD6PM5CsWDrhWraa+9q
sreGmqSldyXOudl3GGfSpAwroT5MiVOpX62yVVOUD+K/sekdxpik2mJXHSLFIwapcnwi85sUA7rY
cpeXR+dKU6a4xxSKmja4hIm7FwF8aCLdZsACLgc5Oy6/iUBgukeiwvHW0yL4JQyGRioe3wMzutNx
G1FUpDLCK4HOtuYg0GRgjLxFkVwnELpleFugjrI0oTNebs21IJORGWIJ6zxtDFKmc0u9xZAEKa+/
87YF4UbW5nefTRNsVqmGsTPeVFS/VhdSVBrzEur8HpG7a4yF8QNPVyglajhhukH1dIrizYOhbVFJ
ZkfwwlcrM/Z9Jz7HXmOrZrs1ctdurfiplP4ULjRebk1A8uTbVEs5uYvJ1hC7Xou0OcqxdhhuewcV
+Qpbhb+zknjE6SMgA1DdZLzcVCqAZhpk4yVxEyAibqEcmfVXjtezc5xiLfXTESc/fTD6Bu+obKAT
6+bDl9ekFGdwSC33b82+gzjj5zg4xqOhMkTUUBiseudW7wbiDN3n5Ql+QuT6PTK/uagy1XwAZMcx
CtlvjT6jx2CH3qF7Lb2F62zt3xY30QsuOcIM8eoHZ+H8xOw3/BSubEknUKVp+MkqVkqvFJmG3CGW
6d3oowXx/TPaCivfRr4unV9u7enAjagFSZYICylkSlaUYwwZKx+aGh4QJQLb3p0r2P2fQlfHW8QI
nQR0TZUQgthxl8oRp6Da4yuhBR+NfF9i5pxc2zLk8UpyvJBH7rCojpdxyLG/x/VgbvStNHRxo4zp
PwEOpMzXciVtlTv5xlpWSKGvEKUQl0E+AxS88W21nG99+1qh4/TixKegyE/GeXwaTJGiEIPLPqv5
2XH/HGUPtft+ecCu/fzJCuhCkYNeo5VJ+qzot615Zfr//oAn3XjQgMn01xvRrISQBoiP1Q4vrI25
VFZgC1eks9f10l0h+046eaQQCnaw0Dbiylyot9feqmcuiEdp7SmfUu2xghbHtLb7WnzpC8CBw72+
cmfCT2ORrIM37Va66a/k8qVzc+igZvCbN3Awh3wNTV95DFp9YWsH8hie3g4NnA16198LMuaXB/P0
MD1u42RzjoTWV8WWcANS7tIvM3nVpcXlENf6cXrHqTNZzsuBGK/ZxrwF0v0IR5iq1e7NuvGfqlvp
9o+rVkeNmsKQYCopCHgTMA/WAf4S4kq7dtyc67fDZ/dkj0TVXRZw/uF6iHhIgpBiHbFDt8OVouW5
zZFVDPTVNIDcT4GMhgJmK604ozuU+pUKsR4uJu1Dy60RQq0gXdmLx5U1XXlwFkYxBKCGbGHHu6Tb
VmrX4tOFB+X33r+t2mKlSgu53ZrYdlyeFWdb9lcoZVLAdHJNhNLILQ4L6nWjZXcaz2FUQmaxF5dX
bozjYJw0C3Q5DKmRajZdyAh36UoyXrB6rblpxRJ9OOZfnzXPXevsa7FB+kV+u9y+s7Oe9+v/Bp3M
kFLMkSoROUWjGjyPLuwivf6qsaqATDUPXR/XeupDaS886ml5Z1jiajDKjdMXO4GsYhZe02w4O2MP
Ps9kbPOqRAs05vNUNWCmurgrY22GGcKVdp+dQhw+1FgVLpbTu0uvowuutSyMVEQXS51JGZreJqrA
mDUGf2cOYWdDwRiQuC5ODnWnU7yABzaPJxEh9T74NnoJmUG1K4Jr5Pqxd06m0EEo+XhltJ5ptBAU
uF4i6IOuzdItv8X46tRrXcXx5msYvl2eP+dOWeMg4HhOHJwDRR33lpXTj77lrbUIp9vA+uNcEfeD
gxCTBIiEwx2iUiyLuARfj5YbaoFBja8ikq6XG3N2sR9EGufmQWN6Vy5rvaD3cMpF1ozyL44dXSKt
ZTxe/1moye1ED7pUTcZ3gJU/KuralJBXU1+1wrwS5/z4qDQKqDTcyMn4GB0wD1m0SOf51FYF51aL
9Ct3gbMrlt3qf0JMxidngWlGxuafVXgEhBoWz5Y4IhJD1bAv99q1UJMBIj3koURCa1r0+OJwGXjf
VCFeXA5yvstMVBlAuHIfnyxXDVgRCppM6b601gL2x7kaXzkvz+4+6LiAYEf6gZv+8USTsxCamEGX
6d7PQt8r+ZvRjcbWQLGqa7SKc6cKGSLAtKDYIXdM+ixRBvAsHg8XFKoQIb3BdMTBa3lIHvrmW3EN
l3VuhIDUjihkCLKURo9blqgAPIKEB0wKLnjdFKhCW77qbiP3ajnj3DiNSBwDwzdg+FOC/qBF+WAU
Lq5VtWdHsn/bsQVdngpnWgOumobIGhjhk4yUq7ei5QfYkKoIZFBDTiHOd2hXXo5yZoRICPDw08kJ
ADadjBBatX7aIn4/r1Vsd7G6GUrsJyzRNhRcizwLxT01erkcE4zzaTUIkJcFmx1qqwJ5cTLPA7yu
em1UZcdNOK8e/Lrc+VW3kD38DX5o4N0Kbc4jbZamqPXmFZ4JuJh2zjyWNpAaF3noz1L1zizI1aU7
IZdn2EwhoivnL2KwTsaKe/RlYpSUlz/STLYr60dRKuvYt8Aq98tSirfl6Bg2vBXyq4TpiDlaMqCi
5SUfhbHGKK3L3/X8qey7uZAMS5/36BA5VBxfRmOu6t3pnivLssXkoUb6On532nKG9mIjrTynwsHs
hlMDsB5CPtYc9hTeIpQrEf0epFcFT8/yLimzGchiIXjOkAMebvOWXPCidwxb8bCdh1yprqT6xvWl
WaW+9tZrgmZ3eFv1S73MV328KMD/ydItvm8LhHwTbOMDBzeGbFbq0Hkw+q7SdY8JbI6C+rfWL9B1
3OT9wkJpXEdPyUH7Slpr+Zul7po2nZX4JDXJfSc+CcrazCU+/K1j3butM8+Gh6bCAcrHTzRZjTp8
0k5J16n7qDUPgviAng7bh4ca469YeUzamwpdZWGtaYsKjRv1Z9nt8A0YnJ+NuReVTafOO9zeNQtH
+Z0q/PSiatm42O9WO9y66IBMn6O8onTf0gxMHZaWKtYW90O8NI0lqpHtMMy5TWT1jZ4ipFNtDBJY
dIif7nUPW9lV4+1RPyv7TStuUASXuqXC5hZgpdJIP5VyLTs73X0zkwdLnml5uVYhpeSaMscXIddT
tOqXnmrgHrtKRAwpf8nmWq7XDeyiyprp3kOG702e3FvVXRsvDQu/E7wqKnmmlx+DtSwKcR6FDRrd
vMRzipyIYmIeYyFSnnypOHdhehDWD7r/GGJH4HavkYfw1JMm7ev6Nio+u/IO2yQEwnEhtrXUDt/d
IJxRFJ5nOR9KWad5a5fSk/+jz9SbokX6ceOa34OUepw5x9sJtvZj4j845hwbXsOyccqu2mSJ9VrX
POYQiaQPDO2GwtbFBZPAMdGMlOxCNYFJ1k95tY8R2BSfqmjXZq8NfYGXBu+h27ySd6wtt181sTDP
kgXetLKK9OXSA1AeWvdOaIfBKhxuC6K23SYa9q3zvfle6mtH2AwmY9nPMLGdC1j/1NCiZfRtn530
wZE3inlvvob93m/XyLV3TTND4LlamcpalV6oMszw87XNrAYRdCcUixAZf82/y7kgWR5LHYnYR0H9
xG1ENxw7ajel+BINmBItpHgnC3vBwrNi4yv3qj9ru29YzsxK47a1dDsSEHr9qsJPWX/GAaQM3kL9
psKhIBAUXJb2JbHdZGH6pH9TBJq6hzKK8JDLWZ9vqnfXoFQ21nsj4ybSVS7WeCKlrzGAOgnB9rvc
efaBYZl4r3WLrMBfnMJ3gLVMVjyqeTULBpQAFxEkpLrD/2CjGndWc59FKWcWkmHNl2Igixg+dvSa
jh/dx4CYPXTIPl6JGM5hCNgXn028x7DaZYdE7lZEbBpfpVou5mgiLhLnXh+7T8AuadgHyJkKa1Pf
SqN3hct9mbfrykvWEZZ/Trjo+qWEpVaw7kCE10/IN27RGAnTmyJi27l34p9RJlFRwjNhaUm2ROE5
MW54KbK5rIp2iYY9Gkso7We7PHhL3V+pZBuo7SMLKoU2PEAr3EnxoyJG80xcihQkBIWVqVazdlgH
aHQUw7IO+HjopyZwQHPpxUvvM61YCcLKyj5Q4y2iee0unehnh0ZqvNeLZeO9i822DF/7aK/Jq9jZ
eyXmdPTgo+yhTo3TqxncKclOjBZ9vx9wonFuTNW2uqXZSMu0XJolng44nNxnxM0Q+67BVztfTrCJ
2+9x+OAmW7N51YUXtf6l073Ni5itFb2fk+W7GRT9vWUHSZSnuP7RVO3Mwys4sfZ6vKIMIsT3Ufjo
ufusRxAyj5c6+uhG+OIF96VszovwKfU/BL3YwGgygzchedGEW73mPuHacNFK66E3bc36wYdJw19h
tvKA2IR2Lg4LTEbtIEPSMn9JfAiziBpYLM69XOwbOn24N9BQL991d261uzRbCoKC+CcGwv1CbJ6l
YKkP/SLRlpGG6ma4DZi/vtStJf891bdeQ7FDxLX3q2lvVd+ah2COG+em/X8cncdy40gQRL8IEfDm
Shg6URLlR5cOaTSCBxoNj6/fx71uzMxKJNBdlZWVj0M+uLq382g2oDpGhkZiJrfEAGumFjEZ32HG
gl0u/KMlt70prX3RzztE4Ri2d7j5flLDgQrMh2J7C3ggic0Fe+jtywUG8HPXf6s6KcBTziKPRefu
0rSIjO5zK4FOxW7Lg3gy4KAW1bc2XJYK9mU0mvzUEYCQxQPj5dPoCnhh8QqkfgrrmZUh7bjIIRy9
SLWvaQ4m7GyVQBDIb6pgHrr7meVsOZJnPf/tbQ4rfzdyZ/jrtw6oBiDFkFrHpoV8TXSx68mzJ9kI
BgWaXdi927XOVa2PtXnp2M03u7Nu9RweXyYIniz3zjlfhf1t8iGtgRYL3YOjfMyce+p7ovyf3O0j
cJq9KPaafymaz9VPkw3JjwTTYYwDxtKFCRxbC/UOD1KaQjMi6HuNZ5DfvvbUNJ+m9V7OZ9KEi+pQ
lGwJTG9q5lLb/phDnbScpNqU8lpWcHa4ISDAOSvuSu/ArG3nZBy3WW1GoNR3442NNZzsNDjNZGBX
wR/fjWo3O1Tl9+CCQblvx3MtQruJrPapaF9E+VamsZO9GvXH2pw9Wojbl+ebA0y54LA1PUCLv6XN
K7E+socSOpBR+hTyE9vVnOGzdnLK5eiLS+M/uq2bBDyRZLU73R3rQ9CkXjjvG+FEbQABKL+XC5m5
TZ/ovYir25pe9aaRK80123lwpUwjllRca0CF88ejGtKhJDnundHvLWXH1Iw2vJYaULjjfQ7zc5Vx
TRt3qEolx2Dhk0x8KeZ3kTIuz0+Bis28A4cFoGTZp2QS21kdZjlxfdmrKWDSAnahDBxZ65/du23+
s42I8CaZ8q/4ScztR5R6KFM7WgHPt82HY7yvS82nfDevicPVm3pD0paXbSQQ0lvDrLiTzK+WKWpb
tRvE1XE+Xfdg9AeAUgPpzAiC3BMXy4D8or1k46+cH+vpuBDIbJ/Bxt9vlnlSjQEuS8aOj5kxrrvT
OPxb+ICX/Tw9uQ5bF3o4p+PdZmSs2X+07Z1Yr6sbtcU92bsL0bPWSgS4boeObiR19wZpNCyme4/L
9RaHXZFw0fbqqHHxb+Szj6+iPtnVr+NUu1v5nf8AFiRb8dXmWLLsH2Sn29GRNXZocm5VEA1W9h37
pyF99JuzxUc7XkVpJ04Panc4w26GYLsH1UHCBUcolPfib6YubvCn1IuHkQ+qms6Nloy8KUAVWC/P
OWih+vR/+jE/WGmWMOKHP3i90XWJQ9j1vR9qs7abgrvZ+SnNV6N/DYJ3w2e9f4FxvOyW24/c7JX9
OKuju/yw9LUTHXcuWZXW2YDkPXEeTf1O6ffKIu8kRSfVHq3hl2x8gp/Oc+3EI5P8VosLQ5DOzDWd
/5XeXtdfTMqeAa7KfEO05fEGvKrhPfCcPtLVoSxfumLaW/mjPZ5y8hdTEFSSq5L/m+7iuinucuuo
5yf+xGwcW0n6R2mEDc+jbz6Y+KTSNOOKPBXmqyMuQPUgyTlgfk2OaTYvdhqyklqPt+OkAd81jbC6
DkCEyJf/CDordI2PjvjySjXh1DWflbGzg/cxL9l4JJdyeCw6GODBT+meC7OMNvOtCMyTpA6f2KCg
QqlhrbGlJvxklH8mZT+b2X5sEnu7ZsaX5pzzGq5kisjZMEnnf+IF51uzFQTxYpfwQN717NPqn6F1
NVjku8TScDTpsWvXbPkeZHOQ2qOgl/BptjXYnLNbRP+3OIqjh8e1pAp0ISuMy2c2+Bc5/ynEQVQv
tv4n6EH1jd8GRdw8/AHgsVtq/zg5d632Y2zr3ul/14JCjEzmLvsHiROu7y2T/naN62Fv67GmOrAL
80WWzZ1bfRu8Dg1h/PObC0fKp7dbg7jHFuVvBZPZctex6d7Phza4mFp0C47P3X8Q7A95xvmTqsQt
uDvBIwooHZaXh+bKqD87l9MFQ6SdP1bmSz9cgkzt8V0ktcgOeQWVu9JOfoZrUsAXEF3YQKsNukgo
Zm0rTIwNIlD663nHkvKMu9EZnahU+9K4zgtXW3EHHgTYDMwzP6x67UEXRmIuW+jILzm92+o52Npk
ZLBMiREY99IWBKYZoQ9dSZmJr5480K3p/ACHDry7BIspo827pnBLyBIHiGtHsw2IDQjiZnGZpfvc
B4TRlafCL0JZ/nUMqo/iaaVRXsUt2PCkqLYEx4kHZCp/HIp2tw3xWF07OcVGeqmaA6RTv+h3gq+7
c/Wdh6edrLydZ/4ZtN8beCvnr+egROv+btKjoHnzGMT783Ui7NO2AZ/R2tseOUT6B8YbYLAYEpoc
aBQQHDrUdYj0YLzkgbftyuwCIe97gY3Vb98Bc4dmJhfWrmkjraMEgTZznatujSbnyc1POV+Ty+9w
CNS7A340U59G2sdZOey8Arg2QeI5pOCmMFPepmTlLSDetae41fIYwqljb3soonV5Zk+Ard820R2q
8CZHEqERqbfEZy/c35aj2L5ngAdF4BzzJjtVeb1LCxccSOL1D64JS52jazCnfUFRMDY0GIbxsgKl
0rLH9vZVbf3/akFRfwtWm1aI8JXFS3RLpunr17JpPiTQZlO8LIQy1k1UUu515Zbcylrdjm7xX4N4
qcsDMRuRDY0zhYV9w4gDDzrKTHfgzxp/Lc1PmgnUjD3cS9V/ZvP0UxXaYdCK+8YsRDIH7xMwBrld
msGGUvnOzx5r3XZeHXAc6XW41dYDfHIKZ0V2VqEuapxP/rh+Ob2bLB50afB0rsaTwlWTGM6vbU5g
jWjszR+NSV877irrqfZCl0gmGztSXkMCh3RV8HUWMCeV9ddyHisHvqL5DH1j1zfZu6/R3M00pMZP
VgYX0dAxSIzygVt1cF1uhVFBun48rB/b+ril315/++38l1zepdpKdf4i3KtSF9189rQHMb64wEpJ
occAAeqQQEqHRkzW0eh9Se/XLS0awiJsJ3bmkyVNH5DawnYYScWXoat3hwLKrHWTMNppPyn1bMMz
z0iFrZb8WRGb2jjGqbbGy+r5HwvftwlHQBOQ7PgAm/ndCF68FMnhn93sa295m4TBmjRkJgIQ9a8F
WI7YyMaau7jhihcsmrvrxejPDhRUCfflo51eBfQgnXbQ4y5oskfDoD7H5hLoG8BUksB5iwP9feJi
h/EXZM7BmFKQNa9OatyZeM5S/93zRuavTiyNmUuPY5JyR3JxgnKIi0k8QMv+NoPsp4P2Sr7dkT1D
njNs/RIb1xp8l9uLmv8W7o8mxmRAduPjjOrB4Nadru38ZcE2dSywo/e1O0d+u+62jqNgsIV2Hnop
nlJKxrAZwE/P84++0YTKCarCqI87s426G71q6d13ldpJzy/uiOZBY7wbLo4IU97l3Tp4MdHrUTnp
oW4M1Beuzn+l9PzTF0F12IKVvJN++U2xp/HGF8bO7/nAynzlh0TMMijCDBCtYedqj5m33RdD+lMO
5PQ3K1Aql6h7dZstWRJY43seoKh4Ux+ZA7batkdWm7T1y7WZbOEYRGDs7DKEVHkrhBv8MgGmTmsU
AB96FY96kLRoA2GRcz0EJhl+oiRBW5uv49wmte48pzUg5kGhndZ2kzg8BAN44KHJaZq6m5LpljvX
BC3odqmI0049+COPr6uv3svYMQ5eiMuyFSC/iZtFt/+NZbYfGnvdEXYCm8vL/zlb/4N/KaoKcZQN
7wZNkduWFuJPeW4JVp4C+PO0zmqG2GyCuwaKQgpy8dyX2rkVU7pnKWtXAL7wpZ8Ua06zWrblXblt
4Ja17FSutfXW9sZxWDTislEYRlL+yA7Tr36bHWqmc2Garb/85DVedTvsJ/+OwusvNLSD0POXPtDu
wWElabvxO3JZL2Zz2CzjySnaU2vOFx9UnYYs0FESz32eZMWWtIYeNTPAi8Fs3oN1M3dQ289S06Pc
k1e24uLG1Q7wReKt7X+NbinCYMlitQzhPPkwi824tNJYI6AWAkQVpdYK9894z6ieUhLJoAmpyMzq
Efef9VH743GGRkSThPRAxpw2UoysXnbdhHYCNnbfdMWjSM0PTuyLKkj+V3oCSyuZV3FjCkbBaj1I
DVYqwxdwFI3C0SzWF9OEnmYUhw1k57AVl1FzvkbE8Eqni+f1OSkQ05XTv+vu8NQY3oNv9e7OGYpY
pKi4gUwyI0eTYVEV4csAxBtU1gcEChnKvnvcnOCxm4rvKQ/+Lcu6xU3Z3qG2RTk0LsYx+5U4g3WR
x61wv6bJQZ9X5ZNZ1kjZuYwIiT1nJn9c84jDpmwWEzwo/orldh+1RC8FGUOv6iAfEFptthsdqmqj
Pgg+1UQJbM/qPoUv7YoCeBb+XTTd/AHfZb/b6uqUw40ZkJ816R/soN1nenca+gmEQl9s4eDcXnce
Or1N4wyNiv4h72O/4PEeWhqMbYUL23VADcX7XDlovK2l87FK0jK9RjBDRQ6/ubnbYToKZgyhVYxR
XtkXlfOP9O14rZr2UYdDuZubMia1LZlG4621dZZemFkU3hC7rnPyU1TJFK+73k/vvQEUaPGaf5zu
d7Ahm6TezGI3UxxY9t8+G6K2LLk39Riy5Nm1sydSHZKaqyIwRWxVxkueQdzRyeJoPf1Ydt1Tacv3
QS+P8EzO41jdE4L0MGJ99zS1hf7Qf29r0MTgsiNzAgbdpfsBHvuOleF9wSXhUgCRK47Va+z+6Tby
itG1/mfXgWYUPqe+zYm1M9HYbRH8kNLxbCIXLKURBWVxlX6GQGFvz+4MCk2MWVz6vFb5eg+5/TVd
1T9rGk6e6d8ZwnzIFc2Vti733oDUVANecsm+TeH07ODXgpjX+6Rd1+M2LElVe18tA+CxKl6FMs9z
42FiFM/amH9kLcUT9Sm2nkO3aKELVs7x5r2Enza29bOkoqsNbT9s45WE33DOueEMr0+WsX6RaXU1
BnVcbROofPPhlfJjdrgOPW/6B2S227k+XZw/HIZAe1GK7qV14B7jrlKI2v02EaBY4uCx9otOmSbU
ixzW01ooECc/2bbFKrMPRucdBkJdPXMDt72em7H6ykz/zW44D0HV65aWTFt233kCu6vmsB2TyWM+
O+9FatxXdnDwe17vrQX3J4pORwoGTajb3Illaf+aJiMgmZ61HoFkANraS5BlKv+YA/O6EKwTwaOn
GF/7Q1+qAbId5+eiW+91XntJ4+XPMzqG0Nb1XGqmw5OrQ95diqTNvEu/2FAD1HCy/PXqBf18GXn7
t8GiRezw8yxOvs+l++pn06GrfMr74GdKg8uUrR9Lxhyt5uWWZvArxPjj2rfodurPSU3J0olXOqVD
WuKEIF671f0XvZreZabFk+RESbmHtQJhUyUdK8PTUj5sttpN63gWVnptKyeyq/4yNXrUGaLgH3C+
XFJn161mXTZ/aIVAt8zPrbu+G4iCNU1RUN7wuvmbUr1Nb9ZdZSGPS1XsYStzDjT3W1d+g6fdK294
3LSVw162QLPLfduUh6AHcztn8dBQlyNyowXY/fuofhqZ30jHoJPM0Cr7WMuds5nnUbO0DwbXybrl
yeiUH5ibXioN9php6IdqGY55YUaZX8HihWDdoJ0w595Bt77om/m7mhlTjWmVCYAluulifmwXYH+w
SBkwTX3cCtcMxeS90v5EsEqoDiYennH7UE2Hbiw2flkk+BvV3kzTkyHFbzZlx9S9zZ7HZ1evvuWM
qM0JDvLdvW5LewXpJqLJds6akxdkUnRP9lA9dWP6rW0LCA3hvJoKfmMgD+SbyNgry3ttNbI9YLNH
F3IaV7eA4MYzM5TpbYPk2Zy8+3pky8hYSHoUOh+I0/+km/ledNkdcTsP62K+54X9tKhT0IEKTqeD
nTPTYVvZDDkcopxKgLC6a0m7Jh1+qXUcT2DaaTA30PaQZBu5N7qJs6J+dBax1w3tOOkjYl4KMK+U
u84c91Dhdqsp+SDgxfb5eQASn/Z6jGXmaHf6+wqsOzQzcR23Gx4UezKtCzrqY7fliKXuIVUBgDvz
72w6924GVrl07zVOg5GdUuxslFm+EPcDUqYSY7QUbSzM6qwyjRvMe9V8+1PjGtsFHr/RPOz72Tss
i7EXhjwPBuNr6R1x60X2xNrNaoSr1iUg5o4GQ+C+yp6q1OArkdpxXJtD6XmxMQCaE2Po9u7eHsCL
EYfsTvVZFPUNYL2/herTnSCZbWr5s7H4lA/+M/ny972pfW1VGtqFl9S5r+8KHR1LzhXV0HAXZPZ1
2OhY+/GcdRpxmQZ/heiQnSWKR8+pX3MNKq00Ytvt6VPSGUZmTaHlJQCyH4sCl4brx9MMunehJzft
ght7iASrqGtehphHvwajO7dt8G3zclea+52WPzAXnjvVQZab47LOTkJnIjEW+ww5bQKW4bfmrtaL
61LoifI1zIL+vmZtY24Z16TefsxXCL4acwov6gfzvp7BGDcqttLpziyLZgcF9hsQZLh53Vs7YUJX
hDz14Gmc6cEurNjADGYwISq2Jclh/I3NnJhOG5vwM9u0fsyY9KcI50xQDmpwnys4y2LLQpHOJwdV
E9X5uLnVfrVZv+iLfVPYySbayzhp8ZiTgRJwFtnDurP0pd+RMxvVVfBmGf2podlWxbbvvJoJZ3rX
O2ixUl9fHOKle5J6zVF+ulWPUq13l6UrTgEAZ9ipYX/DNQZNlFXZBx3a07Lhfl/MPTEFl7ocL5Zg
cSEoE7vM3wuXh2z2/1VpDw0XMUBb7vXGeB3M+o4cvkg3rHPl5sR5thAaaw3hdr73EQc0A6+5xVCk
/GngdRLgzpQvP8lVo7UE30aC8LUV+VW3LMinU5mUdX6XtvK3h8i4emZ5yjwYouixdC/5hs6dv3dV
/uAsFps+zbNccdsYQagH1dkAa5mNzP2ZDbpt8ARGkH6gl2fbXxjIL80TNO4+NlxMDEzSxk6modUq
ltTce6nR3i1A2zcyZgON+iHzHgvbX0P+1JPUwdMOKmIdNekcTvgSe8Lm/lg5xr9Ouwb2dLWr7ndT
il5PSxZwibu51c6eTyPXTZzBMixLdRaCjhBNX1gLKnf1Z1prRCqiC7356pvMrbb0KnU/1hAuXK7J
3mCqlwvmoFPzmKcCDz2M6bRhFKhMOEUTTo+2Ex9l2nxUI00iP1kRclMf28J5HpuV/s1jAOd11WmW
zgv8WOOhg+ReaAX1/SBves6t3s00AmXhTVULyZfwlf0/aA/RktYE7a7H3miiFcAx4mbkO6h/7vNq
mm99u75WZn32JaBgDn0bP0661HGt5HtuQKyHC47tc+d1a7i6aJ+zFTVpnShGVishWTOFbLOVIbz0
KLfr07qgjQZ9XDT+pap52zLGrtOCTgTydzwRAbGTwSdXGXF1BcRcg7H3acKCMnk1OMKOmNcB+N4x
061dMJIvPj0LxScAjVab9dNAnuKyqp1b/nOBT7r2jPz6IrgZC/XS520yBC8lR3G/TIjHJK1irO45
qtxxjc1S7PL5JQf67NBpYCyLHNU/0PclYFAByJbHLF1jH6/IOAFgQNbtqEZZFmO6OjzpzDY2laLv
eLeGF8ESjRw9IBvzvX9ThD2EwZvhzvhjG0eMz8jJBkW+F/Iv7TTzs0+XaITUzcfLP2pHE03tLAdc
BFoE8peP976vPrAZ1f6fNkfNWl5IUg0ZALFD80+tXuQaENydfCeyv1OKYoeXiUt/gZtLtWsW36Ty
0ubD7y4oorFFWQiFblPt8bvuqi6NlfMb9DQ2ag1L9L+CCRenWjQFeDgGvFZQTrXpU4m/QfpqUGdm
1Us75knBFRS4UHcp8iUDxG3KTobyn6mPKJxMJBp+AVDcKXogIYt3yq8j0b6nvCi100Uyuy54DXJD
HVw26EGZyupaCboJD7ngxgktutiwfqVTnTdNRaQyvvr6P3ew9sGEvI5fpSvPQ4MTpocgZjQxvQh3
ghG1E9SUST9xz6B5p3Ea8DhNz7hGkdJHQsggb8rx0LQ4xJBuPY6Q1KgZKI53q36ewdo640Pjn7LK
jG2d6xNe7dh3x4CUXI+QaP1XdLE7IeAVwMxGfnPT2FvOgsxa77J85usTu4FnROR/TfvD47OrUKbc
/jyXaJqOf9ikFzU37HdwHnC2pLKLHKYhwj4VwV+q1l3mvdoNFvGuQo06rgvKfNaHpb8kQsNdmb4M
G06Wd8a9u8V+SzF/rSJl7DQf3P7dx5am1svI0Ba9FGmbyXMG+YtvvS4ih7pJKWZXQ0fk9d8Nh5Cb
Drsb1twAC57Cum2fUgb+g/fpt5/99AGSE1r9p/KejfbVadkk1GxM3xszAtqhcb6kQflIlEQoJQ8h
9qh1VneefA6YQcmxCKFv79J2CDt9QYnIPrah2tmM8mwQ0M2AnYIhK4hXej90uznjT9fY492eA9V7
8hDlfOQrVS5RhSfK2/bB2sWiXMLFmzgmntoAb8lWPYHhJOXynf250OBzm8CbDjyKtvFUG1dBGaf1
M2UMk7elDJ3gUGwPVrUlFY8krY2b2TRCXXVfDkbLRWc/wz49FDpKVWreVZTphUqj1tySbPrg4MWv
WMzfPujPhTEFAPBn2RRdNA9Y6lJ5qBhm0oYtAKJNiLjtd46s72ag2TXzQ2/bT6JnmMiK4T2t1E+9
cvoifWYrUZrUp286Z6Qt+n0wymTu7QUfgE76DqIvQaxhqhmRDuoyugWX4nTrkUJFdtkMeWgwZU06
TGmPoOONmtawPwc2mVKESFDsuB4wZfhTd28IOtZ8xfHgP8uSe9gz7juJrWBd//zPQG4y0ACDdRN3
zjWDOhOfC8r0qTC6WKcLXVM9KbXyVC6u3C2V9q8u9Dd3eNf7OR5SHryc1mzB6Nlp3ePa3txo/p3V
MMDnz3eTiNnaeSq3Kh6Rs3WWTlBgEqD0TBzqw6wZMZVtYuMcq9rx3beDf2XBaz1451Za7U4Kn3jE
posX6u9g2VDK6mTlnBZ2/tWobGQzaP7XGSqq0qpKqnmLu2lB2l8jYdZXHf01hSqcKq8KXTldF6/b
L1b+b0FUUKQc1UWdjHZ+8nidU9Xt2/KLHdS7ZWUKPfeHFiCPCMqjNqK7DAInZukcZ+QRJ/WTdQLE
O9v3si3+dos8aDjIc93lPcAb1gaERBCuz/yc8P1I9Ah5CpC4X3Ly6jrbRUCug4kivtbxPr0oJ4iG
jKbAuyUbDhhz9OAgxhGykcUQpH9uVgxUcnizNiNBIjm55VvDNZGWcDXRrPRZPUqXYx3a7FlI48mD
ZLYxIgXYHKJdJmuf/xEB6TpyZoSgRbWPaSGfTkLAX1ftUfeXeCloIhnhapmIxt6MNX8oUQHdC2lK
T2sP1HdjH3wE/ChRbslSalla9SQtS4Eza+kQqoPT6nHJtf5FIGoP1XDIg5p+rDkMKfIcAxx8iefB
ZefHLkBld5Fpawdj5b6ssX+JJaxsDsQxPU58QMMyRDYXZNO4SV1M3IQtP1T14PYCk5/0yMsc/WeN
82ltsMZ5lKCNTS3a4UHTavKrubHzuj72af+il/7fQZv2rdG823V5mavxlNUqrqB8QeMiN9w4eVsb
F/j2/CEDusSbw3rITEMtCA3fyZaBqJhCe2z2zGKpV5YD5I1QCBGPg6ZoLOGTU5IS1PO4Wvk1G8vD
4vCb9HO0FjTBDZhizBCpqXFRpeeM0vZGtjvUprnvOem67pe4m11uNfftNhxHj1LBp9Gh19B5doZN
nCAFHXru01T60bxliXDnPTObWOdSxNjyiqy50zE5lPh9ewZMnksElhe8aXBlIyjZ+9akKh+YmZpw
p4djC1dFjs23q+pfWCt0qKRpqgySMnpcWuPCYpA7i+FiO8zfA+e1yvqEYod+t8QxV45vfmWfnXYM
C+wqqVruRKbuxilPOPDizFkx35bHnO/dxjWgyzYF48dGcA5tfnD2ebrE40jhbrtvuY87L1BfRTOG
md0cFtei+ETFLdA6TAtxNrMOQ13uF3e5ZITKmx3zYgMLCgIYH7CP5RfYqpvtRlu/1xcnNpdgL+oq
Bge9Lx0nkWbGnZxy3NcnusuDb7dJfpPUHPeC7fdhzlsceu09LpqHmzzvW8Ch1b+pRPbunUiaMsqF
HVFSfo+rnqSd9GFN6xdNOYli0Ir5EG1J7lu/PDZoy4taTsM40pxnx3kJBAGv/Y85UJgw333QFA81
xZgU1r2TurvqJjkMKIhz6d65WJvqQV3Gvn/BO3nzjN0Jz0tEalwmHJ5K057sJvi4XfECKDYGIBrS
tnjK3YEXmo0Jb+u+nNvinV0hBn4T4R7XooDypfaNT0hkM76u+bgriMP36iZJ1XaYfPMtS/sPFaSH
CbO5KJ0/y0CX7y9YwMyQrM9EY/Zv9f295pZJ1blJ6RcH3ffOTa9Cw+tiNRZfi8G/55g72ANneGb7
dmj2yzJHM8Zj2cpoVM5zraYHb0Z/6yjoO6wjtjddq6m+GOb2AtD6smT5ecndUED2XPxlX/JhZlgU
eow3lv+4qjFxaudznEcG/5yqFaxtYXDjGdbFyerE4e5pAm3fU2CIoTzkWo8oVkWBmPGHmQff659a
bpVbVcclmBRt9zC5hBP1XRn6BqW5spxrQ3SVyWN1U187CkO7kbwSLbM8nOZyfep47xnDyt1Qrkct
qK3Y24KndG2qXZUz3xJagxsTY5Bm8P10kHEDk5sGr89W4RawISzJwmMg14wRGRkfFKHYBFWsk0h1
3nJIlAuvTOUywzCNh9FoPLYXaKyQ3Rjd/6EZI/Y7YC7hyiib1Yne5gwV4DQ1EqdFz9Y4hp5W0zGi
+zED0hOZHgyKkCsZnP4ApaCbD77WSfttPf5mpb2MC650YiXC0dUvWdN/9kF/mBeknHaINW+9I4ix
gP/JDpsiWacobtYzbiLJmbpp5jVf0jUa6xlP6AsnNF9MLUOHuXjV5Uc5isOIs0Zu5c9EmxpQkHu8
vbpBo1rkt5WNWfut2vTBtbZ9Og1JZ9QRU51dwL5DNeaPRavTblYErZRhTa9n2HyUw3C/Md8cK34M
Mv8y1MkmaGMjOHgyeOxTce/xS1mKLHHRxo78lRQgnTt9pVP9j8LlqbdcOGItBfig2bhIqMSwq9mo
0L3N5xbw3JM0LCni/QB7XNvFvmbtJSPpBS3fo441nUNm3cqQJtnwpdpbyg5IynwJ576lF3t3k2io
OV52b3g2BS1HpyLDp4RnLOVZHUhL7bO3ZVwbetynkoLT15zQ0ibONm/FPpkvuF49vzp2i/9hBKN1
7BTqsai3gIPWIAI3Y49GM/CBsiiunYXL8QR0ZDnoqclweG37sF9T7OZyms5j2VMYNKqIYV9ZURBI
PW41bdzDB0h3yzjzfaQrMbpqYnF3ydnjmOgfZgfFXmm5e3t/tjt/Q+q37Cq4aDVtp1Q417RgML6U
z0uTdTTM9RiTdpWx/1CxoHDLGKvPslHVr5EaBkyoNnjoNEzyfoVdolCPAaRiSF+36wF13A2ihV7o
4hVm8CFKTIw9YibgoIAo2wLGr7MGMmJ5rAinkqWhea6Ku7KWf5VWqb/L2rCG0z8bDl03c3X/TsJb
vGZzu5e+e1R98wD166NIzUNnbbQonfnq2fx7hYrpcpCi612+Dueu45+ugvl+XhkNqYrturnpH4pW
mGdjWYJYoaNhtRbrl68P1X+knVmP3MYSpX8RAe7La7HWrqreN+mFkFoS933nr5+PGmBczeYUYV8D
8r2G4QpmZmRkZsSJcx5kMeNu6PrU3vKyXluw5+x7WuftQknGngtVoYxHvQrJ4MA2Xat6UvThIaYG
b4YPhnPrth+DvBvaBxRVyBh8uNQ8E9/YupVyCkQaYAb6ppLbQH1VanOnijdZqQCFcle13uwNwJ+I
5AaALpuNSUFJyTO+eXy/vsY6gVddtYFhi46ydbivgyEpQOsatznAsCBE6E05d465DmqKKYZdOWeB
CaSQZZJ8j6LfpvUiOngIKaAQuLsZck3Nzqm4S3u+/nfAG0vJ1716KyXpTZLwNmx+ZMWwGgE78IN7
AUJg3LzoFgih7ZPfVPeWas9GdU4SmtFBeKvpBw2ojS6XK0FgHxvrPNXJL/rrVtsmVX8eHN49ql00
VGG/4xx2J3yvwXcPTX/2+ofc41ocPbhkPqofPELBTdLWdEzzxi4ykQIYz6U2uHHIhbSuBfsKCCl8
iC4LRwOCIR8Dbp1p9s2hF0kGI2SOBW6yrepdy0W78Naisy9L2VajG6lR1qZ5okorNg6tPI9W4T5K
nrkuKY3mY7QXEypqIR1gAc8w56gq72rfrIfq1WCDtbpxEmm1yJJvQ/eNcCtX0rZBQsSs1J+0bx4C
HXCqdMqcnwUM5A7YioBCm2NTPiC1s3e9YaWBCuGWG1db01nr5SP3SrU6WFnAyZ6TulK2cl+RUniJ
aDHgGUnqZdsBDyhuSYE+UPjehhkwEGDPeenahRdvyANsC/pQErKcQD5F4d5MjUedSpeTuPtYWOea
TGbwJgdH4HXHgRho/uhKkkxAwrv6IQCOpPvSTje/VW2GbMid0nHmGw9KQY3BOQiOtQ0T42BZwy5V
nS2NrVtHTO1W3/WRsB188QHFsn1HOr+veS+UwbMp+keTK7jc6NuqfHFUYBNVvW56cJe98lYM/V7q
Ep6WKfgQEClJsaLvsQJ2BnvkmZbybUhVWOgONSD2LkjWEe0GWZIeQ/Kx0b3etzetxFO/2iXh0aq3
yUBpvRtxzVtOc6moN4GjsGp3LZXOKv0h5neS+Cev8fZwk0j+IfWb5xZIpCuCoh2vYjk9f2GTP7ro
oQ/SnWy8YI4blAiiiDrgX+B+navKChkWSnKkc0/kIAxwamkJ4VqwsZz7pD2nwoF3X+R4RxUQVw98
iKrqqNqGXmy8sqiR9V3NW67b0TqyiRT3Ro9de4DizAHuGXAHdZ19ZmRn6DlfCu4IIZA5S+4ezfq5
Ckeg5R1jkU0uO9GZuqpBQCBdf/TEat8J1Q5/uNU6QKwG9bkCZftCAd8n2wgw+EimNW+g9UBlchV6
qrXD+CAtS4pbT6lxE3c3SXijGmQExGMUSfSVhZuxY87n3gkendyNw7EgZzQcgGYUzLUonOX0nDZr
QSND+Bwar7L35MMRKOuHOjlLKZgYKmS0IlgbE0Br++xpNX0cHQk0uCOSje+/Bt33XLFsPb5Lh9dc
qyFk8DYt2BgfKn+naBuEEAxaopyN5SuUl3MAWR9xvh/S18g8ulK/Asvxw4uCm4jGTIX6Q9zEP40w
2quGe1eJLzHIE1p4RcpRIRsf7IGq7WLwDpBb3EkKabFI1DZ6QLqNIyrFOckBmveJemvIHwGvdQkS
MLfhsYLuq8PvFOGbQ/tYIZyS4YfXAhAAoCyeGwodkUiREPTiMaHRygt2lKktEXj31q8OovCgcQ1R
SvI4Rr1z054GgzsSnqQCJDvM75QEzPtTGh6z4WDmp6g7DdFx1Bo2o5PWPZL2kaytVN7L3Z/O+hO5
z2DWfenVGrzHoYseTaPhqr33JbL/0k3pfah0b7luTxrjPWIN6E8I0jETsek1xacB3POAqroCr4Cq
546hFM098mHZi98L1kcuqigzVjV8QgJ4prYdqevkRnGe6CVfad2Pgb7B5E8IXtAYfR3Y/UdNfXGQ
pK3H1VtjoQsuNg7oT4sePhHhcbSvahkYvOnCAhvddMpwr7raOu+PQ/4TdO+9TAEY+Rg3f+44FuK0
4MX9J9b3xJwqeC3NF0TYHX3f5S+C9q6aD5n+7mXPuSOsNPA8ikerfu2TnOTA4j004CnwWaW3YNds
stNFcvTIZhpmf9uRoI92lk9Cl+TBwFN1qEYm6J1Jo3ETr3vfOgOS6yj+MggS1x0X3xHqTJVDpynz
KHrbyqTcQfeGG58B7K0UgFDN2Htnpuu2ztaCuvPcY55xRAMgiAz260BNKd+1CP4U7k4PITEoaXgi
eZYA4fS3ifwaAoMv5HUp/imS90b6o/rFvqZYGdMRafWwHcunjKZEmlri1NyE0XdPxo+z8c1Fis4/
WOXaUnOCwiuelnTiLqCaJr3QAFQap7L+1SLm2XKypeVZJyubQqPnBRzrtE9VlMCAAZLJshP1DtSN
RIa46X5LlEB8GnBy91GmpUfv3hT9lA/WMZfFk9kAsPeer7emS3Nd95IkwbpjoUeBSuhnDoHWMpCR
L2P4yWoQI60MWmOgo5dW0YCyl6fkz+XQrYPYAvVWP9Wr8Oan3uqHLNcXvmSGD4Tv+OdDRgaCCz6Q
VJKAGgbj0zwTHghZZDQUHhKdwgN8ibllydaEBCCShMhMOmyJ9Je2TbGus5rrQB2+Ii+2QH4zQ+4K
SxMEFwaK3lDOaROWBkHIA9lAAs3Oe4QBh/Ixk37BiH6vhv25S5obUue005O08p0FzqsZ0gZJgrHJ
gBMEOpy/pGoXU+rqccxFPkeDo4juU8P7pkVLpL8zHDifTEyoVXqvqaHXKHAfHxCz1+86oFQBndbG
M6+qzrshL3rdY+csyuJIIyQrugrNymc/seS81eWixE9ab6slzks55orL/Hfb57wIqBs60kMefbtu
dW6boEKMgrcFj54ylcH06FFUlAqrYqGsWjVfuTIoVTqGrpuZWzEFLhR0gWFyUcwJVwnPsrTz5H7k
D7nvrHRFd+t1A3PjuDQw0mNcuATvLxnsIgbknuuhldfqvWYI4raOxX5hLLOmNAm9Bog2wEBPFkqX
wrgUEFjiWvTONVR1H/twwcEXTOgTwrC88RN4UjHR+QBT5RvZtOh5XaBEWjIyoe4YSkMMaxkjNO1n
KXnnF0ta8OkZihoJ0T0FZBiRguaCz6uiDILWh6GECd+LV53WHNRevEtk2sq9/slRqVVfd4O5AIiE
BtSX6Joj/zhZG7+qJdkYZHJ+A/fDTl8J3rApIwAUCyskyXz6hCSL5UeGhsGZMvLtn4dGiRKmV7oZ
7Ow9WY/3v7vijdvpJj6kvyAEEA7XBza3WKoIQapkSCYUbpOZ7Ip6gKeG40wuPsT8uyze0v/y701o
oiIppkUkQNLr84gSMWk6ZGFL8J8fPU16uXIyCAj/m5HJPgUGAz0WrxZAIsVtFFTnXFe3naouiKzP
xRtdExG4RrIYbrbJ6tShpZi1ix/EZrrLFXlvJPV/WBEdDQKI/CFGgjvo83T1jahmpYsDCDWpM7mF
LKODZcxOZJgYr0/aXxadqbPp4yaCZM9Aq3Myaz2Hg6DFFoRIm+4dgXoS1sdql29UezhmW7rNHpK9
sTFeYF9dcWoUN0t68rPzefEBk/lsrSLk+skHNGA49PY9WtIC+RsK/v9DlKdafFabK104YEHYk8XI
N+d4U/0sbWcHY8Uh/XCey/v2rfgeLLBASuM98KtdjSAFeZGsaZNlRHO3LpIR01kWq+/DnuKb/92T
bPfwxANE3tOltcg5PP7kNZOT1VTcYWhDh6GKdnOQ9oB59fsGTNAGTPI3fa/ci0f5VrgX90vSc9Jc
eNQt9relWhqKQ5NLsUztwqOiDRx4153kF/pCg7W/c/ZgtncykLgVfWm79vh63X3nYtel1dG5Ls9m
zU1UcyzE5OrWNTeDltFe5S4EltEDv07qP0MbP+LCyGA2XR+4GClO9P02x+BP8upvOWCkX9dHMxv5
L4czuRpSlS5DH/yGHYMavK3eE2TXhE3abbWddVPtwrfr9pbWbOKgEskn3esxlxbQPengvX+3ALxL
7ft1O9L8Hv9nBiduWZhOZkg0K9nwL94CeLfzzTs0GOLBeRK3P0gKLAxs9gFxOZGToKLqnd80BgaV
Dx768Zn3mcxz+L18doe18rwwvDmmMqjkeDWoCNtCkP3ZQVQtlQIjx0H6aF29lzv5G9zGZ/NOu9GW
PGRuyRB3lDiuucnzRPlsqgzKfCScr2yw94/KU7OO6Hg6Be+QhTyq6qY+mtvqR7CzFo6J2e19aXfi
mX6iK6EbYlf6QI7nNVmT2/eBBT4a+lqz5Vv1eyCsxJ13XqIiHF1juvkMRVFUS+Zv+vQs1Hnb00tG
m0HkWom/rkq/u6NdDpWRovWzFQmGKFvHqqE8q2ncqZvrSzvnuJfWJ46b13EccYXgOahnwPWjfd8u
Rc65EGYoOsAOnmgy8fPziuZi4CsttS87HNSR2QHmmdYJV43m/fwvY/l/hqzJzb/Xy8BrOmYSqOw2
jQ1Q0dbuuol5N/lnMNbk4u/pcm32EYNpb7KT9Ksk98HhJ9LUs3J/n4Tz8CP6I4IDXIjQ807yz9Dk
z3NYDSkVWtpf6bEBSa84e/KpW2iMbeQUxpD2IDjqQkxbWDZrsud7QTQ9Z2A2xey2yt9y4SbuP67P
5qwJVZS5nMGvqkwv5kned6bhMJkZcpfWawRKSHy/bmLWvy9MTPxbjx2hCfrR+aj1mdkhl/fXDcxe
giBfFXleyHTFTa/LYBtbkaZKIvFdt/VAJK2MW/E+X+sf+dY61Ptu6Z02OyTehdzRyXgwcZ99gVu7
ZnYpod/KnvtgFwn/WuiKh5IuohksyqqkqZOFr4s4kqlTcn+sDRimoCjJfhXaktbM7NqjsCCaFq8y
kl2fR9ENkdhqLaOIrDsFGoGCFt6FzTprAjZP3hhkHMSpe3m0AQhyw6nl6hBFWeUuJ+dLFniBfvfr
eowvP1Mbn5eU2f7eDS5uT3SsD37u8Cwb1yTLkjsn6BaWZLynfD4jMKGRqZBUjVWfhlCqll5CsoAU
kCIrK8/02rVauvJaLhrlXBZKu03UdkmjenZccOMqXO9FuFcnfiCiQtq49CbYJU04kTKcymgpGfn1
sB+XBQJURTbgrJ06QaB0olz+jdjlZoB/xI1B92Y3wIM313fpV1f4ZOgvFevFGuV92nqZTjBTxBLK
mSAr4yeh87PYBluepQvResnaZIc2ZZKOms7jQ73ck60GEqllmzoblgjr5bk1wrnZP6Qe2Kvjl1yM
q0hCHTgsnT3CvgY4iHbwuTqoG8uW77JjZ8drmGlsaTPsbsw77/ElsF8SW1+Y27lFvPyGyc3JbMuo
z6qyso0y3waGSQuNvIKKs49y+/oqzo1WQewNEneJR5gx8UglkRyp88dQKyYHVaMrKNXW103M7TSS
bUjJiRJ/pq88w6o7FRUsTj2tBWVXA06VpRS6hk75FjRvnZcvHFBzvnJpcBzzxQo6lapq3Xi1zv0Y
BEn9Ai0DfGHZwmk+N3WqzD6moKPpZGAnZhqlEodR7CXTQ4qv+laN/316agwTCLpBO01CfBqkLENI
Eq4jRPTSWyf6Jgmqjaz+uL4+f6UlpqFQ56hlaUhW6tPTTyyzIIpKPN47WPvqXT4ra5B23Xt7C5iR
4viHeWi3w62+eknO+l1/3999g0h8D65tpaxgJV5w/rl5vfycycXM7GJ5oNu8Qp4XRhWqm0ryc2HE
Y7S4NuKJ1/t04spOhQllq90653Qn3sO8tqdP+Kb+RofZTXYGCrujIXofnxL4hhduOHNb4nKIEw9t
xchF6GmMMdKvKDp5wXNR6NCqKSvAztfHOvOshfId7nI0lamKscKf3TSASJA2iaay2ZvvI7Ve2Cfr
eFD2smQeIirRXj5S3DXQAbbQFF+3PrcVYTHHNrUcLlHjRFxsxciRhlwt/coGdHBD1nCXt822N5c0
q5fMmBMzwCn6UsKME/2x8htod1aqtpDDnbVBoKTSxzVO1CbzqLtmRkU2YM24k8bPpv5z8H5dn605
tzBMGQlHCQkYw5qYACcQUGbBBF1VH04JS3GfHxBIfWry9l4w5YVtMLfRKEdLiiwiXk/R4POsCYIs
CzQzVXYjA1eCeMRq/7X+HFerfywYk+ejr+g17BsJcwbIwg3oDgtR7qAtYcHO3MSZ+K/Is4S7z7T6
QT9O1EgdiNc+lvJtpZQwwDQiCIioG+BvFRxOHGhcr6/WnEPwOKFWKSJgSxnx8/S5pVe5ekevmRd8
hxwBEK8sPl43MTsuhZKOYViyrEyVB7RA9dNOJk7Q5JuVhyD4JrnfmupnLX5cNzTz5KI8oaoyincU
KPjfz4PxKGa6eVuwg0hX1s3I6w0xZML5qR6AxinKAaS63B2L+lkLNwvG5xzx0vgkHKI+oAhiw3UH
6o9fnf0g0F2yNb8/Cq9msYErp3j9DxvN1AwL36RYYk0TRFR9fCqE9Rh/4au1DnH3lkTvjQWd88Lh
Oju0C0uTyNRrWdv1oyWrp4tJ/FG7C++Y+ZW7sDDZxTTcKp0pYyGpNtqjtKdJdpXcKA+I3sE9eU8v
rvZ8fb0WxvT3xLkI6jR4RFIwWixgnPIBb7vt63ULM+UX3FGnRqtpSGXK5uS6TzE4bdQUlisI/Wxp
Lz1vaa6E3+5O+u4+DXawy+8zO6HD/Nt1w7N7+sKu/Hkb6IWW5I4BWZvavAwO4OUzaMbrJuTxN6aX
j8uxTbZaI0ZKGgrYgC5EXsmv+Q1ENgfzUCJvnz5L7TqxFRu02dr9EdlHyO3senX9E+aeF5dfMC7w
xQJqoVWIJgQwtqDV9xaaVGgx79RM29P4erhu6i/45dpoJ2daD1tKr3eM1njSd3RDfMBkGK7glb+F
XqanVWqND+3EgwnvU79S3yFquzE/xA/v1dz664WPmZ/68TaNNMko3P554JVvuPrgEbKRpdumO2d3
gJQO4s8t/aj22Dm8obHqpPyWDvS2JzsaJl70hf0672H/fMJk7iO/oedB5UhUgbbJG1Clqfsfsicm
GjIEcxFAgD65dHl0WBZCwiitsF3XKi04tbzgQbOjuDAxCWtJGelNkWNCbys6vs5NRYsAUOzr6zVT
2yIMGJqkUf7nQT69u4ZD2A2egxn6k7419UjNpJw6QztCjIYuiUzruXcufUj9HMir9e7QueHz9W8Y
R/LFfy8+YfIUV8vYgS4u506mGKDSy41CSbLpYbXbm6Ae6gVzsxNrymS/eFry5JtsF6JqGqk0WUO+
o95kyn1Ga2lQavb1Qc3eKy6sTAYFM0bKxY/Tng5utM34fzuxfFeCXWV02+umlgY0cUZH7swY2lVi
Df1pLUQGXlSuvGZJE2w2pF2MaOKQlFqkrnaYt0jXtx7UcKKwF7o7x1pYn3F7fnEH8iQEEK6MljKJ
IHrU+Gaa4Q40jdJrg2p4tBAg5kZiiWOyWObp/yXFyn2vM9Bh5MkUfPeUdeBRnm7pODIXjrpZOxd5
rukRW8ApUDssjJjrO+0kwzESpPrZgsX/33vAZTJrDMoXp40XNWlheAyokdFHQXFobDP9L0+nSyOT
dalNR2/SDCM0EprlXdtvWKRVnK9NZeGtsTRvo4dcDGcIqSO0CpZMynt5uMkU0Y6jE+3xC9Fvbudc
Dmmycwq3NQO4/sbLf3eT6dCrmYUPYh99iOsLNOfTVEpJR3PptczpI71B1zRqa+5zQfTdobXMqRag
XHPh5tLAZHPqVZ7B60kKAvHiGyCZqHgcOzRHM1oSllIrMwreQEkuRjO5Dyd5nhlOw2hg7jX/gIWK
35W1+KC8aaDwmxXZR+G1X4t7VHS21dY5u0//YTZJsyBUPlagpxEcFerarDsGK4R02EBnEpdv/5uF
0UMvPNDp6QhsxukMA8vu6t8jJ8d1C39TftMwZ5nUXlSE/GRAsp9NFLHWRQWdrzT43XehierVe5ns
jO6jM+kgFo56cKMFb3K8sLdmPfHC7GRvNUWbNRKNtLYaqtDgGGvBfL0+srnj/HJgk/N10FORFjgs
sLlstT95PAAFk0aSCjptmsPFJajx7C6+GNJksZpcQ/QkZSbl/kUe3t2SnPfCrM2YkMjfyKShJYAk
XxLsZZcNnYSJKMtsWt43bqSu3KFdeLjM9DDw+xd2JqvjhhGwQvj57I4C5pNEemXvn4edcFbvYSyL
D9BxHa1v0kLwmIm3AGSkUTzYJNP+9/174e2y61iK1pAUozXcgnpSh0BN8GhpFtfXXWNuGi8NTYZH
l3kjRHSrIFl1I7cPnXbUlpRl5x7rnwYzcT9TrbPCF7HRC/cpsL6W9l3v4IQvovlQNEctuS/9uz5f
u+JjK7xfH9/cwxPjJrOoKqgDTzOYUklDNlA/zsi1e6vcQVvzlP5Q7UeIG0/V3nust7CVOPvwlJDr
v/FeUE25/gXzS/nPB0z2QkWbkgMAm8SBtne6be281sPtKAdx3cziQKcnZy76ka9hBy0y0K9wXKGV
8Mvb/g5PH8EWBTFp7R/c+3aVnOqV/5ztfiyV4kdfmcTPT1M9OfH8Ckr30GKdedTYgfjcNQu3t3ln
/Wcqp6cceSXV1xliWpxg9ZZUpBaJYdcncmEUU9x/EnWRZuajEfGc5t8VfWFrjx85nSVDVUFoAYym
4joZhFYbIXgJEtCW/EtST7myHZJj361V5dZrfLur1KUBzUybLFk4v6Iqki5+6S9xIe4AnEUwkX7r
EByJOYIFu6I4RDISjwQ2yqzRJoX0CbIY19L3cXZ0m3NXH9rqUQCO0r7p7YMKtWW668MB0qqDaIyU
vJtWPMbe7VCAeFYPgelwRCJOzP0wFWFhQgaiRDHByzYFHJ9UXUBrgi2sjkZ8L9VwF6Vw6dXb68s3
s93AAaHySv5Y1eXpuUBmIOWZp5EZlE91/tJCzBRVp1GW9H+zMwmcvt92pSJhJwJuKh2ampdEce/m
u+tmZo5umb9EqD34y5pWR1rJk+tBxkzbDUxdTFO4vqqkdwEVuhrq5CV7c75yaW8SraKafsR8tKfp
d6KRrxX5OXKF/3FQk1ClKxV0MhpGXBldJ9NbOy2yPeZGleVtZpiHAAL969M4/uJk0ynQZ5gGNQW2
wjQH5uMntambsPZamxxS4TL93Yw8M1F8GJZwinO24NVAOFnTRlzV5BoZJwZdla4FbSrN3VV3rMB0
J5D6efq2TRauJzPLpVzamnhhJimeWor0ySLg1dFHDkF983p96mbi4ScT4ydcXEWQWSyHOGfqYkOE
/m9kHli4ys1aoKJPqovgpMsTdxh6Ldah4qBjvMjeNDE7VI2yEBWWTEyOpsIMakQvRhP5hz8qtRkL
6cfZhbgYwySqy4EmWFaPAS/5ltEc3iNm0f77rjcSMP8YUSaVxWrIHCHXWIpUO1rV0YGuOtSXHsYL
I1EmKRJZyWpFSMap0tJbOLk2PbQXUCde96q5LOenscif3cqsFVVUkH20m7T8oYTGIVGRqdTqXQsx
9ihQILcBhNTuuoCLZ+C0KKXq4fo3zMTWT58w2ahqkxukV5lOK30206c8popUHmMDnqRtvXQRXZrW
yU6VRaeHGZzxGgjUOLm6SrMHq/x1fUQLbj5NHWcCxzykszXSgBLy0+bWgzbwfzMxOSA8Ne66RsSE
bz4NysmD7Pe6gaVVmUQD3Y+GJCyYKL23PppE+2YO0D7qSXCvCcE2Qkd1KKP1dZtzeJFPrjCJD3ll
WApEMjWEVjvDSlaFtUuMh9LYI0vWkXDIowcRwufrVmdugn/zT5ztJL2/pL3hgGtzyfMb24l5EMAm
x4UKRg8TkRjSxdJZzjbXDc6dTAqNv9qIkpT1aXdh0/fQPzgeOrFNfBNryqFOxW9yB0MonFla/+26
tdktfmluMqltZcox4vKN7R9pg0dcLzxlP4yz8/QiPxYf6UKf6wykHqDPxegmIdh01CiQEsw1H+Kt
/2o8hbf9bwQOEZjtbWWz1g6v2oP7Xzznwqo2icmZIUPsToHL5l25af/QrKOd1YMXraC5WbpzzsWQ
S1uT0OyruVd4NOzA5uqulQxUtXrT/JeT7NLIJDAPNHIYZoCROCshNKqPeRGsu6rZXfeOuVB1aWYS
fCHcKJS4GsfiI4ENNYahLznE+BPTS9+lifETLm8uJuxt9WhC2EOauSveg+fkJK2TY/quPgUkZBfA
UnMF/EsPnOYaTEUXGwjbGrtMXt0fEEV9r9ZQaW18QHUVROq/s6P83EBb+BAtXNLGqHttqJOo3CIc
ElY5lvPue2u+CugKBtajuZRkWBzhJDg3SKUK9OE0tn5WgM18l1bV0b/RkjWU8dZD+j7cdPfhmuZC
eWculIiWwok2CSfIAeleN44xslY55Pp3Ki0lK7iOkZj6BtH1bmknzJwKI9BJppedtijafsf9eOFA
9AIkHiJ5gF1FYy2Ht3Jcrv3gqUf2FTJFdASNTT8srOTXGD3atEgPqDLl0OlLxQApkbRo3JB+eBYE
O0VqqtLh4nIffF1a2IMQhXzxm8/WJlskNV3TJ1tTwpb3qss+CeL7ToZn5xinpyJ/95xDL/2Q0w+k
8JrkpXR/0W23qof0NkMKukRkodShtHzSFVS24Z6r/Je8OXXmayELttGHm5EzqvNEW/NfndhbQVGV
aIhi1/cB+fU8RQ44itYOrOSehxiFhgJtv61g09Ga2yTIdor8Oxg+LPGl9M9F8xR2Zz1DzOMDhS9i
xkPa7F0krXRhY8Wwbw/3UXCXhD/6AQmEgxWcrPhsNuQlnhwDJiDIVw9q8si9S0dkiAfBykDiB7Gp
rIKRDf57EoLZTVY/6ukpCd/y4ZfYvVQNauzDbRif4ffuxV9C+9qRdnLKFj5RSNfoBtL9D5SNZBX+
VNQU5E0afMud75k8MjCil2uepeY5CZ6E9IfSI2UOw2VvGOsMfQw1V29yGmMqMiUB3Gb9rZje+NYu
S6tbuQn2WY6gQ/ri5Pu83IWgkq32sTPWaXcjC8/h8K5CsOrlJ2SGV7n+4da08oQbvduqSnbImvyk
uGjyynej+MMgtrukfQYgsrVC7rjx4V+GcwuwnEImWR87faRpB0aEzmzSUcqw0+yXVx2j6uP673/d
/Z8NTDsv0g4sohFiQEQsaWcUItp/keCsk8Z6Q2gstvvgR6N6r5Q5biWrOxoQmrlQwS18xtc7G4Be
TQcKCxOEAXr8c0iINdcpNK+mgJzZqE0cim21rjf+KjqVqwoy8HsohV6KTVqsn/jCpQfgTJ2PKdZo
WrAkjaz2NDrkEXzPxYhCC06wTtutjYDpXQFv+ertST+56+Tmo7LLt3KTLxymf7GQn0+Yz5YnkUJH
6cUoOE7H6ItcvHyTr4Y3N1/FNS30jxAfnLNNeer33gHfXgc7VBTEtbt+WZj/mYD1aQIm8+81ZYqC
FJ8h27xQMQ314o4zoN2m7y/c21fW2jiFq3fr13XD4+9eG/7kgPWsqrMagxJanCJLou/KDIRC/H7d
yEyx6fMkT45XMYzb3NDGCuQqvlVt5ehtESm183WzqzbOsdzXtrPwCFm0OTlWY1rBrMpkRuPXfOUd
ki1v02Kjr8v1j+p8G+00u13wpdFVrs3l5KIOK6f8f+GhUJSm+r4dHhemcbwH//8NwDz2eZOGreH7
bsmQVJQNZMSc0IRamYGEDGDy3MvvtdDnkG4i9kUPVx0YCxl++ett7HIZKd99tm9ZkZxZYzWea+cD
p4SyTQ7BOrx11j/hUF8PjxyuKwoxq3JrrhBd3pLeXVNbXj1dn4gv30HMVMG564oCmQesVp+/I/c8
vWpkiPMLGPwjND5y6U8Z3YXm83U7XzYHduiL4zE7EqTQUfXZTuBFNaqICDmgdrpynI+0P6L6dN3G
V2qEiZHJDoSyEGB7iRF4181iNXAJRCFkl+wBkB4UO+lWKcWtpa76L746sTrZkThII4hZ0Np9ch/I
iLMsDGv87z+56uT3J7vPA4haijWjEtCmOERhHr9VGsT/EXlSDUWnwWPL51G/sEXmPIMOGUNnyTTg
GhMP7WKpJHsYtbBcPzQNSpovrfJLNxb84uuT/O/o/jEzfUuqcuNnPbNn7UFlSt1W37k3kD5Ytnsy
n5LH7Kidw4NmUx5a8JYvb7/Rsjyy4tF1KhlTsLsLF3xr+SEueWDDHQxx9YaO5UbZ0VCwcZNVvRRG
lwxOFrJ2Yawsagzq5+oEeTVidLb2YHxvt93OuzFvF9MdYxD74jkXI5xEUVi9ktbwMJhr227N/Xwl
S6vCtNUtxCTu0nyOn3/F2hT+XidR2vQi1rq1dGfumg9qdyXaXvb4Ahx2+l3JHcizqx+0rvX7pUNq
NsDwDoH7gcaFL21IyHwNojjEWEep1Ew2hkXcrrWlQc7uCkU0JXVsPoQ15HMc0yHaRi0wQV/Krv/U
O5EWV+GU32Q/nXtjU+Q2dft7d4ug0n9xVuVvW+V4q5ueF7U51K5uYheO2g/1AXT4Frb6n/LzYGt2
flf/XLAnzy3mhb3x31+8azVBjirPS1vbQERsD4oZzlXb35VrSDrFVQ3vxMLMfgUnjNvxwuK4ey4s
Ggir67HACM3vMPPnO1RKki1kzFCWr2H+RQ1ubeyEAy0O+z9I7n3PboRT8G/LTOM36LQAiGMXP5yZ
n7+hMZqGnhuCUQHPLZSsVGwX5nV2S15YmMQAMGUtjDME8xIqFrt3YJGNjfA+89RXrYl3DTI2XTzA
F641ZAcFf+l58PWSPhniJCY0oRnmoswQBf2gf29/DKsUYPBTtn9EQGlvfsRbmv3FvXLT2RIynXa/
fvrXcJfPnzAlT/EgJ6ut8S7gqOpKkZ7EEN2B1zBtFiZ7NiSQkzHHLAkPsclqlk0lmnlOQHJHWRS9
tsvU2qqGtlBgnT/CYEoYmUXgOTUnntslRuX2Y5ilL1dDWO+2vt1qRyVe9d9A/z9rsE0BUPW3xfa6
M82P7x+748XkYscokT4kcYldzs89it73XY12kLlECLNkZvz3F2aaThtIYGMmdt6kYR34B2mp9vrl
yYxHAHMB8wKMgUvo5K5hZIUlygLVkxrKaskIEF58bBO0G3swJ6gi+rb5X7b6pclJgCtpopb7MGcj
EtyqGCBUvvn3y3NpYeIWUuvUVhhhIXHOfbeL/Ze4+tcJTyYOfl3VkjiSuKlNbPSumisQ6vPI/yNB
Gb6u4NiHKv90G+wCHviVuPAum/MFywQho4i0n4E9/OwLVtw4ep+R2cp1ekcR/4TxVAoXHkfjj1xe
JCSadMTxzmmCW4DlZDIo9C8Vv/M9mMOr5I8stOtYzN+bxkBaw8sd9DGK/fWVmh7qo0GFrh2Tlm9R
Ivx/HtWAkivKrchiZzISbvTwQxLp+QYBMLGvW/oSKwAdSQYJ47GFgYzxlHMskrsiTgWuQcf3eBWC
v3tc7T7e7I39sLBSXx5DI7wJnDLtQUAbFWx9HpQHiYyjJZZny7tifd5ud7tTCUeHvV4Y0t/Z+bxc
nw1NwlCryF3YI8vMUzZeZWsOT/7AsL9R+CeFQY5/yFasju/v67O1Od9tV4duHPju/kNdndQVypub
bKNtPlb3iGytVC4bb7vNk71/+PXruAQ8/updnz93Es40GkMbKWRe2jzzyPmKwpZOZgPdoiBbGakb
2fAs/duy6v9dDAhoyX/CH6BMjv3BldSkkZgjOVWeAXLDQ99uYVtEzpt2JsPfXXez/0PadfZIjuva
X2TAOXx1qFyd0/QXoye0o5zzr39HtfdtV6kMCz07d+7MLhZomhJFUhR5DntMIU6zMIiDRBWVSEVm
xBWtnIFlNYxAy9zuLBEEXGDR2JsKrwd5Rg5yJcxh08kfmBhzcKJYUAMA7IaYLgJRABiWWvEQcREP
Z3bsQgrjqklRjQB40UNHysOVXoZ2kv4ZytsGnZeTBPa5wckjEH+BWHS40RWwfaFHEWiv9pCArKUa
1uhO49g8G6+wviaGwQEqi0d5oCExZ0sXxzpDuQ9TJ512G9L+x0r8BdS9e7Uxnd6S3iYwRwMt4dt+
iprulxXRhTqLxKkvGI1ZUiua9HVS9xvM362zNJJsLVLdb5oQZq1gENhcakuoJFzKGqquQlaVpE4i
RaBm0HeVJqyLkddMSJ3DhfM4iVGRdaH92kDN+lIMZuCIZekkddoUtICaD8xc8s00SaIisEsYlYTr
vRqWJEZVao2QpU5Z6KBIDx+KuH0yNF42dhVEUMSTERUl6AJ4NoVJrNvWStMuVCNYaYHzjbvao1xX
hQt+QdmNcqV6+fYGSYA+oI+PgBo2rrLOXm2bWM8jJxPV1ktCzVwrSYK7kprXHHO/etPFEgIODEAS
GDXAhB/bNATWWLPuASQCSB9PQm+cUsgravFhvSvGCWySwrYVMC6dPkWGF07J01g9itpN3X4axhY8
Zcuaz38OkEB0PIFq16MPUzX2SanqkTPVyMi9LkqL3sbVyc/sZAQ/t6PrVVKBTbEFP25V6ilYza0K
jH5KN9THJLPq5pakYKz1NCEISq8r2rB0kjqKQ6+VYoAJxWoZt5wTNWPqmF41sIAoOVkAOL80daCs
i7kCZmW0d/l3dRt2NhhV3paX5sohWyK8PeaTEPxhF+wbm6g0bZn3EmSAazlWvD5EBTnkZJ0zlg4h
GoCxKMS5ydaMDSUZsiACOZpc/NSzQ9c9B8Md0Oi+eX2D0SG5PcEdAsAEIeZyveK0gb/zrcjxY0te
j5UMPtyuRNtChh3kXPwlGhEZPwRqDMNAvERP7pWFx6NW5gb45x057MUXsUur0q5Vs/qjksr608iU
sDbWJ/VjqifzUPvF8EgkfbpFI1Vt3PSGqOQgIRMzf6UBKS20hToRLHCMiuNTHkvthNQyQCb77d1G
OR0/W7cwioaOrcsVavzKHwMjTB0rGr3SeJXxjF5HPKyiue1GJqECEwTlNWTkl1JSX+4GQaxijPam
+RZB6L5K9eg+iAtsRdT062WlZsWpQN5R0MqO4iWjVJUkptVqJcQZOjDGMwdUdY5e3FrCr2VBc+cR
APoinDb6sAFDealXFyHyNaJPHTYqhuA0B3OetyxiTpdzEYwuArjhw8GAiDAQvHHA5DVe8asU9GW8
wtLcwQeIMapXFHz+isLBUku5mFQhAvgoQNkoO1H0mUim+D7pIRzlslp0x5nDAhHIZPGj4ANY0p7a
ipUKw7eUMyix1pNvCPspDH4CKRq89KleeIj034W2Z6M4Xeqz3KdsAotoOqI4OOVjlHYnEegUaV49
L6s2s44qRQSjj+f4+zQAeiZGmXQr7FTUi3yDupvqOBrpKtY0jr+ZMYwLMUxK20ygijNiC407/WMB
QN+6z5xOfzQyTs/5jI1fyGESVclPDBJmkFPF5Rr0xes0IhwbnxOBzlRav8HL3pV7KAZx0gMJ5MVw
IZ4adru8JZyAM7cpAK/CO5RJ+54MxgMpHe5mcVsncG7baUL3T4jLxuPyxs+ogYcDDTRJKKXQV4RL
+9JkscyHvAUYUd88gm/HIS0abZdlzOihIWU5vbZSADDWHShqUFc6qJAHo9nnwHooR2NNmpCTH80Y
l0YrQhhKxaIhhb9UJcPDcl1kSeKgdgIKe8UOzMENko+YN6c2t2aI0HRQDYNj6lX8qUsZ7Bpp4sRh
5uY1eOuNYLW8ZNdlDEzvaphuha/CacTY1qUy1uSLWYCQ6gBc2RutB8t81iw3asFfH3mlv1PAoly8
SL5dieuSxKAXFjm7NqclgH3xMoA8G6gxzHLqYIrUIvBHOla41jBLKPXc/Jp9FYBzQ934SwT9hDOv
A1Zn5Is1RBS/YtVRMwdBPDpkL/3P4Uf6fddDm5NgGDIQ+1Bju5RlTeBVTHPIMls0IqcHOUXvbuZO
POKVuWVD9xFeUkSFJlXMfShtDKNXMSWJKl71HCTalsSds2wcc+cJKSgFKsZVCC3rl6pE4xjAtCGi
aEcn7mpb6Qw7qP7CM8C1IdwBOhr3LEaRQRqENmoGdNkQ1Sk00058jpHPLBWwtRB1JAmVwauUZ8wk
kIJmPTiz0S9JRFRWLR7c5cxS4ftRtsXzKK7DbKG4HvvJKkooYSXRSxiKq1qXbvx64FQd58QAxRn1
EXTZywB/vdwRsW76GBVJtJy1hluTnR7/RMHN/fa2U6jof4WwFqyKdVfGEDKqnW2Q2pGkJxFNj38h
BZdLHYkvcM7ZbS9EIo1mEaWOoScgj8f07RSv/IZXqpvJpZDDo+0bgU1Wr3IppQIqdNMgh698EV1V
BRphZRkdnpkJ9tnJBfIA59DMGRtABWHICEAIdoxDzdBhSiQJiRQKx1up04+RUv1HETRAnbmzUQu7
oPAhQoqibuuDHN3JpDB/Xt6gmTCHus6XIszpJ30GhlwLUgpZtyfwIairMHmqQZS8LGduh2h6gyIL
DBqoxpfayMpg6cZQpICQKHYt2goAowJIILKpzOmHZAqEI2/uDJ3JY8FBR1MJ08DPU0ft4nKDilJn
S1rzO/PVP8uKzdx56Us07vAgWsEzknKp2KhJda+HoPrVq3pv1R+J+tuX3UK9S4vJaQRO8fKqVf6U
wZ+Jo4Z5ZhU6McUW77Hgjc2BNZMCkkMX7QgVXFL8GMcDMX206bu8cv8pY2cuKxdaMvauSkUgilRL
ETyDSbiprEctflYIXkpN8DkDsSzKVrWxXl7b2U08U5Y5ArovkDYgkCqAVw9N7eETUrYjGXJe38Ts
cT4TxJwCuSahAXBGrGqrOGUdYvqbVwDg6ULt6GzjtK4vkzCCiK6sQZ6dgjRb1v6IgeEtrxk9SFc7
hZq6CAgOmumzqvSFn7cKiIXxmvDWpIJop5H8gKelJ13LN13w1uUPaOJfFjqrHIi2cLJR0UL551K5
TpYaoy1ARB/X/a9hHLdSWIQ24AM5aRdPDmMQmoXicGlBuSo2VhOYhmKwu+v1d3HrT4cM77J4/kH8
vUJyJKUVm/HQwlkNhokqlPhH0qPV95cMgQotMiARQu8c4zeiSizHJuxTZ2xQPAn1fWdOh1QcXv9C
DCVnssANgjyVEWMUnRBKbYcXiFjPwEPu55kN8FrpRSPJ34hCMgycL7x2APT/0giiVEtUPxyxakW/
Mv3MacH/HeOauazRnIEjI6bvKtgd9DtcihGUlIgKAAad0Az2JGtSL5CS0hFzrb5LxJtpuB/avLLV
lIeXL9G1ujxaYNqUcB2UUejCjZCRDJ4r7JWCdri0BD7RKHf5Adztlhto/vsgT/JzVbYxRkisGi1X
VegYnUFQPLbAhi4kxNbrVNour8W138L30IcZpKQq7nbMF/UKnmVGCykPaR/69ofUvC///Ovs4PLn
M06rs6YkDkJJBdv3fT+8NkFhx/4hRQPkspzrc30phzEdAsxIP0L92haGP0Lne3m5E4WIFztpSsvs
n4ShDsBpoxMXk1/Masl109GGDDyVJyDeGN5Gyv35og2g+zAeSutH4u96bZ1EDySyOApejdUA+g72
ih1CTeH0dHFptZnR5WmpYDhRzPfl9CDpPwdtLYqCbQLhRU1AQ94/m5juAvt6rHFaQVgrkZHsirj2
A5RGQr8EC/TdmX6o5FVTOGTS3T43nQzs6ssbSA3hfGn/EUHx3BBz6P3oUj006MSWHrcFCOekdW02
a1VrjhE8m9/03iAJzzIgizgy59X6kskEg7SJItwvoFYPRJ248AT5x7JS1B6ulYJlgtaX9qoySmV6
4UeDUBdOXN7jIau1B38loOM4/u4jzWn1UJVREAyooTBOWhgUfep1rB545+VxF+Yvk/B7WRf2JLMi
6GKepR/6oNaaFEGEbiEzOIy1CnDRbZTeL4thDzIrhlmysVHRhZ5jT8R0OxbvinLfdrwCIBsATjJA
eIzHGnBq4fZ1qUpKhK6Wkwn7ntrww2Ch/VC89iDbvG7oq0NLJaEYixk0ND7iLZBxS0mk6yklcnPU
47gD9fVNtB5/CdtgSyCt5dz6r4p0jDQWdcTIrUIMMQThgLNjHR+KQ7iKjuZBXAG1eq2tq3XDse+5
A4Tlw30ZoG1Idhj1JLUXclxtcGgx2hFhsx6XjWH55+NyfrlRiRxZg9Ti54vCXTcc8orXM8o69NOK
/auAzvZzm8Jk9H5HFbif3PEG+aD+u/LGlf8avgsrwV1WZ8624UjROULf8ZFTXaoDSGy5w/Bt4STA
53TCskltPTfRfhZgUPU/iWJvr0MaKqHQAXCxLH5J3V0WvwoJx9zmPPaZNmzZWU6lyBhDaDMZYA5H
XW7Yp4BjSd7z4VDwICrmLEFGux6uWGij09iDZLag807KCgepqQMXPBqNZ0wmb65gzsch/8TcAoSA
RYVxDGNL6tSica5VR3fAuQmTVYru6Knuve/vD6iwwZmEeI5mFcYUiF4peubj9l0Gzc4Ab5aQKj+M
KeTs0VwAovBWqGujOwyZ9aXFRX6gCAL4ZpzQwIA0pgarV1X9pY2Crfm/lzWaWzsopAB7GgO3eCK4
FJUUuSRoaNlzmlS0J+Wj10dbiI4Jv3mf/iQ2qp5Loof6LBJZSBXSSYJtW33zhtwSbJyAIM+T8WAU
gwfcardvg10iTU5YtDeG2vNmbObOMS4pAAzDdRXPLkyMMuMCmZKKVe0peBTBcP2Y/g7FjvNqOC8G
YGd4rcKjC/tO1fq+MPYCbD4HyPr42MbrSecBk8/KoDFKUtF4gWfry7WUNWD3JBMsXsaLh9gXtmXE
Dmk+/8I2EB7AlwiYNQA5X0ppcIORQxVSEk3706bWQTYrt46jHSm+jR+HiIvc/F9RjHFMOci52hZp
ShOEol3KACqQul1rZjexgXkoyff+m2pM5hXCCWqqAHlGWx4Nq7vp1dROZeK2MW+v5nzguWr0v5/Z
fRhW6tiadBVHAK89y9/Gj6NLh+YbJCw6mlnY8FQMfafWGTDw40JyonothDzEzqsqII23ZyLYsBQ0
MUB6U6wWOmWkVeCB1CJ6Fu8030sxwFXw+rxnrftLIzZEWaHuo2AGjYj21iq7ehrs6W88+blKjMEl
vtYBn4yqNG37cJfWD2L7F9evcxGMjRHMhwZaBDWMrHPkQLV72Vm24jnTwi0fVy84VjwUMuEIz8qj
kRWQoFgb0Cj7w8vyz5+LQxbYy0+9rCgl0eBxZrpBUA+jPCAzNSJwfoZoCtZizDg3rhw/EoVnZtck
mTCzc3HMPb2dGiVvQ4gbMcStvHZ79ckQgUPiSnvzDsOJxkPnPWOATrirG4xbCXsnuM1AyvWTx6M+
Y4C0eReDDRT++qrptQReTRJ0cOGZX73WIWarpHD6FU8NL9+b2UDA46uA84AvR1rBeFghTMespJlL
RopN3BqbsObNsc7qciaCMXS/b4wMvECwkeyHgIHZaVvyOMtmcogLLRhDlwUrCkmL+3IEFE6Uw7Lk
OAwCKnEJx95n7PFCEONKJ7PMMXgMQalSPUm1sDJzUtmC0gGpJkYd4LvlKfi9C3l0bc/sn/hK3GS0
0pAqv3v/dyDeRQMnW+BZAHPEjKKJgYYMlYpJ3hCzxBySzCmez68aKpd49EU+yTYAFdkkxQX1Q7Lp
6tFrlb03qOyR9q2Jfy37i3llviQxZcNKjroA/dSFU1kfRfOR8Tjd5m356+cz/k4qO3Q5Dfj5jRV+
IMvaiCR7bQpttazGzBUJ2/6vGBYKJyFWmbZ413DA2Awcf0y4HHtJAJrQOgMsy/eBF05W9iWOcQJR
pQ+k1WFlQ+CZ28gTC1vaZPtoC8wvVcZ8svA0aCBic5e1nN0sGU/YKIzSJw9mMcUpKppSpo6hAgl6
0W7BC+j9FxFXhQBdDWIjaqlmyqde5bYOtKplCbMW8a8SV5WAAWDKYjNAApCx8vY2wpxOxwnjs8fn
TATjQFO96gVfhjUM3avk+7YV35tGYlvWoxG//I02GI7HRB3yeraamutJUsugq3AyTAR16AeVFcB7
Ka/LUuY3/ksK43I0X1ZBAwp/ALwuy7hvSo5Lm0sXQfz7JYCu6Jnb9Dtfq0gPNcRh3IypV5oA8UKl
AeDkYujJxpMQvjagn/5u09TJXZ/JZdxPhNuKETZQrPA/huHW4uWMs37h7OczJ0ZK27gWqF5+81wV
b7VwZ+oHeVq1ae2ag8oJdnQbmPvy+Sqyg96CqQtyGEKbvqzQjPiYS48CSk+mwQkPPDmM+wH9T4Ka
CjU6sJYEnVsN75ZM7Mj4NvAx9XNfy2cxB8kqA8tCSQal6ArQjZgQMEII46VUs8cVTy4YbTExJmIw
MXtAT7oW0LtKXByHaGUNwKM+qNb91N4vH6NZ13MmiDlGoiqYyjjC9aT5UyR6XX8wK87WzJ7UMxHM
QRLiMijQUVs45nQMm8/gL6r2+Olfa8UcmKq36CAB1koGyp+YBO4kbqLuz/I6zdrXmRDm1DRdnWUl
rVVIveZmCnGs2AWTVjtx3BpHDhu1pbEQRpPuR4ghNX+VwYazaBfxQEg5e8Km7H2sN21GKxVj9wyu
DNtoOZt+jeVBz8nXgrE9ppi0LtNTcccAI86mR5/p7bt8F9+adyCUdONXEaSeKQZ9QSr5HDR2Bqit
vbBa3jTOKWLn4/o2yvKJZnKxCKYHya612KvyQ6Ht+X7hqrfp5LfPFKZLfhYvynEKSU7v4iaAqKdJ
ckUgJeCVfVuPnZsEyUq30K1ckhUZ049lPbmLzbgL8EBmUnwqPK2kg7QCi+i0koEzTJy4d/XttM4P
/r7yshdxdR/8rHcvy/I5TsSkRn2metNIejrVUN3I2ptaw1DQFGr3kyJFf5Mona0x40pkNSjTkm5o
Nq1y/zNpNr3KaRrg6cJ4k0GNwE1DdcnjTVfusuYh5FE/8A4f40skH23ufYEzXoH2tb7V0ZewvB+n
zomrqPu1TmzUHRWjyK0JSsQHQMSupYfIxkP2HZ57qskNjiOwZZziVV75D/Gr/iraPSjfAHDvPitr
4hLeSyRnSdlaslKbQ6IL0HfKbwvp2fd3U/tjWeP5JcWwI31twG2AMQwj7iSC0issMCC2b6zDb2OF
nNzZlwDGLADZFfSdCQFt17/7iQJcPiBMLSsx667wNoc2DuMEDXh5jMpKq2SiILWoa7QeqPcjJoKU
YRvGW9Fyl0XNZ7cUslhHmo7+eSZfInpWk4GMqE4+1C81pvhQdT2Ud4Jmkzv1hosMNrs/Z+KYrGkU
LTOVDKgmiJ/quCtEXhPCFarGyf2eSWDKN6amZGafQyFhY96PnniMdsDiTV+L98qWABkV75I7zeFV
4GdN+0wq1fvM8w1ak5XAroNZxLup3k5kr1trzlbRh+arw6yjqw2VNTpsS7/hTEaupkPYCOgYaMon
KfFk87U29nWwbrunILsd67c25MTN2d06k8j486qVBdDOQ6u0JCBvUIzykKUF4XgpnhTmzGY1bTib
oFfSGTdEF45ozOOImN2eM0WYU5uUbRqYNURE8rFX76byLmg4F+u5Ngu0Jn1tD+PNxSzW8syCjDQf
Nnp40+WrRADUj2dG+7Z/JKBKR1k+cuWK8746q5wBKmQRA+Wo9DLrl+rqkGEsBs+4/p01HpTpOIWc
HoVZj3Qmglk/IquoSwRoUcAAlk3IT7OR7MF68MdVF3O0oTZ1ZeVnophlrMLI1xIf2gzSSxb96Mb3
HLSJPCCIWZvDnC+FxUHJmm2iG2of7WR0s6Kgd2TtZyJw8l6eAGbFWnAi9KEBAY35MzFBLOYuewO6
DOwyoYyjmODlsPACzLg5NOQK6ByFI00mEq/rvhrdcpITLxz6eheqdbQnQlh5nQHgsUEuOL5oxuR0
oCRhEgJDmGhSYKQLwdhVypASBxxcAwDJEaeqDrjshT/wBuJmRFH0GuA/ARIQb930v595vUIOq4Tk
A8oU+pth3Avxa5Vz0uY5EYC8VRQDY9OAY2BMrtHT0TQCBdkkiOBbMN2VveH6KMgub9mMSaBzhE52
GXiFwkPMpSa1ZshCZGop5ilIAKpOTIsMfpFwDGNGmQsp9CvO1msSyZBmOqQMfnlXx/kxFvp7Qefh
z8wpg20B8A3aLECUxiijd1Mdg4U7dUjUrkRjeE0rLtjPjCvAWKIqUipOSn7I5CbWOGkkGkyokh50
Y2eAklKU7lPrcRr+FNO7HwA239OUHyi7OKn62NY/0hB8bRzfN7egMgaNMQ4MMBd8yeWCGpFONDUU
MPIQdAAQroOqsoNRHD+TWuORzs+tKuAtMDJHRxkxl3kpKwomOWjEjDh+hXZe80MbOQd3bkkpSQWg
zdATB2S1SwGoXBhqKRTEEQNAIO608dMUB1sR/iybujQTME5kGP8vh8kcSCloFqYMgbOf7Fr1qBSu
Jaz94iNIj3K9UqZfkb/VhLdSdkCrbcu160frUtt2zbeBHzWMtqJ3hbYeYZKfhcDvOrmsuzJEnQaA
2YYZZC56LlUv1uu/WFk0fQDyUdRhr6dE++zc+Rgax5gKIU5S/u7laCflH3Lj22r8tLy0M45fP5fD
ZNCpogm1rEKOofs2CTdKDX46044x7hqBaEO5SRpvWeJcSn0hkj3rfhDnNfX2PUnSzjb9zjr6ERk+
BksIboGOl5VOEFmyuMJ8kEVstVADyU7iQkeJvIsMfJmVRyYmCZRAuxOrvNJcf0iq3AOAENdr0K9h
IiNMD5NDClqQQeBITfNsI5IgU+XRgOmleHESp6eifASqql7d6sUO78W4a7etJw1PYbeW/sbFo7lI
RaACYAQi86VsySdCpUg1we1w6OwyGtAuhTXieKQTxhKrIu3C19FOR3HkGDHTGHeagpkyR1kJquNv
JQA6q/bg/ZLcAC0t7X3gKTsDrW+pLcM0dvE2tkuPbMBYtx32o5etW7v1HuVD+Yj5Fk6uPWegZx/H
tteA6sUIUB0nzqSGdqk8ttYWHwlovcLEhMIxVb+JCIELH4Wg/P/FYPtr+gBnX6CLEYeVJNth0elg
NKqDh1ZOCQ/u5MpBozVF1jBZBbpBiGQBcMAPPRlyMhInihvNScWscsS24qzgXA/1hUrMGS8IulkJ
XUL9vgo9aS97pts5bWTnq3GV3fie6H4un/ErvZhFZI64UZt6HCVUYv0waWupfVj++fLM5fVCJfoB
Z6dS1XIdWKEQYDy+Rd60RSn0XXbC24Pk3E2bO+rKbPUQrRTv27ARrIEwMU+brAroFBANCLKn6a27
/TnY0hoz1bs7sh6chFd1m19L2iSMlnQgYTBBXK5VDKi1CDmKCSTE7E4qOItJ7w5Xxx9XTYxMAYYA
SHaXaxk3IRGSChlJ3RQrS9uqwm8RLEfiu6g96/yBsdmtA7k8xSlFv+lV9Xyo0zqktiH2shsr0asR
CG5mAkRGtpyuLCMU27rNSOJV1kXbZbuZq09hQgKOHDmmBkRlZvOSVGykSoFwFAmClRLrj5KCh7De
R7vyVFiNFyZGCZIifXiryg5AXC1g6UZQYS1/x2lK5nzN/5l8wp3n1C6Ndb9cc0HPdXPoWpTFmsCT
M9dATbtoniTpPjBfWuVYmdFKxOh+mq/MYh/pGzXakPCFjDWluUDFcwVWBtFv3QH0u2E/eb0JdI8K
wLbqg4gHV/LZqIrTRUdVuxnHAq57J4dPUh7YabzX/KMELgLtGIaFawC6n2x9+aM3HsvwPct4Aw+s
ebGqMlfXIvXVPEmhKq54bm7i2UZJnSg9GFbgTMKj9W1ybFYgE84yQjox6CGwjwI7V4NjLVmYK1Yc
Ha9ey/tIt2lhG9npFPCO+H0RQNRgpXYzjrac7iZB8yi5+Bh9f6CYjsv9azRsyzGIrxLdyjqMy4Uq
Og0xMC3X6LjgvYZcPfv8s4C4j1M0D/3qhPrj6OtJCzlWiAf26kaU95X/qIovqHVZyp0sbGQMzApN
bxfi6AjqusP1ogF8QQ98MBK8a2Pn5MJ9Zq4AFmYLAg/y9qoXkv1Axvv7JEAAkLDsGsg06nSvqm+F
vq3C1NN0wbbylwL98XWTgLM8tEMpxMm4ya3XWD2MLbARx9ztSeaqUGDQ7wr0MU3VTUVkJ5EDTi3g
yuGcPlXF8AVwOw3c9piDXgNNbKhrrCXBKY/G1MbtwdFF4mb4vGgIbFDMddlaANOeD6a9ZfOk3uzK
PM+EM0dPbsFn61sQLseyHaBX1JD3g8WJ9WyCxmrIHDfRzNs49XvNTtrMBL7VJN+qo1y6gHcybbMB
Y1euRJGXI5NGi5gfcwqlbHiEeDzNACUMs/20F5fx6FkMXnqQGWj2NGgbUw33pcprQptZRk1DmgaI
UoQsFKgunbXWpiUi8wAOTdnWtV2QKHZc8QyFDYsnPc6EMHuVgUqmHjLoUY2vNTJCNXLz6r6eDiFu
s/3vtH3wv/1ac9o6HWMYVDHVYCl5BxNIYZoIxSYA4xPQWjbaZ6F9KEFrx+YKbX52AApbqyNe1oir
Zdu8ootghTMKd2k2+VEN4WP+4is7MG47WVLuTXkXRoIr1r07qQ+muE99PL6EOlKFV8UQPKlv8a9P
qY87uDXYBI/9pHyNZLAQWpELXNjlz5w/wICDpYAE4BY81enPMs2pEcTU6LEv8Dr2pG1NcghxExHg
aOKystPCclpzcGrMJwa8oc4Zw8MbgCkaIi7M0hUKVWB2et5FEwwvxN2/MXBnxpznb7VBsrasJk8S
sxnSGI+qVEFS2cgOgD+cEpMsKToO/psYxlcQOUoUJYGY1vKdLC/RWxM76lBzxJwgpK8c39fCsXEZ
JOQysAZEcFhFjTt1jgbOrki40+V0jfukOxS/MvNOLu9FaRNE+6K7Mbs98JvdwpqcxDzmxn1hqYAx
MzHl7OXyC6g5dX0jJS/Ly3H1yHM6AxQvCfNQACE8lUrOjEtH6SJHKRkbLFmfk/4hKaCiSYRHvIqN
Nun67TAUr1GSf2iKuAYBYI6GRx6v81WHCfsRrHsbWlUkaPW3dVAL6ilI4tvPMtxneeL0eQuA6V0t
3hEkbcvKz5gcnpFQhaeREVNUjC1U1TjhAofzXza+a8XC0e9SL8na7zZcQj3IMQC1RUHQrjgfAJeL
VzYDQTCIBMuNR+S8ZETw1X1T9FrB/1Eoqbg32j5yYiGf7KJsa3RkcrnrZ+LkRRRh9EX/ajwRE/rW
Qg2bF9eFuFPMmyr6HFqA9rsG7HR5hWdDI8wHzCeyQUHQL+NWZSTEVEe4rsE0NhJJ3Il0m2UR+nWG
AUzjLxGM3wBa75iOVIRWarba/lTbe3CTgPiHx249q8tZmFcudUkVf4xDAkFZVX9odVrZtd55KdGc
BizAJBS3ftBvE8naZWLt+En3JIDYXlAiFBETTolo7sRc5BxM/tnkUtI0GjVdRUTf9oPU309dYRf9
AZOVdqyJKK48CeXz8lrPiz1bbMaClDwpG6uA90xqmm/vM2Mdxb/SEGjQ5UdA/vQlau/pelnq7DH9
VyiaXZmFj0kqYfwV+C4W6CwAk1no1iYTKk4axxPDVDkmIDSNagrdKu0BGOrB8Kp2HG87a0JnmsiX
mhS14WfZQG0Vm0QCdNSVr/9trRgjzXtLjaEHLk55tC7A12om1Q5FbG9ZDD1UTHQDziZ9KRMxFAZY
q0tFgnIQgHiGLcEIhifmka3mxzx8FtNVn+/wNsdxI3PRFAEKhSEK04KnU7p3Z1FK86tSiWLsTaP/
VlMQmaI/DmFIHH6E1i3SbnvEVZ6gPS+MD6JRr1vtwep3BYoNdXsjYjrI/NUBrC8bHVFqV11wFMQ/
CUh4jOn7gHrmxZdSd3X2pcBDR0MJtSKhT6e9L1rEqYfmp2Cq3Ur0m/jnMCWg7ljejhnHDu+KUEav
y+gTY7bDaHPJV0MJy0Ck3AsCI3fzUNcOShWMbmUBb3ww8eBsFBIuYWnNLe/O3BwALm+h10mnNBen
DPZM6b7SydQ2Ck12XtE0ZCsFaAqGVQBwM3Or6ZE7mDeCKa+WtaZanRshXmt1WB+gawEgC0NkbL0T
e7MvBdOwpWqbD2Ar1EGcHj5P3UPOG6G7LmDjnRsoloAcxlsj4jhjgBSavJuEPHTeVj9X2z93v7yb
x8Dlsmiy5wo4jDJ9x0SkpH0vLMRoIBRKG04o8r9oNmiNbPsAIiHb8TacnhSLjZpUEBAykXdoMn29
Z+KH7MtpLgdF5LhH8Ce9Hf/5tVodV0cbYvEbv7z//R//sLa3Nn6D3Oh//832PNvL7MPBcTf395vP
+427v3+5f/n9wonv15zfuO8CqRR8UvhtXsEkkbLRVGDnRWClrJ3VahU5p18bHoDZdUWfClKAUAvE
SHBvsOgRYp+ThIxYfHfvuit3BaU9m+PJrrgYsPB4T5VoDwCQNQFMeekfKsUipIxQYk7s/f5l7x7f
V+vXX6r96nG2+OrayEpiEiM0Nkm+FULS/njEtoGGa/n4zW6MhK0BtgdGmdH/calKlFt5DKo5KsB1
346rP/Ya5uBs3GU5V5Vqqsi5HEYRqQPneJJDzvH9/efT0xMuwfYTOLYm/A24RvpvEO0dPGfz+Fk4
j5+PqAPif58jCOhD+tf98hedcFEuPQ/9IgXwHyY4d0BGcql5hWalLKSUMS49LtvbLZaXko85m43j
cNS/in3/qP8ljIkovZGhPlJSYS6s3149rHEyIcnduBxRp26MK71UtGAZ//CqMSkQ6oTB2FjofXLh
FnACII2ee+oJoB8UdOnvv1nMM6FMUhRYydDWJTDJXGIrNv5IQK1G7BeomziR82f9ur473B0OHmcX
T41WS9oy8aMtO3CKJBAMF5jbq9XT+odzw/Mqswce7+f/rql6aStGIMlFRSHXsKaGbWFF79Yw1Wee
nVzd5E92ciaIMUoUWitJPAl6c1fbtX3Dk3DCO7taMLQimCjJY1aZLdYpcZ4JCbAW6U7tDZvYtdd6
7gpMd4X3C1ZJbWRDjwGnPWDeA5wJZjxAoviETBIEUwtJ7LfWeXupPcpTPDqNW3ud6xo4GDaCJeXY
o4S+9vo1tQen8QYHeFDgms9wQF1ObDqNGyytCHMfMjM8fMnqP5tLI6l7/PePFf75eEQgpceV/oE/
8euAv0+nCWuFXy49yMsHSqcHZuGjNOa+JJR+2YoXH3X6tJX7T/ymX0G/Bb8RE+gv7hcwH4B6x0UO
zAQGICoanZgjBw7LMbNlvcEVVQmKDZiGRhdoJTVH49n09+x2wJiHLgy+UgmQV2deFqLPLMMzmFps
EulPG6uAtH4RuAROc1dh5NwUuhGZL3IoZuvVfFAyfcAVSOtRCdjFqemYoDa+SY1bPDbg2W9QHipd
2C5v7hzY6blYdoxOTxr0QnYQOw2Pbf8jAOiuZIJ4PH6asn0A+jxpAl3ZRiluynbA9YyTVVAncm5b
p609u2kwS935stHGLcRnAOIZxx1AskAp+YujJJudslKYtZVS//9Iu64euXFm+4sEKFN6VercEz3B
L4LHHitTOf76e+TvwlazhSbsXSy8CxjoUpHFYrHCOX5MRkgRGm0rUEDjRu9molqG+D6iLYwCGlQQ
d5GO+jKNrdr4KIbB9pXSNsGgFfK6adl3xv++ZkYth+NDJyNzK2pxHujhiNdVGH/N5DdA5Tvl6Inj
j7Tj0XH8Srder+8fWcxl2AayDmJTGQmz+OtI3iOptYzWPKGJwW5G3SnTE1jvwRoF/uVgU/sH0nid
HFn+eBgIJ225qjYYNpG5QziMTnzm4kqKWgoEqE30DknLyKqz1qqSZ9X8kNExytny+Rq8UnwhjTGs
SfOzUaigeDdVWyLsy7xF3dSbqvdWiS1VPYvNLkIzJS0TCztgZfVjHvKGk9cP9eIrGMNrCiSimxhf
Qao33x92xkA8tcdowHQiiSuSp7E3UZgaeaH0+gP691qzLWZo4tYGSYFcQWisQjtGceWN1QOSapnq
xfnPMPkAsvbtJVfYJZ8DBuBnAncE7Gp4bzLK5rmZaipAQf73BsRzc/4Hoeyj9Yo76mzv53DWefB4
j88ruUjWzkAnICTCmxph9KVhlUkZGpUJuaKE0dWSRCdRGznZ2l9Nckt7QkLgQggTNTcxFeLQUPA4
ya07DM5bKFzZnfWJ/5usAX8G88vahZ4W1N0c7+3H3eNm51r7vf3z58MPLMfOm+Ocl4fD9sF5eHk5
PGxb62fg9NYPHmQue9Tm7MW8GHgagikH+BKXK6IlaAZAfQJcQ1NW1gBpJQX4hpAJ6ABlGZiO4asT
daekJN9u2wDrziFYx3y5DIejogTBboXhC5juVUHOIsmTCG4eCFd8Xz6k06RzTviqKB35kxkPC+yq
jBctxDyV4gkkLbH5jZJPM/VB3cSZUbm6HX/pQwB0PCfB0EjGmFYIKKdEnYV05CNKT015krRPw3jK
zLcahCMDfR0kW5juDOU8SByTu35wz4u5EH5lcugByNEGbEeJb6XG5In9ltL7ERS+wD+vD2lxzERM
7gUcwasru5DLWM+vpEkOnmo7SSMfnTmRV5rNaUQC+7axsLcyu7iMizajmigErHgAc+kdPz9WQ2al
4GQweD2pqwqhIQBgFJiQkdkWuXJMG8E3cBzCobT9cKcrtdVVL7e1WRUCgkSwg8D9AQry8sxJxURS
vZTBV1YVVoWW6sqTxx//IgPtzMgaAhCeRT7NwOY+ZvIEizDQNac4WhpYY/H+34QwIUNYhf5U6SOI
olBPxLzURIXCSoFsb2zGQU15ueY1M0epVAE7IloYNaB4XC5cEgx+J0QyGBJMRCWENJ0rjGXo+pRk
VleEP2r0ZrmqRsXeKoPw59j41M11pdrc1vvqGkErGoi54TAxBQH+XsYcgRg/5AXxa7sJBSunR4Pk
nGv5ykQYCcwFWTdtAG6VoLHD1vXDgygCE2d7WwmOCJV5q6l93Y4ZwGTtYjiI1Vc1/SrWvFrh+kKh
b2gOXpWrMVshBZZiX4aN3X4zWrfs3GFvUEvZpPvIMVzggBud02Egm2OX18741/L9kcv4Q4lWsaRX
s9x9vyF3wiN1hkPe2s2pcRu7eeet5bpAXGX4R0WdnWW1Qu+6L+TItdhReS91oU3LxpaqY5g+jxmK
oZtB8+TyqapERxM+jYizlVfBI54HAP/4LZ7dSz31m4CKcYMz8V0rXlugd+fHhOaWmO+a+CErLLBi
OLft5+rBwAplTqNSST0RQeFmm99H1TJfwyfpMTslgUW3g913diLY4Uk85I7I4xaYr5WLCItRl/E7
QV36bUKTxh7Uxlbal6E9C+NdnucOd2NXTwnAZ/EMQXUEzRSXLkeMQ8yDllCyBvHaSdyDxGTYT+54
TzbF1nhKMY5lZXfyI2dt57W70hCzqEjUY+QKdL2XYpUcjw1tggE3TvdaI3r0n4LdGXRS2+meI2p2
VjdEsbYT94YZ+BM0LN5aV9+UZ0zwfuan8W6orNFTPe0+8cSvwTvavjyO6DnNeUs0a0EjeBraWcvO
QWe0lW3SAznT7fsX384PXKtZN9g/i6oyZoMyWpNWvxbVMy1pe9/Z0QlMd7bymFooyB7TU/bBq6ut
28/vjWRni+VI75GtgYpjcNLqgzB+HXiJmVUni/onhmgU8PexhN4hAHoB548NHFQBZNmSVTWjdXun
eCIYf5pHk0IVELjbXQj2o/4ISrPbAuYfYC0BMTNwuVD+QgsCYwlJ0WWZEeBEi6O0zX11J4kAgiKd
Q0nFSemu7chSFGMFoy70QVhAVIDe51QNvKh6r5O32/pcD23CRS2lzKa/qEvL1RDPXO7YFE/ZxblV
bpFYwSWEF311IJWtfW0PwhaIJw8D70Cvecel6HkzF6ILtOPTtoRodaN9l13cApOTuKar3gG31nxQ
vXQT7CbXd6nAMRPeLjLOMuyVTkwyLG0Zv2aATibPPVJF4sftteVtIGOMZttrfdNASj64NHgXw03W
ccxxdq+sOSKExJArnsaINuclXizhMExBCtahGpOubgDit4DKVtbnVjLJm4TaWbwnOifiW1u7pcjZ
TS9ExlKSS3EDkWN2SMcnMSN2iyb/iDsRt3aWwVwCb0HAMQwMl0tBGIirxXZAaNnTgyz8MIeH29vD
+33G/DAu2MnC/PugB7w3gCCahr13W8TalbVUgbGzKk20wKQQIQcnM/1G/E2Q/xyKPcYwHK3lmNvK
xsAG5tYpjKHO+BCX6yXFgZgZE4RV0VdJ+uiyxp1A/uxjuuK2VjxB8qWgQUAn5yQiIE8KcjaE2FWy
aNt1lSN0rXNb1MoeXejE2EAcdpIZ6RA1KborJ8omUFvOHvG0YcwgKWIxpg1E+OqBFqWV6dvR3IhI
5v6LKiCuRY+nhm1iIqWqGFPVH3HByv69LKPx58vt31+xNSzV799nu6klAW/IpsDtOhopBu8DR2zb
ndEF54bEmywx9qTltljOJsW4nwuZjMn1U4b24B4yhehr0LlBeIoEapfRJhZ32lRY+ngexntDdm+r
ur5lf1RlDHBKszA0eixlhCm7SJMdadKPQ08sEpQcUfMJvaUhY4CimP7/ewmpd/x8YSVKaGf9j9sK
rb2LZAwQiAScYDO9G+PHFRB7zFxnja2N5TmN1VPja/spA66QELwpbfNgwiyHJN9V0dNt0asKLiQz
7jzPDMGUEmxhR1IJKYkqeoxJlTrFHEX9N1HMCejIkPtmBiWVtN3jYfSsyLWrEZ8TN636jBm3Axei
oqCJ6NI9+WUUDSKq/KgGPU25O/B6bVetb/H7jMOQh67PhgG/P2iSDZIHe6LHpNuUA88oeIrMW7e4
aSU57OUBd6097oERj3FQrz4ZP+qNfE9TDDKr2/Qh3tzeoquhPbyVYYizDSJPi54M5kSb0pBIHebc
7ea5dWMnt5otODmEwIrsaUvcGSJwcDOvsMK9fsZfHEOrPyj3NQ8V+7pzivkQ5oyXidFLfYoP0e5S
+yU5pCE8sy03jnFED7c9br8lDry18Ey/KLu/hr5ihDMmJPWCXhoqtjgR77oa43KOlDwg3U9iHmPE
dYcNI4qxpnyoErPP5wX3CgdUYJu3erC7beyYj9IjJp0tMm54mIyrV8XMtjHjh5mgAb80LDB+zM3i
KTqf5eS+KJRj1KaW4lcnv5zew1zHkDPvUK66mYVIZjuTQBvEpEMsLCifUTk6WTegK4Bz8teNZiGF
2bfIKJJCQmrcVvf0eKorq7uP75ut/oynDGZJLMWOvPaH4DzEe929fXJ4CjL7GPgzAEYI0ZPRWFpi
2GE62aNmcnzoSsAPlo0/W8f4BDBtqCW4yBs7o08+oXZFtpkfWIYcWzqAI9RHc+C4hFUvZIDBCzXf
GeaEkYhfj1K1hEQ8QzGXZXhlxQPwXPWoCxHz3y8cXYn2Z3lS5rUr8ZAovGlSrc50Udu+vUfrqgBn
DjUT9IKzIRgqDE2igXfTbrXCicp6E2caR8S6GfwWwUZhvRlWUBQi0vE+jjYTPUvp9rYWPBHM6Q2G
UkuzlCKHGj1q9I1knznhlZfWd+SPGsxxNQpCR0nCjsQZSXdtnLz7hV68jn1TWnmk/TU/IZwgWuJn
FCUNjwe241fr66FWR6jkS5hqxRSRvOmBugK4y9HnpPp5q8e4CEJDtBiY2KCg/zporhk9g8vt9gat
mtmcygIxhYxKNXNiNFIbZjjCpadBCGiTJAmdzBwE97aUVUUWUphDEw0mkPVTeNRoNFAINzYytbu/
x5mcrydTRboLc9WoMzKBqV4FBSlnv113iACobgfke1/xIsP1FfsjhQlCAdMdomoAc1PKHhkg5LK9
uDYn5/aKrV57C12Y+FNOjKYc5txdRR5BHWJNolsYjqYe8sAJQ5UjbW1/UNA00f+MhnlwgV06tVpQ
FZJGsGlqggk1KV0lJsepTv7BG4AaGXB5mK1H8xVjz+BF1rSqgj375isNBSfEbEnX82ooa9fOUsq8
gQsPHUdF0RjtLAVwML0J5HiXoK0sF7e+cq/1X6bk5fZera/eH7Xmv18I7ArUi9N0PqYNcP60DB2K
r43Cm71cfXdhiAQjE7jgdPi7SzHDgJFyQ8sRMNSPMnFJtVMJEmcId6VTpo2AEvNKjRvzzXvCPiqX
UpmjSzWhz7ICUgMhOrZa5MWh+hyVgdVMgPWslG2NFqo+Ce6yDmCr6mADydbTZV4mb32N/yjPWKjf
6uC4FWChSfE9BXNC9Jq07u1tXCtlXHh25mR3GQG0RlDMqsrPtM02mT5uyrr0MvTo5aZp98ZbIUYH
vNqs1M93uHgcdFA4IlA5m046Vj7lxDPre764bBg3gBGaRkpEqI2GHkcqPT/dpuP3KtmX3WEynnrd
BQH47WVYXWlAw6nIZpo4qcxKy2JUKqOIVejrfCP3yjZqZJRaC44vmH/myq6QzYcfEJHVZzOmAH3P
MJyLQ6ME9FtRSE4mRQ8CkIY6kjyAooCzkuta/RHHOIU2jSe9Q5rRDjFICahgKwDKjFDSf3GkC63m
z1i4AjAXdcmIFB3ytNQR6s5VO83RtYojZvXxgJ7936vHnMpep6Icj1AHgBGNk2wxIvkz2gp2dqy2
dEsN+15+MiwA6KR2ux0f/8VC/ghnLKSgTdCnSOChMWpwajN2syHaCGbp/TcxzHGMjFT936WUF58h
qKxC8GBO3fNtIfO+3zJD5oCh9Iam7gELqWauiTYKvedloDmWpzMtIbnSiD5Sc42tSw96vOnM8xhx
VmpVCRmMAuiRFFFOZ6xOqVWEcROUSOmd2O+q7On2Is3WdLVImInEIB3okQkbHjSVUgpTBZeQt/IX
RYqfKAk3JBKPda6+3xa1uloLUcym9xPp2lGGKBGxQSlstfxHr/1tg90cwS9kMHsuAqAUcGyznzfP
OjASfG2n887I/J1XSwaIH/BkqxJmD5kzkvSTEKsKGlaCuee7rtH3XZN9NYTncAgtM1BOoKHj+LhV
MzAAKyMZ6PBGz+Sl81Hb3PfB0IiHkLnT6Te//3l7b9ZvIzRsIECc54JZAtSii8ux0+fNqQzHDL75
wb6OXgR0p8SaR8f9AMIsiQcmump8f4SyFCGTphoh+LKQAEKfp3yuKrfJP1PAr9xWbn3xfuvG5pmA
yukHBiJHuxsrIBtXVqg93JZwPW8Fu1NgDfNAKl4nbP9JRsYgQFGltgVqhba41/c6KtlgAI+2kQUU
sZ126r1zvH+/B3yJ3b491YfWSQ/apvQo5h9jGyQYnPmPK2S2OYe6+Ca2UaUQ+wok6zWKVndvgov9
3CSn/CF9VU7FYTrHrxGK2g+JaGn3yk5wRvDj8SClr2ex509A5K+jy8vE+4PJESRVAZoqs0WRFrBq
ewVktKHTF1aHYa/YSu4VS96EnBjnejaYkcnkDMbU7yrdgMyPYLKl4/Aq3o/34lvpvFObOKONhgIn
3KsHrPpW2922g9U4c6kw8wzqTSU2gboHhff5Vt3krj/ayUawe6+/B7SpFR3Ts+EZNkfs7NZYl7QU
O5+ARWwS4PkHNHeIFbaTU0DJfJ+AWNGuvx/LZ/UOPSiOfiKO6MibkhPsrabql7IZ19SMZS+OCtZb
ucMQiPVC7gbv41G3Wk93pL14L96ZtrJRndFKXp9ar7eimKf+mkdefsLsZxbqd7Spet3HJ8gnRYKJ
Ne4jJgc8wf519KiXvRUbsldcLiba6roTND+DLhzwnGykO3TqWAcd1p1YMVa9Rp68tbo3xWscgun3
4hCPmGaMSzvzfJtbnFjza8pCOrPrXa9jQt6YjS1/0fyNMEz/4DjRnokjDEgkBQHC5boGWWFmHQWt
gtiAvhUoU2rxL6lyFegGZEaFAIgkYz2A4OjjCNPMYIi1JKfcwkM3HzCcw3f6UlifwS54Rmln39rp
i8Er7qwFJEvZjNnUvqxn1IRspBSsuPdCTMhVEa+9aM1GMMyA4UN0sJvABb9cRL2rqqScIEVprem7
adUoJWXfAiuxtQfUzyoMTgMB8x3jcL01brgeaV3JP+IZI+lRhsz0YV7g0dK+D2/JKa6A+mEHnSVa
hp18Q1OXnd39uO2R1m52YM1AYRVDDWA6uVQ6brrYL3sFDUHSCwHVZvIZzBV5NOjclrN6yS0FMUEl
iZQ+7GIIqiIreei2kkXuqEMPxS7ZAmZSVyzprCW4cWIrehpeYhcgoOEXlZdLWdFXw0MXLfZIT+Ld
y150Sqj7tEShPPEDu1DRX+O24k+j5xjTymYijzvTrhBMIV1VzGR5NKgugcWUxmPt6VMsWqPUisjr
Vol3e2VXnItB9Jn1BEkpwHYxO0jzqgCDfF3ZqpBuEJZ+UxKVEzXxRDB7R6MOsbQGEVJdWk2OTMvI
GxNcWzDEAyKQsHH80J92aYdGUDe9lkOEZqR4c4CiQ30R+8/bS7Wy+QawRIEbh+eAdDUEk3VtJtRt
UwES7jSMnxJ5KMUzJHOuubXlQtEGJwpTgCDhYnQJ/brrpbaFmEBwqV/sahJzNn3lIoUmf0QwsRPx
xWQ0Y4jI4RGD8UuqRfYw3jXDMRBrK+TNra7uDpJRMGQRrWLs/WImmGrTjB4aladeCC05fBzbf9kc
jJ5gvBkn5yoxTbsxznN0hdmG9NCOok3S2sqUDyn5uG0Eq7uzkDP//SIG8dW47/MGcjrFiejR53JL
zNvLxHgAMwKiEcGFjMt4XsyFAIFE6eCLsDJVaY7RGCTbEciVlmGMld12ZrVV0sDchLlY7OUR4wSB
TzMXXol3of2qHV5/CADFZJQTcGUzF5qkUsWXkqGyA5lmP7RgjF9pU1d3chLp36ci0CdbKA3za4fu
hQ+MUeYI8/UO6NA6HZs7Ug7oBjTSRKJWNE33gRnUVuCX6hkwZjowUvuix5ukpOpnNfYYslFp0VtS
TDHLjXinOZR55PpJJu4q0RQTp57E6GcUSPWPNir6+0HXo9q5vbUr5xtPYnh1+A80Nf6KgBcrDzSL
pKpwjdsJOqABn46+bMfU3qqA1/zOE8RscSMquYDpK2yxBrCCAogZXXDMgwkvbx4W4+rRQ+87uI2A
03QVlfijWGmlAXPts+aYStWmS8k5rfW/L3NiDATN9nh9y+oVGjLVBtVMogmnIs6PpB+cSQswWCcr
nFffSpAFMDMUTtBCZhC8NC8Px1RKfUcyqNOYo+6abdqij9qIPpssNmxR7yc786MWdRSCi9lP+qfb
FrImfmkh88YuLGQSpzrrVVwzqeBNcyVDc9T+qIkfVfPpDz9oKv5Hk2Ru52AczUprIbCnlVPkkiXR
/CnSwyNwbDmpJ55RMrd0SqPMHE2I8vMGNfGd3j2U9WirPDzE+ZMZt4LjhfvTQF/qHDBfrmHoo58k
FuFWOgFpk1a0ivxc5duoepYH6t3erzWdlrKYe071Q7zcRsgqo13cHnJTO9IQkbiQubcFrRwzYLeh
fgi3TTBIzygVAzJbnwLYJQb7jEctLCQMfE3KF5RL6ZfbolYuIFPCcwYgJzJcJTtQPZFILfQYOuUN
+MIE/1hWPIJ7ngjGzDs0/cAUcN8YxeRqU+CVesmBslhdMFSm8C9YP/B+vbSCqtQbKY7hMCb5RfZL
G5FUHfBYUtaynVirP1KY/R+mMhOjef/p+KSJiTUkb1TcSdIXIKJqxmANskN9Xhpy1ejQugSIbiCR
gfvxUrUJPG40SWfV9Noi6rYHV1MfnFNV4QSKa95IQjgKDPC5aYLFu8m6UmjGCtoJRb8LgmDbDe27
0JTHSCkPilJuoiB0KyPlOMG1oU5AVMxjlXj2AVZo/q6FF5SmJgBjIsxDqrVjPmSeqKK9oc3ib36l
ADCheRySCGxQ6NsBLbfX990OvEkbtENxbp3rvCPawTH4/Huam7kOylCeikgVE9tQrSpULR/9Ff6h
BatDczKjnZLuhOabIJ50coo0u5I4qdcrI/4lngAGBDQOxpUR61pAjC6DeLR32FMIHoe68MSOo+VV
sM5IYYw4lPtMFQrM3supo0f3g/Gt1b2SBrZobnPzP6rErCiwlca2KKFSD9yk5FGb29A797YHuzog
jEKz+1nYD+rhqDdUkJFQcIXLglXnz7F/HHFcbgu68mOMoHn/FoLivPArg2Ll9KB9DNFv3sgBR5er
24wRwbhKWfW7MmnnzRGwIf1uAr9FAE4N89zyJkd41sbEAqMSVFM9L1uRUKsTjiRDS6Z3e8Wu5/MY
fZgooBR0LW4FCKGmNb35P2tL2U4f6Uewy3fxI2AZNsnz6PQfmnNb8NpWKSLI6OFYcCGIjE9RcoJm
4NxMUGzTraj08o6H6LO2fAsJv+6KhTEIfZIPdQcJM6khCTMQxSXW6Pscm1sz7qUYxvuXNDSLppwV
0Y0nZVLdAVh0kRG/hePD7SVb8wtIeYAnSkWbB1hML627JLEOiGEhscfiR0OfTZBBgQyMgh9cO0Q9
JzpcXb2FMObMTigfAzcRwoJYBulgaMcqWAnql9sq8aTMf7/YI3+gclYMkNI2mK4ZXyIT6Cktx8Vd
wzLCxlGjAsqOoiE4YFGWwohmYt8AZ8QwahvjFRZaooSOoJXaq0rw4IVPsdltW1QplXPafP8HFf8I
/1XWWqgIILxcFwsIp1lnVbJrzj5Q5+zW2mnC0DOAOJCSBSgzYxqgZjZ9OclTWx6+mMY5mv42esMK
ItMyY5CBAEUzmdNaiD6V6wxAd3oeW0r9BDwLK9U5SdBrRORZCp7hSIJJv8BdL61h7KUYYN2QUotK
avmqOby1ehzuC3RKbOFFAN+gtLLkxWrhe5jElqw67EI3iYraNeVCsHWhLZ2kqUo3MoPmBA4H36NJ
mEs2kcvY6tKmO06GIW5GCpR8YFoOjtL7koyJcVCQxGl47mXMm1ajHkM+8SdrJCroaETDD/CQNkvA
ncv+EbTCppepw7gppJhYY6tjd2lCLD9KP4jUprYoAtGGgDR5o/Tpi66CQBh26XtKk9SbPOklO0/G
6RzIKbVM0skusiYGstky0CsQR/XSYWi6vLeEAo23hVkrjhpqaNwBBi2w17REPqE9IXRJ3bfnZBIK
W0uIYefZkJyJWtVHIZMJ+BCkYhdI0gFPlcIKRKRfxr7E1FyjoFMMBGn3Sg+eHzktDlBVtw09kcER
pwZWJejS81BGiD/kMj8kfY63d9T0D11bVrsq76ZDXGB4u5Sl5KjkpdyDt8ocnvAe1o9dJbYbM2/m
ppZIy61MMpudL6lRZZUq1Q6imrV/nQ5GJhgg5EhIzE0O6Iu+tJxajLtJCaXU1sDIGzUzaXiw0dAU
+/dnGT2wGBpGzw4ifuZGbk0jresazzBaVntCdbeLioMs+hwxa1fKUgxzJ/uaLI6FjnNgDEZh5clg
S0plDZ1x6DPCKdSteeClLOZkG+A/UVFqTFHFKq2pR1MDGHL899vrtq6QCdJUIDgCoYUREmTRWCvi
7D60+LOtY1vK0RcRVvf9pHI81YonvLAEJniuC40GNRFTGzQnD7C8R4X+dfV0dlMaOMRnKmAdnNqX
xjZ2paJjEDa1zaB3UqMHbw3HE64oAQngMQPGE/LbrJ2htXK+frFeJXKRXhGTn2mhqZzAZTbWi7zM
rAaoZ5FfmxnT2CR9W+LqRdINQG1Ax2rAKtWOz1pjOErXWN3w/A8WYOKFLIkKmSm0LtcMaeK2nKYI
a9Z3yoweuQuzdp4tCN04C5zbwtaWzxRnQiUTA2hXJa7YoFrcj4gqsiK0qHH2M04ktipg7uVE5nNG
FWG0SYpESZH+BO5rJlqJsJPGL7c1WNsbPLnRGogJDHKVXirD0UwLFdSfmXZAovXVTEU7CKIXX9Pd
Nt/dFrYWV6KfAMQVMAfwoTLBQ1nIYRjGcWrHfbMDH6k1Km+qKjmDdJzE1kpl77a8NW+wlDev7iIi
6ooA/VppktqJWXzTW7dH0Kf6OvB7OYEfTxBzUGuqV90UQrFJR5wsho6Yx45UxZZfcuKv1f1CEx/m
q8kM3cIYBODyAJQxZilI6fLO7lNim3Q8m0OgI2snbMe256i25rZNsIXNQ8gwEvbC67p26psOAvOu
AmVejd3Kpg8QBHAsffbMrJPAIcJ2/WolZedzTDWtIikvEVhOg637x9hHQ+8Aek1MbYkv6nT2c86F
tLppc30a9znmTlhSXDXKRwTy0CzwjXsCqNk+2EftJo55z+vVQ6yDLQXhwi8a4kszzNUuJPCBqV1I
Kpo48mgLTnoeVN/qPi2EMNdRLBIq57NhlKlwzutvokKfScaTsqoKPB5KrvNLg8UDFEZiDpMAfzQK
7WcitA/hODq3D+2qIgsRjCKKmJdg58BZaqUJD6i43cpmTS2t5nXEru4/ulWxJ0AawxjL5bagB1PI
IgGCSOaDzDucXnMj3VEdGcckKH/8i1Z/hDGRVpkprRqUcEVxrzm02Kr4z5T8/dIRUM7NNWQkh/Hn
pUZ1JSMt7cMGyKjhdQKyWmRNI5mHTbWycBdimB1K51t+zCi8HbjX4hadMQSYhqZoSeLbX68awUsQ
ygBJAjcGE86hEBvlXY9njlIbW9Q+LF1+KX3eON2KxRFc4ngK6ngSYuLkctngaXIjzzrcgUZsGx21
8pHazcR7Oqy4bgQlgHf+hYsBX3opxsha0Zx8eDhKvuh1tpPdHTFdXQw5gemqHBiBQlBulqHVpRxR
wKwjRnTmQFsJrYQqL6kuWGkr4cFSjWdd5c3YrjgFdMego0hBcwRKwYxiASElMfz5FZEX92LVbiWT
V0Bf26KFCLbPu6rlQgO0TYq5WtnRMRQP7viMN3V0XdSZ23yAVo1ZCdBMqb/QUBfxQmlqbVNMPbxb
PMWHsgPBVEPl8gDAmwc5CeoHIe767wIuSqcORzzaK2T7Hv/e5PFCB6kCKt6yyRqjKoR9oXZAXCX5
uxR6oX7Im7+/0kG++0fEvJ8LNQUzyzGkAxFKqNlBLaDbxE54XTNrRrEUMu/oQkgadGqDFwEi1ynF
ALzsNAXHztdsYilhdlMLCRHI78wogRqRklt5exf6rwnldAWsaQEwSBWoZOB7xmDqpQzMugEo2TdS
GzmKV0FK3boueJ1/azLm2RlAXs70XKzV+Si4TyoRsB1KEeybdsowKyrFX27b1apx495G2xf+BOQQ
syGAuie07eG1Y9F/b3rU9CpiiUNr135um9F4B0gbL+tMRwJH7W3Zqx4JEN3I8oI9A4Hr5Sp2RozO
xtngMj2D9zulE66m0ouK3Op4EyE8WczlNNUYwMzBvGvLOarL05c6PyrKRkh1RP48wmSeLMbTYrIK
oZABG1cS3+41kNcq8XmiXl7eq8PP22u4Zu3wsb/XkDm0A2l63UQaz657vDWzvHwKE+XUlxoP3mvV
UJaSGEPRfDCs1FRBuCp/5uVRpbtYjCwteE/zTyA2gGR9r/EQNddCCjwMdTDiKeglYudKRaOok5Ji
JQX6LNRbGgteFYRWRN5vr+LajoGHAN0UM+6RwSboSa0OXZCrcxg2eEQrDmq8iWvPEJKNwR25Wit5
oX7+Wxqbkc9jJQCQmQYfSO9adKsZpaRZ8+XYKImnKsOxDD0Mt44bPXou4qOveIBgje8LR+LBIa35
GFxuaO3ApYIhQMZSaST54YhBdBuYDl5cJHstrf/+OYXONrSoqMgmoPGXMRsz8cNKaLCFupiasp0O
cg44W9KDE1IQwKeeKunr7c1cMxowJ2LoEC1oeDuybqUURtWgPp48ANQ7tzJGhCSzMA9lZKqOHzT/
UPQFcwZaxICEgEZQlVlETH8acV7CUfeoUFE1s5vAu63RmnkuJTCHXB2AFNmjywO1MD10aWJ64aBv
8kh1jLC+06OAF5OuHvalRGbXjLhKiyGFRCPIQPn9Iosntd/RvPcwxTeFXxIk6anOubnllUTQxUrO
O7u4ukuct16QsXNA+CP6Fhh/2vfO093GUx+m73VqjYAdsnNbvM8lR38SwIuCcSDTCp7JV2VPHoDw
fYot3hj46urDhpERAA0O4vTLrxJ8sy3yeoQT6qktEjcfntLpR4Xye5aY1t/v9PK0MCugtk0i46GL
gBZkl2X6vWu/qP0pQ3JUBoXqbVmrhx8+FUgT8Hoq2/dbDRjF1kqcTHFq8fOmZzZ/SxWFKAhjRAYS
KehTM4Chfbl0TRhPeUUgQhtfzfg5bR9z/ettLdZ2Bx+H2iBK+WiVZC01V9DaNbvuTFHvQY57KHty
T4zQTeXwPKrNvywa8FrRSKgoyNow4kREyE1mwndP/dQeJEkwPZoLX27rtObB4DJ/C2GsoJvx9EkL
ISmtHUX+Rmf+EHPXq5y1W5UzvybATIGRGvZ6LYwh6MRYT+2qEO4EYiLbkTxJzZRYRAy/39ZpdZ/m
KWA8o5C1NhgvGYtibDaRiaBI1VEQ1N2g8jpa2wFt3rpB2tyWtmbbBjrIgU4jgaqMbVUA+XCPYlAG
zaZGtTAQMlgk9T9vC1lTaSlk/oiFu9KCsO8VitBZUASbtgDa2PVwSEEmumXAS7Gt7dVSGGN4TVob
YxKgwl7JtRc1H6q/TRMTHU0dxwXN7ozJuAKL6M/SMcY3KQNVJozP2STJQisWx12sAbQqTlvXaN/K
yPCUIXeFoLJvr+avB80twfNyL5bTUIUmqOblzFCp7TEFD9A+0NgBsiSnPw3jW1kcMlS1afXttuC1
W8dQ/4+071qOHFei/CJG0JtX0JSXl1rqF0Y70ZMgQf/1e6jde6cKxS1Ez+3WmND0KAtAIgFknjwH
10vIBS0lNW5mkbSKM12D3VhJt5HlQDc9PKrpM0pRqfkz7QURZH0h/zHHzW9qKhFVdZgbuuy1BhVM
Hc/7sGhepa4TLOXqLjAACcX7EcBn/nqHzhGz1xnFjOaQLwg3tKHB7blb3QJLOxeqhKCd45NKcTJX
HbCYuGsVzw3U+Sr9SU3RCKecRtHtYNWUg2KDhr9UdMRfuoechnoPMgHMGzrhTNwf04B2QVu/CZvu
1xxiKTgYaIpBnpHvUJttivIwKkQuK9EAF+TzXZ/dR3ONMgdIhgXusLZG58aWD3Pm9cBT0CgGIS0Q
w1myoSiwnSy9FB1biw9f7C28n1SwdeEdtTT58D5upJMUJgaQu1bZ7gwlJFU17pXq521vuJo4zgrn
2slsl52xIO0dRoc7aJjHMZl1s2SEKWX3kMnOJrLCAkI3ov7Fq1n8soyjA1e0pQrGny5WbDkDAwRa
iXKQOA53bcz+tibOmVg+wtlC5bkRz9ECILfgDb1cPKmZCCi2tkqAcUPKCMkQeDnn4uj5zmarK4Ee
b3O/ZbZf1d3eKUSllK+cDu8NCHdwA9zMrl8stQUmA1Wv0OSRjUi2VHZnPvfjPO3KAhgvXwfq41sY
Jq3pSnqmMFKzWmu9qQICnVDLbHzVoC09KLkz0q1ShzYKMhRIqE0PThnlqEH96c/A9KRz5xFgeJKm
SrMFPV38YwZGA7y7stp+NyeNQU1JqfMcxOpI4hKZat/n0UCndg2eIrRsyzmUEWbqxBCdnEbjD61b
dKWMWdEVO0UtY/v5tv9ehWYsMarpSAGgB01GW9HlEidyzKSuoo2rSV1IukSqXFqwKMhUOzlKqgNJ
19sG19wWRw8urjoAEFfdvaojsRJCf+h7aEr0ctgsGh3Sxkn013f9ZWRnhtTLkeUoC9HBgKFKp0et
YM9yM29uj+Xq3rCYMFW0KaMGCFQCd4wOowqOy6WZrY/loJ/VX3oferFNA1wHfzCINUiqvNMlfXvb
rGjNuFtDrNlRXjF0LhvzQwUeZyDYcFfZQhlKsFarm/PMObhAXXTpWFg9phCEkR2JLKkPLHQwPShp
TwWh5uqow1QiXANni44H7FFuTFI0AmU2olu27OLjUMhe0lueRMHwW9ZwEsHARNa4gY3UNKepR/+n
qXu6VBNZBZkwIOyqSQpHE1wY1o4I5IIW2gBTxpnEbbG8khXgIbFcdZEsHIC/wPO5M5Oyd6kd+UVC
t1GSbW67yNrK4Y2DCz9yblAT5DyzmkYVjMJYuaKsS6KY7UCYVVceylOWd9vUmjc66AdGvQs9ZyhN
Xe4zfaxBda1jeGoOEWqzmsAfUOagnVD6BgElHv9He9zaObRRtG7p20cFjnSoh/cFZKedXVHubg9s
LVKdD4xbt3JI+04OMYeqBEk/qABLf123WZz+n6njs6JyJE2NWiB+FNWdGULkyr7TB1FqXjAMXvGR
5pOKdiHM1wxG+2LUT4w2f88UdjEOLtQCXUrDapmpFlDQPla8QfNVIUXL6j46my3uwgOJv8qhBQaC
1wQIYN4d9tBiZVj1mlgbK/y8vfrrO+i/bs03KpvVAPEG9Cq7jflToUAuN6e4Fczb6tZRZAfZ/kVc
nO9ig+oLMK8NRuRgRHV+V6SpO2r7ONreHsu6nX+arrlLVq71ozRXCHdaBgy5DLih4xby0Ynf/jc7
nB+wFNfUxsKc1bqGl5f2ZHTFQTKrwyC1meDtvBrCzxrJOW/Ixq6zgLaAz5XZLzPSHWL01a6ECi6x
n/rIfrw9tOv08NcB9d8ozrOAK6mmjsO8RNSk3cpU3wOSATGt4UCzaju2xW6q8mAwF7L4f8HwCD4H
3I2R3leAfOQi7JjXbZrUOBuLqfPSWiN1Dw0BRxME1lWPPzPDBVZrdOwOkC80Xme1p1XKDtcnV5FG
QXVk3QzqBjru4gs45/K8sPFOaqICZjqAp2YU3PVwx4REpqsuD7I0vI9wqb2619rlwCSrBx0GDc0g
n5yKIC9LJsMm1pwLtvHaNRDd//+xZciXIypqo3R6vC/cyihcpf/VhwFTnod0N9U1+Fof8l7UQrY6
h2cW+Q1dUyO3NFjMoCetoj/BAGi96ARNkatb7MwKt53R+lKq2kIpQufnSHoynVOsPzPdl62X25tL
NBxuLztqn8fzvBjqNG+WPDlu9lomwpCLhrMclGev2YxKC1MsrIxMPsxpuZOY9KQV8ZNSpm+lHAqC
4eq5ezZ7nJ8zdcihqwZzfWuQuMu8WBFyXS8rwL9qvyD+SEQtyjjcxGU6qjR9gi7hLN0q9NsQv4Q0
UKyX1N44LCaK8dBaL3n7VKTKvwkWS3PB/7PMTaZWTxT5Q4wuj+6qovNpdqjSSmBkdQrPjHBTmGtD
agz1MrxsrzWjX0+iJNFqmLBUoMp1sMjjvnzpE6VjJUraLRmO+Ampemiz/5Ci7QgVjn/h4Wd2ls9x
5nvUqaa+obDTKH9kA3bCH5lI9/F6tnSIbcvIdi3C9sgXcjaUcUJ6AkHBsbL70XGA8he9qa836qUJ
LiKANyfSMg2rPqs26OIzCbTxo9OCyd0R8TBe79ZLU5xrq0PUSsXCASSlnVekbwpD5/tu6veOqKZx
7QOLJSSMFypv8BhwlmgeWamh4XbUGrMXD+UeAj4fstI8WXYqkulZnUAVT7JFqRmeza2RamczHXWk
CzuAp1DZRuZDITU6jf7W3TCkMzPcOo2slCw09oH8xqrucnvpwx2fQ0WE11pdI9Q4NUgUg0bnq7nw
zKsX9S8LWSqskZb/lFrZIWNT9EcIZaSbrC+fdasVwR/XTGKzLs2KIEW4UsfMqTSPyqQjTzCnW6bv
jbE6FTpokJ8T+en2JK4QkEK/HkB120DhEx1o3GJ1rEICrzDxAATT6XsgP49EfUR+7GB6TkZqb3iP
3A6PA8HifRHcXkb1S7vc6iksyewJbOhgwnyx9/lxfmD+fN8Hj4qLEhVYMctNh29bEXSLXwwf2lLf
2Ebywcvgo592i73imkQGN251rMDfOXzTft+emRWmwMtPyG0Zu6qajmrLJ7yPN/EL/Wb5sQsiJx+f
4ED9wWvJvLeJ+lSSfbzRSC9iw13bs+dLs8TCM89L7GaQ8hEfIG+2rfbDLClxQoA1ftwe6PWT83Kc
3PGgUJX14QwzJfMV/aQtiqwJke2ATQFtRN1hokFxh8Q09GmZJPC3hlKycLjhLZg5p356vz2qtT0E
jDd4SJEPR3Mx59ea2iSZJlk4Vid3lDTioBG3r82NTV8yEX2IyBbnyw2kjWq09MFTdEaqNrDMjzFq
yBz+nkVJvetrODAXjg1SR1z3QZuyfJQznxjR1B7jPgzqofF+knfl8AvEMJ3zO68BJvuwdUF6aC2U
66gsLYlzDahvLj0kt3WeVTXMhb2X0GMYfzfUWhAK1oZ0ZoNPEA04wceykZDyyNOHrlDBsWS+pfVH
WdOTrdJDVKn+PFrF/2iWc5CqRt/r0C5Da42A6WogV0VgtuDiAlrPiiI/72ZSjqJ31JqvnI+W85VI
t8HpUGG03Tz5kfrZsu+ptdXm9ygWvNgEa8djJQYr0lqjwQDRXkPAtePR8ceM7OXf77Pz8XBBSg/H
GRxFyzRK5SbRJ1dVY6RhI7+RAT3ug9vW1q5/59a4WJUPeqxLE6zN0x1jNkhfRHiMtWh4boGLTyPE
brscdC9u2rcJMQsb27g9aonkVprxYGQUcEBHUBcQrRS3qdNcbxVwXiLbO0aeMqjEai1XEp6562aQ
jgBTBXpl+TugGZlJ3M9wvTR+qtVASUPSICF7e4XW4rsu/2OE8wdGtTCcy2U3s9gL5UUAabhz4tjt
hlaQZBGZ4pzBSFqQjGowJbOnUjrMYboDaQnYTLa3h7QeoP4ZEucSjGUGUh+wo6GEiZ5SqRrRmv1c
GX+S+L7BY74tBC+pdTcHfABYTbTd8QVje2RKNesRc+s+AZmZlc1sJOCHoiJQ0OoUorEUCDvgeAHY
vzxOtNzsEquJmVv0uheP4L9nT2YPhT5BlmX1mrnopP3HEHeQhKPRJxnDiMJ++hhl61sXO4SCCEKR
iwNQ/JvR1L+ZQ00y5OPqcfitSf1bZ8+P5gAkHgVUYxaeANesX2jxQK+ZbKAwjG5NvrQ5pY0zp20C
qmv5lPUyZrglDXRqWeyy4qFXX0HvZyi+FrkWCAxStLz1ieh5oa4eCGcfgvMuPQNP1qDiQ1j39+bH
5Mabxkt3jDQy0d32QA0yePKucn9Bu5Z8NhKRg8yTghzk9PPHbUcXfRQuDvX1DCWEDh9l6jqQrQ7Z
d60E9LnQt1WueVpnWIJgsXrHPl8Bzv/yKHJipsBi41mkDIAr+fPduUtI+Buk/GDCB5U7/mmSJnKj
wNhJ21H0EFndamfTzzmmxpo0QQsMc3vnxW7uk1KUw1+Numeezz0jQqUaOiOF51f2nUl/VOjsp6J+
CpENLugqcRTO0FqDqPgceXn4EdUxut9VQVRajYNnI+HibazljIL5AO5heQDdkcH5A05MUoDzGYw6
UHTtOsHBuO6Q/0QNbm9USl2oqYnI2+hvUmq6YeNN7KFqtp0mcsVrMqevYPCPLc757aIfjNBcIpRx
sDrUKcv7Zv4lN6U/KYCK5DJh9JmpfuPs01kws1frBzz1OViMc8Ism2u9UAAWm41XyX4x01fJ/Be0
ZejWWLDuEDwCAoG77yrMLkBTAEifwQwigSO4c3o/rZ9uh5DVkZxZUS8PlEhvwZNawUoKSKekFajE
3esi2fkrt1im68wIt6Uas69pXMLIrP2ptKcWnV6K8uKoJdEsUZbpKj4stpA2XQTukSX5Ct9nD67C
KqMONNTAWqYJMqfbPBZ1YK2O5swCFwMnNOF1Yw0LTSvZhHXWoR4bSFszL1HU+zz+F8RyS+IUlRwM
BwjSq22MTHFqo+21cOYfsi7PxGjkY9T1uwpnzl+7A2yBSR2pM7BX8JDLehHPjhdb0D0jdp+6Wg8C
rLzxb5u5usbg5oKnPjAgaHdCqZnbP0lqTHNqyyAR0FJ00tYbAF0UYk/2caK1qMSifV2/LnJXMIeZ
04G8AnPBVTI1K0dVnzWsmLwBS5cPTLjsZznxDt7p0HiHw0HdpLvGK8ihwDffD/jy3r3D6fCOP3DC
v54OvUePUKk/efj9/vUH8Uc9A9/wlm/htxfgv3jfvdMJ/xbgFwkIvnZk+fr6C//wly//wyV3LnHJ
Eb/y5Rv47eKL+Bt/s8GfecBfy5884jdRNuT4y9/83+98/YPg275/xH9f/s/lC99e/v+7rx9CjhsX
33GX/2NzJDR28zvntfM0X7v/fBWBm1ciyMLVpqH9HxKmV2ppeFqkbQE3QWfENyk/LjjDRMRLLLLB
bTnFlAamUdhomAIeLBU03NpWqrXtbbdciR0XQ+HcsiyAAtQqeP+MGsIovxbIqN62cHsghsxVZcHg
rCnljIFAsNerxtItkDQVdROu9W8tmhhg2cbfHEAsLoM6AMg60vfolArVEKk0deiSgVDdnLWjMinG
t1qbEpiv60rflHPGMl+OQ9N+kvCtyE9SJtn7jjmInBPKXQahhRbZ4MErYtztR5PqLi6e6eTNvZSr
bjNUsrXTbBttakpNc2szZlAqOHZs0ZW065jKO7NNiuHUgRqndrMx7CtfQ6+QSAp5Jaw4CppU4YRo
IQWP0eW4W1Aeo8URr7s5bzoCTP8mSeedHk0d0Zv57fZSXt2uQL0MYSgIn4FQA4zPnLOEi/KCXgwF
6ALTpzor/L5RwE8hyXexlP1x6nQXWsMz1e3ft+1eHz+4DgDeCTwiLKNiczlI9HamgAApoMAYK28q
LYIGTpJMladGb6UkqnZ+ZZ0uYycuIDZwHgbaOFHh4IY5F2Gl20lRuEH6XJwoAtf28HjwPh1vOwg2
x8ryYVgIIsvagVKLGxmbxjiLFLSQdWrkFdGuGQp47TY3or+/vl0Y4i49JaDSlrQYqiwGxN6jXb2C
qcy7vU5rW/18NNwmtI2hcroJRtTyM86w/7qMNCKw1hL4LlcH+E3IMGFpIMCHVolLZ1CQ6UhYjM6x
alRd2zpaVCUte5ucZxOdZO3H7SFd441wkJ6b4zYYDXNjbC00xMH3Qf1UQvfDZ/qfNjzELCOqvpOz
/Tg8CqwuM8UN8mJbc4O0lKFCdgzbuparkzz1h+77XD50ZbmN2/AoI8nT5qcymp5S2pyM1tgqpaiP
ba0p6ny321zgNgoFLbFKX7gsxxVtC26i/jEuxyrdT3GJPgTQbqb3ctTXkOCD0hHarAtlEddG3+4b
yB5ETNqrwQfKTag4YmOCG/By3dNoZm3cjwXK6kO3kyb1uyFpmY9VeMmr5MHIN3OdQRpr7D4Fi/EF
er5cjSUgwDIOFuRhNO4snrM2npVOiSGWkjJQ61vGZM/+MOUMgmNIghYbTaXRa9mWpuaO6tSgb4GW
cX0wGTUrN6wrtHbpuZTtp3yyArxfHfV7aagVOnxCdUJzcVvlpQdeD/11mOoK5egc6jFea4GxxBuM
Jq+8PDZLlIZGta9Bt6yZqZ8gse3cZ04JZrcsnvN5b9VSkT1HM9TdvYyyAlo5wAIyL43HzvpU7VAJ
PTlVrSNeWhADp1pUdZu8qKb0iBK5UvilVqv5Bv8qhVvZTJzp0EyVlPrQ3bRG35xyYwagpdYgrqnX
+cZunYqecKSm5gb5x7neqXRAggrsYhN7iox6mIOZJfkryIkryUtZifPV6ubqI6sbB2xqVgPu1byY
K8sHufyEwkYFNQbkujp9cA1aqVWgS1qqeqCWUyzXqEZLD9o2TdmD3BlNu5tSuR28rpuqX2oTZimx
qKlKLgPl7WmWcWBDbT7VlECtHQkUxI0zfBS2WifQGOlY/yQXlW0/mqEyNwEA4Ip6V6CSpNy1Josh
qxTn8YA+lDAONwnIrtugV2rGvAmHruaiRbGp9kncquUv227SN9nMjBLkMuBHBIfN0L7XhTU8ot6Q
9GRKmvoXK5L8jz0rGSQgQKd/MMEBLZEsGzXLQ9d7/EPudfm+LLUS4UUpSr+F5/ypQseKDjUYct7K
Kq6NLWvbKiFzlSc/EzDbtps0z7TST0DoJYNBOuky38z0XDsVWBLqRUVrlkTXumYGf4Ym9yR0SsQz
mqoRSWJlo4xa07nxZKgfcExQejoyVGudzs7QZ1NS3fEqoEBit1SHCR34ptSGoEkcgaZSF8Q5abEP
QIxR1RrkOSWbRp5k6UMLTDhKYhtjipTEi+tRQs4W7TSfyO8rf7KiV6jgiLsmt4AqAVQobB19WLgM
8WB7loV9RyVLInD8zpf9EheiTXkwniBDeJwCO3Aeh+24SX2RWOfVJZozzJ0RhdobSSPDsEXRH5hW
RK0FdQSRBS7zI0OgKsTgJTKMr3keExnI09tR7quGeRHkuEFwQU6yQlydwR9DEMlrou5poD+0hERH
FnkmsckrSFA2j9rOeDD926aXyM1ZRo8+buiAkYBOhtfrVkcaG3MD9YWavSqVb6M1y3m7bWJl/mAC
V9flBX5dagcJdI3eiBkrJHUkbjJQYopAgFejWC7HC0P4wkS3yE9dnk/lUJfGlMiFK5fWG6MSAn4H
sR9RMv76LgwzX73lFqBypsndGDsApNSuxqnczA0p632FTjHLDNTQl4XybGu3ENCZQFUIzagLL+Hl
kNphMMrenoqlwSlOgyr5lgz3g3ZHzTsDJOJ5NBJZu8+TXc++K7Zgya7ncyGzRgMxSh+4IJucP8p5
OksQooczxlBJGHdDD5UGET+humbFQYIJ9Ua0P4KI4HKIUo4exxGHp+sFp/uX5dcTEgvu3n2eyDYm
262AeGrFHuThUMoBfBz5wa/Pc5arG22ImYzgLHKRHSQd9HgsKM3VP/7S20GDf26Ei0emjFfnV4yP
0EY/0aPeiwARy0+42LJfFpDMMpVFIdTm4tFsJgNQYRgGABFeG2E/WY8QpvSbXFCVu9q4MKRpyAWi
WxSYSr5pK54no9PkrnCLUaKPtDasXVxC+uH2hF1n1r/MgHMRRsDryOv/WRFYiEYHZszp1aAyGgii
x5Shhmr2HyNeTNYUEield1lkjqSevyVGsbv9Ea6vt4tGAyB8eMoDMshfb5tqUqdCrsFGxtK7SbUD
qfnAY3hy6QBMedLMr2Or+5BHFQz9Op5c2uV8BbqbRm+2DRIIGfOoXnnaqIA3s6R/Sjb9cIAgvD3O
tQ0AkDTyB3jL4xq/zMPZBhiyJDTrEjJRav45hG9UnTwZHZr/kxEer5MM0DCKExipKkTH2ctAKKeL
6F/WXNPAzRVsfF/4ay7gp1IugUYKbzQJJOIVoMrZJIJSrbw+sTpnNrjwlLcD+PAXG442e7JylOlx
ri3igK4uNAroC+zhrKZoZCs+gTQajuIvuCXMX66R6tgJs/SqhFLCZwoZxdHZGKbbsWMr5f7tlVoJ
JAtzL8BiiIcKfl2aopaSUK2lpWvIEXppHktTdQElQN/2vzIEjie8HsF3yhfSgcSFsvlYlyDE3vb5
0UmhoDEqgPe93x7Q2pIt8q//NcRtqLju+ibEZcCtkl0Wn6p+S9PvluSpBdYL72Mpv5s7ASnkSvDQ
kZhbwBhoNoX1y1mUw6Sugcgo3SbvXdmevKKw3SFBx6n1XDLqUuM96QWFz9WVO7PJnc+jNACZAVo+
dAWbXq1tlCLcWtpeYrJgM4sGx0UMI++bAlj30u2Nn4Abgj/2oYSCXv1q1gMevhCpn0Q5a8HYdC71
UQ0TBTskxjbMW60F2CmjQTL8tutR4JXLJHHnqI5TB3hJXHAW3dLLhZtGuW/6FJlNGwqw2oRMcXOU
wFKX1WNQdwMZqah2sba3zy1yy2YYXVIOloyeeIVu2PgDGQPon5lBEhdwzVGwdkukuBgfHhWagcy8
uVxVcZG7HJ9cqmhngwYaiUqwGlSvoDchFVUEVq4i8WIF+FnwDOCqqPJkM/Kkll0UwopsvndGSOLo
9+1Nvfo4OrfAxeEw1lu0V0O+zdzMv5JtvgvmLXpRd9KeviXuz56gaR1Qb2Sog1iwt69cBIMDJ8fS
UrKosX/hU84OTAV527lKlsclO7DqLc1epKxFK5ifDj2JExG48Gq3cea4FWtaViGjivy6oT/pcpAb
v+wooOyYZN5MoYIcC8LImoecD4+bWSTRWjqly/DqXSt5IPoEvulvYabcmJbPcDaFKS0KsIrBhtmi
tBsF6YS7t/Rx20fWnBC84Eg8oAAFN+S2sjWGk8WWdRqqh1zDTZJ93jZwXeP6GsY/FritG0JdyUir
ZRgb69hI+5lIPvyRQLckGDaDP25rT/GNR8MtD5IH7teEjP6AZKIrb6EtRkRRUjRiLjCncajGDsPn
mVrDjxuTpIkquJ0KTPAs2x3tgdNdJnXCj67N16Hd3p7UdfcD24K6PC6gYXHpGuEIGW/HgbvbKSNZ
5Wfju2o+3bbxFeX4KIjsAyp0kIExr+4egxmbktkvC/eqbt57L3sDXduwUTbZrtywbS0Y0zWScXGU
M3vcoJCI6GSVwl4fKM/Ke/+uuk+ZGzJPfTgOR/VoeUAFeIJBqiuh/two5/95DfbmycRMNlpKmHOn
AarJCi819mbhDeiNbdL3gTWkap7qQbA1Vt0EigmAwaAsYpuc7drSpXBsMGBkVePmYE4CelDRz+d2
HgMYxaIFfn6S6q5jDL4sIidfluTaRf4ZAbeXOpqZtM5goUleeyUYowPEM4gk+YJVEtixuJtNo3dS
OoBBhiCxYkXe9+RxPvZbEJy68Wd5yIkZFAF9rQVZj/+PR/53eHwmKQmdZB4HmAXib3p6LD5lNyGF
m8iH4eMbrqu7V8crDEHw+HpLXk0qtsLCoI87CP+46GSoe87LYGeH1Hvjl7qZNvap/my9lwfInUz3
MXZC5IEl6lU+iLKa1w+BZReeWV82zNmpUzsMkLkQG2IyyBz71VtLWkiZhb60Ub+JmGJXk9+mA4Fk
5JZAUcfTrFUFtGrmHGNNj/Vn/aa6hZsfzJ2yGZ+q93HfECTSDplMDMG+v7pPYpQLAbG1iOSAaZU7
W5XQaJRmxCgr6NWYhteDuid9A1aCUFGz2couxLvKlBGqTTDc8BAq1RwUpymhwEPDkxw9t8bL7c3x
xfNx4S9IMhmo9pqqAZIgUIVerhiqOwaLqyJ2D6Nnu9HWudeIvUm9MKhJGySHzG8PxaPuRuj1A8HE
28OwMe5M3P1KUjywe6zsIfT1u7t5g9ffTiWR95r/7VWX+4jLHJ05VYdSYEbLPHZV66HUHpNQsFOv
5hg/H/lxPEUc6G9BZuny58toy5D1vkSpkwVy/lQaguveVfxZfj5yXOaiqmQBP3X58/WmxTuxr9Br
oX6MzTc0XAxxUMyCUVyd6pwVbpYiJ0S1IQIKTK1mMoR7aFYCeicIL9f3MVj5OnA0FIYBWuVOnXxm
DNipLnZbz3wDy6tPj5mv3X2nAIpDMWHTHpN97xY7UJne6ff1C7iRPMTZjfRS+cbutu9exzpIQaDX
GGyYIKlEzp77MMBlVk5RDjFg6ipaApjPPp375Am8cfOhfjfv+8/hWH3gSH6fgrBzzeC2/ZUZvzDP
nZB5CjkKOYZ5fdoaxr2uQ+k1E7yEVnwHtRX4pIF0MAA6nG9qbSehPxw2KjPyWBZk9f0gvTapwHlW
tsC5GZM7IqGJo1b5CDMR0Lod2/e6wMDaXOG9is7ppc8dtQ1uD2SsHGirxZDwgHzeN6eAloEjiBPX
L1b4w7mRZTLPA0XJ+nowYUTaFm+GtaU9GSsSbuqnl4fJ+1OTB2lyAdVpjEDDsb8VqbRdp9S5D8A5
pFPaslxByM+FrIFKEkZUP/Soz6LNBKlVxNf5920XvL5mcxY5H4wc9CTlIyw2UpC8SYBcuCBOPUTH
Ggeg/suwXeoJTK75yvkscy7ZSjOOEh0mu30pnSjwOu4f4Chd+T1B1WwiSuFJUFO4bVW7umrrEIeC
qhaKFgihKl9EQm8tTTtmxG78Yuw0PAdxqfoMN/bb8KN5eMIB7Nabdo/2GFfbJK5NpmO967aRG7qJ
J00kJc1bSiTBHfmrFMOdnvhU4PTW4NbQzePcWpPMuQdUMnbBK3yHZC6x99Z98TTiYwxB+ml6oIdz
W5Idy7tPzR/IHcDJxL4ryI+BRD9vT9FaOLz4MJz7203BjLayYndyU9cgTuzpE2m9+ai78c/WhzYy
GWu38kJXBVceCQVlq5VQdWGec37NguCDFsF83+zQqWbVECFGm5QdCex8LfWtSed8Ps0qtWYzJn3y
NVIQdtcEqp+/VG7x1G6V7bx57V09yInmA05052ycfbctXUew9ivbwEYSHxcGpKpAgsud6oyBshWK
9jgJ2caRHvpE4PHXbXDweACwFgoIBewgX5DNs2jmTDVEZmYIE9inZiefhrueejP6Xt2YkU53kwip
tzcm4ki9vlRzZpdxn5ltImipJC3Mtr/QkYICdL5LDpFv7+Kf8518b2wgxBD7vrNTRMf5yhlxMeCr
zZTUat3DMvOrnPTv+me3me8Z6K1d4yR9r48swV1C9GZZW8fzaeZ2zazJehUpsJo0QVU8mObv29vy
+ucDvYd0N6YVqcyr22USDw662SJcgpCz36eRQw85NAyC21ZWzr4FJAg0LTotINbHRyLgJc1UmiEh
mx41NCoW/uA7PvY/8gNE26SfEO049bY7Ecsbf3VuJ8JorITCyw/AzWPimIUWAj7mFkQLwCOfEOVo
f7bH9992MO1HLzqMB/1T9XXkxEl5yF50laSuvL9rZ7cOkbATZf1XJ/5sRrh4NFhxFGkpiN406C8q
+g6M3IILx3XEQ6EeSg5YXtxogJa83CoG9BchEB5m7oTGcLtOSAexgHL+HtXPt1d3iWiXEQ+GQNUI
ElhURsH5e2koq40UHfYwZFed8xhpZXowjCh91EpDhzh51vvdPIfg5qtF+YS1SVyu/NB9tEzAj7k9
KTmV3YN6CWDtJnFDq/QdkJDcHtyqCbxN8A5FRxKQD5eDi9LazEsTCqCowT5kNPkGsWDB7lg3sUiu
gZ8DYCVuFMXo6EPXIf1TzCcQ4DZAF9wew+r2Wwox/7HAeX+ezzTreliINXfw0WCHLonWG34smeq2
8KHBFKTkLXtBCiZyf8socgk+wXLr4l0EBWycF2gbQF2UG6Juj1IGyHbu9gnO/OXSod9HD4NQnmfl
WFKgxPKPIW6ktZ7muZrAkPEMHiA00ZA6J/SQ7Ar3m/pLDWyHiJirvoAgtwbHbbSsKGeDmcv6Efoi
72VX/+gwn3/s+8SFeAUpforQFMtP5C3iSQkFSkCWUIbiprPQ6YzCG2QjoiwkVIWk1UNoeUb40Crb
266z/KRrS7jS4goByZ6vBM3ZeasWUdoO6Kdx+3A/z55a3o8iGPnKzXABvCALAaJIY0mVXW4xq60l
2stIeJrfx3tgNetNHyC/02+jDWRomDf74E3CJdktPFEUXreNJDmaShbP5DNYttmMSmK3kP/eph0Z
n8sAwjfYI8yNW1dya8/5A0D0fIqCcSbs0Ali9KrvoND8H/t89ldOAbbQR9jv3PDR2pkNnkiA9LrV
Zg6eZneIPcUVhOuVOxTm+8wmh/BIxj7tYn1JMIP7c5eQbG+9SxX5mbn1rxGD92J/9MNv9CRC5V5H
AVSCcSMFYSwoTqHZe7nQbVnMRj1FGfA5IwmTTQ8Ui403CO6nYIEsUF2P/rppDyHv3CR3G6ftqLSJ
BpOZKe869TdK4yCaEVQzV965l1b4R2eiKmE5wwr49H83wfxe7PWddoIYOgQUAqA+OsG2XInoFxZ5
v0lbhkgnw6KMnMF38Ox66f10ip76bU6K0+jiUuqWj3KQvCq4VO3p5nZYWPGhS/ucD5WpEsqJCfvx
Trp3niPUz+o3dD0c7Zcp8uetBQCiW7+od0D43jZ9HZEuLauXTpTPNjT25DhDS9Nbqf8ZhjSQ/5oF
6dJr+NdTEyZDygaMLunjd6ZGPyX9wwaVwO2RXNdgODPLxeAsuI5KnGXh4pzypj/K6RbkR17yZ3II
doJ6P3jjXj0AI+9pL7cNr07hkraDnCZ6kfm3mzwn/dzomEKmvEjVtqne+ulv4fHL0FC+dfCF6jsf
V9U66qV+MVEoUbWRy/9D2HX0SG9jwV9EQFQkr8rqHGa6p+ci9CSJVM7h12/13tZ7MGDANgx/09MS
H+vVq1eV3ZNy/jfD5P+Oi/73dnpZL2DOgRkLJsX/RJ5alvRNV4sMK5/5AL+FUaseuk66X6IZ3QWb
tNoeUde0d6o+rS4zXbExFFdy+TKR16L92+P8/1sZmbnYP8baIAInlX9OrkdpZUYqB3ytWHZYr5gx
+WJT38vaS0yn3S5Rc4VHw2Trl39rTv8fQf7vT/5HYY3NuYgXBU7iKbvUgI/t+C9vzL/9gH+U0Wmo
pbLq+AF1BYcGJJD2+r/wJv/2E/5RQtVphanLywy9zkd7SAqsDf9bzdRwnP75tqBXgD0SfPWwqvgP
nFHEXF3LfsZxc6ZAXHLX8BtnDc2bj3BjZ9ybH8JPN9KGieHufbG78F9ekP9nCf/XOuif2okKFhQy
N2AbowQdFmJCNYBZWPSFpf8vw9Z+FoyxkLUD5YMronIzer09O9NDu3xTR/hVhLQrN/tXCPRa6fjn
F/OPz/WPYj50vcawMANDp+ZWqdus/zPp1siADpbtMp6JAs26GnTVfaaZDetZu+7cuACKp3Zlpq6G
DSgDZq1KVHPMp4Iu9obx1sDVUJ6LzFvpT9vFERbyHEt3OnNTtV9JsuHJcZEnyS6ZvltIRJibSGyL
LaeuRmzYGbFUjfKckj2iloIRekIzTWwiKlcXbjVicxsEG9bglrBYgtnykQ2XeXHuZtUuS19hodp2
RVAQpDZDROGL4WaT08KHXit2euubcOUUbzmWJWXpzLnP7+X8ncOGrnQEJOddfsmt1c7OGcQR5ooA
atXh6YFPra2RqFmi8SdeNrr4MUk4ND7lfoa1x/VSUZ/nQb4g9MgRl0Ye08qHIrJtr5TaY2nn49/S
2OV6aR+J4TbzxsRjx1JuuasgXSsjY0I41uRgMIARlpqdm8lX1i80Ywg5E9hMiAvXqDd0DvC5sDUz
1L7VXjV4fWF/bb731tnKvbWH1ZhXs6jIApPesQ2HSCd77Y+09aclWL6hoezmQJObtIwUfJoau9s7
vXeMd8V8GwG6J7eofQ4nDHyoRg0FVA9V9xfr29JabABUVu7M4Y1qe/K1wpuj+B3UgyGOPSRc2gGy
zLz1rQUhJx7FcaIQ6rsAlYM4rQQ/ZqOBDUhfK7vqjN/pkMloqnctrNNNWy1skzhLiSzDwNBc1p8Y
d5rR78dw1U4NLB229AG8Y8hDKT1e7ft+k6Q+PGj1Nei0hzb5WuKh17S7/CvHGYsxAvBiTH2ZrbV2
3SOAbLzFGADKIIE0UXqN9tP0QZ26lfHBNnrpG9LpnnhR6TS42OU1i5CpIe83/RUeIZlAYhKyl8sk
VJEWoX831UbK7xGXnLEfxWEmvrLYbeMNyE82I6H62erocmvlQZdi/D8hvkvacxnOSNSBnDQ9tIa7
0mul7soFVoi2hX3meZcrcCl3GmTXQnT9pcmQC6zWY7kVwG6Z/Vi/KNquxMLhkgYqf47sMNce0XDJ
sv8m0hKk4WHp0baKqACOsMJZcYbOE4MtRr8abg3fKyji2Z7AQYsH5vvKoonC2xlm+aPXpn4vw2zw
Fz2QiI7oXU3zMo3Z3Lql5TGmG2MIksbWxU6LdVi/hTzzk9UZsBJUS4jbFC/Hc9eOSuVzYIv+OdfX
Yj6ofTDqpTt8rOpsJ9S0cViGwq2Zr2hXhd77OAkazVGFXer2aHnwJPI0ZbIzn/VBj4GcmvtkuVRg
D5Kw7P6q6t0cBpfJ1U4ghDQRROwvnTd3h6V4lBC1UnaI+yDDyEfQCb5kXq5/0uHULxd0PgN/8tnL
4VXcR6IJaONa3Q2zN/WOdf9itFWGU3TKY6yNbvrKhZFzUT1qWGJ2jS2LIIE1rOHAa7m+cNND3MWI
EVe2f5UmXFxIqxx3idjQbzpCdrBgD8xX9C0lEf5ZjxF66qk3fDfp6scPfJAumrttPEWNcRkXeCfD
CxN3ON4t5pAzOqX0Gf9UkIyjCVd3vAuYso9laDKniPG43LoN9fIGj7l0inTFQ0UzsqNCsLF6r8Zr
aj36EgCI75veZZF6LiqXoK1dXWp4Q7ZtH7E8YpHeShxWeL3uLPC0a1A1LFA1HfnV2u2sfdJEe+ly
BohK9nXnwW6qnf8StivpQZhIktiWaKsSd5Ehni4t7FnZoNgmY6RVrrHsRvWJzRJSRLo8DGI7iVsN
s2AdqQnQpb12C5vsbCSbMrFzbIUqG5Twsj+k+XloHEX3FzVq1q9Y7pPCs6SN9bd02VTo2DXkb812
OwepcFIRiXKnLWH715xedexbqc4GfcuOGd4xBe5VjqJFKD/qdEgw+eyurAnSuHRyFIx1gG1ivl/b
CXVppw+nZLop8x8iPgaI1/TBVlu/a2Nn6v5M7SMZ3M6AGkUvmZdu+o3Kf0nv99q1EQ+6nvMknP4S
I4hlY9fat7acTO0lOSr44Orwh02qTUOxyeEVm1YP0mtu2fTORNA9i8VOcwiGisRZyM6IMMow0kOT
dcjg3WYiPwypT5INWT4Uy2/W/dq8mUuYkkgrd/W0aeluFO+6ukH1LqotqJRODZXx1GlhNe9Wvuny
xJ5vQn5S1CJjZ7UhqVDzr7hpdXiUjnsLu+K9fjTZrSF/pR6YDDIl5d3SwuYCn73ZcuK4gfH8hzYM
fpF+14MVTUe1Cgv8Vey7ZEeyV2GF0GOJjzMqbga+UX8fNbfQNgbxyzhsdL+esGXnTvKaDm4z+OrX
pMJkw67XEA8qA+yx8JJDUGNT1efLhyx3MzxHU3HI9Kih76/Hl+1NxW6pjxrVS69QwR5Zfm6emOKR
McJ/rqfz0p8WcaywbK0oG5hS6EVkjVhvV7aLsdEtR8726+uF9UxqfEvxidMK9XapuiPWGry2c+jL
MhkRFQ7Fcn8OJeABe4laa21K/Too6yZnQV+B4JvyEIta/sjgJy8su670l9Hsti8uOfByusRej52P
3Igso7CHHiaNTe8XceOTNfEVdbI1xeM9lr9nxVvqTwuTWsvhuke36+hCElekt5oH1cU8GaXbqW7+
JZk93OCKk6aePgcJIkEUXObYAE+nd8K9QW6L+BeMlqZHGcHTtzXqiWljNF/mD6t8C5eg2JZTAAxl
hKUZmpbbLa6cwkkJKPvT8q1Se2aNhxWJfB8TJ9GjMcY97MSZWw+nMUrouac7rGOUijtm+wTJyn3I
E3cFqwsEhnK2QmRKbTXMgaLe1v6Byx2m8Cjoq11PAJucYOLbBFhLC1p4KMRwURwmrP1b+6E34Wn2
22iVs2AVbTWOGE4N7X1mIZOnquCAacdFI6E+O6QEMFI3E9BDzf+4+TGtrpkHFnEAIBZMs19OvLgl
Mr7acf/XtVc5u/nAbKFASzadcwJBBJIacn4BQWUX4l6RY7rAIQAPhBRH0cDFF+emhjedVewmslG1
FQ8QufSXVHcM8ZXiFCLNtBueyFmqJJ7mQk5TozsZfkLcmfZKIg75j/LFgRUIC4jy7Mgub1v4HzS2
od5K+hsbsdtrQcybUIUmXrHQDbADri2WpI6BL12OW453uANIVjoJc8MCw+tnNiDRovtaLRkRfijN
DsbNu7G9IM/WiVO8e+TekFsO3Fy1P5bWuqsKW2d5VpDXxPsrVYFVGf5A41fy2a/WY8vQv6YwSZBO
yTAlm+4F+S2Wvcov0vzUyArJfmKX8lErp3hoPDwbddq1E7VjYBz4z+L4K66+Lr6efKDEr2grzPYa
4ykhFtTX+08wcfApCHp93dBc8ToRWqlxU6DANAOz0nya7TvmZmJXqjdanPM+YJgHJtObVE27R2Kt
FmpLb09QNwoCl0/cCBP2u/tn2+2x0DLAbIqZ+Bre8sIvqjFo+9k3FX+1QmO6laO0xWt8DG6Xn/I0
WDtuWyUamK1ePQt9wb5P4pWMOCMb3Sm+lnFpE/ORTnduBFm567HkXRWlOynnqrmNc+kaGVzN1se8
+jrSWuc4tmf1GCeVQ2IdvzOAZ423OQ+18dZhpa7BH1CsdZBM3tJfSHeI5X2pcyBe+NoXLaDKiiWC
2fTYdKcqhBJ17tWALHGcIxlUcUhrAc59zutn3V7H+FrXfq0+Sv2jQSlUiwfNv2oTG3VwGbHKY8Mg
ztS+wUrYpoLc5yyxk+U2xceK3jL4tJppWPexh0A3e8xr9DEo3/pHWfws6m83HHV5n2fdiYs80BMH
5kiOLrai+MkwKVq5Dsy5VWWAcBXLJlMDlwtPqWbgMEhtmp+Ysf3AHhnZzDgxi7K6s/ZswQxKeYkh
TK3bk1hP1gB4Ox5pk2LGDYNafuL0rSJRWnjzn0CDJZzCdEZwY/y+xqcMF07+IcQbA0fN0YL6MbWt
7mkyeG4qvwxSd2o9KjRcMd+wLlhhlpHj4TtK4k2lP9Bdfi/92QqRU0vwbajFs0bpUPSTnsLmYP7U
5U4sJ606wYVsVEPoXu2CwP7FTtowBZjU3VbdlDN8H/wxBEaKy11eRJX4VNJTNZ4tKDURcOpq/Q8M
6u3k01h8gTCY2lenjT6GGcGO6DbmNmsig3iv4n5qddvEx4QwZvFf/RHDRtY+VSKjPGlYxrV2oCJt
ogdqvy/hOZvh2EaNDLoVF0TeH/rcrdaD0ByJ5nAJp8mZVNyUtvLsU18QfxIByVK7MZwiQX0oHob5
ho2vPPVnfteJa6U+4oVVtlclwBFamlBTHL6Egv6K+K9TVL/A5SxwUKQOd/tyK4BRerkZkJmnvxfJ
pltPdbuFHRLBFkMeVLpbsSNWlVjj5hhlAB+8mX6n2DCSgVa4wRnD1TqEkEuti5vLsBdviuaZN8B9
mOAMOJByb2jRvIToq3m5mS28yi75noi/SHiJ/FXiTRRBau0MClPtM/rAYtr2cHHMXcDA8ks+9OFN
T96bz4zbWmh8W3wzk4gVB1yDeexzYNxkHiCILB3FKBzYxrkyfjYMPRIeWkrwqdV3RBJjAWWxc4ny
A8BqitodyhOdvAHvbFOcODyYEt1N1DNDr0URVQxMIMgYVAr8ZLbV+MPQzyRamBr9nre901QwyVJh
1fNZx0DEeoD7q9dhe18Tp138glaOAoJQGf7GPnVhZVVgxieXuzRWO62OBpp7nh0Zqt7YeBQnQeJA
ToATxbMyv8dxP2IVWfAzaQs4MC826z1L2cRkDpBkbI9ocJK1Devkwgr0h2h9JjiJMHeUZ8xgKAJz
53j22rVGW3QixCkt7lKEqPA9TZBwYP62pbKN07d+2aVqG5p8p+kQwDThPMU2jP3sHCIANUcL1zN7
xBG0Si3gLEUDzu00Q1bLDJUoRUbSijBAlNlCDdthW5thVVnAQJUf999JdVPi96qsfZltiyGah8vA
VXfRPxd+rlNm51XQ6ZEUOhwbrsbwRJ6P25qAdE9lrvxCT4Euzh2AmgAWqBo7t/D75NslDlnmc3Xb
Tdgijd+m/l2LXXN4n1O8gJ+W+KGl5phj0MegKqCWG82I68C63LHarRSzO9alzTq4g+4aodorwGT5
AMHuEXlvCvTUOvahVldbKkeL/yrQNiiNYxu2kOLzbDdZnqjPSwFpW07tnjRhr4PjYqg2kPaAVxnU
FUL9A0NRarRHr8K1KVGu6J7RYyfDESIEuxKbDicoEYi6aMIYkFTgtKANplV7tTg+dHwbJPXIhBZz
RYmevAqeOyY/jvk9UZ4DJQ6NIblJVNtAwZUGdlyZp0zfEHrZhKZhsu7p8tmtu4abrrIcxk4PGuM4
KJs1naNaqQNS/mWJFUwahIN67zfmVk+iaXhOiCBruYfEbDduTZsmT86sc1nDlyn/bOeNIadopqfM
RKsGqEG5eVY74aDNV1/w9DUkAxgSzEMSlNfEW63ZFXTwqPnFtPMS/6jkoIvvOX7tC/boJlw9/mTZ
2VJCSTddiUa7s2xlCQDluwJOSxMyGN6gjMGLV7rW2gOvfRSoTkbrUnWr4LaaBmyc4CDMHDSlPylR
3L+AX9SUXqPjVqVbLe7dFIKg2fAW9WpNHy36jGxSXZW9xflTzY+i+iYxoOgUtPNDi6k7VFGNy1GO
iEj/ljD+Lwl1W3la8g0BZcYylxmDTZcgmT8RImKjSTWrkKzbuvek2bhL/740/vi66OFS1eBqYAA7
lnYvW+Zg6AcsqLtG80HALqqQhfXL20LOJfqK2di11hlDfAfL7o5JzyXar6K9wWDDa1ji6N3iwaDO
IQily/E5Rn5TrUOb/sYaDgndqDiRYzeC8oE+dbZx4EZUL2QnKrk7LzuV7Mo5tqdauAts+NsCVz46
Iy2JYeK5N+a3UVGw+P29ygQnZS9omArwUOjppzqS7ecy3rm5a2VkonFR/zp5Bpq3us7BquI6hN0S
TM1HGeP4pXBTAMGJ4NKs1oMMLvoxSLs+Bl+qQp+aoaAZgETEFbphC83AkzUdme1AUsBvX3fy5hPd
r5XcDEXb8Pwpc+RbzjAbw/SnmH4ULM6im+FVZORzyJAyobdNYMptkkV8SL97+mey6sDHW4uXkmXo
2ODfZU0uU0KFgGKewDEeUnC4OvimGRRz1+AtwfDawMinOmrpoxsuKUsDqZiQQza2FjOvFMQ16LvR
UHd8FX5+yIvnQtEYTG9Zarox+GFpwr+w/6pfVJ1xKOopUPV7PNwV2no5fpCJ96XLvam4mKViL+O1
K8xAQTOd9R/xCHYEVOsc+7HQbViGOiONRlVzDMSuUtCJRhkf5QrKzgD7l+LPfkGESoOX2LCz4vJq
KNcxAe3b4bkzXwPpwYDVGNwDOAjFVO5rjmubbzNkKpgtVHIimPmWTkvYaBSxwxe+fhjKETA3r28t
GPuXSYyR4xYi9xTxx3rzA9Uorh0VW+Gpb5aIM8dzk4qtsbCTazipmY8EY9weXq08qVo5ObxIBBoS
Y1YiOQL3wuclVq8aA0071F4V63B+XCOKjsSsfvgMw39t2RBcA4NR/SptfhHNjkjYjUxvVlx5U83d
DL1G1YVKcpD8QEYDzioETtOxVxWuau44u/bom+R3P57h47cXuPhr0EsSH6MGM9jN310N7Hti4jh0
9Y8GxkSTYAzXAA6DdjkeUlPzKpwMCfaoqzGq0D0xo0/h0utRqst1J17oGc9H+UNU0G5BQS5q4ZHu
Y+DdG4c2a2gm8P+W3YAqh5FDUVRRhyh7vdoZr3tXbtPypLfvXZ14CoGc+7WvAKsCGK8WuHbAQFRG
7o9z7TJE3QyDGhh4HJlE4zFFBE55UES4S81cM4vUhiF/87iMkMaTox7/CBNBRpgjKKeJgaKHAYHV
1E7ZehOo0VcSpDaDEumWaHldPcQEYgFvqkg7rphXTMRTcZoG0HJJMvop7hdUIVZ9wwDQLvAyTPyH
Fx9d9Tbx0lFnzJEOGEdkGDYNlQdNsT3P3woN6oT5jcQw7JJOK7D7swGS69ezVQ32CEJHLR+VVkLK
wfb1fK3wePkmNYRjdchERBBId04xDNEWjETLOTD7g4qSluM0NOnoViBhl/i6WgEW2HyBbezxPpNQ
AxZO2mvDWZDXJ5Jt1Zl4Vi8Dg+A//5nVm1X7iYaTV99Fy1yCgBGj2hFMFNPiYuA4tejvClQRTThD
lYHSctoE1Fhq5+tlYL9Wc0sEWuaEhE0q0Yh9SnqYMw3v02qv4H7WLCwUbT8OT4ZCXIJN0PNN3s6Y
Ge0n3ENG3WxGcaE1THerk0E6lIRLm5dOiiGNAPVaqrsaVAEFPL508+dcRGJxx9T0zALBaSlaHtMR
/MgJBhvyCUddjCuAKWN+FvJmQksNZ0fNfOP0TFCG69nr4VeV49fJs1OGHlGdrjU2CrM/hdf2gKNL
+pNCGnuGgDU+vew/ejGDd38fyQV+Vw6t31eDuxNzEeHszOiwpHJApAyAzlv/GiwZwUzUoMYHHB7z
tC3Tx4TfiP9JGnV55rTxvjYOsveAmyBetPNsL7sPk51HgDqkbKKZeFTqRiSA2WCgJnGG6bIDu8Qg
RoWi6wFuiRhi+dM0OuoQu+0LT68zrCJrRy/fUv2Jk5S0uF0gVU9oiMmQiXra0QbHF69ksxcYkNHV
y4ZTAWa9zjtM8SjQywjLZRc2rHaLX7/qcletF1hi7bMUv6cBAJNiVgCyFo4vwsvLMtCYv6qjl2hv
E5xuxBAomNrl5IpoUkynPlQLrIja2YnpIm4JdxhAbfMulH1V39GBjeTTAkwi7WWGdVj+mhU2Xtb4
qvbRN2dOnznM1THnSMf3ooK+0/AKWKNAExrQ9Z4vpV+CPOmGB8s3aoqvBXy+Md1r+UbBUYl4n+FV
QBCcPmZuJT8VC5wiWrcVViTrGmXZgeW/q6CuBqPOtPkUfG+A3O7SkzJf+nW/gBqvRRFh6wDw7YoB
EFOPBjLbMeGxrKjOvxhysSwMWhNHxZIvHo96SIjL9eMgdpz6CSud8gVBiV/RxM7GEM2tLE8SV3ay
gmS91zo8IxHZRA00AIkz8TXqO9Dq+rHCVVeRP5jv74t0Y8q70nyaoLNFGqHRcNGaMRbBxSiaktIj
Jvdn+qciAFJ5VOSS9b9K/LtCJFpgflmlaEPQ4zLcTXmFayOzPsE/V1WUmLgOwbxkI1Z2spCXzwm4
xcCRqC0ICvDllgt3VPo3ZQOoElTJ8U40E2fnm+luPEg7T48SUiVMmKhwGnWjoQFeERKMf4mhMcc3
zfGTKyhISy9vt4g3rAjO6q86bnKMY+BkgFfN0xEjhYYw0cBBoP1Wuz8VX5tqHBYDcKnBQO80gKuY
ladmjp6iQT05UKx7Gc5k0L31NHCOEoGJMfy3DO6b1bkgp3TyDQ1ROXTXamVANBgx6WB34fhaTbeh
n/bA7OMYpfNWYGqogtTEJ31N1cCH6ssHnH/9HtBwKP0MSVD80vGtSrz5JWZkhwnfnIAFjALCUtEu
kx51/wUg7vDi5esfs4/a7KtdvhoDe2jR2JyxJudJFrXaAdZTtNphdJiOg4vthQjZLi78Z7HWDGON
9K7i/zVEUJPGR3g5zo7H5dEkvix6QF2cwCQQ6rOML0l1URA/XrjasK/QjyHM1slXXHmNBabxuKxb
IU/9+G4itcWYfT5s0uqgoX3huc34phzBVFzqHsVp18PxvywwAvPgfOqtbQp685cmj0nHuCUNtU7d
weMXCzBfI0g+UFfWtDXonUxAM2+gV8w2SNBFrDLSinVnxliBT7d0eNT5tTF3jfE+An7Q4Uc2YZv/
pZizNAgRs14mmQs8KmYPcVJHgTQMLGT6lWHBNHirTZtuuo8C3Jf+2RcbMwYBuoKkHB583CY9Phkm
tAR4G06xtfHJ40PB1ajq4LuJIqmo4y8De5tnq1vmfmN5GMMlzDMGK0zHFnweml/0FTXz1srTxVGH
ahMoTcOJNzwi3syWIrdlQ9G1zChAaGozoPeRH8wXMQBosdY+Rszg/DRQpznDl5psJIY7K7CElaCx
TSbY/EMlxccgTzc1Sz2Gz8Ze3CDDQPEH3X7xKsjtl9VdmJLAjA8PscFQN6y7HrOByY5BopRKkKMU
gAUp+V+J9Zzpu8T23Uq9zNorGvZ+4WtMAbbPRreLe+QrJY5MwgVcCWknp9B++hxSCKgBltqu5YaD
XCEYrkzLUQVXBD9RuzWhScCa9N8EDQ/WDbLaTfG3kd7qePaRNhDkazCvKeDgc8KATfG7AQ6k72zd
vb4C85yNwNnHhD3G+jAP+04NBvjHjjgtAB4JlAQdUkBxuOo2Gqcao+Dj67jFQB90y9VNzw03nq9z
C5XC7FKxA+HtA0VRw6UgzWHds9ERbcuuFJ+7mp5NPNl8CKr0YZXbYT7NmeH3pAfnCqKaPwX54BwJ
ZhwrkgneJyfjh5bXgIfbRjsQultBHeZi3+HzSfVnyIIYzBv1FnTWIP0sttjG0wJaAWcm+DPBrJsz
P0PbV6OzByGO6VoM5TjTDlXyNEanaz76bmuobg3cKLLMbfBOaubgWPMMGNvfMvPw6nMhIMllaSeY
lkntZ0XGrBUqIgB/RZk/9B1edb+k/oiuFuoIWm9WTDeKoXTMLKzpO6XMnmWyTQzi6oZP6DMGOOu7
6wQSja17qyl8ffQwQq9gPEs1KMxBDijFRa+2VDum3b7ENGgBGYOw2CjDE+LaX248R/Ay4GRSzBWq
dwEwuMJYYWh7L5neC4wyGzBgGPlALtNgiEVwXcFQzwZs6LUF5vgWkIbciPWugWJiqy9Bti1xvMNV
UIkjjz2oP2Lx3Q63OjsQGfW4zHXtQ87eKoRjop6NfxxtSE2/BJBbi5prJQRU6RdqFJze7H6+K68G
gFBnxsq3XIFtyN4EY5sA3gGr4GvwW+1mGbtpwYug2Yl8Aawuc8bZdIqaRhpLttT0ZgEb+Ryo28T5
VRvndcOwFMO22m/b1MNyrzMmuxZzGiax4RP7CQI8LRwYbkHB3xqAwPy9it8buFrjt3W0ugX8Z6Gq
/Jqwyx9yfL1MdfQR47cNF3s4eOJCabf62kXlvG3Zbck+m4a7DQ+WhMNvXQe/EB/XOKT9i/IavFLf
Gmh6hJa/N43bKG8waXfactMiRhKP1Y3Z1SLfgl+hEcVkAaPf+SoLGGSDyx7R/KskxHKdnWO2WQDQ
Dbcs4YFYP4Z6O6DhN9OPtA7jYrdUXzmulQqGPcb4Am8o3q30xuSbAR+LmGybekViOWbW62PKEZHZ
7bGyjkOjQ3pF3BK9wSsHsjW9DOgzKUKBmznlXxaYGti9g6K/17T2StCvZncriwYILlxUJARBq7F2
mI4Tb1KvenmUL25t2Mj8ZeSOr5k4yLtRxSszHXo3I3aMV4mYMUJv7Im0x6ryM3KHYSZ6iDysxLvJ
/jCjxggJgjYwPk39iamMUsTv3XxPcb1KA2lmwEIIDfAEYG4lvv9L/xsgw8nFrA4FDvtUYpD4uyI8
aTQg2Xp20qhOY9If6sZ6gyf9dmi7A1mhCtRHHG/RQceXrYD9VXusLYkWZZkBVmXSg6As4Vte9nCZ
ZJifx5Pc5LP6KRd0SAKQ3NDXjyWmYBjmmz78qEnirGj0X5KkfJWg//Fp2nOrnxKFOvW8eCZyqYjx
HPBGKJPiJVW5SVnh0zILgW5XcBkWr2DOjsEYe7LxjPTCYx3fRjTZMqlcCBSL8kjX1+g5IEbmJUlg
Dn7LtyNgJ5rZoUJRibrG9Es4jtrKSoGoMNTS91N2NcCTBYMWzNpeLwKpoqsf8c6ogICAUDfQkP8h
7byW5EaSZv1EMIMWt6VVV+tms29gLaG1xtP/H3h2l0U0TpUNx9bmYo0zjMpEZmQId4+Wq1BWn1r9
qNqbvF20+VIIllK4S8DaCY9OfdO38rEG/8lxJSPNEJiX3dfEW0WOTIlyV+oNHlFYN/WNSXJSuofS
oLkvCUuH/9tq8qyt6MKaN3lylNVsULqfGczO7sXHlnJbIYmLvNhDzqNfZM51hcJV0ML5koql4koz
BbZg7D/nJH16HSyNBB5M8NWJCpkA0pWMsxTfJIJ/UzjoyaEvH2mnDw1RlfvcmtywpwZPx2SETvpM
3Xd6XIbCUAZeFrdB86A5gIJxecYRAiBd9PL7YdaBQ9VOvKvx0D5nCnipLLxr9Sol5ZKz+9R/RlR7
0VWAfshf05moAUMkJNT1bMUnn2XCi0P1W3eA+xnFzGpuYl44XGmZEqscI03YVmB1YiQAOno8vbi2
grdA6haKGS4rivkBKSLPmp8szGzeODLBKdGkvOz0MN/6hvE6jHOYx11nrR0bzJCuD7N2yp68hFxx
U9Ua0VHT0VjIUloWqfweyYYOqMxuN3VJnV7sW+/daDmDhlUE72ESM5HCsPtFEuNQGtunKqQpxVeY
hv7Pvmi0XWVZ/kHnTjzUkVlt6jRwd3lDHCfw2YBE+fld5Ya0A82IEnvFj6oNKz4YQSHeGW3Vrpsg
AUZTBxLV+WbjVo+OJ90LnKpcSamkrSJ8RwJAo/HSua1aa6V7KdsHIuKZRcU3UoN1p70o4X3oAM2U
1EHJq/OfVLNcdaa/cBoUq6S3rH6UmQmRFvlSt+IYzxrsrNeiWemUgXtZz7axJfa3VOr8uQXK4+B0
JioEAWA0vxs002MzWohm4c+CEB5nmAvBSpV8gYNViXOprj+k0neXpKf12tbK8qpyaHhbdQh+I2wZ
WJHjVYzAandt5dZzzciIK/Ce1pPty7Oc6r4IwdGlj56rwQFJe3CYabWWaGsIoG+jjHFJvlNfJZzR
XMhvoLIuVOvKUYRl19DXMUFFShIyY5CAHcO/Nf07DutVMPQW/HqFZu/O6qylrYY5jLHiJcppG5cK
+XeOuv7GsNOMwZDmu5v8qGJpLkbXjS+sJERgdO82Con9gHYUinvvEUip5XPoPgH9mCV1QdL0ZAyC
ks5N3d02JP9W9NXaKAia6UzVblzaRX1eL+LkYJFWa+qxU2+S6jmkiCw6+1zdhkBs+yzmwsagwJD7
4AUSGAaREKo1yaubPwldD4hwa5Hl9UhZvup+NJdEXu/IO8hWtCj8Z909mJICaAn8KzBJF7ADn2tW
t90+0EDxUsuILTQ2c+6DqTyFjQXsxZ/Vyoui7nL/re2vKprNgflVgfspqIYbnLsmeKxSDn95m3Ti
WgDa2PZ3dr8qdDRCOHmGdFeRPef6e2Z9leFHjxftGPWjxkdZS9eRPdSCFaiy1qLMQ/qM7dx0tl1G
FCnHV4FfzxkAv5JMwoz8IbS+jEpfSJUNDDmZBbo9S+JbcEGLuF3CWP/VBDKkmqc62IWNQIwZE8Ro
CxzXSs6bdzuBiRjES8ONkGhDNAIwOTgFQz1IrQXMKJuJWcW6imMQ3oYAWpyEDFalWj7Eouy+JBbz
QGeAioIuCHWF1HsekgW5cLZO+MOCiG7fWMq94AnLgn5oQTJU9vs86I8qkPSMJBptekpqEm2cpr2p
C3HdgARgiDpkjBeRz6+6wgE5cvDvFEy0nDqospKBY2ievPXAYeYUSmumBGQVnX5DAQcRrW0DWKtW
rHr/o5K9hV9mIOtR08vNuyQDtaRTsc1U5sAUFDYCqih8T5n+bnHl6u2moCdjeVS6QMBmrb/Q+qUY
M5Al+NEYQN2LdJHJby4QkM7u1zlReKgwnED35x0nLrTMbRuSOfkxQFFhY/X1TqHoJGXdLOar5Ux8
FKlZe1bySEecFkpXktxGN3ZZPboe/Wfi4ojgWtO9ndF385IMVK1eQFvRiinBv9lLX+Cx7Zx7yax2
CnDbzDM2WRHe9aW/crUHF9w4qVRcdpu+6z5TTycVDaxHrfG2hk4IXdAkxWFYmyQLoS54nFyBUk/7
XEjGXoutq6Asj/BPZgmxi5U9d3veCqpKTdXv0qswPgTaVSMBhSB/vo6sGZN9wG3UhK1mvK3UnBKu
O7cAaTr8HUR+K25BUB756ozookusVPOG5kKcvnS01L0GaC7psN5dJdLP0njVmZ5Xdmgtuysx2XgE
Jqn3aHIZ3HIJBk/vePLWoO1ieBAhNSKv/pHtC3Al0baLXnnw6WgHnxmRtKj6M19Y9u5DpoBrqO/b
4LkQ+LHUWwEEhw1RE2fP21jhUOmNwD4rSyY47KhSePFjgVtpwHy11s80D3ZuTQ0cr2NzvywxXtgZ
fQ8igrADTrN1hsZmKNiHWOzlJdMsMrgO7LzrQzJJho/siAkxhmrQddX9nwwRpBTWgv5OgWtTSUCO
BOiZzRse9Ou+aYDduivffJdFGgS9rdygSLcSXENcx4HczWRHWQeuvdTwj0mVXUtBsfbLhPqjASOj
enAb/zXhPcxqbZFT7zZNAFF+jwstUmnF3PtHbRiRHHpAW1SLwmqur3MnUpZSTSPTuFJl/ZrHx873
lbJwemsfBuG8a8qlqsZUbcy59RKpC0O8blpGs8pvvHSAL5NVaz+3WkYIQCr36IvkE560oruy7g5V
9FVKxkMrA7PfKemxGZgP7WcaUbb+VZvMNmpFtBxToHpMCpJA7aOW5iatG0iXVCKA0ZTE6GWXf4q0
yocnLAK+TB7fRZ9QEnpzFhMxa5smO8LRgw5BgBgz0KFRQPoM2ax9SB1jpTAaMhtK/PaBqIE1VTQW
FYVZkQuZLTGvbfr3EUBd1TMOzHZ69PFJbkr6IPzgBOaAMOPr0gDjYc7UZp/dZlrCGEfidU5Evmh9
pMmoW4FMA52W9eai+9I+ChIqVfvsKWKGVxRRlQS5nPzdgyVZUFTQ0ScBn8u9sOiLwYYo525+LVrg
8u5U78aW564+4zyH5c6vrgz5zjVeROEjEfdUkvtwSz+OvCaQgTFtWm9Oi04ln9NujHKX1vuYwVQx
nZJA31TukihGinfaZy5AUDrgjeAS4Ttqd2m1x8L91NWrSPsRKjlpwh5AeGY9qqTcMQwaBmsKjKME
cNO5T52zk6ulU5kAy5VFGwIVeUnKYNN2AV6Txmj+obnPfv6o1u3ST1CI8h584c4xKA/q9lxVroIU
fOtAKNEdhOqiZ9tqN72wL9NN2N211dHOgS2ufQXuw61vI4bT4D9Me6GmzV7vqhXyqwb9el7Wmdb8
LPAVMd2khmoSWATxs/jKYaHYVIdoDMNCWRjANVogzRutoGY7t+x5ns0VnroD6FYn3JT0h6ON7+mz
7Ma1nhznZxatGeE54BpMd5WC+VTTdcrzZAkrPrLdw8ehYeRau8D8GdHp1m6puITR0kIHTbg1lJcy
gzhAeaQFPqMZt0oJ6eRYSz/VOuNzX0scNSFZt+F9XQ0DaAgxDwlitg6DrznYkv+ieEdV3Tv2rlBv
LO1ZFUEZHGRzw11V7Z+dMe9+zQdUjOcCuAlMur0WEdNQp5I6kDZvhgWQQVq5cP0hjBreUO20rXU/
DEgLEPbS7kUVxPi208BhbTWgqMne9h88dSWn4HPAbDj90qZiVV411sIqDqReHCqqwp5UboUmXQEk
TsFdWJ+SSLGtiUkg1l5TvisiOHTloCBaUc8i4YdCs7zS96Z468ou0PNZ/dSQzjT2XiYr9G/a0F7r
4tIkpA5IxBScth/tNHujM8aMON1kyNEKIWgqvQsJXB0AB+UqopVc82/K1Uok03F2AzAVqSb/2iBs
l4B4UDl1Z0pU0dGwVo1NPQ6Pu4CckB+V+BUFtyD7NNIHR33WeWQY6E6mpEOW0/YMsdNBKQ8N5jCk
p/DuwkyylzVwy3rldEutpowZ7ZlKNiPrz187/lMdq37wVstHwFdEjWA+iHD7m86h6KYdTAN8AvUg
DUeXtuuyxWQX0VeXrnJpE5Ps+XnzYVeUsOp9BFbQfqkdyl4HS93J8caMZ4AxWlD+0qx6YLZzLVHf
GWJhYU3OOOC5Ff0ttTvgtT+T9MZh1pUc31BGzatbq7qtGzgRt3ZNooaKyI3kfMav9JIKiXTiKGfs
PYW4ZdZc+dzm8ChKKyFbdyTBPPMB0vpLwpES3J+ylQGkVs09sESgvsD84T+8ld3WL+5KJZnp9pWn
PvGvUOahRWJdu9mHz6RYoSKZZoabZaxy7cXzDbpZH9BsDB6AvIchB7IVPbN50XwIdEEdhZHSwh4B
nL5dFwapHZdd/+kMaisMrHGCK6LsFACZbR7jTAM64s/giChfrj6X7inmQ7jQV/j1IPxUlFmdUz64
KsXHKj5I5VEoP2QRXQjHnre0SesMZsvaNJ+8euM2sNLocYrZhqY2tAcDxAsc62DLUyhUT5qyphQH
IzDvN84uyt4Ti2BBNfaZRaEuWpOwxuG9LUdXRifvI4CJnsDfCEC4iIBLCtBG06UnMuBThlMZStK1
2IIRVrR1HxH7QlajcE2D91iE8n1k/AzMR480C7bIvOiQhfWylZ7dChHMPYcMhgh5JZXGfW0OZ54y
pwGDUWIyR6YRbBnSrknKhRM/lekhFmgAtKQCNF94EZCPOzaM4utuCRcthm1tzA+H068YryyhX+Rk
Df1HR7DR3VQaGJmZmAMosuATzKobiVIkFXd7I7+loHm/2us0eS0oXIJt8D8QZ9Okz6F5YvrB3CAi
tPtX4YFnW8ehf2TK65CBZe07tEF+kuYvqm7RScvSfYx+uI/tk0LgfJSodC10v1y09Ty0tgIKuObc
EFfK8EFqUMfeD7ah6GgMzWR3A6VHVX7giEJrHaiL6DOPZj5RoipvLXFdpks7PxgV3UEi/GRRPnoE
5VfDU6Lc8oe+u0oetZsYpEQCZPkHBEBPve+ABpB2Vl9ctrjaE+sbzn2k78oYmKn0aLk3Qf1U8jo7
0taUbjN/11Qr07nTtQP8TNmeha8OVwywa0y1y31P+meHZ0qAkbyz7RXl4yxfpulnAWAn2dVUnxye
ezjpbM6ybq6SfOmRlKjQYiHrBFtm9mqg+uJFiRtoqwbucAAvtgD+vXZASQ5wsU/8Zps9W8Gt++A9
Qo6lmqI5M6hNzEu8q58Bg4rz8EYO9hIc18Zepi7wKd71/ECAWNZLaWAPoUOXzGCzGffic7ZP3zOo
J+21E5HiFvuErxc6W5XcGofMRJGUgPiuA1P1w9qJL+UBFz8QocyZed1ek01ar5Uw1++dt7JtHwJg
W0zJpND9UaTvNiys2H9UE2lLQpoy+lR+Se/Viqmrs5yOAtjAfNsdvcfkSacYtPJM8q0ZjRVozAn6
ZqFPdQ3w1AYYd9EewR7kICe/5IPNx1q77CrE93ah8sxLi/KAV1cWhsff/ky8qSNt4q9U9Nsa4M7g
GecVemkFNW5xTwIQ6zek2IW/DQF+wOh9aV9Q/2gZirdsFEge87JbUCZwW8iUO+oQPryqw0DAu+nA
GeuQtmbFrSHNgvvW3jhHyIYxdJpNTKZEgH6jgBBjIBZwVTRS7wx7EwprwWM3oWnMg+f0qxe3tbvp
QXRBnUfikgJCKm4KYe8L1UbJqDcnR7t5Kiv52lWusuwtFG5Mv/opFo8ZIo1NtK9Lc81gZtzkVjQy
CT9pQsyECsV5LptlCoe1BlGvX1BTkQeC/R/KBCMC/kjTRKVQrgQiUZN85d1B7H7xFzfAHBfvKIau
5etk6y1+NHtj261cKjgXBFW+a8mMrA+6CScyJJFbJFYtYd1cv1V4/417T3u8vwVl9bNfmkv/FmIc
Y52v7SOZPZS+Cz9gEI/4tnp0KlVmNSqqrozsU9exVNWBEyCXiTpjhtd1oTnpPKkGKL4q7F1LH7ro
dXJBj2HaLgKWJkooqKON9CBC04/QT4+IZFIuSKSTgQUu7MRcodLv6PDC/CqUQZ1cEKL4Jsw37Ddz
sv9rd6RR5vR+obYOdps8OgzgfJcb7LzKDCY+r/NyaYFjWZBObMuAqGseR9pRVtKdlWefHQ0DsCrr
qrfutUS58C2n1obkvWKJqoIQijiSkhDCwNJa1QfV2+z7zoXZsIxIJSvq6efXNm3INJljJPGPMTJU
pk2TSC2G1JQsPyIfTMGL+lBDLog7TW2iJsmyLiNtCGx2fDoRNrSpABVzoYarF161AqxzMhvmHnsU
zNr8gjP4Js7D6UDORlJURUGjxBh9tLZSclcqyKQdKpK6ba0cH0K81VxY1qQZBclr1PIwJI+W5dSa
1QQ2pQ3J2gYgMOIMKPilm33JyCD6cuJZ4hRROUXGSGdDkPaZtwUCjKMQ2kBxzp+HSVMmI/LQNEKO
dnzwYjej5iEnxTyFy+8XK7d8T0xv9TdGGDmucLSZDTb8iJP1BGUn90mAEfi7sybcCgN52faW/87K
yD9Epgqnscc/SCos6S5BDdkvwVvGoZNd2LXJW3RyCkYLEtXei82eD1Qrd5JLP4Q0KvkQCSPOL2k4
tGMXj1MwNJEcnqEwIzueHqe+IGAnrnQIAUFxU0jRq+sBa4gEWhDUc/6dwdEeylIZOW1NltojeQkM
GGS68mj16UMt1mu5viTuPvz+b+tTUUCVGc2LZx+pFxkBETqd5WEs6Y8ueTVKFJJK88KahtvyzYiG
wpSItpSiyyPPgBZj1laoJNHboAsUfMnCP5XBH1yPLjKOWZT5nzjyCZ3XBLqRsApZrHeZzD6lsPpf
zn8ZaSrYObUyLPPkEvklReoSfbW5BxtO6ij7JsFdl4THiDjOtc2UWos014GAKYZ0LdiWcOEwTn6s
k2WODqOdMp+G6SzF3NJJzbpoYfveDyGULwxHuGRmdAQZitRVsj2sU9lRYVT1t5hc9cJmylNnQkdt
TLIsVMd+STudbKYduZAGK2Knvgo+XPBrApq7CjoMVnMsCwpJkJw0+PE1KgWJ+N4mCm13/+v8r5j0
Ir9/hDmaz5CE0KUEa9hQdO69vSnvCgUCgxksz9uZ3lGDaZqwmExDH51P6MFaQ0SDY7QNstsYdDo8
NsXcnjcz+eIzEuW/ZkYHtJA636ZUikxX+QiAIAYKUjtrMzTnZQuCJr+wqslrfWJuWPXJJ2xk15TN
4RN6GoiqgQ2iu0gmnF/Tpa0bHUYhzFxHQEiE9t2xBWypRs8lRbTzRqZ0xDQ0YkXLYka4qo+8oAky
RWgLHq4C7Hjefij9lQmCsQpenHgbgylK0+Zv7rL5+0Ue+cRE4Wi3KdESSooH0fLWgOP2zJm5cCQm
V3ZiZjgyJ9/Irz2hVAczdoS80XWi3Sdeeo1czMKi+uVY0MvLz/ObOflknpgcbaZgM3PeYC4znWZm
geb60U2gW4NXcQAySAAdL3y8yUv82974EpulHBqGR2xTU/7OoajmALGyY4xI0vmFXdhLcxy5m7bn
pzGGrAD9fqlPzb3nyszC8Ix4ZXb0kyqPOlgmxQ9GzTDZ89YnL8LJMuU/v2RIP6pNhmV29tEBFafQ
WDARlDtvZXIzB7V7y2Dqn/JLMPbkvEhhniZVx8cLbaqeq0r4MPqYmWPGhb2cXM2JnZGrctTG0f0W
O53X0jrwIFEDLzQuaa5Ouig0e2WmmJmaIQ0/42Q5RRqFQlexaXLbrcIo/dkpyoXXcnrHfpsYOSgZ
dfJeGOL3Skoe49p8yBJ4f2K7jYAGn/84l1Yz8hmFL8SxXLJp8DRuyyguZ1kQXZCznLy9Jzs2chiO
lYjAMii11cGjJn4pSs57iNSx8+QAQDu/nktbN/IUgeG2VZKzdZmCnlZDutAiXxNDjI2E7pIevjRt
zSRGgt9AvDiy5juRwCg4rDVG8qkSnGmSTu9K2BRN8xhr9K30Yt/a1Vshv0U546dranTqgPTzacQ1
xzAQ1ufXP/lek/j95xfpo/BDj7NMbEr22klBfVFxrKj2BuVSFg8ZXUVfeD9vb+rS6SIjDA1D1GVV
GZ2fStcjs4xzLrcBycyN9aWiw+bPwgtnaGqnT+2MzlACsM8p2ozYjjZIvW+pD8MMq5BxOb8eafB5
48Ti1NDok2q5iWytiKG42PjVsYWGArWq8o+t/FB4QJbyqwKBC/VTgYJ33vaFvRzP9W7KLmibCNOR
ZdH5ArsGPm7ZiMX2vJ2pO88YYEodOhNITG3kwaTUSRQvwU5qVGtFj39KZn973sTUMTw1MfJglqPo
dsXsnznlLwhUe48EUEbAD2WN4MkWX89bm3Iwp9ZGh5CDEcuxxKFXOtAx6n2PsknR3XcAjQr3L2pF
p7ZGBxEREp/pyqwshNEvMixFkGkf/tUXQgmfMR7DnM7RgrLYDa1Q4FaVQbZo9WRf18nd+T2bvlC/
TYzW4ZZ1U8kqGGhNN5dt/hBlIlhWgcYXM8ouHOzp0/Db1uhO9Yoai6i0c3k95hTRqdcWLjMsgb7R
TgqM5fmVTV4jWdOHSXyKRP31zwda6RtHUxs2L0Be0Qf+XWpox5U/z1uRJm/RiZnhz0/igDYNlMhw
WJSnAePCjACgkVs395tVAJXLrFd6dG0ld1m+EaunHmEQ9+HCb5h0Vie/YXSTHb+JmPM4LNWllcVE
iicdfORd1wHGpSEuL3WQZKZ6bV66BZNf9MTw6H5rIDbLYthjB8ho0DCOAmEuRMgEgO89/freezq/
1EsfdXQj0KIwHanDYEk7Cno6IghhFv7NtZNRgddUVNqpa/75SWu3ylvFQf7SQb6jKKkYCHp06dwM
L/C3B+bEyPBNT85Ng/aRYbF78155amBi9cuUITQirToLXenyiD5AeakkN+kgT2yOrkQmZGZdDgsT
QFjrZYPSLsKn1PB1C4W9ovib+64wwYeirGhQ1/5ziZELu9joWGIk35oBUCpA2s0+pbIulhva8OeP
xuRZ/G1t/GyC6i9lP8aahJ6QbnLzQJbF0IQVemYDciIIL1icPIyKZpHfq0wrGacAjsiwB0nDYmDe
9xbUIASbo9TenF/XsEvfDsqJldEdq0WFKZkVgGNPRI2y0On/gepEOkAzIug2zyVamT4yL+etXlrb
6KIpZGqJ4mK11qA8AQHw8q1nOY9/Y8Wi46HS+ftWHak6E3BDCzYbSq5nHTp0nNN/OnWBAq6Ogf+Y
MEaRsFPFWVJVmMjiDtUSRB8BK/yrVYz7bprjWK7QYCJq4ZsFCUKIx6a7EGFPHm/4y0yuZJjmt56b
6EgAbk2MaLr2s/TFx1yrNnkXbno1uPWyELV0JAzPL2zybTuxOXrb+jyKmIsBT6qF2t141dbsjAu+
dji93073iYnhHJ64QdsPUzIhluWihyVA3zPNgEE4OcN+bOnCd7pka3STbM1qfXM4CqXmPjEk9MEG
uurBqyy16kLqPh0WqDrj32gdSNJ4hDTDhCKr7Nm6MGk3sVzdWEF0pSJYqImQ4kJppYB2j9vgtgkk
iLBR8aY2xEKFvU70ZvU3n5GJcMNMOouhp3/usdp6XeVrJnS3rF2LgngXNJc+4/RJ+a8J5LP+NIEM
nBb2Liay7GDXP0L4Cv9mDWRmfxoQY0Ww0xZ2RqKh3gJVqYnS5b8zIf9pwnHrUI2HT2Y696hEAIQK
5uctSJOPPhPK/t+XoN/yp4lYL3uxK1mFgZx1DQaqATwYhLsCODjymqWxzAHH8UJf2L3JN+TE7ugi
N2boCpmIXTOHDJL9kGG6NLcawCZXvlWyY+l8nF/p5PNxYnB0rUvB9ktjINNIwQNjESqHERDOhd2c
tKFRSByKifRPRzaCJOFZHL5XZJOjS8XWREzXTi910Se9xomZkdeow1juXH0wA6eo6aHeM44hiq9i
+OPnN+2SpdGbq8o9JbgOS6n0paRbGX5nWL9GobT4d3aGp+bE5yIX1hQe4gVzNdr7zVoCngsrw8t+
nDdz6fuM3Y5YW73lcQbqFBHJIFvKpXKdBf3TeTPTu6ZrlN6G/pcy8gyaawa+0OF69PQdnSYxWKiw
2WyIROftTC/nt52ReygzEVVjAztx0G4iW7kVM3sdZPGFN3fynecN/+9yRi7CtHtdck0L9gJTRLKj
ascQ1jYl2huZswgvtQ8n/faJtZFjyNxcCjIAyHPYL7DCZ4EWXTjUkznHiYXRLaXwBFatZdtC1XZ+
en30Sk8DbCZ4c+YdxMa9QvfywpGYtKkrqkrmrzHqbmSzCDVTjVMYIJJSHULZmjuCAz23Ri0jEZe6
DOj9L87GicHhjJ7cKEkQfEP0BeJYEUl9FF/rKkN5srtQ/by0ruHPT8wUiuKqRca6LNQPlLuC0qNQ
qCDQmQNwaQLr5LU6WdLISbihXJluxJIkd6Ej+9EYTPopXjLEs8/v3eQRPDE0chNaEnSG3LMoWXrp
HRf8tfZ23sL0s/s/EwwJ/XPftNxRo9gY9s3YZsF75L8FTc3ooOsGBkgrPvjuxkOj6oJVmb/1W2h7
YnXkmFpBD/U+wqrGqIcmRk3cCYWlCc1Q5gUp83StR+0+re1VaQk/WzW76SLRurC7ky//yY8YfuTJ
kXFNhpQF1BAh6v+AFqKZt65uLzr7q80fRSAzDF04v+zpM6oDdIToPUx9+9OgInVpmhP/4b+YdtUu
0QJAkLRAC2enoRf5N8aY9mrJOkWGMcZIrQS3bBq2WFBfExWFcpQmd41VzTS6EOdNTR/T/5n6hRg+
2cg0gpbqB6yrBo4fNj7u+ALUaHrnflsYnRfLqePMhZ89Z1DbfJh7pfabAu3zpNr4ICD+3XJG50LP
BbM3Khx/6WpUJKVHUZcuXIDJB5NU4D8fZwynrIXYlhi2nc9FZjg7yHC0byVg+PPruLRpowcsgqTa
ZN3wXNbqQkACSYA5LFS30NadS1iw/48f+b2i0bvi24YvqZBpkdH+ocCWNbttGvUrCVpKW11H3SqG
WRQElw7GtCv+bXb0unRilWmCQSBloxIX51exnawr/UrH7PnNnD7jv9/N0d31dRcBdgVnoRrNjRT5
jDcwaD+dNzK9mt9GRl8sh29e6hbHItL2pbxspXzhpgcNkt1f2DFERTIkiibf8JWVadSGnfGxLNg1
CVQuNs+EWpkcztuZBO/pJ4ZGn8dK+wTQw3BvTfidD4V5Xefb3r0ue3AB0jILb1OrRwTu9rzdyX08
MTvcjBOHFNa93Ho16+sDc2YHT0WToE7+4cJYPG9o8h6fGBpFAvS8C9koMJT6L2ry2FrHvt6eNzF5
8E5MjGKAwvL1MFUwUQfwSLXqQ6rkC5/p/CpoeP65XYVQCELgDccBaerC2eXydaN/nl/GpA2TBjiD
yFXVkoc/P/kkpoUSGoOqKHiX0bXYJXd5qV3rnflw3szklz8xMzpwoiInjaIMNyi50d1tjuKJGzIM
8BKf4NJyRidM7oSiQMQsn/u2fl3E7nsvd1folH2dX87kxz9Zzuh8RZ1Ut06J17FhK6UodOeivThv
YvKVODExOl+RpaWNmbOSJoVQhQ4t4zMS6N4GIkuaYW7OW7uwIGV01KKsUb12SOEcfWUOElBIkZ23
MGzJt9ByKGxLomEOee+fB43SR1zS3wR75+zU4hOvY4cMZEsXGjLDrnxh9yZjyBNrow9UGmrIgvhA
onkv5496vZetJ51RA8pRin542qXAYfp8/17d6GsFhS2oScLqshhObrf3VBRT0clDF+D8Nk5/qP8Z
Gg+fFVImr2sy6HE9dOnZ2vtWEO7Pm5AufCprFNXZhVxUcctixFC85aoKM+S4qlks2tmicUrUopC6
hcP8WNj9thMBJTtmc+0Nwvx5HjI2LoybGZNo3+Oavk/TIfLCCAXhQhg1CWEyRFMa8HmwsL4RvyCj
iJEx4JWNemmg+6YjFMtJhjvCBLoWTRLV/xLF7hMtH+bEoJ7jNOuAGpLjhMhji1d+DBbz/N598z9/
Dswet246ydaCRneREg9ecnvhoQmQeheC7u8x3cjI6PswZ0tjiDZGVOHAGImifVN9Fd0KNAGyq0Ja
9um7LDz/u4XJf15f1+8tFodN4rpuRRkWih+i80upausLd/fbER8tbxTSRaIdt/AXWB7CJvVrlfzT
9tro7x/snzx5nR/KtYzWH08eUhdIrQTlhS/0zXcPFlQRT2cAohPV0aOaICCvJtrAAu9jprOgDO5e
GwgGWtJzDYf5/Jf5dltHxkZPayJTe4sbjBUe44bzpS29+OC0EX2w9XUWxReu3eQJP1nbyI/rlemk
Vo45r79CQ6pnkIgVvf7zJWGC+risSpI+LpMXPb2f2MaGoKKVJIQWs20EgxfQX2Qi/f9C2bn5zXmb
U6dOFWEiEnubJk2nP09F5tlaJ8nYbJP42DAsNXGqC/Hc5MX9bUMdB3ROKLtV2MH/t9HVMr0GEgew
ZZXK4irqGM2QMiN60O3sL9yoqW92anfkMCzmUphI73AevfxJS4VVPfB0CP/Pb+G3R5eTCI1Tho5I
F9EYY78a0dVktA8Qm8/QLaiZFtcDDXd7ZAMUqLiJcZ27wlrslAvLm97XE8Oj1z5Tai+VGgx7oog6
dykmjGNCnsjvkR2KxVRCAdez17SDy11ixAP70//nmfav1UPsgvSpQzUdXXrJJXPSFH5EpvMZ4YBQ
AzHeIUx26NUzTsmIv1pnc37HJw/tL0IeYl0KPbo/D62ciwFCkUCs08i8in3WWcbr8ya+RTbDsjRR
1EzTUE1THC0L5bkoCXX0kPXkyQzWgfJhCUskks9bmVzIL1KcKcuQTkY+3/UEu4nRHZuberqrmLor
5PHfnBK6sLiUgRQkjjfLCFNPMn0UqFDfl9aabRtIfaXy0VKyT9lplLmdo1mRGYJJAdlE1QuhkgtO
5nvMgpKYbtH9MxSDmtivPz95e2xbq1rNaYN5t7yyF9a7t8+3COZc6Vv/SGWcsvVspy//8d7+YXPk
sRM6C3oSNYxlzehiCAGCh4DN0wuF/olzYigKVQuePsBFY1JtG8pBa5gyPkYeirT0IGeiV+1rgRHw
ErIW59c0bc0CgDPwNDkyfx58Lcn9pnQ0Dj56Pug8+yFK6zD/i/DhvKEpn6bDyZMUOK8AWUabV4cC
T3zOWIcAnfiQyVxKUzIvk1leXopAl72QCn8pJOpfuFLOCavDnWB7vD4P3T3fZHRKaaJriwj13jWy
W9L4ZSy77grhRUSVnE2FDuT59U5srMbdMBFTAIaqj2P/tEuSNOzwKJ2MSJasLG27PaJuu6oZqvrv
TI1CyrS2wq6DiE2Rps8YvtIwEz5/altnOaiBn7c17Ncf2Sde7HRZI/9SlapG2R1bpflqMYrMSJ+S
Sy/AcBTO2Rh83MndTq3/I+08lhzHli37RTCDFlMSgqAKqpATWGQIaK3x9b14B911o9Iyrd+blKWV
AgEcnOO+3X2v0Ugbi2tkETT4EAMcPwBUhU/N+LdWnXs6/qdL/VgelRBJxhxWjNagDE24pk4PzBTU
tCnW+cPQxjbweUO6/k+eoapQJMEUQvzZG5nAjEsHnfvTlzulORjXvY6HEqitP1/nP2LDv+5ONhVD
Nu6ZzM8mxSzodUHOOAyw53pW18X6qdiXB9x31jv8fNc43e7xtlmDDzxUNkyF20u9Vv1pG9+Cl/pT
/csZ+9ulo0JaxjsC44ifTdlz1mvFLHIAFoyrLlm67WQcbLXp/Oe7/s9d/euu6bOhVU6ROdN/7DRl
kS+almHgH5zVi+SWWzh+lj2tZVfzQhdc97haZ3/5BH93b/c3yUmEvGj8HHArKzHW8Z4EWhMOifag
ZkonYU+3YDOcij1ORH++x998IZwR/2/Xvm8+//hChkrOwkpU+ULKYtexYnHr+RDB22L26g5G/j94
c6asatyaTEld+vFEe8maW/gB3B1W0JNvWu+p5v35ju7f9M+XZirERQbmNszb/8ga8B2ValHlbC3x
SJISPPK1vzRX/G5Dhm95XxL0m/KX/35mCt7lkxgQMRB1P8xAhUUxPicN9prALf98M78760yiIz5Z
FiG5639fKsons2iws1wv1Xms3+fIy+WdbuKRdwSpN/Wvf77cbxffPy73Y/+PJqmPxmjhaM0KEN8Q
VlKcxMXY/99d5sfWn4TxEuYjDxA6TfmiCbAlKkbs3akEH/3nS/1mfRNM4RuhmfcOyp87pNK15Bot
d2Rl4kPeW3tjsM5lKdkxDr4ivrN/vtzvH+D/vdzP9vGY1YejtMj7gs1hVvumiFZa9Jd7+ttFfiyK
YKbKr4dcRMAjLlUObaCuDfpd/3wrv3tyFiG5Id1Dx3+dLfUCMC9NiOeCrnts8tHmxjbqVL7lhmSr
8/gXCeh3H9U/LvfzyekDXbXpwOUma0b+ydfUboRsR0j5l/v63dP754V+PL2oZ4clek0xb9wQxAnC
iAn/+//q2ak/viNLZO6aYV+eXf4VN57GENSg03sfbvT8L4HH327nx7cE20cZ+vulltpXx/cYyJtY
/eV7/c2WykFLlqCSbIqS+eMa8yJW0SKRpjUB+AEobtjJ/vmBmf/etKl3qSIKBYe69bMFo8mWBlAA
WuZ9fNjvDeippiaHVxQSQBUjx2FklYclh7v45wv/7tYUJk5lusfZZtUfq8HIYkuKjTsjzoSKFeK6
2v0lwfzNwuYcsFCvyaK1fx15Y2CYSRYRGM4BLjb1s9HFTm2Bpv3LqfTvZnES2X9e6P6M/3GUN5Gm
S4NVpGvligXp7GHXt1JfS49K67xKntq9Zat/yTB/s/junlC4hsiyxRO8//N/XBK3mXImPeEkFPaZ
7sXqZ27+5QT82yXuj/cfl9CEMaU9h7uCRb/khyB+VIrLn9fAv6sr9ycnY3bHEjCwVvuxvpMgMiTm
gUnH14MNzAWr75VqD2tOdjfemw/gl1eYQruZN/7/b0Y0mzJYiCHZPYb/EQ+NZjyYjUJcTXdLa+6V
6S1W/7Yu7r/+R0D0X9f4sS5KGEl9ERLFih4M+03oyK/Bvnctj6PphD/kX9b7b18YchsJOnuGoVr/
/cIAG8RRtNx1I8kPwg+ofGX4+ucXZmLi8rubIuUxUG4Izn9O13XJ1MxpLEDtBnU84l8uQqsZlM9S
vib1IQjxgd1mpgfauplcSLNK6JTDIeo9/J6F0cNoeVEe0QCZ/KZnfqXOtqnvJu00lqChj3W7s/ot
1rSr3DpZgg83t4S2JkImIJwE0gTYfpVPvoZtY20RnOG+jr/sQ19jzPqJkoz3UQsjRD108z6EioGh
qR5tI9WNhsXG5BuqRVrtTcGHVMGciqs14LjfFYA3rQvnqKi2beTj3AlEIBBeDKB9MU7L9hy6ebvV
0kMeX8HhYu8KlkVH/Fte0EKS7jDNh0WEzLkH4jRP0CH2hvmrLGldkb3R2lklOgWc4RggZ2RDm1kr
lpfw/Q53doGjjHvAUhNzkdg4gwLoSqysi2MEd0uZE+z9KZtgOhDiddrjptrNFwFzdJi64i5kbFMF
UTaJH7DBtdZJgGj29UcCGLofHpdEJFm7xYyCKdhxY9eMd/s87FX1KJefJFmrFtJrWEb7uIAbf396
xxjf4/YNSogsPgUZJv/Y1qsrq/ywwHFW+aFWbkP90subJLxW/BwoTqu5Ub1CXnX19n79Nrhynrii
sTEmW1GOdAjJ+i2Qtgn89VbAOuFuhh/1/qIwWcMfQyfXxBV+pfiShlq+DrDSn5Ld1DsMUwBK6EDg
Cjsl2c/Zr2hw1GKn9E89j7eg/GtCAYwYXoUIPsgbTfN082t4iIbPJX7sMLEWnkMciFNWmwiOSaCf
iMG1lZZcmxJ012tgOJ35aOWAvz8FZs1DXzF86c2M152+FUQYkFi0epNqYxYrP2GnjCl5lex7Y49v
u4ota5lv5/FKwryCuLWiL2oxRjiA8NKSVQMrIzpY+P92wtYUnEbPmWpcj3Bre1uDSTltZeE0dgdQ
fyMtcOUZovAgeovmzO0FMgtWtcJsw7tFREeriUQaXz1dxbHf6MB9Pbb4owfqdmheetMNcbcdtXNh
nksmKGeAXadxtMFXWNZ50Axgx/acPGS13xl2pq40nGyXzM0Hvls3xJo4XsvCqqXfNbta+macXPG9
7R8zuqCCq8qkPAyNe1/oVHzqkJrLOyN9I9X313EffGn6lRrvBOYROt0bqkMx4+HFqnBifTtLr02x
EbptAQDL7I9ycZFyf6rtLDljRG0GkMxCeN3uIG7lBpC0K2UuuC+wM1ngBJjbdyx4T1GAaaLovBUD
7cwQyjYW+wvTsCBsQlvK11Xvzo3bVdcZD83ilvVroeJj/jb7d1VfidIe791YvTNBB+i1ppc0uyHC
qSfx8g7+4abu9ub80s+rMP5EcmirUy18gE8qRN6B27x2QNPUDd7h/XTJtKesvswpJ/Bm6kAg2mW2
og1B1Cs3GncIogtPqdOgNa5GCcop4MULFxN+Sb2TjY6irNSnOr2pxUZ7uaO5ik1frdtLeZ2abTy4
Kj5u4apt3IyvVwRj3fG08L9fz3CkbhbYjxK0jVsIfi6mLqDiUbmY47Se5NUyuRF+6iJs7Ud4Rkg2
jFSAlnhtmhnoyqYxyCi8XoIj54Ip06L7IgthC+o3ITsXQ73uR4yMsJ32+TZHdRUbjMSDYljcyLjN
UBXFndA4d+vm/MHMvjV5Uy4e2sIUPUCCapRVipv5gJd05grlZha8wbCTyr6z58v+NZl2I8xdZWtG
x6w+tzisaSsmcUVYvu28l0uH/gkJ7+gAdJrMzs92eYhNOyfIHptuxVJJ2MWNBAvTjxYGqQiUfaXB
wMMgXEJSAcQ42wFg5dhtgYPOftm43IWU72Rp2y4v8IHh8nQZv1Hfm+qLxp8K9QSXS+7tTGux6/YN
PvaK5dNhYQajjDeR2XWyyyXPhDAafMm122SM6L8MHG169LQ03OF2rt5wVC6anVze9HoVGUBrXLkH
ptZ/LZZXRINbd5ndMbY9t6+zMGC4Lq8V9TKrz3FbQVG4pupzD+KmHM8GBvcZXbHVnQOvXyy+ldQX
26MRrOrYm6tPSX4chAdmIUvQBPrMd8rJ4IuJAYyrXgvFwcxPxbLH+dxU33KmQAXM/w+V9GSABdXo
uH0NM0cAL6Fvh15c9dpLPF9aa6/DjGigPkNhcguV9QUBZ3iUotfKeLK6Bsr5yRAOYxAejOiIWmYY
m3aeHWURHKt7NmH7lvItMCK7NfuDOm/G6FuKDC+pZQT8nV5dFbbHZANQR1pkUukt9DgHecpOOWkm
Xd2E2jmih7o1cGyJ1oLhxNlm7o794pfjd6W2HDhYQ82fpnmeqjchOOTSrp5hXicOTg4wpJBRgJHA
uFqJCVBd4SUFOKVqJxGGUMvKXnTF6eUzX8UdxQ3pGuxnQE9ZPh9EwW2F76r4NCDvJdVH275h8bHX
J7/D0H55G7WTnr0O6ewk8jnM5y1eepLi680u5fbNs1EcxeAqLR+DtQstR59Fpy9s2QCfozzq7Uew
yHZUYOIJYzDk7RbSS5dkq3nZzKPb1r+E5sYUEcy6bys83/8FCTMUMF8zAKoMVCmdPYQKGTbjyQ7L
9Gx5sqKdzLY8QJXb9tk9FrqEcWz3Zun0JVVuvyn39fguQx5QgYIxEC5JOaGIq3deb9mCetZnbBKK
yQ2rYwfVJanXWuZo8IJkOMiEVcm2nC+aaavizUqfdeWh6PYiy1Hb9PGjOJ0KCCyhvDZrv8RQzoTu
3R1aYhSsSOrlJOKGuoi3kmCH4i/F4Nwrx/1QP9b1QyZDuR/dgXMFwlSG61d9J1VOb1MLPY9zvR09
tdndG+SiG/xYfaz3mvFLMw/81jgH0pqcNc1cC8KBCAdW1EGG2j3CpD8IfeaMpRMAxmlfYkJILXiA
/tCkriXhVr8RDSdpqXXOB0XDPf2JUr6XS8Ku6m8CLu53VglT2q1mXGRUwJwGXfPQZi8AFRPxRdE3
upytdPgfnaw52L85dNjWLLpRCFn3nsbnz7wyNBZXlfaC8bKox3hg+oBNfYRTqRpn4oph2sTSU2+4
CT7x4XCbzGs/yERlr3VgT7JdD9+p9CYvm2TYAJ2xJkfJPmb4DKa2j/uVJF9NDkdtU0VPGRDUZpaI
L05R8ks1WCPZYzV/9jHfBf732vKKdruaovcQcadQ2afLWy35AxTmZjOD5zWj5zvWrJvsINjM9WHS
3nUqKBrwkTZyChz3B1jgAKdnH9h2of8yONRibMVDeeCnQKN41fsPqFNQqgq3GbYsMWzKXXwzq+Ix
FQ+z9dKrm57GwEQ70dXdTlCwy0smP+fLeVGf9d7rhk1hbPBdCXOSBIJhAwqKRkwgBZtudMfFj/JD
Up7q4UFtgKxIXwYlGKaXYWa2+LWkq/6+V4fHIt+3gtt0OyY/Ifod0uBSR/zHETAK+HUAm/hX802d
ul23G2Z/ih0V+hgo1lVjQON+HRqI6LmPHt+MT0XoKNN+FI71ODoTlWrdo97U9F5s7qMGst1ewoxU
OizppVdPceI3tRcJLsTVRixgMwGOSRiv/uqAXMo65/Y+VKCs+LL8aQbfukTzORHZHG7MYK+IfKCL
6fTsAtnwlXdbZhbn7rAEnlF9pApn14PFJ2Vmr7q5I4auBfo7UlpMntlvzOpcNrRgf4bVx1juwxLW
B1+nMLlTorqs71VeWBz/MOFZ3/zvm2Os0UBJt5w8QnUa2p0srztm7+rSZ2H0DUNxEsnWsO0wUlT6
yknrq1kLrlY8qOrmzsBShmOpvyQJBrfmSpecqXzlPyb4qGaIPKBEx75bzSnzHcM2VZ6l6g5u5lzF
P659mEBFq9MCvuQdJz5CerKm+1ua6AJIAdIHvywSnzYrCCT1tQnXOAeT22DSU8Co1Ktnsbe2So09
yXLglSXqE8RdC3zuPerY6LC7WT18vuvS2gTAcoPqs59vaW6t2dKr4qGsbGN8nmtvmna95slWjb3R
SbBwRKfxX76GHMaIvpkJQmC45moMgOLLqk4Vg7F5SMpZbgqCUdICUzVtqfHD9FZF78UddRt5cXuM
lAQw5KYREzqdvCXbCiFDGrULAlglpQLhUuNUXRh+VT+DQCmmp57VU8S7tD5a0Uy5oyKReB2bylWL
rVp/lkEIWQXOVka0V+5Utebr4y20L6LoNqriNTIs3KhZqVXoiYtflbE9DvbUjuvA2EmliOYxeYlh
sf8Blldp8niA1Cgob1LsjMGHXr3nAOnGT9E4qZlbBJxsiz+IH9UEzZJVGWbEySammnQMSuzf0GVi
yOkba3jW4181Prb6QIaSkLBYuOIcu9lin/jGGG2VFC+knGspHlcjdKis4miQJoi950A6J+YVzlBg
QD/ycJJgyGSyLbgrCwFezgnVX+G3N6TuZvEVg+owy1/hhDMrx/yYunP1GBAaqdpRQvSVNIAxwHnE
mcCxAn3QnIdkZjpbWc2j098RohSJy+zajn5qJbw8cs7hyxzAnfZPefBuYs0SW6qjpYuDE/ZKwqeu
x4cwGvn7XQpzrXeW4s58q6g6X6f4fVEfQvA6Ks2UpflA6r4KobL24KV6XPVcXRrZoBayJLcsvlLV
h4wWwSFMRb4+lOr+mHXzGg4uuNNPYzrqTLpC5+uWU9JcxWxxdLbCyijXi3TThe+Q2by67VYdndW9
+VQV3/Caov47Ew9CAEDLloEaJfuuWy/JoSgpDLe+nDqL6k4zcVgz24y5jOlJVJ2welxSO2xBzqer
1LjU/SvMTBWoUhTtqU2tYliQYIqb+lyyY5TQnzrCko+lIUJGvFWTSy9uwaOjD7xjRaawM8cw8Obs
jF8hMWXXe6n2ZsSP/XQw5feZvdcQj4bs6+yO7J+xAtRk3DJhGaks0nJNLrMA1lNn2rsnEo3rOF+W
Flz6ZcwA2z0XibwWmq007QzDWIXVKZHf+XV6d5xLCGgTyO3PkqtI0q80OEEoHetLiLqijd/LhNai
bNToIM++mO/H+klVnzs6DjP1UcQAl9SllT2Jr3Xyk4zdxjaVmzoMKyguZX0yOcDDDpRiSQbxOAPc
GQ/NvIkA9RqVm4bVVpJdwbzF0aVNvWKyE8O0Mz10J+tBMbJVXOzqZWBo/7EWObnkr1C9NY3lVuKd
KSRqu3L6zmqNB/sFU6ifP5T41yiiXhFD2wqLsmRihDO9j7e59G4wiF2Km34EKWtPqUzZsDlKndub
r5r5UCq0+Y0y6slFS31LujaKxwPMok/LggzmizKx7DUZz/HyNofIUtyblgboUhiB3FT9vIReI+1E
kbG1C3+z1V8KKfJBLVzH5aapzZqJZj7enVpYa20GilneCs2XonHFG61JiCXtkpluAA85k75kuV8F
w5dQbbvwHWEWzctcCeZDrb5PxavcbDXuZrkHa59d8ibD8pP6HMw2W/Hgd9WhU4GfisRJn3qwlYpL
K9IDgb4xGOu6b1ZEMlXO/d2Z5xeFo1gv0R+udeblSIp1vQ3FV03+VSMFzeqWIt7c96sp+TUSexnR
pyKsu3ArTDtteSE3dEoTPLC5uccToehrXeDnwfH+tYkDynQt2CkbL3G1kL2o+OMLgSfqx4Q2YzFD
iduV/UXBwLbodgsA6UgnNAbIDlYopd01mXQ0AMM2BMHGfBTe02dtXTO++F6wl9ouRpGUb9cYfqvH
5IfOEExeGno1MW5THaroNhpn0zhNypc+eUPcfFolr2+RXGsJAXNdEutc9/21V65JeS7GiwlYMgOI
W5mrfirBkc9rMTgJDc6YRLLZsY6+i+EzEeSbbq0F8TsliG+z41KzwYRPCvuTZtwBS/NwbIG5msUx
DR9MGEJAveuwIvXMN3LAcI5lPSv9SQ0vKtJkSXdWb/J0O21Ttx9DsBaTaq03NVhCSsI7TXby/GLW
x9h6luVzE530xFo18qOKlDUEdpWyKZNrAzSNxhNyjCGP0G1OFjuYjll1BWcvRUm6g2fkiCyVjIn0
S7Nzw1d1t5w4OLJzqhWbGTab9Y0vG3pfgYBQRuOa/rUI4qYFrVA1ncVCrVEvGuhfhT0twWnKlA4i
Ct34UQiHHPpXIa97qLPh9j4YZKW+oQV3+S8kIc1ir+IUX+L1VP8azU1KYFc9aEZF5oMqm/lF4Cg1
v4bgVNwExcOgv5Okwa0+Bh1gqNyvLUcDSV4Q/kda52gtqSHZRSi8TSKqWTedYLMwtfoeK9GqNl9K
692ycOtbDnJ9lMpvBTcQGb1XLw8SYLe6jO/4qzLOoITxGKJtbR3me9Qvb+g9OWeS5vb6R3bXmmE6
mhxOhnQW2x2OKV6nhHYlb4T8OlknJfMDxlzM3rDlODnly7NWSm/WyLejSF7cExPMz0WTu7V+qCPj
l9K9R7g2R1OyVVKwy+DLjbk9Wv2nNddOKF9nAJ/DmwbpUQfcPKqOEBZo7D2bVu+r5jO8aLsdht0S
PplKslX5/tUigQfcv9C5wGYWvY/x2ZRek/5qzMyVoFa1SWp3hjeUXynfYjU/m9l7L8v2OPtDBp4Z
qQccV5N4Q/JQNzVS1GUweQ9PnKcTsEDey6QkLphldX4wl5esOpHUS3wuYt+v+X2yempUmaN5OydI
iVFG1gOLkeJiSViTBU9D7feyM9QMArxarI+Ok4wGiGw+NQCyrQczOSAolQsnAOFG2RhrPRmP0wC2
0HCXxkdxF0SgdMVhaGI3EQ5WStRNgtS8JNYjTfExMwb5zlwcQV/2NEmtYhFhWXKi+iPPoKdd2CG1
blPxPZeucI/VC7eesKwMr6O+W1KwgeyEDfYJNMdNlB16myhD1mwtuqkEgtny3MF0a8QZWRgqVrJs
2/DQL3YcujViG4Mv2JlLEN96TAFpDZ6e9Gg35ovfyh0upwct8+ui4MDovK52q+5drB0h+5qWt+n+
yQz4oMufJTT0CPa0VG1TmjWUyEcUsyXhSSQp7kf4B8DIy4xdPSG0S8bvmVk11rkSP7fVViU2TIF5
EtZZaxl5uTW5iQBp73kmCC/qys3FyjPC3GsKn5Cyvl9DO7cUZjD6OAig3hmegPmYHNWy2+cIwvXi
DNFrloy2BAy+NtH54m2RiassuYUjR1xjnWU4hKOuuTjKr2p9RhkGHjtt27kjdznDBViq57SOCYoA
zKbETfoFbdVqNzXZZyozG1ZAd6SJDUrxMARe1Z/pusSEZj8vW5FfPln+PJDG66TayHfFvZBWtfD+
kJXyTV7e2uAST5umvfSc0SlY3knbV3PoixRJEJLiRyGcsDbYQHHVu86vOt0WrebLalNcKxAxBeMx
GFngongET2m3GalLnRGc9HSa6wRiZ3HiaGNEIUY8N7tsnVi5R2loFdLFr8duiieqVI+fYYwlC5h4
bSr8qmkf6hieaA240MjcCRTSeBUM/aT0L5VJjFY+qIpvdWSyerzCz4Kf/ixFHXKsvJcIDpPyKC3D
O2MLDqQPpx9HjsDF2IaRjB11RrDzHo61U8qin3ffS7L4IWrouKheG7TXnjY2I0/8oCm8jBZTOUtc
zHjJSO5++4onkuUBnlmFWrCt4htLY4Wj92o2bqoEOphCYCyEL3LuZ9mpVzUKFgec3NY6FTaTmcLM
FoZN0v6Sxl0TXOgFo0CZVOcI5mGERD0KmZ1CLAxKnBiY3A6qjWVU+7DRfCqoXpQqr9AzA9qFM+lm
kK0r35RlR/GmduNaVymKIb7Ujh63tkHsPFCxTLoHPQdlDkE1KJpNV7yr2YM05o8h3fnmuyBdh+o0
5Q8RysUIhrnJUMw9FV2dafwQ0vok2hq4xXkbKuqpNLZ6I8Olgf9r+KEVg/rsDmWW+GzmmB3eqvYS
ZE8TcOJh9AWFQ2ddm8ey+8Wyq0JEF/WpkpqNKm6seHqHkeYMieQEAj2YSbehfL/rxI0iiGcApARy
x2p8qvVkO0n7svKL1EXi7Ci2hWkER/RxUS5NWXhi5mXiY8ZAWIMuIgEYTslP/ER9S5YF+X2fS6/i
/XFy9PSnhjQ5EC5YUUFDd61K3ncQWBXDvsvA7XBKzXAdB9T43KpJDkF3irOcKliwLpZjuxxH+SEI
jirx8kjHoGU8zrG9FDBBh2siqDQKXSvJGQH5wrvI5hsV7ER47qRri9rVxOdKPQ3qV5I5VCCU8lEI
jlKCuok+UYcPeXFsrXMo5M4crATGsgx8HNMr6d84sP/LLi3WC1FSs2fDGjBoKiKmVBdKyPxyM8AI
aEOEodO1DB9rNZf7PhxsuSYqvymDuhbqs1AroIwfpZyYnbTbAFFrctThGpTftOqwlFtQzGHILxL2
oeHUSM1q81wQUArje7TkpELGWWWT4vzO0o2ogli3s7rcyHTuztJTrrGTfZixE87vlLeN5lwrl7h0
BlVZKXysasM6VDO2BMs3rEcdDGlWiCtdvybpiFr8JTGDrecs4V8Dx6QqbCbOyJQAsZr6d716k6hw
9AHyhepM9eMcYbEZq+ue3mEl3tNTOUoetkGr/wijLbW8HAvFAL1yFBy5+sZZ0RasWxkdCoKJNnWR
OOdY8ytkhdp8VIZPAZbcvf6dssMI1B1mcke5Hn1yyonuBCXP3FE5TCf5VaRKR/zFOTeE7sDp2cz1
JtNi3xyvFQdpOH+3LEnDoi9Nt9jsY6dk4zP0rcbLkYnR5i62uwhlnrJn1o8bTQcnz7sotF1QPcZp
yU4pu5PcXZOeXZ4QABmno+Kbxk/hrNoW7b0FMaLwJQvjTm7OlvaMFmo3JCel8DTfBXl6jpO3toS9
PmV+pH0sIshvT5p/dUQvZm/uKO6GRnWnOaL3FYiSulONRzWRPFVn35g3KVmvYrQum6ebilSH6Rww
SgwLa2psNBMQkkCJHojagoVh5LUxroTkLSf6k20RzQg5iCqzKG4aODCU6weaDxrEHKcPDyLADPMY
i0etRcqISEMxhD/Kqdu0PtIFeTCburXJRlubnpHX5/6RBF7p1nN6LTuHbqWQKpyCUGxTp9Nu3akj
SMXWA0SovApiW2KyP8Hv9xJbzmSxy1BDQNqNtLVFZ9rMsAKaoCsMlK68Gq46cE8JWX4dVTcI0dF4
vXcWiAPH4ZoNLlNsyULpYP8gRXzUYlvdDf0ah+2ZpmtQy+1WZPcAtx7wxRSVWwKQFh+w7EPPZEsw
W8foDmrrNNpab/ccYIHyYjTuhN9tR8v/49yv4+5IR6sysOI00E2UcZyZICoWbb6MUvWaN0OxBYGC
E0e5n2BgcFdEaX10xdmZfxUZXTQeTPI43xhkRSLZoLeU9jQfl285s433+BdJCf0oNTI7db97oenZ
pBOl3kYdQN5D14PCtU2k8NjWa4+2MXTBrZW6xi1o7EBcq9Zxlte1dVQZwKPsQgmRo0tyqgul42j2
U7wX4a0Y61Zax68z0OV26Bla/xgzKnQGj8vTX+mgaKqHoDrAt5fphhkdQtUycWZzTfqkB47A/wKs
Mo+IgFTFN+WZLCxu3UI+GYU/0kpd1q6ROR0LXkn3PH1ln5jriuKS8EZdN4nub76pPuPyznfuv6an
BSWoX4VfgmFPvww6DBRc5w1/TDyLXMpYScYGFajiTOpd4TkPqVmStFCoX8/ZloaBNjpk6G8EupLT
R+jjsRtkyCH7ZPAqVFHZbsadupCR8F7tOFjNj/8xn8YjcL00q+AUtI78uYT7QfJYriihzBjp2Vof
DouwXcAT0GVMWblEjg+JxsdLjBx0sCBj891JzT4mHQ6ADiHU9dURb8Mk9Ca2IfEafPaS15BgKrQp
oyoiWthqrqyWehM177QtWDQRvbRfsIzDZUXvEBtGg/BNq1xuR/QOECMM2ZomFQned++o7X4Odm26
MZpDLJ85xmfdzgv0P3Y7hoi2ZUJXgHlhqo9++Ur0dOuRJEQEMIzRO6lVXXilwSF3jJ4J/SmS4vWt
zM89YL4+pNphN4TDotvLT3PmUWkXpHWOg/vsL1QU6UMy6Z+y7mnpZKc0+VhGZouNjeId5d84+AsJ
hUIajayNIbt58qYlh7h5EQTEEOqi6exhUE2vq4s4KWoMQRT1WrJcoX1JjPcW9nrn6Tp9RYoLQdsi
pKMUOhhupWxC62Eg5Inyr2z8vudCCE98dBWeejc+o2p+K5NXzrwk3i3JkQqzIu0YoqbJWV+e8xaN
5yNo/KA8jMVrKt1j3b2YFXY73jQWiYTXOsWbjUItDvo5lVfTSTm3QIgk9FUU/ak7KfluHJyaPTIz
djnBi1l5rUVxxElLXx2ovOj7TNtltHu06SmLdhLo1Xgmg43dSs9XuW6tevU68nXM+0hdtkryoA83
NlX23Lr3qnFfKA8B++gs+NakOEVyfyeFLWk7bXyqZPrbgGvz202KliqteXF07ZD24lNQ867rxSvI
qsSJ1QbTGxtlpqOyfSiS3s/JOpwrB8kDlTWiFa9bV3HglOy8MzlPSjSWenhArohJnbEZUQpgtVe3
YHZGmYOdrGRZOCJuafkVhfCqv9SWfMk4hukpx4B3rt77DuiracdLhl8fFug06K/1OHes/0PSeSw3
bi1h+IlQhRy2JADmTFESNyilQc4H8envR9+Na+waSwR4QvefGu9LXM+34OV3MdM/XCnmtDb15JJn
TN6pPKf7q4DPqkjazGPvTwqKDt1almm+KUhkimSDc/S3tm+F2MTjvkreKkCc0FJWsh56dZRwyZ8s
s3Yd2Vw0ytNKv8N2b0VbvVgZxjdTYjtMKn0FU+J8zdFD4RPoEqMF7cpNys+Jr9xOXa5r4WxbIvDH
dhPbw7lPHhbb3tFvGlFySot4juTn+DqnsjtmuzK5peLQt8WCFYeWMR0eZv4vF7e6OkoBIzNoG3Lh
68ZaampQn4PBkZNo71p6nNrrlC9TqpYx2NnpOqdyz9O7nHxYlceMQ1fNGY4+apvAKA9FyP1PvzZJ
XkaQZAUpaB/Jzd+0NYlczToZ+GpOTnI2DbcItnM1ucT0vFjA2di/tA7lxxz/BBW6l/xUBP/s4hBI
e026jgxMgHJpkl1hXMPuqBm/stjUw17ImmvQqDbDOmzpBOlSB07sEQg1aAElS4QcfMCeCewTOFXW
7iaGGTb6yYr6RZ7eZuWKpWph8w7UfSwRaEDrXPOa3lUgXTXjJLTlLXOdk/kUhlsEJPqA0hIxmLLp
ONvmzUyXGp/VCihZnxYOyGSLliiERSYLHKCs3odcMxR5Rr6WMwZUAgimlgHlU1ydlh9U0iDbP+wh
12rvTrDLp+fMkdrrVyfYz9m+Fp9tsVK5FGixqy7mcvdTlB+MB2OTlupeVVFE5PDqH5Xul0SoQK7S
iWlMak4GkLUObAbWR5O/Iqx51t1wTmp0tjnPERrahq+0f2X8Ww0/Zno2KXsIMKcm6dalDA3+FkVw
PbIbI3yM0dr9juDUzGdW4k1lrLXoklLEQ+e6QwPq2No86W6wUIuCl+jqv1FWCeFUlgy/cC35YmR8
Jtnw1HZlUeC02mNsriPzaSeksfgKXKEcRnlrkITbNAzZaldhDO0NUDOqQCLjPeHCLW2vbxI3BxxL
q/cesJVBJdzwj1paZ4g/Wo6jsauQio0LDYwmM4dlk3RU4vep1T1l/CnrnyLMFmrwb0KuMBEEZIeD
28nESo6ISuklaubxlSEwcucbmVjb9FANEjYtuVZjTSo08ahB/xggNRPMKZa0iodTgc3MKcGdhngd
h9FqUPOTQZFYzX9jsscM5ONychtAv6bjrtPss2roCxU8TWlal6MLhldDrQr2rruwUqP0ItcOcfep
je/1dH9V9lLuHLW25AJXPKz4d037p5huNvg2cwKCEaZXo24Y+iWyrhqxhUiuogf/+hvxbinGzOG+
mdoO/G+nNLCt9ejHlNfpnFIHg16/yLtvRXlv62OaYuAEhEJPYncwONn+BULUPdCRQbeTR0KsIHgv
GcBCgLwsLVCdItDS2EmFZaFZyM+ij45zUD5yagkG18it31fv8aty/I5e/YW6iy2dm1b3neYcSKBu
Vbbs+20/bJXgEKa/RqIstfZ7QEv939y95tsZxCIIq/VoSm9Ko3l65zDIaleLbU4A6zwBEee3QSWz
M54X8mDCwQ6ebvCb23JVtvGq1VBrt3cpX8+GvbAhj5mI54VmBP0yunOl0WAc6/FNdDQUEAyMWa1B
G9XBT4yfFFalAuT+hD5bOOJkiGQhGOPrtP+0CIrWL4OvUt5ZFQLXQ2x8R0p2hX9AsccCGv7q6TCF
ij+FzBmjyTDhx2dUVkij26L0hqHiO+qWjP1bCsTkOl8r5UuEK86M3V7kHqQ9qee2X1gat/5dqgHx
uWfnFKox6Pjyq60KDPRKLbe5BAb9UOjUDfqbaLOVCR7Qmro35I3LAOKlkxyVes2MFcrhvUlwu/RS
SYfoB6JqISIkL+pHy9mVBB+lln85Eiq49N7YoTeKN6X3E66sId5nKXIYtJszMPpQ6chC+NEqIWgc
FMwZBhGz3ALkYyZqg6D9SLw6PLZZVVmeosY7aLbYUf/GKHdrALsyQsrz6peNqz27PXPGk/zdyb9h
FGzlaza4B2NrHdvV+qXH6DnYmpDLW2FHvj5+gmiW5rB+6Sw5JCRF32QlTHfbntLwMupfQSQBDOgu
Ki0a+saXy382FbFkrQG8zejPQLQYWU/HYCgnvPNoRstxkg+Uyk1zizJ4ImS34yh+8zhIFspQgTF2
Q8MpkiCMDibNb6nqqzlGSz57HFJuN29ncFtTv6RhxPmHpa2t4oHFCKluJJ070O3WQvYF5WzD3J7p
syCPKLsEvfwSTzmI4WTjb8xBux31PkXGvkzszesAzSrMPND+NGrGvZfGU0oXU2aWl+utO0Oumtpn
PajjoosI/c7k8Duuk83IkkvGc6JATpIFISE0V7Tn3FIlzaV+jWrW4WhWTJ7pcvQX1jkBtc1hB6pm
C7t4NZNqMSABKUIWvxl5+jyDNNpAq7WflY7PtOkdEzO9uf6Q4FWd1Tifu5qBuyVSAO08A+noYjEi
tsAJhbRlZI4bs5dQ8xbht6b+s20UFX5YP2r1LSjOqX5LqvdauyGDLQyMtWGJLiLYlU64s6PQzdOn
k197egkmEW304p6yjAL0wH21JGWGsM6NSWBBnm4xslL9CS8uz0lyzxPDS/rXbFT48emRtHSi5l9q
XjAUI9ZcWoGXgWOBzobJv5wspT4Jf5VI3jVh7RUZnXqGFmCko5d/1aSDHlgprzsYvnpctgZTl4B+
Cr1bNva2CRnQK1NCr3sKmmYnV8dE32j6zgGvULqNNANpJ2Cb00xIW/XII9XvxXGQnknmz/SCkxav
dOlXYI4Iyl8tU94VG5qNArvquTYn5VuQtFHTj3ToelX07mqbLiL7IQEnFC533/g7D+MKPx9oLJeb
fp+l2JuMW5TUFCQgErbjlo0Ss6l6C3ijt0t7mYTJdXaS4NS2Gt2ohMIkskIE4W0wcqFX3W3UVESl
scUzVvQ8tQMAKln2R6C/ll0GM9OONvomJ6BvmaFbyqF6s0mRWJSFTnfbapMnCCleobBkOzT6uKyg
YlcDIldeSuWOg2Yd1Dj4lmRoGUPrg32g4X0pekdaMIf4KpWd7solkeWtCXAtF5G2lKNaXFMxRKT9
iHLbzbK+ngo2iZHEAZ9eJO5YjPMaD2HoW2mfsVMV2qbQ6n5UEVDvjT1FR9WIq+SAR6ZjJ1MlxvEm
T9RHL6mK62izDh2l1b4+Fv1xCsFLxqTJmbhCtBCJXxL4nPHHxPDCxTieUemp2bqPgi91YqLajFnd
k8QMPYREYSEk66/AQ+VGeOiuqJQFvgITKLgOQInNWDOPMoc4hFYU78KSOlGzYXsaOj5I6G5EnVb/
9WmvXpsqjreBxWzo1DblZS235UEEjuUrufyb6+JflBmdH/RTgAehHL6ctOWvJuF4sStkvLImh5+9
Y/4VbQPiUrV1rWybrFKfZSBP8HiyzfTKfHSrGeODVCQmhiPtWQf0wOFgXka1iLZSVvWuLUgXLI2M
TPSqirwmiJ3VMA3X1pSGrdbWkd93M4SVkKuLGaumH8W0r4mZ4EDhn+9RZUWLphnFJZ1wCASRwpHd
qyO+nViZfuUYbUrUvfD8OOQq6BS5veStBuLUhFaJc0oZt8JWNG9Qqtpzgjjy9b74MzMj2amCCpkn
lDdBpnDITVPha3qF2DHqHZi8l5sh180bdMbDHpTBD6TiKeHmAawiZiJrnWARJdbJLtXJxS5beW1S
Vut+UMDEMw3YKLWknT4MCMfmoPZqVemOKUZpuKf+NZFo/GrVo17JjzLRx5tejTPyXg7tVxrWS/Dd
pLfEYKMZUOXUi4AMugx2q710i0qaXQYGieIfphvTErvFqKIDTMdptc4Na17wQUNf9NXMeVv3PMr4
E8RoYbtRqHs9taWDwKITW7uXd2diJN3sWK5Sce2j1wiV7SCNlLLlruzrRRg+NVQW2isF2GC88hAD
FmnzUinGoxUVaCxoqZFUGy3qU6VH80x95JUUw22/qXA7+oqUxG6O4nuQDG9unyK0UEjCeyPOrrQC
PSd6m+oCB5FIgMDgAdVIZVa/k6Vzgi0q+5eSw1wG6kOXdqT6+hHmG62UlkNiLcX0rJBOqNiqC6Na
NjMYxXiVnUtaSgtLOw0vQ5OnxeirgtheFKCweaksUvvTqt9SpNmpnWyG2HCFk+7E2JHiulNEApaA
pickqKXM5rXWTF6L7UtOzxU3dqxASc1Uw9Ixks8B+oQWqjTpE2+2xC2WmAQgNE8aFaa8XlX8hKP9
11Ka6gyNyyzSs+ippfp3YISu3SKFm4iRDUdW4Luj/1gJP1g5N5mA/Ma+NG7z19nbQUCbLbD3X829
A9OBQYg60ba8dq5Wtpl4tQ3tYalnmWhNdXxn3fGldMhPUtcIe0TFM6RbzoS+v4AJwVhc72oTMxXw
FZJkuXId+4pqErD1anzNQwj+KsnCm+PvpsQR2Tf+RBx1hHdKYdaUU0I1OC+tInPwwJdHbuq5H+9z
nFEQyYuKXqKc8xWRdksYYT/h28hy3Z2a/Zia6xlQOe7OncHkAAWKOXdFISHZfTfya9MPXlQZGC3m
hZN1XkytMY75Qp1MD20OsVJ7o5CWY/emR7YrD8Dvart56THjDHQLS0z0MqLNtu1DtVTLfECymlSb
yZ7fEpxvOdYlBXySWp+eSwsfEjMipK70TBgKyqxF2kbvdVmuK3ufTo7fMStXH2rXtk1QEW1t6LnX
5/PNobIVrMtaBWGId32xIiVtodb9yrKrhWMcbSosgzaVrNtlld4ahOlKFb2XEdMFegAcuV0HiL5x
2XtqPO0JdvrUOiCHkNvQQsUtNVe1+/+sA6vQVmkceZFcr2MQyDbed/2HSkov4hoy2xbVkEKcHG3A
VQk9ca6Ou96+9dpnLixqq3ptpx9GT4kixlM45etwENyDyqIEGUJ6chmMp0AoxjTd3Dk5PNSULvSX
62Jr1M6+nSc/InHWoXlSDfD80VWoWKZYWXU8a10Frtar7otu0/T2rGAfm6bE11V6qBzS4adB3W/0
G2V8lsZDHn9jdMqTUvqGuOrqO+eLbX7q5jbqKn+qceOhHg+dp2p/J+m/ARPJLLAwlr+l0q1M1GrN
eA6hH0TS+noFyp3mJ9bsSqcDntm7GnMvKzQiAim/kNVdmqQeLjAUaetp/JTsbxrDjT4/9UJc8Ue6
o9wCIiCgKVwdRXWoXwequZ7DZr6NMiPIfiU+P+izUtCPpv/CEpaa2ChFbI3uL2bylkPQa638S4J8
qYpDAutlZnvuSiwuq3lCT/ZlDRECnUuu46njAZx1XKW+ChXSWe+9Rn/HicgJH8nfRaV6gYmc92tO
Farmu6Ptqf1aTGZSdu2kY9cZSx3oiaKywSqRg9nNG4eLrxLnGqKyEPB6vRc1P0Y5LpN+P6epW4pV
nlgL8aJRQIT4Y5k9RYxfkrY3Ci8gMAKHIBK4RHC51XybMvR/+dPKJ6m6GYjljfrWm9c0/hXDTwkk
F6SeoR2mZquLszJ/yVWziODSin5yS6YLpdlRZpsHHUZVg+66XaKpabCQTCBCBDrw9D+NBZo1PQKU
8rNAbg9FFCfPKu89GO8uvfbFlchNf6zzRdiMJLwBnYbjWtistU9L/msY/5ApjyY7lmi+X3pJdWUa
W+h+CTtmWiirlKl4QJ3DAEKvB2iBkcti1H5xfsOEH/MzQdFpFqWvMcm8xIRqgrMI51X1rxoYFLWv
FnFMnG4X+AFsX5meIog05qoAWR9zfHZaky86JmcGhrzP2npjski483xpuA/dw2pXUn3oa9IkqFJw
DU0Om2R8k9Wj2t4KYNsIYobvFzeipW1q4ztDl1o5OxPsymm/VMm1G4uqEqi+/y44i+bk3jGPag7e
eortGrzSiUKW5uCPFMH9C0uv/XlO30vxOcm5L/Fyq6bY5um05j+7RobXw7gm2k9Wr2VJLCMUN9Mp
NldBjTP3xVo8km5eACrOEUpL6szedPXwH0PfFsnwNnbjnvAOeOFxkWewwpF8KJXv2Ey9uNoWAdrW
0xgnMADmJs8VlpxYJN2JAmZZ2ioqnmClDd4wiXULg1UPQKelhBwedxNViVUIV6Ptx+5tVz/W8DDE
xepQvIOvT9i166jz4cQRjP6EuGHt5mYCAE/Td2a91Z25sJFAd6azlUHZFfmnkfpVg6whqW9o/iv9
0GMQdRgNYcQ3q/8c2YCSUaHcyiFwbrrzpvZwnrTV0FXGAFIJ8p0jopYgKd5n0ohVnD7UGROKHS0/
FqzPsnSN/q3pNwwTW8RMaRjdwtxrVrNW1J06+xjc++liGLRhzdWQ15l+MCDxO/tf8sqCCXCCOZCA
8LrTL9IkA8RtKG8ZLUMXfbTBQ02iZcoO0jVOVSTz5swx5eCMfgxAsm2N5+uZVm8WAg7QEz+wbhan
J61hFAaeOl5yLISy/WWqN0eEaEVDjxmZiwoAff5AKA/GsZqya6g+Uefp9rKQwJroRvnm9PAjI+SQ
pr2GUcsleB/2xISRfKMU96bsSRpFaaR8GiHeMfsVFWW7GqqbSZDAWNJVCfkfKS80+1fHeBrqH3BU
Fdb0tu0L0B+q36l+E+U9pyrg7bf6IsEWDEjdYkvleXQMAZrpxoWnQ0JCTAzPwfE05paLOVvWlb2e
RY4gSNrNKAqGaKu0APDGRCMZegWiOcncMQizsl30Epx0N4mlIA1+V3RbuVzKfeU6fAewvZm2dqDv
0SMk1VuioTIxaFHtT1P9VcD6SDqmTUU8F28zeSVa12w/zfFSlb9xfk2MzVj9y/NPK/8oxF9K5dZK
G6P4m/tTrEqvwOBKBO6Ar9m0FzHNDNVDnSC8X0kDKKW6NMH5GnMnKt9sv/RuNcwTSRCnNi4WCv5U
x/B1sguUWHWt8M0OjxaKOEV/V2UPeMXp13r5Y9I8hDA8PRrUrYqFp5w41+D7Ze2gmMukdUX25SgQ
VKDldfK0sk8rOY9W7bX939hzHKKWb4qj0+5yGT8WavxiXEjxSUEO0KcVKpU/jW5PoGnI+lNVPJT6
TCVlVI8s96vMhYYlPlhStg6FMiwmAsDYSDxleKToLozmkgpiIphdRahyJbAPnhXcF+1XYJAowaxq
ZWflK1EQUPMT6cDwhDPYDcfBZz29hclDQKlH0FL2NkvxXRPx0J4IvtpoaBccbO6T32H6qoOt3K9T
+i5dv5kG6Q/FV5c8zfAHD8zAHwrsK/jcbHINQtRYMSzSTqQwqXQ60y0vNmLEotN+hG3JIOvMLWsW
oMXtHDF7vXcp31IZeRdG5/Xrrvgm4OFlec+Yk4D9a2HCeoL6oMZbzQcHMgYtOWZFDmAcsMMC60/z
0ypvhb6Ao5SHXYfKoO6L5RDvWv2YDxvcNBMcNpM4kHEkK7M6xLiWnAUsKKZUwjx6xePtENDQvpX9
ZjQOcv4N2jh/B4zDNEqXSAFqVAhh2jnNUJeWsVG0R2NtQTmd1q0tD8XoUG+Q3jb6Ww6Gp+UVlE++
aMXKMrEUyqjYuKKCU0y1N0OXTeuy8F6Fp/y0hzu+U8X6VueVpPly9bAlXFE3xs4W7aU3nyiLJ1Xx
MJK0yQ/gSCYfJU4TfkCtoP+9GBAAxRYJPNbsyDho9qp4pT8g/hU7Cx3UAIVnjNHegG4hmJZa5lue
znCts3Oze+QcRKSIgyMQEHbfFcANJELFQgUbcuYfuCYmhN2V5DBgKxgDJI++bb9l1EaaBXBiP8wm
8aSY9BTbk+1VqfG1k+cwTvuko//R6W0JODEn1e9AMU1cFrK6J/VvndTv7ZgvZWQsEvrGLOQ1I60d
aWuEdlcAuzXQ5G6q0M1IR3moKUsWPfEZWLg8iySN3O55uIhGFV0+fWCYI5qD5dKMjybYxeXFLN5k
mTdFy9kqu1zliJE5UOWHRlK3Tqke1d8gm/YseGC0veD9xbxs025bE9nNnChulOcr8tY2L23SfuWF
H9NgyhJ/EabDwhPCv+ag1PgfavP7v8iQNe3nSyTmoPh6+dMGSC8+JGL3hR4xOFhaVMZ7jOmjemHR
zjYgJw30s71Mr3sBi1tZIll2g6bZBl0CIffoer+SlF0clAtFQRryErDyGs0XE4Aj3O1B1A21hvjY
O9m2T2Uc0OirTcK2BJLZ94RWNLpH4Rd1pyp/WcGqj2jZOZHTqveEE6+QR3sxUpvc/OpTMGxu7Dbc
5ajn0sZTk28TCXYTr5kV+p/fcBy2g3nItb8EdTskZmoNvqxAVjXjokLYk0ViPWjHbrh1kZfUm0bz
Feayov1t0ekRjCJptzyKN5n6IZW/eW7TZugwP/sefAiTSR57eTMgsPpSjZ1mHCdBh46q8bWhgLnF
QRTXJvm16idzVBCxs+HsY06swHwEiCu17TxtApmKGPtao9D+oWfsMbo6fobpHzmRHrt2YSPYht/g
zAniuyh+m/7QcS5Z8iGu2THYGZwJ9+3wCMhFqFv22V6LjlPTLQUYt8avY8s4GLWKcpeZLDsuYlTo
BbX12AD+LgwB1ZgzTZWRCNjSpwprsJaBVz2QfDjOeSrXo/JpKfQNJjQAfEt7VC3XQWgZ0dAO3TqD
uYzeFObHoCcYnXsM8RqRBIv+U90zpJiz2K2oTvvgHPUoxtYDsR6W/ggcTHcDNQKCkOKQRx2b824V
54imyXk4rW9rH1P2AbCJAAy/SwzfMXD+6+6QvM1Rtyn12S+TxrOpZeGJnIHz6ldE6xLKKqL/NhIH
IVFCK+iFGsYs9nGToUWLzn23svFHhoeg/wQI9wrJtwP2jHEo522gbmrMkKXflruaS5OxCp6srasZ
q4qgD9jk0p4gbeqncxiintPAHNR9050kDcV5I0GrrrXhbkl0UcaSoRPoXn8mqA87oM5RPks8jFHy
XkP1pZkfoLkfyp880Dno2fj1SqWujeJnBpGf0tBOgAskC/tOccfVavO8RriRnMMcAfjL20ylGN3X
Mm5an9EmGhYUgJ8KfqaTYAcZ/Bsi7+wQkR268oc+OpQ+Cu6IrNynOIO6R/cr9yV2658Q4gw+XO12
gqu/jVAND+vplS9jeHqMXJAXzgtD23AxZkodLXc7OOnJ/uriq5BWQe5rnYQfd9mgHog7yMjuT+HS
ssh6Zd2FJMvIRxAk8IF9i9e2644yPZDa080Meylf2cSPJJQJOoPUaQ2YiDuZd8PYpeW6A8VKylUo
vtKMKBOT94GZY/rI+T9TntmgwrHpOoGDjgMxTrOGf8N+hM4DAWeVXRz9I5b+UiyzU8O76kM3kjqS
bUyE8mhmsMfo5r5TvuUYlHadmZcp9mblVzU+HNwllUI8g+OKFkH3vqVQ15DRDTlsr+6OyB4SSJRY
/JnyZehPE8/jGN/2yzrhHKtqm/UvDqvNMj8GpYzGfZeuySzoUipf1BPKZkblhTamljmR6K9wFxd5
B/tnL9UQmYixCLV42eBStzVYDPMjMlFEc4KCoZMvxN5FBk/JxR26ZEZ8DnDzMshmkjibwU8PUZtn
oFzzsCqk2pfwgjvOKR/yZW/bXpT35N7QKNnNth6fppLcQuOTBKYE+zbrhGo+oZVOaL10SolJGMtO
3lFR9Gax0magiPyEiRAHnLaIobupdHWYYxwx9vgjCiKMtyGxQS/Sd2cGKmQ1YtpD0blVsU/VNQlJ
c+eNPcefR/YIeH5/IeSjkImMUX/TckeQEkleesSicFtKIXSyLwos3dXJCsGmQQGjz6um2VjWivIk
WlrFnZqRjj0RFFN7tb0m8lExlhYuMNrP9ILDgv3eOdS7i+DDGTaaTW4XUuCT7ayovGNIFrKkDpY4
DScdpTtFpXHQS8wQTD0/iXgTgsSFvi6BQsJNFz5PU5KI5bQnDUW2cI10geKu8rrmGhdrNdkOaGoL
fvYx4s5FoGp+OTOO+KdFqgn5RKDeiMvU3axuowT/8V6pkA2Su07B9KVMKFZRxaBwmLEngeIdx3Fb
XLvaJZIj2EE7w+bqoctdaoutTCoQ3qb7UL6PaDam9D7J+xzk1SvknRkST/aV8atRbJFCoDsnQfHN
EEj4AHhAazWZW3IPNFKO2G/mLnvGwmuwCbZrLARd7GXI+J1oPSO1ldY0tcN7Q5XC8Vm5FFLpsBq6
TXgP3m0y2IQrt+96+Rmg+G02WkZWxa744kiTCTrBk567MbwdjfMX5jX7Z75lW3n0rNTrDIxN44ec
PLOeOoF0gdH5rQrd1ZVhJWGpR05IfRGM1jJzSri+grZh1wYktLn6AAFXnpriDVtu1Q+uhBS4M24F
3YlG0F88fRhswv44ZtUa6ruKfe1eIAPpBjf8g5cdkW8Z3WpWODmYV7LgCoYCGZUleXBYZcIv5zdP
1zbitiVBl/HAXcyXs0VtzEtFjNjNhBrh/V0w8Fi46Tc5ULxi4bbkuZ1iQHZkyX/dkekngsEI0zpB
PqQuQa2AhDp8tO2ZtW1syaARTGkBk1Lp1NbzHs8NLC9oL6gKaC+FUYexMQFPdo4Bam0o1j9ydaZl
aLsRVtVCu8L4YtobEGe5XYeUvn+XciB9+90YdjEWUmRGBdp7R91X4Zc5dAj+Ho38HXIAhdMqUhIK
j31c/0zxdpieSk6Ml73hhMGzC6xWpzfqNGcblyuSbZSEi5btjbGEqov2Qgm8huipYVeTZcjGnbmr
9ANLEowzMXx01US9kofQlsscxrDqzmW4MfBFDRsjOmWIHTOwG1S66rSNNIa2sZ7meK96kbkFCIAf
Q9op6ED9EkPTD+KEOTvEEGbpxhZUTn74TJqDcta9do0+3DCvYP9OuSj/ps5jWQWXuCR3ZKW1O7tc
xs0zsjfmm8LK6z3Y4B34NqaMylnY/+iLJUCNxCNnokMkMF7x5qEpUvQDyFUOQBWua/hv2cP7RfbR
yqKmH5+W9TB1Ul9cvXet+scm5uiM1jwpPK5+5yf6m+htDy9Fdig8IEtGkpm38tb1Z7z4UotWbJm/
F8fi3T6Zx173LW3B7Gd0ytNf+y57zq9zGZodB7/du6DMSnfX1JvhXBvu4ujd5NxKkSDPPRUartgN
AlsNIdaCxRXDr5NOBdips/VXrbHNLhae3nKNclDQJVlwcb794WQr8SXmA8ipTOAhh/3WkFHbf0y/
wrkhvQaA5i3qyX7GBoEh2D4RZ+mA2QIUuWxwxblJowtRX2rL4jJeu3eYhfwb/hDtIKmKCkX6jCVh
1drHwNg6wz0H3qNiWA+MYppc2N5Fb6EnX7Qpk3jPI3JD6dPSPCuESNRpENcDqzUdXMEdliKsKvE1
ilUKQzq3RFHGz6BG+8pN7BLTFNer9KsGxbPowfZwHKanA2uwKSYoaS149pBniTysjPQ9YIDonDno
LpFoav260agI5HIVV4TNQdCVanxV1Lslkn2RPjquGbS0uVl/aOmEiv7baLWd1VCGTclLJql/h/oh
tgA3Ge/KwxGowwFfLXvD8NWm3ozlq5GDDCDSYR3r6kc25Vu9sQ+j+Bq5P/K5Xo6ISAtH4lgVvDYD
ARegqzagFKHPmysvY8TuXIfQJCrGO2IawWx0KGsrBeFjWEOuEUlX+ZYKV17l9x67JYhpUE6HFHdN
zieoUy/B1WwDi5C46ke6sR0l41lJ0lZrbLIX7GWEaD/Uv6SCzzvDgKTnPhoXcEm+FtpHlbWWZesw
3dfJOQDl6HLaUfD/0D5PDipvXpy0Y8yNhdCocd5pyFTSpGnisgafTPyVWNXCmHAP1eYCy3RGPhOE
oSlTHF6V6qlHb9OY0gOuRODlHPw6AYEKoMlMzdpANDjBry6+cn0zCLwfqw7SNIvI6zQugbbXwDsh
g4W27YBadOXcIvsyFOJ6jG2Sb6XaJr6DCL/vVGwdZ9/3PyaVARJnNAXRfJwUDwZyEWNcr17kT+Qm
KYacnhbTnYpi2Sr4RSQM4jYhhhKfn0JPKj97ufdNoA61Bm+5OOFanz+ruQNCI1+TaIPGjuAJV5GJ
h+E9JDypRKLfW8ho+D2tXwHaMLMreosqP0GroFgHO/7s1HURHMr+qRZb+cWj5X4i6z65acb/SDuv
3UaSpG1fUQHlzSm9J0UZSjopSK1Wee/r6v+nBvi/UdcQJHZmgcUeNFbJNBUZGfGa8KVMDhWwvAEZ
NxQYXnqgLDQ9dWXNxNCps5p3r/6SdHjRx7QveMSejPwzKS42NR8eoAgeFO1Jj3lXFd+VO1MDBJ8e
5SaGB7nweK1Av4nQrQXAAuwefSHIV31JPawtF3L6GNWXhgSsGFTFji2vYc861+R4Zi5BGqJp7z1R
hIH9O0ftHfGRAiGicmKBHYCRQUFmqeYQjWai8ak3DVod2FYqL2DDJPFFMLZBRyZWsnqvRvea9ksF
XGBx6Mt1APCKXZJ0xCkRj897FUaBjvTcpc1PZo6+5UOcHjUkVbR0a7IEKepn5XOtU89atvWzH5z8
bI/OGz/lUwNyPXQYnPYw9GuTfSrOpfS5MfcGLTAccjXUf7LTICSl2BddXmUyF8vJoZ3e8SP51xhY
r5K5qNzuCm9d1N8FNWujXRXZL9U7+tT5S4vGCmpoEbXeKGjnGlQJTdyq6PTqS6l61Yo3Q/6GuNV4
QBp3jvaudjAj0nVqr1JwcsUhLXeN+2QTaQ13FVsf6Ffn6ldbLCKAQL2zIUXg8RhO2/SsVf7UDzd6
8Cp03sJN39v4BIBrYlHDlTVQVABQelvkfWDT8YNdaM1V0lAa033x4YjWyhKsOcyxnoNkQqNUqnNb
rTvCgCI9htUJSymQvvksCM+asQJ3M8GLdBYMACb63tQyzGoOjp3mMaZNlIIb+uz2RE63Hto6grIL
kp0sbTyBxOrDdF6DQWg4epcQ7VK798zY2ebWLQ/GgPvZgM8OjMehBR3SuQ4UmFnVc4DyXmwtA2Nn
eesB3egtAIFNFModpvjqegcHYDWVa1NC/JN/aPkfYl2TfKBSlciv9HOieieBEZUekIpEClaxtmKw
ztxfqXSKbL52bU6JjrcMmgZgI1SDas3Fjil44zxFJwcZWkJ/sk6LuRBB82th7w+ivA1oincfVDvq
f/4bu5p534M3aExdmD4EbPX3EDFOwdiHwJ8TuOgWfMF0bls7D42mWlsJvMQcGVahVi/KLIAETRsf
pLNtViefFogJgkNonwzenJWJ5ONDrL+25a+S+0tDv0Z5hAmbBntAQVF76M1Zp22cgjyL9gNPeLCe
IvU87RTWvJxEkBDOLoDkkSfPhncJrE2jncP2QXPPCX3McKc1F9AAtss7QkOy6CQ5K/RbI6R1oSWq
0ZK6JGAoEr1zAEFCqswJLwuNXCFzH0hxewh8XUHyfZHibWq/+N271i6NcilT3U1Pub7Q5EPay9PE
W7QFtOQPyd4gZqlD0TSQ3KA5qanSdJC0tgDjikmBOtl7iPAgahPV0aIIa3lvktHzXtgMBckCVWEy
55piapxPc24lwX4CfW7U0M+2JndfJ/LKRzgfBTSlgaTUImWLcCq81Xjl+pWw7CQ0ShsvTWZZI0AI
6m19Xiu8U3zd9BZin1YrCfrJUne0elaYXfMYhdZaDH875W+fdM/kxVQ2Xzp149ZS5iaqa3BitNyb
11xBiZ49G32xblVpDlWp4RkZyHYxaayDbL+6oj51TX/uSqes20iVQ3ryZYLJNFVaSNyOaQDFqqbC
OdOhkPSaM+NBIDcEr8acm7SOJW5+KX/3lHTBj3y1pebBAfRQDNJpaBobvBOARO1E8VlBepmmZ8/D
3oZM1HvFqYT5lJEJtpGPICcNNF5BgQmYvKesbM+DbmFU4RIO/jKjkgvTVwT251vSSWqB40gooFQA
huoE3ER+rBC3MAMqOj76Es2pj6hzphc5EoHtovSX948y8J8QqFgz1HdLYxVRAuno21QB7Fo9gAMV
uAdLRlVK5okaUxm3ZSokufuEjhrFYm9VRcqThvmwaoVb24ne0ddAsQJiIrcMnOEaCA10mgaJO6xT
WAZdfpPqS+sjCwAtpD+qNT0FaVqHwsoPyUY9AYapKGzSjuNB/7cpToOGYFm/uCH9z0JaujXY/x03
hhmj3fiMPtxRluhG+rCQSxuAFxEOvh0vRd3/7LFJjbeSbczt9jS0QAyyvkTgfAKKKBOFZtK7UJsb
z+rnQUlnn+eWXTy4aG7AXlEEpP+SlJz2UgKuJtRFDn2qIJxqhEM3/5SFdpKg11c2SJqH+wY9xRoQ
QRn1my6nV/3S9LuyO4VKNPfKi8I3Zhv+Kg7RJNIJVAkCiFjiRDzfZN7WstPzFIjm1bBDwAH8rJ9G
AFRDBR1OihlVHp+yHqxOtJLsU9v2O7NaG+Qrtp0vpWTgICVzBWJzWJzQup2aNFBknt1q95HQVS/1
LwmKakjjruayxZ8BlCelWsABMgxakTa95sQPEpTwHC37qIEealvI5dlsZUjtp2wBJFfyOmop30v5
vEbNu4qFQ6dxowgnIX3N6aKprYciHFI06GwYJUc2+DBRwOFjtMwQTYCaJzuIeHBbvvPBlzXzm3Bp
5Ra6Zu0slGkO1MIqZ6pNZOzqFL9bw160CKEDNqWe7K5gpdQkw6a5zjublviv0H2uyfyoQPvcSZnc
kTVai4JHo9C8qRhc22KKrPpbXGoPUsyXTvsHVZoHjxdDbr4OGri93APC4HUc1oBj6IMYCMkjYsZj
21U2NYTBUPKXcXiQOF5msjAi8OUAJDK04V0YmmYILN9caG6KDtUeDaEm46UpWgvwYi0XkPoVowHA
mQVuxxsNwFy07+qNbHyqBt0/++TlaPycQnoSxkpyF6n9apTKxETCpNYe5HzVtqgswK9vUxour0rc
gKs+uK2NZA01Hph2lb9zomObfvXtizkIhD572ZuHJ5y8D3Ro4VtbIZ8w5o35lauPofES6EcPBuWA
o8VpAZTdwXAeW2mGzQLEQbsS4bVCS9RfDJ7kqAnlRF1zi+puqklY321y6jh+lpCMUx+Yxy3kdOQj
vrHW7f0XS1wE0FSzvWKDZl1iko4GDuBzXZ0RkqjhgGh0wWn6579KDf22JTFR1LXfHqhVYj0S2osi
+jb6LxWRhWCt0XpLbJisZrdE5UFNKbGpvyQyneRAldQi+w5N8gtU62sy9rUSPHshMsQbyOiFfWmN
BylHcHGfNXsLVdAw0+dWZEN5G8jlg+INHQxII1H7hCY6ZF/yXF6/ZbTTnOcOlIIaLgWDGrQJZTel
SGoS+VElEPRpzmaqxTKBXyaAHgtBetMHmdDhCoY2g7ZqS+73ZVa9WoiI82Cp6WOgI6dES7eFtPTu
+JyjdJNAGaNrXbfUoY6Cd+qIF6oKc1qAvFUdKonSgx0sAaMvWocjhK1v0mWTVjh1RgRZDV28Nl0Q
E6U+mkvmToh13jbQiX77ZIFJZQFXekAJgRZppu77HvKnyeNAXKKghExiCV8y1y8istBp8pS7sNsb
XBdosbvvIh1rLUcXgmJlvgarO83C12FVxO7bJWo4KjDheqoPp4CuuTq1+mjTgDPVqN80SDwgf42E
LV+ern+GgEAzaNekYo57QJo6FdelDft9GrcfMgCtkjdvRHmiO4mlt3L6vUYpnKbtwAH2FzYcfQHI
DySAPHsNyWqVnDoiUby6KNFZQAvYbVDzcF/6+K0WPsQPNGQ159D4r4HH5Qba2nKfypIrF/EzjD6n
dAwgnxX5wVRWCvAJh0YdZHveXz1VnwZSyx4xkTA680hGjCLSQI48CtoMJE+qPTnVvpY/Sv+X3PJ/
BTLbxzXiMiR9zjw6F+hkWsUaJjKLS8kvKFdxFX3GfAI+xQE1MkAZDS880di4RjKpB+GW4pflf/v0
gvU0Xloge1ya4ELsoNO5RE62tS9G/qsuv0ztrGYXWHmKCSgjRjBT5sEo7CvTPLtgwg1X2WuOsohY
6pYCfYq+vihxRHtq4NReKoECBA1lw02XPSLkEd1U7zlEPYvCvOA/iHTCm2in2+bMQW/RoqWPjMmK
lAU23HA7quHZiH9rGVe4Ix4Snj+erW8MzFdqFPZqyuQmlfce/KM/CFFI1oyLmxJ+7V+At8Xc0LBO
DRAlQfEI7T3TqVFyGYE/QCHNXIamsm6jT8OVEOzbCSASqF9oD5rIyzPYFtVax1fFQcTFo8pLADDA
a0vUL6vfmn4B6WGgBOJoK1N/UlzsQaq50j7p3SNK/TqVrhSlf3efs5ssTz7IgOBCYkNokSY5xDua
3pV80fVzD+FbWTswMhBDCTcdRBLFPpnSFho+eHOugMc+O0Tae6+nVMgvarm2qJdryKnoqPflaEu4
m0I71/B/IC7hzkt7rKLI5xBhwdYAtTeiY9V+o2VUQqgyVra5MMwjyssKNWwAimVpAF9/BrwFZcCz
jgHYczOjwkCKXXM1px7KKdYaf5BUfULeamd67VRC8xcPS8QYxFkDid8PnLmOComBCH2CSpOyEttH
DOaUdNvEO895lhHqCy4Gdc3qU2cRnPqt15888yzKv5saAqgJftc8oD6ZGWu7ehXoJpYDwpWiimBu
KzC96MRDd+F9uQetXfEujT8KQqHblzRUIwC0p0r4UOFCwaaohPegprb8Umm/fQGfU4AGBJCmBrMW
rwyAz5FyhitEjRF9J0JsjJgQuITmIwDiPSDRRIEfSZwSDW8aq2dRmOXlJjXnqJQJ8aUyn8rg2+gg
VAJfdV3UljYEkdzd1ISxNJ5XSNH5EBeArATyBV9X3nsbsdtxT5Fc8NFXtKlkhIJOjf7k5EhBrLxg
kVQvmrRPad5r8EuxzhFTHFpdwI3FAzoYa0XaF91vEKiF8BADybDaT1Vds/ZO/ykCwqLiZQMLlbVF
MLQGYfBlAdAC4xf9Jxe+V51ceB36dK119TGrtnyQsf/Qhq99uXL8z8yY2vpLEaCQ7a2AjnvRR6Fy
03bTupfWTYypjbeRmncRZLr8GCMwDY6r/QaPLrY7hDNkmScnVWfEKsH9SM5DRhewF/ca9w3IDbl5
HJJqEmb/pasV3qRb9IYOLgA6BL6c4OghvBc+RM45sJ5y6zEJ4LRlcANQv4dJg4rTe6wkU9s51Nmq
CXYxpRMLeOTBQwYshXixKI2dYO5RNqyChm47xgMqAs3bxKkmGRSEpj26RrDtaGFU1BilbG9Sw3cf
JJfKoPMoOTaUQbAX4L7zz0o86zC7NfchNT44a7J3iRFPF5eeSJWFgNJ4GR+Wu+yRI5Hxj0HZnuuk
lh908MX2xAyedW9dQRwQ+1Oa6yBM39t0GRvb1Hu2MPcpEExYEZUmHk9ty3hF1as1dzF0RNFFw/ex
LUCKAZqbxPYhUc5xkKKOhratggAAgrwlMqdgn6h0F7BjSv4OjLVpUFGLFS6asI55QpUiPQUYCs+S
dZCqVet0E9U7NwibNo8Z3cDyCBTM0KdtjDvWFi6VZzzY3jwwNjJwGhUh1j2xMIF0SEcrjU8xHXw5
1/Y2NLfBzs9YgwqD16ghzqSsk2rpltSPtS8/3gfW0myWnrFEa9ahmidKj4EwFVE2aKNHjHnsmioD
HZZkmQ+yZcZjqZ9MirTZa2AuWmndYdzigEyGgY2iNH5L5rGj9Gkti+zSOGddmpY6BTgBtDL9nRWb
TUKM/uxDgzSotCyDJ7QuOvN7UICu0tmgvqKR5NJmpzQ8p81RYcMloDSeZcoqobDUksmjWjiJqgwQ
D11aCvnymyVte6SbCAA+otYX5FIMDVS6k0y8ouOGPqnlqySc0XeLu2XS8/iqpgbty5hynCjwSIof
EvcUmjsNnbYWNl+L6beunSyZgr2NloFaL0IfaZf2BK5k7gIYioNLBN0l/j3UlFJxH3UvKkwe9H9m
covQAZY9Ib9r1Sd7OoFAxdTkVFDFdAWAKB92+AQ/XUMOo1rk7kNuAXxZoQSE1LYUHCud42Fz+VR7
v1tFXjd34nOMzgZML7N4VeOXILvYwLrtU4f8ka1RDfcQz8JezNeeVJLSmhJ71TcANoHgN/O8B27G
V16WzHBTCBDcxKPtATWmicAJtBGwNWkTxgqSW4XyFGTrjkUMEywx+ClN+DwAiRF6hSs5s1xIFLY7
b8EJBeKnI53ctpnrDTJ5KaqwCVo7y1A7UwgfmG6pv638YxsgV/0ZC5sMAHMk/sKCFshXCVBQmXee
DjyT5Ib+RnQOooeIHq04hX82Bx6G8j70dhRD6zeVVJeKHrqRRv1Uh9uAtJMGAytXx6tE/xL0UwWy
UeQFjX9KhmJx4W406dwrBzwU6vqhE05hyFhLGsGWiv6GRoOFnr5KyU8mfAs7292A5datN82ba+m7
3b3bWIKYa6R9ZPFYWKewu+gu2n8ortH3run+hkOPSHqKBwz0WogPPMwj6y2Lv0RkOgUAeOgnGdWs
Lo49TGGjWqfBbxqjXbCGaDvNeIyn3rLUnhLhVe4WLSVg3Gro4O3j/KHgBEf2Y+usyuaDd5tEatqW
+J2AqHKeRWUdF8ivzltED7myanUg6uNA2XxLHtQbsOcOD4b2ww3xKbF+6VyfOgDm5DGLv23R3buG
dtHtsONdS4qRZfmkhFD8zusWKJqWfMXJkpEsIJYcHWyxxFmFhFiECNEypemLOnO6RPW2Q4gNEhOp
gbQu1FXQ/gr7Y1Jemuq3/l0bS/sFKJ2A6IsDGWGGiw3aVK7yC0W9JVXNXkCi6kVzMuRH4UrMtOTM
60ES1g1iHSC47efmMqTIg5M70KVlbu3B+Da0GWDq0J99KXM6gBT68RsU4f3OzGLbqDR+FpYNGEiG
Et1RaVjE3HDNtEy/lFag+gOBAImHeY9Iu/Jglc82xGp7aibH3iEUn5H7V367uHjZcz85I7amUaoy
qaNW5VrAdwt4VnhpACkAhC588K30wjbdoJ5VIBK54VcbNEWaDervnbbnF9j1F3T3yli7QIDcKVea
rW8bUF3uZ2XwSRw1etAVOqePvfqkJ3NgubXIQ+KIWgcyPD2Vlu6tRcvsK6PQ5XmPSsNnC6CfjHjW
d+geLeV21djYOSCzNq0AaqZzKgd0r7N+AaWKMqQaPgm8fSJjI2UPZgTrdeii4LezGORybRTbSG/O
eQHA0yBSkRsJG9s/46SiUTULCU/SQidJBg7dnyw++Cz7KqMn39p3Jmo0D5m6ivsFGrBhtY2bL8ij
BHEkpTSP1GMvmk81kiUYBVWYmOxl1NaJPAO16ZIhaKrv+xrhmE89xWJ7CZjXJzzRGQUMBlMMj67O
2qG6oLsraDvVUMdfoeEcw7ZKcPiCzBAxwlJDSk5NDnWzDP0DFIfARsVqGvsHi5dJAo0DdJRCBW/R
tGeP79FuV0C94k/DWSbRCcEiTcENAXeZE1oyMaRGA8dsCd1xOcDLMzXWBs4iUgvFyv2uw3XZxYBf
MOHJ953Az8qmuXbQ3EFuzMLQS7ehaABzSqcyRPwa7IE7lS/eb+5YeG6S99uM4LluNRTW5EUCeQLh
JcqfDS3xVz3l19rY+E197dJLM6N5yqpNq4JZnbA7VjIvviAY4YyJiFqqbGtAtIBdzGn2yZMZ/KSR
vpGuh8WLqkvLxkTKegm5QvsLNOcsna6bSOljA+oP5VwuU39eJx8pypnahViY5fvWGN5q5INUtb5s
5TdUc4GTm1TPiiqS/dzxnJWvevaadDssQ6HXbY78m3lJtjm+s7zUJ2BqF/lruT42c+4LfYmS1cyA
PjVpXssNc1+m38x5aj2r0mSFIYc0v+11esWGG12gv3/KyJvW9UhmFdNG06JEIFt4Df132A5Shziw
dcdX/LoPrqVamqSboihKo7FUNZcdXx9cmNFBmMAnoV3qUfOmsrR1T5ySA9YOZACn+ttDfOcJht7t
yV71jv3xAwa35h9mv3Uh5Zai8AMcM3wPgdsaDVB5U7ozjCTyd8aWuKqoyZqli5ImSSPbXaDySiH5
f+0v6s4AELk3V2Y1AaJ/9D5vz+matfXPsUb2uxlPzqoVGMuK/JmerejiVUhaOeo2CEQ0HNLp7fGk
4XDemtzIgDfJsT5NIgakMa+s8q9oQ299qv4SZ/68XcbPd4a7Pj9TtzTN0BTVHK2lKiLhYwuYg8sP
+Y7m3/qILPceLhgc3al8om66jlFvOThH4c5nOkzknxP9e+TRylp5D9ttOK74H6br8NvZwf178ZfG
7vYU5cEE/NZAoxWNrcCzwTVTFUDh5TF5WfRLIDMTyrAT/QuG2tn9xPzn4MQT/SBfqnsbei0EqLJm
Gpqqqhpu0fy8H19FYQg5chNs6D45l0eTxtlEWmRAlqas9NR/T07dFok6axZdbk/8akD4OfJw1H6M
rFluYrnDUSpfTW1yFGDrLnVoNZPklwkeeJFPvFmx9T5xM8AqbH1n9KsH+ce8R+HIE+h3uTGjZy+o
LTmrI0SE8KWZpRvE1xb3lvla7FEV2VCRv5JlzLj/nKudGUEm22yy6bzi5JFkxyxb3p7RNbP5n0OM
wltU6WZSOB4VY1p69TNMh9t/X743h+Hff+xXl0hyYcvDF7GAwwEs+BfbFiXbeud9OBYgUFgHaJ1N
aTnw7G+wLwElc6FGllCx1X8hyWC+ftzzOL8+a0uXCN2WaZijryd3C8HvvSFnEU4gvGP9X5jQa6Kp
cEtKui7po79vSmLflzVQWjG3d00KXNLBYRRD3tuLe21tfwxjDHfKj7X1w7ZWAv4zpUygF8fEXEne
nZn8dcGOA83PMUZfOsVeLZJcxgChP+BVMAhQkH7Fh1JAE0PNDxXapw5TjXppnznaMnfbWaTKm/82
1dFn72e6a4rxAE5WXrDiq7KnSLnzcV87FJpk6qpuKKYka6OT6hWu55YIidJEBHDsn7Xi/fYcrqVw
GskbvQxFoWk5upYKTSzQqsWGPgLLBP+X7Bc5Dxoit4e5eioIGDpxSpI0cRQ1csurkIHD5QGREZyq
EAJpm4f/NsQoatSxGrXyYCThBihVv/XyEq3v20Nc3Y0fsxjthpH1hdGY+MC7wmeQHL3uTmC6t0rD
Zv34dnLJrIp0mEKOkzAiw2by7hnG5PYk5GGt//H1/JjFaMtRO3IdXWMUuPzSTDg3c3xnQNnNypWy
hdZ7MFbZc/HbXmSn/NzsAIyGkEin4X/cr1FaUhWqVErqsJju0gHhV2gvUf95e673FnQU82hamIKR
MNVCuATao5g99MKdPbtzJv7KoX/sWZIETefnDCF0JxfeVZ2e/8UceGwYoibKumaMtqsTqwCpClCL
kTQYi6bRt2hvbw9xPaD+GGO0F7WCt5kIaG6qP0Qf2cE59CvY2rNqQWMHMdwPcXVnwKur9mPA0cYE
oWY68jApen/WBH2k1aneIhp3UpbP1kzc3btch0X6x5nXFFHUVUNXLXUUf8SwCssYC1ma3q95c2q7
vQagpXqOlDszu3rifgw0ikKVGclJ7jCQHC5dWs8tKLGiuBOHrj7MNE1XVVklliriaPn8MNL0OmIU
+8E/GkCuKVVsoCvLc+XLvnP+rm7V32OND7huBuB1PMaqTJzJDob/bz4gA1cfWZF4UqujuTRl0fSV
TclHjrdNA5fB+3X7sF3dkr8H0EYZiaZUnRW53KGCePKEc5YeZeNOLLu6RqZiKaKsSvx3+Ak/gkBo
ZbZslQPGwf3I5G/ImP/7FHTdMmVL4x3H4+bPvy+2YZCLNYqzAzG5alcObLdOvLPRw0KPv5Gfg4yO
rij4OSpsDOIWZbqrZWBGQRkjdNjlvwhMMfz1avBHzc2h+9ZO/sUUKSPpnGvRMP96XP5YQlHK7aCS
iQhF5a1yxCegHubW6+1BrlasSKX+bxT5z4Xse081ep1RHPJ6Fy1U4GkTbfYYTcyH4ENb9Asgf4fq
AK5oHr/E3+4AZ0SCeSKC+JgEa/9OCnnt4OiGblBeUSjqjasCShiiXasM4QJpy26h1HcO5rWz//Pv
m3/O14otlNZa/n4RQQukthvTJ1DgNt1ZV+na2TEphRnk5apmjA6oakox2m2ME8vSRTTahdw/56U3
l1UZ0QUAyYBhW5SHDSR23ABbTkU4aGGLz3i0stCSl7E8VnXKp8BKUArHnQnOR/90+1deXYwfP3J0
wMs6qfpqWAzL/kjhFvS0wxKM626PMizpPz6jH6OMYkFUutQDKFRPXaWg6g9SXPlKKmDCazlZObDN
bg939QT9GG6UMxqlE8bWMKlcOjfpMbiXG1xfNIUtVRHL42H65wmCXIDynFgSevA1UlaYIkwQP5ne
noQ0/Mp/Ltrfo4zOaacnaiv7LBpoK8zaUI4/wE6c46gx04+IAM/ib++pejTvXaTXV+/vcUeXT90b
rpAOmwXQ1juUJxnM5MaffGHjNBNmEFqnwZ39ujNTa3QbWVJjV2nCiCX2lXALpeyC9B/9+3tLev0c
/t/UrOGT/RFQ7cYGBW5xMMJ1v1O2ygzI/8GapnOINr/EX/IEzuBKA5t57k+3d/POolqjIGtbWL1m
MkfG9dIVHcttHQjL20PcOZXjKlQYI8iXWKyijoNk0tGLS+RJk1eL/zbMKGIYpegppc0aDsZKZnN2
0TrAOen2IPeWaxQweqGxqkxnufoinBt9jg3VncqsdG+5RkHCLxq1EHXmEbxYO/UBl/aFvVb2zVu5
tRdIzZy7yb1DcG/IUdzg2ZUrasEOCXzNvfiFz+CkUfI7X9PVnMU0RJGkSJfkf0SnSvdaLaxYu9fm
kE2DXXDCkWfqXW5v0fBj/xGesEtUNVW2LFKUP78lJHL9qFUZJusdMhMsfRcdXjjuu9aZd2Z0dd2s
oUinioopjlNJGZZDYGPGPnXEvQ+VQ4QYgmzj7flcj7d07SRDMXgQ/VXR/hEcFNlrSz2DTajvqXYa
zsw6+gt96T3EF21vIOyzJN2R5t7CmN0e+Vr4QwmHGifFY12zRgG3UxU3kcuWO9hoH7UsXhups62A
QmQexLfbY137sAy6kqokqbJkjItOjRA1ci4xyar1tGwhNnEGadYbLNj/xUCGbIk0IGURHZU/j0fR
ymmrWgpmNt0hNt8AOt/++9fOhPHj748+Xy31FaUJVKpnrbhOIgC7iX8Ie/HONO4NM/pklUavTa9n
GKl08o1QAVISfbQmQjOK7hyDK1tjyIi8siumTsdmtGKlBymGhiUBqUOfNsaHRNfvhNUrs2EIQzct
UeG7HYeGRJCELFfYlDB5a/xTmbxIwvf/vC9/DDHKWgSFdJhHIdI9yg7jjAagon7nS732YjEUkd+v
GhSBNWW0UmlbR4Hoa5R/qMSEX+nOO3ebJ2EabtuVtsi34KE3YIeP8iQ+OAth+4D2weReh+vadv38
EaMDGGZWrxXDjzClN9gVUArvbJZ8JVv5Y5qjs9d0VmFkASNoEwTD5jRJ10Cm5/UOD2ewmfKkWHbz
Sb4GeT6l67TGQBhMCtWpnTPDvzyY6He+uStT5qEo6YYhSTr3y2jdkz4uK7kiUJlGNgnFfaHfK8Re
DYU/RhgtqpbUUYzEPaFQ+jKKS0guVuVPlfH2Px/SPyYyWtm27/WkGZ71HhbTdlzMVcwDBWRe/9sw
o29B9HW18CKGiZJTjxlb8qLU69tDSNdemYYCEEERTQtniNHlocIcLbDN5hrGRGmnzvFM3Am/tU3z
VG3d5e3Bhr81vvLpuWjq0BnRqe38GdMbUzEbs+7BBKhfhocJ4rT2ETKJ3/COQaFEje80Yq6Eq6HH
8//HU0fvAknx1UxAon9alvFcb8WJAM5LQnL99rSuwh5+jjN6FgRoyUldxjjyJq+nTwUY668cYu+S
jhlUVBjNi9sj3puY/OdCAtaVqiTmYBjIiaorN9g4/Z389t4Qyp9DkPerVPkZQkZMIlo73da5h3W6
Hg7+3p7h338kTIan960TibwEEBQCCdb499A2VyKgbgwJpiRywLVxmVLPcc0gGDEJYNVScYnTcoJA
6oBXC6H7Qlu/vS9Xw49qmhp1RU2yxgU3zSjCtIgZT0VTD91IqW6nXfbkV2+3x7m6OT/GGe1/GXRe
3OfDykVcTKh/qABIL7fHuH6qfwwyOgGx7wtSNWg5Bcoy07ZWefCMZ6XbqRY+dBvJWWAXjt+Pa945
eVebaaQvpJkWALh/vAzsJtKlyuboVZIq7WMei4g2psLMx40S0cNYc7AEwe05Tcp802owj4QWG4bG
wQMA30W86kogImaj+9s+lAdOKOpBtiKnU1wahZmDJ/geq6AWwrsF8VTygYsGUXQn2F05C8aAOgA4
w1mQx11gFT9zxdZl9ig1EeKUETZMcNRe64jeoAYa+Hcu16vvj58Z7ei2aPJU6mSDzOmMWa52RNX/
DTEvSMtb5QGK4Fw+E5BW/+ZN+nPUUUxPWjeFdEeCG+HaKcoLrGQKY3/7KF4NFH/n6vIojtehG4hy
xhgxGvA5sEvNuZMSXv2gfowwiuCuy6+PhlkEoGXbdCWjUtppx9vTuDfI6KvVQ9CUvckG6eajYS5s
a49r9e0hrhw63TAVmRxLJt6NMyzHEbVMTIFPtPFRq78F+wTrqJFXt0e5FlZ5S/OaJjyI1l+R40fg
loIWQzZY7VMR9LsWpnMC8CCrZUR4xmL/9HJ7uL8wkeO8ge6FKMkqtTd9nDfEauD2XkKHoXmwFuoy
OfcrKPXqupzvuhms0HSyy6cVBjJ3ItG1c8dTlw9YFYFriqM0z9YxnBJs+tAYW3x4XfZLL507Szn8
iX9OzTDJvDB6423z5x2YZ+hPpT1VJHdQse23Ecw2SPeZ9emSOtxex6tjEYxgc8i6qpmjsYRUi+WU
CuZUbYkKvjB1q27V1QCxUKgOoJreHu7q6mkcEI6KYfFm/HNqSV3neFQgwmog9peLCw/W+O0Rrn1Q
3A8DYtiim/rXRfLjHCKnXfRlXvCeQCOogFmPN8Qy7JPF7WGGH/qPPTI0i6lIBk2lUXAIUiNybY2a
R6I6D25eHBRdn0saWHY3reZN4aBxV2AkrtzZr6vTM2WTio5Oo0Af7Rc9Jr+wTVLzXvnV2hOhfwjl
O5fU9SGGohVfMc4/oyFat1diT+GqFWNzISuDEq+KaVZ3Z6OuhSXT/HuY4d9/bJSohGZiDPmKaKJa
qciDPJvvnLX+zpG7N87og1Uqz/Yyk0RczdA3bWFxp+8Z7PRa+48TGt21teeaaduxbqZbYlT42Itn
KdeXdfBy++hdnZA1PGixe4JWNvqGmjipYyEl8rno29R7x9tC4HaSO7fftS/VkijpGKRdmjxOWzu1
TkNHoD4aZSG+JMsYPYDb87g3wujqq5Xex6yIEQQ9ehBtG6Xqe9Ht3hCjdLUpSvzLoiHcoAEntces
u5NgXbv1AFNohqWqEuFmtBeB2KHblfM5JhDx3Og56l7z7vimRYf2zld5bdd/jDR+tsh+5OjpUMVo
+xLJWiTRD9QrkXK5k1dd+/p/jjMKbH5SdaLWM45oZN5SFDpIJQYsuQDnwH+x/3+vnTba/7ZWLcka
HqwSurB6MbB5Hm6PcG8uo+3/f6SdZ4/bSLCufxEB5vCVkkaTs+2xvxAOa+ac+evvQ99z1lKLR8TM
Al5jAQMqVnd1VXeF9wX3O8o9CV2gfAt5sIC2VY3/cV9mEzxwY5LUDmY0j0LxMgZmgvlb8wdg5am5
osuKpYmZ3M7MHavqkUOBZ9NP4dZiasML4VDUtjkYhD0gGudXb3aMQoij4KMpCgUZh9S+sHpqWth1
ZRHiAs+8kArAxO8kFcA5UDw9bSUrs6DdXFxyHP6b/ZrgpD0j7wfHQ5YO6kQPbXoN9JJVAb0EkHg5
RYAIrl3kFg4U7SAmGEGcXZ2G2eONM7tWSUOVuCBTk7bR0P4SyN+McMU+FmzwSMz8GQf2EYw6J8pE
jCdH17Ue3zd6+XvMm935zVrTRljAHH5WL2gRE+bmXgbAMYLOwHLuKmDwz0taNAsVbljbUWiUErdK
Ck0sfo7bmWl80QFNCdrfDkgRQfs0Zsbn/yZMiKmSLvVG2fBgHplIdMoX19VoJoma97/CLJn7PJdS
U+HeI6xeGFl2k9SIiVJp14P5b9HwnhTxShvEoi0ciBG0MRhJl0oZMYVFfymcSDeA6pxfsEU7sA2D
JwpMM9yujs0tTk0IsCygYtIWiOYQ8LuXgUf4WK8EvoXIasmQqBs6SVub3P2xHCXzksSxkdNMgIWY
lxGQVec1WbQz+vDmspJqyWI/rk+wG2lfJTxUBviNIHU+BM3zyITjWr57ac0UmYEQ7tOsmi2sme8P
quQD9wM8Tva7t4DMl6fq0g/N1HXCtRbDpYVTqMfZvH7wPeKDK+pN3q0FzBRmywyvmo4DXCOB8QF3
cChlVvnA6zS+n8A4iUpzQaJo9Vu4qq/8LNhWYf4BS1BpW2LegHrByWu1ToakKWLym2ZVvVgWeM6j
+XzeFJbOzWEVU9igksdikodkYvwBfCZpF0XXpPX+mwwhjgdSOnnjgBoQMkzUwUYTuEP/n/cLOcz/
CQ5AosccrH+qb5OlDPtenuyLTpHlfaCP6vYDopjumlsbbI6RcEBrK6wtKEHxnO3tRMk/s7cSSLPn
hSxVimhYMy3FnAfJaA45trNOlaa4ylHIktt7Dby3IIGQR4U6r4NZGYLNEiSsxFcvWz24zssyWPmA
JcvQ5jcqhDQmjyHBMpo2CZPEnN3dYIPiBx4D3GFZMK541TUxgnHwBaFX1xbHqYvu9EmDFRCSz87c
nV/OJUd0qI2wmrrWZf1UoY0pj68gDL1GkC8xgHwvlfpK79jSKAIlvr8rJ3iIVCUYTiEqzRPBbq5Z
34wCuF8DTtSR+pvh3fCWBSxZuzO1YatG8mVlD89Dab2c13nJH2qmrJsytgpyraBzOAA/kLVYUA0y
qAH2f/eBAgxd6X8lCJr6pEyaBGpQRgV++2CIQIdo2ZswfD2vyKKNHIgR7hCanMrhMCtStQrQf2+e
qrolEC3npawtl+BBUjiqgxpwfZgmLw2myIB73pyXsKaH8KQt7CGxshE94tT/4hXO7WDPwO3VypVr
Kbwf7Iop5O+ht9VGZ0AM1XmukeOdkkj3U+k9dx3s6jbwLv9JLVPwh2kEElueIk/qZ8gUsDYAQPU7
fWX1lvdHI7prMtcvsRvUSurCcGJuLa1cXTRqAg2iujuvyaKXAIThf0Woxz63GMLekD1OrkdMj7rg
RvHbi6QcdjWNz/9NlOBec61h1Ua00Uf/yqnHq8yWN0pmU501V/ZnNlzxtalZuirrDKjQDCDsD6nU
wBoDB3uAQFZNv5ag4skkbGasp120lk1ZtL4DacIaGl3TkGVHsdKCu4rOkxHYedjB5bAFROsjG3Yg
TFhFOWu1zJu5ac1GuyiHJz9st376qYtWnhcLOWnaDP8u4WybB5e+IBuC3o5ZwhZMVUBMPSg4wmrn
hc+a9JzApm2vBJFFY5/7GmdT106mZkuCf6/nCOSme1mW7ZXtae9PQ3K11CmWKrpOfkAwi2mM8sRU
ucgarXcjMRdjdfUHtJjb7h3Zkk2Z6ajjZQNPUzckPU/gw4SxxWsSbVskZbU9f5SWNsegx4XxQstQ
ZfFh5ueOXcsGUqyhrF6bEVJUqy/Hfdo0oNJA2TPYbb7NcuwwNQtjf176qc/QaG1zHItRNjBGxNPl
DFD3kcFNNjp5yrAc4GK6hjPRBWfvvKDTg4UgR2M6S3Ooc4vJ6ba3abVKSBlDk2HHM9D9LbBWMiC+
UfP1vKhTj0E1k3ojw846LQFiIiLSw9zyfZhQi/BW8x91wIqBUKIHQDHvs3olXC2ZOsGd+qbODvLq
PTaSwoFVRm9q+MP7/Co0wdgp49d366PzLJT/lDOZcJst6OD40l3vabHecXzLz3b2veieQL0P1GoT
dnDE5CuB6jTMk9rnAU+TsGZRt53//UDalFVNnHhI60dgTCsoNa9kMKfPq3S6asdChKtXJwe+Wmek
9XITkoNfXfLj/O8vmPWRErM1High6QNP55nT0ZiAvSKYQx6rFLcR0KLnBS2vFueXziDZscTTO+qy
N7QNipTFY1Bc6x6t6SsnZ1mXvyLmtTzQpZl6PxtnEcbwBWBKG0bo5kelrcSIpR2hedqi+MqIoyGW
r7kJG2nZDSgCFn3TO5elU7zbnzLCZPMiIxuAnxMr81M9EfA8EoRF8ZBH3+K11NPSXthEFMuBkpNx
bWHT26CMwz85QcX6UWO5CnB86fSBDT8UItyzja4d1HxOB8jJdZO8JfIT4XXldCjziT6+88xRh+fw
3HVskGM/3vJhtBsvNWn+qC68b8pbbm962AJc86kEQ3Bb7Jp+C2Kl+jDxph43+Wtx/XTerP90NQtf
wGAziTrFBsmH3qrjLzAlq5CHjucEh+bCvPrG2Ku1LXdgstIGTJeU+/lOvdYujB1jLJP7JaWJsbum
E9iFiZA5k8j97u38TXA37pOViLXk3QmVsq5Y6pxeEvxTxTxGRj6Znu/Gfu7i9DEPy8tA0rdjZT+3
qraVc2ltlmspeNGF6ijwqTNdLJ7yqk28GugODkcIQWnoP2iBfeH8o9xpgb/i7Bc6s2iwpfJgcyUg
sIjv3jxP4rif2xDNxou+WvzFfL7lgyTuG1rTwyFeFTVF6nG484ZigOisAQBXLS48PRjgNo0c57fi
FWCeheYAdnycefEPep3hhjlvIwse4yjMCidBVZgQtiwi+qBMF0oDwIu6lntbcH2UmHWAUeY80smj
yYvSVNNSbifdeF+AhwF26BTfwzzw/kN9JEc9tvbKqGnqYeV5/FPVMrSLJgSPFpTp8yu2ZEaH6giH
agCBRXZ8xMy8C8XwOONV+wo0XdGv2FxzVEvnhHS/6QAtA1qU2BAyas401H2TbOwI6odbHxrrwHxy
nHuAPVuge86rtuSymBvH9zIiAVqOCFWnlMBkVhrp6xLMzgI8Rql8kiuY9IJnKDVrWB7yn5X0oMnX
ZnQLJ8hUlpdp8ZJMcAFDWgAPkuxfnP+mJeuh1mGaTG/QqCD2t8VxVnSGxqlNU9AY43GvmRHDzsD4
B1a9chiWVpsKAUg+Om6b4uixBVmKl0FUxlPO8sip2lOx8YtkX8m09ObhbTOB3F0XKxX5RZk4JR1M
KYMbmyBzmOJaaieeQJbTQV2RXiaZDONVfiu12idjAHK48N8fwg2ikgJeEddDuoCO1cyIvlPq8bAz
/B99ABFGvfbcX/IqlJbnggGoS0zHH0uwrbioi87D1WYvTvRqw0h63ioWsDs02rL+ShAOu2O2kixV
LJv8uVB3/ifth/x13KrmnU45bCVYrWkjnPja0vJq8JGVTpf8j6tNn1a0mb9WDNQa5UnNIVqQ5xZ2
pK6mcKpqzl1mMPQ/NNCItop5a/IEh7EDNr886ADgk5pykyVNRHvYkG96xbdeu2YaVxzcLEz8mEMn
IISEvC41KfcDiGGqJ7t+gDQt8n+tKLxwN2LSlK65+XKkUF06NhAoPmslMGYGd+iIshAetPusBaw5
hj992oIWXEB0YJQ2NL/A11rPtf2UlD+95NaqvgFtAQLCJu3+Of9RS4798JsEkyqcPNOKWe8EEmsr
cMPocoQtsgkHCC7f/eDUmBhAGiVCMFvEI1iWUeDZM5fWFMgbUhSk5C/Pa7O4iwcSZr968OCI68LJ
/BgJYN8AAnELcrNnrWzjmox5RQ9klFCoOgx3JZu4m9zKeJDBGNXDlQCwJEQDPZXMg8XfYv22qurO
9At4inJn3GqK8VjM3J9Ztzu/XssexXB0ec6xqTjHY2W0rk4YzsP5aw4MZnmWglQyaM6jV7TTJsgj
IN2TJL62Q2gKsrCDV36Sf5//hj9td+LRwweohB5iED2Ax9/gGXYwADGfbMYiAOt4DAsIN2snNz9X
hmdCVG1JjnRdlaXt7cpSbrNNlnoUkfrE+Fr6oQOBfNV30ILUrf8JrBS4NBMDWiFPiiLAjZRWr67S
KXWanVUB3O8PY/EjynMypOcVWTpKXKVlwzRJhlGHOtZjbDvoX3JulRP8YHJ0pTGhrDOeqnwPwhU7
XxBFyutPBxM1d0u8HwTDWBNZEaWQIfKlxz7eadEbSFUkwlZMZCFUH4kSjlQfqX4iDYiKo6uygROy
NF0bAnS1eImh/GCe6fwqLsSdI3mCNRD9DKnqkFeP8IGWyTaibeq8iIXDdSRC8PVm6MieUyKiURuY
vXYJTMCj8emdQkDFlOc8skk+T1HkWc8DN2H6gTyaWgkxleVfRor51sD+YNrKiiWc6DKLYRLCov/c
YiRCOMBDGWZVptXZxqTlq4XUb4Bi0IYK8APakJ9AF/A/TxLKwK21TlsBNV+n/8yd6MCYbTPpn/NC
Trb+jy5/hQixqAriunJMdEmnK4lQ2K/BVK0JEBaLCQQvGKk3bjTl0YDY3OBlcV6F5e34q4Kw65Xj
t3GXooI/9bt6BAdqNGgCnVZ6C09uEsJKzZ9xYFxqWLWNnKFIw2Bk9xbBrDoNVxIoSEnyUoDonpZr
MJzzOT/y0ogkA04+BagyXvjzJx2INJgpDVMb51uHzTZNf9o1HCTSXaS/N5t3LEcEgQ3iKnSCADlc
9K5DXXtI6QY9v0lLZnCgiiU46nSAiLed40gJspVWxNe1uoqsLC8tl4IDAFTaJiMiyOjLvghlG8zm
DmU+KXpq/OKTrHFj+b0Mt0JQ5touIWxJkKYM+rfW0rubaIq88QMWifv590OEQ9W3xZRICR8SJNmT
KaXf87Tatn63Iub0JjHv24Ec4WzBsjkVozcHZzt2lfpVUWae8FvZegoauMHK6yy7HabdB3aSjk2V
m4MDyKUg1IfEqwggTif7YXsXUSkb12XrG++9jKGaDYg9GPPgzyLr2PStbvAkJ4AZNpvubUm9aqWn
Iq1XVDkJ6bMQlfwsBRmZBkThSGtMWFC9CPON7nyZqiej/EIPvuskLw50k+dXbf4p4SgTNGQm0xVG
pJiHP9ZHLfMiHZsSzOPWiL6bVm+mXMcz9QH+4XTtVrR42BjqIN8pz+oJ8bzDXcihwhbJvXRtAz4S
tf0Hlk6FTAH7o9+R8bJjfeIyS9VUnogbIfS31j4F8DiPbjtIqU3107vXbrYAyrfgl9OCJsiSJEce
i0FBlhRfBGl9oUf9jiaZFZNbsgaVyzBxFJNzxKnawdG9qgzVbBNF38LxDra0jZS+ZP110KyEkgVj
wAj+ShIuQw7TEcwtIalR/xlgSTQnnttrg9wnl0iMm0sDCWjHVHFFgsVJU5XU2ayO1BN260Gnnl9f
O1q+92tI90z5sYGT5f07hUg4KDTzj2kcW0UYGnZf94TiqnEuzNbep3J55YfFivEtxUWNtwtldlsl
VyfY90R3QgF3Ac6hslXuRZO1l/KwgmsG2prAyvKX96vFG0MhECMNWKljtVrJAq1oSvJN1OFo01IP
txFdMjslfzdEDZtmKUAtKQBXkTQTJEkZYPCOxNj9ABtyuBvGGKraXMuL4VozjUpfWcj55wSvNPsi
8nBcZUGsEWyk1ZwhkEaILAyIbAb6LOPghofcysFakSLOHIHfGVpdmecb0/aYk5+fmAxoJB/wsGS0
eNQyQEU6UPAS5tDlQ67pGSysORCggyvVxZbRwBUxC7ZHOolLv4pvPU2Ud/DRj9YII5CWwGqqvlmM
Aw6TtYmzt/NGtyiIsrppz6f35JURUjRy6GjE61nyBXlUmixuYnrYq05bsYIlSTpu3OJ1Ow9kiCuX
R0ms+jQjhFG/iXp/mzvXhf1gv5sogt5uqrnAiREFGe4Wjm2ZhHHTyFCYZjoeqAhq2AZ1a8XYTrEl
ZimOoc9tvDRZiMEv60xdGsw43xTO97G5iEauRslTXuquXV1J+SezvdHap8q7k4fP53dsIYAcSRbc
esxknzGWuIkwH116b1Q63IrmQbZfkuTyvKilqx/jgvQyURqnViH2IUZ64KcjRaiNPdTXWmbAJ9k1
W1qjYZhTb8DS2klw0ldjeMXky9fzwhciC7Lp+qC8SQlHnNEP28ZoywGvUTnei9TrZP2CjZP0u1gx
f3ZxfSXBMnle5OyIBEfFdRqHL6Mwuypc7e3WT4os5tQlvQILXrXvk8ytijfNfiz0B9Pc+4a9YkgL
u4lIHDsDFqT/xYqY2RRKb3WcCtt6C/pHO5W3zGf3EOkq3kp32tJu8r5jboQk7dxCJpxAP/ZjdUq5
iBrarwASeMjkuqdGYwD8XgXW35DpE1rreV9YUkL03MhFPxezuYLvt/pGqqWEG6nlXPa6BsIfrH0z
9/s/gdpt+krdVDDgnt/GhUjAjRtvRhCFH0OEE8ztVvcygH1n5B/b+507nzRpDd1vUa9/ZYAhfxys
7aHzk7pERqvJj6raMumhbLzevIs89XqcpK+J0fyK+m6tUrRw6T7QDTd3LBe4BQruFnJjSN4zkOVs
OVizk/k3hGNAhZJBSlZwIXVcJlrcTrAwbHJbjdPdaMONTZdBBpV4Ffnmm9KN/vOMZpBd1KY9tDsp
VpT+IuIKeIU3KteAfBbOiDJfyE0sV2YKSbBbaRi1wPPnyK6FL1Oa/mjrDlpxU7nqvGRnlmvoxkt7
a87PTpVnDXFEsFlgCOvYqTmTsf82BsU2UTL4HR/gJ7G0X0a2j9Z6YZdOJs0E5lyjtrn8iXkL2vEH
aNeJwll96ZMfK6OrJHxOw19zX75mXqtwDEF2+v5j4rCaAINQsaJV8NiU6Lb1y8DGlAYtDJ6iuIju
AbYtrpxYeTcpDtHSocuAlkEwrLCpY1GKVmVJqDY5BJn61jLHh3DoISn2V+BOFg6+SuCnCMyjlK7s
+d8PMlncpMyhyGVu0LK9UySmIoN02xdr0wCng0R4FQyRptFZGpflYzl22EYeRWCe2Q7N0X24U5qf
PpPOAcTlqm7vKPJv6gC29NreQnDzfvd2JF3YN7+tjKGYb+8SjMJhV25K2FJbL33/fW0GYwXUhSfC
3HJ1rKQ0TrQEpcTf0ebxWPvy4xhn9/S43QaquT9vivOCCR6HwgoVlrkzZG5VOJY1KT34fnREkFL/
VHd3zTgTqj5Lk7Y5L2fRQJiaBbCXyVlVfPhAxOHR1zzfKWyA1OiM1dze7u8Sb61lf+l+yJsH/6zb
IJqe0EHaQzpkqoQki4pKlcB3ddsNqiv3N5qxT/ynXv0F1IsavJb9+481fot3g0K+hNq7cNa8RB37
tp3yTaOVV3Edam7UAdTklK/n13LxFMyFPdXgNTlXEI43bfRwy6OuAN42k50mkCJPl3Eru1p8bdRA
Kb1I3ZdUb9xSWWuNWgiC5Bz+ShYyn50zRlETq/lGruk4rP29UikrQXDJIskKzsA17CFFpWPlLDDP
vM6zWUWp2/EShPq725q+5KpTtWL8S94f6BrydTQQADIjErcYrW50ejMS3yo52nuylbkQlyrPet9J
26AazM9dUodu4I8MBJGNvYKicg3gZiHmsY/8UWjq1cmtHOubjorVRS2bmRsZhdmk3fdpuMvTdmvr
2d4pwajLnfLSb9cmuBbNyKDlaZ7JnMlrhLNv6UNhcxHBnTHC10fXbfwWea4FNH2nvY6W/KBPzqdO
Ge+mcE32kh2xtXPnP5dURh2Ola6x3jCeiBemr3GbMut2H9pjsDt/UJacDj7AUugzJmEgNs4qFrXO
dr5ORbp6aSvBZcS8vtbZK2a0JIZaoUE6h1wc8+7HygyyJkVGBSWqHQD76//8R7LXZoOW1gswJ6g0
HTrZT/JG2RgaUROVBLfcr7WdEYUBxOT0XK3BNixZIzXwmTWE8QVLTIX1Udd69pwel6rrPN/hyIrp
pxHQlajuAaqt05WutT8AfGIAOhQoRPQwavPOihE4bpRt9QVAxucfcemCoeyCIutm7uN18A8UjBtr
m66MpC/t26FoIZzbet8UctTNLN6/QUh3E+deTdZwROcfOaefkDTo8MNGUCBEzQCMpr0zT5qL1qL1
Qwq2XKu3501+TZxgi6AhdLHcsZy2BJ575RbpzVD4ruN/itam1P9/vf1EN3LBVK9JdtNGcGz4U5RG
VqbxPEhHfSyv9Fgj2CbD5HDiJstgXC42jMFVpRmmBYSdZtqXchrpcKB3PTQUE0j3AALaj4mZJrlr
NFUkPY+V2skuzOG1dNV0HvTDHdz2kms3Uf59dKSqvVSCvgh2pSF18oVk1WNAKOrjEeL6vug3cVBm
v4ZB9eBBH3PnrctDWd4MQSpXblW343SjqpkJF1jQVt+qXA3lS63U+mIbjVDg0KklfyuswZrcyFT6
l8pIterOCEr12sNBJ66eJU7zGLb2qO7UzGtpstYrX6XHR9a6LVnkptuWtL56O8VPkzfJasiWmDVt
2Raw2sW176jjVe15Q+SWeaZbbqZghzcGIzzNphqcKLnvzQHksaZJuprG0Ug3NoMcGt/aWsle8jCf
PHeCl7B3afvOrGe7baFXj7ox4k6lT7ftVNuf0l4usbdOuzEDOf0lN4P9PagUglnk6GFyYbdFEd7Q
GV5rt3KiZTvPUhtjE9pNA0d23XpfxkyZt0eVpTvbHofPuh2M/6iQj8E579COt9GMINE3zGM30kMx
qcNz1jdN7XqKlTebbCiBw6yg42xvJGNSXvRqCCe3LDsynaqWq8pjzw1a+jqoNZ2juTSArZzGvZKu
XDwXDwTwnNQT8GkwLBzbaFU1TdGnBddBaYKp/qsq37SgCWb6XrbXeHMWZHG3JWcGksLMnSbIItnp
9VJEQIXe7lb2bIyFAdhYciB09HAA3c/zh/3kqgSmJZVNQsI8qmNqgrwRJJ9UarNkk0bJY22M9z3w
N2NqXBXBGmz0SU5wFsX6zWMIdBuKyxiRde1bi2b1xgk2mfUadN/N6XOuX8rpLrW/fkAvA44IQjek
G+LQgx1UZa0lBSN7lXNhcPGxfXlT+t1l1lUr8WdxCbl4GeBCsGFi3bYvY+A7e6YDqTe6Wfcoy5/V
6nVMr85rdBK/5+XDS9qgT2CEYjpXLmw/sZkl3lhms8s4YkMsr4g4iWaCCOFqDn8RaCFzB1aV1Vuj
nXax+dCPzx/RY67ScjEE2mn+iIN3PiTNg285YQIysf5zyrLqsY/aaaVd5c/F8yiugBbErZyEhcbc
1gnOkk/eRFXJtANi9uaYdwQCmfecIm+V6CWM9E3Ufo6bxDWr6zi5rPxgq1GkDvV9i2M0L2P5whvl
a7WG70vedd6lt/ZuODnnwvcJMV224ImrQoymrMKNU/mgLFyX0rfcana2sju/4qfvWUGYENEj1ZoS
yBhoFvTB2MhczWncwajgaHs0jDsdNrdSfY786XqaXKNew0OYf/3/3go6Ao43nN4ZpStkpE8d4H4+
iGvdlaEHjCF/aathnymwJLQfaiZUQU01NXwOyY5jocaYT/TFITQrn8om4+WXwQ344/zCLpwXzOhf
ISIytKVWpRyGCOmTlzjNtt20n9q1Fp41IcJjtpD1uKjmTs8u+lRmn9pwZ64VxJaMccbumfH3qLyJ
AFilUhay6TOEoRiRmzABVlnJdohvZPk1XyMWXHBjMzo0I+IMF4CBJWzMoHY55j4ysqQ8js5DaK28
/Vd+X9wTG9LLIiz5fc97TPyvnrni7Ze2A4oYh0c/SS8ybMeGxcW0MnqpZwoq3bfJDyu68pRP581q
UQXmVUyZaRWwhYWYXDVJwqUMFZTxJh5gqV9ZotOcBf6Avp9/BQjO5w/9X1jPawQjVXGhGxdjvVGb
nx4zl8Nt4uMZmjUMzsV1gz6He908ti+OlTBY3zvS0CEzvpzGn41yNWQrkWVNhPAOrOQmUuscEZZ1
l2X3k7Mz2tfzW7MmQtiaJkytUGkREYXf0vLRkz937YoWy7v/d6GEzanrchhyBRFxjY8svoxqvD2v
xJoE4Qj6vH0iaV6nPvHcpP6dmlfnBZymhWYDm9nb5uc/lZ95GQ9ivBlLjQKcC93iWnHteea2M2sa
R8JdXA97E67m0rT2STHeqUF4LVFLPC9/4UZ2JF4wBE2u4z5xEO+En7rxnyR5K+c3ZPlyXsyC2wRK
lMcr/XM2s82CKwi9Qq4qxQC0mDd5OtyW3n3uQENg0gDUrC3pvClCFKVTYc5K8z6YSR2Ol9RKpbHy
cpOLult/br+ThPqhbYNfjF4VbnhVxa7/K3DzL82dfbPWq7pgL3OTBC+EGdHjBKDZc9qgMwkJmxq6
ye7CWbP4hYcBsI5z6otqukPXx7FqPE+qKgokfr+gNXDYR97DGHau3d5H+X2+1sO3YByH0v44xwPb
dAg/Rtd7yaY13hLqO9C4Tu2tnL6dN46lRTtQSkwcdrLv23rqECck6q/9lamvQV4s+KIjRdTjZYs8
bbLtEkX6gVcxoybOl7xfuUcvLhYDmiQ/gZk6aaNrQ8Ov2hirc7zsVs2tTVMzXGuat6n5fko80EEO
RAl+b1TickZ5wHsrgRv5P3AbbpP+PL8ri2t2IEQwNfql2rLPEDIoFbOTMVN+pgvZi3tezAL5mU6u
mIQx108eIOLwlEMfuV01/h+0g313kbzm+/G6uqp39pWzkT6FG/3BvwWp5l76BiDKrthHt1ss0q13
/va9KUr9+FOEde3AQVYyS4o2eZ24RbH1SsNN18BgT9cVIeAY0KBCce6krz4Dl1MKBvRV6H7MhpGy
1bMfvZ5f1VM/gZC5x5e5aO6QYnNYTXOq6gXzomq/shHE5ixyO/MpBcXEfNa7z+elafP5Ofa4x+KE
hVPqjDYeD3Haw7dwo73Vu5foKty3u9efjju9hc8/6TaH4HpDzZ+CpL4Nbws3uc5f/Itpp+2sx2xv
785/0+lxPP4kwXxVEoR+l/JJXb2rssvOua6br3Xy9F+knLTHUJwv+mw2XoZF43RjV1r9VPtZ+RlM
A6tyMz2wVyLpAkbFoWInnTHyqPh9byKy31Q5fIE0i+2aH4nsPo5bwM63gKXVN9LlGnfpotnClUqn
CDP9J1xPtex4gTUB0dDKV56JGOmu6dvt+eU8jdzodiBk3tSDgDMafUrxDCENGdm820ql6coAa9j5
pZZ+7fSneu2gnMaeY4nCLdUqlQEwKyQmyasUATQ7SSuGuPCEmEXM6ARUquG1FSxRHyJ76ujWpIvi
3vpe5z97+zYo6K/Wn+XwdXDuFX1lGZf36l+JIp1eUNcRuYt5r3pYd8JNVNx36Vrtak2I8Niu6ZuA
dgchPc0f2r0SMaL64yPm8FcPIWwrklRYbRCwK+O9Mdwo+S5NYcqa6p3jhe7E46uN3/1mPdoscRJD
Di25G6mWbjp12kq95w7DN29a66pbW7vZKg/sPCrbVKpmkwAgt9AeYnU7fAAsCU3w/6TvaG+jzfNY
RtUWQ9Q6yJj07/Ndu8m2kmpvzu/QoiIHQgTHn3WSWowWQso0cGNzw8yHu/pYXXDlpgJGjGapCiBv
IgKQpzCpXJLShcTzB4jFDnVf3dxn5nu7qiAcUHBs4BrC33LCmduqWmfocZhsDOtqUB+7+MXO3m9d
RyKE5ZKsoJTKkUFxLX2wlHsz8zeD9Hx+S9QFl3YkRPA3Q0mmJJ+zxtVb/F0nQe0mbveZtOmFf6vd
u2W/0d3g+3VLsKbZOXJ//5a/rY0P/GlBE24E4NDg8rjnkIoXcxgj5XU6Jhn/VxRXa119b1/L38vE
jT/ne/sWyL7pevg91Beqe177BYM8kitEkNCIB3XqkJtKj6bxqmtgZyUr18SFy9WRDOFk6R2VlMJk
gdPip+n8tohVSn5tar+V6M733s8tOyP6/F1JwWYSfRyGJkIjbfhHly5aNlFeUWjxgB2IECymSIrc
KGwUSsJvtflm6i8eD3Nl/PSBvWH+Ys4HzhgaQhIgG0vdLntwJyTt99h8baeXDxAkza2lf0UIjjV2
qrY16xmgY3rpkhdJujyvwtLZYitwEDMOiiHeq60mZCsgp/xDomjEv8O1nOmyAHjSYH8j7Ss+8DWA
ngtKEOy2Km2dLnmejLWc5qIIsrEzrBfoTCJcUisVSpTkiPDyn97w2vK8O79IS2dwTvf+rwAhbNOY
J9lmls6bcOOEJR7nse5XXqdrSgi21Nl2MzBpw2u7epuyz1W8O6/D0pE41GGWfxCh7SQv7SpGh6p4
9fXetaUGtqXYrT/isMj6cbFmygo6SEERFZC1op4o9VbNbuSSlqZPVfd6XpnFxTqQISjTtjCpSBoy
Ens/+rwG11BSF3f8QMD87wer1dhWr/cOpfGoeA3112KQ6PdYScUvyqAQOmNRA/MiJkrbWDKY3qdM
rXs7+i5V7Vcrfzq/TmsihOCRVH4d6wUi6ircltJlW5TbDAb281JOc6EERBvMMPBPwPoUQ2Op1anR
zdAncXrp9d7GjL7B0WsGXyOIqs6LWlboryhBoXqS8tabEMXG98ql3nwd5ZWDuCZCCIaBHVaNN9fc
rOgWfkIX2Jq4/8B9GUYoU5kBp+cxQSFA2aWTMslECVgrXhmu2xjVryhagVdbVOSvDBG2oSlpnjQK
XLszXAzAhdXNm6O9fGA/DmQIb6YyK7xwbJERAaEe5vtaH+g7/cAlk2EgoKWZbsENz4oeHEa5UJMo
hCiQ3I+rc/GvIBlJ3j2fM7NzHQgRLMuU87QuJFyKxNNM/jSscUvPOyreH+f5UzquqYFxIz9Wwqqt
AYxiEBSdvty2hXJjR/E2KqULY9DuQrqD3caEOQWo6RWIrz+/fCKZVm+y+POLXSwpRpkGlmAzAVx1
r9yke8Crt7LkNq6x1wbX202RO6yIPO3KZDFpYP9XpHDFo/+nLaMakeo+uwqfX7Mrv3aVL86m28Sh
S1pnH9wrT8o3bSNtK8mVfr3fKpkw12Zq1vmPsNatmiYmIDxgrSfXofM7bHfO2qouhVOgKec7Afiq
tjgancuFIiU2hm/ouza60WmQDK4/QMfHOv6VIo5G1/ROUI+ej/Ckb1T7Lo/f9PLK6x+17EH7SFA9
FCac5cor0kmbhVn1lVp86+W1zPiSQ4K5ad4X6MkYGDk+AjRmTsVUcASUsnGareSU0zyCTX8nuPuy
836OXhaPBDdJadq3uX0ei1PksJo0Y6DNBlLR1HBcWbuVtDUwjSWl/qDDg0ENz5/Yim7G9hhqac/d
0Oh2cdHvQDtxVfXzeYteaOPRGWgAhP5/xAjuKQykKFcrxEiX3l3+XWIe/1mvdvEt4M2P9uCm0ea8
xKWgDrIUQMXcqedUxfHqRVglTPUjl2r7C+PErhzlbmzdViCTdyv+fen5CQrojJ5Ac9sJSie0AZon
+WxUV15F6maS3pTiTm+veucqWesTWEpemofChLv8/yPtynbj1pXtFwnQLPFVUs/dntp2bL8Idpxo
nmd9/V30wTlR00QTycV+yYaBLhVZLBZrWEvOjKILWwjLlXrbh9LJ1NPIyRrZK2az8UBU6xSNv5KK
2qvq+fX6ovLiVjpKj1OLBxHmpi4XdcpHS81pcRpk2BgLMXCPWYIISSSCcb2hpQZqmci4ka2Hct7F
syBq/WrVZK+TpQ7MscqUaR4aBb5dvjfvlV3YO+p98wsgNe02frYVT3ryA2d2I0/yRCUQ+tNXRGtM
N5k9V2og0/4hbF0+9V6pv6X+XZCvZdP3tOlWCn/+/X4tPBabd0aqokkwcIZDUAMfQN81ogCdd8qW
Ahifa81GbiUjBERmidZqC8OxJz+6m1Gu65JccKR5pqEhdQoABEB6oJX00vpGbaZgURDWa3Y1ASy6
KGj3+ZQ9Xl81rlKIctAAAsJTNGFeytEaVTbqFHKCYAD21D7I332SOrl5TkyBNfJFoYaDUivKrez0
k5xpXU9IBx9vp95cduC4AxUcUgRuCsK7uJner6vGX8I/8hg3XBqzOrQV2mf8bN8OT10uSMfwbhMM
UsILovMBNWTmcJmJNY9BCjcfZ8W6w9hHm7bb9l9KHbga/yeGMAfJVwakgkyooY3kMSXlU6Inu16a
d9dXix8HLuQw5l1jplxPZ3o53sqhGzzkvUtTpjdkNd9EbrQLHskG5ISDN3jhCh00O9F7kbtfiw9g
vL1PsqiuZXxAoj2OOFSmITBADlQ5jTL+LCVzqCxJzqQxxlKOa2VtnMPHMPR6T99Xm/JQxQ6gL6y9
G7zKL6AO8URt9Xz1MP8GPFo67sisb5aVsWaGEK7HvzsNYxPk9/Ud5J4vdCH+VwCzfshK9VpI7b32
gd/1olWviX0bgLSyEPGN8SRh7BXtuuiYR5GfUQV0lXlW+7i3Bv+HldxL2puqRU5NAFQiCm14hwzu
As2u4GJCcMOIsrs0awzwB7k9MoVpfGvnMppOBIbBFUKzIVAH4S67NWkXYNYuVjHxMEu3pl99xDL6
LGsRqiHPAgB89j8x7Aahy0gBTSTiwjxz1dEECKyI9Jkfey5kMCaO9m202vsKXnO1gekX1FnM2h0z
7WwU0ZOWo0ImKf0eF8IxBjGrWWVbvQ8FrkS0nHQdFjmAwjD9qcBAsluGmy6+aYuDNb1ct3WuCOCS
0ZY+pEbYNHJQ1nnV9WjpU+MfdqM7wXyYRTkZbhkJGf3/CWH2K8zwhMCLFRm5Vf6C1/Ft2K8b1/aC
1oMz9OTY9dGt89H9w9UPAlVMy+KmBP4ls4V93Ta2AlZYt53uCuV27ERhJ734voVmCwHM/mQpqA/N
EgImv0eD7AMm4lCo+0X+nugc76CFHLqJCzto9Kwzkw5y9OSso98+Ts+6JJpaECnD3PIdSi5qR98I
o/QWJy+YgATRdbqSRYNKXIvDjJL+ha+GFqpLZfI26+pgpsoA2RtyGkcLn68bNVeVhQjmOVCBiikY
ZYTM0ZA5YX/Xmi9hvm3kj+tiuG5oIYaJW4BsYXZgoEcbG+kdKOxEw6/rEgRrxaZCAozAxcMECck0
ozV641f3mQjNgv+2QcaAti0DWIVNy+rlpM0hoPxcOTtY6/5FXqGllyJXOtMdoGTujI157rx30LkI
zidXuz+C2VztlOppY+cQPCbSrlPKbSylmzSbBJcSd5sWYpibr8TAMuY8qRgtdOzobRIyt9DI8Zsf
WEhg/FsFhp1E7yDBzn/HwI/IpnWYPIbFHQqLfW07ubyzi9V10+CGDguZjHMbw1429QQyWwvTobaM
FGOlmqsiojyLCrIXw9N1gdxDtRDIODuglQ+FEUBgYnux8TaAk4Ws7FZUJODtFvhv0HyLflLKBXPp
HjBO3IRJa+KusFxJsZxpEPHIcq/2hQj2VOVGFNhFaOGpdpOsRgfNBf46epo33Tr5BEAxIFCur5xQ
IGOBZoEHvEybcONj9zvf+fv+ALz6sXbm37IDXjBpfV0g72AtFWTs0VADIIqFNh6I/VM5/VSsl7QX
vNl41rAUwZgfadQ0TEqopCr7JMZciIl46FDbv65r8pUcYo8WqtsUcATzWpiluTQH3HyD0uCd64a7
aWWsc9BkOdEmPltIn2YYfsb/FC/a5EQeIAwBR+BSZJfX9Aldmyd9XcmOKKjgKv7ng1inpc5pZ4De
FsdgfBu7Q4yZ96bAvH3rC6xGJIgxGn1SlEJRIKhIdoW0wXA64Ay9uhMNe3ONZaEQYyxa2BlzPkBO
puz1ZNXG20r2ru8i3aRvmwhYJhlbCLgwtgzUtpJeTx1yI6DhjMCpU+d7OZsmj9SlcmrHTr4tm2oV
a91dFxuiijNvHVHkwksRXHCAAWHWUY5aM8zo8A8wZJ2aVhRGp9ZkR0ZcfV1N3kouJTEracS13TU1
JHUZkqsGmNbqn5X1el2ISB3m4LVDMXcBHcjKpt6xisGTguwGINBOZyqb66IUni9GKQbpdyTD6cD3
5eHTNLR+6XT0rz0CZ8Q/RMo6fUbCP3cw2FoYDpiC3PmMh/F1uVwVF2Lp3xfhbqaUYTriP9funkiR
ruVxPQFjJPyXtw/4ZiyAgVPc6a9ny0LOGJlZTwYdWfH4TS7WgP2IR4Gb5K3gUgSjCkAurKQnGl5w
cexKcrhJR1lgdbzVWopg4unarvUwjKFFkWyLaSN1YHrp3ToWgfzyrBvMdHjZ08sZtazLXbHr0RhD
Oo/V20DJatZa568tU9R1xF2wP1LYYaXc8Hu1kSGlCyNX7UFDpQusiy/BRD8yTBvlYUYPieitPkS4
ufR5hVa/RH26br2C37eZNCPxu8bIVWgga+tM+V2jvn1dAGfYEI9BCvYFblGM+rMopWXbxGjWgIRR
+xzSTam9p9oe46ZONN80w2c3rTX9po3urovl7///pJqMXl1gAzuQPuK11nD84KkoXjP78boM/tr9
kcH4anuQSrttoJmUvjbSbyu4v/77XB0IsLuQECBozqN/X5x4Q0u1CUMuyGQn57g5K8aBVILt5x7H
hQjmxE9dAvCbALkpsIuayQ+13yL14QyjoM1ZpZcJe6daCznMsQc3fFeTiqbaOmdeW2fioMcgdszQ
uTs6P37MrrM6rlams9VEiI7cTVpIZl7XNSDKDMzAwuGMbyoIosn4cn2XuL3PS92YIxpnQ0yCERK0
2zb0xkfJlW4kt9oEJ2tVeYDXclfOuArOg5c/6cfAEz1MuU/ixQewtp7btRnOEuzEflPOwU3xrHgY
eIrPv6S35k6533ceYJFOf09uSpM8/7NOFvBEnYpYam1ILfJfVrUqy7ve383FZy2yUd4xAMcH4PtQ
j0UilYkhitb3QX2HYzZZxi0xgqfJNoHHUQk8Bt0m1kRBCYUxOYrdj3LV5WmrpX6IrRSR5UgZAszc
0QFNG1go7Zzk6IPUtZeKNOO9ipciqe0uDrgeR4XkdxCpAm4cVwg6PY+2slbnm9wWdQByq+q2DnJd
FLdV0LYy+sVZrsZKS3CTZJ6lRW5XH5vhKR2Plpa5vpkBqypxSlE9mKciGqrg9zETDRpD5uCntp1n
uQmpJNekz3Bq5W0NHIBz69d4uUqjpW0SBQhqgjCDZzO0WUGmwIdoZmFcswm8w1ICOhcSnLe18pTW
mqP2k+BqEwmhTm+xfRgSisFvHmau4Z8CcmymGzV6ve5ceN5rqQezaQUZB0T/0EPNMFRQaU4hAmQW
KcHYYNXFU6vSlSLm3pLWoIx3xq4RbAfXCsCVaFHyDQDfMi4yseWiKus4c6WgftY6aXakDiODcQXo
z27TqO0/BLLkjzzWI1ZpPaoyibD9o77Sg/6mCDvBlcZdNwpdA/RljFyysMuJ1aqzlkLEDK6ZVnaS
cKX2n9d3n1ecBforZnZRblNhyszpycy07uWqyjB3Oa/JUXeDffCr3oY/gvvyA0kZ7cEuHfVTRUkC
DR05XPEu+XH9Gzh6XnwCc39isiEwKqnM3KyafB3vtr5Q0QfpRyoG241h9K6Loz/HeGH0qhrookKB
B9E7Yym1H8xaRbstAtuVJyDdOOYuAFLkZAsOL29tl5LY1EjXmMhVy5AUtdZjoanrJpyRsFC9Uro3
lbNcOBXm6MdwFdjp3pTjtdEYp8B8Un3ZTeN67ffECWfzrvH72xRzt9fXgROYXXwd48D0zpRzpcHX
dQl85XpQnknkAZXluhTuagOFC1VWgkYyNsIM9BDwgBP6CSdz1p/RtK2/6LmZvpTAfDiopdqguyE3
MfIrJyGJBSpyXgYGbnQCLgg0vaLcxuy1FvmSHtM+qKo7EuWMx4GUnIJ2VZge0I7wanPNyg3N83Wd
v/uiC6lsY0Uix7k99JAK4H0ibRTtA6A6ufIWiSAmOFuIGiUt5VGs6G+gsaRL/Azd8BCEaCypUBD9
oXZAzBSl3jgndCmHfYRWllTlIQHQBFh8XV35jMlNLcKzVziWAiHw/ujgQWccm5cqgsEPch/KIEqp
kMr8Ld1Gh/FQrnNMRbjR0VoNCDXnlXkT7g2BlXIMBXUeQOsRyuyLYXDGUJShaOyqwR1VhC5OHQLc
Y3KqhnOyQ3/2RghO9t1CIO5P8MAm9Y1E05UAWELulAKeNvvMMPRbFj/z8q6qBVNw3L37I4pN7vty
DcYrEMG4aIMAec98zIBcOSNTe93mecEfuPjQgILXqkoJ3S9DlbqsTHPScJHEynMA/p7CyACL89FN
0sqXLOC3PsYYCJ6aXuDOOWfgQi4TIjVTrwH2qc5cS/uFspOrybeydMilzXX9qAEwt8aFGCZMaiJJ
IVUIMaW/13MJfWwrbfzQrce0fCbFUQfixXWBnH27EMhETbONjfMVrKdaHiSMm0nDTghf9xVCXNOK
fsQivgwKNcfkIrSK6y1pd3U84uJ58s1nLV0XvuRFyOKH+do3wRC0AtaTU9mbEDDjrX4Ohyc5eJ2q
x7zvHTkUQR5z19s0VBxFalHsvIIWJVkVjfiyrnxuyWeUoyhFjiNGigr/wx80L1BrgSXx2jLA8gg2
HxBqwamynL1aZBRpaGPJp738S38FT1K/rTzDTR4Ntzsou2qFmoO/ur7PvLc1EE1kPHUt9G+hK/Jy
D0K8cXPMm2foHZtW6rv/pq5m4Iug9S/4ld+Y6+yWVK62i+9FZThqQezmYywC85hgk1MN1uECR5p2
zDeZm0jnJD4C2vy6ZhyH/gX/hXkwpMstFh0rtEDrXVmoz2RtsekSr9VParpWfc0h5KZVBA6Id14o
2Nh/pTHnRZb7sp8LSJuUTRfdkRwQ+IJbgrtgCxHMTtnSkGtpAxGatZ/jU2uLQjKRACZXVk1m60sR
BFiqJ833rSaItDm+ElMX6ETDCBKG19k5X92sjLDtMF7aNNFqws77qAcC3xTzy4LnmEgStY2FY7F7
MsZ4vNDg8occf0jKOlY2suhlyZOyDOXpNbuQEhVllzQ9QlgQfrr18NMEam2cdaA3ExxSjnEtY2WT
UWfCSFgrFRA0j+fWfh3I7ez/vn5avu+9AQAabArmiykPABOB+O0U92EQIVSVbwdrZwyC0/hdBfy+
BTcDEQaG1Rnjzfoyqv0Yv9+gGBcDb7aUkzWRX65rwSmRQQxGG5COwXg/ZF1uyRDoeIgbGFWvtWci
ufq4HupnZf7Z+LfG7AUYpLzpx5WLFEDw950SAGAGVRkFMcWLlm0e1VFcklMVGtaxclTItErl8adA
ve+BGwV5NkHQAFxZcPUxUQ5g2JUqpRjMSKcZj/Km9+TnbO8frZNRu61jnbJPkDEe0r0IqIjTYgzJ
eMhQemCwsX01BixsfZZljLjLOFFFWgI+3Rin5lcajmPp1G01964NMLMHIGRJv2RQYRAnxSjSXomi
4i6WTP+hqgBS70Zp1usre86TDIOaemA6vV0AfjfWBu2JWKXyoI4AURc4A55pU3gEMLqBIOsbN68d
94lW0fnQclKAlYXMfPxwfV94xg3eKDg3dMrgkckYt1Z2IKkLcD79JlsFpuVhQsknghuGt/dLIdQb
LXYg68N60NBK545k3/uHeTjL8YEkDVgqP/9BHUJR1PAgQU8Dc4g6K80G8Aagph2+5Pm2s7eTfX9d
BPVYl5c/enn/iGDfqFYVlqVNe+Ir+VTn9318mKZVQo6pWjhz1gqCWQ4c3qU45tz4Umabuk7F3TT3
MnhXn4g7rYbNZ3oyvFMbOqFnbX4oWyfYlY6iOym4PBzQKrrDCh2Lfz+DePk1zJthbAufFBq+Zsq8
tl/lw13fCyySayyL9WXeC60qdeNIhx6ayQ3626F1QWpWGatCFwQlnGYqqgx8LZJoMBf24VVGk1VJ
EboDGjxWjZM8v6jxlhJH5Rm4JXaS9VpKKIWCUWD8h+o0TjWSrSARx4zt94YIGX3tKV1IRW1dXwVu
tCh/xDvZaIZGKyaYRDEvx5xsK9P7NDXRZVek6AvLTp0eYexA4KB4hwGlbyQEgdSI4J+JI4BblZp6
XFNYHx0obWlkbAqURZ0SfImO4huSU00Yw5nkWVR857zA4NbxWjawjBpnPtVPCZqB4Bvjnfrmv2tO
eZRQWCOuvvO94qVHXW07DKCw2We3+g1YbNbX/cD3EOpCPpvaMaM+TycC+bUSOIF58KNN7/+QRfRG
vCtgoeZX/mXhO+fCn42uhxi/vFPqFAQf79f14NkJgLTQFq4D7h2vuEvnbCKLnBpqjy6DeLwj1XgM
xvxg+vFf5+QvU3uMH9MzdUpITFN7hbaKQ/DNSO0m7UR8XjzvschbEsZBDRY4XXoqRmlMML/fVkBE
jZrHEWwglmi6h7c1S1mMp8LgoQaiGsiSrR/GvJsGQWDLszDMecsUCgYk1WxgW5ZGXVd4dbhJiqai
qFclZ6qlZgWkhchr9FDyrlsCb+1oxgB1SLRvg7Xr0hJ0OWkkuYElhPOdph/H8LZQkBwFYe7rdUGc
hQMVNviVKSIFUE+YW9q3wU5t0Pk51a56L27bbm1PKDxdl8IxbAV4RsgWIn9ugTv6Uh0jxus5AX6S
G5Xx5DSJvJpGdT3LmMa+LoiTA8XY1R9JbKZQGTtEbwZcbZXFu3ls0Q2Ub6zW2NSTtu/DxiM6YF1a
NQQPkvoQ5KJ6l8axFHwAzASwQXQii9m5Ooj7wsphiUMgqznoFTuwTg1FF31aUzicsmKST6GVBD+R
QQaEoY2ROwzZTxX4Haq48kDRB2j5Wk3y3ElSCg5oSqP6Uit6BXyxYvyw2hZjSmo7tjlu45R4eTeM
eMkbyRr/SBtHmq30VZqLfg/qPGmPKdJkcIwg7J8lvcqeprasXv2minY+rqUNBhsBFdrH2Xhf9UF4
l9ZxLuxt4m4/RkApbgcQDNgiYKn74Foq0GUUd4iFkAzfFkctdsuDvw1Uh2yM0sk36Mn4cd0YuLa9
EMs4IBhcMdtUbOCnnm2fkkbUNcM1N5B4yl/IDCpYei4NGwWjvq1CHa8Co0pa16qTdETBryC/+9Yi
H0U8tsDxi9FcN8lT3TtVbXS/LS3PH1u8MtP1XytswFcADAdoPGitpiHC4oIaYyDrli0q7cN80otN
YQlrUdSPMhH3V7svBg4Rp6msX+psNQp0sGm7TTc7HXEzc9urrhETR6sf7OK9Ts+afbTzXQ2GbZKI
QnCeIaFFAsy6oCjC45g5XEEn631GW8nsYAohObI+oinrgJ5ERMgvX/3LjKpgQ8dsBC29mXjxXS5m
lJXwzhZaMtT77hmpzJWmIsCXd/O+WBfIFj8227/evQuBjLlGbd/nIFTA2jbHIN83wnPIOw9LjZhL
sjXHVmlsKoDIzlD2rhEJXpdcCXi9UqB1BSgijJ/XC1nSfNqHYU/DurbKXVbpz3+9Skht4yqh+W1c
WEyMlGd9FQ/JQLtJQC8XofgpamznKIFAFuDcwAvRNVDGX268X4a4XyooYQ6Dp4FMqFBEbbdcEZZh
okAITvpvsD6mGihSScuEQ/U7KU8t5huurxInIW+govpHAv2ChSvoh6Ea4wnVzmlDzgASUN3iwTqk
t/5d5La/UYjAaJG6jh3JqwQ2wGlipKKRv8IWUX4s5uDoWtL6SQLllLNx1vf6SlrFH/r9h3HTI3Xm
Jjs7d7rtlDkYm9fcaRtvBhFvEn99/3wCc5SKCRdhP+ETLOujym+JiN+O5/cvdGSOUixHvRERCDB+
Yvih9dGn2VPsdNArh6vuwxQQGHDqypdrymxnGKVhH9MCaLjrToXp5J5/nDc6ukT3uaPcS5vpR+fE
7rP22AoCRF4y9EJV5jhIeBunugpV65d4Bwws2+t/6OiCcxRqSG77kKz/3hFeSKQh1sJ2gygCCgpV
tg1yhD+r2fj78ZjL5WScSCzHZptRnXI12eXy5PX2uSgFanAuqws1mNs4G2dkBCaooZN2bZPE04JT
UQrmIDnh5sWVzxjiNJeVH2cQEo9ncEY62vDWajfBaAgcCleZRWjBGCDwqgOcdIQWaXGr+xi51FeN
+n7dadHbgblxL3RhLM1AD1Xe9JBR+XelUiEXc2jnk1rfR/lOJu/BKAiXRGvH2JkJFggpsmEFg7GW
0sDtKtkti4Mm6grheqPF2jHWVvTqoKsd9ML0tNP4qRNX/6IJfS8SDESBzI2xAnmoMUxSwApME2kW
1JdzPXBlMoAw7uP6HnHqy4ZBVPpkhEYAxWGUAYevWU8RgojaGz1/V35gUBU0xcRNneDWcMuT/ACI
URHfGi8auxDLHKZY0mKojh5gc4Nx5u24DhynPoxu91Kdq4MlyJDwdmypJBPH9EGgJ2B9xcuh3JT6
KRBeULzjtBDAdl5qIOBUIyoAg3pOEz5Hxe00fl7fKu5FvBTCXMSKVI3AmYKQxgk2I+pWxI1vrRtc
/LGTbXy0RL4EXumFD2dtX6Nnwhtq0PMJHAf36lp+BXsXj13Z+iEMZgYBiZOc5m3jhmey+qXumrXv
1JuyAsH1YRTcW/wtRK4BiASUZYWxU0Nu7QpvaYxSzABw/dT1VKQYPVSsu6KTj/+VwJjkMIMlpp6g
WLvuPWPb3aBv9z0DjJ3v9JthK+y34gYdS4GMVXa1QtRGgUB1o6RrfzM+BvfFyzi7iumEwOS5bj5c
E0USQkEYqdPuw8tbOLXkBPAiNMTRP/PgWCt7U3r8FxGIf3WkrbFNjEJzEcXSNMBtKdZ7SJ8lD6Yt
uIS5ZqD9TwQ7uBVg0NFvZ4iQoqdURz2h/nu4VTjEhQRmnQY8U6Y4g3cP8WBLoqNcC6547kaA/khF
xfarrH65EVYiZyG47hAOdS8ZGphrtIF2/5KjMcCf/FWlwDjA14NiEXR1WmwFk4/z0rnjzxZuIXOs
NRy7o55BLeaW96PbCF4K3NByKZM5QXautr0ZwMTGtf47OQwr25s3xTG9qXatG6yNnehZRA3q25Fd
KMkYXApiddPqIVDeBA/ZU3RMduOqdOWH63ZNv/uKmK+e6sVaGmUUgkoZYsCstO1ip1kbUKd//f9J
YQwvzsNJ0Sq6ej/RlHDvg9kMzzltd12KYMm+LpmFLnag+m06QEp89DeFG/5ovH4VrUU3Lqf1Esfo
z9awIUyn6G0Qj5Cj3yu44NtDvfKd6SXdDPfXFeJ6hIUg+veFQk1vgL9dowr5m2ncZ+35+u9zFoxi
BWI2Crc4usbo3xe/j46/qSYTHarQHkoJFPLWqu8efONEdMx2y2tde7oukOMfIFADPDA9tqB0ZQTK
0dyjWQVPANN3gF7jtmXo6KEgxKT3JWPTNNqTZVkFGPE3bisl7dJGzSiRVlZvSIXpxzhaJ1OIcunc
HoM5+biuFWebLuQxYYNeBFIzoIHSBWeEM9vrsf15XQB32YAegJl0FPVMNr9Xd36ZEjQpuEGXYYhN
Ay3J7Tz8ve/Gz/8RwmghtZJtSARCDHtjG3dJBy4SwQEV6cHE/hiETyQlznD/WAjIi8dOu8kjwZkR
yWDOTK91c9faUCMbNJCPfJBec0ZRDY8X4wOWAJlD5A5RSWazuz7mt31dgRQdO2JEpePLv+Jym0mb
qN0a5dtoeFN+aCKAfj1JhcC+uSouhDOPwUTS+liSYW9jlm8wpvCZasYt+GQEVwP9mW/HaCGGCUtJ
Wdcg5oGOageoykNqnEbldS5FQcl3MchgWoBZ1nWiop7MOCEt7AOpm63YRYY0cCI7PwIj1R36cpv4
Atv47u9oywbQ/8GsiUwmOxDags+1nWcThFnjDdF+5/6h6B66uXUHbSe3m3h6vH5uvzsGOvIEUTJO
rYxph0t3NwRD0iiFhSb5+DEJH/RZFNh/t4QLAWxX0SCPkQWSULCnDfEGtWtvaF4SfXNdC07s8zW5
pangmwB7Fuu1fYXATfc2OMAUjInYpZv9Jk55aDSnrR3rDWjO58Qr/joavhTKGHmggEGzweCu24zV
KhsVzMMJ9OI8OiECKPKwB0Bf4ka63J6qbYMwqnzQjq3yR3CGutk6BnQ+mrJ2aAMo3Hyr5c/WpnTv
B4cc4w05iuZgeLa//ALG585l305DhC+oe3A/bpV6ozZ4Ygav13eQIwaNdLTKgdlk6rcYRUmjkb6N
EEvOW4McevA/TXehiDKM0zIJjENYCMGUrg6YHSZGlhuVVMAkxDPMyR6SZ6V3glWMDkQHyHT7aON7
KbCu3PjUr4J1dhZPn3FOw4V85rhV6aw2wDrBu2A/rxUvXeuvys20Vp30yT59Wpv3z+vLyrkFLhRm
g+dOnusstiHQfzMUZ5Dd5Lk/KA5o0E8dkGl/x87gCETSrbp0yhQy5IuLBU7TYGcmYnmSamOkFuNJ
5/iuuunPseWZRyBZ9868IW+Km3iV72qG8KnA8WagJKPsC2h6Q8mJLv8iWjSkyVQSP0Cdxip/VXZu
bYAgn+6uK8gz1aUQ5tgb2qSGqiYlLgrZ+7Iq9nWqnwuMMSf6P1w8oErCCAiuBPD1fVvKuAz9qsLu
6ZPkFPlTYT+1zVpvBCgEnGXDaAscDGD9wTzI1uhGBe2PFkXLJl2cfMxzrr4DrSASDfDwxKDejRYc
zO9gro/ZnRRTNoNJ8b9HY5VqQJoqRLDOHM5YVOwXIpi90QZ/LOwWIoi/NjpHPU3uB94OGDbD+Ien
3Ve76AjA5Z3ojSpSjXFfvdGAqJOyuFRt6pC+c4Lpr5Ool5oxngsFuPo/gw0WegHUYR+KGNc5XaPA
t8WUoQ3WdZTp2adWi6mrIm8n+MZCld6s3gJIXJiqtRtpep2tlURDq0A0Bqrm6bnRf06jnSOWjJrD
TCbzh9I16q/rJ423qqaGEBZzUIBxZ80/VGr7P025OlBoJBAKiMjVvqcW7C/SRltDI9X31+VgdkA+
o9Midbtp5pcReINxtAMa+RSU7hiJGi7Qmf/dN+I2RykcLfuYLWU7XICYkpEwAH9Y10vV7MyoKh+s
nHSRY4+1/JHP2bCZ68QMwMwta1vdDwhYpOcWNbuhNornUvO1XaHr05NlFcno5MHYbcNoznLwqdlN
5OjWRGzwQE/15FmgopEcPbPAIobidXubk9jcN6Se10M0JXsr6BsvAWHaGbgq9mGM7GY35en4CODM
4EmqkjF0ulorXxrUqt7joshUYLgG0cdY9uMahG7dh1UXQLoKM/mGFGZ2r6VD9IBGExy1yLYxXNBl
9uSWeVd8+FpsV46NwfVNpKTtGviV/rEBUNLT2BDSeJ1a9ndN4yu+M5iScazBwvymy1kyu2NcF4da
Ho3CSc3Mum1UC4R7RVO39R3W0bgf4wHowkncg83MtmPrNEuTuh2LUvmtg2hwRFcDlsWVpELazaXU
3ZhGZT6X0RCex2AwHhQ9CoeViaEIJ2/SeBVVmGZxgiEd79t6rF+1yQo2dQUSKzf1bXQB94rZjNtk
IvmvAt4mc/pUzR99ZA7uanTVvCtaF62DwZw/UvTSymvQhmmNO7f+sOrLyXixbVV76Kqge/GTQPsJ
h6H+SPI0PGaYhgfeltZsrUjXKrdtSY/JDvSRSYJrmmf6oKcEl4CFoQJMSFxelREeBKFUFUh/ZzNm
ckpnCroN6catlSibWGluYknUR8ABLYIPQ/CFBkkMm32j1u6zqgoD2vcpnXs0qR1fCteaneykPz4G
N/0hcs2zAbxR8GDdZR/hyka0C+hPTaA57wwuvQr1OosgIQpCvasqtE+qc/EM6HK3aCtP8z9qsxHk
K0T+i11jG+3+IwUHHMDpVcr3ViEacOLpYiGHhAQZ1hMtIowuJJIylaIZDFXt1fpJa46xdNfo2793
xCBokvFAhDR0t16KUeU5DyKC3j8AKMrWMa3+4XJb/j7zyCBZDnCPGNdLEBZblNs9Mmfr/58KTGKH
6EaZFhJUiNUjqeAFP67/PncnTIybYjQBaUq2TyfqJ7XHmcILLcnXIBNaN6/+EK/GWDR2LhLErFUZ
AvmhklCHJHm+6Y3dlDZeFr1bsaCeIJLDLNio4HpIfNSIi9H3WjPy6vEjylDTz6zVPywdHAMyKxgd
AczkpXX1MbGLnGDpjEJ2kNcbzRLdYuiKaASNP1yVFoKYk98oiT7lSCBiyAc9Rr1HtJccDTjp83V9
OEVa1PIwn4KKPrIqBjs80hOjDtERiFt+1a2sLTn/QhfGT7g6lMvQKaZt5O1wINvyZSCeqCjzNfXH
PL/QV0+x41Vd/d41WPfogY4MCG/XBGnYMyBtUkcmN0BHfyhcXbqTbXcXoc1qle3CbbRDUv0ROHLk
PtnNgEaytgA1F3hc6ueufBL7CJVNpDAQqAB5eDwn/Q5x4hA9Xl9znqtdaM0mSrK5nqtkgtYNcF+O
aOpGr7qpTb+uS+E8bZdry5Zv2rIMoiSlGyu/DtWnX6B1S/aI+gOQD9clcTpDYEN/tpGt4MRVZisS
fZNF7+RRvslMZz6aHsZlAsCeoO2gd+wbex0JvBhXQTzNcEejVRMYPZdHcdYkKys64OsRzP5khqtX
dwABcwtzN4q4uPmiUA6nSQLAgzCnnoRKOASFjmCg923H8rt7P9TOut7JnoLWqwhh3PUl5QkkIFeF
XjKxEPJd6qZW6qBZA0zd1pDLmodiL2l3IBwEYfzc6LsuLAV0l1yBXwCCGEImeFtdCsTjQm+qBFcO
Lo2mdxrwH+w60ypf+l5uQjed67rH9MtA3q8ryjkLGAzRTMtGPhc4dEySKcHkjS8PKD4byYx+vCe4
CoHH5hzo/1CGmJg+QfMSo5mEEqatd7QqF7bEiwklUQelsKejOCPwHTxlUP3DrD1SSnCnjDJmmtpk
pD67SoZNZwG4rxQo85UcZtwTzQdSzF4K/sUeNbMbgzCj7A52700r/RR66s50/eO0xqCDN4OFBQib
LvIv7lB4+cZ737v2ShAq8jKTFx9B12EZlVoYitIpIce0wVwHUnMf5OB7zSnaFTtysp3qM/l1VJ3k
tvTsh7+3l6X+dLcXottBiyS7gv7z/3H2XTty68C2XyRAiQqvSh0m5/Ai2DMe5Ujlr7+Lc8/Z7mYL
zTOGsWFgG+hSkcViscJaeGymBBfFJEiZfS/huSVmN/OBCK1prcFirJF4a2cgYnt/TwPj7YPsrRt0
MDnGXXeZvBd31WN3vfw2EifSXcUP/+FcHOrJOYA5tBSr09gS27NbFP+Xvo81az0UwWVpolwuUSGF
CNPJ35rMMSan/l08XWJc6Mva6vdd5ps/T96xEV+G0Q1IFYWv85G5h0+b8QSIyKuJIRK9E4GNr4UU
RyL43UMLcSmxecAq95SbxkmlgPqSY948pqbzITvxl/H40jqS7bZ+sWm8sXYspA5wOxnXwP8XPV3X
FtnAcDP40dnMCD/eXNihGjW1Bo3VnU1/9c0k8Dnfz6Zjc2Wtn5i4ACeiiT+c0yF50c8JC+Yr4Il4
eS8lZRAhP+VHdtxXXpfU45dSqskVGLCSbIO6hmG6pOzGPzEplfBtzrU6dGrwn1ueboI/FIR6SRPv
Z5J0qoMptU7E2HH6nMe3YuQaHKKo9iJ9cHzAwjmLwrbFF2sZwTzgWIauTqm008uwxXAlo0WQ0AEc
L3V8d957rNSogHcOhFxGXIphPR6GAmmyfqR1A+/olo/2TbWdPKJ4fY4ufpo62WXnh0F2GW0sD2lf
H+fgBSVhwY6dmsTxN3DnrkTgEqsDvgEhvqOio3rEhOd5PUUiOJtIKxppgIIq3US9S4evcBZEfILf
50lMSYy+AHXB70eREtCuC5JeFtx0KyJYAyIwN2y0IqKN89hI9HqeK7zkgaC1gKdgQZ7+gQ4g7ju/
UKfBAUyRTaZiagUABHzYM9kppkRT1tzeA/3WVMpkF9fo1W6HSVRrWlMIcKjwAgh0wNLO70mtSdWY
M7wqszbvEp3xo9qDikmO8yqtyGHgfDqyBOBoB6Ls8cKZo142eoi9kVIzoKV1ZxgictSVSh1ijwMZ
nJMdujYvO6AqotSbx356WzxZl/JOjXxlb29iR6md5R+W70gkZw80MWNkMiASoahT9k9JIjC4NUd6
JIE7lxFgeZB0gYT20nyIQRTo6C651z3DKYLRQ/Oba92Ye8zeCl76K0/w49XkLAP8yYk9gUXFte7y
28FjOOVv5ELFvJa1M33wTwX2s/I8XNnozTxvKyueGB1QSMch5sfdwVe5SIcQP6OQbMQvWvir0e4X
QLySVzpsKlHfw+kLA1oyYCOGkIkAmbNLuGQ771vMLoO7bwboXgTiLrDqjuZVbzfb83qtngE0IxBU
I5E05osxs5YPvVSC/Cm1P3oLSQJFYCwrcTjT5q8E9gWHQaJpNFFiQkL32lwjFO2cyQFhh+5I93nQ
bQ3gXuROs8sdhTrFjZQ6Ld7A7dXyQH0RvOlKAyWatAEVgJooUlLq92k9+BZKOksFF2jphk/yvn5Y
FP9DDRrLQfAoyLOxPeJijSNJnNYNpYtphmMJOFx0hMUP6Ty5lS3CDFhXCIaJZz2gnXW+QyYpMMFn
DDMWt9uMoK+TftmD96ICUYcIDsBK6oLN+P4VxXkyaclSNW4hqgTHz3VxZX3GgeH1gRqoNy5wfa7k
3/L7eeNcaQA6lsm5MqVqZnVUILPyY4BwVQ7FeHHmJq52FV93zt4SFTOEWnKuTZKVaUh74F+bmBv8
kJ+zyMVc+g6ADJ7thw9gmt73OxHmF1u6E2M5WFrOrQGmupnsCWpKy61t39VoR8NAvENFbZBrt9Hh
HvLRSFUMxOi+BYHf0AcoNnVNV38oL1Lv1ryjD5HAaFZPAVDzoZuJ7lE+pg+jRgUTg1y6gzm6Qxu7
ivZWqaLkKDtLR8vHAO9wIaH4amkguuKsBOFbO/ZygvydCdjO6H4cBM/4FYeMKw2JMwIdLFB14wMO
3EZOBtugA+Aa6+wylu+l8MKKnpp6NwCO7bzFn6gCdhbdxGi1ZqI0DmD5Y0mRajRmmQ3osOxUn2rl
XVIs9+dFrIzIHMn49ikH2oQ1RtCXDjLkqXLieHYHJAeW+nqU/ixTDSQaf8xbX84ip0mC87JX1QNl
BBqxsVMnaZ+egu0uqiF6TICLEGq30iICIFppeIB6SIahaRnYIljN4yXsMXI8RvlcuEkTtOW9lV2k
2TPelET3bOW3Gt/OMrA8bjBEKdi7FYgnUOto2DV0thPW2H4s2eiImcWhDlTPB6l3Kme6tHZ+tsk2
8FqzMwf2nYS0z+gsvfMkbUSX29raApVZxklAygsNP8fS0X060SlFSwEY5pxYMZ1RhEC2LgFgO0jr
Ar6Aj4GyOLGr6RvuuXm0tE9dBIa05u5ldG7YSHCiyeKk2qaj3GYUCi7Mhlxko2c7ZTA4011ypT+g
CaKRgl/qVhQAqSvOF4RIeF8jLmB9bdzhXmpSdaTBuhW4Xfr9KwUToJMnDvx/7xTOzeCpG/u63mrX
4badfWuHd4lrEifCuIroY9YC3KOPUY83MVuKts4pPgZtTortpIMTuhGqSd1tGiAFI7+a9wmgWtDP
4l5/nj+bay/+I9lcsqG3ykTJSsgeXrOvee8pkd84+m3/9mF9LpsJI4nddrw0TCe9MzcVm20XBdlr
t+/RJzALPHBNfaOndcv2ovLtB+0VWDC46ckGZ9mdfOnqTr2rBeWDtQhKgSNCKhp2rZ3M1/WItseo
RceE0m3mGFiF9Kq8mG8o9bPbSSBs5TpkmS1UEVnzr8m3gZfA3CyrFgjQpPPjvHElAGwPP0d7RsYZ
Nwfzf3ja8jGuRaomqS0FQgDC2UkuUkgCR7e2TehKAHwTDioKrzwKZxiWMZBXzMKl13QTv+ijg8Gq
3pEfbrNXkFykW7Q2itKVa0fjSCgXf6pSXJQWMO2RkKKbaKs4wJ5vt/StfjGv1K16Q/ByCOKr4kJh
wKznz8ZKHh+EAXDsSMIBchYPsGPDNG3cjGFhYb7QCzfNVbqz9pHuTL/V28id7srnxCO75C17SR7S
Tfd2XviKgwLIGbpAEELhguF77UkRkgbcQKW7SEFZXs3KQ2Pt6kL0lljx7gxS1QB/hoH86Emt1QSD
FEGbgztkT0n7WomASFeMH1kjDVUfgCCcJpD6IksQ9pR4aVpPbRmo5U0W7s6v1NojHRNesHzWWoiL
8HiXVIzGGCPLFy7Gn8LahKiHm23ntOPN3F8nojbDE4XQwQuQHRkd/Hg9n7y9APSQ6cvSYoijetZA
1mx3910/CHJUJypxQjirL2mpJRQ9ceirTpzEBHOyrbtJvK/ifN8mlyGJgvNreGIGnEAufJLlUE/H
iQlMkifVLG4NS1T8O32GcDK4RxZF02tnfSvVvEYzUIkB/29Ubmi9YNyn6/5EFS5X1VWVT9XeGYuw
YZPdokcPBk4+Zyd9ZERzz3TMbdvN1IseZN6lcR9aNlpiXq3sUddSR7aeaPGZdoLwm/32iWw0EzGe
FYSpfFuMhD7R1FT6zo31Z8TCuGXBorYlhjMmG/CK97PodXTyeGHKHgjk7lQtb4lW6UPnSs2djFFE
u5ycKL4Y0BxI+p8miXGvofaPVARAwRi3wvEBnIHbKQ/AZXRplXmRbl5MJN3ro+jSXlHpSAx/KMxs
oRODgq9j3UFFaVuFT/p8n6nXlibQ6MT5fmuE7DrezUCK4hsqjSzWy4xW1B3zyu9M2yNmfkcXdPhU
paBd7jT8ZbIwGYDwXbN1nWcnrBOiote0BMI92arIAUjzC21dybgDTGOtPIXVnS55NPpVqblTodtd
RK25cvSP5HOWEs+jJkU2lrVUpJe2bKvA7tQfT+pzSnImopFiKaceSqIkHWSFtumH2E9o4Z13Y6v7
BjpOG1ULsJ3xDQZm2pkAF8K+2aA9WBrApGfVQxarl4lSC26d9WX7TxQPp1nLvULRC03dZK78qcb0
j/7jOuD3ooHAgx0v0MRxTtmS4jyO0hpWGE03qhkHaXM5ysVFOM4AxrwAMqUgxFtfvr8COQ+tpfHS
2xl0Kgtz0zC8RsMvagUJKsk/v1Grq4exIozVGAha+YYhVFDVKqtA0BUqkp/I17Esqo+t3NMI7/9K
4Mx6KO25pSMkzJ3RouFK0hRfN2t9a8o1ivnn1Tl9T7CtOpDG2bc91ONgJ5CmxGi1BinZbSHX6KO3
rm2p2g1h7Ethss1sTO+2iihJK1KVc4ztMo15ZsNOYmuHea39MKLXehT4qVXbQP8RXugMg4evBKYD
QIhyJmQefLvdYnG3OrmZFNG08Wkm53sp/wriNi4cZhPAq1hKzfow4n5jzB0SVUbybMWWZ1hd44QV
fY3UyVFKO5hI71cKFRxukbLcdpagnbLyGN8Q5RiIsbxQwk2t2ZshE8Xf63v3V1t+71obLHYKlrVa
MOjWeEsUULwRz5vnuhDsG5rLwQbJJ8e0US1DI+moS0jhdEUe9C2w42NBvlQkhfMe6MjJxjilUIVg
FII+11nGEo0CKeue468uXBSXkQHIKD2kyGXkhehfjqNR0IWzGmgA0/p/lot37YWVKaVRtszUvTh5
o1GHS1kJTJRtMXckMLU1YRjaNtHygyZfjEcdB09ZqEUVanHULarlpZuTm0abcPvXQWakt3bSCsSt
bdKhOG6TFqI2WVnAxS82BT7iQhl7qoV4qlCSzXmrWztEh6K4nWpqoInEOkTFdbmZYAzLoLgGiT1g
vPvnRa0ZxYEovil57utJnVSI0lpyPWmgiBqEJNksI8iF8Agr/tso/qVcAxSxK+B6gIoBxgpLm32t
QKYyjv3QMPw4TLyCxoGZLF6xTC5pZe+8juvLiZlOxoMMpBEuYwk2j15qCKyyjc0A/a9uiGEkSxvu
x1I46L++nkiOIbONSIrPjqrgRFaiEP4PAkeH2mXjxf0y/NOu/ZXCHmwHeb+wDlPgT0NKWRPNRZY2
DcZWOFbDLPpk30B2ho/GIUMv7bEUBYAzaqZh3YymBqC43G/MxPRiNpw3hW5SWZt6NAVOavWUIR3P
qIQwv6xxh9pYpISYzIMkNZofk/HCIn8aVftpYhE3JUoe/0nhzrKugAMZPEHUlajqN2W7SxBahHAd
5w1vNbg5lMMdZK2MpCVnLjfNL9v2VUdPa9f8yTE1Gu6H5ikPnQJzdOeFrq8g0ES+MToQzh/vWkNT
CVDDuLLQ5r21QjsY7c4DfJQgqlk1dCSN/lcMZ4I9MeY5Qpclgo1y3w72DeDyBLfJuiYmA25BCvEE
GFzNBnue0b/n9sprjaxGmD9KVBYs16pzQGr2f4Wwfz84SjWQWinNoIeBerVypRmLM5SbbhSBoYmU
4QwbXd2ymTOTA3rrZhr0XdH1ezgR//zus585ObMH6nCWXcVVo+YV1OkMlCQbP0tMBwN+dfQFqG5B
llekEmfdapl0mZqAsXwAeKc3gOH+NltIeJEbqS5qNFj1RTrq1joQvdBoycky9Typ6wKy4ir15BKb
FG7y4quiD3n9JYsqd6ua/ZXGQ2lOFIAfBZi50FG0K+I/dvYSDsIEPfvkk606EMId1IjYTSjTEVvl
ATksAqxb6PWGOwGFg2x+SVezR28Wv/CiB+nSEJiJSEHu9AIIuY3qCrLjQd2QPA1CcCO1uRDTWiSH
u0IWogwFyCSom/3SfWOv+rrlk/van4PyvqmdeHLijXwhetadAiAw/36wtMx5HRzqaAQ4glUzsc8V
+gg9aRtiomF81v8Um3KLxvS5d9uvlDrkX1wWJvjge9GDjiLEseBZWyiG0yG4N69DtPjP1F90Kohn
Vg3nQAi3eVmRdXrPDEcqd71+BWBADzgV3pT7k2q5khV0knBF2W+eGOuBTG4j06GZicQUa7I9mcrA
ni+r4aHp0cIIRlEpfTXHYSP3odMvO0MWZaBXL5sD6dx+6ogN8wpH0F2sLnKmatzUWfn7vOcUyWCm
fGAzqFeBLK+Ehor9Vit3iiXqpxcJ4G4akiOvgpwhggHjy9A/1PHPeQVWzxqKpODpBbACSjrHClSD
ZVItk5H0yvbtfCnR+/yfzBsDFpg5AGOGzg/GzWkI4AsV0Vm3fE6NuTfVvA6msVS886qs3mIHcrhb
LKFlVlYEl2WiBXKdbWOg4YMF3THS2k8N8i+hzIE07m7BeEIyGxakSXJNHMUCwfBM/sW6/srgb5S4
RClhSHEvDyDItrv+eZjRLnF+1VYN7EAG53yyEsNh32mEORnBxdgoDloDRPGSYGsM5igOjsmcdwTO
B4vVFdQL5/YaTLMfNcm2uUE9kmLI47xSq84OkCwAr0a32kkjMRDn5nyasXD1iP6OEDRDl3r02Gm4
JM3K6dNbokYCkauxxoFI7qDKk5WOJYVIFXjWhv5A0q2G5mULBC3kxiwE1rcagKLbCN2o6OZCzfx4
Qa250hMlhrTKNp6mWNkYpXIhg38pa0RQbauKHYjiFEuTBoDJJUTpSriftWlrGADwpqUfj4CsrB+K
JNv9w+4dSOR80tIqct+zpdSBewVgwiW+NbWvpAB/ZXdh2y/1+Hhe4KoTPBDIeY62xox+NUCgPO1M
cOqxGyqVesErVbRnnMeIai0CfjukDPW0WcLIa8fIU8YtFd58An345kOMcyuSyp5ZBIN7TjNOL7WM
jiZqB+fXTWAa302QB8dasmyzJzXkhOVta/hhtMPjG8zyGFQofte9qOlmNVeNTn00HKLuCXI1zldp
Udv3coQIey5nB3MEbjZFXgKe3UlBSGGCSWxBSteONsbQ7esJuAu2JbDN9U38+wmcJ8tDkrV1i6BC
sW/iaF+lV3K47Cq7255f2tNmGBaNHujKxU40r3VSWtCV1Om9Tsm9nJW7qZQ/Jhr5nRyC9SIPiCU9
GJMdzKS/aMziI2to0NTS15TrntnqnaPE9DOJK+AIRffnP/DUxbJdwJSSbgEn9GQGXVLBrzTqNlys
fVXMno2OXVVz2viTyI9V5MnZz1MUxwLZRXZgbDTRs1YNIRBkSKr93BpBYghO6Kk9QwT6EzGlgYDI
5COVxmixcJ2EB06378PXrNYdw34z9Ve5c9vI/PHNC2loUJAReKEdmffh5SDPhbVEnbssejCn2qYo
S//8JomslVszJW7yoiTsAUxAp91/ASHZofNnN5sCT3BqDcfWyt1H0kCAN1VCUB/t1PSONkBeQlwv
13d2dZ/UmTPVpWD51p3c35PIdD+wh2YhSxKNOImhidHaed51IVyrJipsijTjLqM47JOG4Dpy1XRv
ZJ6ZXWF4AMj3xUK9lr7rUiXYs9PWcTTKogcCvb/AWkDumVvLMZZkSVrYq6m67ipgI6b7cZBdm37Z
hd9GhT/HftVTp01SwZKuOFiGawXcY8bAKZt85aopk3ha2BO4AXVKOL5qVYc8bgikM3Q64t2NFLzb
ZS9GN3h5fJO3ncCMToPRY/ncRTygVFHLTD414mTfavE7tZJeIOTUcCAEHMvILcrgA+cRGAAx19b4
vwhGp4tc30bNYzn8OFUMEazXmc08YviCM5qG1oikZ4S1sklBAp58hilYNFtDF2zYmioKOmpNDGWg
esC3AhnDGMcgk6CupewzmENibmMhhPPaphwK4Q7aZNiRCh4adrbdmb5JVJTlFAngVosWkTblBFrk
1j6Zr6Phz3kvKFolzqqWlvbFJLFVyvYMjle29nL/fF4GW4TjVAec+cFOMDdy4I3ClMSYooaMsXzI
lSetvIibS61//BcpaHxAlgi3Lt97WStJ0iwFtiIHyO+4jcL7JN4UzcN5Kevr9Z8UU+Z0SWZrljNI
KeT3sCodtXlsW5HpnvpVLJjKmmCBmslGA46FRGaCIVC2YOEQaZWDyYGBDciE5NNI+/IlUcb6Q+2i
6GvM8ZfTx2Vzd17NVbM7uH85ux4toJ1rNe7fDAR24LdtgUt7XsIpah8UO7ziOcteUkO1ZnbFt0F1
3WzCXfROIocSt9j5+TNxMel6fbF8ag+mN75aAI9KMe0L13v+M1Z63thnANsXOXBcKzwGndZoixHV
SefquafuJy95N976oN6iknSZVU7p24+SiJF21YgOZKrH+6urDaG5HaP9s76aVD/vg1Z0Na9v4F+1
OBMifUyKPISIiD7P5H4YBTG4SAUm/+BM9+WwRK2F36fZXiK7rvgi5f35rVl1G5hBNlUMoiFBxrkN
rUxba04hAgkrp1yCKXttaecg1D8vZ3WpgBKnAokQeLD8yFsB2FEl1nGkm9RwNJq4mfTjug5sDEB0
GIcwkefj4VmrWV+ycjFZV+qHhXlqYKA6dPgXL3sghDMqW47sFA1LeH0ZezI+KMmjDdiCBSgG/7Bc
B3I4y6KoxkeSBjmNss9twGoutkDC6lPjQAJnW6WmxSHtISEHfHnCWk0fqbFVjccsvZyLf9h9lb3W
LIZSDZ97bMhy1k9hGoMWWrcn+27RG+DR6IuiFf7Pl+1QDrc9XdwpBepCnauWt0V2YST/cFoOf5/b
lirrtSlV8ftW6dM4dcoCndbzxpBFmChrJx9sKQqEAabrpPvOnnq5MxQ8BFP5NhlqNwYv3ShKioqE
cCZAo3iOxgaXg6R91B2iqzbIS9U7vyVrDuZQE/YRBz4sQQvUbKOlyl0a4Jl5LQB/UJhcYlGxZV0Z
TCkZGNQAlwR301nFwA4n5Mzym1R7PVgrLGH1k/0IH2TBUf4nhAvkoiUedBJBSKO8zcQbUW3RUI9T
MFyg94IDuuYx0cICXDNWGTF4wBeqkN6oFZwZi4yoyN1p5a/zO7OmDIDjGfKsYqDfmDNmK5xqZM8W
NE9nAAyUR2R61KRxWlvxJc26IBLmUM5LPNkjboSbW766j4oMWTEg3qIzJ+nfZPXZ1l5+LgMJIdCv
AFEJczucqzFiDDgWUwZC2xKVWs0r7dspfzgv48Smocd32gmJEzTy82lABaWXolYB7V9PiodeKcsG
cPazOv9cFdxm6CEhYLOSEXMfH50uTTNlaGognM+tEyWA1Fje60Hgmlf2hFV9McuBoXqkgrj10sPK
qi0DsJiZPd52RuGoxN6PS/zzrT8Sw3nmWm7TULUhxrCzrdVbG0kKr7OoFURMJ4eGAK5Rw4IBY0wH
VBIXzphhrk7jAnxoxQR41aRdYQ7mHxaMII5Vka9HsZ6fOTDCzpjR7wF8sfoDjchmozmaKPA7OZpQ
A5E5htuAzwimE2aAB05TaSX0JpkGUCDRYoh584tUy9zQNl6ASO318yJwNSexACeOfc6BOHUy07Km
gCVWFqC2NPdL+mhag2vaz2F0W3RfPz49/z9tC+Z6ZEH4AfPYRLljYTwPvdy76Vij/m9vgLd837Wa
wBzYdh/5a+A9YdRYAwoMY0fgezgBpJOYRQEQb6ltgkbb1Ma+T7zcerD7r9CgTln9NECAQAUT5joQ
CTAAaXCnacmUrstqIBb1xQOZY6dWIq8armcR68eKBwKyHVw3YnZDwVgzt2Nlli9NBTl1Ku2sKrqk
LRJyaVZtwqEMzu/XypkyGRgxG4EEngOfk9PLio5kgHUUphKD/2nRb6VEF5n8mkYq0CIs5K0QJPJ9
AKNqUSVUYfKgQnBl5QoXo9Prf2QRUtGaSYCUkLGssgQ7P51t29kMcwHYXo0UhwNEtasFPaROk9u3
qCY89zNgXfPoai7L1/PLuKogWkOhJMNI4ftS82Iel7AGJrdiNZ9Kmm/AXtA4ij4HfWMIvK1IFtvS
gwNdh10xA/AOkJ2q+Qt5Di9JrJ1iNu4Ukc/zaq3cH3hu/VWLu6QkqquFnWI9lzkNuvBOUYAY+GOE
GRwrBJEANAMIMIajuVClqrrEsBkqbqKZPiBxnW4gfmxZgmVbcbtHYrhlS6JhrIwQuhAz/irtyetm
7VoB5XVEp8ACD/vPlw7Id4zwCPHEyZjGvMxL12YzvJPmz+qVMi7uMojG+Fd8O0Bm2DgZ7hFEkpxH
AvW1bPYSkJM72XApQB276pHkpVOG9K5JfpHm/bxSa6aHdLDNaFlAksm3Qitz18dDjesRKJ8BiHR9
ZNP2cmOBHuDtvKQ1v6SZJm55hC5YQk6z0iwTKvUIKSq7+l2iMDD0y88jMFAHgr4UAEY6PDtn3JUZ
y7pK4WbnXrnrx/l97Fj2VkT/u3aGEIOhXR0t66Dq4cQss9Z1iYk3sVFsUB1wMns3TqLayppxHwph
G3fgEww9KUp014ClTTJAmQNo70JzKuCbgn2uQWIXwn11FIWXa5vEKLCAqcCG//hakpxGciNFQAq3
wuyuqIttX4oSuWsWp2sEBsdoc8GkcayYGhE2+wcRStjYiZe2M6jhZsOcwgCjIU3sVFlR/zlve2s7
BkgMHeELMk6wj2OZYadpISVwsDkSt0D97IBcqmauobXePwhCJwG61liPHH9ryJGUEsI8uQUMUwc+
EgmHrtjXFIjW5yWt7RTgOLF+qErhVcMFgVRvbX1itMNTWryFxfyqZ6ogHFtdNcxXI16BmWP9jldN
7UAEpVKI0MvPZkxcsPhsaPtwXo81h4fYGc8lIBgh2cQJsSppXvB+AT6TpIT6nqKa2Vz1+VLXTtsq
6rxdOjzjPYTdyUWSJJKoe1h0zvh1ZNg2KLbjMHfpTp73EYnhbD1SLsB0/2njLu5FJG0RMRnoHEY3
1vGC5mEP6iYNaMqTip6oJekvCY0SZG+l4Pyirip1IIizdyOG3yLsFgmLFL2GaJhtv8IlA9Lb4OTt
/XlhazuIpzu65tn7Hbt4rFWrTZJchrhCSn0JwLr1FLfKNpaVIM+6LVgCXZqI3o1rlqkz3BIL7xFQ
mXALGTcLMAzAgeyaRRPoNdlaKvikLFHP5lrwCTfIbizIwn/HmqlmmpGqx2kGk7hT11tENU5YPioL
6k/SrgkfrFSAbLB2qoEPhGcC0P5B3MevJZCJrZlZiL5IjtLql9ViCxLvq/73rwh+GA/PhsRKCETI
g+4p2C2M6GbZU5kKjH1NDjpjsDmMXQMz/8eLFxGQO2MkGff9FIKRIbQ+7WY03UECAEwy0c3PjfDQ
w3MWscj2EC8tQk4trvYh6NoqC52blQGI/1Dz1SV/U7OMCALQUxXxyoL9wXkhgQGytWMViTaSscY9
7daK4dhx6cxh5UUdcUpR3ef0QEOSBWAnkBXjHcRLYr2IA1oEGCL2vjTeTeUtJ/sciDOTaFb+9Ggd
S2I6H8QdcbaYVakzuB7oQ23fBgrXUv06v1siIZzTrZeon3KmTi+91BiPDKtdHv749gLeCQJNeFpc
YDjCx4ok1gAeuwhgr1ndekY+bAszDzSp+LkYDGHA74EJFfc+X2KXSRZLhQI0Ta1QfwEEcWOGrGUY
OBDnl+zUM+BF8FcOX2QvgILc1do3Bmrkxgv1hzYTqLIqwgY1CjwPHCtf9iUqyP2k2gC6PHrU3UqK
gJaYxqL473ReEU00AM1CUo4RA6MZ5XhjVEUik5nZQF/PUacfwGfSP1bAryXSRRPfLgCaCzUUOSSB
ditHCH2HeFwheQrmEb7HxkhQAQoTiG2y9PfS05uwjlBjljZVM37SWDRjuuIbGMsrCgEMnxrU0sda
DlqU5sB+B4CSKQeD9rusw+00Jmi9HIPzlrGm2IEk3jImqbOWZoKkprsHYSv8rR9pdNPPAVVFZZvT
GxGG/lcrvmobz8qEqS7ISkHrozyYY6Cb1+kYGOpLYlq+bIl6EVY8hQLIbYbMBN93covoWpKSnGaV
O2nUmeO7SZ29nAoewasr+J8QAAod71VboYkMCAzQStE8G0VCSwdpWfdqy8+W9OPuJXhvwGjaOATM
nfPTW1mPRKHRwGHk0j5JGW/Jn/P2sLJk5JtpEh6J4Rly5yucUYigHY6xHAIvWSPmu2aAe81ezN4/
L2nFYSDHw9oDvo8V/1pEUSeXctUEnjbwwrRxRzpBX9ypACCnAtuUNQ6jZ5iPIUhS95YNjEHEKvkI
7NQcyLGy4Z3X4tSm8eM6cup4hOBy5RkHUjCu5laDYLIx6G0BwDgGFyTr4eswwQ0uYeqCssgtUlkQ
6605QvDWAfoc7hCTwfzTp2/lLGtDeKQ4bIf9aC6Y3baGPa3G/ZL2oPTOx33VTupGk/TRjWRtEHiO
0+VVCLCLcDuCTBEPPc5HpYVuxGqGdm9DUq+McbpHGlLkMVZkoMSLsRrklpBg4lPsDXJpeTdLQHfH
K66Mntqi3ZzfvxV7hwSbTUIi7w069OPTC475pqjnqHJj1d4vlrFp6e9e1BDzjcJ9XJtgpX0V3VAg
81h5b+f6kqo2fMQUkEC6/j15xS/01HqW21BnM3+0L/eMYaG8uMxuWid/fpAe4339bnqzQN1Tc2Uf
YqDACAqi01d5nzalomVQV6tS19ar0TG7abswUtK29+awve9qtMblUvxza2EcZN+iEVLx/ecV7cpy
0CG4a9PJoep0qS2RgExi1VoOZLBb9SD6jHLFyuUeMtBy61B9vlYr/e28uaytH2p1eD6C0oiofNN+
llKQPofYSGO60cProXxNNMceQVH1SzFvk1AQt1n4Yt5uDsWxfz/QKE1bdIMnaeXa0i91CFCBHupd
W38M2t0UCeYRThv3UMNCxl2Dy4SN2nwTQjbUyA22OYRtpW5j3cl+5apveJAYnu4Vu2GTfXyeX821
w3cokVNvHNO5GyWo1yzjtaoCSzuJL9VQBH22JgYlLcCqoGkMiQ3ueRei78YCVRS0sag/h+Ouaak3
KYNgTO60oR0LqKkKjjnQtFGzYt9xsFudPWaTNVWVu9zEl1MAAk3gSivv1aX+AfBJgbELpXHWLity
CB4FSANHN8bHjU2yUS7ai+Ua2YYJWNfnt2rtbGk21klGDIxaOLeG9izpk6402CrAr9pAkhfyNn0/
Q3ljPxTB5Z1MsyZ4+UCEpjj5rntV3cWRJadzDMXLLof94v5CUUg057WmGIAZTRVQ0Xi18GkaOW3C
tjIoQu32vko/ehHTwCnKMawChX1QbrEXJUKEY6sICQaJ2mms3HKX3lhXj8Yn2NCul738kHmuBRYK
F+8yKfHO79eazQM3FxPpMoBz4a84qQqJ1UbrKzejKsoxGrr1QyenoiiEGRm/Z4di2OoemPxcRmbc
1gN8xk01O6Nfflau9Qjk6GxjXlWX7bOxbS7s3fJ5XrvvtOA5udxRI7U0lgDbwJHevE/O4C035eUI
nxVoD5WT/akvG9CKDJHTAUY6dZoXae/3vZv/mr3ZITshyPvatXC4DNxZNKTUiGQDn9NRn2zNB8wG
XRhe7asPdeXRYPJtT982l8lN9uJmoiBpdavRBYWSH4wML6zjPUhkswOKEwyMNG8aUfEAfqqEmD0r
G40eK8b6jOYx1KW4BaeGmUZ21qE7cY49sO55XXWLVKBjT7J7fm/XJOkW63SQAaaLt/6xOrI5dHEE
IguQEKevWl9eNEnXOgrB1lFR7Xzl8LO+AHRdsXcIUqbHskpNqcM4kTGy2Fdkj0PcuCBUEd0/p+OV
uFHR54AsMJYP8TJ3GNPYjIxinBE1PFnv5mXnmQ5GEYAA54BvZ3J7b9mrilNdpttINLi25lWPZHMn
tEGJrOkbyFZd+lU8t5f5rXZRNI4Fu7TxQnG1xqmf5Jfzm7i2sIcac+bSNmj6KXJITdPLRHtQa0E+
ZsXmAVOGJJAC94ZMELdxaWwAwyTG75vy5KjJcxHuQ1ETx1pAdCSEu5CAcfj/SLuu3chxJfpFApTD
KyV1dE5jz4swUYGisqjw9fdoLnanmxaasPdpgPWij4osFosVTnldVQFEOdrb7kq7co7z0QuVX20w
BalG1GMrEWu5CwSzhifrEvRBmGkZmnmuj05WzkY7QR9zNduZRbfJKpd4FQ9ZrYZuPkp8iNVdMlGA
g6QtGkPFwHA7pEPbRjr0kiXbRC2v6yEKLyvCimXE4xuaj+wc0hLiCy7NxijvSqv0UZzlg/E+T/dm
ezXWYe1OuI8yYtgSN2xNNU4RhV2j1sjHujCh8NGsHPSp5gduOS/UqJ4viyYDEk61VjZ21y6itZyF
Sdf5HDmRJpXd5Gv2cKkVQCM66lDhRJzrxOSpUzp60Ilu7Pyucn1tpIEGLslSRs+6JtAJ0p+Qw8ll
Pmf5UDGq4SKhLogCzCBDk4iaKJLczhoMyMSQy0TSD8lhYd3YUI51jWQHSpDjW3vMvmcOe3Rr6+Xy
9qxoHgo50NSOuhHM+BPXTc1AvapEHmz7oF3HEV7ehX6MFD1sLPtg5BTthcavJC4llu99R+1yEf/F
FVdxHLnNWA/xslL7MqhpiEGvu5qhuNKJj7BmYQ9uiaqrNpis/mCn+vay2Cvq4i4zH/A21eF2iiYk
aRCoitq48mlUo9HjdY4sosffB9lon5VdXAgXEc9AwRH4kQULDA7JxHTLFKH+vCWdtZ3yb2r+dFmW
Fft0hiEc5Rwt5ekYJZWvooBgTE2U48jeNX/CjILJPcMQtBEDikdVayGH8tig+/Cu/Go80AO7br5M
GTExIPnHfJtt2abZKEdnIOYtqLP1TbWNc5I/t5I3uGxRlwU5OYFN3YASEQPu/dE95MZ+QEBZf7y8
pusQeJ6iQWspRBPMCRu0YvBcyOtNd27zdbRe8/n1P0GIHLstde2qbABh5wc3euDxPZseLkOsajni
xpgHBi5fFFmeL1SPuvAxtbBQGFzzkOc9qXu1RgX1dJz07BMrtoTbMecETiImIZxjOSPC2CYrKj/W
qiBq6UPcYsZrpz1fFmlN2eEmgp4BPdyI0Akw3dCMnlvUlT+ow9U4Kdt4/n0ZYWXRENWBb+EhRqGb
YhIrGdpeR8EFnrpalQfzRDnRGx2DGMfevRtREnR/Ge+9qoEvCFPWNaSdUTglJlGNSG+jxIL/NBfX
g/6oaNfLiIrLGO89JmAgqroMiIHZE608+LWNvi3hwlT9q1bs0hndE/1LAm+t319GWpXmL5Jo153O
K7nKcTuW2U5xCbW+T1SyYO+vLB3hFRQ8IMRi4w20fMLJ8Xd0Fdauw9wUne4mMMghEJd8aeJdPRyL
ZOe0b5clWlu7U7hFX07gmm4wZ3Q4wDcbRn9S9wajfo3C4Ta+07NaslFry4foDqLs4HrQUIVwDtYO
egLNdxGQUHK0q7MH8MxtkSj5cNJHRzvFUjYMyn78u8h8IlNruj1K6GEY0IJMJhDKG1zio68JAn8C
Nx+yLibIPgUETWnGdKCV3zc/rOnBLt+G7MP3HoRwELRZqkSR0BPWqpkdj9s2ICpvb9hvCnjlPr7z
OC745WUoN3y+cxlyM4vQDZhVPnjv7erZ9X72/Z3q7o1ONu3ovc0Ba+wJknuOlCpMcSswoyJLpJHE
27fdrWVVpB22lyVa2xXUc6OuFvXBiLIJu5JU4ElWEyxZNH1tq6sJneZdKRtztApiGPDuMJEKgRZh
2cD67DrmnOPuHG9MjuHU6rHQZB6JDERYsSbq1LgwAYL8SK7lxFSe+kQSt3t/12BXkD6Gj4gIoacL
Tk9RoQOIpsBoG73ft0X6oqiT9omDgugKQlKYEYSybWFLSi+L+jbCvanCc5tBRRBjU5Ca9D+x8//C
IAl7rmGc1raBODhksV9V5QeNj9bHn5RYrhMI4TzaGNfW9wMgNHcf6V80a1OlL5elWD0nNmhikKhw
nHd1kNrEWzcpGOJryfOQvHbWgZW3uiwYvapbsCzqMuPMAj3m+VolZlQNBoMgQ5tuYpaGc148Muvj
hcxYrxMY4WJxp6EsMWum8ovhS8HvcmQU+/735QVbVeETDOEslkaXKYiXVP7E0p1uDS/JKIvGyCCE
kzhaBqd9Dwi1vGPZd+/DXKXwjU6XSTggjUVjBF3w+1GDMST8e5bHG6+RxHjWFevfLRed8cbLh7Y2
AaL19mM8OBkZaFSFLXdDbegl+UrJiomX/DQpujUrOPJW76Ey+aoavv2nXbf0cwVWXTYlc7UsGS/D
0hgDrw8uI0iOiNhhkFFu2rUOBN5cc3dj6QddVg6wCoFeRZSNIDoB4tBzIcyxUmk+AoIWCbEoYrGY
dJmiWf6yJCuhX+jXCY6gv4k2pKPDgaNvtU1/SG/Km/IZ2YidMxOMuqSE3vU75+ky6rpwaAPRVHTN
wt07Fy5qaE1Vp4JrkTwbdZizX72MJHRVpVEL/w/EooUnPp6TzI46R5CrLV/65FHnKimzZ5A6SW6W
lVDOsoB/gQRziaRA27EasoAnW0uJ/lYcG+JcK9s08Lbx98sLt+zGeSDiHEwwmq1hI0Vn4P0Xu4EW
/TDSPlDQb9JOB9ve16PMH//znryEJ2gh7cYWHcfAU6cdC1U/fTFB8e7c8EOzo3vvWSFeyMPuoGyN
bfOQBmjjvyzwAnDpAwT1VPp2tGHAoSlNFlrJy9BSYuHZ0zSlb/YSMyhTS8HWDk6VKKMBsNlAMKzq
f7detR2qQhLAWSnLOtvFP5VAJ7qpWA7XatRR+FPyaBVBlVuExQGrrnskyyy+MxUO4inJSkqEE6sC
Z21MrAojUHwnL+4q3fO9JT7czbv/tGGGfn7uDNy5hZUBBoPQ9q2S+I16rbdvAwOrEyitLoOtXiV/
z967vPz8jx2ZjYkoVf6QK879ZQjZsgl2RO/Balwy6ESvvrF8B8ebVOnjf8MQTMiQD5OTL3rXp3un
uynLJ+a+/TcIwXCkdjf3wwJRFkfLuo7SKyo7PRLbJFaFjm4U2xkHhDt2L/OkPGS8IYrTXcX5FI5G
sueWLIgogxSsQzyjCtVNAMkN8znJmqdqmEPHmQ65mR4SKz26VSzR7/V7Bd6384eGReywKqKe9Ua3
3MtK9dTrKoYXjhtnKq/TzvyMOYIDgK4MPFZBV3B+lMCO5VZ1iqPEuB7Y9RC29kQ06eTwVQ0/gRFO
rNm7jZdNWMTRHIMYOQCu0BujldHzvp9msXiy6LJHOBllcXjDnIsDM16mJkN1QPRVSUj6ld3jyrpu
djEijHtcIAfU/Glv2V7moa/u2AmuIJ9TVrpaJ8BFHgXD76iPnpMZWKhf/Iw5OkES3Jq25Oh8iVqY
WGhi/5ypr5cP8eplePL7gi1yei2iHFSevqf/Ktx73hokHkhPHyNN4tWs68TfvRIsEh0ypcR8DtxQ
/TeF/0b3VlvuLwuzXKbvbvYTYQSLFBXFqKUFIFh8rcavoCBU8ytM1x31QxcH1iCRaE0LkPNaGkI8
1AmbgqnwMOCa0RqvDkPPf2amtkFRISX5zEhWyNJea/u0xOfRIW47YCgQvKbJ9GbF5MCa7eqYau7G
7VHM4aYIZebfvcqWRYNkeIJsmlIUpbpEN0adbpM4QLVoAGIff5jBximJCsmwBB+J1U3B9ASyubgP
3aPS/469B1SuBJMdh5c1ZPlsUUOWCISGMmT0IYutIO3QcKqiuAJDwo9D8VLofodudZejb7fecMzK
vAy36pad4gmGoh+tWPMa4MUglHDMvRcNxPCeJvd2rG7G6rliMakdUwK7dtROUQWjYSZ551TGsnnK
tTtueUmJk8i4w2QgguUY3Gi2wX9V+WjlpqofGzdK9YnbaklKYMAZUoYgGhbM+5BQeLW4rZI0PUw1
I2Zu3ZijJjEby5e+U4oTGMFsWFaUwJg3kISOuzKloeNWEv981VQsbZAq3t7ooxFUXONlNKQuzGyi
JehtJqP2nE9fLW3zGX37F+ddU1ARaUixjrCAZtx8nbsnjHr2jSElqtGQGa2kVZ9u0ixC/F1GNLK6
iKj7RHrX8dCdIezVhEBuorXLXmXPDfjQdIlo6yv49/eXv588cGru2XG5vO81rdmBYODGo1lG7ALV
6aXsHlnHQpMJnAoDHdvCbuH4xDxTIYuKWCWxrBx8pWmQ6Mqut3TJBb96jJZh3P/HMoUwMqqGjMY1
gcV7I6AUpcflU6x/5qY6ARH8JNVgvZPmALFyTtxvRf+cJpIQ3EqxITgCLGQpXPR4LA3o5xvEc7TT
cBTl+tM92Aii+2D8UR7sjEQbti++xNvxUGyngO5RDnyQFcKubtgJtmBmC6XtJneJYUxVg8OVoHo7
MilRFOt2kF6NKzsGLjs051ouulvfzRmfxj7Bnxykfu3Q5PdcCb3o18fPMSq3QQuDQtSlj184TRTU
UDazUURkotHdnNjWwAhOKwJ1S+PsJqbfGxFKA9vG78sPj1wGMQeqpFBsu3TB49/zfbRndSiGDHVE
Zl/3QZnF9Oih/X2nJtJI4YrNQJcVquBRfIC2P7EOUC/6Yoo0mCgQNz93VuE3E+LEkqVc2y5oJTIP
4APBJA9hKflstTbrkaGrTf06R1DEHfm1WdUHRzOSq9hV+73FaBSYE+a0gVSkCFBQjcLfXlNDPYZD
l8aYcJ3J2l7WPgsJUBwKG0cGt8/5MrOhnbm1BPnHsZ+3DixNoIMJKFT0bJAswYp/hU429GGjaAUV
C65wOnhm5mi8gX+FxDXIZK7M8r5XOpLH942yvbzaK/7VGZTgedj20ovtAYqWd7xP0HBVEvTVNHrq
R8o3sMpIDNvKKp7hCU5IM1A+8Q7pK7irh8HxfjVZtzPM5BPPMLRooNQe5D+gThArJGiTgD7JgKbm
3bjpOjeker25vHQropxBCBdcXxqNWmGMm18kbrbNVfqWlW4SDEuz+WeQkONHBADnQSyEzFjjVU2L
TUrTwdkyM2fbekrRINinspD5ulB/oYT90e00U5oOCd+q4H5tbMzOC3oZA+OKfmPl/oIsH3HiGswY
3NBhIgSyi9y+1o0UYbuD60ykzJmfyijAVzQc7wcHza9gAUWJkQCWdHOj5yMk6pOyCCej5U9mmW7d
eC5B6kenbdnw7FlteiZxhlekhKqjMxovTdRMiywrreaVyhjBAXJR+KjTl8q8TorfWrrzkpfL+iFB
EslWShD7lY4OpKlTDn1M9/3AQrM37+0OZaSuon7CQIGlE10esE6Ghnkw5xvYjTQt+lEp8YhwSpI2
k+e3nddtEnTbkHnowNAzj7LY4orPgJ5UdILDITfwqhbuubShRd5QbKQzjehce+hz0Cj94NJJ14sh
F14Xpzgi08FcMtPCWCfcP5mLOgTXCqqZ40nN7+w8DagefdHsDiQsaNxTlCfH4BLHTCKn+ORtKpV3
fQw5ec8KwsaRZAs1X8d08P3OD5dVZxUMFUpgONIQZRTBmOXFqrVUqiQ476r7qqU0GNjXJAsu46yd
QmjLvzjClYbCiJZnBnDcaAiui6AsYt+r7xS6cfXwMtSqSIaxFI2DdPXd4NrZGzE/3oK1REvGVdHe
F6q374rD+InzjeI7+M0QCodcrCiMrIpZ2pKdNVUOqxx1W/zfJlHGViG8bOlVkmefKJWB34UhK+Di
gfcuVq31qVmOeYznYjYax6JPfCVrj6hFlNzSq0uI8CwIchEue1e/hKGYjUNHuOdFt4WZxhObuN7e
7SQF/jKYRWlO7oGMFsu4NsCMbqliemO7AUlGSZpyDg3F+YQGOhhqAf58cEG/Y+qpzRwVrUvJdOHd
Koqvpz9ou2uHJ9dhJJJFyBZbJNqQUzDhGlVLU/fKDNVsGXUJn76bePq62heavdH+d9Fd6TLey8Xi
ioAIbcJBWLr70EF2vpRVknI1WwAVDcY3t4/ZZIXg/9p8/Gy5+tJsp2IVQal+DhOB3SpRrMWtAvt4
wVnAnSEwqm8T6s8uI62toIuNQqUujpYlVh6Wtt4iw7JYQVgKxU1DPt3y/mdvH2LnoYDPUMQ/LyOu
LuFC/oLGO4RExIL3ruzifI6whLVB76emutU15CMM2cjrtRAjTMa/OGKhjTtiXkBBsYZOPIRq1xwn
S/9u5N1zFWNyelHuU5dmJM7NR1eNXy7LuGaGF7pmFKWCQPxd0UU5KMpI1eVui23SD08q2zvzHY0S
4oBhOeo/ccBP4YRjEKdGiiJ2wBn2s67up7gK4vY1MmSlfcvvvNP+E7EEf2Q2mpwbSx0snW8b87X8
OBerjpc1Xn5Iw+lLK9K52idogOsnF79fuPr9kLLHcTADK5UFu1fFwKQahBHgqYLD9hwGyCxDBhsh
M3OveglBY5/EsP9xBd+t1F8I0VUsKpWpOahPfee2BNfm1bin2+mufjU39qNNvlW/tTAKy7ANQcaP
yPf+svqtCghKLkTzwR0EL0sQcCxjTV8eMmge9jsDAzoNidO9quAnCIKf0fDccBu0fCNg+lw7e4bR
UrOLfI/h580rNYLL8qyajBM04fWsd6CwA18JHG+kFYv8V+/salkR2OqaYfInqtTB6PSu9bjuC8eN
l4xEwXOT1GAX801uSsIAKy8IVLsj2ALLB1dQ9K3RuTJMyWLXjakKbfsOT0wQo/xQiydver28Zmvy
LDRbaPQAncY7Ip2Zxl1m29BADjrI4meVSUzc5d9HH+S5jk317LLcxe9r6bemzFBE83xZgLVN/ysA
4jTnAIltlm2RAWCyN152X+SBbX68OQH8cf+sES70cwiT1mo6tYBo4pvZC0ZbckpkIgh6W3HepZGO
369oubErupk6j7Aq+4S3AHZn+OKoHscbfPmME/8ubTnYQJYcaGMmJI73zGQBU448f7i8IzZ+RzRq
pzjL309w8tRA0NMEjoqYXPs7zg8ssv2eStKeK0wqoLs5kWc5RSc4tT7RqRqwbEPv3bKmDYtEC6LG
eJoU5zjwye86Hjo5w4TjtNrkeXaDyUayj1g7qqcfITjNuZq3hbnkCvuDcus9Tvc80Ag1ieYQb6vu
o90UFGH27H5xJXeHDFi4nSbTavUJM0H8ZNC+4ITdKFG2nyYvrMps3/Pi/vKmSuBc4RwnbjX05lJf
G6fX4/h9fojzqwkEHtrjZZxVe/F3U8UOwZm1uQ1eLxznxNxpbDiaTJZVlkEIx9nWimkuHaxcWW1N
NUaoWja1609HyYUjIE6wmKk3x5hYiZv1lt3kt92mJnlwV2zGjswxcZYS3vY7v25qYsnGkklOn7tI
f3YqTEznWKBx5er8fjZMkjR7VTZlb9VmneyTYEwwWXkoWQsYZzCOSlocES69Z57zKVviIl4Irl3M
ixK0vKm7cqqXmmFHZ9G+cyPPN5tcB3dXXV+1Ec8/nmg+e9ELx9kYZu//CeCKfnW7zdjoJDViYmmy
CMyKEgIIPBVoO0daQbzip0JNo7ntUWvTpEE5+vZcBpdP0p+SbUEJTyHEyFmO3qpiVABhbYzd4E+h
6Y+kOCrPN+rt8BZfGb7+1BDjutpGIW0I/c5+U9loC4mYYkBr9lyupRm+gQ4oP4hSBM8kl+eKvp9J
KZzmiBpdUpRAQFqftMZ97Hm+2twXkUQT/0SmLy2ncEvzymFV4gCozokVNBt208fEuJ3CYqNuraD3
7XvnOO7c+5lgWM3d9CO+i31nWwZvKZK3WVCTaTOVpE2Jc0gDmS+/ch7PlkE49pE1YfKPh68zuEfU
BncQ30p57WQgwqGPq8TySgaQuIwxmKlBJ4RvY+bBZcWV6YzgP1jtYJv5DBTNfsDEIVJr3y4DrIix
PLaNZZaHZaOd8txEciWfxqz+wzD6bcCISDX61iU/P4FhoCNsqZJS0U99jlEg+JO0NGOgsei166Rx
3I1SWrHiR63Syaik1t6RGJ6FXj0wtaAx5d1LzkotZLyApueBaRH6LQ6jbZOSW/fOfuqOyteUE0e9
RqH+I4ixEdxLfIm8K5t29gXCMUyiuemLavkCDI9t25oo0cvlFV1MvXD+QAu7zFHAEw/kAYK71w85
TduaMj+mTrbp3Wqn1vU+mtgLVv8pYcNNkc97S5c8kFaI4BDAO8EVrgRNy5KYmcB14iB5ciuSJST/
PYV1eKsr5MsQxI/aRNq9t+cDySRPjxXrZi9t5Uv03AG9gGh04pZhnCVjfmf+dN2XXO2grfexNL4n
w1m298RrKEaKyTMGcByPBk6rIYoY7WerOlgel0Sh3u0jCMLAIYOu+D98pmLVgttZYEBkfeHrox7k
Sea3qEwbknCsEgR0jmPzgHpdiUlZE89Enzo4mJGwfVfE4KZFApbHnvm2cxMVv+bB88de93Njknjl
5iqSh/1aKlswSVt4jjpeFCeNDaQ2zINyZ27RrLnRgvyK64TvrM3rQLSNcwsGthuFgLCbk4KU/lsS
gm0YtILjUQvpvrhxg6Eku+51uko3/GXeRuQeJBbXSfhy+VCtHVtMWkNr9MJEhwDA+b73tG1Hyxyw
MOreowkZ+l+fAUCcbqGSQtBOWI82dcseBfPMR6CTEYVah0jvJU7bqhBoIv+TS1jC7edCDDQv43wp
jhjaAuRsKcwKwqlT7zjhZWHWCuZtC+FaVC4BDJP9zpHUuQXr5ASkKtm2xU1mhIN6GGjAahDLBPBO
NyW7sqsGN/DrNOx5/KrUOy3/LvmMd0domQF08hnC5UKzOI2zEUpGX0BHPAfN9zqowQn3q99SnSj7
5Mq6S0I37Hf2zSTJh64uNoKuCz23hdJtYUPTlo0cfD4MQwCZ77H7Duwql8Vbvl409LjGUNIHpl6k
mAWdHDylH4oyxa+39cZS0l3sKRsn0SUwa4sIygkN48HQ6f6ORS22bI56Zmgmt8e+DWc2Kr8V3vS4
JE062YFq1wzTsIfxZ4473PFjRXFkAwPWsg82KFBwMlQUJyAqc65QBkV9B0Pq0ld26MHoyfh9tAML
pEUbpSCGxPKuLSzoKdAls0R/XF24o726jHuDchh5c+cZX2uNuKjU+vjmnWIIZzFxGZh8J6gHLwiG
U2UTcpUyno0/HypqyCmIcAzBxlMkWQxB0obUoUN4Rxjhb6/llpGY2D/LrePATfcxtu9q9g/Wz2kn
K3peXUskYxd+t0VNhY1D4LfUTAOfYDrjT/sK0buQ9ank9peBLJfNya0cM2XE7Q+QegDrSoWKmT1L
6o7AH1E3H983CyMBl5FcCG+LrWIMObzZ7hfLll3N5m2tXI8y67l2NZ5CCI6UUViofbEAkem/lejK
Uw4ORprzWfbmXMU5sY6ChXKGpEZOCzjtiDvTi69jsA9TdQCvlay1UgYlnKgSVL1JiVolv0l60paB
0zSksUzSVN8ub8+qoTg1+cK5wryyBGYRSLP3NsfOMhaDu1+T+hF/8HHI1HpPSyrxZlaCfuiW+avk
giWOSuoocQHvIH9qyxu7ux3nazW7lTVbrq3iKYygGNWYg8J2hmyKd0tbk3j6Jkq3rZQ0bs3iIwyF
knQdPQSmOJHX5GOhx3zEbr2CVdxN0BmeHaKHKSYy+szVg+uBDAhOwmKoli85ObgV17VJV4FEMUkb
1Yj6vetsLmuEBOKPwpxAOIM2z22NvZnQTc/f2vmmks37XYsgLVMA/xFD7KzUol5pcAEut1Mbgi6w
I3j+9D1BQW+ZhRykqvPWvE2D1iHuzXAf+d7e2RoDUTjiWZKLZc3vQIUbGIbBtaainkhY0oJ1PLU1
5hfGL2ssiDZKvMhFy8RLBSOCFs8OJQ7vkvF80nqr0m3smf42WdsZiQWGU61XMRmc59KVkRivHa5T
POESGxLMrsss4CmDhdzyVRc3mJl7jLVH9ol84vLoWuY5gjQfPF7na8c1s4lm5jG/RL8UV3PisV+d
l5POe+SpJB73J7IhrCPA8ELHRWK9J9pCEWfcp00ExfRNnz8OJmGMTDUZXtJjtzc2DIzwxQPQx5zU
d97e2/YF8QKbZKHZ+rIH9AobMMo+/36OLSQu7DKiRaNA9uLK3dp+8RSH9DraEeU6ORqH9FF9uHwu
pYDCYqNdt0YKBvKnNnH3KRib4/tuh5jf4/gS+fm+2v6UIC62/8KK28ItNA8sAuUNEAe/Q/UuoT7i
jZs7lG0d8Mre0uAy3lq06WxJhbso6YfBZTXwuqC7Mq5m7oM1hoBN4BZUn9/Km5h8sZvgBlucoMkS
ZlZi+qRLLBydIvlD/f/nA9rrVt9Ax+zNj/jwRXdJ5BAESXoiK1z+81I9X2XMkkXkaZkNCRMkuupW
nCP3z1EeBzOBvY0CWuqoR413VvrgoqBssF4rBIK8OPHRy0onRmq+q9Ty3otrH639tvoS1yVoDotQ
afJgNCSr8v4WXb4Pw9nBpgaXVDSQRu1WUQHaE98qOYlU9K75bLL9ksqCKcvqni0ECt8XJj24veDs
exdsbD0FE4kTjIHXatpuysHhKFd1ZDNaV1E8S3ds9JqiTV04RpaOrtwixRzOsXbpPhvpT4oqsd1l
VX7nEUAUcKnpaCwEqRoyTIJhNLoIqTo8Ne3C9PveuM4VzJ2q94ObkcLIg0rdoTxe4lW92yiALh0r
qKrxUOcrDqMpOsXIEdKDK2f/yrSntipIksQkKWRNyO9cBAAhN42wF5JMOmZpnUtnZfZkp1YDoM5+
dOL4tjGqp7R1JK+UlZ3CrQlO6IW/D/N8hZu56OrJMJWCIV4fv+WueZ/PHx4usDyOceQQqkJHISal
n0vSpKAMQHcOIHKVOKMJV/7bnO/svAkvK8TK3riYLIBxMDhMKJMQZGlGN0eZo8l8q7q32cPINmy+
69j3yygrG4ORDEtYF6WvIPJb/n7iu2EcIIjcSguP5Gi6mzCLq428Ix0GSahmFUZHmbe3nB/wBp7D
KIrbZggk4SayLDDutzBIZliC2ubj0izleJjGhRJlFJWfw0QKaLNzjomoLIuIW/9SYlRfgSL+Msqa
loGbACFKfZk5LJbUYvgvzaZpmbtq1v6U9TfI/D18BgIveszgBQ+3Iwiil2qTmFaBaZFTvK/aAexe
vPpxGWNNwRYWP8TOEIXxxEJay2EuSLAq5M3KH+54XzlvJapxTGBdxllbLmyICu2CNiNad74psdnM
YBNuCt8r+6tBQ9tQ3knOypp6nUIIz7YMBDaI7QKicpXNnDZXmWX+jD9Ot4ezv4zuXDoQcWrE3m9v
ipBD7gFjdw9p8X32InQtyAY0vnPGz0BwH5wvV560Zm1xgCiob66qfQWyyNymZEgfxl5iL1fX7V+B
3s21QntcnFQRsJI22ZTevKdmiXA/Cy5rwIqmoSwccyfxBNURqxa0uRijFKMHkKGFCfLjEY1B3UAi
4yUaPzq5Ac7gKdCiiifWzE6VRDMmAPEyKR+sPo32iGiORzPXp81lmd690QCFbComdVmO+r71bnKU
nHMDRsC0qyce6b6XN5gMhJy66UVXkRoRm8u6L1a2C1qOLDGuahQBio5IXqDOpUqQr6IYoYWsEZny
DLXZvy5LtoYCtVvK+JdrQcxhpAYfEHCHXdAVfig693ea2wevlDHvrJiFs+SboBTUGKKioRBmrCcM
7HpAC0Z4WRAZgqANmUtLz044BGmnbT4YYey5Ei1YhUC1A7YE3qElFgV1ahqrowYIlCA8gZs1tOLh
o6FyKBp6lf6BEMvdRiWyei0HRG7ZBLMYvpda9uT1kSTmsGJ2UMGO62xJpCC7K3horcKTuHExSCzT
kzDDeJ8Sw5Cnr4PiEJBhfGZnTHeZIGDiYa4Je18bpTmnHDKhKOg+ahvMmZf1+a5q8QmEsPk89SK7
dwFhu7FfgEYK7TH3ijNuL+vYmhnQQYGNdk4PmyT2hjAvSkHBijHfuZ1vML2G2PSubLOwVnjA7LCR
xTRWnglwbEEygcEF+Fd0pMoU/5mVaLCPxugh9344bA6M7ifLjl3qq0sTE+skIq5pBtruUZC9+Aq6
2NqT5nwoumnC8PforrXvkvRNM76q00uvyYpHVpEWfhhI56KxYtnTE/ON2MnUl6mGuew8urHcKjAa
ivIKe2PYmJvBOkl8aG3vQFgAFhcsJaYtCiqfz0NRDKYJFVF51BDPqKw95ZF2qDze7MBQg3kQjakh
fVO9XtaatQsRxfRwvFw0VyKYfi4ogFWFTUtgRr/XIpSiTwWxu9fu47yOMB5o5wGnFcwTGAqWFT9Z
UUxMxfzvJsbeFb+y4quDboRIRgm9KswJxrLMJxht1lvJWOK12s+3cduTxolAE7D1pMxZa0caow3Q
6bAoP5Jd50DoO+xjF8FKP+3R6oB4s4JOFAw49j+xOScwi7wn8iStQavIwZppDtLmOcHIZ78Zd8Yg
sbir6wZXEiU90L93g+hje2jMqU8LFLocouTaST2iaFsK03tZntVlO8ER9sdWWi+PaAZ5EhSDz0fF
2MyKbAjm2tFF79+/wghniVFLad0OwkTNxsMwDQv5UL05NslDkuz+kzwiz47atrRvFKhBayLQR58G
MPlE9OOeMR6r/8ojGj3ML0fszYI8tvdY9He0eitldZJrvgNaaxxsP/xIxIXP9cyMc56lDM5qGqn7
jNt7d6olKvY+V4fzj+JCPFKXbOq7oasoR3GH2sB1oaOAqjE01N6N8a2nmEdQ6R+LeNqPUX9bV+p2
rmKJ47KmEujsRrDHwg2PS/JcPnDONFWS4A1rqkWgxTMpGuNK429pe2XKiJbXdNyxDBPUS6g8hF09
x6ocpcPAwBy8M80QbZ0ZE4GdVB1uSiOXzWtf2zak7jABB3NIEGsSNN3zWFxQD2JRL70dquwL77Pn
yxr+J4gkxDXBvIWKTQQXNJSFCkvHvMqazOUNqNJik87OYey9L16THyyL7nIbE5zZS1U1twi1BPmU
2fvL+GuWCc2uUBtMPEYIV1hNlIh2tLdhMVoLaYIGWd258xdSB00i6J+AnCjoKZLgpXVanfWKByQH
bUdgXNRma0a6dWhoqKK+iaGZt/CK0B4nG/H7SOnSjeYx7c3qhqH2UfSqTX4coZzuyYnr9m1G4izd
R03XYqSxwsojyAid21rlI+anqbj8emtcglB9P3ekTlBQSSLXzd7KxJ3y62k0p8SPLa1O7pCw9/i1
Z3Y5C/DiTPYmGI68wLHrOg49vWLHsRw19MKVHCyRIBk7GgpYmuMOvKGwS0VOJobeC6LaYzMGqpJ4
L06ful9Y4xZekBtz95jWbMy3jVu787bD8R1IOvQgx8CY9xmz5iqXDYHbxmoU1qVVRaTsHfuXo46e
/XNwnfp3PqZzveMd/JgNs3qKFNccTY/R2EUViUyv+h9pX7IcN88E+USMIEESJK9cetPW2ixLF4Ys
+eO+gTuffpKOmV/dEKIR9lx8cYSyARYKhaqsrJukLavHrKUR6NEdMr2BXrfTz1gHlQMjL1O7/Ieb
8/RrcmbbEzPBn12f3wSJpPp2TI4DOCIs/n3ZPte/881q0F/nrMwslGA5HGesNates2OK/km60rVt
pEem/08QLgyYSck0O8QDn2ahW5Mmdoe4vseMq7fLixEeNtRDUdsG8xFH7tx1JdnATAecV/Bqlx0+
uj+Zys9R1V7U0PYvQ4k8svMFxRfq7Wgw2mpNXDqJ4ZrdY55Tz1xuinDTT1NwGevPG+78I61kc2T8
IeEH58/TT+3IwS3NGnwkDG3pm/co+0UxTcmAlsP8wJYSpewD2KmuZflxt9VL5a/DnnN8cr6vDcX1
OkbAH+Lcj9XOT1vmG7Uisfnv1wFg1oH360sWOWGuHqBAEmk2ow6+UsuCzpgPhtb8dVYLELhGUe7D
vNpvxZNwHGidL1WJhjdNvy9INnpKndAD0lKKxEIEN8+KBT0kuo5o13jXH2pTXmgZbp6i+ZE4v7MY
fHJMeTNViNC/NdGrYjyo1R3TZEHqauWctfwZbaxifcaaTzv/Wk6c23VG1nHc3ta8VkstSCBACEc2
dgoka2XEzu+HDhEJble8ibBcDG0/h8vr1ihmCyNeKyeCKotZMAtTBi2132KyXYr1ooVRhvnda0Hb
Cm9YEB4J6A98cUIxNeg2drhGlfyuiokXswfVlGm5CsxRNxCeYKYd2rXBpD5fGJRcWzWq1+GdzOg0
n5lDOgdFnqbz3x8vA4/X1UxAdwZ59RzIYUNYOiqyAtqk+MukbrXeupnVURKKCCJYDTirggliWPub
+IZjFRUuSBVRZLZ46dy6kfO7ppsMA09otevbhyq8I7Gkl1ZgHqegvBJHrOgzMh4AzRluYhTxmQMq
UfeQD6+XveR3j4zVQR4S/RSoKeh8bWSJuznLCICi7JEatyS6IdDkGvTDqP61VhysHGkVSDkhzacb
/KWJxjSFkWG1DGp6fVh6VRjuU0eTPJwEWwfOJtLUmB8LUTU+hzPbrIqdCKoEnbN4tnantcRTyFPY
by7v3HfmBdZjG8jBw8ohWsJ7jJlOtV5HUGWpGdL7AaKj/LeK7vUO5Pco03YQ66paND/r+c8MM4Ui
d2lN9aqOmdm646Ia4Eekah8F8xyrCt6qQyzjLAq24uzjcg/vKFa0iZT4uMrwklkQGxwguTb5mKoj
OYvf+89xEk/NiPOeyWArfa4BqSwGjzl71t2adNc4mPq9L6styQq3sJ/H5UM6dUzgbyCmBV1TfZ2S
7PxpVTxJlmgtaNVOgRzaUrHnaJmPxpxJHrGCMwJ7wlOErPERgqRzT6MP80gY3pJerLdurDynKdnC
wfq0ZG7IZCo8go92hsY5UDOZM7Ve756ycfwa74rBDCZ1l8o4fqKNg0fDkE4wPsD853AWzDga61WZ
GDrPeEUYV4ltSh7gossckqxfGOtaTz4OcboMw2qAYZk7mI+76M01Sm/gktzXoFJGhG0xZjoYqoe+
frl8PAWXHVzMyvVApxMEv7nrgTWqNeQt9MhYqj4YSvyK9NDBCWdJCldgG2cwXJAX5UVSRPYK093E
eP4bEFeb7vXhxZ4lQZjALoCExSALTp1vPRpFgz6RwoTu9wjCu5rR24L0my6pNlYoI5UJoVBfXtPg
Fhq3ONOwZoXpuTZATDeMtv2cBHqf+bUxurXmSK7X1QVxYRfaPb6gOAtpbQvl2BlQ5vIS2siBo4co
9tvsps53E5H5KdHXQmcX8t44xuA4cUZhZAlZ4nGBwkv8ZrYHPYl9RGF+039OhiygFK0MlVmKfBD6
UFFjOrd9RS2TKo6yBmwTA/mD5jFUWxVyPCE0w9Bq4iBDgInMH39v9ZCTBmkDTx8Qd7kvVyAP7kDa
HFlQAmHGTLmOInNLRnSz/QsOeG/oPQXtjWft5E6S22kHnKl4W0zLZcbrnDv/BAKnDteLAI/XBdBD
1CSXHE8Bi/1sS8ttUBxMStl3Wq8m3gIpsqD/F4WXBtDarK11Fc80Ur60+EJ1m8DuXQWNBVX52U1B
UknuE6FbPIXkTCPpS2ccJkBqve6Ndr2J6LzFGbuzdOZiYHzvpjR/c5IW9H/rWGPozeWvJzrfeMuh
H3utuEJY6dw0QzvWtWXGxkJ17bkpsqBX+2vC0CzXy9hqolvmFIoPQZwqiQkFVKmTbT3TvZbIiBCi
Q408I16n9no783HlzGwzU2dUQGvH6N26JZ+ZkT12ZA7ipLtWNO3+8u4Jl3SCx7kskItLlqTAS/A6
XJjuUlOSkRHdXZDRBpFsna1JecPvZjTgZXOLoJxZoMOjAjQxd0j+u7wOkYM6QeENH21j/bCM4D/E
Ldlr9vioUHqdlNRTrHxjRcZ2iGSa3sJP9bUwnj+yFMTKMIgDPBzye52Ooajbht7FxWPpyJrvhF/p
BIq7mNMuISpSW1hdeDPlTxGTPJxkf597wMdpw6J23b3ewPxkw2Cx20Wj5M6X7df6I07ip2qYZm10
AGKg32RIajeyt8y4N5MPagaXrUFocyvXEykkFIX4YhBaaAzMCcN+KWnqGeXkxTVyvT8vgwgf0xBv
/R8KtyCrUidMN8eCCERAJ9ZulC471HUWhHPsp0R7VeJ20+vU0wsmeRcK9/IEmrsazcrEfJ4F0M1I
vIJsCvs/q/6R5rj9Zaod4r1EyhH9OeAwqetPOflsc9TaObHgIRbaeWtRaLQfzEw2iUNogSspHPlN
UAH5w6THS6n3BVAUm7qV1nlE2vQmvChOILhDBDpHk/U6IAZN802lCjL9OkJxtZSpB8vWwp0mK12Q
K4M6otd00YZR7cqerZ3E9mQYnO2N5UBmjBlE3axL98twtJs9WzahvW36u8X2jWl2B3o16W+ZcTeD
79h0L5JfsG4XH2og9/a/L8abYKMUyBX8+WJuntxiwBjqQaY7QvuqLjH6g7lE3ZTpVdhCIFeyfKH5
WzpGNoCLgTwuF3MotMkiu0W6jNrKj1UjKHTodZTkXpJboHh3ssE34qOOPODaqYkaCT8aYKAkwdBF
hGxEo3tdH1wwmDCs3YLO6odqx+9NWm/tMT1QInt1qoJtBnNQQxYSuSZ0tJ8fv0rvB5rba2YwpAFS
aX5JKVoKYuJOZQ1l9uznOJZBSLtrVlTlPwStp+DckcnVqkEzIpZNoZmrOr9t41rRza3EktYl8JZ0
isKdl84ukCMY13gYk2at6p1qN236EbcPeWj40+A3U+paylFDu9llZFG0/JV1BWn7fG9bpLcqe93b
hfw3hj+d6c62N2TQ/S4+DPrD8tezTdbE0v+yvNArOcdbDByXvgGeo2KyUUC1UI19lELy+2HQ6ofL
ixP57dNcEhfZtVpldShNgoKoNV68OF6qsg3GN2z+Hgb5JCQ8VqHqb0JukG9bygRTVNA5leUeSsuZ
26l0DArdlGlVixy4QwnyrusMHqizn28fiLMF7mIFtT1l9JoBKccu9tqhusO8S//yqkTu9RSK+1J6
TfJIjwAVKwXzIUVmukOmDRIUYabxFGY10JO7tUqqtMwKwAxoFSUGaJXKaxq+JOpLODw2+p5ov1Pn
qjWvDBlbT2gdJ6bIIYPJAm1YbTV9+qHgXZ/1UDQxJOfrMgiS8ufL0xcrhLoqDnYft3t9NDxI7HrK
LJM4kNjFn7bGk12MlNViLOyigrFaer03Z1SFjNfa/Jc3/Mnn4jVvpsQ22j6KKi81w9ewyDYDblut
boLLxidcD/Id4KSDyvStKcpA+OgUKAh5o6nuu8jyW33ZqnXsa6yQnF4ZFOfgx8Fmja0DSlW0w9hl
G4VogUan/cK6v68CgUkE5gXVEUqif/7cGBQc37az8ZXUrun8YcCkYjOkbgl6vIfs5iB5dgpOMDiN
65wwBFvfW7HKuqdxUaAFy6wS5YHV4IlgJKlMelcQiKA0gyrknzk734aC1VY4QSZ2qDwoWLpWc7Ww
bey82A6GB0+y9sLvIkXr7Er0F4Jki/ZMKJSc7+BQ0XIuGhVdZXEHHrmhbWFAbtU5Qc/GTWkYO+QE
D5qW+0uqBtFUvmTZ7DmjscmdbKNGmV/ZtcRWBUccv8mBO17r9XgLnf8mqlYj0rgaNqBtfdq+ZfE7
XWQDZYUgkEszQe7ECD3+nta0ro+tHvVlOBOvzTs3XSbwY2XuWPQxAfE/GN7pT6piOwtgwvKlgi48
JnNVdaCrt2Ulo1MIzh0aTyBHALVCTQcp7XzbzFqdSjBhYZ3RNgJdOc00f8lebEumriACWjtqdAwL
RSWbTxLXYdtRrR4rb7YHjwS6mfgOeyjnp8suS/SFTmE4PxKrYC3jfgRMtVWs5xLsW1bL1iKKwld3
iCoM2mlQLOd2bY4mxowEKPXyWCPJos3MNSI0W1bQIXhgduj1xXVcSgIp4RZiwA0SjKBjoVng/FuV
yCQpyzRVUFJ/BcUD6ke/IvTC6+//sIUnMJz1qSqNOgLxXW/IbVRXiye2VO5StZIszPpnuGAbZ+hr
NdzFPztdq6o9YIzeDOaSHJSo2aQxDWgD5kHaPCUod15emehcnUA6XBhAwjk1pg4bCOf20eb1f30d
B7XePyqRvUHPvyyqErwnTpfo8DdNXiOwcrDEiGyNcqeg59sMn2Y8H9r4GfGUQZ9i7W2QXXBi8/za
Woc7BG1GOi20gFtrmO7u5NsiUo8jWrRX7pme4X3MRvArlw0kFHeXt1hio/z7NNPpXI01trgd363u
sW+gXhm9WX0u2VvhOQcNGV3BBgqtfF9TlOfdoGHAj6e0yDdkLgm3WvbrH9byhcEz0s0ki0bLBIZj
MT9noInsltDV9Me/hllF4vRVM4iiI5w7CFUKeadchTOB7PSWkPbBaZWrDnOEFNX6635t9Fh8QfEE
mMhiTaR3gHKmFxO2UJYHNBy5l9cj+DTQ3bRATMfkIIRZnNWb9kyKgiE6wHCWqurdOD9gEMz/Jwhn
4tSKDTLpALGrx7L4JPE2jGRt54LI7WwhXDogNWo1TtYwh5aRa2fTylPy/mGvwB5b36uop/NmXDaz
k2cWoha1udXtxY3rz7Qu//6soPPPAK0GXQmId/l1RE2cJSpAtPRBTX8lzZ06flxeh+DYn0GsW3ny
8ulpZw40BAStPhPtrbSfYrZ4UyTxLoI7Az1C6JkE+YHo0BQ9h0HipKozBTBjeOyHB3UY3JH8oOZ9
icLsNEjQRIasYc+slb6Lfg5u35aWMt2eEYax3PSTCHSxRXXHuZN8nvVHcxchXfUZMZAPYRFoT+eL
stu4IqENmKR/N/T7AWMjq5+V9hjSndl9ZLYswy1a1jo2zEYRDBlufupQnsdRPg5rEJtPLoNZJ4Nx
sDDA4rJJiJjC9ASHfw0jj5iZDTrPPRNZkhCfKm8P1jD5xvKgxjfD8LusE1cnmHUe7TN1WzbSMG11
At92Fpr+6D8HQRMMzfOdbSMS1lNkIhjsWP6ZJwtpXM0Zy3tkHZRjqGgYEG2l2oQZEFM4J24x5Jmx
6cylG36M7Qhnj/eWrFojCEJQfsRgkZUripwxZ8N2N0xpPVugxK5SWWybpPdswvSGLHL7qpfYlhAM
KhA6StoYjshHAlmLtG3RAiw3Pub6SiHvXdrAl71Vi0y0SeQCkIMnUDVZmdP820gxWNXr67ow5Jn+
DNGA6ZtxelXn8XCXMTP5+wsADc2gxyHrjpcvL3MR9UsaMuykF1njdVvMvjo1G8j8SHyAiI+IOdNI
8SPDj1lJvBOIc71J0hT8ymoqtSJQNaWbEdwoDtKLBYFVG0tUqnhkaOBS2L3eK0dmRqwKNEubsgB9
WVAmgwar9p+hp/obczSIl1w+aYKdh/wG6EtIyusQl+P8VK1EzpQvmFbWp58wIUjo7eLhHrKyl2EE
tgRPCLdrIU4BzYGHsTSF/ZmDFFmQKMfg9viY0CBrG2hMSzvcBKEzwCBzjcYGzMLii/WhqkTLomIs
xxI/m85mbh618FArk5e1pq/FKYZjv0f6j8n6cXmR4u/9BczX7/sIhP0/001iE7L2XeA4x7n+1DBY
ihkHM3kylx1Kj0t6k6p3SfSq9Q+SHyCos5yunC9ARrQx5tDEyuva2dRILivMN9X31Go9ne2y6aAr
t3Yt0woUXAqrGpEBVT1IbqE/7NxVTsi5to0OTuHoOEFn3iX0VzxYEkMV3HS46HBqoRcDwrLNub6p
rir8L0BMZ9cnt4u9t7Nf+sg2pD8SAm6moUkQBQEDOsAxDtzRMO8MSczzZaEZG5NhMxAJc+c5He7T
yPRKsODIPSGTj+4sCZzoJJ7Crf9/EgbpdNDzxQab0ETrUkOtY2N2bpfP7pzakresiO50tjTucsMr
GTxkA1iWgT7mbbFsla51K+iJDa2bdh9O9aBU98by67J9igwFAevqaNYblQ/BEOixtM5R6SygPzeh
INY3TwabJBspesKurfv/D4Z/qTTo1Fw6DR/OUXS31vdj/jiAsI+aBNoK3ax8NqHAbklb3cT28gXL
HQOlBRdUi7A6fbqizVXebqn+aQx71Xio7H8oap6tkZxbC1kQHnTrVobosK/eLfKUEFmpSuS0T/eR
c9phOIx1q2If2/oDzgSTJq+G5Q5eZGj+u2wYAtuH1hxkF9AcAD093m9ljCk508EC7ZP9bPvqgEG4
RYhGzH9IWdpI8aHtASQ7HZSx823raRWPoQJyq9Y3GzYcw/zVmnqvGjaXFyTYOszHRt8UnmVrTyJn
C0sdmox1EzoroEnbsM8CTbkKuPcj6DWvl6EEZodJMUg1wEnhEcAHM9qgUkya0uB940qhGESeovUB
ue4wctXEmg5mZziRb0WD3fmTZhWSisj6OuPi5DP49eeduK1m0bUaI9jX0Wv2axixfdHJpGFENQO8
cdHEpK1taGDInWPYph6xtMcSC3PeFlQJ2mYIkjHZFWTM3cGZjuOE2q2SbMZs2g5W7Xf56Klk8UOr
fYyiep854/bytgt8GeKZVXxYx+WAIb3nv6nRqpw0RQoyMeKdq1BFTLw4Q/jMhrqQsFMFWwxWqIUG
LjjOVfD6HGpM1reAjfpmPE0U1rRka/uWrE1McAaxxeBHQXwAoRP/4EnyaHBilaGKGsfbqjWDxk6D
qHZuu16WvhUtSMfgUHBEERyDkH2+IC0ZzTlpARW3xQ4V/W05qP7lzyOCABUaVTqcQQ2f6RwijBW1
oXrZeH1dY866RVrMJ1fT4DKK6CKFpCTEt+BUQN/loxJaV3HqNOg7T2PbjcZ8jxrgBtXAvamynZ6O
m3gxPCPRD6gZbgyFSfym6KoDyxbsCgxowLfjY5TaqE060aXxEr0P6Mz8NOluKiXbhGZ5q2VhAFnK
oEuLbWqja/3y4kVbjC+IrBAYVDpmHp1v8Ww0VqUQFQYDFQY3HSzqQ1icStKOIrM8QeEvc0j9sHYc
wP4oosdGYcdh7twEnXCWorxcXo8QCcsgq/wPePScJ+utBVPKQtKAHjVvE5t8jGmyL+Zyp02NxHmI
oFapd3T64MWLl8r51iXMyY3F1Bsvj63j3BDfQCBWVxMoNJEESuSnTqG4VdlToUcRonOv7TEzISxr
9qjOVb1bjEg2s0R4GtCCB/EkyFAhWcwfurlS+n6ARlJmt7uEvBkNYpKSVldLGT+HzDr0Grvus+za
iaffA5ScJJGfcK1Q38NuoT0U/WHn21raDL2GjgX8SPlZZel2isk9aBWyGQ4SnD+n8uTOm+fazqD+
24AEXPd+NZfFXds4jW8ptqwx4DsUep/RCuGg1w1EYL4mQqbUiNNqgoNR2TNeBbNvGkPtYvCVjG4s
Os42KoOohOMLQpP1fPPI3Nk6aLKNh3xmUFH2Gg/2x+UTJrrIUX5EjAcG2aqNxxlIpIRt3Gd4rRXq
jjDV77Nd6TiuZj/HHb0qy71lXoUOC1IHnU5j7BbLbhwOdbStxt+Xf8q6mvOwBcKTeEci92FDjprX
7azNQbGhvoHUDK3cbtxG1QazwNGr8J5YkgDt+2EHFBRbIEGLMs03bdjJGfSBgVvpVTmaWJjiTXnk
5vrBALH/8qIExqJhaCDI4uiARZC7/v+JXWJnIbWRYCb8AA5RNT6RufHsXpY9+24oIPH/STivtXjC
ozjrSC47RMpIJdA6rhdb8+YmKiRrEe0aaO/IbWO6NUpCnDm2vWK2LMbjo5/G8irUVOVoTISAOTG+
NEVTSLjookWt49fW1qk14clZJqIUdehCpBeU3nHboj30USvxxEIIlLYQrekUoTr3dfI8acIBap0e
GlRj403JZO81McCqQmuC4Y6o+Pzzo9pU62OBx01BjyXUbFQIAV42MBnC+v8nBpaRoW/09M/zCQo8
nXGYIShwGeL7cwbpbcgUOFDBQ12DP5hmEarge+LllA72NUJHv8H0V8rGgCzLMSl6X60yWcOZyBl8
YX6j+HW53VDIB8HnKDtU88cIfcX2JqGJ1zBZwlVwRleVKNyP6/xNlb+jKqJlfTXqeIFaz8q4SbPO
r5Sfl/fwD4eE826gM4FvTTHpD/bAWfOspuji7xD9plXqz9D6WcLCh5SCi6HcL0tYPirNL5r3fhbe
Q2DodSqNg9oftSb31VaWHVwv3Uu/hctUODSD9NIaiedQc3IMJCT7qz5ZbtWp/TSqt7jv7nAcZbq4
Aks1UORD0dJybIiMcztQ1VqSKAZW3iujdtBD0/KyJpPVxL/P+rLxMDMMiLJD9QtBOHemNYeV9mh1
DPM7yNuCaRpJ8PGa+ghRg8yLNyyA2DgG3T2Pruney1o+vw//BDokwdADjxcO/uF8pGErsUnGnnkt
JFmYG92WxwWwvhlEN4On/9AxxmQb3xZPu8xVNhIbW78b910heI++pLWAApE/boejkU6KXrXMIzf1
te7aB3ufeS+oPu7x+gj+BQx1FPTQrm8tvn4w6WFvJB32WXlsvWpr+8V28or9EqBjciedyiJc2gka
5+bi3IoW6mBpTUAP0UFx4zvoBeWYyvJqXJWyYduCRxxCuxM4zogsJ280bcDi5nvm14PbuJNr5b61
hRSZ5FYVFFbPsdZr98SDUy1FsNkDazz0wa/pKtv2P5uf1FVhINOdTM9Q5IjOlsZZqGb0yAOvS+t+
9sH8bl0N7nCAbJHhonPusduy5/tC8mD8Uxv+Zpgn28m9eEqQGUatAqZ9X+zQue4yf/bia8fd6Jh6
4neBsZm2mGmKxp7tD4mdrlfsN2yQipCjwhPI4lVcx9xR2pkBW/twPrP3TXhDPMx72eA+Ww7VXvo5
BTcXVPS/8DhLNZNezer1cxo3SuHejRgqmGKvGy/aQt6E3C1e5ec3qTfuLi9U4NTPcDmT7cbZKZQG
uL1Xb0BN+/VgblVVbq7i9a3pLaiyoETJ2U+ukTrWIL3rtQey7X8XN7of+4qL6ZseC4b3ZP8eH/or
VBMuL09QycMxQTP9/8PlbMgpdT010pF57Gf2js4zDGG7Zr9YoHlTUCUw3k9Z+m3dsW+Wg7I+SFYO
yuB8IZZWfaqVq+WocQeh4c4tZ3XfajJPqgt92wkOZzHDghlmZYI7Yx2A5Vy3wZ22n727h5+hH27A
+HOtW7K/SZ5/U3d+Hf3YjTbb+CrxjVvn6dmWuCPhojHW0UYHHGI9Pn22TA7rECVBizA8hqNnDI9a
ur38KUUQGGWj4gGNuwqn8tzhLUXYl2Vm4oRYo68RjMQMb0YZOVTwsMW9hFIhcqdIVkHG+RxFqVKt
ykqDYSibNx+S3eKSV+jp3dMY7zC39ZtrTIbxl6O0m194eSDGw1NWR6MUsM+RY6Ppm3ZWmTdtBntX
HzFAzAvonbJN/r5DBWs8QeKujkQtEq2YgNQEg+GBPeeWsqht/RP8IcABAJ0cfDb0V3AvGG1iC+ly
fKzOfh4GXH/6rkn2qbn5B5uAEAgeemCEWXw0YRjTWCsjzC4djqTZ0SaonYfLEMJbCEkonGUNQwFx
qM6/S2YXRhtaFEv5mPzRs9xsawUY/7q3rxFJLEF3iN3b0a124U27UyUFXqHRIzKEjDAyLVCHPwdH
ap0ZMYU5qtVyE071zkD5v4xlPT7iRX7h6Bwpuli0oukn4MwHUviD7tUY8OxpWwgkPIxbtHQ4LjUC
rDJAq2fqOXNAfHxWyVavkeY3q1knFSFPAJE7PkfWl0msZRWsht607/ZDVPhQTQhsf/6wNmwXv+uL
C/JMED2pu9yrP5KNM0j8mNBu8chY2fXoMedn84yQDmy1Cb8gNDbjdI+hQy40tsZIppYjeNWYeB3/
D4dz3micsecqBg6rOshk2vNna0sMV2w6XxCcP0mQzE/tHhCKkmYunSFSlvRPjvVy+aOJ/dbJUrjz
0dYol9P1qFvhu9Y9q9V7q/hdRzyb7Bfb6ybqUV0StfwpFHKWAuIiypGQAVoZQtybJdWbWUGGAW56
dkt7389QsPEwLjQY/GpbXzXX+ltz3W/M2CO5N266oKRuspFFxYItRsO3BbYVXucY18d5OUaTVIsV
Bb8ib93Fek3zx1yRLFUU6CPXBFHJ9V5YW9bOXUBNIvAj+qQFiKtt6jtjH27MG/WzC4YAumk3xPH/
/oueIXJf1CJz77QlENsg90FRPI5Hp3X7zm13TJeceeEWnqyOiwv7KsKk6QJYOf2VWV4NBWdLdt8J
DtvZergYkAzt0hURMGpnn9YfUyE5aYJyycp0//pEnJcu6on2zIlbL96bd7HfB6mv5MHoP85b6/Nf
Ps46MgZcxBWSs7mlaHOVVWmLhwm+ieJCoRoXETi8W3qzvErAyHeHjHhulQAEAwL1C872pgQ8rcjM
W4z3dO7UYLkKN45XMzd9T910iwjiMp7wQ53AcYZnLPaSd0XZelnFfB0tYqNUA3f91rzjOF0RZ29Z
aJSLTorWsxp/vDe2ceWmG0gBaUhF4JLrAv1+fZHUbnWd/Gc+XV6f6DVytp+cJU7R2NClBDqYKmtm
6fbXsFG98AimzGP1yby/F9OGYZ5sKGeYUZP3tlVhQ3XngCGDOUu8WaYGKLgyQVpBBGaY6IJD8uzc
P3XUqpBzr1CWd266eteQzyrxB9lAjT+MaP7DncJwpkgU0iwKAQy9SRV3PNCtGdwd79TarXeTG21z
90BctceMbanmjPB8n2JzdrkwZpEOU7K86h5N8a7jhXfZdgj+6yGcJnH3Ivs8heLsE0oiJB/juvWM
t/I6vut2yo1y30pARE73FIQzw64vYohbYD1W27h647edPy4y9p7wjoakNerHxvoy5HkondWRRMua
dSnLpvU60Jhcw82Cac92rxhJ99O5IU/xw3yVIimQ/UJzsOS0ra7wu8l8/QBumawqo2ga8QPa8jMv
b9Pseq4+Rih5jx+G8bG0t0bo6yZzW/Ijk0bU4g/5Bc4dPVYs/eSo6+pv0v18T7cQ3tmCT7hXP4v9
4LIg3gzuFIQb7cAQmlhbqDtspzvH/WHtaXB5J0R+9eRL8MOpK2agqD3jt8QQaR/ovVQA6k/65ttW
r6RwzDJduzk5s81Y0iyJylpvQOoBocq2cPvbGLFKBEmRrbFL/H63HCFJJrFkgWYFNH9OgLlvXCoY
fNtC7cpbcm/Zq3jSqt7iJp7lwZtD1SveXt5K4dE5weM+q2Wm6KnMgVeuo8UJgk4ldKVBn9B4vlB4
/rmpqF2pWvhgieUl7VVU+qEdxObB1CuXIPl5eU3Ca+lkE/ma6RC1aTpUWNRbdIBH+F26BCd18WIX
HRUYcm3LfMNqDhfMxVrjjpPkdVEXHcrfWB/UAMraZ8bRDPcJhu46lcQJSL4X/6Bj80woGn9aT4m2
hN0R4lMiIU6KXkCnNmhxN6A5NUVvasBIr1Wv/x0+5VfKGyTMb3XZEA7hQT6xi3W1J/sW58jUVhr2
rVae2uiWlLLjJLzMTwC4my6nRheZ63Ytm3iPx9OhRIHGidwOlpDtMd7BHXfkxZAE0H/yNN/tYW1W
RvOBZvIcTLPJM8QRWJfzSA/Wlf7iIDPcuscBiRbDVTe19wJn6eVI26o71YeW3ebyERBv7NcP4D5h
TSzFMWOs26a3uX4f0b9mfsJNobCHVDSojJBYOP9w+oiBLFOHBSoEK7Jzt5ANjhe+E+F9V31BjAbA
y+AcIkb7j9rbWALdotrlpZ9x7Gq3yVHx8yDfjvvIv7xl4qjoBJDbsz610zB2AGi6aGafR/fllbjt
47yrdrJ0idhATrA4w28bZOgYBMG9CrODAhr0Qeaq3uQa++5lxlFzi9g9hseP+iEKOmT1s2vdU2Xa
gwKvDNlmiA4iuY8OqD9JtJPTl2UszJuVijMvO8XId2WUbmjdBnRBXtiYB7fVZeoBAkcJJjgmJECD
dZ17zn3UvDfqRbExihoqQr5Ct3p37IvNMiAtRV8k3/N7zxG0vNdmKyCq35vpmtygC4vBG9NofaO1
0KUey+lO7a3JpV0DMdt88Bx7+hXOyjbtMokPEDjqM3TuIh+SPLShl9dgfg1etAseEo3johQgsVrB
hq4dQJCNRq0NBTfu/m7SUEvLIUbirSDxxjIaNUC3jumW9RA9KI1ePKaVOe4lWytIbIItB1r/qggP
uRwuXZVUOrRywOr1him7gw6VH6fzW7hot7HdqS50kjdREe4ip7hqwvF2prKBCt/dOhq6oJGAaR7r
1Hm+A7SAdbZzHbWQUl8QTbTupCw36ZpvWbTXy2tdT/25Kz+H4iwWtpzWqYWcWKYr29oinkVkw1a+
f8MVAl1HYMdB4ZD/hnU+Kc6sYTWd9sOBwhtdPBZrrmk+jmh+uryc72ceWCvLB+cdHCb+ALYNnYre
QGqnj6kbNUe90LwhfVHNGwfdgBaTiZQJv9QJHudUG0cpSt1ArgoGvFGMJGiywAEJpJJceDIczqHG
RQyO77qHzPxltju7mwP0cWr9INm/78d63T8Do1ixeSth7vxWyjFItrQHmAPJXygUIetqm0l7qMSL
+QLhNi2cyKCWJUDK5t7Rb/po3+oOJPIyyaYJbftkMdym5UquhywDDq2vqAkSVK/+03bhkMC4154U
DkGNBxr3YCx6cXIdt8w1IVGXhbIDJKhygouMNgf4PwOZS76sVOdDVmTWeoLQRndjPsxH+tTekmO4
UX31J3Nnlw376L/l77O9Z7h8manDUMyo0rGBVXHI0mOWvC9Eco0J0g7nGLyvLWk2dCbWpm4dNwqs
CDV/A29CeiwOBWoDzuK+qG7+3GwiP+tcA0MDJKJGInM82d0/lfuTOMFZGMb+oEcEc5yDedyr/VOH
MYGy2XKik3WKwp0ss3BK8n+I+7Lltpkk3Vfp+O/xD9YCMDHdEQcrSZHUalnSDUKSZez7UgCe/nxF
2jIJI4hx98VEUBBILFlLVlZWVuaX1AeVOJatIXhUu+siXDJjzHimnbfmZGhpWueLHYfWRFTpblSN
7J6PjN43BiytvzZfvLurRjKAdGu9era/tL8izUnf0zpOhoM4ArKkiyB9dSNwvAdyE32tLdUObdkc
XB+ddxtZgBc2q7VyV1rcS4NtWbd+KsDACHZc5Z2hW5oZrVfSc+UgRfhVuDRg50QC9AjmbQxXj9/w
/gOxiqUxgTk+FjdNis0SeQnAYp4CEGkRlAS9Zbo2QopfgSaIsgLG6HM53EjtUnrfmZUD6+NfFCZ9
DGCTEEEsoMD7az96G7TBHHTP9hCFB5yTVjVrze6Dx5F3qe4ow1JU4Dwj/yLPhtPJcEGCR3kceJDn
8h3lShObNeCw3L48kc+s0s9rybSKEzItTWtFYLxEfSfhnJE+EkRZhslTHWHTcqWU61p8vUxzqWYT
nZZDIp6GsM0tueQ22MncVmNxq9Lo+39GZqrTtgjH9VTUbBh3ivBl6O5FYcklfaEqU9Q0KYP5vfZA
g4++iqFoetIIsDTJvVwTVtKp8njCiVN3Zz1tqjCjjBWEfRy8995XQl21thL5KVP2SNm5QG+pVuI5
T9BYjng/AL0svx6Kl064Lbg/j7I447upBhkLRMq1HC2XFt1KLcmTHPlLrtkLMmK6BxOpYRkRtgEp
cJ6lk+JLMywmc5mlgX1HhCZDIRam9chqDYKISYmChHcB7yWPupy375cZgA3C3xgA0dzYLwCoG/j2
vEMSsR/lUQARqQosn7/W4Mku67D7BN+BELKgbC0Rm8i9sNYp9Tq2lRoxLJON0u0i7Tn1bgErt0Bq
ltFO6sWunwgfYJVw6HqQ6j2Y0sT7pn+RlpAh5zvoV9tN5GicRFzYVaChAwmCT7TruJEXFrKzms1J
NViLnlQDwcoA2R9ZNcZ7qfjqj3s9dsdggQlmK8JCk5A1F5YPfsIEfEu8XEXuTlOgzaZtTD0mq8ts
Nq8knpCYdH0miwWXxBgw2i64rlbjCpCx63RXZAas69DvsTtrSWtgOO9Sh0+NZKfZ4oJr14xNC4Lh
pAwTnmhaGXBJMXi9e7+WoKU+6ob27elBVEzNKq3OVFzVHM3hq2a3prQZFbNx5IUyzLh1n5dhwjNj
H/dp7aMd4EEDUy81lbv+qna7VfRWvge3kh0XdmCUgn25/efVypO6TxgpycSB1CXoRrkBbIjc6K+a
lfjN+9ZKBg+7Dzzmy7dkLV0XwNBW7SXX8vkF0An9ycwMYKoYKd5BX7nf6SlUWW9LI1uMYGseDO2u
vfLuxL03Gv7b5YrPyoETupOpWujkUZSYa43QXwnyruIQfLXQpwskDnrQyRiNYj6LNJF1aX0XFRu9
aw1kLVuQZ7Oi81c9DrbhEyKiUntSxCYcBfGCsY5Flkc+xBLZEZrAjqRkwXy+RE6cyJ1BqZpyADmV
vCtFb7QUYeTpXcjfldHoXO6imVCgszEx9V31i1TnWtaAgwlQCGSJMtUn/AsKS90rNVxEnvm3xlQe
yqvMbb7IkZncctvBvVyKpV6cCKggHQM+5cAoClwQZVF0NOTTo3+O0nleVVaKk25UtHLwFVZVvaHm
UCOlffu9CZd2Chbk+XTzo/EbhI31oJJlT2XwTqslAIPZZeIJN06kicL1VaoySZr4kc0Rzmhra8SG
VT/ainof+ksw40sVmkiPgBdK2qeoUFpu++SDdEv9ssTvEzEB78lM75h47AO70x78aKXFV6muWFza
LkzpC2033dRQhipsO9Y5qWZz2FbRLUXYjn2ySimQV/4dH98zljvMzCcsV2jQsMOK9dXa6w1xA6/G
Yttc6XZihLvaibCJYt4NzpfE7TYs2E61Lg+spannMPxPClBndV9qbOqHYCThFf8cyW7JGbputYpZ
W9AEbZIawg2ySQrhjdRgy4ksWZVn9SgRSW/ZriD84ycaToeYaEkWoUdp+WMbrFX9qikfdeXmclWX
qExkCCnTUfU9UPE5O+i/yf0+8h3ks1+YC+ZF1a/KTIRIqXpNWcgg03X3GdSWHI6iyh9HdTOuQcoh
Fh0BSIPJCPd6uQ8CEmNAkAHpjmMzbxaizeYb6xeFyZjWck7PKQFfDoVn5zwyF4yQ7D4wX8UlSOlD
ROVvq5yT2kyGt6YEgV4yi4dQ8is9kZ6KfIBxTYUjCUXkjscTZNdgipmjpeFTpUI9bZsNVOVyG4Vj
URoxTbm3pNaQ7DRoiyGzA+Sd3Iy6AB/QMI7saByrj1ZvekQmV9yTmPbIlsZHqXwdNUm/VoFEpzo6
EAYHBzjT41akovhFEf26AUZKAkTWy4zI6vNbfYETBNR4lqNcm7RtPyaBVOroPapcBd2+V+4KPjE8
Za3T90G/TgNpYZDPyk8EZ2NoIVgIeSqm8xp8CSQE/5scstEBVwe+6eEuC9J9yoc3RasteIDMjoAT
coy3TkRKlY3REIlws6TdK9cEhiSsdW91uQ1n5fQJjckICLI8pIRDlfhRWg/iN7HvjBDmTHG49wB9
nixZ5ebGAxbggCNnoES8OOkzDAW5iyX0mZjmt3xOnKHO11rDWWKfLSRHmSXF/NOA4YH46+l6L+s6
tR00eBnXfLdTaPYlIt4blfp7XvhzYBnEdp+QmojETg7iDCBrzCHWs5T4vsAc1HtL/L5UoQn7qRUS
d+SMip9/RNQI0ifR081eD+zLPDHj/YbqYApRgcUKMOcpnzeJzoeBDm/RLHwRyVMq2jEgSRqObWt8
dOm3SDGkvjXg2wUAyn+rLeEbzqgjYH5qq/HTJhPFvAFx+LTEyNoTKoER9gvGgLmhzBKH/aQy6TGk
oBgyoINCVuoIxh9dPe8tNfsu5l97/fFyc852G4J+2DYlgkvUiVj29bDTBYphDNBvgw9Um/NNknyU
yeheJjQnL2BF+0lIm0Rb9YMPBJkQ/reF5r1JSbcRhcJIs+zf2Ic6JTPZCRP0oqgjHfURAJ8ZYJld
Dg10gasQGUr+jQrpPGKlEWjLYifPBaBKeT2XQnQSL8aOEORW4ZVGNv45kDXY/YQM68ATOQvkvG5Q
I5ARs73cPyh+7JI6tRQV8bVf/rxGmD8Q0wN5xOIxz0kh1hTZlIQWgkIsXKRMMKJesbMlTWCO406p
TNa1ER8hd2qNIZTrew+bkYmwEcJdlLxdrgwbI9P595TMRN1saT8O8ggyNBdWWSfvZT9wLpOYY+lT
EpNh2kbBqKYtSBTRF739LiIqsl6YJpZITJgMblkBH/Ig0ffDdz6G0PGq/MXvpYWun51pf2ln09EZ
Kl7rlTW0s1hHIDwmCNl/9NR1rrzIAENDXvs/b7kT1XYKcFJEVYX0IlCfk7Y3AhHxKIAwH5YCG+ca
75TKhNN6KfBCMcJ0TohRQBR44hepfbhckyU1b9JByGHBp/4AGoDrFtTvsRAYxWirkcvVbwG990T7
Mr3ZjjpRKyfiwKeCT3UKelV6rapvvBdDMDxw8Fzo7wtAoF+mNjeIAP3+qcROFLBEDZGOlSlEHPcc
Su/8sISdP0cAk46CHRYkTQFA/rnIQdJhWS7lDjZRDzDOWed6RbiwITkrb4BzeZjeANk5IVE0eTTA
xwdSTdYBxcBFt1wG717Jz9207xdmuZnuYZk4mQRFw+hTeDEth26pJ1VlJsJW0VbXQBQ0CFkBsf/P
e+aM0IQPdGkkYwiQMaQ+t7j4Q4iWNj9nmg0ECDbJeRZkPlVQpSYhBUIi4dBRqyZAQV3JJy995VtZ
KS8sQ1kPTEQ14A4ZEhBCKXR+GkjRZEBQGhgehxZmTlLHm1jmdlG2bbbI+XV3maNnZMIZrYmKHwOG
p+840Aq7a9/TLap/BMgldpnILBecVGiiVGUBIQkyBAJIpVwX8jrQ1px+lejUkTLZbOpugekW6jSN
nGgUMSwKAeRyz06GwYibdUxuL1dpRs6dtts0XEKHM6dXMISPoE5srwcSRaQbSdtdc8mITcsPnrb3
IZCrF9h8njUQaQ0kalHR+AmbJzFykQhiC6iWEWlUSGwn8bvffUu1dab+eaCBjCr+osXKcqJpwRvf
B6wi4FpkYYWFjKORZnW5Eec76heFCfMVjRwV8ojaDOmmyNZJeaPUC8vyuX6CTw4AZ4gCRzd5Uomg
SoLG94D9UmewrZRt3e8ENRgsrSeq3ddeYhVCUBh6IlAYIwTh32BFhIUj3SEAURiW33kbtmneymo3
YiiXjeH5oimOe8X7frkZZyYNpCD8RWTCFDXMPXXfwbM4DAKYq56bpR35meAgxC2cUJi0Ypg0QsUn
qEabfRA4AmHx0GtYhm1Cfac3VtBv/eGdkxyJbPvGoUugm+z1U4F4Sn7CJx71PU0tQb4WEAkSf02H
0SqjF+QzVYUl+MA5OS8ogNuUAJsKr8iJnjy0VUKFAnAilETIr2i2AjLCxiuVW1/utDkbNDwpfhFi
vXoyvHTYUbgkBaGiU6y8t2nwGPI7JADq+KugdJtom8S7IBQNTbqh2prSbaRavfS1Sb9V4ZL9dk5C
nxZmwqd1yDVcBUBfk1PWWnLX6I5fC0bVaAaAoNvxzyOywE9IG0sEIJsi++5kQoBjt5dwKsjVUV1Z
Ol9zTqEUcN9ulCUHD2l2dMDmiAB2TQcWzYRWEiHpWQEfPYSogGvs3lKM2hjM2Ij3sRGtR6O0qR1u
WmSS+V6tBifcRl8/Cju9FvehhZBwg/+aAHGMXy154C4UbOoICyhFvi06FIwnyIKOSMLFHdo5+QpE
auDV8ipbkU96dZTokCSZBGyK6tGvFLNIbwRkvrrMyHPVOCUykT5UFnyvlVg1RmMMS6wqlrpwicJE
+nD6qDTSAAo5KQyOe+qChZ2FuTF/WoWJfMnrQIp71hPIISmrj3JxXXiwxS+YYmarAdBDFQDFRIPB
7nzAA/g8CloeVKJ6pZf3Uryw1TMD4COzbEwwvzAYecQqnBPw5EDhgwjdnRvlpnZqF/tZ9Xvofh2s
1oFxyfJMpOHojVQFikduL7k8z3LbCfkJIwgabMUcq58ILAVJ2bUCQsH0h8vcNksE2jfAmIC9C64+
r6Oo0oCOAerY8Ddh9wwscoPD6uU/I8J68kQ0K6RrQzR0ZfrAOonGO64A5OYiqMvvsVZAdQY4PbKg
AT4b5+dUqJi0apfDQtypDZzOLJgzkSizgsBF4mK7Fq/TiDeixL5ct5mQPRm5J2B3BJ4qbPpTqxYc
D2kNgyrsTcWjQiqjRNgc6W65NjXE5K0Xr6ve6nIrwt7CZcozqhgzDiIECtFPyN045X81iytBl7Hw
TImZ8PugCmBaRcr6pIHXqkN1gDwJ5Oky0ZlBJzLQEkUVsQrFkuq8kcOoq5tBJ4iiVvzWEAbF6cNg
gSdnJk9RZIZcaAuwgU8T3vFUIHHVBfAHQd4IWXK0UjCw2WS0oY2wdCPUnMt1mhkDZ/Qm4qoaJakY
e9Dji8ry1QH2tmQfavXCMvQwAU3ULiRFgVM48GCxazedOQNN7ipPR+/QTQ7fe+RutHID9v3Yaje5
20UIqMjtNziqGcpdh0Bx1YwM33pPrUPkpaHC3/5yxWf0wNMCTWdMZN/jsGZAgbqxNpQoMwmSChPP
GIZ3ki+lGJ1TekFNxhb9ISfnVBPskC9SVjNQEwD3ASQ0pP1Bnd/rp2CFnH/PFFBTAIJbQqw4gPf8
3uq/yE6Ej1h1sEgjpbz5mNo9j3gzo3WRS9Hw1vJNuB1XutNdQVkwdFt/QUb41HjV16/1ChmCJMA7
1m/7fLQaZzCXwCbn/OXQHgh+RTZfMPvUSOk3IR81HgrmfYG6tvWt5r1FCknL2/q2UBks4AKaxnoJ
EW5uBJ+SFc9HcFFIMFFIIDuIMmxHX2i9oInPOWGeVWwiiCWeKl2pgkL/3lnSSrbDfb6Pnuovoend
AxsEXH0vP8GOYGhvsrUJEHf8/TJjLxZh0ulpESt+gt00s7PeWjv8AC6JlX+5SXfvz8VOcelXz0RH
c5ZmKNZwtYTcOecKe9YCTOKcTHi66PvY20MLcKtdf51+1wDErJCVtn5/yl0E+3iZwb3I99q97qq3
g/Htcu1nkEMQdX/CWRPNoa/gByOHqL1yfa0hdr17E6weDqH+7btgFiYAmUwkllsQb3NSG6jtCIAD
5MDvsIp6XIRFOsaNSfhVPGSGmgLVPH+k8lry7vulXZ7ZaRcYwrAdizz+ppYAokRy3VE08ZgH9lC2
BhfwCFdVzVQ0e2lVxbIZCNte2weKdbl556YLRKsj1yIAwxCnNJkCk0YnwdCCMnpUCtwMkQel9vyf
0ZgMUgpkEbHm0YNCrK2wE3jNIW0nTHvigg4tzk4BiAxACD6DteInlQmyoBEUxir6tWfC8uB6t5qd
rPsH7UFwpVV31d9xu+z7vfKttHynNUWntgbARtRflwbNvDw8KcqkzvCyVxF7h3aNB4zKzkpqLC4j
J0XWNhDsoQcbncs740ZdEFhzihR0GUFCBAYwXKdG9X4Q+ECQowZKlOwA+sZFSmoLzoiIb+yVPWnr
+4wPHbGm5uVOnpPEDNwLzIRl9G87B32cDpXWY8Qk+loTvsLkc/n9c4xKFKZsYIRgfTRREPlB0anP
Zr6GatgIHXJk+LbbOucBDpX6S2GNTKhM59lTahMtKiWweOhsQNaVZ3HMAZwWG5F5FkhLntKzDYd6
wWsNOQR/y8bjjWrDC12OEVhGMPdkKy7SF5awszyBBZGOVCEHe+e5BIf6GQucWEC8EIjrvLRjL78q
RgBUxIFZqtpK7wVb7ZKF8TgDyQaUCGTWxnYScrn+ti0idqkvdW2FQUDT67JCpERf7YohWUcjMPUC
YvtZiARBkpu0wzrTexurgM0gwaLC5euURz61gKzkIjN9mVylCFk68ux/vff/7X/kN8cOrf/1P/j+
nhdwVPWDZvL1X9fFR/aPm+T1/aP+H/bg543nj/3L/cj3r+nvN509g5f/IG69Nq9nX+ysCZvhtv2o
hruPGhL18H4Uk935v734j4/DWx6G4uOff73nbdawt/lhnv3149L62z//gig/GVvs/T8usgr886/7
MPNfi7z6+O2Zj9e6+edfsBX/jR0meOERnSCmlO0j0I/jFelv5Mhl2amwvQCkCAjYLK+aAA/9jRRB
uBm5SDCbAIcUbF7D6fBwCbY8CSCs7EiwNBb++ln3sy761WX/yNr0Jg+zpv7nX0AMPBubKJYKLzcQ
1+HYhKTeB5+nE30kjUOlDCsuc+k47j1JMbsqN/Q6GNyi4+xcjRMEOOmlQyo4QvaJzMMcXdxr+XhV
a7LVh7mBlKqrklPMvkZSCakFrmOyrQFrZHQhkGkT2dE8mrl+RVYkT75nHDTtvlTMoEMIce9JhtwT
J1KR56kjyTZX5dUoJHYRUijkyHgQYUQZWqK4iF0ykVjdrBWQClPF0Dkk7xgdgcZ3JRfbdFTXaXUf
x4IRF+mL1sOZWvVEE+jbpRFwykrH1k1dvSEnx37gtNAseNFI/c7K/PeIYI8+BhgqVRNzCAsA3MTw
3dWJ08h3lSbeSh4SkmTKKkpUR1RbixWVFaYsiZN4nA2z2Q7pdxC6q5ilktpQ6hGrYSGrvelhUTqk
cNfqZbfL5FtFKZ5Ikt9n+ginTL+15FhCJq3shr2Lg1O0WicvXUFWJf+qqamdCRzcxIVb3+t2ZHhr
ytSGNdvO+tbKwr2iB0amfhnCtS/dwRPN0tLa4Ju7BvliBmL2orrmSWoC/HjVy3eS4m2SYFUK45UY
eA98LGVuWSF6levkZD1gTa30vYmNqswoZXnFeldrbxo/cnNPXqWeZkWpb41VqyF7Wygbmdg8hdVg
hCXQE6MOSAa0eK7bt5x/i9FSnJBs+bizAumO11OTwBiBUrKS84VgCnKJtF6KibislRLlN12T3QzD
HfuJdQ17cOhk1+dlV8DOHysMJwmGVpN1U/rfSKTc6l79xO5HyPyulLmnmEsh+Jsd3DcNLkJWqhR9
OgLCSItEo+G02oiFzBi8xEYhiSivBtrBAR9xyfxd0t5l+R0P3mMdMfSezRiCz8EHKmdmD3qouFC9
XNJj8R0HV2yciHJrUUF11JY4MtiBIjG7KruhqkCzFYEXKxgBMqxGqdm08K6H9bksQrOPRJto+K6v
SfWNka8yxeXEzBS6BN7vohHEGIPgd7/KzIwHjQoclhlpldgiMh6qgAsfuzu/zcw0VlZ5n940Atln
Ubcr2+xFHtNt7ZEVEhc+CGFwhQ1uJEq80qP2wBNx6Ts5BU+o/SNc823GH0Oa7GTFwC650zap3Tah
XVWeK2n+lZ+g5wM8ouYAqMu5Dc8lbpqOZqbAmN6k21HLJENqsNtHiAM3VqMBEEOioa6Zum9ixVUq
9ApqqXtAC401h/Ua69Gw8exSlFzKZQaF8Chrzh7EbsdGTNG2FusHXWc5XXir6+0OQqPT1HXCEScX
UiRD5Oy+CJzBl1dQCNa1j7zYKLvI+Edbe1p230X4LdOtim93hKS2IHPvqQ5+DwvFzGXOxtgvcwxt
QkzGO/iaj4iwau+kobWwfLjyQuIE/n6Iu3Wqptuq0taRXDoh3KNMbURaghCArBgMhAIYYtDNtgIU
Ywy1NI3UF68tWrdPlS3M0JDM32qvCxwI5C3R062f5kjKm+eJ1XqBlegp2WR4Rq+waMhVwN8EMBNK
YhJaKQkycGkFVz/EyBV1gsVTGziCiKUz1Xqg8QD3Rx/yzOr8AgdAbAjIG+UVxbWoIQBWa5SVWNK3
Dq7MhYAc3od7PcT9GoIfPoRZfBPIceDyehU4Ih12tajfZamA5ERaqVgKFWNkKRZ3uVARC9IQ6FhQ
HhrPh6ivFYP2ETE6Vb7JIJsMmYirrk6R9ZoPFatQEU2I1OWW2qe+UYYBkLRQyUM5G2VTeoj2DFoR
XVyOhpCSDD7d2XeSpRmc88UdtorDFacEO5/3niUtzSwpYDmbFIIAYgXTTdtuNFIUjj4SS2uazBW5
ULfCKnguu8yNuDx0Sup9px3wVgNJRHaHjGM77JKREgqXfl5yWj/rTUxEVlR3AZoGEphrx3dhbIid
jf7XocOc5sPvkSqZaIdaVtpwW8Kutu4UpWwVgbzKm8wE2K+Tx8l7WgnrVIrNMfOeisS387TfIp+0
paYJmuTKK6M1J44L9t6JZ/KPWRwR3Fij8LD5TqNsuFDRZV+muetxqjMgMJBJEDUHujekyZiJtwlb
dndvvtwht7Nnc7qwVIQ5RQLgITqUCA0W52nCWb4Ou9YftdwluboHgPpVECOcSJNXlItf4LJ0i0hz
TLIwo2JQsKGdxZw7YLBCB7g90cB+aDmnWo1yrqIfmwPABlDSZQT9YAl7rqLrtS9nWkhyt++A88qE
KebZIS5uaKOYQ+s7ZYgBr0EGkg0X3icBtxnjLS81j7KYbiNRwXDVTCW5rf3MyLW1nn8bMszo1KEF
hAeslHLwXimSSyhnJ0XsenRTJOq+JNq6F+S9x1UbDfvHgryqerIuGyUykLlj55PEVOQ3TlQdgimj
BueLg2x2QWrDqcKtE3QWNSuiG1mXGSTzr2T5TerL+0LfMNXAh3UIaDsHXeJykwFYYEYRRPZeHbYL
ZsWf2hyxU9CpSRvnLjYO3FQvNoVHO7MtNCcAavdBnYL6kXivcfGNqUF9rTpjJOfGUIm7WIpeZUV4
jFLxlityCSaX/pEmtwX1GVIYDUypbo1Szz9ElyOIRsHK6roeRWQl9B1IXTUqb1RkZgCYEJKXqvuw
lV1GJBIjk08fgDcVMGUPwWvQDNic5o/cpsM8Pg6JzWZixufyyNlCLbt8kd3HiONDS6cF8rJ+RaLC
dYDJsofYAiImHHjgB+Ov1S57oZhUSA351OF5zFOFSJyxUdeZ4F8Bo+4qop5dIV1nGMJGl6Qm+67G
/hWvvTI2gJXWjvq7Ch1HssyAO7sRDiqyWb/RsbOq9s2XoL2MYCLo6CQiJhXuKNOZMZurqXhkJfS8
5yVbqglGQfN7XYu/cwW8tZimJ3CbStr4PdnrNd2XEDoJoizjdutz/aqvCJDoS32f6dAhUuR3j5Pv
FMDxurRqBnkVDVChexeK4BpYmcOuST2jVRSYueXR0gf1gTaQDFr0PfSzxg5FGQymu/I4PjI9uEyQ
SgLN2idQpsLU9hXPZlWpoNy18MTC9MtaSoH6rsqbTgNUEMne6jTdNnX2nCujDebNR2XPaQoA97QF
gXNunjqOcfg18CzdDRIHTdNosyDKBHntkS7EG3ik1BGNvAsKzMeJjeIEXPh2eYRIc0IFCX5VLNlU
5k8xsV1n2BAOOj7PXabWJR54IyhW1IfDMnZFu+Ir2oUmb6PkO6wnPbf1nwAwZsnwWOM9dGf1Bk5R
kVe8J95BnUOO4hWTyy0CBjUoZ1REhjUNeHcpQJVKubfaoQIS0LjHLqJZ+LLFCMccEk1JqQmYSndo
OmuhknOtCj9RLC6RMAVhIBNTDdV9PpZbTCQYPGzF0Q+yiz1aC3lTsNjB+KDwk0RIeISlWZuldgAQ
RVF502IsUoI3Q9Ozm0iAicy746tkm0CDjnvwCsTvQcgVd0yosRVUEte2lq6Lwdv0neoA4U+U63Wv
KWt2NegxjRWye7l2h235X4aoI88gxgCudpBzLPzpfF6QEAybUbh/uz2c/uscioy81hTeDitsr/gB
Weeyt4E+a6hYaGEAgYFb5UOKhWs5xboggkwYONsrUktsa6OTkm0JEc5Gfd4z0a1eFWXqXC70YeL8
vdAEXiXAvYJVi9nyTlboUlJKpPJrFBqCgy3xeq6zNKKYNJWRBlo0hqyz4rSzRsHyuNIoVGwKCpkN
b5W9pGIUJnsqh2tOVrHyeGpDTFEt2WnYfH4Lv3heidkEkhwrrUiGBKvv2ji12fzI1vI0DnZeFTzm
ELvDKBidjvmapbDFtEewAB2lVaBiCY1b+UAx4xBpb8CkvoDfcsUZ8vqJzVeXW2Syh/KjG2EG41Uk
gsFu6cQynZDRi6U0QT5LtAJbDjC1XEQvAHvPYPNrE5uhEUKhp1Qxqwo5lJLMZCtSVkU+f6bRFzaf
a0FmyB0xW6zZForIhMFvnYYNPLhia1DLpjGYSlHA2CSgiEhWcliOQG/CzsobWxayNWiBVmRroKFP
EGSaHfU0rDkl5arvX0p04cEcoEBRgMjnBpMtknoVy0N/0U3h9zGPiEME+TIARKT44SfNOaLlOm/E
qJCCq7GR7vK6tVP0qFphoYXZgvrDSuQp0NFdQeNsCSiGyCu6YwaNuNnLNLakcsmOO9kSZn2MQjGT
O7JTwY9HFs+5npaixw2VAq7HpI2Km6zlUpWzS5gPfD+12Xob3MoE53Ys8htS+lccJQv+1Ictm/OO
PC/HROqXot+npQBVMoZTJNLBmEi94PoppmbtDv1JFcHIo3emgmQESgDmS8aIGkdW9W3c1bZUwf1N
B4Ae+K0NW6saX/J4i7RXuP867Hfg5Y1av/WUWs2wKcgbG0taDANMUbuA9wBOhLr3qhRB0vBPRGU7
sHQHlbpV2scD0/6woZ5ZBz/tslMD7kOe4nPRdrsL36u8zr8307sYodMX/yD8f2m8ZQul//ppH/3N
dvv/2rqpXhMW1nE0BTN7L3vkh+lW0f9mvpNYUKnIeA+f5k/TrSD+jf0gWGHhqoF8VAoWGD9Mtxye
YXMnkqJj4wz+A2wK/WG75WTpbxVxIEBmRRQprsjynxhvkdb7TMrAs4ehY8OzEy9CGQFFfj5IuloI
YVyphC9UooCPHqAC72BQiOMVPtorDr6wOx5patXJCsfPE3zVXnHALexUevj5A5+yx5sW2dIM3I1z
fHDy+WZ8BWhhnhh44ngVJ8fz4wmOcvaDHs4/SX6egBrI4pOLO/yID//CviXs9Ejt+L7jxeM7Ts9x
86Hw+A0X8fn57UgXx+PdeGPlo3IeZktLC1lx+RecnlI60jve/0n7+PXwYpziP0qKt0ahVdR4N3IT
HgqKchzeh//44ecp3oIPHjo+iovsRYcWxmvQvvgqi8hK1LMvfAAT3g5HP8YsuqqV2MZ3EPu8wK7R
wx10h5N8l1OYu9j9OP74PB+/YVEtt2gbPIJX47ci2zns9S/jC+qPxkDVuciqQ+qAW/A5FPpYYhx/
VuhYfnzDB2970V5RF1Th+J/xzWf1cOHY3vjlV90+C4BroM+KfTjipKYPxyMrOn1AeY+l5mPYjwr2
hddcnNTP44sPPHR8Yz+EFo4UmYmfccBpXD7g6Fe78QX/NZ2d4nj85PUuSyyc43hsmR+t9QyiP8h1
SAf18714O7uBXT38x+HIUhIrN5VY6+fdO46oDy6y6v08920/vjrcjWusa1FjcAs6mN116GA8wa49
44DfDv9BCafHV/2gevgFJfn8ihPa7HDPoWDHK6x5DpSPL0fptFcc8O14/Cwca2Pw/it7HLUC6/zk
l+OL8CNO0Pqs3dHf6MfjESf8CzsdmPAAi+AHcA3On4LWBUMcb8MJLhyPODmyBOPvlyMj4LdDo8QC
dUAaVf88HgrFyn9ogGPRcPFHGckDK+mhHdkJeTjWFOfslYdhdLyKr6xVf7LdsZeODX5saNYiPXuc
vfnn59gYx9rjnWgAnKNV2e/gNjAe2vzIYmgfcMjx/Cfn4f/n58B8x2+nnIdfwH9quMKPUo1I5n43
ostC9iDed/wcz0+PuBsYusB90BnJ4wtx8snH+IVx84HL8f7jbUdCOI4tZ4AQPnimfv58Cb7hw3r6
UDHUEvRZRfEr63n8oDUPuJj77zjHB22BdmHXWPMcHsQdh7eyqyWEKV6ow1sxsBg3HgYrisXe+/OI
E5SplrY2CnIsLI4cHDjwEH7CBwJJd7uBFRc2IwAbrlA7HMeXn4fjdxwhsHDkX3A36oeGHfuHY125
bvf5gXDDOY78Cx44/D8cpJb9GPMPOB55+jgT+Ak8zWImEHE8cDxOD9Pm8dfji/FQRdmj/MvPg5y9
H07ZOBhYP/ieQX912M+6HRlAxeRzLCurITihR9AsK/TISslOD2XFCz9PUAx8xed4ciRXA6gXYxFF
Pwht0MZ/HI/j8cer2FvZmw7NcHwfjmiAQ2OjYJ9d8f8pO9fltm5lW7/QURXvIv/q5thxEidLTpb1
R+XoJJRISZREi7o8/fnGGAA4qWQn+5ThVuPWaKAbjQYw5yTjSXTv8eonj/Zwevwg7SJChS4UFZpG
SmQDI7GtcqssYg1tvNtoIgUTohTg0dtACidQOlmkrx9OlXix1J+wZ64fWKrCNkVTzelqSSrE3yt+
EuQ0VTTcJGo2wPmid6runOGF7y9FVAJAxaquMVD0hyj9WXzYPB1Lt0r+RRuICImoAkNcxyglO3JM
wSZKikeOESXRKGHHaf2b4+58YGe7SdGjNT3ecxjq93x6Pd7zeXNqs3ldLPeenx6uP48wNlU7moIs
JwfYMNl0stCWQBaNeFu9U0qCA6trBOps/jq1gcFpKsfoY3jJAXZD/CTZ5Os9OTjNEMv+24mJOW5G
OTYHPwBExubxByCGp5ijL8VaYaBIl63p2GSiBNSi+gSghKSBoFWvZ7aF1CJerJXxlHPFtRpJQHXW
X6hGDOfjoWhntC4wswA9Qe+Gtxea2larplm2XxF9NEVaY00ATn+84hkox7b2xNi/KAXvobzZHfCA
SI/3VvWLNiP9bu4brdi7m3zrDfgFls9yfxFUlTEoAYVIAtZFUmSSKaNqA3LuagtZyJy192r1jhMB
KVPVkGo4SQzZ6lBSIRoSJEpCqdZyaqRSNArc9pecJMz2TniFpjrSJDu7S7YVBSG9Nt6S5bzSEyg7
K+aTXERT5ubWuN9ujjfcUXUWCiRl4TBUlNazB6Rg8xW5+i4LS9ldkERcEZprzdBuAv0BARLgc/rA
W3HiLTSo7HaoRwOlNbvrRXhlrSIfKqWRyIh4JNUbnNIvXKssa1npIuOwALSwEssgZpw8cADXBxBq
jL/VtfUejVaU5A0cc51AFJ/LtZ7l3S4HOBXQGion0z+eWfDsTZrvt3nh8FTbIGALcj9colgJXEN7
h0SxEoJfgiYW1+58/5iAtG+PHs4POAoEEYfVa+/vHQ7v5DBSlbC6vhBRt0TDdkm3mdmraBPQ/MaU
psUgwOBAAoP0haL6A/FkNh4TpYB7EY8zhg4oRwtzAw35VLFzgtoAYaTQ+LEE23v1sK543mY157t1
99zu4IE/XCCRETrwjBPPf9KmU893K9S8Ny/OECqWgEpEx6LKwMx6IM2QC4xSYRqQFispUdKlb1lg
oltu4PVMFrCGvS/8a/6DWo67gwfF2lj9MpIhF27QaBDaJpH88++Gn8relBx1WzsRWi5skEiE2qRW
ZbZeEqfrQE2qzLH0Y7z4uOEBd088UmhGqzThy14cJea/TUB3gPBjzCBN9A8nvPDBHtVmIXB1/6hZ
njExG0HDalghH1YGOujgSZ/Xj/xFG5k4wMwNLKhnjyaMelomkUwfJMI9UwicEASYQApDAfndgxOS
Vwejbx/5i4zEgseL6GJzqiGcfiVFpSxOWkqUkiQSWntkpSUQWAmnzA8SA+fnq3dtwoKw0cpUASkT
wzPB265srL0hZSWWqnuZB8lmw7MvtTRHHCqRnZh9hJKizTp02JuQwJ6tUaMJUloUhB331YUnKBma
n+GqzFxilMlsVcUvmfWerGQoO4cydDMmglIghZa5DVGV3mX+STUYwAzadLzHt86KVWwUVLecNzC8
u/ph44tqSDDoCUWJCNZw2n/QgQBMAmsXIfeWlTpytkLnPAV4Jk5LrRBIlQbhT63YNKdA5K1KCBsX
zVayNMSIlqEzWSKqE0Nujm34SWjdBm+lQKCTGtOv15N3Jy0aHilQpUIptWmhhYbVizRCUy9tcclN
XDY2KpckcMrmbCUlTCJKVAxy11mkjPzFbJfjmZIkq83PY2OphcmJTGJcS7xHcqAynR8RxE/aDJcw
AuJm6ZAqSnzlDKMe5pCWAwzVsTjodhsQciUCD2NJtBRCuqRXTaAFUtJxoPjSksXMGWqCz1mI1drN
d7PfNxNpFKSBFKiCy7GVFzGLVexb34MUcklSU3UWdoaWNOUzFG2wYITx8ujxV5XsfZNPFNweOYAY
QbHsE71HJCXbvsDF3fIYx65t4sBTJzAOPJRDLtE0QX2vtsQoSwiSItl9gvukERYh0bQDnLDa/503
JDkGKHsRqic4oUu15byekRdOwv2Gh/5etZGGf6B23SysOfNwy+k5rUEjFc0zCVAitGaSCQwS8m0z
zaiQAsxJy/Np2tPOeUv4/MP6iBNWEoDuhPml82krjeqINuNRBUhuylAzgZJUnf6eesAwBQIXgaR8
vbrMFMrAVvLkt+41pB74hhbJ6WCirddvEKIUY0bCFVWIBkG4IECqv55d8YskymNIiN+yzrfRKmPW
2fxzqO6YfIoatin1DCZZeBf2l7pA+wW7PzmDSAMUb4hkVI+LcFJupx+953hi1Ycea7h5bl2xDMaj
Ez7JhQzoKsLBAtVzchX+dYajYX1pOeRrk0xqJNlFqJIoCLnM3bbOCl89qZUEBhHEoqGwKsrm2gAC
oUI7IBRLSCF4BwEGsY4y9oijnJsxBMQ1EA50G2RvcYEHB15gPWdhRHjIkA8MkaVNEoMXGblwys+G
B4SMex3GuHeMPAQohevEoU45pFOtunsPki1b4NZX5Wakelz8vMfgUjdOkJM7il9VfVUSawyUGpAn
xP8FKt97cEpRG0iKK6u4K+OQXX/avzwmFifNLkJK4iWQ3CBLBlEfyJOf0q0apQgYfFLoGKerlxeL
2z35uvePn54mHx5WPIF89XioQcZ/X4yP9/aeD3zAiF3SjRJ/kMbyP1ebH9HZ/RdZkn2eAubYDXmO
ZprzESzZUgktk/yNok1XKB6LKWsFCw36FLjWCqNVwvDmcNA/8QoS/Qsku7Oq9HKT00wyLaCmUVwp
ns+oSWktRyHJCk9RSKLw6kundhhZD0wp56PNmAWOfZoOUwWcNz506phQbQn97+hzzopsRH2yRK21
TpqoI37VQFCGqh7f1yWp2xolU45EWiIQpQ4QMwLMmSfFKGCyALekrtFJQnIyG6lR+lxSvbwxzFSL
nFIHaCORUsTID+wsQiTQucd3OvUnPyE40D2sfx3Rgo3uwf4W5oRWe8c31YnWoYVIrMSGm29UMCai
mFFvRm0lNChaRlMiTbQMSkMxdajf9rApQOH/9B7e8YdQkjoWPVtG7MfTKdOUIl34z0d5POn1Nyd5
OuDl3SQe3OVh6d17/uGYz04s+O3Dz8U07G7Ud3bG2cgBmeyBIDEkWIDk2iQASCBH9oATI/60YkGU
UXeiesAgxRsE2Qk6f+jsWkMf2EVimJIY28SHNzlJJN0Xy6SBsgEilPPjeKeklrzzMbetZQ/hOvAY
M1qNeQw4sByEMWg8Gnc31BkoIWOQngEJEAdmh5vmMYog2qzFCaZtkKc/ehNd6cbVloVq5z3NXL0x
YT/Pl1qKxbFh9qpAGTBtHUxYXStXw61vaqc69gXpWMWkFGe++dmcoWtPnNCaJQoOxNQyP8smBqPI
/IcTkniH5PZ7TTYbTRIoD4zjAGTKE/A+gZ0ZSI2Y9UDmWp3bsf9JFt1igNS67QZnWr5jDOSlv+PW
qLjlTKx7N89Q1C3IL5t7b3bbyHg3hBwyFLlFSP8D465oqGkh455h6PZV/FECy+VzBGDECF3wLrm1
1iaSSQPhTKHlM2RdcRTXiFYY5QwnDKhylaKQLzBMLYYBgpIIpyLVY1K96jepqmUApyAMc2A1qBl6
RDOZvX/U/TFosYwIAesVUeDaXpUlx0tQ3YFQAcJAigF1ZY1FS81YRpF41qlZoJDl8e3qkFkG3nWI
cKyou8SuyxpgYjmSto8LTsYaa0ylOle9A2kskk+/0sf0Pb3udjmMZidERToKx7qABMsS22w53h98
dx3o8Aq7tISRa5aiHXTC7c7ZHqzvPx5cvpyQIdbpE/UwIQmk+naBWL14qI6eeq9cmqSxBHHjawdg
UuAgKS5ILCG8FR+1e/4K1RayBD3ev1vzUQvfRzRID2MT/3kl4kn3f1mJ9BZJ52Fkfkjn5nIwnF59
1ijRP1gMPzSXHmftyFXBGSUST6F6t5OSWFjyA0FErT4ihS32raVXBkq0sDXMFPexKllaLDhhOiuH
a6wYzC1sakzo38Lzo8eVHkohM1PdB5Aqmrlts9Kd+MzMWA9mKbNRc9XzExrT0aKYr7oXpkALaGdm
bxSXaDegwesvKCxp5ewCfwTVSBlPb3Lvfryd8q3lF91oJ79MGXnhFK1T3VeR0q02T9E8b2PQDJAo
l+eeAdKD4j/ryODNixL+0ANfDOEWujfg4yF8r+CNjjxP9QGvIb/zu7B2MDkQVtMD8JyKr14PR/ty
MQhN8tICuQNaEg1ffr1/9uHUgFfLPyNnFuLINkszMrPsEETOzpLpNIOuImSnlGNUniuKmgRGExq0
+kWxwodUsnv+ClkqunVAUKBCPYMriHUpawMaJRPP7GRdyM2P1Mh7dbSEVLRkuzKxW85JWZSubp1m
vyxetSotN6dUpcVACpFYDi9DKgsPNCEegwqCwmBQQbKgE23WFHxn5cj+7pL3bE9QlGgWUEi1aUmX
fnU2yQjbT0WkPpqXqtHFmN8UtxqCxtSpmknXSyW19Xx6xa+C7VVF1ka0cBK6Ia2SNq1qI5wYSa62
ry1a3fk/91YfS9F6fpAJQiKcgP/zzOA54L9aTx4J5mFifvFk3ONR+92Z8TruX+0tz88vP9NdZgWN
AMHb9OgiGElb0UwQIAnUaJCyWnZ8wUSuyzKNSCags8r39j/626J6eBWNjZVs+h4FjiaDS5Gs1SCK
fuGJ01VxsqK+ZOi6EjWKcsrhIRLniqQpT0T1uIva3UcmSjnped0/Bk80ypkU8ASibanf6ieGMVKP
MYykkxJFQ4Kdp6Ek23rPF/Ei5zxa9S9y9mfjd5/H4XvDfO+DdxiGvAPy9lf+NsOrp8fezaSv/VqT
M222Z27KeZBk8mHkh9AiMIQL4vMaLnZBEag3OcmOPAOnI67/fJOEHZQNqPZIksyVzfMpWcr1fQ22
z7KUXFnkvsg61cWOjb1TI/Pc5FF689vz+IcVjyOvDolRxYqB/B0DIE7g9vglNsbHBJExcMk3Oy61
QMaXQ6I6boCYns1BsiQ0cQdBnpE4WT510V+8IKwJHh4Szp49YkeIkrmvmuXn6mCQBMm+Y6V88yxr
5APBUjiniF0TwPmIHDYqX70e8YKHH+mQ4rB5wuGhKLMV+xX4z2oz9ofJ3qrNhNdv+Vj9aMT3St8+
sDMc3tzPl+PLz80w2AZkxqMrIDCCyqJTMhw8jRIsZoFsQsoFYhZACLEeKFFJwcfAHD4d7K1Oun2k
Z5CS89jd7qf9kA6hUOy97uk5j9iceg0NQ5QMWxQGSZOT8QEhFYHR5wZBEshKrldqq35zDSghxeZw
YHNBodH94XLNfTb07VdSTmh5jyGETAXUN+3MECoXJ1EOo30/UtFXx+xhaLJ4LgRBvdH61efVH/xJ
CIO9yx9Gf25ZgvDX1b2epCLbe4HW9aSRDHsE6pgjULVdew5rYRC/hMQ665NPBagkxOKTkkT1uTxm
EOLMuIkGmmAiQcmjOtRcPiWBoQGs25ckqBDH50TQdOrVA2ijrU4IAklpfAYPpEMNUYHSM8YXETKY
5MfigBAN3sZ5G7WZkiTY51/Rq+QAdfet8va4iOvmnj8tP7SUYTESDQIkQItRD1cae4xlfVYoRCqx
0CM/ybmRVaMxoX6dIVYRSCMsf4o+wonPUjCLceqyVNKu0n0XYjtIzL7d64c+L7Z1bqg6B66YS05i
8NQ6adSLUQViIwOzIwZmySy3iLajSeFwBkvI6jnhp0OXhxhTos3ggkAWanEKQQihGbtMNIWB4HWP
AloeEw6F8BZSgZQgvGGS1n3YTU499AalpcC0BE45mHBjUPMYtHZIAF+9H/HtfnPvww0qESOkxZrW
6GbXxYJCEXAmQDmCT0bZU2WpIUnOguX2PzTfufiiQdNKw5vrg+sfqZTUpJn/sA2ELkLvakUrjsgh
RZRQO/3Ex0xITBXunflu/jMfJFBvoQ5Su0oCYyaVqTfm6VpvfaojHtbHXBVEIRIFUqjh2nQSQR4F
+kgFfdH6UQPnQJwGya33UVCWkP/NEjn0S/ZvlsjBmM0jn/HmY2WTyZsl8uF6eXM/vNu/+bx9Kg0L
k/UP2HCMEvaXKAgBexYzFcMHHnvVhTjEWh70WDT5IZZKQIIXGeqHBFC2w9Y7q9L2fR8sQAwa5iQe
WEwHa5UXl1gRxNmxS800oQbghJTqmKBSzZ451iu118UpkznbP16iJFStFtL7X7jbmsXQCHU1Y8MZ
a0gWbQdfvoNYYhiyxlIygVQlMVlEqRpK4YncJHZOo1MVKwiCFUw0LRT3MRaSpKbwqDIBnU6I8fQs
UOOeMSnL4Xk9KW2n1dSJ2tfbqWYPGCKbSxIaEoNDSnldR66id5RReyZ/pgDRhoO0kPTMiLLLeDpt
juLWnbripXh+bEpE2BukgDanun6lzUwstdxu/cseJk6oy8kZ9fYUqIScD0IUjY+q+lCIaczsZ4AI
MA9MChaPfmLXqNusm5rE9/W+m15sOfABEi2SGBYaDA/ewP9vzhrH+z1N5reTfX824PuHfFKeT/m8
eQd8n5+Sf3ra7/FaA/etXFHRv/osd+sqHWYqMtEbbHOaRKYh8On6YP4LBYUWT4e/3U4NF/rwjvuS
bpXz63g/JK1e+NWYw+nXfd7C/wlSNJKhDk2iXSQ0MirlODmUtlYrtatfFVvFGt2Ra3nwmyTK7p4q
p3K83jxeML7mq1U4w+SEkQYZF3xiLEJe4SSdMiEKXum6JhnpFxmtR0nspiQLCGmgLSaDWTqdnUO6
Sy0GAQiRbug4mxEb1ZkOK35feZ8rMXvRPk+GJrXrEITQG0g0AVbYOP/ak1OeMvb+w2RNSNE0mumQ
xQ94/fO3saaIdF+zIX+ZJCDABHDmUkssWT5aygyJmagPBpFP1+ohBCW0SPqwybpm8DBeHujTHgxQ
OhokHIPDLJConr1ueSmK3hAk3EwI9gYpm01CNkNUZUgSssJVp9frBP6vTP8bV9wbIpatLGQuKCtf
90BJJoVAZh79dWbWnPY4h44ZYuyFaHGK0Qe2RYR8GXQ8Zi7h3pTQASim69P100fWguo3ZVkIpGrN
AaVsjYFW24+dJxYIQsAEErLvywikMwU+l3Eso6kHykGBUa4MaYOMKnh3nGN4tPQyQbhGfnk+HIzL
fqcOpoeOUXE8FUKCZkA8r/gbSQdW74RkQpijBRBg4y7bPk+gejtFidiYanFSN3SA6RaNNLK1YCyE
H0nKXEahQdDiQGa6UjLt/TrLajP7bn37Pd/38ZJULN8ZlD3viTMRWOk8STQ9cm67ewZLOtzQSk7o
YDfzBlhPjerlZwQKRPBNuODIN4IGZgEEkuh6eqkQHvrjI754mmmsE0xUMX7IfHAr5+Px7mDysTkX
Vf3SSpprMM2lRfA4H2kXq0KKHiakyfjcWXnpTTUY/CXGyKiHtjgMgVIUdKgFQgpBpNo9ra0WVFOd
igrFdiXWfzz69rkQ7RiqRi5EfUDGiBPT2oeyEIlRiUpUfSDWDVGcLqyHDrkA+KuxrKY0XQJuewt7
NpEwgaEMHPfXPE7GT55Xn9ycphyFCMgTq32GOlKju3rAvrlONzCJMN4qpq9Fb6OjNEHwSRZ/mU6x
ojN+JHhz2GZX+pr5Goj9gLL8f/KyGShXReQ3Gxo8Fgec2Y+p68IZP63L54l0ioFBRRNTlYRuceVX
5z84ZEhJkBENLlObnBGP8NkTJ5rhoe8wDEyP6Zr7bVXbLneMZpQk6UQJXrIYdM1ivavDsk1dxn7d
Pw1OTi0XkZBABTJJLmsYGQiFjCIaPnUKFUjAH0nhjOzF5dGMjzQ1Ts0m9lJPVFLaf0OF/oA4H5S/
b/pYcxopmsnNPing1TRlXBqJ8BdyQEJrqCWSsq8vwn0gBY2pzk2UR2kyfRljkKpeenHrLDrpbqjm
AD/NRajVQvTQhlxl1PXpxi8MpYgqlFbDbSg81yJECZQ1H2/OYUmOYqO5IBQEmX4drS/QOWJAJXDX
gDLWhQo9ampsnSrbVVYnX0WgltkOxheoH2BwTHWTUF2JFFWd7Hnv/IZMbQuKZBGCUDjUIUIRv4WS
qtTetl434CWrVaqMkc4k+0ussWRO6HvrXWZgYDhJYyqTw0ftsnWEAL/2nVI7pYo10B8oPt1clMs3
F0wlije6MJbgQQD1wIpd9yuI86Y8a2skOdzTcFsTLkmhYLgAD/FUemHoiBMmgxM+kFmLBeGub/tJ
kdYX8pJ8Lc1Ic8DaeEXTjWRThTB9kXspRlslFSZOcli1YgRttFW5+qDj3zZ+bzMEwrnyQ18HvlXz
eLstDZlkeqvvnxhrtBsFZtsVnxNOh1uLyIcStL5l2l0nXU1p9G5/utw7AsPyizoOHiWK9LlavdEY
QdaH3E3WlCyKoArEcjykdvOqfCtJEt/Iff3A3/nlh7n/+qhZZHHleRlNtQhnuJ4tKB2y82+Lnyi1
fH36L0VW3/Y/hjkitNAgHaQwFFsuuPrUP5dKMJRIrlOGXJKBqdXwlAEmhddquykhkqyMC3gKt41H
G4ocv2dYvJxynI8RWk3nv8l4Pavzek9JvWMuyVp56dX4kaa+1FuU3Pz4FWRaoyQwRYDOpGoSyJw/
FnuXshAisUGKtapJNAFQbaqTiwbq8JBq/CXJaC0cYnenw4HoNlp/RchNSBY4YtDuPUY6nbo5urs5
GZ5QJH0KzxoXq2nGWqPswOAGWRePgBhpBBwFIHsmyOrxse+nSuKULak8XfJ0vjjFoaXIfPJ72Wed
13dLdm40cvyWh6LqjX9qyj/2Y6Vzvu69fPLJ9Wgqd4VHBQJpj1Zpj3O8etq4/qK4Lp0BNC3oPKD4
w89p32qqxfhLpXAfSF8p5oOB+kgRMcsmY1cehiDC2GWcEBqVM0rA1R+rzzHxpNKCrgL5k0htOQzq
yzh0N+eUIN4usOlk/5CDRmWervlFUJ/L4ce3UK9nSHjlPA96LMLqo0AbgHo8SyKhSQpewM0LaOHF
A7H+crk+3J9hi3hUNQOqEmXwLPe11CIdWlz/t79/QGeT5gxVTIFa0OMunsxEakIafs1eOHBM9fSE
K38zgm5QsdqieM5YlueW04/bF17j2UhVojp1G8/4JZDjwfVfAKmMXBchyphzE0JTnCqoIY0l9Fr7
HoawUnVJfXfPgDBbNEwF9Wg1ZYt+WQdVssipUfHjvGqslHel5OoF5NLXN2NK2VwhcpKBwhKtDj41
FexhFHzJa8zrFeuHWU2iWrmAqGq7iTFvDq4PU5XMpx8eFk8Hv1DIJUkXi3XsC40qpw7LpSCvAUFZ
TFfVoBHzVNJgx4KGpBfeSiIMqFmIz3m/1OdEZqh3x9cM2OfwyqEoXfRw+yi+GvG9dS9iFJ8//zz3
O7zh8H+AqCdBWxwjTBwKuo3wWJUugwNMMRUqQnKa3FLS9FUIdy0DqUrQfSxjKS7NKdzBPX3oXa1+
vh//9vLELRykxTWdiRxwOylhti9MneF3HRONU2rSfCjOIwPr1VWlViqLHXWJMhki0fOQlSJmNExf
vL4s+PkN64wIn/GPwTFTJDJMgulZyGgILHglQtWE4RJx8/PFmsXjY00EJfC8IoxbU8uIaGi0emTk
xWHtrluiMQ/cGgXq0D/qv/DxfK0ys/PDxYQqTZUz8hQnk5YyjqUqjEvtl9ix8S/kj64mH1NAjamP
rq0ORmFFIxPuCevkPrS4qriv8+P1aCgdRAJRmpLDkT8/vapCIZ36mksEyInJ5KQm8sp3D0gUVjRe
I1KIW3nUioepFPOMMScRsrVX3DnQv6W+Hz75RByqhOH43XOPz219VetJolerZ94+FplHLikYgtqE
yTimZhk+lVFJRTSeUCj1kkU8CkG0DLwRcIsRoQz/8z7coRGU4uvni5ePVMrgkhUCLWprJ8sDIWmC
rAUGTiPhJAtV1TC3cmClppBosvXIt7QyCzyYdUJodqkjy6OHyQ8zvh9W5pFraiigReb8g7xpC1Ax
B5b9hoN4+Jsa2xznkRJVcwXTbiVxqV9GpunMMCFomVOstJxcJpH3iy0RPUIB/EkQcuTI83pTPJHm
j4RhVamyY9xdkbpamgyzcF5/f7v6TYsiSx5eB1iYDg0ghRNIz/BvPQxlW4qBxb3o+BnULH6GjUWj
BQK5LP/grLHAh/X6YHbzUD6O0Ns+vgCahRooBn00j6Q6yeAkAxviRxpIw3NiZQcm5OkNHwhDKqei
QUJZ7pS+4jW6OlhuDjsHxmRQmkIgaRm8hcoNvSUNSJE4cSmL53rzcHT+n+ST5gqNTkNCkCaCpKtE
QYAE3L75RX1rwEQM9EYBVRhRkbL3zMsHcECDwNpg7rqJQY/QnvJAGLP5T6+9/e1HFnY9KAqnVuMl
HDEkatD+FF+iHF2fhHFgCoRrokHcA7gkwQ34yRSeTgmRsJ/RixpKUVCyL1LHzPfiR9f9OVpuNBOk
C5m7uAIHc34NmZpWOM8ByoRqksFbiD6nZfCUJLchrSQcmSizKVq8faWDrqWD9CmhPLtKhAFnWHRt
4AFo/XUJv0lGCyM2O5TNMFQxNKogZEIlIRSrPjO85G++Xs70bnH0NTpenrTSKyOc/XO9AOSUlszO
8T8JuQEAUj9TB4SrB6BeryeD24hWKBXyCC13DrdP391+1qmvn2TwmS5FOcrlDF2PCiirHhFziEpt
ICnbe0qfOObEla2sD+4NXvXVM6iQBcV6D8QQeIYyCLmapfPaDMGsbzTCKlm9MwBPSIhxPycBAjWa
9sgxQxKYHwwuVDLKQYAQ7EI3SgKjN//0dKXNVwQWKiER+VGKqOco3Pqvn/siAtHMzkzQTrEQAHbb
hVIC6e54qnUUJBnkUc4l8hcu/aAcoxRdIDlI5ArOcDSxEkUwUpRLvcXhgZScdUWUPA1evXhyToQK
2pDgRBFbIEjuYXybkwsnffozXeQBM7gCZyY8nFazS3PuHsO2d32QJ9uARL22MVc0Y7Mrecr3aRhR
EgLbkQgI51jAcpqWUyPWT+gEgiwWJ9cn8QPi4Zh0jIHaKFs7SL+MjiafSMpxxPbTNJL+1dHkp0mf
0YpO0CmkstbzQ4RM1nSUvia4swa6YWRsNc6dh4kYviSisARwUuq5R2WsmJS6pTazsU3A+xG/cLY9
Z4jewAVdgbmmvOA6j1AvvGIA23pB6dhr9yc9AAbpPIbJBwyYaXRsw/UuBMFSrFUhpYr39SzCRLYU
pcSuLtP+ePHb6wePJR1tO/Gt4WbzXE84tNzZGEOnisTd0Et4fuMPr0nC1gHo1nVC8PhNLAx+m9r3
DFEurTjWAOXRehoF0mKDYSnui+d2ecGFMrAB3Lt6P9t+TqUOIXnurS2BE9ukJT1qkTI2T4Cbwyk/
qVWGjmnLxPnrtG1qEoTpZnXxX01Yz1nH0KDY6PWKHxMsj5f5nf66utAWPIUVIHKFAdiALRompSEx
IuWbCZnQwAE/a8FvbHNrlwfv9GnCrmZ5tKBRRR5dWWuigKIh/nx0PJmQIJkAniImQAKsJAcko8i0
JCVVXaq2QXNkXB1OPoIR0guVrYNOSgvR4/KOpZaP3JRXqNkoq9gG9nn57vKgvCHh5/OUrbWKQch1
e5dCROP8lFMmSxOfXvYLK2kwMiYrZYBCysso3WQEmsxARevjd75/5aaTHD1nwY0fGHHK6OEy/nC3
Cs1YF6+Os+8eTiJuRtQqyCBlYKpvkRhcIus2miR6bpNAp4E774W3lSTdKdqZduFCPC+O+quT/uYY
PJ5BWz64DIY6jaEAEAbCUhUsZoTYpvfD3a8xsRQFoXSC2Pw0n+k55Tg/DF2GlhYLkkcY7Rbc/nH7
8q6NH0UYhYT0ev5/p8OPoJBLT8GL/odYExuUPkuwDllhGZgIjkJpHQj37EHZ8S4XbD7eZ6LU3tFG
nS2gtEVp2AkkCg4kK7nApLQsBgEcboHlkRJYII7CyQ2sXZcErAWSRn3xbfvYGRKB1fKcIxEcNJQp
SLtYBtE6m9tobpTBKNFgEGqmRH2IkBj3FUByQAjtQbTcY5AOWUKMuPa9gx90yYwpts9IXXIpltBw
ivX+nPbf6a9vdbRfxsIToWquSUH9WxMy/J39d73yzL5aObmGzsLgUy20kiGhg+hp+cQujPjGPTfr
cK8bn/QsPPo6X08dkteYVY91L8Rf1qb0FpZ5kfnlV/VUd0XlviY3D3Acz6VxzBqVDpCS9cpv/SYm
s1k33Jo78Z98jgdXrek1X2+FCygDdTmIJvCjiYffVj9TjH5KV7duPDEUSWpTVxf7+NE0zYjMNiDF
BNtrdKqXSk6DhP9GFUNWqugVC6QppFcvBrvZhfp0SfnMLDWEPZ/cshPdfSCUbaKehEhghHkEQqOe
d8B0DZdRD1IKV9Xy30h0Jwli3VppcU3HSY3apwS4lSBtWtgto1v0bvJ5sfkPKdjnpAMbx8Gpndc9
tT+afmVoKMx4qFkRrb0Gf8MC9ekD9cmCk6qWJJuj1Ew1qGpxgGxZKc7yqE7K5KE9fenOT4BHkJJa
+bpdZGnlkOB5w9K4ymXVbErjKI2RBRzyQ1JeCIDwHtwSJkYRIByBwFQekbXeUU67y9AACqkrcKI0
u/p2wE+DmmEbeXFiw6cSYoNTFf+lutDFr3ufbi9fDjY3k4/7L1zTnTnG18xlNa8vgHn2Xd1W87Kk
tctmJgY+il72O0Sgo9+lAGujVdZDDVVoeKtVd+nXHy6vPqi42Q4h1+DjaUmurRFjdYEJVpqSaUqd
Pb7ilCE3axRTlfJaCrJKaRDJme8d3fxUm+qWCQ6Fx73D0e+bh/FxDtRYjAisL8vxMb9olgXI+4K2
OpHZAgTWX4prFetA+3pziEgYU1wjS0JosybqlIQIC1wgpLPqsdbzwjCvDZOSxc4OJKWwdVRsFILg
0eQEJl5EiiULDkGgWvc0WU3tA4GSTVtAWoFPYPmpCcaFbPvzPhCOMYZdHzbpG0Qy2OxVfFzadmY6
dU3zWvK3x2JhzL0lIzyEwQxnICn2EXZHhdLpAkgC/FIhDlF49xGnq6fd4/mj+m1CqXzFT80OdJ+q
LpfXX6DQBpiuo2VkIkotMfU8LE9le2+sBUf3xq237DfTHDB7zzhuECWlcUkUHogmhIe6Z2TUSS5H
UUSir8C4zVJj6XhRH8XIkyZZn0D6/RPefHBa3Rg1mwOCfYmJwdJRSkYQm5kV3a8ZxKYGYisJMcss
mMHP+EAZGHEypl9P9hlA48AsrDqFgHY1b1id2FkgdEkuixlUsuZg7sBbiL3HIKtlhMDCBjkYJh4Y
9sw45FT+Sja4N/zuvt8+ziizh53UyBihAIEoFpfkszpScgUxp3zI0e1QeBtcpdYKpZCh2SCpY7pK
81pOTsNBCOl3gSws9JVIyn1bncziddA5ypaPtBGhgy1YRKxjkQYwOJDA0NvtIhk0CcmPtwUt2qLF
CKI0kuHE9+o8/OqYV119Hl3jPvzEY63pRWB64WVrzZpMol/ToWj6Qxs+zowY1Zv2ukeG04tiitPC
9iP4sfPtyW2+wssKcKavZzIRsnRgh0Bi/AOhk2mCdFQmax6P048ObqfHnizkk+kFrZVOnZh7ZWpS
kSkiL+9u/wjqrkk9qrC7CJy9nGIjaDQ7H01adsMcDJEku8mP5/ALOsQ3Nxfl7Gvvda63ajEBPghk
qsdsYWXAyyaLiFiSZ1E09uYnVqxwGM4C3SWvtXSbJME4k/VgksQolSZ6lK7BzDcpgX2wBpsGkQJO
AEHolEcbwTve4urr6uvo3fT8ONpGERBKAeN5Ulvzl1oJKReapIR+/C1LCf5Rg9oPumwNYdzRqow+
nNArlIto8CgkiUkBRnFtbkgux+/T5R+ja32+UoN7pt9lcEtpw1rkY3QKoBYqk4DzU+QgN8hCcQoo
RUVOs0SFtXFwROnuApA0JwPSBbgFafyTPr/nN7s7PnFVRpqV49WasOHfWn+yw0OUPEeqKh12G6w8
lzeXo/OpLK6r3n93Ozls86EVghza7UOe3hkYcdQzOo8JYP6Tot/MQqsX56PvNSlRtXBRVjJleS2V
R0REe3SykgY1kjaX16dw0poVY2WwQWmO4JFIryjnEmommy+UYiO7AEwRslSELe2ZpwkRcRqxWG6K
dkMx3Ty0wSBqOcmSQLNUQrm4qS/pqiVPPtUZt9tHUX7lXp0/zvD7Ka5HodK2G1MhavgwzPn0U/Uk
Npzu8yKDdMJj4H7T46qHRhm2XPrUt9MzjtWtY3gZVZsZ/rbgo2bmI9OqnQXUO/RspN+vJnqypx0I
B5FnVw+oy016PJ04OLgzILTWGgInhAtg9W7Uvu6d6R2pUkj+wDnwYb35L7LsSHbrLzM47i+AoaSy
JFsmQvtbVdlCubi9P7gd5HJHha0JwCKeIiQJDWnZxDAnCV7VDDJBn1c/LMb+HJHXX+YuE9Vo/Zt9
r3bepERqjAIdigsdBEjHBHPHSIS+pltw1XS4sGrNR699fGVbJtZRn7q4RfdsHKqO6SjOXYe9/E3n
KFpLu6sAukYJvYarJUAOVja/2G0lyDU54OdsjcimsoLQN6poLZ9+ra148xLQpmj6Iv5tK8U2PD9r
Bd11AkiodEATmn0kWrjLgAPjB1EF4fDwkvbHGZj6WjjtDPePF7LvoQZCPZEyLC8PU7P2UWaekY86
VaWiVoRYROGdPDh0AkNfQ59mQt0rWN6Zznq7bc7vWu9oj32scAHkwoZFlAEGB/5tYNVMLuslCDzQ
3XDSuCAKL0CECZSs5Nba6JRZ5YmwHBze9LaqBCFIBIZWYJRk+zH3Rn787ejSl+BVbJSkyv/Z+zab
vs5ev11/xn7wC586a8y2SddLbAy5vKtPicbCYFW0d/KtFrB89JadExMoO8SGtxQQ9oQeJgYFx+JB
Xz6KV9GQ5l6Q4vnJnrW9yuMPwlEiI9NUhOj26FevbpVzzt7ZzfLDywc3BiAZSHWfUYHi5hBLaIeL
L2x7ZRL4/hEHUbQBIyCkKBFXipNjDrfaS0vVr6qaUc5UGVk11j+leiEirdvx5eRsLd6PfqZgfZEK
lAq0BPTi8cpnJ6W9Wa1RhsXaPjXrZZQdGNtb13jKMNLNoseWA/14jsz948/z6Z8UyT430pIAk9S2
wdxS8U377IfZlOfVZe6+IEEdCgfWHT4JHZQY5dChXC6XH3ANL+R5kx8S//zdsYF/CPDNdxaG/Cz5
oDccjwYjvli3+1nC/fXDw/Xd/WL5WV8UYxSZ0xKWJFf3w5ElkNFOIuVQA3Cg6jga9aDMyyFfuiAt
wpFPjHIQb3RSBS1JIcolQMF6FaplPzeUhPWofg7vSeXw3iczTC1iwBKyvDMVUdnrPb3HkldeUi6e
QIOq44dr82zA7sMHo8VB7+mQiarTJQSDbCkfRyIVBbu+Q7lXRsZYACB1y09gKOJzq1xmWuhRhQLL
p6CiAlGAQJZVECBZLKiBPr8i7fzy6Py/6C5o8R6IXJ99W0q9sXGBIAnMJRDNKC+ZRu0s0gKEgbRA
T9mr5Wd7iRL8akJpgqhawnrQktYMrX3E2iICnhQhXghBWhAHuwtWoiyF6Bz4P2s2H1386xdE0OzJ
hI/p9SeDyezNBzc3d5Pz25fZXq98OJ9GUEC/ShkDExUPbKq5/nM1lTsQ3Q1En0CmH55ej0EJaF2D
0zEGsPPsifQTh3POY8XlPS0UomgOSqbDNWKkgaAAQYB5zsN3OxgaMoEoUXmtpKM11WrUO0WEFhmC
RGjIs2kMwgkOQq725gw1AkQ/7NB0tUVe2NP7Wx0lIa2uwBglokCk9W9y0pdc3lqgcZ+PHo4Hg+lo
33LsfFZ6uJkNFqPROp910loeUxHBgL+9pkE6jD7QdqEYH3ASA0Ha8kRBfoGcEfdWoAinTmVbkcgm
QmrSYPwJLcqSjiyISiKWC5NZw7z7zfxIANiQCCTyaaKgYvDAbA5z6AnO3me7B9Q0q8G7u0ziAuUi
7jpnCOlfxDOe/UU8gxm/MDzeJ/Dt5v03X/1+eJrcTvsvk6fP5XV5Br6JpiEkFu+jHs5FOC0xwqmJ
zEI9vvPwvq83DEi1VSqHFyEKRYKW/I4nAq6ZqBqWMH8h1GARdaSMXBXqRa/E/BdTL4l6DoJ4Ahog
2yLn+tBtDLjWdn+SDQF69xkxE2uXCu1r4C6Satk4ZteIJux9+NZ/v9ZKr0sQFAQsagLE1AbPXUwM
bdsLas5aG5C/LG3dEAmPpXWK9gvyh23k0YjuZuNftKMv6e9O3sFswM8L9/v6/enhuE9+Z/I+PJ7v
L89ns8dTTVxpQXkPHxQ51gNXJEQCsCFEm0q0iUsueAvIEbzc8nv+GsgPqI/1aZ562WdAs4TrL9JD
rIERMbhcNgSSgOQINqWWHREk9tv5HvtoEGRACrDGIpTY0MC/OcCMbOpu0IcpJDGf/Ym8bAq9AiIs
FN53Bd6AIyAN37+vgQN9bn1XPMNeb388Hcz4sux0NH3j3T28PA0Hy5ve+JMmL5PpqM9Xmu3aSQAb
/04DWOZV+VXZ+HF6VGGod4BB9ITF48W6x5GWJxxSQTZkLAd7fhG3syruzMG4bEy9zd7h+PcIixgy
KdJqiDdOdTbuPAKPJPl9JX1DOEIKjEmNqICzvePX8rNDiGo1nt/quCWSsg9Dmdx5ASNMIIkxwYFl
cSSCJAIzs4JnipGShTHR4MD/z3n2199eGPb4NvBgwvfQxsP+W0HeDq7uH+7m/XPtsFY3TDV/XBrR
9fh8BuJDtrGVvSc+AjDjhaBdXz1zD8FljjWrSQqr4CPu+bP8kmY6978dfFvKhU7IJJPQ9OpTd2XE
cBbbyeuRmXX69mmm2Xq9OGa9lLzZD+U9YuX4ka/Ro3/5JYYRuHxaHP+4WJWZh3gyBRn8CCyIjpWy
mUMSJDUJgUQ2SYlx3IoHviMlBhAkUAcYD/xeMoe1Gkq5xnyEBPjPZnI4la/5dh4Oxvsz1k9s5Gz/
7dfsBvO71e395c3neKH50klsJQ0T2kLnFVPz8RedpmixA1hKAKbc8JWn6g5AyicnIzEgxsyv4TPY
yIxqsosH858z00hay/dUTH+Z27SqvVlTFA52rg7uRpwJS1nsLYc3xspckUwC0CXEm5+4iUbBHaHp
FYlepimVfFdLoZrnroXG6+hjeZiXTHWmkiJKoLsEEk2z/s3AkO0EQBJqmWTUwk4Ne3YdOh6iVhiG
hEwpe3aOcuuThg2LGQMyeoEeXLmIWYlYx3m0mP/VnpEj3C6+8HJzDrpdhraOPIqOPQtseo9x6qw+
/dfD/T9Rd1LjLwQBT5Rqw8PxWu/sUMp7A5KIERqS+sn3T3LSJPmBrWyjGVMZ+qZYnZ5wSoXkpYnW
CkgaaghR8Lg0rVbqlgdBoIhdIInsWAdSEmqjqwEruh5a3vvhbn/Lc+oE0giBImkQZ4pQvnaLE8W8
3t25kiCroWnvvRA2I9shNkJX50fTH0no7oW8WGM8bCiaaWF6QIAoc4aVPPei0IUJ0uWz1bdVXM9+
gfx2MrtB9MoO3U1wkeDTRtmof/Xq335ec9rfn87Ycc2Gg9ls2MeH2/XbFnvDp9Vlb3n9sfhtbb7T
G0246/GHnOK9Pr4cfnu6P2FuLa/Py0ENk6rNrkxMpfABHD+PL1vj7wqCZFIxXTS17IIzB2SE6kwB
ISDzIPjemTUIP7urrjogWtKnj4tjjtrAyEvS0/lGOXVKrQbfdO2mshVGN4DXs8PXkXyAqIcu6pBR
FCMONmLQGuKjExAJxqIKEpj1wwoR+f/zitHvTXZXDAQ06+1PBnhtCKo/HP4/zs50SY1cW9s3dIhI
IIHkb5XLU7k9td2923+I3e59GAuKmeLqz/OuVymy6P7sHR+hWKxUakqtQdOSdEWgTbscV7vWdP4u
ncjmNgIIIcblUG2GsNpR/7hMC/fbZJ2CvuIYll7rz8OYm6g9WYGf6bLCKm7OBKmJkxRgUEm0ijEw
XXhfImHi0aiEu4yIpxosiYRcCOK2HcjJ1FQ+7qFz87Rv/275ND2asmqqWFwN1b6bHsBxa/xuvW+N
dQx1Pd0k0gQ5QA6r3svB7D57XVGIcPhYjH5Mn+FVfyzIU/XaPSZN290KUj2Xn/NxNJhNWv3ZOy0q
xZjHMObCacwhjx1SBJGgjUnVpJOlBZjMgVP9RytuWTFdUo03Jca2Zw1L4DQhbWEJMaCyk2xEI+BH
6htPnBFDdoQgC1R/hpYGIDTAn/oFeSYWsb/B1e1aNrQsNITjx9XejttTGh2pqPdhtyzaDGp6Q+5Y
uar3x86kdzru5+/SbARZhbpSzyQvO1DVPLJe4joHWW04IiDIYAIYUuEgVYEAxDjH5xX1H1/uT5Ib
ah/oQyEsD0A4XfSo23cj2d9KTNJQTxQlu0DNGtXWi5AiOyiQKZMRPLVLZ8zdpbqzFYGBMiD43x46
r+gjvzep8LDUMG8EkQxBzt8mN4v1O2HPSSeKRSNj6JkBC4iJRgAcOK9+TLtOcTVXINpxdHu/W7aL
3rA9GFzNFSxH/XJ2Gh+m72LFcNa7t8hkaTG1oJwRkaZecUJIaF4Gh19PfRXOJM9QtFenVURvzDEY
F+mJ4lwMSR8k50I48rqC8Ibix+qD9Oi8M1TfLzdskFw8cfzl+DDUnx+kM2UdqnM2rBZBJJt8gI+2
qorVx9ifSAaETjIf2pZjxZYflE4wl5E4P+GFzuNA4zpRtZXnw0uS16CqbO8/wVmZvxhI8QjLZOdu
HAyDg2GA8In4K3pL8E/0Lc975rFbI9n7mreAKAAgLASy2bVkmyZ+slFC8JY5TMsCs8H7w3KubWI5
CAHRCjxuTtwRoOkN4bG6bG3BI2yWykQ7zLM1DwpK5SGUu23OksecJLiMu90WxKyXWLuxvmBG/q86
T6UY9ZkS4hKvfg+9X/WKfrsdV301Jr26T+fFYs3dT+9kzgQnwcdAmGw1iJtyeRDvhC0BvsGeNcDX
YfHwOxBcueKM8+3+thHeL0gJRMN6GBYMVgWBn0BwID6wESQdJQdPuc22DpO6ql0cBxoaLDXaXqny
hatomKyjxGSx+bboL7VB1g1Ls0em4TvMRiTFi44Yr6FcCppWNCf/XlbqtUNlwoEY357ow9V2wRmB
vOBmOyszBg3mAkhtamdeQIXxyp6Z+N1u72Yz+/h39fZjZcbNy3/jgYpz6Tu9dlFUqLXrEf3heFoe
N0W7984EO24w9Kr7ARDYtAKKF+qGyOoMQoG4xTElgfWwH4pmGpvAQMIOMSz7CzSN+r2wCX0v+qNW
QegN6AXFMzT5TPDLbEw1Gt7qTW/ywVqrGV4volfn8Je9sKa1KQm0g2bqcaM6wDI0oYEEwj8/gpvO
+BiRrG+6x7suF8yHfsndjjR0uuqNRwtmAUd/1CMp8UCwxOww0t20OUDr8WawvLVyMGPwKiZgcxAj
9OV+2uyVxdXcT9WpOgU6glHWgKXIbk89/Ya2mG1m3WI/nDxGlwV2yK2e+yvuIIoRFr+PTyO1OtCZ
ZxCoayYwAtXFAjFPAT5uH19Up+LfZiUJO8cccoCjAwCh6/GJBexoqjzCM7c2FY9zgumMsCtmnbpK
RW970NGKOGmZNOMb82gk4CqLEdClL0YyTnu8jytiecZJGXpnUrqeaj6aPt545sfSMO22bjqNGaRi
stxdllX9QfqMTk+nP7lpNDTvAuNAI81mUaGUGGT7FLu3WLat3vozXLckx+NlxpOam2+fvuJXbEfS
rKrH0/Hl6vFxeTs+t34jJ9XmecVNEdP56/Zh9JvkUEeEumiGqWTRO3w6b9e3+wV9+4YgGueiosMd
AlYt4mQssGRlYMVpFXzc3s3fWMwQqHIz04gVgckuP1anKhkIhOnhsVtiCs5bWs6yd+L47C/IFCp1
uY5bf6w+Q8zYG7X/0h/N1KITQWp3edTuC4mfrtvjXLX94aW7AKTTKo4vzuXqY+vp+MlpWlo3w8PL
AZcAubhZ2in3P8o8BSM39Rn8mgcXALgYv1ye1YmY9G4G68/Dx8Ft/gAEmBCtVf+dNFW9eq7qizOH
ZG6h2okl2RgBuVHKpeKlcZBtt6s7z8kaSEFdAPusBjF54GKSu3o+PPCtDEH7t4f/qBTR8OBL5TgR
p2CYLOBTpOijHDhrtrVim13e2LWlv0WRzRN8BaXNMK3645UbZMpG6XGuViD55ip2HbowZDtesff4
A5R0dio6Di3Ln3tY9po9Dv+aURBZ7svn26Bb3vMN4P7CdXUz7y80IEdxyleqd36XtOjRejasBVCc
SP5P1Sc3CF81tFKfXWbUNW/eY6B9NRFy3ix2p/FjOa3VJ7kcj1yGwca4XycDBPM7Gga1mrWphnv1
EpcCh+bBAknyHSZHIEQB2hHAGoFH+uhAaRZOVOUPTWCpjpXH7W71UZ7hINxy0Pu+2N1rjVm2MGjE
5fHLgL46GPVH5laSRoADiTymac1WgKKgqwwHN8OWZtpwqCFKknsMKhtjIJtBWd3k3p3KgzV1HIdB
ODvpMHA2/rphcGhPV68WWH5HN2F9ulljqlKPZi1Yx+HyldZ5qBjK7KoFulwZOhtrVOMUi8dmI9U8
nUUSa9uYWoG7ZnPmGfFIR+HrWUH3QtJQOmQbEKNzqMCX5Q441ZgdJY1RYcMg9fh0V7yljIRRScOB
U3zjRmJdgtj+KpOA6kwNA0TpIbr11Cbf5O/AxwhQJ/K5Ll3N8S1xtF1DzvFMF01YsJPiRzlpQY3V
tNACNbsp+ejiKd1oYtSXB1Po2inJmpZU3mp9w7299SwRb1adXr5JBf+nf01rnair5EIZqizxJQR3
4cvqbvuKOmmQTWUgKw4hNK3yBcFpDSTKkALV0XjMldEssIlsqIVfqgEX+f1DlqQc42A+PI1gGEDG
eTE2tWyOUFytLBa0pCt5sq439NcaWmvjj+oEpinh2tyetwhzcF1UmOPn5JyE9TG408qImjlUA765
T2vNiqdVBrDV4p4D61T26ngtmV1+0c2FtVEiLCrQgDiOInjcEyqZt+sHPtA6KAdRqOgNAwftYftG
Gy4o1qUVcCvv1I7Vn5i++CCEp/2/qHhItBqzA1i8qMd451pfcf5G+AMsmZf2isqBlBm6lnjMiKsL
H5xxt1rgRtJ6DaXztxjRt7BtkQ/PbjIbvXyc9r8ejoXMv6kHWh+Q5XL+hUbu8q1UPkkZ+nMF68rj
vCpeuTQgRDNMFeVowEQ2WWeR+nqGntYeZ9LRJh+VVW0A+99SwEylPO3B3peUaAQlzfRtEYLIy0V0
0cD4GEPv9uQxO7UfPKCZF2/OWCE35hOs+nhJEdzmgKvNoWJ4NkST03YSFB/ysMu1ARLxv0+7r8vP
oKrTgP9z6I5WZTU7TnUKX1Y8VvoxDLgAZx4iQ8UiG9s/fjL+Lq8n4DEVrAZFezgcskTSH4blS2NU
1doeB8vNale991q6Rze0726u0N5W81bjWZmj0lHjoeCNJg/fcaH2Ke7NRlGppYzPBPLoeThxfag+
oDWW+57gClw7woOnmmE9mQcN15xQ3V74UTllzR7nnuKf88i4M7OJWrpZtp5NRlkivVkdub4tWcCm
oy/Lo/vT6qLyoD+Y0E6sEEuVMIGlzPw9/3V6eK+dWzACYcwis2WcKQF7HIbMlsNLYv/sFL+WsGSL
ZqPSxs2IP2GJ6/tBMXKidzjEWHFQdNvlYCBjqAZLDDabcjd+2I/uYQm15435Nx4polkiQxAYww6u
EJNg4pRa/cvhKfWxrPWNFOruBX/sOff5ofeeBwhmuKVLXEzihobsZyKaprCRSWmYDJ1gIsiGl+B5
p/PdkBkgbrWtXttExvZLKEncaXo7WN4Zp9GCktR8MknLNMhIoltte2badvdHNvqtPvIyEet4y7ae
JcqdZ/tajkOuqVP8fkKyWMVszqR2hmXZ77crjEu7SHQhG+4Gybqb3mnaOQ+H9882eqCcpKXqvhwU
AbcMg+gx250hZCaYu53H+Uhrz3QJeeEub+740oWDSJLxWjyNaBHUwmga2de4IP3jdB0qoWpBpPOR
zgkNLWfaQS7sJF6MRzd0p6Alz0Ac9DHSxEU0DdTxc4vj3ofJiQ/+6olADLc+ht0lY5/+KzU4vDGJ
tW88xE+ErIP7rXdvOrBpmiHEJUyDxD8hbnk9RdoZ0rEA9Mth0e5X15bDg35xPva7q+k7ba2CcNER
/39JIt1sgvAWB0UzNIF5NDIerV5B0SvS0ho1YzooqXgQdBnLJV548AmRZogY2Zn+om+oZ9IDtwtG
iL579INC/UNuhQ34bGzCA2QLPjDxzRj42dtIZgcjmQd4C+6+i3YYQ7ZMelE6aVhTGQ+TEsQR0RnW
CE4EXN0NdDgpWsOjkq3SpZs5TjwOYlULX2vln4p4t/OPXNBlGwYLImH/9lzEN9NzazzqPM7eXUS8
KdyWbIs1Ig4ZLegoZAs2CEQBavC7GL1a/lUx/jIPJDbg1plQyJJcKKdhCWRqDI2kdrHMCbnHn2i5
P2s5V2DGLo5j6OHFefn68XfCQEdgshEPQy9HrP1hh23ij/i3v5kkIjq53F2AO+KET3krnvKMgY2T
VZTINKegi5IjIYC620SIE5EdUik4kWc9lEtjw1snqOi2yIwoWdml3GOjA4Vy+Z/N+2v/0pwTeWNL
GxCmC93n8mfRcUnqTkyuqpoaTjgXwRVCaio+y5mql0iaEOA4rlKqlWmshluE4HUzfYZIShYkELE+
70LD8ui3nl5MJiZIggTM44zYWyuRil4K4kGjF0KBdOCsK5GOetkAP0ZmSGI0jrUSPbAWTCJWvYRW
gtF1x6c9ePpPrzWubg+tENzR4RPZkM5sXd7zh5OelHDTB4cXRvd7ddydAJBeuyPofXTJmxrc7fPW
k0u8QKJwGcliZj0JJCMXm7Q8yEy3FT9tB29W56EWTByA3fcL6B4D0R+3EX/bfkifbdDp9jBQZ0F1
UJbDK5uAwaR96o/mc8ycYkxCJlelpqT4WC0YRy1YRTSbCV7hsg9sxzxN6sMpmjcBoUhg+ND4Zvy/
Q9gtFgCkWnwxUG2PY2WjGIge7pPMa4OtDS3hyBc8TVg8c9iS+6VbMWaWUKdLOCwJFgBNBJXzSlGD
5c36hICFwXPSWq3DF2FxbM0gc4zBG+IRJvVInEiKGabWCIBTtLSA0zgALTBZPIwQJs0HIzRwsNyl
b2/+FAxGBYoXp9+bB75BS/Mr0MyqMPtfGF688ovZEwYMMXMbNpFOzqHBM19qaGERwEtiy8tcKONA
SxkQnOyUYz3WcL5ABgN6W3ds8UmjVWVRTl5OC41hyOvHDB52lM87uPD3sNvHSqzPJqryakzSbc9P
88fjahGz19WhFiO1hbSCsDsQ58lr2BoEiIMLDUESRzJwpeXb/DrpyS4J5gImRov9ME0VfpyweBNt
wX4wfbXfceJvrJKkGUdzFhAmgN5+NG6+gRVQsXbgsAvQyHYWO6pbr07nuzTkME0yZUSKGPyZMsap
crvMKedtrB/8uMY73e5z8wzZZnQYV7AqX2Db2qnCDqkxqBiMjudqeN5O6hWDXMVUKPi4FbsjeLAm
oXZBDGvbcXlwVAF/7ksmyKIfohdmlZysF3Qq1r376NiipayojhV3AtRaywjpgOCMGJImPsDZX6zu
j+fscGZHjRVVc7rAOqrqzmNF1DoF0oLMyznb52oJSpUd57nkys6IZSptA6qvT8XT5TKSyh8lxZ/H
XHAX1l/Q0KtaX2je8kftuLiERwESvpgP3uDlvrbZ1pqREKSuSiyZZqyXLYzw+dQFIYgpvLZzmL89
HrWegbMhlkhBGB6Uc8nlMtQ09xxu+m+y9nZ4MgUB6pocRYkTU0HwzSP6sjh9wouo20Vcp6iAT3MO
Ncczeo/A40Prt/GCfSrhRyGnN09z7dj1dwkhC1cVb1cFRj3ZNseFOW5IwisX4jG7VCHV5JuK5LYn
ZqMIORm/Wy41Sk3XDoHBAoYZcZNgmPbbIPQWb2S7no6TrTTrC1UUX1+lOokyQ0nV0RMliNqnXNI4
+tC6EfRHGxIxF57PdfnxCeY91TdjqgrQZb6hkIdmCjkdFSCaUnyiMP8wEONV/tToiPvz+d52+YoL
Sz6q25qM4mqDuNgrcPxP0U9GEURxDheYRwsuwKWpzZsIMWym+twhpTa3KxiiWrM/xC18FB28dTs5
aKcxhTyuuEHF9n7+YlE0atqc7XWxRGNxFCwZ63V+TVAhNdfzaEcmfEAtfqKOuCeGt2Hz0BDPBuqU
JSmTNlM8+18vs1wmH3kJCZN9F7dJJnFEXWsZMSF4zBQBN+dtL8NkXsppbx/vHIL6pSYTjK1gXvDR
NCYTHofy1eMurSqlcAx2dLCGOzJeIMo9HPu6ybqCNFb4AGnE8qY/2jFaKeChKt+iMOn9E6JpIbns
7m9629/UA+LlZYxw0gF4atjYRHIYXkYONG5u34BStqyb1kZLqMbnE7Ac40E/z7XmOqEe3C6HfFLt
82J0ezweP5k3dEOtqq2eswIXG0latb1qG3vleZulr969pHOv8C+Pn+fH5fgmRswPHL0Ws9A5OaeF
gXMY+fNUPb0KZQ3D5elvLzoGc8AKpLB8uajeZt4lFufDeLvHw+vzvPpXe8L+7N5bWlq1NhSNxoWm
5J9mf3hp4zgQt8cgZkox9nmv47Oo9Hpyy/XvjlwTp+LtmZdLoneHn/t9FwOlFtRdJEs9CkWmQCO5
DMo6OgdUFKqLRxDgxbxSH1279S0XKYskVBRz5NBVYpqHu2FF93lzktEKI1u9bsxytJ8Wd+d9lfIj
j4ujSkf9z892+dUDF/ImQxbuWb4HJ82iF16fD5tfnbUWh2EuHG8tSBq/M7G8677NEie1hr0wO2xZ
JGLF+ThhJxzf4U3zwWbOS8WOx2f7Px+Lm+5AX1yLOCg5kgLQmYaJcq2NkUSyViE2aSd9LDFqS+mx
fCsbBjhMWQXPzQ+lTCu4BLeFfdF6e9vuMo3W58z3b9SSKXeprkbVXRQehYeqV0YUxJE8QHTHdnBw
Uzl1KUT7KwUcTTKedqQtITHVRSa8k1R4gSAkUJ7uY5hfcgwi+qJO99qpXW3E4Y+MBXdIfrZBIYlk
bMYrZRzUNgyf/hvSEyFiCSnRj5YNa/slA5uT1p8ITtqGcYc1KMXbTgefL9/sAjhlYEbwlxtzK2Kt
9O0lcoXqB2omvRkD3K9zHBWxjiD8j/mSAaz3fM3iDmNrlygZn5TdtnT9xYfLV6WIdZaqwJ6G6icz
00wlWEw/PJ/XdRRiKSK9xb32hkBzIFte2fia6W9k3vuivq0TJQ6I0jV5IntSlE9Uu6E/DlhUmDGg
fSs6iWk76eUgQtOXqAqoJDV5CT7uvRifNGbTpcM07L/N28ub+SZGiJRSA5d6xy1FhKetmsRyHhhC
S9MXL5LMzvlUT4wf9P0UfvV5uju8fzpU2vdCOEdrfiWeflTB4uu9ALrqIKcRh9xICkWv/vixzXbB
Oh0jtCrp21Nx6kIpVjBjszGiBLEXrfP0FeqQYs5EJUGfzKYfOuPtzbrbK26Oy+ctWS6sPi8u88ZH
eYz3k5tpcdvpzt4k3c0LHOlvljfDrXhG9eFaCUqW02HUyOzxu5pXqlaOa9QJGhxVG8LU7KXIcqIi
iOuLREGsFTEHc5g6pp9SQMkooj9nvMKdmHz6YP7FJVy8ZJsI6Lw6vDweMT0tjsO/Mr2IVJfIaE7V
5eCxdTccqy9myiFq9AAX+5vNZvqJCrAjU6VfcSo+ZVZUqkOFP33dDvni2H/jNhkSGaFmu49o44FK
Ayu68c+spx4MCWWngkXS8cUaGMWtHfNHjhsTjVppqETipCHWVqe2+ncPjf8nmIpNYcv16VO5mXxL
ZYjAxikFNEpxPVxJhTkTk90/xfzpK9qe0NX/jofK7rCY/NFbXNIiG6I4OZByECPSi4WwP4YvaSIH
bJh7rftUY568r88JovFbVezZQXo8qY0H7R6t35Y71PHmGZjsndRU0v1dVa85IiEuV3JbveWUmNIm
OI6iujxNPlSajh3OtGkdf5pvQw3E64rHB3z/tbMPluRKte4T3bJQk0olPiVDJbQaPNbmZPEtzd5D
mCr7WlF9RZillsWquBm36Kynk/xz/xuk6dwRx4e+HHC1iilMMJJyuIzQL7CP4ziCOuhvjo/LX1b7
2Zdi1XujvQY5ylUKjlivq/LSacyPvTf0dB5m70bzlRYZcHW5nak8RqOwIA6LlRyVFHFccAZPPO3T
Uhuh7Q8kB2Ax7N6vVstEZXnUi/jg6viUYVXMUIPRB278wADDdtfMa27285fLYZHScpk1RBlsT19Z
vZNJMgUaPzx8J6o8YhzD6MRLe+oic/ChBizRX3bCZIwjBFBWVZQIlysMX+MKN1b/75Yja+sFk0vM
Zcqz37nD4IHkNuwx4FCV8ny+8bekwRSl4K1HQ8dqp+N98fKwCaTbe3FeDm6TucI+tndR0C7tfhx0
4K/OkAJodpE/YhDdkNf06hvjAdaEWp3bToG5+MPNYaON0XSjGLIT0vWhMdxwfbgdcMChfJoLPt9U
zstRPiSd7OwcKo/sQHAymeCP0YYnpYGMbYCMMpa0jJRSH3yaPMqaryhXr/cfXAmG68FudjseLG41
lU1I1VY9oQ1iHMgrP5ITeGy9y6TW0QQvt60XOtjSMQjCxzoSEDfox59e+2vrdS6KpXAxQ35YTj90
T8dPLptiBb221U2/UPkVcP60TRtn9MTsOfc36woVUDzsJ1yHGZiwl8qcjX/fLAc2TCBkolwjFvn1
UR/zNMjzNzhZhtAQ3iQk3eUhdhw8C+GEMG5cMx2zYbru8vayTr58ervU/V+c0r+i0xCSjTCStkRw
I/Exnuw0eXaNAbfF8iNqmVAS3/Hkw3zMUTH1siR+lie/L5hgH32o6utS6ptFnDipjlt/nmF5vo4H
1UaDLtlnufg+0UWdFJj3olKsnyQksX3wvr/VVBBUdQ1fPZTpijJ9sWwRpxvlmLhIyzS9u8Fh9RE/
XIpdjKfiRQJt1/PbUfVJ9NXrSENIa/nKxXUMvAbT/psN/QPyVUHnDDIIzuvOef7XeL4733bbg7eH
Y/+3lEmsu4h5Njuo1WUHM6lk92s5OL8V45AYlSFJnk/rTReW+3oFyk+usVoLDJiLy5MzzZpJkziE
7j2+3IX1aCJC5pUDM7Hdbf9d9jh/O9BB4TGXHCQ/Rpadw8dyzv6UJ5mZ8hGUurNjfeXehXNSjhV1
FTY8YHiFL7l5L44/StyKP5C8N/On29HD0+1q9JLESRnHm+U6BEAho55BMlXzAe3ilnrxDASlFKJ6
+KXa3q6hUKyObRg1wWfKrU7jPOm/OTN1Ib/6jOnl+mvc/0t2JOuUl1i1u6BKCiezZafyuHua37Zb
PdKBvgqIfyMsu39bk18VJ4qf0mMbgp5rN+seXp6ZyFBUCt1ZfO0v5m/OvfnyxSNXzR8j0Yh6/KSV
9qbZ0/PsKF3vTnR0di5ja9Z/N7lbnI4674MXp33319O0+Nhdtn4jVeeK/2GC2My2q4//aMtbfxRE
rEX49bJ6dypvcIP+/l9YpZZRlXUNt1bQlPM87qdP45ty9sehrX1kvA019W2zHGGcHYETfGQZY7L+
5aHYqrW1J5lt4eDpYzzXVppqGS5MZC41PGz4iFYPS+jF4nazlllBYtYFh4NFHLwIe9i0zzfRoucS
de6Pa+3F9qeeKY4xU81VCu5HIG3gBfqoda/j0+lunvzr/rU8yXZXvt1s1o/1VqJIbsZkQHcU2gZ5
JtPO4+vZdDO9qebrN9qKJh0xG/U+UxsU3QQ4sMMxV18uqIs/W2LfGCchqsGOw9RB/qc1H1erzqbb
uo9R3PZmW2hdj548Aw3357V/MeYQdfyKu3JW9Gh0EKCP9wf58folByc+2/BUDYZDjrdod/rlYMgZ
MO32lUnEbLTdLieL2e59Mpi61GVtwerBDJBxC5UKwhZwZgdcwXhmx9iIEfHfJgjqGanLwCyP0Orh
cAwpZKlg56lLhiW0iPMhNziHodv2j+XTXbt3g6cbQ/cvM8yVRcsLbggC8cCB4KkvFCyJz4Xv4lim
4EKoaq4DEdfVKhDETEgkkHrOt0ZhMyJQfXj8hEg9HZx4WdePNeY+J/H1MXHkzNpB54pIrfO6s++t
GXGhZan/bFHPNI0ecXHuORShFDyaTBmaWLvq9ay8BX/c3S3PL6Famm9g0tkbtzxKF5liTnHfe/Hw
CYKIR4NfM33mmGN7IGgmYOTOQNbJlYtRmvWQV70SxfBw3h3frs7bxPskmpMGWW3Lt06RByMetIJD
YI9QQXjMp/1AVNMeETHepDrXq48/mvrzv1bl7bE86UgJjWjoD1uaDdtPb3ehREXqcJAwllaiacit
lJQFB8jXvTm2coDbtR6jj0H6SU3ohqKGnlALmPjHTVy9g4TLoNAREBT4Y64ZPN+zEEwzKDB4LttV
0R/0Ojpqt2GYsBlMlvvOsJq/s90HeZhdPLcHl/wyn2iWDwcvGK4+jxdveEqzUZLstKfP8231XLNF
Gdg6jW7qXaVXA3lW0pBUuekLH90AbrWWlVteC6O5oCZryjzEKVlUZXv/YvfVBMhkEHFqYzlwvu6n
dXd98k+qvD5bPTCmCXua55XH2TJbpp26+eSfF5P+n1SZxQuzGVoa1xierj24X9UVzpNEF1jP1Usc
YpG9f77dV1qEssx4HhH8MjVOUOQnzQCFvgRPQuNpPD9kmaSWNYkS0zPoT0kGZloNVYkPzrICpLp5
zBzsMT6P2tKdNmrAtPPq7YO2bliZ1sP1+L8Egu1RfYZi9DR2sP60h3FDqCcahvuv9OXVuU0VGrLi
sIxev1+0y2LYiwMym6zfexweZqP96asuroZCsDzO+hASZsUIYlsowkAMnBFTlGYOxHQVLb4xg6g3
LJRoLov1x85du56nFXWuprmCahfNyXiEOdrY2ZaJBqKDTGP9Cjwd1whdLDZZw5l2+dHUwNNIpo+p
CSFA2I9tmiJGzVFNPVxl1Bdk450IlvpjoH5CW4ly9ajQ1DL9ouVzc/djlXV9ij6E4wDhbpujS/v9
IZrr+vSKzbS/2Y53/d69zrqBFvVuWqhn0QPBO7vx/M1xqYBQEuoBIZBxKOZHfMBFOKz5LVCWrFiH
Noq01echWcySgpOljYgNbfDPZAt7t2RoIM+0SSpvRXx+PqDFLBMvU8vEgwp6tf0CNOW0D6Omh2nk
zrR7qfap3ydiBdWMQymohkMrimrHL9Qc+M+VZPu6heEij3ZvWGlLXHdYFSGGDTFrbR+q7b7qlJ8L
pgMhAsKcKQOhLE5UPJ6WLnBP8oMgVxAgptKhk3VlWlnjQSGZXafqm7u6TT1RqJ4cp/YtYSaSKSTN
qLUI9yDws1ZM+0Y9qRLzsZYg3rpB8qM1JAnUcy4Q7EpfIlh4mlqp5Yqhk+cFMs0Ils+3gGAIIg7K
XJqy2nIU4ligLGfgICFnP5aw4fMjuiVg9Akq2rWi2+dAzup6C9Sp290Pd8Pi3t0BMrJE0Z4ZoeIz
3UBMKKARNCAkkyjU254SSeqOQXEq0xpFap603B7yYzJoISFWqrxcVVbp7Gaq3m0VPQWc6eFaB1pS
qPJc6yCpK09tq24Z5LHe4OGpm6DQXsiEnHt1jdqmet1xkBl6q798ZQr8XEiuju9SjVcFu0fbXDoB
6MeOlYaQbI7LSX/62C3uMYPcMqKE2enFA5GKUG+60p0rbJ58FDK+VLUChTMJDE0FC4cJYeXlJTEI
oVX7YnXWET088TJWx7QuVVv1xsFOFftPRbawMLCiQ/+ByLHMcy8pqjtzq2Xxv+5azHf7f1mi3Bu3
HIlwofe8b2Iy3n06D6YfsihBqGM3FiNMTRNx3N/dWogO1YvhWnOymhs/zjhjqEFlvHm8bE6S1vub
g5R4AkVlT/3F1BQ+0nzT7+5j2AAcfP9005ncVtv5XXeO4Vx3ONnEiU2PN7YVhgcgELF/LHrtqxMJ
zQlDjhcp6FV2uMHg6jTJwXQ/HD+dTsW9TiRE2iiLtaQhlIfmkNrO1DakJwK1eAtN8TELSD+azCJm
Yz3cJJVaPN1qnd/9kBryCH0NhYQ5hSheLxNe7pY2bYGmph7/qQe/nbyqmDUJurnLAX4x6ocmllGo
VM/2XnqIUoeQtJ4JNBmBtFthavxfq8J28XddyEUS7T7dDS6ToBW7OuulOxqspp1BD3qwVlNLo0Vy
fVvobDxq3FQxoiOe/AwR8DJxjEAZENNn2336mgTswHlOtQUDXrKDpcbjSEb+8TEJRCyd5FifsZGX
Q0G0F8s0QNCM6Exi5A2J4tlyVS5ewsxUPOcmpxPwopceQG3UmM15PjoAaiwxz3NzpB2elqnuuXxr
dcmzkQy7GCpAKUSDk5e4YQLE7icyUl7dIaGBV7c7GHY4hrjs8Ittng11OZi2FpPj4qG6f2bOBy2o
eF0V5voHIiXGrRzn68eP8xFLJrX+NJIJZcpAInfiL9Z1GpOFbCVLABOVRK00eaQHYkhQt3vFbPDZ
ZG9CApGLpXd1U+7eTYePtw+LTpiJB7eYSRxO0Cv/KgsMMJ9AJfWIcppRIj8FarlXJyknIcRm5KQN
O60gbMkaJ0EpLX7S7BwIkFmz7gxrXE9ku1WvJxOinKpUy4pVg3FvpTvIEz/z7aSTS8eLOPEGNYYf
1V3bXOop7hg31bIcmVxNSBIE1k0gYO4ZFo/3hS7+8Kv4bKOuO6CM1fBK9j5pugl/CRNng8lCi0pM
5mzJnwU7LFjXf632f+pdEFdUx+iGpAikPDBXDeVLQUDQuSBmAl652MUtB61ROhew3r9R08n0gYaY
wKWviZ4siai05FFtHhb0AE4yiXDRgOCUHWdEkNAVkva06f6yHn8gt1wUwmMtpiRITinafiWsFF0w
LH92ExktuuwgxdNRN+Q5gl/4kzXdcBjdDDGrsumRC1rQZVC0EAuF2U6hcRxOO97NPlAV1I9KtO69
dbpApzh+WJeKa0cKiRyJWnCjnBYtjg/fH9bvpulMu2YFGI/JcqMpMjMTye7LFSWreHiSrBwWlodn
RQRdZJkLAbLa7F7MB8hkTFKq8lTbHGio3SDzcxx2aqZwPTicsqW0JAhUJP54Q1T2hcxVFKVSt6so
ch51LiClUzS0fe9LaqSjgMzfOnpdXEr2jE2bdekazfUqVaFzCPJ0BXFtXUy5CQXEp+yEKVEtNfgE
yheYffHIeYD7kTKBAHkl0zoe0pfre6v9XTV4EO+SBJCMNrvXkz9Ak2MkwNRXbc+vL2cV6OZIJ9CM
4gKWy01Vy/Udi8DOjyT8ico7GEwVhm+JSZwquG47Xc06SixVeD0hTWW78+KdjjSRPNJBpUz1t+uT
+19enqflvYupDjDltHN6UZBgCwpGmopTS5B5QgWDZ3ktqttYNoxoz723eqcPj5UOI2JRWaqTymVS
j/j6qGTcZ1QB4RtVaApIrMfJTauddpHkGNvHj8UII0NCUqdWMKr6KKdo3KYBGfQ1f5tr14j2eSmf
EGheZxdVpDCDUPSrZfl6pfM47VSHYZNHRGfkanH04tC7BzNbgDTf8Uiqi4+DyZ0aGieHJwgQ5+QI
A6LPptL0ENAJRdFSA8QrRWb+JmeCV06Md55QdcK012Z38x9RHDIjTo6cjahBFcljuwK1jW8iTS3b
IlDdZyYkLGOeCzbosGNEd8S5InJ1kCcXAve1zuJsqERwsYpM50KpmFVIPdr9dPSLPGH7GFGDk5lc
TIQAScuQWCChSvj3E4jKOf9OcUjjGxfdwEwpwXoZbjsbvEn8S3kI2Sxe2hGoAtQVkVN3HoaRTTBu
jBycsSsliyCPdE+ZhX7E5mqkq5kYx3uwiH/c8aL3z0+r8KMsxJrbaDxWpBsLUl9PS1/XXV8Swbkz
jCc4ML8F8TBSUfcol6p7bz+PVTrbF+un4yW3HJ6JUXAgp5ezhNuWtZ4zxBvcqYJri+qRhqds68iz
7Pye+MV5fVPsuEgY68raII9P2XbiUGqfm8kz/XE63kBmkZwDcclHy9A6BNXlweP82xBtWRcgOvhl
i30Wc/a/1L4ODNQxoCSulGOikZRzwTETKha0ZrFc6nJjcq19RMQAqrqOcyxAG19Vth5mGmY4Nc3B
yKSumYSTNySdzehfQ5aXU8LZe745fqV4y/GCI0/DFmfUvl1NZJuQTzgrurM7nRLv7ID+Ks2yIXRh
xocPeUcV8aGkTv2lz/VUW8wCdU99XU/Au9Z89WowQYmmQOvh6+6p9RsRGesUa2TkPJPNJJkBCUQd
ZUbMhVeBGEvxIle4IjwtFQnnWT9ikyOOd05P8WIJUgWWNRzFp1wxa7WaBvkIQppO1nD+cFvdaFWG
V4fNYwzyHMrloTrEgXjhghvsH9U6KN9SGF4QiuTIj++svs/FYS5rPn+Q1/jA4UDzKR+gj8GYk0gk
KiNAVb5KTGiScE6X/MrT9uV09vC6LLmEoK6HCOzwwIzUpW2uUVmIgSrGbPJBBriWbTxU5E7vfbnf
qugKEZVdbdiwY37lOuEtpB3d7XRfNhEzJK4zlmWsMbyUYti2gpDErPt2d8BiOoXsd9/6y3g2ItNT
V4UgerpWOy6xU3Sixl0u6ozAwPyK5JKNnjnEkIp1lSeJIJS5NmyPtChaz3XivVlgYPrYuWmfdjdZ
h+AfJqVapSYpCt585dlRLQDJJu6w6b/TGh6fAlsM6EzLLBEzunfzKQ1y1O1q+fBdInZYMlGGEFFO
knWhqlH3Pn/fbHeey9i22PXekHeedcCstoPFUbUa3a6r3f+OJmtVuiaHXEKykZTzYZoltOo2qXmP
S+SBxMde921+gzdZOzhxCagZRf78kKaG+XwCOhUQCAA8LN5OVmeW8IKheJmdP0bzkKoAIrOof1i/
X3FQfA5D+srJ2Uh0LrwRzQVpHDa9O/5yVXVX42+b1eC2tSvSRBivEg34k+2hlEnydCUvF991Ojav
c0oPrT/mLzbdxmZQk0EwmbbFMt70/KL6zFwNZM1nHzAE15TaT6c0y+fX9dKZbLeHrCdgnFKWvapd
XR84sajK9mz9NI0bRdXpqi/y82KCO2Cdzcu9uoD0NmKYyj9PdL/cCaSvgU90Ap9t3aynE+LSQMY9
xMF5IEwEIruXA173v6PXUneJ6v/cNaKTMmZ7zFv9R0dJZyJ9T12XtI/YaxNXU6F0YSAz3JYn4PwI
C5kFeTzfcSso/3CKYWYZeC7EQdKVE3DUDAkcN88RFdbKyZjNECveNwUZf8h7EWcecHAQdGfiVDCm
wPEEqS2VzAVM1/x/MMKgKNrFoNvlgEzuHSiub+adjTvTh8WoPXiva5XHj9dnYsMIdiLZNzFK9Jez
N4TFBwgxQYBNRwdV1I61J/Vc6dB6IOduKgS281AudZiZ+06GKZpDjc6yOqQ1YrInGP1raMOjfOq1
D83C1jvJiZvWDzGuyCZIkB9iAaEkiCHEAoFGpja4p80JENtt/ljN3zUn0mlsCdPUVFLLIddpaQs8
u8tFNPWir6lsHjDdoTSPFziiNQ4VkC48Nw8MX+xWL3UiTfENM6SfM8XVEZkseHR6nIvS1c1lOpCv
0vpxYy538zBcTbEvfHyfrv2jDFDcMJPeMxoWbolyvQnMGgR/Qvqt2cOwqTrSfM4VM4jSMXSKyXbI
xxPQjsFleDT9oDae0Ez8wrYOSKSHx18eduub/VANAs/AJgLpvVwJET0FDwIDQE07dc3iTmAek4W4
NH062FdErrv94AguDkRkrIUYHBdCzP9/Jb7tawPDQWeALi+xk+eOOYz3rwwMB9wE3BkeFo/vE3Hi
eCwWLHnMkgqye7F50kwiJAEayRLLo4UWcTXuITyjdoQqj1vBLYSGFrkmLsoQZv7++BSHgwcRTU0T
D6JZMkUuRJTtN+xk83KkiBY2T0CEKrtMlUybRk/Z6tkmfPUKcvwvvy7/gyCJMiFsmTI8ZhKBUE1A
VkRADHnM/v/VauLw+UUvsZrIFWfdgnWSqt/H4um5cB1OJQvLrdPsUz7vcjZ50Zbi1QR0Ik6mkhFg
TNkjQ/aAYJKn9e18qdUAt6kxGRFkjSnPLFdqZaEDlATaXbWxoUdF0aCZCBkyZ8mCQLyK1cVQwgoU
+pb5ChO2bnzxjtMRCWFBdbAIjwgqFQRBIixV/QeTyavqTpxg58MTsclBUM0VYexR78ArXm472pQH
bxiCbKa3i226jYxY6G48YRV3CUHqc8KjAw4byHHxfcImr0/li97H1CAjuWqKa45pIvCEH4F1sxz/
dNUgGr6snBDI6ycwDloQCE/Bo+xV8U4uq4zz6vawlkF+bZ9PvlIatXUdiXmNLjL48UJdr33d88Os
oeSe0E6nGvY6Rb+vgzgbun12Wq83rdUUNUfflVJSOmts63MgZ2002S8YSmz5XD2EjoDFjm2ZwMOM
aTWoqeYxjyQ28Vojbv1cfnd2KCHIAwWyBuXreUzVoKNRYNNvucpB6icrURnbUx4LSxaZ4lu/d4Nr
lr04M2kXq0KUwz1QRAWngociVDphEuqOqgM7TA7Zutkt3hGD7kuaktN5E66vXDsgfBjfah+gcdda
MmHjwfKXEWTBPiCSKuSOCnBPBi9LIJDOS3d7eLOYz7X5n+4I5wPKkI04oHxFzpAeVnxaTIpT3pwV
aZOVoWJq3TqO6LdcMq+3Y2FF6UlME8TQR00lG5W5+mH1xQaq2z8eys+/q7i1q0uSZDyKZok/zlj8
iRSQz9XwIDNwMLwEaa7jgFMn5FTq76pvPgp7PdqK49PuVhrgJd16RycHI+PV7Mu4OqR7cNyQ8CZr
irBkCdta6xXeuZ1xoMuWPcewLzi26Mfxq6en3x/aHaUW3UDe2l2Sb0ww4tnUP9UGdcaW7Wbjlu2k
CKhpDT7bjtrVR6tWyMGjl9b0zXDTZ5RBFRHKlaod4VRfHt8cz4yP+n+6PoC8y3Xj+naVkyEIkOSV
eUG0urGdbG9aK113RFb0asNKQfWGj79p9QZDBaPoWbpF2wfs8WMQ75GOm16OYGQFFBFOQu4hT2he
q9D944vyd6OEaoo5njxanwJrwa+PBD7EfT74WtcSAoljVNLjRJiwh7MPntmVbGNK0Wf/x9m5LrWR
NFv7hrYiWufWX2Pj1/aYOb+z7T+EZyZGIEACBBJw9d+zclWlWsIbJr6IIsmurj6ocmVWVnYdfhiP
L//Mi2ohdIXSq4beT/RiZMmCQf3RKafmHqPEqrZY+zKigrfoJhumsoAQ9+O4/cbP4XEUMy1bNPsN
MIXNKr7uUjr0deecrXvapkdvFb8QxmXMyKZd30xO7to1sxoU6qUWEQCUB6retc537XionuvwKjJj
ciWvXtsaGpry6o+lA6rYA9sTsXYAL56/4OVWqN98rxViggOrurM977CdHPYwHjbbs9ltv/mkHgZ1
4SZIlTL4TT+TaTHUPFzzz/q/cDZwCMbm1FKhYwlTPjKHR8NZ1ASLQmjbdi+tnxlZP+YwpsmFkdEJ
DyXVENWxpkHLIB7MxtPtm/6ZIl1OF8PN71YqKOliy0oL0Zm0wkDRMFI4qfxHU8hzUBdx0fg5RES+
GsK6+7v2L5k3b69iGmTog8TWEQUy2UGK+SfbzfFi0r466O07EhqzHvdoPGWDcQb1HPgJ08vt2cXg
aTT9ubl7+oZggImFZAl1Wz/E1NWd8AwQjNtPO6V8S6SqUxiuf1MqX/WsT6n92fFTLhSV4rAs5CPS
CKjybR5tyd0WFMMXi8PBsx3ZlUrCUuUwSWFII621KIaEZKAIIS2bxZbBG4RjEdld8Yi3mMqOYAaL
o9VdzpmVviCbFI/1/mXd8Uiq7qSy6Xg4YkOTSdufzMbT8ehwp8jHx+HitL1vfii649gd8rF9sDTk
3cHdTx4/jgYPHwYaa7+exPBFaVEd5A1jqdplxbA6B/GaoTC610xlkbRkabkA/fRzOEmRGhriKG0W
vIqcNFdy1nwfGIBhHgY8kDM6jzExHJClr87k2fhCcbtmd+82q8d3+tprd0ZOGB6iXDh91uew5MSX
Uql4DSEIQw4KLd5dlGXOaMNZbCcdK4pcPHIhuy/DupGtHgj4IUOAwhyCNwrQRAs04Uvs9U5YeuT9
0/Wvd5P+z4cDMdvb6d9cjQtgOmLzDm6S6NTQ6X58L3EWVOC9xmuoDo6Ob3jAV+4wb9nLuY4o5D6c
I4FaaGmwfQBdr8cfXPYLoHdJLvFV0PPe58frqzPFyY1/Uw7BPE2858qViQ1kAXkoMIchwUQMuzYy
ZNlUWQtoS4q1unuDpuDFu4CbHDoErCXwbn5699P9gzbIpaw1RtMSiEWen7N38pZNozWAObpXL6tS
f3w4iRZVmgya2KGXRmgwORhVfzu7nd3fTG/uPu+1zcCWBAqjz93BtuELdQKuyYTRM15l9zZ/Acnb
xfFZX0FPwTO2CCxDAKOtovUCpzaJkSHUOsYCgmMFOEAq6ygHOHvN9hXLHBY1driCyNVC7kyOiM/0
ndzOZ3tyEb3Pya0P5BhC5BsBMOSTsie9GxiMEA0FGNblYHUOuxilG02uAPKVTLHhfRgGT+rUschG
bCgRfTpYsoIFFNEzLx0/Lk0o1e4fGQCElaNu/nwZCWy1S7d336iOBtOW2RWjYTucPtt1frG4mjbt
lkHwisrQvdDij9g6HmeLt13GKpph6x6Olwzarb5Z2kmdi68dAMBIIadYtXAkJeuvzuC87SdFgFFg
jAzu5Vv4JGdgoC4VBX3E9ZkX0CPDdwZouoyhOYDDGAN+ejQLPa2OBtuydKebXagxZ9vnzyogox4q
ploOvUIV1tOL58rYxDzFhBJMDdXU/2QZSFAuCFco8zrL+Tx9DXjSweQsJg5aQBoxwXo7LenkzpPR
egBVrrLhggGgCV69audFOOWSWSzivBSvwaJnkV2BuOIYKJMYS73U9tE+SqQaoaacegWlB7ukEDsc
t2yAABJHbHJK/ObQKevNhvOrwbIlxFoiTMR6gYjBaFBpi3hgBuWEs0yBBYxhAwWljojYc0Df3GGD
KZ6Olde/Oyqg+zPh88fyNub1xHgzAVk9mOZrKEu+RkSKOMrkl+KQd4GX7awBmuXf7OPCkCt/MjKC
AbFTt5UXiDGTWrjhUyvEgl6oJmjiMfrCpMDdvHHP3SgN5dCgt0oAPxihvxOblJMAmAAoZrMaWFBE
XmIsGWOMw8SboyKhUE/X7+4+SX/4ZEGcAt3Scgk8FCfBFGw7ZjAf1E46CKVJ5sTOJsfWwjzATmrK
kBx4wTRa1duHoyVrq3QC4oJtBbSlSldSUdG8htM6rIXgXS5pNcpgjzw36a/g/XmsXHhv2Q+deW/T
CV859oOVww2b+p5f3PjrJJhKowu0nGTrovsBhAztxFIM7kPWZJhiDeFJXFRDwPo5FeHwpP72TT86
v/5VtFDypaVndT9E7uCHV9eAB/vGZBvQpX5Da9zcuaWDuqbKlzW0hWv4Wfy4cs/oAHOX09mvg1gY
mbuTMjLp9+cXDY+vr9geQ79mt3GJUZ12H9MPjE0N7Pn2HXuVoSwF3vjCWl2V67Q4BEH5OUOR8YnJ
87qrnufMBZEVEShxINdqBqOgFajluLq+FcWAGxQD2fWXp68UQSmsL9AIptkjRhOsfLpF9dlDXez8
xIrIRfu4C3fVg7gHl+vgi3zrm9+kSnoU/zk3v3+vIJkP0B14J3iKQXepG0/zA3xlvRc3yTskv7s8
boWukVPaEPTFSjj6876nhbJKtL/q4JJFcO0i1a8ARF2sZIYhqDRSOAQlAGfN2DMwwsHnVf+9tOGm
jJfFZ9ATQnvNcJHV3UxSGFKo7r7+vqK5zwaYqKViFj/7mfCBkulaB571Ep1pp8OryYkmhPOu/BYo
CSi7c5lKY0Bbgaw94dHgg5Voj/UWDeQm/KoSZZMteGD4dvhhXC0l+m6jl0rpJ8YMH57TTX54PNZv
kGYjDuNzGlnoEe+CqsAndduRhzAgODN9CHUqKM/IfelfcpIuJdRaZKpttErII2D4uP3j6mzyh3ug
FAGhpskY6gY5FDTGhRlvBvUktyEaKmXEUiyDHaDHsDU1mLhV/oDmOuZJdH8NfPlZaK5+WRA0E3bX
O+Em9eN8+HRW1wNvzi/td+QNGOx2wtt5AB7vAhPrQNaXNMQpaHNLCTG1acvep0EPBSLokfAj7akO
vOxu3VbKADUlP1qJvKHvw2HeMHSIG5HxsgLFfO79/si+/hwEeVjgbTg67y9PT8rb8kpO1h++0en1
HBxNgANWtwfg2UyhufC1IFa/QYFRf62tH/ZXv6+28oNID282T79IlLFULSZedhrPRf5U2HagRioe
yu3nm8fjiYII5KVphWEENmgjcaosO5JRNGErZ4967FOsDkNdIiTSyzXaf7YYU5iklj0mR4yWaMaH
YyWGw/PlVe/henBSOvuuTyrPSKDO4G0JlPl0NJrSX6NOqXLTaiA60wZcPqyEGmIOayGOnLIIh3ES
DxcWijERs9HkEjfZKRxkYBvStST7o+AsKQmpxq0wB26WS9Ta4unKCZ52mPWFaY7hSTUuEM0zx6gg
aZcbRRAliXwLF6YOJC43Qr5kdmnXR63l0VRYKAXL0EmKCRE1+r1T4Rr6troBB+PCVBJ8FSHfCwKg
dIyLnA4aduGazA6GZjwNT0/7i2k7Olm7qaW9MTwQoUFiy2BqTUSAnDVEYHyIGM1zGCI3KOLLLOeQ
XHZqKOFEPpCg+64OUMSPaG6cPKfksX1Hwm1DKVfbD6uIZzq6WeXuRkTj3ZCxD3hyhYceGzw4Ef8F
bO2eQc8qgk5yEyMJSnVEndVfTleAh40qfinuWLQwQQyeYJFvQukAF5yKMEAQA8KwSd5M9aPUKSEH
GMhglC6Kj8ACjJP5GpbnSEjySKygPg/d+T6220QhuYO+eoVrZOpTLsoHtjKsz1jlriAW6ifoIXV9
Ci4Glb7Y9BUbNn0esORb2Xgw7M8m7IU4ioBmZ/TGcDReX1z0mtMT9UmAmPsPtls8EQYw+dA8Zeg5
wMeP4QX5sbsqiAGEvLI+kQJq4x33jPJ5ExjQzX1guLlxTY4hHegN1sasDPMExgku0FT4GO8jAIPC
gLERyaHNFriEbxfs6OHmJVx9fIQ6RsDuBb2TcC4ER0JGJXYewPMJP8J344buZ9euSdyTc+DSTzFS
TdPKMe6MtedYprZ2FGjEgCFQ5QsePMLHG8ludzFg1QM3JinjChdGAl1mdvVvkADBGhRFFgaRKWd8
IZKBQdrQVzDVPBuQhqvOeDS2RCcAzljCA1d9uDnf3p6xYNDJiDHsljyUVyMq7RgOy26w+EYCYXn7
9uF/wUHX6CUyYLBkScsYT7LckEGdED0M0nE+DMl4GGzfMGOWWKQl6M4hCJH/qHKMEFuPT8tyktgj
EtKTK+lQSY4ZtO8B1RBuZGUFtvaaIhAndJj551ftsSvetY4YzVhOITdL4hUZxEKQB+7etOmjvqzu
M2Vs1oEMpufT3t1tu747uWBDZyramghjZYRqeJW0bvibUtkPzjUtZdubN65wAIadmi3tR+fLwuqG
WfbaIzg2msg6tzgirysZnbe+RtvBITKhABSByLun8tEk9A4RwBMYCwcDvbFG2fzDozqk1Kf0D/Y+
LlHaX8g5jfrAIwP0Dn7/60J19TlhKVnlEFeXQW4chtwswn/1GWn0Has8Zej8gJ2rR7PRYHYoveH5
9PpssJmGZ4nQSFhTM+gJjzYPRYRQ1AOGZGtqh5BMJSZkl/nHdgm/6xhaaSwpBGQHAUZ8Cjs8+a6E
xWuf+q4Y4e0ouCC3NGPd63TldqOSJOmO/UxDCmP7GZvbu1Vnu4CmOUmp24pCy4hIi1nSrUl6+VMv
lj62JH0G3qIuBfeWffWZKP5XUWfMbac3YcOJHKZEql7WXcT87NMRixb2B1Otx8s29uODoDwxytO7
ycN4El01hJvi9hdzpAwYbC5T6OiwVyksQgcPsQAvCt3eMP/h027ZAmlbuIwWrPncScaZROoCddzN
GEvrnPc3w9WATZ8huZCDpDBOSD8Z8xpqGGYgWgMDm/vzoGZ83N6WzwxtQ2AgMA2VC1s7OZ3Z0f4+
rwE62CW9Sic6yUNlaXKZxY7nydMDhwWS0Uy4oadp8HVUElf785WKh0fh8m4+wCyXWEM4e7Fcvzue
XWiVXOyYE+dhRPNDfY0qNsOj+fo/oJjEN/jNb5SSSdsNAwD7qRNWCCg+Lu5JNY1cyzVJ0xiiDbaN
UouYD5meBcoAtk0F8q7TiaWLwLXzBf441PYkVr1Onanfrl/de/+BfaD1o+PzBozqvFNZ5FMHWsCZ
WsGax2Zwqo8Irmq8oG/jQhqRyUldFE2wDEMwrinVUFh8fhi7APfen5+9/wbvmum0BRh4su1e7U2h
LOaBMIHd/zD2/1lOYueB2kO0zYeGnec/Chi2QJTaUQVV6+E6ogyZvo7CML5KK4u77njFZHgvDrUM
MVm8ZyeQ4Y0NwofAA9R96ArUsXW+bfHciDlZRd2yoyNaFAm7xKtpsVPUijeBktTaa0xN5nEEb82G
l5bTAXZhqFYh1786rgflDFXlAp5GNozHRsP837XsmmJle62BzMuriiIuQ6VxiGvKu8JAo6b15lHT
UNlVTv1Pb7RY3q2m/cmJ7I1WkMDN283ui3EO0tVIUt3QWzFl/TppcXxZMCpjBAZvbXuTlJvDjy7f
z88/+DUoQ9sevxwpWVD+qVYpPAl+j4dJwnAK6pRqpN8WOgSDxIE1CN71b8niGLr+8j+385u78/by
cXKCzbGIGwVUXm5bWNPslbblwLPoXS0fx1ePvemntSMSVDW/FKp1HwcBm3a+pNEATB2h8APiiDej
Z8vPJMMUxokpZDPJjyNTfZGi/izjLOZzmhzo50LjWdFHNOgAGIkWDanA2Pa7odGwdx2zsAdT0G3x
EbZ908vB0bKR2SbZiiPzjDhY/vr45NGYWDDJhJaQCxwcq44pObqyJtuwkUeuI5O0TRixco6bSZQx
fsFi5lA5V/NlmWLCJjwf5izCPV4M6Gm0Zc6yiwEvLByvA8UgHPQ3NCQXk51JKKuBTo3udA1Dk6G2
Q1xVZhy/AqRnaxiyxzkjncYzxnPSy5tMDuLJy8V6fn3Z6/fKyAGAgfCgyBNz0xWkxYkskWhXlmrH
ERMSgCbjQwQSm4hJjCEbMxYMfMpGzEFIORoPt7opihSZW0vqu7l/3/5F7Vu51b7M/rMqy8QjghjB
UXp56Ha2mPCuaKu6aY5Z4hCFh1LhMLJw1dSBew6t2a/Iov2uw8jODS0e45jZtwfrSS6uxzcX615v
emIr3fzGXrOsCRVHPFeC+caTUUaOoMgoDJv/wzoPETkHidkgQp2QCoxp8SQzIoNQ5HfJC/OtKAZD
+ehVUo6j4iHS96BgyjgZixdhJkMxDpMiSR/a+8JRml29/0H7GpMtYXsQUXfOglUradhZ5Kxuffhd
YYi5r6xAWOZkDBIKkmOIwJDASjLm3SJE6JGmANzgaSF+uxmm7Z/3E+0FBYSgSuE7xJegAqv6xdbn
jR0oeDE1dtwccbWMpwrthyqdA91p/r/qnD5fLXPM4oyMsp8OtQNFG5ahEzJ82l7fjq+fLs9/VMjQ
Sg8lZWjBnzpAEYI3NYqMCq1eVpGkAWUClvsPCSlQQJJVZ2w9GLCJTorISRnPMTbKl03wgYxSoBY/
OTCWnYRPWMfySwpDQpx8YXIDX3Zy2EUJaiw49V9MFef2zX2rBTRSCvCIzYf/Jsw2eL7oNnJgtsOo
P2EzkPGzJdIXvd62GT4sHn7WKrIoLtIWjdbcJhjerh8V7w2vqesihIgZcBgOEULypT4J7ZqAiAU5
JFu+RlnDERc3UIAWEekRV2+ns/fHUbKj+mU+BddQrEs5tKAtWOEgLIfvq8tUIqbJUS7WNA5clOuA
hi+XYdAEUXsB3dCFbhytuxHDhb9sbtRpO/AK1Dmhl8JorMQOCMoBJh5Mgq1xM2KKeVgPfyib9NBi
G13GEbzRZMph7JPI/ldlPRbyS6uO2bAVsH1wC2JDEEArzhY5odrkUSQ2R6Kh0eI7wuy5dlGE4ZD7
jdfHwyP804u3DD3lmGtsnCgR5/SprHNSN6zJ9+dRMZakvEf1YW2QOAljcL/SkjUaf3UYtiR2zBAP
8DyjMdsfn/U0vBkOFqdPp59kWwzlpDAgzDgFKz4UAHER2W7ViM0oASe0huHDzbvhJ9sVYUj7IRs+
SYWei7+MFMPE/QXTGGIQXdcSm0wIwCBF2xdsClUPJQcG2k20CRxK3tSuG4j63QmJuMahTgUAPqwV
zylqXb1JGxyO55tjTaHwmZ3JD+7/RyrT/rQdtKzpwVBm+R8diz/dXNyvTpv7VV2+wW6efQmoTL/i
+pYIHYmUDuHf8OXJQDBX7durX+wBlvFlaOzVz+wuZM1FJJiNh6NV7LTAkWW0/iKFDR0nI4IQ+u+Y
Q0SO4XEBdAE6ikTqSErPOUwRuVmXKNSzyo20IsPyQhwwdXJ1dftSMz2cnCqXkBYRGQw5IRuSRQET
Mvi3zt73huxOme4/4ovdTAvtHAjjdvZ4PZ3325uTLWtQoRAIoFT8nm9ne+wz5lMUSMMCMcXoIhRH
hf0VOdREMonvtxjW9ocPql03xAhDEnEUTxrzhROyoExrYR2d0hc3Yyn5pHj6STHlJOq/tMmURGfI
MQ3hICp3gmIxnKevN6dvHmO9s/qVV2KK0JbCO9Q8kkMoSS0jH1Z5qbEOwYWmhT1NqVHGBg0GdNvQ
mXlZmQbfje2jR8hwNJyMx4dfXJ/a2WB9e9kbnZRmm6egQAgKun5kEGLHxsVCDpaeG3IbOaiDvZyy
MKEWI1Q5nh5nu4fvz7Lm3D0T13O7nWvwzEsrd8GEDj8PB2+vf5ODtvz1rCmuO1aUIssf2SoFJNim
mhEewouX+awhV3Lmt9tQ2dznAdTYcbCnQGPvmwpL0SOstpqM8oBgdK+AopmEWdgFRpuut28JMnJy
dHm0Xr1xwDHhliizLVBcssZmVSZGlmYHgTIknHrABhov+rE8GQe0plA+gH4nWOkbQ90gmFKatGzf
Xmv4mdgwNJoBQwFnOZdD41ptNGjlAEiWGCbHq+VnZfvz8A7QgWYVrNEYEOxDg5jDMrlPqKttu0oT
kOt4rZuze01CsF5w+5s/mRzjoF3e2ifDyKEzXC16rZ0TXlYVvnh8xxtgn4TxmAWl6NkeegOLy3W/
fzG5mNXPYDZ10dZYZdAasGwKQ7I6wGDSwBGUnPLNON0A8OSUmGVo4FbfMMkQdOIDBUzwb7esjHSA
woQg9znf/ny++AlGF8Q6CvrPAZ1UtMAxfdonA0wjqcAZuIWSlbAzn6gBDokdGAMmkbNrogSGaviQ
BXy6CBEbwoUAHPHpasF4bIAg4/a0OS6Q4BpfYLF63Ipu1C40Iooqh74s2Nl35TpjmSEGAYyQ7sGw
qEX/fLQ6n1yzgDhRZ6RXAxWYM3kPWHTEC3BtFBEmh1AMlg0e+SFVmTrnPP735kF2g4z228Pmzebq
SOvB310cTe9KLwEBuUmDQczdJFulUR0M43Rs0MEGO/wpOeyCDYTswnpZupOWU/lIYltBliMBUEwF
IsHpu2AN4CbaqPgEYzkVaVl7I16EFBBB6hWHL9f98HvBohadmqrxaZn0c+hin27ntzfNxfpEE9Pc
JFTvbT84Ti1TuSRXNwJwAE+SiJ4fytWOGeKvOqcYmcoRS0EraEdXJdKyOnLKj1tRmhtYT81g+Muk
NryRPE0JP0C0br9gvxGBOqWSruWSSM52WsJJhEfIiJ0I8qOW/qOQ/UqfqJ5k/cqlazvdx3J5bXpo
teJmKhXX8zRylBl37jwSAJFtZGliDtqsGP+3eL4vjvPRaAXyfIU93XjFTlG/c3lOPDB+LBn1v28Z
r+EqSHOWfljp6ZZ4NQMuVtEQNfFNk2WV+Qm03RFXxaWLzjFlyabB5MVzlzMuSCvG4+N7JOgnu67N
zI8lg9YTXSDZpHEexjyziL9Yh6DJ1JVifTnZaf9QJTL35o6iRUD5oiiXrVkN1kQPiQL/9Lba9JnD
UDZ58hg51CsGSpVD2cIwobaF0GjlyOsqpAZQx8RTMnmVMtzEDTVP4k19E9EyqkDPqUFh+Bwc6Num
mZVGcnrX30hjHh1Bbkjy/WHufmdTzG6XxE/hDIxrgTvDQAln12AUdjWOXBEUVenq/jI+jNJQVJSC
nIoa4L9f1d5E5wxX+uhlM9WPbsxBJIAN4yasSsCCBYxh0nISnT7n4uacDbOmzW3tc4Yl4VG8mFsD
GBmdWCkqmn7ZnW9pWrAlWBdobRVgw9UsvrGdTCCNjsCbQYuKysRYApuarpFxAes6mrj542FcPhW5
DYGiItwMdRd243u+23q0IyLOAv85O9KGklCG/5wC4lBdEu0+NHo6O2KfE/SDDjcqIMrBSXVGo+FH
8rSdkU8OQDmEY7ekoG/RUxYmU6P51E6vCLX/nZGB7WDMgmFNf8aY08nBKrG908W6aW7vBp+6DX9I
FuFJnWp7YwYBZgthYbqFcANP34RGQROTLULkFH0GjmrfwcJcXbIWT9hpC249Z2sEG+owoFq+wcej
xZtme2RTLVPHR2jsHhIiK+ZTVscNWdkXsPQsQPdYsXJID4pF0JqPZVw60kBykk2N9sNvT98+rsPh
jm/80/5GMWTS9I7l1O8/sxpnmBByrH8pMKsz+sCpl6UUg9KfaR5f9VgHcoKPdriU72Z0O5y3d0/T
E+5O5Bpt42HoVSbrHyIix/JJ4SAf8qEkKx4iglH7XjcKTH0ygxpJTNHUIgVrmBmodCdCCwiwzv0J
v5nqD3WyBiWFSSVKxjqFBGBIZurc7Be0JHzntJO2pEgg6x4JvVz3XiDiWeWzinJ/0GcJXdZK3Td7
vdlT77F3s5rU6ICrPgWw2/iKKg/FSQF0ZZBiCItH/SOU3edW1zu0W/VFAAyXoqIjAqLRu7quCn/f
O4yFSxPR1M0uBYLBpUewAPOz38csGBqNElXWrUcOPSSZp/AsNzzxu8AWGdA6w9sZ5OWPM+9Dgw2D
zWEZMi7YxZhV4CWGfTTqfISYpoR/UyqgOoBCXZlJpz4fh/bEyswEDq5u357+is4bb9zViSc4yczE
B4dkuEnMzSZbcKYfHk8zqPdotS08BnCT6HDwKCjOWe8j1mXu71ZGMRSzcwBqBZlt9JPCkKh00erg
wCAP59jclc9nu/FlNSrHK/gHPxwNb4/dSFnLyLbJs/mz4eO1MHzwepVfR08/cORXgAovZcaFnw21
SUsm4trkVb+jtkYvK5oXJD9UNNYkH876fD0bNe1BN2i5mk5vVqeXN9ENAlt2LQzDAKAnw3IGxYIK
V+FPxNcwQ8+g44wZ6Ga0fM/Lg+N18/C7qrsqRhf4PEvroZVG0E9Op8aPg/px+rThZ+fTjHI5J/3Y
rOfywxNrDYXNtYdTX2jP1QGg/dv3v0XTGLN9ACJ5hqPhCkBhVlP2weQ/uPDJ2h1pnk7Z9kzzpAeP
T1q+qItReGAgR/9+UVZ1xPsBKNzG1ChafwkcWYGMIyCTzPqHZqUekvOM7oOPZkBl5wABbnBmO3Sz
OJ73w/1xE5suULfdtXGq/rTBZ22ovn7tGcQxwuHsK+Drf2cUVssY3yHhD5ZTHg0PrPxycPkwXJ8u
iOF7GB/CJ4Gy6gvZ9Bl25pEvjHEHNRiSMSQ8ywu/SNKrn1sJScUYpz0DVeMfa/WBsUKE2T9sN2Xp
3GLuEJxEtn538SE+qIzHb4jYIhufQNqchmayRYLuvNbgdgPyqUpEmtQ2gENS8imSkANnyEAto8/C
QM3SEVE0kxMvC2Y4frYT6LhtWfW6bYZ86ZoMJwe9jk3v4eF8NX24qVNXsvFDFFQ2b1OiJmWCU8jL
okNdo6nKsLollhSm/RYbQYWSWmK7ZXUsMiukhPsl2y5aLRRTZ6Jlgc9k/UQe5OCoQiXL8Jo4pSbH
IfiytquLKAaB5Ky/iFN3Q6mj28+t1Cb9NO/J89I7BS0TZbied6esn8uFNg1+gbSgritXHZVWG3Ab
NjKoiTRv8PINg/KzI/Jzc350/sQyruSqJvjUax8/gU1dlAa9Oo7+qaJaTkiNtyuifpByzegnc5aK
itAGmfD8FgxV+am1kVadKIbk3yeFmPTfTn7EyNVvi1ScKjGaaHgdejYRlcGJMrmBA86Yksv1vs7K
Y578tIDJk5PdCRpTSu6Uyl3BMocQvUGlUntgzJvGKCNpVDV41idTN7ERGq6tLWNIGPXA+CKD3UNK
6ATwfF4Zmjpu3gaaF6RjqjY/ZthAreWOieTrOZ+38buZ5ss1X12QhWW0vEyYCQ+sy+IqG5YCxnwy
oM081HwZQWBU8hNAJcmFyKQ9LkumlJ/LmTW957yeAs1X/Naz36NyfNOX7Q17DD//wjHrN4PxgHgs
G2f0DxqC29HVWXsxGN38zKvp6aEu2BNeMCbFoSccWVusVqiDVajLoCZoEUlfOoAtxgUdqb3hoi6r
o+3N4SKmKlvH1Ni8cAj4H/rvNsU1sOqY1mngFdUCehnRDB4SvMkYJGDGCYTAAF/yETA8CIF6LLVj
GwhbqTt/G9cV353lhBC+EyWQk1FsWgEc/92leFlWg8GzBUzHMxqM/mg2aRo2Jz7sF99enjNnazHs
/1DGyiMPZGPxQD3AyqJ6GLzt3ceGuWHqLLCcn2PTb0qvWGvLhqhs3xAA4rRgkppBCDAShb/ydmyn
etdEyJFliL7QsJOWKwV0kx0wtGkq5fMR5l2YATF+xG7WENu2aaNTt0qUUvH0ItjrFMPKsa0ulLSz
h7wxhnbUnP2IJeSBNpEOjjU4/OAlTWTt1AOR9QWbPe335w2opIDIPDiCsWEMQ6nd24Ix4BJ2ME6+
ovD/9J9kcZaT42sNDOQ+ityUYBonwBsuJgxb0217S/mYpUPlblX9gCN0ekB24tQMFAOy2Iw+1Y9y
lKxXpU3q9I30hGrqhPbOvIn54sfTE6wTl9mOQTcXjx83I5pPMq0KfOFDDbgHZ8l8WRn631neECeJ
Yd/TIS7slJ2fDuIU7ea+/9C/aGObH9CPMvAggA5TnVitJsKvJjMT6mE+Wnc+E2HFMlkj9qZ34fuA
uApK2SrrQDJ3n+hdG1XSiwov+DJeixZc8IreSV1kza2v/VbEDWMc2D5BFRuywKn7XdpbLKAItjas
1DE5SXeSoAY48Ur9t88jqdQ/6yE1LNqniOrBkO/b6f1Nf8XM/lhZQmYoQvYWhBsKaDLUObXMYbfR
IDPtCAyH9B8knVhH1JaCfOlrDMg4tBSdiCqnLBdoRFD4b9fJLheqLtfHodSIc1gESCZlYUV202Fx
mPpFdt5wQEDWB2uGZxwOrv05m51LdsG7P9YXLe5Vx3hXlocEy38eDHXyU+FZNzJ27ckXsJmQr4UQ
ObBe2iRkJLeMBYsvLVZMcEBC9BxqxIWqlWavBrmRRFUS8iwmFam+MQyaYsWIVl3NpTu52TJiPpz0
rAgf8yySH/oK3r7zyZ7BZrR6DDamf/RsJZPh8ubytje9bWvknqck2Hj/1YDt2LUnrxXcSLP3KHCG
fSAzk4tBY2ICb73G+Rksf7o508r7FMOYZGEzzZYlv2MiG/XClas5rk6M84ACkvkTC1j0WWtuEzPZ
yHRyaagrMqu5y1gPRr0/YkQd13VPWgzkuBTqEWc7a3gZnMVQ1UYRoyVtcAcsQtgcYqCgpXOgf8Js
dBhQEfAHD91HqyHqbJzz+dmPT9vz47veT1q9FLWiDwKWSe2CDYgvYt3nzFPIcM1OlrHXgu+R9wPk
POniYfTLerb5nT6xVslwpvE/+/i01ABnwOcMGHn5rKaMNuCvyTQWo8gp8nqMcd11RsigxOL9cKp9
Q0lAtUZXOELSZCBp+FfwOtY8tv3w3qxlece2mY4nDYOHDkZJbh6uJpt2O72t65pgH5FaF7VIGVwa
He4ehEpWvSyg++qrkpId0hdGE2Iw3CdGN/Cf81CDJZq5sldL+Hhk26Damqod+1IXSYj/UeqM70Ax
+D2cLDBiMNnMupFLMBlStrOlaw8oyHWbh/hIlrnFC19XY2LRer6/k2EAwSBnUzNlHV1hoD06++Yb
5P2Eudp8ZtuJkSRzN3zNZguKtRINx0e0MmCgt33T+2C/pWM4kRaW4RVkDJ5PlpqxPAnDyhqmrREX
PpgBubmdLjar+6vzH21ioIJBnw6GFqVHrDwWEVrQSS1X8m0cQtyQdYOxGVzKjcG8JFXgNY0CMob3
Mhnw8rsR54G16JoKeIuTT5DU9WiykUUgC5rpj9OegvEcpwgsDg5JhMumf7I79NN/KWGJuijnEFUA
gGynvEN4zOShzFAUXFtTlwArskO0OzlGr8wtEFLqtkAcqs0bzN9csMnrv3E/Yx31PfWmD8ZA9GY2
aKfMRDrcUHDx2FzejtaX7SetBolUmtnqJ4tuvWQoSLQ08+VKwxh0VjZKLfe+tw7wGImhl69N9W7W
AVeBA18+vxh/9M2hRo0/DlCIHBKCN7Ul4NCurY0AhzQaAkdnYTbr/2jJHMidj6tpCEYCOo/tUAiK
4y61upPTzawFw/cCKFxTPpbuZi1wIa0CqMi2AXhp5wBOIOwuNWS2zeVfCvbJmkRqp6cKHFKSfXtW
H7hIPbRS+P/op+3AxNKLAS/Nq0L33V6YWjpdGckm7HePyPk3UIrvPIdIoifDylcYgz6j6vc7Mpun
7Xx6fv5IR6ZuJ9bS2nlSQ8xJts9htS+GnpUprO2Saai9uy67ZTCs/Gi7E2KFQSqmRcp4B3gEDtgi
bq99Q+1S21Qq2mwLfjE7LZsq4ZuSm5YWhrSLA3ar0WiXesrSxqJPuZIA7XAd5f6KcY2tQp7V5qw/
ZJu4yaiZHNbmbW9+Njtlm8KT9XCmPqF1qDSsVpfawHLkZM3JQymPQr9kVNa1G/PIBnVgYXiCyIO0
+jaqrXK9qP6vdyhNsPsSCMHWN9pahDH/Ov/alU+qnOQTHhsMvZdV+1AGlJfYRXQskVUm4J5GGatK
PtQJqJshuoDYYhPgqlmUq3EPXwLlViQuec5UM82dOKnPK5hl0tn5x8uPaaHRGKGg08xKq8IJs7VG
n7B/L0Ng9iyiqU7piOmhzZSV5QaHs0Onp2f36+XV+ax2THkI7at2O+j2AgiWGRqmQEAl9K+2vF0m
5y7aqqJyJTGDXE1rrvoS0UwJ1KluJ2nZWpJ2uLdnMdrSsxGo7M386V1s904h132Xbu/aslYLwu2G
5ZGOdu2uSwtmKD7amaKCrn+MmZfxiHC7WsgIQb9c+f3Rs7AAtT9uWDBqPGQaeH9wOMDqZji9Gg+3
o842WFQ7OgLFkLXf0oyu6XBR37wGlGRBUNKHMOgOvPTLn5mRyKFaWVE9hTccW1/GlSRkVHpMBKUR
AYljM6Y7SYW8utYQ3j6QQwd2fkJH1l/u/pk+qtVCRM5Pg0mO1O+cmXHVL7IOFRXUBAxcWho1zvsO
MBSBJkNZeOjqbrmLDfkO0D3/Fhk7KABjeZta96Rv0Yqlj0EOveIpW2y9LPnBs0/KMybo8SGhPx2x
QHYzmx4E5Ib3m2YwWl0+fOb+qyu+09aF4C1P0/X95BeLGGp5mhYLPRqe/2ikWPKUyqRp2xasKbJE
wvo052Njo0g8IEHIGTmXcFINHdvmWlFrBEnzL/vEayI4zR1wbbhwvyQZ6fGIIeQMRkBQNqDIU16T
t69xrElyxGkxPuz3IGzWADHUyrqmCSKw4yYXxgl5wwgLdU0lzDg8Qk83yq0y1GVi1jC38UN9P97D
9+PpJJwwrXxUnvXTvFqXNC1MQt8hLdoNPpFg2EuXO7DGixhrmPRkEnEwGJzapUK5KSWV5x8HnJWr
i8is9qYcGiacBrEk8qFxFy4k6f6V4aTvBgVt0JcxPTv84MLcBLaVHbQMQdSucYebKU3PlrPRxZ2G
6NhW+S39irJqT7GGDG9dIN2s3itItDqNVSeFx7vTv70UBhDtBpttmrxCWssUBjcii+sP1z/uvPHr
H7xvfN3ZgFBOfFiOGDP4AkPuoCXWwj4ha3lsRbgBpMdV8+5q2bzZNleLcOVaPGttPGqBI2ojzC6C
PAMEmnYFBitCDmn5fvn4sXh11T9GQpJniMr0ZTkwIOUgmIIg+PBFoHk0nbWMx9Z8ns5Y7N7wcTAc
Dgmm7KYsIoVED0x16tyquc3XrEMJK1ZRIivLR2GLEWoDw0n49p/57AhZcWSjYj4eYBFSWsxuuUrO
YTGgjsvFSR3pney6x7hFZ5n6HqOPq8uPAIEroHYxZc2MDXKduC05xczFc/W4yzfzX3yJ4KPWLGzX
gSdim9WlWnD7+hj75SQLlrw6ew4F1dYQxJGn68mhHJ3DyMnLugzmz4eGZhnPV2xbx6sBnySskC0S
EIw5tiCQPBse4xBzhr0xOGM6BxaPybusBc31MrZ8U2EoCQ+Nbqefz/MwwtaL7rPzqX42j1prvki+
RjzAGcH6dTjNu5Ad80HmPzFwHvMaxpECKEa+Y74yhtJXUWCnT/KPawR9eSlTKpXS17L9r8oYMSsa
tA5IoBBP8h3ypK5EHdt3y5GUlUNrpfO5DUmZlVpJTdEFTkFBfIRDnfGy1rLO7jOtHRKuZ2WQEX/t
sD30CAa32/W22dycNCMWNvq2Oj2/1fgCf4ewVmIuaGU1dx+OczBJ0RJ4U1QBHpoOOHhHLTTSFniW
JjtUAJz6ELQW5Bq8gfMdYMs4WzLUgOvILKARUz/kcdJ4xg+UfrCUM+ItAXQ5chwVSJZJTVwKxjrd
KUrUcFeCL+FlBhp9qh0B+VxHBwsJllY3gkgl2o3IORGxb0ncG8CTk8k4gDpRvWZS9hzaWCOJp6+v
yL457IWxOpei3+2YieYMYzv8PLtYnD/Me1dXtyd1q+OIZfFAJEwanZ1J6Ai32Ux+SZEj4OaOWQtV
zkh7srh9w3gsm1jBIDw7rayBrSMXipRNYcpeuDt7FS5aCteSlcCRHEONLSsodW2KhEhofFJLaDXU
jlanb+6e2k+9nzlJdrMaf9A/LhkNP8FxGTTXCkBrOZQB6f1ZZmFIZ+v8SxsB1BZRSHntqTMXpCsy
qmzxebh494qAnq3icCCgZ1ObN4+z/uV5j/ngZ5NfEIVc9rPh0e3gb6TRbhgc3OmVaRsa6R+rA9Ck
XTzw2cgb01g7KYpkUlMZZ0KiPOKxxHStVwQIn3pH1KikvlYFldaaLzqqIqGPiA/19P5NMKvhyWp7
hK0//ZVx8avHCI7Mp/8ZaZgHUqGIvG/tJY6C8xEKNYSXvGqnC08Y0XOI6CT0Hg1rdLHnHurOASae
hCCh+vIkEYbn2WWkjKGSyC4ZMiXaoMgRBkrOvzG3z2bNhEBbps2w2cOoGRxa29uH5vz2enTt8eSS
YTHvCAeZWfPI5hBBkSw0U0nv6d38XK5P1/0oyoYHEvsEIRhEKi2rJvdp8K5fnAPyEI8pDBp4sXjf
4G5GD8liI790j2i7qXSLCQGEAMNkUs8cSxSIqP0ThhzTlAI5u5iTpBAaBS2VH86qah6NctAjzGA2
gS/rEturfqehGzJWl299rEfGqlj77ulwNGpOFxfDm+qeYlGpVwRAJ4GKtzCgbvnIh898SlKsro8X
vmI0iGReXG2PH/6XcXgq0Gq1HQpX55V7RGHfyE/idJTw/cud43F+tMuSHxfrPFGxjxyQOJKyBg+F
r1FQ215TutScgUcn/TWh9pKdh/w5E16koPBFhjiaXxxHoSI0ORkOAYYOmequ62JbNLLgUWtO0PYm
395vfycL0EB3biBwwZLHjmkZqzG88BfdCwoHE0AZSvXI8ML/5A4XfLcf7Mb9H2Bu1yzTIHNOs3/Z
BG2kldqMPyyC1T6aZFiS0PiV4RITvkP1tWgGBsBG3thMPHK4G67zb4zD83Gesg5diB76YrOLe/ti
+l6FqJ3AA7YhEGW0GgeRkUigqPsxzkH8pOmPs/k7RA7bfI0Pz6OPAlP0hMjMjgpIJ0iKDI0PaIWI
/5tyfnayOBWqKmyQsYQdXycsdfgYsUBoI8y7hYxYZdrTlHBMQqSmCBnvyGYdyWk7af5lsk1BejBl
uJ1lirgkUw8DRXT+kFHbaiTmZBm+bFAYR7VnUPgsjPOE68zqFBO2qh8erk+x6T2NJqzowIhJSws5
oeAk7DYUQRwYcHL2R7lznjym5Vx+4D8iNEUyMD5pHmoxkm9zr49IILXgNRovg9ntV3Ra6iCKPeSW
6URRgBMUz2riB8Dr13QNFa/l3wHDe/i1oPB1LEPtaLuv6/FhnHbyi2eDtbdnZF3qIScNxv5iXOdn
8WvheRamqv958fcMHz1u63vC76YrgsgObA3RA/AKtFJibs4P9O/ivsnwjjFtyz/OT4Zy23z7Lm/L
qi7O3vpkhIZ4+vMX0KPD7sKQKAC1mYTHhLpXXy9dq6OPVc6ivqzQ6AmV7pBuEwvIi3GPqH4ttN2W
G31xddSWTljWVHewLz/MrwxNnhtmpnkOYTLxXPe7aAdQdHhUOpUcxhquF+C0mwz/5L2WwQVN3RyM
2g+rDzgUXF97fVEhPNnX788+qg/Fmjj5uRgQDuFJvpl5qKxM5EfMIC/KR0ZQ2uEa18hzLLkugAYw
DQ3omNOCct+A+uTqvAEMiNl1hhi17tgNwpbQOXJl80s59LzQ6lzv/XpemzqF8tpQVU5I3hVdBjdy
hc9xmhOCioMz4cn5LFURTbONtSR59pZ1bqa1CxWNMnk8R3XKiDRu6UsL1QCzCPn4hUwp5MRFdTBR
Vjy346RuF++/vXu3Vj/NiZO75tw9NPrXGKvay5bt+5ouJaaPRkDm3ymMGlafQywads0tgIY61y4c
N7Dtg/psDYPjGGbXwTa1WNloXWKUiKtCw54QkMJbrCisuu1+qQ1hUDuUQC+odjnVXOgKi8qvdUJu
ZV0lludg8PZKa013Ey2gvZvSDlKeFMLjP/fmHbg6X4ZM7u5SviuHJO5JJtQ8PzgZMrPG+eVaRIqK
JkvVXbceICDmql4dMyxLDYk7xhFlpj47VepmJWrXbhNisFSglCMTuu5+aeQSlApqU421JqlTu98v
CscYC133LOAalSvjeML34xEpQ3iaxM57znofxh80sYf72rXC9HMHaA0HR3iYJ/Oo1ZqJo2ot/F4w
TrwADKd4fH6D5lCNhvoMxT0h+mMI23VRqKF6p0Bwh7gSOyKvwM7xosRt5/1defwsapRX8E+Aab7y
DN/AYrP89CKx1ExRnFAgPZuNICTocJOtYH4dKPkhau6wvfs0uNPSojzQNzcDT41AfQgPgxKRQ4cG
XvmxqE7H13A2pWBedswOP2/bMePT9oDPm2z5wOIw+z29zfDq9OFhOhr/pg8RiCAwYVkhIjNQy82U
fJhwR2C9PjFMncUN65jm9yObaeZtvdPS+xCK6aUHFiO45B5EX6sY/V17n3af0k6+0nFz3OqyJlz9
aIjCosJhOKzZUKfsg1OEhBjRaTJhfAhF2mTKivDPJQRJhFakbtfaEczoKXHq/1F2ps1t3VrW/kWq
4kzqK+UhsePc3I7T3fYXVTrvvRJFiZREiZT06/tZawHgIZW2/VaBmxs4GPeE8eBYtfj/5+OdTmfB
VWCYL28NaTISJLxONCBS+x2OH90YE47PuASI1xxgPF8zO+T41c05A3T2tv8o1xdSCkwHwubB89li
qtG0rQQBoDwERgZAPLyE/7AZpQUB+hsSbAA8zB/8VTOY1uVrmS8zQOoM0WR+awcsDqp34J9gQSyd
Z87pAOgT4F63n2zmuRlmQrL3574QPvk/9j9vw2XDV0pa2QUCHyqjYqbVVxIoPaxcCk8CY5UDv82Z
wdHu7GvOHK26rF4Gu8Xqasz8lRfwITgWgU0GM6ZYfGwA7IjtAhEPDs/VhWWwCRcOgYRbPGpPCQHP
t6HMU+ImFnA/Pqs6zlNcywCEaCkBpLnIQxnO1cvD/Z9GJI8URR5ButnUOVKeaGhtwUs6inFHwz8B
iQIkVnBXG+uCTzuIiu7tk5yZ8ITh9eASoeM6Qy41ROjAY1aCN2EEwSF9Cmf8IkNhgQSJfB4JJ97t
89uxhgseutwvzq43GgU2o5PNt/q6DMKKU2yryIGWWEWoGYFddUltGL9kgUjK5LEMhYCohirbByfA
CI2jAjlkQXloC95m/lylGD0eBkFjRv89+m88T6M5Lv0dobfTNyeyn+QdmPo3WLcUMZwU8II4j2/f
PTzN021qOz5VJHFqAozNbZCo9KMUrZFUXRGN8qKY0VxUEiSqGsgOo6PjS5W7Sty1sETApc/9th73
B1p62h/ZtB5zXqw/HZ4OBkMOEB29KXE1vOovX6bn139Ia5u+IvHj20/Soiw+IdtxSCpdZZQHCY1G
o+MIMpFJnyTAlkQ214Mm0oIj6ErueZjWM78ooF7Ug+RY+GOREbGGSKyYK1nEAnmKaAMzR41YIWvw
qUlWcCDOQtO4Dk8jN0Cx9QuimGQguTyYNBHASF8sNjyPq9damO+F1/Wchvjr4RTh9fhM/ecZVIPV
P8LPweBvFq/oLk95M5OvP/FW+dGB5tX50+B8tbvmrtTcLRJr1vt6s/zw/CFmGF4RyrhFXwSLg1+E
NiZmUJzABo9sWeK30VPjLKsnsDupyBw8EIQkQBm7LFrGQ2iyVo3Iht0rYFyeJV5ghEiiR0zWyhCd
WEqko4hRd95d170lO3UTKwsPWmTBIPWWnP/JixbuzdOVywJlMiyZ8ERbQZnQ2kYhP3ubZcvpKyIc
TDz+k8yP8CUsEG8LiUDiBWG9+n7evzxD8Ahg4bSuceRxgzU2z+Miuwgr3gg7sMkrOUdktXAek4PB
QgIRfQQ0MCHZ8SYkZkti7WmLJykkrcOPWCpPc4IGZr8HPBZLtxwF+5ExyOnhCQebrhkfiuiPmA70
uFP96A6nq91gdPt02dv8thf1Js2ZUzbjhbBEXpsQIzSEAAlJb5w7yL2hsgfITUxQF8FKpd9DhI5c
LJLkCt7R8U7yzoSH9uEMvGrMAQlnYBEMANe4HTrDgWdmsB/DG7Ehdxp5XI5piXURbb3DFoMCjHEB
fqebONrfFK3HfMe+z3r4jIOmpz553DkDdvVyvu4vH17u/8h4DoiGB4KgmkdKTgg0h7ZNX29v3g3f
7TX2tVkhSVQ8rCmc8uuW5YUq86ncSXC7+qRvEuNqn9E4pFfq8hOjPFIX1KBdNsDjeroQugrzmeL0
JOukvEhqjsP08L1xn/A4OE4eZBAor4c8QJchiZBxaX1VvTbDHQxyEQmA96zdbi7fRizgfUwBEK5H
IICZDqCXEoIoa/fzlTrGRKwIUp1NkJ7syrH0KHZSe9agXHhlYO09sUz6t2VZp4lPRElDe2xNNTeU
A5rKMboCj7kASmTtypqI1+yQTeSUWSHIljt5EJfvTxGHh5dpTfgCxqg3nMwQUX2XivOih1PEk8vN
Re/55rT/cW8FkC0agHqDNDmLt0gV2xG/8qnZyCdPgsQaRPwkZsvx6CO+2WrysyUFWcjoxGP1jvAc
iUqTmcjGZseLhcO6+CvxQGTe8uVkpFFyYqildMnG4s3d9Hk++R3phMCEsLsKbLZdISzxreez53eN
8SA4OA08eVz8I4KCHQaZPn++2nSvBfy0uvMNFnVgunraacJPVBkWT/V5LyQWBoQb+GZv73Wt3cmV
lxFi3hWxLhHwzKObmKHvmJ6jlxrCYA4A885mn2WA6exoRDPdrHqDzeOoX989b1YH1sbMYzbA4WFg
rEhYCmR8CQxvy4m1cLzO4BIzEer6vjed9K7m8Pany/OpMsHU7D9CNVvwOjriMKkvE+loprsFqb3v
l4KDwrNFokElzlOfTMjwwsvm4Bw4egwSKOR6NV+uH9/QlaPQ6SHQPJ6kY0Dz8tKPO/IhbxPCxdPL
n27VacMVtDEqSnS4FcijbJPfWirCSKAEoK4lgMdutCSKoO10xapioqRZtVz4FTOPbCn2OxJwdFoq
EjDjPU8WgkbcvHN8uOZqtHkYDJenvY9lrSG9fHocoI7j3vweRYeXMDcu+MXI11k1JvMsrC5Hd9l2
hZHipb4OhcOOA6O6DYm3wQ2dyeNZ6QDWvANxOBCISsNn9wlJRRi+hC0nV/po+n6/JRMOojR5AEH/
kQQQ+B08CDAO5oCUicgVX0TtmmE4A7vEK9z05KeT8RmYrHE93l/1GRbSBH8lnWdxKH76gB8y2kcf
+jJHxyNe3x32+MA9n6w8Wj26v36+WA6fb9BpLxJRFOyDlSBob16vBWkO7mU4sfp/1+e6WQlf+bAc
14TPR/VmKz5Rs/odpunFWrgDhusyVAzxrFIcK/ushIVhsrnc4FnOTjdueAgPG2BGMcnoKi8Z4QlD
gtT5JZpKALzh9oTTD1FXlAnFyZIEWsNDWAU7gEWhzCdoT+DV1h9daawKI6Kb4OpKifgjjDm658N8
mfX4BNFprzebMNI76kyvhovpxfP18+6j7jlEU2JrQSgXGB0LxAt7wHFBEgKEPwRG44AetvEftdu/
JWs+leF1OBVmrc/Wg48wRbyi6yxa1m7S4Hw5F/LBj9ZFgjf38vb0RA/hTODd7KfJ46LoEKFRGjiE
ZZS3rY2HF4F7Qxe+eJQ93UqJfpD04+MhtgYyM1SC7+lys89kPDx6ee/qsd9/nm1GTww5/jq/ec/6
fecMoc42NAY0JFSG+iF6o3hBWF3BHHbu88FrZmDq2Pny5JzEmSWhUeDdo6NJDKTzSwFA4hASF4Zu
hoxc3MfKokpNfRkZUdSZSrmYpuuvHj5qSNjNoyAlk+Htbwraj7HwJXkQRz61YnsoL/NakRjZLCN4
akd1XKvOaWXSxxUD4X0bQlq1gmgx4enzbsGnBet1DS5ZldWzy5+u311dvWu+pMLbXAwNqal3wW1p
0oyOAUKQCdM+e8YICG4zPggq3q7pCU54siWfzDTwQjQZxiyoGVLTODW23n+d8QkhKqV9eqvVm5ak
uoSornUjRLhb4p5SNDCPCqxUUUH12EPW02sVWgHtOchoYUtNldIQ2oKDInpNT4tyoIGQIaPgLMpB
BhwaDMTk4sCB6Dfw+C2qgzmKp9MYWrQ8FleW2EOo2OngGSR5UFS/LxIbLItdB0qkx5Gs2I06U2/5
ErM5AusqoN8uoZ6tVwApWWgnG19GibSedkMacauz+KmldJ/RIbzxJdxxtwYKc0lHBkCNQpEY8gRG
toIAyb9BSNgkD6pD2pSub77snvlkOj/JaMcRJwyZXfCxXnMkTAHG1oJ0B63pBYcvXouizbjwApgp
I5DOLy7dHFDm6tE7+mD4Zbi0gAmaWYAOwJEmveUmpw7wXNzqGrw2FCJvuToGIkJ4SWBSJgsgZhh7
F4ih5SnerhkOTiAuy2ScOPGLmmoV8tQ9vphx2OF0+6H/7nTx8A8qk6K1rS1hKQOyzMksPxKnDnJx
efXT47XvfiAY6YOB6sgQmyLBnX0IsiMSj4DkA4LcxZUFQaqLfvAgkwUQas/+VV2mhKvg4e3oXW/8
Fo4S0BYYk9nV+egjScv5lUMdIlyPXHqrBl4NPPmD2g3CT/DvTCGOPnuVgQ0LhbwUPxlxK0Hv6Nqf
q5OHxcnTeP30EaYx5gw/2x3vjbEIFXj6OBD6sMD0d+47ZR3pRunqsF50rmiazFg9Zifb5hDprA1m
NFRK+CWZ1fEQhrPkRMSSE9a4GdajHqVpekmn6QpdLWlTeKBtcwrmuaLU4W5w1cM1A8ZCBJbXp2Jv
CArzg8RCFHHgMC/sJwgYkYD94NF1xA98v4oZxiNgQYCIYyBryY+egW6+lAv2isyU+WmEVnGtEl2x
CQ6kLEonHZCig1Na04KUTJkgysdZSfDqhw8RPeY6hCAV4N+WO89MO7trHtOxEdOb8LHPXm/06kKG
q97F4+x5uPuIgmOrMCZAhK8Nv5ZPvvWXoCZrweFmCwlelibSncNMEImEu1u6TxCxtC5LhqsYfALT
lQTCOB6Fo0A5pjIwMg6d7qp1aAoMTYFx0DEMDRITAxEJFHHtYtPAi3H7gdW/o1eTo9ZDPhM1m/UH
rBEd03e6ud4OL/v9nS+84BavQmZva0FHFLlBqBm9DgJNNVStp4DLDTGEXj2cna5vDy8WMZkbjaE0
ZE5vrNGJz39kjAIUgQ0hKB3j7v5Nb3eqjjH6g8SC4EVoQfDiojvlYj08UDWwSH/1RnwL5a1Hq8HH
1cFCLvSONQX5EVPKVwoOd4xnnI5nn5g11yHLrafTkV4X72wFbJcX48nl7R3TCtQX8lIKEMoDcdg4
XHDI+3fHIAiOJYTciu41/uN5ITYsBqyLIMwxY7Jw3UV41mPqLKKt3RyOTklHHEpU0hqZV/x5z995
6aE//Fny9Uj3YKuQGJra6DtTAAlQvXlGeVtGiMIKcUbAy48XWiJUqk6twRWi+taBWoKisA4rJ26j
sF59aCpb1yIiYt2RMCKF+QtsNrEMCtKvI1IRnQb32rs7+3cRrsPDtx17refVIVzgwDqehf0EsKUN
3GTshVxgLDQIKicfKdZHJZsVUT28RAUkL7yCu7PhlS6qwKggyUJsbGSx62Sc8K6QJyHRSI6L2Mfq
fNue9/uHF0ticHg1BDt+OjwdnU65DPV4HLGbndw8P11c1GOtEfv6VljTgK4exN4cHk8iLK5Mx/HQ
q2OQ2D0H1+YDokPQ4PHN4x8R2sjSHkbgNIn7K7MnbBEvsvkomlYWWY/yyR+LjAH2xv9NbGKMYoP2
5kkHtr2YRRAy4xe2kCgHIUmE7o8Oi4V2zV7FG/6FeY21YQ9w+vN2q7E6nAJ+m0e5if2g09XLO+wM
n3I5IJ+Z9ViwY6CmL5er4cP0aeflYvpbeJReF67Q8eqG2NYxQOzWK4Dr7AHj2zzOs9l0Nh8Nns52
15flY4OEs3fEgbREaN0I2SvhvVfOwGIJiYSLvetdX93yibmlvq9ABByPHhdPb+/O158UnlSBSdhg
xg4PfLvnZTCQ3S2XEM52B5OS9WzworeFidCKTeF4D0eesrij3dvdxRmChlxhziR0OT7BiFSG3HJY
5E/3Jegcph5widndX7H8q9nqPSSOQpZNODz77bjUhvhBCtyxKFRJoJrejz/sJqcQyrct8uh5uV6d
PQ4+bO52fI/Fi/gU0/IACf6aZoSHbFQcHGhSsKF3xfA6t4alvdx8qxUcjLFaXgfL63+t9apjXXx0
r7BkURYrHGuOYvmO1rKzi+KhFDwdPXphMuMqTHG91O9WV2IkCs+KQnI9w3w94waFesqjIcQE132+
YHFNU/Giav6E5GZYr+zlqQw/L8nzmJeqSd0cz8BHt+NflCfz+5vlSvl6Isc/QcrQ2SruBnudYHwt
mCh4pffoNB52FTP0KS+j6KDD5svFzxfnkNKlty6LmiXEB1rouBIAjCNf3PL6/KwaKaJTMK4hxOSY
nodVGC+CW1JGqzejs8Vk9oteLrydPP5rul7MZy8L3+e2z2A4/FA+KEBSgtM48CCD283lfELztxte
+oCWU13BRLxEHQ0mZ8uHTfHxBKca84dljFtejD6KQPkOlTo5LwGs7k7+s9jEOvNBj3RT8vZtDCLz
D/QlKvRtW8iFSa8Ha1wAMeid9ri+p8dHHQ8Hayez6ZpXpgcvH9FYTEJ3NQMvLjqEfgRvpic6BLTN
iBYFFl1CW2IXujCKBOwijIfKqKcz9+ze3P+FLc71zf9sWAyIfgWSKBoHBC+joshVk652hUBktnF2
tJgvt5JzmNO4BLI/A5VhCKxhWJFhCIhY01nbC05gfeVSPVpGIXWaE7uXnsyjoe+w8PVeGd3ZaMSH
0odjerO8XNzpzoazyWI5ur97KXNI5ARWsarVjGFDwsLul0jaaw0wTaMLFoezwoCt/8z34BoTD/h1
yL46TA1TMu1prMESghcjgEWIxqCp0d6q0fFBfpC44IHN/nDymPPHPsZysJxVl2LFLAaDGk/iYEtD
gsOL8DBMIRCBB36HJf768PEIYzZiHsSpk36fq9EPtWo6vnjqr88Hzz5zcjNntyZdYX11G0ZUFJ3B
F/2y5uyn9U2pCE8fNRuxmFl2oglZX//1Mu+f7nuoPZeYYqxmF/O1NlZgQODyxNvKXRaBl06KxXT3
g6WkrF/hiQgA4zSPqbMjQpJ3t5CERCWBPIoMJORASc19JCLc963B+Jr9jfFFBOKiqFoKQjOz5IBa
gjfljOad/Kz7wjtnT7o4fMCrV7+03PKSQWs6LyBFFP3XAlEyrzMcvEhKKcKGoLtOjGZrj/zqdG8e
KIcEfzcB+ra4vd6UxQDMxkO+E8jnArnn4mhTdri+vDk5uZk8f9zoiLaXkGIEjhQfOYsFeC1tiFrU
n0dtoqHxXh34tals5rEe+tgMHLDeG+YN7Ec/TevD2wZhLCQPn8PexgoelZXiLD1Hk4GQVZzxfDIk
VojDQWgysIXHC+RTyej8twnPS/9/03vOOPHYG/RHfKPr+HD8cLl9XD2frJ4/LlnblibXleNo9f5z
vCF9GcHTh0blo+/gZahuU8BTXB6BDN9xMLJNIQh+/bkAdhmvD2wAKvhaNcOoYqznF/+MbiJSP2GN
8fja1DAKuNECRAwFVvtiSQLt8Zz353ejtyg0KkuaKG59hTWGm8RBAp9PPt1sd3OGYbA5PAbijlez
fDqprATsOSpdFutvvQ8g7XMHi2LFoc/Zmfkud4/fYNJUHmViGs9BFC5HHRydQdlue6vFaooRL9e+
22JHpQKjTGE1MAgsS6cK8rcqJbtd3wKXVnlxCXaBhGnh3v6r4/jjYkE1Z/CFPHhz9g+KhxfRq8KU
ew2DwwN0CcTdJv/4jGLi8MneQVPZO+tQFKvoWbQNWBdWQKA7tI5b9q/nd2spHaHfUS5vuRx3ohgz
jv+wPM510Ufn+obb6+3F4+X0WecdMkuH4LPN8m36UuhLKDC6BIKTftTTDunICAmyXz+E6t4FqVsh
9V+sqF0bCES33AvFthc2lDNB4QUQHSkb82FDJiEQFu+hYlz8xicH9u8KhRPAmLyGmDell8sQFAjd
Sy+Xta7DUWhUAS6GET/y4sjxJ728sjXRwZ/BmJuU4MnRmIajPy93Vz3UQbuQLKVnwlBXtupwxv/w
BaZk1zV8EWueObHiL3qhFtubsyc+EuAR5/6LXiyt356UVVN0gZUGiB7VEDM88ggblitPBRoX9JhL
iqB5xphQMyoRHQgkUExZkrPndyhCuh6QMIGb4IhEh0NINCKb0XVE2VmpjB0CoirQP5YpO0XoRpTk
+0rxd+uL7GLQzWtxfcSmxuHIcrV8WD6eD+7o67sHsCr1RfVyEqhYoxM+Du7VjqYW6VnQia7JAheL
OktRweEQq+9KMtQ5kSxvy2rVIy8gYRNI94wGpzPgBGxhYSMsgx9oUht7lkHhab5R5ImBbn+LCWsL
kOHPevnLFziCo9/onZzr1bvwDNrffCjjhJOHyS/qKnII3sjt2XjwTras9hvhmrjjPb3VxVhzbNSm
Kc/3rNjh5bhWG258oyfhbPJEt78dMmx4vj5ZbF4YIkhterOzT+hNeFM5BdNwjRsi/Pnvy8GFJgKN
a+U73/CD0CwCa5xWWRI8XGnHeHRvdsyYJ9jLle/EZpy/+ItV4PnJ6L3eAMVgwamMAdCL6A+z5qyj
NE6gFzADiAsvQNAaOvboDqxRX8LCD37xoczCRH5ryeryuSzbiwusEt39sRr9nmV7mAASpsSI/VCf
4gHZUZ/CSwCjIW+/jcZDvpF3yI2T/vjyZjS8eTE3oDqlxFiB4IXc4QZEjjdaAaST0PJuQnmMdYMZ
eSyWmDGwIezBm34+A2jBp88Ps/m059uA25Gy+ukmVEeasSuLZmIIO4iNM/U4DRxoDIHw56PLs8fl
L7osPHoDS2LaCpP+6j2q54+uhGsxbuX4UzgVGCbBrdun+e2FjjGGc+gOeCBIeETk/w82uWt/xabp
bDTga6p8v9Cf7+osadxfXV3cT6bbl7pCD9XDpiBQ3cpDFaJKQe6mbyb/JCAdD4yITgU2L8irJSvY
VS6UordZPq1/29xNfoZp/ZOz4W0ZrjWTt1q8G/e5M+2v9ExoU7SsGDibuUgKJVMadU7hQPYPgEI6
c20VLdNY59rgZF1HJaAY0JS112gPVWRYNR5R4lhXw/3xV4QBlyFJJAQhAMFFGkA2N+dn6C5+4P7L
llJQ63GTCxAc4hQRBIkjZUOCk5AQcHrPi8ft2WxbP/jFk+TXzTshEbhef/apHFhPByxLYqfivUAq
adRXVA/lklCkQF3v9OrtD6yzHX25xIacW/o4HDQd81kpvmByZDo2vfNF/3L25OnA08P7bV8qAHMZ
jsJoEMskwhcfAUjBxZ33Q8AiDOF+8K4M6MWT3c1fxVwwQvHEW1z3ZrEuzoXLeIDi+MXzHGuBX3ai
OSZz4TfXEsH1sByEa/YauxoSXmFGQOIiBpqYaeBZ31Zn4CkO7N8GcWcqLtSp2BWjMZlvb9jxgMn2
d7rRvtYwjizC6Zjec8j3vHrTV99hOjkdbx8vLy+fvKKGLQjpobHo7vuBQm8oC62hcmDI3fQNqoL7
Gvf6WnAj9PLDbvd2TR9VVM2khtodPWyqGIWM5heGmC3WRoMMfrTNCr3Tp2ZAGgiXwoeG4BU+07ZC
HjUtwgtOeGfatj+/Chd4CiwnJr04oiONuGLB64I1IfccmA/rAqEjCJBnmkt/fxonvTjm3GTK+Sbe
GRjofN2R3lzeL/qnJwsfW2+MC/uaooR3wB27foTivq62+nIb7ArscpKQ6E7dq6tHmTP00ajIuhH1
kZX0wacgOjdcj70e3JQGZ8KNzKqjPIRA+EBCYEX405jz8vXx5d05m+nLxY3ulOBxd+bAcKgOQveW
bPtp8jDn4/VQuy5smEVhCRAHhaRW6BQY8NsK9fpz5b3xkJd1p0M+CMPrNdPB0UGF+95ytxkulue/
ln3Yhzdbn0KDCXEokBhSN6KDNC5kvIN3zwiofeTG/7W95Zwo2WTKTh40BthKQHWLumInwUZPj/sP
PBAxuQehyMxFCKSgcgujd5lSbgxkwet0BBO58WEapKCdIc97ldVs6vBzuZ4aRm++ZMtIYzAvjAly
N0k7tqOv8MVheJsFzpBt8wXx0vtBUmGfriDHpvLghDcYSfpbGH3PNGev6kgQD/ZyxEJ2540wMkrW
kVO+WT79NyjBzWHgk3PZPYmZJ8PH2zej/2oZjx/eXP6Bjy5WdiSL3XUMiCw2t2HBmRhZ9iywM1SD
zfAUJ65fvqmfotPE4KAd7tYJlPzXziVa0OCPKAFrtAe2iVsBUAJ154NBn1eER8fvBg8fX85Hi+vt
5T80m46Ybodnt2wN1lZQ+bSiqEn6+IO3bRyUdpbWel5wuz27WrxFQ5BbOhkpjA+HCfdBCiQKgX91
jLNM7hj1+QqUxAXimuAV8eMyeqQdawbsdkPBkQ1ZPA0QM9kuAtnurUBamutOKxAaBIWBgTfkuzIV
QSIEJILUkBz8iXe95iPEeu2cQM4L1JtQXg0nJWJ0UoxtiqTVjips5xkInAcBgn/HCE4ORxWF/5NT
vobWG/Op18nRdPCK/fLe+vb68pdyVJFS4HagX7HC5wOKCTKnY748GdRQk8VJIjXZL98XzZAEyFFA
55lsk7ZB50efiJMo1PetWCVTlhbB8fSn7fmf7RHRkKi2jJa8eQrCo6TioniuiwcvY0+Kw5GsCw9P
+pSXfDzUiXXtjHqQpkiZkIxDESk8ETMgkhbcwpYTZpqEPJ3drz6WwU89+BrjlERaxSMrYgA1Vlqe
Xs9jd5Gx2F3igySV9wtj8rqGD9Oi6xyaTSYzHMY58O7yr+cv9WJ7v2BNhsh7su0KPlJPQS1ERdu+
qrbOTRl6ybe+tV3NL3lFlUb94YdoTCw9SgDShehNQqJAvBDC09zigL3Xq/gHttGDuChKf/0fD8u3
UpU69cEQR1WCIIV4I4tVYolbLGtHuaJZxPVEiahCOa1L5Nh2/CB58G2l6x/d2Rel48PbXCbF6xbj
8fF25XZ2u1iMV+uTXy2i/j4vBSGcnFmQrPogSiZVhPfONndnxORJYimKRxBBgIh29AIkDmMbw1pO
MzSbWwYHbZW/DvIlOxnBW3YinuE2eJFo3wKkZWbJj1csA+F3PceA7MDcdjgIzob1mWUhX3FwGAR2
0wGH9SCwCaiprdidrvcVz5opNOfC8G8z6Gjfq/BnNjjtT/scYp0cf6JzeH9/s1pcTy7+8X/te8EH
GBJulFN7vKUQG1V4ccIrA/WGF5ihzg+zxemF1p1BcSaYjx+jtYEQXM7DtAzTobxmt9Zaui8ID22j
bGgnhIe8sQ3EgfK4aB+fC+i9iw/aJyysIBDyv50NdTgLLH7g/mQB9J+Ofve6Q3tDvqNyUhGWUH9k
tjTw98U706WxLtLhe2r6SqpeRPJbwJ2lr5OL7XCz7K3Wf1xsF/9AuAuZmf+VniR2vgl/VCNe0fjP
KARQhvwr/4kBJKUu1mo5EiR/U7XIFrA5zEDwIKTECx5kw+gvHpcm5eUBucaBUyHw1CE4EC+w6xjW
z07ecjC7fLeNZ0ZRWyLrVSpC6gJdXRipnRX6iVbzTvj6zEGlK8iQiIdyGbBn5aT2WxG20vfkvrHU
DGHt0C2VD9HJn4i+GzaIh3C0kMdYqZ4q0HLaY1ReEdxmsgM3l0qEloZ8OofAa1kO2ntcs+olS/JL
rYPUJ/gc0//OGG7MNI4ota8R9rFqVCKCBlY6kAOO4EBaAI6jAo6S2DzsJOCxxzcu+O82PZIFMJl2
G9MZGivY738EugyawX+SAWd/xkdUkOQDDEL+MPTlzZjDWK5zK9CUDWMIawnScSgxW17YrXwZKaMi
hEqPv6Qb8ZBDBq3e7IucZeFBsuVLplKHLiQ9pblsgpHwQNWA6cF8/aLD1oThA2ZZkBRPKrUuc6hL
QtLIivZ6kJl2S6JMbgWXOYo5wgvvdx6m1n6UqnNQm2hEB8Z5TFvTUSEcD6gFSOjUBp6pNFC76tvV
/PT0XaYraR4PIB3JqkAT0JKA7N+mqhQlHa0SCQZoh6JDd0IITxQg5A3hg0BkKTapNPhbvuEg3IvO
GJsJ5OExqkekyqdMhkCj8rkUEjy9Se3A6SnSWejwEp1Cuh6i0bM/fbh/0bcJ2gCR50TWbfAtWX0l
nQCi7W8AxL/5Mr766eo/ydEeQFCQZATScIqh3wqknwJntKD61IEmj5pThLJBetSnsSBForx0TAak
SFFEA1H1NvrOojMgwGHbyfxShMRD93s9eV8+SNk4EKoL1jesTGVEX9Ty8ZbN+9FM7BO/6nWLUor6
GmISFA4RL7xMCYpnR/YQHqsV3jmM0YB4BuyPf1YN8z1fwiCd+QBjx+M5y+mNuqFr5TBLNGJMKO1W
kk18EPcoEeGQx7E8GYZQBAF9Gy0ojlSha9JSvlKxs8oU2Pf8JY5oSxfn7xSWfddyvw/PU3+yAScW
XsVt3w3Ak8k7iElXSMLCVatzmpQrhVwOcVOXklRNdqSjNlpkE5ZqgGsrXmRhTqYCbj9pvHSUTg2S
8DR1yPQpI9xKLUjVHBUiiwapFnhgOSqoks0MqooLbtEOCsSRYaDkt+UOwmgOqOMAlRj10uBUnVQN
Ifv6UMGVhwTTJJxL3ah9GT/mAVEJqY3DlxPJKRsvSDEHeEjSIEhwYoAEZvRZ0iSU3EnmIFBoCRqK
6tUBhTNN00zBuzNAcG3Q6K08FFyL/55JZNiWiQTfIF3p1nb52rZAnV8opK65+RD74vzN7FdC6RkY
6DK+K7NKegmfbvSlCp598Mz/dDE6XQbApU1dyCIQLaBygdQi9oiKpq6+o7zUL9UCZrytC80pJtUB
wTGUwAslQrAUGS+lgmQlSnTCUy45pNDQinxziMcFEazca/tTgEJUblrP6JhalliJ6Oshst9FnNAp
tWoUJj5C8jUty/ppUnlezdPMHnQlRVZv6GjLGlTmv/KrB6/dMWjrkYMA6SYbrsIOaeUW9L4iNfd1
H52ydiv3+xnClcGBB1AaUdBuOTczMNk2DpW7R/Jp3IiTWxdC0q44aAJCVoGFzNVbv8WRh+vefDD1
wRAXTmDLjMI9E1bLyAzP4Ops7U9RJG8i4ygNryMj/4pYYqcJJFM2Tq/mBCuNTIM7usFTXEhR5aKb
g9JVB/cL0alFxMUJU6FvT8t5h/Twg+e8SsAHDtixYRdNXx7jJqjDnbSX4XZwc3pzuv4DYWiLPAgA
xQEjIQ1mwBZv5KQNzTwoq1+4eD0AJjZRG1Rij4Sz4QJON51hmTr4ekBcfXf73C8ebbJKOH0BBuM6
4uo5f0kLzFqAEmag4BEeuAexGeO3kT7VxNGc1JdKgehzHWC4zsxRNfrKMHo9t3RThyLlDJTxJJeD
R8m1BuEr4+iatP5XXSz57YPLqNvhYcYPRCFiZy5OZgTQXKxTXnmu39lBv2w6kMqIu7Uc+0EA0Nas
2FELumTda37RHlL5xWil3X2OXDsn5NU5RYGAGB7CdEwNDz2JXtoEcyRQnpVPyFEqRMKt++/rmrN5
42kbty3u+FxkXf0Jp+JtgZrJDLQfQrNxdTbE80heY+dorFlbic6MIKwCJiGI592K053vkJF4mHiV
sQrZhwonGTGBRKwzFXxU2RkyuDCVaXxoDQwOvZsRoF+BSlAdiCMORPY66sXq58mvkK1QlUJIDXQP
yr9RgfoBWPBUxsrZfCarhNynZ0FEu/1ST6UeQXmmpun58DOtwyV6HieGQqCmgsyDMtmKMpN8f/oI
fqCR1Ip8iC76hUItO5Aqx9Q4LQyEesRtOJSBShHVSGhoGKJ1qNdQkoZ8x4JHQY064WBEefeZMkmi
rpRckOj6uUN8ln11AES4Puv33zkgHXePMy+t9pU/FqkUldIoCoQG06yQJDAheZrqEJ4kENNb3BbG
PAMWDoHhSB0YPkUDMlrJUEUdWtFqd162D6vHN6uJbuyErDQORLBulIGEcpCQcKgCzMgip+mxNFSM
OqZ6qYA1Io0Bdh2SIW/WQiIm1BM5iQtuwUFaVr9zzaan5DHsmS8y1scLDpIl3uypaCLOKMqzJi33
eroBZBjMzAL4cvXz9V25gaY77Dv9wAWa3YEfuCyFt0o5tsfhPaYB7l2ojNcOArVeoNrUCWypmWeh
qpx2TDNRCUK1QZio1KlopmeaxGmI723+zFwyf3r5SgoCTAJSqtlZdcxCxUbnESaT3+7eixoKy59R
R6R+iUrEhtemMBvl++r4tDCKzKinJR6aXG835RlUcPFJVNrdrYrbn8qplbyPz7WhwjozNO1yqfjW
iTN3pjAVzSWMyDhlIhYRjmoYSCA7gUgQIdCPWGgefvbbTJJ+JbYeSXRkrfgHOibFSX8oqYWXDcpI
nso/vItXBDUZw9NA8xGUFjUqtAaLYG4sSJqcJQlaDE+VpEImGPESgmNW1uZoIJmEwPfko2wlXapQ
XKqFryxVKYb5AJRTzCRJMGUREhg5y5IBChKtcYoWi0TggaQjBYsGy0/lCIpe2YoqFVjn11IV5vZU
qlNVV4fKp2IHdfOVqzxIKygoCHRFckTdIsFYWSucGuVWuvkZMzazkXEfSfyQBIPnD48jnWdU0fWQ
TtIr4xZetJkUcURRcaFsJaoqVwmoapTF2sRS9Fo1Ze1EEHDOYXha7pKUgR/hpXVx5RPYmy8nZ6f3
H0mnYG8Fh/dID2tbKk4FiRr6d1Vopf8pu9qjVB+I1POQ/tMnQqQLku3Z82cLePwE5bHD9sBRSe1/
KZNH5oGzP3l5O5mk8BSU2A6prwa4aqk74UWu3GoaaeGoeuQmtpYTebeb9xaiBTVQnrXBrPgRSEgJ
VwNBE1GI3jRWYaW5al2+q+DJRGl1PSZTvC4iGZZseQVlNF9roYy8gA0Ja/AW1qDTqGmJJL5Y31q1
XfNap24Jqip232SljqpmXctsTUyuNe/UAkgVWqWinwQmv1YCISV1pM2pIgr+YCDl+XZZ07F/92HI
sIMLWerrg6qOV1cJIZ9kCwKtqaUrarIT1B6ryKJ2LayTMFGdATH/xnIlwuPV+3+BESXiEqTczpB7
UDjFF4bUprGdS8ktfp5uvgx28wGXhHFmjtkF0BpFjXiusur6Mk9hUD3QUQ5fwN2eTXKgl/xAZdow
05UiyaxlqYxdj1IDtwE8y5AUEWT/mnrMf4NkDY7baGmQ/9YHpGhKzyoUCPOHy7e7X8qLrixLMYiT
278Yo1Gd1xsa0h3NMWRrjtFchnLalGeA4TX7LA96DRR0/z0Pcqvjx4MTrpVEVJvapinUE6qnTSEd
SxpuJD6CgV1XFte+Ul5de2Vlb3h3Nr6e65zX3Wo+25xROg1JHUDU6NrSUrEakkc0U3Twuorw/UdD
W5gH+KEOMRjKAjOszSzBg3molAmAZrEMcbN8QASySb5AIiUtiL55Ho+icnr3T4oIobmB9z0rp/g1
ZyAMYmjnwOflgVAgrnvoF/IwwYlL09RwT8eBtD20JCEIXvgIsZMnbEAQPcZERHExvFa0YslsIiKh
RE2CIrnhYR2LkmnjKgjeOI1ZkxI/KVu8bqREpbkMGqig5YHqRkYiEsFbICm07E38Fkn5W1GA+Wag
vIv5xW+KGTIQ0hDw0APagMTboNIkNtDJ+ccp3Mv4hZAZvmUawWPI5vixVureM9oOfdF22YJmViC+
L0cDUnuRyVa89UcyIqXrcp+OH5dPLsbABOrKQG1EmnOlaFvDcFEDr8aDlPWa+u0zi9S/8sBL7G48
1cOF/ECHeTPk4XM5Ek/vYOvPP22kXg2C1LpRC1ypoWY9J28vF+8sdqkgBNDODPYmfbuhktisU2tw
uX1bCSM/GkpwYGgqWXMfX8aC7s7Tc5Wa7UfwyTRlgFMJcgWSk495aMZYd+pCOSpgRYIoIM2FQLaW
kSog9CznkJGypqJBoqjYA7xAnKxSmX6j5qAk+r13/17xPScvD7X1YpOWlSFw8orGt5KJQ+FAqmVW
dsU8D21SDWo0xwXE33QjZpgMyhZYJz/KiJNupAjI4ggXg6c5JozHkCiRNFcpUtsRV4mE5EEuExRC
wtrNF42Vm2nSU0mXBxlEDwJM6oaUbBJKTorKSTrVUUlyqI562ojAXaoZ65OaAl1k2ZWvel1qTwUi
4eTakChvCqzVbdW5eDpDRdU6ALkROXY0NhFJgzzuLqkrKDXDUSPXT+giE1QdykjxZTxWNW3jdlWa
puBSvNcX6hBbHTT5UiKQ0n0Nh0rESlAOdQPa+JXPjtRaObg+cwQ0RrpS1UU5kxE1JRb5ByYE6JZA
V4KBQRwMcLYA0PiAIQTkKpvX+KkxkQITgxYSDoxTbImSgIwv/tTQqMZxKqHeJpICSV83ZpW5ax8q
4HU76zDm5BOfblUGtZGJ7NTExaE4YWVlKBUhEjYIJAwLbDYoVoenxfy46lYE0qn6sXlHywQUKdFo
9a01JRQHbTVw+LL98/KUV8BVK4KA4NZLVdP9K+oaHP0GweQ4U4NGA5BoB8lBiEelbORkDAhsb/uB
h7XJPaRK0cGVACzxEin6E1EKDbKQ2WAQFgxZowHiZe4ZryahXhkFQTXLcg5WHrQsFdX3dtKplq7V
9kMFqw+gsdYhCgeJ5rq74SkMoPVhQ12MS3DRXkSexkCPLpR8WFJpeiNJyMDIi6eNJCC2qZAiprYg
uTqfR1m9xryvrv3VAI9q3Rmop8i+oNdjCaP7SMkpPDUiQ5BNmTx0K6p2IFZEpi1UBES4616H5Phi
CixUSuGNtdigvDiiRUHoliAPAULYLiThYv68LFPnEDAwelmpfGBBLIRUwNUHgLo6oDjef/NRqthv
20zYhNN7ACXvqj3Rof2Rjy59yKpLlGTeYKinTiPxUp1AQoIQCQQXtuI1zdID2tLxLJGAcYQoV2qS
BpjwqXYEzoTZVznFtyJBui4NSiUSB3wjnjenWnkmgZzheE4P73EcT1SVk38/rMvJD57rZgVEijiR
QA0zNPQo8ug3dIv41UlUdg2Z4+AyRSpH/rINgN4SCsTNns/W12yXtjAtv3a2WJpsa0TkmRT1pWEm
KfSJjwCaFwjSAkEuzuc7CGAz2Y3ggC5NwMMQZ53RiwlCJqIKpMALzKOMiur7RRx88dS6zK9FoKqf
VJx0tcurY+jUspWZkpM5eKE5JUnBD0d3mhLe/H7R0+gw5ZTBItTPfowhgT5vQG5ukAEeWpPCgOTv
x4BY/f21Z2TVRp2qQBlxkkLlq+jMLFOHvKZdD6w39p+84S7RutNLheC6UlK/+vnNk9v5dHXmCTTP
M7WWrBBHh9CRBCbHTVh6/57130c6gFiYbLTSA2DlA2Xu7TL/Zkre4n9izzjSZXHb79pmN4rCW1mt
RBKnowmNXVFaXiscuUfKQ9LQNvLR6FzXKhJ8QGdk6JC2NJsA0ahsoxMDoWiv6PCQbFpPoOiV6EkE
pKbNVdprjzGNgwA0rsF6sQgkIIymSgLIhFKUeRHn+q+gHFvSMwlCyNIgEcsJAkuJJTI0kn/xcLZG
JKrgJKuc55FEtVrXjVMqSpjbUFD2VqkmcR24BzwmMOtT4DE7pE148i6EdTmNf3VXPfkjLcRFEIBa
xpGQVQGKbJZQolMPl58jaj7fQIG5osQP0pxkHKg3PeGCCydEFKQg6EF9Fbt+5ocy8WojmUIot1uN
SDOM4lGEM+Ie6SeQcQ2QwIx96IzZp2PNoJySKHWQjpUyyGUD00mUthblYDSUdyxy3Kdsg/th3juk
YqShHalSk6ToJOHST2LwOHB9/WH0wZvR1K7+p6JVF1tcUqSNPCdw9mdYqufmDpWCdBIqExJgr8hp
B2UtfKFwDS2P/aSIA3i5s7OwI3LtdJ7DotlR5b0VjR8Y891RcCKjOcBoLMpOMR3t4SF1VhBVaQIJ
Di9K5SreaRIozbdQlfeiCEGQ4Fd9hQaUgJDPxAwvidcJg6JECl0hMA7qAgvHwYiMI3R/WIXo3RR5
TFSLVMsiGUX2NLL+ityFZT7zQD2s1CarG5LTdEYRJ5qfFgS2prRmEaKKDj6nrp3jA4kSLaFyPnlI
jsQmU2Xkr3gGEnd8+0mttGTytHfDXdl6GUFZ+7QEjc1hF+8je3+YxkWZ3GwnrZIdckhTwMgeGN6A
4KIj4ayEFZabBPDfQkgVIwXhP0mD+BNslhMAQgNMXxGxadY5/a5NsvJxnsDRzfxmQ69KWPLTE8xu
sbKRt/RE9CUH1xnzTEF2JAFJWvXYtlWByra2ADyyaSWECERxKxGA+IDBiZoQvMRKe8HJPXH0qjts
Ed9MQMlh/PAlDLIEEAYzahzQCACZJAwYqaUIkORHNLxJ13CQarpAcUlnHcBydpQpRZAVmaSUhqia
8dS8LCAtN/LEySA6ywPLmFLJECRDGhBngxw6m6Tu1CvaJrHkVYOYVJ66qt3cah2SdzRnP9AmtFEj
zUnamuriPzhOlweUlCITg2S1uTyn5FfJux9UUJuIQAbAelKjnhIjFIoUt+WD3pSQWknObCMtxkUI
y5hWqpQQRdkPQhAv+5AoCZX7f8y2DxdqCETmkRCXUwiSEkst8RReGjsAqn7kq161S4hz6vyTwonC
LXGFbpyaUFHVGsx9AHolha3DKCMCGfwpuDzeD71r/Bo3fYk7khI5OTM+PFut2aijDIxGVNlEJAdl
IkOgGnX2pS7/4N4NwqBaiukUAkrGSuvRyvJ5/w5AMix5loFf8aUoWwyZDo/51Gi9L4B12ze/xSeO
pj10nu5QY57KRGjLp061x0ifmxHxwSUiIizZKFNX0XSkNel4mbrVZTnP3ZkEtunipiyGkC9hDabP
zxQNHIRKe4qJjzReY8yqBngQ1huCZ+1BE3itOfLPokIgwu93ZLS+Oln98i/WIx0n03yFMnsvSxBG
KJhi/5exM9tuG8fW8Au11tJASeStHTtzJalOurty41WVc0q2RluyJdlPf75//wBEyTlO21hbGyAI
gtgjRvrJQFeFWhqhYwAObYiWbik4iQyJ8MVWblGBedsW6QQSgS7ZmQsEKcHFqvnNQGrf0O+JFzJ9
SVeIdk8Whji0hG0OYwoull50jDuYhKR5B4sfBeQl9EDuhPjBJIlPUsEqNULhXiHJ2KA1QLlehB9h
5bo8XXS2JRcIvrFjqysS1+j3TdhDu1ZGgqQ2fAHk2nIMgqYKpYyuIs16y9Audlozdvg8Ej3+WGQi
2mvjJpnbd8UgZWyujFVsMFGyCjEPnF41czJv5lcFlsAb866ymE/oGFqdViOjHQW1XPYOQl1m5eLj
n6wPJDVBuiI/FuLcp6T4dG8zOCPwaB7qCtBsZgjujQfx6ER504iV48f7Tuznvbw1oXd6VLN2Jgx7
fEmJg9m6Fedm65yV1qb1Zf++e7foPbAzgSUAuMOb0VuTG3i1vuw/apdLoahJB/Rqv/CATRhoBGkZ
nidqwjHACVWMx4KUNKEZW261bClP4BYZtyCndQ8eFmb0Hy1goQa3MLb0ELLoCZQQdWTCcm6B4WIe
tmnNzGkOkcZOgngwFIkAmdCQiRSCEUOTj0TIR8oviBEnd52cINA0VTXm7IZ62KuakxNnnxa3O04W
GM6+iCu13QeB43tUM523EUYSgMhZnKo6ThmAGCTR6oZGdhsOGUyD+Lpn+RpnhATfCeIAxSRbRL0a
NAafZxsUqdeOx2SLBRBYNPYJTpQgvZ2nXJLmPtATuhGZP70ZfLFWRYEyAUKwMiUKyYDZUFjBdueI
Nd9KMjmdyeqOFAS1c1WfNY/ftL8O2UkUtUbNsDNNB+oVehaSWuW14cv07A9PThBGuEbDLp9Z7DXd
3rDhTNRj4RrMBnezx5vR/Fsa94BroABPBCJWokweAiB68IK5IJE7dP9NOjK3SW18cHN2W3F8gSlq
ckqZunDyGInyyKOHOJGISzDiO0lBHwMP5/MRqeZXMVWaJ0yf81w83zo5VIB3HFGmVYA5Btw8FOqA
hW6epdL8YizfxKAnlkkLtmXhPV+HNmgb4pB5OIkAA6EeDMVbGSeFaJ76cAyuAXEwrpHpjPGLgcWK
wlngZre8BIGbSIPF/FTzp+425vxkygPUoDHJyQVQbgKyN5sd2iBOITEVEDdFUb4I9H0Fhv4KQBW4
rHFGLibLJVHIlitsETFVVY4dxgiVFibGIiArE0Y/HFjSCPVv7B01Co/GmAPGyx6ALhdXgDudjcsg
1ocvi01vdPIlxhAbLNGox0etOLL+mU263t90dw/bFV9H1OcDitRYZHI/Db4WM5u9gbCxIQwrBo6d
NobmbTI4akQnGcCXXCswc6d+02JLGCjPaZpbyaz8eaocZMUH87RlHSWKiXN5OCNpqbvzu2Sgywt1
yRU7u4YuFRwZAE+rCGB8+IRgxt5ddvmIR2Yoks0hMKF5Jts7GBkGgJe5LvUoL7Q18i3H5XjYA2IG
e9kT5i6dXSgOiz2/QG4HipcOJlPJu7dLuU0K7hEFwgBGi724GL4Qv3BMoICX2WZwcjqVNlmibXXO
76jhbEw+33Siba+uB739dR+2oatT49e3Tgg3T7RYx2xDckGsBkkJBSlvkleIgRiqHX5cisZojV+p
iEA6hdCqPR4DWkrnGe1w6DmTqiHJ7rvd44XvRdRKVtQsuJVtUbmuJpCQ1zySqwiJ7/bTSURmwGOc
kyvhgpNEaaVwFwUcX1/MPztmxwAoSwIzzrpXWnfRlhVw2Nl8HdwO2k4TC8e6AJCCw93gba7HzY9V
fJpsRsOby4GkslhM97LAaLe5mL0NVZ4dQLhdJiEWzCAFXldmQQGGeeC4KdDQ3/ELgJ+zVgclwNTi
8XTag2vq+lBHly6BdGcQueSx1I2SSiCFdKLJbXUm4tlEkSEbIR6leudQZpFJ5wacISp3mGolybaF
G8ItIptzGnHdba6A9F4Qx9R7yV1NuDQJrUU3oNk5j21anRtyxao+ZDxGUV0Cl0tRxomCZPGAxVyC
kZclm08tILnHfvGITgonzo2bEW5U9+Swx/Xd/ex2u2/mIdmwMXYBIZWPHP1PyxmP1iWPdB8Gwkjz
FUtWHiILYSBzjI9q9BpTorEm0tWxLXdxL8W7hDCN8dYZkA7q2RRpnXIbCIWrsHDPs+KhKCcAvcmz
WCQEz+9R/z1hrdF3X/YNZHI+osiYohw8b/GzzDG/HnscsFFhuSRo0b+y0TIri7OTay729noorPv9
V/RD+bhw8K7ZH2Y+sL+wiJ+sbyM/HGrBBSmc7CcncY/9ONxO1HILjiwX65bKpJQ82EQ5FjXKLHIA
QhT+N7QggIfpkuioMuEqSpfEyE2WwyyELu6kIBIRp1yQzSaFR7FpjYIlS1IQ3X73L6Knb8uInLUD
bEEUyB3YEYsLUXMMUSMvSwrfJvmJpAzHfbrzHAPIt2ZOepDLzWN3fb9/evi2KXMq8KFZkSeawxKf
yXWKDbMwY6uvQWrJZmY1a5IIEsaRX3hQnHfRvX2feTF6B14k3DYEsgKt45+kZFkUlo8Tss4tlqIg
cJtZxzD4Fn5QTBZD/AK+6g8/iNKhk20g8Mc4Z9BrD2MTKixR+AcKO5AoVslzkODmJWAeduOiecKK
1p2CwwqPPMfEVTFFUB+k+uuhow/pFuKbBQyzV5TVZrlmxuA2EJQbg0oeq2s7VcEy2TXPZ5ygkrjl
F1zU/Kzf2lQDTpDs8kX0bv9E33b6jw83j4/j6pu9iuRG4KjAG3BR8A2gzSmFZUAK18An7WDVJZcC
Mv+cUY6dBjNB4YMWK+SBX7qcZhTpNSLay5d1XItdQLmeluFa9bS0A5Q2M2zSeHboDFLhBsPs4FAD
mJdADzbcmlS3PJQlPRvhsP6usCf2nacQ4EYCZRcl5G6nXW9gOmQnHO7EXgedA2e0hunNaZmvuIZf
bTaCTiDWMsmwmY6ZehAqzQjGYC2EIiWNRQb3wcLWXGZG+Cy4L2Y/sg+8ZeuxnsQBtFgmTUT/ghcH
P7H9HHE/6I5G3cGITx2fDFAO1qvbqtOpO58Pa0d4A55JbeU784NlR8ORVBgy3hE2dAKIw2Fa0G/b
Zk6Vo5GRw0gG7Ep81ttdYlsJwQQQHOZ1SNwQS181+mVmbPECPPewO7+rXsXCa1lfcR2qq/4x+wob
wgwt1ZXYcHDe/QEaPOirxAgeLDMXwTnwjNPNpFZV4AWJJcjESHOyYFkOC3G5VtSWaJ2VlnFIaUYq
iOicHcSXqUwf7bndGvfH415vXA/7dR3D1K1h6O195/5qyWjZN23rEn2tbCArxIUKMmeO5CUbQWLR
Jzwt0xroFEchL1dNZFIcJYOvGiERBIi/BYE1wRwYN7aeQJabp7O7G3EbyUDfxKjq5HfziYo45h8G
0kj0cNphF3xmpDYXFfUSu3R85W5yfscnvtojaPl0STJ4rKGUAdLiTvPl5mPFOSHhB1pLgZdghWir
Gp0orkgvxggcbIk7CHdl5iyoGZYoCKHlU8GXm82bmbow8Bk5woyS2kqwzyDI0ZO0g1+uvATfRJ7M
8BDTyfhStCd9RQmZq5iqG8PK0rDJ1XO1eKSFhSg1IbhKBXHUkmIJofe0+Nzvy+IzVFL6UjGC1nLs
LCPow1CGLNPJAlwEtSBcCneUX+rDow1zT44EnhWNFF4mVeKpSoXzeYyrAEIuSWmeI0o1CE/Bgqo6
cjeBrJPPbNTjt9gStAAv1O4WqjRCGsVJGj7LPsUXeceUgAMJln0gKUCnADEp7Rp5rjrcm1KMbyUa
NuNlxdHo05UnPUO8XXqGA5zdMd/r5npLb3TGi+F61vRn39LKF3fyEFGUhbVBW2KNI5QErlrWgcgo
kDFrCecwVuGDJcbMG8fltYY0GcrO66AQAAmGyeoXzQ45CebCkBXxQHwnCO0NDpUIUA4qAdOQWyGW
B+0SvYJqUEtE3368ql6LLbLhp3UJ9eOrqy7rwUWel9u51/1JxyK6FTr6vRrU45MTzJabwXR0u1tO
v0VX1uvBaGM3c/VlMn1LgxJQnrE4BZRGVqvmEIa1Pb9Lq9PEVgJIupvbSFhSEogphCYAqd/utheh
tGh3u1oxUhRJaYOZBTBrJre9ZRBII9PsQAeIYxKwwyeEDzqQQMN6AaIIkJbrmwpuf5MAKB4PXSAZ
LBETwyICjogAf0GPZ4Odjb5vXNVNt+6Pq4rIMeNvq0X3bnA3uf0Cx0NxOL5AaGIb5ZODoQR+njne
VIFGRM30wITD8Is3Mz5iMLnNZxVAG8sBFAABnn5FAqJIHKynPYmThxXoh3OJkTna3UQxJIp2Bi/S
UcgDbZ4TyRKCToNmqS/uLnj4xEmNiSR0liKEe4wQQRqoJ8LlCXnoMLiJ74ZyDQIRSKIFfykwg/BL
25oJAg17vQHfJmECg8HpE791+rSf3nT2882XLDAoH0gkv2E2fA+BSoAopJo0JEKOdkB+IMPk4Uc6
wskEKWSRkESPRGT4PsEz0DJoBod8snXefhX9ldls/81CReaCQLx972IbvkFM2WdvhBwptFRg6bZx
G1dVNbrhc8awQ1oNSVIIse333j/ef3I6Pm10OnhLeJA3JvB+4EBeuuVr30Un8ZlTQznmN8o3Atxo
3hmGMowEgEa00ig5v0fnVlMKFe/0zm+vdZBOqnQg+jIcHjzf54lTMVo6H4VDqcCjg4vxPIqvAe9a
3cOp5mOibWUDDh8PN5cDnbNQzES5D0Shw46eY6+hrbRcyAFe3azTkjJYnWKTKKxGH1wZiiLz+PH8
/m9Xh8La9QrvweKF1kPaJDpXs6/oQhUYEmQogYLS02713g8xRIQKMho/ndVXE32at4TB8PoTEZgf
6E6i2EAHUVCxeLzmMbeLH3Z6qIt9Cj0+cB7c9jIk5q3ZpfIgnoAgp85u8QQsZzZU7vAWxjN/qPLZ
rupJUTQFCb+q7baE74LV41n/eOqN59fdZWf9hdegLnDey9q9H58WPlUezGPxhZXRYFzzFfVj7b68
mt0vblePd194JVlZf6ko63i/EQ+PZiSGiXEakDuMS55Cyxih3xQiRwxh404kADyfbgdKsBIC4TrQ
xoGMEs+sG7Qa1SamINym2jxedN+xFoEVCcTcyEqORwFLsX6yYTrMMPkFpFk2EeWk4uIIQ9JLMeFH
4KuRIBMW3QhgHL9T1CKKg6/2zs454gFXwErji74J31IbwmM4PLsXJxeJQlqpk+zfpc+zhnPR6p8j
YQiUjVcRMaJF0MgwXb3+jWvmebw/hAw82TNErUhkdubJgHQcxhthtKgtWqNUPCpoR+hwsg4aKfua
PJfgigEpj8eUJxElWPKBpKfhgTCvpCAY+rha0ijEHJCBqCRvwSv4Tr8O+oNqar65+x1ZBudqgZKz
6GcAExKiBl5EGJlD8qwq7leXjUymsxvxlf/KpRqejkHIYuvs3qoa9XqjQX1isQcP8/vd9naw/qKR
JjicZ1mAQGLBNhxHQh4qh8GtVCw0SNeifrX43cIFrwef8ivezZuQJMt5WoiiuNMwsrucHY7zn9xj
i5jG1uHr1exssz8HwTyFNS+8rrRga9sxuJWoUwpiRs9WEteMK0czlnC6uQUIJ8BEQOMgMI+78hAc
HFhYWJ0W8vmG7HZzi2/3XekWrbQZv5t3/YU5sx9sIiZsj0uJy77Pv9wPxXg6Ab2+sAcHl0gnB4uY
Y6KniaaHRcwZLyvi3kD9x2eKuO5VfGGw1/B/8q3NwfWovl2vNndf0P2Qqq1oI4rG45cABQ2holRV
/lo06QSICUlB0koqIhArO1rQglihHoimR57RkJQgY1YDEBplYP10gNJoVltHp1xCjlWzFVW4aNoU
CAFihp0EoRlasqE1KUkblaWTNLhF20JNtCCdz52pHBKLLXTKY8Vs7kvJYc65zkVSRNag3/jtdnth
lDQTdDqaypn4BV2Zy/gJYXvjptdjvLE3HJ4uzVvXd/1ms9usv9i22lvI07Q82rJeIAhHd17op2XI
Cm7ihsR3p+PfLcnmBzNAmwfSWOB2+KaZ1pJoCG7os9/kN2e/E+UudzTGGoBZ+YsV8mgeeIyJSrFw
6kRPfHoSqA8p5sxSZ6rk16HyTrS5T/2MYE4uUbw5M/viPFidCwz07g3fuoqaknaokjjQnT8tnIB5
7OiGbig6BmT+rynNiaZYyJZDAd6AlqemIKXKIA5uSNSsGxu43FTvBg+sePe0R+7SURI2xOWZrkA8
v6J5ixdItz0Pq4hbbY0YXDmfbC+3zVLniwXzFm7UKBP1Cz6hqnSwM8uQyksAqaZxt28bloorJ9MK
tGtWARo6hr1aJ7TnK7SrLiUy5M5KaXA3e2r8luzPXs375xw7j9NzcKlMyFQUq3pynamPwlpfRnMr
ccnBdJB+bvcEaLblPs41oN2KCCv1eE5hu7uYvqP1uEJGEMIJspw8nA+eVtuDyoAOzvN3Z6cDzYlY
F4BTQeBhPstt/lxezTJcBQGadwpiQpjd8SS14pkIrWO4W+++2MEsd5dbKSnEHFKBkou77BpTqErI
ihykNLTy2CqHtByEOsawZIf56ju5JfmGu4+392eD6TlZuZOgD24SsVzRtUV+ECt97MXSJRNMDzjv
eEGPz5orjaS7WhQL0q7Q5PZyEifKnVTOj6sbvo8azq9VTvIVkue7uYoeKs9EfE9gPimCZIhazS9B
qJZDMS9GsC2Hz7aXehSEqiwf39/3B6Kf/SEINOtx3AbHWaMyHcivVuMTBSWpqFO1KG3Op9OdiyLV
FJhA9x5yv2b7anj9O0+B4EDMPNctAB6+mYmzq+Yv20FwXkCd1vV9bB0hOUQijc6K3cNRMSIezv1V
NBPR6VY9SfeFecxP+3cQeHSGqqImZkPzYGHJln9JlaEu12u+08iLFlbkQhrPTvydr9Eo5CPQIGqZ
3ceH3ZerGFKxufHoKhYHFY5v5wApcehg+mjDfRIr2H/GVJMIoDJDkJShxW9E9ZRwaQxNCHAjwCPf
pt5R0zyyLg7LBx6CO5jzdAkWXJ1tNNoxudZZJUdX4rpTgGa7ghAldHfLz5P18INjuf8FjckH3EwX
Z2kfHTGUUVvI/HzfSfZq82Z3NdO6WQLcDaRPBBSD9NmlkM5sIoXcFARLgTu4MdQSORQJ3Kyvzju/
NzdMqw1Wn92yNhY0q6N3+/PFuptUECWIFFntEJUUZN53+TSpFFHQxJcKNXiucSPkJJpWTzynRPRG
6BWFRkwLRuvlLNanBTNYGqkBSKpHiOX2DQOP1nCGkzX0o5YcdVmNtmmphWtboNsk9cSJmBvgTyNU
tLy539/vVu4HcRHpSCCrz1KQyWKyQh9HoQ8r9a2HY5LU6025leciEUDRkjowdEfct7cLoRwC5ZBo
zjLNg9tglKRXSjcoDVxn78R6BJhUSewMQ5Uwm6itg+tVnDrCxRLaRjOtTMyazD6WFRzQAS1kJGnA
SIezSESJFAUDkTU1b09t/Xh5zzgekTybSA0DVTWjk9+ZNln37b5SYVLVLJgtfkw02ms2/16nIU/a
kUDjqPE/cAov6K7aS6SK7p3doHRRvjRSCSjY7ej8aZcUr/RtbiQeSyWH+zNP6lCM7yIPCBuEnr7v
H19fj+efxo9fPQTpCYZofb0SMlbda8jWRIOSxsmsuvBj4pYc6UBf4r49QX0unaldOUW5edLoBtHS
ZtDH0fA98XiIHVa6QKjsc266o7eyHix5jQ1eIl1ze9YdXpqUUK2N2G8Ju8cV9DQXgdyFU415JRA1
5BxzTQPV+9FbO1dmGp5mRgGuurHelaIogbifBgQnhcLp8JX34u38XkDwZY3j4k9ojT81Ey2cPVrf
Q5xAXpcHTnkuFURNxWL87FiYW2Y3sSXGlCCpkKgaTb9qHM2rb8KE+VY4Dy5D+oAzToVk6WCobMuj
4c3q4+xqkT7sDaF5IYhJ2Z0/Ojqjs/rPKm8b4pncQ0jUz5aEFNcleLYfRzuakXwHNmB3VX1ABe2u
f6BeUTTUzz5ed3R1/DXEh9f1D87dvurOP9ALI6sVami1H4qGd9NbvVr/O48TTDocHDT5Ua+05Ogg
c6GmGMbh5QlpMK85nzP0VKaloZDftrCx399RCdn/49tv773zOZZTIGUuhfdF+igeWHWXmvbmGpHt
6LftbK1NfFnyeI4aOXplgq1uBjiPJQz/GI6vP9mjAsItQPtSdq0OiV6bbZYybwHNtyDmYRir2seC
snw6myue9EQ4dHowh21ou1R5LmkIKS7dYeE4RVEbPyirXXMyV9JAgrmZVJLcntJG8RRDP0swVmHw
2omxaDC3J9ANUxCiCtGDAlJHQ5D64mr4joqC/mI05edznU2/HvUrliR3Byc7b55W49vFcLpiugLb
wFuXdzdCN9lNDSQkHdV+f1rBAYtTX/P1F1ol3Al3rTZ8TApjbkfHkKj9jpZbKcGJaN6RhTAQrreX
+p5MEY7NBGc1HBD5P3m5nmSDKLKyoTURRmKHBaMIJMGm3coDmYGdWc3Rv+1fLhYa5+he1vfvrH/s
14HDxEBZMOsAaMdtycrgERJP4rH/OK05sDlIOphdsBc2zL0TYAHoal4oOK0LLlW6fLxeans55FV/
+mX6so3qJ4Nlfa3AHA16/X71bC67mQ+ulv1m9QVTg2Tt/7Nca1oKStM/AZqUIOLuPD5WEIiZ+yrx
qx6CvhtDfoJInVW7csbaBHf2oLTMkrc6pC5deLX1TVBw+em6IydRo6W5Y20q8wjKInSf8k5Y186Q
C+XJ4K4pTwN3DVU9UkvFSg4jXPUTNJQHh9kVl+rNfR7zofiPjhZmH6wwcI+ugJxjXXWGvCVelc/8
CPvBkrHOxS/HRXOlkOZex1OQwYyJVq/HdPfzZA8sZhyEsBqUb8KSvFgOzq/WsdsKhv/fengen6vV
ulMKnPTu0+diY8r4pEgKM+O7YEM4e7PcfYOpiUs5wddp9jgcIK7fs8hAE1iL76M/eGleQe8atsrv
BUzz6tip4o3zdAdkiOcC/conGXyVnDzf0BUjfVm/uv0Ni+MES5+mLBAr1dSm3Dbda0Wy0Fn60J6I
VawosdgVKSyI+/JSsM/GHSUuMZRpaPUHh5sLicLelh34qnCkeczwVHDgPC2ehHvMc2YqoLR+BKoZ
fQKGMDUNF1GANigqw/bj4tMkThEkUYOnT9ejt/F+vLAD2UCcWT0LnR7TuW/S2F7xgcgDYZ2ZstIt
2fgMWEFBarE+4LbJL+um+ieqqRmOu/1m0K2rph5qgWBrAeB0cD++fpgs7zSOTyt7gsbtToMW9UQr
0+5AGvChfjXiI5Ox4gTYnY3folwcPAKv8e2iVmLrkpg0hkRiO+JhZWziTn0cAbTwIYj5EATOK9A2
gKhlxWMD6H87QjYEiMo8nwmSfQ6z4Xb7cfwHjIZfbdUPpP1fbtHh4HT3B/OgLDnodll0X/G50v6J
NV92b5ab7XCz+pKGWW3EaU01qGb/aUZDI2bizKk0cFGPGnuiXdMQFJj1IxCOLUEqEm3osU/05HcL
A48AiSX7fppoJcVM4EKhnx0Fw2xflMX+Q/u7d3nalIromXmF1HJ7ObzVOIRrZ8FKdYzxC+6LsYt2
LdFdPCy739LjodVQTEY8moVSa32XIm1yi34IPMCevfFfebiqN8SIX1jHcY1wwk9RCcZfmSvCIPIQ
9dXSvoQNo5BUm6gbtSCqS9gqWothu3G3vujdNYe8q+6C42ODFpP5zSdzf6EHTQLOS+6YC5nMQu2Q
WW/N+07OJ7tYX+4xvHr/ZjL93L1dfdbFIKYzAo2sJkPlj5ZxN8d9HI8o5ekhd1B4edrCEAF6bnNQ
6ciQYF2pM221hHyNWTlmPWY4vhm93fL1Jces1baLJWuNmDxaPpxzoy9tZucc7kMJVmbr3v21euu+
A7gbd35/ePxgpaY8jEDwqnmehjdTQ9Ini2WQgt4QQituZPOsP4C8r5qo/Q1CXtQmLXY/tulv7cH1
fBAFTcFbx0CiTo/InUzyWblYs9it7DzcfEKpEKH+6BggmQx5aSHR5UD/u9/R6mX5Pa1h8gxungxD
y3I5dXcwe8gnIQ9LWHANLcrwoBUwiOUWJGpehmTM8H5b8DZinIqTzqvzNkB16Kk8qbxIseTg7Rc0
YaVWj5aJlvIpOc635h4/hIK46EcdzqYmrjJoMO298llO2WTShuKFaEw1WXbSUdNErabTQIda5Hj+
UGosrS3holuMhiqNRko0KvZMaOzT4uJh+ms9vVj2ZNf1pukdRcpswV21dr245Eq5dnZbwP+xbtZV
Mx9OUPvXb3rXv007r0Wq+Mism7yq/pIU0VI0yD8668XDrD/sLL9o4F/PVxXcjC9bpP7PFjvX7Aqv
qkFvOGY1hibzW0a+s5s2s/uH22X0L2kAs1zmN97HLQZ0oLFs7WlMAu9haN4DSnf2P/ab88dpzTxX
mckI4+JcGACQ9L1OSXaYgs396jMRWxBpudubPybXN4ctK9Z2BdZzvsM52mqq1wqirRyVa9U5fLpT
SoItBVrkjo6oquGH9J0NO71wJpeBaIMCQRyc6PbPdCAWKPQDnXT+0jwGHAD9OqvhheQHk6FdLOXu
glAqqoacLhJoHP2yeeCFQmOhrN0n9lAaNzh4NIl7DvKK/8nn4icfLKss6LFIgYhJA1oJWXIKTIux
7NKFZ8sLmKPNy44ePF0cQZKknLgH3oAZgIxBtPmk+33xL5zfwjEUHJ6+4RPksnwYUt7LLA3bPu9S
N8NmzOLOeszi8Nhv0WLpwf3j7nHRfVh8OR00okrtihLlBYBwsBFUJ9HwdPglFijsqqzsrbVw+MVn
i92llXW0j541udUsP3md41iIVMRxLx6l4wcCCyLZOOND7fySpk4w48XFH5GwxIpxG0NBGN1WMXwB
WcRYu7RaVoyXxBcHnRafnBj9BVvB6fYEYCh4rcDVW2aVYSzSThgThm1vNiBDCdzNVd8Czo2TXS2R
cJhPLpcsWy4zDF7sYMcApk+67frNtLaWy9sJzCyeZ4BRCNHKbvBfMEwcenSyEq0ZjdgHW7EieDge
yWtvMcy4M1stpo+DeZwNB5GCcAnQBYWm4tUy/ibev/tRjV9BJnITrAs3HZbk5DkdiMf8blKOVnha
lyI9dFig5hgQuhYI/cAJQiYcNhdxIAHSFah53LR2gOavnmLYAgxytHUZbf94VV/0bzeikgNpIIlc
QTRTC2hNZK2GB4F4luEG8DBEAKPAFDp8tMozaCTtzv8WvVav7v7NZTVdOEZA8JdpF8f2PSNdPUDK
+6w1a2K1d4t026fu7UOz3szDfNmW8xwQy7SIGabdFMLqgABth2yqLFyGndn58GF9tFhIItcKIo27
U+G+BzWYtEPs8jkc4GUOc718vz/M8dPgRZl7dgAdXkLndvWa9oIA/fe7u4uDdHyXL22VnhQ7shKC
Qnt2OvszCcvuayyt4td+B/Dlpu71TzcENk2v28dHYLN4MxwgLMdiMl2ub+ZP25vFl03ZMayDFGnR
1N77OKsfESCQap0GDsdbLkKdZp06H4/O1zcXNPxueTfVJ7VDDQKt+wy9DMgyYwg1ajoiUOHgKkCR
IAeQ5rfCw7KD0A9C2W06D5dF7RXlByL19VilD6Y/rc961zoRsWXkN4ur881y+BZ54YKyh/Eu8gL5
ksiwsplJTtvgQi2+ivdPyENAPkglb7nmRF81hJ7QzQfQgyg6m339bwSnF8trjyUHy8mkQp+/ETML
J8eZTDv7p+3T/eO0RU16ke94GEJjaOVm/WZowpqYJu8LRHO3uYJ5rdtMPuPITdF54NZ2BYFUkjOr
wIAhZ0rhUj2P9Vr1tHoPBWfL+s3k9ivpRb0ZMaFMN8hVEHCoAN1AgKkv0umG+yYqhVlCEsEJ0nDh
9luXkQJZCBwTcqNDGQgmkLew4AOQAvFIBL4sg1VXC+VPqIZP00fh9RmXG9cnVNsONqO7/m41iWMv
ETuHWCgAhTwmB3nCeJmIgZqSXChIZNK7+fWyh+Y1D6238rsZ4v4NN++mbzGIPFddL5XID6V6dPDo
uRTt+9waNItOIOBOu1Guim6NaqEwjOTPMpDf5t7Dj23Piox+uXITKTjbuRcXpwVQcv7lqsv+uOvr
Qztm3ZbGISFi6m+Bo5MoDd9Loz0xFoRiiV0w/DrEgJcZ9sCnsUg09A+aJ5baxDcMdUfh5T8cg/s3
CSWBghi6wuWLQai9dpnkYTtlDAGhgvGrb5iXB1NuKbogvgosgep4WAilqERVNIDjHiZKFbb0GKI9
ESMuL9avrv4Z40gIWuscKa6SU3kC0bAJGGqSVZfcvD/HAqrc+LRkEutoQr9fesvjUUrewwuinZxb
7ievF68RA4FM5njeJnXr2uoAvFQQxLpAKTFYlE7H83hZfkOu8loRM6rsrVspw9F8KKSVCmn2nHBw
fYdtA7gRfCnnRI0kS9EaNNLAC0LDzUBpHw075BUPLcXkO8kmg+KJbfLH0fX0/eoPWW1ZugPmYSj8
A7QZvnQ+ADvcah6nbdbIFBhyF4noM2KW4EiwXgO6G+griGURb5DI+LLS6z07waRpxuwiqJtBH6Tq
VSej5k/DqtrdzZvR19Nz4KiC5RpZRxVQtQ1NCHu2z4sjU1E11jZkBbESAM/aAKeQoQ3knYTYO6ct
tWmAnVT4DwkFwrQh/f2HVw/fHEeESRU3hzweCTyVig6a7s92DaTIZpy7gYCm5aBttwUOhXXMv4ZF
OFfb1xeWPITN7Bi8iF9JDLu2XrwLljEfOhNXHLgeuc2VYrHklbS6ZJkBYQICMRgn2IhmBoXYwP3u
bL66JAU+INfLlH82O85msaau+4M+/v14xNndJy7nctIfzq4fOrjWMQXFQ2R4Zgejq29nEG/TOCY5
whDZOrShKBuh37kghM6X2mUQ9eGHpzVMaS+OCDVkXdQiPoSMVRCF3JCSNAox79hl9VwHebJaF/OE
IdB9MUciFtCrpflr0gk8TjMxcCJQLOlPhppPSSLYgnGf+FOXnZByEsdU5YE4qmQjRtEgepgHEGxf
ZNZU/WzWVCWNrWtU3QG+iyyyaPENayN6g2yieAm/me5uhWxsogXJ7Tf1bW5Vr2t2U1F6zlhKpti0
0zSKJYsqG5Aq0gPov1+lhfyulgXL0I+3YicFXxHYsl15fsgyVVx7C4w2lVpouGyhKSNv6F8EiN6x
9G9x6LPbaPVNugQoa22Ll1Pou0maYobASNssuFjd6PmD6zf3d2e9/vvYUIPEtYOV91a+JiLoYOUs
de7nxGZwakxxthsqOldO+Pmy/94ybm1A/Z1FSoShRSLtW8hKC2W7B+rGAZktzuuz/dMFSyvCPEYv
ymWmcly0CwReX+xvY1VOeauwQ9nDlp7BHIXFQttoQa6Tyuv+d8NBz+e960FvVLN7jX4RrvaJ0hnP
1n2ORRs/shhc894onaJhELSkcayHuCBttPo07400FsR1qxvwIpcgxuH/hA8+1l2GE5nDhZktFsH7
loo8HsQ17eGwbAEPvM8Q38eKbSSsBDCvhzPX3kNNcndR61g0rfb2hFj4M+b2AqGbVla3ud8EJcW0
I2rk8C2Aws3Qx9QUV7on4RHk6E9opWLQbMn0JKQz3fAroObLlqLqPh/0rUdjxn/0rY1u3YxPtvUP
OptqNBms9p9X20Y0gWoQAyoRSrfIFIIGyqATxUyXNjSNrMjTtgvUE3vd0UNcgyQop3ZwClAh9DuI
KZVSIrGkgEi9Rf5C0BSV1q3/FJNH++UhebVseGLAcpE2dJOCHK3vLbYwxpHDEPKmDvHeNiWG3kyL
tXBI3k41zRt+qCpWI3YS5XFnv+SqOlvVF5PbDxPxp5UvrxN8CO/xIokx+cgAEfc4QomTTnbUsloi
zpeGB8WuMTqZedSKhTRzJkwI3ns6H/8NmsdnCh3uvl9le1ZoEG3p1lY7t6ig6OxVv3e5YJ49jRY5
rUAQgl8BSHb3FpIkYVqoTqu3IDGKflCBVJNEB5lUl7JJS7QokODWykP2PDDvvdA5A9vHi+HzLkh5
EIgf4QZCRP0sEovcRlMNzjkVxSbLdsYDukXNS4DTZk1QRNvSDYQL0zgjOliqudieJZ/m08QkHGho
ziQq/gwuLUo6NIAHRyyU4PBhMGbmTkdaI7WIpD0gCXE4OvCr5UFeaHnJtLvd9q1UmTrp4yRhVuKm
fN42VYtrkidtgXSk9fp65bCPztmaimZhV+xHS20Qyi69bO5L+ZULLBJKNhKJ/jf2inmtZ2NCNau0
OJa/x+HEzSi6T60x8OWkWszrZW/3OXV7qk2sFLaFaiavOncySiXUXSQyb0ygnbubK0m/HEXUgFeE
WjVy0eHoWjiXVheT++mndCsDJYyXIJB25qRBfC+kNpI+nEPEOrZmQ51dU0lX6GJf6J8vRpfa601p
m15sLyQf02CcYhgGMmkkotygJaA2my2PlDtJ0+LQEHthEm1FfiRvdfdxe3Z/9V7Joa/RSQ6khFx2
R3Xszbt59dh7xSoX/EdtzkxLT1Tn1pbiHRnoFD4M3/llqRgNIwPiNyuQVBgbSI5x/2y/YEPJ/tWq
/rxpjrZd7pZ/1btipKDX5nFxNv2fhrVNmSoUInz0dTMdvwWjWaiSmjQsFMjd6O6s311rgTf1Nbx6
GvzPw+y3fF4r95Wuhsk8G6Y+MHUGd81tENv71+M4syiUNymlp/YeNr2z4fWH5aC+PlOp+SSZUjPy
yajMZrGX7ZnbQz6RYc53s2LyzaOLhqEr4CqCapgR8MLi08XlPQui8ooYGopK7HbMhsbb1quraLlo
SGpPqqHMnyNUoE1e8SpJ6XxlML1zOvQmxgWdZFgoQJS3AHb3wcXmNdrKIRgNVFtoV9er12TUhWKo
DhNMP5LxyKdSaKxL2j6GB8SnRMgCxPwUxPaAlNmUt8nmAtVJks0FuNNtMTT+RNuc4/iXYQRw2w51
Hrz4GNVIftRk6M3l/Ef3Di+BmawlG1OYJbUCFYyBzNY4mk/fcr1sttrVMp6VOzHV6nJTrdP6ftst
Pxq4ZSv5ZDB4V17C9xN1SnejkRAyUrUnFpSpQnd5oGM1WZ2NVk36oDiXeCmCH5HeSwlcGd9xb3TZ
bAw142bF73tQ7SCkhKVRnWO2e1ffpx0IarmwKSJO7Pfl3UGADjQ2mx1cfe4HmW1ZKJ5e2w1Cu/IU
vfbih0sDElxHwyWH0ym1VdnlfDVNS+1KnY0Y2tbnO9gJGzZzsb2sbuWx3w1RnHNxwOaP2zGfXeIV
qDOQlyz1J+pX8yWnOwOQ5i+Qzq1zugQgmbnqKEgJ3OWmTINTRFJdocjja7qwzIma2dy+bo7qqdbi
g8F+9MHZBXN7PN1ylvZxL4Uor0mw1QaxjSYq/cKaHswoERtTIDqGC9XjSvMIVjhoDOnnrJbRB3c/
lGfF2m5xlSbRdUDLdzwA2pfxKYaJmS2kxoWlyUKUl2zD5exsvVe27KD4UI28GK3ly8Rz6JTr7uLA
sXVgnbag0ZqiSo203A7fglIF2hxohCYDKdBUcPsbUlESgXf/nAzfHFYIlka24xQ1SPRI1eR+v5xz
iMGi4kmYgt+ym0X105sEAjWcAuL08CUdOxbSiJXn+CGGD292PZ18w12Em877epHEl6hlt9D+5U5p
L2bEj2fr6jFTq/o+3aCuRtXJEUfr6c2+uZ4/7L/a5QXCQYQwYTwVFrJLDD5/+1RdxAUybB5Zddwy
bvBXGGzSSoDhjIPE0B8xmzEsF2mnX5azcbKRkU2KUezsMxGjNxP2ShYJ2xvLGYpTlDaQ5N6ZbQws
U4wN3JTH08xSBZqriMbNTs6zRMQI5kdg0QckclsxQuAwFfBgXqCopcWISZ/5yDGgWSUhsUrCTjmQ
UHwLsv2C9Kf79vjAGsskBoRexfdCcM6PF0uwNHo33s9W88/P16VCJ9NeGqYQdC2dcUxTLoqOG7m5
xg+UtUtlOhbIyLOcDw/5yu34SlQOxY6BmBPvwlSOPi4UP+tUOghCHorHikxYIDRxMOUMIQWJQNst
k45LBBNTl4KGIIRs1EGhmo59OJrrMiXbMhzWGOEvClKaLZuAokmkHfLMNTQkFPJKpsfTi1+QtdYw
Ukui6x4H6Xe1UY++VrfPGbTHZF2uO/edTbOdfUhfJXPHVTs3TNXNv7p/H5E1zcXr6t0PqOmLRkxt
IKGQ2J72YWeeezmxH08kDIEFEaUgrNeHOQKEXqEKKER5Rl/7w1eP+7QNgRQHeZm5O8BNyslepFSi
+YIBC7gnWOewBxCdoGfQUYohHI+vA5PGiCETMpiPWAMF7oESUmAXM5M+IZOXtu4mrzlTnTVRtk9F
3okS5LRhX5B8BNgsAiyybdNgSCLnm43fErPIh72F29LAs+/2rb5jSe+j3BuWIhws312gtwORr22t
tP+KouAwoLOK22IOzBXwKixSYMdfcGBPk52nHDgYNqgUzi9lvPNkdPqpXk75GN968QFOYoAaSOD5
ZixHjWM0rDWImsnMcDYS7oIC1UlFTSiwUvP2vXnHvZ/omOXeGfeZc8Q8MEewkLgmq5KCiEtOxgCh
v3mBC2gGQxLBDUGE38QnaYsSsfoAmiWgI7iW7ND0JmpLa4hOEUToYWAmD/GkJ/KENunhS9CCoC/T
qDkZi5aSYH8XK5AHfGSTYy9PSDRdPm17g0V9rCQgEdQwZdpIGzd9DEOOQbM8R+peajzoYWIASTAl
CgyS/JBUZ4kEaX6bxhlEoJbbZNFNFFEnDi2wJqeNQQggEAVICB3O78ES06xEigtI24PT0CBubhAT
AOjALSAsqv21ZMRWhRPJ4MuV+sTzgH3UveZkCmC7Gezm21U1+6BNHHa0CqSVLaNaxsuzCZ2r6iIt
SCIbhGGa4OHxrM8KwD890mCp4oqpVpAiWJRqzz8TS0QK50tCFesDTCGgRoigyXNyKWWy0rIck6xI
EQhiwqnZVqiMmIsWf2pfA4pZxD3Wx2TuPu6+aXBA3cxsuiVVYcMtVOCiav0XUatdYCEro8Jaj8AW
Tt3kO8wHZCmIxRDIjrQmdmtZT4sVSmcL+WPYzQSXAHrE1fzg1JDAA6C5n2ads5eFsXe6wyWkkYUj
cexsbzSuT3a4bEd301Vn3Zl9SLMkeH2mZNjuIn6mMVGnWAiz/JGW0SP7bF1pWXxOWQiYQozpmJ5A
kY6g1UuWRS39kAjmPefZzYZ0pp5IkggXSaLgQS5vf2MrNtQgCfoB5SbTxMV5AucyUJKZIcgB95pt
J0GiIAoxywwtBv4LupwuJw66DDghdNBgybrMtB67Uk93az5XtH+cfUi9bIQw7b4yhWhzHm9qFAiC
xEEr04doIVTIWBrLU36fAmn5gzbtIKqYJHlSNXTq6PbygW9uxQDq7jFc5ljok/IWl8kbi0xIriFp
pmgiZiyx87IDJBdRhHIlIEMmpOCEBdNBT9Es6AcCbUPVBpCbfD5YX8kR8oyNlolrQTikRPkCFULo
0LkKHp4i1aIGzATVF8Ws+35By97Jka+iZcUkRD1oav4HgxNaLpvbm2ZST+cfKgZeaHwTrk2+LGxc
FHHS/I+F7mH5dN6/H+tEPhKgr4PHtxmd1kkT9bvd0wXEhNwn53uKwvkrCpLBTFiQJGiTN/vB27WG
+qVP6fcxdU7zF3EDh0qsDGGGhgMjFc3KE9wBwoAUheiRlSAVyRbHINgpAQ/WEgpCY+giLWmygR/c
0BgYEQHzWEVBLIWGv6BcX5Q5MZoV6+uacVfb/Jv69OMzu+v7++VqdZM7NB67ggwOUAJyAWl3Sxq1
god4AXETnGWGSjJ893j2sL7kVoSZm7wgF4QUF1AQk5JEI8kJRZ8ifiQBoZ9hJur/cXam3W3cyBr+
RTyHS3P7KltybDl2JmPfxP7Ck2RmuImkJEokxV9/n7deAGy2PFLuPYZLBTTYS20oFLaYR560Loxo
MqVlMqsVMZaCWw4QhSwERkabJ07//tOSAEwb1cF9+Camby5GT1qAN3pcXJa1GrAXxpfGcrrva0ND
8ve98Wm0NPGUNg8MPhpKCaOLKj2MgcLCzddt6rixp7b0sM9xvnRNx/xnkca5TR0OHvrj2+0YzxO7
Aa15ln0bcGVzF7QwFCSOKYARSHr3Q7lAgfVP40ueEY0NjW6lFC7bUxtLGLF5+sCZ79E7zZ3J3NAl
NoX2QfNYiOYeBBy+iZ21ss7S8MUqb25EQh8dhkJTpbYxZcBaa/MKo6ypsOqkoJyRQL8yL9Nwp5LJ
Q5wNCJ91q7DIhjbHVmtKSnbaZc5yhEnhtNXbiCGmGCRtdpK0OnQbnloOCiIBqHU/6jLAJQtDmkNP
xnwSjEHyv+GrcHOJltpso/ym3FhiYDn0+3Ch1Peb+LdAHgh82byMFQ5pWJc+G4fQkLN7Vbff3Pd/
eNxUT+tqu/yonmpEP4tEFmPPx9rEFEMDgsiVZAuRIiJ14UMKbSEsLgUiK8icrUEx+oprwWHLiyHi
Q4LNOXJpRiM6Ts4aunk2tE23DJj5bpqNN/m//yIOhAiY9icOJEfLQvAy6bvNk2bDFrAJ+7iHedcu
+41e6H110+nNx71F+L3sXW5ZKvSH7DbMwEL5uvpD6aVXdMEJagPrjMEz8pZjWI65boWhefqwWsqE
kNjxmh/QeINjSJxiqNuTUGuzQW1M4JiG6U9RpwhwyQREyAkYDnN9jlu4yfEeesMjRzKG1NhuWWo0
YkspRTfj9/crDQD7VYxoDToPdrDDtgwYk+7C2+PVeHB7FqPUDdHL136qphNZRu5LDd3E8dewldg3
6unbal0/bklJ3DjieDVZRRJpVrlkY4ecIrPPvUiLraR0sfsHf8hbTGPDw51D7adOA5epRA1kneSW
jCwIMguCRCsoq4gbufOePtfavcVlme5q+RbUQBbVDa0aBVL+SrBeKhHW0kYp6UYtnIuo4lxw1UjY
N9pSp3qIjVr1X/tH/A657LQuOvsLdSt5y82c3cDvf57P3v3B6/HxhnST2vuRMql0w9gLSxPL1Ne6
v8YQK3e2RrM/3Ec/2J/gBWF/R5sbhzHiWg97fU4eb/eGhP5G4zhgpT7HZz9YDcaHLp6Ul1vxaSgj
j1JTEQbUiDQv3GurQl1hXWK1SBtdIakIIkUW0BzoI+cCI0CaYbfH6GNJac8dN8i2qLM/1iN1VCE2
0AgUJ2shqSOWPEownsA0Ioq0QVy7yHDawgYiCmcPGfxp/dPmN1Oa3Cums3/ebJnaeMRdhm44GrnT
HLw5Tnab6XHYbl/v2QEHwtZ9qFhe4MArzzex60wo5AcR+Zm2UxFg3V7ZLBUukD2dzGTTM2o9/VGs
hWmfZtxQ6iq+rGadz2atoTCefhqGIOMH1xHNOHomKruHy4OCyHpJHLw0hhE3o6j8fIpPLxt+UT18
pB7o6HHF0U+5gU4CFfOd8BXLjCEq+JIdSH890Emf3pxlioTJSuatV8liB0lEwIwAk/nHOmIXT05g
eHSMLBTRs7g5K61+WGs0kbQet949VF8sroguFcGB1M0DlM4BSfxYSJ6eYSOx7D/8bixs4LZ7wf6U
2RD6RzaEFMakGmwqQg0L8gP9ZuXJflZ5XWdRnOpx+5ldHGSUfVv82MX+q59tBdJGRFxzxp7JyfCW
Pqf1aFk9fOj2P8vsylmkUGoVdtiwZBEXSsgSCRr2teITq/qymnUq7atw8g5DzQbtqs/yffxDjkBt
9Fbu58eb7XS86Fyf5i8jedaqolsNaXYWiHwZN4KskS2QQowbJcsJ67fPq5YflJOELKjJwwwrKEHE
RWEWo30DargI+DC6GLa9P9VJKfNAup1Qy2uRYNhOCXC5+1L2BkCAYTg9F7XwIX8WSuMNWASA8oIX
GaMFo5AsHC1BP7FcBwFSDJR5na72CtgrF2F7nbBQt7fF6trwAmE6EDEAMRyy+BrsFVHoyRltikJV
tcfDXpcWjl0HzzuuvfbNcDuZ9drPRMF2qCENbuWwykVWXK3AJZt2DxW2qFjQLo8Uq2NY7FDyReEn
TCx8lPvp4CA90HyMB7yDlWaiWr8IImlDlJpVBjfrQRrcdxbIDwvUOlXYb5Zza3CrvwUC3a8n+yoy
X+GukVUYUNqdE9qqYbGSF/e9mcr+orW5AodrqcuX94hQSa13ahySuhzkVZ2PcFKTz+zJwzBNr80R
Uc2hsePdYb2YPI7bOqXVjajbViD8odAQxQUBoqsgQJK1VNobQyye7GD1hGfW0Go9TpFecSM4WRiS
Th0t/gvID47gsE5uJ7HlK1pl9wWkpGqZ1ShRHFpbdUxxskl1YupXnaxwyfTt9dfv/laP+3zs0TaV
fvaw2+7025y319jLZt2bdKeH3RwCIw2mLfO/mQUObVP6NLqXzwB1RWY37yay/ISydyfHwWj270GG
z8TVthuS8/PeDFmkmonVInfCE+Ie29fNv+nB6Fc7zSuMqQAxDRJSm7ouBEf4KYTSdUjWVs/Cb1hz
z8Psiei12AtEp0SCzMwGm7Dp46fJr5Sst3sJ9uuyfR4ED9Iz7jsY9UbszsDhxI3mbD1rY9we7zvX
7YqDRPLeDOaBI6FA94gRYhCgvSEQ4Tt1mSFwmmacJVoMuJu+uSMiFZTHWFm4xYs8gGHEpqbYGSRc
sW7IW8gOYUmd/dv7RY3KIv3i1/ZWUwMxLoZuJ4B59myxNfjlMeJQqAzpITKQLlCMHXHFgv5KQ9HY
AENErjizVavBB2POk4xNa2sdodZk9jgfrhfHa6zH/p5J92wPv/jYT1tzad6cTYnhdPXP6fK97Qgi
bzoDXWKDYphorpMZcBygrKm/bMfMbUclKFWIoi7kdVznSDUYQDYNNtjQQ/pk8Re7q9LEg+hEKaju
hJ03B4rJsV93ZLGzbE2eBwWuLEMIFn1x4ZQuWr/AhdgfKIcIuVoYw5IYtjP//zNJ22lxmj0zH/sR
pq4x6X42fHrajxZP12nTrOhc8CjIbljMjxGsjxOsKeYe1TBrFE+h+fY0FYpSY53HfKQLOZn8ZgqE
BrEuuO0Oc0SngeKzvitcoQIkt3LU+QJOsgWqI/CArKGZA46qFO/LDQKFcAjVMKukI+7EBpvEnjyP
yKwZsqchpSRmIDwOvyx/+//oT8UeZ1rbygmNvcZ4z/3oONhOevOnaB8KPwpX8g7BXCGJO/c6QZD0
fb07bZ1iFTJ7Yu4DzTB1vPLd+pPdaBE7txkFB0kGK09hgHN2rdrEasgkBllbbL3MHSCUt6KAoCuF
L1aXiF5BeHLmjIOzydHNw+BUgORijk0XA+DOmCliQl7WZdZAIhDY8mrD0Xnu/dL9GXRGLO0adrTJ
RWODi+FyN3xctlabTynegFGD9IUp9TE5KF90BrzqxjoXaG+WqCj3hGKDfo+CT2/7bHYAHwJsO5WW
BIktVpzMDbLLNX4py1XMISC8qMP1b4dKozIoDPzScKmZY83zTBWF2vdP57NQYJsrmnlkYaEZVhCy
5ltzQ4qiQFrhYCWCOyCwyU05kA2ZmJjHPayD8Bvj35aOwjeg2Zs4nlyFmEeWbpidYbH+/xCY74zO
Z/DB4nafiaPdXq/PDlzME2v0dRa3vfVDt3W/+5RcNHsIdT+hGMOGkwBr58eLu7mWmtUGVW0yrYe1
PrAU0sv50Eh4GOz3X2AdcRboOJ+Q6K0URNxNm+3kv/R/fKYOrEQYfATOSZ7Y0poMImLY3r9ZVp90
1wjo5/vxAJvpEu7mDbho6QJJLqNFx94hEIlxGwm3MbrgFh1wC5CCLnCajDpE2UGkxOxv7NMW+1rj
0HjqUtjrZBWivUQ+FNndf/nXw+IdSmkBsfcO11yVQhAgkugK1GSem+tTmdWj+WwA1d39vMBdcM1i
afgt9YEvW/3GhERJ3GjMwlC2NOghcHhQ573r9V17sN+MBqtPCrRILCIYaARog2JINnUJ7KnaQTVE
jKqHp9i2QLYDJxL+gSGWQCfxzG4SmC8bARpxixxiZHORTD0ZREl2IiZfaAQetsPq5e7hd/5gOLgI
ow1BSBSa44anxULmdeG4+F4LH5tVlBRWgZhVcig3j7+/woFm36DT6dLejoaaIcO+Eu3GYNzi7u4w
nT5Wt589CspDkBwG5SbfBwtNPIT4ZUAUdbbeW6/dysIXWfjez6lT5qCFuwJpkMmD70F/UdrhU2+U
bkVuveG8HvFBqmw2nM13ydPOIHCd2OANqpv2eb6LW1mRXorEOJGpbrWD0oX2IJDZEMRMACkqA1nI
vkz6xpR9hJ+p+j3OXKj61YD5uJ1Gt+z+9rBqVXftXoyDQnU3riCQ1xDECQoXi2uyI/hpHzh7nYbQ
lh4Bco61Ot5ePlynvaZF21rSgRbQkmSRRoidtTSzR3JLZxqRM0ENTU6ox6bSqedl3wV6UZoIClm1
wMpkLGVk8zQAUzc6Y3yxJuu8TFdsSCNm1+FM916/GrJveLfbHrYbS1x6k/v+/eFmNIsJfAgwj7Ex
yWMJxbQIud9rXlDxUpI8h1QXp8WBnbSQ3FbFUO0EO/LYxBSrouz+TbVQj4z4Q2lsJN1xxI8am3qc
zSME5gGnIh6uQefbtznoIPozJQ8iW+TJgwPFEtbFOg/VE1uCAwlA7nQ8QmFGMjjRKswXV0ttk4WN
MWOCU4C/I/L9mG9XD7N1NJurwsEYMlrY7bcbBr+1Wg5ai2XV/SW5GMERyC8zcxroIYfcwwmgGWPE
/ACqkBXljFTFUnegGBHDhYUvMCHIrybACDAxKkJwp3L5A0yvixBrTKzUJe0g4uqwjZ+WC+GioGlO
VNH1uKMeU5Dsoeb9XPzavB6vDdS3+FSf+ntzt/wcKzL3q7+E1tVQhHprix2ehwIDLVhCvqmz75Kw
plEWzrUJk3s/fihXubuf4a/0+6eP4n5p/U08ghqDxcVkvszRBGR5J6+ItOFEMv7odThOjT+IuCB7
E1jQ1ZFl60UOeoq5LstpzCwmg+yns6XJIPfLw2/L967kUwyJpTx80f25377X/6iO2KbLX1qDmMbq
06NQDVVIA2atn1kWTGY70wm8MY8G/4wC3oMfUhNYkn9lBw6rZx+u9OBQr1rfDc3DnYNObuPEjdKo
wZY85xbS8igu8fJJ3fmo5Et0Pk7vRSttjq1P1bYq4kIMMZr4tHnBGf2Wm2gzNJEwGGHkNFtU3/mN
m/A9dkUp4DNIlMTbN0x5sR5UPBvfxoYoQBCDcDLjJFsL4bGK91mvRVVyWwqO6bD7YtxNaFh7mxjb
FW1WxSgxKk6eLfEvRrtYWIrnwf5WN91Z2sh/tCN01fmyPND37shnrRkK2kgbChBbbbKolW1FzMst
OmeEMACv6rfNA422ei5OePhjy86bwTT8YGZV66P0w7/uUwYHLQYr9AunbEIJ//HN8me5xseth6N0
9DcNYPh15Snc1cMfQWJtC2PinZAw0doyzS8ANBF9C7KpHC3dzC4mnTcpH9viGKdqcWMo4fdASnQu
AH+8qlzdAI5qo3PSu+U4ZmaYUElZTVChllppmpn76/SLiEDQr6VLkYMRc7qN/+QmSQRqcSS/rL8h
O7bc3q/hi85aNDSQ5/PVoANPcA2/N3A3E31fdhmI/T1zGTj1isnGHaLjDE8MGtGn432137Zul+3s
i910/n3s/Yo88URkC0iswwK33cW+wjkgpU4JNUpC0owbiUmsp8asP9CGKFQwxArL/+DG5N2vAXGn
BsQBRoethMcULswCybfg91SOe7FXS6wPcG0Zk6jHJyggvY9ze/0BFLX+eXNYX/JaJI8AaDoIGT16
c/gHdxzOLm9+KW8ynWzelcdXh3w3fsHduAM/8N22j/1rfpVuFS3dfsgpU8OJtqEj+SfAUedd+z/+
3fbQu6z+g4Lzgk5c3x/wq/LEe/9QOwSlX+RZHjzLRLCL5rG3RCsIcPgyYpcMkwKaYD6BovphrOlw
XJhecqoVJdWx0ow7MFVyuxgIhne7GZ8Wm05a7wfvqyVHUuiKmzy8A0/dd7uCVQVZEkqXcY+mRvBu
+C/y7D03/IdNc4HY6ILbdmO4q+VO9cg/Hq8m7B5LLTJAzDfz6byPiL1yxRVoFbhMUr81tQYRPTau
C9HkuYngziBqyaK9a7cizu8msLR/d1/wQslRjee015N0IDaRy7vuX9veROdgo/Enh5PWg0/libwN
UEh4sb4xz+L1eQ2/KN8B4s8yXoeaQMK24h/PFiFxW37OfTprnQaWDkp2qSGX/Ugq+Xl1yJccv8/u
+I70U9PExKEiyJQp1uW1ClLeEiRYMdxyiGK0kLw0CHaqBPjIuhBkuZi+GbS05YpK80I0bJsHZbkd
idrAPCVHDS334o6UF0hh0Nkbd+hmmzdrtTKgQGyoYTS2oMOHSVpRiMHECMiWY2JRJcyZ2tvcKnM5
rUzkAhlHkF42sd0woWeuP1F9NhxoD/p9Yj7tZqRhd3e42Yxnq5vPahvrig5uG/TfbCgqHzHEAGgt
eeu8lD9+XFXbD9VqqtFj2xeqgNtWcNvpeKxMSf45JmN03F8xD0wGNfchZBNC/Ud/PC3fzSPmH0WU
ciueqdvYXNoKl9uCcGftJ8bdbJnwPDH2PpGQa9zcZhooe1RLmBLZppjHCC79AS9rJq3Ehsh3dRdd
eMRTEosKHxaXxpBwRKlccCEl1gJfXXYWOlriZDsQobomh0DNLg7Ld9qDk1vEXlJBDl5c7572xOWN
+SSlMv5IRp8SjqohWRJmwZ8FlIXSXR80qh7RndoUNyqWt1/u47PKB9WR9KFs7srimDhfGVifDVxU
kK/zp/obDctVa5CUKA2BhZMYuP0SeSpxpIKdJVQJ2QJaaYFoNfcHGne8VhqenWZotnwzqd7rCTnh
OYHr3nhR4Q5Z+17WO0Ifz10b4qudTmfIUgfFms5jrLvW8riu1sf5x9PEC71+OM/IpkT6zK2mgOu+
UhAk2yUg7Sn76X1Hz9RIxw1AKEfgQYBEAoFqhLv5HFC3tSgAEoGAAOu4JKJ0ox0eRGRqAXcrg3pS
uWFBbgquq9HUzNu/xCIp9GN7F5uPSchyg2PZAYb5zn9POoA8kbGswMvt/mryEMF6/KrvviIhCXtb
ELJKWVrA4SVQQXT+QNrJ5XR+xV/KX2FtY29ZRRA7HH1D7Jz5Bu3eKI5SqQ1nszxuMh6uHlY50BUh
lFocpcFEsjDUrCxQBmv1drZ92/rdqFw9KfTqp/5vu1txywxLSHai4Jm4OP9LRit3etX0R7/fPXcG
YrQXXNbx/JdS0DprjNchmkTWGmYWpdhWzUxBXyoASWZIHTcfKIH2Lqckhx2N3k/evMySbmPBaWJJ
j+mC4y5RdcbTzrXtuDpMdpPucPE5ba+Tjnpzuzsfvu0+yQ9GT6xa9CrqXLFG+VJhlbOFYQUxu4C9
q9vVVQpOWtHMMS6dsS6rXikMSxwnIZu5bpR0ObdL1LAeLno/9X+F23AYtqOJXIG14GoC3CaXcBZ3
4Fa+p6GeFLf1DSUzxDViKyfr9lk4lIcgIJaROoJE2EVjtnF4eSgxBW7ZcFPDT0aNqcd1ih8G1/c3
ahzs0brFwHW2RFm65HRJ3b9hNfwAfusbA0n+FUj6lTd3S3IYLQvqj/xxEyGnzWhXo6t2TPKyhQe6
h5ucLfiKFbbxhfHrzUWnpVA0ODwGkgjXyRm0gAtxjIDDzHka76PQLlh5ugxROniLJiX65uWxL4v6
sxmTYXwYsmNddR9L1G9M6DuysGvZmt0vPkvE+RC+zY0KzhyI379AfxENAogbByGxLRRiaqfCMvNj
IczOEfKDwAA14d5WX+1ATFa2bDDj/eGDRcLQXDTEqwYBQjTYbwj16jQ2LkpiX6qL9ei0SxslWA6z
M3vPFLxM2cbixGRDOB6Spc8Mio67jY0h1vv7h4fOeL34aNnA60AqjIOQMBlkbTiAEHmpuZOgJOha
h+E0m+4QOi4eZBZsHOo6ii5bR63UQMiMpgpGoBn1t+LbbzMMx83jF0Aobs2rM8AdSDevQLtoCK+o
H/0hqU3MCX7qXrZPQ0dQ1gQPUkN10nZyzaqDvzHrv/uDGFCX8+Txkkac2McWac3JLrv+U9V6XK4+
Q/CimCa7BXu5nvzL+gls/4cABuSE+EAnkxlckf3RXfV2efyGONPB2EyJz7jnEH2E8hNYFSGiOst8
sVHi7LYXERBq0MMA/mBGptkoTtbsvXlofm7+vfnqFtssthnPowUyzdGcD94T6TDKNe3tEgLBjbkN
iUsucR2WLKk0jduio8jBmWdPHvNq0wxcjnZfu923q1+KtcUuo5tcsl22nh7/Z7x6q/XMKQrQHkwU
6Cg6r34Qckdl36eOlPuAIHfN1SfFqErhQ9tBJHOB76rfhnnOmwURUQAxjFhu+l0O23KRtNgR+WVq
+/vSQJTnGDH0LQvUbGCbFSDivXja6Yhn3xLop7r5eMXa/GAGQIdBUk5vY9pPuztojJauV8fZ+G45
u/nMMyTnsb5bMXdszt1fiLcCcWQkbWF6KGq/2d6l1SvLLpLhwGEOxY36rYvllh5ebR/qIo9GkDKL
p2UJXONZzki2wok8iRMiBntJEjpiSMOYBE8+iVPrw3TRfsOVYnbcaBsqbuW2G9MDVUv/z6yAjRFJ
4a+tkAQgUr9zPbtT8N+2x7tDQSayLzMh9vo5D45wAnaNCY1O2v1gszjsb2AC5C/mx0zIQ6QYAOhv
FjheUgLGIBgXpx/4Yvv5k0KgzxvWZNztjOWQgxpWyAqlG9DkpjARneMpKTLFUTuNUBeqg0BxIpQY
+GLpZewzjQulLeLQ22Qugg6xX6Hx+Y4iMd+C/hJHaDO7rYe/0twL5tidd++e7oPGCHohMzgJGYa2
Jiw40m6pNpSPEh1byTaErPsskuUYDcSfNUXtMsvDrYlyisq6PwR1MWGQzy0nRDRRiwjTZoqm4X2e
zJdazAg2ut0EQrgTKT0kFaSEjnQ7J+l0k1cFlnGRZ2EFdkhiBL/DwcR4gM0DH9eEG7aPx/b8o7Yq
QzZ5oOh32nHS8gokQcQ4ChIDBgq1253B+/39zRf/ijKLNtCE9+xe8HBfuEMNtYSr5dt0GbWPKD4Q
riDk+/3l8kMZOjdrZFZq03l1TCdFdiPtxPy4k7rtTy64bi8TXoHAH3zN4/HxYn+4Hg9+h30x8mp+
uoKhOcmv4KF1xggQFlICBI9YxGJSXaMZKAoQo8SlZJrSakhykWJ3JRSFTAP+bW+U6WA/4HSFV0T4
iC2UxuNGA9EbHcbjh8Vi9VkDSbAzu6Pg8AsOGjGET0Y4WCSPz5q3afYeV0lwHEhl1x/t+9fGzFw7
NyiZPIwIz9amMMBlNSIReeS6eMw2L6hF9LzO4zGmkqN3KAG1gOqav+3Ta8hhsPSCeSzM7+eXK5BC
LADvDZS0AX0OJ3Jn0UPqLG8exterxdtlzwqZowBJKcKnTq/ruDfsC+DycPADIjyKbCIt/EwSmCc4
2FoYWq6K5SDbSJoBh2Aly3GSLQubZev43VM5rBUxUbo2V8IPSqW8MR/sT50urxlACw748/LH8qb+
WODpnnyCVc3fYuPHzesfojp5UMifZn0Bt8oYatpCMYd8iT4wb0sO1/Vt0Su3BFhh6jqDKJC1R5U6
5PeD6pqbN+5avxO47sGN9296iwvkCnHi3vWbvdJq/Vj7aL3YslkOQrObvZ70cPofcc+IO8Qpt1Y6
y2z7w/5Jp9ySkFSgtcpZDZdaZrlmsZU4MxghgfU2IMFIq1PiaLRmMNPNV/9Ta/a58DA54Se/nqk3
CJ64adtYVgu5/TLEGSBJCkXaHK2AliJtDp6atIbQuLDKpAUy8L/96XHz4WX6sqvfD8ybyMuSoM6Y
JVwN87aePqwP+1nf2zBCPuwbEArmtsw5XYnEFawAhDSEriJqEBiDJZzuXnT6RNbb8SkUBoHrlE4z
uCC1U3v9MEsuMEqyPYz+ZUtgpeHHJ8Ow587eNkhtFLS3eUCfrEn6SWykCYLewCJrEtAumnXI0RBo
nkZNatxBxp3S2QT9b4fUBp1antzmWAGAGtkz78w1SEkWHYNmNB7cEHVxhdHlJM70poArLgPGLf0z
T23nutNuNJIb/jL3u7FjRtPxHo0YGBn0KpY/DBsTPxY34/lh2N6sP/JQGqwtwUD+uOkCwmO7hHWu
11kOv0cE+eA50gH/YbC7PdFgnYDGxyJnMyk5iPYhZSOAKt+SC75LHZl/HTzoziTVDw0FJqcmdqFA
NjgvifHeqxv2wEB7GThUxYgBkPdP/TSk/dLazWXVnf+12VYfhNHoPDHRJ3b7yL92Jb1ulMQPIjSU
G7P6pfIcqrnm4+LdvxFPMhJZCaSOHJMsNzYX5RLJ5sStmVuG0hoYyfMgEGEKSkAP8QMHUg5EqNNg
eRoaSMMH7oxwFWEc8qmqZysUy9H5JRcQRJAdZOLPj2Qzuv9II3X5tU+qDIXRL5FyRgsXm1+ogB4A
3coAkShKNquyMFJ12RI1hxCoOxwvLqmTdkp97hLqDSPh9vNsv6pfk9u0v497FyQXFy3k+suK84MY
JVOrtQfNgA392r3mHOvhzWjSWaxny4j+ohxWchASmsCTUR0QZ9ESsrHngQxktp1IOrpkq5kmw2I5
Lf8IFbJkSawJsc7JCj+qSKWzwHA97Hek3VhwPCxUhgobWLDqcMlMHXanD8t4aqbE1hAkwW+tb+RJ
pnz152NL8y7OaJ8FhXLYH3aMvvyaaasvU54u6/MGC9Kz4VJ33GdJd3NP0+NuwNLWbjcHbJJ5zUYL
Oi8PsfeOSV/dvVluNTHChIcl0LQra+XrwHAitrfhgrsiV6luHHY4S0kKOnrtXvAGHtX5VUyB7YCM
lA1WMjQyAyQbAFuF5iqbwjG0OxkDDlPSZKrExQj1gcMyEogDh+A2ECAwDYhP+7C7yo7ieeOmiA+L
7Ky0nsMYvedgXOYeDH6FeaPno/EEnse9gRYho0HNIHOvvR08Dgc3N581yRJzYKMg5XBjo/4zE2Nd
4KZnu2WWv3imS3B3xS5H1Zg1TuBMHjSjzCJgCRdtrukKhzJSSqrWbCmXF5SU1SToHyn1uryngpzD
aGsM4SFI4mStzTInYbjZiE8YSx5k1b3mDs6cHEVYExkKYeqpnHzdayldnvxj/pL4dR2a7UBuBTTb
z0b1mfLNRhm8GdcMy+9jLjg/vLjtSH5863IXI9tlSFt5LNXBSVzGpzVimB+LpeaiWhksABFGu7ry
dr16z3ueYOg97SOEDXOPiAFflrLYUL7h1HQ5ibbXb/cwE73mhvP368X9zWi8WcWG85o7jTlGFAwR
BRAgJZaPhgRJz3PfPMIvFODfAK3p7pDvV9pmpiSWeiEiVLD0CEZ32NCeCpBmn7TnjXaXMeQ7Hmux
AKS0ra7zKoSEK6RC/ylz82AAeXcqDNW1SHsGle4Fqg2eFHx6rupQXDOa0b2/sa/78zUuHMNCP63H
9lHjPm1kI5a762yOrVV/dpP3dTfZTe0CTfMCUcwGTnbffZcbx2go004DpjwscvzXGlz0GMQMcgfP
LJMCRyNakGKoY/OZsM6JSWGdUW4YQkggOWnwxZoI3DAnLnZ9hwtkkXqge3pWCUNrEppA94QKhM2o
78rPq9lgU0596mjAR3/YS0gNb1qJcO7QoWapRd6xaUj0+OV3RdcRCNVHj49Xqz/hMtmXNYwG9Xkj
zP7wva52k+jqHC2u16feVMvx/rYa3X5OZ5uG2c22t2hWUbQ8WxyulSQORyTMCCb+uxsBfr5tv19+
0t9wlZAOJuAd32zS7nb8zBabyzAYmBKhsu/qRVBB/lRxpqhdt+q55UYIYrVRACqgwZKLkBTg5ufN
HZ0Wl0pycmsu08/6TV/YfqMqJSeolSuPi18m71XqwYVY2Bnx8OSa1QUK6SDB/M3HEdGksLUWFKDT
8TvFmNjSey0yZskx1FSO8AIDOOyUJmaHMbEk+nF+oh/GzUCKXeGRvn25N9m0pzLyieBxoTiEFsIs
irpKQuL+wzG+lkbnkQUQpBHroykTh7/uUZ48acIio/7B8U3FyiU15CyZmL+52aY51jzZzwTyfCzb
6cm4MXZHM+IHu33hwa8qQOdHHYDBsDvAxlU0Mxxwfq4ArdHk8PDQXo0+8Qm8fPkQPoF3CQ+Kp1IM
VOiqLN9xZaD8l/BP7ObwyU7IMkgdqjIUK788KRsVfY+C5JkQ/n25EWpiPE8iZpKiNEVqYeXwMeLR
pFEZaTZEltGCjXygDUc7Is/ShNmHqVYLWCOkDnZr87Bl9L7Rihh1MKTZo++i32ZtKUhRHpSCQoI/
QEmv28voLKuxRHyf1rcXdzdpzRgijFU1RH4twkUxCoKwgANnre2bXS95L9YrV+IaWUPpEIKFtC22
4ctQbLmDrUXirCL+xX8JL0dviR/Af/8MxIdfg5Rk4QSONoeLOzZP/Rujq52ugqQNh2gw5PSHivDf
iCBqI8qzvussR6NFv6coj1abEXJCbBBVYD0hIiQE04glpg5DeixLrD/Wvs4aBVh22KYYI+xp3jqA
2I0v3Mb/Ueinc//uC0w1+0GcCuPJGkcCJErfaHkpO7NdOfRvw2UI+4wUk6W9lUsG/pjzlIQF5S9S
UiCI3VYqYlkT6x1zWM5jD0Z8KMIqMNCOlZzZ76DOyQaFdwviyWYgGB3bHXQf5OWGl/34nrGSxd1D
NujjAEsYXTVm6awfcLhGd4vlx2QRwhYgNbAxULgFarj5g39qNuGomSouRTJTwWFmYl1pLSkyowqC
5qbm8YJ1wQ21RrPhmVubFOIiA+FhZoENrjUYZy4B4QgQXtRZp938xIGaIqYl3VAfiqfEMET7ojtM
JxuhYbhD6Kw1zIb4ZWbEyN+5WvUY/h102T2Cnf3whs7bgOGSLZvGt4+zNFFNcxdy54KnmgfPPB/z
Aqg1FHirYPJZayMUZ2duyEDbNMcBDEmDciTSilPXHWvQaTkW5KQI8tc5YHy7/WkZ1nDK2rdo/yE8
XgDQrsaOgUIJeyY8TCgJooND5fXTu/W/+asWOHp1tm2IPsbmVQXo/kgBRv02e6YM2SyLid+NGcaL
Q++weuqOnv5hoceUYcdw+/6AxVIC79nx3dQHkmK2PtdE9Bx7M8G5mE0aBWwqx50kOTlyCaKgflau
rGy+bS4lx4/jOb69C8CdUCNzuH5ATvZBxd9wLVPLGj4m3hpxpTgzMhpWsVlupplbEHG5DH4U5w6O
m79GrFLgRoBG4CpI7JPsZjweIlHS+ek8yY8xRMfRaaBadoc3/DygezY8oDyY+9rM+mF+nt8gR699
pa7livgibMkge5KxTbH7P6kThJgtPuz2ikwjf0Ahac6xXEaV5Ag2nKSODYClEpw3CKeMguD1lgYf
/GXTwFz353aaVSeEJzsDJoeMw3+sdZB6s8Fov54Ox5+QTje3xSQUBDnhqg1C6cw6NCXT+91SBSRn
mQJxFnjajkM8yktLQq4oINlWAG0fCjxtPsW1XB9UKUwN8iCRsPeGAIYfxs+TCIRDpu2S88gLwoJo
KJD56+4u7S1AXaSQK+J7nJAHTkmOatRFFGGx+IAQzLTsFGmiJgmB8U9AsFFpXZZ/ZgGzMFGSJZti
S9NZw85VCw6wIJYjNSQhUEBEwjjccjakxbKzZMIK2s8l+DfcjK9uth/cP/HdDU93j/uStRCCcK+8
cBwTQ7EHAV8RwoEaoEYDNSbeqo05sZRVc1PB1u62O99PbsefosP1+/o+1rjz5raavDx4PSFlZBEu
Q7K2mc+l72wDWklrePaWIkRFyHesng0f7iD3oRa35Va+Wx1hTGyrTVZJ/IKKQM1wGj19IeZuWfZD
/IRiLMlKrus987CYiJ8Edtr/FamxFNaRunBZeiixGFp6yFIODgJnjQOrh8s9s6LCTQmX0k0mBaXV
xF8sOPLnBlQwu41UduLG1GTwGYmwqSuCI9mJFtZSYyiBzLYN5wbxQ3KA7c3bu99ekZ3ODxzNccXo
y4i9XPujwaDhaC4Oy/5w2rqZx8QLJMXCDgPFSQSHQRYw52Gb5cQsNDQX1ck8TYZ1a5d4GP1HcJkb
dwDc+DGLmujklJ3q6tyFnSQ1QbSL07H+kEnrZmA3jEprIsToWA8HQ0kl8uYYHRAqa69omGBmHx9b
qc8HhRMLvnce3z58dR4ofritqY05UhJnDgdPrNv2HMA1p4brUA0S4Rn68oJdHMGs89gSzXN+jXHP
x8fo5HEAMQvj2GCo3db1Wstzv58+zp/GHeKvEVwxhGMkRxrsp+KdoYF+PyNWSKuoYZqzVmevFdq8
PW3Vfqabbnn6b6eH026V8NjNhXjoTh6iG0dRwy7t2R5qCnSCmwXRbJD4FSWePsUdPGrSu7/iFO3a
AAn8rm6u2JwA5nIPslY19My8BoLbWBedS6pZRio8Fh6dOiucuWcIyUBkUfnzGvOej49VbIjGiX8V
G0Spu37OvNb2vr/e3R9XnzStFCbwsMIc88Qlxs0Y8DqHrH3A/aB/CbsU3zHMsR608K67e7fqXaN3
sK74CkYgtlTSTkDWOgrFBPzh+j69MALqO7iYO+hmHZQvfDEvCjRHqFY4EgvX4MZyTpcoeh/UUe8D
tStmc3G5uLmGHfXEdWlmKCBInU3WsVdZFEejnbepFTFvZoIyxKF1X6MGh1rV5na0Ht7UTjOGAdYv
jGA9QXay0pjNuxEbLrgf4CgJpq0YQ5BE8DCJFVMi6n1su12GJnjRAkjs1FldHj8YtdjXhR+8EL/Q
nEJRGBtFkel8v7wYLuNElDxyZFrjq+Renils2mJHmJT2igYM1X9r0JcBJI5RZ2hhOBo0V5D2eg/9
zXoyuomjEpF9ngJxF7O3nbQBDdTeXT1MToO5VHLrY4jkQ2lrgZHTKiGNHcmtLt42OPyxfnAfs+gE
Yx4b5aNZS+s9XFvdODD0CngaZzA7YWRq3qxC/3X7faleGMIzhTJnC1v3x9iL47ky2bCZsWYpHDaC
HrncJeB1npdqIK6Zwis2hoiDZMGx+lo3zs/Lg73x11OPXNULS9J4FUW+B9D3MyJharSh5XhjrBrX
kC4jdrNfEa2OVLMpWjSKTOQesGE9A8Tnqrsb361v1k+ziWL2yBQtILJk3CpM+xhdfPhKAXw3AjRu
xEJliHeK8EjAuOZEVcsT2frRNdHTqnW3EIBieLffigGw9bWtBdqRVd/KGUTDrSVIMgazt7GnDoym
DPjc4YHXmNXgmngEDj9huBaoRHsIL2Vng3EWBFjm8UaPs2QIh8xGm4DBp+n6PWXkYBzwFZa1n/dg
KoKcDDCOGcgfDmKvy5ozs5ssu4vDY78XO+SaW0BSLdiJ2lNAc5OWZJlXBcIo41ZYRodhjBvFsi+6
dTeYQ3UrMNDKDOHBCwQpCQ7QJJ54BAPIAKNJzH83XSYjZkfUmgSECySzBiTNQfVuGk9ih1gQaTjY
XUmFQn842y5c0ZrTabUp8BUexHrbhtow0NXBI2GOKMNdjZ7AcDqo5vPb0fjTllBJ4QH8BkeNID/0
BSELAoS+LGABsUE29a0c4/7lbiJdsfokyywtOjDG63KGprQJg5QjD025hTSkaZSyhPbk6fZiSIzD
BsguprmjkBWcSG1mDMZzwdqCqhScEhL8UOXYwB4mlT5DYRXqAZ52DbQfWTOHKBJ2zNCmsShSNn22
gQVKo+KSEdu/AlV4R1flbwzie8VXg7Ec2sGpNNqqgXMHGsNCrWq2WNxuF94aBXbl8CYoSx95B7MT
aB5Tbl7WITzLjHNFMxoTqMW6FFn/YCW4awCpxN2AxmMNcGyox5dyKA5H41i+IA0OAFXlbPTe3M4v
eDNlc+L34M/v6Leg3ILmmXtANNmQcptfSlTHMYscikXCKDEEUbczEtptyYtv5iHxtx7Y9ewTIPX8
DBsXHmP5pXyz/2nztf4Ibp6eEgZFwyie6VkTcASVn+ItUBNhlrgCH9gGgN+EWCO4JSG7oSUpqnK2
BROvUk/+oFKibPJdeCCfq5bnvN2iLrWAXPGvjQCN8Eqbaf/yaX+x2lxBM76PF1ewuPVusrwasH4M
Vfvj/s9OHOPCPRo32NOkmSh+Hd054pEj5gcHUUyOtJVzjirqRpprES/Vv4w/SQJs6+EIr23Y+OL0
OdONIkcnztcOOeSRuuTdo3/U6eGjbDzEHD5QWxnrb465GwFiGgos8Z+Ymde4BbejIoX5cRTwGn5K
gVQxbgSIiXJDA0LieUwi7VxqFocbeneraFLcsJxG0hROp8zXgapSG2ZTu1/bV4Ns2s9MEzrRxLAh
EYbP05VQYT2jFlItuM0c2dZklOZKcEP8Mr9Aejtt6EGVaP2wh7aTRoiCURtcTRPKrv0q3uVJ4H5M
hG0TgDAO5pnm9ncMeaLf0pCayS9ubVg9FhQJF1X10qpEhvYiwgDpqW5ym/RAczjdozZmrN/nMWM+
6bShqgibI0Pg2iEWctoKZrry14bTVq+YT8xztkeUyZrhjNLPFNlq1L/52pn9ixbNMgHU2cL8SXN7
7PjBcr1jvGZiwO7n2df+g4b3FL8yWc0FXg8EFlDoNopXf9n/4BCc5247Xe7hkBg2+4Ewt/Dcbe8t
D6PRw3wx//yDHbygSO9xdnl7/ARJ3EoZigK5dTFusmhw1UMslKqRCuiRP3DuJ9oy5A/9iw4UNTgy
l0FfHlEIIdMPreT/kjMFFBnCG4I08onycfHgBwXg7SdFR8NkJnj7dvYVXLdjh93aZGxKIOdpprTE
oKveMJ8Y48r0ZZ9i+wHK8omKXOM7gHzc6DF0sohNuUaNRlIsjy83aQpdqJSCfM8Npw2zrabh7qdD
B5sbG75rah33I2VPPe51aqx9kcKQXHKJP49qscwGSii//dLr6q9zrmVXHsiDxVH+JF9RI1ojViSV
eno1VqSN+ixZvng8XAxur1S7lrDpZHlvNxduPurQTY2tv3vrQGk9+3IP/6TcRruYY7JYALLbJd5G
ZAp82l3cpc1Mtyumiq944TDw2tlDYev523Hr7qIXjVCECHgrv0x6DU4oLK8CWUxWYEH86YkATM9h
EIXvw/kojkgZ5uPGblZp79zcurGuxtWlo7O5rd2wj3MKtvN0vq3ucvhrbQH12WFiyGIEyYLI1sSK
fpseHRKITmFwsBt4MXYMBNkWndubnobcAET4HHIFqbgheeNAnrL9luf3+EK5Nh08pL0veLKGmP2S
5WUYbhz2n3DYu2+7W51m4vcFIfETbgRcboJLNT8/WgTcfPSWx/MVwHV3qTyJPHC3GugYcqUc+Yid
UULRVQzihknjNxgPijSdFqZiPMJaZN2xPkCyOK+AZ9GG5L5HeYXy4DwKnh6en1+ey91rT3fuZaPd
+VHHvWIPhOi89wbD5ukew+HhOHzat2aeg3++QCqsFYdvd/4irMfXOtlKGbcs1ywDxRZorqSgCtJM
kRUZ8Q0VTmv07L0Bw8GUkEdCshByK8+ZLMN0C7UFgCx8r89rKPKEeEF9Z2EAWTXxUFM8CcYXxFku
JSQ67EgCJxfe/Wn6u82HAbAG+GrbySLp521nnyNuGAXqVSzyrBrR6nVr0GnvHsbja7VK7X+0O5uL
1J+qzf+jWdBwnmRPzVM0WUKij6WL0ZMHKe2HG4jx/PGCReNX04ofhq02LCEWeFI6W6y/4aiz7ZiV
JbLRZlf+i43br9Z/4QH3fu7tZ29uu2+2T5tfqJTMlhdTYMq9x8iew6PDyy+8BUnsdXcfOwYbt6uD
VlvCJkOKwElCeo4LZGNdeAwHqUHWnDabW+NNdbE99N/LWRoeDl9tv4CkVXfJio5PMDo7vYX5YnT1
9Ad/zPI6Ys0rECF4RQtjkLbRw+8zR40N3+nk954d67uYP7Z7097tPNZijGb96yOLZNMDMYZoFWYH
9mY7wyVJQuG8mT/fvGMifJyL6nYG9sNpQc2yj8ElLmioN/OWy/CUnJHRfHkpjrtfmfvWbnEYF5RW
hmJWv0xbRHJ8QSx1v9hRtvp62dwdSqwsPA2EQsnFY/RShUXP0fdyq5ZiQghJhE4tHPvN6Kfl+IYp
9EiHizbjnfrWmAVDtUFcdNsAREjclJyiQpKICOJhosElCLmTVdxGO3n/y9iZbbd1K936hQ7HYM/F
W3W2ZMeJHTuxfcOROHuzk0iJlNg9/flmTQBapPLLWwMqFpqFrgoFoND1rocxePTej7X3IWk2xV7x
OGELbapP04Pkgg7q6E7V6C9MwGrS/wQ3YYFxLED+Bw76l+UYlOUtdo80e/ydHhDv3M46i3nr9iEe
xYMvxCGJX6pqdN5rXTR+x6EuJcwjlhXgHqs984tEeXt49MV2vvuIM4FPoLjnAJ9yKuLxvb1JDCR3
DYFuD5fVDUH5ON3eaq4Dium8Hp2hrXAFXuKNMO3W1Z0kig20B3nmEWiPE3S3ge4JWS/eVPOeHufF
YXu/EGPAfMCCwCGYh8Pvo/ngnS1Az0IZP5jN9PXkYte6Wen4h20lEoKDx9iDQI7Ckgmmw3q06gJD
4CdBFJ3R88CjsdDC3uzNmJcKY0jyPPwoTBTM9RMR9C97z9kE1x102CDb7/fYt3kye9us2YuwfGy/
jws8fl/crdN1SVALZipQlPfTEnAOFuhcrXrv5BzTGSPgUBWIkdbtdvth0+s+aLgPYesEj64lruW2
sjirtNKjbJkdCoNA8fE2Xs4TFtpliAMinpBOKQASAxQhosFq3MMn5si7TTRk4ISeCQhpTK9CtWUH
td79XVebE04MrLA9QCJ2jSA0Gk023h4PKExPQY57JeK+6FM2j92bIgmMQFym54vO4s3rhO39y51t
9Ckt3m9jj263enFx3mByWO2mDwv6Fq+maZE7MA3vPEdlL+7ikqvyoCiGHqRML+k0QvevI19Q2rC5
Ohs/nKPgNflF4qzaLdLEpDe0ZEl7apCYWRgmVZTvjzOPEZHjMiQBPcnhZFfV9fBWe3wRKghhq0GA
IkSIbiOpLdXVUDGkIwEENLUt9YRiYYHgWEdN5uXe+Qwk56UsWJnPA3EhRw4GlHX1w3UFpK4e7m5G
N/xq6MuI6O5mOr3RbC7vDIdNyUDSxGURjUsxuIEbdubdG3KswteGelhhFDIDhL8ITX36eyN8rCcV
SjTphmecyTuQT/V1tNxiLYgL51IaUhMgpmTnarLtpWWh8dOTiEHNuCpUGxFp/QNcLAcSZBxiJyBj
SOE40bitFqBw5MTkdpWXiid61zQPko8/sfbkHJUENKohgB7ttY8h6UIPeWJPKgi51SYlIlBR+ueR
j3ZX/yEJkyfcZYiDo3TkMQ5CgljFAHJi6v2Cxx4KnAerIIgSiy+4QwOukGDq7DiyqArhSY4qBuFg
+Bs6R8CUNfeAobXHxSvOzlGMjkgyfhFtGGxGyJtkZu4fWdXxNkyP3NyH4lRKtG12jjat8CWpEQ6o
k7fLPa+eReeLnqV85fgpKQgQd6Dn6iUnuDhLQIfM99QRRFHezT53+5v0BAMpPu1mV/rHjxBOzkVz
/MBF/+peoru5WvzGT91IuRDTQiofaUH3DqQV2Thvqc/W+E4DTO1g5ocyPK/XR8ejfXJxXjSq4fkh
UOdMX4Zx5tbLs+6t1CKxeGAf148LjovzieOwcXm4dC4y8eytR+6NleClcM67zrgRoSmoQXFaBEnE
RHXV5HkHd4jEQVY5JABC0YCk7TwpnyuNeeQVfJBKoQoBtY1QxkFwr2fFufFgm5JQyZbTxpHQFtXq
H62ijdsGEHZYgZjaABqJgDB7FmMIHZxo+MBma/fFvZm6l/iIsLjoC1Yc2r3r1/vTl4eJ2uhK2oyz
hz0OVPdjL3d9p0N/NO/vW43Wb/UT1SVLRbKSPQSOrcYNcWQDhFS/RS7igSjEBaiGH9pSfNXiY6w0
PeNJE1gBv3x3X2r+ZTkykHT40uSFthDTsNAWF9MWaBodvvOb7jxTK9AKCv1IHRYrdQruXsY4FMBa
o9Xrld2Kl5WPJsZt7u7kBFHV7fW6Q5Qgx6PSRnM43R62XRbHmAZzk+e5+76YB1O5Nt2HpW4iweJO
QhfKgVGjqlQI4duowVSrHFxm7rgdqfMhFL1DCtiIx3cI0m2O/1R/hE//c3cWz+RQ+SaJqBBmO/tn
PhrqmUvsEuBhIIxMPooBbjG5Hc3UxCxSohHh7na0XPTej1uP5637+dnm6Yvlx/DuzXtjz61yzNpZ
iElDN7jkshz9YZGBTNOZyP9r5awQFgKCi4zcMIWwG22+PvRj4TFdUYGvhaMhwbS+yCJf+ixGHWaG
whLmByDx/oQVhi/2S7NVmiOVwxbqMV4R6Z5suR207p52u4f97iOtW+0qLkIz7gEDxAQBFgMFwU1e
Q8gK9cUDcIIehzETlFDmBluBcd4BN0Kn55LETrEUFTNbUGI0NHsRGKMzP0owX7eG0/PyR52VrFgL
FoJVxEgx4QFPSDyvmYcGuNkH6LlOcJs5zFCNn6XZ2HegGNmQBofkK83y2j5OBJ/0rhbqUHIvg6v7
OFgO+V+X6fCa2QuEvhOowzqIDlzhB5hO7OKV15AocVjCnnF2DfnPRw4Hb4LbRWo6SyWcLJIIBG4G
9gfEXaLnEfjZu7y0mxLIIotAsCncWKDFlLuU/eBs2brMfYt6h58xKbfwn+pxYVI26PTbrX6LF537
8q/1Dp3+btHf8gRO9A5ckERTgFezuMq/UP37cHw5+BU/2ASI+YV7VMyNXKIRNel2pB3mHhfja36P
ANhyfHAqERjGcp5tOGDEh3mhUawZ/GrOJAqMcwCE27npqZPG806NOlLPi4XcyDsvd5cskZZ9gRis
+aUAbMRqN+fF0F8YjyIQFwZnTBnwR0Gir+wM5Uf6jio+Aa32qEi1m8DOTgq8IGm3kpNzOCdDCDsC
HRrItSZZY0HYkA/8aq5GKBdbwVnIJRIyjwVIkJJjcLs4TgLgUkzdq56S+37NUDQRodthI8/uHByT
OhdkAh1/6DrUy3hLXV0zFnqPkAW0f5p9OmGDhUbsbgQYz9HQyN2w19/cs9DWMDjXIQ0Lq14kdnbc
xQGNSArlKcvj6N1GvSBi5zlxJYuC33Im5Aqz+FDF4CNP3hiOcaSzaEdG82QJL2cs3ncnF549hRQh
W3xmiIDgY8Ud+h2QfeviLm78ASfGKG6+Rgu7xYwh0bq4BA2VHc6WZkfzvPJaJsHcXwPJoPMLdEoF
Ok6VKSS5KJXp9UJ241BENvWZ1JjprLDL5GE56TlJq7NIVVXUTxMtp41jFDfV3AtiMqnMEjeKq4x2
6cq1NQbjGnUQrBbNyHlEqQfuQEng0LQYSsRmg5BAVW65C46INfS4wGIs78JxFQGLMa+l6zmckAU5
CQ32byTSiY64cDVi6HjB/wd9aK+t3bLHI8+err/rsZ+Z57Oap/rQTa8aDduHdhViKfQvpIeOrKl1
GRo1rbs08IJUO9ZPNKxARBCmyBnjdYhXjCAsCWj2fCTTzMeJiJOEDKVqcZKDX+k3nJzlCc7bLedQ
Qs52d4TDJkrk4ZlrCSsdXqpDHvEw6SAUiMmFhANxoLV3aaWzUz4WjQ/p6qFrYmSDzO5rkXu+M4ci
yzf0e537+WffckVgkw061YlnotrRWQRPmjns20Xco0OKJZXt5Xap29cpN5CerMAkQbkyJqocd2q1
VLZqKHcKeFV/zf4Z0j60iTlAcx5Pi1kLRMg8sItfPf3U5AbgZqyfaY+NZCDU4uabLhdUb+J2uZix
xVBOWmvGfg6kFBDrWMhP91AeAdh9Xj7ESqyCeen09gdBJBFi2hfZfzpvP108fUHy9zub87vF3/Nm
912z3X3nnPpbDfFi9gGy5vq4+JFsBtHpzKSm6rGUO+Upg30ozvVF1quDWEQ1Pkx4Iyuf7HQ8QIso
vUWgPqVadt9JUEkkZUEoYdR4PEc4ERdfKMZACFFHHFOs5w/ivISFmqIKiY8Ik2y+n79baqVGeAiJ
+ap3rfU8SyqgJYit4HnFJX4T0Ia57WPv/f94Mw09DMkh/4GH/lnvcAmOQRjt25PL0d3iLL3Kk3cY
SkDNLnjJnPfMjWfhFHfYm9Ph8Xhm57gphrRyO6NlwXBod/WyAgVyksDDEzPY2JdTyjsdzc7umKGm
kX/qLhjol16oIN3GRv0fEWzHb8aH2QcwjKtT9bbsvS/x4qFunvDWG0Im8GIUSR4xGCcaXpW+ii1A
0RPijHGCICrEsHn92B/fzLuiWqZR0Cb13eipqD8sBVJ/rlxtDVWV5n0YhNDuy/zAHO5yKbPXvJiA
i+UIVStREp2XXaLG7YCna1yS5Tuo4xrw+nbOAC6JlrGoYFICI5YU/Fb52WwuB9eIzdmbzuBSshL5
SSrAn0x9Wy92VrY5DEUvxPXvQw7cnT6geZje3+7njbsO89AfEsJ5DC5pdZ82BqhYecBZECQQ7izL
TlMPgQ3hslztpQ73VAA7uFZ5ECxWQeFEy5WTLokCxQGh4ckqW0D0eAmuliMgkiDeLDC/GHSuJ5sr
ywE3eWTQ6W16g9a3OA9sNoNpzHWWBTh6GgqilslKHSHMvXVI6xw3/sYlHfKAm8Q3QT5xlpfzky5r
qN7HdBVFg4nMHY3+4g1O7v9+Qrn2i3097cGwz91Drb7uHWqfnkI9LB638+ltc/IRksAbQDpLT0JI
na6MJSj3cFBG/X90boZQxb0ciIlUP6ZG5dskQgQJ6oQwCUJemHwmV/kIH7sQgcJCwNh/Aa5eI9Y3
8EKu45LkTKgVNLz1GLQ2WIdCkizR2iFJQSAE1gTTbTFMqRjamVyQBByYSJeuj0kOQSb5lKYYQ06a
GC4QjTqE3n7wylagRi/8vE5K7jx+MSBk8bRfaR210+EYzsktUpvJrt9s7BbN3xS/WlXtYH6ekpaG
VxAFhLIHNUHjang622pqF5oXzxh3YINoBcbtbb7MhJgpNRDDx07ICDtq3zTbN8zg+TCmzySDgYtw
cGsHiqni2EvaMmyOoPFXf10v+7oLoPCF6N89i4d21+nIlrmFTMbYADYpiHRNtGCzR2KSvKcLhoEl
mODlOejhO00ezrAH7b3qnDdXaUtGc7NJCzykRkwkcbQPkE+JLaZ2FhzYHBG5RHfFLlO7mBPBQYzT
O9mgWVJPFcvHadJxxHuFPWE/+6dQwarmT0EtZzus/S1/UJWu4Ox5aKKCZzeoWb/BuHBm4VQLoNcZ
tfXyrYh21et0tYuj32t3O7HXsKaD2kyn2+bjU2ce13fCH+4uLHTMN7qWG47AmH1AYBPDdYOhVs3P
IexdDwdeOBTf8XynOJqzwaf5DR1EETlGkC5J8LB345m9cqcRykxoDTULhO7mNRzNY4LeNWj9JiQv
5IfGOGohsvBfGVa6N3m8uxhsploeMz/UEfMGZMQRiBXtAtFj4CeZ0gnBNNgJAbmBWLVLGk6oM0xh
D0gNLpp380uJMAh2Q8svs4E0Tc3V/HKxiM0hr3MF11m9EF9cbsWFhH3uJWQB6/S65xWPgXXnDy02
ccdNbKQJM0q1N+5vxQY4mDmAIc4kU/ZdVs8/WkYBIfCymh2/4Dof9q9xx3THo7fVYHPWfOx9tIsc
Y3RhyOCi1T5b8TJmVhkaiRThJ1Iw5xnyNQhQOcmKUodxXpxI92EXvWsWh/7AfoapF80HimE/8oMj
cPz0Y9njgkzm9fN2uuZvfmAeFRpCVY0VlDFQ1xoUGTlW6/4fop8ISinSA0clM8pPet0oZn9qGWmH
yCjd3Aqrw/weVEn6uU9OK84wOg4St7y3Mv1if+DubFPpFB+oG49bjlsUjgzwgTjC5XTrQDcfM3ph
d1/MYtZfTuP+HSzwOsaNw9zvZsUIbdvr6CVj4kuL5QTHgpm3ubskGlD3qeI8LmcTRqhs94/nZJD2
ud10bv41D0qw3UKotzR5UTubTX6l3EOWxfwpIcgAEH+0W2zvA8coFzXofBEB7kAjLoUUYGB4POue
LL3Tc9UedQDfDsZTPQoF6sEKCCEFYxjCFVpxBCFmOF6+UGfQ1s4lJs0hJRwCeHpfiuMlInclkQp3
Mje6OjwgSZGHPOC6Dt4t9yfi4eWyNmKBYQ0r21whNWwNTrb/rZpPnarRm1Tvkw6G0U112Hy9O9uv
38PIsD3pMlJNp6bcm3jkip9DnEDzf3W7/wLnlxbrxghkJMJIpXriGoxo+m4eD+3Jp2nvER24ZUpd
fMzvPtNUGKio+Wbl+HLnDgUFdLiqMR2bdZ/VmNU1x2t0fIwPm3c08M7+ixpGTeuy7cwV/8N5v629
7zSVEhENccspEex8Yz81z5q+w1ZdhhW3lJeQR+Hp+4jVn4EM5h93Tws9aIRxWzVU99bpvff2kjzC
Wk7n2nUE92sPB5HEyMwfO2TuJ7vNya/alkMDoykkGOqa0nTs6BZMA1h72ERotx23GjJDOHA3NLzs
Pq7ejrWzBpvbEzA0CIQuERNrlw1syJx5YxBKilBVcGcw26NV3phjSIiV+jiqgiVkzf17XjVfN5iJ
RPsOF6fvHOPsvIC4UWPtPoWiw3YvW0qzQo/sdUU83OBjFwRNluaZjoLi5aYOQng1Qs8kc8tXn45B
l8pPGdeBhyYg3xXnOGjIjgPkfj4/u5+km1gX/1l8Wdzq+tvnBLzC/mxnH6mTJm4FjOFDKCM22hT/
2PtkDyBNdLHeXmx4SNfZ9tgDWBBCpbLHrOtZnCF/7tnUun27+ELaBFOsjFmvUXM4agrJVe8xoGnM
QsmsIDlHICQP7Aw3H1fj/vVzoWMA1Jlmzdhi3Phj1tlc8bXNZPy29U0Zx2rpZogMWowjIez4MZA1
pAeOnDg8kJDA12Vi6+WMT0OlNhdkM3JiAh/31NQG0nq3ZDu9rVrxdixSDlMfRSPSikGSIbCAHlaA
I1kEvbvRb2HgZIlSoW4y5nHxeMwiuLv75fI3N+lkL4IBJUq+hu11Rd3mr8lQx+fcImgFxXCNjPqf
mPiYP7zEgwt8kNgdtohj5Ivt9eIXbfcwwwELQcUfnOzBqfhl5ZhZwPB1cjDXPh3BQo5eiyWZYYfD
xcOu/OvkaFbT9cN03cxdFKmYKCB0IZAGBgHaQBoQEwjfuLSCoe8ATba+8o5aNhQRCHspCGwE7lsb
7UjsOFbr/jXhYrTn9LARr2FBdI336AOp4gJ0J2YI9bk8EwiLaEt8dETkN7qvxA10LqP9X97ltbzl
YoQtw4X7X3b5wtfjPgdGEZfQE0xiiq7hos9dIZVwtj9SNWbrDppnWtjwcCB6BZB4QiVvRbVHHZor
/Y17N1xAnIh9E9RqtMeoHmWCI6ThWvUPMfokYh0nigzgizXWPaN3a7F3+e/coSWf0hPwCbgNPA4C
m5d+AE7X3v3C8LL7vngUhXA8BE3PbCEP03TdexGDu+FrQuwvHu6u0i3HbiWExF1S9Gh3HG52Bppt
QOAcW9EP5/sR1LK+D7grKPqUFGfSOGdtwnDePn98XF2TBxJK8pXZQJ41OgEgzBcDRTVC8Wo8JZNv
esDlf9NjvtjXorbHCxqshNL++u2Ts/2zyWi7bI2qTW57PtZOX0rzIUe0ApsycwwHGoHbQWkNRmgE
IDSL0HUlNXTZB17TH4hPYoRmjsNaEHAZWP5IMcWwQh/loRC4xjzBWHCfxz9iw7yGP//M9eqwUeij
4CVQs6hZyy4WpXaBp7DaJdRMD5+na+8hgLK4p8kEFhjBxDYCxAR1xS9QMY/sTUv6Vwy1ub+/XL97
XXpyiPDFlZUiYa/Sbezc1semymPxudpX/dvNqL/5JY/wtcTKhaeDmfp3jVroVulIoYwFnCF0BSHj
BAIBurO1VgncAYB8mFYjwLAj/4BQGSvGQrGQPqjfbLGGWnuDkTA2+IIAi+FD8HSwItiMyCt0NfG5
E/K36oXJca/3nur0isl2xfot1KHI+nlRQmWY85RfJ09vShaIRs6UCyWJ0oqFlu6bapQX4PP2Lnch
4wPyOorsfodPSlwuBdb6iRPHjlfz0EjbmLDgCiQK5dkdGjFh137j3tls9j5Zo98iSiZh3UHjj1rP
5CISDFMND9pNBmboj/W052HNziZOxnNisSwruSTO/7BxtVlduwia+PmmihjnaA6X9tTGxmVHSiAU
2z4bhgsfGJbCUzTzF+m58CVPnkmy26tiitRkpdo1P5j+6sw4G4oAJgtCpILECZ5IGR9H52/Z1nE2
2Or6bwxZENKNiF3JhDJSYAkX5xRtwxOj9bIQVeDxq6WxtMuYunDVSI8Ek5YB4O1i/KZzoW2fOFVd
bvHLW4j9jlXwIak4u8QBUjJVEOdOm09Ly9FiwLJNPdXursLTAtGx+XNHrvzzwEj5HD9wXC13iWXe
iz1ubsvNpfm83EJMDle664Mcbu5/bd03dfEBdkzUhSMGdh9jVTHOi1nFFjP16oHByD0bUzq/3LbP
F82YP9/OL1OVaMWx9/t4/g8xUAQqKS8zWtTraCCYhxmIe8KUwQZ4kfQ45lXGGGUg4T1AQGznyamE
e3bGU+OGu80VMtsjiDJuoMMHTxC1LDLb4lwRxAiEb9wdGBK6f/awv9rcnt1+cA9RoHuFtDffXY97
H2bVnoBLuVyCOyt8hAvGyNEKJ2m7HyMoMWFl4yZTdc0QGM9G18fASzmLgZdzXLKbkP6PavQXu8hO
SmIrCaeCpQsATJlEhNoo1C6kYFIA9Rif9yCOf1T3PBIcZzDJp5UILrH2cwRREiiZGD2dtYec7Fah
ckdLTkKxVo1jL7PdXavgz1Sij8LiqKgaEKC3doAY5wMQBoX+jBkRiK2aAnmAFnMhddXfXQklMydJ
R66sVhCB1hqIuPoLQlVQIUcHM0jfVDNX5gHteMtVLvnJQucdWBAnDcSUsoOoBKRNOE8PC8lJw4TH
i2IUw/elVAQovkYMSxinh6NT7W7YmvEdXDs1dfcd+37qYyu2zCWlE0l0Pt4eWA/gFv64hMeZMSyZ
cXLUiJMwMm51LyGbkonFujhoZRHglh8CAgfmSTVlG3VuU7i0IKRqijzsbjBkGbP+hjTRgzQ+f8r6
LKu0iMyyRIHAs5izbI4OFtGHcd9g3MIQaDkYUnG+3V49u6SLpH0JEhziGZ8yFApLfYfChvJoRlhX
Xd697f25uVcwB3bxCNJdcC5/+8tjdTZoaustBcUVRMUKbSJQpQypIB2b7kuANajmOgVc/WYHIDVu
OhjHamN+I3U3bB11g7tiiqa4Ce1IgXx/t7oY/W7U8QBNWBD8G292B63CldRAgqlIBpT21O3tdLqX
BmmYNeahiYs5mOZieasHDRVD3MUQC7jjV0Jaq3aFCGo67Gp2xRrHR1UYz3aDYHW9gmBccD5VMBcZ
JyqBdEBKypTTKQPByUIx9x8W1UVackiTUheQgjA3jB1fjYu7XymyuxuXsXYl3fobM0ricz0BaSQi
TQh5ckFRySEpo2N9+FwogDNuQCPP1RLUVgRBC92wxPNwkrwlrATg7JIeGs6kspojtn2huTA3Uku5
InGIyjueneWdz6rCtEFdX0YlShkQp1apQ1cgyD2D0tElmVUnkUOqSNDDl8maw2ObyqzztvcpSv1D
ugPyTMjDDResRxmiGlJUx5vTTBeLFlcG1crn4jIygbeNRRCQoEhZVzzhnhXEsB3VJ/5b9t9v2E3N
i9fqRdx/xOTOurSY7TlubdKkbGarAl0pwEb3zVnpu7uHuPnG1AMWQy7II5BMuTjGyc38UCW2c8eE
E4xECdGA5JyH5ldrXCxyk3s8XRICgryE6SoDZlNlokqJsAIZjANj0y+eGD3utFlxffCeZbO9mNWM
7JjrON/hKCh94mdwxu92MWKoec+Yp6KlttNkYBM7pLFMHieXXzWZxXW56Ul2g2FANJvTT56D6SAX
71ZxOVqazeU3qHJ5STdlpoZEyZxN5WXTvUlhQvdyurdzM3k6l1spV/6cb0GlefzJpP7l7V2a0w94
ZLCqmuz0aJ6oZVbjQWf6NGKpyPpMz4yYxlNuEqULMsQKjlG16CeqBcT9m+GzNRbKX7+HVc09j8WN
qJcOWVm420yt3gLGxQJkoXYZw0Om49O0UwNnDw3hZHDzsyEtDw7HgMDOu93F4KDBODiNDMQQxLxn
5PStl1br6lZEMatae/E6IeIG5vphATb4oZRu9nhplpNf7ebJ1duzxsN+OGmP5qIDk1sxZJ5zu7rr
dKD2qXG7GwGiGmaYoYk107W2kJg5+kRQuRIw1LMShyh4LXGpcyq81DmIqx2EjgFf7ZhBOiQhGz00
IXDBBEUAlh5QgaouVjsa0opBgATQjZuq+tywwV3vgjQe6yUD+v4kqt6ygkoAf73qW71TvRYPO3Yq
Kp/Hs/rDTqc6aQOL5v3wMH7q3mbVpGueSs5KImraIzhXPDiGaj4xdHC4pN37WPYPfz3wwF5es6G6
C9PD8bUzbqYkkM+BRmJqDMr3hkqNkaAIdLSZFhvRPcfuLVEBoV417F1nlb0JS89p2ooyeWQNXqPl
/Hq7Tvuc8KApAW1Evu/NPbOyGFm7ZanjK92WqJlXK/UMrlcb82iKD4goYgFgGDL0bs86D+cav8zW
d2c0TTPEEWQO7xbamLGe9EbSfiNlpw0Nk3Re54vh6WrRcNihLbar1oCttxzZP2mSq8niYXJ3e9f4
8Hx8MfPESWOEPuaPgpiQQIiTiBp6rqoX63Y1AkI3D4LywXwLQ6AapqkYwxXanwfkuHtKjEtv9nb2
h0ZAeSMLRDS5DF3HrnHjboLP+1XqtawajvaHI+0Mg4v6Obc+7Ms/9wu1xf+pIbZOT0xR47ygyBrB
oEIavnh/oNPd9sfb1ePDB62VUZdSYFLlrm0gus/SP1PhywHjLSsx0ZyyhSbuE4rTU7Pr3jq9G4Nq
Dwr8a4O1/ko08fDUN0a5JaWm6iFobkzbzWV1Tf1jqPxxgyvZmS/N2OHe/9tNqbrtfvKNGDS2+cPj
V4gDTTQeZRcE129AixhjQo1CloIk+agJ8vOUBZLURSVWyGMYen6jaR+BBaZbBfSiYYD/pGFoJ0+9
rxKZONnWabbYkE7DOHldpdFZVt2n1nwdz0S0V1dP0sCbTsBCMKocHDICTQFwELcHoNtGbiE7jdLV
GvZ0gAm3XCstQqvcahV5YdK4pRqPnXQ1QcVT8yspjurCjUAh36hqfouhosGB9eaC1cbkSNKNSi+D
BZAkjWp9FXRwo/EwYcDTdVod+Wl/1QrJUyMAbziwgMZL9Dzx3WpxvPCUAO374eNDf7j7TRXKXvKn
7cWd1ffdXYxis6aBmocKGDWm3L2U+sdFeoboaAKktwNCHtUBJYOLKIn5SvtMU8r1cQqJVXe9d/CC
E8RuyhuyGkI8sVPD4lo5F4sSGyHy6kNGScDtHgdlNKALA6QMxNeZnt1345qE4CrYhlGPtMd88HyI
Dp6ieavbZIGwriGhiPkV1KPZYY3DltX4T26Kqp/SK8wpXk3KTVDxXQ2Kc3nH2VEx1hLG3HP642l5
NdLkzUwMWyYkFhil6WMuxOZ1uFICH+UsD0N54oeTuZe9RvkZPdRoibO1K5IZbJPQtcEZcsfCBYiB
y83o4KPf0bP4EDA2x1KScFhgmkqSCfzivk61LjxisT+PyvEjj+6VjEdoodOLx/8O9tqtaQ/CgS+/
LP+z/kbRw7DV4I02K2y5fxQKJonQ+YW9teAQ0y7PF31R02mRQC9O6qCCTlFC2zp5TY5n4REEEidA
pu/eIWGoIGGYXCTFDt/akD/FU+sGnqPNn4mCR7dsQEORMffswRZEUTjHCC6FA3WJOuHNF6la6HTI
TyjwnAUxVGgxlu2rJTchhqpOiQc3UdNKV3oSUHtS03LL6ie/NvI8vicH+ClnXvO27o9E/bVjeobM
Axx8/e1p+YmXuXXdH9TBcI0CVhA1TF0HbyFj6oGnFfqjrStRLYRIVRy8kCoX/HI81kGSUryEfxtz
Fm2cbvC0pzKbtEPOK86p4PTM8Fvh7YLAijbIeUa63AcXQ1yW8FMZmfuEziqxFOdtY7doEROuOZKz
uW7uoqJT5eNIWwC6PyJZ81Wc+q2XuI4T3GUsfJCH7TiLUVNjcZMhRvWG+dpLoREkOSSGyZxHvq85
gRycYppnriHWkjAI390/nnVmQWixdWKRnHbJW6kARZAaMqkQhU1hQRCC0BXjDoRYpkLpnE0IyASC
uPJICQGDwSU2SMQ6ByTiS3uIbFmgpRvhaSvaQ2oJZ4jmLV8W78v4re70zCXtz0HJ5BHw0RArxsF2
p4dSV5/7dvDD9rwz0y4AvDBWB2gdPI/K8iYfPO3G1yAePaShQ+iInKZ9y9f+SjC2d3DsPj9MDMIX
QErqoQlzJUpjhS+wpFAiS+nncT1JNb+X4MpT6MtAyhfODTCZXHas5KluXAMuvvpyxgJYfJQfCeCR
updGvDhPH+4OHIFgyWH5kMUGznYArvdxCyNe1V9Sgeb8HHZsG2xMFuqCoB0lThT83lg+pWXW2++P
c1X4jAvYVa759Fe+n83ZUYpN21TvuLdCTp5uElUxVK2Zh3q15hbk8F3vlY55YaB5u7my/+zT8F4L
tdjMUODb6lE39IlIYBo3YsPoiiJSMPEMkxNf429INOBQB5gVrdyYE7IceeaOM7WWGM0a52PiPl7w
xIFICiwJl/iP539Hx9Zc1fAwt1qHuoYK5jsgGRwwMSMAHgVSp1GZrlucQZgzshVY7SYMk5J0Ya20
mwwiCQUnwUDStGnmIqrEWQWUC4ntCUM0MRENJz7wwDpUxXxLALNgut/IU0FD2MvcBgOBm+GANowx
6JAEtREijxoYAn/zMJOPjBAc3IaISc7Rw9U5T5RG5dB9gwCXajYd/rLYXG64TzTmX+nYDxaiNXQG
sfKFai74G9yI9CauvNzqcMfXpqSDNSmjyQJxYUCce/BSDHCXxHCyvmh8BaV6O1xzn2OOeiUvGJqV
5VRqepmQyhQ5NVEjO1nW+TsXANwIEJwvBOOj5GXd3nNpRUjnA2gcyE5IVKGDwR+bxfkRjaWrdzW6
0M3p/W8pobS/MqWZpUaJu+iNyE6hnIn0+iSZRxOPZ8no09v9ashVXtwM0+kMTh+0PFSth23vlgee
RSLYxqZ3e954OkMewgA6RNmenE9b+zfkJZ2LodyFx1y6OhnBIZzueDEpbQcaiVmcZWjam9NlQsbb
tnkEpttIskaYvtyjGkN6dIxGgh/H42sr4z0OdJ8NpM+mQ40Rg/t63Jiy4OLxVrokDguiaf1tyFEr
EAmuUE+5a/e53cfBRRVvwxEAOVV6dnCMHS3CsMbiLr+SwPzgHi4WlZKklk/AYpIY5cSzeDkfxYCd
4ZNBf/L2sXdx+xG2KBwNr54YKIHLz9ji5J1TscWg3e50hvzw6nE85FDbg76ZTVfb/fiOd7/9elSa
/hZ2rk3dTdashLbEwA3E1AaBsGYEI+o4s17lWdW4ZkM0xMa0hleHdG7ADgzK+EZ4bC4AgZj2KgFA
CIZ7GfPpq9gBIfpzTGizOntcXTGX9NDOxISGJqNhvpV3PmKUmYffBXEnNmYbk8gcnSKkpAMGQj1f
qeLuSPQWEWMNYcUrI1hs3OjBE13rRw+KBDg+Z0C1Q2OGLcXfVMcRBEfgz5++Pr3UQdepswl6OESp
PGgOODd3vJP2MF12u4dRe/1RTT0OEpj+sSmaJN3woe/dH+h2LL6xYdB65Gvmjpt8sMFOp9ogqNr4
LqnRlv9ZfsFJ9PNctoYkuuY5gCePtPOYAOpxDq8AAaEUrR/iuHGDmNYgpi9EW8cZME5zBgl1J0yM
3rG6WYJgwg1Sgpqgqanm91RFyyTF8YcEiaAZgTQ4FnrFQ0vRddkJbxuTds3AFOH6k1YcZ53rGjj0
03qmmCs5eF+6M+ic3NK4WN/Oq+Hdjs2lrC1bXptmQOiTr/fDBs0K/aBYTI5xY/DhhmvFW9ZfJSrS
5NwsDRPhQgnh1ljaJBSsGyjFHQ6z7jscoZSqPq/wQKaThulGJ8rGWBFr0MbE8mjUFDo9n46rW5xI
4yFBrafF0TQqsLQpKIGJJvg6RdrdF3K1NRz2uU6TR3CaXJZSnazWLJb76dOaOzU/SqBCAI25VN9x
oIf+NovR+GU6nt4jgBSPq7ebr/zaFMJACpvcqWLT3pWIgKItN0MNuJAdQfMApEtSJj+JEyPQ5Ach
AlxqkYJG5M9vmUBXm9JWh+vz1UJbtIpLvdHWFR81NQiXB2fFIlzAB3AB37vJgkspEno4IVzj+tei
0rZP2AVuMKMUDgMpgp84MGK4pHBJ3UDMUcxpyqb1l47Q8iLt0iRquAwYdicHzPttQO1mhgQ3Yo40
bPz3cflmNT2/XeuEoiP0R8RMEEOHhYezBMq/eLtXIYRZ3KkcMToSySNgoBi99iqqRE8MHYFiAlqC
TjQyruS1leoT3E2IEEcAvRmpA9e4IuWBZhavCrhR4MLn0SIssF5vF632yaUzdDXtdrNdDao2S9wV
N2AfdzWN6WY2bqxGB04wx9IAyZon4VIj8CfGuDnWjGqObZ5ztQFiyDYjwMy6dg4uBrWHIQo0AoGL
Y/qfYaNQglkTZjbP2nfzV4EwlcWXuMsKuSLFzLDQzCwMYuIHC0Fc28wHJrQhtNZ9w3jjZ2KDoD8x
hMoeUOAFAbE+I8vzxTnUTmKtNo2BcOpz/I5nLI6Ypq+TkHvKT2cSkLDLHVA8rFN1hr04eV8bMg5u
uS++P61aWlrhvWxezZZUoxnwQ6UXivpI1XSUlt3wgq7j+95No7/7fdKWgsbiEGdwIMJKQZB9jRhm
hGzzd9DOCJBBh60FggTNqwOnEmIqvW1p79Jn6iSdDiIFckb0NkRDOuBEBsRaj8zWOvto8wqu6XVc
tY3l2WMsB+vraf+sWv7meEpsBSmRJ07MjBlZJtmc++y905DXnBr9sysHiFHl1Ay5p4fABZgKzpWO
jLd4Eeb2HYMuYpImluUftEyWlxaZdSgRHls2Yt1An4TBGcSeDg5ugzCNJw75ZcbFMz2qQeefbIDr
XBPf4OS4jOCClbSMKGp1AxHUEWPPrkLcXWgiR1PRuxlIWItwEBtamRxZywbD0II4ATeXJtJtjZYk
fZl0TGXyRUMp0VCGekwkpLTosNgM/rwdmAaeknyMzZm2kBiImzFIiPXi4/zofVWHcUKO3y5KqLpe
XtuNyBzT/HP1g0tntAxAOKfhkoHb6Fgo21e/YCs+7kCQFCC6Mn9+X6Wtn9uKA6jafbnu5cdeiVjE
e5AiXFKN8j1eDkaX/E4ezhfxRghhnAWgU1mP2P6e80BK5JfEikoOoZT0nyGxsGIQVpZhNMYktaLX
woqxjDISg2fCSozlYbWEDFs63W3RZ9H0gPRmeaBXQoJEx/UM3LPhHl+sp52b/uagJ4+dq5S32po5
4QhNkiCG/281mqyq/aLfeifOjQFH4VFbza9Aj0JiKKLJii6vdes2pAlwT+vsHy0VarZNKyEHlvP3
9+eP57P5/DJpWu1Kwan29bfXJXirdXL4lU6Ywemw1+MEbGfIAcqTHWaN3XjXmixGnvTvz6e9K/p9
soPEotRGLIuBWMk/ECljpBQHx9LmcUxroJJDKDE3P6geN/voZG1zlaWq1Ioj9WaRoAoMOaSmF/Vs
pEB804EoTwDNwYKxyXl9uthC1cGbmGiVMCuMm7axuHqpfVzFBe5ivYsCXMwFH9jHjBZjKBxwtqdZ
BauN2fJnhIrrFOsTO/bBdppDpufsbGEb0umlzbPR/WNnMhwNPxzpZah39UBWt2Ix9SCdu5xCQ7zq
nVCdgHhBMcgDYhpuuY1GE3VEPwuD27R2bVltMkIVE85Q1GIpjW3Xmb64x/mVEtBBTE1wSARh0bFv
Yew5Uj90fAoUmj4Qy3stNJO7AGQGlNHb7W+DibZEY1NBWJBxgakJXDExWoi9J6XcBARPZR0PdPEP
n9vwRakxfb3tX9O/OjYQNgDcVKjMU7AdG+W+D9er94unh2sGFmaC+mALciBvzGYJMueb3W2+mtvS
EP6Wp6B1LMI8B8SYC+EuGznWZGZcTSHlUZZ4ZNvfkSQ40FYgOHE4gN0f7nmIey52xphrmmxtrBWt
1uj58F/rzo7zth8d0zMijtyxOl3nhHbywBVsiLdSnISErpMPsJbcgyybZ+1BupMD3xDe/JJTHeSl
lZVJCpTAQBpR6zuAXBGBugbnI771DAZKEMDEJGMOXBCs4qnj1mEX80YemZn5jjZ6wMFqLy3ujY65
BJzp5mArOMaxkIAj1Qd5hKrdCD6erAqLQSTZTG/P4VRyNYflsLu8QHi5+b35xD5p6Qp4tOOf+WH3
xWNcqglDPJaGRSaCcDjrltdCGSb4UKb78dKHg5hZtd/VwyMIhJM21fI5/h6c8J0HJ1n77S9xY9ai
JyTL2Qt/r9VOs7zoX3bgwsNhyC4I0LTuDy/G63OxDfY0YodK3noOQkVQfhAbcDdtoOsayI5za0tc
3aIaxDIR8BB9GCdvfOVdfOevSxwEKiQz4QxTfCErdbk6BMYJGHJP8R4LRstMHEP8/cAq2ZcNIwOr
MT2JNKSmMf6EkO7zpMsmQ6kB5DkxNSAeme6/VN3NV1ihMIlvq6cCNbferS8X76t1vBHuysbDTALy
PI8hOjOXIVbVUswpXLOuU9Xv4iKW6lJzcBWkHqM2Zaj2jxNuxOveNNu9T5TdLcKVUKqieuy+e9xN
z8bL+dWqtzpfc5vkcte9YcurZlpUhKMvlVvrYlxLRKv9WboB3kEjhBJ7GmoqBLYb3J4f9mQmmigl
c7GAGDoqpqIuojmg2uZXX4kQj6rN2wf5cRnKiWsprRGXzoXiotnl09GahCnuHk2kZJgCXU1pIEzA
1Klar9+vZ7oiiaN641s2jYKSdwqpShjF1oJmR6wUYYT0Z5f7zvKqz33tU10D0X/fXXBGg38+SVfn
KBZmfE3WvVVF6qWX3NHf+3tDd6C9XblCXcPLSb6wKaWdtraW3Tksipspibg+Ilt/0zQJOF6+cUV0
6YIJpHChODFMZyw96VJNxJgNyNQEGWLpYtlkMYN44QQfggirId0ojlpvQeq7T71r80z2bHc1WLBB
W7r82Hbj+Cy5gDaWcgnSMSOVUr8cvSkexCpRhfm+vZ/86rHjgMeumw0mPTOdh6ZQFLJsScJq8qZr
+akYSiTajvLz3V5kpGBF+0NKioYpLWFLfSgEeyaX7Z7WKOENCmFuUWl4TA1X4nLRCIyVcoGQTZcU
L6IukMKtj0bE9eDnq2lsn0A3XWQ+X0ZB02omwT2tYwvEtPsO6R41g3N0AAGyhYDdLe9aPnx8uhsu
zvfD/rsunQ55VBFjsTV2guYG4ErC2wXRJZsumOG8v7jXe9TKUZ7lN37ptD72u0+IjM3+v801Nwmx
3d0EgOtDE45EYJNmyOLM3ebm0p7wVN1H2zJiSE2DeP7G6+3OX76EAB/Rl/XE2GHPSyBmhDiQRFxq
yLvm5XLU+ZqP0nI4WYUPdkhljMKCY0wJoGkHArHApaGACaGi+ZCnGHiQwWxpuGBXKtLbFiNAI4tx
+NlOn9BoVX917idznRSLEd+k904pdHj/j/hL38x1fXogT+2q8AKIs7BvXzaZ0s8/O1N16AB04grc
XWrHA97O/1PjvPu3c4mzEaAy6lVQDQLC7ryTXRB1U6UNRkt0MKCCfWt8c4t1SuSbYcVssr3C9bk0
ZCbrxw+9YUtFTSnX0iM6J2ldgcbDH6YjqS7JwxrFLAHodvVhqFPJAR4Yh2BYopeynzjK/mcsDuYV
QlskQUi2XnLjLp3K4rrIcMYNksdZen0iOTyd8GsaKcV71RtW3Jc8OLnqvTNoj9bb4Xz5Kd36RjEY
QwDTYCKPLTTaiFExPSIInaBdYjxsBw8H6BdBNOGnJyx9ozcC09pwQU6qP2CDMK0tFH5qYe7FuGhB
t+RiUxPxoj1tDuOzKrEcQwOyAABaLrj1WJCO/6k670vLeZ7WwwgQi+ouCFYM1ZtIWdvRAxmoA+Dr
1f3iosWKRx3/P2Nn1txGjmzhX8QIkuL6KtlSe5m23WPPTPtF4XFEU6IWSqJEyfr19zvnAGCR6rFv
EJFMoFDYckFirflsxLaK2QFnIuYHexMsy7vn1YYjEbP3smhleHTaG28dvaT108TAxS3nSXyxT8yS
QJkddRO6bCOatzvmiG7DmulMqhJG20bZuZG1+bc1OLj0lFrbi7Fu7TR/eqvZ/dv+MSgqqfantDTC
DRlASreA0KiZo6wKvzc58ESJ9+HRutcn1yPFzaRdtfojBmn/DNp+QQW38s7kyXyoG97Gg9mcJaf5
bI/rN5OL6S3Ls+fYGKO3aeuwvFcmEhAYdg8haPXYg7T61ezV1R9pfSDLRrL7bFvO/7uZ6KNoCqjW
WkNoeZlVmUPJQTrtqBdNqiQQ5ez8uKc58jg9pHfSDAlo9QUFYihIUHon9GwQD+GI6WDiVXkhNL0N
MCLz7fysbFuBmOlussgUVQ2+S0OoRQAuiGSn2loJf/kUOhIo+ap6jUbOt7ISiNpkZAr+c/run1H2
jrY+SwtsfOgPZnxEdW8p8WZ51j87feruaKvL6FAVGgJZLLy41v1OeFkrAYG8jc6dYT5h2qG0pieM
dMUuDgxhq00hepmMIdzqaLXyAQBbh6GeUOgD1IwlpED4IA4OBG/wIEhUaIUlDB77AFJh/UbqwMva
xQ4JrOW0d5iWDQGKmjMlCPQOUBr/580+cLt2xUo7Cbvtvqfcnkfj6eLybnP1exmnZ5aFxsZx2tGX
yHWHpTQ93pAkwtXkKxpOl4F5Pg8R8+ycZM1bBEHKJ8pClFCO10NIIoFAo7w2+/YwOcTNuJssfVIT
UJDqGNRFYE3DyG+LB2H1NMOeDkT2oj+haugPbSOqRC6qFfn0XVFELub989XJzV+iej1OkC4sMDSG
9pA5Lpq193D+AYLKrLIoAqFsIGQNlYH9rxFiJDRMQyKk9nj7/Fe1zolAYE2wbTvcTTZpkkpS1q0P
o6vDq7UsT54hzcBfMFF/75D7C+Hd2wdwd7oZXF/fTSK88Aa59Kenuh8wCw+ZjYDScTACSPhiMzqa
D8vXX0RqCBbuaLSEMBbWJr2heCCEA9mSr+rbWP/U10dlrFJz2gz6RcsyPqOhI7s0K0hr94Zgi/Io
7X633vzn/svggXFpKEmDhmQiphs3SHBgQ2hxnK1TWobgX7X/3qHZsh24j+ky5JOQXEK8qzyXV4vJ
8u788vp3ul5ykGBtdw5ZkAG4CFoQcIiArOGNxFW545+2brLY/awT4TR3c2n9rQghhHXunz2+CBKP
Ik6PZ9+3O3fS6F1Iixe1WQWo0SAEkNr0d5kzdEW2aEaaX6T4uw197uo6NKhXBXg/jbu2SEJsFQ0B
fk2Vl1srBtPRZDzrz8fT6Xg23Ps6/N3DZvHAVs3+u7I7xobiFohKddJaxMBejHhkR0Q2A2TKSvsf
RB3vdInJEkrUXqwIw8lopmWY4qui0aQDpEuTNYNjiFDtjfovreNOjZYXUbJvtr86XMtEz1OQOnMM
KQjbYJRBiwiE6MIccaFLkwqauIsjEiFQZIK+DS+BIcwvRMRXAO/0cxxmHnEBymwwHvKb7e2KPXge
DPozbkt/V/buRUy6MGJRrXmR5pRZotiPNjzcf0lo4vIoWgwIQYCy6dNbATVPRzBCEIp0oQ/Yobl8
rC1dlLolT7KtZk9cMihq1Y6qmPhQL1IDkpkYmn7G6bx3sR8D6Z+QHiI22IQpwy2ECRLl1qgy2Cqi
VIcAIkztpaCZSOVR1zUfAFppDiJuypcGeUCQdzGFfg2GkHj/PwOCXOq8T1E2Zc7Zdznvz4fzPYou
Hy7Pz/qXyyFLN98lS/BhZ79SGavFnNHdDiuvRjT+ihG7ZnYAulPSwJg20YhA3cpEoqkRkUBSqTUf
VeIBTQPbZigKQppAiuMrS71otSPuPFG71euwt2tdSm4940h/XREDiYPVQLjilNzAgbDdhk/VsFPr
4V28gTAaCFCKolzlwuTQYs73g7i0Z/9TsNLMHdZsPAoSfbF4u4ALq11UJ8liB4sPmVizHUim7tlY
pKPyt/9lpWh6u/pIU0XYqTF4HDg3QumQlrC6zAVCy5GaljGDtYagzjEecssr4RE7Vcl2ZalwLoXy
FyIleL5PKy04fro+eh4utgN3taebMcho+opr8cknCSfVkrxTjb7tQrWRjdXA1vJpf8FyGUD2TtQz
YNm6hazHIfoR98i9WvYOhZNjxUgvjaxR/cNS94CUYSKzk1EAejnTnB5eBufpYrD5FENnGxVLJy9F
H6TFWq9+OTk57nJCV0lB/nh3+QCf+UETt+Db+XJuDCAndBJQ+B23vXlWgiJJU9Xt4uCUOPFe82m9
YEBcZi1QVJQWRdV1Mcd6N6sT2CldDTzGO3RHRcWdcXjf16HE3+bpicELRCU8LwQmkKd0Y8vVye9l
H2c3Cg/jBUlp+vP5keoyn77qP7KCC8/gZmfMk1oI6afhjDRq2zkTgSuta8aApeDV48vLzyOy1hO6
7kwweLCSvqEclqoTbKIEqw00MC0YSOnc3iNfTuiN+fjdnfMoTwWZmCecWoRbAre3E/IMR0R9raol
TtCCDwNR+rhdTiAsGmEx9ApBTGt9rpd0SKNlHoS8eZ+nekmb185fXV0ePyimXuneRtGlIjTTYgZp
4Ehju2bhL+PUEwQeYuka3tWQo1ws2qwulp+VmdcsQEgnjjQYn0NMvEC8xdJnKYksWi+pGD1dPAnC
7MrN13lbZ+L2T3r37rwkJk93lCftFyvUsPOFvcxf1v0baEJ9U6/YiOVzd6gmOho0SXSY9FXv9cWE
tTIt3ChdEuHg69lcnq4+rdtB1AuRCN9v1QffH7m4XN/jaS/rfVTwqT8um++JfHq41Zdm6Uc5lKRk
UgggOUVHF3jz+MsRzN43hHVoaT4f8EnI2XzIF+0P9q7/741nF/fLh0fMs5x8oPbrie9uQf1Ti+yt
oCYUR1p3wH6j2h3GXo7EIYfRb5neYyiJiOGQKyACFohogQu6u1txzz/TPrbFmk6GR8EFvdIlaAcj
af1LTFlZCgbCG4hGgeHCqI1j4xXbdQ4m3erTDFI4UAUeA8ptrWYRyz1nQcJHtTuFVO53idK1TH5h
N+9/ZUhb/PvcYDcZ9UcTziPtH33p9c8Xj0/3N4M6iGlsyd3EP1iu1sbH8GmQUKVQqU7QQZvZNzZ8
XX4EQ+0By3VAo+uHo3StdSgDRVCF3nnGf9RNVI9oRbe3POw/qttphJJKyakQq5+mdl5oQA1loAFk
a+TpkqTRRhN0tDmUbAL9A5X4TvNzCA6PaHwRpUqyRAm7hj+ap8FfkGL64tAvH9nuj/k+BlcJHrAk
sXcKaXq/mN0Mn25O/yHhlLnkvXIgtDbNDkK7gocQ4A1Re1c3nZ/kVqb0Upls6ZDAdADU3eYhQt0J
KEp0pktpeqZd/5Qsaa47jkCcqFXsBND0Eo6UBBMJvL3TqF1f87+ST1wgpAXS9QKblQPZSv+x2+VA
5lCXCF08XX6IDSQOwgeizboIU5taAI/g8UJwKAsSl8l2IhOnMyOUN44uJjJR8pYXSlChUdSWWfQo
jAJESxMJQgIjxd6aGh/ZNRe+wptd0L9grfHLA25DxsUHEz5bpdXF/VMgm9OnzfP1wfD+U3gqG+7I
E24CvhogMZ2+iEm98BuBIETiyxo68t+EPw/yThiRR0HCiFHSaOtog+15YvEKC5EwQ3hSSHWwGTiw
rr6EMaIIxB4eLgOxfX3MVAH4ciN4DGIYEWZAk6OwA8MewLjwzB4MzwAJ17XTUiAk0CDBcYQEgTMU
F0lFh/AijCEEG0UKPmzShZA2XhDID6z8ABpHsFcB/J8IQFjo4XB9+osv8gx9Vnx3eM1dsawXTMZc
Bvc332k+HR08jm8vB740dvdwT6G5uQBy4sVBS3CgELpuGTQYFjA5hYStUlSNeZcHKFCbFITxvHfJ
+Q7rzbIvOowX7glOyhrAlw/4wHC4lEL5c8XSH/xvLt4/3d2UDqlY4up4SAhf/+GHjipTutnBzcfG
X/Bb+bJm2Aw/cw1Ht+NX88FFORpJGA8v2DnBlPbkTdgQfgMZnT9+Chb+o8+xSlNYVZVoJ3A9Z07U
HInuYnFhMz28PLh5Q1AzNTSygE/hovBp7cLqPw/CfCC49eX1R33GUq9g3ZHFH3dPfJjT8oEPdzHT
Xrwy5KRsa2749t9vT5+n6/EXfReGBqL5cI8PT59ooItl70hfICUeQnhz8+Zg8qSvi+JkSmnDpL82
CkYTkMn2C4Hy8/E96kTwDtSpoqqpXZ1ap1SoVUudtKp28H7nGv5I4GroD9Z6AIAGJt6GBXssN7YP
Xc0GfJ/s4njz/PD68vTgPXeAjg5nT0/viok1Xj8djc/+ubzb/EchvfvHT0hcRBMEN+kfrmd1Z3a1
3eFRXEQSZhUD4wm/rvqPn2bj1Uddnj17ePzt9uFCH1GH24E/19Hj+d/o6OGYLwyO2fjBkt14r/tf
LidPg97yIpd5wP/kAuEoSINWxPj4BzYXKUuh2v3ixHH0/AfCASANiiEqZ4BHZbexLZwQ26EaDE1L
V76PAMAkYkh5EAJZCWKYBqvNna6dR5lpYhsicTRX2wydlBEvG6cX/3j8K/4oH/c/rcKUSF1Rt/xS
SlU77Wx5bTxNduCNpUEQVwKrJQoan7sfapTYwPWfEbBaycSkKgREPFxb1U06QPV3OwQtsf/UrYUk
tpuIc7Q8pwlpfYLSM5JpLVs11/TM6sc5kzkBZclVE9P42h0tiQeUanS9C5VIFslsIWB6QCh7Tdcn
g6IBEiHZuGFIO/mRHnhSreVLbII5t1bXd1WJr3AQVCMMyIWM5bNdUMrL97CjzsRTlsyXlNZJDjIM
gxFBuVf60UZ5BVijJkoXJrqKFE1tRGk2kumZ2FWJcZVTUgtMqFkgaKouaIKH1FuoA2T4QnCNVbA8
+kxM9E44o3evU3qa01F8Zv94QESgkGxAtdbHm0FmvY4L+wIF2OyOMoXhWS4tx6ClYqQ2LUeINgby
UizevBFLpShJ3mCuAxdbh2fgsXKJ3VKKvgRi1CpVTGWbNbr4TKGGmLrMa+PNm21kux3h8nYxjRB0
XsKDhVSiWyW3xEpGzq4biHKTl1GZLjZOqY2mWim6pgyJleS90o4vqZAr76mgj7evh++SN7D3hvOL
pXBZZqzV4r1kyhVXmHdKKXVPgrxDmmmBhjS7z3NEpdrgTtnf4oxxWL6klVLwdNF/dfVPUtH7LjFP
IJ/7r7aVR7nXIWu1NZV/bWf9p1RKw2VNi7lGrWHTy1Gpr/QpvB8/MEh6vAw/stayVi/q23vp7fqj
k6v/0scQgEWKOIMknf/XiMX35u+ZpweDAefZ+0wacY/6Xm/4fMrHah6Gs/578hzN2RGGNUBvqA9t
MI4DLQHpHrnMG3/rSkD0sUXd+5VehJKODvw1vza2QRcMPuepUnN3iWICwTt74q78Tg+zmN4sDxHp
7RHR8rk5aY7Rel4GM6ij697dq/nFB/RIV324m9HsLzuhrXGiO4gVBIUw4qRd0yEZAkdNPGKRrJ5O
/3V2f/DloP8N2xJtMzvjWiMNfBajxYcoksS+PRj+NtlUhaLVhTxFtSzmiw+r29M/UTrN9RcHj4cL
HdWblZUHouPKi3rL7mzxn971WpNiSBMQraFj2lFOMK1kExkPJzZuFj+GFTnZIEasDoaC64C45f2P
b7fLz6vZ5/AiQeHFNfy3eJ68n06vP045ghI+BXqMbZCVx8YK9+vbw+uz1bHeZASSZBwRLuLFn5ts
B6OXs5qEDXQsVx+BGMz3mfTs4PLmarzpfyyX9JEh/JOpWXLkW52jE3gxweEs72YUf2pZDRBhIkaY
sD6O2dNg2TKgc5biTv3jYLcGswBYZnu2HSPcRiz4DBecHixemC38R3I2Xcywu1ybt7xRL5UAckeQ
J6ZS4AhOKyhINjZQMGwyjcYw1ojKA2YUDzSxgEv5gVgettw6y/Kbg6Ob8+20I5F4PS+ABHcLGFBj
nvmUdptZiFVA2YOULrzaTqkTVf7bvhzJU3z6cPQwHThwux5T7SElEcuvmgMxALBYMAQ0nyXRTAII
kzt00qLfygqZe/0IGpGURZ1sztJEBAwZi3wlAl53fIRx5qV+W5FnLSGPuHg38YO0FPwuT+gpCEs/
A3Sqi/lvrOi2ThTV3jqX2isqLP1J3QolcdS+Nv4R2UA4g4g4vD6YzRN8lDDlREeBBA8SnBK5kag+
cfF1Y+F14bFT6ypfKtGqQrhm9yggNYrSaZCSEA8vWqlUAmPCpw48F8dzXErdCUhNXDtq2a0g+M/1
yNB7m3c7O/TIlN5szteU2CG7t79rOhzf3izv+utPaxQXEhUBs0xE7LLNDsHhYSQIiOQgDawasXYU
KYLfQQJjJkchEALLlhEIxrb3Q9vox+7HRSdETojo8UFTD01MeL72+M7Ln5a+tsrMW9thF8Wnb0XJ
RTmgpEFqbSTAf61mR2UFirhEbNsIeZr6paKp4mp9PPJ3bHlKSBzVUFJWhOAg1LKoAlXWGyKszVS2
zlYIvKlpVAB4qyEhcfApSGBZ+gzrBkbigFooCgfj6fJsBNpTiTBn9yFeHsZF2nkPL+E4cF+AENkH
Zldc4WAWzcoAwktWKcZqczi61J3/JLIuh8hYoUp6BAcBRlxAGAQEwvUtkBB/e173mJe9zAQVpYBY
RXaIrpe0IQiRitQIqcOEJBftsrP1iAcRySBJTe/XN4VUvAlkhBMZ6CKaRSQqQXsP4v2FcA5fLsuM
+Zx5fzjniIiOJux18ge3k8fxZHP5+M9yF2skEgj7FQY3Ei9fZro+eZyKi2HGDtMTtftC7FBC3LkS
O8/1RdAkmgTAQdLT1c6PdOlIeTUu0QOdZbKRKDhLkKTlhADIz7b/tIT5EiLLShOUagf8GB3iEAaJ
TWe2Q2JT9YFH2EgGAYE7sgNLZ7LTH8CJZQtbyo61IaqbHhOBZ4msB9lckNMTeHijBNk+xduZXyT+
4bz3npdreOIGEtwQnicWEPYGIjVAHUZF2iKHZ8+HGzamdyQGKSRSOpcy6C6jLwkEZ926wuCbp4to
fKXX0WiuDkq73B+5KW+a+8PlvdX7v8CSgleXQPPI/REoWhP4c04fzf6G0zlzNp2xUjSdsudu76zA
3er6ejKfnN0wSujMy61fr6/1IXM4x9NuoLLpYODGgiCRioYQmXgdq46AFh2OBAfG9b/++Nftk7iZ
SARVY7fFqQwbBa/JouE/dO0hEYrmvzyt1m3H3qVjs3npFYLSU5EEjFy7BRgWX1wYOiHwb7xB1ur1
cPiM6l9o/uFdnvn4f+X0ypqwHdp59cb9AKwXXguTBe4YNnAcTqxIXJKF5YCz7xefSQgeJ7S5JJW8
VbrOoi1euvrHsvc0ux7QMtm65G6Sr9LQzmm7WAiZeIz0B7qZdNIchBQDQah0cJBux1ks4HqUphjA
Ebys5a5tPGxXe0kg2iCPqUvqCKR21JT6A1NTGgY8LUT47Nwfs9OHX0rV69wc5SjFQrJmb1A6JExW
uvaMFPAAUywguHYSZQsROTVXuuYlH6ezwUzOIIsrVmFu+MIO923M7p++zc42x76Iq1Kcq8Aethpm
NLn8/rjcfEoV+pe0ZO3o08GTKkoFuHMxccbP17R9lEMUBUoAJHqgKYR40/GVLUaRRKQPh4QAB9+X
WktywGJ8+Xo0O/+gkz9IeX/JN5w8nOM1XUARqw3oVbfZ4scXCeXN+F1kk9RIKDhSCH55/2Yz1fKc
ROvZB5zSlWMn255m+FfHOCBXH4fDonlDTG/xSjvQJrQxtY+Kja4EpuZUPs0hb537yvBE05LFRY96
Nb4OTbSk45JQImLRZGkvECVVrRelv1Xqnawm94frC01fUq92XNkvswnAB7rKqYMQg4jOeQtkOPh4
ZTevlESpqjokrdIFOszNl7ISAxvad4Wm5IE/V//D+YtTPtxLzBb6EV9n46OFU58C6lwV+Tx7XJ5e
Xw25z842udiDy3648of5FfFSZwM2BQhrdSFcgQuHEI6DK6rpYk1sLUQgLsrHT6OZAsNHQOl3hKre
LG5thFxH9XjdYXp/eH+h6TTpEa0/GfCPy+4WaYaoBa9CSWHxtB3ypaTUQzWTFcY/LhUApgINSaFV
LlljPGyFJqz0LSksD2pZQL12pEK7HFS3TrqknMB17VysHasp9Xzz+v6dexip/hxRU/ltgeGfXvzD
6wlV3bZJB57tfHMVkYuyk6ZDC5S9m3VkQu73rxe+JnBrh0UNEzvvABuC/gJHXKPSos7ciSG86rkQ
V150CLHwxaoCRtGViWwk3NPiErru7HWRZ/g+sugRgeasqx2ELFiw+I+4PR4+zI4jO1EYNen+V7Ci
Sr3oQLk0/05QIibvyGSDJIoUAklSgVU+/Z9ME6aILyQdyeG9nwtmrtndmR6YjTnSws4wrqYeMeG4
b5edn/Lp6OF09SEj6b2Z7nCtNHY2TGJt4glnh6mBcGxw2BUkjLy6872GeHgMxIllq3C2KcXH8x/b
cy7h78ghELc/cAhr90/9sEVvb+TxrM83enxEmxhKp0n602c90wIhMVWep6PVxaG+1Za5vnKp04oL
csqr3rawuGHPgje1rXRrm3aCMjuOvNStoDEMgNpN4VnDWc4jYieSEFBF5D1uNUJNnL1dvCWgCV1E
b832isjwRW/5er1yIRWnDn0asn7eHOtBNk5HBtkzz2divHsUKYoIWShd5D3bis8QSQmQIMnwPjBS
7u9UUglrExWLZqQrro1JRXB3y+OzgVqw2+7BCdT1RVaUST04eYBouSGhyXPnTDRTcNNTzi51dQN4
XEyrNjO5+Ph4rsXOpjsagmLgjenq3aC/c5lqdEfUxvqKcyY2jRh7YYxF0/AMp095zJ79GWEF3PFZ
pZ6mLDQHqM8yReuwR++oaQDJuuwQUmrl5Q3wBhmFmjJij6r6aIKUOhMqwfMSeF4lty4SL1D6lEgU
PFFbDUB4DCT1FMYmZCtLwlqaiY5XCy5pkms2UVNlapeXeIgjUdTs9vwwdSYoSkz1t5PyslJFfxEC
jPNtrrErCNg3Jd09Sqv4I7qZu0DdXDwhxNUczLAtRiHyxeP2CBwJi52J9iGhKCOglNbdd1Xrjtnb
op6zGqr1U2+Hr4ZvFG9K7UG2rLHOJ5252O74fPQmNUsto8tbLW0G4msqHhyFTb2Bd1esMSG1oIvN
+Qf+KDF5guTivtY8vEVIvbydxIgSlw7g8exSO+p17Iu6ur/Kuxye4gRVsfZIJRkH/rzXGLzcTqxe
g++EjPka8uhgNNzbcn93NT1f3a/6qw/rTCqn8yCv9AVAcChAkUMQIC5Pzx5O/qNPDIk8RHyavMJ8
YIDOIVb+cNAW2F/0ytEq/DioHzaQ3nYMdn0QqHCt9OA0TazFUyn8Id+W8daP6F/fe+bZ6OuLD5eL
siUNZSQ9rG/O+xuWWiiNMo6aWi04PAtB+ofjs2PUO2NKYNkxHgFGAKvhg5KSCmvhCFDEEwiOsHVF
KjhSdLs5OvW4BTlDyOLgWiIkTlRUwpNgbohoEXRwJXJKECmC20pCiHmLpODrHH6OzQLjEQs8SKQX
o8iXM+IjmPumuHUq8oBXfEjbcIYEzkooSLgsiDmRhVF8UB0Ik/6C7XzqeddYYb2+P+feohlfsJrs
H8Rd3t0PHvuDs5UnkcJeEXbm/Nd/hdOkD2yvwCPguPBOg3AFeHjDe7/whaVA0nlrwxN8gQcYR4ww
C4ySwUDdUAy/lP47n9NtR0HYpgnvoPLVu+ZoXpshgIyNTaaf2H/5vxglHBDiAkNckJ01KQgUwkNt
7SuJGSqItqs3bmZ4KWI95psQvBUyQdwS3D8cnR0n8Nfk67+YA+RDASMIyIn2AWC2d0/LwflgzR7y
3vWHcgghOiIUbBAiTMaHuKzM4BVZ7r4LemgEsnhGzuuZVamKEYca2voUUh76EQTxAhshfRkiVPVh
ufnicPnjvehT9xLOOJaMiMvNR68vBmNZEY1s4K1jDRLRJlzuwJ8BA4NAgQ2BcISEfPXQWXYs5SgY
MrXhekb+4qBJxA5qiD7wFhTBc7oeHvaXnjK4Hb0lLN3CL0TtxX3THKhir3J/xrH3Pp/1Hu/Rqnd9
cH02Wk0ePmtFhCZuGp5uGloppJr9QYBR6L7aPM9bWKRwO17H37p0h1qJEz16HBgpjThKrSN8orDN
6UZLC2LzQUZiEcbWaksrPgnnC2M0EaGfEt0avzrOWGYJ6x46qBut3SCIjT0IC9ogCA7yyjKLp5hT
zHTED/SbeS1hJXZjDlikDGI9RCW8Tu7DDDCGWOLxsPdG9mekViGW4waRKkmzHewR7y/Yw2fqupp4
PpqNZnxein3QE055+Z65znzO3Y9J/2FyNrn+rB1TUbyBsAdk9LaMukBVHtAtfWsSjxAP744fyoVM
fiMCDhqkQZA4HkHX4Jny8Wx90eTu6zPQkmxncGLVHDZY17mQMtQJ7YFR0Ii41IBHQyyT2VfOt0b6
YYX/MTaJCoCgUC8yDqzzFqA8yYxv+uL60FsOKi9FMaTTLxocT1PfdEf9PyC4WMDKOtTu0vnX+tof
C9sSee4jY+N+n4mBGdenjV/cq7V4epjen637X9ax8qAetIyrVju6IAvsUAcXFQCNzAGNbpZxhdbF
dCRc+2oUxC43xZt8Dn21StnkXyf9msw3RV43TSP56XlL/1t1OMq7zVlBHET8x+DVFRPSnTUOqIAL
6YIglzjwtRa6o93/x+JKTLHAOq7IPpAsYafjZfairoeHlphjUe5QO8JcRNqyDQ49IS+umvGQmUYH
Ql00MM9/IciD3c8wTcYTzcdqL+SEz5OxP2R/BXr8OP5x8/yw/KK5S0gbCQ2EICAhLIhW5hq5ITQ4
EOfNV9CQmKLkdmIWFIqHruDlc2KQLaSUtHY+tSQqsrHuljPYsrVFRcQx5jZ/WvWBXh1pZOCMvl6/
536ZLglDyChY4K6IsamXuDGGoYe/Oo2YbZiGqtdoiUaarGcYGNvJKrbp1yKAIhJUEclMJPAHrjRY
/ep4s8dSWyksFJpydHN2MBmMsXx3L2h67j8M1r3x5OIL7U1W29PVtCt9P6G4Ipdv2cuSAGAI12AT
zdADWCkFNfAxJRd6QZ9m+YZQ0pXV/pU23TnZkN40wVKhdT686lKLIjJVZ7GyLtfW40NSf3wVFAf5
gkA7EGCIu5ZY7s/W3G2HS4ijVsNl9UYWM9IXJXGSq7IYwn+hob6DFhpCxjqUJmBNOsT6uawNx9pq
tU/J8WA07Pf7o+lk8OIaysur3vp58WPJWTLbUHXRA1pZXfq/S7jgUKUR0Yo0wY2eeIkSZ92pa/Sg
YBQG1aEqYVMQ5DheQsATXqueMN4oXzWO0WepJ5Pw2CPHtrmvwQf4knM4qYunxEC4Bhitvz0IAStQ
vPTVpcf2MAsFQP1ebAfRGRK+/XuhRQnpCK3yKmEd4YjxR4JdRPHqhGfwWHkJbKZ+AoFSLvc2+bOO
SxCMFwgC22kFHswDfcIrQz7oCop4gLiwLAgrj4vv9Q3+M/GXVzsJtHfJo6Vgw4CUCAPGMojpAMzR
hDzqvmR7gyQSHeg9J6vNyWsvgvLmjlkBD2QRxDMB+BQQ+7LDLOEUoOe20I/1Tl2iinNskIA0B+sE
1wIf2M8liGu1/k6CDrjigQsf6LD6e6sVm/Utx9suLpdf9NmC9FbSXHWlDQQvnAj0Zw8iI/jiwpfg
IBlp1FXD0jV5uaEAOBOGwdnPPywWGJ4CF4KJ+cCeft33gDNz8iRG5U6XlU2oWiPDQbogoTOEAwES
3mhLCGQLDFlFQpoej7ScnWigJWKCG1FCtvW7Hzc6lC4F4FnETMvQRoT8nDAjLxPtqbYZS7t8DZDP
BnOiYq+TYqCwvFmuLy+/eGiPJcEHHESILmnwhjRQBQQIGboQkhDiJVCC4wuMBimHuzUoLKu3TXtA
BpGn2vvV3hTBfUysu46Rtaf2ajRHebszYmxapCEILqQFElIuLoo1giHyfn5l+tUVlXCHN22Xb1U1
wyWEh9iFFfwKSaKYCk/VrpJA3gJSCRXT61hmx73uWKU3r6YavBFvSw++dL+cAJ6nFmowskfBnh4c
4vDTtJ17hGjIMm5Kgi3lIKSSw/JWoilr0ZV4UsU6O5raZh0EHs9qSZDwONHhdyAu/E54kMAMjwjk
LeIEybtAHNEIp2iyMVZsXdWBaPLd1dtEodzAJMNz8LponYQUpbNTtRQCnYaMUQqkiiCkChnc2oi2
3L0XI88Tt8E6oidArtolsf25HYRA3ms6tVyXx26TjmbmqeLEZdYu00O1M3dPHkFP5w1E3zVhBG9i
mLVevCjSCCYJoxuiITKtBOQpsEXTaG/0ZrKUeid+1H0gL4IUSGPxzsuM6z4/JJzCNPGPUrbsB/XU
LI9bDGQ5c8wxznI6r9OoFEZN2NlHk9ZSOWtTOQEt+bdir+4Ph0vdNkvFMcvOvozvf2H3Dfa+smcL
HuU4n/e5CIc7EfbHWNenw4O73rx39mln76PNKupKEwFDAJDgaR3myPBKiVUYgwpISAx25FJ6EXXW
zCGpimpQsRq71QlIt+c4CkQj6PixPwgazekRGEpAPZnHXiDbM6e5oi1b6JCd5hBlpAWZifwhQusb
D34RFSR6e3gL+hAFoWmrC9qIJpLFQM/UhiHkCI1AoA54jObJ3eXhu/KZBCgeG/fnvdnB3oXiIti0
z61F84MJ27KxQvYGxc8X14vT4Y/B4ks58t642DNYCATkgWBAczP/UAoYmyJQZ6dp3OZo1RBCOtdO
eoohNeRtFNbkh5MkDdLLIwsFqB5B9rPpb9N/bm+7YMKtFS9MBMRRysh1nakhPQJIAKTrSDmdLI9g
IfAwmfvQ+FSadjkptWicBvPhTb3oNsRX7sRKp5I+I5HoR1xrRVZX9f3Hxcfzt4ShnBNUG0UvexDQ
fzrRZXLxBxGuhGxqAfxpFrFqDlXU6zDKUQa6AbQ7zxqESWt/BEowsDlbaAkmn23Fup2ry5anqm1G
JF2hoiy+ZSqlphdUKZlZJl0K0mCdSyQMeWkFAcGbErWuKN2P5zF44p5K6XgrK/1purFI49nsVW98
LAm809IfSCY8ypJDEcDL74hOETv3JWSLi4Vqud9fryI/IqQC4G7Di/Ub5l6qLUtWFAHIY+WvA1Vx
BPDk+Wt7HDXh+nhwQgQPXwzqaWSPU5815KDQRT9YwycESAW6rql06rY8OZjq+zhIBhAlQdiafsMs
riVMnKdviICCWQ9PB5o3sagQRLTAhkSm8CbEn0r1C2pIivWVxi7a7knnatLQeqKuvvy7gyeAzAMp
vmf6UiCXiagUqCm9n2s25hj2rmuSbpsNmc+d8j2SMdN+o73zYM+r3vN4cH/6/EWdEVVAuVKnZgvU
iQjCfHrEGo8+336iR4XUKYHWVjxJy9QjJjxx++SVTBEDs6jX1A+6R70x1SU+VXcTAPClTbqqPwYN
Bai517JGz5EWMVQ+nwkj41qGpvlcIho9aSfLbPbw5tzaD4l4R9fDdxQoZQJ6BMx7CaBYICmlVDG5
1sxSYbJUZsPPbg9rcPw0EQ+AlBUEiIu2BcG8lyLmCoqvoGrOjddSbPUzAlA16kb7OsDRwOCr1sdS
Iqoe1lEpPMlEOPigd3zNJKnNDMqa0gHjyJtHKVZNmE9Geco5UG9ysKus36SqSU213O5vTTKkSpI8
UaX0kGDTqjKHHg3EUqur+lUcgkg2aQYu/lh9WzEpW9MhNC7ZE9wc4S5bnhMMkjq2EAJdBINuBYiR
dHgB3MsP5t34k1jt5ivH5SVHp47JCoR5qkpefHEhbwawq/upN56Yor3B0c2ZLyvLHkO6P+YNVMly
ZMpFJpEUgZSbOZi100oqoiT58mZ6ZxJrSDpYr5am6wLGkUbmMOjvvDbjRHlxc3X0tNEn1lRC/LFj
wGUw0iFizXiVjdeTep35KL2ih7DqpT2EJVUNI/WsnNHgEb2J3s6VJnjUwdSDKHRr6VnUm+hIeiQi
ZSyrQqUkraeuyB+bW3+aI111NWZTruSpEXkrQC2URq+P8DjlTMNRr1StIDJVQnhESEUqfE8YxEHW
0SxohTjrC1D/I0S46DWQMoXvwQgSq9c4ltVexV837ddtYLzq2DAuTwXrTK4mwihAODow/AKkVLgo
u+QPJA4wOjKwvcUrcWG6nP4l8XiBXRdS0FIK9LU5ZZKisQj0UAvRWOlJNvS/Oa6rb9cylcWTBNB9
1qEjFVvTUae4brz2SMXmtAPKFEjCPBisDnsfqkiHNjyohAElzL6qgSksQTgapgsTnvpJCRdZ5h+f
bXQUjMPlZ8mSP+orFvTCMyxCU8A6aYTgnqmJ4KidypwVqF7TNqKwV8qhBF2y/jMbf4suyiPaSbY/
1SFcd9kR7Erzr22S6V3l6Wq+u1zf6/duro4Pjt0y1EivEJmeYb54Pf2QHqJqtsYMRNxqvaq4yYki
SEcmNyIpJflSZBDCVFr+cKq3IQ8iwpSC+gQSaO7gnwBnQjLKYfiZ1xLs44BOj7LxTIknCu8kKCTm
AzCrV7f/hoMiaQ2WHtpcyDtxToTckyFZkSE4MI5mIYGyvWFxe9S/Kx9hdmYGvET+KWUSDZ6UwLvp
4aUxnt5vuLPJjdJZD1kcLV6bG6JpxBbuDeJFQXmYVHV1NBkw6hUkE2/tHm0Z3J6CBtZkQUmNuErc
s5zBpdKePMTy9WAUjQh+aQvyboO82FIQEr3exmDW6pr5Jl7UbSke11TB+OQg9ncpULYeFbcyJa0u
JBE5XX6B05M/O1u0MupjWHUgNYeCgPhAaNcUZLgAL6oGvAyco3fCQMBq2VSyEhRSArsOgoaOwLAJ
SeLuH49uRsoZfmD3rjbnKtW6OktsvNZm2JZocOt3gEYOsja9YAkSR7Di1DUWeetEG1mQXSB5gZe8
8BAKP2P2eXRibg9/A6tsUZIwZWNN964oH8i9vYOVkvNSqpA0VP4Iv0WzJXJwjG5pQgMS5t5evgZt
CYJwlRND/coA/BPAY1yYL08ELQN+s3CMZwgyzyCJ0PwVj4mKg0vKm1KUzAt0zNxK3qfja24z0PHi
Vh0qgqP+gSBS6G2+A8ZKDi59RfkPSqbBgZpFd6OTEskHdvqmygT5rwQhGo1GGA4k3m57ln4WE5/q
NeEhdghkjiW70rN+HV8e9R6kqQhTcOn/SDG+IECeqLyEVtVPs6Rl/FIpv5uK6DzJHBcP83aDrQog
tBzhQNIFAdom5lUcwe5F+Xfus8vDNR8vyFhnu5Fb5h3vdl1phGvVqtbUJReYHdEj6YEbsSG8nxCQ
FDGFS1o66ROu6hovhIRZG8OJp8x2wB+Lt5OeV6Gt8qLcoLxsVzMg7JDAhuBFbZXVZaayqjUa1U2x
XjYnIZSBQpeCytioxTIXVlacfUNFoChQDl6azebrBKAYojPgBOmPWKbVPkVTEAKMIgGWD2MSm+zD
PSCVuWhTitpMjtrUaVhxUdqXN+LqewQ3MWxUSBS8CfH5fChDXDMHtRafjHvqLOJoNRCghhyRe8td
ypkcgBTEGoqUnBgcR17kAjJaa3NL2hUEsQZC+UQA5lEdatT3ldTlm9UflCgupcvreQsYQmkU7vvj
7titymaqtK3N9tgSMC6kIBgvcLsYQBK0cGt1cBzlA/IoiAptHEQs2rFU8J5evXrALFalNGSTNpp8
vvr6IK2bZ343lUw81aRaryA8gof9ihq6cn2QOraj/QkIFUSIGCZi+u/gxdXp2XyixsM+zfBWrlWK
VX0GUTLVjFDJ/7zgK8hCOtKUTUP6kg2hbK2YfRuMTq7/qygwL8fKInd4YmzwAARyKut6UFZld8UC
iaOHteDkaPKX+75oJZ661Ipeu5m8kZAyDqUla0xRRskkeqD3qbgc+Gk1QVdu24IaE+OjDm9WE50v
jHpIVVL1Uj82qBBXp3BLuR8/E4v0SrVL47cMtpk5S16ijqlxVpvLujAZymk5N8oqC6d6/eloMVaJ
U1ybbKCtjlGOtWYl7dqmlXFKMVQ6YnQLRZZ4I+e0ouTcTZ04xO9GdnIiqrIJZ7kct0+Htwv1jzil
XxW2otWPHaVJqRaB2ZsDnsRTBkW2K01t25KYxKlmBig55KWG6LnrZHsk7VNbK+VXsq66l+BTkIhf
pC4MlOIH8oYrlqwEq7QlN1pAxk/JV/93/x6sVA5byvxXflBuf/p2nKSlKHZ400lYQ8WoRAWBAHuv
eujf6iNMQ+7d6H5Nsw9oKZs90V/46FromGzt0iXh44kN3nREJJOUggCVobsmcBvF/NdS5bHUJZG4
gJaUmfrHYCYxrQS00y10hSo08ZWWXYrQ2RvT+svEAsYpbXWi+KK1ZVTjYc6T+oD4EWqbWNHivEFw
QpxNVDzBZXni8tXN4uhGl0OQaY7epPqsNrPm3F2BdlKkhuWuy8D5KzWw0c9bKrZGCvUsAHGVqEOD
A3knZQfi0scA1YnoggdScEH5JzautnAqX4YRMSp5B1ftQnXwCUlHBa5+0T1Qtx+i87EChZ3VD+US
HVInTScAmmROr048A9ES9egeH+nblgiKL84FSZaZiulsSiDRlCqpA23s83EZPjGTJ6RmazuJ2Qfq
RClnQoEIXKdTdU302J1qOoPIbKRVisrKCYG1zCOQkU2JquYJceSVYtEEQciCQNzi/OixfIYo2QIx
McgRAhHXK18ZF4ajzN0JgNTbsSMeInQX2+rRA9ajCN65KQ3V1i/rfJlqZaoAR1gQlujAidUCE+LV
PGpVF0vzAqm3kOB1rzXBKdH6zeP9a9CsjWmvPNWjFhRZBest3lx/atvi4WgJttVHuBuc+OWsm9rh
ays2RUieBXmVmyZazrowImXIuiMp88xtQzA+oIpAqhTO+8CVv5cbybPkL7FTIVSOdz2YhvCIj+D2
Gtg6g6na1U2S9T3VCIksb9aPuURMLYd6KN3jFUndKBNlgtgSyMOiZfGHocJZa6ZJ8e+KVh4VFutM
cUqG4a3wO48tELAZGchW5Q8XfyBFcFtlv2lYKWucaT1wljnBy7ZSEc6t5gkNNYMD0h7Rf6VJTVLC
yTANI6Ro3/rvlkgr6Lh4Ex/K5pE9NYiEeTBfyEjDF/JVDiJlZZoca77We8m/auG6k58c4REYqp77
8Dp3guAikO1FJpYGoiIsWYmPbBEn8XmUVwp/WiJ49EJEtmKaCtBwFDqNVRuT4pbWa30CvYGLnyiu
XKlunS5yY9YWTYVrP0ZMo6E1PrgMXLzGvLz4o64q0MxV+2d0VWeJorV4LNZCA/6hjeFlHjf/QBws
l6hhP88Vhw0xfnjuAHSqok4+8wQcRZp4DtDACi3L0+hajDD1Zh0+ZcoNX8KAcZXO8alJv15+vb/Y
6heqzTMeuDXgEv4TlsQ6uUQUJSkU0yuhNFCkzLYPvqsPi14hUqUaVwy0DIRonTvZuGzJ1p9wAtXQ
kRTJOsxdWz25uKHyALTr0pbA2mP5X/NvbVRHW+4uiSNPlIdCk6/Mjay5tNyrQUM4xaHQiQYsuoKg
tAhNkUhV/5Hm0/LV+M+8h09WC1FcYeFqgmKJkB4RCMDN1pM35L9Gp8FL3aNIKVWavekBAmv78P/7
7E50SdN1IdFwerfqC3C/aKrlcTVz/MgAfnVgXqRp83pa2ozJk7Q46wJHTpCaEGvXEFaA589IEJeX
WlplFcU5FTwZJl6DtkswDWR9eG9WgXUqHTHKqCnG1/PRiGm17uyRB6BEUQKZeWeAWTcSUBzXhOxK
IfA2gXWSrSSpcpZ3XCoLfq0b0XC8KoUAxqyLilFnWzVH1ByPyRhv3lhdvh29xXd7fnT+LFLyYs0M
H4W1T/aRp2x4t0OGFr++QvwknVqC601PSxLCN1d90gklkzd5nofANPJ2aQaNkzbLEJN3CAFaQyVV
XuHFcoBA6fuVkKSsnxPEgwSBJ4lMTfhmnS1lyhyEynPKN7AW7weShzKlkJLYn3xSkCRHCN7gQFJQ
IrXeUQ5MrPKovQuOI71M+OijzUmxQYaKNmcBHkji55+ejhh1TcbD0Aw3M7rWhEQmoZJTSjYcv/rB
VEKdW6JAGuNCSYQa15FCUbxO3odCxOoSObWiepjl4JordD1St7RSyciUIlw18qyAc1UFXCOCwQmj
zOQQ3UHmKRaM0WYUyc0f6+V/dPr7xR9USuWEqsgkHRS5pp5wP+fnar/Xis1DXo2WSE5AKq1PSXiW
lCy5qPTHv/gnImE8t5CRgQ50EZixCMWjnCkkkZuGIT6OF6vgpZlaQZVfjt+mP60mIGmk3iDNpeq2
GU0Zj2jc9ZNeNQGSHVBl+z+6znW5qhzJwk/kCC4GzF/MpaCo6uoaumPgD1Fd02PABgMHzOXp51vr
k3T2oaYj5HRKSqVSKSmV0tbeR0cgbRy/IGD1gQ47KkczGH2WQCw+CGGusXOJcFkZD2yXZLWw1EDC
Ghk2FEj4oaUV5+voH/WmqJCKyLk7RRLsZNIW1RyNP1TIZyhSbRpIDpCKY+0sSvzW9ftH/2UuvEAI
IkI7g1IgEZpnrp85y5SQtJL3+g+qYkhlgE/DDcKgFWYsd7IzdC//ffkP/mVGMo6vngENjuwM8R7u
Uc04MDIjz6vIHKEMR9Ju3tWBU88X4ZcpMyeLB2ebE6bc4SF38ktNRJ12lO0rItZDLJ+KHwLWlIDL
atzKoUorix3BRvMkef80QAWuXl9KXhrskHVIzB2P6obU4T/MRXqgDxii9ufQoGv7MZRZwHQUevWR
DOuc3U99ZU/hu7ceXL3kneUMrfafvitFOn0pQSoq+HB6vuss3i9oZLAWUVTJxNPDHaeLHwjzg2kT
uPHu6/+bE/e2Ox0RNlxuI7Kl6H6C0oOmDEI8OYEzE4HsREh040Y0SE4aQHPMFjdum+fJVvlAoXTO
7nBrqfjc2aZQMkxmPam5jZGnW+7KZ3LyDT07tAGUfvePd1/WxiiiyXC8/raKsC2fe6PKNc0MBBOt
2SFCwx4N/zROaB3i4eOmy90ZYx3JBMJgXB/Qjm/N5hgxx0/wRTOODFAM+1DPsFVh4thZ4+/SrXJo
WVASKKZlxyYZXbymmSHBHKADpeOMGKEmDYrJEpQ9+tqCzs2ne3h2o+gW3DviIJv9qTnfX5x+fJ0h
RA757mjBRSyxoAiVQWCVQClXQXOlzGZaXvNoidy+CU4qNgCIDWB3LSTTRJ6IpJhXXPBZnmBCyNGQ
kJzHI5TCTK0iIIa5bUcCEmCzpN/iJNr+HD1dvf2TSMZfh8CHNw/PrvOdQgmg7DlJzqYtlVOSfDOn
b7PN86b+pwR1Fo38H/MGDff0gZShMJDQ/Jxe5VfuoTu/e5FPHV5+4zC5EtPUu78cvX5MORK4KTlP
K2AhXyC4HO+8e/D1dT5BE7l6IjjekqfTadM+5JyLWKaglqaQSWIg8dqL159OL7vLlXBPfnCR3dWd
OcKEyXkCDBjdziEgm0ZG6sG7+rH5eVCRjuxixXMXkDzvS5t5OXteDCXqcYs3RO/8/evVP0hbgaaL
M2ZAeoBDgf7HY33/y51vp5/+l4Xu8plPgbacKZDy1GoqUCUDqY+8vBfBP7oAWuFgs0npGCNTWf5y
hkRJe6cHlBAZSAMBmu/wMsVDuO+oEo3SiejdsQgyrSs56Y5pOtG5p1v+WG5MIo0wHP/35awL/pWC
jKAfnykFOMHmk+UgRS7Jlowg0q+5gHCMs/2ZM/KQFzEr2xZxlEXO8bBI2T3Cy4IzxyJD5t0v777k
24uQAHuYULC32DF0Nd/k3z16fOtxjxry2MrDR2rLw6jDY0cHYzkq2RVfiUm9W106Gea5G8QE+TCo
QSrIOL0Z68J4swIrgFgMd0w6Ix6EqEcxEJLCJXjNPjCU07Kbu82q8ZcKCD8CS8RmTUBv25Gh1vcN
uUqu0Xk8Zaxrkm0mgfDywdnrh/ynHhNsspBElMaZEVEbw8fedZTiBZOdhrYdko6zHFtNUodr64S5
PBdCNnj1aeH9RV95n/whLSIQpNmfm1EzSVCusGQhpYdgkpi80R3LqCupCA4Zntlfr4zU47t6ld+l
piKEH6/QqI4dZ1f0Cn2nkMCjN/1pSi2tA5t+iSH2Qci2w5xaQGfUD1Ori0IWI7ia5ZSDQ60a1o4J
G5tUQykzTBaIjvflydPH7BowsNjaYW67UcBOYWnre29/u09OR1164LPrN5E2vMfi2iK82pXjAHhn
8e1GAXmIjjffK6HGRKhgWBUNDg1CJzTIdV6zKqRFrZr/BAgpCtQ+TctFIymv6qLcrnLjoZGOaLxR
NEcVwOAucoX0I1GHFDjI6Jb5KIhSFgES6vfCxnIg+Frz0F/RKEDKFieF6OGnosoefuQhtA/BtgPC
alNzp6WVr0pNTHROo2EVkf/8w6MbZ/fGxBiOSX5dAqFgis6vHb3Mzy1Ob5D07y9e3Xr4bnxE9OQN
PyXZgRgPDcz20YLxm1TETQXy2I0N2vzE2SIe30IMQcPu5css5SolVCf/Cvx2/MB86zERbZ7km8v5
rCmYtQvP77LVurNP6k+gwDe8GP+O14kZS2J+h+PG+2dvP8THeNVvuVCIsQR0oOFTspdjy5rgp75/
ufySKeOsGbvnnu64N59od70FMsj+MvNgngTOLNLcEYMQKO5ttmyVCTFKvMeN1dEUYYG0WvPGbr18
TRMQ9tk3cjlQadg1LsnhBh6JTa0EJtIYspiawH4CPIU4HuuJ8LjeNQ84bTtbU7ikOp4y/3HyLWra
feIa5OanksFTUw94hGymYasOrJkoErViEkzTYiwIQqA/4gPWn8/PI2IylgNIqp0GTC/PjncMARnc
c1QTW1YBWsYTg//sfy6+3v/+YfjDe2PRL7PFbVmUINADmZmWZQaCM99IB0rJjAXp+59SzZgZkFIJ
T0qlrmwOOGQnbcE05c5Px/291bqSZBJ0JcdvWUETsrr95KED2x1DmmfznUNQECdj6gGxmgcANSDT
kpbViWh+9XkZo/0D1fOTJ2+5NJ2SMSRlu0q21eMnhWzU9HXpMHpSmD7MHiYHOchwSDgsfhcWMiN8
vpBDPcaABioFMV0c2IWFZHmCUHRBaCUnZVPC/MXu5N752+zVtslTc6ugA4Eycxs30dXJkrpK+wt4
rNXqU8PN6u/zcmVi/G/mZmZg5yzICkw/Jm7P5cxkNoGYYok1c0h38pAb5OBHw9EOZ73zliBzS6W7
b0FjRIHZNOff3MfQImaeY8zZtpQPwhDjkw8gDJ222hE1HP+xjK0VbvOutjfCWKS6OxluFE7l63zF
wLVsLGSsbWJse6Anz2yRupCTBFk7bOiWjICzR/w6AGnbsLqQRMezxKE/7H1STq9uJBWKRQ1Cq0jJ
++nxtfHg9v3b067hZIxvs1YrcgA2JoN8DgMGCOHIqEdMo3rwgcrTCVU8EAWrbCFKNsApindDONzL
qi+M5/2TsI9MuhajvvgqoNYDTm3wFhIlMHZiHo1UdHIT63XJji4A44RBh0XvGTevivLCaI4z6zq7
PmUF4zE0ZK4Dc8EkweErAp6p4EeHmgV7EoESuJaQsmHgXJAQqgRX6qymlgQSlLNTAHlgxTo7n8p1
ZXMaKhBwIWfvn5757M0kZRl1WYd3MouvaiBYF3ZRGnj6s2cBwt3wpNE60yrWE7LQtM/BIYvcP0xH
KAzpiY2ho4PgBCRwJnVy//2vYM5Gx7lmR3ylrGFx4B9Dui5CXdyfNxocpvjIHtfOcQsxo5bBRf0E
q0Q06wBhkFaeeOKTF5mMzz1HFD6mTWZAfV0hURllkJPkIAchNRSeVbWM24uOx/FzysOioUi+lZ2f
L/1BdYjrGomUaAvY+bn5Ty22gGwdgDoH8+c77MrFFQRqAoxFJtelGOftmLTk2rhxCDZm6EYxKCln
2PuWzsM4Gr5Uk496GInyQjy/l6ENMK/JoKs9w0i3gNpMNVUliP3RyzAWskGrWVNTaqguACgNi39A
idVR82BqyFK54TI9GjSjgbMnUAkInObPPC0dtcLInJmdTSa9OyYI7OxqnYbYI6YzgSFR91vo1B3T
uAvqmtIwckrToyJsKvtO/NzJQuG5ZAnc5ZZHMyhDHdSI+YHp4nuWh+nGVhXQSrh7rrGqPRPF/EE3
CgzhlSf5G38ZEosdGtEfaKlHwq9xzK1ikJRXWXx5++dw2eclh9Q/H9B/v3f97sPuHMa2oAYaCuSc
jnxVQJIhFUxhbQyQRJrbSkesZjnJNc5T2SSkdlnApaGKCl2/I0Amvb32BuMTNWe3/0XfuZ45D4F9
oIe9p2+ErEh9r6MHPST5jNx1CpjLFihKtamxwIqtZEt4ouC2uOqZ3dH/EbZuGt8w5kvGNgloEcsK
F8MU0eQXHvy4yLIzHeCreU5GopoZoiBGQQxMJRBsMLlOUKAFSbfIdHT7nyTmpHlmL7obN+4RLM/8
Jh3jj61wCSC9NiZgGZL8es6wSTN50i1Ts6jprunZgEA3NwG0SZOag4jV/K2MtghIKdNFEHP3PL5a
rxiPqivJEhOri23KKoXHhHfp2wXEQ6E1VUJKr/UmhPMsOA3x3m6wyVwLbRRj2l+DJy0u7DxmAud5
4L8+H8WFHEc6PZ8mg6iQLMWGORISDeeswpAQwwOulW58FQQZzyjxpzmO5AxhrrDbZvS57OysSNBm
pYJx+1ypZh2yz4qkJMAgo5NH4Td9b2EeR5EID4I+vhc7hGTBkMrq39++e/9sdzoemSGjPbrGXs0/
ySQIxzpD5EBDugU5jWPEzEXKcSxToKOMHoZZScLLsUOWY5qBc+PnLx/i48PfgMDDDbFWOKzZxqo1
p5H1dOQpPnm2Bu5IBSSdwiDjo3hjtM2KqC49PAeFnaAar73otwmrMrdK+6u67WTIOHtGsT5wsPs/
f7n/NleKiAFzPJ1v+HgADjSk+LynSAqtbS32nV0PZ6I5zIfYw3yQFSjVmhbLXhHiIAvbCuxVI8/W
N3eHLE2RhWCYwYEkArcIKxWJOVubY1K1IKx9kj760ZUkTXWCRGfTqwk+H3DQGPDRMpqJAH14zn/S
V/9Tlui7R++O+4pRGctDOYAHnIigbQLNFnrLKI0Yn8uwqfO2FjHy7BwQoyAEWIigkO64iIG6uCWf
23ZLV1PzMFDj5KTczRzcQVwGApSZYj2qA7IuQeLKBpzrmmsYmS7usS6R5tsv/80PeYFtx5NSU6+1
W3U00NdvjfpVKwaGXeqWLHLM6zPKKST95o3775/5sMavx4wHTVRhLQtCTF1p6S4fzpKhv0edcfg5
7k4W+6s/j9+gsXmA6apPA8dvhGUrWlcyH6e69oyHdBkd+VRV3kU4esnlAt/UouXvTr7ey0tbmMbz
Pp11Bme09JH4XC1iOhkijBiHC0WN+uyIKK1Ap8A2lSHT/8T70IuByU+RfumhPnmOzM4EK4TZ9/cV
IFm1yxgwyUJBvXevHpJBJA85MUv4UhvnCy9kN/bOQeuTpM/XT0yyWdUboShIz81cnoUk6z5o+oiC
uHiD5IfG868Bo7d7rhkcexGn8JrI5FkeenBg6LLozO0j2t2fm0iFUYUWIndTmGHamvCi9nys6FuV
qBigXTEfz0zDn/ouT/kOr0W7HM9X8MiTO0hlCa9puQfHaW3optntVGTPA0mkw0kZD2roaocBiDOo
nQ9wIGdor7uGUJJq3hwoGBiGBmkIkvWVHwq6zA8OUkWGH1KhPmodyp4tWGKDqJ2kDFOaZk1bB7fw
bFuEcF4toi19wcE1iJiaCdPyhTCcZmkVYKJszOrKg9AEeJAGv9u/nr17nNWO/lUgGyIupIXtARsH
zmjuZhzouGQxdgEGEhgfQCoAjsO8V/cuPjyl6OpccANkIMAtYjRNaE+DTGWDIjwxWsmBpzmjUQxk
uqh9Rq4d5uq7OnR1uSmYtblkeM6GDSMNAwk0YNhAzq+97CY0BpLRQmkgYZEdIL5bU4OPDTZrmN6O
IpggHcW7HC5+i2sXdYnamggwTfLhkKf97Va6EjTGFCYoCOg4BlK0XPg1+eteKCCXxL7uhUm3JbT8
+ut7d24+jRm/wXzYS9O3DYjakOYYmyumC83Q2vGtn1nXsPyG7Hr70A/D5z4uj87ibfCPhQKmIb/6
E0iACemUCHTXPw7r2clc/El2TGfWkJSCpq80kYzXz+VrWwZPBcxPJRNpe/zvmgWutC5n4NCPnuZJ
IRGT9nQdEdnnriRktxI50YI1HqoXKjVhxihJHzG0Ga5rXM/X8UgbjtKmx9pzVML/Ba2TFNg5cvYS
tVV5c2R6KhDoBCHMx08/vXoObcUZLzGpcFhKKG9oJplNO/jeMrpPag5SQGFAv7ZL8p0KOttuzjyp
EI7zDmi5AxFJHKkUns6rgiubKL0BERTCRUoUgumro1D0BRyWfk7+jm0tAAXUE8gKVEsiTIGwIx2B
t2oGj07y4jJhqgS6X77cYHGnpMUY+sw9Cwtni/0fnl2KgJGnF/QQWdn2NLOTlYT6KAgkCqxa+L9X
k+pw+iBIOmW+egAduWlavjA5Xk2d/1fm8cXLoQGS4PDu6tGLE35Y22kn/HL9Vn5LW/401P7uzNui
44sVkEFMkKDHVcSknIOEgdNsMjiI2OT2eZxUzsN+CbDzG7J1TpYiPb/irCqDbfPZh/pYOcKaAS/s
y6s/42ZxhOUpFt4VLpU4S1cPTHGHDn/dGwrcHlc2IeuYKd3ZTjScyg8EJlt49Mv7O2O37QM+ypiv
87VcMDgTiPIICIKKPJ65Hh7UWHorFCyR++oZCt4N9xJxiMEksK8rJIULCD3+CuFyPmeh6Zg+31sE
dDz76MMLfg5ehaNqhmHn+oA5MGae5REoRVZ3bq4qkOyogEVNADFHNFAc6AAEjodHJhHfBhIZ0sNE
8+irQtKizX/QVJg3hsb6JXnWmrCaaw1ISOcjKjg7vIKUhWzBJ3+mQ+pfKxJXSm7+8u3jP9/+Dl8q
IxNkztVr37uCmHLy+Uu+4Waeq432hJRO6yxR+dPQnH8/zw83Sm4S8PKMF1f4M4cE3paR5OXHP192
cSAlFuOI60VsEfkMJZXG9ozXanCDrp3uPuQ54tkRP/bW75GRCRKmZQdO2fGNzJRlSfzeV5bBwpJc
unq4QPmZaUpIR874eOZIjnTfju69vv6Bw9/v926/ynVNqFzcLBT+YUbIl/b746dGgScn3QsbP/vs
yv75/MEJnzo1McXvcN8IqcmW8T6X+PW7fxzd/B/2mNLv3tET193upoJeE9U2jy90VBpM8pRqc9Nf
FjCl1tUGErNm+z2JHtvh3s6fvbvz7dlypYfn/ILXmN/+7T96vrq68yYta1rCdHHBcREQGqjQY8Vb
q4/CKShSgpDiMnMgcTsBAgN9snAQh+r749Obr+1uEgyO8UwDV5bMhs1UX94Q2RToDEx/MxN7PGIy
04ZMmDC5wIG4Tc4u5lo9y22FKeQbbs0aS5zVHrz6BosaITivt0mtRQjzvyI+gWkbWvjkDz4azaej
56yfPg5Nc+oPJ3WUyEpmepqxfzBGzLpAsJDAIGOx03TGoiLRtMrB56K10rMUXD04eUwJCXN33tws
Nl6k55nZ7J/RAdv3UKlXASlmmJLQ03QOZZd3iMhoO0Zxnh6BQxDfj1Jb7cGKFGGq+PL4MhbQGsJn
PrKrUkJXU2u3YWpTeVyTydWyShrH/+TB5XFaaiUgKm1Eq7qVqHa6CiVtfMsUbbokZoniMo5ULKEg
PnHsU6+QJQHO8ez5NyQFeXHn1YOL39SuYxcxieZlZFXnbFkUEI3QES2nmEuoCSgaKCfptuWhhlF8
MvKsaCSxmtGwQ+dLBXdNRX7EHnCu5T1kqjpCiSI335ZjGaegw60k455jJwM1RwkNKVfOfkw9Q3Y5
XrNLVPLGlUZ65KZlab7PBREBtvauED5whn8YAvkEGm8vlycNSYp4Oq+9xVRIBpfd4jf9MbuNNGcG
kCIKr1VJEzrorNp6SXx2ffdf1MrCu/+Fw9Dq5ChRvcolTmRgd8Fn86wrEX6xkN6ilV3AM0OC18zZ
qTMLFUBolwafdzmV5wdtRy09HuU7dY+JUFN0gbTfHsUKgCnV8UtezJrvWKfhudL5J2Uh2vzgEEqs
d2yhwEYd/2qs8Ozrq7+h1xDwBg6TBFdUD9n7BK/vv75x72vd17f3+fH4t1mw60wwoEGdAYcNt9Xp
i+w/aOjIrvkfc43cpQcqTx9kCeDR+Pf9u/LdFkQH60196C4vTy9zNzciV0ngHYoQgrYMrjFTGoqY
GuqprR5mHhoCUrVCAGNlJdgra8SUhEz+WwC4Mi138sebNw8vHtq7rSosa3sVCJjg8ALOywokuq5p
WdyuYcCty1qEpMz1zUzYRyi5ooYOx4gefZcp4+3D2ycvn3SMImjTHZBontj+OyakGsaaqgqsYgvn
gogIhpg3ehb3Yj772vGmhik6InWlSJh0pgodPkACJPz0Kd+5QbDZAv4jCTlAcFZfcBDIgYTpL8zW
md0Gk2upsX7NnoIkFf50csRXwcFUCKQy5RZ23UIdJojdr+NwgQ9Pq68aSTAdxRDO4wNwDz74mUaU
D19SCIossm3Wft9FnqsEpBSTCNzmARE2cGNQM4ey16F2axk9Us2QKKepJ2Iw5bMhHQ2MVxIyXtkf
LQFJcnj0jCOrnfXR4RRjNIzZS2kic1BKQ1mlNFO4xms4dB4F1ryBMH81bftzAVINnR46TpDn7hAG
LPd7nPQ1ZDANi658WS/WgoBRjJ2OYWPduMbSj3Grn3D73dN/u0WOaPP6S8r2I+g0herbsMgX5yD/
s9VFSfQLai2qyoCroxaiamN5bL1EqhYO9rLUqzxR+3d0ClOLX8rBzvF8gdHWZ1z8Zx/ACaIIg5Mo
gzODrwdLPPIC7xEx24we3EPh+fq8NHbUZwbb03Z5euYuJMWdB0i5WSEwlV/dRQPMBjYX1+/ee3Nj
bMjG2EMAGvVXWNNEzu7mXR8wKVkq70OV3JtIvQ3sckSyNaMQjaQ26ocvMFrrATriuBvyYZ84BDyC
8FGDzzW6L8vGq0/pgmxenrfJplDpfPilnkggHzjP3ZM8rlfwn6qoAQq2eFQiHJc3+oSDLKoL2/ks
LCmpvdnuDPuN6aZLDoyP38uVB9dzTOXkJ+N6XoiErtddSSPs6YlIKaQqEEKeyvSiBLcykHkr/9CP
DznbImjkY0HwXsmQmZCHgp5LbV7cJodqPl88/WNc6qa5qytonpWqA9vsY7E5NlU7Cl76ByGg7ygn
D8TG/peUjLWkgEpFDKoOpzGqiFqUYQvN2PBbFsh40vDDykMNpmnNOHOVTGKZvVDFCPQ/lCQZmgAK
GdM4B/CuKyQRlyZCzuWr9ADoP9x7fflICmDXC1JDcPMZx73jltHbf3IHBA5mdSaBGqwKSKGFg1iz
ME5+2bdmMGw864CvOEVkLF6Hca4goKsca6hnIX1elVbNUHIOeghULpqt0ik0UTJAmc5M0Ncv75/8
SiuiagZqX6W54Oj5bsz05qaPw5RhRfK4kmRSr8SSyIhnxBmIGjLw67EyGZwbu/GcEnLKN08+C75+
9egPIlTF+tLJMcUgxhiGc+tkLPfC25t1KZYc1oZ5/RlqXGbgZNP/tJAkysoMmGftKGfMhM0jY2YC
6Z0D0zQw+HuPLZrsmbVOORVbra22pbAmkLLgdoKKjyex1k19pDL7qbUVB2iwOueGKvMPlipQ3lQI
Mg/CpzGgkUXnq6F90gv7tGs88qYdVuLK0ifapBEcPI6UcfOKgcZAYfg7AxjpTEsG7/S46k86paaL
mYE1ZmdzM8o7Vzvm4X7yB3XBGDh+45yBKP85z8Kxbmg5ZCKTsiz/0U9Hv0VfMf8uF82q/mBKetGR
b2Ols686AjNM8VJMQbEgqhekBNWjWiYJXW/UzbJGLFfb01nj5Vhot6Og8yA350i05zcM6H1ihzfk
evFw3GG49mKtnIfXGmxZhy4MDIhnBfPFnd4R6T2OqQgXFDQS/WSAIxRjBTHmiOksUgkLDkVdPuYd
1OJoaP5Hd2ptEPGg5cgHOTh1qOQTA9GvmPgWVvnHFYwrlmcVuoh6gDlGw7WDUkcQJB4lruL+n6cP
0sdFPPrp+Lfbn+6//sc8Q9B+AimTSmpOmTd9KhKbzkgk6HUL43JjcyHF3STg1FqeR9w6nKTAy62s
BwFz+xhvNM5wfF5wYXb/JG6TwGWy95jPfuInkr4+zXM9BWJq9NAJCdwmZ13oDnq6+yZE6ueg8Gwl
CquktpdKKmyOMPTQ/352lmMLAwXrrxNDk6gx768nq6qBRZCcXb6gFqQiypwHOoUhiKiFBxokAmsy
gEvwKoUEwtygkCfRdOxJODp9deU1/NBW30gELrz7+5vvQR0vIL6llXctQxPjn2GFI+JLfvOjJN/f
Pnr/v2Q6Lemm3JklvubMmj8gtaMsP6BMJSY1089ZD5xG1sxxOuP4t05oiDptXB2oh0BK5Wu91E8c
CBsQgghwVuAsFmbB1ZO99uHJDb1hRZsmIP/nUgG+Jvc0imPnsHlyoYH//OHR35eppyA4fkEdCYRS
bOVXwF5dR+73vKP4O+YCKaBTyrHOIKgmkRJ7s/L56N6ri8cff8XKUGDTyFVcMzjsKBH52DAq2Lew
TSWq+bp14+H78ePsSB7TTuMTlrMJHTkEkLpCB9/ZoK2QtsVdOebyMf/Pi4zlV/atX8WSuLZwswey
vM5bZzTj+OIhFhOVrT4HGUu5SegJFbfrHUgqXLgKbsYrpOq25hYFEkhYUKQ6LrCTxm8ixwHoRmfc
IEsTdAi6GUJHaST/4HjoGs0bdA40mxl8XvmnDHpHz0KHEjBqp/utheoUT4EdOVNKhgvzDgntfuWc
20NKboP90q62a6np7OphXWV6k0oPuhmfAYJ5JBafYp4Pada0afEuiLvBAMFl12sHZn3AyGDdXB+w
VsvZt3Q9E0oZsvWmHiILwoUiI4MySAQs2UY4pFc+0kC6ddkTTi/LsjhJwy0qJWCmhOHLB8ePpGsd
syJrhnbUVL9O3Cotw/GFNLhwJTEZQhgs8nnqMHi9uohLSEdVDv9Tzq2hPe9gX6N1MwQy5OpNARku
jgUQRoQWAOiIC+yoHZO97t84XSEjQ7HjGqQTlP/yHBzqalM2fPolsG6vU2y6RbIAZqY78Kx0uU8a
rLEZgjtESlmmgFUqFfGJwhsP330Yv9ixuEMDLvEoUts10g9uUZuGNimBuhn2bODQM4Fo/PEMONS/
hSSnu4YXzmgkBvzBA2LXmUO2ObYZ55JRGuI7dx+NH71jwSY+ztI4iGQSUAg4jqn1R6DK7BiOyVrv
feQ1PQEpIGKZHwX0d+J7TZetTx6mDyWV5UbpeYTf9q3GgThtm/JVL4QSMIAziKVbCHWiLkLnkdo0
rQkoFk2QECV2YoozI0yPrhmzOXsDHdz8BlZJnEUeBS5ci0URepLS1DqyemhIPxMl6+zD5SP5A5Vk
1cHVpNyspMLYE/qJHAItFqqMSJ39EjFCfxeVJPQAJAHEHPoNpCZuPkCy6+c4QZ90NKVgtlH2Ojbt
+QdEslus87tzKh7YfmTs3Hx//zofcqmbaGeMnl3PRBk5U51Ts9N4oSt7ABXNvKL2SFEAYjI55ixi
/3PyNMruysZ/AlyAlBK3D2igXTgMJvFi6hdIggF8RanMKBCNbPSjItALYf/Yw+GNL5VnYI7I/X80
gmNLnLHt8P772Xl2RGWLpuwKYPYHod4f+3eqlZV0o8omO099nEkpqiWUdj5DMrV3epNr5SLFkcFE
HNn1euz4DelRoHTdCM3Sj6993f88NRzc1K3m8CwdHY2WbK0HwigP6oai49AR+B+fiCGDpUbZKQKr
PtfPfjZ71z1aDR1kMXpU1Ge8qIzmEZ19kTaVZZDmVGw4qI5wGiEPQ0wloermP6waoxQoEApgkBZE
7328MXdha1cDAoXQTW6e/+aRcs+Z2CCPm5jp5YNnI+/PT4+OM+NsprVGIiu19nDKbYzEAr68OX6S
rUr4soHqN0gTOdxGDaHGTjqPnOgZBJid0+HJjHzy5TvP8UhthjTMC2IQ25ng88lDjFejkmiqFtWq
AYTOZ8zHROmejZKUIzlXZZ0Xlp3HsZkl8bgAZFjHlIsEg5kkEywuJD088QmJg5ltK2w4U4+s4Rnm
tjmd3qHVfk8fzpWQLjF8+fe123lQvjpoP24cHpTKsQF8DdO4E/O8beXUFI8FINogg6SVPRzDbeog
JqlWTeqySSubtsivvcgSI8mPOavgqEPBYkLHOsp/abSmMG3VAFFUCzVheLcQm5c4tn8IM9NW9uRC
QqkmgCuovIGuBau2iJI1+nCJWHSUlMKUgV/c40deUsrVRGYkkC1uhSvFYosRqw/sdj57P75z+aaH
95w1s9nxQD8/QsoCBSErUAiZb/3gFoyzB8NJoCLIEwWDNpDjzrwUOh+eFIXBQVI3R3MHSyHyKdCE
roDxact7xaDgjIDd5nYjCY5Hi6cOXL45bi+Oaj4gNz/eg9FYAWIDY3he2PbMfW7yFrtx4jlOWvhM
0KsHX98/hP08rdSbRvCFgBOWt5xm1Vtu+9OEthOog4U6k8Pm04ylieixmg9kHOpGF9KfpNz5Gz8W
bwcLKUHXQshJcTtMXlDDmno45ewrUFDz8zx8NRPO4GQCwat7M0mzfjsYOPuOnNEh7i1+UDsK/U5b
4Eb2fk/kvrzb+fnMk/zd+eltfniPXUgGjBokloRumrvtyTgghXpJBHano+6IGUKD4AWkKLpqT9b0
qNrGlQ/SdjkuGCn0OngPMRwf6+yDKA1bwTaPJzu0A/H+897q8vz05fHjyN7fGbNWJFlyqPz9JwKc
vEADM3QhaxWIFYjbfO3FxW/cOGS10fbrfZzwQoaWXNsOfvntySXvn4BhwfEldjHp+wW3v5Tn6p31
IWba0bSxqhNNrfz11jd0V09fHf2tawFrDwLO8wsISNg2lBa3B8a8NhroZx76XILjFdScQxa/1oZ2
O9XGsGBixaysGKXH2Ois6yAlTdYoFqR2hKsHUWJ97rajZt0REh4//AgSXUVhfxfSN618xVqdCGl6
OcEX1J5Z/dMfJiEW/ecdJSiA6IMOqnZhTxqchDCZzOxsIQVAotR47MSgJtRX8Mu7PS2tVgGwo0lA
mtShzX8sATnagDy+puHUva0EhlbSVRzi/+eGOAQ8ARlrp4UrL6IRUyqhQk7XiTQSvDDArKGvnC6x
EURIyllfp/zrNw/P+a5hFhoSVtcshHRbJsx8QSAiCKBkEbJP5kz0zQAkPFQ44xJykpENnpRAVS5q
IGrRuvJq7WN4kRZZEdRjxJ5dIxdUZFlib2SWnHJG88g1Hk8q2Fwpt5TWEY7lu1ingh4BAZNFf7fL
IUBa+IGMQ8TVrWrD7rB3HEcMogylTN01e0kgEyaUDqsaOu0bkChTcURZ/ZBGQ9dZSLpiA8UjrWHY
b1iSADSIIzWyq3XSVYpzE1zp33x8fOtvCKf8G//Sptg4Rxdwzo2aoc4OzOG0SUw5CglPcM1r4Abf
GjGqISyWqgTovJ1TDx4EDyFwo1c708QeKdOgLjQO5zGG25vgoZqKAKGdQgoNzeN20XQsmCd+nDOw
ckG02KF5OmO8Ek8qKl+QQkTXMiXCOOMB5fxWK3umOy8ffHqgS8RCx+rm0ofBNWoxIKGu0PwPBeyB
OW2nUiexUxcRIxP/HAN9rSWj5H8/XfYLpUtIBSZKSMP2rUM7JoMEzxOStrxfPjfXLKC6Q2vKDVwB
eZWTpnfcAofISworcgeJLtgyUoptbj/tCKpOds/vHj34/kC9+IBj1dKFihhVRUH84DLC5qHQ0sHU
hOewy2ywkvXbBHZxGwqgVBLS4msvTz/8i//IaMZq7lzZaDzMYTOU35+apfhRLxnwv9PP+ocUKnvB
jd1adYA4I0G2LzVRG9PCuSLcRpkiyoq4CwneyQ/kQw3cRATJUEZV6LFapVfwt9tHoNd2z/LcxwYt
uMraovkY6drXn0/ypAr19zlf0z9+vX/xe515KrGbFoISVlcNb54kpFzaCT67RdExsW93p8dv45Ib
UARIFkbmaKcp6jBoN9L+NHEsbMsdhLlhKQg+pATury0SI5/iDj4Qh9xuPQW+efHT9X/abiAEaxqL
1GudrisNhtFWEZUNnVOQQM6c3miBBOZz0liUiQxWYLkSwr9i5CuTCJCuA8pgPLgbizu/pXP64V0e
B4+2b1awtro3VKPrzWKhDhYUYVQOxb0Y50J+ippPcSJVjihw8LzZf/6Ae744tfFre2zUczx9WuC4
zuvxVJ9yq2sMQXTV368ZZ1fz/VyzyKWqvj5S1jkxGfdBWHa8PBE3bxykkZ0FxityXB16d+/uLmcp
g6SnckQJet8QB/nyy52791/tTmkD3EkZ8OCbo5vNbFpfEw5CSK1tOjCNLdP96RnMQrG+HEPRqqBA
VjZTXJ4I8fHl6ad3/f2XyjSuEqAXKOBZNqt4qxsfSV0k5HaKUn001OYLYU+JnguzqHJEeHBct//x
Rkp6fjjOQavnPSN6e7yfAiFND1v8mH7tepwWji++1tb7zZzZfka004eBvBSwy6RjrgBJpgFCBzrQ
dGbJ6tTZtrTQjuggQA56HU9kHXHTBFqsNwLx9iwZyjRg8/RHnMQMM5UH1vGOiEne62UedUPWTV4B
NBYTLp3B4+2jG7d+47991s5VZfRqWtyTE3t46sp+Bq57kioNqILQSxSXj+cWtGAi7RGaMN+WQZzK
udrbxigezlvmL/kUIx1oK0kezahuyQrhpKHj3+1Ob3ErK5pBcHJokLZ5eoe9xDQj9oxeYY72T27/
fC0Pq5YnGGevx5mmuBQCXQcXQrQOpx41hdyL0+vuyDO2OZa9/QzCLW/ZA1MkWzsEAkYUqoXl72fn
j+vCUnCHc8Gqg88DJJsk5QEhkELRbnOsghhpJou3CtCEzQjEkW3HoGMDSgUBRrvjjMDOcG6pWqY3
DJ+vOkQ2zaAa25NJza8oX/yMpu3IwA5Xagjnzt6OV2Lp4o5aFND/c+TPS3MSTHLlXNLOWQfxa9rl
GIDPyfGbuL1IDcxFLIbmGtwkUcm8/2SOJcEt0uFMAQazcD++GfGQCck20HTkBFK3jW5zSDBmPpkL
We2OUqodRBiGrdNHve8yug0PL24/SsM7DygO/eX5A15xWwXpMEoB02L+QVqd9P8E/B+snaXA6M2C
7WYqIQEoCwu0eGqKQNIL6Rl+efL/UTNaIoTv7IhpLJLcwzeqAxdKjjpFgODtp16Dpewszn/ueb2P
50LAFCEnssAm8vlqojypZXEDoSCwHs4Plgwjr0nbpXnpmyoafip6r4MqjUaRMiqcKRCPn1ew8g6Z
bjMQw6oxpIpBFNHPTn46+01JcveKLANZCyG7jBQPOMUHJSB4vWJcM1yxQHZm+GBj016nd55ckxz3
q06YeLx0MDyv/k9WTkD4bzwubiinN3f56t7L673XNvcUFDVgnXTgDqqY+4K5mdH9g7D7Zsu4G867
Qhi2zZkYJkZjt4woCAHjmuNIMA3dNEWSMcFMXgbJlBpWUQxTePsi93hxrWeYSDdOVtpsdEvjt0Hd
LWiDZ2sobYPaNlsaBdvj/ZEcut2ep6P2rrY9CdS/zr6SEaBnvd1WLHngnV6Z0KpI6VFChGrvIMxm
wzFPxBURKBFlbUV7CHHLFz9+nsFaqXWpilS3HHnw7EPh0e2svOSO6DbIYepUtZXgGfDdkpBClIBm
3K/07vf5lzfZi5/fuPlzZ8Yowj9SQz0/RI1Dzrcfd5m3zDtgPfQuZ0QSr8sgojncrHV9UbA0sR34
9sM2dj8xfsFj70Uve4KsGra4HBWmxWMCfCbOyRBWMaL2cz0g0AMNGgSHQlvHFN89OH8cMpxWtgD8
ozWwTvz1fX9uiZRhJ1qI9BBs+BKFRRQZn8zQTxaZ2gz0rRnaX/dUECB56KAdUsPSnjBesyMJfCfV
JLCjRxkKgAFJBQHmwUkGT4bXm5fHP5OXgcdAZ6RBQvKN9/xyFHek1xjreBrb9MdHZ08yBDklmvd5
nZuDnEIduvyHDPmsNo8ZiLjXRYxxkkZ8/sJCauuY1yjmRIaxLRsHOaOYKEVo+80Pp7cu8tQK+Qkd
vmh2qoYaIAKmqr++PqFk8OPtN05W4WrLVUFUsi5UI7Q8gAdashCcKATeSXr1Ol/vIpbQFmwm6Jxi
KuSw3nmYm3Lzpx6X9dA8aC1IzJR+c3//NhwGlKTljOqSkkh98w4gaeD9JLGkMbr9oC/JMIttlC0R
ZEhfT/VPe5I+sGvavAjl84+cMM1XiNLmocqLfBE9hTsQZJcmle+0yyZQNYhwPPtGrvm0e7SUFPxv
iGyvLbCx84R62liIOLuQX7x3qIis0nDCU3K95eGyItuL0T/yzkVW2beJaVAauVoCbkUmivd5b7iE
VCY+zxKnsOUXnPqgOCUQEPkjOf8Onl7YDFutBkhRISTaTqJZlLdn+hCRN9qd0pwkWwqlRM7NFe3I
1CN1kMOVanQEAkZZ3x5dfY6wNgkkYS5Gsz3zhbHGs8qsQ3Hmlb4ZsxYE20oWRhsbCsxLGmRoUKUD
1wCTXpvLFy4IxGC1y7EBAXNKjDRwECCTWQQYM8u6ZrYUSZIEKML4hRYcOioFBxGaCL6CXEi3qukR
9n9BFqEuIDBZgeJZ4HBo49/q5U7YkwXT8JFEFpVbmP4WT9xiV896vS6qwKHAv3rg9X8VofWDrvbY
DJJBCNg6m9Rj4qEj9FL/dv6HAjrKkADe1g6UU3mGCIYXaBjTjSTGC1QZQTUMQEKN5hhAcwx1/JE2
HVbiTg8hUVOAjGwgI57hDA7cOK8cDjDk9VFvXZwefR4fTmAC6J6iZnDC/D3VCjRGdKf6tsaNOJCs
RkhuFFkSresH3hKhzXMRNDWU5FNYNNIsSqoWVbT4oqhM0BolDhmqbWBX+93+sIyypBLkLx34uCdB
NixWSI3zQdJ4TDKtNCarHYDc03p9Or9/MV6aae6yFu21MPUVjGlEYIDdYnVow81XGbKeGkSKiaJg
KgTOCYTohC6Zqmtspn5oCNpx6Lgy4ZRsCajg/Snv/6Qts33gJC8IklwvO5lKNnKOAvBtN85LCqus
EtNOwrg+wshjoDH4HG4ZiywzfMDv/F2+D7i4t9EOqdrFKGtva0G9KQS0NlIsW+oCB/yo16fc0Nr2
yN/+TROGXixPl5CwqU4hkski/v33Dy/TcvPj4JFRWTN5wQ1TZBWgkDsXWSK2HgV0AtJqUEInl2rp
G70WztKmtK0GlP9T42ZAOCSxdmne3O83sJupKqgaAvEyI9Zs+7FD+f3Z6Xs+K5LngLOemDYnpfMG
iEewew6goA7nGlHUPUb6C+icp9yuAHfegXTAUoyE/YDV1sFP/7Z9Y+vydp0CIu5qMIjSA+mM8eCr
eifFRNpG1vj6MM2uyQOg6PCZpgeaqG8lmWFCa4Gb1ckZOHW40L9+4pjK7VN7VIgt1cYKPYD1iDcP
/pep9TCA7HwZkPUqmSxrHIzmNKHXBTy2xSyTziEpsGulJ/aQuG6mIHUpiQg47L0wfHJ68iUG/vjJ
5cUTpVkVeDuBQYu6uKNDMZoELpQjOExJNMhaevTsOAda8Tz+tQRQhOpBOJQGoXJCLAJM0qfp2t4Y
7He5UDsx1yqQHoJQympluFuzDA72wfzaBAl/mXAUst8dYXS9Pe0YoHZ6ODLkbmIIfzB7phRCOIrW
2XVaAB35c+HPmsPJEZTMmL8Y4pPXDz/ceBAhunGQXyR4nUtHTt/VFegVfdAA1WzzF0QthHnDZB4X
XTu+/A01OBfQjkWroONPTy/7Qy1Vm2yBUBNAun+AJTEgCUBHjKdUOggLD836xtIYiwffjLLTjvmx
8O+n8+y//x3e49e14EdhYebBcAdJi2+IXcJMefrpWf3z5fFxyErr737lqMXiCiH0uPTsHt/nS/HN
uQt+dfzDFBY9gDm18fR2JCdhFHl9//rL04//Qj9qFcQ2gix8pVSjfavIbDXbBLIgm3mWuPx+ejm+
fAvlUv1GYagNTupfFY6vimIcUr3Hh5iHaKBvDSUJDfYD9bEmVSW5MSj56meV/eH09iUPetILtlM8
WpvPu3gKAL705CUupVywgsZ8zU04zSI4z7Es30+P7zAfaDrKUwFAP9+L9Ez56sNlplPn6P3lIybt
8gQ7P1mmCOQz6w5uAmVhmSGTuGHMeaNzSZXMOQhZolnJvrMMM3nf/8rPUx6uZGRaYRYzSrDaUUi5
XNXmS8Pdt9oEOVMUOti5lI4yk0wa2IGQ9fXr6fVbPYSCPVySHckoKx+SwWl/DhpIisj8OziQsfY0
qn6PMNYm/p0mTKNnGnWYCGI6pgNk9+O22yG/Br5GSnPdbra7SYAdYwB2J69u/z5t6qhjGt87j6+u
+GACqYT+V46ZQCwhB7k0YDheoykIPG8gKjC1WU5EX0wRyh1OEBLMH1dLiSCykFatJef8a59zkjen
KsMUFtZuBwrn0eD3F/hTeFUQ7XY/neM3sXfszmTtIekkAyXpPiBDYpxBjg6b52WbXkN5V7/wIye3
f+UnU5/SgOhkjmWaBt4G2nogJPkxonQSA2RRSLchXesMlGjATo0bDQPIPv0fW2fbnNWNpOFfRJV5
MZivNjhhkslOZpmdgS9UJjsxYLDBbxh+/V73fUl6jslWyXJLarVarVarj46Oni9Hnx6NbysVkBVs
G4TvAjjkpJVuhUGEwIK68OmGmaB1tKHXzlnBylIBFohXDGMo1Nejd/vHZMqmsdpW49IVn2KtrG0a
I/K7E3mu0RQwBInpM+PBODEK4LKak8y0YrjHKMc8ZPCHpRAc/WWSYAAMFCS4b8koTV0XmN64cqgQ
nCtOJLeppvMyBqSX/rBHtfSUXv71/H6/de3Sg9KinJhgxUFM0oA0NM0izJdNZLOArEK9MZaG5PSd
vMsLSVYQSikKmXlEhqWhGzMj6sLbPKK1urh+uEz3rVio5ZPrNccgCVtkp9k6HDqHXUPqHpK7Xehc
wmSjixZtUD5amntGTLy1G8QZpn6+l7V8HsXqnhoZ7KRRM9tthVnXcqULG0FusXHyhCw2kNb6F7J4
AeOYgIXEAXi13XM+VCW5a18no74N23TbHa7SghyiYU3tTxPEx7CBxGHX/+NUUZp6dXJydPI8u3/t
1moUpW23g5NqPxUJEFm+Gm/vWeehJxNZ5efRli7pLYNuPsiAhit9GHI84yQoh9z2yXg5cI4g36D1
jjlQOpyOJbHFZH43zN2R7XMw6uD4gwFc/TSjxKx3cHF4+ottbnUbmAaMrWOTxAf5rJL/ZG/1ZyWj
QrlElIxgZ2Ni+NBtlgTqZ7mTa+w7Y7CYlNSi1RVkndgGKSVUh8lrj/i/AmXjau5tlnaNGKrjEZOG
SNM8NXbTXeqr0zS5AkV21jge4Os110J3zrXVMFXb3841qpOm0yHIRUYOPLTQFSYe6tJnzfs/fdv/
ryjRPDkzZoXK2qmAbqI4Y+uVvev3Hw73Hx1Hubrr2/1qQHR2G5M0mAk6SUwySeIk3x1+Ofkhpyc7
LdhIxvDwSP/k8NP95zlYc/b1+f19PF1qgA7Sk5PDD/dzDAW0aLUz4DL2IUlYBujLVEo64R7xteCX
I2pTOBd+BFN9UuhL3B1hRb37heCIa17cMGZannAVPTG1lbNkSkORa33FFZH427Orb+MuCbHG8Dx+
Se8cjxGvywCW6WvvHIfvYqwGlhtbRz791JRERNPkzKra2Lr/MRi1JizdfZCK9KY16TqALFGZaENN
W+uqPe3l+SEPnvQ6WZl66FxCH0qy5oyfY7KGTTT+PWPURhm38ivLxAYyCQf7+MBfIxYpEANDIaHC
GZz19JA3/ldN+3CE3nunB9XWAgbA7Cj1Rc2k/EBZgDhMRrs60ac96U4HXaafoYtF8SwuCRnbkq28
zFaAqEK/3cK2Pj0/fH/jb8JABWlFcjzFffyRLktt0RwkyrbcKod2ZTTYibzJbpkViccDoeX2EDid
XEQ7wqPbU1lIiiPgDCRGse78bLWzk7l9cPL8/GePcJK3jrniec2febdBJnQXpTAxpu4cl22nxnlT
69ANlXc6CPk9c/LQErzFh3/1R9Qijn6GlDmq8WWSx6nrQyJOGjBBIM40eD7sTB+NWhluqlFkWDC0
hZ31lM5ZP7/EIwseVBGGdRzywRekQH70mHKNKkFr7ooUxnPBqrSJF6Eox7xp/OxvH65eQGwurCLN
jObCYuj+crn3ApoUSRGgsiHqfxqDMDEkKCOuL8uKiEu8HgNhEnqX7s3hzSI510yk5oJGsULZAhAk
TDF+/9/ScMFj5cEPt78rmnDR5qQk29K2BqVUIof+LRrAYJJJvHoqEPLnh1fzp3hSMQNLoLY1/l9A
iaCL8zb2jACzPVq12g37m58hrE2kWUxnF314hbMHb4+ue+q2O3WLeesSp8LcP2X2h5v5S1Jo9/ur
o0/3xvqDDXGFZvrFOE1r6dLm5Mx7Zd8id170FPju+sZpPakao9Dpn3gSy7LRdXJ4zZ2bKB6GyTC1
C6aX8OCYJAGg66vyVcTpjvPoC5vh7e3eEaehybdeRRwZjAszQqqPK5k71UnEDkBMkfEGXeV37UmP
M0asDplCFglA4MDPlqPkm03JILuJWPsX+VZImhwEI/5Ac5/S5XJjL7POMhjD16dSBDoO1QOOBrS0
KUGWI7uCPznFE6P/0B1f89qfLGOgDg7Wth/kagfNX+zaijGkSo/CDO9cYgEY3gf3jz8efXl+8o4D
6bfPTt6+OP/VwaXulghwWEJYd9UtnVvuVwd+DQwsMQBj7zKJ6s1gdMqSzLF6I+k7k1HFYaxQFEO1
Y02P6ggNRAu++0kh25BfO0Fnl+wVwnfSqGtECQ+FlIxT3Fm18rUe/wnbM7RuObDG8b6pji4ZOLHE
BBY4YnYaALKDNx1WjhPPD0NKWYLSn+30/JzPp1AHjTESKBVAU22XYhoiw6YBTJJPSL4/LAC9lF29
JFc4GFxpQy6+IrGtEFtvtkXq85vDrzdB3Du+5Br9dXG19sbTikisH/0jP4V7WU9uuuFzKkzvYui3
IzBVc41Hl3zVCmLRuzFFyKvFQcEMmcfDUDDi5EWFo1BbLyy8VfGgBECSak6pqKZlqVR916QCM6mm
x00qzO2mcPpYtbe/VR3ECuN/+uopAz71JzLsqAj45ANxqMw+Q3bJYQFpZRwIZYBiXjhpHhoMIMQ7
Vo2gTqAeaPy2YsvZDfU54PT+/gsqreHfDDHZ89imAzfGdnDTRyeoylAxEHuc4QxIgexyKKa0zlik
tFsfoyR4zSeiAFwAYxiZN+SSYV5Qcp/vKpEscR56h8nbNSEaa0TQcoXWq1j/kQhF373WhOLiRGeo
got48PBTfkArX8LEjGxWG5KgaF5gFVziZObR5mCP9y1uIdy5caHqCR5l+p8aK3LQuVDfbFg8OHrz
5UneyBKgS4ynIA/zId160ltmDxrbXwSmHgjYRzLbMZdVjOdyjuYybcliw5rE5Cxb6/IMJvnAjOo8
TrQQL97+8PZTfwTnj/OD3FZm+NMq25s7YtFtl3jLAF2NW8kuNhjTE6YNQJsm7nqweCFjlchmmxQE
C+cuzqj7qLuzItShoXPOvZ7uc8ru/ZdjEKlkvFlyyACX9pFXd4HkasUW2hxxa8qQeZNU331ZIO+f
nzx7/CsgaGZQqMzDdZzKXNfFPzI7hHCC69TjXZuGIk+YkcSiZTUoAqgpYzi6zRPFZhqgsswC5oez
i5iwcRuS0d2e9SKR4VH7oCa7AA5x3/OaXW4BN3pPU2HGuzCjmbUHNAAwbYQp4mEmYmdq+MAhYO9S
No3Q3NRSyrRmlxdAI44R7SoWMUmaM3klJQjAj3jtP794Yd2kqxPQAWb0iSGyGeL5enMRCF7pMTGv
f3tTcFGzOrgQIc7IkQXfpu3AmuzKupS7fIVMvaIaOESB3OLCFuN7M9IhoMa3n/efvhhevsNNRfKJ
l+TrfJaoIkboAMYBpn+YVebJ89OcyB97whkYkL9Osyc3p7+wcUsbkUVfLRBTQvN0CZhe2JfII6+o
64aTiyauFffqy/G9q9zbSE+6xHa9prW9/Ztj/iVs1CLLX75b/h0mKcpKxw/fUbfq0lMC0x0FtT+K
18eYCIH9/n7ynC/21C5W3qf7LzrOYTxSZrD6ALY1uBXy2AOEU7oDovFubFaF9BlDnh1oxpuQ7jdm
4AkkV4AOOVUPSVJTfaj3T54p4kiQxiPdyrUL6tXp0ZNKj/5Vho0iPca9wgPYjq0dj/zGdmDXc7wC
CNTLAFxFvDD5zzk/IpAhG84cRAeJ6hbUeSJM3WlcZIT8cFCmjL9jIlWmyqU9Bm09a8Zpqida3sTs
R/G2PF31/s8gD+bROHCN1fxpcPqfyv0vX2Cec43obTaPgcncNHa3hXyBH5Qa0bGf6fa59IajYpeL
OtvdiiCjMfUYIM0iyvpW6VZ85Mp9Mz/J5GXQl/4IgbdmvYuoQSP4Zkg4XfO703p1CKRfLu7VHyTG
wdPbJO67UX4f4E1cSKi9PXvx5BcIpPE5CALhMv79egcFJfL63BALqhKj2Wjw/CYh6n3x+5odS6eR
yGvwTz6zHnGLLysym0vz2B4bcPNFaQtI33/1FgF53y9WGV+G4CTq6VXwMNmcmug5hGxHkbOhA8iW
VTKu5+vlRWMuo3IOxwBMXthrL/pDRmuCAnzXG3PIXEETyAygKB0dp0R4Szze+fOueHwaQQaMEnaH
CpLwFIcF8z6W4FVClQ1dwbtZHeYSE7hWJq5+aw00s+Km0gru40F0niCmUcdgvsxvGU0qU1KQpPoY
BXIjlHpGwKv1Ib/4TPqKtA+iwo1AvAlqszNGDUWnrRvLRX7Et/Z3/5hVZXoUEAB3K2Ctax7xoov4
4mxY4r1f5i0KBMmRRxiAnyUVABWA1gGICfJJxfCZpwL+EyCza3SzzRQLEH9fvvuIsbHmVZ52AdEx
zjkxND9uQtZkroBUgY1z6KVDcgenhwoc/nkY+R7nZHJLTNVh6sRIjBPdDhh6QshLRrAdTESCPJZL
qYo4RMR01tiRMcYOVUYKQ9kQL5SVH42nurJcQPf+OJLKnalBoJoIEW9cbBAJZBsDDBMhBdD2/rj8
n5UYNCQjG8CMxbz9boxJBnHsmFKIhlBxuLpRly5JAAnTtcDCAWv+yGfl6beYgsskkk0OFrmmm+yY
7tDLMzA/h3t+PahPJyZki1vfZFs3NhVyLKonpxjULuruNLpvEcVKN7Lhx9NqnmSvf+d5kpUNsah/
xKAQIqhYVoKpbazfcnfHFCUOSt4diwopKg/ps9U17riVIEIGa7wcdzKhPOuhkOKSEY24LVIj5ORR
rtMLpEXjSIIC4qLKzXhMYSpPapNzhxWsmzeHT/efWz/MT+dWoELPaNwdY0wyvIRGX5dQG5xt7S62
4TMuTgdkjKK0HEPgjPdYpDcggygGCy4AcT4Izqa7u+RUHO4ApKVo3N6jOUlV9ehuvJOIeqcDVqqW
gWiAXv0IdG7uwlPQViyQJLB8hny5JDnYjdcBA6M8Ol1ikz7/K83NLxhLuU8DnTqMUxQz2xWOMTEw
3CNbYkILUSHLe34E7SClprSratjG97UsyjhXi/OT2z7YPnmaPrpS7907PH18eHkvr+oI2g8NHHGv
S0ZFYeDOTgKYNVPqsDFVDegzxAlRW22OMVm2kpHJjdr2jphsk6Pv4zwFo8fAzD5RXVSJTJep1i8E
yuHis01zEwvXsZQZYwgM2SJNpl4mu+y7wUKSbHFhGvTS2fQjndp/enhz9RfKRexDDjURNDF1ZNPR
Mh57qVs1Qw/Uv6pgq7Bob2aiOkSMfoH8ArsYddpYwrkVvHsUDeqctcOmSsB4PPWgWHM6iG3KyuPE
kj1x4OyPHZu2hH6BMi5IqnWdr1MoobXV7IKH4rsfMVhn8nRyuWCsaZVP5+Gm95/08WVt++I142kT
r5z5eJEJyc8/nPx8/1DTtG7kyXGgadYZsbId5le35gSyT47YekeLCO4qFTUVCwCH9Dmqv5USmZKB
+pbe4AZUgnpDjMoQo5KyY9MRNDNg/MvY1NRSuGQpusSA7ZUx1f719jrX/FQRVXfijGtce9DVeGNo
8A6VN6mL2BRVVw+ZtTkJCs9JCWFbkPX0MkyW4RpbhpGiqBbGsz0IA3UtoXfn5YK9G7qoQ4Fy7M7W
1dI+uHf44MvhcjBcLO5cDYQiRNUatMvRqz6QAcBU7RNcrGP0wJnW/HO2TwOWAYpv1c4uSZAL5ySJ
W0xGkYggkV4dHAXF8aDT08KIkNTjw4NxIFWkcNNhJDm1EQqSA1C6c0x9OIqQY0VBkjDxAsLFHU8G
rGasUW9XMXbb6sDyQ1wK0Jtmsvg2QSkACMbUAs5Lz+ps1Y4Mec6PtDCkFdROxAc3/bI+/2x/cgNF
MmgTPgHGs1E/s6JoMb8r2hxpkC1iwmbFWtlhchTynxQhmsiGIhBrXX7SCqiKPxWcdBiqh2iM9SQH
6Z/yJoMQz/I2WVF++U+ihqbrLClbcqbEZRp7Y3nqp8ZQMpnbnZ1cHd52m0zxjKO3ECeQFiCG0fls
RUqG89rm5tOz/X+mcC4zzMs5S5dtYZIAU9LZQkQghRcWWnmy7ATPPPWkWPcYyVwVY9Pn2sRqNDbu
5Jy4ZMjm/1oyYUoxdSwQLoWxWDRM0TbuTh0ZBFm2WdundpmFgHZkTgKID+3bQbBCcAgmXh+uFC0c
ADhmwADlLRnzSBmAPBDLJl1/ef+iOzt1RyOKHkiGXVmbklmeZDcKTY2rC0CsE+r2WGcPXBLgZ7Jv
Sv7vZrcrq2MbfPN0dIQvv+L+VQQn3/ruaE5DKDIHKWoGl9X//PDJC5JkXt5/eXJ9fXRwyY93Xs/l
xAkLwsljPpx8/OYof1injz2e8+WCt4j3X/K2jwoHNzlUdvLp9+TuvX764N3hxbOT6/3n+UPTIZWn
bfjOCbLLz725Nb8hH2LZPgnel4tPN4f8EEK+lrk5eMQ9+v3GKBVvHp39wLM5T+tZ7VJ4wW2YP549
Pjp7SAk0n/BcQUPvPzz6KcXj2X63w8XzPnsIl2+O8IDff+VStH5qRMyPL1AvuwbsgxWLnLODfBf8
8Cln4fNpjjiwNgj4aw1QoszKwGTy7aJJTBykgIkv4bg7SUTgu8UBsL74AKaV8XV8f7sXTL5uKgg6
OyX9evJe7g/JHohbH90UC8Em3UfzQw230MCcW2i2mapfjv4AXzaI53dQck3G2AzxFaHuEmUZvrkp
pGqB6l4JFRhV4qtnN19+4r/lVBIg7i0KYAMS4+l5BIP4w+XhBSvMvAYIvsnMRTgwzAcoxPBszwDK
r3kBMVh3NkjJIyBwQjQCpmGna8biiV6Ei/EQQAobUJuVPvyWxtiSCtX+32w6UTQ4mHfY0FZ1A4Ym
qBRVC2IYEJYnStlZ7pVTODh6u3S95wpIEbAiFz1q0lvC8ym6+dgRANKcanDnnzuneFeju2wpsD70
vKxqku6RGqrPtCANcVZl73jU8SqUVUTud8EhK415rqbb5FYhfyGsDfR69KQoIQi4tV7qVlhxqfJ0
8zSMNlHcmea/AW0AgZiTQ8SS5eCsHy6OCzWYBjlY1F8GXeqzAAZyTKFMKAe7Q81QQhuSqz+TBxqA
5uUrv3EeP5FBQrXwq6dJYn4jtTQ1jW3mHNqiogDE9Dl90EnnTEy5EFloaBcvS8F0SpLcLsB8sxo7
TjH4KjVxFzb0Gz4Mk0GYYds1XFkSKVDG/vu8oWl8/t3sTLPuzafaLNhlMkWhVUJBRxQjUSEji+zs
I1IkyAAyKsgRIMpNloLucKPGpAjVemqgWgRwk90jWOasuNUoDC3Uf1UhCxxi6jK73h2e5CJHih89
/XfRSak9AN+w+mQO7J/3znOBUCnL9CprNimyqUZAn6xlj/wcFZ2INsz7bMIaB8IkggeQ0ANh/L9G
iL3rmpjgZE4DOBXbizIrj1U6SA3LQIqqsJR6jS2HPYGVNEfOyZR5uAW+e21bDd1m4Ri9w6BaDRJU
cyDpqpOMebCmF+PvtNgpwlAP0FMSJYqQvOa92KKeffnx7B/3Hj1jlTIjKrcm6yLb6UQR84cAwHQB
37cAYxklbW4I9ZtLklYAwCAzkUjmZkuLB7G8/AFk4aBiwZl+wzncr5l/2ITvvkRk4jn9tjGZBGjR
A+JJLpMkPI23TJR0WmaOzXmWroiiNmV8EJaJFjEmUHUwiWv7kD/gmF3et7SGJIK/+1VtGoBEeYmI
y5HMjDVKjUO75gLF8KtrKhqNkUNMklZZ0kgyiakHcNlHBXfBovC4zDytU4x2+7Y0+g8i6VwB1rKQ
59GgL2+pA3Zd/0ZJ92OVTKHMIjBpkzxLhLPH9OXt7+Pe87yHhaZMOY3mUVGyCacvD37nH2yU5bDT
666Ip+Xvf3DmLOx/66wYgBqzAeY7MpiphTQJeKR10yQY19+Ofdnc1jd2EbRaT0Yyl6XJXf8zAVvI
AAD2JinH3gtohHd3CqIBZDHSCbHTnTJijdsF1JaoiljT0Vm6QX41JKqTSVJVJHJt61Qll1VE3bIe
cfS6BeOraLJIMg2dsfMNbDEhRjNziohpA7ub48hlAju9cbqhRdh7/fXT88uf5mwFJyfnmIHgETNv
qZNm8S6FWik5tQdjTo9Ho9QD0erO6j6BJXPemrhoQwAU49afoJ0Za22XW5ojszdcIuitrGGYAUh5
pyLxh1+vuAKBznFJUyUG2wCYpmRy6GCc45tvmuGH4iUZiNeyZAF2KMcg9FdcwNwSleKg28caPPU5
auKKDsoCbCoxUkECyyIAGKqZgHndTzWShPnufxqk1/evn139w0ZUS+BhC7Va8SoISM44cm1npmMl
42mhIjTOM8DJ56O9izwXwh6hvlTc8u4Tmhe4wS3EuUVEHr4ToW4U7pR7BhTnZx7JJ+0ezAEv7rIv
sXlxt/YPMFLAGD8AAqZKAHy3MrpRI3pws7t3yfMirME0CWL4hTX7tPMX514YW0L2B21AAEhiWvpI
aS6eDpsyFoscSAqrUtEnaNH0iuk2PJBDLEDHAVYMF9lrE2PMHRPEqx5k2rM4pX1vRX0lSFz57naF
kEVl0r2SnWCWEPtmQSEqUH8LBNlOv6oydjkgBslVZ5aTYhh2ny+MRWIzEKPVL+m7PV0APTCHGNgN
rvaADDe4xklqikKne+aY/rc/fjh+//64vcpAZy8un3WGvbufi8gtnHeVS9SVLwvdq2w8tXtmpyRr
pMgso2hnrziG3xVkeW4oKv8OGxyGad+mqr1z21DmZQ+WXcaxsfNNlT2g+fYjHjtdzVtRTovlzJhq
XmYXp6Ey981EuH7/w39GccaOXvRYQWVkPu3QaedNHYhQSIauAEB9AxlMdv2L6iHdRgSoIADx7qmK
R3LSS8UXxnwtSsbHwzcfs5NPWDQA5jai2TUUCtcYYRKYD0gvMVuzznFlO+DMldkUTEzu+C8ICWHJ
0SxANQyypBw1XxYIQz5csmPNO/q+xbdS2ZXchgqcleAilanH2MFe+MaOMQHXUYQkcrIPbIxdiOW4
9OYhkywoEsCoRDrRXRm0yjErKewypVBXvLoMGTKJDXa14+hAWQN0KAELYL+uLn68+ZdUKJk7OVv6
ZENzlgDOGQBImS3ZhdFqt6nnIQPPxoyxG6YJeSAXYtW4Kmj3/txJeCNo1++aThmj5diI1/lO4I8y
Cro3RFWcSgXcpkCASeJgup3OsMNMaKw4bIpjG9YCtsqioBK5H03mIkBvmVG1BWSTenvv2VnuOyCl
aKEoYwDhbWPUpa6yuJMuDciU4hIl9Na8BVaWEapXfbCOHd7yC0w1cSvOlzo+mDDVcZzj6B+cv/S7
LbOSO78nAp6ONhYDA6MVnQYlL9MhbevhZw5pzEyeMeTlwxX7wse1O2CEhDa4C06tkedHhhEbOLsC
n3eSPR5obMdmY7L+c7CfN+OQFZU4yWHuR2sVBNmOabSkXs2yIeQsZQGHQA4x4reKgOPDuO1e3lHN
CquOgINLjJIaBxjHONA2Vw4IwhUbHtc/dYDnGvKn0aa/9c7Hk3e51/Notg5OnB+dlWYC9lmgiUbW
gAZcA2/tuKKg1yss3gVi6tA/A2MMR1AhdH5ON0axKZFpN0hBoinsYRf+kZDteFbdh+gxQzsAd2TP
W6jq0M2dvTal2IltEPrAbcX/K775eHR708+JBguaK2fz7u7A1S1HoMstI7MmWTS6rsSIq66cxGKS
MDOI+6CPPjJl+rBKllOKx85OFF2oKDaBIjVTgLlOMcqBUFGJDPYwl4Ky0cWEDEkgjtu/Pv50fM11
Jr05oyoPCFqXe1vtTJT5tqm700PW7Dhsf5ABjqlog5CmlbTVHDrXw+/wRsngqeU0kg/vECqjTGIs
txEscLqU3m7er8q/JCKCXEdkh0Zc0WMnDErJImBCuxWiuAgho/HuGhzadbcEVl2BYbCQeJgOitdO
7vraHlFADiynDc9pkD9bwQ39kBV/vOitdJqnoIi3LzflGEK+0eRUPb9fhMlF1I4DCGqAtmt9Qtsx
TK/bnRIwVULkplbP7K9OWn5XR1K9CsE5/L1nZ/8NTgbr7hA6OvSpGpW+zVfF4jL0+UxDNNem+kuY
tscPv2UBvXy0/1M+SOxL4Dg5n2+fff2fABRSI7T5EhINYb1EVdJAY1QEsnxaSE71h4iZS2zobbOA
4DnPwY5ajff5LJ1kkxIbALL3Px49vHoOEB20N8QZZKRWTaWsDsFQV+lbecFgCtOv4lFp5a1PEOA8
fM0vEmptsV++uBqPotpZTS2PonRvutiA1K75tAPEe6+vnz+44FFHMVAOwKDy/4xXv+N7SDqOxGCZ
0Cfo9fkOPNpbger5WFlU03m8wXndtTjDE1dt6QUwaqUOupi7ZuNc1ErdUSOeuvmsrIucAmKMw9b4
whATT9/tfvremzR8n0kRPSZTYL6rGWurXacUgNARU0wwuztAAQK54uyKzSKGk22syIhlVSECU98u
UARAlZUUmTj9tOdTYJ1smxlHPgiVW0RYw9i5pmQtm0amEh5k02ovMsrM2NSYpKgZ2h0LYMKa9gBd
WcjTYmJYAse3w8yp92R0cpOqHO0cvaxqO/mGPUUYWw6k8Pnw4OwopwKQNvpM7JgiNgCFT0w3jLk8
7SC3RBNCLwK9TQ9IKCNiA5yZE1PFprQeuTZjIQ1UbeGMZ8fzf65voeavEyEFVuLKj9JM/W4UEJPE
2AKMa0ewpJhjQxfv6fQuwgsYmuQh5J79HvzaL2IYWH0EGAdOd50c2kFGrHe7Mqi/evvu+B5XOZCE
IxBcIMaBT9gjF9ccb8KYHJEYwqgACV2Xqoek00xnLsCAuz4FxnvnX6P5f9gJkmhAFKdjozYUZwzI
XAt3+FyO1ATnBr7+OgavO3p7D3Lw5eXpJQ9aHHuLnmuVi46EbMZnHfTw4DPnZ+pqkNU2bx7/8PTf
abitDnlTyE/R8oO0caO93Coa5kcMrkSOVVpA++axcYiEhdh/TCiFqqt5nQ5EZB8/eZo3y+STIAZu
JUBJGFPY84YtcxaAMT5jTZ2LntoZc2KzjAVrGiaIgBrWu+qxpFAEReMyCtiJOh9jSePT4tnOgsFl
jtEthhdArYvcB0XGetYEIBOifHL76NYNaE7df3p3+OjeP+cy1rdtm3fvu4cJbADLXPaIlykAoJ9Y
A0Y2u6qka6WbQ4IADwpJNsJDzT+9sO8CxnArzyTHsPVqIOClMyBQ6nqDimhCp2apvWQzF4yrT0SQ
tnDFzJLOBGdL5pML3vL46zrvbiHDRDA9fVJGiM6lzkErQlgPc/wfrmez21AY6pw8e3h6ePU2fpLM
ZNSGs01e+2IFp1M779SIe0Xv05nrOFXVEP4jIOSCLIBDjSejnMekgLlC6vbyxT1uR7qOmllOrKiJ
M3r8Y7RclDt8a6GmioVLpUmS6VAKr7gMkbKRpgAHI3QuiemJkjQMw6Vl3B50XiPSZXXgM52zyCK6
zQMHU2mknPcIhCxmweXXfE0OTAzTcBLWx2cmsr33DUOFAEGlGJ6ZH55oB3XVAZdSYsLsJRN1j6OD
HMYmE/GJP3GQF/ON7Do3/T/emHT3h+IxbayAwCP4eWMEmXNOUZVARrdZxSZjzKt4je2Tra8YFep2
RtsRh6qkXnM1BBCIxIoFWGBsZA5zXgtMWTsg/qpIUh4WaYtEM0aqAAQkh3LaHMMoeVoE7lik2Qxo
vUjrUoXqGRDfFoGtDWgdIucSwKMPb5pgbmBIh93vkVSXmNEZiPXj7GkrqEkDxCGbB6YMbz8JMS4e
jUQwcamGgLaXfM2nnblRWK94unIP9p993fyAwGwWSgT5Dwt1u5NczjnLdVb2WKTeRFz/IB6eHhn3
AWGEUprtrrlpXlMhYWKJRUJMqk1AcadvsB5mB1YbtNn5raK4eersuwbi8RJIN4U0AaeKJFPg4p+4
Muw+3TLt0mZ9kx6NbtfnOta5MycQQx0tGFd77jZDqBzZ6HQ0DlrHvMMBSC/TWvJ+l23i4XJakbS1
lljA1rftpiCKi0YurXWBStXBztiu29ZOc+1aKM190I4WjU2FoUy8Zmx1LCPTMYl1dloM7QbLQuuU
wmrMJlOzg2TbNE/QbSwHDgqFXTtAXZ3nvs90AhOXH1ecywlZYBhTy1nijKkVeN14Foz1xOU2Ynbo
EjP9+EeA9Mp1KtPA/ZvDh9+Os5FImUaAppB6+MEK5UoL0KxOBrCF5FRnRiTlVQRa3bCWNjHo1apV
v6gBekGGWroADrsAKADvzn/4nKccUtugPSDnYDvnN6Oc4QiTqdQnA9oANpadyDBMrMudiq2gRKX0
08fjhzz9m26vACVbamrmQgfAihN/eXs71BcihuROGQqDKjZxd2DpaIUGngXS67GUe54Uy2mCbND2
f8+CUcDKRAarFO+q8ooKK9E9ZRYtAqS2IkVKr2lAoQLMbWFbtK91emt2M9POf+WiQJUwysoMuHsB
r+rPVEDrI/g+NLljOM9IaYr2eIXRXwxkbgATmB4XORzpQ97MyNEgloyIi11FhMAYhtOqJYyQU+Zc
iEgtBZtDQ0ZHi1rFZPXJepXPWUBfMX2+/fnmioPxQMUlEpzbH2Rsg4VhqWRIRhfnuJK0iDhvaSlA
zuSuamJQZ6ji+CrbJijs2CxsN5kolOqcUbYHEXXbZNqLf/SUQ5D/C36djEYkoo/882kmHlmdLSqq
75UR5WTjic5Z39yoS6mBXOmqIRtTQAH11uAsog5UBvLktK2vUVzoCEFOZGO2IydKaI4oeXA/U0ho
ghQQaJV4DrAZkGZ+zjwwFH4+eifRfDOJV6DqmhoTZRUuwBFCNv0Sr06YWTYhHnRaQgrwz3UzDcEv
2tx2nHPToiohi1536ZjfPOWN+zlIUG9uvIG9JjoUCRombhv/xgRHkrZOrenxUnsF+tyW+lNSJKhv
FQDHh9ixmqsF35N1HmoWiLUMxNMKgx/D4NNenYaYB41E42EtfKr48vLxw8PrJ/kpBGotxwa7MS61
JMsHPIwEgQMitRZEZFM494oAxZhvgO7U4lOD/vQpFmaZHI93mbQ2cc90d0KgmvR++JOKpbsAkfl8
UlN6c+uN4UKI++eHD09/zlDsXmBbQWU/3XsToVXHqgIOETUBiGc1sfMIBfaSss4Ewp3X9g/hDvcU
OeN0cFk+V+YjQzpEzOsMeulLjctXJ3/jNPnNxeHVBa+DybfrAP3Ios/L0NyRPTz5NcZ9jiH0gPVs
4nuu0ZinUkuUXER99ceTr/kyZh76ROLkOhI0u5qBfh1UekkHrv/x4Nrn9tWoDAQ/awwhXATM5iE/
qdxXf/aFmMYDd5euR19JTa7S/5ODHNoVy5jcKh+yD5TmKtDuKCAAG012t8OMGVSdNNTEwSImR4cs
gA8VHSySEMk0YPe+XTBWkI7Tp39+O4v7CC6IzKdeF9L/+m7Qty0wbMsYrVkBroCjtkx6NAoVU8GI
b4/PPuRHPwygARB3BZkJ0tVA6QyHezRWH9hBkkfYDKfvD7+c/5z+ZEiUpDHJoSNoHwl6S0HeegbR
W2un7CPdCD2Uu/UZePOgUfvC0lQf+TsBzGwLzz/cxsrf5+xr3VrvVWnHYkUpmlf/LUsIsDYCmLrg
ImjiAdSVREWf856ULMhiZzHKPcHpj/3hgpGBRwbAe5XL55dn40syLHRNuY1B3SEBIKyhWI3RMCED
SNbubQDSUOGmnVVOxhRmKIbmRrbT0ip04u1cVTGN6VWr7QhNWlQKpc59Yecs8X849saIopUSoXL0
Zfw2nXwSL8qUS59YmmqOZIlDeeyQ3R3fsdOMIkTuPOTw5BRq86Dqzdnh06fHg4vNw87ObsMEQma8
FGzG1Tf8uEPQlDK5AOCdfKvjCfMk9B4p01h3b5gqnz/+8/HnnquujtQ9AdvVGiA96aML42umA01+
GsRfm6s+yOJvgTYmboTa541g5bEMXmSNDIEtIig2LDlb5c4sbs4CjczpFm4rSZKcPBgxVVBukW0c
+Pzx+Q8khmObDFzf4Vgm29bUamAQXAnjhHVfTUoULZbnw8fKA9g7e37+y9b2dDijABnCefCBwe8M
iBLMJ/7qMCnwaEGtQ6kWSsw6CdlIbj79Z1SzjTVtd51edGAYw8FytvKRSeVmFr0jAIdjtikRMmkS
BHqb3PFrPcz7JROy18hslaG6szYYQSF859FBfb1zpmoFNKUE2Sp6dvopS/z06OAPiNgIMdXnqIMd
YuNhk/9mbGPKCUslcpGfVaano5Wk7ultT3hLhZimCNQEnhq8KDdP1MWYSejN9/DzvwXUBSDPdmZy
zJ3xnTNPv9hyH4r72UBeh/QTax+NOTvuaftxiJy3KL0GjxoEkA3abuDdRcW0Bwk5mCvoljHKDYhn
C5BUNwA0LWMJJRfN01Bh/ACGxe4Sis4uWxggC+Hfbz7nbSPJrJTUp44xNSUHFkQlBBDUGnNygKm8
mRmWz7kDxqop9pYFXceQ2151vle/Cg+cgnzv9KmnEfupFI/3lNIgMaEfDPJ/3SOfiyrHbaxySF+U
hXsKO3fW44x2zP5cvtoxGLmQQuLYOkVMDsLoMNxGGkNEc7lML6dTIZzk/CGaIYYKjdaYV/QZ4Q03
k5T+Lv1LO/QBDtIRWQIw2MTo0ccf7z89/nYYg112iCv208t7ecNkCM/jDRO8O1GZPcC1RHd/i3ed
UrQurZWgrRIn7NZ/MxZjj6+eveN2V9L0hY7MO+N9YePO9HyagEo6nBMmW+I0u4jeATj09hcyHFyV
demOMvMFXJmbzxahUPWTRXSU1H4Fk17UXw6wUW4bJbPIu8J2Xe6Icz7KRNFmVKS80qbMYmcScJQl
yztiV4lUq/F2nAksE/Uv1dTFw1bk1Rw0FwlQgW459YfzwtpFU3PE5v/RvTI3uteqNFDhQ0VaElW4
OF3VUVORX8Z1PURQNiYLuWquw2E8mx5yUGNqKsgJMSv1CUVXfXiNNJcnqj6KO6eZ/PPRam9+4Ez1
Ms/sRPQuPV3/EbECGV7ZdjFXDLS/lYfsKJVQ/csJPws9OksujBCPOckJGziAXTlcMcDHi2dv/ptC
n/ptI0RDjv+RlpnVFBSAzIWFjuSHyILLf45WRFd4omMugqa2dJe0k3bv+vTw4EO2Luk4foDdjyTq
eKJfndlzerdiTWCaGTdMpump4Sfsnn06Dp8dH1pM/9cQZdTRBYeVHo4PgOhPrfAlF4sgkdz/zALy
7eZ47+B9f22yi5C9bJ+hvsLSl+rxLTeUHKtYu50YqVO/leEhldVaGYw8w2W0MPRqRxuVdUodO4rB
oU51DcAgxZZkcMaTtK9Hxu8WUhOR2W7iDQOhV5ubYdLObjasLy6P7p+9AH/1swxSaXcC6U/3KVeg
aBJ7FjAOEAl0Y4FpQBLNIvBBoPsa/YQ1H7mCP75e7RfNKiCZKxRz7/Jlvm6lo09votQQ/PLm/Uva
yHkj7LRDXIGSUnRw7a+kd5giMbr9KlkAoCwr9J3swUQfihyCU/CTQArmSVbzENUAaupGjTlwJ/nB
m1VeowSJ1Dmvwx56c0F1eFOzBqpotrcIpK75o4FFMb1LtWhW1Ao0tK/o48THqji8CEk1npijXWba
0og51Uu3eOoVaVqZFW2I1Gh4NNniidPSTWJMj122yugygOEguVlQWpGm0zqzfvVhiKbtwsX7N8+e
/hLeIg//hyeDkqvEqYYSWLkTyc4Mqdqd0MgkhUzJmiaumNpiq27Wi1URwNZ3cXlIizTSuT8ZIeUy
ouZSg5xp7Rbru5pDl8mwwqishcfcMzEInZOCTCeAzM+vx9x6EaDXZbBWPTr48ZwLkE5u3/5X/ucC
qzR07yr/lNBlLBABzY4p6IxoHimyQTo9447edInZF3saixbwJv7REGk0oluW7ZhSmaApGJ7+lZTD
wXwcKKqGzgVG4xVtwDJ9yIRVUtDSzQrH8NRebG1A8ywxdoEcV3dhteiQtguZGZQfsZKr8CBfnqCR
ttuYIzu0oyKyNO3Q/XSzSiCQTlYVhpgns2Bj0FKnYVH/tHf48MnhQoZtKIRteYa3Dvnlq/39Q7bF
YJ0sGYOX1yevywZROtihU3Eu98/+1kkY5u5OkTHks8qQEdxBHCrEbZJ2Cs7GkMA44ICM6ua4sBPr
4GSHSh+ALAE9BfEG7P5TBvTOekyG5EdcazfXK3palaRsfMsV2ZOir7zb6ae2UXo7IOPl/ezg6O1v
ph1o1yzKFpIA+cyhy5/nbRFdxahiYI0DyI/c8+TsNQuscPf4nH131z0p3lmvD99JEuYxRvK9vSHx
7Uuey9eX3Sy780OTDKF+Vn1vZ8fcR78+ffbxdUayoYORkZlOB6PJBJ3xblWne5C1k5thVRrKQdiY
DvWHS0kR4JaaxMAp8VabqSNtvjq2FsOYBfjozJzT08InXaIHX44T8RoIGSQmOEYAtAoCMXAZu7r/
4t5f5GXF+d37NSpjPE7ZuXnFPRrImUtXELV7IR2ffl0P3rxCw6KMnreo3PTlGy2iVuGzj/iKkExy
9GdkDBhGDDIMZZLe4QHFcYVVx9tRR5qLXavM219IWXtcoEYizDUGMFAXgO0aYphm94aYpNs4vi7l
4jsuy7u+lx+M+Ja7F1ab1q4cVmvj9iBwIBlp7r2Ga3kkJh8KhrAQ9867oIyhA+AMsT/EnUYiIqim
xAAVmfWdGMULn06+Os2rlFS9fNO7VKhA8tEjPiKoiBeyFYtqXikCfjn4d15hit5G445SUISDEx6C
BzPWI95wUnAiUyMhrwsXLhnhZnR+3H5FqUGuJhFuqmqjRCn++iiXL9mjpA/+TUgNgKuDcfEGBcl6
yC3LF389ffrmkNToQN/gUT5Ec/KARV0EMkcbZYT3gf35wutnHz8cB6V/nNJ++3w57Xv3uByZojBS
jU4GbSEcgtSICSSlb12xw2MbtXTgwJE1I2bKwSJtj4Hn+9VOqNohp9Q0SaZ+vr38mbrNhC5zb+/x
m3ED0MGTQja3qq1L86aZk0ewRFxAJdhnYjCc1M0KAt2/fMPza4VBbG+tSie0d2Ri23Iv0NsPhzf7
P2keTp/yW2G8mecZhn+nJzhar/y4zlp9uPnWp3QyuPUvWONjTUCRAFaXx/qLWT17e4Zf8DseAWY9
D0PdcoyJz3MORDC0xLHCzdsC2bognaU9/hrrtq8dg9k34wDUTbw+IKXj40uPCCb7fFa1DRolBzan
u2Nzehc18SkueXiFfQz+6qs9pQEqQShepF8IlWiS8wEPCrZAHJdgLG8Hv737B1t5aTOuAFilNC7g
SMvjcQwQ0qnc98dghdysIbeVX+pApR5Gykt2fC+u75K9jLGTwx7O2sbJ7gVsbV7OpoVu6dmUjRDj
Z1399O3T84B3nkeTgIkwN4YlWxc6YHCPnCglB4B4ASS7uoIS1hXw3pf31dw4jlHODC8LsIcTJEP+
ooEWO02Jo9rzZ6jAFFZ5aUpGqAhApkSAzVmxZ1KiOHnSoA+oThVAvaUC3YR6fqYsMsdjJqXEK/zl
yXRMLzMOhLrb41myyAxFRin5BUUzAxjRU7UyX3n3nvM9U/J2lKtPkupmicPoUwck7gwgrfOOjCwd
1QWk5Q63wIrTu+q/wOyJZMPDelSsOk6NRUJOSQilZgUg042Tx65C/vmQ1mYuXx0++fZvKvKe5O8H
v+0ffzv5KSrqZnn88f6waPeL0qs+BCjqyUYorjDUv5JifCgw3t1YujeMVI2gOgSKuqqiVj+J+h90
NABQJJJo0EpOLP5TQlh6mR/g5dovl8LSoi0XE5by+RgM0TRQS64mk+xSL2Xr4FUMLCbF2ipVk6fx
R05zormwmRQuxdX4hieQZAEg8DyN5Rz+rpRkW2tTtk5WmL8rvyI5w+4Q92BWusmUZypOPGQWOlfZ
jK6oWzDsQodJvj5e/Pjx4VFMTSrjw6NpNODgUzNJHp7kzJZXDJdxQUhTTCLUs+bJpj2aZXbK+N3b
Z1//BT7CM0OBEs8nq7PHx58OcS5BIsZR+IbDqq9KHO+2nq6AsPSkhN2B7/ziL4yVj11Ei2Gaf4iI
SgBNUVPFWA4rTwe9ExakXfNpLF5ubontTW/wgCqRrS+ecn/1ipvyeivccFLlj5igVuormlNlKmHx
sFNP4wDan+FVzhtVp5MZf3Zq4YCkRi1DyUR8uVzwwfHH++Ou1NQEleLfT1EZR6FZgKBKJr6PrJpe
xAEqMwplkIwFS4z8lUMpyXIqibsZ3/ed0tkrqiFWKwHT8fZEyunEkuGsETmAOVuoAC5un334O3VS
gX9bvtoN5Pzbu7epY2gbEBmuL5AWSLpUB+3y9v3zONz0djSHaytEqa0YT47J3iiaZVSAwEYyZMdH
5p9Uzl88OnhBJ8s4/ykodpoFb/RoImwI0Z+shnOGRZX+j61za7LjxrH1L1JESdb1tWRJli99mXHP
jPSi6O4Z666yVbbK1q8/31ofwZ0ln4gsFgiCIAiCIMjMnQm90tp2hSFhkLsxoMF9QcdFdu0pLFAq
YYpHltoNWIuPaRhE40vM2X/ImvTncya6NaGSZeuoSBHTCygYhrqb3dgQD6VcwHqRFTiYNqQRZ/DH
GpfPXrJTaZm+oeDURaaZKeVBApOdxvBaXr2K1i1uEoBsVKwlVuZsANe7uqcxfKoSChQNgpX9Z76M
U9/FzZF7/5KXHrnllJUYVFXVvVWRJ2g7c2tTCid5TEObI4XDkv9WGCHJYVegf7739Y1oWuJNZ5bW
VDI8b58t/QKj4u2d2WAxl91msQ7BKsQTmirMSouMstdaJnpGJsg+9vrVk3dvv8V0siK+vPsveEnI
2gT3YNTwrz9AMnIYQnTRXKFrYwoXUJdvG1htn7377X9YKaHNemmYRNiVYK0xPcfnvszlFDIZ60OR
0I+HLVIp9IahpoRyQSNqT/ncrRBoLlJiXDYhuWmyviOyj1qhCfznl9rsKNXweDYktFoEsihAg8Ab
t58kslVmw0IEvPoxj92s4+HuvE6il2h3QUVMh9AAJfSFdJ0RJtzPbTmQdGmpaPS2OmnwWZUm3KyC
i6NcfgAoHg0Ru5zhjQjJ/QYsDI1qk6Lo2Y0R9RxOlSm0k6YhLHn45NzeHD1D3SF5hs5RLiz2bg/M
i9++/6U/yOXptj6VF+VnyzCNyilp95xm3SKIZACOG4YJ7pUHEkvp8kglC9gVsehWjmkwNV6++rZP
oEBAZdDb1JZS77w//9BXsNVWHaDokoEgw5QgRa8zNwAz3ycwtRC/IQAegounF7zKKr6VzL7MknLF
R+rcTReKRR53kFm9a1EOrAcHuFxfTwCkjYunstNXgCM772KPi51VYkr4v6/VCjUwlNab5Ooz51R3
41P1CZS393oLQBwBqejEmPUid+9+85pb1dxSQdVxFVj20mE1OUfdlHJRwrV2ax2JmUZOa0wM24mt
rXshNSQsakYbA9wGk1HtPAOT6+BH1kTtlEHgFD3r806MF3WQM1bh1NGzvX19fnZj//IBJaCxutW9
ioprPAPYYIOy6KXEpPBcV3plU2vSIwQMQW1istR1nEF6kYUnKdeNn369UISM2Wpnvz5lD+haq/f9
Bwgvay2nzU+aWoMNdxeL+/+yYwpgi6ZYIwDpaePh3gNxbvwUWZC1UXWNeR1qEoSBpiLp6Kb/75+/
fZ9jajtoOrMAEewuaMUBQFqprLSz1TzNgCbtgxJIIenmsmItsJ1M4NEPaSsDruBnN2Z1UjAlo7mK
bbOb7jRttjxUAoYiAkXj5kS/vnXOBbLapkStd5zrIloEbcXkv9UOhICJSw5RgPAyV71TRxW85uVK
vbMghTHK7PH5d3puM4qglGZX3biQClNJR9zLdGwlIyqSHbocRoNZTKkC38WOst03ABusPXMf6uNj
fne//JclpNWPwpPLLOVfVjdnNZOoZ7xxJ53aAvTuxsNXfPyoOCdfHfp25a+/bnv299RB2kfgLaZW
t+wELHmLMYseJTiJd4rn6RISH9MzLgHQSmJKUanMJbya5ZYSl6erH94/vPXhPy6fHThCTjlt4TVz
kIg8NhJ+9WO2k2yf9bHfVLv79MWNp3G3OwSDsR4yAgOmmQpMigQ8awAy/rWxgI4Wz1t5DJzqwheT
sqKmWbtFcycDW2OGxMhEWnPjPxfU7397+MtX/1v0JENGHpDqYafEqvYwsEwC2m4AFBmmRwc6Q9D0
k9agWRIyJVh/dJa2YrM0ylVbp+X5XzPXIE5m4ZYcfhDWVDWL9i82L0OZI2H0wPMD60HPCTgj16j6
MlJCoBlsJc+TWNEBqyN9uNanopMEz3/BA3bjWg3mG+EnKaM4q9eWVBBIJEdHyGwpcLI5mh4RokK/
8GIvV9dxJ+gQJ8tVD7+mn/gMqP7G48bMgbg4vmfmsevSQqSsZSouaTYKfQRNgTraG7H61eU/jNoj
GUTcpbSqb/VgwvG1/DN6L9mVrnAIGqRaN3vIKDupPqCGQeIFJQAdA+iiYYX0dBwTAiyRMopKRCGA
6dWb29/CHT1++uPRHVcJuNWu+F+QxDY20GCPpkXAaVyzcmmrLnzUBLlt2M8EacKc8FHq/XgAaGK+
QJdx+mVJA6BJkf3jj/wXQTFkXtN0q4PazeY+KisYNbip/gObZGvVMpw3ZSF9Ebd5q/gtWrcdyUnJ
2tRoZXJr6dnkKELaS1etyUBvUVkfuEiA/hse0FSF47+xRrhQ13SqjbbB9p6ppXBSx2arRhFLp/Cx
NYCxyjWJ4IgIsyDtTkDeNpfQDeqD03kxP7XKQ21KydlbUoyqPKDj/y5ktvIIBIEkYX7m+qyP0niT
QTaXmZIh4W18L//94C88FAgqzrbzKYbdbD3QrHft3LgL+JC//+Y2708GThMG3XCNIjLUgCjNFsGF
pgNew6pryal6uh1W83vRcaT6TUTZjmBKwCFrc1QsmP8VepxsaHrxreqnVghBHUeA1T1EzFZYvH3K
bQE1DR3llFlwWFzYUO3e2DOtY6yMXGcNiQWG3pACMN8IbwPEDF/defwhYRCzRe1sxgAr0qpXQMr1
7bsqVzIYlGxXUttkkRwDwAeSgtxGtg7Fmb80OqYZ+rlroMBKRCrnIQzLVW1QEIAlnXmE9U1rUxlN
IgNpVL88d7V+emarDEhscpijQHGguZx4VS1iToOVqHloBx/VHQgsWVz+ffZb6GYur1HisZTlK0G0
Db0pWACGjMsSMFMXENZe7TXJzErKLC4xNEsimvbaBEM2AkNbELzcAFAdMwHtndQ4S1CW7QZ8Ob9L
8d9fvqzRV+GdKCRdjFflfdBFPSOQNSph9Qwi/pNmBs/QYUppxCWu4WdkoUEkhA6RAZSW3tmjiD0r
Cqoja6pigb0X9pH3p1PWp9T2p9lyA6rf5fMJtj75BY6nC7lFBUBV0lBde66NG1W5V+VzbX3BuT/5
A3nz6vzmjXMasF7S9UUxET5gZjoPMZKjpo+YAfuG4fVV2P2TwzR4+qIUuT5NNvxdjfN8G/1BWMpJ
TzJMz9Lw81f/uPNr3spOZj6uemxfcfqNVX3I+8dv739rl9YdxPneEA0cn5XrTT0HQO0bHkT1jAN1
ZaJWVTwNk80ojw3EqcRA9MR9xjnnf4fobHvlTnRz8yuDntPAC9Puj3tNV7Scu/eA4Y2ZA5HO0SB1
yqmWmuXAoFB3kiWLv9v3H13GWFdxjb2WnAavTxrNGDzG3NUrJDH6UyJPUBuwTcRwGl2TAIZcIU3r
S9gyI28h2DZAboFTp3Oq+94+u9Fq6PmwE5Z393LlIYMBqdAVenriDHXmrp1lnncKuftKpjX5mEJf
EwL9WecumLpdVwLQIP779ZvvmcHjjkuyvFgdVMs2on5uHBe0u4CB7M8wUIcail6icUSPRqrNIkaF
Yl2ZOzTVG1jkoh5WSA/J5nxSX3ViPJqS+VhkfiuYCrGVOrGtwI7E4jtbURuIhH01xRJ8fiaiDWzx
q9rFu/8OHaKmzVGQFpsqu2MERgLThH8cCbCsGE9lhSSH92WUqEGawll0DRsYBjCkTOV9kKZ7NcVZ
OLN1r/ofHYZfequz8tNrdarM/TiQcabxO3myWxwCwDZ3WGm1g64AaX0fGZ29fvGwkR5l6cBpMdTA
QFuCwfRu20tuUkI1tmaHiFOgokbRpwgIQgi85OeOpAxI/vgfnsbgP9gaZEMoyUsCWI4wvx4KMQqU
QXMg7tYfVMavPx1hhBw2gEx77cSxdZBTXKKasINaQbjn00oMZac4hK1/783Dd7efxnA6JYL2WsFp
6UiI19NCn3kzBp/AGQFpB7FV1bpdMb1lLrI/ZuLfeP30wVqnWa3pP+kQAT74+72Lv6iSGZ7GNZDA
mhEWIAWGoie2gF4YGQArHikLDOYCBju7ZnAaWB8i2Qa2CTAzjWyeWYeEhh0W0jTcXqJAow1TO0Kz
Svny10fZ/J+MbqE7RZTVlIYBTD/zBVL4QKpJUT1hZK1PZYCh9ObZD59vnhQhcUeXwgaAUcza7VpF
8YouV+qULRW4cv+Yf5TYT/VPNrduZGCx5KTvzr+68524Zd9kauyD9B6SGlNFI6E47vLQNR/lzS3q
loLsxmwOu/CW89WM3BXitgbfLep19evtR7Fh7mrPzeSbD/728cPf0j6h4p0X+YFPavhYJoOG3cZ6
dfb1g2AgcsYIx0gbdGa3Rc/JwLC6VDtqY6cOOFkA0lojnPKE4GZIE8v2oSADQ9LAjdQbZUCwQgyq
uZTklvO8FqjvPGHh6Fs3cpe6F8VHgKAlN7jW+5Q4diUHzjfWEOwcH7lsYzxty3VkIcfNSODaj9MP
MdFelBD5mlbHg9hxSo3do1K6DJZ0OYkqV1WoDS13zhTVhMy3YoKcny1fXwNBx+s9m6/LrKGMC0ME
GJye0VWQDNnakTokyIMEoE0dVbJcFH0BQOMFmRcETGVS92rrI7F5zA0cE45W51gLxLEN6q/wBWxl
4j9NekF8+ezdf71hQG/sX+4G9+g+Txl2MYZE2jSDUYdLQKb2qDtw5OCJeUiBrNOZt7tPSZvnfz0E
NKOidQ5gXSosIIMJaY/icAEWUHakQIQUuVHvbLeyZLSxa7Wx5VOm7XhBCJqVdte4LvyBiAKcly3i
O2jol3v/uPXXuBqz62cOznD4Aci1bUW8HLPsUyU4QYElLc9w+QxrS3biKtrWzliRPUrD5uBoF0kZ
kiyA8Wgrtuq97hAvtmcPeJsOT/Lz6AwP8hxeqgPM1OTyZ/48KsHUJOvDEXnLQWZZX/vA7KDsOFmc
RKRcNGQ64kMI2MDQgOHUyfwyRO2oRbpAd+yRwE7pGgZs6IfpuzckdVMn43XWIkd4jVVttjCBIXzA
kAq7MgILrB9OkWFdJnWtNisMPjvZBo/75TtwRKNrPwBkHqMF6BrDUNHJy8s3WVRAkqJUfv9Jy9CT
VlzvLRSEokututEMuQEBZUaXOC1jahRmyL8CtaDjkJbO3U7UdEBGjBW28f/qzueflLRiwjrC1TdC
u8axnBBxthXZYMhe+9xWCg14rjUQ1PdxmrU36g6JYveY41hPUiOwMr/kkOfbxS2m08aRnLrIlwaO
7+rp6rwNiI5wRUkHR8trLjnIhSbdG2cGny8umlLUi6tvLv5Bv1bXqmrVhhShygBs7VerZJUNwF6c
NmLID4p5R9mamfBBkPEtStxcxOv6tVMqAe/0dIeHTlJgBTtsenJm5LlWHkIuTatPFlCZUlkAoFQa
MfZUPItSfWG5j5sav70PZY7G+GevSVGQXVx6iA0OqEa2ZUUb+7ZgykKrgqPyk/XmtXzyQBYIgDHD
rsCHwzsqt46DQ2rLNkoVOcsntok5GLNVGdt0muuyRifjbbLD6P/JkO/qSr73WWgK1Hqo0AytoGXh
LzDg1SM0VKO040H7gKTO/Xhw8PS3inESBjxY4ZqC7feapcvFLosdDVavTss1kVRN0pd3/mNLqkSq
A5P6/0VHVFGhF7fPebpnjLKKp/rs9dB1TLyy08ll7vQmmXaLVGCWXPpNZIJtRROa2GWkzR15/m27
tM1yDtgjWnI0TooKhVPUwzWmMgEpCjGV5cTmUJVRVja6u1c2YC8Ithou7n//NNSjgfaZ3MHokAY5
wOVxlddPb917uoID7IneJv3Im3N6KjUrT+0rwx3xczd1JhDaCneWbUqQoiHxxMXkKYxs7QsUAqnR
C4wMSHvitg7JtDeE8SIqZ5UnZSY2zDcW93VRa8FXkW3ZJX9F6uIN91VwLbKDNl4TPPJklLwNz4zb
Ro8E4+wk28JDnFpZbdaI7ulAJafqsqTu6sPcu/Kov2ztHfi5V3BQUJS1x3HNEdoCx8S8+vTo/lMa
vfqajfXLG9/c/hssb//15b1vosBG/OoV2nDp3JphX41pA9sW7Y0GHM7xxVQFXPKB2aOnZNpWeKdD
8zQqZbWDdYSc0Y8L3XW72/qZL+K+WeegW6E0OCPScZTTMp+WbCYKoD52Tx2NNTMbAkC2abJ4p5Pp
lUj7fu29DXSEfkaZ2Zwsq2mHaNqu0IpiRi9GvV/whft2MTNi6aSBcHQ1CyfDo30i08Uv5xerCRsC
x5XmJhUoe3sQQZmJ2CvyHs6hwCNaeluzTnp6+xBVQTjSo5BjW7bSwQW0ISSijs+DdACXiJ3Xzrfd
EYuOKVXTAMS8LyQMZ7OwJUQam12N1zvsPlI/fRybJGtFxUtpzXxnwSi+t+A2vQDEAVAYA1Iz6ac9
V9QYM5n6ClCLgXfY9+0YmsWYKOj0NbGAfaY2uKm1eCyJFJQ0fdn2sGpMt9q8DZbLiBMBOnZrBo94
lAsy7IGNvNdDYl0oZ7WkVS7MzxRXT3hAXTC2hEhwkA9jEjJWyO8fvHfLQAEoVFdz26x0kBCGM6sD
gqpk0jpHhsueM+U2f4BcmY81KQ502Np5rMPWrr88cK+Xs5t+HQPv3yWAcQA8vZ8ZxWt+2+oAYH4a
kBrqm08/Pbj94L9vXZ3zcBbFUWiXZuC18tBDOsGlpilAcIjiByfsUWGVuQls0lw6kgZjCYBcNhFg
ITaOkn3Z0rq3EN02AKFBpSBF0VBnJCJuYzDyjlJVnFJnaPlCJXdY0eSembMug0Pw8aiQotRDxT85
r/uvv7ufUdciVJGpJkCRsQNZLmBSLKs9jzDpvuKuFdA+ktI7ekDrLy9v5PBJ1MFewVGaftf0Uctp
c2dBetgyU9uBDvwaVJlSENKIc1RQmFRNgzYHA0pWfKjxziCDh9FObZasloLA6sl+WfXyZABUjRht
cskzEtgmnJAPaU3Hz/AKgkd//Pw47WTs0nyNGh4XTwh0dVutGw7VyArQ4VVDrRSpWBG03eEhPyN3
yg+kgCUa1NoszgIbk4effCSsLR2YtAt6TagBpI6rVYi0pwFTgiTvfnny1ctuW0/fjy0Txmj/NoG2
uib3gWS7tPt2aHwPz/LrKfpSwFMRpQoS4SKyt9RPcxqC6v9U4OmG96IOdnjaTpzdz8aQKYEozu8w
jw620nKEq/ArTTEg9UjXYGq/TulZ2relQNZexLRXuGe1NFr/Rb+qwyZkuOiMOlQp9hxOFxcPL/Ik
+7Ft4NhyRYan8klQhaQEmX3AgK9g71fJzzYl7XXA2vcO/BIhKgX0QAMa/L1xPoBXz/xXwprAG/y4
VZQv/XFtIgCy+xS/P2EDEffn13T6j50EzE1zI4CNhU9A9OdVKAJ6kKSQnfZcFBDiRk/zZmFJI3dD
X/sS83QZ6BxbHXScZ5ao2CpAMFxzUpVxo/sZwjWa/D/mPDxLwwdDE866q6GR1n/yn6LgcscW8zsU
p6E0Gv5l1QYr0ilf89uNLVdosemKQ3zHsdayzj1CLG/qbyOmK6tKnozMStENBnLFdXbl2+TU1nVO
//M/XpQCGeadLSwLvnYNHsgEj5xrkjFPE+3jSXYYXNy6832YGeusnvgVQTJOU7Uln7WcdZValaqt
yFKBdGLAnbLFUQavzmn+l7Lyp+KfptUpEAyh7rmsyIrZ1cjCL6xiIPxf55eoCmFZP0hRAgpiRjkG
p484xFT/dCAOR5Cw01THBneL2kgbpBHQ8KYRljjSqvoySpjeOTTpESpUHomu95oaa22CBoEzUI6H
Amjh9amRq66FOlxIIKBegaOQnqLgcj7856uzFYQd67mskSLmnVeP35yd02yYzZg5HWZwaAOmp9Rd
O1VEwSS6pf/qYmlBm6EiACSUORLQccXwyYviOOnzp79Dp0oPfa5QNGNLNSDjkkxVWKY8Qz/eIn3Q
VZHiANcLWMhk8Tq6XsZ51jJ9zPY0kTSTC8bTPPkHf3x94ywvMlYUHTIpV7jfYsWiPbxhP+amVySF
A81CoTfPKHTcMoaHAUwneqXFOZV2UGIYqimKrFdAf8DVM//NCawIgmYorR3LMMznlhDCAJ/mARS6
cm4LR0unnz9SAjFpV7S8fsdlTHw1TSP2ydaEaS3ZanC9ElPHzThJV4awcbFCnCNAlvGsXoPud3NO
4sJAoWzrCE+7x7VEJzQWfIjSqB4OnUsbuFwuNT1cZ3CAe9RPsfYcctEkhJKTts9HhBbNSGaUPCil
mGEkT4ozNfsF8t6LRzwl0o0DA+vYzls2yPUUmwTQx1ryCCccqcFFJ/IE8SxymwGALK059lNyC6Rg
YCsfObpn9J7Zzi8lXhNXR/IupNQBDlUa5OqxMHVXd+vKMtEhiS3f/VcyVFmbu5xjpwi10M4ijLmD
RG9htKzcJqNf7Bi3pTeaTRASUpT6enkyoAiKeltkD577XBhTHnXXJwFDIMaUJsTMWEa2NbKA1Eyu
kxU6IzVMyXc5I8ZMbACpUqkLhi2SrvUXtU30PIZIJcrv//PWzcfv13mgnS1l+MXVtfGDeFFu+5QU
7wzBzmPadQUgfAHXCC+FwsGAZpPyUEzXzj0jnCCuGNDYtlaNfhkYlODwzE2BjOfsmSHPSPa8Ayp5
jwkxuuBoFSCjF4kYU3XVIQ6ru3+9e/MUq1FBU611VwfRJpUoQSBYoTDgtX4iXYzZ9YmmxgHYj9ZH
KMT1sHp3JoJhhRyz4UyUjdrqbAspE5DlQ07Zv0Bc/Zi3LxCeWVv7DTxGQcWp0v9ZzA4ILQqii/uP
2NimpBViYFpDoLyT7FmA2Ig0Ab31tN/3Rv9w4RRzZYibarsyzaJYJNnAVz+c83KK2ly9qlVBL6o0
yTX+HOyAy4LaFBS2NqZYOlEyIt3A5/Obn9+kN2XWgiUANYZDpSGvVOVPTpZnPxOOHElTMk/52lLn
7Z3P3//otnaWZaOEtpFRKHNXmJWRYDUztcjqB/px6yVw2rHbW1lsBvUO1RlwdO6QaQLNZsK7iab9
xBRdCf2ccT/qBIKLEvZ2XH7VgWy/tInYWT53PSnNWjFbvHI1C8zVavxfLPkqWHnkWf/D5Vtt+aVB
Xmj73Cdv2Xry1Tl/hsDPDkBe8uA+G83+TkE8NX775cnf/SIwmWxDe7wJwEWjpki0O4SYZCtFcCOR
4pqCr+gkkJoCMGA7XUFLDGC2pYFjHAzQ1dWjtzmejbF3MJ0E8SBQ5GhpzE2rcbDA6oGbpnp46acd
PGFu6XBjR1omnjQVmL71i6jdgdMLxCXlnYF38klEchCgEWAVJIA1dsBJGXN7CW1VRC51+ECZIZqd
BCvAnYY1OfqQIzbX4F/ZwmkdLNFBK1CCvGohvT6Qj9O0P3u5p89xvj4Khf1mO6YestyDJ3PW0AEy
AC6UWzebQMIdcH1xG1jzwinYUbhcvoZ2KUwa/7DmqtliSKJkolWhL8/FwdIvJ3IrkOO/XQ+QPfFj
7j9FB87O9h75KSLtBxMoCQuXfahyOqZYDNN6GD/qG6HXwr6dfvnkx5how0UKLYxCDqGbK5IpddDj
0KG70+6+NSmJKrtE5rwZhn11BU9b9QFCH35OrMgzUMU0gZRrwksfppI0P8HpD4Z8Hp9U2p0afeYh
RjiSIV0PXOV5/OT4nVRfvQ4McP23S+SCwmXEiRAk8C7uZ5x7933Z+f2TzQL011A+0wUjhCP19wIR
0QwpFEvSPgQGhovquSoFAK2BbKuAXrYN3KYRgwfEo7RXAeBog1UWTTBidJVy1ADw4Majz48ESSms
JgckDzhvDulIkIdLsVLBBDLKQJPS2nChhPe/f3qQTgCTUsNyun/z88N7P/UXag25EvI4/zCBWOvd
f+UhaiDzX6Q1GXC0BUnk7PPUYHpCxv9U+PmH7kXMtYrEKZsZv0hp8ea8Whl2w18yhIFXHrE039I8
brpEpAJGrhRQQHtqoVnjRCdC5we+AnJjPrgbW1KuCugMj576asyLP/rmK1DxLy8ePFw7MeqGIv4J
BldnHz5Ff/ev+EbRvfs3eZKAZ/Y4R+QVum5O/p0oEa/QCPcdU8PI08AwmX7d49OPFfXf998xHFFR
PnxE+HefGmGV3Uk+tCNsGUgo6vi229TZ0NwuaUx8fu9t4gbqJSVq5+VHl4cFiJX5slLKKK1GaW/Z
vLsfog+wjuuhs7DRS9Xvgf/08T95gS3ornINgFboQ+HylPW7dY5hNKtg4Hi71y+/ubXkEVXWCitx
uZNQvNNdckJ2L7BeVEwXhpmUW3tBd7EiTZdfRB1iEAbMMeSPXCmLw140G9F+pLm9voc6pGUfePVQ
BGm/LySBId0iKKG6M4goPNWzaAFvZdKE8FJ0yo1MJk6Eel+Qzsu3F4e12sBmEU08nv+s3GCZbV3k
ujaFqrRpaPMQ1RGUTfq3B3m0Ndpg3FIedIhmIBkmsth/RsJzQucl9OMSfv/24+enrlNnbAmPT+vh
/Cgwxd1Rprv9+Lpva9zeUqBOFWe4yfK1BFrRi1qf4nt//Ki7lRS/SQO4dii56qzHY9ua/CCCBen6
US+1cb/UQOi9yrK+gknn+oB1bqD0nNEoboIz/hN9kubL9RBwzbmBY+8gqPuOuTqNcgmACOwM71Yk
c/OXb79KvGp0JwfTzaFGneqzJ3Vgrh1E0w8cAF0xtWcgBbrYkeOCRFzU/vIJ32Co/41X6Zaewnbn
5Vs+T65c28QAwKQ7tZxjHImJUJqwae3z6I8IaqzAytrLSDs9Rj1h2dJfnty9+ze4k7MNgN0e8LLU
qJIWKcEgQ4Ji007VONEbwjhfwuxPbKJ+Bjbf1TEsz7g+d6iLTwie4Dy7LzpjmrCcYaehadBmSRGG
dEld/VC13wMnHjL+B5D18VPNFoHvPT+koFGauf9PDNQNV8ObfHKEOdJQyB+Ew/zmzcfv+KQIlIQ7
Eu8wqAGQ6NYDpAZpdnQVjZbhZO9pH6AKoH0/xjsaacHckSQDAeSmmQd/uf9xfZ9QlSEIVO4M+Wgu
m0OaoQa7JL9c3MkHDmHe/vw23/3pz9qZxlwgScG9e/7r2/QL0A5+TijJJX1/OCrlsVYq9Cd/AFwq
DIDm+lH11DiUW3WrTiBf67UKTV0QYdOdty9uf0cfVCF7X2BY0qF+XZh6IGxvEdtXaLYuJCIFs7hS
TD1RqTeXA4CDr6o7ECQeDqBkYE1yGaOf+cLgtzVqih76YJnOIScpMNOIGeEyPDMoJDNLWEsyxbKk
gNO4AbrwzXoV4kQIazXM+8g6pxfZkHczCllcw1qn/B8Jy7s8bF1ej3jIs6wlkXz5C1C55oA2IzLH
H0ib/XOU1TdAUoD6yHp1jw4oPepDj8sHe5Mcvjotmz2mSEc2OpkrvZ+zZd1x7nrhfBsK40R1qPhU
4P5iCpCr56qCumFJSRkT8K1eNiRzA5SDS4okWGGqY3dMDVx1kHt8I2/DpKztYo8UEzetbpVy6Dq+
rT8RZOODMQrZajPgoIbxU96Cs2xH9bWBmBGM8g+y8p3EaoxwG9pJtaygxS2y8f9Te4v/7Ozq4e11
yiiSYLE2vmuOvFp1uCoR/1bzG0WdtDDzgZ7Aiy4ipT1t++2npKTVwCpuHLbgVqPmgVoja/OtiGSd
RSWKemtsZZiCP548PTULwiYtnrk2VWOkWV+nFPDit68dlIg+E9B558zOmHQxO7VCNUXqKjyg9Suq
+KppsHE1RaTy8B/W4LY+6hAqZT5COOys8fLhy77MrYxaWZ6OxRjQshaKwOvTgB1vKYH1AesZF1SO
CKYAOsqDPiZmhw3FZ78/eZp2D1izYALM1V6ZS6322yysl3IdbHJF9T/dfv+cL841k1pLBzJYwVfk
SH+bJeENdvuFtnGlsM9zP9uZAdPUTvFtXoaq1OD2td02hb1Nw2l16+oHPpbIJxPDe9mRGkOOtjQB
SvOgdmtLNPtKXastPoZF6qz6Y4jWKH3+gZXPdTKL5ByQgsFxswSy3gHQEQAaa7vw3o5ddPx4vfm1
X0Uohr2zp6bLDp2jSqI9FcZwkA1XSrr3Onhi8LhoKp2OOgFBGU4DCHtER8pWw30KYbbw1a+PLp+y
CYFwp/VVtnm6qwVjXMIYN4Jg4qdTV4SBIAYeMphVqJf3v3mZX8Qjzr5olsZtnzTbLqId2yY/R4RK
R7o3X1D5e06AXPn4BbztpCn1NzD7rf6HfdryHI/MsPB/Irc5wwMgXjIFOF4NeAmNwG1x4cpFVnmB
93sfLCK1x/QDAMqcHuZjFm4ECzZhePofqtuPz+7kuE8SUrmTcp00hpT2BQr70LdG5EslOfC0T3aF
YtTFodvWD6qjBS0DrsDwIs1WFCJYinr76eHt18GQPZxOigBn3Ra+evDw0z9PHUITMtIsahnaCdTk
uJAJmHSzI+ulAGtXDqm/loV0fmMHTkobkYO1sJP5pGVFXg8qMIGo5NsliFGQBXZKBEBR6IC45FYj
BnSeAQxiUzSGQgzpAcLi8Bt7mMoaAuDTjy8XVXGUlXejsOuVi7ccUgDS1Rvz9kNYPUtUOhIltXyX
ICcYU5D88qy/vkr/yHpZseoLyXTRwns/cS4MiLp3ehp4p+y9y7tPMb49f2GR0cT8c80pesyNkju3
Hv/80MELBgpnigBsXtx8ePEqp/Do5zmEgfaVrSb0pKiVmewr0mjZ6uDprsOtSt4+vbpcXVY11Xo7
u3t6yCmY8wOumgwdp27fPYCujhcspjIglSFdOvHAybsj8ENYCkjtbXq07km4G2wOrLOZlK5wCZB6
sVzNXhr3RE17W+nw2JgFKcvUcV2pK09iqWsjKZi9RmVpWgHBijpYk3LbjZz/W5rjjJ6C5uxjnpzJ
zbaIwbk6q6Cby0Pa7SmrK0F8l1UWVC+WTRdXVtbECi/u5MMLCnb/nx8ev7v/LY2BIt1Xelahuktw
baJlgByqKwbp5bN7fzz8Nb9pn3kMyNho6gCp0J4sQBboaB52RCOu16TQNPTo6QR6pyP0kyhgp/Sv
hfyn0Pjg7DndSxDBzWa6+Oni/A7vGPMme56uJiDr7hAwsUUjDIB9GTkhEJiEkSqH9Ob5Vy+/R6yG
ZkvOBlGUpTun8MncZQb//j9/f/Pw43yvsGMHVpOAzChWTWZw3WpBsVhU3WYlyqgzO8igWadJVU0O
Jde7AJpD3yEdJ7wHIeMQLwwVp2l55GwPEbMpfpP8RjUMAH/710dXL85dzpyox6nHK9k5PHGekeIW
mEWZbSyVv/+YuTaHLwBrdl39ePHr+a03HmQ56WwYxojHuvfVwzuXj8kBcq2Fk0UGsqWBvPQBD70R
AqT0SrxwjKqDNQOI1mpqu4DiidXBof+kIXIoUrsMSGkbUsNHH/LoxIfQG+YZSMj60GdPK198dc6F
PJBwA6cjnaTBJpR0iawjTPgZRl61h7Dt7SMovf1DmtdGzS/V6WuNYHd4TMICNj757cPaUsDEPjeP
7R5yltH2mvglpTwk9QYAlka+CMe+rYc2B5uWoDoyzu0R8ZzO6stoKBzmIgv9QoatqrrWQwgYyt7H
7FYSUY49yGYq0q1j5jpjGHJ1VHUwA6a9epzWoZpqkN+nHGlxSbGBYQZp6eSRk4/1wIY8dE84F7yM
aR2SoJ7HVIfjJgY4B9Jpt7/HoGnYk42zLEwWtQTTPgGLIdVsANy+1OpmsxDj34/N6S4I8wSYV9gH
E43rYPk0Obml0TyFEWnnRyKqpAcUd3+kv7heumdK3+x4uxRnXReuazadTR05dUAPATjLTOpypC5p
SFEOO/Key1N1X/IwBSmzKK36t5GXrx9e8QygGdLuKFE92iadAmqQ2/w4HQRegxvKThVtpKuj42Pq
gFRaQdBZwTuVMrd7rfdeMGJo3hSAQbr5/tHnbxkHQK4MSF0g6b4MkYx1GgkeEXkcBErqkh5CIzi5
fcBjA3z66irRDdE76Y6IcNZ4av110ryQrkmn72xBa1KUcMHVK2sFU/XYGeB9IQswadcl/lPLDoyU
yASCvXloSOjAhOfFk4dDunXBrYYExF6Q7mvrYS0RstFddNdfz4UInDO8+iHmybCOETraGs0cqp/G
OWM7Tj8Deph1wDvrDAxmnZdgRlzrRiHMqYv1MLNMAcKZH4XlnQdpQXeYRWMzXTiY7qCAGpehWWKN
ZF9UcWGJNFYkAuxSg5TyvPni4ce8xSs26R1gf6YSz0G1PBgBIeOaevtXLygealIGZAOOBsN6BByA
PdACjlJu7iY8mNc7YW7AYNae+/NzjTE0B6skYAiN0fkEEkSBOzqHD3dojPQ3B5kYeBiBhEPDD+4m
AffRJcA+MCQLsLd/v/s9zmwCaFwb19lzQkr+Y0Rr86PctJErz0DRLjy4Pj/PW9tQiorYhgqgFjJb
Vae6JA3Qp+70zXfefPPmv9S1yu0MWqEZGMhlC+wEJ3uI28B1PoGVy1ob8gyzUQiPy8DEwCO2wpMk
PFpDHiwkR/GAG1A0WexqBps7wFEQsgiwXM7sER2NPThRVUcSfIbFbdfVj8C81YtBcXh3CgHw7MLm
eTOo87JsBoZCBk3y8CC06u4PKXbLyusYuF3cZ0mhqSFm/DqmApFLg7tKFIton3hUR/Ecmd8+P36R
DfZWwJybgfviQpaJ0K1LeREoNWcOZIF2JWBlnXpUYnRI93WkBUnW9MiptWsblh1PKTkFu50Ae+mE
5YHOU2FpYT3/B049UIJQmcTk1RfpIi5RJgH6mjlKESNB2pvVvZFLWVQIeo9tlzOkgD3paX79wYeI
v8vI9JFFZZwTDpsdd5E9fX1HXyEMH2p5lql8S8pMU0rmrjOVvOYUoLUj8MjfAipHiEnTVLMCpG++
/XSVu9nUpMT6pHODHtCuFnHJGSm0mCx3kzVZzRfXMj4HMGJGUhKovYTLRQlJYe7F89u4wAzP8Qgk
8y1noRMTUH6ZJWT7/nWvkSnP4VjXeEzMi2oApNgN9ca91L67SoMnGqCon9vlP7SmAF5ojfZ6CEiJ
7M4e855lis1ZAboN4DsSqNBbdT56sPukdBiFLGBUAEZFCLx8/fhFbuYzVUnrJCZwcQ9rihjqqyea
Ob/eciPP2tPqtO69ffLxbYaOgj/N1c1nvRLUKpF8R1ZX5zcuHmuASGQztn2tt/Q5nfv9x99vn3Nl
oDHaGDhO79r5+rINm6I81doa7M22EgmIekz+c9EoOHW7WlPOeTUy0yDtyYa0h93mtoPFeFGtlpv1
DHqcqW4/I8NBJF3MU6+oi1aSWc/Lqr/5LtSKU4xEEntgFixDJQLUJrGgoBsaazZgshyS2XmK1SqA
bZGt9celIBqawu2rr6QcTIzKAI4Xfp7vJLz6B6qnlznzq/r7KM1mbZfs8u6eEphVoJl64CqMWOQf
twcHyo7Sm51yc5aT0j5pZyFMuDr7SkxG6a4d4nz8y6t3T/O1xUqQIgAvdEfrsKOm6wIAWWBSLw/c
a/GQr3NcYgFezx5K2B0CA4aLKDUOZqLNRqG4F2PPa2lPUBz4yzilvN4nLIk5Nx3F3csvsh6ZNbZN
MDzxOMAut3lLQ9gaYdeTgcomiU0aeeOh/3HxfzZqtIzE8ZE8/kiXyNB1Lr/OCJAPwOdfvRgyC5BW
uSIcqMtnNrcF1PWS5ugU5lyeCYGy1bVNrFpp5KBeRsfLAXIQTR34TDim37Zx/Y1OJAZeezZlQmvY
e07z0BZIslCuFYunz1yjSLNkeYv2ufN+r1tHgP0VFzIohgLEedSR6UXgD6Dp7A9e0lP7NkPu/lnT
Wdrz4XgyEJOGXiWSP14MAFkUc3lxfvvd2hpTYR7DoWK1elAtwxCmPS2lmIVNvXJCmtu/igZ2mTuF
uxGHO60lhHMgkrvm2uYwq4e3NiNbBj8NT5+A4TdhobkiNogoIEhp43jNAq04ppTXIhFKN/Ph/tc/
/+XBLw8/3Q8iblr8l0HdGsAnH27nnhADxpKQ33mweOyBxcoc1RTPOsfAAjvOpNeuhvfbuAhXgBMP
xbjOsr1qI/hlvwRRi6EFebiSU+PFIxZ3cMtEs1R5KRjpvoL/9MNPN64eRtBZ0gDQh0QAZN05uidw
/FAfIQHpjAf6vnj7fb5mF6gue2l0HWBA6JhYiSzKN/1irGzB9PrPbtzzug5Pau+3Gui1mkhM07Fd
LODntB//vptBIIbt8tmD90++184Qiwu8siIfAKmCksKjPyF2guxf9zpJLuOs69fjxTwHH0+L0bN6
U37txtBulWaEZ5ekDGgq86zf30DDZNEtl0JuUZl+f3Z8cKCnpMQfVNRAHVDwDK4DvQGyqBQjY5GP
bk3HnHzQkxRrJMUyG4PDmBZIq1y42x4Kp733v333NrrfdgXAeNGQo5ZsMQ4lKSM4W1jAPBQqTeMu
aUklF5jNxKLrbFuE3ZZCS3bPTqcmnVQpKAJpKAUPTNoZFs08R81ug+kVLCR9+3UeGznevOlk1PJU
mdOPFJVwJ3r3rRjnNuw2GsDaLDrApM56Uq7RBiVWIrWBORJCZhVq17ZmRzE9GrBuVNrDofRv/BJF
du0IXCvtfXP4/nrn63d/b8xLxnasafvUtxpFC5jBrftKeXwSdQpai7jpefQZjZOswlmpHY3UKt0A
oaIRsxRyrRE+uC+4iRzen5+/fvP47WMq8yD1O2J5B/3eL+/PGWIy7owZdCaWs7HT/DjZ9AVgMHkn
JAAXLWEvpkgDD1JaOnYJDFnSDTiqwTT+IDtfMKPqzTvnH/7IYVSfGXBDSQ4JmGNO94RFXZ5nvZ5j
lL1cS03aKcp/pFTcpBxYqIOtok7NWFLi+s4Brd8OCR/7lA7NjAb431/fPKEXaz+Wl9aHfy1UZWzi
/cAQ93a6Yes6pHJUy5nDtZVFVQo66BKkoWgMdTjQjp86OnZ8w4msXv3C4x4sECC58hkJ3oAc/6Uf
Qz9cN357/Vc1o/COGzJrqb//+OHWdx+4QasqqD7HL+3qUN94Eysgx+8bTtpWG015oKSqhmrbipXX
YY/9CpNFmdKt71oShXUSlOhH9iy/4rAAF8KUx2fXHTiK67D56NYQgywsaLC/MxjvMnNst0mskx8G
NlrLu6TRIVMF3QGgeQD1T4cBSNEmRXSPIlOGCbwdBlbDJz23Kd4I0FsgLJiwZzldO2B4OjORwCZs
LkN5OOQD5qIzP/+FwC6DQ99O1zrvcnC0K1M8OOrbGly/SshMQHr7Bt898ZGRLGkORFYPahMd1bS3
XBSn4HVZtKiePz+/9/nh77/H8qi+rIcKMkEY1QNGDWkIG6nkacCHCOpBMivqR0j182Dcu7CquG7X
Em7++w1nU3ObAGrY5eqCmXQ2OwDtQYTfjvtggT4bZbukXOv316OLyHlN2Zhh1w5bbNAAc7Swznro
kl29du6L5iHZBmSNVl4ubNaOaCRa3/PU3tgzJexkOSUZYo4VURCG5CBjS7tBmrXlWoANIyA45hK9
XOMyczqdO3h5W0cim642tojoUdIa/If/+/AP8hBW45xaFtyjZODw4e7DjDEXNkq6iwU4fLLUJoVJ
ywqZNVwMjgvJY7jtBf1SLACEwETpmpd4eAAoL8xG0I4meS+wR0apgLd48Jhw/LqVhsNYGXAHw/7Z
CIXwWlcJhVNvwh8AVNCqoAFJU65mJr6SKroafvWDcrHQ2mhuAiXQQ9ShgEAlCFCslOgngnqt3ReF
XnEZp25MHwyeSiMP0sYkmzWADaR8O11rrIlkzVXY+VWJQPf5xFW9a+q0RBnSkrZDDvIxpY5jHpJF
lTo1i7QUbv36KZRWLGrTOA3WZJioh1IZf0FGtnJAjlSZ+Pxz7cYcKaWAEVhnk8xPUBQwJ1m1H3xz
8TcnZWckJrzdAp9i7ymcs7grPCCzWSIXCjGSkILM5mm9qwOEixnohlLmCLNoLO9XYjnycYcNsK/z
nrUP8CTt0Rk1c85B6Xoybf0UCjwSsXrRLICX8/J0AjnLzUQpdIA+xyUqOLV2D3bntuQIDzWpgJTA
AKaWqkWQZf1Fsk9C8m0+hyTDNtcyMneMplnpsF5WUABsJsBhMuqgSGfWQtVppsUDjlsLk9l1Wos1
rOZGFU0sJjlmGtPk2rYH0bLQUjy9cXXOtzTO/kP+SfWyNU5gq0eKCiCgDIiqwPkBJCtnF8/szgin
etebAz3WDrIe7vVOlexhNr4JhBct2R4p4m444o5/NRZuDWT4QPx88TAinZRVtpMPy09x5cwgZ6uB
25ePKjcMafMwUw65UhsAI8hCyj+YxBLy49rR6cFnrB6cfAtyOM4wceRRGEj3svgUWDqnDXuUEQI4
LWaOg160woxVwLJ93RypJry05Xj9P7rOdjmrW0nbJxRXGTBg/tqYhISd2h/JTMgfKtnvxGDANhhs
w9HPdd+XpGeZPW+V3G61pFZ3q9XS0vp4bn558uCIFAnSIjuQWMN414XHziiFA23H8maYslqloRp1
qi4Vrd5FQQsY7it6qrXyqlehpVFYNoNdRwgCqg+Z7GxuhKbm1//z9VGHGoITaC5rKE17TapF+nho
apl2Zlt9KgRD0oVoI7RNqLfaitTx1GLMqFVnMI0PaXkIFv4npMK2B8Qg6+Qdc9bGadmq3CE++zF1
xvK1ZQkZk6XP9O3UmPxtXe1SPtWM7Bn9g6Nz4qXXV91Mb1rbVY564GqC1D7S+2QXfFOOKnP5nsEo
raYpppSDX2+hKfy7H1+/+THidpgUVd50OTuj2aDFDnNxhVq5V5HdjWFK43Yf0RSlB1O2jnLFkELl
ZxeDv5IGRghz62WHNK7+qUwFi1W8Oc31+/nfzm+eZ3unpSrRqItEHRb4nL/Lsj77mZ2Zr2Fo0o6W
veuDSwVF2em1NivoRll2+2ngHuL/jDSpVX06jHvXJ3t7eVploxbNyM0gGrQXca4rtB1dlc/caI3C
9E0DTdIKU0ULUHTYfFbJl6Ds6k5Y6OmC1qamxqx9NHx3accX52PvLgOVpqORpjBT2wo2tE5UlP3S
Rp3ZULgH6UVV9wJsFaAKQaAJrYfmUIC9tQO61g6kIrt7QmD01LHUTBNik6KIgHxCEcM8OAEMyECN
FYkG9CnLO5ZzeJf76aLaJM6xWsQa7fT87dHH25wuk7VTcGVIhc5V6J3yEoRWEbbc9grDbPhwNA6/
HB0gdamT1rPvjCzH7HPJDNINDzbU5FidxIYOyL6zd+colLB/cXT1gtzctNrEIfgGkmV7yDRME4eP
hlBNCAcSeaHOdbMCjzxCq8bG/9BiuD1KZQTVTJ20W43muYUcMP+UNhpFdjq+etnTGShkIJKUK73z
2NqTP4HIf+fpDkjLoPa8IEZc46ZNhayceNAhG5zDP6Cs+vAxSVn4nKs6xnSlcK+jLtZkd1XDY7nf
9KT9H77cPxl7ltK6fCMMPIAu7Fz50hgTjfad8PamOta/3js6v86TO7aaWyMI0Yw9KGoC4bbdnobS
HSrQ1BeDRH0s1w2tO9g+k++udj6fvvfb66tscXnAO7e3FzdwKuYzLDHumx9uz1/cno3H17AMlIR/
xEM5IOnN/tHB69ygRK0YuzDZYZoGx1W8WZ2pILk0UPyuoXIMXC02XXQ4rNMtUSf1m9OadU5EtlcC
DIWG5RFxnZqNv0uG9kALQ1am7/c7vSJbu5nV4QjaNiWd/e3B2Yl5IKWrhStkds7Q8zkX/rdJV5iI
rU+lVLQt5qRjuhiI57HbPGWlpdvuZY3wmoEIDWFWOyr47JVc0gx+4O+O+abOCsceJloFqCfWeExZ
FlDkGZJ0HRnnrsqwlUQB6Aciji9EQpPBehqTfqp7/k/Luf4/vHz26fbIxvCqAzjYVGzzGLbN21YO
MjGud5BSYRCnjRyfNqXElB7meIzyjjA4aU5s2qxuFtPpNdSrsR6+vG01TSKsDNE8LuviVHQ5+lYQ
ZElHw1dAKwH/+8R2MwaNksg7UjSYFSl2VC25c6sgk72Xp7Qe7gZmQthQa6gg827xm1dPD3+Wvz2P
Hiva6KNfW+KgbcmTGJHJF3bVaCGrD3tqlYHOMbJuIA8QPtfElawjb2lknoO0Ub6DRZkW2C0vIfW9
f1pvt1VLaegIv0rvrPS8JMzueW417J+GDGmWy9tf3v/rdD/2Qg4LKzLs6FWmG4+P4CVTQqLkejxt
h8zTYLKpJ1O8cTJypLAWllmVhhYG2nC3JUuDOE+63Uz+hScwVZzzPPcSxlM4kcrX5qusudKp0szi
VomrhwMApBnOcHN2/OHyJCfB00YgG7beT7PLMqHZ/K/X2WHVb1MqeDmgyhnIqjotQPmdh2DIrzQN
JoFeldODat1jbYTms9nr3GF6Kc3SV06hQEkMU81ceoqmPHTTEv7bSMROWxhCVQPReVi8tosGdKrf
mX/Xf3t18L32p3QZqaKYQwatoSTA9KOg1FDqtH2Tm5mbOAdtsZQVsAGohyaUIcymiaIN/dfVlsH+
09uf3t3myEkvrng0LcH/yJXJQ2y8OOZYTDFneX2kwC4VjcpTAlBaIJ+CQl7iLYQiwx4QYh4j8vKD
PGW0obu7c0+2QprYIYjJzoEsxfc+P/30q+5CLfwwvKIul8bUBrV9eHVu0SMSK2g1W+QOQbhyU7Qh
dStTxy1iYldazMBZyclLXQW5Pp86tWNy9Kqp8Mai7X1TLajuncbh2Nk6yNOdR5VU4C70/tH9J2+e
Xj++l1nwlS/YW1uoCzi6Ka4MSG6183efjx9/2Dt6/MW3K3qaUbF7cWLnS6Nc7MljCTBY1qqtt8rX
MFC3x29VWXM6AYZo7UlhaWyzstJ+6XRKPfx7djS62IVaCJSZKmpqZgz8Hzh2JW8+HV/s7XyujVbX
1h7GT4P0L6ci7QZjfx8NUm6/o9bdcZ99OwJzBaNhdIlsk/XqVDEsmixHRX2hnlEnh005RY6yCtwN
UVq3STe89y9/ONjL6W3IU5spw2he1jKbVwGDXdpt0Hko5axT/yE4+vPh1A3DdNYhTKC2w3AqOcZb
tpgV29Eyw9tn3MWDHfUUfsmf+lHYwrmr3zwusGxSjbXFCgWrAxcxs8K1rN2VJMf49LkWJhCyNJld
L0Jk7QhJEa6wXKFlBCSAyYVGVqmXjNqTpkhe98v96vDo0X526JNdrg7gNDZX3mVYOy1E4B4jtwP7
EBTVxjsjchxivn70T5hByrVGGY9dWB9WOt+/+QfFVy+zIF+9RKJxSZIjBfpme5cSr5ugjQzsyAjD
7uplIJXtZ0EpfM1j3jv3smdBKyIWHYy+J04dWq2a1pEipAmpd/747ykb1auWZR7g0BIycD5U3UqA
tqaOFSQA4QSxfNnMz/cadncYqUKad0v7GHQ5h8Hp+6PT+/2OSSQgxwcXLl8evHr7grwnOfAOh8M/
R0Xy8yE06NRpp/y3ujTx1qM+uTzddvgnSL9qE4bzXqXiU6LED/hqeU/JuBc73l8u5gO3QBI3XTkp
+3p58umnPgXPl225RZtX3/uKcO/ibj5VQNn8nZSy4gYvHOCegiLA8Jycg/fuLkdzCMYDwfNt76uX
eeo3rxdTwd7AfRJ43BaeTOZXcfoxScuEsznd5fWHPmhFCQxbFX50CCGqkbEvqVc8Nc4bdJvPVO8q
UcOCPDPoOxbKDoy1fFmF7j6d8C2JC547/o2SNRKMd70CWr/lMZ9yVgJ5+mQ0uCyBcjC7RlRiGcpe
CAFknj+DOkWEY3/NTGF2QwqcCwpEg5OQooSOBPSAGValEV89EyDr9sxYK852St60MlG6fcKIVlSQ
1a6f2aF0GXbTBGoO6E6OrWRfwOMgxSfzqq+AaIhOqrgEQIm5o1rdypNskLu7WtqtUph1e5I1JW8O
8B8bE8JID47vXf5EjiDFBAQBWgIkmyc3I8NuHac7iuZTWtlebochfWCG7heVcxpAMRGKVBlEF2y9
+fqEXbKd6ukedbYcHaPI0SHQoI9+Pj1/Pp7hYvE4PPgxPKaPzLVRX4EZiKKGd5fJKLJW7d4naN9q
405gOoMNPHVimMLL1b0VwE3YdEZALKlzY14QshhtIWQ78q47M8d/mKeqT74sh9DzVC891S9YmeEH
ESaqTZGdGFnnmz3MOglOvzyAMicqDHo6Twlx2HLqkq5evj48fvxu3JVIkG5YpnE1JG5AkCYC9O2l
lQWBkdmlPNmd40NF2/GscHSYExs8erJe4yTApR9IR/aMb1DTdNxrGts2WzXjeAw2xoR5gLMMqCPo
jjnsoqBzjufxvuRRZs28arWCfFNzM/WDd0jyJF92zrPqamsnNBsajvg0RYUBNb4ZRzsJM/xg9Tj9
kvp2C0G3LYwcDXTpugGCc30eOnryJ9ZiFmNx3aGrPgQKnfeUgJBGACBPByMN2+jzPciyo8BcLtkV
aLqd0xSc5PUzyA0zFCFQRpegZ7JCEBO9UgpeJyEH6nYqz2UjzRAr0Ym0M8t2dKcYcxiMGopj7Lhi
jzeknSepHn4UxubaAjgDy514iBR2jQyZpTwV7sp0zBnFVjRw+p3GRhk4oiBaa/ih/vrIeFd1V1Yh
Ew1kvJJOhtEzbe6qwRaeV3mp/PP10au9mJnN09w/asX5JPTQQ/F1R/DzX8//RxIwaZpl2hItevpQ
m2rE8WgUGY6NvT8E7i0kKd5lAh9fgemX5biNRAeOhpCsHN3I15JMBsib0SbngC9E25L1fseIll5Z
dJo4SuhI0l9dU+u0tKsuiAC64KQhUNxAutw2wSmSXOcSoaNAUHRAhVgfpJtWRptchx9h3NlDQ1Qg
Yl9cH12ML+HmNjf7q/ku5BpnmWeTBlNnToY3d1HtCAgzUnoImaZunWlgrQRmKliTzkG02Qo5KKS1
QJLiJUSyNdVrIWjYY63YnYM70NkoE2wTxAMB6WsEwpcZDS/MPsbMuWx1uny+d/qjN8YIHiArhNA7
uId07KPoIyIxl/lnZsTXDk+66FBnEDuxQTwzbyCOVxjRKgs4PDBNZjxl2gmLQ41Jx/cBfXgT3+i9
a+3ryIBTe8FvlzkHHUil8UyDdkDOlSLQMqnSAU3RZ+JRaTjwdFI8FpITKb8lwbQLaTp7TDkDMsh2
fqEgLaGgNfiy4enXF+/7/dPzhLXBiVEaq5cy0LIS8z+KzbuP6JmS4UoDrQI7NRCtaacxvadJWi07
gkB2HICuBncGXTMi9uUx33SdfY5+6lVD1DoBxyGdyVPw1Gslt8ybWEANG9bEGJDkPYAS9ExqJFaU
ieoAy2qQG0xlRd1tKpcRRb0mAM5b7eo5Nj/MVjjsrDMNabfHbx/1EzFYCk90olOXLMEDP4Wo1+qz
hgWrfWNcDb0uATD3qgxCqa2QrbtAr4LdC+ZClc969eco7nwBv9fqXuAKd8tbLpfhIYxw/emz8Xtv
yu62lM5XWlF0KQqSCcUrzX/1cjzXz3zMCeldMA3S3bGy87386+v7xkiCIn2aqHuVCU4ydsITHEjS
lg6IcVPcGY0JmTp6JuNBEZBEq4XU18a8Yp82t2rnX348HzvN5RfZP8JyRAi6CJOGhNc/9LBRZxXS
agY0UHpx+oMQJFeWG69Znvt4CETSqgw+nduwuvt2lPEj8EN+4oXE2uh8Xe7X9cHLahWQNzhTRVmu
eANL54bVNwmebhcWMp5L6ecPIfoVOmF+8x4SNVaygK8wQonz/U45atDLnEUT5demiCHjh3fYEv+8
//6EmlA0C6uJEjvFaQaSR0kPx9MbKKmGGR8wRgWIPdTVMvqIfSH22RKJy9xwhFJzOzrWhVM3Haue
zeawaEUaLP/DY3VT3AQEGH8ZO1b8ULdc1+vwxxUP/vvzZYSLN83hS/8zOiH03PooSPTEY8nog8MT
25b+yFIqBHny+ofLOCnV6Sxc2xWqBJ9rkFk1gi6i0cb7do4e5ofK4ICIAxljoETwPH60yqgNTprf
PjZ3l0ZT2mXImxiO17/ySRu67LCQVyYQ+AFrEMXrzU3Q1gTMFvynvfYAzk8ddeoTOSARG4BGBW2o
gYAw7Usvdxaz7ht3h160JdEQbhlSMruNxbxyjuUdjQzvnXHoc2joZaeIS7HXi8sL6sNjjBypCeuD
NFbudNKxdZx3m8NW77ZwtzdcYXNtK2yOmDAZIszLYEThIl8pqUaTy9ujy9N8nJ2bpPSOdCOuVtW5
Rwmnai7vpSbZaQVoJAhAtDcrJdy7E5CNdYTLY0VoaNv4BR8V6y6PkaBhBiePF3bvl2k5tomgzs0e
azNlXYGpt0r0j44mjDK+WVb5bwFQ3xEqZFyl93My3PS77BSVxsaGIsTuLk113bANt4htamKqIQ29
YF/kM00NlpAqoVDozXurvL2KoOBqDwT/JtrQQ64o+ffg5uT6dOwdycaeTZp0C51dzkZw1gxD8zYk
sFpAB24T3xW94fsnWRwgM8Uzy7sKZ2Uace36+uTxczL2qGPfye3/zpNZD/mRXmymEFceErQuAs3H
TSYHAgT1nBoOTu2sS809sgOwYCzAXJyvXKdu+ssIjB8YIEclEt2IuzhkQKHOjgajOR0J1m20zPvg
8OQjgcJqoeL9qEOHI7Q4nWBnJwuRD5D+IeIhxChgmtEaSSP0jASrmVyWd1ohvH4/fPPszbPzt0Or
GpFWcK/jwxlJhLoUrqZ7nb46GuGOAqhUMlFMFjGYGHSBSPReE06FFWv7DcLsXCLOXLVpAcVLAXdj
tfuDs6OvNznAobwirlGAAFdZWE6PIBA1CCENpEwtB+72CvLbQrf0y54VfQM6VQajOYyZ4rBk4cMi
XSeWTeYHBBEHWsYBE8l808UYug7g5F3FxoMo4BG5/zQYEBOYcHiRirmsQW2bHN0/fTH9XlNkiZjL
P01rkW8If+1dvKBodDs5D5N2HGhFsvnuHjc1dqbfef+oqQpkIlzbB5+BJ8jY98K2aKSKHqtykLm7
BaeeVUWY+FQ3Yu3zmiShxzAFkjexXWtqO6z2TWRLR1vJ0qnONMhTnZoutOvxzjedOwjA3VJLDUwB
V+G0IeROMXwFl/CRehB6imuwdrQCdoSSxvUKHsXigSz73NprjX2jIbryQPr13hEIMgEpR299Ygxe
rRddh79WSYRRAOeu0HeEIk5EZsWhllJPBWCsq4MgPXPn+g9++cf+3ESN5jNEypPuuQT0CA0I0+31
pFeSMAaxh/a3OwCP9JMhOAYhK1E/gCICrGXGmWFjNizTaI723tnR3t8lxLItoRkI/gEUlx3ZqToy
szQDXZLR3iV5fCWh1dYirW0Tq2mQKIC8hEvYaaoYacapdY2CsFXjzjdoxwmSXj0/wsp+Ggd3V+1q
O/fbqAA5LwqwPpNWHRFW5BbTiCRTS0YT2c5+yMEQKDMX+/mbqfIquys0RDcWe8yGC4JP/wS9fv3v
jkMmKNWdhdSlYq5yqaH7hgsdkdnKTgt7Qowlj5IPZTvtKzLtkJEWwv6kLG24qIRGj+BTNd/BKEk2
tFUyVIikSxKa8qqxrOGrGMDsbioSyLysTd28okHK9Tbl8FwQql3kIgu1zag8s5Z6wOF4DTXgqw4O
1kk+zqm8EMr9ycRYvUpINu5lnO1kCWWcoINGv7QRpXknQZ/BbUvKS+Q/bjwPifFeWI6QIvvWDqM5
i+Q4tqCr6v2fbj7kTjalMySCOikHOeEmxUvmKQjENmO27V/9QoCBK0KFN7uFsc/+ZrVYTL69kkYh
EvwwJL6nZfUNcAYHOrqUXSqO1YkPfpx/HlGBxjX89HH+U7O+Pm1KlV7O8p9kh60AP3KmMikzLWC1
BRHHtvgsSJ+DreTWaKCopFwEETazjnQ1SYjHNiY4b2NMur/J8RhVE5Rwz1XVKxme6o1Xpt1c58km
TcnBl4zgihkNhtWgJddGGaNKQGHSpuniAUJyIAweQonbMVqzEcSpOOCXo4MfnXALMo/WPK3lM1oV
QqTmc7imYo4j3YIMEXrJAkVttshuuJGcBsIMEj3TOoI04lAAjhVwdlY9V0AWEXCvQhmHnomyblzt
rlehkjwyBaHBvMdoiQsQa+XJ1YM8BcbwAykD0hOQyQoc6w6kHhJbRxaybbewj0jz9xPAKaTEiiI0
tbUIHgRiV3E5Ncxo302aDtg98tL6+vHTy4fP4A8Tumsh/cyF1p7kbk9RBHciE6faTfxyDth0y0CR
ZbhBctk5vXcz9KF1g7078JMDVCyXPrLzGw4M78QmpkuvnYY369C+Gvsmn5umu3V2yYNlLmWMfpcD
VwByayXb/+vqv/KT6ziqvrokQPEoUK3QWJl24niRNKfUcmv9k2qqbZa2JBjKTbY0CVIDCdPkm4Ni
2y+4EKcq2d2NrXj7btXLDJi/Hq77A6HkBUkLnMCsqOo9f4IIy0DgCAEInrOETmOypi7YtaZ87Reo
u+I1+BBQ96kzgaI802OTo/ZcoDy0mheTFOCM+ruTQGbg8jF78Xe+fwOKo9BiPCDkmK2RWxbfWt/B
CKzvgGhV14aO1HY4KGyIQllfMKFGnozGp5M6XridS9m4WbCueFYNlv1WhjOV68hKuTy8VwedU1z6
1X1Ghfog1wXqQNHSaq67ThBY609KD6RFO4t+WYP9r7DRXxO0Xgt7Me1VSp+PoyNXtGX3cZXkdFCL
ri6PXj29evKsBLhGjM7rO7dHOp0tpULP9egA1sYWR1UofRzmkqE+aSDdoNyNCy0eHXdGYmytqNGr
q1I9fs7BF2hssRt5UMZ3ESisQaTtHuvAdMwahlo4p9vcac4Qk7mwedG4vywFjdkEWdibM7AbLxvC
jwrA9S2d/jAhgQyZchSgXbTUeGJ+2hOzUCkmGlu3FS9BllOor4ttzTEJ/Cd1W3p7+ez1eJtIH7Ks
jZCVBGq8mqaj5z6j4YwVMnVXcklEei5jNx98Pzw/Pv2QD7iz3C3Yh2nHrUrWKJi5Un3Dldnea2Ij
RK76mv3w6ugLD4/MYzFNNW4/kIn/YI7pnDVX9K6rohQlUa3+An3MBx1gQQoyw3mOkI8gMVoU7H88
Ov2QV85XYoAdbKFhtL8fRiztsFKDNIfLnhekD6VUtCFg5aZI/RhykPEdd+xBwsRbWI+hGjQ260An
j8cLc59OP8t5wGG/eht4J1P8D9uNquMsJjVrNRCsFrwhZoZEGMwpBGpAzB2q+Pjv/XouPcYv/nh4
f2yc6MADiArPmCm2mpUmgV9C5veQqU02S0jMBeedNhHR3JISHyLRYMFF0dWWx9IduDBGbogK4iOo
5J1fQnuKBNMefPXivN60mSJYgCqdRzUKeVxnwdiFyEBcwWW6vIIin5KBIJAwyLPDTz/2Rj0yrjQj
hBtOIPIA6TU/TxBe3VduIUTtYTfiywyOhJChwABC9Qdf+kNRf7okoZVQlyBoUAqRtHWI9RUxQ9/9
j88+Z0bFAPNzYmvHwby5+Hn//MTo2R/mK+DX9zaM6Ymc6/DwNLjBc7FdDEHg6e+7ZVL2J/5O/SFX
f8WP9xT6WsR8N4IgxdHCbX6cjWc50MjURQZFI8YMHYysokSIxtUOPFXmep2Dr7PvNVdnjfabLJfh
VA7Tr2EG+cYdHCEGjyIGj59f5UdYD1+f3LygnWnc4IgDO43pGYQx9LifYdtsZp3MdI0Sld7oN3WY
/tv/43r4ik02pqaikHESJ0siO67JpodLpA5FprIf3pMjfcPyNHMscvb09uDpw79rnFlDCwmnZHQC
gcs/7QnekjH7eh45dwWUoWVLEKY1aUS+uzRLLRjfFSGjNy3NVAXYb4TgWOhzy3e1n4nqctAI+PVZ
CKASfFpjQfxxlXJBknduGzmZ21UpZkZcEmIgJ6UDzpdjqwHgIj+pM4/bkA2ZD78cX7zLKNGFEMQe
e/HDNICQmdbELEBMIC/+5DmT+L0/bwkpR5rd6zie5OgMg6ebEcMQAjnn/mUJq+D39o7u3RyJ1/jW
7jDRCh7AxQ+8lTQCLKltoaNxc94fdyNsIMXcin3+cnT/9TEaTQIoxUCURzPTuPBbukfFXO/c5ucT
GRdm/TABVtgkogNFjRFXL8F4XssXpECSDc03negnP1ea/Cbm7Pqh/ODq3yQFWr4Qg+o0D34x1s2Z
sq2Y1u9eDdGGvP091P4kLGMGbWmyyiPh7fHF2+y/KI1sTQqfUrXg0esq0l2aNLdrPqF28Pl9f6V4
vgFGDRL7Nx4pA+GFrfDnA9mHf/AYGxToqoWNV+wd0bzTjoHd60xnYMFJIrtr3B7v4maOY4YPf2Cg
GW445KSX4SXRjq7qNplHUPQYkNVaHkqkrcUxKgjW+j+LKK3I839+wBM9NfThHx9Ojz/conGs2Itn
fhSyTkUF1B7e5EzCoTq/9CYqzFfvMijz5z9lbA/AcpZGLThWjkasBusZQrGjCxKzB8uQNKWT6IpI
AomVm/omsgmNkpJpBJYd2YzLxYu/GBIYOjYg8KRMSHbMUB61xXRQ10A4aam6q0GZGWHWSqsDg3zI
E3pvHj77kr01SsKx8SFCwmgAFr15asVaNzdBKEHBgqyYF6yPOeC6esk1AlcKkLqFYt106ZzbyzK0
MQXjbRpWSgyxNjx0v6wjMrZGXVM9UKQDVmYWZHghGYjigEOx/tyMu5/N1S6c7QuE+uloPJyE/ekf
AjMws6z38JyNeTqU7iRljs0jSw8rN7+EHqF2p5vNIQz/tYEQCoj4vKWu1ECEAo5HH9Bdadf2oZc0
PmnR7XCs0wsDPAak7zLD2Y3pVJ9KQ1ddLl5YVas+gJaaOXhNotPudgkUp4c5LuLAegxk79Gwc69N
F1Q8oEhEnb3ReBAZCT9Hzsef3uVY/i53nZKpPK6M5yJGRWYEUYfqTpnen0Z79NYFMqn7CuwNv3Vp
TGX4Mhx9l7bDtwP84O4r3odwtGADsoaKLIlsnZr/KzlmZMctULDli5uZA5ma8Oh3o23N2IKMe79k
4v858kWzmKbQMWQ8aYrs64LFm8qKSH/OA+GSCMQu6IXmjApQVuOYCVIGJ+Oczh8dX+eVHBwdxloK
ZJrE56/nBR6sSBQDZ4kEpAChT5BawNw0hk2APVS4PDp/9Ey5bQGeec3I5VffGOA+rO3Pc4251wUQ
Bln64K24QLunAB5CKWRJ4CRNsRBtgqGWrXIC70yXo9xrg1ef+bCIHjJejrl6+ZKfo4Ib/Bdnupay
eqHIBIUewRkFIIOL2R15hwLIAIhvDhFwC+ZO5kVn6tyc978TyTlDWxJXG9/zD5JUFybw1s+AzyNI
L0Uevf1bKjOJeKS311bdGt/8wsoBn044eYxTGfej3z4/67r/9NX7739jOWFRWes/jV3qNysNhB7Z
8H/Vs83mwNwlT0ghqxwQbixeEBt0xtkhnZMoLVG9u4S5SMcwHGAk0lGWJa7TrHiMMOJeApSpg7CL
DZf3vo+rxenGbRxyEoAMJd6d8AFGnvFbkJHmEw4++8JIO7Ed5uARiv9XLx8dffiSH+uEP1B/0pPm
yjk7am8AvMdeqLZc3IaUMonoZdZ1f8h0Mh4mkoB3jTMWEliS+uN83LN7f3z1+sSF1lUWeHNwOx7x
YrIYl3RUYfzKQD/DV0xZw4o4KOAgJD0KJMOLfaRuy8ZusxcYYYTvuzeRK1VBOsh1htoSovud3UMJ
OAVOpg+Kk/WhiPqeex9oFJL0RiAU/dgKQLaFELs7ZWP49j7hh4uGBz2z6I6zF3pUNFHHHemo7IXC
giBllau/sQHPr56j0xUxqI+S6DC4EJZdPgOu9UEevjt68OF494UXGtCeUd/dEbUpkETZFqntoK1E
wxzokl99Wn8uERk9hIO4rbAVbXQxXliQM4NCC6BrebcVd++lZCzrLQwTbfQNkC76naozw/95Ho7D
4u7MgeGo420alCCtiQCOfMZ36vroloadEZb/5ydPfqTOfLu71opa8Tm6zH5poOTBDMg3rtZUiAKb
kAuuJjWx6rhVMYaBx3V6B51SQ5cBFPrK4o5Gw55qi+JbXNtRK8gfAUSVxG36hGHPMsY8UaiM4NhT
oH+XYTQD1VBAFG+QkTxRCvAzYAmT6twH4gCU0QQ4zEbG9SykPsEChe6zt6hFhdgPWSWCQAQGiZQW
Amu5b8xa2uYyjOKhqnLsRJkOqwC9n7j66de37NLeUlKZ6m6UjOGuYPDUVrUAKCwXNFobp/VFqpMu
Do7f/j9RoMJhs6wDsHf64oPLBuB+E6wT6/Dq+MP5kT6qAlYEQoRhth/IQL/57NDJw0hoUqCVpS64
EoMjApAkm4gDT4oRCiPYV/SfFM3YQdySwc3CCrVhaxf0xUJhR0oCDhFIhQXpfTkQ3Sai+FzO9BOY
0ypawoUOgORBSHK8s7GE1MGBL9XGaeyIU9Dylp6q6QKdweidMe+w62XZEwQrlRWFhBxzAneK7V88
/fDf3mphwmW96I6EGch8lNKFhRInc6p4Pjsfp3NhoXp3Py4UQlaJ0mzAZBehqgi1ypz/0EggRII8
zghGnQ1HS/mmQHgCzM8eqJ4lxjDT5fXT0+ubn+ySQqyAMuiPepqjtumh7ubE2mrYiMrgxjfqY2Xi
I5SMrSfBXfQb/WvPuaVcbccZEoZEKNgpmksxPx786cUygZpsIQK7MLMSgwMpXRVAjJIPfokdWsXq
iyXd9Gx5MQIhuTj3mJb3/VCHgaeNwwzE1YiB9+8fkcTxwzml+mga6ulmrhleQ48dKGWx02YtnLEv
VtuuJiMU0kByxoLuzW8smZ0w2irfFgGPd/SIm1ZjnCa7xVfuNAcp27G1piHNTY4IDEFIWAmYvupi
IPZl6apDtccf/3HvGf8xPWSqgwNFOKVLEZ/O4kSVIeLqT5jaPTntXonCngjf++Hr/RMoFAFtDIRX
WKzGYdFjWiiZJCiKcl7i9KWLPBqwBnQeY6sAULW15tJ/WYEKao7gJuYKXmui2uKzai7E+jQHefLw
5PpVbkN8+OnmwXN6Q0pjFQieEJgNB34Ud5mpnyGGbCWaZ/CadfzIijjYwIjUTUdvLjjRnPBuKxCn
cUStmlNCxN4mZO7E4D9kZ9LFdZ7o5YthPTdukKJtRJpbIiXERCAaSvM6z4G012gicg/TudWBIhFI
zU7YjhmV+r8ir8sSesaMmmd3Y1nqMKvGnXD/d7788yS/15pGmZYF86hsd/+bku1iMiZ494MURenO
cLioNHAtJuCZvfzRraMXNDzcAUnuCjT3IimB47z5mQ7GNTkmJJdrJwy4e+Qc6zD2mAWYgjylrZ1B
SBhKaBXwi8Pjq7/uNmgrGKS0cFWGYpKndOBCKKULKUCyDNndtSlTtS9cCwmvUHLQT01IeNAVo9Ep
jW95ayxTPaeAuVwCydWXpDRoGbMdTuDMfCmwAGH+U4ceTLkNjYBbGcHpWXj5/tmDyLHqwwQ1lLR3
6mqPjWU1UN2+gHlGKZDnVnh6JUstU8YFNzcOHeuM/0z/6RcZ8s5q4YxeNIUvtCyYdLKdRRgaimoB
O5sRfCkGoloJhrCgLewQHhym4MOhvIacpdYRNnjOi/D6L/RI2C+mgMANStnvFvpUmKlF81qC9ZLL
BG7KPOerNOzxVqLAjR8IiQs9L/GELLbrUIJStpKmPKpinFwQM46pNq7eEAQlxvUOjEjM5i2k0N0x
ojUkEFPgRy25umSv4Nz4gc5j7nca04l2mYdRBoDxzMR0F6pMc6V9LzNnyJIhMB+gzosPxpS7kQWu
9NQ+wpratTn/FQBE/TE63of4KBYlfBhhbU7mfmPbibx1CKQcCsRtRqCp//ehEvwO8tXw77l3i3P2
FvvDy78lDJGoCKvMpeIgZFcRy9DuhwGg4sJAJxQhvtthOMx3cih7/1+f8/lW+ECX+aZCUUD6mxs3
u5SY8j6am7lyn230bMB/mM/VjFLWICDxQAhiaAqcd+3duMC/N1CZZ6CkSoeW5c0zC7fPGlgLoFFj
QW7ijlv7kGiSWZpmVRyITKXKzZYxOpgNKWAcSCAMvUNmFphhg8rimx6ZKfIjA8Iv9N77N83G1O4e
nzb4NJMgx4Q9cp+fBOX00NvPzFEOFpmdTtyFS/G6LeeI74/XpRvzFZw55qzDIcHjnUxBM+OslK01
4lJrwUzkzrNOFcWDYLrr+Y0y1KAMSNrahuzY2Y6xqPYxNXe7MSX20O6xcZ8PxX+wJvTdre45WtQk
UTMmzb9GZ/v9ptNxnAnVR0XCfvgzjgUKhLYbUwWhQMRisg0Ha7KKoBQi0q+d7pAVAI0Kc1kZIVrr
jPDdIN4CL3EjMF1PZ6XnlRT48A/6bAN7TRQaHGtyLtJrDsPICH/wIN/pBcp6Pi904ckF69fjg8fZ
WnfDgDnGaKHQDKZyk3POTalB91QYmRgwrboEgyRPT9QB0gym+79fvjm6fpA735A7ZQmKbstqJ3wN
j+oKh3FaACcIKAySTZwY3ZI3aQRhrbJ7rKKapvv0bRvVSJX+UNTuCphqm+o2EtIaRD8A3lnZjQT6
K7MGBYQgmTi6AdOnG1Vkh/KUX2tQlkqrQOM5LDJ0lW67mUGpB4+ff/lx7PIUR6hQwIWs6CfCzoki
cDdSjDdZlbDVqr840B0V4C+kgvWB4KTNJQg51gT2d11atpItFvKdK8XqZckPBTt8G2umyYYb8HGC
+8/yi2szrNBh4iW21BXIUwYku5vrdMKgUIBF6eSKcbI6cNz2yMRABCzdqAI6p9xEUzoWk/5nbbiP
V3aOqCXkrmD810IgWksEsZAEGc7OpwB1xCX01imRFunqFAWqJaQeXLoR/P8TVsn9s+OLT3kQDQr6
2RgopRJM3/PCfJy55cVgq/He37JXqKPk6/71+KWoSkpdepgaRccMDaRS/Q/koTgejWPMXt1mHB9/
enVM87PrjA8igcCiIbIxthlYy10uFFf/9kXBDBpGjO64VnWQnGH2Rnf+scax/s0PKXYXTB7qPJQn
R3IdZOWlPZtPIMttLmL6KL8Pp5gN7tPHuRfOKjxv4IHO2/ag9CBsMeijz0ev3j5bJa7UlUOagoor
4TeQuUIdIPTxo83fRByDTizQ7SXGW4jG7iYD62PNEHh2Vgd1VgIZEHy3UwFP7qNoDaCrAlQqkBoC
IBPyG8tBOxnaDJB893C/n19/7/RgEwfiRd3hw26eHXgU2iZVHCcIDAxKkLwSANLGNI+OUQWdSSB1
kemFqrnbQKgFEmeFna+IQTQhGwiiu3WlMVkMQmWgddRdK4lDp+HC5QCEcnHEyrptN6MhtIqq4NOb
9z9+/y/14MOY3D2pSgmQ1RcL9FkbyNoDSHthiGPmaVEkhLZt4AEI5mt3YbGOi4mTPhIT4/ZOZq+3
mAx9tgkqUtgp3EX+86NpuFW7RCgSAgATZVFW82lQsnoHCDbSdnlfkadfHuWMAC/58v3nRwSTV884
5e2MZUbfP9p/5u2v+YLdFCvKz/Mc3cNH0ucXEJCZhqkyl2hbrEYqFWPGSPxBqB9Bomq18j9NRKhh
QmtqmdQZNSESeFVc74l/dFGH2NkFAVQbANH75vz7m3dHNx//DY5VSJsFF6M4b1zY58lOa+SihV60
6oIadu7otDQ0fJu73I/f5e4PqiDp/C0ObaSZKFFVIGnZAXrwbsnAsfa2fq8RxjGeRSn1DZMxjTGu
Hi1jeTfu24fw88EPB/eO57yImI3LPUTwZABhdz3kE2tbrpE+ypWB8ioyOIlhQm3HCAGQrF8hWMow
McAzvC/3qiyVpjvIgTJHmeydvRusM9K9yG40dGg74g7I/vHbny/+sBKFEsk6rmRJDV/0YWfAEuA9
deK/xRf87NLjo1VVB4xmnrLrcj51Gj/846BzbvnI3L3Yf6MTcvQQCzHqXMZsDveoo2PG3SglM66W
6XWuAOpVRqB9+bb6kOG/pSDInz04ImHGO/uvGSHhnsVncrJlu1xMQBROsRB8yNoBoNTL7is2f8yC
TseOA/bUTh1TQkVPe+bEZqxj3ZmGg87lFPocDlBHBNb6EsNJlxGrXoB2oTi3hzGgKb8lFiI/Sbo4
dIemIWEzSlVAISIib0jcO/mCA+zEUrVxEYR1lzgUpLt/EmP4D1kIUiN79PKhp7TQOmqx/+wcF+yl
KqoSQjACzV0ng0xVXVQ77jAhUXL69vnpPxE1AldOl+2arzMLZhbQg3gMO9/+GArxQwDp1H8p34xQ
ucyB4+s7Dpo8rSdbcFsCWVZ6bQANP2hA24QL6qOoMgA3yyCRwVCWcNE7Fl7rNWCO2FdGu8cF3Am6
sWMzaHZBjlcpYjcI5SpP0/iETbauNgEe/vttnrqmBtCb/eAs2kAC38FvB7/xj3yWRmiES2wwAvr8
jEnl1ErTVrHyveuTexfPhulrdE0Su2gGDfXd45uP9+59OHx/+6s74xzDrUf6uWE43x6h1Aoi/R0Z
Tq/YPM+flMEIHG7xeOn9g89Hj3L/EUZ9jMt5APSCFQeSgjuSxFekdMZzgUsRdyzg4Z0I+KWz3pUY
x4UE8H6xGCFTjZ29Py1UUcl+vH3xT8/b0pLOHr49sU+gl9C5U0JbMgsiT23lBVfOt3B3rOU62EAS
S9f1x4ritqHXvRStBBtxEEaS3xF9/680ncswiGxAHCqgLrCOznfPQq/HQfAInJUa49l2nQTvoOlu
F0WeiiSKqfv649G7i1dDHkhDCL/ciU999/H0cP/0yceHX3/VGLmTxEcm8yIhQ0I4aMxwsIDdglwe
HD94c5SB6jWAVgXmvlBGhMWhTwnIC75W7RIUpr3Pi2kNWsxfXAO88cnT1bnfooB6s5j+qWYrcIWi
kCROPyvNlWj009nW60jMhWG0NxCjLIhBsNx47mXMOGYF03Q8RkNN5zcTHbwltLh4/Ce5BIlSUsLv
cFEAZkgAp6iVEgKaS30kgW5NELLgCReSZoMP766OH2Wg99+8Ov5u7/P13s279xeffo2DcwU7X2ia
kxRC31TnQjm/uxUf74xBDfzw5PWbvA9EAfL6BECnPgRGJ5Qcm3fc+b+szIaeC2FWgXxGZywzsx7k
jHqHwhGY+w5y9Rk4U6wvxC+2V495Bs/y3HfMUZSEcPI70TyVUEY0g0X64ZnR4pB13O5ffnp79lsr
SkY801ICZzMOsiLgGeD6x3atXw4ZgTVFMWYpRTbMysmVJxdV709Of4ZsP2vtJEsbus2EG+eVmfcz
bePB2u/2TnYva6iHX44o8ve9vQQX24IgtDgIq9M4RyWDGBQ00rOPgeBG6YpNkxmg+yiVXmLPjYRS
L9nRADsu27HZOP1nrbvmPcjY19FIdh2Hak9zU52FhuTWdhzkG1USE7M6I2T/owpof4mV/1S2qFQJ
hGG3fTO4xhq0Ten4Dxq+sxFZ0pOnny64jQSW0wQKMUcGlDs1Dfnq4liqFDjCU3Nc+RDtKz9SMU7M
1byDwvQ0mOy+CpJ9RYUb24wOkC2gu7KThbGcgO431nLye86l2EUwpYNlteOX5IghrLtCuoV6c8Gd
vL5zQp7Yx10lVuX7D1+MhkxrWhgg9q+vc3Tl9iXsiItvn7KEUwxdxEUV+tXLBIa+BZTmCRmLE90Q
1V2BG4rOXj198nO3BlYDUic16CZq9In5dM49r3wmAJS4Z3p77+Fz8r6k0pBLb4/+VM4+szxRapHg
cfHi8PRkbq7aL30NTTTX4cHZ+FUBDEN7mwLJihtqwUHERYCMzXh37bu9J5eX986evPuaHRNhFM2E
ICayFkVdguvGLG9/Ojhp8E1NiyaysyyTs/cFheM88uLL7REEpFumW3qoAZAfY+yZ6FUGJwOX57Vw
WKausxfI+V13ZQVMRlIWXGrh7pQ763saz3TAI7uT7vyac/LdMS+YMWsMgVQZd0H7iA+mqg/nzBUE
uBCamE3bPjhGVj7C3asGKIMSc3dMDnyNBji9fHd+ff728MnDy69Z/tR2/+b44CwvCy/j4gs38Tut
fpM3DEbtfDYhY1N/XRDrpjYTqa9LvXr97qhPTWh6f5MSHiRHHRuxQna38v7LD49+xY6Eitjcl3lr
OA25DvOyFKAw1hlPRDQ69Dpj2SqmSxRcJrSBdupKoilzrH36/Pwfmv2768Mvp49f3b76GJvgUiS8
xkCGUF3GyDnIEObR+TiQw9Dfne2dnt1efP5y9etwyfzSR0JFRmH6LE9Nd1Eg8LNMA8er42E5o7CD
GzEbeWfYrkXQI6pmRSQkGh5XQ5Dvvt6/ePjowavHH3+tbzL23+0dfn63//pLSXhtlKLfP96ew+fg
t7f80ma3U5mrL7/7evbg3e3Zm09Xv0bmqMBojwjGZbFhbPzkJ0KrhNsS8HlE4VBqLeBOo/r2Epgt
Iju2cfM9u+nzD6dPHlx9ed2dWUZCxwlnXoXm0cz3T588O/v8j2G+PqupSwGp34vteS5AN0lroez6
qAEZEpTOBlLdzb//+/37oZMwLhDh8tjdd9fn/8vYmTW3lWNb+q9U1LMUzZmHHX37QbLsdE5lu53d
bb8oMrPyUqIkUhI1//r+1loAeChnZ94QAtqYgT1hYzjgrLu7vX+6EVLE8kJIkQ+Mgx4HigTj59Pz
l+V1R25nlQceCw+YEyoemRczQbrPjA7XeKwBmfpJAmDk+HFoHVGyslK5vgbdvQkD91A3422uyhQR
Zir0EFn5+RgfD8rMGfgHc6Mz4IeKJlCREFJjw7iwdb7cIlfmBQAqaD6lEgTAEV/N8lQWf29r4GC8
fnlY3N52T788frpYFKrno/knfZMJEsWPGElt9Qlg3giTAFtlmfuDOBICxKdZsQV05R9MJ3myGRIA
OEA4pSofookAY81p+4XxMT3jBwGojG7zuT/dBBllLvYHeuQ8WK830/nly4jdA9bW6b4GVC5KWoqg
ftU6mV2KoUiguTBDGCOjBDksGDhOQh6IUYbZ55bh8sP87GTvrQ/ygFV8NS/UNdAoVlrT3cmC38Nt
UJoGonCyIcoCuJ2nxRBkPHVIZBdYrjxRBQOqYyXN9rxET8eVuWcXUF+c2FaBmyy54arKWIScWnVz
Vv710JNU6oxc774WEqnLBdhwAypVtd9+vhu+948Kuja94EozpDTXggCwlH8lWx8olt0FGqJuyUv9
DJKS7NnzG02YZHAMXELJJjgHhw+XN6ebu4vnsqNECrQQNfl84t3Fk2hJF3Fc9v8XQ6Hug8PR9uFy
c33+LFVjyuS/Zh5bU5mqd5o887bMHLLIWZV7vpOhZqKnMFlwkCO9CKuh6OH/KBSGZ4WCkgFkqqZr
mbEyzVrdJlM9QfJFlt2nA5SpqkgrDxAEIvGzB+OIg4f5ZLFcdI82VsAJnYsP/oDRQPQSGVRfbXkQ
L+2qIZIRnwg40/k8WsKJxXdEjaW62NoyeUl8XLFOx7yesuFxXizIHutX6kCigGX7hgC4x8/EVOXI
1MGjYv1UWH38I8jGJ55I9clwBkkwAKiSANUddeDMGxElgvT9UD9/J12RK2OX2F/n+qi1LNIgHLX4
Bz9YqUEYakBe2vketCuvoZMWEmcVrP1zwmSnNdFZRhjOtHUNZdHMpKLZcP/NCPEsV37qb+3FaiEY
Abk/PJ78Zn4R9zTrwIZPtdZgClKK868s+ij3YLV+PuyupmdZUWS1Yt1fsGkG1lxhAmfaMF9YSfbI
F/PlcTj9HvpUOgUUtUwzkafBNoddVaLxCXlmp+248GdZKhKAk3Biyfo1GeLvOhqbqoEsLZOfhJRq
PsIBTEEc9QTAr0oOEGz1IixEbSgRb21iaVDiNj3gE07ypBNVbXUMrZurZ1xN2xuDCYFH8o3fPA3e
oiNecWU1a2BM/1yNw5RT2PWLXXubTLsVFcn1tIU8hPAp2G7CEkNB10en2xRjjSSWs4NJxZ8Ewq7w
UAC0vBYAdZcIIAUEKLvLgEnU7NVscrwpFgIpRMbq9izllRuCo9LcICjfpxFKnNrPaZlTvuN58258
fAIVd/NQhCZdUQZVJfNelfTWgIGbzxL94OXs9vH8Ynnx8guYADfBUBQ1wTB4NvqKNvJ14VjKwXq1
NBpJgmuC4LcmEpcG+n6ylDYqqxBpzhh0x7I+qGP1eLR4+YF4zBBYLWaB625DDEWCKtiHeBOR/4SI
tsaKJpLe8ulUJiHnQ1S0L+IrwDB+RAXZwG21EgbZMQSgJXCzAebb2XtwDBvgQw7hPe6r9oIQYnBM
bZqxqd3bJ7RFE7bmAkZCI63+IDZgEkWjw+16etctb540QcshdNYT+BSOUkoSIhnF1QDiGUIWDOiN
ql+kL/QFib9RI3MICr6JyV4ukc0RWSctkYEVhPW4JQdycL6imcOorNODJoz5/dEZz0F42nHi6Q/b
e+n2ypz5r9lDlNzboi1zAvESg90EY3YOuV0lN+sIifKyCVSq+3T+EvJDYa9RnJRcoQczOTQABxef
O9FH2KjnhNA3lA8QiiOxBCkT7mCNO37srjZnZy82tWI1aHsNfZNXKdj4g+hS40weGBPCfDGM128v
uzJLgFgSwHOA0E6F7Iz2EKHkevzp6uuMCu8u3sDSGVKY3SgEVYlrBpZsooiAoLpSI1kTspArvPe0
mxGJV4UD0LLDf1UgWhTNpiCxad3P7YCbLGRAwcHDarW4XlzePf+y+JkNSYaiUWrllVbVMNqJCr4c
zK8mDzdnD0PbZ5l9vdi1HSP8oTTUnAneirvXL18PVhcvq9liuzr/JQcVVYFoWQRbo7yiczwBNd0f
Po7uqTNR5nBSKINfBCTiQM6QqWZWNvabfNNbk9bop6fR0eHh92QEjsqU9WZ9qdJPOtSjjufR2+eL
E1CBY/0fH4LDJHHFEkWBEKbvNBM/AHAGZBUYxQr4SsOme8SDLxggPvRa3mzetZmuTdUUbo6STf9T
Pigq36sFCzYBgo1EiHubYVPhMDPxkq5qktqMYliMEX9w+Pbi/AjYPz8L/0T1IZGIID4xkcUmEpE0
7cuG2/CpPiIc/W0VShwpcYFTG77TEeZWvSrSVgCEiFENQN/iC/DIhrfvPpMpo8bP6BqQYOlm2doi
JHmwcIOnfv3AOBWq2/o0REfxt9LWpd6qrYO+ZAdOMBWTveKW8qgaIxtffVFVakcdGg3fXukpqmzT
OmpnKD4ueBTnhCNUCoIYHMgkCFAIsHvDQArOhwggrtELKT1dHKt0XsSUoMPu4vj8srHxu+QxyY+l
33V1OZmfXGgVRmc9EOqgl2rEGCnDrSPxfnLiNpe+oWAcNhwEoDrNinX3WbXbUStA+iUs1ysMqVCY
Sk51Ra5sU4saFc3OU9Drw4LZh+eJ368EKdTfOlCrqrxFguqpw1Y+hN9DTtZ0jn2q53ebP4QktU4G
/reyCdbOlCa8mlVNtdsCSVOUfWHSfEy/iQyGtVQ366dOteKxgTj3MaFSxzejVsU5A6PbA0lV+ZR1
R/S6QFVWl09dBHH0Bz9DljSrE3ZK3nWernbT4+UfQWzEnk8tW00gNzT8fsmBnCWtN4pkk1+OIVoT
AMIFFhDaLhoOje1jbz83Ia3N0XY+0tXuFdkyuxCtzRRtiSlOxipKElfPdBLCT5p+YHN/ykhzTq1e
oko/XBswVdAODhg/c1LJ2d/SZth9x/g1zOoH3c1n1MC9X/me8RK0Zd4WKZSMQ+phjqorAYlAab5y
2pqSYqAGsgAkY+CyKfvj4qoZvP0cyprzSGIxyxifkGYTH58hMVbRyRNvriPVicf/I1h12gnxGRt0
MCsHCeH7V8M3g4X3aJiMqGmKjdYaPNRd/v7p4UaagnFFdgSYIsE/5Cg7oLC7hTR9TXfVcu2W4HTH
IkCdBNM0SQF2T6/TfIgBgKs/gQvuc9cl0xY+yItfV+qYqbisNusL3n69Y3r99o7D5bowwQKo518y
3rSpRl0hWDR9CI1PpO/qhOapXTOGcMxeWb1TDQ/H8R3dWz47J1AeG46IVOaPcRVf1NSDtylYLoKF
0K9YebM53uhDeSHOqATAQRVPdYmmOwAhpdI9/2omJdDOm+o+n88eSAhhQwEqICj10pQ4hKXBRnRY
E1h0T6/NplIZZtMwX+HKyC1DSxnhw6yj96KjHVM3hQTE6liiicwbt78NT489iPCNYq3HPRr12xKs
5WX6CpkuHj4zjm8pQtPpLguGl7cvZTQgn57RdxmVvuRVVmj3fGE4+Ly81je0pJUPurSQ44I7eWAY
XckL3+DXdQVrBczLGOdll9aM5YWFH6b9un7H5w2y92P1a0WnahLalU1NbIFkabf7/sHLuHSBQmQD
dpu9bgAmlmQcQXxW+4rPy3x0OEWJKhd6NTpGjCGcQe8hRB8BZA3rlW7dKPJ/UZlFoRe/OnkgK1Gx
zQH8Reh+hNBdLfnAPmmEbEQnxVQCjFw0H/4RnBtbOewRM3o1AYFhJLlMhCieJ5RZyrLaAQjX4tfX
Jlykqk9qgsHSKH7a0h5aqggD7c57SmPl1b/WV8+CKdsqcRXqn5ADaRh0kBw/uIrfbqdSGBf0qOsv
x5tyuzrVJj1di59GQQ5J8U+Xb6/KbYrIhFIsjqqDruR4iUbAT5pStT7FM6PRvzAQcbAKPESuftep
hJpdFSm5o01EWktT+PQMHqUCpCE8ben493x6nHgacXs0IzCf9vQRRQvU3xz109E0px73hmX8pwtJ
wad9r3npQUaUTf2IIT3oOyLT0UR6bQ1I9/yuqOUxPwXuEQU9ZKBilatrTI3El1/59cdqHKAG6iqi
zS3XP687zWC7OcsbLCwD3z9uTzIRkdzyZ5pD1WWGI0nWBfUSZSMlTeDX1shCGi6tZH4kWK+fJh2/
OW9zc5ZLRC6FAYMWdmpptOiu3ZWQ11j0zgt4CDaCcnyccuYcq5cnSeSH3MZrEKnVOZQLrzW6ExOY
+KSKuv7iDoBKmqPa9MF8lWgKMYbA9KXsOWe3MtvQxDJEctQf8KlraPAZ+64+jgACiYsLlYxv7oDU
BTdpwXt8gg3Txj5etlIdShp9gT6gm7jA8E7wXrBfL/qByKBTbFk3u+i4+ZMUXDAeRFAfA6Oj6Qat
sU6tJKdJYNLxy3MNBBpG+F6Kr6YKavKs+m7zS9V7xw2gOeMcyUBf8A1u/3WGyPHq9v30XxASmm05
46Lb6SUEKtQp+2v7d0FEl0K2ks3jrNHpR8bufHjU691U5a/dzIxbcWaE0TA5g7vC2RSmBEigaHqX
6tSassSpXr44mr2TIiOqVFEK7I72lM+sX3tT2Ax+44eShIFsKWoHsp5X0MP61QrpqdL1ZySpTxXX
RGI8CjwGlO5mVxhakEvoLVkI6RwxKNnnINXoXPHpA6Upio+TYeFDg8OHE17oNaXtqcXyPgTa1aNh
jHSC+gLk7pBsofKBwP45QUNoVbm0Y02ECMCY+4ehpsAeGYy2hlUNwjg1VQSGYiZujxCPR4d8oWJd
QaaqK4LAGsGQGThxGrsfbCK4hW+JylzZTyMHQZywbZyTG7IFaU5sKUnv+6mSElSMgOiIxuQw3UkM
/WsTRJC1tQWcLmpKkM3urYViJtcj+2wA4H/pJ+82wKK26hqY1RZKA+2BSwqANd0r7SHV4VteO9rS
80iKkW6ChD7i8XCnsljO4DJ+NeD5XUaUQVW2yrCSAmsBgJkt+Ocf48UvRinqxBYWMQbzn58r/U/b
lwRXZ+8W+hA4LLV7Z5lORN1BplxiSk/l+4w87GPsq8MeTPEtK3TKaoX/uHCMuugzBzIS2agOLAvn
FUNHCZdfD6BdmgGhFA0cRQScfsavikg9yXzgligaTpaVRWsk+78alnJJ965+G0zeyeoHV0GjzLj6
WR/IosM+cFC0rHt7xDvMfxxF8b3h4wtIhJvRV+3m2H/4zuZr+2TDZS6AcV6+nm/f3HxmcCAhSiF2
R6GJ+EiIqNfXm4YM9/SIkcEKHcZIgiKY7c1oNSGDqMfhyX3Q0cMQxQiFUqml1xaV7NVfpTDcSnbK
AZffkiLAAHcrpRQltjaXYoQQdXxEXQgZfN78yl8+4ehdUKl1gWbygPRas0A/wQIAZ8cmjv3LQode
hWfCRZK8CC5hY55jBOSaRTN+Ffom69WgJILMiQ5Qr0i4OozV6Qlf0SepZaYJYFzaSjBwVIXugYkS
rp0oqF92bJrBSbKbinSkWKogBocgUzx2jb5VfDm+HH20+qtaq3ztaJ1FVobZFFq1m4n2SJNcEVFN
v15sSqaKDPaV3x+jRhf0MwgSgD0aeVYh1JM9rnyUReW4bTllB6RunO00DQKFjkOIsoXc39bU9g4u
Zx45Ryk7x9nVadt8dTeRFbPWROgJXFsue6edeojUWSNQaatsu9B83XtJgzmD0ncdIImtI0ZUDqTC
VgrbCm5GMfmCTwH6hQUN+RZzgf9k9Xj3yEe+FN4KMTmX4VYoeYnu5t6zJQ/jZBMorSZ/WLrH2KTj
KGhW4H++k1OH4WK/e0Y6PwEyuffvP17raC7tpMukHsy3Z7fT8Xx5vruBIFRoOhV26pZc4micSDqF
/6CD6tkX6kiXADQ072doN0IfHbxMTi7fRxUjzHHRsJFnfCLrNrsvlBRFYU2cZAoAwG8w2fz5c7hO
fGhL1jMGikzRtrF9mYyQclTdZJ0nVaGMzotvpenpw+smRpiBlRsdDd0H8+l0dL0ccYuSCSP3yOut
CvCgXT6fTmz+2Ozd/w4WjUBwCY8XCyZoZRf6k5CqKwS5tmjbxlF4xJGvpYimKZcoOre7eOvtnsL6
5nhg0YGqKaMtkTY9BfnBKJhPsOSo93kSCcqZ4WpR8laQRzdSHr9NjXoOdXn5fvMp9NcNY5Kb8+Mu
Nlk85Sa+oF6qw1TRbJjFoO144h8eT1bfk2jyicCvDJU6T1KTyAm5qSOTanyVrWUyS1ELgJxXIjEc
dq8N0jMYEN+dC8+lhiwu4qeG8p5E3xRhBsSVLcmSy1OoFxDUTCo9AGAVCUDz5Eq8SjEnEsD35IhH
TyI1jVjQJWLBXCga8YIrh1CRsSZpbRgUMxVTKuSqdG65U7cHvfPIm8JE2WhK4dCX6tQER2U+IQBw
Lv4PXjjzLz/BlyqSN6Vr0+RuPQJILcliI0sVZTM+Fz1oFU4uu6JVu4Mpemirgf+EqLWGiMDxKe1m
q5/hBCaxtQpQCvtpv3SFSJEAClUTt/KAOQtqwQ742b9g4gbOvkYxGcpnxW0CbaoftSjNyDmTtXUU
Jbras3U1UTJdoJ0pJn/paxDE3nzGluQ/rVOLbYdUSK4Abiigkz3B9s53SH/56mroda8IFfjaGj1L
Xfg4+ucJhTY9S9fPB6uFRHWuEY/K3P90Hr8upEhItubLFIqFxkqBQG+CbJlL7+kA+q1uPKlHKMPb
n+6641voqCZZ6EkD5iKW9KLtBU9YXg22qKpI0agpcHFzqrmQDFGkOVkKHPVfzr6DFI8u4Ml2/CMl
s36kO3QEP+MDDnmCk8cf+fldIhhmME45HPXb6KE+2mcuplflnJQkRo0zQahO2flo7OX8edXdHd5f
7mYWaXTPEkwpGmcOkWTdaPy4Yv7YqJLh4xlIOTPVxAzy+D31JEsqcy7V4tuHqTq4qYvrDRevNnrC
Pg78eMZ5/FAvbOx6RA7V/aXce0egifFcxf9IdNF/fAqSF0cJI4ZblpnRgfhEIWiIK4KJrrSqj2Zt
Polk0fuxmskAs8mQaDVBfcRGcAGgTNHpXiSvRz+sj5kpcK5ddenkNOyKiENUVm+tBs9Gkf+6XJWc
mFVAmfjMhpupCR1B4MHL4/lmNlsv6pMCZCJrGK6cERNl5HS/vhwNFz6K1fQttVQ+hPRWAKNi4NJU
TYsRBTz4/vFZN/wBmw/+ov2IiZYDqHo200uWV3VyFwLJUi0y6opTfCqmdOrIdTuCXgXzv00HgTmL
JKZYKToqss2E//Zy9g4GC+OIx6r5D8wVGU8qF9PPNJfJZnM3/xFEFDbqH8ymR4yjjQqASB1x2dpI
Zxk5QHwmYnGAN/6hcXMR5aLvIHgTbeAwgoQZrMewoBwckDRgzwCFX3hVBu4KjwEUV7ZA+eE7sTOR
EBEAv7fLYuatr8jC7xAWny4zRH0vRUCxQAwSxhZ5daqQnz+mZ56poq7oFbyHYyTxiQmfAhDp1WBv
PdzStlqXUKRFZNUAs1JQ+pN/tAF7w7LkA0Yp7i8uyYJLu04hVBoskpLkmkbORCg1EH5c7SvY7sft
6qEn5CGttJDuk90iqXw12ZMOARxvPnf8VKJzZVI9P1p+cCW6eHp5fjaD3JZXmz9mK3iokVSa+2A8
edhc3V1MLrQ0sNFCvrBtfNgV3gPGeOEIE6ZXfLktHD1Ir30/JuXxkRxSktsmPKVwMX+qxpVElDWF
MmeZIQGSREnZK4MdoCXMSZvJ0Uazn7KU3P5fVE/VA8gRY400ATCowMZCTzswtty91ZEyiTXJVlwG
HoQwrOhrmB6GNt97Cw+GJgAzAzTceqlm675dJtAOV2RPuXyqAIDODky1xVmRt7ZOh8ebM70s75z9
XJR2LxIXTe5Nubqxkdbypi6ZLZxZQWqpqbKOzHLSMk1EXWJmoYCAwFGRnwgLvhgSlq0/i4X4hGGR
AQBSbETZ/CEKZ6Yk3v8JUwIwdRM0lyeOEKJodgakNrVuexJOvRtNtpPri/YpICxVuSvqmFBUsVmr
MYn4LjZ37rP4zhNMEzNETGTmWQ/eXI6Ot+I7ak6N4UXx2hfxR7t6TcDqvL+X6508s0GhfkG4Qo4J
ostRTeGmohGtJyc85DtY+Oipbg5DW+hEpqJZwxaZQtHfo+8GN9/zX3TzMjE+pRogOCoJVIJTBXYR
DTZFq8VqNaRM5DfNYjNWxVavfnG19D0kwh3cPo+eV4eT5cUvujjq/S6dZfR3wSSlccIwIiSBxDbR
zmpmQCIAMvFg6zCENjR15mB8OFpd329Oudgn4qUZUfxLmaTRTE3ThIoEyStymiXSgUZdRTbnenaq
LWVklAK5sVRR+KKnnaifFYFmOJsxbSw2RFAe0kNWGIyWy0rkqp89AEIeqBsAn1V1g6E15UjFz1Ld
M2vSZVX6+3fSq2bAxkOKoJk2W/gXsd1+OeK3VRVbXcSq+ZmW8HExAQDAf4x/lAhUoJuNInCEmYIK
IMp6Nlg+rJ4WQ91SQ6TBEr4QLRRJtMAYLlZ7xNP8EcyDnziwlBtBAOjap6u389ERBKVluckbfmNO
gPQlmNF/KyvZum1vOrxDtsSk4weryWTTDS8HHFpq4SHGLIzIfy1cOBZvV0/pqjl3vjy6HOrSuEfh
8WQInnfU+afjZdnSIpVi+B3fXEH/w8M309O3t7fsh/h3DTaDx48wN/3S4Q7/MlvkLZUUoZT5JdT1
kAZf/9fk5UfwbzEKUssrPuhSqEkUQFOcFlcJNPGkQiOr4mJTJAaf2ngF43B1OJ7f33OlzoKR7m9N
MpGu+xVOlLLxk1bCd9kl4n+qp5LD7vH6bNRdvHzWncl62TBCSLVWqkQLyY8nF/qqSGjMZnYFSvPu
BM0bi7kRHZLQGFmAIcreE0ZEMZiwODAK4p76s5ujG5x1IidKxzfRLbCaDQSwTARUwA+MDwkKN2IB
M+Qk5CgoBGtiLMxoKWdBrrstz9sftndHZzdH06Fer7TSTjXJTn1gL/WVxwPEDjQLl2yHn7FD5NW9
MLqm3qXvZVFDhE6bTtkC+IqcyPGIZxGgPOfJeOGNY5LITABfFNEjruTDN5jQDkupgrwAFK3Z9ool
T/yq23ohijFCIoK3+M7HCNWL6pOxZ6VRwOZpWvVsQGacp8DyzGIqSzwC0dYmRQvYjAK34Bm/zjoS
68Y0YZfdjIZ0wD7iIFnZUmX8JLp9UqIFvSYiGV3SV4Vqv23SeouEVB2xE/tw/szJRbbbvhx+QSHT
QppyO5LJaOjIJ+cl9WOfdKWvlIFJpUjxffSBuiInzkOB/aUB6g0o6g4MoHKbz4lJmztdHDFDriKP
8ckEgLwpWG8iWKUrgg8yNBQvoQDSQHpCSzhgm33pLH0HK4F9lNPK1L6krCaQ5cPkfj0YPWtW30oD
kSW+FsEQVHsFjbpetawH68P1cvjsMuk4XaNQOesKC6AQkE1/5FqqLJ86wt5MMdYQ2aVFs/etOwzG
rNJRWdFrqppj0bqKgFnD+QB1cWWZoT22CZ900ZDpKXzauFU2WTH3bawxphwMfHOKXQxIcivPPnsn
suEjGcgjVL5MDy+fr85WLOaEzPoNT0ZPTKGuAYYk9sG0xFpgEFa0RMIczTc5xC1elPnjAGr+knvg
2bI00XYeRQnEb4JoztJ9FviEvoRbAMS7DpIfnKOnwCp4fDsmti5DdTWddAjS3WBmrf0TliEMPQug
Jm1i+LXpajyjtKV/s9uwZQ9NNCtPQ5Ng3kKzgEGDKGxC0SEAVus1G8XIRoXP6+82/8d3ReoEwaQQ
YrjZ1EBGVuood6ksXxkgpryN3tgBIMTD7wPpgchsvqBbxOBSNf7d6t2/qY8y6giDIu7q6PTqnfr3
cHRzqm+n4qJDIofEAOCqHY9VjxRaatF+Sc6CgK4RFAyJqINsLgeYeg9WV2eb2/HdZqXVWCU/IPxE
SEyi+HiJC1skN76TVdCucGg2eBXVmEtsYkWOHxmn5OH/hmNVbRqgQNVbe2XD09TQGklOaiiv/kWd
ko8RNjVqjDBO8ANXhjHDZ4Xt3HsMW5SCro/jBvPT8tsPmaTw4eP4EMjTYKyHypzQDMqGjMz/IXFh
A5P+lZwnQ+MEvaRAFRSgCmILP0hdErKJTPXVNOk1qiaUS1olprXYv+ohC0LqaKkJukonU3/NRg8I
qSEvQMH0wcP49up0MDpbijFA7MXq3YCX99hrYj+IqranP9zr93kmZ2/PBwJAC5hny2r+Mj8bPz8c
8kSdzcA9+iqA6b464hNRVVy3d6qBAZJBAdF0Cb8BKOgEAaK1s3wo5qwDFIThLRXh7tgCmcN87KTl
J530nAunkIuhVkNbivdm8bRarmbrX1BT4ZnsOOBrMGJTeIcRAMSnAmCG1U3od3ugDHRG1wgtXgyD
M+YUb++wnpHpUW+clRNdlqd9M0FnZXSQOBswzH8Ht7dXT9eL0XBcnl7qmXWe+eru7/YLi7yD+Wqz
fb7t7kbKDTrZz8/s0p3f3T0vZ6Nf9KYfw0FfM1YAW/rT3x78s6EZqsaBTcQQqsYNSWzg0bfWZYC7
4+vr48SB6Prr5i0T4wVuAnpwezPuusvR6VDvEAaNnoNpEge6GP3B7d1gc3tzsRo5kzQFg4mSoEi4
iRhcakARCOanfqBz0Qf1VJGYkK0UcKte1zJ8yCvXLu3RhcglgMUO7oLLI5+Rl74v2wbMWKCSh8w4
F43koQicDPUPDq83N8PpdD4UbXDRiPhFHWoMTGO87gC+MgxFVQ3Izg0/3ET2xzNtFUgJtnwSUQL6
BwJlLCqHrxxZ3iJGTZgQOBk//tGfwJEwkwLdF2f28s4y4WyfOSTW4fifb1zDQfjP12/Py1NxBafG
bMaZ4UFByz11Za8AgGrwY8bpxAaG7L0CA3OGHwNI4nwSL3pqD9s2MbKZN6O9FwFhbd3BdvC9bXnp
x3qGXtRynZ1DorAePiTE1/dbTSGZunhE1CMopenLXIdpTbix4QMQR9eI6SclRl2uo12ujrdrraqj
cwDCjgBF7Xgihkk8rnQhflrDB43WLBlstDg+YxDMoBkfEH6ZIxKjaDnbp8qcnEDE4jcgQSd/OFxp
66O55EmwTkBOjgaIb82UE0y9O1d/vaaqXiQTJpV2hnPhWnyxcD3wpw4iY7TQB9k6aBKi4jNoYPws
VUi8U37EBj9VueLsflINcaQASCN4ddZr+PnNzZUM3OTAp5FkAnDDO69cs6Rps1XDe9HoFb11RRsk
NbyiP8psHF0RfaODNKgLB0bpNkQ3gAo8yTUcHIxH68vV6PAFdWKRguEssbCZ9gaIDMNRhciFPepL
R66IsTWnMc9+C/oO5uvT0eRsdjGQBaCaygThWcJeImGlWiHjsKniYVE74dpZ93iPyAQgBD5HAleX
d4PluVuSKMPRMW6+HqwXo7PT6fTCs8SWrTgpElaxq6uT4dmEbX73hL6hbPDpUsQ+wsLIIyMB1GHt
zoBZkA2WbXYEJJRoNB8vZtZE6OBfnWQeD3mzGRlBA5+JDG1gp9ji+KAybNb4KDGFyTVDEYEKPxif
Pw8n51fzF1Z7GkdRaRlPoZgFSqSTAIfulOYF15f76WDNjzqAlfrqzT//8d/+5//4/em/L//YfNhc
Pi8363+s768+bM7Xd9v/+Od4NP7nP64T//7f//HPGa/wdpPBdLKYd4PFfDEfj0j//ddP5+sl2YcH
h5OXs9X6evXyoXzOGkOg4k9MWi+cgzMorjmUruLI03xPhBQlQ9lmJzfIlZ+zfmOcuvgf4sVv5KwK
XSxOieHv/BotickeAgRDaTOYS7NYMMrmXzSlU1RM6na8cGHHEk7nyiAzPHzGp47p9X8zS2sRIA7d
667RL1zmMX1unhmxyIgsr8qpEBkHxURtm8jQPADPfMw+IBIkMv9Lg9kObQIo9rYJSov+33wACuGr
IppKuPCTFEbLQPXAaYQWVCSvEkQaYWKAOHFo5WNigFEV+HBgUz6BrRMRCkK65bL9QjdwDGJ5/XbJ
k/Be+9EcAMq2Dt9s23qWAWjs2a6vdtH/d9eq37l0iBhcJp1o7XTKk0JwnK7g756hZ8yUotVU6EUC
pTPkxFF9xk4wQwbAUf0rP9Mc8fSCIkxKmZdQHADlDlAONuq1HbiP/Phok/Cw4HIoKe1qcQpfB/b8
TSYSzeIpFT9iFxPmr5XBcCBhf60MpsOuG0+ms+liMp7sK4Px7HSxPl+fPnyOMLHiRTqQEZRqBBG/
AcgZItL8CAgxsfIIBqjm4+6T8fEPTzcn7axXrAR312esxEEWj7CwjF/oRyCcCzWgW2gZGD+O+MYl
Afg+5urtzZ1eOoQ2oZD2d8AsAel2HffbC3VMl+BdvgmAH6IECPpNINBD3N/QoPtTGoym88FsOhzP
hpNXNHiZTR9O758nz593uor2y9v6UalWVb01tS3UarZGt/UVNzQJ0aAVZAkM0EhHBtn5vRuyaCJS
+742+BBsaCr1YntBwWq5RyH8qcD77p43Y6IBUJT1bi2K7PGn3UUt0qM7ojMIvnLRMOUmmxdIEusI
snxvu2tttOGHjbi+9JLf2LAdiLDisnOm5y8b0wC84htiItRhnJ72g22IY9+YdFbhZMweMgLPmt9W
TUQdP7YDPkxCIrIs2Ma4fMt9fOjbJL5ak+E5fOhJBf8VeR8tZn8i7wj6fLCYLMaj6ejV5L++Wm3W
m/u7x19gF1rQbOizbNpkJs/mBvFilCyd0Quwj/IV66rOmokqc/3e8Vj2EnJRjlxwmadU6vQ7SdIT
OvaiQtqTXy9ZA+x+PprsScBXd3osTQxB3O374fSE/9SGg6NtagJSIHHx4V6A8jRTY2iO9fmZdzN2
Y2+y5dDUNWm29ltKMCmw2N9KTUBPDl5GJ0MxblFsBqLMiAQIc2duhmMJlm1OosSLPkEKDE/XtQs5
NbXVj2tIJ1GasVzkSX3MbTYsaClVEy0ZqidFdZtWpwmOT0Z83bjTP+fPcYyadAPF7HXSYNb9NL98
c9bp1J1kepHkyFd8ZCSTNGKiqfILciPJY3jNvZI5siUGUSJP+Zy+qOl6JwtxiWDhcy7v45tvVsZk
itABIDk4akEA46uKfA9ZU8mQydhCWX57z8Y4KdlUoD4kkaLNz9onk4E/QYIHNKOz9CJJZrBCW4wl
4L+eIkaz+Z+I7XzUTUbdYrZYdFOJdc9mv528nD+9LAZPH1Q/MpVZAS6P7o+s4DcgQpGYxdmb1b8D
wucAMPn98ub70fj7TNj6qopo3daBN8PoSMH6/gfs5b589C7bxhqG463RKRYHQ/WBBLcyVnFNFHbH
CHAf/CvmnF39ej/mJ4gkWLY1i287WPVUyxq4BQVrBzE1a5pQS9oxq+LZABKAtxuu4Mh4V+21atnX
ErVqiBRZQRrg9ciEhZLQbtlLk+HsukGNUDSJ8H1QuDsunA43EpS9CHM1pgbmN5Y3320O/QJzfWlA
bGzuxIef4kdJe+KIvVmExVcYq71JSSrHF+faAlVdNZjIxERmiGlAy9kmJ/fBoWQqElHrVXVFRk78
xgE1OHfasUik70QwDvjW0lsaffhpevfm7JdWSx/QqCONDBuItGoZUwupfy1jw8G3U+NiuFhMZYON
J92wG+zL2OF4Nj+/HWvTgpkvMoavex3MfP6dcnzEBNGKDAXODNP3EZnl/e+Ty6MBLxFlSx5p2V8t
wn5iw5g/Zf1U+NEfmjRezFmw/J5NDCMShNsAcLBVfGKA6zlDmA+FbHMGXlncHD90b/zh/Ob44eYo
+rFnxoTGYR9QTlAUMfs0ODQ1PUiMPoQgwH9NkIXM3r2lyWTSjUbdTBbxvOvm3T491reTxUO3Wc8+
ZlESlUd7oB1/O5i9j2UQawAfGsTfPvNRo60CZu+bo/PNu8ELs19dn+z0HBgXsfQUvS5Kxe2Rxrom
6gaBl7qxslFMFtkoMHC/Wdx/RP5DFAB+2KvNi5Dhy+biR/5FAwQQWTglBq2z0cljp5vEwIPBJ26q
oBKiB6rsP5xNT+B4cIwLsoP4v0b5cPiNDAjnkxH7Q+PJeDQZL/ZxPr+5Gw02ywfjHOaP8RfMEwSn
Ddl8rQlCg+WG6+eT2VYWFWiHSgBkAWBGAZAoIAfEBs8BuudT6+y2+3FdH/aMfECcaP7gPjOHbR0i
pKjzQ3PQIAoZH/jpeHyrTV/Avg/qCcaHPtAAGNeAFpmYEOxPLgiIRCjx5+/X7yAVIHR5mT7oK3bU
HY4wBOMBu3V3EoIRBJ3E/zXNRrNXNJsvJvP5gp280XAyGk0nk+k+zR4294PReD6a/NzkBFLxc+P4
jVpQqGkr4EYwkcUHNUz3ZPbttfxSeTReyqVoK/fw49nhv0oxf1QALHOgWgfA1Muxsqjfs5qtAcUd
+lTg/uRqpMuX1CpG87e/yp+zHh9fqRK7MFJ8fQEs/nFjRMEfMWIUmbdXaVPdqfIcIPO9fNsRFuPf
l3/opVibAU3hwkCyBTAlYJ5IN1HtXeMYBWI8zf6+d9UYL6yGEiA3nER5n24kmhCchk8KAL6NhPCj
VfZq+N31pzAePloYnyUnmqHsLtkojqLwScvt88XRYvuzBCE/32ErJd2hITqCnxbTh3QAPy5tA9NW
fFosdrjYu7eiJZgJIYCYPKzeMyy2Pzxfl/fhYfMIgeRC5wkUi2slFaxazpHvOIhC4IhPw4FLQQuZ
srkqasXs7hkaaEP603xkDaHD/2tZ+0Y/zhfdYjAdzIeL2Xg+ngy+2Tt/whB/GW+uf4ZzoxxpEziy
FsmBo+stULgZDp7oumhj5q/rh3cJRC32H4WFVbtfh69eDR9cm+OhsnRhXDNeZfyGgasdTESWdNgM
+VEwyBxGhRWqHRt+CJPi44jBhw1ecQXBsMfrX0cNI+KHJodcrBRP9M2GmIaOFEdUCgFn+gLY/lcW
TEPvY/SMh24wGMzYSxvPRqPBaDaavVaKd6vl6OHmZvlTeVItZIJScRAGADL0/UIV0wyVRlJU3vn4
+5uZDAqWOtWqQPNQR1RS+dEAdM4rGw9aLd8vP85Gb2/KHBctBIm2u/17lurnOvUndnfwD9abHJtm
ROCgYADRSY+CJGRNguziSAgNsxxpe9aJT4ZMazq4lbDVmysho6U1gibftKsmn5bGCFXIF2oC/52M
vbL7usFsNhkPpjOvdpnchvvz2fhsu70bPx4uf9KHtxAB0oVcbUKzeIVyooonC19fqHLHx/l8ol83
g6ArFfjYFDCzRdnchICZHijuBziQJQshRxw66KgLUVGsLkGhSyaL8p5uOfprUwU0igu9Ilp7hCvf
dZIequAjYtBGJCGw97QVKZKptm8NyRqlqvJVBq4ZOGePZBAHhyZ8+fp3RHp1iGgiTToMj8ECLciO
xD6RHgY3kOhpuuRCrs/ivCvYiOUQOIc6+KFeqJAgfoL4DVhsjlYPfJnBAhLNSBZN9dJ3+c0ZEvxT
AP4PNaFNm9kBGnm2O8mCUpSPaIVqbHMxK4ZUkITIEMkiBqWIA/9UUefoRqBGI+hBGUTIt7IA2wc4
UoivviYMpSACgJwJhgh5+yk6MP7f0Gf0Soims8l8Nl9gxWMXzgdY9fv0uT18Hq3ObrvbT/WQt24V
RYii28AxFNoJkn7AM+kx+aXt1j/wtmovk+JMtGYAbseHukOox+OgmyYjf45qXWgvMgWNAuDHFao5
GFKJiHWbKDHfGjaT604/do0LvaAAGtSLY12s7+1P9jdkRFXfYJst3t+/R9QgIH4x7QlAGigr4ar7
J4EJFuDBX58QxoWi+JG5SBn+35BxIF3Xm8ZExm62YPE7Zzk2G3u91tv3m2+vn2bnq+7qk6ZJiURP
I86u/hg9l4/1ScJByQD42O+RLOAmYoEJRhnaQpd4SZB6xzyiQSxr04xgiLe8YIMw23DNiK57ZpGv
tpUNeR7Oju+uTjaLB20aQ6v4AJmTQg5oEKcvNXiECRrErgDpWVkVEXo81f5YQb0JsP5l/UeEh1gA
fht+8V86NfnG7DMZIMFk1nUc001Gr5bFq8dVN9mcPm0+FW3H6SgNgs2+38d+HyZbo4HxTsj/7WU6
YvklLH8F7VAH0ZJV2D1/JhXU91czRe1hE2pyQnb2t0WRoMmHxw6Z8IwVS/Bixn1CViyiAD/LbgWI
cFwz/5+e6GWxOz2fHHFpgtIoE0nJEqRswNtqEIWqDd8sedFo8+N/lrSps0BBRIMo/Dg0IM5mhb2/
EZvxN9vlk27STVF8symCM168mp1uF4u76ZYN849F+0EOKIXfHDQABtd9n2AcZCCDyODf9IA6IkG9
v5hbfMTkCBsKyB7wtl2wLllYnVzoVTTRw492+AfvlVAXZUgIt6SOzk+KeNUNwZA1Fam0BQz7HVgb
25RvtbS6IB1qEEelASAjJB0fT7fl92O9B0gs1BysT4+hrrafYvxBmp3Q2bzIXCXCsV8umvl+Wch2
tvxu+EWIZaoAq7kpAIzGAZngLSqyVIGo5m5arYEi1PM3FF9oc3ZfUXaTxZB9kMFgzl6HOaKnKA+v
Hud3g/vB5LMuI9GNKEoRsVqP9fScxMxn/VkNspMXBxAZBA4QAe3Jap3eVLm+aAyzNMYJ1xAM15Aa
y1LWDLHhqNSRNPw/lXEIjpXjzQmxmG2ZBANvbej4g4y6J6kbMGInZB1OCJ/YtLEX5mgs4jhvUEgn
y+TBwT0wCQ6g7iPH4mnRBLdf8IjY3ZeU3PuGd7QF7IVZlGpSsPIfemT7/vHuRNxHCYL41IafOvow
ka+UBzFRIb3FP1lYmbgDScavSxYywwGtFGyRGPy/YcGxlMo3LDgdjSeLbjidjQavJonx5nm5Pt9e
TT6WSSL7AxEJ+gAA+RNsMDFhOoA4uCGApgTv1HW3Rxc/t4x1BiEfJWMoL0/99AasBSNVkws+IA8+
7urrvfa4Hz8qWPcOAkvRlE0ETfJ1wTNgG1ZJddEDoF0xr1Lrusc7rdhc0TuvuItgyN/nqLCCfq0a
BiEQZoHiqB/tdN0s9hQRNBVZYzofrnsvrifFT88DSnn1NojEMlXboGog9d8rnNG3llmnTYbBtJsN
sAqGWiD1FM7t09llNzwcMMXkDkO9yQBpcbGiIRpw0zMEgUNd/FAaH42hIwnQDwWhSo+IIaYpBqlj
EKBONBvxix1snUu3MHP4cxYA0csUL7SrJ5zRGMWYJhCSNSC0gyANIAPaIPTCUoNEoRgfOrzLpIFM
QT5ykIaPIAeGHrESiBf1ql0dGB96BAYgNQIOhQTXHaLIbPzTp9+6h9//loSj0Z9YCXskfHXv6vZ6
dDrtXgbdR32KCMXiQj0IhXhlFkk8MQD4cew6QENIRzA6Hb+7PNryU4kQM2Nb8VUHkJURgwFkj35+
eXUUfUD1VBk4fms8k2maSiPhG4s/YP77113Uet86gY0Kb1yaqTb8i1xTEUXJj1/MfrgKdhMT7u+Y
i6k4z1C5amOuV/8azm5tWPaOKHUyyW5rLJ18CnjIKbyO4LuyfQ4QSwWOAg5faa7hpaSNnrXlhz/w
w0ewWYDsfIeJYDRYJg5+0Z1rmA2+hE1pPVZuabNs0PcW92qqmkZSYvmYqPWKvqkP9fsEKiY4WfzW
X6BEUeHD++kMwPbx7eldOa0TR1tPSRe5q439CUJ4ZTCz44c58HFl0/xsodmwJfThhzM+rfUcltnr
r+ctjOJv561uOBqMh/PZYsyO6SsxWM1vHs8OL9Fkez8kIuummk7AMCY+fKNHDsQ+lg89oFGk496X
LPs/YPGq+MUTZ3X1ABGASuKAy/EsbEgj0YvaoNNjbSPkqZ4jBoB/z7ZvDv9v9+v68f36/zF2Zs2J
JMkW/kWYsZO8SiVV19LqZWpmbteLrLvvDAIkQCAW8evvd/xEBElKVypZmMszMnIhjm+xpky9jTyV
V9w7OTyeV8M6t/4x6KRp3/wKUntwjU8t7+K3sD7DWz30+P1DhP3pg371KC0+y2qdMnVLADr8dNv6
JCGLpDFiB+yIl5M2YjaHlJVkoUPibGWhljh1CCIL1VNM1bL7hS6fW3Qaf6gwUF/4z/3c8IbxIYxl
WqdCoKGcsh6w3Gx8f5FW4LN8ki/qyo3HdBdfT0gwuNVHVnVHLbCMSNSmoDgYmMPFrrp204df7CAh
rXLT785tHTct7VN4L96lvJT1HZq2akBPrDnWIn68GdCFsYKgaWbAGIZkxjS1AGIFz2zzkEbW5bSU
vImedmbkdlLZ2eAq3S9G28sTdNoKm/vtXKw8DeZtVez0G72q9DNUVafXHnYHTHoYskTjPKiYLfaP
8/3DU+dbmoLCD0Ih6l4I8ZW+xHQUSzOUMmRC4SXBml0ZhNwi18X4514GtCl6Wm8/Pz58th9ws8QO
AUq/Wo4gOQJuUzOArcNaNOmYw0IgXlMQJRXeowIjbXkwtehbThEMUhFPMkkWVZ+yzBTJsfxAOWuK
yNDS7WkJTnTwpWgEvw6MqFJZzvV9/sGbzRveJANyKQ4Zo2O22BMEAN40Ghw/MoLf6bwWS3YYThx2
BhUdF+1Gd0VrMho9Hker8W/6IAIYAnuhME/z6tO6zYDEeQQCyCUIgQdfBQpp6Wbuq0huPceHwNXf
zr/ZaFljN7NxoJSHDU+uu2gwjAyGXH1o9GQRX70sgBkkY1ZmvhitYs9g8gBieMjRY8yDA4CEQXaO
RcuodlTMWFDvx0X/S0y3bt9ePv4l1cz+sjBJ/zUP80dcZaf9wlUO6GSgJxYdpWe9HU3AetDfmqzv
9t3J8RthXJtPHxbN5Mmp++PucvmsRaZSRWbMHqWuJACCCiBAPPdnzbVFqJfV7kznHIjRiut+iW1y
UTAKmvItR2wwcICoYyF4Tp12pQI3LDyQABI8jOEpjFXKaNn1wBPHYzM5TEGNN1HPgRi1DHRQEOtt
sav7y97sorS8DALwvW0kxxq5OGtmC4NRe9RuV91BbzxqzGA/Vstx67Z3eM420hikjZscTkMnv0/m
n/rLmMhnBAoIQEHqb7TbvKEwTbNHOKDio+HF/3kVQbAtHVQVnvu+l7ufJ+NFzLaOlrIq/UhxQPJC
76IghcER2heWii9RJghQ5a57KFXriu9t9r+5/uket7q45qU3VoHsoMgXHJFpXfgRNXil4QQE43Gn
Ythv1O2Ne43ZyLN2b906Mk77K0LuSUe2WBzmccDijMiDp8KhQOA6L05JQIQ2VOy2QPXWKj8jQHWS
UtXDHLxkNLwPaKwOs4tddFXsv8nF0AThM6fsfXetoAXz51vaDgLdq0gmS4jZuI+xLErT1n74bTs4
qaIuzB5QvSMUoJgT94WxVXU0RGknXhHGYsP1MC4Aw1NPeopWcmDXZ7qZ767hLClQrOyyG/sgOGtz
d6W9ZnN0Z92FkjSsZc1FSCw8pqjqYXV9FxHPkg64aLJYbEbj2RUSh/RIyE4LzLWjiUWNU0ngMiPn
GLFYtry6lKEJ3LFurWJaMEXK/XG+QRzRZ1fN9GVYLu6N+1dJhS1KlJMS2OIwTSj3IsDoGVn0Ydbp
d2RV8K+x4I+AEwEl620j1Inx05oV0vg3jabxuEuzqd2jz/k8UjuOZq1j9258+1V23mNzvLgaHNHE
QMxjLgJOocg90p8nkCD2dtempylANlW1YtaXoiYEaPA0USRT8T1hxNti6RkMHkXQhOL4JLxE8kV/
EDkWPajdhQN9eLsHZPG8w9gCt/+w+UrsEPE7BXP3sF1HfckUe2cATArjtQSEa6I0LKUdLnDah3Fl
EKI2CW/0BXKDIo2+k6GHAqcFwDKWe4IjdOt0ru/V+QIYlITC/5AENIdmkYBq1GNuEZt6jMas3Gv4
ofW0u2ltd4/Hr2XRFOiXBJAO0o2oHX/B3G1MWz5gBGT19mId0sg5xoQ+HBmQCNxMQUtF5Oj/Nmym
qbffzbdTbz8nqV+vV4iozX6/WBQ7HuCAoYKfOp9an6l9NcNO4BUUU1tJp1z9UJIw0fQ+WwFTn4Fa
B8Fgs/ywvb18WwUZez0PBAxAb9TuDHFFbabknatga3c7nd7f945f014tPEgVGbFzniGkSCAHX2bi
DDrkIxCBJ5kBESHlEXEO7uZ/9KZbeSWZ94jLAAVmz4aCAimsfN36w8vWEwIw21m3ppOIt9ITJgf9
I/k4NmQxCy2pe//wcds++Uy+jt67Lv7SImNqW9CfsZsZ63eqFkvURsuPei6rD+SKvWbhKVbzccwv
5ikwP++72pHCLwOlIMYjas/2ipMkCvsS6LI90CcAdLzWsIRfl2u9rQzz7X1D0/Zsd8eeIJxmRiTU
n0vhGnhlduKDtbq/d8n0w0zj6808xDiCH+OLvBUnSX6yeS6HybVY8lxED2rROx7xNtTwkstpkt/D
P0KvkXMICuO1yaOOoRS0rqZ1HOQac2hv8rWjwEMSgZm1pc2xIcoqV4/xISisdZdaZVMXpHx+7iUp
YSFKi47aNELNsEToYnvUUK7NJpYSHgNp94/etlu3mj3Lcd4tmifPRz+1j8NL7s0tTW3KrfZofl7P
xHnbB27L7GXO21CE2fb7cIaLoZysUx5ODjSb+G2rc/PQW11lH+Kbtae3dPfqRUhp7JHauHu8XNxf
8K483ueg5fE8x4d+YHmyaiGvVfSFfntekJ9J4VffdD6l5z0PPHGvNAPS1cZF1OpweHfx0J8rrCLj
yAzEzXZ3zdHu7l733RxmmitBhu2nCumLbD6aPCx+3q/UN00+lPR0/9No+1dUDS9NRnaUk9ZftK/I
0Lc1Ke6zpryR8MxFOevRVPKLX6Qk/IzWMFyvulprNI2cmIJWfCUZ8CX50F2mWOs8bIqxDi/KnRwn
qlzMtDaVpY84z4wNe7Hwbxt2T2o6j63wrOMBix377E7SHzS6Q9a9+/m4fzs/fj2buyudjL1JUPW8
8p08J/S0wZMT8z8p7TMwr5birHVdVlUfveK/jQhn8jczsEbEuul9yJ+s/nZVQqkxKkdV/P/4QS6O
Coac5g9Rh7yR4wUeZxMHg6nn/rypjSb3r2NRHsG9QJGHglt+uPLoMJkq3uVtoYQmUJ6vmouF3H4s
TyMHygN5CygPhJqBt72kJmA0nDX4926lwWb7QChGLw80y/6dt9E4RMFr7SVbSe6bIl1uzGkcqBls
J4e6IOyoSxcLajuKqSCnvWHv7ohadYCZpK2HdmALoBgRqIzIU+yf5oOwcMWI+DYyNzFWhdWwHdHl
9IvEWJdfBKut3xFGvFAuhFdHWL6cHG5ebBC8LRo2AR5qawFlqoVXjagvTe9RM3gUTa9u49eity0v
6oPhHNSpZpG5qa+qF3FZm7n0sS9nQTd9RpL+6dK2NGFiTvONESjyoZLrzCTRthk5FzakywJmeXvb
ErxYkukQj+mPwz5LANtVWyFgrb/tOO5tt8enh+PXV0ZoLb3oCqmu20hZnvjNGQRMRWI+8dkge5K8
tB06SAv1gF80p9veBYlDSQACMbmcXFkYLAkID4dQAVgbP9Ghpufz39AaKlPjaFDMGws79bRA2Mbc
GJwh8bIBnLt8QAJbABIkG6y38Yjhh4ZhHg/7A7p+eloj2xwp7O23ne1+dH/8ejbJisonee2LjYng
aF3Nh5rvJD6iPmyLQykOqXwMi8bYFESfz3G0MbAlgLriodohEa2DQ/0qxtBV8ag//8Y/t6af3IYF
FiqWOrdewtSVhMNG5VMYVaGyRWm3Ysw9C9WGV7Y3VzjVu7iXbfWqPqoa3nJvZnJ4ZpNfjdVy3Lp9
eqfF04nVl2f1z4TGTrfqDUZVr8ME70aTc3G/mU8WLEDK9R+73Nq6U83FhVDTWHdTwun+SP6MRJVD
jUZRDSuI2xJGAt5NG05hxhn+VBsjrL2V5tzwJ70JBQILq44ZKDBYezB4HCZ7bXAKREbMipKDRo6c
wUkSyzkPGt2x7WowtTgJJGX0KFbLtHqd5nqnGCfNGcsBk4BWtxelDT4Ib+aXwyeNwMI//DJpBbJx
ZDcL0IbbIdHb+taNVRQvAB8MKjZn6nY7o5iEdGb/Ru3n5bh6jiYumPIsT7cEbpJ1DiiNr5nUImPN
WLSafIrCFgDQ3y8+8mlxoHTHxW7/5UnxgYu7IJSCFhZTS42igTR4cZDB5KCISl0OgJxDC0FhfAjo
dSYGCfVZZMAOHitadJ+ODniU3hdBubHM7Lx1Eb28aT8GD15aeqF++rmU0sCNpj51xE/xjzDV6i3e
kev8U+jX9WB36QXQ2dw1DePXo7DfrdCYRrf+cuh98uta4s2fxkD5nTh+/RQmmXg0LSIFJJYcEoyd
t6kEOs+xKozaJfLQMaZtBgGF0Qot/nFgmX1ms+COvkGIoEbgwC3KXawWagQVTbOxtHqRSdFQI/6T
5/K2lUmZeBbHemK2knpu8IXKGLpzNlOrTMTW2E+657hBSbpB/BZf99/1bK5+ao4IeKub6W2a48+V
hLSlCnT9QWtl9dtz8kVQnuh3+BE9fTEuWDEaNeywUcGgN+j3hoxLnccp6/bwed7tT4hTPMs8JgMm
PtofKBQJ4TNFBM20pr9Hr9D44jj8HQklSRBZfEiXjgQ1zQtUtG3xRADZtYjhxhBEqLVJQhlRiqlV
hVMWv7SukAOJX1AvaAZVw1ynlpHA3pIQMgDO82lLljU1m5Od/J6s6eHbdvix+st1r7YJmOVZmMIh
fKUbJG+byU6nMfPW1a/OWA0N9pg7cV79vWP/fraZ3NpMUrGATFVT/67wF61FTJ3tAGWpZPM2C/Du
bCuZMBiK+19Hd1dAQ6m0LI3Mu9aHe5Z2Ztdou1MojFExJDrMCBkVDhM8nj0XuKhtEY0SEMGCQEn1
pkKxErYVpsfvg+7H45+YjFMcY3ykILlV75yiYFbbBFioV8EJ5YoxmreRYg8JkGg6NKaasflYF7dW
DXW+5tB2g/a+M5x3Dl+1WSdOB6TkerxLf141CDxPd78fx79wCu/TPsaMfnAgpQMDV6cCpvcNUKID
j6Nk73vSKWmT1Mc2/rWedffRoTDSmTws4tWCYGSLDRB5Rgx6l/2LUIwxGJ5J4h1Py8BpYGscmh9B
Irx/aH+Yd2NsJFtuMKDST0iE8QOhRnhh+6XeA0074Iiq4debcm8Ynk0Oj/dLuG7gqz9704sVO+s6
Cj99S122ZfNU202BHzXqXg1mf6i62t+prcnvRAqWel9OXfJjmZdHkEgvsyJ4rkr1ChNV2+pcru5i
eRJG6fPk7jNqkOqXwQsMvtvObsbHYiTLt2o5z01ArJe7i/79NYz71myVwhQFoUdsM4tIjzO2U8Vj
SgmwARHbcxa5l/a5a979tFkTrZLhuoOgcmSl4ML653eSOuYNnuB9nUQjRyenYRieywmpbVAO4U15
GfN+Z34Z+fBOvCeMKfn+3VD/Lv8oaGohIk8ICqWhCFBhpN9ZjJInDMeLnJFvFYdqbBRBgoteQN/B
gqiN2/xGETPY46/RWE5zQAOJG/E8lz57MHutsSzPr1AeyGFDnt+2K/jZl3aFjYL69CCwAKPNTKpz
u7KejQ8P++fuIToKpAaxCTDMhHmp/LMlQVFkQr5DSJPV4DP/rCgwSHicslL5zH75ZZ9n84Rus95W
OuZUtbNl4lrfAe0oDI+zEZJ+0PYioOT7y0cpVPHlDiPtJ9Aki1WDlu0B0pZDiEaRLBhLFrTOwJ87
/Qg1vS8J59Aq5NAYw68ujrENdYYdkC2I1gBNELWKclHRAq7Tp8sRSDgoiYu0JEhRGAJSbBxx2fBy
sc0dpNFviXC47QylcO5o5Ugh2mh29Y6ItBsrohUkVBqzx+mMu+wK0QgSjg/D7t1+1sP1MFxPzAnM
TghAPQElh2CHOzElB/hS8n5e8jOnSUIGDhBPCGJrWDmHMyELjGCKxZCHiZZMAihavInUIbShIKee
qGEfonUwRtC8hwjS+C0Iop3RGMhzOWrtXOsnBayiHNrBwIQ9yAQoyHobCTa2fU1Z6dvvdnvDIRs9
NBdKdfer6epuf/iatsbn2ehMwcB8oVYtDgED3tEZYGjOuGDQB/duny9ul18ifshBROmP8o18Mc/g
FvXEHTg01TIqbhzBAvefjz4xA9xtS+MNlk7ck4Jkzv53sFbQwT0oWLW1SDtcIq1IAC+XwaPpOE1L
iIQiJEgCkrfGpQzJBZK8pIVZulNITKE8jEdiSCguV5wfZabcBoaNl3tf+E/yTQvDYbg8Miyh0f7O
ViMmDCKCbidYFtlEt72WMxt/Pi60xzISiO7DIIEWRbtmFociXGRKBuuuyWNKsVCQ8lHYwmuLc/Js
ulAt2fU4LtckpBHLnXw/vNqWXqm/4nOcapSc7R2a2iO5TarhtVguwpuW9/XLYrGcw6mnxdVxo4E+
ckj57eIVNW7ozlndjPvztuhFfkdYEr8DiuaQrdd1blEwGNs7M2/rVK+54tnWbTxgKlK3Gg2Gzc3y
js/L3Ww+xgFi2ZByD/bYviH6BHN5ca5O1pqhsbjQymXNKspR60TnvAT87qC2UfSk8B8BRgda++nn
pxHfvFJ3LsvaXXQyWGqPI4pwrB7E+XT0Se0muTv3q1h2UTALvNUBUfQhtnS3+3UwTQuQrDi+RM+N
mReUYRXUH7plXMaV4nN8Z8avwLvEginuoN9Xeny4kEuYe4O6+g1MuVV8Nol7wOqVeGlKlmeXZ+l0
nlztt2zcx6+hW+TfJp2PZrsGFLx23N4hguNQQopkPXQg+WKWABJbwkNkFUlGJqHHl8tqkysITUz6
UzpopGKvKI8ceB7+dZiJSqD3PIkHk2D8VKh1H8rjpcDy+6H51gie4EMpRPRLkWNNKfriOJTD3Ti+
cuQFhH7xchdfdkaZhmmFI/d0Ih7i/Pb39OtLX6/fnB8Fo8ripUmnlkS2STIrtR4z/1ouO16NW5on
GQ7btUJ92GK4hoyLLzDlJ/AM1bN+Yi1sL7+NfJJ/QoPnh+TJk5mNY7pSMChv25Hxa3H0iJ0umNM7
YFJbBFG19vl6WM2few87XDN7oGIqCACg4VOLl0alScWOYF6S0od/hscWSMsiSWPwlDQ1UR/Uzxoq
PvqvpBShPo32oZqId39LB9wopGbxUa7uBuWwyGRDMgPLtEY9Rz+lyi0yFhPkEsaUlgoIcGihjLrG
nJLxdl13mvv+h80e95hF3WdHERaNNxbeLbarw3TyuNrnRgsPpHdfFRi9iPVKFs/6OVc6NQujTU5L
NReG+oanoimB+Qeccg33KIky8J4D72tzBzlH3cuHoXbxhA2rmUIaX6yXzD0N5CwZqH5W3wIegUMY
Uxhlatu7ZZv1p4RWIG7cYczLNqZ0xdCq4xOgJxOetgdUDINqFoBCiUpoh5TeAqsf1Amtc04oMIhz
hNqJVv3PoBv66xYNIsNdTbnOEuSrrciURXmtwoTYFGb5XJ5QtW99ZgRy/Y3LXDomA/05vUum0pdx
XxhoGmGMdespTDl8O8w/3l14AxV3mJrKFL6r4MyeeSX4HqPb7XaXHtN2c5eCWb972+8/Pew1bRXR
sIJb4CJKyPGzxcaYQ8thoFqQzlKDjsfEw4hDUeoIBChVjAOXwVuoyLcj5nA/ZY3MVd2/SzroeSqe
NxjMA3YC0Ug+M6Jhy4upI1hERpaDUeFiNsBruRt+5ZbcWHaItyN6luGJLHLF28tnF52lUl1V8Hpu
jPIztlbbLR9+/PDxK/8kl9FzZVFCGpyyA8nSiAhk/0KW3I+skL5NrDrD2nG9b8fpPBIKS+KMmUJ5
xKv3r0urfbFETQ7QJAfGdjiye+F5xLAiQJbP9o8m+VTTMDlKX2Wgo4hX1j3t4r3nggPhuCtF7eLL
Tcgpd+Fe5GsS1c/LzkcZks63eCWUw9a40HKjcjuuTEkbf8L6buoseNcyt19roY7pT6KJ2m0PR4PG
VuCj+0P/oTu839emFqMAWTV4stWhKIXFvGgFwm4+7F/rYjWeqakqRxhW1TvDzFmbmocOnucfpz6w
MBYKI2HM7bfUqYA0Olnss5+MWBFBqRkoy6FtExThQQbrtCaPWDfLDvA6bDIte2sAj/AIZ6kVX6BE
5UOpEfM1ZN7xli/n2/PNku6AXZ1YejRkvncDkxmfct3ctiYFE7wb4NvBwRdjAyg2Noagd80M6hoa
RiCAiW7u+LAH9Ut+MQXwBsC2xfnmC6XmjYohIJ+BaainodTnAlHbYGL9xW9R//BQAxFabBY1oKyp
3ZXCaSrWIaPBAJvW/qK1vDYYYCMIAhW3L02pmnedR6f5GQpFLOMum6D1Rky573WaEcu6t5jMHrrV
Ls9H4ClUPTVuajXg0BiYAoZTzDDl11hSoCEs/Lf0mOKVyLFvciM2B5+bZwb9wxGdj+cV3TPIUOAz
7+dymNyTrXw9CEm6leOQYu5hSJhi4V123QK3Yp2BvQ4sPEgSFwAlegYvhPP2TVbfmAaO0HDPhtAg
Ls//M8XOxxQyHsN5KKk8gzv6GVCSJaYwL0VH/YDUJCeKNvsQSpL0nDM+tD5DUyiCQP+IhY2PKZwP
BDKKThuj4mOETG9pNjQWs/a8Oj4/bqM3FkHhKVBg2y/8dfaTuS0AW54KzKBrpKtjjPdSTmss+Bfa
XbozHGtgc395nj0xWCu764DDcUDR9jyiZ32vWwBrOriV5DK+VCXPO/EMsq/q37LbUa29U0SOe7F5
At/fzre1UKiTH1yLBFgO6qJg1MmxEPiU5YMci54tfsQHPp9E5bmvfjvKYOlhKIaE2OpzGKHIsb/8
FfEgH6qkSVE7FrzM5nN1fqVcLcpLi/skOtHohimuwDySlFtQKhUFycM2cduYrChZm/yUdsqxsEEX
1eHiHQ/S3Cif6aOjfqeD2apGHfaEjg9O1Bq3rdnTZLRmfU326jwGYeKFoRa+7OHJ+Hl+d9qZxwXo
UobZrAZfkLGSEEPMi6k9vKwNG8NFHAvy04tutYkI00KyZ97K/Nty/SxzZhNlgVVj6TSiWiTMjKlE
LQJWhMbiZUYzpaIb15RM267yWafNZsYig79Pe+QUEYMpwpX4ZSVn5vaRKSXKuE+5AIGBjwCC/6S6
FcJbscvb5pMmi8w+7/ZpbSlFEAJTmBCvxf3gqs+WLt1F3v89IszdQyxiRUrcOLKTwy4hPL3x7b+4
VudsyIKxKJEJA6w+NPOOLDV3ArAssdsgK8+ISZjO0BhwHGzb7f6m+5ynYpYBRwSJJ9pUWajMG2vz
CEh9TN4GKs1RwKSAMBTJWTLd+G7iuDDhH7EgvGFvUBsQKFJw1n8IfP9/a8IwGkHzxjHsAQQkxabI
P/yJrQDFqH1qWSg6NMz6TWZjxPfdaORlXxXq3GPHDHR6yLaPL3bNOAx3+83xeB8t2WjM1kNCalo9
JlS7k7EIDUu9FNSxQQnt81Geb+XWYg4Ds2NY3j2nIT0q/gwE2ogxyEd+Yraov+funAcKznQ9y1RP
2BUpW2PssJOcN3XspNrNH0pQNduM5tCbQyr7PJQifNrd/f22yA9iEtuZy6a+h202we2OsZ/swXAu
8sfjU6ddbboEf4wtdj6sepcwVLkVTHNTfEClkgXl8DTCR/2HdWUgQvmx4sU21I4andCFmM5I6ET/
ySsbjZnw5BaxZIWCvhTGRqRUihlNErwxy6vUGV6ZqlGNIc/cMP2EsOz5FcsDuT2pLjPwyVbXOsms
v/U+DIRJhrjWpLD6Qinst/aL8Sa8nquw5ijLKA5lOekfDw9jyu+Hh3LoF4SHmf0vX3vLvTKap0P0
zXBHfzL6SslSGOZc/Hl78k4tIt40pN7/Ncbq+6ubb3//rTybizgBLHxBbcySh9oY7fw4v5o/Db5Q
JAZpXZQreSeX08tFUzkWfcLGwncLAEcwzDFKKy8ZoeFdUpU2OofwhdFjGNr3NxTnR/3jw+AdU0Ox
cOS7nwaqWJ29uPhX92ygm8OxuJsWb9qVlp3ItRDB57RbRP0hFGzP+7/zIIxAoWi8efTc2t9meQ9Z
PgHjxGGyBlgHmQbCs9XuOvzriSzYIsj2Vub38K2+16Lyo58nrESyFXhG5WmNj59p2+MAkRwfcrPC
UJmW0rOhuhCH6s+n6mLUjhUxw2/zu/21RdrQlDCXQ27CoXBxs8fzuKNZReUJiBfzv1LlhNWEdxWo
Vmgx39NOz+/Kce74yqyjWTbt28+YIuc7pErmH2iQ97D+cPuPvDOL9wAswQ2MK8cYuSrqD3QON6Kk
b+enuDwlSfCmFNb3ZvUvkivXPS3ekoocGfccYmMCjKlMVY6kzWAgnMI6wCZbgfniAFMaW1vxHKpA
3QW8Ad0F3C11F+S5n870ilN4LkiD7S6XBsDoAuK9OM/dssd/4YeKYPEC8H49qDv6YH5ouOTlJ12q
0XDYZXI1u+vi8pvfwDwOHntP1Woxi/A9vkuALaECTG2F4DEzXnxke2MDA3XCgMCYVoM8+dGCa0pT
DjOUpVeSPNcqBOyJhDkbB6S3dXU3vdbWS9nnpxmAmjU6lRWqmwZ3CyEzFh5QkhHgWFxQSw+4kGOx
Kbzl53xmT4RcRuJEW4dYq1KLDexcoMASEpSdzGj0r91CHlxiVh/+2ip6JlqznL0dRHQa36Wo2KC7
xx/x2oitgyq+OH4eRCwmdOHdPVWPN2nTBl4AzEiaqCdpDgdvMDXXF26/Z54q+LGen6PYRoGhr0mL
gZdwHgI8exT4/YZNn5ilR1570opLonkG5qPuxeHhGtu2+tbr5v5/Qr3h5f4/5IK1TZbNl0APxAvu
gC6wtz+fddXXIuuCZ7Lw8zFf6OnxJTHWvhtoI6u8/dd2vyObUcDWku9YsYkN6/9PP74iyEndhH8u
iV5i5aDIRNL4YkhgEAUnowoPmIYXSPlAU9gPWLLfgbajaVun+DBBOxhpB2yicvp2GtAu7tqT4221
vkH9QdItotIuQpwAB6DVjwc2Rt0M1MoKzRs6kLf8Mz6bRSYHTvDWXRrY5MALNDe2YwiHw5KsskVx
xYQSUwAYQdV4GlKo/XxqImPn2a0gsEVlN92LtjZjKtpaGJCBJ5np7xYJKTebJg97nUlzLAANVbTZ
h0lQKedvARY5IEMycuYVAHYuhxMZ/B8yrdX5JwQNHZ1wdInQwctis0bf+mI7fKzm28PDDSMyaGS1
IzbOa1hY6p52ZnKWxm+At7fuX92Pm10kDqfB1qpshlX184U+IkMCNClxBPuGdHJkbkCZMRD7G6GF
IDsZ9j9r7hBwGefN/fyKD3UCoiE2A3DaEww4h08fpv90uFEwBWLBl3tLuIRD6PSflD5N+7apTgPN
CuNiQA9qhg2HUZxnFn7GJb7j2bC0ykXMt1/+0n6WqJBQWRKM1Rd9hSHlOSRi8eOWH4qZqYvTpNNP
203YB3CFGXWrcGCj4Cxuj+PuDw4XZ56dkxasJt183+0/kemEbMGYwqT+OI7tB0w5TE6EL/1tvmj7
X+1m/Y4labTskzgO+bwee6vzJd7mV28Wk2l/+NQ5LsNJbNbTVbTUDsNPvAWCNW/t+xftVuczvAUO
JvzHbnDVXgx/55C074yTlUEMEbpqFVvxWA4xJMs/+TCfZbDIH16AnNQMSvEBwpcig2xbJt8nwUqs
zj0EOZs/EC+SZc7SFtkQixmxwPx2e80pMEeg8vYwnPV1Kh5+BjlnSurz52Sx5mztk50SV/VG2wts
7lcX36z7X2zBUnC93/9T3X/jcfqQpXbtxKptULfpxXL4/N/G83gt7uQeQ7+bKS/JZVASIgdF6hBS
yx45TrH/KiwhJJSe5CnbJzc6NGaH5a/Io+0edEGHCv8kgdn80aSJ9oql8s3hYe00J98Wa83s5LjK
klqYY6tK3YH0Cv/03J1evi2t3RgMbvo9xjCGfHqVrzV1mx+b6U0mg9bd/XqV/J4jGuTPUifRzL3F
Nn7QJG/6cJabuZpeOO1iCY5ptQHyyfWFwuw7CHf+qBOXkQUtjKZDR9cEgxosVbv/lRb9ZMUG8DHn
SvtV2YgiYbKtuR9ZjDYz1EgVsoWg5WZ/srGT+DqUxS7iYrHKpPKXzPvcxvh0+FJuwUtxd70XnQ53
g5/W/+B1fCfrkD+07NuJoie5fWiRR+Zks2mfaQdqBA9pdgROQa7YMy1GBQjFZmzul5cP0YaXeDLZ
g1b+ena1GSx+jc0cHa/Fhh0UdhhucfYlNtCmRd6Rbss71JIORaot+JZ35JjoYHmx+VpK6DKcY5pF
TLFl7yArTVFf74bX7JadbJF6TDj/0BeE1VoBQ05d/iOAW82nl6vDTv6/iPlDb9S6qI6sjQ2rjdQn
kWfZwfHwdJfy1xOmYqcPsHI5d1/rS1oph7vpRaIFcH/J3nmKDPff3N3opylsjHEaGPecqcCm/4XT
JGsbUQmn31YsBmZeCSjZELs95otbrK5t7gO0eOo/HB+f14ub+nAwWsEzobPh7GI8ybuShbqgaIge
FDHU+ErRD8ukKQpRMU/fQSNZSKepxTSJfWiDdUJzLhA8xFPSmqbkIyocmUoQo99o0hp83fzhPUMk
zRF47GeEMa8NHEtass+HQU5MYSwtMOYRDhhT9/eYhqBkaeE0EmAJMlPour+7FpohKYUxdBacIxGU
TgTS3t+CQzDtbq/nT1onpgG59zGOTvoXxpPloEPWgozZAruxw0tvvRrPl9Xd4416irGVWE8ZNjoy
OLARxejZlKo9yEknGz6VrZnCMID24XLeIJSmegXGEz5/o0/dkW0qBuPHv4RvrYEPfo/jx8v/FBxT
/5+DQ5DCiMROa2LDkxc8ybE9IcdINpgYGIvuIGClncDptGwKbXQrDiSKZsKTwGO2iE4fOCcqC+Zt
tatea8YN2vp4WnfcrvjY8XkzrjWaLFezae9wox5yI2IcoG6dlzZ60Tf8GbP4mMsHGHI4dNzWJ8xX
7PVNJaNmrnpVOu7A9l9QRL3DUNn15HBG3SqY+zQNw/Vv210sONVNItowhaFKMbbQvFWCo47vtLR2
k8veXjvguoKhVGKpY/PYOIQdHkotvy/4MV2pKfj0ZLGVS7eD7L8YTWmt2k/D2fLxJjWuIq4+6xSx
mfM6pvMpL44MkH0AsGpArSbO9K4v5m0EHXHYAqYedRCw4aP6qXtX/+MlXys2HiCRmD/Sfweq4aB1
kokKfE5Q0h4fFYRx0i7FcFR+fboTOdUsukEQeqagXt7/vj7Irjm5uZz6uLBljc4Mo2TEgKWeAMem
7G1F6DRWDLoZUoOo+bHvXavqT+e3BHZpMnz6t19v1W9GlaMRh+vF/fW+im/gklN1h5/4R807tWnc
pN6OOg7mbahSY4MDEGCUA1isG54YT9Wr9iP2mU5+6qaPKqQpf9YGdWq3fh5eLNhwPkzRpNr+luDw
VmhpL2kgme9jlimVjq5AN7e5dwmt4ZiqhyEoYX9CMAEG093D2S4dRkIeJvSojkfh04eOOH4HmZhn
9oby9Bq9iOv+3W6zmLeXWXmsKlQ8jGdpmIdS1VBS0gb3InLACVODgSp4uMw6kgaCk4KE7bKOyFkw
um7vUk5v+oMvoEYRUyAziNYcqAJWrBtrfEJ/AG79784yjUgpLy/xcXBqiyad2cWAUsGrGDlyQGYy
Rf0GiytHltKb7j7NF+Sgt4gPYACWU+lnSlN3wqsUvMwsJvG5ofdNXmP7qpf61NglpTXdjm4f7lrd
G33YW/oROxIau6JQjF3mnkI5nz/5BZ2I8miXaBhS1+Xh3zxcSIabPuk/iIIMJq8WD2g5J/AYsWju
mCUvfd0GLqI4/ttNycZFOz4xativ/+qwA2E2gRENyj9RQnGesSvUIJoaQHsmeJJNJGfRSjmqtFG2
T0YGLP/BEepmdQoThHN09kr78ohfbkEDo/XSTKysdugXMzDJta+JNYzvwxwh2wvlHLBEkXXW9CXG
105q06xm94f902N7sL4xpgTvALnfs8lpBOkFXh9C2/t56h1kdBmI7as4AY6BIEgFy2jwqU8GmKxr
hQEeFE3w5TiuMCAGRGo3qpMuT4OKAwXxQBE9vdSzURk9Xz79Vx3vhBiMlPbnu984RzIkZjygF+jY
e6UWHQdSN+FCvYMV1LxwybzQeU3/qB9OUXfQd+xmYw61NXDY6/bbnV63WzG+cB7bzfaPo9uq/7C5
2bMOBlRINo5mHE5Q1WTCa3dm/YtW1RydCkRABzwYR2E0RUh5MaWVCWrVOXavOrU4Oxr6gGF1gknW
sN44p8VP3duhGRIOUypDZQYIEKxUxsFD2ahWAOI8ilDx0FNEYSxsCA1HAiUUBywoIFByK8lAkPO+
jrza4a59CNjflu9J03l0DsRuvJosR8/3jzdpZQXPsouCIZDzqiqpxndnGxMywjySFyf4T6r+LPJy
WrVHUU5xNzOm5MCE9nMJyaMJnmxibfWLuGAqnkfkkIMyVQfgDzv8T+xlwVp572gRtCglYNsHWiOl
naGgSQiyZZVeWjuDNnvVQy/zHq5g67KICddFy6A2Hm/Da5lJ90SquMhSlVWcU+SRKFkYBApp4ZRv
EmV9vvbwUpqi5gtjKz24v+hpQ2v6CSx+aWvVMAbk1KUvWYJz6TMuDRl8xww01oBlM1CkLzZoqFvo
8fr2MH3aPr8In0A8tzSwCNZ9UwAX/pqiSkKKbJNPi74AuRhiR64UVsPhZI+jYzzCWarZ4mCUgNJS
ILOgUoZXMS61TBmAgIqn/5rCum/qCKQoV4kiCJ7VwQENDx3HrA4o19tgBJaJXX+rgwdPOoHmwLeO
l/hk020sTiajZsdRIGMoXcRyoFZUZV25fBrqolCKJc3lgNKFUohzLvquFXp1mGXY50tzg26n6gya
3uC42i5n63kPR83KZKD3Y2Gs+GZAHbShhv2VVaeWhDRS52aMhQEagZYkIJS/MGBYvMHmj+3s438o
YKEwPQ2wG71/37ZOY2qg2bm7PK7TAJjEYvyX8TMlGMYbpMWWQJrakl6uhr6R+EY9/wRF7FEnJuqa
OoB5W+HiSxTNiIjdWlm21GP7GT4ccm7t18vBasCnoWsRkWvbVvm0sKVUvSudGjfDOl1XMjke+KYm
U7tRFRedmKpca1t0b6nFGJWuuq4xoT4Q13OKXWV0rS/oDuoBP9n81O5dWlWg+FgoterEF1up6tO+
0fakNnDJruXBbJ+iUskfLS5bq+jGzuM05DvUwQm9W/GdV8dm2CxXk4RHnWG36WdZrLS67R/mZboJ
8FLJsW9u/LejDTY8qxoZHIWXFDp5WrFKuBvyeDWZalJJ0QgYjKMiIZvG2Gpa0/hxfh78yCMqwlBf
VDy1NwwMNPQE+KwYZ5DVgiVdyDkwgtZGohnVwAZ6bIOTspbhFd0/ZuMHBTF0JUwg/53IK2di7bIL
cdIMkIYrc4YjLeJbpOAUWCUjmdohoGjIoUJda0pRNX9qwMoXUTDnnNgX/butHPRdK8dIAdr1Qvsq
ujPbWDo2rW50FhyPo2rw2J4ub+ZMgQRIZABoLQlmoDbQprVdwFyKi5yAOAdewE6epKD9aX5jaYgv
a3Iziplaa1N/G6YRpK2ssT4almJkR/kQGJtPh02mtpPFcoasWEpgzRCr1LpOS2htMUkxksWi83y5
YG5ReN+QnyBnIxSSltJ8yjEaV/RGF6u2ZlLyTPlZynHPu+pyRMQaAod9QEpykFXkyHJWBCrH6Pa0
0eh130WatMAB5pqzmAvbk+x0GbSKpZB5Tw+KIVdxtoyh2fZEyTiROQ0q65yILqKbnY+kpclyyssi
CQPmUGQzTXWAs3Gi+RwuIwfQFOScaRTnNBKECPsWb3sRNjJ9R5Ab/Se72/vZ4+7Qn/6iYKGECUhh
XXgtlxbNLKs+QtZgkDWKWDzh4/NC/CdZWE05jFjvRCymnuSuoWU7mfS9Kosnlzq70CSicj+aEHkm
pjnmZwalArjkgfi2MaFbRHxIlYQxzzWAvxt92W3jHOLECbIa0uX8cg1C6IS9gsFrWdaQF0TAoiZZ
APFPrKqFdQJ/mJamU9piBS1GCrC3owu+5HvxQ9Ox2ue7sDg+H9UsVmMIZte/X47Xh+k6W6zAEZkC
PoCDebi4ffgIaySdDWTkaEtCw3mK1Ayp5kUConzV7m9si/josfTaxUZvM2gRQUBXnavjKOl9GgJz
SFbgwcv0+Tqtj9X3b0wMTjEDZqDnBkAdWtR2Q9Oj40Sj0LmzBMaJqq8zoXYQK5z23Ofgbb2LpVxN
/8Ey1cFgPBqwvVZzpGb9OOnOO4+bVa21ZBSod9J0cP2s6NmJuhdzg1cwDPYM8EYhqVG90wStKEBg
elfzy1b/U7LBsSUUPKYWJSFpcnHeHpgatqZQ4a59i3+h1HapdjPUc4Yg7Yvjmk8RctQ7Ii/hR+Td
HxI2L2YHULeua+i7jrrzmtjzUYPxiH0ah93RuGqKfdVZ9467dqroB/qImc62uNnfbtUoIlGzUGpU
sdjiinmF8FqRUnO5rvWwW67x1GNY5qHkaAzbRMUWU4Wo21pJ8jXinxskHNuTUtez1b+ZlnaZhiLb
I0xaxgBmcxszuuFsm6Ak6tsUxmYISq1DPYqPGaK+kwbULJAReFxcVJsYmwcNferSoOT4mUNkv6Dy
tug3NzYPS1SHJD7GW+sp6N1P7kdPgxXD894PajkZfOZ5jHkdrnOkzDEAgE2KkHODkcwi/EalaIEi
ImTeCRRgoDZBCDm8BkpC4Kn7yTpiFjkKN/Dbw1smYqrGRbSKh3/JKi3Zj0gTcErlm3eFw7unVtvX
U3VUPZRzhUryw9Y4k4rl0JkRMZAR7n9xuVjqDq78yEJa31+1PFJ02rA+zCrr0UZnw2y+u9JQivW+
vd6P+9113fp4ibwVgkqnlp3cSeOmCNTW/mwkC5XA3JSEbNsnm1olpAC5T04FdvEZWlsaKlnmPu/S
DE89I8mlCxZe4u3vz1JvVLfjtBSt5YWM1GN9jP19a1K9MnuIaf5teruZzVBZtGuie7ynd2P6PPHM
Es9rlv1YaA03qFF77Hf0382/CJ6U86htEy3EHFqUOaRiLcfwahxy4IQs+xyHMQ4V/zNR7ev7h7ES
j0rnODUJbX6iKWDbU+sicSswGusAIjTqqRaVkw8eLLmLQcVinsg2rwFhvIDahTFBzqqiuWqc5wDK
CRK8U2wZk3s6839uQaIAemOnYmXyIRQlIZ/Z0WwY7cL5P2dKqfD4bjRi8RAETormMN/qVTTPkTpr
5U8Re47OUxbSgurFgVVQe06DqVqSxRSCKyffNoivTY7pV2xcgVSp7/5FT85q8ji7Pc6fbzaeocRD
ECTJUvQOFGUsA1kw1sT5jB1Lh5MPna8sOmJW+7cB37c710aZwOjEEex5sAQN5NA6WdQydY8hA/I5
Vs0CJfVuHsa8GVPqvj/fy/uc9NRKakjwOjDyPV5MBCwyghEEFHtXGH4/Z9+u5E5P/WFNm1d12auZ
aIudfmK375rqjhbDwdNi/thOE/9AFu0zhSkJZSvqia5xmGJexrZiuqtyPMcWzpFX//42zJ9nW2jW
q7TTcXDNMCYcorNa1c8EOgGRQWkz/1GX1iYBWvFkLJfPTPrc7v9p9YImjKxKhVpfyiHowOfgmKPM
4qM4kRaQgJT1BBgBIWlO6pUWTjlOhvGhluHnyUyz3Tcye9P9b24Is49QLACIUM9XxKZfoI2KUeGU
1gXjSjf2gXN/qN3TeaXdw1hYh8+9sU1Hj81hkIsa7ou77vD22Lt/jmgDS51US0bXoJspVAYZ4DlH
VpKAaMqG5YWArc538jJVgM7mNuwwGBZDe6Z67okL62sFNNRFAZXpfVryGFT6ZDZQRVCCW3Tvm2M/
+0drIEVsHVur5UfqlQNwfAkr9e1MGIoZAVPbwQjSXcpFwKaUij61991qrOJ6oZus7uK75/o4Z7cx
cnlcDYa9p+3j883ZxzlzT0OBxpgYljo+8R0VYPEZM8JHSIROBqJWa6BrJIJ44dnl8xR0gLOPjzSX
y2JjlXoLtkSQMHJ2HiHioyaaS7hSKwoTaQUtMDlirOOFhZRvA+ziNrnMPOVOISiQ+mYwlIACdWE4
JPn25NdlgcP/Y+xMm9PKtbb9i6hi2ExfcWy3MznJkz6nky9Ud97TTAZsgwHz69/rXrcktkkqSZVY
LGlrS9pag5Zm84JhvUNgniA8aWSY4AthhSsSpWuKmRBzgCGD10QOyiBLIkLsy+PhYBfn5rqFJI4d
D37NL50fjL6yhpsj2zhVtt/EkH0p053JQzVo7Hez2+8XcVfrctRTGLHc+swtBH9TUuhvCLXBw5qK
B+YHM49xsxAx7M3jWYvm+F1j+bH18DqxVdrYUCTecm/hBjdSLhzDi8SrBxLQ/GLCEwI1gaZvHRYq
E+gIL1ikRIUVwKG9mQ02A4HSz8ur9i42DHiTv4epPP7pzQLuK0JoYptBwK0l1GRLS6QzmaBpeKW2
wyrCV+eLX7TZP1qSV7GrV9cSMtHS7Z/1U+bLxmS7WVb7WDbcvX+nEXXr72IdgRTCGjF5TblCQkYX
CUlks04wzO0zMm1lLaJZU2fbGBIRCLQpnR968NoDWjwsdBUeMyWCYQ2HHQxqaYWgJhQI5DLMDbNF
lhaZJ1AKq6nYUVCkEMhr7hKxckuL1wSy6EEbe9O2OxPqdxpZVPQPjKs6oc4a2c5dt7O4nx9Kh9JE
QtxMnrSCFfrYaR+F9IWfAtebK6wrG7hEAYFaSZRD2RTSIqZ2hcwxLOOdSpbvkg2I2SC2ZoOaHXR2
8GLPadse3PQJWTLZSDhJfmwEhh/wbqbvJoc/nc4P2cnD10TGyRZ4iAMAvuenwlhI8f1/j6ukDOhP
7afswcv2OAgRiBxthG4ldLr7Zw6hOCkcopGFYM2gUBaRDrCWyIubh+A3HsGKgh5wD46/WQ+06a/6
MGmk9fLNASdle1Uim1Gsfgbj2PlHsNMB4qyEmEmMuxwcRg4ghcFBijOT2wYNZWYxMSQty4lgO05u
dyKkxotOM3qEJRmenyZ6ipjA/0lAsjazgAB1zmgSkmjq1Er1L+fXNFXIR4lGlBeReUzQbvp0YWxD
f43yuLjlY003VPH2s+sMWHd+o8D1jBNuYrwDyJcg7+pEecW0N3XhoRx2fbY98GXVP1xWwb8/EjXt
QuO1zFvYwY1Yj+OtO301Vjh/judn9paQn6v0sLbPLb1huzkYtrqsUm+dH7ja784Wq/lmvn+fjnZC
oSN1VhTWBnUZ5lFId5H42hCsNToCilB47ggchvZYSFHrRUzc7co63WpbOjvcaR/I/njQ2VnW1hDJ
7AhdCAyuMzMCocp8ff0+NHeANHkNASHG/zUfr00xkwjc5CqkKLSq1/tv9X3Pjh72iOuwXbEusOJc
OU6Gf2kvNZbTu81uuHCt/zV90jnJdzfH6jIPt1L1ZZiBZycjytQwRAcWjVqUKZWOVnyx38D6Cmgn
NRXVLkKhYDwUm8cD8SZFFxty8morZu6ofNQM9V8QSxGEKHQBMWmAJokRaMCj1L9Nk7aiRoz+6N+7
EUWahNLS0qUViUIjeAUPYj5Z3fTe8/9zOWidHXyWSMKJFgPdWMSoxNm866qx6jWftsNWTMeJv2Pd
OhVN9VsiwM33IG6q8NYJ4KcQAIQIGDdALZ2VWs/WTe6S0jK5SYIESFGM0cbZBoSKBtFylPbApHKs
WJ0eNMKPOz/WwMQIPQ6B3PMhDAelCDGBYh1InFFgCsWpoIVkaWzXtimkEK1ipk4UypJjBGkhkM5q
0AnK4ES2rPkKQsSwUaPTaq32cyIOf7CrrdvSWtvhkAEG9l29FKv+dtntPz3db2PgTncoIka2UCEZ
8mSFBsk4EwBnehVSGgmNdgKntY/QwgrN0KQB6rxA/nB1mrkxt1bzI0KIkKBXrFqcFMQAH/Sx3yQC
mpDQBKRAU0vEbOiEGDVNHodH/ZlQhlJrdl84D4Yeg7RajBERTKWYUD8ngJuLs+ak2xp2meCDAF32
Vb2kwGo7m3UG0yRFrn1qOWs1aTJP7aX1VzT7y/8QwaJ1Rgl7gbhaO3NaaFM0WkEsUUARJPcLXP0I
TEx1u/MAJdLmKurcdo7qP4+VR9uC5PBPfXP9EJMfX1zz8sd5usSnyoGnsTtYPZkGGqwDtRxIeMLJ
G50DvNM/u9tkG7i9sZyA/xZlfjTvyqnqAw5i7nE0Uzf27dSG3Xat/tN2tasmtx4mgAOodOs2ILjE
IogDElMgVm1QJ3e3QU0NqzigvGWWW8M02egGmb+6G34UKbKj/iGFddvmi9CTWZ3Gum18ZoogAtZY
QDF8nmkNklC7JojpYFE47c1ACIo0ULPuXtd0F/UMEYAQRPWfLzEmrlXT7zX8Pxj0rlOhOjuDZ74d
r/bPm+Y0VveYAK1vc/ZQBgkIGAxYpFnrQutcLAhRqj4t/Qh5INA0CJ8240pSnq9vPA3OsyIYRiwV
gsUKcy8n7XdHKqJdsYykGzagguXCJhheHJVuaLr4EQTysBcI9Bg33z9xJwJUMq0MPfplm8wSUsQj
CUmxnUNUColMFry/RZnYsHSuuZjxYZ6iOewO2udDno1lY7Necft3XidN+0/9Si7eN5c6C0liseeA
jmsQO0/7uJNMXAKpfxCckSInhJhSaQF1GAEBCDY9oFAdwVuaEyMijo20PB+4Xb/a5X1qGAEQwQ0I
5HOrb7pZj0EuKFGXIYsPq6ohBjhqrMAju8IRHw9EWY7OiGPhYYK8nc6IgDBQyErMpPpF2xKy8ZJC
VbPqd6o2h4+1ODHibFB6tVht5oeHWeO9p3dtoFlwqF8ohTMChBjAwSEWg0INnpkmBYLUnYcSTCW6
L7yc8DLBwIC0X7Bhd1oLz5bScnvSQTLHmxY4kAEXGhZb76QLPagV6x+gajL4mGyATCaioYWsSB7k
s8CZlEAdRVY9/3cR+3t5RhAOwQK3wKkXBFnwcKWvbIXBBOLevdq1ry+IKgMiVGlzxekQdKAJO7a5
xMxjkX4TausUHyKiLvEQCpzMrsbaYm+iS4vWHOThJBHasp+zQbuvvtE5G/SbnV6ny5KJYXW+VqL/
NH9qP637PZ3EM3liw2FtgylUNkOsdxyKk4+UKNIK+dKIE+vjmLxnhhbSQKTe/dUTi9tovfLp7SAS
O2wI74cPmXs8vP2k0USWYevSMtT4mgMziMfQwqTHeerTb/t181/eIsr86d/7xvZtc8Ak4Ww91+ki
icwshdmw2GV42I6qxicOy6l1ka2ZKQnIoXW5S0s3VJY8IAVnJE0RfYqaGuE1HZ0WI6e8oVQ4xMfv
4gHxuym1L5rxzNk7yfWBwQ832JO11gjjFiiZbvd6d1TK+vY4Rqg2qeZXU6K5oAQO38/HTJSVbPOx
rHmsysxdh/A3XjgwcfIk2FEcma6qhgN5RBtCmFsSQsSdtRGZwp8gcKQOkOIPPjV7zvkc9parP+OY
epgNM7OyDOa9nhaX2L40TaVbmjm+0fi3MX8jYcj5wPqkbBjHt8okcWEf8um+qQyWqXhxvlp/aOwW
n5VM2CQgm+fn0ax9N2o8Pq0uOsf22/QhjfmlbcXGntNcqvlw9NQ7vth4cdyML3SeSF0za+s3rxE0
H64+8HdkSPPnQjr8fllOpXuYuz2uVuq0OG3wZTegs622ZDtc3Go1Pqo0CWU2cnJ/wEraahvZZGoI
6LFmIGpWQhoQGUVS0cti8bAzK67snujYwMSu2doXG2ZJg1ktrmnhMUdY3LeuNXKae8cwkxnOXGjO
s5aFVoURjafFlDAFfjhFQ39ioUw+42KnmFoHeTWurvn7LYvl7KhcjVhQyQNuQmfYjs2l5ydXzNvH
pwcMmoUseuwTpt6o6ajaXL/UrJ1NE/B8ZRsxVeF5fB2cGtbrMWah1ZTILx7qlwfV4pKl1RJ7UQM6
sEXFipPnJ5UZtCj1DxUs+3l+TToTOc6jsFS952HymFIEuMrr1HAID/NoX+gC2yznJ25CFIsYSJJd
ry+uHYUlVCTT0JNoFUMVMdeOzzJnesU4xc8Fo/UjI6bVbndZssZJnK1OXL5U64bN56vdojXc7mp7
gqGd5aOQC0LQN3zWjVZ2PDG5DAkEgajQBgQn+QhZATfZfPQVPQNtRhKZwkEUEEMotfkCOt1dcYJu
yIybB8NoVwgW1WvGKCEicfQhSmsShPY4VJlFhWI8LxCS5hVnli/TGLwQmM4D1ghed+aAMkI4k8R2
aPThlreThkhrAtehaVkoahF1TNPY4gnpS0wRvOawJPD+guIhhmf2SlxHw53NrCrrVmdTcfPdw242
m96No2MhckbHAoqDQ9csq/bpeRbNMyQ6edCSYEspFOZ9cUF0TqA/OA4ELgCKIzBxOpO3LW0K8OH6
6FBE1zoUuoKIxuEsumILHKapp5rymFU6MtcK1SvUkWVMU0KgZelrgENUXEGgKF6TNg8z4kvCSzMu
Tz6FBipZhM+6HdDNJCUcetbF3ORlChbqmeAgCsxNcQw7Ekal/5LAnKvwvUHKQqYhB2n1OtyeEccA
1ES6z0AkZuBqmfQwmUCQ025baCTtnKFphBcagQNxhdSmL5BAU9ltnqlGeKJdmKmW0JBECXVtALLg
FlXLqSE0I9A0A7d8QqriiAZuyDad9W60vrGPYKIDTV8gXrIyY6WSeZz7ICa7u50vbqU7sgqq7Y0j
mK/hZRDcmtuBKBYYQXKhd1x6YOgX/v0J6usyEcCNbZTljPsUI89HULriipIBiYbkcXZxt1FnB+aD
mYBoGWDN0hx8W3z2e0DikBgQXBfEw18exMCGE0vmFZWd+fv5nzxMLBgIOC5zYR4qh1UdyY/hG16z
vUgDVJJwuHXTaXMjDFQc3GMcpgHJY12kYGlISO6onaWMl0zJ8bfuov3BBGPFmEpHYypDhh5jXLIm
HZ3m6mnc2Mx7MSb/w74aK5zrA14vNWBoPYxBsX5otPW2/1YM4wO08pj8iXHcWqldE/e4VYvOG154
RcxUJs/N55AVBGekQHM55K6v5XphhMAxxD4/iFkazLsWSzNVsxBF8qyXTHjgbymmHxzFVLW6w043
jvnr9ePozVrVP3a3T+PV/UMnVuvAGOkYEgxFKrw4HpSpRisnqrvehqSVlemeEAjh6pfshrBDCld/
GIUmjMMUnDuj28VFfzvSGLDbmuhWh1yTUJFrJcrqWmo5LkmUSZHtm6QjY3GgmjWiMs6pl0Mruly5
M0zOxSnNbPxQLjhA5bKaqelMsctpNDRKZn45P6ykKEMPssEmaYQt3UWSGQnOgalgnsJIhIi70nGy
oHYOBjcSGgifdY21knjMDSKhbgELm8FOjf3Fv/K3r9jvClKY7EzWzWoEZgtXEfOId+HD/BC1AK9E
cTQgSOlw5G+NCa5Qckt6kO5yWqNMGKkagsiFzW3EeYLXEfCsHy0MVoEuCpCy/MIwiy3hLw0zjmuo
WsNWmzlf7so+u8qAuZBj9Xg8VmGY1Zvooo6sT4HwnttqkNjtkXRROy69F4NFvyi4L6TAHBZdJhjT
HCjGD1YEGgdJu/1lp/ML04t3zYseLpJsoMZiJ0iaMFHr54XJFhOYNc77zga21Zn2axStBrViBisA
Hvir7OiAnrBoaLYwzwp9E9fZNoPwUDRGMqBdjdSJjFnHQamjNmhElwqa7j+nlm0+Ou51piLPCiSl
M3IT8jt2OAeTvTTTdMIwtz13GTDssHKR+yvOxiQGx86w3x/PPqY1zeg9sgb2uiMciKkMUuhu5ZM0
T9jlNStcehF9YsUD0RzN3EJg8YITaOhemedneMWutIq84lIZqRcJ3BwI5OnjDQeFOyuX0cljJuL1
1l9ClHyoaDEQbLgvC+N5UrgQHH4L7iMGdVLPHS/i4KFUhxcIUhy5unggUUX8235Nw+Tlk0MmlAbD
6fwp89P+chUyRKQ+xhjthQvpYjN4kxU49U+ZcW5YgHyK5CaNOjIAOXyflttJwkoyBbHMSRJD+PR6
SJmNzGQr0BDQv7Hij6EjxMc+ILj0/BeFxZpSNweIlA0HxMlREDsCLXyGhIPs/p4ONRSPKzpfwbHy
zTBGKyyBrDOr/gnxK6tnQt2yx3qRe8bSw7woOfUgZjp2MMScpF2Mkp91etLmzoX3EHtiUHpgOpKQ
ULdC6HNwa3UhL5V58R7/M0Rz5r6fEzT0Wlp/ruD6s5VWUVgg7PGkrdwP/nE1UYy687unESCKoeKF
lkrFi3aHwIf/NtdqhUBRPtZXMPYxnUgCitIimIE0oAfSQAgHerPMl8YXhxDT4T9vjmhxvtNPrWab
g5p0z2XFISZnx/atHtmWvht3xm9JHpEDrpdcGBAepJ+g3vHm+flpVJSn9ENt8oOokqvcMbCi0PF+
PCC0PLaXEGRUSeTJMrzGrUvIhjydXHRZXEeCe90fA6JOrq6neL5yTEMyLgalsuCGQNJ16sBQDwlo
NrtubZZIIAV3cVAg9ZK6+ITw1KkT3zjnFHyU/ekmmdW/BFurSG3kRhhBN36mAIhpBUDk8mJdKWHQ
Hj4TgONV6RGtZQClH4MyiJsQCKi/y6grxwlT5EIJ1xRFJrDa3TNL/tj7hGhxeAWSAZvDx3jNzUjM
vMlAPlthGCy5+7jtipPrgnjkrG34W/IY5hbn8IQpZn/YXnBvcdVytIzt5oSkm35K4UAgYIEUsSh2
cNx3u7Fc/a57nhsxubQ4RDd8ul2CIjqfgjiwDyf7X6bDx6kMM2dhUZKkBIZkH0skBn/zFqGuOiMu
ab5Nyq+I48v75LUe994Szw67DX6jkszMCLyOkwjLkxCxNItFmTThj7pxEJF0yDFqgQwoYoWxVW7B
IxZx+62dblXgIX4g+GlVMs/Zk+dBenA2IRPDLSrfMmhdM2OYy0fhcJSaEMpKXcrS3MWV1FH7+qC8
DSYtvTnZILrUrrns3ZwuAoE97cSweex3/b/1nyf2/+L3iVA4vj/u/3HooDiiZ9ccextWrZ1Ohi4v
KN1i1AaOV4lnAQFBLByYO1X4aF4tfuAk4zeARvYs6bYnvyIf/Xa1sXl86vmxO2r3bxwExLn1MLKe
DCXhGAPuxuXZx1jj5Yaa6DROOJ0FkcWYAuEWTK4JC3UBJP9qFoUiNDyCmy9xPyBFGsAhfkKwsg0j
gsyNTKaLzyr/ujtEf793ArJTPBYx7O0vdxcDVD8TnoP/Mbo6bm9GD6/+N570L/wFOh9BSb8Y9Yqq
8EcDdR0lf9Xj/LOro0AUivFN6/B3t7seHZ8+EVCaU12oqTPCN/vD39XD6vphu5mPlov2lCXtT7fT
Y/d237mrRofZPRP+jx3trqNUnsrJXRByLiUpCJlMvGfA+bsguYeb/20SnM4aQz7RfMDcyxCqtp3z
HEKZkQyakNBkHY2ZwijvnPqhhPlNI0DE03jcspAXfSGu0VtZXTOPWuKSY8F5L2L4feSXJwVaS4de
tgZmbS03wtH7eqBXMF7OZcNQZDFanEdpm2o5vp594QOoGQcAcaflnAuuH26qJlD1JBxTH0YjG90m
5/JQUju8K2bwXQqK6McF0rQQ6OJG1Qptdz/5ZR4Fwl0ynjh/OT5ZUuG7wX+nk9btnu1bopP20ghS
J642ZMXdoJNdfzjPRhDqEhVpjU+26F/0ItAIWh6vroxcPHJIeujQ8d3i1fKYlpc6wn4yv22u7j8k
X/RaFov9X73VdNS7nhy5celrn0t+4YLBpndDbs6qKHwuwTsM1UG0s+oGRxe7ICBOvGquNYUtJd1b
Pl9opzqT2lrTt92v/1rNRtyzR92NPw2mK40gm4Ue/qF1Lz7COt3VtY+B+babra9Nc4gigsc9WKRB
aQ1BUhv+OF59EGVY8EO5SGeyW1/HLKbOYucJ1ckD24zBziY0T8gdWBzvgpvE4E5tv7wT+1CI8Xuq
lHxBVWlhCxKZh+C8qEBMQ9OtQJPOZALSjAFVVdGeGWI2rHfd18mYiN4suBRx///298tL2qDFhnsL
vdk7NUM8dpeXhiQ1WWHoqXmKzqH0cYwBg9AYSE97+DG3N1bSmg5Zstwyt2elXRo2Zhe78RUlIaja
9N5qghzUnWsH412jn/gA3neZB9uvk+OcZjSurkzRPD/ihjMaZOdiGO0CQzn0anOzyIPJPi/K4Tkl
d9zoIqtFyO2tHmYviL8J7QxOgyItE8dKEW5VLfh0PdAmaTuiWD8TBZzAAlFd4MmtKU5PnTInZQTo
F9YHtrHklbvWekAcus2R7AVHQ+aTfPA52BFRi6ShQ38mSB/oi1LnAusC1kkL+23dWGsuqO4osVIg
Z+4jiT67Q/Qlg3+quxVrJLlQklZ1P9h9VAc/LxYhK9o3mAGonKNPD9R4mY6Vj/p2ZZdq5h1wjRnM
vpGQXMyeloGDOC/CRx272YwisQBiMo5TFuNmM8pWHCWvzzugqQlxQ5kmHAhiLnx5ixATDpTqf9w2
Ru758xiBNCyIlEg0igUWhSLlEq2cW5VQNQiyBvxitouHfun4dY4Iqm0jo1XVe3U3X73e3MP/7JyD
jmRpauqm7sE/fJGoEBaIQoJPRCmuyzXBeCZkvPtTxMmM8PS8v2nf34p8ftnQGRjPkzH4inMVuRPl
igDy2bm94xtcCQmmHUgUWpFyw2dE3+vaqKlH9GGaKbPi+/k4ADvAvh8H6LJsp8n6kB5Lp7pn6wUe
N4fp8OF5U71VY2TNWyAIbnh38bT7m4kdrQzHb5XKgTafaIXcFhUYHW0WqLrDjdqq1rQJ494nYmgI
rte5H83u6QGVdJwasK6X1ZlGX6f7ntBp6CC0lBSVJ3iiBUTFkWxkddoWYE1GM/t68sjS3b6+wE2o
c9Ib0eUBcZanzCRreSDR3Y+icnlkLSsFSftA0VSmJReM5fUuRpw/0pkihkWPV2mHxkww1sB7BS7c
GOLJf4nlBsRKgjcQbMU6M8gJsqIyl5udCbTqiJGwcnSiJJ2Lo5PKNUMX0QEhBBvX4mCvng7i5EVp
AJgTzmZNr/hWvf1sLIOKyRWUZDaGAQKXzUg4KRUYo4ikpPzq89qkQTTu573MhnlsA9NIhNYHW+UY
YsezppjvxJEMUF8eNq/Lr+p4bNxUne57f+hk0Hltc1fLjv15pOUgoBb+YPYQ1DliSefRDhA+4OTi
HAR/JGKZz24jAK3lZY4/l87h2VoP2afsaupwwHB/2EU2zycROg+H6V37nsNFWEgNI9tYBMLL8nLY
BTKIszgVeTQSkgEKYxYoQYHJbDfAomHTaE+Z2VWw1gfFW5jWbQ4cmTbPmPNMBUPzX4Gx5Q9f6YS4
ukV16hrn5aiHanTX/2DdR4VTm4aq59CGtg7xGvl5Ffvgp9q8nOuYUzi5MY17WFvD80MmqsW029sP
2m/TRI2t1lLH1h2oBaq8rjioUdQHVSvYZvl3aKikA+L0Qdcl9acBvOjSY0zF6jcdCYI60EAekSCT
tUVRFV5MEDFeT2LFNzFd/6JdXOmLF1rIBIAiscjGBFEXXzTjDyOC59DGMOsYE8sqA2h6WY6AdpL9
aBktK+okQpUkfiHQkvlowUw5wWi+gJBKxAsEmoEQs8zkWV3UYInrNwqMYTLTPHUo0hnFUAi2TQsq
HQEY2wN+zhyD83uH3EGMLVSDLls8z9dPHqv5XWu+7M4+6ipJCZlPSbYoFsgcbO4tmm9i0BIOwVlS
9xyvGLvceCf+494pJRBnB7qP5ETEWJEaCBHgPCC4WqavFdeeb5LMw5l5NR8xyMcvxEFljk9nEASX
y+OUvPBZ/Kxzcfwu5aZOlSLRnb+fEUaIXwRSCidphJBaGeoRHculys19JF4ki2d+7KhkClKyzslO
Hi6a3MoQPXOexzH79rlMOZ59xCiIk33qsUxdNeYCGxaNiDea8jgriDeRcBeLBzixGUH6c8qRGw9K
Jo4NtC1RvCBOoiDZKlKfky4os5BKk8ektTgw4BtUrpbsMOHAIksBBvHw1XbNsahgjOoCkRb1uHmO
dkSurCMtQ0V0qEXjiv2sd06iQ/3jICtZB9XJmKK6LKWeqCGOwm1exJmkvN/8eri/ml5ivuMBUhJy
0EFwWS+HuAaAPISmEx5MUDLSZ2ZuM1NRACqXEYeHRB/XmLLO4/rYXypbrMKhX2scnVnssnM8ZlEU
GC0XUPc854FV9CJ4jPGC5klfhRbVy+M8qYtijdjW3VKzWoUupy00PIItUgPKP+EU0/XnL6Cw6Uxa
l7asXPemGRJ48RVRZt4kuyj2q/XFen1xMmwJ1NPaaAGFyHF5yGf4vTxwrrPMoogereBlykgUw/Jq
ugg7uvr65Hy4mRuYNACsdoaOae8frfLIQ9vRbccyjStraS7cABVbIC8PcUvjfq0bGzVJefYaPJmr
Gg+Ja5WAzm/zhRxVjrzq12Zwaui+EJxpSRDfb5gWULnRI3lHd57kDwL8YaunRlB9/Md3vcebh8Mb
eSgMy1K1Y14/Jo7xqVTRZac2U50HD9VxioN7vL88zNPcAoVX4BPvRKFIAmQ9GzHB40KVom2+uIix
fKY+mostRYHCsgK1QUWrTMFfzEzTaks15CaaxErSvE5sQ8JJwtDmcGzY83E6Em+frOrzGNzYW+fI
3ue5dvjFcLGLQKJko0qswZKZLQm8pAo8ftU4I6cVyhbMvWEKPR0dFjo5xdoNBFUCTjl9hMRXqoP0
4VToijToxBDoYWoT5FrVUE7YO/vN5eLGH29Yihe9+VIbFAHc0F+jspE9QWclTNUah8nm6mAGNPZ3
aSaUHNrtEW4jKkImw7w6yrUExPHESPq2qBcCayMNkR7hdJmIqr6Ri7OYsRvoK9USYkYEJ2RIEjwh
EAdCIAhf4hD3vvhKUiqQr8IRJ32e6FsPsDfRIx4RItoEDL0P6oYH6GaBVuLnFlmrf7alPSyyTod7
VzgQjjGGOIqsNmTfaEwe249d1lVpeSnqluaNxoUc1ZbFgDOtDF4egSS7AevL/mi/B4+jxXsecgDO
3Q3hvIlzBJQ2T9xoE2LEbTuPcG6RksWfFHtdp8YyAOtaFC2IdYQh8g9iiKIFgYN3f7DzUpyc2htH
lX72xP/+3ep22kijB36LF63rQKQqQxjE3+WwZh9GGeJg/Zetf0tFHhWDM3it+qv6iz+zSUHsBZpx
CmLxOJbFmJA9mBS2gj0MLTh6UtSQBgickvkv9bkJ4oHZUJFjYbuivlvtb+AiUHOZGc2wxm48/AWL
DX7MYl2OR9fZPMO446zGYo9PD8s9d2wfP9gs3zD6Yf5QL1yMzR+8Yd6C1ThQoaVJdhiH4ILYxIKD
iqPBltFNJBysAYSjPFamY+jEThoZsyOAtIBEc9J+0SHASIl/nPjsK0DPsrEkPvLwf54ECKuFWLAJ
znaA+VHcxrlocR+PWEyjU8npcmjzG+9s0uIT2jKC00o3M5gVL1xiztS6al7QHxxlrovOKD6i1owD
htK6XbWzhfOi2Qs1aEWGCrM6E9MRETVmCPOABPc5AgOxCqjzJqwVt/vAOeY1wzSGZRbNY1ludAgD
gdB1xvNi52A8qILhS8/t17zX+8GID8uxuDe806sGHY5IO5uR3LQas/lxf/ygvRdWaVZP5gBzRmEI
yF2zuFUuZhV8I5V1YbBTdDQC48XTTiHSdXJA+JJnwLzcxmxVh+auF/YoLAOJxVDZDsUrooeOM14Y
yWwUnAWH4DuZlsREixHTsyA2BJk+yoxjBsMHO5hJCiyskBMmldMKenihMCfvBtMR5rcJAMc5DRCx
E5OmHxLKCWJhWv1gnFIskpVbHXG4+aampAgmDJKA/EJbnZ8kogax16xwzX7V7PXOhyg6VbVoNcbr
Xh6/MlkLca18TFzI6SGs0ByQnQCeFKjn+TbO0CLqSjD4ihpBWdi5FzN7/bz4ANXl0ArRjhVEJA8F
UgAUXXeYAssXBUAA4yCQIdlssWQBL/RYbG42b/lnBseCbUrIyLXRohaiNuOEFwOM2k3CHcaqmw4g
0izCnMalRTwRKc+2IDl4g2A/J8/5RT9Bnd6QZeBDRnAHre/unzmsjpvHfhPzwtPk8AA1TtVnecRH
7kDcGa0IgSJ2lj5D7Uk60SO6IIftm85WZz7YiSCehI59laYMNQ6ShEMKPB8/BRHAqXgQ6tzI0/Fq
PHLdE4YDp3LX/e1F6mpAEtVtrnOQ5NWSkFp1mwyWCaDr2vDnlc2I7XeTWRWLPDoDzgtuM2B+ft7R
rjkfb8aTXfeDl7+RCTUNLNJQVF1BXMlAD/1Q21h7Nvi4IhNv0nvYhT5SnPaVajw8XHbeRO8aD86q
8AUeokEIxCgKEdzNI+FG1EBS+3jQOlZWQoI22WaDLrjoQJhExLDD6w4GBBq+Pq4u+fesp3RZaDTT
UDoMQpzEI6ZwsnEGWUw7IdpNkcZ58roPuLZQDtJ6SAkI/gsStuL6zLPxeC1IZsaD4xx4fLYmZ9Wd
7hbT1Ta2BkA3qJcWJkMyO0KhL7jO3DONTeAnlisvB3MvsFQ7yBUtRHOU8joIZGWiNw0/brq9GySP
MCCUN9nxovYU+PRNQ4R8rRrXWJVZluqUNPvHD63OVGN4WH3rUbXVGlCtxTn0btwSU0KCtDbHLzlH
LRQiDzMhQVq9jL/M3MwOml+gIIN2LGueNFgMEW01sepOXPr8536mD5B+EH95/UiYe1pokvoswbQw
sSIyx/okHk+7JshHEYtuQYfkMa9qFTavX9IKk4oZuGxd8sJg1buByy0GYvftMM3V0mBU+gzOfObL
+VIgnxBn8fkLXBX7/d1nMNzD4dXzf/jfP3ZfbybNZC/zpqupIM19g3Tfl2qwpE7GnCSTv56SZCF1
0aQfQ2BB0odvWMMgCuO1SqN/YmWGTNQsQ+m00HGIAkiSkryoDyrDH+oa8Ccjq3s7fxTtxcMP32AL
Mwff1XzovtHU3WCzuGzuY9adZ4lLJ2NFd2q86gRIqXtrHldCjBZv7hot9Up4EYg4MDpMiU7Lqx/n
jNhOryyqpD3mjln5dJ3Uw/3lfq5ybja7v0iBhUS7+70KiJssqPUep0hl5Ul9Mwi/GXTuJGz4iAQc
9J6mqVdNzREGJBiIqw4sXs09E4emRVTmSvZwQ4YadfDdXc3n6jLoECGRKSi1nx5eTe6ZzPcIOyvc
YgaA7PjsVBelSCoEwuxqweNP0JI7guwhFNfss1ys3Xtrn5801+xoCfkFUnZyxBlpThoXhytuKCtZ
FUT01EA+OYBytu5f5S0jPBPBo9h1LnB7IxGMXLLhZaWTDvhyZVFNZy5xcR5BiFZFl2HKxlYPzdXH
SDbIggN5HlsXrY46dG5ziKZLKwYPNGFxPgrWQCx+8mpft0JukWhgcLQkhiCYB257aGqMKA6ra3jg
tsgtjmYgFyu6zkjFZjXXfH20Z04dH+WkRHVHYeT11CXx3AoakjoIkGwXy4vN9JLMwHG+OBqE1k0Q
GcRITN0LMio5Cm/sUtNZ/6b6B0VvkoDSgJIkX4RqSFfUsoqKzzpZuJSaT7E9C86rrjrD4gUhfyCl
H6RebJx2QBCOXPxB4P4OQjxSQokylagCtnv5g4hIdThNEHlZ+8xbYDgQRhWp4z1FiuMOTvTPy8fS
+hViwWnAmkCCEmBnnNfxbnb3F4PtbfLEKpYwZXhEsQh2T84fL1JSQOqGAjkIb20IKteFi8yztP6K
wpvUpSqMnEa5tSgMi6jBmpb4XD8HP/UUZNJwhmKxU101wHXnMDK9KOyWGB9dNqCrsw5dtSTMuRKM
s2Gq+cJAR5Y/zoDgFZwJUkrvb8B7xqJpiQsloyFxyS00LrzGLzTKG07jZKSjaQcGhp9Hd+3XZASv
6LuHg9FmIOKhpzTZNOCMKCuNQlATrw6tPRIF1VcTlUPhElamv8CpIy5IBILzlXyrBhu9TLH20f5u
fWX0HygXcSisXV0nUA3klTY7KDM7cZHZRmqJVFy33qWX8iNXZmOoBT9zJLIiE3AQZz4YiaVyUaha
nuDFuZpTzUezTohaePdh8iTHbH610Or+efvd/XSrpPzii3vp/U5E1YppIlWH6eXgUTxeSgaC22gS
QMWj9H3OTRzSG8lLYuvFJ1aiaS5wKXloJJdCnOETisw4QKLpo4w5T9cJ0I7igZjBSqJWLZKnxRUf
QvKkQNJAnL3+TLxC3IfO/WbaTMLTEWU2mPw1+06+rJdsCXKGCT5X6qCoeFXnTWEMSmb5OHE/GXpy
CaSUxcWpl6XepZc9pj68MwCSPpDEcaQhhIvKte+EAuQZFhcsajiAi6AFbxe7tl52Eg4GIpN87WSa
F9LBtkFkVzyUJUFwrUq2rMC+aGzNHfLHE5MEWMq56HfeSHPXLjweT26JSgwgCeJ4wUWtni50NDQf
BCTIiL9PLd/hrjfqiG2Lc4zE+HiowOIWr5hFcY0aUoUeFXF1YiOC0N+JqhXF0zAJ/7AAEAP18ZEj
Dn81DF/1zk7eZOikzVlzQxanDlt9bi04GwpdPSwHvXWzd/iYFvfbrAPa1GpeDHpvsJ3ssKNQgdhU
6D0srmJcEVgccViEYS8dIL6G7UYqub8L2GHPFf68tsiP2vOL9VbnHOJcH5p6ohBUAAadi0UpYkkP
1WFj0MEuKiE4m5VA8FSIjJymAAI7jTSgtnH0r9DPUuEB0ZZEc2ucYZgjo0bFDd4HNeNuBECi+8N/
kz2bTsGq3jqfpjjGamvpOWE4GSRyInenlpPi1UiYj/AD+oP+LH+iP9dfaeOWmidmIkTv82GHEtOo
IinxLjBnQNnI7lTOyCl9KpvmogSM4sauV79D3Pn+CkqEveI3gXqnHEYqQ9jGZrJX/Glphz6x/UJM
jxARp3Sy9WPEhQC34RdH6bplTDP6eJB16q1sLgdXn3tdjVg7xuJnXs7f6fTrkIdM8q2SYaV8XpBW
JY7Cs2TY2aAa3DSC2FlNgCP6bkvqakarLPwAeJhd9LnsmsUceHjPusXqpEAUHfjJVkFD4C+qkDdP
C4N5hmpBhEDkuDVVfubHv1p18Sau4DzE68yzLraqJsyamKYpUnqRdFo/T5jzQiaNh8yW9sDSauhx
qhjcdW/Y4s7DCHNL5v1JZXqJQlBCYPpayiKPi0RYOouz/skuj0sgFRo7p6Qv4loRNx2x6IGXaEWI
jisJyBuLCSgWyOaLBuzc/JxyVXVQz2GqxPa8kifBvAgkw3K7t5LKB56AS1P/UkvHeYIvh+vQ0lUP
bd1vcpf04OwKhvlmstqvuvPmxzLkWjQf2gCHBjAEQSdYIVgVhLLTHm3rB6AGolAA++U3tIM1ARBp
QFQQ/q8lMafkxAb/ToaakMWxKZ56A4Gqzr7A6efV8b1fI4wCGE9KSWNuBOCzoip6mIyLogHHhc6k
SKEu8IO6gEYEvTuAT6D+oYhbDSD8J4i5ZtoAjWht34ybCvGlxoUyUpFuP2hl6pXncuYqxOcik93+
eDl4rdG5KDQ1d1Z0qX6KF+MG+pLQ8IRo3IBlb+oIhIrl3x+W24WsGv0Sj4t2Mo43KUP4jK1MjJSy
3QlVZPuoKCoQxL7x7r4v8dfzUALWWeChLZA0UETDMA4W2nwOLUEgT8t2GxieQvM52lAdH5PKJVUZ
+tLtGJByqlT5Lj915WLVBFDvRJWUT9BxR3pMT4+iEQwkDbSa7vosDwjSgzyPEtOL1nAE17+MMvuj
Ktac8IDHZFoq8/v6JOU430GljrITHQSYykjHujd6eL5y2QydqWH0sa3+HeDiZFXLHOdM56sTGsrW
BXTtnhY+wb0EUcm4pGryAKhDgmFBYVvzOIjNQmtacTp7UOFiQmFUdV9OiWoKoiR7jsTUnCOQqJDo
gJzKk5derQaXbKMmAiWIVWlE1Bv5Vnh7gTx3ISk19j1v0MCpjx2fmBJW+wJaSuMSkC65O8dAyMAh
RNQbD6OVMo36wO82hQB0Ll4tvuXPZvQvJkwG3e/tZCbC+r0KPcyhh2zierlkoLF8Hs8fq2HF1d+q
abIsugMExaHT6al8PNYcwLhjRdE4bXk6vy1KEGTdW1/Ln8920tWKaGYp59iVJZPmqXn319PTIaYU
NHzudEnMilyptN850DqeMdCYTNHpHOvpw1wpxhJoomKr45vc3aw/SYXRHFRMLlR/8/zhote+kja9
2/4xbyM6+Sv8LTHwas4qT+qISwA0EhreQ7CuGOrGzqVwsV0yIOKJKkX8e4w55wyhqRk8nW7o3A2J
kyM6urM1TuIuiJU1OIghjzRpwV9z3v+038xuPSuTJmyIpzMx9oulrNh1QzpherNpbNI2ZNQ8N9PG
JH2Y2Sp6mNbOj2TrzjM/PCKwRLA3SBXAxErNmMgaLYla4v2758X1LPUkkgLzMHTMN6Mbi8oKHYaP
d9Bl3sSnb4lGtEBHSCnltgk9Fwrvm5WfocdZQ6sT3e8pViQZzdbLFjnmdTb9t/POKzY+jjZV7xM7
PD5NDmv1ViCk5RHa4UV2pBz2n7lFgkfgPBWMNYTA9a71r/UYHrgGaMS4qxhc7JONCFcjfHxqiWHw
/eXitT+fmtGX5LkOmmCN35VnfGJzurjUPm/RABlkhE9P88G2qoNkGvnfAYZUjVLOTbXr0J2XL40L
9iG5JdEwOZHcDKppY/ZKt01EV4amg/dKuwKCo60gYZPIcDEbpiVi+LU6fDD8NKliaS4BpAD88a4x
WihSNFS6eZTD7VG9VdL4m45Eqeaz2/2Ss1Y2zQ9iLCobaYH8npDEi5hLh0R/8wxSh2IXrZQLAN+H
Ukicj5cnlgpre1jBeh5WABGLhFIH0WlCcADqFrYAkWKpzQ4TYs4iObTCHbOl1yWiNDIRKCzQ+YGD
AEOpWS0ZElb4Ku/YIarfdBJ+uXOFWjcKLJ+u+27r8Ut+8dUlARCc2VdI4TVxXLt6Aw+bWeVnMMFs
q651WWkS9lX//XR1YynFWMLAgM+IogliKRRNp+dptVNmobLINdn/lN3ZkZdutFHG2SQFh50yX39T
UXTn7rD68/C4uujtbtdN2kG1M5EokKRQ5O3d4IqmkX74+u5gMxddOBlNaMZChSjT9uIzfyWvF4i+
GUHJj7OhXI8D7rIVZDBjv+XDbEWbxsYsq6pO9UbcqlGefZ/t0dGsqlaF7EOru+jUePSC9A20kLQR
xNK2DidUakXvphpaMAXAuT/95r/r3f4ji8auBqtFar9Jo+rHOY6oJDMbQWRBxU8WhzBTCtsaeXET
KK9AOh4QX68zGas3g5qUCBxnJKSKOPicUcEdolGqzS5uS3J6QKKQlqM7LeNO0XDfYq8EfUQ+lwDg
4v7wJ3+QGB4DaR6YiLRCDdj9NO9ID6LWxIdhTkOi08pVW+NFy7WWl8fXGrD9gl5yqLWeoRVUPCx6
q8c1KQ/jxet1v6sblGmmdDqTOz77eaXZGncRBJkFqKdEelZ7wMUdl5722N3X7GicpP4oDQSwGpGN
zxqQsdk6aOz+XA0upn+TpL8DhJSMgwwmCEf4CwTBviUGFzoyKEHKMsoJ1TwT1u7LmZHwEYrWA2ok
QqMPaSk3Jm1+wSjQiNQmRxjiEcY5LaHaCwQhX4oBoi3m/HmrCQY5KdK9U2Y+ZCJscRvnTrtAEByR
F9P9nx1WDG6H3atJc7kbTYbcO+g5bggSl21vjrsrEcdNm0gS7Vp02Tbq9/IQBlEDGM2VV58mIsbc
Je/gXLXQRpTkz5MYIHyQHR9DcTXFSFw80b9ylfuLPaym/jF5kgOZ+8AUcF4prAiCdz/evZh40yzC
ffVpwAlC55pxPcVyDBNKMKsi3/IajO8w0gXRB+4kOHGtOAEID3Cy4MYuadx8M5WFiZJqgEDlVfzh
/1MK+5t1si/2Y+ptxx7cELTBcK7T9VWXDHYwY4jKvGc9SBy8SjanScqSLaG84SIor9w5dlnxMg8p
GN13DTCEeVIghBFJsNUfPlNn4IMly8+DKoNR8/AGOkCdTA1T4MWMHjNfkilM6eFHOOOP5/ZlH9Xt
xh9uhI89ogfCHNOxeyM6H97Bfj4TwSwqeXB3OXVPNZ/GKymFGO5RUpM/OHbqstlafYhjuV5wfAzv
6dyD3eP+I8mSgiGJmOeFNA6SVpUvC5mRl11QTBDywkZxARzdiUiQp3+MH6830xHh4LtZdFPBcEQy
3CwuelsfUybLuN/ElvHD0AMlHgiP/Y5xIPkDdTghz3D2e3AAk9shQPWQ3eIUCPL/GTvT5jZvpF3/
IlVREilSX2XZjh0nk/E4Zyb+osrk5NVmLRa1WPr157r7AsBHSk7yVoFgY2s00I3G+gCa1a+7l/sU
+Lutn4K9z/t5YxaYtNoOzbQZw+f0H90H+b2wwZnZ/3zx7WCxv369fHw8jvazaWY/c3358DMuxAgx
yX0U7UMVPrbaRjEv6xWHyNO31XdImAmrkfthG+WVnZdcDqJMQTYAdG4M7EOeoB4boo8fVpxVuPjQ
dTX4IYDVGnZTEWucZIXP5rwDjrhLKZ2/4zM3IuDKx4JXaQMYFQhtJhg4QVKjhKmd9t53lIRpYwDY
pMX2/qHWCFlyGgEA4CU4C2LJrbZB509F7e3r5VEuUcJcuZMppVJl0Qir86w0YQiXdnUp4RhgOgAA
mm0YsHmWB+mkw7JitanVnWuqJpeaYazqsf5D7RJBwSDUFlGtxBmeHggjXMrtH67Uk6ThsZGBgckH
UWAZLA9H+8oYMAbUwyYOcJhbvd/uEcyuOaUE3u7sf7j9ObFtvXvz78kLt8WB8oZ7s0A2mhqD0KTq
+wvJKR9SmliUOMd2OlXelvPsWo1KPMz9ww9ntZ3SV8rIeFRWAEtU7S35VImSc5VralOFxKcKl3s8
psCNoKNuxBG6ijVb99yuwlxiFGdSby27rs3Ajw92sSp1UnsmT59RRqgkUL7IxBzMysSmn9qFq91W
m6rob/JFG1hBY9QBotKH/Xs0ax1fcO8vX2PSH3RqqQHgIVsMNrL0iRcJJCl2Sk8j5AqaDA+gX1kX
IH+chKNGsDGtgEUkTrFpW8AwLOe6L/99fTHvzyOMarm7ZIpxdnDD+hxlxbsxf+CDs/0UeAkiUUiQ
Exo2vUhOffUPaWQrYt49kjoqJEQpjKWFiXN/efqPTYYpA5+YMiFpZ/IGEZISYdquXb7bn7fvUHck
OFtVIoLa1ZJmUgX+rXW1cq7KYaccRMdtOdf2K5mprNaIrDfsAA+vds/s0uIkaQnGzRmPIZZTRuZG
rOMvXw9yAKD4S79FOHKeg+dA1QlPGqnVgX9VJ1+d5VD0+hMVSg2iyKK4mgYPq7P3WpbVLd8VQBnT
Ub8sgtwPAWdZW8j5ncGKneXB1Sw6IpGslpMMQqYl+OslaL69/cNnF6xAr3Z39nd4cWeP13Kfr0Av
v357eJjdXe59aGsiD+srziE863zpdmtt1AkkgRgmeQIDxqctxQC1iSlrBoSTLlPgvr7WIxpnteAE
9+RSI2aDzg7t3abdHB0Xntj12unoz+jidra/HhxdP7zeXH/oaPZh/5J5I/c01mKaieecXuecdLuy
d3Z+cr3ZfgKnxo7ULGYPLFwlzubuhHYVn5003eHoI4Fzvgg33SIightbgxDV1Xc1ll0inzYxm+b1
qwUvslT7hPOEIALaCgJOhyht+8NhCjE0ZyuUd6kZxGUA4sAHoFrJBGTX0pYSZZc2AZfxwIZjV8vs
cjKEVkeWKIIDY5p+yIaeo7ZtphmRu1Ftl5sk+P618P7p9yY78+Uecru/M+ch7hf3Pz192Zo93T7d
LD64kqcNiS7WURZFdtiIXn3gwX/AWu7NElvOiCvIeAO0BYvxHR0r+HVspW7LXl29dZu2VpGasNbi
knMgbIRFGCAS/O3VcROyIVi1ysZEjhguSXh6EoGJTzdI2Gxdk835fMUWMWdf3ZvNfLf2LjOnHCfT
OB53m8EkhkEYYofMadr0P7o7DzwoS6WpAPFVuwMofU+Pb+/vSheip/Jsd6Swfy6Bk5rOxwjD93LN
WkkbzOCJ3IhHSUi0PvBQgFy+/xtxqGe9n59n2OYqxMVisbfY3uYlxRfisPXwdXl+/HCy03WZ8qyN
MCjbSoVqSZ7zZWauEhisHwLABzS1xvbl9t3lT0yBd37/uvcv1Ba8he1jlRO9go9sf3e1ykKSDqbQ
wNoB6tPZzTFZp8BwTwPTAO7n84NrbiCuWQBeArASYOgROQvP6KEyFc6RFvVI7zJxhQkbZZCe3+Zs
AxWGLb2Z2kH+NUtsgS9Zsr2abXNJ2+7ucrX34ojJ0/zhcXd9fjn7KV/XuAdj4xxNFH4AI1Cr+/oi
DAcMgGnYcgyAYGA5OdLXZxnLg9vFR7xo4yOZibEtc6+TPH1Fga0XbZ1VC3gE/9e3O8e537nRS8YD
rURIFtQM4kJZPhvz4KJihA1F2PZ89nWbHu+FBCk+o5dq0rPOanvErd0OYPK2sxf/EkM0islLHSl7
0Tk1P4y64S2bYNb0lSXiJaz0DHIJjJhGqbj0hiA6LUzqEZe770yhTXSA1isySY2ocuEvaTNj7WI9
BZB4ToGjshBs7FJFfbWWeectp9qSc5/+Cmsf8Bwzyc8fztohDBuGrULYRgJqAZoA/v1Uim0H2wGb
I3acxMKmOzUIiRElTo3xM5524IsbfTa7efsvtSUOW5T6EVkCQJKUpxItrCySsLSB5/9G9fH4y7Nh
3B4abzHj+9ll/ngw+OUz2jfzh8uT8/nNt5/bFQIR5b4I80JWFVDEGMN4mNAa3W2s+NSpJdvUEGUF
uvWNvZPECZ4031yk98fGCzLCJ1cT4AFGkYpLZ3rYz4AhjO/d+BA09C0Pr542d9fiAxGY2qMQ7IlM
ii1S6RKujaO+Da7aRuBpNdhTYDTAIfER9HEeKWuXNhIWPth6jdTV1QdNpbeFlH6OvO80KL9EBuh+
NgH8kNZax8YDcSMGNt458FlrLDqTUy0pVR8AiHebguBY5zMFU+NS7I2jsyIzDOAf4Q3i/Cphu76L
9GbNqAF/4oqxYuGBKST891aFm2i2HmAaEIGOSmlbtAiCmvp1Gk0zqcUKGkNrL6WKcSI32nffPWy/
/useiG7/T1rGcsEpRwaKcy7lSMuZ3Ahzf3PxsHN+esJd6HU9S23zCvbjAUikfUp/HQYxU0oji+mL
3s/fI1g1vcGtjCVsN32OMpYdPucu2BhkSVsBi0TVJCQSxfjp1zYqiHCpR9v3VjCzf5DmGI9Pl1gw
35xTgzNKT5cPat/BHoBcUWVlecGRHfUtK+AJGijONi3t80+ZgioLUB+R9/EaHvSGLhEB/zV3Vi9u
yS29xQGO7TlvOcy4F2rvxcuKu1ynsp5f3W3/FAWZKu2vVAGXBihWlQOWYACxafqJXHBxzdZPT9f3
p/Gg6z1ZH279BwYBTk7k1J5jdZfoALvNPG3DLom83MxjcZOJdvlWd4yFFkdmMm8qAhFhienkSil+
KinJwwkwyAdmO6IdXTUMu7IxRyI8fVjsv4PEz7OnV3PusfuSydXD3U93+Wcaxu1qk64GNQx/2zUx
DlccGlVVXn74xo1qVYXkoykaBo3WHn4YqgxbQtpdiFZVn/kXoUTp9QK4GZt0f/57lQHmBprV+dv1
OScqonz7VnOSRqlX7dmHFAixBFFCAAkv773z93snrVew3qoTkHrpJpmk00aD4v43GGym+KdN1tY5
QQLpIhAGz/v08RShz7khslZK4qLOWzmC3W23Z4eLRx9DMwe+nh1wTxO5Yxh1gdyttsnp0PQlRrDj
6cv5mf+ho0s91CvZRKozU8WUkc+LY1QTrYP6Ibcaz7U90ziHiR8kSVCIEMJu+672bpCAnh82QFdD
gCqgFzbKiI7CWaY9Qy0Z1NI3Adm2QWbtLXiNpT43zTASepgep5Rsyv/adGRRbocsvYnFDQa50hO+
yrjiCmB4UvOyCqb8o5aITcF27g7v8rrV+hfC0Mf6krqdx9hobEIMxHa0XMmwqBVSjorL7Dzqujao
qZFhJueLqT8MtSSAzVfJNYsntv1u+QHqwrZHxh4dOFHMpeKaUtuq2px/ris+CbIPAVnRQq1KPnYG
NnVNZytnxvyp6RdltuQUl0Ib2nzagWcwybE2C2gfg8tSbRJ0ekMOYvantUXlQDAxoRbbAYuVoXRR
EwD2c4gOcTApY33pWgUE/LB/ESRtKEUw1WzUq3d8vo1HzQ5AnFp5vmAC1qSTTTUOEjR/beIASEXW
5exttftqCC6UNF1uti7yswPe2PFo2xrVMeMkgTslgTEPB1vv8EPjY4ikyq+LhfXTAxhAnx6YVd2G
pR4BkDhwQDv+2MAAzU6HIkgIcR3QJZE7OG669AWepKNM/EkXtnArZwVVpG5RV/VxEXlgVAf4mUEN
SjJIFC0UFILQUzsVhTVbyThr5bFn/ey/HFZIrycQAta4pv4n/qmtDA037xATOc5CUzC51RrJpqji
q0DSQ8rwoM9lr7mPZ60PwpPLZqUFkDKZyVg+VQwuf778HWQxyTVZJnZQ4ldEFhlwKayKgYmcYN/h
IfTmIXeKJ6QlfFKUiW/y6DklXslXZVfxC7IkmVJmsJPxMwWkmwWoEQWdr/hbFY2qACExcf71eLEu
9N8sJzFcXC6XO3s8dbIz293lbq4X35Xunl0uj+e3e5yhGS+eQBlkQglEMQX44NRVmxWZ9OF1SH3+
Zckp+zZ4x7cmhTmyV+MC7NZd1IX/6QIe5u+vz19tzd/ZO2R0iOrbr+sH1nw2i7pDqam/hh1dkmeG
0OSsxB4d7D6+XszPc5wFL5QFABoIGxgltl5xjUcN29Ui2WVabt3nk25EBJvqFU4rGM3U7dxyyuL7
k/1I2Pb2my+b0xpUvwz8ayZsz7KO+oILK7iw2pnx4cLO9k6+aphMqVB1X/Zms/2Hj7nbn5onl5KI
b/+5vAkkM7AHUM+bTcacBNTgqo694nCsFpbgzWAtPU8dOXKwhp2DR/jaoQvYB8GdBvS1LZzwZv1L
v5wVLuFOZ8OhBzjV5uk1q8LpbOp8v26jgEvwB5ZoTwH4gKcLR20XRtUVTtU2PsDFycHV/Haz+m2b
hDVNC9TSEM5qXn/Dl/mf8GW54BbBxe5ylicPXnxN8sT3czezvaPZx2eLQDIBtkw5QyOWBw6aqfXw
o5rLtJHAWduXg3KRYO8v/7u1+I3Pg4CdZwTPY52qpunNHjg52+/gESvDckfmsZkGwEgyGkM0+Ro2
peXVauWUnf1e9/C1T5jbqXS4C9OGWZ2sORRPKxzX5dWaS1mOPmCiXNZO3D8ssw/u1wgAziMItQPc
xcMWbDQFgxjIBj59q8Um3AUj5xX6YY3oWg4gVC+GXPhC7N8qy+3583eiS1vyVcRqNt/f3tnbmy1f
yMNya71/dPdwNvvIMh+8glGwEY5hP178z9Hi+8FPxUFZwBNZOD/iRGufrwrg23zoEOT90Lwk4uor
gs+/1VYiTBcb9pT17RP3oW4VgMX61f1V9KzG44q5/Eh+azvUTjOGcQxZZR88nXJzwLBDHukzeASD
hNt6C1jxIhIzo6t2NhFX1ERGjoAaXOADFjjm0gcH5WSEcUCKjUrgdC7THZQBMHYNa8hzo75dfEkM
NIE2gcDD4FR1wzM8/1pR7L54GkXBWO4t9merxZJ909mLXZn7s9tvJxdHX+4+RVEc1ysdaeD9oROl
ZKwBw0KMzRgOqx8mwLdoZXxHGSS9FYBzx+BTSdQQAv+p3AGbwZxj/+s3CEsyy7chyk30RX3PtlnF
JbuXiiObHOeHi39fnR9c/gt5aV2C87qyM027q+9j4KBKo5bWnHppR2I4INK+wO+rn4rSkCCYDBzP
yYIeMJJIxuRRE3dyoIosGWUZZnfn8LoGJe1qvCopoSwkjJqgyNR2XxkyRp36t2ckqhWOPTXSo02i
rDK2apiq0vSMNDBC1r8QNyTX/k88ai7sf0Xr2jZ1125OqnkizYAGMtoDFToaBtMo291oEdRUO8dW
g10ioyf9SB6JoSonbSRgWgwB/GcAzN/J6fsv7/nPHKStUPpPLAAMI9Y+PbKfZb2sb4qTHxRMbZyY
0uyGyFqZqg5vFyfgCDmT/t38JI+GCaA9AKRbuEbRNl/8OLPEyaXq9QnGe+v6YHn56q8b9vb8+fek
1bD3eQ1rZ2fFNZyc6HnRsG9Wx8ud9Vd2hTeHcml8aGZka3FwdlZXW07EEvkckqkQYq/mzNJqLQx7
srz0J7LGGoFK+5gzNv0V7NEsaJTIFqI4lm2UuhK9qdWaTuI6WGt9uyM1WKl4EU1Rk214rn47/6SD
ANk4AAWwXXM0VcIlXcysxqANjrSpVbjd58B9HpUJVwWH911NAyNpOPvkaoiBAogTQBWo/Tesnv1h
X4PddG7Jne0zE9rmfuIXg/D7+8tvt/vXO+pw2Nt1a/rg8++uTw/ud/OdGgYW9ksIVEnYch1Abd61
kJrWoXc25MJ/VC1sU+H2lTQ8IiFRMVGqUTbolC/br5bH9Y196dq2GAabUBbDZjmqVEdfeikti8qw
+Y12OtokPjRDmMlaBByjT6XWCbVhasMNgNiZLvPfFYLMwMb8DQM4YvRiGrTkqmIGVytmo7uz3b2d
FztLZ7v3s6v50deLT25aaFPf8BubusUIxO4bG8AYu1gAWaOdtjeZsdINRNVHXDEpoPpOuBSfpR6D
SUpO+fPmaJuzo2i+Lg/3/gn+5PU5ZyzyGz08vvZR2ulsq+PVJnt8EBGYbansx4ULIxaGkoLAIgsg
GLW3TNSMK0Z5BYhDDuYpgI0hQ+0Q4nOHyf3z/O3qqF0ESqKUYFq9o54BSG4QQEk1LlBYMIAE9m07
PDdXLo0RRYC+lE+5Lc4gu5pZSs4pv+23BGbAa5yRO8GDDIOof30Iqv2qYMh6Cr7YGBKXh3JS4Mgz
iFlefHx1ykdS95zSnSz0qWhgCxJe3Ut77Y4NKrDKKBDVWRlcA6chYDZi8IsWPADt3i7wmqJQGzRy
h1R8CB+cthzmC+pgr5JhW3yRoVM4DUQo6LH1TOSiGbRkURniAdj6spBEC8iaAymk36wGRe3DfhES
Y0oA8BWPQD0mX411L2H4yCmcg8U72ePDwD2Xu5jfIctmapMKzA3BYaW57t6+/XL67GZrUBsaYSle
YwNDH3YhplipSTZsCbKJmcr4wlNygaUbu48TFet03kgwBh1ty40Q909FutZGYROOGQAyP7S6QRkd
cjnLfPnh/HejRQ38fvWYbzFFKt6BZn1VUzbdTJ768KEGrMZt6SpvfFrUoiadiCY7PGwl0LW0tZp+
j4pkrGvg2q4/myQBdCSRuR29Xh3cJUOjpDhjsNs3fEKCG0OOY6yn4E/0bIR4PQ2KCVLbPuio1qEz
LFW+Z041VrGIHpMLkUnYXmnNV+/EVb9AjbAJklsy7ZwhWcbpjerfAmQctXv26prPKHqNzflAhUIn
MnWXCG0ExUeG5YNFVeYu0O3Fu0xr+zWgAqTF0w6aPtoNHFBQ95lqgw8vAvp0mY9i00f73tt9mzDX
KCCThDrwmFW24lyctVnX+UKWkEOWkHOc51E5WA2XMlc6ydEyAEKc26dQe/+toGQHCTX133pzfpoL
YCGCGPie79dDbzg2Xv3SH4Kn/pOjFMPbRBu7zfutE2aFANl+SvbZLrKiaoOpPEnYd5vEYQRgaAyS
otEqbIPaVpPOEv2SNCFWTCrh/pP1RKmtkwQxyqrjR8LY3CiTyiQqPJL9ZIZPr/KR/Pa7+ysuY580
+AcWN/hW9Ner4/1sefMt95fcERBxrp6v6YL+HWmN+mxHEfSenT7JOu3kF1sFzsSpJhAl1Gfg5h/y
ihBI7ZKdk4eRl9UqkgEUPifi5GxMm6kmCUuBvVUEVWUkWjFjWw+KMjDMAB6hAuRjpW38m6iev50v
ua4iVUmk2KeHH2++fQAH7gxqSbg64yKAki5sXzoEgBlKATCburksWtEFhbGbLCEZXgqc1LUZgE1S
bJ03pz/kUm6GvQx4meFgE9zOfOH2vBUD48As4jAyxuDAiAGg3pgjJViMCYBh8BybLnj2WX+xOwIP
NoaVeDnidKidHuryt/UvxsE2E/A83xuFSInAJlYlwG+aQBRm2QpQpy/7t/G1YkowGAhmLitMsilM
6PAHLirErF1lJwFhmGmIOZu4KrQXgkh5mY83ONYX3hm4qXTLQEwLqBP7D8dLR2ZkQHQXAikHlTkK
S2WSVArGSqEcJAh/bOJjIIkxvYzgAypgfAzyPsKc58ddNYAFWkVNALu0E8xS0ABknLbEQiZAW6MR
/8PqYG8nYjCMZDDSgjbnG8CYzI1JjWHZs0BKFFfl1FZroQmJRyNChQbKBGgk3AePkwTaYtOGGgDt
tudiXQ66BAZ1vEiOqTkTISG3pkTUqRE31dcXX1u0mlpZpGGfcVc84zIMR3czOnM4yKCsBnwOQfto
kUHaGHE6NiMenmOcNtJ84/63RUyblfWztowGjTxNJVwzmTF7IZZTdIaKEFsPV9Rrvny2RrePV/42
g2dYpkQRMooLjGdNlCng4d551mgzCq2byGaf926+HHyPl4mJDadLHkQFDDAQtoMC//8Ny0KT889t
uz3uYo02iDQWKR8lUX1rZiX8Wa+EE3ckglR8eGB5P2PnzXyX+JopQ4BbpdZngFKOXbOMkTczjxSr
Lya0rKpFWvRWAa4MFS0NU199BJXTF0iGqr9ecth/uZ/jgsOK9Z4dntnZf3nI++zhaL7cvdvb+Uc4
TiGpqza3VjAznagnvylrgvNWZiv2KH/NhvVUnlzyyUID49K+skwPN7rzGrHSz7ZuvbpgnOkba1su
Ax1ghtzbj6+4pTujHhr7MRdRpBe0pQ8bAEOj/iNA28RTm1YOvNlmpZ5H00VTyqabt7urds1DeOg3
+X2r9W+rf7veJ53ue1P/HDpYbbOnts2dP3XUeLLvvXw8O33c+vZw9482U6OO1QHa1jpMEKCVEsEW
vb14ffMuzbYWPQiXA9Ws8at/LddeYYSDpwzJ2nAqM4CwgUnGZszC6KQmAL/BC7hA+Bi2NL7UXIp7
vYoZ8qZp3v7lGE74of5V7cohOYGPHdfoqah8eTEa/bR1tDYyXbCyvfTFq3odlLbVmpdNp79KDh+r
TVKjgNp/3Yr4EuzFul1uWmQ3dHcx219xS/nsxcrp7tbpzbezx/PLj03LyL2hnvtyDMxzSg8AUzUw
q39wAAtbC5oy8M/3tuHLZBBN63Ls2eximnyjp8wLJfLOEX/6UHtPuYed3vv4EAMg9/7IQ/jmCANe
AWe4B2tedIQ0q8Ev4HClK/XZZz+Vx6O607SwMsb43zNotVrko+NpQ1vtclJ8ubezXPEc3GL58sz+
7v7FYufxeu/s49oOAEUnK4pJZcEO+AIPAjBkNVxWXv06750Aoba2YcNBYYDiJmjEJIDfcJLata3Q
gULBcXH+/vE9Ot44PFJW1IBxJBo5oYunmeFvlr0zT+613qmqZf1GCkQGbBnRv/kUBmPprH/7ycEU
lB+hkIhPberWza3pFnhe6t1i/R50Q5rNRuwlzXiYA35dvPGTevwIBD7/cT1rSgyKWTxl2j9ZiBNr
CpXVMFGaVlSEsLqdE+/45kkxs0zx8CBU27yGjWetXYqS/PAA7mlETWzDpwD1odMU2C0rok7jmXJ4
Eo9QbCgC2Hl1sfdGP1wjHYGmMJcikVjicggAh+BHW0iVdSOrIn8iOQMXzCU1tvxtS5/VAMNW4iWG
oyOlEC+R56gn8ihBtpiI7WARUsTiJURGDjjd0YipqzId9IGQAipTkA6mSFOtwQYTCUBrMsLqg6++
mG3FWEN5O2/v+1lbaJXthgNjrNtqBdTDrG5PNSUhjLTBTe4uBtv8RhkBiNkFzAofqHEC8zoBbxSY
B5khqaHgV1LyT3j86nHI7o0fsTUI9UgJbGLsi9Xhxcd8QWJkaH/civw+Z2FxFV/yAgsAWQBUSXE1
8TPInLCJc3r75uIpn0SEtrw6UEsx1WGQN50EQeDUkPwFfjMiLdg07SpGMuwnJTbjiBpEZChRCzVk
UiO7MbjDG5+H+9erd/RIbaCRZUUDCKt1mfxXMB0WIYWmwnCYaLV4dZxlY0rvWmWdq69kKVlGMxRL
AoGrtBW3INCEpKk9LmYngGrB1hAJ025fLUzWKgPbGgH7sb67mZWUp5ZyvCQ1TUIil5N/7rec7169
DXIuTs6lAETDHD/Bk+wVtWHbqHB9Fpdnr85+gi/Gxi6ccgkbD+4hXm/lSFyw9YiJNWOhGqU42Z8l
Bjqy+8332WeiPfH2pLqP1Gw4COcWxuyFkQeU5NAd0JgBtF2ytPaSna39f9zsnrw6WnCPZ00fwKuy
IHG1Z1OXTJMKY/kIE4PnCPDECR0YIyRddH70Cz4oCeOYUFpN0luuego/DLGOf5xd1BHjney4NExA
FT0nzZgygzVPG87XWbZqjxwSJZVRG43qi5ElSAhlb4TdpOsfFo97r4e6TNDYajl+2g8RKMcbKqU2
oLBLt83n1P1k2xbcoIwmzHdfuNCOUdChop+TpODZgEu9nHz5NO2qo55RaxQD36bLcZiY+KDAth6H
q+QC8hCe2c77IO96RRgn/I7o1jG7iE1t2aaXRZCIhCkQV/ciSwMEQC9WbaQicXP+CI+0hXyVq3mG
CS9VlrbNDDiNkT6dUtbHB350b6eiTUmpiMYCi23FUx0Qg4Ew7JuT1ws0Lje53b9hMkn93R7ePL6x
rlsfaJIaIKWnXV0cnG7lvorty49f6jXP6oTbfJmUoJ19LjRA5t3XAMLYXBFAhlcHfHWMNk++OMEn
gcLa5Ewp9CcCcKI5EgVxWt9z/MQwATYFlHLscKhsycPZ6QPsxBH2Z9Tcv7k9ek/Y0eL96nVqFBow
kylUPGEFcbo/mYU3n6Un1UpI+fBvPG38RuETdG9LUY4nhFkqYqypQf5KhkHhFTMj84xE2dyp3LEr
Ikn5x8bj6fO4kwY/PHD2z1iMxMr7fdhPfAkDqBjxqwUw4uVekrZUUAtWsaABk5lO/4CFiDj7xGar
f0aJn4ubIazfdwLhRE9LT7N53DAPnJD5z7uvbyUHMpAqYFJPJRp/JRqANkUcjEBaig1NjSQKsBqp
68vNP4iIQ6MH2Phur94ma5okdqjsA2LR4DRdn69IjiR0dhFVXj1FNCgxVGBbemCQEE4Q+aeAiDru
kgM9s+gok3WTmKjiBKZGsMGCJ4Chwz/0MUWVTHxJZiSAno3enWkem/bET0V+gbcogxmDAMoADG0C
osce6dbRAFwBycHj3oJa4lqewK9fGzdSEY7n6dHh6kf8wI0HBNaiRuHA13osQb3e3zr8NrcpEtnZ
ODapkFlsBHDc0gaMT8xYQKly6gNiTc/GYlg25RE4/J+cBCEOPuRsvYBgFN4kD6v5+yx751flJYoZ
VGtgDXh2n+81zZrENh2ceIorlVCn4yqphcDW4Adg9JSjTHdS+W+FsTGD02nm4Cw3SfYPWfY1v5ET
uablmxBfgVE6nMBMLoiXKYYLqJSZ0QVh1BQB1BR2a+iB7nNffYpFZj1zMeFhstjjiLPNivjR/uk9
q6elxg0AFzD+1eT6v75hVG/AAvhravISRYE/w53jjw9cRI3WEOlGCRCMXki3nJhB/3xnISjASARt
AXp4gKSq+cfkk2xiETjiEt4XC8CNIQ12sOqgNslXqrQbGck1xLV/6kcP/PpEEQzJro9VE3tCPLv8
ecjjORriSIGAhQCPNIuQrAjVNjW2QabCaUIBbBsNZQE2ITEDf824yFQv0oqhT4Wvcl0ECcimGLGx
xIiNESkAifXR1mmodorU5QifkVBgMlawXMWNGr/iHhhGFvpUk6akSO9apYfiJsjCF8UX/4eL8goi
ramgjQSKPgC1g63eSBsg0qgwgNZH1YaEePEcuABwVp3pZzGxLYY5WgRssjYIwCpSbrEZ/eqpz3Q/
w0kfc9+aUxLuXPFxfoDp88xMRGuJfayfG8sNDlZiM9HNDLgfrHACXLNOEoIGBOPYhOcRxgdOTlFD
Waa/+Uet9YmtE2Mw9wl/YtOwqZBhLOzUJmg4QcjSU1viIGAzQKdWcE+C8LCFjwrCx3Dt6SUP+Lhi
0NYNemEh0AJIOjb7DhsYZx2XwM6RlrFq7TmadoE+i9EsW8f45LXusfOD0+2HOq1Th2zAc/XIV10+
d5JzTLml36yo/PCtCMQHAxzWFSz3Gg/ZoWKZnAWLHH7J10WAQULkHGDhvsOWmh0VCwpy8dQBJxCf
PR3uf8w1WHVWpFL1GoAO/D0AN7veyhsbcUkZ8pG7A3GMCiWH25u3l8s0/3oxj0mcd8gUExvndrkK
rrEV7q1mHHzdXuQJGsKHDdrVorLCF4dhAMTACFAQ4RDGazWc2KkWkDjfPpV4ErH+jWplxI97+G8P
OHe28ekncMBFhGBsp/GMTsSpoZ6T3QtRSdT+XR88wFDLkxNMqWLiQB9dTJXC0gljN3KKR+YbuzFl
QgGYIwHmZQZ1birpESmCPR5UsgYY8WuLVubfMqqawGfkBQDB908fv02elM99aIkR8i0OmUtzq62O
hwinP3PFfxV74O0JRb6pYJpUqqfFK+zZ+YvwjpwABswxMmFRAF89vmdxqzYJk8waSmKLD3K+gBO/
hGMTEfKx230SeNGGMK0xBgsVm+fVA0ZNEgU7+8H8eTwNr8vVJ573II7B2IErVWKHDKMDjONvJTW9
GkniKcHKrSEoCkEzu683Itbnj3lQg8Bhh5t1fLDSb/xzbpBID4un/yHLiA1M0lBjYViX7dBXlYWP
FFMlW69PTt+AmMAIF0T64GC7uqR/LiUhdQ7QfTuyRBtCFCbZux1+9QkYE+EBV/6i8SxHjpxRyYMM
fFt1h+5kPWq89JT04C/QzuC0vxLyjXV+dv8mV+tV3v+VCFRz3rMee4sAXE2PjWrW5BSbxcEmEWHG
NhI+IyoFZGaDjc/kkBZnjiaHyQhzl5KpUB76zlGwzBdYamC00YI8/o0jIVleInKrvuoyBoH9QNLA
esnKBTFzIRbJ8M65Ag9n4WZ3Oz0RESy+Nl/95LxnnV/Ih6GdkfG9Odg+yeGGioE1Sp34wYWfJa4Y
yBZXdHmf2yC4WEBCPLA1RDOZQEWhgs0bVAJ+phpn1T3SlNQ/Ha/ypIEpCRy4wDgYgKeHvazSVAPB
U3lc3Bzc7+S0q3QNW3Q4BwqDQEeu2BiQrnMVXR5MX6+r+88Odh0HgeirdR1COD+6e0MDJwvEMzbd
OX+UzfIAa8gAAHuY+TXXNUS9ri7vo/lIs3+8e3jzfRLTfeRQMl0zDQUP5L+NEkYLsbnaMCo5kbPb
bgQ7CGAw0NBRrvzFWaZ25YlrK0S5pglyNvyKZQu0/2icBTZX9ZIiwQdDVz5Gsaywpp/O4qpjXWwC
RxT2LmZ87sEEq30K6jwinyLQymsf9JjHI7jgug/z8XYlfDIOB+lkjD2G53gP2EkXWDLL4KCK1DjE
xBcDnP1aIMfam6Ek49z1Novyk+Hi6jHlSmEZ8KSEXauqUodiDTDZ3kHYKyK1TY0ZEnh0lq2H0E/+
Yif8F/ZtGBzlcS0WoRlg1biGKVCdnTFDR+kq9Rr/hKvpuMKeoC6+TdFKjoQE/lIvV4nz4ffZ3uRh
s+ouwEE07D52AJS6XgRcoot3BQ5Ap9kXOfab2IhZHqJCsHFcscIRoW6XgRF/liNWHCUGpBnj0o+m
RKsRTouMto5HaQz1Sj8v/wdvTjOLJ50AKIjQj7jj310oteURgo8b38Bvvz78iyZNHuc3vI9DVK6r
rpxXR/uvKlMVaZLsHTXUZMBVTFf5MiG5kmUbOYAqrYyG3Adus7OD87NSFIxhGLgl39tPFzeHR/8y
NR4anCRsKKsE8eccDVlbImy8UpjFURBhDGjdpLoJX4F2QL89Fx+2VA6iS/Vfn9BceZOJ6Mc38xwf
ZyXt9Wy52j6YnTPvWNOF1yAJTnC08RFJ+eXi4dXX/d1/rpfjyaUmz0gDCCIrJM1rUXgEXOxyx9TO
zvuonopSSuxwf/3jzeN5Xi3TN5mRfj6vN81aTVkOyAaAbJ3FlFRCu4AM0LCwrthijDCS8VzEr72K
Rvro8yjzhKwe7t9EUnm8pwZDR18uD48e3v9+OptlPEPRM2fKG5CUKnfopI3TbHhSs6/HtNUp3Bq0
DQCqpymgvv+K8hlaCKBNfJjpgxnVhTEltmZv/ebxNXhK1dZBDVYmiFZeIztcZqcPjfjLd/dHB/vZ
LMYLVKV/h7I0H+xSxvyjT4mkPQKlIJ8I4gXG46/1+djIqXQ7/lGv/AWq1YwoVObr8616aRC9okpV
neYiBDD8cLX9FqxjnQxc+OJDTe68p230KzjaDgOBGlI8rLhgr3aS8QIwITYUaJOaj+irogy0KCMu
66b2INkLpVamFbNJwJ7J1UX/Yq5WlEjkNvJkaQmkoxSpK7PFl8JYb2BkCalWtfAgL+kwI2zjDuLx
sTYFqDac2rm8ESVuTWKr0NML+MRZHbykwpGmkgF7FAQVv9ahlNAicOAMNgIIJswZRF8Jat/QpKEr
7Ng2XEteC4wUhgqxGFU6wLDvEwXCWKBRmlGI0I142CVZFKh4nn+K1CblkhIqzhm/tBdgo16QK1VO
72hxprl2/ZPBljow+g7dkceqVBJ407FgD+fp+rAmNmPkCaBhbMhYHbh94sEA3mE8J3m3OG1dm3IZ
1dfha5cYgcda4/396+U7XBhqi4V5TK1gMnqPppI4yHn4+sPsP/xjyK11JCmNCrPmslGkdCl4yRCA
KEtiZBCXWuuVYU0M21jY1QNXRaHsSEgnlHq4ZWPh1S3nGOzJ2oRh1W5XJMbVPs8Bko7hMS66WTtH
nvzyBa5KseJ1X8sD99juvNg+Odi7+ZoUmbFCDdnl+rEaC2SMo2ni5teHpVxbUapAJEsJi69Rv+tf
muQi9ZRaEQLoUqxwIONXXxfvMyhEBpVS6n3++tt+9JnGpqe8YnN8AHtIcGT3evF9ArqiQYoJFttA
Mbs54B4agvAZUj9R1iAgpIay61k912BS7ZEuWX9GPahByEMd1W+m+tw0McHVCFffQJUvemefnhAL
ZBGJQsooZG13PbFkobDij8hiYyKmzwElFU8BMhWeLLO3k3zSo70hbzIFGEUhFFgDDIuAw6jNjGHU
KiFEWZ68/vJTKS3c3hdsBzvStv5SiRE1Wqc61BUrjbOd7LDXMmUe4K6dBCqzOkD5EsSLN0xNpI6k
+Ig+a+1Zio5iGifZkKP0VkNFApC50hXPfDDrQp5j6KhKpJQIq3ecQQOcGscWaUIZD9Vorg16SrYJ
JmEWd02Ew7gZpeb7v6gz1BWeL2wa11BjA6gVAEKaYbHnPc2mdF4f9lYUEqBssNU6tfqAy3k5Nq05
ONFTiXn1CTJFSQArb6MywhWeC6cGqBJ8AYbdClQ9SBRWabKUr5a+LSVOF/LUR2ZDEJmRE8QV9ZLl
LT0WBp8Q9iuRolqo2voMGBsUeAJEZQnFqxQm8YBrhs34z8jaIAPQCGP3GUuhexEmGdYhQcTG4MQf
oL65bcWowozU63DDSAL0MyTTzK4O1h+ISog23mue6fiSF2tNBECbZmkrj0qQQy1P5c3WbFTkP2Sw
brH8r1muT2pcvb6afyR2piq1RkfPeDd/ffb0bnGzOjxf736/3rp7M3+6/2eWDPrIwCYXxnb2ymSq
kRZbPU/1x/pOBYAYcDa2mjyTVY9nBsoqb+YV8ILwmvgqNwPFSGl64matUz4S9vhwcHGV53UHW2kr
7UvlUethSc15js7f7N2F2zqxeVN2+U/rZ9jW+bSe+2eSrhKBLhK599/aJNqrXpHE8y+XwQu0md0l
6qS5wgsnu8nrmNqMVJsvMQWQ58EyKSGI8hJqgQBGZPHDeW6crro83rrNHKUqtRZxS7Xcnrw5u/0p
9c28h1lQapyzTNssOiOE8/e1itT4QSYgqGFG9bc4iFs4sSgg9vEN30k5ktj69vH2fvtNGLLPqm99
qJzVbKgcDVkqSxZZH3bGmulX6s/CZWaNnslgqKorq2rhfF9pkCjsjafD0ZpcF3GUiX+iCDAndPpd
QmbKlGPn8u1sf//VIIkQSJ0a5OsKqUSOTFVg9HUQkzyE1ofSlK/VDGO7f29fpd5iavgSQpF46VPx
depBK6XY1BsxwaTYtxwz5cSbDNv6HI6+VG50ghpJcqQtAuGtgei7TxhcasUqODxxX5MyYCg19dCk
FTzJRW0IHVQC4cQqCeU/q8OL03e711k7vrh79bhdzYDV9lLPyCpGJeQ8vFZ2ySB5dE1nq8LGGCQR
69Y1KfH9InXEKTTA0654DcfOgrS+OJQ0o2JrQA9AqIA8M44+RrNHMea4/c0IVGp6ji4hAGAzU2x6
z9GJD/oAFgse9Dw4/nz8OfVZbShAGNp0pf4GbWSAT/IHbsnE7oSQsS6KYQZpZFQBqxa3P3gxf3i3
/HJ4sqrlk8Y4UqVtFr8blSSMuxer+Es+eoyMRjhBL0IHXQbhJDKwaXHCXO1Roc+2XIjXtiYGAgAl
oguQuJomT8lSXfRKyawLL3GAzRgYTpIfaLDR1BiCqnQJab1teJb6V84RMEYO1f+k3Yyh2eBKGkd1
S0mTfo5/bGJiU/OJyP5WqKoqqDkRFY6HtnWODYGYoggLU6Ov9buHevKu3Alcf9evhANF7xxqwEYG
eBEHW0B8KRFug1M3nbFEpeDTNIWHAquAnFFV4SkV5CKeJbHNro6Zi1coH6hI5Fpl789EnExKvkg0
KlKVUxixEmJ9jee1Nu2KEIv0wsY5pEi4JIMiI/R/SEOMkQBg9ma9k1O0+mH3wTBgTA0GoKwVoTrt
quveFqqiiDnK2BJ2KcWpuJqJthzGHwB799WC+0BrTNekXWzrSGLbT4M/xldwjf1sr21KRAmXhS8m
Ut/U7cf7r+lqW+XXCmmkAKCYj01+ZE1GVYVtP4+UqlfqgUxAS5yNLClIBKQFiI9wsYIvAYwSTIFv
8Pdd4Phm81GtLL1WdpdjC2WyMMMG2Bd3+159ibKFAJ+FwLbCrCpgTBLUUL46zWrE5EoBxZ15E1ko
lH1s5tDDUreyp71BUxOEupinb/TRFHLNT/VL0ELFpSZK7i2t5QNRUwj8Rey7Tmm9L3EtNAB1gCFd
q4yq/56BfuFqzwYAz6gtkFquNswi04FUvPFBNJrS7CV/VgUJr/qpI0GtUizEpiGEXKpWMiXAqqql
nIbeiqZlj2jGsQbIpFVFVY15pmbacYPW9EYB1FA1j0udgZOyQodm3ZQ49T8Qt5EPbsgnL5tCFDun
QdxmSU3gIpx8Ug71kHWfQrOdc3zJwJDywjGfqqEUpWniWfLddQMekHWw+LrXVG3uCnDIThrktXa0
wqLKzNpo5U1m4Cv9RQzIxU51FPdHgyFO5eZWvYFm20N0tbYpVjBBl7i1K7IVE+agxyXJfExV+RCR
+iGQ5lUcIMxCJwGsGrW7Th8I9mHj4Ug8bU/fABlm94JOWj1k4N3ITn6Op3sMwjBGejg9OP5JF9RY
MsMt3PHd2yzuQvEwRMKoIgiimNINU6PYlPlweDSOSAZJMqUsOZIbqanr5eFW46/5TdgP7hp+FtPK
fxK4biPZQhtymgzS2hA7siYPSo4NGm3KB6FMONKiT08OH/9j5Vc+FIf/xC3mmhR7GgWpR58NfCkV
jrSEps7ktanAQ6A+VfFwrQovGW04E1bSEFptMXR14rBhnfknK+JU9UJT1Yg2eaxTFbrMFGceKuBP
N7obAKd6HHjan3JjAz7c0kAo/SOdaI3u8r3B/9xe9dMtyZpoFDbTx5RsupHcBytt/Ypg4spQAIw+
wtrJLfvCkDUMTmk9PXn7K1B1pCYt1mclZVLdaB9SWMV14qO381Tf1TE38fRR13pxmcdyB3/AScWS
b28SCMY6ba7+sUxZ5wHiVfPLAOrZDNk07YYvBQysXUIpO9glHRvYslUUy6t3H4hTWrzpbmFNG5kQ
wTjGrwqzevCQSdiysiqrNmgt0fUPu/s/nvzYDtNe7VT3UitW0VCfQABqSApVbC10BuFJ/brpwKw4
PXqJGxEoETAXZlWnjIt0lReV2ieSJMelyAJrQAhAguEjrG18GSM/h//55YfV/v81aB3mpN2KvJyt
MRI/RKYJdvbwj2/4FS8wpJmhX9tgI0oYiUWOb/e+5wIjehVz+aNdaCG8EMVhmy82403KplulumLW
VCeZs38kFbX0gMCkEYWU7kt+xIsvf/iOsAhwKHfOI1mEw4YiZLO9ToYkqr1y+4IRlxBSQLKALBaH
tjLbS0K4SWVXU0CtM7PNkSy4JmsE66aEkT5v6EKuepstMMuf5qzgsowKCoJw1h36CLwut/5K+BPW
2j63rNVKOdqJmFV8LIy0AJC6qxFdeBjl/3F2ps1pJcka/kNDBMsBDl+FJFu2xkvb09P2F4W7Z4ZN
AgkkkPj193nzrSoO2GF33IgiydqrMrOy9joFcdZOtUAPbPUVDjZqSD69UCYHdmU47cdFkvypUrxx
o2ze5QFSWqCfC9fjanizP7m909ca7PGshinnFIypkZ4Sby1eznAa8mEi/sqTORBl+JFFUlcLm47K
UAETC8SG0oMAXXoQq22lSlAKnNnpNl4i4hMbr9YaJiWZ45xePnfl/HgPOCWdnt0+XEcNCbhenA0X
r0Dmv/fnWvp3wYAukktVsisLuT30dWJlyAV0I3MywDW9NeM8TQy/2QR0cdQFBd0P7vGBsXTwk6fu
iIafU9U5ReiHfBYqxkSDQhaHUvKilCCBHTeS5aRS8PX5JsXN8i48miAIsbrDq9lVqTFIiCEeVM0h
TGy7UOuViUFhbzdn69mYOvIYnr0NcQExdcwdEiJlWoED5F2jEhBnAoqYQVIXB2uJYUGxbzrZikUS
mCRYpEVy/7sfjJElkx7Id5Gc7umDQPlVLZJgI1Q7mQ2INW+603w8TqCIJkfqi7BTTNenCSk1xuXd
83rzXZtNwdhXLVl+paTafSVHNl7zxdvIETnhH8MBEGC6uafN4Ljd6LMgWL0Zys6ubjzHrVDKrBPE
hSQmj6vn9qss2cl1PfPuLdFi3zYA5TIlHJQCyBpXHYHgxVAcu6MzoibYyItMsRaa5uuqfNBvly8r
RgmcPuFIMH0FDjpYs6T37EnQoVQEuYV2cjY4Oa5c7d+a67m9CKj/bORJyfRoo5hBLAwyg2jANEkS
9kIqcCsiS62bNLiEy7TNX1aQC2nFWQ6VRprzxLhcwHyxM0jsC2S6hz48G7UutVEuPsfNPTbmKQrq
AKgM0hOEZOSkGw5yy+xs5gsVcRfjslhZkPIFeIpjh/SiAFkiUzacqKFYErF7v/Fdtu/rbxY/nz/g
RFMclkoRV3FTnITs65CO6hCH9wiw63iWKBeGombKlUqKbEFLyObXFLDakURBDC2b4K2H3bleQtdl
bw5npcBBG/lG3OEVh2qI6kjl4j1W2DHkiCmFdhbBq2Y+vggbJHWxTHZCqyeUJQxJYaIyTqhZ6FIm
vJIcO5ArbdxCCdtJ0NApk6ZbFESJrFyiTBMiK37UtynHyifyihNH+G9X4+X0f8rRLiTwPF7ybeLD
kwGUM5pTzjLxJBQGuLMC5jbnPMiViE3oeFJyoRRK9SNdbK6HEJuoX6TbKIxqlQcrBRk+tNgtUdNz
XUuuztKOSjXokcoRzcd48sosS624IY4lruqGZtoFaUNR51qrYJEASUZ5g+suCU5Uu1lCuWRD4qUJ
f4X0MMB+8ojEUosnfVaFYqCIliJpYGOChTLDgb7RvQySg4sGE6QTHvFJxjSGiG6fYRQe7oUH7wcd
dV3EMQQphrzADVF/JHgYSbqspaKJeD7O9vz55t1k/p6Co3hcII82gSlevNlsjUkwSwfpJ1qGGg9x
MOPxMQLEhO6kXQYT+KexpVZKx87xHGudfMoSL9xKNwniEzyGWH0ayFZwlnPi8JHP9ugUQ1enC/KZ
XHsWiJ5UaW1SKfzgCOqTxHFC0RWNiTVOcuky+/HBMFt9cpUcsfqIkU8UGXIi0/Uge5B8XdZ1KD7U
hCyxOm/rXRxRb73Rb9sbPYuA2tPrFvcv33gSoK3nRyBidLnqNBqkp2KF+qRn3EhDPTZoQDru1tKN
jNyn+FwahSEyhSlQ9chvfuCLFy4YFTjfvgahxk7WgUm8JKVYcaSUNB3XiZd0nBoUtcts9epBp7iw
mY3g0B38mPV6z7IZxoGBRwfaoAjZQSbKINwiGF0shdTDDFBkwzCepCi7S62CxPwLFyKVNPytLKeX
3rQpfgRt6GIypCk5rtQTmHt5Ie4GMkJOrH/RK1JPCkneJhQw9+WmBg6FLIRScBM+YLwoZhogmSUb
FzbqqxFDM3WnQY0xUB9I9BgtFDGPc3MlFw7Sges2Nmd43P5Ig6huDUASsDtFSAj3XvJTB4xVKBf0
xoRIYoNsZg4QnPRUTALYAwieHqUqzKEUBHT58+MLuMUBS8cjT8XjYZfdZ6eBi4kSzDAKRKXlTrq4
UZT+4/n0X00HUsPZLk4ca1QCMbKz/RUwHmUpFcDdbQMEXwd2ekCM06MYHPRM0opTfFuZKE7WCBCf
RWc8mOgNJ5Ki/GsueykQA5/81JA8rJRzf+348YBO6OVMf0ckLZAgxKETiDmbpdjdAkFAClTUyCSr
F6fieidhwwLXzCwCOwTUoNZmy0Y3/ULwJVoh4W4EhtFLZEb731BxIoLTBsahUNQYzuQE6+XTlpVk
wQ2xRlgAa2Yh+KGnB9PxYPEGEVaPgRgTzo0JMTZueUbTU3AJfNZmyiZaY6OskYWzch6RHQQrhugm
HgiOet2GMFgcKxIAYMPNJOQzdrMxKFOR4aEhE8gR628mMKRNX1qSiiJ8SYBwWEmy0WacHdB1BkmZ
RT9NycQgIuoPn9nufNB+ZeKSLh6R1neduVkMnDxxby94AdkIjkmJ/rBkeJfixllopFqCHa1v8G6y
vCIZEtC3lvgjZWBS+PiQpg3p0GmmsKF9g/akTXiKpSQOztgw9iSO6QgkoOX/YXlWb9L3q90ESpRo
TdhKJJIx7iQpuhOmrOAupEtQ8nQA9QEiCl1U5iXVUOWWT+POJD2WRhpKkkAmIEFIE4gxM3EHd4du
F3iLi+XZwXBPso7d8SmTQ5dyqw1jUQlIE/+7s5u7Vw7tTIhMMsF9ApaIJgGKEZejL3FvkCKIQxIO
W2CTqDhSQ3sROLRLAEeDjrg6EOHSV7dcKspzqB/FxkJZSlmb3g5H6ZvEMYnMviYkt6wws9iQrmZt
+Lg04V7i4GzjmoCbJtERI9CM5UJMqHd8LkP/nu6Fgu13L+/HBHPqJVW3BKzOEt9EHNuxRM9DnjCr
xHIiQIyLY0KmZQWoc0IgsTRf9ImhNbQiCMSJxu7QyEpu9aDL6+eNXhF1PEJ6xMYwABPhiGXxMuHB
IwWp2xikxxoIBaOEVBOT+2nokmlbau76tuZnrQ+maxOmb61Z6+BhrhtSxMgWYJ/inyvjcPgTtBhq
Qz2oliEIvQH4AbJGFa9kOz2iOx1q7SyxOjXiYgiw+b39P7DIl3qbqrkUJAMpHVsEKqUviVTDc56C
JIFSsLgwYQd6KRehZI41mEfCoCmzYHL4lPRBcMih7WyH4lOKQF7gwBiYB/BESA/YeogIjDN2EErn
vvMRcyPsNq0G4yudMoh9KHaVcIrdJv3nDTVtrrN9xlYRZ9WVUHrVy9cmo8P3fC2RK18NZJUJF8jo
Oud6WlNkYkyHr4ef8vU9AhLDwY0TmHg0HKxIpuc1G/eFJTSU8QCbTqnHJdrUKN3i3Azd9IhOImZ2
BJJzjNlwcyZ5DhGThmgHB6HHmhWf0440iEqiUtLOxF44qX07AiUtCN6p4Uu9u3LKjAg0OiDmP/3l
9SEcuqRdj9PEhAgWBCCct1UNmAwO9Q6MXEnEiYKQLi6vl4OxyyK/qA6uMdZlKSLUoXWh1GEstRAO
vECQpnEmKaucHBFxAYoqFIAIzqrEzAXEOakLIlAlNwyHjzCOl2q23F5suWwc9dogBKKEn5Y7ft7A
VCl0ciPMTQVPDFk0y0BiDCTyOrBpZsbWbNtRiCIgRHQBDJvueuqMpJM3I4SjkX6JRWrgJouzJE1z
B4QKAS3oVqFZ6asx6f2+APw360cxZM1DiKzGnBXpgeBJJs2sDm8NU2qnEBEpHQ7OAarRzmnJQWHN
1+k6+URY4oK+KEuqeTciLcY25IaMydIC5HIAm4XQ47HUjOzpkQnXhFgxJNGEWJ0oFMQ81ZexXyJn
Lz0HDOYqZy0TpjRfLSvt+bjnV+yccCmYEw62mV1RN7zFsBACZeMqaehBakBFDyF3HAfJ0ovNkQ1p
qG4PlJKHRLK6UWlyO3H6WImRFs6dD045OjwZXQ5uVJZSIxBbVbC0b2Y3pU5D+5J2or3miovpQpgS
FaRUiwCYRj3wCVsAtQtEhDIiKxa8oJurQdAi0UbK3BgrYZb1NYmBkGOsDDs34jURW0O54Zw8ozKy
xv6Ncwr9mZnlZ2q1R+aqVf9+updwKOUgMnFsYgQZrT4nwz9hIkehkWnYMvtwjc4mKkv68Z606iF5
iBqFxTGdRMTPSWYnojpMMySe5EM9Ii2/Y4u/84bIaYHZmjpxT5qfxCzVTrUJnbxdRr0zTEowJA78
hCTkReZWa/+Y9+83L/vWbPGbBxCMITyuYKgAwhDBLhsd1WEc4REEMOb0xIku6vl82L14rvPtem4i
x/Td2TRVBqVZ8sXClYbeKlastUpeQhJZwWeZnSV3iTFOrNJj8X6lNi2hQByF8I79P9ab2aC1n94v
fqOMUST3AB6vUTbkVhsBXuwn/i++JjT4/ls1w153WHV7/W670+nWbb5l0/go1HK4uGltn6f376S4
6ev5g7i0menTqz+KdgVhiOQVPwq4nr6a3p/tNsyd+p8poWl4dKEfp0WbixGH5+/yR2SDKYUTZoZG
cnk5RS01kizQ40Vd7dUjOemlg+nr/v4ajZ84SkZPrx72eluQASAwXc4Vv30pNyMaMsbpZ8aK4PlA
UZzMzadUynkKnxDwuQB4YAQ2YHyKAn6axSA4phMglvM0VgnNZdnGfb6JPX1LVJIrS/k2Dh/MucQc
ezlO1nk5caUf35IHEhM4fOBJldiHEURbIZBg7rAtkAgwSDRV/t1w1vvtJS60VeAvJKrzA4kaDSs+
UDUcDTqjenDyfar9qL+ZbB9nrY9pBEkrRagsStFzI0DYCoTxlnkQi735ncQJCzIihuZmDQJLBYso
xZzALtHKb3pnGElVHHVj1hFnKJvn8OSZ5w9c4wM/yANcx1KOqGHFwBUjsMH4/btlLabblL07GJeO
EMEhaA7rMRYJ+GNJsGPZPZMiCaWOIkndKXbrWJD+1ailJyTSYssvWNYeVN9/sarb7vb5rlh/0Kv6
I31zrKEFWvOq1XnpTpbv0mjLKsAQXulLHRolg+JGuwRWHBMofIWB5qeZyWzOoYPfeZxH7Bglmvlp
cUrLjyXZJkIuWIFCnn6rR/MxWdhO3+5R8Ez7BhZrYNofQeDaQwa5/lyQc0N7UTQUmD5ZAlaMJG4g
P4kb2kxY3P8vD6ogVkmjhACCIysWQBBmhTHfdBCKp0JqBVYLHSS+68YXWZxfEuzF8MqRXDakq/vG
AbwgglIj5mLOk10aSlMfICYTUqTD6vGMmSQiNQbbWEkQl80LBzvzSyyJG1YsVl8IMnKLbAJRV/mD
t0i0pDhUGs7gu0eeAgnXIvBOByvfqU0pMLeQIooxsiXcAi+Zbwxt4JUFHpGm/PFAyr6eX7hDT48x
l55INeebZSKo6QuynHy75zp8XsTEZdKKb266sqp51iYg7p/SC8HaEjS3RGd/4zkWHrDC6xNz6Kjy
wAGm//dp/mo++jziQkXuSXTq2ndayI9imgNAvtakornkxdWBlCOf6lEoiqKvdqTHkdTXUTRkcHH7
NhcXmcNt9czbR9GXGaLhKJGyZ9FgsvrAH7pL97dZNlk9DC/0mq8+LzR5mL2ncrU/0Zg26Ept0/u+
egajQYOkedM7F1+Kb5NUbgqEVNlvpq8fvioFEKqFGBejp66i/NL+IfPm1Sm9YsxDBkR3exExSJ7M
gXi4UCwnRA+AzQ5G4pVYUSa6BEPo4/UiXfPI0qDXirEcsnDbixC454UqtUKXsP52+4E3SrBQpQKl
NnbrkdKhPNRv2jpfvuc5G5Uu2ORiFoqVwuJOwWw1UqBOeoRg4QIOjHsWjQOk7okMdaWCtojFDRSc
Zg2kHW7ieDoPJIfKUkKYfPxbEhN3ZKr3k2FclouzJYd7FCTj87okjL7wM6o42uhWIxj52u5AQMxi
Bf+jBNFJUhLC4IAXCNCecnniPex8QiUd6UsKJB+eYTt4OUpTrl1/9LseFjo8hkL+HKcdTt6TGDjG
iCGvaKzOag+qrPKA6QPZqcf2Ues9r8egpn6su+Y6AG1h4nR64odyils8+JVcC+LsXdPqqX7Nifx6
fT/e9WZvNOQkHM2UFcvVJk5Xk2b74eXb4Woaow9or+PWBHWqE64KB6sLLclED+zptU8zFqiRC4sd
5Za3zh1zP2D9+IcTclqC56TWTAqc6lNklxrFb8QuQPsyqiG2I15setyFUPlKIBEXilC0xkF+Oxyy
zmdvVQHdtznUkzBOrQmduAODUw73WuDppHyTb2lslVcJ1NV4Fp6XzhhXYeg/6YjKMAsXdgNL1+QO
yiOw29Xl8y4tJqleWY6/cR2oXvFI4qbqf2mvUxOEMqrTzY0e6XXJf1BgqEteeBSoYqd5skrBwBHN
7WIYetBDgekn9YUTj98Pw2z0qvpKrdKyX3T7148SV7IxqVcWHnRGXkzjcSFtG3plkFhDSUM5MlP6
k/sPk0H0tBQCFR0ZAth13mkgh063K9Cm/laSpGBp7EL6ZfDoWCnu+i9iqTtPewYaDLCyR2aET2Y4
uCY0xjn1H/tnLR4WiXmEY1MzCwFZg5sJ7VlMrWAPpt++Ws70mA48SnqgeerO4mRokj21xtWfItr8
bSuRUIkHOY1Qp0JCrz7Fen3rJu44kRZyQ9sBakhVP47T96HxYdDk8qYDzPlUIenhq1xj9KTpQpw0
L5LgEjquy2JIPh6IOeWS/nY2e5/CRYqmDy4gNua84T9anVF/uV3v796h/OqHp7PdqHu54/CVO7XS
l4HYVLMRfW1hTezCkPqSO2/NHB6qr4sdr8bwESbrEYhipFwQgDU4Uj+QWD4BtUowN4E/nwb1O1rr
OPlu77A96g27ndGQNZH2yVrIdtSv1qvuU/8j0rbdvX3UimFTSqkW84iYw1jyisiBEBCZJQjQ9GxS
UmJMCBImBAjpgBh3WhZcYEkaX9LF6pEJSLJ+W71rL/0VyDxMYUjCCIThB6MkILhTIoYmPelrevHP
SETFZX2m/5nDiE5WKbOc48FazXca8MfHYfWIZEyTlCYPRzKnIFHqqVz9nLNroio9x4RDnnlTNU9b
iI2b6xCCQSCXz9BDsdigTONfDxeRtTzYs9iVkZNkLoZ6vM8aQfBxEHw00DUpcKIi9gDiSCwQXfu1
K0UzbTZR0yBPdnOxtFtJMbEQA5iKlkd9tqYEk5/LUsaAeRVKHbUGojH2k0WTSA/3KHXe2ASlz3Qg
EFmDI1FM8p9+WT++Fpkq3rAW11WsqOfizW53wUJWVBTougJJDKtzNIz8SNdEdFi5NQaLtkapXB7D
0wu/XiuhfboVF8Rt1e3WbRkXI6go4c//5DBZ0VV4SVf5Gob2uyjw+jOJWkcD0Z1AqU5S3RwGoM5S
Iavx4j/8k5Tuq5JHVh/WvMTGywqHYPiDA10FoMa1pIYrpiAK8Uf1h8Paz/UAL+kRiCSdKue7yzsD
TpvxnJNrQieIS9xNc1QPVEmMhF1x3YZD8URBnS2+pmAhH7SyF1Far573FyKSahsX0Uxih3F/YYiu
Um/JKZXS94gDjUVLcAIZSpez+sCf+eACDqeD38jIJi2B+q4NoZxUSVM9WXMpIMYgDAxIEojZUGr6
ClRF2rcjj5TGyWApykg8lT/vcYEosUjVPQ46F4Rdyt0Z23A/7zM60Scc9RlVu+oPRu26GrUHw3a3
d7xyNq9vHjvt7mPno/ce09qF9TzqMOs+aca8moXakyINY20IxNHKFtzI7u451iOsYm7/UvPMC6Eg
btCpeRZdogvgatta6fTcTosBDKl9S94WmnB+aASvvOZt6bQAFiGGpQgaBgRBA8JIn/40R4EmP9AG
YoMA4UMMg+AkTIIBuP2c/KPRcY9dd4bDugd9qxEdd3/Y1lp0Y92yd3O/2lVPs/l1OqZAhw1dg+6r
27P6RTvddjCi7xFDaUya7ceRHboxSB5bGUHypE2D8Higzptq1Lh1pN4Fj8WXu3G3c/nfwfKaOQ8s
8MwHao/uXl1DbnEgDIQVohcaQ7eYuDgZAca1kGKj/YC7WevGGuTGAtTKvxpXvq2B3CfyxySncACa
Y5BHuPFz4n8n+4n6w063M+gPu1V1IvvD1XD+PLmvZtdJ9mOMXrp9i7whQg1iMYcTIMWIwLFKpM4M
P63LINXwYN+96EjkCQEs4m9c9PegMw8AFDLfX4f+BJDQQ1rT39BUx9FIYQIIdB6cPbxcLmbMrMIa
ShR0V8VtYfNCmlhcyAZKa0w+/2u7u5i/QdAhd9FGtkISplfWQz/nwUibKQ31YxZo/w7pr4f97kkD
WD52h6v7+c3sOp9nixV6E50x5kH2dSz4YMu6J0YTOGOgsqGGerCrs7v0OMbi7xWt9BR3HnaZCQWC
NAYKuqIv4vmhk8bNeFOfloAvuDVO6fKscaRoYugPog4FckNUE92i7omQTsPHTUCoDicQchDDX1B6
+ANKV4OqHtT9XrfbHci/oWqWvcnLfLWtZ9cosuZIHhxyW6k0ockIjI+x+0nhPPIWxeMBduDknkO6
4XHY8FotzjbP43RAzkPOooRAkuqPkaWI7wd4yiJw84lHBh7Q14t4Xj6C0O1bupLGkAoax251PVun
bw+7yzWE3KJ4jABAiniD+6qLjojg6jmpZD3OcP0NffMjYe8POu1hfzgaSeUcs6BX75bV7mE4DW3v
RQFIDwNk2I6y2ENcIcxDwCTJ0e9a39jFuAXefEivPGNJ0h6DaVQOBgofVH5IfupjY+gObq2TXqSw
mkGsMXpx18JuuOvFPb66N9azp+ibJlxsWTXjqE1R94e7zIX2RgqMY3JlGq+lCSkfQ3e6WP+W2jkd
9oTeqRn0DNgr7DPyOdE767vJatvuzGfXhzPmbghQm1YADoTabhEQ3P3tYhc3mLAj1WIGGxx5GQdH
XPIOIah8ktrCD9t9/2K+fk7dCE42NDG3H6apuLi5wEmYJvfR9nLyONfOh33ipCmpO44GWa3O+H6q
CW+T94uaeN5l3v2TCdWC17NJQJ1MdEeGxQoiIYkeyfoQXNM8KQBt4kERMoUfYctn5vDII0QYlupM
zavBFdrbxCMFiAekckBqhtUpAolDMFnzUd9C8kIhkFTbk68+iCjfTRMP2qVsoaR9c2SbWqHQgXmz
K4aZ+lgMb+Skp32bTcANQeKfH1hB8VjXG7pTTexijm0eHGBjI4WCuWwQWCve1Mk0VzX83QqzgKku
n65Mfr1PV9IFdU1vxGdDVtvO/6DWEbXz2HzVH4meeEMxExZoMkZPWQjZ1hZujFpwQixWv01urxDm
yfRq9VH2GDICKXC1u9hN9C66Cr9jGaghP7Ev1xjUJ10ThN9NUcf1C8uf/hyrahlDUtIhZeuqkpHz
cp17Dxf90cfct5+ynuohIpRbgjJiuS43pFI7KrJZtMbasBO/09qIwsVOuekOTm6FB8tP0/aBHUTD
89AQyvwkECtMNKeDnUCsRIx9dVdKdWQH0hQUEaPLA2IeqvOnHd8m8kJObq8k4XAOVKBnRIftF+Qy
Zj95vm81bYhuRlQxKGTDMjLBJV/e9hAGaGOdDt5E6EZx8XDGsLw9gbtWpdtPPDoE7ukZCBSSV/2q
9U8eogOVW6f3BpfSuvK8zQG9N4e/i4sjiI3LnVZCqop3t5lR6OBvfmxF8wg6eU8l8jxC7294f+B4
WMXa4F19KbXfaV0uYw9+NLkYvi/qH/lyI0K+3HzcoJCf0posk4hztYkrSvP59e09nd/t2bwaaK6Z
KOSSxdI7lKM8KmeUEBhjDjbt0p6JvLRj6C6QXrDVWrJEEp9idJeJjyKXITq3Pv2BvzxB8zINRITh
UPCE/5MBD3XFE2X2oJggQBOYBQ8QhqgU2sNVP7vkvJ2xi1cK4aK4wKrNRPfRyHix7l/xZyYaNoXI
OtO0+X6ZxVQC9l7m49bAn5pvLs5QuB6XxVxGyqLiBGWBGFFJdKRwctCwggWfwPQlSnycMyUqkV0K
sSgPE52AIUexdzqe7kRIX1cJLJtewipVYb2AL3ccS/bLHzyJCBEs24amSZHwSK2pkJoq2CpSM5dQ
wdJLcWQCJXH4uIcVZ9FmthpaHzVxu8RUB9TazKoFSAE95QHByw+DUlKsLrtx9jlAkB+gxCYW+g4z
HSgCtSCfGiqcwv/ALx71YY0MO9RTkGAE9B3ymMZqenbT0fqcSV8QiRdXgEk07R3lK8+M01k1cRq9
qnqjzPJka/tSvSEdJRWFyXxjy95i72IT3gIgsVL4JD6BlhKAUAigjXEXxnO5JZ8PcfkEJ69HV4/z
DxQPg00TXHQMhpFR2f/CQ2sbs7/+se899EdPT4PpNYJAFlAQKfn5JLBba0njdL5d97p9Fp44Njvo
6iBdYxY4nEwWi86qnmoWKEUX600MJuIJHRys6uQTk2pUIIM140X/3Vfj3oxXxXG4pT2xXJ0n7U0d
qt45TEnJ2jN368RGXOXpmSQDWUl6jD1qBAFPhBOxPcgy8k/fqq96R0sAeiajnrj1uvpA96MPGpTh
O4tUS32jDRdyMwQZ7MdPdRoWkZ+8WLpRTjE8WXDAFQunf9NkqvTiypbvd/EVr8jfmfs0ih4KxE6D
AVoruzNU352bq2qiMZQGHm6DBRLReLRKohIvLf84HQKoQeY309wIrcfB80nOsgqBm2V7zhYlcuz2
IYHmMP3D8/iRk+IIGTaEzMnkNIhaDEIIDnTPQCtx80LAhby8Wb6y7CPHyDTOsWLqM/W4pb19Cxiw
8AZJAYf7BMJd0akwC4T80V486YtnN70C4CJaAbmSlBuT3j6zR9FPhKbYjHFqfTcZ06SLK5f2Hkwd
KmjSCC7OMVv2iO0ElSgTOLDgbtIuK/DvzFE7nR8tDtfDdq+D2qpGrNsct9X9ejOfP9et2TWtlFcl
yKR6Vd9cQC4WhlkeRrKbBmJaxHFEpm0W+8WFmxl2EKBWxiTsefBrYTREBgtSZBOkIZtC41BWyLBD
I6w4b1vj/p9GkVYjQAvz4oUnRsPVvQttBPbhUiDcE0Ojm/EwxVyDfVbWQHiX+hjLoVkEDgJzkD8M
+LzVv0LkZSkv26E3sFvzwr8ti9HbC8sa8OeKttMWc44VLWsMnX53NOIjo3VvNDhmXq/fW48eGcFc
53uImkTDOik8ffIstJLZB9fMOLeIwrvCMWtIlgegNjw0hOBFRRYcpMkRrBhzAiQ+PacTeenLMHAC
P2sW9/wn/GjMK6A83KFBAeEI0O2ooTUgeOJPeTEOzkxa53d6hgkUmEyjKy3NKjTH321M7e/X3mAD
rWlUV8PeYDg6aUzzuv28fRrQmKRkoDutCegOy1CcObrujb/dgPpyaGEM9oK7A0lTXDMHDiyf3nLa
IxoZFBZL3GMFPwpL8PpuECY2xYqzGaIXdeP8G+2ibHBZp9Ec1DS0W0xDgfjwxA0FLoBI87tlFAj1
1VBidKLmEqYwACsCWiBaB/z/0y5oE20UWm9Q9U/v67Rmm3rRqiar68O7HW4FhRVQFxcIbMTE/h5a
mcUCFe1D/vkLopA7ptPN5lF/G75Mzh730zMPMgjjbr3wBoSeWf1zLEQXmNZFUy8cy9FNXrR5feTS
iqq6nb6H9OYEiDtPrFWf+5vRdeJkZqCWhLAs4BYRGLettMUrtsR0xdwwf8D/btvofL81UNcDzg0N
ugM2wYb16aDwfj2bru+fl0dbA7Gul1cz498cQkmZPYbWXAwS9+eP+0uv8sEJ2Gd95TEVtHbbAMkH
XZr0h9pqIaGrNKCK0+AbdTNoJEONq7wzAPlxpVmw6d8YEiH+sdpg7QSEBRgj1k3mDvBoeo4fvIDq
6k0OBxg9EzH18ZndnNfvxJoyNQke4Y8nMKsvUPMK+Mt+pds7OeNFp4IW67RHFWP4Xn9wume5vxst
bta3j8vrDVMoOEIuMAJt5taCFQSm5IeCQHuL6/4q3aKw3oIXcMotKO3amD1yOiwTq21EL2PEHGL8
7vUrJmA69kMIHwZzAcgvF4BygWKiLMVmN4cDJ0u75NuMxc0+h5e4KEUsfudDT/kfdwylUjFDityK
DTlbnY4UWI7UsLnogCPC45F6kSJECByJMcSqszTzu/Pb3xPOn010jZskoaR5eNK9pNZMqgiiEfQA
a36zs800Da5b9zHetCgiUCDAfOM73ajCxQJo9RCXXZNESmxtD6m0K8JgBJm0WCKQaQ6sDTOk3iNf
6ySGxKkdKDW7kdPd8mwyuXaWXElfdnX1DkMYIyH52OgwcPh5h1EPf6CcRuglBsG9Nvc7TzfNlv35
y/rmaXR7jbCzT98ebx4Y/EpmDJErTGgrhNs2JEPDLV0BJVwO4SjYihtCaDl0ENyPRge4kgddTLQx
Qkaq2KwJHamUAseSXrzagT8ObnFN6OGc2l1pXW59FuSYIBNe6/NlR0ivdWHqb4+31yyS5Mar9prn
0S6O4XFBsFE1p5A0dF4LR1UX3exCHJoYdulo3TN2QWlKTMrTdy4pps7oYYSlWIQPB3sEmuPz3/+T
KQL/4RRtx1EjoRwuUsJCZIIos7Q67uKklL9CGhMXSJ2on43rakiMUm+SyROgtC9QCJcVT34HkGj4
pQMEyo9tM5Ya8m5NKnNjQUElyxzRUgKDuiCry6qIeXcHFwcmAJxykUHIzyW1C9YoFDaChw2gasZa
Sffp/OlfKYt8u/TAgFCLJ0BlOIyKzHForPVDsSxv+GSNavJnTmPD1N98KRU0+BL/0QMk/ZoGs+jC
JA4Js0yQfWIm9lV9saq0yJI57yyUpPsWbdhhsiwQUxygswmoDBXiB8sk/khHXg9HVTNSaHxwLbz9
HVqr8dgHQVFjQzMX6OHC7MvdjYYQnBfDx6fGUJKoOi9cahRRdCgjOgI5IkjTOOV4QBc0slS/wnsw
+ZTI0ccCUPPW9EK0FBknc4oT2ctkPY/Wz6P6dK3fk6sY5DsShSKGcSPxaIN0OFG/0t953gCEXFDD
y0zRxVFgHEwyD6WChq4SkDg4041Q4bz5D5oqRNS806T6br50u+d3+mAMhsgllbS5g92H9NwtuUNy
VxiEKDRIB2MJb4LrrAGcwBJdJuG8hqvqHdErT304Leq1rOhnZ4/jVVyKcAa5niQfpafFxwLHRt19
AORQTl6ARPmVUaqlcllfdji6VT5KQjRC5GCEwWQHxyiSHk0gbGpF0T4IkVpGns7nZqNGFW4FsbVA
F1aFVlollUBLmVE1PvTn4764t7WvCItAgdkGWbAR93hbETdTSdSCZEgE7ANJ72iY0PAS1njLJY2x
gzXBMpE9hBiRDNfET9xTlGaTKKOgPBinC5ZY6/nzw1MqJIV7fl80i30ShjTWl5xgYono7tOkHSt9
8drdQU4iSQDpFfP0etfR0hGL6PgwKqHvZ/SDIifLGC+gucvAwF3ywSVW3okE4Uyr3c1Z9XgBnShM
GpCZUCaLapWcQ8QJpUEcfxAHzjbakVjFPcdoXzE7whM3IM5qf2DkaUiGhCQNWk7zSKwIKbJkQ7XH
i8ErOARmSjShqQ/E9+8MATtxBvlkLa2ua04JdrrtPueVT85p7h+q297yvnOX126c1+mF/gOB8wjP
D6a5ey2DBTpS96VG6FEns5vYASABh8UH3P6G7oXTiWZ3pjS5YmhYaoF5BgvuNi6YujL6LFqTncHd
4nBB1TIJWTEV4DW5rHlBaGTA3UulC0YYs9C8W59N67cWHaD20uDH5qXikQHFww2mOmjafoOXSBAc
TKN69wbuQvI01vyFiSZvQX4+oO9UJytx/UHN6cOaxzW6nV6bRxtOVhta2+76djhpzz6Rj9tNczjt
xlJ4VhjCCkMMiZq8QaflMd3RLDYPY2BU4syxkrRCtTYsuzHwAhfM6vYvRwTRN86/agDDTUb7mudi
de4CCgJb/RAH6ZNabz6+fzzT8pH4mock4DYb6VHaX2GvmVwaqHWo+OfP8XjgoUaZdyc573DUTsXk
wfZSmjQO9ILItHgASxcxPSzgCxZgGHeMDuKWvT06fopuQwR+xfyTPQ0xv89hX5abtAc5Ot1/nD93
lr35rHr+lN66QAbcbmF0acBeT/ABMguAmyPQiBslTRpG2cUIEC8NZ3l+gm0OWIYTLGO2ABcZMgvP
a1HgBEgMdQv2tCP6W7OYAHmJVmgsDc5vzkfvYKgas1q3To4xVo2b6A7MF8MU+onRftx5h80xmCrM
B4HRhpYBrBhwoFmvBs6tu9bkavnRzdYQNoutHgIaCdbinvU2AQkCjH7COyAHjiuB1AEeR0gCk6WB
rRL6OAxy8Ld2uLonmyQhDf0BCn3Q7Q/7o+pEFfSq7g0Hcfrzz0mXe1E+Ztle0ep3zlvSEzAZQbCM
gB8vKFkl4Ixh5JQv5SEDMjGFRgpgCLpebTlvohQE7hUpgO3guBBePNQUFJsdgNbj+DD5ANdZLDEt
zk0EjwM0GA4Kn8OhefimMNuMN4TxcB2jmQU8SoOf1NWbaQeogT82IAxKox+zUMs8y6uH/JgzBCTc
32JhTy/rNPrmYOGA8+Q168aDAb3z8T7X/rY9nA0nm4XOlPtMAVwiQ7MLZgQ3+UcpfzUbDXECgXfm
qhuwG3bo9VjZh4GarYtrbNRrZVKMyrNpuCBrOIbOx2Y3YBORNXfOYmbqk+Pfk8h0HNRbL/CL5u1J
UNqJPChrN9qirDWocldr5sEyeJmW86yfY7gb36j7wGO+tL7UPPOsLKYs0RLNPXgFQzFYoaSQtLgH
C2Gt4S80c/tHmrnByP7p/YBua72c3i3mn7VhCTPJxZxx8ytMQy1Lx4qXmOiTE2sT8+Ksb7ibp/BH
YWPlQlcCzExY5UZ5oo7d/swwNbrc+tz0BOOIRfpcpLvVrFtZn/IDILnJmVdufm5waquhZuGTcStb
INZ0qvCwc4az1S3QahNW2AW2xNQ7/gE2sOcXjKlOFkC5nDfsdnudus9QatQeni6A7tfDQa8728w/
H04QlSZmJphPQLcmIO7BJNoP/9aE4fycWgxCG12imQG5xavJmLO+alF5Ta+0J3pOtafvzo9HSDWt
ONLLWAoG4Qa0MfvcxHA5LNgk1QlrcAOacZmRsIIGFrMVUHPRbAM2jbloFqaDAWaZu0oaUGJfesJc
3PMk0e4EgG9Ws46YmqyZnSLHwVK1zRg4OY5xIoMAuUb+22xPxwT+axk4va4QMlBzU6FfV+3+kAub
x1q2d79dD+rqfv8pPTcWShWGZ5UKikGlGoLA7aR0LQM8w/176NUiEukcCIyHY4ZIw+7hrL3SaW/x
PnTmarzqvjUjYSGMM2vNy3RJyu0QJ7MLjm2kMVGe5fOlWNGT3ik9LPfATGtPhrcgmstA9MTDxpnB
wknRPTgBoQv1jVtX/rz59Xrf6UWa36gzalc8Bsh2W1f+jRNzXJDt7kfT6f5T2hqgk7N29KwFCJ1R
isGKaGNptGJc7aoxl8SKOyZ2CJLiDGXppmzOhScODQ9smd8pFh+x0V4IHiENFIGyWFkbYs3yYQer
dJLxNN1UA8aLK6t/vyw1zNPY4StRQYGRhoAqCKB8xLeURc4ul+uqlKOuQAxTNrsDU73itB1qBJfD
lSVpn/KWelFI7tbxi55d2idt/9H9E+hqVV8jlIz3QvskGN0+YRFRoIVWSKy/2R0hBfGYHWm1GBO+
dTGdXdpTu4J0s3yrNBpAScapugUoMQ0jkHygXiuSFmvM8sDdGIBGNFQgEBbagp2syxwCHCSaBv/W
bFo18yXQxofK8fV4s2RBqk4YFzTp5svz5vqauihHa1ZgaNRYFCIBL4SnNkpc2iX+GErh0hHIVpfR
rRScggHTI8dY0LTWn7TbpC9LX5kbKu4hZrGylJazSESjXLxS9K/t0SXf8M2z2/iIL7mSPurAkHmt
cjmseEsVoMLz48LWxUhujIZDt+c+mvytH/AF/7mWYDPyu3GwnlwZ1Vxi5RXaDtuVx2piPbyfT4a9
l5dPp88Zuem5aRjSFtxAQNxGQF5+f+AAbL+vZ4AwqGpeKTFuqPbAW3u2cNc7Wbrju8ElWqXqxXNw
aHdrHKBS201JNdzioT4/kWIlRIKr2+d4ZoSmpd6g2oxea7it/+gT4mYnmCxz3W7+i0h6aS/9qbE+
f9ZpXUK8DB7OHuKiEBaax2TxxGZfXPvPvQkeG9osHmDExNuN0oguC9HYKJ5a6EOfJ2IIV3EoW7m3
bzhBuDy/Ha3HvZea1xT5YMK3xf6Jt8jwWXW5Gc9VVC0EsWp2NumfVSve+cFKKUWNZ+YnN//cdeId
lLp3/wFSyvvp9tVgNRtvZjy7ybWomgsi+q/WXLrjgscwWEIC1SMUYLUwbhR5OAvUi74QWARB40E8
UiUwsMw8hfM5Mf5iczC2Xs0TYND7uf9GScHUUI3Shk6GNEHsqrISRKnFnJbILoWSICC5Tp7EoOXg
4v7xo25AEYSRG35OQdnrlRyXryRsqyEBFSnyXLX1jR6yjHGD85LWVhJO0HHsEwJc0kxhSAvTDEwI
DBGdDTjFc7UIJlx7knk3NXJWmEOWcOFl/eHu4S1hqZw8Y2rh2I6JFzkAcXQ+zCbXueIldeK2O4sL
JdQLxrmg+EsIePjS9gLns4t+j9MHUaOjVO5eUwVXSqlF+4XdT3qNB265JDibYHJstNNGjKhvyS+n
41gEK5V62Vw+7C9IhCAquzAWt6wfnDzBd4OQulQZOz9sfp9tr4lmK3mBuPCn5XB57UrOz9fbR9HK
hSiemUV2JjEXP08ACRch8IagzbhOAdV3iGOq42FD6IjuIhAMG9CmJPU8/7Ye/Bevo/LHmMgDF+tb
dC9hwIFNE6WLxQZcSZTUna+riqND0MjwSi3YIWTntYfQURqeWB0m1dYYlnhehOKge7a+8zgDq945
xSktI7H8oG63MXLxkAMoo1MWWZUeAsUMWYOS3edtffl8RtrY0ts9yiKvOCv3dTzfEYMQ3OmDDU86
e9xX3cexHjWcdPzt1qfqouJHcLnoic318l1n/ikm4lRCiQ/qOFqlz9jcVm9xiVFHRFKFB38ybCGn
2Bcd/NmuLnYacJXyMVuQbxQOhBrX8+ot2OqFyxWNisQDn49zFYZ57D6uFYLfD/rj3uhdSqP+s2qz
Nne/TEOjNKrJNwKqivrFiAsPTGyDx/gsBlClsM43D9xUtXgEiewmo/JkJ8+hbL68XM7aH+S+ZgBG
IlV9tbryuMt5G1K8HIJ/lZE4GE4pxOJF/TRPWz6uiAsJbsSQ21ceh2FldCTIUrGGYoyWXmKQpHGS
BkscMeVvS6fN6IhIwDLmuv04vZt9UqgwjDZBPPnymIvAyfEl39nyNuXhMEQ7LiiSMFkTmxGbHkF1
OShXWlLRzTvccNg/IfGtPzWAJCzZ8PqywsV6TIx+XTPy1UsmvdvXnd/D2YGAxGG46giGlAaKMOjb
fJ48w/BWfroS72oRXx8gHjR00ps52j3ur5VEiCkKTs9uH67ndOnkIZLhDwnSk/fULhEv6Cw877+k
/+XtX+FETfE1DeLLZ6AkJQiRcuCw2YekQVLqkSfB5cjX1x/Y3uN0YDMgPjJirdYVY0kjBV0yDqLw
TjCygmEQGggJbOLgCdR4br/e7g9vSK6ea0kSJt6X3fOedZ6dk4CpB9ScZPMZFwyEF5MIR57AxGbL
jKvgWqhq2q9SabO4MXIXwbByGJq7c9u7vq4qDWeDK/6IMecNg94yTnZg021UzR1U0RBxslz0X7/0
9UlI8MS2uIAJg3ERydg/kze8Jc1UosSA7d3TeM43HlSCBmsJnhj+2D+//ThkdJtCzWtC6psvJEwo
Is0Xcbtqvhk1JkFucU51vojKyMIenKvL9KN786Wud69S4yy5Ow5wOFtcQJ79arx9aG4EJJkkhGor
Yurj3m6B05coJwXDNGmvekKN+zEf3FOxVX1TBzoewibeiIX/x9i5dqdxLF//C/1Zi8sMDG91sWPL
sR3HyVnxG62cnAQhJJCEAIlP//x27e5mGOWxnLRLNT1XeldVV1ffQDnZE32Rri/Pg/cbItOI6CK3
zOKkr4X62Xpl66a72endk36Tfp8erfP53VYQK0PE7lIHlpAMycEcUy9Qv83oY8NqtqsF21GMKmmt
pi0JmYRis2E4b4ru+xSH/FSSGd/iw/KwmNvOeU4i8DBJ8ldvP1qzUjDL2VGNcBG/nudA4dEGU34s
CtMulVIArQJyT4B7ax1wZF5G74wxSiqs1kQaN3tVkrnDgLameS7T2dwujrCkVtwNhhbw5AYnO88o
OCxPG9tPheeE88N5fKb+PqbLcOzGK50VqBRfIgmKHeMBBj5pBe/9e9R88Jci6DB8hT4nwnUaoaN1
ev2V7Pm9jH4uZac8bjDY5ZfyZP8QThGc8oPMQP9vwrCRyeb+/vlXnDI7YXTcyxWjMvp79ZyWeiUj
RlXJw4tz2eXDb54MT55u3+C3cgv+noZ5FHm+ZcZI9ViEtf7taRuGOdsxfjrfHrYHGwPmZIB2DuPk
GPYr8YYI+La73SbsdFFNGUExqSbDhmHRx+GG/b4/3Q2W8+0nUMLLJaAHBSGDhpdLrI5DYwZ49oHj
xykuJ3hp5USADsYue3VzqRIguZBwMSlJDh0GU+G0o/t/cJIGOmZNl0SQrVAuPDioEY4jRynGoDET
j/k4y3c342+KrUWvgR3Yot4aTo8KttUbBbRShqdkXYXiClhjKXUzRfGshLJkqjCSGQMt8iVmLQPl
HDJLQvwkk6bVWW93WhSKfPRoxxMjuBSVEveRXSgMcuq7xVxrS0RJbmhkEV5yHI76oXFTY/UKHAvJ
YMCkt2kz7DNfZDLqxKSur/qXw3r+8PhpTVgdyDXmrOi1Bsj7CFoYZy5YcAYOcUFuLDq+iBzyyWGu
z/5s3UPi42by3cKGQXjIFC2hht2g1sZG5GlyNX84KMkyxmHzrICr82cns7sPkqKIwEpymPzPHwuI
jmPchRo6Xp8taLjpuO5IAM502gcAjsQ6BuSS4hoLki6z/23ZgsZIRs76WlFmPDb/3Q7falcjxVP5
Q3K8tIicJY1DGGhyN+wGPTydYiglWJLAIiKIC/D7METkrGwcJkFRVL7YVAlSK9LpWy1LWmOURTe0
nglihfpz8hVjM+yO2JqMmWo0YoQG/fzVhIF4x8Zmubpvnh4ub4nXlT10bG2QBVKuMBCL1Z8r7eKK
FCAChcI4WTQcr4lWdY4VyAYR3gL7IhwwmBBTCYf2qUEaTG02oAgAD2r35yMh3JeGXaktHPsQHKNu
gKFglYczwzrDEBYsOaRqP8S7QYwsI5mG3rkOIJeyb1ODS2Zh4Ht/9P4Q8GmYKaDZHGAIYF6Bru6O
sBF0zZgxNvVkMBow5uoYuuv7ZrwZ3o13X482RjJuCb3oz4cHPlcIYAUeABgQcRSxHCPIiZIUdwSO
o1GRBT6rMVoKA04RuVDF217GxN37qhJSsrKnDCl5VBf6ywFYSulfVgxubUfjuRNCMKBocbPC/ql2
BlYSDDgZYng7aHbgOPRlXABDpi+DEdoPb0fNufXa6hw6XdxYY23hENbhw4L28u/l81updbb/4fEo
I6l6Uu+cYZGAotBcgmzsv70iGn0NrurUDmybN9bav82k4t+xaOz7T/O62VL7Jq2mdkAKeBWU14J/
EhDVFK4EoJWa7W8QBs5LYjQE08m6nEy94PdgHfsG2a5HLxvyAOAtfDmy2pJ3GBnLiFlMtzclKo6A
GSww4ITq8rfAbOTa1Cga7LDKsbpD0ma5ran9kf7aDVfDhFIvmBgNcgwI9BUsBv9iYatmWOn/wWg8
eDGKqr6/3K3n03WsQhUdzGmRgLQJGCXtzleKuiyUB48umrrwFZ2k5DGwVj/K1XzLjEofozO1UArd
vBlKOFe20ddvvVOEshpvXX2SRSFzoQvf1W7u0ySvIACzerfaKkCQPWIjYi9Zs0RQk4ID56xBvd1J
711uHHklL9AYP56sF1piR2hl/8waxCGMtQXmRwavjkZdf2rKxPUpS2SzbmQzYKK0UGwNBZg8DEYP
85FMGPWga0CrS3SYC6ODqhSdaVeE1in56+q0h/j2YjXM8P1F/nIzEMNhKYwWXG7Gcb129uVB/HLe
WJQX3u8qDIfOQV74UiiHpj4MTSYPkbIwqUK+ad4v1ekmy51dNhe4qT4gLFQal8IHuFw0XiAvAMnz
eW5s7+53pgEM5LuUYHhr+Z7C8Hm8m0MovFO021Tn8E0Wa/V8hOOAFJNTBFxM2J2oRpzNJU4I7+zb
7JtF3g5EqmRwKTw6QE2ScDQPGoClsQFylh7SMl1+crztkJ2rsHiSnzd+PJv/FpflIQR6pys2HsxL
2sm2DkomevQyoT7UTgQj1HAO16RdQYVJK4oFbGBW5AzmkKP4XN6nK2rTqFh5ceh+5LS/K6yvv8kq
b60PY4AbzZSi8LygXJSeAufyM+WQm6C+At4/lt/oR4bdgI1mdI6tkDm9Pdv/3q6bc5g5h6FTFWxT
ESsBYiGcctUbSmSlwlzgQ79i1LsD98a0vWihMy6AaSvDZlp1Rg4tr56n9XA1ZUWq4jYjy9bUpCXJ
BpRs9CFsSFFbGMSee3xD+2ZySOhOazR0VjUeSOJO06I/oeRHM+rtkxVVkQjTJFdPU3D5WJlIsJdm
CKkHYAu51CRUxzMdEODL3pv/JJhjdgt3olFg7GErbREH75Aj/uK7BcwSlRxrg7F0IwOuMtLYTETd
oTTXHabtBla4ZAl++WGIOTIBDdgt98FSpBxhuF6v1pvO2DEkYNpMxyz33ExZ6H867gyOXt4Ox+Ph
cnn/Oa1uzrsMNd8Bk+Qiao+CpkQgW05QCFNtl1uC4HYSf9LwqeJkgSApu9nysAwjN4H+4Qb8ASCP
gRW2iOyy+M52lHwQDeR9SuDnVHJswgoFTAQAtE0NMmiRE3pLhq69ptmPOQi/ISyEz3OWq9q0rfqc
8mF9/dP171zlpD3b4DgFVZM8DIMv9vVQLB5UZ20moCQLk6WlhGLt+9ly2jJaPJxf7GPYDeW1PA9d
fv12VMmK2rcHYgQJGtGhaAJEQJdMS2E8xqyND5T0feMz6i70J9HThh602DFBA0YId3yVas5Cf8P6
/vNhCTaLHvLlZOMBv4s9yzgLX0wGh/DZKXCT/WjEKAJREiEcBKWICAxVR7TfwT6ydZ5HkizR5T0W
zv3lyc029pBlrWA9KtoOMH6KXvRiIWXVmc/vV28XxLUlYhEE+IMZWBZG1ad019rkICilHpIQ0WFr
M4OMwEAJ6EAREeQAUXIml5IDb+nhM+x0FEbWU1oH4WNRuTbDRyWzGXX/bnvevKNcYm0bKAZUn51T
USFyOMWoEeJhlAPPtYMDLXwplvzq9N4AQe+12obR9jfEBh+81R5H+suVyuKFnvrLe62OfIyKqXk7
HpyNPz09fmENkHBAoC4aM5QLpUaROdM66BKE+hQUhYOq1YXCcAItglrXCkO0S6oVpppT4sM7CStt
LaTz4e/lbz4pjYtkLSKCmjpieJMb9DzZfROmJZrGoftY8hv8Tj8N9YyP8FPza/fakxAF59WuLzgR
3+UqxJ2M1CFkHxaUp18FHbsbne4HUi27xNK3HI7/N31r6R3gc8SvKN10vN5G6UDjNxy8H06ocKN3
gquTI5jj2i453yw+e4Iv+fzD/Zfz/tmmuEvkxKhhisU/+xX7VXfWOQr7NRixKNWECAUrtnWqzv3k
af9UDRbYL2+JE5Omc6Qx/3VhqsjuT/uni0vWGo8ANbS6OenvddhOqjQ5RllQplwNdnXpZPaLtcl6
1OaLZukJHl8HSDICoaft8Jntml4YIyfzcv7c6AdyXouC+3Y9gVHN9ODqfA6RKTTD2v0EeGe3/X9y
lV0+188J+hfXOZXOFJuZ9eT6fPXb6m8+nMRr9NocZMVI6HVhunbzmbY9lq3Ii6CVR+32PTVibK+g
mAW7cMVKoPfwNpvpkXZAwgJGzIfXy9TQ13OI5eU1+DUq2vfD5GACLA+0RTGPYucgAizJ1homrTYh
yS+h2RxbJxMP4eFkcKWRDuVJGCw/m0wY7oMx1USS9qNabiW2wdojvdjukmOJEnBiyUa4vW31nnCF
TRmP9eug5XXwvKi+uflpwiTRqHo4JtlG8gX8KlwTXmM3BUYfk/sbZZ1sHHOfKp9Csr1CP2HQz/v+
29vdTEsyoSNoKLSdUAIO3VooFXLe6HTfZzhtdmP8OOwYOYsnvDhW2jh8QHTtstorZnncaJABn4rN
4YICRI7icCbdZ6uTOkOcDS1MmJzD2u24V5O09ybfIgNUb3/hd3HZ921OLMnZCoja5CgUyrz0UVV3
t0JbPt1c3t1OJqvPyYRTbNhsfjpFZWeJBQUwNhxSfjbUhdfYS0rSnrqVX/FxtAHfaXD/fhRueLgL
RUOscNK5Y09BuhvjHLTgHQJj1wXGCakhwVt8EDPnJBdmdrFjnGZLpBnu4Arx0IlxBFAAYwSi7CX8
MObNQHNjCfb75T4MX/So4EfMCR+ytgPrco5YGrJj66/X65tqdTOdf27W43eUKwVPeXdkl5w2FBQ8
V1qCDyCoPY2IQMnLk184AkcoyTeYIVNPeVDY2wrBEPzn330SIG3O8xwcMioC44p3uxWdQ69xZMRT
M4sncMztZng8ryWRI5oadTyoJN9OZaCnW2yUhbiMT3d/J4Gxh+2Ill28sNa2rPbjoPJ7ERgnhMRd
IthvXcGMdLJsayVil9SSGKTVV2gYXtUSs790c3iA7aa6zZlk7vF9X7NdLITbP6+mWuEAEwbNMZow
1DZs0GJdtROZ2mQ8Sz2v8S9Hkf18KDdASallZzEvDzPDEEKZfy/ob2MDxUxatNPAsmitSbRzDw0x
Lq2NEG5U2HJJuU1qWNVW64yrdDI5Oi0NIOv7GsCojeO+GDrpxmxDJB0Y4+tUg87qtJP67nqy799M
Px1MD1LTkXfJ7sNfSIjlFYYcKJKyGZ+Q1OHOsXybToCASyQBiFQMjcHk2MvoPzHjItoKMkG0NGJt
ctmlaM0kGgZKRsnbtE8fLnqnlrrUzeqbERlukFhR17vbxvKzXmczplHFSEkRHkNr6hGZBWbLjBYC
Aj8D3KqIyUsoJpQOo4rIJxk6VRc5RI1VgdcGl822d/JUKak+V7MjtgnwLZ17yfRDuJ2y2r55DfrO
ivyCnpUwWPyAjlqZwW6UsN5vHi7vh9Wn1EPLe8AXy5EDgRyVZMw5zHYEkwLWHEHlS9I9y1QTIcnU
iLQMHU1JMuxpAq2dTeWYD6+PQydjb0DhzXCqwxhl8kGYUzI6KCy50LbRAGkMEBRcBfPolG3mE39w
54y1228MHi6Aky8lz9szyAmKcYZgBP/Tw/VbNNsHHHO13LCAnEyLCIxTB91Q9Ny0LCC/Bu6LAOCI
4N+oGmsQDjuN9Tt9rA/L1b63Z1XqDC6iBHiB7HEbxpCCuhOAWrddBwEryEOjrnE1YbRTZcEBYOFp
QEmtqABHoGSqJkLgzGHBU9hqIUefVHaoOwzJMJvBAChMoBM5DKwT2VdJ/RfcAdoWhLUGy9h5gXEy
9qAKU6iCusCF/ygYw9WVS2+uZAl7RpvJXDtIsP15dnY5+QX07P2iOjCpc46ixn4W1BEC84E5R8U0
wH8f9ioWsT52aICdjvWK5UoZeBXBuVZH4X7RXw6e9/vnMOcgikMORb69lS+/lk/jAGonBGrII5YP
0EZf6hzQo816DK1J4DLMGHNQs2GH2dRnt79wkp/F70xzlVviZtY1Cg/naVCkzhZFtUYrhaSF++Tb
9O6wSW3GPLfBkPQ9aZVS1TP+7LTzV2vdAJ7DR3S+YLe6YMvveFK4Wyat0Ynapd3n/Zm8AcbUhQTP
LCYrRYqNU2gS9KClqNJkxVT9WQ/ca84TKD/T0cXTvWcfkuXEExJvLTqfMdcx28Vo1Poo2IPqqOXs
Z8Ic66U+LoVHFTosD7MCyl0LHSRfOQcd9X2c9B0RsNdFTKb0p4UClyemC//wYzmyynp5Kr9CmVF5
Ey3lrGh4gNZdaOoBDBdRp1L3IMYeZYeizGbMtymnwrBjl2mgZJYrDkseo/pRtadhc/qDUrod6bqg
mA8YAuvZWU3TqcureWrheS+H/hL4cuhM6DUjuH3Ap7Wv41C1joc5c2AzVFxIVTh81a/9h7dwska5
ioGxjVHsX0slp1NEG+V/OhhnI8elxdrB89UkvjFc41zM/i1QfjVUHwzHVab+VVGisDxOlLJzkfkN
8PaaormdvGBO8bP4cn5Z/Ay43U8EVsOyQvkVTlxZ+KgxObIRg/Ls9o/hWr0tEs+A0fNK2QTP7crh
DTEQKm2QTu7/jTabxWN9//T8ScJYlgNArq26UCeZd27Y3L/9hUeB293JcvwmSiGIy2HPLKPvW/XB
4EVIkhXyaZxqo3Qq9aa7WlXvfjm/nG0Wz58w57bfNmbFhO9urr7JskWLEpN425zdfuFv23LZUion
Zq3im+GPlYqbn+hfnH6rVT+MRNFUa71rZjSVfMfkTJGT1bz+wCBY18FQi1FhOGz+WnxFWHwCxtJf
KMJBJok4FJQSBUyrI3R4x647SciSamSojfnyt+XfRYjACLRIDt7AUHrQV8B5GS/WvgV9pt+Px6P+
dNQdzTapb+rH7W5jTwt0nFyvCiwNSy21zuTq/ObzS2BKlaKOLmCh6qCwsd6gEaY7228b9Dii+Ato
8FxvO6sboyVk3ABHuNEN6it0kA24ecdF6b2K/iFO+nYbaw5zuz5mVYIcp22GgY1Dkq0ElJxCDaSp
rFpAKyshtyoHS620Qq/tNhftDbMAZgZVvhbNRI2QO5DFZXVRLCTPYZCrH1dsAJeTgz/BO2QQOS5e
G/wr8hBjsToumPa06LPFWT2lH6GzYs5kdDce3jxukQeCNphy/oTHjd3KrH0bnY+IEfIA72TeEhJ+
EKLjeE5bl/E8uASK2zF/fHO7j3A+mTnajwxl6QHkIie5i90S4OwkDXIXzBaGQ5LgDo/AjObQkuvW
F1ZAj2cNErL8uFTZK9bOKRK3QS2Gh8HRSE1UNkgMiWssOmQXGYJBetqUw1yNw3oSFKKEQDluXYyC
JCBkJ835yl67cQd0RIELHJGxoHDLU3VWf+bIAsO1PpOrnyQ7vhvksiTB+rlrDdN9TaCq7gZCGkfd
7/fx6VmukNVouxsITR63s8urzcNT+PRICUbFAhRiNaCXb5I8W04iLiS81oj4ITMwOWqIREhkGF0n
WLIXD2wlGUUBiT8Xzhz8Ohy4kA8R8g0pPKdEeAG1swwdqUiwP4VPgOG9MKbxOWnforBkNmq8yXbt
D4Q3vT/v9OHlri2O0exDIpEo3oqlpMgNgeIYtr7+DHiY3NzlGj6tfJ15KxW8GagTX+rSSuP9VEK0
JSIE6s97GJ5P5y2xz9pjuWenKxjrDarCT5ZCcMwoAbVlMaCaJBIqgMxb/jvCb0tq+W+uzncfYGVF
Y0R5VoXkdtnDUx/1/tvjxf7u3KXjgAhayqNjTF0MdeI5flV5Ia+K+Cl/eTDJr4JmJ48XcJSDYsWC
R1AkAlnRNPa0vxgxGhYavZDXFPbZNr+oqJWMIApt6etPl9rgxl9LWbh64euceLGFUcIWQlDK1nJg
KtmMJPkNhst8Szk0Ir7935ZOiuYFv98vdkEwl77RprIuGVPhUKLLGPlSp4nJfeCYFK6bzd9cKsbg
Gk7WI7u55HDolCo0X+dLZX1yTSjb4/s458R9cRNHiHY+giXDvVTSBw6OF9WiGrLbGKrhZzr2HA/2
o8ozzTQf2YOIZ3IEojxBlJqcl36/9px2hqOHrVNIejKoJgx2frF53f5xO6wXo122dXwO32kaH1z0
N1eOtjJQDF0sSYTq2s5Yge3nqnnO7g+RZk+ns/osGZmwZxKPVuzJMoYcSk6CplEqbh7lbgNrj6lE
NJpKMO4N6wgM0mKf1qNl7dlaWMAgBRfdOnHXZozNopz57dDvF/MgWgxHTkpV4aMMaoaH1hr+35md
s72srter6mHxKY0PLIVcrWKLQIq5jBH0OdtLvqYg4BxK3jkwXIn5dA7UMJADElAwkHEdf23YLoLi
Fz55JDUMWmu6vDq52n+AdyUAPQQa5MpYq8nGyIraOQnnVbaDImsN+bQiF2qQbOaggORQoPEjB4XF
+jSfVvu8nEduynOJU4QBbAZmn2eNGr9lDBdPczPQMNssF7CFNIag91Pvcyj6X1B0CLUiaZNhDkqi
qOFNY8TLKzIw6kzDYbIHU+qqhpU9CRaOx7H/UStWOFoPrm4bBCFP0uRV3uzTeOZ6M/813EAMA47Q
grhxJ9NMWg0o1v2Ka40/mhj3/YUI3F19mGwWGv4JoFHt89cJZUzjUaSWsxiZAsxCHYrDoYnBHEEH
mKD/WhygTlZYOZqr62XMwcvLfLo7AIxVCV6ywAyR4eGTZogYV0MKD4MY9O+3b2zmd02s2KK4DDiR
N9q3lrpIoOa4w8MsIso25IUWlLnaPKUt0ANwg4yay66GdXXOa4i/sK4VHT6Ehkds5jZhGklnWu6+
2i/qyeWWNcTp3AIrN0lgSAbdIHd4Dg14eG4cAVuhgMlJOUdUzhHxzD4dfuHzVyNsGsOOWjAbVaNZ
8GujaHVO6xBKGqL+J7fNqBoHNLSWEyi6+5TJgQ+DDZywypguTpq/gJ0cUxjrPzSt4gq8UZlLNwt8
IAUfQwCjRjaEBs8oAhjgkWNmTVNAhUqdmWt7X23qS+FfQbj/ok+vHrL3K+P/aUaM2bWsi3D90Nzd
XNaTj55Tx8fwFdDZ/enk0807Q13QLhpLDryTkTWvypMWQ+7gSTBmQ9020cAGnMYFZvvT04BlmzTs
CopjB9XCGfbshFV4WmiitDAnzGiBA6OZQBEQ7SAiCFHmhsSMKcX5kgkXiQLgDNKeLrk7mSy1lRuH
xIQA4xUYotf8qHoNGLRwK/81db9TvS5vdtObqrl++JhWTna5uz2C1YTBB6OgSQbDPIUuJrraCx53
13/2Vmn1RVehaekvDkAGTCh16Orn1b1G/YT6kZVSNOTE28GJJQ8Ay6pl6vaBvW9T9CWpTI7voD7A
5DnpRaFgyCclOxlMOYw5ypsPH4ERMFGqwxq7oGEUM7bJiAJr9ngFVahO8ow5Du4VqF4OgKiJ3zG1
fFqNqgqkOhqzrR6fZs/zp+FHG0OP/TFeSIgB4tBOTXSSZfY4sgdenDBqYSfxR28+E++zPwpAnEtT
zUHOrg5wkYwfAIkvo2yyQ6qz4dwkQCOcYytJjpnc9ZOmj4UdtBcEjJObs6vm9KXCARRnbQuLOSwW
0ZAeRiQaMltEzskchqW8/cQ+y84wiLokQGxH5V5E96yJjrjkLtGAGG38oTjtv5jGEdt+jEfMpARu
WhideQn73q7uj4ajXPmBLnoINdjGGApMpgVOgwqNGYBGUh0FwjC3Kwyj8TS/wsllPevQvANQ2U0J
xEoj3QopLInTAoprshwdKKpoxKDWwPrmhEUhfUhObqobubQWmpEpahbDF4wQpV0Y+E7KdvMHjOOL
3oxa/gda1/TZeIMlAo6BWF4tbnrr27vhR/dmGIGCQ7ibhgQA2nj0v6FKBgUGzbQ1hLcPAjCUfPZB
KHIyCoUxLDCFp8B9qPJvNSMcrHEQXdMmUsRGwGiNY5QF1nXX4t1ufW73n2xKu8DhmszVGE0/7F9q
B9ycPf422KQKTBDk7iurDTs19K4PHXwdXDj8QQ2ZvhgyUuM0NKOKvqYR3kN3PNBov7i+uaEn7KOa
9hR8MYUUdQcknc3+vzYo58DH0LR8MOYPZB7f9Tbv6R6Htd4cTQEEkfYEHqEXfr1xgRYGhfChOiPw
8IoHcf07U7TWi1gE2+qhaiprCFqxuGHYVcS0Ep2xBlAO3Rw6LY1D0ZZkwaJ5ximDAFBtNCgfDl+p
jwZNd0AeKNQEQJrplI5A+GPtuJ4M69vZbDL4qPnVGCj5CmnFHGsFRezid6HDyzKNL1iTPUdYbbCs
HnIWMFSpvskrI1DU4DE/f757Q42Dy+Ch//Ya3JcfdQvq4XJH6vOQK7lympMfs+pQhOg5lounfbEB
itI3EtAIOnINCVysOGaMhpWkLInIoUbkeANsq0tbQeANRoy9MkZA4CPXIh2XAbnlAqp2sPshvGIg
1bGrV/W1L/ZwUtdjFqvpWLOH2eZ+O5k/9j/yqlKfwNfr99fJ3zZiRWekI7mO6a61DShFVZqKUF12
8BoWY2QVbEDgEnJhNKCk7TTAJ5XJDKCQY6pWlCGz7kABwkYszUoDr2nvfK/FF2GTutB4imUyOVSV
QvkXJTEcUJAArMWb+bVazFg6nyFbJ8OpE0xFj/LuMtOzx9Ubm7NX65nhvzjhxLUatiqf1uNhn4Di
sSZt7/tXvefZ817ICILDRJ6WQhkbKAZ9rHH0rmBMrUcAYoeO4dHK8bCeqPjd3+YQoxBK2DCsB3w4
aQpcBUc7DNXinFmhOfjl86bcAUOQoxXzAliyDzQf0rjiw+xRpP4220k09GhQnBXQSgkPA/SFGugi
PTyQp/AIP0szASw33ECWn9Wm7WfBF7mBQRoKTa6ktRqhsBjBJBnJDJIikYkE30lW6D6SyCQ3DtAq
qIxkjKkvzSojaRjDPhCQ88hbtyXDksQJfyOfVWpoLrUAm3HlTU4R7PLFlnBNz8PjxfTkfct+sIoe
RMPxyNrEIAMmLLAhTz0YjxXTa8XsJpvbyV1vumtyHe0SoBCcONR2KzY1CDWJIjADRXqhCKl5S/Wf
yPdRVcEBIug6A6mAgfavmB6bKwYzFhQk0yKIbMAvBrWWHnZCSjAwkhWmvSIIcAgRjGmbMQrES8mk
2KGptWgxgbZL39ZEJZ6dWEocfsQ48dnN/clzjM206FAmMN+vpgmPHlfTGBW2Zqn7oMAoS4bZdoC4
rlZ3w2b28PRrw8wRCyHBUxjPvYSplhe75/Pd+WwuZyrF1UFjwRJ3BQvOUPlq7A6SK08KjoTzBFYs
W+4LU0C1+TN5Zm6q8sM4zROYHATVA+JmMsvzbcEK7kCt57bbohEuAG8ybXuGz+837GKQgYehEo86
xyIh2WDWdW6thizoECkwJSyfZIH50ZpEyJHNiWQl+kFzBM9VkwWJnlFNoY434Y7I/pUJkbyTi8LY
wcYrz7B+kcejy6vj6elbsv+SvmWrq/2+qmrSZBQEMjey4i9yWWQWniTj1vyXTEl09Ew+7N89veco
CXPMYPF9NoTiEXffS8vAJpGrkWlSyYFHqt10wPpwiNzjACHnMFp8ORp0Gk9GFkaIJ8qGlkvIRV+g
TjJZpTs2G1MyEX4Z0xyfZpKgehqUxf6cWCxfEnmMnSE/egPRp6RS878QNPOOoPHA57vz9QWz77i6
KBk8QUdWM9Ggl+3VX69oXHeclTSObcgmLGpRoXb92C6pZfoerqcaHPH8FNsh2dOCSvwZNRkaYG0Q
RcXQBYl9HhGHRrlFUrSL61AHa4rPKodlBKO+twaiHMyuY/vsdcx+yTstUOF74wIC3PCeLi+9SEu9
8rdojDzr3BSV7EZFHkrnO6Hbu7P6P7gV0r9WPMF8LD/IjbbKyDYPT9465lgWWU4haR3DNHKbyUqA
yJOsIWgxmsJ2vaTObCyLMuJtOTZFbkk+lfJZkTIrBXILzwWxbiUqgvyajU25m//6Al/DORI81PkI
cQw46BPZ/EBWiLoviKdw3tfCONs5ZGrB9LTSrVWLPGdwSVqkJZZ1JhPZRse8aDdaklQkT/dHJ0jz
3kVjfdhK5CXSHsYQLe3Qh5JhptVdnhSAdWXh9LxM6bAP11faF46Br9T50BmEts1w+Po6QIPO5K5Q
mdGgampVUgNinMfewv7qYdDr7av5V/X3IN2uN1RXpBZl7kTPcU2kXvqRltZDEVxhSBLhaUXShZcq
g1xvSDQp5U9XPQkhYofhDj+BXGxqblfKRGeLbKaYY5iut9oRRSQAOQzBKPII6mRnucl/QZsTGMv1
HxF+ZsBCOHOAT3ELf9JhMLLzoG3ogIyroOAcHgbnC1w/1IiMIHPLrQugsG+4EYRfaPd31kx52E3q
Xb2dLb46JAYFLXfhYONIoGKazJomaYFAiogZJcwdQIm2FzR1vU6Ry26E/RFNpiP1CrDmLWMiAp6C
EwzJpiN3sYX3H016NA+M0oRKMCFVm9OjTcZAx5pbGJAhARGKaqCOlkO0vhqjLjChNsIpRqAYllDD
REALiPbfKDnY71c9tOVfOnv1mJhMPelrWZuuHo1m9WZ8WS9WX/9lSRuAskJ9bB6iyy/cbKFDNmgZ
MFOwKSCBiw6jMZmalKFJoVdgAUrSoBwPM3TAsdq9W6UxD/alom+A6/KU7bDigGNNMTaFBzcS5W/T
aaMaymNAUiONg2QuQ2OMhuYWHIZ6Za/CnoHLH2oX4fsAjKPbsq0fk35f4xTYrpkFhdiJtGPIHlb3
z883y9E873EG1qqso/lnANqUcuWQZEbFHDlQSl2nYgQ8pX53ddIbnLpqdY1tsyb3kxKPNjgmLFiM
WVGfEkwOSwdaNnlirEWKlll9YLhPFrSlf8qReZRythzptapwEnf6ZlPA9HeHYbayyxK3xEdbo2nu
ksZGcK1MdR5gw491pl/K9+itQflJuQ+Rk2k53fjlvsS3am1PfXxuFnIpxn75qd5/UMnwKFIWW1jy
+G5TnYwy8k8yn3JURlxVHlGuhdHlKgzZH5YF8YV5ISa+RNdGZipVCjH8LGdG+ITnGr8wd34LlCfr
Zn8UjrCfxLFO/N3Uml8cioXXR6AzPoXbYoMj35sv4FxqT7g546XrKLmQFL8+XuO3mlZz7U1HIEU7
nHGhvzou87tMtQ5qeH48jhvjYf5rqjG3cJRRlII+Hx9EOf5J+sbUYCoOYnpynOEkYeHn97ITuUzi
d6m9BiNDE5vLw/hHpjgQN2DP2+bF65tjYVwjc3Y9PFloA8AU+2kztjIp7N42+Jj9YvO5geuwTVwA
n9ZY4cBZWCbfyUWuLdp1RlQIfhoPxCJRWUzq097/bKKch+XgkApW74wVd13B2IELR4FXcGdEiGBt
DaFO3ObU/my9K+cXnulY+SthouMn/A8/UB8uJ4MjvSwHS8N59CMKNcOH8w7bXP8I13g4ptFjx1Wc
dN7sfqWVn2NGhFaR4g36vniP8sO3geFePzYXHd9xdf70pFlOpFLW8PrelgOVi8tP1jPjEv828bRH
k7Ol3xaX+3EcphKIkR1y08seO+UceZu7s+o/fqpo2q1DV7BtjyojlrzJT+YCvwLGbVMYf5R/H7wZ
lxxVVRFNy67DT3JK+DjjBtWLDz8aVoNx9yyhpLc5xXvY/vA0QPBr4yp9aCo1mOXbZaX1+LlAD01F
EyLil5jG70pAkcNnx0t5l35N0CIBMN+vbBlt2/F2Jn06nlhqmDVRaHEPm05H+cPlrD+6rR7nv649
iAlpshOKQwNjt6ZEm1y1ur5VrYGj2hodRg3CqTQtFo7Ki9PQNAuB85ilqNeCcFLVmmfv6nG5ighz
h6my4RZtR5w8+NO0vf4DVsmmCncHrLG3rQgkxjNHwe2ZQu0QwSCm0LRwnGUWSnsprFpyfLmCY2fl
E+SV29NsJ5aOZgHpgyAUZS/CEw1OQy2xAeaszfH3hxodw04/PM7suBkzBnjE1tPViH6S49YhG04v
q8n6cfBFrUOARStMQZiUO+INLRkwoFsYDh0ksW9rPjknw59Hw7O7rwc07T8sf73qJ+8DKAukuS53
BSWQo9aFJpBVX4ZLgM0ORm6BYxhUTmDqpA3sSs0EHv2b6BYGDs4bq0JBw5EIGC41Rf/hDz5wVvus
qVbdgwKX4Fq2M9LPMM/WT9MfaZOMXi6iD3qT8XDQp4+YUUsxZ7QVDtvX08eny8vlJnWC8BLDBopm
0CMzxsfoQaVfkZLWRQyAnHIZ1wCcr2z+fDOh+NysxAHUdlnUF7JTqrf2T2/d++ofTrYMbHTv0agg
/vLNpjZLs4vCn+jm7YuQhOXLlG8wo4/wBx1/HJ8dY3L4K8vi3Wttc+y7OqrGz0GqnBCpkL2YtSQH
HG9HImcXzEYli1/4j8UEcaFF0uK5uX6bVrfj2GKZZpQwrEeX/OEItW5rPZzD4eDNbbiZ2RVrjwPy
xFr7XLhg3IqwO6UoSdab8nvyZ6avi5fxGr9eqhL+XHe6i0PYmMDov0fupTGhJ24bmqIwThF9sYKk
kDQHIQecDwUh0qI6vVToxVtAINKcdkwot5hKuXLSc0KZTDnkHmSKlAVICvuH368gnx/D5YvxW82+
kTCGI2CKKxPehp8R4ocy+jV+OteROI+5DYGG5YzkVyFwjnLvtCZCcPMr1Wx3PBrml0kuo0FTD2FG
w7oT81neLLaXT7eXmy/y03YPbDUdK3Mg8NSt8Ojj/eRs/At/Z/0Vm5+mwYXIesxz4a+TrWxaj8Vi
71aRBQSKAFjEYRAoycbsp/Hn5yraqPMz+l3IsMxBS1cH/GJ2mdZNQjwk5R5qg3AgK1Bywb8jK2BF
RQpYnDLYyEaPGGnq9M0ycsAj8Bcw2ZK2eWNSKNC8gkV3EGhgMR7Ql8foaaYddVfL6fVvh5dX88ft
lzUuDyYGq7T+Z9Wc8hckbIYEjMKmtkimgAIToR6wsIXKa5GQIbvzzfBgiFIGcETQh3wUNmHkpm14
QinMIAtig5MZwyZ9ZlB1rg8NGqdSDuMHG7bY07WwRhKktN6aFZ4DkpbDAjQDaN0vYEY4COTIBkgY
wqlQeEBxODUATOtQSOEyfOatSW0Ei27BEOeGkgAUtYqpLRyFyhljSp2LBAX5r0A96cx6IQg+qei7
ZQBozY4ak7o73ne+6w2uq+H8g1p/izfTgbYjBGRwNLVnm/BFNcm1GHAduSUZe0Bd0NsE9EbfTOEl
AXTglYf7Fb61P3yPCoVamxbn6Xn+8+36fxyizbwAbbZaOwQTS8RYbkrFouXUJC7ZKS5WH7GA13gt
UEdYoMgBld/l9DTcYS4gz8oNNW8K6IXhFIfrP2bNtrvMFtd8mN7qUosQlEtJhYkZU23xKy+CIfk+
vwKKpJk3Ax2dDu4u+MtDD8MCsPpk2Y5L8MLgFwbxQ3raQmjhyqL2I17ZYPAv0jUesi/iqG7oeOl3
l9Pb9tejXX/Sv/2w6u9+seQYe/iMurpY+vUbwsUgDF9gZ9d2oc0yaqBbLT3AOPstMuCOW1G/Mysq
HYSfEXZC8OOI4CxcLt8m1yO6yMkCeFFNimKtWFmL8CnInvVYF4+hYaCHJFDsbXkgkxxTip6xHFAO
29hi6A0M1EYfXDD9ULAwhdnOVzGmNVsKY8MJmBHBMIAq+Cxn9TmTW940zUZtbIyELtr8rEVb4NBG
6PftwnDcGf3ajNgsoxn3h4wBZ3gy8ebj1tD15WRzd79cNxeq7le3zIKMThg+CmU2BUl40zbDpsXR
1xztIxCMRT5A1ZYfWj1tNDiTVG7jKX4QmTDQpt+TGUEgfGm457DcvxgQ+2IUGgPQFOKNQGz2AuOv
o8FcQprdvFt94eZnRRC5n2fq6WJ5FEeHbdMkL+Eam4EmKQvGAkWmGahTmtsehmV3Xb0voiPJUFRS
TztaRyfita3PzleV18KQuLW8E582HHXC8wTpi50zo+UgdW9Msl8fxZF5xmr30+o3Tuevrc/NOQv5
5tBUvjbx0nyhvgHe3viRu2zV4PeRikbAzJg/qF+dbV0JH5CDPmBmoxr1JVxPHtSZ8NX8ZLE9jfpW
Pi2nnFajmJZIA9UPrCoGPefF5TUHX6uZ4lhxlvr4+WnzC+uZsqzU5ioCV2U5jLCOaBavkl3Mumet
86E06/rtw2j+rrda3Jz0mL2IypGLUwzdPu6SGUUFOHYkQgGDq/7++mQwvU/zqL6vjl6fsNXjI3Vs
6sF0OJ2y8SOt206Pz2g3mCxGbGNzIUWJABRMqT1h1r/3/7FFtYwXveHQol6oBB65l0yCcFcOkRjL
rGXLQghl3OMixf8RCm5sSw6WU1KDiyXEvBFoy3ZaTDy4lguMPwgWBh5QClWlxnVAqizGzwAR54v1
5FAA5jaOEQJAEGnTvDA+thKgoK+g0l3bBlSG6omrRwDTp5rrDE7f3j2PN7e7RXWRVostmJgxHlDb
MVseYCCnvwXKh5327+Nan2nTenZ9c3L9P8yRYJtdCkOMGX7PYlRf2P3RSab8AiAeUcX27AU6wbXc
qanEPdvLk2l9TjyK6/UI79jFLWoVlT6kp6/rylVq2J4CsW2Au1ajX0ejxcCmmrK6sWvSGPjOJIRm
+Hy6XtqN8hw62wmoBcDUAiA6Zx3XcI7QbIA2tR6bAjIMsEOF+dPXp8XbqxQylgRkFTbwyAE5pd4k
07wc6D5uRlgNXmSPfj5j3qPDmvuZWumqpR+COwja8JEu0Wh+c0EM89IwMb/aLy2vK6/+kQqZGvc4
DI2ssYTpdDhirBcxyqY7PX1yv5jsL/GxLuRAo/BOz+sPDLMOZwpH/f8nTUiWJalV7aUqyerPWWRG
1iBrfzm0JHDKkmAGSFenTOeS0msEo/W/O2yldIVZz00BHtADAljQgKLbpsvm7O5jimfYSrttnLoG
Ct6FAYMYqoeNbg02flXVu5OBovQbxqWMWXqozzbOHXdov3xeV5u7y/6FbD0aC+qFUrrwm93ZbVqy
vHrP5pxF7dG5EgyG1yGOi5TPneDsN5HXdtCMcBdzFD/jPVXA2dr6jM1uGoKCqaXgSNY0SnidpmM5
28Vb+AhaZQUICFAABpAdTCySncq9xIMyw2yGxZukaC1TGw3VA3nFxA47++ZGwU8ReKZx1yz6F35q
O677/Ny7HQ82/Yu1e19QLgrbycMchUNzuv7Hwg8FDwofxsmSDw+jlUnLek+UJ1mFUuQROQxvjBP7
+l19oUyGnvJnX38a6FDVYiThQjQS3ws7yIHbEFC1LlfPMc4XQIr1K4zHgAMKZ6HgURg0Aytoo4g3
gzoMJhe+Bli4UrpxwEhqMWHaSyiJzFS2h+ZdL3KNtKRbNZIRHZzXjEr2SWQ6MiGU8n7x6sKN3eH6
LNbIKhtskVUPGH6HNet0pU2Yjf+8X0w2EePDavFGKABiuwwp2FmdjKMPCw8q5HAYdixC3aV5KNMV
0PGXBCBtsEAq4RUtPXiCfMSTgUuFHx6Ll2o0FkWfCkwFo9hH1ZiY2ik1RZ9gqG1KpeW6BChgVEGx
oeoudSWDkku+UBhSjv3AvqJOL/e31WJCNUO6ata7mDIG8rhZt2/uFrPV/Obxiw3Y7G7wjzWKY4rW
uWZc9sBixvZseFV/njMzCAzaOsYh1kzADJnKQ3elzFvgIA3b/Tx5PHlcaFdxwwJdLT6u7sfJuHFM
OrJvDe4mzXGqHbSp6VXvQGQ2wrMPZ8J03aOsckMdZvUUi58bKbAhoUrQj6zYyh9XM9n++UhtibSM
F4pyvY7R5XBAZSrMogUwmk8Fzj+9nRZ6yjDxl0JbTuoPP9Qr+TIsjuWbVARRRnRADuruDJfl0/z+
enC7evzSWpV+P36H2mhHYiKwm8W5tQc8HKvr735rBoqkkah5SK529rOL+s2R++eKx06gkUl7FBkp
A8IJlX12+NEVBUnS0oWOYokyxr8T0lpdzj5R6gUOCp5DJ/OmBqLQ2FL02M5FpZSMm8NasXcEZS+M
QovgC/PD+tNdjwsDNmHqHCHxEeEs7FfXgN2PH54Ht7vNF01zQS+sO0VfZMm+cVSURmrCLJb2MaeP
zZiPqptLGSxSy4hR6G2dEe8FK4LO6TqLQeyoDmuJWBNMKWScL+OBCpAJJVHg1C8/sMFDVPoUrss3
aYLNlZvDFLe1gpFREbh+xVK97I6nqIfTIWuGDsZT+oQ63fHLybjZLpf15kv0Mqx71cW2qc7d9qXY
UQASEg5dbTenFCsHhVLwFDqURAG3GTkACD65lKdpcsAwNnn0oS0SF8zuT1bLLz5stYLQgtALTe2B
KdphR1g6AnTEEfWHgAiNZ67yEhRtC2b14AqS+d2IxZVYFZgjwNK9LQ8ZvqgJvBbuRujdOILhHNSQ
HRh2xyLLugJtp8kjk8GjD5Jy5cRrGHYH3KMubKcxYPXXKb0LdWzL2nLervFSp3dX85svGig8rk9I
HehspQyVKTlGC6NVwEu1PHVMUonYNQ54DGSyY7ntAopcZppHBoaz5ty2Dsl1Uw8T6JhGmIMjpxgB
aYgPG6ns2DtDuP8/xs60Oa1cW8O/iCrMzFdPid1Od5JO9+n4C9XDPWAwbGxspl9/n3e9ktgQn6Sr
xGJJW9LWXpNmqfAMxPVMgWYakMaAGwZGGJ4iEIadNA/wPp91P8Mncw8YawvQMQcUduL9lpU8NVtR
xfWEpZQP74ftc9yPGHrSCZX9Y20MPOV2rmG/2zvpBjUenmdVrz+vPlPZyajtpH6hoHkuMP5RQ5z5
abzaX8ShPfgOo7+w10yeNUehMDGSC5PQSvNZDAsbaER8Ph8v78Ta7MxNNbtzDRVqqrHMVvcGfRSb
optkluVFT4V7aBrOrLPWGeYuKloFz9xb+l/HNcOVOmNsGs0na6e4mFsUxnlaotFfxWs7Ck1h548Y
dzKcL8YxZDDsn3HSGWvZTk/l3rc2m8XTw9PT57RlknfBHqD5JF7masu4LOvj9pNumhOa17nx0CoL
79yrNRPd+ouWX3RxNboAt3BWUi3s9aJk953iHKwNo6nWM9hnywnbqLU6s4HaHLAouFX7hzVmHCwp
CIFMqfGi4c/TkbrCZFcgsch69hxroUoL5aRqJDfXjiA4qyyIm/NoLXumkIMZKw2aMQxZdhbGwAOM
xMHFfYNBpUY1/EDLtHC3IKglbGYv4I8ZHO3A2gBxMJjTC1lB0eoMOc/nZIC4sWXf03K1rFxdWj01
bQNbzeXC68Lo0Mnig4/gcq/j//CHXzyOeZI8WQf3NbtrCSDOfXv3K5HwA1Fl9FYK7eWK9eMZ4E3R
Y+NSaJvpPDNBCMIA34oip0EOgrgzkpsjN6OYbFXS0PUSUQuDoqIF0R1XYn7sSIX58NUQBLeajHRE
EEF5uhcf8QlwcEHw4kgCRBQMj45PQUwQCt0GoR6E5v8ZQrSlrlfF0vdcLVvr8QrJVts4DJIEpaXJ
oDhLjGrPPR0i4hGJZP+qtj49aiWMe6vNLa+cddPG0Mv412vrGSNfL6v14rNGs+EuL4fhzftmP86/
EfOzg+NEMKRUOArrD1gxTqM2We7ak6ZYDxLgtcScda+eb2z+j4Qn7wBK50fYgsh2xNALECEZs56e
IBn9gNJ9y06BamuN6DXG4DQQBysNGYDRyW3BXAKLzj+sLmNKt1j8MXOGNctgs4BNIPBoq5b7+MXG
G0HtGzfq7qfe49+QyBwE/sC+v9Gv58bGLgxqsymYnXMnMxH7p91011w9b2NrIzQ+1MkwAlZFkMlP
/yJtdzT/1JtvaDskbDAsCPosPG8PEpWDPSDmC4i0mF2476rYJA8KC1Zf8394ClPQM/B08CFWGXZo
6XBWRjiCswIat/aBQ/FcH5sL4cvXzcYauwOIuhY1wVn3IHjyxuaG3IMh2AzhIWT6IVvacRb9iVUe
YpRZPM4mbRYXn5y50p9Vu+F+3pl/PtwDZWYUrsAYHJxobpjxzO0mI9A+7K+5ksa8CFQz+FXz3k5J
CEisunLmQLEaS+1HLO1BBVFnII5n8k4uqsZ/nIMFAUh8XF0rNV4wXr5q7MbS4CgJ90gPHh6fOCSA
ELE7r7CbNbDM6+5FdbaMflFS5ZQ2KXpUCyQkFSad5LQNY5oy1yCbbXWz2n5ylJT91+qlf6faIBck
+tCqEnIqRZwx3xnC2p2fL1bCq/HQ5kQ1gNKHfKrNmHuGICUP5RfNGL+V9J5xJ5wQO+eASDN6erjd
wQwsFaQaR1rP4uKWQvtdep0rxkwBvCl/TbXUOqHqVqIbvBOdAdLlB8F5hBnlsXWr2zgUydUWMA2y
MFppNcHuGalDKxG6sfpqzQO6WeSWLbB0Zgbr66cnjU9ry0a0idiQYs0zROxByKx5r34KCF61eKNt
7Dl220se4WwygbGDnYwZA7hVFc5H8lVAvh/EkG+zqQDB2YxTJVNindXkXfmOAfRjEGIQ+8ig6xPC
nkTVTRlNESMuNThuuuYClyCb6oD4amCKHUNVxMbrNDYy4EbyONX0sfOT9kbEymOKMvp1HnczlqL6
e/xJBLoX6deaeVFYB5TCliKbuAWCQFBTGYStQUCMA/D7tVI0GI6t36DZOeP+5m77bMh1HaeHwixf
q0l32F3ksUu+GnuDQx80emnjU7dZVhQbIuNoBxbHkIpIpin6/oSUzsXNYCeNRU+S8lhhNl82Q672
zk1FdAcdwUtvUB0ENsZQ/0jZQ2fcNLBcWWFWq/dxO5OWnxCym1+31ufWAbX3YLjrfUPRd/uFK5ce
5tIAMTwPkIHjoK/Xen6fykybHM8M027j/Mgul1cyMKlxlpNO+XqwHvXG+5HbbdAUXs5/ZzrS5AYW
Cpvgbte5IiDEg8amOdDGH2gk3cBUyO3B4ibXP0L+tJHJwzJEEa2Pu+6EwJOouupsNM4bSAo85BOR
AcUd2hm5ZoCP2sMZ1tG7/msKJaEPtQOxkz7E6vcItnZYRcWirNliUSx7JwRGmV2GEJCQlacfPf4I
1eygVwz4FgpbaIG4uDzR1SWQLzVMX533I5tgQSGewJvp8033F7gj1qihVkb3yZL32ZEVsYEEkoOQ
fI0ZpCNkNqG6zzpCkHZEm6hmyZt1jPhH10krfawt6Ik6YeiGVEWnU2/EZJSGAuc6DyQ2BxN5pcVn
/Kttl+ti3hqr10wxygvCR4D4g4wcfYrbom52liZGUXcypPR5O3ARkPS1aTVMtCpiPMkFSV9daxIQ
QsmVGYiH1WUh/vZ38QVCWNGESXANC3LUVsWPqx3Dka7JxkLbgDSn3ZtIESkJdj4gjmIE2GwTMY8P
2yIdvYl0xMr3defOKkGvl/NHnfbO+5LNipU0paIGOWw1QR/oov7Kn16Zx5ydN3ULIYTb4QUB5kY3
dQsBQA1q09TEai5YGkOhZUpjxMW7JhySh8f1mrIUCPxuOE/mlnFZDT7H+siw22bE/ILdQKBkY/4Y
KtfjFprkN8w8UEXwjdiOB3QBgNXjNvZbSkzyegvyr49HkdyZxOFcCHEMTpEJX8kzycBgOP9ovqAH
Jp3rC6heiFZw6GYCQq9MQzcytLBN9UasZSu1h6oO261oM9nsEIjZafQW75hw/K+MWjiFxRMQHPaC
6L5UiPzcGAM5a11PGr/v79e7GP1PptAmMKolQkju8ARZM59eEwueig0ESaMPYBjA/RoJ2uldfFza
ux7ts87T1W4Wa/UgtrbGlVLHnl5iuzHmhiO4Xww1QDC8tGWAfkoguKGiqTVGgFx1J3Lgpzg4te5Y
EoW/pHFcvLFzPNLqIyJF7DnHV9sSBSGcFfBwQj12P8w75ioNiLhCtR0DLh/O120dZoftMrRZw1t3
skutD/P26mr+VKXpFl5kLsZwDz6KkHd+HEZoXQlgH1UrRCOdmiwvX/U3xrdBseY9wOcoB2nSUxQp
rbm1QDLzh0an+6+s8NZ/4xZl4yTwUhQvy4PKdrwHxKyiIcqLcuOTopXXGtdnwjBWzPG1bt0DTW46
pXvMnptE/3r9UDR+TtqgLDZh3LvVY2UiN/wcD2o9c0Pl66j9NIseOAQtPMw1LOSFeVHTsp5IHI+D
AzW43aDnmfvEcFQVty5WPnTEXediV2Sx4sCyqJWwNThbqNRjpH7RmIjMSVQ1Ni2HOSVobkYAwceb
zhV/wsLAgMAP4/ADPoE7BMjizovlzywWQuJ5RAgI8HjnLsPjk/fL1KsRo7JJgUt4zSsgDiLZi5qD
fL/Behaz5N/whKPO2avb7rIY5aTB2h5Pd8uqmnOqjE/WRrzNDRhh/pgpeK1R1i4CCzvA0SurmVtW
OpalsMEs2c2udi3VJlQitVl1mf+oYQx5KFc62dGsgT9UAOmMuFobILpo5hGUhi1RT0Nr+4BmQB2a
H4SYPe69oUNHx37wzDoT2uSepDgUOmWugBsxDHthTv2IQWLAKYOGZxwt2B2wB2TQPlGada+3edlX
/dKj4C2dVezIhE/wwBCkOHQDXBriBj33tkJUN71Mb7wgBUo71O7yPq1gAQRXmhiDgfIPOrzHLDJU
/BSle8Wdfi8/4U3RM5J6deYQ7HnZ/bIYbq48IBINWDWUcLZqsKbusGp4XTGV6gndgDnqMqQLp2XS
inOVmrkkM8cOChjkGEYgH15J9svZTWt8/tzv3viJhj5+ONl3uutKHUJOaO32hzrkrsuiyWObN522
Wt1du7uMafeiU9nE5dFf6xiwODgIHubNYfAPOxgBoISdzsPHIwWKcbn/x0hwpf54rKbkn2eG4l4Z
1DowU+rHI6uc7hZAVczAUC6pUn+kZjjOzDOEVSDti8nzg4bp7aieQKKd1dqoRWH2QWWQxEoYWtuN
Veyg1a3wzlzD+68rp9YbetZhxqUJv1jo0vpGzxrLrfUMCwifDKVstelW9zgduF1dLe5gg59j/YqF
hHU2hjw1gi7CEfCjo0WCLeZGYRmIXHDGZlAM4UQlmDD4c7q/HH6OQUfFwEpG/aUmd7h0F4T5BTTv
CgfdSi5tZbcoYBCsBBINZ7No9kV/gwB8qVFnPYR/UsJgYWrUESSuHs7AcQDQLATS2Ig1rkJzrQaC
1tEG+b7RHL7JywGbGbGZ3QEH4x0r3X6+mnaXve44lA4GwUxaElL6GCz4Y/KqIxvwGBbLCYc8kQ7D
xK35+81qd3448gVmqTEROgQu3tV0yKxEe8yhUKRAD9oEqZkME7fqI15mCc98OlXRK/gBk6idCFEd
Fa099SFRmYPWlIHO7RfouRhccZAPCBpU2tJ8P6zgDCCR3qEQw/j3Sd+Ko1lO6itOiuR0Hu4b4Dc4
qa/67d3jrr9Yjj6lSxp5EedOQ+tCfnCI2z27bPxq1LCoDQ/Rls5j/67UYWwidENOMHTSuRnCYTOS
jEDSiz1gk6bXiMgTxzKiiHnkQ3znhLoYusmNmTCnNCQ3Z9yT3Ypl55QKHhvW2W85kEX9pu1CzUnH
V4dH++wftBJui9Vfeam/NN4O0PBePX+ZDJ2CxzfX3+m3+VXgkrew5UaAvAOoRTeBS72jlwGC406Y
2Y1RxEoBeaABb7EDRmwNChw3dJQubSZ/AvGL5BIuIX1ZJNPvvGw8eIbozh5iQxoPbHgQaBq681v+
ieA4wHSsUdQ2xHX5QCil8yTE8euZOzkR3lAT4kn4D206fBgvoF3BpTTpiGmjCA0BhqgQgRItGfzY
f4ufZ9vX3dWwvbtojAbyksBRv69XXJN32g7sMPI0aHIexJCTIL69MqK1ms+b+8XwEy+RwnhqHww/
RUKWwXFpjau1SRFzD1iVUJu54VIX0VXqMJziqzzoPiFSyJmhhCw3FeqItncjVgS5dsKUgRMShu4A
JO6wrFRFcM1Ck1aPRHsdfo3ZpVoEEARG2gui9R2wzaFC2FnKH0+ohybzs5vf3Oc1a+vQLC2M3etA
tGC3+QpuBGhXvZy3pmm76L+pkbqnN5p2Oc2h2WpzHhKnqbBH8XT2eTp53a46+8fNb2nTEkICc+rQ
7BMHNZBtn2TtECAbEQwdzd/FfLINGKYrVgBaMHJSzJlzl6TIQ/+OvzJoThpy9wtqC6XJhFyLk1Fs
3sx+VvUZ3QoCcMgJkH5c9M/9hNKBWNxkujQevv3GYObeH3scdZk6cobkGSJItnMWuG9FMAleNJHc
h4zefpz4SWw7t4xcL0tM9UKXC1NKodQ3hTDIgJby8P0mm+ltnBoyrfAnlCA+FSSI5AgOoFEWeleI
pdyj4+WQ4o2RCpNEVKkt4bB1L7NofAHRXOSgTRoafbv9bgIR23SRKtIkzDfeSyejeUggj/DSDOEM
UZbRMqkgKxqVgjUUrx0qufpK3wwlU5Q8eGrTa2/uCET3m0ilJxenphPHCuvI7gJYa4E8ilYlD+3T
sAisKB08zdPHkDblVTOJb2LPCd+Y6k++oZS1IOSWC0OY7QclNl6kIpHLDeeYbBCJZLmUfYxo66VR
eWr3JPn4bQSBk1t8ef0NflX55Dy+RzBfZ5qBUCepWkrrVWu9ncPIQgwDa1Auj8jZCCUjb6FD2E6b
NMiZBDPf14lY2nncIoZp8zAzxtCmDoT86IzRgoQ7lLWU31WxoZqZfsAXlBjGDZ3Y6U9iOkLe4QjF
eG7n6CQNwhd6JyYrMFggvgdT8Kal+zSjyEit55gAU6asT0VEPAUTT43zqDiYwCsNKYF5UkpDOTvX
ze7VWztcPA8QnZoYnFONEUj0YpBZqGiKRp/UdUqqTeKJn2u4OoyHTUkwkVi2QEBw1QiYHFxk7XQ/
aD501OU5apZT6Qx7LEjlJlEWIHdOzhZ6bncfl51Oq/qYtizz6vnsdneL8FiEgNxIgfwgVIbYqrqL
FrIMVkxHy2prAJZkJJBZq40IOlltrAILp5v21ukMaNs5K6T1s+BieLQ94L/M2bvOIJ+RURsVtJYa
Sj5W16vts8wEGotMICWz4eN5XX2JiyBIgmJhjvHZ6mZ1Z/lAJkA6nTh7Co+1wObrVHXRHImCm5Eh
E/ameDH/gmihaXUHp/FaTkDwGi+SkwQm2pA/YP+3w1Bdmh40G9N9YwO1LmvrSRfrVb96qiaPH3U9
lRh+f3ovibtOtR6ReXrMSnwawpixNc9VF7yiFofw8Lac/+Ja3I+AiaVheImJV4wN+y6YxhhBNX4B
hwgBhrE1Bw2t06XrgbcodFFruBb1S4C0lRBOQGLgYrLTzFRxZhrQrLDRZDzK0QqHzTc1D1/SYCIh
OBbrYKVBfsCr1jeH3MIrLRzv0X8e9rhV65hX/ephttwtOpOPZK+bxGxBkA5UDAj3goEAAoCuBay2
2z8Wz6kbW/jnnmxev1hOvVXrKzqXboalxSQ1dolR0YAyYlhjFwHR4CcIncNng4yhhkmqyM0rQ3OP
tgJaZuUDWukcAm4v8MDD/f3wdr+4imZCOqTPzCzQOmVIoB1eGKMFvzeuVc0yHWCLmcWTzmuCnCT4
V2yMY2BqFlfrgIbsk+83ubpZJ26drLjqz5+fX9b91+md2pIDKlFc6B4sc8Ox8NMcNCthWzKox3dt
u/1o+MZ4BPdeoWqewz/uuB2OXRc31UIU44K3M/ab22LCwDR6KP+S3e4Xkz/hFijKZVf67XAIRbPz
MD0W0cO7EJ62HDQ1LLpHCI9CxY44lBkmbgU+frgeaXE9PjMHiPf7OtbqnPSmgzk93Ubfa/ba3U7s
eKzZw/1k+bhur+bTu8NiYMjPu+AMiJ3ZAkNmLN+FWTgrVUHwJlHL3UsXHRitAhfe1TxSpjyiqxYN
OR4S4FcZ0fNcAYOYIoJR29SpAk5yE2nw+WF/mTosBGLYcx/QHwAsjgL7wigQhCV1MykDMfxqHoB7
GBS8OEseFmMyn19PN3/o4AwkjmDEiqXwP9mMjJe9O4KRswS3nZ9IJM9yqLoCzL0aotg127/ecODo
hboraos7YYx1E8GmBXkF0TIV5BMPNfz4mTNkXr4MBjzynoKzFx94U+xLQUrd4bpFJolVnewdzEtX
q5vO4MYCjrAj2moJIL02SSBp8IEckexOd3vO2MP62SsPo6onjiQ8O1hmu+a6yZmSG06t36/VgvWL
3X8ogF/xLfTb9WpWmdJEJGu1U91sxwOS3uZFrnkZBoFIR91RU1kQv69FjF4cNyqtRS3G2IdDRtoH
sUW7pkXt5q67bUyGD3eHOkqb1FI3BXlCsMIDyjSZdmk70AgQ8QJWrfndZtFJB9FZ5CxvNBw7L3TY
LWxkh8j70/gim/Jmp/qI1uLn8WDdUCXtzz3q4Pu5X09EkFZjd9sb/rxZVe8I4LlKkutXRwRGm9w0
5d2QUq+PA8is1kW5w7jBW2LphjzY0zxvje/Eo7ICO8bk9Qm5n+d2v8Zm+ITdLU1yGyAPrFCsopcU
BWd6SekeLjZXqyYnPISOomIgaYEoWlYULWuhBoNRMCsUqiSXx4nJjmhAJwQSze0BEKWaaSXeUVqv
xXpcPF0yFBQjOB6RyRZB7w1VVsIa4kwMeUQxkkLT49ZK1vTCsA3YhJcqNhBGYatB3P+hviJqQzJg
HozgW6zsDEJEx7EaM0ceDRO3R6z4TkQ6egGopLUPhOXoMexBgB6GlUpkCFtGqcZcR805MjreLxsl
Cs8nkCeISiUzFG3X8hrVoM1YsUy2vAeHomNngBgZWwirOCGHZo/0HTEhSj45DzEitm3CYbFCf8GJ
E5GzbVfJmZTuu/hFQH1lNL1G5697rVPE5XeCOraW9PNeXiOxvV/P47g34V6jElUReOjAKM7eCFWw
GAO/b2Hon7xlYXqcuDfsDblePE59q1uYx8fh7KU7n92tGMVEHTzybi1tDi6k9UVTjVhD6triEEOE
nEdAvIfrx81wRNYOCYLH4FYY8/umGtyttG7IXiC8lwS7/0LvpZw3CUdwebTIImHy+wlkL/QviAMt
C4nNMX3uoTGP10D5YvXdJhBfoukRC7uM1Ua3oxFim1WsFQlhn+sEOAYF8f6Ab9+ckKbGb2+g44XU
memfzgJOd5v1y2OjPb3TGj74FgtkDkMPGLn6wIPmLOpNFHAP2QJ9myXIocEBZ+ocK+wyYv6IOTH8
iS4KTyfeF24ZyWd1LD9wZl6NZ6AwxjwTbNyy1jrrLroFs+zgVNxLrj0tsAZvnUHcEgOD9puL9lQ9
T+hsKPUJB+/+LQtOtyFG5cxGxD6XpXBlSvf00I7pw6DX3ayW07tUDSIAkN3Vi6GrF6CU4exDa7c/
by1GaukWlQGxsihwy/xkjP9owHrd45hq1Rtu3R3WtBcdAkkc8RbRxJhY0Wu7D2yygDUsem+Uxmug
PcyB/FaWdGEtHihuyDNrSyy0M2qVQVnwjnudK61YgBVxiFBumY0bl/Nfnl+qj292TuDF/r7z12tD
B/7awSQhXjMJo1AdIA5aAr+vNEwCvWHsBs1mrwtnOMLy9Eiu9mPrqdpvNuYYbLGZM4wz32FC4Rk4
PEuM4kBdMDs3TlxOYOJ+4bv1ztpGAnPfLE+ZFZbnXQxwUdGsyS4O/rrjNunmbcrNZeEFznT9crW9
45HFKEEfwYvkkDVBBSIyuQsr0ckdWRTY3vEnbl62zI1nN+PPR+dX5PFGXpbWRtWaJBLGvLa993L5
8Juls3k/Gl1N1ufdx0rVS504dIFMYGwPn3Kgo7WIbhahpDE07cCdJqV85rzmmBMD4qw92K76SGgu
ZPnaVLIYiSHQH89CgkOVE80hlCfN5NSbG9YebJX6ONEy6M+vhs/X1pxkw7yTwsm+aUFZ84A44uOK
vlEU3ipzGvUeeJqW8eA88ay5QJeDZhaB4C4K4RTLhQOur17aMD/aYUBpbkAQO5QaY2vVdg1ozaWx
Irua1qHv773YOrSW8KK+IM+6ei6ts238w2VrxQDrYV4MUxD1Y7gr3Z10JD11uFwCvsSOwoEYcsA2
B5er7EBFb+twdDa85xYqMYs5AyfcmQD95SR93l4+fuaJdpWY4yRpTy+WL+fa8kMrbHeW1o1AP0+4
yS6ShNSGIDhyBbpAlBqvy542yUG4VD+xPc43kzA3bjNnypgsDoEAIDi3Hb5v7s7iatLTATJqKVoJ
nKbMjPjJKq1GY/Hab46m09x7dAWFRhUTk26mt5LZohiibdYw6XpWMGolvEAUyAoGgrOBoZMCacGt
Xg4k5GiSmtDW+GY3S12ANP0aG40RdhRQWeSpwhhIQ4kIS9uL4/5ZKx6watF34XC2L/DZDr64hd7d
X+176ZhsrXjhQTT+4R1ybiaaoWYlgXhVn3kRZen6R8s8yXwMEsE/vHZwriBUXTyadM6721tqBbw8
BYHWwO+zdqgR6mPOcgZ+czjQ6RUcFHp6Z3B71XleDJ/hLBsLxLzDmBe+POhU+EmY+JbrIhDMKJxw
IAjeIy6FxSS8+r8qm/FoaoizwSIQW02bKhgUBktLsUA0uQt74COaY26B4Io+glg9rUuhnjDCLq/k
jzV4ViKo6T6+zE1dg9z0No2tTd+nNPfAvEXqFhf2cP0sd8R0T07Ba3R3y05/1Hm4g4p0jjJ9IZm1
KGiXqilwKrhSr9XH+ExuL00olZOE3U28VC1bdVyP8tDEVjM7WtqiMTVCuHQFWu4D5UoGIleMe91A
XVCoazJb4IG4YmuNuF8qHYHUBAGRaUMhj2lPu2Ud2uNGV4wiGyU4T8+a/tERQSx58ANWdN9kBc3t
s26/3+KAp5OVj+vuejhZNzqlwc0L3epC0kGAcMdmC1jMFlxB0h1OIFyRaLc+HLqnr4uHi6dPZTzC
Ym4IzVnaHQO8KUOaHGRnfkaLSKqj7lKZ64lzxmXaZpoyIIcDKwMXH6NTS7g1RuYN1njy3XW9NcaQ
R0YYQw3eoj+2XjwxYjPm5nla4lca4bARZsFboHEg/BEHbxrVSqf+g690mjLmczUane+fLl5mN6PW
5dNaqxSKbipr/El0GFULEVGuJXtw6erUF546a1tDv5UX4ywsWEat+PuxrLzRP8ZCcnZ1VweKchDv
iaz0nx93T43108Ndmo8tsiI1DmemghfhAMHyadK9BJnNeBO/GSaF1XhgrCFIGcmz4sLeur6K27Qk
XxCHmD0Pw0ig2ew2ok2l2QwOYgsJ16E20HwGFgR6xxE+BJgbi/Uwesh56bINJtBkF7NrsxyFBSCh
wN9XVo7jectuDrodTmJrNdmNpgmi2sDSfj/qztfj/UMMLKGdMABa0wQx9bGTeb2XH6pVmG2qo+AF
AeI6D91bPFZ3EJgHNJtYVQFCJKv4CcvK4vJyRlvtGgAYJm5x8UX8SVHFrlDOAqW9uaMkixw1YE55
aK/nBc5hEwJgEfaL5sXZY/dC3/I/7pThEbQB4vwdmw2N5Ny9I6gaDWPVqWxWza7hPYxHs6ZrNdea
AcljwAFnZVtE9QGeLipVCtWoP4vPNcLngogMyEshgsTTeUZLT2e26wW5r0c88LKPXKljlvr5L+5q
SLtbkHNkFBmu1VEOAOJKWwAcYTe0jYn1XjZKtm+2QzoKdN+7WP+fbQ6wVFdIs+xPXKUAdJWG6FvN
tGbFZTcfVV4ogXqisEBiCaf3RqtFnugLACkDzczB383Xd4NxnJNlzXR5rX8uMjCNHpd2qUeOKTq5
AKlwZw/0Cejtq3h2F4vqwp0uMmMZODiEsAUH9hv5W/ylaDKI9Dk7PtzjEq/M81VqcuJEDc7mMUWA
NgBOwzN7lTJPB9OcclektCuVKrd4ZUICd3ySgzBN5zIJhrGx4SmZO1V5BV7wMDn/ptfzxhgPFznR
F2I/H5sxO6dXK65fXl72yw3ttTRlVjo9xXZostnGA1iUzqoHtCM8GRIf8FeM/fFoghVglYatJU/R
UpMUxcTF0cYEyUz1xfYdHAePDRENECDy4x6MIfICgWOJBiIBiQ0t2maG+QoUiYMlhnhxSAG9A+D3
7TvTA2/Y99aQk9WZl+RqmMHp6otOo/Haa84e7mrbUHpxdl70P2zSTGBoOe4Mj8azeCAX7WlHdf1A
1JOUREusWW2uB0+jf4hSwsAL32jXuYWGwSJwPKjOxysqT5ZTofOr3fBQbWPodNJWafDZGihWMNAG
EUhOQLN+wyABMdTQs/VjLm3zdN6sdGCXHakLEn1XfPFv2wpctufn0/+AEPXN+p9HRSwQhTQGsZlf
6GvyQJHFxFZntY1jsYhrw0loQbjsgnC3CW1cgKuvREGs/BAk3T/k3Hl5ycpIszFS77k4dtXXj9Qm
s87T5Be/VmPCCGJ7SmfirTl7nu118EI2IhZaC6rtgnEkFuT7Ejs8OZ+ZgZBeq8nCzD49OR0eetIi
XK/2+1V7Pp3dpclghMgylxfn54l0hMoyZsQCBo4cVJs/q6MBR4Ux8hjrLpEWS4fkqns53kpeVPH6
opNDlRO1pCSAO+34o6IBapWlqB+LxsvhZidcMefNYNiDg84FqnG+nv9tE4GtsEXGGnR+2rEJN1Y/
Q3IojePbjUDp3IP7Nwa5FQdfnwxWsMbuDNL32gPu2TtpCS7WZ7tq3uPWTdQdI1w3yDRncLQF6wQH
b+4vOo9pRdC4wyVutMzbX0TgGItKM1V4km4yq2p2Op/MScJKxn7V7uKhq3uoZCBicN95EKtEdKLi
BeHVjqxr+pwYyKtTRmx4gJTa/WfqFhpDWol4EB42lEoZRIP9ZG0JtMnjfCcWVzgEIlEOu+7jReM1
5mapuCgIocDl6y1TSeUjJIVBG4pFvuqTYn1MHkO8yOOGM1KMyThF8w3EeILbi3HagmRDZei1h7SF
VhpBTeNxNleGCC8OCQUioSCrp8VHS6whNsRCi4SCY5goUNKR0BTKg5YUCIIj91SdesVj/W28StP/
vM6vBinOxeCFDgGhSgV3EUp4KS2rlbQlwQ+ISpkppJpqTmFNszW1dYMOuiCMHHClWOThEJKBFDgZ
Xqz/TK3HkqPJAIQkBJIvuEa5kRupb4aN6U+N6LvT8Puw2MSOeur6vDYAQUOmEJofV/RvrEHiSoJ2
q8Od8+1Wn9Xtxx25xnqy2r4OZguNNaK+Hmu0khQRtbYgjCBFtYwUNcGbNmDC8txZssyObp/mmt1K
NTf6hAklIdAW1T1sXXQLzSUxWWTBJSWH69YtKpYZ97kdhRRENM5TcIdQCwv3kpfSVTEzzUnkwAj8
AWm1LudJqs1FIDwDegwZRsI1xES8cyXInag0HjAAg79ee+/4X2zeL37DZJDIUnV8JxWWG+Ocj7ax
EcGLAwfC5MZo/QlPGG7+YQrZ/aDCfGO4jSsp2FXX4nCMfi+WeNZ68Itqu9h0hpP5L2lZQbFVZr69
5jwQ5uN4BB/NeSPA2B8WV5OKpzFLByNcXZrLaL0Z7UoyGYHorYq94VxNJs56h5XZZG0D1vmlM48f
zjdj6R+uGCDT29oGw1RLZiYZUR9Gw1dcNqGDfER0zsoL0kNoHN9d4Pcp3h2q0XxcVbKlni3d3PcR
dyyeHGaxXs+eBy/D3mMeNDmpK1E/6kooCr3tzIqgsYMzmgcgKK2Y8xoHmpCYBEA4RaW22V8NbvlH
dPxpvfH57OwihMpfmc6sMav31fnko87Hdp5RybpTRZ260yYcfLyfzJt7xheyNXAQsJgCI9ooCNc1
blE145LcdFsJkoF8FIEAOdQKdK84cyQ16judzi1qLFKwQq4V10Muf5kub5xcOcTUEsmNYB3AgXaI
1Gbyt5pcUQ8ZkiEIkJi2EQWR8D3oNgxJ5NeKfQyKVuIHHkMfhHW4QcnJiVxSpbSMMCCvFl/oZKex
R1hxWFTJd5nUiAEM0rNoGK+8VMtccQzjJDgIcXT3MUKpNrFFynswyItHOBDjfgGQQGC2LDwkbwLS
+uf1U+NyuF7qWkAcj7zNxcwmxMymICDFbRrL81nr9RxZw7mpYjuQINZ+NUwDqu5gt2JVM/N9taHW
qjXTLqdpdb8dbZrnSX5sQcy7zh6BCFsinm0+7KbVz63Hrc4bxJmPnM+12a806HM4SX32yPl+TU6d
fxkNLhuLWdz1mAcCZzuaTZwoaUZbNsitIKvO+rq8ACTxmPf5oiJZpn0sqcRA8RCIU27s0fXETsDu
5HraVLlwrpbcGTCk5VXWVGLNyNRmzeME4OQJhP8gQPCYk55XmtaEqaU3IMZvv6gSifOK4S3udXC9
0Tg8zvwGlkqMpP129zNWsGTy30Z1Z9tICoaNYn9ovVy83y7vHD0e/qOQDJDhQIrpJgFenJECQWL2
lgLxMPUyk6TntQd5gqP/0LuxCO+762tHApoG+vTsnmez80X3Z3VW35z05euIC9RnBmGMQBgK4Qai
J0io/osjK55CiPEqjmoA6zx/2jBS4K/Js9Dx72pI3Tbe5IZDXnNBka2XRUH/67vY7GeWIta4kimv
XvSuuYmDbDbri83Zz2SmTj1HhA2vwU0DHY6YcuSTjnvgbQ7Q5RP5PqRC/EQ3WF5Rm1jnPXyJ2zmG
FBekVKHQd9Hq3J69Mu3DO+2ms94NmeIB4qaL6qPLD+Q9YWRAfUC25c62zuOPPCKQ0ny/nmXW9nj0
ajDgjAdWTbLctdPl9odeHFZUa9vsq6d+r1G1dGRmTDLU9vdjxAaDWC4OZsuMOQN39xWEao5wQ5B9
//1ZWwP2zksxc7/TOHbQISBkZeNYN5EYRR7ZLmLOyIqnJTcnJwcjQCIA7VyXgpPkrX4vT2KAo/V8
/aoz90s+LoChkwMPucXaNB3e7hgUjsdAYsAcAmEOvBqvr2kQsKqHEGtJYiALrHkVH+EmAvhg3tWN
3mQDxDljh4BXjXHaLUMi/CUquNaizX+FTHy5CN0SgbR4BQ/xnvqXvU/k66c8UlGZp9VIL2EEKI+y
mC9I19wzCsxeCksaha6aeYiylNj5AS2u7m75K58R4JBhpCIkmGCRIf2RRf3T3fByCSgviIpntpus
+p7oueM9zCClyavoLQ3+tFLZMqBNUquovRtTFrO7c5Bbci4wRaA8RaPY6+jeW8iJqTxYMtMQxDaV
KJ2R4jUf7K26PR3JJb7PHr/0N+trclES9Ada1lvKaG399ZqGFV2JRfyUymoVwsBnj3p/tAY1GeVF
hBbY3DF4mYjjjiJwvG39V5v1XOyBtreqIVrSgeBCAfwFfhIUds4HYqs94fiGtCkVhfF/NVEJs3Jo
aIVwe9zMvufLmq/zdFN1816LYuFOqnNiMrxNU9XVkM2xeQnX4NTiMeSGILhllvpxySM6jPgSlyOV
cVLkpprJrc3uFKfumCA1fSh2QcCrn5uLqzSmJZG0iq+7tyTg5pWkpqTgIdELbI4bySpAFB47Bq+3
mDtqeZGT7VuX3UY6Asqp3A3hqdVa9IvKr9BHlChSHp/Mx5pCRoC60Lf23ZzbiGy6SEAJXDE4XEDP
y+z41N3+4mHLHp/1nx22KIWFcJEpnb0g1lDSgBeZi/DlR3oXyECexK7nYLz5EiVJie/H++6VxZ4Q
YvhlxrU837oz5doQPgvlwRlR77s53VzXOUpikw84eMV26VJIFuWILc54UC0/glFWHG+ZtZiuiId4
7GZPy49gjgKcDXs37YfzZefCn8rXSSRiuZ/6V9Flb5xdLCcciu32No3YTXVRTf7rxrChm9nu+xiq
7a0eUfSbooGc1szIhMMwF0wfdV8+AJ96n81blj7z6ZCuepk+S9HNVUquW2TwkwSnD8iKX+OL4xO5
iAyIu1EbRo3Ja3OxWumGYPIwrCMl+/ISI5zOFoPSf27XDLmL7LyzQC+UJET0YVlkDHEDLU7xkZRC
n2c7HdeDMBFNoLXazFec6Pkt2rQlic0LdM0ZhTpx5E3IipXhRBGW7WbN0LmAFIeHh442UozTyQKq
fF0c3ouDGP3HWG0Hhl/zfOPXqNVdi9TLIAHETzkogCF312jbn4sGHE+2V5vlx1I0kDq+6WG3Ykid
2RTLOqltUZQ6nNLwkXh4DR4nKIiO23KpiGGEZ+BK9/j+adX/rdF9vpq+/kGYzR05gBhqWsFanXQ7
BiEszsRAuoGP19NpOmbXOqAe3+JyXVXXHL5eI73fCeQpUHbW5c48efzYn+iT/Sk+G4QMkjcLNUkd
EsmcVxpHDS20im7YKVteRaTyTUq+6d4S1Bi8f/miuvLwiXvqy9rIBzgfA/QnS2u/2YTVXNHc01bC
tJ4j9+pQbvcX6KeqA1d9YXCFSHgJT2ealh7FYL6Ok/y9p08LLkhDFjlXfKDAAxJ3mBG4/507k92X
Ahpxj4SKAy89EqArkeZLXI9HKpw7p2QIAqxepxriz2fo+F0kA6nD+q1bekH1BZ2GgmVgSbSCStGD
H5x5JEAHAPA1islBKesv7sFDEO7143y2oBnPedVJufBSeEOQuuPl6m+lqYHcOyTUTQXsBo/5Gq7U
9QeSO+m1mK9sEvBHbqbrT0SxM+mAdtp4rf41nFIpXtSZPTppAn6SkGerr+3na6Y4ibW7blZHczC8
l3QmAlD85b55aEFo+e6VlhvmUxsffaVzbKng3UnCyFwj83Gi4jHRstgRI31U5itev95cBI+utn3a
fqlGVbDZMYmAoygFEh4nbfFPcMkPFZKyxNikarPwgkhfMgSx7ihCbChhLKe+tuhoOweFr7vOH1XQ
zS91iShUmoAHi5EUylMcYUf45XikiXfCCmwu0FcfjsWHpzEG98/vTTy/TvkM/nKGwKCZ8wkfUf0s
j1/UnjESYSnycAZPiH34iDhEyitb0QDk52ASThbwk3J1x5FB/nSgs+XFIKtpTMTFKAeMiZMy04fR
zubVVKvxZr+B1MXaeKwmSu7vyJZGsommxmIdYFq3Thw7y3phrhktFmd2Sx6yzSQjW8sSOLvd0CbD
NqRz+PwAWOKRJs6N5l/BITyWFqKkCzq0P4XiHIt/oTFPwPnYQjOoRaCLDuJHfgoduDo2Uhh6NRK4
vSy3q5ltwkiWaFBTDwILXyD7dPPXRbJK6XimZ9b+qeujkTnk0GJHsXKsmCDzg/gqvx+Ib0496emA
qO7q28yitusshrQJYqAfIyw7nCcKuquLdXUD3aptjAGLyGGUC8PEoZgFNCxepAEc2QQy7mrFBhLN
XDF8froarnXQu8NL8jqSV/s4J8cFt+M9HtmVqNU2MPHlFkgQM9Y8FGMfJr/gAcMZgXAphNM6B1NO
88tDc3BFSZAFtpimSDx03gmGgeU9w/m7O2KmvZ9gfkV5C4hNCBmE4li3UTvGYElfikpEcDJwocBz
CucVifMQcElYfyGB9eUuzs0ZGpIhjq+jRIKMsiBTaT4jDzXSciWwQKpDtWWZKuLP/fDUG49OtKIS
Y/1BR6DyFrLF8Y1ACgC/ZKjhX1y1E2K0o6f5xOEEthYrLYLAibOq7RU1TQulxGTjah8E2QLqPXEq
Akj5soKYwKaieWwGJK0Jbdrt/+HSWi0b5QM0URmQz0gjUz6N3813oAnHG5y3aBcUZBcujZPQ7bj0
geJRfjcLkXVEX6vjOgyM1xWMJ1KEaO7EQRKZACYDqks71d2Lw/FJND/VAm3HLvOyKTVlFZUoqZWt
3t+5NWZ6Np7eTZ72qk9F0bDRBUn7MjFO0BWXaM8nq8Xyd5wVoa3Ptdu8xIY8oO0KAXqsf98yfnsP
oQ5ABJfQhOVilZwXuEJCAjf7RV7e6+ewote62gzONWe81pIWeOJH+9dhGvk2m2AISOJUXL9WGMW8
31pMUtrgLa+KNQ18F1+uj6cJxdfaSBnqGW3tlw9nu4tFnOuGvYOOpkVBMqmiuckzMdAVTVQ6kNQu
HrE2KMhty2lyOz/pA6/DY6KvRrE70u1Etp9zsjoSZQdhQdB/GwfLtB+BQ/zVcn3tUEhFJCDedAZP
fxETOImIWV1FOgh4T96SY2yAKWWqWRcgIo6YwJhKTcdrcF47p7YT7kfkQwSzg7e06QXxgOwINQRR
DMiJkgTJNOlsOiV5NGMMT0gDgUhnhS9fDUK5+VaHQAR7+W4/AqEwBCJvjsZm1cwcauYdlV5ua7gM
iVUlTiDmVjrS86TE3vBKoBS+wVlOdPKjTY4QWYmA5llB8KpLYdWhdC4sCOUFpu4RJUdkRcWM2Ltb
7d83O2rQOQWPSUcXDa9j49UrppwUHMRMyyDxqETI98nMqQtGhkoVzjkUCKItwzwjksi85sqgXIUS
apyCgIfSO4xgO1SYwgEn59uZFs9SThzrKo0A/W1AyYln0trDD+/7u9TtTDKZTbQi5toJROKH977I
bOTI+iDnFE8dB5hnyDwEw1wDYT+YDIvjDg+LTjwXxm3Ow0GbhbFNjhM5XuDVbm8fqvXirBsLYxmA
0IAcF5byl89L4u2ElxF9rVDAj/MDkDLeoqFMBm0w+gR5vMsDLYaEz/azKzw89jDjoMVd0MPl9Fwj
JHlmwtlToTjvWGDiYRCPoex+f9pqVMVOczlgrnw0Z4WmuBkHYofNA2m9Xr7+ZvMHtHoQDGK9KQh6
Edc8omPjTVhFaVsc77ThLl+njJp/taeSee3c0l5FAaOpADJc/9P/7ErLOe8e3s0bE5oUkdgvL0Vw
E6LBqEperrLqsH1ZBS0N1tixE5c6k/23qq9qwiMOPlkZD4JtiM5801+2GvAEpDYGYgUlJTKMGqgu
xCTiknFWB1o+2gZSh9PJd2RYp3sipBJqT0kFJMQuzgoAJSbC06ZBRUzeqtyy+3/GzrS5jRsJw7+I
VTyG5PArJcuR7Thx1sna/sJyvFleEimJp/jr93n7BcChnHJWBTV7MBic3Y1G4zJbAXP8fiOPiJVv
OV51Xr15ml/dbTTi3R8G78hW6UKH+1F6OPNiyi4ZmDRSdFolXh6dTyNmO3wWz/sbfn7Mei8PJBHr
VX0OsazY0dobsknxxebi1eC5+1hvWosPsu4WoyeIuEM75AAmePgA+gcviNnBUMQfBlGQYvpLjGCL
BVRehjSxqgbVDioyV7a/EDELeRwNA+kn3Q0H95Y0HK5EndZfwXDEWyYD8h4zPC732AUXSY0T6ULR
oTE39Dr8oFSzS1pZTBelDiAbySz2CzT1QqYW3gUS/r66nsxf06NFQgD9NhTISJzYSU1J8crqFBxv
nE5Hr22nCM2YWJ1xI4bpLF3nUxmLPhQEp34rxkUFeviuxdO8pv5Dk3JguikQQ3VBXzd5bPFZ9ZYV
uiR2yjM5iqKQrjYZzb+5GHjjAySXs/vl1dPbZEtzRj0kcV4b2SCfDQlBBqJ/dbaUp0ubJAyHbLCo
OF/yCQ/htRy8Vk8GBhRbZQiCM+cXRLwWa5jxoXuxPwiOOQYeo/+ToIjZMLokv+E7PB2cSxXdL25Y
8wLr8AIImxAaGR6LlgkAKePHS6B5CEgMZ6kSnTk+5FrZDEnQEFehUZLbyJWTVvYjJ0DngVyTQ62V
K3kAiU8dYYKX8/R87gICXcbGfXd4KJt5rVZJ2RUQr1JFE40fC0KY05cSO0NdbEkaa5TUCAD+Y7HW
eXEWusXacMQtlAPW19RV78UBy4vDanE/WKy4Cz02eFGCUvU0g9vA7WEB4/YwLsGjeWJ+7RBDLCD+
WsXUChIKZ8WBWTaHs9jy58XHIYGIPePJmMSzh7WILiPT6S3nHoX0Mp834WJyPXpvfiq8l1gKFoNF
DEHstB8BzCwTO7T9ZBllZgLCQDjMcZvQhTG5F56L7thPfGQ289ehr6KS8nTmO/fPQOi2ONpYpJAh
JNB0tACPNAvwH9q+fbnNKtqeZud4hs6owz1VsfKqsbJqsRy119uHDcY5s1rs+dGFihvYk/Roay+5
abIqnjS2oQggeh43KI9uX9oNH8P1dvhOSzJpP/dj6nDYHUA70aq0E67ZiBbZpf0kBdkXq7EGVYk0
BGpAq6ZkyogGw4MHoHEPcBX2uy6HtlTgHepzjOCA6BxADx2AaqCs4NAoEoqhyVAZSdRES8VKKvzc
OKqp/0Pb7wTvXWr7nIfQZSvckI2b3Bb7YjtH7/i0Oh2WNQo487nUOFRAtZIokMe8hMxPQE2y82Pn
lih42GgVJl/3Du71AkDVdhhRDXl006yPh2BIjrjDfJuXeqdmzAampDGEOi3VNjv1zKHpll6atqSl
ZU9d3SzrZZxJmu0UNCHhaEKcO1ggjtYxBNHQ08zIA0hirKJKirGw7RyuWlXwEyylniH0YrejuCw7
mg3Ho5kL2apFYW51vZAgF+/lNTvx+/8wYjW8PIDBjDjscDxkj7bmmMIXewkWz6f27Kk1rz6kE7hL
Q9PKajPN9/NraO5z81pa+hVtR26hDvcYWlzEB2btQjP44PisxMXHTe2RV0SEzt7Ni4xYV1L2VXee
Xn/U62BcoBG+sbrp7BgSDKSQm2XDC900GR+tmxKXvolb3rqXJ1xmtVVUSKK6L4nfmI9xX2DtCwh9
FSfBIv0MD2ixZimcLmY1ueKt0Ok1v1Zxs2Yb06ANuVSEUhk12gcCJ6aEo3pyNIFNy0WLjRTMGzHm
C0WQbOTMYy5Ci3Rpwl4bGjkLdbpvU3EyY7lcxK+8WwuP7pFKcb3gSTyGTGcttd/CHiA4FT6Qpqeq
IzxTgHi01h9p4O0kEb0O4nwAzelWYdPU1/bpZv8k2Wy1WtI2i2b4Gq5tQnF0GHlA7JDAIOcjfSV/
s4JqxoxhJmQOzzsVZAppSabk7j20Y17i8cIRNz6kaYkC7mQxPYEgUJD9SazwfLHW20qyBA4BMIqx
HG24eoUvMifJn7xwXZJGm0OceXchPOIdt82XN/IjVEwNwLKWSxStON6eZQ8PvAgNMauo8tKsSWi/
EX28LmZrmN5fRSzpAnmLlpAoVnt9Gq1vQrGwKFKjKXJ45R4wFahI0YZ5POeWsOSVlJw8hcvHDqoI
tg4HdFEJdfpyvGKNArVO0zSJgtoOTYqa5mXaTqAfK1GGRCkXizdVjVHZjrsJyQd5Av5Yj+q9OJg5
xPew3em0e4MRlxtzX8mlVW7YnbQX++Hm9GG6n//i2isaE3LvUnxTqTg2EH+1CC6VjLT0u6xT42HJ
rAWBepCujYgsQjRvrQqBbLEMaxcHa4vTQ6oY1reHfTo+x8IAFgaJG3XtAURWmunBN/3Vr/zATcB6
wUafZJ/iV/xHjTKLE3NJSjY0BDKi7wM2BRMBiEQQkWexs4lhc5bazgxhECmSLezXdYW4ZlwdwKZz
/yLzicWgE7RNY727Xg9iYz8CLmqBuHEWY7e8c7lC2oHif2HRkAKTB//WTSBOCn6eiX3eM8+YhhCQ
px0ka8Q0K5kBdSIzRKOywkGfvNJTqJekDMVHxfoXaGdeACc+YDaBx8wKXiSUz9/L0TleMVREbQQe
aLE4MPnpKXjEYiSpOIxZ/QJouQGfFIZhFGApA/84ABAXDL/mMCtI2YIl8kjePG/gQjeKrkKnKlAO
LQE9ho+M4EO0BTonJUUeyZJ0JC2t5AkuM0cjX744cJSqxBEZJAgxgh4+Ov//KAI4nOJiN6hFgC4U
Y+81dsJO/WIY/TRY7qfcb4PShA5JbbDpp6PUvCiSfEoOhIHQihCMDRvDUy0Z2IVqh2Ws6i4rUqFl
NCPWe3IG55x1vKJbNK3QxLXMPS0HJyp5dwl5vTzEEAEMLzMPjAjShJuq/xY2xEs8m920s/xICv0/
962LndvmFr3hHoeNXpmFzDCCGMPx8nMoTvVeAzWLCCCkK66ht90tXsFUm6GW+smEB5fLen/HpoDg
tcRxl0c5wQXV8l17rlE3JF8cw/E04Q7V08Bnnsp97+puxNoDpgxjwpcgC2rNrAWJEt6s5VH6RXcv
Op39NBvfPb5zB33iYBAO4OMSpehcBBukmlmBX1OYSS5IvWQrE765z+RvQsUH4pWPe9WImcdCxiAE
8KORf+jCXtwBJPrFsq1zAzAEcadu0HfDFLA6TXcbLAVM/n9nBoKa3VORMsQrKmusfE0dGa193sxR
ghBQC91jJTG4aRJY3PTEZufGQEHnPEJhJs01m9QKeYIcnvOzew9g+/haG0bBdH0TmB20CCKbAeao
w+06VFxrtjkI75sMEHGJ/kvUJvQSpXIVHZ7jllmCPYvkyjNNhCMEy6FTB5TtVQRQ1AEV5vBzt3Nz
f8UvT+225qOEifCjL3WHA8THrEN6Jlke86pC8VJ0CYWYs9KLRw7nz+0BLB8Y0fHKhGj3Y8Tg/EQZ
xZe44fP1djiUlYacANNqyE2fBUuh1evj7JzIcoEsidE7zzArCTUdjMAjUP1WzNUamkGAcBRELzYI
BHI3bgQoBtj/3P98DAaxh6HYh9XO5YhZfM2I9FzDp864I7WsLIUPhUy0qQUljtTRmKdJNfRVsqTT
8w+T3hsynmRNg6eb+XX2XRS+N+IAYupcICdgH4zhIPRFZN5w8H66uuVp8XTb/8WWN3JJQZxXIG7N
HZ1kHIfgr99wMAA924vVRPt6/yEy6qy09q9QAFyZgjaKOBcueLP4Q8Qxz66/H8sZjrL+rp+UnKm4
0ntQ9ToYti5V5V5nfbd+qk+r92limtJSptwgLmo8NbaXEMZdGdAl3/euRs/aCeRXxNAM4GAWNvA4
j+Bh/wpQNurBlfPheNJjJvv4etQb0wi0D1G6Nv7mjP/Nc2xaIBMkCfRuLWIH93Yc8NSLI+Uwm3Vj
v0I+IYXcIB8kImLSDQjj2cmwECN9CxqgmC7kmEzYhefMtblTxdu8ZwQyBTEEeaE/2h/SBMmDKkKd
J47jvqCSbEE88rf0s+eSKdZ0DgvSgTh4CedH3ngCdeogZb2RfUgahwSYDuJOMXzJELB3HOh6qOaA
Ll0+SWuYaAvzuH2AbivDf6DUmM+9NL6KUjmasOI0aa4KfbHUotUaHVv9VVUxfCMBkVjeeAxB8Whn
HIiDCDanwW9gUAEORHcy/AMJhm1LjR4DJhB1FtkiA06N+xGk6UwbiULC/GGdizpXJxIOAsC172JZ
Mph2GPDjRnA7GJc5he0EPEgNohFolNIUCApwiwvBEFpuDLcEjAPi+bQfN0NvUL+cpGBY3eXwwl7V
6w84JXL0wgjeOnS2w/rhNMgSwzLCtgszomtfLRTN4Jp3Kxia7cMYicf5LGn31a54atqVnatf/aB9
3AK79c0k8WTSNdwxOrkCiQ0cBwL3szpTvb9T0lJNBgH1ZK39fnaiLbY+ky8wII4Xjg4cGS+yuvsp
VtGANowDvOZF/ZXqd/9hxDKsSDLL8d6yelOGJvUmNuO5DkmtGsUiIc0yxPZs07vz41w6V0ByoGT7
+f66klGKm/MTmQJI0FJwVYTttmWoYaF3OSpHeJjYQ11i4GNW4Gu3CHDVurrbH3UWBzefTJevpbXE
Oh9ZC8LpprM4Jnb+DcuA6t+bqGyZcDaAfGjYnnFnmKzrpS4oIA4flfTpmwdXKkwW7ERKbEUEFT6A
/PF0r100DaJ9UY2lJonQuBHXX2zzJQX88DA8PAzfcU8lgckSXuQNaPxF0FRgqsoFBlH9ubMJHVSi
JBThIlNAJFYuVkabstOyCRK2I1Uc+IhO4z9+CtZC7eXJLYU406nc1BuZKS6aIdScxL5x6DzVRAWV
ytJKNgqn8b2u+g2ha4hv0xG/K6HUiTNjWCqOxzSP7NrgBYWdHG4H3fOuQHwKfakqsBFow2z9lcYk
cUZ/bmraGcGHjx9RF3Clzd3OnIut7Z8uUCkW37TXcfEXoQptkbnUhD6k3g9klBdklJpLWxyd98RB
XqvDHaNsJHZpgaEqlVYCwc+PROTHaCZi4ikZDXmguK6SgphSIBBqwOJPZ/3AiyYklh6qodOKstQ/
hNXVJnD1342hODg+WQ+lAtWNZ2i+sQ9V+tD6q7+LZSQ88M4VDTS+4rpDCzLTT6Iirx3hWIQwYiP+
8AfChCjXIDKFh316+Nga5//tcjw4zce7GXvY90xMRx4P9TYd6sytyKyYo0CkTAnSkmMCpRXKeDvX
OgrA3aEhgw8QpZo3hU8f822a2jEPXQEhXEoFVMN0PjbtQ/J8+vZUT8YP89V4+RSnMBAGstFpk7yO
CDiWQaMaGU18Jm/78IFUw/AVZZGtwln0YCX6bnl8bsUASjXMECBfuwlCjrQ737VHrJSxOZTig3oz
uCUfSScmU5A3kaC4oTNYiQOhvoDD2eA3kjNNDJ8/KlPZ8Y1yYjsHp8y87g21id5OVRumGgVhEU0O
VQK4clNW8VWPZtYDUj84I3BTWSNHReNfeAIkuAFvqD8/SUCBS5JtMS+GjQ2YeonEdt9gFElPBvGj
Pyb1YwhOD/ybKn0EorUnkFi7O3+QNNMBRy6Pb8ATZUYzyJPhbDy6nBSS9hC0KbFJ6y4LxTECJNM6
vYAfymxfkOLw9yutu0WoKLhlDCZzutx9/+3z/fUj5zW37jdX/RVHF8d2a8N6z0eZWgvi2nQmiK9U
bkrrQVuY+2/Ox0g7M/Xd8+/V3fTfGIpwkY4UHz4i15SRWiAFquB8CwQvnChJqJI0/8WvUSpONbi4
Ph+2lL7XkJ4IgU1jVnTzhHAdrU9kwUVQKv3RT7Fu2bnBx0jKnOZd/PmjLg92DAWCUEJdBEBwVwaI
PzWFGZ7XNJUOB6TgRd1ULxSqfjUnyjL1LtkcApyYJbbb69fS2zQkJXnJkf7dXSqSE5/Oh7psjvwB
5dr5htwwK1OOozpEInM+pFr2X4GL6uOovlIaUnAcLkrMXdnP1eBaAbpKqXqNIfLep9XjeNXVVija
DLoWyQeii+f5Bi+pnnoTnWxwfxp+aPfI7uG6+vdlZxKCjdAEJS0gr50i8iYFDTHDqxJGVhLEU3GW
VtmuE3E4uGBaLu24yC5+KXcPzKUE0y5YW62tKuTATmVhlbRpj4f55Lp+n5Z08FhkFJXkeqIKjxzQ
x/4OdRXbw3gWR4WaG1x9riwgSRhSTyVFEEkJ7p6+1UYdje02tcZ3ntIGMtSmDDa54X8urcXzf1vr
uJU5y2QilMGbbZvsbaHApS5dM65yVwRQoTlDfKfaAR/e7vc6OMXeQJxDLbi+GIx3BaoDIX70Jb6n
aqL/IgBPK91X3Fy+4gpznRlfbHdvHnatD8QCBfJZgbyXuuWOlQrmBdDECqx3Bx0qDR3zwggQhlhW
4o7DJwtJQ6mCh09tnRlkRwQl4tGYwb7jJQYjlq2KEN6CjUiGI1g4iAVcp9IzmQOGg8vu6jer0EOj
Rwk5wIZZzNyEE09Gp0NQ9zhApIKhbcaGzJ/Y09ajNBLyOhY2oskUk1c7h/U45nrdjynJGAtI3PiW
kTIIyzIoZmpt1iYr1MfT4LY8KrNZNyRKHpPz6eoxG9wcfMTp6iXFLJmmu7SYHXKI+ToTjhQcaAGX
jrOEK9S26FCJNniyHwjVDyxtDaIRiFai0pK8BLpJqVkQ3hO8NNt0O0uDlkNrJG99tF5ggxXTQl0E
LomAVMNrOhCiNQ2BzDbXrUQ6fEQMltWhaThJ/DRNDQWIqtIAzeLXdadGyYMR42pwnfDNk1C3iQZq
jRlrTbhpb7iFuKs81vlzvoqSLKPIoHbXRMreHN3plVb/NXp8VxKwrtCqGxsRwCPfphhnlJxAC8Ib
E//uW1xbxGxHimUk7Tprwvor5/JwOg+ZPWx8ZZc2Bn358Hh8R/ufWnWyR7XWu6SlS3odP4b6Hgto
WrZR6XS1UBBa+zgmUdd2f7MMA0reeJ4teo6Q8RZRyC9eJnHl032sH5O8TtYZbuOCb0t2bQBJqrzp
j7JYAoFQcGAT8SM1AGKY9U9XlahiOePCjK/aLT9txZJLR6OG0gFesceD2ww4ar8xk8xbardAN52J
TTUZck+EnPtuQpocIn2ZwWhUH5H2jazw+mI9HmEfj+PHqVZQwMU80tJueOD6Lhr+UoHxW+Z28wKP
Il9IMiiYEEG/+TcTs2zc7I04TDjpZfCnbJgx7ZVmh5FqMjfzRltksW3Wk9GVpo1NeMog5PmIshri
kty6rqVWqKWS6JAcN0pzgVPJdlRRHMvVaDhqozRcPRzcPj09jO/W7Zh6WU/GSYIQCXTjQUusxQri
I3ZTIQQVEo3RKChJ7346dF5pEDXoP4wfO/s3eBNakFUULa5XjoOlck/pt8RFGMlDYpA8RADFXZIu
AqMLUwtTrdNTOu3XVEEJdPqVieAwi2141ZyeyQsN3E3Vzx+pNpoXqHaOeim9XKEwENEiEeMKrRFu
9XR9/KQaDFKDzV33QWSlFld3N0f1u6VOjTfo0SjiKMwZxJeOqLBaJ/UjMzq8DnMaUkPSIo+z9oft
9u41j1HhKBP9+2+LVaM669/mp+v97JuG6YtrGQNYh5TXm6E4cVMKWhJDWXDdHfVNylRMVQALkiZL
yE5zlymPm+3bQXXrZj99IdNIKI19tWE9KV1FlxpCqSpQOD7RRAfF4Zn8q1xZoQTRYNfPphNZQsCk
F5NdEhFEIPExD9YZwUEeplcPbNmLWiOG72MXXTX3BumzEI8umgUmnrhUrmgENwhQWc5tkhqEjIdZ
wYRKPiFXaBWasjkMH9PqoXX4IDoOcUZjTxk18lMNR6zHP309cDwkr+0Ws+vOtyVnAi53sVenPWdB
AfcXzXavPxEiHXMORgTQlzj5fFmu6Ww5iRPZCCOWkLJJjRhoO4eOSovNDwQw/Ts2DVChcOWvoUKa
+IHimdA8ZR3hCz8AsT24pHyWYuItg0znEMg2Pnbf+pEQDhSLhtTA0niCUzr/Fdvvq1CSvYgS447o
hxahvTnkAz39adu+PS1lsypto2bLbaM7200AfARSIHn0I40DotWLm8dkEJeclKWpYsk9tEZu+Gw5
qXQsrMu2Wfb1oCbkvETCl5rD1/KDylcRw4wOQpUVh+QGj1VPYWxBgCN/kvx2r0IHJZEUyiSILsmz
pKdXEaKlC6E7xyRAPg/BfRAv1ndMlIctpsRKF4sZhL7OjUckkjd0Hc+CNCfnxd3p3BiEl8xAodzE
jAsl4RuqIIiGX+oA2oYFgLh0uCUYhKSL3MJeYPtDNh245qjJvBpWjAUPpcXCZrPCbMub+eIGbsLD
jUTQ/eHnBSvd9JHMrtrmXhqzNCyIcTevRpa0jEw5ZEDNGoxCA5ET8KCzhJhZ8AEJ+Q2aRTRo/fXh
/qaX7uRxFRLwbKII3dbqfP6qqlnQY00DL1cy37j1w+jWkznz+v63+5q+ijNBn5Mu6+C0hRE+9R2t
blLgho0dZJITjEwiDnp4XPwiS4sUyShCgHybSeipUEGMrYgyOYb0pqRETyza/8YrqyxGjANrVEF+
PNBiokS7kzQI+1V3WDxvrxhukWTM3StHMYOv0+XpWRQ6lsxcTpTzRq6W2gNCh2GfvN5zfUIpmuVj
gkoI5LPx5Rre+XU6UgeAQNeCU12FA4pDPJTl7YqZZQqHNSZJ7Wst+XHCZFcbtVwn1AQI9YBvIGne
iJLh8AQu6V+NUUwQF1YrgtEm3S58qgaIiUBqPR2NkZJIQ8bBbZxRk1g5n51RTsBwio47ts9yUh8C
iZ1gNTojVTqpblXpNW3z2HtLw+C5ad0eHg6vynCYSAhTzQfvnGHDuqMiJr2WIKmg4UOC7VX3enN8
YM5WVw6oJKIP5Xqpw8JwfAPcn37bHv7QuSM8SFeNF8oxQ4nNocrbTqLSqtHkDwksKMzD5KBC1Gn2
fKw18C8ZKrnZrGneaI/6uf/brvMw7j73/uXXOVAcN0Ag58AH2qnQrASK0WLNKMZ1GDsiWSxFfehk
kYflpyHFo9XW9DwEoQAKMr2v3hCBFn2ryKylI9fUrM7sQf2ffhthMm/NPuoqBiUUO5mJpXqo3qQN
0KoKLQ79bH5z7kJYq5ZA+I4YhTOK9ZKF/uKnxR/kAtK+OF/EjGPIO5SzJoTEcWaH2JOZD09rhuNg
FCJmkYtvEAJvRgouzS9W1pWv4Bh4yND8lPYeaCUp0tc6EofTc+BOrcVvZGE1nvV1YqaWiS+rp5mG
LbwpyS17+9/jdtPBJO2U4a3cXfdmU83Hd8vJeN/RFqe8omayv247sEMG85ICNRblVMAZUukzfsrL
5nOk6xSVkxSR+B8pNJqMe/3+1Xahq8f92gjQQZpIETOIoylDkBnnAcXRc6ROxBIjcQAldaZq29ba
UAn2eH/zrOjygWIExJewRB5lI3uOwoXiJQhwW91f7e+mEqq8h66UCrzEps/poNaaqHXrbjG+36z+
2PXG0+PsFwgo6BPRxAYs9qNv44gaqMuGknYESWv7N593neXr3XHxk8aSy3n1m+uJtJSjXTovdb1h
0RX79afII7Z7cjDgaB/59Tmlqm+1iSKtHlBWB9ztiICp52xXvR9/29wf0Wf3Hy5omKrwETmUiFow
LIjohYO1NLzl1C+2Jqdzmwi2We+vlnf9Pw7t3ptq1P10mBzeagis/kZ9C2LxeTF+3O3HYvPlHlPK
/A/VgoY4sOdnnY2m0nEjDgo5hA//82O+XT8zpODwU27c1b9rfPN59vAHayrdVqoGmm6w2l91u+/I
USzljjO6lofFK/VOlONclLw+1eRUP5D/aa/3ZtpnbflhND5Mdh/q9fErEVXdd+vhMeqCwuGx3tQ/
Le+xZz/33nLIZvWpPUVCUuubjbf7ZoJQLjB8ZSos9ANCsrzNfZxatkGllIMg7hT9SjUT0QRdRk/O
5y5NOe+OEC+SOHSv63xplaWEO+B06p3V8WSiSuM14oSfyF48z+nTfbouPtXj6vW6Pfn8fPO8Xb2d
Pt/paKn72fXjQRJ0s4zz0XRVVhAOWcGBpxpOK/p4Cq2BlbWg5yXtaIkWVYZILmudXw7r/jvHSHgc
1VJtPy13WvHq2KHFkRK1HCBicAlBouTBEROfN3k0faycNiF6K+FZMY4cISEK4FSIet2L1WenL6G5
8HDH4aK9FsPFzhySRGrtW0iu3w/IQp7afSjRLbJ8WP1aP1a/peoY7H932/l52FmNt1/b3CTK8YuZ
VENee+8/YUNihvjkga/UEEpiHscN4oErVACu6H1yLw+uNeWeT0qdlbpij4K26DAsMzUANXijmqgX
HoCE5TuqY9LuXe+ePiwXapz2uq+juIjUiaT6UXJUHn44+ZmM8XbvRGStN9vOLVqfhoJ5UkzJeAVf
TL3JOOqBRxgdaJPSjISUO370PBpf6YIExRXfB8LH2GG1SuJwensY/nU+WEzpeNEHdqS382rZWD6x
WHJT4vGj4wlKiJsUwBit1IO76dX6+PZu0Ob8t/2bxGw0ATWA09W5ap3t6aQpPNcJSLrykRCuRsqN
L9ULZIV7d6HzxHh1WDK88wGchMWvQH+neGgOKnElOxwmPdltpEn3tvNf3FypZDHkStWUcUqAjwde
3C262l2fGKYvjutfKS5vouz3KMGsez3Uui488gfIv0ReVdWretoaz3qDn4ebh1/9NgdwmZwTQ1f2
090gHcJbKoFPCMHjmrMGxaoOabi6+8a4cplmY/ETIWTDk2YvKbyHjyCMIAtk5KiGwtTEINejX1t2
wBlfttdYI7rYaIM0RZ2cAxzTj6ZMVW1QOrnLdc7AqVupUvADkml12dmhS4Ing28R0VABTl0Y4p9N
GFadMtx8Hk5ebV+RPC8KJHpw1frs1UHiruQhmtnZSfv0yARFrnetdag6jp9PQBAC3funw9X8FvLE
HR6Q2E/3e8bVNToHPXfkKjoRvsi/6sqdJnGA2G0Ys5zvMM354B25Ae7vbh+en/TgihHjeUnu+mr/
yMql6X/qUSeVheLwSSkUAXUCMx9aDFj0qPnhYUh7+nG7uk4SAvJc7D/xhV/H5SVDzi9MZ4jJ1wyd
CaXQCjENtwwc+DW9ABvGkdH1dn2jRf77xX48W2MPCR/bJLJF6ZEjvmX9cASYv94+MxvesKE3CVDG
/KinALQTBU49XMzknDOaOzvyqsiCwI0XHycSYkiplxKk/IVh7MdLmTvty0s6OcGDlcycG1b362G/
3e4PtNK5ucdqPTjUrcnp4RfNX2JOIa0CMcQ0djzgLffETQ+xINdmGmC6R6ndfbNpaSpCdprGSkvb
XrTCjyEag3APDoslhUdGYgzD1vWrdZVMHh6GAdNIDPbzYIxnCDYpoZA2JGYCNqT2N59RDkJxsk4F
k9lBelW11XHHhSjxSmbqM7EhXZi2w/hNs+D6vx4r0SGeqUky4lbB8x+apG5/f/KGTnRj3+agP2Ch
f7RZo032q9lscH9q99lMM7la9PevHjrcqNyq3pIk9V0gzeFH7Ga2bfJI7dMGbgYghkJWsKarSiQS
uX+zvbl/VQ29I9QROCZwtTD3bkwHHAgbu5CC7hv7V11qKNUIELxQqv0LFKux/pRApGxHAiD4kDcQ
YFypza8yG7tGQbDj4SiKZgJtmhNV9RHOMSsE0ZwRurB1zAdm02uiMzoZSmTjIkmBO8HOrP4X6yyj
ed3zu32BFMTQhXKLG7q8aZa/GSnZJeoCXf/O/Zp7K+ePs/FgeYv3RTkOKyyg2fgYe2nNF2KHcBRC
tokMsQ/mNyWgXoazj3G6J5AYY/ILi+gpb5gTF8EpYTHRO9gHiILLJoCwSWJ6JptqpDxHz2MslPYN
q24hl67+qs2+opiXc8h8zOJwNyIXbsqgvuyOktWcl25hV8l8/fpRxlZCY3ui3t0YYkLOyFmrYwcH
0gxAuneg25XmpCFY9xUHHal9YwZyPWR6gH5Js3t44sjgGXmOBTJkYdPiaoMQqpLiBMir8TIav/7W
pcTDtcMj6wVNoKJPYsOrIK48HjWvqZ+ozLNNurRgaVNaSJ6zN1MdkELD43HLRlJ+7GgyENnA1M9n
K9FLq1F07zRw3BXOLw5hRyurK36ux+3t4HeM2Xn2gLZxIyXOsvFviVIMHbhAL6BLwneUitDAND3P
w+53jkclAAVwuYyoPOEDpAjfQ9Mo8GwO1MZOsiwjACN/FbyxmUhjbgbZNgm4KkqFiKBD+LvwaEei
qxWKa777j6Z64ejSdFuZ2lQb5CFBqGo+xc7S0TJgHoAQCuQGJfLawiHLR5PQCYujsYsVsg1SOjys
6TpNyIQkkib0yjN9a6oG4sgpgp0cgBMVHxjBXzGfMvvx/KKhzKiF9l5SYKd11XtIUx80VlxFjDG3
7P3jmNlYGPVCwti4zJEUtRZpXL+cKSMmrdY0TZlCzNZ6Qc+PRHb+gb2nW+1D81wr60soDzHa8akR
sg3CYwinADLjB+0RJ1QKORWSCxmJB06HhBHA1l2zk2ivcXczJIOPNHlIRXwkLiknuWU9Of+iQvCB
ScsQH30Y2gURJfOeqZugygO2Qu5wQekJElZ2Mh8o79myr3w1OINHf670ooOwzhSFs0eJZnO8Wi+1
wxyf6EPQmFTkRnTEkhLgnGEw5wVI5vWOrdPGgE1HbcgmK4kQHbHb9Lxgu7GPKr93WOYnKZ2OgnC7
OMu5aXglu3umM+cX859bBjO+86tdPrnH45WqrjG1cZixIlj7rVIPmQqYRaUfHZHal2cPypChmL0l
IqLn43t8lDgzDuuak/mHJwa6aVHQOVItbuOL6T23R0d42U9NBPHMhA/rIZyewjFTa6rigSp1eiDr
9Ue5kGTrwfNJn+AdJDbtbFmBrrCGTeQswUOU85hGHNgSdyh4aEJUkKHqNyrLUEX3SV7Un0ukWsv0
EUfv8OS8h85A9ggXedK8CfcqUdJC92KDMDmCkA/by9Cii7O9gnEQvTijOSDGk02dtC0e1bvn4Q9i
1XjeJqKnxfWUEXuJmVRK5ERIvaCqE0gjY378oHjPp1vhrVSyqFZgJ5QlLo8hvAMgU5HJiF/sW9x1
5CGcC5DOiMmZdu5TAbhgwftWyR2ZMkOlQQpNCGEAXXWWER6NqC3rP5eLvPmVQH5NHK5TV6uL7drU
EIVCkKdSYBe7+nPXuroseCnseUDjNTEUwgeOoEvNVY1O1unwaLKDEFSYcPZRhrMPeFAeHsnGRSp4
us6cIrjNAq4t8gOiXUmqt/3P9/+attUcPHHwWMP8RzGiwRSsNFgMtdjqjIUKmpD5sWox7QT7qXJD
Hmvqh8pecu+lKDuoHALW5UeFsIvMk7Tb3DN3yPSEQmc+EMV7T8P6MTYbwD2WXomfQm4TiscC/fVv
+8eQoyF8yAivm7qK8wlcn3pvLMh1LwqRF371ag+LSafbTDSkYJaezhMJE6JkHuQCz/LfeVXRwpnH
DVMNUi8dzs+pVYGQqqEQ5iRRopj6gUjIO5AmL+RJi+vaG1oFDEfDE9xBCccHQPyB0LqR88i7fMP3
EAvG6OfH/XjQRdvb/Lzcrc4mRhMXTC/Dke1FhmkuwwQHwfRW/Ve6NMpREwYEQ6uMWfYCkhTx88nw
ePwdxhaRYmf60lqzOres4DXpYo7UO4zhGJ1EkMUifduaanUkfkD4yMGcEZHtaPcJL1mhLTt0kwSJ
i4+H9DEYFkXI+KhWh+tP09Px5nB3+q+qKuoM28UgTvYgszjPcpRCkBDBKMpT/2P/D1lRq7fssigV
8cQFU7A52UvMvsBunKzrGj+1HpcfxZHiPD4SzBZ0B1sdlx9L+eQ1uY8juIIjuZd4+0urHnmpkD9A
dIKoMmKA9nj4tvw3T2VE5sVGyFg87RwQqDVA9ax/Nmqg6bWWN/Xd9WwyuNGGK62S7TGP6Qh5jSKM
mlhtWYNFjJzYJH057GyciZSH9G4cNxuFJXu+v0XJx4420rbQl3mF+Ip6rSVjPNuhZIIArVu3h5/W
Ay1ebzqxMcMLTFtNxjX7mlfNhEBzKbCoU/64cL80phLLctGCWn7WMcX4ISosLRBvIE1VyIYy1ACY
XGuP+WkKIdidS0uvH9czVnJrtPfYf0O8S0rS0n2f4FqTRFb0wAolUst6FyiOHPO23bs5TDpjZ7ZI
LodQoKycgUvaxCIKKR4kqa+t/YdMTd90EcKcj5TX5FHHDFj0qH3vOBob6KoHIXfgyxlzwu3VeLrh
tg+H4F2/c936FwEcDCS2bPcRUE/r1yISDTvMTqdq/SsCR4wjHoX4RSxIDnGMJleaDgbhESjW1YQZ
xOSF+/oOLrPRu/CajtKMXiyRnp4nbLLJdAkh8saH+DQ6PrFPLBw2WZJecKgiudRj7AMVN6xx5j2g
uOrwMR8cFDGQeYtCiyJwYmgYpR39Zb+LHwk0IY9kSV9mR2oaGRB9kVrGgbhqqfOQ+zrNGqcTVfix
6AV64tYzlXqdJyvpcpb3V7UGYe5tLA4NixR0efguXSNCns5TBpE/y7P9/eAd2aQcBYr7bVKf9N/x
wiIJqH1d1N6PjbjdSjdvfHdSy6DTHdX9TrdbD3XmUMOG2zrVq11nuhmkNcZJcmXLJ7TKclygKRxo
CgeakuMEM12ewvKn/Wh5Ndx+JvvEQlYvth7JUusxtS3ARHV2rOaF/eAUnBgjzHqG7avNo9Yo4s2I
jUWSur3byfMJcqHucCAfa+slhrqxqhg/779BACSu5hw7FolpgZ49DJEZZnMJD22aydoUry1PHAJY
kCQXQuakj0ORQUrkbWB5nIyEUSwxsD12p9vxosrDL86Sk8ISwxeGM2wt5wmHfgIpaSELP3b4mrqA
8P6UVURBp0CcKU2TyFpUpWUtRGEHfWJWKpFs3uny2nJrrj+/372ZV52rQx+lL6tApnUpQqZwMuAx
AQic4deMe5bdWDdADvAFspz6vHgDiod4LSQ05bbWyADnsVbiVG0TTXKkSJHCCnEPBGxRGMIInJB2
vvLMaGjB2iE6by29hkwhPLzNNnxL4IQjolhq6tf/wELfHXbU7dVDJqaG3cEQMHx5APlwuOi2j4/9
7S8vLWpkyHYjMxBUa5I3+UKtIJCaELR6kVjegla6LsgKKhMleVycxw3qvXIXCgHFyi0ozaE2n/nV
ciVMldlKoJOyieUL64HScDxCibSzTU652WD6O3Z+fWL8IWPW2Y5CJqU/FJYqOSR7u8dxt6t1muCk
rMSzpQRPcJzH65CQdHqIUjSarcPyDReLjkBNb1AaroywJZVfjTjy0+sMkKAomJL2sds4AJ2dj0DQ
lBCvRAt7RcI35hojL/eUKJbsRKdZJPN92pgUfZmPglMvqIU4Tdr02dGhXSL4eBND9iYp4h3UqEkm
JfG5JUF5Mbzn2XsJfkygvbaOUP5OxjNtqgNWh4Ne/8XtS8Nh1eoxmXT3/m8INA7HyNs30iEykKsd
pAECJQDXHabbPGnKmuQLGS3BrbNWr2We5x3ql8glVuhaFYMwzgQTRM4HlqmWtQQQ8TQErckJGFcS
fiZ2ZwXEyQOh6ZwTEPcSsvMTj+Mvcr6k4kSBxOwF2k40HpMJUoyUBbeNTUxniCzzEnQCQKL4QMVx
7pu/IA7IPIxVpu1kbYmzIsMQAOF7X4SrxblqwlIJZMAbCJW9Bu+buUjJ6rMhvI4PacqfRZXK2SVz
kVHn2EwFM4B09+Pne+17l5WErCGLH96vanUzyYLiXkIcF0pmWtiQxHdZ3sDS9KySEktePUwmeCJ2
IO+Vp5FG2fiYC913aRUCvrGfjJCT1s2/FRv9nL8D4kjSj5E3NEWekmmNaLIUgLEICMRDTBYu4cHT
4sjLLgV2xDNNlzKrIhbBQ32M1V0ekhsefoeLcVZv0pnwRGBmqY79VyEHnCAfgbCnf3jr78kNiNMz
/DGfd9o6//FHfN691OVO3fZqftgu799vMDrCJ6RSINPb5uY0k9Gces9nIMND8C3kCExTJnoIs62s
4ebRmH7RMeT2giAJYRItZnJRo7cSmCB5kJU2ZD7wuXPNPn0oojia0/QCpPn9KDoI3NQH7iWOJhxU
iSFTr9ACNZtIUr2Any7aPuiAyrcn0LghtYQPcMV1q2NVnc57+4e2Gb5cvxJnBA/ralj3ak5G7L44
u/M0OT53js/t0weIh0YhRVkOSvOUpuKIgTydpvaKwqVp3xLG9NYYghKSmHBGLBSBuBCR8ggBHTPk
sS2MxqTZ3LY0HlKmKXp41FRb8RJiIcSLahznDEswZXlNe4MXZSOe7AcsLgkr71iQ7+cSRwociksY
CfCwUIVuwC16waGMItqgJB6RJxCN5QwQKjEEKVIDHKIh8Lq6Wv6Hp81n3iVloC3xlYzXiZpkrvE4
LY8pERumLSOQjh2PtKVfmZ7AQQxDS0Bi4AG0s/T4B/r6mzPUWYtT18N60GszmHt5BvXT9g6L13Q2
eg/JQEHrPdObWTIZgTxMOE06uehTvcd52939ZP3PkkBLW+LE9IuTF7Kpt5BIoQWQ3LapVdXS4QXQ
xQSSA9nRVi+0PVoFnQ9IiwHdhm5hAvOK1pqyTHEiY4kb9uppXhZIha1wf3i1eOMxtpqGNgrTA9At
Yfj/tYTuG/pOCo+6+htyJHj3xWn2q8HyeXha1PV7r/IgESq5tEXaXMsgGF4tDoErXu3plCIQHlET
xJw8YvahSr9XEpo138SpZHbJ3JwFdigQ0nWy9cvDhU71evWnAsdcoWDDtE598yjTOlhpIFc+1U5D
AN1AtmyAU99pc/Z9tbup/zRThHoOixQuaS1s9Ii2oEWGbLLgJU2iVlmMOeMLGgb/MYt0R39r6mg0
zIvDUFeLbb0+DZZQXmyqpmFglM2K425kzIMraKTT7vjXwztZ48gAIYDpkkO3ozTkZI4trSrGwozn
+PAlVkM37+yOacX7RTrhnTcc1sGRHZunONmdNLHPN0VEOtyZKuGdcyHjMs+MDhRx96BOBIz3pDXY
da8Gu0GyrixXk//wijwpW4RZHD84H7KpQls8AHEa2+nADL/1m123NZ5EAJFgEKXYH/qzNg+d4dzf
i+bQBTibDSLiAYhL3B+4NhzG4A+5rf1xpjRtitMZyM+tv+bb/pWuszNl+lP3M47MGq17AHAJDSb+
6haWjool/lkzth1Xk9tMMv+1ftbZpo4GeH/FofFER06AZEGZZBmFI6uGs9v18VGnuWUF3bqHZ7s5
UkrbbbSzhz09v7ROE83SO25H6CwqWmgmlgOxrUhxZzcdTX9xlAWCwEBAHALMMNt1sTximUTqpU5p
2OJoqtaf9Wnx6u7h/WKzTHox+fW3w/92TmlKqZq2WFWKt4WmhrmQDQ+woi2q3WXaRGDhyDbofetp
PHxmKbHZlfAgkB2IXFGb2cDeuRpMNZntkHA8iCMnNiN8iKcCxIcWuHgmF6clOvL/Z6jb7/3dktR6
2O1X/fZo0G+/PHj66W7dOu37O47xCg5BkJivgdWcs/VCtzI03Xv9UXsbB1uZMdztAcUTLAkkv2lF
EAwHS+HM4iAEAZqngDowBNFOajwU6GiBntCKHooaS3Nf0TmpouLwB+sIJMmxJ9L7eN6gkpKgud1Z
cOn6Dz8rPyRlSIKxDpqvLYwMecnnLrQD8gXlBpInuPz+NJ5vb9Z98h7dj1gehn7R5cQdKmL67/Q+
+8AJiYNRAKTZiVMuoZnFjCMejZhcorymkTKQR1x4uJyEgOrUDCxLizWT4Dg8eQWCQDelAR0ST2oO
6AAS2a6DRmo5ERmYk3QmdWeAigEB6hZ3frIabYsDS8R05BXOFRbrFB2+2r7DzBoG7Lhtmkqmhg0J
b7GqaTNRlj/B2x8AyZNzaNxVYZxgPDowsLictYsjEmknnDR8jho6/Oxz1NR4qnX2cVtAhtkQnBax
bD5vJbb8QkwhZ0IW8hubc/mV/EoSNK9hREWoZ/QB7DNt32y60hriKws5f2NxZR/jwBBXEMJZMNet
6jbdlmX7CV9DOEAcXzSREmXsc8zjSXydcSPA/zF2Zstt5EoafqFhRJEsksVbbW67fbz0ac+0fcPw
dJ+mREmkKG4Sn36+P38ALNIeqSMQWYmlABRyQWItW4ogaClwTBbNbzs/QnHMTRBRjJpkzvhSmAmr
1UmBsgyV9Z+UnHVk1pRmyTgHFHPPaqeYw9RshmwpGtWKPwW3hir5ePxtg+kG8WK4baMNOXIPF3v3
PDr6GnebKSb3aep7RLS8+4+Pc3EgVATcIUA3jusA1Fs5VkdT/QLvFIT2Kd9SmpJAcDcox8af68vu
fn4237JhP+bJTDxnQ62a/nk6WkSQczNS3bGWm3tBEHIEGmERVAMzdy9Smepw/hQxoocxVLN7UseX
j8WkqnUDEBVCAikA7Mr5w1UsJKIbeKVA0oAbvmx18m8Ozbqcjgc4tDLmCAu/BuL/ViezMvV0OesM
nru6blHyHPcOo4ws20XCQ98R7JGBtXXFoebN+975/fDK/ZRHCCgRzcVLITDZKWsMXYIMEZ7mYTUv
Wpx7MsPDBIBu/LKGt64wJBdpiVDbRv6z/YVfQzvE0IO5lkWlTUxQO2kR/fy9WIggZOOy0ZVaLnS3
Q+1AvEHbNU3VZB2Ol/D41cMwZscWQucFxKmMqC04Okx3zpTJ5qyQaV0rT6DLLQiF0l5Al6tLTlyu
s3YZzto9nyfAvCM02sc7SGlx1TRftEOVVHd2uz6lsx7OyVUN9auOMaZKeBJpIXbXCM7eUiaRSU6L
IiBpyoMfhcWqSex7Qy7jYgCi44kMW5QMLUxWqGQo2ePaFXLUpJ1Lw6MmC/VBFaixa8mXlGZNNY4m
JqVrqlyiWzdi3PlI88T5eGWe2ci4E7dxvRJzAtxezmUQ+vF43JvBe6wPUU1FltYq76+4toYI1YW9
G/rpgaIwNrg0Ty9oDmqxPOOfVWFdEJ/nKdLlKa6D3yu5KjC3BrkovyAiXWcgKXksxYHH3GeUzFuO
UxA97fKc2/GdGzBF5eYiZMchkmAmCZ9TqOkfoC3LId+m3/TIaxe8HiveF+rYHUpQIZVfJwSXmiST
U98Q4qmvSouDBEghh6i42nymrYCooHeAk4p8zYsg5iFYEMI29b/fqijdR7JjPV2/kLjlNjWmKWIL
O8HhURkL9lG6fkDyJE5lge+4aSN23QDJlDiXQd2Es3bBiQkVKC0SfA6ArakS0DgQFgd6J0Zet3an
Ef36c2ymFjfmhUfe12ut+UNnWnJ07hYdcCOGpFFhXL7Bb/Q+udssbztjJwESm+/scI4FnmR9s7rA
ZIpujw6vlAhCFoRnwQYNXzuRcVY/SZ2Hje410/af/C8iswbtLurmMwW0s0Xv6/RRl1yo3aeD32hx
SAGkfMP0OatfblVRV8vV0VfGjTElEITkrn39R/1H1Jlq2PyJHdhE2vFpcV0TaXgH6Necl82Lg2Gx
8QnsPL6UARDjJyPa3oQxkHcM2wBrDwIISSOA6OLTTDo9PT3DeHrRWcreb1vcvkDx4c8yWnC8ISfJ
PKyMK9WLyaDRIfk5jsxIjLcg9tLTFCT+EE5/hKMPQnVFXIwX2G7jCA/QIs7RwIZpiMUbrFdt9jgy
ijyatGkaM9XFKKKWbhY3BRbRiTfMJd2Up7tai9mUVsTiIJDbx4YLH+m28BcC7Qgk33F10ane03Yk
YzEN6FJjXYzJcNb6/E8D2FWEy45ijccaTCEgwXJ5UAde6g5uOy+Gz/5IRtB5WV7v2MCLLHjNFXFe
Jd+SnRMAySDe6I3YwpfOZ2eD0qlzyRFKkCcr80y/33ZK71mLmhDgMENalITgIIdLKqkc2+7oD11L
JyUdTRPb8RQsd6mbTvMWUVLhSOKEbbhYn/VmaeMNLzplG5o+8ckE46MdQ6FoaRXBhMXQMkcCZ9Ob
OsHzsZFEI0F0tjeTozgQaSsOI4seVoGmpyzqRWGUYQQjLWIphhDxB6V5Zinmko+GWzH4oqL6Rk1X
+fv06XkuufomDUhI4i9tIPb8NAHgisnqg5esOIgiRwrlxk/u/YysoyiSksjRpCjv6828uSQVHVzq
qjlEeKZ85BgU5DWprPRV8nmxKO1XoZAf88gc6RzJJk4g5C9ePlzuZlqxxkG9kFcGGqBayaYKUa7j
TyD07kx+6X/SBufq3e5ZG6iSqIdUo4dkr3soQhwibk1UELwai2guhLBy1fvn6Uw3elKyFbOFO3Cq
QJ34ahPI0O0w6F09xC72LPFqv2gQ1Tv/40MfFvQK8QMlku8lIZNA/zXn6p9q8HBbfbbNfv8LRz03
XzCa1AnOQ5vkvfE6rkH5MN/LQ75e72cLDePxeDhiX2XDPviTFaDObNvd3fer0eej/Tbqe6wZrTEL
pOnAaW1DNSaX6KDqU+vK5Pum9s0Ti+HzW0A73jViWoDzGtBecAgFxGt4dKmjRmZ5zkGIjdsw4223
2YzDZsMr+yFGFQVRelvCOTYlk22BgaS2j5EB3vRfLEKtK0BkFTB6zKoDr1VH3g3mmGw7kFOMNzl5
RzK9iLkBlqebFJgtRb9TlM8Ki0c2E0kIMw6C0w9diQArrxQvPAJuTrGyam9UJhzes87gENn6bHUr
jcsmmNiRhoRLn+dOyAhQcpB6MHF3ODPz6WZ/CAvhJfYWE6AFI2sR+wSjw3NeiAkI0LrgZQ7vxpbG
kzmNQXdUj5nSGPOjx/7JUlp/uOjv5531Qktp4rz4FxlI28FqeGFrcyHIetOcz+hVibEL68b8yNCd
dEx09DSvQZg5GPwwGw2fre4+NYtJ+vODxt3BevCV+BTu052R4YFNQBaruMzO3MfwpFr0zps6nV/Y
zW8+8r5z0TwD4zAVkce6xvEqxxjHwKzgHqtoIVvMAgNezzQWjX7P7GycWBDzkVnOOLD0fkZgKFgP
5vK+/efb83p56V5QV6C5czTXxXmAMJ7gPHihv4rTi4U35teLNzPmEB3Q5g34Aa+u9Z6fc1+BvDF/
bohX/UEwKlBc1mJaYrOVYO17gJO1skrbplpK+RWW6/9kGg2Wa/o1anU0HsU0W2uj+vZxPnysJ9Pq
s6ztYA5xHu5pdTl/b5RgHHiBhf0IMZ7YLXos44yyzXKC3gauaTLIH38ZiRkENKR7EEJ5C4gjpCDg
9hoxy4DDEEC8iy+L/xgzdIRh3CrKELO1vxCGQUGxgRuYNNU07i6zwgIWHrJqCrtt/23CFro/HKLd
ehARvsFyMfeYZw4mkAmdDSGxhAwGXhKauQM8G4qgNndfpu4gNkW0FQqXx4wHvV5VVb26P+7FL9Zb
1J3PZvXyYTx8/lzzK1sT0+MNGA0vu9e8HrTlKFmeOnWUSd2mOSF2BMbPlvBBWnyhTYTjYuBFjCdW
oS9hBaITUEgiX9DaCBAnuqf/ipgFCEP6zQ3Rj9r0CA6J4qPmlBTVsTWVBnex8c5zusRTlio1CC3k
gtusBm4lR1mp9y6JXC8imH9aajk9T4CSeVx+sotbyHURgzagPM6+POnCTPqusCPdW0BcQoCoc+CK
MYCalWkGGjSg7sH2BzC48xcBaTjSIV3+KrzgQFxLwVNXApJ8JYND03O6mZzq6+vSlJlm3fgUZEZQ
c5a68fdi2Dl7nupWXT7P2l1qPdQ8UkS4Fo2kW6c6NhzzGlgOTPkgSoSB2yFN2tASQ+9sulK6PyRV
m1Y72lqc4tmlD2fgQifkqUVqSfXC59rhwwk3ovlEnGUdxFNexK8Uo6dQgL/GUzKxUYFXdNcASzt8
hKdnoqeJ8NS7EMP3AnF826r/Xis4VhP4QUI1WCcYpkGSexgPa2AE63zsjKfff5k3+rOVuCN2u0df
8CdMQaBYQ71d83zFiRKXSyEu0zVR4Sz34AEDRgWsrwzjmmHHAamUk9q8Uu3KWEuIdjTohGrZfoTf
jjfJMH2aN+3hoZI4I07ndihJCUxHADoPC41ySQtcyT7kO+LzqBFOnEKbFlJmxLQskASatxYJC63I
iHggjmyMkCWI8z7B8bKnLd9U7m/1jmm3GXXUAWPqrrE3FMEs8GeC+5MPSAyd0kxBqHJIWaQcCoJr
0ZxLDBj8STHFZiirVsxNQiT6obNivJnyT9nGjFJoDrLCuVyQvP859yGOhodcNqV0O2fd3dl/7Zf9
u/r5/vmZgZoHNxrhIJRUgQaizWkyWmT19eWeJv54fdrRDIccdMOY4MDb+OS82/b2Ybxdz8aj/Eds
dyKG/ur2t1MhV6utHawjpMxCpR0dqyUIdWCHbFfD891/pLVDARRofgKusgI4jJTS0jes43EPrfH8
x00s4NIqYpIwCOKGaFDzt6HF5+gQlhgkpj1AJM2eKQqxhiqz+INonkmCOpDp5fbuNaeD4S6bcHr9
ITshm6r748bUGcGD9bI//pA4jeY1m4nBHpMNR2PiBbrB1cL8b9FB3NeHSEZ3wnKhCVF1OS/FKWiS
k8gOvPS0lRiO7yGGngsIzpuQubrvvql1LLu8ZKSUTTZtRzidsmH0CeoD80yHMvavITBWnD+Q0FwR
+8gPhDyAJ4iz/N7lYoC3tj68qoj14Z4GCP8YipE8zIklFPUWrKLEspv6BmZGVnHtfDCWlpjUM+WB
+eH/ce5ziIt0AnZft788dZlNqnWTNBnqDpp8/47u3i7azIrLYiqG9M2l+M2GFcsvYMSgsoC6l9Uq
7Oj8iPUzqsMrPno9LsuiNroU3ItAGmW5NsDQy/lJxjh8QJ9tlLawP6ehFg5AUEBcKdUoageMroWn
JUedgRSdRtrUzlrtBOLVL2H0yApQohVjpfQOw0gHKa/cFVHIUa/LG6WIMpKPXMjX2QHLtJdVKGz7
uoQOTjcsh4SOuhwPG9RsUDgdzHce1/PVzXi5/7zC4kM2LTEHIU27ymBrWDiUNSg8jc/QPG3+tk4M
tjY/B5rsJxmE/lsdr+SUTcVhFe2oQs6KAa4s4xQZgXayi7PlFU+9R5lNOeubUjzM/5VW8qddNovF
HAHMriLScjAlIwOGIJKSDEFwsCCQcpUl0TZXCXIm5MnLQAtXQcqbIAV3XmHTEYYMAeFtYDoJaQuV
iAM7i43NsoVx4Z+i7c3BsI83LWmyHvmC1WBjtL0hbEQ6v1MgCM4FOdBiYZxwZ+1kFIkjZwK3wyv2
wFIkXp02JsiTFjZCxNqwaxlklj4HJE1dgYmzg7k1L5zHmITQK1HnJCp5kp5wh3QW7/8WFkt97sCA
vM/EvlO0psYI8IuHhJG/iwuzBCHy+/A5yMv9Xfen0tTvDpAnRrPMDZ8aGI/rLrMUo/1nT43R8TBW
Ukfh3iifyoLB4+x8SFIMQyxfliUgLkSHJ8xmePdpdK09mnBm2shjPgTCpeLDzNYOEWcX/R/6Hu8x
Q+JrDT3UmVDY8qyKm0rJLr1vmSgvR4dBLG/zCrDciJZu7iwdB/xlB8eEejb/meEMzWeGVsRJU1pB
AhOZQ5eavOYawiFpJjCqEXrGFJTfIbNp5+L+Y3ndbMkLysTrETG8MT8AC28YsYn8Mof0e+KAYxN0
WPX7w35vWNX9Xt07ucq4s75fT9fN8917zWRVw4uGc5hoWxyl2vgGtxGiP2NDe3vWbzsbbeHHwQEi
vS87FS+sZs0w/QAHJbVYxt9wYRVt1ZAGCyelUwbWGm7epn0ZLsLQBRhSho6EB8dhmNSLfBksQToT
ZGOFVPxn9UnF39X3f48W2iiCg3dcormOkJrtu9ooYtWZdoXo7Ko4Letde60pp9PY2abMjlMcK1Qz
ocbVj+wgYbeT30a1khnBsCAcqbOlRMCJQN+N0GZPcyax2q6p9YCB9hrJyTrnfWC+hzHX1eXkNPhO
L4Gg2gqNL3QWWjDtzN49DXQegvJDKkhDwapm3uuCPNhLCI7xII4qooDtSBDmCxp4pYGrh6oWKV7w
1yAIfofUvIbKBCIGVttF6z4uJ1edEacfNR6hLtiSbjtNmcRIJNeSZnO1DMkcB27xBTdCuTpUvFhc
6/ADPoIpE8gRTv4+caOLsuTjECTiiafzqTNTB4Nvy+FQy+zTw9W1/hK+TzaVJDfuWUqHiBDZWV8q
34GMcW+wpPOYtAg0ckUHYH2ftvKjji1zqN3NZe9R/7wmmXWIlp55gYINZ7dPX+SJzsv6hrwTMlt8
srYgiFwXg6fPi+rh1+588Zbc9uvmr/nT3VzHg0jwsi7p1j+z3TDZuuPReFyNu8PTpcbH8W7KryLq
PJylr6EyfFPb9a/49ZwDLNaoE2S9iLhw7hjGr8E4CcmCML3xhG12f3GD075NUKDfU+rl8xd7UEfy
yyLz/XRSCdEXWXKBRmbLdw/3ny0Olmhg8e6u/7odjWMaJWSGCAuPJQc28zYDM6O2iMGfSJHuPSHS
A2agRCZ2T/J2CQdJ0zBPvzb5LyBxgtASYoZMOx9gTTNtGhNYUggyQ8AMunqdclK8GbcdTxLobRYy
Mp19nHywRa/j5Wa1lxmiNz5dJpExz43sTd3t9Xvd5gdj/mlULwYPo5v3Op5umheGSDQNO54oKNYm
KLiJCYR8hlVD3/T439AXh9InFJ2P/gaHFUo/BW7X2iJ1KK5zyU1eLsultLmolEXe2shM5gTBLoaF
dWyJbJ6qs/tbzQdAzsg0oyQn8zZ0KcxKq9bBof4C/VORIIfyAnGHgik+dU/wrHfhh9njeoiLGY4/
v+MItK2hgMqKXZq8GNPArjmcreQtaEYn0AhQW/rF5Z7GBkoBp5xDMIhUfIgD5+nUxWGmxN2sHjjA
1tbJIHAtEHaGMcHbsHjN1ntMD52eH19/7o2uzwaLOADNC/NBWNXo6vnt2eNT2pABGzPWOLyKCt8t
OOeSiyEG3CMCV2K+/3Y9mGuF1H5gqQKIszpkWHJyOufXTnSY1bIEEpcRTWOiiyVqYQpa8pC54pAA
pA1ICHrYkk4OcUzYXSE+3sOdfLZFl4xVSB6zxDhCheWJTXLHvSzLP/7zgouFmoaxxIBTxAME++Q+
hy12Yv9hP+VXXkxtu7fSn2LAkN6sqPFZwL1zUDHM335YVbolCwmA/ceLs9lWF2SZ4yXJvgrQokYo
cnEQAviTiALhRrH87m3sqob78BV+bfMjOLoXVi2z3c16/Yf+EAVTmi9hTZsIhlg0mCNmB9klMbz0
IJJAjQKa1fmSQyVB7EIiE170DsIXskArcI7TGvkn47t6dHrCUAp20G2w3PnrxWB8ar3PJs/P3UW3
M/mgHZJufBOEtqbxrfTAceC4WAOkjYszIQ56hzS0v1IylWGS0PjWISA0N0r1+ffDjh2rlLhQmUgl
QVXEbElcnuiCam4tpw6Lx+ez++rb8/DmV8LZOyGGAFMlnmJStN5O/6fUbbqP8QZ+6sPrIIbplfiM
PC4l7Hp10fmDzyaR01XnzTBKsiURH098yZBswe01Yp3s5hAM9a/WyFO24HA4ULz9zU+gXckbb8kV
nJzsNeJCNJ1DW3nUYsjCz+bXUNpEkNYq321qyOECzZ3iiWR5dZfkOELbb6SQg9bXtms7iUysY26b
q3znr/LI8URKtrLSB7HS9+gcoeJ4syQsH9VD1OgAJHBh75AYHYqUAXH2ss8a3P2BJc7q1bCIHl7w
WJNDxvClW5PTaCHWxtCZDBvS+X48aD8LIOqTU1ok1Q9t2lLuAim/XSa4a9Ta/+4wSibG5QNXGtKg
HwgjU5L40wjEEcineTxEvxTDIL8MtHZHi4BblxBCXf0F1h3q3rSwSBK+nFTA0g9k65KCrMloYdUh
/pcICYxjYBISW2CPl/5oelLYde8v95pNpxwHuC3AjfjTgeW7qYjntQhRg0fVqTReV10aLrpoQtRd
5X7LaQiJ1hjxU3WFeE2U4l0GJ7NC3+JzM6XfCvnbS3appOj0CLzZXzS/8Vz+L79fIQ71amcTFpzl
D3AV7g35gaiDjFGSX0EvG3E/zNyKXmQ1KLaQgRBO14XYg5MyZnbcyaq03e8yml/pYuvTa3lCm/fH
Vd3UbNjsDnV1WmvfyWjZWd/cddfNh8O2O0pHf7Q0jgOsblYPH5pHfvi5fds03Ny61DkB4qm3NSBQ
HWlrkGT9gy46HOORbB+2OyQjkcCkbzTlEVoBWQdBK8ilFUJQrD8lfnrzlod1BjynTAPq1gV+RaeI
/DIR5AUksNrGzzDxmCPbELYwa8L64MWZf4oXbgE/WszZf6Mp00W1nlnTkN30hoZFDglpc3IbF69w
yUD8uT3Q9HY2uqAIIQWS/GVmGGusfDovNx6xRtntVVyi16jnb/HCvjOYjp/6o7v34gV2HMGJpi5w
9RxHPMBMZ1YujUBtOlSgnTYr0oMVBwlyL5LIa4JBLRNvJYOfsKBvJrL6Cv6AhH6xukENLRZcBR8z
LVBoyq+BYvdhoVMRa1p0NL98ujlPGxz+n8UsWhJpBTLpopmXNCVuGhSYt/MR/3Jbd3+4NBPB6zbV
kOtYuKqjP+6enIqdP21vN7c9JkERf0TLUh82bWvt1EJoyUPKSv9e8CJcShM/XNEGI1qfRgdyXSyt
qz760CPLa9mweBiWG/QsJ8DUucbk1/3jxeTf7gXU+tEHFWjhyH0QgmEFHNNb6Yo6FDZNWFR1Xq+I
MN1cUJxnBzaLdystxdvRNCAvt3+/+xMzltmBajyq2Q3BfrsTZp/ddva3m87z8IO2pS/udTGu1uJh
cPN4UWo0OgxuvSYtFpy+625iugh7iuaU2cQC233MC0RjK7C7uah2so7CYnIawnF5SZDsNO7Wu7E4
Z6nBCwJZ2k4SEcNkI4iFLpSxzeQIgkRWJld5eKRsKmpOS8qaL8JZanXvjdkKqGqEwrZdG3sSCHMM
SMHNbYZpwoDmoO7OyhFHliZxMKC+nYvE/fF8FYi/DSQqH3MA1gNKnpU5cU/8MrP/Gx/if2WnLWww
oS0TM2GZGAaxkobVQAzR1m07EHblh64fna5A9IdTpwlZ82pMxOqchO2DZCV84wg+8TAtc7nch+3+
hi+ivsW5s0kbW0tnc708n8eVUlScj6B4Q7ylKkYoC7MyKTHZah6cxyIiuFRUyA3IuvPb9c1cQcgJ
EKejbE5lLUcQCLue59qsjCViu0phxa7K1o7TAq0VQZJb3OsqGIoFuiQglo9uFi7iDeIiS8Gdxeqy
I2PM+bWRdmcWuhYhJN7BlAICJLDgL6uB8U+mj7tshRrWTBb2uAT8ZB//bLm5fliPNzfvdekUXJzV
cLpZxiIDRASAJEBQilwUhFjzvqSh3QFqb6e5PrF8ntsS48d4B1gkWgi9Xmw1iWENvFH9sVtmiz+P
ZGAQ61ygmbYg+gExDW8Fi0kS0/jmZdrVJBEBgtamxGB9cf0FlCYu0O0eFHm5wb38e2RkdLtdpnSa
IReuj5s67mNvGRnz0ePt7WhzN48Je1Qt/EOxK5bwaU48NLOJoLissUBYTDybfN58n8QwuKikgmjg
PuUedes3gj3MB4Eonl4AcXKIRWEmGfMG5ReITizdntSyFFeo9x0rMjVH72XYmJQLzhmgq5SY3J3q
9pp/YaDhfZqo1evqlTB4pPayzYqqACdDSpmtzx86oSdR/hzTaL3rVw4vhprhRSsYMkHxj0ZX131r
TZ3KYJwgKzcxElx03zvbrN+hZFBXVpnoNBAgrrk5W12/4Y4tlAIWWOhQoCOBBBt6PAbEwXIO10yq
2RG+NDvq1n94raiWgkBpwuE0cyKTGcHB5C5FZy1nzcT/WzpvCeCNgxrMdkN+OrtkaBeebjNy2ntB
QkJ9tralh/o3cdctUTh0mdn+ZY7nRNCpWQ3H18M+g6tRv256sWGixfH9++dpvex0Or+ar83j2cij
SPF96JaCFCVDCM5MC4z+OT/ru0liOzGDODou8MeTZ3NA2cbAZgaQ6U43FiRnzvONB+3O1iYEEFPP
O8bhHXe0hXHMPpu799+hGhQHLn9nMsPMwDgHooGPbt883qoLmi+57TCrHpPdkCYHARJr+hiG1gGl
ZYC0FkleIUn3h0UiSDKox4PusGqqUd2c7EB4XI0618394P5D+kUDZVnXBFlMDYgQB9JtDhYamB54
7axEbPOgSiz9NLQ1R6ZEPA9KIExyE8E0EY5ca4hbnGwe9iCSlS82OkgztEBuIA3QDjrEHlmLUwlG
7sAtlo4S7ikRi1nsvCOZSUJ7gzisd8VlwA5INIqTMawwc3VQiJMJBHyVQIMfbnPtsnrHMadGMxN1
zVj0eCjaXz1uHzbb6vb9EYEoSxIRG1qNA004wk02Q7wWolgIQPHjs/oH4tJV/tbUtraB0unY69K1
UOO4f4Y4PluXqSTKxIQCUH/0KfRqG+XVdvOHU0HL3YRFpN8YV7kmMBDlg2v7ijaTYCybqai9+cow
LSnDP/yY6p05i9Izc5mvquthXE/CBEcY1WYvcxOS7toBKf7IKiFF8/33u5uG/wrzpjOjDApwRke/
Fy3dULQCaeQ0P6/WC6c8chNGQ+oHkfG/XGXdGtRQF8r2pZU0UTpx5pL9jccfWCrUPL95668jOxCV
mCuuMnKlQCAFW5VjJtxjLuvMyJhgNYRj0+Jl6rl901HrQ1Rca9GHbKUkacz0/8j4lN32snlrYqv3
lXzqQAMhoJbWNkSRWjgNkcwiq5ZYNKv6Vjx+zQiwmeWfutFLI7xWxGk6Cg+ijRImYZH5n+wns2iT
QncOIPXWB+6Ct/wbVhohBhhWDRSj8leyClJfbbUhhRFJ2/BHrU5xyCrHI2a3Z38fRjXkQUyahMXj
8hUU874uAq/TUQQ/I8wTvmEFEKeCw6T14WO8Kj5buIyj3CMRrtxjfpZYECYb4sy9k6PXQOzoqZWl
W+ZQYHyq8y+F6mXUYRobxVc6iM8FASo6ZwyCSfKkTtKt24YMy1qf529yOUw7L/9Xm3ycFy+V2lIA
+PZa46YUG+XFLXy5OtW3yMGVSffrVt+6f86Y/s8GSLZIrElRRCB26E7PDMS17a5R+v4o03hzPb+c
/OYqcIUxFxmD80kUEF+tmOPlYh2I2K8m56/17uocjocY/OaJwxaDgea1mdw57jz2g2a7vO9O7/Oc
NjVwJ1EQf2P5UmL5Rj7ZEAStfLd+O//EM6sGtG9s/PCyWVYh1kpZU1n3HJRQKMfkzXa7VZehtcXq
a+fy+uYKzUwoQdIDcWoPM8zaA11hHWLrC0kEkSbILqbcYFQCNOVGDnpAmL1mL45nqhXYJmI+sySh
yLIDkwZqxjVRjSMaIK+QLBaNDyQbDkbaed9nED4e9jlX/6ONzH6eQfN4+yndGGFKGUKmNPsMeYo1
5jk5k8r9qQiljmDNrldWY2/Op/u4ubQs9+b+lpe0EKq09L95rhQFL0qd9FD0+SaSepMYaxlyme6l
ux9HkKidQuP4Re+vZrT7lZgyc1oQE7TQ0dS0Hvd/2dKanFUXENr293GzSyEdCG716/ODlHV/0vnq
dbFk2f1A5lCT0I7EQNHUSmvy23TzgRBTFmXyCnHHx7/fMXHZkTXoD5vxuDsanWzj6Cx7s979cL76
svIoHwMOmhYSWwxPrDcCtY0jz1eKZEFHEKJCHQXQpgAanl58f9Yd8/NEUTUbAUaArGgGadnUGsMp
GwMxC6CcddTVdkDeY5DndEsOlIGz17gkOGQ6m0JmgWSzx4JTNg/y0jQpkEz35uYAvHZp8Zg4mALo
aPOFAy3rpAaBU2AIIHIfWmO6eXPpTVEkjvVbnqpQGBngzgMvjveAoRnIixwJgGk0poODCsvBIer6
cmcldos+U8xzGAtARhICxVlcT6yeCU4S1JWjMaVmoQXG7gWS27WUDAGM++Ignl/+R+O+0fFZPHEi
P/nj/yNsNWqY+W9OhhXzSe+OX3VW+49HwwoqSf1ht+PNFeZIM5zZBmgkcYymJakuHwZ8+vORJo9J
K31pMC/s+I032rzt/Nq5gkd+PNFH8qGczNPw23FHYx4kWNynIQDqCy7c8YvOb23mJG71lQiexfkV
vNXuvJ5FCVlpmXW1ov89Jo5i/4Q4KKYhYRYPOckyOqL8hHsIwMUMgBnUsDCouiGsj7wfwO/7JWB5
hfTG21sRig0Id4gTQ4G1odmo6DO84s3gRuMxl/APpjG7/R912qDbp8sa19W4N6yHJ6dc+vNRd7ZZ
z/cfD7ugoDLOhAdpWxTGzTumcSE2fZcXUFJ42T4MOdFJItexRjOZBXOHVTQRIeA4hiZ2ebCqsPgf
HvlBZmBaT9E4JrYQQyKIDCO4jzKhCATZfr8e61+IUKhNs6KB8s524iEZpHQ/5NUSE85QKqRFRBsc
u+7lJi0qQD07ETaWGfCiSYBWMGiFomHCbHFyR4K/0nNVxydVrC/62hYx6DdDjEotH7Sm7raz++tN
b1/VH1fuucpaLRJuubbAm9ymMjhRkBWvDZOn+6sRN4KHbKdjS5C80NdUhiQh6jxxJrJxwzIdkSgc
HQxEPvrdWVzi1O5lICD63dAdjTsQQloLtpY+YiCTiQg8jAv/7uxYtYqpoSBgImMeYZlYgiF/kKE1
hYcP3fg6aX4qgFpDYGWXP0o11cn6bWd8vV1tHu6ePmo4Yyq457BChiU4CuBwcIhSKMWmFdMOAoHg
1kwDx6X14ExW5K18+EzSQkxIBQ5c9r49z/8n3czUpqQnQRBEXQFbKEsK6LdjQfj5DYjkNGaXisBC
VCQRiHBCVCAUEmkhCvTEQ+8OTiJwXPTxBOQnKKE6uIOI4sElT1GtDN4hq0msGfrN/ir+DkwCzQ/I
yNSWMKhLGmhpUW0jBYeeJjb3DbKB2ziBFsTXpPAnvXYfDczPhPhxmO4uOJbC/g121G6w7vyeRq6U
UogJYS1wpqRxIPrV5AXBEQuMS2EgCj5DbTg19SxwQLsjEYxu1GJnSKwRG19QC6/Nr6JAoYY16eJt
3bzFB13aOtRkAdLYwDQFgv6kSfO9FhY000GwSFwgsRuNRsdhy4UB9g9J0GuOtwZJEfJ/13HVG/Zr
urvq9NaIx7qZrG8H88dP6u70u/e4L9GCVUjQRtzmbRKwyuZAmh4kmTrf62bxBm1oFkq/sfdHCfLV
7NCY6yBRrNDy96G6f/OR/4hMx6mvcGLvdZaaFgv4ovlgDVcKSF0MKdxiPR2Pf2Hec7i5v4Qj+Jg2
DxlfTIbvnX7RueH/ttoiUjLacWtBo1v4tM8YZ20PtEtzzIcBZlbr5jVk33yEt7AV7GO8IFYRDf+I
It0t0zg0nHnU+26Vjbt9hqrGnC2QTLiievr5fnL/y2TZly3ZusSdglwTkMTRWoDwe6pF+FYdHcZ+
GE4+7DeQnv4kDhaB4DzS8E+y0DhmcSOoGtzlrpP/1wOfE5PUD/oG0iY9I/OQtFJZx9CJo6NSb9SZ
df+OEi1YQBdY4GL7Rhcv2FnAnAVQG2MogSahNCC4ftbBu/jnzfn195IN74Mzt0qadqBzJNbIYcmS
7FGdiKchwyRw8eXud74SCHfjpjdXE11IRgwQfgPG/zH/iYUaHeDxlAq/whuNmu6gYosDp7GPteaM
JbDh07LzECLLbj44N6b4AtTI0TtzfNyJlbf1wcUeZwPh4ulGXaUFNm3fxGOuAYHdzN1mQkNxDvPj
XLPXuewuLjiqFMtaX9P+bdhLV2CSKt2EaYq2Jsn5H1mtP2XgII0RiFHandanwYHiidxrcXGg1SYN
3nZJZwY5RItsYY44I2tPNL6uf3652zr525pUJrdDclNfd9znbrf+4GSNcbSa3K+eJtXuY7r3hS6L
ph+e5UEi9MDRvNYnUolcNutpLZoeBElPysQTj3mJxWO+o1WWMBrzRIQoYDmOPa/YE1rMBc83nMex
QQsRNv9JIxcxNJcb2q43n3uNV7ZCzAiY58XwcLsOo6Or3bLNh5uJJqfhM+DLzcueEfj3mL/HPdbV
xd9j9lE2JyOw7XDUee7sHzcfpZLZw+dbBijLtoEhbQtiDV60O17wEyh2jjlgc7sSx3KczsrZqEvw
DYffpIBjkctmnKFaOBqc0XzIgIgQqrkoc9t4MfTKpNHq7t3k0+OlbT7rJ0iCgxJtBAHAC8SZSCCQ
xHCwuuqfH9Z5LAMmkmXEMBZ38/4JE9BJ0UUgEM5QFERvbf/1NLu402yPSWqlBcR76HJfp+7JfYgh
PT22CTFb2FTsFTo1OOadxWO3133efKQsCIxRDzQeCsyi04bQEy/QLq6UCIMPGYKmQORJ4uYdlxKu
fNAy9adpsgWyOcCIaBnSlPrI7IVSh5Cvk/4ZzpYgUIzgi9BM1pveGQ6qmb6QrFAWBUd4/CqgUDVf
D0c6tBrwYB5CHkgF2U0we63lTDnCIY4hCLTB5RGZEoaEGhJDEu+ve1k+T3bWZQI2w26fq0qZ+j0R
z/3j03b72K/WMXQWnfKqPfKIgxCJmkfTboigHUS8G7995DeRQVBTD5p6esQ2kARSp/IsjcDVVyii
Z5teP9o0umGMreVQIPc90EDkjA7HhKHNTRgjQEsaCC4tqKQe54cjH4kQSWwgBc4yE3Sw4Lzc3mwm
+lEf9tlWx6Qml273q+Zk1au/mw2m9+uH5mM6+EyBbmSpsv/HvLXAOAENDeLmPp6PTIcl0Yc0L6Jk
6eBEHgg0sBcEZZcbP35/Insgj5T0pm1b0YhTcex38OukciZKbmOWdQm/CIw7uYqsKQ9iLZMFEmrN
W9eD9146Q+yKtLURqAv9gJY1oBECjUBmEBM77WPLY2LL2gm0rCFO1TfNVwYvlC6RYBx/v3o7/8/8
C0mdOv3xFa6wqbjneF3KJ8+iWH4NiYKY4GjBmPXqNVeLiaTc8gt8hZmqkw04SXx7DV3sqKorDMlj
63G/4kqB5fxW/7RRh+pJFdglK19Q+bgzgu1EYCQzNKspTjPf1ttpJQC+Z8Ka9FYBpAFRD839BZdx
pFj9OJ9FwnaZ5mSSk2GBRU2AcEd/bN6Pyjl1riexvBL9gF8lD5yZXbys7SE5MeMj3f6gsr+vPOPn
DyDQrnk+XzBoiImjSJs+8Cd3G/FCK0WgFJyf5VNcnzzrpBrEB7XLLWnJkoobEtiWWHA+xDwClA4g
RcmFT8orEW5zMnG2P2YYjaWKoHQ9DCBn8Dzb5ZuCfYAaRYwxGSoBOOVcZ9hGsQAnXSBhx2W10O4x
HYPcgvR2Zz12urDuoUrzWJ7pT1Gc4aOe/giqDZ6bD7R8Ae2Fa8WQR+hZ5CJNDvKyWiDWZIB+g2/D
kZiauymNSN0RSiIXQUN03zj/HOBn8707vZzHKWMyIgtDmgrnvPQtfDyeoijx4vT1ef4ehGZQpxWI
tZnsBq9ZhjniWGs86brYHAjfhxESy0AYpHDtV3eNzju4inoVRz1iW4Mrx37F+O4nfX5S8iJo8ZDM
tQUxFfFSh1J/AlWx+BYjqYZRLVfOOfj1/Ocw7RijqvF9ejtnQyjZvdN2sdxxEOAGwXZWIAvr+v4Y
L9q2SvhhLpRkaQNWiYoDTO7Zrfvp3N0PAO3iaKj+g8DrvAdUcS1LgmId4ljqo49QirLskno4UtIL
3XwZri98curmIjweCWNA6i1yAfIJxqlWmeJlaEYfRALgYnu2eLv6yjiNmoWp6GRqCH1KzBSHHYNP
zo3qvtQf8HAlwSwdcCqf+ruezqUU6GIJXH2NyhMxjRzcw4uznqgLtaYooNvEH1GgBzqrTaTwl2oC
hg/DQ94uxO3hD+ENhwOLo2xwW2nRJnnkmhqESBqGZqGV6rsrD2mBUDSWQhyp+JXmc4DF7Te0n6Za
I2EAF0tqECCZGIJQEWDMRAXQFYCo2WSG6y87mAW2DAgrOIi6s+Vl71dSgzqJcbyyD/KiCQhedFZK
mUZcocliW5gI0Z7bXx1OiGv3ANFurvh41bnR3fkp2HN0cV6pJOQzwSN5CYsj7EREaGRa+IHMggtJ
6zdvJ6xacCtitemnXS7wgjUPdTPvnYhGLHMoSn/lg1vsLNAEp18gwtR40gCK8i0PiePNQJnjXZny
Ja55IRtfgYPmmGYgaeszFBLB0mF9wvNwy61h2w+ciQ4UVtYPBJORIz0oOx5t5z1VsYDitRRYQhMi
InoYgiZ3nOuOvQ/0WTrtC8HNKKZ8G2LMwCY4I7KP6HvoEUlkK4kIcJ1kgEnqs3kjSyqmuwjms5kY
O9oWFLyqPxxoPiDe9Wk2Wa75t0zpSSLvFNNBN2po5m392cVruSk1xcdxDX0ws8x6Ia5XJpfWd5u/
ga63P4vv4RP5HtKyxAtcYX0R5AgmIkB4J86FypikDUjEywTyx6c4WK8KxsQrpYUxSQq3XWxLiSB9
QRY5cEcbtuvjzScuhFiXQ1F+l1ZTWUFnOOlOOy+VcYalBFUg5n6ZBms+hCA7NyAfC3zNbD8+zf+j
1X6yUjZaDyfLxbqzbu1vwZKh/oY2W4DFton+/2AQ20tvT3qZAWEMpA2QCuVfLMmOyRdDIe52yPNi
eL64+Ute9TXxw0V3iLmzS2vV3KtsIUZa7R5GFx1pXYQO2QXZDs+u94djRRZCi6dxy6HFWntMzM2Q
QYMws2oInggTskdrgwCDGPoLTGf2J+QhBAhxcWa3V4hSHx82CaL0B2xI7VXMVta98QlR+k1n178e
1vuPFXf90fgeq4BQXJm0LGQyjUwyU8H0Mm4LE9IUB43GqKq/IE+95ka22FhgaKtNRJNRAE2yFQcu
B6F8uyQeFPEJ1CkyFDMRqTPnZklbK6uvU/L75kjpbqR5VGttyGQFQiq85YpJew2hnwg51RWTxkl5
QmAlyDMuaC/hcapIVM4OarKXfPsQ/2kIUUfeJHKtyS8RN+tOC3hREWaGtEva6YDmA+DLTPCTLZD8
Jqoa9HsVM5rD4eBkt8Ks87RkpD2vWpMzHtBQq1hKtURCaggLDrWBhcggR0MKhBBiQlVD23wFgpic
ULjQdXfNiXUEMSgKhWbV2eD6Sje3mG7FNMNrGaSzLxQziUwW0woYlpAFMW0WSRNiIX/uXGjmohtp
31CJrLyE3MXP90Bpg1db/PSCBcSOS2a5W7bLbw7GwzH48QzG4+O8P+1O1zS5F4WRNm653NA90srH
o0Va22Ln9sdraWtDWtpeK8U0GLagITkHQliw8lpvtL9UodsehLbvnI8ffyUg7Q+16UsTFwcBaGsg
joY2dLsXGyTNQVrfubFp6YJYGAih1WF6t31bPKI/IsBy4c73Za4/vQs6aDBg/atXjfhXmv5sdEyD
2XXTm+5HHdZo4mAvhdCG6D+Px2ltHPMpzKoEQfBZKiwNQNziex0dlsfqSAJZ4DzKtmBAkoarNwnS
5D7UaE9VMgg+bK1iWiNUIUEFgRAHiQnNGEQ7qMQYpojGDF1i62Sim8clWdmFD6oVmTFSoGz0dJRP
GeVhTaDZF8MQv0EQSGEEcOgPxMEC4AUidARqPAM1oT80z8YJAUX6wOMyaCQSNMGsLjMzhJWEMBZV
aDtFMzEEvcIeveM7OMwe7N/ishnOgtejuMuzvb1uPe1dz3sPLPJ4UhBWDIYQfSlYUzZtYSWaCFKY
A34KC38UeWWQDs/EWp6PbsAt+tU4CUTTgAURU4T9kjgi8NVXhRltrf7AJThoGdMwoB62HDbk3b7d
rdQrth2UOqEpXohm4Y6BSCHsw4d5c9HaZRA9n0laqCrpDtvTAo42hbIQENc8X0yqc5CXyXbyB5kf
qXYi1NvlqHezXT6uPi6q3WeogWK11IKPPo6n+m0JDtGFQgVChLaj3fEapqmnQhDaXnS4vbi7ms20
u9++QgFCioSOP8wmaboGSiR67MiAjs1dGtAE0HYPYzQ5CJBWB447l/vTfSOM/YhEudqwLOYHrQsu
6Wk52hivWx0mfVVSTq9Md5vXOg7LPoJRPeqf2g/jwWJw29SbvJlApiSNTtPTxhabrEEJMAFAcjdn
yXEMMGKsXU2oNO0MRQgFxhQwTzRqgfliobz9yAMBiBIKluftE1O4Hpy5XuSdKwBaSqcIxfQ0+ehK
EBWFAoprM4jW4OEBgoAhzxqT7G/PB8tLAqkJdya4PofLEzy7epsuQDpwUbBT4p90ojfbvqhwy390
181494XPIqnYSlN6XKvuqdfuQDv6zgbLG8m3+2/MJTOVJ53Ykud/roWCZzpQ3LhfHzZ0ShM8TL7C
tWCeCcPUZsvngW1tnJE9KUhXOJlyXBSQKBjViHEgDp0CtC4hAV7wtGMGtkaNtLoKK5WkWjSeN2qd
Ym/SL2HCwU4EEnKYnEIJkR+iAdJ2JJJ+ipGXssjI0+7sbnFFCKwCnHGzLzdAwNJ2wTqEI1PaqUNp
8+nmfNbfarLkUDwNBG08IQqkFWimAvl+cBwybpyGwIEbKThVB08W1f9xdmbNbRxZFv5DwwisBPBK
arFkSXa7ZbelF4ZG0wYJkABJkADJXz/fOSczUYQ9dMdEFC5u5Z53y7UyU5VSiaztaj4jZFBlXIIg
FJGHWtmfSQ99AaMZkoRuJW2lTnXjTlAQ4r9soDnK4PlS8PGgN6VVPe6zXbbHxpnDxbvhzSMTAVeX
s09lKbiZZ8gqTfRSfDpjvFKGppvytX0IgnpGNxuMWvIaxMpYFjnSF256CsIDe6RTtVPMq1SqzA7y
VgW/jCzrYLPoGdrQuBnOho/g8AuvxtaGhKd1Ro+3POEwgs8rOLqgDlPMuhiO4LZl/CqvYrHlFUaF
0UDwl9nlrSydjUzH7GLicBBuYhty8t6fPyVZnPGhydP5cOfPVaEsInLAlWpF8QxHFGp/+jdv1XyG
H+rxsLiz5MSastsFbsEDYJjRhT7WpjWpDRGn3OWtTILmoNq0hx3CJslMuWmN4VvOzk5i+dA2yBsI
kqezw9zURiFC3iAQllcReVf35eHRiB41+c+U5WDfRMg/GA65nK3HjqPJQXdmOLteXl0MtrtPUosx
twAwXPz9/F6XAoYNkDwbf6EzD46QN7go/8hmhc7eX/w0DsmusRAcaueBoEFEXPcngTcXqy/HD++v
706Gi9OQX94Tjjvs9HOgfl7blnOkPw0PXkg/sOlDlAHIE9sHcvXzYCAHFEDH24Y/KAT84cuA+gm+
DXgz44h/94EfC07hxRsVitbg3fgYZQkkaLQGpoFAW1xeVhw2rB7aOfb/jdiXPoVxU/aKHbDu6Opi
9vQ4vb79JJ7BFzRnePPqYf1Z5/nxjt3rTerBdxy3qJ5pOBg1AsKu4NmeXgb37HS5/y6zpq6Fn/6P
T2Ndlt12XTLfCfNip4CbjkmrHQbbNngEO9M4tZYcNsCvg6tEpFb0IbJSAy8bO+FYuDiav132PsWg
AcPMWLbAZ9MwYlMza+wwiYJ1YdOvNE+8Zub7b/h0cNYlX2z0R3y6MWWENxpx2KIvBOqM8257u8vr
xcX8xkeGwwNkAnjwdFkiL20I8Kp664SWiWi4kL5eeMGrpjF97wxNC8tKXlkKZ0R3TqcLE2hjuKYp
SgMOfZ+P4KFnozk4D2QP8TvfyoT8aUkKvXmBrHkg+fUpx0rsFaM0If5MJkYt5A6eDgGhY90aS/4T
Y8fRon/WmBnbwhlxc7LOBJ05mJB5ur7brHYXtzZ2tSeQkcOTN1u0vkG40+051A0k0aAYQEIFiR7F
MJauQefLiDCSm+/ujn4iPMEIA5KQdBxiJTIzTp4QhfEByGa71LcZNevptxANi9Ie3Wcz3cLjKlep
jgtGshGrbjnBKUC3qK0k+8tbRtrX8X+0mJK4jmkuuO7ERujyFnMNRPfLhECVNdQ8gvZlxJqdZLCZ
aNA6y0Ayg/4btj+6GQbypDUJxJ9igIMQSUXKHIVhN5buXVf8zp6DtOFJVA06CzJoRRp0oFbqKVhz
Et4Z3KAArKWn/QD3lgl/LhGP1dPJ5fwNOA0LMJ0tLdFsV1w17Hajqy9ZYfSIA0/YGw4D0SdgZqbo
YNO3j4GsEyohW4P+Bpk38myZR0uBozF3TrWDbpJ4zbn+48qRrXc6CzEPuhgEMYqC8oqjmhk3abz+
jak8uBtNpnJMo9bjeysdSjs7PjiQcnV2eXVxdDPEVK706UU66eQfAUYjcASPDAdXMOtUXiPYzaWL
dPYDITnxSYvHzFiUEkHSdIwMbPdsjH/M5+8wt5F8JA3ZAY8E7SES7Z5hYO0lzj4eXbyDdxEjOJQn
MsQw+Wc+5eKl8a323QlWV4iQDHTGe6TDUi89qM+CucUFRkSyAs3RrPTgXwdj4WWY2iAI1AX+Rz2U
w22UZid3EA0ms+GEmc7JwS7oo/Ht7O5xur2sl2U8t6fYprYbDRwrSVsHdC8eDslMeY8WvIDcGWBF
54FilS1RIFzx7HZYE7MADHfwVCel9ulxj22aD1bqZ/ACrJtgGq9wa+xCzc0j+BCtBoHa4LoBqjEg
pK+NIc7pbxASGgcPbK8hP6+x6GkP/x9qNZhOuYR5Mjye6OLrg3bv9uJscbO9va58iEZFkaJawcMO
6A47whHxoPNAd3ikuTBcITz8AYYnIGHF3fJ0cqd1iLzqaLZ0F9M10bdRsEI9lItXj4tXx190XHNm
ftI7wdxOJ3ycux79uJ8REp/qXGY4AwvgjxSHE8F4CW/CmODQPZ/9Rm3KpzudiRr1ED3MDYQN5XZf
sDzwECRc4pipTPnQ5kKwUNHtLWjMT2Dd0ey+D7azpQaTk9TLHJ7+acqjr8XVGRxWvwZeP2fwZHh7
tFhc9G5rFxMxooBRN5gKHo42puISvsK7INE6OBuGYgLFbOyH7V46m2lkl29Hk9fdbibc1LXR0Dya
BHvAgTzLq9OpmtM4wKxwJlC8e7aQKps2efwM38KZwC6Loj4HNA19X6Zpf/j8dGQ3RsPjESszQ65g
0vTEAVGPhpeT8d18/ansXICojITJC+JlRS9k1isE5j5yuN/EAATCxqXhcYGwuAC50BwXNIoGaHm+
e8Of7+3uTDLX/cWyWXWxBg6tT9frMlyOlsW4lW6OPnfDgWcyP7nsc1mXpy3CnaZFKA9siB4SdD2Z
dtYNYFkCttvFwkT4uTl/3bjZGBpWAmMVo3D7Pgdsw0OMtE3ccxT18qKNOJrtKBjKfEZwOX6Na3vK
eU28x1SiSCAvM51Tr2Hq8+koNqvwGckxR3HxvYTvs+8M1haL6fX17HZ+/Wm+vfhJCuSl21HvmptX
N9L6OhtlFDZuh6fXFyej3WIl33AaJJwGhtlB5Ojj4tWicYd9eh/zu4XH1nWKX+xlQn/7fff0eTff
vSGF6KRMakSjCshyykmL1e5KO8tab2RCCXFN4bw/ei+xeraOkES316/G/yqW2rGJEkl62v5xt30T
ISJAkE4vWovAmtCvbWekg7eIBrIVlwgIju0pcrR5t/mAW7Hgns6M6BCDvnP2GGqWsolObVwJEPEi
/G54dzrnAnrPG8xmp2ov1syVZ0I1w1yg9ly58QjMTB0FIffN2dnJfL34nGJ1y40LWaUCQVLAQO2B
pWiUBNgeSWud28NSbO96fwwvjn6L82q++r7ojX5U6OzV+/no6Ad/Ax2pJoa25KSJcFOT/kB3/wCe
Fr3VZPyB8C/LP0dB/YX8D/TN2vGEr6bpLzw3etz/dz7rbW/Xz4bIyVPZui2JnAci8DQqEfvAruSD
a2sCf5q9QLjcR+M/tgxED7MziJgey2DwiCHWiYbJ84VpccBlsWzfzOzN692sXKULW8PfcLHBMI9X
EEQr/IsIlc1z4aJgPe/LPWdCFm7WQRGsU4+AadqCdQdJML6e/Eh/mnCBL7NoeHBpkdslLuyYcDLP
ZNSfjbyvoGOinoaPV5vdYHv16dnHR3Xcz8HOP8KaMAvW6GpXGJMnvAmf6iqnG346crj+hYWAGeHS
nj0a/yxfw8k/pvP7N0lSGdV+onqItHC78XuwMpyKuSn89mgdHHYD4SjhtKOoO+wqwy0frvvreufx
vQVko6nGrogQ3yIiKakde3C6krwyA4aslPYPhY58gEwuX51zcoWHYx5nBUVCjmfv7t9FUoCIgKxR
98QGnKTB3T3BkRK5ujeZCzeIjYED5onYed91s4UNSVheCZVIdXsZ9a2TGtRK5NwM6UC721Daj6wP
8zLijEQqDVGjX8EDe+cc4F+Xo0DqxIip5u1xmiKpk7bE2c+DUKBm2J/v81FRv3OLOHvjP0+1URGs
d3RWtq42YkNv/IB4JxCw+9Azp6P+jMr7F1SxkNzKh6kMobF+IECe/tX9u+32Y3+r65/hBjwj/f2O
dwK2vmQ3NokpmbKbOT6BjaVJMAFx5JVHCwHeMI4LXoL2CqL9tQkHbH3+cvV0M6bR0iyuxJiiRbb6
xPKlawT1F49Ju2TLH+6BePyNdfmrMTub1SbMkM6mXCF8eLLU6mxzf7G4WXI4/F/dRkE5KbBMhY0+
rwf6jxeyh2OgBu0jZii/oeI4sq4Q97JoKjHVV3P8xzZ0JTY4QglyAKukpplXH8Sz4t7Qa21BZ9zU
7DjLWbLc6T0nqTi2lINY+vf+f2qNuqUgU6V68Srfvmu6MHdPtbqkRirZv9eP2sFB9EBKp/NASqbu
qOOXymStJD0XNCY69Cetk0p2uoXBVR47grTswPXUupCPHut6+Vf/yJby6fakf36aMXhT+IaQJQ0s
ECUOjAaDg8yPvbkjRq6YulzuHr0r2ueevRQmg+La40+PPrBsoqHvfaApkbqIXD43LlYYLZDO2iDr
2rmqjziiJlEewZobjvSrHD4NfysiUYmkOYBmLYpTLXJZNycUIXjkTZ/hclZsUctzNjzhSeZUDHel
7GT20wN44MQUXYcc4DhT9wZfVnFOiPuLPh43xvdn49GQM3JmB183b+9XF3ej3uPVp3I2CySVXvsQ
0OBod+gcGB0Htgc5A6fJQaP3i+wIXe3g+b/J4fRx/AsvUYAgDartSX8OiPAxG+TPHP2xHOKP0KEH
gSCIGxCJi9wFl62vDWcTQVqUZ+MHPIqkSFjEisWrs/7p+vxEDAmngH74qiWjz45hjyyJMemjE5AX
4N/wZ3Rw7qKmTTm1iFkHFnVZPPR2+k4H75YP76+uZ+s2XYcq8KTvDeTyQVShPWEOr0GA7tEZwCDN
oXNuGIwkDTUw/gB4dzwra8GK9Zrjomu8JAR/n9Yn5z9rFJqpCk4soJOYLhp8Tv9st3u9fJ/+SSAs
BAk7NQ6DyzFrzz5JhWntCT9jU8TV6X/LmtS+Or482CBNCLY4ILh6wrZrnoIrwdHrndZgQJMSCI8v
nfU0+oGwaOsTfMQVHd3yxcjzDgGML+pLmHIziOaBulobfcWRZhP4skiwa/zPKjs+7o3Go8HxhP1N
owOVXd2NLs9vL24vP0khWU2CKeTIS+32xwEm4gaeh8l0ha96+3E3KBffF/WlMwkr02YAxVz3ytWS
xQP+dRF5t8akdUtzmCOHqnKTB5mlV1putOAlyVIiinNx9+bqSVvVlR0bRTL1MVr4I50UhDzyJCfw
mI3SctXWklfEDJYD1b9HJrr9TV5h/fn4zUpXSIDySDI6X27R7ffQMrMb+SCz2y4q/86Awm1m+dLH
7bFydM8Diac0gRF9Fa7ux214FAEYJSLtVtXB/av7X+OgXOencx2vriddHzLQsIekXArS5i0jnGIr
yxbLF7dJ+kIOdVRab8sDMEpBTqFzqUcZYyk/kxmoeIy687lyyc3GWVStZjl6FlKDczkzsKts9Mtl
k6nAcu69noQlNtY9LAISJBC+gdNCB0oF9ZmvtoQzR/zCxzYx7dFaIM9i6xUCUkyiN2cnj1u0vPsp
Q+UpWaQ+XSSloyARppQIfL8Ip+J199C5T9LK0IqU8qC7IIEYaFp6YHo8QHQWr7TB4EGA6BYQRQIB
+tjL1gixh1TJMFBN9NHmXnMUmU2PcSvXd/sT1q8UPiTMqogHMzGACuxvWesAB2fceEhvXyNc3GvB
PZXyBR6gXnGkPqCaRKU49LZSrWqtUiVu8+GLSpuxwLRNgTlaEpNBWCyFmzPqjewCNZsEBfKiRo5l
YYwPf57VSAvZWe8N2UhGh8zxwkMq3lcBSg0gHYUUZAWCZCiPEvMGcyrgL9DpT0SUNayEQkgmMDNG
QLE4vcTOVwj/M159IFUJByuYXBqXRVteFFXseStsH7e2KiK4O4JQkQR4QFLEl9uWyV/sihmPj1k+
4tLj44E+VXo+5Te5Ws8vLu6urrxfNnwKhDQgoRUwCESM+AFxgUogYUQQeoQgMEV7mMASAcQsJDyB
gRoZXpzudpfcvLRZHp1qRBjDuD6b7ZeriKfAO6Z04fHR9ncoQRO7uJ2eTM7OT8uYukjX8xNOKB15
B4KQ7fr2kaEoSS62p7O1Lz964KQYNuDYGxOoUmEOr8e6O8OfU1lSuvVTTXJwLnUkcB6PcHV/wm6D
TNf2TbNactiN1t9xJAKx1brqY9X15UNZAUryooASu2IneB3b1cT51/WKdHmmTLfUcZ472a6QdKBP
o+0SlX7a+Q/X5ydHdHDZwscygJKqV1OVuVTfvjk92r6Z9hfXHo6aXar3dMXyRKUHSO3XKxW/nXnl
QWnXXgPuabR0RlVprTx4v/3vPhtLjaZVXPIFAY2J5m9l/Dn74ti9OxSEAF27K0v8xJe4ds32NbVC
Yy6W4qpHfG21q+n2P9FbChg58HxxTe+AZIgy77Nsce1ElLX7DbxzJtpoOS2f+5aiJd9Ee3rf56Tc
2jgoghNXCT0CbnD+844rJY9oOLOZqDWeiuMvIYij5m83Hb2m969puREnGEA81upYsbs7fr9Y39nZ
PRz81X0mOhFTXtojJcKxKO92d+W4UMqDMzAPbRTmCvjsA3H89jNrueC3TPSRfMuBhFWdiLlZj0TC
UrG4woYgTGH9vu/j6fl/H68+PJt5zalzKXqDKTIwjSvlw64Cta8CyxgzGRgji9UsdhaDaHLCRVgs
wpi/IRIwzCIt8P7T6eQP/nkLo0C0EZg/nmQpu37QjwpFMvikjCk1EU6Pzv7JX4odMgemNSU9DDjt
KxB3GfMyR8H/8pjodgnEsB8gtD64dKHsXKrzZb38QLZknh0pIRv7U9xXa2pnmVKHEZoAu7NKuFAt
0ghsfa9ukklV9+mKB16Ob5yA+uLB4ns4kWmVbmOFfcZK01idP76Z3KuFxz7nkRH3bENDMIjBQYIH
KTbxm3hdexgetZNrOlpulFN6SBPqBKEmIF1IFXAJhEV4hTngSo9Hs0dkVLhVqljndp93dJ7G2zec
wf1Xwklpb+cPZRNdGNvYCx3AO8t6Pu/Nk1KpYeR7dbV9vxodaSJbRXLWILx2Hwic9DaMBrUBNB3I
9P1ITmRLb4R4uemIKPAKttzerU+GvY33WJRVDKaZb+4fpA0TPnYlO+jQhV0pGC7WbzlXBRlXCHdj
AnklT0+m1I6Qitw5X4IiPPvQicYZuXCHMbXZ918RCpyAZQ/75uao74riumAygsz+/IhmMIc/SKDi
VC2Kiyhgr2T2X5P51fR8fHPNBrXa4KJAMXXeYdHs3Xp04guP8Y6KBYHo6d4eL95f3b7pdkNwR+K0
AwLiXJ29fZzr6K7p38wMDIZ/sfVHu1PYszCa8CWNTyLtTBZNlo+bs+V6Pq57u+AvxVCvxx1rEJUE
Mv6x+a1gX6NwvMUXGJ0DcW8ib8jE7rPXH/b0pEt68d1feG0/3vyrty5dfwkV9ocl8ah5SkBH3uf5
JX2y4+DLOh1R84HYlMa9J3U7Ss+JC5bdEev2sNLPKAN4GqGcQOxvFhkZfxFbDLwljS4QvMvJcLXH
Umc68GhPOiyCntbAUjb2BsdY4gL0SZy0NM2Y4qyGxzPnONK2MLQHxrzCe/D2oFjgsUgNcXclXZDa
gyFy4hAfC70pu6Nj8C9/uaU7acNGSjxYafQURGNqZD02rSim2xB0gAhOhnRJBkj4pAeSNqSuNZKe
Uoqyk16asY6pq1ay/hMmD/msfl39O4KCEUD48GjKBh4ReXnsMvblF8+36xwPp+PelK9g+AxmNjv8
Mvhhcz0424yWn9Y0Vcv+07f9GVERdl91pU9zvSNuyTZ/iiZ10KeKKWKMgSJOFxfXpbm6vZqfXv8u
mbVoU5MYj9snmxfV7+phw3GYqiRQudUzfpebo/ech/Iu5oBe3vtg0QpCpmiEpyDEnc92/yirHr2v
s9ve+991xwQe8SZ03XRUx8+pTbKlXGUUhCtZTG9PeuM3O8bPyQkoNR8dvyM5sMDe3U5L9+0pQxPP
ymmRmVBpgYOMLlie9+hJieoY93mPmytu2RCJA7mmhgSmEMAUfjdlTYEVJRsgoEx5AgJVKKJerr/v
bj26S3WAm3HvZLnqvwb1HEcoL0acTT+KnMQLBUCS03xzvSj7r3CjAL3J9Wlv9UfqyzvIfEAYUOoM
pHbLJ4+0QoNS24vbbTmyUmqfS3Lr2CdmIm0C+OiCcaq+vcFo1Jm6s6N3x+UWXJynt/e/u3d9NPyF
jXy9858wEaSLEtYVOG2cnPLFPqHR/enV47cNEjZdj3/xt/1KxFfcxbbcnVzP5m9vpm/vf6fzJvPj
XtzDtP8PToRX55UIshB3ny/ZIHh7q5ETuaUbOzo7/210PTyls0xXXOXAEo49aqMPrxrRqdAB7/zz
yDJtGKGt7s41nCOlFFIF1AEDE47TfNp+mx/dcfAVRxAuL2bedVg+tRiutq9nvdcklD4116qUz1kp
YIoVBDi/nf6wXrMZezn6RcX1cI88ecgzmbciyFay+cyGef5w/hMRNHbrWE5cNvW4yAfWAmxLIRUI
yVEvCrW54hjs+92v640DJHodQJIAYR8GvVdPj183d8MfcVBvebUqC1FPHBp8Mn6Yv5veL5iq9fFP
xEi85AfEwI5GDDZhvDaimGNlOEtIZ7Y5RyU6Y97RlvSIVmtDuDyx3akELmL80VatQXvixyttwu23
h4cLnepg084/bvjQQMx323+k0QBitrvH48WFW6d+JCyReIK0CGVNbfTj4/hd2hk6rbQXQ2bwW4cw
vUFaARCgb+7tdGMnl7MynzWbPP18vvpleLZ6S7hiYOc/rOZejpHCM3X7uH1Dn0NbrmKuM97QIdKx
vL4ICCuQN9IByaOP5ovrh6OjqaaOSHOy275hshQPXmQ8WaZeTdlCqK6wJooTWVhKBMRUb1mm7LYX
KZ26PF3Xl9s3Ntw9X/fhGCeODdL03HDK/aHjwcHO/afpxcP4YTHd6AghGy0dHrR4N97o+pJYOiBP
/UYspq5ModbJU3pVebDyQpix8bJMZm9QrG5/CFw6Vy1azALyiKMeFgD4i8hqdI+AxDY1SY10AuXF
lOfj6d0fXWFqeKQKmcQlXReGY1AT9wbd04AxPPClc4QPbyK8TxgMx3iFKL5mxoMsmAbr/oYjo4Nv
CM0R5klZlu0N+Pj28K7e29n8eHl/tM3J/jAjfAisrOA/rRuQ1qULeYUDNCxATfjBr3LrKm4iff2i
IixJp7c1QJVTTGLDHz/Ncosr/gAPfu65l0WjsM4QZhFSrZIsX/iYPii8Kmy1Iavfw+AcOxB2+kRe
HGxYcPK/QY6qM8PgI4qxxBO+hZ2a+eYlfL77lW/NKmvhm6wEA7avGjs2ZoNEm+MLk5s+kp9nWBTV
sSMNcIFXcI625fy+v+c+W8D/QiFHx3wQMOJWjuNRT/6d4dbRoDfezXqXDD64vhs+k6VYWPt0k5PZ
kcZA6m74qbssa8+NwETxQCjxgIQEpltSFy1wc1T+0z8BeswkMfnK6EjvyA9/3SD4JnjyPf6sNy/b
R7zKIIo9SZc6lg0hQ1okD1XdwWvXBDRNpYQljRdKDZIi15IiyCqLdnjVyqYIdg1qDwLwTM5fX+pi
cQ3tvpaFZns/q5MsU+faH4pHdgy1PNdMVWKzaEE1yOMlTlzKIAJ8ISnQ5lw8v7XYxMJt+EP/RjvP
cAbi9jR+N/4xY0bPo1PP6bfcjljrAqOF+stse1cPUgDdq7K/2yDEs5UqhcgaedS8KXtKlkoRycYc
6tTrdMkV18AgpASSx6ISB2CQFAcaJ3hExAFx4B9oondFNYFSNxhEQklFTOKleH8jKp8yP2xluggQ
iD+ZtSjKKWfC71fbWhJESvL7I/UhfkigUb2NnATSy+pmL25y/koaLT8QHlygC/nxNAIlWBZGpqeq
bCuoolgrpDykWeYZOlMClIWcgaRiGU9cCzjlrhMXoHgQpmyapvokh5MKWtZL2lsyir8qWr+pIn1J
NoVysqmP0fqePFRL1pZIV2pjiBN+ImTdlUPCmarX7o2vCo9LqZ9jpTgOowKl5XGsw4zRvaRPXsql
aoiZkZq6jiQTGcYtPJW8R1JIIGkA8QZSFrwI5/pGQFqQcEXqQQAl504KubTMyazrDi5K1AfflDo1
1rfsOFF4F9SAlPK0SCAEkqzZCvK68RwSBtFclGXUJzUJAYyplJHMsw+dHhKQCGXXORch1U1sMpzu
0tNigudJg0q3PT33ujXcB7LhVxtZ/nlKZ4n1/UTzPqZM0wNxS4ByilN69emIx4NACa3lIIKTJ6Ug
4WQOktdknB4BxccxIYHtYdYoyQVqqQaMmC1FkmOu6vKXFDzBMu+OC69xJwaPa9KcN18YR2y+UGi8
UvSG6xDJBEyK8dCGEFx5iAnUnCt/DprOpQqYjkg6F4FQhwSE10lwTxjjcOTpf2/LVLcEba7UCQnI
HaTmwRtVqxWJB344ZHHCfMXZPad445cQINcnq+M3/HdqaQoQILNzIMRKRHfKcOaNKJVy8Yb4G8mj
hNVP6w52WnTcEET5tGMOiAejEWhtbiLVdOcJ5U/XcZBEb7+jHNGeGBC3yOlBxFSzmyoKwsTD2t8a
7NXEPQleyy5AJgRINgrhUgNwcOV8/6FfVC7rTIQRYuLcO56WSdbmLVerVBAg0ThttKwZ7wflyQX/
RvsgwI5cST9gKTwAwhTEBLyoklc7LDLqd+ZIhdrJ9XoUfs+F6pTlviZSRNqIRemEA1WYu88pfhfC
UV7D8/AfmIfkQQJVViWegiDsKlotgURXks0/ofXW5Nvd5urZnDt6IDeUQAe5qTt9+/afwQJxal1t
EF49zVq/OKYdzuNhWAvpZYNoIsmr6Jsvz1Z5s6xHvnkIJNUmS+jPi+ehEyYrZQnGEFAn/2uxmEA6
hK6RCoSo0LhsuwlnApVg3c4URMm5utQHnNFDslbC2niWZCMUvPIwO2lTFrf4wwT7RElxc1ycfEIH
72GqoxLPpaWQeGCzCRbGBpYxU8QvhVHaTNFTYlyl5u4ZoVogaHVX5aTO3rTQFA0kgoVskRA4TwpK
UdpT2hBP8oRMQCjSIARqNGpjMjN7A1fboJgxGhMRiEKmIwJp8FvLTz+ABvryZ8YEtNq8UcdkCLLu
nQwmlu7GFIstOTur5x/3ZLmyqifRkxSQ8Erz0MarMs5NEtMNHzzCkBCqq9MJ5DUuhNnenDytTxXY
806BCQCMbhQNqWdAQw8o1BIB8cxTEWyU1zuMcVaq1KPzfYAzdmhcJZ9k6tVVhaslTBzFd2QQCuB5
dFAepkWAZZ0EL8gObDobBMfOjJLe6r1R9ODcYYWPBKXha8QVhZF+1CWqaLLKt1KabIO3Dx5cSXKP
roFQ5r+bsDn4otUTNhO2TXPAXb8/GPYOvmidjPnybXt+zUHrWiLyMg31AUmtfRewnO2WWgG7CDhi
Cmx9f3ePtUyC1qlP6h6rN/G27nD6mHXmRj1LJhxLC1n/F48fZnNNp2VXr9WX5gAHNBVtTkvcWkvc
NSD3NLJabF1N3X3cfqbP1kGj5Q3GAjWLhaHp2CY8eWJ8ZHthFy+FgUWDYBEOPLCTTSAWR9A8XsoH
hbbA0iqASVKL3vKfJ9OvL7Pb3650FgTh9nAwYYP89HgwHPUHxwdHfK1W/eX2aD29+kkLatwvQSbj
64+v9AkEkhtzhP2Z3/iTCHgK36ffVtu3X0Eqi81n+Mq7mCxWdgZQvCIO4nxGD/uRQjnpPswWWz0l
By9B6h0RfDMPz2KSoXz4F2MMDvXBgcHDiWaYQWT8i4btLRrM+CdtdNQOUhfmVETk9jaTcAVle5no
aNKfZsWGg+F0OuOuRL5P4ByS57NiXHU6vLrbrbefyv4NqM6d22R3MIWRV7Rt8vjz6vb3qz+KDuZ2
O20X0JFn2rocD0LyyC0aGiUF5oE/nLonNk0f6HF2Jgfk5HNArckKxyiW9UuwPBmt7udrdlffR9PX
G32mx0ifybHKXn2d7lMUluoBxxl2gqT1FY/5Hig7KnVrCD5qZw35lskXifhdF6+inXhq0+vNO3Q5
O+K8JNS59Aze7y9nzxhis/T+P21dtNovF1uNGQgJDIKGIzdzDkPYfOitNQJaX+xKV5cXvbuzQlMw
uTvlNapfmlG3j7ig3QWq14Mg0SuJG7gdeNs++ji/yCEQkVuxwzSWAZgHsTt6deSNCULdPrnlBkVA
cKtvMBs3Gibgy6L553vIZQ84dJEDTgcc5eKP6Tvztatlb7Le9Z5YH+SOTK+hkI04rBagMyl7IF8I
SexBIBYDgSkTE3V6IhMNZUahflfC1I5m5DOpWiUBGYmFjxxwdIa4dgeBkQGPVGAk/AMGgTsgdYiP
T0wAXT6QtLm0tFALXokvnUYWR16BMAWoBRL3FdD6PC8TeDixSf2TyR1w3bsuuuAYnQPlH15tZtvF
YsuVwtgmNBzeQs2oOjYXBJjHBIf2zQ5AXsLyeEa8hXu4ejMZFGUN4fGK4sYsg9cJsQxLL79XfSfJ
ihIVvc+9yfApUcvEGMo8nH/oaxM4aB7YFkNf58jqvzw8LagRrpfKgRpK+4GT5OihN3uC6toPiHc/
1X4UdTZK9SliBNBhADiEJMCQJKGQWHyB8a1J4dbiy98P8SAS0NOkuIVeOPBUisQNmP42vRVHyJ6R
pFMT4d/lJ7D/KQIoYVI0xwPwBpVyUYXdalETMmmmtOppxxKU8ZtF9WDUGlkmmLuPq4+rm/pBr2xJ
MySIdu1rxM1vMStAvHPRSoSxUauj8RSWKrqWoJSaBzosP+EktNgIoRZo+g7g1CexAqGIgtMd8MQm
rzESIPuP6CSGmpPNBjTdcNv7Ws5YFulCRNPOmYKRS3UHxaGFsfVKgWIvUWoIgJrjKMTL2kCqHyJE
60vDbCrJPmSZ3L0CAh8vP4qRBN3rMJVNlVXe2vuPIcwADhF6VjPSyUfPNuskR/7qAeLuz7XV5DzI
eqnd6Nit/ec0FCweQAJFFChqCgwkKRLlCQJMNiBUX/XlS04o1vgNLlry0WzldjgGDK+AMQvNrsDM
OIaT2A1cYuVlQ9wHmGbxQHzfn7iUWX31CjIhJqNf5vbDwbr9cfot5U3xgRqMQe6UGgguqeoYTioB
0SUFA3ml7MWeMWUOs0kGgSBEhINUFLoDeSUVoMJ4jxgJJa3wU8z0ek6m4l30BCHGzcOrx9/4J+c8
SkX1MLMNVAtYsGEKQMXNhrt9I4sbDwkSs24LbSVoKUsh6vgyjolBpnntwrDKts2twVcqYusXWiUO
gW4uTi+4T8+zDdTS6WulQSL+lY6qfbSzAjnVFS62ElATF9Wm8Ym7kM9P+GQ88ohgShg7A3/ITdhK
lGhgixz9xLERp1jN+92rq9/ICndKDKQ4TeFCoSW77/ztLqXHl6IRjCexcMlrMcShGE4hAN7ySFj8
EjaBgMUENQKbgLzFISQuMEaMCHUEhDt4nrSR4PR2ujCd5f3ZwhRHO30VycuTLl4Klxq1kqlemTWx
JOPb+wph/I9fpzWkrH67f80lZ6kfkITwALG36hntAeIC1JOhvMd6KiMeEf8M5KlgDAC1I0uVyIRP
6nFJecGjRuUTQxLCCWjxpKpEwSGBlYuKnEC48TSZTdr2b+UthaXr2b7ZpkSUrj9783RC6iKnWpLk
AhI8GYAz5WBqJBeSc7H4Vw3doyWQ2Ol7z8vQKd5O44GJa7IhU17Vmskv8lByZ7b2f7iLsbylmClH
1WfFtHEFUT2eXt09aRMqSaUjIgbw0niS/GFA0lG4Qk+FGny83rxa8CUxK524t6flURgZrsa1LDnj
I3EN2bzWaKGGiDRqYrUhUcibVwz3e446EI2r5OPBExctWmPyOQJ7rEFhEXgP/8Ez/M+QMAsxtApx
rH3GfYyynljCidraTel/Aaf5/I0RBA7aiVXd639LVQ5JJGVyJvVLd7VSCaBvHBgCe86CEnoDaCWL
x8TsqUCMRA6qDnFAQ0JwKFHtAp4O4feEZHQtaknfMbbflzlMQvERAxzUnvK36e8eZKb1KnayF+or
keA0DMGCdXYbwJLxZ3lYagnce+I7GMktLoHkXxQMpWgeKEDTxCA2GsTiLZoI3p7kmTQtx6AJ1VLE
pX1YiiNPt6CUHxdXXdQisJNJ0WuBrZ32ipYmGWDNEvTAZ/91bTUwF+u3N4UEQ+7ygFdOAEB5gCmJ
CQd7N/UkJm3cIQAQegdXHTHRxFEfz4wLhGNK6wsgom8ei49WDYQfBHnafYww4UMpkL10iqoc6tXr
FoLCvxOGmA7efIipNUUnHseam9y8UcSFKXk7QYfHlRCUWOWQMCaNmkELLySqu3x1fvRq9VNKkegH
MGF93okzBYgkLnOCWuZNmpKdrQs43orNLY2Pn1sEkJaEq4WDC0qqSQ9ok6u4GTk4EYdDV/iXUkDu
8qkLaPJIugQBwTEwFk2dHkXJ5gjxWITaarbLOy8eJAMq/mLyixKQgef4rt5y8k6SwStyRVIISISF
uOCKi7DESSIz+HjzeHky6MsJf5Wrh3ry4+twCFUNvrKWQ9JrqUIQcqXgkuISkTfHp8yEi8EoOz7I
hID6pFohKAiEvP+eYhKN3Kbf5ANO1JSvJC4VSdiUH//4AGcXJ5PRB6dFBZQ8YUQDlXPETjHYaaYS
NsQXMS0UlaM4R9ZF9NotIhSObZZI6hHTbpPsq+GLRcb96fr13Y/yry2D7DVR9LR/+zdFK4kVR+y4
MMdo6ZT754sHWtb850tEQh858Ugv69kuCQpU0VNiqXlB1crBxpKXyqXwngcjEH64WJlrveVaCwbC
I21vmdRWD/dySktLMmVVUNJQhBKLI9a46YFZmcWn5a/FcCSSgpoCjmolI33P4jgJpF8KAE54MUr0
KJUjmF1KSgTJt+0K7CCxUE6ZgLVljBgheOVYy6bUDkNm/KdYXbzUsbLVPMCN6SX5sF/j6v70sa+P
d3veskHctP6sEIGbWDmNrhJF9BAJiV9JKrR1SrwZpCTOX1Kjb+L6iDhhkynjBAhBOPKrXRjl61nN
49Xp1aivefDa1cGLsDVfyhGHGuO7Lkk35RWq+yBzKrHEJiWHfJRENGsNRxAXL3FdZKGWB4Epn68T
s//D0+C1UrAlBh7Qnjg45gleKuAiUWFRMMfeaNENrEzi1+3SBGc6NxDGgGcqt0zI32o/QJ16J7mn
s9fXWCp/ua4LCEge19q0YUsoCobfAoKwXn+Yy0jrqQJKVpZQN65FE0IclT/Miu7txb44u06qEJKe
6wOr6FaRISPSOiAEjmSKY2GIsRQcSF3kUKUqHNcZRsRJTCAto6XNKGHbv8vLmxy8RGo09bdDCZwo
NRNCk3opaarsIuC+/KizqV3ccC8fv+/vRB0vfljwIZS0CNZ4PaX+X/62oLnK5zUU3lPyuuIFp7iG
u0xleYU1KeDmSXyC8/AWZwLZB1BR9lrkTXNh3seT17pHROnWGm7Gq59JSLV05kFSJGJpLxweeR/9
Pvqdl2TToIvIW56aE2/ODpHMvpMnpu0z29adlWNqgxj7RWDe8dYULmF5YS2I446014ZUkjZ4KmXn
6qcVC2YBM+lX4mbJQstLR9uPVz/xWQf/ysF7B46+cHgGaJvwawiTKYTiKTtjugUmUHJPrfZ7Z/CQ
n5epQMiJqeVMKqoaqotDJB7T0TPOVvqNf2rVTdFbdnxGxOxtNvzFtxsmpK7aTgJewzEpQiMCb77g
z9FYhAXBAYgn2Zf9jXiYQwgVfHUiADgtSWTNaMsXY7rBLpnhVYN0xEhBu/7giUFYcISlhMg7fjUR
/uOWU4ydJt554qktQ6wz5qVB0iRKdrFOdRzHdM5MoHftESY5gKgK5Q8B5fx2xauFAsFOsMYJQgyv
ZILmKTFJkij4qgbxaYXDwwWouoF3kq9aHrXf2wJWYGlfCSbLrOU4HDZftM4KjnO+LATBiOjVm/Vi
vEkYo5aP+hwffzUN9ZgW/JM3sNU+LoSMb1jBa54Ew5FXcBCeylXEZK9YrrkrpaNqcL9DGWUUZxyI
jyW9p+PvtWbyoSayKvgod3+kHldbrdnV23IQf0mTvF0vCkASQAIDyR6IJ/S3VPOWAqbsLqaLW4vN
f7SoWJhodxQblcOPNFG/zRfUicBZ2EQP8AxETdsrAQkAJDvTIXpHEjh713CiKRcvHxBZSm/1BvIq
GCTLH1gTr41m3taT2MzSEptQpMvjjCgaaCDFAQeSNHDz5ar/80BL8TyE6CKkE0cipKxEaNWk9jI7
nU0c+11ozpVYZd/ynhwxVcVkkZRpXolBZmSjaDl0gpdC672No2KkVojgJbRiDZtlbQhEIVwx+CVS
XXB+nu4+0dDXyzPUVfWzUVYAbgWmQErHfEiCWePTToOIFlVqTyHZ0+nDQ6lXNrWH9vvKdU37+sMf
JKwqbMUvbyOX6A7oHGvLA4ar0pY38YUjf4jRMsUJnCzkZ/rBJ1w4wOPiS9BULKJIEOoWWGpk6rqp
ICAsKZspW8gWTAik2J3+EYoAKXjIDyzrKsQjYMshkYA8TDS7DhQFpGwFfqaFISqFAMk2z1hn91az
seQD6o99QMXR9VjWqHviBq9mNuIMbEjNjgJSBhUj12Kk2Clng5CKSpJki06hBoMTntTEvAnxZTII
WYr2vA+Eu/Pln4eogSlA0gZPkQJFHCrUQljeyBwHGJ1HWpPILWZpjxVzzazDKQFTusDDzlFEQdUt
Wk1teYtzykhSpX0iKx7e8QDy8IolXL/9hEseXNTG8VJ7oHQCccQhsDZz1IMEUr3UCUg1KLCqjrry
UpS2KOV3SV01iZE6Ckoq1hF3HohDNjwkFhiXpF37F9CiOkjWwfMK1Htq30gDUqlDpqEObqUAnYND
qgpU2yzJ6e7tpmrkENmPMqKe3cyUU9Ucyii22FQU5P7V6liqr5xNBpbGrYGyVCmOi+ACJ11CJ9EG
571XV/ud8TgTpcUFSeEDWcpyggASYqldW3OI0TkAKi4KbkeXaF9EN1XJQyWx4Q7lZEMqDZM9acQl
q45axSQOBEwVSlOTiodjoWQzsQSE2cCY6FjubuPx7minjRnKrhoucB5qxiKnqEgJkl/KBLRrDU5A
hzEIjSrla+VIIWUs1avy6g3/ST5cD4PByTDS0CqA2Mc3KgBMhYHB8UW6U3NSIDwpRx8Jg5fNEv8E
D8QZA/Rhev5ao4whWxw+CtFZqx61CHIgqFvD5CoawYPeVwpnooYweKYWCRvHUAuXsCSFpGDkHbMQ
y00Jo/OxY93qgC/OfM9QKy+VdKn7vw2ZH61NXGk09vTRhxShHHUolakEIxRKt+9cJBwwxe4IivJ3
PcMcagA5kpo46xjPYlfHEMPNjTvjqW/MXeuLZiAM9MkC/NONZQ6FbrD6v3U2hdkN9YM1PaLOryYY
AZlYqtNexNXkAjNr0KkcJdJtcfAP0evogesRuCQBNx4qmYJtBie9cto4NS2DlHCn28SE6EQsDc0h
7am7CFVtTNNVO0g+LPxFOKJ4dHd4z0PExsbQljgRZ70+fHzkBm9dPaV08vjDmsbk0F4BrLYgLCh7
WArXox1pn5F0RaKBpkpg8SvpeJSdopbadHiLe3YIWVaip4Qiw1bzff8hrsB9K0JBqCM5pabBo2n7
IQYF12P9A0n699evRv9KxSAXzoK+A8DF4+3Ak9c4BsY84ZhNV9olxXKhzRUuhMGYJQyIDgXBqfoS
S4cFMCes+HzACdl4oK3pmTeKKWoaUi9qCnmAqWxg7UFTfFJSJUs/I9Srb/Hz1ttUMbJTzS4ly+Pz
24rdpT5x5J34PLzCLkEfq9H1pU1JgDhS4+dZF/LW7VpJqRWaVMFXl9/lYhxYsnKGuOuhSPx5YAdl
dGip97hbRUqFOwkksRQoiU0/XZxpAxRugS9vfJ0dHLznLw24J23Ym+miwNng4K7iyVO/f3R7e3Zd
97yTCSIBhNH707d4YeEWiB/LRyDAuDDVC84TpNyQ1r99+zkLSlgu5jczEcr0LUuVWbQIxJjlwWDd
XnDck4f+07OZjhOK3aydRt6gYIxVt10Dj8A1EUQmS6e2chS6RrPhuGhs2WiIWNukpdxWjdvk8kiH
b/C8TPP+8cF5OMd9bkCYHk+GA64VHo+H44Ozqo/OF7fL1fn97lM5Ly3kDulD5AYbzbuUDwtC8EJ/
1kKhcUgeCKVD9UzKm/QwIPwQkqfOU2++xCF8SXuz/ri+0X3odVWitEKeD/dMeJvmLas7TgzOtYBu
ruKwXwAq0zgaqtUxG2yFj2kcPRyAmTiEpQ1m7tIDglhNGN+MSvosViw8w2hbaPhsOYCljeVBuowP
Dg+ICQ4CLJ/+pPtZLqpzf1byUpsEpW8dJgKIEvpfxs5ryZFb6dYvJEbQs3jbbqZ7/KhlRjeM0WiL
tumb7unPt3IBILulf+8TASazUCiYzEQi4UMDIDjgOOL630LU+Dch6lftuGu8069eH+GzG7a2/dmk
OoQQsfKMTCIjx+3Xo46qo3Lix40ow5NOMmASD4jcgMSEniaQka3XC7EsMUA7+IhU2BOp4jHJVszr
lMDc8zDU0dj2kDES5gqIHQIgqyWm3IBpDC8qtqs5NRYJcN02dA0vIkCAIgUgblvOS25hB6KQeW7m
+kmMunBiDipAXaPTUtfl/KCJhTm1yefa5J3YFX0WfOz+R81/fRKWan6rXrV6bOKo91C7rZdbjE7H
47K76G4OH9PORTMNAREvtPzc9d2V3Y8wLRaawjZQO3MRXoDo5I7CGDOJCf3CG+YMwb1CJOqxqvlL
9rxgUpiajLvChn8wiFt0Sy3FKDR3inVopqjFWx+u59Or1AuJ8UtXEOqFncj/enSh8Ms8KtCI66Mr
4n9nyuvNdt1Gv9nvcVkurGl2K07gfMmTSYcLIHfjASNk2ITQnKR0xCN/PKgSxWJTQ8ivU/zNBXiF
LyT3I1QHUY3i4nCuDy9VRfTPDlqDF2jSF3ipOvFEPQI98efxfVcXVZHBTlUGFhjeDp+TwhSHYlrG
Faa0jbI9YAPPwIKIH6VNDHxevQ8dhsk61uY36I/rzZ7+P06i6rw+iUrE79EYtvrNRqNXcRTVS+L3
1vNjbb3aLS+ubYDJXh8r4i5ixyOY3XTbeSeZD40GAs1H39bbOERqult+hgH4nisG0n+uAEh9Xkhr
jlEfsumS1tykxaCK4PBhxsGJz6evroZAfw3XSzT1YU1ygpelxQjQ31Rjzhid6qBPvHDlO+NAEjJu
REq5x4lclFIvY+8CX1PcaZ+rDaolQqWV11jrvC9p4uM0HFbBI7ekBw7EkYAR1hn5UXIY66QWnY7u
aoBw1fppdhU0+KN1t3y6+2cOFY1v7mzPBmdDkG+brQdmEmKBHk9azjrdMyYRpcbbUTkLRHLkyoru
9odWN6huhMLC24oMiOcrSE3AB5alVQWuRiwrYMVqVmkEIBiVBIhz/XGlcoSO5BJOueWSZ1mh8Zka
p02XzxdxspKDEi/rOKxEEYxkI3ndRixOcenWg6tG84rlYLFk06Q3hCImOkhavWvRpMwqfy6thNWn
BuEZiwNJGk+XMC18M7X8fWewvp0vmh+nB68Zi8MSSUprOcWr0mLECvGqw3h0LLkjw+TMziu+gWQu
sY7IO6vb01TbfbAfuSajqtj3GZlFSIfPtV+dvjJ/eJyMVzeHav9GXNfaqy+EbC/GnzZH1svFEVqO
ejgevGXNJrkq4uBMnuVApJ7fdHfNh2bzdKXFfU5IaYdF26zd4lwwYlVZETfW7i12saiNmPFzfXBC
QL62v5NLvRQeSI4iFMSPMB1PcBx4mMFwANQrR7KB4xAO5PUihP/mhAyzhol/+EZWqHNEbmhO8pgX
zuyf+nk1ZzLP0+I1RM4mFDItWfU0aLKfxxIRYrEDJ7NKQ/lsU4itJNweKkN2ReY1kUwzwuxrbOJ1
3Bjji3klOwCXO2FM2TNxjwcGGQ2NzbJLSKPjFscw9X8xBdzouK3hcagdvsxQD35dLmldOtx010Aw
4V3pybTncfMe+c7Uyf+Tm1n/S9ztEnqjSGIpuc4DjiVyfPxP3sIMrpNG9i2UBap2XMZleQMunm8W
T3+ahuZ2gVYuvLL2gITgxGg5O9c3PsCL7NjxWBDHC6zVu586ba3f5fViM33cLOIsYieGd2zRLtwL
daWTl80OMmBEmgtxITxwO3i3E/fPYlMN++p36bXXg/EAB/ncUJfQw/v6mp0g4jTjtDAVZtvQ08XI
PDOoY+fhXTMYC/BsWFwMh+EJ43FJKJgNInmRxCo3Ooz7wUQXn+NIESg7hrOBSYtM8AAyXXd0p/Wl
vBEjj45XFg7dQR4sbAXhERPGj0ALYW8VQzN+cA4dDp816yP1F70FG0DAGAqj0Y2zetPgGcYKzTSe
QLe+Z8jZ4giZFYFVkqVCSmCWBiScUzohKW16ju08Bmqizpvth9aCqOBArf/Q3tVu9vXZj3bdm/Rj
AAVq6lCq7XP7ZrJt6l4gnHlnyMf6Pi/cKhSEGiZfIaJqLFKs+0ujVZRuSLovJE8vxD3CwEArICmO
CwlS1sxGEj/edNdf6uO4ue7cZ9gEI+ElIiPG+lSsUCt8c85edT36znsz3ZkFBwFuJjR53y6nESii
BtBV/KgMJgIRxvnWVVjMockClCyz3oeQhUQmFNJNGkAGhoG+gU7SlWcUEuc8CJshZ/1w4o/kZvdh
0H6TRu54xmIjuleOcihquh1E5spTYkX8RAYWAYog27auUiyNgDR3miwII8TPEoHNJlYN8k1xRGOc
1EGAlNAkdn7a0/3N8+luoLOv8T/pKGm2uN5OZu/4J0e7/YdJdNd0ZUwuqgoZVQSkOCoCuDpSvJOL
LoWC5lFYcAcC0sfWoEoM60BmEiMHLwicTsHSeHp5S1TgkyqUymF83ZvfQkURkvM6an9qYoJMQltD
ckF5KSlFs2QICfnIrRoeEKZAhzWpTKECScXCl1K5ZJoyzvkRpIpL5c3j8tXtoPNQqORu7IaptM2K
cTtvKC9UIRhZcTKLcfshre6IDrNLpfij00ZQ46KzKRwQf2gLPBMZtWRFtTnGqD/PdugntBQ4OulF
rP93fGl7NZE71hJXiQiE6Ayt7tifwOOlT2klZQXpIgv6NkWXgni/s2oHlJ324241V1LV0MFAayHg
hyEcghdmT701uUV3ih8v1wsU1oDkbm6U8nxgOmWCCOYFc90xtyHpwzPRPmaf6+0HRybyB+2B4KY6
hC8cMK8l5jBVs2WTETLuJkpRgTpu4IprXjeqOYq1jFq5V365DIJ7i1IMIWuE9geBxHlHikOrkSCI
L3yEPmkA4N/kyO0PH5FtIqlvDzer1iyOLMjydFkmDQakPeqw/hSXkGhhw3z/dt7+2Xlx/tfD7r2/
dOTrdefr6dB+56fkd6FIdD49NIRoRR7AEYZqh4EfPW0L22Dx8TjopuEZC9a+MXvk5WLFDrzH1rxz
6yGm4FcQ8zJjzl7Khsu47X9Y92HISl9umoe7ffsaMkM5IISMGU+v9ISyVglGkDwe922dRv7h1F58
JiU33iCRix7GBomlHHi+KLQjxHFWLHg81v9o7B4bvfkbHf6NCHZmX7f75ZWenF3T0yJKs5InAD1y
qfhiiQUIJCSUCQlhTEgQyGkiQjdq/2l5cbpNScJIZ9V+6GvCeVC7+w2N+FJjUmjrTSOiQYzTQi+G
oKCFnUwKKiNUmtQHWsCGM8n05rJlFblwYQ1FtYoTevBSsbI99td28qZQi0Lx7qfTcTWcj5pPi/Md
WNjXdAHCyDfZS8xsx7xoHv/7aKIGcRmyujhJhiEtjumpNzhWn3sPOE3q1eHqrUmj232a1ge64bPo
s0J2clRGt/BEOcIC24hADETj0WFMTzFgk7oSeE0PfQ1q4fZspSndCBAMMqBNa93pgsngvoOhrW1w
jaqRthLOe/CdP6lMrzBnVHy+mIQGqL2tfYYZkPlycHwyZ1l0LAYqQ1KXIrdB06naxqQE3HL81E2n
ewkthYUEpgjQpafdAKeJoLmg00yp8Q8YZVdpci8e3ESQ5+ZHnI7GsAhpkQSQeNTxW54+ro/DydXm
GUv5DWWYvGk9re9dWyiDJr7JTck6uLMbA/Sb1XVde+cuQ/AaRyklbqvYS/hxU083FSnVYDIbBLvd
944KiGf7uHhTnze2N4f9YnY1GXMa1lrmUIh+zFoH2cmZSQuEYYaKJzMvMoaH417U4/QQInHFydWn
ozNMqEXm5W67VzP3lvVjeLs+wUlFLjEUn1zehpQqrDQNNc6k5whJYDs+P5MPzhMCL0NJwXeVy/qH
R9xi8XHaeKMj0qJTxavaiuFpLbZKLZvUNg4Pw4KQIvgrmLtmvEkN06Y7uOaClMFoP7raNGZXXIJx
HzOLpcOAFipzF+gtejWcBzCOfVHRf3q+eZrdoSnQ8bw2YhWHj4fY+R4VZ8PjrOWoQlZhQLNSl8e8
yjE5hUT2NFPDFJYuti3nCwc5lI0wxZ02XGWk2SsoNuli6l8cxAG5Navkc1mwmnhuju9XrepFw0mi
FmjkjxAFBymSanmlXoGEIiKzuEjY+YYnydZ1bnlWUXLLE4wkpPyyUVFKi6dxis1bS7FhyVxBVKO+
L7S1lsymfB0uxvl4ETnkP8xIgvCJoTbTl2JZmzA2G2VCT2jXblYem3pcF1nkLYlcWF6lDCAFdwFg
AmKf2mnLrXj/ogWLGS/IV6P5DsYiSwTFKkOWXqwT0ndZ5omGtJSNzzX0b660zgIGFxft6mWwhbyY
yMCCkzUCp7rAA9TDmax8KeZZ0ztTQMXtVZyDSsWy1kknLmFR8a0jAcaEJP9QF6dbjCThylHE8yq/
zgvfk8TG2gGtG9EAnCfDEmVBzD+nY/Ybmp2GGlDfbBnZjtHAGCTMI4Xw2WKctrD62a0EUEi0kXVs
0lwommdEyM6CRBSxkE31OUhOSSkL+N+sfDfWY/jyooLgmXUSqGlpolJSPiw0Mf1LAALzisd0DhEP
0R6IZxer0ohByUJttvamhb6O2BFo7cr5NGsiMaHnM65/CimkKIRcDzmZ+oL1/hi4gU388ZUw/uyG
z3GmJezg2RAKRZNoj1cs8mP1XWY90ZFDSgZkxVF6pi2g6gOdAO8gPDgQT5MfvLG7asUpK+CwGX/M
gTSRYrZzXaEmPOAoxgFMjeFfPFzHE6+zgVBHzbp1CyVIpE4JiHuhN5ya5sSO0ze0DmF8SG4iLtKy
DBlqHC4MMBAcwzIJyQfh8siH8vSeYAXKs1UbTb37c4fxiRIpfPrEocs3GvhhKMNirEJzhICJo4ym
eZFsMhEMZ/L4E20SF8Zws66GNcqTHKdO1GePw1MYE3BEbLNgqDbmCUgLAe/kieHQZ2Fg1jbmKr6u
Lnxd+iiE4TGEmwYUTYijVcWVFtae7ieApx0oRIXDV2Js2yDbOUmQQ0srrXBqMJ3z8+y+RS0bTS4B
BSJeYswrVvnc8TueqGT2c3SpdrnkQCJ1TAXhEVZouQCYRczyZQh3sG1hE4952pn75+CBHXyaVnE9
PdxInMn2PI9nScoihCAQMqRIL/OucguhL/NYbPYx0B8dDdKNpjNNhoUkkB3mO4DDhyGXyRX1GDJC
lH3uDV3FEUL5qFAnxSuJcsi7zorlAeclX0DG3YCYUIZC8hicTat/G5XNg3JFKAjqcJ7cYPYIYfuO
EGHnJY2JyFn8QKSsXgx2wQOYAzQ/CvKKPZrUN1vEmeDPeZmUeUOqdOhdkyi6uQPhlof99fxnVyB7
Gjd5jIs058ofC715EYTJ90GmU5bZ+HU16tzBVxMJGL26qJx8YyIbsUYgHSUCLDd6OpAhgcSiSD0Y
hLenghCPrDDJt6SgztEgo5paC9WLqGyvKhgkp0K4NkQr0aFzb7MjL1KA3FHNoHD8H49X44WWNriS
mPBACA1sNzvp+GMT3i/IDEj1nVO5Jn+VyWTUMhUIGw6F59pHlMXxQeGu4wZeOuaweUzz6SquC53r
Ho84qAOEoO0617tmC3R2f2IwPi+rcKRkJSHb3vvLuIia7xVLlhKziKjNKBCzriCF+bBqWJtPtAHg
cLWrJAegDgdiZsI+xXhR/RzGPnvaXT6wM6fTjSmuiMRBXcTlcR0UrSvnJYLcMUTPPQy84otOh6Vd
6UpWC6ZngUpkRhyDoqexhTOIhhsE4GLWeYCEYPXqmjt+TU5DWHzXYvQoSAqE0+0eC1RogaGjG3sV
v1D2QjsSgLJS9lbvallndkhPQSqRwLVON71CWjI5bQVfTB2g1ReTWX7Nhym+aBALnuuPIy7RK15F
kmbPy3RqIm6pwp6UMo3w1GRZ6ZKi6jxH5kbRw2d5WtM9i7AD3QqqVpbGTxuQRezcXx0ywV5aVKtQ
R9qfXe26d3RBeExTC6nLTdQxLk2753iFaCCZ5DA+k/0Z+zHcVpbgzs9lk8l3fgTGxaeYqcMuJ3Zv
KqaWqw/rxX8OU5amxvq1xfMkLSaEIMiNu+UgJACMQXh1r/W2tf0dL7nT5LaaxHiii2dvfxK3T2mC
cDpmBUra+cpmHGYRTH+iEvGRf6a709HlEu89RzBvH5f72fG6t2jF2R/dP/dVFV2di9vcLX7WHBaU
AoUsF59pDqJJRW5yY4p4OBQI3pZl4lg8he2VbTFeZZTggdrOJErFFvUdmDyz0pJ/FlmCkYbSo83+
OBlQzTv3SjKck3d4h+FDh4cicUe8qwB+Qtjihhm1H1ELGY9g6fqSIZX2O0WAWovDxw7vds/NOOLF
62ReKp00jYmegOhadjAcjj8tRuNPOo8KAqA8UeXPh6vu8s40NXR2XSpnV8pEmZWtTBhgehuIH/Pp
RlEmvFyyqLYUjydNlCbup9oZdccygRRcIggP4pWyjexIf2buXGZP0QbRox11Zg1T8mZH5IZcQFMd
m5OURlLKkQvJZNRj59CJ42PE0KJ+CS32MZXcjAkzV1iubWIOQ2cou8ZeIuCOwd+qoLU/00wrX3sI
ixKfNRq5yFkkcyZUgfo+W/AglxoMPM2ixwIRrHfitw2vbJK/UGPKoscPsrmBMR5DaGmKIjQR2X5V
CvtY3YAbwSjQECeTUjENiD/FLGqrxICP19dS680oiwh4EtrCD0pqArBw3FIFwy1xfixQnlENDC/j
PbHFZdRuhYEcS7oQBBnMTp4K0u6y5kUnaxKJs+J2m1xKLMOKDib4C1XPkKbzYSBk0joORIwYM9J9
DSJNpxsZ8Db3CsIj3GNHxxgD7JukltxH7hYzbofPDSzlUMlytZoyA7BgQEF+/iSrtxJks9hwFGfF
AbgMr2Ttw56SRfOO+KOm7LmFgeovWxMjAYug/aYa6PTr4ngLjnFwaSWESVjMPBtfl9AGHkpFRrpW
yGfb35EQ1AbGfhMH4vEQZy9HHi/1qkvmIqr8L3tVUF9SInJz6dydyZ7tA4KbgYawbjOb3m63x8+T
0Xvr/ulh8VnnkbaWn6eTmoZEcJp/oMCv+pT42ATFf/x0M9bUlklk+gB5j1znYSdQRoeByTw+j7jx
We78OpJCRxOHx0JKK2fgpHXTGG3vUk8omWGzaLdcDayxzfpSMSwylzCE/TtZKNnG4CPFPIpLNDwZ
0j/WWIzNRheWHPI6D9U5mnIOuHOdbkiBpVRuV3rPBEf/3ioAsuTNlKCXqkN42FWr7vh6f5xcnQ6x
PIfvzJ6CpMfYS5Jf2s8QuoOkAVTzQS96k9vztiIKQOnMBaARigFNnk63zSV1N/XS+afgWiAOZI24
7OHhKZbhwoz9ONbJ0hbHdRCIqW97iZqZtVFhQ7UdqOumbJA6+TSFC51LNpwlreIl1bjhLNhUbZds
l5FCLRCqXGhnvE1nUgHHeccsj1boJjHQnUjD3egHAUy26FBenL+O7/PxqjnSsk1LAgSZDmIZJ16R
N3xSVglR37IaKK++K4iChEPAQCTN01FcScuhh0z8a84Q2pMx5b8Y1x4iDUuWspRMRlV7Ma5ENtMY
KYGYyW/cza4lAZcENk6W7MgGiCEyi3t5BDZvxPJwxg1LRdGjtBiHeUqNNfOkB5/wCiV7ig0rhOe1
xkx1cDE1FA/rZOpsQaQxyUQZMmRIPYxOqdHQ/aVq+9HQkgUOEuoPFK0HpJUyVGNzbrxKA4U3TdPm
GxvKe18UzYWC5VsUrNrEWNAneLGqUY0WmwGUYh7FSC12NI9EHP9qNPPsnfIQTZ09afNANktWzWnz
OwlN7nrr0f1quEg9anJD5GSiQI49u1hqzfuwBUVbvINS1RGhZH38Zjf8MpxvPu6nT4/TBlsj+t2v
z8fW43FV/1hvxBntrkzfh/0Oi8DEeCry8+FLu7V4A+dw+u5pMroeVDqpXOyr9d82N3erURYHS4Fa
z+HTqn31fJjvr8fD4/30MEeRNhi8ZcIWqaRGGB7bnevjNXMciCFyhz9ywisecXTS8dTGX4duD1c7
Rspf6EBVaJtpURUYfHOdQOIZRQVWm+498RLXfk+X4cQSFVdw3mmyjD9VbwaDSUQeqkLDbh45zm1T
VAOm0yd005Xg/rH3uVUNlYKjA5IGMGX/PGmNN6HwFmTpVSm9S8Wjy62y5nEdfEx0oKsOtAU3pF4Q
GA7gAwKnQMwynfLr5fyqe3i/HlZKyhlhcTXTcMZ+N/qjufrrWG+9F1vnb/YYZpsBp1Cyiand/VqN
JkvdIY0yqh9ZXrQYfGggnF+IvurA2jaToMJ53el+bRxrN632r0/dzu+DxVa5nra3y9thH+tt2Xkg
HvI8ne5/1w1j2/nu6jSff9z2nm4mzeo/moXXKohV+51pCSzzynAPwhiq3HFxAamSxGJ40MANkesh
w6rs6Nmvu+9VK/Zv991r6Q/KHzN0pgJQ1qMf0BG8ppbxCMTxiCePPm8axI+GCsAnjHLmofNQZlEZ
+QCe8YE2qkQvUfmLQ6HxBOn8uYvr8KZT5JTFNPv5+BNv/BGIs5GQfEL3pb/xbvNudd0ezLWU3rkF
sbPJXrU792Rg2trdDYf3bIrJemQxpO3etx8u+pEulspk89qrd1KEmOIeuQ1FV7H6Li3dDw1HIHXR
UGUkaxVHcB5DBepfhv83fZY2ekwZA6pPY503GpWv9vSUbKWSR5DxL93tTaz87v7JawItKqrpZDti
3E/HIJtZzqs/VC7YhzJvP+C7ex79dujEyKTbhGBXKk02i6WtNfLiXCsjcSRiGQwrI2FxkgqtBOu0
rbILxAKhfDwaSSfN0bOk9bZ1EnbJ7qlzy6Lm05rzgxan75vm5HZTtd6RAEHpnBq6Twqs1b1TMk/l
o940UFY/Tm4X09PfVXf3y/OqdX0cjn9dLOYiuR1ZbLNjgT874hdTGHNaHOJOapXh5akrZH3Vv1/N
d2ONUpWCVEMmM3sDnX25ud9vdRwVxVGeXVAWFyr4kPEtYheLo2Vz5OC8NO7gCpuH0VjZyLgZX7b3
k0eClhAaneMjnglr3zl3jULANXPrImgMAYqgo7fTNSRkHGczqD5ssGjrGMnUCm2U6aYOYWxDoULE
ZE0Rfa3Pl+ghuRJApqmHtcGv013eXEYkyI+hK1Wa8ihCRwL3esjdY5sA3rHcrrXft6eVDo202CJM
6vJashJjGBhNIhe15Hhq3IxbXXWLXxoMpuCQ4NhQcbPJ+e5F1B3qYlGPG0TQM0kdu61A3ehlmn39
Opzdo/d4FEQfcv/I6H7xRWjuEhtxwSkbj64r+BgxpIJpIG5RMXAkBcEgGrGp8U/5wUYYdHRMtCMX
stA15npk4MxRE6njLRBEtssfuo3B7aEVPpqfgl86NNYfhMDRkhpxu2kcSOFfQWiBT6wZP/TTojV/
zadCbjmmAJRAhiQI7lhk0PNM+Qyn1fFtPU2/sKwsp5fSiFZZHXkV2NQOjY8kicTS5dHiQAi8EEpN
AWQbEipYlSEdUncE8tBQsVuDLQ5jPUmQEOiYF0GAXjkkCJmjOuHvOngJS02Lc0oJQnAswpf2Zufr
pPU2zb1YaksaBHf+QmzJFh6SkIjoEpLo+RTyPboQWlD86sigDPWWe0LbTDxXNSabo33eo/+m7Mtl
IFGmDISHqeZrIXhhs1+FJWvpfzFXGi3cpXRb5pQBi7YPohc//Cx7nnZhmraopbHHRXfxBlPu0sWO
gdSRrj/nxeFFrsKIJLcyfymAyvDrtJ7EuUg38lY1w1glAA8UxtClYvnUgwSQdLXclcjBko07fhuj
MHXaFTzTcQ6809EBxPHPjISAm2xOg9zhLLn4FwRbkkezwnalcQJAN0P8+TZXgKC+owamXkUeI1GX
Fl9z0ZDalFKQYS4DmT8Tl3zT3KUlsDyQVSW0pPX8w1Z1+gIa+tmLgIH4+APDbMbzuSMx5BFHPoDO
cpQCj2r5V32wUQffr/wWiHMvlrKDQw15xjZa4Qc0nIfkeY8YWbguoWULaOR1C4KvWgtG5Bnbd5Cz
QGaTLqkGNV9R21W3EVnPKRJc1lKcdkPNSnvKJcp5gyM4aiRuVlDVK5f6UJJCCBcvVyW805pvs58C
5dpEwi5eQYheKQRJiSZFyagA3+rBm2rjewOWL6SLU3J6qEwaMuLl+wKddFwYI5Wa26soAomX9AtC
Lnh5hjr435kzNEE8KqDK7ZOpTVJgqDL+cd/ao+8QGQxoBEVm3IgVKD5Fk4Ln08iw6QgFpO3HGwHK
U1XKyP6x++3IAGm2yIVgzmA3kEGbohTJmdWtVORC2jfKr3LnzokixZO21V4FurTNxt1TTApfiIEE
RfIbTvTVAKLW67nqoUKogFQtqsvFKsmoTcPO+BPcvKxO4EWEjBf24y+J4rQGUlGV73KtSEgErCxO
jWKM3lMOleyiR2wpKtETGTednZLG0vEPIlFUOUPHkOIJEZXM5DlL0clJhKY3pSATkUQtUmR51gO8
LIOA9CEV0QsI7FU7SAA4DbR57RZ3Nbg67pJNDfv1ltPQeQfmoOAOysfCeU1AsuDXVS82mDlUbGIF
pa9gyGGN3qHsfaOjvSTUERkBtw1dPcdWV5+DB8R4Rih9yKZltHwAYkkOGdZc3mZ63d1e4TnXDLEE
p6iU5w/jN8/z51uIAbWkuYrwugyloCDqJYjOXji1f+Qjqn3MoXr1odSYJ5RsUpjERESeFJhrkamH
cYULyObb9mrZH4qQBHG64DiCGyo16llcl5GnqErUfFHvxky8qcgn5TgxtHCueIog1CbQ37pkpXyk
RgTFuHeHEcqDwCkceFo9kU4gLmHNV6CZVoSziGiqyRJOv/SbErDIL5lLhY3skjnl2wsrS+VyFVMT
s/9w7K1uOAcq8bKUNg1e8r2KhT7aw/8ct0OldLguQH1w2EEwuLM4wvyQW7MtzSYXMoEst72r3fw/
lNd8MuKyA0lRBwqZKIQwAhl5h/NmB0tlqFX6n2lLt7mt70P+gQSjd2nimwvILwgzwGzFGD//LHGO
rrWRWpn7nWi2qjgqCooxtCN+oECryGSHLGNzGOYIMcgoicXFvDPePTB9spVS9eTPiz1frKqbX9Vn
GLzz7e+hU0x2l6aUqSAmUYEunGnz8hIBCId3bKamdJslvY/NB/fWqewUCdyFB790lM9Lskv5XeLL
clMWHoMi7UP3vXa4oKLxRfHnOQPufr3q1+5k9lY7n184/7FjdmjYqN5qyQzZIoeZl9pGSymtVp+u
K8kRPMRrsbta3JuvPFEu43zrYQ2XHki5kEskT1Ux4LD7J5+UaOOsidSIWiYNCeCkiHzzzSKHnxHI
BkL0IFaTQHBJBWPH0BBK8kBxgBDNiF5730QMUhfBKQFA9qvbZhwhm4M4lD/NBOZfI9MmuWGtw8BC
jDEjZGqGzzOqBHC7DEILCj9wRmg+QYDR/9B/DJYSPE6hmzxNP08286UO1yJNp6QZIx42FLRbPd+M
/85nDpLH4uI2ap4ouEsH5BG4Y0rdtQrIc23Sf9ui5YeCHAOqIaTgjXWhWQBsN1oPz9uHJ1bxRMsI
mwkGBxzCSIEhQDwRGe913CYPJO8WztlSbkrlzks6KBeeDOaTMUoLxCdkOoB6dNxlHOZOgEJaKKZ9
i/6Ab+wSwahV9Nh727Q7KqKKTkxWTBYm8ug8S7xq2qGam4cY3iLDzvOZejstXNb6L6taDVoN2Zs7
PT7/buWMLINMu517MALRis7r7avZ4un9ZZ3YjLQ4tpL6JZxJCo4zDiSLQPJnaCTWzEUtSNuLUaNM
BmhjMlmF2utGnLUQSo56GHYu/2qtXg6op04JvuRLzQeNSHQ+qnHvLWuRklHqvmF7OMhzqRbZ3EsQ
F5h90AwGM4mXVqQG83PqzoAJBOwOH46TOIRI7VoMcOyrzntCmXrtdlXOGzRFCo2ggnyqP02mQh3T
yNKHp5FoYnRc9LLZup0/vU0na/BSGjAf2cA4B6QzAUHiVa46Yn+0QRlhvwzv1HicM3Bk/W/oJtsZ
6UQcblbgfgXrKg0Xc97uA4lQEj6G5EDZPaHgEmRcPg0f+T3eMjudEg8lSb1AdFntqPG/an/83j4x
RtPR1Y3ij0YDfqRxQBjYfG6/Xa3/M2zHempzVMFOHR3hBfZi0kRsiC7fhYXDqRS5XwDLkBmgeceJ
K6HaVBcRBju8QKznQCwszM08EDHPpIgXJ76ds7sma9GDJ4QzAIz9zDEE5Qz9I1tqacilBcsIOGYt
/szQ4UMK/e36aj5pfXLMqatdcujs8Eimzht9IscBiKB+5BSzizk+UQtJF4mjW2bYPsTcJjFdbhir
Gm/qf4vCnp8DsyMzIGlyzNVGucVlOru6luFyEcWqJR8CiTSgixCFUjnAY+zQcoU+33zTWieTwdH/
c8gguq7EDuF61V1/OXznHMaBf2ZQjAzkmT1l+zuVoD+8qa3U6DHO4wE0IGQSpZqPhDJuaQOmlVWM
KfDOIwuGzpi4485zMM3iY6hhdrMp0gbUT9dtTqW6lF3xyQSMEQsKRHRAPAtuOQF60kqikjo6BEFR
Qz9XvLB/3MWwd+pr+e1l5cWwXzzCAJNcEeR7vKwSCqRtocpaHeyrbTpJAoUNKfGV2pYWwhD+gxg5
VenchVM+sxvuJ9ebxjueyUWBSIkrJLkVki0vkCIL5I3MoKKG9E6dLbV6obicLUOyRC7QVLZLDaX0
3BheaEM13dkSL/hFG55XWUl30u6nmzOsSYH1xc3qN/79aZFmyuVskzUQIK8oFGNls/MO3cTW5R3b
ksTfcNADpEAQKkB+4y/kl0PBNgdPHVn60xBJ7XtYvLzWY+7BGnd23P4oX17dzzscH6hbqdyPb57W
N4OfnX9epc+osYfj39WEgfZkZBOSaNyfJpAjAsEhLoZS9eEsQzBoOuYEjeCQBWhzmKgJ8ntgfcUB
jWE40Pixtbi/nV61Dr+U9/jyWlbahLU/tcWzxNGcRghai2Hstj889hgWhHXmvuCh89U7kOlisTiU
d3DvyK/OVh7+cLbANIDFg0xWnQ7DUq7dlnPLmB1vzbvvtXgfzpMokQID/7GuMbsRFcJefqc9qrwv
rjbppGsXi1dBSPHEalz9jd7GsWxGgc6WNp6G8TxpHaXEXAAQvy7hPKiPLsfAx/wEIQA6KAuxo41N
3CWSvHgtRbJuX7Xan9etfhw8pHoNo3sshYHy0J80gWRz1+LsoHS6AddQxuJs7QancQ87A76yKIHJ
9l/AiELiEqyl5d20vyJASBmVRnoo7InNbrxNuxp0zhnh60Po94f1YakgrefhVWfUSaOxbszrs35D
k6E8uRpWS0XwI4k5aQ05NS3udyVNREcDehpRzus2XMmAOOqZH0kyDTJTwWL4T/4oe05lVKawS+Pe
YmmucM7BxThrroauLSoRphLkGLZH18y5ksB0dzE6ch6FV467YVnGymUnRv0PU9hlJpsgKE4hSyGq
r90/a8fD/Wx8vziOPtES8ObSiSmMoaHslYts/MEXqphqGfP1frHvDr4tlx93neO7aFRcwYHz6map
O7EIZo6mOkwcdh5koToSH/VBMG4loWcf44LAorA1I69T2/gSv/OhZ+rNIGL4uXKDC2F4Gkzif6HN
jfefqzedGh2wSS0fyUekpO9MpV23rp/EgXvan960D6OL44yy8ewYqQ4FiX4YT1QmoIe203qsFz28
6juDH1qlQW7VdMSi/zXnWK5XbApx3imUM0CY3orTqDketPFLe8RxpPOZznp6mt7SAagt+59H1dP7
ywOI+FR7gaSFNATSGn0YbZafF1tWXeXK5eJSThNbxOUrmECUrU3/rZaWLHe1j7s6g7AML46D+AS+
jCE6xdpxZPqh20TLGKoALprt871iEpo11WE++kQYIjnMfuvtxw0WO0eofB0PL1MX0MGsydUJDLlx
6tPOQackFsFJJ/iZXMDWYjwXFXG1fvOuNp6wm57eSYzC7cbjT7woRVFE0/daehLFcaQ8vThXb9ig
kj1BIwap1Zxsnnd3Vm8UfTrv3Ryns4GSPHNt9iMtJ8Grt1t8Hu7Wt08jCbfrE3WLVF45E1LMMzGJ
sSSDRPEaiGcoVHs4Bn+4q+KcNh4o62x5vFsuVr8TnCedHwiGtO04c9cYEfDcGvdJpP2QYg6DxTGg
0jnjiwQsGgGffpQM7db9c7dSX+g0QGl6xfuyktT2i99q7c3N4en4Zvs0uFuzsfo0iBbSXOErXGp2
aJE5PiS1JShLKxV0XdEukBAcWgLRhtw8zFtui9SWQHO2INM963+yqeE7JRFoUa10PXlQ8G31lnh5
2X46/a0UTu2vvCI+CgcEhwTAdocNqqieYWt3cy050RlqlIO3FGLRY+KFVTT7Qf9X5zk0o9blIOVT
liOEFU0Cw/bgW3vQaV3PNFw9ZEOZW7jeqXkzqu1v273hp2nt6bN9DfdPw/nVqlOfXT3NN4sw6Pr7
FoI5e7ecVXdI1XT0tT2MZjFT6JIi1bJzr+VZ2ocZ985Em5ryOdpv1doqa3aT+vUwOuiUGq9X1IgK
IwvA3INKRnosCeZB9FJ9CUsAiFcNeysZRJKmAadScZ65qYrED3azPzvt/u3z+iGvAwuzwpFZF9iC
MqmZVjKy299OHkhcyjTLuRRz2G8gl+7FfhP37LB/6M25NyZbaMUa0gkrge1fLZaf189vVtPj8KrV
qGoahd732rPbTmtztxu1vqDuCcmQ14dqtYPxMWW52c8Y7oiBgk7z/fbw86pxfNw3Y0bTHxBu0xiz
7HUw18UDhH3q1K+fO8/39RkrYqPvnTqfw8GHzZTRjF2jdVMbtG9PVee+Nqn9qpoWZQRR5aHli/MW
sywilLK4fESoKScuwItY3GZyTWeP6ZQUk2xejT5N5gtteZBHQAYw573Vqgxe+gW5BgH2B4ub5bDF
meT9t2rHZDw3nm+2v/Dabj5kUHbcfa/sMhgaUG/i2CfKyngw2ktHdtFsimwBiVrjDukmLpMEss03
sWCbwOlYYpHvKbYREQZWEgHOCJAu9WLMBFxnmm85igvRIYVGrRAhKSFfdsdZfD6Oj9kZWbzTxxfm
hGQstFshjpGXLT/ZsRhaJPVF9DI6nw/txDBThYAgQIqvw4som4oS5nghgoqtwtUfe5xlTWS2FxTl
7kOsFs8WB3HxmhgSnB6uW0/fTW9SkMt3XEBfHktiiydWRGWJI2VR3e+1gccZBCKODmVIdsWAv2aD
rwRm3XxcMx910LkDkrrKGpCvHCnQUdH54G2c27Rgv8Cq+6lq3qsXQ2KmDHBDL2v4zC2lkUFng6Tp
dFEKvZg3B78SDoVjHVGdOvfYDFA/6QnsJ8u92TK/ni/SgVLiEBRVs0UIbUUT6yYslS4f8F6lKWxn
opLEeC4QJASA7AiFJJs5QhVS0BtzQmkaG+CbM5HIqsQu8kj8ykC2BhVxVGs8IRWPxUGD7eKuzwFQ
LGmNFUgUkYJrlkhRQDaGWpx0lOrUjDslic99LwKRDaAScZlkA1jalZQTNKt+6nHVQas1bPYZ9GI0
lpWwLCH7rtNJKatWCJO0HUluvv00GS8ag/qi3Y81PzQ8P03mo6dx7dCrNFpF7wOo0Sb+PCzBqT/1
/XWbcx9YJwSfSEO9ruhikZgd3B537uKmJ1BqdP2aU5io1rwG4uFxOA+ZabtJ7LTe/KjWnXe8dQDt
HmB/nZa48RER4YQ8D3/jD0ckxKCRPFR+xU5Sf6o9BcPx4cuig+XUvuV+ncf9cjnReZCiZpKNGDo3
UYHQ/rkvlfbQ2k2v+jN2crHgeFi1HiAXLJvuWSy/3n3Bbqc3rM5RsVgKQovrplvmt+wS2uzOasEJ
0CcGxvdX9Wb3oT5hJobjZhiriaEWzCXw1LvdPtIxZfO3LI7wd9SELD07AsO29f7UmA87HFSgUerY
9ABtyKnibW+vf2pNa5NNp73pxYYruNN45KgOcwkYI6ZxyFrrbkLvJFmo/NNt/2lSa2/rje2k94Ex
ZRgPjREvEoB71GZdZMGfn4F2vAMhCz7Yt6c5VnJzCZ2/PWfU/rSr6CufJiTBmVBo/vWHn+aTTaPV
nUWqMRiN0DpBBbhoI2A8PkA8LQdksMgTSDX81N5PU2l5V4oNog5+GotV0dzzpqvtbrdgTJOlc9rJ
PQTxegbVApUmxrgX/Z1WXsSo2ejt191Kmwnot2vWiZo2a77/3SSCcNal1j9Imh1v8bECAqdA4AXy
FXhxIjUz5g4H1B6+PPuob/SaHn6cWALUeHenq/M9p1zwo71amo8nIArIkMpvsab7ZJUruYors9Tz
i74a/uBhLod5UkwQqz1Vo2wbSAVFg0EZkCGrSQeQOSpj3E70lITwZGHITyVDEreLZVbGNfTCJzzo
w0UMjcTIzHbYuJr339nU1podErh0RM+j6qVnJsJ41qaIn1rzQ+t5O1xIACUH4aAY5IsF37sv8/mv
fP5TrdE7toaT0fAjb2EZmfjvR/I2erpE6h8n8vbqzX6/2ep3m/1Xt67tGqfDrNPfI7iY3zCI0wwh
ZHc9u3pXWE7iSUyiGoq3wfiCwGVwBzMkQAhJCWJFoQRyDeKVa1CB8okFvuc7aKg1VCIopEOl/rUu
uf54yuN8QYpqW0x4+BvjQELjAzRu6JpniI9mG6rRVX3I6aDDH2ZpHrCyJOBntqMaNXtt5YtvjFLC
JX9kyCe8B7fU8ShByk0hOPL37yMJvJB2vHDUX/oxRcz9CpE/j0VZ/tM3YZ2Cq42JxqeoACoILC3q
AOR/CFaj8Q/Baje5M67VbTUa/Xq9Vb28vWw3XC+32/F6/pF0JAXnFSFZMPJ/khEOg7NYFWkyAozZ
R4IhCpYRtdhpBXAMp1pG4KwRmJgEgBFwMTsPds7nm7tt8xdrXvjEu8L8/3O3wmiFjaTafbvYqUqb
d/DUiNUHuPmYVk3AB7NCY/aYb9D/FTupz1iW8ziTHvrzKJ2WjUXUGj48mk2Q73/yiAr+LzxqN7kg
s1VV/RZ3rr7iUW/WWo3628XH1DWy6jfDEtteVnSo7wlNEGkrWMJkrts/+JQQjqJuasG0aldMZAeP
eCpsUi3LPBruGR2JB3Eqz1nBHONGzKvLTcz4wAtVpe9qdjcnrLzTradUPd/tKVViIdlLNaBdGJ13
mP3423wEkVzFouCqdktDHNOpUkP+fPOmXd2+lDReWMZAJF/Tm/tFpXUbOBekFOE8Bq/pLrLsvJN9
raxFh6BMdKHQWooCFze36G0eW0G4PA6FBcjnRQbxr89iHR0YOuRj7fm91+5oPLdchdA+vf/ZGgGR
RMiKLkgCF2JnUx4hk+TGoCCN8P9j7MyW27qBdf0u5/qwijMXL84NJVmRLI+xk1g3LMdJOIqjOD79
+f7+scAleVeyi6hmY1gYG43G1EgkHDNexcDic1LWG7SJEx9kY1I11K0P3T1hMKFqcaNvl4NCPGpC
dpOKX61Wl5MqaF65K6Hym2dUITs7sV3x5pCOO1UT/Q8eVvxP/aPT6DeKfrPe56d3Zn98/zxZjLb/
7/80/u9mfNo0mr3d6L25V7V7UBZSpmib5eA51Fi+YF7WbGkGZtJ6cSElNop0LMOdJt0L2k5+rT/9
djkB4f2h8hAEG0NiV4cvZxS4NW4Q+CS5M5XOQjt0AWWZQMDjVDj/OEBJQJFRdDFTpiGRQLEztjjM
FZWG+6H2iyHxZHvRN3+Qro3EI4+FmahzBl6lnTNBPqAw0XLxp2nc1D1qxPr++TFUlMWKITRIaE1Y
NUSyNB078pCIqDSIGRrORsQRsqDOJ5qggZJskD5ZPgBOm4NGX7J9NuZjQC0lQG1VgmLLU0RMw4sM
f6L5V6G1faPLUDG/h2Tw/g+KbHT/B47d7dbrXY4cdlv9oNgqRRanxbq+atTSagyJ5N5lBGhCzOSo
S06UDsOcVqySmW1cegAvj8TkeXSz81nHp8wZJwP0+kIV4nMxgoq7cbmS2yFdEUeVmEQ2cUEtBtU4
Zt3vX4XYBIUFNZocwgkSMZUYAdLKr3BIZKZjt/hABXhqn8nN7vYvF992WhTGCWOEL7VpwJ9daQcQ
qAQIiQCldq8caUEgEitY+d8Ms43Wq4fkefWCQbbF08ZFvdFr9PrNl2ykt3jq92uHp+FFdQCNE9JP
AFGi5kq56YzQTrQZDAKTETUMTchO2+F8U9zTkOjUiHn2dL4ajJuf3XK0GGykPY0DT2o1N2LZn2ms
c/Omoa6dTNzV+tcLBbSeWvGhHhsJQjkfnZsst6DbERjdNwB9lkHJQbO3P6CJQH7aFkyLYWqp3Ijg
NmpH1q5pVPX7yspaxuVe8Zq+49EjPN2xxSNi4Rj4X73z58kUbd1r8Xx9HdOJd8krvbPWOow3jd1s
iPDDEcRQ86HlL099EZxoRla3eKTlK5jbFKi3YJN+V7c27d8YMrLwmqBe4aVJcdGlIpqVFld3LIUa
EPdOO6qblv3SSHRKBbewG120cqSUMWJZ6B4YDapNrlB/EMOI25vWyYiWlGDX2IE0JBCmDCJc+itH
cMqQVCQo42WjvTlqHxkYiKFFgbSlYHkQitfT4Ny0mpon1vlB6JYYnV7+94bq/9whu/1u0Wu32q1W
t9vtveqQ+0WzX6vvp913OlJN3XokN7RVzUIf1cqhVj9oBax4gRhWERoIq6euFnilEqVsIlomrVVe
Wqqcj/gKuvsg42nqjOnC/stppGue9nDlq72irnMTgMD+cNROP/vOryYd7kjUaupFL7uPa57aVv2X
uwz/UeuSll4uNRSNZrMoevU2j133ildLDa1dbzGdn7aL96l3aExGSqRiqXlD6hYEk5RTuxlc+0B3
GdV1GDPDyxiGnSq2oSpV3ZbNb0ajuC9UVrurWhoWCIZleRz+RoVmCQYkEz4VipfrPRaUkqwSXQBP
qp2qFWT0p27TEBSr9UHhDFmJ2MsxCGfXN+6u71zrIB6J/r3uG62fX16i8lt9HhJv9TrIDa8qf3/o
rM+Leb2nDUgqPouyru7O/Kq2u0hFsS5KW9hQ2Rl5IcWaMZnuPdkyLCdKaonKUVQaw21jhKrPiHDe
qo65emUG5SClXEHoy0wKoQJfn0aSHBxnkszHgOVpsdxdEDZpohiOaDO6hiEN8GKns2RNuF/aLLgW
bVZtSHzZnQkeVh1qaD4CGlLR4ECsIREiTIL+e8OypPJzr2p2u0UHZqZZSvGKl52breGxPpxwhqZc
yR1O74dzdkf2zyy746rGY3233/+Lxkajx6olcRi8N2xfdU5taVTEpDYe1b8fRpw9qazngVf8D39g
gSaQT6QMC0v/w2b5gb6JISju+ILzzhSyCrj5I6QADrWghMh04v4K/JkyIBQ3vke0UHuAAx1TVFAK
Ki9u85kEPBeBR7ozY4UG2tyHMxVVTrexLKtPgsuCmL8api2WEFV9eLXCi6Gc82bQYJOmXNqF/swu
PONirV5pBg8xhIFUJmN4OrhZTg5rx4p8jAOJZe5jOdoZ1qdZmzYWTHxInuJtJsfF1yOdLlENXM7T
bjsIFnG0z+XnG3uDYPRRBdJtcPHIkhbk4XfuC3QAkNpdbZQOVERfCNHaI3m5QwgVajDvt9P28L93
gkZfC1WVoQXW1q5rAbvd6Lba9U5di5EVwas1m7THu9Zp9W6btzpZyGbGZz4HuZvivQotUl1Ja727
DBRcLkWazOvnWrq/YUp3X4B4QRLPK6UyE7WWIqFLqBqY6dlUHcxQpLu4Hk+Xd+f16UbBNctneQk6
xwMYwfj3RxmClD54erUqe1aD2zH1megi4KXwNzzer6dN9Gql6yosIrT7nYcIof0jwmnnvveku7Me
HEXTnLHAIlJjth/yo7cy0oZGZZAkjClOCHtspqSn4eCpfyd6YmLPsAkpYSAlQ0gHXKs/HjOhpmzg
nMI5Fcuf+GnQ0xR1Yevp0/ftnpeVzq14M1HXv02NGeowt75OG/WOqwodZ4q55Nekkg1kA65VUR0f
AbXDv5NtX68dvqLaTr3faTZaRa/R92uJFaqtnZ5PJ/ZRn0IMhdTMq38iRxMltKeZPH8mxAxBYprA
v4dij7mZGKGSVySZCSiRC1N6Ly7VW7/eqa3LpaXXLCbzHhqbJnar074gQDV0OSVwU5fbEuVa+GXG
nluAZnGtZ4RawAWIy39U+KuxUmyiaLSa3UYb2b/b6WpeUKnw6XDYmm6f12jQgUKoVnMHkGxgDeBA
atOwWs/UI1b3+REPPVC1VVmnFHeoX3fqXNHqqeUU3JUe8NLdsNLjgC/0GT30n1S3mTu7qs2dq7V9
tZmoZ4nu6QQbVClb2lcnqBiq1fVeRXbrW8mEacUMLv3vdd7o/sybC7hyl0cEu01tML6SPFu1baO+
X5zaD/CTe9gwiZkfU79Ps/uTXrvQHEsEXh6sEy2/NK56cU7OBWTxgQoGX+zv582emsahiAlXrEzD
dPMPzDtIftkEHVjRcHojJ3FUlDUb85Wzxrx1fX5badrconxIIwGXX5d/V2fbuGIIBzSvTDCP0maQ
cuV0p3sPkiqIDe3pmQUNCW4u6YNJiKi0G01KjzBUq4q7HVqxYkoAPtEqKX+kA8TkzQK7VCGxYAUS
LIRijez1RRwGwiMW6ImUrEBPZCXBuY5JgSv5cjIDLcGcdTA4YTGH5ICIhnoyjOj5nx25ETtTL1hn
q9Mt6v16ixkly2qtVyvzvcbhuB/3hq0H8WjIiZ687IUwmjeavd5C24u+zlzCjvU0JFIMXViP4zBL
X8V1DegmN7FxNfF4PDi01cnd0Gr72M4yg8Vqg6+vYylAZVJDjJkeqogJo6KqMgt2VD3d3WzVEArB
sVx1c+viA2L/zAsUKo4qq83KExYEoxXZB7o4shauNtSg6U0e9tXBaEK1aLkuA5KNmjWs69+5pgYq
SS4aGUi99w7j/5jUNJqvNl5g0p1eq9XutTpNWDaLNC8Z9WI/2p4mnXXzARqCH2v6Uq4SGGn34lCJ
eTWw6L6tX/XGN/OPtLb6ezQ2uI2pwLMRIE0MFAen14clKRy1rMUi+KVl2d1Mr3mobQ+8SLC4XY82
V7tDXaSBo42eAHHrA2livScGhqwERNw+nNjqu6yEh7SO3HVq6f4bHN4cgRYDmW3vtg+gNpkhYD1D
7rpcAHq5wV2bVRbGGWOnda6mRVOa0Y9Xjc/zvyVClecrk1RDA1LBBIr5Kf+Y3LT/m7Xwotf9Sehp
dTmF0mEg6Lc7zXb7VdO2iqfzvr3YnVPTQkC7WuuX3WZyhfOtFoQsqmcINyeQ+7jau3/4VJ9zvjmm
sMOn+cfTOY3fbuv6uP59+4Sq4JcHTSw4rdpXrcllqCGMBgtmAo2l1t/1vhl/sf5h2sr042ktZBP+
Zi7tHkqEG+96i+Pb/kDHnrDk6a+prbKCiydx7p+ujnFanLT15PKo1zynI4YEIHLnKWYkifrJkM+j
8blzZUhIxQlv06lDPo0OkKNQAhr5cNBEPSpuCZ9kdb2PyoEkA0lVytNvOz0HQkAWn0wRTto6PXTA
i+rGkFy7/6uKcelgKFJ2SgkO4/SX+heBpa5bhYxOuXz2OXnSwUFwuR1se1pPmI5v+4N2Y7oY6AT9
8sDeEa4EIVKgEdfl9od0dyf30VRav7BMum/Wq8Mt1Dtb3K17O118hG0AX6wx5g0Xy3yIHaYtikvx
BHuHT6Qs6tpwPBzN29jK6SH+pFacOIIoGtIb1YdahHdmKVV93Xl7OE836YS0q1FhQzuKrYb+ZDHv
3C7G+4/Dxd+EshuQEkmLQP7K1Y9HNqTlcKHJPDyIwAYPEFeRDmhYIWScwNGNhubjes14GOf8DOvr
7mfHXG+EzkdFveVq2CneJ8OmojW/1Hk5QPUihwlvLGjx3N+BuFi90+qmMd8PtkgjeBG/vTLEETxZ
N1Idnk27OY8kyDlu0Sdp6l1jdN/tFGkTMxUX/9mag7d645C4iLRsJIRMLyqfOHarRzedwdm50R0M
uS2DXvH3OCmCgPD8RzC1eNh1xDRccjPhng2Oyn1lQHLqfE6M8R31RHBzCNzsn5DFDTsKxhVNadxU
WGFOsChnBMf6I3oTI2a+yZ85AaziNfSuFI0X4/j2cFze6i+qhVhmG95f8YA5OvfN7LVPzYj/9GFU
05hucS4PGnSbWrmDRomxYoxQ33QyG4YIkKoXMfhb3IkB6PAiOwriKnVVu5DA1NqD9vMDKIaMU7jt
6PCH/nBanrRhBvZ07A12xURqGQjEyA1iGIrlY4fNFa9WVTy80ep6AGLqs9NXf5zsz4c3tVPnut88
/ImLU5ksb9cD7hmIpeqqvT50fRq3tb5YSdjAgiJ+EEK4MPUGlKY2wMsBFO36ivtRUQh9gQj6iC0b
3DDkzFEAfTaZaLuDbU3srtjRHyvcUGMVdqLwoHTZQnRMeg/BGFGtuRQUdTvbrz7meos9ZNvsS0wY
cOn1KOocuSzPd5MMkTl38pcGE8jvsNE6Gsb+S25DOSYgrjpC/zrfw+fOp+YC4YavZ70HQumL59PX
5Xi2SYos8CMf537xecX1fTJBEFIAevg07ol4uSXhjAOdGxC7bBmQ+NCBKWxyRe0nwl98TKn4BuPi
OUd2ifO4LltyKPkqVk7vRhM6t1V/XVJxV3CniUsriUW5D9SGPLVYaszy7RR/4O4jyFvjdMvYInXH
BDpMti5mg81Rh1YIjxRfFeGN+xN6IpMAXPLcTRHHDA4vf2iXDPVhcABD4s/m8mL1EPXUb+jgOQbH
r0/KwxbGVZxyocc1gouHZ7NSw2CfNIINFWqE1gN3K4DbzPo+ZV7yOYfWYK8b0C63ighvS4+A282w
t7iqrdIJMpQgTK+TEmMw52/L8FXlbRcpgpwrWzGaui3Fz+J8JrDd1ukZnTSygXZp3do6VhHtQYXZ
j2h0EbBa2uVy9LucS0bgorvEeuwCDPo1FbeL5e18eLv4CzrWyt+pj8xy/u7ZKUGYnRSteFwsrW3E
hFVz2aSFNiYorPwt9m86K01e0o4o05Ko5XS20x2GaLnodc/we58mTfSeF3dwyoNqKXrt1jkXTH7J
i6fDSp5Fm3ZnsOQBtOoECmd2hnbn4fsPB1QgHZ8Wg80UGYLHvw59hnJ34Pm6Pqittrw4UFaGTtHN
UPMeW+551VOJxAjRnhw1UGApRj1pmzcpUUJ32w6K+TfT/o00QuGFu0OP+vMv2DHBqQkMAVIVhyaM
neN9Eo/c8AQxHQT5Tk6Pw8nhMv46DiDNCkxK25UMM1od7zhsp3EgDTQFedn4am+kGFI3YYCI1fOH
IUagYjEbjXYDJytn1GuU59ZSB9WSUVzu9suBAemgnhZqxB52NC1zTweZnvZvcJYib5+Ysqfh68ed
SJUM2hgHYl6VK3u5NA6Ty4CV6nd53A62ajzaPiOM6lkrbqDM3utlM8ltZKYapeNz3DlWx1fuauOZ
Q4HgSeM6l0Cnl5FDg4S5BOZOgDPI+fmuPw9Zxbqjl603s/kNH+Z+BpVD2iwqnu5F4od4EJQOpq4R
S0jVFcz2wmrnY9WYFPLaZepnZX+Hdukg0LmTATr3+iSKkarK9cc7aMpthHZqdAmXQqWPpdCcF7z4
mKwCox+i+t6v0sTiV8q58w/jRtvXdwIHIHig/E97T4PVmYswXjEzozl8yWXFfcuFQ/6y4SvXFUk0
+8/nwdM6nc5XVcFpUSZIGLDYy9LrMOxOpEOnrJpgtJzKzDBWZRVduep2QSaTN4eZHll0nDlBYuIz
Rf/NPthwk0MU1f5ADEs3hlpoiwUe6TtMGyRe1/E6DhBT1I/xbIZX9IAr9HVccZOodo8Fs2yFtgSw
vM5DJwUH4uiVYaws6kmJHlq6ktYWZw3ILbt4vMJcPeqR+5E0G9cO53d0C4YeWtr9A8Rkn4hlG2rc
TDY4ZSMiRosMdp1JTjqxqTlTBzXjltMLeqrPlKpcyZGyBiFNtKSKlrxwc8W25u/mBRcFxsvbgjuu
+pQewim+THU4YfRAGNQFZg+7Ap2yWw6adr8H/lxGF1Alo4xi1HABm9X2esr5gfL+ZxrQCK+5A/Wm
svs2KddgnSZOKeWypCOUMuQmID/dU/22CS+SSmK+cS24Itabr7uv1W50eWfkEoNpOwiK2Fyh22Vf
YzSWIHo5Olg6YIuNBUXiYHGRDuDt2EyDUN/58bk+2PfZ8fXIW0Ys6/HLbMu5J+5oxNIqQ4Qr0xSy
W/w9ZM9JjJWKwu0wj7MgWHCirqZPxWDe+Rs7FrMTPaJHZWJJZxRzoyq9Hc946oYGwQuOreIHljbP
sJx2nTfruarbdS/IufeKLEEkioeBG0WVKVxWnB7h6Jjz/pdWnfPG5WqsEZZh8VP9EK6sRSNANQKO
m3iWSR9cqpdzRXrCdfaMDih8iGc8eVPTk9fE50thxKoI4ualPg5DIyg4ez7iTeXRErMEaecAw2N2
fLnoO//OQcU7/Fj6pb8D9QARnd/cITZozBaA7TaHKLg7gXy6aIYmHgvdwNVscFx/lwhvtQTI4FId
hEazvAEbAjGxEMhQocuFfyNETrpOj60fsqF7GhzVTxcNyGemPvBU5GClup/Dt1TKts3DXtJfEue/
1KiVg2B6ssQEZjIyhCxkPFsDgzj2wwHv/6U343SpPFYAy9sSiAOQg4kNxIYWBdEpdRJ1A5EdLc7n
FldTXZp6m06yuwFpXjfyS43y2sTjbSJoxhtAkdri+XdWD5RslVope2jwEv0ottJEkspQEB7PjMaJ
RLFLEeKOBwq7z7tfTVXQiBSLUbumoWrfxhFDLWNiEyGHyj4ioMrhDAJK+ZmjMlwMUPMd6vn8EQmi
tj/otYyTr3I6OvkLHdie6dKI3ogEyztMOgbJZNN7llAUJKQTIcpExBDUjM0OJjND72IaJ6nlFF3C
8/bb1bR7s+m3IKw+EkeVVmh6MZ3gKOIPFSEIKyQENOexlYGD1kIcgfgITFRieuN3Fzkq1v9Z0vCw
YYp0ijmhIEExxjDE5CEIxJO6dCbO9G3oGKo5d2xAsuRUXBbnsyT46DIXXcKmNMhaNF6SnClKxUIt
E38aN1COIPFMvS6g3Qy3I+mvRYg2V/UYXfJCIpMq5BYXjOrie0Gz2qhUinqFM+c77Z3VUSxGnknm
hSyofET8ShPEohwPmdkVQgMhfiOGoeIONU9qsxA9nX2+pazKS6kXT9+5UwU31tsk5+HNijXfOAbq
mMkB4ZRwusXkPBhah4TjUUckA8QYGYCf6QHAdJqOf8zo42ESt+8hWrhgeS8Pit9KbkxxwonyAe7I
4eL3+nA8eF4xownxUenxWGCpP09d4PldxK0KWD6xWF0e0iMNb/zSkzFS6WDMHc3QJwTIhULEpm/j
fNX7B7S8gookWQy6zTgLpYUkvMTK+Txp+aGvMTT4Y2D5PQGIXJqrwNo823d4jjf6yKc7LvnLiHRm
1VuHrypesDKNfkXBcrGeRfQxQx5Z6F3X0oDIxxyGJEYQSkxBXVyXkPHPUbsy7EiApAGBJGQJ095F
HATBzkcvnl2wE/nHo0DVoq5d2mYGAw5iOOzw+MJxrdLaJB8/8efh1UPqDpn4z/Njcz84Pb2hxlSj
DMRSB9Zes3vJidBgm0Tj9Iw4PnAj6aDGxQKbxHIe7t9Q70ov9AuxFiXtbtttRfug24qY0u5v+jIP
4o+z5zjSfHGPQ3A5yhAJSvX4JEYapAzkg9Ac8tz+LBWZMQq4LECZuKrnQlXh+XH217J9xQUfMoUR
7UmhvvT6YvUBFt/9kBQSkgdpOcULgjJVVh2we+2hVh4fRUhdLvaf6ICjj0RHBTsZoKuPMkjDpAYB
zwCD1zBMwwfg9EC8gBUWZRswDJOd+BBYNYmWg6IT7UnSYSYPX1JqhyF9+ZhWX8zDF+Pb8fqD2SRQ
PLI4F/dLHtwhK7jUp73PYmvB4mb1mDEE40wMM7jl7J43pfRCZOJhFeZMBskzWdNbfaTJGARUbkJ2
8uhR+JXZVOw2sj6eIbbg5MwTc7obBmZjRqYaYfToH77qZdbDiV3hzMrDq6w11XaZFeGWblBKwtuX
kq0w0thQGRXu/Pql49vqbbtgnUBzc74wn0ww5GeYgI16/LklZRvmCIb0BhCgpsuNvR7J5g62jjBa
bYpl03iMU/Nlyebi8pdLTlCyeYkh1iB8c5kqr8HnUG+hnJa4zdQ0qwg21H+s1cWRqgwrZ5IzWHA0
cogxzRITvnY0hITxpafQQdz/zQLoDTCCUrFueZ6Dcbg8RrubP3zns8OZd3b3BQMYiieX5zNK4kYf
RovFhbuS4GzaHhy2422MbaFakIy4L4lR54sUwZitbWa5a93n2geRpgvKqaoI0/zj1IiJjK1EVj8e
9S6ZFNSk0TSJsWWt4plr2lHZKt26YDRR43S1iDfFtqdeQ5nFkH1DEFIxBDkeOQUsLkONwA2AaVxL
V5/i8ji1aE5BODGLuP1BUNxd5Zknqb7DSMMlGEwINmWY2BKHnybaR8ls03xM1q+Lvwmk1tJffAfC
wRpuohYb3lFHTl5uOw/FtnhXHy72wR2XnU9z6cm2Hhiu192rV6jHS0qLVUMcIFukn6JzNfrbvUQO
OrA90gHSWa1HFxpvBodl+37Y7g+GtR96hyP6Hl0+TZsrXZEE3A0lCJp1XGAoYMni3S+t1XUjXoRG
CoN55E6bxTFcaDa6xVaSlv6jI4PQf2JdTrkN4cCedJwCDV/H1i+L6UGP6kR5JTzMnnd/tIehxJwP
FBsCBze5sbjzKiH8HY9ddcyqXnTusGFW59lgsVt8CBXI5eu6+vbM/cI+XWCFbm4FDR7F3ccul9He
j2pxFl51EtKmCykepRLHOIEfnxl3fi/wMpd0YRLpB81fgElf1bLf/rk93pe54Buh3PmbPZ+0jJmL
iuJlSYjPZS80g4HVSWTa3RY/6AiaWkn7Mv3DCQAlkW1nockLmwKVPRbil8uh0HVqLDbrL5NtOgtK
x8k+MVHzTSmRKO5klXQwUSrFRH8c02VePCBFpAQB4iuRov20H4w652tlqRhHtnJuM5I/ysnjAq6u
y/COBezwUIxv1IfXCCkVtiAyKXMHUp6pK6fA1FtW4UKecuacRdEUUmiczHMNG4b6+jMLOV7FKYtO
/CmOYV/cMJdAj4T1mpMfY9QMdCUyqybVuBOUqPZ326s8YGj4sd9i/Wtnc7hiQIGanJAy0oNvBDME
khmF5QKTLjv5M5zFYmcNYob8+VBktYvbG5dHUwhLwLKpVMbytPHyrl3cMfaogTwyofnZ9Z0hSBAA
CudUMql/nTzsGr8t6yg4i5olp6PO6Txo9Tf1wXyNnvWoI9fki8e/yYkyzrwg5x+WBynE+9PD3Rst
6/MdpZCopcJEkVRA8i0LsLv79GIS4ORUF70/XVZwsl2FLs5sTysmGsLFw8GZk5S5RnClMoKOjQKz
ITzVREXk4aO1XOpgrYbpGF36exRnSie9DV8ud036oF4ZoJ5lj3svjoPPvDpCfB5wFEvExWBTf0wX
SUlW7+9QNKdb5xb7rBELbO6mErX5Mq+0OApcGHeAxGVc4xFHcaaD84GDa9rd88Y2S78g2rMuD+V7
EaO6dIGE6RXi9jbUM9milRNOGzkCR5n3wx0ZcTho8Z30lGTvZnrroEkfBxZCcXYGiNGlq9iJb+3q
/5DfvCnJxyolOqmpEcoo00QTK28V4YCXjGY5Nny6OMYjXxqVT/eLWxWeUaPfu8HkaJ35y0V9ZUHL
3shX6x/7Z/br4z46kbiZSAucyqYpTRqIDyCkqnyxFJuyF5nElWQNe2v048aRCCClmaKfn6hcL8ok
fbjXuar9RY307vb7Gw5D0OpuZEk0MZ8S3343Gt2NJOVi6CUX5Bt+ttmHvgECXyl6i48acNettweO
18bo+jeSBL4ewBxSvKm22qOvwx64miMB8WOwtwu+9FPBdciCWA7d0Qe6HGb7bTK+Pv3hvgjEaGji
j26RoevOXWL1edpIN9b1cBcVvX2ezQfLd8vDXQzFnc/Fuv8OIlTDNL94n3a0OH7K8gqzqoR3v7Q7
o99Daef8l+b8FwbTLgque58vmw2M4ghEQA31FoJC3PLoLpEmTQpVe7kCwKNeVBFMMEIlHFULT6LQ
hhQQvMoAKCBWaCXEuxjLtmqllBRRWjyJhqJyZ21uJOV9KGcROCvgkjqO4bVLSjRucCziTQiMnuIB
JUASmBwjcIEngdJOL1zJQ8wn/X0IaEn4hIAqlxs0Sw1xKAKCUnJBPfip+gjjqICiTE9TM4I1aIlo
I0MKFUH41IiyeexNrvdblvWJNkD5TxDQdef39eFbRXtCFlyjsIoT5WHiUTrkDOeBMdlQYyYW0weQ
agK6Gj0Bl2Bskdaw6O7fPI0PD83Z9D6xAsiOiE1/CeHIMJFjEROM+Xeiv3IizlRfAeK9aEPTnCGl
UvEbnc9870MlhFbOgpCB2t4gQzYEj73WR6dpOGtyCSC2Mf2Rjr+ED6/ORUH5Sqk9AnA3TLsmzkVZ
10+fdh21i3MFdOtc2jPEktTglpmpEp0KprKDWQJcSVWYa8cVBIwjlelNMecHR2oHWHQoTblYs9/0
bju7nd7pogKcrea+PWgWN8EQ1ENpPTwM1XKV7INnK0gqTYm4HLwnJcSlEcYCMp3XcssLeR2ehQcw
m2yF19uRfm6JPHd++rx7Psjm6X41/gQyLt5uBtLwOx4cZ5JAPGwAbRgGMsIogRXICKHhgZ38x6qo
4GyRBrkBmtMAMfVNcTdDSSFK4bA1m9dPWjXDEEmGxCU9vf7U3kBZ2SUiTiyOWZML8zcnCSRULreR
XCVY+bKiXzXkxwBK0avJsQhNZqgShlJ/AjzfSOXXo7U0EFoRIZ95tLfGS1cPLlRJTrM+Yk4RDzDD
QnG1B3B9esMZXNqPx3FCVo5VZjyqIh+imaUzkrNRXfNF6N1NqeQoFZu21rfb4q9RjQ3BJS9Mx3Zv
CKsSzyE5kxHDA8H92KtrkE+1i0b9YfY3q9pH/nUIhL+cPLXihkK0yC/Ftht9KScJyuT/2Ed62P7J
ZxQF8kUOIM1g09jIATWhqWt1wMaVHAXVE0PKnPLLNqk7/WG85IQdywGz2exm1fhx7vfYxp59CUZh
npF2pei0SoSzh7SI6DQo14hxCTYsX5qALeWU94uQcBA5L2cpYRrcxAcGv+XfXMSsFdz8DquRxMk4
VAyfE6uM/T3BclGVrGFd1a6nsWNrNuJh11tmqiMGqRCXLEIJpgOPpGJDQkSvlVQiJNNFZ/mRkpTF
QHakqCqMH1rGq3g/GcoF1DBJllhcJinWjdM4lMYuWHMRxQ1jMGFUjNGFHNiBUVkBEQ3IiiufEsbh
dr7OY16z+W1X+z1H42+zlTgjYscaAhHitkfIBKUKW/liUsFnZLt9Wwx1IhIUKK88Em7UZG4VQ9ea
Bx9wMghUJcbJVLcCVrFtC18hCKHIna04HQnTQSPp8XE7EiYWrdIJeY+SRE6cQAx3N5WiT99dhAdj
jOJEsyxulm20n3BBK2SS5Rqx0o1P9KYIQwWOoQYCqaMvViSUxYvK0HEYdy/PshJI/SyWtcCLKeN5
hFW363I+7uNyUZc/rgcmE2CL5/NkcGzyeEJJfczpq2J7xEdfJqwmus317JeJttVcZUDjGYJIMK+s
uOn8xWwTTJx8wIGAdHhzrlcQpoMLRtxnRLFRFAJTwaHKkfA0t3ZYc6fg6drEIm7xoaer7Vj6HQgM
hIlNvj0NtdjKfFdfsHagZ2zjBmSDrYXyVE25RBg7u0vO4y+vpnUeYnszO52+1wtm1NZrriVAOJpr
IFUzy/ANtVLlXId8vumIGZ+5YoFdZn4TTsopAgl4qWmD/hwVcNZiMbj2trHbfJC0xWdmFiBSjLk8
zjg0xbMGJgsL8YqP02p8jbP0eAldHuv/zLRuzZ1RKKRC8bkdQfSMwdPuqAKRQtFlpjI/fnWSokAJ
/fjVT7eH3bUyTSh9Nr6P9WFTqzIZ34PYP81fbC13y/GCQoLHHZ5qvznwaMb4UhGVFFFJ6UIo22m8
euge79vzJryHozxJegfRucOo95FO8Ry/+kvVkUKNJh/sUIWiVOiYTb4ofSJ7quH4+6j+x2Laic2g
MgcO7e/dydwpmHlZ/zoTMXzVR4JavZMclJ7HWlOmxnITNJC1w8MD/0+L7+u2xmnSATqd7bfaDUe8
7KRM8lKeFqz0xp87keF61rnbrb7kVbXoZUSKUZL0IToBmDrVK+NlTAs302H7LWINXYVQXmPFgwGV
7rJfLG9ri+PNajK7VycjnN6w9Ifbov2ZMCEv4dJs/Tn6sfk87hdviUvqNnSJXxr39E/cvXH3c/tc
SKCipxLGSQK1epSEMoXXJlJxXEhcJN768vDVCZIYMtd+OhpsnjofcFMmYyN335p9sVAmQWDP1lX3
Tm+h2Mb4mLRbo9pPokBcPQZh/McwgjJSjrvj6/HhyvYpJ0/4CmfDWAziA/bACACy59XMDaSp2GJN
CURPBcUNGfEZ7z6TO7IJdE5rKApe6lVrQmPO9C/it10WvfaGrb2+Oc3iaSM8j6BUuyq6FNBbHNJO
370UeJSJUrimWrVeg4AFCZhgshhnCjFdgv+PrJYSENfz+9ppYtWpBLfxF+AEMQTJjNoZwKVUuFLJ
eC4B3uSPoILWVaclph3tDvtf3i33ynjuQSBZzZWW7knMxgkTiSOEx4NT44Yk59oXkUQbaA8zr34F
FRCmrMofIOQCFzImGPJ9wsPFAUjLhSRwGlX8aGu61/Q/FbgWzzLxPeqp0FFVIS3IR9RmKrK4Jj0S
DoKrnaC6dG/LS5kSjXje5pzeziG3KdtQEZnja+xKriIUIzFOsvqMqI6eFC68qBhWcRn49h+owP76
al9oxufqpdUxMaXinzoIm/8JZDesMSDzCUbdmgykjupq8TMAuuXE4rJmkymf0Y+Y0Cyvd3pgdfvt
fN94uoEnmuYyKWDlYZUY6BgpDrwJiEUjSTi1eanLmPhmKReBYK2yb087YqLi4EAZtGcgJX5L0wvG
TBzzyKmFnfJ2hEcpp+tvnWCGMacnSYtEwdt/aFBkjG3s/gBDfCaSi8AYlvNidr5azSaflBOU9adk
tJZWoJ0fq+TtWI+IgXnWu8s5nK2OXyfFx+6E5yI8CwnxtrcbXz0Pz/dFwUHycrWCUqZHLBCkKWD7
efKB5aje8o9Omr+4KkaN2RfnoYCj4nZ4apw54MLx+VJSlQTQWPy55cnnaALXRs54VHw8BcvX1Afe
OIXr9bA1wOjuguw618rUEoVwqcljFC0WhdYWtt+6++nn3fM9GyxYobZDLdZ6obj6fP9m3PxUm+1Q
/FdukhGCcLNp7PGZ/dlp+w3WAQpFSd1sji8SAWTDlBacwIZ8Au6hGhcvvQrR7hcr0MSn5g6Yv9M5
DSSE7CqPsgJcB7rmlhZzt6hIJCRJAEmO69ZRBSalEFD5Bu9Zly2y4Ot8qaKQLhPzzn7ytlf/RtcJ
lYBePuKJSYcgaRCgu6ysLKnYAqwi9MvRsXx01X72Vqai42dHI3wAkvaA9HDy+ngY7LZKzcnmWnT4
beP5DzBHFwwDm9m2nTNDMYKXntau91tvHQGcV8fR4DE93ps/dAbj1SYx5cOUajysxh/aq/2neIPJ
n4iL7Tp3q9a3Vn8lEmN6YErg7HHWXO8mdL4NIQPXG9CG+PCKbKthY+ld6x/fdD5AOrPsCiR+Q5ff
QXNdgGCITStgTiynhFUbkthNaHxK29OFgCYcI5BBr3k3Xndjp7IkHpNQJmAQEqpOiqgMoqawGZLg
JXG/4oydz4BkEe3d7425Nt3iWhdjncxOQLtK7CCsLRLrVPVBYbSjQ9kFiAvzpNIfRLuKOSaJnJv5
/NNKkiwm6tyRKJHZMo5753x5vY8HurV46KW4F8Uqi1g/Pv8x2iCIMkUlAHXrjpYrDMfj+QZ5PFoo
om3Td0LK0Q0opxi5CWAqveyV5gKUGeYDb40CGfoIr6M40ozM8EeBgDJpMFwe/znvrtf7uYRVjY8W
WaYv9MRbYMgCgqQDeDmRZyfLtb7Y7S1RL6sY5qUUELvkxSAjoW0AuQPPf2ohGDtmnNLb0Hl7lQ+8
Bg+CIR+GXqVhfDFSxphua/oTYCxlheRMYUmEQtS+wbhcGKBkbg4zUW2uKAXYM5Ce3/7a4oWAStUR
RJ4h/rBSzZXjHuMmMo4FO3s4EtrEje9WBtJswPX+ati8Vp800RHle8ifP764tHF9c/trzpCTNRTR
EtLx3WxbUp7EK8uKDfrGECwxLzJFVxWNlnzcmfKghLu8yl5IhOCtp+vnRVMX94jPMJgcvuloNu5e
+QCBtEjQPWbbvJyHFAuJtRqdiSOWzAmcILCiI5Z4cHByRoKscxYoD55QtiG1a1ovm4V/13tuGSOp
pUtZGEdcghYgSWxsPQO3VKcbDOHd8jvWLLUq8izRB8m8dilnaESe4ilPJWDF0dkAT3G+jvCHp4sE
gwyBncXDX3QnqYK3pgBJ6Nfj/lGPm68H0+Hu7WYdz3A6QqpH6T5uO8W79F65K0rHkrvr+i+n4+Se
l7+nYnKa/s6227FoXVRncllttoM9ZynHp11cgCK+2rKjs/QEa81uNqooJRI1TX2cufO4KB5UNtyA
NhwYdKstj8UvjeLEdLr3nlTtSFyH587DbEHyw91hMGzv69f1eu+vgnNVGuBiwDRd84WCA7tvVrye
DV1gsGfEOJHvZo3RAGVLoHwr0Z4/DNGV6GzKok851IAQ1IY0xG+zzASdevSDekfH8QcsdUgZKinl
e0LgJ84OWz8M0fR4jmD+kgQ9W/BAWp7Kc18Yj1e3m5lmElmFHmKskoglKQZf5UN6BLSaq21B7ILs
XMQR5vImYISMmUL1y5RyiH+KKAZykFwmXFiGknu5YAbeRhtWDk3ikx9KDg9F/Th65A+z5JSJdkts
k9dsMNIkAlTRUlwWK4xRWJdXUkJ5G8RJVCHZypmTfJsEc5xpYsPkn2uRL2q/tD9qE5PRlzB5ZOUT
jElClxNsoY1BgHi4vZejt9vz79nFJKYNKI70I7zhYV4mURML/nSQ0Tgs+SsQ+yk9r/oS1KsMfDHf
PA06Gy7qcIePeOVBR8XD3VV3FKe8G1usir88Mn992q8/jbrtG9i1+iMfEH/sHvLvHgoivq8oHnVI
0CXSoLPc382XN+2nxX5wmKLkk1OIlsTazfr9aKtiENglBWJ1Ec1DnQNFTXXSfqpbtVLUeaKCIMKM
q5FFVMy5TLBlz8DDcSAzKhB7btQ+REDybk/VV+L8oCEWQyAEJ0ITy+XaJU1L2GzINv0WK4hxsRhZ
lmgnY0KvCzH2rgZyaMNcC1grcpOD44lzhq4uswwC2F2a0nMIEHGOnICqlpPP2HVbZfNps12kxSEY
pFs+Lw6VJ7jMVAUlmOVBjahwA5psJIEQrfNZbjk7XWdTSedrTpBEbTqofYwoWdeDWTt1j2Lm1uDl
9h4pwbvrjyJLPIO3C+opv1hBcSZL6QmbjcKWI2vEha3HLkWKILycWB4dQFKhYklow9v0p0MMMqfb
hVQ2+lsJYzGmSveOxmTGncuyGsuiFuAihRZk6PjL8jBk4qBBHbnS4ycSoJXRZEkUr83pzXOSSy1O
WqJkqw2EVRNmHoRKR2NG+7jESxHJnNR7KU3rlyyHPufCInHkJYAk0fXmfLs8bNNRecIRjQUQcH8A
okEeq2iHOXjoGgOSdUKQkYssWyqpUvFikzJnXIoTXUTDokCzBWvs4x+9j9Nap3xzfjhCPwNH7ONE
JDA9L+88OG8pJ2UFOLrO8L43bg/Shvah0X2QrhTlgZXV2DSN2jKaIciqzSXLxXk3Ue5cEFyXh+Vt
e80KI6m4jCDz7uzuPH1YonZv2Zh8IDC7LxxQioumR2boj4fe6PGwlWqFXzqrd9fb5vn7YYOijFLl
YI8bnFTcttZ+yx9REofzTz2BF01Ep/bnDhdE0G1DzscdKWqW4Wl3wttwAK9+YLx7XC6t35AA+Bz+
qY/ezZaoPYwjWOl1ePxyyfa8P70qvkrTpApZzn0SQaacQE794+yhN+bUkraXiYCNw1SLSoaTQiuU
yHEOtV6fP1/qDb9xvXFd6/AseCj8rybtLBJEBvXYxbZUfGgfHWXSwcKs710plcr9lCQnV87v2LtP
ue6ey33yaF11gmqRwImg3JzHZgeqWUprcoNMJ/13k30bbafryzN1dKPNsNDmSNlv5RISsHqeuwC0
aNKK3RFyJ+JkcMxBQbRODYGDqeuct9F9FBSVY71l5/N0MobaK52UwFiJV47N4i9xkOak2Fy1D7/B
dkiiN+/jObsxEyIYSHO2uq33nz9FbqkegtWG7RuSvWhXL74r+QiBdzVNPlA06MUiZ9L8uoU9bVFL
GY/odZE7oknKEjgbfFHWTSXVarTg0uSl8yfixvt34/Z60OkfL4yZEM6sc+BdpuDgiicY2PJ50Jyi
jrb2zYENVRJlR2QcvZoIorFFMtHuwCNnkt9kG5yz/s/2N+wYWr+2aQ9aw/lOjc7X5+50Prhsezlb
6qyT8+c221Td8QflqZwEnRfMrA+n73yM26I1/jB57vy6FesqeSWIWnk/nWnPzMxSlfpK/xy5Off2
nxvz7YdZ4ywNh5RhOV3+qI9CsS51jwOEf251B/+fsrNtTiNX3v4XWqqGh2GGt3biPG52nc3Z3eQN
tSfn/LHBBmxswHz6+3f1JYkxSSXnrlI1LaHRaNQPakkt6aa/fLOpWZ8+nrY0v6k/8hCvkHC4X+Hz
dFqq3tTMJvo8KnP09EE0/RoX3P6zver9aRIJQoBgtEJnOUlTQAl+3YJ101kVSpAEHLXva5qwvUcf
UK6rzR98n1QpScg2EPnTwY9gchtxdzbd7s+2Dy/3Osdpxf6zM13DxoNEw1WmfUTZ5J2VILPFXrP2
9nHRXL5cTvXsx9nNGzukxHPhZ/mlfauzFf/RoWJ+K1XYrBs2doZ3j51Zqnr80c/E4QVkD0cnO+Rw
e87wYl01eiMPjW7nv+ln+YJ38eZ4PX0yB4QSOyYEllLJHD6gpIGWfygw4U41tM+Oas+fDFohLjbG
K51CCBFo2vkTSychlMRtfSAuEGyOQ4DodHj8W372kBMSWNwli8UsA7FZxuCiYWUEs2zzx/XTfp4m
mWwI8XhhizC2eBUuk1dnfqVsMDFJWEPA5mb1+5ydtDzsJ4HTxeiieueo6prnHlRJhKnYR0SoKTDc
/RGdbIRIP4uZRl+mD9rVd/TlOrBwQss0nHnuR5PWzCUp85N0eJIKMiEiQLjAgdZdst2FjKF6Rh/v
bg5hO0URPOkSQ79RB+pE/btfzJPkAvbuRm/V4KAlNCxt5PMO/d06mV+ttfvU33CYfa/3YTHcvNHj
z2XOBDPk3+F68amZtP9xQ/uFoVnL0ikfFbsVoqb6XJiG3NS5mcR9i37UVRvWvc88QPFdSN7lcPlq
zskQ3ffc9F7j/BC7QaKh4oKhUjMXSDFUyku8TqEEKY3cQZCB9IbjHaovc/x7aG3zTPRDepymowjn
U61RvNJXkg1myPsyNCGZco62l/dNrUbjH8Plsvo/MP07CQkBUzfm4qAhBdjYIoUiKSkUKL/EnGAE
qVY7MLUlCaNG8QXdz400EsgGSlAHS+2IA1G8um2B//Wjno96EesUE5z2rP+GHZr+9mK+PHDDzcPF
frv49WG62iNGwS00VdM/jI8r4q6OP47i1VZuCpIyv1X7/pvr/X9685DQ18uxmJwHpR+wtd/cs3ne
POnSZFTofYdH7BH+8H8pR/QGPJ/6gc07jpX26yU9kuHpfsvZI7UGhX6YUg+DxYP8Q0hIq/9ZVYja
DUePKWuMnDRP4Lm8NJsdvZBLAvJqIIVovUWpGo7yKl5iqLfFIyDV8PrD+Ok9LyYMp0ykB7blqgDK
cSsAh+sYqYHBH70bpPfx11/u1+P7u6fRbqfrmDz0HzU4Fmt6AGWjffiafIiZK0H4kHYwHyyvF596
m9vz4cPgLxIZDntqO/sKx4TyL8uH5q7uT9nZoCkIZtpmLNiHWxhxHmjprj0/4afBKWm0G76ttsgN
blapu/pihlWvQ78qozaCDloDQ1knvUaL0Sj+bNPMvBLGnA5jPVztNfIi0/Bx8emX5v56tBy1zfY9
3z/HPf/zL/Ob/fiwG5GUjvzzNAoLc8wTxgI+H8JEW7gTxNybHAnmvV0ql9IZv3Pq0y+Uzark9T03
o+c5HJ0G5fJI0iEHLqtAEM/jPHLPw92qorMl/vivwWOkM8XDrhO1ZTQi0O0IFP12LH/Hmv9iv9JR
y5RmWE2f/gEjmyu8umG4yHFs0TN0NQI47QlEuo3ca//y45PO9oK1tk+LT9rjNt+gdAdhRunsEE2N
MIuQZweWuzdLqf3e/BWzHxJCMWf0HOYekYN2IgKRxM5fPJPzbYetibhf7uvhYPFITXCMwzmOOVI1
QcylAvXxMXup6SrKYXWlun64Onu2+Up+C8yTPtRfNq9Wd9wQk7e5qCWXk9cPw9+b9upsNOREVLVU
eBLzhFwlDpwNJBHc/7q4GAzu3g5XpEWSYYOfpDE+RfI3/zrY/T7K80whvPx/P8a3C42FwyUxNeb1
LJYAaZvr3eUvy8e7tt4NV1uxC8Gkan/fjT7wicFuwX6kZzakppzLKf8Vy4cIl723bUr+s9voLH99
0OYJO5SsiyvMywc2IMWZVFyD8LC65HVYc31mEa8Wy3AowcW9GayZ2bw7b2tGqjRFMFTa05/aUz6k
MSVNM6rWOu8Md34z5mhScb9EVh9me0NRarVnJ+XD2cMidgTu7MMZRfBInLiF50x7vWMGVGwfnqa7
T9ft/t3TSDRX0E4auVRQKvxf3Tz+LfXBOvcBv93P4VKd6+UnqKORVTP983p83r+qX3A6Al/nZKBb
Xu6lTk3/rVa/V2sOR8zTrypp9yn77MJariGHz5EsYfxHWTm52N4zlHL/x1WtbNMNLueD/VoztiST
DST2zT3qRC6EcthrOVXqDwsjGhBJNEMCiVacrKJUXwMGWShlcfWmXTbyIMo8cr18urit/wgj/W7/
4qmMBWUCUJCeYztDHCp8/xWtGr22O3qrThsRdBg8QMpzO6JYE1YTLvMEmu+ASo/NBLzXQd4u+xf1
xWHGxND012ocJ6XzVQxBaLX2wJQTgwW8pjT2I6TrFCip90fd1weQCPQrdU4uER4xFH+DaUzRslvX
WtE8K1/7TK7H2er89uqtGhRx8WjSX5rgnY7T5kXPOh2sJirpM/B5PYXzKn+rNjLK2w3lhv6LeW3t
tCmrBnTg6DhN8PNjnedM4RPhf9t7tAP+DjxEJqBXCBi6SM1i63Ge+pd6czFMJ9vpDnPYJ1/ixXKD
H+BJLZzwg7opNocVleaXpXeLdTF+72jWYNLK7idpCSV2zGfS3avKZiXCHR+cEbtqXtz1kzcitfR7
jPDwfDPhnJn6JV/BhbIfqe2SM672jw+X8+nq69F5lE9MS/heC1G3EsoSRKp1Gy6z14cX7UfSeblG
YfvZW1QUEQ0dDtXj3678YTFBF8esNQmuEJlAKGy+ZuYxCjfc4uwXujs5MD78q//44nq5fDPq77/v
fqt69a5+o2i/riDBAbKI3dnxSpqLmS7sC9WRMRw2bDNb/S5bLJ6mCiwOeMnBTbY8lw8zxMZGoFo2
HKMBYgAa95SH0Y2u5F6KC6hE2ZrBCtKyXLzlJHOojsNOcBjMRnG7USwD0fwEPAmWV7+JFAwVH1kK
xm0BblHYvtJpFyMO/EyLUeTacEAXP1754Fiz9swrW6SlYD9znudL5PPgT6ES2kbeTjlE6fqMExFI
TnuuV9ezyZlWaCiAbGJVJrFNoOvbT6NWnP3LfTNZ3zPnF1YkhiJKGgUr9ysiUp8skUodZ92tpAic
89DT3gj/ubjDQqfJEedmNXo37NUver3bz7GWIjLkcT3tSFQkwV82zqb82b2E394xNh5wF1U9Hk1G
Ld3oyWWQ29lhdL86DKr3DKBGTe9P2MNqBrhpmEL3DO8Ib9cwc6kxWapq+3az/82Zd0u69bDRkmqa
Xus6ot3q3S6dJY9Osm5MmilpQ/xjSEADGq44z8ARGknIYfGJf4iofy6KkvgNp2g9zhdnV9d1amp3
mZBCBPEWorI3Hy7Z3cw/De+aT5P5W/5VxxyLiLs1Q5PNx6vx7vfqei+nx9FmyvFdaXVRmThuKyyE
Dc51nQVo4zAymVeDh/PNoH6zG3KADqukKp6bzzrncZBCVi8aAjfT7MjFmWhP4Z9QGBd2BS/cCv9Z
+YCIFzlfiZ/1eT2Qh9aRVazmO1MgW45BgjyaLd2uFhL2+Q2G6HL7uqnvL23tkii1maYAiJHMM9sh
A32p0qvx/VeM3J+wXNxK+PzWwqY/rkbcbFePJ9V4VD2/1q7ZDse9zdWKOUf3crwSrhLHwEi6mqd0
87rhTD2e+l0x0HYhhiKk/IGnlMntedXTfQAwm7aG8+NgngPSI6sTputVJHsRd/vgZDhhzcUqt9hJ
Zh1WPEwHTYGyj2i2GPMsxj7wMdwakH/ywzKMzkTsyFrtX72JIsrzHmICydP1vaJ0c1PeVOMYvKCM
EeActJIh6fAFUThlxVFh7pFJQleEmsT5UZpvOXw7bdRrk+7Q1eCwklRNaHCTHw4wE8zx9P0J4dtv
dU07GA77qOq2ber69D7D3k11d/MwHh06y4MQ0sFKx3QFioimOapjF8f8kSQeeE5WmUskdeh68xXD
x+aVoAbafFFv96rZb8/hLOIqP7EeC6N5Rp9Uh9Fsf1mUHUi13OEmh5d58BZcZMS2FpCp6DQsSRtT
8/hEKiuPnbTbLaLwHkgJzkDUXEUUxMG4TlAmnvoaXNWtuoijVWAGoBHw+9nVZf9qLX9Zqxy4Y9RM
ZZCZkYDq8TL0OagXj8s89xz7TjLP81a7AGsUm3WiywXaZZU38V5gKR9809//A2sSiADNqWkKiYgU
mcfaHcTWh5UaGSAToSg4W36kgEBOkB8z50T93HOl1HITclVzP29/OKkGurCxcylyw+UqDEqf+u81
yw0zqkOLPdmxAVgL6HRu8IcZgwufxETPOdKsaXVzXARJo6Au2RNT5KFkUSk0eOrBmNz874hbofBz
cCLqQQjkt38TBAhFQXqhCI1d8C45wKEREFIYDvfj9yJC2JyeKuEGPtmcSSPQ8mGCuKk14/2/NHpb
DU5afTBpBqN+1Vb9wbBth+3JrcjLcVMP5riHvk9Lc9b8NC1kLmqeaNLxRSOEHjAFLIxdtSA9H+Og
42QB8mUCFHEriFWFegGdjv/VXYBJQgt7dBZmm8VxIz8+SEEPIXVPiPG+UkJIh/PzdRwCxl9pCjF7
DurBOG9DfWv5OmpeWGmxORtxP0Z8XYePjC58YzNVSlXOkx2pknRJuOhFVXm3eyhVgjkJVw3o3gd5
Vo71nPkULpC1FctnxNSMxq3jTyY3UGY8sgA9qGVR0jQ60SILjEHB42YZuZbwVyGYZcRR4wWGjPil
CXK9TaHUs490ZyolyS2fHWqYFkCo4HSeL+3BfAMzTnwQr/cb4pU6S7y8hnQ/4pO3yGlzJI/18y9/
sIoYA/AC/f1A3cZIhkJHPpFySQFZLea/+eX0DsSPO7xcB6rtChjRjdrE9TExXQTRwAsEsSpglM3I
DTI+O7jl6FqXFYQ1As9YOyD/U8zVQTqfiijp1g4gaGUgbC+zJZSRXxZemHDPfPRus4kz9MnGX0Xd
GCERpJRJ1DjQ3QGI+wLMFTSNzZKuIpL6d4hBkPsElH104/kXXgRNA34wCAajpj1FfAvvAm5utZvP
b6Qmmn6gOPc+pOqbY4bfHSn1xuswNj+Vj+p+Dk90P8e4u1LyE7Srw0/SLhQUR6+QQDfphjJ0ZkOq
4FcAS+EF8RtNEUMPDfwFhqTzTYbS3IHTIuCKhgoHIcWBDGXq5mgNkjnWgshJO/LUzXm/rxuveEiz
KfEShodEQxpAzexWCuASeqTiKA8SFrJDmQ4J5L5KDRhcHyud9p2otjH7AOzilOF0V4IoVVUl2dQa
+UmJ6/cyg5DPzVpa1qrc8iRxYb+1LjGxUEEUEmTfc5RNCE822Ui2GIL4YWt861WYhrLi+Df8YaRP
4xAP8xKFxvETDL3y1sIYU45xCu06wCYxP1qIUgRJ2BllxBCEt6uCOvuhI4/PZP6UpbzpL8a38CGt
AQsCyfZdJiYxaAQXgaYD1c1epkRhL7V+oVMMGySreeSZKRA0JyvBLARJQMw/4KSrsxf52FgjHsXb
iOVaZz55yqJNogvZYLXDZ0xqPVcSW/bEk0QRhgcO4Cbip+3/A97V26hqT1agkaXAb1UvHnYFwcnv
197fw9vhi0cSjxFckHEgz/OkPoMGUtXUSlFBp7Gq/d5f5wppxUmlDOLy9hCpAMgaJZR3e52QdjIB
QI6tL94PCQgR91NASuAVatrtr3f795d+v9/6Y3uZwfr3TLd20g7a8bCp2lH73GDGW6FX9WZP89+k
iN0WpV3kokjzrmrG8nmwTkODEwpSukgjdI9thZnty8edViAPGedNpYBSmFPIAGLLO1yJ/D4/V7KQ
mDPmy2ddJmQk00kgazEnzYNHLxgcr0iiPBDdsJtmv2KazBYRj+ppvJP8+vLuIxI2AW9B9LXCkO3U
gqBvwAnIP9DaDDzrr6/oIWsxTVMN7y/2cYZs3gGK1KeDkVEByLeVI6lFL4B47nSy/jDXpKq7anbL
oHrCXGVKa/XElqMYBX7bjfGIy3PX5Sg8S5RghERUCtHYQW8dSvm9+u1E94jxDTFr8pXS0VkFUq5V
GDs1Y/c15bQNu3LyNh5Xnhrzh7r93r8pRwWGbeLRKzgvpqjnMyuunqwG/0sJIHoB22L/Hv1NxbWa
4QQqD6KJFWSQf9R55nUFUvajM8KJ5BNF6ktAPOUfbkmBb0DgAketgXSrI3zC2CAbTm48Q7pN0lMV
qI8VAy8PnwzJfEdBFE3BW/2XFFJeRnFigSBWexu+75flplpN8S8ORzuPo6hnKv+L2uvHmmTS/44i
YcxdMw09qQeMBZ8rkuahWmyu9831++RZbzXLOy1cpZ1IcXAKuIXK0FeGk2hxt4hXnFJg6eFDLD0F
wiUWpiJStg4sT0D6apgvdemd7rQwO+SA/4An9IJTCuHAe2u2cNop4er1hMlb2TzdRRRrafcQZheT
48ft3P/eYHvY1uw8HQ8YdA/7Gox3pjiWt4fVbIb/Uwy20dVW12gtEDhQXu38ENJd1WC0bQlWheiz
dOKYlVZqXo+68qCFRDVvZ9wyO5vtOX6amVENURFJoI2htGHOEiuBz7PsSPy2ebGuL0h0m1cXm0GS
fdrVWqvIPilzHMIsmUBLowXB5owFBNKA+EhkJCb8RJAAMnYFwrJSJOMnpKhjWaU73aSJj3rcMudU
DevhsBo/p8VhuN8Oh/XuOubAq8fwIxN3xwI3iHnf75eO6NyzTDTufg0LRpGgmYlFtwO9RCP0yHEO
JC0Dm8WQL8q1SeP5UD7WHOeoM5TMmgnmAVchvNyIuWZy5XLu5OxOMaptDnwI9dLImiQtVGvaw59G
QsFBqK9TwB2NPrMwnxHcRECYGTjpKuE3nUJWeBGRhr+KYLsleFIjf35ilR+OjbNKbv6Ybz/oyfBB
Oqzx2kJVojbl9m7R3GJ+0xy0AEluuDDY/LXle/wBcaGxv4Jv97cYRgWS8WH9lCTJyqnUPntNaAYk
Ljgz1EfF4gOiRYEuIU0KEeGDSwlFNLfrF/VfJZkHwRlYAMluETWSJ6bi14JJ76m+OIfdBC+Alyg8
hhOd4Q/2ReekHP5OohqjDaKHPydQN07Fs5pE/hDVPCyMPvkEkI9CCgRx4DEKdH2tqzFJ1BKdkaec
L6CDmxroQHuUFtMdymqRclBNWlziKT/Yhd+WQ4rZKc0iQSTPVClrnOT7zBemUMLkMUeUCjo6OL8d
X5SKGlEhZEOSyYPkgDio3jG/CdTxo8/mOAuljfBOcwxRDycTsUM3U7XCurxUbztbHdLs46YXu5Tc
akB9Xe5b/f1actFHRceancDyb/pa3u+QF81gudLLgsM6SmFWGwq7U6DCzuGaq8IyQl2Os/gpHXfi
pwo013TMPP45cgz9CmN1ysq87nKA7pQgI+900J5lvTp3YnqKinphOSpdbMtuHpalY94sujeYk/+O
lzWs9xtUyzgfYxhNEje0RNl6Q6xbnXBMl5JqBLckVetMD9BgrprmBSSwuQulQQjN4fXDw/uuSBlH
nkqz6/VqZ7dJlEOh+VQXtz5/lxrkNiyPiIjUw8/vuF6Kd2RFVtjSj4sbP6d2Lt8eiCj/2dxmMYDJ
iZrhxK90bONP48HFnS4idbGWvtRMmX6lniA+qTGxF/UNJ72YCBI7lfYUeTX+0FeOt5f+FlUoWHY8
fT1YM4TAVB7UaksH8pvHHKVFQYBq2vbf/GVD0ClZ5xE72Dk4UogehxfV2WD2nocwYGQl5kCXJJzO
iR4omSp56O+OGlHmrzQ4pU9GKarlvvAvMYSbTp5we/W56ocPkaZGrYuBagnMsvjazAck6D4emKDt
jXQv70ZLHylnRxLSHJeHh26HcooI0uf2cQu4HwDa+YbPxnzTzCyfO9y93M600dgm2dFAjlGL/Oht
kxXoL45pJ22I4hPprZ3obhpIYnhA0QR+jjS3l/7Me2lpKFs3TAh8qG5pnq/H18fMjp6J+R3KhxY8
THGer/EbDSmFdF66YSRFJuwpIoZlKwU5CBw/l2exPJeVrsyKYRqv8/F0bEBgyvpdGSHwB5+C85bf
N7tjp6zmw3jL4ctwnTdj8OrDF1nCeZgKQjvgyEf7Qm61cg6qjqesAvGn6YBJMH12QNXWTzg7kCgw
ZQ+D0FFS1Ei42bGPg0ha2SNNTREjXuZLQPgQYNodEGQMYFKZNuB8njNqtlA3wVD9+R4HvtHobfrC
EJX2349j3XHiEF8Pe5EDSgL9ieDp6Ezi1I3gTzRCHU13os4A5Ey+mD81H8PQsLKmGmKdAYRgPvbr
CiQ9u+WHHpReKf2hD9Kw8uEP6ZiQKBA0KMqs05HyFAl+thRiJGvhUjAd0OrxtNtyAbG8eSzJRaZi
cjdHzlSPmPjhcjUyINikg/ht3GMB2VDGYRLESpq/b3++Wsi92yWnKochDn7yIlRtlOa3Pa7a38YP
8/PUbZBoBUKTW5+47Y0DoYBxEP5qOXfLCsVapkBIIOUCp8I0YoXgeYovasmFmag8NuuHTQHGA5QM
BE9lQFkKOPkv+Qjec3o3mf2CjqiQAC8Bu6JS8OBS/emTGNLQI3iYp4rQmznTbifkwfuwSd1xkwJx
5MoQRFOReTxo6zLfmlCEgLelgD8qpVAd4iChKf2XBCV3NKg519g6J0EvC6PaMPjPSbNkhyYyCnSw
2MMt1MdQ3XiY5smSZLK2H/cq5VFVKSGX54TguFQquAe7LknWcLCkzPsi8vqYOP7UbQmUuOcTDuKT
oSdMQGedkDz1RpSQO2gzghSoD50jLvn2egnPx0pQZyiU1mGLLWZOhs/0rjBK1x+WbUxKhnkBT/pI
SuREEyJkux6cEfgD3MGPWxuBl86UmhBcxeS9bC0kdoz5DUuujMOw0BLM1p16+Lg9gtdIFHT9XpJ4
CX0xi6gLT9rwZYh4/3/9R84nTxM2pYrlU0FoIAo04vq5WakeiOYy4Ur+MAwx0S4di2oQTx2MxadI
TZANQIJ5kf4hViyPxg8sF5wTHG0B0wNZ54PDB344T+fDz5ZbHygS/Rv5eBioh/M6F3h68klCU+ZR
eCd5EBb3KFSKf388b1RXzXfmSuumbgZsOh1W1fBk0WU7ehhOr7fLeXfaiBfzMiABPYCUgRQHJeEx
fLPwWFokPLEkkS/pwYUNCUIcE8RcCPu6jG7pPaTRsZbjhCgj6hM6PRcdhSxIGfCEw/xfN5jAgT8X
Y6cZshxNq1m16ozqN3ADCYXkBbFeEiGCim7k1NSsp/HhUCUpwxVOH08MDs9pC7eIhrO5ErSI0t+O
YlsGMbVGzJtRJbcPSNImMebQUF/DjDxl4JGiIS1RAl+vhvmsvDGh5Cbz/xwVxoFhsx5XlLrdCkSu
2OjYvKT9dAR/ET0j/AsC3NzWHy2CZEz7AbNjhlUGMijrIaQYoaMTRfp0RpUlEOhAG5cU4xZIlhgQ
S4u0c8rHBFEniXcC3S+L6IwOI2jVacQFkeSncsoYnXYehJNAkS6s4KTEuW0kU8GSvGKbggvlK0A0
dPYQlCwghn5CHxaBsqwIrQWJ8i0z/KtTdahUqhHqjxLcQCAlpNvZSh2LguUFFE16+QJdz6NJBxot
vgEgF0qY1LrjmTfDkXXD4O9tuUwv6xFrCusR7Rcl7giSfGT/MMv9jLlef3Ee5ly2ufMbHm1sOJck
Cz2Ihcw8Dm7E/8LpZnNgwUHcJ6+mcaUEUlA+IyF8hmuYKpb1oq2HEN1ojO5ngEt+3Q6dQQMp/gAQ
K8y0ROaqG1LdLLr+BEMLdgwZsg6PD+chfyDQCNLuR4pwF8RSHp+PiA+kOamHWoS+iUhSKLaxHt6v
cBZG56DzM/+aaworrs+Wg6u/YYsuN6pzZnwbe6ZoRHAaw1CtkhvG5624kWjb+DI3EBBDC/jj7uR7
K2+j0bDfr1kWYmNxfbIgxK6Tw/h28cDKGztd+FSarnywuxEggfYpkEYiClSASdB1VndWh2i85dXZ
1UFbq1ET6VRBdRJpWVa6QxfuAZKi01DDMaCuJUNQ75fvWC6KmSzE0bJfRN5ySSP7nHhkFHmkkUl5
5r5SzAhxbjT0gTPqxbbZEPAIPm6dtERpph/sx+3cD+fhk9WeUdufjPotDhOj4UhLoN2Vt81y/bAZ
X12/lxGP+W4eO2FyuC5xNlbmW8dSwuZrSABEcIIJAg7SDYmd2d4oe5r9teqG8kSZ8BygDrg7pvHD
i2tdsCNyyYf0xWH5ev2XEpj9kc7tqHUrzbglAZQGh/8hh6WAlIL4L6JGgNmURj3HDkGSEs1iFki2
NbsJ+Rc+h54FQrzYFpXUT+gQ46JkRGlII6QcJxJ+TMRB/Z11aoSkwe4asXWhnpxIy2G+ZYdu216/
T/47q+pzxXaiEJv2HyoAVVEOT83Zqv9ShN4Oz9fX2uUFoayV0pWBLLl2fEmhqidETFsgwfJmHApn
BxIIrFwUnj+V4kFdvG1R1JajytlZ1CBKSaSYYxw9KsBYu9CrwhRyLyCLBzGP66uKlJtxlMhUgDiK
+YnO2hNSLb6KFLFUnvMo/CaEf72yhUCWHM5dIJZmnDhQHqRY/bn79f6v/ipNVsKcWAphBo08yxBu
0OQj8CfQZmni4rBitCVbjB0mBfoF3MrFloSzkugAE5cUEKK9X9dNGpbBxeQyn4MQJRCdjbmR/O4T
EUou0AxvbXWcVYB1GFWqlwg1BuSBOFrZ+V2iod9kGLkABLuG2rMSGDIDsBxZWroQjiG6nXBERwxZ
gCSZj4APE5br+9wc9vM+53QPUN2O+oPJEAeEejCoR82pKmye7qdXzWJeXa7Yc9vtc2BMmL4LYUaL
gSGcCLcCj/7b5knxYATznWDmFOhl9hLjxFGi0fPAMiSE6RrLm2GtQj6T1wYg3FE6GhBIYWoA04y1
dRUN6UAjljaO2dvOfAp6gYvx2g8c3Rrz9DSy7Z0fK6l+e7KhQs07bIbjwXjYr4aDdqQBZKen6d0u
Vw9Xg/3TpZQUG1jcwtIEcWSkPA3QGLSyIUi2rZQWCsOwNH7ueUwZSGFqeE2SXIUsaWEVmkAmKGDi
zBbvZjoCLFRCokuoBFMkQV2OS5PE9b0d8vlfPwWNjkuNUkweZEH4W5GWE94jAVSvD/UDNJLKyQt6
JKb3Zh1B1KySj2+OU9Et/wUidbpKy6rCLFEE0dIZZ4dYfpFI/oRF4Ili+jn6rV2CQWI5np49HnRS
LMHFaHjh/JblPJ+ZJ/Z5svSOQmEskmBFIDgB1gOG3Qr6E36rTjpF89toXDe4G42aSX3Cb9vr/e14
0vafLpMJCZcQ4Doj8Eo4WRKDrRzAYRvwLiQKI5EdSIj+DsJeLDch9HnwbdIm0nd8I7waarpCS5MT
yGgPmAaSHshaxoFW/8DSA4jAocMhbrU62+j8fIUZZ/9kF8MjWSCsKWOEg39s2HNMc7iQhMUZTQ8t
aHqHnxBgoBmfjmlpAuBJ1LST0Rg/olPTclEveovl9ukyjZws8LQxRoZbXTTI5xTF3L3JgCKMySKo
gCxbqN34OoqDtucPXUaJanWrh3SCWte664+uPMl27vdpcBNi217sY4cKwsWgKTrjpHM9Ci9jcbro
5dlVfQExyHZ/eMOVex26QJQidCFiFjvTiq7Tc7KeveAvd4YWOiQuESmtX1lFS0CyugaBSk4BCRWt
tN0n7XtDX4fm5h9QHXyXdXhYmj8h5/BkG6LJOdFuuHE7GqPJn+vvbbXcH/qT3tOlaMfaBbSioyBi
k050TYeQ8I/pCwIloRbRAmMvFrEiifwJjQ1LLhAHCK/MMYOe/FfgACiNqBVpIyphinFDIXJXl5II
+UiRdNHFJm+E6GItbZARWjufIE4DUNF8IIpnVyIJYNhfFkkzAKJokvMveJw1Eo5FFk5LpmEaBxKR
cJaFmeiqReOMGAdGXx2/AKhP9yiO4BTRIPPG67k/pvbg1CNT1B5VOL42g/FkPGgqbZju9NbL5gk3
+u2BFvF0Q+mUE7X3HH9692Iy03CgrbZIEycRm6QWXtJLWM32MTjIqpY/oKmFvWSydT87PMrPB3ob
igniTByIm4aNsXapba8uoLBaKZJ08FAo8QugPPKhbDZ/LiqxG0HKPDslrqrYyJ181o6sle23wmCw
BmcxcSITSDdYhzBHAKOQrlUWGASG85Mz9mhzfasXK/OTfsZcB4SDRuPnt1ma04DcUNtcikU7/QCM
RhQoiz72mMWx8mZEkv3/d3iPQ1Q2M45lzeNesty03H8+nr/S1jSe07kRtjXN0IYeg+iuS57g1S5a
DiNwrS188zT8aT6WDZC9VwtiNoaPQDJf/08mZyP/7JMeaDToN4PJZDTiVIf6ZE3ifrJvp7vB4RA9
EFxh3uVdBQcRXyRHO8cKH3WRwi9wDcxkxnFXZN0UdoH+4SaydMgSxZXAP+AuEfiMOSkm8sVUPhm7
as0clJfriTkkrspR6zbxXWg4oNfVnu8EhjWT7oN4ikSfBr/oVi1+oPhG95CAGpqJiIKQUiwNkHy7
CX86O/9TKpC8ZW7aBQDd8ckL2hxCzwf3GIdb6BFLOkgJhX9IMbcU4zGUHwTlaf9jFkJPYc2QDvyx
TmTu8TvshIN6w8xkPWSAc7IlfP6wPux26944ndvMC1F10nbrtOsQVnKAnDAMsN0v0vnCQfHeZvBm
XX0Y8XcvelByFZ4AcYDaWXlaRyWlKG/lkpsXOTdvgWdmj/Vbd5WoS/0RHnu726/mJ7NUXFAMKrOo
M5bxmFOGUNhCQPd2ZhHjves3HOuWeQPEYXjzuv8n6Oow11yF9RGwi1RP85dwTGIT32LNI+YT6S7Y
hT+J+ylsphj1FuOXf8jvLBTkZ2EfcMPjcq05pxi/XmM2zwiGoxScAccA7cnzEy4Zn45zJw3bzqq2
P27GY44vmpzYSfdXdw3LRY9XH8v6KywCr0AwENu+pm/4nBvtt6+kHMwOpivQugZEA9j69by9Yb9f
WLnPZ04h5pv2SYc8iRPyALP0WaRII2Tjt6gJEBfnR57n13EDZFDmmJE1okfsipdHMMlQkl3FATPN
v0FM/4KYL0g04QoC2SGfaR5dERYxsbQXNw1I8/wpOd2rAEuwVnC0M6VBXv5Z/Xa9Zs1Wi7h6OIae
JBMtj7EalA/jjH+khPgf7ihZwN1TkW7E8CdcU512VcE19aThnKum3+cUohN7a3CYPdw83E1jdgRW
KcrFDHMcJsWACMYgTDi6bBpnzMRk6LNZ9cII3dFQHgfNFnERjlfOPd2Z9EE+XCgpg6OlzBCJTsI0
haCETboz1OSFttDOxCySDEKg9QuUpDKXTnegHiD8noAQhwbnMLfpnYjzLQmgwu727nw875+uL/6Y
DqfrThCgHTf9phq1dV1hFZ+ctbJ9HPQn/d1wcql1S8S1uEYWuTUlaP3ZXRzgYJG1pAK1r+toPuZ5
gK5oWZAskLQnUQUtNe3mLK7kKd3OMrUbtrQzSGlh425hEkOMiF1fvfqHPnX3x3R3EPerdTvQbQwU
EoJRWB7EzY+uNKf/vCONDbhdu4xWbvptNanqqi9FeXKyW6+aXD9ezXrTyw3sQCunReIyxoD/89we
vRuxY3/6jTdEDCfJgpY0JG9RoMaRBenQmKFNU4EeQlr76dLg1D/mtSfRaIE+jSNaddTKs7Bn/jJP
GkpLfhYIMhZ6GjH0npXkbe/eNIjLv1A2Zuy/uViQPyxREPUkmNhHq9u0hWimp0gabithpAEILUcO
8pj6SzkTfXPOZeovjxcWpZ5y+nH2+AGOcPj/UX+nkwviiHrQ5wDT0YAjd4YnOy2397eLSbV4mF5q
AQk68i5DKGgchBSgEQjaRYhmk9qk5k+TPa0EQ3AbPqI0YhldIlQ1YnKahpZM40CohDL0IM3TdJDQ
UlogUggFL6pw0SS1O3TyoCnRIVxAyJAmAY6uGYcvjY5RtER6+ifPlUJNwrB5qWOi03yQSQFZjPxY
CfZPN9BLCzYcgIceZNaODulk6nQ+vB0snyar6WVyXwhhNBkWj3HQHZFCCiM0e6FPUAPAPxmFGIrV
cR0fEVrZ0pckK5Ok5YhSnrF8nuyl4xnnhiwFKbLXpVsRv9XqfHUuE+Xh5RnkKTfwQTHMFUQMBFiC
qQUMTcqt0brEEYIhgyCWRKKWQaISqRAsT/FpQy1EtO0CtUzQQlbrWiCUG15zF0BWtmQtJO2OY9aj
Fw+7n+xqZgB8Mo6ZtBV7OyumxkfM5dX9U2EbDmbrh8fxKDo5qGLjFOT5OJgEQu/qY73REUJ0dMBC
VeNZ+xb7xOash8fktRCj4jnYVec1OQ5czNa/S/PHRO/J0zojkeL9BjOOoXexJTvHzJGnfs0bz2Ao
5WCAJN6fqzq7e5tZunDzucRAYCBHEXYpAW0hYm7G45I8FRixzRVHZuSFWpx1jxcvtmc6/jU6Za5e
ppTyAnAVGp3//Xr6+uavqq3fFKblv1gX4IVpYSAP1M2w4sRUtpmSZLNmUTNJ1aPYPc0Mz0nJdzQ8
Kbq6wcxoRoSTzbNA4yAKVkXZ8CYzN3boWSuq+Yv/4ypkZ1VBObfYPrusuhT+TUOwa9xGiP0v6msQ
zkHPzIvg7xE3n4/GFTuZT424bb27uV4uptmIg93gMzFdzDTbtC5RJxqW8ReLO2nfIzZdy9kf08f1
xfUmXbTQ9jbbOCfloKnY5JmDnYQBw0fZjOkaM3wmJfOKtN8YziZi/i6MXiQrzySRoM4LTdex4a06
SYOZxKcxHHxoz5pKs4vWiunfMFHES8H0IOY/s7Yfd4pxMoQVSsxZcKfWPbHPDBcGeLZgYDz0oPkR
aLzoR2tGIGyEYMGew/PqXpttwYHmU0M5uJ84iVI4wYVTiHEXDr7iwNuOGUUKb6fKQALR0eO5zpV0
BIRlkTiigwIdSLOipwbkopLApMG9E8ka3P1zGFTLxdn9PjE5jG1uB4rhn0OIXe/fculgcLi1efdm
Rv6H5oZ+DZAyqIUkJhaDtCu+vKUgele21qNwclFOgT82A2Ki4lSM+jVzXXhDjCZNc7J+d1jXu+XN
zWx6yTvErh1voZQSbFw42Qju3db+QGRHTAyk37eJDbQFJia1uW1Gnr/kluHMss8Z0ewI1PS6z04m
AqEdQg1DWNO7umgf3prRSOvyGs0MvYFFK9Ky1orSU7nFSTRRSQEpBAbp6Cwmd0j4cYv3+6dLpuqZ
GfxzUQfLL/1x/7TJm9X8MLytR5fp5KKiRNzgViLWHlZV4CDohy/8EMFzfPTWqDPQ/kawqMAJyUeF
Oym2v9GHIu6QIjSMUd0HIeJ4xSKmCTGAIY0nfoDuE70J34JYNmlgVFkeaXsQoMW2IERhdOgAAsEI
9/sXNx/5JSGMrjyGJSmNViwlIRmmUvEriC4JOph+JliBFo1MNgviTwg2PHUyEMEG/fGg4srvUTUc
n6wwzMcPi/3N4Ka9TIdRup/p9jZMMlIF+byQajK6AzIOND2RHgK0MgQx3YBFjND24NreHveL5GXQ
k3mcdBKl9HkEyAqCxBSYhIi4/zMMobOszQZxHTURLjZZxuJAEbdEXy9wkQM6GfJHiCIJhJSN6V7H
4QAQq1oQs8WR4NodBOX439BKr6i+HI1LYbAh0IO0apnPpUV1WwBJPyFwnPh9qgRrHUA/wbNyUJ26
Vm7H9+3Nw6KZxLyc6crLCqUKsUCs6qBXdOAhaWkMqmXFTWxCRAppbDKb6EDyOQpiiufH23+e/uRK
koimIw0krywjvi1WgAQVD6OnTyDGC2JlWqB5QSwQ87eelEjmZczdQkQtCOVREfSDZCVAL4SWqKUX
PG0v6FIMZerHILCf5DH3tKY3j5H/8E89eJW2/CbZLoo4d60nlIey35NrvKQRoJ/PUFUnR8jVkuua
cfCkGdX0fJOTpZ7l9KFZt4NNK2cHVD10KuJKCgFSjdjMY8ywEBCEgKRCJhBrXskuVyPZ87n0haJW
TBJCJ4ljqNtCJEgFVfAgEhJ6F2i9SzpNbcEztMAZ74qccdrfUmdIFEIUKN8tLvHbxRbmk8saaXek
DXpAgy7s0oO/2PkNHUAQj58SZDDQ/HdHDqVkufu9HQzYEzAZDZqT+fH7xWOz6DXzxQevqlgGTRMT
xCSqb857jxo8klggCEHztfyYOCBtE5fpEPf/RRMTLU/PVldaG8YL2u8tbyzIjPsnyhMglNfeny0+
uNB0447TlTR4Ja4QFhvckkfLgovCSNYiTvTEne4Y8bZggzgQFatkM72LM02ldPmuNKHyFxt2VmbH
KJcjlosSVtzUmXiOojWP6XRly9zIJdjrKvk6uNuHwWDCPCi4j4EtaaU6nLCvgxlIEn+GOcCBMXV9
xiDZrGhGNY6WEEPixtZlUFiTVMNqGdetaL5zu/PZ4MctTmgPnkuzLtIsZZ5brm7EWGtwsv+BZ0Ec
YNX0hAbJ+MTHFrNnJxGUR/2EjW/wIgmSjbASsznOP3AGae72f9wbDfonaimkgI6oZQ26HVRMlz5f
JWomN7N9tazmHzSgaOc3XK2bF6Hn92/q3+5HL/cTHQePeiLoTl1j5vLj2gXG4tVebMgf8EeB6meg
v1kG2N6Fwx1JNhX9Bx6tN1/RYbCJmQWE06F3mW8Ky3ZWDmEQHXdCb+bJD9n7Cc2WCeeRveH6lgtd
XUd2/oWLgIxCl+mytEjTfh0CnRcDgqfZf6a7OFigcOFmu97qACDymGe1e187AXVhgYskfbr5PLhj
YI4hs6mn8n8I64X/F/PtBSUnlxy2BE0n6eRK947JXQLeNSsnJo6Z+sVjm0zeolzhIuOcAfms16O7
HLJd4tfDre+6yyOQ5m71+zMWSxOG2r+r22LNgeQglBtV4Tk4Tzc7kwtM95U+7C4naQzj3P5r3m//
Y3WtUzo2i/FHMzF5YFsZUsvr4VnzRpd4ln+Cw+E2Mmn255Mm6j3OLUVTOviPeb6enFzNIZ6vWZRr
JmP88sfMSD/n+eVkd71ePw6vPmhMpBusNywa+aABVD0K330BvMxXA2HyNNN4cqU1n5KOS6Oiwyru
7l7Vy69Pl+N95blPFxXToNWXTTV+047fVTHTQ18vlzMsQARq19vJMBDmvoJrQCxnHvpyNTR/EEi0
5I32+aKQImoWOxsHO3y3P/LP6p7X3NfvQMsUqq6YPkwfdDG1HwHOBrO/+LGJgSAinDYpZutJcj/v
yiY4QWKF6kYqdjh1s3medQoueJrMXq5XV29IJsX/LzgfJc4mim7AadWy/kgerI/B48vbcfNiVC/l
HkkagqhTWHlc8kAX9Bg3FTku4Yhzn/nP3YHlBpi2t6bDrdEklOVqg3SDa6BZoqwWxu/bu8mvLWsm
YlLY0XwaTJo5VRe46nphK+RvlzJMO+j4nct7aGzbANUDpnuYCLQ3T4gy2p9uumm1girhg/5mu9NR
fVDBhAC61QVn17/p0zo+GLOr/87WZStiNLM/mEYDCUXFhbig/nY9ztFP/MhNOS3FZ5XFrwNqprqe
nvt8BhqYQBLBCL0lxjizYXLfIlUrxJx7G8uBlKx3RBVBkt4Mh9iiB2fjf0uLik3C1cMU1ao1GExg
8pbazAeX9Q3nAXweVVzte9if78frc1V/t1iWA7iGr/t3xwu0zAOj6fIVzeYq8f2aHF9xCYiGPsxK
2EbOngrkIsuOO6U23MEK6qoDq/b29+7FVzG4sQanjny5LJIHTZ7EIMqQ4gpSCMYXGzfiN+iUN33x
dvsvist9B8XmGKhji0/tV5rbceDqepfGv6YOEJJADcjkzoJMIECTKHwrz3q/8wu1bJVo4ipw3WQn
LB8iY2Ndtkp0G8v/Lp90ybGVM7IAApS7+P9j7Fyb08i1tv2LqOJM89V27Dhx9iQzmXdP8sW1Zx+w
AQMGGzC//r3udUui6fhxUiUvL6mFWq111JnRpRhUKT8FOf46JpFdNVeT91JNdRXIRwSRy3tSIChf
TWvcX6/+t7odH4+/c0vTbnwMxYgVyFZYyo+BhIpZEloAqsymUOQH9uXn8vd8fZ49P6DuQWQ5CS1A
BFjCvD+6HAw/O04D8GXTnq/MVuOcuG00yIKrTkejd+vDX24pN9m2GtxsueqGGMGtN50PftfV7iUN
ZHbY/ynjQg5KBjq3swApszXYaiS11eEywTCj67vB78/T89nzQJ1YMkGP3owlILELqmaKDrvJ6myD
1av+tZ3GhWnk33f/ccf80rrNQl5tsGjfXd4vDlcYcNElL8xfPrycpTtyVIVbbir0e1YsKMbQv22s
O+3GPD7Guhq2OTu23R0wnc/cy6mx7j1vpovZrt+KG9D/mndvqClasw6tV618gSUc9W0ZP7aexcql
ddkhqjJ/2cG0qKYoeqGuYQNf9s84hyx3T6RRvHM4xHXzLRZfwJnmTzMjUZCJB67gORhRSa0425s4
MmBOBHnt3og0hg8VCHCfkcJyjkIFEEMTP6zWT8jxSn+hGnbY1T2qOpzZy3zvKTla/bvuuLpftT6p
v9AYf8Q3IWX3MNB4MU4T91rKWYEMQIJ9FxA1+GB5BaFsAgXZxJ0WVhDD1gGhhYJPY8lXipFCo0OX
OmmcQpuLHnGcF9sxwEmh5UNzp63dRA/rs86dzvAAJ4BAEMyYcShBCgHEGlN7L54W3Q89vK/akuXZ
w+5PCFY24ECYpEej12hSWVeIQnkOsxCpINAsSEWCxfgnNHtlpKNikySL0HosNRtWzSVorceXp/1T
azr5x8mYMWTx6KPkJc/EbBY7XWmKZLsqQOPkBvcPDEXg8Fghq+XLCMLloGmBakZv4AxyxvByHpeC
pKJY8iE/HQ8GzRSEtqBA1DpQhhHqJDrWxhPjGpvypDH2SDqGgam7ZTfkL6TOZDeFTWTDfBP64ft8
c7a+P0f1687WtL7cRi00seXPUweng1iQGFISvjw/yj4SLIhv05O9MshYbeRqRGd9wL5iltOwoWbM
xtdTGZy+rKeT6Wre/pyWNkEPB4sd9IQwBCgUHQ8kzmlGqJQI5+MUTVQgW+TyxR9QnKDCh18eR1K1
Lg8Izktc2mtl85CX1IPdWo1SwhVeQ45ocyP3+g9E2a4tJFbVNeMUK9X5ve6RKJWul6pSYig0zWRT
PklahEdZHuj2lYh51yzJGhPTmx7es+Kze+nts6FWjkOlcdRTmSWsTe7TtLyQKjjEK6hZvU48j9r6
WzU1qdZPe9dAy4cYdzTvWiNWD2ShaFIolEA0lx5vfrw/v+dy97z48LhpUZ+ZdgYbldzwzaFDlRLS
ppbOYiddmXsDGgJmRJjD0Wr3RBFFhhyQkrBwlhxbsAKNWHMWCJKu4LaEET985wJYroF1gmEWPNbo
oz5fHi672zOt6fXLXTJVACGAUAwIN3bEnD9l2HqmPsjmG4WQBUj6cQpIevj0wCJNiFsp8wxR5UeU
TnmlciD+dh5lZ9xZXDeeo6TUbHm4KSgFMI/KquGoeMHF0ZzB9PN/QxboALObKh4c9ZhpJkmePING
6axI9B+tdXozCe8u9XTlyle4yXgKEstBo8TkYPMJBP80HiblqmVJpHNoBP8yxSmy3jzR/vyUw79i
Aqd7+dD5DBqk9FujyQAO5I0ZGspJC+BKVRWPogAE0v3IVvx4XA58Kfb2VbIMvolzw7ibYY3716UM
qpIKi52TnjbiJVQqeqv2+KXiSRHPwQl2/MUuEWASEPgECJMIOe6t1ZPMRGYla32mOx7/Ngq0DUir
v206gUwdPK91yypKGpiVXZF7qwQ96XEySGxFSOMNlCe2QhHfn+/e8d9KxclWHU4xbtN8LE5aVSxa
M/JlIoJZ8G3iiTiSgwaErNHDN0o7kWB43HY6//40U+/S7QHMs+lKiF5jFBznRLhZaLbs8vA/Tqqk
QjyLDqQ6jXF1Gr9PPcnYVFErq96v5Gc8AeZ9raDYL+CvLHbkiIlXzK9OkuoxejzuM2Z+an5b93fz
x/Zyc3sTg4IDjlmns8TwoalC22fNT4IpYYRWhyRAoh7PAyeEXkc/KBYbU1OWSLG56X2quqx32Upv
MDIHjI6Llbt0SXRfkAlwIFFgHQG3lpL4p2ceissjdKFI/p12mRaPGWmJB0k2LaFAAhwBhBdAgOCw
QAMWfrHet8AxAuFfWVW7EOPiqc7zxdOf5ia2lYqbChfcvR983vePk4cmO4Q2xc1CrcfdxdseV6d5
8gMeV9XH0dKyDB0i1jz5Ydo/sL/mZffyWdSl48M/SzKIA5QFATqYsuDyTWqzIdlpeYWAMgW5F2rE
xKzDQlKsjkgatkc43R1UHaRCa9e1IDjkITAGYmVtLSi8pWNgPUdlrUejM7ul5q7Lcig5EmlsweiE
ShJzZ1Ntny9zAzcRfmmyqnkq1YhNt1rGNB6xDa4aspzpVPIOtw93re26Pf9NEgcBeFchg9qdiVP+
tbvMYhWRA7E8mSSO1klimYN4NQ+YGBl1RTvlU6Shbj7VqVZ1ii9vhzebR+aB8nVCXPwybHX0fr/k
iJQLM6Auz6ArsOCF9kWEC1KojqHma4ZamiGbwEFcu/bHfVf2wF+nAtnu7jcb1pUGvyOQDoTd1LPO
XTIfKuKFAbxPR27yL8ZWQwWw3jF7A8fbP21dLfwWY8G7dzsucy5WFmYiBpxVo/8U63F4x/mSMr0u
o/yac7YqzABDqeNYJFTnZ9jY/Fw9bC+L1lELemBbEuEhAFQg641eOheMZPITCnE5njEmxXWmDL+Y
qFOA1BSos649KFm3QGlVWHYHpldsonAJk/5kke5P49ceFPDwIeoOuTFu5yGtxcxWMomU5anFJFIs
Rqre3Q5iQDCf4EwfTUc0/ES1NQ/hqDrsy4j9gWCdfn/Y2DnVW3W2nUm3NY+7wGEkZMpQk1O8U4IR
0FwPtDyU9LB2AfxTHlCAIUg8sQTyw7oQVv/CN3GXCTjjPAUY09tQo+8mPo1O2rH3EioSghMsFEaO
zmJgaa2ZCO81vDFbVGwa6eCFsUAKY/HIAXYn0enQsz+/XG6PCwq8oLC6WHHGFU9t1pIDWSM0hIWZ
gNabYdhMbPSk0/BTbMTssAAJPyFxcwjVJGYBEkOp7UFnOGyozcXDsLVfzFfTG7Syhm+h02bxcZN8
R2tQaGPSgkA1k8q+IzSDFBgyhbiUypolbXyzOgFCCyuYgiyvli8fiNm0QTEHn48JTq8TaA/err0J
ZtoYHsnw9IGVuHnyCUWC4J0eHJfogG04Clz4DiemK5OjUAIkO6O0jJNBoNEvWbHY1F8bvhE5ONF6
PG5zgEQ16jWPvVnjRwx6s/n8RkMwljWaPuTEMSChSBDrnyFHoQiuoymC2WnrDkVnBwlfMXuTpCYC
2QKYTCZQIZOMQPYYwSEGzgSI3QukhBQt7YQU9i3KRKClhpe4AnWYuKO2JimcVQ0BrRafLnnscYnZ
bPbueX79vL3h1xqigVPKmhDwwlLg6IqXr/xMv9wLyWuKrREypLolqMIs5vPQYeIrzyeHQUPOrbmN
gOvAE7jNLOZn4DCaLUIaCsQczO5ZOfTy6WV23n98x0OSlqMn3YlA/gVH/dlwwIQljFj1UrhQop8d
KLhMFwLzz6oAXQsC+wHBEU5woKUUCB/AGf3FQBt7qS710+yf3TqdfUA1eHKszN3ZfqY7GVNd6Em5
M1XruaoSefrAuPn/J4qo1zjIQJxfcZD7EB+61+fyy+Zczt3D4WnzMJpFz8lfxIvoAVcvzKmfsSYu
pIDvqwfLgm5shE94ABTDlK5UuNfoJniHdPO5eGcVjhD87SQQGMmsb7yopYLIC2IgMGssMWGeqDUu
7or5hfpxsYm5NBGZR2NMGyABBoMvQMxZYTJA82iJM/mx8ZI7sh6BO07FV/+Ry8xhUBBai45mLFI5
RVtnaUen2LwlyIzdTygc3kJDt1Vt9Y27HAw8+mGHx/SRrR+7yf38xmMKnniEZrwOMkJg0w9o1QEV
jZioUMrRND1n7yANHot0HtTNy9ShmyiJ9OcgAkIi1rdmR9CIVhearLvtu+ra2dR9ioCi0+HvsWwk
nAY7AfzUCGIGZUzHkqKJZxsnIOJHjsN3qU88T+tLZy0wlfJ8VWla3gQvpCZqkQ1yp5stwl0kGZsk
nXEKiW5m58Mn6Q5w0TsOIwExoUEwYOAbhrZMA2QOSoA7hNkLQKrKIyP/rHcMIYcLhIusmzQvQJJ+
8Zn7KyAxP3mbj2INfJON2CjERAeH4mAom0Mso9ZmPei1Z+GUuupUpFQdnERDGMc4zsqP3GS2StxU
9EBdCSQGyiJffBPbkcQ9LDGBjFC1bPsiaiJCOJOyDrOM2yNJliPWXIiQeQiRdiOYsrRoAyfl1C3h
80l7u6U5COR0NCt0cmdQ6RBVOgI4JKd96lF3+bzZTrqzGy2Ggz8K8WlVT/FpGqn7lda2yiVdnU8i
DjSxH7it9QyM7ECPXtWmeUmTV8IpQsXSmxgIZx0hCgFIAYbm1U26Tqw7+3EzREi617B7cLxIHAhU
Gd2+e9IyEAckFQSruVlFJ5IIQkhc8/FglkKQbO9jLERUc/DxLvUVu3naD/pZ8CDU7bvJ/SWiQcLb
BBu/Sq/xsM3p20OOwYz+XO0YvdZwu2rv2ovZDYQSiTwND+EcTBPoRUsHBT8w5h4Gsw6RBAym1prR
xKF01b4gBZIOvvjtrqW0Epws2WBzc1o1a2fRkpLdrTwKpQvMLSqGdMBpWrd5aXm3OiTQSiCa2YbN
4uBWT6KRnSYSLS8eeKIlTs6pJP4LgqJeUlMndfsMOnVZi8IC0oZO2u6f7ubL1fMszrXX2cI0r2Qh
d44tIKS83M/fdzvcryV3ZHV4fj8d3HHEtLpPhupH4a74opXk1MY6B9sz2tjNbHqUJocIbR0Uwhki
WrZnmmT5SMIBFUinL0V6WlHv7lUevCEDImHBOCK+GJ44AWoYQRIcPXog+B6bKWtl+YNc9XDcuwNx
IBc/NmICQo9CtIKQWNNwOfa2vHSbR8OEguOA+zaX5A3avd4PZ6zt+i+7cetxFtcISSS+b4YcSWjp
Scf0IbGQz2HPWYSXJVZH+DFCBiRAWoiZkAPSrp6YA7SFcuCoOH7uRKeAx1x0MIDyzW+PI3IQulDc
RJdbY+Gjb5YOoM9erAic1eOsNbgm7939Zevddbv3B88QSs/pzjosdWTltqWU4swiaErlwsNJy2vE
N+mtWd7JQKKhEf+WleyUBg70SIqhvJ7fJiNt1oDBLPAIuRGzlbLEeAuKgEcO8NH9+HrY+oB1JVv6
7WaRfObCky4CGAxp9vT4tVZN+RAomMusZ76T4ojLIc2OMXCX+C8mpmA6HBtDdDV8ACSk3bLmEhMd
UhZZh+7t723W1aWj+KLbEsC3G5gvgDglVKEEvag2bs5B1XHfHGl8ZLper159f4QrXKpdc+vDoae6
VIyi35acTv+17lp3iBtf9fr4Bs0dUmwGub1/Ws5nN8nI8BY1xeRWxxLwcbRWgSBSeIyOW2KIm/cd
HXNS8X9KAmJQG6aYzPb07/m1taPlBeGw81/178XoDur4ly5AMK76BjwrWlQqNMa0BVnc/ZEE2NTM
nVg5z7YTLQFuFs48ClnN5sTTCEjratLiQNSYebc6hUfJtDz0dHYzXGyYrp967p49tqe/k2zWFU/7
xEIwK01p0OO6Vwxe65YDDSA93AihxTBGinORERodUhOghnZkMOm5/TQcX0w2WlJq7gW+zQvd5jFm
oUVZPjYa9Mac3ct5zaduYqs7Wu8XnOeaLwSxKORBK1Mb+hZE51JAT48ggnDpmskPedFy4AxLAaUO
eSYSxuwmCI+BwSDmBetOs0PaTkTEOU1Y0SwPQIJDOZ5Ke0Lq3CPcsehWqZHVCPDp42GlPQCg/ArE
PzcOLKzgdGDilG/V4Hzy34kuN/XSodC50otFNaJ54RN4yBotm2Bi8AVQ+qz6m5eUwG/BZbi5phue
gtmAZDWEo8Zf1qv/uDz9vDYNS9QpQBgJqB1urrbL1efwAoYu/H6+pNSlIKVIO8outUAXnLunNV0L
x1pZGYEVzcBCQgGCvGLsdZK+eCE0SeYmYqQVVhKXhC9FCgxB1GxhBF433xtueuMT1VT0MT/27+ul
UG5UCm5ucUGoawqs15ooFSqQrDyNH2jgT8K6/cTiJWjjVkLAaSVgdonK0BuzQC+3WllPoAz/1K8S
3CbzA24h/4kMh75uerD4rVU1GnPkOpufGjLcn1f96h4ZdnMzOEATurENaZpMA54Q1FYvTANpzxJt
RUAv0/pAB1GC5XahrBEhxLJa/l2tD+K7dLisaUdGIxbm5ZBF1GUHE29ycrEKrAY+SrrKShPmoIRY
wId3RSq/Ay62V+p0yjaUbk29g6lNh2VtheocwRrleIJYKQ6E4NdKi2T1gAD5rVY/zobpIU8sC7fG
AXJ7c3VZpNrDUdIL+Es+bUQ3jY41TkVmPyC3vCjP5SOEVhuIKLihRdSiCzQCz5EOJFogiAUVSLq2
CLaWbGqKTQ159CGmH1OPSzx5XNckMchTnMK5jJp/tQwUq/Q4ZbmMQs4OFSx/zvJZfLL01sMDa6v2
lTSY5mxdxyIppZognjHll5QHpEIWLtWsZg8tLby5gbDiNrZC5J0SG0aysvyF60eVXY4Rf4FT6pDv
LoVbJq1fwC34CMrPrWu3cehHWFfWEjEGg6vVZn39qWRu7yfz3Xw0msbldFkKUV28DVYlIcli4NhU
ooWLQRy1CCV23nBJs7yl7DmJn/NoqTfWZlMHd5tTE0LHPhlQko0bwoVG3Hege0HFsG/D5PJlTUpb
JfcZDUOWolvKdxgp3+Tql2+qf82r2zT4lphRKhUFMV6HVYdtbWHA03cMFp/hQyVpN3t0UIpthied
YuYEGjHHwp8lOAX+MfcSzaMWIRRlyRJc5SBJCa4Cyt0PR05sFCdNpMaiGMIbyxO4s7iVBqowLUiL
zcxRWmpcnt4bL03ViFPTwAtzq1ZZisKFdL3M7XeT951vheXfNkM+weYHM1Rj9oYr2dtXu8XjE2bo
2MmC5IVLGjhRgo2PeV5cVzuz2IYoGOU7OS0vwHzprdOUEG6npSSmFDiCIbrzhn6FjRQwGsVLE2kU
QlpzRGZG16gDsPyEa8GrnYbUSIl13XwNWQgkIMdAfwTVAAcSyA60EUrr16mczAkCWBYC3nPKjya+
yG3zZtuDt0xO55ecR59Hv/UsbjjDvFJDfHrsThPKYP9VW1yRIH4qnRCmrYEgIqT4oAZLFCkE7SEl
jh5QPNbmWpIQo9r6IAQJXjY0XyNLRpCZ6Lsrxu6K2L5BccW7BSEvP9X5Dfqnldd8hommRtL7Y/Cy
ea6Av8Hn1oET/Bn8wG3SGVWX04e//Cn+rPQlfG4a4H/NIfaHUBPXh6qDE0Dam6/Ce+eaBSaejo3A
fiGdqXun9SD7r5r/RVYRMglkSKNna0gxewGlFHASFmJLDTASN2taNnwSCewDW4m0eeFJGjegYFs1
KJPHuO+qi9bgMmYaty/vBmk9DB9iBWe6xPJv0hx2L7HXxp/Z+GR/JS+2+tOKFxehVsguiJ8BvRYf
QtIYDrQFCJCmAK7Xmw9TNZ2VFAhr2iicGXR9TD7OOzVa9pnRS6RYeXn8l+Yh0fBtZTVu7D4Mw8yh
+71BhzvmOCKjoatGd3fr8W40RVexVoN2NyXqCJQwPSzjXHfyiSQCMmsEfnU0vNsAJ5sC6pLIcPtC
O7vNzTCuGDUmpcW30ZW1l5j2CvuYNMuPyWooslR/9/9aZstFu5tIIPCnqVX2AtPc0MMcJGLUfME8
DOE2B9LUNDuMCkJ4u8EZln1lmH2oswE77f640+k3Wnw777W2m/2MxUrMM9KyuF1AgrUurfzX3XMa
XCdiJSo9ykVeXhpjZQm01ghVn/cTSndkr6j4Q9YVKRrOj9VDqDhQOz5WFs21ZUloQt9tbmab67rg
IIcE2vpH9neiPPNiwtXwOcg82wVnMSCj6cPz9xw/s+heEoEHzf3GzfrgP6FE7zVKjLpcPcF1vqzZ
aJ5Ed9ju2r1q98B+e1ZUiQAaLM/9wyII5nHg8S4Rc7uhpcCU8JAOu6OeqvfTflq6RAZC6fghTRxt
1l/E2g3a3qqc3xu3RFg6kAgSSTFSlLkRLXSHOEQSiW7jIiRp7bBPIA3cMmH6pSkPZ3JS84H7/KZv
Z362Hn1EhExoDbxAEMQLiFoDbqqzYVuHYYETILQh1AMHKj2P8RENZxohI82iZvgTGndf02/cKtLv
cTPXgE3WDWnr9WaTbe95eH9T3Q1/x9hAVpscSxsE35TFA0R4DCwBElvrGeKV6QdHgtaJH7viOJQK
8SsB8qWzI0myaNaFUsQ2dfOKNHWPk+vhTohnuhLFY9YrEZwhNNE5X225+TY8e3zRJL5JWhDbL7aT
Ha8pUlJZClbk1wILidsvg2sRuAePWmlCQITYsmupPTBPZ0KbsgUaoRkzid8m6Gv2asyZZgM6kdy/
3Wvulj+MXp5fep07T3aZnq+SjUSIB1w9XPYk3KZakVmilln063H1RFGdEsDcmyzaE8pAH2hqBEJo
ZMMbykpHiy4ObU8TA2lb47QtO8jYmJmtFe0KjrQAT9bVkuR2Bk4/bHfvaO8kTtetyQfQ0tQFd2sT
ZdaCp2+3+KsGa0xqh8P9hp1q0FxA0VvsNpv+eOIFFLSkDZYFCbmACPWeggbEGVGjfY+Wy+eo/l8H
2Vvx0aapoaOvK8UXgfQ4v9HNrtiJg57MlYUC1qe9CSC3fzysjwqQZpbfp3+1YSQa21ET4rjhi7Y8
EiJtqzwSokYDESMrNSuwQgwPp7xNjFfZn0WGLEDj5uV+t3lT0nT5NB63JrdlloK3wdLAwu9hv6yX
nAZeZ//tw/l+m/bXFiFQX2PzTVMV0MDBoiAahJIikZVD1la4aWL86CWBpM2b+GhJNQX7P188zC89
CUobWwvR/AVxk5NiZy21vfUNz6CAtE5GiCp4mMEIy7XWH2/TnBB0oPlpcs41ervJufr2R4eNex2q
UZ/FQzpmoLG6vLWadraHh8705rjFkWOyaFMbEhCkwE0sM7HW6mUQIKEuBEwDpRXLqB41aEAQWlkw
D8SK1fPAqQ/wyY4a7O/gxkfppPOdaWI3fszBWAIMeXL7x/D+zxlbe7rqzZgIwBLcywuP4JUhRamj
5C7TysRMiEX/bKFDAIiVQR9TwRLwEyoMXjHkY7QPt4P1ej12JTZWpyw2t3ed7qEXa/zVd4TW5vwG
hBCklERIAD5pL6/CEEAXKahIjO0ZJEAi0jz2INzzsR5dL1RKJDKhrJuCXKJV6KREmlg7m+dVZRtI
l4CQz4ESjz9IuT3UEKOPeX1ReHUm6aTD1GzNqyt0JREaAgviqEUr6JnWeAUBLUxc73UiVcW8aJMA
4gc960LovCSa8In8SKCOPjUnbLfvRtc8gPoO1nwedAtdSbJO1CE7mNnjl0zVa5O44x6XGDDAPO5y
M06DSVoI8MO69fwQopqWMBUVCR9k517n0BItvAI+vbvoaL7WvAGCdDqaerVEYhOzE2NvMnlrfj1D
WiRYqMEhN7jhUcaDDRw1P4gZBv+cfKiGrNYLl0Mp2SsEjygMlJPsgkhj282sTxPxwofvz/kdJ28N
blVZMp/ogibTFo1ChrTbEvUCZ5kJjQAL94FU/559LbxXEJgweI//cFL34nH9jWd1ToyZGXPW9oVj
dEO5w0GLPxf/PQy22t0CoxjyUPoleoVaBaNREw8Fg9xx9h9uVEmWl8pOXG4e4McOZmZvCfC4lKxI
6uXnU6p42y91P17bmTTGUvc4zKTNDtof3NXH0f14xdqIWFUA58D2+827xQ2ojTYsWBDpohhKhY1s
T0BKQDVBXqLHLbYeKRWZM+MIZ8aeuNjEGgoI78TQiqYM/AzawgJ0H8jHRMc/7zFvMU4pM/7aAiYs
h/t+mbxQATQ5r57RynZC56vRxCKARwKXcfSAWjktBxJBiS6W5wv1I0ANPYPOjJz0O6lvW5Fo7sbI
/HjQ5rytNuZ8SBeiMQ21GFS3/d0TE8SwDE2MBbcRB9L6QDc95CFqSTcBjJsACTJYS3MTARYE6VkO
z5fPYdDDWtDMIWzsNw2/qbQ/LZ86D25zBAp/CZxuA5vxlhppkZDVVDxtbjELATMFTrhfAuAFvNHw
z8vr/iZfWOPF8/k+z19SwM1DwDWcOB6wsJ1hlS7XvsYF97XFu73B9vax1WMnns5ycOsa0tj1XsJy
/qH/AasLUxPE1Da80k5ZaYITxNGaEPf/9uDlX54KoPXM02rGCG3O59Ps8+wuLgai6ay6QAhuzHR+
5uzhvNIhLU53kwKjVR0LFN1BTOPccKcVCQjNDoS5F5wGTYPD6dzD2P3If8LtPybT38TpMadirQIv
2zulLcCBGEe4PvbBlowgb7M7Xuqp66oz2UdcW6WhD/bhjZonOSymm9m8NV6OvrS/l1dTASihOtTm
d+D2+fh6/cBRUjWC6NTOOstjatQtOJ77QxEKKhwtBiSY0kDK5F0gxQKDExAlYC4lxf63+X/GgOmi
X4sikCRqAQQnoPWA6qyUJOJmI/LdPt88nrGT/QMvJwN8nipVH93jgWtFJS3pymq/MSa5KFEL/V1j
fxv5XHsj/qVqEr6+30/0WD3aivoAg3utJRIbozE0l0fBuSlKjeI+ElIp1hWiTCN9NowftEwlKncC
kk1IizdyHw7BSXcohBAVe2CVJK2UF2fYHMjua1s6OogEwdBHqH535FBMxQzYGAClf0IYYuAiD6yn
TjMPYHRJxjRNgrlULfYVK3k3dGx4pC6WbOoV5wbRVK4i0Lhkftq92HQ+kkSo+yxpzrv4LAiupZtM
bFvKc3BWBnwFz4HSHOFqe9Wj8ZLHCAq45PdteKQzs5f1FHXLBKbecSiV9ZaVVhjh8MrK1/Cp6QM8
3BdfIsnb6wAxylPTmIhevJx9P/9QzRD9Q0dLaWqRKPBptPtrjSKM5TZeYpdb1A05+7DbpYOBqaoD
3w6iemmBhGP4B+CUEx8Gys+BHudmlMfawrD9womasT7JhAU6aEqWZWH6ac1NcQMASeRljiaEBXy0
7l37YvHHsSXyDC8plkoLiMXBEJEogQLAJRdU2HIBYqL5KwzLR/lNQCrkigJtYlS52HEndsFf8jG2
OkNKLBTe0nIfo0twhu01D0AcMBg0IY/IyhdWs0Ey7SQRzIlAcvv3IAy+Zyeac0y8MRJbw7oImXjZ
nn+TvuKatfV+fmZDpUFbyqeGcXp7OHK8kjJvn8+6HHIflQMe2TlXsV5XcDnrvKeEE8cZD2L3Fc/u
yosHULMMupzYe6iBWZCyjJ3d0lTZ1LunTYr0N2aSFTR8TfH/UBPoRNnG8AjBQXgDkGljPpOqO7jG
4FJBsRyxwNJO7ut6GDUsttRR7vCud3kIO70ulieCt6tvt73f/GqivBdoTc2PVbHalIX6tc5KvqNn
QMdEL8pzi/zIs+EguMD+gZZInw577T+tn8ZSlTFjHSeIwBbmDCDFG8/OCW1wcgJcev/3HcfqWpTK
9AE/lHbnn6cMeAwj/LBiV8/zqIK5pER5WbzXtQCSIN1vrnJmE8XwuFVb3InDtTyDeynu0F9+FmfF
vnJ7q7pMgs8u5FHbBQ+o4XJwq5XGrqeTWWttuDFTtr4t7wbuA8KJQMxnOtTIPgHPKIbU+8HlC3v1
hIpbPceXrT4pJVAOuNg2rC85i70Xd3u7IDl47KxAcji3s6Ibffu45mvZ7I8qQtkArYemC6bUgr3M
7nyePzUtIsKPoXxXm4PG0hErfHgmOo1nFzV6YW5N0twzc6aUNbSHh10N03Te6dghFIW00AsEihqa
G0T5oD9IKcfvmm7iTl4eE3egKvv+GYEoX2VIIrihKJmvzo4O4C/1TZq3IoQzzBW941FvpHtcm4cr
tfrb+eJudT+Ki8fclkDYg0Y10UxAiGu6GULfkxCjPDbTdRJCRQVugism5Gg/ovO9+Ub5HGjBYUq5
00/B4AQjvNmIXxhmljSeUxVXC1gCrzdO9jRIBQafKWsay4/Ls8jYsH3F6hUjKEscroARQ7QEieB2
JbJZyVPO8Ietn7lk07vRYUHmFHzF46SjU8szKwhDM5Kh+PCoGcw/exk86YMI8ImEJDqx+93ZZnmx
eT95vkqHLFEfs2xhXOriwMswFIbFYiAv5XUgcKZWN9b6z+V19M3g1U7rrLPzJZWWzbf7a73mMWzB
oowXsfdV5+5xbdPp+MSo25r1nuYv3RqL9p6u5vexuz2Ghgov+Ewu6G0u1eoQc41ZAJjmGoqSEXvm
vXDhmpr1CqQg8FKiy3WZYvQYftJOFkYeVdT3kij9Fm6r3Xmlh/9avCiyb7C25rU6f4HH2Lc5TDFs
VPE1V+zuCF/M3MrP5UcW1q2zK/hs2//IPxUSwQYQPK19E7PmvaFmFDgDlgQ3Jxb2LLqNiRF4RSZW
bAIb5kMb80AXOUkT3zB6C+8Qgac6L4ez0X507uYY/XO/yscAs4zeKxgZENvM42JvN4ollOp3ny+e
/1Sl9fHxNWq8/E0gJPrLPHYHFLMH9BcqGl9V/7z6R+Ja+oOB/tQRayOcVGREjgnFkGoY59GWhknr
APlwkoAExPKA8hM2lcMkMa0r+LDilppqM7yG04gU3tMd6cQRM9woD8WHvXOGsMjwI3qNBBdO+Q6S
0eLc2YfIPc6ogC4dbQRXI1fm/HFxPGKCopx+4FalvOCbxLclPS7Dqw1EWtCHnSGTilWPxUfVqaAv
nke7p93z4yDuSOSbinWPRb3+an+tHtbMgqUSLxrBRO7aq4/td/pfpgMsemYzS484zB1OZDC20LpX
Qz/Baj3NOYX5zx5h/m9WAhLMULAEiNnF0GyhPgMiYIVqJSqRyWQS1bzPQlhYfw/2HlE7Pm+3NBO1
r4yBcRESy+04CA7j3zj/bTG5e1q2B7Pul9RFoUGhsJu4QFnMrP5oWUdBkMuiAUGQaD2NYTAe0bJF
2YFbUoHLOWcmxqCFRbgO81yfZFrTfwy+89iUgiIgQAekmkdp26BHSqL77TfzyC800n/mFtuaAe/u
vnSnn3kBZQlGFxt6C2daUhSNtUM8QDlkclt5FKKb4iZ3IbrNpy4NMOHTZjkUH2QlqUAQ6Yajq9qa
cmNptuPWDqEv9BMjTiRKsGCT0v6+vZpO7zR/aHVjBOgfaRyWbCclbD9tPr6s3gWL8YxgsUa9HLZ4
xVxS8ivs1us3drpIsivWEAw4xJMFnlzAeCrZve5qvh09bAbBboXXzHE71tCb5cxsQMLz8IwAYk6T
NQ3GA1FXAV6kpvzMnRppShqkf3+2eph9rDahN3kaOpK8gfo/kJJIADFuBP5x1IihRkrCQ+UnpWXV
78+tTPPSikShoBG3KHh22ul/pd6KvxfoSvM6cD4RxPUxzrsK4kGlcLapkZ7cLq/gaCLwOdB87kG1
zPs8EdPHGBucbQGApUEcNW5Jyge9xcBIGr1hYDPNCVjHUXz4SC64WXzyRjRPzNCGG9HfQ32JuuIF
SQ78Xh9QH4IiWi8Z3JWVk5RV9df541VvcmYNjQynwy5s6TffRl+edhJcC2wdscnWFfFhu/ksi6mR
Em3eAGk6W3yhsMrNd5DlBT6hKSiAZ2rW7D05xW/D62doN49jSWVMtNVXfkQ90GlEiyx7CxSPSeU2
kHIKRTX5wikgRvX2GZdm8lYaA0h4aU3e3y/jBiVifl9B9KLyVt5N4LNcCZQUj4/bGGBqgr8apHeY
fXWSm2O25ibn+5a0i7g+z50RxVNRIueViv/pt4TcDT/dT3ZXbHWXqJCF8LY56zaXj4d+GXEzRqxb
HlVxpkFthm3aPYw7t/tV50tatMx7UQ+wHAIGNDdGZSxZpIGYPYGhJhwrkkfUKWZfQy1nxYsgEIc6
dUiUAOF80L+o5mGMkEM9ym47jzRUnd1yId9gZlk5uMnCm0U1zGHkkPMridjpyDu9LHqxILyGDOV3
BSFx8kHLKMIAqoxkXUHFqpEA94Acl03DEarEW8avYflgHTvIdAwO3/mlmQpYEDFfBGcE98ZPGM+M
lvwjd24zhLlQtfCM/KaYuWVB/OL5Yk0/gWeEHicAw3/mKTLqZARx3nd4lyIp3s4WQ56FgfXL0N5k
JIAbMYRfSIF3yFZSjLzNs7EoseHsVlxG2e9xP/SwS//21CRuH6e3cxzejjawlh2TsKiitTE2c2od
st0BJsUOllANGOKeMvN3PCO+ZhAgrwiO9cimwCklaiQzh7uePuiwqBYMAoSF8J7yAmnMekFSaxEG
5WlqE9YdwjTpNWIDGk/c9iA0KripYR1CihUIkFb4qZqgI/Gj11vpGh2GEXS83LCxFX770Lt/7Pef
Dl9weGhkyMyhP3t6NKEaANYVMQtJzPKf+zvUh5+ZF+iZEHX/BOjhMn7hYPPOr3Gx0wHhUMxEM7TL
DE2SO2MpllrZ36+PFy0j6+rcd9d/3i7+Jo8DqUuG0onwg3oquGhJt6Yfm2ClZLLnbJOZOjXZXkJT
SfotB6czAt0+n99O0qSMsuepEqgNLocAjIwFFrEGQeKOkAHwEtFCAcjNc2AeImi4UGSmXBdRkMJP
sAmmEUl2MUZgHKJmn9Z2pgEwgqlTIDTqfH7q/QNu4qAUjkt5W4arxpWyMjvwEZfVsfh+PICxTmV4
dEv3blW1u2F24B3eYw4qSHZALcBeXABj1HmBqNkhdVdNV4xIMh9ZtSfqWpmHTem2zrq72t5MRiTj
jCaYIN33YgJ7ugt89nWzec9/KChnwM1Og4OQRPsbd8vnVa9u94DHRo/WVoOH9rXkMuEF8nYT9wba
i9LQk7TxWDuROMdrMGrK7KC/ae0m2+6X5E+IllzeW5c0GtedAUMTos3iiTTflh0AHhBob368nOx1
MClxbNZ36j2at9KclbaguQy/JGgImm8KcGqB8ZhaOUHvyIsrUt8kz7no4vg6a6L1rVOK+iilUBYs
EsqJAkHFJHG6n8rPKz9ASA9/Gg5SzLsJ3Dk2+4QhaHASfuTkGiMARwHhloerbmuSnAv3skkUwh3s
sIsdgsRLMVoItxCFWwhWB8FCHEgcHn+BUTfeTt3UldIt8tTU721WqlafYqB0xBlVSbVhLTtEcheA
OlHB5LekdQrz7PumqsYsLxVzVdMxTeL9YPf6iB8pux7XsHIrLZk3cr95gV7rEQIdhk1zROTE8feb
DN0owNIiDCDUlDbFWYZBZkxsue2JlPfwAiX6qB6UNK1LEvB0JIJYi4ue40X+FkN7V5bekznUpH/z
IZYWY1gRhNCdni99nmwoUJiQR3CmrnYFS8eAmTd1PQAY9JTYqGOTdzpSBd6fTzNrKI3cY07vPPW5
SCRsdHYHDTPTq1H5SQqlY8JT0DJY1Td+a+gfgrvKhm/rn24cwvGD/umztH446HdGXANzquO3rfVq
tdltR7lrYR1jYUcwCwLPW07ryOFmML6G0ZXG3BM1BOMny8P5UoMbtGP5EU9yb59f4BikTXKWk5Dj
WB6khzW7n2Yvzjat3y1Xsv/h6ZmzgG1GbR3BrOsZV9XDslzDXIbRtquLwT+PzBqyWIozo9bLdYrl
IRxGCaIGD4rfEBxLjPeQzRbIAoILCUf7XfFVoKpk7vfwnvTCMHWq77HrEi+jWJJqC054iR1T3mPH
FG4EgSHrMpFdkZi2kDcSAiGmipB6srVbbcSPbRk1MSdkg/boaoINCxCbaX/EzkhySVxieLdiZgYO
mJvWC3OgyJR1evGwxuO7+xab4F1bCt12r85V3fPZUK4Vmf2ah98mLcVgeoWQBxBSKBIESMgDfHkI
SpKsinBtL59AhreFhCG814x0TUgaRrp3N57Mlw+LW91mX+/MWDpKg8HrDpYRePzpcHkQr5NgJ8gc
6Z4MnA6dgfOL6Y77G80idWjmMAMJD28XBGUNTNzOydwwXF2dwi9FtYoXIwq/GIF3lD+Pz4BAASd6
yRGdVxrcEKQeElFMF/ujMT5COsJvApkEujUZDLK8TYx+88Cv8Eq51YUrzAYj3ZjUmEaZPs6q9XIx
HKZeDu4IS88/rA6P/zA5GpCmX/6rvw+9Xh6RCF40lOx3aH0g6UQLLD+ByiaulRq46aryawTWBGwZ
P7EiE9lqSm3T4nI1lGGZzvH6uafRjX+XtF8sfZMeqFXMeKlbqSdI1blq/4//lKxYFJ6GIlm613+J
gx78A2cB5xvA/VWG9Xrlqzx5nXO59O75w/CSBH1STA+Da8gaLo2tMkTJyFOQ7LvN+uFyesIY5u8f
uNld/J6Znux8KsHcbx1J1AKgvSuwvNkfBMbXFrjow+k82NWn7uj6XscSEkpfvu5AWPEU9ZOHKy0E
2hedsP9rObiONEBEDt/TBU68xzrf7/Sr4uAXXt+oAQ/tRdxVH9csFOnr2G7eB6RIgs7c31z2B4fk
iYZtSYB8vAjI1wI3I+zQlA04XpQdvib8Ypbxsl9aSY0Yg3HWGQWCEGzWZLXo4j99enrHUeL2MP1V
5cOoIClA1xT4fLi81cEnrnfyxFhansdOQFTJmoLiHWktalzBSgYHf1R5AwWS7mJdflpHUh7I7gWH
LDbnA05oCd7gIwrCW+W6YvUpWxySlzET5T36fSYEb3DgC0DQelifYuqKwdNOo5fuu3YyPOhBqb+a
g2Y8WyNrO9QROg+Z8RiMFQpw3Locpe1nRX4lOXkYZn2te9hiGoYCd1/ny0vWutjeUSAlADVA83K3
Og40UQOtQrChpILOf0QqdvWr90c+J7rKTtmyYlDby5eXPeYRk5MQXjN5c3Yd7UWgRuPeGWG9HvxO
Tdbr/kdKiW//FZvr+56bjmm3M+ZqvC5n1LSbc2rr2WB5/3K/Gn5pHplCk5WA1io6zU1p9QMk+DNV
++w80IzgBD7B9AKi2Q1BxpOL1qO0PziQ8l0sCAUagljjJxXoPUHu+CF6Dq+KISNWsOzyv8s/kQuL
ol3EPNYdy2CSDqzrw8DN6i6e++jTAa+WCgrzz0CcL4+sW9wj1v7uehfYno2u+Rnf4VITwki8FXIp
0ogLXj6eLZMLXuQPeePFzWF2dIGl/eWv+/A4TvqWoeGcJaOWdtII4HUYy1BJsK8ifczLi6pC2NP+
RVJ5J/Xxm61h+J0RCgUBlkB5qACXmva1FU2ADGzvWdTLeuDBXhPf6/052wwZreMJUYuJoSUMHOYy
JMWBqJBwmgonFsQsaWhJAj91p/l1jPnz/4eyYtNdGaaarl4uWt0/zN1k5y0ERq6M+y1vO2TD2FDU
lNRBh21g2oTb7bYbC9jWm0l7Nhy1BhrqlzTG+Yg/DjojSDwlWGiN1677yt4Kx85J1nhuCCuC+Gmc
PW/v2ZBXIqkl8KOC8xp6MEAHyzElgSB0GhMnN9CPy+t+fLUrkKtRz0heBz9EBSBa0RPO+yBknH0x
dkOc1YsdXlfb5WeJHtPPPutuvvsi0522W0RRLPTxNoiH993Bxcte7qV7xUvWQBQ9Yw0AlAbYfVpv
N2fjR9oQs4ieD/chLsIt0mHhkWhQtVal3xGw1pM1ZtR9aMtRyUkU8XF0/kSfSxtL+RHaDLnTe/iY
E8eOsovu0HtqQS8b7/5MHfzwVyitar1oPw2BNlXT5DUw4E6ZbcZqIOKUUAoHJ7FAkFB5VAsUNweI
q8jHW0EY8vFWE0DjQFQDUSsII9YOpIBIWTD+v2v/53lzNXnAjyW57IbCd3C/qWTOF2KR4LJdGLgR
9YJ16I6VCmJKsoUcmGaY1k8t7faQY6Jrxa3BXBeK9bw6NS0qjjxqudxgbiwgzVsazo11bC8N5ZmY
hsvddWh5NWQEaA+iFQnQn+Yru6LMDqHi3VxAaqBKVHjMtLpitdE+krPCB6XWBLIYlnYihU9UKfO4
0kaF/GAVyJ33J4DmRZt50IIGQ+uqNcOHSY4A86r4Lz6dAIxw3MdSVKY1Jc9G1xx1oGn32sXkSc9l
BWI1Yr1grVJ0CBzrdCPorMboOcrHKohs5hyqwNjj5qt4C2bjs2Ts+Ag4ADjdLz/HJ/PADrgZIWwX
BxM7F2kqp7bKwVE+W81RfNjY1mMj4abg00A2jAeRiQjQRqlibSg1JQIk1BRo+X4QB75febWVlASr
yNwXVIzDtWXjEkG0QjB8NN4M4veBgyxYLUKS68w09+tfgXfnJuKzyerAsu4rZyfu7wb+f8rOtDmR
XenWf+gSwTx89bh72HP3Pqf7C9Fvv+dgwAYMGDC//j4rlySKsm+7r0ORzhJVKpVyZUpKTcT4Xf3Z
5bz7jhi1gv3VbrEjIPJMTHykHML+YCJhoIgMSpDXy0l6vC8lH4UbDWNe5iI0ta/tx7Xvi1O8wx2i
Y67YA73Pkd5xvHRlbkhjfd8dP96xwoHcpS/I2Xd+C7VU7v8YcJZx7vy7KcgvZrC2Q5aX4aVSJeNq
pyzUDJPC2afLcLKWDqa9l+dmQhUF9saVSNXi2jZAC1PVfzBNsJrDGNlQeEl4xk5rCNNSLrIuQrZs
oQjCMoeJORR55B05EPUzcnhtvsOoKoa6i3D3vGK/6+3oz/pkOIrfwU5Vo8dtjqQY4avBQCACU014
KOWPOS4V/vB5d7uUDVcIY14145RzstYxx5QFi+zG9JTmu/CjbGnuf5unXIkZMdrxT7G+xDlwi4ve
9LTpg6qr1Ek+X6iBZlkGKC/lrNLHuM4uH1fXVmfoj+Hfrm/UFPBnj6bmoNPu9bURwfn4xWx9x+jp
fbv7p5udaG8p8MIY7Vy6wCl82ihM3yLe9gwGaEC5p1AY7f7IPwJPVpnYVygsmg07lDukPcf9TXFz
lUpY8xmiWWTRqaq1DCXG7nvVq9GasfjYc0v165ZBuXDSnFY5IyweLI9zu84ri2kQbo7Bo3ruXKbe
GDVvkTr7GVNbI2r6S9Y7KJUMzhGkTXhV+NyQJiKSH9LiPjETsvzFl1CeJN6XC04RWV3Y6WVKEgSN
nsUeQiAKoJiiqYUXehgau6K65T/4cYT510wq4ps9727Szh7USQc0J0uyJn/EruQyRkl9N4rdrIqt
8G/8YDvBzFYAC/8mbF/sL2bYdlu95qjdabIpSW1/MVYCHKazh4fxn9pfjIyedZdAmoGYDyTkCnjx
AQZwoVgMeQLDbghB/U+cQQgTWGutbz8VtBgz58jJrWUvVAsDjlwBFX0AqJvLwAmhhqD5sYg4Sx6x
G0swYMn0t8bTRzg3TzRSa2vBtWeqlXYZRS3x54EEy9liL1L4mfIfvTagM+ixRQYdVo4oqG9Zcjzc
3S1W0/HoT+s/toMyN3BMXf7wFLoUf/19vL5pP2vZhcxH9t1zSUj2GjPtQDGXXg08ZWkKUwsu7zRt
SUqlovZxnKWoKVZ4ypPpvWaIyU1Aom2e8+CfW0Cn0TjK1EWs3XZd3qWAYbSU2dd8Kwz2E/pjI92K
7Y3PPQQM14wG/e6QrdzYy61WOQ623U1r1rrrZLRTurwOSqC/biHAULTEuKKkyI15ih+GQYe2hk0c
mi2fm8yuuhQtpY4BhqFOrFJXkbFrg6JznWleksAd5+Ga0sskKSWCByx0iHinGU4vp61UK3UvyWZX
m5JU1euu0skbdnj61nl6uLb+vKZFFquN5+ZjcylfE3GT/VD+adtotAdeXc3THq3Sq8OnzrH7fjfs
vkfOPAcl9Mf72zlWNNrOBgByhZGwcw+I0zzHOvWW8oeqF8Q/QlhaBAR2foyEV1pJLU5kGzLNqTPs
MuWpNna3fhzOl7PpurrWUQJPW67AFtMHj6itesDCemd1Q9ath8vO9loN1PuDjhVAMhYhv+koAOuh
RBduFYus6J5ElkRlvygb5VPcNflkE8cvloxUMGpJKLxDlacnTqQFdVog09pfbwc9rXGVaPJcX4RA
kOMuD8g3VheDBSeG/0R1035p71hY2m2NaB8xm29QbyUNNuPG/mkzpNxD7SZPPY2UU8ZVb1nSPto8
cKvd5Wyq2Z1VW0cZd7fM86i4pFzyVpv1tHG1WsgHlPcaSRpjx0xl4gZFbWnQOtEh1dzHdRHTadfR
rExWqeTjdZ1kvwOicUBLYCh/mELPjr+1odQ6AICNrGwaERdyseKYOl4LjKw4otEwQTWqTNYU4ihM
SRPtieHwGFnJPeefMakcO/5iSgISHdDjGKkCe7GP+bq9nQ6e2g1Map7rmxXpvGcuDcpuTusUaoVY
ibQpddMVHuHOWwzmhRNTVRq3Axc/HVD5ZTOUD8BJQjXjz2k6tSolWS6deNqoiAu3RwrjSyQvnARI
TrfqdCtgxS8Kh0/3N7OZ3I0EQYcpwDzh6RS5ae10nSjUwUlP+pfDnQAmmEVFYAi6qZxWC6fTSEmG
h6DKApzBbXrKgFrd3qGxMg1ZjlAcF7PuB7BYBajRCa2i0xbE1ODUesqCRhjxsQQZjOVm8eLg3RPd
kKWZvIx5bAl/rBKY9NTdAozz7UX7SQc203LgvTZeMNU2uVvm6b14oLpNPC5n3pSv3fnv4+bsbNCR
3EoTIgtHVgBLM4z/UBF/0qnG4jPs3CqfpA9LChYNFBIgSslEu78zjdV9pOkWOD+4kvpxffR6y6TH
alzW1rBXY/vFVvHT8XN7tZr08ihjKE9BfVYlkGzcF8WpQt08GmSHVydGCr0VgwcpDChgZwZIFcgL
T66NkGKTbTD9o28MXMNyB9HQWAofbZySALVUaIgTUm8ygTw75qUsYUUBphwyvlCsF0GgB8JqbtvD
gxOjxfaUy/mao3ijp2har+IkzajeENjuYSQsEI6H3l+S6/Jy95j2gdXaFqIIRiiMKzwovJ+bcqTL
kA3mhPxIyNRPiHrsGe4NNNRPLKNX1uIk7OZoyFqrUac9qE2GXM9Xh8fmpss6q3Q+wAPrEOTjSx1M
51JdNu0zW+rO4tmBSTNvah0EthfufDg8XhckILQiWGRRJNyd7tMx2I7togiI2K2YOb1/HXncfWIm
cm7ApP/q5jMNjl/TMEdMgkCCdM/2nBIh0ReDVBh+R6KEUmOaQb/dsDFzWjeITBB+HPxz1tNAbQFB
ohZapcqU0PI6OusxMVoxxz+uoT+WZPuVTTUYieRv2OboOc6CqK3I3S33g+12xYpcSW65XrITfHIM
IUN02eoMtUbDuFqMrVpg0zGOtHR0Eb6504kB1rgiSxTO6olMYCw4yacEdQpc35y5RDeTxR9VJ5In
EmStd5pQvajSjJWmuw6Mjvty8nQ5bb/rd56S29b54jmHxd/sqaa04jGAlh7WbhQJO0Q6g/qV6YSG
hw0DCDFIoDYMMIDE8KhSQwXKr2BElK4/qHBTix/g88B2wYsZ6T7DADYBpRntZ6Hp2agP/QCR3Kyq
p5gIgaxqWo67G00d2bQ+qQZkS08fYBWD9+Svnuzu18P8lvXm0WMCrbzHQZnKjvzC2BL8GLWt1+wP
mB3RVG8Ph2xnXfMK7Y7TRedpe9dNjTpego0xWk0n3VGCLlOsuwMhGXwaumY67avVJyBg2CrOiyaI
QrrQwIOu7qe/T1q0YHK1BGOwCQW5xiEmt66EofglkNR9PxtfjX4zqrA6AlA0foBN2p8eoICkYmsw
RMRUt6R3O0RLdQp2kJN5Lc+htBcPy1u5Nly9mCI5wm7KL+w5fI4ofrDU+v2vm2nMlLL8CjVGLEj4
n2mdvzg+QxUJ+z83+90e2/qwcrfm8OishvfLzfK+GQ4PZIgkffAlAnNjojAyQGst17P86MRgrzh/
OVrp2B/LklY5MWqVIwO3KipysXAlHQYL+pfvkvhiujBRSTAhHvpO/IqQoO5UpcavR2iRECEtmeMu
5MF1UfMqbyNgacEz0htO3lxXRHsgCYxOLx6VoqmSRW4torVpO70ikje06pUNcVttdn9GIN1+m1Of
asJYrw7NxtO+V5ZYuSpADK4KLA9otSqI40yeY+yPcnc1YAHBp04KMkEnNvd9zaHCQpviVKLIZVr3
n9jvhXIeVfRmcjmRH4jC544iCGK4tNvVs0hjbivysdKgQ/urfeO91sUgi5dVNuWPIKDI4MjIBuXe
6XbfEycdCstr3vqxe2a+X66xYQjWjxpTcQQFq1tDcDZ/PGNG3d+3fEXtwStd3E6bY+qGzAHssL1/
TW6N9W6+wJ+xzxO9N8tbXoSmFKMIg9AIxO8XsQCFnx30KcxV5J/zCNAmu+nv/Jjb+G62lQcQLzyJ
wRgNFrgVELGrgxyp+07ugTFoksb6ASntRssbuURV52M2eKhMH7zvHC6O88/8aFhBh4y5WsPty0K1
27F1Fp1O0hHKWrHRldog3C+nf2V81sBjnlE5rznMtxEmJGKbV83/CnRqiQQxCEUbLAqrNC/0VKXv
sO1Mbmb7LhOkYy9z/5QAHiaf+zXDF+MS8/GgGAl7aABvsf7GbA25oBXMurEgK4/vO2JKPAwdRx3z
XGpsBGpAxwa/MkgxwOXvqemVPjyUrdl4x5ZAeUlaFEIUC8/qe2vj1DJ/JOxgCwhPTqHL3lh7XfAh
NorwDmSK3PoD/RN8+QlG30J7RIPYfENpFLnB8fdyP/xNyunJDtGxLjZysem+R9fcwIFqBwolMZ3E
4nM0ct/7Sw9rD30rsqmRvxgubs39VGXXe01Psa/4FYddek2jelu71d9vHxvbqlMX3eCNWde4Go6v
u7f8JxAr66p/oWhQ1COpyzXTbIjwlVYMa0ArT3MXzvOqcCCIsKMOzBUh1/wcsVXl4nEpGnNOQmWc
Ao9zuWwzdJj2m9MujmBBcLD5tt6EZY6TzzVKs158OMSoLO0aZu2DbhtoD82oJiXKmDcFAzC22YUW
zJjheMWtDgzlKjV1ADungM3eq/r0qkYOW40ma1KD3NnmhsVh/mn4P099zZNxJ6t0tVS37j4hCMAC
PAoysi33L4YGQ2DcZaFxoyPfqIlfWUfFqh12P9NZASw1bMlNXZmrstv2V/0Dk70riw1ltoGCXwwD
QEBDYvAvckGoOqFtNbVRkPAQ2LCNDBwYAXS1O9oYUFcBFNPoTYdcLWmorFbYrnBD+4A9rJelh74X
xpoNtSmwikM37y6PCx0y5oCAYFQHJ3FS8BZaNFRtuqS8kq/lAkV2orkaRgC1QPkgzTfk0VINWhuX
Y1/UYXfQZO4EEyhqNexuMt5070YzmqnMoQ0/Mu/5ddnSobAlUPwIJSpN4iwcSwWKoll/LRV412Np
XM0tVcmpEopErGuICQlAJZN6/eSjmBGSStrSQp2yxUcUFhG/wkALQ+n7sspIMjqMl4A1JiAO7pJZ
puwtG+RVGITAJcGmWFIKjyTxNsaHh2//28E1ur/8qUlFGg6ryac/bDNsqqM1GLaR5a3oy6D12Dqs
tmzo4dI/TaxGIEjKxrRQGMsFhoAsCk3WlXgWX73f/ENZPTBw9ivrsqxBVfkkpcl6I7EQ8iwBZGFB
iBbxSAyu+XOdb30hnsKGd6nT46NwXfy5o5DNEz8gBBV2aEJhLIRk2iodfDuOTN9QjDjesFbwHUYp
h/TehgN2v6hVacfu86oxXB+6f25wBLr/5kanW5zoAY1HCvvYvb5/ZwVwcROHJri4iRni+FM9kwPQ
h4dSnKnCAfjGvimlaAaQw2j7Mv7xhKSiW3WGDavpOt33pMSQyH0aAe81/5ot55PYplVT9mJnQB5C
TE7ADFQnnqcuYRg/jarZzEHNUKsVe7cZj9XpQGiFWtcsWyJVBy7Z3lqDqOUeC9yXiBbGfp2ziQpF
5knNivw5XoWx7mjMeANJ20OgAe7NM/1yOLvWWVJlt0GeChAJMofuB23sG+pb8RFIh3kLnnbBLC64
Gz4nuqOhax5owWg+n56wwyno5KrT+fvxeZac2n7YBsFP/lw7q3YanpwK+DKbww4HEnZH/X7NO308
Lrvd8RMrBATK2eDdoc0ewWETbAugABOdr1KbAGKGzRjXBZ0222D0NKeXu8rTTsxplMSMbicGNUMS
MIVyD42iP8EcUWAO2p0tb31h+JoPHKc74FMlMY6mHaDm1mqHRNoS9gfMCr0xvy1PrgCwYXbAIqHU
zuYNQShmZzNnO76M4sIYmNrWstG9WR0Pl/vN9VwLSbnDacAk6zVj2W6sueeaqoNKHar9oCb9vww7
AK71QlzY7wG8YKAGT2PmxTpReRALVmaz2+MsTT9+eJpeDNvv3jBlA5mqminrMjWyMxgOGfvnIKxa
HTI/tDfz7YE2VxrTCJRYyMNVON/JiA8oMIblMrfNAwQ2ezAE1y62fG6RGUoydJrrXfFlawZx9FMl
zEobTZdpegD/ESc0CRiHNGAgyvCQzN0a4LpgSLeHwfTT5kkAJj8Au7/7rqtoL4jBwEmO0dDg2k/5
Dj9oaJUHXMd5IMWNDcBAJIkQ6O5y6S7uWVeRWAJ4MwUn4wuWzBYYmgEeWk4GeDTOCkC2n1tPQgxh
wNyVXvtmpe4doIHaRBlABlMctFaqSPcX47IzjZE3hMhDFiWUdl1ntX9jIk8rdtCtwYqVYNii4aDX
bL1chT+ft+4eO4fnmO883FHAlXnzWIWqFSm2hHh4kEIAOrYigRoibEr0Y81jbZlDC6MVlJZjgcF8
Fw4TxdYaLgGEIlpVqFq6ojZ/7UTECmJOCxXnYzA67r7zbKDzVSxgwaBA3oYGIoeZtA+nzad6m5uO
tgsjHsnDQOmxffdeC5JwdbSdH5E1IUb7zaKelr+x4Cqm8Tj/hHQdiErb2DTX8+vxXb970d3NLn5s
Sl51yHEYNCeLscMtGysPat23xnRz354f75pnc60xELYRdqfZRli4yBoY8Cs16Xj5R/s9LG7wciM2
BB6JP04vp8fkEeDSXQgYqX3eZ0HmJBq1RBao+E4qECn9aXtAbqnCRSDpf2Ib+yWbLOiHygEJXHIu
B4/DgJzl5+V/zNkwmIIew63AyKYJA8MWjURiDHxP9uGW50gTjDChid9jIZ4bXzyAkcrnYbnSw4GX
8hG5sUeZx5Qfm7cwXcR0Bx/n/9ELkyfLbiyZOf3oRjlxQA5k8nrj0yu2iHSMTBd45TdCAu75QHAx
XNiqWHlmGFd2wUwJR4+KhP0AGC5g1zBO86tqyTwOKEyH22p2tVp/3n7mGlybsos87fzcWjPu/SO8
VOW8g8wl+OInKLxG+wbsJ6i0WBcPxz8uYiaBFvNbuYi0IvFTTlb7HjoehoZlpAAl9L4c4sUx5k0i
ju1svq4fxftBGB43Dz2b5uAsujH5Y418bTplv9NjrkJ3yAr5QX3zpsVivR721mPaXPgbZGXzIDcK
wqWDeesOMTKwYX0Tc8SvG5rGHaiQYm1/XW0DvtQks/2Njsj0c3+bxpHBtzAXLhQzqTsh1McOZQaY
MdYZ/Xb3m2EJVgCdEQXdrGIOJhxgQ1Awr0yGsjfMYn0hRIGhSMG8yx4j+eOCf3WAjyYVAd/JqPty
2767+ylzWTetkylkTsbDP5QvryxFT2HCU7BYMXjJAM+nijgHrJr4/qfHw/bigW39d5q/bwPFnkO3
4qLIEQJMCZohWe04frFIsILRbZQn0oruwn4xl5XoFNj8xHKgxGFc9PAEN3HT6lYumAwzUrfJ/iwY
bu4sRtISa4LUINq1vny1z456vCUMDYvX2yLD1qjf6nUY1WrWB4rW/d7DuLt6PKTZrdYC5EB5U/yl
dkIIJVDo1D7R9EAEBKoMySK8xAiBwlXlE9T215SYGgPoLQnHc1kYeLlNwnOChriSUNOi9LbRCjuQ
KXkYyrwIpvAUMpFchuuKspdkOE2D1iDFLBqrsChXFX/uqRZFsFGKg7llmaLzofmp+867xw9oxs84
UDhi+1wkbAYw6DcZAG8pcPxSzbPYGO42y919gzOQY8Su2jgsgrF4CkUkcaioRYbUEJb7GjAIixvx
8Go2Vlpi56SLhLkLHqohdP6R3ux4Mxr/zoPSsQgIFcZ03+IgM4YYkFeqgMt0U/cy3K3IxnHT7X3g
ViBSBQf88Pk2j7iHShojx7sv26bGFpA/1D0M2cnYdYcpElTegQxgobgqLMAHgDCFQfyTFWvOo5lD
3slF9nXzbf5uvsrfbOaEaEyQBg3j06BmUv86wGzECqu5eWEeAw7jpoVG+LLfFcy6AQEDFKGF4ZJA
dukom7cx33wpIKaPHG2f1AjhUW4vtOp3IgEnQxpOBlrdq0fQ/5rGR2hdhEM9PLSCPD2g6XdPOp3f
0+TPw4xkhPdPBtqF/ryii3Wu0l1tQ6//lM4he9+4oDAk/igklw08DD/5Mk2x44KygvJVVm4YpJgE
GXWeP2w9vNru/iJrfJj1OvUINXHK5tUqTaaLbluxfSljG/PqoKiy9dt1nscXoZQSaUO5mXRyY8yd
ztzbIFF+TolSel/8FhUkTbLsBed384UqA9FygoZq5v9u7tg7VVV+8PpS/w1iKAH4QoffnCOS8wdq
jogmDPPCUgAPm8tujKXqLlbzMdnCnEuA13L5Rl1TX8oUhm3A5NAR0xI4xOfFhOHm4n7U2K/mH+lX
qzsT/Rty7FrGxghFtC5CKe9YQ0hW0iRSP8WdhFbn8jgQEwtK+V8eJUnxtM5cKFFVBaFJQCHZDEGz
McijoEaubRC0BAMXurxcLi8LjPkd3lXT2ULT3GSwbm6+GL5FWWEALruNaziUFDBhNmSiMfcUyrNQ
njS1EoB9PwwtZiHqNl+d2hvgLXcV+Am5H/uXu/8IGdk7Qqn6UkDMM0wpcJc59A3x9zqv1GuD9mjQ
ZK/Ubr/bro3IzFrt6cN4PZvnw+SRP1LLg2OIiqtCESB8WcgmqVUqIfg0pZQOaDHLiO/Y+731obT0
OBZUinFIjRGnv2yxCD/S4kcYV2gwBof2jSEhVxWmBoTBkSCSvWaCiH2scUxDAAKhEp0ak2VUVPJk
/6pYRQxfmi4Idjn/qHkR7DpchMtliDWI1kOlPdYNA2wejI1fMe/J/smy3/2yvT20/y0M5H1MYZCz
rZAEzloHXJXcDDp0XwR+yL4ToSPshW8GDjA2DgYIN7wBkPqQatiH4ailZTktjgNqC0CVIbv15K67
b+0pDTnXbRSMEQRHIMaoSIpeJkIgO4tSPQT/CKUaH7Wvdl110eBdq8MTLHKo4qPXYGOAcAmxWsZy
xqWxT21Si5loFFY6GwvNgwkjgGtMUk0rfueTOA2OGCSK2KHwCEwx9BrgHtZX47/5b0FallLi5fgf
ah6uTztqIZwzKYUGE5kOjst9ciQiqeXhGIoO3iJ7Q1LNV5qoAza3H2npR1/zNWuS2i1Wd53lcHau
ylVhIS8K2hqHMOARkRl4yj1ROg3RdZDGnDmhrHSFwjx3Lwgw0u+wzhQ/jKm1Dj4cO/YlWRzwVSmc
G2dLxnbVoiCG0neI6SVomFwxUqyv0VKykyV5Ooo9tTENsajgCVaaQl2v/1gUnWZtjEJKo83DRtKY
VqdbP65tsGjdd5pPTUThGc8xqKV6Mo6/pBPgpn6RDWKwOsEYHLQ0khOaH3zfD42yZRm3kDyBx6x1
Sf+SMp6bbOucZuGiQ1wUww1vZUOsMBy0vueer8zg2WktlnzwsSkk38FnQdXA+V5Ku0C++XV0tV2q
j+3PijZV2SJAvtPTvmUuBD6ErPtznGfo+OHq6ZuvUpY1PKM5GUSqLiHj1BTuDkDJtWlBZbkUMMPv
IFQ6fCEClhrfFITCaLQkTA+8ysL4dr1SHo0GMw+mOce2KlAbGWhhjGBoWfUOmgusMSVchk+SuKhg
+C/Tk6kO2s77QcXQigxQHoxTrUDwyLLQnmsJNV7kyop91fSBlb47l2rh83n+fpjSgQvvCzpqTY4k
QqUPd7/zRVZhslasKLwuo20EY6XlzqK0MHyN60V42dHBgsOZoisEpUnPHlEaSwcrpGAPK7F8jdaH
868W0jeCuugaQW1rDTQdD/EzU1gYC3rZYhowPsRGzRq1ZlL8uZldbA/rQ+9+HZ6A4TPrm8/GrMFu
c7m/4R96cdhd7B60wjRpYu7S2qFTbEBsHHW8i9Pqj7PbTjccr+dfhbrxYdDTdjyTlc5gRwFMe/eX
jSd0lNcRZxraceWlFeZRG/mJYjnXfNRPm93rt9iKcPPU/8s3kmUzUGujBtzNoYOOzcqoRdRKGUOC
otl4PLYebh7v/7DiWYGWrPRMqpT1qEDPVYU0Ls/d3bCC8AycVrbp9zRWXoBoHQNzMMYcPBiqgg++
gM9dUy6pYZy9Yh2UnVCRRLOi22uQ5tUa/nqrZ9syq4/60mWqxgu8LOqaefTZJvFdvMMjILIktkDx
piafxYacT7+uWtfHgTY2nA/D7qgsKgZI6lmxXVLmiOEBGFoE+mRnrVKb0toO1WxOS88fi87U0FJH
u9Z28ZPQ0+66v9lfwzlhvpFXqVhjlNi2zV0hl3UaWvSbiSKUdjTvRhS2Bt37u98tFCi2YPLHfqoR
DK5wayAfKzsUs0ZrS2Ysz2GDiUuNuhBQdFPirfSFWvs3mJd4QNbEd5vBbZiHNaoplEjujSqKZIij
moNyoz/OX12+3SCbNDiHJEYLJJE0MG+z6rKiACmSVG651UmMyyadDOILCqH772Vu5xyml4PF9aTx
P8bxa6MH7iBwJsHiYjL5mL4o6oJSIJgMeKi2w8AqRAm4lNR/3zzO084J2d3hJ7nDT6bdirnmYWwa
9P4d08Q2z7GVFGaCGBmLfe7Z22zYUthMMFJZDAdMTIOObaVjZIoXuvydK3i9nO4V36P2HfNNWbfO
P34BL1AGwMi6fs79JMfr1qgxYgLV5ovdZZpwr+GzT9UHnJzrkM38su8DVaLV7gJI2chOqJ+pS5hQ
/kpdwumI1Ca0Elk+V/cqTweNxrQzpS5x58qlTIHCuGQpQC4JlFuVclktUnisLuWsNtGG5caaBolm
2xSbsaJjUmR9sqfUvC1JoYAVPrVpXpgUsGr4FgaAOgaGyNx84cr6jVA4WW19sbpQfzhGXSwni60I
jzInJNHQmIEzOIgtKDFPAcFAif9x6525RK9IhTY9W7Bx8FzvxQyj2eHhaXToP88+yoy4eWuRiD5q
aVtBfdp1jXwgKCh3W2K5HubKEWagFlthxg0mC/Q3d9IQao5Uo2r9zMlUkXDa18gfLMWl9nczgihy
5JfA0PQ/jn9t/ZssOsy3vQ9+OW/IJxpkxxs/hG+F1TkV1xuZMEAKTYw8ybC6ysvDjKf28qbNtqJR
P7lmUl88zKKQpE1Wo3fh7qSq2wDgyyquhkclERUdKIQRzevAYWyKS22DQdavo/tYxxC9/rvfGKEF
m/xkut8Of3F9ZEorwOYVQMII+Zs4pvUsbZ75g/sJSxY7AXEDXQ+EZ9yawMNmknrkTSq4LPdXGXDP
5ZldJ8rwhxYm6YDa9PJds4la9rkrQ9GCJvdq3tgqWrecgqiAlPQNc8oRnS2WkYXfiV+VeG46F8Yw
o4H6pna9WBMcfWO2iGOQudMdtdsxv6/iUDruN0/b3eBp9jF1A1MzOPQK/Fq7hMtwUHAJbK0zacYn
P6AoAnNHfgqABdW+SWnsC1ARd9e4WvxufIEpGOEwD3fUUWaPr2l1CjhqEv1Cw5AWkJhzZzDCBYAI
QkKP84rhLSCEu229a7znP8VPddT+tdVWM5QIKHEw1QEgxEGFt1iyKfu1+3ZIBOFZTJaUa2V4yi2J
L99gy8hPuSrHQBD3Y/PYilMSK6PTFmCrw//2qD8knHeAZk+Ph8Xu4RDODQksz9i18Ioh4pKiiTPB
izTB1Xb9y+7f/HdTws8kd4VXx5SbLXRLf/k8+Ze5zYEJOLECSlMyY/wPaWOO3IYvvQdE3BnerMaq
yWgP5zm8MDJg7sxXGN2F9SpDX8FwicyJdxsOHv0+aXlunJOaHzcFI0qHkeiMFzGvWSsjpbiYQYOD
DQN0dLhi+3BfWoPdMA5nl9tGxglIEFRK0y8PHQgzwEO7bJMKVAt50i7faeK608oNKaNNyWV3Doku
uheLW4YfC8BI9v/DRLzqPut0BbRmp9d+MTF83ZlsO+3xwp5MV8BQIwasYACKgwtQ2FA8Hq6e/4EF
DMSVmpRaDWCYInt46NPn9tPV8patfxFdIEKz2QSK83Ftqhud0IlF0M9eVHneHCpgoGhtBixTaGv1
IeZJ2kBL32njSb3DvV8pZ6l3FLhaNFZ4i61QmNwagNVkh4iB/IyJ7tZ3k7SG94ZMwhqxjmpQX0Y1
O26eerPDbPbxbGJC6/uMjwwLDZVABnItUOYEtNbykQjyKmYLJ/kNEIk+Ii9GKFgyA5wAmIc40+Qv
opJ5SNvp+TWrbePPwdOjXkcEqUJ5kbvfWAaWKkP1ap3gl70RFjyyVjhIpyV39/bZNTFAk+qPaBDp
lSRcpX4Po1+801WPPilMkWhGGWnpZdE+gjGqRF94xwWqsDOz49Xor3CRn+2cSY1SDdgGLgu1qQBo
QMsWAkZ+NTeSQCZ3uxXjVLjVz8PwsKmYfhwXZfvgVEGzGSynfQVk1Nk1E5n1F/kDG9d303RoIfcR
VFNWK1TOMVJ+chOpJBC2k5TSIh6e1OFbFJwKkfo6Kn8KmgAvEW1a7Nze+1QTDdJBKMP+h+ZluVvP
sIVs3niT54nZb8JXJTEhPtKbr8INlrBhhGTKdsTkTfkIWUHN8x0uiPSN8aWaiu1vLJSC5A4XO5RL
8zCUfyomSgoTo3bFXS+2Xshv510JOAk+alITA/WjMlCzW/YykxNm/DfDV34bL5ngqvXbGd4Mh1Dt
/crIw06T+XGDkRnbKS6paODTyaDUN8VUeYgl98lcR2CDMFmFunViq5Tad6ixtqyJfqxVGuOt/q7r
L1drpKH08pSNwWZ2cd87nGa5qNoiH2BUxlKjPLBEaLXU7uE7Fzar/KDlBHwF324IR28Uli9ZDraX
aiPHg/ouJ2L6CxvKRrrxOxy/Q/Vpld5nWZoVXVUyzI/V383znWYoiVOj3FnUZx8+TWc3c+1myhVU
82vduPegv9ZskQDJ8PpozanAiCFDsdQr1/U8Gz/zU6t1c3+Zb/eTpsSZ4SYb2DdahK+6MbRwYtQe
smP/sL4b567ZaS7WVBgf3SPlo1FOqIUO5f2Fh1FY6yxnNJI7reOmtsTimbSLig2/DdUX9qw2nUds
syCa/cQ2QMVti3LIAtoZB8hdYRcGpMNDS3UNNtAAU9C4+RKIARRACMoPtNGHSwAb6LNGmDe1XKCG
g6FDqZtxpCmRDtxcxPJzMqmddR51+ACRDFuMVHQGL7Z+O2x7rc7qcfqx+P0o6eyVsDxqIrEwLB74
cBFYRtlbQKyrVigWmM68YhgejEFiRBcHfxJRQjGektZ5FeLLqAcwZkgJelb92XohLAI8FFGYh0kj
9giSC8Lgv3eLv9cXnEmoi7yWDfWygWlPPjblT5L2ubmVVUjbTSKdJJfz+RTsNvBjXWkPX5lwM+j2
e7iXWkyzbg1qh0stjpvtMwNLyOX511ELh9gNiuKmE9StW1dtVGelaaOajBbNk3ZhQSZRbaEMyIGi
Jo7CNOVyOI1F0KrqkMvXkjapOmFSVaC7ZfEWkZvxK0ypPiViq195m3WQV6F6w0WuPR3rCsu/lc38
S52Vjm6iVa3mtFw1Vk+qLYvbgtZSDuunqbbUim2vyzt4QXpHtNrRfr/D1AbAmEo1Ii6oszecdvon
OoXssAFB4GwxvFr9BmsbQPXsvPELNaoNiGtO1o94RtHymS00aBlEmyZV0rEiOW2kwYIVni5tsmKK
BGK+0Fi2LXJtjOFhVPQohw8R3e31fqyDk8iUKkSwvJtcdvYnR7knFIHmIxM9mdgnE0QA2xic2YKT
Fm14atTVAzjkRvk8gQl32OVtM04PMhz2niQIpI73l6sNB7D/mkY7DVwjy8AFf1FRkxIlCCUjUIcq
T4wzCEMfwIpYWbPi3/0EP8bZjvGIn3Lm4WGOG2bG/ozX6rVpUIMee72zSoxtNHFfnTs9jp3W9Dgc
N6cfl7vYsS4sKW+0UlmvTFEiFwOKk92t1rOKGd23eu/BL0oGolFT28miwlw6xkyVx0pyKXDloXwh
Lkyr2oTBQ5MxVaMyHKEwgMgUxmbUsAdNhYF//DTdqNIz7E3Txoc2pRLT4jtLPLefHYFoSkAOkpTb
Rdmqph19aRyebY1GQm9Y15jjVPdN9UajZlPnIHR69QGVI6NSm+e73fQj4AWcFhDURrCICdGYhxHf
/GXzz+ZhrO6ef4KJsypOXVFE6NS6m3sljYwL5gE85/7NFzpNoQRNS0G4arMgbZ1QZBToxd24dhaI
JS1oeDB4vW9zzkCEMuRjAbgAM3mmfAGF7GDpo0zo3AQwism1LdSYuQ2PMVB6mxJ9ZWWdbVyhMKBl
/xxn/JZWEujAHAEN9RMwREgcJLhqXfzZmLxDspVGemXPB7fZ8r6vNpRA1SHZ6+KAdX4FVfZ7ZbB4
8odhW8ALY/AWmhv78T9Pp+EjfIOZ9BtRwZ2wTa6rlsq8PkWGK86NxYiyJk9g/7q+93yNwP79+7tp
OnCWH9EBN+NRg2qHCMu02H5ZN95aEt96rU3Rb7W1dotdVZqxW37FpT57bu/vZ6v9NAasQBVApctl
BkoAU9ESiG2rwC2BFrh/MOJrwAtbZfRpd0CAzIVrX7s2gFy6pCYOZ4elCTX0TGWTokEugxRHWwuP
4Qw1dQWv6QkGHdeIFVqTWrnMckM8xMnhodXnFDvjvAmClTZeyO6s0kE6i0t87PzPXSfKCzFDiYMi
M+hx3nhrwXFHC4rr5onJ9u2+ThXtd1u1HS8608VDo//YicYfIimuc/Gn1rmvoAo2HVgIGwQzySzM
cIZgwKKNxtJbvuLxigN/lVRMACwGygaG5AoDX5W4XCfpdDu38CV0RMyLCg3bY0sDdbDtgUe8plZl
ZO72j60Pklc8syOku/9vc2PNRsKbL+GFC4cteeA1DqRSGAC2ZEal5ggRSh5cBYaV9JOm/O4nYYzR
Qnk6ZTZtJBNttoJWMmWout40YOHJpilWEN4UOwhjKIJQAGlMymZo19BY36HqMdeQtHjAG/CLNUUZ
3HQyYeU64HHbVtW1+XgyIuVJJdFmcu1zN0FTYonkxXpfBBk1VvlmMxaq4HfnZpfMVdIFQSgrQhw0
lxfjcAO59LTPt+rs1ybU0axq9vAftNi7q6YU67vFvnPfm85TnY2VpHolgF7Xs+DZWplqY+4gyqE6
Hg+gx41/jZ9XV81LHIGb5bMWY/vzapT0FuwzXWaiOrHcPebK2gdjLamqi/mKgRx+6w5UoTMCSVW8
m3JiSPTLsI9gTKiLak8g9dwr3WaPnr2fxaN3Pn/9NM8t++/oeGgsqVjiu18O2w+dbazuCrtLsrxG
x7P5zXpNfkeBORoi/Sw0hrBj2JyoF0ucgT8wN9KBWGEA2bw1SzM4ZYb3T4vb2fZmtdFeEVVtEHKp
Qtn0stF/fn/PctFwiZKwA0liyQs1lKu0+UizpzZSXgCupAPQljU8so6TgICyq1+kTZypbS69mQFb
k/jZkoKfNTVg/MzPdSleq7XZjKsbeyp3+y9WXj137g+b1bx4aHgX0IKCehhD0kyhoNHgHF3M7rRi
hl+Agxjc2qXtqVlA2Dn7ZZia3bpc3SXPWbGDrdHNUbYTMEI32q0GpOTJjwDEpluuaaRjo43g4E2R
HbxplYFHVjXqyhoau4fQfQAftlKYSvp6NCJlqML8VKlEU/qMNp5JzBXrVUwWMosq/ccWSiuhXtbb
ONQY6ma6Ar60uqhm687dc/MRB+fJp23xQD2nHzm4bnUFPf9tuJZ3ZfLXZP5uozZKzJIn78+7P5rx
TbkCIPfGGtS8QWd6ZvKyfTJSDARTXlWgwahg49TdCDvFb/4fTYWyuoa88jg/wjjf8EqnzW6P7GUS
w2iAatij4lbPg9fw7vJKmBjid4QT4RYCekdA1/CgUWvohtjKweaaG4gh6F1ha83k7+N3ElNK2j6V
//ysq8yAeHhcwzjFeb7UB0S6xqg2fMi/ByqtHTKe/iLMM5uxci1zfLicaIqS2GgoQIffLBdyzsmJ
aRMpXkcJ8Ba3sHijP8C05LAw5NyZd551WxREfGr+3vyfp0qCDAadNfmckEXitNJq39wfLOslc2Pc
tp8P4XaeVoOqZIviVZOv86lol6FXpZXWMQWR5oG6rEnnJQbnhwcOmSMFYZY7ADsYsDWFIQ0ehjkN
KlOMFAiBwvSHw5PVKvV3Q/0VMMC3u/24PH1MuYU0fJdar3P2JUbEREiiX/VgHkXUkIKbu7hh3Ivh
NmQv8bvGDuZkHb/o6KR+++ZRZtUgKQx3JT5XwZF20R4ZYx7hDX6V32OHODTlKtZc6Qa7dGfU4Ln5
7felDwmAnl6ZW97c/LC8ed6n3v/mi6WfNNevpItAw4DuglMmMmOmmjbRTp67IkTTPb6R8k16GZpo
LbDaIzJ+pZB9QxEJDInrkvEc/s2ZpRoayGfzqXi0s4+MvHzlYe6pUj0Zow6MN9j0mPI+B26uwcWP
8xQvdp6oB2GyJXSB8yNMGmuOO7/f9X5Z/62iislEtLmeaYpGGiSgjPQ/dZHLfjX4qHJFWPvFMk4f
CPDkwiQFyo0XlpzCO5tQ+MPddWMw06JIEo0Ra/6TGahB4x6dzTQZIEHlNsbDofngMAtKb9tTV+8/
W17IzuKjliYGHoan9HjyvihBLo30yDW/bOeXAzYUzxBWGjQHvihR4iKh4Tf+F3E9cTBwNsvYNMDg
77VS+/OhBoZLAOrgB01dwtiFZGExEiRB4UC5e7282MbMciUULgt+SkUXq1hIxWV3OsWAbDa/Dka3
KYO8gZv0thCjL1WipWaz0lEmxFIWlI+L1cWRyiL3Erl00whqXo2gPMufho/bR24TDZ9m1+aghXED
iUsztHjMh0OKK3chSZZAuxjKjTCFcoMkE0HZC/lsJC2u+B9tfmcOSoagZ/O5SZJAaz+Eqq/Nds28
U4IGCnjaEQaVeg8ET1pw39jv9CgMb4tl/BQmT6lIXZ75DQaU03ayps6pHon8pu6PX5mwm/syMu5O
1XTYR0dYpMhxFELrdyg5NIVRygCMDc/J7f540FALHNQBz6Z3Npyw0EAbKiMOC8WU7jgxRV75Fjo2
2mrz+HUwubhvaZKYIZGGg7hQGVc6O7yNGGju0JEkEVDizPvl0MKQBfHdQ1oto3l7w0HsYevEyoNc
Vh+E97OJenYwF9TMpjDU11AC9TPUOC45J2ny7xfUqEas/ELuDu8skjutg+SnaiAvXJZz+7jki51Z
ZzMWKsHyFmguYbIZZyiAd4fj15S31a+Pzzf9lAO/iedg7KV26jxDJGKCkhSX4RPOiZQM8lIeUAbj
7TA8cHe82PXTZG8unQTUvhkoxWXFKIDm0jEGrS61ox19dqgzDq9MpuHHl4XrHEBLVvwRvBiGSF9C
CYKCHUTkJTma8uYCNLzkbjrzRO+18NhtMY/k2dhiaW1ysbGYVqiSO8cJMYYK6W6GF/1mGjTn0s1k
KDdwaVouqRU8ddSPKz4eMZXdT7Nc+B1J8YWabgEE8hmLzgi/dv/1tEp9xBmjKo6PcYbdYvKV9MIt
piwos/klFQ+Zupn8JGcFt/I8L8uDq8DGbw+EVOWC00U2kXZh1J/mbV0k4DAt3E9MtoihMWiDFCJj
hPu4NLVFggcSo984d+q0WRLYwDBBCbYJMtCahFZNDL4grPDEkGSymgGw6leY54PRwaRCLzrz/Mpr
dU8lIAoid9/uRhxNxYV/c+FBiYkRFFaQwFajF4yUUtpEITtTKw2RWt61PM4+OT0/xY+knXYPRRbc
5qldTqRQmBJI2SGkRmo5i/FfeQtEKYekzXf4hfBxb/6fH/TdykKZVKbXMp7wNaaWIJGqYUEDybr0
MNy1aXm2Myos5ulszi4ZBfzwSTXyXgRcWgvykBm5UVncNLtqOpTgrLuscobjM8n1Q/Pvx/9N8OYO
vVCT5PJ/lZF9ZHHuhlJyeyVDzWKHphOZ/FK/0YVUYpwBU333pHEhM0Qp2OtNblRgysFyd6uDJLgX
yg1WbH7lOW4gPt1pL0/WW6suN7igoA42FNlPTpK8CnqGGL03h8V9DNrx4RHYfn3RvlGau9Ow3Knd
Seq2gzaFpm5r0k92KzM1NGmq05tZT+KUhZJJyzd6zUFIkCi1ajGoGFooIff1YWndLr8tv5lTw5gl
lFzwnN0kZIFYG+RJg9OEcs/YrdkqdSZcQKa80EWP4CyAvKSyMjjgoqI8XNimLiEogRi+weKKGroA
RQupOMGL88BCJ5CuK15kAs+slTR4wbutdqbkiVDyBC8M4dttflJmNJrBlTNcmATsE7KskyFnS9U5
50OqmU+nVhNlUfyfzn179rxf4MezHcZ0msmzkW1UMY9Ex1re3IlDDhZTlZIwpQzdUKHoAFVew++V
qSsuvpQ5eyxDDf0GWX2+l5dSNmGwN1/ecF0OX9ljX2e/tnuc/qAzUWqbwhybzwwO3812OnMMPLm+
52s2jBQZaw//bfc3wp0D32CccamvXu9v/i9lZ7bcRo6s4Rc6jOBSJIu32tzyMrZ7mbF9o3C7pylR
FClxF5/+fH/+AFikfOw+EYisBAoFoJALErt7W4pNn10DKXrVWL+p5PIAY/QIMfnFnJ6XdE+ZHpa7
V+qHRhfb7ahMp2zUu1kEzrnxubxOLWju0UCz4XpwturuZW8rViFibmG1lJx31CuQqo4uDn0/Rwa6
S1I+dw6GBKpBjS0868mr/3p9oow4XSRqagH/c9O6yjacRYJAXMHhXbxIgtsLvOCwNRCGZy/87Axt
iPozU8O54MDh0+jd8PlVmtJIDJ1HiFFWhFgsSN2SQwIwmOWHDBBXvKH9jQL5yFDSYTbMEHJrTQ4p
wxrAH/MfJ94cj5zrjgcOJWpz312/zTFj9ckO58nD3bB66Nz04oak2fRqd5WFxOxmaJ4qEPWZNzBR
pFK2wr8UFZ7UTUvWzzCgEXHdsYPU4loWMJrxTnqjEB0HxXX3uTFzQIEgyx6DPXH+v9KI8bn76RsO
LwlW1pBQCs8nLtpQZC5Ft5tsH4KZSdzFpDiWD41CUloND/K9CspqoRcTjh6nzAOb4UsDHXwhVvX4
pn8i97BToIcSG9GITzkaXX7/pjvMR79swzYkSN1mlTOEWjXJf1jkS2l55xCg42lgLeJ9E+ZyRta6
XtLFc2GAB4TVS/LHgJNCt+cV42R5QKAg7lSxoglxQ74RBVu3Ut+5G0cgbrmqdB4l8bDz602ST8e2
rBrHKMbLx3xTJJYPcVyGNXpt4cWX+g5uES16tmGQMWl74OMoDI4QOwSu6bQ+0X7UMXFhbbzm8RQu
wzgblM4FPYHQItqkD4ztvxSTwiS4QrGc3T7pXm2P6kSDwku8xPJ/GvFHbqnByQmnw3eddskHRH8T
1rURigcC5LOwOgOkPYTWOy7i0POq/mrdOq/+dGIpAVZb55tV9Z/uwPpLPskGAJkQxi8AlaE7bo4G
dIpUP0jxFiTexjItMOs+MgcH+nIr43hRRjfMMV39WO116u+qvRELGljS0GdRgyYUGyuy9tV89VgP
x52PmqKy3pK62tKEsDs9hjeRDimxgIgXeFFdyAdawqOVKAUQYIi+5T+GiomtSF5lqC/csEZPVSlh
oeYr2ssrJNAOUYr11PjUsY0G2Ug+Cl3i53Fn5gycABFAgNIUHmAjmcYyVDWbPvpEpg18h3B5eNCM
aeEE2kFYkMKMeOEIqGho5s79OPuIgiNKE0E+pr8udukUGXzwkVtVJNPCKehxEfOLZbXB3fsvilv6
I40xFPjHrFxYCOaBbezVWwZZxGfBXiUqr3MrRuTyCTOi4LYaf8xzcNXLprbm7PbeoDPociXh4JTn
Hue3dTW+jetlZY3a1oPZUNPAMifqUXQz2wnXEcgfoI+m52wn4h/s/LsM8uvilTQjTaJkALTjS5Am
Q8/HXMiGWZj7TjE96Anb6AORKMzPR4bV6youTpSPC2Z5OMkvs01a54AfJ6Gf97U9HnLFLipKbAcx
RIjo7Jkc4P4D1zg/Rq5AT0kTmG5rLL8x37Bw4nhGCe+II4r+8r8gcnLRV2xWMLXLVg42dBAdx18b
8lX6BKH1gdvIqs/ZQ5gsT2Vwe7B7fVdpajKaX0sauA1jEBo7cA8hgkvC8qG01vLAJbMA32R7hIQS
nfyoTaAqsNjkCLdNYl5I/rOz3OMlO0MVhtUheoRxTAzrg1JsFTQypAXK1jWxnLITfGyf9YZqyp0m
iBMDbkez2K5F+p+dEoGUWzf0+oeBZ8N7LUh57LxK+1sZlcOPWnA6aBoQuc9cffVKo2CKSzBV0hp9
4NIzELumGiIEPgqDQlkmtcWqeQ4LVT0PbpSGNbDrK/17qS8bK1kpUif8Ib+R/jPPQ/iXgBQaKDXJ
jlg8RT+mm5f4I8qk/0p3oeifsvPHaXohKdf4Q41RxlcvIUnh9BORsiM0WUgZd6+5/UG1zWu/A3Hl
DW/+M+ptfsPvTxUjjAogSQKpz6KS8WK1jGctHZ5rLexhoSSlWbPitaAijYjopIUxp6PwcdY2hohY
Ueh8Qjb6ME9ZGClQn1ebNMKDZ/nm+VGnVTpNEKkuNCFJI/AgLtNs2r9MqiPUuHE+ImGiAp2AvcZn
NfSDp0gERymRdhCS1c4b0tXnWR2Bh5HBU8cS8sDRkeYSt7h/jZqiycNRX661yfTN5NK1p7/2cNqh
6gbXvT23BMYbctFvxEnCJKtMG3YlIarCn/XrOOrjO40NWyy6db834iL69um4ws1uO3joDdYfpa/b
v999vctLQqgywsj1oFSPD7NCDfEKaB0vreR5ZAwk6pjCushpnUheL8PhA51vTlN55nYDHEf165xT
1K7bG6BGHOj5BbTkovxOhNei2pTWImrSRBDqTzabEwvdEKr6chwXUvJS70PnGSGuVG2smmuPJquz
w60xkqTHd/N5nNAPe3OuKKIa46+aijyRzCJkWhJfcSHiRnvKYQvLWhOx0HkUALhZ3r03zwC9VDgb
PWkcVLIQB+trZIxKprbtFgxlxpBBiAz8RDBQ/JQHCsBxRR6gyvL+3cNchP4pe9XfM2XqAadvjYaM
WbGb59h8bi1Hm7t6eLf/qM2rlityNgLlobYhra5bWjgIpLS0ySqGZIngXtERLVpRzLRB9ex8nBeQ
m/JQA+S+w0b8rADdxN61Xt9tNG9c1n+DI7M2X4v+MzXwIrTgktHGeKurtdRvqdxS1/xlqfTQh9Tz
Tzehvjh3TqMyIzaKdIY8ue5ucDIq06r303Z7Va9iVCYW2ZExVXo8OG0Zs7BRu/YWuSXclgUhRpCy
kMbY9+RxklL9krRmTz+3/w5U3ccYG8HR7AmkzcA0Sm65YvyZhq60Y8hCEQ2IYQEplDAC1Mm51qxU
M40RtZ5okk6LxmfCAKU/j3nfjF+oQkVtNpfDn+zh4bC/lwp1VLV71WA46I8GL65GnnW6u8fbm/k6
X2uJXC2qy91ITQxsXvgd3sfB6YZm+VqTCHxhElFEE63AJmICFkaLng8VI0cLE40MSoJ6MPyrP3uL
gBetTC6UyLAIpLmHlF0AwdbgLbk2uaXgaV0VfvgGOGZlohZ0OL7Dysu0eg52WvcvHj6aoRJbyWCA
WkD/Dg2RcVKyiU8JSyGpxUH/DOcqVP2VWwfIrjgX4GjPs8zV/hpdPbtYs9DuC08YuulqbmejJZBJ
HGzubrEhrcJy1dLCO76I9VZ8TzTde8zDyRgBwvmE3G8qXZmAx3DZXUVTIUnJl9jQhjw9DS/u6ve2
Iw21Wa60KZYVCwcHHv4l/6JW/9uSgwihwAhFBoBGCCyDOwvav4a0NMaVmV1bfk4bufnOtmMeE3cB
7m4vnj85WSA5GncbBh4ZdbsXDx/wuASGDAM15ietgCkzTlcuVOuYGCW9PCXFC9IiwAipxQ/E0wWj
QLwuzon5A3ArcbQ5qdgUA0FVkABKHBZTi5oPF8VLKa0lgE1E/Og5qODK0OC8R4PDoCBm09SDbvSC
LT+SUvJkqx52ajNZKyVCzO+KzbIjilic9Rsl7q3u3ttidhmb8CjJPMCXz2fnJc7FJJsoOne95Lvg
+YX/aU3XHIr99IiOio4gkGqFZYHiS13sYQUAot/40qwnjZP8eMij0zs5qTPaMe7uHLC/plvXbIE8
sRPub+869XC9bdwXaIk3dHkoklaRXyLwMXvlwiHuLisIIdam4MWGaC6vtrzrT0NwD0ooTpI60QZS
A171kU1EW4YMuJWzq2FKeMtSkmWGgOBnnjBmgVk+oPVSnarM86DEwRmJkVPq2wEF4SUO9iBcE8DQ
mHdS9rE+ILWAVv5iM50ng89cDAIrBIcMr2n18ARrkAjPwisgxfsTCndOTsiFwuwJ40IL+hnMYnJy
xjGFJ7vhbjPZPdcfm1u12kOMcp3Qle0VE9qELeRtItrRYAUPse6XZ9XTOYhIXzbiL9nQ2+bO7kJN
qNwk5XjMWt+g6HJyzyDu3UCzyKb0c3Ux+GBZsFAANZYwvLlcXTYV0OD9oJPmKIryATEJm7AQEITw
yX73BxblhFaSAA9+mWgsPqTpIRCiiHDSVbs/5Jmfb54YC+mftbZPv5lkwIKYmHu1PmpHA/yYeqfn
yIl47EYe1qPegIP8mAE8Jh6hw9H2eVKlSyVtoEh7ReetNMx4l61LHxWJHEIVQxMMgYQkwLriGOFY
uQxlTBzoUT/NP5gIhtQ8oW5HqflCDvXH1vVXzRe5PSnQbQHyYcRtAdDNAaLDYoa0SdzVDHRNiwKS
FqpPd3lJw+lFiJElSCcn1pIb7Kdl75enrvaUWHCw7MF/XOOdzsv5fm1RqrscXNztt6vTwzl71dNw
XU/rzketO0ECyMvw/5AWgl3ZTWmRXITtJmEJWpUQhwMtPkDwf3I+QbFsQKRIo+FwYDb9Ta7U90Iq
iAPEPdXXg5HG70rfC5GAWkDRqVtplREEhDAg7oJpVRC87j5YUKkpI4V+Foc0hg89ioS0v3S2Z51o
h63f4N6f0qvb+45+G7Y5oKnd7/Tr4aASPRsTRbP6abnv3yx70dPNNDLRsk8VHEQAgVZ29Megyah/
ublJ2/7wQo24YC3WZvgbIC/mHL9tMvu77TqOU+V/eI/NAWwySsnRaShfHxbkEgDND+YBvEaw0ZVX
XDZKX7D/54bZv2gwpWSS6YtAgpoJQlar1xozjalqvYjGUxLsVtSXhem4MJfFGTeh8wZSjqQiSAc/
0E6Z5TaZEOXKIpLh2e1mrBFp/HbwG4hhc5RGrJhPLIDrPNlalAUITFi4ryA2yTRfDLPh8SiedQch
OKpffBgDeNG0k5HVkNkZ3Agw7Fk+dvKopsPMKwk/DR8uJsurRYsJwdb4fbXeLDVqVMTFhbVCo7Ck
Yyu3jK26RXERXbhSMgnF8boqQlBn7IkbXzzM++PD6VmE+t2Ptdrp5avRjnQHNeclDIfdTuf0Wuje
8v47QiLOlQXgzjEQBoe7gWorQjzMGjFnat40mzU6YrbkDpyS2QR+STti99N3qz/Vg8sDfJpagB1K
OzLtvt7H5EKztqle6hm6uZ4hP4hmsVXR2ZX+dmoxfJXN8Za5aJatgH5cqZ04FaRxGIVqta56Pczn
kRrp+nS+sPPMdrDxav+x2g3eSrryZdthVVncgMiacSPpwmcqmGomCEitAr1dyXVr6UO2tG2u1C7x
CMLrnVKW9ONBoaY4Gge6rQA+rs56E81SQAxmKZAFxLT+Nv5wyUv4PS+A4IVE6TEWbOFJ/oa1bOIU
6dLmCjw4i4YoxQpgyEZ7QFCBkg0dpy7pCFvqAKPVt7AUOcAbBOSJ+ydkHH2nAeHQRc58aXcxstov
Vhq0xk/73lNv93H8NH/lbs/z8m2c4WWZiF11VtnQMYTBPsuICYm6hpaHpUjUelM0rD6BcqExDa03
ubWGu2vAJRNavfcN+YA+QGqeQCSjaCMQqhmFVCBIaDckhKrOy3tBeZHW9qZWPAZTXfuJAP/HaB1x
Sn3/k1pHSGiXT4RnhOT02p12BzM2bolqtNuT4ai/uK2mT7HAg3qNa1FLSwodyJZgO3QSiCHVbEUF
Uhzig8gY1ns21sVQkbWVXsTSjkKE1IbF6JApoCNxCSUqdCnyxrvO4pUmgnF4/F36Iho9t3WGnvYz
tDhBquKSFOUVZUqKPMkt73p03s6eCWgilHwPo2ChQ5MChTuyvDoXSylExws+bnHstlY0uSkOFD5j
NSfVVn9lWcAXddF/5xcbY2o1q49KBVAaL21TcT1BHSWgZGZV/hOGFR5nYAh6Pj1bnvCpi2WkybPg
OLMpPYS0+D81oV8I4a2U/qTR9PP2t/bilZt8Q/jUzauRojrgH3AtH0JaQ+2Y5aWN8pIUEOmfgKFn
zPeK3XBOmBCQzvh1Z/IGxI74Fg/DtJ/erJv71vgoAfxbIPV/ggdFAHC2XxaY31gQYi8O9UKduuJC
8ANgivDiYC5RXv1qVrV4jafDbKhJ/ttQFRDD1fopVipklZvbTv9lZ/3LtL392RBU9XLcnlsQmExh
aTU9L04HPDbgh8vOthrM5tuPqfnMxrR/2FVptdzUAq4oKQKdqYDL9ZS4Gy8CBUQTANEExCHEsLyt
+5zmj8TnxdVHnE/fWBt2LZJIvfEmAm7LRkiIQjqiCYkokh+CV4QAOeDN/kvYq4TiTE9r/er9ePgL
ERAjYhqC4Io5lMTiC7KhXjUktPOAVDaME+GDshA3jr93GEQGwfVXF7ca6CAgv6a6CXBPbYnlzat/
0m2rddrjqfYfdqpad+Ky5nmoRrmh/Ye0xpunxXb10ULioy1CTnzuGgR34wuF7arpWXt/7iZXZA0H
3URcltRCOKgLDFWWn6LY+Fr3t+sVcLmNWQbIdaJT88G5eTWQW1wIQW03oWkFLM5y2HqcvxIZGnOV
ViHUvTWHhIzJ+ZtdMveLoqLRA/+Jcdp+OQPcHdXtira1GvQGw+pkBni/WfUmNw+7dR73m3TPOqO0
wWK853SHRtuKUFDJhic1rHoOCQIShxaWkAKPpok9otRc04Rs0FIA7eas+bD0WFxYz8SqJkQF72FJ
DrWdmzW3JQRYaCwHVDyIq98WT4GowKIYiWDKaBcdlCkdSM/QATmS0EqxCIQRwXyKMTgiAfwxeb43
sDeqOWWTPkR71B91TkZlh6PJ6HG+2Dx+1Kkg1m4QxFwP4s0hEKQ4at04SDZBrc6ku+hCNGXAkrDv
XnZiqCBMTvhf1ezee9PyCTvGRDhacpGWVlD7xVGn4AWCjGha/82zONf5YbTPQpBEwW0RcuCryax6
IENubxzwTyq8GycMHWsclkEwa1x1B1zM0emdDqVO2W/Vm3UWMWNPRXssFcT1Dm+DtLf36eAfC4Or
3PVMxcMHdsgrpRT05jSSwa8EYqIZxEoLiDwZWm4g1fh+l8d7INrD09u7w3Fn0EeusU8WollVSWZi
V81ouzyb7Gavpdxyb0KxogkCxkUQd6MwH3NXwxaqYn326xhC5PyB+pHOeCxtSwtqyqQKi9rcaLmR
gvBuqpbds/aV0QKhOjgwRiJJiZyahrBzAJqViOu+vuM4Z15Z7ltx/RheyzuRQZBxeTsxUrkfnPX3
h42R6YIAsm9qYGT4+Ny+0L/Qz4q49XSPBjjq5eD1mLItkQRjCNjf6OP4BCTzLLEIk+HnV+meOWL8
k4ZzcHpALwrjiI/j7r1Gy7l5XnIG3N1gebyyxxwHG8Kx7fpcvGzebcKiQ8zQvALR3pw0OJn1SlYx
4XcTq907zBnkO8b41DkqL9ibL9LqMWHRQLiNkFriQyskw/n92ZLDouj4bKKTTVqk4AKD2OtkgHiB
fEl6QFaVHgSW2I1bfahxaw5brRZMSyWwbAh1uZ0jkNNBF9elzXMmQO25Qbwns5Z2mUFZmEtKLE3t
4SMMR5iZAlz3ZuB3qF/YC/M4EtDOBTXuhEoEvODxD2agtILL+orSi6nN6jRpj+f9btzhHmafuHTz
jj3+1X+M8gvO3AorZRixvDiFcDuS5xT2L2GeRAlcjuOiLLEIKQGl99XJ4PYCTbqC2FvIWBBoCG6m
ciedkRPWBI4vzR1oP5lp2XrnZbuKmUd/mOaU+T5pyohu3MqwqESQohILEuuT8yia8sptY/lMOjJP
zhtHbdWsOk3nAkifc/r0+itXqps5S2H5n7rNOm+vkowuhUrm43B8dFAeSSjW5/24wtx+I43fUOd8
5ryBZO8CWa3aUOpf6yIAXtEkpFabs/GtYIvVhAp1W92ebq7Wz5Or9abPuo4TeWxWXpu1t64VZXls
JZATJQAWxa4TL+nGaDgBVyrD9TG8vZx+KHdcmLiiZrbTnW0zcyrA3jwi4gD/vGonN2YOAXqpWwyb
4VPN0FhQSCBV0e+faV0U69Dd6rhFMaReihEJgjwRYjsSZFuvzlkKgvQa7r88vB+3Dgogi74tyOiT
q3EKq7QMjBarNBlDSCsJ0kKp9csL76lOOzGmCKfl8jGUQmomZEmZJrNZbHCcS77sTi7ByJKBvt3u
vNNP83ZqEMOhBlQ3Ma5LiiCGTqVAJ+cJQI8ZugYIT3rtsODBiksqbvNOp3r32MdJPAL8n/pmc9mK
E0Mcl1ydQUGOt9QrbTld1wCdiEXBQIDGy3eE5EEPEct1axNfRYhFePw4JSM9Q2nYzbu/VpNXVoO+
KQFdRtmsj39s439nDS4t9aBTs3O8TS83emiNlnq4Wd7u20+LpdeINmaSkRT0ZB4essq0AFmGgAVB
cMCt/Kw1xzdcvJe30apR3l5zijNLLRCfrGSSxci9bHlJNYgHGGC9poKgdi0RVK1ruvDFze3FzSdz
hqkG1AVQh0GHROeoZ+q2OJoU6rhcReE6/nHtdr6z3lNjx732qM0KpYoRg+MhhMV2M11P2/UiOrjF
AKc2Vbd5vWepXNojqpiWHYTaBMEr60S7j6WU2ruPeqQxBCoTZaVqzie9qYZDeytW9GtROSAFpi5U
DkRL8lZVGuP4LLtdf3rKlV34u1R2YfGTCsfbWt+9V02HaKVZSzO8R3zSdIptk1BNkjY4f6dxBZC7
1ps6hnJEoIbNYjkgxMg/EYLRy9G9Hl2ufs36ozaLLeKmyoYQTJ4fJv2qtVxqBcth4xtZQRkY2+Qq
tgM0wRFoQgHtEq2oejchIE2nxiEacjdZeO833MccLXmBbj41zgOr0zycQChFiKXAiKEJA14odBhy
hQqo3CQPFgZD1X7oHRAMLdfvsAMvhbrB/08q+3vL0ntatFL3+vVo1OPuyWOZmKz6T3fb8Wz10RXs
6RRVZ9Q31VzqG8SVbcEwXjSN9Y0MmUyBw8KAZHuFwWIinFS/xthU62yjS5YLtS2axECPrJXlgNaa
2fUYJI1OXwBX/ovleS/pcKAAQsHryU31Bja2hCShUP3nse8D0mp9lhCEQQ4VQGxk2wimvgj8maJ6
ucayx9w7i4Pbfa6tGlYaC22IwOa+em7N9tunvDDd/UpTQn2goqw+3a5fQQ6cOyTjavq7SQKUCORB
7Pv19lM6LR1KUbXQoSD2tvshIhKIPG/Tv72atFn7K5U15+x2EY/ll43LTojNa7UQ3odMQ4FHA0Fa
E92UEOutEoJs5I3nkAM6tFf9a0SDcOyH5/ZvD9PeVzw0yXSnbJFAIDTU5H4Ql500qCW6NLogxo8E
ZzjRMswiWG5uTMj/N/FG7WqICqtYPNllL83JsNH+6WG0ZlfBTBIFFdJ4T7TdScaiweEVBAVCPBPL
AmYc2iWJQr/FaCpeqr9pD+cpOItUHsWGVASYpOAgkqxAWAuL16LVhOkSTcRoxWmNh2l9ixEkC1mz
NnMYsHiNiIJXDPTwJAA1R5Q0s2SrkBer/sX0o4h4+8v5/eCVZQwP5DMsdARhwDNIlhXfP5E0po1e
nBoAtbhXezTsMqZadeMwlYaotR4W4+7uYfd4elgPxMBCAEIexA0ISUyq00EPKAPREDUVHzV+2CLh
/4HqIDj4DcZrngrk4RcgKRua/MCClHxBSqDzLFxiXuG6GU9gETEWF2iXB/ma241QGJcBSJUqIw9H
RdnS0QlEYuSf8X9zKJAeCwrFnXk+wBOB5b0DlFpmaJDB8upZg6MUs7QKIJpBwzairHhgbvigOAop
OT2GeF2H5AxOBZIoHENl21mu+SMcEXAqamt7/jcF5C+pWhIQnqkKQqmA0BbJibOwoUEhs4tc6td2
NCV2hFT0PMrEW/7Hi3FsALoHj7ChH4srPXjpSsRSrR2iGrJ5xoyTO89pC7KVLpBjFt46ITywXrbQ
8cmlA2Hj0Ack1cIa8p9yzy2qcrQ6UL5kRlrhz/kqwueUfIwSoAmy3hCCXgemLjMesrKuACLs6oNq
ecH+C/5irdIDZZAoDKXoepceBUmxOD8GCCBmrIIJdYnHpAIpDjqBQw2HiDhBTgRKJGwuS7dOT/tY
iWU+LtQngVicw2dOFNaIJCCsw0Cci0nd/hIbvQiCLz1OGOIMpx3O83IiJU0iO3EnBCxFL+OGE5ZW
LZNkuJXWQBV1hL4HET/lrkQc8M4fsAoqM7wRygCPtypJNM7qZVNzcRjbpClB+Wv2F2jyKi1b0MfZ
gkdUJhi+8WOxKduyGDH0QcSb/Xf2BxHxkKIh3vgmzwKXNCOUOAPWeS5+axbsRO+5toA2ZvhvKtx1
/lBfPPwKinqwpBkSl0AgFeqI/ggvEcAdXzU4UD+GMpobligDq4AmocCJuq8up9ekIHVixdOonfgZ
kuG3BRkgZq7Z6s91G6ynP+Ecfj1y2VxCoAqT1TaIy3mA7Zg84kW0KRTgsBwkjFLsnqTnwjC112MV
qnFo8pmCaWDWhqs7EQ1C89a/pWjh/C/pagH/hUv+svyEuMLcALb3jPvnyXXqmt9LVZYZJbEEGWlO
w/yYtuzjIS0+yXtdKP+JOUZhnJ6LaHioEL6lQC4xxSA1c4OLRHnkZc8J8ajg78AOBqxn/1G62FSv
qlpDyOg9YLGZ8MqgyvfVS+WFjnYcRWM0hQcZQDeyxRlRu9bmTFbHPEnZXn0e6UvZWvvGKGVeksL/
i66umsZFUPz1ocdCJIypAs25hgTub+OITPz3nXOkUEnmFpVkjB8IpbkCfsXVeqRJqWxe4BJz85PU
cIEgOH6L/wfKm0exw1gwtU0iEgEBNr8OlncSQBm2rAAVyy05nC3f96EOjrmPBHDWn81aT+RAW1IK
6rc0vTaB3Cr7VYoQ3ZwDJTwMwPxSX62i2iVEfX0xH6hLqiY2GkMPZNOSeXAGpNufnP2HZ6MjiuXr
tm58d/seD81gfTfQ/fLQWy7yMuENN72L1az7Vj+0ky1EpOAFWW76mcbiP14ppMFBSi6c0tq+Wzxe
7iap0ITkNX+0xrNZtNaxUsVNM9DOpXTHy4Y7uAx3PDiP69K868/zyOpyN9FUKs79AEZfOVulvhlp
nfB8cd3evgHxehhsAhkHHvUKg0K9jXRrb649WxD4XHtAl7LksOys0rii86WM7mikpX7N/qEK77NZ
SmogfGdYVXG50pjD3A8DNCRGKZ0k3U/jiBAh2v8VlkrhA1MOL4hhmujBQx521Wjz8b73/HW8bbNJ
+fPD3YZGbXyuq0lNxeivbRcPswgrrCkG2HJG0p/avmzDUvF3v9/X5ts8YAvBi0HJRwiOhctSBkMR
gkNmCPdbEDvegpCnXjFvWc3nr/jOAbHYWksm8/BgUS3o9SaOKrFCsU5xWys7hLPtyNAqxaUo0GrA
kDvc8loKi/h8f861QbzEIeiUEkR14CGlmFBGqottRK2AUxEgQDFZjFykG6/xw4brqvX2jjuEY4U0
tLGdCn95PYGlAH4CAdqZEZow5YPweQl9KApwsYB5O6CHcJlXk0Aos3wE0P397MPuvLe4IhDu0qUw
TUk2TmIgZq8CzWGx7ZuwJNSkspzWUk0khgeHmR3NGrAwk5LlALlpXhocGohUROvcuQWBC1zjRswd
wGp6I4ax38j3z747aCs4kYNErkwi1VVm10SZ274WrVNlbCpga4F/bjupXvs/8PMrUGbbGb8nov7Y
a4/JXufiwhbc8tXuC6HMZnYgDFZwI1SCEbczqNb1N69JsFQVzmHFZtajJijQNF2mHprfUxa/d7l4
mRkVhDra3sbhaxYiQzU+OqT9q26Kk8nBiFwQicyDTh5Ss2AHrazkgXKcj2q/sg6DIfpQetWqU2GU
XtQT0Ad+UYdVxSVbwf3D0e58tPtV7Li+a5+te78iEtLJm95ralr1z+mQfDvvXvleT77rdq4eztOJ
p6GmEmhW7OJ6t/5k2Uz9lcX949ntfUtahBICVbTPD0+bTw/P6QhX4hOI8/9Tndvne9UKKUNBI666
Zl7IPN4wr2K1pqYv0EVWPpjjVkSr7etda/amdPeLciFl9AsQOjkXEPIyBEkMHvSBSu3pm+3d68Il
FNf/IxqHIcOHLl5JgUQSxb2uTv+XZ/MTo4USD06qXusR9CRtBuUsBcvNvZZYknKBrhCtmDFWIJkR
D1iNb9wRoxqken0EVCyITnj+bf+/i17KXS2/kebT2c36LU/S4x/jGNlF3D/MP2g3g/6muSSheWTs
rnO5Uf0Ei/B0bQHNs4HQr80M7N/Ga06OemjWht7kVrUguuEEnhW/NiDLEuJYp/ndGRYjL4tjZk6n
BuEIAmpI4ptSC2NOWTCjsH1ecdZTqJu88rro0nl3pQTxO8h2CDgIh0NxRJTGXYjRLA8bzzsP41gB
11xZaVZXtUTLQe7BBMnQVGH8y3mtBKnSigARVKDdcjr7kNa7+qcJduFLmUH41QIHrdePZ7vq4T2m
UDrmzoXly2bd8Ed4afZAcCA0e8A4MDbqjuMtVUu8NHREVwZxMyH5DUoMVC2X2nEhyZmkbBDy4Xas
y2tcVFIz4tbWRbDVqRUC2BvYYwg4r4F4s1ViX4veUuuXVutXvHYoBpACo6djTcEABG+SWRIiEv0d
BImwptiBy8WWXhBLXYzCUApbQIKNzrYO8yr/87Iyj9YsSFjYz0h0V070H6ja3I9YzvrXri1HWbbW
shocOS7gMUoY0YhjshjiNX28qASv69Wwx65DSmfrmHd8z2dGTAh/XGD5WAc6aSKZCnQd7L/oNPtE
E0JdLSQF7cREjJUQRFyZ5swNPG2uSJV5AaBeLjBvSwSQ+Xr/N/F2+8uWOh3t3uRyT39w3Jv8TnLw
AN/JFE9zCrkQzrYJKYuYIubrCIcRmg6lyHQS4SQQK3RSQjEp4ehOTGkEG5mT8HpECUgLA4RnaGGa
EK2arCp2bruhMSzqFk66nb5lnZPVcBkK+Xw8x0iWzgzEmZGOzGs22pChlvOlQvpfGz18ktSxunqd
J5Qn2Fo6bFHVQFvPQ0fROY/DWW+UHOdfAGJeucGgyDi8RtSqdbVOYPa0jamctLxxeMeoQ1S7c0r5
xY+k9a36AZSfT3B0vZFFqrFomcm3ZE12Fj3lntaLLXdc0KILC3HV81xn1LqCiUmQP3E7vOlOrna7
6EwQ/NJtGQyiyfSiCPhtj5kGk1FvZohZffH4L1gu5o31ZEuZXvpYyOCWze30EN9TyIwK1X8iVDgr
gQLJ6P6ORidLa+sVnI5P0hAzZsDlbPtHEhA2IPhTgkG0YKlEowwqcClpdF2tEizPVgzgFmzfspa1
e8lQOx9WMkNSVyXUj5Phu4IU5UKgy9uEpKbK0R1FpDd+uF2o4XUo0GX2P2n8ikJryddBiRzUefxP
nJUDk+Cx8BURnHBYKS9gG2BBEvs2triRqctH1iCG1h7GXS1E4w9tjHiVR2pd8fAZP81rkDKOkGqz
uzsbPbx6q8/r6/k1T+nZr+LH6Ey3Pt0uL95tu3F8ckzByZ4Mkx+IG42uNtxVHrjqPgxlqj4CgDIW
w4hyryRiEOyS+gOaWCP+g/Ifbn3j5oBoimmHl2vsZRZ5xtRMslWwjfg9OVbN8wMmcBySM+8xbR8M
zF/x966JwkhuUoBZKKjRxKUodOn5cLEWj4+WnwFkALQTI+fmiXB/nQUrNxSQXtTPygsGMLPDROBZ
zFKsaHbEL2lmBBTFmZjGY1i0/yAEmfxqAYNdtPuKVAhVsg3EXqdBOEnq4z9m/zWGByY0JCTMi6PB
9GxTkLJKeVj8mFG+tabkNUgp8Gx7PZOSJiAbLaDo/0hGUio6hsVqe8pkNJFKPYOYJiCHRS9MCr0m
GcqUNFism4w1j0od7kutRph9SV7chFPxmv8xFXL9p1QyoUiAggPTvzUaTopn6lNacHXtQ77MG2Y+
4y45RQRJKiP+HZyUG9WJL2UVVNWPauS4e/7Q1qFxzT9UT1FTkoX1msmnVVj8bf7Ez8R8bO0IBcK3
Lo4LAjy9Io1GQRqQiAuMIhJJ6Zix8lrHXMVKXuXCHWosbbd0gNp5T9jFYH7Igrhv8276qtP/YP5T
wItucCp6NMSFsQgEt+p0I/w/m+F2+9jaPTx+dO/D+iVM+QCwGS+0wpjOiocZ8cdMKC2uLQOUXrPd
pY1N/ejckexvP81aSyk7lCPHr0czzicemFc3k1d4gLgY9tY8MH8F0wMpqzKLRQqUni8NCQRvQpdD
SWdrndKoLqMiQMydnqwMS4jkXS28KZUDojkI8R+bc/jMTAds//Lc1fn3XHEb3Hg46YiEHGv+/u7x
mjSDFUKjW1FTlTGegjqmluXbnjFLpauNZtuLznOct567tRZv5MGybfFoQsrGWzgNZ5YzR8uk/vFC
ppfXWJ2sjDnZZd2qdpveqDVf5G1DttSKnXgyK2PaA+W4CtxU1x97ViYPolApvHIDBoLXIUa8vxPc
DGio3jp1gIe2DOS2Ph9ifOe7ZI1QH1YjtE+uGwwSEPSWBDKUMdCSadYofAHVYAMJVEbshd1giR9X
a+fl8VNaH8ZVEaPesDca9F6crFNPJ/327dNT2r1OJsu/57WmvMTt4aINsXxp/YFfzc8YHwctvE+E
sIY9FEq9g5gAttI99XUyDoWBEczpQQig+DIPeIosjbFQvCaLyHh3cXOxnl+B2mxMcx5MjYR1YQKh
Ma3eCxLLQRxGFCMwrnG84IYFgUqEmK2THCahy6KGzImCoUKNi3ZuVnPTE00o1JMeRQvEMomXFCYC
gR47+zGde3GMWGP76KAzYuMd5GXLeqdqD06v4Wr1blaT5azNtnTPaxYCW5CK/oKMaCu8QPA6HVfn
chnyBWVs8Aao2cOJwhIFcbqEOEJTIxqXQB5ufYdhyBcHnwh66AoPwokTu1AsZiPB0NXihBDoxnhf
RuEVXlu6dZYuEauZ5nJ3Whw3Xd3M6MR8TcdCFkZlw09i0ciTUfrTjcnLzfaTypgtaR1wdPN0tr5f
XLR7LDQ8nlZWzDwaS9rpnDxK7x+Cv1XCDCkzzVK2qCk+rniNAA8No4Yi4U6kAQ6OLpOVtS6HLmwt
RRRDeI5GTLu4mJwNUaHtZQnFgbtH43zpOqmSFHmRWpEQm+C8LemXwoBYqAzLV05hvK0uPf7GRmdN
tjh6ETq8PvjeIZY+w2Shl+YQRNKHUFkMc3saVkuIZb3YXKVLTV0Y5+ekwXWNtf4hRL9kxQvjHqCx
zG8eOn+js+0BIVugTkgu5eGjSX91q741aNH9yidsMr4lkET5kAiC4UhKv2L9wE+w3CJWXBCOWsAh
UkBGDYGSYRhtMR5cI5J8B8RRBYfRGNVKVkJGVCUlOskR6u+cNBDvj/UOFw+xOPxE74xqXYDFaf4s
6X9x/WSvXjwPV+3exzZjFmgOzKiyC9d6AxgtDG/4J5tZuduSn7womgQch1QVWBCLmiLEHE06Odwq
wjCJXV68YPUARKyMS+ii0ZE3ZlRn729bnLvxu2VR8lcuvMoj+IyCZ7nUeHNMviJIwj32LE80TGnU
GVMWjrBANsWSQAsnAoOrPs0zY+IzAwHDqIN5iJ2O7YieEIyUe0SF+OYN0V/rBW3phxkqdslCY6bA
i0lq1ss9V/Md79XxY3stmNkEMrFg/lnt1Y85ph7qYI+XHFMPuxwuMRy069MV671dZ9eu5tN/JY6B
8PVucD1vD96K+/sz7X8jf5cKlqJEhsQEoaUBMZT63Q9+5YE1Ik/uFqDw0fOod9hi2R9cL5857211
n4SOpPnzfT3R5TE3j6+q54vhlA3VNzOd3JQWirHMbRBlIbbbbLeKFJL8g3Mz+1JCmNKlMlJYllXS
IRTaSKEMSUyxOan2aslQAd/o924nM60ZxGdY/hFEm995kGLp0oR41F93D+1f9iutKuOlGtGbqIo0
P+72UwuWFt3+dcqM5MmPfFTYaqQHQSRPzSmvQKg8EJJ1sykxG1Rnz/vXljHDaIcRIgmXzvAkAUNe
g0dZT9v33HZbFA2LZIIUEdTNUBiUJEhBKAUJujgqJn/0ND5/isP6S0sbxUhzw+PHmOnmnYua1j+U
1QFtjvElN03xikOi3n1xANXhPEHISrDFjHo+dJKSzJbvrnjoVGnSzxQhH/98BNiX9oXHuXFS6ORj
R6plhhiE1PhJ8y94LGcjMRcFxI7SgATDEftQvCAbL4tzPQFVfnq9rgUgjkqSi9lVYlDdeBtEYbM0
daJChHkWP4OPlGQ0gZQ1d3lSnUSLdXPX3V4+XN63b3IfW2lFvs4aGJcoNIYZKUF5R1GONDOtmRU0
pLLKNYKu5TNeFVVsBCVNgWGi0OogN70znD91Vw9VrI13hc2IFMZWjMN+q1exL4xIhMdGfI6mGz58
qzvrT0r3/qLP4dxLfe448S3F4aUtJKA1PO+NAI2j1tH8TTsp92VoOGg1NItcPgFxA8FX4Di3BniN
AMG1uMwWCBBn2wNIS1EG7WkYiO0GAwQvuLqtwz/Ht/23vepTZ3F3xV9sFzefY8f8dsGETT19N11f
VWjjmm2BuaKWn8dDbjmiMR2wHqh0xbKJKSsziuu/LXg0aPgIDjQANhJBh7vdqR6qCkjo7df2t+FH
44Z1TSOVe6xIgESGpTnDvi62RjLEo38v/83DHhCdlGw5KJCveG3pYcaVSMZBgtl5ElfLHMKr9Uei
9lEfBB9h4tbMyGYOvAn5Mv5SKkwcxh0ak/3F6FfYjHDb4cFyyULgD/2TdHw4FGD80H9LHRDkagS6
7oD369mH+gGDN16WNyA4yLt8iKPi8aSNuKY9JDcHGMkXomHevmMgWG1eGJi0hmoaucQg7x1y0WzV
FJYEWd5ED8Q9BHMfOYHIYNEmbPhPhYipI0OyPikM+Z6ecXXRijlDSgGjulBhlXg2HWI5mILqNBPS
Iw1NDmpEql5AE2ZwddZrxUr753nregALtDYX4/5kdk71lWr1xANe/sWVB36owmBQDa+qvmL0+svi
mTsBLEyWIaAdcdpfTv7U9SxIW4M4xq9qcoE80npXMrRf48nEdK/D3RF+bMLaTR4y+txvmFzcrJ/P
14+Lv8ZsWtbMF2QhufITcWLfrD5frfMCFeLwVjeq8LBzUBZIwsgDSDrkD2Q+pfUnqMNcwPJvPU66
F5dRItdE+kE98rCnSJf5yQQ0xMJ8+rN9c86TAE1i6GpOjBF8aQfJpN3/dc+C8pKc6jfSAnEqqseG
hUYgrJC4lcsvNHdAAKnuWzMNXRPhx/brixG1Qbfd7nS73brd7Xbadac+ObhuNnzo3XYWz/13aSIm
FZ5CyMYjTxsUpYm3srK2sW4qGgpVAg5E78hWYthaDW001MBD8z287/8y7f9h1QNUs805qI5Jg1fa
Tmkgj6HnToyWp2pMk8sorXlgk03vDRCLVzorIirW4vnXfu9Oy5QIjh7Nlqu1YjQ0xh5KoxY+sxP6
IXZcWU+YudQZRzHgaaoHt0/Th8HZZLFN2gp+O6ipxOnBSombSm/5pCM87MQlkNT1bMzSsSAzfLXq
L16vlot/mVWSMlu/m7GX+CdMEOffNTsxMAFHuHFqYX/U62jX9PGe6cnirr5fMOyamYAyQElDtFTu
GBCGz/QGgRUMQSA50NYVuN2BFaCo6Wya49WSbAgDJmpH2wOpRUHaGFYEifTJo/Yaahm2lwid10px
SWEsYmv2VaEcpASaeJCkIOB2iDwI0IfeWmU4MDRJWn9jDWbpLdREXE3NJMkN3WBJhVrWCb6KyMQD
8vZnVDvtegbV6g5HN7NRmsvxTo4f2AzmD6vqfl8dupTIKoILhBaGvbvbX6ZL0QxSQRVDk4fAmDjC
V2iXzGKMY2+kg14WSxNKtMryKQpl4zRbVaKdaCXKcj6QrVX8IEeTsBawJtQRrVAOahEKeQwLzZqU
Q4Ejfg4xAqlA0pHGeCAXDhIlyKFdT5oVhA6JekUDB2KZS5D1I8T7MbG6vfpknEDE6nEdQD1ibzv3
GZ7o2clmPbppsUf8nS4GgjY4aGFqkbG9hOAgRvMVqhd7gQhEI9zddj505CybepPFs3693aflsNDW
8gqElsaN0KPmrTraeUOW2YK3ICI8s1Eswg7RhQkIMRNA3KTL5WdcgmXyEc+vC0zxxrfXc92DZ6fI
0cuatN6Mok9EiPgk9uYi2dHrsRoXh+UuFan6O6ITCEyXPAvLXSrSodMyH9a6tVRq4X8ZO9eutnJk
Df+h47V82b59NQE6CZN09/TM6eQLK8n0GGywAYNt+PXneeuVtGUnJzRolUva2pK26qLSPSxwWAlE
y1E4jES2ppmssBpIM/0KP9lKAMFrBS+uWnFvHDnQ3JCvuJq2J614UXFjWo1EoxnhF0cKwLKcCS9Z
AO2kb7DpSFqtBRxqhoUxsQsSTCsfbCjAxwkJGw3mxIuNtrr+qJWAtmdqbaV0Yn2CkEj2iPEJN7MT
XobJOOZBjT9Btdt4BUjEqmO/JiGcTnN0F5BMEY5Tiavg+8Pxd1dKPnCHane+6Q8YPbg8uelf/Gnp
EP+HRrNcBMOjYmFlvsFQ42G1AOz2sSfHL8DMIOZtIG/EoqMyROFGS3Mdq7ObyTszmkcV6NRWTM8T
cUBurpAfcMkJIwEeHMAjht1+awZcvhXtoYca1PXCHNLYk0UwLjEF5Q0HgDDjQllAVNaRlJWJpJVa
UIwWxE0MMCkRKsiGmdQHt9Af1EEexNIH5+FEUvbnUixwDT4ps3BkrGexkp8PY8FCVR6+iYcTrrTi
a60zXEXUZXQpXTN59KWuJ/AkszHSgNc1R64H6xh21zFR5vqlMEaACJ/wGOem+xk6MulCxpAmJ5Nd
Mkuo8XS2Jmnz2a7ZUr/Uwm7HHe2hKf24xAAhS3ujsxxAk/GUlycFUpLykbSEcS5PjGk+xekxMKZb
GKgHsr2KxsTyBtTBHM+jf3R1YKQk0/Z/NX9Ob9V0hrQglgDD3S6OkfaX8xHmbooMouIzWarN/HaB
+gHPCHONFAiCm3RjZqaEXu7Gs/F6O3u4nGmk0KzCU5DljmseqNXd8B0/uMQuEBHJoXrMFKYblZR4
xPOSh1WoyGjz+9k6NGqWJ2t7HoJstHvI1gM+tLd4wNOHYcprtMbDM9a4tvkmGNLz5VTc0iZGSkFE
hdhcYShue33/ddq9/d315hoqtQWiL72ZzTUUbxfsoFC0U5cmwFtMy9cWZPT45vpf+vzMtunePT4n
5c4JjvJUisReIK2e33Ppgf5ykHxgOhM0ihh21gRmAqNCnCGQPJTCjo32bDzY/bIb6dyh9Y2Gxkdv
+09vnv6lKPTiuaHlva4QbDZTzr+Gs67Gv3tA1N8iMY/PUKtLYUcnu794VWWtoAti6LLGSNC3dtkJ
lOGBoVtccO0RmS8ZzOBaeGmZbGWQI7nfn4zYUJXz9yfpq4KAFGA97720J5sTQAZAleLT5mV7Ft2H
6AfajBDHxNwXUJnzQZDvqjd7WJyRXclJNYUq16ZjNkeOTt7qS4NlDCMR7Q0jJ6e5eUBI5hr4M4QZ
/bFq/nM3JA1YOMgmgGoxU9GVB3T9ha1BHoyy6Ul8xnZyFqePqlurb/Dhle72eKiWdy0IBSEjh4BQ
FKoe2E4eE4oBAlTpiMhz2ygNUxV99Y9KjNZQSdc52qTAjDFSoFUeWg6kwC27FvHjUFwK3XMxMJpN
ww2Dx/MbtgOFJbzu9v6Labt43p6pP7ydXn2sk3FLSAiryOjprzbNu+dp/2R99+55+3g6f7mapW8T
Lbbnx8vDNYbHk9bgotBpJKx8DYX7ZTXSEjoHgai8cT6EEGvpQMIaGnNKLTFteKVdKi+fn8Z/3XbP
MBplmlFHtu+IF+cVJ7susnb6gtFPKQYcb6gApaPJ6e2rm2/2E7vbuZxpG7g0YOxyQg+CQz1JFR+J
g6CQz7gRLNrdxeTq4OLB6Oy2IxbLR/aermPvvTvD7SPKQxCZg+Biw0KuJvw1oXSk8fP7pnP3QQOB
fAtu3WgjyvDCfGZIseasCC9BLnJi0+k5+0E7m+VM+6fMmuVj4uSzWJcf5a/BspnE8YCqi1jSRqF5
j6yoXGDaFPXyeYup4U8psK1vD9Hljr0Zz00x30lTvB2dcRIvKZq0LGh1IiYg6URPQN+XjX4PHKkw
neVMJ8dSqFKWX8bPGosolWvL3bUKNH+UGjYXAl0uz+SmfSHp8AcbAEjV5oq5K5kExDWkoYtJdfJz
0iq5eNLpp+yCxcnXgXmDAO/Uuu1qeLZqx2FNRtc1n+1PNOFcC6aHybB+jovONLZOLXlQljesVUnJ
A3tFk8HcBMLlJT0nybsxRpxPMCR3vZwhj8FdJEMv0gGnGPFmSYe4OJcOhhqcdB80+o+jXMAs3dWY
v8jmilMdugZzP00Vdzm8qKS8rlnwrhZVk7Qypa8DI7kT56QKNO3xkiAOBErymiMUxBGAjl/eUkjR
IlE2vKQDMztBUgP/nwGL8BbXm7tYoabmds9yY1lGeSCA2Ga3vAiYLFyGWKFIrRdi/XzYpNf9UZ9w
xLm+/fG4x6LP4+viVvPHu+5u2htEj6ewslkcWFtuyWyj3PvSy8ofEeYbthvxMTZoe90FCUueZt8W
vY5Fx+PGuW37o6FuUGtuj/nUzvDd9JSGOA1pWQ1bOAxrPjResyIhEN57Yc15ZgVDTSFKbQaZi3LJ
vGQqA80PEAKkhjVxefRzejTdo5uE1EcfTESKCb/cqaJhrurIv+3iavhweTNlyQCdUgiAPrxvtrNY
+uGG3LTBVAaBJAQCHQiCgwZAuhRAG9fujBqm/uetXufAKJr7MXOzcWqdR75EQg+E5eEuYhKI655s
7n0cl9nV2pEiWn1TFPekQLzsRXM2Lpq60aUD7YK5qC4hkAIngXAnnse+JMmxU+npL8QxrrJXY80l
CI92TO9pPWfmtcx48FruTcJdhfnAedJcc2ZWYGirTWxwL1/erHPJXZ2GFBNk/cCBCTHoQYGfJm9G
Lyd4XUANVJCN2Z/HKh5G9yLuCpdlHCbvnF3qBKfMXYToclAqG6bwPE/TCXpW2LUagN3xol+b+9D1
sLklAFhwIzA6gYZo4LsHrlu57p1Eu44fVtcmE6ZFdXWR24K7m/vZdvM+qiiZ/bFmYTliCCv3NSk/
OI4PB+eL/QgcJ6M/Fo6kD86Wvg3u2sZPW/ySkMciAX1EHHwRnTjX0tX1WSdNWmRdkU16dAJx2i5R
XVEHCyV4cFRLrqK6osCtJ1Kb5EYrTVnwZPz8R1LN0SxZX5RmwIoDvVA7mAoBwbHLJrSOoax9KFjm
vtbXcehPPnl28jTUHj7iqi0r+53IgaCH/clq2ZpYbi8ohZGSuRUXMv4cN5bnlpxcS1XUNVDwYA6y
obZy05wsaxd9zGyivjw3ei9ctEBe9pO78wXy6b893es0VWuMn6vL3o/U5ajPeemcZduMuPD0WF02
jw+Dy2EHdccU+MPb4Ud+0T6GaB50h/UPiPWIIfKa3DOLu7ScA7mOXwAMzUIvTdC0vBxMLWYvYwC5
tyzWqyTYzJggowlU4XyylWlHlR8504FaJ7zUPUjBqW3wYsFR5e3sP3XK4wJFjuhQFUTebYxs+oHp
El0rAqiiAj2h9nPa9EffT5/1OSSaq+fZasC0Z/9o0nO83w+7D/sJvWBMMBPFtJj2Zp3lGXgz3/8G
q0X7oV4nJUzNHg+7m5sbNR68eXDBG4Q6OOyPUcf1YszGSbU6cc+eXubk1FiGB7kVgZmWcJA2DhTh
V0MRXzTWBMVjuuX+W5qbp2pIwk6T9E4PaCYiPV4B1yB08IzTBhXi/UXdW7gnFKOVYRqJdYtQ2gUz
lHgqazpwcZMH0jzGEoMh5jJGQUCAMIw5Cji5YkhGa/NhNbxSKYUf48BWAbUnDN3k05RDnaOFeUv6
V3erHp+L8fLZKrmadyEDXsjdL/uAZlcjoTlA0VkEm3/VEeEDKcX2/vx3MEqJp5r1cQPn9qd8l9P3
dwFxzsiIcaA2BjsfPDitw+FVqqGGfkaI3sh9A7eBcCcyQxKGSAUIGrOEWKKACeGAAWbr7jufvDuT
eDYjCVUkzwyhGu0W36SOY/W+bUcgHAb8ucD1xt/b8liPQ9mOk8GoYX/Poe04uBo0Vy/LwUbG12Y7
emtjzLqwrLKPDqtkKmtGWzZAGBwWxlkVpp3i+GFXw+5nPy2v4A3Lv/tM/3/whyOWp07HyRp/aS4+
17JIKF5SkTzG3AhSSQeCEFl3L8xw5zUvSpXZFOSjFiuJTgzJWmJq2F4MB6/BYEAEhwuDZ7U5BUeI
TeB/SdV0moZ9sIPCTeJg/7iuGoayg31AJrd0a/IonvlPunn91Jkc7x/BhPjwsjptzuaj5pS38bsD
Ats075+Hb804QFgG9jHjdD/DXvCT2bBwn6LklhdEvJXbW+OGmOYgP+ewYaPm9HAdC3dc9yY0uLDZ
cNjowPKqd7IajLaP25fpRju/4SGzFgg0BodEIDgjQFw1Z8ITac080V4zIeHQvIZ44QjIX2bJtDlL
7+dpJGLQbI+4GZCX79U1aTR1gq+7Hb6PqZfx9UdaAkLcGDT9G6luJY0Jn/oj+CgYsBkzUh/Hxm6Y
kwWjAtsTXolTf6JWj9Zf6lR4CcRwOZqhpHNh3TcGltaIiHyg1nEtMQR1b5361fO74TvKWxJar/e/
sRiMrNyjcmXjtSMqCJDUgM//vt+r84cPh6AAKQL5sFGzc/1RH0Z8FAOw/hzyIwRoRLffkYwdaUg2
qySJmpaog7lEniYtL4DwjqEJKC+zAkrm393/Uqh8WAqR3KI6E2A8JCJPXA8EOHsj7UYe1RwqQEoj
d62MaPBgyW4OKjT6K9ITNt7y1NC2uT0fjvjM3PKCqFEqTWfuXaAteGSdYegWimYoN43oAXyluVET
s501NzpUCE1RN4WI/sP1yc1mpuU4fq1AEDvdNpGmDUpbVxBHUWfHOmrzuIfROLMpSh4bj8J+eHz/
cseR3e2ZntKctmJrhRnTTbzqHpkbZrXDTMKULJyRRr95boXpzwV36UEIseOLN4/N7/vF4y/jVS+u
2/BrhuVNeSdfkzdfcuaENp/Wi9WHRuOJi2zbxHZEHvOa82HAUpeh2X89/jpa7b+UEoCsN5Nf5s+D
dzpgtmRdEFKioN01x1k9777umv5MuySbZvKLvpYFVXnXOykpIosUjeHRNw//0113T5c7OsTRLrCM
7D/GTG7iGIHimhyZj7icdHo+3JwNTubXHY59wMezPmdXXd5Gx89DlGWgcsxO0vEqzktOTYC6YHIx
oLw8Hyyu2qZAzUKsvwKp2wHpMJ8KEBFSR80NB5YOj4HTN4/rM1DdD8kPisEQG8VaZ/u4S11YgkhP
xjprsZ2Xk+GNl+X618ETu6Z+1CCR6GrVvONZu+UY1SH7OrrFpMJnAilbgSA1zsur9cnKQ1DO3GXl
wd9p8Fig+32DNxhzWdewyyUcXDt93OBdvezumqtLaI6ViLKzSQUiFdj/A1drTutPVFVBDvqVjGlw
zCf6jaNLUVNMwtJkxRCRIeIJwomo6BuQZNhkhcXISTJvIsSKCk41krRUunaPhifzL0yZTgxMnBtm
tHFYEEe1w6pAcC02b2chzXdiRNkrNk8wSGozt7p0umYqs0BhpM4drHzyc2uk19PWvwNrpMce0n4z
YSlTb6otpYfWSGewuuMyn/ndBx1+72aIEc3SJIHQguCMUPEgJg616wYlrFf71DpBARrKWIAjeHiE
r4auWNrQ6tHQnaX9EH2iCTHsbpp2AA0yKR4LLKyh8Pv0JshkrRFHNhmFGCCt9mCXBEPW2Iqoiyz+
tajUEnL7z3lXIoPbd+az3suf6WnpjqAeOGjNwtPOHXsTB1R7hUbHAoTaYyEaq96HXF8z6vaOr/Aa
311urp+flvcX8/v1OfVvAYJY68X1tdZqEQabgLi1dwjQhCoQJC8RoWegYJ/NEl1sCUs04wWBSAgL
gQWqjdMcQ/Sp3drNO+w7j3FWpIcgnJu+3eVCU77QyoR6Hn7rD5epfUNKeLAboNND85tchNYU06zT
5SO5nUE0Sw49yppSNa4TGvFLaPIEEnXSX5ysH6WPMbZ5KiZ/lUCD0dGEgwg0GI4H3dGIdelNP+4l
rE36l+2YpUjD1UUaeSFjSILTYAh0wG/RciiwkAg8W/cQ5HAnoij0nBbhmr46LCTi4M2H9UBzIpry
xjORJ184rKzzJ0+hKTlW8zM177uxoFoKQg3SRrk2QdxeAd2QwX6Uuv4gso3vIIyHjAjlhb8RWr4V
xDjxXV68RqLI+ChrRm3tp+Md+ABrdtgx1iaRMo6X8+0tfvlgQ5qNYX87qSltzyzEdIaTLJoIZP2v
9V8H7J7HjszqcH91TrwHkNxk8BwZcTtiyFMCYwVubS9Gq8MHouaOFmeRfZSKX4sbCBkaUihlbrNa
q86iKAAW1hhazJA3svdaC8lXWJSWNWAYy4ThID9mbV6T4dHz2FSCOPI4xrhJiTSupifbL+EP4NcJ
J2IVQDAZ+CFpGyEkW2igaaHG5hPPkXIgge1WRJiNIHNgTP9vPsWiZiuESKpk4ndLIiUcRGeBUboh
470yKl0JLM+I7VgEkFApXI0QbudUeRRnirms3iDmlqMtpO3IgJYdIF8RG/57vbObEwTGQQirdE+2
CMF/3kL0+0f3CYYCGnELfG/Mon2W7h+34t3V3f3leLO6SK24tYVFFIiYxLATEmOJC5PKElMg8oCE
IDOxhRxFw1sE8DxiZyvM4kQLr/6wXmCsFl6qD/uyZKnxD2YWDMY3hGHN1SAVK+OjK4iw+ED5JOYh
66RHRJ6FT3GQ1WYWA1kSFsZe30kMtBW5StSJWx69Yi2dWhwdMLiXSwxhkI2OMcy8TGxof/PvBapK
3MQjHKghCC4OQAwAt6Q9IREs7iNiHr+NWag8FQXjEMeQ/slGA5+8/gMJKGq6PUQuguI02ZAN8Vt7
IiL8hCMsIvCLg/dePgNwOqOC2auwe4SH+eN3gG3KVRAJyJdOr/CDWFbhIVgCzNvoeZCfM3Ovd7zT
K3HzdDKJwyq+u8b3ZTd8ul2NblcXaQV5Hm7NDSVsDOPF2AfciYsmsTQ6pWWKJ25fAs0HbbntAGah
IE6JZpYH4szrRiw7Dldqq9P1B3ygIQZERSLSDZywvrkfGMvzzb7BwWbf0PUo5C94vYBfJzaRR27O
4jenTyZ2BBAtRNFlA8algDz2kK/Sizl9PUltyvLdbnd6UF0kwkUcHDcG4kyAZhvTVF01fVoe5CpV
BqJW/ourA+gUTAFNAOJKiiC5ckA9lCZNEeGOCEpJgRTf7bXaaOqtKr+rTHUJj+c1vl7zWjeMIfy2
RYtFKnUWw+Jqb/HET/RNSNRZkC5KJFQLZDKljCTqqEq9ILqKpBg2jrNqUxwURilXtNOaNiKq1U90
YDRVRCCKhvB0xpqbWkZsxl9LZyY0EsqkbrGMh3rJCitrJKmeFg9tZO//B9F8uGgtKzUXiVjXkVnk
FL+kggYB1VQ2tni7IgxlgEZBoxGqXm2a465a8lBZViLSRHpBILQVv1Y2XrUVRgC5pLxW38CT4UAO
REZ/Ap0biI0w1yWVmqsZFMMMqPoNaVErVZjK/ASlQCCCvYZ6p136jk90DgdezDwutmFsT7cbIgjR
+cEQI5qG+4hHEFVrKJNMtyZSgW5beAIucsXIZ+ApwBHw4BzNUN71bKMTCqJ1cYwqzfJi/RZV53SM
UHOUiBAiU3Dw9F3m0+zxJ0dF6oNUp/zyjnwlannukKiy9mnIgaInJL8avwojfrqe0pWdBSmSIFZx
5E/81u6d65yHyLMVq5x6m39gLjJQGcZ3pNKUB/nj0rBPDFHnMH6JByR1no9+fW7iHO1Mb1n2PF33
49wIqA+Rvcqdih313ow+mvDdYl9AORxFSxZ2KJfMa+QSdRK/6IFzzBtwBweHypfHnMFVzqibVBn+
+GBRPUqz1ZSWRdgqp684dwkpE47PMzMAYWXxqELTbwQGyOc71vEpgGoxVJ15SYVB1kiB7xdrV59P
YKgVfkkxEoUl8QGX/1k3JzBEngQEgVGBiDgx0/GQtppshvMA3SJNUwzwYtJYOzh2VoeubyCJkmJn
eHY1UQbYXmG9KZc4e4GEW3usnjYEz4dNhHYj/WH/7O7EJhU+lUQaDVQGFpitrLKaBK1HnPwsyq1I
es1aMM1yS7dhdfEgWWDVeIbSp+FSQqFmSy4kQcY5vQhW3LYsJb88K0oWOLIozn0TWnve1KYHHmgo
Q835MzpOvQrjQNp8oocFABoNP7+wb+pkEIW5KI1UgKUPJ9niog2IEkRXiaxsTMapTcTKLQGZhM8R
ZAoqm2rsgQwJ2f+5enBpbIlEMUpMd4SAhNTTa3q3yyyaTQ6WOvdlB9lCMcQeoUnYMJYLRWUJx70L
VD2eIIQ/CHIUxNPOjDcx6qQtGTGKQvHjiygDqD6Dakk3y6pQ7dp3wu34yOHNSedJF2wSxWNA4K6J
x93JXRMjWdfjN/1nBvKJ4+/MQ0NR8f5cnsGnFNjcaijOK+UOfs0cl++25pvILcHgFePd9Zv7/4Ve
5Ads19eSmc1uVX/MFvtTqNQoDNrus0MMgy9cDJWk8Dx8ESJA5jhyKV7iEBJV6ZJFUQ3ytwRD5V3A
TgJIzXEA1fbslX7K8fmv0U2Z9gdDDqQAH8dW4WrUb7HfrwdXq97qQtTk64uLfgY+ik/1F8eXgwOp
FCMhImZbwnA2hYHEUje8NlkIjfYgugux/Sy8MGk0JfzKkk395gjFgxMX045F46G2AZfHtdDVeG0q
gUtBxxRhNAU0Q9vZ+q1NLJ6iKFH66HWiWZUDGUNCteKyurWWNUQHgeDc1bXmNrSClGCFMoMHEmcm
89HqK7Mpj4NhiC5+CN40E+SVeFnEeEat86z7+fJ0fv0azX/YNZ0Ouk13PO1Pm2Z6dGb2YD4fLwar
Z7qm2KZfGFRmTRAZQi7oHarHVDaJQ0mGZsTPg6A3KJaIR1q8uIC12hAJ+prcphleUe7TdnQ+/Vo3
/YWeskGDnqbzppgCicoyAqCYfNilkA/ixoI0iGYamoxhSPIgSEkTCDWBzePpLg6cMhXblthSC7mo
a+PF5vfhFSIhFAi1aZWIMrx+eTP53cMHKI4gG3IJ+opUHp+OiiQOmWnsMxDPYUEs4dICr0oqX9ab
y/uHl+HtRVpdQS5cXKqWwnSy5BmaVt2nWNBBkCMBTT6FNHHVpa+Kws8bUBloggLn02la2kEbAtEI
wgWFAxBE9INjzZrd6W4u2YaUklnM38pBVlPWSFiaeVoskTP1Mn3pGdSXMVYtetfrUFziGQKe9+XG
gG7INo/CRrRAW+jNEloIabYoEAE23iy3v8FGlmmQfPEMHILPkIe516gpe7zmnzTO9XA/aldqSfRD
+Uuu3QTkVhMvvIEzkzB+xZF4FnnIWKScp9tmdf4KD8UJ7dWkqHlo1GOZ1ng8Gk673y0CnHT262Vz
G5q9MIW45Ymb2++1kggaA627zRQmPND2Q2KFmGeLEdWQcB1tDclxWWlbzi3z8INkObpDScyzqU+4
xVkRsiPE4bk/ZkaAngSnZap4lm93G5nmPIVOIEekhUjIPI9wIPaiAkDsNgfjoN8/RxkQmMYEoDdU
NW2BJqwpDBQNs10EeSEmMEw/aMlDVOrk+c1lV5c3QWbULIE/p+8g6HdE30GvOx5MeqPeaNT0j8/D
nT7eLjcv45sLlDbZQkhD63C8tp2gpYXdZF5cnU9j7dVNmMmxeq/Mz4kZOASuPSaLYuNaQ48vJY6i
yU720/T1LHk8shZckDmTuzJ6qQQXFGhHGoSLITMngpsBI36rnsyGzH6xbCKbYLHM258IxPGyedgI
B/NM3hm19iJlIwWyHk3jdBwXYm6GWzXTfxMt2YE24/ZLDEXWvsB9aoqiTVqyg1qcWzdZ5l3DxOF5
XOD2hBs2DpkdH71ZoBYEOLojgDsNe407KqYMgVKNHIjjvEvDCOsTtcAiIYjPojsbXul+SrSpoZ8S
v41WDdogCpYlI0AjVoShHdutMEXkohUmvU0nDzpQ1jK+xQNnB8IoIW8J2TenOvd9t/+nxBvRBU4W
l7q4kiy9o/d68+ZeEw0EqFVvmlMsMDzRaNsYs8RKaLO9LbWsPmRsi7fswrG9zqy3a8/esfgS3i75
1w6wYO7KvtfrYdMban1UrQF4/+8I+TS2Rnwn5JP+lHn5hj2b3ebQEBgsNr27+cvq9mLH3UhIxfo2
z8VLRM4nl+1lrATsm+Yf47GE0w6Wn6wv1Sksbt3V/rihJIMXgDw5goT7dRClcHikDdKDjaABcIQm
ll1+dluhhNiCdqMRanDHM/RCDQJBbGBI4PJJVsSR5IXTYl0yV9RwFM1lAWH84urbxgtXUTooEauj
tDPDxQa62E7FuNMqpg0Z9jgTahOX9SJqmlYvyToBU9OLm4EEkh2QVGuIN27chP4wBgwHwgoaoNmM
QC2kogWBKzlbwP2D5utTRzsNHF9smrsEDuStFUpIrGaeC8vCeZiPnQchdlbBqHG8GuagiG4LqDWe
AQmpYXqTU1CSnRsZeYtQXEKC33FASAE8XcdoT8zQ7qcpl+i8BzjKDy+O2leBqquwCSEcMpgw5h/N
asAEDVfviWswLG++rT/v1suVLqXmCWQaPzfvKQuFUq3V3XtCppvzwdVYS2NcSBBXSdq1T5W44ZGA
u6R1tUBLArUWnFLZA9K9e/6XGdpl3Y04VC5EYP3IXqOrX/aT2bjPOXNs0kUmzE1S3+107+6WYfv7
OCzHOyF5a3I/Tae+oCDxLwfB/tLs4bpb9kaBoi8VYXfSLHQNOY1SmFxkgOOJkQKVsmbjCADWzyM4
P2NFNI8do43nrUY5z5J5MsGsuYv+RjtbQQOt/g21CUdLltHjNsfcT6dA/pTx7WQ2ndXWpZrgzZ6D
ArLMg5g1IHg6DJ0g90NYMEmBeezyF1zpR6C/nHAQ1VxG5rP5XoPIDi59E0LUsSgDvSBugVx+tUO6
l1jPo2GlDS5xtaY4Li2m8SbQDSvVAQ7016fj6wh6enN7o04J4fjKkXV4acdKQwfCWZmoCZo59TbQ
HHhCf+hmEOmHGADV8t3BaqrdSXkGhvrHaSGyMRfAiRMCoqXHpOvUgd1p87v0Us6D1J0HkEW9pYdN
ShRcCfDFYKRm2OiI5GxrOz8TQtIbDBaXihl1jyCzoAmT5wt4y84UMpGA6/k0GVumWOJFqpoC4EpV
uzwumHkUXFt+87kJRKCAwZmeisidVXJc/tWML/jFFcZwpzNtSXaKhs7Y+bliXAPkh1MlVbLH9zm3
gHwzWcDIllvkTaYjLnVjZWSKi4DMeJAFn4eLWy/5JR8c7zC0cbjxj4w9kRach0/voi2CbuB+E1gK
CYKX0hajihC8NrdAOv99jENDYBN8ramXmDAar9RaRevkdomxkdI0oW6LKja+5HJVNC4uNxbzD11O
/ico7yLyY/S3lbsVOY2U9oYS5GY5NXE8RGGnPnlYgjL9PBgXcqI2gs5adMcpCk6lzK0Gg/ula8jp
53j8rZiTEhQdcm/2KjXpilVlPi7+cG3ylivOUFUV44VAQtpqU1WpqU1VltsvlTCblSoe1wmyoJ4M
xYpppCPmac0W7YCIOQPSesDLokqOpVQu2P0fWM6bu7gNygULy11H4pCXDecBTRceF6WGKlmEu2SG
hTRhIdundRbay0NrW5pVGVQ6TGnt09ZjLofERaFIE3x7zeWmsUeSi0t32hkp8uQxk8X98HeSxz7H
/bzv3G+OFoxrbGTAMuQBC5EZHBmNjvrOD/2bp9X9Znhz4a5vXXDbefBhdFxlEYQVDCJme5oxqRGD
oRgFBOTBUDdebtaAPEQF0n7xmaUXoTmK4kpFU63gpYpLLYPgWgOGYiADKA9bqkgCISFHpcQxZO+C
2n4xTtk0kcUPfkPaSvBSXAKz8eIhezQVUazFQZISiwUmoTdDryU1hgaz5VAtqA6F5qlzYtkXHE1K
HthJmtWTuZ61zQM7uRMJL4eyg63tFPDwh1VUvi01+Dm1aLAhVRlzl7K6U6mzuqcgVsAq9+l8nqyB
Imyhh9G9B4e+xRww+Uqh3jHwzG8pi5GiAaIk+OLX3VNPwFI6tCacr8IlPWA+kI+zMT7f/PY4jKmq
GFqK6SBoD/cHym/NDD+XhenRXmGJwnA6HXcHw1FvMJjGZEE11Dy+3m92N4vOrSYD4CR4DOjdEzAY
44SwEghQrPPwzTwEXlzpV4mHCueYbWAhHAyigZWnN5z1JzMgnG5UEXOURtdLOnzgmvWbIdUv/XbN
Yq6rN8/b2X2sg4USrnrrNR7hBQdhjh1cVYwFxQ/V7No3XmBG1F9D7wDdeKFwqHMd/x5K7ucV3uvp
uIOjPj0aZ9jv9qcTRvmPT1paTB73g/HV7vZCevORtfzrNEdKxbuy11u2K0a1SzKj61ZEGSTLsqXY
EFmedE5hGp86QKClF3qo9sMYAxHvU/tV34GQViyqYSe1etlol0hQr7lFouotB0UaCmKSmBgIqpGQ
CJPGxErtYrSIvPFwzgURZbECVPkJtUSqUKNGagjNeITGBL5Cs+b7tcnDEc1FT1u/kJXxUYMx6Ew2
uy5t80VSv4jJ6mK/0fni0AcHEpQxDSFeLB+oe44JT4eJVCdCsJpcV8mhvbGa4zgKkSvOzBHCGSRx
0jF4RLFI4fP+MB6CW6TWf62f0wELprXlayMz0wYtylcC50FCVhIjYdCOZ6YgsCAQBtwERQSNmH4x
T2rUqheJo9JtT9jOCWMnWTw8kgjms9dMaa2gIAnZk3GMAgIYk22OrF5OvBXBonKeXZcxiKlAkGEa
qcMPTYA/p3zT0whbJa1jJkibKUQfj9hexmTK0WTp6uXu9uZquvSWaUiMmgRCcdgNYgPNAEYstYR4
q3YRXytLXjRSJHdwdnd7pu0hi8XZjc5IFcXDxbmywQembfeObrIPuqq2OvmNxAPmhP0JfV11K2Lp
RyjYIvJu7Czy5dWCEK1LvzIad2vtYDiek96AM7KoXnQjzrUNguGuIUnNPkIvTRTQdEAIauB29ry5
8NB8qQ+dCk0luB5qJFRaC2B6niabhK8mf5eCuqn6VEo3qjTsIHxI5OqC31p5UuNKK6SUcBxeIOEy
09hEMqKzpfUnLSAGD4B+04gTMg50WgQi6ZZtIAWPpcwE4yhzvLQXWV3NhvqMa0aZY5vAevd2rfYR
20NSG8fzl54gPb3SFmIsrZ/jfFoE8ztlTICl+eoLl/lYkg2R3twNDktrv/k6mMSG6c0mlrvl6VTU
NW/U0FJvNW7cSVqDgJN2tU6u9EYIjlx50y8TlfftCLHySCqEZpDIFN5v2cAD0jfFcXxft/vBUQ8O
Sj3sUMF+WrwXH39YN3mAhNTJ2R/otqmUDiQaqVIy1Bq47AeK3BbzwI6zNedlArF4WOZc6DmiURzK
LjO0WB+k6RiGRaOBEBso8br+VndoW11KDF5TPJrHPT223OvmJXDLJNCJKVCL0PwLbLWkexQ/15IY
it9rySGbptmAO6GhRGcezlO83D5coiifrz6m3Q5IU9GMRfQQmsHly8fey0rWzfyFtS1CivAgKxYh
IHJSN4fg6KK8NqEcrZR0JeIk3RVjfdZ14Gg5396H8nA7aATmwOuG0NLlTgghsv5j7ZBDzEZmeENY
CMSMBCzsHB2DEuAxFR6CwEUgZmmHu8VMpmlt9Ygt1GKayAWJZZpqD2kBA9LumdDAspQs95zNCzzB
vULk4zPW1BROR5MhzWGXeWefwVZ1FTpMgF5yF878Y+58DjfvFjpcyBQO9QmN8RUY6k8hRppNnOgT
dDa101E+aXhaJI82zxQ1UUfbt9fr1FtLJIzVJWoUMFJ/my91kI98ZWuUFSFPqX7vrwaBcrEYzCTB
ZwRoBDE3Uu2aS4cH80jUyQ4KmTyFSA6xRQJ+KHf4bJv8HQulNzrqTwRZ2PfeawbcLsZyoaOFHovu
fPrwtOtlsljuivRtPF6A2EOFYq4idnglhR02FtbzhVrw6kcQyNJJCDgSaYRhDSHLzgmtXXnAZLpk
FhFlJVgWVyIkia5MWxPZMIlt7pggmKKjd6IeDYbaSM3KXJTPw5smJbQDQdhMUMMQTIK/d37euzp5
edCyMr/nlIwXdjCSFgIhvc1Qw8qbTxZkJNiC7waLdzGGkXRre57CDqRgBjFiHFiQGCMqvsI9hBj3
ctxQ4hDW/PS6gE++t3WH3Ayjv6YZDL67om67mY6v9tt+54P26ENjmAaotdQwjl1ZcWGmMY8UCJJ0
d+EDJLnYPJLtcBC5KGzeiSWGTnn5wB0XLC4ZnnFNJ4iexgQ06Sr12GBVGgdSg49K+kX3GwGKoQK6
BYBrQICcrXowl4DCEBNouN6vFB4sllg6glUjsdyHxh1H5qp005F9UB9mwJm7jhiJQLiCQEPzBp0m
yGzGKHxSQkDQ6IKLbxzMukrtOwGsg8nGjLOpsywhpOj8eFoOQkdr1YzoRofD72NxuJScB2XTFZ/k
D8PJMDES1v/rzPeD1mXYHXTHDQdFjhmV7R6dsDLYLjejwcPKzAezuV2xxgLCC6il7m55as4zVzws
ft9vdToBvGFnnYSOaiYcyhhdBzzSKtGNMYRvCDE0L8IleI/YxbySGCKGp8Ddkdb4JXxgboDgwmNF
KjN7pkSBhRhrTubHczBQCCtwcebBRAFzeiLCD0wBTCyZk9YJ8ECN0PZYNRBo5JXmv3d0BA7tDINV
DJpP2KTd5y68o57w+GEw7O+3l524gB1auImh7kGA1g+Em1iIcyGU6WNplrBqmyhhhhASBPEGcUQT
0ooE3BR135e3a4FPdNz/8XY9uZDQh3MXSsQLO+FgQJdFU5AKafUCpJjcnXAE3FNqNiAiT9Kcb/ds
8vjOfRqoCZVtxxVrDuKh6ZFjIDa/9/Z4ROOQgpUYS+nbO7mdXXfeI1UIk206WP51wRocjV2Jbr3h
tM+xuJyMMx6M9Lwy215GHFzUu+lffkgXj1qwqGrTDYqBGxbE5IWSB31iR+I1qFKigthrsgG3tycI
JYh1dmxXDdO9P3zzvJfVAN0Mn5bvb9nA/l2jUJS2BPf6G7QUUT1CHDOk0sGeBI05UksgEMfoFKZ8
KPQ0y4CUWj+b9MTBC7SIGrGUhnhOOWXk31lQrUFfWN4ISSG4CJukk18oadhSOLQk6jr2cSCMxREF
PBpxhk1eJfTgB4bgUHeKcigji8U0u3VI6M6cbR7326fLDxpYhna2+SymkK403eBIXDS6EM9SCLUI
BpqcMRSDD2fxS6t/8dhwY7yC+Din4HcNecfKGUbjqUsRfFQYzu8ZEh2EUoAYgphzxlenN786f40F
WfJT/sEy4FbcRfbVboeuN0+VyCWatbkYSoZAumQIztpdfWv7D7BHqICYgjWvmIfySEn+7T9cn/fH
v5iFiAjXFHYCL85cpH3HUiRcx8ITR8cP0vzJf16KGaVRX8Q5kyAOpQPkaIYwnYBUrTWtKQCk3gzX
X9aa7rMLUuqksVIveQ1G3RZSG6FMdeSYqkgDiAmxl0KBxFSeVqsiSXaU0RqS0rm8dJ5nnK5aVVie
0cu/kruJDCjeoSJUJbkzjZexqtDQfs7DooHBS71FRADOlQvkeRohitaTkCStlaAmca3GXCSgMaCs
oWW9kIetIw4BROhgHqGp9XIyx1rjPVLU+LcfEXvdnfXHGhBV0uHgfIUHpPc82XI8QIwcJxjL8RED
i4RF0sKQKOqbBvBANOjK8USDsBJCG6UyheYhGzIun66hqFJuin703TGgyytoI0rSn3Ph0WsbEY5P
/or2ZzyZcPD3dDqkk3o0d9K55ILK6XRN+8P3xVpKstqcblZ5MQhHdHP4n2uCL2TOEeiaMBQjs77A
/OwKgYe5PiZZDmiL5LxDHqlPgh8DrJpLwaS9O318bz2BkoCXDUHgVKDMhCX3DVkMzb3aSAL3mcfF
j0guTAYG25kbDYvXvIglQHhqNGwWtKwFeYJlvMFWXOJz2EQbSJgPiB5fv+d0C06z32pA/dXmgtr/
bsyOOUis7R5rIbpTxu4Om4sHrPDlogNd0tLnPKpDnZMt1Uy244/TuS7KRtPgREBUNeeBOQ5BfobX
ukiP7+MxxCra3ISzTkeda9299JNGCopSkl2YrXL6YTFJaR0ObUCAOMKN2LSDViDqyVHdmye6muqa
saBcVoP0lYaEpafy2LiJWVQVCKablQ9IzGsVVWQEgvIE+ibNcmgCiJY/MNQthDwUddXmp4nlWBpM
lREG1AyzPa+Y6sd7QyRyfd3iMxxPuWp+fDwk9PC8v2dNeTP5sOaOZWjCpIzJZ6hj800vSITTgcfQ
A5Jn4bLPugY8H7hd9eXdoEKY9eRUG/2DYHWbIWpFE0Llg2CTEZIWWyJAN5e/PpxqeWRpRkCs6TG6
u1oqSQA0kNhFCwgNQEyMArVfx0e0U9XQ6gha0AgsCDjugfMbJWyhnJEtXaYGKXjydwgynBytsoAg
DIoP6TONGi70mTaSxdoGn3CP3mg6H8cJlfM7rbTATZqz3fNHIb5cAEqFnUQIJaNYqXzBNrAQZUMb
EIgapagbhvY298tT2VkPWtYvvanFcfwQ43L75nbyz+WeTXRYr6RNPCCJUABXgz+ZBPPQEsHdRY5G
ZJwSqxBzCCFii2y0WbRhFxBDDdFLCkOqDfFaoI2YPyTZnyTVedrLgi3DnYVvrc0xf0A7d87XEw6e
Qc5hijDBsDWUDlm9545JbpoUH7oTGF0GHqZEMpJ7g9m0Q3GQmNLzNhqi4wG2D9KVCmmQ2bN0oY2U
tRVSlB6c9/g6wmcvdzFTVwqQJhm0kiIsNeqkRtKg6kj9AuhhLsR0BrcBbe1MOFVvGKxSfKYR0PSC
NCC0kXAW5HY0egC86ghAIbHwkqc8im45qHUCD01e2/JQ24RtIbZ3ZMIj3gKqTTZX2G88HgBIkHdB
IsC7/KOld07OOD2OET/HTu942QQes1CB1G9uLUR36p6DWXhaeCzOjTJNaijS5UbCHJKt2mgqWqXE
GuLCbFOZuu0J0HCImcRIzM2isri0PHSXzpEGw53On/RTHGrMGfj1yixGxxHL+s6p5p6G+ZIwHhLF
CFZ0fjni1Y9LJOtNIE+BRmynGDIEiT6lYdPQBcOK6m5LAPlJTruwoyllQKXqeLs1JSMKJ2sKwSSP
1By7wIZEcaw4WzsPlaXXOVGbt3D3z2ejhFJIXihFLSWnkAS62NhVFBgcmArvVSNqkOOIRqL6BXW8
CMQDlElMW+GTnuxF8b/35JqMsGiza4jQ2IsGlbK0OrUtC9/i0NhmYHsNYWYQSVnVs8aL4xGQtHBI
fJsuCZEbENe/OnliAjpfkugJBn+76EXL548giM8qbvX0httV8bqBc8nxOrfQ9KD+Jj8E90MjGj6w
34/BQdIz1mFHu6ktcARReOqBVukVE6av0cTDdTfjbkPHYDiZcFX9aHrUYq4698+rx9vh5EO7+5Ra
QuO4bskaBOiaB6LBgEV5HdW5FQt1XmsVLbxxR6EoFimFGCh+Gr65/c1NidqorOnF5iEWaqeC69MW
DyzaHJ6QeGqzR42OBaBIgtnbXtgbqXYPH0TGzdXp7oJfnAmuEWJRO5NaTJyXuoOYvFAJa/Tw2hnx
gUccM1sHB5igR/AVGsYdhcc0HPcHU+6g6XGdYRxzUFk9i6ZZzff3I9MQ4uBsg0TTBTEgUoVaKAjG
GS8wj0d5MChtFfOQsJMhppsrQwJNaMJBlGacnZuWqOJxG2G6Q3S86/XJWmdY4DPdgcd0/0R6xdnq
AeK0i4l3nZ4h3tqRFN4CzSRLpAjMnJTGn7AUrvszHGzBg3r+GnYxrwBx6DeryIKYWb5bgswQNXwg
ngnFBy62iP4miOQ7ZJqnlnvDyWx5q30RJSdwZwBCkkBrVBoQ828pVv2K3zIzEx8ESFkMQVQcr28Q
r6Z5JveDKUj383Qww1E4LCHgz7n0R8Om4+5kygz6tKHDxHEbh7b5ond5PZ/TmcrDpmZReNWapmJQ
2Aj2EjMV4yiGOK2MeIPw8h44CTh+geYdTKrO07vHt/jMQxpWZX6zXhsKD8GIMvFJxXqOpI2QnJM2
JBkQIFOmTJyCqBxp7VlCQoA0iGsFR72iuUnNJF+sYv1e1DbAzZGaAdKN7yeaYxakvKvbuXnHtipW
alQD1+uUdQcEqOQxxAVCki62K5FvocB2rgzw4zFfBKeM5IIjmIaIjoWU7oPNwGz+M7SbntT2oN4K
WedFH5RNLwWrHaUeuxckjnjWdMyl3z20YFPNE0e24umIEGjdbSMG9pcEqKfgkSOQal3c7qxbbTJE
IPwur4ADi7ggHBYXIBLmTxDJoidUEHvTdiA8JOfyqshxKCKZByrYG74lAkXvdM+nuszNhXfJLbKl
PCD+FpeNYuBcKiDSD0zahBYJbrAG4AG4ocQ5ncf1f4yd2XIjN7KGX+gwgkuRLN5KvVjqxVvbnu4b
hccz5iqSIiUuevrz/fkDYJHq6XYIkcoCUQAqNyR2SwvGJVmZ6IcjLEWKjCNLRhCiOHWaAZP13nva
9GmNzhi1GVzhKFLtRLeY0CNJ4Yg/AUha4/4Kf5ENmL+F+DTzmr4ibFEyk/FF1Jvau7rlGxxDjZu1
B8cL8pd820J1hi9H6oa0n9imioM+Bv3L1XWt3WrZqapDHSN1qE2jEc3WydYGWBDbHBsGYFqYRwWt
gAX6hQsLRWTRShAbEy2+CC3G1SK9g7uHRXP1VmzyL/O16BzqLJgDUl0UMeF5WM8Cj9C6eTSSJDp0
HRVIP3lsIHfrc9u5+mT9Qz4sNkbgNPJxkuzxvWZgLPuWDiRl130bt3Q29JHf8sJQGrltOkJmzaX2
nMwVHTFnW+TMQuYZ4vwywkbg6awbEmoi+YomWSKWx+k3vgWiyBuWmt+KkvBo2w38tqRVnZfrOJG0
PmfKcOZEzTaHi0UYu9bTpP20G48+emDAgmaZAZr7yMZ48euKkfK8KuNCEnhEYEhmsbHvNjjdw4mM
FKmJi8qKhKmB4r0QauXCTqTw6yTF5SYyyxpLCUEoId9FKMlb/HBfv7r/xaXb48vHCsTIAY2Isvey
Ne8l5yGdZ4RoWSn4zOanEUld9NWNpsqlUQNKSfXAuQtNmT1er1v6djdZpeHSfo1oniT8CPxnVT4a
pIIUtVDDlhsqi/xJ8KNhQjMw6EBbPgt9sYIIto/XcM6GZF4Q8ndZqlH4uy4RaJ1TzhRRhs/TC1F/
fuC1ZjoV7AqhZNFaubrE+5HXqeLyj0MV90m0pjcj1Ry1MSyIlaqoE4jVs0BrUiglAwBEY7qJS6qF
7cbAy6eMXlCzLxRr7GzbrfcUBUIOTTNg/XW2QCl9LDzgA/wNgt6dbZpTQ1WSsR7aU952oEYgrqtb
HEN7zdJs3CP+EVsgJgA8mYPwzdH65AbHkl+3OHbOtEIPISWgl9hjSy4SWgLCCG5lMUxyv1Sn3RaE
wlwjPpVAfVM1WfIHqYqH/pJgfkEw9VR5kdehF3E7DqvR663dm+cvuyXbfONLublIXxefXD7Wn1yg
m1R+JRgHMvQ9Xt4MPhYT6B/z4mfTpTe7et5rPoVP20JdiAemtwNCNpBv28tO72stM1fpcHBPPer0
+pdropbLx26rPZ/VHz0827SXcITKAINNP2zraxsVmOL20ybEbAJiYAhGeMu/EoPOOtIIes0jWhX7
TMbPGvdXgtPGPxS7BKVrdDqNW5YTTKcs85QGKRBr2jT3Ou1ThS9pz5fhDGShaC44wt+EcP9CWIqk
EA/vC0RUEBh0mBiW0+btHlZnS54dTQmPO4nhjElUikOZp3A0nwOrG4NbMJugoTqE5Tts/9rgFLLQ
Gw1ZCs8EaldL5RoDG8PR6n7af3qqNaUdZf7Pk30v1FGMoqMX3AY6EOOAzyQRyKfdwK0Yy84D2vFf
k9nuAfmOEXd4YrkGRnl1vGXVI7aqsRlbDI2+APHmXDJgdGkSz925Mbc7t7PnH+FqsWU1zhI8Mh/N
PnPZtiIdqgkj4Qx8g9xFxY2Ye0DzDUiQ0nobX9ZQ2KWpZf5Zz0lhhF4Bkd/m4dfGpjrMa9bMkHJ9
be9yinT3jKM9mzwO8+z3permRQgwEJ4Ywi4QICqHB1OU04ZVQ0Bq7MsSKfTw/OI4NZnBGLeO4tPp
fFMxRRzK4+uwoLSNamHcaXx6W0thYE6TJUXHzJKTn1kUx0hhwPK/y+NbCAyzHEJ5QOM/1CaA/hPK
czfKy6FdroJr1+0ufiY9movTTZerdmvPZZxDOZkoEIUAYTX0tMUEIUY/BQIkQHZirDE84v85kpjw
MOs/H6bX0+crGcKHw9XD+JqD/WAU2gIbQNjyP34dOgX5bRiFZAWC9vwonkSA9rCLBCBAlIh47xfC
CMKQEuAY7PAjjMANMK/MFNjEDjZuMPWjXQI3k9oDBF/QGZs48whY2GRbJz41FMassRsA/P7Y++V9
isxWD7UipMdqnYoxsfpiR8ly031q38+H/dAN7e00i8ItD3DBGj/CiHxmBqiZI0ZF8+Txp3C8bd8M
URaIXlxkmMGjWQK5QRIzokMo9ZG+EIQGlNbYbjUh/DAboL5150JbrCcJskYCQp8W6Lxc0fGqFc2I
2JE9k+x8EBEtwAkgwx32JI1632l2vmayuqjNYMDdWQN2ol8s2Fku7hejp3rLQOU2DvQNVlBafcTt
0SJ4+NDkDFwonCm6AjuMmy+nU11hAlGQ3wxpsqIwRDSfXXEcmTmDXigGTWEhZaiJOgwQnAcgNC+I
Hwsv+KmYMHAzoiAoSWu90gkO1g2pRx6OEaeCDUApRvSbpR5uTMJRhibfbTA6l4cyh1Z0aPJHaMSg
3Y1DZZqN/uGpv314ng4/pvk/2yr3iU15oKxR5y1n4USbwZhkeORxmyBVSifR8Sa+IKmBJCwG0JHE
85ahs5Fm5b6n3Qczz7xMt2CHd2AOwhfzkbjiLoRtSxqlLk1cLpv7ZzZ1MJPgdQ7yDAoDYSO47hrL
09HmpxfR29yRoFi8uHDPTxKQctCAdZR3CSnP7EHyelM6nFseeyGrQBEH0LRDtvgayADiYcEokEjL
CbJBa/cbzxaXCwgv+AmIHcWafl9u6q/0EbrDXtVuj9g/0eek3nNnsbU9tntP3Q1jKvSqYKvlBs6C
eNLSvHYvzhyH3SDEAwl2NqzPsHjxEyujeeIXnpAIII+nNdpWYctAkQA4YUUuxpMYt2tWZGx0GWPL
vmkccEQ5ZE8IK+7CPLoCTinJlscRjS7Ut3XljoiL5ZdkNmLwgDIRAZccZp2q8KSFBxKu3MbagljQ
3MwiGsV2WMYM47CrhtwgEzzhl/pEPbe0pY1NzWw60YccJH32dF2MMwUvZbjttgwu3WjYPinTL8f+
TaVFBJK6PJIHQsA0WfqijUDC/AT7kUXEzl6WrtLWXApOUe8/z7N/f9vf7Q1fbt8Zdll6NkAOu1xK
dzmIvBnWx/XosdP/SHEYGko3RMia4wc8EuC1RdB8P4NxGjjsb7WW4UJm28uHEfgk1Oh5nieFZOLC
wVM5QxZqxgNJbOwMKav0icEJNnPAYfX+MPzPfH9+QKQqFPXQnNlFy6XhPAlSY5QZuZaYhnlLEped
PCIRMVQidYXCwJ0AEoRgbNb/Gf3M/yR3OqlFiufdysV/aXTI7OaTt1WUFa/pVr3SO6AaVh4jQOlH
0zENPNVcbo8SxlYY668yn/xl/dVQYF7laoXx5I6rLMn22kkO57RAI8qWZmBeSLJ4tZsysF2WwCOl
tqAoko0mMY70Y4izFY78QWJ3gg2Av0SKHz6CoT+ivtnvXlNLnqh9G0kBO51zATNigZBV3vQHFsRF
8QiS2werOhE0uEE2SAtii+MKqeyoDdBkJMaUhHqpLhDq8RPkIuwm14/38mUIHtkDoQRDii+WgcJV
cp4bP5tRsn1omgTjImC49FpGM2DZfUc3rTLegSkBxtE4A66NnqdzgrErNliyJXlCCl4EC/hPfg6o
tVgU0+kg/qmJkMxpQBpH1qdVNvyExAKlrV9A+Q8MNDzelHPUnbrsdq+HN1Z8DmcmS1kxVJwSv22/
uv3OeTtac+hAr+ZydxbPtut+3Y6Tehr+16a9WS/606W9KOqFDQGqgkuODG7MRRBVjIgOlI6j4m1x
+DIMTTE61aix+x1jw2tYFhBC3WZ1LWbmf608RKyQGmA4XhktJ1qGDaUmZOFcacPDYTdRics9KX8E
MI0JhwYiVFa+JuR4nblYely/3r47n2N1sgtG8whLgOa4jnAGkwTQevHPFLRF3k/6t9DFpDmdsOnK
mWZx4pU/acgdSovVSuf7lK8z5QzrLma5q7GQ03YAPpwfC0RFjZMo4g8aZRnvYuc5pfAjlQUS/Hg6
q8Csqv+868/+O7371fk4EVmVUupJS4c5k3q/5dz0miXEkW+BTqkyNulgCr9uSA1BQg4Qgu0xFlHz
rl/vrH5c7g63pXYkNSlcm3CVlHOclsA38lZwfLtjxTarcqG0D3+Dhvymb49APqvxQZ0CUsCkbVkC
QiooAmwGkvNouGKXkIpsEDqqoSw5912J2EYXnXQZRZgTJZqJ4JeHxeu9mOEaj1gnoctHdQwLxZFW
L3F2hE50AiWl3s879c363eNNp/fwJrbuDavbeJOXqZ7LVX2i6iTftjmTe+DNCllI+J205oI/ywLB
S1mTiHaOTsvjGbLhfiPs0mnHConJ47F33Zu3xQFuj+UOWWXRGITi0aHmlKRCHNeZqoIA/YmqOdPd
edTPHkEYBDc/2Tbw5E9Rii7ravoYg4usTb3x4mb1y7zLOpSQPj4nVu0MRL9sbPiJDA3nNVdHrDUW
ZtkwAtRHBSwU4dE4sDrENgFhjanapIqxX56JBgoZr/seM5PAMIH4/KH1sFfv+qwT7B0NEObuy2Am
4kksXIFmHVJNJofQK+xhLHsSLcIE6BHHigPgXdNC6PpZJ58+XHFgbExzxI6bMkOWm1I3QzZrT6vb
rTg9u+GMGs/NaCMEOfIFBBAHiA5C5uPJ9XH8gYJfVjiRi39id0DqLL5j4aL3k/mu1sZ196cCbYNt
nj1GQT2pJEGrrqijawykntoYKLEMNTfkkSypJOICSUvNybsZqAucBGoYmpFPMSs6Z64bj+ImMwSH
6na8bv1Obo0G3t/tql/glg+Kiq4gNTBfjVCb7e9cQugakqhkAd6ULA1SpP4vb/rLnAUJC1LOF21m
A64veWbJhmyPuUckdExL1MiOWOdiyM9UDVxVQhahi6oavEPx4nQRnohrlqTEoSOUB26Y7N5g++YY
fe5YR1pm1ymCV6iAXsRSp52drk6BlOPgMg2pEwhC324NbqwBznbL/VLwK/RdXx6aB/dAjt03g37r
tQ4HjA5FuvNRiyPIyzmC+Cuy7S/a5STjKXuBH2c/RhHaV2nDU/U48DttG/YbZ+sRYyir6tIOxLe4
qP1gIfUhX0MXDb579ThqvaEa4NXtanFbKuUXGb3XpjNK5pk0wNXj4WeXq83KVK58OmNx79SIdK/v
BzochrwIvGIGoYjzivaZFoQfycJFRBz01cl+JZAA3FBEcw2dYYFk0e6Q4eDTmyHrhtyVQPycbz0e
3oz7zL5jQcsrqs8g0e9s61Ox09Kev/xJwM7mLQsW9/Pu32HViKn2ky/881cJojBxpSeV5ZFAXaGX
WUtKkD2W1C9Qvh0N1yj4SBpH540988WdaK0Xz50EHpOrpBeCabaLLjgV31P7Dk4aoLYEYlr6f+zW
qSN7Lq9cMqOLMiy2Mj2NDq5xXGaQGPrR/+iNiQJs3m1uHmuKP3h6l/leMEI+xgC2UjEzl08wQow/
GITQH908vzcKtfgIiiNLtE6FRm9eMA+ZuijFrGNxt/qPEejdqxcZcxDUP6b0Uv2JYx8ZD2mO1b1x
Oo0xpEC3Mf7TdySKJ3djXyLuZbpbCXQyNsazTZFakSmQQoJ4ftLIO3cEMtP0ai8/P86NpH9NZzr2
1cxnedM+hbtD61VqZeZdQwEvlmfTcDW7Is3eCDiNlroc0SEFxwxGrwSUH+kvNie4iCF70oLMbnf7
10LXq594rCrO299oAwQfatrwGaspW/3ie2IMxgQDUnmSmUJOD4U4apRjlE+UAvWggBcJMTIRc0lk
K7JF0IYvciFK0Afh5r3eVIIARYD5DDGd+UVKQqklpRCIMWLo8QAgrxNIrDTU7vhGH+pExMZuY/6X
oRpXw0U7T3CSm0+d5+vh31CQCL5Jh5CZMcwlQkLjHryJGRLz4MQd9pibW8AmAs94VNOsc1BpU/GE
83GG5TtBKABI4cDySCQxVKqsC+EnSWDwJ4u8n4Al8JI/jZgYwwngInqHwXs+6DQONWQ8TxEMrXpY
Iw+qUlm+T2NfLBnY0iI2TwGMwl2VUiFdrpAmDDXyFKLUWKVtRjR1g0p+Wz0YlOmv3zz6cIioHaM3
MN0jORCGBHyWx27SR8T4MMIvLrxYoySGpVl4fqeDDkxbeuGUWER2pMgUcnqejAg655wP79vtJC8I
hlKidrPN1WE9ubKAItcxBgoUBbUyccUJo7a7RNrogmBzrEVhdojwG0rCPm7IeTFob77Da/0U3Pc7
Zfyy7OStOWTgPamyxPgFoOWtIH60nIAbQQGYXmeSHaLPJvs3heRNwuurT9+JRFAVTTVo06arXaSE
0gg6/8VVT6UfOVYg1BEI4dqtuFgWjFSU7OpQNsqpGnjF0uHT4I/9WnwuwdzgEW4Q4KrZknfY8SSe
5QBHwRtDN6GvWw8KcKUoMwZhSCgfGgPHXF6S1YlHLzWAFMgIONkZ51GIThRLBxhYiLiL478USDqe
QRrz3DxRW2puxKks4931q3bcacZ3k4BXpa5P1C1KlRLFaU1WO1MYWEwfVYeshvVfc1FzNd1rQDkM
sS0gkezuDZNrmDiTzRKR5MBXmRC2lVqLuO89amlNaRN5z2PMQgaj38MGFN8CGbekpzYW5dDpAOVo
ESlGnChCQr3083gsd92ynRQEVaIRtqBb2OQWUGhsale9Hz9RS34ChyjzSezRcCtkyJfzG3D7OZ+I
wwc6ilhTYPH0782f282rFeuCsmk2coKzvVoiqDE+LJM4IK8whqj2Iu6GMcGABTm9fh6ZJav9sHtD
Gog9vwu7kVypcKKghr0pU2i7ZxglT25I7/KUAJ9vHAoQf1o8YNIA+dwLOP5fR7DQaKGSpC4BKunl
N9uumkpQf5RxQ2uHxYsYEhCszTrvA2k2qaAWP0umhXBS1L8zIcjW6aGmaeq0KNC0V13Pj3+P97W2
RbtAlfDMmST1PSekhcsrGOYIiMDYGBWTBAG8GRDEvNcnNWYiXOUC/RFaPUE1XBMglaF6vdW7/mgt
q0/y7Xi2uJq3pizjb41+t0CRtZFqzeVH7HznyWWBHO5/7XGrbZjohp3WFkHZfrLkdWtSKDavENBw
fgFxOwpO8al6omhq6ItZAlEIj7LgVXvJVA+ZmIZBehdJfv5iE5jHMIb8WL4FhOhm8Bua9iJLqpNM
uZPATKJsKZuv+iVDfl11q9clanN/O/kh2f34Jn7Rl0VI5hBD66+yQKl9+LJHNYsQJB1ozOTxFYQL
a0CVXS0TANzJiOcDHAlS1TerG3+Rqwn/eUyTUxa4InnJNhHrvJoQW/xXaddtvimqlDlfL39yoYYu
0goFHSlbkOkGmAnZTBKTBz3So/jqt0p1/SLT9jTZG8kPL1B0/Wdn9WrzR+l92bwOP06WN/tZpZvp
+IK4HB6aOZD38+xm8SBOE8gNgoGYhGRrhCLG92EmKXo+ZbGXT36HV07AK66dfn/QZKubLqASxKQh
hWuFDNUgyrQsCJHNQLwr4XyVRRbRu+7V/e6WYogBqg1FVhSggTcebD8nC1r6oHkdh2WIX50ABoNQ
FUPxm6U42z57FcL9VY1Dfhr6vLrhkGx/g6slyDWIIlEmAlVx7UC2My76YisgrORJvrp/9QfBchBR
89T1IWI3uJqwUjNvN+AN9WdsQdEjZMXZAY1fQPZy2LfgzZLS8pRSsuiHi3/5rZCd2oP7G4Qf6S9j
Lu5//eh6AKmAcV1bph+/IPl8v2GTpSabfgr6AceTvYjiKBDjhtRSKRoiGHaS09RP75vk8MX6Dpw9
/LWut5Jc19vvG5IvNTW0Zosgsy3Ut7DYA839JRou3E5IQ7DbBiJfjiv17q/ut77oiJUnRACdxDAO
BcZyyWBFdsoonNfhY1zG6mRkBuIVAeFluiQYUDJzktZdrX6IeyPfniPudM+PWWKKWFvXRpwawalX
VeflVu5df7tb9qb3772y2PObGvhvjsR6aIhxIYcyosXAkHDW4HcY2WtctXKaeLFmFV9mtRicTp3F
GtWj/g1JmL6+0RKDz8eq/fo4nQ01ZmNdBPYm3R8Wz+3ptceNeC0CE9FW5xhNmgyer55n87Sr99Rn
RSwQAMMzeRjHhsYiE0iGhRkLNmfctC33QyxESwMGR3GwGx3H3hOaTzwMe9pOv1TdxVVrsKyu9msO
M7zjPMNolBsrDgJdDnc4wNXv96NlulXbHRggDAd+h8cXF/KYxz027HPXBAeDgJ0vp1vOOqvR4XCY
v9/joMFLSgE2g4f8iIGj4OKrj0/0gweZDWEznqpHHQ3tsnqvnuZKxGxmTcZ3r1bVLPV/iYCRCtrD
5zdIV3M7MZF+Qyxn6zk/lsBv4G611D2IG9DyuVf5+KFoWcxgGhfz2L5TYS4No50NWGx1h43yTUM/
53fLq+lD9XDVW8ZAitjm4FEDOK7H6hYNBWOLxH/8O7xyOC5/WP3xHbbFKcOns0DMtqrT1S7mASvK
Rxc7S5f1ZL6eVNuF7pmLW8zzhOt2uX/z3D9eLUaja7EUVYWlQOvsxawXLNTgc0AYCxf3e24zZ8Yy
zwsQS4AvBdb9xtkcvmYrplRglNllBN74EUjA3JtVIDym5WFuOLHmpe2ERSzvffwUvok9gdK6lsbH
FtyQQ5uKDismWuhSphC6io4tdoPSwGmHgLIGpQL8QB6N9tsNEHFG3ACBP9wsFz9sdovk+hDDT+FJ
B9iwtgSBwEoUKKFKQwPE2VLYmPN4P/+0Hw9ui3EviK182g+15Lg2ZGpzX737jjy1z0+1TvI06PVH
rIPvYfUvNpHsnlbj1ezuMPnRpt7z9zHZk9cGUBPPc2AJhHh1AdiHfVe3GyAfwLg1z2iRGf3YXPYj
JY/piy1+tY61k4rHYBgQhjEckCYBsjarHWfPlf01eIRCs54NrgAJkF6cD38KCDN0bzaxBFgARNnt
O7m7YHgaE4UDnC+3HusEhogV/cM+w6fCC340bqbk1pm4b3PjYmdCYkZdsRNu0BnQ8FbnNnnztO4e
RtX95Me0LbV/tax+oVBT3rYZoqbHA3M3ufWF8gTrs+lvw6xZV6jMg2CaDIXahRXmAsQXI7LDC0JM
Wd4XuGMEUzcH3jz+PTxey1mHNdq6CwNgQ1KaUE9YQIxNrtkBX3jMrq6b0tzNExdsV09918atkjGi
9/Tw9meP536b+JebUDP1h5yyhOPD1R0X1J/Nnxd9jP1IK3tF4oD55NYm8X0+jBlhwmsSkxTtcey7
T3FhOj0VzBrbHtNZwSQzxkzSyVlwhQdmNaG62VKYEx5TYYwawHMm6Y089hODyfAkMQgm2HyCoDVA
B/MHVvBo47WNm7BjgoUf+cXhNE3jV4BmbzORk9pzNoS9sJB2FRga5d6qo614uTMiVmeDaBXTm4wR
zn7rzT6iXQS3pCAavOfhOzxvnx+PZp73uVu03a7aQ/ZqXRyq3NtWT0/zezYVnJbqwVer3OTp7b+y
EYS5cK+wHIRgfhoJFop/Stbp38IataaZpZmTMNs8NCIYno2EgBWZnDGZb1DPW4HM0mQCeYAJhZ/2
b+AkPClsMVcN4U80S7aBaYsp+8dhBxQHgeLFkRU/wsOB3CAFWtsgPhqhVuh7Zq/zVS5wG0Y1GsEC
joi62Cg3226ed6thsnuQ2h0OOy48YtaAWmRqupvixs0V8MKAJq41UZyFYd8UGjdDUqc8Si29yfPR
anOi5TmZOkidRiWyk4DmQWQHiD+oXhPMCI+2WDls+86sHpoC9Rsq0VQDa4XO7/rMX255CuImiEcj
39GH3kt9qNiR1eHqIjb0chHJhQ183i93u+6od/dx65kRawL8sCNpTpQFd+kwEfPD2gC0EmDm8DCB
/rV0D1csfuh9sj6RHekN/ToMI6VzOPM3ibpgHt6CdUcKFf0BN1hzloMVBuqg5OHPjzGpiZ7ARdgG
QoBzcEtItFQgMKxokZkHj0jmMSrHOJlxIJzmFXhcAswFx9FAr8DdsTBEqdy9aGodPxWt41cUjEer
GdDhO1yOTsJ5J6LS1kfuqmb996jfu3D6equ77mxxnM3e75nVudA3s7hA2MJyFTMHaOYIsq7GkxOw
pSDwgcfxvK/NJPDFLJP/kNlXIo0A76aDt4OaNfiNPayYy4rOhlWXrFxA/YBDn7e2Ps6vh496JHdD
DRtIi/Pe1uhv0JPgV4f5rnqHZCAmgiwxGTLAkMYNwslEPND78fCH6kdQWO2uo2UEbsNqq7a5DXst
Dieh8PgB6ZAcXiCdEZJq9N1iQVRvNf1x9vx5t9++bjaQ/GJbMORT09hcNJr8YMOwfNj/LDlyT9VO
ahjtWKq5m/RfY59lurOFwGjz2HRpok3T0mkZlXxMPnmi5YjbFsX3ywWqF4IWkwcQcTm/Tv0fGaK2
DM1LEeXg9e5Qx6+PLpuEyeKut3u4n7w/rXYs7QH2xxVRpSLYnIAjotVtdZSrFZ4XUYhebPSr2Yhg
w5KcYsskkFujl1rGF6IbnZLcKCCeEq+AEq0IWBAQQ+ZC90fufw6j0oSIhMQmhjURh9JMIBTgwBIs
IHhMxMDWpjjAAZsQ4qezN/M3cMn2QhzObTU4fAMSzMPv2IuXW0b6VZeLm+shhzu2R+3YE9fcMrKc
tPaDzmIW13aL4uEan/US4QA/GBqBBSBN406M+BM+0mnDWTEeiQNZwUX4MkBkwtMs7z4Rr3USpbEW
LxBbvj1WsKDAEN7T5NFU8yS9jiVJ4GYGEHIDu90rgpmBtoKgo0DYAPUbfmxSv9BDUb/hucIJxxiK
MY0hYiLLr+gKP1lj0qJbaAn3/MN3+NZ+OY5bdes+l25zMMegZqv7eX9y1h1115tO33yDN5SCEgHB
mwEmjX/Zx973WE7Pb6WN57dmA9DkIQ6umByHwNp6w0LYy6jfBS/RoMRLLTgMrppnQBgmFvrSUQ/8
eMkazBK/9pW2j8Eqw8I5mGSGmWc2tWhHOLzF0CoCWxmzKmJhmE6xJ2tPa4a5e2s7CJ+amsTjtznS
uzjoSP2Nc45oc1ZDk4a7Tq813Pda79Tf4DoJcySN19nNguAw6SX9vWrU2iMidz+kU3gL6UGgbSG9
iB50P6nRZw2xxNAqUFT3nWDZspkVGqKbPLBAKt3hAt1t2WA2paLUFgKKE/vvD9HM5xGGUrwWd0T3
Bh5TA0JhOXoZ76YP0Nc0Tk3wW86HOurd+BLhxR5/VtU/P63e3GnakHgG9dx8994u5rdUGI0nAnEB
jh44yfuq1Ei2Yx6XpjRzXo0H711X3gaptYs4hHN/N/sUi97iCXrQtuQWwEX7Udcq8AaHGnK0IQgl
b/vLn/hXdcc/juvqPXXdPvbebXrt68l+fTvu7H6m4uQIZEDLdNZjNBxItnG+AsfDDUdpPkDcdhim
3t25u2DZL8YKiSammKNZayZ3wTJvqDMxiEIUgdimqmL5Rv37bNHbqP+t7Sq6ByHfd2ArgrCCsOsA
WAx+6lFPxuvr5a56sxzvfyZL1kHd9d+nQl0XOaHUkMJkG9ELJIwH4KB/Rcj7K9AVNyhS36YGh7+M
QlM/gqmRNgG6NZXie1A2q3+mgjrAzo4qgVAGMOoJ8JP2dLr7wz0Q0XzDC8wNTLHRmU85NYtE5EXh
Lsn5AhXy/GExOsXtopB/0mR/zcPvdXQK87DN2TODwaX7dOytF9PBnDvsoutmKNv/8Ndh+3r5vtBS
fIt2O1Q5Ri+yfjvGpiYputW02WKjndZXq7gV1Jr6+I67ooqeINpStu4yifSFqKfrIJBpyGoRLwhE
JzRlXa4xlh3nSDT3JK1HL3zBGIQWP0MkQDgcAMH4R4T+ShPb6wyGjBZqvnTQu2hiN63NYPfY667j
VAoIDD0tKyCoBQHSgZuYKAfUBidAWOMgPNYVvYloPm35LqCtoAh77hMV+p5GiDAZDh4qx/pAvUn/
zVLrkAgmpxELMDE0mOBcASTFKSIcxoQnCXGawxBdI2J/9VRrroPguAJjgDzAt5tPDut92SvodYYV
FGd0gpsZL4YnNvtJd9qePE3en/ZZQ9sSIKNxI8CXwU6L56WT6xKe/55N+6Z5U6RN8JhhjNYHEUZw
iXUvU13N5Llg7hFbfgTaaDdxKEy8fwLXNAUP5oSRpnink1kujBdMgMRiRdgs48BCdxAtcNUJnb2r
5UrMsQX7Dhv652dghBfT67UrLqOjO1D1BhfjB89P893TbHSYvr/cEQr1kek2V04/pH2LjgHCCX5C
AQj51HZzp4wpxA7XPI1sXuzvaaa12+7D8Tj+ZfDwdCNFiADp949zuTM2OmaN8SC9jonlVzK6605v
jiuNrOaDDZSFfYmM8GOMHN0tcTk/bPFTiXFQyk3MSdsdiO4HGeMH5BVLRefMYpTLMgCHwQurzfDC
ajTOPDa0IUseK/PQWut23s0ouqbzDsz3aE6rPBBgcWh/GXQfr+bLzevNavWTjSFNDjbwue7fPNfH
P2dfSGk5Ik9SOGdJEINl/PNNa5hM8G+LT/fiJsMkPoxADUeDbkdzj+dOcG+5bLe6na3P4VajlDsk
FId0WIWNAPF7DZEW+8A4j+GHsmsrNlKX84AQMLkseWsqyPiX8fzGvrR+zALI6+SJ4eWz8WUgjOtA
BSjd8KIaFmHtTOVNMiqyC2ILHntqPcZsZzggvyE/ybKUKc9AkC5+knSxq0Sitv+UTs7ngZ5uuLhE
2uLgkcrHpaqxJ0lOZQTkCwSIw9scjrSsIYb8RDCynbxmpSnJYi20hbVAEBICCbxdIPJqvAguj7FA
1BE0wyRHhtPkPvW19APBnadjSEc1gf2/l0/v+QUV4AlIOLXqRQdAdJ0oM7TM095xkgf7EibpdBVL
sK0ifCyIRTnaHwsyMvFdKeYm4JdtUb/dHfTaGkQd0CCdS3HrvnV8uBs+rD+mBTQ6PuPw0HrV6/y3
CLRlqJ52Blfac4JgIZPAfWfwXq40gkfNiJj81n/kOPC48pFHv0daEMTNkGklTjyI0xNIUn6UlHsa
mHMEqsfVW1LnaSsqgqgSYeE3gsD6cXQ1m2gGX9vk+WeJ5uhHDoBEaknskCrAfZRKmy25XzBEnbZw
pkSBkAHQCBmXCrvapc7t5fqnkqUr5moYt2KVcYbxmvWE2r5PDIMM/Ar+UrtIchfxJOBXJ7MGssSE
Pd2NkWatXNpMf5RJOXzw3XekBHcjA1xNOEqDLfPopPMItdUIRzUdqE0BAxLQ1/lv8w7nY0aj0sZ+
axe+qFP135EngcQPX6idsooJDK9tOu+nqwFyjnl0WpqVNN7raVjbYu0iNk1M8eyAdlrb0K/xor4a
11phFcZC23Hag7urw/L35+VA6d2EcXJt8mhkjnTpxezu1ehjxKHCPBPq8Siflp5PVyVXzZGRj1Kt
Pwx2vdvpNg4vVBV6i0q7NUCdgpod95P33ckv7TEE8ABPmJzxdpk8JMwByQggMZbjCKANCQiBrQN+
NNz3e7d+xT+DF9s0n7HuIWfqRP4ZOK57WiRsK8RoH8aJWCrGC4Z+E0iJfg2csOmNYhlgXruA+Vkt
P2ghCQUbElUejbuhtYECGpEdO9yx2UhIeHcgOhXMKVLjHOtOk12MRHIPslNech8yb0Ai3hlO59oa
2po9Xes8qsXD+4mWHiol0K6FC0gv29MYz9629u20ftH1A/amcdCNst0/D+SVUEVCGFmMTKCtu8fr
b7sKw/or85GsSmKZW6fH7WVcf3VuZJfDwXx/HG9aOhgco2Ez4rMiw8ZhO2x1Wk9X/UWMHIQhc6Sh
TQlV5G0MrqwsHcI0AHdhmMgPc+dem60qb6PArX9Nthpy48krOvSf7Pl2spQpp3auIK+pKVDZf6/q
VCXXkzhFPw9+4Z/MKuviw6S6wTBeIGWVzyMSqyYJ8UecSqTQ4vOoDgfm3vqsoWYUO9qRy1H6PJpC
jiYMiHJn2rJxe7YqF5bekEcSlyC7ChX9yYzQTO+3+l4EydMVSKAllR6olCw0vKgTykOMtchKCq69
LLxTevQWVY+cFOkuclcQCEJwA5+qdEaNGPGgamJKo/Hi8eKT4C1fJZKXJTmYaKfzy34fevjR7xsW
wgiJ8/TOppiiyZLBj+D2CuhWAkNvXI5ezGMANXaIu4fR52e8vmhcXnWHN9Mb7HXqJ5Gdm7aUo0di
It+Saeq58uzgDoxMNp9jqbOMAY3wRbrXmC8hhUM6omFzgwOin2k+fYwDRGvPhzc0a1TEjZu+MXb1
gVAkUF8XXS3H+BtLhXisqlpNgdsJoMXF7Qmw/ATCT0BeLi0k+ODx1fQ3Eqo4TsFTAW6S+FhSN4Pf
t/RtD+xc8KI1kiCCwCKsks5xrAUHc+sARFqBM/obFnXEsBh7cCKzQeYpQj9scMw1YCeIOpvOIG9t
/IlpKn/vy8qSxvU15HH9cVnjfvuLgb5pVDNe3U+oJBwC0lOyqPLIKaeLn4iwmFrSBXU0Rvg6Te75
HmrxLY/sRV84H85ArMbFzT9XgatTuYNTwkEBEokY25cecDIIxRPlHwzTiReUUAKik2Q4a4UlRlAd
8Vw4rK0fOfXJa3N8TWoQII27GHcDHhe6ghJw+nwBC9Qt3kgRBRCTll7RVmvhCsW1BM6/AmG8oaXB
fZ4kCgiBeB/NvZFj93U7BpaD9RKFxhyhjRYQBeQnQ41ocYzWSkcZQU8NsnOUXRrd0ZXVpOSxpC/v
6gObS5CpGVGM51GTNK4QexbsFhhSG4fe9CndUeqi0nWklELbRFS0M+E5QjuyBRIghHEKJrgGxg0h
yP5mPv7JVMp7CaG9XwMWVjlG4pxXZeBIW4WfHkavBnOqEkNr1ubmq64SMa6Pf6KQUo5rS5VcZzt3
JIbTRJqdINLpGP6EYviAfDxZueppUgWqEcIbJf6Jo1r+4D3QJo15z9agIPwKrhCOl9knKL9MfGdQ
Ji61dwP2f8NqPRlVXdyd6dtj9RNKhiSQjMO3ZjdW57iIutE4k8CcdLZA6k6LAZzP67CWn7/tlHXi
gPSLtRm9vkb/6na/U7N88twpe54fD9vOXcXaDBqNuHuAOmJzXMN0wJ9kODe64Og+ULXNumBqiAhZ
qkFO47q2ZHHmZDN3l2HoDJ1zgXnZB11EfpexkWm5/+FYXRHoNbqdimQ2hTJL3pWulq1hlooRVMsS
zVmz2SESkQQ2jEu0VsiVBa+IJcxAXMSYjPAY0oTolYA4gVuogFngyIXU28+UjV4YgqBAwLNR/2hH
KILSM8qTahEr3ECcF5HWAMSVrAm66UIynu0YgitRzrNllldDmOSxQRACvKFhs1P6HTnraO7kUs4G
bEDrdvosYqgul6ltOpvnzv55d5dHWChLEheh33nV+tUo/AMpMB3ixQkB0Rbyk+QwDqZ0MsSCxPb2
wMuSw+7ih+OfyXErkmAPS5JQxu7cuc+dfrdUiAGI7FaeF4Y/ko0YII5utJYi2jgBYRHWCHaAmGNw
AaRA84UY8whDTkyapPmbM2x48i+WmvP19HnNQ2JgngxLt/uIgzHuZPgdrn11jmYwZC6M3YNYiOHF
5MDw+Hy3Oc6fWFJtdjUMhG1EsRT4K+YIDIIjhYNmjXlUVPSMMYUrRV3RCxhguOLQ1JVOqghm6Bp2
mCH2BEvkVYvqYSOJAgeaCYbne/H5vcmVtq6OQU/hnbWVH9Pkr7XGRh9tWhyuHufvpDUwIHZ7egze
ihOdOTey3+ZALI27VJu6Pej3BmzvG7Sri7nfTTXYrnqt6d1HrduDwKkHCNmLRnhE3GTHMZz2bh8Y
oQwW2FuDwCBa2yFzGYNjXj3hQSsNbVknIG6huwntmETr6LpA6uH6ejKMM4ZC9q0BIuFQwzgm8QWh
oatDknMWJhQCE2Uy+3Bn2hQ/ithucGexbySPU0jkp3KiEPlvU5v7HL9ipephPRh1+qycHvYvWsNd
97l9XE0Os7xSsVgp2ZbcqwKx2QGB4FDe/jhEdoiNUurfl9sNOOhK17DxAh1z6wY4Bw3uf+OJ3Ajm
IIhVpn2M493hl1LQAG50oCmJnDquz2DRUVFDKyCQ5EBqclExcsI8Vo/09aNzLCWE3baO0a0NIAnI
S7nVWSQxJbqWqWa5T4DUUDEpYwze5tebBvZMsKLnSPJ0wzfClcckSUYgwlDzt5EbGTt7oLMywrXk
K13bbPkEKTiyajyydqOuOT6sgZzO83L8uuqRg0X97Bg0RJmw6rIyNPqzyHgJWA3kuv/8moE04+mI
FETY7/GzdQGE15paAJ5O/bCfYI2w/IM7KfUGaTYc7gcYxtFy6Ug5+Rj5SHSNtXAMWNY6ewhUkHwM
+YkGyG6CXvQoZIZLhsmhBBW3cvvDefSH44LwvmtWEFcRuH98vb2Rr02+5cNA0GcXkxTbtjQcD1tR
9FmV/gfTlGwC+opicxshPi7XEnJb8MVig9n6+fnp8bCf5h3SHk9DGW1GrVnIvUUfaVfY3H24O17d
rd4hhkm541jEZENhcSyLsxlVc8VQP52AEGR1gby4IA/6YDklCeFEsEzqdTogzHTml+3d7faVTpgh
SZFHkJQNwyCwIXEleMM7Ci3WeoafCHNADAvrC2KvI61GEF9W17sHnUVVBM7cgRcgQOI33LqbMXmH
xo3MjgxZcS6dTuw1zzQKSwoeePXblrnzlS3urMqpmWEe4URy79DFPPOSve+LXXuMZc4XpMWIbDHQ
mFMHGCfTmiGmsLSUxX7yK4y2WROjswdp+5bGUmzUDG17BBsOo+wMxzg1eRWWTQtJbHh0BEthmtkl
BhuDUSDwBwQIbgsCbl2CSeB0YlEkuMfJp6HAEDcrP4wiqRl4AXmUnhV3MXv6eSqVMXh49R0ufW2R
MvOoXZYF1OhZr38xxD9c9LqbzqQz+RGaIwdABzji9ml+YAgoeFMaFTOAx8Puasd8dmaGB19Nf3CI
X3gB7gClC1PA4Y67VeYJylI6V2d36FiLUBaPaUN6axDkBklX3giL57hEJ3p4sm7Zi5eXDpGJkt5o
QdXzl1+fWtePulaJJzGggcSjSC4d2n0oHgwCjN2DVt/1Zi4vFYy1GbpTcMid1cPecNC90JleNZlu
6t1hnTeAed4FjjD9+7R5Y6agCLCmmL6XQ4tnzjoeZDTMonpuko2bFYLey5Ub52iHXzTJ6kCR1ssf
1DBHU+NFbuDWDaADfCCAWyXAjaQRHVmzc00oWgG1Cy9E+TzuZtyWLHvv7bvrh3/LoHxkU/Dy4WqZ
BnZ46Z/49sP+V/bFNPlzed/mpt+ZVNPRaqlLH3HlEAJY4ikPK49jrDnA7br/zoyyJWPGfyRtIg7V
gHM0UmqbAu7nQ53rywMM+wLTSXU4vult47TqNkMp0dppm3NcFy5p+EK+/FctAjEkl/op6gZGIJYw
Jgs/ANmlU+k86xKhw6JJRLXmM/Zsen07LiyYkxVIzXT2hYv1B4NTOdeCTL62AKL8SD7GS9F5NKiU
IHd8vX01o2PIUoMgDjsjpncqgeCiVvVd7xoUPhDXbFZcApHOsCB+5Au3O25X19UexDCRyLUa6SsZ
Neco8f2Cc8V14nbiplC+Cpg/zFkS50A2IE2oQtJkpRqn8ZO6AhRC8IgHvzoN8TGXqS/hjcblEzza
op7Z0hgkQzul5B5MQ4Cs2WR4oeJpnT36juomlc7IfkJXIU954erIFwqDDFSgodRU1yNHajyqA6LX
6aiUDb2tzdvHiX4g9zSqd/wUn+IPK19Yl7W1ZOGMDJsmyRXf7tkjmCezto8jrdlQAx4BM+UK3rR7
v4KlTgnf4LZbo3HVgoUMLOafd28O28VVOY41j8i54YgzbbIxpOQ3i1H33f+wkoUsqkR0W+xMUjNX
rjiTeJJKHBOJrpSgKlUWf4CpBg8f2v8CxTzi5xtiITn7ccsZk/VMh3OwAA3ozPhWctL2BrA2ixVM
hmrKBQjB2f1k/zNJne4wu96sX+OaiYumTJ7ji0UiVMCBgkGAtJBA22s8ltKMNhtPLPb28/i+lnNL
Ap38o+Kmr3aD4fVhWattoLBqvlhe00ZsW09vSiNBKfMxtT5ziPO6lHq4mejWeRLtx89/uy4JDu44
NdR13P4/Z2e23EiOpOsXGppxX261ZUnK6ly6aroyb2hZ2TPcRFIixfXp5/v9B8AQpaNsO0aY04FA
AAh3h8Oxtz7qpLNqOR9Gu7vpbqLBuFJkcEoNZPboUQ08KEXXaXijmvpA9gPpTPEWkflim2mt2fa6
M/mLg4nwEyMbELxYTd+JOIpxN23LxU5mHkEU0o9B8kI9UtAJjXwMEeTJiL3pYDm/uf3B1ZPL9fZL
f9v+GmuGNKS8HGyvesPr5zSMSVQchHOG7U0/9T/xO3cTgsKpZGk7K2G0rjrott9TOysX54Fqy3u9
fecgzB0hWqaCRXpb26Veh0yiPMbj9jju+CKue6TTfjTqTgS4nXNkooex2Tr552L327TGEjqC1MqH
BZZXVa/aW+2v1Eidp3JdNqwy3o++8evMSWRy/FqffDID0jC6cyeoFAMbr/03PqdMUY0UqJRffRmJ
h5nBE1BcddwdryeN0koQNxQ0jDQMKHIQNwxAtx0g6EPpepawGrN+TId6bf9o1P7MWda/D1rcvHvx
/Li4eFw+32BoanXFsbb4PJ1w1nyr/+9lv/H5ad++hDo8tUm6GHGA4bp932IRtXg35VId02A1OPwg
phwLkrrzxkV7uNEKZhOFcPDyodPtUOmy3WZ+MandE26rizhG+PRfrzbqv7GXg8msZrPOpIMGsM9G
8o7b/uZhstktYr4BCpqaQBMUWJpIEDfYQJpWW1C+AEGN4fh2+QVNrEapnFIQLYjVaR7Miu0DEw6U
+/jY0AoG6djK+c7uclBP7ahWBaHiWXG7ogGXn0cDLb8BBSJiVDTBcBATRFJsHoSYQ02EXRAm8IcI
Qen3u3eDNxZwdbgrk855u9VssyXp5VzholVrDbath7k2IkkE2V3CH1yUJLIHHeE8I7ANkGKGmLSy
NTgix0OHBLnhpsFkNCV8InVlzUI81wYASKomUdbEH6kpqq4PcXOIDqt2I1CO1m1Q/My5nmvAToLr
exnQ43hE36o2s4YJ7UH9KLQugvwfdabjzvcXY/+9Jgc6cLUflyvX683W2ZhV77AdzRerCQYrS9JU
8fOe/bAbiyYwQv0viHgT6gHjx3hCWgcNN+OBpJAfaDyMFQyEoHSCxSvDIVt5BUGcwRP0dl9LONDt
kS0SNypAaA+MRpDnfpGUZSlixjkFN/F+TO1wOgWC2JEOCAnmc3IjVVee0+Qn4u/mqXCy1BeQMnsD
P3EINBDhBTGEbhXzPKNQj3Rx2pejepZc7MdwIu/XObrr5yOXkoIuE/eDDscncMTHWaVbPM5343n/
cF+KRgHtYDgIUG7FRYjRsaDkON0xaA1nfxGF0VHrri0G+sjTmq+8CBspkCB4yZBOMYJDo1ncfFYR
BbHNQhDriVU32Q8Ya4/hncUgLWb+OJjrkDez1Nxr1G97y3vLhUUD6AoJIhODPw19NXfpwvPEzNTM
28wwa+GBmZFYYj1I8/J80ZxqoysR6GGD/II3r/dOveRN82y4azUfrPs1rrm+T9sGYBEkhQ1ZXgpH
QCD589Xq8GJlPWF5jYMZBCSMxod04qHu2+NlHNx0KmYrT+m3szVrEfOC+RgNHvrVghDRqYJQ6YHu
AVoB5H5K/oetMN/1vCAhAGJ3Ur9xKouAWB7HdrpfIsZH7wTGggOLo8bOdvRFIij6T8WgL5GLgBSJ
ACkOAVB76IkF9vcNbggptRwE9heY1/rkRRCOanmRHojYrrwEIhrSCXkuHb3+S2EZqJ6+0uanehyn
NVVPC+hMnpY1TkS7X9NsUm3JBHYKefpZVuuWkTi4J2skevEgtk/cfMI99xbx6ujFo85jfanBzURz
zawENwLMI3JuQrXiZb66Gv6T4LLYH06YGQXCBnCgVW9BICy44YteAUGJ3Bx84utqXFEJBYEDJrmZ
AG6q43Wz+n5dfT2R3sMWrLcwXppspG72zyfSR5vDoD1Z7O91VIfJD9wuLzhRAz5AeBw1x9VGVah2
PYt5dFenai2ietorQyXm080QIBWk07jctqU+VVnyKWTp6gsdPJAaO2oTBAUWzYiXqgB9XUlAzmgN
oaOpo1/IkxcD0KZ2EX9oXHBT3dYhgXg1+Fy/4ATj6JKgtAj7BbnfaLWaHMPH0oVBszNondsute2K
B+t27TRdIyJr6Auqz5t3Q44CyCtGCIScMQgJrWPMBz+opT6pxLLGtd+hz6NDJxB7u9h2UzXOJeTh
WDiUW6fzJTtQEIKb5kBb4FCY0ZysdIhy1KRLEfAXs5pwwTS2mHsq1loodY6knSAtzgeToFTALd7u
8L1P9UbrTbL3GO2H7vU2M50vjYXaftNZLh6GjXsyEQG52nnUuQ+6g4v6XB9mJgCRddPeSLrJ0HrH
SgeYhugSvffSPQi2bXXY1Lp5nN+YRYoJQ/AUWFjEW7mFyaqKeEVPWTcRu+ipWWvMCBANRjb7YaQV
FhDcfStDGxsw8XHHYe99Br1S5woGUpfW37w8y3DEZSmlu8XT9owD5cqkTkzw1DaTT8va1YRLg+gF
DHO/lzomhj4vP+sYaVAHWAiCyXo+6awu+62s4kIACM2df1e2/4j5zVfdM6m4CvPPumfHxw2nxDXn
jXtPkZIV3C2CgDjgxRkB4mCgQ1zhgHDF4UaKwZA2vyEGRFIVhKNEWT/MrhPfxetcKeHaiwPepAor
o8HanI0fNgLh57B1gRNjY4Z7N1skO8LWBIxzPbViNKRSUjXZyAWSx9ZA8zUvYScamEFAXOIhW6NX
nL2Wx4ZKDLgIy6fzv1u90T8INVcz8/AF+h+rTY4/eG0lVHjYr581U9PdtPU8nDy0fq+u9zLfgHGA
Lf9upAqEI8UV/p2W5sMpK8eiImmWILw4ko14cLpiQNWlEA3LhXHnZLmo6Ofgvw1YTy2Y/zYvOf90
r8VDruO50kt1RC0HcV13QVQW7ta5cwmA6eIjZMK1+eWQO2HUWdhdELwOgcPGjQCJ9mJtP0FJZefh
Qryp/obmBreqBqH+gKvrHbrEcuickMOQPfuAzsu9mLwoJ/LSwE1egkteMkDDBrUFxH0Ciw8lT3IL
+fpF0/B6KWdohw67m7vdNgthpD0q9ud0P3norxaNw306Aie1B6X/GFIFo3GwHnkyu6sIuFmuSagZ
F2vgk3DFUVXH2WXnSfdiJ1ljyFBMjTkOMxvRKiw3DlQcnyMDq6EhBM6sligGV81kyF0oXRAYgOM2
q7p6A6CmfmqoCToN5XgI2uRPDNcBM7mSFwROBAMgEGG/YEPj1RntPU7rHLQaLIOu1wed/vm4JPv5
nva9wT66jMUOheI2h0x9swFygwznV5t0BTGtsZliLawaDr1dx4CuWPYaByYe2BqF1tGcEpjsIlhS
iyMPeUCoXX96sVvq+Cy5GMk8bcJCI8MIoGuCdbHXpKOOaVjFkVFNp/BlrbzrPzP/oCUsrgcQHy4B
i9Nke1Ojy9DedcIj9/Jm/sCOzBn1tpmntQQHr3gyWl92B7J4qEC/YFpo3bO+G0zrdjqMJXMH8/nJ
0rX6uDscLpf1+6SVnTNMs5IEwihYU+CbtSbtRjTLdEd9vx5ViMiE0anwkz6dJbDirECTvszLy8TW
3e+Df7CzG5SqAzSr0pJo2GPdSd3gCFe8hWFUnjS/Yw0mjuUuHIxZN6fXsMvLA/G7BgGns1i1G4Yu
vCqcAalN81mlPDCnYAkOXBMJYL/iyRstZZeVfN16t9lrsOLozNpZLTbb/Yyh5Io+ozpVKxLcwGtz
Fhp7FJrqAR41yeuhGQlVp8McY/0Rq5CIQ5hjvjgS77C/bHZUz9B6YkjZVRftKV5bNKXanK8jhUOQ
3LyAC+CGVT6YG2YIbHgxkAETCOIZEKeh68IdEKqOoetQlUEwAC/ccCC2Icj/D0s48Zu+By1MC/iy
iTnOnlaLp+d6/V7zS5DeFmhlLCyjUJfHtZ9jNv5HiwNULWAtynxyORnWtRIDfi2HA+blD3+WaQT4
tt49fuYPl6xQGx02clRp8iQNRs5ue92/tbEDT6gP4k+ZN0aJ2bI83Dx378f/gAty7eE3uGInZqwX
n3Xvpu7/I7D+gPkSM7LouiozEqNcYX7rHT5UuaH6cVZl4EhWXfHvnsH7LOm/MehEe9Nqc9prh2Xt
3bNGv7ecTsbL0YQBSs7lo3qYIyCuKlAZxCwoNcTEVqPuZSZsp4KsYcCdtS1u3HloRDopmnsj1kiE
gGgDZ2wJZHuwbPo89uF2pCins9rgamETH7qa2smwwg9BLf1pzvmlVSWJjzE9qyNaBSPvU5jbPF7N
NMqwQhP12p0+EzXns2Lb4eP8uGx3d/f16aseF1ki6xb3MwSvdY6RrIGse9zAA0ss4hYXcdMJRV4i
492/vKsKEOrJCNQXEp02IOelaBEOoY4K4rGs0vhQjejyOYJfLjiIdJ4Nusxnrg6KT6Q6U1RDI+Au
sJHt8/X+o7+GYLIvUNW4HORSPoFiO39/iKo3IXQrDyxqiSrusTUJV9LnojN4yQTczrnFrowgxlmS
TlhC++KCFU9MhoqHJOVznGT/R/lWfy6wmj14haO84zKcNuEQZC0G4k52rOyCX8F0Z2fodJ0v+Iij
gfzAWtMPnN4pFz6KOVaTDai2yT37ONKALhrUJd/JxWHGCaimSPzH0BpvVB1vi+ZmutclcY+XVHAs
MKPIJ3VMNn6Vl5wxiHAZr9Hk+jHLwFgMllKOGODwVCq6nJ6A8RmS4uaAb1SjEMof+PJ0B0t6iL8Y
WoQ1RNYpkoGa5twSaAF+lEqZiMhBmtSquJCkFJdj4TOJIINSj/LGXnkScBHTqnF3fglC4cQyC60Z
QnNZf3kx90l3ebGM16SEsqJVZiVLDpZ6C7zRvhgPdPyAtVpBtv3xSgtgFr43NPdn3dqTllv75LV+
ZInHhG3ROiy1qEiiUVy8uCMrxlzAtKjZ7RZdKV1rGfsHmsNLf0hVA0cpBqf16HoW5oYzAh7HnGKT
h/2Jvh1wLE58knPebNaMAU20QIUAtVh8P2lUEoius5LYpU8r3wiCJgLyarSnXrJLx5264gExnoMz
1wKv49v8mSduRM98XN9+eNT0P0VzaZ2oy1hwEiPktMW5pKzsQhkis6qteSGmvZaVVJdjMi4pnah7
qMEiaSCqHCFsUnIcKyf5jUOeVUeiC5dOL/SmElpV1RCZsgGs9pW+NGmos8gFH8VQmOtJVGvjUoJZ
ta+/DZ+vNrXmbZ4vUvpqygGpk6EQzxmtv/HemlVXz89ftts7PpyKoVrrtccmSuniUkKe2Tke0FrE
kI+nIgFFjrzJZsntpRRTQUEVw1QXRSFatkov1sUFQq3o5OaZANuBIl27fdXdXeBU+Ph0fWAgp7cr
TRUKky9TGXJnDdy0pFRmlxsnsSpWqwhmAq8b7XvHc6FjPa31U86cuM451tMGwSkuobB422zcN9qs
Yo1lRTFKguUUZ2NI+ZAyRaFAdhTU3qKRyiMQl5VPBU/fHDrNXpW4QklH8Ot+0RFKNBDHARbCgScx
Ubz8XQUJOXJkM0SR1/POV8KUHma6bPC8s1em92loCNTGIQhPULGKGyNw9uaxB57MH242p6keXiOG
X5ZZLws/939tYJ4M+dBZaZRiyb3l/0ZV8PIWzcRJD3EtltUT4SiG6Bhb58kXPeQqgr6wuivFfVVi
njBMApSerX/3aqRUjO/q21VGrB++zP/JllmlGqFMoD3SXGncpdm8mn9W7/Dhy3PHus7lAsa516nn
KP0aTUz68rCxTyOXJqUh6fJyJBy0rS+Gl6fDc1zEyO1UxNCftF9pYVq+nQT1jkMx6yW1jppuAS8l
TClo8B7UPiHcaqKPezF/yuRp3uFtUSj81bG8eHB8nF2UXvu7o6BmGrk6n2gRzvKDx2RJRN6P0io1
p2uKdZofjj+Igu/UGe//venq9g+Rltr43VmkXOKbjMc3xeQTJC60Lkh87AvgRcbOjkRTpnT/roed
5dXyMLvnmUtL3ioQWeB3dryBmUAI3gqn/MkQtzWJPiryFOuqeI/UnCBQoki7TygveOqTBJ2aaQGU
6BAXKvltgiQjJoShyhL2ivPVYXmuFGWCusexdwQR0RVGecRiR3tj5ZW/iAk6pumUUJg2ErU026q2
WdHDHHBTDUTsTiMT7gHTMI1rdwvGyCrj326emNds3YDiUKTAsHhpn4gaPgqR3Hczjc+1M3M0QZ/4
QLxCLZDyJmUED1LEjKLL7GIX6PKHUfNfx+HztjVuNHb3VqrRD4Ed/7XtTLebzpgHyRClzDQBpfyQ
7XZwgzD+ufgfLdt1ts6f0qN0qT92cLAg7/eW31yF0eZCsjrrGRtcS322mK11GKzXzfa+HotgoGMy
z/I0JSF7xvFvbCuZzv4IhxRWFOT0sZve08V8ury0oVPsdDfH48lNTVPJOBpkHI2TW5106Iq/P9pU
VAoEqWoTcA9sm83QB2ccZoJr1aFYXDY8ZwNeVMbC1Wr00GRn/A2e/sejP4M3hkibnLTCqd6DBvPC
58PWvc582nvoNhj94SBlzsPMI3KQFJkCigMZGoGwDgQhxLCIUpiVrgx5MDvP+Mo6sKHmOQf3kGxN
BdFlGuTpBKlwD/2UASAQ1IYdpAUxgQ2jnQA1uYHgSeGiaZJmCaJbVUBtSJ+oHe0QOI7PdrWCInjf
l25Wl78xewuxW0wRDDjw/vyEy1W/c3zYDWt1VlygXizcZAlF7WwAm8CF3iBIdxnihOQ4pFgIO9dO
Zl2Qt73YfYHWNsOgqU7v4A9tULscb2+MAu18nFyyssrNu67dkNAIcDb81D40kxGFv8g3kdg9sv1B
mOP7CewpUcwTvMGk00wrhOaR9QyIWfKCMblxry+vnv7Fk8KdgkNC8HSMhgcvt2w083MY6E7eL9j4
+uJERvTa3O3T6PS5QLbbPFtFs22u55vFaD9OHCRfuEnh3GRMlveHGN52/8Xsc10x74B0Z4DUFPdr
FOJhVA/1KPS745RXzPEUjTcbqw8aasDFOff8c5RvdNus+f3MOFDPK50Is3/0dNFf6JwMS4Bn+M/P
HSiq33UOTpfKV2UzDLazzeaWXqawQy0Fsp3xYywApRFpAvVXmYeFdxjKtg2/44GLlhHjPHH/n3AQ
1Bbh7zO4+dZ8XrPDjxvpmKbgDsyXExW9dWe/6bU2TFQ8cR50aEMqZf3778tGnKEtnGBXVDgEAiSk
OHvhh0OMeADJfUPYKboHwwrbCiKG6eMt8R76P5kmZMcDF6D+vfFzinn41ihyKVO1NOCnIQBK5Dcd
A5gfUxRQCx1Cifi43KgbS5YRt5mjUdynQalfy9j6W+2a5tUSFuuB84GABKEzDK08gHYWMsQLe8lN
a7GdNFucxAgZwrThyVlfC3mxyBha1t2ca5s/TQmZAmnJ3b6QkXMkRcu0s8ZL6sBi6NOUWFgNkUbl
EfNqFlQgfEuymtZ1LbqXYhiPoi1/X1pfH5uMNup0ukgxLUq7e34m0XT51B+3egsmnxcsFI7le5aO
IiOw2DhIMZ1AxOvKSaF4pXPcpojhHl4JHeP2xNwWj3Pv36aSGu40c5OXd7u99pI6aFhYCU6LDKwY
/tngTbXeNlGmYyGlkZNJ9B/Q8q3dFC1maZg47vWauk/pTLUvWs+Nw/Pi6GXAXkNQOgJGoJureyGp
1EBchwUBiyYQ3r3AMIwqBXSF8giRJlmkkGOUnQfgqvFS5YtP3FCJx/729KK+k4IuOj5GZOqMlCYW
sG9aWIyIg1jK4UeyW1HpSDYOiQemU4rAEGogbMFR5yzp4NbT8CctlJPNevjDQ73NzleYUKpWHGQe
zIJxCDc9NIaOrZ0hDiHvS/obS+RhTrfX6Ha67Q7LtM+Ys+rPBr3xblAPYzVuJTNLCmNCKxcht2YD
Qv1QeaAQ2wHWbOoeiNJhpfLMVDcMkkNSfMWdq7ey0cF0jzHDqAFWMNATIscIHP9Fu0HsKv7SeOXh
6X4xaG1nulvXgJvgrhGifFQWaE6ITaL3KS818tp0bbEyjMNbWJjUa726+2ox2SwHx7Q9QRKfN5uR
azoFVKHRKGK7PP10PeEpwe5cgOAlyq4fM1SOXCAIjLLXysmw1CAjJZpZCSScUw7gIY94BSOaEBQb
XlzRcHlhojkvNQdbzfMqdF20CBS+C7HKy/veVcVi4DXtapJHS4nhc3HH740eUyJHNmIPD9q+SBpK
Puqrtag0Z4fjcDZQZB87JCtrIPgYfwPIcPnvp76WZvN5eO38bSjt3XgvMpgYfGC/Obvu7zr3x/3g
6nnNuI8PemC5hIm4rB2wmpv3s+n84XQW4GlJqCsEBS2tvA4CGD1wecY4na7qDyGKPidahPZwf/HQ
/9J71MkeD7dHTnApRhHlo8gp8zwlhkXx4lZxF798x3pW40wIVhLHhB5FEuIDtmJUfdmYfIIgFiug
aLXC+OdqgtVm89d8NebEif+dzsdL7gDguLFoZgypSNpzoj3y1DfrPA9JYVCoja9uK6NSEQOo6hcw
G6j47Fao4eOGcak8npbmxhzdcUpFdjP3ugpTOajIhmkhGZrNym3QYGpN4x6zzuRR24NAN90LnMnq
6si77UnnjlRsMp6Wo0EbHopam1naD8aLyFL9+e/+479NPbOrCnVYCX6ZBd0/dFILLLJIkhqanmwM
KZG7QS6uEn4lp0lIed+MDp1MujJaaofP49u8D6EU1ggwcTebL4RQqjqnXi4+0Ej7qT4uayBHwFs+
BsQ4efePcXRieezi8I4RIHiajMZzpiasIAyrasJtw5Jzh3VlaKXZ55qGu1Fz+ZORdV0jsa6xQuG7
9kPHKABkq284Io2ekUXCDShQ60Ugp5j61sK1k2KLyq2DXoLDla4JAfElgqaNaeBAf6dDosRUsd3x
un+nBfvtNgf2TEdcl8wMXfVrZofOvd9xqFOxFKYi7a92i6ZOViGGoURnvQ+qiwIRDOKHZEvhoAOQ
g3fm16N/VJSgy+0SV3ESyRrdKRWISPEw2VgRp8giCUx+TJiiy8LJS4QR3R8AUpw/zF4XdN2qae0f
QVzPdAfveds0dzJn0EkCVX0iYSPWZFpHsO1+GPzNIxJFntzNArdUORBcOjasQ+HhrJWXD3GmPyd9
sk6UVGKs1xkZttc6Tynl7nUdfGicYEBRVQClmyZ+n0aXT5wtmJZ6qDgvZYbvIMSFLQhej1ikPR6Q
njcjkd2BJm2McOcNcDyYcYRW+RT86YNoZrqXt3iq5hUWVAmBAjSUPEXAKAfQH+WvS5Obzoioog5j
YY81XQIs4lXsY7W3pMTqFIpOOhCZRHgVrxMoQhVzuWlRkHlBie3iA1NYdYATkx4RgTqueIbIV6VK
8hBnYhonHbzkXxwlMlWBfIzlIuVMq2UKsrVzHcedBxmhjekJUqhYSFgQEXLyM4oPyhuKG+J1YKr7
s05hUpS8fMCIj8bTOUEvDlkwKZlsNptKri4BkMFFbWuM170iK119R553o/FpL4dSYiq7N72OxZdM
/vnYZgJtS2FcgbinguVMuPvtXp7ZH8OX6jzvoa3DewgC4g7D2YfhSl0c3nXo7GF4icdBwLhhw2mQ
OOMChNlLFo7l6OvJ1/pSNoO9JY/1unNLKA5Tgd4Tj0GARgih9JpPBiOSxzRmjem1owNHjSh1nEC0
a8QaU14h7ux2t77ezf5sH9iCS3IUEOjSGSESCK6KRK8iZuqcTO6FcLCZhuBccj/Ca7dstrW0u5q8
Ez5LG6+/7gSHrbt+7+fosP5BmiS+HoZp5QyA7S2b/yln61mEb28utY3SiYPEuUUs5Fw+x81gEcJ3
OikPIvSnyGYQBEghycOuP/66azR0kVlsOiiSAUJMsqgPBpcWmf5woM1/ePzqoff3PI9yO+6ole8W
c9k0m7vWxSAuBAjOK07rrPSloHYQwggjRbwJ7hCNcuCRbYj9RxiQguE0M13Zt2aJIHEnI1rEbKHm
0UkQs5QHlBqc4hcJdQjQT7eH684H77YgoKTmNEW0taTZXOMlv0eSIzY9ltggfmbE0MkR9Y2DjkmY
SEBXFl4mHi9UYRAyVkSTO1GBJXenHQILiuOhIHah/WW2OJaXxfYQp83j+fD5utm88Ct+lyO09EF4
qiWI9Im2ng8vu83x+uLA7VlB493j+BORyaX+xLAXLMdnp2T3i3S3yW4z/1Zvr/TUI468ofvWTlHz
/iJdrDyl8eN1jH9KYf6l4uNxZ4DHID2WrPKH9WcIgqj7gCo2Io4715p6J51yJhQNC14glv50Vm4o
YtD8W+3blvsLeUpaPAWKjO1a6y6+P12V7gF4ik/RJKLEp1BAStTT/LpPu1FPaP97a7pMp8zyQmux
0eI+pftwNWWPV+oqaZzIg/uEQxBygA26Lb3dbd0h3ZCaYFIAqT93bpHwY/22M2wlMTUriAKilJRg
TN1BDnB/Tt58jbg5JpD8lOT6j9PUkkasGDnJE35H5sDwkxBfWGOs5Jv+C4m+i4RkQYjIA0aSu6fr
5r2+MrIWb9J6ExF1/wcxHE/5VBxpUBiTAIpqSSQeYphmSjB450CXgUAjhmQAggMxbmh2E05fj5D3
R3jemgvusCGfCzi0Vr1zvkq91ZkOj/UGOwHWkEA3j5ILlguZAovzuA7mCiEM4tT7Oo43Wf3uJuY5
Ay0rlCGWrEtMjRhPk7FTsWVl99luIdSODqxO97MZYhsDmHbnYwjozBjYb+2uw63xIMVVZYJQuOKb
D4aagx/rakTxLZia5AM7MUlGjGKCm/DA6faPPPsO3d+nODteXg+psWGsXu90WtyP3IzznSo7LlfH
5axenx6mH0VynXHqLpBJHj0gqEz++92fp7kfd3cLQ0BsSwruYvC/yhFwjEmIvt7vbtbN7fhiuvo2
WMzVj1c8ugCQHyY978aXvXH9brfi3lm6E3nPdrAPPupaANuhhuaj7PkGR8ctGuuLiJE7CKTtHNrT
R21bo18Ad/1SiIJLBUqYks8LEyuWdaDEaB4eL58uJUsxdCa7FWuSGSenyIN+q32v62J3s2F8kh9E
PgC9FnkjVcY1lqX96mnpa7VwlSLykqOD+HgjvJLMSj/FXhpkEM+epqUL+IeLH8MB7eDDgB4I06A/
tAC13sk2t171kGJY7BqohxqxJnT9bTSafPJT1wMi86hsg4/cdtyEx3V44HIaiXY5gDpGxKtAZ6P9
D88BEOyGGYiT3d79m1Wjk+YFLgYuqTSKRZ3iz3XK9Yj47b/af+FBkRfdC378fjpxlEijRl634Rq6
e+7LMqc+JjjpN9Ra8rSoe7cIMpBGnd+e/mmdTwWVyvUymelPAlGShtafto/8LnrWOheYDC1aHyqs
o/KmpqFJ0q3eqRGmJDhCT42Hx+2yQs7jfNvJiOvh+IbK+G6hz/9L/1TsGcpJRpQTSLm4cvfyNL1C
KSmiHQ9BDK31wXHTbedrWgAX898eI1qV4/fRGcTyG24n0CW9BidTxBEHOcmk5zASQsvF4f1+CbgZ
H7+uW5F5aupUJs1Cy0Xb6aLifV3IQmvHd4T0Lod9etY+lnjqUMnVc+drT60w+YaGXa04SXIjzds6
smVhwfmGeBVCSjaB0uHofB7B7+viRv2tbddsutbCjjrzG10tlaro4lZrP+keR0xvaDDSg2662JVx
Ijzo1jJg5LGH1fzyYXCLlkN1MvAmPar97kuGjXc9xv/wo5fsqNYorDjuItq4okVCr7wY88gV2Svq
V3Ej6GkBGk0eIlgcsgSu2nh4/ou/+p6qnruBWfjiH/GmariyAKkJhmoGs40kBtPyxdVFInuwyqKE
V1ThLzOMf+QLZgHnx9nFF1D7gO+z5vWVO9oQ3+o3WoMBpx12zw2TY3u8OTw/rRtxMBOtnxvJaB7z
KCGNoIdSCmKvDRO4B6NwqSUEZ+5HXMlDN1wUh/ek72NAJKv5n8ytii95zxEmCKo4qT08j72rmvhS
uJNucIA9MEXsqXTEYANeHNUFqCVqyHdVA+C1g8Yg0BPEzniBUW9c8VUnbhfrh1+YKM36uVnY5zgs
3cfW7bXagwY3BpwdR9A6zDqzVpMrArSnHvKa+pCXLIGF4AXxIw9YE8jSlMfj4o/yGAR+2Ku5n8Ii
mINzjWodbxrbC5plzRg4VJCZAobqgm/r5xiJhUdusKvwxMdc3QgRN3V1KRGBnNoUfScLsYwrT/VT
LoKI4K8AuqRZ0AighDK1Igp4jCPi83iiBhWRKqDGJHdPF/UlZyn6LeccrxBAGrg6O9zW691N72JQ
S0uJiTAaDH5rP+y/YGyvu/QEN3GzlwmOJKjWQoSKJqDWI2cFapjJwwkWNyBusR2o5idZo7klkdeC
V6QuyZ5PwFCutDDRBvAAb5ZLKWWHm6J4cSGaSWK43NTSYDg+3PQ2mrSy0wHFYBYDQcZPIQGMhl5A
SAUL5jQJ8+Y3HuAhOqF+gBfNvF7H3AEenAiYh6qFtzuajgQDkiYIHAKvt7F9wVY/S+YSsm3cS/AW
w8ebD385V2BBnHA+7jM+XDfeuLeoXiN9UWiXDsjArip6Yq1hJXzflrOPYp9HxuAiiuEMkgCB7sCz
PaHKObGQ7mjYS/AFXohBuQ9T213W2mKWJR1kiRhAJUuTId7yOcb1gXlFiz8QWJypqPmxOPQpatJJ
PfAuyTLnde2WkxThhyEIqYxrn7a6egInigOfex/BOIxN10QQtbxDYpZIi1wsNeX7ygCEH+auuUVT
Ye7TqTXDdup0vvLkzBLKSpUnrlB6uUK8EwkrJw+ynLTW6ce6w1fznXztctj9uNxxNVZM1/mr27vp
QpsH+ExRNUsiCGTs97oyIizqJmv7YaiFV0imIFMmlF7mhKP5NfA0VU+c2dp9OFRCdjRXas/Uu5hd
03CB7Tu/1zbt2zAw6Ih7HQJqkaaOnhTB0pHR7ilK7kqA0MIB3ZlwR4KQqvIxvpxsv4AhtxZdcIsx
8lmE2WKMvU2IFNQPf2IqDbmHIzuejGV8MfQZm82hRnWLpiXEEIpYWkAsXqJObvJNNSApAL2EkYak
kEp0in6eCWYqUAK1F+5YVchB7eWihBc9Htdmqi+ObwZa84KcTLC4xFuzdbqRdqv5EnhtWPJvHAb3
i38WL5lzqMytJrF02Z1JNOuziiSY7BKOOLhFXctCNxBGyHQvBtGcx4yxLcjMx0Mgk4OTHmJWH9qG
ht2rnxuv5C53/FNAhTPhJPkMYXTm4NVPcLwEdagXqH25lCJlHIP+cvGMaBlHutEys9VXux01Mees
DDez++5odDHjpH/nrbTZ5P8jZZcWxvUnsR6OKMs95ODUgn3YziaMu82Eav9poRVGnBas7J6Z59a0
V+7Vg6isjldCb+v7D7M2tclNOzlVx0Eg0G4ek7GplFFE1y0lNIqLidFvPXaopkMu1bRbeK2FweNR
pelBsBWD8Vk0itdQEZdQQz/WqoL8jlNqD//FISiKd2atOTugVRMIji9SAn7GAz92DYLOUZPChgG1
uvZ7ftU4aeAcYoSYQRRNLxPyYis+NLJEQV07QoKl+OA/Kyg4thayBa+lvxwvRksKDmL5Anr0w7OW
MRZDGJW1RLEESApDm8VCeUrrEqZjsixwvELRwXlGucOsy+sfko3Hqo145reNa7EB0fHc9LDvf8Qy
CkdATiIh8kMAYpcNQ6txPSdBsQQEEwZmQd/6d4Adpcj5OmEgDvXBWxq4gmZpiQP5WOwyGfk3mSjx
N3v8yFO+p20CfCd05llKghoflZ5wbgCJhySUtYFSyzUvhymf4BSJmB0OMR58eYlGEA2J3/Iz34XI
i7AHqNlf9CoM5PEL6G1BBLnRMcxDV0UD0/DEZGdMKuLhAXBQuz5euylyywSeNLZmVYkEtEOFh/7G
F2lwu8s3LOg118OEKud9XHVQxy0b8QlUNKfjfJw9+KlBwOOxKCB2hweG+PJ17JJ36xNLS9345AMp
qq1wIQJZgce0Ma9HK0SQP4d8+ERgceoLbC+Wt37OQ+KejsnPc6iEe74TxAkQf7K+ivlK0iIVIK86
XdHH/DfUQGfiemlDvz00LnsjDSzyJI1pdJ+uNqv6HWGwmxyAk+W3p/2/RuPORzyaH31sfwUjK5Up
3wNH3PoIFRyhKkZcmkk64ECinhY6K27QAATXX7I+g0UO/Rdzt+ofhY2d5sfwyDDMI3Ozq3nMGRFm
M5G7ZRZ/2ibV5j3sauxFBkg0chLGNgjK15GJZ2syvRBdJKLZ2TJPC/etsFEGKGSWMlqfW9ufGofl
Nsb50QOLj3uWBuTeCOoBvN2Qwcl1s4dZ67QUhaxd+NwxKd+WgsP6pZizKzoYpaARm6gEGOqLyvBf
2qZDAC/K5X4he1d0owvAg0Z8AR8LjCv0UH/E9PySX+EhiNNWPrmjSTiBphOBRoCkRHxTzlAHbfDx
VD9eOCvwy+6B0+R1ZR0dBK3ang24JZXFKpJFDIOy/1D3IVnsLEeIkuUISZOwdbdSWkjocs2ttlI7
l+h+OMEyK6nrGNVIw4Gy6TEAw5IyRAlOZ58eTkP9p1qTq7/+d8v2nVQmdiMFowhVSS8iD8IjIAU0
dFVwZB75qSGqhEKDV+vU439v6wqrpoTXH+zEKAbqIjS16nEy31K1z2YzUXloyAv6KLbdVDNLeT9h
TEvVluUM5FxVLMZdhGcuevhSvm7Z1BoSP7fFbVUE60EMNYssacjzfe4kp65yiObifxYHnayKHCCo
nNmQDwFDqCSEuFqcQZNFM+2L/kmXO8ljHjDlVQsmMO0ai1Gm7TiGSELe683V1eZCVV0bycjjON9c
TC+9SZH6ILVa1jKZCW1WUU85k3uwp2nMBlAQN111Lxxdw4QPzDjN+0B2yPbWdAXBJO01IqYcUKtz
Tgs7YAph9c2H9VpaEtwRKR8VDHhk+GjLTGGD0Zve89/Mjh0vGoMbtWAhAwXxQDZya7UfzfusweR/
ZakOzHeZgOSWj2sAtTSQpGZ/8+eQFOGc4j2WcRPSqe/Jwu93kClmiCxcFl+SE3mjKQTxLWuaE0YN
IC4wOPM46SGOQNLKBSrK8lARXnJ0pgmymooGtc2e9LAyDEtmZEPi5FfWi3iwgXbfpUkrHQhtd/YX
p9bnrFQuW4HWW8QJc6MUiW8nf1PDdDAMwwOUogCxNgTnjf8l1+l+IGVsCoBUdOWCrhQ5Lm8OvSch
OEWLCQOQLR0evRAPgOAki+PjKZHzMr0j/1IywkylbJ/FY76EdwXZ32ezCI/yjOHO2c1ketM6Romo
ebn+sXKFZiHmKgypVNRE4IL7C6MFolxyuXWienLBXO12i7JPxHcmzkefp8EjNw/RLFVxvZ13ZYKT
D7DV7sQt10I3qiFK8OFqfLGfiQy8QADOiJLLhQHnJW0e0J/S/rliZBsK8R4QVsWKF1OVACN+aJiV
XDZYznIjUeccqaecRaGvk6Pm0Zwv7SnF3rcvcIkOQXhROgwDve3217TOn669FqRyWp6A6UJftb6M
y4bw0CZH/shK6FNzyRkDcU+/rfezqUQp5VCyinaenK1C359WarbPbnxnZoO1Lr1ep8vRB0xvdM+O
mlj1F4uHdW/b/sjHU9AyvkSJVW5Wt/Ah9MX6jzuOxaiWLXE92ooeinfN8g1eIVjpvOydk4BS89gU
I/1KMJbrC3J/fGv28bE51g0jvA41REnydVqr/od92kdVuogYFbxqh3WBV2MD4Yjjw8ucKY9IFoij
AEYM6e7xrrqP5UF0bjXl0sC45AEGijuFtlRo4Wl+drvrmUabUMmpyffc2MuG300+itNLH8JuCf0v
A4tX19HLCcOGAJotafjRz/3d6ng76meDCh1BK6EuQI8mLrqDupPSys5wORx9AqNeFLi+3T2nXp6m
QagvtBeODV6Qxuj3qc4s4FXrpVK3SlXLWoknVENiWWEDrbxVT2gGeUxFnA2GF2nez9kA1Z46QyDv
F8grDNxx7jLImVODRMKkSK0pDuFzNQRSH9JqQNXJ0B+eQM9Wsatq0iyhkQhBxhEuTAzw9yvSq1vE
qUjdNq7DKps2WwSb/ZdT54ta+2FS60+Pn12FLLpIJHmmuvRqtpBwOyTViGVUcnmxPGpczIIKkufP
XG1sUAMrNjUGdT4CDtnU4iCuJNPqIHzYRpZXEMTMwvZqE3iISJEPeAKv8OIsHXjVx8VjZ67xGCS3
Yg6zUtYGTtjopmC4+rAeX7jdhJPSJGE0gsATHDxBxYGYS+/zp1nX0oXK4eRSdJpCb8Olhg6tODvM
oLXfL2urp1H9iwefzJ/CHGsnQ6htxNwgptmowFerAWEdT7VpkdfMR8M4F8kcNLdIDUST7ugSqxPB
/R8egEaTMKo1v5tM7jSnBN8kBqWXBDvzAD3h1jwx+sR7xcHjqmPMkIi2QhnTQPKlaModZEiBK+PL
oSM4aI4nxMOPMYKhQoUKI1kjhrqFQropO8SjanRWk7N8AF8qFgWgRp73F51HTexZZpK0JHvMTbKM
Q2I7QrEnU3v/cplPWC9SGaEfjt+RsGQkhc6IAz4ZeiTY63vCHiEyLmYyAblvX0yVjMRrFlwECuR9
eW3FITjn8trt9ttcUtRpsXrwbMnBdL56PvRH285HDXyPjnm6sggqiHF2BPz+MF59Xi0XHwih+atv
u193u3zUvKsWH1nVfniRZX1rxZ4hJsLOI6DJFncJh+HmqEAeVyFeXFBDenXFmaeM09U1kusqBqIK
4v2WVA38QDtrN3BVjDI75SNgzppdZFyiHcIIjgBKtKMNRiO17pmUqA+r8zdEjeF2Zs9m495XKpnn
csmNrAp0zqpqMVQPZHxCGcTsGPWPR2Tzuoq9KEFWqbNDnC2UBvbc5iL9BaG+4aU7aIMhFtNQDama
aazFVYho1B9XIQ/8k0Kux657+HQ3edoipDTy2KGr9X79UfewEyrzgHL9KV82Agb70W3vy+pfjeVV
uz387+WIhvgbqgigySNpEeDycMeMTW493IYATwVWOUOJhAYxqs99xF7nGWgV4h2N4yhJMKowz8b1
7odVb5QOxyEMu0I3TVG78aR+oPoCSR+k+l3pnhW5LEK56McgZZHTLJ6Iv1C0DCKIB6lc9MefFkxI
DmeX6/XillZLVkdv9gfSj2f+aVTLnZZie5ST+FLNCfl3HZMVTBbva4JG3Ll3pgn6g1670WZlHmvz
+meWxbG3aHPZ0bb+2a0PMAY8S9sFEnseXbOAtDp8XD57++Fzb6y9zm6LDDXVRS3Ak/xhjBOCtCsw
JmvSqRD4XT1iMXTaBEv9cdQqpP1SLc6VxxWJCKnyRL3CO7vDgI4JTouZqldsjLOEJTmPCo7AWtwl
dj6YSxKP/FjYeA5uiDjhYgaAf1ssDNh4CAiRJDAG9nkCSuU6fp83LzbP2pWBsAGjSSr2rValES6p
DasXgfCz03I1ZI7HGMLEe91ZDyktK0eLFn3ZKpFEdKs2D5gGaZwYGbKDszwH4qWVscRZ1kLjesjs
fXlrts9uQ5Cl1B8MmITtc61y89VVuqtpfVibHtrtj1rNovlZCuAqgyiAc/LgXqPMlikgit4dM0P0
LOKBQ5lirtKqP2hdi3wdFoRuu+rn8b4jAdPpB+3x9BPygyMqMO1PRxNLqrJWRjwsUkZQNHmNCBor
jr0v6xnDeEL4EDAiFzFLyjdZRnH+hZU5cDnqfnwY3EyfGPWLCLxlBJikERO6zJT7mWbK6TkWWysb
S9v+TXT1+g+sXMlL4+njIX+IJaIDQqLyMix1Me4wfNZPmzgJkbva1e6MWhZDRgnAF6gs7dVWtzoR
qH4TDxxTT+jX1XRMIxKMK4KOHFuaIwm/AfQbR/bbO4Pk1+Gz02E7tgG5RyY1jGACjRgH4rZseOZF
MKBinCI7gh8af/06ku5HIBzq1bh5SMfYYa0he7vG9YbbGRmvLANeuXNHvSACkPqUzZRYg5YNQKWb
zbdIHYDjJeD7lajReaMSDQYtLkP6P87OtMltHMn7X2ViXo9mxUMktbEzEY+kqnLZbrfttvt6o7Dd
bt33rU///DL/BEWpeqsmNgJKJUEQIJEHEokryjnYE9fKdXdwvd/0s+EqT9+WTiHpbokRO3TbKSNI
SyUC3BDr30BY3ZifnQjgYy6sVZZLwsbILbtWu1TjSBSB1CaaV3suKU+ESnq9nPgT1LG0M3xOxoiJ
yYsLi0FHKr6GVYnhUoKACpZ0aHzbPBlKATRDqBiw5ON70WL7kR/cMNKRMpz28xl1LI0MnMxaj0iA
WFTQ+Nb9yM3JeNuR1oVtQPaHr9PjtrPpPzZXzvXEld1MEqiHAFNZMz7prI+lu62kvJu6ZVPdHjMF
paK+7aJ/0XTlGCP1aBwHZKRRWfDAuWg98lc96rk8zz1xfrNDJiqYY89aTPVuFrYz6e2pTUkrmQ/y
WcRglxxhEHqQMqsu+BLCTBfieT8j+ERHjOpKTGBvvhv+zp+4qGQNN370SAWb5zD/1NQxDMcRQ+Ia
d4jpefVT67kY//kr+cxdvUwdkhlF6AnL1d6FB5rT1pvl7qERlb7FShBIQ4Nh0515En41hveGw2Z6
+CxL530Y1ZjWD1k1dg3mOcwp7rW7rDDiT7xLCjGuYMnQxrBlhKGws0UwRIcenjMjyswEU9BuOgiH
K0Eq9qwQ2atue9hQFepTIlLBSaZV/TwtywVkQYeNlIaxCBrX2Wy86/VHnycDdkapNQzgSkZxwkGk
oQV1Cf+DaBKFjBFw2JZ4PPC4XsymtRWrxFXQGDpMr6epcDc7ZZARnxpsKdUAcdyRXDJuRtEqPbRI
lEOEoOqDt9jPvpVLPivTXa90A3kJt5T0YtxUwDtf2GZrBBsesL+gsMFhJV0m7fTuNH+1+OV5OUyK
m/UwJoc27z9i99+s2c5utwZmSOM0neyMfXRUFyXC35hdamwG48f0g7q51sdFh4eFGaW6P2Lv+COS
NHu2ZvrM56ltUmR521JTslBig+ov6wFg3ll0plnbGgyykpBW0oXYmHJnIgQ9QnMXgDbX+Jlu1YUi
TJ251qLsMXqaP3vI9pHiW9QwAcm+Ekx5HYGUo9JAzD8+OB8+bGfzzrjx1TWFxVUJEF/G/60bYQIZ
zLJyiqCkFriYHj5MODOvueYXdklRO2ePec/AKOBBthsNyvr49iPiChbmSYWxVMmoBKWSV7EqDZVO
v7D9Y1WE6ZLKbcoc4PTMel5vAq1wD+gIKzxASlWQ7qhEnMjyNNZkfc+ZrqGvLaER5H0kN1XrR0w9
pOm2XOyPuNG22cpxMMm2DXKtI99dHjmpGju8ZPMuOw2Z7OjEl1JizIKi3NAX541UuOrGdsCo9dsV
qTRSUSTWpW75ZDKhvBE39THCgUL0ppf3td3w7WVrjTOXCrwm2WAPUxsEm2RC/ipCSHcf27VlPeoc
Bldaj0eJd+2DomLyCgn1vsAiZ7e5oLt5UXBVM49gBkM6vtGY59T/WZpe3+wVEiqMh6qPLr6mvy5c
K5KPMgHKNEFxXhwWZnr4x2r1vaiE3enU+aGxePsn7gmMXJaUIHg1W9WvAMgg0GxcW/THFbrGxv5y
tzsQ4ZDweWXHeMUTD3krT1j13uRowiSj93dtsu5Pu/VgddoyiEbZ6Bw3MkwXBa0FIj2GhAtHIxDQ
FGqmSygHnpQUSaUPDLJrHf41d3SrDQeaBtAUS2RMy5mRJJO2MI0CclaiBsIsNxKIaJrxFuhV51Zo
B4MQoLZvHQO1KoYFJ0Am6CdWNeezMaX1dQjhX1dqU6vVFqTjIUvNnEUb/nficgFiwZorhs59Rk3o
nEAzyPg8xYrm08HbrCharE2jk5FjL94s1xzvhsNovj0131cTaiGLlDyEqkhXkUstBhTjLoF4IK8W
OErMlR6zt+h/slLTpnyUIZB4grKqoLLiLn4dG7rSS1jBfZ/frWueI4kCOLfJoGIgLsVA1lT8bn0V
XP28Gin/t+8rvli1h96e1bzb+N66KToY+VxZI8d36XPItHoncL0NkBci6HNcOCla76AmXVVCwqom
nj7KF1XfYjnhemZ/ho/0u45FJ4/vzJCufBO4M9RAlk0nD8jclvHrrWq7dbfv4zkxvwpVRP6qKNJS
V0Cy5lZVt1ZoqGdrw1P1EY/s4s1PL28D+oyTE7imKtyrY4WzI394VkhVJSpahYKbUW7fEfwvakeR
ULWfajMly8A6gqBKhIES4VKcF5/UMF6aAkxjMkJTI+TeLIdBL8ohmIkhVcGcbDZ641sIVhfrb4sm
60K8ViYMz9nurFzZx/rRZsvWoZscfsJi4yv1GFC4QUw3xcpcAh9mx95++UmxygochEClAF1jEicW
w8WqTRlZQW37WpBryhy2sndJMiLEgyDeNwoa93KDEylqHMsiQtKR3Xn4udWihUNr2a6JKs8Wb1KM
LtL88KGM5sMtERkRvBzK9qKC21hvTyzITYC6y09JTJ+tYYtDTDTdKKqRoSR3sI9IVdL6NygHSrAW
ectuE67JSwyaig+aWeHN/2/FggEIm4Jqv1N86OL1Zv2r84jtd6ImuuD8BmvOtckCD4z39+mBfbcW
n4gmjT0tLCxKNmvADAzbG8sSrEo2I5W3HX7PuKnW0vDWMKWZCD51sxw2JQUPURQtCziQywpOPhXf
NjY+TgyFKF4JwIl3c2LwHmMGviaKdQTu/LYKC/atVVrZNbVTCVY2GZd3Q06ApRO8bPcWzLgrTwhR
WaXZo4tQHi9wmVyI0ae7VjpNIhtE2U4XoMcudqtFuaOQltFflgjKl1QK4UGrYS7ImKB7woE8QBXb
FEw+qnxdEY4nVLSqj7RcEmzGiOoMODmww976h2UnOfStxqz89tdyVejwXdJ+VwwYa/faNMy4yJQD
dSNuA7FOgg+wTcYPzbElsROmec/+T7O1vXX1yhTAWxmDBma8OveYpLUhAxLbOxdfQSxY1YUOMdey
BXlfIUx71QxRLECsw9IOdIu3qgh9v2XqfKQCdFcx3KrugpA58d5JJ21VlBAKWXbm2b1t7EFrxyVt
owyVK+gTCWknLwaLt5kYOcTkDdpTMmCvBOwdMlY0GeQN97eRc8jtG4jy4UE6IeB2yQAZDWbozYeZ
ncFg8nf6Ri72jLfd9pg33EAeVKjjGE6yiW1zWGlXFJnrMFWsvYdnKIQqUo3wESAEkgFtOJF0VcWA
V0/a86WjGpR3AFZBl8BgV6BYuSk3wPM2XRQ9dRznTB7KMpx/7PXARuM3Vvj20I6nzc3eXQ5qCLac
DI9V5b358OV8PoH7NDvACkF9g0uJu+1Q6fMqmpjg1WOWwGubkTKIvNerphw5Ku3yXY+dqVDvSJOE
y0RNwlKXFyr8RsKDRc4dm//FX3v28BYagFVBl5CAGPCyJwemKCC4LoHlcJynunh8xUWXThZcGHhJ
SEU7EJENBFMO+Dzl/mIqZcwQbYa7P4/yJGpFN+O0+akxLebtVvzBHDryBFHnGqMDGrl8+lCwEkRC
6CcEssiQAOE5DCyRDqJ4zNHsKkxHIFaPIMoOREEaEDphh0EnSMwXL7oLdl6sr38z/Xjdv1KMIktt
6DqRRob3kHnOG/BCXFK0RdpuDmFKWhXLPdKZWUiU2e9umNZNRJlren036DAj8L7UfTyy5vwNeSW9
VSN98FaQdsJWgBCpBhC4eGTeuTXU7kKg0ZXKrGt4b8fgMWlSFCd4bT6xuA9IgOe4bw4C1+fEuA9U
z8CESgUU7szIFSpFceJZLtH91YAw3Em8lB04fHn2Qyr9oEbSbtmo8E9Sk6epKJIQKZaulCQZ1Bmb
+IqxLT6oLCJdR1lhlVp1hDsEVGn1nPduSKVoEMSD+wS/Ixnx/bhf2vMtKp5MxrsWlfhmdGw/nG6K
1fLMJAJcDTCLdJsg0hCMVGMjDyY7jrgkwHn6J078KEgv6NItIUqdLNNlzlTExMzstl9d0dmKdNu1
zQenw25F0oEmWG7wBmvX/8mNG8qTdBaCTBFvHBvGjJVSMdxigadu2VkHxPYbj9kjEmda1QwYjaPB
9JfhiHLDjEq9irvhx+1d3rfFIKDwDQgQvhUbijvFjCVLlouAnA/NqQiDmkYVs9k8u99x1ZOWCAUY
AsS4yPjHJ5M5Zo1jL46m7O0hjrziRWcnUnDTn5RZQISdM2Bc6e10BYWsD2zr5fypEjTUCyP+R1Pe
c5s5dzWfJo44J6gVZTaylka5+cFqm1zNs2iTJMvl6X25W4c6RjCfuKziQnEcOllquc6AUs6CxiHl
YnYykDonrfenubLH1jYvBqQO4UYuxbjSleDGJHOrYfNVkJu8DTyplwIhUq8p/CZTF5ybL1FCfYZL
NvepdyDlUAB4WREqzT+Gh+pF6jsoWF9QIdUXVIg+6+JfXzZ6YyaAVy52FxaJjGQBOSDYHgSVcWHW
unbZtpuaKqdUNb/B1Vo69eJC/wIh2PwWtzv9nXUUEAaahboKr+SEuxIPEAxdM9iZ32xNCSPYIzpG
3tEM3mNJGxkR9K68HpIJHmbveU+J5y2FQz1D9sTwIoIqFkgM5VMY8Wq6LDLp2gCiRBqEQCIhPOBt
jiL07uXGtVwgX4IgBDLli3iEQIsCNLvJErmMI2sXAQff9TigC6EjHghvAM8TXwT0vKXkjuRbAWxn
UVG0m0mSxmnzWgAbjTyfFudi9Y42BuETvwqKvYEVx4Gcfl4dS9mRaw1uu2E42M50eDW1QaofcRJi
DBcCRCs5z9SswlUf30jq1oSoUkHYhjoEUqsEqtQWq4HRdluVhiEOcCq5qt501pltwrofanVk/kTV
sAl68xPw+QqO0yeu/DjGv9/EL8yBYy0cKNc1fN6tsvYszlvM+PAFPOYzoqapS+B5ej8dp+YMQ8oF
VaF1KDm2NtG2FK30xXnjo7ChI0Q8b+9XDqRONlgxk5Z3A6VlymXJIrHrl6BkoLT0E5DAGwCLxvtJ
/qs15e5Yq5StLGHcoNBVLbgIPFjeD+iL+7iCbgH5AJpUILOCV7ZWV41x2LlBEUBjB79ZxxFpn6BY
slFNeym5j1eGUUIepDw9DqIUQJNrzx/EIqX68OHs2afVbxC7f3WMbKNfpTfkwpUW5x0u7FyQUuOV
xm5wyqAnFODTvP1u2zKdBZ8KgtwEDWbIOC0n2BIFIU0xBDOVS9i7igExjvY0jvgMNtdRtZ4eL2B+
Gv4UpHwquGm/GjRHvp15OCL7tBiX+0JTcpV9VRQxSJHBgMBsgd/4h58kRy+Iz+1ZgiwOaUZFVjDo
3+Z02vbtorgkPcSzBnty+9x7WJSC7EAhWBMMaFxrznRhAcK83ACOVu9P89TGQCRdiq3kjRSDdPtA
X/EB1pYzH3a2E0nMjiAo6dWkHKJsDzeeJVCw5LOCiykaEvNX82NmbL7l5u9h0E0PtsmjbSQFA4pP
jUlxl/Nn14qtTFac7RyNsRpyvNI8ezvIJp9sYIKE5ChoU7Qtz8fiZPuUWEneV5V42qR74+4pBsyQ
NYNyGAe3MY8RqjJBYHJB430XmuYxfUMiu4FgegrdsBT982OavKtZyCYbk6Jcg3/srudvlvjH+3fu
8w1zKxEGNaDGo1gHE97BMYSD68FpbKrdkoxxhOAP5QESCJqbkbtcqwWAowm4x/Av1VX/pe31xcEl
67oZLL6V6gcX18IfxvO+bR2DxWaOh1M97f/i9tSrASuEog5peSSDBH3Q7wy25jlVMpBBtmV8H4TG
TB+iu4J2MIXl4kbIxfViM0j30YitZ48/rCHh5ZvwDVYnztunYekf6DWYsEpGHepDb6C6kmrp9Ong
aTN6P8t/m7cbQ7M6nhfhNH5i5CPC7TbHJCZtmj+Q6xZw3G/O8+XgWLzbJO0fKsGlyhGvSm4rBOki
vmpxELGKpUFMAKwlcCYGMbZ0J8c3uWNg1k+t81tjbGdYcXideY1zCe5Gg6ONqR0309HDYsDAkJ0t
d90U8RAxerq5XLw3NREGYUJfFPnTU2X5IQcK0bsSTw5AAjEEHplmD/cW5d9EUvASsv8YmIK1Oj76
RhNmL4o8BQG2VwuyqRfcvhrPoy64JVtiOIRcLyb84RPGlX1BWM5muFdblZ3tWebDIvooQbvr3yWE
ArisoE2vPnDeNXEiiFQV32bbDZM/16bM+PLK1TR6fWJHtapUPg68guUGI2W32zfeKUdpy6y9Fqq6
AFFO/lY6S9O/qrzhJKxw3pvUFqyp11W6PPR27VZvn3fy1v5LudODylfP4Dx+nK5sXiDyW4qw26NV
+yoTH4joqvEWjngipESanNpGpkFcJaWoICHn/e5XBNEsPJs2vYq/fLAFcJUsk5CDALgkUakSpWtU
MJqCV8mH2UcrzVUbcMy+e5eTNbhj4TIjnCtr292w8IImdzZ/PB6tPxbbznk2uUsWfuqG5elmtaB9
k/nQ9FWC7BpANC8nCKJgg6QMnCL62L5qX+P1/e6yLyenzcpivx4PKN/q8Ekfo1etXtjuMsXUdCCQ
WWVWrYfun+PG2OamU/SerVpUeVL0xSZ7NCUTLIht+/wwfiwmrJffUim8pT7o6ptcy5Kf1i3abg34
ROwPS5vMy21M1XGHVr6iVmmr7+cmzzyvXyMfhrjqwyVpxOz2Nr6UPGOO5M0wxRntuo3am+MH8xCq
YqVc1c3gQ4vsTdOWMLtPwsyXMEoOIu0K5L5MGuSqjuhSfhFbDovwSPJktrhBbvrFPcdAGjqZEi5q
80235UODki9THbHPtZVA0eghdUCkyXCXb8b1dAm0drb4CjRBo/VXK6kbYaFz+If7uQ2PAK31hB2I
gj0qGSCmxvLcEWcJgYhCgOIWILQTTpWCA1+kYJw+aSHTuNWM84jVpZxky2Tz6xYyn+1Wh+Y0Gfky
H1GwgpCIeSMQhwAuxKCdi8g/pAo+2JJwOkHdtylVJ5x46h26hXYKFEJdoDc4RhoI53PDyBe2AVcB
YgdwlVBCzZXhouIIlTJs9uY/KTdFmLPVmeEw5LjXoNthAHDrSZVp1RKHNpZ7CnIIWBoPFKbMdGlZ
6JFSg3MlPT5obLvloDcRYiil5pJUKv/i1TX202ZW5VM8QkqG9TcLM0LhQcbugcIHOqCq0vlC4DdT
va754ToUyOLH0fIRvpMuydkXVDxXclsw1bbjhz9Mg/kSaB9SMGUmT2wYUhA/A+klmoKSl8MtXDl3
uaWgIoybQ/7lyQwqteJoEN9jSgYhzF0+7u2Upd3/MH69P9yB7qFdJRik9EcBoPmn8eKzKR/jGRwO
tE2klFp8Xtm1b06oKdgvoBW1WQ0X5b77/q2um+6O+/Yga/ju7xrYQ1IQEIo2MQlnQP/vTg0SBqmR
BwvVdwl+mK8sM8HKSkE2cIQaS2rffbefsFLMPmg33tqgmE2VkrtKdkI5gQJ+kZUgCAcpQD8QeAVo
bQ51X5I0kJEYalg0ATF6XpFU7h4RAfh8XdOGoHauGhaONWcvmjZuK445yG6dg+t1sjxMptuFVzbV
DEV1SCx1CNlVk0AhlXISUukMLMgG3angUQLpnzpR9nGIm1OxSlrpFiIHTLPj2lolO/6HJbJkWjkc
heg+z5Y7T9t1mMoHwnGOg9euLEz5KLHg1UlCRHHbVOFFPUJkexCCDx4HH7htVL8OUkqXqc6cXCPK
AyGzvNwgCvXOKsRGQ1gP0+jtdpMRWP3UR3aCUhNGX/qwT16jpMJJkKBkS/7lKi2mQKe/Kv9yTg5Z
8zDBGMp2/PR/AF1jrspBJsqE51RgWawbffAe3MW7VDwmfPo5Gv4hdaP7xaa7mluP9ZKQ7hLtaph3
YkpHnmvfmylnuhlNJ9wDfIFHoyfzbjmKg40Z0ridMoSUtW+GL9ccn3Ic5cdDeQoHigxuDMcYg8K2
8JNa0+DTwYV9+pl78BSwYlQQ8aO3pzAGV5g9Fqf9ub2DJoap2ObaiQnbwChwDIHVAeuvuhI0DeFc
BG1BYCE0A1QFcsso5zHGR37p/jxuErjpVxVHQVRwILyU3jO7UlQGmiOx+bucisZh8iN6MxAmAkG3
UptcWoeyrZFiV3PwEqmejDRDKrNQm7gC0oJ5GddWTqNYRqd4MW69QUuz26AxhE3CFJEEm03mvS2N
NgSr/ms7xEgRvG4gEEFwMOpb9/mQDn4pvQFcXbR4/Ia5Fz6x3cxT23LbRVpkMtrYHuHUuaJlF9jA
lwgjCnAbhDqHFBVCdYPb8YzcgBI+6YvIzZLufVjYW56rhMxR75KagU5WJaUC1ALhHmJG2y6ygYOY
DIp4jhjdAtHwYSFQxFCfH1bHty/R61a04jhLU3ZRytqYpLbdwTW9xq3R+pRl0+xNufIRekEAKf4g
Sv5v03JFLNFLZKpiJEmSLuEinNGItnf/zQ4qQtCofm4Imv697POsKyIWq87CvAOb1PWz0Q6fSH43
sZE/rkQ7lrGAi2KlTIU+RhnpNKTKjbZT+AHPnAmRqCiaQD8QYNmTkCCJInW6QA4uS3kKgmVUY+e8
0GSDhGGagFKZoC+RzDegqDfZcUxPkA5GjK+cfQN8Q4HagPq+iDb7mC6i0wwZErUoqRzFNm8fGpEx
KG5iMFmrnnyyHdtNRTI324SScUCfig6CirTm3LcRmMzvNisj9OAjk+htYcV7qYu60oAXYXNySfrs
U+oGC6ULIR1IBYkv9yWV2cYNMrf3cPEHUnT5anoPXvVA55E5smFaPw+EuU8kkTYgrlQLvuNt0WLl
X+wbHtjuBuJDIMEyt8+r2SYVszLo5K508araASX02e087c0ETAxqWgf25AJWVdRizTiftyF8iIrj
8Uns2xOEcQPLMOypwPNqZywzy6YWTC5q3Xay08sBKY1cCPoQX/LBfSKuu4V+RQEcDlYN21GETCZp
R2SJGGApV9eOuHJnKUSGFsoEx9Wh4IDOkC2b5Qr9iBhJtiRJQCnNYsdKb08hSGw9KB0xQhA4cKyf
4RftX24yTdtIVeBEekt1mYVmVnltZMJfWcIPLLfkkdBTZhVC07r88zwrP4eyrDbjT3k66gzZQNX5
kJoUH4JUnFLrXIhVlUpkUF+EtNwC51ZIzn2xuBJyXwhJhADFMYrhOZaeEqlClIZlhLl7eSSclYhS
IEJxP7fTof1V+RgyAzJ8tB4+2DSQogj+IVLrDfVY9QSIuNdsZC5Kf4/eAUhyoN8wWAV3LCmVblap
EJZFGPDmaRQIaoQ3BefdSAwsg/e9KN5YkpFi/sSWJghhWiJElQsbfV+pfBAzo3wPBxupo770FtXr
6kVN89B44sLzfvXFK+jKmbvEXzYlIhei7Iwl6/RUNBBChirFVJKLn4qovpu6txgXbmNZ/A3V0IV9
oH/TX36Z+pfw7LjZaQ3v08Gvg9n8vszP6zwsT2IzpqsBQctu+GrZwDg/v2X/4+ZHyQaRF6EefVO9
UQCI9WBsy3DrbgRX3KWN9PyocjKooFEgBFKCC1Z7qVRCRjyaQKKuMz25lHiDXG1fSCxRanLXx970
IypAHeNyHxWUQWVQWe/FPXthNqk6Y+a8GcwKm4/KZ+PQd95ytSfdVyMHJ9JICVKtqjXB+U84r6pK
03fq4zc2K1Co5e5Gvt0vpwjI8LhsAcZXu44pl7vIH8AnEugMCrZf58s/+VAFvhDERx7dD4qqU3oO
kDHrnhyBqj5BXeo5QZtURAvLhVko5TJ/ItwcCV07b5NDV8DuuAFjLvvFvW1E7B6GanxUoiLZMBcP
PhfXZxcAy3O7+EIO2K7pm1PL3F0Wdm0zjW7LD+Yr8cochOJURGmmcIF4eRn8UwIwbfv8GW7pmijd
Q8oNCVsdQXf7Bv8MCgCx0zpVFPayynHDI3idqU5CuTsqGIwLDCTU3dP2NaEigiKBEME4GUwEA1pv
349/MKUU+nYglibkLIIql3TZegtmw8CkIiQP09PiK8wGd0pXaPI4MchxyYQ3Zw6Nx/fTe7GlGFVc
6vx5jfJupDPBt+J97yO9VrrzPc31phXUmwL5Gh4gHsbWsDw4LGox6Xc2qrrfD7YfoqaJONGWeQg8
DQ5bAsEvY9zlAenqGxnLXMajbDM4aCcGgnqb47jcUIkcNsNywXxVBG+hUkoZ1Ifpbb1SaXRs8UO6
Cjt9KDlvCiIcDSMVxPuAhD03uEk+wQ1T1pUTkvy4Q6gQcHJkl/rJJ1CerPJXKVJi4BQxyNI7U288
bM/8tjrdZ+VeJxRi1OCPXARBFEirJ1RAvQxq2Cwkf6p6UO+mp/QIMXobIPhmub/XpwN5r2KBN4ed
p6h6aRL1ROen1/MHI4cLsFpRYPN3EkEoJRVS0c1WIDkFvS8Uxs6QQkLOUDHCaF3YuPVoZxBIk+Tp
sdcezN+jaVjwawbOzp0Erg1IYj2nvPVIGXqHmzE2ZaluDPDS1RlNfpmxq5crCyCBpCgOEglSlHSz
KoPKATHHLHWkSqT6qEfBtDh0m74NAvdUuzzhrM3/4Dg36lMpQNSi3QqnBAbFTIQFef5cY3lVBd+M
+QL5SFi/1nfkZaUrqbbnO49xbHM9r/qOiXX0m5xsi4OdE4dv5mmsz4N0PmwPTm98mLY5+lH1I1jX
uaaJVY/oWqu7L7yNvRl2GPvM3G/7tqcWEZhkpe0k44yHZBJjNWH0AcnALL6biR1SfabugmsWZLH6
vPgse9/0nBv+sDr4hDHy6WJ7tyf94UOToWo/qI+z10trMnTLZE8CixEbnNS0ad6ed6a5z/6jJBlL
lTKtykx34Qy3yWn36zmefm7vN78rNbC0q6gKNGxOVwcVC69UKtbwWhNQclW1ChQWIQp4g4iH7LBU
2ENSJs6RlBnPBIkUu/gwkq0edEbjCSUUAr4/hUMLuODZZMTcv4B+G7OBXnKefLJMPXAgyfx7MvLN
FdSKAuebQ2/b6g3H6+6hmVi7SODFK0EA0acAEaNVv3Pam88YfI6oo1KWx85y0DXV7waIvoN4creX
UdCXhSnyRAZxgNFsj8/nZYDR1r+QARb8pc12Yh7KvHXt85rPW5t9tsqO7qOsqYe6EIAjDfAyUGIB
F9f7AUQSA6T9rmC9K6B+PndhNkGYMQzOiudL7nMurzhRCExPGvAS2WGmh1aCKJhI5BBC/XMpzoIo
BEhQDUiopWMCHRUPLk0vlVS682uKKVS//oGumC4AmhD5PEmeDELF7LUapwUTG5idzoYoN5uF59F5
lWSDQ/RGriu0CroFpQMV0CUgBGhRBSkV6l+9SjOhYt8fgSpGHVhFz1nqM+9d5kyaJgjGvfCb2seK
0iJmH7JGzstFBlbtYa8jcFWvGUeq7s3b5sKmK+rKxIH1BLZZnqHhwDX5e2/99S6YEgng/PA4L4dU
EBZEAE17bu7vK7X7Qp3fjrJanbdaedGO2dMk1za4NS/ivLnezwebrOknnKuu4WPxPZehJQYVq4sE
1DlUAFaBmqeijRb1jaSNEKHGDWGnGfsjoEuDhmXOAERQwPK0eWXqY6FcZeMIlh0s25sitMwiQ+P1
NnpURcPwBKtxlvJYdVajbt78wrNW017lBoMTl3o+b3w5lFX3uDP2fWRgQG48X+GsSL3VO1bjGcea
p0WSJIVLQa3Gk+VxkCbn/PRG26tQiCq8tH248HrXf1XpOIPCQY3UPDh3BsxMWzMCdGQj0qutYbl3
OLiRRVq7uHgIoRBXkAqIjHBpkpLeuBfUFaHrLGGpoNpHV0kcR+o9Yy7WXxkA80h1kovWclnOrs9G
D1m8W/uUv9E87bBr6mfcB/PRhmmAm9fbefaxkiyQYl6YzQW9RdnD6nw2CeOqkiwQGheRW0i5wAal
BnFlcpWdCwhctYUiPARFriRa4N7i8Q/DQ3mQPG09lo5tZo7lBw66ZBPWvM8pCrZqcn5q/GZjJOPj
+m44WNxvGIJLlr6hHM+bSVSkdy9wzJMtokxGGUvjGAWmQiTN9s26kvF4MYnyzaH5prSc6z50CWYl
r1BVFAZh+t3TJWbXAq2nSatQPSoEGBzLwSl+vMwAEo+UEh58s1xqvaUsJAbjFuXcVLhFUm2zKDbb
5E2THRvvibKDVaCpmjMQ6O+d7FarY9N9feMH4mABaG49ZwScC4m5GrUw3B3WAhmp5eqoRmxcl4rs
TZYGFbb/Xs0X+DzJnp574SRjMkWctFnqmN/uEXXeLhvnQTZgONItCxiDGhaVFMNlVflCBh8H48jE
WDJL5VdUAJFyhQwW72PUQEigICoUfJnMYFJzQ9AUrrsSuJyt382Sh8ukWoTWTngmCcl9CoQmi9EG
ytYVMaWboZC1hw6xdBFSQYijAPHkHnHLBNJW2ht6gYuKRruTH3ZYKRBeY9JoPaoYY5Qf7GiLmsfx
MvuCPLhRFSkExlDevAG4WAWkrieac7bww6sllQCHcFMqQRoC3PRBMEp1i5iqjaAzVj2iuxdoE3y9
OalS6xJaK6b5e+v9MZUVhcZnYqFrjpHtyUEilTOfMu9Ktri3UMTKOYdqMdYNx/1ZvPergdoo63n2
1XjvVf8QjcPWZlnCPAuW47RuxoOT2XY63e/mzTf2lurgGdz4Vl7W/vzOpYJaIxokIbCnmWWMvoX1
g8awHtTcGNuG8Qofr8ND7rYaHFjyYRibstbGR6hguwoRW8B58Il8b+BQn1Ny/Sw/Y8vQYBBd4bDD
5P2i+U7MYYux2cTINy7QDB6guAdYId7H50qM5FflGPFVM3NhBNkXoSsDobgFJIjQ0BPtzeULFGta
b+WGYmlUxNCLUwuaSXzTo2decH5cnIvTm8F+9CMKRcYz0/NUXKl0nhykI9UDhESlGgrjPhXdhEj1
lIMQXJjKCXSDOHap+cETVpx5n4UoSTRKxLSGm3kiH4RTGjUJLKe0fk151mGlKURQCGb0+MaRkKSB
jAq2UAdPrht7Io/NvlCvZswsAyq+CmVjgDFgHVy1AkAJF8RAjqgg4EtU+QvrmsNkWkWLo6madGtu
5sHkx/5kPZ62zi5Hoort/qY2IQx9+zZ13DS9v/520wCUlU9rwWBubONnttRLyh37TBJjlR+0vGix
WTD93ucmFY+H/Z1Q6r6s9b35hd1hDAGIK3dz5YIqHszn9kdqIHUsKDJIVqBApWPBS4vbZ7bICFMf
h+VVRo8wa/W81Hx9pKNaECHZMEdE5duDc21H3Zep4VvBXMtIhjZrJXkRsdcPk+ive/yNNlOvj5vJ
7K3ZUWivGzqIBKNZb2QbXXCluocsQmg/Ic7x7X5rExaJu5oiP9n4oheRQpA6Bsl+OzFLwtb9iQog
3BB+g0g4uAWCzpOSk3oTNUSgiiwgBCgg5WVi4l3QCuEyqDA6n0SbpYQmUkPmOkxXQCkxQ1gb933+
GdKQQMSr95lcuXHTBCgs++ASsgGfFyCf0lenGERK2WEzYdufjEXryY1WOzfH58bhOGc9GcNdUKSi
GFIEXYiRuEAMkx5MLHc1Lt41mcDifgF0FNGlzFD1amWESFTUsgCFQBLZrmbrMMfARv3KNcCigeB5
3YmGtjBIAiIEY5XLUmFdy4hUFPSADsiLCAAuhWWXx0/J5I7B0qC3rP7l8KtqvNZjpSYg1X9Y75yg
d9OcZO2MBQrsTBsxLyxHYm5EZTjI1ufJFldIveIp1Oo4DMuBI0UGGfeX9FhdB8GpEIkPt4QAfSIP
FINcirZMXLzU0TALtf11nz1APqNY2HQeWlRyVFJSa/NcuHSLLosdqmQEtWllepxbijNq1khdUtuO
abPgYndL7YrCFbXrRJYAQlgClA/n2UtREkGoDzXwKMQWDNJpZumy24rvXSC5bULoQ7o+zdY4g64n
kVKuIGUaiWVNdLlFgCuEIKLgBDVwRCKlQO/4/Ke8E92aIsY7nPWXRzHTyTmM40bN5stNep60J6O3
1mGGCSp+ERIPuzvtVRW6QJUkk1gMBBRfKAaOEYMIAcI4pQ72HhG4UVjzozymPuZf3lUjGYYZYAfj
heAMBDFeCMtX4AQuNbswbGCJXWKtpXdlIC+EDwOFurI7kTvIRfAJZ7K/VdsIJLBjNSQvfeKQULKP
kIPM4/v5yvfqCT3V/TB7CwGjQyfy1pHag4xQ7XkdGzVtIUVdydIastU+u95F7TTjVAzTBTWHVOO0
GmftzXT67rL9jagQfAXhX1SBWgrQAASoIAMRHAvfKHQ0RFQxWAsIIJcDW/LqJopEVdSg4ol0j5LT
wy2WutvbD9+m7glUuKRPkEuJIRABE+7NH3IzGTEbzx2x1LfkSFCnM0AB6toCpomp3SBF1HcdhwjE
uPw8T4bi1i2Yt1oJIeckU0blcBlcU2EdDRf55MShTeZeOpzumq/lNEACFLSBLjUOGQTZeVcEkCPc
dCXNn82B9D4VkJoVhNtN/4XpLFWNe/Ommpe1sanXNfUqG1wKT9VMLVq8jyyIrwVt+JRqpFaNr4PR
V9aqrxKViUf9EcTKqCO6KF6T//Xt+N+D7wvmmZ4Gi/nm3//D9bfF8rQeDYbbm8t//7/dZrv+Mh19
mf+ts1t//7L72+LPv/20/bIdbbZ0M/7HMqse/vf1JXmVZfW+bL9cXdzNt6Pt6cPu+/r08ftmN936
W/BWlvI/vfm3757Lp9Py+7/+/m2xm28tt8FoMf97eevxj3/93Y42+q969uW9d19mPNY9Lde7zW36
718223/9PUn/iZWbMaxF013EqS0iPXz3O/E/Y2Z4M124DbcVvnP5fLHeDnmo9c+cY2+Sgn4/mrtp
DqvNYue30n+ycVfKmTh2lKvt4fX38F5XxLgQ52/z3ez9YjTfbv719/i6S5THraxg8LndZhUH514/
8YzN+otlsZ624u62t++tPnKo85e0O+/tt51o1tl2dr3pL5te1F134leDLprgc//u9HXxtVZb5VvV
3yK61nn+FgwxJU0WKLRivvtm8C+P42F7cuAtNnf9h8ME66XX6Kad/GF+d2h0D7/kvf9Tge2isAOG
2DfeqqWmZE/9JF4fN9u4y/7KrU7rPnrV6G47jVbn1Ft3G71+9/nyTGdfdHr4vktxdr9W3GCVjI+L
/ibuNqbDXrZbdja7n58v4WY5TllExpYtBf3amH1brotI1ofoPGhESff0kH7Y9469rDv9cfJD9sf5
Y3Tq7buHXnJ3erVa3p3+Tx9XK9mIW/s4Fg4OjV2py/hDdPjjUPz+/Kf5RohPai9L4PqU5YfN26n1
DFiMkwY2TvfUPdzNBp3146nb7LbuF5NOf9zZdJJfjq/a3dnj9h1boNwPumv2zO4sH1qPo/vlh3m3
eIGYN9M1VNUR8zQ4FifmmIjs5oMnxXg6Xx7PcbfVOdylq+66VzzEd2feYfzn/E3rXfKQP/Rfxb8i
MPdZ3hktXxqCuB4r1wvE6IucA7KSouk7X9VqfMr2q0VxRFwO3WPveL7Puqsuez/Nu3sWvPIau975
7pT0ZtFHthx/4euvzcmnZd/4Ihd5djpsj/u4O2h9mFHPrcXDaRR1nid5dN38Pi3lpsOTHSb7VdJc
JN30YfIuves/nh8Wjy0U0Lz7Evu+9EE3Lf3p0IgGwxOVOUqP3XP/+H4RTfF2H989/0l/pQJqNGvd
7PfWOg/Pe045jrvx8IdD/+do/P35/G/s/CdV5gOdNaZojg/9+TFxpmh24+6wG+3OvXzbGfZG3XP3
1Dv+MJs0esO7l3TpSx92Iw3N4WHeKkx3N5KfW9tRZ79fvMQNvpHCrQZI2BK6bedyxq34hkbN9Sgf
NZbjuJtNV1F3Fu3WP522i/HrWTRu7zs7hnZeL87RurNsFd8H7eTucG6eettk1OxkjTxjE6r2t/Ym
GT/0WweWMPQXf25P7fTNcDIruq1scPxjkw+yu0U8Hv922k+LbrZu5PfNzbz5qnFqnXqb7azZbXDy
QSfOJu1P0b5/fljO0jYiMNp0i0Y+e91s5L/2d4e7UbQbd3bFaXA/be7jznK3okkZbU7dDK3xfnoc
DTsj0rOd+3TYPaYreh2TXX5/bDWTbnYcPe6jdPp4PKDZtots/dtx3O7fH6fndpfZGHQ7Rv3xq+S4
P71ZnpMGG2iti5/7efY12cweTrP8jyJZv5nu82lnnqyWnXMyedyNZ+/oS7Q+TNfHZWeS2Nhvf7V4
fZoOzg+rVUILvxptu4thOuhNF/GcXU/2o7f5NHpsz6OIkx72vWi0usvGzdej/qb/MJ+MvuXFaNTd
72c5G6QP79qnYssWM9PoHX7wL8Nd43G6bt9H/careba5b+5G789F1h2NG/frdvSwOjSm3WZ/9tNm
No3uW7NlF6l4Re3/chpsp52NGdNp8/DlfFr33/S367vNfvO4L1Z5Z1r0fz630t7kHL8ZnvbvWu1+
cvePtNHfxctdO+quVps/xqftn63VrLuZR5POZr96/McBk+wwzAdxdz2dczza8VVjsP+4ax7a3aSZ
vh0lY3qWm0V3XQw/b85p0R21Bm+XHEXeyTkVrLdIZn800taP/1gv88OiuW5E3elmvu1k42TS6xfp
l1V2GnXmi3nW2e53sxdUrXF1nesz2vKULbRZuZnELKe9kayo3Y/SARttd6ePg1ez19tXk8f0Pn61
efOC5rhVtl5OkcW0sH6Azo1qOkXzaNrI94lbX7O74f2IqWrdqDt+c3q1a77wUU9sPSutlRZYeWwk
kLVuW/MsXxSreHiMuqfXpqUm7bvFw6h7uo/u+vHd6H78Qnl/VYm14m717uFk4rqKrBJb95uHyUPr
gRWHr8YPz1eiuT5vaYUpSSUyUyp+stnkhQ+b7fXj1vgvgxH36erPJYz5fFm3zb/VYNaksWCqHOZQ
ctM4XnixFZ1m3fVonXXWxocztitajU+M3hqPPl/mX1QjXNjM85jJD/QTbpr9xiDHBjukUbf5Ornf
UY2Dx8bDf8CLydN6vCrn5tva59Vxtpuhb5ljdX9+7D+2Z4+75pvD5sf13fFucX94dZ7Oe89/G3X2
pNT/z9yXbNeNK8t+Ee9iT3ByB+x2v7Ulq7MnXLZsE2ADEiTA7utf0HXWKYmWtV/V6A6qBrasJAkg
M5ERGeljei0BAwh3KkTp5alex87eo41K2Rz6ufEkcv8yS3KnpPfUMj2ZlZXkWuWiXto99Jqu3/S5
J28dR9MPY8427Twn82z2IbN07SarJ6if5MPnYko/K71pwkEUCXNBSZv6A2vlk6HNocz8+2acJqA7
yorMzCmDdPb70BvYQtGZstBCr7xZGePn1Ou0g0/FnVHIWNPq716FVNfV0dtld2fppWmSKTrGrVcf
rIbTvZnW/basDPMmY4UMm0oMgSi8+WlqZzfmuMRHIusejLr50c4dWu6U5YS6Ks59V6dx73ht2DCt
CGrHbZ59qQd9bh793n/o3UpBtaz1T/XQ1ghaABzN7kxMdwiJamhQVc0TwynZzLyfMO2AYGBbGeKK
uy39xgq8Eum6bNw6aFiabVrdVzesyEQy6N74xGvdPwsEmcBQ9Vd9du59UW6aUoggz/zvpTFDVEqM
uxlj24KiRZMnGEz2tmP0tp4GIyhLqzmZZnafWtPGkJMRacpWaFh05BWX8m6q5eL84dID8Mpbl1T/
Diqz6d1wxAiyBAvDGf0gR/wYVathxJX50zWamC4hBoyVo1yCToroM824hyEafbyJfzXxv/ZAuMkT
XP9wi4ZXwC5endCysH2makwaZmUgMCDa+dQey0t7FNvicTmyeeSH8ifbND9fslgLi52ImsNyqMxo
jPWoSlhkXT5+prXTWD/S6jBnxSibmflOKLtxU03GVjkcpT8eWHwnehCKhLFtsnr7sdX1YV5bXZ7q
1WH2xFCSMoXVeoBkYXkYQFL62MJ715PX39paRcwqLby+SvGtu9h5thHAysMYpgG289X71gom/ZXX
v7G1utiroTXKReA4nJyAnc2fRmRtiy3bI4PZkBe6HX86++XOq0XkypZ6rzj0xvQqAREdz2WJYR+h
CtOTOQUyAQ4dGkF2W+3zGzeanuHVMJ593o/xUh1SW9R8rzzE76vpo0iFshnyf6iNrHnh7SSy0qHK
Dr3u1vfuy/JaZFvx+ZYP7KOQhmqvry+1Nmd5glf7peiNqh987oTpF+MyhKUTg+ksAhaTqI3Lcp++
WCFQ6OjaxWmdMvyyizIeMTG+cBHoeGs3N1Jfr9FQE3Ik1o13l9ObfGDAHe4+3q0Ofs9bx+AveR2I
iqDXo2K4Qm3tJqWDnxYOUtdnw4xH9NTqzhVuxbs2DMdGNQTghbue9G5mpSVqo3HC2f451VaQl0Uk
pzL6+E2M9zYDHKfpIQGyiK2v4rRwrCxtBJZK7UUZsLul8EEjGfT76UWgPoCE5IozeeeoY3L9siss
FxR45AhvV8nOnXk0Rnw9bTsnXiI2KLPYQX7GNLgtma85lndeEJcLFEJ/1WLJrxP5ai+aiOZS6r29
1CWnEKSQTWoF9qc+RndxiL0R0/haQeeayeXvX5l0KuWPmQGTXfmSTw9Ve+16sU7psM/fvNOyd14Z
qN25IaUz2igxu1X8651wvaAitPZThIOVXDtY72xGC9z5pW6OqxN6GN4atJu6U2aLioRRkmDsaeB0
bSikeW2xFve3OlgWRAPRsgVS0QKzvrVT2hWKcNSxsBubo5fMB0wHPE6JHhVRs7m2TL/dm5bP6Nkm
qiBgHVuevooDdZnqMm1gzb4dYiOaTtWmCE0VdDsoqUfVtytHbQlhv73cK3PLy79aNebkvRhIulTg
phibY9MehsRNyv3VE/Z7luD/cu/LsC8UwH6VW19Z6tzGMPUKxfEB5V39Njubm+rcJKj54YPaAYJM
0kXVvXmke/dKUe63071cpcD6twkwEEiurR1Kn5nWTBq1AA9j1HzuNmQ34uZrfc2vv+d71+zXtlbb
0jDqsZlTUw/5Ef4+qTZdskTuJrxe0zTWZ279Xqszp5yONiaBrSHkuwrFceQoHurCEpeKoAmzSF05
DGsvshh8XatY7c65MxsjLVCH6bn3ItFVEYzoY7li5LczADYl0m3wKYEELLqrq7wLdT4U3tUAgWXg
RF3Y3NRhFVon0Hg2+pN/RYfp92v2W2OrV2qNfgA81s1h7+3c5s7Cvcgmj8Bb5UQ2H5+29RFYv9fq
sOnjrEhdwFSG+fNa2W86FDM7gfLdFJb0dmrJna09f2xz7SXXNlfeKy86g+N/c+h238yMBn73TQ0/
P7bxzj58+w1Xe95UMue1hBHkAnxnxnYRLZmrnkXexkTLNLz/tXr+1U2y2vt9ZRNKZ9hEm3A4R10g
HhZwD0PSoubhWqz5LXtcf8ZVdkVLJ6Vq2SX2gk7NEVeBCOuwQNE5pNDQT5zQsXHk0hjDn6583WVb
vPbRa9urDLLVu7JWOWyPSbvT9CCPkAzt59AKxwfcsq6l4n/4skjEddvTbSTNb2PCBP+pRtUsX9Z5
sWOxMc5uQIJ8awYs+ccB76+3+9va6ssSYypMOcGajBw/YNsySSO0LKF+/P+F0b5/3P82t/qY3uS7
JJ1hTtPojtHq2UQPIUt/9lK+ZMLcXVm736PBcjL+NrfKK9vWMVKvhrk2Qt0p2xpb/pR+GmPjsUiu
FSf/sHAQFF105UzXW/kXu6IazwiM5TuoDDhRnriRG6AmurW18PrNBinWu1vTX/pHTddA/F59Tc01
mJZO+RwWjH7ppulzLokNmS2ll0HFDRHXrthIrs9BY6GZS2P2HeHaN9m3eWAK1JJabMK4Fm1YGPbG
09ON3Rb7IS1uCzT4c1M3AtLJMq5wBHaKtcUN58N46w8DiZ2unIGQeLiootc4smm7bYgeOTnkhH3c
um7n0p8CUXfjnV8Uh2Fu69Dp0ePSd2JT1YLEldltwTeRQTPnXxp3vuscN3FtDBKhbixVHwKdhMck
fYERzQowdKftWWbe5rbaWR4AFd8u7irH2pZzdprQd1pI50BN/0utKyA4Sk886Wy7nB2boYz73I6a
rMf9rOKBLNGYYqVjFvmk6gPaZuLSzChkCcmgP6xP3s5RtDgbOfCoDA+745Ydz33lHtFTKuJiMPnW
GWq6GVLNiCga1bZKcD32R226MI9gQk5mokWQnd0GFfdWOFOiaWoOaa/fqVwfLgzJX9ISYexwc85i
UxsAdVdzUMzqRs50CmXdectklJ02+0np9henxpixUmu6DbX7z6JDNd/PwSfMfbLhjpgusvD0xCiK
aUs6FqsFPNLSimEwJ3vJF2DJA8JkAmlq+RCNuGJGmm7uigWMqhZYqlkAqtSsZDiZrgyY4vOGjHO9
zxdIq1jALX1yQHwA3gWgcFctAJjT2WXgARNjqf991vlGDehS0BDE6wU+MxcgTZvLYusu4JrMgOgZ
WaElo1vJB5uh+2sB4tQCyTnA5mSP5LvVdC8xnB5jbbSGhvkC5tVVGg/TfHS1IpRFdi6ywT1UnqfC
esH/igUJzPOCYJHbkC4IoQ+oEBPAn03uHubmPhfWi687eTjItA1ZNvNA5Ze+6w9OZc0ba0Ed83EZ
texShDQOcHOwIPpWzJkHtJHTsBTWz9Jrfypdu2Q4e58bIDpxw2w/IMN4HASrodsGuLNbgE/Nr3/6
CxRKFlAUfU4vQye+txW5VwtmWteo3qaNTOA3fvAFV+Xu/FNpVhk7qdN8b5Vdh9xswLtv9hP6Jbx5
2BNHHrWq+0r0+SxGbd5XaRZpk534g/oyDlXo1wxnLj902AmK+RsjLZ/Hug0qowp5TRPN/U7aNpAg
t41OjX/Wx2mHUW3luPecKeSDFUtfP2RNF5vsuW3GrY0+V9wr47pl4cDsuMIlFjyiXcHKGKUk0A/J
ZiyruFVpyKsO2j5TXCljW+s0tn3/E8cZVoYelpN+X/a13LSjH8ksO1k23UGf8zun2oGNArpu7VY4
bTRxK67I3WyiJ9nLnlrpB7a40aX3xbfVRgkB/zLqoRp51EyYnceHIvSIBgUGe9qxkSeUTgeJP2zc
6hFYdVyJLCk8JOcozeiSPXJtOqeZgW4DFeKycOl6xDrswSnTEjqjM7CYbxkUNKzaTfTsnjf4Yzvd
Ud/c2vmLSIF3D97BtagIBMfQCanvKdhGejfCUZLDPFRG4uVzYjN/a+TlThci6tUnAoXxWZqJ7yDZ
7VXAoAA08y+6g84YFB7tqgx9UwbErG6LqgfVnvl5MFbWXhtE4Gtyy5xvQhr7ruvCcfipa08Q4A4d
docEc9OqDLQKC62UnzzmRajyhb0iwH2zwCowkn7qkA5WkQa9Nx1kkqr341wTeJGvfjsvXwdzHroH
Cpn2uh5CgDOgqs7P7YDyiJ5HNnmeBUCOFlhi+UU2kEu3p6BK3XDSFw0AwBctrwNVuEdXss2UpxFF
5VmWHjQBGKzUwTh6C1iXyN4yg5kYMgU+0SFn8+swNc2oJQjRUOXJPRa65sW0L8RtNu7Av2GZIgrX
oU8F+HLNZ7N29MAk6Jikw9HBVC2Q6NCw43+iojppThZwgl9BfuC3D3FuzZ9zhlxR87KAWakdDOP4
2SjojSfRFkKZre8xvojG7uC7gcM7PTZ5TQ6ysdFZ7cgMbstlYV5lMplkVe8s5fvH2Zq8G6IMvLJW
3VopuzhmaiYEAPOuNF32kDW5ERIXP9CZRRuoVMgISRacNTV+WqNbhqzrDqoZI6KKS95wPPFMs3gq
WgyzynKsq0G1Oyuf83u3RmdqXnftTW/24lzVzEexhdLqRh9U02J9OYj0rlcl6QC8BiCWG2SVjwFV
g7NRZiFixjHzx6N+F5dEfioN91unpgfbaJvQL7ptms7nkbXZZRDippf453qdu1HuWzc0UzvN4VaQ
eWnCpn5DSX6aZXtUyoUSnyfCRktvSs/7OmXpc5WqT8qESnw5WnloOhUmJjsHiO+eS41s06r8mWZl
XHQ6KDOXnqRuPDvVY+FmiS59FmDGYWha5dZUAPl9D5EEnMvQFhQrZ9fnxnd2rbKGgErv+yioH6Wz
RwN37LdKiZ+pw+UOlM4hmLQpMUv8K33Qd52R3WNpdYixZJepm2KGGNLw4uA1w6HJFQ1dh4KIwKiJ
vdue8xZRl/K53zRGZUCMw9mRVv5sB23jMmuPOmUWUNNKSkMToRhJIAUGEMkh3THCt25vbi3N3NJp
7II5T9EKUGwwZ2hXVPl26PLiSC1QLdL6YGeCwWr+nZkTBzro46yST7oyPjOZP2aDH7R286jPdQ6A
sn0cmRvVevajEOR5Yu55MPQHc7T2dQkpxD7/7iiXBjNTcCvF/GNI3RfHmcqgnfsm8LCLc4G/V4s2
ZU3jxoQSQc/ZJbdFF3BM8yJpNqFDQewzSzNiwWsnstsmCwoDGYnp6o+aZx3TelJBD62LoKS4ifX1
vdBmTNBBPlGPt4aVGbtmItBd88ZD7/LYEfJBZum3VIgNJJm2RWXfGn2zSLh6c1RIvuuIeZtK76WD
Y+DYYWNN70CvPBkGWmGy9ISf/tZp/h2ty/MwdIlG/BPKx0+mn+/Nrt4VY352OEhlpg/h14aEKTHu
mUG+qamH0rySz4JDyNfHjglyWtpb30t7aPz1j43WbD1kT+AN+fnOJKhdzk53tkrszcaZCKaqs11K
p8iY+1MJgv44Fw9lUXweJnMzjYiy1dRGUC0KM1X9yDRy11IcOWiAvyCC37sVVrcuNC/EU1FgpM3J
MAFMT20B6YSJP3VKZLvJn76M3XTfDNZmcp1IulMyaQ1YNRjtw8ccKUHOS6i1QlqTYRPkrI2wEQC5
QUJs2YjjoP3gZP5UKW+I8BNna55elDmeyhGArm1NdQDu1r7Sq++6Pu59l8VstouwLcoh6K1sL+lw
mCxrjwOxH8lAotSbUYRv4DAR94M+zRt4cfubcPmPHm4pIJUKrdpCdBLzATyyoz0obQsQOpkJi9oJ
h8fQWB7Y7XT03TokdNy6bvVQ5kYeFFQdDA0ibHW1cbTyVHg/qxERSjrNvbD1LRJW3BGE1Qd+Y6IU
RBKvVd8M4T0SPXuhGRhRjavDaVnao0PTGdfUad+P1tEf6hOFMkg+eF8chOBCWD9YjxYSo3N+pPr0
tVP5l2HRs8gNgNherT1YA2WBydmpXlIFX+OfhCpC6pKLVmWHhrIC04Sdcivk0MUVdnSrXC/SukJA
DN3cpV6mxy0rdUDf5Rwag3rMEVw0xZN2wN3HH2/bnl7sNv/CVflgk7YJCLqEx6k5mJh2V+lWVDJo
j8sKQd7sOiDr5LNX2zOiZLrJHDu0ufGEYMKT3oBRUjmPAC5k4EhgzXM+BN04nVye3zNX4ktM3ma0
q6Rm7aOOfD8oubjM9XLO5+oOrv7IuZY4rI8Q+tGAUvLDJKA705Mbneg7w1kEYBxkhog4TVhPfRb2
EKunBgBQ5Lhzn25zq3/GleDb5LANm4ykwOyjXtTbrHYDSuST9PwnQC6RIVRgqvogWHkjhfnFHpw+
tEiZI37RZ5r3VSxrvBGrtY3QUcJRFnDVKU2ENvZR4SJ/GPlBaOyroegO8ls3lqte2tzhIc4ZD2lh
yajSbRIwzFefnfInnTK2GbXsmfApaW2Z5PAVNldw6ykYOyaxEV57PO7YDJA+xCcPSy1DCRzCJiAl
hobszoLPblA3G6Fpn5lNP+e8wLYyfrCCuUFP5K0NynUJwkOSqzIxKmef2uVe54MPLp1IEzJpPPSb
AfI0qXAjbnT12UYdPmxrktiy2DS99djXzpfJGO5Bv+lx22JnIpwnkAG1UBsqO3SlDbJzWt0P9WTu
Swf5Ts/IvdelX6oSZS/sEl5OOdTFLLtCRmV0SAw9DTy/1gFjm4iaX3ytQ+2G9WdXAtTq1YS+Ho3c
GsVIItbg1ms3XRWmHftWpIInjY5kqeM4sYU7zlGb0/ZY5fzzlClzV/ViwpaeUaynOT8P+N4RYMnm
xmFoVOhY5BLvQDSRkIz9LB3xBM/5VDWQRa3pCA/hoVUpTwwFfCPP2Z3JoIDk4IYAZC7yRJv0VS6C
wYSGjKMhTFXkoTCtLqQ0r7GjFN24ipEIzvlOeaCvCQLBKX7xDEY3Y95cspRufAoJxpwh2eS2f4NE
dOOWmL9SC+1W7+QB1FArzvWMfXUqbMexKZu7rsjLPND1JZcaFxFMH4HGFndOM+0Ka7yh/mxvB6Jl
IXWGGe4PCasuQTHXzfGpkfODJd3IHrfSmRgms3EW6ArrrHINvM6yDVDGis0hS8YR92+wSTbm0B8z
u94h83jus/mS2Z6KLY3cW035aCOMFKO+ZQM55qW403L3TvrYmxW/0LHYaqx9Zr3vB46pTeies79O
NhJX5jlNMPL61tKaOEvnRLjqzuvJobG7rU7SF9kThEsrC83C7TGyqNwZyrjNqSgCrpNokmJfchBl
x6LD1bfMgrmhR1UXn0pHbhrqNYhTBQkKz/tCDHFJSVEErcduWh1CpYYxLDT4gQY69P2EwnDqquZ7
uMoj7+rEm9QnntrPQ2PIYPJMJAtWCu390dcDv+ghmW2cB59+tbN6lzpqA68a0tk9ZcvtTxfJyDMr
nNvitudWiNWYsLj0hlhiN5bjrpftxi7Rkj4XF974sWG3idQHFnS+vaNlg2nsyMhxMPi943dPRlHf
lujIIktGaKphTw3+jZfyOEm66xx5Vy5cKcP0ODL/CViOhlNVzuYx7bKQS7lxPPMs/H6TW3UsM2uX
ZbMbNdK5tENxZmROJkqOZSGOpNd3LqJoMI3YYPlcffG97g7X9AhtFZgo4Kf1pmgokG1bi/veT5Rr
vZDMeWKj0qJR+XdaZgicxmxTl3YXjEthwcbFJQRJCn5vwFep9WbnEJRCTA1lFzH7NB5a72dJyNbV
7Evbel87kOPCLm3BqzZ4EfJ5ssISiXbQVXl6NyubBtSr6lhMIMWNXu3vsrrNwrGFyq037sraPza6
2T9hKKs4ItMqj2kp7HCuNRprqsiCVNjfVNWpUzn3XZhN3b5WtXg2cnCilAMAx8ORj2dw3QANg3gx
9mhgyLofTdY9tLOaoqZnuAiOqXlWKPcFpVVBCpSCRVcsfDpjYdb50OoM88WT2oqPcbcQ8OpUnKHa
NgWWznez2X7XwdXD/r1LuakdSGOn34SJe7C70PtAxUDUWSh/GMSEWNu0E+ax+fcOojUFP5Ck8kDB
F+zBG5QLgfDjyvM7uA8wVh3twAba+P0117FFqYeYqY+F4N/zZif87ya/Ai391oyE0r3lACOw4KIM
MGxW0JkvelfJCrT3IZyT7uwcnW2eLHSa4egG6pkEFthCLEFC9/G7vYPnoivGs8AUchwDZJdV2Xmy
jYZ7yL1+YT/ZYeH7lgHwil27uVpUf+dDvrG1quC7jOM66MPW0jpnHIu4/pFuUMsBJDlc4G7i0UzU
9soL/g7s+ihNAf03IGcFyHVFbssoH6bR0yfA8s0O47WhrHIoNkNiY1LePWqHUfX0scV3oMnXBtf8
6dyzpJFaMDgm/ZEDtQaJf1fuvWt4yDsvhu509EGi3xbI7roF0J1bbVQ5oN0h7KPmvr7rwMAqTl2k
J4gS8uryrYZ3gueLWXbL+E4Lw5FAKPqFmbyiHVQj5ynuzGZIHkbw2pqE8wCNHKeF98W39icVofQT
+jtAEV9FAnHxg3mNfbAgWCv8Dv1jJvBsEDY9UFbe4mltbyl7soDSowNfttHC0ly6dfijiXt7MIbd
zhGBuWCk8T9e1DeGV7soZ11LlXSA1gM47Db9FipkSZVcpXa8gwLBDggyIMUDeXJXEF6bkSJta9gZ
QusXT1LfzeEMrmALCsI1pv97KJf3a2qeZS5ru1Z5U7wvG0srdbADptgN8wS9O6iqofGx2Wj36ir8
+o4DgD0QHxyQE0FQXP7+1Q7qp4xTlc8op32BEF/MEVkBwLLQcOByup1IcJtJEEU+Xrv3nKsHx+MR
cCAgH2AvJ+mV2RKltooSNFDYp/HZ3M+R2PNP/TfoKt/oL/TOCuWG3uYP18i8v/R43uxWH8bsZbsi
duh447d2rbpzy7nx9RCT0ccX7YbstQApMTp1+yfUdGP8txVRK0L0VwDw9j5fW+DfOCZ4AGCXvufZ
OkZkuSv2R87NKfVzfw6FCwae2wQ2Slkff9zfTRgIXDZ4fq6JFk9n9Y4uCsja3MKnc/mkVzfDeJU6
/JufA8vptYXV6rmit2ZL/xU1FhoXi9MhaA7IFmIU2g9pbDVXXun3/bKyuOJgiKFtm8qFRX1vRCdr
a4cYrrKQwWMjzmE11AO+ubZWxpo/5q6srg7H4OZe61iwam/krtgvcRhTJNB5c83JLCH97bbEB4WL
QR8uuPjkF0Hj1XFAbTW3dAFDBQojhJ7ofGcNWdQaW2Z9/Xh3/B4z8FI4eDpIu7ZJ9LUAUjV3usMq
iYJkmH11ESysBL1uhwKliEO1eRlDzmO+n47yPBytuLhJYyf6+BF+8zl4AqKbuu+C/wSy7Wr7ZKXm
y3SJ/zT/0iLPbusLq6+lb7/FpV9GoIVLFs4rFDDennRm2yOdhnkKcdsVA7IbD0iJjXis3bHQuzWf
5dl9cc3A3v4nv/lHahEn9tLWHXow3wpBvJWY+N+b5gf/JNsfP+Tpa7P+yTeCEv83FCRsrOQHChKU
cWzGv7QoFsGJ5cf/EpAwoCCxMDegXuounXMugvVfAhKe9T+OZ6AnHpcsAzHIxsn+j4CEg7/C5gBD
GukD/DV+23/0IwzyP8ivDA+LCy79P5COWDbB3+dOM3F7wLOAPfl2c1iNYwKvbrWT9IqN0o0k69sv
PEchhdXozZ/aLjCz6srJ+5OxlT8uCg6I3B61U4mW+5A1ANKN7lNrj7iza+LYTP6NUv2VM7Y4xPfe
bHVrmfngoIhqw5jjfsoIRDX8a1z8tyfr74+2Cl2kVWgdxPTkk5aR5wrkzGB06wtV2iNvyO2rnXP5
60Ffq2n84Vutm6RJNwgNLVbaabK52OD2ySJuOSIBsbi6A6NeRsznJJhnXLP/ncWVn/DmFJjANGdn
R9mJNZEpdCnIs9CDgDpz9QO9iKE2P39s6w9fcN3e1ADIlyUz6FlWBUh9UnqhqwA0MA3VdVyphyu0
9T/ZWf78VTixUhet+pZLz7MFPnJZc6DhzmYYh8BW1yiYf7KxOPlXNnTHGDwn1VBkZSoZmz62cusz
x+5wU2Pz7z7XssdfmcggKyMzNAeeiqy5aFwdNIfFtpvlQa9n4cc23l4R/7up180K1NOLsZ24dsqs
TiVdanJ0dJlOXEKKJhZyD3bJAJpAqqNYr8Yre275Ru8c0l8h+tWL5a0w9LzPYbRgDmAdfmkKdDSq
Sb/7+K3+4AXWspQ20r/GLPFWZJ7YUyF7qLWbbrr/+Le/zVr+/mYrR0DnkWY+pdpJGcXTmNEjGZpt
3fDYRsep1rT/qC/nv2aM1QWvYqQfCjr5J/RRJlZlFUGT0y7qK5RTP36RP+zh9d3VVAa4FKXpn6iL
Iqg5iGjKvD4wKUq4UNS6ssX+8Ll+5bavVttFLxAhhkagQG2HFQrGgbTNjTWBSpPSizuiqP3x6/zJ
0PrYQ1LCUKhSn1KTum7U63I4KkLlZ1lyKxF23SRtWhZXrP1hE/9qMH31WpJrFA3FuX+C0AnoVXk5
A1wQPkXVW/WW/f3fvdPKBxTolC0EbenZoe2+tcZEFeDX2Nqn0TcegcUmH5v5gxtYp6R1JeZKN2CG
jFPiFQ4meJV3VqG9zK37PAj/kXb84E7VlerJn1bKfOvZRjWbIFbU9Ky55raxyie7g8wyB02I07SL
KGGPH7/XnxZplQ64PCuHTLPB5ytpUPd3ja0gU8uubIE/nZ+VI5hcboxT52ZntyT7nkswiUbzZOT1
ISMy+ldvoK+8QFb7lbDLUjt1Kc83qI1WBz+j/pFBUWP3sQnjD+5SX+UAanBpYROVnTO/Bd19aM8Q
DEm0qUiE12+m1HRCoYNHZvUyai30fw0gb5AJtXIgent9yq6s1p+eY9kur45UUQApMhUHPKWVbgAq
6hwqaf7LTEdfVvHVb6/7kZoAJLVTX80/uVZfrNz4XjpOUs3DDTXaW2se/uWirZIDTzJbNJPSTkAX
Y1J4Tykpk1wHCv7xiv1hW//SQnj1KhVQFDgdE/k76gJBX2RJM9WHkY5XFmLVuPzf2LPuqSKZLIhe
+tqJUsjHjTumGYesMw7Umy+WXgEC7S4QuQwm4yjceVcx9omrbp/2cK8gkkc+b8vQm5sN4+7l43f+
w2H7pbn56p0LC6y3etaRfrfj85ilYp9XoxZobtlE0hvsK7njnz7tymM44IClDrbK2YJ+aCX6PuhI
fz+LIf74NVaVzr8/7cpp2JWwsh6CNmdoBd5UVf2cSQzWY/2XNLM2vdnUoVQqbssWHLlMBY6uLigj
fPpX1oEKvD0E0sosEFgzpODFeNA5Ch2e9wiK58MMGrPMqktbDOeSjtDDrcFOKE9K/T/OvqxHUh5Y
9hchgQEbv9ba1VX0PusLmp6FHWNWw6+/USPdc3r8tUGn30atES4vmU5nRkYEH3L6nq65wt0StZCx
Tu9i+dr5v6b0lQCL1QW7LvqzMrv3HYinM5wEdYxWpRRDODx+5VG6JXw8IQ9jb6I0f5BWcbZjUu2o
3z8NA0AEvG+B5J++p4zuR8Bxln/G1W3+N7xFhvffNbacPk0aJ07v3FjdDAI6HS4YT24lqrSd+p7n
h+VhtILZ/z9JyCH8O049sBIoeyu5k0HE9oSkqFYDm3EokdO+za2m28Tclg9NAVISl1XZnrKm3vWD
bI7Lv+B9k/xPst5ysJ0SnVp3gZ3W20Sh4543at8B77Vx3GzlejItp5assKXouZU78Z3ygXL0x281
Qu26T8UmY+PnzrfOLOiqlWDVdIK0yASgfqZGB4Mh2VNu4o58ARD7/9SU+L/7pbmWbCwtlXsNrlnq
/CFV+UAU6v8pcVBtsL7TJPnQ7eNxzcM4FqmbUuE677rqxZ76LwTvksHzvy7v+vseEm23/x67wKma
sbSH+K7igJW66d2QdpeAWE/Ln/+b9H3HfPRufT+uJI0B4b8bRAA+/PwIvPBlGNR5QjteAChs1gz3
DQv2wuq2Tsv+tC1IvTMX3PXzSWXBOasntnLRGs5eoEUkgSU4hXBLfOf6CpLi3ikCHBasbOkzk6BB
gRxuPCYrz0rTumpuQ1Sy45nt8jCq2cXJ2gMZoyOAY5+W19U0Fc1bcD5mTYKCSTi66cHl6C7InWrT
ivrGg+RoHpXHakZPyPJgprlczevNZe00XpuIEW/XPEe/TNTE0c1cSv9gO22xclEbLDXQ3MKMNmzh
1uKqkt2AQasu4rD2Hfd+eQIG1xZofmCchxydbwCb9XV6EzHvVQRoZrfbu6lf2xDTGmnuwMrQc4S8
Kw/Tqjq4zhUrnSebcaBrL1StjvM/DifQHEHGa4uKSGESFv/pOuAzjdufIopDNOMASlXuwV4VbVIJ
UE06srVh33/ceTrtNnjhCCiyKA/rgt/xON0XEmV56UUPV5tJW/dxeYsMB0AXVGAk6gsvsTgkjtUT
erq+Tp7/MVNkmtkrC0XouAccnOb1w/Uob6zSeZDFvOLjTD9dM/UgRl+gVSOzN9GyObmZSPdDZbkr
xmc4uzrdzqjQasSTOQoTvBByhOYRWmGBQRO3kVpr5zeNoRn4nAHep/opClkvD1UMyS05fw3SIKxw
fj84D83CJ5zJYHasKBQ8nre2PaMBMujFzp4kwEEi2y+fI9NUNFNHRmpq7HpE5tb25MFuAueYUlah
pXf2HizaWtPKZWIaSDN4IJtnUJP2UTjkAeNo7UBHyyaqvHja18Iav6GgPVaH5UmZgkOd4DjKytku
0A4YEpXeSzzah67eo91xNzneJ6fpdnNWhlmGVqFi2PpW+rGQUKdVa9U8AxaZByEdxGsWEXQ9JfAA
U3NQaGtcnpvhJtMxBEkqWwGK1yAMnJqCrYidOOjiZpvcAnZ9mHl7Q/s1WzI4aaa5ULcYq3zIMtiS
zYBRBa4Xcs9FWs7otGCyHVeOumGYa33w7X0ZUYf1tHaR6nez3D0PEizrO4h+RsmtlzPHX7nVDK75
yoj/dpgrTlYJ1BUwTLnNFPtK5vi5aHGHZuNdUrafP7RB/nXj3tz+pZej+WB0g3Cwi19RQ7fXDNMm
cIpLLsdXX2RHWVcrB+4vI9A74aIOF+xnFqPXEZ4uHmizVZk9oTHUrU+lyDFeMs5PjKZfhmhKXuwh
kbsK3RMHr2Fsr2pL7BKLWIDvZ2IXR9dWDQbIvVWhBBaVjXVMIvQvjoFC2r0CfFhMkQTKqwK403O9
lb03bArVVgt3gQWsEOIA1CzyjQWuWCcdkP7CWW6Uv2PTGmOO6ZBdf8CbbUlKx27m626XZHhmeB3L
XoVytlbmYTLLq9t78/kBEL3GEx0PVRnc1OmwQR/TTW0ptIOAV7MNbga+xsBgWrLrDN8MRTPSuq2D
oVoy3WaD2gyJHXZ1uy2t6Nhb1q/lc2wKoP5qOr0ZJ2jABZ00MgjbLEBRNK3znZwKd5vyVN4wKdne
Lmm0i7mnoPmW0E9uYrGX5cFNy6ndftJu0Sw4wYjQkwSwHQtuJSrlFAAqdI/1hzSx4fLW3JxhQX1t
7+Zc9uBCzGgIyvx85yfOMSPiV1l1B1ARgMC5/Fjg42sbl/etBA8C9cMclLghz7vsyUY/4IcqZp7O
Api1HXiogpmEVYLj5tST9WtkRfsF/TDD6/KuGGzI13aFkTzt0IxLwqmrfwNqdx8N4l7J9tvHPq/F
IvHsIxKpfBImKrGOYIotT0WA9hNZtupjYbOO6+7mKKnQHERCVYEKOEmS9FxxNMUvT8CQ3vR0rDFR
le/LNIKiEbWGXSDQsQVMV0uKk9ehIUCSbR7RwzyIL9PADuhluKVlUa1EWNd77J27QEdW133ugwQk
QQ3G4+OGRva9rOcf1E/TzdRwlGj6X0SBJGywb5ane7WP9wbUfHcBWkaWeTUJ6y76loMLKUeD2Ea2
wVbmyZ/lMQxHztPcdpOKgONCgEqRXY7fbNJ1e8LS4HvlBcNKatbwHtHFKBpoOzbwXyRM0TtFqxx8
CjgXK/eC6fdf//7GicagJHaQAoXELeJpRJ7nxLY+zXzNdZl++/Xvbz5fSZ7yyWucMLDxTgMk/EeW
1SvxkunbmrULFKdzvMwhi+j5v1F2eyqFd1jeVdOnNUsnw5hFsRyRAQfKB3w01XiM+644LX/dZIae
9tboA/BFjLPrh6CJrre4LcEAAZpr3MosDw4tEy9iTJ5rK9tenXsEsphCoSFweXTTjmtBM1ArzjTM
nR8OVXNbKh/KCfV93Hsvy583GJ2rRbFI83W9nU1+SD/FEGZAT1UCZE9QPvrI9i8PYVo/nZ9dRLmd
FbT0w3GAthKyF9e+z0Kgr3LOf0fgS3hOeAZdCN42aPu6sgzxYTygeJS4m7znwcpKGu5lV7P9Avk6
X9kFthFYKahJhHZlgV8IUl/XJw5QYCvJNFPSVUfFTtXQCCevMJBrox8ThDpzW32KY3S1xegCtuLi
mNbTtgEzw8aj7dEHYgswhIPDhvPQwDBajjY6a2XaBuPQUfmAorAaqAeCV+QELH5q/a77j6GqEKb/
6y/QkJ3aUVy5YTNXp4r2mwy+I8sC5Hjs4mN+4z/4ymYOSnuUHvSQx27D0W5Lq3nl9Ws6/ZrjGAYy
A7IlPGR2iscGlwEn6S9ReRuOyt7K+hsQAZAu/3eR/KCrR98avHACvxl4AtxtlYlnp04hnchwgU5q
X90QO5/2/gjpJNd5mMjweZwlinn+52UbNFzmOkE32t66tg4CFnIJJReKUmQJXGpSzEeQQ3yd4zne
0L46zhlohJdHNCytjr7kYzyiS6rG81hStDKSZxBVFhuHtmiJ8L3n5UEMzpFoIUPAqoYkVsPCKivr
zejKhykmF5nXx+XvG5ZNB1kO144IL65ZKBKxb1xnF1nensFbRATMhtXnittIN4kVR2lasuvf39y+
lAd2VwLTDyVk/5bk5GwhFVMJ9sTLdiUZa3gIXXHQ/wxBPLBR5Bgi5e1jbvNjXUZ/UCd/umavbOHf
paNaGcrgd3TW4TlD/T2KMBRNkeCJkvIcZ6WzEgeZUnI61nIEJRVJMoq+9a7uwB/joUIritF5GeIx
2oIOxAZrVtnuqlhlh7bh+Z5D2/JAKYiOls+Gabc03+ENiH5LEOqFjCf+ocvEuHGnVB1Uk5IjtJLI
SqXTOFXNf5Ro8SWt1wdhnIzt0Qqi4tjxpHjuu2C49Yeo2tQdsY74Ne6eumN5RKPrhMgTLZDLMzXt
pBaCUJZ0AMqSIASRV//dFb3zkCIFdFj+usHGdGhmkSIPPUU9C+cKPICqdT4XdgJKnggaNZC6e8zK
EVxGaCCP6jVZNdOQmttofFLiKT6ycCJ2sskjsEBWYNUiZ6TxLj5Ns21T9dsUlf/lKRrclI7azETS
NJTVFGF1jCZq2m0LG0RbHCWc5QEMoc1/en7SZMjRKY4BMvuZddWwyYP4dZqS7cjco/DnNWJ208pp
/qMfBImnmflhLbk4RL3wNknaQl+PefO2th3v7OQjwLuxV+yrYkxW5mc4gX+v1jeesbDTWDod8UO7
nfq9TyYXfABjvVtePdP2aC+TxI5m4kMZM6zcuX9KYEyv3E9yBGuBu2JCJiP+Gxu/mUHcVHUzgFY/
dBvQ3TlgpiO9d0s85yxzekA/rHOYy+zWc8aDbFNgE8cV8zJNTvMeg+VSCTonPyzAw7nxA9Ye5gmi
cTloEj94vDX/kA6pR6yMIxFlWS8RRH5jMC+JyF75vClzqMM2fakEiLQU3g8EHNete45jH+SG9ZkN
88vk22BXStiXBJV+L1lD1ZqiNh3H2cguqQcx+2HcWuBKdYYdZwV4zsCrgUeeU/LDcGVsLcCD0Vm/
QMF0kyryS8ps35Z85WAarhhbe7H0fC6umVAfUtU5WkiTQm6apPx+jX87JIGWT7/WF/k/lW0dywlQ
HCFdLhATlB498UlW22Is1YX0ND23GcnAW4rMM7rsu10xM3DSW2O75QrizD2fTmjS6oC5Q58DtD3K
R3B3+zcVW/XVhojF1jxOGjt2mWUeDYHK/MshccO78n7y2MGV4KDyou5UFGwlrDANdvU/b6y0IElj
e1AQDLnK2HPfuNMun+YWvedBb5/sKP9Vt47azwAeraXZjKdb8z551CVgIpEsHGJ29tLsTwI2SJKN
j8KhT0y54Zy7n2g//JKq/rWy5VfjfyfVpuM/mzofJXSYPcAlvGfXg0htFx3c2TpmFb1NrCSUeJTM
LH2W/XRncbmyvIZrytZ8kWfntuOXlheCBwsEkT176kTyO2hA8xvZzU8Gma/lCV736735aR7JIijN
WJCiCDurTMAxRYsb3uTDh1wqxKL/PSVREjtuU+DrJBCfyFTcBc4A/idnreT3vstG7/W/3wfgMXL8
DN+vsEPFAKxMPv7pq+r78uKYPq95lVmyuGn56KFTxfnlpsXFYvNPVEeflj///tq7OmKz931UDqjw
w8i2fjeQEM2J/7z8adMv13xB70UySKd8PtN6oEe3iu0Q7+riEBORr2QETENoHqB2wQuVVVydAYNk
97OtLHvbZAS5Pu5PXrFyPk2juP/uMHUmx2kgboIuNPktz9RT4nefrIB88IDqT5NgKOgEZYizPaKe
B5PLwbrs2vWfBidpZQrv300u12zZolGKftvCPXOXPQ4uh+wf+Jt9CvJQ+bi83QbX6OrgS7uoYppG
iMtzJ//RBRK1STm8pKAxlDHbKlrfpE1wGlz3xuHk5/KghnnpiEw5+xRkjwM5t5NQByQxxF3SlWxH
WpVsbYUJLo9jOAI6MlOoPFBBGoHvumX3dZcCvXKl8qziD35fs/KsJq5bCUXOsqmex9YGe7H/jRXs
2/LPNy3T9e9vbkro8DoJjXOGEzy8sCp65ILdNU4TIsOwxtjw/m3sBpq522UXBHXp++dBNZ/swjnm
XN4XQfIDzZzfeY4QowAKaLc8IdNhCzTLZ6io1Ikf07NTTHfuOIWIa3d2L7+DNf3Z6bxXLvL9OE7n
gtnH5TFNZ0BzA41vZUXLHPc8+uxbTZ2tiKYLCBw+5st03GVXpnYDsrnp3LijPPSj8PatoDdjVK9k
ut+/zyGz+O8hcOY4oLSCfaLXCa3uLIDKK5/uHCWt3TTPx5JMH0oCg/Hh35EouPtB/tdNZz+uvfNY
gNtsSki/8sIwHGYdZWkL5UXTVM7nYSYnZwJ5virG4siu0oyjjPqVSNuwXDrIcnBbiHYigQ2uQyf0
E/napNZ2EsO+7e3P6Ed8XT5VhgtYB1xmNqRHKx/IJ8uie0/Z93RI17pcDSeW6WZf0agC2To5p3U0
7RoQMzMPGV2oDqwcKdOP12yeWPNYJkWDm9EaX/MY8lru/Hl5XUy7rBl4MLo5MEedOscjxCmn4CeZ
1a/eao62x9fkn/42ef438oQc2r8HlQ/gfKRgFz8HfnwL4hQED9Ht3OytYQZ1lYMCW+HdetS+524R
NnWwryxnAP94uwLbME1Su/rxeoMVSkrPRc9frlG9jW4rj2fxRgb9ytVvOgSa2Ze9y/w54jB75d3Y
gx+mUxnG81onjOkIaLY+lDXLY2Tnzk7iPjR0fvYntmLohl+uQwOrdKZzHzNy7qLxti9l2IJgDQ2G
X5dPmOGX6+izBGzFtScgyJ4Lh2w4FG/BZL1yV5i+fXUqby5cCErOgdX25Nyr4ex0483VwS7/bNOq
6EZNg7JQiHbOPgjxwZxn2RCrQLNlqtQaX59piOvf3/z60puVBL/1dM7LW2hzPDVq3rsD1C6WZ2Dw
rDq2jCOsHXonm8+dfcin4gIIwKGbrM1kvzqx9/tjg2imDbWVeBrRM3URrYRstHfKo+ozt0FgasVC
bFnPPsbpABn6f1fL5jJtHIGREFvvuqDF5V3TXxIV7BULNh0mzYLnlBZogZvUZcr4s5rA7ky7FfiL
aac16+3YNOeAqeDT/ZUrtOP3vJ4gRuQ8Le+C4fs67HYu+rwBO4C6pDXAGDEYtC99XqP1MCFrPYfX
d/w7PlyH3EZJLpEObsdLB4rmk4xJugEf9h0YVbe5LHaTZZd7CB89gOlhZdEMXlvH3Vq2VZB6ssfL
HHvzeabjCJkatOGCwrl9pBZAxsuLZ4iodWii5UaAU1SJujiy80BL1N3nc32fRdNratWHdIacTLZ2
3Zo26vr3NybvNa0ohI+xXAsc/OhDA1e58+qytUjBYPM6QBGKUzyqy3649LN/n1X2vRgrC6TF8UvA
xH1bdfvlNTPNQzP70uZOAH7l4UKDatekzX2VR7sRNaPlz5umodl66gaDG+XWdG6b4Db3wPab9jE9
0sL55IN0cFvJxFk5Zabd16we5X8uEtkiNumQFhBpGlrcPbqW/EFacpOJIsziNaoF03NKxy7GYyOy
ubDIWTQjtBspGG6H7jntimhLef3ctCka2KBg7/a7FgIDy4tpsCMdszgjpRihmKjORca6L2D7tSEZ
BC7wRNVQVWqnsiErd6bBg+qUcBnqQ4DiqeoCwtL2Ujt5e7ZBNb/ycjN9/XpY3thOnuS+lMqrLoWt
8n2fzN4RZDL548dWSbvvWcQ5qKahgMVZfEELddOrPVXRDdzQis2Yfr9m+wW6x6C1UtSXzPGLZ1Kn
BXTt1VrqyeCfrzRvb1fHs9HtV4i4vrRFdSAWZMpt+5PbDE8jdx+toQ3HyoGqnohWdsPgAXSC0Xqc
896rx/qS4A26YfWELjzruztM35b3w/R9zQVAfWfOQOFcXFhj/ZQVKzcUG1Oj6POx614HMNLYnmXa
iRKZ3t696Vt/V0RQqlv+9QYH5mkXPhVFUEN1Ex+HvIrrZA+TBW4OPqXngoJnCdmSD05DxypWg0cy
SABVl7RM8maPfr+W3kBKPq5Xjq3BfehARagEcAK98fJiQ15v0wt6usqUTDT6Ftj5GoTXsF46DDGa
ZmQBLF5epNMcBPQoPEsdiC9PzizQDOGsvEUMh0oHISaEZZMD6OWltax9lPGvftbshjn5ubzrf9Fr
7wRJOqyQ5Ry4EKfDZiRkUwTxxo8OU5Fsu+nrwKHRnt/61me7xXkm2yhrjg4AxSI91qm/tXOwFdrV
vmivJA6nJhm38EKuC7U2cMLjP0FnD8rMP/AvK85ug/JplgcvX1kYAzzT1UGLdo/iikxxjGaabq5f
Lo4Z1KlymW9dGUDZEV3dnwmEAAcP3YuoLmdTBtE0si0EFOemz8sLaEDFujqucVB1UlLWVhdL3dm2
f8tA5qjGv/OHgIzH1X6sHl0qDiQeNpSu4QEMQYCrORtVNwHPVF5dql6gcgJdC+5kMT0ACJx1v8XY
ePn33BXzDjixacX/mOxKCzwo6Gw6r7abi/JbcN/ZIejvLpmY7pNErhS1TNPSvNAsvWpSJG4uUYlK
vapvet/b2RKKGRgK/MKhDwm15Z0zXG46slHloumhUdNcWrt9oJ7z0wmGlZvZ9Onr7N7c+5XMQBnT
lc2FsCS0suFe5upjoZEOZexlj5dZgE/bTXapYv/QOzXEyftvKDV/WV4YA8jFJdf9f/PzB+l1Cko9
WBkreCg8ctvQFlpBLRDN3k3rgv+nc2xQP1h3s8/UlqXDx/I6OqyxyGs8zJIMIgM5v4ywbjw8Z7xA
ofiyPDVDyKGDGQsPorVVFEOEYmD21stAttl6T9DOfUhtcfGg6IeIcIDk68ca8l0d32jxwfZiX7QX
WQ0/BOlKyG6srZbBVnTKSMm8EjgxfJtX/slp8wsuvnNbtp/wDDnxkd7Sdo091HAL6eSRxPPpUMyq
vWR9B+GS2r6JWUo2ceSsoCNNFqPZPfSnyrgZsPMccIWD45bWTROTbuVxZjrROjixh5h5DUx4cxFD
DcklC9KHZQFpvLGHNB7Uoor87PTFuG0sL98wLkd0l0Ewa/nQGRZPp5Sc51pCAMlHnNsk30G4lmwc
W73gDfcxb6PDElWG2M2HbO+ln5ynuIJOEhrnl3+6wePrgMQIRLFDrIi8jDXUid1q5/sXhlOG63Z5
AMO+64yRAu0abs+jKbxqY7bbzoaG2TEWFahXlgcwzeA68BtfNg7QWW4LuF+L9AA/zcUhgbDLthc9
sNNr/ROmWbj/DmJbDdhgoZQUSiJCqTqxU17brdxTBp+lQw4nN0lLkZQqDISPwpzKPvuFJfeRI1Fz
HkOIeWJrxizf+HINuWJ69f+1ozerVhCwZbRzMIYdLT8FjdhXbn/ppPtQVgOaQlQKoTD1xQcydQd8
3RrRlGmmmhNAFdUT0FAfQuAdxC5Iodc4y73X2geXAuBrexA1znn7NQvWEnYGF6pDEgUQo3baqiJ0
7YRsRVXaX4SCoDtjTYUmB5ABAZ3Wfy4mJ9stn0fDs0HHI3LVezY0BouQxuCZsUZE3aRtbmtJPo1W
/82m2YpHNQ10/fubLSQZAe1qgOpUzGm2iQP0m3fJ16rxHTSBRs+5kz4sz8jg3nTcYRwRlbXFVISW
zCEXh74QFp9cJ14JeEyfv/79zTxKIltwnyKa5xwS5u0Mac/iqbTjlWUymK5OG8ncQqCWG9VhFeQ/
ge0FnJvVay9dg/PRKSOhFpyB3KmrgYmvsdcUOm31LzcqLjGJVpbH9Pu1dwATPpEcPQIYwtsTJe+i
MvmyvLGmT2vhPikE5MvYXIUZDb6DwAK1xzF9Wv62yfA0U08ClHArwquwjrqb2FVPbJ6/+Vb8MoFl
tZPpzhuLT8tDvX+AiA7zmxQKIwAe1fAqwTMgzk9glH8FwdNKpdv0eS3Wz30R/XVc4WxR+1C2xUNe
Ates5MfSSpCJ+dcAACsr+sJyRDgUEHbnbb13oPQO7clq/7EFup7eNxbW1CyYsmKswzGuvwHMJKEz
zm4UGVdAH6YVuv79zfdrF4LCPlU1KLdGsk/qXOEWq7yDELNY8aqmIa5H+O0QUEEmfuqKUPiQgI9k
DAWRMRIPsR+8LC/S+6ZMdHm5nJYRkKETmCsDAkk7ek699NyTqUNWJD8uj/G+wRGu2XLcJa1QbdyH
IiP1g/BVgj4/SKovf920Rpo5T1TEqZjLJsyTAXrVdljE7kbQtRj7ehz/m0iCktK/W1DwrlZz5wI5
JrLgBsS+EK2G8z5OLoUcO8ItSEyuBNSGvdCxfVcMRsdJ14Z2PZwFm+5Skm3rjp5yucpj/X4sAjb2
f6cDMHUBaKTswmAU8QEMF2zbp/49CoonNqtTWUSP1HWe3SD5mJXotIpQ7pzQ/gMAiaTuKa/mC5Q6
duCbXrknTGumGXnrYsFm4bVhm0e/xrR+8Svv5HrtHa/WGJJNQ2h27pWKDZHP2rDP0NybeI9jM6FL
3Dp0o/1n+QybhtDsvBicNE4S7DxQFM4mrzP26CZoIJJFF+zzxlrTQnv/eiI6keJUQfyY9A6mMhTT
oZWQcSc0IafBCbwLgDn+xs5S51tml2ts8+RqJ+/Yj47yiwJ3rAcv7cPIqzeZgsyiPLQQqo/VDzD1
F9FtIr4FyaMVj1vGQpl9L9ShAH2d5z4KGzrHd7GHxDD4uD620pq3cKscesrMk+GkvOcoIjHorVvw
avP8u4Bw6/IgBp+hwwFdy4kjSlIZlix/nEB/AZ6+7zVUoPw2uVM4sCuTMRizDgycroq2c8DrUATe
dGwmiL0xkNXsUqurwnxu+IEUwbyzY9buVc6D3fL0DB5XBwpChVnkQY3YUiEZuJty748CbZnrDSsv
Q8Py6QhBVcdeKjMJ+FPeyx3LK7FVthNsaMusC4Kp9MJyT/5Ynowh0U10zCBrkS5t0SwVekUDYdfs
ILth3oCI7VPfeLvMkw40eBCYlCz5Gfn5sc39L4X1MYwt0Qkcp0QxPxiVDN2WQGYoiSlqDYQHebFx
gyyaV5bUcAVTzYe5vAZmZ6z4JYimL10SPbguXUltG3yXDm4aZw5ZeYsGFxH0pzFIINdeguUcnToj
RHNWLMpw5KiWiQgEE7Zj9fwSZVF08vJxvlExRHtHpHFWXkyGIZjmg4UP+IllDbjoeb+3uvhcxHOw
4Spd44Q0Was2B7fNLRV3YxOiMexTXoxnUWX3YBoEBWV2QDnj0Atx9lX3uHywTfPRoq4uH7AxFW7G
vKzrja8C+9BAWHl39ccru2I4VUxzpo47FSwoMQQjQX2HJox6y2N4oo9NQIu8It65WTlk/DJzelA0
ui/H7G7OppUHjsHL6GBLxxoqnrIUHiVmxaZ2S7qP7dF6HIJ+4/px9NXp45flmZhMRAu6AGcDl9jQ
BBc6Ty8ujyHIaSEg8sYv2TSt3WyGu51e5/nmrRANhHsFb4NLlzcgLxrQLd7ex2hKHjLX3ySuu1d9
8Lo8IcNR1oVi/aQsZTMrfuE1uP6udYyhaF5m1d+qiDcbaPB8BovDuEnt8WZ5RNPstNM8Z3MQNT2y
MQoQtC2L1By2bUkO4GkGozFNqk1AfXoXNdVpeUDD2dbZTS3mkkzRGSm0rE4OSdcFx7lO2ccsR+c1
bUAHNUx1VUAozz6ybniuh+jT8g832L2OQOwIc9vUkuBQiWnZb3hpq2RfXCEiB8h5yLVQ0rA+Ogox
EfaM+DcvQ0XKNESbQLTPlPsxiCnREYdB6jJrAiUeQoBU3E5dy18HMI3ftyBGWwmeDPavgw3FONht
LZBIpFVm/+iQj9gryvIDL0brWYK3+ZrayroVF2A4vzobYtkXORgjkB91ux4Mday+7fOp3WZuezta
zk/IZeyZmlZOlyHPTXTwoeNPaOafCBBztfjK6XRq2uahHOOj39mfxpp1W9EX9fURo8AvUXz52MnT
LriOj1NqIVMUDjT+XfbTzpmHm9aSKw7bFKnpar9yQO63n2qcbDY+ECsoN307/Upn/6hicGLUW0ce
kE3dM5/veY/8m909f2xm2kUH5s/eiZ24AnQLtYo2ym5ZKW9nB+IXywOYrEm76+p4mMegy6qwnIfn
uHM+d5Y4LH/adBh01GGX2oPko1uGlnK/X1cqk8mt2/tHP4m/BP7wWNfTjZqzx9Jd6wYw3A86/HAE
izcaLyKwTkdMntCcbj9zOmDplDc528qK0hP8+LgtlF9svXEWx+W5GpZR509ESdop0K9eho4oXpHH
sDbEj8nH9khnToRs1uRGkUAlzLNeGkayjcutFYSA6YdfnfmbyzsLsjmOglSELm/SXct795Qqe16x
HEP8oSMSxzYgwMyMFRgCswqar/5d4c98E+XJfRes0YGbzFPHIXqp5fOya6uwoWlwymu820nRqgOC
HnI/D2qLer44JJUcdrFvWecEVSLoRaT8MXV9uuJnDSVx4mmBgt8KG9xkQxXyoANPHWuOIijOvEF3
riTOLXBE27irTkIMULYSaJ0s0t8fO3yak+i8CgQgEQ5fNQnr5E9+vvOcLvtYHk3HMTpdTONY1SW4
7FCPlfyG5/4Z6gUrnzccER28WHLmlmPrlKFfdyc0d8BSo9dW8R20e9e25roF76SCdPxiD6jNjB6V
MrSbNt6nA2+3fa6iw5wF6QsIfckmpXaDTvZI7tUIZUJQSzaQhaP0WDc9WbkcDfe+jgLyo2yKU9Wl
IRvpVvpow/Eq6x5c7GLT2vLcIPm14o0Ma6rDfjhEnato6tMwLspdVTbuphJ2up0Hr9rNE1trejQM
oyM2h6CaKVLUCI2z9ndKWnBJON+DTG75UK4Ew39xC+9t3XXsN/5JVQXajXOMUeCpt3N4e3bz6geu
3qfIzrINs9Nn4Tk3ss7PNlyvTSG91XbZgYBSeqqck8jWGqGvHvG9X6J5yj7laDTiPRBzKrtzB7XP
SfKDN92PZSM2nA4dfdlmddtIqG2FkdWjgTS/CNpubb/fIX3yM+ro4/IwpllooVI1tlx1dl2FKq3q
ParLxRFqiM0ljqo1VKPhStGRlEM5RA0ADxXkfv8fZ1eyHDeuBL8IEQA3gFf2vsqWLMv2hWF7xtxJ
cAG4fP3L9kkP02xG6DITo5ggGksVClVZmdI9qbyKd37oxKvHE5hbJ8PZJeVEeRXK7FIlzorE9jpO
+TbW0Z7lSGo4YmGYuUkYcZEaVSo4GjEu6DNpg7yuwBfRdtvHc5gxHBMpSfBgVhnv00uF1z9ys/U5
z4c1PMJrxKaPXewmBSTpQjSC8T65FAlXMkAHo87XqXDKpU6WmZNkAif51A+dmlhyQUB/gB79DvK7
u84bF+orM/tsIgvjNso9N5vQiwNqsx1omKYNU/a05gONv1SKZEffBTnd4w2Z2W0TVdiFuYDeWJRc
Snc8FOik29CML8Wkc3GwiSuMojru0LibX6rilIzJtlfQlfT112zSu27gX1vVbcHReFDDx2QQLRNe
SAH1A5eNqC59JbIVSeKXqGiOiZVBPpqdc10vWePcSTbMhOR+PloFBtIDOIN53mxHaq3BAvRVDRCa
eLw7MyfNBBu6XYzyNqlQT7+1/ZG2RfNhSN2z16begrnPRW8mpjDNukGGQysvSZq/JWw6qxZZ96l6
csrsZ+Y4EJF3NmldbW7RD3H7r4+nNnPwTKghXAyk7ly/ujRJSAJUdpHQapfYD2c2xwQbZo2WrYXS
5CUbwwYQY3cM4gLFsLJUct0q7X4sgW1iDjOuvVKDpOoS2vluIAxQB4BCefzyeI3m7MdkOWTe0IVg
1IkuIAV5Unn3nJHsc1PlXxtSveq8vlrNiOqu/93RixjTuY2x/z/uGNt+kG3hRRc31E/SVfuwBVHB
4wnNffsWpr6LabjKFbdkhvlk7mvYNtfCLr89/vSM1zRxhlHZRhXwpeRMXBatpGj9bZGlX1wCIVLo
lLbrSIULkcRcaPZ3u95NAyULVSWWT85l7wZtdBwcsmLWJ+QVU3sMcl0ECXkd6xfUXZPolwBrVPG7
5kslyBmnYCINpT3UMqwIOUN8Y90X7cF20fY8lgsv17nP39Jp7yYXgt0YL1To/eW92Dejc+C2Plo5
+f14n+bOtElhCPqGULdRHV00G39kJXhdPbQKtT/l+EpqOwCYYKViuRrx18cjzmRGTFRhncpJe2kS
XdC2S1bwdvvabb1Na4lVXKR10Pd5GGhpSaiFLSXO5hbx9vd3i2iRng5aYI+qQaZBG6MToI34C66H
hcfjTHLTBBtm7agFUz05p7Y9/pQst/4hTgM/FzUiPdHWlmv8iBEMjB1fGHJuToZjYINm0dAqcs7S
aHs7d20cfeJqiQtnxjeYDISW6qOik3F0KRwaPnW8qI7A2ZcLP35uvYzgOU5wqAsbX8+lF/8e3LGE
rxbOywBVyB6Y1mLYO36inqJJ2tvH5+7+ejFxu5zenYGotsN0KvzwPPF828ZQV3WL7wB4/3n8+Zmu
NWaSYeW164BvqyZnGYVHnhedFVTNEEeHshG83o5O1+pLlds9Xo+NL71jTYqKPE11aMUrH3U+9PfL
IZqAxgef8waoz5tae46U4TTaH9MasKgRJnmgFyi7roWrHFgbiLRF9ltO68dLMLPCJh4zdnydkBgr
MGXxyZ66Y54h90TrhYfE/SiCmayLI+E9Gys3uqBmWQesHL45kv+TIpnG1JJq2P1ri5mQzBgUb6gV
Y4y2qlSA9v4y8En+TU3hhvIQz3yQMyz4wbnVMs6jckD65YILHQ3exSEDo4AbT9sRijGPN2NutW7D
vjvuljW0iVfH5DyO5Zqw7JgwKCY4dXfqRLlw885N4eY73o3hdF0SDtQNz2lcdWgD9TvoH8Xdvivj
pefv3DQML+cVugUNUAyrhRZmXUa4lDK0F9vfwmFYWKm5WRhRkHTiltW2HZ7zoTyQnhymtL2IYQn7
Ofd5w9XlhfCmJJzCM8SannUqrmVHz4BvrB7v8/3rlJnoTMnLOFO3X196EOlKi0TtFa6jYOxdf8uB
CN2gHpWuilLQFR4WS/mw+9cDM5Gase4TAiWt6FI3vhvYpDiGiZ8umMbcx42Yh/bjgP5NxKUOHY82
9/4UfrMk1jxj4SYas4253enIRigwqThQDjmUPYFUF4TuHEV3xAbd2+OdmZuFYR0tOnnd2vFCcLnQ
XSjylx6h4sIKzZQamIljdOzW6/AWjS4VZ1C+6NtoVXC3XCMX6exsjoH83PrdgSt5V+gRmBcJnylD
NHfrJpULqZG/j9L/piKZCW10cnh7C4LXAIZCZyks157ONjlw2ooGTVUHOvzMwDk4yinw9Q9hq6Pv
ROuQP1ni85j99MJtAqKTx8s9Y2cm12EMfKq0ypxeVINUw0CGJiAJvTaps/7YAMbdGbURIKpM0otb
iouT2FsHL3FY38L1NmPIJpSxbywwirjhBB5t9J0HNIvUqrRqva1ZlW5L9LOsEpZ4AZxfd7XceEkH
ZsYgTCyjl5Rd41PGLjYQm+tmhNJSJt6UU/9WfrofxRIX5dz8buO/uyximRS8Yx27QMoc/fzOeciQ
LyXucUiGt9CnLeTZAW3w0/L74/26/y4UoOL6/xH9GizTdc/ZySqvBcv2PUjArPxtrKpN3qAIVlib
AgDbsob9pKDfsxAQySBK/CDjH0pO4jcYt3ztxb0roR59KnuxsrWzm0p9iuS0tHt3A2l8/2YN71bV
znlod7ToTxAc2SlnO1X8hH81XgcJ2soGyPjr49W8680wkOHNOlzuYReG3Yk4Y3W1ZKn3Wefy/eOv
373m8XXjmpeVm3OS9PqUWGpjF/SJkgRBNA6HGhaeHHNDGNe8Ahd+lQPRdMpzBqT16KfAgDv80g2e
WA9DJxbGmVso475nmbZI7WNHdNiWB58U9NTWPd0+Xqi5rxtOaOzsaoTsYn+C9uMzSclP7icLDmjm
KJnFANo1OUHXGTs1vBRPjMl+U7ZWuG6G6jV383iHRpn0OFnesEB3df8SE75ZGmgGwH7ztFKnsPOz
axSmYpfXDt5NY+9Aq0eGq6lBvUNUVr6BnK+++n3yPR5FdGVNn/x4vKIz58JMuPoUiQHRoN8kYskq
lc2vlLcvyZj+aCIkQT80xn9KFKOivC36/lQQOb7IFFCrwAF/eR0kTQSZ+iKOi6+Ph7p7DWJNb9N8
5xCaxJWoBfbDKS7s/JlOTbcBgkwfoDMTLsnzzI1hOB3mOFKFSuhT19xekV78q2/KXSvs14/NwfA1
Lger1gBChxN4EKygcL0Kul4+WXuyWVI6mDvshsPplc14q7P+FNrbbEjFalRgO8kIKKt9J+hT93UQ
H2okxJYYnsd1nDiJuqQ7peBN3qZF523igXxLcnfpfM3NxvA5FQyz6zqlTwXNrwC3fQbt4qmwE4Co
7Gua+Ac/TJa61u/GC5iN4YFwC6gyS6f+1NlI1JEofmot7ayGzllrJ9vHfbN0d96NGIRvlluoAMF4
zsGSj5c3rQIQSyE15Pp6TQSIphvVeAi/UjA0h6iMDlovJUnu50QxsBE4TNqGL+R0OCWaT/YOPgrA
haRKP8cNIzsvsap1SsrurDjQ8usYrHbrpl/M0cws8H+qJbYUUSJsetROClH05ikKo30bJ1DsqS5C
158eG9ncMIYRg3nAb3Vv0aNXewfpu8fR744q939Syl6EyBeGmdtEw5aho6X7jLb5SYiJrbzBghoa
kaey6c84tMdI8M9Wnv9S07hQBJqbl2HZnTNlPAnT8tQqd3xGvlde6wgslE4P/vDUzrwDHeSSnP2M
J/x7s73ztphTklbZlAFeZQtwUInvQrd72Q+Hx5s0dzkZhs2tChnLgaSnXrZHG/xjLtWrmvSg6do9
HmFufwxzHoiVhS7z05NWKbIe7HNk9ZuGbwnrNwUnT5UfHz5GCiJ8s1Yy1ZW2Ul5MRx5Om3pIPwsQ
qy7csTP7bvIv1BAhbUaPlCfBQsQr9FR0qASPlrg2sfuF5sXCgZ7ZcrNgAnrw2LNczY66G4KQZz+Q
2qlc8edD22FWR1yBdmRRq+moXW0HclTnvGkB0GqrZEW6+iVNa7RHaihcgo725fGY9znRsS2GK3Ct
UA6kZrg+WGMHOdh5/JZvkYQPUOhcWba1KqV77Id0rQHOqUe3CFw/zIOQyaVQ8Hbc/pNJwE8w3ASo
M3qP2zVagurwPPT2z6IR30mh2rXHm1drKLZela4s6Z+zYfiQbiIGNVwF6cgYuh5CdaIE8L9VBFnZ
xW6UufNo3Poa8VEBFScFAn6Ge3LI9iws34qKQsfTi4td1k7Pj/dv7kQaTqIAT1xBtepPJeV6i4dN
urNblh94PKSrjw1heAk1TTEazaL21COgKG3rj8zGfcH8t8efv/+qEWbloHBVRtCbp04OeGBPleeO
axJWS50z93dCmIWD2/PbC7tUnzyn+lUUQxE0HsNrJt17IfsnsrPfH5vFbfx3l4FTJujPonZ34qLP
V1rLAITk7sIOzDyWhCnbBMSUVJq07CjTdE2i5lU69QlAbPQwpJckCv84bnVs3erA8x26zc+uXBr6
/iUkfMM9eF5BdFZNzQkUHKMXkCptTlmoyA498vWaeY73/fECzm2U4QRIRUo1iag/sQQd4Cvp9FAW
1RoZKb+v1sSvprf6JjL0eLS5Q2dYv+O2oi8K2p5014ugYgTgtHBcojyam4th/g2kq+thwjVh8Sva
ktc5t59Qjwls7f0Q0RKAb24Uw/QzL0FG0ucIxkuHB2AacAM3d4Hjza03zp1x7+rqI2USAW/5/6fb
Hn1dMQC7T2PLwqc8Ic3e6px43deLWJeZwBuD/P8YYelRN0M9BgIyfM/9kQVtI8EaozZRnX+mFUnR
rM5/S436kmDWQuLjvv8UJiMEV1UpQRPZnay02ze2PtRN9TTyJRa3GfMxKw715KPx1SuHE4CQoJ1y
U7IWEE7a0EZW67IV+mPn2SxwszYpAF+vx1MXMwfvlagPSoou6sfWMrdIhhNAZ05qVTESmYXXpyeE
QM3eRurmMrT9x4JpYQo8dQ7voEhb2SdK46vq9VEO1toPvefHM5jbB8PeU38owHTO1NGykVVQWfUK
6kMSdJ7YufxDEDQcJcPsM5F2tWu36ohMkgw6zfae8o+FXKoSzE3CMHgStSLTUVMfiQQjBM0UiOPi
wVnLTp6tWizpbM74FZO/IQltKO5mSh7zqeeBABtpi9aWFfGqS6z4dzDsL2Eq/z6q/xv5geL+/22+
bB2dsgRDsa5G5u+nKLKVQhZ4KsgBtBhW2z2F8aUap3UNkb+eHwpQtsFvr9pIgrPUOTh6KY0yc8bN
UojKYUJKN/KYTvUlE/lBh+xZlmqprjk719tyv4sQQGMiw8ICMiIu1JqHW4jHrtLiOY76dVVOG+50
x6kYAxAgSJ4i3p9WHXjy8MCo7SSA7vGa9tn6sTXM3H4m6YPw2zgLba84pg59tmm7aZzq5+NP339S
CpPRwYlQxtJeVh1RL9hQlThBEkVQgo1pkFQR0IBV/4PYVrS1MuF/zD2Z3AWCcZdOvEIE1Dv/ZIXa
Ot2kUfUu/IX462+z4L1zargPATCNPaaIsdA1E9EX9JEpcESBPL0RT/6IIs9qcvCW2HIRR5kf1BXE
4Pl2yuPcPQy8FvG21JmNIy6jfy3mVbuJ1H88L0KHWOBHuVuG20yENjLfCQpvX7oJEr2HsQc366vr
EApgEBg7i34V+tnkrb0WbyGMMpbajwLIPaXDLqlip94lSeLuqnqwf3GSJt6nSspqB9xbJSFaHSUJ
JMfl1Gt/RajFs5XQaUyqAD2DFotXedRZTRY4RHvWGxIDSdKuRJ/1cbSZMs2HaDVRVXY/htJKy2oz
Tb0TJpspTmmWHjukbH8WNRikLmD2TZcIQu5DoiGCYfhU6Ao3eSlF8Ukoe5NP8rvMrF9V5lur2EGp
N2rdF+2jbMBIuSs1aMv9pczt/QI3hjbcbZo3IIxEPvpaZXEwxXTTW2i2Z8+l9xxb04rIXykK2Fz6
p8Hu91R9mVJn1cVvssr2BfQU0rrbjc5CpWLGKXMjAkumYaLEG/JrnMbAMAZjTq0k3bmegM4FFHB0
tyWWnqB+MNldFC44irmgzKSJiCevGgt0Pl07vsv5TymffbDJJ20aFIO7AuBnneZxgBz6QqB5P5kt
TJEuSC22HmFNflUhlAkakXTr2k5FYOWs3vidF636JoYXUdA0feywZvy+SRyB7FcXyQJlzQbE7oWK
1lBdTgNEtwspybkZ3S7zd24f+vV5rd2muCUiv/rIea20ZaWnFgySq7ycNIaq+13u9v7+8YRm98yI
1nQlJkD4VQHieuu18kF32sZU4R/O5wHU3yJU+2LKj6QtN5NX/no86sz5NHlwhE0Gq02H4trVRbxK
ygT3W50FRYMOiaTZoBXr0+OB5vbLcMWuN7IW/QPFVVrN15g2f6KxuALv9Pb483PzMPxN2bpO4zRJ
cfWy6DOb5EtdqU0FSCoohF4KP//8eJiZG9jk16ARKCOgIVNcmWj+BSGneurLNFmA5sx93PAVY+mg
IaZwi6vlVMBiEiuYWrGUDZpZINcI2dDvVMYEciXXMpf60kEQ8DWmIxRGQb3V/RQJR+bQqTX98nih
5oa7mdU786EAqFsStBdXN3GtoLHZAfW0k8rC3QRiSMWbBU83E7eYlBtSdx5m1VZXXOpPndP+5KVz
qkv4dcvJ16RhJ9AgbO0oWoiTZo6xyb9BtWwQUJfVNeFQrlUWa/BQKO1Vo2j1+/HSzQ1h+AHHFnYH
pfLq2kJpKY7yJy+qvQBgt4Ulm/FsJs2Go3umaA98DXDvAMwSnnu/VVswUFBAxqNcW1JUxZrGke0F
vjPyj1WghdnP32YW5+6Yy6vI1dd+sn5G6F+0qbNwBc0sm9nI7+qpSFouqqsswTF7EBULh60LNhw7
8LK0XSolzBip2XLu8X7KbT9rr/YYVgGN2o1H0iWg49zHDavJBg/1QuXXV1Jq+8gdVP8JJGdeHh+s
GVsxsVWlL20GvF19pXl0rpKiXNFO/CB1+4oQ9qTqYe2F1eecLhGX3333oiJrXKG68wtvSi1Elgil
D0DB/HAFWMrKsU5WIPpeOM73700MY9hLAcCkcHpKL62PbHRnDdUmLfNfI2hjQcxLy/LY4//5Sovq
oMmY/4zbRH/kUsPQt3185+XyyteIBSJ6iVpUZtcJ9QY4G+GPwyqR6DxbmOLdo41hjLuz7hjkEwd/
uqRlmW8scA6s7KnO93E5qYUh7teTMIZ5gWrkifnApkviOv0FZDEQzq4AQx96r90LSofV5IGtvCGi
hlCfhMhQk3knpSxcIZAsH9fKRW9I8Pik3ocB4tcYMTzajepEpMl08W0fUs6pDv8VmWMdLGsq1lai
0ynIRqFVYE1RvGmE6wY+TYado+tuk6VOglS+qHZFDkVGDSGw7ePfNbcRxg3tj1MXJ0hpo/lu+lN4
FtRcnT+t+JhCHTOj9tLxRB+xcrpoN/+t7PhnPfDDh365GaDndMqla8XThUR+vR2sqtmmVjK9WJ3/
oQjDZ2ZEXoI8XLYtwLB4Wn6hgOakVvQjHrpXChZx4mULfv5mW/9502MYw6vQInKixOLTBWRXTRp0
PSRc0qJYYlCb2WKTc7Kr/L4RUztdira2j72vEpAADTQPFLGHBWObm8Lt7+/cBqizuOTani5oTtZ6
Lf1ooNfUk9YSjH3OJ5phimOP9o2L1EIP9/RPATqZOoTkwIDGFd1AjlRtfYXepUnqdRYvSQ/MzMok
Cxtpg2QHxZhoIwV1n6MOelgS9robTvrMjFnCygK7qqqsi6zZpWThZmzjT2J0/+habOsy5AuOZ24O
hqclhR+ldRbZ8Dvlp7T2fgDv8vbYAu8nEjEHw8OqUJcS/LPTxZmUCmKwZHeUHLp62BPnGJZiK6Lo
nzrrjzkbXknsXCJd7kTVfQszf0OpOvbMPkjBvjz+PTMH3TVcLC0yCT7zYkIwTrpt6jdO4DQl8m/I
sq8eD3G//glbNZYzYlBfQa8yBXdOzZCoGi6JwzdJrlcUqnYxddpAttmx5+FLlJFLlIKKk3xMj5mZ
gs+R1cStzoH9z916W1vOj1qKfuGczCye+Q4kMUEIOMLXoUvr3KEqnTtJFVgIqR6v3Ezo5BkXDXTD
ReOL3Lq4IipeZRHxzUhcdXZcq9lSXf15PMzcBpmvQteR2nPFaEEnJ69Xbqmure6+xNAJhNTKl7QE
5CGVTwOACWXRfUpipAZQdH1+PPrdhwgMwoh2pd14BHVc61JB9CWIHJcGFSXHsoq8DQV8+HZWRJgs
LOmcad9cyzuni3iJjyh+wT2FjTiUrc0CKegSB8TcXIwNyzqIDdU1jLtQ/gQcNL/kDbu4PjvG6Qi0
HN1k0WIb4sxUTG48UtJwjHOwpdTNQH5Ndhm+eS0QR4+3ZS4UNHnwAIxyChAVjhcxVb+ID2w3mn61
zDdNDcTCpL6RRH2xRvmS+N5rg5qfPbibMbQWLvi7zxSf/YcOT92kVathuIytfRV9s0KS6grG4Xhl
NSRd14Q0Qen3Z+YvPYxmZ2zEFCBnta0Sp/7CdetOQTM1+W8A0/hnCB3bRzaW9kaVvR9AtXYMZEn0
98TO3RNMYfhH1Alifrdx/n28/DOuxbn9/d05DVskYYgfWudcVucp0U8sL3aRWy/kNec+fztT7z5P
PS9BNcC2zjJRa6tVm3Bytk5TrB//+hnHZb7CO+nK1pWjddaTtymKCeT524p6QYy08+MR5nyWyZXX
Ogn6of3YBloGYha2V5/x6rrQVK9EE/1ovOF5VHrFiBsHPBOfmqzKg9glCwn9udNpXJs1+unxqCDW
OfFfKDo1b+O6kAQAY0Upn5GwC7IlFYK5rTJ8SpUCmYSXq3VmaOEB7e6zb02B08e7xws5E1OZmQw2
Fp4/6JGd23H8mrnxqXScDfL1+15EG5I7SzDB22V/J2A3CfSQwozzLIk86FbjqQgZSV6AxHUEB9eu
r7fx8ETii2dv6+IJTAJrMX6oMuwzM90xxIkHVFrsnYdO9mAU5lem2gtY8zeP12/G5ZttYkVbhZSj
WgcZw2YVu3ptifjalunKBZmITd3TrUvk8VBzW2X4BMliNkxT6p1J+zbw3QR5yUyxAE0Kx0k0C4PM
zcfwDEPIipIyrJfb+T8otE3XnuDXPM8vKEiEgQcNS8j2yQ+Odjst7/xQ4U8WE6P0zna3GwQHIoID
pXqpwx+1rcHJQraPl25uVtb/j5MXWTw2OOpnXmNbyoSGAQ3TlSZg3rXq/Oym9u+s6z+SwseZM7xD
MtrtABZ+DlHwau/LDFzJIl7aoBl/YBv+IIvTqmVR5J5r7bzkonyhLXJOxF24d2eiCrOXzPfBvC3a
xD0n2vtXC5SoHbtZ8DVzD1Kzbays/Npjlu+e0Y7xluT9pWzpDrxyW/SJhUHU2v8Ihx88qBYFrr1U
lZxZMLOFa/BZFWcAfoN8AKVz0gHN6xz9Yfr2+GjNWKXZtkXQ/8Bd4rhnMTKNbJk8RyQ8xLzHVdD1
n6nqFsBuM5eqScnZy9J3YzZ6Z/T3/R5C+9IM8s2OpjVoSz5mJiZj3pRnrB41WL0SR5KgcroqaESx
82J9AHIvCVLtotGk4gthwtzOGNZvc2F7vZ+754GBbieYGjQMLjiWuWNsGLwXqcpNc3waoU4fUN1B
twDN9I+3fG4nDPvOLRvUYRrHOCFR3R4ihsbGddqwEVpwYBS89pLyJazrXKBjdm1ZOpSKZ5MA8wTf
2NSGuqfbruowguIrWIv67jvn/kY76g/1h4sbfSFWtHBpzyyi2cYVVUlH4gnIfU3x5EsbP4GovPv8
eBFnNt/s3oS2klV7yD6cdQl1z15Q62hNXrxvK9YtHIKZKO1vDubd7aKKfJA29ObOoMmXz5AXdl6h
zBsdKt/OfWBfdEdWkOKcQOU8tmOyTrJGyc3j6d3Hvvjsrw98N7ibD1OspDWd2TiuAPZdi5gf5KAg
g9dlK7S7fAJT1nMTdjvPCV9cwj89HnjGH5mdOsSWFnG8mJ5RmfpcggU2HNNLTMK1O6lDiXr442Fm
tu8/TTt5BbxAlA9nL/KfRkY+de20Krph6dzPnD2zWSe1VN3UqhggC27dyCYy9Ed4iEIe//q5m8hs
1QstNPU2ls3P1o3cm/VfQET3VhX266TyPVrmS3STZqfYsfYVW0K6zUzpb5nj3YkQyag8oKHsM9Wl
G5CyhKBC6i34pJn9MBkOE7Q2ds2onHOrvPXoq5cCD0cWLkm+zi6Y4aupm0gpGRvPgo07gY6PYGLy
O5Bnp2pCyVC0uyyM/vgltHRq/0PAaNiQ4cWbpgEYWtTTOWZp8kWk3mgFIcz4YxqVzOQ6bOvazh20
yGDR9HQiU1FvpGqitUQ1d8EH/Y1t7jx8/tMXVgwe6DOgN9PhUWDzJgAwcGVBJJruIqcELDbb+PEF
8TxejHhN2vYv0o2r0NYrWTw56DtoJn916z+wanpMhi2rw3VU1Ovc/kz6JzQvAoD6vWVL76W/ccu9
33s7YO9OKSdNqZz+po8T/dKxtY4gLQZ6B0jbjXjkZnW3dm4vGx5tHC33Jf06Vl/C+BkUjT5/YrpC
za0AEcQlH18n+cbHz+CB2jD/GT/dctqFKPVvB/a9X3mzsXe/UsVDk40FfiVk3EEJcQVlJJvqdRY5
AX4pj1nQQVe8VmEwJRs/ssHclq0c4W3b6pLUwzUp3VWBjjH8pz+STcaeabYQEP41uXu/zTAVGQ09
IxPzz33+Mo7VijVQ25TJqpqmde6hHTrfpdm2LNkOFfct0gZ10wWj/3nBtc1dAIbRiIxNZZ1OPsht
fwKVHVO2YtnPsN3hed1B8r6Wz6UGUWP5bycueZyt5QgWoBKFoW1ULNEHz/kLasRI7tRVLKNdeBYR
/cZiWp5xB/3JatasqPRxhL2s3ie1U15yx2mOXeQv9TvMlVhMqrxWchX33IX4VvVlrLd/dRiBsvTy
jaqhmdjne+Z6QNS9jWP7zBtvB3JYkOlF1xSn52Zh/vPCVtyW/L8ngZrdcRHg8eMIAoSzLbIDfgoP
q7Uzfc7BIeY4b5BzhIr6hSGEdwsecNIu+Jy/D817496ewe+sg7A6skMAySCZB0JtygLsvo+MdAm2
HMy7YqBoya43KD4Dy0QBXQkYTeN+87PkdjrH8AzSJ5gGy75B4y+Ywn9uDKww/UmL3Y0B7WZj5RTk
WDD8b8u//P47nZosfjnocgcuaXgGJvYVTLBu/9LDcmhSfkID3aZu6MIS/X3S3FuiW2z/bom067Si
dFu0rDpJUNTPzfgt1Mn6ZpFEk7XsCbI58TYZ5HoAg2qR8xVWBj66iLOgGS80/oG909F0ikK1nbrn
VlyUQlOVoxdu9NldNDwxMDNOEycgiMNFcAMrR841RvKsRt+RmqJ16e8Zv6Z9/4QxnzowDLSgzZUb
2z3QXK0YiBfgnW+nnwEc4X67EcHiHEScH5pw2FM4xNwGS6L+4UCit1b8jLP/+ODfD0aob3hnRNuJ
q8K2PbnjNoROE8/z9meTh/T34+/fvnNv8wwPy2M/1iixNGBlqd5Kz7/UCbAfH/v2zZbfHQwbOh+F
JdAtp5IRzFaRe6gza+FBdf9BQn3DKcbdLZtbuxXODOtWdnyy6E1/TmboDHf7J2klDoSnvBJGqBam
c/+tSs3mv2hUMep7TXGSWf/atelbEoHO3fIY3j9tunBUZ8zW7P5DSdehpGBgpMh3Xkg3LKpPvLhW
aRKAKW6QaulVMHOwzIY/H71T1PdUdbLAJrJKfJJtAMBGYZywpdrFzNkym/7arPVSKNawY8i8L2BK
OSmo6S1sxty3DadTjpPWFbf0yZ/6pAtsnpBTnfElGdCZNyc1mWy9xvaA7kPrqkRNHY/pYCjcXdKr
vz7DzrtzfUsb7uNIH9rq8Nhe5vb+Ntd39jImiRdxx6tPYBQs99xK8iPoh5Mn6cn61PHcftJQgwps
WlUf4enyqcmgyLO8UD1W8tTH1lOad1+9cElR937sRM0mwKKMw7yKGjScW+E/Mu4uSY4+aXc4RENx
SvNk83jNZoxSGH5ginhqsyrJTlAX24CNc91S/98poZ+EFS6h52Z8zX8aASuvL8uO4M2QyvAa26WH
pqr6f5x9147jONftEwmgqHyr4Fi5uuIN0aFaFEklKlDU05/l/2o+n3EZmIvBAN0N26LIzR1W+Nk0
VZ/bvq5yo5plk0DVY6umyV6JcBd2+DknkLneohqL04NJi0rrIditYX1laHnps8+yGm8iTseihBzg
pPec+M5LNMn/+LNP++EfmxhCfE27Rowc1CB2TR/mEMd8+f5dX8iEyTkAVibDyn2GJRFMLRD35D/M
tORj56UJkCjTUG0cp8sGvWykKq/URxc22DkaNnS1xViyPG0wgCocViLYCFBvJh2UKXjfH98/24Wz
//8hX5VppjHmgDfYOz8qs/YkAA9xlZItwG48JKvafv9Fl57n7MKfXVqGAewTjnNDtgMcxIblkVh5
DF3/Shi7cLOcI19FDycv4Y/zMTZuEdjupg6SbPbVleb9pb17duJNgE5Gk0AYLQicx7FaHtWi/+O7
Ph8IUUggNnaYj4673MqlXbNm1e9eCdq6LJ+/X/8Lq3OOSRXOYoMQPdqDJ5Zf4ZjctHVzazVrrlyM
FzbSOTC1MhQtMe2TQ4chbdfXuUnWLBZwMwY2R4HBx+prA9sLb+IcoAr1m6SOZUAOvvB16ksXPrb2
Sl56aZnO7vdWoyXiD3gMoA1u18B7opXzFsJt/vu3cOEUnKNS4Ro+JMEg26MQ3ScEMV88ETx0qOSW
aNl9/xWXXsRp1f4RCEnd0Fm5kDBD6RCwzcThNGhfRCtS1vFciysLdeklnJ1nDS9K0TO8BDh+/OSj
3U72GiXwUhJ0jvhDQJqahmKvjkbcrqR+YB3Q6Q5JQDoKt34TvEGj4sEHWZ2vy5Zi4Pj90l3IHc7R
gKKiIXPK2oU7LvilUHsLY/KOCepPOXa7JOZXlu7S15wd92qcQakoAdTwgHaG3JduNqF5D5Vzy8s/
3z/JhZkTOQcEysjBPDam/KjALB7kCJXtNp8XdR+t06GdMf4XTN+whd6FC5vSqgITwNPL4/dff+EU
nSMCm1a70tg1PrhGv3Zr8Da4K34Benrff/6FzXfOFou50nqFZvJhHIi3HdXqvgSe99/cPcg56Hos
DVnrCNd9oG952N0m2Gjgbvz8/rdfOJ/n8Go2VFL0A95+WP9JMG/EBpjJpoVcVDnMqT9dw5pcegdn
cSDC1G9quqE9QqVW7QBD5Tlngf0QdPyPxVBwFgMYWbxarVF1lJ35a6D0trrXWGCX3jD93yjWzbCq
cUCnP2IjP0QOkUAbLdcS6wtR+BwyXYuq9TGTrY6uXb6A+tnHdNpirHPXleJKtnBp9c/OeDnWji3X
0Tl0AXC/jS4ibyp8NV0J8hdCyDlylPvCjZzaOLgCnU8+D3kwVW7eS/XcYAJWa3oFJXdhpc4hpJXi
vixbQQ+cluX93IlNFbAUTFN+A43gzfcn4sK7PgeKDiBzhTye+bGcvdep6cEz1eN/bAad+yZPbAn8
yO/KY0P5kjsNv6Vlv16JQ5fC7DnIM05GkBmQDB6h1oCKvEyizSihGhr/srDyG0OZa+jFeGHQ5X7b
OI/BPK87OiT2SlZ9oUQ852ICVEi7FXiPo69mkgXWaBjfQPy/l9AtZP3vWPIigBFFKvsh+/5tXdjZ
58jQVgYulPscWK021Y5yN6tC+r4my5Vc+NITnR18dHAxEIMCAaQknR8ONAjb0tmSWJVQmU0+Eh2M
qSibMsWDX7n1Lz3QWWJPhjhu4ThDIf/SR78aXw4I/CKiKSCh3pVFu7TFz8KBcjDzrJdmPagegwtL
Z5KiU1h8/0YufPg5ADRG5PJjoMePLfX/wKpwRytypVFz4fyfYz6lQzuy1N58bOsSnYbwz0RoGtB+
p5r2Sq5wAbQNX5//DfW81m7jl4M+OlED5zHfqZ27IeKfbQ+4umUA5PowO8njSNk9oS27C9w6OpR8
DG5V3Y7HdUiGK+n5pZU8LcM/cme4VDk95LVQWWj56rjx396YK9f+hV12bhZAT6oAukJhweum6MsI
rJkhMzK8sgcu9SjOPQJWPwrNJBGp644AMF0mHG6V/SYModknFjTxafObCvsVsaSIeJz/t613lgEk
mG2s1oEoWWi6hyDgj7ETXJsCXlqxs0hgvcqCwopEKZ4w9xrBYxUklfj/9z/9Qh52DvGMwM1fFnTQ
js0ytJ+uSlhGAx/z8aENOkjvwgwcajahUyMxTsDc+v5bL+2ws0Dg8ckZE5zWA4YruWqXKoUr8rW7
7kJWcI78FKtvR2AlMfjwFWgkwPL4QqVuj+FNlRobQG+9kuXAtjqGh8SVO/BCiDgHZ9Z0iZpOdeqo
RDXcDss85qEvAAQO1r8Dq65xLS+8rnOQpp49B9ZjOD/JyvPae+sjAxGejxnzYMO9rL0qhHjhAjoH
aU5xbxZvRv2MeRwmIPP4DK3ajLM3SIHx6rcvoyt394X9fQ6lhR49hHx5Up2kDz8izLSjEVbz67V7
+gL3GjoZ/xvMFuUQ7ZZRc9R1e9N1+gfXTq5UnLmBfgPv4tfSDhloCHFaes1Ty4ffNJ7ubDxCQgBu
CfXw/v2Wv/ScZzGiEQur4hk62nRIXfYO14Jl+Pj+oy9FvXN5fzOQQfawzj0GGINvIkzH9qoh6kny
lv+AJGeddWtVZrYHgAPS4zqlg7lyNV7aJ2dpg8O6EHkIGs716D62ursHQv2O1HOGHnEu66iQctmW
/D9Cbck5ipRzajyiK3pIJvYRUvnkLeO2jZb/VrCcI0U1sEnMXabmaNbO3IxSmS11QRdgrXuNWH4h
9p3jRR3i0MZhYXDwDXvvnfbZRXX6/Ua4sMfOcaK2jAboVtj4MEh4T02BY9NkkBp5sPvf5gvncMN1
7OJ1QU160GMFhdKAuTuUWdeW5tLvP/35PxKPxjNh62BDHdelQrcfzIa0pQy6W6t6/n6FLoTpc3Rh
za3fC4CQD9pfAHIXgZeKrltTnBmgIdRQfP81l97x2WG3LeSXJ+6i88PG+lasELtygGvMv//0C2fu
HE04aMspnFfjA1GgWc/wlLJUvyvPWbOF2R8QjADvOcTrYa29kiZcejNnx7yJkyWKYA52cOJaFRbC
uFU6zWXzairI23//WJfKyP8Lb/94/V4DLYQQtiin6XsJpqRLw8KukB0kBv+N0QA/3iprSjeTLAHn
WkAHT115Yxce8BxtHI+u6mNiowP19b6nwwvIEHWugvVau/7SF5xu9H88XN+5jlw4CaHsOcdo11so
bDaz+jHXqn37fgEvJAfnUGNvXXuPcBUd2iAog1fmgHKcKfgptUhDos6mRPvgpMu1RsxMBof0Vxbv
wqk6d+oF1GCa27WHQH8SJ7ke5v5+gcroIVGwcSKGXetM/7sYYgIbkP9dRIx3oR85uf5BuiJJdV8l
W5+Caj85MyQtfK86MpAlgIGr7watf8Pk1wBfmky5Sqo490p7Fy8hZMsh3LiWoym81nELT1/VD/7X
cw+Z97MiDg6/I+48aQ+x29+LYMGO7YYroetf01p89llVRmbLHQ+PcIg6OmVBr6sNrNfeG5e+raPe
zsI8fL+NLu3Usy9yncj3TmnZYSnjEgrbertC8jwrw+SaHsClbzj9+T/OwkiDCpZ7U3BoAisPAJOj
DezoeGeZZP/tKjx3cwj47EI9RwaHfvDik4SveqjaMYCWktaP36/TpQHNuXkDcVc5CtOEBy82c/Qc
LUPI7gMbdQNoEeSwttYdNzygOjpw3+hqz9XoTGXaeEhDAwYrux/f/5J/XU9sjbP19MY+wsU8mcPE
0aMchUwTS1/Gpr4mkfyvX4Bzd1avtQQAWAjZrofeXR0/U5qz35BYrKAUR6BcfqWG+neIOTwYThfe
P/aFp2ddDaHEggoHYkhdfIib6heT+jB7AJNBGWvMGvuzVGsJ4Wn2AgX4PiOt+Nko986akqWxNxR+
PaYLPqQMB5ieipdoHF/HMHnjJfvJjJJpWXvQ0OV63C09lJWRyTRIlti1x7gQBM7NHkJ42Rs4AGFw
UnbtkDbBNG1EDPWg//Syz6Gl3A6ih/hZeBgQY83e5fC0TKsODIbCh1bsf6IUYE+dnu4f7wLSvxC/
GZzlEJW22o6BBxEqb/X28Gi6ptJ1IaKd+0k0o2xU1bP1EJ6kU+hQvsD32qSLr20+C0uKIOTXBvP/
uoOxtc6OiMt7y9ex9g8YCLpZOZcghtcgMkAwtL+WvyRgdGB1/j9AJ77mbNXWbuhUhcbjgUCuZbty
GQAM4/9mdV0Q6ccbvLG/hMxgbkUnI4G+hppf+apa731168dEyvchCn5xl304GmY3Ie8PaxPuK5Yo
6JlE98k8kjs/iW80EWOWTC5UaD0APdqOP/ik+lhgUwG5ZPdLRGG5szWOQgkqJyxbm8IVy5d2g1wO
HagWzXu72OfQRfLbE/816lrAXthyaxTwVb4DeZ74deLssdEd2syse2mGZKtVWzRqeHF5+0jKuCpO
nxN50bZjJK9WmXN3euxs99NBvpHVQfSzJjaTpDvEmI9BAHALl4hdP6AKH/3DFAUwCSbTRldwPWhZ
0XOey6DbRiHPUL9mfuAdfZ8kaR1WXnr63TxY141nYPg8aTdKSwI/g95fb0wVQUgNoB0q76cpPFS9
2EsmbiQN7llv/dRJmm0lvZtJBSkTMDcK44IFawGJsj0P9YFre2gp2cNl5hUo0FTp6e40hRQOuHZz
+LNmw93kV3fG7x7QT4AvZLk+wCF3VzWGZ0lV/wYganNaXtEgKfX7+AUMFJGuVIoigM3eUC/3iez9
DHJfH77QuR3WzSL9Yzz7Hx1khoPYPNV0fgeO8naMgyg1JQHHgK1z3tbdz9NKn+74yhtQ0Knqx+C3
z0Tpwgn6nS91EZZyTgcjd1MQs03b9vc1gQ6Xtn+SOL7l0p+KWdM/UD7Ze4FJVZS8zn1/lG61gX9G
ETAnA+PiT1yVGwwb4O6EP6yZc4T8LBoWJ1rzNEOB2solbyv97MHOe7Ou7p0j3BekBiEMmdw/PTcQ
WInpxxzx+p5E443rDvNN6NEXkgincCNk8eVknVTwMNzMlffYN9WDaysI4ZU02M3Qaing9DPnonMr
dBBo9wCwHMw4WwIFet1F5RaRu8qizow/PKH2tW70Ex9gnYQZ0D0YPw9QrlEHNTZyG6MzUoywPsc7
bj4gCxtunTVEDQHTmhADt5TU4jNQY7xRscqbZdwsE81Dt4a4+mJT0Xc0azvvT1KLIrHkQYTsSbH2
y3emOoupGVLoAG8kgi6gSltHinHLrOOlU9nsyGra1Eq4pemWHL153nm8ztBKrTI/cZpPFLUvXPsy
dRO2tU70Cv/ENyonfxuJemsMEoUkki/EmV4H1W9NDHw/teJJwBU0X3UyZti3NxOln5AOBEBV3niV
yNxkKKRaSVE5EDnsE7Jjli1pJ6ttD9hkrvyhy2wob+oxqDNSOkFKXXfJg7iDjSJ3n7qa/SpxetMp
HA9Nt0DdXJR16o7hAb/tHTPKuk+pIfiZsPXOKlKmQjQPZIQlNOQxc9Ae/nSkeharYWklPJPqobqH
QXybVqOR+Ng1TCNL2aEXi8rFQOAT3MktAUB9HPtftl8tWtCxzSyYi2iSWbqvESnRBDB/Txtvjpdn
WPI8sdIc2qlEPBPhD5g3Ofk6sZ3TR38bxkdAfEh60lFOg5ge9BC9Bz07LnXyGomwEKx9caB4C8vf
HKEDFcPSDbmEu2EXNDfQLXwaI/fkpjf/wT//qgKDerMvu01penQNXSg8oNIGMT6CIqNa4SGw2Ala
o/zYjUtcBG2wc82AKc4MkKov6s8QbIt8lN22BQ0QZvXhRjvexkDxwIsYooWbeqbegYW9t0xDPWpo
l81q9QSnwrLOLMcwAwNoudNrcGtcsAedUIgD92CMNkbwNB+TrOnjLfHdTHfNkAq/y521eWzW9jOq
7TOt9I54Gq0UcLoaQKpjmvVlC0XRMZyOwch2TVy/T4zvomh8QksE7N7VyzwfdHZZrcEuof0XGcYV
sEizFOUp5EfmMIPXWsJIom9KmOSW83gLtZCbmDf9/VolRw8UxDCYT8hgmLglMN5evCSHeNmUNpL8
pN76Ocdg2yoDuk6T1DjBLtgr9bJFAgj5+nqhwJZyH7RMEEPCjiAyJI/RUkEctT/4E9ktJ+F3VsOd
R/VPlZKPrRLJtoZybhbyVWV1BUPfSO20ozYqNEXozsiNo3uPobcUqgEqO7H8GXlDm01S0VR5U5A7
3frHldj0o10OcbvuAxHi/DdAutNST5luHJpPIR/3EpLTTzWD9ktQ405AuQmbIFa4s93HFdEP4eDl
Q2j9J19Ch8ldVFGus3ibmMTJcRvwmfDiSOTdlUn0AlfoO6+OS9jYu6LwSnhvCNW7+5YFv41DRMoH
+JXPYzCncTC+VnaF+Ee/JHnnRXXahnWVqnl6J/1EU84Rx6zsdOYtJ1KML7+oIwGQIK7d+b5f7pW3
hJkrBkzhYrnzQHsoRse4+QA2cW7hfba1q60yzBvu41HTIxIEHL01o9SDlFUJqMUQZhZIF5H0fQ44
8y9UvnucvINj4B8yR+FvMi1+Ac9L9lCPM9+63dzuqHHVHeSA+7c5nPubsunbAt7H2K2COKnUpHth
JOzyOIyqFNKzJ2nUBsiR1Jn9FTMVEO0zQyK4GFEGO95WoFdfoxyYpY+YVUOfOx/w8bKgnRlqcDhF
ea8Bst9047jsXeENDXCY9fxqcJ5yaKe5CmGiBliggUp1YRLRv/A4Qp4I8nnuVXTM4JvbFpMj6kPg
9+ubsUpsKNLWjPPB2ZXAnoSp9GqENagDtnVqFt//EqwM0zVqgrxrI7sXhshHJobpsU6o2xSTVzbP
/uqTTdMl40On5h6P6PbjH39wxVvYhdKCVoFZr60mA9cVqAuyPOENgQHtVFWPS7tsRy8ad34Dw7DA
NWbJhC8xVXf9pVCW69eygQVpoITZsY6yL8eb26+KdRZmHQp63Gu/TG3K0SPKy6FcvVxXPeiUsu1D
e5qWjVsTeP1NEjuiGOBPkA6QtysgQxRseNe4mxEZ6wF1piiilbFbKdygcNGbgcbe0vz0Z9+5N4k/
3CWdEneEB16ROGQteOQ+QaQrTruSex++iukDCrAgI9CHSCuctkdlKcTJTE/UD4P8NHPZxE+eT/RV
aSQfusXwM4i9tQjZGqcOruEb24vq15TwIVNz9dOdu0ddtj/9ysV75xXmVuuIjG2xv4DzNhulQg8N
RvkMVW+eoleu3mK6qA1ZK5t1sZa5qGeo/4bwaro3Xdxs4X4CqyM0EQrr2xAQNVY+e1FvMkjkcHlU
tPEwXlkikq4zsVCxSe4FVCdyT1nkxMsUbqCp4e8dl9fpzC19rdQY3jTrydtS91+wOtpPlPEHDUVE
BP/oebLdL8jHJEfM4WiGZN4iS1/Cv3YidVoiHUsZLFHSHj7BqTAMm67xTjh8h9x6tnUAPYZK7cgG
9eq5iz7oNmmOXeJRFNX9vUP9EaIodtrXNadpz0xi0BxjAY5v3R6AoVF/OVv71HLLN9BSNADOVHv8
LgbG4Fy/eswmDwp6FxkCow8ZohLaKpHn3Ya9nN+UO7plUUUgNaXTqesN4YNoE2HfZ2tchaD/lSIN
hgZXDPQQcwgYllkPt8FUqmHKwLpHmKXT+AnjNZElq1zSmvA6L6O2/pRJ9DseoiUzrYUNbexh76++
vw/tcm+tDX742F/7OB7ExndbtcVE4bGT4w/CxzElKy1f4bmNS6mUv7AjzTGmgTqgg3gHFigrxhlK
/n4pO6wTr/3tIkd/J+FkufP8wWaK6eowNAEswdrAy3r8yEy5A8lCsjRHFcwCFRdApqrvo9yOSufo
0i25gihgJisNK7nKh4Oohzx9WeJwR+v5l0/JuHWZfrBDz5G5tbToYOKCxGt+s0IEqYojoKng/zIF
yO27SguQbFVTzP1c7uOQvkjuHZGXdog7sKtvItP/rJvgFxGDzKQD3EPZxR94ROdu1tpu+2F5amDp
k3ICGWAoAj62aKHe+eiLbUfJzdcIj8ein/zPecV1X87E/IiXvstD+N9s0H1QuccX8+SuzMtp5Ppp
fdr80uNRunajB65MOGdDQ5cMqp/o2uDeb2/iziJ+1aRK7hgZly3hwydrVJ+qwZfZWHc+Sju369NA
wMkbiWGbOdj5gCBRnk+s94HY0N12rZBTLwKpWa/rcdM4ptq5DhObuoVR21AnwcaHDQwCJfULMY3A
FVj6CxYHJotaM96oSlf5wsMAKyO/Jszs0572N3LFyY3o9CwA9UONMZY7I6Xam3o2ud8F70FTa5w2
lyTQekNJ2OT4m+HGBRNmR0v1UrIW7FDqzlG0hXR/8AuYt/Kms3P7OIUAbLqJDDeUe84+gLELcj/O
C2RxX6Q+zekSEKen1ufwWnJ/C6dzi9oJx7w+qRS1y/DeAP+B8bh7N2MvHGuMrtK2buXGp73AToog
xRCsPzsbuzmrEJQUq6pNiAI6Dw2IIBSTh0cV6CgLBxYUuG/KrGakSSF26Wz1JE8aaTRJ2eqsDw2u
xFxSMf8VUqKHjS17NzgKxP6O9e6N7FyE6iB4g15cu0M/GjV4s3hbd+nep3EYj6D+8Bvl6umz9oxG
q61NnpwRnzmG+ldo2j6b2ihOCeJw2sRm+YhDxt5DErVZD5plYTyOITytc1T8r223dOnSojPQSmvV
wzSoEhz82Pc2Q6kwR0W1weoSaj4BfO5+8sarevikI3l2NITlZwSMHp574V8nWXWNnkNsnN/4O1E9
th10UwZMRIZw2vl9nZCb1VoE/WAOkgI6smE6lt70bp1O304gVd32a4QMtRESWitine5dZiF8ogAJ
K5IphHlcN4T3UdiU4UYlaMlhdowfBsNpeIe6YTZHfV94ZHb+dnMj7yaUX8/LOBG9S+DMCyMRIuyU
Gtf46eJVyF/NuKJYhxHMptITuze69f00jjhqBdywDia7eiZFy2j8EQSs1zcJUfQLWCqzAVt/+aWS
BZ9lBF8LFwYmXerVLQDvq/bGzSSNQXY7qf2IR2XZQCeykW5bo1EZh3m1GDQtgA3KBgf2ViOGyAW3
a5ujZm4Qv9Gta5lFW52aKhPoDm8XHne71Qp2cLSun8LQTXpESe6RtIc2Vp2yKtQvPAnt54TLtUSo
IOgrQHFQA6UVLbc9JOYycAlDuCo5MsjJWDkcEFsh73CW3SiDhhPfLi1bvwjqwh2U4+oPgMdA6Ihi
f4XqtBrHXDbxWPhIHVU+d46YUZjArKqek+5QUkGgZhn6zniEaDzqkID7+otU7W/iDeXGT+xfG6BT
UDmtfYp5F84bHQ3OH7i7UCRdVpRoScMB67fvhvE9PMYCyHz1UNtZbeyDyD6pV4Eq/LYRGtaEpsKV
taywLh9ZWWWDmQPQC1yT+Rhw5syW4200mHaLswUzYBmVYOwRwIWWmt3CN2PxUk2n5MaWSH1LNG+g
CIISoiQW9VPkTDRbsJgZSCB+PrrRwPMQL+mwwp73YXa9MEPqyfOGNuh1NmbaIp0b8CO8dmtG9BRF
B4kAY5RAop30k96hAlQ36OSjJeLIds7GUrqfieZqLwjoE3UIRe/MQZ781MJa4SkO3GarqGk3kU/B
Wq4SWLu1oZuSuLEncJA8+pFbfUqpk2zUGoW8YWp+ssrG6chkdUQVj6wCeAJIqkT1Qdlu+dMjq3tK
JJtvrW2cuwSNg1sECg9dI9sdw4a1WVd1825CPEwn2N4/cmdQh57EzmayXDa50aX07ruEwo22rO+8
gds/hDpNMZYx3da9uzzC+DvexS197wYOrRAj5m24VMNBejO6DSV6VJp31WGhlbkxLVMHZELD46BR
WITUKVPN5/aFtrN6wrSv2Q8rWK8KlhxbnTjePSoCk5NIt591hySoG6Z1T/X0EFg0yCrp62yCN83v
Gq44mbvieoceUJO24PrchTXwvEz7TtGsiARVzZN0xGW86dfVbGDehSujrtG4U+jUVWHl5K47r1mF
TBtdn1WjDxFVEICJTCGq6a1HlLn3Vj1saTk4eRN6f4Y5wc3hGExRuKOCzVhxetMESdjD2dE/bY2R
3nBa/TXLSFKQy0D/WRy+7+gSo/OH1OZOsLCFckRpiiZgHwRGmA/+7LhpGFpx7/qmPa7S/EbF2kLK
lkfwXgTxClz3VzjNyk/Xr1sM+cr2GfFieIQTIH+YR9odWLQ6byoc/a8Y7hkPJbzgMSJH6KPDYN5V
BZWzDjnOBuONGvUdS+5AyWxzufQoRBOnzcgK/YFJ+eY5EHFQeGacUrhA6k+ycv5WGuvcKBvYI43R
n+QWslV9ohHjdLum9eR/tbpvtmRC0eMPfbXx45rCjt0n2x7GVVmXtOYXyj40mfuRQWo7ghTjrh81
WpWVz3ZA7DvbgbRzzpBobipsfXQu3dewWhIYEXqPdcdX5LyQALufKAbxILJCyEUqlSGFISmhAXw2
E5ioEsGWDMCXeY8KvM8a6r4PY01SJNZvchUoonXNP5BgjlndTXDfFiQ66pa2BfYmSLjwjDqWUNsv
BggG46D4K3IDQx66JHQ3q6TTpik5dEiCtsf9j4Y8dMPWqcA1H7xYRyS46xe6Ly3WujFkxj9Bvb3S
+ofnL/22dHuR+5UzZBDDIDekbWSVJZwsdwNEs3FXCj9f/DE87cIALVEkJJ3roeSZ2gTmQj1ERxa0
nkPYKd8kETMFZaJ6cCQsE1OxOvxjnidcRuHEi9UrE/Samg6texX6GyoTk4XtSc66jYbcLeuwRi+R
8s+uk/w3ShCBuhZOlBmqRVPAUiVMqcdxyzXSQBoVulKLqPgfzZzpwaswFxnsMm2AruX33gzoLtKl
8AmDmPiLlNjeHd5YqiqYbTLolPxEAhBum0gthyrywgGTl2b5RUndPdtRm9feeCWMtbua7CPRYOph
0PnuICfxowO4IAdpNtokfS2f6LTKDaI4kt4WCfoOT8QLhm7UbVc27Rex4Zxa5DRvjT/1LyJ24wcD
0T/8lGVWOZuh5NJxoXYTW8lHVBk81iyti2lCMhtehEnVAB8AnRVvQuhIIcljXhym5N9ZAOoKrenx
WZYcsAQosuQj+nzpSCL6Yx7G6tZzA/UGX8OhGOLl/67oQbDNiWD2IwlGdVNhYLdryoQi54NtWBGv
EIRFfXa39E7Q5N1oSplDQTQ5mBFXwRjV0dsspN3Ceqvfkp55D13thXsjYilSS2J+hE4Puhd8clkD
fKmYm7zyAvcHTrOBjK7nNHkfislu/CjGDW+DaXf6QIwlamwTNuonV3JECtjMbDFmqB7qgLcHPdV1
Po0AzAtX7qvEG48mXJcNYMHBlxh6cte5LcoDu5i/tQ+4UdU6swFOGFOHfeU66KNNLPRvklbPWQT3
tf3/4+i8liNFsjD8RERgEneLKS+pZLulG0Lq6QYSEu+ffj/2ZiNmd7pXqoLMc34ryq5kz+nLzgkt
r3ZfavfPaiykdSU2NeAFh2zbj8trXlQycpVJ1EIvrqr1nyzV95BjBJRUWwmEvZDRJK59YV1LrXzN
x2yg+cc8AwQ/WiJ5U0lxGGr34o6iBsDs3lp/rQOQMS4lATTMFTUWVKDaafplMpAzZG6h4dmfhasf
Mle8FfYaVpP2C6sA+4qVn2cHdxRTGBg/kkm4LBphcZZctmbU980wVD47N+dHSrVUMExJVObjreuT
B9qzwJQl1ZekI8UldEAoEmwPo8F72EVp23yULdE7SmedZhGRcvrTWdbvrnQuTlsGQtfDtRh+DbI9
12334BpFOE/ywPMWiXI5j572mtcGr41RHDd6tSppxKtkX82ni08zlHC88w4VL0X7ozXVHFhF90mW
/KmvCsL7YaYrdSecklbb9pzM8qkXmhOaVU8gmvYbb9ttcp1LopoX6csncy5a4ENceov+C0DsX5Kr
J09o/9JuZbDKGIW6Hhge5UZYGYN3Ht35wcVLf3Vq04pbd/xW0Ar9qIarZm9PXp2cGYzPgqN/nNWL
v2m3zU9j1auP1vIuo+++qtHxeZbKb6lBj3oWkiwSM+3ycUqcNKLQazsCYCPgtitUWbYbIg0j3Z0T
NjAc7aHGqhwYyjnqXK6dLd7nJD33c/pPkLdXdaS12xBhlgaRY3eU7/r2ce7cW1k02bGe8xvl4N9m
Pvy4vIknBvQuWMeOWEN6W7c6VO1wbh26Wq3UYX4lwsFYPMl8Y83RmLZxt2F0SVuzgn1l41ySTEKT
bO/NRus1I10S9ZI/2DfabXCq56zJDn7n/YxDqv52m/p2+Y+jttQ/rtdHk219dXV32x+CHo2yh+Vz
2LqwJ9ZJa+GG/Lz+V1nixKn1R1t2Q0C6fNQ+RRPLFg+8REnGBIWWH5127R1qqPvMX06VnCMjk2Tk
+xTjVjGRftFo6IQP8fA6RmgWRoTe7SANZiaoKqudS4hVIXhPU9hmbUiu1tx/ZZbEbZNad1XMFRQt
s5/OyYl2LBp9+nxXko3m3PvTd8aJQNT3vGCR3bLzODaUglskhEirjg1P9w+D5634A9sGUan6qJ30
7pAfB0Bneqymc3Ksh/pzIZeDj25541rDrEZwHjSAPYZ6X702Ta8dbXNuIt1bB85wo8dEV+rQ4eWL
WWOW4eU+G+WYHBzRkwpocXOldvMKEJ2HhetQWz/aJhgOzxEfWHXhDRsDt62tMCHHLRon/c7Hu5tv
vO91Wp7dfjkstXlLc51x3dGg79twIWxQFxyM9TSfZSb0uLeTEFbotfbEX6VND8R95DyHTUQTDda7
5OQmbnbmC9Oh9YAP0xwMPzUpFpx6HS68rm2EJOm9lt7FtMRrnw53zzavdrr80jfjJtDo9Qy1QHrZ
SOYPkQkE+dnfWBbbaOM2+OE3uuXm8rDMa2y6zbHfhsc16cGEUlMLtS7/K1y2G6f6a/Ttd87HB0hv
qCOCqz6sweGCJquPPlxh7jQ/U5W86InnQIKZD9XUPxFKnZ3U3P5rVt+M5FLDuCqdw7R70b3u3JO7
zks7hA24Vwrw4TcPTjFmN2+pn2UxAhTQTH02JjK8NvwloLHtcdRGRPA8xAAOH5vVXydlXMk0swLL
A9UdoExXxviuHf5Wy3JFM/ZdWmasK4/L0EircOoh7BqPHAkj168Zndeq6G+TkRZv84Lndeacmnet
qtu+OjzGSVr+DJ4ukE6bD0XlMAvNLyhRDoapPQtRXv2q/Ryb8sGrUnpwbOdoYoQJ8qRoIgVWFOIT
vWRjdSNBSD1tbhYOlhemNK5Fk2bqwST1M6nd15wrJwdEnIMELjKwSaC3bNXHacNQBfBbrThgSihX
6uR9N72t63Asxup3biY/Tg0k2BXfg01b+AwwjGMnDcZKWFGu1o8MCgMcKrYXY4QxYikl47YCLTCK
azI278W2McnXeuRVpQxmb743lclmtTwoPTnPVk/eHliN2DyOVT4wNLBJUC/zFEP2PtFB9Do05b2t
y9ds3jKcfIMTLCZ5eLNUf+th2uVH29XtexE7uTKCpVWvW6G0YC7c7cgA6t5LV0DmUV68SM4lUcIB
ScRlCLGyLuRkuyZDHkO9mUvgmNNnh8fpBBkcFiKL1YTsgq07mAe7DHN664x8g9JIn/vW+Jz1VQvb
PDt4ynhI/flMZuoJ2WIkUBRl+49a+sYXEw2jRP665owDnQOkt2jiJn3zYBdTe5nXFHFDDvVX2Nyc
crOfvaaNuqT5VMIt/v9ttWiQwtSWNFyX6V25Yjh3fkc0QvfAPrIRguPs0nU9sCZOTn6X/aPurxZR
qG1a/nIF9DQBbO8lNUe8rAkkrNZ61B4oEQLxq7M5FV6YFJ7z4GbVcNJ9awsW30yDrCSm00vJVFqt
R2n7fyctOWBdsePOmj/ycXrTmvpQJRvCNm1itCin/7TM/e36wKVdTd/3qGzwJcse41GsPoN/+0cn
PCTk2/goncUDHoHgnRfnv4Q4n7QYDlYJTyP8mC3rIW27Zy2nzgXn5Fvic9sYbvHHdRFmI+mqg23U
WHfzm08dY8BoXIaFqv7Q0PPSphwQ1frT+OJ5NLSvYkLHYHkv3koeqpDrY6byDlKAmPaC3D3G9vpU
rutxSNMlwmHrxG25/fOzYYfnzugdj840PmbT6oa+OZ5d3gm7JK6v0SXhlNn8n1aSelYV1pegFDB0
iU+8O0v7D3doSp5f7Z9mq9OCiRGQeqtnEJ6OfF15cZPt3ZmaR8GDn/hzG0tPJ8NOG34tK5SRGKz3
seAVKXmGgmQy9JPPJR8Zuvu86RrMu/4KKX70G/lRSLx/RZY9mq7O2uzY39S9n4vOfGkW88cvjPeS
c8uavHdnmV5LvbtwlHL5eeBxk2gOybD+N+T6Q1ZPL1Zig6QhI+pm94m+ipNpCMEmVDPkksh71Rqt
et9L5b/bwfb30diM/a59d3xjX5oN93VQXR3aSBNDb1XpXR/TNdp6eOsS09HPqrMOF3qKUKxKIeoB
iV83NGHxQuf5WWWevNiLffBIQyS32sJioDlmNGeFEU5DmcR9694tS0MJpzXwbK34pWrHerDAHgMH
uJjtoAAnZ4LymMVHokT4i1ThyIYhTjdIJxMNpL6VZEE2ze6LwMKQcxeYRDFBlbwVHsq1zXW6ZzYo
tKy27UdFW1mflEw6sZ/PzeeCmPgNXUthgddpC/RphTUla7bmP4Rl6hfAVhK7hLvFqVO/FYn3ufHT
hZsu5icgiiJa+ra5FCYndZ8rVFntWAVrnSITWHWkJDMXcW4sLwbgz73S+CXqRL7banqkfFC7Ox2T
Gwnc/JQ4c7F4JIcesOY07eGbtpOUEeIi91Jw44jDJKYaL92WhkhbtBc9BW7sV/R6/eDTJjzNzQFc
pQlLwAmMCGZ3YoJ1Xkl97i4j8TxHp3PXS1ep+UWuHAkMPmvoutn8lub+dnNlvX0w4j41KYCBpcbd
Aw0hL7ZCO9ZseW+OJtJ7WxV3v9Q/6rZNb22lp/BMQ/FEqJOHsWd0Id/myTmqtGHZ6sTPPCwvtRLy
OLlMdUYrxhDvbkHIaJJFsFX/rLyrYCMmEBO9kYHKmANcW0ffMZU/+tzSY7XN7GAT+FapNeeaif3B
TtLxKtnLT5Xjgty05YACp0CVNmDdN0SWcCZpL0kL8QW2cWsT8UxuwH/dsi7PXe7THTQN+rO+jewf
CA3iyrKrg9ThqpTNTNSUfXrv0Mue86xKvrxZVm+GXqEos+v0WFZ9e6qHUhz1gXwZxqYxznuU2crX
xNHbHEKCpDEi44IfqmTdHkuyEgLbhWzNe4mSxximl6oSG+RPP0CMCFve08oxi0DN23gg40gHlPRb
vlypL78Taxv4ZGD/SXJp41y3py+uEcE1Vn7YykqCkvB2/k+b18TtWszXssWUpOQNSuqxrUz92hLr
dav6ni+ptQhaA5PWHjSVJJcyEXNEqgqAOwnYB2MmtbevVutU+Nl7XQ7/pUNrRHmDEKDdzAkVTdId
AGuLoByKgV2GWqZMMHwOPoqzyWVdSnrzj+cWVmDa1pvQB1AH25Sn3mttMrq85Jz0aQ+8DKro+2YZ
LZXRRMjXipeCcp2gqrY2NNaRCJwRlhKien0oXGq4GwvSSq4oI8qM7tnG52PprSkPVwU/WC/lS52k
qLyWZqWvxZQXYY6CiwgYL1jQERFLlA8oqYiI17DpJB3qm4H/4mz2lf9MPtLTnCSUz+7P8taqRzZ0
xIaLAbUt5g9t7t59IydLdxPO2cn8KwWHZ1ltlTrzqCw/nin56Ztq3L7qtLW/9Hxo/Mh1F7GGrQ0V
HsDl231ct3B2e6wyqgeyd4PKEboMa9O13QgNDCoBbd0NV6pZa378ykE3j8LSkZGyFU40ZHHIYGc/
GcojqJlth7xb0n7SyGdBR4ApAgWnl7jPouL+RzQx/CkcVEl8YBXmaO6IfgjNeuv7oBTGuIRJNaZp
ZDS54wVbWWZZ2HQOn8HadflXa49tD2FbDNYZZsO8WEw6S+wLfeyirFEtwLUpod6lWFxrL6/WFGui
L7KIHEzjt7VN5ddYWv2IliIbXLjYXiynvPaXj2Xp90u/apQ8gX6a2s2zBXo//kip8fvX7GtGmbo/
UJt2OHW23wee4GOJfYzn6bNpLMx8RV4gOBjGJmO60qxRnNzCBcvglICa5CtjPbSFU1hnoKb0eTV0
7U5Rfcdw33VOE/flVF4cq8DBOUEsvLt8mMutJhHECzyP5zcYWb5VoGXVqEejZRnZA+oj79GuOuSM
46inL13mG9fZLkD/beLb8zCRdvk7LcvqQ0dh4wRGM1AmNy5N09xNsql+bNwpBC5nswcklahVsJag
GAuLapTmtTY9zedS9JBCWK3WX7QR3DjU0qzzARHWtjySHYKRWriz03BlFWsbWs2M5A66gy1TOBOc
FJneT7oYOtSRs6PeS9fo72QWotScc9n9kgtY9yXTNPR0vZ4URNtXW2aBxfIhRXY/23/XIt2ayO/M
9b+qhoQKqsxoX/u1c5HziQoD2FSxkbF+c1Eb1BXoYZNZQL75MnkZpQOGEgwyCPpDBzSEw103XXlj
+AaJEs7cf6ZuyTEPN0TFwbzyGh8yU+OWlZadsU6TbvqhNqMDq5Jy1SgSMxEJWU2mETdB5pcK61E4
CjzEKYkNVhOiCeGjiLMEcP9D52QWL0urA2EjcDb6aBQmnwdCdeZbMaxefyK2TKZEmVdzG8zOKIjK
Lt3dTdKZUEeer7EMyEnaRuQrrEVRPbuBbs+H2TeotBgTeLJ49CiVDhKb5SG0Cxe/W+emPY1ucp4+
20lZX3S9bv5lNzK1oeD5/lnhaTNmUqn7L8JW5kc1lvI/kE/Edfnqw1Xk6JsZ6rxdl1rrM9uRVc0V
UEkpxalKSqEidliUOyIf1NvqtI4F9zcZI6tPR3EookD4EKfeKEpbLbsPGCrIRcyzbfuj2lVasTs6
7m8gXnuIWyvj6RGzdI4udM6etKNncwScMG8HntL8XXmehRHCk9OrX+NSRREKwA156mnHAvruqbYr
KUPSfSl1L7n5vjdDCtp6W76i2Cu1wufYa+zHplvG9cxSy8dXlbtIPFlGeen53YmpkN1YQgcbKDiQ
zGxvvQlAT768tnO7eruoUPr9ya6QTp0MtzWhb42Ng4kA7uqTDmYniwwo2PaUDeTIBo6YR3LYrcZ4
VWZiZug4Jyh9TmtqMEZ8ZMhzRI9rAHQB0qkQE0CxP66El5BFhXbdqi0Gk9kqfoBrs+8C3BeFGOi/
GSmFnhItp9Wll6QfZ5sMv7nDtEVDSB6aSTeMN5RCNBhX62i/jX1Vi8DfV7dDh7Kne4KDbJCYuswf
hKo3HmX0hChUED3CVywdGDRErXF2G1kPzmsjKAB2WnTVxflgmQUSUt0ywkHLll2+a+nAWvwNL7U3
eiY1FiPHOyNM8pRMLYeL6ajmLXGs/mx4NYzYzGf77XfV+kh8U/O9+bbswnUVixmWY2ETwp5OgEve
CgUDLJEgsdVqYWxBXVhtFVkNjUXE3utI+yarqdJ7onTDIS6nM5GulI6WPifVgKCFQC9xBAtE0ZLq
VuNfaY9E5tg2JCnc7UklgbQGdKDjyAdAIoDoHirbvQyrQqq5A5g+4qV9rMqAF7trts3f7lb+V4zc
Fvj8PnrSjmBmLeeOrh3Fgyz/1Nr6qklmqinnSPOo3yTPaftiM75zzYdkO93GvKoimLNDaa4gfQqZ
D/XtLKI3mKfzZphXqPmj0B0HrEz+51b6wzwYZ5XOJyxBxwT6F+Uh9dRG8eNpBIj5pTgtvcnrMnwj
pEcvoVBe0CIZu+Y6Q4EOyMD0/mrL/KHJp7eWtMnZqj4Zb++eP5sHn9r4oCiEe+iRH6H4ROxcPEIq
v+m9FWuAIYY9PNaj9UjKzg8UXsvGg8hu4VlK8eToFtlfIAYhpFh/mGbnqnNshpCMj12eoNfJBmTK
igzWJq9fUXg8doPxNmfjUWbzEEGosdMSyHHC0rQGZr9drCz7HKT7qVflo9dWJ0+rHyttdQK++09Q
olNilGwUCfBaMr5zo8gITcASeiNJZM0YsdShpl66lnFA3c1cMeTgnjT6dTrTpYSCtT8NHmJlrznP
hf8Gvg966fsHMchT1tUvRrMuoasb1/08wqqUvmyTWwepX9CdabJpFxKstR212LI2xeCWM1Jw6Vj2
8Gwl06VPXSumo+uvsowzT/jf1J5+TU6LAjpHKNKaCWR0emMg+DD5bMfB+GfakBwKYVpTnCuUoGLV
P/bHEe3LEPNZvs4uP2RLHEZIG1MbpR2KoBTVeFcYr7tDpSv83xZ75WGQ9U/O44H8ojisI//uNrbn
EiF22sHWzfTNzHSNI/HJ/8vEehSbesAeiYJLe8/y9Q+xqhePb5CV1+ekZRYLMte54sB4nFhJ7aZS
J+nq/6giUzTtGceFlY7wEa2LZm3XhelvNqq21NLhu4fxcUOq2pSeFWyi/5IuzNNYlwcqkteAreki
lpmRmAfUAUxoRutnNiiAGBv1jrDlF7Lj+kiJ8uvQ45vYfVNhL1kXYM6R6g3TLclRJ5q1NoZOPv8a
pbznpQeuSw1yYHbTqZ1Jlq8BLDx3F+GmsYVuc4d0FsO04fNtR510fEAe+j0DJFYWU/GX+RpxBJLv
/rOzZyYQExXMstqnvLNftqW8JJ57r1z7wydHpuO+geJvnkotaxlGN9ou1bNn2VcxoeFJqHRETz5f
+NY+sgHS3VjltVeo03EArPnwmY72Grju7jOzm5f9gWBGfBsM9qN0pA6n0Eb4TvJLtWbsEcoXb3WV
1odE9Ndh5AUsJ1r8AGVjxtQsUIZ1TIbl1YFvOHNSvC22eCoLsipW3JaFNv3bPxak5mC6XO8xC/S1
mqcDTPUjKNar0LMXc55+uwSP1hA/9Vp/dmP7ILzygnsm9JEaRNq0/YOzOBeWeJ6bYYwpzb3M46wf
82rC1ggiRY0HJ1jxVQ3m30GT/ODYJrMyPRmjdS+E/0N+SQTlikIp/7Q242MU860DI4+aZnogXPW3
ZaNYtuVhKPs/GQrO/WNN8vS8lJ4WouWiaqoZPidLvdA7aAeI8QOIdyRvHqtrr/6VNnSFOafv+g6C
Gtn0SEggWWHL1RmZsZLq4ObTH4oLGcq0NI1bBQg9EZMXYAU5y8E5j8u6cy2P6w5wMH+8jVX+lMs+
0lm0Y2sPgd629GFcqjw2xfaYAqT2PR7KtPusMARW6/Irn7bnwpZqT/YDFUBDXJgnLZcvg7bKXWEW
j0t2ypR7ZVTeA130Jkhn/79RaldfUw9IxroYiOmMOQBuF0/tj18mLKnr0v9N56o5GTItz362qEif
fCsWFhcYg+87st5QNPJae8u7tzMHNelEpAhlZv/tZvJfm5mxaM14/4F8kNrS1k7IdWltNmsmXJs2
XZcsfnVaWv9Bgy+zVySKRll9UvhyaObsVU3OQ9M6cWenr7Wh3pIFIZ6Xn4UxH0inv/l0QRIw6N9J
+z7k0sabXRanBbfTVNNnt2BwCEyn/ZSFRG4jb+Ye6tawOnNufHi1CRJI9jX+pMtaG39FwotkN4e+
0G92RdBvnaEYGs5Ac0xzKXt623/n5YRJgPR4tTbHjt/QXgHPTWb2MeF9gG7Fh1GfRmu6rb7/3LTI
Nn1ffnVD9w8S7KXhGqjz5r3soFv7wREAt3bk1jyW7ERsaxREZa6KS4CBAPmhCPsUCMzxk1/Yu6IF
R+WkwCHKIcFHw/swdBc8SPnB2yriXc32QnIdiG5pE72Y+ph1jOva1/eE3SnT8t/4L25IhSDeFu/u
rKsRAdgSngxRrVI8Ee50lv4Sa8V8T4vlnjc2GqPhIn3nhi4RrCRN/zVkVGCVl+/m6v9JbfNAdkfg
44CoG/uBDGSOb1yUjUD5A5RY4SdYvfqZVo6PcbX/EuH3Kj3G+r1LaH//ZmUdBW+OO80X1dZX0mjo
GCLHWWuOVBBek7nH8jdQvZk5ZRnz96hATYhIzcx+yg1+W7ueVYT3pzsNhfxNT8kS2BlcWdqLOe6X
+mgQGEEtvcAXNbWvLLMng363oHAroFN088n8XCbqaEzjqTcQBuXjY7dWjzhqPsvROy91++qv3MSj
Bb7sj797x/+n0YcRY1p9KUVy9uzqwfA4JRIfSFRbs2eGspAxKy6b6ZUlPRJCq6McBcNr18KS1Hgt
d4X/fmI06bE3y6PbFnvM6IFMLLqKVPKVZU59SnngHMcj6Dg/cgTREdvAjNTvcmb65JPybLj2rHuq
a/08Wt6rMMUF1OK40qFjeeu9tMcnu+HMAUWb5fDM6vPbH9RPT81GLvqHtsO56hLOvAzdoZ7XF8lj
pvG0+MSewkeVJ0au/5YiO/UaTiRRKEKDHLlcECf+nZBRYEY7NjPdMF7byi/DXN4b4MqoxS6BvJhJ
qXbTJ21J3hqGlaZ0fGLmqpx2MRUBH5efFcosyyZTUaeX2M2zv3VGU6mf3EYwkMe0Et51Fab8WkZw
UHd6GbrpTuIbjmW9+WjL5mORWhJXGR7niVxapmflr1fwV7Cy5lY4DS5Ir7ih1YjlgD1lANbMJBZ7
tAuax2TluSScjYqAVKWOCkOuGiUgdhVpc8NiNvlgQlQV1uqYVei4+abKUR0Wkd50u+ANIc2qz59r
5iJMYNnRnwTe6cW9NKJdQ22gEXKZY0FvZMBK9zjq5NM5pDql0z+dCYzlc84CTStRfRVYL5ZPoRqa
A1u3jwdyB/DduH+Q5D2o0vspE/eY+dtpb/Gb6vZgwpMF7D2cxQti9CEadpX3xk6jMv1rs7v1kBlw
8sq6W+wgiWd8boN+mXrtoLThZZNWJEfJVKKLc5UYz9LhQCoT+V++92wp7dlXGztKnT1BwZ6mYbyY
jf3p8t2GvWWHdF0ctNyJ93+7SWF5a/mYISFDhighepNoHhQaizV2VBHPkyJ+PnXjDB/jrLoIDAdl
IhNiOS0PIyr9USjiY6f3VnQSADC5r8Ba1fDbS8uvZB3uDPH0tjXL0YbuQEkFxLjHCcr5r0fByszh
TnbvTUdOhPx1qC5y8Xy0e/ZR1/SXlssUgf/TupHn6SnwMxePfFW99Eb6S0duhWW4s1FC8yy6IYVj
x/3N2zrtoNU83NiHI5kWR2rOEb31zRGvx3Pit6G95FQGkgU0eEiivWeA7a8t115dNrSJXZefJBZr
gukdoKGeigOKPjKDCCXQP7bMDHNITOAL/VhLDWF3dZr3udfn3LWGEtmN/4IVI3QXlI32ZInYzouH
tWzQRLQoCoGmzYJ/qLffMqH30WuPK/kQW4u7aSNEtGt4PfGP/OfzHJZMwGo0SjSOIM8V6n/MY0XW
/YJA1EI2doSdDRsWErkp25VTvnb3F8pG6iqcbRaU2t0+lIbvqxKPHpO5k/dH/POvi54SjdryPW/+
30TT3qSJaAIJkqiA+ZzldSjqo2UvEah0pJVmPBv6sXO9uNVl1NPUsYyoWpnAo3TKTyRt3HpTD9s0
uWmyfuwa2toSkNm8vjBhP7aWQqzjX/aHFiUOIPz0LJgmm244WjmBoO0S94O5wvqnx6mf3ynsPKH0
b1F+jSH111c8wbuWAK/zjEjUipcsP3V28+bj6V4358LtHRFdypGGYk/W2XkxBWZVj5rShTfeXl5a
wwxTviN7qDkFsthFSN4AP87uSEgoR0POrd42wI923TvhXOI5ltrTfqXZi6cHi9VE+42zjFZU9v1r
p29HLzHf7E2+gQLJg0WDUCQnltLOzC+rrUcIzMms4lbyy4lsgd78tZtfk8V9SxlvCCw6dhu8Zs4Z
yQVmxCi9CDywWBV2g9UwGyGojQz8eSFDbKWiNLnm3fyWDOkD4MEc6lnx6ZTys4cHd53mXtvOR130
Cwa/yQh5tKfAnMez6aZXFyLR5i6Cz7sV6fjEvfSrKf1H2TnxnFUH33B/A1HfNsqsgVF/dFWcZrvb
djXtcWOQTTrrrycTUMyxf8qz6ZCgPu1Hr4+RIbRhpzCUgw2PPHjVrk/fD8+255GcJ2xjwKAVRuaE
EtwUXGD/CxeTZDJ7H2WB5N6ZKHbd0RDOlbol1PAOgw+eQI5XJSLJlBk2izybQwn6KNDc6u5jvjVx
1dpoI3mfTV5Pk4XHcErU1G8dJ2zAQDWG/nLfAQPXxw6utpd0rqmzft4/Cpy1M8IE7cmc0gOukBHB
CH4De/iqE9LgMBfYOue86db/9XZ9ztv+OrfOwbUcRuEt8IzpLfGgPawGIsPAbi2GUw+mQ+gCirc0
xjP0wWHnSuNtHfA4mcPZa/WrXzsY0iwn0s3kBB6+B9XiLewzZ2AG5Dpck4OnbeijnNvKzk4cKzx4
QRbSfINjOJFbMSLTmj8dK3lv/fqI74FYB3k08+l7L1tcGDG0Ij2qog6M3PmpzT0h6c8+TdjSxnvi
ZRePo44H826rO/A8RPHQIVIZTtDGYJocXvzve8+E2v8Q/8xorwUarkYbgcn+wSfrdm+E5wUzes5m
Byj1eYncQv1r3C5e+g0BYOlEpvaRo5y/5ZP6MykSVxbfjbUey+vwawVJVWKSl9S2CkZW58T6lIbW
9kzfeeDVWRf3xYz+p54xugIJSoHIvvZDo9f0oJPFe7tiaNc+amRE4D4uAkPAH8SFL6iZD0WzfCsS
nw8m8pIgtX1AC+k+ZBaPZFVfBqu9YvkLWpE+7y2SPPCXqkPCNfkdSFEZFzzF6AP/0hJ1sUGuBGKV
qRO/u5HXqtKb2E6r68bRxGf9pJcZ4G75zXD8QQOIjzbW/KYMdOzKWMO70qQarmD9yvV7zHiVGx/N
ZaOG0LBmYHJ0WHxZoqa6j3T0whjvWScP/WbHnibi/W2z9IH8mO5WOdWTn1Zfeod7av+DctAIBBb/
8cH8JLZ723jhNb9/It0D1s+MUzIkUrtjPmxi/BahOXlXDZ1KOpvXpiov+fbNg7DvWJ/73Vdlzqmr
9Be9rF9dk1JZePg9/EIniH5sTWK5pihvN6IzO8mjsciPpZnO7S5Yz5D8IhW4YOEeQtmsnPhgY7vn
vvTQqjn/v0L3E7RcmjZ0AdaU4tokdXxhZw27OVdBrjffS9leS2URfwTpSgZ1S7xM9VNU7j/lYUyW
EED/4+g8lhtHlij6RYgooGC39FaiRPkNQlJr4D2qYL7+HbzN9ESojUSCVZk37z2Judld6TBmmIxb
F7/PLMJqJ+vROUv8zvuymjAPu7jyRrIR3KvyLqrp2uYdbhS/kNu8EeWb4Q7PFDHdhjzSbnDQt9gR
lTIlnbt9hxmG2Ot0sGaj31R9TTsNB23SJn29IXBqzlhImEIiUrn20YyC78WwDVu7PuT1WO5Rid7a
tPvEwbbHGUwBJFa+itYiockpZtI6pEpkgeGsYO6xLoNpgYfgLOuwVSVJc+2c3Fk3ElzJMMJHydWj
TUEzDPreJx2izki5MQcvU9m8Zhaad1cdCCH+ynDYFY6zY4YNwAnosFbxTxHPuzanxMzFRZNtXLPC
hJBGMlwdHLC+ZTwXhJ7WY2m/jBz8E818k1d0bwx5CBKVPN/VwRcozYXprNKJTjUwmvaXvx+cDQcH
BTsRiiAbjwEpoZH+YZVS2JAveQZJ+j0SsKKwkQ8M0I1VogETTfE/LdGdzeRH5+X7BM9uVVjdITHb
p4KNFQBcXkwJInyIogOuZcrCEh3GsvJLNXWYrNv50cFxOM/u3bKdp5GMyUrUPjaKnrqQ+Bf+XR5A
gqZ8yvr8nPr1e1YZzrE01EdTkGzvB1odgg4Xk3OCQFN6aalh/FntR6PaGb3/MubquUmLB0tZH6UX
vYbEyxjgueB4MuK0jU7/Unf8sngaAyf+M7S7XfoUrm/UgHhDr/5YdTNFH0lry7shDyfEIHpsSlRk
CMZZ2XmrzvbpZ5X1U5BbyK36PMgEhzt3qMR7VMbqgrNwX/juZ+fm5CQrTK3KJqZv0dKkNb/yTQ/1
oakXVqpKoRJZy8k/31FK9QbR8F0EU7fzOmbn7OrTjWVeq5nEsGwJ57lRyGxzwipTdeVF6VQdwyoP
VsvJVJf4kmX34rrIMllUeiuHzPYGt2PIPxk+0nvgLs0otQzKLjDBWICE2KCgpNvZM64hNy8rFTfu
HNfb1JnxnPGy9G5nY6EZ07Nt4FYTGfYwO5jTc6MwqE3uQExU2J90CAhPRvJP5PmZ7Pk5SpMvMfo7
Ru0XE8g1VyOLuH0ba2X0bitct4Hhk3TOrEdi0HtiYgFjLu8jDIKjzGfcMslIgz89lh0aN4GToHdf
7LGAk2b8snj4kTHtQWr96nCijBz10SgJ6JnztqiSrWpFgx29PnpWcaoHcu8xfCEUyT0bu25eX91x
bL/VNpo86ZQriwv//CQ7TSOyKr/jVebyYsF6Kalj6INY543H7ViE49lGD5i8GfkWfo8GMZDGOZJp
4G3mXtrrIeo3i8roTP4tbNmNjJ283WIN++e2mpK1xISK7/nmzeVL2vffzuxojDokCXSLwFOpP3rO
PUSJbZ+ah6UM6b3wh6dlGzvOeTSMtTUO4BWX5ypwgu/U534qonuBnmEF+TF3s2NQhafBImsHbQ2n
8clU7jHL5cPUkPQl/g75hCnFJCNYxPk6VfVLOw8guLwL0LJo7Wa+opIcurXhFbcibvD4pv0L+WVE
0KHcR3VqYJbt8RbhdaS9T3+X5s+tveceySXOxxd34O/nfMIh8OelWCRdTJkM9+mUofTwAT/BDsKJ
E7gvUc1EcpZXxx7O5WQ/jrX3ZFr5Y+erlyEKPkJg/TRj7SVpKJ2Wl9davCyaejv2iwdgncflu4dX
Ea0SC8DVAoZCN5Sq2XRM0SyK3hhXl8k7Wo3zvY/rB1NBlgPVFNKPjH6yY9ZUbOchOFLpPVVJ9SkC
/xqZeAyNVvy/uAQBsU765rH0m8PSH01U6TazbyesX0SNudSBaRvK6QD56zR41cVuEDqpxrvAuvCZ
Lx8siWDX1nO8Fy3e8c7k0xxCc9vatqqZ6jTZxmzb8tHHG31oEw20x+n7LdZM63GMVLSvRBpfxjD1
ni2ISnhzzfktbamQCYyJox7JdO9804h+IRAQrKscP9s04+C/xyRPeFgiVT6UI4fNONVHR1XQlPQk
QDUFS7dTPTiYnHVtfric8CtXOw9KWpDVFkelNf7FFZaemkthkQFg9uNApDaZYaTwqWf6bXGCiWj8
C/wJGbn75/bhKQwM70p4n4kYhplNGhJWUqO6g5ZdCj35bYfhfSiAh7FFhYMqn+xTnvTJf00w4P2g
ZFgv4zRXiBArO7OReaB7YGm1OxxGXB9MbeIfDLj6LK1l6zzN/2wX5yaAQZR00d6YIGopmuzlK1HX
f/ADMxDP/VOehb+IHR/BYB8qlFZwd7WxqgYKoyKMroGAeVDln+mQEJTz63BlwVnSqv4OPPucdDzD
5EIwpcbTWzP2ejcZ01c/5gdIeGeGEo8eXvbY9v+0X3/m1fAIse9vkbrZJv1GXp5KsQZToLtX/B3R
geqOorNnHhqP8Tuh/DeMg5Dt7AKvcgbwbOh+Qy462TFyiZzul0Akk0HkutK8k8M/Dq37QEwIZ1q7
I3R/wSGk/n+lwyV6iZPwOlRwVdtkGC+BXR+8AVYd7pmnKBgvAk02q9WXUOM3R5W/c7vkhungEuKE
iuUSDpg2VTNdGQyWa3xIP5ZOn53ew8AxWR0sHm+LreApNITaI6R+DrM8wyEhxEgCaNPJIdnAM9r2
Mxc9icYvp0ivPbYKeKUJgz4V3HDSP0Wpw8R+yEoYifrkxhOuBEgDm9TQn+z+M9epH/wrx3Bgtt8s
FnCKtsBr73kflHwWchNLII117XXABPuGDC3H9srFg761q6TAHFKjeLiNeqYwM/eG3z/ZDpVAaMKp
BHnAOyqBemjbuU1aMBCg4sVoeqrz/H00IkiCcxQcUy9vL1VFcEdO1hJPZ6WkMMz/wEh/dbPlPw1p
cSXl6p/caWno8P6uu6ZLIF9VjDAZKa9YyT1S3gwd7ad3bFsbqEZd3Ius/dHY1nC0PuBUvCLt56Rc
sdTZM/PDGKv0JpqL+mgMmfq1xCz27hz5e1UK85+K2iJYxSGOTmGNSBl+y6ghxxJbNUFxS9xC7IOy
+qgq6HYIvlS97H1YVVBXV4XMihW3EXyeMNrozDH3Xma9mXS/b2LiMTSIoMSu+aLM/q9A1OXMK6OH
qiMAwrKwV6ml+A8IbfErcRLgNAF0Dy9tqtYtlenBEyMFkO8+xyPH5aBsEB6xOR01EKIVXyPJZXSw
f7LwSRYpYJ8xe7GYhVEylsPGYdQVT5qZzSSRhw3eKzUX6pKg0bwo1x93fun6F5ETfI7k1FD+OqfZ
zumeVA9W1Gd6e80a/6nRJliHFBe3VeWElp0kBE1ZmiFmquaaZBTKs7Ih5c2sbuLDkjF8nu7lRK0e
teM/ZB5mJ0MV3MmHM5tqA2IP2VC5f6x1fOt1eyPweKsxP8B3yvFDaEhSYmTUEfTJa9hEUEJ6ao2u
t4ttAKob2BEKArD0Yd8npUdHGdwTgRm983R0rXT1lXfyP+n7YFpVjdVesJek8OrmLlP1OWLScO3o
oMy54PSgoKcrP2d6tlZDlTwOFZF7PRAuJzNb7Ho7gqfldswyMrddD+No1dDC+BOV2eEmi5wjqvBt
iBwbC3X5InNrXgcFrT3xoxo7f5xdGcPLczdY8iPwcB/FVv2JPcXeRuP4z83gtyXUH9nEdG6cyuxz
UtOrZamb54GRctus/miLtLo0Er92FUSM2ErmmFlztrDKH1HSblbvp/uwlmcdV13IWU5Oo1H4cszS
yXCxYtpwrCmHgTs3J1H2GLyN5qK81GHK5HyPdFUPjkgfDB+7tRHl+xo724oI53+9av5M3e2he9Sg
zfKblSe0fyYc2fHfzNFALwLVmMiMz720cpjKRSq9R3n32LXWbcy5RByFqkHEsVoHbvklY9pcu++f
4qYH41b+9ZH4w7zpb1Fw4MI5xr+inZ+MPL3WOdSQ5X+KpKQWpJyDJPRE3YMn2JPEJTioXWdhGMBX
xmtXLj4g6GrUG19B0SMuhrwZXt7PG0g3zVnGibPxyVk16XToI9xcEBbJooQ9xd+hiqq9GFuvwFoR
PCes8jqiMcWLJpuvvcA3vwN/Np46HGwnb/JjbwOhcu7XzchJRT+N5Q7KTLsROMHPhUGQZ2L1z9rH
WXEuy5zpwGi7PRFTzQaLhHxR5xryIiO4uPt5iOqnoUnzr7wVJhM3DJxMg4UnMv6+ichVYBrk4Zl4
lR/CcPNTalXjH7gt0ro9ir5H8wsr7dk26uZFsqLGnxvM0G1gZrehq3XDyR+AkbV6QbItVEzT3MQ9
tdITb1pPGlM8SXre5lGdMHuX+34KxTmTfvKoowgeSu/Mz33yL+SnyfH85Na3o43+1xlb5jm+FZX4
ApRoOvIJFiZgxxUW7anJf/wsf8ZFmGAt1nqA5AeQ5z1fgqDklUALPqCE0DOZg3aOqALZNrIaHt8C
bA/3epWUD2TYXx3dEdfOdI7/rDSinY7Dat7igx/eK6S3Ekf+WucB5wvsKfe/sRb+Qzz2BBrxfPn/
CRBT1Rp+Zb5KOUagACcDq6zyXkEKCUUE8wZRxCgwzLptUH/rBn3OjOiqPWBNtx6HAQ4xR7xXkzFG
6Hq2OHehzl9F2jKqiZ0pZGY64HojfRmCU0jc7r2eEnGMR+KQ1aznmnS4CA5pnlpH6An64AB1R9K1
TMxJZhhsCDf6J0DQI9CWVlwiPZF162PvTw2dtdihJ9vj3jOs/9yu4XhOsopk20BT1wOhzqxkfGbu
SrigJvw7TQS+DBxQjLUIMDzHOXLEZATIBI7jPeFxpDb1zdgG2Emcre3imVLerDCme1VgYYwSf1AU
yWAw8XPQrGpuJkkW4GyjAKY064Q7h87rHzOG7lWl611ZYA6ph3k6aVCoK17V4HmeQ4ytnMsHwu3e
11CP4aMKhupYoH2tw7DjepeqHk/WMEcnQaruxx4ilAJZjodZFN7amzVx6MQPn6fUTa4kXueTRR7s
LMspATbXT/E6s2JUamyVH8R2wW6b1r++xqe5aVk1emDvmyKg4MFTTg0Dw9iUhQsarfsgp4geKOki
171np7ugHrJrzFN0JTAY0mL5lb3zCjyXmlg6inlQTFdHusCJPAr3k7QJkz/N+QRkP65VA5VX2j96
7oxjNTXBc55rvePFYM1P1rvO0VcTJhn2LSUnx2EeySIp0YIEL4Yc32mWp9/aYEs8816cd+NQx9vJ
0YIhlIEEEFizwpeAJW0X4317cLyC+yFBkHxN6CWhYwqQm76d9T++bmjnC+FR44yTh06qS6N4q8PY
8FeUWqO/mVJLP/pKJ+FRFbiRcJbhb2phGhGJxyp77MskHx9Uk4QOlEp3jMmNsqVxyXo768TwFweS
s1j92ylE00R1SIlhzYbJhhZORxr61EcVY7GaduuU6f8oiR3nJEiZhuuLM9sIZRnww7UxB+42bIJ5
fJjRNp5DbLtrS0wCS0WUVDuVeGO9FxyZmzrqEJxDjqZa1/rZcbT7VvhG+Vz6RvYSSGQZjBTlvhy1
/SWaXK7qNE1Zhsff7YB63kYaTap0mO3KaKRu4aF0PwZQey/FDMtOzyGsGN143xX2Z7ZZqK52QHLM
st/3XIzAFEw/3aSyabeOT4ca1qxIf/ScrrhoEcMZ6Vj9t3Ybb1rjeVh2IwQpmRWS9T3WMQ60cUa3
qXynfrekW7zkND6E7UuiZ5o13jXRgMtoBAKXItyYtpnKraVIW5Dgc0Gk6P6ksLHDAhPqF2KN/1cJ
u3wCZgvNQ2r7KgPSfHmjshXjLrmtPV+sdVI1K7cxm72MQ/FGKGXa82Iu/A8K/LbAILMOobuvyJUi
J6Rex6EU/LVhAMgUPXWljDa79i15z8eK7vVWua6etil7FVYagvpORo57s2o2nFOD5E+BCTWdBLO+
Vzj8mAd7ZF3jChvHjsxKnmw9bJR7mFnmV8TZc41K0omuU7EAPoVe9GXjIdpIxvinwYaa3gk0/Bh9
liK69m+Gp9Or1fkGUXizOJtO4j61mYaaRDRyLwdMGuhNEC8oCtpjlhj2PR7ZnCo6ke9s5ktvdZ4l
uN4TVeyrBGXHNoz2YhCpY7VISWpuIBv/53pG8J9SFWQT0lPBpXIqCPwEoDfaYxcVe0Q5d2Gr3Uz4
N+iAY8wm2Qk8Z5flm97O5T9PCeOZLAM499RVm0QglbooHd7Bj2qS0o5TNDyPROLsmdbGURQbOxzX
1gaIHgbmppGHeMS82Qg4KXZDRNNCUNhZpHs38WzCKxC13g9elP8mXEo7Vtqi4sC5WrteBa7MI/hg
ECQFNFq2RrDpLCZbxFfkpvFxkYVxxgzFshE2lhGMO1YKrMvgtGT54u6DzULVTbClVR18t55uUzzV
h0zjzDj4KUQ9oPSMEU0NN2EeQmKc7lB1ezBqw7ZKouQxTFrrDwQHQdI0sZ99MUdPoAEaIpl1vncG
z0A5VmN/0FMLvC6ke8bV0WuD3Qnu3P9I2WfFrqEptnE3Ku+ED7G8zF6H6lu7UNHThilcM/Wn3klo
3STDuMSxf6Zs6I9QuSjHHYaNbksU27Z75sM1QNUsnfO9MUA9dRli3vKJ3Nuai33JK47BvamCrxRP
7uI5EfcUTQUURjkzY9Cjs0k6w31oUoL8vMmAXtRsbWQaevhk9Z+tgvykDVNc8OOKj3TyQEHSglL3
lSldwSohzL1zc6PZWE4RbJJomfcPkfs6ha56sYf5VRYiu7bG0DPl8vJt56Q+ShHw0U3c+t1LkPrM
e/xKxRsogcNjORpEd8zzUqsgiw4fPdtzcPthYTDpRtIWUB17BCZjAeAQzxrFc5m8SeFvW8j3QVlD
Aw9B/Nm/TdXScfk494rQp5JeJtxp/GYbKYKkxOSe8qxxcUWV2LmzIr7vKdrZcoP+SLQnspsNz9UO
qySjv0DyT6EZ2536sBju86jCZ+yy7zQavxTbHiZnMFfOLFYGVUJCBtIHoQSY11nPEvyWcsVGx+0t
jpKLw+QJezR3zJ38CNg0c83nbW153iHImpNndE99G/JywSCZDLrBdpd1zU8dRDeWl5PF68iS+eu8
r34TSdqqjr9C22fpgp43MfkMjiqap5A1Bi4wFDKam47etKjgSOejdZ86RuPhaBJRi+5M2g5zFpTc
jOyiaMZjxd4IZcYY3uetYHFFxEOZO2dyvjsdJWcxTuc55woAtE4O8db61zFhdYL+KeFbz2N8M80G
F057EepdFe+0KOc8CTZpwgyU9cezxFSYFkjxQPqw7CIEN2parMTDizFONBpVY+2mtCPJArV1NbdO
e2wd336kKcgBIUfKX0+VrC/jzGKQjGmbpojEE6ui2H+cywZhJirsfBdZhrnrTDFv0KKAtXWe+c9x
7OqWmlS1olrKUoKjKx3BwejLPj3nXc5eB/itxIDhWYC/IifdJs10A12XHnzH74j3pOFz7YqGrizB
2pTVYCykmrCK8sle1V3dfRQOGxt6qt2jVfTTNR+q/tu1kYtzmc1Ps2tUUKcdmyUAAmllMkTzEDlF
fdEsRXoaQVfhautRavoSg7Z0q+wV6zsgLXeeX2O7UviuxuYx0m66J1gX7gzDaA49EIxVXkIkbBcC
RO1ICztsmf4lRd7v0F2ntd+x/intYbqHcuAKkyRPZ5wPNqRY5a2YqX0JT3PIAuzOdkY34/TQYSdO
Gcs+toDeJEviy2V3gKyOfq16ApGtuQcPayDakUaKbVh6Mdj3s+sDF3K9wjm1URkJouTgylPHCw5x
nhe7UiJ6qyGon53BHfl0pJHzBdmAfSFWkdtf6OzmBhxZxEAWxN1s23/14OgDoBJ/jf5N2KNw8dsE
5cC93VebAQYl1BPPRVQZiQTiVcWG6cW7Lo0YTFZM4vYO+NUVZRWkErvsV4anPrWF7mSQeNv6SUXy
G5wJJT5PFpxOw1wz+413qkgBSRbkOtMSDTQ31ABzgkxbFbbZ0ZctjIzcjShskmScMa2PhBn6aJ63
UnjdkaC0d2X/k/uRqiL/Lnn+d0XPFDTB0P02+Ihb/MTzRwjxmwx0NQC1TqZ6q2fjp2rzjJOj+zWh
DWxSctqw3y3cUHl3K0rf3NYthtigMpttbTBTlsr8QSXs1riEu+0sveLo5y4GlbZ22UPeZA/AcNOD
PQrWiohEEHcuynciV/Kprwe0UU7ZY59LMNEG06siiMOz4Fr8Vqlo1vmEZQFnMpB0P3VqvMBAgiM8
N6vO6cQ5tCn1jCTHPjXV9VOlc+ut7bkurBC7nUzEP1HX5bMDd43VMLnHSg8dryvXFkjtQr8wReiO
gkEx6wNoPrWTVTtL2AZ9A2AlL6oxQAaO2qlp0BtBzO4iyTFuIkXIUHOTnMn6Y8friVaaJqiWJraH
K09zznQmY6UFEaTh1Mm4+IWYV9wGLZu1NUYuhYsT7rNYjc9zkgFCGaJ4M1YlVkqJf6rw63I92lRm
Mm7LbVh5hGZFK+7VWKfE81WjzyQsMZqVRMNh5um96lgW1CtbbnXEzNZS5sQXmK/PkzvfrCwz/gVd
3u2HpOkvHXthdswoxQOLEPFv0x2cARzg0HGYHgQqUA/0c/aLhQF4G8ctjsacN6M1dfRlFGX5NvaR
fgDkaD5XNbeCJyVxWov4xEM/aXtD3tZ4LsPG39gyxrUXgMgjY0Lqw2kpb2pjOkq03I3ZzONpypMK
lCv2HB31H1nQNw5EXyYviY/hkHcytLdmlmkidYauVtkkswer74trHnblckpW+7ZOFheK2a4D1lmu
C3+gziPWVD1L3tbrMMXqrxUOzzo28OKNRWIRELseQAy2izVJEgvE5ty2cKuE9cqEW+4iJb8lRdyp
B+x7JuZPMsgATmCUkA9BoOXb0qgJIzkkcZLEp3QoDlUT0qbg96WsJCWxDXW7Q1EiUPwS9ePOjaxz
5k/fk8uPJX0K2dL+TX31ZvNChZVa24BqIAluZ2bbLPbaN2EB98fZL/8f+AkfRveQuF9V67FytP5E
eEHixW4yNeIVv8emYN9pV13HSm9rwAPY+L0sAYvTkCrTKH7T1ZhZ8szNSNgGEUaeR/QhMAGriavP
9dHp85EPhn5cfpUTnuAEn3RqSbUHVIozVRYnESWvusmveYThyrLEZ8SaIBXal4QbpoIMNLdopA7O
XkNs8471znBu2ZrdXmqObBXoOySPnQxKnM7RYY7z+8QfyDJ1Mm2q16oLhlVH4LxJEtwBDgKB0d7w
s80jbKrBwRQUnmGUrBFY1pTTD4lhfQqLMx+vr5u2RFHIxlLpcnCyiKz5zRoWuQOUYSCxTc18F4K4
3BiiujNWYWQNzUHZ0IiujVRrK7k2vb8HjYjqF9xDqbA3Z0crgZHf4aMBG951bOyrSPMtj1BCsNUs
kh8DQuUmwC0ehfNvomH2B/Z6hHaMYoB5Q2XExOaN6UDZmkEn9t3bMN9cGE3MN9+NgsuheEjNYWva
4ZulmcTM2cGwxaER0clIgkMzkqPogfkgSN9Z0qOP/Op46iPnPS74bkON1T5LAOEtz11E7Zc6AtZR
QCrIO9vTtKMMwLD624c/tfVezeMGPC5+qsUfnf7nhjcsSxc8hSz2EMAj8aR4lrXiKcodoL7t0Jxn
ga62gFcBHRJrggUGFWMV2PwQUUp0Qm9nAprLY5gI7z6m4y6TzznczoQn3De7oz+l334hYGlTsw4c
iO9T9W1E7Wo0PzIUSsGby5aZi8uiAXCFmGcjxB7OHseIzj3j3kkXUGA5uXGnyeSmeTbGUl74lzy+
2hvzKmhwMw+a/K7FKgV8oQOmbC/YgpLeuuAe3Di9+uTJUUsgITuhQDlUSyyx3gUKk0Rada++yu9c
cdtK6W1DQmeOqodAN3gsGh6OJXnvZw8kqijWszWT/z79DA1zMzWTAOFJKzHAG+tvw5C8xYNiM4P8
R1DxCNXj3a9Ti3NG8PR7G4GHqMICzgd28OXBy9XT4n+LBwyq7LWv8mqXGuPejCQeAbbPjHJBJhnr
IfY/s6H5qhrjRZpTvx2U+7Y8kQiPJDz5rZM0HyUwXBjr+8BNT0L5zrHBDNXm01159y5+F1AkVjG5
ZbPp381lc+YI1y3COfaomwXB0hWvLBxnSUDCusxoYQ4SQgw2s4vNbvBgy081Zy1RmVFgTSXB4e1G
PsbE4qdzMpBhZbMKBVoQPkE1Nc52Z7GhRwaPHRQh3055pNJ0Mzb2a5dFD5PGvcMtsCvTAtNt8VAv
z2djhBf6MHNT2pyxoxwJjRFCalPnGCjWcncN9lWHfmV5EKzZfczn8YMVgAd7MfTkEhCD0TeLVShf
gB44f4htLk9Dmg57R0NFAvWZz+raOB5empHJaI3jfVNVMf7LtmBsVKjqS7WB9UT5PB1iyy2JFybd
RUS6oHqjNTMDuorIhRoehPeeOqmekecXeCmcDRIwmM3lUHPD2uZbzOoZ9ogqY9rmVgQ0D7g5iwGx
71euegXDc4HmfbLmCJZou1cTMBIt2XJNwD/2exS3fGTTHylqBGFkR7ocHnj9WCT5O/Q0MPNJV+6K
lHOwiA3q5+YpmMjcF0AgNpKwzNplbryvI+fadkvdHuNN4BV/iRR5AVZ0Ubf066SqfmNzZH8EAiDP
nh6CHa8NwWSt9l6PN9Aq3Cc209PXQchmhQwm+zhKT0R/7qwxWLHw715F7KJiGwBujD/TwD+fNNmV
e4XAonVpXaDbgEIsBhQu7ko6ZZYfoD37PRa82WViQIOqnNRYuyTLWa0zfjKR/3E91iaGIDDYfFf1
a3+5HStciytW1PwpPv3SQaYLjCUuZeLADrbG2HBQ6N0YDdiJtIt+Er9BIDDWY5HyQLefIZo/CKBT
NWHOVED0Ws4DlXlnFh7sMzu+RCJ8RNl5ptFEOvOtaqOy6BqN7s5vuvc55RXTU48VZqi2DSdGJcp0
S6T5F4bIhXnFZuYtbFl1gr5zyscO7dM6m5TS0Ic+ZEbZUYjzELCEj+1haGFEidgDgdO2TK7uoN+D
WbBNqZc8QiwMTAtc6wbSYqqYHiyoF2eEP8CpNposIhi7Llp3fnC3gCG3KXs0g6CLthWnBhyPgBu9
HtniZCJMT9F9+SFA8i+OpuF3kuJMa86jmEM0oLQdj3SL4AAqf29p9RTq8VLw7ZctC5NwS28if7gn
vfEMWibZ2OEEt2GgjjUia1XYgPEMcp1BhT+/dNBXOPMioM40ySTuSxS0IGTrRIshgw1F4OZTYrTr
brZJxOsX5aGilhw+WgPRCtxHJ2POBHSQT3algcxFdB11+1LXYFvnyHjxGwxlDk4JHQ2sY8n0b+Iy
6RdmsGWPHqtTXIi1YdFcUUZBi04Yapsw2duG+cSKwNd44V5x3e3jGnNwYTZrKJY9kyh1ldjYXUFD
1LTDbgT1JQ3jw1YT1vPe2+dcoTG9TavRMSyJp7qJCHF02U2gxRSccClr1tm+uUdBZfFo9cro6GCr
8tf31dmjD9dmsJR6HAH073LtdF6G79E+89QW7PorbwVujvUwD83VbwdrqxtS7p1ltiiDctr6i9fQ
D6IPbUwPU+kzlpr/aouGcJzn4qHBNWhTH2akItl6eMsIt/p5S7iL66N20282K3RfCrf3Oaqmz5bl
qjcUdo/UpPlguf0tLVr3ZLNr6bNIhvDFKm0wTUGEdTPCtwMonJ8opECyrRgaQIg7V/k9Xsf4Fk5g
uxWTOd8m+GJgDWK4bKoEg2rgP08RK7lmgjxbz1fmqmH5GPRkOvIYCnh7dQq32TFxqQC48ydYynrK
7RSUk83ySdnwwZzPuQmIusGptgpiUk2FzTi0JGzj+wvxjvIN8bix8AWCSFxuD6Z5GGIA72irX4fz
ABrZL4BrCOtBMybbhrwj7OxcY6jZ0hDGKzahMtpwS7mzs+A/LJfeOrJlyUhguqBPvEazYJ/RXPIT
OWRCIEd8VKQH2l6+tSAQkqhTOMyLf2Ey/HAgxTcntp7dJnhjFewzOvTBdS25mwPg2DqW9zg0QQOY
myaQTzlkFkYaB7sJwJXi3p0wFfZRaKxylhrtQcAb19JSIzksPNcmoQCeTt0kN9QNtWnHEp8EwwYL
JD5rWJCIg2g/87LLAA99iltr7Tj+F/75F9/pnorJfV/E34gNjQWUeKLZMDzTIrsWiOdNMp8SvjdH
Di860WIFCYRlLCJZ+BPmbbIX9FfQv5dZECG2YaXqBy68FF1UZuke7BAqfAknQZOl8THCl1VykqGk
Fo9f0RRccrHscO6F78FQKp+tyQFGYcCn6IViwAF4iTe2uMMdL2FajYymKz6tbXwIR/tYdwltgz9t
RW+XWzTvp8RsnvAj+8dAD8BeGrAlQFB4j5LfZA6/ysD5anzc4s3/WDqP5biRJYp+ESKAgt+294ZN
skltEBQpwRa8//p3SvNWmpFo0EChKvPmNdV5KPObNfan0IHhZ/XZLpyNh+uJ7suMrVec9NaKR2p7
ZbsHKaQr8C69nF6GmjRbg3g7c9J+10HT333TC1eDll7KtL67mYvlvkbXRPpKot2TTB8WMTNYP83o
P0mz3M7Y/lvacEltvdw1gjFX/O+LJhI77TCp92zdtATxzuljqMkdBC1zboqVrLxkN3bKjDtjTlqG
45ooB8CjrmFAOiJ/Iiu4697dKG4wSHSxXc/fjcF/QsRaT0XwVlRQBtnX3x1T3qABHJoo3HfJeIa3
fpxm/8Kk4MsseDm63trMcnpCbPmtA29smM5fAPVWSLttZlUJbjiQ8rzUWKdY3M6WfYjoahu4tXFO
EQMizlh3afkmrmt0pTHZLraCNgzTeK0b6q2KcFR/XuWp7au86y0y/Hw1OQn5Z+QcCTuEP6Yziwln
9xUR41/XpJY3gyUr7uBmkPBxobtpiUMrrOEWODLOAoWPsBzQma06Tcok3vog5emgj0y3Zy/d+BG9
tN+dwejOfhrtPTHT3kMADrsJ9zGLNKiw/wGVwWkhflhWeoRY8itCurQq6vyjGvF/oguQssALRVRM
80zsajkisMH4qxfkXy38zJmWow53v7SxlXekq+/CqSUgYW7tXWupJHrHwPWGACnIV1kOoNCD3Wc+
s6ai0DYC/cWGcSTEIkrYS6HlOgYnAc50TqBwKVOfYD8wC44HvcImNhe0yhW3PYc2tHf+tamJ6zGA
Y3z1IVIMcEMs52Bk+EN3hwYmL0zZQyRTtaw3rhM2uz51E7RQePAthyDWf9d2gXSsizTnxumef+R5
6kK+gBXXEUoOmUYZNBUFMciJZTfLMfWtDeJIjFSJcRl5LhwL5WzhOR8E3RJONqxJMwXfsvHldgy3
y5YRLJd16uvRJWpGA+SvFS9VXGvbqIvxFHdGd2/3GMjLifow6j33MAQtjKFCz046/j87thtzHTg+
XKd+LrZwO+QaIqt9mnMNjxLLpFga1CRCw6iftFd3M+cRBuxWXTcrfnxJfK+HgtEW8ZGonGFFhgfw
RDPaiD6i4qNsK/Y+LLeppTvtYCcTYcstaRoqqnlr1yF2z66H0ZDTSYeZ5dxvNYdxLwbmMA6ZTG+i
PJpvRcub12khjFDf1u6tyZ4EdFOznox27eOltpYVk7HeAENnChGthdkTzGmyUZsD1iJGkjnIy6wK
q5c6uQ5V/yOwLWB1Jc7OCbXAWjU4XD4c5aBQ4Xqw0EDu1t2U9cfSEt5JagPEi8zLr+Ocq23cAtSI
Zq/E5Byr1QVtSvIxOo23Za9pt1Piz+sOyibe+Uz6jISz1K2DbBvq/h+b80gpdnNeSxdvDvjgE/4h
0ZfFbGJR1uZJD0wM0Jhl8TYVDCHGYJ2qcVfr0wDbewliprHd4SB5ll7z3dIRwQnw/5phif+qU+8c
3/lsh+TQDukhNkk2BxTdmOBovqxx5YyaG6yJtT3A0sW/grhHA0lNIOIPWbfWIg+atYdFY6qJm9VV
P7Oo0TijaFgMSpxYBkokg+MeyxjNCMZ+um4fU2xzoO/GZLV3nyZcYSXoWtXxbB303qWm67q3qetG
GMik1WjRqXBVxk3JqIt7AWV1lU2o+pUgo8C3F/b9AX/xVW1bz7FKloMxP2JR4DgQbQWBFlXHtNau
X3F3/tPZcKOiiha0VVWJDE/O5J9SskKNUjsPiYIR5ck0gn1TFr+jZqjgTsrDFCe3MQEVrZ0XvJqu
Q2d8NvP40vUO8n6a0pRgpTZ2hoXdaF9KmOJO8UOABkVmcU1n6+qWNlyZ9LNFmddq3tZqqosAs6uw
nSErKjpNOC5xNiIXjMtlFVV32zEvZW+gXRfpR5MyOMIACg/DE1jgq44vsDsIdyGyaDvbw2FI8RDQ
54Lholbvw9p8EbnYuHN6Vv9vx/STAuv7dAhBkqZz6BGcArv6d9Y1m9Adrr6un52yZhmUn5XyOGnl
+O7J/lT4ja/ij3RM1nN/yzQETKxFI9nNB3huB0glDJv7XyhFNnkm91BsLpWjb03oxhvflIyf5RVa
91UAbzmQiuCK4Z9ThMndip1bU80345/wZbgQ3lkfm6TzaXS1E+Uo2uIKHO6fl0dcQSOqofFbmfM6
2+R+8OIxeyKHkJkTfLqgah/hlLq/AF+YRUVpdh7gaXkdtm5B5XwahbEX+YQ9lEG1skAh5b06yHK4
OBy2Z+lcGsZzJI6E+LwlnHtGXvy7tR2EQUtkmI3gGTUQRBnF1DhymJiMuTMmBS2+bSZlN6V1y9wV
yNzIGMWGln8XIGgEtZIz7iZkhuMBa2s5ElJEtY4cobtolCghqT0QLrsjvAMAoHb4hZPJA6tMUr2d
gO1YEVlK3dwY1B+4xK+GmGgwP5MffeEuhddvMxxFlHuWh/bWLn8P8OXwfMYxN2yXCmlOG0+ceqHj
6k9WrgIW6lBPl7Y1jdt2xJoCEWwMstlb0zrHlbKmrkG8SaQGUC4m5Li+HhgxfPqjhk8VSuQyXXPA
bBIT8+sAOk1gHgwy25mrH1qN8JHJMhcdIE/G6OtYhca67qMncdLLCZsDzgSOhI6uz1Cp4m9dOXuI
tpnNGnb6Z2Q1B2zErYENWSaBZgrzVRrY08op3yk5hBwdqPuRyj2pYnwaBpKBZE/5QBVFI6CpalPP
P4VMbjajYgSYTK9siIV1ypgscOW5iNAGze2hx9+GqnrGNDfDUcO0EBkF5alGNjOP8bddyKPCSOZJ
nBGL3P8NkrHLXZuNe9V98rhDZCl+X8dbSNebOeDsrEA1azGv9ACudxvT+QMN2SUWBxjGLAMDcYIl
goefTWu7nK+17PHhzEbcEBVJeb4UZriCVfhrhvtiZmjVJYKBnkIhk+95nx3UdUVBhP3PO+D1mSNk
5WXpWwBZPxxx7rI8qjis/Pn7xKY20K1bKlXgL0i/52892V7SPr+EwqPnxThCS/Z6obrVac2Jtq4s
5KwAVv98aYx01eoulTrZuRB8Av2UGi3uO1qYEthRrxKkEJXpk5PL7DeJ4pWYA4iR3i5M3Z1NqxRC
BSffVfHRnbvX64cq9e6lbWwQFMF2FSayCKu9l4Lo+sQ4NgSIzm20zwLBzI0sQ4yXhyucFrwiMm9p
SbrEyJ+eSTIC89re0YUBtphK6z1H97OYJLJJc1oayLfVCkVvsOy4/gHLQr1AacPKDoZ5nYXvBQdd
L+y14LWl0YUQLN8zCzlpChvGqDMc472tY3jWzmsjbACtGlICwpeI8ksvzT2mULcII9ih8T572ED0
t68ERKnIe7ZkQuRH54mF8dWR5Q8ueAiLWe7qVZHCQblOQnaAzoYUpl4W81WP1T7mzRtZa/IHVZvG
16IDS2J4sCXAvDOSLIlvZ0r1YFqrqgX2I78EaEb6P7XeMGWP/+QkSoLiOUv0+HupY/XLbD9YGCUW
tqUNNuuZ985qXozaPNZoDoFN4LbXKRP8+eTXpbWJWRR1W7wCmW0sn0ppLhB3WNCFMERbDm389CzU
WG5vH2BMYcMNk4JGo6SLGN4Ci16VetFi68GMpa33TOI2+pA/IUFg4JUQgjwEydfoxiynlpwzBpJs
7jD1qyx+4JGwk0S7Yi7mvQVRdTIIE0ld6eAS3365XY+YGVf3tWmEfMox/9P4k03+zhCtcjNFHY4w
fTP4w73KQVgoj9QRy1tcfeG+dxJyekt15+bZwLbgwRme59xz2yje/DY4DbP87Gx9XCgN8BhGpIRY
Vx+AqvWMl6ZxyJT3nX3Z5sqVaSS3HTqZ1t8wsnkp6uanABjVOD0XhFU/ChU8qXkXmbjbYuYkLTNx
t6v26pfRxwgGu3Ogzd9AKGw4vrhr+iYSchfYc2THkxUDBzldtGGGqxG4JmgyTLC8+ArdZJtVDBpx
v4UMjn4SRLjIjb1fYabu5f5bC2l74bgqG6nRy7vw4uASamgk6frHc1/SQLXSXgkIRAO0F1ZcTlnp
BiuKiCUD611hhTBRoHT0QBiYYcSjtXNVGTjUeQjb0mXGRhrTCWxcbLMhil6Y/cyU+56dXrGqskGT
MV7KXXP6oLElsSNqw+EhBgEM20vcTsoywb0DH15mrtpAkqDdnPV6/qwcGKvjmJq4DHCGEUm1Z1Fg
YlR+UOQLph9C24wDGKzGhM3z023kTp9dVUKDHYZX5htvmhuFWL/ghtrT7pWDS7sYavCAnEtGYupC
a/PfwnJXvW4CQjTX3o+ZpKKxMGmrgXEucVmdy4akBKe7+IArC8rAnej6OwzcYtkhYXDrIV/VUCoo
SX7SBs0qFR5MqJdWyoOG1T/yosh5tJbGrZZiMl9mOAVHqFuTcpuy3soQh/Aa/GXX8Vn/WIXNWKtL
fEbtsCnh+9uQrugzE9yjpb1FrZ7/8ohEeDqSigVoHvXWs5A9QpomAsjMiDpFeOP8VGH4kuM1gOXk
bwcnMOkw6Y3HGwQj5Sg1nskHfUfe+0Lo6EuNQ0AYkDZoFN7VaQyDTICOth4z1yvYpHHrJpKI4kKx
2+DgVkPv8WZN0Db4YXDz992s7YjoBMIjZ7tKmo1R4/ZvwqqBq8GUyy/AJ5qdNw/nigJco8uiDezp
WRnukkvOEZT3uFWY7d6iVGlE/Y0sg1Cbchdq6Wmg3afBP3nKQaSAEyVb6puww1VmgIR1Gqq0YdpC
rYRGaNzZgRG8BIiZ6C3I9nGKYyFmdzuVycbrIeRlvpmsBNmDUWkfWtlE39ZMnryYqocgcTquFRwC
ntzSvKwKZqwQ6r3imz3knYkH5CLDnI9TDdVnyrN+g2lwYFAplYe4mTBdyjFIrLN9Yfs+Qoa8hDNb
a+m7Mp5gDgZjsmdd6EmMTwriNXyJYU1bmHJT6MU92TPU//gprs1p+rTs4sT2tvPJ/8aTa+/Oya3P
4k3SdVeUUys3Ev0B2+wKd1f8g+LMXifkza9wRdEWQBIRxz3zErp6QctBFbEzRsa99jjdmhDMKckg
aDNeYQbTWCGq7h4exjkez4NVpK9RnjC7cvrvGZLPDjxKIcbFVQ/avWjrn7CJH15FVQItZpNB8k/5
zb5V73tX3hno7icJm2Do0+aXR44etSOudAOj3V6sUDRcG0tFw8Wgct6psJKPTivO9hBzP51NkJkf
tmwek/L/CdjqsTxYpcN4tUJth53DEVu6rdv0x2ZMd4C9r20IUw83pwxvNeWQPTSKNBpTMBfs0wqm
K5I3unO0Xt5ylthztKTfGRTlslS5A8zS+g6zoPY0F8W6dgDo0vqNVJWVkbh/DdOG+j2ftAatVZwy
TUvSHC4GQRaoGYkZIS1DRgRjNJz2ps4isFY9tPPCVP47uYXeFSknDFn7T2W0g0qfJXAJmtMC4d5A
w+ophWPpElJV3WKuUDjwe124uuMIqJrXw8LFiHgW2NLGGKv6Ph7xQTd8V1V5hSflrGYEyHUzbIl6
oCRS0FaZhGvHo4YdBu6KNmyxV34qnsw4NZfSauWyctr1aMEJilCIL8xR7GriNlIt3ekzUGalKAzz
rhcoGG3lYRJW6CZyDOdKxrlNrDHjMK1TxaJUntkrT8cNzEcnwWR/OeH5LRnnmUN4ZJK2NZQdfIZa
aouCg+yGEoMLTJQJYFE7hFNDVqXyhAXTXHHHJhPNHb11QhAhCsuF2fXkFMXeX6g91OhThLK2mk+9
CQRbmxVz7cy4jfRMydwMyGSxFEltbR+5tbrx5kfV4sJi8PGibj1YOBlhGp/YuBaImWIp+JjEcDFt
NEbqmhw+6lyiy480/JPEjVXcLSBpYWYkfYSbssEOAfRcC+rXmVDOrQgDvHDChjmV5LaF498KTWNd
29u6I6EOiR5O1Dt4xetI93+jIXqyccOj6zktSwhRpYfBR9i/ma5xdevxrWRyZY/jR5FydOX+00N4
hlf8I6vpIQeLGlZUSKaapJpfohErm2loofXMVfetY4L9KaXpH7JehBtj8r/cvPkuYP7RELGl9V26
n63iSIYPNyPZoKZFB+teDT5ZKubbhHVeoulgsv23+jQJ09C8mdGS5+esivaFm3IUzeEt1usRj/ru
qB7lBFsrn/+Fg7N6xbmU89bnZfR1F5lQ84JxIDMubZPqalhmBqTWhfs5UNFImm5hudo+caz/wFDs
BAxELoUcd2FnH2vimISM17alvYdmslUvxOBDyGHXg41wdvL5A5df3qJObP3Rh+9iXCa1tlh1GSw4
jzpDNsVzVN1FVXicGSR/avG8YxAHs9Zb1S0+qo8KC9hYQto8ewj/h4JAh9z8haHaUfTWLe/2Ha+O
3MPnhIhCRGwdLxHoLyvjMQ5carxXi9gyIGfr06VghGH9TcpHk8THFAQ0oQ9NsWTxgpIVBaOL3x2Y
2GfYguIDsi0qRn4515AjgusvcbBTxHaPigx9JSNz9wJvf5nDIkuBXWJeGqdlh2MGa0NYoJRmm0vv
XGadM6RFhtduDE3urWZal9VnCnF8gGDgGu+D82ysb36fUZabaQAa5lp5bUGrcXyACQP24pxIIVhb
CeHBcCH4DhtLbTfBTQZ02jXjZW/rcCD6ZaxL/O0eXLATXBqMJtCylCCRNgmCxKM44ZKPw4WiyOvo
3Nr+JyyeKTZ8/FHg48M3zqMBCRJdnIOjrvsy5T9cegZRi9k1Ljae4uAsbWNczHzYicbYAxGt8k3n
Nn+wjRfoH/O9gQBKLfCOKEAzDM+R6vrcfZ4nWxPj5LgiP9O+RT7QffxtoRxDQcZmXXT7nH1M/URN
Q6RVO19hsPORv45iH4cuHVMECYrG1nhwF0YU5xFJWH16dikS+e6QVSvZofkH7igumqjbP4Z8XNVd
STLpn5lxiSfdxYTVmjN8+sx4x4kN6b8HxqLRpbVVD6XjyGJJQrl9malKKueLmE6PGyH3ahPiGypq
fw03MPXow+QtF/Mf/lZU4mIyDeisdDfDWRNKt0V8uncamh/lOuVgZGNz3jv0aBNew55JkKSCYqeD
ujNqMfnl04BAhoGn+j28DaxeiYU2/INF74rFmOKzMDFbY4rBXSAzbOsVE0qHxzB+RzmOuLmzYg1q
/UstgU7UAiRPR98kBQKRdlMhwSBrZMXHDYQF61ECIb+Z9psNL82pvzyc1gzKj177SEKGhGJXzW8D
3pSw6PYRTiJtgbmMOLnYF1sZ5RWheP+/0H7cJNFvVv3EBo3/heb7yqUFQICOycE+As8603lnDKy+
w+pMZhSwOwlCwaHywDXPbvJqecEOxRXmFXtbi48zmeoUBOo8qiJza0D/5Zcq2ioSHzIyiFcKowe/
rG49oCdM1xjF8r1tA5eU+ltEKAuMYmXVXwmzItY016eeOrAWal25N9gomL2fatQnJI/tNHc85BUh
iw0theLldBjgiOm372AqHCKC9394p9p8+tUAhKfJk1ubzs2uMpKV0U3qCsNR36fGS8TacL1yzVBk
rV7VtvcPVvZMmgurk6vA3ezMBajXTS3e4YWUpyN/wbh9WfJ6jWwHnh4B470WWMTyHTGuSf3wpNql
G/XWUecsWFjcOEG9m2MFUBDCMd8Ia0EHXU6L2XmFg9PPBBG7GLPByp6tDW95xnbJ3lBZ3+qX94p8
pDw1+L1j/tPg0ANLAINd/ZjhalmL5ppxQxgXP3kacGjWJsIzFnn81cJGKVwsvoyrLx9ce4QkhwDT
9ewEezfOmws+Mlvm1NWC+0KrDrjXOtciSb/I1WOsFNJhkuPxDk9tP8GhU7sxir4D/Sfn8fw5mc6O
W5ma+ilX/aUEmA7wJDfD4IOBSR13lxIOb6TNK1vae54Fd2uKjUMI3TFgv467bAUEjBy+o3F+58NP
3NrB+yCXZjHSnDLG2kCtXk3BvSaDte+jXchJogMqDvjaTiM1IK9cXn5jubcgP3jtC04QnhvyYQtj
zZZ71aXnzvxUT6Fv5cETxDxTuMVNdIsKcuZyjVkNH04vj2pzb2sIFPCh20rHZdfcarbYW2N+DSdT
bYxa174z+odCFwNYI5YK03VnFysWCbYVa2HviX0kiUN+8eT/WZt1+yFuXRjGeBzyFvVs+NGr0O1X
h7/hUt1SJerJDz5EzPXwNX6NnSksVtdpcDlyjiP9UQR9d6AnKgjcdNtNik9xPKbr2H+GMeHTHUFE
M+gGTIItSDRgWYDXJUarIfaKqpRV70OBmRALtRLFrfcwDYVMpY4VlLhLq91w4qQ+LEUHCqBgettu
SiZXJcfH2D8YB5ziJltozZNIIrVPyL3j2WuXMsKMLj0OGjUM1dz0VXTRkX9VC4Z8+QX+RryhK8t5
zyjgW0UvRtSZJcW3xpynBoB2jW7L2oC+48nHhFCEjSyKjC2ufasgcCl9qxWRXCtT87/n0CK/CsAm
pzqIM7kzqvKuvqDoqgU7rqOn2xQad3BNUbJ5iFxpH/dMknddjVGnUZwtOgNOzhH5sjonuFKD5sHD
r6NXhGtypIaOyULqzH/xZTrGWY4NoaNt2KtlbLyJoH3ahX7Ervy1EOlzMqcXbpURGMuxDj7Vq9FN
FNO8aiNTrjCvrp3hvOK9tGzLa1fxSjGtVXUMd1bqcEf4bmxYmGJRu+oJVX77wB/9wtE+u0hQNMaQ
mKJWYg/giOusXGazyqD+Q5QVEXnMWrUTcQi7mAN6dJD/XXpvXvfJqZ8OVY91XG1sqm6vl8ZdLZIO
dyvYlFjocWo3C2JcdtwCdUYPdFpaeVdvzlx9ADxhH4B/cg8HIUntnUFyUQGmmKVirwXzSqC+sDry
pz32l2maDt1c/7XgQi+juv4m1GtXZ96L0doX0UzH0NdW+KcTtooLijs0X4yhLulY/i4DDJELkk0r
od+w1OvpJlAqUZWO5KlbCcrsYBr4Ehy/+niCZWWfhCCIlASmgzalH7of7vXAPhS9eEsdcY0C116Y
KRYrltwPznTE73s/t8Xel/GTzMQtGT47FP+3GJuO3E+/QWx5Vob5IfPmiEH4tg6CvckOAGa2jTD7
WKB6Wo5eejUsyYcCCrZ9rF9yxbZjcTQW9n72NP4edN4cy9qE/UymRrR1rZm1HIgNLnmr2ugObhWO
+CHhcMFxmI2VQfdEeOXga+PCjcof6cqjrdWvoyQayLOq3wO3Ion1tdmSrR0316qSwA39WR+TfqmJ
dguQuddJTXcqYxsqtSRqn5c0h5eYT95ulsYjw6VZFZcDHDgGPTskzFuT9Ss7FLU0yE4+XOz6SyMl
OhY33m1dnAP9rWbf5JVV23HEpoWovA2Ymr8b1YfOW1Po4MQbs63OLiQiUpjgaLKrno0CPtmZUlnV
NE3/o6fzmkOwZ2l57PMMPNh93qDRbHXCCqxvMJxFDuExB+So2rMX/ETtk5OP80+9MRODJB0b+Da9
E03KGE4l0CEO8X+ZTOxV1p87Ri9snJLSlB0YZI7ZwEWaXyWuMVkdodi6NuldnTEseHV0aEX3a45e
U34xP5WdWC21CPQUhtJm7j/CdFZdjkIHG47KcfhEOsPQi6Fk0i1Dw9kOxAEY4wcXqu4OW6Hr4qCP
a56qrLlwrX1tQHgqWDrFh4UkO4ENnmHRC/16OTfM8cWeGoOUAip7Xc+Odk0pKd9HDGVMi9oxms8O
lcUIqsDuXAhkblXDBEbfqd2WoLGV0b7nMGQm+4dNu3K5TF5SdWdikpgBSk8aQweeG4gUiBLnLAUd
P7nnRFVTjxnmvzbD4NVRpUALoHCwxEH9/gHhYj+ys/rPnDZJmLAk+BlcRsDwRzR3P22xd3jnZV35
4bzl/uVEbbR/iZaCBKbaq977sCnuA4nHC2E/qszMGiy92Vil81sdazQMLB6+FKrxIpchMiBuShWs
QnHjmXCEwplG6sHJf3XpN+Ikwsnn+7+freo29X0zlOlihA9PayScd+4mX+1n310EOYnSq+MpYaK7
TLpvFoaZMJEUe5kSVOswY7ywBBCyq3dL7f5C7ID3jzyY1niqYVJFA1nFnFp8Eg+LvE77SO1048mb
If/6VOb8zCh6zMzkoQQsQMnIdTV2glUpcbZlFXj9zGZy6jm3AopwxOfbLjnzStA1Vzr+QgIgMXrl
NUkabP1xBYZLu2N+tfJwPR0IAxtSdMo5Egq8M3qEKslNA8XmGlVZCNy5i7P2oKpSmSeXcUjWbvBT
6JigkRwB1SkcynNHnCxrYEd65aVqlYU/WazwDDgqivklTVhszlPoIaq6aVypbcJEq6LGZasosnd8
SMNhBsoL0MXNQeXAQ2w+0vMG6UX1L1ggLvGaWqf21XX8T9UcjhL/Ai1SyeCICF4H98nsCXMF+SRG
MtvKwly23r/zT71XOh68uqctIhfGbz7Brubakil5VzsG7P9l4v62Ou9Ck8v4Gu1KeU3YBKRa6mwI
Y/YV4mJfh/KQqkOxlk/MfuDjMYtjJSZnWg+/FWffEZuET6tVAZoZSqYhWLLi/daH1oc1hTGgOUkX
Y7CLo9+Detbeu4p0xiSftRO6S9USRl6+zuNu4acOmi35MEDZ8KW5MV6HzMXmlK6r6t898Ln9ASaJ
hkcVsq+ZBCxUwy9oZtBizNK6d51zV8eE0Y5nN4t2kAgOEZ8EgEHVs7brYjTCwJraUQV22+PRwpIT
Rt5lTGDMx2IDBLZyuaqk2vNEeQ/ZtFRTzc6itvegD5bqfwdqmpSGwu8OI7arXAVfja/ZSv22dHSW
9B58RoTX/9Yh1nir1i/XMeVLDPagNn6163Zps/9nJqxvCuvbyJvlzDEWkSXALiP1/69ktfRYUCxy
v9bXbMs8afVCj8Gqos21+JP3NMLeV0CEaJiC9KZ98VsFGfncBfVFJcj1zCbBX/FuzBRsnOU4IUCN
pXptQAKdtN0F/YvqATzeRCw4btRK/B6edxHDI5QPtfnmrJHaeKa8XTGvj1rsqX5l7+FGqYXKVzum
gCahJCGfbffHBlVRL68uCDgiqqOIlfXBpgTiUi2nqtQBR9UtZDt0gh/W4tQ/zf5NnWw1ZuERRTQb
W4AenguKG+bOFOr/YJHscxooMpQDvPFQSCHhtLh5vBfhgFwED72sfpuZZbVA7DCQFRRg0BurM9DD
N4NLVss3UWNuSE9cOpsZV82TIzqBpzSu6xqGdxyf1VOqM3en/szydJXaKDc+DISAClxRz5cTnw4N
mKP+wrZ56Ze4DgJ4OFAku70COTJ2Op20ALUJmvbeLMwNLPl11P+aHRfDNfReNBEcC3H3ihsyTBB3
Nw6kc2M4mwDgqTOv5FCHwUqnkGFRcHe8dpvxJNQN4YNU1mcnkEuwR/vpJUo/1H+pDgV/ckrci7ol
gfMyckirA4MPq47uiRKXNfFvcJfbS1aekz/o8U3nPLr8U/eHKdHWKJqLQSWkpZFalpyxajWoy62p
zUcRMwdN1jwndlJtAEzjZe0pjJOWH4RnF3a3auMAbQsh+ptni7eJlwqA0sX9M5juDUb1fA7WQxF9
zXjpDJa+MjgpKQWYoUAD39Cop+lGXT4rMI+yi2W/Sddf8BxzYLoqgTiszr46XSuERj0/tUbVSaBA
NoBAvlKBeGoRs7IRmawBG/+dSIquy7NyaJ+7SDsqrJBLMWlJ+yJbgUcxkaAmNZdCM/HG533hLIgF
MQ9PP3rnR/+/AOv8XCFRDRlDNg+MAh2u1y6GMelCxqa6UfUEXbzFjwlwmGmSpzoMmDbAzbnVBTZP
7FQiyxFTfXukmqUc05ypHm6Yqsgg2mrHfbNp7uhdWl4bhTaVQGbd3urZt8OtMlXA5v/mC4ehHxo2
SmuWFomjCqBSByv77InjBpA0bchekevSgX/FT1fnKjqVBYN1pB1YI3P/1flkBsb0qvZGHiAaYmNF
wjTZPZn56WVUOk5QkXcus7Mpxhlmf56/NnhOYO/iQzzt17opln7Y3cxBXL0GNb/iWdsep4bfFB7G
LdTjiEAKYh8WSRejIoV15ZXwo1oXKwkPdYqd4egUxNFrT0vhZvlt8NMeMqWXPCbHmd490eeEI7rF
hTTRZufU1ZXiEBAobu+dDNl6Y8qFatrgQL1OUnmeamAVJZbAXo+plP2QWbwfYOws+pzJjCrg1IIa
7eYwY/HITuLM2qdDF9yI9i0tXW6ECo0T2xJ0qK8llQ8kuHiYADAwtwzEsHItstZImSpCgMFofsn0
HM0C/j922N4UMD8wPzBGbcvmduuwIXP65qzeNtU4wr//a9CEqCHjf18/HYwkvera8IqACQOjrn73
ff+z91A0OaD8Uf2tGi3NCI5OEh8g5gMkmNuxTU9h5b7l+GIsdfuiN8YJp/z9CKo5OgQwjNXeBnSA
e3gJ3eKztIan30SHMOlXqvRXTUtGoeW5za2e8ENoR+2A0cRW/eVUGqQFOcYjigGDaqe5Rcxe1G5E
OXx02J4d4rZfGD7fNR2MhW0BKh7GqlFRQV0Zk4WhY1+RprVcThkm8chhkAJGMebEdDb8BgfTtBl2
LWk929FjDJgPI17xof06VNW19QmvnbM7tmsH9ViLYYZbaimXwf5cGvLC2OZCJjcxQv3e7Md4G4Q6
KoiKYta2lBrSTqwzR9C4ap1a3FMpr33RYEghaZqntPfuqWaU3yEe2KjsNVBOMDmsD1Ma2Qi0PcPK
DYdvXKUyQ1sPESZWWlYgHrTemzh5DNQeOgQqpDLoN+ORkE1ACsQMF9lQuCnQcaxzSA+ALRMNXOuJ
XZmRzpnyJNVZWbgCnlJQvvxr04xRrZVl0GDtRI31og69rvcByXo6HLgZyKmHCeNWKw8NltnUrIsU
WUtFMykcfV6TYHQ3tf5JTir86QzHOINCDD8lJO21PHFx/W5oLRCPED5HV5EqnGWY0ITo1jUYe0bm
r7GqxkyK7jSZflsQ9xmVEcSFVca9tcL4MSGKmUrt1EhYhQbA7c30g7WvFdupi5xbybhyqcvKhoXu
+AQLeQwZCWnsBzLXi8GZGcLoF93rX/qhe1Pj/D63712DoHrEE5iilhkecTNY5j5q0SnxSTcTXSRw
xgw8lgfFymC2P34sJFIE+O3mE4c2NlEyrPG5VHtm52GE3MiVD3ctQBakDiUFNw75faDLjqeBBFol
lO9eC6puvHiRy0DH7OFRmJTCovsAqebc50b3XzFEWObZSFGZYeQosM0nX2CIektPF9tksWFuzqrR
AHFhia6p39jrDQPfURXIZmLYVazVGU19QzGyjigNe9QyFERWogY+qFxhA80N0RFsyHX+P47OYzly
HAiiX8QIepDX9k5St7x0YYwcPQnQk1+/D3ua3R2tpKYBClWZLyd05/bG9uQLh/pKQYOaTOPV7KdN
HX7rX8yMXyVVHzvpmDzrbgAgEcIo2t+Bc1xVeZjOEuL40DLNbcYT4hxrNlCyn1GatKQ0YsBEOdqR
fUcJXATXHtkPwFoOcPXKTHyeoh2jZvRPIDohQeZL+VhplHzFHqK/dcBj2RGKw8fUIyAsQCfFPCpq
3wTEEZcDsm406p4YX6HrJJdZgf4BhIxfJm6GBJyg/5o6hBq7619qrqGA1VQMCeabhGiMdq2qmU4C
tyEin41+XM1HTui+tRkVafUzRjcbTIBiqrtuOM2zB+baeIYySM+KfarVJjceKQR804B4d5ux8jaZ
JMawIREtXHm0fyhQBv9Nf2dqhwHxKGFa7K7EutQIwThK6T91d16SqaiHu5SwCXEJU/JMQ9KgzNJ/
GffPekPRj57ZkQP3TPWg9+1M78m4/QYT/1uVH8oIHb6wDjQMTh70GOF3Z7Sxr2zuk4rv+KYdszj9
bOTBvINRyIyeJPdsfgU0vOEH6g/ll2BVqET18SnpSyp83Y940p7tKbqO3vQv9hDDAo9KedBab94z
dcxd8+qa7JNC7Vy02fCS9j0bdEGPgu8x0cFwOtwLJc23UJO5p18SjD8Kad31Tf5ihMMrJ6GpICuH
YDyeZb5niDe0h5lBJ51+Z7/lU3C70SuuIR2+2jza+pigf2UzG/boT1AOsuUOoiOCnDNY9yag6sfs
qBJyBeaSt4iBBsW7fmV147kqpv8fAJojIWICLi1Nc3eoX3S5U4r3yYzuMLpciloeYYJs9PX3jHZb
5sDpuZB0Urb6SoWyOsZ4NPW5rMUkWWLZ8gZ49AZ+7ScMt6uw/vOhAa46r3hYKM59JqYeLUwQFBZA
+nxBEJw84yJClxIMnxRs+melgPrWNWEGLj9EACLQJwNe2ZiHVClxwEd50BOImG2uwa0b9agdMXrq
EqAGJYLram2y8hJR6G80O74KDVwD1aUpT0NYX5BY309J/v95EtHEtuURbWh2xuKCVoDSdqIv1qB7
nbl9+jXTz5sesaXsz3oSqhcgBa+571si52n8ecrdBzb+16L/zsX0pK+IXrL0Smcir7Gok2mT5ZbY
U87r/32Q7amNuguNJf1O+jLnhXZ3etgt5RtjilBUL80AuSlLnkS1IBIhQ7wZWv199IPSpl/NZNyx
Yi5y5k255aKlu0xHttiKmuvGpJc7G9MnkPQrYh5Q/tawswdm1KFfIlMCyywIaaYJwsdeqh+YCexf
rwPPb0SzTA/ncguYABnHeFuqnclf6rq6CEa4KnTUMgfrAawTxhUhqw6LZhMBAE6wmbeleJjZnFMF
LqBSpwIioG8VtLTwHVMd6ZeBF49jE4suaUxUfLSDEtE+oUzWMHDYEPMK9Rud5Z+F7HK/PoGWQN+P
D4jlqTajIy+GvsAwi4gnhmgsZXrIAN6VrNS1Iw6j5X1VBbhcxeqE05rlM2vQbi3+j1KEAgzJnibW
LuANn+samF/zlNn+Fs47wp5QeVsywhnfO58q8ciiMA4yaD4Nv3myRlBdaJzk7L0a9vKnMTyJNbyK
MdlarF2ZtG+K4HcIFCRrJHMORNfpj15EnrTa6HZq5fe7uTCR7kqcawUuG6vembl5s9yFg4Z3YdBC
Cro8FizQNqVW66TvHJdEZG4N0zpkqgNzpheaOd7rPRevzF6BwWNBP4jB/U5MTho8hTWrA+O5/7c3
LdCaWsPdBVzjrUzCY8CbHGbphM4NuBd7cKrzLgN/N7rqZPjQkfUxRi+Ueiqtt2b9KijKqrYeCWJx
DmpGqz/yjSv/U2j01xRmP/rJqQdoMmOtBBGW4yoYvSdkBqmRObc2/qRju21hoNBWODgA/y5pNH70
QXWJYpTlCmpN2/R3ZRus9U1qq+zAgqKrEd2UIdxtx3ND0KVeFDgUxpis/MI9k5Ox1/trTVgp4nXj
nyUrerKVpD0coniz6OgZdILbMH/xK7zBbDr6xMpzhKYGQDg6IyfYmDHKUf65cdWu5RWjq4lRLl3r
PROe2oeeqesSUw8s9Ls70I6APLGr+GcZfmeuDRCJnMXhptt43HRPRMTzMUHlYU0950F/iC67ExBO
pXLuDXnv5nx7lAb0FrLE7jaT791SowIfWt8spha+NUybUTfK0R7SMoyQg+lPatnDuZzxvtnO0RRU
ii4ozCxgIO+wIY5YDbkSSIh5H934Mx1IipwdZ8fCn84Vsop3/WvNOS4WDgh5ZyJ9kVrSVHFO62CI
ASleNfS19epBO1HX0Ho5i7gTka/I6WBd9JYLY5eZ5rOuVbyeqTANGR0uEaT/hgHCYhXlkFfM8Nm3
URrEVbCTff9H8Cpg3YYkX8tHb0w8QYldF6aTpBPLMH87mGIreRbzOuU4jTnwc6oz97FH3dLRU8Lu
i5R6Ie4JaiA3r8iY3pMomcTzyc34fcGvuGZ/N9tsQJI8lH2l1at1b2nHcUzyXNS+55IAaE9Y+yRv
7wVCngnFhmjnS0Gq40JFzg5+Gr0CC43P9NNPXSxqaBlZDckQ2LHV+ScnLX6qIOy3EPQ70BG4LVuE
IGHv7v0+LZ8SU0C+RQteMA8+27NhoQBBf2j0T6CN1uaA9aTrAZw3afej2HbYHx5Nt/hV+YQumCSE
1sFS68inxnHfjLK4j0yPC4XUnMxnq9/hP825PVV6c9v20LdEI4XNm5MSDtI0DgFui7nx4T+CGiYI
J3JjFBhW+OCARddbasOBY6+qvru6rHdz5OXrBTz0Sk1EM+Lmq+OB/NLwweLsYrKJu1qbYdfhnc1z
7bOOe+5wSkMMQ4H97FXyQteKHSSiVWlmo8WyvPirQobDpnaQDRtLe6ys9h3w+VHv5I45PFCknGN/
2tNDWrdueftf3Avedon9MyNvIGMLJXbfb1j3yN/q0WjPpHy4zn5wSlZY2Cs8jP3waFj9R4Wz0Rvp
NpfpLqBuJmDqzNO6swSzS+BOUVgdvL7/QE+I22Q5D0H65ya0C/E08fbQc+a3qF2dFTFnlGGd/YnE
GTkCSn5vRHagn5faDOiFqA9SGDAYVqj3st+6Hp8cyhp8LBt9BxJoz84U/1MlAlxP3bLERWE1vg1z
KFDD4TK1+ZUCj4cgsTAMMk8bZLxg4yEwFucw5vTL0op/s7DPfV5cc5urR69jRR3x04cYsAr5BJb4
Qx8BmsziBLVAUuTdT3X+jBAn/XKG5GO6UfVKxQTsiXN/RujCQIyAzKf/H32rcJ947La1ET3FTnJ1
yCdSDdRzPdnqyOomh+ZY8rNjKoZ4cL7zCYly2bBEAjVmdtdseo/ENaUL5sI+hG4NFKZZ1qYadwvV
blSM28mUe5T/4MYYZCxoU/Btv+kjS5JxFPXSQ4zRyudBCnitGoOjXrW8BEps4GlGqzQovjP0NJGM
fiowYTUoW4uKdhqaZ6XiqwGym2Y69Q5rT/d/MbNQUnjJq5ci/TGnq5ApVf6ubUdax90WH/qtpOVv
E3bfkNAetRuafPjI6bA0W9vHOV38wiYn/Mfc5CEQmbyia9AOqwhJIxQy7iggHAO9tRZA4K8Btpet
beu9GtTFZZQjOhM9cjjfjVOFnco6dqkACpHUQB5r595W4y8PH3ceaJqYMffR14i3SZ5cBUPKXimm
LIgLOM3Af49WvjEw7OHsA+d8a3KL3cH5Q4LNG+zieJkZ/9W+s699Mi9T7kw8asNVAMolBKAxp9GH
lRtYI+wPocYDuOU1lIWrwsfhDxAxwojKske82lLWNkFP3zXxOADM7wthToPow73SUy+aBPD6fzni
poCJ1RvN4k1E0BCXPRrmTTvRTqL899kybWQbvjho4jUjMRhrPiKT9hwBrGj8YKU4bUXefmSWUqIj
1j+Xz0ty9MYy/dXUf+oEs7VrNm+xTzRiiPpIf62I7lNeI8fsHqgBMA2fJ/6rYhuDk7rpmwQyjYLV
HJS4+JEIF8FhcqNtLF6saaI52P+UHNEjZT4Wmf84xLQrSR1NlLNVjQ2tLv4XQoMhsiFayZ62CW10
Wr7ZAKIGzv56JrpQCFgwsbtyMXekbGYpLsvc8Ugu4Xhc+3CEZ4JV8nybzLDOazrrPJMczhq6ANGY
E1ZMa5pTUMMJtmkued/te8N7J4YSocaJK2lM7h8+ZjTHwyWL+31rNKdR0P/XMyA2HUQU/KEPI/wx
0K6nBgqcACJEsIa9AjIwhhu1bBctEvayDSg40Eb5JgQep+sU1kdFowDcKFUVOxkXkq0GDA4RURRV
iax6unIgFTic2MyB9Gs6EGavi4O6TeGQFb24y+VAozyAheRVF4wWXEjrWXZQFjlKuDZ1bvRjAQ42
Mu9dUoCbiJIqd+xYzOedPU9n2ts7389I5WxhOVB7T+M1lO01aBhcN1Gwsdh/O8D5oE+sB0tjSPqp
pRNdbB0mdpJWSFF2lw7sZ2dwpG1mdVRhexgDWHSjResPUSqTeX7n4CdF3mWZ6Y1LpScKpZw/lsE4
tHBE2XbndUgqbJY11wDb+ooLR+TBx8JkQX1wdeIMVrWD9wvRJxUek9qdy17HpaOIfa456E4TpIrK
VMVaCYIOVPliz+lFL1H4dB9T1rgo81f5El/0ZhBM7sUtklPmOif0Y/uicfL9QMRCbwS4FXnRuik8
zLTPQHYenL5Ag8WWmmmdnBlM7JEcSBpx6xAFgPO6WqjIPGN6zJis57317bXLNmzHe8Hm3AWUhqk6
RnQV4iZjrs5BKugvMxfGjxuoF5iNs7S7RD66CPSzFlCajOpn6uutMY0lLzwaUXWEs4+BBUBMfxTT
CLCMyrXqz54XbYaCULw+JlLGOinXfmU3fQ/ZcYPAv7S9OCrxlNhghgraFCiVTkHGLioTys3IfHds
XFlhceEm732b5AC8YRs1N3cm59rO8pibjWRlIfunycTlZO3M0IbwUqdV+DnR1OExHS3rYnLRuxJQ
GBUBxLs1bYF/pVQrXW7rIsLsraODaQsMFTuM8TX1yFQw7xDtgeosmVZoD07kLOxnjcyNX9tp3g8L
5grJi2oO5VsLcxf/xKbguRpQjHUWngCmmn3X7kqiz4RqP2QNY8lGnIOQnLtWWls4/box910Ci22H
4d9SfDr4ZfUq4EXDR744tzhw3uMue+bFsTgyVB6Br7MsXvCOZhtfvrk+Jz3btZ/x3K1dK92NVBzc
B1oBAFlobdJ5E3F+HmawUlDKsDCIaHrjpvG4w97YmnwKfS4IOT7gzT3zBTTuPJbmiI5oFflbs3Hg
E7h3VTzfLPom15oPNs8BOizxntfzue5l/50oJAekru1dupW6xWI4XkpZDCSerXCz+El9CTnar8sR
54f/Cr+FsgpVrmm9S9No8LCAnWFKoA88hlc/GVTXzO5j+TV0c7XzHQ/UiaiIwzTmJxw87GzTl9Vb
NTmL+adCApogDug5HDbDj36tQPbvctY7pP2zG/qamPWhcnVQrB+9q/sLdjk9EqpH1LPsNPOWJ8xd
+l9jtDaBI/auEueGJaTkBV+VSBwI9WDNs7u6+7+wJRkPt//kP+TK+CUm58sR1b9sLL4njn12465z
9DOLQ4ckLCAocgtFD/chNkCI0PTjMDVFgp5d4VKjJfOxpJJ7lE47PzaDvRWj5e7mOHswIFFBXp5w
HNvbcHAuOiA9F19kH/6zAWFuCk7fG2LBzQMpe91hCDCJ2Kj9P4fUSj9tt8+Oy5IZMCJ9Rg2CyG+e
t9FYHnKXHbf7X6yLhCHAJRWMaAnjhaDEGBIZUrIRYkU/atZXRvKyx9qtn30zj48gK+kLE9Jqi7vY
x30XXSMDvCUYlTpsPuQEWV351bCdohvEPqTaDDtgZL4Bxf42W3WuhDwrNd6mgILG4pS+xar97UL8
biZmY5Yz8lHAARgGotPA9cYd+UxfKXJqyMSXZAiTB6quPb6qb6/xsn3fV2AG6FxHoq/WMKzPGIuO
gOboMfAotIhUd7FRbVl2JnpkzZEMGpKkuoBnFnzCqkPsaKNpiqeCPc66jHNxJJDsZo9sT97YCOoX
V0NTeYV1xSPcAIqcUd1nQ08qRVF8KgHU21we+w6SQiXoMPRVJgnDm+4nGZzkYg8MqkxnXXjVcx7C
Q/Sxkz6qkh3ZbP3nCSNKYXdPled9pYMcdlEUMUtI4VZ3j/qa4/zQmZdNTwyU8U7aHsVPBAyeBBni
Z8wKQbhN3Yx9PY4ba2O0rdj4RcVeDTUX0ge6axawxuk+J18iSWDN9UdkxwFThgLTb1epXYkXDYkI
0AtTfjW+Am/NmzqpAn2/hH1Os+yzcqdrDp42GRn/tQMvetTpjSM19gvtqnsPBj4qcKy+vH/2NCGS
n0e6auFLFITTOkoCEDeNER5j0OlbNYwpkBzaR3PYX20vOC1Ffme5PQ1IuJopo2JMVeF2DABKA7OQ
80X2LJ9g0F+MhJfVJG936jBJdB55GUHwLovllhbpZurzD1Fnj/aIirhSv3HQbWRZXyoX5t08+Qfu
QUZLH/wpZPgz7MxNPun6y4axiceLKV+yssSQvIZzxq8YM+vg7tWKU2K986HHozhCsRIBseIUHr+a
ot+zDyD9zi6e8ncZRjyPRno/zacgD+luLCe/Kfemk38WI9h90ysOmFu3MCJ2dea9QWtnor4Uz3lV
kaxW3WDr75c0+BeZ3WGp5+/YsE6ll2/lZOGBQqznBi/pjH2HcklJs16PQdzuorl6WgStNE/Fv0Uq
YDcaFsKJun2NbAyKtX9m1mMfXK/HzF/7bPgdtfWS2lTCY9vcMZh7KrwJ+5XXX2cyCRAG83BaRPup
YGSRl/mubpafcNIaMkYxcDPdbMPZ95wZLXNhmJl267B6zRADW9rFuTc99Hb/lkQSx1LxXKi6OtGw
5ABLy2Y0sfKhuR42TjRh3VG7yCOujYYj1kI6xuu4c4+9/iKGzRvpcjyYJB2s3MrhXNX1Rz9lFVhe
86Djsk4mitxPwSUJRYvrjfwPUsN4+QD2uu3wZBCKIOBrrQTcWt+cX/DWP9iWdyWbm+MbF2QXOz0D
5Xj8FTP4Rafh4mAi3DsRB6DW8T+Lxb1bMp7RJmdECurpHJOYdz+gQkLtzAotpuWSzqxqqWWcm9F5
mkX+LSoL0XeMuGxqgNEOmNZAMmOHHPLhkEW+tQsxanzHbYf+3rVa4tUX+q/BJP6YsD3bJN0eOV5L
Dp4szEMUgvGpaWYRRLMh99BcdZUYN8kA3tqb3ueusvZN7TKk5o3Fg4+IO3Bkx6MZHFvIamkqr8gd
s51XzTpO3SVgGfuotczYsUhsI0qtFlgtDaaFMNXuuoGYzYYYnbwTv0UW/YnePgZu+2MWjDDZ9USU
0r/I4+E2AHU0yJRZmTg903hItmRAPnaVuffQ3m+6ErVljuYTzzy7Is6enjbhWIfZidyN9CJNiuWY
cMJNIsK/HICXp6hAZ7z0sFXwkhKIe7WkuvdN78ltUy5cjYmx8H2a47WbHNqZF0Y6JABzKGQFjULz
0CU1I4uIHOxugvsmeZfJZkXJH0fRWQTlq4jBnDUeAN0xeJTK/rEDP7wuYerct0WvZx7dvZLO1ZuW
ekfv6lrDYF7FId13Vp/IoS3Zi9gn9itA2Q2XDKe/JENI/EzJ+KwFCFhVqvUQu1TrM+TuZRL/OyV9
aUERX8zXqFrwklCcc/ZmkkOtG7ey0tDfddvN4WoxICUXpn2Vta5W0nJcucK9Tk7ykU39Pgrbed1W
3aMkVObsFQMbdyDHVRfOECHbAE+HejRC99cQzc3xnYfa49hVA/ZZOd3UrqgTLs7oH5YMId4k4/0k
a8TizgyvPwjhrAhv37FZSCCT/6uigJAanbFX3XyBMHfxO0BJVYer2B3XRJwcF4SQbgCtrWFpxnK6
btsUYE0NWYgwPQb0zfg1B8MuiWLGn+mpwpDtejDbrMzdEHX4ECbmbhiKDz1lNKh5C89taX9Nm6D2
r8Lk6GSJ1vsWifGclybbAwAuk0GLG4Y8P5B/q4gsce/XzKbf3KDzlhIWlYgnOC6PtFTk1hBZdo8Y
DC6q4rTpYitscyJDyj16m6PjsThFHSHb9XoO0+I01R5vCsb4YzBQ7Ds1SxqPRvJODEnNCYnZdugM
1oHCMeJsn3+kLi0/IbIjo/GVcIansJTnaMHRnjske5bd+xj5NC5tQuaLLv5XkE3alw6JbPUjWwS/
1lCeR6YIq6rNH+AjctorrHNokJUbht9VCv46pQNk6NKmBU1XlgYN93D5MB3QkXghtFaSmWqjcRSI
Unz7rQxqUpOHDYIwdj55tsrq3NXVtbE9DI+B0QHFDq1TIas7i9G1SwbuNiDshjK0vTQOAx+fObLT
ZNfFJiqbRxQLsforx+mOZMVnC0RlkRlMcWOKv6AwsmcrtWlQlLyl9ZnGSdDRZHAIo2hReKBvoizt
zlGuTaH1jUkkILWJM/F4aaT3J+JBsLOop9SpFpJ+WHR7eOtz450pXNjekPnWRHyuRIAxMifmSop8
W1icESyTXAXV5MCsXM4WQENMlJrwpLsOMJ5ZxJ/0Hs5sVH+103FILk+JoW76uxckWvijfx+77SlN
KL8cukzuZCL8KI85wOpomfGDMIqujObmyvlJ6c+j/9fOyY1O06MJebBRxRpsGcr2nqcUogcTlxsr
zyumMnQ9I47T6VDU3saLw5Odsz51CI9kxuyobf90CuTWJl2nib8lIp+cPWg1CXXFqYeWayz2aUzW
mF5FSIhd1WXyMrblQyXsf3XekGbebCfs+CT1FLi8hm8IBegqwuU45PNFW0v0p2/94CRK480jDPP/
25qxr9ax6NdYZ9kwLMp0r9oY9kw3qb3rDO/i1MHdMgLwqvxx40hP/jDvtF/8tAO4UUzeHniaPNG6
QqWYdfgCVDbsssEJLn02QOiaS2aYUTuZBW1m4uc2adTZ+9wHZQ0uARyfJThiWZDfWjrqBLsGRBFn
+V+Ff5+cNuVe+ooMcMttYCZNxqe50MfKrdDdhFYDZSIbGAvaC8LrxCU0wAGA2yfdSzyEEYxHupCN
Of6WY5CfptTFOVF1xtau8mFtLVazAYU0fMV5FcBPKkbjFCBkClYFxop9OYwkd9puTfsBlZdJqvEt
zET2mIoUSgko4OEkxkq8yJYG6Rg12LMTGc1o93sZH0BV1jvHZ8pQuEl64lCGMXocrKsxM5QGr8j5
u/HnF7v07EObso4iBOiebUYydUOlapYdLTvi3BP54EW/AJIwUjUn4iZ6l3cVaL5jrQygllN7N9rH
aUq2RpYRTKM1fjg0vFVtGM+1+9FN9XtVfui/gF561H9TJAlgIsN/qUOQdQiKmFJqnEJRldoFCZ76
n2TCnwIIzvnXenxV7rsnSX0boq9Az/4rRJzuZkLHUp3CrPmNCRi3uHtYyfUqkjinsDlrD43+N4ka
w0Fz56MGCyMkk/6urF46aB2tEe6QQxl47Sp5h2dmpBJekmMOpaWKrB2uqXl8mcAo+d0fQbGcTd57
cDcC3fhIw8C1Hi0bAbH/NPXGvkj+fIskYufTQzVgWy0Os2Og1NZvI7ohaJsaG8+KomdBv38Uz/oX
5MNZRfOVVM0Z0UlHBkiGyDcpwI8F0ap239G0W/zyJc2wgHBx1ClpB62lpQKuSZfgp5BotiZP8mks
SNxtsbCbxYeJto67k7OXlEnyXPZ0ogP0AtFt5iPCQuOR5x3HY+iAKSo/Q8ixmIfAleXoYLUEC1P5
h2ORJFidbC4iF04E7iPf024Axs4gZQMYY47a8wXDaO3zOdQaOP1L8UfvQmfuTyxKuDWPdu7rb2BK
7SvzGIc0J9HWV5vKsskRGoIb3raK/zB8TcTo6MtXkXCgyl+U4/ZM/5IRGLlT7I0QMiRdby1GGN8C
rbRKdA+ZG8ot4t8xoFEaUjgvX3giDxwu1toPo71W1OX3SfWY+dUjp7UjjFB2GnkaVHecu+GA4eBr
SpPDVLk77mprXOzwuZ6ACVSnuq3wBTF29Z+7BJTX/TJiTBc7fkM+rN5xCPXaWQ7THiBWNv0KcDpI
rzuxhuW7llxkDHCzU671i+LZP8HoPnFFKjZdGkXrxOwfRucnqAx0Mmo7mpCWq5M5XksGH3wduzVx
CpITYo8JkYa7m9uoQ8N6P4jQZDp+dGih1fyYOu04sd9CAzgU1TuJbtmTa8B3r1MGLg8tO5VNW5LH
iJcubZDhRwCkOP+aHxVmJ8P6LYOrl5friM7NYFnAVSp1GLquxG2E97Xy1bgOYhqfoUzx6n3afEb9
cpu9u7GIPiZddQWEad2Uv/rTWUTJKYTkBUjPU9eWuy787Eu5sXHku4Qy1GW+l2Ru9eQD8LBwf4LG
uI/NF/099R8QE9zW35OxDHYY9S1jgqTnJlr67WoreArWr6Kk0r+HXlxA+n2wPnT6N1bSflkSeKdK
3MyJifvyhJHVcun7ohAI5Hxs+T/zpt7rH8N91osLX0RXO52bPY1TMl0b/VhzNwiDhD1mHjIHhkzH
Hqg/cVsDwJVvg4z2wkkufIulivAMEqXSvPYyoumz0w9sYC0IA0/YjOi9/+r3IbWSCfBV9Kjj8Q4L
zP42xwgAN7M2tmnuckaT8bsWniW5uTdh6plTjVOHZ8sZ5H5a5K+VLa9p2n/NCVJgh3wZKMrep0FK
JzjTQ9svW6MqHtJZhHucwy45lXaInwQvTeKD8yY90lThuZLKPzEU22oEjUd8hlkvr5QevNU93xZN
CmG96PMjmpu9eklLEx0Q6RmBwwyhst/bCE9XTtMvMlGTOiMa8e6cstOjrYA/4PzMEzpDGRyTjNd+
tr8yp7/mQK/LPMMBwfTR6h8IzFg5dk+bG87XbMHFlH+Dh97FGBvgahiLJ+Fzwiyjc2N1G4LedyMa
El/0/5C5JOfez9h4ch+rApef4FOOEPvJyZiVefULFTLTdrXQ9yDPq1MlB97+4rWcR9Il21qJgIim
Om+/DAED5mLjYG4tlWmdjBpKhTF9uWDi2ZpeE6Ibo65C1gRbKSTjiTiDZG1NWJqhVp5I9D6ZhE4u
9EpNB0rSDK3MAI4seZnkcuk745n9GNYLZeY4HOUcH8Ym3vYST6SaLpbBoN5oD3IgXzkU095dpDiP
1DFt6pq3itHJnBnsTyjxInVrjeSn7yh99EZa03BGhHYqEpajvGdGwugi85fzUqf7ZSpOoluenAWo
lBdddeh6Bd5XGSkkERp5ARpzYwG/y+rucmFGeksHq7WgaQH4w7NafXj80gtck9AL1+ncn5cl384m
HMSga54c16N90s//8JR820nA+KdbQwQ+Tl7z0Hj5vYitFzk0W5NJMaMEGwsTO0VQPQfh8OyWwzlD
wm4ajCowNa3ayLzF1ngcuJUgCddVSvivCebJbLNfx6rOIlYEWKJ6rKNq3Cnjo4Mois7Je1OKVcAs
zB5/T88/LpKajKa2S/YuIHL6wuBp893I8dcnQDqcSaPsmTMMEVsg6L7nDPjvFHo3Dlh/o8i0Sy9s
OH5lZ5W8+VGErLUpHqO+OXZ5f99a6aFp7I3ZO0duO3Yc3EpTdDaG5tIJhHVYPw9RTsdgxBjBXdvF
UsvJs1dhJefFiANsw2l1CXtZgIgjIavRz7JRluoQ2t5X5wZ3cUyMRtoik8yYEDozlWHXYfMxPM4u
JbfR9sZb3aHI8+oDt+sFbj3I26nZtELusQysBqpWFaO8UmNzrnLW8LiiO4yT3ES9Ym0pPLauk3Hc
6DzQIt2zNU7E+ox/0jGfDShZ7mLt0bF064TUnQYy6rqwZuzQc3lepvEBLzR0OqNI3sO5BuLQ7aNZ
izcUlDsMICPyNoeIXu9VOO3NIRb2JGHMisFXh5y4Iuz/EFFsWPSM9QLYek75TsN616Xy2x0jsKa8
9BGDAZCVDbkjpYfgp0TlS3awl9oIcZO7gKFXntkS+zEOO4Vkj7AfugJYN7KIjBJnDh69tG32SM14
dn3S55GH5Xgrl+TBCqgcZw9607BV4fToS3kteFKs/q1v6/d8mg+xByySOg02TXDMxvFZIJXFM/Ew
ZB5HFDpbi7/p5QS3HPAxbKGJ/9453im0x1OTp5eh13L9gGx7pKn+GBw8b9j0Fq1ZJzVOkeWSzmnU
pzK097PvfM9eD6Iyy744G6Pm7IeHOfZ+Qp8IpmEEcBfYDo+JHV390n3rOwb3wAW3jDAObe095va0
T5PgyU3G8xQxHjPN56SJdiRr34EdpHNAL1Gi+htshvr6GYpL9TtaREarYmN2sI7tCBUqLLoGdWo8
43Cpj12jLo4/30Jf3C1uf+uS8DWkRVzU4Wlg1R7T7MVAXGJS7RD2S91koYpNsN8tgA191b+iPDsp
utt+H68J5GD25pwXlsi1mzvBjvtjrCwyOvCtECDl9Wjcp/yvLCUdCyP5YszwKaTdHyTH1MEBKsG3
CgjIZOFEPm1ssti6EPHLoCSn99PLb9w23b1ImOsQzPUSatU/+MX6OQVgvzJNkDVO7gIQkhwQIzke
G6M91w2KwzlVTCo80eI+1wlQXfTtzRFlILN1HDp4kJVOLllEMdzNUyY3UVP+WWr8mVJ5wTpKwso0
wNb1g5ki7P8Mha1rO+OP67nehpsdY0pdvKdKGKhc3Yb5s9O1pG02tPnUvOxodvqAHQe1HRTaYzUK
hjgZGa2mIbptT8D6Fi7B8hAXBhPFXiZU+P3wVhTSOMeSPaRtw2Mno3Pbqn0gWxLPvF0VsbgihXyv
OjAzHV0yhxedbIkDwTAnvGBnWfgIDsZsn7msCbar1D6E2QcaxyC8o/TQc6b+c8GEoRPVR9xgp6xc
67bIHLeiDbHYdeHS0KC1HHBzdgVreA445id5+NjkNaqiuoY72tYPqV25iO8WnFXF5zL3vFlBZO+t
tlbbOPcfCUoD3GE2K6P+j6PzWI4c14LoFzECJGi35Utl5aXeMCR1i96AoP/6OZzVm3hjWqoiQCBv
5sn0y4KGAMKpg3I0NRpppGGWDRBdWi1k4UV+H9tTUdg3S4u/BcyAyC8uUQrtmCHBsK5bOoIaxhWi
4fBRTCcVNicCj9jf8K01+4Ee923TdoRfQ/fMysZLR+lR1X4EXvBUYalos+KGf+AylxnTca1ijFW+
8XfW44fHIiSuu3XzihrSjpCLovLUKxYeuf6wa99hOK7v3MMX/sMFpeDRaCj0Zksk43FvDYLx8/yJ
+H3VAmJRRZvReh4sopCx3ln8xO0E4pWGhgejI1wqIYl5kUdnL9kHPCA/hce7wsdOxcP+Vcf2V9wz
0c3r7rGhAy/ph3/aNK5VqzoeXztCiAet6DOsZERQ5qQgqUZyAfxlbXMNFAqPhJDSiQ357+2Ca3fn
Yh2ROw1b7w9N4Q/KYuAVhz6PIiR20Kx7quNPE5S35fpj+/Vbmmv4JBQK9T3acp7tEIr0fhxqA+cD
lEbXkEdDK0ohOHxwmODwQVqttv1twQAoyQrGXoiZZvYqOWbSPnblwDu/0/z8Oejw03OL4tDNFcPV
kYl2jhzmej4vluAtHMufFGNlUPYoHOnLaGju0N4hb6GFVwZ1Q6gbtXRoHKajhomP99Qs9Kout8/h
0OV7yV4Nn8P4A1K628kE3WGykHgBGr+oTO48F1nYKTLKeZt9N1C5KoNjJqaNP3UvjTcyPiifYpMa
h0LT3T436WtusF0OUDXA/rOoPTpCdYUt3gWYYmNa7H3aLqXl2ntGR0+GaHdO2kf7kDMfvq1p0xri
Satm0QP6QyTnSxJXd5oMXuiXuCe5vnlh9mRRZNtVBE1mRFBj6vjzBWQhn++OHkm4gsODdEgrLpUD
gNu3ALs5BxczKcsOry4eQZSyPh3P4Dv/BHwG2s4/q1nfLJH/CCjQII3h65kxb2ZopAbjsoEBI1MO
g7yX4zVHQd3wt0ekl4U44Jg3m6vFDyliemUXD4kXP0Usd81Skew4taMPGWfUUJhENxIygHZWHZYK
0iQwnzx7fEiiYGcwYT0K7unkR19bNieXcp0+o+dsdChRNAOsz/ahc+ZfG/Mxjy66tO1i+1sQEzI/
lUn813HIM1RONmEPkwh65K5ai12z71GzHZ8MDXUWGEIxD/HziCm6FG52FDGSP6gkk8fcPKBMo9eP
TIfo81hpHRIRGsileCH40JwKTsIPb6NB6Kca9lPFkmCBTUlDBM16zg2OQHMH8MmcvXVRpIh8sqcf
qhqYf2IAUNaad8OmMIHv+lF78IzO3touVm48YRTuaHcJR3rvXBYY6gzuw0CasRxyRj45eUqOvAej
Hz990TJ69QQG8+HSxu2W8f/OtGkQ7zVjWMxOmXjrCmw2ydI/NzufbdaWeOWwTBn0A0/pPYL9HS3n
yCA1xo3tJy9x4d+IZzwWdsVv5NtQPkduxlOJsg62sF0HnLzsWSXrKRK8Gw0lNp4CAF+B2z7ExQLy
ldhGeBu6DrWxhnLDgzDH/JvrEvkxWjjZdW0DcEdEYlKYR63lrmC9gjSkdhokW0dUO06msyGbW1GK
ZzUhlMzhcYy9Q+zlB5wCz3g8uXFImoFpZt1pblVY6PXWAXTsV/6uVbgy9UAjb9xfsmh+iflFZRef
6mbxoRBGi20kjglv6Wy+8jSuk6bYdFLTkTgO78XMIqEFItXyEMhua3Ki6OboBjhcPfe4GYgKwUBe
uFxRRBpFAyNIVXWql3SWDPPt1DAhczJ5zw3zmDghNiPvOKbhSgbTrhbCYFJoEwYlo8Kxn1FWmiT7
aSLcn1ZyJNGTXpeHs8pcWn+QoiYcm2mOSXH5iwmzuOBLxBx2kgOjlyLyd7LR/kb380F10xUXbkvr
l91jG2lOzCT++l7ymRdYb8rROKSc4kjYSpR4JL0oyTQltz7kj8ZItlGEnzRKNQN76KZbc8hTLvn1
s2BHtGlLSDM1ou8v+OW6lfY2iDzmFSXKiSjmic9zfE6T6TlIIkbQw2tT+i9y7k8j3EleUvJkcQ5W
hv3PpY0eOBNnvdRUK91yH9Mx+1LgfOUmxpXOEtfcNrceMj7k9VWAd0sX5F9bXmd1/8TEHPZrcPYD
Hx+QuUt6cz+G9KK5lYLB6RoDlvMoP3mDwRCrYXJSzC6XxkK/6VIAkPWxhI9h9SelDm8Y08eeC83S
zXOTNr3B9IcA+1ex9w8h7zdehB6fPzUro79GR2hRy1vAWkz9+VX4lXUtUxR+BhvlYr2g0TnHAZgx
aqxj7zeZ0FSrJbrqVG8MHYA/ei0KEAA2eNW7WRQ7L2/uleswgYIkwfUI343bP8HHfofsT3WNeLM1
61eBOC5GTnpz9CTr8cGuUmuThZnzWbucy6Jmvlg2PsbKik9jm7+1NLato54tQPmk4k1VBsfQq+vT
nAXIa0xBVtqjbswclzILY4WsAKjc8oitVsUvR+EnyemOrAC/XFAyqCWbtrSRkckvI6c41VTzsDxH
QBUmsSpqWXv6xFPtgHcTbAwzY7GuY9LQWdSgxpDHDU4sIJDZGbgc3HKjdx+4gv1x5WACvjBRmUfF
ptnWuGxhIrmzfFXcU9xo3LutvY9wDJOWYt+cg4rbvjymNcpE62SnjO8xV9EHY0nUw3pGuR007CDe
BpItc6vT5sMeqdZlH8qhkRbJ3m2mhi7cloi16QG5nQnT5MFhcNNDnXpvLZzwMEedt8Dyb/oFNW1F
46tlzXSwmFEzPOXsltz0+22IRdjpe8oZTejeVfKPr+KJGJA8CVscMdZgeQAQ/VRXOSeTJjpGZhiC
faNxtVaZOAyZ/68LTI/R2YwWTmUwblv3GJXmrfH1Q1vjMA1rSlaDvjkFPQ7eNMtn+mcwqlrD0UQA
C1WCuhsOv4U/BPuMdT4HGZQ/9ym0GJVgT2C6ovHPeMYS9+WCDND/REfR0REepSL4cXAgQZ2i1DLs
2mefSyWNpB1OV/HA633XRbjdjHhaZzGM6N5OfjwceStNsnhciBVNFqB5GqB4wOTkdFStclff3Vzs
UVxI5jnit6Gf00odEn/uKx6vIzNyn6eLC36WSAZAc/5gBDQDhXNyM0Ft8M/iRaMm1mFrRaIoj11P
YssqWDmt/x7GxX0K8x3+n5MVxbskq86zh0ezmG04ww0WzE72L06MjT1sTHfD5DoHYsV24fGZ/BbG
VPOa4sacLHHppmiPnUNBey/pf67Ma5QnVNEL3j7YZ3NOEXuXmeixETUB6ma8CDuCgbVcG9PYeaFU
d19ZwU1F+bWjDwDmCAJA74IWKxmM7Q0WykYVvU8nlaYz0KUbWifOMU/Ufezs3wLzeayukkpGbDGI
GjZ3f16HAXbmvgs3FHmsl6aupK6f6yrgrbkkN/2E1mIz+HS6j7ZgLusMzEGJhkevBmeSpgEuMHp7
yoJOySzXRToiKUevuCY3g9+8j2lxKkY/3Q8N5Y3dv6LnxbFs49a/iZOcGzHYqC2WS1mdO/RSj4HF
XKSrJIFDoYLmywnFoRHZNgiKA/3swEDMjh6nQkItoCK89FB4DaxZBrY30FWckSnxATtiXggHqVVe
8X9X5dK44E6/qsJtr4v0OqNSBZnxx3cgnC64b56OrVUsg7bwFkXRnZP6c2mgNyAbk8c181eTgSat
S4/N8hxJwtB0EmZZtabR9FsRNX9DKn01Yxa858JkscwfolanjjjY7CzSPQeWyAckgsXPaDEf425x
sSRQSeLC6mom5H+JGxuWPuDADsywzajBn/UGhMqjsvW+9oqzG82/OdEyppoGgwif8zQ1Z37mvLGD
eyrbDkyEgym+Lp9lXAfnMY62U/uqIjq38FYCGXvMZ3pauvhezhO4FRP63nI+yQsTSMDA1AAvKeHJ
/h5M9bjTcfWbhQWrkNrdjqkoxVBd+mMvBk12ybABApN+Yk09VZG99TjoL5d6MzY20mRMReUKzeJ7
sXj/SWhGOYI2nj3VnrrJeMclsvUaQscKW5Gk4dKYUW16/UDF6Y6g4RtckYMpQpwJZBtJaVYtoE88
r9DU7evyQE4lQXHOZIUh9sMQ/MtqzRwYRSGWT0WA6yEBxc9HE8fBXrcWfmISRRlxwWHyTmM67lhh
f8s+4vXPzaagPNj1BOV5GO5WoB7wLfGg9IVJJGxJaKNWakMzR5js59iInwxfgedRQc+N3WTIWnlA
j0KBZBIwbYgnhUcVeBQus01HBI3FvZ9k+acU7F1ubdxwt7x1cBc2xdQkZ4jdCQF9tZ+9AIeOP8+b
qDCfprq8DuBdB7pNHOCXFpnDNcIotAILng8GLDNPAOp6BhsiDry1TW/6hspW59DbtL03Jg5CnJN/
zCm8tCJG+q5K8RgDVsFaRWdICfyfk/sNdC1dEqIMN7bXvJZgsQRM4fa1R4T2+GmJZJFeGi46C9Zh
NSSfWBiwrOJUiHFHrBzL5e7Phu0sW0MLqq62n8cS2/PoQQUu313KGqhb5n4DXAM7EEPzDQo84zDJ
MKWKbpl4GUN6KcZhS+fbPUV3YpkQ18hucYSVq0I8tPLvWtP3npOtF3l6SNPqK5/MpwgHBJZ55uCL
CN54i2wxPEcFgzs2x1e76aB7eufandDaMDKwF6VTsOMD22fWv4ajfCvLD9IJ6Mw0DfOfP6jAOs/j
D2TAVSleAqMFjPQ7J3oz2eGrosiFi/bVTEIOJw0CZfTGJrIny0B837lIH4IsKhTjj3hVTQ0t9N62
YCSb8UQ2kqt8eJYE+Zerl18DGcQvYvvDEmZ4G0bnVJVQG6N+2IX6GVoUlN4ovpaxuuOIZO5f4Uom
CDL28iVoAqb39mH5RHDOPeSsMgfqpzPPO82rj/EDl0q+ziHBdzOC1Ymxca0t/NjrtHYXSjiqAWrG
LveMN1Katw4fFPdzcs3OOUyNhZ3AzmR4/KhICghSHh+31Dgkyj860X9Nn4hnbYBEBPP8EED5OPl+
xfwycvcqpK/dohEXM3rhGzu08YuKxUOoqUvoKVWumlcitQgI/gEwElRi59Eb3bNTgnYs5qTYy7n5
kwlXvc6Ktm9XkDnjBJ0DZ0FrthJwLkpbGza9Q2kxv28ar1/zNv8BYvynYWJNIlbeMseiNoUGPZ1G
J0zoN7vM31Tr6pWVTqjtbae2tWNcUmKLCjgUai7i9eiFa6OV6H8h22Sk0z3v002V17vWdcXeCtlk
ScnJrql3TlhzaOULcytZgy1vPv3I/AKTuh2jgKKj4DENB59I+rTSeb93ymGPQ3wN54aBHYk6q3+V
ZFoSIHo6re+ywxhicE0Ozz7dtF5sPpTleNTwDnkUmFQNXGaz+cJUfa1oudX8N3KcptrqP1CJ93VN
M47lRS9xPl4cbgG+phdnSbuH5zIMD93yojJw/injFHvDURFg5JFM4b7ZQfZlze9CYXHrLW5W1Q4n
0Sqi3CJWiI3Rn8jO/pZj+kvgYUXZMwWzVbZshPW7ny+rj45OklHprcEM6yYalox4yAoGDL395SYL
LDJWZNJyYoaQUYttVYeEsDUhBV652znPb1pMjOspIdeo+V0GhQI6jnmkuHGk66f3MNgBsRHpl7ZA
SRqc+acyPpE9OGkn+okcY9cpXOQZAax2oJK6bDlWT+e2Hm91KI4OOVgFgWCdM4dn8z1zx6JroHW2
GeffscjvJhtQ3GVvA6tj5XvpNeqtL8qxwlXLdlg08MrSCQ897UIZH03z3QHaWvIVXHS49Oa2KJZq
lBf2e77kQMWwQsAVdry2sbYdekA0Dn9c0zv35dFHkn0kVEMPOJ4MCs3WZW2+Ssp15ilCpwU/wCzc
TMSwlV5CbUmjt520Xs1CHua5Y8+iQkSUtG+UavqqrZk2v/7Rwau36MBIf9O650FYucuwEjH0KW3T
35ovbUN82Fz5fv4SafJ4gD3QAPhZPEdTm8b8Z9UxWVaN/B0KHqCqxCyKqPuSOlja+4Xe1yuurjgV
XSpBYu+Ev5xcO0I45x1fdbgSyHYwsMnXBtPQqTe/MkKwC580ytVv61PSygDLaSUAa4pTvI4Er78b
5+AhYeo8MlkO3YRpSlC/muQjoUDanvhoDXfbRdavtONfh3rDI1TKszeSXK8UiuyywQOYJ14+bJTf
XVJqUIxmPBDmpfln0Psybx4osbe2IOo6sfR5Od+FR0qjxPfsxTaaPOvJ7DgiDwrUC8bl5cuYzEfm
fcw9QN+n4J6CmYMLo9+UhgB/dv4mOaTC5TrBTW0P4OpI3x2r1frxjOEzqP19s9TeFw1QOg52Kv3s
03abMZ5po3BrhfZ1zKc30wk2WLcfFtU0IFUkupYrRcgH3Ap6prj7l3bA+zLjBKBZIsY+SANYLyWb
cGTjY1dOcFFF9Dhb7iuotn3couyNdvlOLIUvzZlzbqHl+0T+D/n3zFT8FHJ09OEdk2EGoUJLuCiw
ow4dB5uk/fAGO99ZXYlzjbfUMOS4bFJhbKzY+ZrUBAwqHGAyZzd/Km8h896hpeVTsFb8QuiXys85
uFjuIe2GPXNLh6EoPi1J/42axIuidjfnC915NvE7vK1bGgQDIHz8cx18E5ixaGlh85rwh7cQlwuv
Hfaxrua9jaRBQkTzZQ4DRyEYfpM6p7aFucSZf5ZjI3LX1efFFYw1YGf9iJXjTk3ij2MEaz8pfixD
3bgsSp3/UNTxbjv+toqLV6W6cKfGQR+NuLunKr5PExMWNdC/WEJAN4IHX9OSrEeg4tzSP3qHVFMK
MmpoFjfneCNRcfCIua2czvimHIjLloMmMivcgD2TfsgcbWlvrFY/Q/qhbcUaDyqPPgcXXGZSU9Ni
/LMCdZBdfTSbwgH/OIdwCJNduNAndN0v9ed0usK+gplDUWdb1l+JyvJVO028NbtvM/QfNfOQVVjS
Q5vBL8XxRHuUwvzs5dELHQHteiQyabQI0GbfYkYNjSeXoc1yfERMtT+JFm9DU7GZ+bCJSxzq5RB9
OgsBKvNH0ugx+E/jZAp9jeT4vCz72E4/VejcQ9/eDm7CW4Q0nRMASslUgKz0bWRADxMSvU1Yfgp3
+hoS7ggyeTTJVuFQYphsUi998EwAixN6hRXIP7DZf5Y22GV5NTG9YQOXBzPbLxep5QJTcSXe6dD5
NOiYqSTJzNhniXKf2g8By7IJ6dDAMHANBw+EHu8OyNjTa6TZdiiT9bHMQItt6pPEmE2iK7kTsjkF
vHdl0SIX8oBhYPNB1VPFaWL3x1e3sntMmPxvJhDcnD7jUlIf/db/DSfUnI6Hw6GlrnPMS5iUL6No
Po3C3dtdwWPt8Mb0x70IR6rj2rdc5keG1c3alaU8j9j/oAiTI58gHHC1R99vCtCCdYc70s+MTebq
J7PsXrkfPTWQ+EQByCRZDPgsE5dJRva/aJxs+7IAeWMbI9w/BmwNjzD10z5GKUUte2M8GI5/orKu
OwjV3HM3ym8uwn8ssUpSUrm2IoITkAAJxFrNKoOttdQNxz04Dx3LM/ljDxhRR9iYvtb1sk0WBNM8
uqmTrL8iQ79UOcWXQclaMP1gj/V1D8T1VJvmlxi9qxAVal2LjtJIMsCjenb5VCPS1otxx6bwqn3n
0s8m3Znw11I8peh7d4vSHlwsIGrj6iv0ypPbxtzfq+qpRSL05wgGfcurE+9UbP3rPOvfcvRs7PBq
GbgBwwaymxk9iKr/a2pQ/hVi/WBHFJmpg1VU3tHIGp6e/K/XUk8d50QuC4sl02xgQv1IJT+DRHgw
OoY7aJm/ll18mSG4flYjBhvUeUMyEORWOQwuFoxg1Xq8aJZNHY/VL2RCEsEQR6FlWK/L0Wos3Iuz
WIhAe5GUcbaVcjdeyFW+ImHRyfRSBMEumuojYv6wogyHpsYMZG86mUzVLesBnRA48lIvRpE39ryV
K7FejoqTfNsyIbSy9qV3MC/a/asI9Y1e3sPyAHeBhTTKUdIZ2KQoIZWWozZpwDLR/QQ+QvgbX+uP
oWt+Ipn/HTqCCMKFUiW6c7D4gIwxSc65bM8AGEmW0RuDQIoBjntv3HNeryznryk4H6cq+QZExY/W
+O+Fy1BbTAq3ig8OnA+uR0dhwB8BNEQZqdhK15KO2ZU9zUxVgmfTLZ69zsfWHLmPncCO2+sRdhIm
zwAL/NpmIy4H2pCr6e4BP4ydHDNf/CCn/MR+DPtbhk82/Lu1Y7cVO1jw3KGIFRSQbEIj3bt6xnGS
XoNquM8xV+nQit47e6BShZkSCJPmDUftCxGmW1GPp7THS+PaE9I1XuTGZoMLp6PRqAgPLhaxPOa8
YsfGm4YatErc9g++fDD4g42BdNhbS8NK659rThkhVITl3Ggw3K1ScrB5+8mzgguHgkBmAXMGD6YU
HZE0eUc/f88CYoCT01AXHWa3sfeod8dumBvPGUZYuxQAIUzKTLv1VMjHHgtUFJvjttQeVA/Bv1b1
pJtoRWfEV+POG5gQLPFIuc240W8Sz3rFBhJCX+NEG/ZBd6J4sjv41nQyA+d7gpc5uEi8HaGrhsU5
djgX0/bVyRhoDm0GCDUaHxHH36ueKg0zxyU25poBv2Xvy7D6UICdYhdpw4fzD81nDc58PQ0xYwrm
dCgaFzl4X8Fc3bB0AS7y5MvyW2kcpqvMUfifQ9osJEO19NL6Aephvvg6Hjw+h9WA/XNlD9Nhis0j
Fpd6lShwGnN9w/bu06AWbJI5u2szvi7WOMuLr1qjRHNQIGZzioRJcZUz5YcGyAQOAk7t5eIL5kc6
qaZ5EQCG2DqpT6DOoeT7M4X1w7o65qNxX0YUGk6GwkgQTIwuDYihTcrBuE39u7W8B/o/QTk+iW6+
udMUQPKDgpCWb4KQMTSLm1kHl3GKqaBgcyitbKHGkt7m/MAYKnjmHX8gGk5De/7Hw/olkmGH8Hon
gor5JzmL0YcHQ0EXg5ORXoNFllsutoghp04X9xKxsWSPXvbqsCG8Zw3fQx892HjOiFdtp8XZOOU/
0k+3fTBv4qy8Gx75vQIKP1LinyDOMRxE3muWIoGr5SshwfesZiI/XoZAEUKgCZRxiOb6KB298zhS
FJ44Dm0BNK8gPMlWafHmqi2H3a++l7Xz4rT+R1er32WP7JAEF5WVEe+5xcQkm5ZmCkZungTREnMj
DiLr6gfx46icw1Bjyo9GvFGW9ySc8DscqudGR9/CkkzfeZ5kFRwKe7DXXlBkwCNAO/RNTz9W7zM+
gB+UqgJsknXl8UVwIh0vezq2WoIWpDHuLjI/M1mwisspYaiVZjLddruqKI614PCUdsAAlA4vy7XT
TsJqGylxFh0j8KWDyjJ9XErkZck185bJKHFK4AxAEHgUnnrMcy6KkXlirbGhJNEmkTA6tbR2xBiJ
saATxKX7zx6hhC5/x0+zXWj4/+aEa7QTDcdA+beYb7gaeVdgl3l2W/+hCOO3mnB92UlcX9BCRnFB
0niY7Oxo5UzlSBAIJlxoGYfl79lMrPoJ24gb7YOB6LGejyX+YU92r74dvI1sGJyxX/qKg3DOkTBU
3FcD461fNIm++o7mL6Mk8uNFDGHUre7SW8p0Y87cH3qx+fcuVhWEtN4QC4/E0+ROuwSJDFgHvw3m
+0CMlJ2Rt8QJQmg65tUO1K5k7hYN/XnmoJTFjBwww2gejxk50ixJvCFhicDlVN2cdFI9qsa7Ou4M
uFcel37YZTkihOyzTl7zTgDLXF6KDr9WdsUbBMa0MM9Qc88ZNV5gydNtzYLCO07wrkvltR/y54rk
4QrwKHWfrXourfCy3IT8sd8pl4IC4WwY6fwpwYWN7Ay8ot7K0FuJmonmkKm7T9NunITvsENo8wif
Wq9/9PkPgCR/Hpsl6QbLc6WWBymOI5KktASEQXKNQbIst5GyGX/mcvxuOfd6y2PedK8I0rQoAIip
24qDdXquOTkhQvzYqUniyiv2rpt/JDVzmVie9DDQDebc+xarnOruDZQYnLtbg/KEnmxjlXdbP1Un
w+N3jINqpyiqwWvlbpkGEYgU/kM4NQFG3OYpk7wLBdcG14QU4FA/DVu+x0Q/N5SCI0x96Va+IaIh
s7PZT0P7bBJbBcWRPFVIVeypPBQlwIu6fsK3ByrWAJ2NXCO803KALhvxMLXjudG0JFgKWAnx2NUE
XT/X40uSD186xTbuOmb54CT+/8eKfxNJRU/SLZKxWhxrOHckIDkn8FlU5kXU3MSHTk0PdW5ys+Xn
Cnj1RjbQONM6T8ZwEm33Fqhh7yfQTHkD0JXCd+1kzrHkh14eZNlGT/mc8q6c//Yy3wVWhJ1Hde/L
D5uw/JxOFKi4jApI6JIakAe/Dr+UIloVYi/0y4K7BrTEFbmv3f+5y6jNiUPb0YdMousYqZ/OlNvc
1u+WSY+10ejqkkRZzOWkHI5F4H5PWiELDBQWO91pwKKmjP7CefNBNxxgnLl6w1Cx1wtOrWxv7HGk
IgbS6mi8UJb7+hI4ydUxFJYbDXzWILS0BU0xclBrB847yQ+2L15f7TVwvI85McDkNNV69qJ/XeYx
XWuBPHnTobW4Ti2336Q01qX0HyzbOlgxU1FV7Sw1PuskYJMeuVNOi2vCNIKzVv5WduTP5triwkv1
NnO35l4WhAZL/DZOVD3PY/ygu+qjUt1H2WhjNcYdkD9TWgyj2/LaznEGYttmvNhFj4lZPTOAQ0MY
PlxH3DMfFyBk+ks8Frek9V46ACxc0i2cF6yl3lHPuoyWpjP9mwf2PvXJx4W4NwPb8/YlYNyU3syN
IBu7C1vxKCiktWYcxxhukPGN6q4dzjcA57CTVwV0+/ZAs06ymW2bG3Hh+BvLRRSt83QkPQpCzgwT
csgjnQaw24ZZ7jtdHjibUjjIYaapbz1eKSpc9GXK6NIbxYYgEyA/+cea8nMsQbTYNT6DsUU58lA3
Zn94wevoPMpaWox+as6/7fyQ4Egm+hadLJcBqTKsW4grNIe/2QWMiyMc8bOZ5GuwwN8e1s2uCz+I
h+IbYSJT2eWlF87Z4dUzMqj1g4zvcr45mrFhXVE82XMWwzMHbz9+atgQ9Oy9UGZ69BrM+xM7LfND
Shjth15Ye6bPf0J8Y9Rn7MXAazQbOKZSrIf9SrYbeibPXdZu+xk3c8Ae0gHNgkYATgjIWolfRYBc
F+ADbJso7SDaYidr9qVybm7tzE3GH5NfpYyX2s/OSooSdQsjALOHUIw0SuYABy2YUyTDhtKGacQR
fWTNYLtrzFXqxfBbDGsv0CyGghlERGkCfYcxLsWspUk6JiLApsleXMyk96av0sY7Z6SLmYMfaWWa
EJngfBnaug+sZmoWXn0zji6J0Xgrz+quEXwnIkxOt/OgBTmpBfWYHnAGAbltPzm8lSInJOeQv3mu
97cMuB5zpO2ztIbtwbdTjx5g++Fepd3NcUpMAs10kpbadd1EuTJePyfepm1EV1sFs0P2mtSmZN5p
zHF8JuF9zacFjNUxukwUnrfg/1PIINmwatt6rprs2RsGtH4Hhc1WJEK6Yqa1Ejrq/xuoLMR5kOJd
DTj07JF9q9dOeUKruxhZ9GO1XIqTCPHOEgDbEzS2PDB32qKqpxmIk2YAt9ZuTFArmtS4eATiO5vB
sHGl5ooVv4ukvLl2/NAU8hsvA0aKjoCwLaLoYVBNuydKuhGBh2YOPfWaUlBOf3QLVAlSIunjonX3
UUltJop7tS1Bhd1HIf2rTXgAAQwX1r7K9QLEiItdX3K9IITzLNn2tGO92q34YnBCkCQz662UbBrM
UZ+T3PJJcZoM6Ud4qRiZDm0Fb34GwxCgvVUk3JtgG1tU10L736q4fk0a95ZXzZ0spMP6wyc6pe2D
XbhPmt+gFzV76HRwWSoZ5RCdh/eIJiJ/grERWVs5WpshyBENxXGZHLa2tcdxcAlIXkfDeINe9whM
eHG0VsQTiIkUlJZHRI9TEwgpJUQVzlw8FTIihISdkHwEPCSMcVSel28dr9xNhbDgGt5OBM7GSNQz
p5UfRMFvhEVWfrnE5HIE72kM3gUh2rULQBpoPzjIpvN3hZF8R6JciiMqhtPRF6b/UwyIhbClexlS
e1uTyS1atI24lSeJnb0I07Od5YT8xjdfVUeHGzERVupBBLOEhnYdyYLohfczm3XB2CL4DlT1Hkrr
4g7zR8EfUNhmtqVnleo5H5wvp7V4DC42uuHI2Eln9h2K2L4ObTDXBu6k6YxTjdk85s+qhbHtWaoh
fs55FNpIxdKrc59jv205THzGE0OydZJ3L/w+p2LOn/pcv9Hj+uA1E8U37MWBWfxA8eZN7D7IJjrV
fXOHJgLI1i+OKROXR8/GLdNMgcMRHe6dxe8tdB2g/DMuJJhVsA6yPRbzQ+OWp6mbucLqGpEayROB
0N7xzv6QGCuzwnibZ+Cj47g0RpXJeArm7MNqw3Yr+/g59pOjdsfH0LUfOzmdwo4ElhGghFaKCsTR
oOoiEBhO/OFaOtmx7nrKRAdqr8eKrJuwrAi+doBbaHEJTmCWCFobFDjiRlq+9HKT2yo+pql7lna3
q5PyUfvk0a1e/A3n8RDUzh8ZMI2uW+7xGB6ekzF9t6jMbSwGaPXQvjhDgAxa2F+DEEeDanQ5ev/M
qrsarfcziGKfOc15qlqqX5jmMyC4K3BRaxvM28WvfcFxrLk5jPt5cGkEKrKYCHEkjqP2dlbZWLuq
n5iSF2N+HvBD98p9jtLuPCtuoVNVXBZ+ZuTU/5F0HsuR60gU/SJG0IPcqnyVSt72BiHTjxYkQU9+
/Rz0rN7EhFqlogESmfeee1prdQyLDMqsl28NutTK3efQIszCGUPCxVm/ExnQ/EUkjfrvxVX9D36i
ZpM64U8dI2SogYoA7tmHMrhvSNaKBd2n1Ath98gfv5z+1i6nji6eXhUlV6xscYAxk+/KmHNwlme/
jZhY4sensCGWpUDBOEAiQnEdHfvRv61SquXKNxjC5GuqU5zHDJfq8ZHW3m/jSWtT6OarmpFbOuQI
JWFSvLZTwwmNCSGxmFypIKGn1ri7SYkCdgpN9WA0fc+ofs/88BQEDJ8iPzkiKZdmQvk0cRG1Ox59
bzi3sbS2RC0hHfEATTbtB96w1xFXCqi/BqKdvR5dSAvGNbnVNp7CTQzgourZNuM+f69K/1p2mQci
oYEqZFWXgMuNEfIStiGetCX6jtf+4DUQnZKFg2oKaLN12seAYhVNToGUvGMxS+L3OouS58xtfgcZ
XMXU/+kb/95VdJwUgKZ9PSz/LkyQoCzpl+xj7fVPj6/JEuNpisc/hB2enG65YyPYspwcCq5gr0oA
Dejc72qoST7A5w+vEg9qKvEjqgEwmPsjM7LmoulSZ4yYlL73FZTUJrhbA//XsWDsyqy/hCYmVtW/
yP9xOTX1cVCU0CR6XRxHMD2r27fEIxOboKe9i3FkrsRP6K4AlHTwJ7ZpWsNE2k81wR3ASB888yMx
Ssul+Nth3sEPC7xQT+m0K9vpbY2N8r+dz+hJN848vuaiP62I0lNVoyeZN21OxAmSDiogxVI6inXa
uUv+DNLQu2nptNIzpVWaoi4XsTAh4NFmaUEw2bzcI+3ypn6cp+HJ/ACwrRe0XMQQoLhkHLmtWFxl
pHdDHh7TcXhe4+Qs4nTHTEZu0x5yaZ461FAZGX7IrhjaaOvdKxZQrxCmkQz4qRl44qtAN3dIUG75
VQeNKUAAjsGSntmYvLBXgEn0E4FeK0NpjazQc/Z+WNX+TkeWXRCItzRyZwULjP7cITYtKJ3skOCE
st5JTMiDTyRISiHULVQBjgZutuXvWDyz+sXpRS/vsQpybh1lKirC48o8aWgF2XF+Pwjb9A3QoWfp
BaSjOfYSYZv8FkhnPK6nzAMLhtwUNs9dnfnqViBhQSWZZKu2ecHIe8OZ3zZkjzFSF9i5/aKLUzY2
XzDhGIt+3uLdoY3Fwq8LNDSrW2xtUuNKvOFJ3Vzl5Mb1tu04yG4tS6E/0QKf7laOcz6cdRba2Zd2
m1IYLEfA4KBIlj5+kiUX8XdIQijKuDuMbVnKyiIyvmgSIx6KK5o227Kc8v4uWSL0q37GeY3Ru5+L
WxnN+hXWru//+KlTBF+BnTbLxZWBxLvfjJUgBSiB8UfMmmekjLor5o2DVBM57zS7BWiTYsJFMzG/
fCHaK2DvcEYETMkUC3EGgC8sgvFCOzrmbjI6dPBblSwLcNqBb5dn9ox4AH74fKycmiea43jUPUqp
PfkZVS20L7pBA4LahiF1S5Yu0jf0PEwieUKIiilpP7QNK1NVVHhTK2vU7Kegd4obGBWksheVBZdq
J0Iag3/rtIrnbRh6vrMfk4YKO8by6D/3GJYrmttdjNmvLcGcHhYni8gzrpOKJiUSh+JnTCyFpiF2
BwSIQCWEju+KwuIShWVqW3SRYYvBIOuCiNZn2fevwu6C6a5trDm+ZUKa8WiPunDWTRDxLQ0at7fk
Z5d0PBlfS8TwVG+0Jrn+J6MAuZl4E9M2ETrf9VnfwaaJuBdjg8uis1hCirI0WbuqsPA+LwGIhYem
xEX200ChZ5ycLI7RQsWBvTqY58KkYkeY0cP0hYEJKvuvKyUyjk1SmIftICJAZXCRGFPiRpi7OQFd
YQV8ZAZ+vSVTYLNYtBgZu6kptH5cb3SC2xYRSDM9w7sUS2Mmyx4mWd8l2P11HarAxRSxCHv8GAfW
9/e+80OMUV1hEbLaJVwgrG6zPVnutnR8Yng2uqO2w8Di1qvNV83xxVs8NXXjvoSL03dPazTG7Yyk
MJy7O7ywVvJq10BujrzDMzDkBCKNRDHJxHEOtsrjUoPjUg4FPCVUKlZx403tikoTj1bFAh3VQFEm
smB0E//JMCKvmKzTSd7jEK/at17VDpqD3mkX/SSS2I2+/H5oeypJwuCQ+ay2kxu6W2rX3Z+8pe3w
Pa9DR9SCy8457QO3GtyF0TLys58ES1v05qSNyj8o6J3pAem6lvJMoY6nNElFx3Bs6t3S4p/MCFi7
myGQSQwtrveZb85Z0VbxXmSxPT4vgedydGa1Wvx2JyOpZnQa9MtTIh9QZxQ0fjOSxk/DBLl04Mii
sc7TQeafD8AT7a6Aq9YmsmbOP1fx+DrI2e8fi4remUe1RQ4iSX797PoxzpraJ2kxs0a8azd5uir6
7f1IW6wg9dEuXDLXPBeoyBblRmqcmKw1CYThAP3fuC0RLIM500WqsAN2THjfkDp60+PkLoHhKiOm
i+iYO5ZHbxi6VmV9RLMzyIMkxd7c8any5uKcW3wX0k+aeoRUxRJimDQgtjoreOhFnDTo4VDXQqpz
u657T21wbjh3wWKKH5WE9oRRIQk88rMSO++yPWc6Vn7ScasJqIutF0n7IlbgPBCFjE47EUOTe5lj
nbrSwSayiwYNoxySHl2jI/2KtOvMNLvXNBvzSCC3DhYMsX3q+91PX0yyeujtUaAoc21/RkKrAlzT
8YZFp69emjxYqifiropFn+qu0TSfF0OZWny7ow2TxFV1X9HBASw460GElx4TLSbfKHIiTE8y9hmu
3jhduIYtYQuR38P1rG2okej3chohlj/AP923fpGac6mTmVxqzogNPgevdUOpsFKDtCRMhkH84ux8
h2a7YD3IQcUDORz7AyM8Zu+hN0rJPNiiU2w60fksHvFb2VBV5jJNSBPUfbGMh47jKdvjatd+H9zA
C/eocTXbipk85gI3+Y3TulYA8rJJu0ht+8SxbZReeoHvcmyIxg2WfbFIETR3k0hKDtejCoKk2cyD
vTR6q1E2TMvByqZ4+DtjaRD067GX5cuzPc8ocS7eGAKjfrDSui31RXoiqdt9V9IAuhatjT3n0JFM
FfwHW8wOnAsasikDNB1Zga+u2gmigGCYGWDRvndVFjm71QmrivZ8CnHGJOO6SZnoB63lAgd8H2Mv
q0Z0ayE8fxSS00BPjuJg7fmbKQEbzlJD5MEUgnCa298WQGNxhzF9jp5mq0HpCj6HEoLJiTUN0js4
gZ9yonaR147Z40haDu/cauyjo4N9VI2J9FDX5aKziuHgsrYnNAHjPKJ4h3CFtPaGkXeaYyBAuLzU
29Ht2vS/1J+SlAZIlzW0s1SC6Yo2WqWVKzYYWBNroAMzZh0TuLb2GAq13QyYb8f0s0geuqGsUHrW
rt1M5TbUVl0F6B1LHvHCIn0Fsv04kb6KikLBto0pCPyDqgn1yYgQ1XZzB3Qqy3ZwyzsOCWTNAg3P
Y8ebv+Y+bYfvAo6oSUsJqb/gAWRrDyJfLGnefShRJ+tf3FDS5C516WxFB4QBjNWBRmGSbBhF44/8
z3ajrjqJacGqvPVCqB81K1jVWO9zXZEgQ7ekrGHQxw22q9gCW+3syw4f9nlM1qDFfGHBdV51kgQ/
TkxIzg6MQwSwyycvZA6jBIoDz3dTZQ+ZHSj7HbfCggmSif3qPqVu5S3i1MkcYgZGNWdoiRaeMV7P
Bwu/YnNoh74mXp6Cr2cpDsZa1PfIKlP5h4UEhA9BimUXf3vMBzENiSX72/bW2GPw5BUP1kvI9KON
frEhSEZiEFnJmkFpXEoYV6WIm/Qta4YBmFIVhtFElmKY2BN6DMvPuxS77tJhXNND2WaPWqbZ+t2H
2o/WA6YjxxeYvBzc5FsYyyljClc2nn+PTj0rxx0VXI0kFaS5S+xsmk4DHYIOUCPx4I3EyjAEHcLo
liZXf7QTpl/WSc6qRs6RjrqX/2UIBoR7M7IYAn+jQ+al9MQjOe0bPfRedkraJhDjkXrAs+yND7m8
v1YZU5Rtr2EglSfMsZ14cKHxjp/a1oI82yJLpjfLhklHkrA7janaeZ0QKOZjPUavsgJi+ifP/IQd
CfdcQvxvowRoIdridc3GDbZniH7iyUkKhIYxLVVqL2iozIxxB7GSkY6qfdrLSv6zAoV1LtR9gM2y
fs9bp3d8+hem77vJFkcQuiYoL1LwWGsxWJQeuEKSeMN/GD4jKVwiFggUYxYxYfHEmJCzzWDb8/MM
L5TVv5GVzJ8JeppFw9B6GToG7PPc2SW5UZ5XBBDt6dIs21WmCmkXGTiE5VhOx/MHMK1MsWJFdEXe
xlIkE5Smxh+8R+IumFtaHLx/U2QSwCF7CVDa2Qzlwg04AGFrR5KUWJ2JDVvm2h9uOQq5413WE9Cd
YuSVeviMwmDFdkTiMXD0m7bGie/eRKkqbRCz86ghbi5yRrxLEcbNkfyNdHTcPipp2ZRTuXTjLvaK
1u/ZDCMZIDejc2p/evSuibccB6p1MI+JLbHDDRgjGXQy6O0RgE3c48I7UMD649+cn5xGmuRc+c/V
093eQ4QKSp3YSOczYAbScsbTccxUZsYB779ZjuAEuXFkUCDITkGwwBAasCxGrIZx0WB9LeE8QJYd
6kbJO54dXZYbEsMlw69wXlT1N6d7CcyC0oSe0+jaHlLiNZvdhibNEjucVWdknrxlS14Z5g8O4ygj
N7h1V3Ve1Br158gD8vXgw03B15QoREV3qbWAqZm81cbinnPqX3pOi3UT6JODUh+epO9S7OGjtdzR
PQ+hboznffZptIOXURXknrSvlPEmhQu2C7fseQy3XIkp/GK/SggpthflD9dyDX3sS7IqFmSguS+X
bAQIlUNbQwXB6aYDV1eC1ctk0vwNO0tyDwfHpPj5qqoTJm547vA3ZdFiLI1ZFtf6psm6qnQo8CiL
wssMqkfnF7fgCecp85is4ueuUGN9JxEsIbKV/DTU31zeacQbQU+2OKdJsoLI8fFpwllgEt/LYds5
LieNPd+G14olhFDdcMefZhd3pS4aLzrWI47V1wgbO4ZQ3UeO92cpQpsarxO5AxF0zt2UPk41sVk4
DTbcTd7J5T6B0ZN2oNhaBOI3mgYG58wyJWIuimIaKUfVWnT9byKUFSYf3QXB/DpxcF3pA0DGi2sY
VktiBaREEJJGO6dDgLzcVjVZXzAnOonIEjV5VfWPgEcicicc5gYV4ui1SuKLH+Z5elg6P1r+NpEw
9IiEPI34WGRNHqFmTua8qM+htEP7GnYt0KgNvcopB1rGpFjJG9Wp0frFwm3zAtZp7hPGw+mnBuUi
iZzAAZ7naJ5vxjqdPGTbHh+PaQKa4x0odUrKMOXM+5Ano6weUxpf8xdOe3NUklNoE70osnpdOCqQ
YBp9E1Ax9o/MUxpNfKtaVLlN2gyt4w03oshnZl9lFf+OrhqwXjGkcRUc5JG20UPD1uQJ060Zkr/N
pDP/Yx5BWSxY3cdp+UTHKqPXIlh7gcKhsUMVctkTHd6TIDyLz6XKugUoDKeG1v9kBZZwCzjjeeFA
M0slXQwQMmbIEngjqNsbQQDk/FOEBcfdKwE/a4M8eBHx9DeoFKFrUAnz5KecZEaBFgWyEM0z4RGp
/ztKX5ckclgjB/woiWz7Pu5ENFqQJqOE/HeWzaa1mRIg6YenVASj0biAkjF2cGIEaButqIwERdkA
8qC3vbWjeLE6NmOUZyRr34igtHMahEE4q3TTO4uiBkiFrRG+lTbL9XPOGbjgcu6Zt5ErEsVEq0vE
yolHA/21dYdsAsYeAN3/sHwEAxPm8rLXyaG2nLK+92WeN49tWy76kNppB92lHuFbUfH5NWjtBS3B
VTVthzVlRk6NO7DA66h/NJt3foe9u7GpKmvtLA++G+YMI+gSdi3pnaR3oLgpUcEQHus2fvLIJCYM
/rOSfsgEuVAR5zT0YtU06V3t+OHcbJMeRwmNss5SZI8z/mZ8vrUbtzHszKlEHK6G0k4vfZK6KYbg
FPcnGYLTS1hwQt6gySyqA6RG8lzWVQzxZs5q6lY6WE1268XC805BleJ3JaDIGjY5aRsUG7RlSAyY
af3gKyiz37KFctkQ9uARz1yVV8dV3nlhzHzFWA9fOyyo770iLG+pLsMHncECcNj0zG0NarqnfRte
hd+DuV4FcbU33txWD4OC6dokHDnw3uDy01GJIwXXHACN3i/nfebM7Kg6WO59v/JMg5FmY+dDgbFD
2Z06UydsUxon97pJSbwQ7sxt6M+9xJfACWzdFnVNpG7j9x6pzCwqp6R0y//SIEv3Xgx7tpV9fxdO
kreNY4X+6ZgBHEYaBV9lx5AcNq1g5ORiaS93to7iu/KfJaxS4eMYOvNZaRV+dxPn6DphSsFxJ90C
yUGvPmT2bQuA9Bo5dfvlYlSgk1SOo+RlcHEHMlumBz3RBYnTGrBqm3WfE92yl5Xu4A4MUXnikKsh
xA95v0WqWD76iOFgdOIHOqi8fK3bRe6DYO5PHths2E0KVSyD+/u04yBLxFB6RF7EFNnGLkfutn3r
s7jQICu9PYX6vMvytb82eYeBd4mYk6W6ewOS5T34GjWQHJ18gyALp9NoNSTa+i0MLNgxpsf811qV
OizrOCM6VcQuiDmxnvhnPv0HE6pQXNMCEYPtf2QKFYyY4A+h2jt1MVhN3OYR4RTumN/qvsYnHjO4
YuEgInY1CZ8J0imQ/YyisZN6/xycA1VtHbhbkKw7vxacVWtsbJ+oky/pmmLPEvOfNIiexpajS+pz
LgY9LLJL5qmjBK/IoBbnXv1SA1Iw8u3Rbq+YkD/rkmCwMqpOZr466JJg4gC+IeS4mZJeEgeayeIo
aUMOOSgTPB1AMLi9jF2KqrkXREoPTsjZNOppECy3WcLA0xrhk7ckKwIdkMtjFuAwA+0apXyHpjv4
44r2kM+b5QpE0Al/Hb3iD2TYDLhw8EMsddZWDcvVx/KyZuQeswcjET5w5HmyF9gRbWwdgsUHFDRt
c6n/ayvMhpIUDyJEcOsV64ufxQeTBO/mBI/5JOwFdID6dEJ0zMkmLW771N31RXNkVX92mNfAFyGW
qWdaPu2E5e4oeE109nR17PqhaOdtwUuy2H+z9StVCNbAiJBXvU2daufq4rVinoYqeiE72YWT6R2D
uDpI7iwNv33t/iYSfadjb92aKX4JirJBG7l+sh5vVdbeiQGlhQYSXpPAYgxjthMdOeRyjBbDgiMe
X17zPk3UzAS7Y6JBUDC3D76NDwpp31b05XEBcQ9MykDnXO8ZKhVximv+bhFGzIFuw+Z7ICnh0DpI
ALQRGzXftftnSoNd3kangswn2yVWal5tXsp4/h2FUJu+C648jNcsnAhYdW8dmyijdT2wDt56c3xx
LefOaD6Tkp0E2sxF9PhxXJLU+wjfVbWG72TofrYdSc1gKuQCCcB7r5fs6M/9oYdDrYb8gHqWSiN4
8cD615P75iTVK+svaGJNkMvygXH8JGN7N3oCJSWPMi02VGvIpS2YUrALJjhaTjJtVnppg+9+1EPx
ouLoxfygkftGSkAH8jDWFxyG/CMdajpJX8R5bBv1Rdbn0QKmrKCWJMwq8QXcmPc49OybJkYAIYan
tfjKLfcM5/LQqPmXBuURIuDjUL+ukb3r1XRJq+wkGWET1i2jYBvK5TIz3ZpD7yM26k+nEjdjQkBW
HFLhjxajgPbTXuIrVtlL5jQ/bTMhGgxMWMZt2PBlQn54Tl2S8lImXeuxWkn9JLe6tBW5QTDzJu6Z
M/2GOAkaYoxKRfGICtYrsGb35GUEJIhiuMYpnx1VoBBRzl/1UrLgjZtWzwcUZA8ZHlYPyANPY0O2
j9N+jOaqswCBnAPFX9N/cBgxF/LcZ0QrFvlbhYwh6OZ7moZPth3cxSraddraBQsR3wgi6eFs+rw5
GBGBB/jDDod7ZGlfhM2QBCgODe/ajFwwpUtXVqxoStxmvFQG6QD7HH1sfI3oOvvetwEN+V68RUu9
jducaWh7l2Dmzbwa0j+SyerX5twaF8GjA10+zCJktP125Krl9Tcx8ZdkwK/B5IJO4W3YlpsWNpEW
yznJs0NKQoaRfkJ5vNLXvBlC6+AFIPRquOho4ZosOpgFY2b51sV/XtfhUPZZVNC686zQ6GDCoYuX
1tXXgEweyw6ONMa2ZmnWJHTTL1364X6Bw+pl4d4eHQDU1ZY39Vzr+t/zlcEcYTr2Yb77gLzOAFIA
WpJVzdrI6uDKcNPW2YsD+tyeWScxKzrGSctbaq55PutbanH4sPFJZMET/aKTx7LAeQHJ5XKtnNAQ
Hrfo9jkrOTtkMlv8Qyf6xsc2sf5MSbzNG8xPrH3g0l9kkGNlsTcD+b6O25wdTksxAywQWcM3KsRL
lDnvK/ZT/khDfuJmLzdUOSfWy11JHhFWvzPXey+sgoBf0OxRcGAuiFxfgIebmWMwslWcjbhV4Ief
wtlDt+AcE5GAysUjwe/rWeTIALwEtgs4kfBSZpHmniwgKMzt1Qx0XYNEzpl1+D9MiU9h9L1iidFY
ZxpGCPyGlzAbH/0hfdZ2dFslMPMZ8VM+3IzRxKhaHlaL1WZmigvUBSfTyZ7irfnf0ZifbRaSLmz2
uNk7QSBh6m0Kn+M/6oxohmuEFw4hClqHauNZb/AO7oSODmZNM2tW0USQs1DGsoVTDPDp8bsQ067l
tFFEqyHKfCrZb0vkhyXvpzuAsWT5MLuVVX+b+qHooXlNVXtOHO+o8W6aa+15oCFzSIiTWz85osXQ
ktsHh17pzeDjrNZsaolGfONmDerPKXihs7Ifh/A6dsterBCodT7QJ3H87ZhJdr+lSY+6H15zvkxU
LrtAcbcs6ykik3311MGP3asCtx0Ay3fFHU2nbUVtkUHXDiJ0s2iBB3AdVq4ODiHDpu5QKtvQDgUM
6h6mpbpUXbAxL9xiLdglU3p+eZpwIFlCQcc+vvMb72AUCVXRXaNJ4tbCR86uPI/LaRrrM7rON8v9
ltTNXeuwoWJ1qmnkYD8Mx+Vs4Ab1hH9YlwxOWa09Hpp2VmS8I83is6mQWYQRmk5l/BUQqHAzcmPJ
m7kyQmLUcw0pWON03DehfzG7S58NRi6Af4qxQY/OHX1hZYWPy+Kjb8pO/uJ/1G3yWOJPXTlNZKM6
r4IaBePBxUY6n7eI181HJzL5YHh6dNJU0Y7KP0s7PphdZcZ84ObdbV+blVzvgvSPVeZXl5fc0L3p
wm6Nf8l8N/Pck713iPJnJkb7kIezCoYXc4WZ3Vw9f72n3j90lfUn78nEVTD3u6h+SpP4yZiQzaPL
SOqmI1fBicn5E83erKY1Kzys6zsBhMN8s3SNso0uGWhp51QS4OEX8x/kRrwuPZsavZgJAJcCleqw
JFX2G6a0e1KE90WHURJNvA010qogSHvLc98vOJCqq24gLsrC2RfYX+wBywKWPcYmw64EFuR15JIT
uWZ8fHOA8JQqMgDHM4lx1yHpEmV8qqPxEUjQfkqI9ojgfzbBVqNqNBWt9MOjnXImxwzlrHpr/EhB
iiPSbm7XnNDlujwvXH4rpMNMuTDRiUNgQboxxikyDqIsjeHH9bfRROPZ3Je0HzkdctXNr3NQ6iwj
ZuEgjc+qGZ+7iKgPyigrAHwp6++GQrftxGOWZc9mdTCbZuDFDy1XrUFEQhfmoRu9bT+N55iKY2SM
Qg8QQUh0JsqZAqp4BdZ9IoIZOvu6DQZvP7sSRCBMKUIR5tm9KMNJQZKPnGC/4LMPONAheWXpa3cZ
97uR5Zm78JAbSL/7a7Zg0BJH42gkXvNfrb3o6laPcBlYcZmM3ZQzDEdTbmOik2zrq+o/fbandsiu
g0LuxCMFtRBWpSFPFAehBtD5+SlXxcVCzq+p2ALvm3x3CKHhXYsoKi/ra1N9Dr3EpCE495LYQ8z6
XqXrp47kfmHdjFW3s2nlmHLHrJtNbjDewA3Y1smvg7iBbn6M7saCMjn2NnpdDnFqPbdFfg3XjIAj
krlakQPdIzAcS1XJuiRn77Kwhc34DI0xQyT5mYSosxdN52wyjZyEeSjtX1QMd6Wp74g6NOWPH/cX
c5ONATIr5gPEtU1CL9cslKXSj202fcg13qH8P7PlkGXpfo0QEYZovKuldzL7cl+W74gNDEWCqcuz
qUugiPzX0kMdJgrNpYMWWb3a1P2+9VZGXJMUgnvgwxYe38xC1oCEGXtmGfxGsFfmBod9fGtWFkav
Z1ozf220cWgZ9mYvxX5EfArJ2JxwkHzeqnT8GkN3OgiwKkNZflqGQMNTyqz2ZI4Ykar3c9EjWxaI
D4Ene9XMNBiZDQfOjpe3LTC+AIgiKpKAFRhvdQJGr2G4Al6Ic3okq3NT46e1vWtPScB4EtZ39uuP
DhVURydyPbAWJBSRcKD2YvDO7WDU9kjHwfE9msV/qElr5b/maDkk66VGmwlR+N/rkhEeDYL1Yl5r
ps0nZqRokFyMjq3/LNne234hnCfemYp9AbbksMqY952u1IODq/imi9nVPIWZSHb7RPf7EUclvcvt
0EW3Y3RtOU0Z32XS0tImry3USPSL4juC2umL+uBAD3UEiRTzXRkGz/ManjTvr7IJI1nVPhq9XRoG
e3Pg85d5w5yB6UtxaZlKRZztGEGeGFxcLEyAfoWIuqzoPyf7ONP3FrADs6P1wJAHvrBQd6YMzHlO
cxSAIRVjOXBqJfx1y7a8aVjynSL7j+Ho3my85mkROWRE7mqPTtI8o1n3Fqh+pwKOmKmAe+5tze9z
OUeEnJK0xu3JO4qy/baY5RXxN+93dYzFSJPMP4bYERno3QoyluLyRUORMo8Cg453s1wUvP3CfqxN
s032e0jupvoZ23FvOQ6uaaJcEI8RWtNH14akl1p3P0SdUtQEhwwoTjqsF96YQ0c/VCMUF5LWCcsH
NcG+Suc7A1OoKLlKqzzaQYBG3duZnyPMd5vgD7BD1Ijq3rwSfIjdu2dXaUpxYAu8XHix74vUgnae
b0KG2BVWWxM8C7KFBLLa4sEJ2cvWV+pvp5weICtzxKu2XpMzl0y3IUFy9M6IKTZgGsO3So0wxJ/F
q1nXVBYfeZZ5ECLp/Omq6UH1wTXIUdDUV1Pmmm2UQSv2XnCY5kpTHa4w5jBR0YC51MXCtxAez6Rc
vrHHnKMUT5TiWvJwmK/LPn4KpuiOVh0ATpfARHOny78TjZfSYcVun+pq2lmrc2vHj06VHagIefwI
MQIL+a9I6eaQ3Nsfj5Lfau/M2jn04dPq5DtT9VssiQ1PYNNOby2nCILHjqR4HlI3fiE8hr/a5d1k
K+Qim3XZ5eBBIIY51ITd8mkOmZZans2vMi+dqYwkJUtFb82UU1SARQY0TQuXgUR3xyFl3+YTw1rJ
YKNMzoqWTxupe8avmLDE1i6+ENKf2ZgyDr2W8C8IRq7meBS7xPaGausZeCzC5HV1/vqc4nPakL7V
bbgqcVkdzfLqrO2V/B6Wxrg9sUGfM/ZaKPoMddtDRNaQ6uwPH4t1zCoYg39JmVnfBLTTAgBWTRUz
P1rdnzBen3J0PaJl8FFfU9d6SOEtZoF+Umy2DIdO5j4wXv1TyICknvQ8u/mngMlRIjlkIH2QVInG
ac5TF15ZhXZLoj5Mz4HDc+rEFzuXt2ZBMEuwLQJ6j81DIHMyVljytKk65Lqnk1DCKzQNBoYRB5wz
R1BRpzxZPjxC3xgZ3YMfezIHsKbkzMp9oUjYu66mMVXc+3GFXCrirDDfTGp571305bQ0ZrXep2r8
Jvn30E+I/lKhLn5cU4cF58qzLpr9NtZ6m67Zu6mmEMCA8unVv9MxOltzcg+xP9zU2XgYavVIvPAT
/3/I9aIbHY/j7cTfNPB5aIGevFjvIzoiPBOgCo9FCSURuwHgPeAMq/zJjbWcF7RrKUopuFtVFMyj
A/UomI/owLFv0yA+It1h0JVe7Sy5Dn31TT/qGOr/tykki6Qxg5meYLdGf0NOFI3dU0WX9xTqf91Z
np2IAXtGiR933UPTaGeDPOBctOuDckdna9bbOhp+nCS7onQ5e3APZCyew3o4dxL9EzjWQ04Pgt7i
1lPWvWktmgKwHNWRqQ1ojpm2mpTwpF2d3BHq/RNJpABIellUuzedMsvpO8aS9uzdm06N0wVbU05h
qiVhxWMrVMfVqdHxYSz2Yg9zggZvnl8kvUxG4Wq3sHgstcv0vfjDAOgcRcMTo6WbyPYedWyxq3f/
CrYBWnErkjezFrp2+x7X+LzpPE0cAlN4NqYASb3gfpDNrzmGT+yXjGoe3H64g5pHchvvuSrrHcEv
W/Sm565ARBBZlccoqX835bFXuvfM3m9ZPK7zlP9WVnoPYeOWjzvQKfpkeLkNaSEAKfoVnL58d/pT
BSkhurb/35J3jxHvceW5/REzKdmHRNDil7ntbfVeTfg+A3HUxXIf6IXdhBTvOOA5lOW/i4bY7+I0
wSkm99TOLoEQj10eXqxifEXceWUi+zWB3v135p4woBFqxnZhioF/GzVcUOLpH+y+uQBkWvYkRr1C
JnwL0R9uBnd9osu4LSwPK11xcVoiNunMu5yhe6SKpv3heSmJnuVx5EBrULAFJffQA4m3TBOKnSrN
px+nJ3/O9PNY/8EmFDG9vCZAib7YlzjBqSOQ19x4QYCTVz5lDf7Ynvon14hmLWC4Ktg7TrLrGiQw
Ef8GSe9D1y0vBKLx1FCoirnOH60YPw8EjWs7GPxJ4P9kln/sBokPM7ZusCDe1lV1K+f/cXYmu5Ej
Wbp+lUKtm2iORvLi9l1IPruLmhVSbAhFhILzPPPp78fsjYIVdAe0KGRByKS5TcfMzvmH8LVrUUCq
qSnoFp/NfLyitCNX/D2UoX+CiYB2P21CUQTP04sq7tQHj9WSFPhbUKe+q5vuCXFgAVmgcqacEnQs
cgQ8Tae3EdBY6iryA/Jy7JZkJL/OEWAIFP8szuW8ST94QPyQSiyXsvR7O4Q7lPZQ4S0oXtoI9EFt
P3ZCO5UEs0atzKscGiminPnWq9sPSVTPgV2fXKE5BqmgzrI3A286M9buYeZtwZOup5WTmYg+65V5
o8mDue4y5VcmImAp5aq2ExXn1PFWI43Y+R6VuWIzvW1Qdn8LjBY7cR6uuh69p32zMkl1dq3Nm1A/
+FoOmDJBFEVBJ5vbiA56UZlMzBUVBiUqI2heYXc+BN96oSr4cqffihDoEQCEH2DBjlXF9FpRiN9Q
m7xasXSEo/PSeTiHCQmlJ6PqtpMxA4pG2oML5kgpg+cebOCV15ElwZUEVk9Th9eFD7cyySqXt6KN
1bASfox2/C1Ou7fEEFNOA5HaiuoyYsoBryP9w9IxAZR6jHiC7FdqgJMH0fAs8Fhx+xaOE/iOqwDI
AIw5aBZpdaoGim3g5ZByLLK3QVRAr5OXTJQAkzqKmKmsAj0t8HUb/RibTYvq/BTjTWE/C6MMd0Uw
Qr4GbUTJQ8jTy9mwP8wcpolvQdSphneNNxVgZ4Pqhrw223GjDvqDqVSvUz5suhTrgHK50bcnHclY
KW1XwOcOA45nph1tew4zSs4ki3gOTynmvkgJbSwLE4tqRd+jkI1udM1XTcA2sYrAWup9Q/t36xny
sAqM5LVs4hfR4raL2wG0eoArokRphfiJ2cWW/72Gvr0tS4QwI45EiZqCh3iYBUUGSg219AgsI8Vg
q0IknAQR7zB+O46eyVOmaNvBtJ7slsyzDWdWSdBpMdV7DZ1zMJ47PHfIXCYMe8W7JfWhycUoC5qY
1sVjDceqOYARcVdqWgCgi2qeDP4Wa3R8h3DMocKfPAGe2SocFSQTaNdfWRTfmpRrVBaeBjO/U/Hv
qTEkiFoDdSXY0iMJdt4wmUZpz+UsVuPTdNwHXXeLtYl5BaJ93/If2JqWrqUMfDrp4gQq2mY6Vz0X
TaSwtrvNdM2aMmJwM/bgF06eJG37jIxibydIxfr7zmrZFdFOjvudxtV6apHVh1WWEd1VXKczaYAa
aB8achyul/6MNXHj6f1ON9oXAGTvfYIyv50AOOYK0tjejQczeuLH+lfeCPc7kXljC5MIPxWdkAXD
WXyX4ITmdkDnJl2nFrrMdWVQbZ2I76yebzjR3A1h668ykW+n/1BJ1LcQ+a19KlsHGyULMvHhrceN
27W4tloCVQOSU6HgaUMqG2/F4rrNJ9oi0Qi1nOLaqpTyhDLyS1PazTZF+Az2uH/E3iK+wiPpNVDc
hAOQymwFJ5BcAgLkxSasmhQwWJiflKH0doAyiwceBuE2CXxuaY1/02j5oZKD38QlMWWQqwcrEOuq
VdqdHyfmQdGrlxrxaNRIpIMZY+ymmoGTesGH0orHUZaQkYArPikzYp/zlrp5jAJicWolFTn5ysS9
kZ18Q/Zx45uFI1X+/SQ5UlrxG74Bu6DoHmIkODAZvC109z1TeRFjcgWC2pVfIkt7GmKMBJve5Bmm
4Coy7cNQzRCfGXfYbQLKMVEhQgzgupdRTOU+84Q9O6YKPG/lerzvDPuOiwQZYV3/NRaTckCTPpRB
81H53bYZETcODEtbxfbY3U215NIjn22QRWiYEkQAyla8M59vcYN4bYRQGA9ePN+ldx7GG0tUuCxy
9d/og3tXjP4pDIp7gtJeyau7hkrXlL81qQf5cpxusSBwJHWkJKjGGJWHt5ypCNP2qNbWZBAV9X6o
658wHxA+0T7kwj9VIbKMWqBR5dXiFSg9EDcWocYf1R0W6hwflG5w6ngk7YY4I75KEdTl3kIWkwTF
TsLOeqiGA3SQ6+lJNq2Uth02rldyfcEBV4lhwA88FAZffswlZAsMXntTWQR8T3qFAdJ9Qmkctsbz
4EH45rAPO2qJSRQXu2oSwm9S8Hlq522S1r+J1GidlM1bmsY/+WWPpeAagqeJoxoy0sH1qqqL32GI
sxKZA6WP9uhn30athoNVzj0jUoDqDampbQsJjLOU7eWhf0AXAPw/XTXwAXaLg8E/+8n9qFS30G54
ira7fiTNxibWO+Tf/EFCrjQ6manP9aT+mXeUc6vAVybsDCACFOMo5qW1deem8k2p1c9JQ1kC+P+r
ZHAX7imTK5zZsDO2bQozUq93qQ2samjgRwAM024VofgI03t7i0tLpyLBVlk2FqvNPpzuGNNP8yuP
/Nnkt4Dm287FQem68KIpwWc/YBS58TNEPkxeF0mIGViUIBTThcQ9GB3r1Nfvia2UIs3J3gvCAfpI
VYBrQiXziE3Nd2CR8HTsHxGpoMEX7lWfTquhQ/hVtD32HHqc7wV9Vq9lKyn2LqCtF+ARGNd3/kHV
I/jf8mswhL+kSCepESkfbRgDPZMMfFKKQb0KcjLMUsJpNu3wSPXvNFXbqTlpCsXqycTJEWYYyMj6
JMoV7SEPxXvdFz8owL4GLVlwcJe3gWeKK+jAxqlVUjKMU2YJw0I8dIqXrISJolgNwUAHT1AjViaK
+vuoav4V0KCDhEViqvr3OPs+kKRwIcoEBqIuUsEjPPyYDlDM6xLKITFZtDxPtvUQb4zKaKmpds8C
1ZTryAiLa1egL6yYUMFBA/1Kdeu14ibtNskNBc43YHNQ90XhcAW+L9FMJJsg1ZPGEeCw6Q47lsN3
TxHjlKe+b3lp+i2XTUN03aptGqdWm1s1a1GYg8UKy+2JUd6rQfHcxyYZnRbTM1smW0yCMZaVb3ql
ci2mnGGbaIqCMTS5DqXfQrN85KW+FTBqW3LdbuBSF5Dil1INHnwp3DeB/TBQ1Rp8aV1JvP9KSSe2
o4lKVQ/VmRxWWagbex1PZo8IkRbyY1yDNXNb8z5ujBskc+9SuzxIkr+nmHozYts0QT8clJ9fYEIh
IORmNy4ynXiRiWv1H9e1YK02ZKIA372GlbEDx+2kqYn2WPY+Ev8bIb91hkXmTz5xkH4YonkKqCpc
BRAWWlUM1CuE48bBtg8pM5sFih6Uy8IYAbKsei5L/fc/a82Ki3WtZiYy4/Jdr2kHu6W0AAq2vRZt
hUli6EIkTL+HTXhIYumUmQowhBGeSBMnZCD8bI1ue3rF0/Y2wXYE5HP/pODCfiV33q+ixypWq+Nr
KGx0WZZeRJSGq3jQ3gOsoW8sEoVoSew8pAD6NAMvAsF9W5pNu2mhi2ceiFmhqtg1pumxyqzfaUri
LolamayvDAMMvc0MBIsddk9drvXbRtFekjj+latIRNeGmbKwLapfwM3hlQlG3QRr3FtYBLTNK6WA
U2Sq+2EI77j0+HfAehvYxs2b4va/6j7fKJWMl3S6J6wepA4ZJ+AqCLTlPQdUWuH/1JkgNjE47V8a
FDeu/ETRf+RmH9+mvgcZuxvZ2ZaEkqIFCuAO2wHr4BvIJo6TcLyIYlKQVhdhhxSXmH6NhbHB7aF8
7/JB+x2iRXMsgyJ+ilGqOBXww6KVjuQdyGSXMF0pDVNqRFQ9sLcJx6cU77p13XiYm6Bc9LMMJnfK
PDCGNyvKcqAw4G8MDD1Qzvfw07EMYGCm6z4S97vJWUK6JSB2b1j1UMBmN7/qmp4dhmL0niQTOQK1
kJDsx7oKhy0tpBRaIHcNUtfOXuqsrK+UppVeh0oYWxwJva3BL7nybbFnMpzKTtBAFWBNEM6Ft4iG
BLVsbnj6OPz07Y56voKm6zcyqVvDDr7LhfvRWz0SUDzJIGavfTicitIcPaI0dMmXjOJC2FW3KJgW
RPNw4PQs0dUIKD92uxpuL+oJG1FEt6kuyztPVO9Q43+GpMghuN7hLPxC7u+7JfX3XBN2rSK9S7b6
1CTQ8/LKMo7qWCcPCQQ/h18XPLZV+4ApGHKPMVYIMQJktoAHnyvtMxsk2ZXcGKAPcDUlYYTVnqvi
i2EHSGaSibW5n1/JOtqxqFbe2xrc9CzXtC3/h0JeZL/X2B6v4q75BvIMQJQYHUsv30JWSt1G3way
ZfDpXtQW7rCabAsr3caG+G5ZxEQxSV2RjkcYCYxnTKGBinU7guLmQMDzV6hYD1BttozhZIa8NDUh
r/s8dHoV/a28g48UttZtbWC1jAtR5POcLYxEHFJV5oUtUhRqRHrygrLAndWc8ndagQYsqVkPaesA
R2bgPb+UxuZEN++6uMAIQb+RXQ/aHrgUFFaUK1HJD6wTSPqRsTZHHn0oU5EBDXl3mZq5DahIuOF4
KCvxGOTpqZWLlYU0mG8RjuSyfUS6cUtU2sdG/pSI9PvQ1w+2r77V8KrQQVEOVlXdkKu8xy587zJW
nYVASpvE/Z2BlxS36FS/6smZ76xOWRlUvMiZGFuETKhVlv5kTyrd1Hb2moLaqCEQuLgNjwXwqdzg
58C9ryULazb+dfT5r02EQbVYO5mZ+4Js7i4PAmJKPNzGkXg2Pf+2YZCuEPgYUbfB0AyCOPBk6Ulu
jCfhI6TKM+fZaGVrI6QCg2z+g9x+yooGEZq8oEo+bKxaozBEiiOKbyDr3EIM3yqZdaKgSfbfkn+H
Qtr1IMMASbKEQd6R/OVOTBoyb4yjHbs2ZAl/DfXw1pKyj1TSx1NopM0qqkmHWPUe4YKtYbaIw8Hy
phZSwOlzy1dT0l/1oftp1xTblRQh7nLSka9J0VvyKkTFFKL25OCWPcmpv1OHcYey0L0CEPwae6W7
sUYlhZJTegUCmtuhVeToRxrQFpPgftBBLvpeRe51uJEKOD+hVP6KBXDGLtnFAlIimTcQTrL7ppfd
lpztK6H01pdagGsuAyepjxLC2wNueRmuiwjUHwedEvxUZdaVUOYxGO5ZN1RHapeyEMjDtEPfQyOV
itxjTL0DKJkgC5WqVBgx3A6956Cn0os05Alp8ZvGGiFv19Brq4wyTFB+RxVqvE57601VxWOOVeYV
5IG7SS4oH2S4vcm6s2ARmDlJ3kFgJ2JvyRQ8Bwm6YgC6sSKQqGdZDGwQoZyaWd9hVuOxkVdvCJAc
o6h9SoMAZKl/tAr1h9VXr6lsPrGEv7UJZSzdNUHOSkSGwbz93wFVmYJ0TCctlKdy6Mwd5D9zZSro
yPZ6+d2tUqAAYScD2MspqEC9JDBK34ZSk/AgQL7HchH3/Pe//vv//d+f/f/xPrK7LB6QVv5X2iR3
WZDW1f/8W//3v7B3m/66//U//5ZU6Hy6sGxb4+8/3x/ghPIvKf+FXSg5OIPbQzrCUIHFNdrXvLHV
5/OfNxY+r/75+VJuB9FGhX7oE+p8WVulx5Dc1drQZf/H+SaWeqD82URQ6cisxFhQ2lBidn6mpTsN
evr6/NcVeaEH098/DZAmeVEo4lA99HF8CDhKp3wO6kK3Rpnc9Cr+lMLovnu9hQ6WbI/X55td6JRl
/9kqqXxBdqJQDxUceDz6uKfCoLz62setPz8+2iRXuyFXqb2Fb7moH1ANP57/9MJ8W7PlFLQKfHS9
aA9pjS+6WRvZJhj8YltWBKLzTSwNzWxJWZobVbVStbgCAbbq7R6zphH3gPNfX+rAbDWFeqFEHk9A
Bn785SNvzY2a2lqbZz+/1sBsPUlFNkC/K1lPBap8Y3MIBPJzWXw6//mF0TFnCwf5zEbtc1896DFX
+sqV9lKMfdb5j4u/7wVztnAE8lyhqlrKIUvcH7narH3yOWTDdiYMnQttmAttTH//tN8kJUF+PioR
lociioPnVHeu1r0QwNVdiu2w/853Zmmkpk5+asiTXNkNy0g9eFVzm3T6TVhmF3bBNB5/CarmtLg+
fbpUMtmXQzM/pIOMbELWNxCdMZ9/jpEU25TcpLHRqUWJpJpovzjxUzc/tambBpWlrMwPQol+xyky
gFg0Pp4fqqU5me1qO6ozoWvBAJIW0Y4yXZU1vKc4Whc43hl35xtRpg38t1Gb/v6pB33UWCSC8Ns2
wv5oJTWwuApvgu6UFvF1oYbA49oth+8hloBAuxR0koiT+HzrC/venO17TUNPSYXpNvk8fOAypK3G
IcbKgMvIhbg17cC/dW+28VuZQmPaZMoh9q0bTRn3ud6dNNOl/pWRTvZ300UFBvH+fIcW5kzMAgEF
QdJZgTFlqnGEGBBpJvNWSgXUkgTnMv/C0lg6H8UsJkQSVxZbM5uDq200ubgB2jphUrRM2WvdTU4F
ngxrCvrsfLcW5knMwkOh8WrgnOWAUWuSsHi1Vih5m7Xztc/PgoLaoXkSUh8/Jh2KgCTUKPDdaTAf
z39+IeaIWWAI0aexMHRsjoZwo2Mu3LdG7vr78x9fGppZBADjg8+uHLS4a/YnHfBcl3gOrse7859f
WlDzICDbSRwZQ3NUauxW/Vi3tukQQSRLSnlnWlLy0Mtmf2E7LmwWMYsFpD/Q01D99hhg5udwnQOM
kjc6YsNhtPPw41snVoMLKonJK+R+hgvNLgRuMYsCsJhzVa57mhWjtmmT9luo6e9QY+KrqJSAVCPc
dYW71sf5IV3q5SwkZKHedn7NjPlVLt3zlgXrqiOSVQxPcrfvC/UlVPH009F1ab7WQ30WFmzblw1K
Ut2Rh8evyDQ3rj44+VC8yDlejtCOp+K6f6GxhfuCMWusl3XSSjaZn8Q1u5M0tjD9tKD50SE8cJBM
P3o9P44LK9+YxSC77qteUrL+mA89LoG4HR1EoiobC/HSC6t/qYlZ3KG+SRK/d7tjOCbGAXCFv6q0
wD6YOlDUr/ViFnvsUkYwVEjdkeSCfbD9AVaaAbRIqUBvnm9iIf4YU+8+HbHJtJsqBGqOAaSXG3LL
vPHRsbzw9aXpngUgrTCoC+iMkdy02aoyywl235RHO0NpL8ME4MIZsBCJjFkkMtk0qBMZHdPt1ZtY
oOgRBclHbIvk0UBe51qGzH5hCS9sUUP9c8QUW891RJq0o4BphxgzMgxrxLDAp/+MbOnaxBE2ujB8
C8HHmAWfqjMDPaiS4SjJ5raU9ZfRy+TreKQliqJSoyLnG4YX1rOy1Nos9qReKvcFJI1jm5S/9FF+
TBUgIW6bQKoLbtG3KODHRLuAMlAc929mOD5z0P9O4TCS5iHzFFEr1Udz1RgegLdLD8iFFapPP/fT
Co2lFo2MVFeOuDXjEIeixrUuAn17fv0rC9tYn21j/IT8Ugv4vKthq/QTFYgrTX9IPJCGSA5b/k1p
biZI+8QemFyyB2MDvDQ3upfzP2Bh1PVp63zqXmh3eqGjpHe07OzOkOGD1I1Yj7J661rqe4NYHrIr
wc35xpRp5fzlyqnPtntfxTnM3bhDw1pKHKU32xMmKIhNKtS4clsVzzm6NpNnQHiN4AQJvFHB9kcS
wj6c/wlL4z0LCdUgwyxJRXtERgx1MFCblGSzvVLEF2Z0IRbos1iQKhSgiogGlA4rIaC5pPy1F9Xr
HtQOO9BaXLhcLU3cLA6AyEQ2ruTmRmVLX4m8/M33QbTJEs6hsZYhxj2ON7VSQD46P3QLkUefhQMZ
jFKidJzUdqira6mMfhZB+g1m6yqs2nct6d9DNZCuMKR5ON/gUhdnEcHCaUhA0uw4HOrViJfnVQqU
eui6Z3L9p8IvD4Zr/D7f1rTe/7IytdnNoCEFEmfyOEHMSmSJTRjviQXEBMCqke/Ot7EQSrSpn5/2
mu/atiT3RnWExVlehWpPJnq48O2/j5U1P4J4DZd1DPrWQfbpoWng4WgeTNn0J1p2j5jBQ0ksv3Ta
WfMTyKIWp2O0njt5bpxgL90izQn/Rut2TRY/IuV1IWnx951kzY8fOw+Q8RFZ7oSShI5TH68IVJvU
cH8iT3gaaml9flqWhm62zFpE1ZBojRBzTDusf+32AZWUZ7XJHn1k+luA13ktLjzn/r7MrPltF99U
SeupQcCaBvbE++gdBex9jDA/9bb2+/kO/T3GgdX8c5016KO2jWhyB077mtrYm9DB2yvShcTO0udn
R1ZQt6GO8mjuDLH7KvnFs+lm97mqXVhef98l1vxE0lpLowLMtDe5/xBK47GtYLufH5mFJTU/f7Q8
6qIkT1hSSTsipqTlwPw16bnL/XZVUEu+svOouRChlxqbRWgFqyTfQsnZiVOLJ6LyEiTSzpT7h1wZ
1rntf5zv08LynYdljNNwkPS80pGbRtnbiSR2gK2Sldok0SrtUvuxKEftZ42419P5FpdmaLZhNMzl
RjRzSkc37DXGtcc4S3+d//TCmGmz64iXMWKVUArH7u+i7uRjgsLFZIPu/bWmpxdWwcKIadPC/hSH
4zIK+k7KpkbizVRqpKQYPOLUcx3H3CMVJd1bUvd6vkcLg6VNf//UmADMiPDZWDiDPN7gf3iSmurt
/KeXBmt21VBjfNrVUS4cVdgDrj+9hSOFEeYt8gZa1a3R+KoAvYCAvTA7Cztfm61oJA+T1m3dwkHn
Sl2hlkmJMQy7FQLr8vZ8n/5+ybC02SUDlSZ3kCOvcLze/w4+2ElM4yZBgadA0sI3sw+7RQjTgjx/
vr2lLs3WMki5SWactWBgOXSqqrE7YDyNfadGffh8E8rCElBnd4vECNsY3V8iWgmrVsEYsvZxBwCw
pJbtrs7jmzHqjqAsoEc2qzEYH1FffdDwElQjObsQVhc6qs4OhcS0pbAz68JBLdBJs+zRFjpg0W5/
vpMLa1Gd/v5pmZNJGUaQ5oWjNILkuAzuzpRTcLWh/MQ2O+m5deF0WxrNWYiQhYHrbdoXjgiN6kr1
jD0c02/ne7E0SNPfP/Wis2Af1w3hpw2zg9yrD8Dpt7EpXfjpC4tbnbr06fNxUYRAbtXQAe8FE04t
fnlp8CMOJkqr8a0bBTR1+fsQxy/nu7Pw3kLU988Gw1GA0RfIeOa2grKMIStOhWTNL9MV7TpvIATa
pldely76f1h3Axeq1YIDawD6dP4nLHV5FjLMAWO0MKlxJS7wLG+j4MkaENyR7Hew5d88CT4OhpRX
qWZeKpwsrcR5BFFztZSaIYSQn4F3xBhVsja1C3pKkUvcFjNxIXQs1IcsdRY70FKmZia00PEQKNHR
9eyGbqPq0h4LkV2S6QfDl58QDtslw3jMY/HKefl4flgXjjBlFlKMJmhTu2ElgftFOyPwv0Wa8oD9
OH4aFRqCuX0KGuvC3p521n++jVBu/3MVwTmGLlQWkaNJhvWuYGYRr6zA0G6pFltvLmzH8IstzaII
XnkGXnlq5ESV8F4stxjgVqcGljoVeWJlpVYU+i5M31KvZrMHeh8KHPLfTii83diUhwzDP9GHNyEY
my/NkjyfJck0Qw0clqNI3k7RozdcBiaNLdgw6m3PfUOGRXe+qaXFqEzd/BRbVK0qUZsOY8fW6n2s
48c5SNhN2JusQHsbyBVs/WFl4JgaxfLJiqTbfrTcC/O2EJP/yW59ahxBYCGHGo0nblbCsRKFbFyP
eqldurIpU8T62xqchc7A77oazcHIQdv3Wjd67ONx3Cmq1hlt97thYAEkxdC1pNUwmqccxDwY6t+J
Gj+fH9+lHs4iaYc5u8dqD51RxSthQEQFFbXavD3/9YVz559J/TR+WDi6/Uiy2umr+jGDSTBEhhPE
2hc/PwuJcsuzxzCiiCMTAgM80havVFhjduvpT+d7sLCb5FmMGNrBzytZMD+TK5xh7y2c6oyo3slZ
tjrfxMIUyLPgAPUVi17ZjpyKlXCwAzO+Rbux2pz/+tIGkmcbCABeLeUDm3Us/zEQfqnwODXRz77O
1WTjCftpbLQtGkQPYVWu66r/4SrVhXC+1LXZvQPpAjSqwjxy8q5SdsLw0rXeZsHdF7s2NftpeZkt
TilegyVz61XvWB3sIZ5610jn7ltZgcNQP9DnG7sEjk4OcVPG3VPih+vzrS+sbXm2c/yuHeAigBGm
MOVqqz7X2hBIeKKLddFWnXg538zfT0TTng1hGyYdSrLYA4NwgV+ZyL+D1h1Jn49wo9MoOzWmVH4f
4wHlzfMt/r1jpj0bVUTDIxlLhNBx62yEqxNACox+B2l/IVf094uMOUdCWhpGRhVuq47lu6fM8O+k
KjnlarwNG7hU3aXQ+ve1Z9qzGxrsG6stVOSVhyrBpNlWgJKW5pfGyJJnH286fUQU2Q2cLDAOsm1/
ZL20M8zo+itTYMmzwKa4Wt9YhsTnYctdyWm5wQLjFlb9/fnv/31sENX+c+PgphXAKguQwUdqVFIx
NFDjC0fm0uqZ3Q14R/fqRGRwmrEDOi1pIxkbFwW6trpUv1tqYhaT1dyLDXj7odNhyNqDO0cXU0dg
otydH53pp/7nmQzd/s/RsQHEQVB0QyexEcQfi/E2go91JcZklwJdyyJ8OoE1Y+NbXVhOC9cA054F
aX/IrczKuAaEWbcfkwJiFyoCTZbve1O78eHxIcnWXg1t+JBoWImEYGPxZUMWObzwE5bizGzJeWUb
5lpOOMPhZqV64ZZzu2b3N5jOFW9+pKEemlwI3EsRYLb8SgGCLg272MH6cl2YeDBr5SmFl43SA/rZ
uNOen8iFhTIH90It6IqkL2KnNWsEaY3hHVw0yhBa8/q1BmYr0Rg6SF9aGztDqXt3YxMF9/noRWgN
VF/DYZnWbDFCq8kkgayEU+f2R0t9OtDtQyxjEHy+C9MK+8tit2YrT6tVg2Bfx06hBKB+BDwo6TZI
xV1mwDI/38bSPEx//3ROZ/oQlHrIPCCWj2pJXzbXlWimZaya8FC/1sjs2CpaC1nlukUtrPNXvo3K
BrBGQoOAafG1FmYnPtQnRTNDpkKqlf6uBiG55vXbPjQ9ptXnm1gIPZb650gVCD1pDbQQZ1BaCPaq
8YCM8n609Z1ih9jneuIgi/ZQtvWFk2BhK1qzbU9JJWvREUycopFfIau9alZ1o8v6UZFKVIH15vl8
xxbCizXb8rbqBUlbUByvYyiIqvva5vG+5SnXEHJCamt5UOgXBnEhMWnOsdm1jOMKdNPE8cPyFz5S
v6HTP3HbvYswBc7h/CYdoU2DyW6b94mVP5i5dvRy/JY9b/Ol/s4R3DHWXmZashoHGBJVhNh2Id+5
SJz46J0gdLPGMOsC+mBhd5mzCCFM6LlmjB87Vjp3gZ+pU9pNjMMTbr6D++1r/ZmFiY7CCLSVjrU/
ZK/emGAXhOWGnpyE0j/qFarjuLGeb2phD8xB3anrN6hwyIlTqtkK2u+1rbRP1VBt0MjDCgNFksg7
4U9wYQcsDd8sbggkDg2kSWNHtXLvuosbCV8YOzA+0iFB5/98nxairDkLHbB1467ztIg+ecaDZQ/4
uiLete1833jAr1y+sOwWOjMHArpJZfr4FUUOpeUXq0wfsR18xeziwsG9MDVz/N+A542F0TrvuSh/
9CPsnFX9EIbyTY5AHX59N2rfb2oD0Pr5YVtoz5yFwz4bczuOjchpdVesck1C57Q+4n/83qLpoQz8
03Z/yVX5+3x7C8M3B6c3XMHyYES8W+0RTdYVTVtHaobsc6oPF1b30kqYBUITFcMaz9PIgU1loUXX
QVK2tBt9yE/Yal14Yv39fo/Y0J/HiBIj6ls1Jgk62XaoO98UTXfpMF+YkzkOHdpOYRbmNCeheSC7
sE6UApa5/wJC3akwqwfM8mh62tfGa45Dl3AZFJgWsXNGsdbL5iexbtW59vMIY/VLsy6mqfp0PUkK
O04Go4+c2ho3lYuHmNbLd1Uhfy1A/wcYPca8tOnKyEEFZty5ciMfajTu1iTy1Qv7foEdYIpZFGs7
MCUBBkOOX8Ocj8t1W5o/2jKGE837iMP8mPj9D5x0oVebl7C6C2tZzKJa1465GiR0DOGbtadWx6ks
IaneXZGOu/Nzs9TELAKUYkzjOCE/WRYmEkL+jUEpsQqluzpqLzRhMs1/uQHPsegYXeoBiC+yiGUF
szYffkuweiVPfrc9JDLREv1aV2Y731NNOL0NbzxUMqwn3q7GNtbzEd/q1n+wJOsSU2QhiBlTPz8t
Z7oTT05RkRNo1XoK0K7mvVGhejvfjaXPz3YLZf9UYCcTORim1I+GLKT7WHaxd+rir+2XOXg6tSIV
fRdamO6kXibQNzae5Fq+MA8LAcyYbRXDoKRrezVnZGjeYxl3HRvJg2b4J4XbNWo8DtbzuPElfn7h
8F8asdk26bFdH7RIjx3dTDb2wNvehVqflvr7+RlZ2CNz4Jo9wErPRr4v1PYxT/WTmvcvRa3uA1Rs
vhYj56A1SQ7lsBMWT/YC2zLMXuFGI0YUhc9f68Nscwj884qutmMnhrPgbZTWRp+l4/+jrhqhM1eb
AcJB59taeIvMwWqSWgUi6rmbA9qt1pIEwT6L0/7GQyXuitIBLlDeJO/MKXqhxYUVoM5eWZ2i+lGC
KIFTpGiHTnn2RvjvAlXF8z1a+v5s9JDEbMukJEpWvvKdm/iGRyJCT0H+JWgc4r1/hpTEtVXwdsz+
mJQ/wzDae275EPKSOf/zF64rc7D4kJfcgFkBTuS5r7ZnI8eHIM7Xvj0LV0GgoVyLFKGDLJ7x1vk6
JjYQZPbnv760lKYJ+RRro9Qr0eDjl/thfCip/NfcGmQZzUoNaWuEni7XG5ZyhPosbrUtLGkDiqbj
+Rq1OlCqPW69iBjnbXAzjMF91bZXkt2k1Kn0GrlVYV4HgRHjDqjFD0mKn+H5Ti/EmzkU3FDtcgz7
OHAwuvOuC6P6BXDy1sr8H54wL6y4pTbUPwfWUkq8IPQocCpy9vg538ulfRVZ9oMb2/aFfiwtu9mu
TDyCPpbegdOP9nNeIVdtGOqlILPUgdmWTEWe9bWq/m8HhlI6KkK/S9Bdr/VLu36hiTm2W1AmaPHH
C9DWk7z0uorK5qbNZLNboRFV11dyPkk5nZ/zpQvmHJkxDKao3cRIp9PRWpv4JHa1tdV8HCVGrCBz
yUeX2Lyvc28/KMrdF1udBZ4KEhgCWh7+qXpTPciRqr0nRhVvkDbE7IE0xxW8GQs7G7s5WVWn3ADT
ukTsXQiq/wFrz3sYNyaCkj6mQ6qW/ULwlZxcom/Od25h+WnzexoZ/U415dDRUGM5VpM++yD7/YWv
Ly2O6e+fIpNWdrhwdoB4MCnmAYCcoYlqCcJyypMwtKfzXVgaoln4a0cM6EVncGVSI0wFDT3ZoySE
YFeep6vzTSz1Yxq9T/1IkyG2LXcMnaZrH8GZoJhjKqirYoal5V18IRQstTK7oslFjRCtAM7le2Z9
HXSyhp6Mi2Z4AMRZ0S5cbJdmfBbUUt/OwWnzXvLBOW1c11ex2IXgeH6kliZjFs6AySL2qZaALRKc
m/C5IYu/z/F9to602zUXIsFCM3OwX6OEfpR5Hs8L20IbKrzRU8XFeef/c3ZlzXXiTPQXqYp9eeXu
XsCJE8fJC5XJlxEIEGITgl//nZsnR2Ndqvw0FdcUulq61eo+fc5mJ6ABsRDq6L7ORm21KPFQ4qC8
3eXIyXagpKR+f9+R+h6UW0kAPaJ6XO5dUNe6lvjpjvTT7UU0bJGjbVHNc7l4IMlOmxEMeP3Y3Mml
3HKihpemq90JbhhCriMEFAOERo+BBd0GCt1QXt/7qv7sS/bz9hxMO3R9+LwxGaHsK/MJ3k/MHdTB
QU83HufzcAFmdcsqTUNoflnKdhZ1t1wTgXZxLL2q2ZF5VXu5OOXp9ixMO6G5RwcyWw5YKvBcRiAg
d7UjkC8D4S4o4D82gOYh/aLo5kDhmMUW1L8D3r4O1N9IwBl22rmu25stqOO2uGrmwjHO/roHI9QC
OTLuf1Iz5PJ8px92vEYkensihs2wtZWaoFkBgk3OU7CK3ckCNPTCD+8QJ21MxuAcdQieLQhS4aHT
pPESH4sYE2DRifXI+EIO7PYUDJutA+3KsJoWr7ab1JtLSEJBcG2ptny7MXS5DvpmM9qltxooUbVp
X9FH35HdfiigGVazS981z9JdT0oF5651j/EoN9bMtCfahYLOq0l1c96mZC5BKQcY4aUoQRhY+mz8
fXvNTNuiuap+pPFIxdIC4j+wi0TZZJeHfXHxrOoZzKv5hpmYhtGulWpag2p2RhTTxHIYOXta4vUp
VhBzs5bm88emojnGGpyaTh5WKHtOwdd8CSFRDTXzhu/xdqMb95bBJHXQKoQw5qmlKApSu3stuP0o
IW4WX5MYgfpcdFtPZdMwmmcMQiIhsY4icT9B3KGavOoEDAI7VaFHoHjjO0kYuM3h9rq9f8oCHarl
tWC3jIKiTS3Jf/VjewLH7OfI9Tas0vR57RBDPLOe5qFC82WuoLbNQGrO/hlquQHfNBmmjnyUVu7b
y7g0aY6csd2J56oGK241FKcocj6VqzqocYJ6w/oIzsKNXgXT/mhevy9WvjgW5mRb4jDS9omz8QhO
5e9uLO5i6uxv74whyWhdl/SNz4lGp3IoD3g616w413AGO88rbGh9je2Tm0P9GwQkxTmmNSLNsI83
DOl6yt7JZVuaq6vgXsBlLUVaeuPJEvWXGNQ6QTND0d2VlyaYTj4PP3T4Qh0AORQ9qCRj9EsyF7xt
6kflv/QoCt9eP9NEnL/Xz8UzFp6zFygtdNXBgk4V+NaOIQUQKm7EIcAN5G6S4Lx/zkMdbgfNxapv
fQzWdaW780IQ8UN3aEkbtelFDRecjrjrwgjKs0oIlP3I3QAMRI+eqdtL9b6DDmIt3ENxbAWgqmnT
aQhfpETeafG+itk+i80hDLmnINa8GlKzXT5Vok2RO93nnZWCgegXeD2/eh37EVoS8AbnmXqQCxLQ
6WHlXYdcFKBXGxGOwVMEOiTPYTHpnGpq06Euz1x4Xwp3aRMqp0MVFEfID4Aauc4zhqa6oe8/lugK
dFQeeP195kVoPq+H9oj+rx+stLI6iuzdxKoNJ/j+2Qt0fC8VuZoH6zoGWh0Hr34QfvuJcP7P7cNh
+rxmR1MxeWWR43DYffg/j0Ldbm0JRFODLbYq0+nTwgMPelDIS5ZtSgX0EXK0TI/LDKmelu3xqN5w
Ne9bTxBr8QFlNrKdFZJPYP/8d1LOmXfhx+44HSNYkjkArZHDU28CUW5NrzTI4qEEOOj2Brx/EQSR
ZjlDj1p141o8vS4NX53fhJMDGIOhfwaNGsViCJJfxXCjDW/wvuMMdLygWzRcxBZCArVO9d62Z3GY
m7AGiTGP9o7jTDuWw6uhlXoLLmvYHB1BONBKuYPEiFXeH+2A/mgLuXF6TYt3PdVvbtF8KiA0UeFw
TT25C6L+6WrxvAcwtVkg3lHPEFMO6H6tgo3TYJrL9e9vBuxnHC53Bo9B6aoyQRK12LE2/Hb7KBja
FgOdtJW0HPpI4LtPSx5WENoU+QP4sPnBRc1pP00u3QEVFu58PvdgI+bodQ+a6aFol49OT/MGK0N1
bc6t+k+diJLmH97kx43JXYPC/4YegY4kXDynA1xa1ek4tq/N3L/OTXTn8zjp8+rxyjV/vfUAHYFC
nDpTSOw6EoTMjXu5Pb7BD+kAQ0jvogWgxPBO5Ly0c4/ioQQZcpgGEPZIbo9hcKY6rnBdayeH4BdS
EmQNk8idElqMPz0r3Eg+mb6v+QrhrvEcxyjk8no4ES+/QATpIcZb9fbPfz/0DXSgYKxCy79CBVNg
zVG/ZdM/JGJZzoffceemV73tj41z3aI3RrR0FfLOYDlKkRR87G1IjDr8uLhQGmztz0pscY4YbFXH
CYJzHmLFSpZALosv2JF/+9HemIHp05obWHI0a/YL2lA9C6w5ed78Axa0jYNq2gXtUZULyIiCCh+A
a/AqEic892hSSeKS/YLawYM7sY33ruEi0LFzOVq+wcMCbDoo9YYHaAz/rCEFERY2CPk7hEstBACl
u3W2TEdXCwOCcGwq6JSjT84FCUzQ3NdRvUAGRm6lIUxbooUAZTjauRxCmlYtFLYaO/aP7uxtfd3w
83XAHK6XioJ+vkjncPk2+OxU8+F5RPnxtkUYnJOOmUOvoC2GygWjBQAHtWpOEE3JIbUIepyw2QLm
GDZcR8p1xGkmQGfAhDCVUIJSodqxEjp9i7e8TKr1YPZFdQaT9HC4PSvDSdZxc05go4UZQglpwfnj
vHRQaOehd2ordzgNA28fHcjwfMz1/gdDF0GfoI9AN8IYtSEwHykSnSaXVMFOTuj83X9sSprh91D5
sLx86FOnUXb8zSrcudrJEVV9/lgXzmy/tG3vkPoAKv+wJRuO2XC2dRxdBDlNaNM0Q4oaAKQS+5OP
WsftCZlOnnbj+3W7OjXw5ylnJATLt3ylJNqDX/OqrFBtRE0m69GMv52KJQJvIX6/w47LMHylnTiX
OdsIaU2f10w/QiMflLsFODhWyKBfxawXaOa5DiSRX9AmUQbfb6+VYRwdPN3VVMYWuNJSvtZ3Prpi
9zSYux2kzT44gHa/M5StZgj9jGlNqvAX1A7U09Lbaey1X27PwOACdOjf2tWhWASb0m75Mfv2C4uf
ZAWqgfVTVEQ7zpyNu8W0UtoNvw5+TuoK46jurIbhWEJXBBTsG7ZuMAcd/6e4NaFzq5xSafXX55i1
YxQokI8tkWbh66C6vISEJQh4Orq3iHJ3Veyj0cAV5SuKpdNviqTWHVRBCntjSFP2RCexC/11hJYM
EamPXngUsAmDXFc0g04mCsFDGec1tCddiJytVMBzM5Gf46BqD75tQ1Mub8kOHrbZqoeYNk9zCZMT
totA/3eao52djVCla+xzr4aX2wts+rzmDAo2yo5DYg49cdYDgHafZwVFZjvaSsqYckG+5g7Wia4F
cUGlNA50gEiQBbm/fH6Zh3bHqf0TlZ515ynovaF0wB221ZplmJeOGlxcPxxminTnGtDMkhEFWmj4
rppNVg2Dq9ZBdnkDqckBeropFI7dJGZTBN1B6CwmeCiSQx/1YgvCbzAwHW+Hd0ZUld7cpyFfIeMI
wQRnegxmEkSvt8+AYSo6OZijqFsTH3p8UlRrC73sai2SaYwhBMf9CMB93KRbCX3Tvmi+aLHIONeO
La7EIBcCfbSkjp06GdctpQ/TANe/v3nOkJktPUhywAuZO/y7s04zKCz68i70S/7v7fX6Q63zzuNZ
x/YVypM9+gnJI2A7p7GP2kPgFwO07L0mcWkF+cPFDZKeV+rkSWBrYgld8bBWbEfA8wj+bQElYOa7
OVhfh2VHiqI/8iFIu56o/dLIAcoE8n+3f6xpPbQHTDBGtIxyjwOaV8aQvBygex1Y9oUXVrjx/jIN
obmoiI7Udyzk+8rIaRKHQPzYJo94yW+8wUwGoPkoe51yN8pnlE5r2b4QkQeJhJroRsxl+vWag2JR
Mfa+jaxV2Tp7Mf0MAztZoLN4e/kNd7yO+pugpOWPI74e2/XPvAFoNgyfbGe8z0kFLRKqxJ6GW8+6
+P2kjo6B8/xhnRrKWgQU5xyU/AtyijGOI+59137EWy/plw1wlMlnXF8Zb8wM7e0Va8JrYQ6EsokS
YBIDTWqRNLEFdUrON/LtpuXT3AXIMgbpBzhavIi8zFo43YkGLT9KrRCK9Hv7PHkSBG9WaY3fbu+Y
4bTpvIxrNFiL27kAMQ7FvZwQi0fWB2ej2aLbdCCQsmmT+tQBDMc6LrhsaRztoqvIb+4nUTR+LAr/
D0lijFqCXK+JcqiWBQcLOq7iEHrh2O7o4EG7+PZimfZHM83Yd6CowRRHI5Pr/88b6ul/TjQvjwDq
rr/sECqShUvE69CtatywKFNeVsdlsRKgUauNBgBpm+Pq1j9n6IDNQl7ARHbuhLeD8uQuhKJCYoHl
2NokXzJYl06gWM19L0CiiXG5rY5eVUHiXi0xmlDz4DAjFPU4lO9UEPo7brfVxkYaDE0nZWqFXYOu
gKtMREQkjQezjkPye1jFA++3OjdNg2jbuAKLG0BIJM98KICKfdRAu/cgKjeQyYD747lq634roDUt
4/UovfEc62wPsyz9Ie1DtV/tfk+7ddcH/pogif4QA0mEHMFw6Ih/uH1GDQ5eJ4WMbXdaKxoO6eh6
X6e2v1h1sQtl8+P25w0m4GguqhzkqPIwHtDsOn+G8PX/nKA+xtVyLkR9dhwfXM5bwBvTTK5/f7N0
hRt5qo/rMaWcH4Mmfp3a5lNQblFbGTJEOlbUJx0ViqsxXdp254/xD69VJxY5UJj0nkRBvtxeMNMw
mhfsGIigLNce07kZIQFPvoGn4WVx2T5eovspnz7fHsb08tDBoUsXRW0FwfVUutWurdajWPITWJIu
RXuVXpnvKyWex4IDhzU/3x7TtEGaHeHyteoVYkyIVKLzVJcgcF1/x4v17+3PG8xUp3rsqnyMqtpB
RqIszgNru4S5PigR2K6P5PH2GH9AfO8Et3rrQNOIul9lVGbjAknRGOc3ODsekt9RCeI+tl8FzLZ2
D1eN5CaAADJYJruLsl+toDxs/AbDEdG5Hq/KysRCy30GXYpTHs1JE0JMGFQ33voNfMJgvvtJILjB
1BE/bq2RXlpE4ti/ZvSyt4CcunTrtvlzWt5bjutPfGNzzeAWbJYFy6Jp+i24Ok9Bc2Th5yH272l+
xMtZlPEeHVx7l/r7Wh1Bg3x3/Y2Be6QMOiiADNls3QGasO/kCwv53mVbwkzu1Wbe+3Wa82G1HOgS
C5aF67grGrxG2sdmoAdAlhNiv4DrnyaMx3ssUw3GX/wHaxb4MTScX8Pln4LGV7lpaANBaVk+V3Z9
nL1fK3SXQfhyDRaL8nINIBfUcK2uvPPHpxD/xP9TbXU+GExGx5Iqd2HD2PMxW4PowQZPhCeHvbT7
j+Xy/5COvNm+sXFiKed8zpg3PQE4dhBl8OQU0WswVBvPE9MMNH9m28QZnaVbsm6tvvRe9Wnq2A7M
9xsPOAPAPvjj395MYahh8y4eQFlMpqfBHR4mZj0EeHQOdeslHZ9eKdDjY9efpnG9Z83Ugo94+Bju
OtCBmFbhDcxtSZitQ9R8X/22QuPVCibMDVs3mLpO2ThDbtxTYRhlwdLND1YHuRLk1qGmjeL0Tvk2
oIyDz3/fdiyGrdIhjBNFSRWsx1FmzWMAajB/uQ8jJD6wgFsMUIZwQCdwtIrAcrrcirJegoIa2Cz/
AK2Q6dTWznyOSMWOlAqExWBkOd+elOHBooMXbQ56vqLu46x3bfKDl6P9L2/cauNxb7hzdIyinN26
oKSLMygLvi798jOOyF01Q1Az+mC1SIcmNgv3CqbaOEMG+QwdjHPp5c/ECz/2wNfZ/2okYzl4feJs
spCeaK8ZyAGVerWojUjDdKq0Wz/ybOmDVzrOvEFAGQ/SrGV1H8qtBnuThWgJir72IUrssSiDF4PO
wj5m/U8montg3X723Zadv7/Pvo5LrAoxRRxdw9B8HQDnLtwh/xRPUW5dQP3mufuJ2vWHrNDX4Ynu
0kPmhjYwkX6hD5Fa1n3fMPnNtoEXum0ThuDP1yGIAYlE7vYDFq0r2T1xie0e2pULmthtqexTuc5q
ARd314NEoCZfSdzlS2LZUE7ceLi9b5a+Dkd0804W+QJfE6HHkdMZqe5oI4I2XAm+DkPkhUI5zc6D
zBdQS/a8XQ2pLAenTkb8COaKajcBOLgbPH4UNWKicWRfo5xtdUa9f+B9HcjOKHDyoFENMjeXnyEp
CHTcap/tvv9QcsnXOUfzKUIBhvphFoY1wKsN5XdeYc0xcHCLe4a06ZYcgaHW4+u0oxHA/13f2WEG
htN9z4/9comgEDpCx82+RB45RA0Ef6pXqNnR/DngGxM0nQ3NYzROPjJwZYdZVHV3ndP+EBCxuH3y
TXaseQt3jPEKqUSYMZT97n1R4n3jzfHOD8ryaRbrcLo9juEM6EjM3Ct5Z9VLmHXYrENDC/VSMLzZ
K0RB/7s9hOEp4utozE7mJOi6uM9axS4LIc/hgOh1zXeKN9li15duiX/XVXngFnQyRCTOEzL9zSTv
68a7Z1zsN37IdfH+G2b7OkyTU+ko7pI2UxO/9AJkzKHzFFB1ESw+oE7yhJbm35Cse5T+lgDR+17f
13Ga7SBjH8wzMhMAOCSu1XgiKYFGPDh5EyU5a8ddN0vv2+0Zmka77vKbGNMJaA7qoVVmI40SEMRk
KAKdhonjXR4++v0Wb4jJLUdXg3gzjh8rSPwuhGdzQb9VZf1NsHDfdyA9AuFasZNL9XWaWJ2UKliT
CQSAt6dnOqxaiO56/myvICeCw+qepoC/xKsLBfj50+3Pm/yxTgTZliATtVnHEVcGv6nfPikL8hKc
PgkxJzXzVNKu1hE8dU9rKOR+Yc5pDMkH905zJtwO5vFKgJsFXI7nfB4eR1m8NtWoDmjFPnpxuLs9
zfczd74O2pz5iJbUph+yWnXfvcA9x2P9uZvAc92uh7wkZ9CTQutvywIMTlLHb469A1VI1gwZlKF/
Acn5ZNf1Rs7O9GktBzlNgnYSSJsMhPrlJxD8LQeQ/IQb7sLggnXkJnVJ3bgOG7LBKe9Bpf6ZrPOz
jKv7ISg3JvD+K8MPr0O/sSMpfS9uaRegvyEWfgJpuLBPyAigSuIMwCwmja24A0mksBSJi3TrsnEG
TANrjoK7XuTm4RBkEmxoZFXflk5dLIJHIeus6jiAaRnFwI27zLRN17+/mSWoYfNedF6QTUFcnPwh
jk8TIOYferf7OsujOyu5RjEuYdo24Q4aMW6Cd+1w7/fNVpO/aQLO3xPwLZc0VFh+ptzCSlhdVEkh
t+Dhpq3Q7B4Nnv682radCb+YQB1A8wMyN9NhYc16xMSQFXRytadTa23sh+lga7FFuMq6XhrqZLgQ
y0R23U7YpdyJQO7aKdoCFBmctY7ujIm/eN1grdnKi3snEK+202VgCP5QRsj/D7rT9/CgYbWTdWJ8
ctsobdviwVqinedGH+Pf8nVwpyvRhe3kkO0M5h4XQAiNZ+GGDsBDm5U30yppHsCrUJ4pR8vOhqhY
k6KYh13TxPwPi9jhtr83DXH9+xvzm9tSis5ZnawvwiNAXRc5zw+VdDZuTdPnNetuF9fpXFthI0Ln
McjrB7tdXtBZvPHrDeahwzRXey6W2ZJ2NjIgtkthq2TuGbsj1vDK41LsOuqPOz7QcmM+BusINGNv
IEJJUdxaszJsPzlyfJpKZxdX6zcqug2XZRpCM3m7Z1VBV0tlq1heKZ3zxBfxqYvjg6vGL7d33XDL
B5qRo86zljmhKmvY6uLF1X5pi/pQhsUZpE5DwuPgYRohyLxOePfdHtLgJnUoJ7DPUqhrjdO2Vg7x
D+QfGpBVnW9//Q/zwTvRu86D26xNM4zhsmax+9lyq0M0rA+q+Y1M+EQgDsBA7hLQe1681gVQDFGX
2BGDsHhwVy9yN9Ub62oIsXW0ZzgF9mKX5Zo1IaRBokDwXS/jH3Gx9rtJ9OWhjZS/saCGs+9rzgEb
CJSqInlKQBe+o836qwLHp7RByhlNd3zw/qFjmW+EBAY71gGg1mB7wPauNJMeZUkly+dI0QKFofjl
9gaaVk5zFIMrcCO7VgE/pFBzkUebKbi8yH3IWfhoU3fDY/yh+37voGjPBKeyw6oPZZktYEyEQA1O
iJs/gdnkzz9kyrvL0h3d8glVloXO6A6ezxx3uiRrwvMYietf07runPKRjMvOrqZkCp/p+MzH4uh0
ISj+8FqVCZIJUz+eRvZ99V7n+Xuff1LN95I/R2G1x6cxMsoza2PvMBoJhl1hr+itD3Zz6+5iVMOW
6sviFAecnGPf55/dqtsV7ni3QhHNd4+s7oD4OY6qSuggMkziWr6JnLuc/KtktjgPozvtOqfYS29+
yIv+gmLOtOCBLR5pFT6SXqGMZH8tUcvCj+6xqbf30fRM0qkvw6GsiFu2ZeY3JAuYgpWPn6yAXLpw
nRPPoSdPsfO10NSCqhK/5bX2xq8bgxve8DonpvB9aMo5qCmiFWk3qt+od2F5Q9ajxeMI67wMHvlZ
euX+9ngmq9DcaNO2UcHbscTrpcvIKM6rlI+RtW7cBAab0PGt+eg5jPsdZGa86LEk/l5aHd/TsmN7
Ba0hpoKPqdtAquXvKGAKxjAACJRm1QJA6OjWfeKH6tKHYksr0XCr6QBXQoe1hvp1nAa5hXZxiNSF
8q5ooNcgh8+3d8OUStL1nEFJNZEVF2bagf6uJO1lle2xn+TFluzeQ0ENVdp76tFdTJsLOMxfSof+
01ldl/iEbOyZAbnk68LPUgaLFEMZoW9J0QSFmlPrdb9FQB7d4r6a1a+y745520zXJPWB5M6W4rRp
hTUPGjakXUgzxGkBRAd0T1LQzT3U1fwYBs6W88RxeMd36jSTAuAnRO1VANpcFf0Q3lSehLSD+7Bs
EDW4OEL7RkEQZWM/DdbsOX+fylZYtpgL5qHuGYObrf1ZddE9GAf/bdb2wiMfcqIyB097f5iq+N/b
g5pWUYu+8gJM1vOo3JRV89eyJJdwJDsZLedBeBtFA0Pw5Wlew1lXiwVz4KROHUP5Jvg5sjUR63Lp
KD8OZAUfTRh9iwBF21hIg5vS8ameVzaVvbRovPVwKw3zJ6danqFAv3HkTZ/XnIeYhqIDXUwIvV+o
2ndKghTsevW1Wzkpk03pvIwdWjQ8Se0ZvEpWnEU2hHkTPlr9vRDAPii/k7uRhd23JY4sVJj6/H6u
ZqgFXFU+bh8L0xyvx+XNMwkCCzngiNdwYI7ue5VneRA8W5xshFeGU6fjUafBYvAE1ZzOQ/zLipdT
FLRFskT9p7Jzt6z36gjesV69BaARFaFr4ItsaGY1HErSM+SB3TDeYtU2RKR/ACxvFgn1KXdemwIP
+bEFTGZedoJEdYaGxOYHlRDlrUVU/Ubqpft6e1dMA2oOIpf1Cp7lRWRuWzbnupqsfZ6r6ZG5DTD2
LBiP/ijATLD2W1Bvw5Wsi4YDa5arysGIsU/b/Ro1X+1gmXe0ntsjlc3vyQq2NHNMQ2luQrShEp7X
iQwcIfy1X9K+Rmg4z753R0DA9BAEwQclrUAX/PfxLkPWzdDA5Zntt/4dOFvsh96NrcuIouJWYGg4
frosuN91RWDLssjAChPH9a4uyKHIf5XNhXEXhBH2jpQAfZPXcnR3OZ/3YwWAVR18zMR0hGgxDvOI
tq8+swcE3cwtlr2a2LCnqDw+juP3D51IHSgK0eAhFqrpsyIM7tH08ntAqtwbrbtGDadoLD9DXPZw
eyjDNaITGhZUDiS0uiGzUVb5FqmZ3dOppIdYrsOZit6+E1MBbOcSs7M/8C1RL4Or+g+AtESVRZah
yKrKe6K8/hQ3UQrS7RpMkPNGDtJg1zrdqC/s1rbRY5XNnKSldPYBemtq4T7QYUQfHpinvK1uXIOV
6QDSjqJu2jasy1w+fGm5fLUn96sXRsWuX7x9XLQbu2WakhZXuCwI1sJS8I1cHCwlflcyv7tKbVah
tPYR/jhaza/bJ8NUgdMxpAGyK/nYt32W20gf9essD3PUWceqnMYzUSGQSmLszmMcqn8K7vA6yQnf
4powzFTHlsZ1MEVe2I1ZO9nDwRUk2Mc0mI6zZPapmWV3ZD53Eou17cY1YNhDHUnqgO5WWkKOWeQV
wNB3aA3Ay2X4jJBxX+e8TSVaojbcmMGL6cyevWodKNOEQ1ZAmehc0kE92GQuNkJD00y0MEN1EyQJ
FInTzlmOM5gD2Qy995LdjTVqFhG39x87IToic0Qxs5xEE6duMH9BC8UXUvEnkq/7ye+LpHLjr3He
f5H+cGb+1tPItHTXv78JD4SAMjQqcDQrVzuGKUfz5xWo2Q24xR8X+0548wf+8ebzIX4o5ONzOIz4
m+Kf4so5L5M6hErtm+CfKfjW2c8dP1LiX4Km+zE27d5pysPkPftVnnjy57A0OzWgsc+yd45/wf30
JViKJLSIBVLo4I5PGwGzwYX+SZ28+aWkiHt/HuE2W85OoOm4v/4OcEU/2gW4aG/vsOkkaf4GOnMS
jVWEpFDdfeAlRYoo2slmfQS/yZcYbbMb9uC/H1TqwNVpLW2fNEpkVlAPVzG4/ruccXFXVxqKjTH+
hMHvbK2OT+1AKxL7AK1Db/fo8R5Isji14lYkIbcOPSj2veUHb777NlDOrNq3oAJS6nfAZJIXc1Kp
4mg1E1b7qIIvLjnZ3p0rFuhQfpmm4uhJd49z0fCv4XiMWH6P/8zQAiG8B/j8SxB+np2NjTc9ZHQg
bNyVgZhU3mZzV3y2UMFHgfrQreRUKmvd571/503xntIBaZ4WRE2Cl1vhpMH6dFgsJMBiBw/PNgvC
oreTFdIu3/pcdKfb581wDv4DiQ0l7TuS82wETeOuqZxxX3eSHyEYtNVm/keb5b1jcB37jd3kcV4Q
EkGMvVsuwvV5gg2OXP9geyWIu9m8x0YFDUpAzsXy03a6SG6lCv9Qy8NIoNWryH62mjMSwAkty0sz
bIl9mWavuTYL+Py4aesmq0P3nrmqQcdztIvl9O/HVldLWgfTYAccULX06qPo9MUeX8BQuBEZm06G
8/eySiRSljV3SeqM3ifZB/sohBjS7R9uCkV0Ik8p45KC/ZKkMF000R+HcE6wM8QqAW16EaxN/PEI
pa2N8QxuTyf1rNFxDk6llaRhGH5ep/WuzqNLB5AOwv8Thejwh8bxdCSts0KyyI9nkl7P28L/V6MS
39rPorlb/XrDpN6fi6dDaKU9xT4yTyRVcX0Erw4aZMASOB6xfGLYWjCDSwJQ6O/dt62pmuRwHYVe
+1SLpB8fr6bDHhktQXTwAm5kQNOs3QevP08HzULrglaBpUjag4AM29Sj9rKOZQJJro0T/f4Fi7vh
7zlBKxuaAQVOQYcOCsvDhb+Wie06x6bbaoo1bY5m8bXjlkFf+bDIcn10WHtGVm/PSoiIzvR7OamN
gPB9x+LpKNlyyqlqgTD5c87wKEJotiRQat44xqbPO38vlMfz2gfHGUmJX+xapBOgh5fkH8PMe7EW
g5DICeepxzY0Q3lA59ixRYYEb7vjbd/yvt/ydApSJFFBcVlYJC0IEJlFEZIEQd1W0PGne+i/t42n
g1+5GysyWw5JKZTmO/K8tj+X4ksTHi3i7uG0GJRVmuuGDAmMBT7gesg+NDMdE0sh47e08UhSX0R0
F63koa/Zy+1vG7Zch7lWjdt1UwnPpVp1FhB4LzC9YLI3TM+wKTqkFXlXOvW5JOnCWj+5Hikvcj4m
9+1Fml37cQfiDI51aT0/Qgijnvh1ACvciM8MfuM/yNUpDrxwmEhqCwcV2H48qpCcHLSWJM5mIur9
vA2gdH/bHDSh3JJ4Vp4iPVmKZwtdnXb+hH9cnS9pIaey9c4wXL5Y6L+H8iqgX+QcxjBA9SlX9p7k
CYrIh6mRZ99Xn2g4pYs/VUk/b3QSmU6XZvJB3vcVqKHjVEF3JIl8ZqGDzf7e+V25YfWmPdLSokGL
gjztvChd2TTt1vwpFuMe2geoCGytm8G366BUVH4iyMDYURqTr+V68f36gLudyM9zqU4fskJdjDyO
XaBTlyFKnc4/+rRPrs6DlHR/+/Pv52A8HZ1a8ghZwILj81bzENbOJx+zgRIharttfJEQV09U7m0w
XhgOtI5Ttfx1ntx8qTJnmp1UIG98Pzn2uG/bku9JiMcYW4bgwGt6rPjSb5w0g6PRuUaJHVWz505V
tgB6hSCyWMAK6Kvz7QU0nLLwOuqbp0bVoSxsqbHKaFTvRVg/FqTBDNxE9M7G1W6KvHRsqljrqqPg
BM2maC0fHH+aP/l11/4zSbs5dL6fLGJO8yI4WWw49277aJdk4/iZTrjmGCIKAPHSBwDBCJbgjktm
cNLhpSSCLlmXLayNyf/o4t2IwJRnNwMD5cQLHmVkZU8r5qJyaAWLx2Wx7uvp1+br2nQiNM/Q56ig
5RBAyBoEk9H0f86+tDlSHdv2r3Sc7/RDCBC8uN0RF8gkR2emh3LZX4gafARiFBLjr38rcd12Hfd1
1YuOqMgyICQQIG3tvfZa+Yb6/xme1P43uOokE8RiLHHSnZFFCIKvq3z4zNMuDW3+O0DXB9/Re9Bq
NoNLEchncbIr6px9ks/BbHg2XCmYIVh7B9lld923Mgk0UMG/ma8/GLDfo1gNcIEwAE2KU10Gec12
RAUucX7zjX7wFb2nI829Vpgg7S1OAP5RZLaYgDiN03oc29UgvT9//al+8C6/5yElgiiXU9xBTs0w
UfkqN0/gH4XiUhIiQLj6dSsfjKjv1byJzD3i225xanXnh2nBdiAABOuSN2G5zA4OV3nYlr9Lbfyo
tXc2AjBMZckdUpyYlnuCidvpL4P7mOZ87RrJ1rF+84A+evrvx4G8G0daOsVJ8bbbO2qwAJOsqnPW
2+7vhrlrXf+LHf1ezDsFGWw+D0l+akS6QuLpgy7kdyMZ1hhv4JVtu5e2nuu1kNs6ISvZvfz6gX0w
GryHuPpebRSQkc6R0+xPoGzU99dh9Nd1f/DKvceyOrRwTY0MkLNROJhTS7ON0qIfz9IDDqw03SSC
quDvFgMfPKP3yFajSypwhBf8XIGlgq2G2S3ISjVeYYalLdvfJX18MPq8h646FPogrG/Tcya6k9On
d+DCRzaD+Zg688Eb5s+N7d5mXvY7W/6jPryOGT/NsNzicy10452yat75OWSxWzohb57ugKBajyn5
TSzxo+677v+pHcKcpB21wc+JP9VhUYFDlrXw8LeiLda/fh0+eNXey5fruS89YJ/4WbbKiHRrG+t6
0L/j//io9ndjQd47Y5n0xDvl7ZyHrBNj0CV285tXeUEu/C+f53u8ppkbRuM6Az25o7PqMJkBKZl3
Lz0ioKXY5UytEERcZaYXeOrWcreQVw5mVwRuSoHBuTQSBDJiV3hZwIo/aTZGXrtrpiNKtmLY4D88
XtC3HTUTcIhWUS/Ov+71DyaX91jPtOxUw8zROTm1/jNx1QMSSVeQ2/w0F9Pjf9bEO4sCItuNSkbL
PrF6fGyJ3g21ce2HAkoJ4jfW8wfv53uQJwTwXCIdBuI75FfRakLMQjgAklrffn0PH7w+76GdQ+36
gvWGjfSkBsCHSnsjtEGxQJDRrxv44Dm8R3ZyZuUAFfk2kliJH2gjO9ZUbNLE/ZPbZPvrNj6YD98j
Oz1IG2bSxoMwOgQXKhFUYgfM85XgSVxT4/4zxkP7PXhzhkcydwRFO6Z57yQJjOO+ueNp9UiS5Ddz
7kcP5Lr/pwFJQ/aHsaSyThAjb8MslZ+bwfpdIOKjjno3WJhuV3Abeecnf7A29fhUp/MWn0huVeGU
b4r2d9Gkj9p5Zzgww5q8kSDBypncbykohUDnsqVdtWOiiPTobxs9xL9+9h99IO9cCnU38ymDMO+p
NjSgkUlqh9AJrHfzCKLIXzfx0Sv87juvkFora6SWnxrmnomu8MFTzwmhDmOF2ZgnD/9RM+9xmCBy
myVIZOVJdfUXCNCts9xaY/1gBrWf/24y+uBe3vODMgJTeDS0BPZDgPif7zyJiQ7IEyf28/I33/wH
z+Q9INNC6oA10CSBf8H+DtoVjImWHdTS+RHr+z/fxv/LX+rz6wSk/vlf2P5WY8mZQZ7l3eY/45f6
5kv5ov7reta/Sv31nH/e1yX+vS/ylzNQ7492oy/6y182VpXO9HSBqTndvqiu0EvtuMJryf/fg397
WWq5n5qXf/zxre7w2qA2ntXVHz8Obb//4w+Q5P70tlzr/3Hweo//+OPuS/c9+9t/t1++Zl/+7bSX
L0r/4w/H+TuwfYjXUs+ilm1dETbDy/UItf+OYAeBaIxPLZew65GqbnWKQ9bfiWNR5pmeZYEY8+qM
V3V3PUTcvwPkCdCf7yCOYyHG8D93/5fn8/a8/gZZ8jOcN1r94w+XvMv8YBZBkoVlI4zjUcI8y373
wfKJ8QL5QkbA5zbHsNPXwFAo0CVaUPYEfzbSrYCqaEcrIDO2XEtdyMjvqNRGQMEyZ7aPVkEuvKir
kEjghXzJ8PJye28w/7FjHRjoSbLNZCJDiJG/jKKPKZSOx+LkyIqBV6DggXRbgIAB7Ye6xpHrQgWk
LC/MMR/KzI+tYgx0v+vzTF/5p7IocnlRhPkX5LyuCKFl1JT5GDXKubHc7FvdD3IFFyYqaTHiWbAB
zDQDpyDUwjXsDoDrAFBeFQkYcs3JPUjSbW2n3xTMUhu1spNHCJpOfscimiVtiCf6jeRaxGQmkbYT
L7jKdSR6+NOomn4nmf05yZJuY3fN3nSnJ23O/NCmPYgNke7jsTKiLnTvCwupLY3w1vK5z7gJTu8Q
pI5uyCxQVGsbTMCDU++7+ts8GWFb92OYAlYUzKV7A5RP7JWfG9PGF9F8dhx4BVthpyE14GMS4CH3
bWtVKHnFqnXfKgTaQUaxnd0QCMqXoTFekFZx0FZ9yJRpBiZE9EIX656wbbpY9zBRYVYOkUFCE2ql
QeKZ8cD4FDTli2NbVuAmMg2VJUk0ZfOuFNYeLIO5K7acIk07N7vAJ6yJSI5kPR/KFZFgyHTqrC+j
7gOjvxlN+z7LXDPcYJ6rQtsgl6yZ7qFOvtazh9xFs4ggZSqCVOobkHI/B+ux1HMEpMAzCA67BHTn
MyjouG+EnjIexHcsrW+YX3+eqm9Oo49DMd9JCs5Zc0rwFqozaVoeBj0r48YdumCmDuA0HoFXwzv3
JgPt3sbLWOCYNj0zp3hIkyFwjnOzKthw7kxwEvFZlOEadL2fG073I7FjoebnpkpY4LriUmgiwkLh
LdJjFWQ12a1JRr426RCbM4LmfjIcVWMdbcdHJHgFLZQMuWiA5zqUAGpBL7Pj75HolcV9ZgYjtafI
acDwWukkng3ABkqraFdz44zgsC9ErLvyiy7FZ4/6bF1VPC4yXq6UxR5SANAONRloH9h1H0nubidm
spCSi+3OEyjV3LiAd43LJ79OHm27KmOPmOHEgauAVzG96eaNUfRxWevYV5BZBaYSXFmDHfU6SeGz
L3hI+SpF6k+IxOz70kz3rcvKddlizgIn3D2tQbVeIFhb6DboAardutQigUmtBp7R9jmXVh9CWGM4
IJEmXRvVU1o0oKwbwmaonbCpTrnIVCwcMPYr0/5a+/5XZduP2dzkK7tsvuh5jnr6Le/EdsztP2nC
vzJ4Jyay8fu9pHFPEP/RVRU61QPYpVZWN93nGXLuuqAEopxoEdK62k+Qcl8ltfXk5tn3GmkjgZLo
CbCD3BfwgMPJtc5q8853VSA9cfFqQj9bSsvVlHyvSp9Fpai/jOU8g68W8gXEVmbUz+MUTsOUhcR8
VHptCvGtc5PvLawsx0kfOlnsW0TQD03Zbpjvkohpa2NUeE+trHI2CeJjuTCBZXKMF4vlD8D5z2fb
LFdem6e3UzWeAY58SSp3uIOx+DzMRlBApfYzr4Z1r4fvsO382BFgr67ndpUJ5Nn4PQZqcPc1IL+U
HBmPRR4P9a5skFwlUxqRRr8ISJ1srSkdozyxpqhLn3qp8KnXogndCcCsDMLBonY3E3lIHO2tiyyJ
BIzhlTn5jzIJ3dpxNmQstmDXvBuEPruE3kSm/2RNwyb3G/lkeeiy1tBgcpD5JkmQZ9nCWX60szW0
ruq4d3Jz05mFfyDa/zzhOxbuGdGoZw0eI2TVmDoUY+MFDjIFdqQDmQrCq1PXOltAqAEhsp3AnlGp
PeQwaUrK8eJ3Qeq65rqg7X2d+aEt2inO01lBirCo9yL9ZFjmqq6TaR3ZnnE7j7JF5lWxkS4Hf3Qw
OYkVgOxABwN0pdZmsq9NwdYtI8aq7q4TynivVBenugLDlm55zP3K2+WTsTdjpzb11pZ+FZmtVUQF
+Mv2hVJxgZGacXVrqFk82VnnRGUzVMFYFX2UzoVaV1Nmx+4u/T7oAPwQ/q5opVyNwrBAkOuC63Oo
P3lMOaFpjs8TN1Kkj9bq4Kqs3eP7ipGNIsLSsRPMEmMb5m3yXeKLOgyObIMo98o7WffIsgEpzqok
DhauRrpDAiQob5ojJI3Ezs4STFmtE5iFNKJRc1CXQkAjMLnaa9OTa6c3ATvm9XAY5tpbi5m/CHMc
DjPmmRrCUuiI2RJBNzN+9nTxYM7NsFu2xlSumNXXR1Viops9MW5ds4PBkPlq52YiBQzAJZcR2RIT
n4yNkzX1rrbGerf8BS97WgTLNjcT8FLXUK7cCGArCs/tiwBiVu2uK9Xw48/ExPay0/PQyd2Qs/yI
EfVGkLHeFhABiaTTGZ9MPM6VXfU0pqlnfJKItAcZ/CcH57qpPWPbFFZziyivda/aKzu1+s5432zA
qDMcAGAeD5M1oIvetjsbdG75NLhRlnIcNlsHzLLX4ss2v+60Gupu2kIdavYk+6nfLzUtx9+VXPYt
P0R1d2VLcTM0abCaQtNvZZcSlS+Q2bz8Wc86ABFdviutYc2t0tswqtXegm2zN68/b5vLX8u+5eiy
ufzUfnFDqzGLyxwsuZaR9kE1gA4wSM0kQcpz48N0sexDJuasD6y52Hs8r7bppOxDYRj2YfmrTJ29
MrJ8u5Qdrie8/uU33qrlpoy9wd9boB78BsECaHWwJr3t4RLasraf1rCNqseEyYOe3fKb6xstli1V
fovVmAtPJx9DzHnzuqqn8tEf1QGJheU3IA5UgFlD3ELKg7xW5MIp8Ag6gdeKvAmjO/jw+a3b8TJM
4ZkNqXr2vNlO7gcyOLtCAjyQzJTt2FhUn/HdAVcl+Cc5Ya60NemCZX+aIdVrqk2+WTapNC604vbF
bUf3Ivl4WXZz6DBt5qwkq6ycq8+GhkVUlpHvMOe2yVVydBRezVZkd52k6V1paFCs0t7aLPuqawmG
EsvB5WfMJ3CYgqhjs2yCZS05ugBOLlvLSUsd9rWEJc+O2x6oXVYBSWpYul/4lNYvpFVj0JKsuFNM
NbFp9gkSJ2l94lNuhF1W9M+Tg6w2wpH4UE0PZC37xvhkJBiVDK+ih9FpikNp2AgA+Gb5iY/us3st
3GPCB+JDfZmSlIS+ofh5rqHcyxhmfcd1YwWBgFuAZt3AtCXdGQYBa7q1W1oCW1ELNb/ZuXN65a9h
M2iMAx65gaVTR9VYmE82hgwGXtIXTAIXlfvuo5mYSdSSHjqZvjntYW6n6zSr9YPfZn8uRZGdH7rw
F3ydfRgw7VSQczKa3obkRrXJ4aW9lMh1Qr6Kr+67Sh0NOKADAUmLfdJW1YMA+ibMfLffpqDaekiY
QSLcoRkvR40ReXIiy/jauxYuJ2rHNqLrAAdjk0F6ayvzDoPp9dyRKHs/tngDfNMtHwZKxQ00QZ6W
gxorxDMn5W45c27M/g4zVrBsLT+t9zBNY3K3lJ67btMzX1yWmmxqfSpdGNrLMdmLNpiTLD8s54Fa
B6u2GXGo5WjGiIqUmNLN60VARHOVjrRdL4WLTLUxrz3vxw20XrHtCh/P8nrFLhBzezOh5PWyaJ6N
x0a03/Gl2iHYnLoVKwQ+r1Tz6pD4Vvn6413/KvteBvXYuj+XAUsu+BWW4q9nGvVFtI3aL6e81bCU
8DtdHjxhXb/fpW4D+oFDnn/5qdHXP5cTf6pVlg2He2ig0XLEHn20+m/VXevsR3eFmLe9XY6+3cey
+dPJGeXtpqrw/K5nvR19u9DlwPLzdi9V0WG95yR2+Fb968W8lX47gsytGxBF1Rul05tMWHLLK06P
rJH0OEiXTUHvGVg6apHFRsPSZCco2J90e1S+GttYwzKNIb7EA8XkMEVvZ5sJuHaUKqvVT0eWw51F
Y18iGe21Csmou4U01IFNqp8iGHX0uJQzFT4DmOpWKIbOm4K3upcyyOt/8qHNsRFTPrQxOKq6gwU/
8OumkXR0NUunx1wmbxi1x0PpqPbSVHZ7sSp5GvCOHtQkIR49e905mWV1KGCeXJZigtNL1eXpoYeg
ShpK6d56deFBGOa6qRJ+Lw3f2i8nLFUK0T5UdjfuX6sEb90nlkq1X2pbfjiYZvRolj/qoEP/NA9T
+lri9bJy95kT19u9tgLC36+8a+jutcq25N+Tup1+bMqxe4GVqH8U9lwOrbNcwgL/1236DYXhw2B6
/bioooeyvGsl27erGnRRgP8WyS2vZcYUbgT4ksztcklLwdaz68Bws2H7emHEmGTAWdn+OAeGkwqw
rip/qtdwsC66Goiv+5aOciXoPlQt/M1b3UXRT0Exe/bmte6rSARyOHoTiruzSsMOgW9MI3O/eb0+
pwT8AXnf7Y9tQTmDqqFRvtb5+gRBDhAMXp/9qNMdRgOSW00SyyIbTx7UgrNGq3Mzn1Mbz5+LlMXt
9cUwe0nCDNEL4FLdLGR+b8dLp9YDtOCXzgA0Pg+pT0k8Sbo2JghNv/a4l5ZhwlOIqk5gOLk+hFyN
Yu9T/qSZV4W+rfrYb5gH3QQXngAsKkbSkdPgeSAWbWsVLyclWAbENnGgPDuUKkTOXh2/vh1JiZEI
qWsVJR1shyx/3a86117J3uwiQOfhUsNaVAFY9VobfEb2zQQFhZogONwpxtZLK68vbvag4NCAOVnQ
9Y/urhULjFZGro3ML/jcXttYijt9m0Bnk0C0ckyxoEZ/LftVXgIAY6T1OuXt92Yyhus7GWUJaU6d
BulRWVG4gOxVReSepjrdAk2X3uRNGVuiT24Scw7aNIaZU1/Aql9f+FiwwJ90G9v209g73akpbYg/
4Djkp+qTwkIYbE3Xop6d9wdfTzclPFyxMVdozb4YlVWfS1fXp6YqkdjL54suDjPWxUJYh84mdAt2
n+ay/KTIt8nV1ILgZwSNop/KC0gRpoNPuxvV8bUaRvtGIcZ+MZ2h38OZhOSiEVrQDE848bdl3Q6H
RtfNKmGtFUk2bZxqQkIqHZwLnybvjAFIa3eMXIPZoMztoV06Xl1pIzmxYQC3Sob+nJDgurF9fKGu
D2eNMaqLshQN5wk6YY7R9UhH9a5cj1s+dOrY6NKI6rzG8KpEC/7Wmw6pQ9ezGrc+lX2iDw0b2EFA
NbPmJFwOkQauMo688Q5Ol+MoeEwn+tknU7H3S5h8trDn2G3IWQ+iOrjcfzQaaMTOsow7eOMypx3h
H35sCuQaUDdB/pstw4ywYpNP4rsYLf80Iymh6Zkb266xU0Q/WZo/eCZ3dprdVioCktaCtMQ5dXp0
SDZZK9MvbmtWI9DJkp0czEKEKv3ces58XrpQCK8MAUi6ugrkraJG4CFueW7BFB3CMp7Xk7SMC5nX
KSz0iwUtyVVrzE5kTSVY8qBpUcyNuGR1kl26xBQXB93YQuIoApeCFRW21V0AG+7DTPMiTjGyDWJk
YTc5ZMUcTEjSLazXv3TSWiu8qY6dsdAZIekHDIYRZl3XrXviTyH8/hSKfpGqsv4CcuIkIJXMNgWZ
ndO17xMXuVsdaAE3ZTWMARdFshmKq4vMMts4VeYKsnH9BeLZf9r5p1EWxaFHMB3cruK5a8G8ORWt
FxNkzV9AiPnF79e0qPOnZOTZVqTzvBKlx55EWx6Ldsw3PZIJI/jY6l0yeIFUCbqfpDJABo59qDA1
+GuWYiXusI1lmQxZkvVt2zB+dFtuBBYcSYjhZW08WuAqw2LKONCMFHeTV9+mBGAAR83WsejSJJqm
XOwa+MUfU+qHVDf8GdQVLjysuRUvm4YDIs/Qglv2c2mP5dZU+Qi5zCF5Sgf74HNW3w/gwTqIzKZh
bfnITmTGGDg9MpHrcW7PKav7ExuJxsipjaeOw9Wf6ZEfKy/P7+DCuqVp56wzcIRt9Hhl58oG55MH
8tjItOz53POyigHfFNu59FYyTzdzGVltGWLGeakSTg+lKekBc76zHaGSXbGuiXkMrqUvZNJX8qzk
WPfc3ixbalR1ZM6kB7kJ2ML76YUNylg30qSHvJjBvdXDO13bw6mXQ7cRr2t1LKqHZWWtHLXyUh/+
hZxiUS3qeTy8lRHLzhxYUGh+BG/7QRNUoPC1rrczlk0pbRBpjSZWgG9lpmtTS3uvrdiVX8VgwHx+
O/l96be6LQN+atUXu6WWt/0gXsEFv1VdsoqEHiciem1kaW8p/lZm+cvomNrmmP3e9v+4+b/ez3JY
tuyuAdIx/ukC36769Tw2A9hnQ0TkR49cq3ktvlTx0zXMEJgaoBb814ewlHp/0eAjbBFesJPV2y2/
nbf89dpG1RB/7U3j93+7nX89y6V0lbXudt4wz45wud0UVySP5tEcv5gZH8HxY493JGkgGlQw+OT6
bj46TWdEbqNWtTBFUHOn2zeV8VVDHPRP1FG7yn5JM5EHJvwdD1k9VCt3UuaxypTcNYkY49Gz9cUr
iQ4RjxmeZ8X3SmbDn24qYlEm9heKCTgEwb++tb3eX+dQNt/7NuiMoKtnrzrZzvfViDUQ76j+rmcR
9NfG0zT95KVIUfXpVEfCmLpTSbi3ATswAzwF3+dyYCmCBerDjyu+fge2+u5UKQSbnGS6n7PJXk0Z
tw9Lw8DF+WtnHLrb5bKWC9RuinAE2hST2Evt9s8Y0jVoMzTwRddbNC1T7pbbdue8WvV5TxHGAwiJ
ecx5IQmiNFn/57XfPCRwfJoqk0bZOAw3kGIB/mFIig3SBvSZtJYbKj+vn+qRn197yRaRK/Psm5Ea
VlBCcuGupVpC86ny94q7/p4RLtc9q4a7rmUwT+WcfSPQyVquuO2zM6JoCM2BFjQYVCF3re01rz/Q
dK7h49QUjIKD2JogqjKBrrypSMa3s1840Uy7JtRgBfvkmaqJkIi38VKw/ZZtXsLrqv1VBbXe2EgS
trZZq0MDApK8xHpWQ31wlzsZzPe7ER7LL2BXm1eqde7T2cK5ts+PZEDEgvYDiStkSG/0NKg1Q1r4
zkWa5A5erGekuNA4Q/rlTU+M7CAqYyNlC2Wjqa+eZiafMgEnjG5pyDBXx46J1TuEisrQIJY6OoDg
32Z2szNd2Qez4HIlmD0eHatWAUTsvHWiTHoUQ0KPcq7tYzZKEFEUWcR9YW5K8Kl/KpW9Gwl9SHvU
I4sxv8unqYiAlIhlU823mFKblYA20hF8gcm9NYI8VFHk++oKroOuaD+ZTuujcyoFK9JFEA7Wt9fr
DBNT/tBzwR9aXQSWnq3DPCBuCV6lzPfv6cAwlz9SqJwFrtI1MhBLuDn9TS7UwTOHU94PD8SZb3pq
7BFYLwKRyGe/SKBlkoeqUjFh4wPohcAmNw6Y7XW1mlX9lTl8xjLa8QPX+dobCH7C8VyEtT1dXEV3
pud04Ehz2wAMHNvW5fdd+UR8niOi7KdhcpUYgxFZF+JW6eGRNDnk32aoYHZjiE8cIEkrrwJIEUZw
kVSBPbF9bXQ7a0ZGB3Qr+boVyoXpD4F2iRTbBP7GcG6du45WGANq08dMX+wGlnzCR2NXD4gPPYPW
eQZgFVHHerjnfLwVDI53UeYx7IQ7VjdDCOh7NDVkVzN+05fwaY+et9b5PWvYS6eViCQ8cqsZasnZ
6IDEzG824K22EZuE9i04H5MNsUE8AuPBs71T7YN71UKke2hg4QxYYYbl6H+GC3NDhppvBw/x54Qm
UTYMWF0VdEtyB0/XoSvPNsHXOeU7pxMu3KzgxJzDzpm6aMKCI3AycoNo/nRjHjXo78C5OoqjxIy+
JVkDhk9vxsKOZfmjacGKGpKqj6zmUHatcXAcYzjWbjMey/neq+wpsBlvHnOL2lDJVDI2uDHfNgjN
NlBOnE2CmFVpGlGfNM7mymz42ObZpRkM85JWCblFpu3eSeopbKlAkFHOx9mFLIBnZSKQejCmwM0q
+4gA50ZXhthZ5jR8oxy6D2NGxGNqzfu+ztlXRTi8YxLrFjEjUUMiur9xsSgKOLIP8ZZSI+pkgiBg
b6bnApQVyPzhoWl5+WXoqoBZyUYzN/kqBQtlLouvqQMdLM/V9OyNo71pnElveGpVlz4TG8tOv8up
ym8QAHCh3JmXgH7aeQwxyjZcuqhpEMefLV6vy2tnaQNGGmj4in3RD926bjDDaLjRikrPtwnhoZwK
/0kmhhG4MErvwNCB5JZqQPyj6+muycsLL/3mae5tYDXyrN2Owq4OtJUgk4AxK2QkJtoeeOusRoBX
1sI1zW1qCGfH8/mmrRu43JMWwULT8bZWzVzkArlrCoXDR9ieczRM9g5uFnbLpvQRQPTpORGtF0K8
tjmAsfCn/XDYfy50nWzNhnpmVPX9mU9ttavMuj3aslaRqaFGiyV8EQDuBAkoVuhdDjabXcLgAMl5
e3Y792BwirAMOAEODtba+256sDBEnXwJv39T+WwnK9Cj5qBqai0aGXxYEZBbPMmR+fFcN9WaXjd1
M196CNtHczXVG0KV2iBRu9jMHk8uBmmuahOPxji198tPMd1D+6IIvKlk+yYT9CGB70rnOby+skSf
jOuxl3UkTdZvNBRmoyJt6uMM3AwQxfOODaBXQgjXA7ah9uDiT4KMDskjXh0eT5x+EoOHSbUqy4Nh
GPD/NqxDwkNjr4uO22faKX0ER8Eqo/W4tyDrsG+QPrtXaf7Ea/czNGkCuC6Sq+8jv7VMT9yKK8ut
ZOfSJzCamibdSfeKAiGGezu7OSwet+L7fm6xlLSaOyuZ59PQwxU5GU85/USr6o56vEFk29C3tXBC
oJKbNeBSBLhQb46Vj+Vi3pgmhvDEvEFo5ytFCk1o2zM7+ao1IN4h2RZB/s+OatQFc1sXOI+QkqIP
QNUA+oFV3AbigtbrpmGRbV+UAbfn9lA1fnsgTntuwQN0oKNIzxR5J3qC9aZXekrT+5o4zaWkc+Rw
ktxidrzTs5NHQ8bMWyO5N5nQp7SwRghFI/+KyhOu1d4aXSX2pNXZ2ikcBI07p19LH2ATo+A7hApu
irRiT/Bond2mlYcG9EZR1h+F4v29aJ3+fhTZfd/JXW2b7dPkPE7CsZ+BLSErx8n0zklAjARmNQxC
jVfudKXpCj4JHiA8P65FnhgrCdfFfvkZRZXvu+xTllph6Q7taUZ05oIluHVO1MmVRRkrr6ZR1VT9
reT83in18ATZV/BNTQZHfjQ2YWDZJQboOvGM80zJunN09RlIJWsNNc18K2Pc47ydwdQAOlREjCu3
TsKaV9aR+R45ggkRUlcOQoZ2SZo90XBweYWTAkE5I2TVsxXzEr4SYwm/pWyc3VhYUDH1kXPu8AQw
CSjPBZrA7V0hOxVPNXGBUJ0QDfY1fIMFWO7meloryy2PoKFGoA/LvZBRyzp5GQZr0oHfL5ua56rp
KIyy/8fVdy25qqvdPpGqyEi3BGe7c/fsvlHNKECAAEmkpz8Dr3323P+6obAxjljS941EEshnx1d8
mWWq4GB7hGWe3EOVHFy4DPzd0pIehuO+eww1mOLdbIKjL8rvc8j4axx1e6IncgbgU9woGAfgUdAu
GVhLnqqu4tnaL5jA5JZ/jil5E36pm/JvkHwFZ1wb00VYe4ZJOz473Ya3uGjfAKXcBLPumXeIPZ48
iTq/lQ1YENMOZujLHmFbzVekErmyNiVNK3ZrAb+4QE3x0Tfwu/nRz0FRJHUw3Bygpt9n/KmxphEH
PRXrpWydg47n6AiOepvA+cK5dfWZGLixtbF5bOKG3zQiMGC71etcVC5P28ADEBeq/iQLBa/i0ICt
EItX1bvjjdeuei3Ru0ffMoYJfRSotFHEOWEexSpESXkoaWGyxZvHM5w2YIWJHMcL6fZR3wU3yfud
Y6ArVYKxU1U57KSrkO2nHlMlpsEOAxYFWZ8Snlk1B0ltdPSTrhg7d/3wxcJyfZe2W3foqHvfgyb+
UZdQekq+vFTh98mb2+eYY6VAi0HnbiAUVkSgwyCfxE1CauhhDNo0mkh90n67n6hczuHkVvnMI/DR
AU3sFCu/0w4UhaaS8MQNGNwn1jabyEhOHUF45xpxLN8iEYQnN0AGr7WmzGBQqNHE6oYM2YVxVtjZ
5N48VWid+ON+FHOTRhQhWLCUd37REYhL1EaP3Ivh0+EN0cUZOgH6GGGPCzuCXDa/yBZUfHflIpk6
uGsIPdhs8NG5K8byu9J+cBxhO5egEwlXljYGpW0Y/L1S4pdaivDClwnrjCGwV9A9hrQp5/UMmaWP
oXkJDlPhm0cuSZgisAAcT71gcbWNTnVF/NT0Po9SwjTLlgIY6upGwwtv6huZWmTX8lodY9msIDmh
BIL5KbK+Sv0CP4p8chr6Gs3+zvdqm3lT28G5Zw6ONS9kDsMw9rmw9qn1wMaJSbRc4frWJ8EQFknl
UvEIguFDN7reQ7A6NK0wqdYxWX8D0n5CBukCpgXHzwE76hySezXM15mXYFQqvu6b7nFU6tR69WF0
vPKb8cqN6hd5u4EE8owfGnE7eOOLM/+omDKPxlHTFdlgN/zyqDjGovwCIPlESbl8LwK7i3l3lY6o
rrQnwZP1bJyuJQXpc6i9Mxk+fQy9n16qWGRTxVkPTxy15B0kFV8sLvHmh/5Gxcpzj73ziXU/wrIc
se6wy67efEdpJD30tDBPw05QZ4uhcMJFXjBYr65IuqD0Tx4B6Susp+kae/HXaFn/jtVIkBYlBEvE
wB/LgIabh7OAy0VLm3N/mivrv7HSHdB5AuDmNpmyDj1rh8fpZLqcwXXyNEdoV83PcfuzBTEuE5E6
TL3jgRvlmVNJJ0CI3npptlv1qm6OKehu1mtz9BkirZFZ5Oetz81Jm9aegiACqwM5Wvdb9QR4qyp0
h197QnETT9/DaETzuLSgS+B5gLk3aEXXiJH1kC0mwqBNinlBx3wgNMUEsf2hap5EYMxgdRhsm2U8
Vc0v4gb22HT0UqOnkkoZCVz3/XgC7jh6fX0iBaihYQR6JIiCHtJFTgAv5cHVYOkRPxGcNVkzXsYB
AXVdhbhAAaIa2qVIAnPYfA4I2bQpkZt0tXSTSoDQ1muRgpKcLQwlLyw3KkwPXajKo+p24J8kYQta
JvzK6aJ2c8cWNFcECAbioPgpxKVFnaDIhdt3aRsh6qvo1gcNn0okdSXe8D3oy4dyXk5kbjKQYd6j
Kdz5bp9pwx552T6gxfWjwqecG7SXiX9GE2Y8eMv8ULBTAJuLjNRRk9YV/C461d/qeEY/JBD7VSp9
lniNgU1FwoEWY6CaTq27nhfQ4A+VUxc7EBnHpZT52vYQXPs/YKraJv7UZPBe1xVYvDDYkmAKohi5
cWt28QCGnxmdn9GCXJEwbF4NeCS2xq9nhnCvK6QhmC9v1GBzSCr3NWRvyHF9sOUvR4Hj2Ue/WmoO
s0R6gDEJq7yvokE9v9YF2jHxoXeHPgXL7FNrDJNjGx8pc0fUkzINxpEnDu1oijrgqRVrvEfmLQA7
jx76qHyfbT3tGVbZaU2MzLrzHONIDN7SuKoJ15koMqcDjX0jD7usfalo/ScGizhxEQKUDGoCc6Ep
n3vqt7sl5nsBGcZOi+A3L5o1IW1t8pjDhAyO/ktu0fhJmcubDJ12fi7RUC3Y5yyiXIb9hJyyK5hf
w3GNZa4j/TGPfrWfeOmkniVeSvuihdsFej9c6B3yx4KZXHXodnv0MLrVH08KtbDtlJtjjb0mfTg9
VL1EfoDxHtxmI8eivtGKv4V0pBeOXvExiuf9ykJ9KfX0/zcAo1IxIlfSXxx1GULk3WGGotB5mDkx
1LGYmLAx1J+TqEIDu49LffQLssMivERgGTuukFmCa/eBpfZDMZfnhsiX2XSItOYmqTlsgDXFhWgn
vi9W9hNgz1kPOjqUg/uzxh+lX90+d4Tjghu7CyrdHDsZ/0E84m2aFgcxoch1QhD2u+d49b6LK9Q+
22ZZGtBXJ3GjcQ8ROGzAVeO891OfmkJKqKkluNZdg+CLpn4PBjRPWMt1OoIyjn7tNKItrAWYM1Gb
OsRHoMfSIScjwhsyaPqfJSwuOLXdgUOI8J/7ypX55/vRSLNyh2/sjyeFOkI5mcIWpQI3G6scp4wQ
01kNCjpu/zfiHVBJVTCr1ox+A98GI0G1HsKxv4iIwqB1ezEWI+fyvvd3c3+xf794YDg7iLYHdxf/
WwB+QVpZmZHFsae1PVUEIblNjyaiaiPwb6K4O/PZX05CQ4MLRQBUGvBvn9rQy23gTcemtiC24pJX
pv1NtnfR+t2uUGF3bLcvuXaCQwMmp1PNYjerj0AGp5DC0S0ovSl1VV9dLJq8Sd0NSxZ03XDm4DuC
U76glY+pKgPE6id1S+pkHWqaeBECx0LeyLNEQTQ586kDRCvrFnz+CnRsEs35ZOMd2Bthqjtcg459
Gkd9dEDdNmGdoSPmZQU8v1I42mEJiq72OZLAvmywkZHjOMGA8sBKqfZ6Jo+4qvx9ZBzEdncPNZab
yCL0E76AMoJCeKfX+Nu6YJUZFhHN6yhOTLi4iSr6Lyz0yHkYSn50tTiA21pns2pMPo61Bqo4fjis
/U1LUb1qz30PaAM1Fm9RYUZ6b3u14cY+Ru4CLBwfw3IMJuZQtixHfT+cWKdeuO9DJUNncOQ9A9eU
VuUFrpUzOivOIwioXlIim/FHYdhZCsPebRAjytMr0GSjTL5Ct/p1fwBKNJEAIK1f1OLoo+mndTeb
nnwAkUMCN57CRUssDbDYe1hFTFD2uehKN7H8Eass4tT74ZWdznDBAOqqFL91kBik9zNF0eT1uhaf
aANXO4oorhPcNtvndvs490f0jXldPSXfgibAHAqXhn2IuffNLe3j/QGQXpikKIf5yTA+n4Kl8TGk
RPHniprLxIP/w7PzmpICyyDMRz1cWFAc3U+tEI9jafddhK3MTT/as63Q4ddQ5P/z4q5kJ4FR4QOt
BXQwgHwc4FNDX8q2/HF/Bt/pfzflYl4wtbbHAHKrHaIBvY9YyuP9tZtBYMqIY/LgMS88t1PPMon2
yneOtsD25sTiw2CYDPwSwtTpRgNm/vlqqJ2yGXKLz77A2m3VLnSRGD2ewPpDqbedalnxQrpWv1G/
EIdCOfHehGZ9m5ETdH9u4BUYhMouxMWoNKZ3FedyXpdPzossrpR9la34hoEEnhcelhUMNTV4dEPS
wcI2hacDxl+6Wgyv5DBNr2XM/WwKFrJXfnGw7TJ9cG6/BAJT06UMc9AOByzPvO5mBfu+GHlbo5F9
j+nUQL4xeLca1gDgFiJpQWCq+k5i7wQHvPG9pbY+6Eh1+2mW1bcKKUb3B/RI7sgCXFOXMsI3WCiw
oddxod9l2L6j8KheQ4tGHqMwZy0QcfgVmYf78YkKLHccU53BdaieG6Qo/+fEksuklYw++QjdOTtT
g2J5e0ave6s9a7/iEvEWmNGmYz0P/etcF2/34wzqhqQpTfTQlrBSM24DGH/7EHZsdq7g8YeClf5+
aLziULbEfeeMHO8PQKr3nLazole/4fHNKXuJLhO+F/x8sLFf7ZsCJ/kQF76PwlI3nw2KsvuZTBib
2XksL2E/0wul5KXbfNKRcvXSYMR76dc2SAhbneP9JoIr+Nl43a/7rX82EfoWVb+O53/OkkV5Egy+
tY43hiqtWv7UcpQfGFibl5Lo4SBLrEXt4P/nJSgB55V0qIa2RwCoi3ax55vs/uz3+wL+bNVQPt/P
CbCqzK0MwOjf3iA04+GTLX/+fcthe6hrWCUPbj+fMaiYD4WlcQnVwcsEBhikDwYgXWM+OrOUSGYG
hHe/2VSdm7t9BLbJdpRjBE1qRCddB7CTPmz7TBEQ8U7iInrQEfm8P/NoIb6gKxoc93PARuywpG2n
4/0cady3hvT2UYeNfUO/aRvjzAdt4SrUDu2EhT9eyI2iBpB+AB3GdrN2/TrtlIMSdntdGCztBTzI
X5AJPz5bwFD3kyJo7c6iCSwGRZwUG77mq+u4uDxwkhhRjPbmnjqDo0PwUIEL9D6BZPTQ8/Xr/qDZ
AkaLthby/SYyPBUSv4rln/eONcWbocH0GA5meHMX2Dl6WAVUeuzPEaVHgyHjuJJvTR0+l8HkIsLn
mwZIe+HoPcoOtrJgGRmsUoRzXa0Gggwz/pw1+HDl5AFl2A7c9/5usGKfUjv5MRAVPOS+qd0ZZLz7
rl1g/lMjdnD/P3f+s9sTdLGhWzj+PdHv1wVN4/ImY/QcxPaEEtpGgALbK+tRYZVnl1winXb+n9cr
Gt0cgGd9/n3n/zwTEIQwHySmVm5zD1YXV94s0zVscG3fb973zLCtmTQm/ftNromA4erWaHIFJGoA
HJutydN6fMddpT8BrsB+bt3Qp8a5RGwprmiCRpksAn4bMLHhGmlT9I+cL+vEAicNAKlmu3wECinx
PulTG4GUXaztoZ/M0VedSrDoQBVgYcw0hMI83Dd8GszDFLTFfrBt+O8DUnrujuiQ/PuAopsRPt5c
en8WARb3w/2pAq0IuKwK3fXtNe733fdcS5yctwGsS/7vgWKN+7wn4OL86wCrNsedqkKV8X/P6Bcw
lwvKbfb36e8PaQcwC/UUg9e8faz7fffNWmy5c2D65f86UI3QbgDLHP59ALxCN40hEc7/Pst9Dw1w
jFJuAazyv1/ifQ82zU3ac6wo/3XANaB0orRDG+a/Z9zfxkpJkEyui+9+O/D3S+Q1hK6mi8w/B+5H
72csTozmyFBF/z4AbjE6jxrU0r8Pvu9pZMsk/uqv/z4wDdOvOCqL479OkOBvjTa0/9w/rEWQj2K8
Rl7lZx6LvrWqKnOBBiNYEaMEr97Lq2XcxwNg0G6taCZ6tPtbTZ+m5hsTng9nXoz3NX4ZImi2aLQe
BGw2c41GA0oLB5GFCQfJEIt7/O84mNFY/x3LCto2j0JQaLwgSJ1JnqDWA7eRRccRU2lGi0/HqsM4
wg09qL3LPKBJzx6DRXvvHQCKIaTAqxjiGBU4/FAbD2E6tg2MJCyEmUUN3AoawtxbM0zi6qBYOGRG
uqh11a4vWYmSC/wW8ln3b5wjPJHFxktDC2CVdrJA6woL6h4i1XHcL5ad07j446FPgkSxvs7DCXIu
+6T9GeRjoIIph0VQtrgg9izoW6wp8OwuaemEoaN3Tz3GxYQU0XGCZrwY4P4VzFIllpJvWNH+RuH+
gSbADw8NrB7tjDqcAITLQBwHVjaoZ9fdn1iiOVc52geVUr06BnpyDoMJiMqKt/a3sI59I5DZJi1i
L5dxV80uSQsH04Gp5ipH6wISYP8Ntvc6C5ta7qjT/Bnb8aDa4s0oZ/wVxCskiBfHPooYc2FYkgIN
bEqSTs7HPhrSuYAwr8Aa0/buAwg3IivkuRJKPLQgc3hQmmHo54mEpR68IjFkR+Apn1BDjcfF3qra
deAfChQVUYsSyG2Cb0Is6GcUrsInKClvsNbW5rO9au3CkzWrQW3fC2dmV1xBc7iOzywgfbaEUCYv
FI0sbycQ35GwplTvrXqmjdm0g8OQlBzyc6ep/pg+Rorqso2fETq06K6lFpP1zfV7GAKBtwpy9Dgd
TFnEFxJguTzrEF8Uhl7AYHUSu3KDVhm4vbjOYrdV714P7RFf4+8O8D/Q6gcw9SlmyeV+c3GKU03o
DOEijroW2TaAHILsfqokXO9QITa7+9GZMpYR9Ov3I3HcU1EPyC2H192G6IxnfOzoDd8PqkjdIBx6
uwnwuk8kbOr+uekwuuntWX1lto/f2r7+EzpreL0/Fj2o73Uc6tv9WBWbdwODswcXTTcwI2yXQ5EZ
pzUNfgSlfug7ePgpsLhNHbe7rvPWjfUbYdIstHftoZ9fEh4EXqIsfJJrF6j8/z7AR+iBVP54BsXS
u5LJ/yiqJdpNC8QloygPaqh/Is3FAi/cfAAWwLDQYw1ggTOPoicEqCTG/EAJvS2jfIBGWWxkCJ7F
mNyzokH/vP7uV6fVM/sVth5NbE9ldAlNdRJrCOhhZemETv4weOk656BEv7FevqEPe6ZE/2Gkytwn
W4GIMy8l2Np7tNUYMCDMMLbT9Ip104qrf2rC3LGMJ1RPH51n11xW1aNEFythDI0Laml7Q/ZkO5C3
sUW/mLQvXC9pFATXFMkxZ+QBgfYKNXgFwXyMN9dRF0mpEoqtGDR7z8E171VHyoOd6yCepei+VaS4
RaFImKgeOgXtMsigRUfCCxsABkP8/GA0iqzZee+6kidroM1eCmhvG/ERhYQ/qqb8M8wE2Es5n6uo
9U6QDcEcy+tTEjB70MKGOdgBr6UdflXFaBOk0u21GZ+9Nt75BpynuQl0Dp47EllVGKVBw9M1bC5V
t+ZYFh1ZLbMopF8OYi0gRqxB4sE1tA4vkmNJU5v6VnaRg4eGsGMIEDK/ztFegXt0cvrh0bYYCswY
lEni11Ox99YiiwZ1MX0BCEua+KAKDywl6Z1WKEnDdgbPnztOBhX3rwWfNKjEVUe9OPVjkS9i+Gxo
/bNEvHzwO571AMn3IDK/QqKDQb/GgsgMF1lJEzYWK/DQAaJeQK9O2fz2bIpVZYiFXHvm5biLpVr3
w/IAD4Ugp1LNKX1hlpisWmdgVmaGEKP7zXTcZgpLKCwh3J8csSEDUe9IN800PHfjvjr2ljXQ+A6J
30cqs9z9oboVmdg+AjaJCPM1wlpDUvqly+lhBlHrNaKeSQgYcYIX7GrqBYjlQtGXoHKPRnv/jHjh
pxWyZhQzaLbBZT1XAhbCUMQ8tkV9CNG1TxStoQ6eX4DyQXVHvN8Qifs3BidW7fQppwOBCdV4Brb6
5gYmSvwtb3CZARMllMYCrERwbgpbO+eiyyMlp3Thc5fSRh6AjKeCcp5z6/TgdnZd3q5uPisUPOig
QSO4RWTvdNhnpPpQVla5KPxfnSM20TSIV5tw14/tj9X0z/CIfa9d/tMAjMtXz92vwZCBoggiamEz
RJSCQ+PAuhjpqAroajDfZCFxCa7DlK2F6TAfrKDrKna53yqJ113ve+K/e/f7wjH6NkwjGkQhQF9Z
dddgnT4hU2EwGsKteXuuog3VdZNP7XTUgc69Hbg/9r73d3O/z4AW5hNVnhYFwDPiYI3HYH9dYzPp
a0SKdIyejDsFp/vbcVtdZ8QfSfr3fYoJnh/UxVqG7J1aNFc5dbBrHlAehFsCJa6aPh2Ack3x+jRX
zg8NMAC/7gsMP+Dq/htS5sQRHqQKxwB/1yVW6snZNuDxR5c5ai5ti8zCkJS7PgzAFoGhSBHX+qh9
EA0FrXUm0cnIikHk9I6yOUY8+7jID7WP2dohhXiOt/s6Ug74HfwQpBfnDY33GaYeJT/UxBXXmfm/
QvQdYIyL3CK7gu8Wxit/8cL+SFgQ7BsQMcFVLkeScDnBnsaHzHGsIAHlcjeX7U/WMHpy1mK+taXn
H9W0Pg36V+vU7gWE1A4Jo5GKUCwCzPDcFoseUWNpiA7H14gqSQ62yldfTQdbYpglrvNQyHF5EgYJ
eas3P5ra7AsgY8+idL0cPhSoQ1eSLU4Pyk5tm2NZ9iZvZO/umNiWtLEDRSux1d7nvcojrwYhuuxq
rIvI/DKN0M8HXXslFii1WZbp2fWfyrr5nNGrfSCMde/WzJB9teXz/VZZ7MmfYhmCR+0u+OvSpX50
+99V3JPrUBev04Kcqhr64IfWeDKTgrmfYpxPzbwx2CMxHD1Su1mAcLAsFhASOvh4OdqLkKDT+fG+
Meid3lbog4s5VJ+xCt/BzEs61PVepcMHjQIT8qaYnuAON+WglQCr413wzY3WHQvZez/PESKGNVLX
BePSQ3xQqY6yn6J88pZTAWrOGbphpZKRjzTvoDlOJgKbTeUG1WkuTXDAIAabngjeQCYc1iTg3VOA
qG8HJOLPYlAmC8JOPXYwl8gQOAGEEWq9tKNYv4VjXP+EEPLqu2X1FttXBkz1BrGbOc0tKHCqkbdp
CPZUYkLsWFg9O6R7g1VffQGE2M8vBULRv8FIJwh8oLsh1J9GiT9ILBp2xUZ5cidEkVdT0F8cumtF
1X1rvMo5VuMDODjiWhf4XHDZKt8lOjBnukJU7zMGExTqwA0EFfUeRpZ9BgW6fmo6nx8Gy7tXhQ+w
s3aJ08DSm6vd8Man0rlo7U8Z1AfzhwCJxoUPAguE+B009W+Xre6H8kkEqC8LqVNfGgBuWQHm2XHs
eZj24JfnFj3VHPC4c2vQowTa8zxszK4GkHgTKPHUG5OXXI3P2z21xV/PCe0n1EDyCm/xFWtUS3ah
DL+mznUuddcF0PGjxgBns2s6dq1hhQALmhDPUhCK8dJVgAIn/uCDseWUi/qBuNgI5jUuxDJUvzMi
1U2bJtyAN0QXDRDtTx6awj6i9/J5FM9uHDenuIg15FSiuIAsQo+8NfAGiViiN0rZMKEkQ6lQnci0
0jMH6zkF8ThOsEy2h6HwmgPSwefcr9EqXYztvsN9432l83iJGuYnfd1ON69gWIqqJ4+sBznV8Wdc
bikmFcAXZ+WHanRPMchDr7j+FSBnf0ANJOpD6dvp0jptfRDbHhTqNQhVU30kAMqIAOkgJVU9XcjU
PYSONEeuLEZd7seHeUADsNZwAnLKanpU/jBAXGrbFIuW6gGUBx9WDRF/nCVeMVgJyR05rSfQmVmK
RmGVLOB8cGhB9wbM+WzuPYmesVwgzYUQoACMF8AL9Ow7qC3LQPPLDOQ+i2lNUSpCX9ePDXLsZgof
r/ZiGon/yDYrmI1N1ZrPqeiPQKvC9858wda7zZeQjUjoQjFdA3uOl/VR9MbNEEBWZmxY/Vwapo/C
6cyu1uUnnIam57G7dCqqPqEgcA9eCHA8BNnwC331HRUsQtcopmjge95zFKBsB8vQ7F3hf8Byonvu
i/gbkrspWAMOVlnAKvNFxksKomj4ygFuK1cj2NiBKcwUwNzca6pd4E/kPRpwkY4SBAeIND7I0oXv
cel9hjFUIw7bCJpbVgnIsvvRL8IXLPCwBGHVNY6hwgc/6WZJcJunxruwiOTlMmoQqxbvutTXMSq8
L8gd5a6x3B75NGHF0pvmgE6CAgm6LQ4x1thgQ4w+4klCbJrqeYG0/DpIZ31pNCB0Pb66g4KhT+Sn
Dhpoo1qDh/uGNf2FGo+dZzi27OA25CPnpOwfEb6Nag4mCMc4RieKqj9EVb/sWDZpy70flfX4U3Sr
QD8LiAlf7pvSNB9+7F28RsbP1QpqtRlgrdW74Bc4FtF6pRcfBzqY3C9KsQfd3n/zG/rUYu/oL317
os5YPQcuNGgFXO0+S1AUhFvQH8MkbzP1+ZMS/h9RBM2O0jDIIoCnzygJfjkRxHJ6o4jWU/sLri4L
Ei6HV6BBCJsfiqujA3lEMVef5g3HwMTsHksOBIYx/RYMBbIfOvw3sBqDOtMJvXce+Ve7BuQHiWeT
GAS6gp4LWUgiOumCV+qWjxS+I6TyQb/Wa9bDePFxcGSU3G1PNOiVuurZt66Cm69bRkc6gMYzE89L
Ayh5f5Tzr8G65ggb4f4Y1+zgF0x+BF7n7GXUrDkUIzuz0RtHuPXkIODG6WC9kyeH+noKI61zD7wj
sJsxlTqwTBtaWV0wbICh71Jod2Bmdv8rTSJ408sEv4ZNOQvkgfvoNs+dJg8w7KKnSFY2EwvvX+C3
Cl9S7j3Bx0dnRdhUrwJ+VSWsLk4LyA/XeiPdQgEjr6Mzp0CmE+iMbwTRCd+U74+pquHhMpZll0HU
mQNhbg92Wgo4okzpLOlLvYbqxjyW19O8HiHtaF7ddgJfXPLHAhWCtUOZ27o+lcC05AIFd+juSnfq
vsmhj0/Cn8AJgFV1ykdnPIOaDYvkNvSfe4VmlehnfaJGTIeyViZpgVMkXlk27y6szk6u01XpVHVQ
pbbTT2hVxTCxP9YdAUbU/V7jbeaIfRDHylCbr1TTj264+QCor4UHfhRqWjCXejg7Cbbupth7YWEk
zlC9Vnsq0N+TpQtkAkY1jzPrZLaMUC7R0gLjGbvoAFaPm6PVW2c+IQwQIS6TFpxzsJ9jBC7D5103
9GRKC2RMj8WBeAReerqqj9PWlSgc55VCP5B7FIZcoz2FEK0hz0Y8mch2775XoOaCgBuD0UJI9NkE
8XMB4wZZfMWg7KMP4VfoB3SbFsgTb4pOu6pDE3GF4ctu0ROKDwTTX1n7fSja/q3yx2GvnGBN7psi
0O6vkBzkJr0xNPSxYiXtbt3+vJjo5qwKwCu9/5fvN0c1BDkp6jNkTvWnjoYMwHX4UnTxaWWyPxvS
lYkiZQ20ADoUCGqajxEYzjgN4W8dl1ntQAZDRt1hAe08tnSJfxLMVv+zAwIt+Lvz3keeyc3dNvW0
8b0ABMKVgK7brBwe73vgU6QhzKduVVy8+JuQxAkMySBLAC21d1+jaTrXYc0eZFA+4zIDi4az4Qnu
zNBWWJilgCF3QYkQHC1pqgwQjz4wq/ojOEa/oKAqn+MA0H7geSF+FlM+l8RBwkvDQNptMtCWYpTG
pt4ZlzgwAaDeLm7wW/sGXPPOwUocFG9OdX9Arsnl+1jlkAObR6LxvZpBupkoYP7SDc4JNCT7czkj
DHk6crui/TP67llG67wXA38JNtXMxDWaxGgyj55Vl4WvSaui8KVcyPwQhMhqXNBuFhosQ2hqvWuJ
yjmVM4mPAGJNyfj3Cm7wuY9Z99z1g/sYgtmSxMJOPzSvHmrYje47XMFp3TB0a1DcSyV3nej0zjro
4a4TXLGW0nktxgV1M6oVms0MUJoTRvwMKTFSH0XsfAJpz2vB1LsPC739JMkVWZUSdfccfVa1grZ+
XX6KfkIanVj6J4+jH8vnsNozBfHmXMTynVs7n+IBy5QGE6/n1fybwSDbTHH4zZumOrcYzy+A7b3r
PI+gzmoC8Nqy99Escld3UEk3ZVlkbvP/ODuz5biRLNv+Slm+oxoOx+RtnfUQ88Agg4Oo4QUmURTm
ecbX3wVm3W4xmEb2vW1lNKlTUgQiAPfj5+y9tmz3sY2evHX4HFqNdmrQNZ/auv9OUd3fCCKUV7kz
uoji8Eo1Wnzn6rmiIxTotAKy9Am5vLx++REReX/VFDnqbzYDn6gSqEhUhk2ZaLtJb9Bb+yYoH6Sf
KEw8xGzz/8+S/beWKvqsOu8qyRLnUesA10dtEwPbO5RejVFl/uFpDm3ETrfWeO7b+9aeo7Hb5prR
x1xkiZPTR58bs0IGMApEboWZIJnxxNbITbCPoWEtoCmXR5VE/l5zXE4zA9EWhHdaqHpU2YRforyi
SiuHZllLgo8jQzUHWYf3LmKA08uPXsu+1G6Wro2wqpZOU4yffW1eKkyaEGqIb8jwlRvwA87JbdjM
KH6mKxNQw7oFdomI0R1WfeZBT2yGL3lj0GtKM2vZV2XxWOdltlJsuijWjK9T7YU3njmFN+C8hl0/
Vt8JJsTxgSD1qpCFWvh94xHPGs23H9pYyNf9bswmzPFDfj36ZrTTorZY+J0nt2Ug7FXZ8/SO9a20
7tsRX6yhSuuWnR7VUBvSAEkIGpdefwMm/8zYeMQpGK0810arHdvOGYLiKmkb7S4TYq3VSX6KWMLp
9u+pLtGfs+msTZf5j6WBGcS4unzx/+hFQk8j5EN1LWrGyDaGW2hcT6Plqz3TVG8ZCC8AxkerWMqU
3d6Z4qu2yvZNywM14YrYxDMdlubYxuKUxvFpxEbWf5d64dxXaUfyhYSFCv2u/5rHywBx8leEzk9+
PNonYWITzZAWnrIuyleaxfOWCyRGVkH8S67kJz7QYZGWebXMu+92WnsLTQudm9mlfYja+lM5yIk3
6vOwOajTlG6IazXio8eBp66nIa/Zv/ELIEn22OmhkKItGc9Im/a5ZqXL1kixVs1WIxNWah3gty1M
X/zgXMUOlrdfcZX+9JlgnMu4oqQ1OUOkUXVX6rqHGDm9HrK+v67qXG6RznHIoGw4phAHQlGjR/KH
k17F3h14PuiJg/azP7bBeLZYwh7Ljk5zFsVr2fnlgxb03lnm0z2DzGjdMdy4jsbtkIMmpgPU36Z6
an3VprFYlvAD72I9qzZZV7VXOoqx1RAhrlEPQRapG92i/wdmOLll91l6QvgRG+5ibFl1eqMrVzg2
nUNNdcXak4x3skOXoWspCjvPwC/gTNZDWVCU0NBnkddGcsAia1jB7JBbRlz52fGMpyHpxy+REe7d
OCFhV4/GL6FfXreFESx6sGCb7sXyMJnYrVwySbsBIURXhs9h0MRfYi3yNpAq9I3OYrvMrare0zWE
BUDDCPt0Zt2xafhnDMdbM+PAARjna+B1+Lq7rwhHOSHl2g9YmkDtSHDfWEaEc9j6JkAC74WrW4tW
mPp9RbMGgPRgbelQQPKTZfZNy7FNF5ijtokR/KzMKvwse+YqbUsLVdXX6C1Zd+qg/eyKwd1med4t
ciSpy7Kw7F2jud2qwAq5bXnNuyy4ZRlAqqLqrS5yVNel+VBTqOR8zd9ow4C/dFaOl5dHzaKPBP2u
3vcDk0Yv5QwUAMyaZP3kDXZ+1MLcXiVC84/DZOgLU/OjTY1i6KaPGxs0bjkvq+6TLLKVw/TguXad
xZQ8JeUQ3DMeA+PXsTSrasQd6etHo713nNxfMjf2li/LLAdrGkpl+7Uv9Obsy/DXZNgYjR8Dh/5g
6gTNbWIxSm0ntU6bRttAk20hJMV0LZmJrwuPDvPkpu5dOqbFqupsHMZtnG2gh20Sl6nglE3djaUi
sbPHeODorT7ZbckwrLW2sT4Yh2KaPgPvgDlUcJ2+LB81doVl6qK+yomxvYlq1zzULsPbAjsx2nt6
O1oH16U2H+MwRfAV5cCC+0dXFeYPYP+nrnLPflG+1KPhgSyxXesM/vHlh3TAAGequMqsyryWRvg8
9GW1QvQ5y/cGzMGFecwDuzi//BB0ayWci2vHQwzp+O4GcLR3qjS93HoBzj+7MLWzh4ZwG+pQ0gDW
GE3Qfm3AJypGHI326ID2vlfhFD9k4UHG0/eGljx7tyxPIILPaRnka7ya9Tl2yAZrZbhpNCIKkU1O
N9Rax7KqAP5iJ56QHZ7HQA7n3vsxWG2LN5RtSEgUi5yEF2qCDmT3ZbF56beEWUVellk4Zy1i6cSO
ChrYB0xVIR0+oUevFyNHpmNo2zcp3LQDcza0JUm7f6mO2YVPcSMb1LtkMBeYkDlE5bSy6/DJHmx7
l+M9osVy58m2+JHSQV5VTSlYlTRoUSAMqwkvBwZDSjhrW9p4yGujt64ySTvSdtJs40R2f2X2m8Ki
yqh0AxLiGK2TKvGW9GqdOxXEaK2CgtGkQ/9KH6e9SIrokJVuypEo049alO16G8OyJU9FizrZt5wI
RnbOeW5w6e1zxfFgbyacbhsO1/GVQSMcqlNOghwSS58rvm2zNF6Gm0lWLs98Yz30lf0ZTNGwLhJ2
knQqbpnVlazS7Vff5p0kHAL2djNtJipqhra9t+us6hpQTXafjHm1MDoMmfBAf1CcY3dU5QmrCzes
5ViIKet71OfmdyvhSdQQk4P4C5+xNHr4T/Xg1rRmnWHrqQcXtFkZU4bgj0l/hE11M9pT8SvAu2NU
nn+LsSlapXGxNmAbf89oJy85ikXnGrnCUJbu2SjvJzXgvKwd8650ih+AvbelZnk7SF/f3RTjtYZY
986/bzOHqZEXtFeljjy5tWNzAyYIMa2WUzy2gEl0JLSANh/7DPPz2LWzulfPFrDE7Ou6in8mgfwR
ylBeBczWNk7Nvu1UXrlz7WBauaqON0ow7KD6h/8oWenM7FM3iw4dtxZ7Si5v0XrGIevH8in3y59w
X5OvmVM6C7gV6Fg8D75wVYcnb4qfpI/PsDMDZ52CvIN32sKs6mgG67Zi7t8r6LnwVyGSn2tY7XpQ
GeBJqmHjdsJYVkIikY7gKteZZ52DTqu2IV2dBSeAxrQw6bmkqyY20OIubsKKhkopaPprfF+cA9zW
rw8VXaNFWwKiXHjHGsTzIa8b//jyw2odY+tiQD0VHRmwUzOq4xgW6ijmX9Utkc9OBXCU5dxAePt5
glN06FD/smlK/yHJp/haT20PIVUw3KmWj9kwK+qZuHV3bh6Px5gop5Uh0I4DQBpWMLmSq8Ydnvwa
S6qnTHAbjlhPDTdIMumIRTzVQBkWqG4yvq8QgtINgroAFyTBdx43txowxKXiXA8q2tsjNjAErADY
LC2hu+McjRJ2FRDofIVtw9mQEJGvUQzIpVaxaBpGK7FjIHLUeOqzOp1WvmPKHZPNb0abHqNa+vdW
hOiV6bG2HnFjrXtPjJswsaxFTJDAjgo2h5nt13R0RLiOsnY5uwJWrDLNXcxZah903qfcHrgzi8zB
oK//nPoZK4ZNydK76nbSK/wJKVwm/h5jSzU8y8q5KnrC8DRfPNeNhIyUZMNOr5dMoLhvQkPAVsTG
rDtfYz/TjoBN952PS3EoeawZHHXrLvXnZ3E+jgZ8ecQed5q2a0RJn6jPwQ34q6IkIRd5x7a2ma9a
wxdNj7MVrIlyGYUNiEPEQ4XLGR+P/wfZM/J1lgrmOyktaQvloJQxEajMUTu/5QJNCTl5Zo/OwFDW
N0ahFvyHyD5ypmK5nEx759QqWPcW1SM+w+BESc4hozaaa9Bm056+50+/54KixojWhWUcKbe2Doqf
M2eS8Fzl9WaalPldN/AWB3C4t0ycEL6oaal6MiXKDPNWG8X6ia1DP8HC/hFbfEnxIAbOtWZOvkVw
45ZW/0GAlzEHgvxP9NhfV27Zpq1MoeuSI+PrK8+rKeEIVtB76guNYtadlt2kFWeCRIoNnlZ/o7JE
7DMAtCnA/Lk5AvRVQKQIwqHaGP73rNYTvtc8Qq/p05HFwXMl68Fdlr4az6FtcSQdqw8S5V5nH728
bcdRwtAtYdo2IrrXb5vaqZygOORU7eMJ7pk4ZGG6H9ppXMkYVjSN/mk5zclovwXC/Dty5feIldeJ
efPrmo4gWMWFb8xcxLhIK2oiLfcSMwRCMkpzQ7IiORn01gS4XFg7uyay1u+/4Osoob9eUFocNkxJ
iAewpdcXGosg75wg4EKBTu47bWWUt4FoEbqYXvbBhyreXp3FUEZwLjPmNrp+8RhYgxtZdUS1FnpD
cNDTMT9l9XjrCUwvZpzbZyNTHct5rn8yTSZFaG5l09lXXm98wQKi38TEItSa1PC/xgAUGNp8cL++
/d4dljyLL4EgHdswLt6hdC3PbryeBgsnqT2mMFxGaX7AYQijRzIwYde7hnbwUULcnN5z8Zzg9QQs
YruWkAjIL164K9BOUSnCN5LsI8Nn1WfZA2shszozhITTmmfhfvULzbxX4Gk8OGRkYrTVsjHz5K4c
jX6VWmW8efltC3//Tjriwa8/WMn+5it0Hd2WbNGKwY68zErlnKaCtk7TZT3FOh2eNL/iyXhWlYN3
WeFgEHhhb9t+rSHQDxOZ3SJtntZVLeIjZ2y1gWQk7prnghiNmt7v5v3b2XjzOZpAe4RBGpJwrfmm
vrifTTEYlpjSJZPMo8GclTygQu1zJzDWtZnNCLMw3yIVTNZcwHMedv6Dp6efMm2MNnYv6mt0+TUh
9DQFxrJiDExrHfoj1WTay2ahF3GyxdAqD5YWrLs+3ZTo/J+csiRSgBnVxox1ZP9zLVpnwweRXGKO
eHu1mnKLKGU43CQWp31xcXW5rRcKez6sw9p6sNBaaH79M/b6FQ3TtR/rez8W9XNrLIwqiL+FVvqY
ged5oKHwQeKr/Jt3Ytm6yY1qKuZvl+uGwUk8DQVAzxgObwmqYWp0eA29TpSKT9YQUCoiLrQrW7Oa
q0hl38w6uXkhGUyRtsEvWWw9mkEkeDjbkdyqL33TA/JMumtzYgBqT/3eGGWwCrJ6OhR91J2R7JaY
bsnqNkklSmWJBArXoIqjcQnfA+m8iP09GNAPPvSXS7n40CHoCcEZzVCO4V7sBRD5mGDOTSeOBnAr
uMH2pip3hARMRybS2r1W98+NKs0dKWibPJx16w7W5BdlhTs03lKXAUNKI70x3f1oCO/aLOlCDZF5
Zwn10fu1X4fxsqSbhs1WK+mnUHBYl0sJM8h0YtOgQzdMt7niMCbi7k7U0bSIYSdfd12MrSJ1ot04
NA/MlrxjR421NdBxkkf0ZRg9+2veAnsyHHtYggr9XskwgG5oAcvziL1B8UtDWBbbZLI12GUlISUJ
3dqa+CA4IxTFyHAI3MNI2iaNw+F/KPZpEwdIOyCXJR3f4OAAp2hidzpGfQZEM/OtTQW2exOUGagy
E2SZj7jpyh4VHUBZg0AMgmgfheO0zDoQyiINQK0a9mOXd8lVW3dPKQX7wgvw1TXKRU+nhfeB2+tw
9tQekEFBz3lkANXf+5kL70SGH9wp4k2ZZ+kSypul5kWc7eNiM62Rx1l6GKRLutkmh1KPQeq3kKIl
Z+z6o0v0YCmsPj36ncgQABQURaO80Um4QPb9nKSadZdrUu7fXxMvVw1pWJbQWbUFs3jemLpYNZi0
tjoNFkZ6U6mWQ86Lt1KfELFhRXVJBNuiGsP6PVq7aRpPOpartJ+euzAvF2Hb/Xj/7VxssfO7oZ6i
5CAKjQ/q8t0UKmoCZknhMi2EC1HHQV6K7jVCgIRjbu5it51dfBDIeRFTz8NgG47DrmAZ2H4kFcjr
fcFyse4VCtWhDbjs1pu6Yc0xJgC+wcxRat33vDdINqXzvS9BU6n5D7x/3eKiFP7rLcxvwLAUS9Nl
bWEDjCZYpwiX4XccMhirCv2hd7AdiEZ1V0ORrYUdYOSHpOMY3e6vidf77+HiBuUtSLq2pi5MC+wG
8K3Xn0JN2HQfjXANpdb/9Jh1LlXe/kwMHvP3X+hiG55fyIIrbLJwkm8rzYsnIRhD+BNVhMeCaGBE
3I+tjp1rBJ5RwX8udUVZUz9JoOHvv+7fXKBtC1u3JK+uTHWRXdrrnDhZy7TF4BXMWeYrTLQ4YgbD
rz54qb+5RlcR/sxXOtftL1mJvx3qEs+2ODIzMiukPy7zMh3OVm9F+9D/rKfdFxMt06msI3PnJy+G
Nc+9zuk6LTTXG7+1BvZoGYDsM4p039PsuEWz6qoruwixTdQDDlvPB3uR9+06zjuFxSLdklOiloUI
5W2cNLjCkRbCAtv4bj4ee0rA0U8BV83UwdKdBQnyEKKluIb3uGbKunMaSzd53IDq475ZeYGMv1WD
jnPSl/u4gaLoxkM7c0TOxKWMNKji9raULMWGgTMpz7Vp7fll8qW2Aae7AWo4w42hL8X6tZXY07VW
JNMH3+jFmYE7CWuEbVo8szSGiON6fctmTecWUR0GS7gIBn6O4dapUB927mPqomtVzGk+OIO9vYeQ
QfJ0IL3lFPDmHpqJI0MWUMSIskNs2X/q0vaTzq/fv3/e3j6myRmTak4IW7iXFxaFESJZpMVLvIuc
c4T54NvliO8JyGjjrU2/W2p1fm0iPvngAt+swHykLqmgDoJkh0/24iEJW91xuxiJSaGRraQ0YtDC
ybtG/TQsQ2Xoh761kRi66/cv+O0+RB/AsCRyWVJMOLJevO402iDSDbiRyNCAFDkEJ9pJQXOIDuvR
bgYULI7q6KCxEmdBydiuUt2mGQqMYyFSqiGoPzjuib/5KNgT2YRc3Ipc9sW20GX4iiIJxaeqsxSr
WbwqEZMddG1UcLzcuzEK9X2il8kpYEi3GB2rW01+ySwpz5lOeZq1AeF0DHvnFt5ucIjTcVrAAe12
7392xlxk/laEzo+Bw4Pg0jsitJGT+uvHIIUVxvhV+svOsuH2pWBMfLcfnsl0qUapQ0YlgrFoYn8Z
xHq9yC24ASx/5XKKvKd1QGbWslKescq8lpkUlNPRmRM+J0IvQ802dhNYJgr6lj9qI4DVW/+DKuTt
c8zHjCpD6CiDuZSLKjpNk6JVKLoXZTV+ElO3D2sDs4ndfOKvke1gfrBuvH2KSal1OCeZnB6UbV3c
bCJCX9AFowYXb3h5imnd/n89xbbN+vTSK3B1Cu/X3wvSjIEWVIth2cXzN/rt5xELCki2Ciuev0YC
kq183Y2JU2OC8f5N8TeXSNPA5FPl+t4W+n3TuL4UtNXYZQ7zQpXqIbahjxaqt98c95zJuULQCXM4
Ab2+RJq/Yd2USCicyZcHmLYaI/cg987MuzJSEpuf/6+X5XBy57jFXU417V58pFaAmSJqFKMo0DEL
rdBhFBPYsfr4yuZy5/VDxQLsurbgWI248/KVGicdwzxyvQV9iuw+o4/8Ug5qzngTBL25ef+6/ubV
3LmbaCudRRee9uvPMe3zckRNNUPIxv7cpuu8psUWDASJJm7dfXBzGPLtxc2foiGpd1nZLvPuOSKG
oRk03oLoxUUC+GiZegZRvkWEZmbOfKnsXGy8DNRbrw/J9RAmPxJbv7Zrr7qqjZyugZPdOJFgs3WK
p66XVzoS4Vz5wWkeZg/JmG6MrLbv8sauF+9/Vm83R96xOZ+kHMpUy5hv/d9qK29k6OOQrwncOynX
ukbOdBpO3epF50k+c7rS/RnLK+Ud9J4PS/W/++xsV3FSoVtpvVk8ZniBQJypLbqo9bbOqD+9FG2Z
Db0tUv2WKbi30SvjXkcOvTdh2Cx6M/5RtI08kw7kfvBdvrlz6AkL4Zj0s3TjbdMtTiOFEkURoZ23
13wYL0M+Wh/O0cEn9MEp9s2WyOHEtMkEQV/I42de3KbaFFedyashtEaq68mGLeexSP2NjO97m1IF
s91HH/jlmAAsJT0tAxKKmksiaoPX33dbRJ1mo7hZjLVlfs0RVa246uhK5WO/TnUk/xGuyqXbpsGT
AVivjnx2Old9KZuquEKSUx/D7IH40zPzEp/IhIVqvRBAa2Cf0qEEMzPBqHr/Hn17oONNOzolM//H
rXp5yBlaWbs2mrxFGxRA8sz+dlBps5MScI/Cormyh8LZFBF60WZMyW2+j0UVfdCJe7MJ8CYw+pIX
z6bKceRitSRB2OWMICnpZ2kKesFbV58t38qNPqhBLqdY85fEi0ku1JC6fFMYe5zp86hkBjwxZt+3
v1Cx56Zvbyc8EYsptSDTsuhAIO6fu4C5eEoD5xA5XXBUdXOqm66lzYM50ZhAfZhp2ewCPcjOhTCO
Pl/UmaUFM3Pa0gzA9hp3avwmtKLdEMRFpGNW3Niz5SfA4HqoaFGZQaajF4+z+2CiWcU5TRwmTATr
D77mN6UXtyUTC4TQivEFJLzX9+aIWxfaZj/fmw3eY1vUTB460naUeWP7Yj8UqdgQaUqOo6AhyQE3
QFksr3E0xrfGGJ6LRp3ef0/GS638auviTc3HBuVw0KYivHhgar/HLx2wQLY4x/YZ7ENEhd/cltyn
Clv8gmbeNe1vf9OHtrugJSuu4LsFWXs2WuvWlOrGgnuwAwwNDzkM8jvW2y9hVsdgIhGBRd7nzq7S
1TDk/b3Uybu2Ipnd0EmDtG+rHwQ5GLd0U3AfI0a2IoKQ6glEgd7vihHlLHw+8GKu7Hdp1bkUprPU
qcVXoRHP3Wer2iPXED7WskcvtCt8AuUri6CJlHrpuhx6KPYdEw42Z6T/nSpuRsP5meFtPyYadM5u
VAdt8sw18YjWwk2R8YUdx9+6yD452ilxmnRfqSpY9cy36NnXX/EoJNd6HJKV6ninImhOaeBoZ1yj
RCEwdWLkTmfZ4BEyoP7RQnGvZNFFB1CIN7ZWVD9XfdkfJ2VPB8zl6pgWwRY5Pa4xS3/seu1LCxbx
tivL8JaZ/S8H9BvaoEMSq5ZUFvQmNjzXm7zufcI03GHTJOitLRnNSubic5+2JnbGWfBodv7B7aJk
WeGOX2HRwp0n2k9BQmtdY5ffaTlix3qMx09BjSNhbI1bSN/P5UAUREGc9sEo8LqY0oGNZ5j+IbA0
6xCp2FnAEMNiT7fibMzgkynLf6Z+k+/zsq6WOg0oQM8Azwk7NJzKRA9vkWFg5fEVi3CB8cw4YXvS
HtLsi11N6dqOHHlyi/TszsKUuCP6mmAH70ohXpiE1E60HDaxb7jLWpT6tgHcfIrcGJR5Pu7a2H0G
/WfvzS7iyEITY2DCt3ihYEewMo1JWjf9TBTxnbb85o+rGJ31sdOrM0aAmpF9L7dFgrSvDjgL6V0X
7A05dKuczhe9YfS5aSCftDIMHvQg507Fr3ksSsKmxqnobmQ47D0wJOiN1QSJXoJlaV1xI53oq1Tj
AN4XriM6yxWACf/otnH5mFWfAkjoywjj5MmtxmAj/LbalQliZVcAYlZTEt/ESf3NSrP8RsX2L9sK
8tumBiCcNTf1PM4rMv2Xk4bq5MbTZxOBILJtnGqiPgViIJEjQqDQ5qC7J33X6c54DwinxqzmLTmm
eSdvdBGbB9U3LVAJIe2lsfDLkwyP2Di7s4BGc04rgIslKknys1Wwk5aIz7rC6VL32kd9vjeViXKZ
MtBZZmQ6Tx4udp+awhWisIM1gSg+X1CvlwEynFA34KYmH25Bb1sIvN58LnA4dekM5+f383td2E+F
bhsUtXN83IDqhi5XR4Ui7WqnYsSOiALKZcbmfz00uG3LmPvRCh87KyOWWsu+v78OX9ZKrHx0/4TB
cjB3ci6njQQGJpXjQYAqihTUtgcMPDKIvqAOMLc4pZHVDuspHD69/7KXnzovS4nGDJ0RIBqFSzlJ
5GohNn1edgLO0Kcuq+9cHLu0sO8QGb//Ym9a57wa+mvFtJetn9njRUHoJaHR1oR5L7qszY+Qbb2r
UBAlpbfpuMpcGAfQ4cQ2d9GSGJI+oYal94NN+HIPnt8DdQcnUHPuIFyenQANtGGet/D5e8ZreUoF
6ufK/OvU8R9Pw3/6z/n5r/2z/td/8fsnZnEV215z8dt/PeQp//uv+e/89595/Tf+dQqfUNTkv5p3
/9T2Ob/+nj7Xl3/o1b/Mq//73a2+N99f/WYNarkZb9vnarx7rpmTvbwLrmP+k//b//iP55d/5WEs
nv/84ylvs2b+13zyC//493/a//zzD8VX+h+///P//m/z+//zj231/Pz0fPnnn7/XzZ9/GOqfNKaA
7dAZQLrAKvDHP3pEWn/+IdQ/mQvzVRl4eKiT5+o5y+mB/fmHKf7p0HjUOQ2TBqI46P3xjxolKv9J
mv+kMTl3JqlrWJks+4//+75efX3/83X+rqa5PFYYtFVdCxkNxer8qNrW6+XClJ1IqVA11kjCaUN7
Am8hqzuzx4UFBXiRNUO8Djzc7WJM8d11ENjgEjxU5EQslJehNhyAO/sygKtD8CdiOsK/s6EAM2Os
9OKzQ6rnB42rl7nBb6Xdy5vmw7RNXPwMFC9LuyzR60rMQ5pUymLdpD2BobOggSOE6T/XWO/WhW/J
lXT7MwSjnlhFAO1m0H5Q71+eb17eiOu6aj4FAsu+bKFJ1HcqszxtEcVTCHZhHJaFBUuUUX+4ZJvd
OaX9S/XNSBSA36yRZ+srS02/frvZ/v2l/v4lXix2L++C9YdDOMcs23nTCghIzfS90MfmP4KPKQtE
iXAhLLBFJieMD47anKq5J37/+NEy0DCUdB2cWYBlXVTWOHt8+A6lT9Ui2+uiWSNpNL9rXXWDgpeQ
Athiy2zy7QdKRzBk/vjD0CPvasL/j6CPC7b1Q9r3n4GetEE+s6GNExBJEMwJVZQthLs2YNbgz0ct
U0b1z9wjPrAWYi80y9jh1PXW3FaLagjviLxO9lXcNEfo8Y96O2gIq0ufILMYFn4Uhfd6WS+kkdpH
GuRYNetrP/E2fVe2m5bEpY3AbXCVxacq79JjjpyluE/TaXzoG4ezmHTXtRuAuE3UY9PSQE5EerYY
Vsk0AfEU9jp0eDKBAxiqq0pA48GV/wvK8XAw6ruIe+9c9s225xRw8qJolhD0QHIGyNr4aLCkBPco
2mCmk/m3pKESHzSaoMXUn6AjWqdq7PbQ/Jo97uWdprUgm5y0B0QqS9xb9db2RuLRzLFYxGVM1IMu
r5t+6DeWCE89nZc1GawEjx1r4owHuncLYZF+4uKTWQ2kr8Vd/pCY294156TX8tuEAmMbO9ZnzxhW
KqmTbwXulqXdA9xQhGAxPUNYpnxOkJmvdZupxM8GsC3e60ZpnkxnPDZSgfv1/Wnl1FF2Yw3FWXPT
cNvkZg3cud0N4MyOpZZNe+k0nwZb846qIhk51ygWx4aDq0XAJ9ad9NpWJQYCDp6Hmiy4sX0sWpdO
Ah45jGjjfeMAt0acJxaBqty121QPeU84y9AVBrlwxtGpxmhL/7ffxjUSCTH3O6Su+TtkKpxNIh+1
aaj1G7Cm7lbzfZAe3cjrW78IOugOnCzp6Lp5t+tbePoeyRXdbFN98aqiVf1iivZxFG550CX2IqHh
P9WdrlhrY64+6Pa9UW3Nz9w8E5JCuZSSl6NU4kmMNCRzYWmGYm0m0b41mu5okik1ghBEqWceyYMC
Hul8wyCmzVAqdCyJcdszTWqntH/owxZciQrP3kMRGu56JHzc5wfuw+5YhQnBZA86MeusmmQ9zHDe
nT8VJzcDZ9t+pEK7LFMNw0DtajuSZq/psoJdlMW6PppBXzOM6coqW9GoUCftzgF4gxodjF5Td87K
CK291lOVut0VACOSILFErfMi/kD6YM4L1usFDSWQjhJIh+qIsHRe8H6rmZM6T0Ix0MzUrWRcon/M
F0PjpoAFfc7VqdSXZizMK2P+EZjuuIhtHR4BxicC2vEJMh/uScgR+JvdDPBBERnBugJtsundqyBq
xVPB4XoJz0CdkeQutcEg6dh0cATn+dUEFmkTVibgoXY8kYJc3Fd9Cao5jRhdzdgWAoSnDVSiX46s
AQDMiScGlN61lgX2Nik873PGAT6d8upsunyE728v6F/efj5MI2k6Ml9jVnT5ZXE/D+4UBGxzYqo3
kW7sPSBQV1qj6QTUO2QAeHCGHfDCnwizfgqBgD2ryFrlbt6zLzRimTaWc+OV5bifqBuStAu3RZmh
d7PhWIvINR7C0fmsiTG7rhptuAPqk26kN937k77MYtvaFTPpRXdIJyJtkV6iBdkwEWK8d70zrJJm
fC4QHN1oPYPGaia9SEgvL7+Lvea7Rej3qWpQV4yBzfozf6o2se0LKCQ3WRB1V1Yr2gWAaJ3Ahc6A
2+O5qMID+56GerqqI3BJvYfd3a3c7zIgUN2U07PPcDrqU1zXTngLSeSGbBl7pw99ti0M0nbgTRFX
rdMTZ2hq7krIATxqo7mY9LZc6T04PDFoIMJ0wQ+X0C6WZqyDnfkrjyDLuRoHR76TbBPGtYFSvQfi
1k7JIlSJe+vFoHTUHIwjtF0wtM25SBg6+cjKlpMa9yqrq9OLWkJjf9S8VOxVZZYng8VxVQtyTVER
IqDAJN+QkpcXQFpSw2s3Lw5aMQSKkxk5Pi+Ij6Y1b7XMxAM2kUooiTcpNVbnkiDqF0//vRbhJ/xL
oRVX9p3TZPmCs2q3sJq2XmR1dKdhQrn3YPfsOjeD+4S7+JbB2oiRO4EjBKZQN4rqNE+ibg2TNVz6
4lMQMhg06qMDq4yuC78K+9r5YPTqGm/ucFPYVOE4EDgtisuWfmL39VhqKaMgy3oIymBXl1l6FcRE
eaJnxr8fmAB66KaCMyGwSff5pgh3OqG4eO51s1hzsGAQH1lXUTUVRztg/DOmIRWwbZGv0bVxRSqu
fz953fRZuu1d3o76rUXhfZviUTCiIf3CqT6DL1Oz33rTIZwBBk6Mw9jsPI3eX2j/H8LOYzduqM22
T0SAOUzJiqyoLGtC2JLNnA/D4dP3Yv3AvUA30D0hVA6yXMXwhb3X3spyls+PQ5nDWO3K/uYUbTD3
jTiBfifXZ6iaw1giXKC44Ia2/BhytsgHL6rnMbEwO5Ui3vXyVz/oQG3FmOxnapDdFNfyq6/HwEEE
+C4zdWE/C/s+091juyYZAsGfTl7mvgPfJ8sSV+ixcjV4czZUGJMG+4nLBW+YZPJWSLi02QwcKY4Z
QLYSOv3oEmCEJPU9MioCTVW3+8+vW0N/SHsNFil5mmHCAPz/qlb/e3Gsc7oYa3vjrcaB/zGSz8eh
dHQ+doLbDEa99fBBSuUlmnNuQ0sJ0XlNbShjh42JE0OTkWoe1FNkHp3ON7vOwqVbFQFDahT1nq6/
/O/3Vvq//zYhQYjNtsBDq2wxl/mfN1dj7rwkIpweQ1+6FaPpnitFL8IKC3FHmUTNtmhTMMHg32dw
a9PejD9EVqXcfpe31ukJPamN8HHAdmuEFU/KDTbDWx6hu5hlG52YKQZuVD9bmP238woCQD6X7qFe
lOdlxQbaxYqmQ6DtutTFXgPdVMehui+hSyX1TQ5lcwJloPhlrLfvbD3NIK7r/SObNBJevm88eI1m
tWSB3lXGG9RKBOTdKdLrBN/ZxMNNL+H/JT3Oy/XV4wA6utxZAwUchEyD0ENXO8A2Ul+xpEbIxM1o
UzOV3ZE53QaQvWCGWiAJh8gRm0EvS8I25k2szwPhTMSKWOSf9INdfSh5+yUkfq4YsmQ4aM54TtR+
2s3WaDzpFM8BigHvo5rd79SBCZSiULMLBaysYc0nUENNUOiz8WEvxBq7oqfG0vunzlKVrTe1Mpgm
tXirHKz0pB+gzBVOszy3Ged67nnR0R4iPBGKniEtq38IJsr3eFa0gwk3mKSjArNcxF/AI6DttZQy
2mZIuWVuarLA14KM5SEmH2HdZGNi7zbU05gkGgZXvlLrDzUZulPTAMqtXUxiqP3JwIWasjpZgUIb
kAREF5PoZeG1s40heYnsAfjAUYsrhqylyI5l3I+ET/QoBgpDJ2EkTS+QoZGqO0LjSQK7GZK0BqqA
ah83o1LrSzALB42GNEDxMJk/OHnWXvpmavxkcpxLUWoJ9gVxMlsVvXtESmw+Z7/7Wul9TvvxI2/M
FdD3VCvNe+KVoCnKrjtGgpi8KXO10yMU7vEVCI2FuZ0qPhSCkOf4xkeAWyKGuaiLHvbvbJ0l9aVf
Fq3+zNSV+J3Zu0liZXsp0FsUhO7VeXPqlQ66A3QCQYJFPe2Vqvu7uI64TP0QhX0FKpP9G5HaU/yd
VMhgWuMHq/9XfIIUs3K5586fvNm81i22+FRhpWU3SxHwNF6piVQ5dHeBGRvbmInNC/V/daOK2BiV
fDLYyP3BHr8K8pbu3mRqck4cmFWP39Dtu+kQeJbYxpPWad5GgSmLn6sxtzELh0N3dHGCEKtTdTeF
nMddEbGx8sZcA3uQpmFRpaQmdYvctVbhHOJuGQPMexoK9BWj3UJp05COblt3UfdTWZc7RSFkihwu
mM6k+mr7Aq/1buwqBNhIMgOzk/FNobkTclz+LnGBAnWKXoE+qadFL+LAHpQOimszcAm4000YV8ZJ
ECnWF8Wom75RpQ0QDA1/XppbMJSy8wOyNFEkX/MZxITeeU7Qm2ZMDHSpHtSxkScVJUk4QI/t1do+
lA0s5CSax5C8FdZAQmpHRbfrYFLd+tAkSECUOUaIgQhlE0WcmZhQbGoWQaaZkR8Sj7yfzhoOatOC
7mLQQJ+OJ6KpSTKdbK34Jw90OO523UwCE5KfyZw7F7oiBB4xUPKy3zdwr37t+O/m57zS30ZRGqf5
/x2KiWmSKLANq2pxSxn+PBvkTd1Mo3qP3bH8DeoTRQ7LCBIhx2TTZQY2F5dLznOVC2dJ/WJqDWTB
1OdGC3hBbttIx+dbCO+c186XmiL12NRS4shm8ZQ6RBPlqxYesteFsLo00DHfX2xSxVk/UVjCzbJO
DcxORDMUJqCrZ6c9Ja2RHlzCwh6fAXyHfuPxGW+aDp/xEJWHnLZldtxPtQG8H3dtvJ0n/d/DldvH
8Ubp9feRuWU4rwdRIIiFc8pEe4o9YmKApANnIHF2csxrkZc/Eo3J1SUKCSCiq20bPoWj2QwTXbYz
P7vgOiqc0O8TMeYbRyvbI9iS/tPjkZxK9znrqOhn9m6EmNQvRQ9wT5jGh5HxMRuqUI55sonjEWOk
PqkYdpwr0hR5Q6ydUnHPd9Er1mtsxNcYd+tmZJn2lnisIV3cvXWv6rtlzZHV1oOVo9XtAFJFo/4R
LR0pu2BlFIL9Vn8GBC5opvlofpvEfv1W6+Hm8ES+TWvfb2YQ3BUSzLRVjZ4WWbslzNTePkiKhpf4
Omj/J54FLVpVO+j1aN47XqlsOG9faxubRd6s8DlC0N7pb7darXUvIFkumZKD9YOYB4cgJqZGa5oT
jw1S+Iregvklyn0yJUeJwuIu7eQCbC7ZLO1CwOSiqAFyeLnvmuJv1SfnwqzBPicMP6OiFadhyj90
BdaGb89Fdo6lTI9iFp92unwb6Wh8wiDbaLC1dlYHPrxqLbgfcQOZGRHBJuO9C2SfRYehI6bXYJV9
KK1auwg5kDI+kOeEOuzklq2+ib00wQXmFJc0d0OqrunoVA43qAbyvuemvyOi1kM0BGRkkf2sdplz
1dWx3I64abZaMYqdYL999Jr3JrVI8FLap7kTZOwSeR06gmjLsQbu2SvDyZunmbuDBwd8VXoXNvBb
3DacdglY8ggSnWjbF7k+pm1LOWXzRxI7hC8Z4k1P24b+kHWuzfVSwIo8yaHr4cZyp87XJOQUy53X
dcSmlMvks0FWr2bkMt2CszLKWd4XCOZbq403VQGlHVtbFYpSQ8FSJx4BaclwFzWsOMVAkBuvPJXO
7N6N5nfqZsZLPw7ZTiHy9AmReevbsM8G4GyBZuZgRbvFvSYkMwcz1+WfjjwlLBjcKqdlYp5QMbQB
xPSGQeMunBGPQjFlu0KSbOfNDRI2G8+znFvz7EbiNU0ltxR6kBFnei03Wp8vm7lMQ4M79ze8j8oH
4O/Pdj+F6pqHbPdyN+Q9QPA2i+9jZyq33nziHNQ/GdY0m8KhnlgpzZ4Bz8Rsnok6C4l0V/c2QH9n
HKptM5QbHac+IXtJ+UVzeNQEka06fqkd9JUm9Ob4BxxFcsKfTNjIQMelLjK7sdS1fJP7ADvemCWv
O11aDCJbtYbQT+eSndTOioIuhQ/PhGRBLAAG0ZR8QqrOEhU5+nwpq59JAt0WpCMBRVWzQAVjTcIr
xJexc9KQMMv5Bk3MQEzbe77VF5JOgD7VSojmZcwwf9i/2sVpPlxGLtclt7fExISTpsCGV3piiPsZ
qSBi2r92o9XXosZfvXTPj/Tp/39wYCAfBDeozE24v2tM0hp1eIsTuzrXZqdgdpq8Q6RVP7k2R5RO
VXHO3farHJc+gKc7XvH0/rItpsGISgtOLKLGJxz098eBHIMQzbtLP5brsIu/Oqno1wchKRuS71nX
lp0z5RG1o3YQiWWGBudV0DTDVQEi7pdcxk9sgl1gnMMfpez6g9Ur/yIzl3fyB380s1I2JRLTsK67
jrg0wPZeF6e+BxbqVe069FyeOp7bxiZceh7sfdm65ZnEPxN4cAJFdPaWK8tXrGTsiy5CKYdAX500
Vr+DOmSfnaXKIKzom6z7C71cElBGqCUPuzi+M+Gv9+poK3sev8YpG1VACGP1lWi04Qqjr3W+0W4Y
w0SHWLrxwTHzZpNN+V0qSDIKHcCtswjxPAJ/eLyZ05TYYAKVu4Ya+MbzLPOhWgbCs8rvpIWlkC41
IQXo2Wu3I1Ggm61T0tkXaVBK4Wr5dGfIbixwxxCFhQGgLbYmX0GqsHPIoEKDn4v7XGc6A3A10LIf
LGLprvJW4u9gItMS+KPVhqxAostB1VyTNqoIkqhH5lC8DSR6yta7mYBvAiID5rPluPPZQOqi2bI+
2IZAQMps66CPP8JcLDjR5S6LgT1loOJgP+k8S5zE/p2NFLuAsVgS/UprTd0YzaRt+kJbo1bs7v44
rMuXCOTGmagl74RC/NzPQ39rTLO+jUfFraMdXdrL0DbLu7UcZaG32wl07qa1Yj3UFEML+/Wrnoxf
X+1Qli6y3A9Z0d6blTf0OCRtdsLEJoBjdyRdIvDbdhrorAXm5LYY781s54nfN8PRmO3fae/kn970
vsSVkfjEpu9imxHCUMTNdjaNKIxzotZagiL8wWa0nhIf/mOYKFTa+K1rR7nRq3Z4SrOKBJEe60E1
AnoCkWAcMxjvm3bWCnqTilTLVi13c6+95OsMZlHNX0lN/IQw3XTn4J4ExwmzSOfp0GazcW7bTGwR
jI3vFOJfCikOYtMtlf1RoqPCdoEy6vFyAjLMzTSyrmJs3RMJ4q8xnMRAxFodDK0+8CN307kuit9e
vQaXl91bgxyIjSVhsLIR3a5WCi4DPa/6MC3jZxKJ+5vn2MVN3macKKe0cAh2Tcq/TjaARVTa77JI
//WQw/aYx5LT6JGvsRb+mxY50SpKu9RMFmy/U6kPIR6FXNU6hYxq3DyzJYS6oV+lfyNxJ02M54lZ
yGZpKutV05XfCCq20gZDMKhFsY+cMt7qOY+ARwnliuRHJ5Dz4JQZfHxpVjtrKb2XltEV6hP4b1E2
3/lgbzAEuveSvdOlnWkIH7/JcsdzCIOKZ0v9MGX7UhBA/AHg/4ALDTFkpLphn3vldpJz7mNNAdYo
R6beffI99tiopiKmSc5KJhaefu4WZY0LqmDAjIJojSGVn4ZGE7SkkxWKxoFhny2AifMi5J/szk22
jK9dhXqXIHBjb0ZFfyuSBUS2PZQBMXPjKTVkvE1LNf8UvfQ9M3kWGeNuht+gi53Z+WmtNMNyZgF+
GbJXLKrNZVyqlcPjKkFWWs59xH51t+oqC+2GP69IgE1j1bW3FVsyujB+xiSOjg7n1UVp/2UZqE47
g1PqCeCIY9rgws1o0JLcCB+HXpC7SaIFGU9u9LS01ala/w5L/ZBP+DNhm3hAZNL41gixzl+DQ9G6
zD6QNDCnTUv1BKrpNjEufCyxGLM0ftNlsKSGiLu9wtyiADq3ZMzt8oYUTQ/l9EucDCOwwzko8uFY
sXd617vBCOASGhh1gawVg1O+tooNcLjrP5osWtlLroraC+s/bFnAPG4OGYpp8ui3cWG/KEsiIejn
dPRi5EEiSAUotYPMy6e5if46kavcRtMqn2XM4LKcd1re0PsCyb/apnjilt8kvsn5iqgP1XM18I3l
qBq+jJhRqusBVSVNzejZRzueM1/Xo/6zIkTcN90vlgoJKSlFtu/bpdn2KDqDcXC6cFIWwEqtnj6R
GvE8DenyUYqS+rtrl3Os1hQ1tlrsO0tQlUUdcY0JBkVaw+SQKathh3gBZOFKDOUs5QkCNObkWSMp
lkpMbOVCHFNUuem2WGtscKcvCmI1Q1bN2VoPc469FVyn+aa1jvwE7F8w4Fiq+1zRUNStLr/SLPux
AGAYfAvfM9Lh3CVKd8E7edagUIetdDkQvayCHd8bHk9FYgPNQbQXYS1bBnxj0PSJtkeQZZ3sMYGU
k8qfknHUPsL1/RQpKV1J0Rz1rBuuSEOGq+0ow5XBxLKxJrMgqSOjeY3F/Cq9+hlm6msnJ/OOQ2F4
7XN7o5fK8tESR7GvuyZYhJGeeapn50yo9CDVwBk9X9N+VE8PcSn12NekjM7ZImF5m7rqL94B7cUj
q2vwpkshuJBNbUpugIyT2xCneMLV8tJ65WFgk/5uTt2pY8D8L18H8onrIrDV3+b5h0nnH5hS9l5T
lljzLb2sr2xQySDwLrxXHu0Wg7GJqCVSz3SQXA5kkAwp2V61SOjJuQOEbWLIzyaF0EU+72sir2MM
4jTrivESG7/7qS2/I4mwUahLele1p1wU1gs6IDAXqn1s4fYa0QjZfN1cd+hifCKfnMNEhsatjz3n
JnTUsy7t8XpCd1z+n8IqF/hlPW2SVVw7e2Kf2Oa/VS3rn9rYHla0Ws718CWG2nqbY4IAWs06KQ6z
I97YrbUOMVGIvDbF5Nwz9D5IInlPHKbAJ2QPo8+ATQDin5ZtWhX2tsgK69hInTlr7DKRbHm81cjE
1lf1VHz3Vd9vVk0TqQCL+5HwR31bgTrkTGbrJ3lNzFCvaBcPYPsH3ypPU+BfS+dHwHN3eCbJVyJb
xc91UO7MFbQ97671Mld6deqqrvGHYViVRaYaJIqyHCN7ys54fjh1yM/0iTYFXFR+2yP8Y60yrQsJ
GJ+JzlbGW/qB7rOF9CE7Bipt5QwEZo7jBVlbHaaDPKTj4FKMLkR+9xKGIBtdvyRHbFsYVnxc373G
q2xGJbyFgiRdRZnzV2WqBOwY80ms+KkHiOpxQIjGo4BMi5AaBqRHXf/VIZ/7RleXb7o7F8SEJN8e
G8lDpS/1ATPiN9gHkKHJ4H5iQLB9V1Hy0OmN3nftFDdwpV0rLev8zITiE5F8s3NmE1VM24ON4fFw
GZRi/sAr4fPE3XbxVwTZ/dqjx/ERxJgnlX8QNsF0tVhxbHEuskcYkiC23TgsvbSAhDbtCkdSL6b0
xuOHo7EGZJkkTo+vsrnK8EluNe7mnECG7s/lmN+XSlGeJpCYl1YmV8VwqHDnTqFCtLUNDX57IXBn
9T9B+qs0412U3aurpuqzjc/vwhIaxX2cIn5m1LovdSpYnRiCDTmV9qvB2oXV6kLaiLReHSCceTXR
sSFBe+EDhBtvohWPqA1Tsue82vqputykwk6M61J4ocy9CBGKC8V6ZiEj4mJYH7CEbyBjPdWjGgyR
+0NJp7xaqJCwffdVWGcVdy+nYmKhGxiy6BU5IxyEHvNwy3VXedVw4ONN7NSJYr8s3V1nG5xiE5m3
6vIpPBpkMRYXA1LJU6vG4p52JU7cXHny4vgPkvgktBMZ3arBfC/NiWo/Yx7mNxKpQJ95F5WYVsqE
RAnwKUTovJPk1cvY7BKUs0k8MpslhpFXbxo/FH14H9NMPSeMZ17TPN/G89itWNfls3Mq7xpFqfpa
FPjJiN6bT4+XWlram64r8z3BAU+JnqoXSxkIDI2JZOD2GaTrXPZxKMzoYKcG8nF4YT4JgKUJiydN
tgVnw8FdTEnB2n0VTMz2cJPitzhi8jMYNY/xtgVYY/V0KuvM2esdf3BHWvG4Hu9T2VdnFnAUyKrr
HjCX1rvI9Q59ZsnniWxpVDPmVixl/msZR3ZwUttEo5mHObaEfZIVQE9aE+ApmubjODOQykxyH/k5
9j1NKU7HunyeHA8op6J6h0IwhGKxs43HBro9NUpUxxu9yOpzb1J+TDmDFxaw8t4zE/V1Tb7mca6/
UN1sLUrRZTK7cwHfee/kbPWlqWTPbeGKc8+N35iWo+1kyrVMh/w8WzrxJI4455NkWDR9PV547fSx
zOPhAYR/HBRTIB5r1TZkNXWpwWngvzHfo7y6D0V0apR6eNJmhqCz3DaZ677hRoJdOiUGp1tHnicu
2vGQeQvUg0aywSW1ICxknx4iapi6sst3AtiMQG8AJ0/UCJfJVj6rSL2ltZH+xMlykzPCeiMxNnVm
/au9QTvTKZmBB5nx3XD/gaHltFHAbh9nG+2UVqTdfsW7PSN30lgd6XNoz0iZxNAux9YEbvzwTNAL
kUY3ymnn1W8e6WbPKpDCl6WzXMqvpd3lvdti9MOikKukjsVTtQMePZ6NtbhOdVqZeD2k/Hocu+k+
WqUIPaF7+2nOct9agQ5uzVDVdp5zO+tvMh5r9tf8+brGuDWsDlQpmvggRGSFs+yWU2JURO+WBNwI
3ngKGRQdTidYStZ9mCwMonWHB0/m1h/LkntkQnKiDGmqnYUw1XOnOtahalr0ESSNUE9QBndhZNNx
9WVRXI32a8yW8mwPzldr2smLtRYMne1Ssg56HlpT7m3Khhli68Z2+DhYIi82oo26zeNvjBEnYy2C
adY3CHicAy6X+NzHpbfhwfPZarLdi7mgxSs8KxzitdrOP5gpFlenQPBDq2gRxJSQU1M7+kVx/jPG
LjztoNiFccF4qDzpKuryqcUmUrJry4LSkgH9fxNQZjRPaW4cWQstfxRs/H7mmGRdGFZ6jpdF37Qs
6n2a9JnRnKk+I6eDiklPtHMGksVmCauqITInb+TeqqrjMHQbVFvZRVOg0yaKvBs9effDoNoHBdLE
r0G9RPg4qHCMeAOYoDioFeVRhoTnztZ/Obelenlk0JQRkuE+0oZ74paHxwZ6nFMoTA4T89Z5McpR
3XewmM8LffEZ6iW3MR2BqFnDPo+Epvq5pAzqUtjxuf5aKprzG5zeKYKSD6NyTXFu21+kFJwx/hAy
zYkRCl2UxYGiVgRL6Syh7Uhvq05VG/TuFDPn76hzlflsM4Dc1XQeYTM2PbsFYu9nrRH7AfpT0DNL
vwFlAqKaM9roB+2OCjTdKaqAn5tbb4BBjY/Ew3WiytYNeY/+kiR2MGbNvMVqcxgs69PM+umg10hY
uRK4baqyCaKIICz25fXVjsaLmtWDT7DXy+PR4dJ7E2drEWuYD6FR6Yz7ANox6q68QzZHyaZkBHuV
pvaqxWI4Pl5Fnf6RcasnpByPUN3G+ed/vpL2qzZ3+t1z0SpKASVliZ3o2Z3a/Zp7w82+SX6G3ORf
E3PIVqYisaGt7tyzh2CU7L2NvtoP644qqc6T5pRI1fishjQaj447nAf25u+415OzlxuqrzisHtvS
YJvvIC80BZs+L+OayPN+2xsk+0xM8BlFNX+6AXcWjrX6TqzxY7wJwKA+J8Jk400iXeQZ7zlgqUOv
owFqeV+X6uwQ6nwd51q9VdTHtyZ3bNJF0tDJuBIHAWC5KFIrIJepeAcDToBolka/9ClFKZkS1T4v
/R51hLqf+W/u8K8tt8ocCCkbtedqMvV70XbRW9Y8UxNZ26ZJEGIYWXqlpBf7fpqBqq8v6xhhkwAj
udfkor1we/o3A7naehrk4MGF1giNZfwV8WnJqFj+tAukYyqv6mrAVg/MqC+DRdeU45DHtJSkENwj
ng6btNWTa0/AdzeM43XKQIk5trg7jpz3uiD4J6/JD+lmPSLoIzLOj4OlV+Y5VeNuX8n2N8ia6DA3
Bo0rHdN+nLXsw4p7xMEpg8DHy3bOD4TQ0qyOLyLNy2/MlR+TB1kgj8niwrkyU20v4mtqKgqtLj+O
mVsCzJ9/sXyPQpIMqouLTMFeevkkclM+mQxiG+hn+Fb660yGXFgUwDQKJEsbbpLCd9bIBW89pCWh
X1GnCLQeS3QRzcXOWPNO8XDE4sOrx6HpqHw7iB29cNq7x3imwK8Y1Mk4XaOCGAjNmcg3NYadLq12
K1pNf5bFYgSRQ69Yr+TMpVK1LzWu39rFG26aHn3bVTnDfEXwrNWqrxdD82rmzjlSRXt7vBqaCjGF
kpnBZLqSkGDbd4QOz8I2CedJ0bntTMAt4eNQxOKzi6ckHKcUwZsul33sJOhZrb5Hg1MO4MfFPO9r
W0+fzXLIniOxnCajOTlT+SaqkXktM/TbiD8sUIoq2hlsMcNpBX3WqjoRgt0Bs2jkS+Ut7svCchSf
MJ0TMgb3hc2ecUjFTPRZ3ByyxDXO2qKPL8aCusCs7L+LGLXDmCoK2+WCO1eu1ayERfGuFCoZE1M7
/GHLdKyF8CXgaraJ1GC5rJLL46vHoY6W+EKn8jbiidhVEI4wn8OpK0hjyNVnF4J1Qk54vRdZEv8F
6/sCmtN+djUyeolCZ3uXNeOpQjiSpXbJVc6rx68XkaNu6hw2QIq+6TmhxzwoHeRsrGmXWAfKMCmV
+jxLh0XAYDWvhZNOQZSZw76qdI+xojM9R7wraalr5ziZpueRy89echK+K+XIJownDIQEZ2z+OjB/
1UwhF0X27pn5HCI9NTafyPaJDqRg6vuF6Eh9mK5JLCYC5FrhL3j8bzXhbxvCckY07+4ZW2p20W07
DXuxxOxvpXKu0F3uGrsYyNtusL2XLC1gt7s/UStHsrzc5LAGYJ0Y6bNTEUrNaC6bd4MjJh99yXA2
10Mf6+oWu6ZvRR2s6LFOj3btgnRVmG1pXSk0n8TSjjsDoCkmc9bO7aP2ShLuKzqE5mZM3OnMjinK
lMyfnXDH8HFmsZ8/lgk/sEy4zEg4LJDIrF/SrnWkIzletVs512Aw0k+bk/Ugyzy6YDvWiYzgM358
F4blw956aQk+SpmAaAyTAqOejcPj9eKRLTitgMJJJc/QNRv5ngvz1cVSEsajZKUlRX6xdMar/YgY
uqU6KCt7nzSu5Wv9yFJvFWJrvl254WR5h5blfz7E2xFtjd9YI1T9JkAMHChizxKCEUJ+zKvkOZ/L
W4zhgnywXSu4bonbLlGqtVID3AgkHH40pG0EFs527D76mUHCmbX8fVaVPyXqiqwEuliN1lnrP3MW
MhIsdDKLIxKO0TNCG775qlXxUwjETS23pTN+os0JidcbCwLQ4QMP8stkwFs1FqxNBZv2yXW3k/2Z
9jT7iLjxi27zPAT2cxXLcJi0gs8de/K4bFLTvLrRKV6OifistS9D6PcHV4YBgMb8Uq7gvfoXlFYM
TsxMPCYtSbtxprBMpxB8NZOJP9Fl6Q55s+w0jbtN0dOmo89iKNxF7xZqWjaRknci0bCCvtR7hxpt
of1oJcnLyEhSkppH5v/j4rz07R/in30MGowFXB/X6B6KpNXJ0DmmWrl3NW6/gC+yBQ3fDHTUSzaK
7t3dn8lygSkyJXtb0jdV+4V74dAXoeYdIzh3aqnskckFxL/QszvDErrmd/W7lCby/stQVpscOmcp
Q1d85YYgn5FwJD5+HtPbLuu/1Y6M+q1hP0t92Dim2KSD2HjNy6LLTaLQqyJSNVhXC6u5wEMNKmXZ
i0mhYi0JIY8Psz2EwHzA/meQM9ESqDJIBJvtghHwgOpNbeqtbJ3DorU7HhxByu2fcOKTlepBTjxX
02ExhoEcfUSaziYI9WZPE39KMu57/NcNUhGWJD0W3rJH9Rh0ZcmijrHmmjSSWYxmm9dUq5h8VDFN
SnRkk+tq/WVhzgxWq8wAPGRBljD5BD3lzMURBZPi2V9sqslWrDbGqMMGG1nVkKXbLiZtSLTxFMZz
5Gva9Cm+kpJSkRp/46iMfYx52kysThIoxsFeTePW6L7pc03UT34vFX3r4khNIq6wiUd+/jfnYkEK
dWXyttNTnbaM9BpLnwLjOMg/wAvXIMnbUsUXre1/T2q2h2r7JlU2LfElXsigwaHScce38kNZZFrQ
0lfGI0HbA4rzNN7FvKO1zH7ZPNPm5S8qsVfVTQi0MJ67gUweT/6uRh4s9fxaeLF+5dPYLvofsqxZ
o/AfAog9TsMVrc4mnc27K8hJTPt8a807m2t2yBU4DWm963mwV0p9bDplC79zZyILmIwM4Hu+Q8oy
YYkqntwxChMHd1bEOM5bR7qYhGQSNrVGDA8Yf5cGTYDbj+qX2W6O6QRtB71ORtJszoAujy9tQswF
2jY7yRGTZiGu72AccSR6tReiLixn7liIxEPcEXuVBQQTz+V9ZaOwXjmVVYJDfmr/pXVs8SMYX9AW
+DzmC1Gz50xZwj7xDg75qLm1PJmoyR174qznFll58Z5N5qEpk2PNA8acDmz1QnwmO62rEGDJd5bG
mAOFdbAbd5OR266Eiv27KV5HSD1Vq9/Js6xsP43KYI6joI87oA3JP+hLyK6s+1zCaKmJDiTMoDWs
CxrDzkfo+MK8IiZYoUup7YH+7jrR72LLCQsDF/+C5CNBNsqlhV6YuBFcom1GRCLflXrsI41tfyAT
ye4pNnSc2gsnV2GygmHA2eOfXNTiJSq0zzGO9ymrLFVpWKOMJ0M6P4WqbNz512z9rrvqz7QUR6/k
slwZjGgH/sWR3I3ltBkU5cQleGPFGaTNX4ZFqNK0vdc22PY+iAgwfS8Zd0NXf+fGV04IsD4S5Dc0
tzR1V2qYd0KBujP1+IvpBsRsmzuTJcYg/y+ezmu5biRbol+ECHjzChxveOjdC4KkRHhTMIUCvn4W
1HHvw2iklrpFA1Rtk7ky7UGAiGYzjDHLLuZ1gpOYxzard0bA6FsGG8/stm3dfQcMaQ+SDGmggXuP
4N+yMZnysnzp0eAIAGy+2UOVq68wJ04WxEHICofaqbdTb24ss/qeOIHQfu97kIsSJAjXyi5lisNZ
XBjinSDRPa/Kxm7zi+Z1h4A1tdaS29uIi5HXL10N8gCpHa8/vnTn3kr1TWc2O00ZBBspZlreXeXp
f0vb2xf5UyKpnQk7yNYswJi8+Dg4FxIghWW+FkW3dz0E0eqGCtEX/u+kB3tPsT7t/b1ynb0hqw6u
MtwZgrviQpEI6hj3Ni+RMNrj0tS/HR8xcv+wdpKnpJp+W2VvOYXw7o75N27lhgSeVeFTmycrCR4X
A+EqPCv2teBKBS8x6VB2fOwYAZq2uyEGFZHfwDZa+yCWg1OR9QBROocsT0K/k6f5b1JVTGC+xUMe
l69ullFOcX4Z2d6whlPcVlSiDACqIgirFIm0yzmtod3ymqNosx87tS6L6KM0vasSN/LTCeV1+Qz0
m2yMAm6y2Oe6dmnMmLV0x1C1iHdNx/lkFe6Jw/eBQEqMMkjmzWLLZOsvveBpNkgj0vxXqXdfaAWL
hr0FwKxY+y0Mkvbabut4yc6Z3YcBLoWzKFjEagc2bTun7V3va0wxfP0ERAlo7B/HJBs9/p0tjFGy
3GdVQFbPsM8GZzd54uamwRPhBbsGveTgMOePq43mPxqteYhR94alrFAuwAipTIIIvRd9xsTd3FUu
Q48KWy4og1LLLyYGkgmIB47uRwU4R7REYwS8NMFYSRYC89O0GB8TaE28PfZNZFbK78OAx6+bV/Wx
JFMr8gE+HEx2PHujPydj625lRkFbsWnbGMldyoSy1xY+3CpyA4BB7bRvCtYbawRdQZrxgPS2/R7Q
QzJJ2zp4DbBYmc5C/tJghnEnds6kHx0nXpu6IsImfk1yLzLLb5fufSziTdsGp9Z8ydZwNEynXVJv
YX2/pdSfNW9Qx43Sjq+1SWmT6MdOy3aJSIm418EsdfgYStbS8kY68KNCQTN6zaHQPCD+nPtjhpK3
3zmEqnSWcTb1JNSK+nNwAuTPWv7b2TEXbXCYWrxSxVV3urApmGilzWmQj4RlPPbeeE4KtD+EcHp4
65FYpfgh5ZCRNZY82Ta6Fu7zEdASNhz/b5lThhhMycIqKJhiotmwc/1Xee1LsjhE+3btfOyRq2yW
bvqaJN/lhf0X+zVikZoRl8Vj5teneTQZZtVRklIhxQM80SGBnKM5G53lAgJCYCJeykoa70XIcjEl
RLs5V4u4q2Lxp8AGELmquRVa9tCqhszL0npNUCOMtShCYSK3mhn71kYcFuQLRUA8T/bET1D2/Gns
5qlCtR1ObPQSpR39VAHTES3tSB8ykuIDmUt6CdKnQtvrV0f3r9v5d96o/6K9arCPGsALCCReSfex
bpJQhIih0d/HIHmJu/pdVyQhN2FtSIRbPC+K7MhwwI6/UTMyrca55aU3hgQdk+3m1Rcf2WLUtCJD
Hc+cfmgIFCz+oCVPolfSNf5pvv4YbkFCVXYibYJ5J8BO8FdsHquZ+S84+Eh3KoHKm8YzJSyYt9aZ
y4FQJo2FXo91p/T2NUYjtvwG48xZ2yKRtkPDmPAqVd3WRW9qNtaEZwtcpuj4p1337VVo3LW02JhW
vmz0ioayBAbkBMExcYffFnUDMxIKIFsl+YlVnDKJJgNMjyZZUuhO3btbvnhSQyU1o+quuI+mtB0i
b9JJQZIjG1f/LUgKDcFgR1hFd5lbgwxey+rhy08hEo6CoydmD6ezz8pnMOEVK5St0M19UFeU83Pg
RqB6uCpjtbHK4nVdJUPrMTZshD8UU/A94vj3kr+sXT8GM1nunYlO2ZlyUhSJdCwWOe6zCwt1Lezr
/LNm/BJ69VF5VLrz4nzpc3e09O72bxGXIbJrF4doTLZGRvbZW3a9QcpMBzEZr3M3X6uOdKXMJcRo
dvN0o2BpwW4HAeZY0aIN3w3a/Nj+46qzP2Qv5JHf/v0bbIzLUGlnO6lOjVt9jcn0KOb50pC+HM2M
6rLE5+zSVqmDgWYn6/x3Le52PduzkGnCTejObzsWHxxzh7FUR4QblFixc8bxAshNyH1nTe/KTGZm
tsazh8WH356Bkxn2y6g8JGRmaYWpYVO6aYTVNSqKKZIim6FdpBfGT20mz+u8LnQNw95lLGvHofsj
JqcNFQLwY4liKnOss2/MD2b9rKthAW8ttn3j/+jEehDweG9q+lvpKczG2C4ijQGbHKqTN2LdwS1f
hQZrUReNwaRLElZb7zZLrO5yfBSyhUgQOGWEx48d6zUfsUJmHS92y7xEMOcd8upoNzGlwfym1ZMX
lcpUbFrTqxM3ayVSwoSLGZWg/Kv0+q8EAEoTrn4b97s1jTacHIckWGv449k7gD+Y8AzyuPKXMmO/
y1Lns0DsjFIAUa8OwFtj8cchZX3PpcdcdrjLGzQJgVYlp/LmuSw1xzLnTcvbbZGcsgYBCAKRIIRQ
hccCcZYui7vGqh9YPsH2t+zPJOcZaHs3korFIimzDvzlDQkRcRRzAFTM8SNtotYjDfYrb/7qBB2H
3MAYXHEFQyyngqrJ7hXzqSGA5jyzsPChy0ea0atIS5rNTLJGCEvAY3+wmXjFJOdA0Vol0ZVUg9Lh
Wq8tC3CSeGsDijcrHjDvx80+LuevynFe2JvjHpI/1CEqWr47dsF0PYKIqDr41vW/eirZluuLtYPH
XIW68A9Tmc58YFhvhE2rLpovv3ZfB7zLsDvkwZqpLJB95qG9WLfRRq1F0E4HZ+shc7DfkdWKMiet
OBifmzz9kNn4GtgPsufGdKv3gnioMJVASQMnp5yqKwgfPYIkwhZZT997msNMpBf7asnfxGCctIw5
O3NlPOOs5ztPvwzC9JgjWrd2/Z+0ishUpM/XOOPHlI2wXn8BeqZJttJ+G+ScySRzhky2kFymzf0Y
O6t/6mYw0C1yOprWLh5wLafpdDf53kYM5XlRCFwRAWiO+lR4K6dgvJLpdop1cXR8VAWefe8MydZI
ykOm1W+BDnLb9aajoaYLQ9U9ccDmgBdGNqtnmzTK1VwCTTsicXKzwCZcJwuhqDDbOmL8zKrsWpss
Qzr5ySkJt3MswAq66BxtREoBLayMP1IAwwzIMPEOnsOza+Zhm/oHV9j3IBR5wTX7vePsG+afydc+
nHE+TvKhrbSranF35O5TWmnfBZoyzXmRJgMIy/iJMQlMrgTaxjo+Rn2tFBNP0bGZ7fA3UENY6iUz
9OfcXy5mvDzip7qkGBNDpfOM+Dnf6nYZDn1gbVodRbGW06jWrX2YPMWveN17LnVF2z3BGZnwEI3E
N3AbM1V3M/sRV8t3UTqPhY/CFjv+FE5deazXNJoMxWIkyOPM2MwnyzhtWjW8uk1/0wMofEQQvpNA
+ybT61C5jxVVIr4LzeJZ8SrFezA/itrCo58lf0gpxr6bAqBMJ3cPEAjLkqE9GSULZAAxjEz7d9oe
VGXk0VFwJBs9Lo9DA+YOiA1rpY7IQuMl68f39f+pcF81MTJTYnrmuE9u0OzG0XjFrrWNnfRbWfKz
rnNkdVax8zQ0JNNEQFheh7KZLkFV/mrc+13VcOTF40ZBhwz/fQ5JhVWzGR4SxJRlv+ZZXSfJHRWv
X2eapKekI756kDfSWa6DlR/nRNF5VN8dBYOurPvYRPs6DNsupVIpDKCJVeMTX4MH1hLcnQzJmmx6
1qrmx+I7i7feieOFGRaGci6tJzsbbpZVALJZn2nfkSUN13ga9Jr9QGNHjkmDY+kHXzxkA0BJqyIK
Sqfh6OqDhvTGT/JHNxM/1BuMkZbf9SXvKbxK/d3qKJBmiWuapNi4Lb8nmVwn3/iReVZsmkGgnxrp
ExEKCGL4aLkonKYtFBoG1tVwa3neMlF/GyMlV1w+wInZjQPDLGO5NHHAJKM5N917thhjhAEKnU2e
Pgubh7C3f9aPUa/NP0EWf9VxfoQo9EPqCfYnmhFldiTsVQZWmSVjLj9ujNSPxoqAe9mmiF+pXTmI
iz++t80cmBB8u+xYvfe2e+Ibeofr9kimNelsY0xpNamdtPQNr/geRfdpWQB6JOtYzu6NsK2t3cKc
y9YLvvFpSUOc2J+9PURWi11GmqPDECu4Ousj7QUFlbqJQry4Kp8EQEbgSTXU+1rDhGBNZh0OjkPv
5txU0f0auMlw1ZrvpmJ3BkNs33nWrtdgnGa2pSKIEe+oFxgE1uO75ZW/ysH0YOAPjoYOCp4v5h1y
KhVR650l4ll2dBfTVRczj/HzWs6DlTI7lvrkomfg+1OacRZKd7iVzNgl7pp2RPumgQvciZivfOvr
F71wwaaoFZbS+pdYgsspdMZr7YTNgdj3hkCb0iM/NxB8F+oJVFY3okM0W3oXNWubWdJyKEKBO1tV
W2YBmeHW26a2VaScytkuAZsPWyxArfG5RDY99poE3GNF95JjcaTBCbZBG0w7qznXTg+iw7wmfXHv
pN2XSSB9VKLi2ySfuMhtMnKdsNMcBAQTuofJwq9Z6eBWKFF8r/xOKu2hGTmKaqbMSNqqdrAZW9+8
rJWbobfrqFsi5nIusLPsrvLz+2mE3JQ7glGX/VyUvr4fs8nf9fqyojVor2YlX0bPNsOpMcTWY8V8
tlYXhKO5x6ap4tNY6f4+qYgRXlpnnwouE8+APSDseNcy7yMV9Ii1gQaJvIWNxzoQ+eGQ7R2ExDrx
5edefM7F6kyQ1AdBy9+kVdpR9Rn04DGnsksmRiefS6N/y8CW3CT8GWM+gEsxt2KgqLNT7wFQpx7p
i1kT3mycW1sBbZhxPSmJupxhpzJdoonc5G/OgjX0GxzXCXM9PVB3TsAy22LLEfBnC7f/IqydERdC
W0qsKvb+Gv47K34+uFf4MCTa6jKLNEiQlVX3eCurLPTs6tPt41d0uFh4k2Wf0aDv53JaRwk+KreW
sKg+vYEgxa420Fm1PpoJtnftI5MriJL9/HeoAYal7J51pr18WctItv4Uloa4OAL2KyKjX7RuJ1HX
h6wQVlji2Qhrl3u3V9tZkYI1AgoJCXH71St8GqJ+sWbnRLVNL26LZhsvd3lsavtBm099oyPcKuZX
cuXnUBUnOVL41ClNl9a3j+hKkbXhMhM8iCCGppcOJxQ3hKRsWQEL1NV4G919YRbHxKTx0pyALzet
KIxUmUJzSVmlIg6npKprfTs2uI5kHR+AUaLCL98mBPt4R4w3l/2xDd8gSDJtY82AZhrYAawHUbnY
ii7FHqfQjGmK+mnj4AUgKhw0cnxhKnQ10Gm3i5dE967Meu6p4muI55Opp2fXSneVzj7f6h8aPG2x
5V/Eav3hLzfkOkVg7uaMq9zVHVKuE4ZKejfsXG5E0kBDlIqnknGCvKWy70OnqO4bFGisSU5q8jq0
YNh60sLY5Ib7jq3+28+GX8rDjyDLv/ETRA4mRWD9c5ixHpNzwaev//H43KI4KU/jiNivXlrM9Yza
dBOPUYVq0Ruh2jiYPifkH5AB7gWq02hYolVwtvn3u5lh/DBUA9Dp3yUDG7AuYcFeAWlEFeluXNha
iz6d3CTDjYUgc1kvp9pLOJaMF7Sj33pDmnuSWUe3y7/8RM8ZwH2UZXcwRH2JSQPSte4ZQdnepk6U
qr8Ky9osgG3zYnyzO7HJ6B7xstKb026jY1ZPUGGxNagcIFx+qhgi8hpMn16S7mNcA6bNUGmcsN0S
vx36bOkjWaU4jPAZhbQNQYJZ132q6swNHW+DJ1QPe4E7ueFVMfruyVwmfFQLcCLfqZmaTPd9vwc0
ufDHy2Mji6eirl5sE3Gitn4BJwtFO/cvjALyqYvsq1wMtsBoOnFa5g9LXT4Mg/ka28vBd8T9YhC3
MZqXttB5gM0eYxRIVIftvTvxnzT04XV2f0w5BmE3eM99myLIKdm32IEGpcI6k//1GwMXjJmpjv14
kXV2I0OEazWZr4Pa6H35BLkv5VMrH/tpPIkhPjMsQrnwGhQp5QFeGyfzXp3ps12ym+U2Z80WYIXr
i5lg4YaXrk0LX4wJepPnyS/bGj9h+9D75YxiOi3Yzj7TIs3PiOXMh/teVyzKKWrhenjrNk0jlZwq
gnd8SPHxlptUittim0OU5Pprh442cIwNFrcB0gjVcRZTxKrrQu0bap92SaHX4C1hRB6SpIS0nzfb
bR3qMBV/5D7AQuPBmkqu3CWoqVurOfQ/aptZfJ5BwUokb1s2Mwfn4V5XbCIj6bSp2O0xnevjx7zh
mK7VRcDKOInAe8Cq82uI9jr48w84Gnze3nPes55jnYM6drQOXorO2ibMB5OK9wVh6yWXkuNw/W46
hgVXQRSvANvYqXAAhD4nHEPuCReP1z7jzv4cx2Q4thlKnBhKH2C5ZZvHW8io/haDZxzCCDr0bX51
KMF3hu/vmzk9mxYTpWWgR6pQqYpLyeufg6gKgeCpDTgKZiA7PwFVrGmnySuYPXvGe9fggTZZTaaf
Rd/fKIOLEEEZD3Pmn8yJFR43N1ejuzed6gUI9zme8nugMhuEEfdvda0Z9K4t3rg2QDvh0YclOBSD
Qb4Xut1tzcEqSNsT1S6Zl08UzwC9q5W3bv5UPitEkKh81w2+MFNDUeG7e9kCa5rsdNvE3SsgGHRt
uPbONZYQ1Lvakfduv9SELLhJPoRg+2dMYMyHFxW6lvuDTZU0K06YoD4EWI7IgEQaMH+JNbveJVVJ
rhbawWrvrWzZiMJFk5CaL7mdUbYUyTvDqi9e2L2mbLHF6ysZWh0byxNH25Bvo5vnB5V2OANcsUFl
c04mv2MfiEh/kCxZjBxGcsE4Ect6OBcWPu7a/Fhi/03YFzdlI22MJVMPoT35Y4nRLqd8aE/9PN/7
bZmGQQCaT6YPGPbWCXL8vHS7YDF+nXbCceHwXauWdt9pHShv/82sb0nPIzQ1TJ86nXcDpcupkT5Q
ej+sZG2BNERnUgmOCM2RnHEZS1+rvGpltpubertASqJ37R+82TgnDteQt5kRvIe65e0n/6VMChia
PrKKodW/TARNWdFSWSTTrxi9jb9ilBJ9evHN8TpNfeRJ/hYnSMrQ8PQiNN0Lpypjr86SoevjcekM
8Y7zhLrflA+yciPgis22jZM3NZaPgZmRhuifl5yqKx3JwjVr/K5QuSJSxEwkowwZk+vcmjSROSOU
yix/pLSwQeMBYLXtJmgxgQGYw/zkLa4XBeKua9OHya9wBfavAq9XhGmK57opQgj7jDGD4RN2zac2
bwXy5xB3szt1fAU6DsbBIx9i9tB7v+ZGuQnc4EIVfkny4rAQeB91pYOfFLCUqTEpx18Un0DmcmPH
1BX//jNG+TYXxjOuBGp2t7kuifk7srOI0rn6ZLYBiGm6mztrpLzHY5NN4jX2rTOqPLfGpWsqg69C
ZTx6iYHolYHHVJzhw8GMY5hNxTlcUgaCYWYn8BOzk+fMZ3zkWSQLTAWloSHPy6H6JG9p0/uhrE5T
OeF3Em8sBG9zp32jeaMrQZUUvEmc6WkQPCKz+pp676dFT0TS+5/kIzNpprWZuZvQcZ9aJsQ8tXdl
8W6gPQXHyHPgmWCEVf+dccEjGM/Objn5W3TicQSvyTxUWpNTSSFbSTZ5/lYInszMDEiiaymphr3T
c7+2Jqsnwx7/yNp/Fa5FwZOZOrWkuysletACe8bY99/EHh200d70tngYpfrLQuSqA4gB5HPQjJYV
B4mxgRAHx1SPedHV3DQ0AfbsnXVBATmCG8bLph5ZqGl0YbjE0OwIBC6lU5SR23zUVP8qENytM25w
bU98HsITt+frkAsuGY1EWkXHnDJHsgf/2pf6HrMteUeBXW4bY8xOHcvsiY7qoCftkytKi7q8JE/Z
hU81ZdzW/pxvTGn2odAZDyIw3PCxP9Z1g1Kwax+tsrmLk5g1MqCdXHpNGJfahjFsT1I7qfXxd+Ch
zMpbgMiASVOK4ObaFgFwisRZhS3uXVNwqvAUtxRhNR7TuUt3S3NxgvZTtROWQp1qfTGaI/NR9rU+
NNyAzXDVd+Z2Js0My33yxx3RZ8ew+cKguh8FAZ5tgrYQ7z1racfHFNdTxpfFo675ADeEtVrlQeY/
8oxxWJh0MLx3WdSXw6eUXLFNwcVk2pSzzWA1rIe8b+HZ18x17jrBp5lortibUv/BOL2eMrKgmoRA
Amy3VtmGmEZ2yCWlgDTsk55lrw7YR7bKJp9myfOmoccmgcKN6GEPlT795eSHqJE8GEYAaqhiZ0G7
mJCgcEo0dtoJEy9cNPlC8zUtvPwAiNAAj8aVrcyBQ6LB+BFaCdtrdDYtpXAsbqrutZ2beFW4Mgd3
eu/21wF2cDgipdoZ+bhvMj/ZqGEsNpVawzHF3VQF70NmpBs04X3mBFvDaQaYgf6y6YDHlVgGj70V
VV2ODMRIn7PALrZ5rW9qh696rOmocAqB0to3AkblKkZ9sPTbhiFaUMNeoNjSIHh4zBOZeqH66Z5L
Ov4zl8sudconDQLy3tBX284yag+9E8OuMzKmTVi17PbZYqB1zoS+BnaY5bYQJOskuTsdRo9nIfOa
jq7P/i7kJLe+Zbc0g0W6tVNW03qcX1j8Nf70QAEfbK3E+dPVS72tZYI/JDUezdSeD0PPa4AxBarx
OCKHt1sUduVCf+MnEOW6W220bIcnpguEXoes5k6tX2l3XO5tNAczzLS1t4vnm12zXs5Z6pyoB9qt
M4AXNhGheVX2LG0GGMjgnQ0gG2OTDIT9VIZktWqAKjO1I6UVGUlMmLx+qN+QKo6MVqFEydRG+Dek
aF/mZTulHwqp+akwAP5Sb0c5OZLbOFiWM/prphhFSccRWF+p1RiRY88fBGgSvuQTGZDqM9aWuTm7
2mYwunRflyOPcOLEWxB95L+PafmCQ44Nh1UkexTx40X5ICqQJsb5dmhhKAH0oI8YMPawoO3u3cpZ
QhKMrL3A4nzUeoivgmXhiy+WnfTMO20pq19Oph1cHfsrVx2k3FpM17gufrJuZHSU8qdNs2GgbZKo
xLrV+u+XyH0qfEEQBoFTXStDKx5LcW8n3fyeCP89sD569SuAkF7+I5oW4h2/vobP99k2dLTi3MYX
KdLqCPeVkXLR+NvWG7KzzbgVyUEGDTtuxKvpVQ9JKglQ578VGa3Qbv9+QEdfHtMC+hj22xB5uPvC
6qjdwsfqrqy/GdIJh0eBmJsaXu9FLrZzb+JDBjZVvOv58qn1i3vx8hI5YWmoCMevdfn3w5J7OVLZ
ZlfH9tPcl5EHfQWdmVje+oU+caq9+llj3OAKf/wK7hFqdz/9WjA68YDt119mwFAFmK4p/jt5xi3G
N/EwTsERtO5818Vgr+r+nYIMgb50zRet8+LDv18Wlin2oHs5D8fFPuoGl4xpAWinUh+8Xe704kBQ
qcF41LnqcyGOjduqq4zLnAyXsb3U8wSezQ6OqIbQrWJv+RiKcwDTkZy4Zd1V56Fj6/6l8cF/kqhF
m9RShU+GVR9ymDqhIyx5RnvscLrVH70AXQOQZLwzFvuBPGXtmtSY4BqliqvRTyuMMTHYOfj6NWhi
8AhW/J7GUFCKotQ3JKe1myqjR+5TP3luY/Uklr7+mnWE8tLHlGR2zXKnQ6M+MTWV7L9S/4xbAsFr
blMqYuz4sjTv3s4r8VC2y7PhulALRm5rPAwGF1en8q0DmXPXmMhuFLFTB1fBDmlMxhCjVVLvkf2D
qKq55UEu94GWQz7zGZEHogpu48ovZGWCfbVB2RQMXrAHIfbY2EOPXs5HkdkqsSk6C50Z8vUtzoGG
hbgqIPwn9s+oNdWdZcbl3fT/P0uqPjhSdPz3zy2rXI61yxHpNao8lxWWbksv+7eJmWZhDPmfgO0w
OTHICvxzARJmy7G+wmW68UCEPR5dUo0fG8QP20kMsLnjJQO+kdr7wB33s9sxLARLM+epOtL68DYy
GODmR8S28kZJcc9ejJRrTbEmr1LzzY8RlGZsr+k+s6jrq+Ee00p75K3XEcM8i3hoSApsGTitnOAk
f1aJ5/E3ZcCNGz6ZNmge9A7YqO0otKZNy5/p0UWApN1qdFHXamBKGyhmrbYVs8+e4lO52qRUdpcX
Pb/fpMDix6yMYqXmndfTU04gZBItP+VcNGcn+BKpAtA9ONlzzJTQRoLCtop0rnhcEBirN8doONNd
Fe8CaEvMiwwiwLp0m3b6uFN66V3xAGeRZSz43IoKtisMCMEAiJ8Wrvs3TcozDsT54FnV9OorqFTt
bM8gj5fp1XG0D9CwMO5mmR2hlHUbn37gZW7mlTA3vAUTcVUCUfPeL+LqDQGlW9jIGXVlR5bTOaHI
YbMUdoDDxAwObWA9OKvdxSybep9Iuo8+kHPUsYzAkjDDyJiSbc4/OssexGE+1/V9LrX54sVscYx4
3rATSk6mYL0+lcNxsES++/ftKdRPZan03syq+76J+zuz1Ig3SFz9yeLQ2Ghd0dyn0zXxkKSBQBP4
PuA5zRSlBzb3yXKZyXreT5qJVFy9EuaYPtUja5QEb/JBkdIZeVqhNgzwMQ1O8a1XhSSaUwvQ35H3
hK+3346Jg+5q1KoHs5vOCsUz7UjNTjD2rjbXkcpeEvhxjzNaJbDK5hd1kfZiZHx8ntEdc13X9sou
fb49tDNEkIt2AybTYEP+fwZQ3eUxc3z/3KerN7M1n3QPOcvS9wcAT3hHR9fdK4b0RytAeYh2zJjj
Cd8veiNiQe3DnCwvAZ7zve4q78zcQO46chzDFltG6VtB5JA7sdh9dnXt+j2WhfXkzAUWMw2naxyY
1UX4bX1Rare06daRVncZbuYLbWFfXhbXUvtEk8Gp9u0AF3o9QGKY1L0Tt3gqXBdWHy0yosgN2Wmc
LWsb2yHIepgwbyD/mGs2VPXGTAQCUqRAqeJecwJz6+iMGmK21Ehq5uauEOYT+vpi/8/01NaodeyA
mdXq95WD199SUFyNaTJMw8yUWnO3lwRjYLQ1Vlcpq8xh8VDi2zwCDVlc6LTavYOfma2qe7+SPXeu
IfniDswAgoAZlGalOVdPezLdxSGwiu2h5wt20asbyR2LW93k3kHNTMSXkfLTLrsjFL4OCGnHAAMl
sn7w3HWaVqEWkkISipcXzXZaGQsmzVjkekZw+vdLVEzHDt7kg+O06uJVQl5rvUkvDCAjRJ5xog9v
s3Tma9KK9asW6xfsOeVOmA3qB3/KNuaABEarWd7YczrhKOY7jNNX7st0lGdcElugPukrcfEDSGWY
OWNmJa+m0n55EPlAV5lEkpTTBSyXvpuZ7T3ESB7BG83GK0FBRzHr+5jY7+eu9Ionld0mvQH5XXrI
M5liikvlynoPCZSuoQcDB2IfgidYxEcjLpMru+unPuGxMgs1X5ipTMeSQgexosUcY+VN0fDsfMfi
JJrAvC62leyCsSyiASUvuOaxetUJ7SzSadhZncNYyejUCWu4tmNjfYtXUxejOmvHuvT3H2NpFP2h
YxClO2nx5pPqoKllvnrNZjS0BF+ISnccbpesXbHTQvHx0SU1Y/wCZt57hFfstEnwNOlcYZXZmo/S
nW8tMDquKKbZYwOVzA92OqkjG6ljuxQ9z0TeAM7rhi+z85qbZg2HJeXLJZfvRAcp6Pr48uVsucds
TPbd+pKns58xYOu9gw0x+L7yjwBfzzN7qjsBN5dWVLNP4MQey5Z6SJtoLR3JOLwshum5DizQSdnX
0uv9G4JKdJ4jALbKw+nTuCjFMnVusB0jeCmHvRwYKdhqx+dlXf+xafARx1y7KPFrz8Z3Z2Tp9d/P
MlLTINzg7Wizl8HO6rPOMGSDpKT6pP5/Y6B0mdn0DbMNh88RCN4kk1qO2qSAbBD6RNaeFBSPp7Hu
PZ70kqEseuuhht7K4OZOlF3H9TAHsG4gPyfKHu7G1jfvlA3SOw5Woxo5BU8ph/oydmwgHHBUA0Pa
0CVS5NHtZxwr9QhCqK9GmOIGRog8rr7IsLhU8dfEpLsJBuglXlKT4rOqY7IUJe50zjWHv4Au119/
QPpbQomQLgYQfglWhDiVZbH3qF+ggJbN13/n6XqoDkmjjjUncigyeG8O7sjt6PnuE+4NKBFW9loR
7MhywjrYLPE27kzW4xzk/+PsvHYjR7Zt+0UEaCJoXpXeZ8qVVC9EVRt6z6D7+jOYe997uqRGCTho
bkLZu9CVyiSDK9aac8wY+KF7VlZSHIuiRWyCEIUubQVYZ5ayeMVffuLJjTURy+l2DRBVgxiZKKue
c7r1kP4tSl+oBsiDe5If55MhfMzbo8sg2c67Y+mPtMoYer5PJTOrWhnW2SiRR+GqeR+V1N9HZHQL
Bw1vWpdwfeP7AzGWmx5h3zUNHbKF3L55Ay/4Go1x/EO44cauk82seHp04RmQnIMsHOrr0/3VNLsj
yW98vr+CQQ00vnkp67p/qOumYiudZ8wpS6aNYV49q5iwv9bBLxbSk7k5rc2QcEZMad5cMwWpccpE
GK2poBLUdJmLNqs8dKIzX2q6y4LO6dEL7enUx4l+qlLbXaCmaJe0lRKG+WnyLEP9qiJX/EXAz5KN
LObPm2dr449Y0V6lrbNGdIMftxp85rJ1zYcwn3IkEYcB4T6Wqhp5uFkf7j+Bu6RIIJHy/oo4kMJ6
t6Ha/Y1yTxPm35h3/mAA6l95bPl7P3T9U2603wDo6TMpyj8Nfdgy2C3kCixafAFm4Oymvnke51cu
QoAHTzTdRp9RS3oy/UkbsHiV5jg7JUJ7GztR8i0t5yTwrKnOog1fgFyy+dQgtg+acN7cMXmhrMbO
hSwlErp2Gw2doUGMZjHzBG+DeYAPYS3TGv/ghql6DPvup5xFzZGoJVrGRD/cT8n8kyZmiRDS6ZXl
tTCXJ0YVjtnIrcx166VOtWg5Trrc3nn7WlzGywyB+zaNiWUah2rnQ9xkcuhxA2WZ3OITMY73DYTR
Ml9KyqqA/z/VNo9pJ31oRz0+Wp0cHkfwIXqLo7EhwBWpaHtL0jbZxm4cb3TfQHI4FD9yiUh0hNhx
cyP5rWcY+GAMxFIPY7pM2gjqiV8Y+8q0uiWZRvJ9MHIEab26GaMhzx3XASMNt5sbbmqNmSO4eM0Y
nGK7W+jMAi/3U+ay/7djj5Znp/2VkFO/MnND3aDWVcuWJFKuwCOF6njWq4TuHgkyPwl25r9Any5J
oD/eS9O8dYA/ELmiTbCsNN3coyPJZvo/nf5sfHdU/UWaiCTS75c8IcRjjq0TfKlLydn5EJBm93mX
qqSmZvWNdjuWWXf15stADe1jp6fto6Z8tdEidxek5nf47FunSbtdlOfJgXH6LZ03evdEYhQLBpya
//ey0IuODXz5Z17uncoTP8q+8pbSHu2DqBPvkrnMPuEWy92QM91vvTLBCBIkp/tPuvIoviPJLWpV
3V6bYrYXeXwktzN/pMD8o+ahuokK5S0hXAAxNNSzj77+ELW5e/UdmGIhlMVFpr0k6CkzVm8tb3p/
4RLo0EbWS4cGbWUyzTNYIU55XFrLdIjd5e8zMz4meghLWKS9C6pNAfVDJzbxn2lNfT35YSyBGUAb
dLdSqD156X/TENCwfeBo/P3fZn4Mh+KvcyydqEHqY9t19Q/hUArrMBsIYtBy/CR/wK9/kG7S/lFU
WJgiyPePY++Fm1C038sWAbK0YF6O3aquyuAbU4nAvU6MdfdlRf5rJNI/yiRFoxCk3i6WJOyYXiVv
5TQkc6XxRbCVPX8URToGRT6HVjomGcakxjs2FBjTcvSP0ed9nPUOo4GOsHXj2PPh7Nk5h0SxXSmK
Ae+knsXunu+LHGI+Owuqa/ltJEb0NDLDm2Iectkg6kUGuQBHQa2thS2NFbtyH5HLdUx1+e7bVbUs
CTRaVWmIC050yU6A5AvIE944YfW33jALkYiEF32rmYvM1+igNjx7CltMNBJIJItJVNam0iPervFQ
ZFlHYlb9V9uqV2lhr6OM3q9Fg2ZFFbn2er+n4YrPUlVznVxCcS6xvLJH0OU6a8hh1ar4JAy5NsNQ
P0XmWK77GM5rXeDX1L2UsISqw5hvYJ3//dWCMvvTR04LmYm4K4Wl68bHQM3EAHVkWBg9LNs4W5xo
PQUerRIVrQdcejhTKVEVLLyLCSRuq7cj9QnWpCx3G5SA+ZLOU/XokKa18cuKWWPKaLCr2JM2FQtf
OYzdtQVtjhoEwWWQTt9qJ54ecmIElipnwAI2195T2rYnOm3uc2DEdJhRk9oAhzFPFxfVtvlO1nW0
QVnovTRN+QSuSv2Rop80aY4l52aKjTdU0BGGyyr9aSKiM0GrdHLuIviNdhpH2gxuaB6aLmNWPQfk
eTjNVgbcYTKWs4vZBtYDbRe21Y2vP8aGNC4DmouyXoZuA2uw0A+AlyG5moG2d6dS23fWGEDFoZ3Y
9y6jL8319ram9F3WRz1ugmwekJHXtYoaa1pCfKgf8d7VywmDhOXrBijzrD2nrYkKJjJQNWBqTYur
qTfH0I3KF0P5xmNb2wvafe6us9ALYbq4MLOLXqxKq3amGaZ08Pb0c4YNmTnUP6HVbyGFiFUfMJ7w
NL3kuY8JMGDNeIqsASmFHgqyB/gJeZK68CR2H9hEbDXXzQ/g1NrD768w8TGqShAzLAzDZuHTPSnu
SYH/CKsrLctQCM4hSGf6M2xi477hWzVwvdhg4NhVfb21AOFiDCTwMAFp+9CyRVvFqvIXygqcc6HJ
UwSzLhqzt2BCCO5OP0BpjHNWUORk2wH7+nFstSXMHOYQBMPkre5fBpJJMl2ooxZ9swzfu+Kwt1Tl
8YHps1UeklYoIvN7EwOscPZQcd40Cc27cz2aL5DiGR8H4Re5x3JOCvxljbOtOSSXiEMd8Lqrf0iw
1cnrgT6MWtGrgIAGwhv3Wt/hURKOtuiD/s0zkKn4oeqxrIK3s9ASnpHKHohoBx7ER72tDNXTN+++
hWkworHTxRkJb7zUCbACQ2j+1eIfgEQJGGNYypCvWTZj+dzZe92yXzF0aFjmefJEuvFCiDhsjjUY
MA3U69WfwCrFaXmLdW52zcCtVoVO+gOTIlSphHiFKnEeg+gdo5y98z0vwpJrxOdEhPtBF/nfsaHc
pcbI64sQ3fva//FzsyyTtUr3HD62D0UKG9WYoOqkwILCTJ71qcHBHBTfq2ZOwJq3ALLP/F1q6AeT
df7ERmtf/OgBvCeoZ2J3YUMtoQ/p5i/csH8V8XtMEWuG8hU5hbnou3WucigKreE+0DPFE+v43qJ0
XHPpkha0t3ucNI0+Tnxg0kc8gq3ZU++ybtBhF+Q2jR1ZZgZvkEL6e2TPURQYx9KIrUTdssyBPFqN
RoeNvwNM5dM5YDpnZRsv8syNb7jzEMr+WcSWOhpmurQEE0Fdt/NXthxXLTHKq28ZsNXyI8ah5lF1
0blk6774/f1qfMz3ok5hmTdJCEdZBeBkLhb/cb8mCB110QflQuhRdxw6J9rVCX7pNvEOeRVhnxNh
xuwatCgg3kMRjP1Rtc6PtIhhuUdOfTPSOlr4RcK8EbsE5O7e3qIe/jLn8d/eKQFpc8EKJJbi6td3
yoyAcQdWUVwC4QD8JqQtFS4yLzaefaf80TMbOaoqdlb0NqwVbtxdTQzNxZv0Jzu31arou5R2Tvwd
4ynTHJUxKa5864vy71Nxzefpmibrn2tJXdhzWOU/Pk8/w6rmt02xiCaQSrokFChxTJaphizNECfE
oszwcX3xLc5V3q93C502abrUm/zPMD+sMmXeinqEl8HfVW38qQjZl9L8gISiBOE5MGTF2uzSEhYL
ILh8Gs2dGOQ7NCtwr41m0rvAtPnFm/q89AmYVp4neUdCd8SHENUuLuraHAFrxHa7U06lTgnQ/F1A
c2g1EiuyDQ017Mo0bpG/il0/qpcv3sGn4pi0eVZdQ0rTcl0iXX/9MtpWh5FJf3KRxlgePcjX2Np8
iB78VQJJ1aYQktZn0u1ooPDYDIdv7De3nU3cC+li1hc3m5y/hg9fk8d1obu243iG63y42VyFIsZM
I/JUQnUK7a7a5ImK8WmlzntaA8ZHCrPT8yg70QZ9hl1ofAMDC708FvKUaJOzB+T6zc66dMcexqAV
kYRrm1QZm2H5ATZDyDzPgwAsG0OtWiPyr0P3asiwT9hrW9aOgg/WHYNQ6T+2Mtf+dqtT24jwlfi2
t8kcwFfMCTZswDSYynF6HHr1Vs4tzvvJc8C+ZLYk5Rqe4WPtNt4qnsJrSufgbBGj9ZDrQ/Q2WUge
tUb1h3vL/X7SovYv4Wb+trea4PjF9/z5prMNShqes2yH2AV9uPxlYkU4mxAqBHmfz1mTK2uwmlcX
UdAOoPu0xIHdPZhV6R0L0s79cciezHms7IY5TZI39hCh8CtAbq5xclXy8/fvz/p8e9qG7ZouzC3L
dXis/XodankJyWpiS1DhLji5TnGb9EatwqGCHzsoBhJtHizryP2TrpVau3Owd9/USETm4KGhlN3K
VtQmbtb5lyKYTfeU7/cTNGoUv6NebO8v2+I1Aplomcj3ie4OHgP3vc4snkcD9DnYa94uKunUZWKK
zo7uHChO3DPdwy8udePTNti2LdNwCUg12Oa5H+tAm+2STh8iYpiV7Vkg4ovtV96ph+QcX0d8WVs/
KEg2b/wzNKwdMUrNwZr/2GBMPzDwvmFpYU87pLcvvovPBSoVme7YNmpJgZN/fsz8c4GuK6gFuM8X
imnCSdMaD2g6OmSLdBvuTnOlhWI4cktOOw+g1bKi5dnm73oGK4jwkvIYTuN0VL1unVHT5EAxI7Go
bVecQBnJ0zy2pxPm+OucSj/LO6BG0/A9Vt20srGA0kaJ5OPQOFhXgRIvwYHAjnHI/mqZuP3+d/2X
h7stpUUFZUmLzDjvw3VX1UI0TFmihWPaCyLwaFS3Jro009EuyLzXg6q9x7CC9onO8TCEWghQ5i3J
rKWKyuZIzJp17ocWb0SG0AUBC+msRuRefv82zc9fiUOAuE4x5vBuqfZ+/UqyEMESV+UcH4+RhNqB
erwe29fJZ06VkacRjIV5Y8Bi3NI4Y+NfJEuHRemhTvwniiN6REUBxd9NJD0tGDdinHYKEi1oY06S
DRlNXIF6wyN+5fdv/h5t/uuazg3NbsdiXTeppj6sPVqkEQTejIjf6VqDmkUSrtTw3HqOOGJw+hPD
EXgXBI1pTXQeO37jlEcVId0xrs7fvxfr803HhoD5Lk87ofNM//hBJiLxDNECb6pPGVLphyL1xtc+
QP/gSdkD+cbiqBXpvnGN9NIFrnOA2/qq+x491jgyj0nlypunDCAiTvAnwBxtZ+f1nDcdTivTSIHJ
Vep4z5vTJ+6hwrTfYdges44NXeh00VuqdDLuLCgiSSWHY5bZ70BknZMqa5iz6ATXOjmI6yBtGBH9
H359nqxc8+5sYdA/1F74zpK0qrN0UZvuX9MknRNRxf6WDbMB3UVo8BC9cl0DgLh5hSlIFh26b4bN
VMVXMtoUZchEvy7nJHD0lF3oPmlyZCAv34lzSk8JrZFFo0UgpeaXfVQ4+yix1KNtIG+c9Mw5Zq6s
t3WKGjJozNJZwV5fsbUPhfHDIfOiH/WjQEteINYVX3QCnc/1MaXxvNu8l/OUPb/eRSNvJ4QJny98
BThyKi9J5QRv2KjSo5WB0Hd5um18CSmLr25YmGXxBoapPelTgcakSUm4CslTaIc4evO6Bj2QTE/h
3C5LRw8PAahuqWFTTAiCxAoSbfllh4No/QkmYqRe+gKxWFMScWYuWGRXpJAA8PctE3VsQLRWZni3
HCfCUjqlc260oNwTnhGAjVL6k8hw5QJvhfbcSxbd1s3PgWjpcYAK0Enf0JrAesXf9E7U+HNn+STG
4FN7qIqmQRtp1LfIKcuti9quV83sfmueLT1xdglks7WpErkfISY4RWi9l5Zvb+xEkd0yZhl7sZBh
JJPBVRwmzU5mMwZ3RWT9tOIDDMF8eB0ult5+9SK3g/5gTE+GVoolXn578/tL+N+WQtvh4U3n2KLp
LuZK4h9PJzUmBDCaOqxdIipl6du3vKv/1HMMfTmCm00ir9lklpsmHhJsoUQYiMG8QVKzXlwGdCqv
91hW/ccBdj6EZu+aElR0KFzkej0OrPsrGo7Tw+/f979UOA7eUM/FIWuZzqfKFswmZnwFFdECfFzj
Q7CGaqHGJlglegmWka9imwOu3BmF3IUhlIemYZrTAKNd6JrtHeaXzvw9Jp3/l+/2SDnakUSv2iTj
HLPfIh4VgiaTPIZOb52Nb+ETY5RBzcfV3mJmPRiBm1yZAfdzxOyAPcD8bkXphG2nkfta4Fz5/S8t
PzVT5zJeFzpPV5Mt372//Y8vi9HRmIkIzKenE47dw244RCQCP3RjoFYNUYE7xmfxyfVpnbh9eBs6
gUW3dh6Z7OjLe8RMOSeeQuqJYMfDUycuNV64PanNEXu2Q+6hUShabM0LcM/RytaL5DRJLJwtPkVn
ZSZ1vOsH46cIzYb+UdAQobSAAkDee7hthowRCDi8Pddytau6rkJp6jSbcfTJW6h1k4oEgo4XUlHa
ekhUl9vdPLkoSUV8s7otMhn9m0YviW4b/i1EneqL6/3+dPzw9HRNWJaukCb1sfVhRyS7BmKNm+cL
O44sniAkK+hGBjc3bMJrlNM07GkFAG3v4e9oiXpC9BOTA9/lj5OazIcxKMetp3XRrTexLRmog9mb
JFjn6tihCUT+wnokd3ktir44mGaCVKDr4he3ruO17nrToeuAkniVURjwy4xwXQQMn+/bGIyc3qr3
cxNWsOcuDR+D9729XFei2KKW/HF/1cemR8CpXy0yZ87cqHVjS8AD/q25cRRA5frqZvuXeslz6K8K
z7aA0pofFonYQ+fITByCAcE7aHJfVNHizDARJ9xf5kW5lVGgrpXXs6prrlxp4HN3dpnZK5tW/Dbv
wLWlcPa/Y1MWtY43uwD+ke5Sp7fPgUz6SzAd6BhDJmACTy+3uPbRGOAlqVdFDCgNgf+wCyZyW2Ld
QeJjffFLGp/37hTnpst0SDrCFR/3dJ1v23mZWOg7SjFtwiTtd3Zkv42yeOfi+M/94YjxMSq6YSmA
BR0C2x/2vgOBBj/39EUt/XnQZsOA9jAzUKliC/zYkBy0oopYn9gDaOmGaqp4MuIwuogJe3wTIrSK
rXorhlE/hFn1Xkrr1LEqvGlqOPqTelNqPNb2IHgqe2Ipu4rIVlMgeKBxyNhyJD+XwPOm/wuikPv9
i4VqviB+vctcw6Yw4IOUNtueDzWqTZAdnskRj72C2Y0yy10Dhn8cqx4wbpiG55Hk5HNOYvN/TjKo
e7CnZbUYwELhTCDaNASp4FxMy6q/8Zt2+wpRGEwjXkaWxGw4eYAiD20ggO8T072249x5nsDDlsDx
nvSUlJvB16qzrRnvtd/Kx5ZAmYfKq9OLd5NIkb9RyRdr2zQNHCxTu2xabndEzaS1BhleFu+ZDIL+
HBX5uEm1b1XaFbsAyvsisRqb2qpUizJ3W5Cimn1LSNUNopZwesbtXyxa9ucymyGaM3+aXA8ObtBf
H9KDtOtyQDaGLhjkMAiOGW2q7el/aFcBxmKlh45YxLkAyl7jkGJZaw73rJIGUujGH/HkKkfgBNWr
cDvGoN7nZoQ2tdHVmq6pBk5aM7qItcj+by5mlNrZMZPdgUys5j9RmciGKbU0kgYLaunD/55GK++J
Ab0pRgEPVpb1723MpK5y8KS0feS+tDF7USw8704EpYmMuR+MWug/WF36WPVgpsnfwNiOaCgGyXeA
KV4tUmRIG83yAGJ1gUcf2D0N6PbjxGlXeq2sVWK6WK7LMF+zjTRPkL5ZFajemoip4lg9TeBnibwF
5vDFSmH9y0rBINm0EU9ZdPo+jlhcLffRcrAcurOpcrRiHGrK7M5WNHSrzhnNG9ojSAQrZeOaAwVT
qr46aCUhDxpfF6gmY9r6I26TKQGO3PZEpznGyhQDKE7yZfEce/qRvzdbhnXZrIvRDG8OlBBZT/Gl
MVkKUTYHTwQ9QJFEFd0UDsyICSoqmNSvel2fe4hzD0nyjytZID9WiElLGGKGrwHFsZfebLf5GWeu
817N+pEw8Zx9Vkaz2zPZcZlBtkTqva9d1ewd62FoFBprS4Wk4yhn9ftVxv78WOIp7vHmeCpBTZUf
NiD07eEYkTu1qPp4E3Y4vZpWGx4lEcoHrYOxB/nv8f6vAqeEKhrZ5BulDZVFFJy00jbI9k6tix6Y
lwEcAjEr0dVwxd8l0irYx6m9ThjgPRjMth9qHl77qnQg0cb+qUpa48GaNO/S6UZxGjDqL8Ipm37Q
VN2TWJe+mr2mb1sC/R58N/tBWO9ws+aTk9jfoX2GRGz0r4ke/oEmNb9I0gCIPGQ0lPpLErxIRSob
tJS5+1KT4rAn/6BehbZRbPO+q9GUusGpiFr/IW30TVoW8/5Zqe9MQqMzlLFdGdtI2IKLZgRfbPlp
M3xa2z3DdqTgk0DUY3+8+rkJe57RgHuase62OKDYj9XhqJ1qeFJBZJ7cxMuPGUYAlxCSlZi0cecM
BVh1EfXyQWcza4qr6nqAzlVlbYdpiUkMKl3e2WuDKL8/rcr4wYI9UMVjDpnKAI2mW5swklT51CdL
bwIzNOjKesltHE+h8vQ/rZ7sbiD/C0/pNAxsRE4GE4CFPRsJMpBqG7cV2So1cQeUXWVsmirDej4M
5WPDx0c/EHdTAEeE/I2tMfmMi5OJiMZcQIhqocsfGbvPuTH9rUHmiv/Bwbmh+83SUt4flUc1F5e1
uPU+M+HKOuoBGL8H1c13RARRKAmBokyRPrIbRfbkd4V/KsgaQjj7084SG+S1lI8eFkUmxxOs73Fb
SKXTeSWCmDEuvBqFvuSUzn4OwIHOA9netHZV7G0K5rSIPuVsmjEXkRsLbLQ6PC/YUrgM62jVwHm8
Mgbq1xkxU/sEhm6GWg5iKSc71EH/6syjjaZlRoXF/dVV+dvY+sYJw27E8LJRm4xVfGHTR7yQ94pG
szD5j9XmXsLSZ/FqY2DlcTrblJC3AOqB4zglyyg18r2aEmiZjV6tu3KUmwELxEZkRnQ282rLxeYd
rfkUzRHtg+BSsNJ83Ee17J5zbWvr+AoGEJnPTEh+Ooqel1Bbpah4+v9/anTj7ffLy78UYJ7JP3J+
6uqo+j9UvXpSm3HT2WwrM+tE+jiskDZ1iGEZSE5tCMOSsRpeEds9kyULNHlEw6NV1d8FddZNEDSz
nBooW1LmL1Fg7RFllD8BuBDFi4VW+q+tCb993nWJUnxRMdznb78WYMxDGAbSnBPsj50P7z32h9km
UDaLjBns2tW4aMp6FslQKSxVzNJtUErMQcXdY9wNI0V7E2Jryz30UDZOEh5AivzDZU4gCzN/J8Xw
iOw+mn/Sgl5j5THSrVma6anKB1jmnYPMaRgZYWePv/8ijH8pzT2HljKlOdvfz2M1VLfSoBvLNxFG
48m1RmPnhwyB8RaEi8Fz812di/pGs0WHBgKHEHPsrkOxcs5GY6+8xLlZXRWfB+aGC2JCJmZNSehS
qxC8OrOCau+HStrHMOymM5rw6dlO2V65NnHQ/JcvehxaB7JXrEMCA+qhReSHhYeXtl/+BdYkP9hZ
Za9CLVKbKSz+drBgX2v9XOsQF6syxxw1BEd/NLNrPNWs8IiikMJiCnAN8ycb5vWkafa7HF57lQ9b
WTXu2tLsGDJEt8n1uNlGZkKSX9+sWgEIh6lmdiEO0sL05kATxY0Hh6qnxQq9qdoCuVEr021QgiNc
3DWhiQcR7UGBHJSEqKi75pNrwbYPNCpHI1talWc8OUtddeOTMf9cdXmLAqQ4ltmU8pREBkJAZ7In
+iR/GirgAMRdoSfTsjnAQqyIJ+m+5bOhiQHEIUFHvvJqKECFJtjLFn+GDKLPhGyNxxTP/iKL8hlQ
7tWriVi+Ja1F80Dj7zrhQd8gIxowQhikIlnT8ANa/EPXS8QBY6iRgdEz0dBCBSbQiV9EA9Tz91fb
Z7WqgzaBPaCjm2x5XffjrRNVRVqZ0KGEWXe7PodPMVjfKpjoyzTJg2qDPbHfjF6Vbg0nGRnfdOmb
MaOuWhPzZDHQAU5AJDwUEkB0n/fZjwTto4566Y+glocU4eHfmgu5Jy5BX+GWYlE8NGUwEgI8IItl
nV0CFlDbpoheJAb2d8RdwwOjOXkmz9u8yaS8OtkZvsi01xkdowSZfwyrdtqL1Lfhuui0qGRMcldD
U96j/7oBBVVu8swmeNuuBlbeVL80VTMR0uN73y05OzMnCeKeLJCJi37v9r61L7Bx5Q86aU1fFG/e
p14WHzNNBaZ2iEzmQeqve5oQ/FmsHB7YhSpe6Bdna83pmpWk60WTJe+PRksCYlF0b0qvOybVw3S8
n8IixJIV3jrzOpjXpp7Pqr52wVU3LhweQVXGpT9XYt8EF8c4e8Y5wHR5bWyYESxiIUQCCUetmvEB
e29jhz+0UIPfBARnJdu6/huD4cHPPGw8YWLTXtfElT/9o6sU0um87JdxxRRrPmzj0QqfRDsf5v1w
5FOSPXN043OUPQfaf4+pfvH950a8DPVLJV7y9JWjEC/Z+MoRp6+1hrcBEtm3XHvlgKjxoNVZ1xOR
BMPQg/Rw88JiQ5SV9z3LUDdibHuzRRqusea0z+rLto+pf9p3OmwyEMyiljVNdBUfmmWGNGlCJGjb
DRuB5J5UcLx0ECX77DB4e4sPSRw4t6Cpo6OPuYycqebYaEfSueSBuMG6PDXTfAzeyc7P9Ng5hHv2
83OXIzW8uC5GogvHhFHUu5TepSquNWX1dB3uxzRdXX8+yurm+3wN8PhuLT8bt4C5xCrlM3m24bhA
dcuemzYTOzMJjhreKsjLdrULSie8BEWCBl4am8LcaTTk9voMu9tr3d4hdd6Hlcg1Px8h4STe3k8P
HG56SFByExIhDnZFuPgx8I+lPh8W4RT5ychPoLBGSFYYKtMzBzBdMz0r+9xseuvgJZfKPo/dxUku
pX3pu0tO4KR9SdIrR5Re4/5aOPMR9tfMuSbOtc1uHPZwq7ObGOaDfLvWXJnDLfVu+nCzi8fYu7VG
Zx484joSZdFjnSWorDaE47lg9xMt7ohFkixIjh5sILokN1NDkRGout/gsCCv9FHmj9b9MPJHDt+B
XPboOjeuMpR+mEmFcxPJLe3nQ0/+e+Ty+p8jlVcvImXm6tzPYXuxoqvWXIRFItgFx2MWXZL2nESX
qD1zBC2747MSp1adOJfq1CTzgSEHAZXdH8X9SGGSeQfagxxJfYjqQxgdGBLn/b7P92m/94gGir+Q
hX9WyaCHQjVg0PxjK+l99CdkAeywOhTIOs2weAqLxF11rd6vBkwcT+Oo6rPfePw6qXxigk4M2az5
q3ulCJ4QBMPTUzFQXBzu/+p+IgDIOgnrEI3SIwXeQS4O9YIEu266hZ7bnDWl1pWBSDscYSOmkGMA
iBTj97CpF7aRuN/imgEGd2a0vhuR5n/vZKDox9a1t2x6o//8eZ3COrSbfYDycp0ALn4QTtld7qcc
m94l6kSwac3GfhiLt4lK81xbVXrFAIYHJvnDFlX6TQ1NvWuyL4QPn+vneciORsy2UDNbzGk+rPAN
mb+IvYuFnORznMQegqFpLWYcWtSzddVHsDBTXeF/ys9h3jXs4ck5GUnhGrLhybTliytlcsPuFkk2
uFaiVqJUEtYxXK8BQPEFXR6pxcUXzyZjXtd+qZ5554jBDVQkDDw+bXFdOsGFygYoPypUm3aqeUrW
5kuKfWUlBDaOJCvtKxktwJO94FWiRgfDQW/T6bKWRk9H4O8cq+2Y+LjapN5Xc5LA7+sU8/MDlBEQ
bRkAD7gM3I/DoNiZRnYUwI7aEYRwYWNwkYEbbJUONwcujXMeFV04auRVr+cx6JJiXCQzWxo2iUZS
4ZussnrTG0pAm+nIW+izY+yhTjdH/x1wzaUtpq/mL59lOny0NM7QDTJJQAf9QTHAbCmYmtrKFrFe
+3jRwAe6klyExkqJ34O3uWDw2u9ke8gbaG52NW5kJdCBZs54zF1tWyPix3KjiFnueS7+/kP9LGDh
7VGYCCTUKKg/DQEm7NAETMJtC5VfvgD/Jlqrr2NaBn6/Eo2FHJmt38m3iTTEJHY2OyaLcWMyXnTH
73qkgD369PQKYTPeBZWx9aRLt3Mwv9jhfW5C8k69WXXBY/suwvxwd2WkXg01fM9wnJfYCgWy16DM
cxJZ40wTdfrgOlO2ro3WRI5GgBSeKjz8HSzSyZzXb2QK8/DJWLZlh+8tJJK19kbnZAhzHsO4IERU
h0IhzAx9lSHLOQcZgduJLkfoO9oDmyz3lRYOI2rDN55sEVvLbmTMZWqRRxSGzNdOyBbli6/oX657
C8k/ckMG1oJd4a+/uJ6VdE7R0S3oY3cHVcQuUZctjVf9IYusP2LEwmtsyfh7upX0+W3dFHzW79+E
/S8rhMWiRgWEiuiz0ClFxuWmRjYDNcK1bhJaA6F+28p6Tk0pgz1sT1rSbDHpG5LthyV0jZImfiEL
4o+QuOE/IU3sG+JHjo0Od7Jnh0tHGOqp2YqfBZkrN0R91WVunDxwI+mHIUCuNNZZ/wRWG4V3u2T9
LFeloO0VNuMRN3N59gJFkGKGt32c2yVtqciUgJKcpDgfwgrfBrzmneu2+tVKLe9Zq8r4wUL4jks6
9p8dh8FLY3nF7v7/Cr2NV8p/iNsc0Zbjk56IMXzL2hhvA/JElv5gOZcp1I6BXlavDnYZIwv1OWGG
Hl1kPKKNOfU6pMVRz6otQhLv0a7sEXkuiXW//0IwfHxesyWzGpgQdD4c8bFNDY1WKRpOJegzxChT
4J1cgf7v/lMp1M22KFvnI+3+h7DzWnLb2rboF6EKObw2icDUQa0O0gvKkm3kHDe+/o4N6ZxrSaes
qmkUm5LtJgkCe68115jYA09kDKJ1lJrK0zaeZi9avYhzZwx0IsVHqcUIvTgUhhRrJ5ip5DWwbWGc
piVtT8PFAXdBexIUnMl6+7S2l29Sk4thnK1dBSF38xlXIsrik6FJWdqJUB4xMuYWSXetFqF4jJIp
cmOKw4TCh6sRbgYhTKE9hOYQEtrYOCEJihtWGDbyWcS8q7VG2dd6BvhIitIJjekptk7beuqzs2uB
ID3b3dnszvN2ZntYuVIFmi5peclIV5ouS3ItjQvCKPtN3XY1Wqlmu1bb1YHOQi4oVJLqhsCT5NDw
fvMR7uuBn+66Lg5N7rxc2GT/8Mcvdj3kbSug0OLYHNYHD/jLfaedU1xnjIYxUZXTSnmiUs7wWuP+
PcxGUEzgztM4K67MnTbn3C7J6UrG7DmP/zTTrrpRT61u+yOlLMUl0R1u5HFxtpvsk8LszrNNDtgx
dUb1wyYs49iRyRJ1rCie2ivTi/Ud9sU3ZuW6x6ZxukcxeF2UZlSEnXLpHpPEfFIFKG/Tk4mh7mQT
3DZ8zfN2exgzRX3EAJHeOV5rfmKQrTy2dYlbqGI/tWXb6h6pfZh3Iy8W1BaEwsKMnHp80cHW3pjD
dm65MzogYkw7qHoPjgMGRHh71h+5zZCpzojB0SCN/G53bmiM9d6xZR+fiCT/m0Bt7zGvehyLsljd
MHLH6GltYTIHFj3Meh2ZT6VK3jWjl7USEpU7HOyxcGASegOIBngLQ6YbAUOQcMtmZncLY24etUp5
HTe7+pq57VfcvtDD9Ji35HdLR/WXJgMzprS9udVYLmMNuwnyH04XAFqKWVUa0Ttk8KlhkhNfF2lc
RLoIw8WQnUYShIAAZSdXSMXi1Donhtjd/Myo9Tqct+Fcx+dBOwNk7+rLvFyGml0rs5DHMr9uy4VJ
X9SScJZfZ/3qDlJdctv0K2q725RI9RjWd80dFzMpscuQkPmbE9/0/ejFRCbdqvYe6Jbi3WngT9r7
XLmhob3PNPyI90t73yo31O8alRua2brZBAv5A39n16LdkCDOL71h3jTTm53ejF4eS/Ma70d6HMjT
4Mr0rf3kkNP9STi5eui8oXmqCP4ifFrkz0R86neA+PTHzWrfWgOO16Wmltlep+TqtVeHB9vVwmTs
XfnSK+7V26VXN3XXushv/LxIjQv7NanBvq3FPd8vGQ5k3yr7Nhb3+QK2kjThW13cZ/YtscGqSD1h
XXStm71Lye9l3uVy0Oabbt22+bbuEtbNcLhl36byu1bnirryRg7D6FyxSOu4pBuptLmK+IKW+FJq
UnF/cfuLkxFIe7Gts8Gmkb3irqo5b0D/lVPBvLFxsqYTgUfZGz4VtC9Bo41rLlN+U9RCCOVubYSm
EWJb+t0tSm54frzAGarGbc5h6oE1+88W9VXdZivXJ3ZytqMcGds+UdhUrzmxVLtSuAYEtTGoJWfw
pEiYSSqpNQ63mFiAsDHCdJFiyFphzjoLC0hqqpQ9Bn0diC4wSL492kZgGgEkrm8aSpBDZD7DJwtJ
YXfssMsiC9tOGxFFXAN3tPBvRVmKKVMqbb8LCx3CRz5aJzs9M4dXm7kXLJsCRFbvYFPU2gm12gni
dTGesvGUeFFKRC8vB1cu2JcxarVIcEctoyUOkYjDkjubESa8kEYqTkOQcGhQA2sMyDiBgpcRDB0g
ixfCyzICxua+aRpCtHEv5BVtGj0Jd/E+wqBO3d/uWVjQ/Y8PjrWmZbLbcnBJ/uS/6DR7NhUC6IiB
oQJ9ELBKyNIGC5ocITwgozsmeDq1Y7bQzDwSO5BwKU3gZ/pT5S+ApQdfVD71TaSZ/jr4hill7XJY
mJl+ofjVroZoXkBmu0i9mrg2KL4DUVuBz+STjId6yx8tluH+bEmt/DiSP0Dhwl9ob2CeBgzNbrX2
U2x8YOdIuiXR2Dgi1uloHb5rzo4IiptnHnTv0Kn0cIBAHzTYUbsSiO6JFP0gpT26xXFUpfpdrUIq
4DEu/JoM2oIRN6mt8xcKKGzTSaBYfPJsKGIh4fpAaVuehCrs+sMujf5HhoHEl/4H10dUYFC2K3F9
ZuyRsYu0cNyDI8QpH34pyYhIz/0ZE0zui9z3SJr1jg2WJ3GszCMUFkNg7TmWzTEjty8/5jFLBnJ4
DxWkHZnqcgBUXwrGgw+MWceRS4gEQYZ8rslxK49mdwQTjmM3h/WuHQEYAZnV4cI5RzPxSWZB2y66
M2Lw69cC3/lAncAnxpa+myF8Nkwln6DgLfITiywdKWbc5Zg7HxkftyXV7ao3f7DAlvuT5Q+j1LiR
GepDYdV2CbptTPZm/uges8wHy5MYUhrpgutxGWhZHcf6ONcMVRwxhUCZdU2ciYdelUfp/xLyWDv4
IEg0Pnos1wuiRY/5LDWox45QNUuqUfgjTsujU/hI8IEu8rgg3e8Xf9qPK5+jzm8C4ZHfSqrfRfkq
40OniOX6QJZQzt8EpUXYehbYmm9qvuf42uw7YN5mX9VYQTHF6i+t1LRry33XO4KUxAJdm8fSPJri
SLL5OB57AqBZv/G58unGTJkdtBPVD4aJJ/Xgzb+pDuwWwJ8u4KaH9ce2mK2moqX/uEJtRVtW4HNx
qcU6U7ymmj4zG54+x73hz8tSRWQcpBjOXNVn8ITlyaAZ74rzlGDDiGNWX6WxPdEcbEJXLU8L1rmw
mBOWqZDEsKanD/9/KJmHODjOu+e8F9N7NfGfed+S925615J3YxcZYOBPdwLqm1K+2ebrtL0Z/atr
SsXmq8Pj+AWl4sU7l+lTLl6G8qUUL0BsHfMjGgYaBx/T5GOefHS3Z4YArfrZ2eU6H9JFKl8+GObT
UHywzKfGIB0H0HHbVGQuZ7b7XAiFqIwm/iu3s/qF3MOox7/3iEUFa9Q05oeSOeYP/34r/R8VW4xX
tNE9hl9Nal8/VZHUeQCsGcuKV+08mC2jXPtBlOTNNCVWn2bB4LwK/VVtbRI1R0u7dF3+qfe4QBPy
YhwXVkiqBlpyILWJZJkifxeAX44uCWWnMsOnAs281w0tsGIY53kj0wObSn2ayo2lmFdcKmtVn/an
Bn68c2BOkuqaejQTXHJNFBxdjpu5z2JdrbuRXXAZ568krFsXQsP+eci0Yy3D3LdOu5v1hXUoCbcM
SiTnflTcj+5Ebmo591xDoKYdwcpG1tBWLz3u7t+c4M6vZQ16Jkzz0oLHNUBb7scTfLX1uFD7jRO8
c7nPSZNm4wziROAnWr1TpZ02j/WJFOuWb0qg/nrMOkmxdEGsW+JSHlm3INM9TvcsXpT5+8oFF2Dm
BKxckEkuzr5yYfGSF3L9wrolXb+vW+Y4YN0y7vq2bmHp0rABzqJpjYxWLlpQaUU5ak/JvnSJk++L
Fjn/BoE1q0UAaxBak5Ne90OjYICN/W7CXucK5WECBHb797PU+bUkYVBLlCZBBqQ8xmR+fDcLorVH
0JAtmVggSEpKqtcB6+5VuI8zjkBQd614z/oN464zhwlhLJCb3e2yH6a+pA2SF8uhg88W9W62MCeE
z2wodfOPUdcOLdDPo7k1U+jQ4qHpyTAj34c/01Jisf771P583/fxoQGc7O9/QFDh36suCBPJs2Dw
apj7E/keLoHVl5qPjdlkgVP/3QPIfKjy9dVL8q/NYOX+lov4eVp0EjSyjW6DtbjnBMoLLWj7cdax
wBS5Wr/otWJeplnm8fZ1/aJiBb25X+2B+ljTecVnMov/iCdRfV3H+DpTh3/pcRbsxI22xtOleJsT
eZmOzXfUX7RB7568oe7/ttROvStMHAKFBascg93gt2PVfvz3jw560q9LPiwneG5VPkG2oD99dipF
RoUw+/awaHpLOdqkUObozQNDEVPjb7QAvGNns/bzWcr3JNvvqlayVH2GlFFPW/6WdUwPBtsSrFiv
DKl5CTwvcAsGgkLHC0j0MgscuqHRh66QKu0w37Wk0bRLsVghR4hGE/HayxJZTWTsGpYIUyADlVsT
NUu0NtFM/vYij9kSjU2ULJGZRC3GwYahy6hs+KqEgGWWXakV6muotQKGJTQnOOn43IfyweLX60MD
oGkfeiLU+7CyQ0uEhR1mu+Y0Gnf1aeQ2Um0azUvEFMi4UA9gJk9vIgaK2yUSjRSFlZL54kYq56/w
IpJImSMjibw50pII7NeK+S2J5kQ+SKwQxabUhhWwC6HQWEDjjw1T7HlY5iG4e1S4BDpLCYKM6mCZ
giUNppS9xG/aQr8iQigr2tz7VdtzNN37mbRVlk5Zz50OqHnEhq1WBSECeTU+a/Svaqi0EekA7rPt
5ArGmy17psdAksSSVZGFtfScd9hvCp3omp767WcIgZfBBmSSjqSeCWfTHtLkk0emEFhIcd+KebxS
3klu6cbtqG289F1dFj6glFDKbtTGQ6yBuZtViA9QL+0HF+v1uRtG6mLeXLwkbvlV/jNTSTvQRXIe
MBsT91SzY55UD1TsbJ51qyU6l8JSW6nDRbX/0CTwuhxdYjISLgRbKoiNEYnxKbGUPxk2GL/QKX1c
KuVrmlvbh6bg3zWntngEvKr8bk7311I/HAWP2xH9WSw5ew/kH1Ugh3iU0p1U3s7CnqPJEul5xGcF
CjB7tqDPqqkIut7b3poka6nyAHYgSnnGGp4V5BdhLeoM24hwCYnXJh1g8FoQsmYrZiWfzjerUEiX
G434N+WrX0d0QecaJpNa7Peh3O9+tn/83ikfZsuECAY10wGtJxLzsFZ0OxWj685gAmG7rPkpz+z5
A1YuL9SaF+qB5hMpkMpvuDa/Dvhh2/Ywb+sME3Fb/xnApRXrZhZLocA4ZB6jTNvmZrfZV/wAbmCV
Rk1INpTazBu7KC9JMgUAXoWZYB6jBEAte9K5IbO8p4LAFWe7g9iqw0Qb7FNuWxlbr837NJbmk9t7
7W9GYFjO/XIVhjDHVVg1gePqv5SEx6Quh3o1ksOyxWp3SOBrYhxVxNFVO405zQn4ZiOtEIupU/Lh
MBnsO1ObuOX9DxoL515WgZMgWjDQZsc+b7PRgdNqvGNeVzXk1oQCgxxnM+QBQ9nwMGXbn+SYWEE3
OOPFWCiW748mbXlvlmEM7ZHMp8bO37DIitPUEDjethhTYTdeumaOL6M5AwCJ8yWwyZ2m1F96oF2p
193tD2u1Gs6qE2CZrtznpvHWJkxaRfXpYVhkILXWlcDimtZoQS1kAPG8PydE3h4ZF0qPm8QQr43N
lAW9MN9Ne+0+d2PArMIm7Sg10scO5PYh6WeSOHBXP+7PTXrjPTCeqwz/eSKnZoAFwSEQwx3JkWWv
G7tcaTVe53GiXA8ZloPdFncsaUl12VY/z532Sa1IZFZVAhTzZuDONg33PRPdl9TQuke45UTfrQSZ
l54SjKM2RWbcjB81gzTAuXGZrrH+ympqKeUG8r3PijVaPNW5Y4LTONZipoRlaTP8Txj6hiERvGOY
GGND9gP8eKck4ZSL2HnFrGMlm/lcxQb78Zw2V2lj4i8Uov4kJpK0O5LyJl2HremxNrGH/N1eFue4
6hSRJ7r6YEO5TRaO+nFw++SxNhT91fT+MC27eqngUSdZbESFOaTnBeTVeX9EJf77o7bqPK6+c/dt
JsapgDp0Y+ue2nZb/HpgRHDUx/kCf2G6TIBfLhVQcrJhNi8kSuQO7l/+uWSWJJi9UZy2gtUVBLg3
pu1uVZozUxvPBp3EIQYzZIriTEqICm0Z+jFhzP0X1aPxOQj3XmQ5Jp2qHu9dFiT7T52otqPbgZWy
S2WkSaeZzJ5Yo4aj0Zzv0h4jtwKXZEzER0fFScF82ePoMclq2xuBQPbQ0NVm+9Sw/ZyNZjmD6VvO
7Hi/P9KndTnXHicxe1duuLzap3lstyd30r4q5mCesVaLp2/PlwPD8Y133X/anxfUm9xsJMbE3PBh
sd8dvVI8ZozDnDWd+7iwGYTgzvbkOQ7Ic42me2J08blIZqIaN3UjwaCE0HuXyWez/dmUoJ5Sw7G1
T3Q7pCKEAt8rXRhIK98Ow7wFtZKAMGusAWMWTTjG1XDVGkoMqoiCscqljb7oShR0OztrCCXvoZur
4eapbIOaRY28ceH16G9bbPLG2fooMeHOuetO+w+T+jfwCuukisnUosSUy/9FI3q8FJ86kVYvSp0E
3Mjd956xuK7NllOl0LNmR5knnXdhKCqf7/anNsAB1/0wZZ+7xYXQ3Jlzetwp4ouEyw/0AGuZ5LUQ
VONN7feDK390PRJuusJcwmndusvYNX9OkrjKmVn7A6GUvi2nc5beJY6m6h526jd9HT2cs87EWkLW
dqJArbaxX9+NdqvhxQGq7qZGchoxGNzRh2ofVSKjs7Kf71lJ/+UAD/zQGcSLA7kcrgWZYGcIB880
KQbAXg7DsDXIrnxQAPIabIyr1K5Dj/9htOnkrpmkud28Os8ozGnyPFcNcYc1K6FxpVGlNBJGHrtp
uxQEjZ030v+AkQj8hzmdDPloP2CxZlUrjI1KmfPmKlkdESRq3Vylt25mrRvnuplfXG3cLorlMGjL
Ju7AnNF2cfYASndryBC39de2qt46G/N5OuoF5dOYLVhrYidd04vRDP1ZHefmYAK4OcKQI4R0jKl5
jS7JKaRDsHZpVFBQmVozgWJ0WLO6zp/GkhT1iZGu1koY6gA2NwLEx+8Nw4hqhXNsVnE2KsLaYmJ4
7ud2bu4Vs0juHRrO2oGQ82lTWj+l6hTE3oDVdJnbU+7QD2V6xolSYJJ3s6l5hK723w8TOV932DUA
3FvbYXWTXt4p0jFqquqrKb8LOUH0d2PT1hGJwMNDYlXkSrOyoIOS4u9I8i/Oav7FHIf5aTbtiZQG
kb522Slu+TSE6wiaauX27aBUca8crMo9OHwHTknS5sTKtjL9uYCHtzX9BVJlvFnlPb7wyTqaRs1J
cbDu8mL9w8vSlIjKIX1MKKB7mWKdW2uJP2DIuGoDWF1Nma0A0tJ6v0oQvRDbenQnMpfdTT3FTgdn
3V2Xg1KYdQBmqjsKpxHUcGPjVuTVSasmQXFz/stT2IyZbQ4+VzosMI980IyEvmNuxucmYRgJ6I6/
5sz3FBNBaJqZZM8w32kmyWmHOh3iZ2w3X9Qid75YSQ00OCG6ePbI9ZOpJqY7u1cd8uexW4lbW1P1
czt6zZ9Db5Le7qTvZTxPfmwzKVlaxkHH4cEHTPBFVSkMBf330JJBd8lbS6VQn9u+lRhfN9tsn83V
NE6aQQpXQ6hIyESre5kyxeGk1j+sGnbYJnNw2DLZE7HeTO6KIRfRb3bLv3ZrCSBVHTAMOvvlX7wX
pFDZ7jiRypRi1bpPez3iLVWPKuxJN2tojEwXA3LfgX+X5FSP8QGgPDVxroAMNHHr8vwzoajToZu9
52bQP6vMg/9mHby7B36s3XoshOHk2YZBTeZnu9wGOCV2sJ8dWCVT4FfKe9uqOdlijNns3V5WM08v
CyyuyOasny+6TgwkJhrPWocHIHi+oFxwMGb28hsDuH5KLfdYlCTnZaQHAXJMq2OrfUjWkMgUFRY9
i/6qaog/ylaTb0r+Jww02ArGcgdMMvPV0fzT9WIwrbOs43c5bQxdx+i9wP0o7WtaaAzkeMxud05K
ob4VB5zfW7QxAUGRIWtCuDZ56NrMeIlBDxk0EL7WhnpGA8xJ6/fUK+kdW5yBQLfhZvn20L1o8fq1
bIUaYRUwzmYM03wRNRTbBcgBg2rP/35m6L8u4PkNbS64ho2pjjX8jyWwRttGl7tGxb4MClzslJ+h
2mZMBibHmhaBZfS4+I3ubZrrlgvDNtzznfPC1KjpEpVl8l6tnnYX+L2d44+GW3tK7dQJVWCQj5Un
XjSTIVkr0ciqZ74svZ/KLr1vy875jTnF/qV361IIYviaaXabEqn5UwtQq0v47oVTH9pVMz+SvrkZ
f2eeVT3nBrFVTp0VtzZTHqfmK8vO4rofdI1tNHHiWmQv7vzYjX8Xa80U0mDd1lUjP4mZ0JhSfS+s
8uQt+tGReUlgfhh9Y17BaTL1WBojUUkbyGaQrvsEUaJrn4hRUz9SZ2Y7wajxFzE9pi6XEa0kE2mD
Lv+cVyS6UPnDGVGOfzMJsgTD3Gp+K1L9vhqI3zHUb2wJo3NZUC/c3Ssnyz5COg2bRjwPVXEdlbk5
p3q2vhL87TP14rxUS/FJsZTHbEjmj/tM3hz/Tdbl8Jtai6ZZP2/9XJWhA8cxgVric/6l1+ImZqIQ
hXjQeh/utWNIebsyWNz0hXupqg+EGcxKoJrBqgSiCjclMAgiHclElHLYOBRRBakfR4O/uWFRRDCT
qiJilhfpWDT7iGojgd3pwEhPZDiRu+G9juz85DhRwmrPieL8pDgRSt0oK065G3FDX4+ly6oiqt2o
Jc5ZpUobTWrE+pBvGHIGCKuRN0TMCilD5HjhVEaeFyq7dD1M43CepZh7mnbNaYi8LdDtALc0GsYA
iJVIgpFGLuA3f+4EeaGr6kFCHV/SpKiu29AemznsdtVNiOBld/y37GDYjza01C1oi2m9SzOLaFnX
HP4UkUNk3G++8tYvdwOcmRArbG4JVL418ycqVmMkQkmEB3Syu5nqzQBzqEo53Q1zjNfdYlXaYkCG
JdoNZ0yxq53vhiGogJX15J7f2v7WYYIpz5ja0tvY3+b+JvDDpLe1l8YYBSZ6ekvN6zRdc8yezPxO
V8HjUqoEJMlihAgocYE5JtrvUlugPResgCifpRUQier8zQ3IMsWmv7EbAhf6c+UJI6BGSro0BA6V
1FRFGAKVWLoBxwWCV9g6hN6GtcOFN1KzqOwid43sNdosqSU9rS0tyZO+ntRdXnd2rJPDsTtb3bl1
mY7FCXoucOPtyqcLonFR4i+4KuNlTq5jcrVbqT65QgRst2u9y3Wv8IZsucyQWqub7l5nfDnVbaxu
fXXrMOVUt2a51dWtWPyMJJjlli23siJd4pbi5SNYcr65800pbx6rY2DBfBky8zqwHLk25fLRNa5a
ysTGtZ+uiSmPIyn0PC6lNIdf+2o4l0VcLN5pcWE6C9Po/B8nJDZIhB8SMyQ2SMKL8UMm8Qkn5Dcz
5ML2i+y0/5ght/84If9phvyvE3JYQqP8bobECVnBo9qdkAWV1e6/TshvZkickBpReO13M6T9v8yQ
/XZmZhknJFJIJDGkHxInJO6ofPdDYo3qkh/MkBuuKfdq7co2EG83zb2iibddhOqXgXedtxzCUrUP
j+sp05z//h3bKUU/LGb4ijlUFj3qjBhefwbPgTmvRphw7aGr0oIoIUd/risvvUvX1rkQ4ZLf477u
/KFIW649KwmLOkPLkwx5B35lPmAFNwiIbAkyMqjlkZ+2wnpay4faw0gA6SQJqJBanHFNGQyW7T2I
lDyssUl6xl24Iice+dZMPZsXR1kxVJBxefOouLdFjBFuS+ZAVYACqXPTHO1KSV83x4NIyCzob9Z1
dNR+uVGQKiD5ZYSCM8Djyj//R7EVg2Lf5eNA0Ml8/CZBX8Y+1om/sUV5T9g/9H68+krvD4zSCzzN
Uk4ReLsoIi+wzAX7gCA2A1qFjhJQtkIxTACiAWtqNWFWh/UUwhZDQgt7OgBaqO/KvXCdwpJRQi2s
vdDlZrOr90JrChM2014IyqrQw0oP2etK/7zv1sy7hAAOUNKEaRqypsvTkPHrMg07O9i49kNE2IJs
lMLLr+3qkoAdQKL6JSPH9ANUv2G2d1dMf9iFhihVEU84SLFnQGRuWwpVMHZO8ghoGxHrihrPh00N
e2rOgxFRtCR9tg3aPPgIMoD0OYNNkh5oXiAKoF3hUoRTEa59OO8aeyokYd+Hi5CaRDjsR2Y3NCvM
+3CzwkqEqxUWQj7I/qNEMNxBcFtodFJaF4o83LoQnAcCVDy7ARpdwtYCoQUL3fgpaJrAmAIjlYKf
1Tk+yjU/Ra0fT77SSOVvJMSOHkY4qZ4s4vFIoDbEhqE7avORtjvabCmI4yju/RzwH7G/wicyDc2x
v+4aewiSAeiNtQ88MyANRDGD1JJiliZJ6N6GaR1mSZhzsuzqprCuQ8AJ066+Dpk/XFiba6GYQk8L
1zpUtHDjNNBDcwrJDXV3CZ2m6Z1Th8jbpZDRzf+CM2RXbWO/C1qbJLwA2/l9ngQLK4QqyMeAulIL
7dL2M9svOEsmqWwXg0COe+So0I7HAsZ2WBA9LLXOR1OVKokXt489xMld5HtlvZ8ZvrL4JE2Unj/l
ARpymtdS3RIoOpmXgacHuhc4eqB6wcpJ4gUz5wmnRB9OnBucLWSscXkIgeSTPsSVsulD0wp78V2t
CBGopcUKS04fThwhle5S2FZ1obeGOpniXajSDcxD0YUz50jOiHk4uQRwBFxpXQbr3MCeGDQL6gYS
I6knUmoawMdEyuRjt0ha32PfzWmSSxGzgv0bKYMUpYLfXLF/sRBiaGcQznS4SBlsIX5yVuSiWpVe
MMUHEvbsABm5tmlCzrq6EpZgH+2xK6770xnt8W+PsJKuwx3zLh82vZkO7sCK3lqS127o4tuskx9Z
kir7bsoh9NHOaCVYinlIFQdziVv3p5WPWhgOhNFSfMh787KtSXq/p1pZ6ZRQ3TjWsJjOQ5JSXB5G
986ylU9uoU+Pk5fXz0Ypae7b71rrvwJkXM2R8Gwae3R2WCX+eMH2+jgpc8Uhx1tPMwDyGrdYI15C
27JfMvnT/pQO6xLKFCrMc5pe5vncmGe3kiK+NtNPs4wGPjnjyS6lHC+qpyjRIxoxBYw+S8oheTg9
OXTw21NrnwKDlVhG2ryUu53t7by5Z8rPS3lBU3mZp4tqSHnJteuuTnJtOqnJu1bddfCkyvqWrbe8
vg2QlNsgWW/xclNsqaK8z3YllLXm+7i4d4s+JdzcUWCPrTpIWIo7R1h3SnuJk0uSSpXmeZrPy3x2
qrNXseU6TcwkwyfNjkZ5cscT+0PbIy5DqoF90klRx3EtKZuXl56UVaqxT1p2ruxTRYdi11peCN2e
eYHueZkuGoubidKbVMvscEdp92puV7U758B6rlUNyOeK0vWGsvqmyJza3+wS/ofBwoVjBjmJOzYd
q1+w2Jqol7gtSZ+nxoULcVYKFimV+ZDGi3Kcm9Z4XgelYbgVugJLoFcb3/TmZttjDJLzQ0OEiJEQ
bF7q7RBSORxBUMLlXCDt+yuTpQ9Top9ryxk+Ur8cPw4Kly5jGO/treaKlWEoZpQ0apyteXO7Msgn
86+xz14b20s+wmbsyR6RtaJ4pGyS/dVU8/ylxq8obMgdKyNSEs5AbTfptC9FOZwsk4vauOjdYwuE
77DNvcIcT1fdZcpaHwvL7D/yNbVZdy+vjTO+ECBBe02nRkzpkznHtLOBsxnj/WbV7SGrN+sPN27u
U+MVdIYnEz2nc1cmT7q7OKGjsyecasN6FJWyHHsteyvq3rkxQ4n1umfCt1XwWzjNRUBvYLhhUV/7
VD+D/rbJB6yAMomGwb42tT/rCtNCiTAehDprlylV18f9kHcEFbZUunzXjAm0KEAPTn19SYVQn4dO
e+P9Wc5irmh4ZhZe+kG74p54Xm2hQo0YwMbarnmncenCTtdLK+1UnY0FkEUyZf1z//csgP+6YIAe
94MikvhsHPKl2w5TbG4XCmTmW2tfWAGb780Yt2dhrS7GziT7TEvnTW2r8n5M1weQnC2X1EX1dUoi
pMBDkVDn/sml5PiUxFTQ4qIDSJLGU3rgLqmT+aQvTX1fxXbDBAejjK3Z2O/Ur/7SFKP+ujbiTGhP
AqbZunkuUxX/fjP4HztkSi+S4aqCj9MZH/zxCjg6s2JX1kBsQiL0p2zEJxNvDJa7ADzfa1X7um1w
vVoltxg0UtTnnMVjCQbZJ9xCYT7CCzM3TQCWPSGtwpVJCPpMIeXy/4dR/siQNF17Jt9DI86ey0Zz
PmsFQ8GNQor1uEzeE+2Qv5bWvSXWi1e+xuLVKV/z5C3d1Y1vhg2wWmpYiM4Oq+a9aN7V/JPIPxna
+7x+Gnf16yfuZiUXyWVo7p256Z8Hy3v89/cNyPkva32W+Vg+mXkGiAh1+8c3bumIy7UEY5ezqjz0
djoHQt3scLa05ZMLu5VMbPjKxazBGF1LAA0ONVBtPk/5Y9+68Hh6IsQ1s/EhKUMlGzV4QQKIe5ql
Xwx3SB7bPNEPCSazh2FySHGsYTz3KgxFy3Kutm6sn6zFsKHu6Hdtx/uROnjFCY8cPySO8tkDHcOK
g51rrlcj4arWXzFTsofNhm2qEJ5UaMO9aY/cpoyWdWXTG5EVV9qHvoqftzE33iZdRJVSq18194ur
OmCK3U2Qcc1hbDpxrUrbIVtdr065Rl6XKP6PunNbbhvJsvarTNR1Zw3Oh4npvgBISpQsUrJkyfYN
QpblxBmZQOL49P/H6pp/qtwR3TOXc1MRLkokRQKZO/de61vFJ/TE+adYPpiiqTlhkePtVGUaLH17
jkfE0C0Bq+kUjGAq/GC+s4ql+cCUPfWc5p1oz+VpaAp95VdsjcyLumsvEvLe5j5MoCyiC/OwaIOX
vXVHtb11Xvd1MhAnaesbqrycTts4DFf9xVu8yyeVjgK9alrWLfFu8OBHtX4NirnDvEAjbUHVjZD2
txrkt/8EtlMm1YxG8l9dKj9fKWAcMI/htWEuQfrkpb34h1MhTz6qOe7H1AsWfb1m4tmb5h/5BgST
UPvxDkVER8TeVRUHc6pGhBn//A38I/2AkQi1Hm+Bi5W97qdjqSRncrDBPKRukeFNkP6NCTXGQTNk
gDiwHLQ+zfxSUZZqVq4onHfFyBkZIpLezY7cTYRpozGJ9tH4pTH4HGvUJh5l9izf4GI2cDFX9XHc
mut//s7/oX3Hm2ZJCinPUFyFP6vcchSZk43zP6VIRaoWABEqmiwZI8vniO1+R62w3okRY/Vvr/vv
b8t/yPfu/u/ti+Fv/8m/3zq19oXMzU///NtThxmx+c/L7/z/n/nzb/ztrnjru6H7Yf7pT129d6fX
5n34+Yf+9My8+u/vbvdqXv/0j31rCrM+jO8QIt+HsTa/vQv+jstP/k8f/Lf3357laVXvf/3lDQS2
uTybBBj7y+8PXWIpaZb+4Qu6PP/vD17+gL/+crv2ct0G8/qPv/T+Opi//hJZv7KHAEezwQAw2ro4
n+f3yyNB/CtEdy4/jhwREUAXX1Pb9Sb/6y+ey0NBBN4CwtXvDw3deHnIjX+1mePRaHGgx1387b/8
1x//py/xv7/UfyPf/L6D2TX89Zc/t/Eh/IfwOaHyXrJCAaxYPw2AZGHXVh1Jfd06c0g6g4r3m3fp
GEF/+lczAxbAP931l1ejIcYAEnoXZYH7s/BuFW2lFAFi1wPpyQQEF9u2L7JaXGVIgFCLD+hGgtoT
p8Vg+qvcfj4qF5tUGNrNzWblxVO86vZzrRwU4Rkc4X2ZmWxvSn2xazuzm7CQmruyrPofjSyVTsi7
tlKZ6a1MBkUWcNpC0nvZvBJs4jLkE3kii0Y+u7jPSOoRW85B4X0uyep6HfyiNImvI/MwqqXQCeg1
cTPD1q/otNXRkviTyM7kGNjJEPgbtKp+vbZsDrljXZ+g3aHN7IzvvKA78N7tgu7DMMPDtZymo+Ec
L0e9hAy1ATwi3B7C4AEEPDiwwtn2fRMOL/1E1UoAYLaPHb0WidcuVpmEfVU/bSxgL4hRASs1xJ+h
OHNi86An0EFr1lo0YWr1aFrSbNsx0rso7pqjkFUFFrWkiLx2221gbGmL9bGIO/m+lH4HxqdfI8Z8
kQWCyEa4E5HyWexKsmpezQiQqV0c/znufaxWdR19N4s7PVkGc1sZxEChvN5+Qqzv3Q1DWDE/7jz4
KooZTWfFBcf4Zj7KSbastJ39LtbcwERbOACvK0V1gLK2pAc6F9+Z8zXkgto0dUbS35PaQaKBpWQq
E1Wp8tZr1vzKGUL7tiL2+Rby7LAHaieJZVi82gBpdezPcU9vQfjolhABD+WDU6KghdUwHdwtxPJR
xDXZV3wOPwqOCjNjYtIKCC40p7mPjUqt2Rk+R4MrrhqBmcxHH/DS+hV0k6ma/DeoPu1RVbM+ul4F
RaOdL4niYq3IlulL2/4hFBF5owUPM6o6+4fyCtqKpQxbpsYNsYpAh25lXNmGbzhTx46S6RisrXky
o+d/iGjPLrtLF3k/sQmc6igEtD6NmEnbkKjHLiurZLTUoCDCccVVhK2WO5FZ9ldnQuCYDy086i5W
9ucLpAZ1bs3dEU3lyMBqhZfuBb2NzDIqrAiNY6Nfpp5wUq20g2Vr8aqkuBjeOQ+0qP4YJxbJtozt
tSXwpBG66T1pyVWn67a821ZIZ2sYTzuJ6A3RXGPULiuAmOpVLRwoJo9sihV1zljF6nHjMAQbPJrW
l0IrkAhVL2Zrlw9sYEHnFZev1z5Mk5lSM7YWdT+nFUEQoEfouTN/DbY6u890Xj4AxKhv1Yjeuuxa
t0yk79Ao9BsHU3mRw3Wi+kyCSXQPmeYAT3KD8yEPqjX1g9K7Zyran4ZgLK5IGq721QD0kP8H2Tmo
wg8cdv3PtdkEbSzWpk4b7y7Eu38MmgaaMaJvvK12fjUXpXufN+P8LufRTdu5ju+W2d/2/hx3D7kt
9PMgthn+hMXlu7k0mRcSgU9NGZaEvtN2WOCZE11e2vrBqablZfX9iRQyKodPWSe5/AdipVC0ZRHy
wGXkjCjJv91HwBD2l0PMD2uKZ8zxcYncLlhus3HxGOJ4eBZU9VKaWd3b8Mg+QefBudHJkfLPxgso
Vl3ykc6Lva/zzBwiCSM6zzJgsYtwP9UVjr1NAGZDNyhPq3LATZT2thNWBarBrbFiEqfH1T5IXya1
25g90eHd12jU4x0HUiJfPBIVdoIEj52tnPye1tJ6t2RW+Zw720ama0EIyG98QaxdtEA6myp66lmj
fD/+TsYECgsugEwN7j7IL9fzLMLnsFPMkvm9m6r06KoZJ7rNfJrD6FmdA3V8C2Hd2sxpHMVKzPLA
nDjyCjKZo9L0u4qQynuM0f7XubPJ+soyEmryoaZXW06QwgFwpvF6kU+NvS0+F0UW72EhuXnixu0K
3tsZ0ion8nenqtr+qsgdOkRk+CkAietyaApv2tuOxJYd5vODrObhJgb7uctFLG8820Ysq7v2SnlZ
/B67QZ2asskUZrfau0aAGlzDvGa2TO7QWzF2/WEkOuAari9Su2FaotvmssGEsgu/xXLZ7lBw0Zru
6RcHeGIjGXof0YUVJBhRy5UC10I5BkiNuja+8xRqtWQQml3ECcnkrUaKjmQxUX28KKUrSKssyr43
tGflrOVnNc7le2nFwafNa/VXz2sNNI3p4oQatBuO6bRpcxOL1X8RirAz5BJoyjp6aEjo6HAPJZzB
GJnh/dRC405h+eoBlJETvHVNFn9k/SzQEweMe7gj25M3b+guumJFtF2Ol+6AKnAkEaB0iKgCQbDj
glr8vn/X00SUjK7NyFaEfLjmvqZSd0ZuOdcxSSCN4BQqFcMalGJODMBnM0MDOXlFtRvNTQjmAynh
bb4Uw3ldkCJUXeyfcoTWBy23L33ddGVi9MLRrc7ym1yJ6bXVerhymtph6+aY2MwumfHhMIA/q6SV
1EG07qN+9BNPZDG+0TJAG08lzwbpW1fwUvULoeooQSC2gztB9lvCqL0pbXcGGxOPnyNXoFNfuvyT
1K24JdXUenZqU5wblMy32ia7txdW9mKx06QEs+GKLuN8vOXQ596LBiO64ASMAFEABqmcpZv5pqLo
SZZT9MV4c/VUdJCjptjr1n3VhBH+sUbYB5vw3Mc4Vq2V4r+rOdTkeZ0UmQf9qMXH4iVjo0ocgnHw
AFIkwBBfzsQ+1d58HQeLv8MewjAO7Oq2QwFEnHKE+j1xCTo7BSsOBzBV/YKWYwrkTbY4KcglK5mm
GNRDwFExKbXKvYOlCv88jRIARecuxyHbvCuxdlNKbUw+yxLpRM528bxY7cJaW4zHMbCm715Zz/me
lqX17PoELNQzydtEnLnrQ1xK7yrMGiffdU7BjcW9vKM1oQ/Sqx2gPU303IYzpUctO/1D2ivKT8/R
0Ic5ex7HOG5fol47zI7a+q4Z/eZE9gjsjVLLXUZnTiXIpsKjLzJy8brNzd/DTrjRh67NczbNcNQG
TZ1f7bRTzh8K48tHZ1iRePglelGnZzx6UZzZcAdm6yb0hvqtrQLNvehk2AlqJ3Dr1Mr6bU7i0fZe
jLVKkLvsilddSeugbVxzK4nGaw/SNPpQLJTuXH+5+DZHkTjbgxSvuFLzu1AVU026qQUIp5HjsZlW
4l/4xK8W6WV9UndhdcNT9retEe1TGcKZCNrC/rw6dD7zZttAUcb6Uf22iRGfe6GaD/FjRtDqvdNH
+Ts7/3xg9chn0ri6jZGbdQn3Ji04iTK3Rd+MlC8hwebiDLbLvdMExVtcGrfbzyPR4Kxq4sMEpW0H
UF9ejTM9tXH2mo9KaXHvzn4Hlnlxd0bXUFrnxvlU9ZX77hgLZ8ywaPlFMCz5JpvKSwfHK4tkaZz+
GXVY/tjNZD1r3a5+0pCV98PxxgsGY2bFmEM+bj9wSywSMbVxtRVHgcTr0GRthOZ6Y3/LB5f+SGAh
rh4CbIVbsK4vRvnDDpK8c2ydEBlK48dwnaqSnDiUXvXW2N8KP1APxNI6Z8/k4m0MiJdjLOng4zeb
ovgN1bZvGy1p/7VCJ+1qAwxYF6zyExk3SekM7R1haEj03L68W7TlfXSyS7aRZ+n6HFpT86DRJt8X
nsMuszWjd4A/ROxAaQU3Re6X130IwNzrET/53jofOnzxwB3c7UTHGqGjdgbMk+IidZQzMvXQDW6L
IOdpe1E/WkJVT6Kz2xeZjVqmXotxIG2pc+6h5i1fikyKbyFn5AcZreZ9KoL+JhIz1i4bjMMGBfK5
W+JeoqazMFuXI4Mrt9c6pTRHbzlTdHb9UtzErS+udVRF1/R9BOQksbVwwnxdJnFeFFc18RBpNAp/
YZZJ79vJcudaICL3k2H0p6+130G6s9hGd0ArrQ96jNB6E3EQXpIWmeKuamKani+xteusefQRabZw
L4Ci5/Wjr80QJbZv5WXiF17+NYKzvBx6VDbHyjEmSz1aiWA0OJl81Tgb9mSCqyUVJdlYexYJd6+J
mb21HRcThK1HDj552++NsF9nh5HQtvX5CZ7zSGDg4l3j8mCUssZYQovyyyTyYM/28jhVnqbGM4+w
7c1VZWvOHRakR5FrNSFrstRpHSpxJUQjTk0O5DLWvgQFtUXPvT0bvsGhvKmIJmVt9/K0FRA3UBur
NOu7/IOGTp1oD618udjBB3pMM5QfxFuMSeIssVyiodvJUxhm5Rd3drlgFGZzE5DyN5l2Oq91d58F
oM/susq/jiuS8bXozVlAOuzSzgBIqqqguZ1Ct7xZNkfIZC1n54ZiJPN2cbTBrpkbvEpRJTj1j4M/
dwmBCNmarAiD5c5u6urelDBLNp1jEtOtJV+7kSYwuJM1HHaMbtcjPUGE/2KkE0YnXKjnsbiwvLOZ
ZmaPPPS1Ww3ef476R8atxW08+AwoOd/5YA+nusASVfcBmPMM0hEkYnNXqZj/TUd/fmylF1+t/tq9
Y12pzpFkJUpMY8kNfUFTPI4SX1dSq6wmLQabN9DRMfXF7LPfNnp8azwc85Ulxh+9H8dHMwmarnLc
ngEIbE/TiIRhaaM+9bwZiEtQtZAyuTYf5k4h/0IhPfLbWY+Xv+yBV3a1BI9YEm72glkS0PsoLweB
mJiZh9BXihjWidFQSmAXJ6B4maMj8ZbUXsouyuEwzFw7ewwuBKBGZfMF+lEZoIednWlN1OK6S1ID
AkX0PAbiPp6c4QvZ2P6556b9nk2lYuq8Le2Puar6Al6kcT/mEagx8JrxxLXqXXwfMWDHMR2X3JwQ
cQP5j6vZqy/9UoWW2y2Cc61a93NnY5PakbgIQKQOShBubed+RWFu3XME9K6sylLPjhJhWos2PsSK
ndPXq//RxbD0nWHXuO+VvaCN7LJdFDTqIpXMmxS8Y3COsjyCZ5zbbJYyQH0sHO8mi2eR0PXqEjRX
HJgzz1oBj8xe26XgZWM8L9y6qbXEoT70SlR3TRVK69hItxT7jArss8nzlbO8Ezy6bWU/Va0wn7k1
xpPirRzKvK+/SqgMR879jBMHkoqvxkJOjMXm7CGKOM8mQV7pBxpwmvCpvLzZZihyxaii705BVO1c
Zu1hWGF253owfPCuSFa+tq915U313o0swiDwMn6f/AU0oqfmG9f33qqI6sJSk82EWcNY2SbJkDqz
MmJFFKnKVFtpz11NYyNs4Yr26I9bX3v3HLO8uypsCoDYJrYSjL3dt36JmcARNJhqb1tvJLtbioHC
LZLR9O16sei1b7JSDaBRRnRdqxDvzmtxU7eud6tkQPGRbcMjULhxN9W4QGBkmnd8mxePrwhes673
b4ARF/se6CwL5yJ9dI84/EgaHNiASk6D1+HmcS519IWT7LrizAqFH5JyGM6KpY6IsheRLBsSqXUp
zUlxmoAuGgf+qTR59egH40isifaxX6kRoPOSydkBmuRCoZllUPFgMF8XY89LRU65o/ytU9Ha7Umx
m/bJYq/dsUMCQtDMZFxzKCd/ftYTATTaWafnrQzRjtP5udFj73WJFZqiStY5Wz5a7dqcaXFNFw8S
DMfane0bbh3yC2vPY1Hve7iu8IqTyZZ+KoawOMZQB7EjBP6txbETkQiKGfxH9uMKqPM4b+76FMQr
amZ70F+XgAhXgooodK21ozwbHDASpVe/KHzWd9Ey2TCIuEQt2+5vGZTmn2YtygETREsnBr22Svxo
c7s0KzK9xz9DHuK4GvU6haJ7pELcbre4mL70Zq3x3WiFX2Qi8gNzpCllWjhrewUjY33J2/FHxFmU
+FWywdDlYzntZwPAitWi9jbr2vHciZCYRpyzeSVWy1TwrEv0jQPle5U90Gu2ksEaJSELrY2WNR92
G+3kpNooDVewMke6aS6TdlnzAdPvMBwD80F+9C9JOVQ6PuHgo3+tw5AJ+EzO2hh14yctwuVBFdn0
LHTRPKg6XI8chKhXmiG+lhu1oF9ynNzXfWN/Al0DbTnPAxvLIhGoEPBzuq6Ng5/Ow0+IP1g6uy7e
+hcLk29/JSynOudbPN0ZLHHfsL/Nt95YDhXKpACKb96Kczk00328zT5lZN+cVNcFKU1/yWE0yPd2
aLoPDd2FpHMbuc/pudz22Htv3Kj2EzuG0rBlTngIirGBp4+sapZNeSjt1nkJti48YSEAoWdBbwkD
giVKBoXL6mXpOK7QS+xIp94ycXkFpbxpB8/5HFeePHd9+5U4QU1rYCFLyGtAvNG2eeyxHX2bsiV7
FF2RHUoRh+dO6/hNFr7/o6rr6WGhO3mmZdft/U2Z674PJA1ZPwdY7gf1tZL0GJNBqhhwhM5pFi3M
/zuWixGfZ09GsGAl3OeiFLdx3FcnJvkdPM06fCW4ztsOmd0tH/AkN7tGbv332q/VeXW7Kh0acrIb
+ECMJr3gGNvCeQpYAp852mJQ0kWNYrae8g9O1MaGoryrWOAvs/Ji67zrznFnqFuT+dF6tnfgGXsS
b6e62U2bBf5YleR/rRVRpn3TJJcosodhKqa9CKfgTtlD5RywzaNpYRFsknCbi4S6NPigFIK9mXjb
CEzZGH4rOkXs4FpmIWvz3Czpik+egiGatJsQ12bfKqhR6UQI2JHfH3c8M27kcFYHNlB8HuMY3ih2
8oNZenlc42384E1ZGSSasnbfucbbr3M/HWZK5aumiJyj2xOBXjlQ3WrDURtCf8M4P5+hqxrfk8jT
2+Zhrb2J5QuahKJVsMszy6CnDARTjzmkiROMw3e/T23VR8myEPjEh+jQIfY5XsEY9ZCQh/DRCkxv
+MqCE9UgO7qzBAlzW5oEzVLejW5lPnTzsp3Z7/1vObjrMI26AmmrrDdcIXpyopM/iOrg+lORQOiw
daLWqJiS3suaE1zq7CovSzmkAF2cBztvire65qpxcwFJcVA0IVqCtZC3+jX5vsVkfaw4f17B16iu
ahIjn6wh8jDl9H2VqIHQy8SpOiYePtxtJiaYbvcOW2xa25PeM/+C09S4DmEcOHjd0xL59b5C/Pdd
UGGZxPhNdqrXDQmY6bB55469wyLvkHmtvc8DXKuTXvx2X5dj9Da5dq2IrVuIDp/KqXsQCAZ2TPui
b75w1HTQluZ7FKF1UbKt5lsRuu1jbTKYge5isX07hFAZpfKb2ijYdST5pnaDpgflx0xebIFYaqhl
+Mq5GlBTqRlL+1ZdvhdZ5ey2QrvptLjBejvnRLAmet5kB0iPpATSwuRbC8zy0SkKjypyHny0JFh0
hn4dP01tEZ+iOCQhZADxqNVlymJXvlp4ErWePNW3b9Yc0NyN3ZjyGkVjJljG0mZDiwH+x96Yki/D
rSw7hmbTaCHuYJf6uGQcm3ukY0jGLjx7d5tfOlblG0Tn4QWTshVB4gzEg9hR6z0wc4P1Fa75Phzi
7RxjGU4ie+5OgMCKYsdNFENMj5svXbWCNvM8cMF+J4o02DhWke/psfUPpX9wC03tMlbNtYmD6Kaf
kLpSeJawU0XwZVIXEktlivc56OhlrZbdHtclXB9FaSnJQuACQmz8sJmSWBH4txqfQQZSy+72EgB7
CymK92SK7RVFP6k/fF3nAPHm53WOSGTGzviNn4vf/Jr8RcUXd9xgWVyN+ey+cf33nysztFcVaauP
64gs4RRbymGeEDDVC40Z7xt2x5em8s3HhUyg0xKKPo2r1j87eb2lXCL2Ef5C9+YoOiwszFAWffPi
R7Kqd6FpKdGWaEDqEuHwpiuX++cYdcntjNJzN/PjT+wP/EVNRihpAt0JGOHSL8333l8ZxG5xXJ/L
jAU5afuu+sRIenjigy7GVObKuIl2trVhneiFgR/bAwGtMiNvoTo3KWcLAVp3G6LxuPaoAk9tTm9s
Wj3GkGUXYgqqiNPwell9Fl5WfcgsoR84KoX3tl9MAgsePl6rzJoPTrf4Dw50hClhWN3AD7RDMmHk
fJ5kfmFU9t6NnWnxGDaVe7/aTvudUW/mpMPYeI995nnXQb0F4Dnn6hbYm/pG5uuYLlGGbTy0mhe1
+cy2TXcZcMMGH0qHj0f6FnBDU9HQb9VrE4ZDg3S3Gj9q6dA9sfxhP9Z9e18VnfNkd3Kj5ikt7GyZ
f7aNwF+Npeqmb2WUrvnqkBm41nDLDUcTuUZNnkRK11/skVfARF2f6eIb8E+rA/86WM4y0tmHERLC
46r95ns3MfWnRTUVdxIYg0xB8GzX7gCDJck3aX11p3g8N4xSboVwUcLFRK9oF1BaOHv2t3oiW3ax
5uqTGRCRRcxm0q5pqyO0vngXLcF8mmQ/kDNWFlduKc2BEUDOKr7W5dFYpSPhmzjR3g2J6TFzHeG8
cNBcUmC8KEV7YnUDkGCNBAoabeYJFl/5xeOPeZ/bCMnzNMd0n6OK5nfFVUkSWnBy1yH8CnbQoQSr
WdiYZccl05guv+5tjbeJrr+V1mNUAIlpnY+rP1wOInb2TIJZQVvQjZYrBb7ks9C9Tmd6aJ9jZqkE
E7mCqmUOr4d2ZGLj68b6MhKXm1gFb1X4onxrerE8CborT6XrzYe1c9UNAk5uKlM3J4zRlzmADY/U
X5ZdS3wUyfI0smZyxW9nqrs3eOP9xtA3sl4JVt1qoO9lC4iH2/ybdDeUkhS/5yL2hp2Szfxq13Hx
PeC8zKob95zAfZM0cd29WXj4b6uRKRsjqGBIYhrj0NJCYDm0Hvr+S+Hi9mdgDrOJFpZD7LgxE6ZA
Ka+9FrYHdhbbhSvcxP6NVAgLlzgXz8pkYZzGomo+1RODZ2OLGJPk4l089dPVxah04iC8XG11Txaq
Exe7cFg6kbqtxn8ahN3Ob/wjVUJPfjp4OQCuc/vWurSNJKeYVxVOcb8Ts+pvLUfYZ7+U2bsmkOJU
KDnx0qO34IYNg+9joGn2eKPNsVLHRJapxsnOkCrmHyLSESQWmw19tNxRXFdSwAO2l82saRNN+fcW
Gdqx6HCQOMOW0QuL22u7lGq3bIF1hTs7f3KyYnoR3JFf87Gpjr3vQW0J7fWGzZ3uRwGE717mF9/4
ElGEhCOw3yWM9Hd6uCEUISsCNtDz94KF/zgzKLlR/dKf/+I2uQ0FyomvPCnr/Sxnou9K5HXNUsy3
cyvFDyvQ1pep8VfYbct83kanfFH0S5G+VhOtn7mgHeLEa3mcA93Zu8UZsUZCBNrPBidPEDfup4Hw
4HNdGdCW3EDIUoDUKRN6EMta5X5zKU9JArS729LR1fe/ONMQKqR98rpDBHmby9p7imxELZmHqAGN
2PYUqRY6klUSldYo0b5TahItaDH8EGMGolYvOKLHXlxVvatZIAosFgMbZzZu7/0ItCKIWxb5uZnJ
TBjbgLoosl19JIu1fhplYWEzGYPCSvJWw581hfPVd22LRijFxQfLxy8baic86czFNF0G5aPZ+vF5
84V5i8KleNkYOsSXIXOWFIuqHzrI9Q5krS+eV5EU5AHXZZqyfOqr1QA/dGxnt7hlmAytij5Fduvt
44ZqNy6Mg4MGp5fpa+eGGMr8piv6AZ93vpw8t/EeZL5GNy2n8l2IJOUgC718+otpqwadH2a/sZtM
6mpwEnVUg/wTCHrcaV6eGSPMKdMTKiDIIKMF86KlveRp9xv113IotEFqhQljTQpr9u99ApQflxlv
1FRU28zJa6rSv5ghD6LcrfPrRbrjPaQj90kEa7WPXFn++N8r8f5nMruzem8fTf/+bu5e1f8Frd0l
Renf/0vO9g9au2P/qv8kzbv8+N9Vdl70K/Je/2IyJHCBMCtkk39X2bnRr2glAw8LQ4Dh+bcY6t9V
dm74K+0zOm88art/F+D9rrJz4l8v0XpI8Hxk8UhU3f+Nyu5n4pzlE+Nqk57hWBFmSJ7uz3LXagIj
R+I9Q5/9iksch9aFg52uh3a/XkNQDKfhXyhsURX+EWb/D6/4kxTb4nI30cgrttgXHZZezn9/+Ox/
lxL+UTr4cwzXby9B/gPjOpS0PkrCP/9RtUaDJKs//FELzL/xqvsUHGHrXE3pvHP36soW/q78F3/d
z/iBv782yqXIc+B68oX/+bXdbmhbTdOTD9Q+NHu5j5c3XTjp5TN1+UzjON+BQ+Wj/Vcvja7o548W
0B2naxz0Pv4oQNN/fu3QjD5UGKvdDaHbNB8ZBBXxF1ctUz2leg31RoRhjC7RSuy1mTC5NhaZPh1n
FvKGmYm3nCWt1LCfRNViW2npxraH7rH0wJ1Hjcy/TcVS1N/nuoRVHrVRu123ROBlWAGLi6fQ1g4a
d4OurEgoTkIDBX3UZG8Va4A1L5dRSaSttLJ4Z6momg8zRnHm41VVyfsNBk2Y4xq1G6TeZTkgwqlJ
VO2nZKsKipFkraYh5oA81eXEXHvukd1F9th8yKemzveCdqmDfdgnqsZb79XiLf0TaQlDfQi1yc5k
KzXrsZqpPtA7WSOVViRo+dLt6LDkaIfiTcQNKRQLEN0j6ldk6b1f4BUFUjLhFB68Hj/LXi9DRHRO
sbCIP2y+vTU3YzasbAlR1hxbIH2oYUZ7UidOiAolfV7rAgo5VTTd0aV9zUUV2CmlOxHnlh+wh4bU
K/aTZIAX7Y0fr8veL6cm+ECzmISVuFguI+NoXZ9dgfEHpq1aH8sY0WlK2Iso7u3OutiU2wHa/tRC
VqEe5sPzd73TkBYIgDwv01kv+iKTEXTXDaJIyU5gBps8pqLrbi0OnLihwGvESW9NYXfoWDtIAMgd
tCXdJi/R2rbckstcPL7SWxtZB0JgAvw+Ha3YnWvVU3usFL3yXZdFfXOkjUzqTrPc9Ar2H8bYxn4p
KSjpelhIAtBajHVxcGnZTtg+BTOfDOlSRS5XLJkrb90qEneT+faCpKJDZoXXgTYJeVdZwpEbOQuf
S3BCjFF6+2HxEImGdhtUadhzkt5bGFjaH63b1dPZVWCgaNhuWGfxeknq+Kih4SWcCZIHWnuIEyLc
JLjtFscCMRMLPiWSjvE5q26c9bUMYsaBw3CBoW7M0dFZtaO17aQAZ55aY+V89DPGPjvyYs2Q4Oza
6JB5rixSGXC8dihK3/tB5OXzomLV73zPt8Lrngmfv1tVRGNUcpeJh9Hv0M7hdJTpiFCiTekb12Ua
azmj7CirmAi1wMaZ5CNFFYnvdBZgqp6eFVINX+TXTT84XG9hXWJ4oe+tEuaeOE9K25KQFWmudv+P
vfPablvZ1vSrnBfAauRwi0SCFJXldINhWzZyznj6/uC1dm+J0hF792WPM3xhW4GFKlSYNecfrgt9
MR8knoOiW1jWoj8qlAhszeDzHWltKLsOxHn9SV2b8hNAxGr2BiEmH77U09y4GAo1uTNKcfxFCsV8
uh15uzO3fVlcVRgsU/EtrkAcoEVvaaljalOj+GG0iuadkloGFm+mBqCNAjgCPsR6NaqXSgQTb5lX
KCeRugkhtJTVkCoqSanvYKjos1Mns/YsU9JwKtXINQcZSnSJ1QWyjpP1QqrvVK6G+DuQuyFp25q4
ENBfU39uEqk0r9ZmGkgptmsa30gzm5fbimW2BC2PHaF3WA/kPeIyfWrUBg2EekHI1CNNh2C03SlN
2jpC35ffG4rOOohkFU37KOhmq+k3dzUlQ6INuynjcTXrVLqflXzt7tdSA87sGEWzQMJlCs5k8DWq
eolTE5qGX2Y9MYzv/YjrJ3gtVNYU2VG7VLJQhiuFecW9VQKr1hwpKPT5z6IvpbDyzXapJdJ83AzF
gas+sxEFW8oLKA3WBIhAH+VCYiMwAZVld+h49s0D4oQC2AjJ7AXIGJ1CxZfslKZX2nU06hIi6tOs
cjAeBZ38WY2lltrMGXbKi4mv7pqSYo0oYZIoFVKynjI5RNwJZFEP4cJJS4jt3P/ElAhywt/QoTT8
9yElRakfYMeSl2Hl9hv/RJXKX6qG25mBrBRZOfXfUaUq/QXpgOOfL29E6Y0/9E9UKcl/8R0NQSr8
B6E3bR/3T1QpiX9xlHMzUyVD+mOe9Z9ElfA9XkciskguGf0uWQNAZCpvwkqebFJKKJ02FjvzrhHM
cU+dT6V23ubJE24Y8mcJ4uV+s8UFUpwZOHSwiuLN9hDhyLpPRxe+Rh9xc5XMXwnbBiL90+igFwKE
IM8qpBhWRUuPYxghybiBRpHItvR7UP7yaqtyz3XUMvRKoeIB420xq/U6KatkZNvN53vBSoqT0AP/
d2dNHgIVK8oEMAxyHBLF3jh3Q5VaUE4hKy/RNiiS4vMsgKgeiQGA/HeiPYjSaqetEj6hnlhzOus5
8IupNZyhSYvbXq5RpqAQtEOvCgeiFUEES6SsnAtbtZEbpF3E4KrG3BBjKrBtj6zOTFKhtcq7MVHy
WzniG9lAXnoJrcordXVxMH4qnKweZX+1SuWnYKXFVS7pkDXjEehea6pzSXCJVKW2qkkgpXfzYGX7
RlGyfWlksmdplcSFuJ+/z2wiT0ucVj7atdi61PKKW8I49NdpVSVuLMAiz7tuPG05aHy7MFACUjzb
ltajkICvOZowViggT55GD7UZG/MxzeosMHAD2JNv5Vra14Pbw1a5M4m8nCxcY38x6sglAadf5Vop
/ABEbE029JD4sVGBSjhJHs13eBhnv2R91YnN+vRY5BU6XQoInLoSQQJFqE/aikkNBAypwJ65TkuD
qSKaZw4poG6kJKvogE50Md1PJroGppZY5ObjBVurdZxdcSsCTbDkiC8SRfytqQAUo5Cd105GfWP7
4FKFCHu3xr3mFpXWfo41DQM+EzDz44iAeuy1kkVmjxNGTq7yMNIHjwKTIBwIW0YUcrGfimRruE9m
jAAoX6loUEyEQzBeylugB9RXk36mjjEqEMIHgpTUkTly/Z5hSr8UgECRITEU6Z48R3maKcfc1a0l
3gHoq08SObvjXIqcehGSoIlVpzcrIPhfY92sJzlr9QcIos13I4ulH11tzaDs2/o39cz1R9XMv6LC
wNRngSg8l+18S6Yu/iTmTfcl69AY/FNM8ZZe7bR7aoOrdUU2FOhrKcpAr2TScK5FvXuCOL2OKHzM
6GbuAfvj1gNDXDQBIKWIxw+jCMIAYPoE9prETQAhlqoeU7inNotUJxNpKPrlS1qu1KCbroT5kicJ
h8lEge0eYxUA4Ws0WLIjdpu/hMikjHZFXUWCY8hjXNjyYFj9d/TIleu8madfwIMgBSjD2ty92H7f
uVW+pogZ7HFc1OG2idwnZZmt7fXlylTXVssNXPFQrSPhUjhJIQaxdkgoM/WS/vhxa+cb6N+tqbqq
ohsogvV53VppgOoUGp2ioV666vRIgOqRavr7cH3FnHx5Uz5XWTxvZbtQviC7wtilFCWMMqit+Ipq
9XOz9g+JSaK8by9osr/xQvvTlomjt46sI2kLzqWXbZmVkWdmyfiZqEs6kAao0uzLz7jSSHdZAJrL
gYbzmcXmYxr1GH3+eDylbcBeKl+dN8/Z97L5Oc8KeA4TMENv8Fa3wI3DwQLbNnbJMzzug3bRlvSd
BgH/mKR+DGQsN3blywaNvIoaI6FBy0TJBym/+sfGQaIGKKwpENzdcsnL9s8UPO/jyybPpmg4WTHY
PF5n79cBZkan0M2cXwK4cMe6l/b4RTm9xyXI6U/iUbsVj8MPlL6fL7zpP3aEHz3GNutezKowChH0
tGb8Iz0ojsf464LU+X68VY7FTlfs7CQ45R48ggtKY9fsBVc8bhLCdnyn7/WjcDkn8967fzkuZ0ku
aAk9DB8eCAjG/fQtdakNetHt4M8eB8ah+nFhrp3lYf5sFRZBDwUw8sLiuf2EJjAfRJBpdu+KDnJb
rpna1SlzZmeb5tUDzITnC02+szvBWAehpqm6ZOrKWdppwLs5RSB6G3PJh8lyQENr+NWcxn0j2ORw
bNVvd+COQ/kp9C60/c4u8rJt9Szt1MmK2SoVbaNRtmuD1oVvt2e6OXAXOh+1WH89Lfv4khLMe10m
4EDKltQlNeazLXIOSbcWObNd3YEFoWLgVN/CYPyhTnZ4ZewULz2ARy1kh/3E/bjL7+zOxsumz9Z2
OdapAhlKBiQfRfhzkRfIsmm867nu33/c1Bsl3D8bl6gRy8vgAREhfr2aNMlMEmjX7CODHQfLbnEI
X06pL3iS3d52TuqaAfhqAlUbkxYnd57KfRU0XxM/dD5+lD9b9PnChoxt4GJDURpl3tePkmlt3ssJ
I64D5df89K7bgzC+aZBybDwQ4TfCz/Yq+UToHnvmTrARotxLu6G8wRBgcn8igSZpGG/44h4s7IVx
en+D17aB4uoBfOlskbf1CGIo2qbDaaC+5OgOMbw7oiTuQTv6v5gE78w/Eq3/bvA8kb2GEsEzLwbP
cACPZgTYTcWhEtRO4WVEateFwgq48A7e2VuwACRrj7Yt/dyudy8311khdFIGjlGgW253nbuRB6XE
wcmMGVF7xZN2vX4emB+ZM/jJDhU+u7kVbfwtdnBfvewmPaWaG/nWY3Vh35fOBSCYqTyaSilDN2UD
3tjrR4N+OhP8se0Jsa3exY+r2znwkb62nymiN1+wjCIDXp+yH8DQsgt77jb1zqbmq7bPhkXpmmTQ
W05bdRftSx97qF0XtLtu//Hwn9dLtq2ddtCeon+6Lp7PsnwUVsJMZtl0WH3DR1qOo6QIIofE0OWD
S36vVyQpsYBTMAUyzw50jVDYNFNaM24w33QW6qNub+MU6ddP+Z0RfNy5d8dQM1VRAXGxFa1evz8g
FnGFPAIupHJZgucqnutFcFapwrobGcV0urfK4VePnt/H7W7FsTcvD311gkOOL1M9n9MTJMdYzjif
3foLmpfu6q6Pyl5w8s+xO9r6TXSFY7mjfWp3kW+uF1bUOwsKJQvSFJaKmph8XgGTCUuhNszImuaA
c2Uu77r/cf/eZEPo16smznaKqcIBDxqZDG1xlW3y3Le9kFkwqgCC11wbe+zd15hsQr/cNOiJqioI
nxIExKOFSG82f/n4ed45vcjzIJ4GYYrXfR6ZxhqM7YlSEpL+AOjxaSFr55AAvfBa31srr9o5m08N
mJ54BPlod+3k5xWA+hkHtkayC7xFZHT7+m9IShyFhPo3dykhzC89wTuRCU+A+QYS+1t66ywSHXNI
GqjhbiII480YZiRbYD4Oup9CiikoH5VDc1BWJUjxnZNw1cD5AtYkR7o84LaJ5mNn7j4e/PcmA2oA
PJXBU4nUC1+vMslCoSIRuBe3ruT3QeEFme5g42qjzu8lLhTh8mJp8J2jijNblyzusBY047ODe9oc
xOutTTUefLO5ajIfOYFQjJ2pzS5ECe/NLhRjdNAW4FJwvHvdv7KoSl2YFZgFKt4SiuhjK3JTgnr8
eBzf7ZLMIUP8J+qQLl43A7ZdLfRYZhihSpURV/Ko8XRO41qXbCEvLuwS7742MIkUy6mW67p6dsCM
KXoUCvR7e8D/xdYPpR/eSsDxbGXnVUF7iA/H4dJhs/Xh7FDbNJWA1cmitklfvu5jP7fwhxlLgnrh
ZnaH3UpQPfjpdWj3Tr27tP+/3QklpJtUggtqyEySszc3oIslJ0sl2Tn8UxkRQyV1P35pb+cGLZAS
lig3kbU+l4iqTaPPynyWALCWtjJhomeZEFiFCy/r3Y68aGY7Vl9cQNVZnyMhppnYnA6qCY01+flx
R95tgS2FIrvMTUA9ayHL63Vci0lC0A1Y4oKJUab8v4wV90cRWIZIWHW2e8q9tGg9iDV7jFKXZC66
PeuDIjcXxuqdqE0CprBtSHglkI872xswMB7CRaedzptdpI1x2raxPhPs5M7ysPx0CxeSTRg6WGfu
hkutvz36X7V+vhvCtIHaZ9C6Zk+e4Xe/CnZCoLVu+i3dffzO3lnCr9s6W8JwuhFyDP+0RfF+j79f
5o4PIVQf+yfYbx/62Hh7qdX3pjxwkD86WsTGytmiyjvFwlwj51hpyGpGoQ/bF3ZudGG2vBND0TkL
gVwTqQ5KPGftIAUkDBhGSTZWal/0neQLNjBiygs40xeOou3Kz7Un3C1X3TOG1FPQ7YtL8f9775Iz
VmTj33wjtW3RvFh2FBVCUrrtFoP3gXiKPDgdZDy6W6ScL2yNW8T0emfkVDe5e+EQs+l4ni+OSYUX
ZDCqUXaY9fErNOF7yDWoXQN61kpfTdanC7Pn7Wb8usmzWGJeonxWkUUiqQMKlqsN/C+BySoClYrv
oou37XcmDl0kGMdSW6Eqd7b5691SV1lIF2srCxhwUmf6wbTEq4/79Uc1+c1Qbtkq8gskK8/vGOPU
ljA72PUbb/JEL/NicvuwVG500e+9bfknvlwdCnhtNmjaR+3W/J8a7yYCuNV4t930v6/xOgj1tdVr
Vb/tN/6u8Uo6enrkjhHbY01T0WXG/Y0cNP9SNycq7miqIm82scyNf9V4lb+IQzaNbMJ7AIJbqPev
Gu9fG8KPTyNzo/JN4z/S59OV7Yx7OXFgNikaR4eBpeU7gV7cQt+1JoTbJ+rT7hpHEgWspJTaIFfN
GGWNDs1k0TVlOI2U4nqO+gzMhrprp1y/YWoXHJ9pTSVF1g1dRGEiahSsolF8S0/JACf/t9CEpoZ6
c9UCKAutcZz4iCwe78G/wDSZ1KoKrzsazjdjm66rahyJEkxouXLEYB5dZOf630Ys1P1VK6TxfFxz
WRrR9FFmTHm6csRbRKVq6RbqPC2PWdJn2AKG3HmNb7LWzqNthGuxVRtVnMzRrwBVgiKAEbWBCsjC
+JZYODTf69g75vdrOK75IYyr6DuCfJr0RV50oTotSE6VAfZac/yUMBijj5idiYgdIawAhb6vOqO4
1rKI21jbozaE0NACC+IhnLM6RAmtEoFo1d04OGIuosdrj2KGXcckGxJmkKZZI2o0jeFP2L6d7o5S
k5ao2gxI5JH2ShB6+bygX9HsRyNtuH/WPczACu0JBKp+ARcWUt4ARWfEWoZxKm90bDJHO6kLZdzl
1Vo/DCsOn+g2Rbro6miqRKMrNMokiYCtZaEMCnFa1JOAENMCbF6F9Jl1la60DuZlynjVhEhGfbeK
AhxYXIz9Aoe6UMOTkWUN+mIxes+Um81F0pavcpTkcEOMVs6vAAzh2gISYGyeVcw9scvqjVrHB2CJ
TDTJEkXJp2zjBanCDuZMp+xTder0uxk2SuaEaVs853CA0CwzKDw2vrYkof4V0oiKwkA4G9B41M6c
rpcVWr09tmLV3Somxoo/kV9UPwvl2K5Ay8NSv4YEjspXgRIdorxLbMYumoBVe9+tlHcdigs58oeY
3keQyuHWeUbRo6CLbytW78VsVpNX6JUeX0kjYEE7hvJ9t8ilEH6bETVC4axQmyexFtUEEndYASuo
pEKHnmPIoSfkFYYtK9KElgMnAXfQGNGszyAqJ0jOCOSUPhIbmIUpVL6xogEGPt83CYaWMCS1UBfL
oOOv3ls7y8SXAVXBdJNOtJDlqJRWGu4q2L6flNJoe6w6OoCWahkS0xaWakaBCTqDMuvKz0CvhVrv
QHCjmD4NqlKdQkvOM1fQ5/AmA6u4HqKMPt6aaGdqtiYmK5ZFMmikTe5sRHPMkToLKHu7KhZWp6gN
9V5D7RUyfsVpHzndPKmTsyAYpfBeOBiPS9+K2KQUiJ7bKIAaRPRVIeEqj3Aarm4dfEu377MOyeFq
FpfHqjN7g1eFbzBaga0cr6gxmOJop8jI/aTajqU1xIOmsWNFK5gDCda4ziBJTe6pwDIKkgBMcqTa
NKBYjiSt+fpsIVuE5d3QoT3uCXFphjg01eV0O2uWvnhDIhUSFNky1O8EcJTpYZyaTXqlRybXrcV1
kW+zuq/V41SD+cdnkjDJ7cJu+jLolSG6mcwe5dSxPKtHYeyFx3aJZji/XH7R+jLzIXqw+ODyKERS
1KPgVkoyMlNRyTZSr7NgfNVnS8eZtZ1lmBRynmvXLJYi9kbQX8nPsoPT4ag53Basc4VhOUqxlBmO
gAuqAc4XSJ9drIae7uEWN5MrjHiou2pZaq3bg1f7IZa5zlTMEFBl+rJI7ViASWIz5w20sAEvzAei
IyQt4UagmRUyTyDTLLnbpmU7uDCZqsfO6nJzJ6EN9jvN56JzEKigOFBY/ArqhQAgML5jz82TakZp
RxXRKmogc88OLL9eOSXWpCxPDWzW0JciCJ0BKM3M+lTyI/WnTgoJrSMVA2U7hgcn3lCNqWQ/xQPc
gGGbmjGyp4iUoGOS53EOXUuBnDqlWnjMYdlSw8isdaVU1swLZKocgGNmz3Uq4M4FhGc+rBhOYt25
TqOM40GqA3lNc8R9RvRWi70xtIYQpIsSpscmk4ziMBoqhlryVCoryjIjLNnEjnNNbe10mPDt6VEo
+DQVq3gF6Vsd3AXASIXot6wl1/AnS8ENp5EvCxkE6BpAZL7xTTp/hSrDB6Zr9Imrbo9leY77pR2i
jAnylr1zdfqqEmBVIt+V7kNpwp61Q4zkChmB7iQU0nItI3Pql2El7tMENRwWDexxrAMqjjc2sKzl
eaK8oZCYbfxmWRCOQ513rjFhoB5ZqKOO1Sg9pFo5/Z7Hovki6JmMAEgsfEPsIz01dYhAp1njG2gb
KnhLLuNS+q0QhjGIQqwE5rKID4i2N19DA8WBEbbcXRq28dHknsYGbaYaGrGFaBEYZMMvJcKbpkmw
mklbuSaNaC3wptL8esq6+JPRy8AeZa3M2AYIO65V9J7QBxXrEkwZWsd7q+8ty9PlvsFmKlW+r+iT
G4hZmiOK7aFyY7ZdcwtQOPmu99zSSlF5Bq/7pVAKfA1j4JZdxhTHadP6Csc5v0cl0bim6Il8X6r1
d42CRqTejuvPLu2LyW5b1PqMeKivCqRQLL/IV/W+LVuE2/Ke5GPUJdqPBPFzZ1EWBTxoqANM0NRl
30ciIh9GGOIng4Mskq6bMbWaHnQdgUdBVepbQWqB1LT9LP7K5RFbubiP9llZSj+gtTaHUUIPFRxA
jV7LrOqIUYVqMDR14yrmhH4cGN8BU0RRstGbafZxZCySkzRDfcoJE1r4/UX6CI0ZUzLQ4F9KUFR3
aHQuA+nSeTnloAtTIFvpCsEL8ZC4kjLMlWug5eIUbeoUuMfeRyM4bHsa9PFRBsrsYpPasy67AeB7
tTbJrb4U7Kh5o7RfO1b9wwI3y7QXoEEOssOLKwnhrHtikaFJW4SCeZVsvN1lE73Cgrwdbk1R4A0b
VkrO3MJlsV7UvajCD+gbcGasPQuUv87hEDf6E9r5sACqsdqHZi27pYidB53LQcC3xoMRAqaDAWAh
wboixMRNZ41qXJ1UuUH9OR0OYytvevxoaP5eV2u9Tbt6DZIaS6cSlBkqR7kmwaWXIhuyHMYQaTnI
pi0UCBB24MN3Vs2KqQYk7Pp5DdnwBwO/qbHsr8S24SaJW6deUE6Wlye0V9unto1rxjuqSkyHjOom
RNvSb9GvszZJCJR3tEyqfMBaCBcZqTofucQBnkZFgzIDt8ms/DUkvYGBdK8byE8IhebXK8wKSLQJ
fiXLLJShgSBwWoXkS5Ms3OeIWQWJOI6c/+uEZqCIcgvanjBFYhultC9tI0NCFdYosqUaQX97mlAY
thWlRvEH6u7yPAp9d9urC17JeqKs93rUZYSSshlhOtOPGT6CghrAlbVmN5ri5ttUSsVPRGpTCCpI
yeGcLevYjOFO7xSjYX3qELvfpaFW3Q6MulM1eXdcpyiBwDk3X6wwEx8Q6sxRLxTwpKQy+dtQozl3
AIxK31oobjerqkxfcPoYH9aYVMJ0nxQJRMuUDjwrsqCd6hpubRCq43orrdOhr3uxQbh7TH7lSjP8
QtJJqH6vnaHhNA2hJD2JwN1M1ZnMXM/uh9SIR7ga4LOR41n74go9xGr4uaixLO6xMEftU9lM99BL
YH4/hk0adgFwdwCsujyuG6EQ8wmHYrsZO7UQo6yT91FdPsZjrOPvu+pIPpNMbdJdORd6902alY4V
VOT4Sur13O/CeCSVhTMHN5OwHB+LLJN/5Ehjf8kKwqAddVGw4GNVZc9Ia5PsKiHjDmD8w7kmooME
hX6eHuEAVqK6l43x8k1aBeGXOXY4OKRC1QhQRTXhF+zeLOa9NAgFJgO/eK/2Yit/NxpNRt5pVk2F
eHytkL55YjtHEXVNy2ZwXlyR2WFB1JcvMWvneRELOtzmkEDWn8y4cm6IJcUKXgwICk4xj6yBgyia
2y4yHj5uRTpPZtGMqqDvufmtUBA9h/uxKUaRqrSueND8GQV1L3PMm3jflHbkXsqCvtMliruGRPKd
9Lh1nhaPZ63jDtKA87sR+k/xdCMOnz7uznm++k9vXrRwlkxKyha7xrxxk/a2DI/h/Ovjj7/UgbPM
XzOTbacu7urLzUwpJswrW8aC7ONG5POEw3kntqd4kV9EAboWEeV31V1zncfHVXRlIgJH/6TCKu5t
avFe44q+9rt5hrKbTldR46ZHLKu9jx/kncG0QIFqZCWA9Sl/UrEvnqNrC5VUa+7WvDbg2tE3FO4v
Yfm2rPvL5Ap9fdXGNhYv2mgGpa03CcrRNw/KPtuhObPHHf1CT955b1vVm+T/lssxz8mKIPW4xBiZ
a3JU2Lo1f67KhYREKF2YftJW1Hzdna28DoxBoshAEfKs6Jkh8DP26fbqFuAqyUENQIOA+7uUbX9T
zUBDheoqCTMK7iR4zpeSmca1LNc57Mv0kQPzYbjPDuBiqD3blDW+xveKU/j5qfzSfP54Urypdm8t
b3V+aBWmRObtbHb2BVyegi5OzuRJLmA0J3bLPVwj7Au1248bezsDX7d1lotG4jw2icvdkFjIUpG9
ipsLu+z2CecvTEMUFOyJhvrdeXlVJ0y3spm4rtnrUw4ce33McvlnVF+sP71d1fRlA1RTs2DSnxdI
QoiBaUZfJmcDixISxi6ovaDxy2+Xd9q3y4rGANNsCVDM2M8n/Noh20W2kHlIwHzIdlDHfGCCF5bV
GywaZW9x80ABKkSt+E0xZqkKUa02wb0Aop2HuLQnBpM13hnOVi1AKyAuLpxXb1cybGfQ9+hsUDF+
c4SEk5RUsZ5AikHjBWfSuWt2EDEG+HSrgV3tx/PvTSmNDuJMpCJQRp0HpaWz8wRuwpJtHdTs0S3y
Penfve5O5q4+4mdNwYC7vXB7CXX5zuKmVaCeJohSrJHOoToQ4Xp9xYoVf22HJM4vkqeocyrXqAs7
y1XvjE9IrzW9vdwrt1LwcZffG2CTmzdkeVI62A++3pBVphWXbKZpWodcQXEJh+JRnszNDOTjlqS3
q5tu4kdDoh6IzluIn1WrtTlx6wuyGSyUZKe+PDK+216COqycOdBAL6z3twuDNg3ZZB0yh3Tt7LyJ
6FGn1pVLuNvnX2AWI5Tckeq9X6Bf/Kootl9PKbp9tqQuy6nA/UE5fNztdwfYYGKBdmDv3qodL088
En9ZLJQMsCU3sbNG6XKdWDPaJQNaUZP9cWPb23q9vdFdk9KayqLRjfNSZWS24wJiGuV1w/DbVWx6
RIIzK0IkzaiPUPt7HDRjrb6EWX672VGY2cAc3JF1Fs9ZoFTp8mTVGdvqAzlozceX04kCIXY4lVyy
PRde6ttN/HVr25C/CCL0IRnVdAT2uYaK0zbKgdj8N5WK1dZg4H88on8KzGdD+qprZ+9vUNHVXpXi
z5awurEDHvW6vhEc+bYFRrCBfuEqTz8uqh68P6REMWyAfyplrztJBh6iFu22Lop9znASpz2OtNk3
SX5Kvlne7CACesy96iaRvQ7mwS8B/AzahBfG+p1FS/f//RhnCwiWYJqJMMNx0UWJUCww+p6s/sIa
eSeO4o1u5E5JxJyOiO2ss2j9TCIJkZKMml0aJfRxvehdbs7zqY2H32WK0wgZdhwSJCNrnRLhsgsd
PS+9s0JfPcI5iqI0uxZuPzsFfD62AyU6rshNfLOUsH+WI67vRMck7LnV/716/iOjt/8/5WWsDS+x
wbv++1rxw68y+54N/xV0+ffyuftfbvK9Wob+e/Jfd0P5/L16yRP+Px/3TyFZVv/SdJBEYJWALHHV
/FchmQAPHrFBkMLFE6rwdsv9p5Asa3+hC4hTpIhD5T815n8KyXzLkFhqxPOUofGnVv8TsvDfCKN/
7xwCcRgl5O2S/Xoya+ukGsmYKqc0SI7NobsWboQ9iW63puRxkg/bf9Vr8xpPDxQM/M4x9ghqPbSK
Ld2Ed8n16IdeeVo+I1Tj4W/jpTfTLjnITut2h/Qq+54HIPUQs5DJJgfkQY6pF7mzrzsSYI3MlV1M
Jg5jkHnjXnUG/j27MiD57B5bFg+j8COIa6fZN0dMqRzBG48KAZ2wJ0XoSnvECYLF631xpx6aHfbk
7uIJfrXXD/VDdFBAUmXX3S6Z7eFEBSiofWzP/eI6usZYVfJxitirrnBCZb5JbPMqOxn75hr9qBud
y+1yil09UN31gCV0MO5rn1zPLvdVT9gPB/OAbdStcJ0/ZAfrujoV++aA/q2XOGBFgtgBd3PSdoYT
BuYEPs0uTvFNbqJAa0OJzZ7C24HjdP5RHPpABe6R8rEKlKFfgde5of+Y2Og/7HSAYLIX/kaMnp+o
9yjn8BiqJ+35BLfZbRGfaldB53vibXg1H5JdtctA/HT0DAN7N/YnvwlWT9m1x8FlN9zrX9tjB71P
cXRXOeBV7k2+scsCzO1vyz1GYLvpvriL/XVn3aHC0AWmH99NiBHhHnsYQCsj3KM5+CVA6kic0E7B
XBK7+8pvZJJvs2f5p/Wt31c8R+e29vDo4HDDVcJwyM8duqvJ12+qQIUPgUrCrt6LfuHG++HKuAtv
lisM7UkdiMDMS5s8xk16L14Vz+snWE3VaEejI8McHJ32WnQ5zq6Va+vUBdlD/VR6TTD/BirjUOkE
LCP6yW18HHfyPt1pQer1nuRlfnpST6ji7kIliAe3Vu3kwbg1AjZoRhu5Qyfz1+y2PCQukkS7xBU/
q/v6IB+nz0JQuIsLOM1FGOZnwr8XV9yr9+BxgmGPWiG5e/NavZdumYk7SKJ+7uFbehD52vNwzJ+k
2+QH64efTGEMLLukA72KeY2f3GQPkEGu5EN+pZ+qo3mfngxWQHuVBvGhPKjH7gJCDJ4ES/q9pc5W
9zISISMqI6/cSKeF2/EYswp7l7jEgUBkG3bNM7Tu79/9DiV/VmUe1MHqqqCRFgfrukcl2CCwxff4
doLfJNqC2/twj7kwZvanhOvGABsGOXX0d+xkL7ltwArzMzhoRm+nPxPP8JhF3McbR3IVaBuon/G+
FWZ5f1SjQ7HbuHmz09uJY7rFbt5XdxrsVMHT3WgX7ZJd8ovMeW4cNDB1v9YfxdO474/ZLnuC2Tfv
k91yU3PJE5yscsbjPdxkB99Yt+Vr/T78in5QkB/VAFCCWz2ZX1GaC6TrKLkymUsn/YYJGUSB/Lje
a/eG1/n4uZ8KYx8F4yG6yo/rdeh3vnqj7ZTq1uSnNwpnakPj32HGwvSet/Xgj2DtJL7+e7Bz5/vX
3P5Zsitg820TapIQEQ/UK+3n34hPwcZiTfKzoWM6qbPYhG2O5GFHfpiuYHLvUjZW87rZ9z41BX8M
8tpGBtgb+OHER7kAHSvmo3CMPjPjYJ19RwsgwL7c0e3t4Z7Zw6/UHS/lJBzLKwwqXKqLDp45R+s2
dzT+l12vPsAHz7xXDTvfoTfI1JN3Gly9xOXu4+UeHBS7DISb5bC1m5+WH9EN1KFoS8EihulVPnYx
eyto9pW3XeipKbpoLTuy2173DuIFju615BVUBz9GqKhw+/3Mn2yqcz7sSI4aavl2YQ/27w2+N27p
RBupzUBzkVmObStI+almL943e3RsHo2vkdsy/ZIvLZ+uuUogcAJtYXtK10zHcMN7IxhsBSKksK/5
kPhQP5HEuBCBkad4HW3++8g8izInI6EUjHTcCaz7aeUoq5wOol3vNvsCzQLeSeuufuuaDj1gKDHj
vYp5E4gKMzgTXxXch4wDaPA0/pkwGp8aLiKIKtnPpVM6qNnbsRNCwslsw0UG6bDskbJkGfY+ip/0
daC12f2Gudtu9DmabYpdfuR1nIqd1/o4A23TZjsk+QbsNJ6QwxV9J39DpbaBeQjZqFrfZCvHrYYl
LH4bDsht8YHdXmeOiU5xPfuUQ52YTbPxOv7gsDEfIVJ7KIE725eYQd+3+dztNbfi/6LTBtm9ygc1
XrW3mBIyzSB66cx0dvvwxpOClMnSk1TdOpISKKAGwmYQu6ZL0oRZmQb81sl0Jsewm09USW2UeKAS
rnQ5u2bQOMQVn92LnrM2/Op7+sjnM66y3TqYxXnirvdXxlOCYp7wR4euKR/4PIabOSXc5hBwTQ/J
793ym9fioF7pLD9EQBQPWDjFT92xYe6oO+zKGDm8XBw9QO3IQTOcvXP2S16nxTS1MGtiO4NJ45i7
nne7bBPdFb3RxUfSXsiQYDHC97YxA6jBy4x8fA32ubcdjHgysxCo0LIaWXQBnnv+NpUrz+L3JLei
kZI+oEGv/W/mzms5ciRZ06+ytvcYgxYXe8wWyERqalGsGxiLAkgkVEIDT79fsHumSVQO80yfm7Wx
tumuYlUAgQgPD/dfbKEEwKUMVuJ1RKpU+81mWBIJ+HoDq4UJ4ickVyy9fCkmL1uNP+xdtx6YDoDl
PrAPn3xiESyKbbSq1kexUGfmAl4DX9qaDcuMGGCxgEO/XCDu6d0COuIdEO5zM+8drK3r8LgRUQHq
zsdcGFziDj44jo9Jrnn4A//InAMyGU0BMZPvzOMs1U29gFq+rDmV95AgnaW0IQZtpKtuWS0H1rEY
SyfLE3sknMWUbMXCVDgqOh40hmxB4UVaJYRLDh6A6n8siWxLbILMykomusgssYjgEczLRc0Uk3d4
gpBbzccf4w9qgXNzmEUw3vNlFRKDLI56i/UNXBoJelaezKl8/OWsjFXpq+xZdREtOvjxuGmzUvcX
9kJdtz5yev4y8LqNA4g7WojtUPMjmQdKkQjcfmB2I1JdQrQnLaNV/QI6b+NsRawSEP6BJSOWJRKh
7n5GPZJnB04ws1hVKnOJ4NWcvTiXr+377hriAYkGJb2ZsktnYr4LHkb3DkvSX1phUJ9nHV8E4IVH
juSDLofBlIj5gPU/cIRXbEhC/ULAi7sLhT8tAj8atqSrDTshIBZpPFXLQcG+II2WF/bOeDHZvvL1
sLA5YkrkAopnCWJAyHYXGg75Q8d2TEkDegJPx3ZGhI1NKEZ2XMtX+VIJKgipR9q2DGbItfkO7wmF
kEBgz51ZPiOZ8xImufaZWFp9iAWx0eWPFd77ChFLnDxitw4A1z6iTLZgp1KvQe+KV0/dclsZLBKJ
qGl6Rw+4PQU7FRJ+HTGNpDvi1ONR2m1EboGpqgv75SZ6zS/EVB/pLqpewjQIRLk9K+YOKbm9iO8C
UuziMl0cSVSiGWaOJN34oJi77BIPhbd+KRIFDKjne9KVcknkYKvjf8WPORfAfdoNtxKkB8jKdyFu
OARpZcl/QlxK14d1uM4XIC1B/kSX/ea4q3bVmyi8D76zMN2DRxIku+g2+1ypljwLdIL8A+zOAqNC
jzS/B+llx60IChRIIbLuwkdAiQyK5JY8ByVRd+8i4kdWJNIuifvJEQ4r//Oxi32l8MWdQbBnRd5S
zPlA/rBrLvqtUCG1Z8AV586iJlHrl7i3VPz16lzjVhKstMBzLgoYvuP8SMp+8ORVsTEugjvc8Gr+
Rb617oF8DOXc3JKIzbHLA922sLlKCBS9xy3A3TMt9gxA0F1LMFnVm2CV3zO/LBR9pl423EKyjXqF
SxNi0ft7faWSwWk/9Vf7Tr/aL5gefja+DXkc82n/5lyUG/MKn8l54qfADgH4zFEGCK+xvZyXy3TB
EUmaKfJQaJ7GPFxIc6Qb/ZRMMeSXA+5LOEu7rdfMAvelXh7IpIwFv+CiOulekZs+Z8/Q6GvMMbf7
LU1WZKZ8DX53MSfNW1I10PFKL13Me34aaGnwx36otyBNDNYJ/5Lf8cPkfOLzSuLSRxpWki9qns0c
5itxD3M+vpvDX1j58TOgEukn6SkLUKq2wbKa0UG705DkWu3LFR6KPqbls/gJmhXcfj4iCORZ5/fz
5+gjKKDY7NrsRJ7R8qy5EKEwWV2IkbN2MUJ1h5lIQzFTRqBCZI0hexw6GMaf9sHlzsX1Up45sMYV
ZcGvDvR46/eKsIoy+gD6BNDJnfqSrvarch5djPTp3we/nAcMJ7JbgNLoe9ASbpnYwEWsgWf8eArX
WYT2UrpWfdM/+uIxavLkGFWu1+QmuRhCypWoYn2kdSRBhDVEor2CNmy6s+asdsJ66MfzdGb6QEe5
8yn8TMExwJnDh2Ptes+QWjloeXh6PiiNMnpB2i2S7r0vkm2xuMf16N2/xwuRz4rpElcQHGN4HFB/
HNGYfT9KxCjTbddIx7glR7bINQkoLtqnvNPgxgQksnMuAgg88v9IM3H6HDhdnNmAJITIoxtX2sQe
hxqX0YxgNwMEwvlmi/dg0rmG0lqoeViAmjwIrnwEeZEOOiTR+KzPcZ69ywn+zipZ9AvcWdid0kL8
JMev118avIC+dNaso7vjivniUOrm1cPoYwZOULY5e+N5u7CXBbcNDtKFqL/Ui0iE4XlOAsAVgKBM
WoDNppu/V2SMkl8wEDrlnC0kLi5/gAcmkfKjlbzeX8QrkWPbFhOqutxA9JkQlVHJEYo3rtqcMOK6
eF79g3L/v7nGTmqfttRjIZMXyo4klUwzHb2MwhLn+vyVPAUraG/gDMk0jwsAHwBJDA7ZlloQlSNi
2oEIqHsOR53hijQX7dBlciXyrX6liHNhERHgqE9RSyIzdcfL4B5/k125dS7LlTpvV91CocLhkLFW
HjUmkupubVAzqh6Su2GOX8gqIN/rPJOILYRnKNQs03W1S/x2Uy4z/qGNJA6NXb0xVyIiwge+xe2P
YwvM3GP/2LtXFodQuqjuqTBfVrv4tnoTx4ByJ863lOLNYW4sFTfnCKiuMeFyX1o2d8p5IEKVA5PP
4OgnznPa6SznaIbDMQp3/DZYMEIwuFRUS/AEEpdKca7Ys3IjEQ2Vmb0230XznPrRrKANTNzMmDwK
SxTpxJGCIua2I0VlfI/KCaLKqKNzz6hE0uqLQ6lnv3UzwgQ/I9L24Lr3RXZjUGgga3bVh3EmcgNR
vlPnhV8RyMREcJYupIXpI+768ToRySduwIQpvgjtzLnO6ZyvxnWmXVcm293NKWW1RPQaIBxHpkUF
Ic4WDQWiyjdveXXCQOCO8/ZBusaVhnjQz+GbcNU3OLXbJQfzYiBeanM2B/esvR+TK9mLnvyn9EUe
6cwyMkSRY3Nb4B00bvZGfelcFTv5Mb5Oi+Uef/p5vOvY3iKIoL0ReiAc4F54+4zsDn3TmViTuO3N
Sq5aG9yd/XtsVb1mBXST3A0rjOveRAGrFAFkKa62XK7Zsx3fkcTcZQNeihQRy5+5SPGAtcu+HrnF
OpnjLE3nSlQiTL9ZcbQSSwqihkjpCtIyKjkkdYW2FZcSi/2ICDFRiji2DV6Si/Cqm/XEJFFygGZK
pErIZz+Vya/+KC59xouB1/o3u3XSLEkPhXFIItvaBW/Kpb52cprVyN8uonv5ZrwFnaruWn+ciUTW
JjSK1FLxsyvpsqPKXD8Zq/2tcZVvqKpdjy/Jll9/P1xYPnY/pJ32mm63H10G1I9F9hBc4Wt2226K
jbKg0faeU98MyXnGuUqVc/D3K5PEsN5ygSaN4Wq8Atqz4BLnl8vhMiHXMK/KjXU/rqnvzaoVh+b8
sM5ZIvttusWe1dk9cTgS+mfyxYGAN87nGUUX9Up9qtcpChmc4sTUjhpuI0RfKE2Yy2rlXNvhrHvB
VPMIpkLfHDcYF66I70RxyudU3rRL9aLaWCuu3vOPe/HC+YOt+R81bu5wdc/TqdQ/SnUv8KTKfRjV
//VveztioH/9WPVfH38J1gZChv/Lf3B2wbu7bt7K4eYN2/X6s2D/f/c3/9fbx99yNxRv/+d/v+RN
Vou/Ldx/pek5VF7+fbMGaa0yq96GL00Z/sQf/RhJ/QfdXwORFY1OMHAo518NGX4LVBm21MBHwKgg
Ys9v/dmR0Z1/QJtHeEmG+IoCgUyH9c+ODL9F5xHarSarKgxc5z/qyEwACDYiNwIFQH9RQcJMKKN8
rdZKamzg7kSXQNSYhFae0B3Q0Z3BuO6/JXTztVH924DOZKd2NmZi3ciAQfGi4i2ehZdWsehb2/30
FU7EAibvU/n593Em53e4j+XaAqUKbeWpo/GSBDdttcC6Zwa3103ii++H075Gnj/Ho/EGKAwiJx/7
60Q2ndqBqOO9tFssXTlJRGyUb4KduW4W1qXiR16+HjdoSXr7lfZe3nRko/EMB5CRG4BOPmp45U8K
AGfm4SvW4vfnEvP0CRgAfFmSwQbwXPr7qNxLyaN6uP7+3ZWT3/TTu08X0REAY20wBrWp+WG5EwJG
+7kTcvtpOfKS6/Q2I8/8ftSvMJbfXmyKM9SkVMuygA9soR0LrtbFqOxAg6ZrPOV4X8SrIDzDn57g
/v45JGrMwqcDJYjpN26yKikgxtGh7CmLCMuHekkPi1KFNDOevn+/CbLs99EmXw6WrtodTWZVvh5/
lKtqEWQely8kLubSmj7T4m+Nh0Q71qY6svtihX9aKUMOrB8gjHg7zU8a8r5wXmx6bhsZ6aEzR4Xk
DJDka2n7n2/414iTrvAwWFFSBbxheHgvbW5s1ZldeXLxa4DRFbTiQDpNFmbltOEAuKJzlfRnV3Yw
T18duO3fT9yZQbRJRNNiLOrMyGKH0bCpvSC7a6NzYJCT0eWvF9Em0cwcevkAowii9Vx+1wnSgR8s
Ta6AIVe9/eU5VOPJD/NpOM6zz0shb0tNRnSB4An9wjlum/zMC6nib/irO/jnp3dMUKCKCkflI5H7
tNj6vTlEo8SnV8l2SdfqbXqje/EVOkJ04VKaGfdcTy+AeHvlAg7SwQeldfU3PtynZ5gsv3HYI9wq
s+CDYW4hSmoXlwf5cGZ1wAo786pi/Xx6VcUMDLhBvCrcKzh1JOKH24YOYFi78Fdcx7mJcuqWubY5
tBpi1Bur2djOowpTBViDc5kdD95BkFQlCSJY60LYnCnJU+BUXiYtY7hYxZ6aAi7PMbaAKUjJY7/3
nHQ7VtSYAL/iKC6vh+NCcigcQU0aHyQ6C8oFOHF+FOrUcQUZ3m0OP5r4LbEzbLxCSHnPWnAXW1vT
BGV0lVFw0/K7ovMRuHW7aBlUqRep7736SzFX+XFbwzBJo12IAW7T/jrW0Wxs13H9niePx/19b3M7
S3EXu0t07iEjV8Zwa5l3mXmpqo+5Sccj+BnWhdfWj0o/l8ZteFimOvex4YcyclfoX0trOSIjoHQw
aLKDF+t3B3nd2Q+hc+9Yd1Xomyqa7HUHnvAnlg2ulgp7B/4AS7g1H2qLu+zwUy+WsXYROtcWdr5N
CrDKM5sAkxzm9/ASpjdwWuc5IPIg2Gnxq5Fue3V9bLA6q7ZC3MCO0QF465QeVxU6Ktg4N81bm6wM
JN1DWqsYmcn1HI2NZT9CnNVHFzauy+TjXjFvxm2lPWbq7ljzXPbc2P80bC5I1L/qig55aHjIAPFq
ndvE98H+MtJvCnWRZ/j+Kpqn0z2JH8HxuxK3LEvI4vcYRq/kBgsycgi4K7Ua+IgWekpNYc5ZdOOL
ii2bzm1Gr2GUm7NIWWIYM+uzK2S9YBv/1OIX1D+M/YNQNu17rh+LffhuyldmuOwgd+Ty+7GqIDD5
h3pt9KvEzq/bAydDuwBdV0vPcbErZGjEUNBlO/DqQwIxmLa2sd2zn+h+6KUzA2DuhdmuHm6N3G/A
KMh6CBXtzBGmijD4XVSZABP1QxHnWHCQzf4cSyounJmzYBs97O8H7tPv3Ncv6OnSK6GqFHKpj+b9
OdVOVYT7755hkiR0WZw4+p5noCPmMZ9oM9tcyqG2Ih5OT52+DbdgqoGhJ9PRboKZk/nfBzb1ZPz+
FNkmqQN82xQzP56hfhEdIJqFnOX9DzywKbfYT45XUsOi+CGEuPNfoCy4kp/XtNRPBXmH+w2iiI4B
t2ByasW6kbX4sXRE1qsEvmRqPlr61aHb9lD0Rl8BnbqPfgR66sbOfZE/Hwu2bCN56ZHGKgVAOYeC
iOxagR8zTiTvZN2zDMBjBkJDlfbXUQON/Lgr7Af4w3JN3cLi6n8dDH58vC8Hv2PftuEPM/qZs8QP
o5vXt9/PtPiYk48NMB5QPFQQ9Nu1ycd2WjNKukroVBwfYur5/XMl0aiONorxnx9WAoIPTw3zZgT3
JqeIBD9JLsZDj6YHXucF7qKFLax2zmyhU8nM5082OfmLY9bGQ8sn2/ejW3SVe4jvZQyCv5+2iUL8
H8f/52EmuSb8dK2TR7FJKKvK73jf+sNDwn0IwPuqp9ejXlJ4omJ/Ps89+YZ8K0HZEAp4k4nsCvPQ
KjBHYYxjnnBhHiliRta5Fzx1JXI+jTKJRCMSKIjlMIp1KbrIdOo8TZlz2u+CSwKli182dZj8HDT5
9MsxvwD8yXgFzvRzriEllhNkH8Oi66f9dA4zTTr38fRT0QU9kH8NMsmbAg3x317j3WoAbv2o+9gy
uPbw4nSPe3nE8XYdBj9SAw0Pe2Whq1KmTyn5hVmyM6qHJtLcEtf3SH7FGRM1jku7urHsa7Wijhmb
W7mLb7XYl0vDVY3DVjUiVDNx2M2AKxwpW9V55o7ZwY1HofbxKEv3dTYsWhQ+JUQTDpiCq8Njp9yf
WbHnZnaybLKwyM2+4aV1ADNCOyslVXLhMMW/Strw+UwR7XtNO7eQzo07WUjFvnKiDoUQt/cTMi66
ytw8qVGjs+QZPw36UOA8qGaeCTfKuXEnkU3Jq3aUcsYtHbd6p1FD9XQerntxgrXvNPtE34wax+v3
83xu2MnJZeUYb1n4qbpjeW3oC7lclvnN3xgCgVTyQQpo2KR93SPFmGODETGE4iQ4qtHTbh9r+Zwn
xMkX4XaD/iungzPVWsNcMDjgPNZzc16Zyibn+BNubn/jVT4NMlkciLnYBxtTdVeXrg71UwGKp/4b
V2iKAf96j8k60Ismw29BzBZy3sdt1W2OzRms6ITs9edpgMYYxShBtJ1eBuMame1WYwzhTCp0KYPX
BkML0iYBOKCfu43Wf6D8wmL+/QyKx58c4BymsB45DBQHQN3XxaDr9aCYoUQJwjA8NVgW1mWVPUVH
gC3d6vuhTpWPvow1iZt5WiqhkTBWNed+Yvnjht3saQP94r8hKf4xrV/Gmyz0gTRCQlSWAtK6yehE
hGsHHLaqUtlFx+lspfFUwYrxTNgNBt8SLuTXuezMuJWDlJBhAPPFHELwO0VfUFm3z6LXlD5+P6En
ttiX8dSv4+mqWVWaBdgd2TDixWLfGbOequP3o5xeIX+91WSFVFVnhkPLLMY5eAYQB8hlaIgidRhl
7u++H+tEqeDLG01WiDK0mB7WjAVqkoJfumj8apX659R/T92TvowzXRkp8SoQMyfSLzBV7rCI7sR1
CVgLBIdg2cyyC2R85qLApJ6lbovX+H3T/TWlk7AV4JKNowqv2eAoafxonDPTePrvJyzhckc5E/XD
L1mQNnSDJeEfhVnThZZfZOq5gCW++e8v8NcAk5VnKEMYheIFwBwDJcxmIKgO4J+cRUJXNVv0T9+v
i4lExT+38l8DThahUehVwLlFWv7cIisP3H2/AD+SuCUZ+t8qBWvQizkbuXH8rmRbNBZSaQU7OVnt
hFJws7iR5vTCV8m6W57r2p7cxp8Gmxz5edBqYaIymGpv1A4pvePSRpnxzAyKv+W3T/ZpFLH1PlXh
NCds9mj2kM/MtB/hg70wYBmFBz4bSfkiugBi5h2vxMczZt8PffL9kCASEvAkA+ZkNcqVjmhbxcgt
nW9qT836WJyJhCdj1KchJuuRIp4jZ+J7WYjJqFd9fCRaLYb9T0xJz0zkubeZrMRuSI6RKfLC0VoY
OMSlsSuPN9/P2MnXsSFGQ7WWld905eNBkYw2ETkHeK6A+pWykKikZdmiys8dyie38qexJqsvlNNe
OhaM1YLk7u8O60KZWz/bebOqvSQHVLQ/d0c7nQd8GnKyFG0oMs5BpIaQnwFJg60DLZQRPlS/Bh92
zqPq5Bf713D0lL+ufEQd8c9NGU7NgL1BgOtvy+JMa0yVv/9maB1+HUWxRxI88c0GDRcIoRdQ3kXJ
Q3mAl1f4SYXSVKQvo86vBmNuUMa2CsrSEN/sh0q6SOWnIPScFmRzh6Hkg4qdcVH9OBa1ZycVdsG7
rk7nsnpdKiQXET6imOShteeL4nhR7Xp8ptEu0pp3J/41WoNL59yVSHaS9yiDMiRhlC4/ZUj6KPF9
g4xGBDTCeRhicOAhUVTSvdr4hQ0zjoWaF7bXZm14uhSjl1hvMmv/vJfrBwOrgc4AkJy+ZRa15gEK
mGX6of7UmL9U1CS1ve0fDDDBMXXQcpsPsJYobdfGWufns4I/0wM8BcAY3KTwEJRfeonX5yzM73Xp
Vg/fKbZUzbUEzagFzxbt9tnlYKJz0D7Z1krGE7CpfqSUuOMUA73U9nIVXJV9gXq0VwaPdbAJo6vk
+DMeF0W1xy7c3+e+SfVGi++okJmHi1hby/FDAZY2f7bDeZf+MPa73LbQb8093Jjx6rBvwCX4TWBd
mzY4Mecn5uJuib6sMwJ7sh+P0caybvd1NjMS3ZViJGWil70K0Qj+gFnp227UZqn83jdrtDFmjnK3
D+76eFU2gB/j/WPs6Mgcjl43Io4xHuZK/lIS8nulXaYpGCHdmift1g7BK+arTn/NKeIZewgTGUVx
f9TxoL7I86WdXQagYe0VWoL0KsISt1XnsSvnVn1l436WmyiEXybQ0o2rUL6S6rtjc2FA5eQQDfeX
IVartY6i2Aq1MS8sXtXuUqPmaITmbNzbkJ2rmYwy/veB7cRWRH8HzWbEmTlcNZG4fDqEOrlTw8SB
KZoMtwEybOZmjM9d3MVGmxx0X8YQz/BpDLMojvb4McYWgCCI8f1WoESBrIKa//51TmX8X8aaJHK5
3aj7VOV9AIbC8YBYs8nByDXQQRMYCPmZY078dd+9mohBn14tiIxDf8wYrjDf6wwFgNg/lje2+fP7
1zr5ldBE5N6O5TB946/DIJCnt5RBezcK1mOxbMaruvD/4yE0VFX+POEseXJgR+jtBulBnDrWvd2A
8E5vo/zMGBMFgT+Txk+DTI5qQ0Gp9fjHtbreFhhlgY+GEKhDhPn+bcSBNfkuX95msqwNY4gTs+Ft
8HPmEnFYwAT4YMV+P8yp5fZlnMmHiapQbmODcaDZgPC7S4CO0stAU2MdbA5g+ozX70c8sRK+DDhZ
3xWfpmtDBlT7yxb38+KlP7cSTs4d3h8IsmDbg5vD18WWO0Z7sMQWEkaexrIHj99s67OGLyff5NMw
kwVn5kMUGB3D7JsRSeabtr8c0jML7twYk/UWlfS5q4YxjHzXcw6or5l2ZoiTWcan15istCaoRyPv
GULt4ONEm35AZhYC+XjRt9XfiG4aNaF/fZrJclOzFvyIwWBASuGcQvG/hxowH/xomWKrdzyzi85N
32SxHRGLdUKF4QpT8iQ19TL0A5rxzAyear1w/pgCPGjb+NtNEt7WHAPkb2gkKSGg8Qa0AI7tjkXX
dtTnDUl9exGrz7F23WCpuYcR35m/8kidHcNhnnUPzljMIucNKcszD3ZqI3x+rklWjEB30Rl5Qi0z
w0u09gP5OirvMjqoxUZr6Fxr56Bxp3Brn6fCnmTGehEUR9rzBPpVO0O9/gah2F27Eeju4nnYHi9B
R+/M+fcxRXzGabDE5U+mPYttKLfsrxveyS07PCrQlMbIdsf4xqpUT8OzID+TkoutMB3HwIPZQLqL
lGMK52oNRxokjXFqbXusLzvz8vv3OPW9ALbiiCSMErGG+PoenZ62RaKWIujX1KrqpVD+KRdnYWnn
xpnsQm2Q6xybB5FjwCmeVYC0w6VDniGuTQb8FSg3gmqjboL5OZ+bk3P46R0nW7Ie8WpMO8ZW7Psm
v670M1v+VKOeRYC/LMorBmJck0UPWALZHk0McAkZ4IeCdAj4cviAIWy4ALPX+AFpXfrzGAr6OrKQ
0hNspDOB7tQMf3oIa7INas05FqrFQ+yb57x4i5Rta0KicJJFDZonzUuvNPIzmfCp/tLnN5/W6BRE
q/GJqDjL1+ZCMHIF8kuaO88f9DI3eITLe0aSSz0VYT+/6OQQtIykyhOdF4225rXMiN1z5ke35Wu3
yxfqVeUfVoItPe4E1wm66A3kZHjI50UDT+ToX15+EgNqCbxzKV4eJix5c+W1vwxRPJxLV+dys1PV
BpRtHWK9zW0UZ8Cv+9TIw1aO9uQwpLQXkfPLsJ5NIURjJNuAHkek3+XdrV6FXhPJrl2fc8Q8sbg+
XxGmEExqOYNuW5xqAyI0hIkNRg6sY2P1fTQ68Wk/DzMFYTphOSo43PeuEz7Xde9q3bOpP//PxpjM
ZHzQswpZBgim6bLBMM9KHllMs+8HOYWM/PImk0VaotmGxC6jyKLRvBDUMXVd3AEdA1MNNn8m3QQ+
Hjn9e4NeDFov+eW5mHviiPryCJPlKRlDrqUdS6alQ3poDK8tf/Vwy5T6TBQ4+dVQUgUeJDQ6p3CF
pgvkAk1vPle53sOUf6vOJVWnlz9iyzpgD5Azv3V7yyTO5IohAAuOEOnG5QcHlSIPTTDkpP7zWKqz
xxTc2XDwxiLj627DMgHnjZy7I0JXVOkh/EA8LeC1f79KlBOJMOPQVwZkginUNIswKvNwkHteq/O0
FysT/K0fBdocWQ3iyS0G+GjKvFgfYIVV5wwyT361T2NPTv4Q2bjy2DJ2roFh08BsQb/XhzMzeW4U
8fufLvumVhRcWRglC9aZsZXVi7a6/34Wzw0xOd6PoSIPo80Q5r50peahaX4cmjP1mBMpxJcPNVkQ
qrnvg14RY1QvVnmLk92ZPXRugEk+bw/HfK/UDJDkT5qSuOPZ5pPY7pNM8ssrTJKUxBnrY9wwgoqy
x/GiQQpAGjFDrZ/xj15C4zsn/02L7sSQXAZkeiaWIf+msKynsVPJMpm5Ha8Po+o5xlXa3dcGYgfF
zyFdW+F9kN84BVXlGjWG6K6Nb/rkxuhvj+VFiaFyf/Ayc6kilO+Y9wfN2o7ae628xkU0syS/xLY8
iTGAbsO5Nt4io+fuZVjTXUTRr3YL5aFNE1dy1gZMu/btmF+p7eJQUcNVrgRqRGp2B8xOei1fKAPC
JUJX+wA65wiL07g1Qfc6g4wO132C8Fe/OoQ7TMowJ7kPiwdsKhwBMlgXOeXk4rU7PCVj6KVjgn3U
pVwMeKjQnm8eIwzfh0u8Z2aK8R7k4QwdaNdWadbqd9mRXo9uzehuJg3iZs273XMvKzvvGF3LzuCl
xvUQX4CbCmXsvRO3SBW8/pqlVFOki1Jq4/jTBJaLc1Gv3OyRDcaNZ3mw8IQ5vFeHx+CImgWkrNGs
3KO0HJ11USylYYeF9sLqNw5F57BcquiqhlFxxIX3bkAWLolBQG0wvrroByKSo2DodndMr6TqpT1i
VpHbrk5roNewCrqGKyHVz1J512Fu5QSwTY+bMXyR9esinNXNrts7M4P5MxMvkBcxNmF5aS6FHUgk
7VfD3rg52uDDzUV97GZKDEV+j7VXcKHpuzYKL+ErucOIpt+AxE4YAL81b2WZRh8ofJ3iYRlK81RB
bKe1XGxgNkqTbMMiusJACmVPDf8Y08VL0RtTqujKfa5cxrbftjeS03t6e3M8Nn4UQMVQoMCDvHaM
CwxWChBxSnyTtuaig35JaSrQNqOCzgV9EAUUVXME/BHbtOfwvkiPnqaK0jyiTtlb4qw77aIElt0G
v+qqBep212SI38njxrRoZzjz4DBTKm7q5e0BtHZb3BrWD53CeFcqD4MkIQrxVLb93LSXWS97WaDu
AkSaFPmyJ4/FD8g9poVn0tE6RtXcrJJVG403dln+bCvNb2Ge6pIN60BdGVmw0odoFsrSTsPGbA8v
oqrfu8aYl13qHSyEAc1gZTU1Ln1IwNYQT9vIL3A0T1FidHp0L0LgcU6BosOvVrqspW1+QJdFD/0a
PQpLvgm1YcmoZYH+URRdp5rkNVI9M5s769gs0iJYDCpcgMhtDTSm9mwatESCu2BwfDzuPGN80g97
LwOqL/fWzJb2WHNJ7rEyXKd5LYeAv/lWaN92+oNW5BT2ETqqBiyusLvVsXAzilWLAgGpcF+yJ0a0
ORTLy7SQvsxhfmiq57QBh6pU/iCzlg+36dHw7BQcPJIfjYQZQfBcB0fXDG6k+lYdW++gIShobY/q
tpA2+2Kl1vCqNcQM9ior8N44PORS7x0tZVmUCALjPa5Islen1n1b8GtphD5aO3OqzMdcZZtWESZo
Fq6Eq66ollnO6+uVfwzwCewrzynq2VjgaNfrvpH1szLJvGqPEF1wHaWh31f0xxQQl22gu1r/MNBY
L9t3pHVdeF4L2346DOFMz7uNMJVqs2034JWlWCsug7cqBlhpguaPRquKSmvh8Mn33WUrhQut072o
+pXIIHoCCZbDU88aLYyfWfYa4gGplvTzll2Iw6DD3Cz2w1VwDHchEimGjTNbyiPFF7Z2PWLl0CGV
OCzVYtZBi4k0/rEVt9T3rmnfRTDmdWR3eC4jxfsbEhDWhzM5utmbyGS0N3tjUUbz3MbdLVO9dCBI
bUfY8cayUliCcBf21pNd7ipt70XUWjD3meGKjM1JPI8NkOFIxyQXLeuuS9+M+NfResvaRpAeCKQ3
So5wS/RaOcthrGd6ghYKPAldu3bsZtenlxqc+64nWHfJbEifVH0XZ7N97Lh9/aOykV4wbg5y7QJt
8PrmOq3n1QDvGbXT0KdzLunIz6F8GP/i7PMc+21MLg4luiHGhRn0gs44a5AQUzXLjdWbJgP+6QyI
ekazvrjWkT5P8Kwqr3L13nIuU+euT29Tc+9J8FJK6qGtOisOF2n2mmvrSLuVylmUSViHrcvDpknW
tfwQtlctqjbho7LfyMrKJEzIGBWikxjfojvsDsV7zOJT0416wAwwRfRovDjuQbyEG3lf+XukLuR3
rQvh8eaeFUUukNuj1ntWjabQ4U0Pd63zgPMdBluDsWn2+3mmv6aBhs3TvIDYowWdV2dH96As6iHw
spxS3xyGkto91Jw5UvxgOQupSKG0vPXabcGPy+iZ0uaT8tdG30UJk6s9SAMGh/mvoCjcuF0G2nbc
x/CXLlNItsftIM0D+7rvf+h24x6HxwOvFOLW+H0a+ZFsTxMkVcHawJE/zCgm9yVtzIe8ashWYiF+
MHf8/Tp8E4IVyBMiD4So2P9wwEkGnsZWpNYVA7Y0DVCuWMczwdoevfHhDzGb78c7dR8UxqyaatLE
/w3LmkZW3HcZ5YrY/CmPF55XyWeu1qeSWAPiKRNoAF03J1ly0emhUclUZoxuc9Avmmrx/RucyvQh
0kN2h0sPf35yddcdJYiCuOGiqZAR5jWp2mtaSme+yynuDw65fw0zubvbR1vKFcza3MQ051IQzssj
Rrn5TVpcjaxAqGphP0+T+8LAp3tIlsg0LxqJfng7ks4hJFnsQs7/HGQ5MPg/lul/JM3wb3UXPssu
/Ndl8Zbd1uXbW717LqY6Dv8fKjSoiiq4R/9epGG3f+2eh//1f+s8ST4LNfz5B//UasBl4h8al3eI
E/irGxii/FM8WxK/patCU5tSOlLYghPxT/Vs+x+sV4ftj3anbHxoe/+p1aDa//j4ZdSzbVmzMMT5
T9Szp6UMCgqyZoMUUTSHqz+Q5a834qNpJ2WBqdZThcCngEmrqP8gw6UgQmgZ3rn2yMem+xTWfhtv
cu+rj6zgFHfSpyP0HKIxp3F49A6jl5Dylq7WeI3t7etthLRZ49lr7ME2MARCQM0DWmWQP1AAOq6q
H/1N8gtFr9g3tqhw+9UvA1nA6Er/me2QWZxrt8jx+dayuk89u1vIHV6NboldWrPTEm4t9KwbFEvU
XyV0FlQptz3SPU80yNKr841S1ZzEoulr65NyuNIlmpPbZvjUlNvyBWXLa4Ot+5zpN9YlXE4uhjZF
CZqOOKK8dKXXrJkVCGuOG3Ao3pb0KFDSCdYk+oiQqjv+QGe4tcNJPlNe4r17uJCvNRSvfiBgGsxJ
LuNteFF1s1eUHbf1D/593b8YideUbpb4B7QjtybNgRG5Q4WJ61C8XvPj/4+7M2tuG8ny/VeZmOeL
CuzLw7yQBDeR2i1bekHItox93/Hp7w9yzRQFcoSq7qd7Izqio9pdTmYi8+TJc/6LdVBurBsd+dUb
7aYgLXoSrowb40f9q/mWgyxRbe2H+2TdYHi5saRFr1+NqPMbXLXkO/6u1FwOP7yDeecd4ACT9srI
v23DajG0ti/gv2fjtkvqFK+l8kUIFi06lEuELL5BBIHKR8ps8oZeq0gzobKsrFN32aH18Nz+KvK7
Dp/ErthZqbKsZBSFo6Q//BY+7CVlC9QIGcCUJCeQt5JY70IT6sx34YdcuesGFccMsR6c+gJImsiV
/kCf0Tx26+BWBlqmLqziQZJsITjWybpEcxOukJ35XyVvyaM2+RWgK549lIFda7ehMNwqW6fbEE15
gWmjMjoKb3F2l7Z7X4F5/cMruLPjm6y8FZH0iX6hoSNgTWLu/PwxwYcwgJSMWzey5oC68HVcYohg
oJH6UD2hd/eIktFGegND1LbXhbonZ1fWvfDYQ4oermq8DZ1Nl98axlWfwNdOHjoySIq7Q3bd+vel
8lSJAjnQbcs3sCgThIe+3Bni0ch+6nD9kb6TF9ovIFydyV+1gKoM9W8YlqNInrvxErsRt8l9u+uO
8U20lJJle+c+kfabiBeh54ggdDFzyUnKJB04OyCTy7TwiqJr+8Z91owN2zqV7pz4qux3Jv0L9A9e
XWWHK3mD16T38hN1UvR/vQO+kVZz1adPMNql9qrwFyIkcH8hvyi6DZivuw1QK9uNWT7OtwdYRwSF
nZrhf7gl7S1U23nDQRVCyC8qxV+aB1fc1PlV4GJKhHXiplO3Y4nlZqyPIHN7CED9jYaghI4HDXzl
2Mj6LhZfQuO2aa4LM15E4n1F2qtmPP8X2agb2O4g4gMepJOykIqnFtJuZiDLGB5C4TUJdyU1ClRc
9Xu3sr1yLbQoOjpH/lftXrrz2fKp/JYATNDK+6h+rZCnBTqdjglrJ+07ZKHknzl6TrqtKS/lu9B7
htjtKug2PmdpmRMQZURXawSOyxuvfm4oM+GImmx1VK/RqE3Wunok5daUVRKsTi7E299h/YN21vjV
zqK9ySUGMcrEmWcS7dtOEgE3du4z+s30pHiEghdCYgq80Fx/Yco/+L2D/hpr2q0pPAE7zD7xnknq
l+KrD7EsvotuFaRELZrv6egHAPdAXiAjSOFjPoEeE7FPJqtMtnBTiW1Iwj5epc4m+OajsociZo0T
QfPFWvlfZ9Z2brjxz09q2V7XVoImt5yYejEKtwJcuskpzOxHrUre33PdsOmL5GyBJy+SsocWkVTM
b9QkNGFMr7vtcIduJ8qK2R1iNTO7Z9wc5+tp0l7RR2eyUcrqdILYdDeyoIruc7BDNRst/Bb27t8A
A0zy+D/n9dc4k02aDYZqcrf8ntfYOJW2zm2DlioJxzuNqv2azpE9xvv+k7lNFauivK0aQ5Xd5xF4
0OLX0SxCzCWiu7ljMWV5TGdnTXallNVCGPSsIpqRKEDmcOB+jOaJ8WyHb+Z7jRJnp9+rkSowKAUj
IUi9UyCTtICa8AefeXZdTlnxZ/xzX0xBKK5hRHGTsHbjPhylqFu0xVBgNDbmmqLGHLFpdgXH3O7k
oAVOZ8SFObjPAu4s1U23FXejMGPBlp97hM8t4bhVT4aSysJw0BcZtzyADXR/ISmgoT+7hJfj8l9L
OGlSJWrQW7lJFm4ezX2JdGZxRZNn2e7+xvGa2+qTFwY3QNMVFXMatwVlLtgxiAXbMlT1zyPi3OJN
4gUVAJGCCZMKMAkIUYdWNpI9T3STLubyJ/tv/B0nH6nWfKOGye4+I435LoSRgudA+zo+jJCh5o2m
ylx69PkaylO6Rd6IA4GXqY13m4vetrzr15S9tt4MnGWK752EC0w1P04uq/S+hBfjPmP3sYv35i4+
eKOo53oWQzI3p0m4ILK3Vl4xElKWjBQSLnBD34+yyZ/viykk72xOk4tLSLqhFOT31cMoZpesnf1o
rhBuQPQf0OmxuzFjmuvaz+wTqsAflzLya99EjmQ8ZNku3gY3GUZ23JZ8N3SXt3PCZ7OfbhI8TNcX
Eysh/or7/75TRlxMevPvHTR5FJI8PQCm5oVUWt+j1G8bVJ+rq9iU/94l+ZsedHLQAsPoO6tU3Gdk
Rkf1v3fb32CbYYw0s0M+P9KyOAkdEQopXRyq40hjPPTv2Pm3WO6MCuBLiMDR2yyGZAx7/3sGIE+t
ZKuwsxotZnL1chTJTFbS12Q93s7GqLG+Bnv4dbSymDt2nwdJ+pUfv12jZb2nue+nzt8mNxVYEnVd
HeeGuXxJWxYibJqMx/U0wanbFvt3zRkjlrwf/Rz9l+zqR7rj6eEtZpErF2PJyWiTqJVEba9oGaON
YpH1ffBgHgwEFFH1+LcnNglbYpcYg19Z7jNOVzvjaiyS+7vkGpetv/OmuHhRn0xsErpUlAYLwWW0
YAdYCyyjshHXAGQQnPLm8qqLh+BkrEm80uLaleJMIH7gHUL5ZT+Avn3GQIKPhjQ0/jYigs4zJ2+c
wNkxOBl0ErRKOS3yyGKC2OpQfwQ9/mbdj3Za4WP5YFL2u50ZcPw+nw04CV59Vfmebxrj7Y0fCqon
YBZW8i7eoWq//3NN/1F5/P+1wvdITfrfq96rNPYT/8dr8h/3b1n9PfJ/nNa+x3/3z8K3bv6hYAyv
ITcMWhzGA5GofSur//pPwZD/QL9L1SHhjjaQ6ohQ/rPwLVl/IJYJBBx/bUhSAGv/R6RYolpuYP0O
xp3Wim7xvvhvfebb3x8YaWdaDig7//nPH0oT04KTKkPchiCDComKmOdUS8WxAqEXAzm1C68S8Yeo
eEeUMQVg8IOgPBq5yl5TcfCf4xrzeZvmf3dtGUGyjoyUNq3aapj0xUIcrgtJp/9vpv6ANaGcuDOX
03j3nG7Y8YfCF6GTJaHQfA7npmyv12aItYt3KB1t4aQ/Kh/D38R85l88FnH9/eSDXlia6c00GXAK
3RYM39OtnAEj70pNf8XdpqG4aPZX6BF+PtJZSeF9KI07QsUGdGTFfLyN8jr1dT9jKGoYyTvPq/gO
1Y8yVnCNC8I/JZWpv8czcSUd/6NNP3oDFaYU8yzDUcrdJutqOz5Rw9ncdgxaZ5/MRCMCgKjGFptM
S9ejDK65n9mGjodfH98bSrBBSnYmQZre5TSP6J6qSGzrItfsNFcP6RH7rTHktiYNKwMUjtDVyxCk
QxKQUHh4g8mIdQb6cuarnR+dj+NOrkAYIIbgZiLjgnSDXVAeXYBhCM/8GC3GrXbp3RkA/3Gw+Hzg
82VVyZOwjn93ED5LmRI9VEtfUXI7AMtyxZEZvolhVXwtFCV5+3yoqXwQOwVLW7rShqQgaQNrc7Iz
S7/1wdjgxYB8EMbTo4FYcVCXyrbaSpvgerDL22gb7N3ZMspZvYGh+aYUncisdbqQ42c/SXutLsbs
UlRKW92AxLK7bbW3NqOzwvwbZXrlM5QuEv7oS46hWp3kTblrDqA06spOxWSlZ/1L5PkzlKHz8PVx
iMlmweU59aOqqewmRy21CsWvhhWBJvGap8RzniQnU2yE4X7OfL9pXjHODLW6MfcEMA0l7eMiykNY
dY4fjc6B3q1yyHCpwr/zx4AFbIkBpDebyZzVn8cRcUImSlvSCGuYrGVpBIIZyXXNZ1PWKsCJrbny
j6GNgxbtJH1XZ/QwR3scHHxugvSgBrPd1fF2nAQe9g28KVMe1afo6n6cdSAogScM6Wjh4tyZRyr8
YK7QjbfWCVn3rny20KEwlvEhRJUkfPcvGz0wk6Njf77+cz9k8tVNRU2rWOSHWCF+R+2NGYi2n+Uz
kWhulHETnJwUL4+TQR6nmxfRrdoV+qIGiytHw5w84VkJgY/LwnJ9jIpiHMrJmcwSDpCnIBVoSIsW
2Su536RvmIDhVwSYcsFDo33AG/TKmDk956F2DARsKVEGBmBOaeNF3xdp31a13YubwVrn1bPubep/
KGk+BjsQ0dKYXZEKiVPKRCHqlpAnbW0Lgr6yWn3d1tE6T6uZTXFxFWFmcCBHCSUYGh+/l6l0qGKG
PbuClt6Ley/a+T4f/aBZwWg57HGf2hUoIG/nxJsubZSTgaev3qEVPUdwu9quqwTJnHhT+NtU02YE
yM8eveM6krSS95roRBENPs6vdvo0ynuv4fh1K+WgfHd2Fo0nZeR9QUrbfn7GLgRvRrMQRQM6Yp7h
j1wxcYquCxsbDVfbKKtFnraLz4e4+MVOx5icY1XVsqzTGAPk9pNKSVA5/CbI43f8ZBSL0WOsxd32
82Ev3BmGDmRLNRHuU60pvwY8c61WVtrYVkm31L3NTUTFgQiXqrruqPajZ/75gFPO5PsJMFCYI2xz
359d93I3GKkw7swAvyFrccSOFmPIHa1D5LFxihoZ2pG/rJb9lbfACZT3frYZMEB+/fyHnBXxxi10
+kPGpTkJaVbP80MAn4qVrI/fYrDGLJCnqbidK+JNOdu/pzxuG15Slmiak7vCC43CLTO1xsQHT2+l
WWS3eLWvHGyE9IPLDW2LK3ProzzzXbitscn9fKaXjqRxMvxkZ9Hc60Kl1PDhjTGmkxpAxiDYB3Fm
K114YrCgJ+NMzqQbsnmsWB+vxG7lUlAwee/jtA0rc/BRy/be5nbvWeH3/RueDDke3JNv6KLapQcp
Q3qHCuimxJEBbGyh1AtydjvgyzKvk3gpGJxOc1zukzH9IhS8zBmXEwz/CpsyHJVDjBzoS+iYBCw6
bGDmKtxzn3BSSlFdKWzILTGuc/rN0KPSazWLpLv7fKNcmpmpafDfEPHEQ2SSyVnJUNWlaGCeHLa2
472WijMX5eaGmBy6us2CAnG60aFslC70lvJbo22ke5BBu/rGStd/p2Y5bryPj0T0ok/mNbkMZQiZ
hlCxSzjp4014579YNAi6p7G8F0EHmLkuLp6EkwGnygS60pRNZYwLSQoDH9tbOLuBOeY78RG7ti3e
EZ9/uSnt9D3EnI44CTFKCNezFljXYBf8zH7ilHY9BjT9kH8zUazurvfBdqR7ocH2NcAjfK4ufOke
OR1/EmN8XxN7wRln3GFBTdLvCcfB1G/M7GgM0iZq1JkZXzoRpwNOgo3olp1X6XxTqdq3RrNU3dcc
4tXnyzo3yLibT446bmiZn/QMEg87s8PeoaE/V3z9fJCLuczpVCYBpap7Zch11s55SYpj8ygBwJA2
XXUo2Szpw9zuvHgEQVKbCiJJmLdMVi5WIz+sQNTbhc5nQtS4i7J/Zd1Ohpism1PLSgGbjixXv8+d
+8w/etpcdfnitzkZY7JqUSPVglI647NT+AFponhU8WB3MTEeTWWtXw3SQrPE3UtPT8M8GXUSiM1I
CwSAtTWe9c3Ka5bg9+3iRgNOilGm/1ZQsRCozOQP5WP7s7ifF/ccY9VZLDv5AZMY7WldqvQZX89w
cL/MsQpurCN9wkViNuvU/Nl41q4PrZkPOrdnJmE7Mnkc6WDgbd8SwS/WC13dfX4K5kaYxGgx6fPY
q1lYL3gVLdxX5erfm8M7+v/kMJeRaQiKwxwc0Vm5Gop4wtPnc7i4JXnV0WSB1k2R9WO4SFFzGRRT
ICYJIZXBm9D4mekz+35ujEmgFesoN0ODMRzx2PTlwgTTHMbfPp/IxbzKNC3qqpRYeAtPdlkqu5pU
KW7DNf3uOrKGITQaQ7crQM02XsC36cydOf6NZ/v6ZMTJDvO0Qsv0jged6eF22mBJLt+EzS4RAM4m
M3ttbqzJXuvMVO5C34eiKR/q/piq7nUKRNoXlQUi58uZtbxUWDhZS33sqJ7sO8cNYiF3mFkd7qNb
jyAFhOq6wnSgXfY39QqM9ZKWSA7kes7N5vJm+Z/POC1S6b7UuY7GZ4ziGy//6tY7Aer0zPwuZFe8
wQ1DGYsmSOROdr0gGr5g1BradEdn027cPSzGdz9dvK0xpZ57i18q2n4Yb3ICBr9UBrQEG7vfj4I7
6WbAxpXc5m80hd+LTZNd+WGsyV1peXjq+RVjtUs/3JLL0Z61VsJWWo/VYhVBPhHXk3iD8hS1R+WO
l44NJTW4lqh+BrZz/a/spg+/aIyjJ7sp1KBnY8jWjFht9U4GIY4QDreeXRkL5QhjeQTMlQ/Crffl
8+98YRvzdpVlIMY0u85U/stY9XS38Cs7KINrtTHXsZrDXHdeMyuZOzIXttSHsSaTTFnyOKs9vN6x
U47vLfzCeEgatozi58L/FhDyxJltfOGofBhy/POTddVSPzTcliEdsOYSBmNaBvG2mRnl0svgwzCT
/CGVnTCXK4Zp1skuAzLNgxWIGW/k3fClv5rr41yoKmkqeF4UTSQaHfJUqbIWemBRbtuNK3kH0NFb
jCo0DVYC+qI8FE/OAmeGtTsrvjcewg8HB3tLVaPKqSg0O6jkflxOo8pzOY6Klh5Vk2r0cJPsezn4
7ZUUG7ltIsyHxkDQJhizBd5NpsrFytF8R1nIpQdfxBK8mT11tn35QTTAKU3q40twGgr7tjN7OWpb
e2hh+njBYqCM11VrvXn6/Jycf+LJSJP41JlDLQtxjahKKV4pmbL1om4tVMOiKTv+OXsuJbAXSvHm
V829nravbaevRHHORezskuOQ6ibaURh0wjabapM1OHd5StpQQh96eCieviErOboqagR1fkyVaGaB
z3MGirGsLoqrpqVTwJ+coBi/P6HvvHGrjar6oV0em6/sNUBW6bo4+jf5TClxKkJG7+7jiJPDRPAR
PRm3GUYcdZbQR/hShgtn1QBqcRb9Q7HhITr30sVb+XxvI77IDOV3ddHpRGulSKQe7gl8ZwWRRcmq
RYZxCvF7XwvoTYQGPdkoM+WVpdSys/BL2XhJUld9EJS2u0ERO10PCb05iGUdysyNqGXVXSZ64bEu
8+hKd1VB5nHRld1e0gUdBo7hS2sl0PRkCWagfpbLotehnTZ+vapbw3j24iTeVoZgfDMEtf+SeK1F
tbgI2Ot+VNIZc4TqqVOsbG+FUmMHjtfelLnvb6kIWzu6hHDeEJUMQa5nirzNS8/flRjDLa28yx+d
WEFD2lHM+6h1dTzP+1p5BtLReosu6GGVe1JRh0tijfkz6XFLdMJg6OwkivEPRDBZs3tKzN5CcSJf
ReQ+7q+GuG8PluE16r7RWstbt3Ekxou+9DwHAroEGShVE/NYyYF+HSVOvYfV43e2LLr+q5rG8r7T
Q1M+do5Z/LIocNt9JWcocOT+Osb+N1r2gifzLVQ1tBPfKrC4kkpXOAqFLF17baZg3BgbFRouvluv
GnewXoWqNLapm4BRjbvQlUGp1NJ3KuQel72qDuGups92jD1Lw56ypw3lNLGxCQA0rt1GDtYJU7ti
EQ1UnLrGLckmhzhZmGqLonhMdhDpS6sSknv4V/IPIUicFZ5UxYIag4JFZaZ+1yurWSJytxSN6rHS
BdtPsttA0LrIVlStPfRKnX0PjbgSbV3wPPwrcle+B4vqbYRUM5e6MU5GLsotenLWNgPjc2XIlXKX
J7WcLGQkEa9FN82wnRik5qlP+xIKaqIntPLa6mgkhfclsEIcmYfeAS6p+aJut2GA3kHED3BWaogf
6gq2ERocatmUW5LPKEYY3uh/eX0ZbPIkHLJFqFkQI1PP5XleRWp99AtvQLMhNEfmGzraq7ztzaMw
iP0XAUHTeD2WQNz7LohgYWLQocR7tMn1+9YNtauyEBCpcVSlPQhh4t27qSGvlEY38dRq/S9BOYQP
kaQO174Z0wd2YrFZFDKGPawsV21upoi9WG1bLbzME1eR6iMs0DTh1ix151l36m6J6E66daSKbnLY
CcgR+E2Bi4WH1Ey2KoOqePXyUCTHrFzUd4u2bBeDo3T5ShskxFVkyTGuEtk0N5WThleRU/gPqjlI
27SUyFaiVkzRs0jdt8Lrumopa5n44vWZselqLd0KTR7vgB710crwKMoUiS7aWVIEx2bI+6UWuMJL
bpRFZet91q70oY3KVa9rya6v/Hwrpn23KZMsXg9u71VLox0VIPqMZLVp9Re59J2F5ybW0XUUr0fe
XlFXLppkuzSVjDcRBV55GQ0mHrU4HBW2V0i8YFPHeGq4Rw+lYKVXFfsnWCRlAlVPrhVaMlqWbjMt
6J/U1gntQNTKdQYl7JjrWvQgmjg2V6A6Do5YcMaK2Be2Ue+HdhMUtHRBsX7zHVPfR1Lq33ap3y1L
z4124JNi19YzzSQaRYiIJCFAr1qSFnXcSdeBIKYA/4OsvmMxIN2jOOP4dqP1rmQrjYBAj5bqzQ+X
69ezszzPkqVKHvlYxR6Jo1iF/m2lWgDEreTNlBz3ixAX7gZxJ4QynUqIHpwuMdHqaGjKdF1iXfde
mUGBdBPhm9y2erY0OXbYboZekW/cQY2/NIlmFEtJLGpc3XIfSRpXzYK1V+vayiHkrAddTEVEmFTn
VTOT4H6Qhh+VKsVrx7AevICGrGL2wVLI2jeHO2cBGOee9q28sJJU2WVomS9lAddWWQi9q6IXwr0i
hcjSEWCWqVt9Kdrma9Rgi63HQXqNUgLqdUZFhjewQISLH1IqPuZ6g4hGl70Q5x7H5VnkMv4JeXM0
m7LceLmGfA+UIiaicgfkabYsi65a9FJx1ehJZnteWt30qYkPoFxpi8KL3xCOuhPUlIETb4Ce64ZX
hRTnuBI4yUaBo7TQdJJoVcYjV0gDOngDfM5KII6mZgB6yUQviGYAPOwUz+SoARst+uJjLJrejpw1
27SWEywjMbkqLKimzlCKGyHvOdVACBdCEhWLKix0PAz9J9rd2EK41WBwn1jSTTNALRZyDUG9bExA
Ja8uby1H7zaeVw23XtMWL2ogRWurqfRfZV5Zq0oxaIG2BGy+2JuhSO5XUxO0o2u2b31QEtTapIDA
TPPM0RUBIZ42W6UMvkRuCaddI4MXj4TMUk26/iAJkbhQPP85iiVnJTl+uGzUPCzZXVkBXMzbG1Ee
A9FuXmId02fTgpjRjYXsUroFyqGsKtPKXwtBxMlTHkp/W9cJrl+x/xBpVrZxlcS8LsXU2guqt/f7
QayIG4O4iXNs2ReRIKr3UY8eVNDEza2Y8Sqty0ZalVr0w3BNGdEpudo6IDCWEdgOu2wgkHd5d2s0
8M8zw7wxXTHasl/0O7etpW0ZtQFG1iV5Kw7Hd6Re0VLMo97Cak3ydlIlJ8vUcfE5LgSg9ajXL8We
ioplJtVdlFvOQc/Cmt5AmN4Grhwu0zjJ7xS1MfYSt+QODbxsqzf1WxnX4X0qVtWyNLHd9L7mtbDW
LBveuKJ6OFMq3qtWi+JVqKHwJHbeqvfRvqLkLDwLiRdibJwNx8pp821Zl9Kj3McULaU6Ve/8oBAW
cV0aB0dxEEVSdecXolcI1vipHORLdDuxjouHoGedfDL32g9XsoTRtKUMXbTWib/0xzMd+r6YYXER
1+QzId4mSSgnqwChiX1dtc5OE4ZhU/Z6hryVA8ps6fY6lHNY8UsF3Muu1HHFHoS+XDVZRdjpHWOX
DVWGbK+ary0RbZMyNNOtkiNFpuA1vm0co9m2ou5fWbWTrRUlTXGOJnLHQ9/vVMnLr8RQ1tcSFDqb
igyd3qH6oic48Y2/p0+vB28YXkqjwp/PKKV9YnjWwvAhIwtCmB0UA2OStpNLdhYQUUnmT3WjR9qs
6hEVqIHDmmpRX7u+6y2BzTmLvM7wf48pew/lCsSHt0LQj5aooGoUonMY32JSbYvI01ZuVvk8caxi
Z3qaceuIjYwbjMZ2tmRhZcWBuVJBUGInDEpYNFJxSSkwWMtKVuE5auqQ5Qtt18ahv5daBTkrs8xR
YoxSMbV13x9sv7Z0ZKhMN1DWglSFJL/cmuu6M61Dp5iZNCZskNPlSFe++LLh7mUDyT4kHxRvWVUB
WfkoJb6sjV6/5+eFzQKzXtF2pR7dPCpoXwwy31+1lHBT1ZmQY/buc6w1P/9e8wVeuQo8/u8UwzZi
WLTHoi+lLy5E3l05JC0EhrjVHwq3KZKl4Rf6E1J2pY76ZicsQVXBIIcneJWmYf3Dj5iqXEklCg1S
9b0k7VrlkYmfSS6yTGorHT09iB+R1xxg+Bly/FJYufNghGn9zVfqUXCCX4DclKIJX4xBRsY0cYR8
UWKEV61CoxFvkW72tnnQDitfsYwHrQjzRzOVpLuAO9vfIoLqoTmXI1eA30ryIMnSkNnxCKPc/p9W
CphBJSh267d3ppdsRbO149yk298J8cyr8qwtAKgQnAbwFBHs8hmOqfNCS8m6oLN5yi5dWV70zYxD
5jk6g8Ilni54bAH8Ft8FYE4rP2KVZ7nn9Pj83rXhvlCWLYTrx9EOxVsbS9V6Ve4yaUl0tcudfEUc
H54/rxhcmOOHHzCpdmVA3xO3Q7dDFB5C+SFK5jRGL5QCPgwweZl3Yaw4ScQApRdk61yUl2EevFY+
0mCpUtEE1/MZMN15T3OyqJOneRa0HDCTRUXpBLEZHfHj8V0ekRlQ7p4HSFyqunyY46TglOZE9Epg
wG7drRKune/ejbWsbPBa3TJ5+Rtcxwslrg8jTjoWZqGUXmowYrUyfsj2sCV8rL17hao3h3z1+R65
9Al1LGeAu1J54L8/1tOyqEs1P5FaWyN1Wgq+4uHf5Hgr0n5bkrN1xnU0V6sc2yCTGh7lnL/GnEzQ
I83q/YwxB/JvO773luVmtLPajFCXkrQLVUGAtuhmrIWd8jzHkpLn5jxp02hphkHuOGdxg5XwKKT9
RUYN8XuEcUCMAk2N2Dutk2O6fv3dcIixRQ023ovwiKjmHATn0imFJDPCNhUaedOKZtho+RC6/JrE
cH+qOtkpEjeff+SzGvTYQjkZYrLghtqJimeJre2iSpsot4LhIF7z+Pkg5wC891FM1cQ9nYbb+7Kf
VLozKyjUvBwncqiA2cd7aRtVSxwLbsXnbongSb1WrrUNsR92gXLbf9V2PBi9Yz0T2i8cWYPXBFUk
wDlAbt8D88kPiXI3dj1MM2nkFDv9bWzdj/y++h0szcttzgpWHtfv44b+MOC0Awxi20HCkwG9XfDY
7n8rGgUPo/ZevYKbuciX/YvPz/iRswrPozRXvBYolx0VLF3NuYvnPIDwc/gAmFibCJNNK7SDmWud
3EfSO0povG/iI/fNQl4niO7M6mBcGg10vkbrZqQATSksgVtISaS0Ei1dy1qgAfXeh1w6D84P7Yu/
njsuF24AmsewKughY2TPTvsYsaJIC72wtLBjvIkelVUOQK64EncjbyV5mSPTn58cAqOI8Bt4cSqW
0867NgSKVSmRYlcJQqXqoRwq20CK6vOjc6HgbOi0EKirw6HSjCla1k/FXiXTUzg6zmbYGd/jN4zB
5Z3CaZHs9CZBnvRNvp8Z9bzejN2cMmYn2FwbZ36aueaCvXBIqEc0GW4zq1GYXtvof4NMfGEdMR5j
JWUw+CaKmB8/Grbqqp86tQqZwHsoNXnte+1TH8UzW/88stMhAEqNFp6Cc8p056ML6uVO5jOjMl9U
xaPfHqnELTrvTk+2n6/eedhmKPSQCDB44p7xbtQoCMhTY9VWq/gwhMMXR0vmwOhjB/9jXLHotLAB
TRzhTChMk1XrW0+wgkq1w+reh0rnv/hI/KrSV2d4DLFTbKV7iI7/whoiKzIWZHB0PGu7R67Fu9RV
GLR+zQZcVlvLDlHozsjqevP5n6+iaRr0frWxgzalE1ihDKAxkVU7Az5suIM96MI/vvzgm43imwa2
z9IZM6LGgK6hl6HaJhrqItYEruithmLGHPDCdjCQYTTQgbT4aNMoKAToH5UJo1gSpHWAbyPi/vO1
Ou80EvIkFZqKObanppREJ2xK08Hb2m6sH1FLoz4ZaLPIB1GXZka6NBn6exBKDPi9Z06HtGXKKDFQ
MZdcca3I7iul+HAmCzyPCCO5UjIJrjh8sN8+7u26imNpAN5pFy711vw1knDXMv90i/hH7O3/P8VN
ydhPts/qtXr9j7ek8qv++jV++6//vH6rvLciek1+lqfs7vd/6ze92/iDYGwpFg9gQ4LhOmqAtO/s
buWP0YUI2jdtfRxJLY1v9ye5W1P+gA8rsi8oD7Dhx9v5T1VTTfyDNAAiAvQLyVQoKP0Tcvd72vtX
7MOOGAcTmqFEWFKKEfv2cX9gHFx2fYjeX90oNO5F6ucS0nxCHQZ2bkXHRKqtbYKJEAWVgdJqGkCB
1Adv14qBRgHtrYnrFMve0jyUANsWuZ9T8hebjZuU1saNag9pysyxsYQ3l3mxDsKywRcWGbagKXZt
kVubUq20VQkvTcrlnSQ5x7Cp06vE6/IFsCRzHaTBQpAkgcKg8KYLpX8LxKU7ulG6dlIDSVTH7/cB
ndhDoeRUvQrxaoicdGO4VP+GSi4eda1dCtimLAItMvaUI0DC+RqCLy5kg0xsloFmLYZomAsl78+6
yepqfCOoR/BzwBVMsGOi2pu5YhbmonezWyrJgp2kWr/q0ly6z+plhyDPws/R+jSx5FWr4Jus1fWq
LytnIUZpsS0D5dWSoqOctk+dgUT3yV69/f1DTqn976S4s983xgbI1wpiSWOEOknhezWny0Ynb9Fa
X7W88PYontw4haRe1Z27r2icUNim96NxO6KUVyHjGY6OAbr7UJvZwTLbclW6jbM3gjK90r4JfnGH
yYB8iEZfF7cWD6GVf+t9vA4rY/zeFPo2WRa+6BkOC06o37zvgLgZDkM+JOu66prNIGfPoifuOiOD
zVfl8X6ob10XmEsWDduu9Ya1YOT9VVNI20qBxYEYQXNNWwzp5rihlatHD5ruSUsv85HG7yvE7gdx
gdfRL7WphOtUw6jDC5SjYxjyTdyKeBfT63WtZis5crjyBoMPZoTDWmsrZ/++QZIYh4HPF9/4mNG/
Hz2Y/CYq8hosZuA2Hxc/cQ2xMcIcgAEuzpnmPGShGe10V7pN+7jDx4M8Xyl1C41WBIAdDzeRvH9E
ffxJQZJ/bWVxZpdBDERDD/yNplKbxNgQD4Eg+WoZg74qsaZZ98POS4fuujWtQKdX5YJcAgxoK7RA
w0Io7IJqKaUrSaExWf10DWnYpPVAVcBs0RD1fTw4jHATV87SE73kVtTMnY4j4M7yk/Sadtz/pezM
duNWsjX9QocFzmQAfUXmPGm0JPuGsGWbM4OM4Pz0/aWrursGnKo+wIZgbUmpFMmIWOtf/7Ack4SQ
6GUo12ipJDmdLvnYyzSMLOpOXlVqd3uhhl/EahVXabuMeHHVcYfOZ+jdf6ai0fs2WdNrc//gp5rR
dDfn+6pxAGJTy8d0NT2KwbYPSlvpTnOkbasq+JL5qzj4Yrb3JBXV0WClfZQ0Zv4fbhQ3hDvxj8vE
D5Er0zMA7sPO+yc0bGLKUVk9qJSWRKinmRsHWuKn3BePQwYTQQnn0R3Hd5HKm7lYMPkmUjuCAs84
WwTbpWbANmiFVe604CLU/7BFt2+l396SedYR0LnaylX5MaMPxpWG05+5zdSBmvDvtdI1w4UKQbQw
1HFEmEdUhOz2WpjGR2V256mYnTNKKkWsRtIew7zAe7YUwzkpjdfQ1Q3/0Cd/UpicdjApDFEp5GpQ
AYd1jp21KXczM/1tWc5YvcjX3LQPrhU4xyzZ6jaF7eGBNtQliTMLO/NQbGkbm30ty5sMyo9SzMMm
NAd1WL3+gDTht9EOE2pEyzoSqDpHCeEIO9lYn4upgMCD8Yf07oz/ZCX2IJQBGVM3XZMP0bbuJ9ML
TEmZijI31+lWLOlTIu3wUpjLuQ5wia28mblDqLel9tQ2lTMm1eNgbS2PwI9sWsQ2T7G7ZipHmq/u
w01raMYxthbbcSgwy676+XEtrzzk885T6SE0Rvd57Z1nKZ0faWa8lhlfSX3jPXD9YMdvyBjH19Wh
BH/dYEPebUXR4MWGPwaYefkVRmt2hv68Exq2SmnkXawkqTN5yu9sYHOcvMT+WtpJEnf5/KtTWmwC
o2LhJlvfw4Hiz9sUnRFeyvrraifTfunDX2ZbjodBBfuhTbqT3SGHC0aSMEbrg/QSkjrsjlFOtpkc
jy7Mm8zrkqng5JAYt0Iwr+bpxdfGQ+YwexzD5iWFiVTtRdMMX1VOQIpDKEVVFYw56+o8tUPKhsFk
ssYGw+wZvfeiF3Hm9rjomcar7D1nLye/2lWjT0JmPpq3hf0LD17zOAXWqbO8BUVD2UUF3ggbalGG
qnnysyLZZ+wzcx92EoNr5+L3fRe3WfkhTAsm6holuYhGUyLBGI8UPfbL4HVDrKEXEVrSfC8W5zGs
mBZjgRT3iwGu5dvDuUkOtquDhxbFDVzTnc6SjxX2gJvY+a53orlh9jbPXgqN4lj1lr/F6hVrhSZq
HdIAhslpNuFanhMhs8OS9I+DaPwoda0trEvz2LZdc85/19IiqUaIN3ThO7cKy8PcVJ+DK97LJdmm
Ah6N55ya5XuRBzJORPhqaHWrnOU/8rTvldjfb0IWx7QDfGH52Ni45p9N6u/OavQh+BhAw4qTjO1E
8McwXlMRzFHskPu0jz3FljsU9nwQ0KIydzzYtVx3Kc/qTueXYh5+9Lb3fc3lDUZCEucuE7yg/k85
n/9E8A5ohbFa8fAJ4oCCYfLPRcXsGJIj1M5i8ylRsEUZrRqvls32WUmitoammC6uyCJtNHoz1ZPc
EnP878/WP2fnP10sB0gJYO7e0OOr8Y9na+unOYj7gqyzq/Kzp8J4ZAR8agPc8gctxLHpxeuwdvW5
L6F3qGViPwnE1WgCaGKtTxFCbE6X5NbJdc2nqmn1GQ5DLbLxAmmHcKd1TzE5nssBYg3WHPZuhh11
rpz0myf0fCsoVDcU3NbVKeogtlOB/2rqeqe+Gr0TwcfHXNX2M8Ne0QfVTuLxuEWYA7H4XhL3c3cQ
HHEk8lzmof81eNOw+/eX6N5d/NPzRFUaBLx9+sPA/mfMzbT81DaGiWgZ1R171PHnNnH3Uiz6XFte
dgvkU1KWXxpmnvvzX6sHFPsk07Zp+dCE6cLqNjwUrZ53NnD8iPqi8TajcrH+vv8Ni0/jbDnpQ5NA
pUtrHOzLUkImbQQ26llmnJr7hz//4ibqvZeUV7P2zNNy/zD2k3lqUZtHeHoyfR6drokY9I75apzs
jBAtN9APDhVlZIddvyVPqXTxcPdbAEuesZOngYJF6EfmnIv9lI4PfjdvPGfIXpjUxwPkiv2/v6R0
1f9yUZHe3st9LIqQEZn35vHvC2o1BWGTG4qLsfo/6n7Eal7B65rmKQpk8+w0DRl6dCM9CQT9MPab
yq/VprNKWBIFrNcsMOMOHHk6rSv8ta6mfDDm8mKVbbgPAdjmpDrMxfhGAKYZB232vZsxLCHnLfHi
wMrFFzeDfRXUi4UuMGQ4HjyvIQz/cpnGSE+wXr1NVpXQyY2WdLdyeihXFw7Q4H33lU3RNRIcBvXr
sw2sIe4CGiM5FqdlEnnkVKnC7R/HFO1ZUe+LkzTyauvvi3l0orQsN77u1hhbDCYBujz0JGZt/Jpz
ZRiLnVFkb27qP8x1fhpr54NAKHg01dY25K5zi+9t2bjngFCBMEFlD9WHsCBDfWbj4OzdsiP2T1mx
SzcFhWmmlRNNtHIHtn7A8SEF+7aj7ReA+v2SeqcUtk8kJ47J0IWYOrbOeKqNvQpM4xwK/Vv7A3FY
AwRcX+tLLTqPRIlMbBR8v5jYNm6P5+Ub7Wqca7sRKxEz+5gnQQvRRA1OD9jU4/Jnm0axMeFQbnx4
qlJJDiln3K5CM11LRkSaTRNnMBfquq1vkgyBzE+sQ+mtCj3RR7+GPytLf+KOBXulC9yT7MkES978
wiCkwSVJKk3IXTChbBC1pyox7gdrxUxffuVNkvDh2saD+NQeLvWNZz4GlFtZmXq8A25fks/5lrjh
wxAE5cm/1prwOaE9b4uxAnz24MmA7rfJcuepEoMVQ/oRJyczjjZpi4858U7OtyGt3IPhztfMmb9N
nrY4S/sbG+Mzt+EHG23FjF1s18QtHgO1LnFVNfV2bvw4SQmDmkeEUX4CMU7Usn1yw+oHDkrJrp25
jmudkB2YiO9J0OzZHPepLyKqI31sVm6IdOv2Kpb+ChsKmB7HRTZq85yDaB3GOn1YB+8Y6ErTPsvq
Mq8kDIbt6z1j+n1Q63uZtDBgPR9DtjB97Qp9lFWDBLIeu9g0FNm69go/rYbHOhDvlSntIbSKQ7HK
kxye66Lyd+XAbE3MtR8T457NCXEit87YTsL7NYogpVzJxRY1zbce/IFYiY6cFbQJsFWO1RzQFVU9
5Jr2jZkHy6oq3klHdraex8psWB7xqoxgw8N7dgTBEt6CQZiR7Ti0VASMz4tNlnNuplFtbP+xXc3w
2U2gMdoQpie0dc8wwW4rrdzGzn86XVKd4Xh229Qm740CURV9ZEMti7LFHzdNWu2dFCZKOHbzzsyn
i9esG98yJnKZrEeY2mr6w9skKrEzd4C56GPz4GGaIAlWbvHatM4UNVByIxPwpGQVxj46AgI7odha
9qYsDELgkwoKYfvbNEALxLoyWRd9++RXwbYqvfbY6S7bCXt8xV6VZLPgY16m11lCdNah3fGc05d2
GKF2RrfzjLTeuGF+WicN15JKuGrPxrTCnxLTj6YN5WZw2SbV+mNcQyOCTtdGQ1mRwQc9d96TV5bG
aq2duEhJU5srf9M2LoFpuBAVqf7eVVW6b+m163T6sIylu4SqLU/ZIKHSWZFZOh6sQRo8lyMo9qq+
26oJnm2J1S7REkwZ666dz3ad9xurgUCHkx5akXKCoKvkbYG6G1WzgV8iDWJmD29Mbra1Oe3WpUqu
Q+9dkyXtqb0tWKSeIBO5LvEa8HO9aVzC57A0jSpVNAf3Nu84uJDVwuGz0X4YdlccFkU6oD+w5PW4
K2stYhr6nIIifDCCEWkQDftOhCRwGmMq7nc1Bqd8YksqN3pev7vCO3NQ8GMyo41QjRlxz6EFWmUS
ebXKt2aasWjS9TQKH3YdbVVjCKhMkhgiQ9E5+G5PWyTOodlePTF8m8Pp7g4pXvx1rmEtizfrTmke
U3WBtwqqykkV6Oxh5AyK7MH2trn0QEDm9GntCSL1ZhqawEsPYjau/tp6u9I2Lx6oUMr1g9YMX1ST
BFqNoXGatfda58VnWmFaEHoLcZakiiK2oAXpQwfJv9z2Og1jUaW46aLQOOVr+dvHCfDa4UdJGJ2s
99MJd+30ObTcBb6eQWdQ5xEttb1f61FFdV9b+EjVMOMUyRg4Ijn9cE61+cFhv/F04d5z/16szn8Z
Afs35trSPxHV6HnDDAIydYTgZXQEWU8X38IQGl36Bs7Vwk/rQ+nLN7OjE8Qkx7bevTVpoqqj01bj
d1jAMEuFAvhpKHjyTlqUhxYKgHKbFEa9s2kQcxITd4PRptukHw16AvPTaGyxqwf/lUkhmBi09psB
KSBp7iMTbyAVD9BsamAtr3n3FUVXsxeT/eTM4su09RsOK/bDY5Ytl6Bl3UhFTsuUdiN1nVy5V3ax
0fugCM5Js+SxctfguI7VKciMB98INNXtqk/w78ND5+l4CYPl3NsaOqLRPgXZ/NPK+TUdtEZGRnMs
GneNi2zZDhpxAXz9bzUhcrHv6MfJqIr9ENpfFVBKWla3hOzC2F/A58qUMJpstfKNo8LrGPrdoZdZ
EC1m8iE+5zH8xQYwRN64/ArC3/Zqh4cBbUbRCxXbYSl2a+4TqVw2wFqrONtJ/RlUHMJVvoO6aG+m
ZVL7eVRqWzk19DHl/0jGOY95AMJNzzgRPrPTHAol7x1w+b3Oh88x6for07doXNWj8GW1NTtiFlrY
sUC6zgWbTfKLyM2U1i+ZjCb2Cn19MLIeGxrP4ZnLUx6Cxd2y455FnYNeWuF0GpMBSaNSD5n0zkGP
Sx3lEk22ZTyFarl0M6MqY/zTXhCxnhRvofk2D5VzNRV7naMqdAfo8Yq1s84SRPrsFzPXbr5A6N+p
pu8Pjp5lFUntclnM6WUG3uPIyNddC73f6tigG9ilWZjqnQzMlVys4GRaXnup3SZnDTRVPIZOC2hq
Tl8M3ZBdsywaNvCS4Kjz0ikoZDSsx5XifDf4oK0h0EGc2fPV0vW1AAR4ypzufTAK8UBQUwjZe13r
H1amD3Cn9TbX6J5Hqz6DOT4OTheitW4lK/EUWiSiCr+SserMt2zZUZmKFIqc7oIgnkga1nUG/QX6
StR4/i631LyxU2YLYUDCll+tfhzaiLnrClFwn745wENonHw8ehb5u7ALdXKdPfu6yU+s76s0otZf
iSJqwweo2rSNEjZ2PUuwoBWcqwofxOQQPtWxcqzMIPZW53Gh0sdsmtrTmPuHoiIjye6sMTZC8eap
7GDla3JhuynPc4eh1v0zrAuTy2xkNYKWivpqluNZu3O+aYzWjndmokIyvGqu6cIcxpunZ46SH5av
rEjC+qbIb3Fua50FCE99m6egOMthXI+T1svJYTRC8d5eCq25JkZqnrwa0UkH191m9PQqHGJkh1qR
wBVuSjMlnscvUpCowL0i42qDwNjjFvWR9ZV3Lbvd7NXiWCzVrjfmb6Odja9+mj6V81MaOC+WNo4A
TvkO30cCIDrtPbpBuXMoN8rBC+LRwDnX7rEuY1j11S+XY+A67S7P0QAwqX01y+anCf2Zza/67vhZ
f0jvIxW6+7zgSJFpDvHXme9BrfluLKX31Cwi9nIqsmlCzMCwgcZm7oyY8Xh/hJ+Vx/aLReOVY7J3
nJtbdx+JWsxIjqJs520WpNuxEdhOeoB9uR4JGTF7GRX2pB8ITmPFCP+XWxBkZfjX1KSCgv6ur3W6
7NbeezdFYZ9yMyRK228ew2BIYmLYTn/egrd4b32T+UcXmIqZTLip2q1rTdlD2fDIzE6OXGdxDz3K
2mhwpRtbw1s6LExCZH6eFnzdLOs3op4vovFGUqkcaoC+SC9eqe/JcHb1ow4yMrP0XT+VuP7OI+Zq
tpS+ci6nZO86ZLb2s/9gZIDIS36f7Ohnt/XtWzMlz7471gc7W8fDX19QrPdIQY3CY7hjBE1Q74ah
EwdgNuzPRtPed0731Ie2OkpfwZcYzahOO7IIG/bNgKu+/zM3WIZrW1XVrWjrDSrB8ZhWS7vvKsM5
LoV8TyoThzwT/rSJPIAUAb18axI9IFArD6VK0lPSCPPSG2y8KWf7YqUPaB6yy2Iid5MyJHC7NgjZ
u38obTJ6FzPvdkia5qvXG1+q1g+I4a1eu2wxrij9jGtNdx1ZhVnuurBZbll1hyI1WOo8t7CQUqt5
zob2PVnq5mzNzDb5s8mYMZYfnpyak/YK69HMDERdgbNJWpRetvCHx6S/k2KSxNonjatugzm6+ylb
kF8V7DUBpdYevJLpmGOWqDLKbOPO/ZEyrnu1+4WQQevBFbTcZsXdVY3zZW5xSbgn7bpYhW7zjNbN
MmrrnEmqy9SA2F8zMbP956bMXksYkAgmOaSUB96/MAAbxNaZYCRWqwEBtJK/zXW59MgiNoPdzw9T
QAVKmKS2OeU1ce8GOu+9LuWlL4kDh/S+WX2dn42uHc4aWC+VKt9YeMMfksJVZ5X6S+T0mNM2qVHu
u9q13mRC97k6cj6VxT1yEYHHza7Um3Cm6rHSnX6b18M6OvX7/Y9obGN+HC1zgz9T8IruKT8u7Yzz
EPOBymvz2PFWjuXAWwAdQvuCD/mlGwFPCvoc7Gy6OqqLDE+ylE0rNetfpvM2ZcF8SWNuwbIB5xPb
Pxi7rXvGAxJZLcxZBAcZn659DRe2vxVuIWHEZsD4faZiB/YmVm0N/Us16G1Yo8aykmofkJ22Wa3k
0JbuBLjgQWQ1yM4LW0xsB4R/mtjhiWQFj2bJl5mBrGlp4fb0NP9TY101oOmmXDsWPoYPTjif5MoD
05r+RRGLSLPXXGlnoVexrQq7JIi+mV9R1v5SEHsubqWD2KhDFpCD7K1txHQcgu4aeIZ4bFyTbPIQ
MV9BhdKLxbwWIUImkYbDrg+64ZoJm356GClz+54qcTLeO1fgOpZUDOcAlpe+IF7bdauHhM0LsCrZ
0QfhjisBhkZ3nHYa1eluZfLgQOkf8ltarL+nDDmR3w/hZkqy35md+She7JtVCbbwNLHiNOgHhFYd
TZoa581Yu+1lIsB6w8o4rnnrfHH6/uIsXbfrVl5fVsL8EPQHhWcN9F+5fBaB5GR2bGA0G/2dkQUH
182Tfavq9GUp7pRIT0aYOC/f+8a657DzVPtmfXMysKCyz5o3cNVhkxThh2JUdWyzbjha0Jr2VdGZ
m8511cFci13br/N7pRA/95Ofb4ylrQ9NW5WPYtS0SOO8m1K5fNNteM3LZX5FuniaPVh3XVeExzax
9UXbkLrH8uQq23g1O4e2bTG/Qj90thgQnkzEb4exNem80+kJzsQbEyxrO3F52cyDH0Y+nTpf5vsE
p8K4Dig+WtXne9RuX9OUMO7WYYW3Zs2rBB1noZj0bmSTj1UmmWUvzZfALfqjafIr0BQzZ7ORnzKP
uiRylOfV/NIOeZR600IzZ73Xqflc3mmDGbJSVaZDlHvBMS+kEc+zEDFBYnLjWu7OkA0JPbOCjVDL
7VoyOURLGOcgY4jUmapzHisx75s58+M+605mT1rq/YnvRVIxuFnauLG9+1BgfHeTZryUXa3vPA8g
UyOsIytgwqrqgKAthHN1ThZtsjS0d+PkbXsgANxcyEuDD7JDlNvuetm6zBW68dZX3cPUhdO5c7tP
gux1VoqjvXIKmoFShz+LcF58IieVjdx65W3N6w4Ghh8tZfAx3f8O32yILDuZq3rWPp+ztY2PViB/
DAvh0TilsJPb1f0VLplVYWnCpKCYu+lgOjmKRgZVdIyrmYSXbNqY0IcBkBwzmgf5OQZ0UUOTZ2cL
44ByyvfyjtuEhbdxa+PSliuVvmeZMTtNFXlD/2TLie174bIZXhOyZPp0Kxmf+ePKvFyEl7AqS8Is
U1Rd6Gj/Om6cQ8a0qbL3oF/y7MwSjzj0jLuknk+NjZ143er24GpQWSDqal/X9yuWTGfbgU6QjIpv
TUKiJyV3OzTSgwVQBPA49AD6vxuZuUevseoosTNM3gPuTtt8tINpPWiRPY3SzXaLr49EEq7HdDbC
zTCAlXTzMka1dzWsNriSNvEVJC7haIfQEXetiZhwyNLrNKGvZBDZxX5XoRPm6VuDj8Z31EMfpN3W
ab40du5EjUxu/sIK6iU2lIBO5+ngWPWymTw6peU+P52mb8b9QVdGc8vrRu1Wx5/jLhCPqWPPm9lh
Lpx7Yn6mtix3jZUslzq9ciLT366YmXiNPR9rc71ihACBfKjGg9mN7k5iu1Ir98lwygvTfnUInSHf
DzOSay9c1r1rMrREb5gp8VyYvIHcWdHnSOtUdqXFMADV72jnxSkc8ms/ufY+yJyfQAzBMen706Lo
g5ETAcngNcDYNwQIAlxwjCvAk2StepKiFTn5faY9u81bnpGbaXWK4mlOyt3QVqhYS5T+q25wNbrP
RHsTVeOkBI9XBnYv6JCyevk5SIhY6Kej0iWxhgZ+iIyEzSOpevhArfh0+2HF8OTah619bEfjs298
WAT9l0Wm/rNvJl+gKHU3UZChO5t9Hi2FS3OkIM7YnbfLaLJIjC0AXbyieUKCjmttCFtHseEaib8b
sxmufJB90XlL/NAINWJYrA+3XPci7MpjUjrhuZVIqTPRfaHcQAAHKAwUs/Xmr45e5HXk9+i760Vp
yr00w8e6pcaaJoUT2OJOO8coy+ufD6lp1huwRYsZesGDU/hnGAIfmlnlVR2B3M5FUj5YYh12yoY3
NC3Jh0VKaeyHIVzgwvtcgS8iSb5sP9gUEUw1owUywkEYiPO6kfoQrgPFTAjr2rK/ucN0Wga9Xo3M
eckT3z4sOfswgSg6mPYN/SoO+w7ZBcKQPjgw/X/As8LCuAfZygVlbHDlhHwp2Sd4ZobwiHZyuXlm
993VKFzXwQrBKqxzncxTXEh9QNOrt15r91G/ZPU5GYN57/X2LUh9fsOaY7CY9SQmr2YdswvEXqLW
j6S0n1QSXNumht/f+/1jkKhfrtLZV2VCsHAcJQ4wgz691Fnoc4sftimPBXyJbbb24lZCk6gcBP+q
+1oa1Rs9KQLrUrj0ZLGw6ubUhgLZna/wS3chifsQRbpC6N1UZyHSSKU/HIe93XWM99pbX5eqdCPL
u2uwRwCRht8Gi856fZnatN0ksz46Ki3iYjaaDY63FMT5eFKgp9e6p58cqkMtxzBWo6/3c/I7UUX9
Be/7n5XMXdBuYIqQiMo4DXerJs0XEvABd16ey23TQ6GBrelsYYSPp6bpxtM4LMSNhwLWvvi5iBCi
B5XQpkfUiBmP3R4mq3vt1p4K0fV5drzp3ZJ1gLvWfKxWopPHvNZIdJOXBSrilaAdDEJm5b24nkGk
CqzETdexXZX+y5rlH33qpLs0REKYc903Zy5Zs6EfGXY2lW4SHsslw/cC9epezfqgHHM+zZn+gkR0
3GcyXM+r86J86gU/VMO+W9r0PEkZs8Ox1myGtvdxGR5njh21kCcfuz5c6DXn98GzH6pxecOYdWuF
lL5Z/zbY+a1fPeDBYN4GU/mc58YaKbdC/AwcF4WHIiAZORQkqIzT96alVOhIxtr6E7TMvnluQbI2
44RVTp8j+3VnAQxfNnhLWEzZNE2b6wDHBHOyRXL8CfBHiLb3kLRUM/fQ7sT70fBwxPc3U1DciQqX
ANepeZdtGMERf0Ea+aJ6f1MCWTlzIaNwcOZrNzTvdRU8zKs776GXoovKRHuwh7WO7TxZMIA3vyxu
rl5sZ7gNcA69e5Wrr4Mc2ri8676nPCgPiVGmW5fdEWoVxKli6H5X3VjhcjwbO5UMx2Emaqgqk1uK
pBYroZTNJy1PVr9+tvXEk9MDMOKNcRtz4J7MtB6xEv8mJ4DC1kfxHSDj9D6a7NhNZbjPZsgEfTcu
2HCYt1INDC7sYD3q5TP1mTYUtfzijjRUXTM+iSlNj1U43pqe6RA1xy5vnHAjMjzk2mXT2/f2ZHxT
XBNMSs7rBClHzcFLrZIPX9shb0swV5/yT0xRXgLAIaK2Q6J+cnTJwfooTZfh7IB1kCMdaixgo1kX
VeyZnMsgyNlOayk31L1hlE7sizJpgifw21iFaN86zgKqyYAKg7W1hm3cpoTeM6OlBqHpXWyQGP7A
JAS9McJXHUZdMMSYrJwzWG//xT/kRBfjRfTfXyEJPro6I4/EZ4Qprf3kzceRpSv0TWMao5/3oTPB
dVoem2Y+ZSk2RNVpvlRGimqclnodl+92ab3n0n1DHr3BgvXS1/bRXH+7md6XRvHqrOVrl5pT/F+m
C0La1T6tdRowyAMzblv/RTjyNFXFa8Gg0K6825DgAvCHQvA/ItLvf8k7uVz/r/tPfcoWm+I06/8k
dv2/z15lzX//9lv+W0L+P7wuUWB/e3d3cvs/fMKGB9H9afilludfmknn/0kNu3/n/+8X/0aXf11a
6PKfcuBp5NXSXDZ/T5i3A4QJ/32W2ssv9SP//i8/8FeGve38Bab83bUVbhQ+eXfd4F8Z9lb4Fzjy
0JAsNDbWnQz0fxn2rv8XS1hEBoWo0xHA34nvf2PYu/ZfbJj5JtwQ4fBl3/+fMOzvupR/ZNoQhWLh
vBhaiNvg2/8LfXToh2allutiCEaDa2P8ONgzp5B1VqHsNj3pYUNACWTXZbtp+5OjCtC3utmP64Bq
FuxnZ6yQEGs8Knyar7hp1c906TDlz5lQVhyy0SjKaJUgT1nuv2NIg8y9SCEFhNZDOekxVvmzXxr2
Vlxwf9t39jgf8/bQ9KkR2cIpN+TC3BkWPORFJWIOoEPDcD5e+xXuJBsM7gHYKZXf1hmo3VrTlsJo
jo00+QUL9otnQnXIkvpQB4qexprlpknCK8YQ68HD1MSsZqiuUAOVtfycBhx3uha0bTbVs6gDKFl9
ssZ2Ym8MfP4iYyxfq8Zct3fCFP+rbTnoGyD/xD6GRRIRl8fZ4+EK0eTB+S7sijFhUp27o+OiGg58
ZvtNAnMGwyQqhhqTeJysjGw+8Pxsy1XsGShgIV/TMNfNL9l2D8zhg8Ni56DvPoPPsMm+JV5B+O3g
5/HKjHVDaW3FDRUZviPpBb1bzWYELQtoDXH82v1S5WLscZM7YAxY7c3m5OsJ9njxLuY3I7duOi3O
pFb8LPnGqKvK74lB9c3J/63qoAVJl6lMX1b30XcT5a79u2agFLl1v517PHsonm6hooBNuUG1r1pM
n5xvk/EyMVYCKWbW7LYZpZOfHPz2PgjHlysSY7erHfmjW7ySWK4sxQUGdvVITa0tXryIVKCYtvVJ
uslHubXr5HviEZ/TvFD+SwjowFYMpAmaZGI9WfuwGnapt1zb8XdimYdqzN6GkVOZq3V0YDy4Gv38
yBDHmrp6q431u8krLOBOUZuUxzwZXxZ7urV1DSvn7vnDiG/11q9FMQLXW46Oxsa6TflvnfsX03C/
Gb3xc3KyQ59WWx7lDvxxkvGiKIgAj9+OpZcvIIzYmrS1ohLXiDocJusG7nOjS6e68Rm3RhOodRR0
/ndDrm8Lo+941iFjtIk5uTBuIXQIv0mfGi+8BVb48b85Oo/tOJEoDD8R55DDtqGjupXzhqNgEYpU
QAHF08/Xsxx7bEstqLr3j94M85LZ9V1Ru/Ewu09534NDOUQFBinl8M301xCbs5CbF3Yr3NL1W3Zr
9dibpDJY0763xlvfCZ56VrvR/huz+htm466pvJdsSc/dhHjN+CKRBmnaDOzr5W9+Pj/o5eShps+8
4TGwup8+S3HSjAdVVhcXBmXJX1wYZT68G93Ix1EWRzWd69R1ib0BB02b3k4G07/0hfXM2H8UKet0
jvR301X2u+yzR37Usf0R+N23DRa/qcIiA741fpCyvGfkEWw69JDDjcrQkZlT+hm6YiY3bchj68Zo
iikZhzVpVZvHjpy/2sE5jlrdF6XFXF5PSEMAafsvY7J+PHf6mEee2DSI044jKfIQsbT2MTLWAx20
zsYaT37Gw+iY6pzXxgOy7zUORHBjm+K1tJq49412k1egQDY7K4vR8lFLgo4yHJNUiLlxuIhv1hOU
u84wvhdl9RahH2M+sTf+Qr7T5D4VFd7UqwSNfJorwPDQW2wyjj3lCfjqsffgpmsew5hst7fe1beT
2TQbZWavvkbhXRXO9wKxWA1IpcecGcGvqAppy9+VBq2x/FF1dzRc9xLV4hZ0uOQjCO8L2ScmET4b
P88f1Trz9wzsigICTHHw22Pw3LTNWzFHPnzDfAfNMySkxvDx+x7a9yD8dADIN8HAuNeEh2ygS68v
h13QZhccFifmqJvZ5JuqPKw26YidRYoHkLbjoNSv07co8iaXoEASkPHF8BR0WUqklu42Axq4DIpq
65AhaIXVd+Gj67TmDMEHeWZjHzws4Xd2/cUqst8HLDyp7bzphchVj3/ehIMje9U7sxHv4TfKTQgn
GBi8tqOMYj1aD1Mob7wM2yEnKhanpXqUKBv9iaRUL/tEY0dVIG9Sa6Wxf9W5LjWj6+z2Ozn8aORT
cS2ZnqfZhohZ36bO6+IcFGzjUN4SD6V80yvDIgmbfKfTJivsF+bNT0RfkXGpquUX7PriCmdrKJLG
VusI9D2SyOZ/FXUExDHIvT+u7y3UXFKt7aWeyu2ogNDa4iUU+mt2tZW4OYlTHMz2YiA880MOnVYQ
OutEb7mou90yOFXipPDf2Q2BW88we9mmLZtfkRO+lLbM8jiYzvMccjKP/kHIwN5kV7lm6lg9WCAX
LmpR8MIZMV4ZwVNE79Po/NV5th1mUIEmJZBprSuE9A9SaTwVvvM6efpuhKfaNXhfWeeaB7QgZP2N
7HaRCrZzFt4TM4j0s0DCslqgAV5QYYooPuToGtvBD8ekzX5D42hhrNnkNuolpZsH3t5taZMlmRPB
SPRcdai8gW4cgst4UY0fu17II0qPdpkm+TAJjm9iquqJTL8qnNeNq44ljzwBTst92fBjMUey9vpZ
JMEkT8ovdRyW8r0YuiWuouDTtuSTNVUvtA8e1mghfmxCJBf2JxT26HMRaMWmw1E/UycVaqDKlFvQ
LaS/VbKsN24W3pjWVaXhrFsjK67JTGQ1TiayTAtmMFHVPuxSTh9uTtIorA45GsB84HC8gR3gvPYW
/FFTkW+6edyOOVH1tn87EfcO527/BcNyMIPuDeZ9g367BRnzz4YdPDaG5yK4+6nCPo/lYO6WcrV2
2UiwQGSk36bR8QIvVpTgctkGTRsenIIkvAWkTovS4VuUJFOMZuIIcObsyvhrBbZSTjdmmy5xHllf
7cKWnulDjvNnM2Zgh3l5vTHTZwOtEAj0+GYsqAQ1Iuy4LZdoI51qb5hNwIljO7FTw4eUSNunBn/m
2tYIQJT5WOI0NkznnXmIKECZW9sG5Y5l0bYRshzG4eohmaciIOTI5cZTsUNVWma3ErEt9/gV0OEN
cC/XeLyANNioIlSPHMOfJmsAtOxNahlLgrztxx3Sf1z7xyXEUWEZE5Glld4V03Ar1xosEsWlnx3I
TCnA+3PuHIkI0yZVcYvWxbgpe7ZPaToHs++SwMRSlo4cYthogXai2y6f9oOpv3OPHz7I+vVfG5cZ
9oXS+0JPxzC1HnXV7Wh/bDH3oQihyz1hhrzpcVQlcgUZF1VPqJsi2ajqP/BcBlX+J7Libu3T1yWr
f7LcuwtKUL9oefauD5dRVQiavPwzsO6XKSCsbAErDNr+gan62DUAa3rxfksglnbs7pGeIBy1mm3Z
RUZ8vQmbK01lmSUgleNT9GESbmToZuOlhFaFtUv0UWXxM/N/oGJe8wK/Tue98OSjAPJ6ND5d9yDD
6rmr0RTPRdFupNVfxqr+MhsAihZeGwSE2JnWZljVnFmgY2y14p4FisdPgl2J8FUu/k+P3JkBvt9O
3KanEv30UJfrJS/mr87ka+7n8ZZWOedQL2Ob2MJ4XuT6SFodSqAVeXkBHo6kpv4rUzDioKp2tif1
pkQ3mU/9oWQwtJSWG0OMnwGRd2SBDYnb6HoX9TYnwIhu0ai5dmtoqM2K0ibutQW9b4IlkJdw5ZOD
3UT1aSyG1Ca9tF6TvDPdjVsOm2HGfowQLIqt3IxzAWZRUSa8R8n0U64p84t19PtfnYowMQnvg13i
gdcEC/cdEoZZNs1hmLoJ4rXCzdQSHteMThqbs1vu28xZEx11D2DbIXeIIF+37JuDpl2+q9Jt6MA7
DwYHxzCv2WFAPzQyaO+tIn1OmeN3NZKX2GxwniDDuEjqlTdl0zETttUxWnryHr0y9q3ieswyMiNQ
0kvB05R1M7/c/FusgDPJuSwj6g4jN3+8pZGxVSMmzkXwyA5KAm59NtvV2Kna+W1Ic41mC22VcUBD
VZ8JoWJXFLaGhc/ZIT31ZxUeo41hg4e0CwyLcN98IgPxBHC5Ud9LReyCHSEdYidwxNEASZ62nua/
jfb6DW68AiY2LK6qZIcPrmlxdDhU+yENneru3+gNJ6EnY+9U+iMtbNBmx9hPekXUh3J5C9O5133g
HSwcaJvSbdMtbdZztGyk1x9mKPW4Kxsw49Sk2oXtEGkG/kLvw/TncOs1zRMJqp9dP3PoVfSZLHP5
pMmHXM0SX/qgQ2Akxrrg3Zydgous11t0ZPvJtvKTPRwIvRNbu1zb2yyfsZo9irlsn9rRefBd3JGB
2czY2QkeRKt77BEQbWz0SZ7R3psdPWrBMv4OhEIgKAkSOfYlOinzbuGOTTowD3C6luertK+2i5S9
h9jhtA3DcxCQSMkj7Z/cavkwB2zEvnbBhzOSmtLr9mGlAGUNZzvDd7izKnWQedYf1twpmTKtG+pH
BgQuZnCaQ/euVy0pt8FNHhAgmdn6SZtttR9Lh5cbe7nvY9AkH7HFQlsEGxRHXypT/h5p6CMwRHkJ
JPvrirXN8koU7RGrXvpHyFRwoj31NQ8rvaHIsoEz5cGcJ0hiQM127849bKzL35vXHsmNIWeyMQRH
BS1nL4wS0m1PPk9XTO5xy72dtDW3YOTZJJUWGe89B5NvF1VcCce66rBQCQ0vefQZUsZ3HSIahBgs
SvVBYSOUJr6kmlctnsYV9nAlcDo1eDHxD/C6mPd6Eo9p5RGj27mJtHa9LMK9VQPuLwa8bIgaI87V
fDHK0N6WIXu871SnPnWZKbMlSV0DRn1xLmGjDoHgdBHe8IxgKcJ6eo0Jtto/rdwC3gUVmIEC1y1Q
cipvHjbUaxxaruXYiiZ/K3PjNbN3XeEhmTSZW3QRouagZwq5ELYpHzqwEuGVQsjgH3uNdmc9sNPC
nCKXYTXSv80a8C4YVEvibkyqCftLaPZA6Us7x0PY4diu2/c6YLPEHam3bWABJEwvlTEuiawrJk9i
l4McKbLg6wosdia0bDeClTr2fAu5IAhum7DGGmSa++/94u4b/qydZ1zpOZmJ3Jbx5PDJmGtGzN+M
BTvooKSMKTgUQAZlpN2NGbUnY2TodJfmYRHWv1lFONc1YkpWU5FCC2gfzUgFx8ot1N8MqXNvZwdU
Pe/1giVA8nrUTau3cFSJW4jNAJq0W/3SiuvI/6jwyhDzearlqx9N7/6U1jdojyEYvBbd2FId2gk4
uurwgXYGLrIq/2Isa5uUIE0qrjeiS39Kz9531fxC3DgzdmVjv1A5iRHB8/+gxEi2diULKr58lpix
Nw6N6p6WK0svmi2u65cQLdEWWai3qavFjWHlIGMsSEDOw53fYU0Yywe7J2J4PQdme+CodWP8O33s
TVO2Vam4mVR/JQziCI0Q4eEh8EAwHuxxeHUKTQJUpVCezqc8Ev/yfMYs1Rqsuibp9UMOSIGseeNE
2ZcZnifioOPubYzKnFsperHE+KMtC4if938jMfP3+fA5qDCDXct8CjulAQiDpiPj2C54yPB4ej7G
B/+qhV0euHt55a30Tdk1C6r1Y+rqO8RgEy+m+SuifAsPx0PBEM+ZNu+lxTtNO4BI+vbgIwuMIZar
jYXI3TX4U4GHCLEpOatU23yoyNtPtScSKPcwTtf0M5JtMvv2Iw6dT0e6H454GFf3jSEddW7W/85l
/2JVFGG1dvEytJue1FOisJd/RT2+B8yEG+GUrDDyiUjuu9os/0bb/J5RPuHDuybONj+2zg9NU5Gp
66DotrOaqJL5xhm9H5IomJTM51U7j6rIUH4xyhPbf2ilGeO/Nzelh6AwkO4+aoen0CnfcKhnpAnz
/0E7fPeu9W5yvm+CMNw1JoKnSIUzPFB2WGaGGAyUFBaH7iEsWbhaowKNvdqfnLIL4so9Andiixwj
kqRFGxdTOcZI2aPNoklsdpMuV/Y5BExJHSpWOebTjIs1mHdNOWJ1niPF1ZlMrXyVxbhvV/wnK+qJ
pOCBZza0dqTZfxQ6ZFuY8HS1bzIdcizM+ADq+UHYIo0DUyGokk9llX3D7n52noNKBt3YoNAJteR3
mJx3BtseXRBIqj0qbgBY8doPP2Zj83ZNmb0xPPFTsFroLHxaZ+spajNkuxP7rhEWSWqCypGEDw01
VYlpruFNWG7D1P6ZhuFTCu7RngyJTU5216ZShABDT28awtnx3GUn28+zRKvvwQc6XOxu3LqyAxxw
zj0ISzY4BNBz9W8mPl0590cy5m+Hdm+CTq5E4ALz77rr73uG+Z2m/Y6Qgudu7A652eA5D4i2WUxQ
YeXtcTIOgPBrwhRE1nzq/s38HDzu+mhGntbYJcqq+iUf3Jd6RFIRAZdigRreDYB9+FIUYf3cfvRh
+RGQGTzO78rbqkbxJtWwk0WRA16DQNPW8tyapZlMoXXC/wMiSGlQ7GRcna65KwQCD6dFqU1c5F/V
1l9ymHAsOsDILTdUzg9DOyqxF+db5qg4bYsjeLLhmkkjY6oitJOY4ChTh3TGlmGPdrfx+gab8vLu
kn1fmRwFKjTvOisaj4Ez2knb6JMnohNmMda0aMbYlNYfo0s5ScqO7ZROPDjMytogRT0zu7uxHy9W
rZxEBWcxesW24XqPqa6IJwEphwCGfrDiHHJn7XyVw40Xr2Rc4AQYwyDGiEOcaol9yGvNFGCaCiNr
uDFIGdqnVQiMTMrD0rb93jB44cbFvV9LM8MTi47qClx0E2yBHMcvo/IfqiAfT1ZKZDEW6U1YWUgv
GvVL7AUiON/u4rEXRdxSyuC2/gtUpkrqftjyinDEk+jiiKVm5giLu6ofmfDwGaeOuy2mkPgTsdw6
BHjHQ2o91+F11GvTB3Pix7+m6lYvwotbsjeK4c03abgQ4Cxo982Yz5w3ALW9RMzRzmSpotyEf2aG
YlvYo53Idy6iXW0Yh3AwMiajWxMZE67M8poRbqI6Dde4svSbX6CoKhrVJCR2SGSkqBs97uAhcO86
RTul1E27ncr8rUI9XaXuVxX1gEocWDFj8MdoiS/UGdZ2WY2X0YMP6VBTQq0GDl871QlWXm7V0ny0
tfmwDD3zsu/ZWwXnylwtjpycr8AVMnQVWTseEt/ShQaHbu0C0pGICsGG0xZMp17x1HTut65cBPZy
QphM6Bv4jsGhtDZ4fPqrn9SJDqPv/XMytGtiqGgJrtkVwxwfvK0xzSyoCLqJ0XmQCyhI3iY6YJNp
LFSALRaw3ZTJV7M3+0QMfPZpKmk9Mn4LiRzEbphLR1AAu2wSB7tZEoXVPVkV3wXMmoTUyivwQ503
AbhCC3Or/Ho7mfpNo0HZ4cfc5B49UogYoFK0sa0iNknP6k52XeNhlB9FoS5int19miJlAXjd+GA7
CTirSdRO+5saX724L3ZykiusjajOVum8VHSaqCwl0B3FFvxMYW/6ENmycxlCILBoTX/XNbiVxjod
c/E2SlkxAmEeNCNWKwf9Tz3nZ2SmNuulWWxsA+tVoOXW8imH8JQkqSWzPmtoQa1AJVEStrHqxHOJ
7jc15pd59l/FaF45trq6YjNx0fgji3u57Lx6Lwo6WThXFo2h1Q22i03YgOPgqfVk+ZPSQGqmHwMc
gUmHDGZEwLDe+VtSPCWpWfEstYnTrtcmEk58M+SeyakTjE2JJNlv0PVoBJ2MuowO7sMs+aaM6+NN
Nnm9GVJy6A2WKx+1GgZkoJJyJDFf9hvbAyN0o6s4D+uVNaiH0IHJSjU5HVLi07S7YVvnp2ZhEB8s
FggUkyg201NTWBk2yw5R3dKcbMOgtCMi46X/iTr9QVkGnXNdgMW2BI0tbfJHXPQOrTcfp9bHFxvU
txzNf3YnjMRMP3XDgD7YYK2rghEnWKMjloxLCu0yVtG1m9gtavUsZP4PreZhEc1HFNTehoGZshIX
dGUJne1U1+lZqAet5o+OSlRMmprIsRWjXoYUocst6+RHX6TXxyERHTflHJzLrPgUjcpYWwQflD8a
e++aIk701qkIeAstUjqumv9lx6K4bd0J/2Z4spzxrOrgKcf1y6Hdm3xazTzaMVO5TDqGKU1yOApS
NGeL/ugDV3NsCpRKTcR9a9s3bjpj2Mj/RVFhsbgMjNUdL11Plh3+z/C7dOE9htl840act8LnH18b
E5Fdf6AgwT2sRvmVcqvtUlX/YYfLabqwAHSI/AeyQ6SFVYs6Xd3fBjr/UTh/GSf4VyaPgj6/XTau
QFRu2PqgZGbs2ZIxQc93iFvPXYN5fGQTBq2w8V6W9mMkoDMW6fkJcr9NPvz4RvTcq+ieQBpAnlac
bWguX2T7KbsYpm62Ci53i6/jgjf8NZOGdQ1YSCKCk7ZrhnY18FxM8g5PlsdgK4chxZRPMaPtj2CA
JGhZdvhJJNibVFNx23X9a5mbBx/hQBwWIWV3Wn0Iz/rnttwhzF7cxNxvARB2Ra5Jorl+2cjkyVvz
OxXU/om7cd/kbGGqxtEOZjXZCPaFWRdEq1/hTnc7On0RR6K8oWesP6ShYKlzcHdmJPUR01/91mH4
ScZyR5UBgi5I7NU5Ow4flCdUvS2r6bOV22ECpRvd9h/uzo1cMoDlawXUQxAggAaM7TH/YUhXmsbx
FOdUln+3TgERv0a7KHB/8ob0p9C74AhMnWFKbMNiOi2uDCPNFsN72bu8S0H14jQgWYOcys+srxj5
TQ/XgnKrnVlmd76gLMhNjVvqWrcLYyL5o2Be9qLrrU91UBK6Hc6wSD9KK9rnY7eeWrfb+cQQ3piB
m9Qjr2+42jtJcLjtiof/JUblUWtBZIrpnb1VP1KBUu/ZV6v1uobZ3x4H/q7MwbiQfPPhaTbpwWBu
mf2yImFu/C2ihrfHm8OTrvwLHRBINyskg3pYzm7hOnRg+PKUT9m4n9L2dknX28xUEfsgnpMo9cAn
F+qbT+6QfYfNMid1YHzMiKbJMyHX3RskNQ3lJ4pHU/oO4ngj3yKchKeZKph9fRXdswZvEVGe/HE4
Z02DYBx2gGSQcc/qcEQK0SYBP6ykmm3S2aJNhiWpsf0Xq+ySqB+Kx85A1DmPaN+f6ojyjrmDWuwX
4smiDPYyy0IA88uUXQPGwtzqtlllAKd4LlH6vYP3pVSHKtO4sFPPOTSLGbKGgsYqFRg3iG4fRIEZ
IVIVpW1FQ2S7N8xYyyMcGwsD/WzVdFbbl6KbzftpVh5nJ6bw2VcvrPm4Q4YzSV5ItVpO87Xz9mYk
+RnyhsFhxejB7J0Ns5Uop/mqDHfY1WNCTESxXZVPBJrzWoX+kSQHdRMYs9iXpb0pZq6zsAYF9v31
KNrytbEp4cgUa5Eb9IJosIAghCj87PyQiCE+62q8CkQU2kDcAcFFjMWnb3skFphdHOBQTogn/Gzq
sucdZNDxPLGvau9I2RnhFOFcnrLSu+k8G01O5b8VZr/LAme/rHlwnCrCl9ranxF+6uiqxgWD8DQJ
Cw1/d+XEC+vMPloH5gAAMQIZbJR9e0pcWKfc4U/AmK2KuDxKYATMb/1iRQNbpxxZ5a8x2HZNREUe
8UOwFsQ/tlzSjdOr965B95qb61MQtmWM0uc1kuhYbbO7nVLy+XTzjkyKGxKtte/PHWCaPBHO9dRh
RN04q/wjDKjGixPQRzNjldEH0jbyWNPjssHX8s/j70xSVu3EMq5Eb2B2+Buq11rBUw6+9UPuGFyu
NO/cXr4K5t/EqYKDoQiaGJbwbBc8jo03YJhb+Y6w69e7OuwPfY9vW9bExxleFQKicp1NwWtDj1Rs
pMZLay5TPFmGRU01aoHhvIi+StowqtDGn4ZxcZhA0vKpDizCeI07WUX/Qk3SxhRR4uR4/XtRzT8p
4TM0kVanziQkhLUlNfcViQ58afMp9ccHDDKnzmZtWiyL2qLZ39cBDZt0nhWJ7iGBpZTHknS47WJw
cwZGZce6ax5wf6MaJnif9yQiJVUMHwEFdElO9RBtbrgMq+7C2PXrvVrpPJ5SNziGXf82+nA71FsB
VggaybBibyMXGT+81KUc0y8bpS4yTOy20awSLKzf3Rj9irD+K6ghwta8PrWGsyP27o0WNShw3iqv
aqGkOW6S2RS/GfyXUaz/0qFYj4pjO8GnBQPoouH03RvhzPc0/l0FQUQt1NX6nbOnhmTwMbsM95Ks
A5r9rD4xRihrHfbXlzblpc0FVnl+SSwNyXHMXRvTXYvz5NQ/ON0NsnKmLPH7kFqz8CttrK+6H3Gg
K6zQ5htKLtwr+zST3XHp+YiubKXKxIH3+Upm5qe0h0Q/rLPYrdKBGy4qICdExpVyDlh/Bcumf1ub
XDx2M6b7yNxNEk1rkKNaCS3ri9EI8n3VwBKHxdaQrxpuPwgQrnMCSnZRaNtygrYNmkQQR2amWAz7
6N1qu2Rs7biZSgDNAQ3MqpOALIXBZCcRGdmECtbyvDoLxQF5/yyv3YwmHHlsL6W76brZPXjpo0JU
l/W4SeiVRAumVnJaSQ4JUV+36pYiOSQ8Pspa8zD38zueUS48O/qteoEFfDqsyEcPPiFDS6qfVGPh
y5wOYVreTSQxbDNZPFR9+yKLlObNnq2+EOoyT9Z44GC6mOWZW3IC2F28mOJcAP+uePVylMuWWLZw
+XD8t2WmfnWJfk5H/B9dlC5JXTptXBnDvAGekVAniN+XTXGVuZeOLU/Gq+nN7TFox1PpiRaitta7
kQWx7K1/RHeIrbblA0Z+g+koJZtzWrblMp7qaw7FaoxOXKdOgMlOMGStwdnxHbZ1EqhMxXZM05FE
VdQMO5yr1ya4WmwDl7XiqkrKteouMudUdpYnF6KyzH58u/zsTJ0BmlK3maXDMc0AoiaVNqdCsCUu
mDPtqZCPmEwO+Or+OVFTf7v1+hg0yvz1WnUMquZj4I5+qJglmZzn5hxhWckoiCIe5B4eoT0UbB08
ugEL6NB1r2PhHF0zfLUJeDlqwycvB8tvn+nySxrVw3K1QPmdwuLv0QYrF8/ZgtjB6a/3Y3WPUzkj
AEB+I1WjmTP0TtAQ3G86/1cs3rGwgv72Ki9Lnc8Uw/SmXVmnFjV9hd3y1gSWwBw9k3HBaboffGEm
7ei+4EVj2cBRjpqa97foQvPIifzmTZ2xi0r1bAnSOSYO72PKG7ikg7grYOjLEXit1z3Ay5oSzwSy
FkwWESTCBjskPLPN1BcFdzsJ1xvi3TOVvDR1PtwErjHyztVVXCtlnNJhkCj70fp38LTHuO2d6Tac
mvvK9wniCQnoJLkgB1wTXwM5MrRvpr90Qv8pW75eT7KyPWhtWjvLKYgvyqpvJABKTkDsDF8A2jsh
mxwmUJMWNzhbpAizCvlOiaEO6V5NNNaXoIUBwlqvDyHLgrb7dS9X30XrpD7wLJO4lJbNrY3nuve8
PZDET2Ob21b4UHKhiqEwNsCo2D4AFeLcSW8iH5e4NX0hVrpyurB4CtUOLi8as6yAvjcqFAO3gjJe
Oa4yp7gdJnuzGml/lu1wDY7o8aAJzonyUKx0mtYt4U5DU99WnQz3tJBeHG9+cSnjQ4fIQ545zHNM
dLPOwdH7F3yadLXU2kGnkz22mfzQ3h0uYEpkW9R2zJtn1TVnilnR9TsHuwMAjgjGS+oZ0LNDnXcm
L/MsydpY8z7YhT4lefPEKFcYBBqRZkFUhIG2VxWJnwPDCi3VNRAJkRmclbEUJyyeO9mQuhQW62Hs
r0RBcWUErvrAzMLFY8KuS48Nosco0xj9I2a2XaaAd4jotzmSgwdFyV1lBBd3NjEzLFtzCC6Dkx65
XfTNgImrx6tF0aIVF8Ld2T526UYHjG8auUnZ5r+TOvTqoSrFpQZyNAj63ywifBD8mGUGMoI7W0m4
jZSkMcJlnxex14wAKFAUf4tBiDWpLF8IQa3j6P6U3dgjFxVQVzpDcQKRM6sXu6zvI3v5vX6RqV/v
/EDcV5315rj4cwgJ06hIuXBxBq8PbZY/4w9/mdzw7Ovs2JrcDU3+XLl/kVYHd80f3UK/LFZOZkj6
Ug/e02JsAnd5y2R4WxXLS9X453R8Am44Lqu4T63wtoz6Wy2cm3WwbgB/j0YGKxGwT/T+IVfi3rxe
KTZf6DxYiVN/9elj3w3nEGTB6Ls7I4sOeSreDd8m75bSZB/at954/nzH9n+aKnC17iUNxLddE9OF
CnACqaUSLeP9KyQra54zzbjqsXUI9YbNjCbuzJyMJ/yyxoUx+9lZsv3YgzxXmHpyKiYrvlfmXRv5
IwDQkc3/vTfKh8VVTyvX0vVAgJAk5i1wpl1XfdMB/Mmd8udTsxrPrnr1iwwDJ9BQFzQIh9obFwRb
ZLysJLnspbmelk5fBm08doLgdzlvpT56JISG7kBcKCVV0YUpzu+/Z6ImM+edfOFbV5LRQVqy4a7o
1FaSXsc4J/EjKoazzXGctyCyk9Ncwsw4s7EJ17qnyfizjKqT3+dvbbe+RuV6nggvFnL5Iwv8u/ex
549s0oXzxGjdrzeds5AowJ/MSOTp09hr3X/eValpeOclLEGml7c5NB6NVp/43jCYyRFusrkMYrzB
rlaZ71Nh3stBdBvL9T9Skb/l3fglxlvHnR8RzHzV7HuiRHXcicf1Y12bf03b3ZGbvxBTUvXz1uFD
4RXc0o5I5DT7RtZs2yh71RlyhHJ6LLroVHfFQxCa+9WtyONAOZPtgpH8O5xUj61V7Iv0KEd1WbuA
+N1p50X6kNnzMV2cGOEW/m5SqoaHgCFqJHfRUT06k/WUg2RiC9wXV1r6i3S1W27CrTnh2sPA0Nn5
lwYMwObjb02PqujeeoPiv2/TESR9fSIjdisqizCg6Yl8uPtBGi+GD+wG88HvvxHZ9RayhBn8GJdl
eon0faTlbaudN4sX8voColW7U/aw9W2xo1r60Q70WyOa+4U6zuvvR4il0pOiG2ax5Yd3p9zsgYTj
e8KtHqdyfh1EcUsizNGO1BPbSDzbCHDC4NxbwxN6vMe8WV+qMX2glzce3FtDw0Ah/G1M9WII880s
t7j6LmZm3psNAvnqStP452opHnXOF0+bITqu2wImy1F41nrjSTn5I+7fW7MKP67HSEgKcTcRoMdX
v6iYVJ6XYs4frydJFC6JReFqkIT++9zdZ714nb36RMySwp61jC/D3xohMtFxxqvBHFzNt7q9H6zp
grY+HO695uU/7s5jSW5sy7K/UtZzpEFfYNA1cAXXMvQExoggobXG19dCZHY1GXyPYTVr60EK0hl0
yCvO2XttNjGHLsgWJVWnyOxHJDuUHMoVEKe9nNM5jcJz34TXQhq2H6K+MHjIPOXsK82xaKznkpqZ
lVcbReedogXpn6VTDG8eHrzVDNdpmJv+KL2tOzpA91rb3hdIQ+LOOOAeuRZVcqZxczXl4Io3+Oi1
3kNePpHZc1RMRsY6eKSDfG5acYzj4CG09YNewIRujj4w+Vbg19KkjxOrKsL3JP1eyej/SsfpeOzp
erbUKVmVpd2NtJSt1tJmAiLSZTfy8/Za+M0fym092Ee/Ch600DsmFWM0X2VwBqFpLrP8OI7hgczf
R6NvjrUv3aYbMP39iVYdpNYxNe+KkmiHDu2+0/rHIgj2PROdSyCDNngPvYnWmFnvJTDNZ8PobtMT
pbTWoRdvQx6f2TRf60Q/6QMYORT2dpKwCmyvbP7ZfKA64uEL5Bx6bboVbn8BP30ldPO+a8zj9Fms
u+ui/FY2Kdrl4AHw1iOk5Mt0UqMenNm+VSD0tWG80HK8C5vmhkL3+WPSkcWzqnYsYWkM+w9IQ2+B
EM9F4F+x7sK6PQNsf03LfitUfJKd6vhWu1SoXFP9AxoB97948ccGbfK7FrarxI5Zuft30yEkUby2
6n2ruM/TG8W1OiqN8ti23V3cOGEbHlVl2OXFpdLaW1fqryJIz6ykbvQGriR6rRtXXg3opz4eG7m9
n55eD9teCkNmpIJr6dLOzusbmp6ncWyvoSQ/Iql5zkidBi9xLmL9GbmG04eQt6WKCSKahYN7r2bJ
OeEFnebJTk+Aw8KR4o0ktPICA++uqYOr4X1vGZJ1zXvQJWNrydiL+DEanx/Taxp5d41cH7syOSgZ
IXoYjfsietW16KV8tMby4q7c0L0vkx+D255Y6N70Xrr4bnUkjOqcGM09zcPjJO6jsVXlA/Ls9CCs
9iar4RPZKWdJB+cynGDO3Utlf2W7m9Fo8/uPZch0WB+30UYNWmFJ0lCWoazl+/nAdh8+jtNUt1J7
543yuw+fkAIC67yX6SzMOn1iBL7o5ta2vCNN/FvveXehHj2pvvyY8FCUvYnau7mvGxfDyLjrkMzY
i7iq7nUyL0rGrWJqMEaDfesteZf4KwTuayzD97VgjaWZqEbSlczHAsup599Pk5eqTruspVamr3Ve
vSkwJFr2TyY7KppHoNMSY9UwgnqadK36dFWhNYPuz9VifVuRFzAehG1iypcPhQ4wwfbWYRo4IWtS
wY49NJp9JKQ7hBWbRGRgeoO9oYwrW4rngZ9MFtnLNLOXdrK2w+oNONM8C4TTmd6DIiGakhT95Brl
3MuTgyYmJ0udnbv0qQuV9yaWWCdB6Q7yO7gJr0bZPySa+F517SmJT71kX03Xd2RTm7l6exeqjLaR
tQcV70wZ6TZNC8W7GgPG6hTakynWooifmiFbj0WPQb3bBigrk4b1MgBPFvbYjS15IXpKXs2IYztF
FFI7bq3v24QfQOok0mFRGOocK+yApGNgbNDnqd3sxzg9a0SmZJa5F6Fy8LJ6DyWnFI2DPvsk08gj
zNo/M0kERwqo69ht9ph99uSPL2sK1TWQXJksDB+ocfeeh5NRsL3GxiNvfXAqghUpeDTTBihI3l73
il3ttQihu2UpF46swn5ELCNTlhzAQSV4wr1g32WgcaX6OMn/XEulN+/eKWSpG2qCWgrvYrwoi+/0
UFleGovOYwmD1lOWs20RyGTuTDBDd55F/Wq6ztOKElmibHt7dO0QkFCltjbDwbA12gg3tRNYxiuU
gKvZBNcmHC6YDZC85o5tMKbRCG/zU5xGZwsRIv4wmjkwYuc+R+LRSkAnMddNhEQt8SLBXg0ZkZr2
PqvbG1ynWRxWi9yuJkGzStUjvHgxww1fFz0lg5RwM/BxSYGT98OhJSF51FGIncRz4AnU0/kOnAkc
A/u7XqXbCTJvGoozUEDLMCTZ9rvYTwtXjwDrMrEcleGslb+HJCRN6spaOKF9UA2kOaY/cdfnMU1K
dBqUEty5zZuoVtlSmo6S3y9giYRkmxRhQScUblJ7aZIIqne/phM8V0B1TAfj4ROJ1PsUil1N4SBB
oyux1wcDvu69bsXfOodl3KpAQM1NMASUsK2tJqVrXxkPLcVbt7I2mKT6YV4N6lIVpGkOWIIiKjOu
Xy1KNV5Upzxsl1YwLEp3IAaDVBF3enGled5bWw+YxBzKsxa1myyRTxjEoPYmG63wnWooiNoe1p0f
b2olW+qAPlDvoTBdRgWxIyaywwqbPcwfFV+OhlMpnXfyu8Ue3OAFajklt2bmfteQuKIU4DlF6mpr
S2u4WvphugL837Renu5C4ukU/8tFPUzJGu7VEv2DFEEsteWDbUMaWPayDQnWWFFVwIweB9e289eS
ljrs+p+JoGer5l+SSH8O3WuIlKnN9K1o1Mf+5Ir+jLL/2aVgzi4rB3bXWCshQ4XgCcyGQ1n1d2jJ
9paXnFvUBXkp0wJ8jIt4E4aVMz0FsSwdGG9CLEJvnUmpxlDR5ejDBYE8TWq2PFNn1JysI8Nier5t
lpyQ87fThFejwfSm5AmCfkqiAj1I5Z1bOoCO8WtdrQjYH7vcg6cw83XqSa6Co7CieVj0b6Ta0Vge
tgpHTdqGDmHYshN26MaixNqisF2122iNwwPP7Qko0I2GyVmJJIZA+WDkHSJVfY4GdwZKeqHh2JmW
puQkwGdb4TY+dAbR8XzMjL4wQGEJkFIK9pdEMJomHllECL2AI9cVGwV+DcnbcUtuY9qtWvIXzXCd
69D5pslg38GSBuqPKuLYm6ODjnpZ5v3KHew1M9AS6NYSn9TkEsI9vIyreCGBAJp+e+RiT/Q2Xs0j
vfSWwWCSnJvD66SpGBAy4gt2pomwD6LL0CbnodL3fWbAW/N3EvU+/0JFYDvoJ7Kt1lmGhL+yjoku
1qGSn4JQO6lW6ciu7YT+LaeDC7TD8FY46ECR09Curp17Ggd2g0buDNLomGPxnGse2Vjwx8tN5Bt7
BJ5U0Ab2wdYmBRdc8lGVH1SuqimmuDKG1gDPJehvnFOLFmGoFpaLSiodFySRlph7k8Z4RzRmFpEr
KkUbS0bB2vv7kEtgd3imh7XZGQtsew95yI1jgRcgkZ92c+xYFqEtbrT0H2Eib2GNL9TX6aGyCntb
IIhWDfjJCZEygaMjRwkH83sYbzqZ5lyvLuU0Xyu9tvrYHer1zWMrE8XaU5HLuzoAr6U8u66/0bt0
mRvU8VRSM4Z5yibRwuFstN8SQzpUDR2gMj7EpIYWG/gbZ0PFgawba01ihGnaFT+YrLsa0xrDjnCT
Sc20EYntkFe/mS5T/SM8xtJSElw8EPN4DT8uOd9Vge1wacpRWyQUhZUCKH0OcoDHB+XeoeIw41l5
afg9LfKdHkslBeqVW6pYolgE8N8wcJdq16+s7DnW3JWZWZte8i6qrp0q0F6W314CqdlDhTxQIQO9
a9JB0FeBrjPH3UsjSgyfsDc/gx2FCnGy5DUypYR8NQ3MbdOugRqxh+SaFLuPsVrmptuyk1DdS3tj
RWl+2fhoaPOPqzGEAI2zdNWZ/t7IeYKhwEjC3NRet7YsFEpBs4JUvotrcYzSeAtj7T6nDUdw30ao
zSZiq4xJn+la3fmujmLYdlwFsY1SYRfogWUax5jWOFrFfRW0K78a3+ty4vYkVGSCx+lJjqpg8tic
xjw+dLl0MW3WWjpCWpQrVenv4WyQRKAu6V2vUYzNFC/fqdWT2tGqaisnhbqY+K+CfR3kgVh2F6G1
S/N0hX56omQuphtNRs+yCZL1QNRrfBlZk0TxnQdlPjX0kyyB52nYSJUWEVrQT0S8hTWwJhnAcQO8
aq61gA2wI+nqhLT75MaHMsvOQZBuwiDZJl5Pzhqbnhz8QGBvSj3eoJfdJ1KwCDW+CZHNiK8zRloh
cxt6NKnqaK2HlJYpS25r3NcDRKIR43cVo9rSC/09VkPNQWGUhTkRQ9TJUuMMtr1Fy+/ea6qEbj/X
qtXO7S1/qY05DeKEnYCLpv5/jg/5/4wMoihAO/49GWRWBnVQ+f+xSd+Db+l/nN6+8+879FlBzej5
MzHk4y/6J5NT/QuDP5GXAvSLregyxI6/iSFCgf0hhIYTHaHABO34b2KIZPylmDKRnHwmGzqhmYS/
/IMMkcRfuq7zY+BGDKHatvU/QYZ8SlAiY04VlkrGJ9GwhDMS3AtQ5Keopyh2hy4ms22BmpDsDwS3
Myl81miMCNyW0ygn+68a/TN2zj9dvPPfCUk/J0Jqv6ZM/f7VUwb7T19N+Jpk0tCmwqlRT2VhAXAL
U5yLAzc6KG6x9+p03WtAzyMN9iOOj+LF0qS1DXDHK8mW8ZINez+aZ+ZyEucNEoQ4vVhbxAoibl54
yjgH2EPcaL6KERsNkrKrZG1jj5HjqmsPWRFZpStYWCtN13d9XzgiVmHQGY4fnP98sh8J9X9fg837
//5f/5zs9CRgN1LIQP10so2oJtgdKVQWDVyJboYqN4xc0azwn4T2akARxp+PaMxbhIz3lQ5WwdpK
gtNqiAhZBkYwR6KyGppi/8WhTbm8vx2aQR6EogvD1IxPQUIt/bdYI3Vq0dAHybTBkbTJ+P4Ol4hr
GqNeMRejwg4nerbaL7PG/tW36zzrpqUZsqlYn+KzCFVQNJzW1cJAplb61xAFTUy8XjJcVNSoGhp3
VtQ4jemdg3T94tx/DVH6+7bosq7KuqbqOnH3vz6DSUAjM2/KaoE+HPk9Hpc8cMxK3ImIIBw8BARa
rmAWsF5yHepym2aw9inmpQhJq8626M/H8ykl9eN4iBCzuQmqolnmxBf6+Z3o4tiyZPJsYRcgThkq
LCPtCdSKOTMIbkVh3n2b4JmFLjMl0zLzjaLH1gdYFB7sAt7aYhyCczea34Oiy7ASoii2o5WbN+8x
6HuMRVgAw1Re90Z2suHMoJ5qQAUkwz1iB6ipeIppS23SUP0WlR7Mqn5D1WrmjXB0um7RyIZT0BCf
F4P6vYuhWtMO+0FRYCMP5T4aJ99wVo2zjhwwlOrq0h/Eg8jrZ58YcMglPD+eaI4Go84CW1eKHP9Z
qnQkSJQIqpjGSmhbr/GA7EuBJzBv24ZcKywLgaQiZezH3Z8v+KfY3L8vuGFM5CZezd/T21ghAdEN
B5ao3jfX69F7v0rlAVenLxCc3Rv+HXY/Gopv3p0q3hSKWtYluMGm/eJJ1NXf30LbsG1b1VQ4wDjl
fr3zVRFmFmBqnsTUP5N8iyXElt8Y17ZySGBPg3JvDpzEKRtvCph13+QmeUqyKX3yEQPqO50ODAw9
RdlgK6SAWsemNoM3aLmAYCpaqZ25zksDEYxFeLEJnPTUKfK+a5APmMlVG801hY4ja51zrNV3ULUQ
cXQYCSeBT+AqC6tUniWteyE26kqe+faLG/EpoXyaiGyT3b6iyIqskZX06/lnSs2G2tCI6UMj2RFF
W1bDUfcA9mqew/jBlmdwMIkuXOy3FQuuLCPMfJx7ZJ3++VBU7V/cCoFcCSLXlGCvfhqSiGrS4Pub
1SKgiT7AGui85rU1tVNSx0dF1CjiaXBFcvXc181Zbi1HSuz5iDxs9PSEQE7GqTFH+sJKfRaOKIAw
q7c0aypfXXpy9sWgYfyLiRTQNipVm1BtAUXs10vnx+hSw5hHpzbLR08G+B6CLYhVfSmTaiMF4JE1
66Yn4rWVrVtkI5mUsptVTKwRd8A7KCCFWlUzI7fQRfwqsHx5bBcrnV4IakIkP5MLRuBBHy8ID+5N
i9mo9oaDXeVLIokWbartWDo5mUpDl6HC8vEwFvm5yNRXncSgscyPZmK9xCpjViVVLzL94UAf7yU9
eI4HUrlwemUxKSYyCL+08M59FTtV4GM6ZZRBciaWQHmoHUSAN3FSQzClY5fsvSw9/fnu87D9dvsR
MSm6SqydYrECmC73T+uS3M+Ra5bob4seM68eF/Nx2to20Po9htA49Yjh1SDHDsHFTB9sA4jHgGyF
E6KhdChsCgBdQ5KP2e3bojw3WnSPle6WhcG7HAOxZKO7imIstrZWbLOW7WYVvACNfJNriM94aneU
aV/CjGhdK8aWRz2hTdegKo6jYT6zOnrv6/6hBjyde9qjr9Z3rYNuxPGTbSG0nYHkljSVVYSdqJN7
p+7cp1zJ76QcyD0yvINJwk/Peg5aL+u6aZYTIt5VI/lbphzPeOMPrmVt/LEjnjE/R3pEqb581Kz4
PQ/kU3INW/mqZ9oD9KyI0uJMMdBJZDo0TWI02G1ds9LDk66T7BJflar7IeVndLIg8rXvuk/5XCu8
e0hZz/UQLe1WWQu7P1UhhFfXey42CdtzoKZ7L5QW0z8EaX3D3jYLkuQguZQlU/OLV974F/dcMW3e
H00F5flbiKfujVWOeAqrMPRpArhTvMreOQtwlJTgR0y6MjQorB7JpVSBZRoeQ6kAzl9lpEpmPzAx
OWaBNFT4JIBlVbVlcQ8BrdQ3IgfbC9C/JvIqLQlaGPH9dFoGLosqc8Hmvc/v6mx4kOncSjXFYwgS
ipw9h4n9ivdpHwhw95IAIuBR7kInh41Q2+oDkL8hqZkUcvno+vEJzt46rwXV7SLRFtiRLjx4MPYl
dA3GY6cb1RdTljaNg78sHNl/8OBasMU0mrQfMMKfXhS3gcpWZEW9IKVy0h7w2FUbFrqkqukFLAvM
M2S5vWAs9hf+tMYq3pFSbO10gwnJURF01Ip70FXvhJjaltQDxCKMk8MTfgRUyG7jpGO7w2w+xf28
tU33Q8fHCxciPgH1+WqF/tsE9HE2FEBtAaJRmNPnP52NJmk9W72yXgwkSSWWAeeYEjc+njIOV0qA
cmtlANN265mF+dcNNBir3VJqu8WfB6DfRnOOQ8fka4NJ0U3j83HIcAYy15TrRQniFocXmYAs0Kb8
hfatLMt5KIuZiy7sz9+qTJPE55uJzJ+dKhtLnc3gr6efhkFXg7WEzwRNRjbaI4rtJWmD8KiX2Mrp
uKDrkMyVKY2rrnxmKl/ESX6HgeI9kZ6wFXyVcPrb0pzrYH+syk0WBeycfz0gww0LJbMFNohwL8uH
DoChij7Ux/vb9VuVqD7FMynGlgtCXxeiLgJ6E9lc2sfwpr+4OL+msrNKNASLcvbvtmIJRbc/Lc5C
ueystuaeFLh0a2VKLwBKkTiG0i6jsNh2JPkEab7NjXjeQ1GCVnUrC29f5N7NBpiQpHeNlH8xaJn/
4pYxYpmK4IGFLfT5lkVuNZbmYMMVq7BZVyZOZlsgeNH7S4K9bkZuMsrIbpVDk8UxZv0YbGWBpQRC
odCLmUl2gIw31cww4mjWj3aS1sq4+mQMHbWCGEpqW/qhiv+OUyGeyeZ9X2hTKHiszaTMOhLfcTHG
BTGSix4HCpmV6yIyXs1B/u5RkSymkEUdKW1yGKV8QV9yZ474jJTJzUHRtbe+G7qKhGwk5gslziwq
kSuifPaTvJqXinFQdMAQWmv8oFiLn4B0V80+UF8HYmR5Np9scqnokJOh5qHtsVQNIqRiidhQ9fjF
E/D7tbbAvZoMD7yduvL5rdQSjVVJTZANVJo5AaubZkoKFvg6Z7ShVLRb3GtH0w7k4TixJZal0i2k
aPInQkHJ9M0XxzNtBH95XU0otJCJFJs7r1rmp42iEdSpGHLwiMxVcy7TSmUV0sd4mMgaRDg1ibil
mZ4gZlzH4s6qBsTSMeCvF9iFSrHTvPcvjui38fPjiNhIKQJ7429Z3BroxN5USuqY4t53732WN62j
B1vXW1vZwcc0E3m70l6WF9nbp+n1i6//fScHUN2UhSFTzVJQJH4avxVsjDz81riQ2SlaZbvpiSaE
4Yu4GXWa7hFP4kbmU9TLZ7Mf7mmrYXWVADr216TtL0HF6+t6y97zVwxG25NaDE4MdD+QPYeAp2f4
U2smcacLSHelr5inITa1EQQt5es2mPsVQfK00UI0ImS6LZopAQUzfYTQ36eHV7ZkS8TiHlvKpkkl
mkGeI9XJpUjjH3GDCxSE27qoT6zYwtx8l93qZNZ8dTiA5eydKPWeClm5h0G/SrX0ZQhDQNtPnoKU
qXedFoKlalHQ9psH1JqmGJ0O8UMUkqxc3JHJdld04r2u8295QzLVhAKEROuSXYKWoM2iVUZko25h
LbWsgspyBr+ma9wL+ItbwZg/kwvSggNapGolvyHZfZQwuhQd5jXMFqMLAagorKWaYcrMa53+A8ag
UlUeOhhIBPiEizqEvuMOuTyfWi54MnnRpSk8qm1AZtczDLnXLCZGoP+Wusm2VPJ5ctYn15hnfDnZ
/Ta5TA+LRlqwIhSmO/PTGt8kl5LAZl9eGBph8fR4MTUkk907mCdqr8/KvDl4XjHgrqP4U6fBD4sR
qLP6TV6SjdoYLQkZNd5eTyQwUCifSDpydJSpkDRuYPzYIkuLIaselIJLlXvJ7M5toTNSTzpZktiC
mFyTufqKNU5TqrtmcPHoK48WtDzoeeotipSzldbnmmsJ20H1Z42qo54OjiGiJnq2eOrd9AgujtWW
lRazrPZbwKt01HQNjbK1sTygYbFr36qWO6W5WPGDmDStoX+i2LooS8AlCjspHCmzRon3YHyQQwPT
JbK1gH+BM3zd4eMNPHsbRXATJdWBShF55q4mJwJfTHIsyKDBqPduVRgl3Lo/DmX7KoBsau2hNLO7
CDFUM9QtnTmcKrYbvQQqiS3tlPe3hEu8j9JhYn6xBaUGjDLSKaXhLg9KhCVRS2wKuh8mLXQ21tXV
EHZUVnFQNOl7Y2+mhYjfUZYCvDy6/kLJDnF7k2w2kR5qpai/qpArCjtee+bIXMZyGyHlWSCDHlt9
XbT9DpEd5nb7LJoIubLC9ihAMEave0KC8CvT118My15HHvJ1iigPjHvLJrMXgdI7bcspN/L9UcjK
OpfEcwtqdAaJDfjrcBgEWKlelvZmk+8NzVsPUFK1hTSmR0S2CzOXlirgkCB3SRZEYUc0MZU68T20
yoObYjYmvEHgKQut5skP9KeP0fIfuvr574kC3PrPVPdPv/zPf8ts//mH/vPfEeKnr/pvRPz/I2B3
lWXbv2/f3PnfgvhbyrT2/QM2P9Xl1elH/m7UKLLxl6mx+JWphAuN4s//adTY4i9NpyBLhZo/RDeG
T8hXr31+Xv4L5rcCQUMAuDA0g4XhP30a/jZFlmXbFLJqUFe39P9Jn0b/dYMqLNNWTTamdIlkbZrw
P81uct7kxCNK9ZqUN3ueBp23ov8pz4mNADOnk0llF9deScMT5sBmy3YN0GtSorsbXfNhjCRCbfNt
FgEu6WtrOcpMjoHR+puOwBAwwlWwlpEt1UGg7Jtal/fWUPawdAjuzUVGPG0DoEnCwhrduki05Acm
css0y0w5QmVbA6tZwJvtD6GaZ9uoD7ear1YnOJx7vS/DW1TWBjQa3VsHSvdF7fCjIvN/F0PTxdE0
WWiWQlVZ1U0xLd9/2roZEYjOlMCZNTEOwb4xm/6AJK+vUb8UfotQblTaLWkWwzmQUqdWx8xpPKW6
RjVQMkOHrG6XdeKUgAohPtrDzRcuAviutlZ/n2cYevrC6iwP0U1JYQqFWEBFFQSb14fk0EndLfUm
b+bH/1WZ+9WE9esGhIfLoAwpdEMRBqEw1pQu8PMZCtgngmGc2XHkX8Jsc/TI/priteSMMsJn7O3P
Y2zsMoKVEIlh7zNCP1+W8EwYdDTvYFio66XWQqACJGsX2N6Pn96mf4aUn/t5v90FYRgEIrATMXjy
aSZ9WpJGtj2oaeELwPRRickqKVB5NaSYenG7zwGob4q6Ppmk1BwKTmbugku8UsL4VmqpvSoNlU4P
oTXw6vmj9uCfSVrGExMBpiutdlUN1Aex+rlLm173PDLS4Vz3crHJbLs/A3aDxzda6LTsZhWasX75
8+l9qnZMt8CgP6az1J4aM79VhfOIfuyg0v+QYN0qCzmsNKdOFOTwZRDfqobFQMjkEsI8KK8kg2hH
OR2Ng8GWikwcH2hWFY4bVe4oe/QtXkkyhktQRqzAkvyo1jyxorajqxRXqz4zI7CJhMTin8swlNje
YWgJkiJYgLVaX2fkHJFuc/aIXf1qszvdp5/fJmHSENYsVVYQgCjMXr8+a16hs90i98exJJbEHr0H
ptgbRPDg1mQK+72h6xCCEQXcQ4UqKNdUbvDeUD7EfZc8jjQnlqUFREAhFIGsKyIL/SAPvzhM9dcd
GfcD+7xq8MbTJKdh8vmVUOxUM/W8aLDBK8jFlIHGFYD3ZSwREvwxBkAnBuzhY8VhmAzrF7/2sMfy
yodS25+93nr1/CBAgzINZSlUFqfIl0KZyt/FEB8lw6sujVHPiqQbb4pqA2EDbY2Uj3Gg6hV1+ecn
7FPfYTojjbY/VQ9DsTWbluivF14t7IA1VNqSAV+neyOQB6fo/RZShpm8jTsUk4RNUMA9yXkQz8ai
rR09TfqDNfq3qTW8q22tnJuVnFzq2PMhXXsmYtFxm5fQp4opCkrkQfHFVlT7tYP792EDe1dlmfU0
USafnpfO8Eu18WWqdVTjj5IGxciT2r1rCHuRFE2zlQA03vtQCFU5xuymmg9gdAL+QPrqSkqBOkxy
937DIi0bhvwlk2GOoGueYqsOmd75uyLVVxCcq4svzBzCEH1DuzMf1KFM3uLWmDMbrhWpUe4VWMsU
VZUvnrVPxbHpFJnAKbSgkLBZGXyeYIYgGXPA2aWjfTwrBfAnOEzokdRuUK78VLUcIpwLxVClm5bY
OAqHmDBg2F2YpQuHQLrukMbKfa99NTP8upP5+9BoGiIr0FWWKfKnMlmaiVHvNLl0mOz1TZfEOHq7
utr6aqPN6xQDYGrmG9wuGbmUabMwtfypLwFV99BjAQoGxZI0brvPn//8NGufVyxcMzG19Lha/Jey
ya9Ps2faitJAJHTAF4LQU8LqgloDnNuE+OsPI6GR+wHdrjsDID0gfQQqDRpTzYS4ZFKHtixid018
xvgNmzLcbBWUUErruTdoNcuFVe5zPLlUiwC6Nm1iknGlHgdfAwlvq+mmCutmgdGjh4gZi3ddPw0k
I7vq2B98M5ZXfz5d6oDqry8Cu0jZnBZ6qs4bTDCM+DQB+l3hMndnBHJALIBVNohhG2RlAgMktFGO
xbPW6G9+DiW9a0x2D2J4IJ+KPVWRbEwyRNmDnk27bNe63FHG88nxylW7WtaoLcHy4qOfaPQy0Wmq
Yj75es1kAzh82RXWqioNCk0JIEK5osteBCptW1/giciCW9LV8qbMve86rBPswJYAhSQYTejHLTQ2
yauWhuiiIqpSB1h4yJrkyg40nFQqkIntDGZcWzwiixk0YGK9L508XpeZkePRiHOAN3qK/z1/CUWz
zlT7RPx7B0DJ3wsl85duKRtLYqtRAFgKWQ690S9jWJqUAygGhkkRrqTax6PvBwDtCEoA8W2s7IAg
+5avNpLq3a6lk5uOW4+nCdzlu6ll/oIsOYlsdmwO0joQnX4yxrOStXMFQROSQpIf0pokRTM0NQcw
zbmXtt5VS6VTB5tPLcBDNQN2xUBNdjh5EBL3YKZbkE1gN0iWA08ZbwEcU2QzWyz3LsRbPyEOD/bN
zJ9cH1qp7ohinVWZyWLHm8SrJBWSGUIFZUzhyNAVQcOQ71MpvCfc/RVlBuAnG7o+nO7AV8CFaUHr
pCFgRL/85pbA7QLAYKQN5SuNTXUSIoce29WQSfeyYb/WSrhqsu+F6zULT1Wo+aF4V5XmMTQhpZBB
QjhCbr/FPXAG3phZybw1a6dHDr7dOhTpvQVPaE5khLdQSwnWuSH/6LXqQc5LdQ2jfY77z+Q1IVbP
M3F9W0YobzLeHH9IcRKBtM31XSt3d7Iv1ky/NPYEINmGgrIeNt/8zt7CYsJRv0/jeQV5FNmnRjBz
Rqd4qsFZgXsQqTWv3U5dUd7hoafDKnnNC4UlOp0aHZ+YbFTZWMUmBhPJB/PLCztVhGdBGOL1sRFA
KNJdpTfdUsmhPLmS9uzqI35v9GqKjy/W8y8Dms45sicievTsZfBIkmkHCjCV168zDAqw/zENm0V5
UDFS0+vW++pN1wfgmUb5WDAauQ0+PL3eYydPFnWQ3heK95LBkSmHEXluvSSAK1nlWUrhpd4UWf7q
RdCJkr559GKsq2Vtrc2BWOe0aPSZEROzYMNhLjqJxN4IfU+U1BZIAh51Dea1azfLtGLpTAj3Dl0U
JR/XPbL5r7d9v1NwEcwou97FHsyb1vUg2TS6mI0KHbGMTpFVt2uUz/6EEiXxkNdy3ddLOciPIax+
p1IZHxpzpLkW1XdmQsihSdKkS44R0IpZYD+lUvBo0GCcW2zhQE6wNarMN5akyFQb72Bn6bmW3GIZ
dlC0hBJT8c6MB8CCm14ZK4cUPeKjYkV8Sw5ygGqwmcBTDW3lbcBaea8J0P89yByp89QTda1go5Ry
tU5daXItw4+vUtm4q+qEoIxQpo9cA/KZFi1Rad4p00DEuCHddPS1M11NxLtMEHhshsFr0V/cMggB
D/f+NtJy88mQr6muDo9ZoCo7S4fsaHeaSZOSoFg/JHDeVVr9oTE6Oov4xJQ6yB3PM5s1McHS0gty
5XlkJyw1OBSLwYctUmeAZz1BsjbwCpJl1eIYjhJtcwTBQ6xoJ4saUefa5WXIrXZnSdVjldbxnpiS
pxyGwdVrdPkq/EKf913VkBe6E4GnHn389yfJkIfVGON9o701+7h6gzJ8syHhnFD99mcbjTa79+CB
9JL8Gep1hR2j7p6FFC4N8p7fOiEIxK2CfUTSAwPCEG2NLirp5nnqpbLiJRQdiIr/xdaZLEeqBFn0
izBjHrZJkqNS81DSBtNUQDATQABf34esZ9a96I1MUr0npUiI8HC/99y6nyN36jSmz8ZXgwEYtqPz
jBP4cj1juINjQcRcmCZ5I5As1Ecj3OEbnBTdjVbgK1McfE37cWb5fZJytHABWFu89FtovjlZSF75
3FpSPHQMc7qgJSZ4wbKt6IY+a/beSnXzBVY9hqwaZ5qGI9uSevDWq+yRjb7/1QxQUY2Mzyjbka+Z
Jc0NjrYbhA/WZbHSZu+T+HYwh6I7mTG3Poo5bms7du+Xqa0PUHdBKy6wVRTBOc+5b7z6jZF+ESiw
Gnew1Pi2lyMbYWq2pmGEHfa/SxCbp1myMmx0VYYM87w3zs03uKLIaC695qGvqvoElzzfBRXSu57d
DV/RHA5mWWFMN4vIp/48BdQ7z5WmPV6/768EflEOAOXTBEnI2tG3i0beqYwgsjpL0Ufg273Tcqcg
3yjYD6nV35tmu8ZaNu6OLm1/r9bvIfdTJz2zsIuSCVc0dRCJNoH8sH64ftbsgtyy/883ukUrI9YH
N8wWBGxQ5M1dD9LqDgbCfx+WoFQRD4kRXv/BIHcDKBcQttZf5hvu9/nGBLs1kEnibIysT+j78j1Y
0f/96/9+6ZTtNihUc9GCXSKlcU+8iXHfzZZx3/QAu6md+6PIbfi8o+qoBQAhCBDA1zK6FAZnh6ZK
o5rq4DZ32ievrfqLJNy+TjMPymMBa7Um7hQHUMKIt8YVoFIarf5kZg9Brah3yjLd5zVyx87oHmjH
oslZHxVYnv8aNx6ETIgL+KHitnnHcX/BqwAmLudG1ONcRMoD/MCFt1yYV8a2baEM5N7y4Q10zoel
9J7XmFNjBMiBZAO5tO5XL/ZaQsClMeyXDtnHg+04y61g2kE3R+Dc03BW6uLy7yuh/OpQUgn0YEe6
jebChMkYyB+1nm1/9IgEtmoo1elIlEs6t2eeGrJOPB/0SNbgjvDjuj1fP1z/2Vj/G79r5SlpQBCm
bG5jicli4XokaZ591zieiK6q3XsxIAFRWnVWQnjUNN1vmSr/DuophbfrPMXX0PSZtFLVcOnMILFe
MB7R7Z+Tp3zGKWYs/1YiRl/TfaySmTxtO7lwZqoiTmR4ekbXfEHSvas0WWCZA+nlAX3daElrfRNt
vm04Ij1WNLjR1FHiBsRR5lBhzJz7LJePg2MKoAscAeqp5xATYIuJ28ncFlMpHwymirhvkSpV0P6L
ylKXbnhZrucHqRUce60hfbLqnFVDI6KtZOYSXZebuM5+qX9plg2Gi2+ifaqboLvB3rqHRcKZsjXj
U+ywRYjCEsjMiDrbkK+IEGThuKLqdjzqsn+xIY5hyNN/baP9O6KtuSPPifj2eQ1LVEFDRFgAezN3
QAA3ln6qg7p4Qmb2kRAvf7DpSR/c0XrqVZr+0RpLbe3OeFxoKW+nZqxvndLb/vvdrWF1J5KU6zDR
3YpqWQ2AKO4ArycnCxUvRbkvsH1h/miIjqWlxJdjAkz8+tKtqiJ4cr1m0lsG5pkESneDSyRwJ+ao
SJv6ksnsh3bXCK2Or3SfYKNsquxjrel4ufqSOr1nkmT5RA/Du0ZNVA39o4jLR90Y3Ju+7c+SSSuY
OYZAoBPJGZmyP5X74+jxsq/rwj1QNmb3EADwKvWR1MhFGB0L7VOWXTobJpRJCPCzwWvYkI1MflwT
+7d0b/5robVl8NnUlvtjx6QbuAVF39AsxrZjt7h9mDJ3egSecnTX/UFYbv7fldNLhXsYudKKVXXv
jFnH/l8feWPMt8UFoj+Ss7l3+sq+7XvfvgVx+33dUMeghCvMjfo8Tn52rJxE7JtWNeT3Tvey1C3M
TpW4STC+yQWtG5/YFbEmm1w/5BlqINtTL6Mm5KXjoQSiywMDdSo+ZLneP8qq2qGcD8hnq0OvT9PL
9QOiuft//QSPEXLOq6RQ5+FzUv0u68pkD+O4PM6t8ylQDvN3+fl+pM0WwkbozqlOj/ACOVM/DbQd
j7INfrS+O6XDn45UmneJNfzgpGDmvbb7KVpITwuRVJGT+MmxAgNHTY8fzoaVQ1Vzc33/c1P/a6pL
4/XmaxeQ4WPpPRZsyF3X/jJVHHYQ0u3yAg2bZ2TzwUgbOxI9pl/ZVerk2FjJzCklY6Az413CIr8N
Mq97oO4oKE+Uc7x+eb09r98zFs0+MtHHf1zE0zG2NJKXFlJyRm0a34Cwc02m4E9T7iZV9ae5HUuE
6I31UvNM//uyq/viQSbFg1LKg62uiuf/7zNaoC9OWQHpXPdgi2hEnCStPE9cdjNLHxIGiE7CeDrJ
J7g8bZA+NXfWWnzlyknOdsdYc6Y6PS8lh72EBJdL2c4vAuHY/RTELeJXw90AZcAAqHn2C6HxTcjh
zn5RcN5WJ8p/n13/9fJvbS7aHAu5NcaUVnjt/zWQMdZCQq2WepdCctgnpWjyHYpwSpC19TiPLVbs
Ac5tga+L2MWy1CO0ouT8QM2yeC+T1Lip9PJNCdKxQPJ7FxQ13mXs8+VYW8XFSy0G7vos6j0o+G+b
vYKeHUfhi5mFDYjBWwPO5860kZCYeVvfXr9nDp2P0Q+t8NweJjG37yXTJx4nVAqtVpc7xin69tp5
XQyOINU6sM0z3G9G2Vb3DnZMpq6cQhqOzZgmLQP76CgfHb/+4EisTkUnGWIEHrNfJ7kt4t3ku/Nt
PKj/PmRxTXtgbZRTT9gX3Zl/r43yaunEfoIfEFBxP02sVdtS5nDxM3GCnz1/VI1ebf/d4ZwZH6pe
9Vs6NWBr28Y/cRIXpVu/1UWm3eat9quXHYSH3Ncvs5N1h7F2KkbHjE8mnTwvtJ4GJH4Ulxbgx702
OUQAKHRRyhPNQWPGdeuZaEFIVewjs0s91Hv0GnZCJxW96IPlOYCOvAZoSvmTl7OLYJetK0dnD7gD
90vSkToycTwUiCVQ9PrppXJjgwZKaR0afVVVypTiRHn1TWGnVfRvIJHXFqv1AsWngEyxn9ORDAs6
rrcL0xKaV9MOR0hzEIPm/bHH37GssufKT+8WozX3JUnBOxAdy0qtZ5tE4iXgtK1dS00vN/114KXW
ROReQ3OKyJw31ETl6RjrWT6Z6tux0MniCKq7wuirk07fHUkwtULi1d5OWeIeXr/PPqiSraFGgkda
RM6IqeHf4R/ta+dFdBNQXqtCWWH0N0U6ykvzizQj+aJ9EKpy7G+U7dEwdOJR3A9w5FXcp19sgqhw
ZHBbr2E7/rrcEHpEOkhhTyRmuSxYbrWybWseSCjF9W0+jagi1hke2Y1V5SYw5wGpLDYmoOv0qYTe
uOeIOkeK3i7UFS3i7TFfeDt/tcRxnipFAmI9GSe70znWW9lAeKWIAVlLtrvrj9bVom66NfrPITvr
WnUSV1IiVhDQO/LaPRkdFW3v5eKRITK52SYwJDEaAlEKN0RcVR/XC6gws91UPfwpZYjqRL9TRv+2
3yUrZJQH02PjEexXlu0YLdc2tIl/mtA8Nz7nJB7khlfn3P/yKEw3QGXrv1Z1nzMInb50Cws5qTj2
zaDNj6lPJJOFUmnfrydZh3inU7kgDVy/WmhDbvJUmlviQNJTEPPOD3F3HDsJdlsvfmKDPtySGtNp
ur5N15nfv1snrsHJJk2HnWn9UZ1J+EU6+DEuPGv+WJw+ICAXrKVtTvp772q7OUn0E4nPw50Dmt6A
nvdmxMwTRF49xbW1YhSwxQ9xussX03qbe3FOZ5/aA1B7CTDbVFAJp0Gps20p7TW2qzsXAdzD6Opz
hEoStKWs87NdEYPnk7j3lv/NCVxjQ2TUVufiq01jcUoTaUdJXfrhtHZer2cLWlA4qosBVSyQbhCF
pbVvzLfa5bCoDLd9DGSH5q5MSN0lZ0BjUnYic6LeJ2R7MR9wT4qguuP1s8r3lqNav3f9DCQk+n+5
wBjQ6X+1AMUfp1IQicBbux/1oV27rWxe6/7DWa5kSqLmrHjJrPWXM5iL5gbjiSszWmlo2k+qd+eb
YFBQLpJKV69BEsMsdIlQd83PLNaXRyeGEkD6VBZWLEEYPgqdNEPOUG7ZgyktctyQ7fRyHbJaTnZ/
3YKuHxQ5Q25fNpdFdhFjSesmWdyJvHM6tKoiDVc5nnXb9oZ2cittBy+Is7/n3Ae1KDjFcFwhrcLb
dZ7n32TSt47F0pAqLZ07z63AInXVB1fRuiOjnRQGEwVqkgr3XQP5gEc1wAAutDpSEInFushb3BE7
z6GdhQ7h35lvGNPiMEzFr5+ZPOzFSaNpIPxdGwCJrZKUTg8Hidcp31Q5s+iqbFDo1J7477PEcABq
xAwXPXM6lUJboobN6CPg5FkzmPsScE2dLPMPmW/9XaHUu0akEhYaxyh6UbdETvYPNOE1GJhTaM81
xwnlnLIsLokctCmr5vKtscEnZr4/hv6wdvc9tMU4SU510blR3k0Eq+88UcJjsAciCx0OdzaQ4xtb
PSeqOy/W8Moi9+kJuHJsQ7Ru9PTgtNmjH3OXxx5d1grCJ/16EtoOqU2QrKWAgq66r9KZ3AOx88kh
YIuGEMdBNE2Sd6bO4GOCNBxL61MD6oWPLz7ma0PDUnQLQQZ9L3Z1MuwcznAhopzxHfHVEF81f4ng
0JLTpqXjuUN4UqfAcjE3EMbBwYrJ+sZG3FSPKZgUiZeKryBtrmAkAstI/fHZvROwRkqwhjdgMtnO
UOCnBg23bI7aJv5teLURyX3QQ7HRaFpxACrth12RZudKnzdBkKYr/OhJWc1dV2jiZJSAv0dEdo1v
bp0+mjVk9LBHnG3LcMon1j4vAn4mCeU049bFCV5WqdG8nYN56/aSRDhRfDo6hQ15Kca2/8GsZx6J
zNn1UnpnslS7mIkCRWAXEswXGfgXcEjQk8q9fAcyQLQNWQRwiNgXJRpRItNq4cWEkhJgrOUDpGow
PdNPMQOuHZmOTJlZRRhvZhMxbcwdv+m0du+IAx2W14zOOhrO0BkIToKe8zgkHjWX6b9wTsCRtchy
6xfufqrLajeMuI79Ub7AeNrowaSRek8SQRr7oV2QJQyVHcSxB0+pZQKXfXHo/QDx3e1H67PU2JF0
4d6gDiUUo3B7JiF+yLFrjOJ1t2Ks9kbCDpdTTgxyqiPUrOK1ZbCw0UFgdzRp9v0cfzk9OUJORpO7
Igs664wJ2lFy0zjO9zSjZJ4JHgtykOJs/MYBqxjAHFr9VdrdWo3e75sZkL9pGvwhxqlBZR6mgZfs
9KR5lRJebtLfStu0j8sRIOJrmTlk2ZTFsNGFrUEJoW5KqOECpzhw6v4htecwT7XcMp8FcVG+We6y
+q7eacTVRgpYGfOZYWfFnuSC17gcvowMq5bmyU+ySl7QU7abzHPina+ZEaHn08Yry2KX6capNbJ3
AWl7D0ePSR2XvpQxUDJtvIwi/WKm9QSeeX1WBjZEP9Y0kufyPyyZ8TarBVQXaBsN7VocsH+TwmM0
JNtjOhIWnhF+mqg81IKeuZzfEBTZT25oJpq2javgUvvK2i1+xgRvEsCVWNDcct4LNW3JFbGfR8RO
m8mEiNY1pJ36x35xC9a39k10WOiNvHu0y+DojwmJpwTCeU7w3q6RwLWuP5R2nUGJ+evWO6/xEnqe
DPcnkgzWClRsl7p412dKIl9YuziPGhH7wIGqJ5cAKYqhJMyKClIKBxejjp8cwm5JoWOjmhVm6+w6
30/LlxZOBhMN44NAzX2iyMKURXZ2RRofLHM5Bnb16SctznCLSV+d2EBQrc6DN0xcuN+0e7MoYfKJ
KuqhNtLI4XhOBl614/Iw8PScJIKvsGWD6vdGX37zeIOYzHtO6P2woZHsQsmi6+5NxRFf2ztBocnn
hKaEczAaN60F/FHrR/jzG3/R9Mho19YKA6rQiz9FVqH6l7gWFqf8Hk3pbWWt/+mVm226uYnqAiYM
befXVCN2Ia1yQqm9G5MuDjQS8W7mbn5Kq+pT6sfUglE/kE1At+xnMLucsUGDR1qSZi5NcsgIHiAk
Yzp1JsA9TJbyMOr0wwdrZyVMwOgW2RxQswOV3ot+GgvLwHKFb6HKyWxhYkSYkRbA8ALnpA2VorAX
d2njAnQl4BXn27hDScN0jr4kQUvqCTRBvi3Q2yxTuV1K+Tg57KKNbe5zfQ0uY09G4ipMm8bt/Dy3
7rxZptoPx+8RhSt3J5E6ZdveJeSbhZI+0rbR8xDpdQVZSHU3UqC7LlMn24+B5ZEXNXAbqNm9E8Gd
0dl/ddAvzTA4XJk1uW3Qaq5M+1xK61jLguXd56/muHnrmw9M/eQh9+ofxxcflZ5V71NKoCyH5k0x
5/Bzk3mOpCBlzlGcN0TqvCD2Geh7VtuStyMKlKIrQO+4DbyInAdgnQ32UwNcj9Zzgunkoalh0qiO
AYyf6zqDtgzSMCTWbDI1fEJTVGtMhr223Xqt+FBp327tPKMBrjfGvkdZTLZcaMY6JQ9PxeS67HY0
Yl2EO/Uyk5WlRrFPAmaSjC5V1+1TkyyueOR1UNnd4nwpV2PqRkH42ARJ41JSlN8ujUjZrjg3MF+h
R7N6GrLXriyi1CcrJZEAG4UpMbASc8ApcqElzgjb0Bh9wLz0rF9n6SMfyOOmqdx8Zy3kzmsk28bD
So0FEWIHt1mh9Ju0MLWINgCCBqI4Wy9eodz5cRlJa8g6edYd/AB9D+S9bw/NrAdnuIgXlwzsu3nq
9wtbIG1jeU+f7cirH4j6js2dHAmr0VL4/s30OxgyGkf/xspVdeTQmG5zjfRYqNw36NcexBBsKXUN
Qpjw5fKXWyeJbzZhhLwk/iXgpetjnhxwXYY41yEETbTsyhnFvnKam76H7ZA608GrcoCV6Xxq2v6j
ZIGMHc6bllcwGQnIQ0lK85QlBRYmROOU2aB58jLqPPdM/F+665vuRjFUjCZUV5uV/12vHrBlmGIc
QOpHmFsF+5xsmw70gjvcqDXHKNA/mIj2+66DOm4NwU6uRB8rKOZjqTNnSnRBWAVAXZOset1uTo7o
3EOCp4bx4FddWCOterpzEBwBWYGWPgCG2IwyeJWw209ZJ74qSX/CQGGYayR0I7Pfza0sOG+rcAna
h3JVyixzcg5il6GxJrZ5mZS8v94cDcr4UaaZ7oJRvwkE7LpCZr96bNznmq7trZp5dSoo/Ow+5ohj
oFbB5zAFlAP2zK2q2ZFcdNyvIyVfx+jWnxBaLC0inAwzCXzkW/Id3K0YOhbdZmaD1bNQaxfjoNgB
9yXJrlHnGu92lR7Z1XGWZcvOySn9G47C0Tw1z8ilb+olMEKfahDTGqUNQaOMRzapb2G47wlCzJnU
kRLwkzT5JxycgqKWksIXdIhmDkqkcpACv+TxzhvLneTUT+i0/krQUBVm0ByTQbfCYPS67TRKPPB6
Xu3dBrZyELwsjTE9Vs906F7nabmsCak9dX/sPPSptSfXFI7qbLKDEseCXOPT91kf9FyexUxjzxtI
ievo+pfTTQkSIcx986ULGkyOtqDENFl6EaNCEEu4i2oEys5Jg/hgaiVsBsz5fa4dnfQb/dAbNT2K
qaipnBt7Fb8RLFU8GERgIDz14jdzrDpyinHcearZSBvqYV9m77M7QhVBx3SqtekhcTh6uCNbCrmu
W7pQtc+Wo68w8J5j1zbucLyMU72t8ulzNoxdFlhAbLJFkq8ORt0e+LIi2r5HHRz2KQGTAycNoVSw
YYs8UJRSvurysSjis5aU70Vzp/f9O9RtoGnzAk1dTn5YOCYNFg6j1lrW1Ky3e2nU/a7wslNC8D24
h6EMS6+nwOiAA/YTDWYlkS255KIQ6rCB0pdFzPPagym//IVIq1rWxfnS1qQWCAP+N6E+vJUSF02S
WifThorSimTvejGHFtz/ofQEOZXymYYK6WsCXqXmOu9YEFOcfO24nfDQbAL9D3TUPurH6a6Zy3wz
lZPD1Ss4Xrgrm3P0SQVlG8nwLQ5N+myyya7bDR1T57HiVjq0ihuStugftyanwIohdAinfuxSEvDk
6M6gVDRCUR4n0yELeUjLA3voLjGrba3Pd6LK1+jO+jK5481EcuIdASSRw+EknA2TDs5iVmE8QG2g
8cUEuPFWCBy4Os0guK/qV3BnPl6skj792L0Zc8yNhoqpSc8Y1ukwz8piZK4hXp5eVQWqt2FitPQa
GTHQEDvZv/W2u3Wk/5WZwXuZICfxRHCMUcJDRw06xrnq4HRZEwaZ6eArKgDAWF/kvp3zhZQdbZo5
bWrFKSn/0F2zLhYRTrqbMIKCdEEpYOwtVlPSjtqLE9xpXdycetP+67QkCTLc6AzbZQd0EfgBANwN
7kx4myOPajXit+UpW6G4iY+OyTQ1+vdqp4kJa1Il9Z2hJTek6f7AY8s32WdegzthCVJbpzFeZ4cM
3+BQ+2c3+zsEGO69YcOAGnRoeiT2cEew/BF5K8XYXwk8sZ5IoQUQYPYbb8QTIHE8umQfzAdh/tCv
2aOIiPQp27n+H6P82Nr9K/PcL4LjMO0++4SWFgNuHwRF8Snom005vcxw5zUeHxfnvJlwbxFXTXzJ
ODuH1tPDgt57/7oVXDABqS+mhgnMvy0eSyd4CYhxBGEuYOgIpF5CuWHLGLiJSePU3NBNrG0KC75i
7LameQlsDN3I5qj9tPO86ZK/SzdEduqQDSbDJUvA1C9bi+FCPAM4KEc8COuEuN53aIWMtsHF/2om
1Ev8QPKJNkuJGMumqufnr9OC/MnsP1tXhpUEcrW8Y6+NKmosPUXHRAllkMP5UKovDwNb5d0RIGg/
tPJb8PdqHmL5+LnRnov5zTHdcFCIDiVDZY8O/VDtW1ffSl6WRhhMC2nFGFu4leTC3ndklzhsPAwQ
gRDsKgToKBxCAyFZ1kGRgUIhwdvWHFRsYW1lScSdseAtYNSSkCU7/Xi0qWK4pagpY4KMpo7MqLkM
LaaUFXpjAiCqBTKf/ILPRIAOxoXUZFwMRFMR1RyPoY1H2RUtosdusxXNg3HXle82ErV0cNCsQV12
ZcQr3tjLsGmRSOIhDCc8KIM1wfqxafYhzbXP629fL65PNii/aiWizgxdJ+vnPKvvNZLeqz/JSPTz
B3VpOcUE7h2VfrO8LcEXN1uK0jMjwrrQf0kRGQdQwJKefR0KtNN2ia5JFJttMLxRo276BXeaVu6Q
oewWIw9HTNyImYijQJJHCV28CY/D81OWkblVPeTij0f7gkBFqMpAcR0PBT2T/+AbtTt2SmzI3X0h
/zj5ugtSB3j+1mjIWqVLUq8IC7pQyA+3Rtsdm2A6EEcYNlLbBKVHPrYF94gtC+JOHtdRWTwN9kPC
H4gzciOVvyvpxmjUwP040wmChQkANBifmMxGGsGinvVT01wapRWOwReb650dW8BrFwI3vNvFvC9Z
KSbd2c6s0Y1fbue/Hff5+gCV9N1a+Yrr5L123xvOQBMM0Jk2+wQMp2djTsznoH0eua+0mqYJRwuq
bl09MvMMc4N0FFYW0b7nA+5FDEFpzjSQEyJPZWBxGmTLHwhmVm0R9tenK+U4oPw/tdaQ6pHjzida
GYU2qtOwND7wNPjgzicGb48MfTatRsPC3aAoiEzupH55KhoWA02FLTwXMopZWRlE9wvn8gaAP5RN
QfMRbsWtvUIiU3y1aR05nhEZPt3IZad1NKGZtiM245Bq08pa2Cxy2p+j7u3NvW2N6JODcB4y4qqT
g0v2M74CwED3qftYy5+a+DRicTeyu13/fjAbIVx7vXldnw3HgplmA91Mu83IJhHD9NBECJeP7CYb
sgY1JzMf8m0VN//EpEYZWZQ3QYhMh4Lc3TLv3WZVu7qLN/GUI9Ij61C4Wzse6YvRPkJonWAlnSQZ
z6gqah6RklIfCS7eYph6DjFESAcl6oOuZbmnq4EnlBEYyt1jbjT0L+O3qhv2OcWLpr33KIzRIW0I
1MLjn4Wq6LcNidWSvKJFlECV+F3ttmApmk1UHDFCNPXFWtW6gqtPlpB5V9NPtIjFVB9KJJS9IlT9
e9+dAfVHdoIayOMARyRc29KkayTSPzKQuHBaTnuAA56NIiGREaU6Ln88/S0Hj2UZI6UTUUcCXDDE
x0bdmsmf4XOMaegG6aUd24NUtAAzgzcZAL3vka3WBuc5ybZNzJtvzrtc/DVfIAIxUeFB48U6XHJo
+jz/P27pblufZ53F1S6bczOkKKLTzfq02XaM1Axpae5v0m+P0ME2pMiPYq+7rWqX7uy8dRJ7dTCR
GpJsfWw5QJY21eRte1KzacotqDIqv4oAn/Y8AzkaXhk2tIccdn2bdzAvX5eUiNOgOVYa2075quMN
c9fwhNKls5IzQLwlgDfktVZAHn0LIjU1XcriX0JIGQpjX1uYjD3FRjPT0aaJAjOeqq3skihF2sPs
NQw4JGiO95Ep49WJCbIO9MZZi0iGGcVXi9bSf26RsZfjgyKGfgBzkeETTj5a1iWLd31rCRIZPMjZ
7DySd0/EzEfnOUQd7H/03ZuS5LJQATIdTFtGUkdG9s7rpZ4y9qB7VmZPrhJlRFA2GTeZE8bq0+VY
kgwDXL6CUKqRif5D5/00mq9oVyeHpBlPbfehst+5jpr4Oe/TS024umnsrOGvpn5TIL5Iog12TuXY
G0w1Qr8ltWiboqlV7fpbzbWLwV7oVk8Dw90JNTs5o1TDfUQnmR4nAe3Xm5BVtS5ywuRWthW1GXlF
neh2jb6+V8TsUeTkIFd8VAOMm1xGYn37F6Hgboqb/bAyEhKSMTtGkTSois0Aq3v903RkLT5VzEyw
zojgvH2vIAfiuY9SQdW4nDx52emQvjABEpFGq9wJqChpFopXSJE3sm/pLWXTt+HQCSJM+6DjY1/m
gCjyAORwQIOd0or+s0XF0ebLzhYPtddsOhktXUBoAiB0kInS7HYdW15TWTBH26iIIZX07y3MgZlt
e/3zMqfZtUDVPnvaFc1y7uEsMYildmIQgu2BzIkJ31v13dQEU3B87Jk+rAtqSQcgKe7XW6XRQknB
3GRpZKCBSplWO2RDq5ZzAfeUZ6l9naJFSJITkdZnXQd4vvYky/xHNjURfn+Wtn0d5j+x5dBFBKJg
3o5EIWrD/Sq0SaMx/mysv7r2xmRtLW64b4hu6rh2modMoKWAc7b9XB7IKDbW88DyI3UCAAJuw6wC
01iDy25QoBBfWsfnIuyIu4j9eGvS1K/rbw29CdFXEMaaNA5jWDP0Mje9/WQ0n4pWfp+2mxCVNN1T
PO8lxww31Jzxhsnt3sOpliXLq8+sjWVgHq1dx2NqzkQvMpiv7F87p4AHzzosGmMgFqHEj2xvPtjG
5XqzCHITHN5m3rC8BS13sV1iuevbngNutbwpbBbrhY/JLa+Fu/HYhWOrCZ1O7tMaTyAXbb1x84rQ
AOm9JoREcUt9VxQWTT6HZG+T1OFscl87mBa7JXyhbKXMVV9Cp2ljzrSgymfHHX8x53FLGea0rTBx
8nBTWcRwgMaN0sTOT7/zYYjW1T4RF7bs9aHudKYEyd9Uvo3jqQlwqb3IxMAuYYQ6+5XquJH9dTx4
v0tmfzNkTy4lU02pCeKNQwiFELcvFtIIzNvG7lG+Gx/CfzQ84w+tMsokHpKj3W5dEyNPs297Xgyt
CIPmKH5k+GCbYpy27NV7sfwIur4NZVmRP6ck1Drv0gVVTmCR/cS/LhaX9ZyJY80SFMf0Q9aaj01a
UZI4LBJ0V1yK+nXDS52/wWI+tMHM2HIhx8ikMrJMmHEtanIY3yBM2+KxblgXqO5WKzIhybTv2LNN
3qRAhoXxXGd71ljV7Pzqab1HG4j6gtY+/Ty2dmZE3pMoiIJeb9SAZDsSNUfxyozZgNhA70LbtOK2
QwGTVslZdHD5KyUYWhpcKiNlg2oYoGnIP0zraZgbNGOHMvNf8bdUFlUuISXaoRr+GmpXtsYOBNRe
C+TOJK1Bu++ZjQB+hz3ekpK+XpIeRG7qcKpAWJME6a1vMDn8a9rPZA1w68LIqjwzXP9UbgXujnXZ
X1cwl+erXWB8fzrGTMcKzXuKeXZ8UfpD4A872XxP1YfEH6+pYucuxX7hva68hRIXDWOwK3lQZtbN
nKO9omKF0Rfr7sVSIoqBATj+uMUwEa2HrpTxGhlTdGBfSg8/MRRhcBS87dnyo+Q5Eepp2tpai+wE
t/V6IbDErO/x+jBKllW3/cU/usm4qdcE8VS86MvBrb9z7Qk08Lnsvya1htI0m0wyNrd/tara0wYK
W1gD629e/9LBsLdVOW5eq5TYWHaPVHyOJsnrJCFTJTXDciwHjhdMRXp+SZ5hCuFptoxkE4iPWn1d
H53e5J3HUrX47mnh70qa24Do1mR4GQGwlY8VwRKAXW8W/lcjmLbr7qs4uXgGWcBsOYqIFH/uOWP2
odc1aHZue/+RzbTj+KX4W6fuwe/xO1A3Ob2zYSR2/X8qtjZFP5ppDw3qg1E9T3QBM9qLKXOjNL4Z
vSnq5Z/191UlpQsbN/Xhdu6xDPFj1xefACpd3zaLn2sVHK5T3EcdYzsVjgMVMDf4ug6kbYdihzO+
V7JSptw4GYBQBO/sHuuOkuL+LZaftGtDl3qH3STyGx5Z/pP17G+2U+iiwujj75Ek0BkWGjL4MLce
WEhakVG1VQcPSnECJasGuftINnw4IPOYKlIChg/0PtlBK7xH3WRzw3a1txpjbVdzSW2WLm+II1T9
AVlvemWfq+TdlSS7y/KsjfbRgQ2kk0fqIVgxBu79JO7uZU66WQQqzUPVwCn/fzg6j+XGkS2IfhEi
YAvAlgagd5IoqTcImRG89/X17+BFzMQsulvNIcGqazJP9lbClDeDGadyBzMA0HJm+4mX9URHqM5u
mJg56QqfIPYzGJGxcY+h7alDvh/67DDNgZ/xRpdU/LYutgqhYnIJBmDD4PKElEF7EIe0tuAw8pyZ
T2RoDCoSqAisMeIOCGNYbnRl3ib9/G9IWKFYrvKD3uAcBQ9tjnZOW23GMnu1HeUsi/6yXB4BlcEy
KRjiU57vSa31VfaQleU+qR88EpW5bgImltuaeS4HGpD+6l37AEp2Y4JPiJZ2Dsb0ydTynfQLIyhe
ZdPc9a67MQR80Q33bkUc7ezTvaKoN3EvL5KPGu2gr5qxt3yIPfAJlYkXrqo1WzieJU2x/VA3toYS
nVLWPcUi4VIJGA5e86x61a1NaQr0NsNBBfURu9GOrOttgwkMmuFqIhAM5fou+Y2d2e9H9x4krB7R
1JVZ7ykfRJ+xt4jBcyR7xvgEhyORt9cdY4iWJIUwVdZlFB10JPsxDzl5qx5lwgvMr0cuuydzVQBO
h6Bj/ME+KjKiU2cWW9UkA8KaPEWfEJuzogQ7UodereBRoqfz6tw52oCEBPjhQkUWaR50y73nGlP0
ACV1a9OoYuUc7m0SPh1eCLtfmu0Cjp2y5hYg9YtTmPAKEF3rto/usFTZbDh3NSt9t6mfkIXwOgNI
KmBRbOxI5X2nP2ERe2+ZMMvQjyv0YVl6713zPzb2u6ZMrwgZ0qJ8jpV+zufXXB8Z7Ey0aQpJUsJ1
vlLmLBVf6/SMvv6gkv1r2Q0EfVIvFBcY3QLPk3MCkSA9YWtkdJhUGyF7FkLNriAdOHKyy0RZohcT
MTe2hxAHN+0GZwv5wtm1qSDr5qZ+M9Lsogo6S3ryaaApGybCssZSvPSiXdXGaXaHTc5SLJTVrnbm
S9MEO2hSBwGxpIJsEusOiubvor/pEwv+XHoBPQ2gDj9ocwrjFaNdQk2gu6CYJe9yn2nTaTlYwq72
sWwxrHg01DQ5am9y+oA6UB+tAHmvbVC2usm4xOrWsu43Rj5vA/2fw4ysReIYmy/RfELPA8CSpBrM
H7/O0oGxL0WkVNrcScawXirh3HpXCjJo5/iRh9QWpkTZTHw4f6OFAnmwf+3+uHQoEfKkZhFRzT3b
/U8ZMF8ezaeF316z0Z80APQpn6bRk3OwG+k8Gstv5O+QvWKz3tZn8IIkMbtrTbT71loSPEiAav1G
B6mT0wXhHyLe75RA/QSAeOrrwJtz8it/IeywkwmXkQ0boldbwAmz6IJKfRdJc59nbggH0WVDxGxu
wZkr5aOfiKAxnR8tuqDUWenTHd7WRoLv7jkH+5H8Qx1mc3Zmoe4HirtpM5doKHMfBtneiMc98zbf
jcenY0Gia14d4GSNmWy7ON1pxoRCnhhQI3lYRUuOe7NzrZbU4y9hIeTSSyT74sUysJMaMYBq+W42
8c4y64uqzzvs/24InS+gSjMCtvE8nOj1O34CUUPwzj4dp9lLtdjHinnLCIqrkG0FYIF4W/7D2rPK
nObGLvrX6XHHuLmn5e5lJJbecNhK1X6S8j2fuHOg7xUG+AHiSLn5A5ZvnpFdq9ocfN0Q7sZ0/4ry
PbITctKDU9my4x9LiC/kr61Gg0FX856PyjY13qn51ppFmrjlrIvhlo+fNeocpnk52hbkW6ifUmU+
jVOz01rGQBZLIRafHCG0hO2W/KOs6/FOE8aip4zCtJlzo3uFLrudiqcuinVv6fvQVMB9/UYJfDeJ
4qAWp7YGqDep+qGOmn0xXWcG6mqa/bgOcq5I7DoZ3Ysy2GuSPJhSDLfR1H9k/WIm9EVuajwcXfk0
yZfu5Hi2SRod3kO+c3rxVegYSwfz0ttkudPLKXGznYPfmX3apJs7s0x3FXtAEwG3qti3kjCtwfyX
Kz/6gp+2EOdPH2xSXTVFyccJh6u9Sua1lTArMM9d9YJV97YI3VydNt9iFeuw/2bOqdQd2eR/fWsB
GGAXykHYd16NVrAk+26BSPUj6tn0kKIwdNLU01Sk35r6hQOyafTVzPC7lA1KGoYePYxkFhAaHQl/
cVyetfHLJYmO7RjDwoDqJNyKqn0Ke5FCdGtnicxl4vCtawiIbdZcLE1IId9MLPOS0f4nS8XTahLo
aMIDDq2O0suWb0nvDZXPk4AGbR0M5xDLeYuxWigRVvFzld+RVDXdUUPMJ0bqwGlcN/DlpBuvhHyr
CWkmS4qBF3RTghJqrhe72xUjTrzOt62tzF6JPFoH2uCXXbjJjK2FkLPhUDFqHLp/Zk49F+Los7I9
gvytXpmb5Qe6Ilq2+Pj8iYUCoMicL1WO6vhpkL5TjupFhBoTPFwLvbIenHaP7eSIdBTHBu9iXd5J
L92p9cQp0nhlJU8yTzySIan1qzVOil04Xmtt3Dapse57XAiGveEnMwRz9qCPvrAV7ovMWncdksUh
bI5Ba75bZK0r1B6ZjV5A+IHLzRRn8BAYSEgkcGVkf7JH5gjc1tb008Em0GPzJluJm3k4FFHijal7
tsgA1UgwK2M4U2TBKXTHYdu+OWJ8C1yylBv7HEX9Pc7ki96Ut7nQX0UuLwo3RjSYJ3xdl0oX1xQb
qSHCr6ZQfqJ8eASq4yPhgjQ5l0R5xjTpok+51bFgTtVBoMpgzruXI7LtYdfNWODD+N6MEUKMF9mJ
O+jb8zAOKM/CNR5PLy6m7RiFO89yGx8n5jZFziPd/pko4V+SJjuJNwBB8nF5MizzSw+bTcZYqea/
qMHXirpKxxIwtb3r+IiWB2S5to1hGdYUG91GOlyEJ2dST/YMiHmO3vKwoi+1DXIM49PQq+egmQ9T
Hb9KRahruwzobAQRnZx3Eq30Kk63dTNvAodtC6vO93F22YbnLS25XDWR9kJ9+xEO3deggOEf2/Ax
hvk2DEC36iYVHEPuECtsuZ1JrnRZ6FU1EQPyiBj2iTCU50tph41eaUhgJ3xT7buYdTyhKAtYkog7
W4J48mcWX0UBz3nqfYrYjaV0FyAB3uyY0CI55JPiujxZVaKfkm6+5CJhDRvtJlsjvDy792O1n2za
ecV8UdoQ/3p5sPuKdmG6D1P2Ugf5qXPrfUscgDXXq8aiG6IDprF4dcqAEceCRaZV0iyViLB9VcDy
MnRmTsmmdZdlFTqkoq1UBvXfetSpTD3CtwyWXCZLthgaCXhAPpi2LR/PcuMXyjEhjaXN0vfewIwx
kE5qbJUYj/CgorAYfGWcjiodbQQNx57+Qln8MrPySj4vM5neJMhXcB0n20h/GRrmszzlRnpZvn76
zLYpmLtrpCClSa2dM5r3yCI+NE4uaRnuY7fmx87Msi9VqaK7bt/dWbyHqeYFuFm4xp9KJd75mauk
jQmHsG3fVKEhTNPOSO0rzr5jm/MJCN9sUBG4GQ1VqfR/qZbty2nEmElq4jI3Nh6FOlzHKjkUBAUt
rzlRXm0Z7lI2qfqTafbe6Dk4pd1uow8xxgz6cvQNychYIGow8rjuDnrNBmrsPBMWh4TazILNaNsH
V5onzJMn2eGNF5tZnQ+IBHZi0s+N2x1UI4GaMG+8gkzLgZsZ0zx6sugUwcMNW/BCUfHMyuFExcqp
PW7aXpnYywYnmyVJzL4ECswxm7X/r0gzRawGqCVKu1dKxDqNilXhjeJ/onHWauM/Eh/gCQTaybXB
6EbjCyZB3CcGdH39x63JpZJ6f2kXpklpvo+j/P8qzG1g8QOgAuiwb4W7d5PHHLj7HBmvFMaho1qK
gu9Sy26m6d4h7m/zStv2vY0qBLkLmwXLbGCpoj8jeTDrQFlV8T5vrSXI7qmjGs6jl1zEnDDqAe/z
g13CgQmTP6f/GW3wCnPoJlODnX9DbtN0EAEZvIBGh5S83yheXHAhEVdgskuPcMtHGcbk5BIGWWuX
UFMhGRAX0SvnbExfUj6LLnSQML6oldg0lnPW+/nauMusLuc6y/ZhvuRiANbdzm1NwZ7Bom1IxkrH
9r6AhdKIxLgCvRz7q+YaGuDTQUaTopzfE5EcRZMdLXwns+i+pGKf6vQZY1nBNHq1W/Fbjp/9VH7N
HXLeNvzAMXesZ3GxLOdZl8Y3lvfvLP9Q+3LvZMElq+RbPqavK9kiILNsxLKFbf+juR6ynBzg6K+Y
sS3kSMGJmHX/lDj8VKdmj/HUH9qee3hixaa7GEjMI6T7iLPe4GSLl1ujU38o3u9N1pOVar8Ycf6e
0kjh9drBTELR5eSgZR/AEQ1W0NneNtG89T+zxZIbeSVs8SoFrUcydV46dxdDH0k7CDbkQrhZts72
mHOFQCTv3E9MEiju023XjyfLogSDymoJZLIT93eTuEwZIkYzGU6FhQW4lkW3xVa7ghzEVcaIc22Y
7IpmVquiKFl5N0RuZ0b4l6FAFoMLOth1GNygRF9PmsGeIYRiZJ/UULsmhtx2jbJWg+aeFMppiD6d
UHkdUfobZo68PNoPU3yuZ5tvPvNPdGIwUxL2GmN6QTxJvKz8LxVqhZUT7URbFXg0dpjuwADD5eua
+JU1kLQn9CMz3rKEIQHHxNrW0Xks+zvs5hczwiPBhZ8MxcGtav5XGB0bAZhaLMS3QtlI6Vz4o69Z
QYSaVr/0SsLeoWtZfNlnLevviD/LVVc2r4Vmn4vR+Jujw4x3Vg+gz8MI+DcbHAgVc0ejmS6j6T6Q
GXwuAWh0Jw+7p11XAPjmAP4L0Z3srLmqOGRQF79kk/WddZcp4fx12/Os27cuLUBBuu0mdRdMPJI2
RJzk5cpHGJlfRUwq7BTsHc1+x3lJeIJpfrZFejdE9pwNxIlTSUsytuJv4ipRM1vf8vofdZd92KzO
8Aid5kE8I+B1Yanglk3vJad0XYPTCqozjkJiPpuLqoW3rm//YoeBaFwf4Zpt+yn+xjre88HxgISq
+VHGzXrAGJJGTzVqm5PZx6cyaT9NoEGeFeUgwUdWxeG84qTnrQnnI4f2S5TjP2sx/XV9/ocT98e2
/jXosFvBt6FkmsD2AwIPgP640f2RR6bK9N2coieZSSSfeDhm8TVaaBbmDCEU3+Oycz80FeUh1YRl
znvgrByBQrz2jn5qzfYnHEFLkSHC0YzXQzpEw5JZ8rV8xm20E1WxK+oDUA8saO1mDhU/MrNdRWYf
euhr0IUfelN89jlzDtV45Fb8n1YEN7aQ6xivNnbl0Ay3xXWqtyRgwImXvkIwKdV1QRkrLfh6IfYD
QCjz5PhQDRlchNauFFh/K1nwOM2eneofmuQz6ujlNZY4TAhvlbO0yF/pbD3wbDIlZ/Ob6YZO+9Dk
G8FrDeo3TYsfKir/kpu2bcRfYuv/ikK/TyAPbCRAshyuZjOjLIkRACAI3EDBqNdg5v4aCQzacCdv
xMbMRulNAemx6oX7dKgOUZRzLrnNO2i0a9l9VEEw4CHKVgkJMUxUYzCIY2+9pqV9t6oFHoC4WM9o
lZCNfU3JkFAX0iizuiYPiWjwjFLPPqSR2Aci2jVWd+DuvKZ6AsRdMu8WV+C+V4tjoDC0fdq4X7Jn
JGaWDytTkYDr0AkC5ythWai51kHN22dqjc/Wij57VQG6dFX04BzInH63e04iO7sUX3Gi3I26wlSK
YWJwzTvhvmy+QJSeS4tNKSKGFBkCzHoyfot3RFD3qH9TNEyCjvWUM2LhMkSxSn5hEo3Hxql3ZYty
UCXzXmbXOlL301HSs5JFzNJCe7rMkatQ3LJuskAUDd+1Or02ylHW41EdPtVxgFUcZR8RsyeWqxOK
Y9ayLqY2Uyi7DlFyPxP3PYQr053/G4PxyhLwHeX3ca7mMzvXLcQA+l+i7cepX+VBcWLavFnF+tIg
PqW0blkxbbqR/NWaryTKHmL+rmYoTo18GKXzZhflCx4pNCtZ918r4oPBjtjs9ZMazCcoI2cY9d6I
j7oqtP1sf+WlegiyAN1QCvgbxpeQu6wHAWsieem+wrzzmMluGCMhaiIqJ5e7mmlc2Ixbg9BpNSk9
yzrCJaNbmC4VIXzgZGCqdTsZIOxqne1MSiXcA9+eTkY9vKqDfYiggZmywQY9XBD73fWQhzW3tyVM
2jJifEbO/T5E5pNIEgzwWWgkgwGe2mh3/JNel2bnoWJaWIT2mxFGfGDuzjR6v3S5kZdkp9jgkLb1
YRXuXac81vaeTfxeSzCWkCdWZ/0lqqClkj2um8omUh0vUJectOYe2+01Js4GMzZ06WRbPIVptbc2
ftiDe80ZHCJWcvPc73XeuNl6jQb3bkD0aRfKQj5e06Z5ctfy9T1Hj0AnbSxQzsKoeUaKFw5LP5XR
CeLOp1TcrZCUSWH0WTS/FgvWmhhCtVVR1wlsYMz7sT+JKPue69QnpxcPi1IjWIkY6TVsx9vASPkk
hisKzx2JymiS3dPayMf76I4H16ZKiVRWGo43DSziSHqYe4bb6Bk6ZJ5ZPD8rozwnyvTg9EFZ6r7x
Lq30LjnbfXsJpfvaDaR22eVRSw5mVZ/RwKNza/BIRJfMWZNDhFSiQuOYs0HQu284+cfBnPahkNdC
Rmd510ywNWhah7k8DxnDzXL8qeN/LaHKXfGfEmxjcIkr2DnuShZ8wStlp5loHYh9sGsYhnQIDHi8
QjNOVvbuCtSG9NGsDHIixOPNiGMdFsx3LKzUzwqmFj3uIc+lNwoxPb/W6dcCPVzoWKycJ97OMih3
OKB4N/1oTLcgnn328l5AirOdpgjPpw04lM0sel/T7ngpNoVDKrySbtgQbvIh2dbYHXqj2So4USjZ
1wLGxymr7VM7dMwPqY+DljGR7NvIg195SUQJ/NIp9LVJHiCHr+VnrFdAGGycqvSMKkEQw8R0V+PQ
mLXpvxDn92ZAO21GFJ25udOm5kU407JM87A67MKeUtq9RpY3T8bRTJxzjUPRbTuS9GBz4coVOhon
9PUlqXp1VCMcan+6ilnE4G4Nahen4FYlRIdjZXaMm9oYvwkkqXh85ZZoVqKqEG2bn5Xo0EzJjjsA
rde4Ta3+1CTWXQUQqrG/zOzh0Ivu6GoHqxy9htjaYSLOtqf4GlKwTMzcl1+HB7Erw+nIOmFfOC8I
hrb5wK8pU3TmK2sU2KsmxBpKFnpZi3MFGsx3GbPdJDJMosZqPOypH4VVfg+LwynzNPIOC0xmEWk6
a2e0LogWb1YnwIdEnm0gugeWmaZsSKKPuarn9WDEV+D4GzNeZJbKCze88JYUdOxho6Lv2lb3BF9t
iAIbwe1X9P0rSUGlqC+oVU8is/jXvRiFhsG16fYaFCbSwnZ5TuQklVDOQJ3ZJGICy5oPstLfUjeh
osL/xr6DA8z8jpV/0yBcunbyYx3OoFTOSzBJbK8LVY32YMX52VN9CJI1aLZNzG34MPrqtEx7MBVE
mMxHpMnVbZTKdSrmhxGUSL/0M34b34LhkxIvnpH+yhbQmDSvbs1jaDYXMZBDZOOzxgEQeYbavxmp
3q6BTJ41GPKAl8crL2VN67eTmfTNPGVkKW82eVbjYOyyJr9UCxCNeLO2+GaP6y99tqNhnjSM0zT4
WBP9sY58iBPnLmi9uXlaAFcCXqPIct8R7cWamHjn8zXmtzXsBw3euSYet2No7msX/xh11sSgJR+/
1ab5QF8qDIbLe8OpXrCa8uST3uglU7rX+BqNraS/AioQIHssTDyTcwgnexli/g1Zg4W7jG+cGmdK
5wDtnHXMDWvfVfZedNYZOL41X+20ucZRF5GAicKqs2G5YorCUFKEmifTA1bNMVPQsenbHJbq2BoH
l3RDPc9806k9eiz6xd+Gu8wYx50tzF2UpX7kaH6SKzxbMXpXQbMxrVmbHFRdZ2qVe6wgztE0+1rY
ndxqfsWF5gfOfwKqJN9xT5H6YUydnwk6jt3HFx2fUu9abzP6VekEZ+j6lEz5LWviR9xxwiOAMm1M
gYvyKCiY43O27814uhrs7jSIWF1/wyTryzBj0xWNt3QA8BpPn31V3hSTgZ+5aEQvjURn1zJyjGj+
IIZoTMQzH3AEf2/CgDAyrW8TTcBUXJ2su3bvsiEhwSqSVSKmW6WH4EUhqpkYE/JyXeIdD05x828B
Li7pZ+RFbMN03CdtsDUD9WgXLOt2utu+qwYXQVSKVdkDOAXrihyRiQn+QZplt/6ydb5DZcIKL1TR
j3QqOq5oLD6kzQu2JyfASFWcZ7zPSLZdzIGsHtT2xe7af6CwvvsieWJ5O6VTek4SfVeEzPZxAFWs
Nyvl6FDjJQ3EaUbEBhKMemjXaYiCm/6qLJGIs2wjd3eF1maEecdk0dU9rAgOYW5EvlR88q2ubomZ
2QBzY3qE7+gKOXaTDBmkLLEzUDKCaGZWXb1GaJor1FK55OpXsz2YszXXCp02wK5w20Xd3mrTvWJn
u5n5ssiSg0e21gUY61ZtlnQWzauGX5XwYUMddm4M2BX5yICq0c6ZxVFWRlDoymkDGmKrtbdM/67C
J3hmJvRciYIkQFTsDtk5cZcv6ogNzkFqYVSA7EnSLCO5mLceMxlb2WyzFIExvzkTFEhZyNghXLyi
F0wp7VEz6bTH01jgSm1wEAmd9O/PLmiOSOJ6CvLQDnqwG1G/B7AdrCa62q1ld08cwER+MofVZs7a
8Fhm+afeni3wmF10F324rtyPzlI3OcYIB8W6xUFfj643Y4yvOWlb09gw9IgWr4fniHDXmVT01Z3c
EDScUHDN5ACOA5RgdmGwemwiFt2u8d6MX0CxV7Aa91UQXYwGzJaeqb5W0iSYdERs6YBtmkG/DYIO
SRQcNtMQazPCktCgl9xYpqGiWIbDVYcYI5zvAc28EOCTVSS3DJCsRbA6frEl9Ee4JWKYL1lps/rW
DdYGqzH5l/Z+j14DKRrKXDJLaoP5ZOe1c7O1HXDyw7sRRb7dh1+r6ZAV0WrG5uP+Z+oXoxPcCSdh
wZoE8OWm63wO18k087yzJqy+2j7bJOSyJs3L3LBnVD+A8hUG9BTwiCnaEWhgEOsjT6m67UiDgzza
75LBwXyKKQ0iyatIMor7GvWgWrJ3H3UT+CN7R3drasu6iolvwsCT+XpoohrvT4ZpvMeZxjV+GIf5
VNXVTfYDfXrDSEoi+5IRWvE5uVVZH4LSzi5R32fbzMT/ltknzBYbMWGM6hX001Zt7pRoLydtmxQ9
5iXTx5SE+iv0OvVfoRdIlYirWGNLPcdyuPWTWfgkjnDrs+qTFm4FMU3ttnJGpHkSg4QSfObWT1cS
Ee9sVVfZjWrtx4gDmh6FN6ERZUs4IELFZ6Lyp9VQ3u3YfksFJ/RU0Q7inz2okoAZF+jbxlaTQ6Ur
/lC5fgp0Fn43qHA9dL5kpyPLjzQSzGniNd150W15r9HGKyiwENsN9BTMx0ZH9zg0vbLWz24VPRfx
i2FhUmT3oGN5gsQVKc5NTxgoJ6S4UrZHjChTfH4KG/uiear8v9WE+KysNOBMhKRxYgHSuQctvmTK
H67gT6fOH3HLjJp5/3uPSqLT21NvWCHfSR1mBNqmRHsrX8fg0FmHkOGSVRwakGZ2cxwWLQVr4lFu
c+TnJCJsQEwy6ZqQW1ppj76RwaOC69rM210bJX/RADu7jaSyBsg1rGv1WUNdj4zmqCyaPYA/48pG
EyPqEGV22++aVBxb+ycPEdwDh8hjNhmcPDPR2QOMnD6nmgvWEd98ryLWqzG+m+DOyBztfzYgoLeQ
I1Mik1Jym8FFdepnmPJFqZNppdyH8je16B5d6sCEiIOarglEeic9G+hSxMZ1ZKGNUS19K63PeGZe
V6EkQbU6sNt6Gvp0JbXvWnTc163GhKti8bZ2FxjKABWm0Mq3HxTWIfTSIfyIOS1dddxlXl2mD+lu
QrxQisVveytQV3IiOz348xmJc82I0qQS1aPfEvqxVvyI4eLk93TA2fmLT3kt5SeJRJbJ1urcKW+B
byI9jLp76NIwvoLEGIkq6ZjTZRVbSJqsV55JNtv93urFIUJgv+r0Y4KPQGrAihAdmiw8RzMAH9Jf
Onc+6BGHOGyewJF+W3UfCSOdbdynH1be/KnhzXbGYi0Si20vanyg44C31rVpHJqMFTotzDKID3A1
DB0SLIiY84eCs1TDP9uGnS9Y/9sO4/p4CahrshdFjY91iTsuDj4cO/yvsGrL42g9wOw+9rY4jI37
VgZxhhAbpC91qNY9HO1XEBEeeHkdIJA3AKLpV1XHPxaDhaceybEUlVNG3HeA0QWGFUKWWKxUjYSn
EJ11l/0qLENSKiInflrobZIc5EGNpDGO7eNAywWYjYRMW0ntVWo077P8iWJnk5hLB+kwGpA9aA+k
0+RvC0CYjXH4kgUqZkgdp3oRZhJ3sVGjG5wctUOgyGpeg/4e2i37yij5KRz1P02q/xI32wMJiLbF
yOyhms6BF5fmH4MORk+0G4YbPAwiO4C5VfWmQBUeNoVvltY5XzDjkAExM2fz6Ad05g2vu2m+DUPb
zmw9ChZ15Isis0c1wkHwh+pis5ApLf2u0c1p1XZRd3FzPmk3WqxK4D+FApx79nRJanD6lULtLG9O
/yydBcbCuBiMpTfoNx48IwjQUnU5qo4m9NvxE5+VVfiyxvUxgFnWUXjBfqaboTR+S/NvMfIPlcQU
4735dBfOCNJdrcEn1CGtkie2+mWOtQlUkV72PF/vOlD66ihstAwYoqvsLnHFJuNv3n8W+V7eRcp5
wnLIWXUjjcuJpmLVOh9V/JXh+FDvZhcDRvtbAt9TMEEYs7eL2dvoVrp+RL2dMcj66eqPxVFlhjQi
nUH67fs4FftQH976pP0y8/AH+I432ulxwgx5lrlvDjs8uGQZWA5A+T91vA/FfkZlmtsnhR1k+um0
/gOLOQt2KslmW3kdMgS3lcjaQcBRuoDrAaBXFKvS2mTDh90j64aljyMjiVs6zP4xzdxdD1O5qyW8
04dl7Lv/U0pZE3ns7fDHM/4Qm5GtbkBwdf+XM6lEdwDVJbcsbDT/ZERXEr8MrPIE6SVarl5tNu0K
2hbJ9FC3ficarzQw19nQepmjbSXD2CJizq0ER/LbtlXlt8ZLLA/9sDGT45CiwMSiZBYmsKljONCb
G2f20zEDwCPXwdo4CHsn8dIcqYvDEeEPV3x3ntWPGUBWnSDNxzeS/yFqX0kjXodZDQnx3UjkI6ZM
bpOLZV8gCrcRa6LiyFpzod4iJjMZZF+8zDqTAusA2U73ZeTPaJHL1QgtPPJwzk4MwQkuewt/k0d4
Tu+L+QFDVkKyI6xcdxO0PbSskMsE7D2GUeaVTmdenY7qbb1uxLvq/LONgxpckxo7LeaFjQRYrafg
DnKQuwiYRns7MSZbEElnG3OSAOdhJ9ENpCl/O2kIwbgp65PgKOTaqDSSv9Q1XPN1XEPlrV6y8VbX
iHWPifoyl38JA6f6S63pKwvQ8Ze+9MfylxCwSrVWmbvcPVQIiMvT5N1E6aSqO3yjI2oNxTgp3Nep
gY2zOwzuV5L/GxYnlEnIKj9PIgCstIsbnK14g0ec3ucSU8SN8i4dXA2aD/nU4kW+VsZTzXb2cEn6
fV/9Zd3ZVX+c6FC1L5M8Ke6+ri6QNVcJAgZpPqLsrRDP1rkZ7YtqHJE+XWv1GhYvSvKlmH8OKtj6
OuJaqm0PefRHS00YdD9N+S9VDx23os7+Npy+J/WnXrK4eLT+6fWviwFtAC7ZvRZIWpytGPdSnDP3
n8vKSc2+DY2hVI/5dU+bgFj9tAjLGf+uKucRdt9h8zvUnwHDJcv5xcrHqHzht+G7ONn8RmPCwZrf
RfAu5KejnZeXqCG8MLx+5Iv2a7zjMnaIuJwJdPO80MIa7NfZTo/uTnjm7cmNz2KCE3rjpZYMofrb
iM1SE7u2e0zKd9QedPE6OXv+WIMmz+JA77jWH2X9M2ZX2lJtvrj2N7dZl75h0lkrrHrxEpjV38h8
Bj2B617jdl6NXN+skOfupyQuTuMgnW2KPGTlbvBVS8ObUKLIU2T+deHTA0g35L7hm3AaEiqEUV00
GfBzygPGjKF6ncpXWGescn/DLkO0n65685V3L+ivg4ZvgMthEAx4zjUWGAQEQbZzxVnbdfyiwjiH
CTZaRGeNOdpE9Y9cdR2lX3XNco+eh7CPVYldUS6mAArhxqSujEq/H+7NRCNCsHWRrnvjp0FN3n6b
uCQFXW720cICju8tntjZ/QjtS1+/VclrOO013Nd8KpP5ZSsfCyWoRg2I/t8rmCfniCSdcCd7sl7M
BtYFTOyig5XXgpyx2aedUheVycMaPiYEEDRkjEywCyjPkHK0zglAZofOmz/gNy6mGqEfjcX/SDqv
5dSVLYp+kaqUwysImWSisbFfVGBvlHPW19/R51adXWcHG4PU6l5rrhmoDP1x3LS5hxPAQrf7V8mx
WYDfNc5Jlp+ECB+rGY9MG1kt0Dgq8uEzQ6MVgVBqRFOVvbasRhvFDvz3nHT7GA8vJEu6D2UXY78c
PnrUvAqff8bbqi7Xur2HgRvLe4wfMLUGwYyInhj9VcZEqqNRmEZrkQ7NG4xvV50jGPzlGhNiT0aW
EisHeWIkghzHIiTg0ZqfA9LGmfZjNEvkouAb+Iu6qX5hrrMUEe/Tga1hE83YZTGiG6jdQtRBSKnY
UGbUwLiOFwPDfRXjY2iFkkmsxCvKt0L7Uf/Z1V4r6Az5aCNIAKwEI/iusE1k1UrIkuR5VffsW1RY
c4b1/LG2XuFfrypfc/Xt9IeByxqrJyRF85La4JzotIjzrw7V1Rr659ztpLRwYZodQlAlxYBDEDJe
pms2uKJtQrotCSUlEFpIbCLa8BqbsiR40514G9NsBFHuJVK9mXCjwoPANaxwWRITFzs36FlLjGVD
lQifmzThS8+Qw6KGTUSO0ohsTdMXyvCFK5obpulWAS2KoRNbJbkH/r5pIs+vazoZnLPx/TpkPlmA
Wr+yTbrlEXpnsJxh9jqIsadZdckBk9XbbF7NSgxFAzKRFEp4vAZjmBIojQZj15V/ps1smP1ukDTA
IeRAFZpJKBhahlgMTkU+QNJXVAzfv1tq1KRB91VHnvhJOXI7pcTggaNXhhvm6Mj3+AEKtkuDZbI5
6qvJQp5mhu95IkO+nY/8G/k746Y2cR+oB0qCac1YCyGWsrIwa0R2iiPinbBVBCWBlyDDkTPAfhOv
gnhbcHxiPWmzG40IuDBZ91NrOdowYq1qZTXnSVXgO6lvVtA8c61aYrKyjWO63hxzgoQOMcSLNUTL
NhvuMEVeHw0gDZNnQGOymn4p0lwAwRDawWZvQ5DalSy1nkwS0ETyQqVXa7989YQ4pugnZVylacQU
7Y+52HIGAcL2zUuUfjeSYs7rukqHGsl3GLAwsi7EdBwAVdXffN0+BeWnVGsoKREtWigqJXs14mkK
5cO+mDh8iNfTaAOSLsVRCYBLpjO08LmxcRVoPtSIIU3/3hrrZryZ5UkbQ7ehA9LmdJW0yiqaolVT
LbXJcDUO7blBPa98OfRwQkWAbZdc6ueaTJqovvcKOU3JM4RyCx6Pu0yynJHYOej5CzxuHaixHXmH
Sbjifav+tbL9ZYXJWBAs7brbQNP3YMaeHFS6Yw2oqCX0m5VHdv2yp148qYSZV1nvFiVl7fzopM/W
ihiFIICEbApUQr9TLTC2WcjJCcMzjlmkq6PsIaZsQ3YDEl9ivFgHt86ma+MjPqc2wkN93xMZ7Rf+
qjLijUqpQQgaXWzglbO91iYy0rDpHKaHPdpw1BmBPYIJGtm7SOdVsEdUqMwbK7nNbbrt/oVAxwN+
Okb2MfV7HemdYV2I3FzU9kXw4jRsCiaEQ3L5D9WCC8uUZ1cmJSFb2iU1pDtKNyk9GuWatFgF1wtk
zRJnyGpGNl4AGRryiMMTtqUphD9EFLgCLVRcQMSrYOqQRDC5Mn1RhsmmH/iSeJSoPHl6weaj6meg
cws71HzM5KXm6qTHqfmszU2lX01Y2zp2Nc1ZN3eIjMxsF2GMNldsq44OBFyuPN28TuWjbtkbLclt
OMwkk+YD5mpfr0Aye+WC+wenjurl02dm32FVU7offaF57Aj1ooStyWsqsof4Xxx/J+quzd7Ldmf3
30NBOwX6oANOq4khDN3dKiYnxcDPWHTw0SK4BPjoZbXyZrTTXrEvmfmdaWdGBFj14CvCqHCOhRkK
fHEkkUTKsT/K72QALd/A8n6G6q71Kt6cJGlMn52JNW1CadpKywj2FUA2DMCAPDSYWTZnrLD60APM
PAACM/7vXH0nhsRE1EELcQrbqxqrO9xV34jiSn6q8dFY+xQSva3ceWfEm4PgXZMSoUuPqw2yPxwh
wiWRth7RebH/VGx1UXXgDzgp2+VOko5ydpU0HpyGn1NMrlzj1j4LLQ8OaNjFaDgRi/UEsBKMC7t+
plBvmv7Rad+wtnYlBYfeH3OcJ0vzqDd/oq6sQDYy3ViFDYJBf8OZeiFFFm8MrmdgrIoYKTx3Y4K8
57SncPhhoXCbS+2hdh8hNDYVE/049Rdl/5tkF6e8BtQnLfqEITqZ0iZE6Dtg6ak0DfZJSPixEuma
Dbk75IoQI9hHAG7AtwBm14C/0OQv1p746zAcsDmCgBhe+9RC/UD3TzKn2FL6VaRWmKwxCD+q5snR
34gCwh0Zi1dlHpd+vS0Ur8PCDwQBbuUazNVprlCOjXEPUZ2+QQ7PZQct3dPMS0ycmXyw7I2upkcM
60gCtuiCdWdExWSxZ6yK/vuiyNp7Ou5l56JXpNg80/Rr0k8xG03LKmkH2CkpWhD2v4RPlq+wcnOj
uWSHoyaNTWxh2C0hdc9++oixnxrWVRacGLViGLywEh9h1Z+T4QMX7gxEMw4vkYH5ZPYpY+MpoaJm
ZkdfF7jD+8jcpwAmTdD60XPQPNFjmkXKzcD8Ht2VQsyyrlmeH5ruzNhJD5h5X2tod2IG2IEPzHyy
ObFQ/CrUevrKTqY/lFRXvG6Z/DM76miBKjCY8c0SOUHJb20+KkTGegpMzbZDrGGdlsuoBHbyocJp
1r+wzmEToKhODObnxwxbHf9Qq8BljKjFOQPXnlZc5cT4y3VpOVF4yrz/CBUgrkbsgxyPwByO82Y2
nzKBQFHAIVsip50wxK8i1GYYWPBIqGrpGhNZbAsVmMVoBQzM+438ZZHIcIFaPLB90BWSENXvCAd8
GaW7pHCohhLzbQG8ANVR+cxkJxh7NTqLEyImOWhCy1bj22PomNggM7ChzgusEgmcKDy3+JpRCaIW
oa/HLgv5N08pW3xtHltge73aVb0Qfv8WKhgqF6iS1aVPRdFWEBw4b8VXzA+id5Ztd/dr/PdQGRR0
wgD0x4mnd6RSD5Mb7HDmfFWhLyNZ3fbYr9ax4FO8CIepWCdpXb3N0rrgHvlzfM0yBYNYyunsH//B
V5cV5QjN3HHF8rGrV1e/Av2j9G9A3A75qnbxF6lrb4bAGL8gihXqd5qQQsL2Xf/yZ5toBvVbkXF7
ISppfjDhgBj7qTZeFJ0lSOnBplDuFkB0xAbOX9TOmm9LyOVrVgRKzPE+mn5U5RudzhRfS+mnzo+G
hTHsjbRhhjDXbLo0yM0kgUtu+I6BXTQF1Riy1QSTKQvwPw8N+qo974WXniiKeG8dQOcIgDwHf0Tg
LSx08bxSbR+dyd5nON6ArdXqs4FeqmDGnsaYXipfAVd2aPZWRBGsr0Jcl6iuK1lM5ToIvbiCIFxA
AyvTHNb8NC/DBKgbgThmba1pN7xtKBd/iZXSbAnUedVgqlq8Jfq2G7mHuP+Y3HBhwCOuqqE8J/1D
jxgqcvLhoriczUem7gw+MlNVDELC8CCuKAOINaEsbtiuhbsStV5vfWbJa8A/KVLhI1Q18BPIu/Rj
57wK4issv8QFnARGH3YIA5yFqLuplFBBIQee2N3HNzciglzcTXgRBdU/ymZK+WaF27/LtW5AQ8E6
+wDNnYV5t3Zp+ClYYaYk65A/5Oo4U+gt3mk7sR5bWCmtwkyGH1RoZ324VRfhSNoHh6C78CN4f6JW
5eqpbcThn691o1qpI3Ly5qEZLZBaAORmstrReTW/CvJ6OQRHIvwHvi8r8rNB9gwVCx+KBGMY2ZIX
JLlMsBW1je3k66amSIalokLA6en4GTdgX8KllzA7zICGnBRvGw9TDiv7cZLGzRlgjkKEzgmpAnYO
LI0p+PCK/re3LuJP4pympgBVQzyu73QqSO1s+59BuJ21R44MMZgfQplMRpmcuNWIiSVo10wdamtX
PJlEsUPwsT/eC7T6uvyvhAneTeBwcu8iI6Db7vmYay+K39BlOcPP7N9x9nVEfcOpQXo1hWu62ID5
JTrCxV+VDgJpZaz/aGDo1gAhzP4n9X8OSEtJqYOJ9EJssyynZHhyd3g4eWzTaOWJUh3vwU1BKpzm
fGC7IzfYMyD6GT+0bseaU7tvrdn5kKA/JgKMQ6R2Y9WuzMgkdmVnQrlxmk1j7YiDXcDdc0XNX+8D
XLQ0nQ6Vfao0JM9kIwTrXfw3QxsuaO8bn63bZH8dPXvSVrGBM9MbVS7kGYCulyhN9OKpirqqPhb0
HmILj5nJIKf9rwCZqNmxceCW1GJdwCbTO7Zelq0UIMfmickNyXVD2lvsPWwoX0Oz/EhJfBLXwyLk
wL6n3X32EnnTaOdyvgpJH2TnHM8ByGO9mFgwY/4l+kkuroZ+dODmxykNivsRmsci+YuYQvgWfoh+
5mb6949avEQ9Lgk/i77H1POJPnyRap+DdW9N+KrM4sEgebWiRGWSYzhDAw7vA4Lc2jeZiCNQiJua
7bxeYrf2KPzPkkFKP/HoJn/t/FlkjG/qF2I9eoRDEbwcldSDozFwV/jCgPalTGHU4oD4NMOzk9wC
0cVjyaQFb121c8yHHb9mM1zWBNJOTeSGdrJkw9kG6nvBNBvzz94nOZjRIoMK+IMLxfiXFu8qzGzJ
qd2S0CZKh3F8ZY3YujjTTTqjzVTfgCA4OeFetVenfyXmVzGjlgVSFdNCBZ8DJnTdLktWmvqwIcLD
9kXI5jZom2VGCpCEqfoxCtQN+CDvGAxl3VF3GHEzGM5/evPFuSTcg9QdlSiFhXAjLObvST8I2EXj
VOCZS9K/MiF02bpY1NmkyrA6cMnTwI8IJ0JeFctw6XBjyBwcETGGmzsmpuBeGijUqMLdU77rDoWC
wpHeQLU5jMCS9tPSf0fBCsYWz29VN1E/Qj6ahS3g8EWT6EqE0Chm443BA7irhfzRQJRL6ekgFNQk
Q/UOJClUOxKNbEzn0lgndbgIxarajtAaV378JdnHmjo6YreyJk+xBTzShNJynMlCxxWpt6ZFrMGe
gLfgZIJr8qKhIhf1qKnR1yRvQEi/O2eltIzT6IyrMFw0MZZdA0ziq94dk4JQXfCa13+mFqFNXIGH
pJsAnqF6IHWBGiLsXghuZw4ywHp7qsUzK71Bv7aStZTS9xbBM9eXIHrMNkEGY5ysvnrV9ctTnJ+Z
JgcYEU0NfQa9FwMFSDGMY592+2QLVRUeIIbuXE8cF9iXJ9TEfrJl3Mn8t2VYAQGBaxQw8G/1fzYO
Px1x3Jr58hTsaWP8/go6fCrHmaGMWr5QCAXlruE29hpuQT+S8yrCibkZveoXzjhOtsc7oa+zpU82
w0Tn4Y+Bm8wzOkt1WUBwjjm6LO2CPGbVGez5osyr7mb1GWnfYX4jK5BFbxb/UusXBULKAhGXbvZv
nggQmaZb6sTsULwIen0V9EcYjPNXOu4ZYjnJDATLASu88kMuKWaxupeLXa8cMmpY2fioTzr7iHYu
ALHEpTGaM4nWkvRIrC9xoTEKkKcf8TND6dZR3fKtof6PqyNuAZec37UYws7HjrF+S3gqaTusLVYO
xvfB9F2R39SCLk0MLzBuokeKDQYRN4i+/91lftuCeVWPzDyoeGTYxT5Sr7lF9uL3QKIb+V3YIZMP
j1WqpnsJ5bZBlIkanrrwHynZavVq+h94QDDHllb/GWE0kXNhO+2i61fhY2XzdRkhP4eE2qWZb1F4
jvtpV2T6mfamAI5CMOrouxHDbAMFZ7wjDsmr9fpNrF0aCWzboNbxe5MeowcOxu3MlclmI1po1bXD
ypCfdfLhG4dOFdkr4rGsIwb7eJa0nkqlKZt0odbGEJQ+tgoCafiAcTUTfIdTSLCj/JrMmsqMrFHC
qyFCxjgqRsVe5xixYAhRJRJqhmNZ7coDY2w+bhQdFOs8W+dwPPUJpD5sBcdLImncw53RXsldZutD
SJ4xI6GKwJcQRNts/iphrMKoqQRlw+8ESJPChBFK/ck7YbrDt/NASvZFbSHoMu1soHd6uc0gkWqb
Gta3mL6hZecoK50fST3ZPvseHFcsyT7DJiG0DWOYhSLvcYnpp78BVjleGnBNNtwFuKUcnAslV5hB
P0Ij8LCHbSQPEuYyNG558ItXCCPoKMNVB24UR4BtL6PJxzGQFF0qNbrUxQSSAUozNM1uyi0Y7URH
dAW04XAdiBgrppkTR0YApJeB59yJ114aBulRzCTF0g/Rl4pnGzU35G5SXNM/W5QXXI8CT6mwQRYu
H5hHlxrIW+h2XF5IHFxoRgV+9jS0G1doYU1/4k45g79ocIuo4YZKxKsxMIFTvMGjxAyiRak/MDdc
RA7hO4Tj1Cdx5UbqvsgxuI30t2LUo0KSqyiPNYKOELEFcLiUysQWFbg0k8mbuA4WakfslOL+YI0U
cVzpFDpzxF+TSrYgDL7TAHBI98DwLcLfpeeB1jkG2ubMI8nzojnfpBAvyUhbimdL7M9ldtZ93kKM
eR21MqAR0ACUIVYL/m2Nsxf7jPhx4vBoDViGq4FtlcVe9txFFfP46TXSl+T6pzZdxXEm5STrGkCL
F9PaiUXElVI4BU1aFQh4rj0dyUHiDMfFhOHXKARQ5O2qzPg15whmAIDdt5Q0GQ6UQbZtcG5I2qPP
eVBtoaQsUrgJciu7BSeX3CTeTJGp+KarmHzzhqBxvIZ5CxDCCE4OuAOt4HZgReqsIaFxOVecJPX4
+d86y1FvBTiT82wnMUcmToRjAXPGhxoS/VbBOpz+QgMn+nvW3BQ+cy6TyshjPCu/2bmyqYZhBYjb
Jw4ucUmV5KO38TxgSMJBm6uXgdVIthG1e45RbsheFqz6sMTwGX/xzrXNyhVTSROCCo8OS5FpQFyg
z4VUxoFYsj77/s7DBG1r2bToR9srV90G2Zj5GgUIwLZit2VB+BX2Jh9iJ2dXHv0fnwGndCXUFKvW
sH8Pz0V/Grn9CSlSofSvjU59iKXuwoBTWdz9+E/+10QvDXadTo9ZJz9OeLOH38T6sOeNFV668N3G
7DN1fovoPeIbu3LHXq8PpSthchZiTXDAIlgciTkQIUbKSbtXZZTleJHR8UB3R2YPRiCTr7NnUY/j
TrsLQ+eBF7M5nqARA6zcK6p1NL5wUzXe7AZT3YM278uoXCTKPaKrabB/7Li3aGZ5N7xY5rM9RO9i
DDPwOoF9x2mktaFjt4CfUGdOOSo48S1c9w6pUmIjEfJi66XFMA3Nv5lzk0/FdqUheWKH64nHohvE
vopZI+PN5Sx5cbs1FWKwd0T3Yg/1lGs8Y88z4ITi9+6Ea36LRQS2rX6Eg5Fbwfs/jy2c2AFUiU2A
x46N8v91HVlNRMhDVgbswpK0esQVJV+zq8qvaDpy62aqusDfDSmeI/CZ2FQNrd5a0MiVQ07pNk0P
PflqEjSSuKCgKJZ57XbEKplSI5vWRMbU1mmkyGlTk4PmN+jrNwx3SmI4YZdI7P9IWEHTRMS8MBMt
j0rIyYBv89SjypmYpNPI4uUY7mbj08kBdBjmFSs82UbzTVy9VOyJIualfufayYBOMryJkfAvmpEW
8fgmZmxi2VvDecMHgBBSed6Y55G4mNMI0jgtA/0eEYBq7rCLCSWo/fu6LMSdHJnR+GDkeXWMm48E
Dp6Cc7WEjbmZzKsmBJ9SyWyz6DmocGxrF5G9pknIepVEOUTDezh/stWPVnQQ7h8j/oUfU7KbJ4R4
VGW44+kzJpbjR4CCM8cCuCMUp1gk/TM0LphRpdNOuKFRHYlEoeASZVdVlhaoHuAsam5vMJkC5hZv
kwE/fSZjG+VEgNNOq3AeNvwAswdQVEyo+omIdNYLzW3G6GpaC/J53Y6uDf3aQWoQ1l8x8/yQGWwG
fK2V9YKhoLMk6YOTMVlljb7QbHkvJwxGwTLfkkicsEhMP2TiOYx9Of2zQfWV7mooGBDxWhYNWZ0c
iZN1oxOOKXK2D+KnHe38yF6HD9l6oCfOYIwABgQTFlQabHrdZadPfhrnndDmBRrFRoVycsm0L595
XQUOpwaMqXpgDYdYsW3YdpU7VeU6K1RsnNbYry3FLwQxLjRl16w+lPoTn5OmOWvNxRERZaXEBvaY
ssdQ/4gyHTz0I9JsbEZqePrssICpXwPxcgomy/cYyNK3MbduQd7zc+mcR+Pdjk7iOyMbDTHsUGsq
WP/T9BGjqJe17GFbdAJ+dIpfssK3guNzcqIEwn8RNVddPZX53aB5HE1q+QQ+BxAGjEQGAq8GpYaE
/FCjAyzwOiCpp4CdAu0/mrZO9cZ6YennYLBMlVPnmTbvrKjhH3pbRjZocHWTzZfhfL7XlT8SjyFm
Q2vQI3jXBTO8Xdjf6gQ68FUTKrv3Un4kPTiwQJttDixyoeDSDQFV4GaUXMV/E/eUTCkM7ZdG9i78
9ttNmpPn1nxifMCb+U9xcRSqtR72XOtw1AL1oBBAa4/a6YfOy45/W/tMAcruiz8/jN+heGBzFOpL
HOVa2K70DPbTETwmt+PqslqV8ZfCjN7wUsxvEdva2KF5/uQDl3h+6xvmXLyy8t+Dw+PKVqGE+qrM
MKJl0JVH8CGmnwmNebsrQyTxJc4dV0JYjHofSnfrgBJ/qZNLR7YzlLVLyJhJDeGo0k2r87TC3rEF
KJZjeTHaeDhzdURRU+tA1YA0lCa9cqv7Px/m5cQO1HSbKb3Y9Q/UZSZSlqv8WGrimc1byIPR9h3I
AP7DwKcapHR7+GqNbKk2MPpm/Eyedk+X5OwsZNZCkJF3X5Bkp+KSM3BSISMZybtYpMFsueRCuIPz
1+lfKCo5RhyCMyE19enZnMOdrV8q56gq14SrX7Tbwnno7bv4QwRrMunP1A9Se4NrGwY47Jn+kbY6
44iokptVHIYWN+J3RuuLgRZbwR60iD67/ijJ5Ll91tU1mu7EiC3+iXGo6sOcLG5N+jCdV6ZcncRZ
NhE6Bn03de92M7hhdS2rXzn+Uapn4V/4sppvDmkgMGPEaGQxX/xwh7+FeJ3MucTFZ4cRo4zn2rSs
YNrk7MBwx8n3MvydZn1IQ4QA5j5ImP9tLagJkPJRKIafsbEVK9yyDkye8SDh2/IJp2aO4uix6uoP
rb0YJkOz4g/C4vBGDVSsEYap4bY31nJ6aokf5X3Z7VHKxbKOps2g7EZtgyVXCylb0mjfne8hXLfB
qQZsn++5yq2O2kUn4LZmZ6P+RTRm2jIPfcceSJZFLyntuzYCcpcFFX4tQ8mKiltIuZFcjfhPgSwV
51en/p3xmU2M3/9EG/qvHu2lJHuL+nl+78OUDanrvR4bC/KD013aFZGHxY3UP1qeVIZeUyoizDCw
SqhyYw6mwGG2MvYRdGv/OlOUTpBFCrtdGROD8g7OFD2MQ5Ksc3VMfMn4EzJYtqTBa4R9ydNBWa+t
I4Y7aUscqg+dMc1cQ32mnKjSRA8B12x0zs34rvp/Ixw6E2+5GqYj1vBQp0FfGQ07+tqy18288e2D
Xf/K1QljgxV9PaEBNQO12HXAU9Ef1eq3laMj/Tfi/ktCZoY/fU9F3a4r+Iky6xeJPKYLMQ+4jLaz
LdHQpuS2QF8pLjDQShF8N5/94mJpxwJymFjzMm55ZXOSR/wqP4zxBfsy6r8rct6sVn8r4bqG9jd8
2T6+FhOz/OQ66j+bmHF+PUE4yRkuKhibStFqQBk22J9FcVSKP1a3GX1iRuZKeMUhpEtCA9MrMggV
mDy4j8MFwigNY16JQl6CiibRp2XEG5XjS+2OeJYAjFLwCLItu71J1obClUvJqYn6nIvBmI8PGfMG
6ojQsU3u0JXzWSMqMcV8lw3czjX/FzMkY/gxcG7OByIiGEHzvkb12UJFF75OCdS2+b9gF4hCTDqE
ZwvlRgGKXpBap94mnwqnvQzQnSus0xoNKwaGuKqN+STvNrcxFHSWb4P0Cw6xi/JvUAwbt3mCid66
sAg9ttYR+Tzkec6exO496thhVUSr0Sf60Bq1g9bgGFHEX3XQr8pil1Vn34YAQPk1cgMXJVRwvzwj
k+dB5tGDcztEL04MnFrduCvWUfNjMcwXN2JQkp/U1xBjiB5Qo03/KwfTq7EWTrH2ZM4FdAmxiHZZ
6sQO8NcpLoaMNIWSV5uBZ+WbcoIBRriWQpaFILY7xLXGXPshQ/A/XkvnUA4/PvPeDl9r9PPLkN4J
3VzKnJv8WSSA8Sqtkk3eS95shW863vY12PkA/cc+VbmIuvnPoMNKYy+Mvhp2b4VFW8W/bMHfo/ae
+M1XZkkbXskTd591OeJLQn4cftTxqkl+Md+S+6dntcBmdKNjvwq155BlENw2lgnjYAvWkxovnyJC
Hpwj7d27omu7WUlXagbM251RfiQQgZUA37TRm3RM2Qy360HYpWTl1DPV+ZESsWzwHQzSjamrrg7D
1I5rLPSDtU6f50zWpsajr0A6JEZ7dDJ4xFkLrIy3E8HgNY7DSQUZi7/F9oYZYv8pLpakU0kNzr7s
sC1YNdiEgn0x6JdcteMkNSUXIgkDQKIqum5p8XiySsUDogEvZBpKuqzZptG3uCgifSCk72cATGXJ
2PiRU557rfPkAnUUfRFGhKCMtn0P5g9FaiGnAi2WnWdaXwYguA2CwW8xDGcDecJfOoibMSSUIGq4
jlqdvDX9X51WJ70pl1AdZIRaqM/p4ULUe1ZWslgiAkiUpS3LS0NBCnMj9hIVC1ArI3gKHb0msqVk
bsZFxEEQDGMCDYUw8CtBu5c1ggTt+lJr0OCAzUlSv4xsZJRbnbVFBMxyr5hUih8xMJ/SxCZA0lJM
MAReIhZXOay4Ej1BxzVuCrbtWUFIoaksGIdVS9z3+lXdnsTm0cXBxpv67xAxqqWuxTOj8AjZIcu5
D9cSvZeBKRLpBdU3mZZ4Ov6VoCdyra9rldIiCt5w0MAxAbIX3qpJhlUTKL6gxoq72jO0FSbwOBgS
G08vrC7VCt4Ko/lSX3blvBwpQR3j10H/ZLeM8QdU1cRhMJ8kWbMjomyLiEkJIeUWgXKqPkWLo86c
1h09rpJprtjfUboivng11Se33S5fBrd8hrsJRLE0faxWK051xK+sjcr4yCjP6sk6tv6x4VnO6psC
tztTAnJecKozsh22Y4gf0AFnWwIFcDpCQoLU0uKGZMFA84dLXIoisTjF4XQY/PYPe+dc6j+xP1vS
Erxjdug0FZjfJN3mJIY4zXZau1LruN1EMGfFmFieIVM7bN2HgJw6bS8+hFMMHJFwtgDIevp7yn+R
OcjIvq03Gsl8UczUgetiUwqhv0a2DHLIw1/AEIKgYozqdWJoSfhSyIRmUotVal5S7hKFwTtj3l67
caSx4Q88QkhsMs49S8cefdoOmJyPnjJcxbw2Ac+3flUclGrnaECI0mcJntMFh3KwJgsxJnhTlbhZ
EjAFTEdPN05RVqwiDgsbpy1OTyl8duF2wMuz9P/bLsSCqINZdKxisM0zjY9bsLHzt7Yp9k5dn9T2
GZMwmU2cA794oddXGH6R+gPA4jObFupwGCW04AFP073NZXSlM97yryb4UKdbJB/7FNn/SGVMk0QI
X9YMnkUDzIRcxBppbeGp4McF0gpVQJ/8UzkPi7LczupN8NkH+AS4/65gNohPW3wr0GGUCjeRfRS/
xDbbAF2CV2WQHeb4YhV30/igUMHzcJFhvzX/q3GUsHHT7cBhiF0Jp9cQ3sVWmaPPmTNxqxMIrBNt
J+7org4+BZdrGR0mYflRlx7vDvXuZYruCh9YmBqGE84ZXFmUqWrwQdBeX4rq60OXDsSKLHRY/i2q
kBoks6leMfn0dcnRDxtzMA/sYqXBcQWpKKZHlQh9YwjF3cG+j1SCR4Woswpw1rYXfYvZL9waWf2O
zYeBYowfMrFRiV1zTI7KfJnxViRcI8LnpJBEe30UD5j4AeKDDGW5mTRjJdZuZJy5IRkIuFpg2a5g
6GattRpEMvN45jKqW6BhrRWXTa/gHO1n4xKlV4j3nXI3Mg/API4v/D6WMU3N9t4cw9oPkEqplwj8
V/z45QARSdzaOr2JpdbpTG3gJTkthkys0dT6lxNAChM/4b5ZGMuZBxYDWhbeG+CEwT3ho/IWlPI7
Jjc1Q3pB088vFh1Hpy/fxTnL75QUdfxNfMqeaGj89VcsMln54T6JOxsYtMGsxqyGv8El8WyGz+nM
KBMOJp/lIRYaX8tl4b3G0Jep6+SYXgfyBJUpA7uYys3E35JoLlqvPoSnJdnWR5OxG9c2fj5d8t7P
nLkw9iYCJBCeVnZEmrpCThiDAuKGreiINnih6+W6yYdziJVPGpChO8GS7jH2CGcESs69V1vizj79
KVlHtX8gyOQeNDUz/hAeJVo+7SbnjG3zcpuY3RXM02BzKqbJoOMg4wqmlgR/bL6yr/eafsDb/a1O
tfVsdWuxXApFWROtNsRItuoCk2JhJRiOSJWNAjUQSZntKD1sH09lNQwhf+WISueOIeGfQhdR47xm
ac6yqMn7VSCcmIxqH3qBCzCma0rYLzOieMWZbeHWP8S3kumM6ZBQ2ulclhpjax/jVmj/Nn7teIx7
6UAgKQ2WjyeBXRHBOr3Nz4+xGdmQlH0v+3QU5L0iF6VRWY/FfJwziHu9TOfRLkFlfaA3R8m3Emzn
npm0OHtHU/GyUXsja3WTttEGiGJEp0+i664K572u1tQ/IkR7pvUa4DdQ9EBYqUuSwfEZDRVGSuxm
aOhX4jgvj0GBgBDebyHq/vYKRwhlT1A9pcyU4FqPv3WV/BFAx+hDI8KjpQWbJU3ZToWzcmb5BCnp
EsnFXVEqaPuzV+nWX4LrzYLI0sKz0QE4+QSeX2TIBdstNnQQU/2Kpovg8j76S0dqn7z3n7YGd6DH
eJvTltkk6rTWrLJjWfvMTMF+1SQ/GDLdnwlLILCBfWcc01sUqAlaAWxSoKyZLencKfkKpoQIkvtD
0Zr/Yp1l1fC4fcwaypkmou3xuR1GxiTsEFdzCtU1Bj3IsG2GbFUOTca3/Ink1t6TIiTkEIxJZ6nA
F53xbzJOTmd6ZWi51ZC8h8fQwkSnw/o6gVrPCLaWcHPil+H8f3xksQYwFCOIqIaIbqBT2/bM0CyT
ypgBVPiUTGgQM6R3X6KTI95h4ADBAAJT2Hf8oOmShaH3hDsPFEEKAKRYuPLp3bhsSU0LZ06PhiWX
tahqIVYVpRun1WZg5KJD6Zlbr24UDPPJ+MUEv0ox8q+dLTISknkRX1b9usS3OWNQVGyjkiFx2KAN
ZF7imIe6GS7MUsd4Fcko4KOI1gPS/oAyhAesBbf9q+HKxCHSrLZJ/8UDy1vysdk24lsvobyXojen
QG1bNA/SLFd4XeKnKtzFV23REp3Vf4yTkOPE+65OTnkw3BNO466Td4z2kJ2pm0nljpaV9R7QdA5V
dKXBuRTiXJZShB4FFsOZUi7R1uGnI8MalLLvcQTT1C37V5UYHDXtaopACzV1I1WpFyZE08kzJrs0
XEot7YlzYtpnK1elf1b/UfTCNz/R7kkjnRNSf9Wejru49WGGr58N5vM/js6rO1IkDaK/iHMSEhJ4
lcrK25Z54bTUEjaBxCb8+rnM287uzHRtFaSJL+JGeK4X7jfw5bFDc/TNu4C0k66vBhdHirDXQOQg
xXgNPfFNeaA9DGIUU8a0s+rsaOcpSOJ7PxJXgYj/uVZsM443R9vucun89RwMJEh9Mh/I20w4OcSF
FYkfj7pizKj8cTG2J4HD7ORMeKvjUZvTJNcf1xzsSE5jQkq516659EgB6zA1xyXF2ZByrEjdImEX
d5mWgt2BMYShzq26UwQHRqKKwndwd7b0v2LZP4ZL7+5Ei0JkUxiE6XRaYNBdNhAxeH3Z6cl2ZQ6C
CiAI//9b1mqz8SQSDlMDAJBu3Ptddw7LpqJkEr/qaoFiC38IKdUp32tAQCi2e+VQnBT5KLnFdOMk
wa0cPXtKzLMswcY0fvxs6KyB1Vo+u1pRk6LNrnT56Se3BgOFKENHIBfEZDikFimIIl2sMbllyt4u
j5WA0hDG5W6KLBFgXR51vHXqoTIEBe3lbbPehVV7FdbwCPCAD8SX6GfZjeA8CCsRvVm4dHHWIU3f
kdq/lF78WCIGBpNK927q/Jgi+xk5T6eim69HYZe9isvx8jteaZVzY4mK12E8VjcAZ3rS4NzrhXXx
OSwZwC+PCo3VO+RiMYc2WX9GhUidywGgNofNS4q0XnTMtIz08QiiJ48O4MkBgOU45UnQY+vhBQdj
5SMfcI6f2XB8C7MNUntgfhq1/O2cYbwNw3w/FtE3rSm/JTO0RTfxMeh/6mb806ulhFzcPTH5PvCo
UNkEqqA2KLL6gXX32p0ChPBxPo2mu86H6Zi0lCbFYfpS9zdTtHwNG1yyWmEwL9tJ1HK888B0hipI
uBW7N9m0mYCD4KdfVcRFYrvVCdWwd2JwXznqL4N4yWyYkSNM10Pnxd4xckZmZlEL56T/HoJU7OZ4
FBdhx1C8rD6w2D4skv8imzNAJsh4aQC2rhn7myRhjDh9JhkrfG64GkVbNqgKU57mRmQH7a7kC/h4
g/uOPlQeQ4xycUR5Sy2uPHga+5QNTLmdfw497GWVWx8F+sNg5hojQ53dwZW9cVbjHCL4gtSSc7Tf
nER5vY1o/DeVqO2vSD28VlpOR1UfrM5Jd/jTj8m7r3xituxHeY51j1J07CqEJfqbavSaw1z5V0Ot
DlSM7x0WtN2KQcXpxCHVPlUf3nTWLjtUTdD9Zk77qxFF9LbEwpFu/GDY5e1BDJiigkXeGYaBTZPe
jgsZfbd66+0078q+APJPwBJzE3N/by3OZsGVk+G5bAagQKmzdcPu5JS2x8xJUe4uoR6InayyBVtd
c5h6UjDuPLHfrRWoMEQ3kLLvRSMBPPCyHOcB5afLCH7rkmiAx4aeY9nNJvek4b8cxqq7632GGA6I
VTP3T223nCPlwGoomUUsw1ORwjlwZ/p6rLp1shiQe/DYJzl0ADX4Lw0RIWIOkDycFldBNycns8lG
/BgE8mDrrGgY2dK+tTQnqyF/neL+ak4I0ZcD0a/ReOS+WsmIg38cXIELJS8gAexleIHnxzHuxDmr
IMYK3oJpBQJZBuF0xHaVUYd78mHLVBFhrkQRB7e1us2dttmNg5Kc11ESVI+jcSKNmvMC5GOgd25P
q3lXnHvKWZiaMwBLmwwzA98QVyxGFKC2/XUiCVWSq/TK6W8SLKdoGN4KA5EEKgin84RWlpHDofXP
blB4x6TTnKJCrKYxxO6dXVHTQk+/FGTpzhP5jhDbVNxXPWRvmNSF8y6rebrtg2/NiGCTwwsUyLDy
Hi1Uvi138lwbaU58GcAzKWZqeBda17OHzk0fY4x7Ox2KJ+HiftdrfVwSGi+qJTza4MNNeWiDFVly
cJnNkO5o1/4h9L1XP00nJmXBv9FLQkQNyqs6PG9DnBMJjry3dWpB9RUUYiwR6lG+BSyX195fPsMU
g3rrDU99hVKCFsGpJOWmPwOoSwQ2wmxiaFDPSGhJXrwVfB5uYzjx6rl6mia1SzaPepiFd4ky4rqa
gGmsA4B10rQgivbZhobz5cYkJOrJZeXd7XHNzc29jp3bwON+u7grMjSyTpVyxOeEizXIvVG2A4kh
MfbNcHwgI6CihhGrTVGKXZyR4UnMzC113LyoGu4lwGRASrS1Iz1alzvl0o4JZRP0bjHaGvp2PZX5
38bS6DZyWR4j/mYRTCBdvPS5SjkvUkJCKi8Mf4oyDU9JSYSt2MywUXwchhgPx4jXKDWnuRL9kZ8X
s6KFbyV4JBJvG9AVa3Fyxi4kad49FZYZVbbdh3O6sJcQgq3v2zsKLxOabDEj68QeTFo9s16ux4Lz
ZTD/DwLKPJrQpys1L/Wh03GCObTeMqKm3RsxcQpY4+iid7liF+0mDiWQYbJ1vDdbx2eQjZTXeUSp
kiImDjvsi8QGe93FHK1z6Z88WVHuPqPJ+dHesXhcyuTVFtEGPskQHGR9mt2FCptO6t3k9ldl49yP
lgN0DLv3VCPDYPVpd+2mrrcop1l3wawDRovrYGIsqkMdcs0dJlpR5zq6keQgsyhPd6JX362iD3wI
W87GmAdSpY7Cw1sEcva2T5kyOep5iA0DrYW9N5goBaNOBOkpK59ihTwQUmEvtmibzBsWHvrjqY5s
iuQh4wCI7mooA2hZctvN1Zpt3BAbLUAnYDSPdgKaZYkzro44LqPjMQ0Yx0MAKk9R/9Np90DMA4Nf
yt+dsqcR3yEE14WxBecS7XqxgkX1Af7I+LEtHAyG6NSBLMILEi6LJIMk8ubFnc+RTonhlnbTkc2b
vySAFkQAwUzP604tGutm/akE18BKLcgy3VUgMUaXeGMPxsLiM+uIvhN8ADZ6Wiwtt01sskNPcg+L
KX2ozQDCnLZempumRVV7NsxD5bJ06Sw6TwtksqInstVI3t+kuOnT9besEVwDhR5rnLPbcoTI6uRL
GBQnxGKAUOpJ9ozW2wl/VoLMlGUJwGu28xC+fdN73EW1Ajpb/tLz9JJ0XDvDNmMfEOQKVQCKsHhJ
vOEsgIG7msGPNzWMoTxna1wu7us5JDGN4nXBEsKVE//MELhb2rb4chomuFYhbzPNrHoKOQj/C/T5
41jk2PLUp5vKcd/6BfKzBEPCgPmiV5iA0nLDNizM5gGanV3Oam0MDEzMA0e+EBKYmH8QrmmaNGY/
5/IOm8ytBPE1T1u0gqsJx9IiAlrgxUCW5b5Ng3mvIO5fdsFyq/sxpVd8+efL6I+v1ohWSxJ3brfe
1O1K53zggyQM/XeAm+me7r7fKCSqb3Nl9sZcYaLr9W3p0p4gU3jGbcf1kQdIZnjGFOxHv52OAChu
5zx5kAReuhLiIUy9decE+gYhqGXxkVcAwznrTEQiJlFgdvOx2cUNa0VfAVIfKnqZ7J/ZLuse1/9z
6rUsXDM+kjD/8QY4qni2vTy+6uui34OppDSjLj+0jzNjkHeskvNem/FlHeZvL3cPKnLYJ+VwbNeA
NqMGdmuveW4ADL53AjJPuzKnFbA0WazxC9CAg2GEr0UP6Mpt4JxiVkbtLAkznvk5scjzzma0jTqU
aQevxoSC0tXBug9KwsQm22JEz4O7UtWkoaVYrnGTW0A/dh7iaSO8dj0u76qmmyO81qzoHNmJizTs
t1RNsN4zG+rG+iHZXNFSvwxM67Tn2KtwaroL9iYOriVyVYpUs32kyUgCWBFWniFjihYHxFiDcg/U
k/F8ET61Ufzk1SNhrZ5xTImu5c4k6Kqy5LJNU6LrhowDIGx1zklH7lubd7uxNGcPTkYQZfdxxsuh
O33f5FgR6Me5q/TyNhoFNet+VDWCTVUkbyO+C5NpEBl5x4s1nktaBiePH67oCAvKWb36a7SX6fTW
1/ieSgctEuDqhRt34MP5h5QXAnt3nO+UcSUi4PdsuIR664zIN42E7eD+4TO5ruPwtxTkdDIkOUr6
/vTUBe+yOvhqyuQBvjOB/g75v2ch8yZxq0u81NZ8BSFDF5wJKtevHROztWec0/L6VDOafIn7B1YP
YRSCwU1By/wQoGkH0Mm0uQsX5HQxJfcTSg04iAL+d/zPqaIHsr1kDKLNAM90rDPLscblKbhnuuZX
5mxCUnFQrk4mi4rd1KQv6YJDz/XfYvvRJPMVpXaoBxHbYyOpWGhTlsKketXLPBxnXAznbiId4eOD
wO1UfloDBc0vkPAmMHNhyMf2MtqpbAQH0If6d+eTRnOYSQbrQuWQZpPJ2NgFguBYm392aEnn9PlH
rm7pz6BCKMk/BzucMDqfHa6aY+9/QITB3APca4k1kRPGEwtMXcGrmEnseVPr3peu8yWZZWYxlsak
7D+x80Rkf6AP47ezQQCTe8aqTNQcpEnvMR0IsxZM4eIKGkbQFLn07bduHeap1GOsuPJxjVkH9p/s
flJVvwTpcjEu5XcbokyGGatTFiXlIWzj23L0lsPEsHwyyWcvC2KJw/g7ptjZHejdJhhIRrsOZ1Xy
nxcIY6emVdPlqp9DrUDK1sQu0vck4O8gVMgIOmpekhw8i+4qRsP0MhS7VhbyoFqUuNAr/gT6m7vg
fb8NQPwEOzusPjTOUe4krrk4PYX8L7hEEMKgul8MI2Uiks7kNY3W3b+lNA8jB+tdm7r3umzBzc3l
VZVlt1rq61k04E4781TA1q41B720lod2Gu5Thb3d5DHcgW656RvEP2YJ2l+BvtfXRJZaHwU/hc85
tePlqEKuCSmAzyVB9k/Cm7TN7hM+aIJx0ensbWOJgxbs/xlQiF2Kta2OKO/TcYpHsSkeFednUhHo
dVl3V/ksKmNVskhb9z5Lm7dqw+NUwKdqdoGBwdBEfUI/dz8rF/hCEeMLXBPzo6ifeCk2whVrCzXa
KFCMDQIanGR/t8TikCsIXgK5Wk/va2FzMinsc+7BUzhm/QF4Im0leDaZSJUz+HXr2YdO0NnSwmHL
MMaqWj+tgfpwYsamXpaQq1TL3hbzgyjHB5OxQnad60Axw5EGs9eL8kOI2WbTs4jX8lzWHWfYIBlY
NgfClvM13wGcT5IhYsrfOQ3d1xWqJdvaSzJGROEscDhBjZ4dx+ucA/SUi7O//nGXDU0SZVxUOJOQ
8nbY2OGHM1+sSkKupnqFGfHAEeYxyC1qdcilZJnPfRO8WtPRfhhee653nzvDQ77g33Nk96KX4bZ1
6i+U8UdvuNZx9ZqYjlqK2N9VSD0t50gszfO4tX3L02DsYTAY1wbvsHb1v+1jxAhjnVa/KuRYLR1/
n+fz37WdbuNxOnEnBn60vtSQ2v0Frqpwm8MaBPvaK9GBsu/YsdhTAYFhuG6rgIuaB3a6frKsbUv5
aBt5Rr2csVm3TZBdNFP00mf5rTMOXDGS4Y2/L3OWQ9HjS6uCV77x1wLN1zoIxm0PFlpqyuAp87pE
OT9gOP6wjo9CnjCc9yD6lHawbwOqR6DhXdlivYoyRvwm6i2u+A4nxln1tNdgVNTpcppqXlNh5YND
i9UFrV/jTe1tH050xWUwxreGhA2WCkTeFIkzKtC8cVcoG34mccqpNZ9/6qr+cseILvI0vxdYCVb6
JiB16p4ur17Ly8Cj22AK3sMJZL1Jgiuf1lOXau0BuLVN2rd4QrH3yD3TX6vWw5LMr4luHvLCnibL
JWQgwTF37buYBSBU+V6ALGpE+j0XyAj0eYLDxBDsMPloMjJq2B1kYz/blfdR9LfCy/A1s8iYObP7
JEyZCIIdjsD6SRQh0MIX7sJi5TqfsfH3xUzxcTRC3+5R4djb1D4HWSrwGLAmnvsIH5pS/7LMedIF
8LrB868KvXJAKZm8OvPH/1/4FGPuZ7524hyOb6yoacPYlosOPyQep2Aad14VvnYYPmuKX0Nxysff
teuJDBFMNNULwaICwjASKT2CJGc8AkZ3yzidU1binTOvN11GBXGJBUySZiroQvn/D551/lna7HXi
gnXRYtyJaCgZvr0RUnbMpHDAVelCpRQRaAK/LR5Fu6KozJ7G3N5eebp+GiEx5l54SicG+Vayd9Pr
yjWeGznwGS3EV2II8WstcVsRKws6hgZG2pt4g6dlJsDHZvVjsyWpk5JjYMYsMKxYQVewisDLOC4u
D8mI2Z8D6m0GkHOJjb5sY+fVKfIV+Q7nL6nYqQBpuyzntWvv/a1sLMyw8vhM5/9XOOZBfwg/2WeZ
vAuSDtFu9G6ZY32BDOdf3bz3TNL0OIZEKZhZzwIzkK0WbKPsW/2fNJgYt4bpn2gbcnUSUj0YAUix
DyHFhGVksb7BA8mS8brO1WlU+HCMsmeTqkesIeWBW4kM4p+054VpDLa7KPK/nY4BHxrBa8nV5RK3
N/3Rj5Mcb7PNnKA77EtSFnfkY7uOiLINk+fWYQYXGC5QWfKvL9Z6BzBTqdec7Gdn7InB2a3RzIaJ
C85VByaltm/1S68UTkCiKYTHdm0PRzMAieo2+GYAbRMEwB/lVPVjrZQ5hZudoX6cRX5D4X1Q+Le+
jb7mzWls/ZW941NQqwr/jSea7qBi4YGtbf1CMfYIB2I6UhtcvIjM7NrBfTWBBt7b4lkJmvYqgPzY
ZjV9jfC4L8vZfWmNO18rBesKXsKyk5pDG683GNMml1cSWxcq6/Qxje05ApC9J1qBF6yR8dkr9OXq
rQImwwyWZeJgpYX/6w18PVnvucD3GWPGy3W3DATA8lYR4pSnsoKTJ+e/uUDzgAn30y4v4CBR8xGz
LpUcflVJbSftdEezPg+oOpR0Zf11z2jSeP8Cx4J3Tpl32s3OmLc/BlztRmi+m3tuDxV38pDPgSnJ
ZVCiGepLNPnof6k5u/XbwZzy1X3xekvQwjA/6O5Zlj+9KuO02H1lGUCDnu1sP6B+Xw6V89mvxLSc
8ir2aSyaIg6na/ac4O7DuZ/cKGnVxRixXHAv36pIj1W1OdIqZqRqcOANJL9UhjNKJdO2WDTNdGY+
lpRI1Kq7gj4Q7ETA1HLxnOdl6O6mwDhHNvPHAvBYFgb3jummves4n+uEhRjbQMBBm0ZxE3JdD29x
ZZLdrg3V1FRUzLezDJ4jV4M/mMebOGJM23dkzDi24M6K07t1Fgcn3M4UFAVAR2DjSEMgdjnpUE4W
l3U92nNYy9uG0vSUmfCJX6AUXBV9GoEGhuNJCByjdkfse0NOYWd+CtV0ZMUk+xF2eyVxQOQi+Q1b
rCCkW6qj63B36hb3FAgaZfye7pXCR8LyTYgzZr2OR1Dy2QL2BvSp4Knizyi77YQkCLT3EUH38qMu
3J9WehWtHvPJwt6l+BhOZaMwYTEru1oEfT6c+vDSi3ZXb8E4nyk3oqCP+gcjSfQjAwd3vbHsGVCo
IIC1zKZzfTsOgNUWJl6iGJA02GcKhml9NKhbjulXJopqEJpYBnUA5194L8NAH5PsqkdHMACR6b1U
nJdCjwO/CLAcw9Rer+AkPIjZgipzwx7zU/7bLxYDHXdD2eANDrz7KcQpJj0qD3rgI4vWz2WTfzWu
OAaqRljSIXhiNlIS8VF+SpjQOTT+pDnpR6h50OhK7z4ClyWw9TWLezOu6Zfsq7u+nSliBVq/Eg+F
2MdoYy2cbz8jsIEHvyfaGC4+0nLxMIw8XmuXUQ9B2WsOSoNkFN5jo/xfKUDi5XgPuJ5Ax+7OTsqT
rKpGHNsou57oNaPlAFaH09/ZZMKry8DWA9KCSKXhAGcfTs3ptOkNam1N1K6oqGnxbfNWdjTI9Dk7
XxcxWkwdzBN4n7CYdvdA9l/6yOFMQqnfrvChYTTZQ88WS7UVCHxHwlBQ7QduCNZOZBaqo/Od9YP3
UQR34Xo/jWNGX4KhRSV78sIOLg7qN2eXae8zIKTEzT2ZPnGpmTL3SaVXNjR7BnZKqm6AsrJelw5S
wQYzKgaJmb0KFma8znfijgJJgrCIptEkgkShcNNpzdggD4bqHC3QbJyUkeiSBy7ogfZpTIj8rdhs
LwpQNDvFHg5igIPOhL21kETfatv7hynJ7tFOngNDYzPULhO95htMCorGuqfvaG+ZXhMdnCiBmA1J
8rj60KmXHBIjMWfg3ujiPjlYAPytnbF6KvDJw6x68oTl5ew4LI1LdIS7BT/MTa5t1dxVPdZTLww/
UdQBC6Ql5x6y74jPjIiCJmov+27fzMENtX8ZtaR81gzeabaQhmpzXR6GwjwpD0tmyo2jyB285uFN
27pYiWI0g5hJxlzqRy8iC4Wb5m/TdQVeaOd6mddXfKaP42rc+yY5DD1s7Vq1v8uU3uNgZ8Ee3xmj
P7rzcL/YAHMZ1IVj5A1Yg+bktZAbvS8triYClzMllEnWPTVzDFihSM7eFlBqL5nZkYg2rrzQgv/7
TTP9AyKPMMb0XsXdll2wPs+BQ+KJkGScxvGBOe01o29JF1h3jDEi+VH0hzrhXbbR0Hw8rqy0h3oM
GLKuzq8Xmb8y5EBN28Z+zOXJ9frXiT1qN/nD/UT4OeoQ/+d+9nde50JUSn9KupanPP87SOiO7I3E
U9IBe5/5VzBPC0xxZXuA0qKEDdOW30zo+Db8n7DSuPhCwyRo/SsEHkSHWzoOnyLPd/G0mMcgYXJH
P08V2X+Bm85HX2RvLjC/IXP+iNZUZ17wy3VqMD/N/ITSONNBxVuXUo0TnOjewQT5dy+GxxoSdcQu
TwYaqccVQYifJ4S218SSqJr3OcES73qerpSZJ1l4SWwWFb6i3lGWVHsa5oZgnbgt5519xvN0CTc3
5qbN+K9f+WnY8HrG7O0Ss+vAPmXecvXLne+PE/kMQJ2PtbRPLDkEaRNGNYvs8TCh4Xj84RW2GJUm
nEwi86OU85etk2yL992twXwYXJ+3woOWEIzvNQKCdjv8m84YkkFnMBXInQrGV39YjypmzJmkH27S
v0w+V7aQlQHwCK7JvPrpTfUzab6ojkqf7cb/2tXVZxLln69NyBNNORpS29R+dLkiXbGFaPUm+pA7
26WKwJ3/YFpero6SUBL4twhEcI27guVgKl4Yx7wIuliDmBIq6tuOlOCmByV1SptC8tdveWTSJv5V
DO75WfQV52IZOyBYZ250Miq4zrC380g8qCrq0OqBfbG1u2PNTcIBb67lek4jEkuTnmO8d+q0bLcg
gw4XBu2nonOY6RlpYiYRx2klfpVshUCSzYUWDXSNda12iHJ3dRHqHRoLyRO320at5fscMwhJFsbB
7WjvB8EcPojYH6UIX92EcdOyIZmcPPp1fWKyQU5LqT+C+D124fKsYO1lI+aCZY2YTD1mXEIPTsIm
EfvFX08wMFrb/GONNjNXThovXvRe5+UNvECUdV6VOl6/dDSdGVQ9dzPQVX/CBR6a57Bv7mKZ1yRm
DZWQ4l/CGja7Mt+vqjSgo3umpjHe377luc1Po5uEV/o7d7MPOS7ORRFuIwJmghepXuFgXlKnebeW
cBw9RFzEeMTUZnrXCbUFiGAsCS9hxHO+tAh0KUeIMmHMMbVqc03EBzyD91z8jkbTH4oNFfGQMdua
kH4AwqUmx7BKcuEFeWYZ9iI5QTFlJvGlbQajHfOebQHOqdnu100H6qGa1kxQ+KmnmgCDARJHmm1E
ISAP5H2U+EBxfHzmpYvdsac+wwwfFPt+x9sOlMmVMqhsvTbVZ8WMCoQve2OIMgx0BSzdabbEOMii
zZeNmV8nKkpS6eLNiKq7JL1O/NDFqkwo0/f6Y0Eu0uXfwlgkIMNJzKaP5I/Mz12FP8MrkcKFF5z9
aJhpa39aeDjR3PiwBRyrhE3VDTVKE8WfQdY/dClcLurKOGq4pFc4W+aL5tiTeV8NFy9emhHX+KrT
m74O+Q16DMBKa3UZOYSuQm0fWylm+Ni+d2gGjlsptDXDoShh2rvU20AWOkXGWgL63KP1gIMkp9Ur
WfDbOeGMzSu/sXGmDrP9FjJkPSk2+VNyMIyVw1w92CKkfvXayvmjWy0ZwWi5jOiT3E0WMHiF1wQP
IEdHinCgXubgQC2+U9kPN3WZp/vFq9/oftwprDWX41tWDW91yFbUtsDHxrS7XhTDmjRLxX4wo3uY
GDrzrDNrN+ESXsYZ7YAlzckYMfRxDT21n7abE9dCkXghIi+aO2b3XV+G/qnp6I8HR0ZDsad3rFb8
0V13KRvQZwOu5A7RhqMpD1VMPg7ujJ7bp6AIaX9OH7KsASoA3rXp2m+1FQTEAbia4g/le+tNjEWy
8riBFDGRv9VprpYCS8sY4PUWDmq733jkP9P3bqDq1pLJ9ZTz1JO5pepwPTDrG3aDfxe1cBrmJf2L
JvIniP+t05Sh1GOOo4t6gnobc6RLnIdQMJwDlf4k5fAqRPc0U0V9UYcMJL1k+tgWDZ+EHrUR4XNV
FPcq1d9OJv6tBccQWTLQYpw0gDMmyOIRW0re3AmhrKL2NsnnV08VuPvMcjKV+VeJsN7XkihiV32O
Ee72euNAONEc78qgfu83npX0+q8AURcHHZ31jIEV1tM+qt/cMOvBcjz1KzlEcuWvrg0tR6jynNm/
LutwXk+PSvVUd/tXyabJd17zN9G8Ep2v/kxbI3zuRAQ/uZEUQXiV9m9eAL4QCkFI7SY60zZmY/Q5
UCDXFjclFFyxUnEc+xsISnxpz1wVNUNdL2FoFfEbCQGIlVdxuPR4TEV91KK4K6VzQPlEbJngHgVN
dWLLZlXKQahX9F/4YAxkzKrUu9VfS7TG9npjOzB2Jcj8x4qypP8DCKIssTEZxZoI+xUADzQMrepj
BiNo0cNpiUhTLn1Z7dH5g9Ehr+/usqn59jXcscZND4XBBxaOAoShIL5QT880RhLKUNFTMg/vfTRz
yRZAYl16u/KQSwdPohsBEzCD0Psaz4uliQfJ9Lcd9KGsp3bPlYiztjTDxcREG2yK5NvKv8E7ZReZ
ANKydN2pD12ORdgZivqv13ePapJPU+7866voqFFI9q5iFNe0059VwYMvSG5d9vP8HazO5/9/MWcB
PtGOhnBLKXjgzUR3/fbBx71iPQZoMm9vGsmVv1zYzfCtv83Y29XkxlhnDC5fPlqZVuGR8zjD+opq
ZuIjjoy+sHTtCkLFSoZcRxCcrE/NyBIwKeTawQxKrl8OE018WoDS4u5PN7YPXt//rAPT/e2D+i04
ZnrxPgOOCLvVZ5116mQfN/K265nek9NwIoGkbcQfN0wHlpX0thrwtPHc3+XbBxZ+dCJbwX0lcfmn
6VktGdFX3lWWDH+orc7obTJ67wVArcJpR2Uj4dP1ufHhbRgia+S97JUGW7LQrLY3ufuUcYeAt3km
xQRaAgvrrvXlUQbNHaa6H8XN8ULNfIYirAAOttfVAtM2nHeuZVfmFI6rZONetv4f6N0kAcV8H3XM
TSDH2PSzXtJ1b335PZGbWWt3pagRMtpgxzcVr/tUR2y4iHhO0sujZ5abpAshUzKaFin3Sse0eEd9
ws+Jl1yjbGUXFtxuRQU44wyGx+xd1GRM2F37S+HxMZOIfnjBlHlu6fopk3E3UTsLhzRlCsN2Eq5c
bTkXwf6tgxsjLz2xsTcHnNxJ2jCoLFBpGSTKg5N6v7GkwzyCzeKMmX9gZvk4U286xgwSA7qNkBNc
6DvkT3o//4MulN8Yyhlq92WVE/6mwT4HjdqNSSWPcUcuyCs1Md3UP6Y1Xd2qpTU5KK9EbavLDWXh
s6KTfHT0MV7vlRPMu4UrO3wA2FgVEqMta3yEOb9ynHMY9v36DTVigY6yRTXWz66ZKT9SdJPocVOQ
t19K09Q8E1wgBcSE0sE/0DmWEiJ3+nW2HpalkPvOMttpmg8ZNedEdKTNaW5IBz5duiD+2QrfQEpF
stMlyPFZsOKE5PaJlfNI23Do9ySLVnSq2Cnk5SrAmk08b0NOUZ7HMkAb9of0k4mOFCYkI9+9Gw5v
5BjFrnQ4uhDP3lgpX22g75diNTsxyuS8Mu50zMIibX/xKn1ltUH2ttlpgzr5NIgnIqZWx6DBFRy5
HD6nTc/G+KTXHXK7ch536Ln4FbFZXZoMvlJXr3/TOQoO7gzGxZ9/WjG3pxQXUSPWADK9OSMykRMP
qXSrMRXhKeq+euZYF+4a1wfW9MnBVydTEBDpvxRDdFYxc84XmOqEaK75D7eoVLjQFoBzUX3Xtvuu
BBWc+SNtOT6btm9jbD4AYwzHPbKAO78hYZAY7TBe28xGlcuvjXqfY9i9iLfRU983L7L+HcY6YFpd
/pYZBGa8gIc4tXR2Q5AOuy1slbv+/72Fo10JX/AmUYHczvtcclWJ2cXYoSjaSV5nlFG6VI5j/irH
CNZC5D8TdW9B2e1HcsT8/sVbZepn7iW4YfkWqPWwS7h1SB66pYEuGeSHpQXoRqwBn+zo3uQZ/ujA
spa3AedhherOWesAJ5wnMw4ftOvuraGIK4eIDlQGCVe4r6sWxJc0wBkpH+2yxX/bWNCnTcQlHa7r
usHrl7+NOTeLNfmpvZ7zA8VX0oGMVZk3xWiYW+5MEcDQfKOQfjXT5iD1BHLpcKXJAhwwcI8VHvB8
IzhMloE91/E24etYKiZczCeimfcz5TqA1R6QKY10hLCYD7prTj63dJCqivy+Kppx78W5dxlye+C6
NtcU1fbuk5m9f5pcC4L7Au5tzc2DVFV4+o+6M9uNG8u27a8k/HyZh81md3GqgCNF3ymozpJfCFmW
2fc9v/4OKqsypbCgOIV8uoVCwpmSYwc3d7vWXGPKo2ZdGLmMC0OlYyFga8WxlOJrKaTYzsjIV6V4
IlhBDoe7oLY8GVh0BlYcYyCpXKjpHaH0btZGrbVsPNvYlW7wpBjmfdlaza03kq6oLfVKdbP2tm6i
iOmFghcF45qbYPuVzN62qaWaSJcR3IRIdNV4aOnLTuGrUSE7K/E0KVR1qURm/0228EiMK0IkSag8
UrBfOp3ZiLWO4xaDVl1XAjeEyAirKx0kJxfsqcBixCVvIxsAScYm/AEf/GCntJ0O4w+7J6M013Vu
Yyb6hjvPaKegV31tWz1g5jgYKjgA+LVpUq3PUrcrKAZFpUVZQk4dJbFuk0yvYvnf3QjQJJa9xTUP
9tRnxtFWZXdNXoqUVBiaG1Kn4S5D/bvzh+Exa0dcGAo4vUMa2sZGAoXUWd7+9R+K8B6qVqC+cGUX
qatRe/tALWXcljiQ+6NHzsQWOtxFUyKSKTcjabYHpbMqKmGMYekmhHVQpBOwURKP6gJym2GQzX09
wfqj7V5aogkradQ8bB0MkxNkg/NdoeAlzX+KVElaykp8U/R2uC37JNqmOgFqJKIxMxGSQ7lylZE6
jkYshdIfEj3LNi62melghCHxGS9fqLKczsxCotqWSJijmipkqSBQFxY+7zMJqu9cGEN7iFMbnzGF
hFNfYlpXdz3CUl+bThyvr4YTRr5kKJmLBvX+WihaOC8qw9OIPcouUqPM3eZeMZWLcdcf7D5/xIwb
FhB/byEhKj24Q00pIPUml5FZT78So8w2yKObFWoN2YuC76lBqlwMYvFHp4+qGLavGhnNNKODDYpL
H/xhlddUO/dJ5ZRpctlFaruJOjPkmmn7+07HP+j1T2JyL+0jwHstyPLHQZEu2ihw7ykYxixak72t
0hnThgRJhAg+iAEzAHQeBe1Kibmw5WLoj1oh+iOvhpJyXsBSx+uWmL1uskNHD2xMITA0aXTk0XBX
gYDuQPJ84SkWF9QSQe5Q4OCB41R6O+i2d5tcF9OGVqm1gkgKMvoIS7EwU6JxzVfF6wuNO+RCsUSO
AIS10J5Goqf60baiQr9s5OzgdYjJkzIUa7lEvtpFCMVrDl4brU4QqmC4W8B1He5rkWIR+8fYTaba
lOmjIqoVV7ktbjwj6vdwNrWlMY1cZCvhbtBD6RD35T3S6OEYJlWwN62I7IQ2BN87MiwQ7NDtIALM
VvD9y23aB+Rsps8dWtytEspKOo6pLrX9LnCYiO8fhP7ij7kveahQAwUdEpHhkGUNjJrk4djz+hVx
bsa1Bo3PXlG9HIOWll7MEAJ5UEaSWB2+Dh5ZuLzHoc5GD1NRL7J/HYilPnkSCCVZMZtbVJ59uCYP
RTDJGPHsFE00l7L0hxTWrPKyL27/+lPqRYhWpl5jQvRz3+PkaKhZveqq4ocJgGKeJBQjKjylTQnB
jr02PepWWVyOFHeu/NIDbac8k8ToMavPk22C04eW6dWVr6o3r+8Id9OJO0TkofKjbDfKcHchRqwl
P1ceWxPwcCxzjQyQAIp6y4jIKDwFEB7ehW0p5nZr8r5EaCFZpBhblVP9tq9HshZC5wBFyAC8n9C+
+ol6aQCAuSpbCL+aT+5QKzZl6FZXScPpw7ILhyKVaw7qxjEzzPqu4ArqJzl2syX5Zp0MXa8P5U63
5HiXI1NGJLRAmqwjHxiKGyMoV4WUfw9se3goZIwTc7u7z1ny50HlEeiP+2ira0DlY1GFjmkXB7W1
7bkiu5lD/JPaADynZl419QZGWEtd9srXAPzlqBvdnhpZgIStFS17VEDXZWc5Zats8pwyzVhTjDVX
dsRZUZd/Tfqfrj9CUcwm0r9+47m2fmMIiwuLHn4z+h5TR4krsFcXB0uhiF8IiGei3mm6Kl2lrJlz
KczI6U+lwo1Q0p2bYx1G+hTv4jySj94IkNQcRw24Z9ZOVrbFgXAHNxKlMPNFoD53qeav+5Jipdyg
VrH10m5m2BqkJbP3F7LpDd8mFPRIXnyZWSmFllRRq0OZYDiIaSVu0MpeUzAySvriK6V+2YYTA1cb
HXl+SEj2JgFcdNFKSfiD3MFy6P1NWefGXYG6FmCEph67qHEmdeo8ajt8QKkKWAA3KdctPnzz12nR
qVGwc4dR3nWS3JOugdvnlT6DphX2dTCTqD1apJ0VHYhVSYuh1ANs2eEsx8A+lXKQF3msAcbzOnML
WQW1/Vgmm5pgy0YbENP4tzJhskWUGKDVi65Ym7pZLtM8paAixWhCn9RleR8tyRXqqzGyrLnugXWh
gGzfKFxuQl9hmad4MLRCjN9aexMkar+1QgICXc/gTNurHmXjTEUgRf1JSnAei5tXxATiRemgUdij
a3BwPer5/DRZxT35dMr/LuVY3sEpl5Z13cmrcRyvNBkWSCmj2wxIls7RMDOZOm8bdliGKqZtXhYl
vkBVXXvzXqV+y6DaLJTKoxnZZH+Q4OLhiBt93ax8dO1jrFyXXlmvTcrOOj2Kd2i47FXEPgpgtDBW
aNX1pR9Q78GOGqzIMeyswm9XloehX0IKS8QlXBo1maDQ6KOz1t9EdW6uVHfcZH3JoTaxuArBw28s
YMiuO+1O7nepTIAiFJRTJ001Hwsdro3tLVXD1i9sSuHNtDJXdSw/piqwvgJSbe7m1uVoIRC0VX/t
a0wNKlMKKg6iVcJgTENP2Qd9a8CZLvApVnETzuUta1vGvQx5USoFTwk7lF6hi7IUjvVtlSwNBiWg
o1pZZpNBYBo8kgcD5SRr1ChRcDlI2k2TSN+Caf0bKu3YsogTWC2uhsjY+wMJfdmXx5nWyvca0apL
1OmT9suMsPnaoTzu7/k6ZAVR62SlOh+sVAU6JY5mOmwsz9hwqyEDI/jQfgL9UxxDpAjBIFU9YkHN
wczzBSQBltyUyhszkX5mEuBhCswhBnZxPc/wxuprlKBaEG9tqfU28Noecw7qiKNdyqZrZI95ls7k
caCoePzZK4k5f22W3WkRmBStINrdyyqlZMFY+QeLDg4gkRvduMjMjms7aadLWfSk8AosXlEWCzcs
t7aO0YdKYaMlF9cFLr0ceCd/5vJHSbjejHWiaiiRckOilJpf03XfuqijxFyPioW8tXgQmXtVK90P
t6OItKqMbzYXt8jSt7zRGje9aKX0GvJvc7i3fFKkStTB1WuLdVDLEKSmbGWdKMRrUQSXBIJrHY50
2FJ9UFPmw20f2nENoqxHfXHpTQRUQ8l3lmX5y1aXwf+QHpnXNVpYjQRFpUVEOfNkxoUeSMP0oXXR
3/eTmXoSY6Mpw624rION3cmk4QRoizSnYiYLl1oM7cfHo8TzrhOjr3d9IPIZaZydyNJDbWKtg+Ul
5sbSMGvHqyRB4l8qwyYn7brENOV+UNXN6xeJRui2KURJh4OLvHdTBXoAgHFZIfTBAT2IKe4nJBvP
1Kp1zIhelqzyRvPQBCRF61CMH88oz96kUX+v5FYP8gmkLFWkWFEM8k2oDY8Vg3hWT3UreO8B5SQg
hsQweiwazkYGo1CP8Hz0fWfI5O7RCBG8pM+hThSwjRRoFCOFyoa8jmAb1dl4bwzsl8HeUvDsqPwc
vswAQIiVeNp9H8gEEBeeNNvYRF3BDtjWQMwqczkGIEpER7mGkOz7pozhHLCoIZ4nFVIg2PAb34GD
8l2UBLX6Fj8IqoQfU92kSCxRjsYg3xkSMlQuUkR8svgbYkdjXpnfdMwLU04HoBgICGF8siAWZZET
1RFAWwTVA5+7hBQSvMUNZl6sJLd8rqgk8Qb9yc/SY2RWr/1n6WDXoqBY2BqVZxXPGuUFASl89lLy
Lq+TLCsLhxwKXMIRL7lJFmv78jpN0TXrAJSIxbrXHrGj2ghecsEdApu/27yMwl0suIOITEbshw/k
l9/+65///V/P/f/1XrJjRm1Mllb//G/+/TnLhzLw/PrkX/95myX8//Xv/Pk77//GP/cBrshV9rP+
9LeWL9nhKXmpTn9p+jZ/fjKt/+vbzZ7qp3f/ghFxUA9O81IO1y8V/LzXb8FzTL/5v/3hby+vn4L0
4OUfX56zJq2nT/OCLP3yrx+tf/zji6mqlqLJNnIt21BURbbs1477o9+m9v71y9MD/ePL/3wfXoKz
f//lqar/8UXlk7qX1z+Zv1tABEzu2yqXQl22vvyWZmXt/+OLIv9OLN5AXiV0HftyXf/yW5U104/s
3zUKvUxZMVTb0CzDVL/8ux/evc+/3u9vaZMcsyCtKz7Y+PJb/sdr//dzyoZQFIKuwrZ1vg4/f366
xudj+u3/A1TG7aATfxvSntu4aGOjKEnveDIKoT4yYayJzIAI7VcUdpfaUG7Qp4mYOH+ST8aXke7h
HqiVbZyX3xgjU2VXF0QlBcA2Ag5vlo6aYT7/58PyKn9Jb+ry5aXeP+X/HwwpEI6fDaHNU/70bgi+
/v4fQ0bRtd8ZCZrJKPhj6PDD321NszRZZXhqsjD/HDpC/13nvyimZWmaLBNE/3PoqPLvgpGm2bJK
vEw2DPGfDB0afzNyONpYDEBdRQytKgKTV77C25FDVjSyRpwLDkW6DLq5HC/qaP6mC/41Wt+OzveD
c2pCI5VnWoLEr8lzau+bYFy7ylC39mHk8PcDtyfAWKBn/14j4n0jYxJnwtVoRAALJ3KMr25wSR3R
32tl6s038yzrvDiEiGMf8HYYu4MLrJADYLP9vJXpu/41m+kw27JUuovBQnepMu/+bSuhhiZXtH5w
I3clhQy2nBxC1GfLz1s5ffO2paiCGA8Rd4tV6PTNV5FSEZgtxmOmylSGjUO0TENKWDhIyuvPm5qW
n7cPhJpO1m3DMmSiPCyJJ90WdIVClVStABaysbYIMHfaKfBBD7gIRTufmr27sZX9B3Q/mKklcfDw
efvK1GOnX8AE0QM1lsXR0k9GuZvhBycMTcEUfBUhgfClAgDKMeaZuVNfUOu6Rfe4KMVtGAVnhv+v
D4/MjgCkZhiaTi+crM029QSRGvk49uDbNel3x+4BvoVlkBl98Eh/R9xTzjyv/MvzvmvTnH7+Zpwa
cgbiBTt7x4bL0EuNRoDCuBixWEsNJBD9pH4ecSJpO/96SLyrM83/2t1T87aF0w57I5vi++YHLagb
q/MSLIEom+qLh2YEUt7JS8SFwSz3k59qMZITCLKl5NMbvXJmBp1siJZiW5ppy/Q6qWgK3sVJp7N1
4R6hKrGjStqhl+p9HbWPnEdntmu9DJZh4AFW3+FOv+fUC9oRE3lialZW3hphx6m94NwfxJef98tH
I4Et2tRUjcnN4v6+W5hvUtIFVuxEevNERPkYtKwhdjTPcUEOKI2YV6F+lzTJmd7gBHIy+ukMhYnH
y1A4bZy8jiqvcBoKY2zBsUOvBgploQ30Pcoa/a7E/jWkourzJ1U+GoBvm5z2hDcDcKCIwy+R0Thi
IEHZfRs8R4BSNg1gEe7kVDKFB7D0gC/3ecv2uYc96WQ5CzLdovDWkSJEomM4HFPC0wT927VuJN9b
Ioqz2ktJMPqAM1QuM4JgljEO66I2rq2ynrOdLQoio3kWLvQcmZhsBmBA8kWkYT7jT+6SvnysdS5i
nKeXeUc7nPePVqFNoQkQOx2wFWIV4whUh7jSzyyBX66n/EudzYgvzpTUWkp5+ez3EhmNsTwALIW2
IA5lAPQ9IkhuZUiJurbcI6n7asspIO0AylUJQb2N700l+kqJ+sEFB2Lrwb4Ls5UsabNKx48+TzdW
ocw7QZwlRPJiUX5KKgEcHVHWWY5RD8RUfxGAHJwFdYBqHLhY74Nas8yHSle3nWlvA0FdpmRKj66c
rpskR+lZulcCCZ9Spw1u9t1DbIybjuTThSEqkDFNS5n/kF30aLhUs0NGSElp57XEh4M1IglHMv1F
Rr8AJyl3Y5hvPn/z0yh+s8arsiZsmZiqbXAQ10xxMsojTzGUJmsHB2RvtlWHQWytTDad2JDa/edN
nZxo0EO8HmimkzYHm19WFzdW46KmJAyf0qpZuIodUbth6C+pFEvbXnTJ+vP2XleGN8/2x3Jms4Eo
hFzJ2pwMalazMYt7Az8GjaomsDVLKag7JB/5pvdUGEzFXAcpTbHUMiPXlxj5LIZ4TbDuUtGRM7vq
U9pIDjgS58w3+3WpF6xnimUItneuWScLrZYNIg9EljtR8UNnS+uJQY63ArJmZcxtPKx0j8I1Siip
xj3T9K8zXZiGgg6Bc5Ix/en9GiN7QdjCQsudWDLkrWwr2kKTMLoOZKNaU3iHHCZi+GGkFXzTOrVd
kgBu9qFaGFDNZRnPLM3YmGQpDtSYIbQJvHojmC3oAKPmx+dfVp2+zPs3yJcVwkKBzmFbN6Z+fLMg
Iifpc6/TM6e010H7A+aMh0V4Wz02qBtESxFws/fkb5P1lSojHOyHgKjTlop3VObtrGaGJfVNm/6M
PCBP8uVUSp7iOKtjLedpO/CYl1LW333+rU+mFMNOsHFQUji9YE7vJ1MqCL1cM6whd8YpjzNER8If
wUXnUbbxeUPKdAc46R5LBXbBzs09mWv7++7pgkwpVa3LHcoQiq3aoVMfRsndyBZOfpaEbQcJd5KO
SpCvA1v0eymtkPfqdggdp0lmUdCLMzeKD4aXRQCByIFJrJzwwfuvZJhB0rlNlTtBcT90+nVKLU5C
QaNmruz4Wcjx6vM++PV0ICxO+xoncV3TxRSreDtCJNnLAKbS2Tb+vc99BuWyhthGBg+cXCLM4acY
pPEyshHKU3ounXkFHz6uZhNVJyqhqurJu5bkpq30IuUNtBPSswV4rijuQuuDvd+mP4oEGVGR2WeO
JqdXHUaYpaLRNdn5udOeBi4q2XcpFJk6mTQNJKuZZPZnmviwX/9qQjs5C5exyAFX1AxilwIRdUn+
gUI4HARasfDU7yairQxrn89f5gczh50BuIiNxZ9un56Ak0wKss63c0dNbae1KKLr2jty3mf2vA8u
NgScDKHpGiOUf5ysgXgZNoQ0EapUin5VTeaPnl/dZLEKmlE+5J68LwNBotGaaA/5dQe6+fMH/XVd
e/8FpmH1Zl2LuzyhUsIqOVte6dS79V6KV/qEnEeMo9jzz1s72XhZkKbWTJNZaXGyP93je12Wx6DS
S8cN4GFG5apr6jVCnlXdmWe2lw+aUggdIqzg/RnAiN4/WDCw+g15WzmqYnszKwk0aD3wdL1Q/em5
g3mmH38dMGBciSLyP00T4vTOz9slMVXVlZMr2UyNSvwbgVoG1plZ/utk0BVF0acQA0EnVZwsar7d
BcQne5rBOxRW7BWaxbWJRayuWcz8aB7W1U7puzPT4ddpPjVrGeTc2QUN+XRtG0ozJrFdORFAobWC
o+VKJjz67fPR8WErtlC59yEe/+Xa2ZIoxH2AVyaN6TFtxU0q6evPm/howhE2UTWCyZrQf4kkFFog
KGIfK8dKfqKRhyZaXDQGEFrrVmpQHuRARlKnl5wkq88M/o8e723TJ1NN64DyWhadKCkWJsY+MpWW
fOrnD/jBOLThtbLj6Ro9eboRp3lukjVu9KPZtsVGUdTkzjMrY8U4GQ//aVMc2giYKybj0fjldUkh
mE8kXYHTjcOwICmF+Eah2iovgAt83pRyMu6nEzsBGEvRCcbbsna6HudRnHgykhUHoKf96Gmtu21g
0q6jCiSQzdS8V0vSjkUo9w/kLApKgvvupbGK+ioTYXRoNJsbDeUFNczjsJ/JtU6Bmya6pypL6hjI
USKdiaKcLEB8Zea8ZXNmJGzKtDmZqjkK7sarM8kZ/acIASeUqfIYDWd2x5P3/Usr6vtlThT6GNl9
KjnC93WE13p27Dxf2slypv1niwAhQB4FhChrGYFrIU5W1IgLKtPHLJyG0gMqyt0zQ/dkfvzy+dPP
32xFRRVTh4we0Cm+1QCz/L/59aeefPPxeT9mZNz5+mKYmzF+qrMzY3R6/jdn4F++/zQg3jQwFSzA
h3ELxx6P1r2tOFxeKNyCkmmB2hJL5PKVfSG+jtL15y2f67iTQ0StU/WeN6JwWC4VxCjNmSc79/kn
C1eeAzg18BdzinFOTRsq6b/3/U92l2HkqiCPvJl0PAhxLXt/7/P1kxOkaTc1ojY+n8PWhSIOuXRm
efplEr7ODNNk4+KKb51uj5VX93ljSIVjWTdFtuzFUqmeP++jk3PavwbXn028BuzeDC45atvYzLzS
aQXCqUa9aBrrUlhfJfB4Kee1z1s780Cvu+ib1ixR+fVAVahD3NfOkB6uS3FmUJ1rQn0/WzItpjJl
mu2wpVI8lSbAxJkmPh63f/XZyYKlhFh/pNQPOQZuLhygpTO9dO7zp5+/6SVXwREmAlLrdBFVj/Pm
5u+9hJMFS5FEgPkCr5zC0oBCEKyB67/5BCdLFgSF2Ahiq3DKW7DT3Mg/f4IPBy3Jc5LrnLeoDXnf
QVo5idf9isvF6M2qHJwFXshmDNB56Rbn9tsP38abxk5WQdxEklo1ytKxzSv4DuRHVp8/zYcj1iLu
r5MFMwhHvX8a9GZDqIBzdmrkd7q16cWDBVT87zVyMqY8SgzHJOWlJ2O5ALt6U+IXJdnymcPJh28G
YYVlAo/TsKB4/yxNMrZikDVWrKXlX3bG5RHfyFE/fv4w0/v9ZUcklTMdtw3yoCevRG8ryUoNhpdQ
NiFmrT8B5RoPn7fx0WvXXgPGNgl33T5pg7rUGvVpWxKe3rcWAtHozBs518DJ7mdodV2OBg3YoGcw
lkUA+PkTfNRLXBiFTPQIuctpcjPRS48eHHMnearwyeyX4HrybPd5Ix8NXqGQz+O6S4XlaTe5cU2h
KFUPjtHspPihp7bxXNLuw+dQdaFTZmGRpzpZr6ihtLwWPCehZKRpY3TIvPqZmnNK3aaw8ufP89Fb
EW8aO1la/LwB1SURt9bNZ4rCvn/+6ece5WRQDR4cqAQxjUNZg+GtKZu19VndnJmEH7YiODIIFCKk
FE8WlNSDpEh1WeHAXAiuLP8Z+sWontlFPuwoQyNIR+xlukK9n+mkXeomzxVefLTJF5rxn94/OPqQ
ef/z49X3Hz9aVQscS86d1GsuQtVho2rkxedv48Oxiw5rGr3caU+TwWNCJk8Vfe54FqSWSVOpYFhn
BsvPm/m4p/5s5vSYyP5kICigmZiTSDLeDBQFfd7CaVr19RRHlsvUiKJMS+LJFDHrZFTrhvKDEkU0
fh/2WrcW4OcmDlY5T75jIvF5ix923ZsGT6ZJ4GeJkZQ0iGVcG1758mWSndkWPxzFtklQSGc70U7v
ubqO0yYVWZmDIbjSw8YufhS6eWGeidx8/CR/NXMy0Jjt+kgZT+ZQlHM5aNCg8Wn0aO/zDvtoEBDS
kFH88XoQILwfz8igqASKfMaaejtA5FL8l7/VwGk4G5xdF3kWDVg/g2yHtd7nH/9RN+kyQQfkagZB
k5PdSqaGT1E81kUk85axAlKImcLnTXzcRX81cdpFPnhZRUlyJwPKDisnuf3886fF9fTU8NcjkMl7
/wpEjhizRe3ogMm/UDFzEEGGRUV5AdqmS85tJB92mEKmSEetZRJfet9aBVagJd2eOQgp0DJzv00g
Kn/+RB9NEQ6N/27DPFmDW7gpKVtm5owYVIuv0PFAzLqadqYZhDGTJPXXzvurqdMslImDz+ByzHay
5jrAEUtu70tjP+TzLP8pNdUlSYRcO9TtMRxufPtnj9eX66kX5DJFuMf92W4eFb5YjVlMue7BNSiY
AIrmUXTmZd1P6ehnN8TPdmKJfDfEHdwRyvD78tbE7FBKXzC/QjmCWOJGs7eUHYKyQWme3QX1Iu1X
YbQDZ3ERjodIvwrHo+Q6frfvNQrDnQBQr0TBpE79idbeBMYTbvdaAPzSemytay9bIVSkcPnnkGxN
D1ndRs5XnQk0ZtsAa4goJPFuMvKbsrtti7mZXAlqR+pxj2ei28KNUQtYSMtc7EOL+vAKS0MxH6RV
lX1NoV3Vxb5SF5F6lzc9/LCnDC+LulMvNGMnZ9cAHC46NPajj+9LOa+8r5XyZPX7xN3iBWJW6EW+
u5T4JiQ55QiD7AQjGAPicL6VKqcSV5L/1FePoWxuiv45zDZZFS8E2N62w50ESIg5zxunB4FVRcwr
cxaa9z52OWNMaR1cuWrlmvd1B/UUHkE0c0dYQVuKa61sIeSNhk+nd93Xc6Kel5a2yynGCeM7hGO8
iJmbpfD8YED58Y1cLCrjPokdhO6lu4j175Z7kIPn2NqrOBar8jyV47WgbJ/6eFjsHZDNGv+M8SLG
CsJHvOAF+9a913QsnZZmPU/7NUeWiEIYgetX298U5rGD/pUnz250k9S4UgmKCMrF6K6j5jh0jK1J
xgWZzKDXhX4fNbeVvMvjPczYCyNE/iktGyWbe3I9GyWCy/N6oPgSgxe9cawAemx+dLsdxNiLJn/u
JpwvxbU+tAazP7b+TSB96zF+w2XbujKx4NUxR4rsWwCehn1dZndm5lMEg6LB37v9z9Za1/L1qNoX
HlomKj7vh+TOwBxWgqJiSZQTJLfkj8Zip2MfUB/oLozIAqyhGPKU5cQT8jwkHFPcSLgstQ9UW2IB
XyTfE4GzLcBFqCmWimXvLQV0kHC+49gS1E+duiQ7Dcv/aoQ0PVo7MdxkPHzUfG/1GJeMHT6Ql6Iz
Jsr7RWZNfjoHb5iViCTinYZMBagaJuPRAIII/4H+qHBxsL+p+CxLeFMw5/ZdvAhlm1ito8VYjVTL
HoCxthnTnaktGvMmGl7U4ii7t5l9gLdzAXeT8bIDNdR6QBDgfWvjQ5TgHirPMnGHmGkoluSU82Dn
2TsMOGroyLLILlOKUttjYd9Y2LCZqLHIbUBOIJxXRLg3YCNupTtPmsMzL7tLmSVd145KdCuo7ZGP
BbVI6BmFvJfUG9364evUD6HNym/98DnIf6oKJklQ/V0cBimvyqtlFc2M7sbDRR0IB5wvWEnQK9xv
eYOYQsDaA+FYYGxXH2p5Y2BmpSvrIrq3x3Wrr6RiYUTrOntplYMIjn32As5Xsm8LzHgr159VI14c
4YMGBdFb4FURDQe7OST2zNIOEh5RJab16m0e38TWRi3Xlbq21TtDZkVzAjFXaop0cI2gPP0Sj0By
4v7Cw/gmBgNZqRvT3RblfQzFqbQwX5HSha1A9ubZSFpskGrMB927Qu5H5Li7Day5Hz4ZrUz52kNH
zB3G76VZKDMBrwhmnASRA8nWhCWHJRMC8nqOAShE+vNE2bTmpbKJtKsIY28lvZb6J8nY5FSqQcEB
aiba46iS7K3uRAbSB54pnKERSFXyopfw05OdRygTVH5pHiSdsRgdpeiI1wjcvJ8uBbo1I7u3t1Yu
4amzHDtIDLA+ZbyZa7P+EaE/w4tYhWXkxuNFZ8QHCa+9boPac1YAXyo1RJPBOrEh8sH4iXOsakuK
ePZVvze0vdx8E7pjNY7kHYWtzsz6tqYmE9OaC/TGs0K/i/rvMtbZaMQuZEVZ6oaMgR6IuPa6Um4M
Gyprej+Kx1q7coFki/ZHlJDs8/AoNTEh0wnNm1mwyVEcwaoiP5PPDOwN1AxbqLTE4SSd4Lb0LzoV
H7NxcHbYaiHawYFAN2+VKFnhYneQzZAqyIPsHbLu3rdv1Xwr6hehFpeNpyxgtV6UxNWw3A0pLfVF
tVCoLg2fav9O7q1HWzzX4TFVr4ueYmlUejgZWePkK2viErSS1U3XHjz803uHYq1wXBbxJjASnD1u
+8LRurnKGUx5SFR0sNuYfYQiVmFuA9OdgXxs6i0IVq/5KRCKShtJ3GD4diH3EOisle4fo27nKcsR
jMr4zTa/+sWjrK/bEb7AdQUnUL3OSmthSA9W/hKEL0Hc4JpeYpgMso6dccjiyxbfW814bt1HA/Zo
5d/ILUeorQdi2tuIvlgZ5m2qO17OlnxX1NcRNuIDMoMuf/E4ZnnSjYtpg4g3VgJkdNPY2MHkrKZS
AS9sZWfVQpeu4rgHeGIDAsovKP7fmdJKSRZNe9sB0Zfym1zf+Rr2EbgQeNuufdZZvWJWVbSgLXcq
/S5oCgrjm1nYexindFzu5FmV3eja1x6GmRv+NAJHjjFklDdmVyAtDtaKHCwA2entQwgANIaX3eNC
mrLR1JsMU0Fv4DDQHYpuO6iOXOzgGpg2MoaNJna9OS/Dbl7aVzJWbkJql5kJ2A7fNCm5MkExseq7
zb4CkBQcFRZv+waiw4XWKBeNWq0zEDuFzQVHM5cuyKS06NZA8dtcW1nFIQh0JxQwlFobAFl9GYc/
MqFftg32KPlj5a3aATXq14768L7Dku+bJNkkCjgJdNqsVTGvYKmF3WONT3YBMLK+i/VdE4oVXuko
sTZeDWErFJdGpUCrYjFjfWngoWtoEhEDXZbo3SQOgy13PM/GlWrikBCxstRrUpEMgScLdhp2SYs4
6hbsgLOA5bbHb8O1f5iMwmoA1+NR19RNKLRjBd4cvMVlrj8H4T1aNgoixSom6OmPZOabuaKkjhFv
MvOxbOEvVViNMMZzbSdRyGrJt8ALtKH+Rs1uXFE1SOm1daGPDzaluLHYwYm4TKyvHWczSX/pXCqN
YZRF6o2Mjl6U0FfM+hoQ5iymarocjnGuUMK3kyf/tfE+0y/rrJrrGPeGLKyaes+YiTEq1KRrO8Ig
uf/RD4fMdUS+baanh8yVwAFWa+gr7c+SbSkexgXUjK1VGhiXgxsaDqP4qnZYPTxV5eSSRcV4+I31
8dLUnvPwWgvvcw1IOX5b1wpKwiaLDyP7Ai6jHq5hyU+X4ndPW4/iusSyqsOorb4NmwMM/QuytnNl
xL29vEvwgI38H0X73fPYl/U5Hn/YCWgdBM06yp61YpGoDy1VtwVsC7hAbkH+HAWjYl701ddheIk1
8yKny6Nh0RcYd01sAG3rg7vvRIA/un7plu3EvUTZGHFcoAQ3RdNg7nqgMtip6Np90K18wv6WcSjQ
WFg13a3eV8Wi4ThtjzNAhpZw2bZ6eGUK+9bXojgqnOjSrId6XQERNS9zCUDc1vS5e6RrS/t/HJ3H
cutIFgW/CBHwZkuAoHciRVHaIERJD94X7Nd3shczMdPR74kigMKte09lEhnqjuAJkf+BE8m3GXIr
o92rsw6QUvOMDvvpcIw0KMo8Rw7CMy3m3Gh0lZxyoUGlnppfLXxzrC+7e0LH88hKlPo/w8QeDRd7
H8dfxvyGhtwVPTTZ65zvihkWnDgPAnJLMBACz5azRUDkGsAuLPsYhDgmOM5djeNfEmWwk+GJyMvc
vpacjG+YEbThQ60aSjDgsQQBBtwTtXWSK9kL4JZpL1nWsJvZN6R64eUKuiGo0qH0yMMPuX0L2CcU
9loJHjUWQoEQV8WG8VmN/arDYzTsBVyvqkJEZ+zbmolde4iTYQF2AGzU6Gac+G9RQYy1DYB4O0P3
pB3b1GsbiHQwf8WhRoFJDAZKIMAvmlEcGh5ARcSdO4pHB2AXVQTHeFdhvdfiI4gba7qq1QYedokq
CneAV05kKvQ3ReVAvCmvpXSvs9Wr3kXKCYW9XvB9jyA4H2AaoDgPbmTfCjC/CcmUPiHv3uDhQ6yK
xRaA9XsqYbWz+6Wp9G5S4OtO/xrtpLQVId9NHjcuroGh+Cs0wEaQ3L8nDpGbmAcIXWHWVlLPopFG
wgMUL94JDfL1MTaOdWIezWg4J3a4z4OzKg6RvRW4jwmvXkzJ9HR+YcvYCwdt3T4AnQAE3NyQQy+t
g21uOv1rBs8H0dXNAor6hv2dk3sgfFaxwuTacc1Od0ew4UaWeI0+e6rsLIu2XXUc5Adb7nU4kl52
XDaolc6d0BMJoT7GeAinR5rPdQGxS3qbJqArGnmBcaWVa6U8jcojK3/l6mdu4IBzylurjeVUhW4o
jm0ksQzxkXLMYBBu9BY0w2yuwvg2WydLJk9tlBunOai2HyU+yK1J67BiiYXZPmHZ94SBBeIqjPaL
qUOaZcMYYU0z600Gp1CtBq/GjI1ifakl0caSWJsw8ViGP7R4RKtPQChxcFPza1uvcqbR6fDOFqwE
vUKuxqLK4rb0NB74uv5utN98ONTlZ6xOS1HhlaDFlvHvzA4318GcOFqBszVtAFRVCOiqEVfgZF8l
VkdpUryCTlCiop7Yk6zlGSs8ha3GCzRhBF+hBvxrK8zrGO9fqJC2BBV9q9WfcjxZ2TkJPwHasHcx
wY92gDWqFwpA3hXmqbUOfLMwtouVSoA7bIFeTX/Etfwc29eIvS4pN2OvbRASLTXN8UyJ+LZZ/JTE
e5WbVa5Th4RP/i+Ja6/nQkTg6rTmUqSHhLwzCpZUb5WlGuBUDCL9I9X9OJZcTYl4wprx38B/1Nf/
4awg/3q1z5L8V2ocf5wCP7X0gywZ+yq4j8HHhO6Nva5vJ+wI036R0FUx2y8VjESJJWzihdGr9xz9
O42L2aj83rZOXQcxQsmRdERD3LrSWMp/QzVYhyE0fuvShgEwB3Bo7da6QfQulyNqK7c2XkDKZTDB
LVf5SSR7g2R20YHs8vbvdWXl1vBHiHcvkW5b/8j2TtX+xk5yX3beSIyruhx2SOo3uEL9VxMhhgCc
Ic82vmX93FfnEYwjoAl3mmDizJblVZBoIwVpQrbvqlU4nOYk9Q32Tilnc/r6GjhLUXw5uCYmJ4bg
dc9oGrzc8bF91Wxf0GyqBj+bTnp4gXqXJ4dw/NHEsqtGxLzHKGJT0iubKQy38/xhJKQCtOJA8V6z
MRXZKgv5KkD8GBhhCuBTV5j5U3cS1eSNWNEmltKGImgqjhZ6N2f8MOQ3+CALXhQxNVaOg6WjDxJZ
fDmUdL0DEmNpG8/KPsT/u0eBLEChUqmcxxCDsIA9wFJl3vU02wm4nWX9AWgGoEPN+yfi2N+IfWK6
DPYmcQo3V2/liCdbRqSBfC2tvwo6ZrH+phWPFEbW/xtzJ3mr9J8J6WDBSp5hNqHILWEZ2KjsZ6rZ
tpgWA+8gJ5E8vKTQ3w6TwlnOekEDsJJhI74ExuHW6BGsm+mpHThNnjg7J6E9RKkUSdiWiy07lozH
10wnt4eLFybfifmRZJ9JEhxTSpjB2Ij0ow3EBhatCiYV//fC4GWD95iFLfVr6VBjVi7tdGunt0pe
zc6ydpC+O9DYnFtfnIBQCEdftuz7g/4+UFXV1UmjGjPi9274TIt844hTAK9ChhIknRqeiqmfXsxg
SpeNiQZVeTr2O2Qnl1XQhttqiR126QXu+Q6AEHrWhc5Z+2D4rdQ9cQ7aWLPbAvxTMWxWdGiUqPdH
9QQDGVvjxeovbeVjo2rpTr0g4DJ0jHEyFilItdGhHzHucYMq5taobyyrC9FIgAL/VGltqfdg2CjG
UxjbCbJW/ZQBziThTus2VXAb+w87uHa8AJ0G9vyxz3wz3qVy5jXwZ+r65HQQgKjBNPhcgyEfjCl7
5xwsh4NqNw9i7mccYsOvbsDvmNe98fL4pJ4xlB4Eqyn4qHVWTG46wzyFFbs+EXki4sExp3cj6RZN
henb2c7Sdgr/+mxvU4bNvKU6A6NpWcODTB8qrwt6W7K2iMY31OlebUULVb1bHNcO6Bda3VeJYAfQ
3TLVGk8JOy9rVjUv44QYarypbRqbFTx+GtE2SzkT6VUxckov50gElUiJ36ku35WkdfsAvDtIGpnO
7vDZK9wAQ3qMQ4XilU188qgNfZGyUEdAd2n/Os0lomaKlL9I3eTGV4a3j/5P0H/V2YoTmTq9NcVq
Iaamnlwd1eQkAqBM0eZ/TErD9ZZPstEsAD6c1AlWrDjF4St5v+/Hh9Cda4zD2YzXGg/7XM2eSPd1
sptHyQUFBo4Z61z10qO4Gihfky2XhbQBclxmJdvS/sYh4Kpysiq7c+fsaUvSWqsP1ApLNA79rCwb
C7GLI3YVdYfltOuybCm8z1F7761LMZbIyjDVAWpmuM5qdmM1WOThrUwpIXnhqMF60layhZkt3+rF
oyOjGXSVO8ReRPOCTk5k3WoODCdrkxuEjkIg+bLEOUc0Rx1PjTRjb9KPpYgXStXsRDriUHZVg3s1
Bbo0jFSo4W8nHFfSzlo4gNccgKNw2unlHGmGZ5Dxih7LcEHMAVY0f09P88y2dwndr746KdmuGwU1
1lGxt2WgnznTlplL6gsXfyAL6JHTZpgRovXUPAzl47XIKM6p0UyvLahYtJZKMqfcBmXtGHv8kUQl
hDeWK1Mf/JBzVrBZcffQDMQPmG3z+BbX3EMcX03PCSKbsFqz0xVR647167k75cqJM8IAvFinu80A
plmlK+sghwgB+1kguFpKw3yN6GKbWgw2C+LG3xbqrr56wGVioPrQo+92dGASVVsTzk/SPFEquXqd
ewbHfFiGvEAWfAquW1AdFaCjWVi52vQNeG/xEk+X+a4f/ET/BcG8Ahu4zKEeEabayIHGmOFIw74x
JbYLxx5ZY2545swjz9uowgYwzK4ZUv1GrhwcmAbidv4Z2NO+OM2lslWCW18lXk4wOLF/Jr1xBzjS
GSRbbfBnhH/wvl0Br3OO9EvTXhmUSPCgkkilcPoKnXvroGgPUTAPv2quuw5VygRPbq8Yd3Im7wZq
joSdvB5fNHpKTnNL04vF2zahssAm2R1r/OmGvC+yfyGGH6ixq1BG1zv6eisxwNUJH0Hto4uZ14hm
BSYdjc4E7ZsuAZFOC0eloMw5rTslHyTJkHyz72sbt9RPej6/5Q79yIlnOvRKWfWKPliXtCEdMLDt
WPlhV2yLDKEaFQ0ild86a6GvUTqk1VrunWWmTW9QPWgJKR5Tclr+n4H2MCTEkQGpSucqjwCwKfTs
eR2GVDVNuGfpYpeMSe+Z8VmGXl+0abWqjGplZfHKrK+2yf4atKWQkDTRL4TfCAcaWKBzGpJjo/60
kckRS2c1Rxdb9F4tGuhP6Tfe8wAar/0wGIjFX2r4z5iuKcwvSwLRrmMkln/U6HPI0RWyHzSUV5vy
EdA9bpvvGBSwyYY/Cu4sL9l0naXfmn5teZnidV7WHDJGH9r9G4KjBDCVWyikEM40NkLNsJQ4PjXb
6y59NtMuNtkhrmL7G3Ix32rLYZYSjUXqzuJi9ApIP7CoaerbAjCbDZKGd4cR0uE0uJLml97zswu6
QZrLcSmGbuxI4Ebi1nISh/qTthaiMnTZwL4yj63mTmrWku6r8W+aTBzTdvyAX7EOw6XDxxy7jY5i
fdZZzkzDz82D1T6ymJs5dzNGFjk17yh2oqNzV24G8tUa0oVu2mbOUwNMqEMpDcpwWxqRp/GVgXeG
Q/422Opibt6ScWP0d0egmGdqMAvKJMIrc9BsZuBy5KjcIgV8X/JOfx0uSEu/ZOPX6N9D/i1iECLQ
kXXzamXXqJp3arpvLGXVZdMjdSQPCw97w3iDA2wxNtgQ8lgsm56WwUgb0mxy12h7GiLFsNToOOLh
XRki9mvT8auE8iD2ta7ByhJ6FhuWIv/ojKemP5GvaepG1fwJfB7yCqyu4KDNTTJ8WPLFHi5NB7ny
Uy3OsTYgDASjrW6SUKWI2Y00mJE/yM2NhK+r6cxVJWj7vAdle90PnK5XoEJTpyv6WnO+a2n3spU4
nF/t6nBZsEUw6MGk4g+191qrhJ/Z31VmuzHIzY6fIteu3Vv03Hj3guvVeRbVnLY+jQrVeavb+xBE
fjBv4vjO1xa0ybchHTRlizHSGy3UE7OBMMC6O5N14rXFZC9XL9ZsrHVVOqbpP2W2vxx4px4KqIOU
qk8JoqEV5HdSLt/hWC1ti0VYaLRC8nSlTMOlNZWDxdE2lEHc3wGdenq3URo9eiWF/Rhxd8k7PWYY
qRtXaXYuPLrsCnn5WjollZp8dRq3JeNf4Aci2neRs23g73XGTS950BWGHnVyaHrT5zqcREovIMLQ
rAaMfPrsbAMXN5ORXihbjdkpK19WnWWo5ttiGh/6SAPVSQl1a9UDfQbdwLzZAfr3Oqld547qOwGT
Sb0of3Kr39cgLCv25l2orzuO80DrOZU1S4sSQ7GpZR+GzrLKzDdSvXSRxHUe7X8zfU6Rs8ZY+SrR
GDMnKS22dvs6G7MoAu1UVNatitS1ngTsGwrDC9Tibo3VqsjbTZ4zO0oQ8/LmKQOmZRrtXg66+ZGs
/spBuOpqh50V7BR3sGklS+kzNWJ8uGxv9SBej7q1hDH6FprZEooCPFdKJ4utsGWumylflZVxzkOa
TtNgHaEIPhP+C64bB1iyBP+6eRAFh9oMdT0U4b+qZ2qqxxuIb7vBtM9SU1Svgc5HWjsn2AmrhlO9
eTveKUqwO/b9hTjZOp27W82YVnkpzcxB2TDGBu9e6JArO28GMr4Q9nQrp3im7JsyxmnqWgnntTrs
hoBFtZ+enKO6gG47JaHhQ7AVnjWZ7Ns6DAixssJ6su1nm2orWWFlO8WK7Js5e9vcyE4tZbyCehDz
80fmODclk259KC/KVCGcozg7WR2XJgjrpKnPWVHda2dmP4dgLpKMQxqkG8em4RjRFQywEWDxYinR
YwrC7mKZNG/yaq8qyXMy1a2mqWuL/bbh0GXhtmcSr9BhSG9NV/tRBlY9sy4TVaqJBW9hc2dHBmxt
9mNDU9wlHftP1OzyqrgOkr2puSaaMrL8y5LFQ5FdqrF89sJ+hxI4EqmXfE1qTgDkt0o7rvOhWcki
PeOiiRh+ZNewBKlsqcuuK/dyl1tkChg/2VJ34M45KdMLhMhPyZWnkIz3FpslN+uBZQbGztxdS9Gs
W7W8z5FzyIqGcex4HoBZKz2HuFKSD2JqkEIBnu2jBxNi8gVgx/N8w4gDhtp0r9WODdl07qVmUyML
oLm6ik2A7jT3K8X2eqG9Ofr/QIbuK6nyQzNIX3mHgQAkrvuy6HQK32P7kmeQZQbzLT+J5NBCzutD
Zyr7senxLod+0cerPtDXZiAdSxq6xdA+nByEMsLXLGTvUgQ4Ucyi36ki/e37eF1Tl/ZpeJuK8pZI
r1dppCyLuTwV7NmUvPvET6fAFMg/1To4qvVwNFLrz5JQWaQykOYg8c1uWCs1oecmTz0OU/yqs/GZ
WLixsmBctlljLQyDPT2GmrulTYc4pkvD2byL1KDCNrXtqDAyrEIWUuOo59Mu7Y2LQkBUx2Ku1c6S
HYyfsLVSrO4hqzSa2/os4MC6ahqeytLYhH0A6TYO1kKo+3QwtgIKvlKl204eL6gGHrM9rMs5jt2u
L555Y+2pZ37lWvtpeH/YkbYdEpN9ebA0MKY09I4rKz5ysOU9MBI/zIYdiq1jI4mLnXRvs8QYeSpS
n3EBddK0y9TkQw+iI7xOIkVlfizg3VWZcnQqqsUiOZWSdI8VpkyCJmMiXbPW3DFRYJtshJ+mMm9I
m9ATdA5tIO+MJHPbOVlzuvZExPBqduN7EUSXvE9ZySSk4ohaRBSsMcydYjvhqLQ+vlldUnNUm/Gi
7mztWUOcLp158r9gZAMmnq5UPZPH4dl19FKtdgP7Sav5MTRnQmYbmi7ui9iFdQn+IRC7kMZ2aKT3
ruI4hlDlzyjutmpoUY3WUruwwmDlDOHV0oatUb42zcb0kzcOYRDrGc3U4LEToUq3wgNKIiYn+F1E
HtyBj26bLn7Ao1krpnQubLpASs3MTw1u4LpQq/QaLr2CvZZmc0UUX+nS97g33gZr3I/5/Nso5sXJ
sguEsUWl2vCYrA87mhnuxVdFsly+DJgtIE170MSR8WOONWMoa/qgAPecTt6ltf0cq3GVpfRzVIM0
GLxnILrcXZRKGsa8sjwpIeieRKcpyLh2UU3FClncErrFLk6DLw3MoauEDYGsDv5QLmg6DIgBVes3
6gLJbUaSLkn4Zorgt1Psc+hMKzWo/CYz2Av2foQWqsFYvxDOcByn9ljKxYk+/VrGqioGmrIoLmF8
Mp4OozMBSPDfDVsHW9oMGlxgoODrbJbXMELu1kCYqmoO+AC/wxw8KWf2ERWxxY5oufdCoR9WLYOR
PnNOx8PSSt/W5xO0YP91yzROus+GjHzbsA3EsCwMfTd1ZOJqgVEo9FNTxYJDe24Ol7oln1qCTNRg
O60Oj30ysxrnObTI9l8XzL9Vx2ZVNAcE8yvB8Ro9obMexvozoKacValFkzEdxBTeYztf6YW1sQPm
1kX/Xgq2dUMie9JQ7aG3gvQidGVnfpdSC9NeW7QzBUxjuZaol7EVLmWtWSZhu4X/uhDWdDDLngm1
Gq/GCV16Hd6Eiv8Y1XuQRKfBDn468hUTLBmt0G+KNh+BQS9L7L1sZECitCqdYH0Vj8m/WqZGRrbK
iMnyxlrdml1AOK8DyAN/SOv9pAN1RcLELK3vrp19s2/v6dR+pZCpqyJ8BL2NjyRcQ2n5TGblFzrs
idaBL7itwVsvZT276TplbZicDK58Vc5EOgwehcTiTKPuWC8BabBsC3FUSrqZebkSZfAe9TkbIfEc
XwUkkcgtJ4+XsowqzWKWLiR8RcZ4ymk5AlTDNYmnzk7XLa63SulWOXOhgM1j3++xDUBhwkoZnm0E
f6Qe+pA83vRIit6Hje6VLcPc7Mz0Sc/2Zbudqq1W174Uv5ViXlKOTDC4lF4i+NZyZQ51/E9lzYuY
zmndUQt+lfLTgTktjK+S4Xjs2GtTKnmWIVfRQWirjzQ4OrQLqsLeZJGGH3gtjWezoeaxB1+qT7Ph
EOy8OuJooqUp2T2MGsZG4le9pPoxFW3EBjjNGDUz0y5J8FWKuczQIGnjsLdY6m2xnJEZVcZaWLeh
9VuGp73DooJCPmbTo8f9qiCS1dqBa2kjkpMXfOmf2T0r+ne6TJ3dkeXoPsPXb5U+rZcNh5JHw0Dc
3VJCbMV1pqVV9Rib9G6VKd8q1wrzaEVSAW68+8IJG4gpwseoh25jjOx0fgqQcPhLPKVeJUoDBGbb
sFtJXtOtCtw2kQIHwFj964gvFfdgPvyaL7xYcuoxObweBKul5KqUbS4xlhlIRQ2fgs9D8djQ+kWF
awwEiPjWdUj9MykpmAkbm24VyPx18OrbBtcsfQ/peeXpx0Q9OppPJC5rqZ3cWg1wDjBMpjuhKNeh
Os36NSN9YDpcyQ+d5S7A1udM2yYdvJRJhFGAdTEWFdP1VLtpQM2agY3Xn8FoJEQ8YKf3wtn1JEC5
pMS9/hyFdk7sxiOdPEknovXbyiTGLOzToOytcuI35EugdAh7aOuhdAh5buoAzxdxI/Vcyz3ygJHm
J3xp9N1YBPoP3fgTAfX66PixDSf7q1B/TO3XTM+BtUoZ3lkpy3jfuRI1XQwrnMSfhJigbPL13B2H
HJ3krCKQBe8c3sBlLm04Mob0LgFD47XnxiwoOKz67MOovp2UpYYY6pxcquoYGaQfSdqF+doen8zY
9Jk7rP43qX9j9Imk3O/n9wkQvA3hv4y2hfpRdB9jeajSd0VKrqVyrZAHJ9ExonMe42LDMbNK83nr
MLCUm8FvGV/Y0i5LDzqIb0MfsOMQVuJpyoJjMZGdknetPjMo/xGEwWJpHaBfKOGOc3/2wbWOS0+P
0B/2pNRscP50Y3UW/0m8Kd0BVwscIN41Lw8KkzzNbqnpmQDhGOyjdpGMBTev4eXDXQ+eCpG1sHxI
CHtUmzk4jhl22oV1bVmUMumt50UjJasQAn4j/5uVwnWw2InfkkKlUEhvGDhhJlqf33p4b1ocYrVb
Yo8j8V4Ir+dQm4PFBBp70HxY6iVjS6YEe0n6IzqNbPyjiPdzvh6cg65D5ctomWq7ljlKkt/DnN0D
Z1jGUzk82+5eNa1X0X8u00NgPbMW2wVofPkI44HEotfbgytFNCjuju1Z+i8IMBqvJz1Fc0YNVpDd
7ALEE+O4HMpzXyr8z33ckbL81WkshPkjrn9e6Ue8jm5MrKSUnuNsYhCgctZ4ITLTqMQi1j5T4zo1
b4i0PSXr3YGkdRLeNW7ngvcjnihaZj9FQ6/8a1L5B9l3y0C5Li6qOKfol0T/OXSpN9H6KaXeU8cH
cNFFVI9eZu3m+BQQ9o0TtGQXOTp2yp9JiGFU/8CFeibXMRz/BIce+/nztb+NuQlxCOHRkrZVSULW
WAeohVqk1n1AunZAIFkskum3lL6ikdTvC/Eu8ULkFyesm58Eze8q+WdkDxCpxEEiZqVod8VDpj2i
I7jFL2XSL5pzhoefsiCpxoTEnu4DA1eUoB6WbrdLf9viu1GpnqJ4kXWY/ARcwSldiXnTDPxR8auJ
52tE4AgUzvSck2EdarhmUzpMt7q8yVSczr9mvgzSukg38rCkI7gARLJ+BaLmKHcZ5Df4dfMx9MDR
ysGXpayT4WvMQOwTYEc7AXBoOVT0lRskARXL+PskYU6Rfmfz6XR7C+Wh4PvqyUfYJo0r8EviOJbO
ygxkX8WPq2lvsG4pEL+EMi+c4maOfxBVHqIkSnLEsr6OK7w/GV1Rmbo2fhiIuxVdW+bJtyRtwvRd
DLjj+TPgEgig6kQqKxj3FX9pTVHX8pZEfYzP2wh/muC7D//kiLvCJBdf3hPJ3OuRTs5gK794+txg
FhHqdkIJqguSs6abk2AJe93rk8Cz5Q8rbZcpv3CdEZfs31sSvcAX1WGlCWVtSLFfDSfHuWIx82Ye
pbn7Exr9ovqflNzm+mfMv9KU9YMN0Fj/xdgBuixhaP6tO/Ao6Y1TLeVs2DmnP2vf9SgvMQ4teu6P
vtyq084M/JqhfrquIfk58+h3UbFgtAaA8Gi1zCOytT6y8UChLRPvKPS9gyUzR+Wa0Xe2b7L2YMe+
kIH1m2hW1OlmK1eywq41Zyuh0+QOBQ6Sv1Ltjn3XsZSgATVZiTgJkkY/nYXM4zo4gDdB7GTc6w5j
PSf/SMbVa+Y9oSsiUaa2hz6bFlp1FMO55KUaoYFmEODZjDNio1/X+VHFdEkAQFj7pP6UlH8tt7HV
XBoUCSCASeeUxlfDQd1K3IHycwExiWsAi1k82cCrfb5sbSxM42kqt+24kwWCQIePMqGw+UduDe8U
Vdh5bnlHmZ9F8jDNY2ffpdfq27DLOIcWTWSsTcwUFtLkvJhSzHESxnjYYeSVXH8U80HhOISVcmPa
ldtNr5xm5b4CqcLIvdfcPyspC8g3yf1JqT5s55q+jhgU1zrfJGITKO+Ce5GCyzW0wq31VcHSHHBA
wjBcHWNEGVUbmY2/dkMgXupoKfaTQiCJhZRuiBrvefflFA8YxfGrkp2N3gZ9X/GBEuZbKO8ahn46
Q7ewQY1BDZsO92EmzaicAqqcstnCV1taduuDf8NTzJzO9iRmj4W9Y68H6narRVez3GU0VEZesgOj
XXwcknqos2fVrmvycLH9Jhc4bNm/RdFDE8yxOZTfkFUWn319Npr6WjK9tseZRv+p13s+7jowP3QH
D4x6G2gthDqj4DVTnIUo/llUdomOS2z6tSjQhpBt5HxPbGVFI6Zh5/lyKg8qYGAuNqNWt7WY+TG4
B6xmtPOF1iDHUFhs5EdZ03VNzjpFX5U+WdO0dPVaxOxX2qZdzYXt25h3h+Ymjc9MMLnmHNpwfUEx
p5mi0WF6OjJCIsDcmJyMuqoojNruIKSDwhwyM/JFagps6P+i/l/Jn8i6w2Tzw4rHWP+84nVY/XyN
+UrEAxKEe4bNCRUO6wZnxLLoXJRk1z+b6YMZTkgTXWnZfI7o1KV/Me45nthpCPZNZx7MRCWlzoZg
PsbyW2tzEXBY9dauYzfasJSoxoHpyjT+0r30dI2F31L4h89R343YzbvulqDxUbh6SX8mTZgQJNEv
ZXJW05bC4WyMd9FdRIFYJzkFZeLR9S+q92L8sszznAteHmQkgluFadwiDNjV5zr/xEotpLutv2X1
ulZ6v27TnWydM9weRf6Qqkdp4uTTnypPUUg5jv2OFM81sd4CthvqSH0H4JdJWtOvB43exWdqXceK
N1L90zv7MNxZGGqcR9LdmSvbiMpth9f9LuJpNZPlMFHaBW6BMywlfVkRVGtG7qIO/ESf+1bYuam+
HdpjrF3C6aKyxeK0h3maOMMccbs03MQ3R1pNBd47eig2czxrsm+64KhV51nOW18cc2JhbLbb/Fs2
rup87O0QhKe91FLe3MqNm7MyHon1E9tnMzjzqJfjtsr3Y8uXhDtt5FSG2vxTc+wNb7pKl/OpIO81
23BV9eRchk1T3/q0WdY0HHV8Odn43tGGJZfTmW+T3XhcFOKbb68LoDZUeThY9co5lNPJ0cgRpiHe
XzTsCiC/8qEQ1349PnbyQ658KcfG0o4Hz4muSbDs5IoG2UgutF2qzQBQmCMAJHDlU04yohcRo/Z1
4Pw10mdLpdpSQqWjQ4jf5qASEvPwXEY/CWj0BJVsUux1h5NXO40ZXRBtLQ4BFjTIJEIdjIMDS17E
qbyc45FwTOzqvepH5OKwg2IOx1wV8cZNZ9I5VIxNzieI30JJWSFC3aHiW1S6zvr5noyTF2EttMsV
Rpn/38Hp6Odi1bGeE09tXo17jR/X/cutN116GGCT+/5fBr26iqnH6AXVFGyR9dOFKGuJU1A6Gw2r
ZfJo+j1tPLPcdPNpHA4DncLmMDokR2ygjLLuj6TKw+FoTucgPyo1BVYbsbWE3Is/XDG4oRmUVo86
vRagrJr4b6phym1G+k8yf++8E1K30zjglSvqrjIodPWtMgZMoB94HBEMB4uWbWnqdCSdHnJ8stqP
cHrO1mfLmESpSRac1JbccvPKaiqv1mPCt0lvvOJgZ3oKncsMbroel2BRvhuW5GYySbsQ/VW7/Wja
S2XajdwdttDdhsQqR7+WJBQW09y4xVS74CjWHLvH4vtZoS6vXxNkOkL5aygyevx2+Qvbw6m+ghRA
uOBtTfaIWP50bPLXXPh3ZHc9hRyanAQn04KVqWrH2CyPJemdpLDd3mbYb5D1KF2OSxThGdnjolP6
Q0NVr+u8awJQ2ahcM4gCQ/XMSsWNwUlAhJ/fTSt1Jaj7OkP7ggZvOqtbpQhWjDO9MJ7p2BFzEksE
tPyVOx1Gdyj+cS6yT1ZZQCiV51+ZJI5MkW+d6CLyR3rl2hobk5RXndsEbEy3pgK10z87+jWjyygc
n11zSyfQgbFI02AfZ35G2VgObynJypdd0Ag+xJRsMlJmU8avN2MyC7e88Jec/3CnbilJ72O+KZUT
qztdK5A4uyS+82tlyrvNNAilqjuWkus4X5l2j2JabgmjbP3dzFFuzMf/ODqP5baRLQw/EaoaGdiK
BDNFipKosEFZCTmHRuPp58MsVHfu2GMrAN3n/BH8FNK/YZloETOhn4L+sutnrz7hwRp9WrTqe06d
VTF4Fxkraq1OnfYp5xqU5iNi6Bjo/HOhuQz8u6Y8+nO0cinkLNpdxYBYt/mhTMkTJ/XCtdDldOjD
EcKrlBbtMZjtO37IMXNBUHhU4XMMlAUZ2b4+8ejFgK0J0xOiWZyUeN5QQ8Tdk1+8jh4EQH6j4eux
UP1Lz0vlVemlCOubDxxaqJeBACiiQwIF5ScQnw/3BKFKw/cx1S5KHGo3XpmTvcvDTwdIaphZP1FF
WLhmbR2XAA5GSt9wwa2Wg1LjPBAxu+oze3E2f7TJtum1h7Cq98ofcRFROhh+lHyBDsNb0/z09Ssa
gyJ/t7lxTOwTuvpJOVxztr8xrFcTNiNT7svwMdKJl6+zxz7hyeGEKYYrXhgACfjkBlrI5mijoL0h
A/4+We266/dZ82ZEJ12c4+SjTTuA250y9qUNC//bTZ+MktZ80JsvX+wGKzwAmV5rPstePTnG3jFp
27CPctkqGAuMm3B9qsURGkVeoA2fUir+kTdjsR3P6ToHj0k+8hyMiHVx4EWm4PTFmP9itNk+qk/E
1bCKqD+MvRToULjxe+T4rWcEDGzkxks0Yp61Dr1bKHn2JcptZ12Z2cVkfurloyaM90yjbp5iv8J8
piOAP6ygGBEZWfjm+7eatSBn1NTqiyH9FUwnRrgXp3wpq3cqbutyw9/ieMDqPDwKpWmKuqGJi0BD
TSkNOrz5S+V0njtcCWywsgKeAwpcTJb+v9q9ueXeVZwPcgnO/mo4NmiSeJjVLlEvHQ4QoRubufsN
PW0DbdyoOzNkFf3GDt+iaVsloACgc+30o+FYcQig7vT9VO4yrk/aNsChfjzuyaj7WXzwLaRNWPET
ti4JxA6EjcTQaJe/ehvuMI0W6JSwNuBH+knrT4eRLsM1E/dD4A4vfsEzhEdP839neRPxi655QetU
624aVnZ7CQn292z5lFVoKij0MOPAwQUZlQDjwzHxxGaxboYcJVDpS2Hhg9MXK7fGRv/eky/e1DGG
vPMMalO6b4UfBZTyrmtJEjNZZ2FRB3N4K/kB+JQJ86xzfC3ALL0V2Eii4qfIABCib05e1A4I1uU3
LY7bRKAS9qoH8JQPgJKNhlJYuMxG6CLoMEjQL5hFtfExHkfEw6G1sTr7ocv3oVbjdnhGwEbbY0Md
9oFooxV6/AIDf90hVcB5hjDcndRmHsSjN+AWmk+Ms5spfjXzs5MNG4wJu4H5p3WnjeudovGk+G12
Wq/j4UvaR6JmMMOe9OLmaQtUHKSCysQk3Tfpa+P+NsAmnu3viml4sOZbxF09eJ+x+uHZqdzPOu9e
ewebnT3/dnRrhV21kpO9coFoZ5AkcOl83qNcX3eYx/2GLRN7+xeptOtsvNbj1eu+Iqa0qvRQkY34
0x2GcghFgm+ijzo6GqiCctBhN/EfhPxXo3WxyUEie7i/gwe3+bvpfel5CY9iUjAXPjg8FW1yCMPF
2MST7n5I4zzV2tphhYkKPCUwBTlTR7qbu7dBd9a1ihCXHbPFGegWay+M1oXHO4fkfKFQNcpAMndG
0DYHDpmnpYfXlTrz9pVixrXZLRZv+dCEh5mm9xm3JOLWN9ijh06wZWNQMvVmY4KScsDiw1jF/Us5
bCzq7RI9CUaofc2eX3oOEq+HJPcsOqfuJYdmbzOw9Fj+8AvVQ4emETuRyRiP1c3/ympWzuFr5qUv
6rsYIBBin25DyHSNVx/kzIsgrfed9ktTAjgaQEC7sTT1axawbrweiUW5edsccDizSuoY7b3fxPuh
1RBHu71KsfYZMKCm9UmNwtruWMCIpU26CtfalpxthvMfD49RTThzaX8ovDJSYVZ89XlmzW7Tzi+2
98hiZqFYkPveeNGtQ2J5J8PDvde0W5ukP9Hf7XI7TPtyuIEyQQD6DDKiOiquEivuyZ39KMOE+fpr
SH7oSHT4aflmd0jyei0xiGQ2gE3CmD+sJK7nxBEvEOA73Qg3bs6JheatTcs1gSHrqE8PGmOqjmc2
9sL1QMNnhH3DC13OLUwouN177OahZgKNWLwTdIpQd0rNYWeP3Anc83l1FzpyJTSq9LAD8ZiPNraC
yGlf8oG6BOD/0C42Nrcukr2gCeGSKcKgm1HDRNheo4I0n9bm4gagtrsHVXeoh7Bpupuw+p5qzCTx
8BSaH3YNwihw6PAD7idjPVr9SjSCGovhaOf/rHxaFwD/evXmRKjEgN4GINnZPBiCTAFF9Ynx7jP6
RLEMPO1bhhRQFB0K9flik1A39xTd1tpmsLCt8fLFwtk4ExdaD5JCPqLZwzCN7j7M4pVRgbLZWNuh
uvfxqG9NPo+mRF42YlvEeFTREZqGf21IvE9qrG3bDoxS4f6mHjdKjjUmqxnjaefzHE4eETQpqm7k
odAqKovPlq49TbYZmMBShdHujLjftY7zZIkKh5W/JsHDp8iaOeNayua3GMNz6Vq7GY1dRWfvGKGi
xCBd5/k9NLRgZuzCVzh/j11nBl6Gg6d2J5ARf16hXlglsbFxOP/MwSY45S/NwTmoYN2Nzl+XvHaR
fIrc6KPVl1kuc19EG73qoEHRhI4leY9Dhqg2Oc91GUQdSHjovqZ5/a9RHj6ShE7LuLnDwe364mSU
H5WmTrHSER20ySmOYW3GeuKv+vQN62EOj4nsTnid/hkNTI5nVm9V8g7h0lCA26VfThtdbRfUNQvh
6ep7DZav8gLdYbstGD81f6uLXa2/FgihY67NtnthoxoLCiAktvr87mDz5h1ZqdwHdWdoNF464iL0
8aiThpL3+MOzubs1pUU1MAYAzLOiDxYxtllsxLyZ1bfXvvTJXjkyXI6hZ7vbIsqs/LvUd6WDtulV
MXVbdhDSKCCGXc2NpC3uLWBgJ9UpzsnBp29tzJ8OZkCDNp4cnBf89akiZ73tjy2+6SmDFnTnTc+Z
hoW1nc1NxxPt0xGMexG3++NCG3sIFxTnr7iZcb3NvafEfomB7QbjJGT0FkMGNbL7Vw/aj6WhyZOn
DPmkHRCHu46N6qmpdRIBw7/awKDH2ZxOF/wolwYaWMynKtoWw8VDKIoxpuqP0v5KO6TQWRVY5Z8O
6+BL/MDplusCd2GSIZ59jH3vSss4mk38tNso2vTCQyRk/hvqH7N9M/O3pHlNsLk5Gs3JG7sZibfp
KQMvNtJlMEzta6KZH5IIlhlah0I2BN+jSYjMVbZ39kfOSZi0HVZGlR2q7GZaP7Wl4xi5Rg4XvxHk
zm5SgBZOsUuTs6B8OtJPhnrVKm2jI+WZsXSVKRZ/nF1M3s7wq1PlVbfxQYz5OXGw+blU2mcOhmMV
fepxxBvTuZhRRpRX+Pr6W67ObfWmisehQkx9ESmdMNuQJBsNhMeMREDujIFfm6IdxhFoi+4IFlOa
F4OnKat7XGLFPoYPKbLqQ8MFg/kPTH/YJ0QH0B+c/4VJxbyYa3eNSmWBJ8q23+1Rlas4ca/8u6VZ
Gj33lIAJF7JjD7XXxribpn3OrxjTFlD7lcLddQthHouTEWOy0sLk0gK9evMlI6hDLM7DfhqueGMW
OwdGnTjb5PWi56jXkUBLndxK7p84CQzvr+3RcCIJfLLhlqAzq4asoXNjgzXVNIUyM1f9reALpFzg
gGPl1lHOW2q7OrwYzrmkfr6T//qW3cpWm8o1ELpW+7adtiLv1ll9qbmfnHxXhrtB26fZLaOhUSYf
lv1WdMWqFG+d/+t50uWbhkC97x0e1/lJpzbL0vp1WyNS8QYR9BVvYmYfDDpK2/hso2scK/Qi5rmv
2Kj566OfRN3x3uXjXwcFMKIR8dH9F/vGPcnplWoOd6PphFCEyaYd483sQ+4eewm4icc7Dj8K6o0v
peevUz8J1HAqxyBvdRcZWgQ2eNK144gzv7MZvVr3u3DU2muLdQ49p1WXzDrXlQhiBgevwQMHgZNj
FUCo5vH/1KqOboA3iEVodinXyhmAcnXWoD7aqWint93i8/+i1XnLCLcJqYiXGMJYU/olxGaQqzEu
AztO9pknIGNOdneIwJ+h0Js6cBnnXZyxuCygSqIlaNZ9cpxnY0jISnpUFu1DyV810jTL+KoKJCuF
qTY1+RIKA0tkcWWNP/hmciQqbDx+D6ZMsgIVZ444xDO3Wk3n2FCT3u7LHjF8rG29ag6y/M+EFUOq
DDm3UXp/cXli2faCoZHb2vUh/+MV0mqgFADCtjz7kwalL1GN0XZUTJva+EvsfaE12wnuyqX6whKg
v6xVKhbr1PksZ7nyE+zxE5EfSYTCd++VKUdKod1qWFSTvZhyG0HMAks2i1RBkCDCGevi8NbqUEbS
Ps+s2zkJWrLZ6UN/pRlm3fhohJB15oSVtGj2TXxEMD0PHXqiXG6M5R2voOfpQ2uCkG62kcPHyx9b
HGvJIvwZP2b7NvY3oUUPRnZwdegNtHjphD+dE7C1zvwEymzekKP50KXhU6jXawu9taUbNLH720ok
nEczmrbyIcemz1VoqY+MMvuJew+6ssGdRZbQznPf9GIiKYRIrPB9dOr9AvKby5aEjXDQ1kO5mPmI
DYK4FVq2SWt+ohUAVl9Ub/RjrvPmM1VrbXhP891ofXpjikTH/42118INsQATQBLD++Vcp6Q9lU1K
XgEaI1IR9Oh7oHxeo7tNfJHZlbfjyuCxR6gZBTwuijksj1exvTXUvXPkpqAOHb/yHJgG+x1uNhaK
npSnbYdfzByvfsEdzbCokhffu6UNivWliEfan+GAUW4QYO3qecwW9p9Kezvh265Z2lVTzybDirJM
0MvyH40mB7CplcHs2mr5l4vlyfTCbVK66ywNGmuPT1SX9tpi5FC9TqxU9J467jtnaZsdyOxI7E2X
fkcQVGn97jZ7h924C4PMuLURU4v7SZzYvRHutOrTL7sJ4Py7Tl7tZh6wy2XBPBMYFupjzmgNM2bo
DNm1ZIFwi4YURdVwepUVW1chzHVcIUtxkdIm+EIeqF26VsP4kwrz0rNKzD1Ueu2RewX4J5vXNuLT
4ATu1U7MXIl+ryCmOARR7CPgJrwoP5riYnVktxnjuaZNmOyJ/jKxRKXz09zwSNjPorxqzanut3ry
ofxma+g3q1pw8JAg0ddKZ9IT9Fog0MHt6U73ufjop33ndCsjZ7ie0Dah9CBA4qPtma/kqW53C9Gj
kBVhFQFJbUl576sqv9RQphxpsPcQVlEvynPWoYRRbw7xSnV/6Pp8I3AtmIrXIw69QBnJ+yycVT2z
xA21Hox5+dHJz044ZCUQPboO2UyHZEmZTm9x/RkXO384uHFy6lAuzKQd94TZHCacf0SY2WzVuV9v
7eTSCJxFydou8NKmayiVEFBQ14vvGak+TGe5wTf1N+MlDZHBC818HpnYuTGWvrxtUTjbPuue4+zP
8mkbKnu2JrsL32Nnk5Q73eu/3YltUA7RHj/ESlXavoK5Mwrq431t7xnkLVlfou9WzYilEh2P6+8H
49nwP7Txs4asbh69CL83gXjNYxNhRUX6OIvX2rujmCCQoV9hb9gW6bH0dwqrbUhLMwlcYA4CZ3Ce
teeRbcIpVwJsnQAFqVlMPGcNexBXreUg8UgC2SSP1vjYMQrM/WMdb/v8DWcVM+pe9I9DXiAek/fB
+3L1G0rOrQ5bB+KcVacmOYOvwq+dQV49UHpDPVvhzg93k5Fu3XIXIuOrkJl33TXTr6PxmhWbeHzK
MvNaGEcFI1AdWrPfTu5TMyw/eUYdG9OeLC62aa17pm5uu3UTa5vaUVu83HulZnyV06WVzT5Cq1A3
M/Y6Uof4mEHs9HJGn2ntioz62BCPrjsUyUHz0guWD2c4WOQqhM6rSg4T0rkhPioXGHlPfpMN1BlH
e9U467AR58T8HWP2Bg46LC0tyV+8MFKtEj44wlwuOYePmNewBqcQOgWDGNTEcOed1gG1eCnt/l1p
Py3fWZHbBzMc2cmOjnGiyFWx+cTZtYu1S6c5z013jOOLn/9j48m018E5NT3RJOYu1XZ2grt4yejD
9lYa7cMQRSxwRwNqcpz2nsOJ2KabpH/H3LAi0Ii4p3xDOd1a+UejwPHO1Z65A9Whb5GFAE3p27a/
mGSzVMu0ssfP3Kv9hI6LipcV9gZRPFEyoZcvFvYDAH2n/svQKYIHDcNH1XyUJeYtk4yjE6clyhmD
JISvbD6jL1fud5Ogi/8K548cszvH0Kr2+5vmQ5WVXoAUeVPZDHgJusH5ZiR4d53y055w83dYa5kM
t40XYu8yMmQTFZ+PFu5zy3sFgHjFKLbqCHCYWrJTaloabXQDjWyQ1biYFnFcEKC2xUrDfMF20Pjs
ai5TVqth2Su4jmTnnRbvaigOVcMXThobdy9Wd2JB6rWmoc11tpBadlb8sy0EkUQUXcYB80Dj2PwE
0rc6e/aJVREZdvh9201cMPNKJXBw8sNvd170o88IC+bvWF0Kg8PryVEnOnM6pBXC++dI76HB+B4v
QJL3ys42eXujeBowjvTVzkgWVQDTiUMYIHjHRGgRw8ymYy2T7SGz3jHPBUkDovtj96c54tRHxddx
lTjYUbn/Yrpf7WNJtSePhn4Pm03o3kaioUx4/fBVB+axIbGkWFxI0Bzd/DMOh6miFjYHJpOrCDVY
3p4T1W61zEeKfgvDtzian+2UyaDXLwLzfT+WJLzcNCNde5FPPgEvg7oucos+GyiPlTG5BRJI+KtQ
G0f9+Na/PDwj5UNRo/OdGF28FJcazU5FCShcNqArrsgHd3F0sgzj2AVnqkG3xyCLvkaAEXPOWOxa
hk7ioWasCuEpNpKgdO+9pR2M/mhX4uQj1exRNc67Xtv3xX4W7w56zoIRND/LsFhHBuwsN7TnBKlx
zLsWm/9t8KfzUMGp8otVHx8L3PNJspHNS23ByH6nNVZDf42LlwSoxnlgLCq1v3Q81TMdzcL98uzz
6BAzZW5ioBb8UlAVz5WPsJtlGQfK4HcoH9VBi97t1HwYnQ8faX6M6FjLoxefBL5av0z43ikjVj7J
ZHZ1iwFSI2lhkv/I2IEGBkMYF0moS0I6Anof0z+F+ePI6TkLbGOw9jGeL+NOnelGwpc5MCYJjtKZ
5aroy1NXQSDVuArNoCWisHdewey4+F1YlhJfP7+WOWcxneb56JLHq21G6znGNV/uI1YtHEHYVGrO
xnsPoG0wu8HvkM2+Ktz33CD+gmiUPv/nJj92fvKxwnKni2HfJkfDEytQo1WBait19XPjcvNzKCW+
C9DNJ93Bj5swMT3fTKYDdGYzPJnzK/oQTcvBJCHYNo8+tDeGwBa2cbC+UTQFOvKiWBdBq35G7ccw
j6WGTxjruXWV/a2SZ8KI9PQ+tj/u/B5h6y7BNUb/6oHVhSjoEXSm2qPucqYOJxUib7DIfMJG79n7
vBWrxj1ibAiyDCtCVBMT0G1I0Vn383iy7XhlgyrKiVs+Wxv9o6iwMkdIIAnLCyE+zGHr4LsqSagl
EFV4Qe0wKrPLJBp2qW4TebgUG4y32rcy/3XyI82BXmEGLPet+t/vXK5H8K24Ip3TA7FqnycDJ6uD
7OC7EG+100FVXVKFsobMCLIfoqx9MNhy+7vGzVmO68pI1qZ6HcJjXf3amD39S61eJd8AXi09adGe
lCs7hANINnbIHNK95aLZVzwpacxlg/Ytnz9NnDIpD5MyCMj8mcd5E5qkDG17vlh7avmhf2vupWZ6
dwndIpliIui5YpQHPon2izzXHzyUYdoi03Uy6p17bIKEqglvnTbnvgbGFzvPnDGpfJcIdWz9bBDR
4xrXvDUx/vDc5rAJ37yXKzZ8UHw217bmrocTrLd4xEOwRp+zQ3G0ttWfo4inndXKh+Yn+4wv5E4+
OPMAOCiYiwur3bTV2qEeV+nj1kZhbjrbMgdIs96l/WQkr6p7nntkHb/D+FXxlRiI52U2/47WPRre
yfULWrbAiukDrSaT1oPkU+jYOz0mroShDS4qzq8YnEYfLhFFbVW/dvCuOpxch/TAJziRlFaCNTEI
qxohFRok5GMFCG47Yjwu1xp4AKS9o/8ugc307QUEQtr689AcxvFI1yuKjJ0HMzsiY5iIyAsthhEc
Aib6B7171QiE7CGRjfzFMyKwCqahelclez06JskHuECM8MwUby1sXkXOT1lnq87MCU2IYaCtjd+W
n4k7PvX2cNFMfzuSjUp8LAkPmAYe3Tpol5r0eiNRZrj6h1NF8D8oWzBkIP4zY7yq+kGFqLX9N60E
g6hD0s5m/PXjV8MIbE9/USefnSRIppsEv/XBkJT/buKp6sivDp1f6V0sfe9IhMTuj1YY8Flo/iL1
NeA6kL0LpWq/zEJCos6YryXL7U+4XM7Ll76L2scWyYNn9R/ugHaN1Cm07ju7cTft5O4NOrLJmvy1
CAvvQ7kVmiA/RzvFBUetFXf6urfIqtC6szGJfd37+0iEvFHafnDEDaSaRCxiE5JD5+7yNPBpfyNJ
ofiUesyFFVcvk8hxWoXAG/xl1bnkbuqGfitIvGK1ypr3yr+SAcFmuhI1fJIwCHGGW5AOyVUUwpTm
qqXLWaI1SxME2DmJgzHDcmO+ifTbri+ue68b0Kcu7UxCu/trNSIhL9P2fczhmubnxkT62JzpIz35
bbeVPmoTkHbM22AsZ6mfgT5OCRpZf/yB5eNMRpAbYUnhQQ8d5D+56VM4DOmQNjcm2WPoRActBshI
w/Sk49QjyoFA5ynhge+qKwbekzs3vwrruCDjIGuYFFjaRPmotVc/n75c1ydeETxc/ONJweNgBbFW
MEoq5NFoVwcXTL/eN2zrRlIS5L3RJY92v5HAyUbLMZc8tgMg6rMZv8xMAP5N6WywayLMnP5sF6/x
8h2PEbaanyaWrlznJrG4RxjVOJK6dT4lJL8yzxmi35vcH3wp3U2LMmQ0zVk6t5KlqvfXPsuxA1tC
yDhgT3pqsKhGr2N2SNu95bdrmZ6iePxolsgZgySHLz06Fxg/aapAQQGm7fH0G0EzX0P26wKvkJmQ
luj5fKeG6C4EduZcEw9CCy3iLjKemYrsnvYvM/pV4ZsH5t9d7Oxqp9lKBGEdIZlCR5XguKx66mFJ
NaIcY50Up6R9d0gNsHCjRGaDytNdkVOB4rb2K8QoyBvcUPvsxuRRATT6PuIhsbeT/Ihf99GO5AlH
8cnE4iczCCHTXtUAkQNEHtwV2Ldirrs2GRcyaYxlMEJukMhktz8R4OTUWRunJpqqQlOJqF/ayU8N
8heS2Gfpf16R7oEO1twvilhxPSbbhGidEusEKnBmzSATeOfB7ZfpL5lZrN1Hu1r1jC32Pu4IaVub
OAjlmB5AWMLhJtXOFAVBYohnG3NbapxewK2LgclgbMPDMfLBm5qjscmWD42/mnEKCW7RINDOHrwa
lDr/qZmYxeJ7Gp6sWd8nOdVFWPiReSeEnZjJ0SI/qgWjxtv3iRz2QfhE3lY7MzOYwXLE+zEoGKgj
+jXNRq+AW2qxz08eXMoMUa74jYX+YlmLDXTtYi4MDW8lJhcVOp9t/VkBhbQQqiaRVDbhbk1ycBoC
saZ7Q2VC671MBJxDiSg+yyl7BOZdg9QM+jnHZjol2bFq9ZU3k9OEMiQ65/HvokOeK7KQbhqzZoIN
FB9eHW3iGY3AFAzjobKe5PCX84y69SO8zcRX0eEIA562B25OMovKzDj3rUSULYHLN1Ox6c1vkgge
VH/UtYPHm11PzcomgqTJsLEDn2fEisUlGc181BXMRns1IRPi5949GxFTS3PTCkA5SWYoQfGQ2ta4
npbkckWUQ7Lx3X9JccbYiTVu1HdWdZ1CKNiby62iHL766CZjgkE7goR/RPGVc2nZoLBk9CtiomLS
2mpYjUdRYhsYj5J8doYpiRywHLYz1qQ0zfHkPUbEoVnt7zwQXBIP2y4/GvrBq7CjL+BtsfXJOTf8
VxM0WmYknx5KcUzC80QQKOrcIZhwVfoQT0MTiKpdURi2TuNnwzaOovzk+mNGSgHf6tLE2qgeOq/f
WC72M4YPf3pqOsR6aLgbGFTRYFqFvUd/PpAQL5BAMcIM73324hPi50CJGwjhbDKRyHlY2XMRZFMS
LAAJd68o/g3tuVpAsW5vAWvmX7pNfsxdTndnsVX9+fPZBwj2oQaieutHT3Z37KM9DZjjeB2zKzqp
wQhk/ZKiKTOwXbndF6rBh9Jm6iq5ykJqDYtzZxLsTWKCti/LoOtvPuLHBt25fxl77sZ3YPCVK6eN
g9lS1vpuGtTJ6WYWXSo1Zon2wDsU9SUvkaCde+tsIOea63ONjrCLL868zfSTTsJWuZaLfJcprIJY
8Cpzr7nYGXxzPdu8yykhMQgTKHEm/ZK+wk3cHRVJ7tXdS645gSp+9FP6nzRUrPNabH2+/vLulNla
G0/mGJ0btWuclxrBkQLPLWY0lZH3YbfPTicfa96TpCamry/fe/PeNC+TYxz9qrym4XRUFjtQAcGX
MYu65p+evxnC/USFxZtg7dzZ2ApdbOU0HonM5FGdwOlTNew6Nf2V7CU5yn4N4YLermGuxYrAE2xF
UU3uKO5szh/yAMsCjQQySyIvVamvWjRnsoXi8r4bRXOMkmjADl1BiID3psIP5fwbfKZrIutaCLfw
aMv8kezTyPoJw695mcHcLz98tUdARONite7NqHdmeGFm+xnnbQw7UuM1HqtPmf35i57N5+54jwmO
WuIuw31K6pB9m0hIHqKnmCy66H3ibHNQKwzWJV1wGIRdc39Ca4ktzeuOmW4eUvOvHKOrbLA0JMGU
8l+n6Wl04mcFjBdhKdBYjlQLavsZkfXaKRXM2cWoDoRF+g4+obtbrBJY3nEbJ98+SuLyz5rUtiCJ
jDnwkg/pY9LwQKBbEvZ0NZTxOHIjeoI0VRdysIgCqn4ZB76L7loUyS5FsW/GEPnk5E/Wo5fHTJDE
gIurjFuG0jSIezSNdzTTm2p2T0nxJ0aiqUuDfLFvz+BrqGdcx2je43tovfTWdxjqOwPXuumnQQ6C
u0QZx8QL4C3Jym0L5zUj6fcILo7Iai6YrTVcZVaVrX3zuISXlqREeCOhHhsTF215Ay6q2qNVP3UQ
l/wJUFc0GIxBZF279Kmoz5Z/JKkONstNzlkeOO3FdsC8HguULfKQJ+TSY7bYL7GZPjqGR91cfils
D6bDnL1uwTdcqFdHwzlKx1Hokk4ONNGWj5hHHAAKIUJ2vEhuZ+Vx1SDYyhZ1lcl3jagywGF0C4Jc
Nz/8IxIxYsZmCmsS/UeCylWeT3rnAHQqkOHnE/5NSTjmtARk2igdmhgqYKBQYzUrQcRirW+ypEO2
q8anpALc7A3YrqS+2FKQFN51DxQZcimBEsSW+Gf388Hro0fXAvNH7caNUOCshRUONbmazNLHyt6i
2qnEsqz800gAKtkEBg4tdIU3/neV6f5tykKsR9POhnQyimJjlJnaWWWZHpNZEhuckioQPTgVSblJ
Gp0M7AqY7AKltGQ1OyTZFAlnty4RulXEssQQaYOvua+x9NQ21O3kuyIAUbOjnR3lIYajJILDU3t9
AGcvsp2o/F2E39UsdNS1WOxSKQGk5oH/uNx6qZp2jW+ADkdkb4W9fyImoGHS8M849/rA8Mkc7HjG
KnSedDCdEEkMWx1JLekZSAt8krsKMhwWmNdn3xqQrLcFK5/Bgj80uUfkvHlxa+RqIydSX3HuCwUP
HZnY3pCqXovFVeZNZAXZILvwy2vPWLT10DBiujncpNESZWGFH7Y7EKPutujYUXFHpnP0Lc5/fIht
xaLp0d7+QM0WgzhlGnpJ1Z3dhIuXYq7IOjFA8oa0e0MruZVduMtcJyB3HSKDjVRinrZ8HZQ1ar5a
xxjgwmZl8F1OuoOV9+U5V6a8RJM6WjIlMN45FFmJX3B4NjDUaIMKwta52tIeXtseD4ZZNgjapxKC
aGWYlSl3nl1Ci0ROZOsrP3XAtpgXxL5iXRBY5RpH7q1ShddIsYcsMklun0zGKIhjp9SB8XX+vMIm
ecdj3O+algQY2nU+BmXt6/YOBfNQCyZPJ8rfLWUHQjqBVs63tHzsTJI/obkN42+acB/V1n5Qzsbi
po6hIERzU911stCeymzVaMsN6HwZzMF6WZx6FmG0/jCKzSYNB/S7hL+I+eJnxtpXfxn5FzLV9MeU
hprzVOEq9CmKULbxlhE0QnQOYmRj0/Ih+OeUfzfxazGdQnL5zZgVBBhImv7FaihKzjvTexmcmNVT
zqnLOOa//cfSeS03jmRB9IsqomALeBW9kyhDuReEpJbgPVAwX78HE/swGzum1S2KLNTNm3myM9pv
EIkgREbIFGKCFmF3bPiMxOq3osnWppgkl3Ey1Sg8d84SkGqLZq1rZ4WAFnfntt1L8Q6JmmCp5+5m
6xpjcybb4V6cNiZgO7OWMHnV/819vtMkZxLxPQS/Krn35LBq2ZSOnN/V9G/CaK3UR1xgsMsYypfh
Y6vsjNDVxTBYt2JcmazvZdBxBo1liIkIu1SKI1zKP5QGpzkHSPExVIoIK1zl2Sx4agBEhDiyz9R6
7pwrW6BdHBSPFQ1PXYnvmdwf3lbe71uSLMey/ZHFLZ2f5ujSp+w9XY16js1IEHxoM3Ao8yos9Ur2
4a6tL2SKvoLipEvmjMbY5wnu6yrO/8W4rzPenzKA8N2+V+zeivDdSl9y28T3EXu8M7y900EGM61D
MjbnDu4jPphKfyn/qxkOrfNTOT8la8sCszp2djHUu4jnMJaxJrN5ike4MeSK7OJ6cNUxxhNf4RQ2
w392XtDkBCETXX+cyG/iTJfTC0UEyKXcHgMgTeNLzC/WEbcENLwmfU2CF1tlDOg29mlxKfrutcqi
PwKsTGjhS1EPFS5WdLY6wGRqwXXpyFxO7JmW2FtJPBWIYUyO0TEZUJCVxuxp5ufqQX/3YRp2+k0I
zqZUHjx5qZJyU5P3FEZFhNqxv2cwOLR/bCZoBV3+xyUMICSbVXsVlM/4Be9y1FftPAxkEgO8LHQL
mCjIzhJfySC6Yctat7XzRc9XvyqQEjPqmzreNGN7cTjhKT55jVB5TAa2KHH9D7fuaZM6Vfp3ziRn
00QaDmiOMe2q8qAwQAy43m3dkSroNjmXXI7IXYaGanIF8fGhIVssJQhPvRS7VBnnNIKXVXjrUmA5
79DZaYAuVoQIV6RTVlm4bYM33ZX12nYmUkxEFyDIcX2fgbMzwrrTo4ob7h1+9m/EUGfX/ywD4NZi
N3xdPhlaPPUEW6inRy7okdhf2dNGCAiR2a4L6ay1QaIjwhuZ8oljsYGsRJDOKuOvQuO1wNsNG8Vr
JUvfSidI/G2B7Q0ftegMj2hrQYSIL2w09rPlc4NPppdwsXQ2AKFVjUukURE9U+Rte4SMkHoYVhQR
yM/AxBRBeKMGohUDcnZwP2uXW7T20Pf9QzTZr9SS7b1cUOrUPOdhfomj4tiE4jQYSOlDc006+6Xy
CtIz5NtXxF/HDe84AmAVFkGeHsRXFXzwHMyCtS+dBI0+PPpJ168U5tpTQPaEpgKM9uuWPP9Xj8+Y
iGXpnr2uHo+tiQ6aD2CIU/vOxIJQVsWtlfPrALisjIDBG1DuMLscxnk4WA2mACNGR+6z6KFm++Mq
wCsGespgfTVK76xRIuFH7UwGoO8RM5dM35wyCWlgoB40CDCoRzcv8I+0TCjzm4iMk7u403pEbL4l
IyEXYdISIbBkT4nDaipHiETn8nlE5Vl+TCr1NkzBb17AzRCNjWMKRaCnbgVUTWCHPYpY8e1SYeHT
axJyNo1Z/u12EBetkryOx6GVkaqXI0g+rQUAI9u8g1m1a3z7lk1s+6oUZLbdsHHFVGE1yyRX0DrX
ekAtM6NXx9kQ7ibupvpCprJf02zybbbjxi6jl8Z2Hno4r3kGan9ox/hpCIV/CdPAfDdzVqgUCFQr
ESYUBs0lKV86+nqPDYANRusw1BFaNbQlAKCrQuT4lav6edAjN8TJ3k/KOlCBech95A9dILTHqkON
94PiZZxb3q7cf+pffn9SBEU1ix1EifPcjK9R5eIPAK9byM+oGWDGiGPjsMAgb/uhZpLSDp7PJscs
kliPYmoOQfcOLPJO9mpjxJ8JFBsH5GA1Yn7J7iCzqym9DP3ENEW4PSPVyHZp4F4TOds6PwVEaUtj
3rsuf7CTo3zM1/x0FZnAJ+yD43CGfrvJJnz8rGN9WjMS+6lM/nXDY5nuQMVG3nfhwarn0Aj2ebAr
UvBfzYNp/MgKoS5yNt10K3qMihHBySHfaC4NVdudmyw4D5LNBUyTOPbI5r5pR+7rkkfnuNzKqZAU
+7R5wfB/1y8NhvN95xLUuPbTK6bVlVH9jrzMXK1wwfM0NnyOk3e6MzGSAup48PWJT+y2D88zHz1q
tvJwb2f8YOvnEj8CJeprgRgVh3uVvY32W5ZzyzpW6JTx8JhHX4owDj6BrH2ti+Zo9+B2nMfI4NTd
cvmgO0Tn50VHydC4LXznTf67JGqWD3nAVlDinxGxv14IL6hdZUuVyUTSwzuZvkLnKzA15pvcU0eY
e3xcH1rfhfoijsrLqLtrPqP+NWiuGTtVG4NvELinBly1ZJNXxdUVfNilC1rmnInlgpn+zKq8N1Pv
J+vNT5ObfZyK/RDYn1zMwJbH+QesyHGtU6pHfaCjaGtHJzbuZeD82jEjDHrrXeHm76FZwhgD/F/b
I9t54kiWJ7kT41ph7a12JAnBWekM44WBORg0bzFabFVp28nM53FW/QonBMaKYqDymYj2bnJyZtyp
vyoSkmXWHDJ/eFKBBvXd3eaBwXEo3yvX2KhxvPoaM3hDPQWfJZps0KDYN5QHHXcRmjuZoabNcdmB
iLAHgz19Vd409SboUwwpgsG1S7h0G9jXeSxWGopAUL8Licskr97CBSmeh+M7fJpjUPjIjgtuFc4l
CT30MwB1zDxpe0vN+iIjsr05L7OXhfiRhX9tlNjmgtd8rLdpGD54BgzePjgIrN6YA3rifvoQ0sCX
YO2C+IYLDSAqnKImqY64S/ZtBEImpzOcvcxdCog5SRIMTTahF6j/ifPQ1EuRmLsbYxalyfge1NAX
R/eLn6FG3MOglBoX6VSXxEi2ggqazjZunN48ZSPFRrXdJYEGIYdezBNz5Qv7Xxsi1EHRh4N5MOll
jZA+pyy9F0WwbZsYClJV7O2qeu6s+iwKsEbg6iYlUHiINflmdXbn/E0N3brtAOiHkDPrapVHLbcK
CXQgveiw+atiSRXrsJ8yaM6Ez8/TPO4q2Ec5qjrMTnZVxgGa3r6CQj2EuKDJrH30Rj3tOIw8Qskx
BR3ltWn7J0+WF0U7ILMGThqjq9eOUb4IbOfa4sfTthvDcA52XG/jIVsI8r+enR5KnvnwMu8jqlN9
Ux4iCKWOm6xj4d33Q/Njq/w+IKgh/PBKfgbHFfZGlUDcZPHac+jRELP1LQQM6b0EBVPeVP00gljK
8F9EkOdqHj3kHtkULSaczvrbszySCV6+ZdigI7I6Uea7qTWJRHiyjyo12NsRdw8S8zoXFZnL/D7i
dEiz9FwseaAR0/RQw7QNk1czqxcFbB0IdQpxFTtg7AcXq0Ig962Ynmozusdz8ChzH7rr9DJk1kWC
qU7H4CEhQCeT7rGxxk1lxI/GjGXJtUApj/55cXfrjv1rXjwWEcGvGpu2V35PqJyAaU6ZxQ/MK+4b
huS7tq7Wc5+VKwHJGtCFgl7B+YWRfUSGzt6VlbJo4tBT2WLh6naOWTLuwaPpce4GqISxn26iIjhF
NSZYr5CU3ol9pqyjZk+vA3E2KA3qtPc5jeqqx/pWgnrROfxHvMAqab6NalIwNTtQSvm1bFGEoP6E
HlewRh09u3wWYMPhmkKLZ16EXGuy9hRSbdMSgjZo1sFSlz4yOZCjBEJvs8oaHyucexqH8aV0PXTE
BMnLxjhkU2PcY9swysUgXJyxeW6crvyngbGy8toBn0VIW063/EL4YjPn+XWwID5OznUO2sOQB19m
Q70azYSGNKnB8EjldJl8snoSbw5sHCN8aCbn4GdQ+wuNEyaagk3IXwVlYiua35YgncF+zD76ho+2
b20VlrSg9gCTGYdAwk+pusW6mdFJlUfDJy7tdQZJuAELjT37QdrmzWKzmhclW0ZcrjSihequbb1j
mk8/TTZuOrc6cXBtZ6um8pHKP2Id6VTN4Dm4A1pTLLHJLvaxkC20GyI3DUeTa1vmIBafk3HchVgF
MRUpWj2nzNjVjbM11X4CwM/8NysKUWL/oFiy5/YJm2cyg2YhAdZlKFQFlMlKHmCUe8kfUERwQuKp
iL8g2XN6Xkh9kfTqNlKMLBHhOOoHe3Z3QQ+WNeFJ/xgnj5PUh6W/DWVr/Z+0xgKttS3CW3qja2uV
DojE5nvI5se0n1ushsMDAhq/NRjp4ldWL9n0s8Qu0py5BsmrH8A6shHrXl3AXcDuOO0svuQ+C7+q
6UUR888VFgBdrEbZrXqyI2P+YVd/ffQQjVvHwnDwoSdMcMcaUUzBMSL2Use/LdvL4gJA845Veomn
omw/ffGTdW9WWd0xqDruPz5prHLnlaPOUl1tPmnJ4gTD6OXZ18r51+H010+RhwV/pFDVeA3N90k9
u/ojcn4d1Z1aky/PtSPDWjHz+ZwicGVvmFJ08pQM7ha2FS4HBq2UcmPwap7xYxcvMz8LX+1y3GSS
ohrZGY9J8KXqz66EO56zHuQAYGpo2rc5PXvyFsOr0eabT6Soxmf115Pe1H+DSZFZyKM3fIrEx+xd
kv5qcd+IHoYxWyfVRGeVs1aLC8dl8YrFGyZvJbFqzzVvXBaP7sNocRadeiY+XbPi5aM1wj7hVqZ8
4zpWC+Ej34zlY2+aq5otGMSdCTuRo3Ct4a3HYeTHnCo7t/+ocFxSxbl24LFJ+TJGJ4teDMyCsiee
tNRRi69q3MF16oFsSfajuShgeIK6Qy7XOKrIsbPUtPGIf1S8sOP85uPGpQZqNdJSHpT0tEwNb/dz
xE0qtfrnyI1Axy7gfI4PtGj5W+GjiUpv41Pk48Tyxw4UThpK59JTqy5TsuwBob+zVGLuySg0XHA6
ram3SLItZXVRcJ9NXOzF3O1c+y2J/lw4TWF6jvjvLDQFrX+JqKELevvEYZHG7xoISOVvMz+JsPwL
rZ+2JgHRHWe9NcTV4cKsBy6mGA4nTetT+AsBw0jxELTDLgUF4rtfVfvp9SmQM4RIT+I8Zo8Bk57d
s207O1/2H1lFIBRdwYHGUpCh1deugMhf61PUfDLgFbTqjp+eCQ/F+omYGzk5Vkq+Ti5DA25bygGA
FsPAr3aTDy5ClU8Txv6mDV5wAL4Ucfc5uqT5+ODFvf5yA6ZtG4Kswsfpa31pE/9ujAY8J2y5r8nI
6PEoJyphknM8Azybtz0HaM0lNewOIXXTSt5rvP3WKeL9xv4b4XsbmyxY3fbgDx7slO8IYwl0ur2I
PI7dAmsEy/UOV/yx8dCFMc4J+uR4Rgvx0qAURwtPMj7NvJJj90EJyMqkDjBRwUb63lvDW1y1zyaS
VmQ9py3Bp2If249h1LHXd9ealVyVR68+yrXyej51SNoaWMSNs5w1G9RXWDVe8po7jHQQT5hEtbnP
xj+vjZ+JUx6Qbu8cdBHoFUQ/X6tScasglG/cm6F5ATLMi74vSl6XfUIP5ggaFiSHQcoINrj5VeOX
yHoSeOpMdAiTgFyJnui2MSC8DV8udSXTL2kpYX6NYbiTPPbmAPcLJQfHdE5J/OkPHAzn0gieIr7p
RiX7yh/PRt8+gJc/aqc5OhC9mph3XASrE6Olhs8vuVX6p6yDcTDTbruvaiprk9dyoqXgYLC6LJhP
Hc06l3SMEf8ONO521XdX8Nq4W5ITdgC3qviNxmA1qWEz2iVNITcLwm9hEaLPOKHFGdiQo58lEeje
OiXAnOzma5gepLwlhGXd/IqLUALQZwA19U2BaSk45er0bKidAr8Wv6RzfE7CaBP5qMbWxYEc5Uaf
EcGQavnAZf6+xbgf++c++ESlougzG/ns0opr11Ti9ANnVrRzW+8urqkHg3fAuzEyv01xcUWw8+jR
rd58ZDRZXifJc398U92WYLUOnyMW6i6rsSJYT/iUb5lp+YdSTjiDZD4t3jivZbLsJNXzZ1EzJm+j
1BkPyVxSdNkG8zqTMl7x7uAWUVgQbVs7U0c7yXgTeIAZbDenUMFG9NYSuKHbO+TTMNjBl6kq3us6
XmvZOF+ZX6f7cJjZVvdQf3RXRWsmOZdMBM7vpnNj8vhN8iIzHrxGM2UHv60qJNOMUnpALqs0H827
OuFGqGTrrI20LAGU+w4/yLQ6s5XSJ/YntMt4oLfdjICnpcylC0sWOxnZ4b70vG4X20G4b7j2nsj6
jZ9VFWDAVftGg9t1gm78SELdnXE9w1/ooWGAied8cGV872SOj1GXE76RyYTVz/ZxqQiIY3Oe/BuH
sNh0/KRPmteHhWQLpS7peLdE4CwMYhzrYZ4GIp14pFmW/auwQq+DVGN69Rgup5nhIvF598PU+x51
09ysNiF/FwKVigL5AwKc58k02U+Fim5zAjUqFDzyLMujViicQGqPBaWvpso4T3o282EX7sgU8mDK
coMLqF8dHF2IE4Fli5yfIoBa5ws82UOcbJM/+OyIi3k8E7q2ygdhLh4StAYwfo0+9aj36JCklh2l
0uM4sEJwHewcYUzyWYZBeS9cr3+IC265kTPriyU8d++aJjC4vgAlJpz2i1pujO5O6a3oxhy4kfNY
bcIR3omClHkOaWzLSYryKZsrN/2Ya0Zt8pAGGWx+tLNPg2bGBo+1B+apfTQ43P1a8lc1EI87eHYA
+FJHkv4DvR77WXqMBFYaOcXQ1eb//pfMWbez4C1s+rzmzhWGVvNU5/3IBxC3dFQh20FuCTOEN56k
og3arTvwyiqporVfAa0ckXmx7LP8d4uGwpIJmK7hG/0/u5opkSxbx3gg2VbTm0XDrmlra913MCmT
xMMrmEQM6qo5uiHoIR/tdOtlpIEKLousefCDV1M3oj62khYbI3psWotsaOqp99nvh1Odkc7QyE6P
4UxsV1ZLm4+iwMz0WQ4IHqAbk9oIAHw9We+UmsqPnIjbKQkbb181Xcx7InbvUHKbHa8VwrhB4DKc
WrWxJis7xsqK19S3YPAqzICxCHp/VbEWC6yMYd03yt3QBW9WQ2fNXMxfEn3v0U2spNxN0hmuKdr9
3mhZCLaVGPbdTNV56EU44DMGfDe23cMw2nsmFwVROcVVl6DOJzJKDgvx/9532xSQa9ud6sbDW2Jk
nv1TDb78kb4fcV0Dsmc2PFlQ+lg/zEi8bI57joGQIymccG/l80gyyaTqy1apfBC1H6xlAGOe6Gi3
D3M8lWKgG5pvsDoKQIbPZpAQf5zJfBUsR/hYiXVQxR2hbbxhowDubjt1SUdhXby0wsP4biOrygJk
PRee+KM0m+nMwMo1JhaacRwptq/6kbtq5m8AJbtPNNVwi2YZzAoiHkW8plQBgHmewCtkRNuoFGJ4
EnKoTYlGg0pBVDUuGHKjdZ0P5Qt5jA03AJQwskwYG8nj3QEspaioOXC8F9fRlHoT5eawn0XdPGVR
ZtCKVamtY4zGP6IbC4BGSUzSaSlpIyLq9lexsSN3nhGoiYlanhCi4ltRVkuKyJvGF/qki7XUAdmu
tAZQUWNrvrOz1HsIC8ryrLjv4NR5uB1DxuApTnDwNKawsXW4zjFLvCXtYLwjIaJ+qILcWtKFn/Hk
mZ8WUNtNxJUUsh8rDVbGoKycYEqwOAXmq5shPxhqvqQFjr8ybJJ/7Tz+eGWOMVVmGUSTIDu6Fspy
ibUP+0AyAmvCV8BO06yItVhRLx8N5S4FBhXGBiqg+Tj7b6GFgGh2NnfXxvCbcxxm6iwGmtPGEL2E
m6T/SDFbCPgAywLnS9f/q6dseCYmqV71AEF51hMe7tbv9p4O+hOZvWnAeEZGokhCvMJidPxL5RvV
hwONJGB31RI4sWMCUJYm6cyWimGOfHFojVye6rQW2McIrokdqYhl+u45lWanfJMh7NlymJfuW5mp
+Zf25jf6i8gZQjJT3/hfTNzLguoR+1VhmM3H5rngWNaBVCsKhSbjm341ZXebMpQDPRCSNdhugsDI
XZx+a3cTlhdjiZm0q9Jiv43LPZU3NeAsmo6TIps9toyBuPm8z6bmKLblzRm2PPHXuTaoZRvxdON2
MSi+dWrvLoWcQz/BAaFiI2x+xNlw0G5zkvO3a9TrsMIFiQMHT5sRfpokXrLy081ScmB/Hru6DGdW
/MjfODRctcNDXHKNDfD8wESLg3VaQL3gIsxV1Kws2j0RBdP+E+3qmvm/g7HN7FfdSuKfFnlbYRT3
tV8tnkLM8Em09xGVnGHambNcO9mj4XNhpPgOO1pMC6yyrxY7gTp+m02slBF+59o71vPSMxe3AJxb
SCHg6SlYmXH4FtnKcE0yxv3jTL0c9ApE4c4J1z6clfSSgLhoHOevTBhP8OeUX5G/tS1QPupVNhfW
X2ZKrJY0sWl/Vuk/xeaqj/6J8LcJgmUFdifyp7I5JB7SHQp8VK7s4iEsv2GQLJk6xoml3daJ/hzj
0Yw+ZA156eixIBL8NQ+nuf6iXWvBiFrFg01tjF4qIrrPwT8m+q2Z81fO33Nsz3fOxGr7tVsoE+Lc
5S+9/abkO43UC5whCE9Ns1481DJBMZ0/DG5yMXbppGaf/mUg1gdACc3nlC1DzDjVNOckO5spNFlr
P87zcY7aA46WvcngaXg3x2V1SQkrHMLxDYjIyk6eiuSpDj568zXqKDOF99jfTM0W6XWIIbpzOazC
fu956SXkD9UAIDRJSEwKaMejW/+Y+G9H86+HvjNF2M8ihra1H5xHBJiYIqi6NR7BA295tmxsjw6B
GJf6vmlO/QRFftxJLh2SJtZyWVJPDOPqbshP8ClavfPVVlSHPP/DW4mibz5lCk+oecjktmwec4qI
6+beNJ1VzaIrTOEmq0eZXg3OdN6dW5OFVJwy/gavCs8z92jyeaH1Ec3hlXgGb3bYKGR2coyj4CpJ
fEXko5k2s+XOK8svMeMi6IYewrk+wYXJMi4jpeJLqgQT+Kg/vPIpg9waQI9VoXUcYpuMOyAcr1i7
3oiTIeYSD5cteqfkhgR4tBIV32ALSMEjj6uKDwZQXDgUl3nuwSsh2Buw6VHXVq6F3IXQmAwGZ6sQ
j7pogDYG/Evma9k/uHXprSM1nHgM3TUOrX71eKOVAiripaokcYtv1rSbrnZObs7Mqq0NB/JYv+iO
NcA9YN190mHugt/Y9fcxgEEuR6ugTl9Ns7/p7DjiO/DLnzhuP/xUbMgAsJRVq2Qx7MNquGVBRePB
juUP4TwSzokmwGu/iPo9609B+1AMeyhkAhgMmhgsiPpskHkoDkV0ztU5TLe58ZxVA51+IAOK6iPn
SoDhyrl47GvNt3FkRKOG5tsyr1Fx9tkK6MfRWNItni4PTm/7+yB8C/wrlZFe/mSUvIPYoAvWjnES
sOou1b7q+h07aaAa+cmiEjcMZuqCFzquxmTWI8B0drWNBImeKmVkwEhqoGIFhs9zCSUgSJ+d9Nke
CX1VL4H9JBr0AvM3RyXPSSQZ7GIinuCqegELv/xnrflS+c9VRslGfBME/WugKfqW8M/4bNn6Vpgv
WCnuav/ZtJ+Wf5skN7t6sSwkBX0T6fP//x/XVpNW0J7/fHw2+cpRckvH5+VXuPpmEq/kn1Gizld2
+LV8ZR5yCYLBCIhuXJgh/Pms/A8LIfH65iE0HyvmRT6r/DS4hFI5ACfdzEcgUrA4gv6aedSB9OS3
VnaF1KHc5mnqk4sCSD4aFl+jvJbBdHULDMJ0LWAqgF3CZz7+zbFjWpqv4vImpCx4csVWZPgnvVub
lmySczLXglB7LJY6o2vMX1oO4mPAo+7yECLVRsL4fjA7zFEAVDE7FCRB65n6SEZ3bYfPuT/vPang
oYz3af5W1+DSQoWMyY2t6cdjkAIxjhDUvUF+t6bLLNXT85Ka7WvCQZYwzGat/zDF8bp22Bxa5Lz/
EvHnaAaMKCIple1YvXrD27iUyRR077YxwbnxHhL2vhpYmRcxfn/zN8K8QCxPsfXGkYKRXCsyYPSW
H0rADCFBaifx6HbCuIZ1GfJvyKeaAzMgxoBUuMblBvUYe/2YA4krYYKx8V7blLNR/fSQaFpC6nfH
i9+zsQZt66+iqiSxVVAlxL8r2ZgrG2JFR0tjyN8HZ5+w1rxNSj7u29oZ2/86G5wX20XVAesIF6+1
4x0vbrHBkjg9O0JUKNuke1m3jPuhGj4GvfBHJH2LrM2nu/S1eeO5bTzjpN8GOEtp6qUgfmAzIslp
JDMgD48WgoCCW7ikcwdynMcyJGKxC/ltGYRgsCi3p16Y8OIcYt2bkvRmGFwXq672d8TCvq1Os8yy
jc5bz3mtj9lsX0qfZMYwGRRsLO51Td9Mrk5KX333NSxDDMwZjtvIZ5ASHYqlU36O4G/t6MMng5G0
w50QjAYOa1BWHdBmUmIZIzggmi2k99Sy+l9+fM6fTTCVcrW0+em6F1NjVguHpebuQGZo1RbG+xyL
56K/mFnyw7rTUn9mMiNICHGpjQQWZnLssUnHTJyTLn94XuC1lZuC1Oc0e+vcpBIYo5gmFdWFvFWt
eMNu6s7x6aAxnNduUHz/M/4aG0sy4kczLXa5XbgYmlBw3fg3W/KVWHAzLHK2Syq+faslHek8WdOK
5E8TrEwhTq1sVjz8Np5/LcmbDwo0oX5Zfk8neexylksJ3Aar8kmJhg6VDFzqm1JkGydWwDqfCy5c
IcGNor4fGeqt+a9emkZJIouc9D/cZEKmiWGgT9t3EpSIA1hStMa9Z5QUN8+wymuD8hdPEDrJCq4n
zogEOfMrtIVPEMv8pfBuggC4yGQOxiDmga1uhlkJbEItfa6G8Yc4Tmr2LymO4VytFWtyO7TxaU9A
az684IxesjYG2CwGtI38FNrQcbDSIq8MGSVNBLHSh8lnATaTH5yJpeGl9e499l16pDcU9cyttwNr
lVxGO1zjRK6MzeDNuyFMoAM2yBweaW7qTwiB8YqvQudRaR/Nj5s7qfDGXaB3OBsExT8QrmGoRY8Q
L9uaO9zAipaIuhxuVCkJNd2JGD4Btpl6QrvDylviuO8j46FSXDWCAeBfhyhytkd87u2eUXlXWf9q
/7Fu6k3HIFcBjdNwR6zmozaM9dJo5z7ZACsWz0rzVPj3QM22gqG9JeUw/FlDdQy4nrkK0FwwrVMu
EPTc7jKbVfmtNG59yYOmeYmCYdtGIA3a4+zxoR/wPhrUCMw6o6KznhhqTePNbt2doT/c9rOfnHfF
Pn80n7i0bBqKL7kQSZ75yanugAhwtrBUivxoM7vXKjkMxkcHysOo4BE3Tw6NNZFHq3n+biJSAAqN
qKhrWNwXtGJ2br4eTJZIobNenjPEm5wiO2bjaxayrgtA1YRvcOMYE9leSpo090ZyFmb005MD0hXN
QhgT7DhYOW5HKhY+4dH5T5cjIx1R4M5KblgYoxfPv49V9uXM08FMoT/R++36dJlU5jqKw8tAeFuh
ulckHe2K0X1KYJcnazUw7ZlzsnMEKnGak5fosFCbJkxp5JpyoOyvfQ19+kA6/126sP5wsfWRvTH5
pp1isUBw1hA1SRavYjAPZzPMHydqQyywUTSUPc0ZbU3pTzTcZvL6+L0tDl5HberwY6Qlo9e3qbPP
C2IwKaPnIch2MrBOXRttdFLeJq1IHqKfY4hz1m00UmgixoNT2u9DDQ1x70vrNqsI5D0u14SoZk5n
WursGyDsAd7ROQY/1Fg5p0kbbesehEvlXcGvv5e2f4k9CBI8HoVxJkX6HLfj76yym4jMc89v2qB6
9eATxHQFOHU0MSy0mFtJtzL1BJsO1SXQT177aA5Hn8agPjny2QtMdR/zEZi5hWnrpZ8+p8A5DhmT
naBiShW3KoDdCTibPfpg7DzuA0396oy4LAnnxj9R8gNmKwLnIVmicjPh0xU/1fY504+ChLafPxeJ
sZ1Ccls6v1mKLB7DGrrlahbB3pqRqsJ1kxebQIvjFB7D4GHgIewExwUm3TA2QkeMuFQ7nPudXlps
utugaCWTNqiTRTZUT5V+Q7/BfGyj5zvmZ8moi6fygab1bU85X+dV28SrTyn6YvVWj3R5h87KYVAY
StbJ+xCCLw2hJbh4etwUpVwVVO6MZsGAYdSF4ypDdpMmaUZeS9uABkW+WVZPURmcZi/a1bg29Niu
UtL4GQuKPAEQD0kB1BJ9jfhhm3VSPKFg3bky3VpkkU08ow3r6O43DanGcdp9KOzFBPo76+GHvNRa
UoIoMZJ1brvNHOriPMADc/KLsn3uPIZuyW7OoZNIhiSUBEHBPnlohn+YSh6hEVjJS2EwCud+s6ry
7AGhETvNfJpZqYapux5qfTAHQlCmafVfbdZBVCjtn6ZJqW4KwFTJA8mgjezt79FSdMvNO8hR2F2t
BEhY96LY3/D+aVq+JY2zDqG/D5pD1UIYIPO8JobMA9rERpuUIPPriec0HqeER2b2RWALeh1dy5uS
WC4EOPMndNtLN4S/uWFQOFd/yHT6qh0JSRQNXUzzn4c8NUKXCVh+Rm07nFJrV4blqrS9o0emsmWp
PXCAR+qD7ZFJJ0Y7Es/2rDUh2vVEYNlaF6Cg5pylRpNjUejWEstOmcCFzmEj98N3VDGF4nXVhEyT
TtDChLFI4LkhTtiZe0eX1AxY/4D7Frn6FSL5kdOjxiZlfqVELaOX/3F0HsuRG1EQ/CJEwJsrx3tD
MyQvCJolTDc80DBfr4ROil1Ju+QQ6H6mKqtkwBU29bpuvGusbdvmpmZcXxmsVOHzScE5yO+JiXHu
hGMKQgXj0xYR3MM2gALAvGJtYUQumH3GJ5FFb8t4OeHrpCv37/hNQEodUg/NByQbCnzmYkgZcM3/
ji517LgCRMa4Oh+4ii1snkjh0SLYKNwD7PYUOD1dkfDhRPYfJZsMnUgGO73G+nMdAzLHJ6E+anz9
gf/VYVESqbEgC+wJN12QHJPuAgcpQbymgxqdYwZjWph9jPzOW5MlbzifoqADYH8rU/AbjFgLpfYC
S3/iSNas4sktv0o8DRlneRjdfOO3jkwOqvGFPllv4htRks6i06efxEKwz7eV2Bcx6twQ44+mguWo
tsZIcEDv/yubcG9VO+m6CKnEIo/hVk4k05Uj+XET3mEIu7aJwy/XVgxG9ijwNjQQcQOTo3JQw1J6
mBK5rkNz73KoT+HAfWyiV2NNLd4s19qksH0E9ZOKWe4zskoZHAjsdJbz1xpfcfeRJwPzL3eRR6Qg
OQ/dM7Zd9uqCM2UetB3p3KTr/CYFMVPAhpwXc9xFfATTtcmuurr5GI+CfFtPDyzdDmh4e1+yvI3v
rV5s05Cp2BaxIlc6Ip2tlSJWYzwSJIyAyvNcvAowAvxFB0wrgaIorLmGzEkt2Eh9aEA+6XltYlBY
DNDfVDtu9PJJ9NFa5pOBmgICjgspusL4r7EcX/YdNlk8vduR0T8hJTanhHs0JIjVNNAhEQSHanKR
9GMQdt2N1qYBUKZbDUKzzW+NPHr9v8zE8J9zyWjVt86TIQ65IY78zmfkVB9TC06tw46h/GdmVKSs
vIWT9W1WSA8pW+MGPFeydaoLfMqlrxVkiHXRexWr59EtNhGTOafbFYRxVAWYPtLqKy5m1jcsIeTG
HV4D9dkMpCfwp+sA/HzuQcZI436qbnm2ay2dGW9CS+WQFQ5DOUmKJ83PAEszCvNdezniwKziU+Rv
3HLYzZvqHnlBAD0CRfZqHIx71d11A93cPHQyEqh7MeTdnLCNLxdtqiXf3TJl4up8RlOYXSx/qI6D
7eKn5KOS7jklP5vBPiFVUBW1DpuKfTBVfOOrBbHH+o0WM7T0s+6Tq8Q1Vo/TKhuSRUpTwBwNiDun
auY/NR2xtaiMZnxbPQt2rWPZZWe9H29lVG/tyACJ5bzVml8sKqdBLe9g2Jnm7MYus8li0bq9pKQu
PTrUkFDrFlt+OjqbrgLFk/TBsgQ5KUf5wT4H7K9cRyI7st7YgC7edzUxkCn6ihYka8LnW5sgDutp
+A6F/93GXc+wao6v7Wu64Pn08oSCmc6kXwJlwBYmmxgo37DT9WZtAPwG6FTpm47a1kzpYinCXT04
mpm/znSPEhe4ce2DvZHWfNfVT0nebod0WisNVkPkk8oZeR1qUlwoeIly2mZJKuTCdsFyArHzsHbM
/xz+peNDMOduOWgdPJJBQ33KH94n1lpnd14j4cEFS1AbUAsGRwJHcA7mwRt8jtQGt5Zp28i96uei
qlH0kQeI0DRnud1xPoSoTOLuS6dJa0lg1CIcuKRwy+InaPkGYNcOBkzBsTyaIcwbRRpBjN/OH1Pc
Cyx5GZj1NX8X9HbsBZPlP7VoIwP0ZT7RldGVHHAeRG9ZOxzho06kYvxQEYl18amtmAy1N5NURkzB
dsEmrXlTlX4dB/2cShJlIerpTFNIX1/7FSWDSG6UzAct5bxm8cvB3U5YsKoo3zAIjU6uCTJvLI62
2X/iqsX2Yoy8Ch49FsNAi6v/fUxpVKVjiicVedfEx6LRpCcj5L/Dk+DL8ZgCZnQQRBokweW07B2b
Dr/1NjV/i1Gh+NB2tXEOHbgZtGmhPg99pLck+yQ8WugTVqGbOEvH+3NZSsHUSOT7OE2/QZgsUGHw
HsHU8NldsKVf92Wy7TpCSIdK7oTurCKJ/cIzLJse91znzz2FIzu0YTuv+FsZXnyWX7o1EYsA3VF+
Jdz796T0+LLam6Btqh2YeU57bfoOCULtLiUkGycObC60nsx3QknLhyflQ9OvTTKCncgRo65S6ye0
7g1pm0x60jecSNHCdKLbQPIXk530HDXWpsMc7OQAnk0y12K9XrML2hdoyV3vLJJ+MScQBdZzZG47
B388m8MmlMgifgvgww5FtJjVZg4b72ouVtDgIE4b0DIX3b3JLIdWALuuJC6JkVeD5ilHgs7ueFlR
oatS4ZKs2VpNsFGIJcnSzdBai7hKNsmULmJFv4apNeZLtuIbqWb4XE84nZfCRRGHuZZPA7sVlBiv
2VlgVv1Dy36KqKqwf2nEZ2GqRTxk8A6uJRiwgJDjWtprojPOaYBmtYSdFGJnM73Z4SpgP5yNGmQh
1YVfcY6moA1HSArie6yZCbTNIQSuZNN/ILVcyHE3m4Ymqp/a36WZ82TENHs4NDMq2r6ArQ3dmco/
Bk9kcpdpvbYp62NnfgXjRXNPRWFeweEB1ryXyEnNfN+Eb2mJOmMnowMMHzeqFxbrekDCBhCiIJ+4
3L13TDPMebdau51SugO1Nsu1Q3/J/4q6dNMka79jxlQAijv1NANKP9j6wbSzS1y8C3CXgfeiWHjq
k3Es0ZCxeD4V3DCe1FkL8fDE8WH6P6jZWfjD9DkkEhgB4WcbJ6+/xWwUDd5r76oLMjMAP9RrrbhT
EiYBRhpCoCirY+c7E5eqQ6DxI8ZX0JqoxU7MJDrrlGDd0Kk5Q87mAEVDhOPec13ckW+FPQGCtFdl
QO1P96vY82cBSbOZWM9PaR0TsOcAn/N7weSOX1hMIZu2Oc6gSAN24NWJrm6U//Tg6vqBzoGDr74J
1OZRSi4RqSImS17D/xpyOiXkWmb+KpNbihehcldFYTwpLrwi/Yj9j7b48+mWZImyERE0hJyaUsd0
vvXq2OeXkV0qqaiD9+cRhYfDk+VF/z3oH5V+TJPdHHKFBjiuL8n4HnG9ExzX0p+6YOv0+NlB5snH
NpfWuMYc+HudFS+YW1NVgE1yQzykGC2TlNNMUd1ci9mX2e3ZjQNV26KcQcoBzdJ9jWsQWyX294IS
89cx30OA18RyCTNeNKxI3YaOfHjvQkyv8tyXvwl8dKJjKEx2gTr51S4owWtd4Qk72YaeAo31SUcj
De6oLV9colrT6dzht0sIOU2zAIgD43JILgFcuwwP10n0+9i7tgkxlBkAafZjNhe9EeEzjl+s0d9M
IKtqySsEaJgLX+o4sRj6IIiJCAKD7NF2NtM+nkV5qXpzyc1KOE/w5OZy7aAvdsNHz2U9lDc57Tlj
rMLjW8TCBOwh0AAZuq8TWZZtfPdZkdizR9Y4hPKAkYadwbXn1CkhPfjyu7WxuQqX4DlQzeM5B34r
vwBueTOwmAkJuiKKImuL6SNOPzUGPy09ZDx/0e45tG+GbTxVHqY27V75q6b5Q0a5j8qbR1h0F9rL
JCBu0n5OBq5Qcn8NHVHvAuWu4dzwqKI+uEOM26ZOsy7grxiHnvlWCgaIV1RjXvjbkGJcjrMXiYI4
hLnmja8VfuzsYfHxFPKjc+XDUNUaythaIsrRhnGR9cSD5ySM1G84xE8Glg567lUAWnqQ7XvMrK9z
ewCOatc3a/qbNYbOCYVpgg1sUPco2+cFD9Ld46kc4YuaHwxcIVwDzmhuqbjW/GgzK18P0RVhyVPJ
RWoETLwo5fOS68089C0e0K8erXYYvg68uCPvEDJZq5uHYbNN+qPoPs3OWY2y2ZuxXNfImhluk5Oh
MQoNT079qBnUqviTfdwTfryqeq9wfMzbKY8fLjwoUhdJGNdOEH9aB9sud7zISJU8i9bbzUa7gU09
fuNFKP8UnvfKuFq89h3KUf2h26eWfV+XI08aydmj8Nd2GhOyQedkmVjHm9dIkeFcszJVKePiLrs2
lU/kdj88yag/FYO9Skdm3kB10y5dJVRaJvkGzehyYj9iM71FneYCPodo6j1YSEIxOOsesoG9PTxP
4qzPKDBx6LWTnx817zTYn5Vtrxser9ZJYIQ+0w4+gc8b4++xi7bS2ifW2Rd08PuGs4FAkYVV/JbZ
TA3iZ4P2JPjpq4eU+8h/xplHXJoa4CNHx9rdtvZtfoHFRWcc7nCQlyfFdecwFx7Uj65/hzQFLpak
FNdR4q0GWFFTuCdhL6vEeqi3k4RlVt5HFvla/pKgkqVRWtYsKIKSGKqUhVxu4t8jJw9+WlW9GvVH
P73r3gGVGxIZ7JZXZqh4dLkWAN3DCCRMM665q+ovm1FWCweAAGN232zbg0/RP7vyU9oXUxgcEMBW
UckLRt+I4ajdW21EM7FX3FUsyXaW+C2JAtcVlofWP2XVj6CUKqpr2J5sew9LYpvRFqMCWaTZuDKa
i3R+IfUZPiwLXjlmusF1UOCojnbzoYMoiMS2Tm+AmJ46f5uZzzogfeOWMNXg3d3HPG4joQIZ7uzw
GiAy1mzGfm+e+zVmv9a0gfii0wtxFOxDCsWZZSVb8nOiczOLRuTngBRvnp80YOOER1qcpKrt/W/J
GClTKE+bdamQaZneNk50MGbak6He9IbQu/gxjocBfcn4FpLrJzvaOrQIuVh49UfAJFEfg53w7wNg
vkHj9XP+RmYeMv2G8EENOe+AdkQonCuYE9N0CuNLW2zM5Oirtyy+5/ZZpbsYyXzNyIMwy+5o8W2H
lEGxItptq0Fqdy9RyZgGcS4wpZU2I5UO9ngJCjS+6zqhQaz6tdSGVdFdQ5uRD9zyOifVD+2suc/r
larfe4ALiZUuLUaTfU4ShnyEej/DmBcFD0wAdcEYD4xJmJvhnMAHm3EaoChvgn0lt5F11PWLgYRp
XlyBgb/pkNeKdY+wuNrZ0Sm2dh2k9/SiRzeGWGyvvo2Y0QAHSEDN3d1ShkEYdg20dd1f6d4LLgH7
aNnNLqP3EdWnzshB2cG6gCbUzUJQzHxl0TzZ1jltL56hPdWEvOnvNr4BsvXa8DZgG+9uBh1djdpH
NjvX/E095B0CUcONX6M6RJB+h0PtCv5XCD720hpec/uiG+lqSllyrrRxV/WrEosCIb0cbq3xNjnA
P8KF3bJAngAW/mCYsLyXqH41YbnAAgAqWAFrTSiHMWJaE26UdcUiv7GB4SPMh2511Kyz3W8Bjc/v
kuPdK/D8KHxs9YOein0wlsMnj9xV4LlSXFvGXy5vxKMsWRxNr2518+i4EvVj6idpcz7U40azNm6G
PCxU2Frp0xhd9BBR43+tZEwX0IYiTjKyamuT9TJ7X/2f3os3CY8mcsebtAAu/L+1jMLXGpndFKwS
Df3gs+h2Y/bCV8g0PqGDypdDjiVoNgtnGw2bcTv91gRbNNZbzQwdm8RU820yBEzPBXKGjmLqbEzc
OsbZRYZTGPe2o1bRXpir4GVHm4Fqqs9XqGIWornGiJSRENopQQ4FWIY3Uw9OdgWRgsDoye1/mU7x
3Ei+JaU/K2Q54BX/WfFOQ1KR95ij9mMHTaHSCVeHABN05/mQqHSXTyf9SbuDCi+hJuDajcVymmam
CgSw1DS+k8G5pJAay+ktG1DRlWgck+o+e3lLc8xYHX/Ew4fvPAMQQlnOPATZbdbkYl3o4lY23fMY
vCioapgW9Z7ZT3mX7T+ku8eOtLXpVxi3XiM6pLlqKjbWenPr1aWV/zxUEgPwMIgrdbLzR43k4X1M
7Sv1fdM/fFoObGLG/2EZ7P/1Q1way4qT3qHO8diMY+FWa9mEV3cksmIoIWOCiq3wqUQSBjFw0B1y
0AKXenHquNtIc18yxiazWKBvtw6g7XlppijfmsThiKl4LQaSWYxTPiI4qo7J2OwbtpzmQcgGrXwK
shRjX7RKg+ys+k3nbFnSgoRMI8CECgxc09H8UAsAjKWkGKmFEXbNaLQPNT23JeNvpybjcsIgFNQ0
+KMJMYIBOQcOPQB/gBYLgu8wJsa9WNdxeGyrXyf8stgsUstF2ZPSQJo0bbWKuIxWTlkuXQO2zMhe
mtGWx5Q79yLyPn9VRlPQUYSA6WBVnIDLCDv1zzB4Oc8BEHhNe4+MywQsuQWrPhBVSyb22TfXLiJF
2pGeD3m0TzrNDna0vRBQM9N2UzVURFQbWs+OLNuk0bWm8O+J41XOssbeqMxXiDtjEx7hPW/6ishZ
QjtG+RK04d4u/bWuzEuPZdAjF5sQOxYuFHrWqUCZLYeHptQ6BwbYeyloOPnUjRKEJ1FiHhMGBR/Z
Aj1MH1BAnW2W9tiQ/FFuY0W7+mZWzXKk7sONy5rvvTVvA4QlCskmpocmuMbHbchpHLi0+lx6Gnyc
iPXCoPNKIh/L5QOD4sq27860Dzj2MxzYETrejjQ4zBVgo5i39R54Rn839T/hPOlF5Jqy6NPlq8te
boA+aTbNqyRx29QMIGEKvQQsITBYCPs4k4gc4KsZxrtjZgsmL5sMnFc2nnwYDiKqVp19hMK6tJBa
zjPaAAcgPquUkdAcpTf/5HsDgR8GczfiS/2yopudPrwc5FM4HkLvrzPR4NYCzwMXKycSTwqqAQoJ
7yMTDl7bTVuTvWRwlxjsiMiIEEEAamMzcjs5zJTr6bfQ1Um6P058Qnc0Rds2wYeMNYez0CHgCH2r
z4Szn5DXpdfRPrZ6uk2y82S+CZJHvH1qvvnAHqL2G5zJrhfv8xual59Jz50Lj10jFEolH4GLus5m
plEsREUPFSPcQ3c0EKvNBcyait7FL74MLpIIi1oUYEcYMLag9NBk9mSxY6zEq7JPHjSGpiVG+l7x
c01Ig8OAq/OaJfABNfnjyGdvrAn/+fCYNEsDt7mj1gIHbFf9aQ7POE1YyRQpU69DeW+d71RACGKv
OoU7kf22Tb/TuC1aSoe2yqEDwsggGd056qbapQOhbzAatZQswt5a0htlzm8F3DBj1+208WfLAEpk
r/hVmDMVbIWf+ftXGm+8jUwtphnmUcTgvNAhBLiUnC782Bo5lGK6UzzPnXqC+ythLuYRltXFFsqd
AcMgN6zPJysek/E6Ii6t47+mGLZB8KZrapNPjAKhf+Aq2+fNuHDlrp93xM232agV00qS54HSTxr3
LIJqdNiALhTJK/Jd4BIXQkJku0WIfKJJe0Kassh5LTVGypjyn5xCZ3EO2Xq4Tvx2SsLOPBijGu2B
+gXiPdHyPUtCYt3CNQN90wR/+ma0LWP7WwSoxfm1TbhLcYgAGnL1WKyyZublaYcUrzF2nxKVsg+Q
VNAgTm6KU31ce4HAYmLAXr55QDWYO4HRjtQbC9MuQ/TGvyoitjgcQow6GUW9aNrV7PiUc+0pGtY1
jQ9O05RsBjV6bBPo7WfWJsImelm/gB7xR27bEm0pCxj4jxiLyIRljAabGEFHZ7wq3UAvjhaUBAiz
BU56IIXZiFhnBZc2OCl9Fbjf9XhqEABGJoESDM1rYhintyDV+Sh/yCBBU3jIde0TDS1wx+e0q9hy
OjSDW4dzlDyI+apHrPhaIUPB3MUiH+GJ+zzve/2iXrrCRCN/UCmA/5jZn/Wsm/Xaz7berEyevaLI
e5Cd2UzZIkcsW1KQW+cKovrJZNKWOT22eTSIQ42ytYLjTwqE0haZ/T4N/VOMHlCiuLJd8Fvboryb
OYD6s1Fym3LAVu6pCx5ImqdCv/jKfBqro4uHJUEyQLLnwrCoFTteCFXjeAEuEb4YSATqylySGmGX
L37zcO1/eMGeTEjc7YAhWZYQyP2VrCpihL9xCC4mBkzJdCroujIS8pzuqLi5HQCdxGlllr0GgLox
aG2K/gCckO2Du4ybPxdWbs/gi3pJ4VOzWGCjLVo24U/jR1vLjNaBNlxSDmZbL94tZqlZXG/NFOSr
Gn6yKL93A+ZGz1FvhoMJOygYE5Y+GhQZfBbMskhpy7Zanv/26P2JsvOTReFp74S0P8peLlFH470k
GHMoEdP6mQU9tlqCwfhSCIWBhm2gDm5EzVTSmx65m3IDuz4pwspfdVqz7TBGPek1lAyOaUwI+yYK
sNn7d5m7N07gPQ3N1pWGWAyt/LYssJnaPO8I/yWT9jkWFjkOWfCSQxTrMkLGg5GaPLfXEqFbBnqX
WSQG0mYeAzcpDh7qOXhvbAyZl0bcBy9GdiOZGjS/F9110+ZxO8R8j6AfMAJt0/oUz8na466prrJz
EYwddO6F1iIHfQsLcJn0H82cMp/+c7p43dgXO3sQJuhoF8f7nJhfyl+nhJyKgN6sPkV2hdYArDtA
iPhgGs/Jga84ZKHYi5UFbzYxq9U4fcUa3n+kIx7evWC4zIvdrrvbiAk9DjM8VFvao7G56xzT6SZl
LEBZvvDG+yTIlPDXo9VxhM15qawVx3NZXiLOdw+MTnHIq2VR6RSgP1H+FTbfEd+rc2Yv7mOvNH7d
5OTzbJaVhdnxz6zeXYAPZdYuTf0CkLedm9122QJkGIddElyMFlbPZ+ShvobcX5C04bbZAhCvGhlF
X8h3j6hEcGub9Tahk6GwI8TpOahjtGMgAGiiLcx5dKBz1JVJ+hgoVKBI5TqY7M1EgiUiKU1dm/Ij
Cv9CB0RU1bAygjGKaoYPPbHJbQlffDWguR7xf+4N0gT98NlkX9VAikuHZ7eFJT3ffAJ4M4KZOARs
DlQWyR/5FqconrBDHFV1k5T8I+MNRU6YszcMyJAs3qbgtSr2kGP5rFjwl0huq+nmmX9GSX7rrBk4
x9UNz+gqQjkkKc0a/dXqCeqDjrxO0aOWLXJG0PhmtrFRQLTgkZJsbTePhtmXL/uNFu0746YZ5Ard
w/RSsbEQQDb8J9/iwhXe0kYlR7iIr2Hqk58WTgrmqTr5ao7H/rJD9WvdS9Rm8deISKSk6Jip4w7p
DgHr/5RgQ66SJUnpfrEzsCCmaCspF/P2h5HX0xCgMcP9WZK5gXeKxNna+rUpHdiUDS9+uhPRvoUs
KcTB9jdFcqPCEv6hE7cav5Sons3oYsyT6IB2FF4sgaSV9VYiXMrNvTVjqbhyoInPOWSoQOwISf8N
IAuj6n3qHqrhK26hDJoCbxgisQiRBrIr59yyCEo3xhx1V96K6OHqjJ7aT0DnpXuCRB2lVzMjwB3Q
FwOGg6t2WHXZUG4luuJEXS2UrsogUzP8pNpI/I1BI27IlqTLAj4tNPfhShqJyLulCfM0x53hOcxH
2ADqNlwCNgjT1KO2AL2JeLrTtKUg9jUfMD/p3pJot8J6dmlGLR2YjG9swNIm0b/G0XesB1CLvLa+
A8okOircy258jmp/ESofPVcCaXg7yzK6hNxDxi3C7HlPPrLpuyTiJUDxp0gQrKrbUH3M5keLtOKb
MrndXdpINsQpH4vUXsB2t+6OhoENUzWnlSdfk9qY2iYnPbDPaEgmTphRPcwARNjD8D4QQTsGhd1v
H1xqfpHi/EPZoGDeyrgnIulHDvC6g4PBJMoYfpT2h65txM+v2Bj6iBBSSNIaZeMYyU0aO4Sy4w76
zTAL9COxs/yx1LgWmvdaWwVORoLNa8QgoIVwX/NINiB0dSTl7Q0MwkYrmKkFcFPp4LxkEzsk45aU
ySmAzwlhqoXxEXxIeMkzsllyY1k3+SGn5HeHpVu/x5TnQ0CR7cNd+YBwrheQmgnf0J2/xgXtwxoE
xya+B2uBB4QUrqXuqqcSsN54wO2JsnOOcg2mDzdGfMeHkIm/drh27TWwrUNET1mYn1KcMqgvzTZT
31qys7VzYH/GJCMokqvPWCB0diAQGpadT1OqqqUJglduavWTtqfZyDHATjJCoCDRqoQFO5LGELGx
9gr4ZsfRQ9Imr2W5iSAptdRhmvpNMeSkFKR2sfGHg2Ei53MPFt+txRhd078gTM1D+8D7Geq3zjqr
5hYjs5fs04h8nj3vwsfwY/MH4by1EQl73Mv1IjM+fO+rnAUX3boVaw+WsBiuY3Zokq1gfBd4KMqx
5eXsz2HRLVAiL7KxvTsReSwkH1u3npHbgLMmzVZWyN/RdBuPEL9qrObuStm/5vilQVfXwr8KRQZf
vm1tGneFW3Q5JVwBiPM8xWr0dyLZa/jTtP6pRZWpMzEkvz1oLoJ3xZdL0TzG4i+G4N0CZts4BCZV
Dt9jNiuKe6bfB4enJAUMgMaFcjfDWQ24sWr+Uj9a6ixcyVR+yqOdSdnuVLjZJGQJ6lsLNXPbUE2K
u+1QEw874TEnfYdkYWjRygz2pfHbUvoLVjr5hxdfVQZNH+5E+JV3H5GDOc177xT48d/WajYyYhdf
HNG3Aapf+iRnBBOrkQAo95it56rW4rXtdHT28lEPf3IWbDNxlQbwh4in3LxYwD919pJWkmAzGlYQ
a1H6Y17kiqnoFtzKZP9G/20zI/8SCDDzkt84FdG+KZ7Ric1Z12lkMvdCHx5fZseAGYCJYyA8L15i
Y4nrYmGPWK1YA6RME4d5zGUGqG6pdnziRavn0fwIGKN2HNN1fBTpT0kP6ANIgzm/iiteLQuHuQ1t
JoTUKb5LcEeBy56c5jpa9e5ZH58lUwYyyplqXMQwa+Mo+w7O+JNoRIm9JbzYKSLCYGIg9zxr+VVh
z5aZRcGp5skfweaQO8cvyWoNXyl/CcZj6mXue/Mj6e8OX1rHTqYZ14F91pnFJfg63eTDYLENtJt3
h6fEg7RPM20GL6J9q+N7ItgTlYz6d7HzmlC0tQFTYjYeYMxaddAJzMpZzGnDfcJw3GyT/Gu2QtqB
DvEYPRG1pl9WkGwZBKDbiHilg/Itnn6Qh9xMi9CWgBeAeZZMzqB/Q5u/n3lmXixz6w9KdsRcQpYM
fxna2PjDxosf3nywkBJJSsiu3uIjCcs7Qsv/iUe5C/0ESE5O8kwck1+Nqzst6QmYI0qFZMmhXH8m
FY/e7k9HtJSTJzkJqjsG06axtWBwVd2PR2SJrhf3WsPECI6750TVgwrEGINhOZQPpb2Q7kotO/VX
eHong/vOblE7eeM68kYUqOKDe5BIQdwdtloDAcQcYdNxrSCsADb9AMp7AgC0lMUXUuM+OmU8tFNx
i/CRmQTGzBdFP9wFU6W6f2nNnEEom2Z0aKb/mSNANwJ3VdOcjna7dptvpV4kKhU7YTgO+bzEWo3A
JFBH0/pXMNxLtWe/t3e6R7UgV7U6uhUyEI1HjgolVNfKRtZZ4u/lFtXB8TC6gcjI2AW8OlcmilQE
fChiKybj067jQA4L2CPKX5A4LjXc6y4U3P6zYrc5w6bDzuRZ/ZyAlzp70a1S9eU30aIPfkhhMOND
MLn7xFTcRTjMSJeLXi0cYqkkx7nlpGM56mPSphNNjJiwevYIIZsDi5b3xcApZfF1Td5d7zepQYmM
HQUkIcYqJ7hO3WOQ0zKpr8r7BmTJrhrmnXeW9n0MWd7R+CblIx9pztWXnDgBpmPrsZmbwXLkxLr2
T4HksE05IO6SZ16UCPydb7N3GNODkLuYrb7sjD9n+HXwOaX6t4nHovRwcFwt+Tz1/3JSqoR7G3Aw
YbfcGP1LNBSEgABSU4dIvgUkEwBzreMr6b0bn2tseE2sV5bkm9R78+t/JrBiw73RLUTNPcNurIxf
GWPS6GgBf0T5PbjvLiedba4jlAR9Tkw1S3leIlpKj58XbeqTUJ9GeCCm1J5ooY5MA7QIrgS3n+Ud
LOZZYlVxYs+95z9KR5xpWFMEAbkoEbiLk/qz0kCwo0YEcIAF1qKyH/o/G4Vv7t9MrThDXn5KEUND
ugOWj/I6rXZafYP4SiRmo3aJgE+rLw3TWtrFF2kyTFq3IOSZ3W0pDKzk4ceMILxN718b4189MSmp
EH1Xx3DmE6HkS91mVU4vo+AZWBXlbWhhccy9yaXnBHbZRpOytMJ421QHTUexjMGEVgGHRONy0Xwa
xS92+b5beTxdigFmzYJX0jGEpKq/5Ih+B4uNMna9arhVhFXp2aeIXz1FWV8zeNY/whyiIVq6llQO
/RTmrCGy49CbqKUZk0xfEtF7VwbrVPto+/Jk1tDOsURUWNxwqnJxcPtRnvT6G9Y6Ef7SsBaWCbKR
bC0fblJGjvU+4gJKa/5MkBnOra2nTZVREtSQbtOAn+2wFszVg4H6PHnLqrvVIHOWL1pwGYKW/yZ/
TRgEtL61shGuZJO4ltlhsF6jwN3nalgZjHWi4hqb+aqL2YX7b0KPVq3BehRetRazHrCzVe50C595
iR1K9n7mNjbfe/snaTn8PJN/663aksEX6m7DSxjgEA6JSD6s33EdQGsmzznwF0kj35DpnlWH6XeU
zz3c0zr/qbmQ7Dm5aagPXqwtcOMxrgSPpdJVPiFt1KOF1T5EajEux9jDJKLu/0oQeERqdDwyFid0
lf2U9h3QcdFmay2zeKVuU6wtkTNuzNw5eP1f7q1q7WssxA2f1qXRkyWPGDFDs0WPLgAQagjZz1XG
2o7yNT3KomZ20XsrFgeQJHYG1uRkmkCibJvJPEbKZpxDWTUkvy6z+THDud2k30F90dLx3PbprUrT
H7eDNxUWaxFQPt10+kkIv9BynhK5HQY0mJ+9/mVMRx1OGqe0cAn0QqcHpImMZiAnzh2MnJ7XGyHe
2mYP79Iy/5m8L+R44GXEdP4uWME54tVGVumzkSbZjARfrvzkPORYErJvncjhqHAOOmOGNnz1CcwS
nbXK9NvknOt4pEBsCdS8NJSG3kXHdd5BtmbMgJ7XMr7dZp+DhTaRSFbcWpAKl+ZMuIPoZfBz65ji
CYtPcCQI49Ps2fCYeClNY2UZ/cLv/tX53kO7kFp3Q1wzFE+MNhZIAwgMRawOkeOUMx30jZdo3DO1
cyvyjjn0uIBAnUBWBBGBM1Jni2xEv7O3yG4vDuqdpPok/3pfFecWmKFfHqgtZPvcM/a1mI02cjeR
M4bBzN3KCGE0TT6rs6XBtVZnIaCpt6ZdR8nAgJYSWu09pLbSezHplw0Ib7Hrr5H7QMIBBNwPbxEH
fhBuHPMSNf+RdF47riPZEv0iAjRJ91ry3pujF0IqQ+89v34We14uBrg901UlMbkzdsSK75xH3Gam
r9p7QDtRI59N6cVS4ovhACCrx/A661sEKy51gmQ9jhFyAU56i4wVTjPLhJtKtaKHQxc5TVbvVNZw
N4REpWWcrzoOY0yV2Pe1m4bVREWftrQcQA5OduACqjfa8S+KYCnS4vH/LcMdOWPyiD7Frvj5YRhh
Qo1/a5DaqFdixD133y0Au8H5kUcJKfv1eyqyxLVOvLmlwDXZwXJDfGGf/+t7BC4QdWtBx+m2FBLh
Le7uxcXFBuUVnwY9IOA4BX2DjTNihtgryVLL5h3M9Ti/VYnFDZOrcBihSkIv5XVgcW2W9W+z+qFf
c9ahWbaxNbG739SgQLi/dhpWyPDqhNfeX6hIyIZTwSOXtp17T8TahV/EVK+g7hTQuPhnYlGtBt7n
DmCKNFOuGhbzmGMnZs+m4k4QhKUTbkBKTcfzwfMpksKziCSop0gEgYDPgeOKj0ai9tHU7w52zQ6H
YciAoigVk2Q168ACOKG9SDF6DxSnGPgV++4giK0OdTzNwOO2WUkGWNCuXS9NLDxMtOlwydgf4urQ
17J9Dgbz16KDLaTKBI3eIqTHI6HENPn+ixHaanL5jCy+w5UUwlHMYydimhDReeU3LBSlzieJ3x6D
OITURo2906inWjamrsezY+VHnxKw3CnXnfyrNNkkH7hDxidWfQt5OGUaSqt3CogA+6RzsmiPMTow
26Ugd62OmyNefBKvdqHaD83XZh0mGnsnawWynLWhBcNj8Pfkp+SdFWKq1p0jj59nrvThZPRTtejp
/TjmjdI98Gj16rKt6gYGlYAmSG+lUwkzBIeRJD1alSMCW0E6JuDUL8rMwKeQ2deRVt1zHHyDTMda
jvOyY2vKYOxSj6SA25C8T+ljHQELR4gHkYkEr56jZGFIyb/lXGL0AFPjHwP7ppabPss2YFJnloVw
GBnrJvKnzGkA2U4FkpoefOTo6jr7vjsH2qEowVxmU714R9bFR8Iatx2SAFhCDRWgcmwlvKSQW/rs
t7cfKhofNuEVbZjjORXwkot47/n8mDrvJcP7TdPvcagxkncdrxTpPR4xQ/CAhGqwsuyCqxayJZOO
Mf9LmLuQMNkt3CSHfRn/pDpkk6wrZhp+DFXnYhEeYoP7X/cPm7zq/eWsLXiFZDXmdIKVHm3P6C0x
KRDh7XX10rAB67SHFrMLHY7ogDC/n52xi2nnVLoOobaZC7WYBYPD13YWxCtLujTqAzswWhu3QSIa
zQI335dvPRJcdRDdp4bxTts/l1F/CHTotOyjqmtBH6mnX6s43dt0roEqKZBY0i5fSyqN8SQ3tLlC
nimkpuhe+hfcrxYlOVSQuj6vfBoSreDau4hWAKk6sJ3QUfI/hcuUlZJZZn/SxD+gCFiPHyPMwA03
wyQmc5oiICE6hr5y8SX3Hqv04HDsdeGnMGleUB6BucH5NR3cS+H26BTpjFpd3uOYOCLGDmUhxgm4
XfT4qltv08q0bG56B6Mi1u7YI20OTQ3Ng8Y0X64Wvf9U5I8g3dG7P6qOW4EGSqubhvbcHLZJc8nN
CeAPNiEPsz+G8rNN9zWkHJMQnJGvHJd6jZRe0n2NSSaOLzyDNgf6EL/d4WXj8dFWeYcsdva8eaqu
RTH7L9qwoLNCKllQwMsJ9Y8XHpyKDpic5XyPJ9e7590qzk6N/G33RxP4xYBo2CT3JCaUkvGcRZ9C
dMSbPt0QcelMkKawx/Ya4iFjlfkp8m+XwzlEXVEb7pkJN+uF3T9ZeKtkzd38VzYPY8qNiqK4nccu
dFQ2ySezvWgNO2IoKI6SL2Rs4oq+oOK5NqicOI9PZUkp4FX27n75Q5C5qW6ZsQjY/CrSfTDop+GG
kOOmvXTEyPNsoSEXGMXFCeCrgmIgXThuRcQ/2EMcE8StmGkk8Rvwj8nFqsw2VfMd6TfCKjwIGxmv
mAYrZdaEfDbSVm+Z0/FJ1Gyq8pByoRD5CJcGrZ8ex+zwKpCuxbDnvE+kfTWixNn/C3HMeRpVllNW
cTW9Q6dbF5Fj/zUwtNMVPEBSIQ/XhS+j4T36rogiJZh7C5jOXkOcYJuhNHhw3nr/3MYHs/vFhmIr
u56Z1M2IAETQXf615goTapqCY+WiHvMezNHIzfQV12efn5xZHselA9upsBGupYMcgewmVi+8YZL1
U4/qSof80ID8yO+fSpjoYOyZPVubhhM52cmIk+7LkL6z/J/ALGqM321vWCr5AcEcDsPW8taDvmmK
nW2Ny29CAu0G+lOC2qw/CkGUJNqlxd3VHxW27sx4eeler1YF6BvrT5FYp9GIBlwgQ68fF50KY6XN
nGVZfwG75TRcseUZ2BqRrPeHdw8nRGWVG7h7hUVwSSy1j49wgpJ609VH1T1HxiHirtrJt0YdcNhy
xgsG+fxWpofBu1JmTe2C6yzr6JurpOdvNHtj4uRhr63AGTDscOKSN+jUG4M3h2uHXz5f+iioFQ6n
EBWvDX99MyFzTNjbppx4aaaHCou+PWwBd8zokaawBYNgaYIvUX4VoCk+I5PiDavAX4Dvm8VECJg0
BeKSW17K8qQUVw0TG1Spxr53GvIi6klS7jD9zUKmAxMtPCEchAOKSQGsP1BudGpXLGtKdsJgA0cV
5torJYuaPmIIIfR5+pMK/9XQ7UwdIeNXMd4FnujomrWPSKoXYbeNyPa3nM8aII262jTZtWpPsr00
iwPXgEE/R/Wxh50y3OTyGFNbTb17lv5oySpUnnFK/biuzmrkXw0TWExKm1AiGzyHCLcjXzMWpTUE
/5SJuBDLosKFc08VjnIqaDIWC1VDg/fK4YtPHb3s5V8BoyMsjUoht4dCnfu8zhVeXNLHImFD2kEW
+bOJrUMv3K2cnKSCAPEBAKefHsZrFjbz2idxhKzjJneJHaawHmmU0bwCYBpzWJY/HATR2FimKTIQ
wgcX0CFZVYiTjn+taZxzh3daH9zeJ4Q7a/11ELcHGaHVp42lMCPaOrSF4Fd2UPcMTC/hu8Xo3hjU
UioLYF8QhVAAWHpG9kdi3QBepcGepuFoT1WqcTqqcsyHIj8K7oyRdulblmo0wDcd9e1EVcuDKOWt
YwzTBtD7uAw12z3wuh6jpck6rGxuTZFegvxTp9qCJOKkUEhVDqywWWNJEDfMHK0X0qxFCvkl8fi1
c0n07MbiRcmpkEu0oSc9s43zS2nL14gkrBB3O7y8iMCS/XYRR8xS4nnj/1uQQZraobbmP+XpNgJg
VkXSl13iXWQ14WNBL5K5r9z8fteSeRvtBKOlrjN5hm0UL0xB4qwRPGj2tQP8DS+2Q79CuHbtciYD
+S45RhTZwVE+Z4kj6YdEWTdaQZsJ721+uNjfujQIqzrZCdahRgn8Ux2HPmo/GfYrcypnv5hc0eST
lZ+KhcqWD4vcpCijuV3S2d1n8Aow1pXIpAYGRrg5Jn3SwV7qoQro7C8taW6R8QiD7TgmSD1oIodG
Wa+W2KcDD2yaFcY1Cqe4J/SYik4NF2cd2SS9JBGXUI77EYbnuHg+C2fZD9JaAfZC8Moy3iC8Z/gu
maml4G41z3rYa8aFj0X2HqG5jq1VPHzLxjf1QDoX34qghs9KYYxDRjzlVFWGUL8VvrEpA33Ax65m
yJ4OmfC7P7ZCjssCt1iDx75W4d3Jbz52Lqfd28pJl+ejRUVP6kkGV7eWoEJilrSAGeA9t7R+nuLh
5D7BVzsQNh32qBWayZqBNRjeBk0/GPpT63407yXVPW4wj2X/rcnRJ5ovrg58mC+7KmeYBvFRWgsS
HvQEsMmL5pn5rZIm8Vk8wCjiRgWpDiihjHjFwsR8Grh7Q++pgg6MkEUCBtGWrE9XvIwim7rApEX0
FME60+mnqsnG8ZIymY7y9tTwilAo583ldV3uG3thmd3V5e5nCIUZ2GbEaCZQafLmZtfPxN/adTk1
s13hN18D993QnnCkpTpjt03o5xTwqzmth9q7gFJODH8CZ3hu92+FIY0u0aHgi8fLJuXd6AXUPxP3
Tx1qfcZ8UEqtNzIOL9ekWErjUzg8bPMABK7I76FzNeR9xqw15MckuGblRziHmDEkRtVljB5cvKi0
KMsYx+x5hKteJsHee3Aq9hBmMaiC70jnHWl17ULfbYA7BcaZVt90maU7LwfyeHVDOJpfuYKwpFSr
kSypY9SNHg0RUxJpXnoMlYvCC0cp76F/MyBlEeVEwnjH6AVRvs8tjCDcqYzqWg5Pvb2O9QtleNAw
kcVY3zQELYEGy4pprzk/Y7kbPQ4WXRqk1ckiOPOEFZCNmDeQJ7GieY24MZC3ooNrQsDyS5Z0TgWW
0XzDpPSm8TYdRY9AuavlAyOFpM4bpko32qbSht65WYse02SbMF5EZKIZ6izrk5nRPA8A2LrTIfqu
0lPeHLnHTVhapBlFcc8AT43ic8QDw0CFHJduOWs/vtFO9BuHeB/kRxYzJc963vJR+izNlSszGRCN
EaPrjR1Uhs71l+QLsrRhwTKENWi1irJ71m9A2WE4mJnDORwrHnkk68qfaXi41PUglhoh91SMeIeb
QcuGSa8KXxzZPLYKduR8omOApccpBpkQcNHtuh81fpQBFJR575zdYecLAjN0c+JG8JOHUTC/jgcs
a3pTYcPabQIgapa+zZBqlfBcY5cNXJlEGGcXp57FFY57adI9Iwub7MC9B0wGyqY2PGI2j01TzvV6
H1Ez2WE+TSUUsgcWsS+NyyVbTtINSX7KlI/VXHTMl+5vaE1l+ZfcwSggWck7ddYxk5OBy6Hc9VDJ
Ya+HHNRxiOSL6L7NNPKUHpoQ5Z1MPCGuRwlzYcsDFnYnz8Y22JG4fujajdYXO//XCnMmdzgiiLtW
qFIdDhSvnlOS3oL0qsSI+EQpUK6E7kMX6ut4x7+2+TJFdzO3KWE/M5u47XEEDKfVJdJ41BgTg/hp
1egvGSeq8cry75QGBLMK+HfqFz/GUcBnGUjUoyTTitdQ7V2l4o501wZ4Yf0HijyrYrwNoGC8malu
0YtR2f30lVUqpyfoP27GRnXu02tgUCXwTPNnHeDZCWpuytU8it9Bcq+Hmz6u+Us+MxeJ/THChgoH
WxkbZaF2pFovgUpnxDZFDnPNF5RaxzhqFdxgFEci5ig14zbmpBJyoceWJ4SOWAPKzV3jCI6Cn8Cj
iBDtkr+KhzfNdAgu0MxI9ERIZPzaP/RgnOAspMjqBH9tvR3UvYH8Ukcvi/9G7h6leF/yeuiHJWWt
trkiM+kj5EfRFsBaicTSDwudeKT1lnn99hyfHjdrKNDkiEZHrdusovZPUv4G8bR6ztw/bq02vZLm
rYMLGvVkRbE3e/4b0ZH/WaweXIAgWS9b+yEbu8L9acO/yL5F3YraJMYablHoPE9PTPpmBQ0Wj1VS
LQYZwcJduXxk5cUNX7RfWPLdHRa1g0ADOSFZ6NmigHVTttoyp3jc4ea1NQptWbcp7bvdhBU55+mf
adJrRRoVFm0abNpwVXIJjYmrmIh2uXrVOX3oGUnGQT66d8XOCrpJwPuuUpq1HncQmE+Kf1Z558TA
AADV2Hga0pep3qqOCqca/yvrNGW0o6YYndVrM/oyaCOakAXBk63DsQj1txc8SCwN8qnBh8JUYmuU
IW9kf9O3XMGCfYsnomtuLfI8UI5JgOIuoCNJ7Dr9g+A+0IRzgRw4/NNxfDkzz1z41QF+EJkxCtSm
CgaMgm8HH/LgzSXtpCocgsWxMP2ZPXy7/sHla9zFvxQm0iKOrcEksQznOsMMDjoxYK8V7ZRgONom
tAg958h0mr1U81JHKgOLQ2fC2g1HVSEqriJL1n7I+wApxg35XaN6ItxDlukTZkispNMgFBPD/emZ
jUDDFQU2UcQjytIwWVfi11P3mUzAu1Dnmf0Ty+sRossCJ0x2hnbo/ENCxRBXccsLF+MuSAd6F3v6
xJCnlLrCMiLVQy7OgHL5TGRiXHyUgK717FFLh/+O78bGDc6+0mIdHcCJ0kMyIT0fZnaH6fB2UWDL
wpkWAU4kncs+eTS1yc5GzYjKcyVV29jbmdol4ck2/0nSj2v+1L0JIIMWJg7pmr04qoixkowLQio9
5ibqH0DVo55erQpR95I2u1LfJc7eKC10uXMfvGv7X5odesAydfqnIisANp7oskeBIUDCV2H9VTWN
bS4vMi86WJZFTo0oDFKS5QwseeDPPQ1szeZborKPo6KoD5ZODClOJ9TSWozzfEFNUqbOD5hBAqVr
r5qVoLpUF1MSRxDAEHwSO5lcUV2g2O6t6h1luIWxwynD3nTGh+pYWTXNtSg7K79cWTBf2h70RkUh
7S4hG9H3TxPfhOpdajY9JvRk6+2GHZ+xy8qdKdn7s9Fm9HSqEDbRzGGZ4d9RmrntL7SQlPC3gwJo
p/gO7/yVGmPZ++jG7tHlUpFk14D2xpgUTQHpljxb9i+A0ou5VZX2blhtLfFqBsokQtYXcEzwpGjc
vnveJWJu04jqc4ufZ1QOaisRrVjgswzqolfWl5hKPwwNMQ+AYJnixu4kU/Yj3TAhaWH33iRsl3L6
43e7Fs4sxhnKq7DU++o2QPepuQ62/V3koB6vRIRHeDPhQkouJr6x5/srzG3QPyztYovvPpqJgnKx
TT/Um0jAovyHLa0f9kkGBUI/kbP70sT3uMnqX5J3CKoV1pS0HBfNvYYGQ2pbtcBNKwgU7tIqX/Al
B0xgWAws54+7FQDotA7oXMDDgwkdCPyy9h5l+S8FFBp7/UJx6q/QOStWuwvYcKjimWVzuVtpTB/5
+MVy3sL/tnhkk7vRrSXjkwZ7Md6KURmGjYbuF1TfbPV7cchUzIbD2cEH4WbfAp+pDAluhPZ7aPaG
C761+e6yR1auZXXT+HddrnhEvm3/WmXXIrha0r0YYYI4WmQEAwH41PY3ubuWyM62wVPTifb8a+CY
MLpLTgCkNYWaY5xcfuj/Trsjnigdh54TrhvjFTlMq+qrUD4aIMFSxUHwrzeOtOPAIgYQocIzxDqv
My75jAdqxWt/rKqBIoodvS2pTFY3RZZzwvHWSeYiYUmDSGQMYF8d5ay67iV1SP7jX0sU2tcV1MTq
r+xWZviSCL1bjORWyLXuLJy7SH9N8OEK+k1XZzirKeCNeHwajDqriMiKS6eaS6Z9aGlCmtPfywjg
WxZOc6C4zbXmC8GTE/vVpmY87ZV3yKoAXGonFUuN64Y2gnSlERU97Zh04r2i3mSXTQXH1PhOcCbN
GO4y/7n+3xCcTP+Gux9efyPtgnihpseMhyQpF15yhFuGUQCAoAxvpSDrteq9XU5Iv7lG9aP0DnJK
VKKdVL5Gl9JZscHFvRM1X9virJt7BaG5jZHMwgffQ2M4Wf1cDr/7VEzKjP5ITlcUzFI+CvWR1HsD
g6ADc0A2HmDBdpVH/8efCS27YiHvIUd2Mp57rSP4xn8WzixXoZ5KgJ2ZQZpNGR7D6FpEFcswUmUU
pKs12CGbCjdKu7c6Pek480V6C0HnYBYG2BZCsMgOFR4VOpQmufhzHX+tGfcIRTlhxZXpWyxJXwIj
mc9NM/Pq2WCRizCLERZxSUmtDpvOAqS2VLW9S4+UzpqRd6WoPpH5I2c7L/HvWoXxV98AsfKk1SAB
Ze7nIpxXWTIpXX/p8pjW1Y/g6yhDQfX6Y6Ee9Ay1EF8n7XxfhrGEtixlWBBpsNHVtxVvyDLRt1Wn
2V8JRpwjapvp8S3TopsAIzViKYwIrUnN0LaYKkXyZ6raxA5+8+pe6y8fyk9OWjGEG8o9OBozgMiu
4X/rhLtv09ambTOPmRAnVkqv5XAirks2M2XJGk0MbgwZ7MXO5944xEsBPKwfaGPz8W4ZCr8ncCrM
MJ37E6fFsuHpihLKrsVK5S4dFjLfTHNeSD9Dt7LBglF046IZVvKNSDRelQWFpwJXVF1C6I+2Mlay
rvpOiZ+5LIEHa6WoF4sjK49TyMc/4C6BMXK2WD0R72yWVhuvalk3kVzBf6U5DjuIbcXb2McTytBt
Vly5wwlDuiH+ee0mQfkU2mHge0YvJsGSElcKKwDI4ojHvuHNx9z1kFhHyrNqAxQg1xeHxgXW4JIp
rTpW/wIKK2Tn3biFlKJy0QtvobXldzuku469rKE3wPn4rufONvVVRGBrM9TyTPMAx0QHjQ5KBp1Y
RdtuHroMUIP/KyaRtaTiFWcoDPPkzzWukrUL4/bLsI9NXdHbw/adlWyPcKadW+PogmFufW8q3E1I
YiNUz61ariIPZMYJO0Yne8vAB4NCvkg62S138+o2+sGxUll3xflkQOMD9vF0CtvpivtiqhwU4pLk
KSXuxs7dYZggruVqu6GYp70277nTUisvlWupnXnVEmxrAy4Gj0PNM1Par1hZJ+JeG/s03QfWCykx
Zl0nYZlIirXDG3YcY/xmmerVwq5v3IDKyvzS2l0+5v90dF1uwT80eix0yorbdOePgK57F84K6zLU
M2/kAxLA8jAO2GU71bmtAAevrZ06UkwMjGzJGpKRDStXD/d6fTb9aZF9hmBrOJsqqydl2xKvXEvN
xXL3av+NcUPuXqnxUvJfZKMaY5zzr5SXrbftq2MmHbR6Ged3KUfTg1TB/tmxNrhZTV5Qiv+TEY8J
x7W4wfC6VZKrFqcbimg7NnXJKZcetrfpyqnLBAbgtq2OOGSqnAnqUvnPIWColPVl7v3rjDPSCL8K
xkNd/46SU8AVj+biVlvo+TM1GWhIP8oqdOhV6M2g3n253F0dWAE5Cx/17osdy1p7mKnxDz7WxLwX
5VIvgH78P6tVdXcpu7qkWeVonohzHpw9+xzp56B99gD7i+6qklzQoxAb/rGszgkEC31eMvxyGXRL
HoZNxq8eQDci5mxSh5EfaBa36X4ZF8b5SKTnUxEqojLfmTlXKdVmF5vMvOIidxKqP6DQeCpaC+jN
LffJwXPvvMTRJpOXjXmteJnmeLwFsk7iX1VsAzJ+BpN7UKH8dGyqbYXEAqKO2CQR1xwUw/DldQcv
wdl2tPkbQ3Kyek5qiSUHRrLwYxgfy3y6xTKHalN22xK9rsZWi/3Oumt8hioIrhRsxTAsCaAM/Srq
edNWn55es64fNmY+Eg8hhOIyXFTDS+oM2q9/++LhkWI12JapKfxhWKq0KOVArAMk71nZPy11Icmr
zH+Y2idEwS4MHn7eQsFI9w7bmUMYq2lXlXyXcagPsM+tL3ZAmXUmwTI1ZUZP8i2izaaOeUqLX9P4
jGR3uTrqFa+gmw7viQwr+3b+Wzp1IAX1M2iI/fBJCxjOwWncZvb7spwWvGlZyk8zKHQpYRRE2M7G
0L7pq1Uf/QbywWSRTaM4XBNpHZpUhq/9zv9C16ngTgd0ro4HwUVSF0Gz1IPXYP3DDo53YtsOW4vT
22QQj4p1qMwDcYceugsSfWZDitOIp1BDyI6SfiiOTo/0sTbOcNig0Dd0x16r7dyvt2o3zHRaZBSW
Iy4W6Io6LnJfpph3kKBqrgoqzA0p2WvtXiS/YQhqAkqPYd6A4gb1x3bxEUf1LCJYhioXeiApAKji
WM2raJo1awPngTXaR4x+qrl3EXbs7aNpF/5p+kJmNzDelQMwQwwEVqisceCuohgTfkWRQwU2e1FU
f4Y+Fw6aUGWC5mPo7PFy6FT7hKRU/qUokLHqfxnZVleeXrLhw+NfeTesW+Ye/PYhA11qoluoXdIB
xN1Pytbbx57YljhK1H8V3F8K6mYdswvO/pqFZOGcdPBFfLPH3qTS5Ecj3+M15grjeen+iWBVdWfu
GeRxTI+RSQCGv4x95TlJnhoFW6CH6VuyuWAtyGM8oE/a5bQSbBoKjcqaS8HvEUd3l+xEMMwC+S3Z
+FcI4OU6WzqLh5vMmzWsHCS/vp3mkBJ6sQgoDospYyPcsGidcjLwq45tg40oJi3G1Q7/n5WfqagK
k3Xof5f1qxzoYJwOmcMKZdn5TE6u/aWIraMmJCFOmvk2uPC1+rVEDA5cgub4orv6o3Q9Vk3Mk+pa
Us42MNcBm0gp85y8S4WBx3sYrHW8305fprm3Hp3g9ndnBAhlC9H+qNEnTheGxeqK04SZZulWWOji
X7nklVJPjb6bgdAlfVF/9XbHr7LUO8opnIek83fdOzW+EnFgEczJBELrwB9kblQG5roe1rPrTXvC
lMkq0gAU22eHRsL+7NANRClISAmTHP9Bf50qwH/LYd31Cjkq50s0C6/GDQoOyamyhRlHs8TCD2Bg
wZubCZUu6SmKDgl4MwFgVov2akXWiJQ9gQ4Mgqm90hgYJEjLMMilzJs3JUDkZGoRPy5R9jWmmsrZ
xiEjCe1Qfy2RA6V9qDL/g9z9k/KgdNaXzoKML0BgPNv6iDM9ks562DIf71xFnYlGLDpn1QfXFsB5
joyq5dDBt279TlEqC6y7FMgse8wRdTd2KcfzCCdYZAHkRXvGdpqaz0Z9Cwf8Q0JV6Llm/Bx/EYup
Gbts1/Mw0diVqwIF/p6pW90FHDb2pg/Sj0T1rM9xR3iMPo8YtH6k3mP+IgaJsVqB6ZftAn9e62sv
PGOo+TLFSkeSjgAgOIXJcpklRHCJw9+goPFrZ40xV2kG9xSB+uWi1TTZyiYXp1BrBhocXBimKf1B
qwjeSneiOxdHu0j88KD6JyUyscppy8DiodLUw1FBe4zDo4i8SQb21VQwkJKndgtudsUmI/vS2Ae+
87p5NaJt5lyT5mb2lw7bUhec0SoAgRwcxEs/vnQuXdzRzMsugbfvGWl7xj1h3XXQhR01MHiNceSW
yRqM78wiUl4BsW9wZjFbZeauGeCuRrOQEkpXoXnskoN4kAVNR/dQT1a9e9HUNdGbHkd9UZ1kZ53j
ZsuJQwCXmQ8lVcDiFmU/drXPS0Ry/nBEvFpImmBcnavaPgjoUKaLNcqY1N5TaV96OCAVsxVhU5kq
dBGzbMB+3PGXdNggGd0/sOqE0tGhqYTp3wKG08jy0IsNhOi0fza87/t8Jdvk79Gu7pF9SKJdnaEL
BhtB5iK07jkZPlm5N8Uibv157+/bdKOHl6bcqRL0koFb5L+u+YHZyjG3Eik/Cu7weJMiNIe1P1X4
8xXprtW9edhs024/lIuqhtiN0iPhQDUl3MPKqvehML/V/Bja51qDVDO2QF2kBr0pWmnMdzavw6wH
H7fU7IuaLER2s9xF2XBPy69hy1rpUjp73V+p1sYpXjFLVJv5pUePCrCBuB5gQirpySVSBb1wAm61
eB3oyYT5Zk75Fy28sZZhdMWw4LI246E3moZq7uQu1isaD6dekBCPJZmW2vsys9YA55WG6Tmmzq2d
xWa9CnFN2ygJegyBkRdLmf9T4nMWA4u/OTld4ObSF88iN+ZNwUNHEWltrzosh+O92PX0Wdclk7D5
VYkWJpjZS5wZio5aK81l/+GjUaWCXbSpnwJ5mAp/njPWmdpaOFBm2+MA6QRPdNW9EiD/fd5jexHT
sYA7NYatCMdHH3xxBWTcJNbkrwuCbxr8yo6STHjjQ82/L2QnbHfTnuVbpKyl7jLS/8RdETuY/hrf
+hZqkKevKIsw5VnkLOr2VXTLvLoZfNZmgbrBFy3C20utb+7RucFtrLPyE1kMrR1/HI8SBqrIsNea
LPo9eam4l7x6B15xVDmOXfWfnN1yC7oU0Z/+m1vTIMP3Qu/n7ULZ5VzH6QYZZCq1lyLe6hYypTzM
EszdXOsSY5f5N0tacqhkoQYWOGWFuPCzXQpAryTRa9m8TXn1B7qFOooRnfddBM6i9PC0h1NL1iZO
chG1BkmTLbAwIFfeLHsLgk7EWwocwKSfYz4MKTuySJnKw9mwcLIIPPWHEFedaaL2XEoKxIgsB+QE
XUzvxqOr3hl2QgK5wHv53Dh/Oc5TB4+WPlGUYpLYH8zlSn/v6tu4clD8RwugRyCY9XDObZRK1H6h
zzv+hCzbmmijc1nGW9i08cLg40gU2qWpm8GgbEik7MjWWDw93bD10lENgK2A1ziFsx4femmTSgJQ
wTWAS8pxNK3Sc9IvC+YNN/yJ6j9ZegxFAp99zOgfQ956WGtK6Y2H3mZBJ2PxKqktE+opkEiwlj89
Ie4Um3Az8DUO2o2J0EHz4VcZ6F96McIKQTU337a7CtJ+qnS7jktWWKO9lIxTHU3B3a1tt1HYwT9C
JwkXlbpVuXvl7NHGHKDNEFVGs8zd5e2HirOvpL2k5LqVG0OkE106CAg9kykzbdq9g3xRi2uLATF3
Xl6xLrmxFsrW8T8ZwlHG4eFUuKNW1IpMAcRA1h/ydqrpeDYlUtb4819R/Vbif3SbwKLkcqtYIBU/
gc5rwYKtcclYDoUyaDc2wfJBhMsq2JsYHjzFP3XolBhLnRjDCc+wjrRDOr/tg98uKPnDPU0WcjUr
PHlMm6M4pha/+ctwMIj2ZzN4FcgVerkQ3tlTbxSTfJX8CKl918qTmXuzMaSeEXLjEuXyWWkjdPbS
F2Sw3ZXiQCIDJBagwRTkcaIJoNmSPlh8EmnOtz5ZevYvmJ4K08fTMVGWX1U3OpVRs5IfI/insTYO
RPHl2e8ct3ybDrug+sfdBMuPlNFqpn0ivHHYqCeivaaSCpa/ZnYju2UFs85jAsaFlxIJjKMJfjsM
C/90gMdudsUPGY9GTTAeMeIfrLweF2NMcQrvUqFsJIMai1Ce5WmHvetP5n6NO7dv2Ko2e1k9GDED
mr6toh248STp1jFfL5/3VZ3Aq0I7hL2kGDNH5lqHwdzYFu45Z1wm9NIn6wpXkeQdbe8zskvl/3F0
HsuRI1kQ/CKYQYtrl9aCJVi8wCiBhFYJ9fXjmMua7e40h10FZD4R4YFUtFPfCoTLIdCxjAKIwGQX
lO+Xr60K2Fj9vZfRbFCOOd6IqLQXzbhz/Sdq7UTu6dZ5Vo7hQHFrXXJUX8Vv7f8aYIu7xzBiBm73
vkKluPbRFnrwYWCxURfRFDRnplsW6jqn/gzkB52PBdlHgyTcGp99/ymDFttVs2wj1HsjSuCQH7YZ
GRJKVI/9vkj3JtWzr3TbquHof6f2hNk285yYURWxf+zkMZN58quCQCpLdVMNGyG2bX217afVnwpY
DGWwJ71bH3cts6HIpIcY2VNBO/EhexLsNRuYSiEPM9ESmwbcK5fF1aMO95Yh8a1SuBLJ1lXBvEXO
rxMz5GXNQgL7cAGGpjx2zpRHLufq8EytlyavBaauPmznLpBvP9o7EMrRfvbyEZjPhO99wBVTXDxl
5plbhZmcVezpdEBtJzm2Zb7mmCyA4NZ2wdxQ0kWJKkUkN6PGlxfs1OyqtQdB1oWJ7LCixdG8HZ4t
oGIzu784EdslC2WcB9qr1FhsvsfDzcvZuvahdnQ0SCHhp5McHG2vuKjc3bNsCQnON079rvYXYW0z
ixW1vJZ1vR/CBIcoMdBImdJgXeurRGwKc6/aLy/v/0b3W00oLUJm07BwhsnmX21ag+Y3bxdBDeGt
izbTqZ8zRXYlvLP43ZQvlxFC7GWoAn3+IyiPOhMpO7AWZnFElzzX2vEdHhkRZHxEYqaSBkJpVDbL
iGxE3YHcy4PFVeSIGxAmqmWXwhckXXLzYbQrEYu6atZwXkXITxHqn8lHmaXISwPFJSb3w5zWa4TR
3UydX6veG+VTFrj2URfhqkN9qwG1GRAIB4zLfTdcjY258IdVWkF8wt5oKKhPrKcN2oVJb1pQ8Y8s
y5yLZlZr9mcMtJOZEWEnFDEbJGdhekeb/qXO1i6WAoGnm5moQ/5rsraZJ7ra3lNO8v9pEEMQ6zfi
azXqbedehuKocp9OxKAi+PTLN4OQxwQau6PgFz176iEz1klxihg59vHbaHy64komIuOEpwdOMkDH
bKLjCb25CyaMCqfF2ValxtRk281HxfRB9e9S1/+1ARJI+KB4tyUVeeFdvEBniub9G9NfA5NS0lKS
8/hb68J9FPahIRy2fMWQPweEFWDHxpZSyzLg0tbruOjmAW4l0yQ/gi/RLi6FjTXWwwiJxcNjEFIV
NmpdZlAoWEfUOCW1UJNjXspZhxzlSGHcvE8S0ET3lpr40pKnh6NRJY7B45bv8eWEBAQ48uYF2Hy0
K8iomdm3u7T7UsJHH7AT0DXOHhZVLr+IuR4Ywg1ssGjjEFNiF21mHS1shvopguaC3kEr331OWpVZ
mHig/FO7P4ZSwvxMi29N/3IGe1ap1UGxrqF7Bmvwr1McoObMzHofwfYRERiAMFxn9K3tEbAJIqBL
oj0y1h1DDCkUjFdN/qKqvEI9nilNufOYEpVjs+3YDfig303DWXgeYuqJ9jtBIORVHQpQC94qQpKc
X0X4qTcnhUgyr11o6dcQ/3Vdt9ZDZaJ4zVSN0L9zzCdVaTyVgzhYPRUFtDfEgJM+U4UfNKLhjaxo
MVjnxNRXbRARpkx8DAoBhRuszGDC6e94rAKiGxUQWhmNVGjfDQZlHvVYUY1zQ4Uz1P94VNSS1Jm2
/JCUcSNdxHTrNNRIdbt3uXoV7itnXOIfnOlAFRpqrVjZVagVgvCsMkZPWb4kRXWvJIFl2gXYOOsM
UCKbPtyJ+jp9eG7/IdV9zkvdOM7KMw9a+xRYcTUHLew3eRwtWm6b4V5FTdTgVmrkLO0uJZWDaR1D
21uHyaWIN154qiOMUsUXdwM7kD1iDUDtRLjxmD77OkRGuWOhDSt8PvFEKcys/mU54WEi7uo55uu3
gcG7sWxJksOVjl2c7AHz1+f6qOhJQQi3+Y58nq7Eu3oX4sruEJZ1y+YvJfPJJT2TFnIcdzp4QdW/
GnI7EOvjlazG0mvETKCJuquM8i0p9iHviQ1silA9IW8pfQxZr7yUBiiIX4Vdl+lnQG1XOEVdyJAS
TinBBv96FLkD/FYHib8YaAS5lcvgGtXIDpfGVKpjATRwi4bqzfZD9nJgN0NcDGjERTmr+a8apES+
uBDR6hD85iQkaG2zTYkLBefCsYoFW4NYaBrftvNWKQz+0cfTDmmZu9ADwPrNfAiYYeFLkkiSxn5h
NxEb8jlh2LJAX8DCJS/hQfECqd2Z4MXJZzIEf0b6lRm3rETmj7bfQxxYHm1oozi3PmvhIZoyfn33
pZHbixsf4tnflPRZuaAHAsa5m1EFtj2wSBtALNLg6UBQMlyc+kcMelUYEMNh1NdxQ4gdcl/r5qgn
Ygr+OcgXHWenlE9yuOaGh2c1mttMHdz4lpcHC8cZlHojOgkk+a78kG251uyVhZYj0YnGmFbKdRSu
YjxedbP3Jq+8uqb1S+Ur8clLmTrOyIN6R475RBc1rV8HD2khQDjIvyB/U+poNpoXmWX7lv1BgWGf
0c7V54slG/lIEW41xg/386Ig9i5m09gG7nvYa3NL14giaJEBIGcleYm0yUQkqwTUop9qu7R/I3St
hC9pbjq2b5E8Fh4THGYA2JIiTLnNXDpvMWvvVH2ReFCBGM6Mfc34KC3J0/jowQzxJXBUJoS/godZ
dhaplhBOdCTwfN5zzd4iG2Jzw0QOmDIfJeQJsydUol/1/UEMTzPQCZsjpd18INXdmspnxnFXY5TR
y55Un3SmNUeqLwcKoa5iKv/QUT0HLqT4E1nxs6oqZypNv4j1QxxcInzNKTKuM8NX1e9vrRYdfUZU
bnMWxCZWF+QgeYfxh5qXe4/eonXv3uDRKXD8T9WHvbDdgxzug58ue8Sf3BJdss7kLRbrpnwqncbu
463QdlAYkhIA8ykIt65gM7ITLrpjbP6eu7bKaeyTDQRI2iQ2Zej4qJYEYshFavCu6jOIPSM3PYZa
Z+M5nEkjI/mYAmlvVSuNkydVdw36UhR9olprykHBYNd9ZuxkoMrFZIMsfGcZilXtFJgtN0POWgDB
cbcuCNMIGMvKba3MdA7hLN8P6imeUADnhoGiFPE8aRvUPCxvYWawX5BQUkLtt1bm9JeV3Pfpjyyc
me4fuR80PACI+lgmxucsrJZBfsPYrpR7shhqoeJL1lHB05t5S7AB+zgl5PEM6GBR8OX4RIowhdmp
NPI0yghurJj1Er4XlU4B8BCp4x2y7oHXK5qnXPsMgKJhE9g/Dj9Xi5Dj7XJ1nIFzEcYJu2opngD8
FO3XMtdqckGilWWrAf0YiskGmvdQzlpWL0F4EDyOTXWImPbk7c/0ndvh30hOa4bhwQa0aSws95RX
T5X9Mi637UTW0CCJ3MeQo3BSzCdP0otXhakBJTxlHYQoZH5zaGldCtlyZw+LBmG0M3izbFyCgzSq
lazZSQF8NyW+xP6nEGgEtS3JLOgoC2abpDNn6N9o2NTskdsbG4XDyBx6VB9FvRlt+o/toH2xZOt4
KL1AUkMs+SvGADm1s6KicXiBvki0TRP+oDz/VygjqVMkzR4UfWu5h35EUrcVwavBG+JciCL5V1tb
BaYyMgrthtFKz9aOMSGj2dwBIJ0VEJncFRKJLj6E+VyJVnqz8o1DZi8AwKZ08dBaqIRi0q3FbRJ4
uspBUJt44gBdO+vWyYDLMT64w6ZXMopYJZfHNFeqhee25t3JkpYdBYBjPdbjI1rCxcAijVS5Rh66
9Aaxe4EE4l9T9eiczbNrAWY1mH0xvcbfzL56V0c4MJM1I3YGceDhyPpqNYzNespnmG3cHvhPGs+d
/mBIQjvFohV4fbhhwf4Mh6R+ZGhgiPYx27sf8yyjlvX6V9nQ7SPrpIkmf5pKL1szqA4o1w0yPYaz
mx5sjHYoxBdW/R4pzzzcVuMmVZD1gceK22DloTmtITv0dyzz8FmjgYu8+BtIEEDdzYxM9+4BT0XI
zuXYAcUAZJPjEFAYY5NRq8KT1kaAb/jaCNaxwA0OL5NSfIQKu1Nbde0HKJQ7dRbrDqx3MABMiGyW
YorEk1FtBjimJpWbh7y+yt5q7VGjYBAfVotIFqd3rk/AGXws4teUNIEDujN+RYa5/wo0EqkNeqfB
cLEf+QolrVyApAWTLmGRM+kqZ5u9pd49WKwhr/7ROb0G8+zYP6WcxsvYSPCfQrRbjDpDJz5N/WoM
a4hK3DKNOc9RrnposQVeBFUNt9DrOWIQlyn821oKfwMxAQis2Dr3YbyOjQ/HRbuc93TjzHeKjy4Y
IW/dugoZLu4VJqAGn06ibCwObw+bSsTyVccJJ9ybpy9UPcdM/8gGgAbxclqFqFW6qYotInX0AT+O
sgsQGStEZrNCcNkWNu25H/CZtBlYIMrDbDaFlngxNxcmApSH1agDadrlLEAD45HlL1XlE+mxEzOA
zW3Yq8sp6ykcbnZQY4iYD8nWJOAjcD8aTh5VCG3ekEHQuh7IhIONzip9yu7bUtdDutLQ78feNvM+
c+ssOL8Eu2JEUlgIthUeLjZdvDz/MCmPaAdi+AGka12iSbPlQLF3vkdO+a78ruKbY+39+mSynAnk
K48hBzNs19B8KdpxhP1Zrjt0df3a1n9zXF/Sf2vSdyV/lW40L0x6FJS8aNx5fSrlpRKRlD+CrkSu
DJUSdYWev5kwq0q2+NIzFnxV095cZ5WAp8cMznX7W3nbBhIWpWwXvtXFk2IixX5Y0kUrgGXjkYhz
TCF++1VY5zBCod3dPWVt2dek/yvELa9/IjJMnHhfI0jSIro9/ScdttC/jiXPucrU0HNoSYxoNaY3
SWktRuxiZ67X5XRVl+0XrMFbW/yZTP9t8dsAwAweUXtRh/cp1QtQrYIUI4DlsvY7M95ECW6hIYUd
Tq3QLsIoiK6aQTRIlOHYiLsU5WbGDCaVzxyRlgVSyu4uLTFIoUR8QePocdRHF6N9iE7Oa0gh/W+N
rC3CMGb1ZLiOwYYAs0WqYHyPfunu5i50yWYAwRGa84kGbymrQeFMCp+KSf3hj6x/wViy8s0wRoax
tdA4mz2SsoF1vJDMr1L3vYy7lY54VFIP+dE6tZ6h/2sfG6SZKqifT3dTNie74H/YseUEc2wvHAyT
4QZU0L8CsUE47nMH/zplSDEdBuZPyjXng0zww7OTwiGawNvXMPhyqYl57jm8PIUAgfgYqSxp0Epx
jrh4r4A4BNZbLfcRs9WS2mIboHjhWbGbg2bDewO86/j3Wj+K4urrOc4P8ERYkoT2y650bpSLrv7y
+MskjLlCWHVVwDRIfEbxoZBvOln1o72Q7rQYh6k+aJuKMTSFtNk7y5Z7wyBOhQFiXJMncrRJUCeV
1spIWoWpWV2H7tPReDxeCZwfyMEU0M42dsklABtQKAfMQtqIaTRi3wvH09k5QlsU4b4TD61jZlve
VGPHQFx1drZ5DaqjZtzygJHksgp3aXpFoEOcHRGwczM9MoL/l3enJDqbEDNE85EI1KLRznKJ4lv1
UJREgBLibum3POFgQZdSNu8dzVXDZCVJFgJJXaJzt9jXLjwJgoUz5X3UTp5c4JGYW8136z8Ssweq
Q4KU/+tET6gzMyPbR8lGKwHaIqoiaXpBaKCHvbYhpyfVgUQdYgeCHX2upi7t0kPMF29ggQHHY0d+
SIcen8+Lyd6+1T8CySxM906SwSpv+C2nrR8LRoFagaWkYx6KnpVyWbHVZewidM6umI2Q5m11Rusl
XLwEhURfjoifvkWPTCVjlpxtUu0XEck/VLURr7KuRguSJyn3XmVJ3gAzKcmiVhGsQIKBjJYpU5Y9
KppJH52ely2LdEv8bBK89zJfOfklxSGpAXcY6dwGqgrCjifPZmG/6UxKRFdfZeCtNUbtJTbxyn/1
KKLy7u4jSPVJPQb+l0PhH62/tobwDHSp+PTDfZFTE0W84nm4GCtlLtRT7Vnn0Yv3TRGgZObaAWHt
M7QI+Ig7eKOeHq65SNe11O8lcBKZJyCPg2/TANce/WZjfmprzo8OMzCDqoBtsyO3vu1vlRIrAKt5
w6ML5admKFvZ+SA3ZeDHjHMcdmaxAhDn5z91BEA+95dV9mOQhVnr8cKWJtp6/w4252EV5Cc7cglc
ryynOLYJxI34UKbsBCuPgpNLVY82tae8K1G/yTN2tzFmIaMP/iqMNe5a84O54go2yNxJ4Y046bkG
MWtsqj0pLGw4SlZQPqn0xkOPy88RvViisgsxfsr0L7Qcftce8sA9YGuVJu+Jl/JJK4RcPoR3D9kT
ywpV1vjVWwsVYcLw55XIVaJvT3uB0rUYZmQ14J+Cd8EmQxnuzLyC1Wak+5ZcOmnfwNrlAJk7htoa
EkCaI7X6ibKdLD8t40Iu9L/c2IX9rsyxtjJAJfBoE2b/YzB40OY1NZCuProgmTUo1u1MMCApZgMU
CMnGsKl20txVgsw7fnhVWP96QMSNstF7fOGF8eXyCU6KX81hXIEmvSJ3Sdhbu6M0rkH4IxplI2Xj
nAkSmJutu8UCBsMF3HVqzlLzmBu3HuOkYMmjmb8s4E3/WCk7DQtctJL43Fx+K2+aGaHo/pOMrFzw
J9DuWTJxpux1TAo8IVnPDNX6zRjQugYl+VVUe5vlrj2uouRP7Q9qebPkbsj20IxQgzFaRc8ozWcJ
vX6w1oYNhyk2/lUSVNbNljTrqo+c5OyTbtM/2vwdDV9TIq4RVExPjfSmgWA+hzOEFnDagPoHR/Ay
ZW9pi0z1za2uVn1rmar0No08p49O42F64ITVTQ5qPYZ5aI0GnC1kEKNAinUslF1KqVOP18TZpfY7
KdezEVwTdhCgK2BisrA7hd2Wj5Hhy1/EzT0CjTQwKqU022Gq/FOjvxZrGgvBAFEOoQgC8XDG5Upc
gVpZy8GMVoBSDSA8ZXTUOE5L+CyQbBiGznvt3uaMhVD5qMm36D49FKYhCwLFeM/0r5H5mnY01E0K
6skIun91CQ4pf6AP8uI/SXQj6dyad+3FzWwIUiCpJ6e/bQhSgVxfComKlfWSuNb6XSN8qqnQpCrt
cmSLY5eshE2GfaU7h9SHe7ub8BaaO0NlYchH2vz4MLZCZqOS5W9v4v5mnorfINZrcoK/pjvYkRpj
o+wZ5jCHceC3LHxKJHy1Fl+ahnW+T/6Eu8/bLxdson8YDRZAv3Z9yqCrFBecrgESi4A/5TaEjjSs
wn13XnAZDYjKfDZ7SCb6APBS/e7gqizUNzuCUDYADced24sPA9WqDra+rna1cQTSParmwqBXy8sE
NPtq5G5g8FcirW3AvZoddzPhI3lprxL7T+Zbb1yGnBg5diFnExqfAVtl30YUyZ4i7tdpxiazQ7na
jjBl+WDHCNoLElCzJPFkPSAAFu3LAvsSiqtDPRLG7yRdBRYZFGjf/Luobj6JA57zFZRvFcZHoEAz
IiIATPO423cvsOY9q+IKjiJXd8XkzmW+CmxC/9/I/ulRipkEIDI0VosFDF3eZ9ZL1UmLrtB8Wazf
VUYCjcvuTqOMSpWFEWtzk0fFQbMYLAlOVuO/wnma5JZLEqIRn7LJaRa2xS69veUkJfXtH9tE7mFz
7bKeEPVf6qlIN08Wu+aYil7EZxtvs/MgZox2S+LkfusdpgmMuZ8WvjbUhRARyZbEGza366vSKAzL
IXkql0DZl86hFBu+YPi3MGPY0sEGPbg2EUTGj60/fd7PfmKAX3q2FBEHvpPfoGFPR+IQ7Vx6y4Y2
Rm8+HGU/LYU8/pjgzUWYMv4qxBjlH4Ih9NTGMV5zsHkG+QKt67zmbSvq26g/sckF+mYo6nXGAlUD
k9+xiKTA9SzBiWujLlM3gk4qnihi2izFe40NlwgcVhATrYlzd2KrWsRF0RPCqkAnHEfjvM+J4c2P
pf0UydYWDFB6rKJcK57ZsNxdmHJtC+YahFVbq4iFCPlQbO4MFzcGIyFCldHO6JjW2NXQ2+bDoebU
dQBLphilQU1x0gPG1sDQEIzcHZmnieEVc9fHj9D/qK0F7iaWoJGNbYVQ+EbzlnrE9NvoWc9DEP8U
MSIU6IVZeYBLo7tAS5JZ0a1SybhzReZoFpx1/9mSZhAeKsOn9tVnk3C4yTc9exPWKXuvFldF0Kiq
SFuQf4FSdTzSHV0NNSOMdQZ0GcefrrHiHNt5T6iNogDBy7GC4/MuJIQJj0wjil3Wb7CcYecgPJ5k
fDpjfMKakVZQ91R8vgI177DO9GQmsnbrlZghfHveudzef0N6wQltFzcDC8/AppepS5+fIu5ojg42
sFFPt8CtmKFiwwG/anEOWMpLg0UbOMhGNQpfrAp/PZEtyTNEiKDzYnSUyRO3x2cZ6joA0XnHu52U
V8VIZ4q1rvRD5LzsHKkjW3LHfPJZjtyhWaXNFGSDosUUME31iBppUUyxOWH8UhXks57UDFhy784s
Yx1yiCqli4JCXw6ov1F0KDrLT6ABBOjC2sE0ykEfNF+ah7ta0i0RdmNhd2RaiCSQmx+t7z9cIigA
9XnNhNYbd2P4zAvYMsCw8N4uZPkS6qFDPqsjL/F2Cf48E5NQAx/gQJiWzUxLB3FaougEk1d6+wLo
Z4Qkwn+VU+kBIS5SnxYOu2Bb9teQ7VsabnUySxQ4A0G3VjpiELYEtmFJMNgO6QUSaEplmfjrtPvw
+kenXPqK2BSGF1CUDT58wS6ij/aNRsSU/10GI5sBcyHjr0FVecLeo+LQ4AusQ4gSXMoZx5LlPDTq
JavgBiafkFQJ+ygxYqpU4138sLSHSSlS6zc/fB8HUE3tU4YYROqT1IEY3IvoMw2xY3stAWja3jbP
LT+1si+dfZXOMxyvKLWIPUKp1WnU+t+TlNT4bV2eb6gOebZI+TWL8KU4v7ZymSDz+clMdgq2oH6N
BLxC8xDZTBb8n6D6qu23irbDbxMwResmvlW0iPbZ7ncdnsH0rooOZR73fXaufF6w/mgbFwf9qJji
c14ILnp/qVg0LF++YCerKIusejiYXof4o/TFykKSU2AtjMWOjaCDLS7H5+iUa8/ELsR0AbVySyot
7I3xanGIEFJXBG8tJYnN2kkDlkqssI4GREVC2oH7kma4SFvnrePfN3orARiA6apUrE3XLAL6CBMi
9KD8WISMeWQ6t/WuUT5VXi/SpKEmtuExVDchcoBS/KGV9MWy7ZalshybEfwMT4aaLa185xVkCDu7
ULUWRMUw7gPty4/UA7LS3F91FMvUfzboQEcPiBp41lyf68yxxMrml89LTjXXn4cJIw8uDdYRIkK1
ieNQ7v1yPSiT+AXXDFqGRybITdx33YX4nyJYcInLekG8buu+MndXhdW6CRUS3DpUJ+wwvtpi26AP
yz5rtAmlc3f6N6Xfq8lzCO8KetZQbjTjoDIuFve+2ej2OqxvAmkT+Xel95fgQisuafWd6Z8iwT16
Q3koOipszPmIdhwma8WnLA9mcBPyvWcyL4uLQ2agjVzbiC0UoPlcQBmsCYljI0LpLqJ2KcW3SYJc
lDTcY6uYomw8hPJCVBEHKChG8v+cpaguSFwHGtSMVVXLP5rfYm9f0oY7zg/+/qAHXcceAHuFNuJs
VMklOun4XbhRPfvE3NKxdmEG3Z3rPjnK5ga7etGyw2icYhko9hzmLx2ju1LIl+Sp8IiRv5n9NrG+
U5Xix3/r3E/LudR8UijnFVIs+AV6qydpaAosran+rlWFtnzvIv8R75j5mcYas8kxnVDiq9eiWgrx
3sEcKWLMDSwkQDJM2wLYAUSyXpVqnwV33u+FOdxiw0WslH3lKSmRnbYY6IOS+r0uIUsj2bBOcGmc
muhbRGXOl4JNrbAE5k6mAmkxb/qBUa//brAZEm3+HFAk5Ox/Ya+EDsL5SAfgO3rHgu0ZC21mEAES
rrvm3g1ljU6yR71QOpeY1DGlIr1PWMBiSBkCPB117aIy9sSDLTP3JzPVR0uKrB3CG5RhuAKoHfJ5
lUHLHOGgshaO8jfw03aXLbN+3hFHa/gr02NV3iw8yEFNly5Chg0GktWh+3WzjhjBTxf5q8pIA9kY
wnB05bREhcGgyWeCDIisRFxMl9lIUiL7D806tCywpUoRzzPofFK2InCKThPZr3AxvunILot/qbFs
mr2WXNz8Wxe7PvudPg2N8FFj2elUWghFNBSa2VaL9fXkFEr1NU1jyhvDl67BEXI5UDIVMy81Bxkz
GSMhxyS2mTn3VZk8WDgcAaBkbnIpGRyblAI1ywStYGIlMawym2aCbNSrxCevDhFHicAAjyeGaVUB
qoOVellxeKQrld1db00lNUu4bRAxZg+BqTGeX0nlGcQrrUaOsrfUV119uPia89qj+WW/SlsX6qeI
ZtwCrlJDOiQNsYX6woziX4Jielj22svUoIfh0TKp7aOB42GtjDeXwZF5QpRvATsDyIYHbKkjNG4t
ClTO4TGfh2o/Y1ZT8scUzeBWvQ/6MYtPGFdadetZqMk+a+VtCN9EFDEa8zZqgKol/RIsUkoY8FbA
EIFWG7s8c/+NNvjrMLXP0mU0W1nzvCNv0Tg6VYjxql3ig2OAoSrLyNmmw6PD59AzUonQgrVjSLm2
SvuvMsNqOPCWQEz0i+/McDxG7SkMAa07eSzFCSXpv7LwrJs7O9wZWjs3ino2OEvbOA4eAkSYXK05
fDhq/8lLTR5vg1uXZNdJ4Z+43tlEcCgh4+DJNXGURDa2QcSoPQxYL2j3hnOKoM0V0L2wNMxMF1CV
aBZJOpL3Bn+LkXVge7Mav5ChrPLq2w1BxX0ncsNxh/vBrCBwTfj1L2m86dot9T/kdGFiOdduSgEJ
ljZTpctNrIvorllzmrKhdChNysFTX15y0BM881uV2YHdYb5HHaBEH4FOPNjIHNrvscliTiwQGfm2
vmgxgXCZdNQ2jGcPQ/UWl3dZTIFowoUOcLdHKgiRw/vLKZKQPYtDGa0MppdZpbNHBeSSvDv5y5fP
yPqxogN6PRhyP7539N2/gaG0IWKwuLTD+Hiybzv+bsJrp6BiBFJ0slCvVIvQoNEb+O2gX2Gj5bFF
u56TE1TgaGSmngIc8Vig5kbHcvaBRbKtdk6/mzBF+hRpAb3ZBoI3Ft8xtp3MxRx2FcGx0dGHTWFC
b4n7CsNjqd67cZcHN0PDLgxPBgIgKX+0gguRUWogjB20nVBQwqwbnuvEXzbT8OWz125OvgmQN+Fq
gY1f5O86H7pWsGpgTTKum2Jbmj+qtq6wxnQ9Q6KpyzQ/GrEyE/xsggCmO68FmAgzeqd4D+ttEL5V
/UcVXx2N+ufqpkjfhu/C+86mZhzAdLKLu4su37VyW6FB7fAZL2g17Pw7ZkASDaTp9vu+IcPqS/LP
+ncQG5a3a809ddq6CtyZpLllKmWU64atvvYolBtATlkTy3xnF+Ehi8cyOBCZaB4zQlQMDu/0TYVL
W3hvoX4dszfpMYzsZjruSHSxbkdK3o7Yh9I6qNaT2EuWwRZ6Wlxv9CO5+ea2HdjsdRaWy8hFcLNE
oaGTraEsYtoHazimxtNULx7PsF/sE7KY0EYVxVFhuEWHxNG+DqplIteGoLhAMb2JjH0JJmJw34iW
rIaTma365mgQx47AjzzzsYhndrhJ1cPoLD26uLgkiWzZGA8Xf6t+yVmnDMS4aMw9Buuvx/6LEqPA
Wh4wtPW0tRtM7L910l8jxh62sir1bVokq2C4lT6SishBH96tK3JvSoU1tGYxULCMeYGDXwBx0ho0
Bq21i60jcAYfzJYRYawKUUTEDK4xuDIrSpjnlDpq/XzXYMhJx/Zf6P3UeUL98JhQUV0AE98vlgYM
uwFAil4x4eiSR0F4cgg8nyLcdShONWBzeXNysvFksXkqI+L3anujiVfpbPTwMoTRKufegARUG2Q8
aCt2VVJbJfG6SC6OpS17Sz6SdsjQ6RGehO2NndmKyRQxGPFu7ICP9W8VqlYT3xQyhR4xE5MMp/pC
tHXU+2apdYAnRLRM4r3uH3S+nK7e6yx3W71h0/3IrPQaV+n/Glcmhb3yMeGk8QrPRkNyL+waJhDj
g2isjv93hCtf3e0Jw99sYvcokGwIV0WFj3zAXdvKOexQy/WHIDuD9s85jEKKYhNoXKM9Uq720ONT
TGx4KoRuRebdU1eN06Oftcetj7TcwAmW8PfK+p3LJzkw4KpE/+Fwdtaq+x3UyU6F9Icx0GrnYJCJ
CaqRX1iESXFBFRD8FXY0mHSKFFeQ31xyEodkE6870jwGpuDO01fpidnW6crNUG/ku4IhOdD/kBvB
6WIlC8ywqo/NfOY688EIv2tyonODey2xJnkUeoxg3abubAzGi4JELZMYxjOKTElaSQ05i0lwUqnf
BlHsuh9+m45Pqg1+KpPSymZXjjstH+O12/CzaxCcieRurumACm9YFbY3aR52Vkex6YVEuGuNs7FU
se+LEDk5ltbeXrk6/XXZofkIGgyqrZzn8bDwveiiNu7CNsgSt1+qRxOXKi8jty9ag9W2Buxos6BK
sFbEAP/1kiTFsZdy47j9IalaBBAlL+vAwJz5qBf/lliTXVM5DD3itlKBNqv2DCvpPX2Q854TbYdB
3dS1/tmWA9YtbJImupzGYXPXhxyw6AnQAc2qAVC5GuwiCDymif9KNpuStZduR1cxOOg1IE4pHris
BJpK1H1lDVYTA7GvPWTXsUvXQ65vDNVj4ASmRyX+zEKskvpMpYDEWQVlUSfa39qojrrlvA8K4qKm
do4iD95Lhpqd2aszXykview5dxRgVpm+TGzvGRf+fpQ1geQYJNwwuHlZf2gS+R9H57XcOJIF0S9C
BDxQryIJeiOJsi+IlgNQ8K5gvn4O5mFiJ2Z6d7spAnUrb+ZJKDajyQ0fumw/ET+0VLnFFYMwnFxt
ImsxTIypYSeJr2BX5e1iNtM2icKJPQ7lLsSt4lnzxko4Dn0FgNnxNPYNdN7jHuHKG0fVoYh5H7hh
1dJnSVaui22uklQHhBZJ4JD9mynmnS8m5p72HJtiW2vDsY35L1qWg0lG/PijFWAx2oeywdSLkBe5
pNqR9RPVrmsqtGIH0XYYyo0whqAvgDC4xrRtwHqNdhuvEtfaYvgm7cSSLOfwbjHg4PquJ604Njig
6Mg9paH6HCPjZFXJHx10v8KfkevSdUWjqm23W2kXhwE8QAzLdoZKm3MrdqIM2AWeUA8Po99dIwf9
TQAVWJ71X71w6+OIhUoaxVVq4qWVYteKjPtqHW20ZAhaR2CYb96qrODYxLWX2Qy0kcftIJx2dsyN
H8UyTrnwzzbbYdWBbzmMWucGiaX3QHQpaHdGiOuEXuF/OnH91LcIdrS8uOtJRMVF9xc+UpY3qzD2
8a6VsR+YumvERzPkpULtM9cazXKOulMLvLdjkSrcBV5YsS+cCcvVvGytxrVg1CPd06rRb7Nunr1V
6eaMzlXrssFMqhqCQleMQMqbiFBEpTkwQQmU+4VArJeFOz54uNmIro3tIWsM4fA4dANwTVM4eP6i
EAmzn60B9GqcM6wa0ZAfU6MZWYulRGd6NsytKpy1U9b6J82C8p/BPvvkGaEJoLheIiugo+0u4jdi
W/PWDwsPWnDaYgb69Qxs8LUsYIPJISVuWRESZLXJnGqLlKSIPRanxJb2s+PImDneIlRphkn9mrkh
wb/UtXFr+PNCaigsqG5d+UlaSCARR8AmKtOy74aW6+8t7s1jmtnNTZq1zpY7oYMNd9uyxehm3Arz
pPT3fEBPkX3NQleThf9VtrEKKhBmayf0kbD70t7NuoNsOBc5CUcVQQQjoiEzZ2TqLp3sMSkKkMxD
JES8S8rCGAlXjPwSLQ9zjqQx5rKZTvPvaPBFGRTMs9BW7Dnjwu0vLNizbuX5RfqYca/1lrinUbn+
LkwRZvHMivsc+fpjIVFUeznox6Y1+60xkrtwork96cLtX7qWHr/YEtnBL6k/GMc4uRm6tG+DPlJR
5sMDwIwev8m+InQ1jwp3tOvRoj2PFC/Z2A5dAkJSUodYWtMEO6Mo3Y9aN62DJFdBkdGkr6lsxbQw
wLJyTF4wma+R3jMS86533l+rTNJAXj6sMXuVbIdDXW0nP+JrKArepNSVY/vpeyWoezOWAFo/wseC
Nu1810ubbwmA7p5rLlnUqkrjg+a100ZEenbG+d5++4ZrX31SmbRFqXEG2CttrkWyy7x1I1p7XSUw
hcrF+oVDbCb6nHaPImky8nKUFVUxY6xnElUtaw3CuGaOgZogAXYmzcl5wsTWObPc1L1Yvm0DKA/b
ZDwnD1AiAYSdhfdLY+cZjbbOtz/51YEanju+rYCYkiglEh7rC86Hg8RegEe6z3RcSc3h7JKYKpoL
Bj0AfdkQPwHeI2/Ah4m1VZDsjwoKHsSprb5MiWcTpoVf/NY01IUZMG/Hc4LZjw62ZHJKnce6Qpse
Z/EFa4jvIg5qOWx9ZCRSK9exrq8+OaSiBmVhx8krVJIvDTgnMKHkzw+zILWx1F/zySReyLdeqqSC
2iC/yrEBYVIG85KLx5KDQlLN28Eh1EiZB73fc7vL9J0L/tbb1bO+hRM8AGVmDd2TiNM/Ffb9UtSo
U2e7O4MRIZX0VrRkByECC5AF4ldwBvgEu+wEnFL2nM43g3WWoisz7cIDFK8fHL9Ewtz3zq0ek5bW
ijzdk272o6CipkmRjdvF1svEVkmF7RERjUTasOIFCInjc4h/sdBE8tWcLwJZg8N71Rtfg/bb+udK
/zK6oIIxsoRMUps429YgV1PaaqPs+Fx5gNOuJrSm3N571bTSxp306oUMyJb7yxS0o8w6jSwWRXDY
5wttF6l9NP8mnWTaYDqUM77KX7XEUkiplJm30fKf0QoJjhBcS5sEs/1TGvPU+PhiWdlkOTwR8RC2
kMvf6VeF1eNq730emB7V1lzRLZ8Md/ac0a+aLTsbUO+Km2ERtGzSgDJCA3OYGpeS2ZNnsyInusPR
HIOnm6jkqCp82jGFTKZhnHzKmM0OuA/PiVuOXAeLnQas147yjzBUa9NA8I5IYZQAa41tMZ960wmw
Bi1BxpISjWKmbyRrUV2Gx8Gj1GpiAefUxxieR27UQY2juXAm2JMjuWEgm/NmrLpDzPe5q1hhhtsw
nZHFNG8bIZHH5KFs3mdtN/xU/ZPBK7pUtzS5DdX1f9CGYG9w88rbmD06IXseNo8qOkubZuQQswHf
AGylsoPLht5enMORiD2lTNq2d+F17oS1bZqTp29FD0sqpaCb6rjw3axOXsXOhZ4NSVNWUSHZ8lkQ
GcLltHSQ1/0mHy4d8MRCfTQ9b6amXc+5eNRdm+5MUjhAzsCKGQ0X5Ke+uCj6/+BDrHserortMXDD
DWfFip3xWmSP3cLwRrvqijdK0joDGDCM+xr3Oyd5Q2MuAyY1ftYrR/NmJAiYcuP153alJTCxUxaw
vJ+Tedo4aO+tvGlMWE22RQ3UmUCcIGbrXLz5NEUWiveJQ2V0B3feO/AUtcPTnPjQHpwBn9pAycz4
z+ChiK1tHl5xoWCitsSTi2RKv7tjnoZ4R3ONIAxr3/Xm6rQNxSjMkTAipP3eJWfMxHiPsstoWW+x
n77NqKOp+6UPOwNbybQb7MccoOGA8K0UoOXpTM/k2CM05GAX/9+PcBQL5qmMLu0JTETxbif3KgEM
5jz22BgYWqiUeva6Y9QfG8xtZkN4/lqaIJrQJwseryx/ipPzJK/EIBZc2IPyoLBwJuD60QjN3VLM
BQ7ZFrlndt42IPQz+qQRkIaRL1HpBIMPoqrlxYvOqGGkHWkL00C5FdCQWYLiR0u9lyE6RTEQDwqG
NZysoQOoUdcJgaA2XEjpp1SLil5gQo6YFuhgAkISoiUksEqRgke4DO67Mo5Y8Rbap1nteo5WyVqU
SYJiU+1mTel7wrIXITS21g05rPqLVweWn7G/lKjfDn1QHqR/ukJaXlA9hRnJP8B0OfV35evM784C
2TF7r2N9yljbAqVUNBlGL5K3VgddJ8F+AYWRrCEPcXFJUUS58dVfxvDkRnezhYLEKlU/dyEhD3d4
MmVKvsxf54sv4MV2D4xDetxT9/EvMT+iyDooXrxrDfyFpbWbuP/q+awtDZ3hMI0BXdr2fNLkwdK+
Ddhd8LDlXjjE5g59vNXreMVVryWNm21K65t5JeEikLyRa9y0Jn2p3EMICI4kY0lSV9AAagRV7LHE
0EYQJ5jFsi9T4QbMkFT2lNaR0A6wpw2ImDlXNE46jJ1/3fDh4O2fY0VItdjq0rj0rrGP9U9mnPXE
3ivvc0owYzCvGRlmJ9qXdUDH/MBbvrZpSWR/C6KiubrconD9ggRjlxej2vrk88kY0wNaJzcNQmYN
ezvNLJgveIXp/JtNKEis2dxPR6O/5Ci0p4G4ayg5AKuVMkcCaiaXY2xtTbuxtZexIRqL/KB4w2tY
WNJWBk0DXKejQG4aMTJ1u6mOgzgiKUYd9dk0znF9a1QOn9Yhx0WBR1RcbQ+BTe1jA+pvuIsEoWMM
ayWucYX8We94k+t0Kto22PyA6hFvPKTR8GSVh1qjHtL80zq+lMaHSiheVD9O9qUsj0Z27yHHa097
tGZ8JD7PSvtOlUQJEbbdKcz79IeY9XUYth6rWHkwEfhpG3buauRd/TSmbxJFV0KmPsXTtabgGGuw
fQJobPM7fLEoIjGy6McS0aftXTxWzgYOEWV/LLfgxrzXLIkZJdMlOh7p0F+/p4lehiXYmJOrIbKZ
mH6gZ+Q8CaHz2u0Qb6t2ogaAHIf/3WrVuoIAWiRLZprUE3ZknGGqoEwrVruMZjeLsP3o3YxuWBfL
bavrP/Rc7VpefgmuMhLdE4ZJy3nGPMbUjs8bOpnq672Zvzg89AOawDy2p1bUx9otgnwkz0t5XN1R
TMUFahYknVWxr9EHzRHvhwGxlgbSTp6n8m+uT+DMqSO9grSZnJdSgRoM6Sq3edR41WvEvPqnAgOm
XX5PAtsCi4Aof5twO6QaVVSRt4gHD1xprn0z/NYmDcw0Zo0xqILQ/9/mKrUYGhTaU+1whBtgELEg
px6bi5ukUcMJ06PhvOs53vQq5i7TlfkhE878OlHjQ2tBFCKNVA4kC7pK+pEfdXvxapIz8/iYAW5v
NPZWkv0SPFn4M6GPT1cBVueKr4SS65FdjqowyLrzP7cu4yBMrzEM1mBijB1swr19fE653k3WcDUS
+ES81B3H3NZz9dksUVfrOsEC9ASo0czr1/mkgoKKswTsv32a0uTkjwnMMqJINuwHFLFW7R3boIlQ
yk8+cDdfF0Xv/4SZad+03NeGleb3MkCw2IU4Ems6CypovRR5rcZMLdiad42/GiUMYnUGnxRhhQfL
zDeVg13Dl4ElhHob0Pv/PL+d9p5JbjcWXI9sy36fofA3FaGMwu6W2oFm1zvczi2WNrDT68Bi9bsA
j40EvbWabL6ZGfxi2jn5J69jVz9F2oL7x3gHP59Nks2texbsx2OJgzitaWXWWPCpEE8IUQYClR1X
bBL4nHChwkbvkwnK2reio1GJK/0pz8XBkTZIR0RCG/yWU1y8MuFGDZqzZ4YbAUy49PzyEw+6qQ5c
HFWh6+qwg7yvJKwvvmBOcKQJ/CDcYq/djoTHqrja67T26CRA+lR7bti7jNLblawXvULQ6spphbuq
pNRRVLRCWDhGiA65JN11StJn7IioeYHpEk4JrZtGTLfsjP08xjdqejFQmVtvBDDXGL86orVWUzWu
y/W0PPkOz6Zt539+AdbElLAIM/80zxKGav9X+u6Rnsy1TnOVV2JXQJ1pHf00tBy6Bj/2yKK0J6Fe
t3nPaG2veLnN8YSZVH/JrPFYJoR9mAbNhtQpVbupDy5cWC79YN4x8z28/tZZm7VNRNV0hoG5a2i2
6CiEDD30cqyeAsSJM1G+DHjHHlpiNkyF0jnwC9fcnnl9h7vO66lAm98iE0p1DEVoyeiNouJGG3e/
qUWKgE3svWiaH+G53zanjo47ikbR3yh0LvXcQzoh8KWn9ds0DnhI2gNZDFwQfYdin3Y0bpicvcIs
Dn5MTFgPWUvK1mOuMViXau/lYD23GbAHs3JPmCIfZiqzHM64tMJdOBoggkW6Gen8UGjTGTZy+qLH
m1tpQBEQb4pmstc9b5NKwMcjPY1JzNviylnRx4WtUJlN0CXDpgfx6bHiaLqONYLPxEWgkJlxagnH
FI9Ulx01pR/zTN0HI3+FoPBKxwOXksnvNDapGXJvUVfab+Tkzc6yfOLOjBx55LApDN3Fc1dj2ZN6
GrQzi8VKfCRh+2w28CuqmSIREnycKIlcE6sgGGS45rqPdChBOaagKG5Oo+me8PIfXKyawIC2MeHo
jK0qcjePlmeRyrTzaxFGxM0n/w7eqznEVeat9K7SCWrycLPBRcCcSbSGJePg6J1aQ283QscnqPnY
LbpJx9NCCxiy6dyxRppdPEox4ZVYOdahNgREhCgCEqloOjL3Y5m/FvW0xa7xZueHMpyRsl2sEZ06
41Vzj7Iz/F+j8v1XpSpyzaH/pGvhVUnE+1IUCMw5+L2QCZBsRvRSmme/T9fWwNBR/yaUT40JxL1a
Z5cVr0cfQdbNi0/lGruKTGCpxE4ttPP+rucZmwFSjvm4GfoaqQ/dqJw2rv1Ze/HBcyiFDEktDk7D
snuClT3JfWGzpbJq59hFw1nXaXMrYybsqI29h4rPPukEPuz6ZLvoLiKnOelcCHq7Ab563Kn8mYxD
GyLx20AYn/vkHtbvWn9v8Bz0qPAt1qpYe8kwmtsMrmqg6lA80QW/oAUFohwcB0WNMAfYZRz6p5xH
BXA4bqAi2WmY9LuovSTCJxc2RWLc52kmsNMCQMQ3wpa18L2fWgcxWyuBm3oMMddmoiVFyCsxzbLn
PndB/udaJR8bnyimp+niGS2X7jHV6qtBZyAVvo1LJykaH0m1ptkj0kd3Lxb+aTuhrrmCNR/vQ+9c
ma0dZLIwds6cI83l9rwqRsbFvs8WW8jQcHOtHFD6/px9g8yp/lmcGRSXLSAkFEhcIpOH8lLFA45D
bVQjnywfxtB1IYntSlCy4LM1qnrcldJlTPK9kqIlPAsV8TXf2xmoxOgpVfuBoIZR15tmSp59EzOL
kDg7xxFOmddm8JSruQWPEsdOe4srjzeK3oS6t67H1P3H+TbsePSx3BgsVY5jVAzcPstsjdlX0J7p
xw0Fk0uPcWEvilfoQ66wDGyKzRSRPpkyFiAjPSbSkPEhYltd47K3wY+3Y+eee/7fr77FLkHrYF7H
VfHqPIYhtsyw45YB5sq6W5Hs7zKKjDczbqJ3sXxh+OzmB202fyy3jM+wOJrLbKEKSJYIMrPXubKP
ERQEjB54aSwIO1MoQP2UT7bTBINwUfSHQ1VgcElB/GfFvh0KjQ4kDI8VxkpR+I/eVPYQgBahNDOw
tLvpTrOATNTJPUJ7XRmhftXAWcoq3bbUAlWpdk8hs+MOOSQZvd5RcuSPjv+XjxtrE59b6jyYqrw0
Cdve3KfH0dfjfc/KMOLZWi7+ND+7+lVm/E0GbJS9+w5W146mqm1aFDe7EydS0jvT5PjKQ8BhDcO7
PHi5/KlRd6eHmYIC8sxM/Kj3Z1YQbf/Q+2UlsQg2d9WhnEYlrix1hUD/lMIj9Eq5dd1qW2NrUoM6
jgieio9xrDxisVEb6e91Q+ZsqPkUVYJYGUmogVEKGtbLmpKpkH9BkW/xYvQLA4FkbdaFe+Xo3OG4
R0vz0YrjVQygoyj0tc6znEquhbl5Zg3/3NchgU1wfL2PbGBLaJCJ9+nXAwb0MN3XDSZJywN2w4Hs
UM+5lAOYzvibQXKL6M9lBbdtmFRG7Ecmsq0bGoTQx2e+Z8/wpXFZsgVnpdIbpLrtR1oZb8rHzBiX
xlaUaj31JNSa6RBP1kYAI7czdYKTdGjtKIim4egN/b2UxRNW8PzJ79GsovSfz1IDkAjwafCemCwQ
Ygx6JLNYXlmN/qoG5lJvBuFiMGycle9iUshV96fN7vOshVsjm15d4a1EPa8yzK+jA3XAdYitVmm7
cYX6iOv5nipWZbyAHphRkwczJInltwcZdxuvq9CrrRvflINMI0rJ0n8F1fGgjeQmpEkFBwcI4h0e
dkp5Jt1j1FSByo+YgUdiwCw3qzDbeoJCzmGE5RK6eBgwyIzqVbrHPnou3O8RLxkU356tVNLSMAl2
MyZz7NGdOHFLbdrLVODNAJfUfC+NX9IKIea5J+Xy6tE/G6i44w2fyobaSFenUm9Z9AqWf+suNQ9V
BTKiJ6AzsQ4V9Z9T+R89rQ2rdJEy6OsR3ofF+TGXfJYsLlmLbTvVrB1CL67xGy3Ma5b6lti7Buhy
wz37Bqkj5OBSzo+8XNB41dEkqCFs/yia7hRl5nMX2c+25R4NTUeWH9Yp61oz+o7ssz5hlU/+YVLX
WOY3cQ0eu7UsNu8sc3UTPFnX/FQUThn8QB1wbR1lgYlR7CN+v7z3dkpPWMuGD60/3npthAL6Trcm
Fbvc85LuXk/11UDznbT+XIH7mPrmvemfmmwgSFOdOPWvQOR2fTy82eCrethVOkcPxzMAtXtVxXfh
PkJAc5vilsScSZnOSu6Xtp5ifq9DeNpLFPwpdV59SDK+YT/FofLOkiImg0wmhuIWqHIaDitKg7xt
HBtBxg8tZdBtpBEQctq71rTy0APctl671OpF4AmitgwiEJoWiU9TXdvwKcrkoYhq5FAXKUv+WFhG
Ztt8ndGmIvztE/+55F/90NjYrkKu+CGubCeX0b6nDpdLdhGavc9YWZd1vi9c9sx94tziXjymEVYo
vfX54mKIJ5Bi/BZQmlW2r7VPAd1KuNNRARkSJVoANysLZVbcZv/MNvWh93a69merv5GKa/UnNAD/
+8kljDPsbcE2+VL2hJkuen+pM5w4dz4IWCyX0LoMxOlKB7iaHCEc+ZA1QAjJbz25xeLdFz5+4+oO
bWTNDmmDp2UjrPQlE7h29eGtLmguZlNF6wBFw233PtvGNoqzfWuwBcAb+Whq4mLA+5CxcFflWNEm
63HzMbsZzYNQXlLoCftWj2SiSVGfTol1H889xe8lxMj8oncjsSlwX5ChZ/TyAueDyWTYip6kgh7y
XU8PPc9XWvDAatEvKNSNOcOFTsLAj9Rt7rFjRv+myni2GjILMFiKQ1yOa1PDmt541Fwzn5jKBYIz
PWWpQkK3MI/1SfViMZQm+MODokw+KuEyRXW/7BpeVBWxlFabkMyrNxOurfz57sEkYJyIWK0APqmT
D4mQP8jmq2Nk4QMgwG+6ZEVzWgC6Qewi7maNTeRvCVLg0huAjGk18YzO3GkmFBuzguYsaQjn71MZ
ofvNz4lD60n5bBTGuk4A4HjI5oTc3ZxMjc5YzXsi6cWdgHzCDsaqoB1E/vzpVvKtIKA5ZNofbuTn
JoUX0DLsJqYMjDrZaKrE1PZetdi9ENhHuCZqDEzEoPaf1OkdVdhcINhGgEHN5yb74qnGPAvaoOzP
yve0jZl436HZ7XJgZR7rNjpDgjTy1lb3aRNf5+9i/onPvyn4FaRldrNNxqu20tNUaxwO1lto5fyp
uruRYL/EBugnXMEuZn3hKQsU4AMTFOes/GAcftgqEjdCbZPVi8NSF1MjqTMA3PkId6fkkmr1/7qc
XpfGZp+i8Puwg0tBeF4aEByp3jy1nr3JmXlHmLuYLViWJg0Ym+q47HIkW7Es5lJGRMcecTqzEuyP
vjr0U7sOy68edY3f8gBmQ/RMU8TAG9sE0wF5wEGSAt6Wx3Ld0A5g6MRIk6cC6mkN0olLSeU96ult
0D4mGR+Bd73Mot6O+fMg73NH2/S2wlk3xd/S0t9F1B0a3hyOpe8xHjwpm+VuCdzOPgzpvyYE4G40
i0jqEOMpsschTLeMUUtI5zo3xk7v0928RLSm61BcmhEasldeEr4YpUphOSDxkEnG2fKwyHWxm/6x
eSf0vXAhlfwNoUZ556x8TnDo44/V2CKSfZr3TQEG+Dlusu6oM6SNmxFTlp4e3axMdkUVSWB45GHN
r978dSPs28aTmPbAImvYKHSS85hv0Nrh0+EjrPa+wq+lqZUvsqvTANPmDulG1bHT+11V8GNMmevt
DI98KZGVrm3zLU3oI2PeB73M4U65FZUZQ0E5iC2Q0GRPIbadDV+dSwCFfc4w/evd36KlaDs1PGtj
cYc4xlancajn1jEU1Vq41GrXDZIUnLve3UoziTeM1u13leh54C71fJwj4eStes0+JvzBWzk9Q5dj
AF2gMoYo7TeyoJhzq+FeOZN7GHubFjy3no5AazA1l4BC8t6pX4Q/mJtmRv1soyArXGgxXsxawOeS
BVC6sCE3lTCg2PJPY/I01OYOpJSodz39CxNvD4CY6aVMCsrgEmrEiPXwQLEb+/CypxIgcoZiyqkx
Vo9x/WOIj4kCySbXl+Y7luSroXoxvXNK2bzo1VEa6cW2x03i8RXrYAZaY9B6FA65ESSco7nY0xAz
Wh18fGDr/5oIYsXQtac6pv+CZSW1WVyV5BcH9oPRwoK1zHURMeFZxXHqf0q7YPmRP0Tl54QxLpvO
M8TVxIDg8IuDPdEvedbglaqQPF3n6kTfE++gTiOGu2YjZkoAsAW6NDqJNoD26HSwgdYQnryENYzh
+M8hLhaqrgnoKMJePZp++pQTWKOL22QxajgxeLiJPTtcT5w2kfU90CHQ4vLEPFWpxwi2uVNVR9kL
Bmkwq3KwsTUBb5YOTVWhvW34AArS+T3V00uL9gvlTST1xLosu1WuDee6eW8LdVbTztJRBAfa0G5l
FQLVpjKsOxb2EVvrQ0nEq6ZF2UnEqqH+06N4OSq9jaERBi7XtBAEMs7hb10jLCrOwgS0yTjVGuo9
cKw09h81/VyzT85Ggz8qXVhd+eO4VAEV0y+P6IfmazSlQLpyGxpxj378FllAI9pHizq0Wgtp2CNc
Ut4GUrVd/NgZPBkQUrUsPuTIPomg4rnTdqH2680YICKPDBpfXnqrvuf4RkKdlkLyuCJnTeTRho1Z
ssEQBd24OAvThJDioMJxAWWErwmiFdGJe9LKyNpPJYOQftD5QyMCowjgOF62DvH38/IcFoT/bB04
o6/ZaO18NvFW9u0SKG+9V1rk9Ok46OqxBKbBggHm73inJMXwTfZS+gNSxIwLmQHJqr5HjBl5FzRu
wP/ajdWkZExc2kdLAu8txIKqw/pm/Su6c542+0y7oz49JH6yjcq3JQSftdW6T66q+o3xj3lRBzW7
5UlkuV19T7G5jutrxT7CIvMSincHW7+t72ujXavpmBDCySSGJUABfuKIfVLhYMNdq7fpNqIWroTC
NdDk67jdVsf9ISSOWUxwAK1N9z6Rfc058IALUpoC82QY0Q8Ecfjhs2ZfIk1cw3PxqBAbSSXQmhby
rPPJ0Zk1QladaRHyjTf2UlELqgk4CKO6L6jeiSpIeV84hw7sT4LY/Kg0bxPZxWNMSBAr1baL/1nt
sV4IVS6uFwoU9/SFdpRXwzWQY7YPx4Ne3YqkJuXK9FLnv0snjTcf6lLHCIfqGFm/vvA2bd3uciZv
xmTWqWctddaojFmn7nUGIYj7LeZcA75X0fxo7A+bwT0OCT7KkGfWyk4etv+x/q7kVbMv2fASGs9T
OO5C31+B2Q9H60GHktnjA8CtPGPbjvP8z6A7sSZZO7PwE6xIdQvoNfDCVr/hHWNiuWhiAxQNWzBk
0oT41/PAL8PRttFZMoWenFZYPatnrQETW5oIGwH0Pberp4VctSAJHDukiYbS4Fl9O+VfVVI/jJ8n
TvtdbqTH0P0iW4JG6z0M1VPjHvE+muzqlXlFP3/oLedg8FfFDavVtasz3OwRk2voHR0eziyXAT5u
fHCUSTcEejlxBvqgFD0krNxGvXjxFcBCVXHqUXnJRaYxeC0SwjS8N36QD/yeB9mtYtVfHHsHQiXt
qFpgksyfCvnhmX/xTOhAz09Lk2hMiZKJzp4Q65hhq0X2U64/p/2Zxq5+2rVLFS9AJLRcp9eCgd+F
ie88xPaRmUfBSRbm3m5mf1AVHmfYCUtNl3/CsbSL59m/9vDSGd7L7Ledo1XiVatGfZjaTIkDgk9o
HN3FnpWdUuPWtcfReENk3JotJUTYMXgvT+lqsJ8m43Ni92Fx0bUDx7poGNUsapYNEIzd2J11Fmwz
oclMVN96NQWyDoGRzDcE6V1dT69UMm9sPw0iui+XNDZOC63/SwSR9egwy+tSLRViWrH4ObCa2Sbc
e0VJoUW0qWUf5AXpygQcaGScqU/js/zylhd2kDgflf3dDfjUt75FODU8WuEx776wHYzVwVLInBq9
IUERBvEcrz0d0QWWhAErC4s1PWzFamCmDgnKYhKmEA/UBmNtAubLa+8NQUXL6YPJjc8mZir+pMg+
H/hgiFXSP65VeD41cP47IXndSsJpEEhZD+oWKiXCHlnEhQVbmI/VBE6Mh5oVzI8srwazgxs9dzUx
iujXTRlZ8XhOyIshriBf0buaLEQ1d1Pr4JEONovNsF5PeroDe7EH1EFv51tDjr8GyuHG9zZ+7fRn
ih5HcovNgZe1RZRiql0yZjanrnoYNVYzX9O0091Pl2mUEDKjQEPW9VfEX518VPz3+VgSa+lAYv8P
9bJH0Let+AnYPgCDhJ62xLl26n3S36MEj1ZG0SRzDCmDR8+1CTE8OlpgC0pXGJBDEE7gdsLsOOLe
nNtmCTQAlpv6fau8h4bjloFyNA6d91MlYj0wBJvijqjjMrjUjJEZN9eoXseOui/FyrJhjNR+w/El
7+BymScrx1pitBSlWOi6z1NS7FpY/T0p3il51fNvHWaM2RtBR0AnzFx4x07gKuhyLAVK7d1b4Aac
hQRR1jOIibG91e57wqWsQV/Df/pS8vKanRe5sA0JLSg/urc+PPdNPdJVjgc1sj4m/xt/zNGyz02R
vwmHPObUXtl6HZZxDbBj6P+jearkM9HxJJdPUQtMTndgj6zQvylLjSlgRamZ8VBZ7qYaT4I4KCM4
rIDPXE54xX9C86/J0o0+ycCMzE2H8Uzn2wdNa6NZN3YMTAXa0O9njNbTj8v0nFD/4pIIlUR17ApR
vRg2lfJ2xTQs9XvcuQMuJY8J55tNBadSPybIQxHFQKSIzBc79/8ogflcWtYnbMwbSu1JDT4hF/9h
zjtw3UQRva9MvQ5jxN2lLm8Su7yGp8GsDeJWmHncORiw6oqsCEANrF2ISha/xmbMiPDlJNEuratn
R7GpGpvTYBtfiN6EvX6y9Fst3sEFq/3TksAzeQtm/7+ewXkHkWasWxTljDen6nAtGR/9ZIO31x/M
GmEw3TUFcKJxSa+6q8gk/yGmx3ggmurOKw2gw38cnddypEoWRb+ICHzCq8o7VZW89ELI9MVDYpPk
62cxD3eiY2biqroEmcfsvfbyK9VBtbPRaxBAxQjJOML1ouMhtC70CDXazNFL3uaPEyqCtMXfar+l
5Sllg5zr6C9gzzWn82dvvxgldFSeg7pENNOsCgMgkAzPBnzF3iBIERWfwgIWlA49UYtbAlhuPwPT
BjJqspbSAbJq7tFwXYXQSDRHQv5cehkbn+gn8i7IivdjZu5S32ROER/7YGASALIkrKGyVSfUBxzn
BxzqpK5acOjg02xEvJrLQ9zszB5BXgJ1t8EZJSBpoqKsHv2iIr9v4K/iMMovrrK7a5Mv52gBSTGG
28gMMEjsox5TwIVafDexPtSA6kqY30KAGh8PIxyJAJ9NHf26NEQFGfV+1q+rHqBJBaMMNEvmk6/A
jNTwD8K9O//HD2Yrj/4ToROvIckpjC0tXEVluO7siydgfz2HMGCxWa2nSmwckh20oHYp9j3R0h01
p81TBFpmGojf4VKrMu768EQuTgB7eUa/beFRltNj6zG1qSnp+nqLFeJuLLFOKd5ZuIIGWnIXi1EK
r01xlNkoxGxkVKUiKIxAkc49zOPRBswghma1KERsE9fRb2LxsbPFYMvyr0ao8eJgGDHIqmanOdun
tD+XuP8hNE3cPenX7Mm3COY8IDaL7wUfCewUwglMTIBTu65N/9Kiv/M6iiZy5q5Nf0RO/dDHUCdw
DNQtjlDz1GB1aotb6f9GTbquuoszHga0X93gP9rtL6nNuGidnYrvYHjZKDUOIDc8pUNp8M6tTexo
S3bAvB+KeJ1Z837KWdCTHphO3b7TIITIqCe8B/fWHF1NjgQTu6Bj7XzBJqj5cmqWuuweLJxPk/ep
8d93iAx79Shxffl0VIrPRFRWKl6zqoDmpFdDB3pPzpvavRpVuBuSz8gOnhx23YP4FAPTdB9MNI4b
4X7UAWbnflnaqm0eoW2p/81oF4eKIChipJL8PTSLlW2vuSdwn59rcByZVVzqHjRUTfXPXW6nGqcg
QxyyaxFygHP+T5EQJkcY9SI4ZBZG1PgHP/g64LEa/fBkET4+dfDs+RpgUoOMqJGzVyWxdiHhH0j1
DTiG9HR0PFuHf8wazdCYbpl9u5ne20i3tQWuwR/Gq8XAehk1Cf0Jjm6D3G0/ShM3qGq4wFHU8utw
PP6FOuBbnix1AfYIAXmhZpWH3ICajdxZcHbEPjvTAijc+JT2SL1JH4s8D6n3f46rgFLjrAWfr/Pj
FOBoM49OtkBv291InVMynM3r/JxDLAKPuh/Q/ZB4PvO02wRceW92deZS4FP+0F08NCgsC2d8zC0A
FOFXHwFxgNtolsiYnOvgoehsceQGV4fQBuYZvl0c6kytBon+UDirRI7nni257NXLFJE47G9s+T0z
KQ7SUwfdIJeXSYknk+mTKe+d9znnLPHQq8F2XHKVpPJ+E2R6aX2XrAn67s+owdSniPbCDRG2dBRc
jiSNyKncl/ETLddpGvQhZLouSA+F/BzmBKx7C3qBzp8hUIE0z40BkMN3TV9bVuTZ6O+UDxYNSdjA
5qvQgF9IhsvGo6yf7fA7xkwwoP0UKIhM84f9w2qAWmPFHunblwEGQTudIuIrAkRODcrtcvyogGA4
gYaehzmZaZOLMdobUrpWDbKYeABRsatnraiSJ+2hnhFngxmzGO5tQwQIvp44Kte9Y+6y5kP7vxXW
nhLhMqPHPniXSwo6nXAoc/gEJxbyh2ERG3En2NlTZbZbE3YahEifpdSb26BvIM+1rosd2nnSS2Di
zFdzOvX2azo8BfIlQkQLB9Ejhwqv2L/S3i254pG+E5LBAwbaWog7OcENFMH23RLPg3gKGnPbevXd
llTmmjbR/c2hF2TAkbLO5d4dDsRgdOiMg38l9Ag6vm3hsgxpGZHZPSxGvcnJP9Dlwp9F9W1H2xpi
vuxSjkoE/RNhgtaLCDHKu/FjDQoWiPJaEGc40QbbL5NHh8CLBxok3bfUE2b5Y7F3bfJNl5Gvy7N4
xtzQTkePWyu2sHAgbSdUoWIaWAzMLOz2/3NhE4va3Lw1dYtFvb61zh8Skl1rvogcpb15amnQ8F0h
uqcjof/UMTdmzHkTMNQAjB+mt86EGk9bnEVM6gkiIXSzw84qp3DjRssSiVn1WznJ9ejuTGdnVkRd
lahTkmtB/B8zXgMudUk1q3W/TjljBmrtJX2N6LVtGiH+iXhQ4I8yBnzgaOQKoIGn6EkZ/1gVryz7
ltDtNwb8ryb/L8OO7nLm4G3QRblrBwIU52TXR881Ngw7wDHGNC6mRu3Td6gVDxYErRksMPQyUzBc
xTVe8mPs6Hcy3lG2bAMEVUHCxSGbV9Qb+xINYFC2ZzMfGduQpotQ0HqL6E1KRocovr0R2gDW6zim
C+WhxgNDhrPaNChyWelvciqyzHTWUTpuNM4vRxsrKZADmKdh+sbythuzYl2XNwcVP/vCpA8eOibi
tvs1BprLKyNa5Vkk2JH2HlEbIUg/MyYSgw5w1Kty4pRSQIkqFsgePlClSBNyyJCZNRuA8SkO699R
6JsLhLfohyPCzcfKfFQKjVlFTQbEiaYYXSH8Cesk0OEWYQOMgNCvtnv1zejcTIy5A2cbTDHLwne+
r+0cUqU3P2X+3RjIAlqisGgo8vmcNRkCZ2cxEMLFxW1RZBaaRloSle+7SB7zzN/Lud0a4gMt17Yo
XirPZ/w87EonwJsBKgAphf0eRwmIVSYKsUdQKvcACJOmo0BQFdmcCpUlDpLFyc4t4NkdaL0QK0JN
vUWK/FA/BTrdxsOrGu49bjwTnElJCa4Iq23i+KxiHGPDv5l8G6i8ur+MFit43vCivPb8kmTAHIIx
b9bdU+kiTQhPhnVO/XpTGu8slWuTl/45VRkoAjRl9sDGCxUSqwnZo5bjIPWONlYAmeqNNZ7yGdAT
64pGachZX2W5wKKexvg2Ys3KIzSE86Mts/3MQxYzlS1cLosPi9W4Yf8WDWHKxbBNGC9Y8btXvaRp
dg3d6j81XoexwwHBvc3WVN5Htmh9oM8Z8R1F1ewcamQZ//UM5dqs2YxZjig32VbdLbf4Y9rjzJqB
BHfXIBI7W8d/pnZOVVDtNeeMkdUrTZrWSPxcLNk0pNeKOVqAdbaGkOMA+JwIznCfLQR7RsJO5a3k
TxrFj8J3kzMgyDhhnRc7d9/sPj95fYgCJN05BmBDABYtdgW7lqg0GA+LeuPHF0g5a3RlGwLithyi
sBQMRCxUVorazyw+2bVeFfOyIbVWNnTrGAmA362c+LmZPrL+sy/LDbqp/ShIOMVI4JJNvcRrU6/q
VxNWRoLvMFyyXFJSjSh2UrTFJNq/jeQYSBrGJcIayNi557VN+/+y8NWL97LhtbEfIlQlwvwYqY+s
6h6kuPWWTIzH0USPKLej+TiDNlK2gQT0NxkQH6LMW2b8oXvjUz64FcJHDN5SfrpdvUmZWaXxxQ/p
Cn9I2ojovcZtESOVxQ+AlHszQSJrGMV2XMk1FVrkpcd0fuSGpVeGGcNo0FrcMkzdlPHeksRnzwil
CuLLqSNHJMEDXFwJCtlG4aVkgQFy3neL3oM4JlKae49jvtsju+M2r8GH/cQpqkImegPXlOQuqjje
/ekLcwAuc0kxwXEYn2LgGcNyKO48xTSj3+jwPQtvw3wXRP9ULUqfei+N/2qSeFILAFF5awj0VBCs
hqeM3UnnIZHgInQuS7haPmBexQdW/gagF5HQIoJYhyNpMrwUMRVez1J67l/08DJApMwLxRnibrgg
tz5giIDkaAeX08Sl0ft8MoY2npz2ncVT2GPLupjTOZb/OLFgx7ggWzhDSAigvVsX9B2hT9yPkZys
2gaXY28EjXscPQZTs1kmpoIhq6/wqljwSLJ/togPXbILEG1742MB/ZTGzVEUTszWUqDiJSj4alIv
PaIxN1EXQ0KnijHGbSVnN7mu6ByfFej0yAYzw1KhxVY45t2aRusSspvq9FsC1qweSC0x3lkNbkyW
gAO5CbX32Fl3CZ/Ti6+FYd/y8gDyd1v0P0nybZntXZrF2eDHeOZCuqrPEX4y5IK7Ma3YQP3r61/H
VnvD+3OINPZ4kuk8GWeSg9lF761GSWM0Tzle6iITyJ7/BoUkZbgiWAMjd2qWETCDFyfDTpyuJZoE
ex73ajSpj9HLsJatQ/9COi2xqqiI2uTQhvuK27bGIg1ged0zs7BZOs32nmnXmN5wCODqeEGMjOWE
/RZ+VRTJGc564jr4X3Z2+Dlx0C/IKrTwLkgjhirrji1JBFp7gfkkPv90R46XzWx+OeVhmaKqgZ2P
QhRFulvg37MAlOfC7KhwPnfdo2vSILWAdxh45tZHON+G/jERf0GGf/YfKXobDDqJ9bWscXo4zti1
oKyeUtiPSfkcQRwa2RibHByj+dCime25jH3RnRz1lFH6L0FXSrx10ZnmI2Fr6Mq3WJD4Mh0FOQ1Y
vDe98ujieUGMdUY7wev5xDSod74bCxa/AzFuKVT+JCuuikOS4Nlw3Bnonu3M25lxuKt6yWBd7KTt
7lVD4LXCWJ/+Gs2rZb2bcl9Y1SbDlifbl6b/8qpbg5Qw/xcyQLJHfMnFRyKvvT88mMlrCbheFq8i
+STGDpcbwZIkBrxkhFJNSOMCQL/xsh/EOmgnXxnOyPlckGRAa5ArdIQ3sLVMV19FdJoZ9qV/jsPA
+93oj506T5FkUcJZqd9NGqaUw7xh8hTO+cYQ2WYwuJlJWQmAzXVoCv8VjKN6gAcBW0Poq4jQ4vAP
fjPQDT4kNV53qV3gMZsKi1CXJGypQBTrdFOI12GkA9mxKQCsWVtfsf8R1Wdz/Bqy9BJ4cqUgbTtL
FV2E9wa1KWIj2M2oohhyTshsJXENLSK5ltkcxPpiDUs04vtYAjtaBm1zz1SPFdgU/GfZ+4mZTUCY
xxLs0GAtcRpmFS6h4zQiZXIfaZOM5hKz2iFiNvD+bFUTqDUhOMKnaL8I8UkHxXImtK/TrPaAcR3d
rB2bv11EuY0jHXQghKQHC4wkkg0/wo4NwciZdhh1iXZ8xq2Re4hZSEIhNuCB0UsNAbet3FVbz/uQ
OKP+iiNW2ft8vNQouCKGYrHPHEGu/Tyk6b42MyOXudoE5n8p6lWdvjeQwDREnAHghl/0fFn1qQne
rfxrCiiSnHLnTc9qel4ECjaFiDq1sBEmH3VDXlCwm6uw572KMVs15T4Luochsa5plR2ZW7Nu2lkG
TSp+r7J9zAMSrrgwGhba9BFRfxa8331/jCr3RpoxiQlme5sBPNvJ8Kdz79h0CnmBQwmdwD0Dv0eP
7ZMD15lvQTdjpkRGw38FTeVhzP8plR9dVR8CsFsAtpFR6ueKfWiU6is5rh1N+NCvXbaK9BqtB9Vv
StrPCNMMZoaJi/U02KeBgYdumhuaDo7LT5u5vV3AHIZ75RAz1iN4mKEKztRHFrzxgiQ9JZAXeTC4
2WSHUPBqHCA9NNbqI8GeVNbqsc66Be+TgN3P3uZlh2+xhUtXITJpoR+RenJbC2yAU2ltpTOcpF2e
lKLx5CtrAGpa5nWwvmX5WPtrS7xFId1qRDns7YhDQL5BGnf54bPiQDGomFGycgIO/WPUU4FnHbCj
Pclw5TsOPOG7ABDS9eAd6yeDcbESz431LirMlGn17Xbtdozz68ACKGzKW+pBK0DTxO6jpvbEQoN0
AuLHCHZzQrkMb9o6ZI3HSl2+ltTYjY7Odv0vIJgRpweJHcBPht+IKWAekBAiXyBLbEX8L+EH5OhK
ffZ1JcWfrzSuFHffjvjq/iN5a5XDJDGxSfSnBSyT5i7tEqA74PJeupL2jeDqVQgsq6BZ6vtbNdzd
4s1utpZ8bvn1aAq5sT+p4EfNGyLkA/nq69eCXxYn2kwuAMq5DhUlXTbE1pGTPRxOed8fhvS/AehJ
RJnNgKJdFk7d0SG2gsUVBjy41T6jbiy3MGc943PiWEgvhv/CAv0B3z9RNM7WGhB8GD9D42NiGtey
d89F+NvirUxK0IWcH4Au2+HRqXlWfVY0KQReCPjAlbbe3GyirjkYPurILDgkPCk5MyqdvUrPAcmC
05tTgkpv11SMYo0vmvljMn0Z3tWER4wttR4/s2paLP1VHWx9ZDUFoHwrtF9Io89D9ZSzkdO5czAQ
FRIhu7OtN/hPC4U14ow2ih/SeDsi5nOF48i8NjCoAESXlPPmfwkJQS7nS+Misip+Z3hrBmIOM/5D
yhPVw7EFfd0IIo+AoldI6xoqhCqG0v4xtDsdfo/O3iYPjE63Owhub1n/NUWz0f2HQQHRYzBxXofy
m3o1ApXncZH0U0NjCTbAyJAbcgH6oK44x9OCBSR/TglSDkJnPbhHkq9qVFswmguIUR0+YM969QV5
oAdmEHio/iIEGRbHnQn890mUx7b4b4qeZk5YXJss1xiOgbp9I4Uak/8CnbKZSjLaHDcpfXqM1o6O
O0s+IjQEFvJkBysJ+4JjNWFrC41TNJ8maM358JYsaavx0cAk6Bkhr/NU8Gr/KMRhEeS1WbJUCRV+
WGZT073EeS+Porgl6dUyPxzn0xz/PNgLqWPvwZQoIslLuosiZOOHDJEVCAMVr4oO9did3WBRZ0Y7
9nRsHHqWv952lO0zTSODOXdbte+B2lr0cca35qwu6xchnVWe8VvEF7POXZ/aDZmE+2dE/LAYpAO0
MaKTWz71JNLnBiFiURyG4hu0kcdOE3y7TokSYlljM0mRkbu2+6Mb5fg4SK1113PzC6vNJszTxVvI
j7tkS4wpHIC3UBe7ZnSuPZdjSkC5PSqGspX7lGbDKSzQy8zNdDMNQxxHR90qX/5MLZnrmR6OQTuC
t9AMlke60RnTCQ98km7hpW3B+VzzDq+xtviW54RkucTCUz4iHxGVDx8pWFSVXCY8s/nDRD6pTw66
xJvVNwUYGKLtkv6OI20FRwdDGM76hnBISZnmNOuxY4Lf1Azo7a8uHx8l1VQ9y10FOLIr2je/Coa1
rkN6IvFqj/G/UbUovFGRm1n2X+e6GNiLo+1M8FxZDNb5XpT2qTMl78WEqBIOdmC0iOUpF1tdRzsd
YduZx42nOmqk4pMr8LEiu9XNg0vs6ee0ts7eMsivo+ypC/m4gbafHegIeW9vVJqus4a6cnBYFJnG
AAazvStCcZyiuycDLvCyDvAhcRl2S8/BqznS1Kk0iBHU6TWM2n5VVVn3JN35Yjjdjw6pEHsoVU6J
i9GIP6vEP/eusZvs+TftjK0Y4O4CiRKC23+On3Ps3oR2ed82Ab72OG2C2bnP2TCgm0BEY3NfrQlZ
Jpqmq6tVrYBIxZQosv2cR+oce0A+MuI7ZfJQXqLMf3aQ6xUtOYemdQwkRdcUMJ51WeSlNoIIizHm
sO0X7Ym5TPhxhnQ+glVPz++WIUCCZtUFPzNoQwPUBFoogTEIpmp6wswEzLk2X9KKzMdRYawnc/p1
AGxnlGABm26Tois2wcC3NMfmvNT0JdP6jAQ051i29XEK+1uuST5jLAg5Y0Chpt6KzngvW428smVg
25PBl7sFCT9ufLBiuglN+NlUeMfcjTjXZMEVp9oLgtAnF/GVCuYT5fHVG0iUawmNgvfoau/gm81J
1gwg0WO7jnkzQGJW1vBsyPE90gnbkeIv8ZvrGJT7ETdhm8ZfXev/CMHFhxFcEJ7qT+ps+hD27ZyL
Tmftrsmcq08MoBIdJHnCsELrFTTPLVbQekochi5zk4ljyHHHj6A1zjgEf8w4uBqD/0XVdEYz9c9M
cCgmHsJEzvCeQdekxdFifzAHycGdgotADtLIHdFcEUiu4JOKg9wMcBxQZ5vbgAWJ5DhfPMuG5Kpf
D6pJ7l1Bxy5Ud48uTSiOTJvnFbSl1cANMinzCiLALfQH8CV4uSZ0M5NPsOjZcuWqT94Na4nvGOF+
yLOLT6mfJeM0SQp8IdSDFZofok2eIpP83C/YzxsLIFFmojVBqI1prAni50I6+5SjpCmHe2YAdyLh
IGeaSLrJPUZyS53OtrWICfEM5HSdfX03qxcINI+lbrd2KQ8GSmagXZjamYsYL23C+Lvu7i5dc+sz
tx/jfkfY7KK9lM2f8Ir8IIu4PlvqVUWhe3X8GaUEJAZoDUo7mI588PckPEhsxEb1VrIPBDa1VY2/
ibX3YiVhercLYkdljpRQQwn3uD8OVcN4wkYBGjeEFwyC+VpVDk+hw0CvDtO3nLyfEvRE05nfzWhU
q9Eh+mjoL8Ix/1JBiF85+orONLgzaqK27EweTPicCSoVJw/3qTAJA6JDsovZJRfNeYUOb2H91ZwB
5sPgtiPhl5Wjvxm7iKOLCZgsCyO0w31r6dZd8QHzvRyBjKVZ6x27qM1wCpN/NaAiveQlRBtkMgFg
ya7Yhj42RYWi9mzlvJVm5tdrOzSYpNehSwWPrLqYpbGehUATVykP0XNWoyDOJMq2LDe9S1iiTNBt
n57bTNP8JHHorBzTjBjph6H/SgaeAZoQCJgmUAnT+7nOZPsx5xQkDz05O1QUTvtkS9zCpZXOa8GW
4GBxUrH6YRafIK6/Ryb94DQCvyYJjkt4CCW00ELfRwuLi2cIeU2HHKU3UmeAf2zbSotcXp1wsA5y
KN8ysobmEKUeYW0TY8/WfvQg3SIV4De3aYVvXTsHPEsxtfXZqwBwlRbp117NCd35FS1xYnmPcxRX
xznnWUyEVHAgOn2TzMNJVXQJTGkBAbWRl2wG5YUk8bUZFlwnelQEZO/aDkV6LZHmVVGJGth3I1Qx
CwVjICMycrUimht6tOuQ/zM3I4BIjY62CKB9N4oYGBGhQUPabKxqZCX7MLHFF7MqAKCgaJ8tDutV
7UFs9euBrkFkJsFHU2Pskk7gVYPKtPZDJhRWzjU7ORAWsbEyCBQqRqNo9uYWnKG8jVYcrcOmtS+O
12KIyM25fVZaqTNj52SfqbTh6zOM82RFqOd1Bmog99xvS0AsTEyXMzUJykUE4m85WQEU5Jl47Eiz
upROHD/1ZhZdy4HHgVGkxtTR2DSz3Ri/K7TV+65IygMKWNA4/iBXVpI2f0oTXq6FyWnvd8vU2ImJ
a+KvgfeMKN7UidxHgZx2F/pS3Qqt5osYifbVPeBRzePDukKS6mQsjN3AJ8Gjl0h47IYOearnnTAt
f10snHDcTAgPe/D467rlZnK9ON/CRhiPYH5Rmow9h70GsNejEJs/vJQls8AwtJqDQb3kUxAyeHS5
NmoqXrmIYJKsTbdz5aOF6KMB5lvLunyIaoFxaUSKI7HCcXY1G9Nv7UPfTf5P0uJZLWoV7XHCgxjx
csTSHXMmK2U94vq5gmsapttqyJ1dACaFHXmbHAfsDHthooCrPCgIVcgKKg+wA4xmZe5FHb6gkht2
ka6ydVCMhABYcCR4lNB6pApII2GSD4a0qtd8sBqE1tm0w+s7PTaeJkPO8t5d12GF7UE0fgq6xN+5
nsEhE3OT1xziq06k4lblaffhBpPchwMluq9A4vD8+R9S23o9yUmRJz67L2NHPvwsCDSULr/sUtBQ
OF0YHxOztf2FG1/aDECwttq1YX1Xjtvd+mogw6szGaLYqBly3wtw2uTIdqdueu8RKB1HK6sIPoBN
h77B3YE5bdehic/AaQmmBcBQkFYf2+XLSElB7H1EOkyST80DlrcFOdMjD6KvQ1MzmkjRQ9JGxmpJ
WHSTEb9IDRXQCGYYMZOzMboKvc6Y9Q1//7r79DwRtKuGDe0+p+66ecqsWCMGCEU0xiXXF9F+aqvp
nERmtKnLovouYwPxnwDhAK9Kkrg8St6uglFNLquRsNgRca00wMIvee+I4Hqa6VZsW4MdHKAwcVGm
bm9WAlcsD7mC+aU358Gxie1McLe3sVmuqgarSl1NDrg7xf41IoSjsxHLmWMIX1PnCLhEz5c+MApe
IwJtdgoT+h8g1fgqTegWoqbTjrnMOiNw1KYMUb0MbM6pfsb60NShww/GOGMWbKhL0DZbv2K0MY9o
1hPXU3vHWOy4k1VS5eIoLJa3s2vkP+WkxVMzYhE1emwfvUSLbIYL1aocZiwPIkrYCpUuXIgseCcu
xPvP7v2qIMrBaj57LBQv/uQ0136Kpq/ZbYkTDLJuJ1XpHVj+IEH0W8k6qOY4LjLVOI8xqmyxJU/5
1CIYeRoEbbO2S5t+uO/bf1aHzaLi0b3nReA+Amxtn2ZVxHeNIQt5hqKz3QRdau00/hnKoWrRkpFt
4wQwZkvtoHog0ZlRLpnfMJutGsPEOB67uQ3Wpj9UqyrHSe4n5qdTODFbFb427dKSxf5yd5az+9ZE
OQQ3S9q73jNjtoZRuHHcadhaMdG1DcY0BsIgac0h0UDiEHBGXcVsUATGrhQGo7EE6p9dRRbRz2n+
3iV5ueXw/IuLzgGC4XXHkW/uwXcCrASzO74gMK5WRULfQroKRUHf2Du3Yh0cFyqjGQIOOI+8P0lf
/0OXBoUKURSim5wrq5X4nDXKzVlHF1VHBkotxWsBTG1Tloa7JxKcDZJHyoc2nJiXobWGfdYaJHa5
7ph8G00w4AA3SGPSBAPNAU9JVbWJZr7cZKRv0yJbeVBuohGqROTPQIybOJ3fJ0PGIP+Eu6s8yF2+
4b95bhgelEnCheNybYKYDR/8zim2XR55e1uMAerRkO2gWzdMHnXSC7FpGlN94jSJAjSXqr+1MpgO
o4TVyCkrtq5qkchhsL+4avTu6JHMv0mj/ACyv4RK6eQiEkMvjFCQBCP/0vRVJljCLfmqq/aIZXCj
Av0shiXok0TVEgQACoKWRJJm9m5jnFJ4cVcxcUYgC6XtNSVEeWD4lE4ZiHPnGS3TLzrWZzm2zIj7
g2Y4HNDNeEG4MdCEaYOUuz7d8tYu9KGtFxSnOTV/stY6oqZ8oSTZZVAz5waahg4/fXs6+uRPmPAR
bSbrCa7vkqW3TrudVarToEOWsMOz57trIKknZTZru9P7WJTfIpFHnYDxbOwDb+nBpTDzSEocuwlV
aXtA1H7O0euV+cgZpE65Y5/hRry3uWZTXPN0jCtDlRg7Svbb/Spmo2lNDQZFxICFc1UgtH0TkWnH
fLmcjG1dp7u0G/neFGa34kBPulYdblebH2L1m7YydiTgnXrJrNlFbdm1jQ2QwNlzIxCjUbEOQmIz
ePxHbLKoMDM8z6og7lrn/Fp6dSnkgDyf0UEv3YMW+aEiMjCpmLvGKZpwlSafokGV6qbptzN25Iub
N62da+kDNTPiftGtedjrHKh62WjMCDZB1dWhke5g+16lfrKSR7P5nMWlSi+1/1xld8XvUPNp0ac9
ROxTMwJxxysSaIZAsCAttq/kRdvB68Ku6n+b9C0c0AwiGs5hg4qaBqiwk4uX9ExfPBiNsf3kmSCT
xH253HtGKcSOOkO/Mo2/qDEB9rAxJT0vKL8cvHG9Opb9gRt4Zc3lJs9/VOHtVLcbx2RdsNR1J/1g
qmdXfcw2qlSv3owGo1zkRakEiVr8m3MEGgivUk04WvPC7QNBlcU1aYc26lv4AobCwTkelyQ1aR0k
Jl1rOtl0iFl3dmCOVIhZYuMldt+rlBFd8aMpLyr4HZr4KFVb63n4aWR74spd8ds5xfVH0F8mvoPW
3BnEkzDoeLBMsgbgc4sXO41XA7jVir2P4AkNnPTY9MCDXbHz3W+WfWgEiZVCLdWMx4ijyDAKqCF0
HJKMDAZzaeEw8b/Z5i6Zvwj80daPys5+eZuT+yJWn9g9z/gsQ/bVpXm0i2ArKAGmbFyNMr9kUfEo
wre5wxWLcmjSwXpkqLy8rbJfktHg/vmPjvcxkmwR9vaKI3M38R5DiF7NbDN8RjbLJx/5DQeskX3H
wHqFMjuL0eUR4ybsj1IXVFDlptBQakqPXAlW0hULjeS5w/CESJ0ud1gp+45oHGxagRiUV9sr1A2T
CeWbG64s+zlAmVYIWBC94GlFfJqh2Epr9eKwpsx4oKskeDZj3NhM1QVrAMwe6yw/4tRvff9Qe+0/
eo9trX5mNLfjQLQdX8wQtLem5RsjGvYSmzsV/arxN40OFguVCARiVA67iQcxMxGP4TpgY+elERGv
rH6Yqg7psM54KvBGM3y9+yU5aBX3SPwEhw5v/KaKPsGnIyFh61D/pekPqHKWTEuMzsGBYxtX9zos
9wM3A475PcSisprQHT2h3NAwLpnWnPz5L2lPZpiuWrQRMwoBL/uYw7vKX4MlGhGh6eKDtprHQj9F
jCANpmASaX9lPGbiPvhvxfTPq96MZC/sgwXP1wXwtJCieurzyf0u+w8h3uT0GkU+b8o+RdEf5F8m
bzoUbMTwKSJJWjl2BEn95LX9WnfmDwh+JiA8LiMGy/Q1tN78/Mo1idsDwZqtCeLqnvC3PQyjfXCx
VLVLJ5OWAKDitYmiF7jeLvFfOi6I0sCTDAOZcnht4DeuF8kRlNaswXaCrapD3NYk8ENtXmAe/EGS
Z+/6my5x7iMfM1GPI3WkcZDN1XEjhCd8IOfUVflJNgMc2OHB0u95y/K3vDQEwVnJOy31VpFKlqcZ
u6pjP31Z9p8uXlgrrk37KYwQPYIar8IZ+zeGrw7SFgauZOT/nW/aztpNzGNyzjWfqtRHJDyBHYis
6ECG4uJrNAA3+fNz2WOzNf1nSJcoFcrFl9uOTGGxWDvYKUNEA6mBeKuJtkMS/o+j81hu3dii6Beh
qhEbmIo5J5ESOUFJuhJyzvh6L3jwquxX9rVEAt0n7L32xo+GGINFDfopZbjRoWnhPoJvNa0ovUaD
bmR/FTkZaYpIdsRJHAWuwnaIDl1aXcsqIyEtx91hb1t4rXaGZqsGZo3lOHSddcLVsWT2sS5M1kZR
sMxL88RVve8b+9sqBHUcLjolytZG4287l5DeLl53Kvgil4+uUTBfpOYUC93uO9A7am7/lXCHUOmo
b5nFCgkKBS++Y9E6jvWtN5uZgK2kDvjsOLfbAn1gU9urPPyswn/CAOPcfQRdea19NqvM+wO8P9CR
2K69JxE733SvKMceCbomiousWjIi4YYwRBV9upFER7JEJgTmlAhoXtm06Z6EyDnIpeCpk0zVo41d
qXo+89UfUW8RkBXNR9F+5PEplc96lMjm8AmhmsnMq8FzFvMHeTx/BrYHvpe6+xrdZyf2bBOJ6jH5
IhPcMMinYizceoawkSk3wnG324DYe7P7p7TRjZlvfs1gwiVCRgfrqS0x9rOQD6CA7vmlOsgCGfMx
RU5ZuDxDHDKFX68CkuKAdGAGXGtsbBLv5A03wFJ19U3mHkIJCrZm48J3ThS24c7RTD4V7cnGsvLO
Ij3Z4gcaglkcJYd9QVwA8rB8bw4bC3tOoKtEYJx15ls2J5advzKUhMw7VZOk90+9OMduOwuVdQdq
TlXDGVlsbz2Vid/AT0Ee2E0wR0QQcGauntihwvONdYsmdbj0yTlHMkC9YBDxVeOb881TL9aJRezl
y8KbVPEuIOa0kxOIy97ai0miSenTSBaKeF+az0ig42u/A+SgaaKgaTuavFKKTqcLmkUzkGEBiq7V
T68ALVZ/DdlV9xgnoPbQ9L/KP+OGSNB/hWjpJiEOehch8VYSp1d8eMFdi+8lP0hM0ldd73XxXUYf
IWdDQA6HDu7N1BVGy39WgC37osCnhOzK6W6KawzCgoRXrdvUzV7JbyFCAgPCcrQvmqfG2q1gMoVD
wbVmfSVuTR8ve/cHuktLAkLr4yiv4UBG2IYYIbmdR4Ex/ms5o2M56bDYtUP9DMgzTspNjtobi7/O
kdt3ZAZar8C4KICyw3jFswQub2Y2hxHwsycFMshurk+rdqgHElkSPtqZqF59iG7A2npZvPZJd4AP
S2pZyLudAoUmDJPHTW+BcFxkvuayx/TFjcbc0j+oxESX8tngRfKtDgfhyizVuWebcwtBQeRuPNiC
Co8QPoG5ZbO5MVHaxe8KmsYBW0no1mvn/3nVOSEzLY93HSrYrD7odbKP+Q51Lowgh+xENSUeroyX
vg9yAA+n6XMvNeHGHb2dBqi5NV4+dgofjJaSkqqMxKhx8HueZfuXa++NfZkU/hnhjFPjnlJu0jNY
36ayNvC0hM4jVaD39de2ugcNo58MS/73CNbRMyC17WVx1FhyEnZhH7WufR/ZL1nDPnPJbmtZfQIG
MPmFIq8FHsQNoT/D+OhriC39nQXyR8IQ6vt+EROcjGpZ9fDNGoz8nbvj/EPicbQkBxgzck19aPFP
ZX4JMq56di2cjjWM7mYk0pgkglhSHYAAN2tCPjeFc/K7PzxHRbfpUVRlgEks/dvvqZJDMYtZPxT4
fRwmLLSPTFMRT49ro/PQT0/6b17T9LfM/sUBOIwJHQTxRKrY6K+ZejORVGKX4kr8DIcIIS36gOCh
eB9WgEMPr2qVfE3S1g7V+tBviIJBl4RTWy4dtmSN8TXxdg0EWoIpYhG+hO0vO6pEGCDINnk3qm5V
MIQEBVNFDfWtN9PlyZP9WiKviS1tFmJ9U7WvkWuexDSiYrjuvU2iP2BBDdoUH5ct7eYSOS81vOWW
2LAVH1OxSetumTqC2F+EcLi/YZhpM9MUnN3Zw4qDRyCpiLmGu9B/FEYGxj9ApdkjtGVlohvU1ZtA
e4jubOiLWgE7Anmx9rU/DtJHmY//8BPOfUi0SUDZ9DEGV2mdq2pb44Ji7t4Z6nxI2EIXM8X8bpyf
Pv8dm2Xmbsp+60Vi4jyjvjB+KnxjA6q6PKUNCflU2LM2rHmClCuDghYDB9Jf5IUMocDI1f4wM+Ut
xgcdINAKwaxZ1OTxtqN4b5uADeNVcQ+evrDRfAQ6RREhPH7D+weqbsrnkVOQlHpyoWwL7IVdgvOa
fS8RJuoP2GhF3dmBWBe9vhXuA9BPPVz7eJWGfNylxgxaR98FwSC6ZW6/KhA/GXSTWbYwHP8xlNaj
7cxfPNHlLIlxNxKXFM5zrT6VJM6WUbGlvVtXWbhuomaR4XdoR3cVY02r22qRcKbh5uXfImoNAy5a
BBoURRonxxz+whgLexNflUS/aYjUErIZjVZQwKpNvIQQwmGagtmOEtylnjpveMx1uPshzQqTwRXk
h4Uf5Hgc+vcm8N7LhgzcXt0TiHYyXBezLDrqgvGz4VYepzBAL3u4JGZyULp3MbkIyJKrkQ+yfJ9N
2Fwxwg6GKpKtILHMfEHUwMEmtq41fyycU2QURwhjZVowH8PbTrgxCmWsaLly07wGByPFRq7SwOLT
CS8xw/BsUlg8gfBMRm0WD6RGtTDXpnKKA3rQa0jLBT8fFAY1Y6ENmEruUV7U+bkaPlNxxn9tSPIE
hD7D1eUTEl5EWwRiPGlzij9kzTywEQVW+FBMXOYrjjxmG+WMLc0i5sNLuw+pLRlx9vKej4L3Fijp
kvkEEk6BGsjflv7N5VmNukcOn4nLUnD7JyPcWWUrGvcYc/8WrHwmJVdR33zZnq2yINugu0SIHblX
cnT4rZ0dTGXAXqZvhgioaipupktiGKWb1R4b2sesima4+cCbN8G+CDEmI5DvUC5URxfDcOX92WSC
Uj0ojb0wyhNP/0yY8Rag5qaSDBgYF4TsTqXV/wt6d6NFFcthCBMERs3ceFg63T3MWHqnGQIYssIZ
7pmGmDtEASA/jXeBTsSnxxtxYHT8VjWYedpgrwmQC0jqbQnIR3mvMRTUOUSF0McL+lWbH632NInL
4OcL0UKQojvzsAwTPQBDU9kZ/YRrDw9dvhclyeklUo94YZb2otXyXezB8ELa3exDmEiOh8Cn3Gbh
j5WdmHJhscWwbK2n7JLC6t9QaTCPS341fAFJxtMbxOsGsBi2BF0uOxY5YcMGgmLEjtlUF/sMe7U/
paXKV51AFWraOWNkmoovH5BqzpFqE8gxGh7XBgdd+IkxfClAqOb9MmnPJCMtpFfO+hAVXwC/NmQ4
o1dvlt1tyxzgONQC++V7w8lEogFX4v8uwDOOlb2dbKStyzZICZYZl66TbKMk2iWD+lRJx2YDBlnb
QETduiAGMmvp0izHcXKui4D1DnYG54PssLdeu3TDFpaqxL0bxtjpo3MjVxN9zojOI07JAvt5LXdd
83RIEUibb8fYUfDWJDD2KMaHmDECvY6LTD8GlUolIxEXlVD7TeSFtc4quSAXMF8O2l9mh7j3MHsh
+glVoKmUS0BieM7YWpqwt3kYasYdmvNXNICnKI30/MQyjT9nX+gfZruV2hM37lpiDeHDGYMNr4xe
TwrHteXDvu07BvrKolO+S94L8mA7RneFRiNWPG39MLQXRpGEknFdl6sU1r2N7HGwXMwiW7OdWEH9
zhhQevVMGzEAJeS794q+jHj4Iv0JsXhDxOS6Z2qGZAQMH10ieqBxYpKKozKghqPBZE8G6pTRvbsd
0aBZ4iPzbqX67tQUzLy+mG4QPILUMv6oPah7PLLP2u2gha+KxVrfnCtvZ5jjpSYJoBaAsYA5KCUS
2GnY1iWE/JzqmBQziw/L/mjru8wRUQecMDWmDjznTkHFmuIZRrDPA7Y0VGedMSQNmKgW3M1J8GvQ
bhQ9Nst/LPdJcb25NQKP+uJjpkAlPrPRQPgWsxqbgWP/Ql+11XtIs/6xge4kqxcr5zlIjiWniCs5
9G8CYs4wIsVLFqV7JCyHaspML4V9cIL1ABWoVP/M6NrR2QnioZXyyqhwZgxraexMuhPHC7YKbp2o
SBj9/poswvxAgLiCo18V69yqWCOiB+QrRSmJvdhEwFDNwZfAvyK6omz2lQ7FfgAtOZ6nJCY4eW9W
/sHTm7TfrVlj4ebPsn5K66covM3YnFMiWdLsQ5KJzF4jQZns55+ieNQRKsgWk3NBGRBGRxUdKfvR
nBcvaI5yvBo+q2hrX7JN789kbZIIg9iM6i1tf3yTufposzRfs75fGhw0jMbeOt7uNIMSgAFscC5s
2Re1qs4qlZkC33OibJT4EFQ/jt/MJ41B/5B8BHby19sPRvYzBb1nDGxaYjal9NMJQHUVxgCgShjE
JeazqY4AydmvlP2xqw9M71o8cZW8oBfHIFTJpZ2vPergxN0oAn7l8FdRUpvNq1MP4YDHY9xU3j62
t6W7rfrf3vwE30jDoL75KHD7w0giZXpmEfKWD7ixdNipIbFhg9xB4iJCbA/aNh2CjSDVseQ3RWbd
Q+pG2LBOjb9c+Wi7Mz9yPF4q/yIB7eFGC3gwxkKfMSdYZDYIu2xYZeYlJ6cFlSqopj6K2fFVGCl4
/x1mGj5oHdCMFgC2Amsvm6FZy259/Bn+l07QHJS442lOPSR3Xs0nb7XmfEoyLkoCbPUaVKHH43OQ
BW77T+H0+BLOA8NsQ8fqwRMUE4VtPMbaYOSHOQ92Sj5+2/ReQjbbiDLI1fH/489LI3nw3BNb9EUl
tGMU/jEWzSHTDaBU2vij6NbIw0incr7dgZy9L6sRKwO+QzEcrODoDB91usnLtUcMrTJco/Fm6ocy
uYicbPmvRLwsvmRnwAb5lXLVMNZbaDi2M+pxt3+mpNsPKdS4B4kU2Au3SrE0+StX6ItAuw3Gk6Qh
eIk7C1SY6+7t5OLhVYzUD7f+8sOfiU5mx7+aewrUrQAxgBcgbMZ9KcmSi8hZRLGkU41aAx+bRMJP
EYFiD7Fis0mEzmbYIYnH4K4irWdETmFdtXIbtVOzgR054n708JFrJvcE0kjS/yjAgWjNevHT64xk
NXZv41xV0gV+ybfRtm+mgtmZOJtGtZCj/dPzatPKd8ZvZFLPcx+r616VJUiHtV6Sb9sAHdOVCAZe
Q8CC2GZE6GTJMEcnC/UT32kADYGZSVv+JXg4/Zycqf4tHp+Z/RDGNqrhvfwz2l2rfysj0EofM4RZ
r+z8MORLkACoPlLnBMCB2PsAW+mI9kmfxbjqNPskeeODnrH6JE5SD17NsJSQi6p8jQ7vrfwES2bA
zYjabp7o70zV40J81OyW8vHHrj+jHE9W89naBQQNfhKGri7cDc39LSgG+Z2LbNmmL119KHqDG47w
+PwXXMnSkETmIFABOL+t/GHHRCaUjPhZnpTppXHBpzNIDK7pxE4e9zlDZBpO4N+P0v02dGrGT7/4
dONmNoFqLed78tD3IUFqp5zfQ5NYqh4dVkoXPjcmVTpfzcOCnB5inWaf2J9B/gRO/xZmf7LHbEnh
5Y8WZuUBEmiFXI4Y3U7dIJTj6n9lLNvAVjOjQWBa/UXqwSGMK75r2q3mQvM9drF82vKaoiFqycKm
ETcZ8qRi31fAQkAe4bJslG/mPWFxdtVXgS2kUw5ENyhI7HxjW1vbXEPJg8ujEeuySrdw0rzhIynu
eUmg9pRKmcIHRsA92tex+bJpBxqNwViOYYITFrRcO9LJUJ21byHT41KwB2TwY6SPurwDIvGCb78+
42YZ9D+ygxBIIEQFhp8zSUsONd6PEu2H/ZlER5JIFGcHOw83BbIurD02+UTsJE1zAEtEXjFc18K+
1MpLjoQFoWwy9iy6NPqi3hi2XeqdTcagJerwFi6SrQ/HNEC/TOsImUeHP6VY9dItvRWjovkQvWyu
hn6wPsvIIoqXeAcq84aUdBPPQ4l1bEx/GkZkzvgcxU9kLmEnDEEAv5UJwzLIqGmDzZietSBeCnmx
5G/FgzHWaHMjyDT2MQ5PCasZxw8X0sqPtZVs9Ka6aZl7jxleZOOXR4jABChFwwjS9QHoQuGEEByh
alRwZS1rcbVoe1CGJPLeZbc0XUVkXSRb5u10RkcY2bnHDbOhTUH2EDsAdFmAYPYI40fknuoJCES2
WVV2OyffjeGlIo2xx8E84v+4STAwTvPlKc6Kq50CI+SwjlYJt113GMYPjqoNzo83of5p0VGYFhj0
D30s+5lM8BPozi5VoqUQ2YsFCCY2n36nDXZu71wjvGktJgS2FcuUR9oXVOBsjMgrfRva38TEqa8u
bOnMa+3ZqPegWgfURqKhRaT1Kn1vm1r+MouiDchqilRYztBPVMjhyWsccIc5NoHcf23DmgT3vflQ
c+sSkOKT8QCaebrhCpwTL3BgmTyzGS6n3cghxmqIUYzZnIL4GI0uN8IDHNfMYseiIAsqKQwq6vpJ
AqObMyeK3sMm+OgY/JTTmgiiRdH9EYpn+F9J9jV0wCYY5jZPEUT7qoy2diUODfvZUELQ9fy5ha8n
AZcD3OxN7wpIkgmT0p/UpNPEVwvNfNYP0coKUozW2GHCu1feWue9H0s4ZfKt6iGlqGQAtu8NtN0c
F6mjFwenYYBBKTTcWrOa45yZdZQ9kViVcBOY3a4sKWeRDjApvNfBcVLZk2RG+PU/I0KTYF1s+5Lo
e90lCvZUIhBz843PPKkO+zsgLQIxUFqx6mT4sCKQDdovoYrJvXax2PTAfo7CP9U+D/P/44M70cP8
48Osnio39G+xr95UZwLjvE8lXh0Ub455NgVb3j+3/UjqOxuUrmAA5HLvQfcQFDM9U4UhhzXQ5xCl
lV1iYaX6sZJy22fZuizFWyifmfE+rV3pCoeJygQiAXEOng6QCWZ0FxVL59xbJNm9oECjaB8EspqK
Kk3Y+2k9pmVcJYEGTj7rqTepGDk/9P4UaYgbQG0X6tXSGJoac1o3x7oRnkmjqBTYNVYmSnCs2ERT
mqJZdNnewWIU4D5RimM5JFjCSKGM4bSbxHgyNBTXAOWb6/165aXk5OpBq/4L1Kvm+JugPXjVoWDP
WiFPIYkKfsnDrRe9x3HNkd9n07qDLt6olWWFUwXNO2vETagzIpK/LOhxu0kGDJ6DuwuZnYpHs2jo
o4xDF3yRGLwNnUnp6WxYLiOxw2OocwoirY+OyKvGaWeKeaEkkhpetRqtcIoFmPYa5RHbXxk7+gET
WsQx56pI4mGzO5QDt/r/QTxFAuoYbLxOcgt4CWt7O+bgUPtlan6ZFesKlSZdAlf6SbxtaFC/CwCt
oTIPbOa+cb5Ju51XvcS4CWtGx0TGht8hmoD4M6/3BrvzBLabGS5tdd/nbLHw7Zjmd8j9MvIl2cqX
dJdeudXruxfv6MH1+lfaL9v6GrTHQDqpORD2TB+aEM84hC/OijGgWQ4DuYD7xodtoLqxGWDkgqAU
l97npxjWalcv6+QjzsEzj3BIgk+FrzyYWm9lLlTIsmxuQobvw87i84uIfHWri5ohYeMQUDC8cwMX
gJoNIACkYc+AhZCa/N4SaSexoNcZE5hgkQXtipkvlNzOflagWYZim7NHGyXbmZj96F8+vHcTiK5A
doCXl2/OCN8R2LFS2JUoXLoPr2ccn+FfYw2U8elo9OIekcg+AnU1Qf9egze4jio8IFAJqXfIqeEs
CgHwwr5+SLoH7NVo2Jv5P20ymG4n8fuUIV9qW6PatYTldelnZKNiQAvcIqJsqZFxdVTUtx77UOZE
FvuzIHvGnJc5O9PEQItHDiEfYccdRfby14QM0DMWxbAWm+4lvFejXAkmaYiO6VjzuOKpMeB3Teg3
xbyq7c8w1HYe2jTE4sh4idlO60VefPtofp3saLgwD3I+npOC862xGZPZZHMOC8HtZgyU6MGnyQq1
7uXNs9ETMjZzWLN5GONQeerIYMzsEHJk1s62ZSybdVdJl6rtHZ0W7TOt8cLw3VBp6AuZboz6No6b
WvkMlIc/sr+cbJT1Phg6vu58KbGUWaS86cqaywPJVslr0uR4VOABUE5Ou3LDqJEPWFCbh4kf+ybw
lo7euw8CWUOdFG5q72mw2SBVYVDyTeK1JyOvlrGaoaGKNllZYlAqnl7Xs74MVi71vNP1Gx04p+tS
wPRIjcQKOyER6dPTzoWSoj11x3I1Bf1UmAE9ACUWoCFT/NS0nKF5VMoNoVh2tO0EHQIp2F4Cmt/4
FVa8TjvnX5XjtULK1TTggIulZ341nCNAGNOdEswBgVjNORiWtb7Mh3lifOXGTA4XbbhWJkwW5IjD
ggxzo7/l+CIc9ZA4MKZvWgPxd54mPz1umSxNcXgTEHNLfAiT94ElsqYt+hJMIdPdEH6KGoYn3cd9
yOaI2fvMY5jQa7uuIJSwATrPfkk+cBTze1jOGj18ktdvaXXH9iSGgwLtGJ302+CReTlcLXx8mbo0
EChLc8dPm6ukNpbuFyIYst2dmsZo5wLwUcxjOyhvke7MiDu1Io2BJ81y/1NbfKxAjqSx8bNnZ98r
2J3Vp+5+8AihmuaIbs52kN6nYFvFr+dQtY0xXyfVKwK4Ur40DH2KsqmUg4GGx38K8zPVziV6AMuH
dbCv7J8s/qyNJ7LNt5D/aFBei/wnVFhreIsuoiV0tk3zqOufsNbeDHarcgkCVedPYOlHZ8EsXvh7
a+i+O0JY6ChPBliZVPWWGrMcpYGFuHB1zOYe+kWVA2xthDuwZ3n3kDl74VtkhPPOAnJg4NPPR+Qc
Hav3Ra+3S0dLVggkKdz/aSFGY1XdKUo7G/1klyfZomZNpoxPTN3sm/JNXEWLwIHZMKTEqijLVIA+
K+9Gse6R9OohVUrv7kTGtsRq1lbPtnTMViUzXYV03dT8SBGjagHVGF+JGiJV7Nh9EBQzTcFq0/sU
EOLHxpyF+YEQBZ0kyQgHPSx4pT5haJgrgZiT9EGz+D1anKugZ/HX0s1X+ceYoOU6EFcDYhqWvPxM
YGjgMZx5Jf6gafbONC7IGfavqg56VrzXiYFty2pl9+R394QyDQ5r3hbzfsiO4SfWTc4aPM/souPx
pcdQCDn6Y78mrgIh78bzfrqSXDvjBMhABUMy5YxoY7wuzeHQg4iITyVZPzykjOmwXvUC6XILWdla
KNGw8y0f7VC8MJDRqLq+C2igJid7xQ2ECPottx6Ndk+j9xiKwpAwxlIvLR5sTz+V2OaYO5ncFfQR
bw6jeVV/eDh4fFSKQVjMpy1qlBziJoNmPL2uvBd0n2wYAxVKOpvzloNmzO8mTlAC2GbCQkk9rSYw
WpXyUWbZpQEo5mFe5eECT2aWb7HhfuFWkQxz4bex9BGgRYjem0c5/i22hO41lDvX3bnxn6zZfdIi
QFdp2wLZYjuzlIOT7om7IO68+Az0PW4BkUoaUq5chsjhoEJr7zkiCeJmW85GFPegESEP9zMgS6W6
MGtlhRYQTd5FwMCvu/uozFX1qbcXWz375s7mfgsHnXqadZk0aftFxfiTNOLCN/Z5tsgx2wKQZHOX
CmVdqeNHHE2BTIw/NRi2MSI433z6xgl8pGqeS+NiJ+neU+XBleZ6UleVGXtjah0iX4NLSgVi9huT
RbKi/DLVwPXDsRnwxDBndheVRoxRNy/o4IdNOtE+3JB/srsYKJ8b5+6Fq7JWF3G0S5kbpKA5OvQx
ysQPAxOrsXDK2Y7n1YfMVjqfZVxuXedgl7c8WjuKh5riGZXU+8FnwiBpFMUvMbvINVh+s49yspQZ
Xr/LmVRo0b1uQDbxNcpPz7vxWYBrx2axK4atBJOdt8tGonlvFi08RsVr3ir9EDBKYfWCborALQUB
G13bIRDnBp02MjVWRQl38KiufHmGE922FGUIsn2WPQaVM78oozhVeWCYSfmvtem5Dx+RXnG55Wwu
4Gd7x7680vbYpC1ZkDwtk43XVec08rnoQ+c+yRosBk0m015iQFvEjNWiZwdqQZFqkS05rFPs+Dtq
/qC4lE0CnBgup0v6N1d6Hf1ILV/X+AYaGOcjg3arJDxqQMCRHoUUizx0d8qYbSpM6cVUpWqk0O5H
pgJGni0VDbZKCd5J20bNMibEUdUyYHGsVWHutTw2Y42s30WvNRr/ugYvebAUEXB6Vl4cJg2zImtd
d5M+c4oSH2fSjhnX7vV+q1VyPrUqgHqWAhaz1e+D7ncIjXc0xxsOyXkReks3MRHt0jYdNf9kiXMk
40OnejRQcqd2K7dbDVC2tJgFkopkp5Td1q7Ja+BYqZRVIV6J4NXGpJoNn0iagxZFhpKhMfougqvv
RxutA3ke31NZ/pTFqZLmJQbrm+ibyN/lKlCjXeK9j9L8p7JcMa1sn2HmHYdqUyOlzWuOK5++yube
KPNl1zE95SigKmrUecBKTC2+R2gCimmdJW40j9NVjHM3XbQB+AMgYdJHAV7qnyFzZRPTMsHI2Khw
v+rjmdvdSSDcO+8o77QBbSewvUwD/HOrA+CmY/w+4EZLcTgXWkxvph+b0j97QIQSaU1YkJKiWFvH
pbhq/jSQbFapbSwClbJKI/lDZUjQ+MHcx1hmkoOQdxUS85XaPnwdw9V7RnnZlQ+2um14cuOPLh1X
uFQM5WbZ/kLTp7gC8yvwBDKZYa8q/7Sp4XPJui6a8dsM5S947LmBpFkOHxb22jdRLU3LfWdc2bZM
BqPfynWIbKIIBhWbKsTHk0KvjSgPA5Bg43XUK7l2I+dfKIPxzefYriCt1gTQN4Lbh/mOibHChBDZ
t6iOn2ovttBXuKhYG3ENaN5vmr8PKisYQvB+faJtuNxK810pF8SazRqnZiQjFrZxswt26PoNA/+s
S4Gsjol3VFtAHWEyCQfutaE+88pZyqpfp2SahXm/Fpm/IrZP6OPB4duu8uSLkIOiYMVDX6Z3G5Pj
g03PpGqHUbNqtGxtBvpDBcuD1gDxeIBEAyYl1rtWPxd0JDYw7mIZeqeQaPp6Br1PDmdqQgwvnARc
Dsxgte4LxTtwJcNBcWJdm/wxpreEZSdO4slrswzVe48HdWQKriCYNB9YhmYlX8b/HQ85U0n6ZzCq
lCR+o4OJBxTsOLNS4rhQlc0kae5GXZM6Ge98dcELdMQgNaXqEF78JRHIEmT53Zb4uo3qVXrhJonN
D4q+qEa5RAwNSekho/kQGUpVGfvG0rZqs8f2/26Vz3Z4OSyo9UMevaBtska65Uq/LQGixOwr7cR8
wS4e5S+5IWONCGdao4gHTsFFyFDY854jSLZiU2jHmFRYlJ/1si10CgUQDk69L7UO4yAJxpzfU7UV
ouTyvrP2Mph7q9xZRD5gB3yN6W8eYJ5jTFEU5qK2cQmjTcTi4vT87H2ooIx8gY3YdDwOqgnBdpuZ
7BsohEqGUyXfBCBRCxm7W8FCQ/asG9rcQZaCmkw5Cpf7vXLWY6M9Oq2Yj8NGKKxTK0AoK2ZlO6P9
bBxGgGb0FhkMYAs+RfDoDvFHXEaRST5S76w8SJf2OEtEvAjyknrn5EwWh4RYHKh2MRwWlshK6x8s
4l47/+hWp2y6saJ0J5WO0hL3S86RCDvcPTQWut3JANbfGxeFNlsh5B5JsibUVoYXLCrTSsJ7Rtpf
VSxteUoH9a0EzhUwiSk5AgMVklfBk+VWRz/HBYuboGGQ4PPF52JbWB53SkBDjbCalIcYnFWifY8c
jj2xuwpHHzNeB2wUmmyw2f0+BTWnVyfZvwOCM5KNgc6F3V4KKlNEL6PdcJfo2BoGhgC9nESF4dyR
j8roX4jZGEKz6ePN8slKycS3wtwCbQBS90cKrzZBBqhdJRrChL/rgptBarlZ/xubmx2xUah+R+3a
QbfS+Tv+SZe9g8lfWvFOK69KcOH/C40aJQ4uJUKZ2ECBKkIcgr+knMSCXb0v8B4g7uh+Yju6DaxT
Su1Pr1BNGGjX8vRINDMKseHNUrewnOa0VKWz7ZT1WFGeA8avdiJdMcCDgJ5gTrllBIbxa8yDenxM
5AmLcYdBZmEe7mw3X+mtDcrrNSiP0jnkkC3VhVQXVvvlZF8xF0plkJmgKysl2w74sCuk/3zDrqsv
PKiH/y/5d531KcOP2L4Y+ONzjYGit/JQoSgjTHoVL2tzSPy1ysRW5ftryAIwcUaaXAqjdVCGY4Zx
j2PStH4gqgtw/4AJUNgi1ywMpA7Cd29m1KvHoCK+NTo2WbfU66nTmnDKqXXHeXoz/T9JPTaYyTyU
MSiA/GwVrA0YlCK8rlcUOSty9k7AQw7kyi8DDH2h+uGpGYJ1AN7e2UH062qLFMchw+QAQ4PfILLv
YcVUpOTAJct/Bzea17DOdNTj1XKg+2+pRBoXs3oXlLfYTua5Q30I2Mwr0S8449oy2xkREKQFMg4m
rYyVUq/fpENC6LcGksUIHbaZ4Kawcre0d4L/9WjCfAW0SkrbTaUwR4OL+UeBnU19D8bVZZmqUZob
3kkytuYDSSeCDPYnw/zJunXsr3P2uG0ntuDRZyODcp0QHjU8s156M7tPyx/uIXgAhvWU4qmK9ddJ
j+H4NHUUh5P1DxeKqP/i+DVk8Xvbh8zKqM2kdi4K1lpoIhuGoUX3VKM98VGTsCNz7Yn1B6R0ooL3
RPb+s3trEwHp0HxIOCbzeHZurflo0G0TwKiTz6rbTFStedHQRwfb1j7VYE2VbDOK8dpnF54BGkWk
ugvL2OkG8b4vDSUr+b+oxtDC/PZ0g1aO9K4n+q9B0uI6t6J+n8zBdVkccDwAzKShbtlb8c7l6IgN
8jRdeyDTPd9E6LTZyM1d8IaxyRgRK63Kxs+Iq+eQ0FVHzR5g0bF1aQ+OmLRRjaMdzW+uhwBbzjzK
HKGxLyKWy4ZeFVt31f3n4MUNak9dVMOISYfVMxggnEVd/4rKs6awj4n3nYgwEzv8u0gPunCtgUv3
NXchiUTEpbt2xJLkv79cdlebSi5E+5IgE+7lfxydx3LrxhZFvwhVQCNPL0kwB1FZE5RiI6dG/nov
eGC7Xj1fS6KA7hP2XvvJnRlrc3M4xW/N64ldhG61t5IHH6GRw53OdA+/0D8fx3DekArW5Hjss1e/
/cvJUKvPbctgewhify8Nyh5tOxQPMQlZ+EdhlAgoODnWP5/Wnalrbl1isiNohhMfDzF/QIgXAPVw
fwxogSRl5jYNdn4NUSiFEbTViF60HDfYH1cFr4eYwrVVNyzr7SV5MUKZmK4NJsBzSGB91+x79hAW
jgFLIbqS1l7HaobzdzXSKzQsPP3+sZNPHiiyNhw2Qn8b9dfUvyYTcGgz6Pt0N1oNYvPwkVOHac5W
UQNBCqJcww/VQTwiSNzVH63OYqetbfR5RM98R5fGMJIJ3UHV586/WKQjLdvejMz3lD9VMJMCHmC7
tyFKgqT9qacInwttis8WORrnVaMtdkb3WEpoORMDMnzHwBsrlD92p69tMt4mdskmW5dp7lbTAAid
y5ZD/5jNJDbm1tZPv0mhPCfIeEoH1ZK+tEpqo2njOVPz3gXZ5Y7+SzRFO5Z7gZmnGyPJj4b0d17M
543QzzVdIlj4xYZpUKNVGOBrxILDARXwmP1KgYc/PzbgqboQRfSSGemUZ/xnG8f4KsVLi3TIIisc
k+avhn8RDD160YSWh5mrhtDCNx2SM3C0lWLdDEBu8DiwiASerQJDzeucALfEY+Q1cl4q2hOG7GFH
wzgzL/CKaSvIrWSthDpXuOOqwBVTPPceFAs2Zx7uG5Hi9VI8CwchliaS/TKbR3fcxyYLUQAiUZBR
4FTJj+Q/09HF530aBskc8YhqGAMNu+BVFteuQ/5npelxohTR8PtluJIHH5ey6eI4nhAm0D0MFhOG
Wls5jtrj138vzOZV9+ybSW9FyGuzLx3/gJd17/aUOHO48ySUUz/T/6YUCKZcnOhZPKwze947Eqxd
bfaKjfb0Lg1rWDkZMiH4IljcllhJLSpXoDEISauMp1gTH6mjJStvEc2BW+Jv3S0xmUgzbm9W7Fse
DRnpm4ImCzgzU4qIMmeCOLlqK1ff6Syk7GRc24V/ZNsYYI0+qzjdDDkCyqrYVDzLton1LlZc7Jb4
qIr2Mswucz4NPWGIYxyAsl+2r54bf7uN+cs9g58XghQYrlVaE3fkMzKJxsSjm2zhtTjgjL3ZRlcy
pazJZuvVCHkHOH+rLmLgHm7ylCBrFoltPaCpAX48oS4FIPKXpWO3NyySKizDXs0O2W9DTVBZ9tBp
uDN7Qsv74mvsmT1DhNxlIaIvx/gx/BonA6x207viWeG7MUlULevuRxuiw0x2Z+0MQe9WW2F4T/Cb
3ssCF3zjlMxZeOj51NU8fsjcPkwS06YX48YEr15Yhwk0jSXHjZ1xz8SQZd3yr4HK6JvJrsUlnfNc
pYnXAScHEODyBgtj+NXtdCMj7To0cbLJFQTrnhz2Meb+ARS80gd8mKKC0d9/aWYyk5uEQKx2ipU7
0P1TK3cMo+seNK+ev1oe02pHUheGGpG7hKWbSx6RThvks1KOoFhHEhwkbYpd62uDccPE/MLSEHGA
dY/z6arXzsGcFCY6szgWonxNI+2oGkazEamOvuYc06SFUYaViNFF4jmnfnZ3rgKCQLVTHOeJyUVv
sZMK5dnV4nE3oHXXfMa8hrnQHsxDD0sfHxztHEesVV9abbha1BWho22djFmtlhKQo8gs4S/GjaRT
sAtVSntUxNJ5vN1FHqLprbK16OobufBoU4eMUZeCdMQqP4lTlEXeGvWuRFzKCDSEi9vF40qLklMy
mFt7Bn2c6/5zbDSvapRbFKnDWmjtfgGxqFZbN3FLDCRQwT5f5tfUPxVdgrl442bhn7zG+2slwnJt
pGXje654HLAglm9RjgW0r/4/lHDYSjtiflm/J174h+SKzInU/a5T72s0EIdmjVrFBcIqYybc1ZTE
lkNnoVchu64erWvl4IhR1btkmz3GN2H9GRbjcOYADoJOw4fubpH4lSIgtAVkonVLOwiku0J+3a2Z
cm77GTU9xhld5xkgjY8VQs4MnbUw9tLOIrkQPy2k04zQBD2HnELQS4OT0s9+WoYsQK/PNZaeGO2Q
nX+GuMr0+StK5pgJeEZ+dr2vFsGcC8IQTZHAmySxfDvRgbYOYwsnDW9OuS7VWc0XSLAPWgUVeEx3
NbYf+oXoTveqZTtuKQzBYb5Bxsbol8zhtSE+RPGkJ299vrPYBVW4ibZDtxkrJBX6UZNvIwqHzJgC
dINBNLz3EK3K6dBOB634TTXwSp6OI/9YRpBYLi3rP0kImM8Ev6wO3vQX49BZXHVF+WOV5xjtWNjx
TOM7LkHnhcem+3LUaWmx4/zUjKeqeDTpXBXXLxTBrvkXwdKFPusRkzoJsj387OjnctdUJHumQdZc
tPykMd5uOlinrNa0hHfXevH0h54cKt1GpENELd7DqnmW8VMRP6X9ta+hBDNuf0/ZkHT2X9M/1TgM
Q1TYAGL+udWPERNo8uS0CHX4of1uD/zDKj4StjAY2aAWaEW0jZYSGNnUZ9htbEZQHWkfOLfWDtrj
bHhp1DkTZwl1F7pDGkNIPabZFzmCY/vszaQukn3NkteZaObVtFIZqTG9sWtqfp/T6BGnmLWHTI/O
8NCxggzV2aUJn63pQ/ZoYhKdCsIRW1bz+OuND59eBGotjsX6qSqY5Wiz/eGJKkBk0QZ++unga7Bw
VxCQiV1lfDQYOSCTpykTrIxy2iqGGRHzIC9m6H/2ykcFfDjsCBL2s23bDvul4A/JPEiasz29DO5x
JO6Mic8Kf1ZnI8LGYCRRZXnur259+NpHm1YbweFtMhFocb5VGut6kOQQXkcdcOv0EjtEfEIEAtnE
tS4eiSbfFiHuxRivJ2h9fj3Uwjjb5/Cj8r484ABJtRLVyR+D2sI3flZFFFTYChKTEAsXc2SqDmFU
bsnwoHcmkDd+KesnS98pf9+Zz8r/poRF+wP5wABKwEGOHADxBQoFKADAeZ8cDZspohSJnTJ1SVla
m2GgSRtaB2F6+3LWV6TQriJB2vyDPiJ23dQjCroj91cgu1uZ+9gZXFiP1RYuTCPZUjYrSwXRtNfA
bHHmiZQ3mbxkThc26fN2Mrduc8XYv/YadLem73/0hoaYbBH//4j2N+qvYTT8i3vWQQrdfEs39O1z
9bo5u9V4uueRvERIqTucYL0cGYsRJ+i9uP7Wmu9o4Bpe2fAwxbvI3XVedTO76RPsyLsOKqxwx2+u
lgcsdFDswuKvc2/67BNeMcO0ixGV443wrpiUhIftiJm/7+AlZZEKlKp8QEBDm1LcuWz42baSHJqW
mWFJhNwuGvAYuVudHYHOb7K0N665L2KN3dp2EhXNRzzvOwHKwRU0P6XN3oNoA8T/BWFGfY/2xwzZ
WULPdq89u6LFRFvW8V5gBPXGLxX+mPYnNifp85teFVA1jewDdBxWQeZwOqoJri7SgA00pl82N4iP
aE3Qang6wXFe/WoivGp8/64iFveVEmwihlXRw3xqM6a/z3qfrVNcsoX47BDRqfbckTPXdEiZI6S5
Dj4BquxU39M2fQytvUmz1xBxQk0gEo6EoAY0XLgHYrbwcT50891xqV4T0E/mJ4601j6G1M1lztlR
7ztW1DUFxeTfbfmlFsA4IVyLY7FlUkzYjNhk5i+qY5vYgNhFysiCzD3U8S+RBoZmMCyuGC42x7aD
/ZkZcFK9lx6yjAdJGaPYcyLLQxSN97BBzKZ9ivSxjQh1gRBY2JdUUXKi/OUTwGiLSEvbpMUeHhbS
MeWirNMx4iM2j8dbzWnjU6qZhnaeC4BZhCbQTtuRCOLuVFiPY/3AaEimx5hZBhP3sD1U3Tbrt0jL
nBAeHUnr46tEnYANE3x/a+9Fi+NMp7VFKw5dbFNOJEp4ZHBkM0mg/GJZ4Nmvi9BggAPREijo+Py0
PRtdXCMq3tJF/tgglSwSFP32A5TbVS9+B+Cp+tIM1nRAZDjlNlpoZe+s2YNpseziIKaVn7H7GjM7
SUHMhheAKSjnch3JwzlJacCZs+jHVOGz3lUwB5GWAG/bjQhSZJPuyfio5nd0mJr56FXiMlmnYboh
CjKIq+kjZw9+hCHOBZBsKjki2MRqh84h6ZNJJXovsG6Mq/y4gjkOZxW1m5q43j+YDqRi3+ALQD9A
gvmWhmkdoZ3qNmn3rNpHHx4aib5ae5qmN8FyIl5sIeFjjiKzbud1naccq889wuAY+YtJWLrueIFd
27vU9oIISDjV1z2R/mVGPtd1HEXMtYzuytLoWJq/RM+ENrG8CDAWGDsSpco4dt5POFn32VMHBqIb
WNTsZYDSZlcteRZczdVwh9Au3KuOLafES1KWbxrJYSnd+FNLQKUzkAvuAOxrSPFVr5LJstO8yYF7
DppLWd6KkiC7RfHxnhZsxYph64qfZRjUaG9Z9bUosPRHCIVUhaTGkVBLaiAlV0EnT6bPRos5vQbq
NoEovkFFw87f5mxIKbuj4VprgSwwjphvZYR4J7tapVq7gNcS+Wv3py6+Te0NR/qY5+u6BxLScv49
VK5/HBI8lwgGGkyO2FJV2z93MgyGeZsBvB+o8HmXxc5HqdzKcjN246YigiSdBp6nrEQv89ZPlFIl
rtNh+sx4oUWPckHyMCWPFv70jv9HTGg0Jog3uCBlM69ByQImnYDnWXSS82quqe/RLwxYdGR8RZVK
OzetK3z1Y8gcA1VWNmK4qresbtdZvS+g30Nd3vcz43QNeAa5pZPFXB9eT0SqIMJLp1UrFyeWWoSl
zufAVjHXSnrdfSrIAWEcPCeExWfHyseT0111QerPtsyP0OeBC7G+ANGKXkfh/Kh/fDKF2iUAlQWD
TltjWD0dBGcJCk8BJwtIWeHRMUCf1mHM29iwQKUFOrsAgzLOBJEicoNpzA0e5UrYKStUVobsWAcP
Mav9GTnoMr69HoEki+MeSEcjT8J6rNhl2hCKMz7VpvobWNlkwl5FWr1zyGL2eAg0P7yAmD1EqHAs
uqTWfbVqqmojY8aPmszTVjaPPejN+qwbcCC8at/09m7Iv4tY56QBJ+dpiOHytcWQpPTuNfqukNmx
0hH9l8U2VFUg1Cf+401sESRS/hYyQwdcrEHzrTznj914GJNOcu6GdzRoEXqZ+I170oqOdQ8Xhw8L
eVCXMveq/9AQ6dpLj2W98kJ04dNmUDeTetc/Dx4t1M6Zn1UTY5nxyQI/p0W9ytk54CbhYWGBNIht
I0ZkPjpjKkwk7cuQSzxRX44E7gUakthR901vH4slEGNX9x+5MBANDzd/0dy2hHaSnmYXGGo4bhly
6eQYtiyAZgIE2WEzbbKHRy/GEzSYvGYomCfqsfa3M8/DBLVs03s3XUAbkdiTl4GFzW4ZtdZE4gwc
7n21NBnj8K+25YMJksub0PdyrKsHx3DIt0Fz1+IFY1c0Ohfa64PQ5LMsv0txzjJF7qUWWCWLXp6Q
khItPfodMIjWAgy0hce4TXlVNMx+kza+pPwMWU9czHT1ZxLRtjkJZuTSjXcmlcZIMGSPJrkJN+D7
yDGrt/44H/m87pVKjlrvBI7PUTE/lP2TG57rNqWgZhvOcTW3lFvL/Hzq2mAuQRCWinu9W3vLHJnu
ztHswC4IKXpGGXCqBLKnZKeKoDVeC4N8AJZv7bcWNbc2RDhAAKL9QlBOHmq7hIE+NESjPccuTCc8
MhAuCUh45j3mfzJGjt1dQx2bIU/mUglklW87rn01HAafvL7xg8BtY2IRZX9O7rYvltg4FIJ7o6VK
Rvxuj8WpRwtsddeC0YKwYIgjnA3VWsdn5cq7S23auqhevjSHsNI8hIfGqbslDYrc4KBSx6YMH9vG
u1SSwJgE5Qy/ADFSqfb9GHi6PKFzlYZ/bX3t0jT2ySv7g+R1MAg+6pAZYkxesjTj3cKhIVbIwi/b
Bg7c/3LL+ixWJ43bVOH4yLnR5/wydm/OfJcOKVko4zAN8Q+93IH2jcAo567xgMuCp+Lmmb9ZdWai
WCiuuYcxvWslGBMrAUhhJv5Fuh+9H9jiNELIigiV8Cg7xcbAnqZwChdvjeNtquHEjnrZp/MnepC8
U0EYaAnraleYRzvGqXtIq3g9UikVhDiCEshJCOOVil+kvMTgQPz2s4wec+MBWFEzEBNokVKGNdC+
2GUb1MNFMMktC2AxUgaGiAJB+wtdunvIfIUnxjPKXaKbPBx6RagBpEWMNuUmGa3Fc70k19hrWxDv
XNc0/xaOXZ2wCMw6VfUxiIkpCzqkERNH3tVYRvwg8sCIKWN8Uar67RsA4ANDCssv6mO6zHLM4sPy
X7XppcE103wm+QuKu5ntxGgfZe5iPfnVzW99UBtGN9sagdrAiEFDJ+vZvyFD1Ka/9Na4yCD/ZQR9
cHwC8DHY6gCRqVDnUWVFzjvWHRj1XO3feXQz9UcT8T27OWzTn02KZVGdo/KshXuaaCu8lcNh4itp
zYELzSyzdWNz5hXHeMwuVbib+ifQiICsN6bJ8JxFnCDdGt+vrdWYGTdDM5yE5KUP53VjFWgyKuec
uMtsCdQpWQd01N2jOb5q4/uU/EX03ll/SeyIPu1kUqY5k3W09BA9DjwXSEVwl5S8GzhEOpwaTRY+
QefuofWSbtimz6GAJOhCbyivHmUb+zDrYIPiGbZOuCWMAA6RAB3e3isdvdSp76ikwVPMzdlgrJb1
zyJ6Q2Tar0ChruUA/mGk9Zk7CT+H3OrB4uJaUrVwa7guudhwtoz51Ek4qj4JIRu/dllzOytFAzLX
lJ+YQbdOEd3zWrz3PR9TDNGhebMT+ej02nOqfWjwtkuJj8FnsExOX0IYW4/SnSnqLsQgpTiAvHb4
Fw5vsf7ZSPvqCQ2D5D3i/XEL59AjyOwQddW5iaEDBkCF/7+e24YnO9u4XG96C9akadauvzO4LC3P
ZwRgMQHvXpkMINFi8Y7TdXYzWFf8JBzGOopbEkfIGLg5yyloXnIzsFFUjdNxmr8G62eGBlEYXFAl
Di5R4HGlq2AQFvse+y+6+eSrZezgF4HDhiqkPJvRtBPT7N0HCkO9uBEJ7bl6oGhwcl5c7cGLHgfx
XvDoaCauIV7cwdrFaLZZy1EydU++nHaWre+GVO0riKN9CMsFtedXmRIHjSgIbBjJvSYgr4lI1X2G
RamsdyzDUKX9KvOhjUjqwFI0Njj1n8ZuPmpq56mdNRJBNPUdaBm2FRAK6gKiHM92wU1zWdoik3Lu
NaJsNwTy6nutDqknt9RKyOCBYS2hADpYtoJ/rbxWo4fk+OIMLBKIHYXB4BngkyWvHhioObe3RfRc
94+KdGjPfK2ghlgGqls3UPXrovyYOlKoMa6je8OJsPHqTYxQE+5nFqH+ty33jZsGqwYFP8oCxEJT
Fm0dMVJNUhUgfILE6K0z7eA5UMadJ1fpW+SkTyPydZOEsvTDpaYhHmDn2ZIIY/Wvj/eNtreca1Ni
zmMsMMY6SrAicKGDYeXTKMAI+EIQuek4N7x7jyx6dNFyymbrDu1bXlMS03AGc4s6H1ti3AAnIsYy
wiUHFLYPRPvZDy+e8za4xJp8W7hdptsErTWF2mxdHav9tiyaYVbWTlxdDPPO6z6rtdM+13yhedmb
COx4DsgD0Lwdi1Iqrckl6oEwDOaJdQHlZ+HfnSw6AA8hhsBhvJlRtbfzpTeA9+vvUs5razxYzgPE
7Z5hiovyd+Br9snNrd5rrubqiuoSDZPIDvlI9voj1rEPTfjfOdYpGfk3Dt8Vakr2Ay1lh5eUm4VZ
2yITSNGTJEnvkK68YF8us14ijIw+5vnbJwFjbC8l8dHezidSt89e8P+NyJjG8cspHhOQG7b+iESf
NvJYtvPK9/4mLn6wrmZ9ysozLcR6cR720I7GktF2aB+IKX1SKiVWxQiTjUJAUbOa1Uss+fmzUw6Y
ZrmgWD3YhGv0U3gnpptqgDJGDidpVw7fb800AqGQGapgJnRkIFCwUdjla0ZircWiQE+TdxsnaQoz
HB+EySSSoXYYPVi1wctTHEB2rvyh8NA0hFtjmVSCGwROBIEUatO/WWxdRZYBGAa109xdzB6elgio
IlkqyCvW7jKUmhagiHLEP1b3ZvcOt/vfUMVvVi6PzJgc7chKMjfsL53M+o0pdwrcBUpZFfY2jizm
qWP17auI+bZ9ZorFQqFAnhivS2146+mY2PwJ7YtMi70gTEMiVUINhrgv40bYFMWmjSi7sFLG+5xR
b3io0UeOsvqjK34Z6Iy9xn2aOxrM2dh7XgHVQGcCHk/uKaXd6hWgCtxs9fRlq4c6JQemrl4iqt7R
0g8hw01Cvs6teSEiWUGHLIogC++GNUKipwYEu9RR5VO5K4Uw0byW+XPk4LXpN11K2c0CdGRJANg1
9jed9mTOu4R0yPQyYcGtInelJWxw9We/6niFynMfA259Cv2LE5/IqFvXCn3zmYQYwSRGnHgK4ETj
L4YHs+mcU6qIgDoDeoI2Tf7pzLh92IztAfrT3IF/gNbm5uxnIXMCC+eqZM5KGWGNJA+GL3I4+BZD
lBX3LTV+snSp864aP41K29c9fZ1DfjGAoCoPEvr8yWuokNE2Ga1cYlz/tTUWQod3OCQRAWErn6JN
/0adwMeWfFc2E/quWWXynLkfPpJHeY8ovQvGo3oGvYhw3eIxMy82Eu48OirvqLpA8z1AGPS8LJLU
jZziQdcwfIYcZBoihmccrEEPscHooGAVz5G+z+Up50cxzQ1pLcFoXUJ+3Ra6uiqkvGmaVZje44zJ
kfE5uu+L8MPpf4rxW58fJVpYAZhcj5iS4cZ3vgfr19E475czODEYQYBYZwfSMrjPjL0DMhPvYqcd
Gm5MLacCPhR6xjouAgxwK52rkz42iPfj8WgSo9R+6j7wSL5iPj2MLiRKoz72ustyCJoypqwwPOv6
eTKKK9h/VrMDRABOLk7yjCo+fvYIzFDI8Jiw6e6qR/3D9wZfwSu0wIh/aryVDtnZOazbcckLafdp
hbiKegKZaZX0n1qfBjJ2jiq06MtPQtwyPIORtSXacjHnAT1ARZnkN41YrxzDXiYW+/CnxVLIRVxj
dQu2jt3ivDEbQYxXfAbIBMd9YFbJzQqBwSs3nrEvy0NFZYjVtKjuLeuxHElGav/Z47tX3sZ8lzI2
Ue7PZP6aydXpLpIHJ2VvNyNfdR30Flha/ZbZIvV14zww3XmrCnWKpHZrbHkq/e67LPidM/WZM33v
RTB7ITMXWfskcq6VSs9Pcpj2pq/9a3V7J72EzDVKDJ/vxWXSlYkHv8TqmISXShGoJhyQQGRJ1Un0
l9PXZh23kqzfsIzj8+zqR0cY66Et922DGNvIZtYk0eu4DAjIOKLGm/+RDMDEouQOwWDKykZUjKPS
01w/hBPHB+ERMnlldXy3I8BLCg7q3HcM3nOKFa37gSS/ItUAt6jC26v34ypRwBcNTP9E3La29xkL
MCejS42uQ8AAdzsAjbLu+C9vhED4tLZwP1HmG+EAI8TtsK62AwAbLIXcmYdRJHuBx4H9NGt2c36P
GyRZADgiw/yssuzY6DVSLPGl5/Oz4Q9rnavRSShVW+2QCPfoe05g+tzoUO22jh1xN+LAzRjOa1R8
jUUb5Fc7LS4/R1mch86LVt2UwllYrPas1ibE8sIcCjAm7a/TVEf0Ok9hrHWIyOWlYmWmMho1lPn4
Y0VQw+4KaYc6vTzPFbbxmQz2rmCiVuJ79Daxm+DZgBmpSKVM0tn5pwTOJ2TkXun+6XF/nc3oxRy9
Lx3nVdkMlzwZjpFAiG4xaokxqfX2Rc+6bZ6UySbJ6/fRrwJtCoOm0886nMkQYRKzJfiCqEbgaiB7
d7tXLWSo1nTORlSChBFeiDy0iIzO3VvpAn4QGQPCDhdIR/4CQwa0m2Y2fsaN56ylmz6jimEg7xS7
uKq2fkbMxxjqqL1GTB1Rmr+lIYQWCz+oAPyujThJixplvp3Qgs7kOdNfn4XKP0Zs9VlEIKqufpoK
vquXUhzG86Zhgd9F7d0kv2mgGpQTEZoZsyWsseMUHsr0t5f6R48oram9Uz7Fb6TFPMWG8ar37UFA
B5JLJkuvsVlUYL5Mrb4ZdYzlOoYJ5PjRrqi7y9jb+77lonXr12ZW267jjhlcBr5K138zA6moOc4M
X2AjWmKxl9zaybnYcXZ1Yxr5SHy0ZuOuIhcLTKNuHABXyzLemvyDDKq9ztavVU9gzjid4+uc4cbk
p2RLdBzL6OBiNbK9l5Fhu5Bw241gJJDNEAOiM/8fY5Kmic4DU7A0OkOwdbzuPjZ/tlCI7pBzmtZe
k98ofIr6Ene3mYbHkieLO1BC4OCHIWTbzdKzz8hstq1zhz1Fy8yHOdZezTHasF7KmJBWnO+L/ceN
7ScNhbeTwUySrxW3W0zzisvNyl8L7UWSpuyc4nDbzshkZghGDMnzJcPhbJjisKTvuZuWp71wDWQq
DG6zU2h9TOaTQEtjFr8tmL+SI9lj9gveiD1OnbBLwqjhs51LfzvLC8gxMSLSU7NmU1c3yS4PFkX1
T1bHwv2cZX8Y5w8eYO4xJPDEcXQT/qLuYAoAFWbDkw911C9fMsgLVclXIzzxYxFktnwJRWOs9xfX
Okd0VuLkJhfiWFPYmDVNRRR9jS3adm+bjulhmjcGnJ0IhiLZP7h1u/QzYv6TM23O8U4YTv3dNdW6
ZFC3jK/K0kAFBi2Xj5iSID/TYO3j+X3yu2fZbWUT1KywcsBtuHxrczeIIOfB0q1tPKbnIuXdszhw
mCLQqkzmPtZjoMI2r964m7isG+tUWqdxPqk8sI1nf4KgRhp2W+HZRlVY/o/UtQhca8bz2PIePLjD
hiKX5ykRy5ifPFX5leKuSjk5+kU4WNWHbuh+M9xfqrHZTgH+m9beoI4e2n4/vwJji1PwFojz2MZA
CSh2Tr8vbLIfIwQY2d0Yrrm6lagfyIVZEzq0d9NXpz8V4bOzbCzPHWMQNWUXwzcID7VXRn5nAX80
GvWtZ/HOWRwTfvXggrSpmCY7/FP03LVlbCxYk+ZPs+FatEgj8krzV9S7O9C415hYZgHATs7P6fBe
tNoPgMNCvEbzWlvq+PjYKLi4N8098rklCbEAlPRgklGhl+lPz/mpu+i/i7Ul9jlz7T5LIX5CsLCP
QxEe4umny3RSVVFIFh9odAQMsITvIq2LN4tjFGjRpsgfeorGisgK/TRPbyPZgsOxHddF9eCHpALA
Wmw4JLHloc8hHeNkhfuuCSqoCjETEspeFud6c3a0fQncnbAXiwospn6LHBZ50wyZl4GWoXx+dxfl
EumJdqAz6RI9WNfdcGoddCfh9EAJ0UfkfozBFMJZMw889wQb5an6p4ZgJLZkprqss2vNxd8Xl0a9
qvJma6COGLHSinrvFhKIFJjw/ApnBDkCPjeTizGd/7nmgUtfNhuCkh2NX/1zWb7gD3HZYlNWoNOF
R5K9cBQyKAv/zTaaoKnr4G1vqxJ9KUQoNJIQqkDuHJGGxG32pNtoada1wXPOmWeya0+PY+5ffO+3
zRJgg/I9bwmp8hgNP0Y+NA/OQMPYsA5iI0sP2MuNy0BJWW+Yz1bTbFOKERTlbkOixdABlQsn2nth
phsnX2P32PodXlFAuDcCM5hj2t7ZqN3jFKIm81L936CyD1d650Eyzshm+z2NWV+H9Wvo8lkK/iOJ
QLfYGbtZmCBwNQ3hDIJyBlIYr9czXiJRzMtW8clOrZIe3x6RXKFQbclLl0IFpDl9QlzeNgltnolO
Lc7m/ajFV4TZQWUY+yxkCyzYeyD6C+9Fz8A979mMjQU1uZHtp0Icas3/McDW1nH1ULUk6PXiU2Ar
qvXmKtiYxBPb7Vr/KxJmVWUejMihfWM+W+EE37hg88n3jB1d7yjzUsQVjm6SaI/uhDcrZf06V9FG
pvKQZ/5V8RCM5O4g8lqlTT5jsStuOZ+J6zjnNhUXNI2BTpK5GiaIhS3dtbpG5UKW1pVYhMmCKAXt
OwEugWeqJwWF+DeOLB3hnYgectke0GbsWyd7HxRgJdZWvc/TFvfHCFM8jBfrVTVImb2Z4bu16JCQ
2yUtIgU6WMskrqlLbWwWmf9Ia80XaQvtzuZc34sKPmdkYvv1bTSIChUdFkH+8izKsIEe3YSn4iVU
Qa1jaCcJIgzZKBuYlOAmRgS6a0Sncuo/9Ub6jzYV9Jz7Hf6usln5Lg9hZb9lCUzxksYiZVbQNPLm
iDRIfEbV0bzsRlPygQeZvWShRxvjIA+MMdkmM45C2YPiGw51Lt6jTKJgc0n4pM9ZKbw9Az0dSS3U
3bHz0pJhTopezsCkj8gwgP06YNeeHLSIvL69yQTJs5igEte0k+wBRmJpmhDAoNapHVLvktnyFI/+
KnUJl6tsgoBtuWvLHS4W2A/5mUiSAXTPzpKo/OlyBjziRnUqDAWmrgGkQ14S00APsE7DXmxbRYjY
9CQnYpNKbSXcBl4Cs8tNW4xIqe3YDoaeDn7S0OsXjdmgDQxNZrNSyeTis8qjv8c1liSe9WDPM4o6
ayzXiaioge0O57qJf9VpUFlqbU0Z0QIpnM0wQpthF3R0FscAnNY224rYim9Ou0SfZml9s+3YOMZJ
wsvfVVATUukhMeqWxOmqYgvY1S6Tihzkd2L4x3h5IzyZlLt09szLGBfDzagkmavTiJtPFNO9mAb5
VBttCiIEXXqdUN2U5bQg0FkBJaQ1QvV2Y0ZbI+jYxtSL/zg6j6XIkSiKfpEi5M2WcipvgYKNAmiQ
SdmU19fP0Sx60zHRA1VS5jP3nrvqzeiRaDJ5QkTUISWgso9t5vceugnAMSs2Iud0oE/nL3JuP3iD
DTvvWkyPriJPmfc3+44TJgFhFO69QVDO2W25tMdRmSf547FKMnchw0KHBtk5ED7ZdC4Hm30RUtHw
ZABqnsOFsPhE7PHDkbo8MpP2ICfWCwWZohujsZk/oDdjR2BkCOZD5vKZXmzMaEIjlTvRXigAbblN
0q1WdMU6MXr3IMCebcEgdKuJn3dhV7y06qQY6HSK4Gbbc4ufaHDWNS965pVkGwg87GIoSIeyLprL
5fa3dhPrKLsapGzVIHtJsdp4ndatNSNEApCbMK9m8BnBMrEfKzVSnVASWKSrwYI2jPdQluBcGqKj
JUtQsGBadswC0fkt8ZxHJfRS34ulAvqGGrmsoUkGg5FQDrF4Nd2q+0BaGq+sKYqfTtcwYy2QABhO
ar6ACZu755SkwUjHnKTi/lsNuuuiHAKhWZoDq8p2goUsS4FV3gsfYlKcrRuiL2SyOb5RW/Ee5RM2
pgjvUt8z1wqnjsaPMFNmTI11pL9Hlk1g8MZS1eKUaO38+LC2dOe8BzUq2y2Jt2AU8nzWVwrNd1NC
2owOwFCp1eOhwdqwcmN8XQppbehQWwATRkc8XIb8UNEoP9tJkT6vV7O0axxXUHhoY+O+25P1qi88
FcEO5LZ4V2dueatc+p6wZawJzQrH1BzTTL7sxLKe7QafbLEUwkYoPNoNqjpAhIGm3rR5az7q7oxT
QtwZplTbVEWMTSHP33oxhQfRoA8qGp4KWQWsIts88hsz4AnPqoEkdlOuZVWCB8sq3o1hIswsIG3E
nwQ6h7SZIQAFWYKVgknUJHeHWSHTQiQ3+UlRcnc1IuvmWpjQNuegnAJ9Us9lG5LAWxhsLKXe9b+K
FlFJTjoiokzGe3KUR6PdkjlE8GHG2r9Q/+X2P3I/uOM/VObnEgJ9ZFh+VH1y1rN5waxcAJNVw5OL
MA8sodO53+xscuV3Al6fI8aSo9v5xDhOfhQDiYYPXlgaUh7OZPp9qexTPMhQZDo41iHYhkl9Stg5
iOxm0RkA84p+U4T4hYqbBNvo1PopLi32tA+zAZ7kTMhP7E0w7cZBXRr1a4Go3MJMVY38sqDeZvKi
IQNQiUx0cUaGWu83WaiiRHVWiNretOjf1Gy9/lmG71oIV5W1NVf9khcXSsFOs22CS9HedqAvY6C2
MSO+hCkwdv1gIR0q6+bd6N8H8ZMPf7X+C8B8YRl8HPAzdfOe4XNEpA0AY7bPJ4e23IUDHos/TZzU
/lgXJcJlmhyb22jaqMQl2xjLJgg+A6b+vmVb+92WZDX5ijiojGZrogAKvDkNgiB7W7e85mPBiHqd
cv6XVbJCp7EipCet1gOMw7Bh9Q1luFeRh3Vs9CjPWwieY/yteoQqXwvlH/K5rHhk9lMNbl7KelC8
S+8tG05hdO7LD4cQS/C65NCzkWiTxxg8o/I6zuEt3b3qNqIPt9i2zllDlEq/d7B6pD3UYNwHDson
Tu4XJSOaKY6VdU+ahEePqDL3Tr7HIjhkxuc0fITWT8S92FI3q/P59DNrkyoJtWKOG3PCeyH4oa2U
rXWAYoygjCmw52japW3pa54yP6ohBPPl97TeNTJnLNFKCjHRyPCTkaRY/7XwOXEsbV17XM/ISWZV
l8Ey37m+FhqIGnM8abhzWmgDtnMnGARZ7uyL1mJA/tNvZjIaF/Dr4pc+2dGG4fT5sIoU9oyG72Gt
lClZpi5imubKOYfTlsiwUN8A8iW0G8YFcMwUKE4boWOkicE7JfKr0VTbhmiuREUHf0z0Hzs5u8aH
ahNXcRDWZ1dfc117nUrmxETwKaXHhyT8+Z6jqSFQCG0TNyNlybaxvpVWsNXg6qjyrZv9c6YIm/hs
HJWbOP0bM2RchIg1Tfjoi0tlTIhAoHyh25htLGzkYSJYJWitqulXbFQWDR+mzWUAuDfOpbLhQgAR
GYoCIVXjT1mFgvrYGXtseKQSvBBZmOE+WWV5S5S6Fu5DUA6uzY4rAePrQqjo3GFZ1iilBMaShsDf
vFAok7B+KL265Vw+pNHMTqvDelOzzu7nbJhWX6k965xOTfa6eizMS8DscIS7yuI2Mq1lbDVf9Yh5
lowh98UDdWRZrFFMdN4jdjHW2AFB9yEUYbPZaSVQAlhtWErSsQLpgABwB31UxY1gtRhviFBgfoTG
GYa8aD4c9pnGkK+0PkGigHQwpsQyJk5krhiXva/BZeqE6VM4eBajUf/E8Ux70cEjIfS0JVGmPCTl
rkfm5yKlTyjLdLpVhzexHMBvjaNKI6qipamRJ0L1Ei7FT8MUIt8qSmuB3mMzboIdbfAqKp5JuIhN
BIDO6+bm5BmGZ8yoFI2jHFhyXmttnjSCjSZygp62BpXRa/2XUZM2VaORtexkDebTXbuZ2f4WYftr
Dj21UjxsNC8JFoqn/pSjdRmxRy7SIDpouscEx4RA06pPr/e+RsP2B4YoBsvn0KELUjFMmflHQjOn
2vY/w/vntX+Dco6gkCs1eYgTZA0TFjeyxcIB2c9jlGH9HuBGp6Q1xdigWsyy46xMp3Vh/dBoFzUd
FpoHZM9ZlNqFdMOEJyKkgojxhCnAELLc+tayCXxE/RVCGCvJ+6YEiBkZsqqbQT8Jbh8DtE7f30VJ
+k6oACSl5y08anBxLKrh6iAglur/7DiO+9omeM8s86XWKZhzIitYD4n+z2ayMUS7vtRvxTzBajQO
6sC7WDl8297XiJLsEZ25N83xmFzJE8atQl8LBa0tUiIEkduEQHFHPGQGmyAgNSh1fzqNANyKLwus
k1EsBw0gSpbs06gKVgERxut8QAU8Rg7KJTQMosWx1k9kNEhg+PX7MCJZzvEBt3Z1aFQ7xqvE1DxM
AIHjouVPBzmabXNOG+9SR1nGZ559TcZOcEByZYvo0uS+05J5cqEuJEIn3gCv+qq7EFKVzD5SLTVW
rPzeRAsKzEImP61LV3bLInxws5OA0VAUmPUj4p9f1W5UrKKwMJYOQ34YDFMTqPtCIx3Lav9xFry5
Drs6tCzsr/BnYkcXOapvw3CXNdzeyvwL2GaA/HmxHVRnDYL+YYpQwU6Er7LsFdMhV9+tApC/yiwd
jgebROXTQrfahsDcJeEH+lidvQJbc+pc4nbjWCtXgUu+aowS3XJxwyID4G2ddH46YuHIyL3qFyHU
GEd7tVVsMQ2qdYZvjIx/UkI25wZ7wODWNdlLWx36xFeATeiRiXwWW4AMj1XPxUtzCA7m0TvfZj2u
4qw+Q+YBx1mgto2/JdiT2MzOZai9957SLC1wJabdRMvWKD9GB38b1sS71bQ0wOXnVH3Z8xSzmC3I
f9EYLtv0rWAzlDNudXif6uCnNZDbZ9PSJUPeyZmHYZdhdDIl7GowXUrH2hbkdPQEj7hNjNAON1SL
HjqM4kPXHAcOGEzGWGe6ACxD3/sOy72hKsONV3pMuoW5arWviee+kiySxxxvW0D+M/hZPj8Uv1Wy
mbCkSP0kZ1DLFFIyXiuDpFPyYXBo/4Ba5PqtwC2hnxH5I5jMm5oHYhXwZSfyR0c/OBYeoLvsJ3Rf
M2iV8+Ta+jckQExnMitwECVaBkz6VOwWVr+jrwN08RK1TAArCwPX0OCF8Mhhb2mkqp7ZYTzw6Lg1
v1gmD4ZyNblJCtK9XFEdJ5dm2gvE+6DNCg0rOiZpsp/w2um1BN+MAryNvX1ZcXE9dMn575Zky3Jd
gCpTkvm3twmoRe2lu8ndJpOhizmS8UGojOOYVQIbaqkWVPDXCk7xFtEF1uKXCYRNZd5HDXuYaxVo
wRwiKbBBskwfuyVq6YWhMtNU9iQNpwz0JOt7Bx11lGO0V1lotip6BJRAZJoEqDty/pu8ug1tuCMk
nSBTznlLfzj9pVU3BdsXB12r8W07BK1fWAmzFRoHeFfQrIhjfM8Yq5QkTYBL3QFUq/0ICgilDdIO
zZsrnpEzNAWC1Rik0lv5jzX4mvpAsL4IBh/rk9bvgumqq8+CVwUA7rSDWyCrp93uYhzmpjiiXoE1
eNONXSpZUiJTsNFzlnFLP0RnV35ayt3KLp3xiOozCso698uQtzz6YSK8iBFctpzEXtws4ta81Y64
MATZ45SNieUN9kbbn7TEYApBHnBO66jbN4DInow+uyL+7OvxrWPmF/WvUWl+aJk3s2IceJN6bL/3
QzJXJUwuMIpHCMYk5LAWyD2X9n2EGtMVOkq3htdC3tn5U0q171LsbQ9LOytrADWxUPxMnC0cJiEt
I0yqvPe5lWqJFiZzrkVP5Ayo9IFp6CgfBOYFATPtAwjeCLS7dTLbU+FudX0/FlthvFWkQ4X6Y0Cm
MkPnjkTP2oVPVq3WHju5sfJDgP113AQsTs1thn+tcXHMqDdSl31VhMfGsr6NTMPV2GMrqjBQU27v
IQFxmyrRmsUhND2wGirKIs/r1LOWV+FKusivzNJPiCSJnNDDKD0ioOBfcXHarDXyMGoxIs6EGaW8
6wEodIZOjNYzDwZCKbgBkkz7SxJOWZF9JNNWaNV7q7xK661yy2sbFY+xYM2GpqB1UFTIXoP9ab+0
uEPYzZI7frSbXSb0ZZjzeBQ2q7MwQngHoCRjTCVbvKbaVz4kmBGHc2KfS3kiDhz5HtcaemFN8VNz
pK/47ds/wrwR3CI7nqxTGq8rxEdGyDoBT+ocxqiimKt9jb+Byk6dR4kVgodymNIbvCSBIO5QuOhr
unSfE7MwDIWvEnFeREiJ8vJg184zHoin7bFGCbReQ1v+xqL6yPVsZw41TlxgZ4RB34MMISv/ZG40
byKWFzmrLUrj3o0zUTRfB26VkSnB3j8EywbfKgq3apDeDCHfW4akU8751YurmuavpZv8lpazJ1SM
47xRf53euAaShDzDjS8Ygs8aIlyn77JXkolWOlGTNjH0wCO2k6Yjhrr11tVEFjuy8GqqPfzZtr0w
UX+VQl+M1B0JlsG+HxfokSg44D7Wq7rLIgaeuyHmMl2rLGMnbWKsBWzau41sRuPYXDvaRhspbkQv
4IAFcKK936YTN0K+PDLKrMjzlYkqigqUdn87ULFF0JwTx/Trun3k8gc3jF/jXzTuKid0bgP7mWXo
2I40dAPlpJ94tl+64ncyN0OIsE7eGEKGcbzO1WMFJxWg1xj9Uyl8nYluiHysNv8HEx1j27a2YMpD
yuG7JuPc71g89SxHWlIb5T636hW5KLwuyUkHDEPJHprtXTfokxUlIzsz1VlGyWjArZsRZB+evISD
NZwoKzS/9bZBdgAFP6FzQK0/uvRnWY3ELYKoNC2Ftkfiu0jyiSKq0kjVZqLkhZ8wKBZ1T3BFpb6a
IH1wQi6aCMFAiHHf7Zw/w9T+hMh93Q7vNdIPr2npcoSiHJLJesYds2mEeSP/lTUiWUtJBy3QYh1F
J4aFQK4A6Xo01xZJ3FWuXZUsyC9F89uTkJYZzCFyQkqjeLqG9rEsjwO0eoyCyEmhTtc8tSxx2UD0
bYNj7BHO9JnyY9JWev+m4WMPcSKV/JHgsxv8gVqBT526UkECEs+2JGyq0XC1oVHMVIt2VROqjHMU
dHE38FGdmrnagwsLwC+C76PE46oyc/BuV/4/VTRd2mGXOZsWn8pUEIm89XA/NxrIke44tqfeuCNk
oGMhofiedZ86U5vUXbUc4yX3sFfhT6rOXMS2TUcHFvQvTlhABswdD4KgyGWVuj5JdAEFaNOzm5oN
nCPWVSN7dzGrVMrNDoGBz/lYQNeYuRNH0vcPHfcDTgd47tlaAX/cNFR/MfjN/ECsU2sxA4s3/Lqh
sTQqGHprEpsVuU+KwzQtau9NV2+t8dcbmJMu+RiuwHM6kR+JYFWUSwsR87woBKnuaGs1/URGPOQ4
SDeW/PGGBCMZAJTs4Y3XhpWlilZEs/dSAzlN2RW99ubGrJdd1eovVs1ftTRERd+tyxKNNiB6ac29
0D9FnOp5WT7HEnvrvDzy8gf6m0Dk14130Dl+Hjd+S7uZJFC23RVGap+8q7r4YCZ+K4ZH3ezwgwSU
UEb1qgZAGhFbqNfa2qo9Ec40xMVDL19bsWP2IqdjzKfMVQMn8qjbG5h/FtVN7pylcxLpgNB818/u
fnwL0UtHwGQOfDa52KSrUYWuDRPzBD5WrwLawo3UVg8ToaH6nISvecB9P2S+MbwPq/sIvU0KEgv0
DCFHQb4hfZDrJoNp9eYihyQvbESqtWTigJB69gckrwGOAOp3GsTSJ4vrYhBv0ZTpOgEd1DcbyyGb
FPtx0N+V8mpBU0tztIORoHzm9CaoqaTUnMAJ8UvyVH2knbFSSdtjeyR/0hxR7YYHkE0KargpPGJb
woyjWj/juImTG7gWMn1UMojYAHPWL6S7NahrFcGGpyjOEzKjPmg3He9Ao2+hbrPIQ/1NrDvNT1gw
p5qTo9SlNPBtWO9RpO+mCh/QdK4C7rDZoSNR51l0m3vVRsQNPY0JrNywWSHIwloZGkXY2SIXRdQp
MjF8gu06dkAOTkfVloCTnyOJB45ew8W3zpFWsw4TbyoxDPLRJG/e+OkyM6qLbdp9OVF/4HLZlUj1
jB4vIEvr8dNRyiXRX5QfBOiRRCUdPFAjcZ1qqj3o6E69ouJRwZelZ0ujJ6IKYts0fTnTeykZpXnf
JizYZkgWFXUp8lULd1U7zZz3ki/POfTGW5/eIYbMNXhdsz+bVeWMNJsR8etEfUAFaTXOyWYtWirA
HAYXdURC6kiiGOCXaTXTYFVFrwSGNciYJLgvWkMWKySlBsscl0ev5FsqZJhIa0slxYJmQ8vRYBwa
64AhUaHrGcOzG/te9JAWRjtWJ13qbWoaOaMHB26nP3aBhMx0Dgo8HDdH+ToRteKoV0F7yg6QoEbj
XkzWt6gYmJb6DojSCcUZXIRXId/KCEyAxfoHWiE+GKFdYKy9uKyvxLABFmvQLWvsMXNW+wlpUNwG
8T7TORIsoEwW3NMu/rMZXLq9+65PJUBTs7vrkcqkD2/wvNER+pFEo3WLlT7EbZw9g3KHfBmAxrMo
jr2SIp6wpvM0zrnauTwPLlPczqPYLJIazFyPdKLW5gTSkP0D4ybgc8sMq1yShT+aDfkv/9Bi5FGA
fJjkDcto/sZjKOT5Xxy8W2ZHh1ZduvqfEXsftag/ZcebJiOAiumiMKqTVjsQ1zyYD+68U8oZ6Ztn
sx/vgTg6xMA3begPIOMzwO1Qpvtc852B0BKbSmAwiZNgBh2Qr03ztg842hOs1l7cbxQAokXqvpQR
WgAE6h1JgMVL2NICbhldYtDT642G8VjkXxbBCDJbZzybxPo13l9OZ2cWfzTuLxWXY0AwvDCuUn2r
mhW5VGV1s7wzI+vVwMROHTH5sj4YYkBByGW0+DNK3sLh1NY7dOu+XqXLotwk1IIJxBY6uOmmxt+l
+hYDyHNYRDO51offzmPZ8eyrN7rhKr8HCEmHuYZ6R8iWcK2GDIMdlcK6cleVo6+cGImMdw6pMwrc
njrksFi8q7jlguLD1j+4wqP6J1KrRQeae86e0ee2m0HdOB6hxKOSqy8lt1UX3cKUXXfaQudDWHTT
qRaEi2ya3TvUYY6owcS83Y4vVRcdHDuDn7N126eHPVivXuukdFm7KjeLHNAAXlo9NsuIB2paDZH3
JAdw1p6gP8ztn6K0MARiGE1aomOBXDVMH6L0Ox3UGBeL3CtMDWrrkmSncoIHAK4xPVjhtOrT75EY
42o84lSl7KCDde5BRRONjDzo1I3gTqp1+0Wxr1rGilb5iAZotcqPCuyc+EGehHtMedvJtwxfxeSp
i3E4ZenrHKfSeMAMQ+y6wz32/kTDsMHC0Zn/dT0yWKBGDgsyVnOMEZUnzR/r1iZ+xBM/s3EqoJ/F
IdNpqflIPOHIEJrmviiFtrBJj24/RhpvRfxK67N1lgOu7RFeJomVuWZe2KoSTsHZheC5jNnoDOmy
HLBfmz8RzL4QvTXQH2bo1Uoo/6zZojVi+52MfU2LhjDSgAjWjXS7+Xli22wCsvP4gtyMPGD6US4W
DwV4J+1VnpCsJTd98qk52PWPGN2XbnWN0w/PumrafVS/KbmGYi+7u1I0UCwgiqm/Vouea7xqaITA
nJwES7Hir6ZblGq30Dpa8/ZpmJewIlLO0fd6AwjJI1kEbBds+G3djpeYXcak0NZvYm/TOVCQKRmX
tnxmKJqbEV6e/hbmD6Tbqn3KgwN2Cbf4yuVzjF4t+69CLFhET6ghwJlUQqGp0SyXxfqEQWoZyeYU
5f+0jFEZOKvqkaKO6bsvXOnYY9DB6R6UPOQYLdo+4Hk8J6YLszlseF/2Gu4SHEzLWbeTchjnjU2J
fYvKnYkfk6CjgSYd0BAB4dFTcfWlQxIL3uvC/Bicp+7CmDSAKDkv3aTh6e+ORTueoqL9RmKNzQH+
AKoj17nFEVGfstsnokUbRPIBZE6HzWHXoJKgRSqHAdwAdQ5qRreiNnnIfqvYQJfNcpfF9lfKAlDn
mKF4wZpxBEQTWVAzz0oWHyPMuAYkm8hAB4hPSCWXUq3Rp/wq0W9LD03qX8L1x73u6n8dtYipbzC8
OQCFPOw7JOU1IfU7InPPhTcl+o1uY6SjBkF7sigtJrP0CEg3h+xbtSfET8QLm8WiZUcwMCWxLOnn
LVm11jmPwmsLKmNkU2oldwOfj+ES3jr+xoGz5HLtRHoJLYQLv313KuTNhD06qyCS9JsSh4QbZOmM
N6f4p0Jt5Uo0YwuNb6bAmjEwjQArF/F20esH9jP0Hi68wyLaK+5X770m7dFh4UhzwtQPRq4c7+m4
K7StRPeh4s8N8EImwbtpHXkHsa25oQ+laGOwTK5TtKrowU3MN6K0j1HCV0QIlQ0RHcBsxBfQJcU+
NX+b4dnjl0+R6MR8X73xmva7idA0lwUogqnWljgYWIw4x8iDRqRxzNNHKe8eU2OBn75zUVO+2SFZ
MOy6IQGvW3yXSuHS7KKHQ0AteCbxoGx6Yxmmuyn6JxhmR+UJSvyAYEPFEc/KblkN7kprcMfUXwF7
tCqdLvHANrIXnwJeosuLOdnWtmrUYzBCQyiJHMfVOV5qGixzTTgq3NUZxZVquxjV+ASkKiW1JHTb
g2qRZw4uI0qgCgKyKaduVdEe18WAbKpajiBhKq6oLrvoab8NMbxUiu/A0RWU4sFg8YZzbXDB1fWw
1txliBSgmDtVm/wplH5hcW86eEoCy0i3jAQ0akg5ZugwesohTc3egj+jTTZuqHD1/Npk0qD6TFmT
OBf6kyz+qPHrOwit44JqCBMAWUPbyoHFKVE9l0Q6FltL0imxDqzg5nod3SDdh4caCqtNUPiTiowZ
XWDG/in34B49G5ThXtV8ZdIPEmPRFOItdIgdUdwlxDkMcMhjmZoXXx0GhHajEQFVEkpdAgUZ4AwP
q0yBABXfsMwiiZhZNYxuMOhyCSMFWubimaQ6ljveC+ypJfVFUyjrCAYyliI35hGV6j6eMyixLehk
cNbx3mCk6fL5JqPzqNR/Bdp5pcL/GGzYfZTOIcY42ZmrrmeUSCiD0bLz8+MK5ZwNBviEaOQFbuXI
xEZNv9LhApEhCNZZdkqkj0BAcYhB1hZZzYzB/L9fnqyjZmOOa/KtUZubiOVrw43pUO/EzEDFl+L+
VIxhca80ELWNGeaknhjAIJaq0h4ICEFiny7EVWOm6z3y7qFD9SiZclsoZxoKaU9JTzEcvs7vURiw
N8+GlHWONmtKWdlsI8zg8GJfbMcFDyjWtPVQiL7D+ENwtgWMWyC2bCKQxi59dhqSVkeh2scEN8/z
94YoWUnLPvyzkSp0CNlQxI4jJSyaOJqXBG8qsJlF0jE/HNiruPwlF9ayw2bkzYwmmDUg1BvxZkPz
0W4jj0jtld9T81lDpXeaFP/pJhffldzBQbxq5bNiEZjVb232ryQhBDKrxc882QoENGJRWnIqfrpu
ftJIAw0i4j/UcZ3YaK6qDkd3TJN7QlcbkiAj2ln+Um8VYW1zNVvjOLnjfbppLcYU5yaIZrKwiEaW
ipOW4KDZpJedbXmMq9OEJV30GUgLH3P0Iia6yeydjRTvinLGLrvvBrbb1ptdgYGg1Kt47hMm9I0b
s2yjQ+zxws3hHDUvIlhuLuijaWxc7a2szx7H1XD2mD5k7rcbQSqKh60dXjw9WGsktGhU1Z6xViQx
0u4SQ2CscbyT29lwDlQYaQqOpyL9ceNHVaMGu4w4PaLpkSf11mXZUU/k4tHzZGjtK4Oz/3tQkeiB
kc/4tdTut2ZyPbTnMenWNQnH7E4IRnK2uveleUCGVZJYyIgB0hW1rx0Yfxg3lTAhSG+t6p/ADOLx
66UsbzMwHHX66lXHbEBigwGBc34yvxVzJs+91j0SauyoJ4dIVLW5TYBjtehPGH8Ge5mOWrTUGHz+
WuVvGW8j2u2YSx5YC+EcWGoJcKrqQ6PvS1jVSf5tc+xGpKTZf17+VVnFFbSt5T7M/hVWVI1jHx79
uLPZizbJqeeQDa/hdBtDfSUB7iu+0fkGfnwnzDYGxafhviTykmEsbFgRWuIEdpG5MOJxxzcbXHz6
R6nv5dDta0ZoIcBNB0kDA5/2JPtjwNC6Lb9qghWgJUr7o4UDWzok/vkoX7WOiJlNGP1r+2+HW6xX
bpO8Vo65HNMGCKEEx/CpRJTaBsT4yjjVA9iaAW4zdQxER5RpqGzjal3FYitSRHRgNxkYa48uOwPR
r1C7Zi2PSnRP6u8S+r7G/LiBXdFR5erocckt/kkYBc+RVEoMGL7/tnnbTOYs5toLUEjuIvFTE1U+
JiQsgpdHLbgvww7N/ACoPdz2DIGZmW/T8m5Cvw1c9Ou4HirSAqA6lOgtGwfbSNctdVANdrAyU96x
4UVOEpMFqxFSYH30JeQ5KiGaRpRLrIOx5yQPMXO+fCM4pzgGceDqOWfYPE71iekIvNWYYnNCiadq
C3QQwngktfeiaBtPXTKN4SmDrQEawWxByjOwLHhas62sn+r4nQ3s11fWeAkzXxue3Luq4aPj7kcs
cS9VDU8B9kjt0BW2zguyZBJk0tZdxnb5L0P5+EIhIeFWmRqoAIwMJfld29LdNiMTpHSin2x8tMy9
Nm5N5lMBg38HBV6q2Kz/1e8ItanqfBtp86Lo4KZIARQMsItgVaYnlylKdK8MCWjQUjfKyM0R4XN6
jrk/5r/QmoUFNuCWUWZ4wzmuN2b8Llo0WEfpEdR27WBBjOQ1lv2bU77OhUtOPgQV55D7KjFZbFU2
XSTYdUcwkmw8Ozj6XQMDdaqq5B71C7WlNueHC4JyOaOfeZFgISkIqJroPTLXlP+ygReFmH8elTmQ
OzDeev2ile6KHGDUJcSkUar081qJ9IYtRXE/Lr1q0TbAKUFwEkSrAqSIpmRptQejWxnqAUiajDAH
dAA3tgh2gXWyt3OHTShuFnGE3mHUgVcHpJScnKsmshXjroT9YZX96hNm35sy1pd5CylyLLrWyHrU
ATz+GPsfK6wg9l2D4CLst9q7TYlBf0Ofpn7pkD2zifVgzfCsRH0ehs7Sdj8V9rIzDmNSPskTXPYR
HnUmRMxNEPLD2Tgl1afJ0HRQUD0RVm4TJZEaJkGDggZ5xtvz7SclCKKSuiLlm+yWVv0ECX6WA7ox
RrHR2eqYlZsrQbMK9BMdJmZh4W4Ug7aLwX3Ill7GAM4I71WibOUQ4FM6QDIsfevp97mHcl4dvowO
K0U2efvaHLDS/BQCBehhcARD0TWCgrNHSLCpSi75jOmHxxxvFn4Z55Z3sUPNbTJlFhrrPPND734y
9Ta5zDAYpzG4WKK7ZrLpwcAm8W8xQyBUfaBRFTeWNX4w9jt2eqvAPNj6oyHfcKyHTzntcnaJroag
4eDFDAivU3kOdG3TFOFl9LAWZ9ZKwdJe3+zsEQS+Zuzy4Bqb/KboJp3vsvsoxKuKpUb3PmS2C+vv
Sntv+mIn5acDjxIXhM7g2vN+Ex5WSjInxDE6voyVh2zkC7fhjoKR8R8da1ZVl4SZMNkuinxtvHs0
3FF5wRFQAbdxQtkZbeFlUsJFzSZB6iEuVXuhBh9SMFoCh5Nx4Eo4JKmCZ7WPtI0o9H1jN0fopIs6
7vnh0RlneIVaEKhD/45uYQsr7mRPDCQtwzfmwwHoNkHiAQmYXcouB9Q3qym+F6z+L6lxaItzyI5R
p0ltKMtCMAwd/lG0Tqze8GC8zM5Vg62ffpXTU82fmrcg890GmYyJFuvANLwPwzWni4yju+ld24Yy
yEL+UZT1omO6NTJ178VGmy7C+NInYtBI4UMIi5K2p77vunodd/auxsjScCA7Q73vOovgx/LpevtW
XoEDsqdsq62n1KSefScu3NNLGn2p4bcVXwqExtEaOUNJcLL4AR1IYEKlfUXhIWGjp/EZmD0xHdMC
lgF8cUF+TxlfICnNkPU2xEg3xCcKy8kNkak/2f/if9Vehvq9mEjRUV8U5ysZrsbwN2J3I8vSVOOF
4KPEB7/XrSuYGMbTslMWhUPub5aznv+Z9G8k6S9mTmKFtQytfeacE0yv7bhHG8EGQxk3RuKXpd+r
+1H9mSv0wGR0hzIz19d1CI+7hiJF0YbVUzBWtq5x8hMpw0ZULIfCXRK+Ge3VDk9Jtq6YDTpoKW31
q5rYySfvFQmuDbKWwjjEiW9lZAhqj4ppzVjfawU3D6vAxP5IqPNSg0CUV2NelMwNu1za4Qdi+WXP
9LrHQAGQCHZTtdAEJMCRMIe2Xxctdaknd2FQL2r31NXmWfZPyzxH6rggpXEtneQp26P+H2ln1hs5
kmzpv9Lo50sMF+c2mDsPUoSW0Bqi9hciMyVx33f++vlYjbkVQQWCyKxGoRtoFWjhm7m52bFzypvO
tB2JzQ4nV0Otkcwz0cA57egILyQqPEhgp0MXKWJizCB6y6R71aAzfgS9dZkqcPIB5tJV2EWbe0l+
oZctEC+jDTvMVQGFWnAZe4/AwtXhV55TDn0X6GhGYB8yGUTC07T5LDDqRn2h1Q8R1OTVGmCMzVuv
RlUXiAU/qD0RNHeEcGARrTSQ/5Qj2o6eWAGewGPF+UOiXqu8eFOP2/qyKB4V5Zfc8iAmF0AfUHQf
jy+Nzis+ex9yynMvfopgoEVDPGTv5uWUP6Mri/afx5r7KyCDGpGHjhrHpJW3U9c1p6fkxaJ5sKgB
10voZK4d3a7XKvHG6N9OeoryuIU/mJcqGfVkgi6O8E3m3ZOZGIDexzMzIll2bsiCn3Fvh9QEk19a
dKEJ1FxpbupQT/U3LRFm9FhA0jqkH1F9o6vPavKqF7edjyTPk98N8JI94X15DaA/71Z4InJy3nsH
327gnRuIpwrobRO2Md1i3ZUGQRMFHfCxEEODnS1DVKpWdb8J5PeyupMAQ7lA3AzlS5Bzj8t7xb+L
ojvCcMm7hFW9VSEC3cJkBBl/HhBOUTxFMlxXL6LmVeZu9NObpH7lclYATI+AF39UoxPAclAHw30y
3FvhLZTwkY+PYMcnG5kErQE3qhf8iM0AQk7vrFVRrbKdUr9TcTJx9dP1P3LtNZbPc+VnRS5C0+C7
5mioYNp4OpgdCl2vrvRhyA8yhc4iugrlKf11EhfOaG/z7GrovrypqEtLaqg+Sf4mQiys0nlbQLRF
B2qMOClUrIlD+ZfgDBit4YGsh6uQrFndjacU1FByQZDxsoB4zmxOFKolKjngrPwsBdkPOCk2YXZv
1WTKnDZ5GOTnGLLOQvqUyyc1JBafMq4u4ajy1YmtUZzhJAt/G5U/I/WjkY3LAVrmMqcLuLw24bnu
P8wYxzEJBsuk9Wjvze8SBE4M+8GjGBd3H3lxXQ5Th+xFDoRwAIic2yGg0wpcKRVaeP8LUEwkYx47
Sq+aRnG7N4sTmnJWsSdQ6Yoho9BuVYJfOwrugoHAzFO8G7uN79GFWWc+IO8A9NggrZF32TSTM6+z
K31QL1IDpPbYnY8BIX6Kx7HrYRVbjue+NYO3qckwSuGmiV/lJIIK6wHV06kJsPMccP8gcxBu2+Rw
TTRAE6WPgOT/eJnAVV13VwVZYx9hvL9ihYee5uWsXXnm1s1pPT+L6uy0A7Pf3+QS0kM3KNAhdEXu
pQETedaOW9CPgCigdAGgQpoxkbx1C5h+HFCGoGcRHNbZIF/Hxda3rr3xPNPPwf9ngLOHCHS0TD9K
DAbYTH36SDe6+abT8m4P+qlVDzCSwImAM45vho6Lh27yj9H+LKS72H7y9dtcQSsxfNTIuyfgPXQA
rDLCgY3q0ZZz68cPpg0SqDjTFPlSGu5bQmePLBDwOqEqZ610LTUNPw5VABLrdf5UKu9+CtDgPJk0
WrrzAljqUKKC5nEX0fVOKRph7YjqTkOcdjsW1Dm/EooFGg+6lpS27J9O/A21XNEE/lUQHuj8rpTa
mGzH9Ar+8OmWxs2YCJn27aU0vkvBE6wRaAt2qwyYigYW27sPoYDXQGRCkOYl70Wug193+lwHKPGV
18+99p5TbKFlLaL1Uetv2uhLah6KAuK287G9ltB/I7dteO9Gc5PCG1Vc6f1dF/wwiRPli74goCDB
0FzpvMgm7h+gaetuhKJko4x3raef+Xa8shtYPAJoFPBA6WbSoRGkTNzhyktJvcPPKKJLTzc2Bi0R
7QAhKsz9IEppo0h7Wn+tk4IsbHoNx97ovwfefY6rFuq1oETdgqkni3QSFGS0J/bnTQzOqEmoEWWU
QG2y2g9gwKwJYVnzz1XTn3UQOgn5crSQLde5G25G5au3ziq45MCPkx7YGCjjuDG1/a0dIiPuFCPo
kQCExZ0tkK3+qeU/dPfWD89DmA0679olGgV/JcKnOH+U2jvA9HwGLw5n8gBNJ170VyCMdYMLj5Dl
laZWm3vZ5Zmyrrs3d7j0/Ss/Pxulmx4BKYC40FF/VGCAlARmQ6iFQnq2qgcJgQEx3ijRs+3fmiZe
g66MCV5mlA++e+mN18T4nUdT9IoHcJQDPm1gq4e8hjw6QK9Rumg7cqZasfbMt54UrARJVP4rr+98
KLzk8blvbqT8TnHBvBIWZVsjB25wrVpOyk2YDSAgpOuoQEXEf5j4rSSS7zTa5v2jqz8q3gWxq6bR
RUxfrVS/+eojZ7TWf40kx3PXRv/sVgZ7nOif1BgE5VOytSWCdX4ILPQesiA/GDYaTYsmPLnduTA/
mKopMprQWYjYyKjIBT5IcijxOgtOOBhGJk/fvHXhDwNdKAT7/IfO+JTAnUTuW56h1RY9D9QiZUBT
Os19Go37PXRWMR3dsKXov2TrZwllbPReivYhED+KOOXFzBzDUWB8yfJj7PlvVaWexj73ZeTYygt4
xHOBAmoNETB8vO9ud92T2NXpr6JG0GdnBuEr+cmTGDYxE+C2cl1qb4JtqpTvQtQfka/fe41Y6eRQ
6ByCGuHNNs5GuA8qGxZLRDolOUS3SqbtozsliNw0sMAr9kPD7DVTadL9mNTwJPmp5zluFFcqSeGk
9C4m+R1avVzzOu/I/iGY3G8i88rof5X0ajQj1X9ErgfLviBvSqy2satXa/hU1C3QRnDXpxXNFh6Y
lLJyYh2q+le5OfcBD5Q8YgKAMAK+zjR9tTqYf+mHjrKeSmxIEyKVNXM9ao8aKtBe/UUesWTvZrQB
5jTjF5+CFyjogxMDbBG1wMth+CncrdvF65ZEKO/UVeXZK4OmcW3d2nC4Geukv0u7/mcPObgW/IxM
egLI1XkJSivRiYQ8mB3e6rz9FOkK+DlZIZ4TwXgd9pNASHbp5hLZr1d30vLS37VkEysajGXkQjQe
P4O89gD859InzNgKHptaS96S2nGROqLhoEhPqbzqkKRV0H/m+u2gEoNPXIyQBkVfOUFqg8xexCU2
9jH41K0O0AMmBD/cKv5GA/9Rk122/Md+EgmhoapRyJISMpMPMGHNzzsQ1ATlsDFCqUWZg9c7RW4q
46Bq19Ko8lR8TRLj3S6M2xKqlJq2EVAaK4E6hk8ZgmpJHP2IKwthgBup2lTme+zeRgaJe2kzMM1J
/P5XCb4vT3V61Ab/zacjtqCwZFPEr2HWNaf3mgS9s/Lem+6mBYNT8uYc4YlufP1lbF+z9GrwnCC8
kaRLm3pAZoA+VcAcdB1p+ncBr1jtl2dGf2dql1pz3rBPjOpV1e+t0jGtCdO8TfJ6Jef0DHb0Al/l
nU2fitOUjgg2OmiN/CocUBbHczz06pNdnfsS+pRrAc/q1GBo5xeGKaOue4vuRICKMqwsNflQ+sj1
p9a67DOoSEBoQeTccFflxZZ2Xp+kTTV89NYPrX/OwguNZteiTWgreAtgseuqh6EjmPeQA9+IcGuV
NzJSz9aGhWmpwXgWpAe8Z9AScqFMFjy0Vdo84BKfmGYm/xOTvwvbR2j5Ypvyq1NPZ8enYFY+5PIt
UdHQPsnBncUgEt45EtrZYuK2yL9Cg+Qvqmdu/aPn3SdDgFha1N3rMz2/nupEHt1Vb6X/w6/vanjw
+pgXjru1k4j7AaUbLswkdfx2qwT0EthPaXBVwW9J460iNo17NeoXioFwCnUA94coflraF+QUHOi3
AE510dz01FUiWlZ1KPARnOlyqqskZtxfk1ZGmX1W/acCByaaTLb57IOATMvxdABGbntPWnydtc9E
8ub41iRbWbxKBAC+5ig0AY8tYsodhL/ql8dpH/KtjTuaOjT6CLJ8E9EXUMMaTZpiMC9k+oOy+EOl
sttTcvMfVPdnIhzLu0+6a/q08VTwrnhOrlwLm8KeoKoXXJJ34Ak9PXaClALGgx5+2PatrkOL1oOc
vRLQj2nRjZFsiBYVaDzaN4E2Ua8XK029sj3IoT+7kOu8fawNugOvC5BQMukJ30PCsv8p2lePYlxV
39Y1VTGETEv5wijAhwN9kkp5LRvbgK56GKvxTaDMnmKFLER0qrovqjLJmFI7g9LBo4YWA+X3SicL
pRUlB+FCfwqMtnLfEtOlzwvJkxuFHL7Jd6wGzOODIkNCrm/s+pKtk8JI1UDMD0sdSfan0Hy24/TM
0yFv6d0VEm1SCPsXfddt9mOCDOeUBKzxQ68oOkP5yPmkv6eq6VdNBDfRVq7g0QHcYb7IgX9aDjAl
TnhoaljUrtxwm6cq2FfHHb6S8MWiZuUDuMq3UvozHOA/uC7bG8/dxi7ilSuLsCBC2WpTWXh7SEcs
FjaNpsrsJORAa9hPu783ogdluOvM91K5VuRfLUjwjBhcJB8Dspw6M5i+qsh6JeeoaWdwVHqg1Muc
XwzwQIeMFFi05rcnOpqoxfirMvxTH2hUDbtV3pYwF/f8770rWWcybMN5t65oCWv5SwmOVH0zuTd6
e6OUv6yalaK6qH009RX6Vln/UVbVXdxtQ/0jKl5i96dK6r6+rM2t5hHoEDU3+nUw0Z7ZEkl0Wsya
Z6m9/4sl3oBXay3rZwFkzSL87NknmU8jiUIQe6WDBRhpJso/7Oou97ceMkx/OZzpeLzVJuT9A4Bq
ahgZoDIamaxSvXS1nzA4XpvlRdd9aEQnDc0gSvGaymda/CDpiP1YlOcfZHIgJfS8vUqM1cNX1FLX
UACBgfDoco6ZxyM5/2rpyY1y6EPCuzS/L2k9hqKbe+dVth9oFDyVlcfUdLyyBjnzYROK64oj04Mq
xWuXkds0MQXcDw2LgCSsD/cQPBvwSsFrjpqI1uVnRjKxsrD/DE25rkG40Wi2HsJ4ZSgQRtiEOwia
EasURLxRBRba/vSajW5/aBX8R8DoLDpbSkfOYfYbLeQVgvWo3+ciWVfA13Ve7Y31Vg/vcDCA6riU
gIUYgb+C8SCPb8J6Kvyc+MF9blFru9Xcz1aAz34qPZCiGwtIMPIZdX0btnc25UL+3f+yO68PNcsc
nS5tbxueUV6c0qcAlrWNPsQAQJG2GVtpT/5L8dJkNAL+VRqRWpdsa7a1xtt//+t//d//86v/395n
dp/Fg5el/0qb5D4L0rr673+Lf/8r/8//e/nx3/+2VIpslq5ZllBUU5j8h7//+vEQpB7/svJfkm+r
Qx3Y2VZigrNV+v67n9c1VbNVXROWpquysv95KyLfm4Pz2KLuhiyOTC7afDxuwvg2Akzo0F7ammro
Qrb3TZQeec0QiuUtFPKD9RzVawPnFuje+ridaSb2Z4pB0BesMlUa8P3ZTJU0AMCxZadwEt/n0i+R
A+RN6In5Mvx0wdShIe2asmZD6l0tQO0l3Q79W+p92XBs2ASPJkLSx8d0yJCFJCet4Rr/pU27Y2f1
RUM/ShH06VYRawjSax68Bnj5k+NWpp87mzkhmyZHULZtw7a1fSuNkpeDHkjpFplPQsY+WFevA9QX
6kXRfRw3pUzfOmZrNiIPEWi2ObYyys8xwINm3Fra8+BehOZnT5KcjrUGyLsvrgaVCx/o4fFfMBn4
9gMs0MwA/RRVkacp35lSz0VKr8mSbJtsTBl2hovjnz+wYkLe+fxsF9paXpXaEGVbOb8OClpYzyUP
mt/741b0hUHMNqBlW4pldVgpKImBrxU4/h//zMTs2NZtoiZpgAkVNcV32qhxrcctHJgqRCTZ3tCV
Qu5hzCzEfdH4hY7U+M84e/f7dz9C5nvBhqJ+nyld1VUT16AzJ2JmJPT0gUZTjmr0wzz5bEn1m/dW
vIE1EEpqukf74dS3n48P7MDq7NrU5f0t1lVAPprISre5TwOG9RLl9todvYWdtmRl5rojv0agOcTf
me2LTwWipJOy64cF33DAq06zpwnbtoUt67Odlo6miGqd86raz1WyGqHbRsew0ekzHH8enzZl+tbs
aOo4OtvQ2RQ2l8X+vNV+B8tCz4i0swiUyemjAcFA/ObiyVtuetO9VVFuHt0fcFhQQI+Hu7C/BOYb
nR3/Id9m1lRlU2a7qJqiT//s/46ipSt39Gz1gY7ttnot1SfVkj6O2/jmhmY2pr/vuKE6LiAu5HKH
fnib2vdf/+zrs5lsS9mW/ZCvl0q97qKVBCLvuIVvh3f2+6e/7/z+0jWUppexYCpINvCK4T1yFS2c
XnXaw3s7YrKiWOyFyVMb2mz3tUrhGWEVI5FhuZ914Z9BgHShuuhOtrCQNt0v5CoozFZbAYzcGLS1
EjZnPOEcSO8gEo/hrYBzIjTOh8yGIjbigaZtXDc8Pz4Z3xfTUAx+qW5xidqqPXP6Ueb2iizT89DY
L4bxFG7+2edns0CDYh11EKU79BUYxLkLR/zAr1cJLhRZk1UCtb8WYWcpiyjINb/X4dcbL5r+POwX
tsrh70NLJGxT5lTPZoe8pde6kuI+AC6jRGD9wc9XDcPkKhEUnS11fyeqaaHkplyZD2V1U6IaffXb
k09EKYRhsRcJLGdHCb690FOga3yAJIIaev/7a6vqUzSiC0Pg+mb3k5Jneh5KMTUz8hEqJ+m3PYGh
6pZqaYrQ8Gfa7PuaL6o+lkzpIQDV4mWPhXTz+/OzY0DMLru+MZQhLS3pAQR26J2n2cIDaJrffRdg
qIZiwt+smCSyldnu6T3VVDTgQg55+QFqowk6+gcb1DB1Q+aiw+lb0wbeOQC5nIdjmFfSQ+V92Dcq
+jTHp+i7rzSErBnsTUJ5VZ4/snSprqUB1lJ0cVcDcq3U3MYLW/39jbpnZXYOFECCdalpgRMg8TKc
Aos9PooDx3jv+7NbkZdsnFUt36/Lyzq4RFfhn31/tgr8csJm2Fad4ZmeAqv4fR/N21NRee0SnBEh
7y9yaXVQ3ulF6CguSkiR8ksbq5/HR3BgnbmibMuWhbB5BcxM0J3i1mOvxQ49DjTHxVe8C0kWHDcy
7ffZeeCO0XhLC1VTMbQ/jqoo44HSWezIDeBM68md6p1XQCoorhy3dODkcegEh8+UFZvYb99SEjS5
aYZN5STWLa/bCJiJfXfcxDQjs8HsmZhFEUXmw+ZqF5VTdCbJI9p1ocsdihuls80XeCfDe6kLqHG6
iRALoztk2pIVS1EFmQldnvmVqM2iOFLC2mkGXqIorGVUM8hE6QNt0RFPcQDoPvU4nRzq8UEfWEGb
J49MvkUxhPUtzDUNv4xStXSoq0bUrY1Svg1zvTnXGo1kqp4hHVfE2u/76T2rs6lOfUgxhaSUzlnR
v0bS6/ExHdj6fF0IUhW2TEZp5hz0ogcxUmuMSXlOoJOs2suMknMcbP/AjkkrC6ElGaW/0gs7rtqs
bDnreipGY/DU2GuhtKeF/tlI0sLuOLT3SbwRr0whnTE/ZTQJmV5V6KVjdRqAzs+OAlyiL+z+Ax7V
1nU4sS1Os63Nc3sKnLoFncelk5g0AgTBzVCal8fn69A4dEOYhHYmJ3k+X2Ua9KMVlqXTKX0NMtEK
HyAqo+vQjv0FU4e2tamqDIeQXZHF7D3qySFATC2rnUzJXyTVQmBz4rJ0rTNCZmpJS0k45dD0mbwM
iFz/8rczT6ght10LemcdkVspMJbuwjcQqP8CXnLmueqFr0qvQapugZnQGr3J4MxE7PoMTuiH35/k
nR+izEKguuhKPx75ITUNZUaLWALo9eLluJFD/mrXyGx6NduG7YNUvOOj5DU+6+a5H2+ZZRf6BALr
48YObRse/Rwym7eXImauf6xktzWmEaX9S1lvXTg39ez6uI2Dy7djY+6QZE/WMj+tHQu5iInSsuwB
ZR638dfUzy8YNj587hZJOa6y/TvMNm25E/pfANv70b2akGXQMdnFm6KlF8Klt2OSv1gyO+28Y1an
tdzxUm7nKa43jpWjmC6N/ZepeHa7jS+eNaqdBhRRKMwvhAUHTeqaSdSh6YY2z1n0RV+g4uuzYrQm
6gpkmO59TCEGOtKTUPoUxaOI/sB9mTsmpwXeGaUd1/D3W5gM7NKpIE9r0UU9vn4H96FB1kk2LbaK
NTvifgZWU8rdytF4ehk30IEheXXcxPcMoWnYRDgWG0QWFv1y+8NwrVSKAlyJU9O/lwFgDO2tUd2r
Dbwz5mmhfsCzZdjROf3Aib9g/NAZ2A1CZufMSyR7LDTOwNCvZCAjxcL+X/r+7IxZIegOT/B94LSQ
n4vm91+v9u7vn2104XeQ2Vt8PwN6FYHLtbuFsGX6hfOjRIzGs4mEvQVz6P7qKAMt1Am4EKcUD2b9
QpembW0D5eP4Jvg+T6Ys8wCkpZbI2pznmcKa63kIBQf2TNLaVax2q+MGvm/kyYCtK1TOp9txttCj
6QmvL1oM9C+1e67S7QE3yx/YmJJkqkAa1xLTIHfOo+jiPlJ9r6JyeV5EdG7Te7bgZb6vBsPgGU6M
Z8J5OL8XbK93WyFhIkOpB6wOJWykUqKFNT+4GjtWZrs2UXutbCDbdhLxGmp3wNiOT9SBW4Fh2FRx
5f9M1Ww15LqMeqK7yokQei8cNDh99m6Sn/eAW2EftpR0jfLXcavTR/d3Ms8owiLTguzetua+jGpN
MqqqVTkDlGkSEBcAIFW7sEALRuxZKKK0Wo8allk5fn436pTjV5XycHwc3wORaRxIxJMVky2SV/vb
zEVHFykSznxALaBe67ABoZ4Q0hu3CvIF/3J4OH/bmvkXubf8uCwTTj/aP5AJwx1vLZzM72Hr/nBm
DqatXbgDCno7TK1D+Yfqo0kjQ0eQNSmlgJs4Pnvf7+k9c8ZsgcI0y2oxecwBfJjUr5UBeXMfVFV8
Bb1fr9yU4c/jFg+d2Z31MmaBY+gWPf8hlgOB0UZ3QFSEfV43C9O4sFKGur8rWqTURlPHSiXd9+Gb
F167KAYdH8mSjdlNnddq0EDqQQhMCGevaI+kC/e4iUOuZ3eypr/v+NDeKHSroPPascQZ0muVujBN
S9+fhrjz/bLp69GtCobQvwj91JTu/+D3TyAIVTZ4hc8XO8tEJscdBwZCW5qOoCf4+AMDqjDJb1HS
kOelDin0NbkrNJJC4Yt/FubPf/B5DQfJXWkSts+WuOzlsGk7pXKQQYLzWn34Z5+fLa9QR80aez4v
q9KaHCastMcNHHSOOm5csbgovz2CA1fVhlZxQbQq9akAi56F0PVfd/pH15frCfN63N5B7zVl+G2e
3uq3h5qosmhQMr+C0BPZG4+iHx2D1accjxcILawTvTs/bvCg/7IZm6kDSvkWkUeIdeahIUqnjfXL
QaCgp0GnMdxp5sanXweR2TZKFw7NQQ9GaYSk6vQWUGeHxmwC12tcEmZdVAJBs05Ee5smb5Z+eXxs
hw7nVGcku6pTB5vv7TEZdbPME7KRJTy39OzLSv/bj15iDlMFBjVhEb7V2vTQpOvV1QiY7QSZaLqr
QmMRz3NwHDtG1H0nkwuprSU0OpyI5TDgDR/8eGHfHXg17Q9kflDNwm3K0KydIr333UeQV2AAaWwC
pzjCl5NBdn1Rw68S00YSJAsB4qFNqOKCFOpalP7mIQg5YV0RlVI7tOfTvX2m0y4Az9FKGj96Q0fe
VqwKOCZ/f3doCkVASxeC0HG2C7UqUyKtShqHhNrJvUuXzD/7/nQKdq4GvwtcUQm+b2r+aQznZg/o
87iJQxcowDgeCMS+1rfsaZqWYZXAl+a4yOyOoQflgXbKv7hwjg6dV03nATLVSym5zCIOeagsPZRS
RmKoJ55Ba92pqp5Ao7EwnAPODx9EvcXkslPsec6j7Xo0z3y5dzKR07LV0bZ62dGTLm6LpUD0wJFS
/noYkhRGjs2eduTO4khh34V5Ug+O4X3AM5v+OL4wB2ZMAWOj6gbXBumb+WkKjaHVfbN3ZMRGurMx
uazHc+Qsj1tRDqw/Zsh3qCagK1lW90cRjXGDCNrYOwa0quXUDgIPnfcU5kjKQrUcbTMwvnUrToED
nuQwsmUIz0SCJijhHP8pBwcsxJSaJlQx51XjTMhQldIu7DTJOSzDsIW57iZ8P27k4KLtGJnvw0i0
SieHtOVBOPSUQep8/PsHp3Pn+7PpDFqqRrqXDjDrXKJlT7uiFi9ct0vzNNsYA2IOeqslDCH8NaHn
ryX9NIC56fhAliZq+vvO7g57aRgLg9XwqwsYPoNqe/z7S6OYuU5R94qHBisT1WwAMbvtzWhf23/w
wFa0neWYfsXOKJB60dDFiQYn0K8MXzrVaePRuH6Oj+XwXHFMiRN0+1smJ1NBest+NjiVtYJWUg3O
/tn3Z6MABKGgksimUihbaBdhvPBCOLxp//79k1PdmSU3hnnAVKBqhOfVVc50mvvahSEcNMENrBkk
OkCtz5Zbs7wk9hvEQAw6GPI1DWaGsv6DWdoxMZulQiuRCUi8wUnKW4oTY/Hwz74/myW/1CKYkRiC
3Zya7YpTd/z7h6YIyKtmgEvVuIhn35d7ynJtDWGRbjyE8q+B7pwwXACETN+YJZwUGNaRfbK5G0Fe
7a90aRte6YW57ISQ5Eiq49HGqxYXwbjx4Vs5Pp5Dp0KfGhQEcTojmvkppYJgJ0NVw1G6q0pG9RWS
ruMWlMlbz4cDzAucFDU/U1NnV3Apj33m8SpxPJGdD5zxBNHjoEsvG0u+0Crz1gxHeqfsF0WHEwT2
/eP2D7zsgCgrNDLIJgd/Hv4hDFN7BXAFx64m1LgVblRvE08MaeiQLYz10Gyahky0qRMMfAPCJkE3
jKRZVacRiDmCdkRy/vhoprWfT+auhdneqMa6dXMTC123gq7mrP/ykj/Y4tTOqRCx+djqsy3RDVN3
TCboGEpWtLGlqC0uQaAPzZPFK5SyF9UhnsH7O9x0XYFGjT86mQoXZDTx8y0M4qAFtjMFZnqszfmm
k0Ip98ckGx34Gk98uKM+jq/DIT8A+kQnZUAcxCj2RzAgDFcLmbiyaExU2e+iXoOjbeH6PTSIXSPT
33dcfoCaLk3V+eCMdKlqJ6r6B8549/uzZajjAbk0yEEczTtH5Jf+6OOTdGiz7n5/tlnjQXX1MOXK
Arl13kBDlPjPurod0SE+bujwRIHgogzI+2UO1NNU1y26qB2cKBzXHoQ2lv7x2xZIy4E1VBRqWd/T
J74w+kpDRrEok8vE7x9Mz124ur632JhomoHF0ejnAVsyPxVJ4muxrhUdOUw0ZAsK4CdoMcCIKYrk
bCzhAtZaRDlNCco4uzaQFcWrvpSiCi6qfoBqGNXjdsGjHVjCvd80W0IFFkHLzPlNfnmhWjAEwXSa
3Zaw+B+f30OlnT1Ds4s16KWkkJWyc7QkpZt4K4dP6BzRP4zAxLsxPJhQdkKX8SdWTRAGgEcJC+eX
g66Qbi0jr3UijSZL2Ans/DTvz5EzRUnQPpXTR8RwSi1fsHvAe6iU+0g30iiI+Zn3kOwYFUTLbBzF
/hFS8y8nSKC+cPEdCCPATE54RoNAgnhi33tUfeTSIpG2QLuupRTdqeEzGu6leKPUSw/6A+cPRKM8
oWW5nHjb75sK42psdKVpnQ7+dLgLxt93VIBwuY4swHff8x9NFvlWNPSdE9LPVJrBbZl7C7mPQ0ui
swGIFMixfAsTZG1IskIUSBskq4QDJR4UzTm+25ZMzM5SWQaR6TWY6O2TQIYrf2MuZQqWTMxOkRaq
0DeOmNCQYA+uevR+lvbuobWm4s6WIqmrUUnYX2tkWbPBxoojzjt9herV8Ula+Pwck+WrZprLGp/v
ni1xW0e//4oiWfM/v/6vYHXnShVGnfRuw+f1eh1KV6l5inDh8REccpm7JtT9CZIzr6XHlDXwnssa
7csT2KgR9ztuZGmaZod7HOvUrvyydxDL6OBpHsPPf2Zg+gE7ExUoPsTR03mYSDd/xunXH3x+AtWD
2QDLO3dOfp0Lq8o40ROJDpydofsHuRFq3H9bmA1AFYUnV1B5OgGiuJdatP6TAUxvCl40U3Jxf36S
QUXk3K86Jx+LUxmKo6WK1CH3Dcb0/xswZ+essOLWglGCaMC8jePTHniLNyYrWuszawEQduiJphr0
qNNGZNINNU/8KqPu9loxNI6cXSXQISivIv+oTTS9YFkVxqbur4TyMxO/Xw6Yoh28Lg3soN/mQ9QS
349FUDhuiZg1pBPSS5n4q8lD+ghUenAH6gsmD8wqmUuclwWmR1PnuEJjCGv+gKyMksBxhTKefyOV
MFqjHBUZv92fzbN619gMBVFYmuslmpU7ghe8ZcG/mZ0DXK/arQfVrNFrp8f35AHPs2dvNp8x4Uzj
B27uuGn8iphDZ9vwJpUrOkyWUqgH/A/5oQkFbwoWb16vDiq7sHtZQZ5HPRk+soWb8uBAdr4+O1xU
4Sq3Vfm6bt5BlNHrN4N5qUTnx6drmo7ZW3pvDDMfWnV2KkoNK8Nw0UXQCwcv8peK4nJjfw1Sc2r0
6kLctzRrM5+kl72VGD0W8wayqLNCWtgAS9+fwoMdpy1VVZGMtNXBZwd/J0JeC7//QHghLNpXwPMR
I2nzDgg02VHiUdzM0a23oIA1blNGP48vyqEh0A9IcCxPDSzaDGcT160ZQPSXO/E15J96/wcztPv5
eWnBDGlXGpLcgRytbV9p916YooO/X6ctgDINnRXGtLV3lqDpZEVIkpY5g7i1q3u3NBYMHPJgFn2H
hDGkNnjx7htIh0pr9ZiiepBlV32Api10kxHUkV5lrdW8W0hGHjqKE2zANmlz5JxPP2dnPCSd07r2
6XVorQcpc0+TLF41smMu1NcP7CwdUB88T8Cs6BCZ7dw4kHIvr9LCCb7gVKxg212YtgPjoCUcv28I
ABD4/v1xRKkS5w08mE6GoBQ8U+Wm7M1VCKln10cLc3ZgD+zZmv6+M2c80hvdspLCKbVPV5JWVuqv
fvuU7FmYTVdd22Pv0Yvu1NJZPrjIRC5B4Q9ssz0Ls32cdFYG+wtjiEoyEKhMwEtanoO4N42X42M5
tPTkSqduGm5ldd6yU1kSvHGuVzh671gIgrgwM50fN3EgBwyXzf+YmBM79FJbdKHgYiyry7pCe0R6
iu3mhPbs07C419Wli/jgBuBBzBvfsEjmzC5iOWuNaDRV/Ly2GpVzrf6T5f/7+3O0aFCruLCS78cW
ojMr+NyOz9fBw7Lz/ZmP8dugVAxP5I5fT7UmFc1GCMbbhbfYkhV1/5h4fpt1XqBhBS0R/1KoK7Sc
XGMhDbJkZX7wIYJG/YOxcPC3UmhS/DPXtShXbh4uvPwWlt2e/r5z7inHFv+ZttyHwBpNq4XLa2ko
s1MfSEYlMo0JG+EzbddSsUHya1w6j0ujmH7Fzihc163lQsaK6Z0nUOblC5t3aRSzG6XJGlVOPYKU
JkUFLnJRI+qlzka9AhkLWvrE2fHNfNCT7WzmWRReVvlotAnjieBjk69VWurlMzpUQ23ByxxobKNo
smNpduzRMQMYmXAsh1DaxL3+Vo/yujYLlKYsl3pqbW27Jj23pHFdqPJFzMgLKbtGlV09bX3z7fi4
j88zoM/9dQwzkrdhyjxnydqHz726jt7qpYTT8clV5pn3sUgCOY44XW6jKCvRIqeny5p0bgVQHDe2
Dv0pjcELE314h/K2EjA80Mww/aidHar4BqrYBY84tzyLsjNpCRN96D3MQv5tYLZlPF9RIzk1iBID
ZWvCfKZW2qPswcgobNRa9E03ETj79tmolOeFbT3+ycr9bX62j0Y5GodB57rKmuv/R9qXNbeNc1H+
IlZxA5dXUpLlLY4pKXb8wup0Eu4kuIHLr58Dz8wXCWQJpXQ/dZUrvAJwcXHXc2wQmBZA0UP/sT+D
8eC6pPXj+58ksau9jI3BIg0kzaCJih8r9WsZ76voUTrQtPrI/9lRMV507bDpe4YdZfoGOAotQCV1
iXVcfeTPRAjPCWZrnD6iiLZ1s/JG93c+vCfqs0mfYkoeu1jyrMh2TnhWVAy7mIUCaXE8nAql89U4
A051dN9mwFJWpXhOEp23+N/PdD7SHfCzM55LcJ+M9osOluLrqiATIDwuvaoOtsa3D2w1ACl26hdG
WsnFlV0sMToCs+GUGCaBYwTqLBXwnS79V6enKv4nJ3eAoQHy7pew/DKAzen66taN4R9FF0yG3UYM
HPXQv1a7a7udClTdcJv1kqdmVcsJWicBUYfcndi5oeQGBZ39jEMCe03yiujCl6yDX30hZ4G6/B8J
wjqckOhgFccTQ5p7t9+DXZbQY6bs6hhkuY9TK0mXrSrFmTjBEBqscXvLHvB2WkD79djtc468zeDP
cgRLR/MMZPYWNqzO7t462Tsh2Swxl4B2jEydNGxWjKfJ8pqvSfQLiOB29RQBzfdv7s+fpRiCzwyC
FKYZfClEByQykMLj1+sqLFEuQ7BvdY7Waauf6EHJwUB5IOoLaCGui5Act9jVkOVsjNMeG8ZRfAOW
jpI9Wl+CaQDRwMFQt9htRPUiHScX3oIB1k3jRFXQN/6VHSN/ZPA1nhlKMlYuuPm4k9zsp/TrQPZ/
s0d/vi/YSaYVbV9W+P5EdiS5L2SjmrI94pbs7Pe3mDeEA4A90trXTHkw+t9lKsOikckQrIjtoprg
ZHyPou0Q7Qd0e9+O7sVvtg0jiBYi9AsL2jprY165lOf2zRIU1zUSR7L87foq/ogQnmCQf7hD6iBx
QNWgY+89OChALnf9tGUyBG0qbS0e7AIOUhu9W5WvWI/Z7aiFlzvFf8LZget9mWYlGg8OTdNuzPgh
bB3fcv/KePzZK0GrproERtdnksUF89J2AIHCILncq8bDAmOVqeG/xRROMVBlRAQEW15nYDK3fauX
QIqtSTDRVYd6A3p8FkM4o11UtE9HmFgwAYx34Ba5fthc7cXH9fz7gs5CnycD4954vtNfOXikEhYA
L5y0/7YslFiRNX/kXJSgu7Vp6GPiMHrA2EtZemG2A7lG0bz9twUJ2qvP4L3UejzfuvJWT3dpgRbu
HaiWQD1xXZBsOYIOs7pi+gDI8ANpmx8aNR/qutnlGkiWRgDoX5e15uefb52gyrbdk6LqsCgCaufM
D7OHedzq4NhTvzq6RJZsXYKh1IC3Ps4M69L0zZSgYxkcjc+ZbLiM7841vRO8rLJXW2PKoXcYxrLp
xgDFmiUJjtYXAohoPpMNcCTB0dJqdXQzBxa/Y+RLNapHzRlARNGAhz2VIXRJZInZyaoPo1HjnlBz
D8IgwwPDz/QXGXYTI0T/bzmu4Gwp5TTrBfCvD05xp3VfQHp8XcfWLc2f7wuWAK1AVd2n+H6EWEit
/wHdruRAZBIEAzCP3dinMSTYB2P2tO//7fcLF7/HvAV6H+ArFhjoA8mzzJGTHbFw3/siyiIrgjr1
6l7pv1nZ14b+SGJJX8L6vfhzCvxXnL2MJLb6VLdUnEL1tci+qUmgsO1/2yjhgieTbaNBFVdvnHYR
qLYO1z+/mhI8V1Thajv5qNd2yI8ZhFV1mmyi7FuMvsaSPirFVxPEv2gy9hz7hzk+MP05dn+5oDa4
/iNkqibc/aoFtIUd4T726KroIvA4SlZ5XRvQE3Z5ThGlvRHxyEQH/aS5B5HYGL9o6bf/sgy0pl9K
CeGGzVUBKQZCOM7IK3n9r28T5i4uv69ZyZA3FMGPDrZpBlJ0SYlz9fuGYdhoYbQdS0yBGXXLVKVu
EEvT9AV5tw89bXd/sUVnIoQlVImmT5aB56ptvnb9N06M+d8ECFarGVuUibFLh0ZrPLuDsspacmW7
xP9+dudnpxs6NmIJoHnnPCmyFolVXQWqmOqilxuj0ILlYlqKRigguaAByAczZ27dacoWPDF/s09/
pPBfcbYKXXFAKt3iypl5sak4JagtqzHKFiJYLpeVCYtDbFQElpw2OpqgS2U22FS/XV/KqhGGywAk
bpgiNBRfLqUs6mbQqYGcgPVO4BQz4JV2vSpRrOtS0DtxKaXK1DwJZ5h61UW2xpvDt0aW1V/VrP8t
ZDEkUNgszNEvCL/x37nwul/Xt0n2deHqhbbijOOEsL2LgtpLM4mJlX1evHhKY9Z6iVNQ7LvSAJS6
ZP9Xtelsc4RrF3aG3oARB9lf687ZVd9fDVmlSHbC/O9nVyKirKgtXrMmuT+BaLgDPe9fbRJgumwg
NuuamO9Tpw61XYJFoGydAeFCVmFYf81xBxzXRC86rPjlGmr4nUWe1dztMb2+/mkNj4kFvmdt15pv
IAbYxGhYmslDFj7R1vBS9wl9j5KTWt3Hs98g3EcMxtZ5yyjyT+HXqdtZoHyRKcOasjnA5uSw+Lq+
uCllGnYlYUOBnh9tD06yjdlKbsvaIs4lCLelCudidHtWHGbjd1R9Met7AwgU12/kQqUdJOmApqHb
hKN3iclGkof6wKa2OsVu4ty3esHu+wp5ZkAj/1LrUlacX7JgfMojLtJdaNtdtESOma2qeTVXp7a2
wT56x2x7Mxe7smg3fbHv26c+NzC5n/ntREEGmAUK7Z60pHwyM+qFtu7TMD60IMu7fRss+BsOwTQc
RhtEy5H386RQVp+i1vYMq9sq6bHq9LuUyDDM+ItzEcZiA84lCTZkogBJs8Fadsp6bAAIedm0n9xT
AkQPK5UUJhYKJMjifz+zJpNqZXWNIvDJisLtBPQcqOt2kA4IrYpxMOYH6GI0JIrDDjDpBYHS1KfU
/GnY7H6alU1ZychuFvcNi8G8NXTUwv8t2q8x6AWAS2eip6HLv7K5eAhTd3NdC2QihAs3tC6aOsyB
nrJR+50pzj7L2+PNIgDsQoCXTwxMwH6CWJwdiTmxmihFSU9dpvr0zSllEGwrF/pCAP/7mQAUD3RN
SSsKynZ0vJUPPTghx8HdEtljy824oMgXggTXKkIBAaM6GT1psfJVczuQ33YPc3UPQold2nUbCs6+
m/fOccBcg7ZAjjAoDlDVpALNdzxUJ2Mu7+MQnNWqJLpZ0WTe2A4+OiTjXQBLX26eXVCNTE1MT5PS
bnPFtMBaSkKvajOJoBVN41PrmonkDDptRXBsR3GiOA0hqFR0PME/xpt9awAwgfLBwJ3gI8TizJ7N
DGKm4AM99d3HFNfgEpbhSa0oGiRgLB7zZuhFFfeqy0BYjBHl6kQQyaqv3kZLvl0/7xUNgwQXoBCg
b1vCjeXEZNlYqdUpIYVv1uDoTf4tSfvY5aOvgXnZCGUZm7XzP5coGAAy93HXEUic3cHvzKBTjzaI
NK8va3XjOHoEdMyGmyTc0IJREC92PdRYze47Q+22o1Wm24HazC8APyl52tbWhDFZ3piM+U0Mr1zq
dNFqIx3mPDslOZpGQdqaWYGhyQKtNYWGO4nLCfBMFWXLSylKn5WKG7rpKQZw2qaq7q/vmezzwsHo
UTz3ALNPTy5p4hcX3dH3tiVN2C236rO9GnQyvG1/Ae3UTIWuoK8/PnVDvFNArDiM7sZl6u76YpZi
MP5pYZzWBCo+GAWEE2mMsQLhz9idMNO1SY29Mtp+BnrO61KWW4b7jzYyh8NWAFJCsM+tVfSzFcGz
m6bI7zcxqLevC1h6MuCFAtovUikOGsbFbnRmV30/zAo9uZO5I8O3Kn9KTYDSzB/28P26qJW1XIgS
rsw4JLRrqE1PheW5BfhUb98rDW2HoNBDezXAtgS7Hxk5wM/Q/npKi3AA3zVo5NumlOzX8t6DJAdw
KLDGDt5+EdAL+pROndr1JxDlqCCPbfZj5Dsy67KyVZhE4J4sxnR1oGFdXsQ2nhstGeb4hMbG8DnJ
zWFLnIRKks5LKTZyQ2jjhB+DSX+xJY4guJqbsA6PUdORjbvVmtbc3HrmlyIEi+KosTJoANo5kjgo
xkO7/2+fFyxKqGRT3QF48Ug/tTYHB/nNAgC57bq8BMurvcItN0tSsLGrnaPW0y37GrXm9r8JEC6F
ZQBMtIka59iOpTd3aEeTVJKXCgtTfrYCwYI0BiCKEEE4x7FqN2iq8XKPKYA/BMLz9ZUsDSJ3IRBA
gF9FszBgfqmzSTaAuZo6xamcHifQxnjGhPS1frvSXooRNAqj8dUEsKLipN/V8bgxVRmUx/JWoJsN
ozlImSKKRPrjch3GpKtzM7jZCaO8nrNnqqx7YGWjIIBnGHHF4dyJR07CMDN6JTuR/AWDWan2kfSH
62exPHQ8GEC/BvIkH8sQH/Ky1aoic1iGs+g2hPgVWK3jLXUziTVc2asLOcL9S0FUNbkR5ITE9eg/
SerefP8uFyIchpPZLW0nCKAjgt/R9LXk1voq0B9NJDI4iZQBF1g4jSyqjUlj1nAEDBji340zy4DA
FucNCUTlk9/8xVgQ9RSOW41OPoxHs9900Sayt0Nzd/28F+dwKUK8ewiq0tJKIUJDke3FlUEJLNRJ
+Lxw59IutCNnwOdD7aH/Haa559CHSmZAVhcBE2ty/CpQ0AmWKidZYYENYjwmD4qaewNm5a/v0toy
eMSJKiUs1WLyblTntk2MmR2nV2bds/AUTm+9jIxxedpgeUQNgV9smBCx/SBPkqlrUAs9JGPhuZHe
eo5aOb7e1JLo83OO7yJ2x5uESBrZLkCFcOinS0OVtvXQWE2ho2PjVxYCzcXRNk5O/cF8oPEzm55M
s/ZTtLM6yc7qguTvVor9JJ9MBWJMMhaaMbKM6cBZVr1uAo5/nG/GetpcP7WlWmCZGo+DXfhcAD6+
XGaNwQM1rif9QN5UtldlY/Kyz/O/n6Va5kEDKwXF541hRDf7XdzJaP24s7Y4J6gDQO5UZGlFzGZS
K63j1AQLGPLtMFS4PLM3pSC+RVv2YznYHpVOO6xq4ZlMIX1Py9y0yt6ETAawu4dmfrZlZFqrG4fp
aN7iCjxq0XtUKquhSm7rh7x9z8M35dZgkWs34mrsm87h+gTtxjxm3VexjnvUegyh1by5rlZLY4C5
a1gCPJIogCPRcnnuQC4JIwpX/zAV267e549tvbdlrS8rxwAwZqQ7sQSOkicswgwVI06M0jwozXCf
KOwpMcbnup5319fCPyNomM5HsB2cBliIxHAha2K109TGPMzWuOkwRhO6L0751PTBBEyB67JWjh3d
SBqGl3HrMZQkLKnu5rJ0S4McqiT2G/11rL9eF7ByMEh46ShbQ69QyxBUd254Yj2MrUMbvw5s9qqP
Bg2clByvi1lZByw0BzQ2AZiomcI6iDHbdpUr5MDcna74hmQVss8Lq8h0t0YGF59v1VeiIq8639pj
4eposED4xjFFgJUqvMlN7SaNGobkYDWV99POZN0JK6rL04IYRQRsF3xIYX8yN2RN2efWAV2NTRIC
xEHbuPbNzhd4AUB4qoIWGWP+C7KeYs6oUo3WQWXMcys/j37efMo23AkolApqZCBzXt7ySS8TbRxq
+2Bquz7emDLw45VjRtYEu6+6HP1frJqUujoYMZJ+hwJDNigwbtPtrQswgFIOTDMYQgw2imbK6t06
HwH2eTDCTVv6dS6pLi0XcPH9hecY4unLkYA4qNpj9yuvJJZpeZnBiYX+E36PwQVrCPtfukNrd5YW
HoYi8TpTw7xT/8VmH7asE3OprpeC+N/PnnGzcWIGBPbwkEbb6gGsNTJml7WVAHLR0AHtaizBVUfd
jllU5+g+cUtfS79b5ilintbKWPJWDgTUKEgygSWLs4oJ967DXLWWmjQ6zqZfho+xKQkN17+P8psO
6hVASAoblVO06bV9Fx2RSszYPpVhgq19H34a0j7IO+BiC++qM2CTKiOJjspQBqQbHzKturmFBqAg
ZzJEpS3LHtSnoI07Av9SnYpdlniuLVPd5ULQmY4cgGMTXGx42Jca5Rapq5Su5hy6DXqvO5nC8gfg
8s2+/DzXtzOFNfSkjJFIcQ5Tth300TcK1Tf6L51h+6Gh+dHtISLkwRUByzqc6AXkZhcltGZ64qLP
10E44O4kpnx5AS+/L6zHcue8LWmI9cygxdmE/bN6+5N3KUK4GmTKC0PLIEK3dkrnUV3icvJ/Lx4J
x6HmUGTwZ8UnNZzHNprtTDno8wheATid1d7BzFD4xQ2j11vtOnJLZ7KEzMmYZHkzTpDltAFSyS6a
r28WgHYWHfV8xLsoTwr+QWgz26UKCQ/OtxRo/Gp8MzoiHE7Eny6aBZBgXHRbqJHJbGJ34aF9qEx3
OxvD9voKVm7IhQB+Qc9uSFOMdduEbXjQ0uwu6u2Hiu1IsWn0jaV3+9BwdtflrWjwhTzhwlvKmOdW
hgXlRP0ZZ/0+iYv9lOe/rotZsSsgobZQnTZB4wX8pMtl9WNdNkmBZaX5q1E9WZJ87+rnQTeCoAaa
vICDTgszQe8ADUGU8L3E2H55M7sAzh2dRkBkAjU5HCtBsYZEa2vLKcNDw9A1tav1mx1bbA+4NFH8
ACzPIl2WmP3UW61LDkazYZqf55vr+792zAiTeJIa4PaL3GiV5mNrMMs8mFVx3xj1Wz7QHVoaJfZw
7RzOxYgXPG6qoUdseMCom/qvKhs6lK1CyIoQQIoD49A1DyVAGesk82c79WtK/b/YLCANwFQ5qKWK
5cEuT7O0SlNyiNL5h5q5zy2mgro0vbsuZnWzLCRiDcSw6NgQLDujXW8D1to6aKzz22o35PbfnLqL
TBkv5fDWrctbR6mWUGAvQavmeTMWzQYQyJPMgqwu40yIsAxTLVCpYxAyZq5HhtciubVix4P8MwFC
VEnT0smiCAL6qcAoRer9hZdwIUDw3tS2wuQG3ybAi23cZ9u9PZ7hoGQ6LBPq2UjzCkZWrfLUjEPb
OBjVfD8kynamksh75WZcSBBOWjdZH3KepEOovE3tFjxpElVaOWVYVgMmCth9GlqMBFWqcqqrXWId
onC8V8AboA1/YWPBqmAiwEcrI2ZmBUXS24RDeIfWgcZP5gu45G6+bmjexOMDsl94gmILemG14cj0
0joM6TfnRTHe/uLz6CJEEof3D4svRFxpVTn0UCJUM42PZPpx/fP8AAU3zdbgb4ASG3HlwvGIDLfI
Z6ooB+sjnQcfqVWfksmvXFkV/hOBWZSka3ioOdQ+OryEkmal2fk8k14BOM68VYdtWT6q9ZdkvEu0
zLeNjQoOKqeS5PVX9PcTKh05bxeo9rYgdNYbzM5ks3sYorfaIluT0n0e3RwFoqUMXtv/FyI84pGh
gluNCynJS7XLndvfcFwNxBoAUwTcrai/k6Eq8Zzi88gjvkyZ+R7Zyj83awHy6UAwNy0kiUFVeHkL
00ZxCZ3z8ODWG6P3lF+TfZfI+jD5PRMUAH0Y6CdCn4+NcW/hHmZDk81JH7qHGRP3tvvDsoIwvze+
pZqs4X7l1PldAcSTRlAoFIs5qpV0DZ4txANsumsQnmmNsSta/e76ri1tF2CPLY45CowgOO2C+QXa
eNyY4dQdY6v1ggEc37d/39TAu40uHDRGivmwUSFkrljRHUvjZ3FH6L+3f55Tl+LhAME34LQvD70H
u844lk57dMevTuxr1X/8vmDaQzpXRtPi+5Hj26ebmWNdC2wzfN/x+xGSCS/TACTLeQSX82lS7xuy
a292DgDmj61H0oK3v4p77xYhuqvspDmyvW0VW7eZtrfu/qfXD+ff1JCvFbsKFH0KkUgv6iM6+N14
q4Y35yIvvy+4zJ0aWaFJ8hooP9lz4SVlLRGwvGTYeQAzIBGIvDny55fqY4TN2AxVR480mj+6fvJd
hlmELv64vk/LBwqvBbd+6NVEWUZsqo0xO6CWDF3n7fA9Mw1/UlCRQe9CUcuKWMvr/PkuWTbg6Fx0
owlG0G2aeCC0w3VmAGfzatmkh+z7grlIWqYkRofvG9FmtL3k5/WNkn1euBAjcXo7H9ruqHSRTz4m
ImubXRGA5kkTQSRBEWDB+WUNLa1DR+2OBWDJm3sNfPY3rwCGFOE8NAo3QkwZVSUzk3lq82NavHfb
kn2/+fM2bhvqxhiV4Jy/lwo7W85kFZSmx97ZtKBxkLwGK/fh4vPC/ieRAveqwuc3Ofmo78v+P/58
4fnMi9YI0WiWHnVAyfxDnXh3fXvWfj9x4cVYnFkLafPL7ZkmTZ9nJUuPebw1pzst3I66JIxfJqEw
GaahD5O3+CJCFV6E3i2caFbTFO1zRyep/K6J/S4Fj41jbyP6r9VK5K1oLFpY0ekNIwWWGTHgNlmV
N7MTp0d1UL0yvm/Y8fqeLQW4wKxBMRoxEKqeYgPr0IaYf1VIeWTZKxgPupujr8vPc/FnSTtGcxqi
ObA8RsBfIcAGrLTOYx2RnLxsFcLFwIVvK2QsymPtVelmlqEOc8W/9PsuVyFcjDnMBgRJ+HxuTh4x
vynbqX9H2/HN1gO5WRTtEYfB00eR9XKz0IUIYIwkH49NRT07TzwZptPKNvHiISZEkWdcdjxVOcgK
e33sj5Zv9q+5fnMUwZlxUFsFPS6iFTGYbxVw1bNCHY5a8lQVrh9H5e3nzAMVNIGonFdRdItRI2mm
qXWnY5I8RHexe3OcAkKTs88L/mScjlEcMXxet9764mhtr9+1pX2CGwbYDoyJgJgPDvHl+TZ0qhVi
VeoRNfxxkxelskUOzYn8rmukuKPiWaM6DM5kRKsWgS1csBWZOWK6ojbmY63df821/fWliDfi8+vw
7kAsjnQgnJvLpVjaNMwpreejU0zOC7US5wl1FHJfZw1N/DwLa/+6wOVysBQH6C28cI9OIGHvesee
MSuSDEH8XjnbSNY9t1zP5eeFpyNGE3+aNvi8MYGiqnsHH7tW7WJZSUm2CmHbMjVutIhADBirqePN
rkTDZN/nfz8zt4g3IrdN8P3STbx6emxzSVAhqjAcSzQR4+6hHxoje2I5VwuzWGXjwAKtPmruxlFx
yV9vPulzEWKWJTJiJWuQNw003WtqP5Y4OStbxDkqMPLj8msojoWkrtHXmVGwoFfv0BTlygq5a99H
gwRKIbwDAf2ll0fQK41WdUnMAqROATiXerdvD1o/PicMDdwGTfBA9CjJHQPUBEGqj17iZl7x7/X9
517Y+WOHI0axCLE6Hn4TnV2CjnYJaxPijm1A6L0SPhiqB9ZavHWZcrwuaGWnMMPIMe3gzHI6pMud
QotyjhsdohXV8sJoo0lcD9nn+d/P7kJmO2Bro/j8kL8pw4d5K+bC5z6d/Xx+Vc6/PyWsHAZ8X1W/
a02QBtd3Z+WmoacB+V6k1vmMtOgsm3NHi7jsg5iV7zVtd/ageFNRSp48mRjhySuMwkCFouiDpN5p
7Geeb6teRki2YlwvliKobEVYZVkjlqLFmzDdKPnWrT0lkVxs/pWF3v7ZMNFuAC8rRTIFUojykFSK
BzQgbyatnya/8/77jC7oXqLAYjDANQBeHj8lDFcsRgsni4L9MWrSoCUJ5kOsZnhALsb5GMLYuQ9n
O36Nk77d59qQyyAePieNhNVyKAy0+/1fJDhhTxWaoq2D2mkQT1Z+NO1+zr2pScqXXENIkqf1vIUf
mDxnMU1O/VyzzOvDuL5LE3fehGUx9h4FteRd5jbutiF2JHkoPj0A4QfCYcVyMUrB2+uFB9vN6yJP
4yILZiXP9u2chYUfV051mKeUPBNl1jZ0ThWfpUR9LZ20fJlDw9z0ka55vVqPL0qs179uvlMXv0mw
zRrGkcIaozBBO8VferP8pYB6Q2f2/XUxK5YH/E2w0YC6AtWaI4hJ0250Jx02QX+1te3NXFdQO7hS
iEE5MRFmF4SdnZOOWGOjN0G3U8KjSyWGZ+3XO+gFQ1oKWAaLGm+sa0VttnUT5Mwn+YYM/u27g8Ir
/Ac8kYhyBMNWDMxWoY5tYCaP6b4v/mLzzz8vGLQwbUlltPj8RI6keKtvDMix+Ry+hRcB0OywGMWc
ikTpEkVtg8bYOOk2siU5yZXdP/++WO6pW6VM4hDfH7KNGXqDxHtYMfcXnxd0p5osUpXd1AaVMz0P
8/jgNIk/x83m+hmvWHz4hqqNKBMJaOuzknb2NqZ1M3WVSppApdGmtF7V/q4HlTeNZO3na3YQdR/L
BIKIhdlFsbRUGqFVR1pXBvg5ho8uymoTN9bsu1Wu77SOZNvJmmniabMCpkMatdkvI8pL5s9Tkr7M
1TDeNbQD8mCWzxiaidEvJ0n/rmw5ahN8iJ6Hrag0X/oJg1KYauSUecD64d4ENfi+zpN504TG+/VN
XxOEYUsUcdGFY6CZ7FKQWVSF7SZtHrS0ZF8n6rLHMaq7JyeKWklRcuV8caxohgQgBXo7xZKu4Yx5
UlClDLJx32f3EX1iyetEJVJW7gJvzuB8b8hQgaXzckGzU4IJs7DLgCZPmrPLZOPCaxt2/n3BVNRM
gf5W+H5av+ruc51+cTLJfZMtQXimjbofMfYKEap2N71YsnvGd+DykcU8CaIAoDPACSFiG4tb9Hrc
WcYYJKanm99RJ1T1bRT/mH9eV63lMvjcisoZXw2DJwsvT6Kbk8Im6TgEVbpPtlmzv/nzaLziFNTo
tERJRjiIVq8TpzXbORj73/G+ubXrH6QU3AHBSwkgAOiSoEcjIyxTI5cFLcgJjLfy5ubK/ysA4D/o
E0W6ZfHgMwYniORDMLQ/dftnfvOLiU55JNUQ74FyFBmqy91vphlVNmVC7iMK/ezOMIlEwPIiQAB3
YtHYhQqAIWjpYGcR+kPrMSAZ8aImcNRDWNw6u4tNMgFCh24ftILj4RQaGXJMWKV2nZBAnR9Mc9N0
Eju7tElg0AOyDLJdAEZBeedyl+Y+jzG/U1gBeWrVbw7Nt5lbbYn2dl1XF10gfB2Ix3AbsGXchRHk
hGbYxXViB00caP8Chlkxd81vNv0E5M8+qiR+9MrNgzSOJ4QAeVlBH8oYOckJ0voY4NhBVf7FsWAx
qEKjLIZHVMwnzJHrVOpYdkGuWd6zCwS36/u1sgB8H0UM1GTQ/yG6ewykIE0MBJ4Ajcm+vgUfkkR5
uXEQbCBvHkPdR8doO1pcL88DYEJ2gnnkLrDiwVfal6R7aatH56Qf1ULd/sVizmQJOlYWSuz2IWQp
YFyoE1+pZY2cK1qMxDb6sNCQigBPJKQ2RwBUTe3cBUT90rfG3smYN9oaoEtklD1rB4NcNEBx0ObM
BxKFfWvyAjFKg0TVP511F9l3t28V4h8YLhezUMh7X34+GrpYidKMB/1eb29vrozhGvL46n/fF46i
0mK0YoVpH5QzqJ793JY0xa2pFfxXTN7A1V/mCSk1FEPDPHOQmr+q6Xsb/6TNj1z9KMbfRJOxAS0g
FPlq0B6P4jEcEuDvcAt95jATpgwzUAz7wB1drzS3arpvXycgQ3bqm5X7bn5f5g/0R137dPKHcJMW
BwzxIkDD1OX1c1swVYk/RdCLqnLdXlcMDIva1KuVL0z5mJKPVPmS5ZywgXTBHL/oyfG62JUnCBcY
8BToBIVbKQKMAlHdaIoshhl6bz/QW4AOgOsC1s4TGIO81x75zQXMhkEZZW0EO6TZ9K5O9pQYd43y
aGbpRjf3StxL4tDVBRHeVw6wBz5DcnmiqlMneau5bRAS8tIoGNdjyit85t31Za3dYoQXSDcAKoFb
pksxw5iWtU7nJgCrq0LvFFmD7tq2YRQTnhk8TGQzBNegi2MSdVHYBHP50kVPRkrvaHVgyVM8Pvew
gtdXs7Zp6HpzLV4d472Cl6sxp6qrWkNvA0qSdNswNHXF01BvIwD4ba6L4j9ceDaAlsBHi5FOgc8p
iCIhqaxkHGCfhrnflZad3ll1bG7C+bVMPS1+q8LB2Oh1VL1fF7yyRt7wpaOKhaI+XIjLNVpogLAL
AHkFSo3sXAKg7wdnlI37rAqBXnyOfOBd5Md6Zk/i1I5N4Gn2wRhtS/VnXz0xh0gOa0X1nM9CMgqM
CEJEwAeGEmeVTnb3WTMDpfRkxRIJa2eENhroA3R7yfhtaPmAInA5BG3XPvZo8VVZumeT+5LZ1TOw
eu7nJvtiNfnNcaeO9TjoCfuEKBQXlmOiJWK60weZPe6/K9a4v64BaxuHmI23gumY7RSr2NowNuZc
jSzIfivxTpV1qa6dPfTrc54IrfWqYBI0k4VlPc0ooDG8FZjrjCbNq/pfNy+CB1NIcqJvnE8XXWpY
M3YhMyiykMk37cf8z60fR5cw5mrxHmBibdEy3pIi7S3UMAMlNB7g3T1atXm8LmK5S5ciBP+kr1on
bAuI6NTBnytnDzbuZ3eWtRR84hNc2hne8IykDE4a4bPYJdnXozkZeQs5rvMRYmzYqyz1PY+N3Rg6
Qarl96MBwFgCxleP9a7qW736WKrmd90dXycz+hIb1qEnGEFUXHvYkIo92WlRvNfDGL6btPiFrqHR
azQ32riZBWQEp3I9xxzejLafPVvpA5jUZ3OsK6/PnJ+6kZigmjZTr5yi94g290pnv+Vjd5+MmsyZ
5Zomrh0Fe95+AF920RAS6flgTnOUBEla3EVm4zvaXTlP98wZ7ytFhrO+UnIAACoeDY5ix3OPgkr2
rM7dsTPSIMtVzdejk7dRRwv8kJS2GzhXntJ3jmdNcfndSuvSJ12j+0OX9BJXY8WFwg/hOFs2GvUw
WC08mnNbo+iJCawgTU9TDm5PdVtnj1X44AzPcWd4uQZ25OaHa8n6rZfRAwaTYSs/ISitxbS1Aohb
Z7KzLJgoGJXiFJ3wvTW34Hs3Xpuo2F6/Qhq/I8L5IgOIHCCYyVa8Vl2ntADRchqMbN7DvfP74TFU
MdnfFX6tfsmBSl1q76Fhe1X9TS8kD+nSjPLGeFAhI6jEGJeY+s0K4FXMIcsCO9u10T6SRcYrFuLi
+8IbWgPa0VWzPgu6+lUtFS+Z3rKbkVyBHHkhRFCV2rIm2ldDFqjxc5NVG1r/E/ayd1SyElPwRcdi
siIytVALx2+q+1G/s2UtcquHAXA27unCuxEzwpGBILVopixgP1Nn52qSssvqCs4+L1jrFj62m8/Y
JoTCrPQGwMvJSglLZwMngT4/LAHXFmHr5YOWkaFIJ9PMgkLZmvP7GGZ+Mj2E5L0rNK8sso1R/Lh+
f9YW9dmLjLcOOTHRXpVEH0nj0AydFpVnhLofqy8oYUsihBUjDGwzvNA87EHOnv+KM1fQ1Jmpp2aN
k6GbKNz0mReG+wzFGHZz6cq4ECQEjr1O6tKkEGRqrw59bu+v79aahlnA5kESGklEW6yMjUPDar3L
P697n+0GiYatbpNl4CQwDINAR/CamqHDrChpQE5g+KBkVr4Y/4C+rZTR0a2eOX48AjakcpG3vzwN
KzFrmpt4GqaRz5zqzMMY+/WNWl3JHxGL4lulFTqzrDSIyi1Ou9JfncRn4TZvZFHGynMDkPD/Lebz
HTxTrTScwgGU9Gngal6X7nK2m8BPeSv5JTeR51KEu9/QtnZK5qQB4FCHwatkvRSrq0AsCMxb9IW5
tnAkmeoMimrFWRDOvoFM2/8h7cqW3NZh7BepSgu1vUry2kta7nQ6yYsqqyhR+y59/RxmpiY2rTLL
uTcP96GrBJMASBA4OJjg7QezPN3Wyqr5AsmDdBKQvWhCuFQ8WIpLFEpNaAXDha34k4FZaPdLAH8Z
JwUH7AKCLiUQjfXGbFbFCROXtGQ7yMCFa3Z1/n1hBUWDJrJFa4vT4r6ZIBJNkJqMAelW088Dk3gj
33MhsgApI/JhSL+B7k/crSrPo8R24vJk0mr0ZrP/rQ915+Wq9aFrG19ZRk8h9a5s7+WrgbGhWQ2j
e3HEIFcksrGCW5k5VoqCnR5tGnvrpJLYcMX/XQQtiFn4ww9o4EslMTb1dW3m+alulOcu1b4xtzvk
UyLJXq5YG+9xsfEs55VgMcmg5y2gpmmbn3T645uZSi4u2df538/8PlmaBp1rTX6i+guzTzKctOzz
giEbEzAWDdKBJ3d5dzdW9nbbT9ZUgI5hXPQIGkHsK/z6EdOe4rlr05OJmV7FR8X8eG9nHzeicwnC
Aha0tuhtzSWQTU424/vtBawcWBefF2zIsOphNlvgzqz82A1PlpkGTQleT1m1Y1UOXq8IHixANMUU
WdMtjsnaFHK6x5TVW9B3bTMMtWaVjORvVSUYncDr2AYwcsLl2w4mqSYjSU91Tj0yY4pu7ngVqJxu
b9yaYcG3MRkJAy6QLxVSb+nMcnNaKLg2023koVR++/Nr+4X6KR9kA8jC1RGPVtTZadoM+1U9L43m
F85DW4RRfzewFW9pAJfxxOURhIisa9uKNBTECae5WI7NXG4YU4LbK7nWB6f6Q32Td6ZyoNmlgw+k
cRnKrOlJZ81OL95KvfOL7F5aA423ipxJEbQ+W02HUa0IVIAO9TPjIyllI6CuFX4pQXjCRVOktGSC
BIWUgev6VnkvI4q4BiF4sNq2sIoY8ZzR7Gl1WMoH9V4i5D8iACtAo/Yfckeh4KzN8QIeDijDooo/
gmPA1SUv6VV1n0kQIqwpdivkyCFhTN+d4Ul1keo//INFoYsNaWI4CF49lxa1pMTEJGbsk6Izv8lr
ECWghNrJYrmV1As0/leOiALGG6QHYTtC0u5z2nuEBUW9m7qtsx1tv32nmbfImACvQ5VLiYJ6TH1Y
ErRhp6ekaL1lWyKuy+rDkD86RrvNwO/Lutfbe3l9zlxKFNRlTOPSYYpJeho4sVrArL2TeERWH14z
Cgs9jmC7wxi5q3FGQ5LkU84UXGLTa0e/TNFzmYW3F7LmnphY6OJ5yiGVYrlHIU3Z00TJ8Oainha9
RLIiz6oAE9UJzrgLIJmgmyUaMRcqrXNMnDtGrhI4Rb+7vQR+Rl0GqgTHI2ItDRwkOJEFCZM96wvG
NWenvgsykvlO+lhhZFaa+G4iOZRXFsNz4Q7PcCI0FgE0eQ4YuVWN8SnWyo1BH+zFkixGJkFYjBsv
c9YpkFA+N8amsu++fvloET6TBWPdAGXiFncWNippnc7VoNJT0R5Kv2KSI2bl1zuoGCDdii54XL/C
5wuyJJpKs+pUj98yMAJKgt4Vf7j4vHAnYlBoRVv0s55Y4mNMnZ9aY2DJajfXrg1IP3IcoPOxOE2f
cCXi4h8ipx3KV5UEZVEFmJwRmOm+0+9+H1zKES5GMrEqV3rIsZvXsfLm8edtt7jWBcpnKKq6CB4B
xhLL0q6VZ8AmsuS1+2FZD4Cz3P78yjbBFQBYgjNw6gzBUPvUHtUBXUrAIzpfLHXepi8KbXaWUX+5
Leha6cjO4ikNelRYLAayX5psXDNnTvI+OrXKS9Fv42VryV6EK1uFuVR4FAI3iKqguBa9NNypAlbm
NZ421fdS1tko+7xwWZCC1KXu4vNK/e58rzoJPu36/ANrDJBpAAfw2URiM0LRtIXe6G32ijFhhvFK
889u9molQXT/4QEKGTyZOU4UvkGEdZjA9duj2eWvlZJ7pqV4tr25reuVnQL7Fd6FuDBQvjEFBx+I
kVg9cYrXDyAC9yZM2Ppv3xd8G3hsoqAdvngly4aM+2KUqEL2+wWfRt/DiGINfr8+7dm0dSTbs+IK
gIDg2jHQ3A2+MCGCM6eqdbKszF4Hnn23vpop89EWL5GysohzKWKWty2mosm1KntVXK/8Yb3frYKL
rwvnBiOtU+ZWkb2CQGOZNi25+woCxRmYoTipILJ5ImJ9qEfo102yV0x+rdNglhG8rOrg7PuCig0t
6lhm0uzVJkDHbJfFz2UzfGQiBDVPi4KKqJtmrzrZujRInJ0mGzK3cnqf75IIjUqHbCptoHVfmWMP
P5WZpKGWpZM/uFm3ZU0vw0jxXbmM0fhsUfC9oEUPY0PEMNOszL7qWpe9ZqCeLuLBr9E625rM0+kO
nCrocvp2r5mh4o1iC5CDuDuueoyZHuUpBtRnr43yTbeY52Sf/5sA7kVnkVTf08zQqxp21oRWfajH
7X/7PjeSs++b5hSX8wRfj5Y95rJKwaHXRna5QcJRW8boT+xdbFCcY6ZsMLjP2b1D7wFYwyHOgwSQ
wqE5Uzhti8gcjRl9OZiL6QG2WOZ3n+b4PioGgDag6QYB5+UW2TQu8ziPrZPePFd7S9Zof+0jF58X
g/2lqhpSMMU8lU317BDl1zLOX5DJ2DlDGtxW9ooyMOUZiTe0tAGCKgKBnbYv507RzJOdbGlZA176
xRrvL04gwjkTIqgjydNcdyIIATTF47ikVgZcXdkxhAecyIYznuGOulRIVmf9pPXRfMoC+r2i26Hw
53uHScOo0GbGm7lQ6caTVQhCctB0u605qCdWvYz9Rr3/iXf5fSHcrJvE1jMF36fGqepedNlEV74H
lyehi+c86hqAyXA+IeHcMFP+rMwsYL71PN6DtnIzJc0ziOJ+4VL5XU/NsScdPbr09baJXekGPWkg
5wTmEe4CCxN0Q7VBmReq9ye1S72SeBj46qn2p3j4+Q9ygIJFfonPyxTX1xj9pDgqesATdJi3Q5DX
QUUqL7wt5cphsAowaus8Ygd1rfjQjKbervO0BD6w2KGoTu3AqLa3RXB3uFAURPCmf07JxKFEwkVP
da2nGgjPT4vZ7JUPvZKUXtIHdVw0mFzd7m5L42q/koayF+h7MGgCWfhL10kHJ7OckQB8He3ybv/p
7q+jjRgTZTmW75qC3GnBWKbM+Xyaj6gQx/XmP33eEH68MgxDmy34/Og8ars+vTeqRsfv2a8X233S
IjKsZsDnO2Ubb0wiUfTK1uPzvG2Fs5tD65dbn2UV+kksfT4Nj1q5H+5Ou/759X8/LwS8mW5FQ2Tj
8xgr4ThPJH1KlHsvQt4wwFmTgNNFb6A4QcRSEnTSlrV6StrIy4+zKzvYV9wNAoDsg1/DJcSqTVdO
ejXOVD0VGNseK4Y35bU/jLLUy4omMK8U9waQs4Sz1V5qwnSRD4Fnq6fcCqopcGSNUGvLOP8+l38W
U02D6lZ0wvdb9UOevBTldkn2t10BnJL4iODJfG47VwTqvlcNoeBmd9A+biyneC6n58adtU0UVb2n
uvP3Gbkri9RfW1P5ZYy03EKfFEdxGyqp80Nnmunh8hl/YgCQcWxsEoGjKLX7l0RJCl8fQSivtupT
ZCaPRlctG1qVymbKE/eBlgX11WlGXsxykHTXUnoY5+L34uRt0NUV2wEnXDzTliY/8Xp3J48RdVS2
s+KWH5IWnGrOYg/bgerFDjlO1IKKpMy9dLKMXTvU5BcxWPtpMLSftAR4QhvrNMxMBAPH3KwC166D
0SHzjHp9XcyeUhcYB9Gq8yadYyVEysDYarMzbtzcpkG9KDT1LBp178jmdb9JN2tBkrv9Z9b1XRtk
Y74Z9djXydzt5mLUqWcNpvWMTmTFG9DMfSrm2v7czn0H0j+1/JgldRdg8CnGeFpmhQG3AzB2NGvD
qpyXnzExhoeSopmf5UvvO4lG/YkMzbYuUwxhVcf6NXfS2G+yEpMhc23YYmJD63VozfphKK6+12qa
f5yMCoAHMEdF/thUX5PFzrejMu+mQssCd27Td8wMzoKhbpMPeUaL/ewkyyGr69YHo1z15GZa/mlw
FnWzTHXvJ50eYbxW7m6GjMaetRjfMqrtRwxW843SmDwlTyt/MNipB/2718Rj7Ndmy7xlMD/bmv2e
L5qGt3+bI0tSgnekd1RPL+hencpPhiXDlV07DmIV9EQhIQrnxDvu0nGaJSNdNSTkZBDqFdGWJJvI
+nHbc66d/1KG6JxjXzcNwFknLQncZ1rffcrj8zy/h/wSiH5FDgDHqIyynGzjZE3KsfVLoIH/4fcD
vchJEDCPTzyEUd5sii62yClGuOPopz6VrMC6OliwgjMB/O9np9eAxsRYm0yCgOQXCKi8Jo29mqE/
TZaFu458IAhpY9AL4KV+BYo0alpNLG7IibEjyBmMCLPuP9vDyS0lj/Q1s8JgaoCx+KF/BZGxhkwf
xzkl6KltPdocUwCz0+bttl6uUg+cFoiP3EH7LsJFEeKpdLqWxN1knHQ1DuC2Hk7lmhy0/q2kz5Yu
kbZmxQDgAooNPDSADkIw0Zbq2Kn9qJ2M+uOkvAySMFFf/T6+i7w7bpirkqA2G269WIN2Kpd9n02e
O/9m9bhDGc+PCmDndq7zk3UbYMPS+nFUY7Tj2psFHGhm8zAamVdbzWYpTlrxPHbPpuXp8wuxJW3g
a2rFPKv/+42YanBpqEvbO0bsYg+S9KXGYNXctwdJ/L+2DbwfGz3miBTAYXYpIrOmNE/HRgepw16d
H5aX2zZzzWkCo0GkA3+zLLQ1i2iYMW66nmJO+6kkqmeXjlfomd/VbaDPWWDTaJNUj1nlbLXkV5S4
flx+LYu9rT5hdJ93+6dcrxQ9++hUAqMuL92J5Q/bWhyrxTsyVNPG95gjG6lwfapcfp/LPztVKm1I
0jbF9+f692jYG6LDerKD0w13B6mXgkSV1eCWqkYIMlAqB8s3SxbJVq0uBfsEaCcgLVcQJsWKJrua
bTNES/GXtJ5fu6oCw7TzkhrG9rZWrk1c5yTTEAYuV36AXe5aQtSK9ANodRwDRfl6eulNTFnLIl0i
Z03753KEbEdTxp2LjL8V9sq7AfdFK49k09YkIFUO8CsmMHE60cuVMHccSZREZljbGPjZdd69owHh
Sah5AMKEiB4kBOLboaAphoPgtgkpmTwVJ3wVjRv4zW2FrC4D+GE+AgvRtwjqVJRpXhgxzdAF95rq
KZasFWVdAK4QDKjCgBYxG9jGGarN02KG6cQeWNp+ZJYs43CVGuI7xW+p/xMhGJWtDw4QvqoZJk7k
5wuOzVzbaGz0mmwzDL0/q6UHrNP9fsmb7GHLSHOgk1CI7Vw8FUxtsNSwjvG081xNYsIrrnLxfb6x
ZwcMxd1r1RO+r/S+4QYEPR3vt3W/4vcXEgQTthPm4oaHhLHZas6XBJjoH6ms/WVF/2B/QX5GR/4M
zi8oZ4jAGuz0oxra9oeMflAlu7T6eXBooMCNiwch6uUuKTE6n3tjUMPZdbyBHDqgSW/v0nUcBFqZ
MwlCAjAaK6VTIyyAkl+jA96679lc+rb1wvTHbBwk0ta0fiZNdJcsitvWrCY17En5XMfG92axj3M8
BrcXdR2qXixK5CR2h2KgrYpFFdFb0p7U5El3KYBtLSZFSkSteCc/6hFMoqQB1j/BAGwgfksCFqOw
cA95cZjz90XPg3Eadkl86jpnW7SSOGp1cRbweoCaovlaPNMIG5faVnI1XNw8sNkHRt8icP6mAGrd
H09hH3mQgeo+WhddwfzsHERfqtWpodY8uVUHigsZR8yak55LEMxvJrPe610Lg4ip38fze2pFQRaZ
3qjF324bxZrtcUiYxemqgUTivnZ24sB7UyuuEy20nX2sg+PScz/+NwnCiWNGEdGQS9HCzgYWtNi3
UVDNklXwX3mZR0L7w9kq+IaerQIz3ZciXyCDEc+eg1w212B1l/CmR44bWaqrl0o8IxWGpIkWLuQb
yR5dUJwM+9vbtLoE0EyCgRPVX3DcXC4hj8fSHWihhVU2eMPeQVrlvwkQjEovVGbmXauFo/nebzuZ
A15v0R/aVE6dg7PsKqBEc21cqyxa0Pa0ScZDbHh1LunYWxWBzUHUCii2I6K0qFlQotXLAujqDjmv
ge2TXrJJ156HGjh63/l8ORSAxAdwDP6hymDmglYIy9eaLVOeTT0sprux5LyyfyZHMNgGN+TCmLWc
tCawfqLl+V5dg+wTFQwb8T1q+mKnW1Km6NdSGhBw1f6SBWhs/m/f1y+NtZ6cDtnh1j6xfGOaujdl
RBJpXSOjAZyywMf5h7KaI8kvRUwd1SkDR/KpJgQsYvqkj9/HvGwDMqDJyusMtfOyTFeOC6cSdjBU
0qJv+uxITq8/fnd1tPz1S11IUpDMamq9r3F8tcVDjep8ZY7fU+qcWFQccdHtLaf2raXYRVP3XtRk
r0Xpbkjn79VgBxjREFDMk+7aJMhYJSHDXj0y8LLntD04MMSaPmYaJI1ZuVo40I0TB+hFuVfLvKns
/78vxiUxhrPOEbO0MNFAxHxAevYfvg/gEVpokP+/GvaL2kgWD5GO32+9Od3Ht9tfvz4t8OsdmBD+
w5kkGpC1uNncFLEeukYNSMjk9SPdjOMQ3BazFiqCUuAPaRgIFMQklt63phG3qhqSOT3Ybr7RCvOg
dmNQF1rrzVP9TXNkpP3XpxSWdiZTCK/a2K6bOIPMONE9xT0sxYNu1J6GSfK3F7e6h2eCBD/P6AjO
+25Rw4HEnml+jcvBW0qJomSrER9Vw2CYtQIh40SfEnjJjFkThTbunFQ2R/eac4P3SZ4tiLvUWaCQ
s96O5mFWedojWLSwGKmXV6jwIyrpWejaGFAAWHzRfC6nT3O7b6LT7R1dWyxGliImBoEaUpLCNd+p
xWLQ2sDbxfTy/gMGIiyxjyfGbSlrRompPAjAASrA/wQppATFOwqd2FL6xNIPTfekDB+t+W3S2o3a
Sp6Uf0i1xCPyXJoQWaS1EU3TCGmgNPXrKfPVxvJy+o3NsVeWs5cgJDNnuo0aE81AlWfYvQ/Ka2S1
ftTmsC8TgBL0MkgqE1War/Y8euowb6YpCzSn8noKqqt89BYFO2Z90HV8zNS8OP6cDiN4icHN3xOP
Fj9Ve0FTYe3n5lcjY0Ela4lee9ScLVO8CVA1dCyFL1MjP133lxEdmI0nW4wyWedVJD4ssuLCmvud
SxT8nDp6kkQ1/BzlvaCp2c6tyU6rO8kdt2qTf61FHETWAaxsZQwO2M3bYnypxqCs94aU70ZilCIr
LycXrlQVz/YlSd5Sbdq6BduWjbO1pmVfsPGDWWTbLiteSFQ89lm+adN8m8bNvkO/PrXGXa/O/kzy
BgYkm3d+zQ2Dg8FEYI8bA+BwPO4uD4Yxqdw2dbnHZMey3LuFgRrym0YOffM4N6mnjJgR1RxpTf3R
1Ta33XXtIj8Xzh+3Z6eSw/rEgmGpYdNu2DFVJJ9fexvzmfd/MvSAAQlmZBkgAm1brE3NfrcUNfRO
O0zdV2P6RqkM3rKiZD4QDOzLeBwDXiHsI2OD2ypuqoZJtGHlVv1dTbvZ2Jrax1iG+lwThVcfnq0G
On4tXTjkaMYAf6N48ncmPRgW+1A4yWk2yq8sanbozt1Oyiw5V1ccEgkNrAzWgsquyI6FdibaRDnF
fRjvrDQwqW8wibJWbOFChHDlIpk6mD3BqpSx8LX6HRDB+y/1CwnifUvMCXNUoCIUbjwnfp3y1pMW
YGXL4H8/M+msUMZRnyEkYq9te0yqf1kEoKwwZ3iOLeKc4r5nVqMgw6RjKAPdj33rT9J+vDV1YwYq
ELmcm+CqTG0tmtUmrrGEvW19ZWMWAOv4qzYVSUywKkZD5gpFEgwwErPKQKFM1pTbS5iaj7WSgOrs
Y9lJqnQrZzw4xf/KEPShFDUWyZfi2JWnlJ0XYby59sgSifnK1sL/fqH3sUhdRpZQIRva+m6+K2Wn
5cpxxsfYoA4OxDqvhV+KmFCYKTviLmGsHebpCJb64dNo3p1rAAc7sKeoX3AYx1Wuoeksag/qEs7a
rml2TbGrZCWMtWAUERF6720ddQx0C10uhDEboaczz2FZaV9bjECbAZRBd+4LCIV2Q9/tQE+0adGQ
b1rZwQYAp+6GQMckj7tvH/wMoBeQpwWnughYUd1BcUhtzKHlpxnzwfUoeeet2N6FAMH2jD7OG5rb
c0jMh4p8bzPVw1WqjLv71wH8IHp90EELQIawnVEbVwMqdHO4dD7Kc0yyTSsZCTRjwCCQZAYxL9q6
BHXlWqSVNF5CO1Y/1Ebul/ZDli5+rVmbWXu2osxrzBfV/lEpkpVdk7jDc9FvDB1BPxyecSm6qAq9
ZQszwhygpyCq6w1mIHW4yNEVwuLqV9vaP8emDywTGTFGqIRhdE2B6HkGVAeYENzqgsf1kc6QPFSN
sLW2nfPDriiSe1tDckSt+DUqeih7gigCdVyR0moA9HOpmWaEafaYd03QzAnYjX4XpQtaUAkAaXVF
nIYPtKYWsq3Ck0UHmbgx9wYJnRGDnL5ZPQZRKSCFknXbr8kBTBYYIaBcVlIcjU5olk2Qk7YbYh5b
MKf1XubK2qC4CwlPMHB1/r8cEVXcAkthD2ioC0fn2U5qcGeG9zvXuQAhhkQ9DKAtAwJUhqlhYSmr
GK0p3wJHCEddw8RF5ScjRQGnVEmYVdl0QPU9f6SFWuxyRcfs0UqpNvmSlJvbi+Juc7Vr8CsMU8fl
iwrIpVvlZmSUVBnNsOweawy6KR617v4cHc4jXOwcMoCOfuHsq5iiUiWtzHBJ58+6Mb0vhmy46aru
z0QIh8PIYrp0KkQkpN1ozhhM96eTkRA/k8Ct/OxSzxOnSyyrNMMMk6Q3k/56Ww0rgTz6SNCBDc5Z
TpknfD7RFpoUlUZCqwvM6IEkR9fapuwB4zqlEJ5VlZ/J4nZ4tpS5BZwV/VckLHrdy3TfqYIeeYPb
C1rVyJkQwa76vpnT9o+Qzv+l3o9ghzbQGGOCHREBsBiaREnSTnpM4etJdwRUIUgm5V+s9kyEsAB7
1MEgWickLDED76FhU/I0xkyTxAVrPm+jpmYB+41bVRWulakkqdPYBaQMuecAnuvEP7UGbSp9ECuT
RNiaTlBcw6BnlHUw2UU4wOy5mhS3qkio1Psq3e/v1ziuLZzyeFqBQl/wQWZYWZ5rMY7HzFO+5TKe
mDWrPf+84CFF2VtzwvUxkI3J/K55dIikcWQlu4U49O8KBMdw4jwahxwriIsdmgnKAoWLPUY+owm/
9CYZwEK2IMHAMPgmB5kzpBmV48/W8wiEtl3ubitl1b4Ae7Q5JoCTdV36OvjsSFcYKQndJPfnufJj
8/tUf+pspAznz7dlrV30HPOCVjuEFIAFXMoCsUPjqhVsGa0zHmOfrEEJ7OJjN/3DPXwuR9i4yNXN
rNYhR4ti4zjpdR7EM27H26tZdRawO4DCFhVpuI2wGrcdKzYxEk7Ti0M3SS8Jv9a/T/DYRSoFrW+C
M5Zs4rRkCwlNuqsyzx0lv3/NvECRCdo5nZu06I6ApdROVlV6aIzbvtiiNsIyyQNxTeHnIgSXRGlk
zNAOpYcUY02WYNKPJfWZjJJ8baNA5qGBrgKzmVGKu1REv8ROY4GVP2Rd3XhpD151nVFdcl+trgUP
JlACIQbDK+NSihObZWkniR7qLhr33MwNWN01XmGWG8W5v3sPAAdAkdG6CTKUK2qtMYoVq9RQlzMx
YfV9kD3TVtdiWACfAc0CpIDgiHrTuMusMcwynePok51PxqYpmzzxzJkovmuO5j8c/cgUIAcJWiUM
gxFUNC5KqRGj1YENebSrZ/NfnhD4LiA6oBLmHKOXyplNM06BpdPDpHyoKUinfgE96g3L3X3VCCU4
RhfvIRXQVjGtotSW00adBbSDsvjqYgWtQ3zbnYPbR8vaoYz0KfLs4NlBn4ywHHPoY+Rmof6xcHf2
MH/to+qbPuqtp2uR4+V6JUNTySQKCupM00pzDOoNe/MLdd6yfBthNNDwZriSO2DNWTmzO08/8HhW
ONVsbdA61VQA4UGzgD1+pZEkLFuz7XMB+qUpgAciI8sAAXZzSNxNtRxIe9DunkwNQziXIpwGWtE6
aV5ivwDWX6Zt/AC4xWjvksgzfkeRxBzWwg40WqPnBA7EM7mXS6oqRe8MBe6aDGl2IHHVfUzV1sY7
INcOSY12TZg6h3QxO8Vod6DWJT+AX5jiGxARIQACGK4D1QnWMVeZo+duroeZ0j/mdhcyTFqaWpQV
7ZLuelo+Ykjp5rYP8G/ekincHXENCPisZDgCm03zs0j3UpLoVVPEMwFlEeSU0Vp5ua25mS2lyw/Z
wTx17TOdDv+ygr/fF1aQMR3jW9VUD5Em81r9Z4Mmvn8ADiJW/ytDMI18TpfWHSCjjXDtTebyDgfQ
vaQc3m8vRrZZQkyFE6lPNQtuBRjQrsQwCDOVoUTWNf53LUIoOipjOlUEInDNJ1405H6c6lvFdCTh
4eoJwflWkdJyEfeIezbMBjo6bQ2WFcRPiuo3T5OMqmR1LWcyhO2ywb+gKEhXArbzlU7bTtv3w+/b
GlkVAToaQC35P7HOlrkFXpsltkvPjkX0pSSJp46RJOqRCRFO0wwEA33aR1oI8LU3mB/UxvX6WXZ9
rxrX2VKE0zTt6yQ3TEjRlRc7Per3ZwMMDifBxBqewAIh8aWno3N4wKRbE7lZtLY230b1/gWAaQWM
mhhrhCsN2edLAYuqAx2gIC07PSyV5RXd3YxyfNIDgFog7v1DhSj4RqTNEyp5Jh4DqbpxJubTRfK2
vfYKFIjRaAj+HDDsYCL65RLqaVqabkJy0ajm+DEetTcQBAAMlpUnt5F1tXMXuzzckcZErR0EMsjO
XA0fjqORWazPSYhG64V9aZYAHAZq/NW4v25jYJIelwFgMjKM3L7PUlltM1M3aToSRk+TdYwKyRF/
bbj888A787lseIEIhjt1OniuU7zRVPaA/EzSvt728dXv80IeMljQvljTaIohMpUEPW7t7GfDrtMl
R+G1e2NfUCREqYY3Y4tEhdTOJid1qRnWNupa+8Ty0P979xLAnc4HFyF5CaSVYLlmCRRsDfxtqOWT
9rFK3PGrMlGyvy1lBZuCPB+KPrzciY5sUxDjFsB+dmj8DxVM2+z6xgOZ17epGP3Rzn1nyndNciy6
L2oULtXPrJc4z4qe+DhzXv5BYxoGKF2aGbhwqtgkihpuI6LuykTf3V7einOef18sqy3lEveqDuz+
rM1bdMJspoJ6hon+Y0BVbotaWwpMmgADiP4NpBgul2JWS6OUBW4u0s6bZ8w629z9fR0jBnH5GiB9
RDh7+X2NFGmZjCjTKc6XIezr+z2GN9TAqlXU6q/wsiD7yDUCMEyIOZPV+IncH3ChAvz3+1dFpDgr
bKtxDKAGf8/lYzohFzBJtL2iAqRkiM5hFTxZJqigMYsELXSjETI4ZPK1JfdnFlE6RDWbP2bh9SLD
p4ru9a6r0iFU/sx/7X4ncXBby9cGCwnIvWP8CcalgYDzUssxjbKhInRENeStW56Ivk3rH20nCYGu
NwpSsEtg7gIA5Wpgod2b6AG1lSE0snI7GKqnmhIJq+s4k8D/fnZ/VOgG0dgECTFi+EYJDNBC2fSg
Zfen3vlSED8AMYXkkphZ6DQ9B4WiPoTDmG6QE/jVMffnbZ1cH/aXIvhunq0F5J5DqkXqEKpjfjQa
dsiq8nuTRZIuMx5MXd7t4CIDix6YdzCuBHmSSzH13ChaBexRmBk/XCu0jcQrs00DMidjQYOWrN94
TRwyCeDn5KfVVcOLoi4FwzTLLtS6Q2G+DO7eigHZYh/H+Ft790hjcBAAi4K3IpLlxhV8ojU7hgSh
0oX1sqd2mLG90UqukjUtweWBY+CTTK5wBGis1bO+Zn1IU+I11q7QPkbLp/stATl4BykFPq9B5Lxr
+6RkoJTDnmU+mQKieaYjOQDWlmHxFCZSfrjdxboCCroDVQjsOas+dhhkXKgfiIzHa02GA1wQHj+g
pb7KkqZNr2WY/DbiLEbBvSLPtUGPlencHeQhcOSTvG2eKLjKlsZL1df5nE0Y+8EwRo7tOlXGZbC+
kr8ihAdKqmqsWRSIUBxQizqf0KfvSTuO186y/x2riJTvNatXQ5k+RTW2K56+YpjUlB6rxQfNz23b
ug7t+W5x6/1fKcKJ6bSNnTclpGTpI1GmnRYDj1VmvkJ/GvGP27LWzn+k/IGE4P0KK6wavUsbo51C
t6u9tPvVyFI4q1t2JkDQi2nMTE+jZgob7dNUHqP0oNM3SiUGtoKaItgxzPmEv8AdLWHPiqhrnGwu
YGHpe6l8Yv2pYc2GuJk3xqkXl4Wv6MdGf2z6WhJqrODrIJrDFvD8RpAuVpmc2KHpYOtjqNY4p8v0
ze0AsHSNl5QVL4tjbIzF8jFC65gmyZ6w+WWp28NiNV9ua3LNahDsIOxB7dm5SgvPVdoU0O8Y6q3h
kQE90AxsYSkg7o+tKUFqrTnbuSwhAk1LzIHOYmcMI7T3W8c5+Z5I8yY84BcvwXMZQghnGSOQ/J2F
o6l46JSnyvDGOrC6Y1VuK3YE6dXt7VtzhHNxwtWuz6VJ1RniXDv1aJV4VHKprzkCwFPgVgI/CdDx
QjxXRtNQafOIs6NIEh/Uc8+AsB+KMvoM9pXvtxezagt4x/F74w9x+2UA4YwZc5ZoGUOr/2bney3H
mOMJvCt60Ha55Jpa3Tg0smoWZ09Ft+mlLDc3UnALxVNYfU6jNyLjIFs1g7PPC2aQJZHuDCU+r1aY
NUADOwa1qO6Nlu6hdpi7Q6Aqd9dcecsUnlacLun6fWU0NEGeNi5DUr65o+6RdJPEhl8ln25r6Xrn
eNYDwzkwmQO0uYZgcmBWLPqBaEVYehZ49V0pt/61GeDjKH6hcoso4ooSB9yyxZQucxHSLZpJrN/u
jOrXJtvdXsb1YcCl/OlYV5HQEl/uaK+kSzJACgN/rQeqMk9WBF/ZqHMJ4tu9ZENmOlyC5mwzXOum
f3sFq98HDweyHqhKYsr9pQnT1mj7Cr39CBhPuW/EkhTRtedjg3C5EkAc0N0vpojK1lBsEIMVIfJP
tfZQ4hFE7dmzu1Jyhq1pwnBQvgWmHJAKMVU3jeCoNCkr0NTxaqehXWykfJ3XbwUTUSJ4HACgQy1N
5+569gJqBtNmdBjL0JwaDByuvHb5bALrr8btJlWR4HZkmNO13TuTeJUu6CPG0GlYAnNab3SzOfSd
VXp5Nz2lVSRreV3bQZBRIN3GDwAQcFwur7NS1yyIWoSpmrzrUxpOYMc0wRd6v8HxPBfHg4JoQBzb
QdLCyfvEhucvhXfA6HWJIawZNF7zLgJuFD1Bmny5jHx0WrU2lCJE//+vPI5+d4Uro3pfyRf+D2nf
tRw5jm37RYygN6+gSaeU0si/MKpUKgL0JAgafP1ZrHPjjkTlVYbmxkzHTEdXA0mYjW3WXgupQiDF
NTBX4/8ssUheHmdoUkqrY1Hecssk0LAnLZJdarVh7kPV30qhAXNToan+ruyi71fwkmn7OPnCraSd
OuECZBX65acbjXcJyROxVvV2ncji0GXj2/fzXToYKB4Dmo6yO1St5lP64dzDhU1dPiX8SNG266BZ
UJvWzTU6yUvb9nGS+aM/TCJFJjgbMUmpBkpDrjUFfz88StGfh4fWgxkrOeNHo4/UiF9TWL42/DJr
AY5Ws5+Hd9G0FqY/71gDkg6hI+wnbBzy7YtfPxmij7uiPVqEjaF5Tdzxwq+HUhlShnPCDepJ8wH4
sPbUy1sZl1MNaGVCeP9UvXx/gC6OP/d3ocQBCJS3cJNaJU7HtMX4cf1YrNT04efD42mZ2wXna/Gl
KyXWnESAoPboCRrZahtm5s9pD+dSExxYWBb4FEscbT7UvEEerz6mya+uZwQW+PtvuHDHPk2w2GEn
zZxJWpjAG2fBRVk/5ub5+ykumI1PUyx2OeU9hVzSUB+nIkYxdjXGgWftbkrj+ft5LjxaYKkHeBpZ
dLySS4+lA1mERl3MM0AZC1Q1RcbDxLDJUHbh9zNdeJABnQRoC82DSEMvs556AxGX0rHgrDbx89ia
zcw5fESF9UlXm8gR7Fyn8gpA6OJGuUChQgYVxn/pBEwa69QcXUrH0S7QAjWi4tUkzi711ObnD5mD
wjNyeKB7R9fYwsxPVd2k5ag3R9D8T/fl8F8Mb86a85BF+MdH+/nSe3GWF66NS5nUWr1FtFmf3J5f
6/+4dPU/zrJ4OyqRDZWSzueauisdue/Maq7syIUp0E6AohC8fADdl/yuph1rtE/07qi+jnw7lld6
pq4Nv9gG2cCeUYbhhR3Qg1SvRBAXh0dNCFz/Myx0WfuHdnsKtDSGT15N8WIo12L7C+fVnSmyZ10K
AA+XtjetXaWhUy6OqjJXNVOSV4FzDc926SNmlvkZljd3ii9eV4epSt8MhTiCft3Pwphd47G5YFNQ
xkZdAzmeOU2/2ISqYgUVVtwdJ3s31ls27iZg9M3ge3tyaa0AQEJmW9PwmixFSbyON0mqYK0mWZCk
fOf6u65kP7932Oz/O4m7cLN7AHsqu8daceu58UV55a298A3A2iElAZjTfK/nrfrwlo9ot2qFqoHC
P16lut/KKwHdtfHnf/5hfK1W3aKyMD5ETRXvfjB8WZ++34YLDxWSHhBLg5sG+vLlNui08LTRzboj
xw632hSY+jMvT2N5SsTT91NdOLgAYiJkhFIh1IiWYC6Vt5oYy7o9PmveMZ+urNXX0YG5sBH2ehAq
REFr4RUK7lmdzlTz2EYGX8fdlUzkheHhDeIJQusjdJrMhW3VpG7VtBwNWPCEtGDQ+LH03pznn5ke
ITCHMPRLU6qqOGNqTcDZJO/bnv756dr/b1cSkDzwFL5wa+V902la2lvHaZ/z27i+4u5cWJ0ZroWO
WgRDCDQXB9U0cmdoHAFyqlyPjFI+glrqSrHtq1WCOCcSAlCymdnpl2nNtLQ4M0sN8MmWUMtvvSBu
15b4sWs4t0OjCA6gJtA2y77NiSHgK8SgHW0IbvTe79RRoxIidd/vxtd7jVnwgM5UXjBPyzaIxmxG
N1YaHViegVTOBkkH1fxxGhhzICoH87YD3rxlE0Q2Fjo0CSQaB6R704+outDMuUXiGbBj1Aq+/6AL
+490zcy6iZgVocfiyXDdhOZKzJWjQ8r2icaP3w9/Yb3Q/OJB/HKGD+BjPttBdNO6jdbULlDV3YPI
YkxigK1Yefh+mktf8XEafTFNbplT4TTusdAroknSj1f25MIENspGSJCigvO1V0TYHdQpNdxCs33T
7/Xsyu+fV/lzJWMWoAAeaE4xInKal/HDcxEbqW6XlW4di/wt6aL6Wa1uRj1SZcTGvz9eKuz3zO+h
oor+pbquuZyzrDGARgvVZJsO658PDz4MGFy0haKMsfBxpGVQ2auKfSx1ktbr7loq+dJGfBx/caBc
pqaTqjHnqJ3bGGXc5OfEm/jxaDAHRGQGBxmLrQBrkFc6VQJGtgyoI74ppgH9czvP+TkYBf3+UB5B
7IIeFCBbP+95mikFn+pGPfJt2h/i6cf+/ufhFwvV65CgUTJQ92bEiSHQccUQXtiHT79+ceNqg7Vq
MWJ4ZgWZR2h6pTFvXubFjQALDMATDswgeplm7+fDjWhSYck0SeWxECdhH8zsdUyv2KZLnwC6SjQV
4s7B3C52Gs2KfaNULeDjqUu40/i8uBacXvwKRBPwMzVAwZY+GjXVTNp5Cs5OPSHZeGRZ6nP5+8dX
Dogc8MSCmgP/WfYYIq3jaVYXq0dXGED0l37fXssWX/wOlLDhLaN6Dlzh590QKZcpqp94XPVtkoHv
Q94N+jUq2gt+wpyjgC+FGhFuxWI/oE4Wp3EGpia1/FvpNzHdxErkXVOWubDrn2aZf8WHg4WkMGRX
GqoeDeu9Ug9ZHH2/GxeWCqI4GvhioSY2F0AW4yPpPXRpCWJHwEtU2voGNCZQovz5/YPL6SHlMQM8
v0AKeCF4R/tcPXaqvmrM8TZrnSse1QWyF3QQz91Q4IOaqaAXNQKcNRAK0hbk8wanpB30UBQWJTKu
1y3CfFXrwSRSnx1ThHYB8tvvF/LSRkEw1AIHC3BnX0qTDTSGVGVmV2qVB2vae8m1mP/iBMA0zjIE
7rxfn3eqY3GtgJZVHu3UuTH67jb2+iuB06UjPQvezJqamGVpYoouK7KixBS1PLRxpCZJOIBvs06u
8aNenAi5aQC0Zjd7aWg63cysuhlg7dVKkrp0TAKy802VGWCErMfH77fm0hkHPmFWJkUSALSen1fO
ZSVCisbG01Ux3+qRLWHnmNHg+1kuOEXAFv9nlsUTkyhK7tbSUo+FupdxserHhBSVIF0pMOmvRm2u
RIpfP+ufuw2wK/oOkcmeD8wH09C1UINjIwX9mQCvc6v5zDKCVr+WUrw4DWTNgNmFNuMXsP7IJn0q
UN49IqwsiEflgVLhQENQXHFa5/v5+Q3F9/xnomWKuVLZVKNdcTrC44Qz1pNa3jjTq8Xu9YL5hd35
XP951zOaWwwktmHIZ46q+eM/rKEAzYyZD/oE+kpw/4SNAP8VkdfK8ZeWcO7YmA0sooplTB/r9oie
vxFXl7Ukn1BVbA9e+vb9+ftqH/ApHyZZ2AdLNLxuiwkMckLdamW57Yufp9IwxfykIn8zC5QsLCwb
0Ehvc2s6Ot6qkHfKdCeuiY9d+Apk/9FAAxgJvNllWVJmeq7xlFenO7c1CUKPH5tpuGj47XP7zBxP
LFYJCCVArT1anay4JK6WkZ93ZaHQDi045DWRboTQ8ucTpbdWWhQwOSeRB1MZ0Ycf7/LH4ZdJ2Sxu
YE8dDE/1h0RGNr3/L8ZHZzd4ued3YInUZmPLtNTVipPsBqKj3l1d8ZQvbTCg2f+61pA9c5brkxR5
OyVFccoIj5+r6ooR+To88C7gH/SQakR+bgkUkGpZO+6oNidwffhojodKdPD9Cn2185gBSrguMkSI
rpfvcGmOWqdVWnOyhE9VUnm7VCNqcVOmm4FdyUVd/BpAH2fqOs358nKNKOJmmdq1pwSiWVZ707pX
duOrZUIjA1jeUfqatcKX7p9Ou4lTaTWnWDmlApzekDyg1+Dr8536bNjnSYBAA3EJqGWXZ0p0SinV
QjangHu3nhcI4dtEG398szELLvWsX4d8wRK9UagO4wkAPCeQwAax9BAf/X/OMJ+MD4/F6Oao64yY
IRelPzA1GK5Bb7/6RfgGIP1nyju4kf+UGT/MAOlaK6vAh3Nqsm1RAaS35mLbXWN5uXCqUEhAUhAZ
ZuTR1PlXfJglmbhdS9z0E+/qSANnvHUtqrg0Azqi/vHD/VMD/zyDQ1M6eonbnAz2UFYHvvn+Cl4Y
HnSvsNPQukCqfGnElbiSWs5YcZriw5j65c9tFLhjUHUEyRaaRDHJ559foxPKQWCUnzraBLFlkE65
kne6sNFQ6EA2Bf0w804swi7NYtKeOjs/CTOqlb3dbsG7mTdXoq4Ls8zQHgv3bgbPeYvviG0tz92h
L08Kydr398x7a39+JVBtxgRouEC71TJ/VheTSON8LE5cUwPK7iWix+/3+oK5nRMeM1zyH4fmfBY+
HNYMWefR6vDgKVZ2kw5WoAxm0HReNKqQjiYNf/5+vgtn69N8izXLaRP3bYr5ejqFttmF6rVuiAs2
FyoGc2kY7ccIGRdf1KupHLPRKU9xE7kxJaZLQE//868w0GOH2AouCEBAn1fNaERuurWoTvrrMPg/
T0qg9gzcj6MBOjlb9c+jJ5VGyxJwiZOYXnX9XV5rnb+0QsAUebCDgJXA5fw8vpY7gJe6enlyzggI
vXbH8uP363NxBthY5E3hLrlL2bM8HeTIzQZuFDqqXMDXPasiMr1WFr50AWdT/n+mMRYL1WToUWst
TFMVoVkelPSMvqprdICXTixgANhoQAKQxl5MAqb32kXoXp4a7704i/TKhbi4VKi0IfiDMcED+3kz
1KIs4K2r5cmIX2NPhaIAGHyTK3iMC8kbHCkXfR7GDLiGg7iYRW/AmJVq5clVFaKJteXGAQh60zQN
C2UiFNWkoVZJPdZXbOSlz5tbj2FjLtFQudBRb7m0ilMt3w3vQWse9env94ft0gY5s6sIDALApUtG
AJMyMDkP8KmTEvhiu+Zr6Otp5L+YBPdxZiIEJGRpic0OQRPncXHq0RpsgHuQ9dcAIZeWam6t+yeE
CdHuRR6lSpHBmxpM0fQ3roMER6DHP/dH0bgF7L0OUCGOwmKKvExbo23xYtVq5k9JQ1hTEGMsrjgQ
FzxSJJ4Q8kO6Dw6EuShmDLpZ4khP9NQV43NfaoElGzJYI7G7PhwH5+n7vbk0HZq55taLOQmw1Dry
ms6YeFbmJ69AT9Wjnj7UukEm/KXG999PdeGsAeZtIcuKMHG2B5/vEaqxcLZ7C46F82STXr9iDC4O
j+w9uPNQ3QcM4vPw8STjtsOenPJ7JnxxrXH3wglDPyVCT8ToqHQsb0ppUiVWm6o6dTraggPLCa4i
1S9ZGhT4US7DB+B9XDp3zB6qvmtmL17P7lywFmV91KmrfFrbzqPHf1flrcqTK1bmwkPwadL5n3/w
Yhy1HdOYx/XJcsttNcnAHaYbg+lRn3RXnv7/xwcC+zs32sMLX/iWCFtbNXERRFC1AV3SLVj8kE57
KYQX2u6vaTRXMXJpTX7laFw45Mgaqzh1eCRUGLrPn0jbUe2q0a1PaQO5GXZG80zoTKu4WbveFSvx
L7W5iCjheSBFjX4A5PWX+eO28cY6GQfsoTygQOJ7SUdkF0r0NiVZ4efWu52sTZSMq8RnfULq5qDR
awWgfwnJxa9Awhcvx5zzN76mw+rGyUx9aE+9VO7sBjRC9m3sOqHbnEWfrlBKCybvuSzfe30iRfGn
k6uiSUkxHkfuElW0QV7k6JTapoUStsrJAOJHA6U2xFLw4L3hohGn0KMkXqcFGH4AXysMNewVHrld
E1XMWOmxAA+oh/bgV9b1JK4qYvbnrpxJaFdJUkU0ZcStX21nb7WtX410qyAF2efXMoNfNh+pg7kH
ft589KkvpXKSwu2pxNU9D+MdAEJk0qIW3ap0pSY/zuBhArym3kzaNIPJFhbOGOtBtK2oz0ZR+Ks6
udaec+lTEPjNRT0ku78QSNiTMunU7TC+RiqIZo1lG/A33vyi1e8f2up5qVQEsfbsgOCjPt+YPEs7
YyzN9mz7cgwLGn0//IUPMWfWGyRsHcQCS5dqZEaT1y3l50J3idtEytj4apH4meF78bVu9dkL/HQX
EDBDVxpnAM/cnCP+/C1WqU+abO3+7E0UxNortV0NysnTX7p8XZpP33/Zl1cIvPNQMUdb8My8+UXx
QBfK0Bp21Z7Ldq0g2X3FGb00PFIXJlh8HaBnlv3PvMji3sxpe26Nv0lolD91B/HrUcEDjg3FQg/J
9M9LJQfgvDJbb8+eHrx13pWX5tKP/zj6fCo+vDS1KGzhMKM9N8Uv3zaupFe/PNCL374IBsy0S3rT
xW9/TaeT8jqIx5/vLDJ4MKcgDAGAaZ7/w69X+JBD1dBuznn50pXcF5p55VZ8/YK5nR4+BrLbyNQv
nw7PLtF9x7C57rQfR0QX03OaXiM0+nr1MAmK6mi+RArJXj7BSWlOMUP/+lmhJnQSI4U2pCgjy3kA
I/xPVwxTAagI6AkEtr6IIAFc5FV9ItqzxsKKhcOVp/brcfo8/PzPP2zIqKo5L3MML/gNqx/ya6xv
82H/bDcwvg26BvC1QCVmmU0H1DKGWF/fnlObbqnjBppW+HFbEaXhV87WhZ1HHykwXuhZnyumCxMl
kA3LqDoOZ5DQSL6pzMmnP/aPQY6F3UCQ5CEOA9r583INMsnggqfjeXCGwKraQP+x6cMECFywXBj/
S6dKEvOc2kwMZ+oRTvdU+fn4qMmD/xQ4o5lpePEBWLpmciFac+4ijmBVkz8GrOno5QJ+CXfc/qdB
93mFZJHlE1pGrLOXvVrpmUEPR42qK/Hdha3G1cP1njn+HJjaz5OgqWCCz8bMMz8ZxggZ4SKk9o8N
7cz4/J85FmmXvnPQFOVgDhCAB2x4hLLRlZD+65uKGYDeREF0zqUvg2GzEqJgGmaoaVAYt3hOIlt/
p84GGmGZ2v98zRCZohkO2cKZGHFhelXRV3mpGvrZleo6UwPJiNIlqyvW6n8pdBc3fobizY0rYEj8
wlHatELGQ2wbZ9Y7j3pjdDx0Yv1kTZ6173TUrHnJ4ggZEof7sVrQhPRm6vh0EMNeV6jboj9LnXQ/
9exmNVpFftN03W/uOr/VbIYONpnbhmAyp1tB+249VEl9Z0rd7IiSV6Lxa0UrtnWBMMhuPIgdFo2x
abLSYcTzxjRI21kzhzLqI0ZEL1hrjyc6ivGko+sNfPPU15Uk6qUecZNGGgRWO2eDv3PdUAEEs3YM
vzNE1FZ6WKi+YR3ahkZOElF+X4GO1/OKp9xo/kgIW+fhWOdxyD348tskDq1pVaZQBFcorf12Mv7Y
WnuTOOrG9RTSg4tA751XbqVbKxe/IY7j6y761ABxctQ0EuawsiEcOeh+XGm+x92tTh8ddUdV3e/R
0C4QHAB6967nqIq6N8It/NG41bUotWXggIPLZLFPq18ZgGCTV5LW5Ou+rvzM+tW7sZ8hwV9ThmHo
aVLjtYd/113n8jkTK02JEvUtU28NvuWuFulVv5KeSTJdWykK0tuTsZtq1a8MtDN0VQgsDOncU8FW
It9otUnidi/ZqdX4vlV/VS0qt2XU4X+sqfIHXfcthD9xG8pqCDWsg5HkROV/81o7MGXYSe1GTG8e
6BaJhxRuXrE1dFkjy7rpvKde3vYlXt8mI5XYlTIq2J2iblqxHYyN3e6rFG1szhA1hrmvgKhMy3ek
aBy5T4coSyHe3ZMRpXC3TALeFhvZ9uEkKaLKeEUNiJbkYl16AoL3NsGEBldfeHJKxo2usSPLd/AC
D9JeDTaDTJ2xUhnfK9WmM8XGqvBKmJGqdmFfPZepBuoBtVhbeXcYWE9sUxChoJ/+QdHOnQpwb6uT
WP6pIaCGZO1Ok/KGsawEWxO+uUhCXdzm3e80yULeGz6gfGuD9X/7+kCTUEmeTeNOpizQqUKoFkCD
PmzK6mwqdUtq0MsVaUxEzndVuZkQo+aTE/V8W4xrqhu+W/7Js9OUV7dDZ0WFCRVihwxVGfXDORvW
o4UqWfqEX0ZKQws08aJLCA23WdDznWu9gMXuIEZFBAXzCtKXFEzytsIRHMfvyvxHlbwgWsshXn1j
s5XWb9EWTRoD1R1tW4jKn9T8yTR/Ua7fNqXKfKXGddrq9l2j3Xv51kiZX5W7Qj94hUps3odI94Zc
oklVI7kZOuLQV/e94wSD7UYd+NAVRQvSvkJ+bMskJxqaFiw9zPun1HuU6qunZL6j/i6VuzQ5NVXn
t/VELPdXrYxEsdeWDHXlBhPnyOYbIqRZ1AnLdwv0WettYKWPKeyOGHxXf5nEYWQb0YTu8DrwDTf3
o3lyks2Ubg0bDUTdZpKv+XCva3uwDkh1/MOcLBiylrSdEcTO35RaO4sFXky3Rar5/fQs4o3Z3Brq
zrKVKK874DVr8ZLlyo1eHGtH7Jk5Eiqe6VQT6Qajss2bknDjkYvUl0IS5E5Wo2gIb8dwKJVthywo
MWNxp0CeVbLXOr9N8afrzFeqe6O5KZvnpgms4WlOI5hYLi3Kq51uFljcUzLdyG6bu0GRrhNrM4gH
LbYCCak71QEvIsSoS9S4Zj56L6NBCUiMyt9iow0K52TbOy1XiAl1dAdmzO5fY36vKL+mLNnlXsiQ
YPbcwJFVhF5K4qboN8bTcm6rMHerLROdb3XJM3XYswnvFGAe2MqyuvPSnGjIofD+obbAYwdKs7ZJ
fLsqgqENDfeOsj0Q4Mi0GO4utna83Hftxsih3bwdGaqLlUeyYsW7c50Edrsu6ZZZO6ik9mjk1LMb
p1t1PCrSjRpHbRbJ6a6mh6y97+m6d1cNX0PrbRw2rhFAgoI42VotVhA/VcRbjqKlq0a1EcWe39Un
WzYB7cGntVGcG4ffqPpDahx7senU29zykLbbKWLlsYzoiN3tbWGGrnhkg0aEAS9gpdaHTkWKy1tj
lzNgHqi+NnEoUvpgJXtomj0m9eOUPwlJVzbH08XukGpiyl4z3xCuv6RGulZji2h1uTMUPEMHV+l9
rZ4gtwcOj8Y8IMNMWudgeSs2nRx6AgSejGhVwgtldS+eeWdN4AJja+l1xKRVEBt+01NSVmuccJEj
E2hFU60Fwj4OGQh3V60yP86RRdfCPVd0640tsbIVGg9ZFtoa8ydlLXlDbGH6osO57X7J9M4TYZ3c
emxb1/fG9MfBpa4fCkiHN/fatBnU10J2b91k7s3euckKj+TqRgO0VEnh51OQJMN1QoOsmz16MOaG
9y5tJNFuRu8dioaEIScm69eyufX6nZVtHFUGvDpAf1nPAYMV+aHn6f1Qyr2b1ETnBikyb+c0VjTm
XaRpK3jlSPBt7XKjsNdW33F4/96A33VfuLXf6OdY5X6Ol8uUNam6h757cWFCp/FusjY838nqDW9F
6zyk1dZo9tV0KO27wkzgjWyg0gvKFVw1TppuZ7Y5SYq1bh2MLDJV6RvFXsO9Zp0dZMXZ9AJwFxEm
HhVl1w+7Ztyo7r1lPhQ5WIym+yF99rK1tBgp4mNTDRFHbshrN252izZrtV7n6StzYN6eWBeUzt3A
djHvQIbjkRakK/GvqnGIAc8dMrgJ8sqt54Ydmpio46074IcS86Xvj4yu7QmWXjvX3W0SO6HiDOvU
pJ1fquoW3Ecbe7hRFeEPaJjgzIeo9hT3aMyodo7ekyZ/G5MwtvdWfxv3kkDJUBO/vAkWC+eD03eu
toGUODcS7w7ioLiP+upRHe9TI2icY1KdzPovfDhSqXvPeMqp6jcDJZMy4LNPOX+mbcjFRi+RHFV3
enyQ3UhaHRwNte8od3rXdyG6C0ofTTWgPX/Nq43V5yGygqSeGn/MQkPBoujyxmLFezf1fux0wUh7
YiXcV5pXkSa+AkZVrTV25uCGOuwd75PA6Kxb9DCV9T1PI6YcJFdJP0CCWUZdFTG50ofcIOhRSYq/
ppCwUsOd2UMooHMj0aYtGfVnS+wMe5MXt2Z1Nmoaqu19aY2bqpb7sddDPa83qfNQmXfJGLbuo6hz
v88eJpGfJLCtNjwHmwXo7AC9jRW4+i318AAMJI+dlVa1Ibi5Q1niIovcR3e/Df+7ZK/SW7lQzkkA
kB36uxhotELpggYaCdqUrNsigw3oI1fyEzi6VrmCrnoY0nLKA6cIMyfQ1VPq4WxPgpj166Bu0DEx
jqZvZ+vB23NqhRwMdarAMmwSZGVsc1yrI+Datlf6laR3Xl+cnJJHrDMzAMYbFphDEWqdFVQdw3Lh
ONbtik9e2CdlmGoGmQEpWQ/PCBhPucvoiePHG7kMelc+wSYCybWOubU3sm7v8Dxi1j3NgN6/E96D
Ba4R3lrogXkw6pGoyu2AV8PVABGQwZD2a6sJR/aAfEZgu7/L9pdZ3LHiIGPoUL+18IFsa2vGmZ/I
nrDOXbUAYXh1eVPgI3vFIk65LrWDVY6EK42v8WSL6OdGUbZ99wu6BAgbXjX7T6IeOhbZgNRoqGEU
Ve+DeX9D4zow07VlPDj2Mzhk9tIDwDyuwnGENLX3kIo/jG66Ed6ZEY7TurfWurKSYqWow8qk7y2T
a52/VtA2UfFvMNxaFGIDSzza2YqxEHkt35l2loMSgzndTngxy2BAwaLVKz+Wq9Z0UEjY1+J3OmWE
5sHo7TJWB2VymIbzIJ8He2e58BKpLxs7ojgKRjjjqvGu4M/XXajozJdFNIgNg9Nv14g+nlpHW+n4
OlulZ9vJSJOpvi4b+HV+MQZVbG7AcuL3+Z967DcAGQaq9Z7pT1l1zrSonFy809vEC8tSrjk8yY66
t1O9tXO8Q8khs2gkJXTuFTIhoTGqSaDEblDluc9qhdScEYNXEIeaXkd3jZ8XDJUT5ijX5GVQg2ku
HUUUcy9sYniKNmJDZushsgqBjr9ixB2T8zbCElliG8f7prqx8d/4ts91BA6CoFhG6PgXJDyNfufh
bfQUmJPS7Q6xSEKKG4Pc/Kqr/wxAs7n2M+sbYravOihdansK+kTe6bW3N6q+9z3nHuHV3o5jODQG
fowSelp9ZMw4jWxraudRlcT1KOnUJ85uUw+efwoi1IOdwSvU7MBs2l1TFueysXGeXXZImLIy25te
/Z3Dfc4LizS6Sgw2+R6FKnKaBHqNbFMy0bdSyFXGH6txJyywcIKCSxsHv6PSp54kdlIQ1AgCr8QX
SOLkGfF0nLAGf1uSlA6rvGsOwEc/TTItSIfYM0aACZqizZSXm7HLiZnpftG8OSPi3Ibkdor4tggs
6sbwv/PjqN4VcBOod5uzEzq83lpIRrpxR5qUH5wJfyCrV9NkrK36ZWb0yVseVHBkICFz6uZ23qy/
5x2EBkctaFM4RH037JmuvNhNZaBgV+l+ZcWIOca3kv5m2hRKtw6tSoa1luMl1QkX5s5oJ/Aj2Ahl
250CHhcTfzEspt67QSnc1dyK2bH+DhkMiNuhaULY43qcylfuYjkSV3mRcEfVpr6ZvGJXog2O1nA4
2OCj0xW3BG20CGEFtTZa+UxFs2uU8oZZZ4PxEo59eVtnyftoVevOcl66enZFzSh2ftsaGM+7ydfp
uNOTdw9aTKj03ZtZG9mdQ4RukyS2tAisUW6YKnEZGKZQghoBU65T4WcKvJOk6O4L2oQV4k9J0/Vk
DSvaTiTPjhXHQUIOw0063E2xTtj4mHnlrS0qPag1oyZm2f0yGhYyLpV9lxcbpWp8VmjEQZe7gmhs
KF4s/uA2eWjbT4lNiUizKJXnqhV+4eBFL0sogKkJcSvF+feaCmUM4jpeFQMiNPASnYq6egWWB0Ws
Sgu6Gu1D7jnmr3F+5wxVKMfHJlNu8V13aTP6VdslftJosa/XaisJLbvyz1iUyUjSpMmfjMFwitVU
NtoBOjGIGSbH2SdDj6bmQk3+DgbSTdzonmM+Tsiz1DF/5manbGwXfVHQP0J6P2nnZYlbYBX6vscO
1HGe43WK3wS8AzJWMnNvulbo5o3ZG4oPvdN7tNNgsfpyfMk1ikyQkzYr4DkkDbKuM7d1nrpPosz0
0CrGlQPMkznaK7utboxS39h2isOrHJvJ3KSKBj0zS/TIl9veGhRNIhhcAFYh1KBwRM54YCX0gDNb
+I0KxEZFnzI7hg2kFLj1Aa0omrGurYoHGjePhTchE6KB/ih16b5lU9hm/VbV0ghcMKDDZK8a/KtO
Fc85QHV7Vvd3Dsd5T165XTz8D0fXsRy3DgS/CFXM4cq4SSvJyrqgJMsCSAIMAAPAr3+97+AqHyx5
lwQmdPf0YJFrMd3Y+PVrHS4DQDlKMmzBqBIdv23u+Hfn6n1wXoWnKgX5yDTdT9EOCylcHfGGwY8M
rzUz092s0WEkh57+8g3jOM5pS/1swdcYto90SrLO7cpE/xEKOpEJzctUYNNfGQ14ywCXZJLNYVvY
6W5Dp5KSi0BDArOFfG/fnP5r1x7oVj/zqcCxP9FgKhZ+TWfAaXo+d0b8M3zKYXVctTrOCOSfgY7z
YHJr+EU8hiJocmHFRYTG5BTbY2w7Zk3y5HCUfA7CFE8yGnqnbXy22MUtgnOy7Wd8Rz/T3YXtf9Pt
bBo0lpDxvCX+mnVpV8JuoEQ8ft74pHI9rs/oO3IaHqV4Z2TBoa59zKtZ88UXmk/0JQ5+VPe9NWFu
16PX3sfhiapztJ19OFbCWyCj5kTCqJQpUCuwhdlK0eJjWeBWzJ5V95OUb+lgf3plZ3jiHP2xPQL/
rdi+VWSPSiH++uPftKt68XfZziBzkwBwhrVnt3fQkdCmDh3ziu1GB24Dv4bTWbZt22llbQ0Q+Rix
4VN1/BI7r3P8xIIReReNMj8u5G+79djs010p6cUxcvsMU1+oFpE6sCjZ7LhPKNb3Uwf7jciUlAXV
igYpPpq0OzsNXcvQA5K5dodJFEoCByYlXUk+dcGvZeTz9h5WS6um/be4xYTfMvT3WF+EHqaMMQvc
e899GxeMo1FVU9HDc1dgzMUHPBVZJ+vZ2bh3If7GNFxy0dpskyqldrNed6AjC0vRtkRIJROiDwI9
hxE3flbR5zUdqh1Ygx7dzPS/wcxP/n5S9F86m3xP3efIna87j7PdaypwLFkqgex2OABvVr6z6buT
7+m0l5xieeDwI+ekVOIQtEfqv26y3t37aTgZ/68CXquXh55eeQP85FPQZyd9i+ao2vY5mwcsBu72
aosWvBOoWhXw1blRlc9oxnbIzeePwLk0CyDm8TeQAqvi/YKDaxUa7UHaZjpoCtzqaT0aWXEKE8qN
YZPxeWN3e7BWDHl1JT76lguJjpIKBGFTEVsLv3TsMURXSETd6icX0j3Thiev0+ibL2z5XebwfYyW
d5OY67rOXo45qtMekwMDWBB2FP9UHrtele5ALaqQuI5k82Sw1tAh9rDgGsLX4m1VS3vtFu9Fd6KE
J3TZM1UY29Wxjh5V4p9RqN7W41qCyQD3ug77cTLuRY28avqwTNHgDNBCrZSHa6HWeZCHzh8eKaHf
VLUx8Dpb7xyNGY2LVGAIDQDJ0rG3dIwgTU0mLIfz+zsCA5F8tkLAlcLKGREGoug82rYmA4l29Akr
26C75zib2SK3R9iO3o+YVBCBeDGqf96S5iR3qIRa9jw0DZIAu+mF5ujV27Hqbln84NL4OPDFKswO
UqH3Np3RaGiHPEUN7gOh9NOikeqQMFC/7vqPbPbTdUYMv0Q1xfqAbN/j947jEjlprtj0GLfzUSZB
sUz9t23i1z3y61XRlxv+vZL9AGf7iqR4ayQ+hpo/Da0DU2rPP8txrKJ26ot4nO4I95JfYK6wkvHr
JZ3+uNDufg5JKDJvJihgff/BhSsMMD0GVmFti24kIHRdXsOsaXgJhuYlaaHWSuGuE+nzRlo8YDHd
9QaDn30fepkM08dNa/a3a3woWc2cu1H/YNwJBeNp9m5FOLFqBJBDoKZDryWHPB6RtcJnZ76T+88c
9dkehxcsl860Hh+2aCQfEF2shbYyyLAlxs03Cjq+m0rLgP4gHW1rgrvbw1vff5CwMtaCXcPYBJdh
68I84rxI0TnPRPy0Ds64XSvO5MdmeR30/NjOy3MUATeWV78zD0CE7lre/j9Cx6U6sl4/B2R/nAPz
vcN+AVsyYzALjZcHIEcShHbV0jymU5j3zFnCoveorISCTXcaQgC9SfeLkaQKidwKpUlbbxC69Y2D
PwPuy28yoNJeTRkufikW57uhy18CaePuz109bWyqRi+UZzjf2tyf9vhys/nP6NgFVbx2eHWcH9oI
CGk6VoCf79LVCfNm9xc0q+lFURshMIxpkSjyFfu+LCdf5XZZn3szv/iDOoW4NlH4dwL4OrZJNeE0
e8F4FPEbW76xlYPk+w4ebxEHGCDCjYh6+hwNJC2lHws4yTTx3w60Tz87udN0Qda45pd4TtVZvwi8
6bxI+KXrz6D50mGCpsLNFyzGmLSshnjJCXL1oHgRyVtThugEgIOHQhbIBS+bmDUWzswvLJ1e+ApA
oGPHbVhWhG6D1redFhBYxtxNsUYTt0fXJU7f5uUwK9xmzJyMa5Fg5rkdUPx6r/v2tmFOrnEefCDz
2IdYrdNaJ+m3lQvoB3ucfRUV1IHQanObu34mcJMEZbtsB2C0D2uoC6bCtSQ8zsH+HsYOHxqQQ5c5
SN0Dl1nsjwevG9e6s40oBAyJsGG6ML66Ov3Jjc8BfWsxlL+B2HIWlrtLerF7UI6ACBzYm2iIp0Xq
l2jXMmddkGETLCmZofvEBQhW8ws5xgsU0GHmpONjGLZvRKGqSvZ/Lo+eXRH+MQOwstQZdI7HpqGv
BDW5baUd+5J5P6lW+QhxKfd+ZIzqmeU+4F9Dk9wLMdaJL7JjJnJG1zsjB4QDegwr6qlJVE7n9Wef
gB53E7l0zidEfJmYbO3ZoE59nYXU1EpdW6DtG3le3PukR/Kk917foQg+x0AuB2vKxUdK8i7yRtgB
vIibLSPx92SvTY95MAFXJUkyhj5fc6mzNvX+msk5G3V/C4vYNiaQ0MA+ruSH3cplDzZZ4HvVL41Z
icSb9+ua4TZkRj0a8kO9R+o7V6g+7sdZXddlx619SeVSdv1SJuFzOo05xdsSQGeCEkZcKKsRHdzC
Q8oI6LefHpP2XdNau3eq/W4bgCFAbOb5mOqraM9CvYa9AHw1Vv60ZcxDVx3YPZ9jIP3ukPPZVDYY
a57s9bwvd0g4fkagEgFLj6wwobaeAlTtMvXR7IrbZOKabfzOu2UjcbLxB1BCg0vQquu8APBWp459
xPO73v4mGw42YOwNnnBou0C1oGgx6GT3uNKzU8FCCgBcHVD34UYjNyiU4VGHCxgDqIw/J6fZKybw
XpLdc/NxOA9Y7SMxhJCg4fYseqOxKbiISovI0oPtHCSZygUJgDbzJYieweYN+57tqcBrxS74/tf3
+REV8792i6tgMygR0TCRwsoe6gDDTdYR5gOQpOyYMDv84tTGYGYihreod8QjNIsdDkXQgR2NFb6K
7bCRndu8S9X+1U+D8ktqQ0AbbrjGUR0Cv94zbcEaqKQB5bstSBzbGrd3pg08ioH9CDjo7CRXhWUX
KutgEcfzRPn22XX6qPQjAkBVYPkTcQPn3VmmZANAHMcoibyGl95+E/vKuxhoQLC1P8OCDDKZjHbs
gh7tk4wACPl8XsF8AWz/6pb0jo1xTnvxuI0tnvS1YXvh9j4+8Vjv+1LgNL5t6+fQfKd9V5kJp2R9
4PRLLiDA3mYc3vYG60JF4avmoYm9PwMjp3aM//nd+mfZA7D8J8ueOopIEi0a/y8twPHmGFd5gsr3
RDATgYnak3QiANANrz2wKQ4xL1hi/DLPDyNcNI0G/bWjJQlzrArPxuWXYNvIsHyFt0bE4YUWK4Dx
ttyjpVaSPyVYHJq1SFRAjqSGyB+E6YxXim8aP/Zg+dwAhr/AfFaV5ou5pfgQpfe3CesOOAJJt5JE
n1o8AWpufUgNwOsLn5Qu1jtCEI8odQ0bLN4cLoQCkfKSfAeTOLOwmC0v4QSSx91xiM++TkDeo5dr
4/44cfa+jmENwkTzWwg28RXzIxQdm1uFHZrFzaV4nhRXzMzuUnrpeyO7wl37+wGTPElKiyHsi90+
6OipWUA/NmeJOsM27ELBIzQRQLUwPS5iqWCCWaPjuEs9DWbW5ToTM0hdhGMs2vwZFVhXgho+7bSt
MDp2R53k7DJ3Oot5XgD6U5VRMCmE0AfUTGSwBY2CHyH3b5fxwkEDEmisuJQmX31QcyQo4H5S3eLV
OG7l5vV43Xu3e49YZ3aymDlNkZeSBpfK/G3B823y6SayaVEazocWOMWm74BOpruEKmOpuMCicVRM
rkz7+VmHW5DUI+YxNbKNu5eNsnu5jA5EPRrwRU8y1UEdIPt8VPvR8P7Q6vHYQctu5uTbhlEeotWV
iEmEzniVbgxFfAiQNrZTgeRw5dI10WssQSksHX8Y7KCPvJ1u5sy6O0ue+KdoITVGotCqbUGaBfAW
TZqwXFWSSxyoGZ8KgpOSMXVnkwT9DbH/tsZc1I4Jl2zzSejlyLWokxPmgBSkPgtexI742NINNx+O
0KSf35zJnrB18C+1/wTbEKRZe3OQ2LwraZz1CSUySbMJ6lXscsEacS8L/XB4d3FJKNg60+8UN96p
iW0fXUWe2LydyGwevX08G7k/UKoP/mI/kiV67+2SjwtSLosO8YARSM6WI5ypkfFh4pi28tsBst7R
6OzTBaTCnKcAcCVL8jXYq2Wj9Wyjj6jpTwm6woiRB4TCATPAa95RB/bd6e+UendqNc+gAs8uyv+O
eQ8Y2T5tCy35yO+jeHvaqX9FE4brnFRYOoVQ3H+FnEZlix5vDFowVcHqIL/zCmRVFUEbNa47juBS
9EkCL8D2vLQgJHq0Qma9czZoDsJtRTs6YsKniwoSj2AzVdTkHeAMxzjnrfVOxpF5DPaUzN2vHNjv
1IjvzUUxhQSi8siVI8oJwIbzMCAKTuspZjS3w16lkUZTFOPyox/yVD4D0C0DSvmfbri5QQm95qNH
k8wj468v+jeJoC/UVnR6K/15OgbNyUN96uhHytBqD/MxQVLnjxAYguCySzXp9uTs09sYJW2xehEu
DzUodrxq8ID37fKc+hh7wMQAbNJH/O75M8QF9VAvQWShAOpPrEgCcuUqBewZ9IWNeA2xmSoRxLcc
k/iysk4gc25A6i7Lfk6wzQwlD/5yGx2Z1jKa/ol0z0dXFxRfSOPtq3jHw5kOGInJuASqwMbjvLQF
rMY/4xn8Edn5AeVZWDTQZAQs/h2VcHNvTfO115BWzRUu3xtzhhpbNko4P+KcKCjXnL8Ds6dpDr26
c32IA15jkAmq98D3m8fV0G9w+7hDM3uGo3vdxRB2TRs+BZasX8JwyuMdhG0SoG+X2Q7YfHbjcsfA
O5kgP1scsOK6TbCor+8h+2qfphHyNR8l9GWLm+G8UZh4cGLyGQNL6DbfUtYUlDvlkD5a0hXNLP5Q
FR1os4ag1j1TBatty4GhpOO7jU+mkxSkKzVFQtQh8rAcV5DTFgF1WSQBJuQjim9i8+uB+F7ZoLPN
J9vG1RyFfe577DqGNAuCpvlWVK33cErjD4KPQUnSFYwy3ZO9L7EZV1SjdaA5GiWrsSnNHmYz90dF
x+mx69HotLNrjlIO8toQTZCpVly3aReQnxtSao/JI0arUCwj0gtM/Tg2o7PtvrCIDTuKSTt/oGrq
HpO1jS4cNoAnumotTi3hznMXdoDfdkrlWrJ9YEE+4qaf5QxAz5Nzg1ASup9LgLJFdxQiiyYMMqdD
6+kE7H2/hW4iIl3TwXJMDAARhI3ZSxcN/YFLIx8iTrpyWN3O5o1BvvAxApopbswJU+BLGUgZZbbT
e9Fta3T2QhDJccOmsk9nLDVL3Hk9BqPTAGQJdYW1QSHCMGdYUxCEZRhvYSnR89eNSKLjxMTnNqVu
JZf+Tku+QbiHVVyPa9PzMmI+socJwvdm9B9ilF212SEjg3/dAJCv/QXgv9U0gJhM+wyKSrCm5zGe
Aq/oAvwXmQld2+Qs9NdcJZAQwuVheZ53G5bGS5D/2Lj+c0LMkHkea4CiCQfA2Ay3xZBtUKaLyIc4
DU/VnOSsZjd3Q9QtK3C2Khj89TjtFoxHI8B5ZM1mQOtEDXOKLgKGjdwossbjw5EyZkuPKl130S03
A/xupT4k3R00mCJfIFtz3P5n8rEfzhf3IwQWmHYqpin8dIbrrIAgKbgzjuhOu5b7F72p+2Z3oCZt
oEQefiI+th9+JO6bAe67yt1vtjSRyXwrNRI4tgIsobzqFg/ZuP1TFKFs21PnIbHeGR7t9Zr+KkcX
KfvyxiQp9sViBThxyjHej6IRD868bmC7/KIZUZf2nVIQNc73ph/wwD3UoS4Wf3X02K6mGuG4iesP
tsgL67Rt7tdNvnRY2AajkxwSmjpokwK14w/erJPNK0BrY850Wz7CQfxOngUY46THLpkKYrZL3Mqn
EEA4hBw9AywxQ/6TnKU2X2ZI4UqKh+BBhJAaTOI5+NkOqrQea4BzZ0jeh2gEu77cx4SWzs6rceP/
ICbYEJyDg2NNEbrjmxk7DVGgftvgLAL1AmZEow9vwVLtGQNusG/1QS/QupvDexLiYo0aXHky/lIZ
vzVNdGrDJbwYOwTQkYVjhV3E3kGBGUSMKzlj2K6LvT7BHlzBubX3e0LxuxgEncIb0DZOJL22Ywih
H3Xsobd7cyAmXDU0VFZE6JhvHNQ0yvSOQPeWzdH4N3DotXHCkuFzh+G97nS+EY1pL3QEzZjDmaO2
EJYOQKj5FmYMGwdpmoIJILnbJXcKAB2DCmEd/w3AnDjHqSdO5XqgJpVTQMafJdvRhE7uBjMkNw8s
aKC++J6CP0TPpefSO+PEMgNjXyYRzCP1nNMEfRzRtRicLDZwFmIbwXarFtpAakc0yLSD+dYGIQjl
Z4j0Ra7pZOrFEh+QIG9qFG3Psa//kd4ZKyiRC6fnz67PL03XFKFx8yC0mb+zjKd3mEQO57euR4fU
+Cc2krM//6DyLlwfYp02jJ4UR/u2bjNO8Mp+9taB/hBLxHrVyWL0gMY7tK1db7jfiQI95oMjxPKG
AhH5gmiXd+1QNAtqJ9RNGwowlGQ5w2cKmc1RZ6C1xh4PqsfCa6BXDfz1KVqW+0GjC/IHkINIvpOS
QBrQjRjiPFMMhvqdfmMuHte6KQRhyP0EH56xfMX+Cdau7lBuJaMtNEHt2Nhmw91z41zcMgPizpPF
icCawDv4TqBH85NMepD4WtddkOUgo5r2aM5ifBs4AFzdBJnFi45roo6bj5javeLYwTcs/FIYzQ22
6JOn0auY5Ltc2w+seHlutbpPXZYUmB9+jJz5JeXtMyLwi+KS52GrAYJCD5f1EfkWvMNYqfA+1Dic
HLXKDJDgP+P3n6CC5CHoh3xnwXHDeAP4BRzfRcrwKl3k6y5K6GM7YJp1FQgRccp0Btedj56GwDBQ
5pXwzbO3JVyQsS5jJUOUDi0EhQm9+nPrZSPBSG+QdG3RhMs/oFh/NGJShmYOwcFvomxZA5KFrcfA
VruY0djdg0C51SqvXn1etnt7gMsJsj6rpIWUzm3Fa0eSY+zpeuvRi61rtdj+e9bNaYjiB22jV5OA
Egfji+oW8lPSmafBRVes2zfXlxbQv/lQO0jNdIryxJ0YQMmbpoMEFc7aAwsBTdEmqGS811z4lUG9
08mwjFfyCfMDLDphbwDR862N3qKxOWI89LHjSuZr2kxIJTHgryCWuSM97Jtmf9dmuge+AJdT0qag
M2fE5/i7Y1MEoiv56LRYHgIGVDBu31kSPZp9w2WFkJwqSPpH+gQnVINT5d21TTzkrXQ5fDYSBrBY
jH9kMMQYX+vWAxv2se73BJoMuE1XcbxCawOtLLq79VkNHMuD57t+TR5HjoIIgnLUGoHQBWmmrbAN
+qgl7uu22U7MBvczdNfROP/2qM9171S7WL9Yt79bB9PqfCzkCEHsCL7NMu+IUzPlNFIYP3PQAMUU
njAcWEdzxqBxgTN57V1+Ncytlbf8Seh07hJSOCo5+iG4KRO/AEX+7SZ42o6M/mi93c/j+CG8/gVY
1v+ShbghYL5wkZsIZFdbpJ2o+NBVpNk+J2wiCv3hOWbB08KhuxYItWrYD3RQ9RLwV73RR1AZ98OY
4iROM2ojqOXkLu+UnLH4bH0yg0FtSYNnf+wu0qwXP8D87dY3L6haDoO3QR8lKYDHeLutWdmgTors
UjJYUEFA0yY5ixAxBnHDWFkHvaZOeT0EHQO8LOLPgNyKgkZ76NgpFpGXE/MDhjW5liXnkKxmqxqN
Ch6STCcXK22rdgZn0KVQ13aEfuLWcDxgTIBMrT/XPgqkvInBiXbIc9DQJ90bjM+Syz56bWlaGI6u
rgOJBnyJ58/UOstJNnGUe4IBjIVNaYbUuOGjtKIpPWffa3/f6BPcW5K5NsyJUKx2PQSzkT9hVj7g
en1HMa4zbnfRFu4MLcrzbuX4zzgGUDIQngcXaSfE3ArKg1/HKFYgRMZpFWJ4AaNww/YZioe+NQ8K
GjGFTdwhIBgk97OAIknCb1M0+5+kWQtfR1WTsMO68yv13xbEzT42hdFPLF7x6JFG9gnXCNaHJAbV
0xW+4i/z0B7FwAsBDpwO6AQTKLNZ/ydI+gpWhjkjziEJV0zVQIE+8DxekwONlmwEwYX664+LR7t1
cTXMYNeh92tvTGzi1sGyHiCQeo8YH4HaykeXPE/DPzHGd6k0gNGgpukZfWwmQg/Sb46Oi0o6QY1I
mmdcQYhGYciJPkvnkQLAKVsI0CxAQ9oCrbQiuekBtxMUnRU+3nsjBjQMMdLmPTXI+aqEpBQi+dcB
Z8N7aoGco8hMNz9j5iKBYbOBAFAwOQxgM2yPBcBqceqTeoiRTKePfVjvCbkPEhccEM+Nlkfh22IO
kyGHhwx9HIWK7pZhSurUXaG3sPS48+m1gS4F7sx55C0FFZjxhfpz6lOkK4nxk+birjBW7DSk9bt6
RAuFLang985cqenZGmxT+iQNgXLVAs3+3sMBrPyH9RsIlBcUm6wcYgiFEnkPNSr03A8dNJcGZBTf
aGZctzDz0yb/DFg1lIziiXldvVFMOS2szR3R/53grolNcD6ogxHrr702/DR+0AAVikYopeOxwCbK
pDZDcIHdy58IXp8QMQHQ71B7NnLG6/iBh3IllqR0OIaCxlOHuYXFO4vxdWNDnhgQMgaoH7lVqDST
blew6DxvErtGUDa5qvaX5EXq9gr1y8l2aO4FJPBymWof+IMmwDIHjJ3J5WQR+a15mcHcbxYiRlw+
Vzzr/Qjsu0yholfTCbUlwBoIxZMIWO0KFTgYC5RqCs0haAgUvtOjD3kQ7Um97roMMWwGnBKTFnYG
iYXCUU7HzswfdjR5uwVXjD1fPdzXgI0H6uLedvxtUxrwB6uHZg1gIf7be6yKxvQdBNrzZiabsYkr
CDyxPCCdqjYO/GLvNZRBrbzQHTSdRUaCyjuF9tXIK3P46zCE4rSgzctGb7DQZs5IvFCwxXHdjh7w
GnqhLQc04uZ8QQzS6iWULMrMjjGGmNM2H1roPWC7ghp/IhMETlBRhwRDTrAWaHMvUtufYAgesOgq
c4L9bEl8TkV8bIJBIQ4QdjJgFDLuLLoiCdRLN5IhXoIFrQLJfGhO9gC1OXXPLoQxM2dPzIH15AC7
yxxn/bbIoC/VbRaHuFChmuto7THYoCfsKEbxXBDIyTDgAJAeYxO8BvSZWxcISovJQojg3SnzMeUJ
u/4vgSGprcO98DFy5GfoCdYsMMkDVuVhakwhQQ5+gs6iX5471j4nzRCiqeMYH+ifxGQOrnIhoWnP
ZILX/hgArEdTDElODb/q00psKTZeKH/500TOe0TFZXAwZxAy6ElsmuhcNenJtNsVkjXMmCwzxoZg
mLzSCNwT3uc8i74CdQ7/0NQ5qMSgAkhee1D2mAPC9XAWEJ2Lw+EePfCj6wmLPYWuKoUTg6Z1O91A
6MYxwYWmDMUJ/OGbDgNX/uKpP9S5fZQdQxgZvQ0GBD3JvcWOOaPoK9Dcj6hTw/FlHxfvO+GoufWq
QadRxEu8K0hKYw1B9I4QEVfTrjBHowQpBvQbhSMRuS1pXhepHrbZ/VwbSMMTgUsiPO9AgnDL23no
QbIubekSvCzolA8Bw6reCP0IA3nZSwzpZjpCTsUDSW/sHVnY69BuabZPIWZrBnniCfS+iDB9oWXY
3AUe5DLrviTZEviPM0ZVE7UeOeOPcLzAyuFxf0Pf8d204tSLJPdXTFMtbvzUtzsWBSf6H0a7UnT0
4uXGjuUTm85zMhfE2l8OIgjQESa4OGEHkPB9rv01LEeSLFfO3Sdn819o4CYvYbT8gzD6rlOT/Vyg
330n7VbsIbe/6M6iQwtRmMx12HVl2iY3hzymKgEHsEtAwgm8zzStL0PSoxnCUiCOfMUTA7mAn+oC
SAeEI22gvz1MhSAMjVg8DjSoZNv6N6TiyNb+1wMwP4PyVbNfARCCsk+D0fayga3vTsshYfk7xRg1
1KAroF4GBBDl6/Q1h2fHq1Kv8vqrxKwLYjIkOiickvthv1vhfYMfBqIFSDQ8rvqSunMZgxKFcCGf
PQCOkfyy8f60MnbC1OW9hSwLZZZqrpp4AF1RX+ORomK6NngUgQmz0IHQXXEo4ZXAmI23+oUGjinS
T+79qq4pWx7kAYZL+58Q6MAoX2OBw+B9jelDt9bwL/ShR0MkFaq/6Hb7Cpo/rG0rBSms8mR6P8QR
LWdFzqjCIG0L+p9hH/y8RaJRgFimvQ7ibjvyHk0kDcIj8Z0CV6cyxitaMBnwc23hHopnxljz1WII
AtBNFXd4oDraggtgOghVfTftPuaYz3f7sHvHdB7iez25M4zcYLU1OADgw+8g9M8umS/o+S6bjO7m
0S0NhtWo7fNgjapQOt97Akm1bvzvVNgKJGxNPdA7LlLMmmCONxiyJUSc2SdnOAkm9B87ekltWYRj
GJuXYFfnVQfI/aqII1I6vanHVEDFQLJNLdA8LJCyYPajWeLneSRHi/DO+vkdOnN55M0EqAUAzhwC
IXMtf+zD8c4CAhdZbyw5uogzWpCDYHHej4536OWGorzd5CVK5kMINdpqnIO7sCPD7aAC5OG6XPwZ
bXoCiRECKp4WqB1hSJ0k/XOifQO1C9lrzLrc6lD1uS+yMCg+g4kD8AMEGXQnjqjwH2fntRw5km3Z
H7owAxzSX0MrimAEVb7ASCYTWmt8/SzkHZtJRtJIy+qn7uqyAAE4XJyz99qiZsOZc1ZDj1VRGmQR
6GML+wsbab9I30JbKWZ5aTz6fj9FSSO9dfWlNcizGTY70WWrRmW3LjCT+uGVMGwM0iV+I0pYsdga
mHOpva5UKddeUay92t/qHJsUJ10k3kqZyrIxG7sem4W2aZOtFf2MHf9cJs498aZ3omdO0940dMUl
zuw243jaauJOhsM5S4LtQCOnLwQG/LuelZP+3soax2VcVUepVVdWiBJ1Mklm1CJOY1IcLP8u7N5S
vEHdnoaNFy/U+lfpHlITmZ2XcuRlVbHFfc5pnUWKR5reGv3Cd69ZiBAmnEqOFjSK+cceh/akvbXa
x5FmSWmu/Wgtq1dPfSqTeMcCGmqPShFfRxrbvjTfZon80fdY0bvwjIpq1ygRz0KenDpdO8prXlmz
DDdDgXGXdW6mUOdvmG8HeQiQpYYFDWnnsYryjaP+bCcRatNYc2SiJnu/cZaZxWpwsBEOgrW/H5dO
SGc/as7K2O7TDH41nZdQ8Y5DxByDws+S/Uxayl2aRRSHzWut7dZVq+6bmFpA7smVGiAJQ5CoFJgQ
6WE80PNF9ib9s2ef8xxXG1F2D5J8in7EzPcW2NDTJE66g1BWTvQmsOFkT3WCoHDu8eEI5BduZS1l
m89gya56QMIGQaCawkfVFUA1BA7bFidUu/Pp4TUoQCOHkYhhLTYSF+NL1c9EYt6jK+AnaPIqav3W
1/QHzPHYjMUxj/J3yeOWqGXy9Frn1vRqLaxDyhfuOSx/6yQ5eu6LbbqoSrTtoJ2ytJ23IUnfHKHQ
b4WOPUcf1/VPbqnPgSMiCkE2pwYrL+TvR1yJOmLWG3sOuHMt1palffTzn5rQljbyam98oP68ciAo
KAj6guQwdGLtQOcbTIUoYCZ+xdibYNN8M7vCg2NZOCcD9ZTpMNIGF7NLSMmqbX6V+q4r+lVjP2jN
fnTYqdFd1tWt260T6x1vwJ4ViWmoei/yK6PzCH0zTiOeSdf6ZTpYtAxz1sonnSIXNdEStdQY/ArQ
u0jfXaQoyuRoLPK4mKW4yhXEOTE1ChOFnkAmlVti3nkeyv/3NqxnGa877N0XnyDMyil2rlpStGrx
lSpbt6esb7+K9NAb+S7HqZ/V9Zyz4VMQUj3zqfFi+dr09rCI0d9J/mQkvhm1/H7dxfiP8bT0ybNQ
H/SIU3B4i+6qihQ0Cda8EQ+wzNZsVTip7kIMbeF2sMZl1BYLK1Uetcib6fqzsDifh6inbEyQmAdN
RDZkpkz8iUa/d7zmBM10Y3aoK6jGFd1b3zuIX5VFM3TowEJ8GawO8U2LHV7BfNcMj6p232sPQAii
iCcUcUL2o5k5hXoo9MLo8qKeq1oaqs+VQRJ63L7ZZb2pO3TrpaQrTjlN2aTek8Rlz45jJtRHLwpX
iIOPrjBQmFkeIoyoWJeNto9tdkuciRdeVKw0+Wh6yHI9OrXDrQymtsGu0vF9FZuhSq8jzsMsJju7
RIJnj97dqFVvqiLnCn8d6Dakc2+NpaPZeRwwqmbGfV7+SqW5qjT5XKWKs+jGitoH5zmqhAtbIiU1
s3UWt9shoFk6/SWTy2ptYvcNsCPCQgtd6u6PQEoc8zoXCJ1wm6c3xMVseo5gEgVdnvizyPbXicxO
eau/9pH2FA18roJvKfyhp8ZacYW+FEbDnmTQt2H/7MrwqQjFWzemsBOkfaMV4dbEdeewigxUq0Od
5bc1jnom1yb1JwsPu6Z48zgNVnBNZoXjH9pWzO242dL5PaZui1L9sa1ea5RGnN6vC99/UUpUoVXy
NgzRmzmW1/6QvWR9jzWDM7liTWaJFk4HbTZBG64gPVEJ1lMHNB6HF02yg8bjdBc77s5T7yN6Uu/C
rgqsV9YZLVQAOuTsUIjs7AfbIlMBn1SoIwsBuO/l4Tzv4oWWjOveoj1YpldOj628MLdxYS4V6j/9
SEMP9wAea/+laJASBSJd+lTUpnUhn9YGWcwU/H6CEd6hQQsgwrDxZu5vyTvrKn+hpLi2QgTZpqvF
c8vxngenp8Aaupt6jF4UZUQZRq7nNS1eE6QFCA4dMWof6XQA8Rc4+qF23IMfGPBd+9Ce1Fsd3i7P
KJ/bXtsGGaomv6djQFvVFQ9xVha0uRoWGxQGmdmeqtj6aUpql5E50wseM0cC1h0rcvd0XZca83Sc
WEs2HS+mhbHYo4shEuzRIu/3pYMWPXfHuas8993IiZ0j0TCq59ZGz2515QFl+Y0twk0U9DfSbjc+
PAfQpKuxkcMuLcaNWtpIEboa+XJoOcW+1LKwmYWAXNpQxwlDoYdKqbZopZ4gHk5MQDImu3Rp/jRT
557SUOo8Nbiircirl3Gv14smVpBGaMco7AdU4qMyGYCOItGwMnXVSfY9QPcUEWHu5KxNFUpRmpKr
HHNWqhWbNKTkhmoEr321aAzqyjHaWhdEAM25Zx+wpo4kqR1+Wop4djheJrb/QCLzksbgvW17B3sk
Pg1rdapqB53HSv/jgNZgVhrB0WzRKkqTLaIVz8MMKphnLeLhIef/c2Kaw8YRYN8+7aqb2LchbPCt
jOoTDxaj9bjTTAWnlJjF2B4pLCxoCM+rcpwrtVgnZrNqhbfxNPMmtktUys7c7RB2qDlLXbCsBu88
+C07P2RrTnzQFeOaBBy8m86m79otLfKV5fj70VJvrXJ4KeKmotNVv/sZlrwqS9dDK11eL/p6igYP
UZAhZtVKFGe1e99aPka4op4xchCvGneRER06TI2xcFcRDuzRmFYF+72K8BxnNXsk11fWoOtuHbYn
gaFsNF31yPVMr+gmv+KFShcIQgDXBqvAyn5h2l/WqTNXMGFUxKpRcMdoHC8D3ZhnETINBaGFiUaW
JhfVGTAvc92INxXOCTsyd1mVD+c0R+Q56AjpWUXturpSPVpF0iwQSSDcqvqNtNh0lk+OvqmpN2iD
+S56jqJjo54bx1lrFjeh6ntkSM+Bk1/Jqr6KvfbQ6V26pCu3ztxoG3s1CAWzv1Enf2uveVtUvjeF
kb3Qk7RmtR35HNgMdEpwLYb6qnFi+nUDdVrvykIbEJipNe+wCGeKcdAC5VrFl56r10p00vT3uP/l
jKjMQR4YxU6OAf1C5CRGz3laqvNJAGuPnMvVSsee664IHV3F8iDr+MFy8dNBpalyC0kkeD2z9V4C
b5+Kt7pNN53HHqI32ViiuXFHfZv3P9B8zVxalKN7X5YPgSY2DQ1PROKcoG4aDJFDYSxH3C8Dgt+i
e3EpuAu3v/dYZtV2XKfSXzpKTG3eY8/AfALDKgyqx6TK9133o7e9h6hDoBfiA6JAkM2swbub+p9e
miy7XrnxPGXDVO9vzDgX1FdG494dSky8o2ezRupZtzFE6SHp8ORdbnj+vZtUIy1U7ANCRWsxa3xI
JMHUyaZ0ap+UVjtZo189yMh0eKk+JVssAOmyiCnaj8lAv7UuO94iRlOhk8+AcDajuOBbksafQKsY
iQ4ig6PbexQb2nWTUQdnz2scGt9O72IlLneuHhlPucf4bA1XRWhKnS4sW3WdWr113QlYLS55dLOg
SX85vvJemsycYa699y1VndxHE02e6yueP/AiLvRzdwxAf6ldUaDJb617nOLIIiqAKvOuVEFU9U5y
36YquxbbqNSbpovkVWpIBRCLS7pVHBj1XdGk2kn69mMrEefrRug/GG6QvbAw0U1tnLF4okmZPKuh
5qLti7zoGLiFv9Gi1nlW8T6aywBZGeplV7LkpgDaB1gtdZetQUh1j8DGeJo2IsHtqFePVPLwATge
OLTeVzgTYHGb65oIKc7W9Q2s1fxObfCCztTWtOyZ15jOteshN2GT4toreviIS5mnfje7m8eGU/1m
KHQkf1UN0JRvnC8lw04Mzsl3UnXeGzB20eVxtKIPiHKK/uxDnFZ8PPQTfw5B7yB6b1JSBVhRbUQW
+bgMHT4XhBw/24EtVVJAAhCovZCsRcbCNoLiPYQ2fEeIcn2n+6jiqjB5KMsBYSJQt8rYpTLASjwG
EefxsqFyGthxHsybFPRPBAa5aHMOWwkt8nnfxuGTj6toUWZeT8chRnZSaxUOTE32tNprHiBoMOcs
85yWZ6GBXvkai/cJr3DKNNcmyh8nM+2CBJznBj2ibtBPNudfe9nqm6z7d7AjeemAeS1LAwZsXOAK
I9vB25BEOmTKhQaq6Tsa9iegUFLlySI2VI3/XGLVTeKNdb9K9ROAoYq+13cE9U9+XwoiHKd8JKJK
xUUmSBKprowq6Zxq87UDBfZdfucnr+DP39cvXoEFsgepP78fQ/1zXaQLW48u2tfv+Zub0C+4lFrp
IX1LuYgWHApro3xHVwRreYFWnHjCUifKGvaovIC1CnJv6VxZNikju3fP+QYQ+fcfb2pYSibMs0ME
u3XxhJxB6ooeNPppwh5snWTz9bP5mwT78ecvng39bENUPj+v5gdpb9tx2w1rO/oukuW7u7j4DtDJ
d3nMCf2Ujm9jfw5ev76L737+AjIr8ir3gKbqkI82yVWqf/OGP31IYDrJYAQJSojeR7Cp1TK7BrnJ
X69SFeJ0OjPe0b79+z2QI2MJMJ0a+T4XJFA31/woD2HAAsmcSVhg2Mz+wxXIyVYN29G0v1Ieg7BK
kyCU5snAvkGrMsn+NTiPvDw8sP/vAvbFcwqzMcwrLtDgsO8c+pj1P+NfTY3AHZtsH2JDudbHKygo
/VExCuP0wEIys9zvMpA+G0hEVdq6AZBVWpfw1046eF/zxjp1WTwvEXTR7fr6JUzP4ONsAR4X8jJZ
HhYEeu3iGTWRATnPwJ/fdtcjetxk263LO5n++xfx4TIXyHBUCZEnHS7DLthYIHH9+i7+nrdNQRQA
JyEGkm5cBj5WaVfgIk3tkxrLq4hudrLmz/lmOH3y2YG3Z/afPjtSVS5edm1pepvkUj0VTtFtMkOn
rQd4e9nrPpY3dGbf3NSn1yMs29LhYht/8cMLI/c6On/qqZQvvYjmXe+yTQlwu7eLf358juAaU668
CbP8YhB0gdNz39ZwEq3VefBf2/HAHtR9RaeTnb++1idDmrB0RxDZwZgz1IunaNdRThxXDTF5gFG6
tNpvBrT4ZERL6q/ovsgunejSH7/JUrfdPsvYgzhVqax6SyrvKIiYYoau6omLU104EEZn2LN6xFCF
/yfa0u3jMItv5p1oG/u60dRmX1N2XNu1noOm4rC3HFBJ31B2ia71/seQHYK2tjYRKfarKELhq2eF
8ZPzL6BdvK/aXRha/frrR3cxIHSMRWC/VWMKkVFVJDUf70yqFS1qLwuPdFTAS5TWUce4oP/bCv/X
VcTHq4Sp0RhGy1W07CypZcXNN9/RxQj46wIXI6AEZQDdmQuUrjsL7PuqOX39nLTpQfwxqf2+Auch
8OtTQhGT58dbyCogPjLtvaMum9u4dmkydMAIIVV1TnnARU2F0Ufp5d5OSrWKctXXf8An0xHxoxYW
GdQ/xNBfXF/ag69aY8kQZNjJ+DzQLnDwYn59lYvhQMgK4XhcRxgG2zE+4I93Cc7SFMAb9BNRTwsD
c6Hvgy6C0abl3x1Nfp89/niiXIsMvmkaIu1JTjGxH6+lTx3+1FHdk3ZT2eYM/yB8m7fcuJdBBomX
ogNCt8PX93cxTn5fk90HtHE2OYa4DAB0GytzwB65J86Ka1dRVsd//n0idfmWTLJ8LZo3H+/JHtQu
ttw8QG7XIR9Ndrr2z7EMnIb+uML0Bv/ITcgSbDXC5ArNgM8Ez+o/5zLw+8DtJwA9Llbn4q1EpuUn
jR4F5xAhdgHa6JsR9skbwDJpclhAd25xiY9/v2zyRo2biLcuMNayptb/5RX8cYGLqaByaXANBRfI
1VV1Zur81zfMSZFqBTEfZA8jQPn496tt7epZ7iknkhej/Edf/dtMxgjl93kDtsnBnXF6MSFHmqcg
wnOVU2LvU21Nq+rrv//veYQO4+/PjoMW/c6L9yuUmr6NZkZnZ9ym8hxaQA7/eZv/8RIXG7O0L0wV
Ik90NhWKaoAy//kjlpwWAfzL6TDx10cG566I6AdEZ0PdJrvM++cvQFLaNUhQskFl/bXYY7+LuwTZ
+zl9ww6dfBdo9PcHMOULa+zvHa5CRujHARQViUiKQUZneng0CrLHr9/vdz9/Uc4QbWnViOijc5Lu
neaqtL8Z/9P4+Dhrf/jznYuDoiFqOu0Gv69hJcahA4lycgAHuEKc+JuT+ydjlZKVbRHXCqTONC++
tT60LD+WSYoH9B6oyoxeNGKgr5/X3yue/HCN6Xn+MZ8WSeUEac41FLSFiKuW2lSuXX59kU9eyoeL
XCwLjpUS+oxX/ZzpBQ2//Zh+80l8+qQEKaC2IHzQvpxVMfG5fRWm6XlSb3luOi/LYOPGzfo/3Mcf
l7l4IV3lWqlLGfP8UBFyFP7z0iYNXja7bNrCfx8Zorgtey/17VMSvdYUj8X1P//1ZPuRESN55ezl
Ll51nFGP7TPXolWyAMr5z+nnRMf9+fMXLznC7m/6Hj/fBv0K02SGr/U/3IBusjg47F04Wn0cq7EI
rLEdOx4Q0sQA/zwy0q+v8Mk4IuGTtc1wDGq5l8UBNM0a5W/HPnUl7KGlFa1AYH99iU8+OFPlrEsC
mvz9ZX+8iQyTsMiq1jmZEvohvhxln4Pmi7tvFrpPvjlO7sSVClN1prjKj9fJkyAOdAcWvBfme9Cr
3+6UPpkJP1zgYiL3EaGVQ9s7p+gXLk/Mfhg3bbjU3x3Rphn7jxmX2CdHdyCnUpubzp6X0WWtZmAD
7G3lnA36MsHJozTEiBDi0WxHOaAZR+Eo/G+m3ssjL5dijdI4CnAkoFhwWXZP60DXPLfXcUYMWU+7
MiapgQP4xo9HAq6aIsdbF3gyu4nqRj+mttcD+AwBoQsXCXFSI/qB0mEu2oZXa/t9+8sPhzZbC7x2
dBvvEReCv8irpcScNxnxh1lOtDhu3cIFd2i2W9SkSAK7wY6Ub8bgxTD/v4c5Jkv2EPyPy01cXTtB
J+kcHWO/WXi0cisblOPTPw30vy5yMd3YoRLRX9O842Q3rrAA+ah9A+WotOevL/Tp3dC6kLpj6uRU
XIz0xuxkPNJ8PdpW/56YxTUwjx0F0LevL3Px4f7v/TiWsDjbUKG8rFUBmnTM3hX+sZXGXNPTl9TJ
X3N9fCtF+c1MfXmp34NPpx1gQ9xmCF6sM56Ayu7brX4mHuNpnaWH6Jt3czE5/O/oNnSUMjCJ/97j
oTytpao2+lkFnm/DsmzF4uun9d0VLs45VVJrwvC5BaN5Vtbuf7gBoXM+1wwOCVOL7+Ps5qcUialJ
8POGsg5Cf/PNJvh3W+rDrEM3jzdgSUOlQqTbF/s8vQuoEjuFfoaTI3e0vcNtlbbdA6l9w22s1QqW
qh4Bpz9g2Tej3LwKakkrtu3samXrjbmzwzz+0Qjmlrlh1tY8xf6/9EzipORYaSTWNs7OsJx4m1QK
Lo8qsOet02jI3F25IEmblqvfaSFQ6kb9CZdlXPmGmwLddftvdk/TTP3nvU5FMMOk3mEK6MJUQD4+
TCYBhPIyxCVhvTLDhcG5paGNxqyQOAewoH89ND77Xrkxe+rL6tZfWZQVIlIHw7x/7PCslOewfOj1
b17f5ej7fUfTdpCRjsRIv5gSIq0rOIY53tEtV46Gv+P261v45PdttiE8LnLYplX24xPDGDsOcvTc
2yIkWtg4kxH17xfgjC0sehQmD//iBmKcBQoABXmbdEsVLdg3r+Czv59DqsOsqbGXMqcR8ceuX3Ny
e9A8U97G7fWhNf/DH89sSE9TSKrGl1W0XtVTTc1seUusT2Y+dsk3JY7L6ZG366g0J8godjS+/4vx
GsKE0wfEh8fKRLDzBo1LEKPifXOM/2SYfrjK9Az/eEZZbbsASlvvKCsQeaV1zkm+sEE7/fOb5jJ4
+zgM05FSLybKVnWZ6wkbOlrDsHZ0d49taPH1JT5/Xv//EhfPK/EqcO6EMxw9sdNxeJpzP13X39UW
P3teHC5oDhJjT470ReVG4qYqWrKFb2MCPgb9zi22xenrG/lk2FJ7Yp1n2uersC4+Ow2g0liiBbxF
u22UG2QzX//+Jw9KTs0Ai4MM1YnLTnyiBk401CpfXfauAupU5S5Hudup/7Y3n5ZftrUsLRqfNwvw
9Cj/GFpRSPiyb/XGWRe/5IunP3x9G5dvgp9nWVQ1g8BRsGiXp5i8dh2ZOC5rF5Zbp75ykoxOzdvX
F/l92vpz1fh9FW7AFMIxUddc3EQy2nUfSc8424NN5AdZTU8sGbXxQxBUbc6jd8JEbHCt3SqzdiXE
C/tHS2tdab9ZvS7OIdPDZDRoljPtZDlZXYw75MuVo/U5D7OO0e76t5AsD4WNB0dqkG276u7rG78c
JJfXu/hgZQL3zUUqfjZM9MMVFCDMSECUi2+uc9kgIMxa5fXpAnSwrWuMyY+jZKwaaRIrYcDQNxcg
Y/fl4P6yLczDhbFrI8Btjof+3qQ10fnNN09VTBucP1+vtJhgJd1Emop0xy53WFGnU0mOVe9GNGMN
GCdTtjIFG5AUanyF55nAnBDNmNJrYptjC57VKVkCWC80WOOdqRJDFnuQ1uhGKl0vl2x1+6VdQGex
yrbbiBhe8tcv5u8eFX+ygRhrGgscBC7XBTApEfRZ3b9JEV/MzEB/6kvbuSutjK1VKDnSW1Zzjf4D
47Yi6xUcLGcbpE30zXx7OSJ/NxWn3q+gcqfJyy9DD9W4jAEvHztPpADjQCiTqafuGiOMF5YeAyXQ
hmL99d1ffvRyWhOFSlWE8her78WS3seO6SEOlbfjWx3dxA9N+8+rOhcwHUpHBtVI9q0fh6NnOmlp
eo5zm3qHYFtY/1b94uOdTviTssSZMqQvX56mVHR1YuHc2spquDLD7dePhy3tZSGBgzQbB7ZrFP4Z
0h/b5OJ/rNaFWVUqw22irSDjrf6nzcWgmxH4Jce9TbDORNquCAldOmvVYzCt9tmj773Q7ba9DjKK
hFSbz8EYbWjerXVfbGNYUL7/PpZPUQ3ukQ/AcmBJ4hfsyFdCa925lJBKsehTvK+9dud7Aez9Ncj8
ZMAsQ6cPz9MW+86y9SHjy+KxwDpdVvnSjWv4e1AXLNJuh4JEvOCY2UTXoNrug8cJrC61I5bmRZrf
hOOdbL35GGgHNbstw+NgPNvYgMshs2YxkbxhEe+KtEa/L1dKoi9yPstouCnIZ1Nh+2S4FJLdqGyF
G88KfTcYj2b6bER7yLuLchISFaCMiB5yrqrcXDGnTlgTiEVXEg+WnhxxizvEHZBrqgoYBzWIyr66
gmu+FH09K4tHtyyvPRtHTgy1ByMTzKlVSQZIE7/a2t7NnvUW1/A2h3GsYgjSI6Jh9Z8tTigBwJX8
+uUIIoEMNoHvw0xvg/ikE3doN9ci+VF5SE4jd5V1r0kzLDp5rQLiCLVghojbhyiH+1WfMlmsnwWp
DWrdNXOtxXNWo2KyA3fX6j+KHEKZ3MctHLefvt3AST+7/iki/RMgp15tIaoXhL4aP1zecVGTJAUx
VvbDKsAObJflzIvrRaWvFBtyZVnNI2iT1WRbb4El5A+Zc4BS0zvPBeBdP8wBzSALQRIr7XpmymFG
U3puBzyZ9orwJ9pGxrwFJGHqh578x6iGhsc2V4XSyTEOEyly0zHCGMYRzcwPnLZY6vdeUs6h1y3s
CPlEPcms+bF6F1Z4zSB5gFYc6tecKBxD1hsr7bc6iuSeMARVeQXlM5PtMxSubUnfzQrurNgEP6+D
z6RXM72Z8djZW0PPlkkj33yz+hVk4kdsJZveH5ZTFGJgvuIGmGnlxg7e8djyFBui76of5LRsqvod
nOedQ+k5iqKVlb0ixlqLCsZ+MnOYJXsdDHNtEJOiYYIjQJcolGC8tXitqrowiBYjfGWnd+TsEuzS
+y+DARK7rJZov9dETCzK4kayNurjfDQnkIYHKvRK8x9t4kqUHHQfSucCHQ7loWFR1kerdWZVfjtk
V1V/1eB7THqQJeMGAPVacbq5lhxyPhGb/zpisesSbHduuc3LvQDKULYPLZwWqH6d/2iGPoSwc0aK
VPcaZbj37vzqOcc0JCbcxrkG+ue316pycIW6xEKAR+mnahxteIZ6/ETGZAnZzitx/VvgQwNnlvHH
FcOtSjCvTn6Vjc/SyO9l+lzio8zR3wDLcVYpqHYPAmgyhExFGCTV5qGR+OZKuzxCKAgxjVN36Nkb
EcqXJO4bVQU055CIw3yuQ2+S+i/TXgGLgA6Wz2ygxmz6YOo+F/adRq6uuRkt8oNBKB8NLA5DHKwq
w2VUMna7W/zSedPPYie86mCDjM67D/+/K4NVkciNWbVkh7XHulE3CjBiLTxo42svt1WdrJz4VnHg
yJwz9QeahN5pSC/A8wiEW4WxogvoAHi6ANDX5WOGX9ID31d05IQgsSMxKyKo+6nAxODaB98uMeKH
gOGYfUptHmUQTscnjDVash+AZcTmqRPEL7ZHER3HCI6X/yyCkw6FuPDPNpmrhJyI2yZ/NuQvFfmZ
UQHsyXYGkZPSOuSwDzDB57LiJVylIdGUrY2DZGORLFTilazCR797IwNArQ/xZEXSsSuSekNA5Exg
DbWKH5r6aCunsB1BuZ+wvErgjF2/jHCoZNnI2MbiCpVB999r/ajgCYSBKzFRlQbxOE6+MkeoKZja
YBjcFVWhLkqla5dI741lGdwnw5uIbydKQJyZ89A9dPFSK/P/dciCflMVjWxhb4kfL1Wu/NFFy59c
YXNZ6GFIXmrAbCTBqtWgkfGYDBx/QIVDk0Zn8wtysRbcKgBOwXtFeDAMlcq2nCXNr3g8+Yq/JGJ5
JRO5GpSXHj56iWhmSpcb1Gor82zZ1ltSqAeLlKH3im9T59/+bfF90UinNOpxgyB2QczWlVFZ+xCm
SAWPog73IVj2mKyCLngs1Oa5EDv4d1OydmPt7LbYBwmfKWmGmq3uIGGXtbf35H0iyL6CEVizqgbk
cXjWIebpi2NnntTwGFs76ONLJq06ewokGT1gqBJXXA3iieVdA8BnvaJEmAtUun3ULPKJEofpzlCH
FWXtXZ5AAW6eQaxswhGfdG+Jbe9a5A5GG6AYSytxV3TXIT6R9qkV3PXA4yz3jZrPEzW6r6f4TdYP
A8JFLbD82uYcm13nlcA0ieVpYzg+0ZXuK4fRy3CgVz8U/U3TmlVZFTiU/E0Y67u26mBcZwco0WT6
Rg8GIO/idwBuAFEltrHS94tC1cDkB3sTMmulOOuqfQ4LZaNWPVjIZo1FYuUWw50Z20dNSx7Zj5SL
PFR3Q2reYgxbefKnBsxpTMvrUsACtURqY7hzS4K5OXGpAhNzVkVLQB77phbwoIaDCVXAivJnJaNs
Qkxeg980t6ItXutbNxyXMsKRqcIaFxWwGNLQggEcVqa/h3Z5mxbBrybTfoVesgqLcWGHOPcJ0DJN
e1aIfp5X086JFI7C3vpRcIxNuH5RsW1M9Xo0JqizsxhAGKoWcyxxTE3vYL/stlhr4YuQmFnX1zH+
ey8dMaGAhQf/RSLP72QPxQuvHa25Sgc+DasDr6N2By8NXw0t37a9vyT9kOU8KlTs+8NtYPo3/BR7
/IlyTuzBZHMMfL09unnpzaIS/54SkJ6pbWz+Sk7Rm2QylXt6NzNCBW6BUSzrMVlEqAK71Kb7nt9o
dnQQuvsaOuoDrKkEM5UuII4VOyH6s2EzjeKguosjUpFdnJpJeB/7A9+iae6DtFtiOMbT2q/DLH/U
2LtQg4CHU5ysEhBZmz6To0c+TYbdZ5grpQpC29POWubxJ/nlwuvrg1/26yHFyVtX6mMq1V3VaDqL
7PBu6uW46ItyMzJ89NK9id0a9oWzBPmxDgAlN8q4CPubSNEAKkbb0mKirfTlQFPMCoPr0v0ZBA8G
JlwQBjNT0BQDtTtoIK6LdW/UdMaim9KbwK9zR8tmhjxX8l4zTkQvtB5MAyvpsVjuRhVMaAB2gdTf
MQ3WnZ1vA26lVEEaEF8c6OCSQHfoJQCSEKVSDBISuD78JqE/xf6rVr3X3fhcggLtzEcbhm/J50rM
EiFbfI5dMlMz9hZDdTAm2mDXb7DAAp4dOURqLKVEidt4TRVnWbPoFuazld17TAQBMdDVxFkx0hVh
GphKf1Uo+0b73BRvvZBsZ9spWHk+0t8vk3w+pNetbc/N9IlQravSj3ceR4lmF1u3el4tCsG/wj4q
9SAt4G4VQ7WPOLGWVX0jkv4m9bKFIl6gCy2b+Aqx8YIUpEWh3LnZO4BoP9/5+nuGY4Jst1BRr8Qo
dgrTpsKLibCw+ua+t6OFqQIfLrFle0zEvebM3IxsOXzUHHxUse+9rUpAs5pPIW8/UDDMG16QqxPf
ZDpsmH5UKsSRQuxz37gdIdzGHeE0djvsc4v3ayuLXi2ipY3Acl417gnf4Mpqy3UWBTeovh+JTH2y
UnXTi+SKRFDicImwNE2XIGv3Li+K2ZCR12Woa+hgpEt0z/wJpFf6B7OKbnWjvmlKAn7DPpkrQ/7S
tDBRqqHeD3Z604lpxVBvEerDeILdPBNGfGsn5W2fYIJxhXysBu7cpIYfuNUBtt7E0lz4hXrViMyb
G0n4Bk0Q520JlQe0vAoDAarNq9nfsmWcVzZ7yMQ4VD3ZCxne6pHvHag+rl+PFwWzdZt0hHDXL4b/
7KnPhKAuDdrZYw4NkQwale2erij85PDK3IgyWluEenOf+piCsXcqzaoKegotzp1u+CsT7OkI8EBo
WAsr+yylv9KK67544dY5WHgzj/CkMnxpqtuqeGgCZV4Ka5b4z1N4uoGJ0Eh+xGxBm/bJUde20uMa
Vdgnv7k9IUYiOwom5dGPORRynhlhghC2/H84Oo8lx40lin4RIoCC35IgAXrPNhtEu4H3Hl+vQy0U
L56kGfWQQFXmzZv3mMS/B4m/n8iMAUlg9T5Z1fzO5mGqvF6pllnNjh3pCqz0NfV1kE2P9fRlN+Nj
KUE6+TsRTk4G5kJ2qTC09N2GxQt0gfXJnKl5SYEr+XCJ2ArmJItHdomfPWRsdvk7PticXEyiLFY2
r8I4DY4ZHrLkMEErguhIJ3bKSMWwu72eYkeXBAnA75P/bMPKJXqViDdWkft8mZpnVbDOD0cPABwK
UUKs384MBXssFMzlZ28Pyyw/5tpGmaxlCIiiUlZd4kow0TAeLef6hjl4ylLC6mGiWpumGB0Ct5d1
Ge3biiwzLG12chWZV03vo1ovWmUvaENeF3Gon2TpnJhvZnit2vNoHorin2j4I/DFFOaxtU8zoLHC
uHXxzKkJ/3v0ZvFR5CyhUpqN0ptUgPglriTcN+FZa7/r+kcx79OQunp/q1l31hm3FLYTFM02Da+9
csGqfZGpB7XilcvwpczyXtT/mo7/vJf0NDuwjkKfp440z4JN8coMtpwbOglLPdwQMbpEPi6hLhli
2yrnpOiZd7nAd5YwNmL7Ulax08GQoVnk3Bkq38Egx7VC4h9T/+DD1t26JoO732h8mmNzlssb01Hc
G+c5F/+nvUw3m+9xSiKP3KCVn7N7RZhERrhjPPyp0j+FXAsAvW26G2ePsYxbVdkqkrng9bMiHXTV
C7ttTYsyXjKJi6XBId6ZcwOjJQR3FkqQ8/pbBKQja9tHPhENO+Bxi4mS1gyqR5UUndQ8ZuIN8Kc7
iXVVHKf8lBP4yOmX6zcbmy5BBEl6ZDmfZN5iWwO4iJX9/IIXDTrtYmQfxViv4+ndF4BJH2Ha2Dfe
ZJbVqofkP1g62SSTTpXGSaNXzxZCdxi0H3m3T8V4imxzrUxuovVbHWC1Sr6hMMChHk0A4DXfvZyz
GpOO8dUfnlkQuq2Wfyd67PV5QR3dQI6i/x/EW6FS/d5EcJWat6G5oktP+m1iqb1pb7NyCfJzJh3Z
FAYodlGHwSqOqlzMd7MhHanreoqFXmpQEMaEtN8BFJPWawbCEAUajXLKwG0k32ReFnJA8jdwp682
NyMiHtknHzS1fSsU4k+koYZX6PNL7z1dJsZ2rRKgThKqSvbBibsqxHhuq1S95804+B41quwRiwje
zYq5Xxm59hV5qGJYjmlICmyX2KA0UJmiSofxnhvEIekJ4MNUtVx5zOWVGndqSjx03D19OFefYxrX
0DZGAtEhJ8zPMTRhvwWwLVE2Mhbt2StZWSZ8qJL0DfodJuROF0jiWVTFi7WndXRBpUTOOC6BRUXw
MKpPPTpKZQLUbFt46ARSDCcCf+CnEJz+T87Mla4gkScm/yXu7ZYVP5baIcOz702VkL/zOS0SEute
NCfFvkiDq1LSS49M30FZXqj2m6a5w3RrledA6pQ83sQkLYoqOhONscmZq1jNY8r31cCSRViQBwCg
Tc5XXTgAi1I9gwzsULsY1ryAmybZb0L1urgEePuXdyRGq41jDODCeMlK3qDa/Jei0RmtZ9sbfdgm
VrSQ46dtOZ3v+fJXEsI8p+Al8L+yPsAULMexWIW8mhZ4AzhIRwhjdxPoCr58rxlTV7FjTybpq00b
V06Dh0UhmHLPwsqZiCVuqM1z6nJie5dj956F67A7KurTHu6+/symr5e8V8zbOVOXKgS+kmjHFwUq
6N798buov+b2Ixz//GH4N8JKZXt8mYQNvYR2Tpk2h/JdSqXFiDoXdWSxJnDdi+Q8tclG6e52RfHP
S8OSPC0PIQB2tItrGs+ram37jgRvciBoEMKE7gv2jSDBX5XIZOps9S0AERb5gkTQeHbr0oJzKP8q
QV2QFJgMV16l7zTnGYH2ZRPcaJP90CgNn7I5kfydgiuIT02ev+kVBEQ/tpAL42Ms0vuAmjSPxI4b
wTffTbrSKF7VjMNGA0A7kRprZvk2aKSdFEZvLcAO7NUc+8U2SfpNo/KcQQRQ4/w4kaASptYFXMzG
BMqtz+1KbgkIa6Pk3PSVNwLiskiUXFqtTI6d/9trDYG5hMCPfrQHQb4qyFEqa98hjmrFHsY2MYUb
RaQsmtGFnsQRWC7rqvvlzl7PSD4kbjvYMFA6S/HRTsyX5QCpRqwnDIH4pUhebCHUVAG5CiFsVm1l
NhA/0mYNnGwxWeTQkwlvHeP5kIEnSlv50eXVSYJL03Y2mcLo7gltTRoRUWkdUhSeUfqyrH8VtySR
npFGyl0L4Jp+zh/fleSjguAQzhTF4O8G/mTK63bmCqNxcOuBykjfiZQGKGVoWZYEsI8cV91ymrDz
EfVK7MveLOXTUOpbJZZfwAsU8tr1UzTYcm3OEgOxl6nEXtliExCJ1Qw/qqCccSZo8VnUnTIgz/ZJ
zb7NqFlWIe1f/PDLe8L7bRLjhvS5SAPg3j+Gcja0tRr9yslnJT567WYCmJTH/p5MAYSNndEXqygg
zRmSdWlcI7k5KiZ5gRzdEODq5EzyJMKOTWitfaW/qM3YG6J1D66yTORl19zA5HJlqjyLv0I2wJZT
W5ODUyrDqQx/6+YX+ykBIRQdKzkDFgB7on2Iov/LOQI7oK1dtm3DH8BPQbalh9gkdEcdylZ3722P
xA0ycFy47T0Uu+63pQI1iXik5sW+7HX9Poohna+bHgofpX8a5ejZE4iMzE3JFdGiB7wFDCqIAyAs
w0s5kX4kx+uuB4nJAtHdtD+qUNt0HWeVrj2I8fAArNhzvyKjkzjroSW4MltN49Uery/ebRmFO4i1
FOnKkijmNDuM1r7O/wWU+PwO65BA69iAhJyJde8/9Dolj+VLt+uVmYV/Pj445pQkJo5LnVym9oXO
Ju8ikrXFDMKCfUZakdTLhsjTGvsSZoSG5mRwStkqTeoVt+JfZFm7IkJ3YKBVksdz0uijEkv+4pMh
3J0sKjtRfiuuNi3WnJz2g5MZ8YHx07SXoC7YrbVJG+1HgLyUtHtWSotEm90+PRiUN0nJoqxxEMpd
m51uJK7upE43rfkLog+l57Z6/QWrtrGIL0s9YPUrSQ32ckekcmg59fQvew09lR1y8zHi7ybDm59S
JOFEPIj09cBxNaX1l9LeKnHR/W+9+uuKjyLeGTpxiOFSUQT5Keki7f+BQVgCbl9YgvfA0k6j+Aep
aZHN26m9ytGjS8DiZPA2h43NxSgXmyKAXJO0rtzsXwaRqHiSgftpz8lWGVyib/p8J9vpqeZw7/qL
ZXwDpttk+VuZbsuGsjgKotNUB9c2C99GGI/iHMKqsVMGTBNRYB4YQXdMn4EgZj6A68yJbNsTnF2T
KN8BnPW3GX/3IiTmOOcC+6vDTYCYPDR7wdChDeqFFbYk11QEA5+JvXamKl338aUhbdNHSzLtm55c
mW8BrHWAjEoRsdE6SgFi3kAZqxnnLH4byodWriKakZz48DJ+5MU+fuXkjuIUQ9mVMvsXRMeijpkG
5AB8DyWJu330yGViszKHAP0laM6fqhg3QceV2BsNolzlyFHnUNmsw5LiPK7RaMdnS2xKU63NOPKy
yYmFVxpO0L9BxlvKZM8JWMaznZ3Uhm2bmTy7ZDmbBoUeFwQgploHtyFHbvia729HWj912+jRNmDc
SMBRzUzULO51sDEpYfuqfgY1jqieyDt11SP7daC9dEGIebsOlBMJt3EUMpJc8puBIt7EIrv3eM8l
azoNRs7PlnPzZOdu4vNqZ8guaPX0YUw7QUqAjv9K+2QbvYAu2lFYtOzdXxP8tsGnWn420q/Gvche
VT2etdH2tLFbTWb7yttzeYap0l7QpX2cXCOlXXQNcdjEMsG7AJxc57nXaeZW5UJutWfFm8/PqMzM
ayhQm1NrvDds0U9JuuyJE5uirca53MT+Ogbfk79Qv5zcEKnIHZ1o5//xXFHanA2y/jLKZ4x25EaC
p0FuFuj75l2HrFBTGpb24GDvYCrGzpClEYHSbFlAdIaErKZ8EWq216FXWyBSgrrZq2O174q3gINU
ttZBxB5oWqJ65gtloid+r81rVJWnrHlhgMkEHtWNBHVEebUKRu5KerxmArBKg3WfvLOw5GXJjeoY
xMhce7lhP/LyrudPQ4keU9V5vY6PJW+qrT7qT4IYZRIjlUI+BlW+naND007XmC5QNoHO0Te9CiRF
XLMp2iStcqnG/TS6OvIjEU9LmbShRPrF/rfCgbnAqLfkOHc625unnakhj2/HCVn/TDBw1e19817x
OeTpgcT5h0m8QDzb3OO2O2fSrQmqswU1A8tJeTIpfUVGJmKv77Q+cuf0D4PwC32NgZ280qHbqolY
kp+dJtM5xdv1ahXoMakbJwjlxWaozG4Zp+VHgd8+D0Lm8bEDKuIzKIUT2AcsGhBA+NAVtP6YIznp
IHYG0EAE8YcYe/WF1RurSkVdMOaNPZq3RLxc+3a4E11JYqUCiRIPQAnYWo+ZEKIR62IRT+5AOZOZ
yDkdiZDTmrhGaroUMHS4JB39pubxV+1Lb2onvQNovpSS6UIdQbXfKJVrduEO2SXjAE6R4rA+vkem
/l4YdL+RWJuvwFoQthOPr1E6Kkqkae0kLftooZ3OKaVPVuevuU3wkKvyjdzgj7HNP23Jv4H6dI0m
RT3FJyvyzFUk46wT3UqBVIXQ33IjXJIwOHMl6KT9YrhTtHpV2v5H2XtqfDLSkr43oxH8JrczVzpv
IGOJl05KvUH7sYnSDyKCpdK3HglcowQbspzB0Yk3r8orcr9Twot5Ef1zkBh7lrdAscONqyyxzula
2+YpNfwsxRUM/NaWs52QVka6Bue4AWu5EHPyhGec5sIpevNqlYRpE+0tjc3yZUeq+heefB3hAIgT
EOMV6LABxPYwnYvKXra6tqnK6lpn82cdUPCYGncX2wp1ga3DAEoFGjKxjUVpfigwCkLEaALIU+uj
MJDtA/+ZqIRi55SIwjpBUga1MX93yeCSQ+9IsraeSmJrw0iCuVVxD5GiMfwSxoNGxcM2T/eJSdiU
/4GmWZjtrWk5oQWkr3yfxWsrlJdGypNuXiwGRmSQpd132BTe1E9LQmrdPCeTdSNzrQjrC174MIdP
M0YD45WaAV3n6bjrgaA1jPjb8Rl39HygTOthWMDXrZVtLs4jqajZS2CHMjhtgilwA2IbRlvwK+e9
b+Vg2DypIGkxir4qsD4GZ3mZm8cmGk6a9UvClpcmx9xC+ygz5LDPzCJQD8SvD/HIlI11iIV9mI8D
fjwpPkrqMw0PpMlaXGpjci2za8hNFsxkpYIfB1WzrOQT5QmeF7RyK+aIqxlo/kx6t+81+2A2nNtK
pm9zlWKY9d3W6G5TvRXKI4jPCOZA4KRuG0NFKtsdAoQ2PPV5gG+Wobrui/j08lqMGA7CZF5Jo79A
BPXtZ67ujdidyHufjH8gAV5B2pHlqNqbP8LqTrdyeSeHeCnBQiUt5R3p1YmzS0EjHYMnXNSIZn1z
F9C3DTJVe5Ro+1RNDd446ahZX7FMWCfwu9CEzV095LhxYg3rhfalTpc8aL2if9PbG2MtgKcjACuf
kWf1DNM/XiWtvyUg7YycXiYK9L2f8XCKwpjxK+RLXLGMcOWbkmPpUG+G/4VDr232SaHvyXInFBhQ
R72LYALLr3mR7gJCvOOR2g5+/wPMcTNn9rcetR/Evf7MPof6AKU9RXHVtn78UK0P03yvOAM6AnwL
DYKRwWyE0WAKAl3ejNCh9drBxKA2HuOPUnzV5QdzBp9XUZW2I+6c17AvVC9loSMm0mzo0yGBuYB8
Dn8w7K8iv1GhEyNebCUwN5BQ6boOgJ5WIanUYfNjsy41dFdsAsmMQGi8m8WviemGwbeibcbqOWQM
bM/yfC4ynFHhnlHyMtIoJjlZ/nqAMfDLUMGNRc/VKkPOU65ZRd1NMKENkLs0frDEo+E2yxAjDnEr
1Bh/2UDlBlSBdGUigoNRW+dhspHB0Awq3nMg7HL7XqN7N/7RGm/j8KtzecCoIEv80MYnWvwqfYY6
AnB7yvWDsHeN+VZVvYItiCYlk55RX2yiiszpNkR+7eVs9Rrg9NFtIgs/rXZddQn5xImA5Hn0ZqZ0
ancX2dqIN8b8F5LH3qnuWP+J7i/ot3Lu73zzq5uveQ85Wk62bfWhodTbCSQ7Tr/2ZufSlo9Z1M9C
cgFaGLSaPGyyT9pBZm9J6XRGfTMWT7g22DhlkTmWtpfTXUcTSGClXDO3g5T2Mne6pslpOTqQP7Vm
q9X2Xo1LrqPY1abfqNlQMqr5VcPDYFS4ZNj+1VtvkN5Tbe8PYs9EfWlEGys4DQmEscQpZoAlbslb
OXPfz5B/TIKIOB46D3BfhaEO5tW2jvP01Sa7msBcwr7Kh2hWEZyfSHxwzm+YpizigoTc/gvDTI4b
xFK8QnYRR8sap1g57w3/NzaDdSczGdGLNTX3oojDg8klRxYmjMdTZn7WIaKm1Dp6s8PJoHPFzxFw
egZhZEITjb1sex+2F8p86uXlyspAVoVEwtdE6CIovihzhDoatrLMlILhI79Jm/+pduRECocBy0PK
rpAxqUXCYQXEsUvCWbXfxBjwz3PzUKTZCWRH3kL/0/cfRuH59a8W3qP0btcMzPGFmPMhsXUmTE8A
boL+2+qu9aB4Bqy0PkEg9GsiybchkvN0G5jmDIF8jgBYDz70mStEXQJdOKg1+l2Oxl0IXy+VSOPe
1SKh3UCJ+ioo5ayWLtSkH4CDPtSf6WtePlIofKcIDSwQLVpDHDnkjhqGEUSP3aRYl46+QF77vL3p
h2YSIhwequ7FG+fzvNWBx/vZdowvVgj/myKF9/dClduHIIsOo0kbml+V5jJr/sKsvvueQoC/RGfQ
TP5E8OzGjqB+psAjn3zGlCQ2fvyXxY3sDqX/nYnrrat4+YLV6EOF9t7iHyAqnAJdxmdlD9XCIPeY
UKM9W52ebg6HmbuTLFDyam9JzlMLhXEulWWkIPSTZGwTSC0px7hhmhPuIK4uZ388EdL6XRnzOoBp
Mkn21mB1wBJXvb7aZBqlBWz3k6ala384q6hhVpe5pn6sm44xFWVOA5PoI6Ld6N1Iee2KYvY0s41U
vAsMg1yFkFN2cnbs8u0AGEez0c8DY8vfsfJgWZQPWTyU8iJVe6kndX6AeMuDVArES9bOUrt+Ya2c
EFhC/+IpR+gvReyF7FCL7CcynoEJM2I2PD1H2NRhO2R0hhbwJaaConB5NnYYqrdmxUdm5YfE/9IK
rrUr4QQY369R8EClmXiKkvCT8tUZaEA0iV57uHPxS8FPUlyaLj4bAGULoT20cMvO7yLu/5GEvASu
4IDfQU0ft0l2L4o9aD23K64yDbrNJcSeEiNfdnyUh8mkMA1HN2opryx5L1P/GhyMfv0FSVfSx6UU
BeTRFo6WGCurn5c92dSkzeHL/AspBpURIMh3iR9JDOE6ML7rjjHfDBKzHZ3AbKFObZXye3z9niCN
S7qzPPuZdbHCrLO04nqNXZh3COechVemoBrUbTeiHVI+xACb7FFqH0ptf5vzv7rsPE0yDyBkV63N
aYZTM5a/8+JrCr5ZLnJi3x1kBO2/IdgZ87byw4WibnOg8Vnz04f2trbEqUBOZbSP4acodjq9eMJn
yafix14cYsf4SviaonrTwmurgy+NF1nTY0fWsFhF91BvV/N4NiuSoq0zq4ep+VsI2/OhIxfTkeh+
kzI5nWFDocgFBNOPmKvIsJ25cjTNK0ZPdF5lvqmj6pCvsKrzfl3ynqQmCBzVXsEcWgzBNZdt6DaP
INQXTSJQ+Ou9VNzn5Mds7yU+va43V6USrth3QZB2Am4xnalaIm/64PP1XIurKa7aCx64GzSsgxr7
lHlJXrzhJIWyzeJiV9t3iNVdJ6Op4k2IrpNOENW+Kr/q6LNXvtLw4oPHHfL+qBmwINGX65c1CTFw
GGkAhhxx+hDUmB+756xwZO4y1u8Vry5+FfKEpG1gnnQ6PVtL3moGraprBL+D/pl0nuFHCymCYSI9
ZOy9BOXSTDRupH2NMENi3gw5utel5ryscRmVb9EWzkxvMHJ2IWoCUvrX2F7Q/DZUWxIjqIIpyVvX
dpS7r1OIKDWNt54pM+CuOPyMYmKj0ULzZWL/aPXpNWlsoXSn4XLGXaK9DA6o1aaWcFSh5xZbS99m
YeomWP9iR7Utzsl/bQxj+BATmj6M7Wbsz1VyMsdT1ZNTH1A55w44VL1rPbaZCWkj6Spc98SVQyHR
cBSQ7M3Ep7L+JJ+99EE8beS+Gh5Bwp56p65JandigHVprEAlpngBikoD7PTAlgbtLo1bXCCwirHH
1R58wxZzVscEXE43kbj43Z0l3sWrO8kJvRo5T4pHGIqzH40bjRTv+qpWGU4ee9/pMVcE6hdLy8s4
Y0Ithe8d9Na2OZnKJu+3THdiBOXYXE1iX+azkw3fepcsaKMJnf2eR7cYB+xn753ldYmMHz9biB6v
qJbv7UlfNr26Hcu1lkALSqeaZV2SyIvXHIc3w6Nhd3JBUt0NlsulL2qeYjcjAGBq/rUt9o3JPhfz
MZAUpiFI7YNVrjSWZtTm0DcOs5UFg92h22ASzLpVBrwjaA9Zo36mgeVKdNSvkZgGf8TgcanjZKWg
Rw1kgHSABhQw3OVtRuT0y1WYg8qUdwzCioHvJH8DnbQsQcvjy9r2ABqG7jLgvFcFftBxAed1rw97
7GrHaroZU+zkyUNGUPbxU3QGWdWd6XW4OsMQRL1+fmGVoRVAvomoW+RlaW5zH/S1RXi/L62rYFPn
XIWpgmvBn6qDYSe3jpwPDGFT+sNgLFHapYV4GtfWUrQ2TwoLA3xxJc/XPm5C3jfQRTwVU7Yzq/04
U2YQAl1vM1BrPUI0Cn6V7bvmM4a9KIp9HXk1MqEM87jedpUXYnmiZ2040cSr/A6hd3BfGWXmRsZ7
0rwnpXUadXk/8Z4OmPk7c1dnD5JVFkr4z4jadT2KHdPOJpDXuEhj0W6EfPT5wFUTDcgjnF1P93m/
18znq3rwE8LklS8l9ezZZncS0UG/FPa1NQjWVs2XAWU0F0MoAEPop5Fpbtlc6zI/mchPCW6TDMQa
2mXOqtYsPAOyQ+naxhrpVSeJPQg6JorAlBCnA/FkNpuBmm6SXSYxbuTUgUAAkCNq8Uhi6/rJSQBS
Bp5GmOxf6vAHeghuvNy1TBWQhpGtBgoyYHJT4skBu0/XMHEqui36oHxyAlADrOD5XjAycPFHz2+S
dYVEA74RJ8V0x43rWOa8VuN7mYvrDKUOW2EuVhgLFemsRh8YR17WOptvOoHxGucSFFZ41Pw7cdmA
ZvgJDGuZifvc+XgdIlg8j8o425mgsI/OdctI3Qhzz2ZAPQ8BNn5loYc/bHroTNPC/hnZ7xnOGRYP
FmlZI3e3i6QEyDO0zoAvPwgyR8VlaE+aW2JA0qvqu7JzlxV9J8xbJ9UN1/AF/MHgpszXwOcbaTmb
gpXoXOY2I8lAob/TwEDOeemGfbgsqwvc8pXyKiU5XS2xS9Qary9BHnnmGBU+leo6cayXMj6spR1I
n+14qAErWjhZ4lsz4GMAOCO5cZdsg8xCWmLO1Hfqx6yUp95IjmKwHr6trWMLEmf97DEUxUq50PGq
kL/OHslzqtdAbZcTy95y8jRb/9OwGGUPACGN0cY7+gg7sMFW7IA8uKVWtyoxx/r0oiRIrKxyPKeF
ch45U5ltwFG0nomWNisT0obBpJRlUXxQAK+jkqFB6Ki+9c8MLR7dPmLfaU8h4FiYshPMOmr8R4Ap
hiAmrpYXF+MpzfyFqrFz0ofsCdgDXTMOQq+k0Gx7+UetaJfVu6ol5xrhRAHF2hMKkyctdgNmLa29
oDyK9feo2dqsj0lbIhtsnPtWih/UWhfQ3mWCEUz+XSs7ikrBocoVDoBHsKdRrTK8DbZ/nCdAp0Hj
xq8/xSgeZtOsLH0/BZdmkBdmTOuz78dDANGZxKlnik/O6rj/J+G1ue6MhvZ6dehccv7/ZZRdrMGI
rUFZrYrMnar9kMTfGVs/QcUX3b9ERHZyAB0KIAHMQtgAG9aGvmtoeDSrXxTKY9ApwT5IZsAfyEnG
O9YpJ740/semD/zSEwUHz51nQ5//fJOiXZbRODgzaTVs9cCMRJo/O/UhyoyTnJIRS7R6azFaicCy
kee1nO1F5anrxlnp8GoqETunvZO2l2nstyW6m9tgHoQUlNITRvpzwkOS0mdlwbc23WOWbmcdgfCS
92czKF0zZFLWfLFaSsxEtY26ZwspvcoHSvY0VBGI8K335qKZbI98g2Ne/qjJNRefQ67fK8Vn3pgt
2M1f2kPGn/SDUZ/PCD5gVjVYzaYouE+TrnCyAgXTD/nuBwh2LGCyYcAa2CJP85tvRWA1jxZTs9F6
GPJ3N3zM1qPt2/XcP0J6b+Vd6R/JcBgs5Y84U2FPK1m0x3j6VMS881MWHsKthku2wVidG4fI/KFa
bdN4X4z3UVAbSZrXFXxXUXDhXj1LhVc0xhUfRM2INRo4UOulNpn71FaeM1BPAUr4tc217fw3lf4w
rA5+4dktA656puQOIKtiPPFRtlfZiFUqp9PFV94w4pP5YWVDyZwGe8XCgAQbRzyp7G8UmmOwEN/6
gHsHc2vI9tKiiI5i9UKugKK7CsVjHT8HFVhhanuFzxQWO/avoIst0m0hbSv5ZwafjTktUf+UFL0s
Wmd0Ca3ktDPuR5Wqh+GThB7PZxezZZO3ML0bBUpyGONKTYDssR7UK/G25tKc1ROGmDSI1wWxt/xT
5GGuciKA9npBluu26tezuMT9fVBAgvMr8rl1J77S0DYBqOFuBhHJV90VIbZutn40mSFmd/Lj+rdn
raovlB1J585YAOVtu0UVRAPkn8FpE3k/FECGiwqu9eRoI36H6aswfRyOZzGzJ8KyBLkV7PIU335o
nifZfqblwHU5fIOKxvZKKYSp9hiox0a2MWTELuv0TOlZLTc9xMzmRbreRM2hGGyqx78J73JFgsPI
iBe7XSX1j0bY95wSNKqvhKV/jWpDCo4EnVaK/gnUl3AQp4qZDba+RR+ztWiWD5NFGZ9PlAeR1mk7
j5uIw8xnG6sfXRUicd4e7erUD6MrVYOyVBifGb5fOllMo9Wea+aqQZax1JdTdbbdt8nmUVw8KqRU
P75l2bXlRhUt48LezQt7Nbc5rdYfRBoPUvSRsZw7YEwKBpMeeJMULixOdpfx1p07/VNq9ka5FVGD
Xu1Wuptx1JMZ+FE23VqVhlVk/pO1amcW6gpznGWc2notGZs281L5W1G2mrSy24eEppIdM/6IqjI5
5sg+W/MwB/l3bpgOe5K8aZXhMMX6upJuNbgYvWyfMbpBTjZX0jL4FQ/fukfsOzUJcDBcfcBed9Pc
bQL2+WwhMNhw6rg1++E4SWpMfslGWBszjLH1jxvTx9tyyxDUi+pYhj+pKjOfRYgxC2/w9X1eshFb
W26pt+yJ1AWWvMF/n20zfiQq9WbNiPLUQVT0pfgmI/bhbuTA+xt5pMAiLRNeybxm9Xt6G5N0p2cr
g73DoLml7FYZytOP3oIRfJVyryBWzO0612PXUL4l7PAypUkK/tuyceWzekrnoG5QzRRmPGpO4+lW
RuQIqcKWVCcsfnVrvIx4SMB3NtcuXyuWp8vP3oClyrNvV0hNLSIYWkxT7kEvuT2pw9RgEhiRca+T
Hd/3oYMvdLZSRwyx27EfEWvekNgbzWRWGpyDF1hOe5+Ssx6hAtZ7ZbhhzM3J9bJIvanGZg3Wax2T
yjB9a6TZ1l211pTv1yEYthV87PbY1OyUtar16Vv0eXOqX/Qal3CiY69DfEI1FYZnVuhD0cqM3JS3
itaQnq9ji5mjGJBMi5tugnJc2/7vNM7rxjJdm5+UawSxaUbDQTH4TgJWChsMhtXKNuAUtaobt8xg
+YV2O2HhtVZGphx0GlC5slYN8ZoJPxyCxEUVk1N3yLrEqeGGQSUk9sJpDLet3jsdJZUj1mo/lRF8
Tv7PzL8tqstqcCN2k2PjvbA+i4H6pgewvWv8rdm5VD1RDkM7KtbxyxQvwHn1xo6v4mp3zQpMw8oy
y+9cndcDhMjO/DEFu46CqahPr9sW3z0RsqOxS3DVz29RdFSjVUejGBbS/j+Ozms3ciMKol9EgGzm
18k5aKQJeiGUlpls5vD1PvTDAjZg72pnGG7XrTqledlxbCg0T1g1i/dK+/WNP3rNpuYTiW/YWXox
OeV6TmFbO+wEte2dv1Z0DKWa2DVjcxT9t2YWG0rAY0Q9tz1oFl/Yoo1/KSGV3S7pc+oP51X0MxrX
AA+4o7FjIBDlB8s+ZaGtUqBKGoyBVaz96mz0COzT/V+zPB1WnoIVgGVYVsh9bi913oL+S/GGhWhW
aQsE/VdlTTgMD8Xdu87dD4hmirc+9liC4nIx82Kj2MWTlUZKw2hofoX9Xkk/0phIRDzjLiV5dyMF
tgqxh3UcDLhOPfKCAccXSUlaVs2dcK3kBy1vvsVQb9uSxjyIGNhxyMdSSkifqNKQkk1yT1+VWhOu
7RI36lA746ag33KFSxOdNqt1ijmJpgeFKy5RUJVXj1jah5lpyjZMC/FXukOLPcdKOcOG3vAcWo4n
UiQI9qGwAGvQwepMdxflSwWXCBGUUbd8qmilvYC25e39fmC/7DMuuKnqL+JMxV1rjMa2EwSJijDG
LkDhtyAtN09M1qzjgKJveBhus8L6ccYWZ15vv6gvrJkLLIX/XpCDgAhPJH3SXUJJCSL60Z6AnH90
bf7KjGe/fcOuJknsYCVQadZFXCRH3qXIe+DhWM7kLIG9ITkQ03JBw2bk5ULUA6kXwAyoUgznSUHl
b1n5MaZLhWqtNHWNhekY/ooS6R7guC8uaoq53db9oJ1r7ogi206qj+BYGamdX82pAdZIg4ymi203
UQ96WWWrRmucS+sE5VENczrFpe7tBqLfCzm2cm2UukVHb9xs8XG7ByE0ibAk8L7XA4v4esza2yD8
vwTVUi9ZuJRaL95wuWXG3M8N8crqFNR8mlbUauIpaaNuvANLzJfllPrq1OCnqzuaoKlfosvO0A/0
O7qryrXjPUt/e0FUtl/WTdhzbQ48ZyXHaGiYU7kwqseIfRofYVMv6WZlAdB7KU+gsQf3HYIPrAmY
k6BA5wgVscdnSS8xX6gzNJsBx5bTF8fBKNcpoIJlY5vjvugcsQ1lpW+7uuJM3xM0rPu170WLdrAp
qHdIUpW8Hl1Nl4cwTK33NAAZk42bKXsjbPFMO2ttV9anpYyCFZPP/q9UCD3gn8eVBv9lkEudijWz
ezPUV1n8OsZbEd58jxgERZ51adFfXAaHtGx2QeN82Ep3MSHMxWRxU+LPEcSWOUzGUxbjBg1LbCXW
rDJoYOZxVOwk9cOp/SeQLHUPOyMkAOPTjT+cgfMA73kCjsspzeQF6q1tylspOuLLlwxTklqmG/Yk
q9C9SJ5w/Nae11xp88RzUa5jqyfQNvVfswWzznk1VfcGy0YNl539UoJ0kWOfUIIWxER5t/jC/Eh5
RKV1bNViUzjoVIFZ7lkdcjJkQVUtW9W3iMuhHnNCdaJzV1WL3IieZqWsjTiaxzr+UAPPBhc1YegS
CkxXnQzfvgRajdt22Aqfx21JMJgSREtXjkgZHwXbh0jfZGW36stqFlCLPO0DavRhiQutj7r1aO6x
7I8ORkrSum70sKrPsThW1bO2mRmpgrXy6tw6xiLPaV229HVeJotwTNa2gZ0UTEGdTRkY+A+pGy17
RhEZ0ITM7Fx1zlsgMQpRItbzFBlaBAauGzkXAYmorZs81Q4TMYcSmoMzDbORl3yHKafmksxOsw8d
7VQm7ClNDpWl9jlUYp3556QuNqWkEqSRy8Y5BrSkKykz7Oh+BH26A5l86tTwqkv1NhoBwsZvTMlz
Lyit4wSvvOJJQDAIs0856lpI6hejFV3HerdtXfUrcvO1kgFhJCr6Pykkf5aVyrWMEiUyhqIOJ++J
xWMxOVsSgjp052qOmFvDKZRvaVv8pMCaYBwtlIr6vIBSuUFlv6jPSz4Fy/ynR94s6peTG4NMyrwt
BQY9d+t0wzMujRXL6CmEgykrIyzE6z+8mPyPRdsib2r3aDwACQQqYAA6sBaZQSlrySvtFFvuIqm+
YselskTDYO2VzaxjM4a4xIT6ZZhvObszLwzYf1zN4EkWBvXuqJpirgj37FGTqkjcW8G/sew2GbKl
IVmv9+PTVdAVzRvRC2nfags31/hvaFlEQCSdO0xfkfJP8ihwaBcwtZpzh/1JB9t7keFkw8gfmtrK
xrsbqs+ieU4viyzon3aRXIIm3HcmuYyoeiOQiyvKWnrqwwueBS6ATpICwvY36srayqfIL2vWdGTo
5lLumJos/deT8WaSseoyZYdZh7PBC3796F9lNxeN9llVNnvOyMQZ9YWRe/MYJopOj3w0nHXlt7MV
DNcmEdQ9UR4WjPKYm+4sEi/fxpFUaShbMS63ISLsD/WsuaG/1MtM98ePWiM0XoOcXVmZyK52rSQ7
VOn2bWjt3mDMG6t8T7C7H2ah6+vzyDISAA5JQWiinwq6BU/nxrKJnUmLsdPlZZwnZoyjMMjOSjxI
NrGEfAOwcYesb52PEC7Wkqoq7N233sUfp2Be17NFUf4ZKE6ORDOL/NUInVdVHrbTkikkkUzEDZO6
055HgkJG5ILKKxfcCYlg82ttY+WaNcUCprI/t81iUUDO0fO3YcjXg03OHWNSHdwb/am640G303tC
j24Rx/OKRg+Bx1szjyqB0QLR1Oi+JOz4IHrK/HOYpDLKcqB73jzjpZbFxug4YU9XE1FrAU+jGYxF
2Z7Y/6x1qz8YQYrFVX65TU6ehwBU0a1gc8yz3oQWcdWMfE7u6TQY6ZZCDUwG2Qc917jRMvx4NKck
nDGJqvNbflf+tXeChYXdqph4D6QQZSWOrmO94ETMR0ddqIHYtPn3iMm0TbyNnhioau5MMSFoEPDQ
qFp345PtOEtNthdXuqwQi5XLuZ8qDJZFdA3LH85qyLRsyNhuIciHGcgXN32IKnxmtM0mpbeO/Gbb
E1ov2Rog0Ky63octnS+KwqUfteZzTJYE2e80265c2S/U2N3QIAUCZICQ8iqaYRN5zrIvs6VOwxAD
OLol5dgGq6phmFl+g2+d00v9JqxPGzetHrIEYw/QynPAxkrk2yF5s6uX0JNNnTfzWC3+8vitdzTs
NLhIxdZUeezj3TbL05AQW0udvTHoxwgFsqdKOUNT0WvCphVeMsZeciv8TdGjhI1BgXWppLuXKaD8
B/RjLnPyUSgqqit3dcl7vgfH0FMQy6XqljBSPHYl7rcQrJ+t7uAoT4WYtZ2Z2PuI+qHO90eluTnR
NbN4COHXFNU5DM9VjC0bp0Dn/JZhh4G0345MmnWlrDI4RT2VuwI2TIZzpwg5oNrq3VHMvY7WKj1t
oWF76ZJymZQcF0GPtD3aZhAdmPaBv+AuqK/+JInVxrqthhVFTSiPxUztUKt0AcODUzXGfSOq2Nt/
ZxmSA84AU5p7RfG2dffy0XKaKtzX2sZx4oXV38fUXxkArCSZaL34VTBwg2FaKt1b3f8GjEl2/i8H
C2Oa1S4FuOLZn1VpHgzW67w9deulZx9uwIJ4qw+oIkh5iZm8VX251yoOTl6yUNqBG9yDHILlYmJR
kX2tbblS+Xe99mapNN6sop9VtX7SfWWvRy3ebzzrwZfFsOw45iqNWFY0zcbOB9Yk+b3HFUfl3tyH
p5U61WbE8u9GF705cdAkOL3Qwy7jHBWtmM2SdN8q5Ij4ddLqn87TlpUW454x1lVWcSFpsxbVbMRQ
FedMqT7qEyMmNv9PgBw3j7kJQlVWmLuetZhL0EnR9JMaYpAyxi/NLS84iXea8ZNap4A1nQd6wrK8
ZZbKI5yzVdgVqLPAESKx9tAjatVd1nwb7r8kQJaVx1rfj5glWc84+UpKeWdlRPa6T555aW+Vxrzo
yFu+qeH58w4x3bIsu13i6F6xLq3iShH8varwZXBGSyn5SmIA5q7sPqJIrMYhPoo8eW/84mUlxa01
2XZwzMaQJ45R5GIkk9bAa9yQ2LQLgFhmsxBwy1w5WfJhsfNK6/dYtd46T11m/viKDM6ijtau8WHj
0LB5yaX8TLkvH3oi/glH+VZ5PDKvBVu70l+RxzJFs/qNYUU7WdtfrlM9Auk/ayW9Gmwo4ENwx1lz
pvhgcg9jFjIYsIRrfgLhYgxWy2vocwWJal/U0Supiosnw3AOCm0++N1mcq7aDeNMn2210CRklQf0
ng9Ljlz50rbYoLpl8ccpk4GljkKSEuEfMa8HS8ylVANznubDxo7ENcs7kvHRUhA2L63gV1eGfTjw
pWnJcfRUpF7lo1W6x9BoJDcpU4nGMcYwGK79yTI5dvQK1NF3Ug7bIMlYHCPRxEX9VVMyDj5l2FuJ
Ai1ICFIcwdoyMS6g0J4GEX46TrMWvrnkpci3M4iE+xxhui2+6rF+aHa/7g397OQSWZsWZoAK5kaM
XI60Kv/pgnWWqEbcst5SVYet0uGo9hR3UQcAnbxUtfGVFswhqH0hH4BHpq8ybC7/iOcKiloHA6n1
TFycNscRoICfSY6xjfpi4CnpdeAoYqlyi8//2+rlO5Z9OvzEIdSVfcLZmMzRKgjSt6kxzi+wPzTd
esgxGLXFUdV6HlJeSjIQ+2bZL9MyujR2wS3BXha3JcvbTx9htewrjFohVqrpBqihv5nNzU1aBgDj
YaQ0bYfaG+9Frg9jnpAbVX1/FeTVzacNTWrMWEMc0WusrMIc7a52n/DXdg4+4l4gQ3ZGQ16FaGWc
v0s7ubpxz9uFramHy5P9puHqq5GZ1g/6oxH2mxS5xnXdW9mz9Y8clsyxN4dVc4u6quAmYkbzrSie
J4iuYGDIBgYYLJUtif6PPGuJ5ZDe9ewF/NzPWiUxYFkFL+tx5yA2i9p8D9PhaIcUuCXjd2mHR4mz
Ysia5zCm21Q0B5JQh0IDxsUBmeWH9Six6/sN7ZyDUr2lWnGPg+yRduU+SMEVjYSHfFS6wGw1/tDs
L3Zqwu+DdVfy4WXFylonnpKZOKv7Ypsq0TLXo8sIzIfSxHfKE65FrZ8VfeT2jsadZdn7uE14ODf/
KBVfFKz9LKot8tjaWJGzdNVLAoXNyfRtkYdrEyIPuLq/KBgOeqz85Pp41kVyKlx/PzI3JGwJxxB5
Hx3dEeVWVcZNS9e1LpPF4CvbTLY/WSwvhCi2uQfsQ8deamfHomc2aRgULZ+cc7WZ9OHAY6IQ4AYo
dJVvalrd1VDd+LG+06z26AbjLu60ZyWSD6Wi5qO3mca9ooJFoCScew12hE26LMKQ17L7mSr6tcC2
rw4WeJLuHo/qOtAUrv1qUyoEmtuYDvDhWGjDQ4MGMiUtAU4W1iIvtRtNE8DPgGz4Id45fTIIdYwH
cYt/CBm79rOTn9mc85tgRhyF/m/RBytM/udG4xCuGdEaZEE+awv/bFrNd2EQHnecNzgcJWnz8RQ3
nCf8tHpKRYc+me7MJsDbLRH4crb7QXxwteIffD8Hg63YuHwSHoaULBbXBvuh0qtLDRPdrOxIP9aV
/6wgN7JIzkE92AQEYtM4ta2zEea49Fp2y0oDM6yoFMyX1p4ig8+uyZ4cwshSeNtIDjvGUkCMbkfW
GNZMihk4HTYVtuMm4N4lsKiWWHqLyRDkDySGIxrswXREXf5wUk9ZNJhwMsx3Tlp+jDUyYoxRyvc9
HAbRN1ze+UgQeiBCmgLPa0vGPk96J7+cJIKxYd7od9BmSEUFhDKyFCaf19CkhP4HKNAEPGNuo9HG
tmwXq5bovtOoe63HLQEuG7NlswpDDnIEffSO37Izm7sBIJZ52gbr0Dhrw+13SQdAUHX4+44nhi2f
DEZ1LA3IlkgHyAfuigcVXlLWUcXIZr02zqWN9d6NyFCFziX0gyu37Lub1dQOi+Gu2+Wp8/tPUpt4
QRUdbwnTLm99vl0dS37ix7zkebCbI4nPaSAohH8KYVxgJuD6U7aqnV6pw3gOllDxvsObyv0PQxBj
Yl1ppCnTRCYfiCiMpIW9od6apJ+Iv1ILk0jgrJ3W2HspULrR0+fwNIHREB9M1X3dFdcpiGv5DM55
U8yrQF8HUTLZNe4Rh73lWAHWIgVyqiRxFwonSSrg+a06BfpH8WVUmO9zyc47Kvt/hS25zT2gQeXo
vdSJUDPAjVOb8iyBKYWO8ed5ysdg0Emfd5uy677LrH4EUfhBVTPQA8M6st9k3Y1XWjPDh9dZ776L
6X2sc8Rz/9JkA8rNtKxHEpdqczMaImRVjLGth6IQje/pCBIpiq9xnS79zN3RrXa1YmNlFSh+Rfbd
a5OdUzH/PEI7ABIJ2agqvoCoIT/inNyqdBbW0O1aN1uQRscQ0J0QJtcFpBYvr05+oKzz3AYJYc+k
0xx1ad4jI3p4hfeYPogVfsZ6hmrcL7rU/+JNdyYbEM2ErpBlsuFp2Wm4II92UUvx54RAbWQbE73i
LG7zDahFdE3d7hol5WrSWvqMxpMeyyCZ+qhcDr67dJRoOxDFxA517kxkvFHH9tpyd/l73eo2gjcu
25O12TBLGKS8tNx7UOlKzPE5kGanCkKB2UYkyBoZ7pz3eDx55JPiH8+DVoVah9PFdZNlwrFfxV3r
rRzzzde/9AgbJzZ1cRQloLHRA9cpiMhspYVghjubBZaaPkb1O9ExboT9OQ3bnW3U11L3F0Rz3urE
Q4azDexE3QbA9RbhtCR4NCw0T/4M9sjbiUiI5x5zP17mE72r7OTLqvNP2Q7bkoaARZPW7wjbn1WD
HztO64UfxMsk6979wseOBJvXjL+dSNmEMl1SkvVVje41H9SDK/G6+CP0zE77bDP3DK2JJ4gRfcYV
/AU9JLeJnCygk1kpzoleEycfhTouIdR1ojkmCgc+K0diqIx77rD5Ugc2bpG3qEKs8pGtXhMtOykF
23EfHCalDIeGL0ltxU3J241NmX3utn96SQYysZ0vUI3rtq5fms6kXHPwhELCZKJ/RSFHL9KY/4Iu
vUWZ9opMfy9H562zSs74PTqt60/cAXPc6WQOMx9SIJy3eVj69y422wVVc9BRrGMBVwK1zMIY/FI1
7iBimGaZmx9VDxogkwGIlTq+OeFk72sx88lohVkJDdIkQaLeHGdyCeD9VFMAzZgXrMS6tmzXB2+4
11r+VTvKseDsOroR59bo6jvdUZrECaK8PEYBIkpwC8GU1JBCHGSXHu3P8sul4ollwSbeP+jmT2cd
NVYIbNvnYsg53wFa4N7EyrA3Of5ZTy37YO1EMuA6RhrHT28moOeJCMcOPmnXfTiErMtKzPsYm1f3
iPHO9v/7sJFL8Ii0LB9lB5tDtznnPkPc35lkrUvajbhQgH897Z8xezdi36z5tLnpIcnS8KzU4Zz2
kb1eOiR7nyK4hvWXA0Ymr8N1nsotfTWoJrOCxJQJ9a3KxTyrn3X+xZN3hoAV2dziUG2Bf8yIncwz
9RBH5jIwM9KQ+qohOTOy6VTH6WlMEoBXvvVuZJfCe1XRLkrQGvmZjbBdu+aB5N7nyFnTT75bBQ9K
c/HSW8LrXfM5zXIi65WVX24K/k0UKy1K5hWoJLjGTKqMirNhHFHb0p1X72N3CXxybucr0oAgfOaZ
q5PmBhnBTNcCK0wmJ2mOBpRoq4oA7zB8O+NNQUkwGg7ryLA/TfdAzZ+1Ykf/9rxQ3jsWwzHx6S7w
JyQIOvPIDqidN5E9i71gK9p0U/kuOf58mv84lCFPuauQk5iA1gfaBhNXzPc52QNCzLjVPB8xsDTA
xw6VBsHn5TMAB98RVIQYkaF3/0ZavTzymo0s5oH8Fhgy8xoiDeuGnM/Iau9D+idYTLdfZf+0WOJ1
UOnUEttitzS0j8KHk0YmPnXaXW0tpPkbg4kd+03DdqKDSZW4v00BeoM5grtjbtRfWf5m+3fHRyZ3
Dr4RnlueGXr+qXb/2kB5VN3016jJlJ6B8iZ1OmUiIYR+akAPPSHunuOv1faPYwfUn7YuVk1WPf00
AbtqkXWsLlO8Br7NTOOfO1V/Qt5Z5Q0oqY+0L3aaec7CrxgNxY0v6dAdbRfqFtyzxnwqY/zu678u
b/rBmLYIiEyPtnoqbLZMsvi5udEblZwtJCOWVTlTrUscrgJ9l7nHyN35Cgk1+xSROgoRzEz1mAX4
RqaIZZUhoHGLIb25Pm+NNwNL9zCN2OJtYKRRe0iGkFqQ4/L80cL/6U25CGDTNuC8uwZABDecT8yX
Q+Gy0a6y/00N7jnkh6Z5pckjSbCJlu8iyuaeac4yrgVWL4swmPAx2apkpteAcZo1S/TcJ410c4h6
STV9ttzRCeGfzHwM/Z7VPKxYH7NXl14xcM7j6pVl2UJCKC9Cbd6wHrJjudHZ6wC4zcZgEff5ujBY
BBIgs1V9G/d4F6zgYcBC6v40+ncp7FTcW26cWCDz+IEyoB+DTsNR+je5ugZsVWJEO2FA1RMcgxoD
26/RvGXF58A8bcIcjfCc4wgGlcHNnMLQcGAMtC7duCGPpkPgMSmS0xTQGmwCQ5gCNPEwjZ3tnADf
u5jDy+G7YWGTt/90+2mhE/qozWbtcVlGAHKYvh0gidFDkuyLIpzY6Urm3mpwIB5rH2q1z5qIydea
NzDyS+1IumPhQBTH8KbkC5/c4Mj3VCe3oMSXiNDBDqhWt2aGpqNrfyUNrFDHI83Y52xbytJe+sxn
KkDfDKdOJjcBw2DOwIdFrg+2lfgXsomxLHOK8HM9dzzkEYUdDr++IMfwkkziIuM4SKAKMpHHbEDs
b7DCp87Lw+0iPt9d0B7r+NnyFNNERZ54XXgdfoN4NZLnSkT6phNvD30bymp1DXBqeIDXBoooLIU4
jBafx/KvrN688aYp4lizjMh3tuQGPBKOBjq1ULCBJ5x/o8SBHnrVyIWLAU8XrL+crqNxrJax0e0T
fhmyYjNHVhv3BJ4G0PHFstfFIm5KltWPJLp4yrHOT1BJPNLZKidoQ2wFWrQv6AKCz6gljyz4V6pn
rIFh2lHaYuI+/7Nc8GLAlNYxT8vMf1edL6Fva8vA/NdtRchhYMy2tsGjITiVrbkMB+jiB9v5V5Ws
h2vU+R8B6INEx0wBwIPaOYOiQpQmI0anQvUN2EXAMMeChiHJYmp2WTkVkMVVo5yNwY/hLMv8XSGH
ZRGXC9K7w0DfjdHSzBZ19JtiA2lfPW6nsRwWIfuLJq6XudwY9XrEdwIFAs+jr/6wUx7Z0xGWKLGO
ENYpNAONLJxj3xXYiFSL56Cm4uEG6JM/VCI6df6wx3Zb+oTWX0VBfibLEakAtcHzicRNlgdiVNj5
WM4c2njb0YSQNAelhvC/zgqMmOhg5Psxlyn4YUYmOxunnNIcKj3HZBvM8yGeG8q7oWOrWsakFdmK
LXrM6hiNMGDcR+fB+XgBpDlDBrB+R5Pul5D5gt8YNU+EJ9fD3cnV27dnCJTwFlOurSkaLmcla2ZX
IW1SSezSwI9YQXJwXJOl5sSBJ4CVEKhNK1ijmijNK/O1ZWx/e8ZZA3KYtOZcB+Ml5HMou22u5ase
vmFCLm90io8ItwfgXwt7n6ttNB7Bcb0zwGIPWP7VY8f6teWsZfGC1yiKCJ1zS6wNvwLQ9oWaxXj5
kAKlXE/29boKj2qQ0j/MoQYajZn+dM0kBSpvpZccy5GM6uivu+DTsL9VB9Yo7t4R/1NpXiRewlRi
ZOn+RcU/v05WNdA9H2Z7VQUYoBDpQJy40P5roBte9AlVhdV8Q577PW1YN/vviRttDUZim2mQgzY7
NwQ6nRGhxbwpuLQ0Pm/CfPjNMyoFjKPCOaVIOdm2LOESd6mP8Unr3rzoMGaAkLN+E1ck47oPxXZh
DkTLIh5WWKLmbbP3gkc9tcvWTAOoBvEpJKYJPJrrnj1Q2dKikaF4ZPuyTj/b9KeJSAprx8bJ97Zj
f+fdPcwgLQAthmqV/5W8QzHZz1V4q3G+dOJ/TntsqjetOCu8fmzvBWC3Sghh3qUbziL91ou/ur7B
tUfhb8m1EyZ32DvIWp2nybb23vRq3XTA1Kpvj0EqxskfsBK08+uEuymDjUxYWWoEXf1bhUlctK8u
3ULzU0A32J7c6qAJOEEsU9W9ti0lFYOy9IC/hHDGFJIDO/w+C3BGs9ZXlj4zbTb8y7R7yIvDZD3p
s5E0q5Xz/zrmoHQk6o2PhKe+rxMKcPKNPbSrSn1LdUYJ3BNWdi/i90D/V8hD7d4b9dkOIElUfhZe
4eTrHDVad+TVebGufD/e1vhfZHlXki+/f+gWOsFwDLS7qjK3nFvJFO1wJbNrNC4TnAeTqBqsE2kR
I8Pn4gKjx1nIn7z05L1QYfyygByNT2SDfQk+CDgn6sRSiS9QIj0WV8Ovlf3j5cGW7l0y28TyNuQ8
FabYr/qZGf2iIVKiZiQu3m3zrDm8lK2bxYRg1exZ2dF5GV8wKU8LfVypd4W58Uy0tF2tPsrsrah+
B/VtSKeg5KUu2LRHmMP5DjJwNlDQc/2SIhNlfFeu1pHE5DHUb7i2l7izUqbhYgRljb2PMksnere1
OwlBkf10dGUk/bEfj3ZJNuVehNvMt9BKvVkbfBgGwAKe5GDDF4wZ+HmyPanipUPxhIfZwODQwgWA
6gTNOs54DAzk0qaKkEWXEVXAD2KDtKrkqc5ZIjkHACJqwRWPozdlU3kPC8QJVvCe2S87jI8qoK48
/jDle+Dz/UNY4eCCZ0n5zsaTWhxqSSCkUddNkhHtKn6l3EucR2a3URB/vU1jeoyBB3SXXuws51Qz
72sjCAEdVFyyKfofVBAUPIW1/KUZTagOt7S/Tzl3DyFIjDA0HJVnwr7OeSmr36ZxFxrFpu9eQTC/
2nN63RZs04LQ3fpKf5kMDU3xzeZvICo5iI+CaT0PLrr5JXklNsnX2BMCER9t9q8FzTfNwHrF9xDS
zIH2ZsMek0CXDIxTo2Ov1HzZA2TQHlp4C1jo6ocoEXwSHHbyby6RBYN/JX+dch1w1B0cfYmVNgSr
11jXIQAd/WiwUqsU50X7lnOdzQ3XN88IEYg8v+epGDKtRRHtWrlVeMjSpDWLiRHo1mri1oVI5xzA
/fjo8xRLbzj5CR6QsNCuHsKUa39UEfnlnkqDJjwUw5euHd2e5Im7YWDsAxLxMeqia6xNNq+pLJlK
N5W6iT18Iar2PRV/KJU175AtFJoOehIj5bNP75H5a8JIqNmRB5BIawc6NnnB2ipWBQmcClobjACt
Xxs9rzED7h0KtC52PhKVhKAxPvKqA3i5N5QL3pC0evcyUBRSrob04YaH1iNCxMVn9SxFVqG1zYNj
GHzXMruADqpbHs8twrvCqd0GAwbkB/0ZBCvGKi7PIflUYTB3xipHZ3YLlJRnmLNBIF/NY6A0vijD
XFQcCTClw8jY1NVGNc5mKvcNNQaRvuqzc0iQXrRfefKqiGGW2Uel/OAe57PbOfW1w6tJs05KfLyi
ucorO6AmkP+3ky/MY3aCDk3BE9Ol9h1SRmvhUM6zbaJfm2zfwmGqpzxEJc+q3IXmj02mYjw38NCQ
X9vkYdn3IvDmBesXecn9V8tQYlJGgx9OPVhcCDmmpDZ5mcQmTPIqK9+9avIWlleIcYb7UyuH1pWz
Lv3zm11rbzhfNmyTU/8UuN+Dt8dXIrpPp7zxqJi140nD6whmaSrtSYED7SP/oVeHNtl7cM/D7p8b
kq2HL6BeInYDQfA9tpBjZp2CYPozFmSuJp+Bt0X9gOPBThrz1nGIg5kRHyL7O/XWIqOwht04X1lR
/dB4ww/wygMIRcUOYohisFFe8LDioqUvQlJd4ONJ/wtY2rEwSvN1IHZ58F7VHFsS4HRHBh8Rkz0r
QBpEe0/5SfyR8ZDvJFUXaQY8tDoF1VddGrM03LHYCiVQGm5pHr9js4/AxqgJ/V84XdgTNdZI3YiK
4yQ4tPDq6nxbMPxK6wT/b+hPY7RSjG9RPRISiiFBmbF5Yi2emeVaosE1Dscj5sMcmtn0EsHQrRJH
H+FdtiqrtxoL+7U1L136KKp/WnoKYBL1gL6c6qvx/zpOTwX4laxplgbrDHtyctVvVfFTJPEW9/Cm
jW+FTRYeiQp2qAM5ne1iF0007muaG/CjlpZzKXD0p9cCwBzBiUwrIQ+/G3CptTsxvRRBXrWmrjuc
fz8e2o9BOVdw8Y11LZ6qvLbi13WVlwCAqcGT0cpxo3hfGafY3Dg25Ydp/gpzV8LPrbk2K4fgAZEa
h9BYHV7puDr7HRhBNklCA5GB8F3ztPIFxQzet2ruBPO2Wb9U9dG13211pgadLKO+yOptHl5kupOT
DZ32KklgGpctG4LNRGb2/R9JnY+ffPxH2pk1x40E2/mvOO47wtgKQDl8/UA2m5sogpQ4Wl4QWrHv
O369P4ztO90gDIQ4EXrjDLJry8rKzHNO1NA5rMFO91yjfRXSc5zOnYFsKbW+7fLHXP/eefQa3tTR
l5ZDOyg/LRvNIJK0SvyJq1zqX/rpV92/OPLaZLFtvC09lbF4anX9xVGp93lfDfF+IHcWUCCiwDul
NGAYUDkRDaoRmKMHs3/Ui+u4I53N/jY/B+B6uBIoVl1CdQakKSSS+ypr12yOpp0QFJAGGD/V0VM5
POioOJQkMcKxu6+cx0iNIIiY7mZNtkj5yZCpwb5QQ4+9n7nyUvcWDW3qLU9dsAU60Cfa/xv/siwA
crOcnfcefpCLpHlfZT9MZDLSiAq6czMGj53Kv5eq+kV9itkh/JzUR1rHWly1Y30d2o85D21aRGL/
s8N+9mP/aPAKbmhvVUtwG8UxLeBktFw1vm/9B0qs4Lq/Jc53IAGqeBEN5Yn2IQQyq/e/yNq+DxLc
27Nd/sg141rngrSzL335zSmovnyhAdpSMxiv7oLkXUWjrZl0PFqYrrS/qDvUEuBXamg0r/I5CXHs
nQ9eptyYPiWXeay02T/VlnYo1Rda1C9GcOvTk8fLKtE/qcZPhcQ4ZZmgeJ6il674req8jsrLEM6D
evxWWR8i+RJP90P4rAy37fickniJKGW2oASHwbl0ZH7pVM8ZkgUxchk/VF5yIXMDVWJm2VSB1asA
xIwgf2c2H6r4JU5erPJTbEIWpiAlPvyITRg/6GtIYD8FORx+MJtnAJ5x99MbDpIoxqgeo/beqj5p
QK0N3scOoBtWqP1d5PdK9gB9BbzGXxPtYKiftMHHHV0l9U3RQkdJmzw70gT8ZkuyuuKXAkcvMLC2
pXz/oPC4zLp7anp01b0vrWcz/aXB5hrm1qVC5pTXRCS+pOgZeNP7SpDzIfNK3ANe46LX3ED+bnhQ
6OMPdRbX4gWUptBHQrmh3WT6747YOQIR3sBrOgIc+Y//9t//1//8MfwP/1fOXTz6efbfsjZ185CG
jP/8j9fiwdK24e0SEn5s6dgLFeRq6C0xSWdyaZix9HdTviMevPZ9x6bDkayTqht/y0+eiPqi11Bb
Mhsmt2nfD9FtoP+x+DESmf9831wo0veerThayPclojukPHfUU1/rh6KPqem6CZ+PY6l/y/2e/PzB
dgphDN7kEvjT9AtXynGEy+vP1+DUyEKktCZ90qPDOblxAE/oRfQvP79QzJVTaNVDw+dtWHDyp9L/
8oafb+iOpTtSs/SlbvNol6MVF8rkpvVXtza+bX9dm5WK/8++vf35n/8x6xejPi1VqdmW42iamHfY
yRI4mge9Y2up7viX6vR/TfYxndvMLiENpy2wiA9hDW1O/7htdmXhparrKhlPNhiGz636iqW2fVcI
2I7Ld0LMObSoe5kzm2+xI4SqCxvskblYHNuhqSnMWuFq8lGrXdgTxvDjG0wYumGbQpNw3MzSzScT
2JrgQCzUTtzWdOCPsNxEJl/tDC+5bWfepouFQtVXl1I1LN3E1LmdyBdQMHXoozkglg16Vp0Kpyi1
j4iyfangYQ76fGdo89q/NmmZumVgU1gLk3C2DE5kQimS+9FFchf4P7eHtCKOC/hI59zbFlvBWuyC
RI8n4WWe7erZzx4KPiQdib5JbFNEgYcoDXamUFsbkK6ZJhvd0G0m53wORUE9PwvUmS4bnpCB6Lay
n6UKp3lhfGms6k541nWfB1cVmqrSDx/G7ONgKAA4C2/H9a3+FByfw6KaOrrs5z9l9JpGgaXPQidC
vaTTIqJLZXt29ywstJO7KomDPtIt14cxn+5BdJu2DSxFyXEdCHbjQWyck2E6i8OVOzJzCirkbg6V
gyWPPVc8CHxkR5Q/nSz4KVSDe0JntqRqL87YqNHO19ut4dYZ4Aha2HgjbY9Ff+UHZxOOTYAK0l+X
y70Yt0kJET9inEkB7/Olph679tou7pz2pZ8qXqf1J6VJweT4lyEFRJsHa86zvL8N2oQA6ZdVNiBb
Lv32etA+bP+2V85y/mlStYRpWvPGXczzIBQH6olSd9v83vyl9/dI321beLVVsKBZ0nLon5KGvdyM
dVF0VTDVphuDfDBrymjljsNfswDikn+mZUkkys+3u2LNsE3qZS4U1B3tnc5OIPT3B858laPqFiGQ
0AxDOIYx66OfuGHR+V2decXkBsmsnPmlJflZfnDkw6y/ETvvw/FDr36hwbgCzFTu6Ii/vkVn67rk
OtV0C26/hWOhkNs4LZVit26/8Zg3abIOPOj3hvuJmrm8lo/WC/W1P141g7MgNGHrwtD+3tInQ+4h
zrZ1Tx9cCyIIBWbIP993fNVRhTDm+MPUz6e0TSKaUdtidNXk4M0aqXdK4P75EDSha6qtmZLDt1y1
yKtK6K0YgkdvaUiettw52Gsbw9CEEJD6szuEs3CDOhzfg1/2g1vwTi4BTCIaTeqCjHfzSFRl/LC+
iAhyYATfRuTPtse3cnQNIitNOJJQx15e2lYBy4eRFIOr9f6HbjDfCcf/6DnJjpmV02XoQmiOZVim
Q6xzvlIp+LpYaPboNg4KCYNeQawYJ/HOGZu/sjhiBrvbpFcKQ4a1mMlQ0pXWRcoIQX4O+dlw68DD
p84cWqjooOa6PXWrYzqxtvD5lp8nJgWsyXX8/EYPULxTd8bzKvxwuFNswdHVgb+Zy/FoFdeaVAT7
W35wALFNrXUrjGOh0aWCWAd0yJP+aXtQq1Po6JZtzluSyOd8obq+6GMdgAK4Sh6iWR186g3zIYYm
YLS6GSPztG3vVdA4D9Hh1lA1XRpi+f4ERyb6AnI914azuxfpUY1iHlp0r6hXZkUbrZ3uxFiryyZx
hcyprRrqYtliP82MODdGF5wp7/axu8s1c2e7r50q/cTGYrtPnSrtttKxkX7RYBVNIb4jnbU9dXsD
maf2xLuqYUzTn4eRLEWMuwBuY+5YWBuGIbk3cN6OThh1boGCph4NQYiFxoC6J0IyfHw3MLIdO9r8
Sl8cXMoiRGqUZDWeeovLVx1LsyxTvXer2vahVY5664hLhLHAiWpI7xQLcptU1xEdC7oXPTNjOExY
vT+eUDr5bQ6bZCM6y3CxlYVw0pa9r5PEo3fky7/6vFykKgzRenU4H62KEl+dX+i1vjOAlcNrGvhy
S0pTxXEspjHt0UPogQu7Df3wNnRD5LTgR3lnaCDvcRrb45kPyqtFw4hmOIZ4/e5HyE2HLsGAUQGS
QyP/PNCQlMADEIzOjqUVP2gaDpGvAOP9OvS1K9CyGlSl7jCof+nCP1aWxa5Auugizm3wVv7wJNLh
QqOjaHuM6ztT8i435gwQIe75EYDiS+ZKp/Wu7D60dB/2LdV9RbssBawNN1oHxR4dKhSEtu2unDyO
gzGHTVIl4F+44aATltppTu8iPTsd8jQLwV44/VWjUyPZNrU2ucI2Ld4viLWyd85HCCiVrr9KDq7g
dZRa177yTtIJ3v0uqbLHzeeKhsVtiyuOi3cCMTAXCXmCZUIikUMOv4sxuAbVg5Qy+N5rYW32qF5w
i5G7UY3lOTAQ+snaDiXybCSRLukhhjUWzdc3LJIlTV4knDYTDNb5zPlkVmxILQa3nDIUNmzwuvRb
oyH+huniupLCsMmxLUPQYFQKO646QtCcRge/hYUnjIP0ZdvK2mm2ya7ZAmAiocbC16fSq4RQchSk
HFTQzBtqM0dN+eTT37htaM1JnRpaXFuG3oq29EqclPdN5i/a8MvRP45wv/JyeospnZe/TTZKM5bB
bauiQuSLbHC9vngO6/QDlAiAf8YfskPZ1u/8nQ2xdpQ4SQYpMBXg4fIo5UmXJIETjS7kP7R4kd2v
yysh6ivVAsL3O++o2APv3Z7Ptc1u2zbJB5sM36uXXeRDb2B5vFDaGrQaWT1R/Y6Gj9tG1t6PQrX5
Oo9HdvryiW+poVIXPazpvvoowCDATnCpJI8tsOAQ9jKfrllDfQj03zkdFNu2V9wFLZWz8wV3ywDn
v5/EOWYPYYwRqrpbZiPIanB/EJD8OxPzHJ+YcJpSk42YdNdJaVtNr5W9MHdl05+NYRF09s1otkbA
GFThwGd/DNrbnt63KCI8/P6GsRgaelZcWQTwC6+kTqZuRElm0NfxA9WbvTfW6mr883l9EcUMsZyc
MUv4PFwnsGYme+WKlf2MAhKptNndkVdaXH2ISRa5EmqTq7V99E5PR6BkY4folyKyd388VbbqzM8P
XSPb//flf7LsVZzSB5n3mNJ+N+CrEVXZNrAWPpxZWAyGnrZs0nJ1ckP0Hj3hwsk1KSGY6L/M4Kcz
USFNypsIJNq23ZXtdmZWP9/PkYgNZDfaya0i/wNJGMSJAem5DRr2o7mX9///DFLaBtuC3Jm5OD0e
AoH019WTO84ym47efyj04iqTkNvBVxpGGbry9o+qHt6PgRz/3P3ZgHpNcqM8/UmMng/Vr2kZdfqW
N3LZIDHY9t910/86FcVOfnDNA54aMhYb38oAr+SSZFMUZ9cw+f4wWpovBhoAY/EiFflzCLJLNvSX
LJWfiRbeMk5LoxRl8USxlg/lqhrCWvMi9mr9GTJWq7k2nMP2rlkJAWztxMTS0daWNXR1yma1D+a3
SoMH4AaA77aRFf+BEWFwvqk4E/+dr1etpbpRTxgxpoMA2TZcb39/fRD/fH+x9b1RUQsBK4ILaXwn
r33t2Dc3+rDjOdac1OkojMUoGmjvsg4rRnmlGheAIPbGsTpPf4eWvIy1V4XB3BobqGN53ceN2h2C
FpqerLLfMox/jIjFnvZtR1Ep3yINWVV/DRBJ+0VaXmiN9XF7UVany+ENZZmqTeli9lcnjpbewjI0
W9J/In+gbjvULmSK2ybW5+sfE4uwUvqV7ZcJJnwabbXhmVTZtoHVMRDUOSZPUJNU8PkYFBiK8zqy
WBCCO3Cm9IlahwnW1m0za+MgASFh/RUqUf8iUogbIJ6jYtIMwLuWPradaVobxennFyuROI0l047P
B6190H91T11vHrZHsHYCCUbxUhrhB1nl84kaa4DtY5SraBAfaFtE2mW4RBly28jqOChpUxcyiXWW
obbXAQC3B/o+FHTpgrH8lE31jR13799ghuBTkOAgVbh8FTmJ54W+hjiYY/dXMqqg0ZpVSscdp7W2
6FyeRNjkwCQPlvMpM+M5EwBWwIUnPb2PNMTXeHipO6d9zYpJgGmSGmIfLyMr1VaEpYQEI319VK6G
6Q1LwlpoQqVMRzy1WHcr9YXqwZTkjgbAf4Q9Etu+yvQ3HENSI5bh8KpzaI84nypl7DWksDyeO8Am
u/hbNlMz1C/by746U/8YWfpFzQYiaacYaaCaLspParX3VFzbvyYPmrnqYzJXi3NIFJ11viMG1qKi
Eex3Rh9wuVcfWx0GKU0yuORwXxV3dNJmESXBwc1FUb4rhTIdIWb5vT1Xa8edpfgvI4u9W9YiBgin
Dbh0D+aV72D/6cm7GbSvb7BDF5BJnE72a7l7aQ5P4dHoeVx3gHYABt9HafzTht9PM3Zz66uDklSk
HO4rNsJilxm1MEelMkfXA0WOKpYHHHoGne8cmR0z9uL+jcnJ1VLDjLTpVT9MyYPvgGPZCbnmq2+R
qKWVhLiRw089yVhcjV6XFUVjMnOBPcIIlsGvMEDucQPTUE+qh67Y2EEzsFUt9X57zdYsC9pHaJ0j
I2Iug9YuT7RYaSkgsHbfUy184NYA9GlD7zfGCirRqoF+UpZ+3za7tu9PzS625OgXvUHaj0y7gPak
DK52a3/a2vkVc72W7UEVbvl0tGXYyiAF0VKkXg8m0/AOUo2nQxnCUmrUgMPa0tbuhyqfHsKZgCtB
8Qs9BiW9YtuWt2rgBNfSz9r7HiqqPUf/agKkatJkMAfanMtX15bIjTaLVJTbauGB/O0RKW3TKf9o
pBKasCzvjiD9ATpEuv7dkh70SdKJ4Kb3aG/U0uFWRo34MedWj1md+o+VKNDGNJv2LtRgyNOtyrvt
E824EUGjQtERTFelWlZXYYyifES9nC55tQcfk4uoeiZP3wDh1bX7UWt09B4b5apU4ui9WYDzqlvP
oehMjDt1ZJ+j3B4g1VFh4chGRIUiKe8bOo5BdMDBVHBT30dI7hy3NwzP/eUZYcYcip6aLmj246yc
Xyu2CelGX0/eo+yM8N7JBCRJ5WQfjEAA8qAIyVSbFyqql5FSGQ/0XJVw9xne7VCAM5EgvI41LvgQ
l2iP5Dk89rE6JNeSUhVg2Hx452RteGnOUs4imzng9MY8eDA9wTtdhOqMpZNfRJ/bbpLJFDB+XsHK
ZTpoE0IKXYzU3AYd1sJagZdyMMv8Luq18aFWAL/ABEEHftRaPysHFkrby62DPdITVHhOCs+EnN4P
wZggfD/UBxgCPdSwchqO+7i6qmkLuI5zziKwif5GDcA0S6FOcFyj4tVRHLjKNSUhJtE8XrcjghE6
3ARwdSCnHY1HC0Ey2re69xiYbmOVMCnKoJwNlRHukLFqburU/GJbyXfNCIwbFfK8Ox85GlNNr708
sK9hB1bvqgFe0Y5uviuhqpXbxhrolXCCBNzXYXIYg+SzaYceck8dQiiN/oMsuXUFx7VzEGr8tWga
FfgNIuotyZaDX2TdoZt69da2jJFa29yC39E4Zyqzm4M9+8YfBhQO6qy7KCsYcewECjEjNkPYtto+
OUKiXRqXBShd0BqwapYK4P4p0CxCzALFMRqOoZ0x0Rwxpl8lfDh0GATI1aYVrHU6ONYszspbfFD7
nsVXr5qu0C/nBkmIC83uvhwquvMHEOOigsK7tbyvet4YN4UCXCF0+uBQJtF4rVkFlCGqDyUkSUnY
UozUBHuWKUaChoL3UnS9cgl7kw1Sdxx+Nfn0Gb4lgFEV3BpTEiDu5sfpN8cDTaaGoE/rRuqHKJ5F
XUQOK0I62chONo2B9mSZXPpyaptDDs6PtFuc3dg9NA9jDMA3B556Ycvsd1Ej4+V7oP91eJ7QwVa9
v8oyHH+pBqzi0UzCN9+bxzLv2gcbgSZYCYYm/BEb1fgAJeSsym7qv83Sd45m6vvXZJv7dzIil9FW
JjjTzOsPcSzGi8S060dqSM6FBZn/0Wq04C7MEqiBywk2eYDvysEuuu6+pnn6bgCvfE3ZHbDJDCPu
K6+9DqTTPqWt739T4wLQUTZlwIFovgdkUSgIQQUAyBrZ9g/5VCQPWqTIG12Fkc/JreTWggQN/YVS
gS+FKpLsovxhyvrgNjTAjnfT767V4bDs3tXE2gfDhCVl2ye9ig3wSFLgu/n/6d1aVqPVvrN7K8+9
x9FGnrfu4Y/gP/w9ePXHpmw+bht7dZ3NxuagikKJSXy1CEdLtcgSv6m9x1oKOKSH+iaHdjivwB1u
G1q7mXApDgvHGX0Vkuaj4SC1anmPMM/MUorF3tW34sfJRNr0UfFKpxv53I/roWo1foAcVxyB+Mui
wh0ia+e2WJksWpmoXvIq0xxj+dCxs9ipZB1aj3FCZvM6i6Djvd2epj0T8+Y4SZjAyRLT94MJaKwd
ZN91H7a/7mbbyMpa2DYOVZ93F9HC/PcTIwkXBU45jFyJ0Dv64TvB3+rnpUMAQvM5LTvLMejFKMdY
RC4uwzpYcmcnrUwRAYgJx5Bu005j6ee/vrSEFXVyitwOulsd1KkAjNV//PMpIhyYHx3WPIzFFFFt
Cqxg1EIX8tgKlfN2ZyutzdHp9+dBnizBoBVNTXde6NqfIkDYys42mo/tWeS/iAMXkb85VcqkKIH9
SAgQxfdm/a6yIAyu73zn1/ZErVriODNH5EqcZdInjwESEfZaj/jJizC9sZPrtniW0AT32vO2qZU5
oxvE0glxVZr8lg9BaQsIHmrTgr4zvwy0rzL94xYxps3k245JEoum5sXWSkUbRSP6JI/gjmEFlejG
bA9hZe+apsazklQcj7JlxST12sYk+nEeS0gBEMpBlXSv33g+XculPzWxOH2GBJJjziZq7SmmGwjE
fvTO/7w9jrWlAKyg0thJQv8V9EcQpSCfpdq8EJ4Vz917Hq99fm6XpoODf6+ab1NvUjO4fO1Hmt9R
nUcdo3vDQtAcMLf3WLQ7ysW9F1R62JVS9R7zDkB0M3XAk9EoBZK042vXzsepocVJzAw7SlWz9x4T
mb43KhM8pX8H7/Kx9+QdauU71+Drmhxb+NTe4h6sPPQilGrknvXC7EqNGqTeJ1Dn8UymnKSdemnp
XY1Qqqgu4rHtHyefEsD27ljb5ZSq6MOlcMZtuSiSgK2txQDy7FHIx1751bXvhm4ntbFnYt5BJ/4T
uuzUyDRM9NGtoT0nzbNU37DH2eF0j2gayJzlFqFT3rFkGXqP4VB+HXzUh73C3PHTr3E/LBdt5GRY
7Hmulv1etrDqKeMljlDOpMH0dryMO9DNURbdKFV+5wXK0zENlVtLaa7s1vlktuJ6e7HW/IUjDKLA
GScGCeX5TNoQC/fQnSqPijX8CiM6Y6Pk0+R1MMV93La0tmYOjf8mDR14Dn3hXZvAAsji64RoiPIW
uUBDoSiPkHX8cWfMPKknb/pFdi3KuP3iaPAeFR9p0RGhojh5L/Poz2eOXgtBwYZWM1L4i21e+BW/
Ipwh9ELehfKvePgeUfKAzf5qe+JW3OGZocVm5+koMjnVoTscR/ODqj5vf37FRYF0pJVNUMTXXznz
wVGoPY955A65el9PwNrtJxMhQKJsEgEv/87Y4noKM8MqEMCN3N7wJfRc4wOvN8gdGyu51GMYkpF0
/LRtcmXf2ewIi872GdG7dEd279VOpUaRC6Xrleq9G8McdlRl50ZZW6T5PpkBqzOcaLHpPNsY1W6Q
kWvK9wI9GXsnql45p+ABwA/hVQFaLj1FQJgKDbQWuRlcZQO0ho36g2T1IZF7/eUr83VmaXFOY+oT
PW4pciMLFmHFRBrgo4SFYHtV9sazOD2TEHYSZ2rkivhrDoVDUduUdZAkyb5tG9obzuL0KA5M7LGm
o2xQuKi5dYUb9jueYNWE0HnaGkD0yCSe+1AzCBpTL1j7OPzcmFfReGWpf76JaYTTgcIZgAFp9j43
IaC0ygK74NUTJ6NxEaRRAM9XFDzTZKR9356xla2MLYv7SJ8hO8uOF3uyvUqf6sitzCsoQcyr7c+v
ztbJ5xdDUVulC1SvwgXo3lGa0fvIUW+pwt5tm1ndYCdmFtvYC7q66f0mcqFOdbyvBd1XxdHzdqKE
PSuLbRzS6aVJb+YLUu4EXFEmGsGs/uX2WPZWZLGHNZOlbyQrEqI5WpRo01XutgVtno7Fu4FFJ/HE
kuMq1YX/QuhsaCi5R+5YaPT2mQm5uMhCLhXK7vGhzZFGIlkHWYlMzRTlM0NeFn5owgQT528a7T8/
ZbFBJOU+Pw/4KTbKA1A878Gr1mfzn+8vdgZ0dZHi2LgenYN6GKvD9lSu3KdUDy1ekjxVVWeZO+j7
WNF5vXCf1k8pKj/tsxe7Rnjb+NpbJurE0nzSTqJgkx7DGhIo7hzlF7Ku057rXN3cJ9+f/37yfYVN
QUKbI6RkoC00D+YFRGdrmKov1WIPkTgHmq82IA8s0h7kB18h0MZOASeDKDtA3CtzGC4D5fvUeldO
q8Hk2V206c86Om6v1OpG4EqlDZSSL/fq+fgKPRA+WYTYTboLQzxl5lsOlWBI9CjqKJotDURGFwaa
USUuEuZHdPf+ChDGkdpTJFHmcZKLVr/tp/tOukEF8x7tGX8+PguULC0fFIKpjJ6PL82nIJtiSKh5
drZo+O00yaxtD+CWKnALkm6vcBBFjcrw4OsoMolv6Ov1R6kfLe/j9hhe918ChAHMT2oXMhnAiQsP
m8S9p5dw+7gjNa7qA/z4VnSf+KiIQ2GuAZZFBlmBnXmvh3dtc8wNLdiU8nW6yZp/TNxP2K3feTCn
7zz91j5PnzMwGEkS8xXAyEuQ7kFfNYHYjVQ1yid/fonT2gzYcS4mwJSz2NsjnfmTg7oVmpDPJoy9
O22xKz//7PMLHx3HY9ZHks8HqCDNaLOhPWwv/I6FZcAL9qnR+gRgt+WZd3Wlfkij3LjYtrESisBa
4vAucHhh4XrODwg6L0WdmWnoqnV1qJ1ffv0k8ud/Z2O+Lk6caBp1EB0nPBObmQ6yg19NfFaNPSjl
6mzRWctAYDLA35xbKSor7DUtCt0S2Z5e+ajmN28YBnVTlbZRqC6WbZC+HZh+4hmhK8R08L3fMbT4
TtpcbVtZcSl0B9uCu9PmRbMkS4hEU+Yt0jLQ7zxCYzsBKrF752DSBbttaG3lTw0tQnZVdlXrtwwn
HB+D+GhDDK/Bob9tZG1RaOGljXd+d77KEIxKN5nxRJZ/pGDtgUcbaSbaNrE6Dh2QuIMnIU21WPdJ
SyrVisfAbdUW9bvoxYmylyw3n/6dmYUT1kd03asUM2OP/kcSC1SmlXY66MLbaydci0RBAs+QRKqS
dFfMQz45MEoS+Y0IOmwRcMosQDQO7kC1eQbE9jUrg+sBb41UgbzyYDEOh/hDbHp/nl88+w0Lx5A1
1E9Gh/E6DlJWpszv6jB7ol69Vxddu97OLC3cw8RD2/FyFTfnWO8mUFahjkrd9K0qExfV34sw7h8L
iCYb8dnx96yvblDyInM9ghTgEn+d1UmKiKEZuFV7WQNnfcv+P/n8bP5kJW1rHFAPswI3dA4aVbTv
25ty9ddTvyTfzcv4FezZQDW19JUycKmZTxdRwEtSwqmybWT1gJ0YWYyhzapS6/sWI6VrGN8ChMy7
vL96gxEK/nM9BbTzkuYmD8ZU1LMRad+OzTUtBuiV7QEw16aLMJRlptmYjqfFSOwQWqSmjLmIDHSL
Dr66Ew6uzRTPdIkJUgewfZyvdg+Ovk4ih9XOrpB5lNAo7vmG1SGcmFi4oSBLp6RBnMKV5ZXvH+zD
9jKsf57XxxzvccUtziLdKHCljhTGCzD0KbDUdPq9bWHlkUOb9z8WFtdOriYtHAfkInkbitpVwztF
eYd+mDZ9a8vvTfeGKO3U3CK538RlDfs/5nL1oxeQcEdMaXtAO1O2THvS4Qb9CXVZN0EO3L5WdlZk
5S19Ol/LqKNyRtFXJSuiZuiWKsPNiP5nqbZXsaY8Fdbwc3s08/Qv3qBn5hZbmLx0k6pdjESINR5M
ut88V+puhO0BsmEv+rZtbv3E/Ndu0BfbucOzBNBrkIhQ+qtcmaC1LXQPVsPh078zNK/iiSPuW2/g
IsWQlf/0gqc4fIn7z9sm1iK3k622ZIO0yU1XlRaQNPSvwvCmLB5ITJd71e3V7UY8NVeGgawvOZMg
wQ4te6BWoaQhdPPRocl33ux7FhY3PwKQCETTRevayIb0Xyo4qbcnas/AwslYYwV/C22wbhM/Qtvs
f3jL502IMf4O1Ze0mZWdkfME7uH2cOSGw5PZi50BrK40jG//z8K8q082k1VktQjRmnSVYICN89ck
PtbtUan2Kiqrh/HEzmIlaJu0s8RkJOgjXCrezxAajAk1KUVAdI1mGQzk/27qFitD87Nl+DTauop9
Y2kXQ7gTDq0e95MBLZy/LAKRaIoTuiYEkp5VXuSxQ83jx78ahbUYRZLLyugtn7P+BLO7MuxM0t/Z
/1c+kufGzAowV9MWPhJZoXGcZl+SzHIooURsPHBalK+MGOWUgpb3PEHzLx0z86LuaILtC9lcdpZq
fJVdXCNVRvuOXkbiCXXy7nZULUiTw/yhRpTwypaNfT2VVnRACgYZ0j6ecLsROglmkLzXqYFca4Vp
fI3hLkamUKdM7qXZda4jA7o9jWs3NTVDyh90+oJtWuxyScEtDhGCc81gQp2zz+DN4xUa2Qq+Lb2R
VJPQa/nSdv3NtuF5fZbzC2qDlqoZ/EU0eH68ekVVIqlFxDho2ab9cDByHZkO+0bXYcDu5dW/M7c4
ZZOeDk6RYS6A3rvoh2NsKTQ/6xBLjo9OGOxsn1XnAVMbGV5D1dQlc2vZtk5p00Xu1lb6aNr5u7zw
UKYZbqJwL/u6NpF/cx6SqAOetmwURG60FDaYIdcModEJrKY6KgjQH+3S0t5lZTHeOCmN1NvTuXrG
Z6LF/2vUOF+9RITQwScYFW2Pju0FYkZBuwfz3zOyCOtiwM5OUdp4RhU1pzuZv9finWtw3QTJJJLj
PMGX/bSFlZnVCCbVrTwFsp5RAeyS1bcDsq9vmDByVmSVQEA6yzYbZ9TF0KZkfKR8jBDqzrrvYb1T
O18dzImNhePtBVrPCS1f7jj07wMFFXKJqFCU3W4PZfVmp9UAxnNzLtQu1j5MkgpBam72qD+q8mL8
t9+f7Z9cvFU4mfmIN3Tjv0pxae8lQ1d/Pi7dmulDZt7V88/Xgd2EVZ1SAYw/oRg37uX29r6/uDgG
6spxg1yYG0+XfvfEON4w/Se/fzH9+lAXlhNQinV6iP+v9pIZq+5kdsswZoJBXaYmJ8fJQHrxFMnT
K2FXlyOSYgOytZWFsoBx2B7LqpvkJc1rHdoW/OT5WniF2iuRb/AywEKKulvu/e5QZhmL6bhtae1s
GBA/kaEkoHvFowG1NepzSGS5tY1CRvIjmMTV6Og7bnGtL5FeS43GEoPmL/EKWBkVhe4P+MUq6K6n
fHoyhr687BTUxD0NVA069Jdx0B244EWGYNf2INe2Hoxjc+Kalm48wfl0+gAD/cyhUIqs9Zdm78be
+/piY6NtWXUgk4noPwM7Mvbi4LUVOv3xi30NILWo/HiMXCMAlncYs0ej+bI9P2vbjXo1fLeAM2YC
y/P5gdkn7fuSkF7G5kXx0b5v08uh2su5rwX0M9mj4MUL4G7p6uNcHZrG5gR5yOy04n1j3wSIH+bP
hZQQCr2hm1uemlt4/cqqhjEmK+hq4Qv5HK153p60tWWHv59ubgPuL3h8zyfNLw1nhB8rcDstQwRW
uReJs+PS1pYemMBMxk4fqqku1iVUql40XR24sXXoyuspugb9tD2KHRNLQKtaSORN7Cpwi+yLlv9V
+z8G+XPbxNpEzbVbSV89ja7Ls9/ECF0gh871W97n/vOAAO+2gbUxAPohZyfnR6m+ePIMYZCCqQ9j
N0NARzeHe1N7LlCA3baydgHQ4adCYEOnLBWq8/UmUiYt6MSxa42XdXoXRMcmQD3q3fDHrBBzKHRi
aHHgs0KJCL5pSzCrI81LcbVT3Fg77affX2zcBOpEzxB8v5YfIu+gBr9V9YcV77Sir636qZV50U6i
FZkPjt8EWQzTweP4TjQ7g9hbjcUN6bdxlBpz70bdvOuR7SujX0kOmrW9lwglb6/83oQt9pcyFp2t
N9gaWiC03MXPYrzezW2t7+J/9tfCX9HTPMsJsL8EUvRR/SVAtiNFlnh7LHvLsnAplo0eHZSIsesU
v6spu+jlzl3yGiJ/vn2XHiVTy6Iy8yR2Y1veNB1K9vfo8yneSx7+9GteRQjpoL9syNtWO471jUzB
AO+doZ0l+7vsdrL7NDucmiTiR3jF5Tgc/ODGn46af/uGyXQIB0GB24a55AsJEpvMrZ4z1OBGPqR7
8IDVPX7y+UXYktayKnWbz6f5t0gc419VfOVp12Gws2Sv9wT9fnDQgDmFeeIVBiAYJciQidarOG8u
gJuqf97sC883OAoBFzzULerCo+FuBjtwmsQNdZKq4ee6uapUwLt//jBGbEpSRhO0D7xmq8zHiLIt
tXy3KJBufK6MO32PVGNtrmZiELRRsPR6rrK+GGLLjFzw296vDAWT7S312gvweoRmCm4JLhk6Ic7d
pkmjZ69WXehmCjRQBRqAf1wTOjew8Mu9OWYG1BMkD9Lmgq77pph2hrAyReQMLFhu5mNBYu98CJHm
dM0UpKl7PxYv1R408/XJJiMBDdAMu+B1tCSSC4xxitXQT906+dAgV9jVQECt98mfNz+yYyGph1Qb
7pRXxUDLL60pFkHiGrX5MQmfBqLVtL7736R9yZKcSNfsE2EWQTBuIcfKqiJrUknaYK2WGghmgvnp
f6e/a63MAEssdTe1KTNOxnwGP+5aveLjLczWlR3p2lcyo9IrC3big/4crW2npa+DNHBqfkCDPTAo
12vRq3bal0FUnBVuOf2rVd8Pk0M/44UB6efnbYd29RoGLL4BiKpvtrfPw8JyX31feq8ypTfJWOD7
WfG11x9A2lD3D1x/u98KuIy0KQAG2FCXDkXE+7pEh1B5hkdUHFoGoftDXBxuG1laC8SeE1svBX2M
3GxfVNSndmQWZ/3v0v6iqR+3Pz/9xuvE8RS///68tBJNF5G8B3fEuUhaNxdu2mwsf3RvG1kcgwFP
HtKBaI2WH3fTVMao0NBebzYPVWg7YOBYsbA4DBN9YmBgQrZFmzbExcudm2CLCEE2cjarAeLxUdJ+
0yLefGhdaW/uHwxoYCHPg540NDlJq54Wpa7zKIbSb3xCDfburCNQTBdflwaSGmNigCOrONcQb4WY
KyOFU3UrXQ5LswXkIiCe6B5kM+rpmCZhnhZYjzzo0c1/bOzXsfqDSwR4EcwQ7ly0N1nkeknAUOeb
Zirys0ZeoAQd378MV5+X3BwFzzl0s/B5H0ejOP/BDQVACjJp6OYEAZBcUDEq9F6WPcvPmWUrbp9T
wwVgQb1/IaY7FjJY4FSAGenR0wlPdcbH/Izd5sQRc2gbuZ2Sr7yt03UnHfIrM9P5vDgdPvza1mcw
Exdfyqp3VWQhM0hj6F4PiEe57fka8fPCDkP2aUrPI3bX0O19bbEUWVYHo4ZlhxBRzzZD7inpyvW7
ZkOavJQgxNIFbLT0S1T9DMAR25X724d94SGZck/AihFArmfQAUtBL0PSjcFZLR7H8VXJmn3U5Aeg
7leWaOGKvDIknXsz5RbIKRkqh+DrB/1Mv+ZNL8yWDrUUQJahqTT51dcr0ppJgS7bQfEs9RsxdzU7
amvQukUT4NdE3XOCj8s3IzR/ekS8reKp9pvGB0c1foRxtXLTL0yUjmvlPyPSRCUltdNGwIgGYuMY
8sRQvL295gunBTwCgMCjOQG+nMyAZ/uKypo8CM4GgQZ16faB5bLmp8YfhaCuCgmKP+iZgd9+YVLy
V3IQPMQQZVS8OP6s9Ccb1F3hPlvjWl2AjU7hAco0UNycqCqkPVD1PGzoGAZniI1H0c8QjMdZvqVa
A3/+w6i/piAwirP3cvj79owurhlgxtB+gdSWJSNGY6DJBAOF/bkx3PRbv5bJW/v89P+L621Um9Qu
7ThAm6NwIzV0iuR4ewCTFyRdoJi43wOYdv6FBQHeMNuuquCMNj1osud7JfokodMU2zWZkMWxgCcQ
r+aUVZcbGODFxDxBOdhDCG88WX0njjT7g6IgNsKFFel6Zmau9EkFK1a1Y7GbFCtezOIocM/8G++C
DU8KIFhv0Ubv0KRS/U36fVRsbi/H0kWDMBHZbWsKquWq2tBVeajF6FugTfqSpPlBEOMFpciVy39p
FJdmJN84MIXoCIGZLFPf2kh7s5XsT0xAegHvJBxXMBRfbyzf1EXVZHV0DvLTUB3WeMGneZb3LcTL
IIUEHwxJGuleEQ3jec708JyZ6M5U1E3F7U1mCjcQ0OhiKw/y4nz9tiZ3D7UlEo9BaQL1rKU7tUk8
4GLXyHCWbCBZD/k3iIyhp1maMNAu0hxUwaif1A+/OFk558tfn4QB0EgAcTHpnFtBwQTtAW0fjI1o
n5S19qSljQsKsP++Lz1eal9nCLeA29fqVzKWEOe1HCiVrjyRa1ak05cFulVqBKPQ83egVz4Nc+WF
XNpW0AaFvhBKWejukbZVRKK2FTkOhqmC3a5KT7qfvtakP3Jb2YaAsqzYW1oWUProyN0gfQZ/7PqU
dJldMNPHKYEL5Tw3iCBv3ydL49FBygGEO2jaZrUmkpJEi8qJK6N+MNoni4KiD1Qmm+jnbTuL49Bw
qVPIE83ZYaCxkWiNWqKmFfmB0ycdGlG0L39gAzprULSa0hJk+g0XT5UCSqKqLzFXxWPcWk7UGCuT
tTgIUA2CAQmoj5nOX263Kbq9e4CVqnBrGduWr6lXTKdAvrWQk5i6k6YAQobEjEALmoPV49aqlA3v
APXSXhrwXI7hmqu3bAluHppRJ3Z4ySEKBLWEBf27s01dBt7W1olRZ+iNlQO5Zka9XhNtKLQmixBF
JGa64RWIf5GmtX3iCr1ZMTUdvdncQaQV0QqayGaAkwL0VWo/1hiR6oAkVO92Gn0Ec4oBQmrD9auV
h34BogE/4sKedB/nfj7USQl7Q6A6GfAYrNqB6zBzancoPD8iTj7eXSO8NindPsQoQx6aIjizxC2S
jVKsbPCl69Nk+kTJAW919ghQUKExmneYQvtJ4bu2yFyLdCvrtHSKLo1MW+bimLZkMHgCqonzWL63
AAYpf0CIgGmCFgECGOjB4v2/tgCpzr6LTUSUVf49N1+HNdnSxU1tm2hQRG6BIdl9/X1fVcQ4GHV4
7vzghYf0BMaclzYTT3W3BuBf3GUoMCP9CWAtcHLSbCmDWlp1AbxBU0CkN6j9h6D0d0yJz6PeI2ES
7ZJiotWt4Z7fzyuHDM2Fbek1NdRI57mOhjHF3lnkNLRr2P6l1+fSgHSEQk2PgL7G4NruxPNvCgir
zdHYxAQuG1nZ20vbDihshBbY2HAKpQuv6Quz6HwTm6I+jPHRPN5+fJb2BBpKVTzW1iSDIe05GqL7
Og1x0WVhdUY9dzf045Oidi8BM++vSE2EvvCmUCXUqNzwWY5D04NffOqQHsSuCaL6n5zF4xoIbPrF
8n0KyjZEY8hnzNPvOg16MOHCg640w21YvOv1RxtUwAEI10K92+j5W6Ov+VfTit8yKu0IlY6FkhAa
nmsEs3UWAuD2rQx9sITts+hXGq4lO5eWDUmuaZi4LICnvT7KnV2NvRoBMSTC4DFUEgHtcAN8GmQT
DsMKBGNpB17YsqW0sE3MsWEtuhaVjm2spgSAb+V9WExz2CDdRRqdgp1dLpnoVOl9VYzhuSfGqRiL
Nz+1vEhnG+EHz51ZvfuidK2Oellpu8qqKM/S+wG059RTjyMGyNr1bIK1fPBJ7KMN2Ayfh9z+WhXV
xrfYn7xT4C81JwweKivypRhZVh8A8olVg6KoIb739S+zWMtLLgwG+xtErQCUTZwg0mByn2ZpmicA
+Y3qW6crx1F04OFeK5Av7ECYgSCcCacPRKrSJYsFA2l9hzmj5EvUgze+6N0IJy6nf9++oRbHA34L
tPGjUD6rxLdF2EV5DfIGteLHoGX7muquKoyVxP7CLofrDVwBuKVNE82513sgpRq4ekGXfFasQxDu
18rxi9P1+/OGdIj6JE31rEUApoOEphD7uBxc4u+G9ucfzNaFHem58H04zkkKwo4khiPn246C9JfN
1/I5SycWlDMgb0U3PoCkMlFZ5bMKwhABKDXyL7z5tJVk53PmiGyXaMWG66PTKpVD4zcV0cDtIS5O
5YVpyY2puaKTALrlZ8HRddGrQJqcI8Y2ab8W1kxrLt3qaIGZ0B9oFJ4jGoe2H5USLPyexr4K9Nkl
lXIg+atevCWKcFmdHutu5bJdGhxagkC/gb/o1JeOVVMbnWpoo+IVTNuG408ivHaI3BLyG3fPookG
yymGRl4OCrPX+31o1VojUQl3FoI+kXXSqb8dm+iQD2t1v4UDPF2qUI4EdyG0HCVLWqCh5z1HciMd
xBY8GYcGgB271FcGtLQlr+xIb3Bf8IHpvhqeE7BX0TF7Asf/Y0/EPipflUj1CmrtUDs/iLjaZ2W6
vz2fC3vlyrp0f9S89LMGIrDnoGaOBkHqNA7RmHmKx08bEjIxAb/V+Hrb5oLXcWlTxqVBoj0FnAuu
jmkI5A2eA4sjhtO/m2O9H9P82bhbcWpivQS8BCSiQPzMqKC6jJd1VqAxHztrExcQuu+/3B7S4mb5
bUEeko9nIIwyG9Oofe2iJ509JeT7bROLswZkA0Bw4Kmd07XErOiQ8UFNJfOScjOE24Bu7Pi97Pbd
2iu5OJwLW9OrcxE0Fp0NRlJGUCQsT8kJXAzamlTldHqkOwpFB2RWQS4Fr0KuEPUq6g+hreMcdyfK
d0n8RIqD5pl/Uoq6MiRdu61WBT4AI4gUeOuQpnEGcub2S5Q8+hoEgbRom5qNC3Egl/srm2Lhbb4y
za5nUWlooPlTqZXZL2PhFumP2ztibQ6lVUoiloNeawq8o62pHirDFZnb/rLX+PoXx/HvEUJeFFU1
6XEu0TyNMmWK3eBzSKhZbXRISdk7t0eztL8RZEHkHQ8z5k2y0pHMKsy+RQXcbvtHxnzuFkZY7y0j
RIO1FSdb3o72zoZK0D+3LS/tdjxdNujOwJU8c9UqoaminIJJW/HGvvvhh+YPOPB/YASJElQSEDDg
z/VmEFSg+NojA0jEj9pWHN5/9MEfFCihd4zKJ6A2CI5nMI+srw0xIL7yORTD9cJZC+uXthwe+ImF
E1KNM/8ps0yhANIYniG8058i+6SVG55/3u/UItkDcCMYv4FVkQObJirzUuUZ6grqF16BZ3yNl2px
r/02IHPI4n7TupGkyIQYPyNIkaWQWQKZk6Mmbq9vbi/80ulB4W3qlcOIQD9zvfBNnAi7gfrLuVIe
lK1lHW9/fmnzomsf7Tcovs0rb0lOSJY1luKVkAsfCvR32WP6kKZMXTmfCy4eIsD/DMlFN7A1sjrI
AR0QInJH8dKmtatBoSvR74ecQvYA2sJouAVSROZ8rwfiG+2Ax8cK8knGa7BO4Uizl9vztrQFLqzI
L3aqJ3aTchx600q+qax9jrVkl5etlyXpXhftBtWhFV9raakM1LKmfJiFeE16D0q1LqvBwFNk1vsU
0k+B6jJtZfKWVgkNbEheMhRmZsSNnVJHOlJGwbnLBoeS55TCiTOFY2grabElQyhkoDSD8hyIm6TB
GFaGOL6AIZOWxzIyjvkw/DJaY9sn4Rrn98IRgqcwpVmwKZgpl+UC22iDJEV7Zg7lLoihmfdT1U5F
3t8GpsFe+Ds22jH0lqCfvNOJG/QbsECs3AKztceq/4uEQDoccoBy3KKPEFbJNGhO8u4Ufm1K9DVt
b2/oRQsQTTJABzbBrqQFicKktaIIepp0CB1oQaG//yMXa+WE2bJP5MG4anB00C2HcPZ6prqQpzwN
oTDZcu5mZXdCa6bDE9OponsfTMmSdG+GEGSAMgLUbjt//KVUqdenPRrwV6lIZxfBZGeifDBAGQqi
OSnF0UXBCD1aNqClQXnqy3bLR3/fJMF7oMS9k3T8k5BoxZdfmsVpkUCXj0d0dsUFZRv6VjWO5wQa
L9qLlRCn466yJuc7JyvE2C7syJccsQeuAqc8Ah2ZbfKI7kQpHLtXHBJ/MZMTUKe1igIhf2gTcixq
dWXTL03tpXnJpUuH0gfGDdLOGd2Iwa3Gz1w8UH2Tqg4xD7e3/6It4PU0DUUzOrtco7jHJdSo4zmC
RJkzQnvS1Dwj/dY1Yk+0+tQkhXvb4ix0niYXDChTHmKKZKTQ2eKRmdsBFhGCIu2eKcr4yMoAtDCs
LraJzVLHakjlDGbOj1QfrZWK6OKA4eSBBXgJBMmSLMANjMmtxKFSawiBEWdU3yOq7WzjTM2VZPfM
87Mm1gU0sKLjF+3RckGnsqLObnx/POvKS2vv02FXVCfVdoAnvj2tC/cYYKPArqDah/BF9jMyGwDS
FPXcM7Wfoth0feNnrq+cv9mDMg0GKFd0/APrgTrf9S0mCB3iwWzIOR/f/XGndytO2eL3wY4zyZqj
W1Z29gtES7TtS4oeVrcfQDS2Mkdr35d+P6lGaPSyhCJWAjEB7Z1yLee/aAHYC1yME8WQXNogdaim
kHIgZwKZMXUz2mvFyCUDEwnYpM0GKXvZyyss0cFJNenZehqQgVWUtXhyacNSa/o0ulk0U4ZY1VZo
sdBs1XPpi+EYNzmSykWwS9vy715kb0ozbG5v3IVLHVVCwJQQsqDyKY+oyWKCrjickDF3us41vij2
ts1e/8QIkiaTaMycBJLFPuVmH5JzFqPXt/X1B9yyqgvSnS8GW0sOLo5IBVsm8qxIzsubAHxWcB9z
GAO5yEvT8LcgQD5QSblHGuv99sAWrjM0ify2Nf3/wgXjSZcmmhaTc5J8x3MxNJ4afTT2F8OPHdNa
2xxLlwxSulM35hLyh5mIZCt0C53bMnDhsTnIKjttGK48EUubXENJF/Duf6ELkm+hxr5m+iDRPWes
dhEIutGKF75sYNKZnFx+5E6uZ60KIL5ECmN69UoHItTgPLu9LGsGpJuGGSOQWTUbkQncGd1D/ev2
55fWAf2quGEwRQiLJHeyrzqzHnw6nvm3gTxY7OyvYRQXB6Dj1cImBspLTjTaZheO3G7Gs5X+LDJH
B03N7SHM7xk05CEYBBk0eB9ndz1V/YSHFTe9BhmrLvQC+2s0BK6S2y407VeMzUcDY6ixAFWJbsnZ
tZxnyJPTaDC8nD5Ep2iNWHrt89IhjLrYQAUCn88erdy11ygG5/AaKJIBTY0bH+DHuQJ8rlic6V2t
e6QERHj0+kjf1GOw6Xjp0EwAOXxSqnCTrwIdlgZ2aVgaWKcELPONTveC6kupW2i1WNNVme/kKXUI
UnCUGsA7KKfeWrvLyjHG0Gj0CjmLMkgRp67kLP6VarrKmmP+AOaanjMU42fpt3y0AROHD+yBkQXn
katJgxJNXD53mWI9hE3EP42EMjfN09exr5TPSE35W903+U9S9dlDQWoNKtHIf5tRYh2njqPXDGrk
R1XRhm+N0lh7DdjzhyDoyGPj5wU0eFmmbnWt0LYZLQDu7iO1PsD7EMOmr4R+1jszeY5oaGzzNoKr
gzLgN/T8ZVAt4cUW2tv0Mx575bNXR/poRBxJd7UojD2JY75tGvDOuwPSJW9JHI1OFqK5Pwpo/SiS
qnoatH6EpIb9Vuf1Px3y3dsOr137aPjokKiGIfiWGTR5JGkBncyANiV3oA3Wfk/UYY2IZu7sT1LE
QLqixq5PyeLri7ZMuqEqqNl6uZ+qvQMYVxQ7ydjn4P9sQtNRSMi+ItKy9lnfYFVy229XnMqlHTa9
+ojx0VMz8y+MLC1TNdV1Lwq8BESB0UHQ7e27bOmYXJiQ40Um/CoLC5iwd028S8Pd7c8vXZVQ47XQ
3oY8zqxpPc87Re2bwPAIASJZOYzlrwJt/hpQdmSNzml5tn7bkk58rmvQVcthK88emB9sA/Kr8Mu7
33eG5Beq0RMODW6CFODi+xkr4Wd4tN0VW31NdGjuf8H3xpsymYCzInP6mEEhbBpQy6P9W4NAq9QF
KsQHbS11tLDsqHGjoxmQcdzNcq+D4FFQKrQFdol8b0+Z9fX2si8NA+NA0zT8cfCGTtviwrWDoLGC
RKFteJwolpfEZfCd66XyPiase0beLVmJjOn8sKKgiKeY4bSgrCMfVr9pgnZMqgxanupYO6aeKNEm
R37HbSgE46yh4B9BWHVOquCFhjqe/jCgLf2Y5ZGh7iN7sHZNnv2ysrh0qUj6F0jWdsem4IYL1snR
zZW8eb89R/MlQEgK3CnSwmjPQZ/O9RzZIKWtaGY3Z/sA/hunGe93UwDHRMCLKtdECCaHQ2TM/Sox
7AK8N8TtQHBYHZuyPJLGR5fh3RwbFoyB8gp+ClzsGUoD129TNFSU58RiD13R7nNFXfF855tqemyn
3gCgItEfL13IQULRAJqOqdfmDtFbxxTMeVhra5qvCqgH8eAivwMHHtJf16sS2ngXQ9pxzySlO4Iw
lRdrPtH8nppMIEsG/3TBffRjjZtdY3IvDmo3Ud6Nmrlqe3cuFUYQJTBiAF43a/+GrtfQaySLPZYS
R0f/QUEap+v/uXcPY2Pp6CA30E8xbefr2erzAZcuyxMPyJ/8ZVjTulg41Vefnxbr4hrhtO7CTsfn
ff3bGG2V+nHb+S9lvef1nt5dcrAmplH42LjakVWUV573gzmQHttLzZIncE8m+RqF83xv6RDDRiUA
/SCgRpDr3ShzmNyqc+EV6kYo+3xNEmn+2OL7iAptArcUzXLSAYk0EkY248KjWibAWt1Rt6CF9cTA
p3yMdaN6TFg+fN67BSajqA+jzgWZJzljEEIhQCR1Kbz6Z5s4/OP21+dn5frr0ptOOqZnZlgJL1b3
Tds6Rn2sh5XHamlZkBOcfCwgv/D3epfZcVKWfIyF1ztKB0ZtRu8O4dC2DgQqIkVQc8EPujbAAqwH
1bDuQ/U8RM9gnV0x8O9zfR0l4BAiL43u+OnOl6962qhhHFiB6kHTUdvGBtBCfCxa27FG5IhOEA0I
nxB3565hZ5pb+RlnLucdgS6wFauZy0O7/B76Ze/qFSi24yEPHYsMiM/KpioOsRYXTzQZ6h1VyuAA
Dd5+ByB58RrjhnMtX1cOYdb5J95Y0OXVGE9Bb93XkUMVNINyPdfzjV0l6SFOIShU2GPzZg1QjY0b
Cs+6Qkdm7sZotziMTTzub++g+epiRvDETpwR6PuSDx0pQ7UZ6qE8N+PR5O9WeS9yYXr4Lr6vXi+u
Eavw11p8P6ueiuKzFiuJ64UIGgawLcEXMmWv5MwycPN910MV/Uz5a8JaR+/zDQ+foXTlJMoTbayN
Tr0hSze35+1f+fPrPYWsP8zqQDMjBJFvEz+2BpbYlThHreLkauZAH9Apfb4N+8/KP43BnvpfW+O7
X3CHBAcb6EzFdyh/07qP0RLQe/gn4co+CoDqKZ+0dqXsPX8bJoY7/C4U1NAiJJclMz6UQVvbmqez
dtiE4CnzhjTy3dTO1A3VoQ1qjmG8afsgPQQiVv+6PT3zbQXzBsV9MVE0IdV3veyjHSljiYqGp6Jp
n6gbLVa291uYHJ4p6NdQrJaupRhFmSAYS80rQvai8+xRD9fIkxb2Fn7iVM8C0xTcNzncaEej9sta
Z16IjisHovJZ4GihzXe0rfUT5CajQxiW6jdcAOFG9zvE3Ja+FlIt3PHAsQO4gPIJeP/kLDpy9YIB
ps08Td+NxcMw7oZod/9cQpMOZEGoMMEdkry6MUJnQCIM5nE4piGQlCsX8MLLqwKkDPgV6oPIBkkv
bxhrKGEF0znMK7cOncpuNnmwFfZGI/dvC5jCQ4Vzia7i2XVQaUyM6JvzmHFMjBeAPW5P1b8KSdfn
Hs1VaL9GqRqQMiQ/rnc2T+s8LBCaeBWJwSo7iOAY1zn1fKOm27qsq95J86h5ilKUInAZkYNoO+OB
DxaKzTlaNWlIg10Y9+ZOH+16V3HKnvt0qLYxEEXvoFzOHtFnlP28/buX9vKU7MW8gH0Cx0b63aQ2
lU6USudxLW42RUOSrSKEGrpjhQbIaiDDRrWRarRCu3lr0iDfBb5ZZyvTt7CZr37FFMRcuKx6HKRq
SeLeG6sjuvoC9sislR2wZAL156lBDVQbaK26NsGBo45aARMDObIhcoTyEIB38PZ0zoOtaTP/Z0Su
yRY8DgY1gxHyYvsImA/m6KZ3E9AhK3RpREqmqHqjdH0MI4rt8MrhdzM6SN9Xr2fKGLpaqHHWexb5
jr4clqwZWDj39jRJKlpLcFJkzy7069GmHak9iiDIdNUxrr4ipS7+jrSC/VX4FggYAAFacyjnOwBC
vRMLErggITold06xsQvDqGaN13dq49pB4NHKfPaBOFrZBSuG/j1zF7t5GMdRj3218RS6ocVmSHar
DezzKcTzCKDUlCqaIEbS1axr6IbprLj24Hq3sZulblfsau2lWXOS5w7DtSEplKjaRLFB5ld7Uaw6
arbTw73f1+5YhA56nhxb/WKt6XkvTd/l2KSTqgxGk0KbqvZSXpW7sdfjrcb6+jikTXO8fV7n/gi4
DydoPXAaKtrdpp9ysVLo6Iy0lqIM4WsgkeKfabDiD84vhGsD0sWWBlU/VoloPMAM000KCk6kFEj4
MrTN8Bj7rN3dHtDCcqGyQib+uqlBVq7iQZKMxnFcY0Af/gdNXWvYx66WuSzbV2u9TAuTB35eROT2
hKCcIbWjvoI3Z8aql9ePvNyHa7yOC3OHhM+kXIPnCThQyVksujjNTQTKXiceOd/ZJnKMu+HH7Qlb
HARgtHAZUWyDhPz1DlCVNkTBIFS9UN2UzGnWfJy170uXaVQVnRCQuPLq4a2iPwp+f75ySov9HoA0
S3VLeZZqCvVQ9yHnrqrFEzUrCxjtzOqFI0Q7PmWUlHdnypAkQ6p9anQFVZL8nCo5DcYMHgWe00PJ
T6m6MdeUYBbugUsT8mMqApIL3fCpFycIlcAj5lDt/pv6yoS0+oNI68xOYYKhk+t7y4/VWnfcwiYG
NGjiTgGPMupi0vLYIhwHs8pGr40TugkgoYtLQDh1gXJjvNbEszBjiHcRfCKhjPBfLiC0utHwMhxG
zy76U1blh1qnyPpCWnpl3haen3/FzVAGQdoMR+f61DS6CDK/EqMXR/3WGj8E8d1oKHcEnPdDsRbq
zK3BaYeYOEo7yDDPQh3gP3tQMNpgFlWoA9lVR7Cf+YCe5Pybfr+Y/CRx8duYXNprm2jMU7AII/Px
3UiOed46wI3dvnTm63RtQ9p245D1ia4q4DJVnpLsoHVvIfv8/zMh3TtpomTAX2EYlbJT9OMwVE4d
fbltY363XQ9D2gUK67JuoGFxLgnZBMU/2AEr7/P89OD+n7IoGm6aeUVsVFuDa4ibzmbfEWfQQzAJ
G59xFL419aqrszCcK2OSq4Pe1nTIS5BBVaEZOSBOfNQHtr89ZdM3rsNEDAg9QcDZ4NjNatNt00ZR
EIEtDd5Abp1bgRyF26BiKV6G4OO2raXJA98CfrcBtpkZ81CTCdGUGMqZmMRR480EPi8Cx1y74pbm
bboGgHxDhn6GeNXasBHaxHUPCtM33T/cHsXCWUFj0++vSxu55bYW1WDhBTZ6eIGY+7OBMrIxDmt0
rIuzBboxlJh0IGrl16ZkCvyyhkbnNAWU4hQkR55xJ89WGsAX7jIM57cZ6eiHZcsaU5AIYOhvgNmQ
UUEzVeQmbQQiE775k7n7bUyauyK3u1wxMKa4NTY+GM4mHdxOfb1tZXn9EYxMmj1T38n1Y5AKkwfw
USZBVF38qFC/O5KuTv/ACjqTJy0aAn11OVERFcjWa7oPhgXU+HvXNr/eP4rL70/74yIUKKosBnPt
JAyXpK8Q9z6Yhbqy9ktb+dKENFEkZz2AvBhCkB4JPxRkD8HU26NY2l7ANwIqgBAX5B3SlYy400rT
DCteqIYTkYc6O/lx7KSa6ozxWkl2aeEvjU3/v5gyS1coycA9eCZGB0Jpy12jqV2esN+jmf5/YQBo
RbMLIig+pnG7sdF3CI70Ta6uJXSXxgEuFQAv4DtpiKevzaj+QDOE6+gGfRi+JfdXSJFxv/i6tLFU
UudRnLThmSma81yUaz7s0pJffl/aVfWYDh218eujhkM4aavm32PyVxt4a07f0mpcGpLeR5CHp1Yx
GfI65W9rpyR/3d67a8sgxf1cyaAqp+H7GXPK1jW2tz+/NE/IcaJgiSaUuc8adi2zhIKWXNqYm7YU
biZMp6OxO5Z4FNcyC0uThdAf2Rm8RxMB1/WesrLQ7oshnIhFHyl5ZbTb44VeAfAsvFlINaPAha0L
mg85gZ7Vdc8yDb3Sil+8kV580CI7GKn+GPlsLbW5MCDwpKBdEqniqewhDYj6UIQqbRu2go3ywxL7
VRTXwvoD8IaBAMo1ORPS0xinVq1EyJacqR58pOxI0bNzewssWACsDhVNeERIAst6nIwpYKbT8uDs
Rw/Bg92vXL7z5YD/g04WANEM7DA5/FL7CPT0mtKcC2o4bLS2ANMWjmW174Ga3r30sAUkNVqMJrEk
OQLT0hRMMmbVos5oq9uqL9pHn/idq4cBePjMsF6xJ2PFUOWaRBeYCgTOhBGXCxwduh7AUtNZXhOL
FulZZEqioD6JIFLQToVmDjt9H4xKgAES1RVkd98ES6I9b8LMjW1ogQ5TybxGU7STQ80x9hNt21L1
R9EGdyZ6Zz9VunGTyBBW1DaW17Z8o2rZL2bX+z7NP+/aTf/PDNAvxtRGNytmQhTdtJUisTytFFtQ
pzgN2jxvm5DLM/+zgSQYJh8wPZROr6+RGrUMtfVho+uLz5ANDYoK6QnQtMRpQUbT5OZfwIMfEl6/
RuiYvW1dOvIz45L72GRWbsV2ZHlk0E8M9Es1BPOUXlsxIzP7/GsHfQHYU+j/n6Ou4lJT4HyZhqeT
s53lm9F/6PoXFn8IbmwUmji+arvUCEANttb5KR3Z/5kGCZQKsN/UIyjNr5IEGoodMA2s9an39bNp
Vzsttze9nv26PZuLawmc0X+2pOkcOLCjdQN4Z5Y3G3Vkn6Fqn/zIeFaz8b3Igg+LVM9KU7k8M6zN
bePSzfe/cSJ1gjT3NFL5bg1D369Vrhhe2J/EB6tXmh7XPi8NjfhJNfIQn9fK2Nnp+HPvz0d2HvcO
eo+xSLMmuBJf7/y+M728+JnVnds1d3YgYYJgAW8P3lKEw0g1XB+0atDrwTRbMOU6XD+qa9ys86N0
/XnJdzIGNQ9iG59nofItU+tnxsrKKY1iJWEyXwjYsRigcsiazOmCOBtVtQzQmIIaMtrN0eD+8/ZK
SF7U/+Zpon9RGZqpZm+cIrpYz7TGQMvwPgD9czl+7wvmtMWJWeXmtq3FwVzYkiYNuUVRdIowPIsO
uzwVmzBdcQjWRiO5nKGo6j40MBp4aTWIpi3+RdhPDZAOaFT6gz2MphfgKaC4BS5o6aoZE7MOzZ4b
XsvpY+nb+3FNU4+aS9tMQ2kTzwK0t/AqXe/iiQOkryeHcGjN/Bni4+isZEbp1oiqv6R5V50SSt/N
HAsHrL5w4Q6nz2o58JOJN2WT1ql+HPWIbBVDkE1v5aVj+MhQGen4WRoi3HDI0B0FCUCUQULqTmLz
rpYWH71S6scw8kO3p7Q7aGkIeabCbl+AMEPjfG//InV9CnRhH3mbZK4C+mBHQVeLg88LZ8w780uF
9/Mh60ZvKNJfec6Nh9C2x13QWCq+oFI3Z0W9yTVTcYtgNHaWGv4I++hDMf2/fZuFm7oujK0SZ+1u
AEJ9GxVJcIJi+Dtp+Y9E4cTJ6tFyTKMNnW4sAbcqf+l11zpVXGau7QtxsKxcf1Ct0UJQMFiuGOu/
euaf2q5FDB1a33pf+ek3ae+IjiFvV2pf6oC9DpUSY0SQkrXzIdgHCmiL0KdQuWlXWQc1H4Cq6pv4
oeTFSyz6rzzwP9KMf1XYCA3VRNDD0NTJAxRNmk1ZKsRN1dje1rmWOiz335uyLjf9CAl5UtbooMHx
fgwCoEzGNhKnrNGr/yPtypYbRbbtFxHBmMArCEm2bAvZVbarXgjXxJhkkpBMX38X7nNPW4gQ4TrR
Xf3QFUEqp517WHut3IuQV/Kalg0AdjV0ouyKfYvWuS9SC/qzXfcTRXcT1dvsB9h50SnKsHuVC+BS
2ZE/KTqkM8hD+dLsGHhxRAxggf3H1sq7kili3wyl7tnGcJJ1c4BRyHa8E4oX18qPDjxQaioyXBgX
5eBONTdj2rGNAbq8Tdwmr4BTvyp49D1zwOnQa2p4pBWFJ6XQfT1NkqBsh3YbD/JhgHrBY93LW2oz
w2ct9HasUaSeGacn8A2HWsWr26Qm+gG5DDLR9TO/zAjgc7z93tH+zarSJ16h+6DvinueNj24xHTH
r2zzlVt94k8oJ29gY3yyVUDdxjSasCZdcbANlZaeu9YcvmRegFxFVwoCgok44/w62g1JTbMDFV3U
Wlt9iLbAAnt5DsLqGowApdZ++hkGk80EYkbvApoJ5sAKyW2lzhqQxcmJOUcpt25PPlf3e7f/wA4C
MYQ6MyhtZlYsRimmzQ0Sh2aiM6RHkzs1zk6Zluw/b/vRgwG5dPAAob48G6fNEjS9syg61mT84VA4
gY0WfQ6E+j4XMEhjFAcu/AUgBNiz0uBRPYk86Z5uZECGPl+fxbTBH9L98xHeXcIPCSyo4ZjwLCS4
oMb0OIzNV04t4TGa79HB94Sw4pEIe6Nl7uv1cZfeAZBdTO8zUqUX0WGejRBSt3l07O1imxVvvMmD
zF3DuVw6z+CBAY8aGiZAzn9RoMf9MqRKx+hYgUMpr7925ZtKUq8gL9dns+QHYIwp/pkSN++Y2w+r
yIeC16TOo2NUBEZ+n6+x3S58f0JQIsjCsZ4glbNrapppCwsVHSV9dLxyLXO9EN8gRkdhAbmNqZAx
l88ASsJ1yihVjrAH+rElreEDIPi75pq+HUUZ34PGvN2oNXU8LKmxyzRLPoAUZ60xZHGe0JdEODnB
FOfgkG4ca1nquXJs6419D57+69v0zgA0O+2Aw6LkBBwF2qfmOQlmig4ZbiM6Dk3CAz0loy8YU72o
iAicUa14Hbqy3Ohl5eyQu+a+aCM8JalqwShHya9GzZNtn8fcN+HG+LFw1W0PijuQTivSrxJS+8xu
pFfKAW8rU+Kg4PJP6lqHsagz6PbgqSPM0QMTuJ4gN5zet61hDeqpTW7nbJo6YigoxiCWgt2YHZeY
9K1dtymOvSj8UsVj+k5I+5MMpSe1fRuLvYg7ryhvK/mNAQJM7V9UF57u9p4D5jxFf9XMYsWW6Qtv
jT79JBCDg3cKZ/n8EEdmMRCNau6RxPe0MVEctz3XibxcE6AXNoIBlaYsO6baDePfDbAZ2UgmmNU3
RYVOgzUGZvYjBgu74D+ZS/AXlpe1qqfp9yR7jbI7l5mbqFrjyjMWDBV+9cRlOXXbXXSnAUdtS0Az
3WOOX1OiEToxEVPEf+AGbnTtVumeS7PxmfXS8HtGbWxq0DbU05OdoW4hzLAB98ampt8tUnoRWiny
GzIh/Hvpo3XEr9mpdp87cz/239umuDGVoBQAu+dfaKfsdO3H9Qswp5GazP30MKKbBPB2YM9n773j
jGWT1BHQ9Y0GlowHpb6lOWTEToBh+Bl/bqrfZnpTxtt8lRV04W5PXVKIkU28aBdt9VmUxfVgwfO3
wZkdwcldk2RaMvYAvaNPFELOiMCn8/fBCMuWRSpaiuIwi6Boro4gG4l9bjMvX6P/W0iUgA8ejEYT
uynARfNkhV3TGuRUkLAxaO3XKt25Wb/rk+iQFCKom3Jb0+4kiPmGNodf17dwcRk/DD1LZMhYyrRP
e0hNDs630dKfUVpfachcGGLq+ZxShlB2MJ35EFUK82Q50TFxxyAu7FNKlBUnbXkIx4UDBfqIC5QB
gk99RGSmHA0YAFZkfrXinb3jS2c2EJP47whzlEwX86IrlASOjWH7CWQXe03PPWbYIR0t36iKRzCB
70xbhq3lHIbOhQ53+tzXQ9CYXQAGsgActV6vf1LPbbqBU9sPnnE4ds6FPdEsNKWhERxPHL9HEg0o
Na8aVrzsBUuL9hJbBXgZawBqx/ObUAirG7iqKcdBPkbq17IoNrpaeaNrbenweP08LthHwDnR9ggT
CRq1eVqK5GZnlWkRhynHTlY/FYdsTM6D66MsnRcMA+1GUBXaEKk6n1Emy6pGs5Zy7IeHLNtXv65/
XluwHRPdB04irDyQL7O3Cdl4Vrc6iPZJbdvbsSniIEsN7Y/WU6DwpanszNEuNg6VP9Q6E/4ojShQ
ZK6firp3ftNC04OcR2LbN4w9UjHKlS1dXGbAZRFrTO0B80Atsy290wssQG18iUnsG3rhAaK7u74O
i8vw7yhziIk1KNARTy3lqAI2Kf3su4S+0Bpqcul0Ik+KZmzUuS4RAKpWMHMsS+XI0qiA9WyFh6wQ
3TTp1Ic0RMa+MWOxvT6zpfWbMrTAg4E6HtHh+QEai7hDaM2Uo0Iyj4/Ir7h/tG6NOGzB8QJKGyUC
1P2RqZ3X10yac5pyTI0UkefmlWdX2SY1xd4GJrDTbke+Mq21Aae///DmFSbTuVVgWnl1l8t7QHi5
xT3bfW70E4VI7/VFXBwNOlBA9aNR6aLn0kAVP6s5wlG93FXJvYZUgevtTCvxVLb59FAwlOD6n5Lq
U1Z9NrERJd5IReTGym6nNxXkc8s7KJLveAQPnItb+O4rDuqCjfk45Pzwiy6lLHF6BAejNzYPkr5e
n9La92dHsIDXYA8E3werHNKbdI0yfOnJA38vuuEgdoGa+7wArlq52ZasjY4W8KC6vYkZopaAI8+I
FfyldCRQqfsk8+FQuwa6SwsEH/Zz33V3FdO+KZ37+/qEF47LxCdsgY8XuCuQXJ3vIRl6XU0Zoq0x
2raQLyyqW6UFzVGS7NG96TvikzqT09t6NuBkBD7cBqNljgr9XcQ9Bn+zcve2j+zn63N6DxFnfgUi
GBSoJrIKSF/NDqYcgGAoiiE6wieixN0zzb7Ns1fmVb4xdDsjavdsBDRPZ7+c3NxmtF9reFkw0vgF
SJug7wWx7NzIDC1RemTA8QvAgGYqD1hlhHJPTXu6PtUFO43TBIIquLlgG5kHy4IjwsynFI1Uy41Z
WIGj3cX9Lz6Ym3ZcuxuLk4JhRrSKjBrs9PnWgbJGHSQT8DnJYxHneBH6HWhfRlPz7OZk96+9A1Ix
VQta6XptXXoc1BQQ9vWVsvbRfo6SPTI84/1UJHAR20aWeVT5l5LmPk12mvrG+n0jEJSPBiQ0da+P
9kqn+5l5sKtDCs6izk08pTkCW+ep0S6tvxcO9+LuIU3fhAPG2xIa4e0p6bsVQ7dgFcADBdfDRAPJ
ZYtpLSBN3YL/9UgiSBXe85VNXHj3oEEOrwZhwET3P7sSZp0D/Mor6wjg6IHmLGgSsSP0kx1R73El
ziQmMMVEgMecbx/yl6jpwe88lvze0bNNE93JfGUqiyv1YYyZOeljObYADAOSap5QpwGhw8v1A780
ADhx9alyCFrsuT5gbZKy7xtwZukt9UBD80lN4vdFQlMhnP6pJ+4iG2mUgMnUCJGPFO0Ve/rzL379
h6/PlkcIGHXZ4Ou8+lLqD069hkRYsAcIr5HfRP5smsvsKLlyMNq4rMixY/YfaoMbPuv5l0yPNoMd
73urpivuxtKAiA/RWQXFdujuzA6V3emd1mY4uwLkpXsHVdwAlCcqWvrUKAShcLeBbDVbGfTiECAx
gjbsKUsIC4vM/vlJTtNhNB0mixMqTqJ8Noof17fp4kLOvj+LzXTClLblVXFKyqG9kbqRB5Vax3sr
ztecw4v1w1DIGE9xmQ4Q0Pypok5kl7HEUHac7CEDhHQbAQFIUzRvUrH36PHYXJ/bhRGfBgT3OgQy
0MB8gcAT3ZhWZVrlp5Lca8mbwA1Kq32mP10fZmkJAfMDkBsZuUsGfrCkioq2bn6ykM7dVGXyBRzE
B3Uc5fb6QEvzAY8tQX0C0foFoqwajQ6SQyQ/URSavUQ19wiA/cxtfnJ9TYVh6dwZ6O6AtwuINRpm
z89doVOELuOYn3QWAazws2pWrNtFpQeb83GA2cHL4jQxM6hMnuBw/zLN+KVRyxtBir2lZBuUyX/q
MQS7UHT3ri/i8riTYDZOxCV7UcQhbFQNZn5SCff06Jl0fNMY31FyMttDD/YqSE1fH3Fx2yYe2n9G
dNXzpZROSSOhGPmp135TONtqW/mx/Sfufl4fZ+kcgrkZ3hGsFDZuun8f3M1WyeNcFgKmQkeDc2+f
rAHyUN0aiH1pGCCKwHCBV2lC558P0zmg1TUyPlXm7eTRjEfrxUnrTRrB8l6f0JLBIDZgumClRAv6
/BUfrBJkbOg2Pw1CAMaQ72OW3rgdSOzEra2tgOqWpoX2S5RhwLONms/MukOl0UglrTlK9rBJ3fPA
GLy2tcW7iEFw6oHKgo4SDPolfx21mMyBqmWnqoi1rZKjTVMZra2Tab+Inj1lWvTA1W6NZGfpMgPC
jbfSQPsx1ELOtyxRslq1M4za6HeacueuHPC1z08X4MPB43kKFeMq5qcKYhMbu1k5Bks78/HXz841
yVit6GBGPDnfod7kZ23vk8+mmKdt+bBA07Z9mEFmiUKSaQYT/Vu9Nf7HBZpfmcwUFJ1EOFvqXnnQ
9N31e7Jk0lwbIeDUjUEuoHhqpyUtlEj4qVHGHaO3fbfl9DVjj2W/t/RdNawNuGDR8OChdANxE/jw
7nQgPiyXFEDRy0yUJ0Dca6imQy6zmLgemSVjAFOyNbmPxfHAgzQxawF9MDc5vQDHZCV7jOdusydU
nH+Xa2wnZOFm4rmDb0JQr0FGd3bKrEFDWaFNyhNFOFJ4Tp8pPqRHdeCcfMfm6HFUgqSwHhuqBJWR
70xAVdpNiy/a92pj8d+tnehfKiVJfvPEbB6TsrArb3AK4wYf7j2CThCEbBT0x3UTeaRCYZeXqfAI
ONVuotKE2o1pjD/risQeMNiu6YFdikPQJK4A+CpFgk1lfl9aPhnHoGQ9mLD0nJTblshhl6jqeIfI
TbmBXxptXKZnx6gFj/B2yDr8D6Tm+3inMHvcd4qtA1AzmET4mtFGz06Dpw8cxcT0y8iJnwpuZidQ
PbjFxmSO9CMuyT4CZAcp+8Y4YO+7n71Lh+9IlrkPrS3Nr8ym0PCNQDmgDKZz6qmrPTkG7HRUdmuE
2AvmBlBKpJ6n5ArqCvPLard9YSAcwvsm737TWlvJbS+cNnQkALMDdAN4Ld2Z62M1eLBzEIacYnBc
pON3Lb9Pu9vW/GSDiAk+MeRtcF2BLcCDPQ9gsm6UImrS8lQMPbKzd1w4G1mvPGsLizVR1qJ9Y1ov
tCOcX9VEM6JO5YKeaHITPdnDZ5OUmIOFXZgqFYgk54UQEHOOtVYpk0//tcsjz0BQdN24LU0AlF3I
YyOOv0xIuJyrqZKU5SmtfEs+k7WC0cr354U5JMgHGrX4vukGbuCQFdu89vnZYYrdPLLAcFie7IOB
MHutYXWySmfpP6y/A244eBSoNF9YrXooYpHkvDiNRPo1lzfgN4NPLaz0RlXW8CpLc/k42OziOV1h
0dxlxWnQDuDLMNYCqaWLN1XiEdWj7QypifOzaua0Jw4KpacmDlheezJjHtU2bHv9RC34ExZqLxZK
L6BwvgipoZyale5A6UmzFF9N2C7t7EOtrpHWLg8DBNO7KCc6Nc5nw0dWZ2i/pSfHUA65Tr3KEEAR
q2vTWXj9kQWZgmqcgksMY+yOgIiqsTgNSgfIjAxIlwVDei+iB5I1XtQi+1isNG4tnIRpj+CWT2Q2
kLI+n1tmljh0GhOnJFRoGQC09Plbjzy9/g/fK3pAZt54Ar5sw+4bcWqtxm9d1dfavxgBefOJ3QwJ
Gv1dEeGDD0PtTDg2Y9XJ4MjgeVa5khVYuJmQ7UB7HvQzcS+N2cVPmWuAV0jnJ0vf0MfH/ln0m8y/
fpKXth4QP4haoaUK0MLZhalMqRVZEfFTQbes5mHLA1NVABfutrrdOt7bmP/NqqHUBn4EXJ2LKMkG
wWyV9ZhVT7kv8ed0fUZLBwtNRRCdsczpeZyt2lBjq0o1w2FOCh9CEMPaki0OAN578C/BXUYy7/zk
qgoeEyCbxQmp+QoMD59uwXjP1aqIIWEp4ULMJlBoDMIwVGCBIJwsm2RraDfXl2jBSiIb/O8Isxe9
sStNOHGLWCUuvNjWN+BBDJT2B3NWMiVLS+VaE836P2RP8zuYjgMk/szqFL9Vyd5dSwcufn4iN500
ZwDBm9lHW2mhzUBIdarZ81D5uv3pHihsxSQy9v8DzLY663IuEzRznEyKissu+ixmCE4oejxBxAlH
7pJty5QVNUml8FOdij9GLb+AvHbFu5oDYVEgmZpWoQ+Cipc5eXDnp9Ua1RbyKnEbugWiHs69RAuc
5mdq3zX8KOI+kOYPxX3I8y/Xz9hsb97HhWsKZBCuCri+Z6cYOdVGgSpmG4KL6SYrHIBMnZWbPrNd
/xkC1xxkNbDvcynmOKkzB3QbbUh106OkChgSLkXZ+LJEnTgfPVMC5CJ21yemLc0MZEWopmDLLsnR
IdjeVCZYDUOnIff9REINr1tDFJW22W3tojMEEegeVmLTMrSEm2Zza9nlA+CSgFvmnbJyx2ZOwvsq
oD8P53QiQ72gNVfqgbLRqpowVg3Fp1ZmHZLEcTzopbgrj8XiUDby78BGAS0473Uo6xQAEcRN4NB5
ZdDek1On0EqiY3kM9EbBYgC2PT83XenUjl3odYgWsZ2exF+4Rm8k+zwdFMJ0OAcTFAMxwdxnh/ie
UElCm1CxAjTXoAALyZxPuiDvW/NxkNkdcBJbgOusaHD37lr9/pPglX8+D+QPcHEGLvic0J53REsc
kIaHas8CmfyGujHERd/QrbWr1FMfr8nWLB38qQ/l/8ebWUMKubUJhCfBDMW+V5w9ysRdcazXhph5
hWhqSqq4wJQM916D8km7coJXvk9miXQeSTOCNJUM4/I3usJK429+P6j5cBcBMkAi/dzaNriitanm
bdg6UFkEIpnKz0Xj/2z6hxFmm6DpZo2kSNaGebEfH7VPNi3/83mcJVAMgpwFqYXzCRSFalUE8qMh
HCjXj9hKlnTmebx/HvHMpKYIxxY+8/nnLRCC5KliAKKK1g/kHO9oEX1FjeAHt6KVhVp6HQCpAgIS
T8Ol6FkamySpKVRrSL5z+9ciQdaUeHlsepBVDtLmG48+2dz0z+xADDnJqE//zBavI3aiqZkqQ6s4
Jm/9sPLeLR1eGNj/fn76+w/xRjJYWiYhSRBGxSZr3vL6c+7I+893UJSZoDigt5gX7BrXRawz4n7r
4hn5eC+Ra2/VHGZ+McTMG0E4ILVBwwpFzlC8FYpp3pSOlF8M0eoPbNRKnwBPhpRZ8q0Dc8gDSx17
xSNaWkVgIvAGwylF6mNmYsyS8LFBriMEtswrthZC3usOwtIL9mGAebHOQRuwHRemDBnZII+tQ7du
zQdZmcM8v6jYcar2Pa6R2aSBXisb/vv6HNYGmO0TmOXSBBwRMmzsH9aPyPibzyOCwtMLVjHw9Zyf
ZJGlqDNYPczwfsKwS2dNi3JxD+ALAbKqmhMa6XwA28pTTXEH3MTkWzzEAXXyXYUW4b9YJWRekeqd
GPXnDijBA2xVEsZSjR7SW5WvGMvFTfj383P199ahjhuV0y6TCM6sZr8lvb7GwbewUmgq/a94xvy0
1g5rGyKbOuR1wJUNs/foW/z0Mp0NMXODbFqInDdtHToD+qHYT2eNgWFtDrPT6vRIwUltmoM4NewG
bFwjW9vrJdOFWUxgPoCFpmzZ+ZFShiFroeJYhyo0AR4MJXUDZQCN5KBEZDNw59lKIGSfjczYjMT9
YWYiXnEuphE+ZGon43n2C2aWS+euYpEmrcO4TQO3bIISsjeifLObbc7DMXn9i22bREucyUO+oGhL
ikqUmoXhkKrzxEHjv65/f8EX0MBtBHUAx0H4Yk3H/8Nz1rV4znSp8zCbxIer77WB/nJl26b/4zjT
6fkwTtSqbZtqBg+VfqsSBIp3qbuDrN712SydQVB1oTLvTHRU88eTG1ZEq6pDlU/6Db8pxiCqVu7R
ZLTm+z9VMJE1Rdh50QSjDYY6tApk8pSceZb2CCSU11VBwm6S4vn6bBZMDyo+/w4182SiTC3U0cFQ
5uBxzc/1FT98bSqzvS9IrKXFgO83aF4YKuje/JoEMEwLpc0Vr2Z5qKnbHASjSPnOXP7CHSsld+Mq
HGV/q6jaG/g0AqsCawMdnx2yKuq8dKyBhDRRR0f+46JV1RUm1yNXrUMjebNTUN6ByyOzNob4+fkt
ggeD9M6kunNxfXTe907X13UYNYrnyXwNHLlwBEAuivMMQgBQ576nQT5cm5yq5sjcbAjbV107pOzm
0z8fAAC8PFOkBKjwzGbnOHxdSdgQFncJ+W6bL3/x+Xd6SRT8IGo2nYoPvz4pUB2PqNuHmYW2ovGF
Vk9/MQCefaRRAa+84H3okZNytFHvw9ZEe7ES9PUayeS8+2Gy9yASUBHcQyERFYCZvXe0gvS0Jm3I
pKtt0XTzVEX1S66bt6S2vnB0QLdG85jp/XPOy22p9Lu8SQK9ILcpFb+4SUKksCEktPbDFk/Gv7/L
nN2oJEYjXpsYbWgagKIhpbimQrBgS5E4VIGFxNTx78xh0JxW0rIa2lA3VC93QKOdv9A1paUFu4BO
8vdAAJiti0RTVjHaSaG0IbAQmj9Y1RPwpPueg07dhazTUH8SS/q+nTBCeBpQmkCebLZstQ65RrdN
uzBHm6qno6XRlwO6qgyBYevuz+fP5ztNoQ2U3dQgfX4BYp0nuSQgRgQD9YBW8hWEw9IWTZlrCC9N
UeH88TYii2dm7chw5ODh23bKxvwkVvV9vVBkQXskOrOmS3Y+gzERrB7cAqdAaPuoIl/z2A57RsFH
oW6uL9aCzZ4SBYCCoK8HubTZc5fVigPOE4qz4GgHUdiHfhjfmJYFjTT214daujygCUPlCyhLC8nU
81mhY5xGgzq2Yc0LL+D4z/XvLziJBgAhyIlP4lJIfJx/3wWb0BjJrgsdAXIgVlePEtnovEZqmgmy
1zJjVyfuWnPb0qxArzQBrFBIxHtxPmrOig4YFdmHpn4i1uNayW3ptKHAgw5uAB4BQJxZczBY9IOO
vpLQbQ+1AjaX5I0k364v3NIU4NdDiBaW+7Km34q6HKrJHsQN2fxQkNO//v2lM/bx+7MHzzCp6tTQ
PgmZSPcFkVs7QQrdVvsD4JorYy3OZSpLT0qMk87b+XYwLot4BH9faClvbb4HdcP1uSzuB5LzcG8A
xoc08Pn300jrMRm3DQGf0sXBSI+y/nyyy5jy//8ZYv7IKIkQ7gD6vrB0Myj9Uc/xr89haT/QrauC
K2oqtM4BCGxQNKVvyBBa0dahD4P+0Mm9unLblxYKZWhUigA5nLDq5wsV50SiAUcOodRPOuqU6U6s
kfUv7TXM+8RyN93797j1g6ejiaFiqVUPoQJaNl/2K37OUgERIRoM8Xv0edEk0xu1CsHySg2Nrh2e
E2MAkQwaLYI4rQxPbcYyQJPycKuNaAiOx0K5oaWoTqJ3tc8fahOAUYSjYNsCYmFmBEpuDIBLgPZW
G0q/039Za2Xx6dTO4quzAWZGrJd155AeA1RiWws/Vp4i7S6HeyM9mt91a4/Okn93Nt7sFrU15YnG
rDEUbnKjG9K3rQezahAPxZ46foubYUvNDNQ7jVcWuW8kCF7HO5LY27IIFbsLIuX1+p1Y8IkQt8Bj
nrB+aLudLbHtlMxMVd6GaPa8q5VsG9f7MtpETPPq/i9iTPCmvOP+JhIXMhsM50q1qBkhxyhaEOcF
4DdeeQsXbh9mAygIMtcAOM2f9cQ1wDdmw0mJFTDS6feF8qCKv3j6AIdHIAPKWjCozEFanVHDS0JT
Ythnb4XH2pUtWbjeZ5+fHcqsL+3MLtIWQjyxX+8mZpHre740ALws6DFP/vYFhlT0LXpvmduE9eBD
TnX4Hz8/meEP5snOBiOtOD4fo51VPbar3Thrv392jApOwLpWRE2Ygmhy+DaCy+L6Ai2cIpT7kd6F
1Aoe0/kGqybSYF2fdCEB06bjZeWh6T+fPEI7ILBEZJIVQ7h6vkhDb7BuyBHpCZ7uStjVsQvYXyTd
gVmAZ4guZ2Cf55neIU3t1ErjPqwsP/HKcmWZlvbh4+dn7nrcgA1rdJUu1OINK/2/uWaopaNPfAKx
XLDMFMCIq52ew8Ns+EbDnxV/Y2mXUSsAl5M1mYp5W7GdsBFKC1Yflq3fANtO/dFYMUdLK+Qic4eu
NbAZXHDetSCJQovn2IfQ3/UCsLR+/vsEUTMwb5MpAuzn/BS1TmzKljR9qPc+SndZsnJKJ1Mzex9B
DIWSGRrD0FQ8Zz9ALEiyvsAOR/H9aDQeN4RvpPcOO2QQccz7lcTdgoN2NtzsUiAnPfZ1FHW42P4P
9a1uPf5JeoUpxAQAC/QSJrb9kp2vaEWrWiOGaIrtSHfJ1+uWY8GhwOdx2wDicxEYzR74pgVTXV9W
fahZbnPfGqW7E4bKvxW6goSg7PrCI3CW9kShToCeC+VzGFtMD7k1BDQYHcD3ixRh7ipG1E+Jmi79
rWpeb31eZ+V8gNkWUdk0VqToyASdBv2Q9DfX1+/ywuDzDnCQqBDgcZqXOUtNg/eZI4yxu8gbzZe/
SNqfDzCLk2RLrS5ykJIxwXPUBiI79muNTstzAD0W6gJTsXP2PHVpAtpl4QCvUT3EytHaXF+iS7MF
ADouPRLbE4R7nlRSTLAp05YBA2emd2oBy4X6NijInf7TCR9kE6ajDFAtUIvzLnIhAOi1RC1DqrLA
pulOxZ9+oMH1+SwsF1o1Lew4FOUBWpy5C+5Qp6WZaE3YHEnvBrq6llVaG2C2H02mq6VZGBigszcd
uNoSY8VMLgAE32nKJoZWdSJZnA3RxmCkkC6GyFgSDNaJW1+K+o/VvdJhr5rSixt0dTW5z9FN3lM8
xo6+KfTt9YVcOBgGYG2gywSo+1KsBDIcjeHg7B15c+s4lU+sY7vWlLg0BnKoQHe+W7i526LbEszR
YGg4qrWzyWptUzL90SrKz59xpLQmFloEJ6BqmL1rrIR5iGllH4ek87UOcpf9CxAiK68nVoZMXzp/
4RCkfxhpOjwfnNWMGJkaKxhpzBuU8cZO83stG3dFpad7ZkEnI+ec37dCWD7KI9auopbx7FSqCKg6
JCAlqo2NJpJoBzoijdDnzDVQAaLZSSmVrRabh95Ony2n2ci4vlervvd4mvwU2fDQj8DrWa04tBMr
tk1OMhsPcPxvKdBet7rWCc8axnwvdfNFS3m6T8ssuUlZHxJ9UANu2/BZkPGDRM03wKL3Y9Tbnm3x
wLH6b3bksH2tjfa+jdqv/QCwdGzzfsOZPLi5ck/tsvSqVM+8XIzgbO+lEdCif7az+nvlYMUlg+KN
NfJN0pBm02n0KavFsxjaoJZ0QOCql4Gup/pNzhMJivsUzOh23kPjiUo/xinxNRHbHkgWyhtTHW77
hj8hvj1Q2WHgEq1AsSHqjaHIwYtY+ZTo7RENtQ8t+Dk8ixc3Q6R8bQ0o+fZWv81K60bl6nSFY98d
4HASg5r4bazZohtxG9MaujjuxBKbPNRC3co498El5TtlHpZFtDMEOcLEmRsIFG86QrJtPvANc+Ni
ozjJnzZygr6UiBfHr1X0hzVfGxT0AXsVgZuYntkZHvrkwXF+oxH+UDj3ala8dNQMm6jeRjUNEt24
tYZfncJuIyE9IXSv4dUfMDDt4cV6ow1KnqR9KNv6CQKIt1lDtqP5Jnm7G+D5g4tzr1XCB5WGn0SB
HaN/Mis3dk6CfJT3LnO+WmV2iCpk3gpjUxcsbCjbG2ameRnhm1F95AlYO8txV/EukPXGyswvUWq/
tBLVsLYf/aLamxNNsDTJxurtHai0oMEhfN3aqmp5VFgJQtdvPH5T6R5v8PSoeGldB8YggjJNbyw1
vlEkC4S1b1ThZfrDkHwxxkM1Hqz01EEVTeYj9OkKsP5bW03bEzW+0yuwYqaNT3Ie+6Mq9hrfprFu
+YMGiSMS41Dmd6lBwy6RB+lKvJfiqyDluAWkKoKge5U8saJ2btRRbb4SZEq4QZ40VcQ3DqfAiz7S
YtvE2l0qx8ZDgpKhdeJFF3w78P5O6au7GHLDtSMeYqMJgEL85tpt0CGhlWvOU9F0hSf4vajvhmrc
J1G3zbTnUnE3etHtiBZkI8WpUAOL3BrpoZfdTWG535ys2HNQJUNNwc/G1rPIITbfiPXHYeNWOuZr
X7R+rYMBI4PKDdeCKIlvB5XeWQTLmER+WYk9mt89I38uC+61ZjCqtya/o86rAhkJq7K2xIFCCnoL
Te7XkbOz7DChGhibzeY5d4pH2743efMTUnE7Zj9qE4HzlminOO+8Sis3bWt7uZ1u9PggYveeNx3W
LYa4T1DKm9j4IbNXp7ewUaC5rBKfl2gtlrbXu/XjoAyeJKk/WuZmKEWgubfdkN0ZlbKJOscDR+Su
1N3bjNCfNmhsRPsSd7+FpnqNVdyxRO703tzJnPtV/FUWL3V8V6lHpkJux3T81PlFIwar9cWhnZ/1
mh+7P5kzerhNm8rCgR9UUGU9Ws4XV3zP+mRjQu88q8Qu5onf5r+A8dpAUKyUyaYUbx1KaQO4smCY
vIYYB20sb2TEAiX73bNvQxHCFEN2QvHAgOkX5oiDHv2k46GJH3rheCY5avEDs3QfQdQmEgP0gbMv
Ud2+4IY+jQrxGRkghYtmeMJ3oB7ZSFj0fps3X5QUpK/FbpLeItholaKm14HyGPmC1FB2aHeECmgF
7uQ2/c0y8aLVKpTVWdA68mAxZ9Mp/Q2TyHDb3R2rv6qAEjHq2ynfU1qBl1siFfdVNPahJGNIKnEU
dnoTmehtcr+j49fX/4+j61pyFYeCX0QVObySbJzG9njGnnmh7iQkgUBCIMLXb3sftmp3b/AYpBP6
9Onm27L1UjKC6tZuTUmudpQHU4Ql8OFI9FETDfoB2wTVh1uzeFCnlfhH7v2NaEE9LHmFJIzlMO40
9j3HlW284ek68le3x3lethC8eyy+UaFu8Q7m0D5mIfqYgh8URwP750XTO69mgL8euamZHrEc4caD
HSKDwHOTqE+XNqBJVSXOCCwGh7egP8EvwUS0qoLrCP0eN2rewvk6md0RFUTu2zTxnSkODTP3Ec+i
oUuI9uJ+BQBaLllVw8hEYMXBYG1stFdQGOII7lwz2FhK8xME1w96tvaj/1P7wSchAaKZNX42NluS
uYE6dAcnYHgCx10lb10nvmARizwZNrHXB58yWFlsgZnQ+nMezFh6rtxNTzSmtUvesCA3sDUjGc1a
8St67LYgGwy7gH5M7UPLJpEAwmfvx4G6ai/rvRG9S1sDOWIxd+aXFjc2XjX8MrrudRhW1EztWxn6
xQgldQvmLCH+aYI3t3rlVKezbRer1WOZ9cFrjsxbpS3vd1bpI4IiXPj6yyth1FAb6WDLhI/ypYGY
u3C/euz7gDtoudW2ni04n1Z2MvsDlnqrZAmgbBvc/99ImeaYGUrBV+LeB3AKsaTzooR3XpALWl+/
z8hvMKE7Ta2ThUbz8AQeeleowYlH2Iyou89t6LB5F2e4y/pTGx/CfoerFlleVK9icK/iqdbZEPLE
Ur92+a8PbDwjI1EwI2mWJhvbHXyfXavEzSO5axCwwH7tOozpUCJQWOkCX8L1GkVzatY0poudWlLG
5RhC/HgFA2r+npQPYXUxbGCJuzdIsxPLe6lPmv8OeC0mTExdGsPXFCLxPMZmKIxRwG9m6lKW4kSd
3OjNmM9IDetB6DZuDbxB9h3yt7DfOdMGni8xgVNJS9hOECcGKflQr9tx/IQmlEneV+nvhYD8fABT
nBVnDxWjKTK27NxO4YXWCQs24UjjtbST0IGUJRgH8C2AfeCE0/o9uHk/PDDg3I1YgC/1ptQ4LO0n
93UM7+pEawvpARrPLtpgv05LQLUdMCSYUeWL9Sa9jwos5sCZbviuWe+SjS/CYuDRbvDfl3Znm3uT
38vuOwjOS/RiyzDF3Y6WX1NBVBKxPBw3I1FJiSBlSh4z1KjOO7ONr9aaN2UTbcy+RkEDL8GQJXpe
ihmJgQ1GGpYf5fTRRmUMuCg1WrwaxQqkt10/lomcow163y3Ql50362LuAzii2xvgoF98ak5NVaXw
PoTrgJ824Zjymm1cvoXDSUKcFm6X42YKsAVUkavEjyanahOFBqwJbuHkxWX0sRpT8qwQ4U2DMi5d
4D4DW84s6GVmzHNiO0DxlNhZ46WzPy36GZEu6di4pzJI4QNGIaMEgY5ENW4CbRtY2PiH3jYze2w3
VdONqJ9LrGxF8FZEItE+weV4neQpqDGAqhGMhJ0Yc5R0vZcbXf1iDFXS2HDjsNosEA9rZnbc2rzZ
jCVzYnfVXTz03SefSLx4UwyCGBYAX4cRtTCp3gdonJrslZIvwzpPVrRpnR/PIQe22pmpwz3lLZbo
BE7CeHBG9YpTkVdYm3ZIcGn85dBqAh4ovgV0QLh6B2Mi7v0l1b2dVVbzLtcjj3RsoN5U+FPu8tr5
58aT0Oa4zWpNO/lD1iZ3++MimwK759vARXqr5qcNYcGrYGuMzp4Gu3XVLxX1U7v0Eq38pDbexHgS
lB2IpQqrHxIbxETkqMwY7oTVMUaUWU8ZKnAogxuvtb/jz9gbjAmBipGkmQRFic9jTEeoZShM2+Yu
XzXZCeekraGom+6Hwol4rO5qDNPQ7jfmbOYQQTqO7ufEp1M/vLTDPaA/5aK2Jv+FLm0y8z+bjonb
6tSi0NwUTTI0L3M1JHQYMywOZqYaclCTC2Nqc5tYaR2KXRVgECV1EXpDzjV2312xdeDyuIBqOzsk
gxNV3M0K1F9ZkFAe+g77fzyKu3WNCTb0LcZjVftJ27z7K3wBcJsa6wfGodmiQ1Q1L4vR5ZOEOoFs
YBJv35vVSMF2+uuheyQnM5FQDLH17xQ96pnEFRW5XtnWMH5X2hRB622otcQVpkCdvC/edY0u2n8M
sDO3lyVRkqbaZPiiXu4tJI+kiJflu2H/MKDOukklmunNYMBoTLR4GzULd2H13aNkWtCTRM6mH/sX
Plzh4YHYDE1pMLZnKMONuslD/7cHgGH+sym+FAQWGPYNJ+RKp5mQC1W6Tj9slSlEXNM+KLe2trYU
37+EKqlNaCrdaGuu482qm+cjipc2b5oKF/CydHdaRXsfsFI6Dc4G7lsaj+5jxh32OvM4GRaa7CUO
wZYh+i1qLgA+YwNyphzIhqZhUg4WeiQzmcd918xJN3/PTRFVL3DawP348hA91vU0ymA3IV1Lc0LA
nbcNOvhGt9kCa4hhkak1CdxAGpcB27mV+eaJEHldF+B0nlBz4BdJ66G6LvF//bpgkZ8pg+LbYusz
FTJAd9qYW9KQfSd69GVItKa6uCvdaJDMYm0bSC10S0LI8evubFJ6IvTDHLYwW4xBsspq9XRFapyf
Sdj7Dgzv0eUFCvMPOfNCdc4ATzKE6QgcKGTDwW03DhZRE1lOqVkB+1v9cm81o3uw+sk89D6iJPSQ
YlIij5QjKgbo9bSorvqwTur66nVuIezXDtWmpTB6frX1o5NQEtox9uBcnyz9aKUbMwtWsuRlcc9o
FHaVHcRWzXNDnR36nFpbBu7m/DcLL5mGLl4tZEtm3dpIvfiDefcG9YC45nW2vyA4lFk1Pa8ySDrD
SihszVa/PTcj369dA1SkR2qGLu1spDW2MgcDXx/ltWyRL02elPau5AEe5LrzOQ6jGp2BxhWD6zoZ
jFfgHuZ9dkGGXLnxOs4ZH3kiYGVn9iRR+rsqTfyEpjvEY2R3OYRtKuBz5CGa/sJEe14NCceTfrMa
NFU9PM5kAzMRWN9RjnPIcrMOM4VgtcPW8ZRwLX6DqD2ZHjmGNZjLA89r98NfXifAQ6vfZ2IQCbVO
DQ3yJjqJ7sL0u+7eqmhrteAXVGE2Dbjpf3iiiTGCBO9b6YgKXl3M4Qul61Z26ymq1hh+dinMkj46
VhVmFcBIxoffZ03rXWlXxUDRCjvdbKf96MDq7XkxptnBatP8OnV8H8wHKl+6pWj0X0ienWh7gVR1
Ha8OXsHiQU9YJ6w8DbrMmoXGHn0DNz9ugQdQ77s2FlgPywSaMOWQrWse9vsOVidlaSVPZ7nBjMD9
o1sYVKYNULkR22nmOJ0FBwDV1hpOg81LaanmpwTrOxutjgHSsH96QBFiRO2wDel20F5hiSNrC0i1
p1VgbIDMgHOA0myd4j6EYQeAIQGmu3mM4HJnlFXs2LBDdnCYK8QBVqdzTfPJQ7xRV9ZkYFmliu8i
BJvZqwF4KMxe8kldzf4yDXZsRW+DvsH579x2hdGesCXYlZlt/LFOx+GqkzDSSe++LRAVENE2Cu+r
goBzV0xolha2Zj3f40XydROtlxWR0PE+dXea5/0a5H11DZyiipZ4kDytnctkv7aQeZ7plXQ/3bzG
YJY8vYt4/T2gLsTyG1i7yL5qunfzU6+5Axr1qKEpPpZ3iHf8X0aT+QHdr6OAwiRgzLiNfpv1NZoP
Kz13JUsqb6es8l9g/yk8kXXY99FRg7syIy6iyUB9fBV4bGb3BZUBVRXS25Dh0rBT1BVl/yTZHqCJ
ZtDcDS7MqNNVGQkjIimRa2Vj42d1Yyk/MdSKn3e34l1W2heD2eA+64TYK2LoK8zPABbuJrPOBHeT
RXj4Q6J/GNO4aZv2MhDognUHb2W3sPmuhLURAr+DoFVmuXIvZntqZA5QOS7XbwvGueQQkSvVuxGv
Q9n7ybxN1aVp/gL36nJg6XwbqVOHg6L6u+jNpJ5/+nobAC41A4312zYnTs5Z4Yg3Y7ks7r4frlCC
6SCw7bPbqlnW+LfBNZJG7MsB6FhD8rAqRtfOjBDvL8xc92PxjlpMBS2B19ao6JtvZu4blB8s8/np
2WBQu491dDWJ2EPaLelGJ+4HL+kZtL/c2PGOZn81avSij2rQOBEsjco5n9jWxwGFFA40bHNBctQu
gXH2qJ1XNvqr7q3sfgaJInfNBT0FNK98urH8dzn+VP5jpbnpUoQnMwvd+4BQ6OFOWGOuoHI1oMHR
IqksBkG1Jp3JOYDOTjOOWY0jCK1+waLYgFKq39yN8iCGh7WCv9L9wZ05iUaU/jex3obydXXC2EPK
tXZ9vxmdqyHPOEBoLupe5rMl0sVGbQRIQALPoNZWliSjrVm0QZiK5s81rHiy3HyyXv3utY3SJtpH
bpla6DvMnaFOqp59BLQo4SXPe8Vjd4ZCxfjM9lc6XzE033eR/AxG8gOdEvAvVFbhugfIY4OTGgom
4NGVLihXeerqo+dve7URzh0MqcQUF4dDFGKBgP7FCl7DBR0C72PHn1Mr+ODYPmmXNRmsM7UPZCg8
exuZJOmtM6sBZgDAxn9VOMOeCR5tiU62Ts2gj+f1NJcQeh13MLVixrHUXerPJhS8rcSbWEyDDXGn
I7ZDYNY0If6gJdkw1PzhEoTbgdibekJtqvbWE9ZiewUv1kjtF25cKe4+qZzEZsFXG4XY73TKTTNO
ueNRP/F6NBKgEZrzrpkWrE2JvLagK2H9zQBzhsCPYd60s0KCSG6hmiqDswhupi9jUBsIoD/TSgdy
aNUjUkd/LMSSh+2V4blWE9qpYlk2lTqUw4tj5n0QJKb3zew3RyGV3tS67Ahztg5vcYcnOK+i0kJH
JdQuJNsyem1NqNZPbxiCJoG0M+oNWR1YOBd1MnptXC9d0hAMo7OA1UlpoiSkX3BVhfPZmq2tuycC
SFrUYjHcPIZIbrYhDovxvuo5l919XABSsOA4Eo5BwdaOXpGFszESGzM6UmDLFj0sYkisEPFRfij3
c7b+PauqUM6pj+rYmq8K+cLln6T7RuGQCKwcMahywBS05MVsniL7Zx4B6G/sBeqFl0kEibXiEPiv
bbPG8/JGrAPrgc8Yny57X4KL38OAFt+a92EWQKyxkwZWTZDLOi/zgHoFYkoDzRMfzhUBugbxRpZX
Pvxx4IfDclHBloYwdcX8r71GSBCdPaBpIzhuf+X4J529u6oMpWzA3riPgOA9QuBp9b3XbaLboy2+
G/uthitoGf25kHSUX9Dcihd6qds10bwrNP+r1LWiH3zCgKS5ebNMhL+B8IUTuYnZ/Wvo3q52wyzi
uX2ZjO0CVMbv/skatsAKHdmvxT61/6nRSQyYaK57G+69Vf/utUZs4gqaODaw1PVRk1Yce4LVIZr7
eAK+29JPQdO1exPw41vlZUGF04eASm/EPa/Tul+QyHj7tbS/DO3xzD4DZqa29eawgvu7JdyaGjo1
R4BrHG8OKWKWjwot3dgfLBOP9cKtj7ED24hN+Pwz8V5meZNTB8akhoEtLsbebk9O9eGAstqiDmhg
ZgeDO7VnykWDWsfemvvqo3QupS22S7QX85/uul0z1mnf3yIhUaHwVGBo4MIvMarhTnymC3oUfMYw
HYzxF1a98aSNVFowTB6nJEK0MdmhhTSDOLn61vQjUCs3oX1hLD/wb005zHu1l7g9MMyyWKq/INio
KMOfIIAIJ+OvarbtcPL922gCSAcKMYb7cQDY5aIMcJFe509r2ELupgz3rXURgLTWOh1nA8eyja0V
6ZAsKRafobdU8muH4cEi4akBT2hqoxt9lH2h168W04QAPQ2rL7zvErfLJX720X2N1G62/wWzl/nO
CfEf3s+oPxOPlkCoedp6JHv6TfAVswE7UdV1dVk6oeFrfdgkODfDETDlwiVX96oEaIbueGxfmTgF
isaWs+SsPDf0YTdfi+OmA4YVugVeMPRJ1BxLg8dafixOkNvVoxo/xYJoCsR9cZdkrPYN6t7FBNzE
AYC2CskErT1Sclvfag/eGeWP4KfKRfRrMKIAdIbpBeaWu5Giq5hkIi0gCzKjAECrfhdG10qdG65x
zbtXFyCaZa/bvsHrBcr5tHGeg29ubCWJNgYebj142zpUaVjZ+5DLB6o47PrF0r2SgbyxDgSloNFx
4G4WuFe7kxw3OnBR3nYWIpWcPqNwxHqRsfxFzg9MV4CaLQlH3FhrvgWHaoFYLNb64qV0gfwCN7Dq
OwEK6tN73aE1WXFjvRe4DcfT9Dku36HvxgpzKAXrQ5TennWYmzYjFXo1L63xqEZ2lOXRgR6SLGVs
eOjWgMHz7mhZJ69kWW+eG/lD3cLD3KmqYUvp22gXr0q9V+sJrxxzLUQFEjcRSRajmGBCqIYoI5FC
yDnXMxqHZ5NZI6xqFDK44lCNJc+iDxWQ6/NYAHk15otAIRkOdjq6m6GskRJeQoZ5rNpPcL40Z4y8
l0zYeBDzT7dkQRnEVNwqB0jRay8rWGTuDPcpHnvomrvFtoBtvTFvFOJz+KKtOrXqg+tkAVRXZsyw
1hFpAOK2QX9vfby9S78IgP08JWWVl36dryGKbo+h1cFstTz3wa5qHqglGdvQ4e35UV57YuSwBjeI
6yYGuofWOVkIItR046AsaHVdRATtxyom4beMIiiLDEm4HCpyFD72TN1DWHVZFJ0pLGZhbxRjNpz4
4Z8ZHmrnfRpeBcqEwMuEtXcWKwbsNsCzZbB83GA3jnQH6G3NwmCNe7Ivl6vb7Z3p4HQilhEmHjAm
p/+ovZXhlwtIzTg2M0iLEU9me+uQDZjcMexvAYTs/OhuOF0eotsg9ZlzimmtlRhVk7lWvYFpYW5N
UeI3Q6wsKHJWJKsAE7ZAqMWIUTVg4dnZe/6/FlaqJtoEG3MFidKaINBO4sMO3rm41/gKpX4Xzk8w
odRARjSImQixsaqD7l5aKIZHFHQDc/tElQwHccjP+iDHND+uMKOU/Y9XDcgBL9T7iLxvq7agn3yM
yn/U7JJxvLYexPz639DjwFSAwHesiDyjgGlUDLkj6nxqwvdkcje2EwFfxv4eGru+jTv/e4pu2C1G
8hsz0cqsjdAso/cEkB7X7k4gEjT+p4LbOhQwAbFX8dJDHty5dTPQwhNMXxr/OlY/tvWppwVv5g+j
68Myq8Szh4Twh+nueljKOQsCwfTdVriHDBm/rmHr4W1h4HSuUGlPwPJLtHrtiEzLvuzxWE3XaYKg
c3A2xv2T30GrveGeKvtXWH++scaRQtTDIACyTkb0NU+7Rp9sKAn3P6P9YpYHF0U5AL+FnqX8E9ic
x0QNGES4XrRCRvZvjvtnE+hbqW1jb9vuoXu6aTzzMNgOiCzG8xDshqhLauDgaqq3BgZ3JeqdBlNM
YszZhB6EYL21JUYBoz5w2TCEZ1heQtCyK1TfDNHQPLklGg+r3dbmzZ1OvrVggDhmEwKNrs9uBSGk
td21rdz2oPEtUOGIpJfamJSFKL1FZKdr7afPfsVwaCyeRcRix2wMUkdNWYjprolvCTE5rKH/Td33
YnzQWe5XjGkbzcENCLdR6+N+lRnMOjILNsYtnfeTtWScIuVohK9qeSLSUUpwcYxI5eaK4yQKJywW
FOfdVKXCeFtxKkr75LevbbXC0xeV0or5q4cVeH/C7B7+Y7zPS4BpE/luOyw+BlEyTHtzGjBURW0P
K6UWzIJpnE7zEmbafQmMF0uFSb1UqV2jLF1RssPiaQnTvvxrMfok7mvg7TqZ9uY7aYZ79P+r+CPg
fEwams7NvxL1cof29tnZ9ffQvvkAXXp7KrD9ueXOn4z+JFDWwD5IxE9DbHX4YrNzyLaezhv7jymd
RtFtXqcEFz7rpUY/aCUhm2OFsV/o/JvkUVe/evK2ISkC/02hTXdkDNbhyVQ2ej+RtoYfGxZKQKAx
kberhzcggMkKUL73dCrWKAdx+J2bGlZ9DjD9Gh3JkFaq3YScnXlofbUDzQcwliZrTQN05R62WQYo
Pvj4d8B2qcKv9TPLx8n9qpsGanbdxgklxPV+w+o6TvDw/m7Eu3KchC91xtGMhZ2ZBVYH4Ws/IfMv
FjHiEQnICi4r2AfBD5goC74HmBwbu6R7ycstbRASzGO3/vMbijC273kh3LepfO30RTVo75HlnUBs
xqUI6Q471OA/wMnm5PKDrNAkrf9CjZtpF6q8rx7Ktxr58Gpgx5+D8wSKzo6h/Jkw0PDCn9759atX
PW/H6h+rxYbXgIkxpZHA61x8kAExKg69wMmtUgoLpc549ORLDv8aEB0iAgp3uz6pCE9WEJJ3lw6o
9QbnvjTvYwuqF15fP/z1SHp2zw89vruEnbTnpxMYY8FOm8dAXj38ztl4XZwGp+ln0ChEADgTN+vV
uxIygZkEBn7ox1dzM81GAqu9pFzf15CkcgUthZx1U8cOZvAlSjGojITqLxIwFMQBCqtnC/quMbfx
5W1+Km3BDtqW55pixmrCvtrEAMKNwEVHdcp2DcNdALcEyCetX59NAhZvY08WPkp1N2/84ySR2Wz6
EmFjhIWq0OQTqGwMYhhY+Uviw2Zwxqgfw220npi+If7764fUfaL8EM0IhpcWSUOUVuNKk6iqThPq
qRqDaKrLmIkXYh1dMNEiw8iXmca+eSPzy0LhneFi7qIKLn+6EgsYocoY75OwxG5SU+5N5sWGuYEB
YMykgTKSxV0PdhMOvFQOev5lOzf30qtye60wKnmpIKDmAjduh7PSdBN2hYmB3OJjLg0eEIgI8BJK
p2ij3fPcol4LQO3TY2Y5v7C68hEEPfNiOP8shyR15KdmWRBAY8gAVEMmBcXViiYC7IgYZiPAYd2Y
tC89fMpYmGoqM/4cf9rNhhsB/BI/BEYCGCd0Myp8z9+EPeiFX2rsEjvarxzzhyoehybhM2p6nOMF
ry6MMGM30pb9Y+171d3nNtzqyEksfHYIQtQT3/y22NfastTuMVgMhgPQ5U2FEiUwEItXClAV3Yvf
PiBgETvrxpWQaf1CyX4MFpWW9Te0QcF8xZAUcdZb75FbH7R1hbwuyDPmo1xuEaJMBd6Z0evcCtTr
pL/ahX2KYNo/R1Q9+AYAxFBinRZJisYqmumDmhLcIjNhtZu6HFQidgmZQqN/C7TILXmfwn3E/Qyb
Y1nTn2BuEI9B9+KzPiMcqB8VOx+7H4u0NoN+XdVyMKM9CE3J1L0y+72cRbI2b5yx1Fi+57Bo1y9r
nBF6tpHzJuBSGRmYW9Nmy6I1UQPgY+BzkBvIxTBumSR7bsvMX/1iAjOtF9MX59bGR3nQaS/rsYTK
NTmb9RF8vm2nSpRl4tfrhqPVu4Ws1YGjw4/AcuyEEStUt6OX1N1bXyNWUg+hx0wavQlN8t1Nzr5u
6is3xpwGKBrQCrX6CXtKdsfoHS9LBP+C4FEvn2H9gb9rXLb+cIFfcDmeXOcs+eeTV+NSDawHLSVo
LIy28dyprLc3K8BwLLfGPPgyh73vThBAHRI4MsHsqUodsKC8dkKuKSz7GNigc412LHSZcnBYGP8q
CaARE0KtMMuh/qaTc+6TXYVhIRnLFNLaaRRcBwzW3Igla3V4AqVyaYGhACsYfYz7MJo016Smw0Yv
d+gxYa433CYMdrpF4MSAkfS8GvJFwHuXCgu5ccFUCQg4acC6MWIK+hpUtbaV3k9kyWDjm3RgtLbr
y6ruAz7GIsiT4KXBpRX91T9IL8YcI8Jq/QjNC4vuxD3AHAn1YhWHHEpvyB+BpVPXOAh1GP2PEbUg
XvbWRObwOdqX1Sqe2btdzdTqQL+1ugwyZceGQfcOkIQ/gVz6jDBNlMzA8AngvGHOQzOvx+9+gCmt
nxtRlKyz2PaILby9gzqVhp5xE9EbCDxGZ6XOfKOzlYYU0yXA/WQiSeurIvSNzB42oITvdJiPKEhW
mGBOgFsFeg7RnBzzu9J/w+Kk81hvzZYlJDhVgqdG9DAsWvgmiA311jJUbFkcGJMPYPTDXdwv3n/N
4o2hqOyBVpjjMzvTvMGYBka+KFPUESd5oFFeM/jIA0LQY1nYddGHDwoNToyMS8glPZduVWHCf5dh
mCGZTo1BoBeJcJYRh+cOg/0fbHLv5nnX1y+g5TjKz4g8wi44Mzz0lK75cAeQoeD2s2lBs60AGEob
PxHm8gOZkyd8rzA+hFPcpLfMZae2Ch8Ks6upRS7DMH/SidNvQX0g08UnIcChLYg8GysCVgvuTKmA
EBtuXM8ecDI8f6lPTuOhs0T7Ow25C3rSBCQN6sDpEqochq2FVZeHGeQHHzweu/ktw7eVom9s3h2Q
RUmQliNGv5hgd+Ij8B72fEPTJIFuz6fA2ZBZxULe+ua1W0GZ9aeUswFvGP0lzzAVC4c9rHLyEV2o
Ul+g9lC6Gwi2dxNj+EfoCBbMNx0Pk3Mwqy3ec/LESLRoE4j7pO14j4Ki9I6dOJD1Lr17CeRuJixf
F3ShUMzrDAIECdMBPFOqNiPMIRZwIkjwtSBnSGTI5m8R/8rG3Ro+prPq0wg3OCNrMMAipgFuCnpW
6B052CIeDWK2vOoROAyC+gKucHVxBXprcF89YHGRDQKVqzZhacQG8gF0d2BO86Htu+y/XebnY7Sv
wMm2fqq6eELJfnMbVngijJewu3P6ZTewW/HA0vvrkNgBJLgc+pE6lRqzWngAzNYb9T4tDTIhLQRY
AqDz2aAGmgAB2UO0HuD3Lh29w1J5sejPi3pMzZo34hqB0dDWaGOdcY/gh3b+KzLWbMCIVYJaiG5v
BiuQHSw/pd2mefoZYQK/5+CJk/UKVIaLtyYqIP4SP0WZ4ZmZhuKXogPSHNS2cz/VqVRf07Jr4Dxd
W7nboHjbRaoYxZslbiYoCFExO03CmjdWAtnBRriH+1PHNt51XRdEgcf6Ke1LJZ5VmQ/C0r4aQBXH
SB6DNYJBYmV+8rrZN/xlUCRHHZjIGtZBHD/P8KfsHL09jscLqplYtOkKzF5AHHwthhE9UDnk5dCn
FukwJXF2eAjgpro3NZ3EtC9NEwgtjqDzS9nLivmlbeyl8R9H57UbuREF0S8iQLIZX4fDyVlZL4S0
kpgzm+nrfWjAhgED9ipw2PdWnar+WpYI3nhB97ps+LRuWeLFYWYdpleuFVqV09lKvtUwg6Hletzy
rs/bMZ4uRgLPj8BQgAJbYDc9LrfypFZnWzm49nM9vwx96OPds25vy7Zb9eU3965hmn6J8hy7LZ/F
bezwndtQzXnLO9ncmnDH1tGdUEZ6dpbvkddw7xh+rKZrp/vpuk1pYtaX2za5KeEjYbSX8VGgIBi8
PUJjFwKTtk9t/Z6JI46Y3+ffw/A2BetoTvfh/G+cPi3E2SHqMNsPccutT/ybMlklOYomggfTphfN
O2d6boAVybZ5sqaJDvoV+dSg3ihL5KofgHZV6mnZdhPUraTZ2uIVyCDXznoNrb0dlVMWAk+KZMXW
6+HMjA0KWnBq3Is2/kthpsPqJ40aFBCEVzzFUX/J6he3/DFVSMXNwJIfpq+WeUzbQx28KjjrCgKc
hUTWtsE2EfMprl6K7jybiGap2BYdkmr7qmW0ADCPONCBrFpBZK7c4ZuGGw7Ag8NqP2NpSQCWaNhH
1V+KeGhZ895JX7IIvx11S42ZPlyGfnNYlzpWfFb7vQJNkjxr6C8xvkuBlI/8OnY3gx/HaJ1chuI6
/ck7PEZQ5aL5AXtYBcJekaRcR9XoFeFzGX3UZb+J68WaqbeRdaV2m3mdLSx9rtvk8T/awDYzWPBJ
wb6xp7Xe2puBM9UabuqUnOX4nvdcAMvIwABgZ7euxO34bhFnHUxL2g/t/KcUT/ZwaQf47fjeB/sZ
5mSGNUSjgKNYWSi2/VpXT0qHjdP+NVnDb+duKh9GgQXA0tS57c4Jk21kMtazTjURp7y8Z4Pu18Ul
dY+B4PF0xCovyyMhYjCFjz79mJuB5fi5HyD6Zegv/4xIYYQgq0gmA4xdaNM9Gey6Ztn6cDMgx/5J
FpMwPnEHJx8D/BgejSh/4rVZGOq+Vn6M4qN255tb/tnlv4R2RIsPA2A6qxKRHtXxhrpk8YtWLVJl
H5zaDFF+kqyqH6PBIqC/z3y6gvhfi/bcyq2wTmV1jYvQs8i3mubdsriviAxIaUQr13lxwyfZUReS
nRJIxZ6sjqV6qobVaai7SaPbAI9zqzvvhWQX4++5KrluHDFe9VVyMMZeDl9EN/hvtNPMS7o0n2au
eh8+sE9XJgt1WTkbFN6FzyQsuSpqhRwUJEMWYRcXx0SRFzetV/YMs8XtaBg8fqCKg8z/MojBNLyE
ozj0E6AY4QbL9ILFnORlaDxK/SczeTNyouWT+akwzzZlAzkfcnhh9FRkxF5lfUiC7xzFLK2uhHtO
kZn6OpujRuVPy6s9ZCiNusQ3VbkugLaMYqP1B0II3B5gZftIR/6P0rVhvDb971QeuRIYoBR1dJ2a
F839asbPqEq3kvcfCDmTdProBsM3yKqMrrPRc+F1ZX5rqYhjDb1IXd+2EXMFP8L0n4Hn7Qz3Fjqi
CdbCHE5a2eGYFKAryIUjr8Z9Gj/qsPQSzfElU34x6nsVK74b/kHcgl81WDnX2tJgMR8WRqCJotnZ
F43mNL1pfOFIXw+B/N3mkblvIpMcK5Mn0nEd69paxcPRLT5dVuy3Aht+0pJ1mevspANrTrRTDAx9
0dzV5AayugrLrcbBqja/km1sbbSMl/l4kBhsWicxd3iX12PKklFXl6hzNn1mkXy/DMsaCV3kRJ5l
A6NxrDvpoecXUTXNzW1GclTI3GF/0IzXDEGymLgUMnsflASM8r2RmdfUb7pkKOmjFc0Dd9GkfjB+
SLX1TRQortPeFH3Jlr3LMna375mxxk0+kjR/t/pwOyAFyJ/auAfgJ3IXxsc5Mz6RQNepEvOCTzYJ
B8Qs5MvESOVc0vGgTl/Loy7xoNzpEEd7tT2ZXKw3PmsMR8vlTyHvxq6u/JS5ISDcVqJ9aC40+Lhf
1OhEuYbhhzOcs0yu7fa5Cj8g4Ibif2KuqPR9xjBZG6TRcoV+syUu8Vxn5K6w9LjBSu3fxwEEOwCM
EEfbhsbHEpW/uoPumHwPKBKz0vA5SLwYv61jtoar2k4Z7UxDth3kv0J5F3nlZ0HmZc02VrZtT6zl
qtVnPTllXed1fHgEuvaQaJvEOcfjD+RErOMDbFVzwyCKldWwFUbsWUWlcsIwESK04P3rVMw1GPaZ
staH+urwU4qMNzd9c2r5nNQHNX7WQN6LMcX5upsYGmoKCbcIUae4lN/5OPimAbAGu9F1DZ7Nw+Yb
F9U+yI8N2nnlXtmzSRe9sc1thrjzW8CoRX0P7lkbeI21NY2fAJcUTKAq9tU4eaq6dVXfnYNthMbm
Jrwz+psdlDvoRgcIQS/PFXmb2jiMLAhcbcDXjznicp5v53aXQFOHmzYeqDv/ZzebFIi8lhDHOVI1
1HT6kTXlQUM6HPYanlnOC66T+z7LiVO9qeWhH4/FoNLBxJZHZgCBj8tgF6QHW7H6kfXo20N06muX
df6YVwSUvni0ghoZrfhXlndbJVPDtU8u+i5vhUJV9tTOYks3fMbksJsN6+Zw3BhVv45NcXFKMFmi
rcWX5bDbExalhiPsK1RB48EGObknoI16PiWEC5qDrHZ0pLJITBgepGeWuyI5FxxN2c5jdyzKifGn
3mZ6+dnbGzVjzwPFYDXOA8Kky/7elxpiAB9i8K44fyjuXVXuXfqsL3bSregksZz04WTj1UXeSHZ1
chThuBrBeWd4VMxUrP2cWpi4MFd5eOyLXQFrVOmn0TxSzLAkSxddfjOJY8dhKalVKpRdFkSeU/Ej
nr4AtOrxrpN1abIzrBUhJy603BkdepZWe8Se/LC/N8oiwx24Mz62frjJwAsJ4OWXJLnn9UmHrRkw
CpQeZaOiTumJ+7iAkGr+nOOATtpOFz02Ngmvm6a85dOfE35xr9y6R350dVysnWbB7Rhe797aON+0
wb5o9tH81cvfpoDi1ItdyU/J7baqzesqDjbLhzbLv/SIGOWh0PAHvye78UYyLG34Sf7Ss3N1FWfv
vIgb89nlMRu95eFxozMIVWTdNHutWuyJuoUHSSUVPx3D/bXNLxXbbFQUphZkcOVV9va65rrRLHfW
ZtmsE7lrkncbWNsiolRNRJxOmg62nX8ymXllAbiBfY0qGvHzt0NmpGlV4iw0zsswnaRz6hXDs9RP
U160mhRi8jHKmtMjXwlxU60F1EbnlSyXwdvIbaZ28txFKENas4sxTVzeUwhj6zCoiWTcEra9uVre
3Rx/VxdnyHxB+s400tB7tzwn9UMQB1LqL4XYo0meLJ0fRrA1zY0bHF2NjUFBcZ8eNaxTBOvvori6
8bNu+gVarwX/GD/zvbXp1e4v4MgoXJeBW3/QytCZGuLIl7K6ieopRnoNXNNb/ilAPtIlSSP9ENdK
6XTP5BQa0jfNudjF52j8hvmt5FOmBmCFhDOhr8yaoIqcXjrKn8uYruRo2JrKS6mRJ+CSsEDlOvDk
rOfBtu10X1M/OjVjOXlP+48iOmXBX16dZHArzNs4v4h6I1CyxOCL7jTO6qpOC5gKxy/QR2QBY47x
XAxfUfpToaBMKV+sYm50IOiZCT/mQXLJXIwvMjyoxtXN/xyBrwFqWYk9Vg8YJrvuvCmSmdvluQS2
PZp8SAYd1Ub762zd5/Bb6ZTI5LDlpftbyW+RuDhUt6F51wfUY7AoShFE6fjlRNSPsS3FVclnzk3C
iwEPGIJUqBNGPZDdOQocqjrnXaoIfp2EnY7D9Ka6jypuVoH6m5CkdK1/TnnNEob1Ga28XRehsZH5
sGWO8ntOTXP6HmMiuK69ZU/3zQrGJM6uedSt6obUOK+hZCq5ZorlLLBOiYjXjcI7K9JWMYFejKEs
exfKh66x1SU3cNY4ucXIOHbod4rtsRyu5vJd5tcmr1eZeYp4o4p0wmC9ZiQa4srdiOSimSVD8uir
3W/tJiur9Iv2N+SyFAVnqRyOcRHcE5COrvdHBl86TDwgXKTrCc1Fo647W6a9lmMmJpHgsnRNE2Be
cqplv2uVHW0AKzMcgNWOBdXx464qt3MyI+0x3BanzHnqIY/aYMciHrb72D6qGQIYfLmuBPtUbHQD
vTXrvKbbK8a3VX4m2gU5Ddvgb0Hs81q+agnp0GqBW45WUzNEY6kv+kdXksCSCiKS/ibEp1X8BjWy
cHfTCA1qyBoK+RzGxHLe59WjbU3Pru6tQAkJbm2rwYg8gXyteu1oFsdM/8lVbc85PIw2H7ecKQZz
pKdyITiMBJzqah07gH+0mmVdfQ4t23e4DaKP1bV02UFLw1MSxZ81m61W9QtxleVT0+Itt6Qrso1m
OSfLYp/azOHDqd8kLi8NWqsM4k0Lv3u0TFRHkGpkLIedRWEiTFatclWxYgdG0MDZ5eg5Y0W6F0+h
6TZW4RtF6nEpGDmFVcpj3Q4vRlZ7XGLA+Rg+pS25qOxbUf9i5RHFWwFrW+R+ydXLdep18PSpdtWI
7BcHO/8siJB0r0i/XZUeNe2pxG4nEbXVHNcrkuIWDNY+HaytuzDwyVtWr03GBcP8KNmiW4lyqvQX
d9lq0JUss91qKFp2dSmMz0nid2IRGJ/BzFe3s/KUoetTMEYH+nNiwZN1B11Cm+0se1Ox3kBnsLLv
KosIBR/rSLKktx2fu+eOwaVreH8z6zcmBQjNhvb1kQxzRSRfV3/15L0b1zY0rY3AOs3mQ4fZyC1r
5RoX0kf+GPTrybyailw3w1Xn+mmt4rkHXddfnflgyl00nkblucdes9Rbg9lRz9eo2EY9grpAmyP7
O4w+1Sx0PFzbdAJCytax1HzCIgdTY9thAh1R4M0Mb4VniB7YufoJEGRHg9ngbjScXdsivI5i39me
rv5l2ZXY/2KDs5LCikeLvrdKHHdX49s1yU2C9MXtP5k8j+WTw0qtaaQ52hIDH5tmSg5uNWxmrd/p
EPWpJMhdl56WXNrw28y2cbEfWLmi9D4575qFV0LkMiCAilHU6gwiclWL+xgRl8YMC0HPJwDxgeEZ
8ssutqQJQtF7GXJBUZmvHdFx3Yh8Ie19Bv++gBSmhfwX+Wp4qGGh6QymMpjnQ12nEwGADzv9lfYt
cdeiy3EGdxjD8fye61czeBoRgPr53HC/LjnuaMEJrfxYS32vZN8NYqVjNugYS4nl4j89gIDYv2Fp
Jwek9wWpuoSmm1uSWU+NxucgJPuKZONE1aZFRS+1z64xCcR0T6pC1UZeX9Na3xPdPSpcSt6GEJe5
+VpZwTZltrbBr0MNrvpjtL6t4WJ2W6P4Nowbx8a/Kgq9vKML991g7TSNhzs+WAuE/mYZ7UU0lVfC
/uPR6S0/BXtjCyDyXaO+97HBg6auKn5njgH5EXcrM1/UspEpPGceqNfzCKqCHZg4jh8kEzkTsc5L
3ARtYb+Zuq7FcDHqZ328d8nLZB1UNOSucomNM2wzmjYEw8b0SWbPvfLu9M2q7YNtMYHZ1a9Vdejb
XQS3jAQs5qs5v1rKAa7L5rNhsAtoPWvDaxEce/me1DAr2p/bt1vIkNB4o/MjEq9B8mOmVMIQ5AbS
y7LCSxs6BVw/aG+u8VeA6bW6ji1zZb9kUI28IaB1YvoIjJOlX9LwWidkilNOWPUnwVuPK2OnOznx
X3h8JodU32XNE/d5MEfcFUietoaxjDq/ASLUjiPVLl357LRvSaj4zhh9OmPgN5l4lyCwXGGeefPA
EFnZyd0obXttwJOPXNHlNuWT3vGlpSlyT5PYV7p8n5xqQc/C8jAn0WsDkN5ExRcdln+GO8IVROh/
GCVMxuhOZ3olqKqF5I0GJpwRHHQYhvesKW7N3K7LdH7uBZNJrgWfbhjwhwh7V1pUmqtm/dqwGS/0
E1iUqhEUCnxt4rGbZbLW0K4St/enUX7KXHw3jXNU0+GhzqBGnHJ+OIybLLSOMky8LDVXbav7xgxx
56C9vrVLmIBjsDE+FXF3ezRYJh7qGTmSr6Y4xPyfy62tbxUjwXv6Tvof1VI2DUbV1NtXDiCumnyp
R/SOmmaQZfRQpg/TGFkg4Cfnna1zW/jJ5OB36Y4dnHU8fGTmW6HuFHJ6hskbp/Ny/tN5T+uNrfgh
w0mfnUIAVW6EteDTSwVIQXpTaT331btBEhmRV+fZnbMPYX0IxXj0uL2zIR607/R1ib/i+CJX3uNi
oYlpsTGcXWNe0uHUpbs8WAiLahdNwkssSv0yg0WkqUiH0VukRQZGmMXTid1Ai46LEdDHJAK1e6Wy
KWjKJQGNyynCSWX00k9XI8AI7vu3AXlQdPa+rcvTxGQpAtheA21kLq8yC3ajpannLipsIvcVBknt
eg7+gqeyW9SMe2gW1FhL86FM+La7Md01rCZT/6Zw47LyWjYP2/F5w+B1muepJ8KvlYcyWwxR5j7Z
zuQHUCU2FGLw7udd15ls3iG4Sa5AFiszcIpkCiCUPW/iIb8otvOBpOCYiQ+KGS7RzKMaX2ZBPOli
smQmwyUOiSsnFrTFsbCP9uA8900i14AU6wZ6jJsE7lpgXOyOOzIvTQk6Y13aqP0qA9IRbatw5pFs
inepvUuYTWOGC1uIR5zkNDbVq1B5SVu/zLg8xlfAfnXjXgQzGRNwiexC5oCJo+PbmtJ2HaK+N9Ux
11TOl99EoDOYRas8WjBirhnGxKpzJAku8WmplnCCGOpIOTA+XSI3uLRYwerUcIkQQ52K2PwkKz4h
EkLEofsKgR55ojx1qj/WTwpjvdqavhTZVpN/g5QurBwLWkR/bHcRuXqbl1StiM6qgs1MX8RMTT8c
ALGcJa5W/YvxXiMwoNk+TFa2LqPXINNxV7HitZ7RJ53dp9Jsn/izPR4oelDfey5Ri8zwlFBD41qh
nzJM2kNM0UFKtgDqdfiXUn/iNP9SHq2qpsGozTjJ6auqt41l+Z1r+xFvVR55LzIAbjrDhLzBpats
bTdV1bVETJ1EdyzVCAV4yQGP82F2/hWj8xoDwNgD57QuJo+Z+blPwqPRkMMPhxMdOmXxoWRnEfuW
89SM6QrnptWYqjdaedLBvAY0prE7MP0OeuAp7m9JRUQqKKAB8B7TjSP8rjmP5jkNyKT4c71feoqm
8UMtbk5+dThinYs1Xkr30ubatbZfUtEcbe1U1qfR+Yq0A0+G3zCtGguNIad1SxsOJQTTeEnMHTNk
Wb4aOZ+Ftvztna9O/RhmTkvtS0P+GQysr/pTNZRV39VrG66AO3M9ZwD1a7+IRtf5buYOEcOlkqDz
KvW1ZeWu5+FGrnLKD83wZBUh5ypICRWNndHtdRK4kqqHeTAeSWEdU53ffKpdOld9CQSOi4l/BlcM
4adlKKLvjXK3EfSqJ0jAvGyYxePvLLhr+hJBO8fqw3Z3zRIDGxs4cN4Rtb52M/0fFS2orreqvfV0
Q9XLDWk0XSTaOxocZ8l7BC1SmRfJX1V91UTON07Ah25Ptd1kgI+8vH05ZlQ99NWnk1GQRy+cGpvr
EYkzmZEJqI0uHIqjENP4IzLAFQS1bQsL4XxKswW/u1b9aQQm7ngxFLH7U8mHG9igWr8lkbUl6wgO
OYh0HeouUjQ8x9wvU+ChSMARCvNXbwsqdFjn2TlrJFWABDQlPJaDku6L8Cj5uBMVyZmN9VMCmDXr
4stlTBwpV+N5EPeE64XBHC0qZlD9+qHfhiAvYfoUtfgP8D7hS7WIMD1NLs25QkLUh++iimgAelds
SHb1VlJ5UMvIn3E0NIixsqTuQIa7PDqUEnE0dXdGuuPSZhIdE/FxEw6x821peUNWP+xYv7TNtJ7y
f21kwY5Ad/ROTGnIizG7hP1gmSXJ++BEfnGuv3rLOiaTfcts66jkrzMdH1M+bCZd7Pl8jL1YRyYP
Q4d2XvuOWl20vLlJNLgpJ6VAmj2bGYGwt69l+lQOMLCTu9ejat86YtPjasW8mLQKVpOb2HA0SG9K
Ap0S0esiqN2ax5mF5bkwp5POBGhj+ErtXWTtpirJEHSNTYiJRc7WHpVOFB83MONpVYSyHkCi3LE8
1Ma73n4k9XywB+w9eAeuxgWLy8iuhERp6Zrqh5eeIpx2VNfh+BfbKp1tyrmK7HPDQurO15iFe7E5
3U4nNMY7cS7gOfRjqt6tWTJCoSppNBQRZYo69ujoHhfERCXSmfbdTldXEPcwioZqKee7yZsjZU5m
oxz5+xwAUNAK6HcB6/ug77hrdWV3+7DTNibb82DGVyv4TqqOEjSAzzTzhNRogdJ39ghcSPK+CCjQ
QlA3beqUat7Uw0qv9kudCy0n63w82qF91pz4GurzOjG6jU2h3QgfllXGcUjt585UWfewAvGFS9kd
AlucGyXfVZW8tC7ZxSLChbTXlWOAH5xTfVpnFabptKUdNZcH0GWkAJO0sUCHm7Z1ozoI4iR/W1Hv
lGFbud9dom6mNLv3k0F/xg9V6V7IBLQc55WDogfi0SN1mS2mpx5sGnOkPkXCdewWVrdST24Swgjx
e1WmLUr9W2YjYg9ri/RL5czrtLQ2aRPhsB2cXPqT9qdaTMlyj+ZoM0EWrg1CM+7j5jh2w1M4qXDI
S+2GdlAFCJ8SXwZuGds59Uj+EUW6pEageLEpf7bY9nhzoSNRkTU81+prj30Vie+8pwSpIHlzcpJD
ae+pdiy1Q12cNKqpogijzX2yeoShD0U7p+lxdAcqCn/N3oQGNemWfavSTWydFBX6d94jILkorllH
wxjOteifovwfgzWQ0yEqG+p6cqRmy+OyXpzl06idtRlqNOMw+jSds4VUMsUHw5no/sGdKT9GgmOl
faqLbjVktmC7oIhGrW5D/ZYbb/180ZSRw4SseoJf9IEKJNwa3/DLMXTPdpJHL+a1i9sfIO9XjCsG
muukHxKdc7HsfnSm5SBaCnnn5soLnfcRnNi1xsu02J7biCuThnSbjURYWfkmh+Gdz5mB1R4XNnr9
daTRjcKf/Qgpz9VHpdacAvEvRTsSb3X6xuUJcJp2joN/spgHtGk4Yc/GFv+HoJSe6uLgCZZ73BuH
MoAZEqAldeCqe9oIPTD4VZQFPJ8ASKgsOKgRC8yM/mKD9pQZaCRjYxWSX0Jjkg6B8vbbwb83L05r
n6zmR+RkALpVQj+SpVDG3ry648Wdzs2UQ6iV8H6kwMBCW2SAlgIrt4B+OGsjMQWsKocQ08StT14t
Jm64XyzHYSOblyg7ajYPacA5vihhS0mA8VWIt3bajAFHhFQRQ2jiIwwdV+vKNL0KtDGOKy/heLU7
9yNR+K1Wmfq8mJ2D85pyGtOlwux61qYdN2Stasvhp9Tfp+xNrR72fFf0z4hVetQ/OqkgjYmDzYNn
DM1+5gPfBnD0zHstOp/ukFDADekzspNvTtK8LHlJqifX/bxTugX/p0krEQyZNmI00eRGe5fEwPRy
YBxHmWmM1eiE6xG1Q4RfC2liM2C4mboJmx2NnX0qKC3RaAN7jvtxSxPobi4I07TqZYDE0uKfprw4
7okuPCR0Og4N92r09d7hPG2LA8HEkI6I/ByKZw0lISRFA7Ppd/0M2VHFX03JJhRcO8oUInQYwlTs
+THTT7N2k4ci1h2GdJnzKUux463hxE1pgG21N0X/ovmpgBKMa41yKip3dAcYoPIttszaYigkDS9G
RN5nWX4parRhhQmAO+BF8b0cUoaw+B61ZdyOabuoG0lIS5K1lrRuxVNCvzuzCaWPuvanIcS72sFy
AMvuvdAOqHzruJJPSr9xgBirgx7RTPJbqI+oLdc9crjFRlI55reN/itU08+6vyX5PDQflUMo0RJe
E3zWBdWhgggbDkcU8vFu/N5JiUvsUb99xTpaSvTh2Leez0tOr01j/NIeykvKJffT4ZuW4t4mL1lq
rDIxbvouWBkAULGZrKd5Uwvi54rvCibyj8B6rcJjGB6T/tcZOeZ9ZPa6/glp5MzbEaflYea801sY
KpncSKbqlNjmxsWq+PREIxT1lpu8aM17pBxJc/PtsLsUrIGj+ZmN/Fc49JgD3jw1qyx6qo2zaQD6
fgQtyLute3n+r9epRZTvhnIf+KzGnesJaGIzmn2T5dGdmc11nPAou1NZFpqeFj0XtEXWId0rN9o5
VSQTvkg4sO7h0Ac0U51lljoXynXXmLcgcafexxDyMNEx38nD0kSBmdRnoMHp8FPIauOwAI9Tt7LS
YUfMfiK3VW7HRFnNJt4rixBQM6ZaSXAXBS6jSfbbdPd1+xd38CpYUiJ1kJyKAwvMJtQE6DxSgnvt
QLqpDvJkUsJM782EoKw82DIG9qNXpbgozl+cP8MHRAb/mtaWtD84pliHU0ShxGWCTezkydVhHtOX
aTxKA25/3zPYZHG7ye12I2g+YpKiqpHRM5TDWiafs4mFULwVPU1U/3reUSWlEM1gs6z/OvndpsGT
pqghI5dr2kDMdr+3oT3GRviB+ystekxsaiW6Q0p/nnI06AqxrhSMaagQUUr9628su83S8En1nG/x
kc+tmb3v2DVyT4Cma40TknhcVKSvoIj57ejKb2KewPpj7aBnH3WBqcLzM5onG8WnJJFY4eg5DJG1
ShU4qXqil1pU3xJty8JFXx1c08gPSHHWYS7XVYCpMb2M40soid7Xfqm/Vfp3TsB2msZNMwK+kFY3
x5cOKkFDxAkm1yvdvUxfSQXAF9xLG3B6ybIG35mCTNBZO5S2/SJDCuO1KkDJ6l9pKLvO/KuqJRqy
7k1gAynYl75tvkYDHy37HsF2shLJkUeya4jjOs9hoTNi4onV/9o2Boc61/VbV09Qd1vpvrk4UnNG
EU71Ngc2jvGfWT1Vkj4Ka0fUXFT3ur+BO7fDTgkjjzLQsvazgihZFCc8I36c7HsISGnsZ0gBx7lX
4lDTjjJjYIfBzu7fs96tIAb0g5Mmu0pQ7B+3R+778EpBbVn2ZtNyMrn9w+zKs6IDw4nJt1JxGwZa
dNWXyNR+B/4W4l/eSmJkoFLKaTSK13EM+C00nb3uozRg+u1+8nm+t5b4s8rlyE45kYpki7X2lViS
LaDASge2iUPl22GDmpPprU7cZz3HeqQuwxLp1bCykxvHD4Q6PuIY/lp9QMnDt2tZO1xVZ2Z2VORi
Ad6FNj2QMg2BDKl9B4qOvkpAmsksaRyS2KjWphu6wyTdV2MZrOEsyUAwlWbyY8pvyvCYW1yvjPJy
Bw9t6NAFjU1Ahczi0VrzV+E4x6GSnk7nVDv3/5o+2SaT1Ne5+qP2Tw4vEIc0KpaAGe3FmP7xkFA1
VEI3Fkp21JP4qpnhX20SFqFqtOE4aiOSjJO57/XlzAjIA+pr0YZfMZv33FEFI6CeYQRThYbyTKAy
G1S4UYUR4tAoZrPWVf4wcJj/Y0foTCb1pHT1DNZM20u0czAhK0FsW32OwwoZss8fMz4P7yS/pzra
TSlgGJqLynfdSQjI4kkBZyRj45Vt5RUCINHCu2ywYrkJHUb/nStUvFEBAslcEe56g64cuyNkRx31
3Xb53qkI5Uvfc3PuORJcwMwJFk0zowLV1bjjvV0dnSXft7iARoOJXAlfI1Nb48vMsHZR8GmhdtqL
x87D63HDGimOhjG07YyXzpIGYZmaE+3e6dW3zNQvWaZLF+FPP7erNg58QxXKKi3le2ZhXeQhU41m
+0VzS1GcBfRFARtsmT8jAX0eVoKwsTeaf0AHOBeLtQJZh9vKQMAPlLpUfjgjb+tOc3A6bzZQ9ZLR
hCIzVfMlDtE25t/SSTaVNr3pBD1qFTfaKtatPT/mvLlaigufEf4ZavA6LUe3U601agHzyLhLd6Rh
ImGxVj0jvI+87Ov0CVUCm8Pl5lAyqW28IbBBxUS1S7mttBXlnzLLV6WIfPq8Id1cJmD3nTASODSM
S2cOfm8q1HVbrJT1QTBlKsO8MeAdTHqbkYqSg2pPH2EfPZG8/s5jNG7LHigdxOYao2ivh9Nep6El
i+BdU95hvUFAtZ+2WVisM9gKvcT1/I+j89huHMmC6BfhHHggt6IXjUhREqna4IgyQMLbhPn6vujF
zHRPV6lVFMzLeBE3akWI2Yt5kPgRTAMcgyw20T9NfxsO0EqrPngNInwxJHysCLkrL20W36LbZHpy
gITokJbAkFCQx/eHdNkmWNb18p8OEXLtSe9cQHwq/BC9n1RZEWxcyI0d6nkLaClFJFx3Fhs7x7Pe
QxbVCWr9gL8ySzjsN1b+kDaxEU6z2oDLcAQ9KpT70oc4WInbx5jDexv4F8zAxk92aVydWp3gp/3h
j7eay6JjcZ9g9iXzhx6VEaLxqG6asKjNQN9IX/sJs0GvbCYkFwXHp/A36Mo/LZt+W57PqY5oPkHL
6qsNiwN8PUzjsZxWCgh+yKwd8X4Oh45ni8EOh8GiPpfazgGM//S/tZ2ruduB1lvKYEeCmWWoOz9f
wq3TcSoMeBqj/Tqb0MxWGABGcUSHZ1fzHKVnKUc8QNfCw+Q8riwreZJsALmw5ahO8bCkG3urOd7K
VeRs5JcLYNqyt/Tw4L1FQVx6vP9bXR5Ng3NfpLOCiMpb2OanFnSMLPUvOaQLAfwhJWiecfyUzbjl
rHX1QufD9HDfYlnX2phHyLEKXwIiwX66Ss1+6zkGYfCG0MzEbl3zHp7D3Tu57GBQl5W1UWLr5BjX
+I82mx4qr3gHDL4dxPwO/tPzCauC+VwHDpdbTAQjq4rnfKwPusPny7hGZB/ryDenkW3msMWCF0fQ
zq2YLhBxdZ0WBehT5fyxXF3ga/MfdXwbHbyd+DaTIN0ERrkRkmh/52GgP0ioDA5aFqUui4jzeq6b
/9q+5mSSg+pqW7xzIpBLV3fCZQAPC/mxg3hBIDDLI+rnyYx2OKMcdkyqeC0ERzmLu91ATrNY2IQ9
HmzYz83Sw4fDiWKV+j92gDMsAAMNSTTHT8XmxHWNvSqInicP19jlvbOcfZactjlZkZnobrnzI/vn
uoyWszY7p93Kuy+5ZG30Eds4dtLFDmTK2QSIerjU5MWcCelG9utbzbJDC6s2OYyHsDv7nrY1RvAt
OLG37GhCwpN2hv3DRPS9ZsklAWKXDd+VEz1rw7krykdmD5eg91gHHPICo36/MltOWYgEAYNp1mOL
42s7HQvMh8aGvx/bVdaka7fsD70Z7waDoFeWQ/EMHcahiIzGtPKg4Gj6KhWQQ3dkL412ixqqB1v+
n6Td5dgwZj+KVk4dOGwTRNshG4ulzp601c5qMjfW5KwKgjXWRCCxhIIK3QDLIStFlAsjfC4sa9Pb
43oECcHUlQWCHORHRMjcLc55SFpjmyntuaysx1CFa7tPVokiF0Ozl4sVoKt4Yk/JgnmzikZMps5C
eAwJJAWaKjj0xOocsMw0iixSb9iYCtN6/9Zy6m/nG0ECq4A60jN+EiQbIJr5xduUga5W5sFWv9nE
msv/4OEn7fSqZv8+eblO54UsG3+duJiyzYsRsjuCjDbALjQDBPRVOT4XGQqEb6wrp1pNJmzRibQt
/kFJei746xgRtMbnCqsJgHVPWuAsBQwgByiKxw40Z3rnQeHjKQwWCiYOXz+GapRzNq7J4d2UOT45
nn8oq2hWSt4Ngb25vkWYFKbgUXT/2No1wT4y77MFUiCUEsli94Di1IP0Ch+20LXFYHMKiG1+2040
uCYQpmCQ7E1Ii61z7SCN5c7FlwsdgXfmD8WIkh5a7arLOCNooENXULyKYcDLb2OQsveOj3tmizff
FCde51gmCR7F5amXPKAijDZNuhLhreJ070WXiP1vy7RJXD43WYv4w83v5aXCxz6zJ41coCRgX6eh
A/iEQzwj7Pa1AXqT+yNiXUNQw1hr7hHYfVvtY/5ek7vB20XOjWkT3nc5wheCiWXCvjGOdXcmtR8a
ePzMnXLZmYMgBeATu3Mk/avq/G2RPXIWQfS0cKV8BjVPsSViaERYyeUnYWDacZ8siBdNUy9RmB20
JrBkJC8WrsVgFrWcsbFpwbQh0XzovPAnKton35SrHs6z9JxtRHy79/MdNES/W9t6tZZDzwX5jtvc
hSvVYEq16/tUEmT8nLR92pfnwjro8Ukbb65ZriKQBOwNapvLMGXvRyvFgN0GikLULwpOI0bxWXvm
RxFDwNAJsSZWOBtVONIzWBlABwpj7bJ3qQQdGD2WZsxPlTVtm9L7NjQSAbhlrWo5anvD3Rdxs1Ll
qUbZAEoChNcZ9HdcD0+pbi3FPAxaK/Dce/LXa8bsjQTxZRjp3lPmKgkTbs4IPo/ifCcmNMLER00f
HQ2Z7JIF2LIshjLpP9oCUlOZpNvE3qngBPBlocyv0WcdhWnwTbPFtIndTd9qSLf+c9CPmN/sd3YL
K4XtwGe0otLEBh7UxOgl2j9tApoqbxWuw5jNuC3/ORxQN+lIS6ZNgI5FxXNhq0XAYqE0jJe80w6u
UWLfIY3kytMIfjlG485wyI3VT8yhJ2LRFbiQgIzhrSV/bBuSyTQ4DTToIG+GKPOYr6b67Bhvjdud
Buve9tY1SsJDI+JbGR6lRkBuRnGw2LV1HjYdNFB4hv7DKuZgnnpYOT4JfUWI01Bwdfhw67B6Up29
oJn75E3VPuRmR0Xa17X5MInA5P200/kXJ8VrnIh/IzrmmwtiqqgyVvQRrvJ2n7nVxYJVk+aHBgNb
auerKQqvfoDRBhTmOodI450ti0YcGa16SmYMRJJnV+fWDLHKbmq7mq+rDtaEGe3iNl6zh76WYUKW
YrRZcQu4WV3a7gM8ttshwkpnUaPAYdEcf/3Az5d6mv+NM4TGFQQLBsFRgqKZv5Y60AIF2+rXaInD
P73EYKKFEt1pUBoaIiUl4qD3xJ9yyxHnbP6vyDZpTLA7TFWpxLPKqvvh2Kwn7bQV72kbhB95Eetz
QghdhafNjk1GvJY6ZvRqIiKojw53fym7DwyOBq50AXIRW1tV2GvMtUikem3tJuzPHmSltr0IAFZN
fstiC7IBhG/33yg/6Sh6cv0abg95AuR41JK0wGHFTzKx1aomKJCUxz7dtdM2rOUuQrxOuIR3NaxM
3R+WNamKYhoPCruBH4ZsV4FyopImPVp7q01LWfmLCWyYdEFSDgNPinrvG8bOYwDSvPJQutAQIskW
3+ek3SYmY5EXL7zQX/foi5lhfFfsyBdWxqQdxtXVscaXCJkj8rzXhEOfTPtzyV070iYU6dkyy3gc
0muTcr+OAelbKogqzObC2RsBRM9oI2iAsJu7DVnFAyVnQMgJYsw0/FAt1uEGYdIqiX7rCjnYnFYx
NrSyL3ejBAJvUBMM+yvXvtx5UYIx0yRKC/WPEBTzH5ca84r6VD3g4wRr2/BW2d5utO8JG8zYftWm
5BRkvJF8E7lyjl/kSyLwT7UAMYRbm5Obxy4v9jE+ME+BBhwQO8o3Z4YGTRClaSsyEa0C4H+xuBeR
+xVwhhyoZFg2BRkLExfUUL0Kw34JK4Bw/L5CJA/J9zUNHCTYd+IM97CgGZsqvVeKaMVeeNrS8sN9
RHKhE+FJs6dFZvxzm3OSvc5ACDUy+8p07cAISPMXl1kgqY2N0n6V+gtMVl39hUw8w5T+DJgguQpr
QqvK7i3YkVHMtlgFjJU4+oDCb80y7PDLoSTyCU6pBm9YwTuLJnZgv4z9hnQOTXY03dYDOBFcZK0v
VREuElcecSIQOc7EllUJWoHnfciAxHxZEOWAIFXhjNJmRJ3OFBzac1h1E4YIxlVOHSBjEWAq9M+u
zPfDQN7UArkmir0yypUVwoKx+ZlggO42Divz9KiVP5Hiu0c8jovgqUanWzRI4XmenUrX7BfQFbLg
VOC9H/b2cFA0OFogA2PCs5NSxJm/Yvo8PKPf6NZvA6wLkQuPFDYhte9ApwTzLgjbFuekmkOdlTXH
cTK3Y9U8zxgEzrBovCwwatI0MIIjrP1jLA8TK0/DpEvvbPLlo/SPRnFAKL9eyrA4bHWXdV/PFVoG
N7N5NeIPR6f/A9N4JX8H+a7XxFO0ZZ2PuBPHVcAWQbAjSN/0gXoNiW+2eKmmu2TiBqIDr2CLULiy
QD+lv1ry2wdkq3HDb0y3Q1AvyMewVLHjjaGBKZpYG7aLgJUmggO4iWaGBFGYIa9tGhIOofWB+HuV
KM75X2XI84hfUUNNqI1yb8ti2SgsBa/d+NpFm9LcBjUm+ffYoCRvNbW8dVKyZoAIvbdcfsQAwiwy
qQI00VBFlCx8eP7PvJRn/dmGl9rnn2fn1v0gqBTC5yXDj0dKxz0WRMSlc4oYMEEptc2dQ4r0qnOZ
kWILk/cqeheUn7RE8lxYvrXC1lORwKgBqLEYI7Qblqwt1UxqtY0f5fSbWi28oHwfZhHbuTTytZdE
Bw00XEfjM1aMsxq0DZ8jkRJ7P3zTLZa0oJnZVIrW3VWjuU5HTdICaj+8Ov6ULEmaQv/NcmQMNGfN
SSk4jK6THo9LO2Q1xInA9T+BTm/HiRC5jz48jkuP5/KQRLx6N/Y4rXSg/4ZFqt/gIQkmpyBZXjC6
DJ67aOdJkbM5E97eTkb6FdItjMRt4s8HV4F3AoGVF1yPhlZUwXs68Wr24/YmJaAIPhxg5Z3Ndoq4
Is8mkuLmvpoRfsZr6586nUlZtcmmhkyhQ9+Azpkh3VDsAfSyWIfM5/axbU+KZcjE8qbF+WTD43zm
zU167yBBktu3VIGq17ZCvibqOJIZmyt/lNQWVDK8OK324spsb/M19fxR5ZS5wEDE3Yb8KS8eYEwp
/ya2754fLGtiQy4QCJv8P1bZrs8wcaAYDsaOT/fJAVcsvAznHbMwdx8Ll1rkeLNCcogaeglQZDdQ
W9FsTGYfB9O5km8Na9Nau3MQhaeD7b10YL4HQBD/quJX76g9bJ5ljFHONs8dFI5Ce4QyQydN802V
p88aijtvtjWZT0wif4LXa82PUnN0iCh3E5fGFF0b9NYQNxmZiG1S4uQawWki7/bsEUyWQZoNiv1j
6s4tzjpBs0kJU/ooA1ZFpeIa81aqBgVu/NkGFziokqTZjRkn/CldZhP4H+etw/6UsOE02otGgSu2
ooU+jripv6L2HbP5k02tXGX/ph7D9BywM3+EjjQXXnRcE+5xLDxmZ3dTFuO7cGk8NHPcfCFe/AiJ
D5cWlHDuOAM4miZa4JHy2bC672GySt6iFOCg96b1SwCu318Jpv0a/bqqcv4UmPpK3JRpsox4hygu
vAg/S4MDpom/2unRD98ed3cOjNmVFOQQTnKsjR4Gy2LunRoOBr2K5rhv7H7RwBv2veocZM1XQGzH
wIUXQNWbt016+mIiBTXRn+ncZ/pefahcmjbxRGnx9JWCqvaZjHlLey7FnariFAXsC8VWDQX9UeW5
at1jHpq7uiMOR/igoxA+LNWWhdF2aj/S6k4MWLDUCvdTTJCFvKrAnRCsmvroMKCOLW7wtrkbQXqA
yIl885NY1tFK0/dQm9aaZbyUJHuGMF/JDrwiDRx6XKyJKK39RqwxT23IAbHRyhYm7uhcP7r1LWbU
6aq3tLo5DQPMPGgAj4tiexM46tlxGALjHvjstE5KgQktw9VSbslsQjYreYCfZjxVjkA7L2Nbvu3E
PKpe543EZitE9ZLqrXFclFzenZb3LEi6teJLb0ciLTrQrQgplKwRtKWMiGeSZAgyzodV4Okw3FuP
eFAPIHcJv49vdbZxouuQhGtVs4B3i6tuEa8zXub1dB7vfFAw2knODo1RnTX5nRvvaOi8o/1bR8Vh
zDAb5vpaqa8ULTvKe2SHZO8n/jFX3sHi1CMRpx2ukT5olxp9ch7QBC1+VLgXoKFtPGyWTXQzp88O
G25BfhPY/a6Qq5jpUYtOfWcAhbB20vZ+iBOAZpkWNWGg2Gkug0khQmZunUksvPoQc2mMNg9gVjLZ
uIL31HrpIgo/KgmMSAM9ReR9ChH+MBr1kmbaOTeDMDr9ZObFo89p6hFvSVUtOl4iGnGFFrQ8b3iT
zGbi/4E/RLDghVM3Zw3uUR48gujN7uJFjWNZuF8+Cx5L8fuyb6swaAr6RUokfArcwrKRVHSerk7/
zwCbEKbjgazSE2Zd3ASSt497yhRPIWYVH4RAGtCOUMOHvncY6wc0tSLjfFpBnyr8nS26Q5/OEbOc
Wj39BUzUWuKrDkPEbXKuGuf8HPSzO0WwCEX/EnHGTbVzZwJFQWdlkRXXP5G80er95HFXGBo7mATa
Kv8gRNHG0sLiCLg4iUI2KfTurgbBNdnjGyRCaigqLFg80G1TNQ5IN+tuQspc+HNwm7A0chWwNNFH
7JfteyWLs0YcHxWezTIDcnEqEHSc4SsjJpdNLxkiLjk2qX/QPMvw+16quy3bzRgDd8DRXIPQqQJ9
P86IaSe+NCHJb/YlZdfeAUP5wl8GnDobjZICgEIeCyWbfoHmnxrXVLySeMYzkf/oKQtRnJpzosCJ
fyuqBPzB2kaZggeXfk9zMn/25HO+Wc5sGXwFtfrqqu+w+RVgZSRquRt0d+UlPFsDsS7wW1ZJQO3B
12TeZuo1eE+7XKIf/Cau9dya21jncICxYXAVIbb4KCa2Apnzag8c4kjyZz7hlMi61UHFgcJfGdFs
sYF/P3m0VhBXzV8nB0by1P5G3IY5SNCak0r6J5OPkUKzEJ+/31wMnajWxpNHq0STMu+5sZcQuTz/
r4PdMzFL2W24mz2D4VkLgkVUUZoxyKXujnu3+uuk8dJOEVbagLFMyW07XyzNIxVrujSTcbZY2QkT
HcV2RxIPPeqsyq6C1Yhq520uJKkex5QTvHptfla2gTwwrRsCqiEQ5Y5oV9sgGsaqXQ28ZJ3ZtxJh
IIANip2/FLu4e5SRv1SImv7YL6X125Mdz/2XaXxV5UttIBrH5A6Rldl6r6PsqKCBm+yCWxrymuSh
jNe0OUfY2EFqEzpuaUsa1NqrhkOkf482OVz9ZBnH0RcYH0yEM/8piGftMPuMJ/T1TD+Y0B5AXE8u
I7zPrhQrFkn41mI+05BvzgTQHDpcSmSVwnhv7B8HNqjBBZpqpCLulj+QSuY2L+O3Bnfa0GeQtIZD
HdIxy3k+JQCP3+BsYUVTJMKz2dcne7i9mPSBk3cGzuhtTV0x9kur3TIp1dqnG1CAirF2bE9GnSwi
zMpJxYhhE0MKhmtN9mMiwKkK6o1557cc+np+3iNCdeIyZ4X/UuvXZ16og28lXqo0XpUeR2wmWawe
C8dea/7FYDB2bMqQweC0cxYwa7c6Q9aMUiNNUrnA/s5+/tWO5rIYyOu9hfofbQWNhiFS0oJcgOn5
ya1zxCEiciE5vOBNxuZFtDCq38E0bBvVfoTxSpj4ZOUtT06l/Tlj4DWu51R9JrMmS01Mk3zo06HA
gU7/w1M5W5UI9nEOb4qbS1Gw+2si4A/AEZz2Vkl2uuqaDSwQwntriZXRegCzASClf2liPlcCbQqb
ZZs2sMteZsNG07JZAVHUjTApEJ6EwbOfQjVwrIFDqVp0xqBGuRmHoCZZ99B2x2yfDdFzyJorrX9S
Ths5ec9rAQMlT4ZVm1grqh141OHVGDdNS58bTqIKao+hv/h2sjRNcfZ7/TmJCS9jDHawQwdYM8t5
Da7FWxsEStTerBRiiZHyHRpb4P3sPwhYNlDE5g8BEb1G0U2LtRbVvzZDO7ROO4xO1DIEw1ueHAc3
XevS3zmhgXkdMgR+PzPHv0h+NdQExihMMbGz9GJjO0ASnd3azJz55O2afN0jw0ApmQfImnfQlHpP
OEcXvvGmAvKEOvQLFrZpdS0wmFPzcDBwTuk+Th1Gn6CNn1LwI/lLx5be7Zxl3djLrryD9McZ9xy2
r8FUb2om2QiZxv1Q9cHRlzlfUVBQAs0xcGHtV/dB8eG+ZuWbLfNV5W97gZxvNodCNzepC0h0+mfH
hP5xeFruWS9ObcqJt+MHe8S8kSgenDF4QER2lJEnhwbmoqbMERDmYAXPFKWsxhFmv/1e8vDzovha
BtpmdFpkuW7b0UHRB6SGorckZxNIwYnW/I4Yc0uiwH59CO34gmWdglBEbRwKheRlbao1cvFTxEc5
RorLFH3PProT7hoGx3bIKYyZQ+PDxuNVZGtvA3i3yMU1Oe902mwJmsxAlS0ELYpQJLSJ1BgNCNNv
ghxeGhxirB8KiTDnX7T/wdvQWWSBFO4QpO15gD46osQR6nPbKujFu9g7+OOJB5JmgwrtynJbVsHW
qiaC3xiH+Fda2tnsaGkWz5bCwYhVRgj9xR1gw1PPljkpsTx7YZn/uh46KYZRJqNlrPAxG0TNOcvL
gblBnMx5vJjpB+rTFQ/DupoN8cM+Wej6o4YEFdMbg2IuOFGrbiSdXJKN+IoLqJ2sa3ISeqXzmedf
IdaftKAts21OpZAv0sw3cUbyRlrLkTFaJwGufqae7RRizeC8kwkaRj70OiGae6/Gn8mGpkDcqjxb
IZsnJB4TS30MJdzC3Rw32bb2TuAam+m19NVqrOtnb3wzul0ccd7AoqQ52JToEithqAT0g3v2ZerY
eRNCxrPwqtXhsvJQ3pxg7Vrui5/rXNj88eOR0AHmffNsQ8jLI6oM+3Oo/au0y1Bvi/FHsFIdMyoU
z1pyYW2DcZccES8UAeJMw0EbwSE2nW3e8yHZnwIaNve+GNJXk/5ZHygRXRFoYpPZPitO9Hb5qo+n
GowjURAqS7cNI4MMzl3VLoX+muKV7Xj6mOuKd6EGA7Fp0LdMd5mk4FOSnMYztm50aGWVtRVoIGoM
DxnP+gpnrB//SVBbKW84GzbW1Bk4fzDOOne3OzfuubHbjeXjIRNiybf53PGLWvSQGH2xY0/Zu/mp
8on79zfFy6qoaG2kDIlAaoAlvR0sLJ3aE+m5Lam0m02AuBhqHHEvHFqfQgp6+vhLxdarWTuc3w4Z
KpVGRBm1/ckKKpJp4cLyAc21t8D68P0Z8y0IvJFNMN/9mYtDFJkCSRMlOyqcJwOJMOQtG3GDdtlr
M77W4QUrwIbn9lPWSiAp2t5sATn33rOlXxKDxyPNiSZFR/X4k0sQy0ApLPHtBzcbSY8Kva7GEQ5+
X5voUzHfAuXfayUPLq6ARqcJcK4n97+JLmaArDJMKbZY+9rGLBX4vBKM+73D+dknn/FgrfyZaxAS
iOMIHoJ88lW5rNETY+tXTfeZ4NkB7jO2VvaV+N0OGxLrIt6I8Hgw6Jb1VzdeVWTtspptYzVuMkRr
nT8l30QIL1QpunUQExBty8v8gvXeO/3KzssCjZ6GNR5H4J8cFCpCV2h1T73oXtP2HktvZXG7N/21
zK0nExi+ZGJPvB+3a/iF1KHxEs7HexdtDQkuIyUaSt7Eh/B2zC08q/FrRq8mb0033AV9cawRXRwH
3j6uQ4GzqY4slIF0oZt/k/onoAj3w1+Cs9dFHohxOQ2yPlZRvZnHiM7yniwmjQQKmj1+hP5n2dxj
E9vxrZ09An2Ny9lYEl5dlVyEoX8CobxQNMoKFvOB2S4j/NQuLyoAWHn8bbc27cxsFxM+3Onqir3s
iBDzCdrHMHxE8huLnBX9s/RriT+kQM2Zym+lvUzp0cA/JLSvwjlb+mdsHkV/yFtAo6n2AnabOe69
4oxMvTAAYr5IcTRJcefxM5o6jj3G9PTgepgQdrp3dSLUGBOndvmvR2cygeSxrSa7/BHJrYm4VBb1
2ov/JTiDOtfAA3JgkUYeUdtU0UzObtbKfbbFt5L/8G9dS8ySI94BEyun49NuoV7psNmpfhd6DziT
NErN9LldPZcbMPv2zJIROZDOo1q8pN83+lfI2dB9m7kMpXb2IbTS+Bzg1M+QykR/CdsfhaaR4kku
mItpFCQRa9jwVcBPSxxIdQKO+NtUX7E6p73YSod73ACED0cpx8kK06OhYpIsg1jNgN2su2kT/hom
iJDkwDiedVq1Y36T4BvUWSgwClKbCSMM/7vJEas+Bg6ZcaQCpwjWTvMKscuHWa4gnabRUbQbI9F3
NkfhHK2n1nqKY1YZ2QcMMHC+w9+2/OaM8cRjtxdfwlrn9otefDowxARWEV8D18zjeeQLTPqbqwU3
qozikoELgIqOs/vqed5Bsgk1tU0fPua+p5B+ML3/l6f2kqAxmv0VpKNsydPawy6uDh3F4zUFc4ww
stdwYhTLGiUi7i5DtgMhl0sAUcTbUvtOgtTDW1b2x55ElufkkMf3ZXrtJnMpc2PJcmNDp7tCee6c
bOlU5UbF7TbOgB377x2P1yi5DsUj4gdWTd9VvO2iR5ygmLNl9MSqUSeyGTTSR5s826o4BddECJ7n
OCEo8pxarT8hb6bmi88mrKtJVT3X81XBgb9EwjcbohPD2NegYIqzbbjP42TfM+p/zdb+a+hGdzjP
hFr30ZaKqcw9BUgflfy2OKpi+foCOwB9xntusclbnOQTAvgudzqFWhXlqQkA70vEGaSYhVFw7LlP
B0BIbuVCQRh9CPbCbsJZ8sABhmnbUrsSk1Bkkv5jOFDBuC5iPAkM05ZFVxlXXKReIW7DzHY8TJrr
3nwJsjejwQD1Klp/ySaS19Ae6t3QYL6p3ut21oLkwkjOkkt0wK4uMp53OASIMwDt1rDzea8ugoGV
Jx+5LY2lsuwvH9lEH1n3e0jBNa2KaQxZY+vRjcMeXMv9u9n2y5rwjI9grDs1gV6PiGNCalO9Bc74
nbsSVI7LQSnBJ4Gg417Hec3l/iWcPoZOW7DYXw79vy7i2Zkarwn/Kw1j7cFD8ZpdazlLWd8KFX/2
ogQf3b84oXYuOBJxf6Q6UR14NwR5+t0Qz0dbskWkHlteLwynzYROB14PH2B67rVgQbrQ4s8bIIGF
wGa68D0mpZtNxsWI2SV2A4GB/qiMYF97A9a0uXEFxAkKkh+cOtu79lHzPYFVsXn7qwnapImlpg8O
XaKvkW/3JotWgNmYGGlWuVn6Y1CPIbhp4WelnzX0di3ojlrzzie7tUwmNXx/ctip6k05+sJyOGXi
eXC9RciRikcVkL+YvMj4GN3he8BAqACvu6I4uIL2CUhFej38juF0Vs6bH980QAqTf+ijHEV9NwgT
60J/0QbvQwkYZ/7VQAhMR0rPO1RHrhTxOYXAEzFCeOl1HEjgxodaw2cUwUDDZN01AOw29fQbGksx
bENC1NQeONJYuSnPenK/ExEflk/lrwr2JHYLXuUKIT8uYJJQ6bUiI7EIbaKZczpKtKwSDg6LOiLr
IWB1FuGaTtCQf42gCJAlKQ+yEuM2O4+NMfF0qfedWFW82umXf+qzFFSDdc8lNva+N35s7MpZN+Pi
ev9kOiYidr7Qs1PLeSd32TPx7c0ZkDLaZTpkNYOwy3gfHUyEJcDPa8bngV69jKNXfEKrkaBxiaI3
+PfAMVYRRnDP5z3VnEzaKzrlgeTAl1zfm/JY587SzE+jw7PdRkAb2vfWT8nnmXgfXsl+7GrMnBGH
i4njTJZdiuRdq+8lY3w1n7fGXWncxmxYpna9xTK2NitKGCbO5rUDPoXdLWW+xkFvXruJ7VDho3EP
O6C7Um+Y2GAIxe0ec9BWg+ABvKF/+D1+hwDeJT6c8qr8j74zWd/Yj2y6FMDJYlSCoNFXIZqihosH
8H2WfPYu3SnMo4hWnr63eI1S4vdEUeUxQYKZxQ/R1+u8tg8BMQwaXbT4GpXYwZKVxfxAJE0YBFx5
xHfTn88LweKYiN+ZCPpGEZriTcier/4c4cyYEXVeMLAnG60fnNIKP7xH9JOz907lf436Mlr0AoDa
DI53t8SRiUO3S+CJzn4z6ynl9oh7tsrrSv/qAQBJW8eBAbyCDKPXRM8JSnE9z93hdSLPq4q5gkJQ
Jol2AKiR8KQicz/ooOYx2oxqeM7gSokKgntcIpD/60I2WarYYw2nN9vF0mFtvPR3sAn9svk0BObt
lLpmbaXBhRq1v9QDuWBtfNQmN4dku3dGPiYssm7LzhCBPN6jSnM6QdbaDiNS0QCfyHro0bCtcbk7
HNP5s0HVUmj36JgGWwVSASuzT06j+f9dnjj1dszrS1Ekp4rEh+AO6VHsh7LZNWTw8nvh1ds+09am
8YiyW93dg4ImtBELLZUrrNF/whiJcW63qi4pThU3hxr3YUR7loieeKN1LE2eKcSAgm8tFZu8kR1+
WuL/pZEwurgmjnQCwyL132IP82lWToB/SiL13nPO348gMDVPrSMBt8GHS/qON03Td8mUXxzuvlzc
NFy8ZktoNuy39BPQEyVRWYml9B41B9XBMPAozEOK5K2lpxOVYusoUksHyaBjz1TFOz08yRhtaJeZ
GPowGRMwMK2SCl4+NrXXtVc9fEvF78wVZkpfuWzEojhb9k25qav84eIH7cSnBZzAJcHk9i8lhEst
fBf2j94JcCQdR8+bsknSTutIp+0ljOGXiAtbgS6JL3mDOGqIXUPmJzYulXm2EEaC8MwJc8G4yOUC
pCTXr9QcHWLkYj1lEeEdMusLv3Ez3oAw4p95RfWHpjTfHEeOvIhIWHpjzoJ4iUak4VZc/PJq4ux0
v1NGPWV+mnW6al0DgO6l47he9rgK32xGCgvajaN91z3jtaOv7OZhuEyBu6D6KBRnXO5LTNnS+muT
X8PDeK/dvOSY8lfu9DviMzHbqw+KjgbjJAHoDxDCu6cADALUzQBIcTd9hxyWzB4dnPrc6WKKz/p/
2ka1ionvmIJeEMZ8EslcXdkutJmwa1ytvLtFQNypOjjoF4VDnd90cOGz2vhjlcOz5dnJP+p2W6PS
dyMeXN4uHOCk7fOTI1/o/MfRmSw3jmRL9ItghjkCW84zKYoSKW1gpJTCPM/4+jqoxevXnV2dmZII
xA2/7sdZNXwJibWX2KiNxERbTKyjRpR4botjIXjWbRb0KN+ZmBuQOrT4Q8hj3K9GXNkpHkyb9wB/
nyTZdvbkHVlZ6Ncq65fmLjJKEOyZSztoAz4shqWlBnufXF9AzLD4yvSPyq8BLuvUFXMIOH9ULARx
vJThW5MerZGOqlfHnGgZz3HYhLhcKOdomm1XAlLm7GwfXcrAFn4kpLOHxuIOyDht0D5PxQU9JW1+
5MIV861rcVfn1i1UfhP/rHNkVLZDRvtb0ZKl7f9ok3WM7+gg/ykKhRb+ySeJM0qu2Hh/WazXa2wF
Cp/aQQWzTg2w7V9leIuoBq76mZ+Mi05jhgm4vz0GlzD2IWqOY7b32GFU7qtAUbUSlTRbBc7oPS22
RbOveB50JGV/0+ZsuIvNdK/XyFJNm0XbpGGe4a19Uns8q9W3Wnz3MDeF+LPR6CRanm09k4SDPIP1
IRfTLjBUTlVBo1Nz86m7ULp81Y8aq+jplEmOvfbXCmdRa1wJ7GztRg8Fs3hnnkrS4APTcBN/6Alc
U2Q/bvZ51C4j/r4R+DQjR04ZWFSQy4z9YQVnOgA2Kxkxa+CLEY3J3s11iUDTufbXRA9p/kFC6CsG
90bDrAK2iEUFlvNS32bdOx3mGeBaogUr4V56Em9GfJd8BR7x4Co/uRNAJSXzS4jYZgAVbLbtb5Pz
yZicBC66kzHhGKJ5mmJ6+tJK/sQvmf1oSCfqrsv3tvrjKFizCE4p7BpCwQL/4CLbUWFOcPwzCUai
aggWRCpSVLmpKrbjIHJ2jkWAgKsTmGJaqIGXTJyup28xD4ABliwtnfLVJxEv8IRL0YdWUtonJrfv
veaKGSYMne13IrCPfPJDrcWzUHDY6OpWH2JiX1cusGqpUOWGSUh+DO3O48sLGazrDEI1LzubYwqf
jjd8kVHaYLfBQ3lqSHKrFqBW1l8j57Ke3kPuR4V567QvnTuLN/7TnUfLzsLfN+LIv+rOTTfWubVQ
sFCFIKNsUEDwRE2a5LOQhfe4Vt17bLxHbOgCbDUmluhU+wSE77GUThwuJubGhGpoOT94dblJ2xv2
F1gGZmBjCRg6nBLU3JPHhKy38BlnIuyD0bfbPpxexexT0XrlLe0AgjTsq/iFJXGuKmBt4WIUmNxC
n/3SKSPRW0NoS0mH1Fp/zFRMI8Mj4MJhmy9uCiz2+YiOe9dxyQzSvi6PJY4zI/zr+DxRSBJm5UGa
mxJBZGjwxwbbIPmo0gn1D3PEHRcFFRkjAdDaLggag+H1aD0LD2Fvfrq8l8KUYADLMJkSxHyU3stu
/4qgX+f5W1VQ3mi7SArurqBhMuQ80nlxRvcUYkBPHHoaj4TJFBDePAihRXDnrZMwuQXcLhEiHDqE
LUyptHnXyQsFcZ6oDDho/MkffZlDrE+p+VVpY7x1dpaPXG8L3EPYJqAq0CHJZWHuKp+iOMruZpqU
h7beQrE+nQQGyqcv0yWlyD8Whpg+NT6dGj3CAwVAQrVJy5mo4QVArxpARmmWwCI/zBR0dsGStkcz
11yfdEU+y9WrZb7B8lva/T7R6dnhBRWikTQUpMhTnpGPtX4Ng+iTgLLAJcc8dgC+UwNDCBfJTY1f
pyDMz0xaj7Dm8m8lejlhiSbh76v4XCWIAgpVMUxR+k53r1F9aBRux9qcmPGiY28ensPo6g/QjV+Y
0IjH0dbDK8Go3gXL9zb/qJjd1Ii5Br+JZbDL4z7hPKOSsmwMIoTGiO/xlBo86JPnD6OPo/qLEtaU
Xvya0yFapptQ2jxHIKjMf7ZBYWnBmskoK2rKx5kneM1ZDjkKDHTA7eq2XZOkmBsxp7AnfXbXf0H8
liX5Xk0setHGvWDqU8iu4KpLOOdGpb6qtL0mLFUjFBm6MA2H+i488uCEPf6vd7SvboCxO6KuQmgy
sTkGC0rN50Z2iJ2HMR5DHLYdvm2PAIrR9bjePuuGrDUvZ9M4mP0Ow69C3jvYZxX19O667pqFMGh5
91d++R12r0h/lulnjU4rZYgQM5IAx3IJ7ziwrrUuGIfVeaus6v7LG7QZ5lx0vDUtOAHpQkvd+ag2
mXtMhwMQAV37MtwIwwXfqOpQ8f2q8dNyY3a4sF1dPiR6/fDMNUK1xuuroge3wLrOqF/jM8rkzQf1
bAzMmnzPhButrWzP51wBzRIbmyx7T/RPG19IcJk8nqrK1IwnDFcBPoAsYDEumF2wDNG5CVECWzL9
FIi5tkkeViwt1nchB0NtMovgU5PTL2kk6gC8g6zMuaX7yDHRqH50kt0m69oO7EKIQWVoEdXKc4RV
Quo7tgGLIvrDr+9RdMm1b5HWW8I3EFa0eQF3o7SRYPivkupdNeptQQ1Wnu1M7SPEKigOdEGr8QZQ
aZ7RPm3+NdVJid9D8eGy7jBrWnOgKicJg6TBW5GnOmsflDjzNxoXUN5AWu+N/F+CNM9Ho7N/wmpX
E7QJtqqjLmpALTrHVsXdjuGuGnY+SW3EQ2fYdRPdgIMrMQ4Wo3kQXQfQwmwvq2HjiO9Ge8u7f8hE
Vruvhn9penPDjfDYiw4noX/4YKKNFTyymYlbiro/MkswJjzAg+osU69t/qtpj5JUe8z1KVIA7GDQ
NCeql3lNePlHux7LUgJXKMDwY8C97P7GnAdIyNmAg9DH1zgV9FjN20DPWhP/uRxnwj1NbNjyNkYf
drPyzVvqflT10TNvEXV0JP9BKE3jISV6m1R5t8qzWbMxBOfGBqImMNbxaZfJTVhk9HFqTxZG3BlR
8YVbfdFEBzf+E9Y9y9h+scoC9e5qJWPf0wAj1GnH2DhOmXJPe7XeI57awEGOsdxlKoBAnDnzmGNe
0fZSbAZSrOH4rfi8gab56A/sR16fzbGZVQ4VH4hLUfoY+WTBZ6iqTWr2C7PY5fgVWjYfPUOvTWrA
A7gTYWbNeSRrn825c20E1hbWsWHAYSUhJj75IYqcG7bCUh0eGWmH9DOx13VxJZwy0w2c0li73FFZ
DO0/RXxRG0zc9F88nuzg06Z3JOaWrCPM3SkaRvPmAeSjU6CXsDHMiQ1qysMfTyTI5i6BRXuyrmMd
HtmoGUgPGPtC2EDdaGzs6Mk6IHeyFXbpqf6agJYbAKbW2K3w1MByDhC6MJxp45tZDqRHPvWJmGHe
a587BF+9wdyAZjkxHEpIWTwbVUdunh9e7uDZgsRiU6jMmq40TkZHpo9+oLilN407iG9oy0zdNUhD
GvpuZE/4dWp0ArYRprqVI+cJmHP0nBUe6ca9QXuyMAVlXGNcDVXmgpjqsN4l7YNhlVuu4YBGouCQ
vTJjuoAxBrSnxHR1CDTS6grNb+8e3rx6UEAb0B4Nu2NgrGnygX3zruB4gys/H7qXT8n4MJ5VErZp
c6vCX/g0boB1LABoEcOMRUWoLKTpre0OOGPZj0YEEc78yb6hzsbqG6WSGBsDNm6fGFbShGeI+TWM
sjPgfzNN0lmKmcQa9xU/a/68MNOPEXvrOL1q6rSPRBzzDkVv3YVf70Y3Xcfi00Qtr52fYdgQYDPV
71Bzvwx0M7O2+CB3M834lfLptiZVVVxw8AvbjkPk85a06wZzZVSQa9Z0mCsMnI65kSPjYEEo33mO
eJzDKTeksVUe4Azb5bXszD32+UUG6LWaesGgDpQIbJrzmnpHSnqkOVaXlW1vNBc7XBKtImD2jvxC
tVu4jsLh6DKAIUVa9WQM8WblUFDFhQ79KbQj5r4kPqQmIP/V1EQ8GvyQRHTI6mE9qvxaUy4Ku9q0
rCccNBo3zRcm+j+OJaUDjB9vgoAZxU5WofqKmlfK1TCz9k66G5RlGA2HQnBwFXjWPkSDA1N9c2yN
+GSE9r/WtY5UWrJnX4XvadOirOmq3OclQXCa6vxpR74oDXVlITqOtX/A0AqJxgCT5B/7bjotDecw
4PooBB0TOi8B8kBhmS102c6rZlxUQbloGcv7+l5CLWq6Q41gHRxdYaJThfTVkkgxljmjmBt+jfZX
gO3Y51PRXdLk36j/qtrVTyj3WCk4Ry3Mui2iOu5lEoiYxwvEbhcjtr2TdGpV1d7T6btBD1R5J3m7
xNvW5m8GCzUOubrY7nU0xkvTJyygsbsvLTyMvKgV71lk4cY2P3l8ubAk06XczRjM7DrE0lrMbPTj
Lh9hjgUrB+dsPnHsaiSovsAPMihz6cPEMtMN7pedCN1VA3YtKjHkZW+9Ym2VitdwjpvV2Coux1L/
Kagc1ppn3v8Z4a/e7cummwuhrq3CW/vmX4ZlfYTUKJu/MMnJH0BvR6fpzEuKg4kF7CNSakZqOTe0
C/sXshgfScN1lfPJkneLvEB4b2solyyyMkBtTvqtq0sqj4yMM1Hhio2hTRb7QX5ZKlAgZFF08tCD
BqvQYAudSi8TFnp0yK5C6zsCpY5oG2FcHonfxvopn4xgDCWxPCjAz5L3fnyM/peGW9i21ty/uE3f
rAp78F3RXpn94P0V+gcHFxgdG2N2cLjBuDYrQOgNB+o+FrBIVLAAsoRdOGSbzPwDKw68e8JYUNKn
QDzi2uZZ+oG7JYlRf5MWPOSUB8RXmwq1Cdgjx30ONc4CXojlFhhU/CAOdgQZSXzKZzkKVy9LNikm
qI7rdkWvRGnw3QGTlnD+R8gmPmaMkCHbwzc8KD6vv49W6+Dcs2DyWC5vXPn0ZEki4Joj3Tqfk/jj
W5eSXAf2I9OVizLhUYmgj5dXElYL8k8z0h0KKcZQ4PDqe5qr8ftSk6MQhiYNj7zG6qLUZqTJoVSz
WSccUJLyUQtJE9XIQbZxve+AsNqoEQ5AU4WA3HHB97SLVl/6/tnz1Wu44Bx6z3Crzm3sJtJLjorV
YxfyVx4VjDG+AUkUV9oHQ7fffPmtAb9k03VqUYdCLzlZDremzEovgZXTpk1DOyOdkNxkU3hP0gdf
TkdhV1xy355j5tHcd3KjqvUt9N3Y71vr0hJLR6LQTuRxcT7tRsYgiEbzttPZPwICAHKkxMtQfevt
JWiPxv1Wx6dFAhxzzBrI0zrD4qcZ3a7CITVQVpSgehRtNx+ig5fh7mXHUhuHSn0lkn/22mmXVhcr
0xoJn2uk1VJiFuVSS8H5u1D+SlZFIdc3U6Xgcmj3SsHqUf8nK2w0fIaJc68aRLGawlKdhSbukYUJ
o82UL3/QluwFVl7pfPS5sS7wZ+jsPrFLLGB0TBE1/n5zETFzW0/O0nXOg+WVxCLxQxs0iZkrP+Nb
Ltm/KWg2YqmzFQLPX/Esj/wh9B7oBYD06sOk4MqGGg3S3RqPfehcqPcBes/a31iqIcEbXgo59UsJ
py34R5HUrFseon+K2F214PbV4ScmjCPIC1VSpzfvoIFSCN2vLvnRMnA9oPIwBnIb1USOHmctc/PT
wLGteK9exyHqF+8KG/CkCvYlezXHGnc6REZWtds+wzbimNtpmUWFGBNbM6+QRUf9qTR7iipnnf1V
cdbS/gcfbrJ/nauW2C4+ayLkDsQyk4tPg0fHn2glWgANRltFBYYAhijRewhJvO1qa1XAsB8hHfk5
qTKiqb4NigX3mgl/pAAYkOkLtr+SPqI2vha866dh2bd/bTXHs/qul98W53JFQaY1/Lq0Ihb9hwgc
uGTAFpSOqA232eYyVnySaJBQ++nR6PcOq3DTx1lhABgcsS4WtwlTVBpveequEm6quniXujM1WK8S
9QdC91zlvetEO4LVM+xxM1zMVkv9eI+xP//nV3sx0NUCei4Q24zSJIMheYCK6/RQj6tLmH6bjXGw
pzpC+pGCbtPER1/hPSoJed/D4CK4FtYJABhuT/VPQF0AJwIVUhPNZ9Y1L7xuPVGBof6TxkeDPWZ0
bgMRk8hh2QJYLcuMpQ4eN0TEoYljAaOGJXySALH7KMe9DB8u+GNzx4sxLPZldeTfRD4FZrymll5J
WzgSNfVlGjMw6KiROtTMRSa1xnuvASTI7KWX3gyMXCZra63+9Yt0YTREyBQKImEVjqwiHNanPrxm
LudDj2+g+a5R1xnfypT0UrAJCsJjP1XxsJGFdVR3q+TKOvlGBrpB/tlByeRIS3BwUrxHQytrTDmi
7QHfaUuWTWgLerJ2/X6HpZl+g2zlAFFpuj+NhWWACFV0GH56sR+VfjPl6gpGGHyv6HrvHiwGQf8z
SGkSBCEWWXJ8cAwE+ghQqXXIpnrkMiuZGmFcDuauHidOlrPW7GJJHcwaQAEmTgDX8adGlaCyipKX
G/Fd5iZQjfhPcDSqwBPD5C1mtg4jdkbw/mqsYMb4rfc9Mv7Elkq2kttqZPKxV78c5MRev1g0WVW4
KhOQZjHITBU/Pv8Qzra972YLIM9UWRON0oqNzLkPBQ5icAqEaF5oASbZzNlkVbCwONZGUvKVeFON
m63lM31IZwmB7IqsL/CEhYU0hPY877QOf/RbkoS8N7m33TQmdZNnOxe4uIdTN0Ks98mIA6ImC5Om
kFPUfuVCCiEiPLcIUHckJBX/lbGBSNOrIMjpMfHLdNUEb1re7FTgL3olSSD7y4ZmgZTdrcfvmdfx
suPSVbMpEFW0jPnPAXQbHaM/UvjO7enD0x+uJA2D7yvIJxMD9c4NGbty1VlrGW8o220CCY1OXIvh
Gid83gZ+UsojH0j3nlL5oYubZyyEt9ayK0oH1qwEkUndhBml3sHAxJxDD0cjVlSubdm97vj/ER40
VKnWc5Y1Xu4I4hpZdF5amtEeREZkmJUJTeKnge241g8r10fGx0xnsXJ22Li7POAxjGFVjKeBGgDu
MZ+qqx4SpJk213bMKmyf3yqEeD99deoHX2/iMSgBuDTnTlhdInoI1PHHHx6t118j2PMBeaD4TYnH
XRUAQm3DfcDnN6c7LyclwteN5MIWMFnTb912gj6pX42F0choFKbJWfAF9YhKFpSIMOdazHsl57nl
KCEfzrYLUQ7o22TsuMSA49VHJc/MQugpd5yD8wB8lmk4i4BlZDy+BBwI1Mje+6qUZhnAClHzCz1a
fngpI3omm5NavFnGvsUR1J5U/KouqnobcMMUypwObK7nC2W6NsWjfYx18xzmCLG4qj1aeLiriWKl
uVjfhqb7cav029Z+kI1rHaUwr/DxBLjDTE5czAGs2XOWUgWr8vw4JKsKsosbQSvDvN7jWbaM+OTr
XzQm9N5qpF7W2zURZmvSdX5+ktzmA+OilKeihZnP4mOyC7/VEyeCT/dUjVOc+uHqlMU6CaiT8377
4S0y1F3cBOdUQTAtwGStSnK4bpSiGvO6pPJz708eL3/TeMd0Whw49ELvlHYX4CPI8J0RoCzvRHJT
MozS4edQLwivCoveIQAz8dlCO85XZnVUAvzEwXCRZMhbaVyqjks1yRi3WnuAgS0Pea4gLdEdZcmS
eTPILRqTGLegTqbfWdWpUJwyOgIt7KNAN2Y44VxWeSOsUy7Kov3w+T4qDMZ9Pm7jfJdpR/zE+ngs
hkPGcKFjG0li2CyC+silH0CHC9nuakgRZfZl9/8AZQxkElz0s7g41ukrMy2MFCCyTPUBRCYvTqW6
jyhgHu9wgQJ2o7yGGASGhZFdi+QfSqwdb3TKhovPokPY5OVn7Nr2vYCKbLMVArS9VLnp5DVE0HPp
tvMaJ1bp4mJpWFOc/WInu5/Gqw9KHO9wtM/r9B18MKGHVelQdNG1i7pSvyMzeg/Sa95D+3U6KrKo
UeXNVtk0CvEptjtWLcatkv863mSp2xPcLhlMFK7xLHlDZ0fP0WJMn2P0JsurVmLDh8A6jGtHskYD
zWbVxbpw5C3XkhX69r7M0D+wHjp02qiJw7IHhKfEoIdVASGRsM3ECqLMGbEOQZ7uB1A6in1onByb
vrktpvysblufJcZ3W1pXKgY21G7vi5B5B2SHzzRJiUnj/A7iX0kyUHmX/AxUeu80849GpF2HDB9R
I9mFHW3FdBmbwcIoEJVYkrnVhEbnHcRWVyCrCRqvev/kEQcycaQkCTfxMtgBVN6ENb9l326Hjusx
6EM00Hre9/4aJhspsS9Pt3FOFtdR69x5oB+r0TwH/jVraS39iUhPYNRhAYHFZTK5oq6WNfdiSLOK
zumXPorJBK7SjFP/hcodvd8kOWMTLeXspHlMPett/V4rmKpwEtSURGrNMmvBh9vcAqxlp79r2d5y
3dXAbzRGXI5c21y4wjoifcPQK9kNxstkuHgZfa92sZd5umxohtTYy2bc3DNv2AQifTn+TdrNGidL
Vq8649c08KONdCy2tGwWREdcPI4se10FOKRuvLkt/sFekztPN3kTp8t4wPRbwh/TFOioLx/9orXo
7COfoqhQ8yDDcBe3/x8Xfq2cu3FJLg+oT+9BkuCCLY4FfFtgQVhScM2KM9dOBtt5UDpHV+5dk2fN
F8sEi0sHVkthdZHRy2rku3J8z8CQknIHVRTxrZpSSdDNafNG4mpamobitaJ/RmRu/aJEyWCJe4my
V+Qx159U88oIVPsoBHcX4npsLBPCgdjGEwu5w/sKlKNOB6ZwMJL7EPSXNQNJpgIfa0+9jrk9OUJd
k/3FHLtjY2DBUbzVBAHQ0pPvbXvk3rZmFJviJvjGdFax1HUcDP6eoFNnrXLspy05z0pYLXoJMpbK
8LSywKV8GM0m6xrmkrsyWfDbnaq9F8Fb7n7D3sRbCRI0PUGr2BRDj+BNyZZIVoOr7Yb0pYuKotbk
rLi0t5wV517Z9wDvGB9D1ld5QrdnHuUXR+xA2J5KSEdc63m7kD4n/rJodTkHyobq2Xw27PrHIVkX
1dNsCEoYe9dAXMYTFxA0VRkdexw8ItuUJbTX6ZeowQyw7Lju02m/iaH50LlLSoQtSJ88EzLbMjGL
rF+45dMGn2MgIHcBxo6jGh1zMF1evnf0Uza8UZWSqe3K6VZ69Bpt7PoZejjvSNc4afhMfF6RIYOe
jbggMLON+d7XlqmqzixV24TFpzKQ2Mc+kJW/kWKe9YzlRnupeerDa13eNRbIEBBw+uCKnrlovJPb
1Qpuavk7ckdqibKqDToWjz6C6yxgvNbUEHD53TS/Qvkx4koDc7QOWgjwyWTbQ14yrgJhYwz/DchT
BK9G5Sq1Q+u2yDzkwbCSdN3BK85TcjmfcEjZLmC9LHsF/eI9dWnATX5HgY0y3upAvi3O2QSLV6Vh
EscEFETHUj1U0XvtXSzKf8x7xLiYTluf4buMrhbYAoF2g/ksJVEeEIHrd261YgvgRiD8eDViAAiK
cCeNv3aAJJ7ay6i4leZ7RwMkvPgMGTlm4oUJO1OgFtac+y6LloGxKs0JcS7oh6tphUf5ViUsT7hq
A18z5agqfdoVDmpsiBPhtxz7XcxTYCUPUs30ioE2aBZFe9fSRS6SrUmDqo/h5OD0v65/SMBrhhVJ
FvLi9H7xgRIk5vEP+COFPlTVyJ0zHmtc14N7rQLk2PwpvXGhB9+N+R6g49tr6Z9yWJp1DymWW2RA
roWnzWUE8h5qM6GG/iLy4OrorTR5wFmOIBcvxpB64/G75zZgNT0vIq6RBAD6klj8TfomPbXnvr2p
KQuxZEBDQ9TnT/FYiglWyFkYrAzqW7xwM7q3pD+3/qllT2I3TN3YF6eeyIq7A9Z2nIHKyjDeTOto
cY1QEZUryqU0Zi+zfwJEmuRI3U9hdWNcGhwCdO9F9oozJIT0kWafJNkC9zdCDC27m4NjG35xGbCL
9H8jHP+uLLlDEyLF1DawFOl6zAfti6CdafJCnypVCxzkxnZs3WXPa0R49B6yLLNZGJSMuSM1Vo3L
OtKfD+LQY9KK3qPkXhgkUfOHrp6bAqYfFovyAAX+StMxosK5BN0BErwH7BnwkFfeYWTCgBugogia
Zc0dkQo91m2UYcxinIy2GW1JCTsY5Kkl4TvOxoTPlx9tHbBDDQkYKVnLQvVnc9hORqSPMUaYV2Z0
hHFnfc+Ne8XVnIARxxF6tvN0O0C7NtXuNt/5kP8JOr9NWCODNKVjPPBwVEVMbXLY9h0b2A4vAz9v
/SKo5ZOGykuQl/L0EqzW5J2WKdO+Vg1LvHNJdCuksrJIhfjYWl0mFHuXs49TMf50tb0o9e/JFSli
lHruTIC+qkoF+cfQ0HwrwXfr/tmAa1TJUiplccct3ba/E4DEEZTBZjs13I3yEZND1/SGIQn3PyF/
PV1id5mLgQ+idco51SqsNybASFN7hjWRn+nTVeDXCz0+VR/Q5VDUdnBhDQJJ7gjSGox/HJ278FXW
t5G9QUVNM7WBnXHFbrMsML/03rN3P0VK3gOsmcm2Bx5PPGVS9Fs/HEySry16fUY8WoDPsvx1oXZg
foHEoh1LXknhJZX7SFlLraFWFMsJ3iBF/uBl5DvXTo8/d1BoTlxgUowRI3wu+zVVNQz+h3BexmTU
r0iwkB5Uj3gmoHd6LFzxntfEP7EjjqgdLZfpnM9Fr9xpvz6m+luoYu/kZSYIgZnshD22IHH2l+bP
IvpwcN0KyRBPwgBt22n+co2ydi5b9JMDMRgpOvON5wRvplPS5mSvlVeJb71CEU4aviiUfJ2KO3w4
iVvOO0L6A3Nr1HOKmzxvyadRPur8QzP+9AA/DPqUxxeW2HMrU1d0YFDpTGah3xFh4elnwwGcV6QK
0zDLvQ7ESIqyM94G+gJM8oiaHXNBYp3vYoLJLyknctAnc4th3jEhnjCMOcoX1ez1kDNPDbOc3Q+p
IEtD5hSbgjVypt0lwSczfeDSdYCETWb9Gt9pIGFZ0/uUEgfFVlGVt5oyDlPy8k+XsLd7iJoGng0L
QE+0tUS3clDDXPPdBp1gQNpPwarBxoxvSik2RjzSF/eVAt1V8YhoU3uq3NBxMToUlfP3KHiISnGR
/d5uUPusf737ZbU8wBn0HOqBmoNPKMw+aPUPKIcYU3Msz0V/CnK6m5HNQk4lnnLO03nlYt1Q+ocQ
X7lbvecKwNj8arm7tG1vnf1P5NEyZ4NQOOU67fi8+RezFVzKz7Qws1Pg/N+1jMZDt7d6Ft3d51Cs
gOPmzaXwnznCAQTvzoTNS99XiIIXy5xt5LSa4O2cX5Vq11nekswvn4J50WsbjGB7tdqHCOqkdmdT
cpp0xRrI1pLFPpHKc6f8SmLjarsPXCy+kM13FellCICWFaHkX0aff/xhduhhaDI+EoXA9MlOs9w6
zPt2vVMUUnsXLpcqqJ2QHgSUPYz5A0LtVKnNkR3092pYtwYy+LaBgcnwUx0anXmGXVdxCaOLAL+V
yG+l/w6be9PchtZYaiZTKg2xJRuhAKWXo8cTGJ3sCn2BcFAgVq538hCz3Zi3Z8pylXBG8W34h8Zj
grxCpovr38D6F/U/cX1FvhwY4rrw5LU/SXo1FGIsLVAPMgYO2xBcAfEWx9joQtOnbM93r6aDodfL
l6V3nEoEHWpVQwQdMuNazZmjbYoKm33zHfPMlw7LX0aLUP2qIBUEiDem9ZYZex84Me/QdrwOrJp7
FOKDP6yd5lmY74W8euGiV97r7JEEn97wEcDqUwisAfPozF3C7im+Z+5G6y5W/UzkZ+0dpEochDrb
+lRY6qwoSZfFBT4FDWj6idQYYOfXWG9NMiuWqTFm4DM2ekqTMS+w+QzCQwMs2AaChH1FUrjCA2oG
PzHm65xvqpDQFt+a6iwIjybc2FPOwzGq5qa6zKE8EZV1xREtNYjpPkbbKu8Sm7+bl+s2N9605Obb
4aq2W8pueC0aU7AeYipoeRft1B3eXCQhxzkGGcxVxpwUmIlXgA0Gx8iFGCpUSt/y6LwmhOfwjiuZ
sO6wNLrtZLjF+uWSV9GnRrlEp/W4ArtWUl1bg5NuG4jJXrO0Ad7Ra7ZKvXgfcE4paEFgBSkuSviM
FL2zzzV1mwxvobH1WHLCF93aVcgEejbCg6lr58ALTo1d3gYn2+VNuLK89k1BwnHUJma+VcG8xCSF
O65Mar036uhdSmYkn79Ao06+QFr0lBQfH9eKUsNF7JaTxwnyS3scJT+5pLn19CsoNA/1dnesw3QF
FBNOY4sHNyDRB5Iri5OnoVMXW2krJzbOk+Zu0xvqCfnbePSoV6Rlqw5DXyH+GWr85rBeITUWH0tt
0lYIdgwUJ+eJs7UHJufpehZZwafE/gML1MF13ByrVHmUKSqAdKGEjwep+QevFe+jkv4z6TVtZUul
nLJUAS4KG3k8qc6UX7K5qI5SSfcGWfHUkL96okyBuXHbAMY06Y7F23jSe5dUQTYxVhUwGkK1T8aQ
LH3EmwBZwzHYlGqPQbnQMHQOqp3CpcogGKMdylxsp1RjAetzBNvYWslOIqt3I2UY3ojTwEVxulQ5
c/L/uVTskD1oVB9TpRdzwcYYQ2laFvxkWClzPqd6stVoke62or1acJiA/M54e0JH5+HBtGcgA6hi
2zFYtCw+4Niv8uiJESVQH9Laq81t5K6A0j1n3z2l70KdRgmPHo03y+YSXH5gSPrCO/dFTePaEpQy
kahSsuxuUZAGaPBT4El3FGMDG3899Jx1NYEKw+bdBkqsC0fWj61cjISAzZTosuG8BsfadEV9lG1C
cq79aBni5q1JV3lXXVRYHD1IxKrFX5L7b0JFMfNo5fNGKCdocK6mr9tuY+qAAv2z2yCqYnyvz63C
aUxfNs5E0/gJkZwbVEIVRKpG7EQb7QUBDNy8mwFvbgbnRNcGLgMWY5+OtnwfgnVngEF7mhLWHMEc
B1NayIHSw1E1coTk8MoyK6ACPLefPXNEP9152ZEbOJPjAEa4XA+eu2amsuigyjMdewVWkHJb5A1K
+QCQUFkyJy2K7mnS0S2YhQf9X9//sXjgvoblxcQqmez0gPBLsau7lnKegp34T8hVGKPvIqG/qSER
VS5hZMbdGoE8DZNDWb6xWp0VVstszworu3HIGoB+Eu2npboxdR86B5/JOYdWGhugEeKvEu2DN848
k5/caxdFxcWFxZ/PvkSgPzaim+e0NtKeWwUfJWEbijJXfoSWwjsbeg+4u+0AfmnomEDrYya4pVF1
KsR84JtOD+uso9m3+8UvugDUoPY/FlianO2ODaLsZHGxQ0kn9srpV0M5Wo/5P2CFs6zvDup/NJ3X
cqVIFkW/iAg8yat0vTfSlXkhVDJA4m0CXz+Ljpi3mu5plXQFmcfsvbZZXh2UN4LJsa7KRU8zBnOm
DM7jPI7y7za4WYR7y7x6T0Pq9SS56aVCLuqxyEqZWfPNhPTNnuViSdgEUODy8jnTHrWCkkyTI04a
1m2zejE1RKf6FjNvMO3bYJ2EH5r+EyGWSLlbkDcsUD6uK0nEfNJSsb5X+YD6rWWDT3fHJ07uIs0f
mD/QUknz13p4Som3gzpMpWV8VOLqU+PScbeUFkSit3JjsC0lwp5ICeAB6o+ZHcLmV61iTh+eTZBp
Fq8NCR5499cNjDitBcgwEIGMGNHIUTjuWvvSwONOaj5pBLV29cpOZHZY+MkaetQMQg36HJ/znCNI
QqdY2MUjzaK1zY3Ufgya2vcEHPc5RRO4UY0Fn8t4pFIvur2binDtW+7STEifzXZziuUEVYGpA5I1
LjzxpLHhDKXNoI5uLbxB96Wtph0/NRBgNJQkVK+aH6+NOYKVwVM+rksqksr+TIHuS96F1Hin1CSc
IcZ2RCAG4leHz1zx3vZAJGSLxAS9cjvT/YlrSsl+wEENYgDfdD8EC4UWpWUUalSXDAZG9t158sij
QJEy3gXSF2P4iN072hNYUYypMCUCu7XKgWbuKxgxGHx6TbpO5mo5YsHe3yZ4+plk5ZcdffLCMCqK
e4wAQES3WOxkAXk2XTOHBzxL2fhIMsAB2Xc7zu36cwG5pQTqpcfM9mykKNNZS4aTEULJNz8UAUGA
V4go3MXmXzq6p55aR4O0A8h+k9baijpmSY4cC/CO2lnH8EvYLt7wLEK0qRFlQwJlZqDhcD4d8+qm
VxtrBRJ4jz7rj/uBFNfo3NRUB/Z0LGxjG3TjIRwIjinF0rSvVfYvcZnSwhlkl648bqq7Q+SFHyJA
QlOYqpsfhW9xQFUWGYgyvKeoCZ7K7C8bf1qCDk286kY1LNwOfbSaWRBLak9pndwE04DlvNjwqbLg
O8++yvyzYYgjeJ4SPr8OStOYY1DjusKsQRvKO2OcB3nCV/0kGA7UybWHC4CdVmlfXnnT43XmGKt0
6th8b/PG4yHuF0gNnku0EJ3/6hr/ZLMN3R28bIVEcQ4t5phFaxckdN6ITnO2W28YJ1Z6966PsNXI
pEdCO5CF0186seUZ5QbBPsmzYRyz4cNK4R6G1ITlXerHkpGmaDakMaHryi4xeWeldZDlIeUS0N4x
R6foX+vvbnzo1DLzFMKDG85aVg9OIWUvkaJIt1wsFjSazsQzT/3EnB9cRznPUKJPcg8C3p4p+3DH
38jdSLnLhlMUPzqfwRADoGZpcz4GQ0/LzA5NbTL/Ncai73nLQV2S4EhmW85Sc2rp28iWplKbR9gi
7DmxELdQM/PtDQ0h9ZeZD93ZKXixg4WcKMOt1E1E8aY7eAqCR6H6mhtS555n+3o8u/kGzkfQHxLI
R8X7NJ1KvkAd/ZqMdbQROAIvAuETrP0QQ2IA0tj2Zu6tadt9bxkLnRti+MHNuXA6xLrxb8uAK2w+
WUD77aoctj6KYkN/H8rTWEGccJ2lr7EY76lqcdNZ3mxpCdghpygeJlYccDdqfhX42Tj6YSG55G+z
8Yu8b5t448wpVyXYMNOn3qw1TrIcAgIR21qFwXUVoArlh7ZhcloFSuAefTmauDCnYx1vps9ekMFO
Sh8n6jMPmVuy5e9OiWIMNc3AYxe1fEIgA09IwQhsK4lHLyJEMOUBDkRGiqhlHvXq3WvgzCMcfFJz
wCvMES1M2PRhshhsZD80JyMkHL98tUXNBygXJqI1k3vXslcGFZo1t1hoZt2BFqCEZ4b6Y1CLYYRH
gFTRpq/gjISRsQ0NEO937EeLRFWLCFml3purzIewHQqyqkDw29NAbCxg6v6eD95b4XDFy+RgS3sZ
Nx+6unv5SwONoEMq21J4TJy6E1pZeC/VSDCKFy/yCZcC43aW61Q5LZ1GcBprdnxM7yQzAvKlnmZK
mWBuF9PQajhTSAdd9wGKQuMW4DkGDxzIW+JjQKec8rVHpwF3CVYGUT1W9ZLJg9AeEPG6mfgQH9Pu
fcrx6ZTBSsVfRXdz9Zs1LMMJhjmMS6Zfarya1m/p36zqRy8Fxqjh1BCcN/Bm6IyPx+o4c2kjzMhM
aFoSpdAzGIFG3sps4L0lw1lDUpp3q5Lov2jO0kSx2A80rADLh6i/GlgspkpsKzaPisG8ZLolWfLE
8p9lUaDR56FEM+x/ktmmSQyshToOLjHJa7k6k3qH3mcFI72T9yo86dYlj3c9uU10ZX0KvVstY5Ut
OsCXDbjoJvurh6uaKXSJvpka+TCq6VZzWWihWjKyW/Qoz1z2shrKnpw7tWLpi+FpDSz2HpbNbxoU
SEeaJe0A9zRGqnj2uMecBGyL5aDvJ4+cUpQvii0lZ+Si5xkX1b3xvXXu7urxFbVBH27SFAPgOnbW
0trRm8E3pY6p5BrxXAT/OJSXvj020ak2/7ntFsedEJeMPAxnAl9NvNWEqLDir1SMRB1Uorxio3kZ
qOj8WccRvjvw5AzuXIthSiiYN6OWdIN8m2tvCApDhHfJRc/3kfz2BhKfqZEsXr/KTN5G5M8lH8Hk
vWFkMeEsaw6Bo5+9IIv1PKi9MV4bY2vDs+6wR5KShvVgmRc7NP4Sh3kE0o2T3qTyH4KTx1QIm55v
E+QD6SJKLsPsTn0DeF/QbbloVYMBHhQvAZACRlISyx/eRSZ54TNol+fUrIirGxaIVBnMYRlvWA+/
JbOnjgwbdGap5q1SPrMZP+1pDMhp103rVQdEPIefSYlrgJbbYOntqlPF5Via59LOnmvx6Uz9k9lB
qX64BIBPhQ+A5eLw/w7EWue36lV/mkXH9Tb4H6W1q7N3Ji116rA+PebyjqoCc/FGBatgYo2IoDU3
/goDDP4mnDcgcgDHSMwFxZthnRo8wESJPxNowLQaoD73nkmH72esyDYJLyka+OfC+kQKBH1oMl6t
/kU4LD+C7FNxNFt1DxnwZ0aIKPO3NYms5rD/IaiKP5T5b1OuIgub4E/1/z/wr5DH8q9E9Ns606qM
i/Uk3wLKUwBiY4uUsoG66948kjoduZJyoaEqG92Dr6GNopK2s/NgHyPXYcaPfSTrzhVWNNmEi0Ey
SpsuZbhx8w+TMWHW4zeLtp0eXUX67iXhbsYtFbjpHIHPY/gXVP+s7q/SsdI/knZF4p8cDl71kjP0
josE9197BjRuwGl1uWDHeQidKFxZV5FzQb6qbpsESOuEDQwQCY9jHclVXeXcbyGukYLy0k7OY3W3
tbPlPQr8Ny4xUqPOxD5aTCz6gd6taivbpcaXQdNSfil3r5xvtC+13JmgQUFhFUtbr4HpF0sdK1LP
egk4L6OrhBN5BAVxicWhSjQIM8bSVdscIzVMQuFh9KHLgCW+GPlVBqwu5lICijXaC7oSH8A9u8Zx
OFjhh9ccS6DAwYvI7mTlurF+r91Zjzpiif6MMRH14BpsburynhO1IO5O+g8ZC86gU04R5wxvrkAz
dkXiumqD99D/6Ib9KLeB9xs7OQFgxXKQh3i+Djk46ltgfUBUnOk2zTjrAbif4qimhskZZ+NDBE3d
jWc9Ar1DdSXPqs0fDuqbDkSINA4tJF2ABHravKnwg4iLAmtWYexLcgEHfe3Oq5acLEcsWllFLJW/
kMT/SH3BX9ixpSqHQxfsU2hjLbe2wZ4jSVe9/qMNxgp+J3vIDRKukEZvdgMwk9RHf5daKJU+KBXQ
idwNE7fIWoxgSjhQxUoazrIP77Lasp8K5lUOzXLrBs9lzHhb115rIpyGDAfwbPrvd//hLKttgTf+
PxsL9h8WdQIMRkeqerKtnHbVNVKtrMmmCBiJNHfWVZBdmWbtlRh+a1WeK9gteQ4dUsJfHNvXDklH
oDCPtUQVF2sy7zfdwIR+HSffI8HbWv9qFzgc9inhVHG1zHhgvfeISUo6T1YVAncmRhFbuwqgV2Hd
FMxjrn8EOWsfPqdW/pr6XvS73Pjouo+2+mvS/F8ifxywDBPOM81wIVBwEBfpWu/MXY7gvUWQhcGG
WQN3YS5ZOg3d2oyDfcfCWhI50qEoecrTEaC4iU3ENv+RqvcytgwZDcmwz8uP/pyCjkFhlMTUolwW
VvddJKREynjpczDnjJ/Gj4zNl9n/xTVBjqW3NGoqqmHac4wuko52sZvMB7PRFJG5wzRNsm3LUu0T
GM5y6iDXps3S6r6ArLUQUAyFzbt2Fg7u2jZ+z+ZmcLoY+RGaveGB3T82oJBKAuTY4yHQxvmL3B5v
MU51LD69enVnRMN4TPRT4iCeJCzARqIiTXxDK0etXQqXHvI3TbCkWJphhFK8WZQGnl0x1832Dfkn
+XVCTKUswpFfQx5nL30kyaGln7YRVMdfWUCExofLnCyKZgZyDhQHYbSm2Orwe0AvErMTzOu/oPex
pJgMgiamq7zrJVQVXEi4VUkRCPkCINAZ0r73JdR2QfxgBiR7nzBj7tBXy/gnQEdtbyqq2br8mVgl
1/WPxwBW675Hb1t1Z23c4bJKkdj1bH9jMguqAQdiu3fdH6e+hUx7epa+NVX+HK5ndbOecVplw0rn
0k6RRdYZoRQwTXpiISTpOGX90/g7E0HaTAPx3X3lvqIDc22f/0HuZrOx2VtnbGVkhGEOYUtrHpXs
V5Dt5q7czr8ZmVFzvjcoT/IIgTKjKZQPQQkZUjGNIuoLfXt8SMNz7n0YkO2t8jDajK33CKRpGDdh
T8o8hLLC/Y0Kar/wLYVmx4JKWj5kG0JdgnLZ86VlDiro3c4+xwbjWQQ5IET3GG17wOk2T8AYI1ci
5JIdoF2ha8a+ZZAB96u8j1hH5TLxA6F41OLf/r+MRY5VlMrOh8UFUhcraglgZVejenXGk110zxUU
MxNsdTAhhpx+Jz0HfIY4nL02NK5HSctCXxfEAN3JgZQXEspQJD/l3SfavIUPwl59htOfEbx56Twp
IoFCW7YEs1fDhV0oUwVEx/KYNVei7waOPSEhunNN1+RnZA4rUH3p4mSZjbLhsVVXePhPI8NSRbVf
1S2Xn410rSf4KX02KjgZ/Sns2DtS/NqgHXxcquULiw2hr7Tks5/+RunsBmQ3UBh09mQe9u5ueAio
wZFGY6sDYYiKZRq92njkXBcRWC42jN0KLkPWU0th+RfXmnmRxt0xmB7wDrECN9KLK1/KOf0O930l
vjExQqIrvL0XgYCt4Gtzhev1RRZ7L3431VsJwnfONgzQnOThxiwFa+t/sIVsh6DJ9KS7m7DcNexW
YwKi8nJbMMhvu49uOrvdpTBx7yVs4FdWq3BKpPRrzrLutwp8PRbec8lHoKPZItJqdv+WCfchBtJ3
A1hCQ/8qLZw/1iVkciZUu5kc0ih0uv0I7ok9CeS/HHnJPRwfUYbj8Rx7P12ya6X2XPqLosaURSQm
il/r1Rru2XRK4XJ20VfMSoykymZeEZABwzxR026A+hY6CfPzul7OwuqGaIOrBj9kGD7Rkj5bfPQ4
w+3hx6wOcs4SY3Ttc51yEC8HeIpVY1CoM29uEHEbb5X7YYRsNEwSqolhigsI0HMip/te1/SzLpol
46f2d7F/Rau4C0vKWiS4QUgSeo0CI/jt0g2b+4jTrvBefPenaU8CJUuanLr6pHREZU3THvBDcRVx
bzW7Kd/Y/ClrnP2oNKzvxipg5jogLZHtVZHMXfIT2lr7nQ/2X9yQTB1Pu8QKDmPWMgBolwW7YW/6
jatxkcc3jWI57P6x9EgNWqkI+rBvbgqUcapziPn8yP3bQFJgGEFkHZj3hQsTKVoYHclHwwm/1hCY
+/QQBWJUjwGVXWVb2N3Pqv8jz5lbbbaj9E+JeRyAZY0hXo3mYjZvuoNU7GDx1M0xXBg1NzpuLnSW
TwXJjAIjt8d6QBaERyDq2zptvtYM80RoasJWpL611j/G94RO/nPGy+Q8iONFh/HoswS01iZojlNz
TvpzzeHm7cd+UxonQ4fmNzLZWDoEIo4xfqDxbgrQmTCgK38xclT0G4c7x1wpI+GkexUiXJKMRoeD
uvcaYiGSWnUKrKOLhzJ1kbhvY3sbYs4cTWii6PSI6dP6e2Ht1ITHYGtxJrDmGvxfBYqWdPKnVCc+
p1x2UfhUwrxrWujj/dYguc0CpVMVD53tqL2esnSRjmtGqRBmQAmAmieDw0QuHviC+jbEUGJXWEgA
JQAnMQ+Tz9wRJmbnmagQykUyJI+UqBDc4WTHMjXIoRUN3TLo1ClMP2W+xXMa0G64h6Z+HyFhjFm8
FhM1XonfLJ3VMNmiJ42t/ShdkByr3jz5nrXyqY09xho1gUEx63VvYcyGSjbvQXAbvejiszd1ipHR
xtkKv6DXIUE+KezdUeWs2pHNNwnU4jd33vLminOAPNw6QrtikJmd7RR8AMdiCMuSx7nBSnhOwmlX
TgW+VX5mBsYp+t1QvGlYS5p7g9+F7fukfbXOEffbyglecOdhE4DX3rIcxwsaZR+lEkcPOEwaPSLv
q0GxNITmD2Gsu6y62CzK7ZAmyNyLEYYIUwcPvDPnNnJlF/k4SUz+S9p5i8F6qzidtIr7Up4n9+ZQ
MOTshp1ZSYRsK4mIlYheCrbhLYt9wjGGWu2R9+4Tj8GsATOyvTFK3LUa4ETtKTd/Q+eucMI7Owde
XcGWUSduzVlbdv8QICfj2NmNcMbio+DSyZHPuRq7Ch4rzNlBvmu7m9eOC735inTS3bG9PwgtG9hZ
60jhdVzzLbbrxDvYyZfNfqmovxIKPSyWmvUyAYabXa/sCN3yOgE2Fs5Db85hKtdj8Nki+YqJQhrY
ZsQwLxPUsT2RiyUktZ5ira8zXvpwnTAHNOY1VoASpHgeQFl1bGgDkllNTFp1Mx7J/sUxiXAwqc4T
XKF53DhnWRYaFwTswHmdjS/nOaI3KOW1BuqsKP04X1cpOIyI+K8a7aoFZmDGVFhrNAFgH866dtSx
CmVhS2AyeuR6Wk8W/gYf5cwpjt9FE1DT7G0Ev6ws6Ir1mpYzgHvMiNm/hMhRNYYIFpdAciwMVPB8
ws04LG1jFkJh8ED+G9oNNgl1Q8PhGJ+Z88HRPeG7r8PwSrLus4u8zaQUYGmLlJVdOzWmZd2zHCPl
2Q7PSTwQHNU9l1UEedVdZHwA86naEZZB9YRZLkg+YBOApRIPD5UN9WlhBuzY8aNskHeuh/6YT/Sb
fzkMpBHuQ1xRTdvV8Kez/i4K2pUuJYnAZqDx2SN9KSlXZ4WwZjiEyHiEE8fbBtxA5tE9krRp6P1z
bzofDnC95yhSZ72PN1OS7qommxW9G61swaL8IaBYoj/66ZrxBT/tqbLlYZhOs+0wAPI5EafEOr3U
WPVErLi6Jx88WEl74iAjaCAzVaQptpxWvrlXFtutsxft2DuvjeDGUciA+QBtddEQbh4imWvjW6u/
iPIwUImZQj6mSS6aDEZdLtZ4OSIO4Aj2jfNtUh3XLjRNt7/FJJfh3F33ZKe0A+Y06ySSvVaXyaLR
7N2YGL9WLUkFCtsOrKYPxqRi74ChLtwXTFP15j2UH1XM/VsRxLp17Ohpin5xfJLKx/KG8VmJUNdk
jW4GfJNWCN4t+JElA2mdeSsPHt8bffpfbScXOqwnq7iU9qYF1a/eAq5HB4xP3TPHhhnc1LuSGDG7
tGCiqY+Rkz7mILIq8JX1U6lDjpJLI/iydf67cjsn3QYY3Cfc+JLgIMaTSQMuC92O5TIPUz0gLxqh
VlzJ4zoGIxL4mlWDpembLOrXtTKWJh1AXH4aNI9FSR71siUW1sbuGTGLb8CYCLjAPJBugEH2XFBN
DKTFBKzW685YSxqkKSbc+K3Itw7y9krHhl0uPVbLA8o7x2XQJB9YJtYBRHK9/QzETq+JK+XuichY
JS1rmWPFMqEXuSkDjxDZmlGtbG3lTmubqiRIzqLIUDYJRvldDFNQh5HAGs1j8pNCJR71TVDuQoS6
s8Lceojgs6ZRzSsT+Xa807MPZeHcipnoCGZUMByaG4bV55p9oKz5HU7dZmZ0GhmZjj9zGplLOdCy
IqyTb90i7q0IuHCrZdfNoxOW/9pwELTvHo+cDxO0vxU6sX9Lj4sbqQlBJ2780RaA4ZamvsjEH/E9
yLd7lhnmVjd/EqAw1njB8ldGbGGypU70pbNvWrxIg38ZSGIMBpjzGze+2OCr4WFVq6RehYJNBwqN
EIXcTudwySR4EQx5gY68FjsyaAvd5KWoTxkaeEOdLMJWAjWSD9fesM+fGwixkTEeo6C/WzyIyIao
vOLhOFnsQKJqA0VaiE8i5RY+Q1CdxGULQTmCg4AxfKEvvIEjkOVnM0Bw0WpIqcjoaGfbmRkQPVzj
1Ea/84lqnkW8iqL/aD8joPupfg0wh4dMA01caNeoRLOO+tRakfbNyPLfJD4cVjySgquGj8EqoTwC
e2EwO72zU1fslepFoaF/Q3Aa1aTJT9iHkGDN6kedAhaTrVAewhU0D4y6YxSyA9n2qX5C8f1syLU1
u2GmHeBITtZbG1/qttjWdEhIs7n79jZTedYgz3psH3skP8mlNjcecksGRmIVYoAhrYlAr947tDi4
g1vQbMvirGaZrKDV5w3VOl6Lce2aK+Y/CYp0CVZgm5XnoX23Q4jXZJE35mUsYJChGhu/6fWEe6vE
RyT/Sv06tluoZkxdAAt6tGykNBU4+YvoOM7Gi3HpIfFKsRnG/r8QCMj0GdC8J5mAn4UF03pnsCKN
fVDddHMXABaTp4D+08ECFvOedxnOIQshTUCALO6PbILCTtYHg9iwJT9jP06fTIK77uZMN8/59qFb
4LT2QcQ43znrYwt7sM4Nk8L4t3Vs8hfNOqjxZvDFWvlV2GyCZ2XHRAoKZA8pr5W/HbtVBhvDcMVi
xDbVofwjEYqfjkRBEtCWsQbdbxbpD6uW1n/g14BBu424kPn5cH12J684T7GzyqvXORWuBiLj6veK
fAkHFkiMN8LE04EeEoiFE740MEbcDWdoZ9x7Xq8x2HlRsGgJBEREp6PX9QjG68gCZ+ojF8ItHoSx
3SdPP2YOAbDs/5jz5SWQ3ZvePKz66DHlxPPozvIz1AQk3xLNs2h7jl3vWKB0ZD2281DQc6AOxW9H
xDcmb7ydKYoFLzGZYvJtFJuZWQp018HxEBKVhvd+kYtL6TETZ5bidNsyJ3nlWVdEkvQNrXy3lMYp
S4xlAuRxMpM1AaeryBA3mP1MIptVgJWrrYel6MdFKZp1ycQ0vPb2HKEjYQUMm7jkb0n1e8Q0RFno
jLoDmIh1hyoyrulQYuwpCUYbxQjD9Zes7lIpmCxVuGjTe0I+urnzoUtbUBML48UafxURrT6GTaPa
lk2/6bruOWYkIsShq7Gn5480eMGoTj1TLYWyFsDoHb1eEmCIEw2Xjjpa06Fmpj3wxQv6ZmundRtg
EWwMPhCvpLm/ytP+5EYK/gjC92ENOuXJSUCYEeEK0rSxiNUqn+gUM4d/MfBUjYjfjj2Yjb7YsiOf
t0AT9a//agLUQquRdSTDjRTnzdluwDPji7dJAZmlQw7Py3zpGfqiAh81/z4t3DBJ8NZg5apsEqI2
PsRZuMhUvQjfFwK7vIbHEBe9B0IayTIK1XxCqIZurFf1vtTW7rQddCbE/Uk2DNJ/x2Qto68QMA4/
YitfXc6DFACEbSI340qrdHFP2Pr6R3OYNlLB9EmTZQd0l3WLwdvQy3rnwsCw67uwT1LbBmawskHF
Em9QllwiC1OuyXpFGQ9hDAJtg/PYGn4SoMmFThh4tQq1rTtcfS76oaFG9bu1jzVQb8RTQzon9UvA
iVrSliWo+PJ1p+H6QjkV4ACp9V9bnIzxMKa0xHw8pv5pqo7dL+aU4AR6R8i9pd4a+1aL4WIg860G
NAc6RGgqN5MJxKvQTH4PEykhARNHaNEUJ+1I1xS3TNpSKhzvUxXfLdtBA1b0kL5UdgMFOETAc5+T
Jmz/7kNT9J0Q6OLGxNRkMFiYMXEkvW3tdk8WC3clQ4qH7y71OLr6Uwbks/LZw5MGoFPAMpXIEHv5
3Y/d0B3wGlotvOO75HoQIyVLxREb4e0SAdsoqHrDLAsjmcREb28V71F9H6eYAdDLSKnQe+9leBrZ
fBkD2yT7i/1MG+KlAJXt9AcgaIDzAL5mXxpoKPc14Woqm5fB4UUk1l5wiir/M2RREcxOieZd4iBD
xdbapHxF8DtIAWAHy9bqovt73kHEJK9mT5Fn/jbh3e0ZoNnvYlrZ7juQ7jZtST9AXJZQVndvzP5Y
fWX+fqrPRnQq6hsVAx/ttumHrYCWhxQElAvNEZKuUPdY6sD8YOFYOCUwIUJzMJjwEWTdEZovADJ2
6GJj6CUbxH+eIruqzQ+Odxt64mvScQVK45zbDwlx2LlY08kyPzxKMbc5pKze/BqStzZzrWiC8SQf
KoWtDInsxoIuOhkNZbTLX7kRzFWsFi2aBgRZ7Gzt0Qwhn0WBF6VkQ3gL611kXL3+1KQHv3hnVYHg
CcCT3HHcJFI+a9WS11c3MfbBnKE9PEC8tRlERc0IceHqdb8mc+wyY6GfGOeALUkwNptxxF5uPGoA
cukQEBMr15JPUmsORbzL5Dt1XmRVu6QynwPRHzJ+DKnZG3ZvZgEhHd2Vsl6U/VM1PyOf5Ox2Iglg
01f6W+GpVx0RXqcAEcJwx0H01JewBl5K9yVxCevm+Wk5hwNO1mnu/kKwld+YntlSW+1e5+5pxteA
wtPyTgSRVJwZymB0z9XMIRh6q6a6TjUhcpg3240XVZfGOgp3WNv1T5zxisdwjFrvlpbnIGf8jrGm
aP4ZzO/jTRFvp3RroH61QCoKtE5Wrq8bY1i3BcOw8F/hP0z/bsavcW1s0KFvUmQvvSYWDd16w0sY
xt6zhqwsMbkMEW9hcSzY2jwhgj5CPMVnVJ1K9eWrZjcr6VhMb9r5d1IwosWTrZsV0m1m+ZHxRt3z
7LGTZNqysrNjoN50+NUGsOpeQnqXS8coAnI/0Pq0zDoBUnR/7Cgc8rQSXiIHD6HP8iB0iKQEsVwz
ZGytahnMYvlQvDsV+OZ+O0SYcenMwbA2HZi39mtW0WQkXiEkjtEC2ZHNHJkBCU8ta71RrnphnDXv
TSl7Waldne6V8YfwgH001g4mHNHIs+KRTNZ3myjvsZ6T+QzK5xbk4ffkfUTmJkEFp+LXzCToFjVP
z8flT95SUpizmpjUuBd5gYI3WjTze5q5tZzzX2Pme6tpqNinsf5iDeHysSdGuNYmjDbf+gCLx3n3
iy3Q4GeLdZCPfruiC0/rO1i0lSvKVUhQI7vRefWg2qtNsxYmCZptlvYMrQNAyyzCAM+3XyM1Dr25
wfPs+ncmrSSjIq8rzrbBw65xMWDhtHC5d+aczrqdUEb5XFaS6ZoK1Ya4wHEQTzX/WGE3z9tw75bo
QHGmDYLw0B0hPi/NiLqUg9jS+I95CvyUux89fJCeMo19BbZBa6bIodHISOsEMTnvCh3i0WkTfHxe
Jkxh7XWgzavBWbFsDUCrkZkHsGBbxYjqyF4AxIfRxcVn+ubTf03y6IPgVnRlKUvdO0aI2ruVxEbn
CcDU7OYA/+4ZLqmJi1+034Y+LDQiBtOOZRvP1lQN64QYGGOwGChFW718pExv+mLtQFvJPItfLp+B
pxbj9CDWcdMHZE/3xxaGmNV6O0Ez16bTNTMfUnERWS8G3wgzNsM2n8qeP56radPUb37KUp/d2A9o
gYHNgGIhL9WPcJEV94+Re0DTdGZf2Jg1kpfmvDgI2B75jelBL9eFudf0gzct854r/juI/4L0I2BU
7PdvBUVgY+3Gco0B2kOnjNoZhQCLM9oBh9xbO4blxnsTPuYcYM9PN33+ORJtQXwc5L94UeMuJMhS
gA7g6AhR2UD07mtKg2VkvLaK9VDDfCQ5ONNnD+vDCHEtF2qZ9M2jHf51/BKdkTG83LfOKeJBFN03
QWGezzhCWGuHQkR37iOPIC6VvAeoVtl4AhlbBXeF1rjNrz2dQhF+2VQDJcCSfjLPJBqzvTNRVx4k
QkNytEwxbauhwQJJckRwt72V4z58ILlQLPhFISWYz7svk5WQ9a8d35r8VQKhDN3mp4zHYws9rU/m
7LFHzEpDdIQkVf2yK5pL5qxq+6vkaM/lws4Pth4hvf901NcQgXT0cZ+jcor3Y3zsmIi7FiwgyYE5
3G1Chpt85nyweSX8qC5QqYqTTwS7Z5+zmXibXA3wcKmGVpqL0EwvUQUN05WvWvTSE45el4u5862m
dYuNtJ97nYq1pvp0+O4GZ2uKT1TATnA1DQRk35VLSsm+NL3PiHw4Vu2LyT+33ouLU0sV4aonYDDt
aSfsGxYFo2P8SyXcau3G8UfKjeFbYVesEOaFsvgK2+ZoK8J9B41QLwIjcFksE68+liLFMdZebMn4
qdYZLBR6lmEV4RUh5BeCDMoTD9YxHyvaaoKFFzU7eDfzuWzwfhRWzHIg1rl13Zsxza4/BaJN4hCT
aQKSfFTPxkST0lr6WxtGxc1mN0Vb9g5dn4vWy/rhjJudSUFu7OzauXQhJCVDnDL23UvDgujaucaA
aFX9Dnm1szPk0rlwzLXZdR7RPfa51GtkEYKoA4tgyoUx+vrflCnjObHCalEJxKE2vjVlPxdEZMU1
chfbPJuDhTi2VMEexv8mDKE0NKAGl1wJMG9KdqHZwAQ4QXc1i65Uw3HumjV5T8hcGri0TcDwwpIG
X9Zi8TNn42W1YQA+JLjNd9d6K3+SSFt7cIKcKO3AZ4uXjPDodZaM5KOiAkGtknU7NaDE6/GCCpWf
soLFS63roJ45o1jkpfY2kTHKaTysT02XBwAZ++oY+N0JFvew8BsEW3jWx3Nuuo+WiBo/TsqdxdRy
P6Q58taxpJszuQz6oINsMXaXKGqQA+ce2Zo2FgfWd4nT//ry26majTWDZtN0ZcOUIHBulfr6MUId
6NTgNXjiVJq+zKzNMHlzamuDJthlfo3y/1nliEIxPoBMt63fhH8S8/bhsP0fR+exG7kRRdEvIlBM
RXKrzlnd6lbaEErDnFORX+9Db2zAGI9Ck1Uv3Huu5M/N0Ab+r0GjduJvkfxtGPsIHJlOCV+lgCA8
8VVjBgmS78KPf1K+p2peLU5q3BhyisBVSYJ97EunGmaD89tghPNkcCT9hKxz0/uqHPZ2uA/Tzjwp
uHIJNPeSYX9j7vrA3c/K4apA2TZSHoiJYJncsW9dC9+dc7Ef7LUw3yPrXR+YmMEKY1F8RfiD8XGH
JnFVe186RMRheCmSl9mjNmU3VGt8LuLbjNPt1D/LnjhMRN+FYWyqYt1Bxp3rjIgTCRdu3w0r3aWI
/xXyolfeWdPXOGDqaF3l1tYkD7h195Jpu5M+MmQfOIwCLI1gwP2/ecxisMWSICBxTLCRn2FIlLIM
6OjOS0yHy7wOwEh31i2skbwPOUs3Y8KIw0cZzKRLUBHYp2J6vhZpzykTW8iiXX7IxWcerUXy2RYf
It/NiS+lAe8KCXcLvbWo1FPsYNoZBO5HsSu16XOeNPd4bQv+3JRHH3HK0ZxoqCQBuYr6r4jDpRVh
F0u/7OraTqiBgbEVnrMkQGiNW2DBfIlshRfPfnYbLmYU0iExT+0UrUQ3ogakbUEdPUJiGt2bSxWd
7UqYuuHazHcwJNiA5p9OZV+dIiCQS6QUJqgPYoZGltsccGaYYtikBbn09mvSb/P0CFO6HFEs7M3y
oLA0kC2UHk1Mro5BDfbVEffrozFY14j0BasYWsV0iMFf47NUFdfqSC5tO4FYDpAINdbJC/Jne37l
8rNd7MrgMnsxDJ+R1CR/owT6jr4z0u9m/vUQaDNPeWz3GJgHogAo/i+NUzzZyETT7haOUFyOYqDZ
1E7tWN168uL4mJrxGNPzFUzbu+OEBZ7ZruS9CY4aeBen/ctnFwWqGQ3VBgOsJaxDONwNnm3W61QG
vaoRib+5cKe1gVPIudYdd4bcDO25rP5iZJWdES4zssMhtEL/YNtWhsg26arR6STMuZwegCfmwMCP
TjmLJgcrhAQ86vMq861h9FETrnNjWXePlN1QDsK+xZ4fBThLDEqEy4hlexh0tIUzRgB5T97sTW1G
K+OfoDhB4Gg266i6YawA1cG8CR08OXG1A2+TiKpGNxCTpMPKmP8BiZ6yF4RVJr7RAe/oBtlnyoVL
8ImOvtEfMScYLiLV6CQif4Njmp1Fcm15s3x8wiaXnUoBOZvzqxYeBybuHbq4yGEGygZD8oEvFGgp
wYaoq6pz5deIzZBSyRnP00T3nHkFPaEQlILnnJ1XRPzuCu1XjmIVvTM/lXLm7WewtmPC5Q4ug3Cd
h0AX3bSIFCKoxg7PQtNOYL6IQI5AZpdTvNeZtvgt3uBOvRQYDCA1FTrpOWumTDU07uTHyc6e+VxZ
X/BliqZdiQrEXarbG7922dMa1rnt3XXBMKgW1Xtm/abaocrqfT5vMZNx77T7AIzUxL+GX4Xq3aXk
LvxbjQ6t4eet2k/wiaCS7iFaBnOcTTxvzfRmYR+JoR2k8oQJSFnIx8b0Yyp2EbMwujQjYRwQnWRg
vo+VefXY/rHiIreQksmhFEoeXv88K5DEc5XCrIJqNoDWxC6Y0V55ZMrY6SlwgzUn1ro1mejS2JHK
Ptrph7Tx0MlzZTCHK6Z/tUPqS4Sjed2MA0s1oiSmwfzQfLmFw0C6tIbRCKuBoa3MMVpHBv5sa1r3
mLZhCCgkKQh04k8ZjE8D43IntI8hrY/ZQQDWNxPNdI37LlW/zfiq4YIM7V2bcjkSJ6EeZUZHGsWI
XuxLwey6xA9ssDSCx8W0Kg6xYIVsgZCtKe2g4reyvDsJlmX0JDs9e3ERzMWdvaqYvrvgHEAxLs3S
3Rc4YtjibyPaz2yj8iPtSZteg5Lfr75MKq6CyU/eNKQN+tWVr+Wc0IGGgz+xDnHGJF9l9q2Me4qx
y7M2FpuDAn03jAUIUVW0DavyzzVjkjMaDroQbgaza6JQQTmz5+bGZN0gsoMfQ/tlLhqTwts/nPQD
T+Y5HdIDbWs4DkvPw91BSiNyMWvXWb9gxFuMiIQeeN4/k4qJPL+FNyL4wO/BNijH05eSSOce2gE5
vC3Yo9wK9RgnAjeycxodvdkiz0phJ4pDWRw1/8CUcM5Szj58ENfeSut3ADGT+rur9mn06bV/PrkC
ATE9tZdz89O6A5CBME5eZbGfsp/S36FaAtoMFULpL3ic3eqfjj+6rk10nsMlDVB4ifjcN+5GsQDI
SvOWKzYSwULCTPPVh6feMMwe2wE4DwIsolpTYIyzqgeWEOuUauEyNsgzwdAuZpl4CYeXMDYRvH8U
3qnDCqnNlhWWqfV0mczVFFKUw1huYS1NHtpnG0InO61R4j9tHj1KtaQ+51X9mhLomeKwIDEKl1JI
fjbyw2bcVe3d0x4zTrYzhqOOSH7A3tcpl9MO2wMDH97/XYHyVEJiDUAbOegR4e8hN9zDbVuk9PlR
REAJ9ziCzgqFAlghX8P1x1jTo+EKqJWK64DEcuhtsrl4/1S40+fgHmfTY2QR0a9EkmY31BZ0GxFi
HiWKS+8QlA6NxqNOslCOHUOkMiaOeL/7bnxY1EMOAqLhl0BSdeTuJt9cMv5fT4hW4pZFJ62j2/5p
/KJde6PI3tUrc1u19rvtk6g0ID0y5XJySHJB0JUxYOJlMy3sAmFOLrR9TRJi6z+B8q7Hhgfo1YZS
FwxHi1tUt3BtJfW+z294zQi3QHxrmwTr6FX3TfJgwWPfIIFV1WvguSFzJBVuM4uzzG5+vRHSRp4I
Pje8UWTCyrU9rhuEuJoGkrtDodafYj2Zw9BwPNDCMB4r33K7/CmBE0U4kE3m2V+NP+s/A1CM14CR
qt4g8HpM7mssQGxW/s3hjOxmWk/kRfCOv4TzQyQy1lNkJX1HwKMUxtFmNjm6BxWdxuh5Ei9W+lDR
ZYyuDevPKccl6SKcI37HRt8MwtKK42e0+Cuh1IYV7PyfB42lxpykRr9dzkAtj3Kp3ppURyT4NbGx
zCT+OajCOV0EWxm2HYX3EY9fIcogje4OhRUK5ULf2kFj78EGNOqIQEPz87OLTkE1n+jCHA9/vg7Q
My9eEguTA5kS7hXOKWlUsbdCrY1jadcrubME0QK+81Noal3UeIU9+8G8Ytl0e4PcQKKz4NYCDE9a
/5AE8Hg8puyBCohKMjNCA33OOf8HLRI3NRWhVTO3cIU4O9V1sPd9dCpy59aQJeTbP4O5zVhoxZgb
4xTwaTcdA2IZYuLQHeTOHeIF4R8d46vpWecaOqCxSOHLGDexIRn0oxqja9/U0YjIFpqCCVp/rLC8
6JKFdEEXvNV4e6BmSLRPU5m8Tlb5Fozkk9L69+inIvYW/GjoCRKgPF26jtS/Ltuk9XFwP5gU4Jwi
4W46TbG9bnC7FZCVB/XotK8MsRBN0cCOqAy1EYfafeqHFSAtV35XxvOkgqPoTNoubdHAcrKkWupc
7UNL2GnwaucvvYu1oHHOYICXEixX4l88KrpYfUUEuHH/Rdc4Jh1IrgZB/BFE6rZsTjV1pOE5Yt0G
5ZVwcp0s1ihXW9yroTi55raDrFGu42nTYMt3ZHH1crZ8MCcc660cH/nczdUbbUA/BASrp2Jtq+nb
A8ngoCXpdRIneRCjSX11mbmYx6Ya88CBDV370NODFzjbVkApsn6M+TzNn91qLbo3i762spMNzxs4
phD5sFf8VlGydGceTVfem2zOyUqtSwjsbWiTfZQ+Ulo3dPdN/oyZmL3sW0sL0NRP9ixhZ2mmeedO
e061aJmxZJR59Ew4ju7NX8QRfzl8l5DAMJtj0Qk/A3Y4o1EcS0Y7UnzPI62wnd1KGp3LSlILzpwh
5Htc4wWyoZaEA5Bgo/cP8zoeNm+Lp6Rlpebze2hDIm0QaEwxrmnEKQoUAXq2wD+BWFmGDO4TPNoh
j1CH67OZ8No2ZLvftOBNL5C0efPshrDO6D1IGGxnP/k4nfL2s+RzLz879Rs1xLqymrcvEsFstzZZ
Fpvxty2Q+rOnhQ2UyHvZDtQ+TKjrlVbq2zTy9gnrCjG+m1ThcXrHMnFJCwQTNhlt/3s/9g3pPgVp
milaaD19V/YjDQkodl+QONDsneV4G5s34ICsulEuZEsXiGw+88y7f7r2WkZXvIe+vNQM4M0Iu26E
3rr4FgaRDdk+qs6S96kTX3lWrzGrIlgr8LnYxcboYX60EKliLq3huUeVjfrQ4EEcbzMafbzVCRAi
evMYE7fRlNs2+ue4qGH9FkKLtrJHFk6iOzHWSbjwgHX5GTyUpVaQbMEH9JxheOupl3yxzjKWGa8h
sCZcvXH9zRtv6DdtDFA94UQhchkvVrUfg/ylSt4hyewrebQLRG+4MJELIjLJgAibcJdm07GuZ5c4
A99i33vnrtodXWLqDyuIDuwMbRgvDvmITD73/bgKiG+Xxrurf8CeD8y31kblgFvHXzbDAQGDgp0G
dLVHdLrXSInLgK9PFQGBLA1GRsOAbBheUt3QatBNTPmyiTl7HwQnu2yacA0nHTSvcG0xyXNUxOtD
fjs5LDFiOHQi9gEjN3YHaw7TYchA1gSnr/HTurd5S5hND0oCKgOS2z+a4S2muRvMg8ffLudCVrgU
HNupfnN9Ar0zeiAQhTDyp2bjcWHY8ALrap6WK6a2KNGahk/onwbPU3ThbNqDn+tyqonwUNn8alF/
ILwenEfEQ8jKZIKCiOgd/OtvhoYgIMMaCwAdxjrGhY+eGDipG2+i4t0qGzx5OFvDam2E7151SFu1
0FgoGqTm6bh5/T8BCMj06j1YuAUzncT3NllsE4fkrMLyq4BXHKKYYzSLVqS72Fz66fgb4oD2QRRg
+AgmPFXBrWcxlBblxrOcVYRhRqUvc7fqDuzprWuAn3d0bgRt4z65+OGjZ75aNzeHFdbE6xzVd8ep
EPjoG0W8mwkrT6NNdjH5oiLHoGyz+wm2kuWbyaTJqfKlPx5qhqAtGxWy/FTyQuWtWPV32zrcQB6q
MU6MlIzzQQzOodGajcnzbwOvnw39qTUdBz3G/h34izj4y+J4FXNEGHT3mX8QtApEMo2px+71AoYd
Rhh55SzJtaNtv9WY/me8mBkdrJgALn/nahg72L/Y7zlPZWdvEmdFUCt7uX2NiAhB4ZB/5cVV4FDu
IiIKnUUpd2b15hOsQhRG8ed4C0JqbHPfgfkmQ6hIiBBoo82UEl/a/OnxtZQbxZUs9feIFX9jbnP9
FjBqS8I5+GtjTQXy0J02rTosz0L7qDRM9N25IKfBVvl6YDc05r/TLIWsn82C2mXChdZ+JwrcUtcQ
onyKYEF27l/N0rdis9mDVxU4Yzk13kBeDz7bKppOjEljv2mgosdULgaASb0zf2vuBTPuBOAbNNfO
s6MzgVtmuHiMRqwr5IUhb4IO2Epjy5ngdx0gHimcUF1Dkgy4qX5VROuMD9nV2kXF3gC+9pMmyekg
sHRCnUpwFZHZvB4atvxtAD4HYruLncWpJzZL/+8QF2PQLb3ooBFHIdRnho3VyhFdujvpoLxHJ9ft
zW4XaWjuoj0fe6CujXOPAAUSywSGQEJteWSYlRTLoay/8fPb9SYlVs7IUAveFO184s3GPH1Vl0ev
2sc1kY/9LscoJezyQ7rNFc4RW9uY5dK58o6K7t8qrkXqUpTiAsr/ArYc2rIx7rg1yUEkrgQvdCEg
vc67TCpS8mKinhFdvOzkPuYWNmhkeA8N9jCBRZyofvHynYVKZOA968Ako4EVOQE5Ovht/1UYu1Fe
BkYS2oSzS31XctdHPx2FMIqtyvgpKg5WpgE0wnX5M7n50uhNfMpQkTtwwS0R5w0/RAeAi+wgI0yX
NgMbNWGh4fQ10WwH9Wevf7QDili67BzokgTd1I7mNtHNTZ3fcoasZvHLGifPv3V977ovWv2IvaWI
PwPW2qlpHEwNDWt/rHGFdtPZoV9hUxDG1bGZwdUjxE4eprhcjAMhLUT0KZbyHlvxwL4o5neTdeci
BSwz7G1spLWlFl4PDoxHUNMOXYsI5CNkyIlqBnkyiT+0ehk0lc7lYC4P5Nuk3tJ0WflAYontYNcM
f64mgYM3S8nGRxI2gCCGIWgFaS9rx22LebQWn4H47OoXXTtPzNnjcxLZ9MRI79Bvm4Tk6fQebrLH
w7EIqquG78NBkzv217jseHajfQMooOIbmzWsHU6mgEGuHkxnUkKWFOCyzjdmyjU+/XKev9YEFBbk
H0fklvWau+v02+Bh3pOfEVl2cjbakvNasAmjKKkAksZoZFC2h7zIerxzGewPzo+BDsxMGXxyKwk6
0yTT0ZyJmsEe+ewWh0pokL1qY6JLLirnHCXFiUqyUgPFIfpfVOKhMQwrD+PWbMnkKX2KSoYg5KJL
jVm/yxx8jfEUHQOorXLtcOfU6MtNHuDI4tLwxcHmiuCLYbeVSy16uMAuGvEcAkV2vGWPuqUMsZ30
6ErbmXAx6t9z96OzEUu0fxaKzsnc6hN/6ojRMiY0ogS9HWEsJj2nD5gW6zj/tRW/H6Yh8y5UFoeB
WTcBk+tGsSML4kfU56+9dCHvF+Ezyxfq7F0tn13tdyhQH2Aqj4cDacu8w0ztcz4ymxOXgJe6IsYt
QDR3UoyURbMWYwZTxQwuwv1uY0SJ08Wf5qByZj33kME2t52vII2K77meNrvjaLenaeS8DkZEoV+a
+wxLat00wAkihoZMH6U+7JBVPKEH21Rht6VdnMFzZckZf+iiz2IkYSrZu6ADap7GRHs3MpBrhPRU
B6vfjyjENPy7U047MqoHfyXy5J45MCjdbGfUe1M/upgzuGoHEIIu/LE8SIi0ZGJDcphBGehQdTP5
vdudjVmDgM368X/EOFR2iqmuvw4lrwFrp9IhwIZi8j3MkBRqXyPTwDFFgumSE8e+b3Y3hSyf9QAD
kQ3KIX9MIfL+WeIbZIw8+fJbJZ+zDEiZ99szCLei6lvjZwgF0FM2zBri27ovL7WJoDWq8Cj1FgQ/
tLp586yzzrFGJBM032xJquZsTEc/ZA9lt+z7eQ6ktZYZ7b+AcoXlGh8OPJAfQWuvhmtrJFuIxKem
sbEHsgZG2tHkX+TFYSfWnkpGBwOjU8m43Yxgz2308tmK8F6FHMGVS5c9G914C+hr3IRlRny14UXW
3s4H1yqTh0kKHzKs+cRQX+lQo17gVhH/OqEtNSNZsKcm4945CJPqHm9Xk7/M4E9He7ZK/9qmxSMs
82Vg44T76zXkrQ7fUL8MAa9U/b2ePhhA1qa1G3mxcBC5oG5KVD3wdjOH9l7bNZC2sxtm/Zxvsyy/
6QLo/3JMzx46xX8N6TWVfggwPFXJSZDDZ55thOZRfhhIgO0JzysgqjTRRYGw7KTDlcZ82flL2P76
Y3JIQxrFOYMQ2h0ndjpfvmQj2v6qYmUdVXehWBo7HfusGhvvRpm8zHKn55tSHUS1LuFpVQGqvXYw
VlowXdnJufbFY15L4QmomuOaDaCEl+UusCntWsMGYvrsEg3kFJAP4GI4DTT2u6F4AuPXjoFjXjlL
U6498yxci2Pyx54whGRfdbZ1WkDtDBwQhYBTnzPD2/KTqfcMPu8xqsxndeuGh6S9DzjAYeVMKKXB
6Dnu0jUPnTr7Pl3cP7OGkHqPYlRK8U/R48KTHH74gHBHDs49HS6Di/Ef9ZfHNWqwX9QlQX8EV8zY
fZ3ZojT2Uh3z5GawRCCCBt/Ovrdmk/surw6B+i2g0ngTcbWutSmEASo9HlY1UxwroKZgmZ0gIcvE
a08MlGsAYzrzi63AfboSUYWLAM+lv6s5uLg3UWIYvg4Vl7VsAW865IkmMGlgEy/QDpp8gz5UJDQF
RoMzimsqJ0q1wDUQ619kWVbqJQ4i3vnXeaAnG8g93KHSPjjqylFKPMnR96891zmr2S7eF/TJ0+g8
auMuunMcz+hNHnVhbIRJcgqF++g7yzH5rHyHhdpesRQVx5EtOqNN7WXwPvp5T4f4vaRUiJO3kqU2
rP99GZxa89FoX8zypHVomBz45Daaof6sqWI1+e9xFq8DOq46vFBeucNe0e6iAZ4QuxcMspMU33Fz
8PieCnWs0ITPwVdscj3utjH+CoKtrl0GnWDGiux35h4ZVcg4GyBMuqKJvpnzGVyCkT+6olsOsr2C
NxyYkrr8Kiu5zY0ANTaopzRHXfkiip+uR/VKpdZbxTp3YzRYj2CkKgzT80iNEW0z4PhTZpFTwXRo
JkhFO73ZxFh6p7p9bXQ6ZbKi8z0nZ47gph1pW/85amvOeMtZX+CLF9g7kYFiHANY4jpXa+wOOQ8b
c+NFz40rFXIbFGo+knDNC/bzS6A57ksovI0Xth8aETQ1ZE3fSN5cutqwhnzhtVTXrxVTFmXuW9o8
YkoCfMt5vi/IJKAqMia0xMkmwHJG/iAI6SE/aW4gVzULVdHXZ6skEloH3oX7JuXhwpG3UCWFdH/Q
Bz4ahtFt/RWjFkbAgICPsod8EdO3F7mXrSOdN456Y/Q4AuB8KFhODEuKGIb22vA2Uw6VQi3dHFLh
pgxPBApRPsOSap67hgF6px2L7j0DllGYmxIwLWS7CcJIDVuGLW/bv6gO5OuIyZqaCLhygeBkYLo1
sv62x2tNdxIzqPEV1nP/wyUkPT9Edr1sguwaoBJGkwaPxGZnMa3NQFtH2t2G6940b04Ae4p07vLh
EuzkMgmWM8AlJyqEyfPQg6m5jWzdCYV0ufenWRUmnz2fp4pDenqZrUCzjdj2p3XYGuzIOsQ4h8GQ
B69CdA4WkmXH/Aa3m7zdOHA3hGxw9j28cVvnpF7BrQqnrYpP5qwOhVNEiml6MpNjXQlUPDOjyN84
erkV/CyYLluINXoRvCsi02ymbi3o+xBPmjCsD8yMFy08GdlvP71MpEvRoq2rGTwBxr3cpfVOufZu
5Cb0QpyOt4CO3r9oytn4enWLIrB/L+bgsr5LV2XbMjjxlh5HbBg6D5tRFryIRU6J4AUcPC5n1pz7
UYF1D+7Ibs5Z2aOsC+lk4CE7icSpNBNwBm9R4Qlvj2Q21YL8JTXLzDPosVOPEDtfV2gvgnPRvBn9
2zxRSFHFt15C5hNL6I783ghMqnUwEqjWn6P7IPcXnCkp8JikzwNf05r/J5Uv4J1BVVItKsxxxyp/
kTBOBqrZcqMFHKeBAYlkz0VaVHfU95FzGjVmypgIgVLFwSONIUQHyynYk6bdBrw+jEG3Nl/I0K3T
VEeLYCD0Be6eTf0ysejz0FiGJxn+WgTFVf5OWDBac70/J2G4dMIXYe+jBNnEWqdur9jlTqrn8ea+
5AVJiXQC1hOmwcrDv+c3Nx1tZORfrPyPqG6AHqS6boxspiojZJW6zUAhYKTtPTnmnXGMtGHG38KG
S2Q4MELKRupl/2/2Ck3archXxeBsZQEvxO2vmQUM00Y1ChpHuc+mewkx5iViFbv+PnD+NcywiOte
lc2AbHxO9VxPw5bzNsX9ASZ0nK3t/XMkuVu8DepujBZAUjMmCDbDX+cjItswiY6ZZNiBMkAF6V5Y
0OJIl3xOckQLPi8FY6+KOL8OjmoBP1lt0zhnUN+/VUYfnizoxtEA38t13oQ7+F+AW/GTR1bachxk
7GzbdBdkOSAlQw3YPKaIqK+wXmPhZdEM5qAU9zynT7KR0R0bqfHAcgNaBtGfAQzLjEkQ2WWbQdYX
DxtcqiF/qPx32wMMXs6/5dF05UUzMU+xBWO0LoAf4PeCZYW3iOsz8G6yRXDamZC6LFutbOZLJT09
gyz0j27ufyh+L0WGf0LhJoyYLAQe5hgjVtdUdmgvUODqfXLzqoL9BmE0TewSXWJgh+NVh6F1pvm4
VBYrRXKJ2SrVV9fSkjX+iYTV8oDRQaPA1PRaWw61eLWMns0WHzSGGDQhaDm5Y638YmBeGSKwdOFk
fEoO0sQbIPwR3yQd+SJSnSAL65oK+hqXYOBl682Dp5bZQ++vub/OY5J/Zg4k0WoooNQzVXfyfYnD
wAi9e6xhkKgZvmgz9EvjT9kjfIzSms+HmuaGIhiohIcc2puSVxlXh8ZvEMy4R82qz/6ofebMEwIG
aFETAUwT567XL2afboK6O4Six76FTMFmP5DZZ55iRc+HxSdhWAiE+NjbIyt/1ixDD9swotqswvRN
NO3e4YpQoXWLUt6uGhXFIhf+wwrw8iTaW5uy1SglgAhg2Z+lhFE46T0ZoxliW70yUFmJVeDIXVxF
q7AAttQnW4lW2sAUKhrWo6rJj23Zd09TLbcF/WRajZdBA5qnjwuB7DpX8XtS2qwXQXFHtGGEMGck
B+RJtx58lpEYdsbGYSi0CpofgWK5KvvV7JKRAAEAsON34h0r2P3P8+RiOmTsMoySylR3Ft5stW22
en5j6kfRuy8Vsm+f/KNkACIxPTkFfX1K9nvPyZujWph2Gsu9kIdpxpiWaOWD8MulzcAytoCkaQ9v
E6J9pzzZELMn8zaLXyWeqiAHMjXuQ+SXg2RuPP4QF1VI9v0C7e+DKi5hh9KjU3UhYNVK4OVmP8U3
iWKv4OobmO13LPojecw6sZbsJ80eeuNvbNz8+jsZ3rQaOg/fg8OcFaobYG4MQxBTR9ydPdhqN66W
cXntkrszIlrEverk/0L1r6FRLFqOD6BhDt8tAVFBQVvMeMNEm1YxvHdBHLblR548V1zR9J4TE2Gt
+YxpQyyPR+SrED+NpGHurp0Fa81YRdMJzeRQHwViOpH9pWj0io1sb3F8gn5ApX0glnHtgAeZ0FwT
A/PU9x8dc4iG4yjU33MFNJKwlzT51HNWpdJfV8aXGK9myzNOE8xG2CMir9rJDhlyS5ZQc85hlxhf
CFOXboJs1XrGtrHyeZF0tN/ouUHXcHnYh7K/qn7gLjzXjC2qlRd0q9b5UowFsE8l5qxsQlgv94EH
/jhY1B7wMPMroYUX34PD/EKtjZGdJ4iX/7WS3Yfm4tFiFmSCIYqq31nMCdKpgfOhNTGzvHnZA5vt
VfZLd/zz7bvj4UdjxBdnj0FdsK4ExUvI2eUMp4YHo+j+BmyPoaOWTcZuZFP2J5QkT319JTBXiwn4
+oS+sxkbgsY5RsvqywgAPfIsauV3lrPfM6nkEMMNPrrBHhoCcH4NyIPXjKiFZ4ceNkjfgIxWE9jN
NGysFzUzuTL7bBDqBRkyqVyj2gY0UHFVjgP4IeBGrbp3Ft72AbgnRvghWDXJ1UD8Wkz+q0bCb7ct
+/MQnjT9LRb3rn115UfQXU3xMo9fom0peGmfyQdHc0k3DHwCXR7aPLh0LCMc5k4KSVis7nmN87qE
67r1Sc/1m3YXEDVNbuIXnlFPQY2/2PIU9/fRfW89lqkeDYX+0UdMsNQWB/yqTmBEwj3Lw45TrwVw
5PfONiN4PS6fOQWR7N/4ORdRdjfhjKYan1r7SPzndqDy8JY1AJUouRflvxj0uJPfetUjEwHybRIk
STS1oAqc2LPmTIZdMG/VJpC8y8kycw5E1K/sjJF7x2K8YEqGsYP5kDHA0auPJbGLbj1Php/08pYm
O8dqMGY+4uKW1L9J/Sa7r35ex5QfAeS44IskuzF6VOMPDB4/m0XTT0VynjFrXnIwDWb32sbq3zPC
pLXy0U9vroby1t7F6tBaGtCX3SSPWrFhEpm594Zju7wE2IbY3GKRPrFw3elo+hJ29DwpDvat4tLh
QxrBgUGpCcQLMpdlxvnmD/6q5NHV/LviTSo/kuYOrp0p74vFJCtvV3r+DoL4KYsvUr0N7hsUG1Fs
25EPAbHo5G4Diz1HPD6ZjfdkTm/wyU1/6/nfATU1gMhF79Gok4QyiQcrSoQVCH7Qd7rR0pHntDhx
siHn2kncwZ3iGuruwkHiSZsJsxTSHAnUtrjEOIGa7ha31WKg7EgLljH9wo9RgiOY7veK16Ub5nUM
TwXXhl58ZcEjiF/CfCsz8jZm4bv/ous5tcWfHX9qFVSKln69W9ZcOMWua9/Lcp0TKzKRI+btSa0Y
DErZpaH+jBCFi3Uwq6sboL2de47wC7wQ0CYyvsejQTCwBjBvQuqJbO61MdRC9R8u5ifLu4b+QyLw
wBejl0e3OTbBrou3bfXIdOJIOhIfFwTAuqjt1GudgO/CkJ1Zj3D+QEA7y/UMJKroHWDPZOqTgXg9
PCabdvfmIr2uUWAm8pIRxyo6MAANDYkP9hrpMUw830YoPdQ3PEy7PFQ7dCfkvZSZRl3jsJFECylZ
qwkrCddpZA27oAwcDvYmPvaYBdd6Oh4iJXWmzc2Hw2Q2Bp7nF4xWx1odNTlqSz9qn83ASii5hmLl
wNURVGq40zZVQJrtZCyKCYOhHJd0N8FS1hO7x3japhSyJJoX21IjFSF2AJIF4kdREOIMYiSY9rdO
EkIahBGCFIGaDPejtw1gwPi2ca906gW7ja9uFHt4AOx1ieUpsuS9FuaLxE2WJj4xUXjyKpmvA6t9
KSLvpvU8sGFCOgOcUS+V+6gx7bVqBL8Nndx4gS+kHU+mjVAHYRtZ8QniIJOPCdV24EYQpf230GA0
18P59qXV7IbGvTWx9xWN08fY1jcn85+xVK0bK9ygB2MjMNbI6pj6umnIR6JgHgFIcsAoWGm2sRH+
b0QGIdAQq5H1hcqLJQSTRixgzLrMqLPkIg17kwf7VlEjaQlqwp+RKIGaQpe/1kHO5bUH1/qegrPS
zlKyvntw2tr1IbXvA5deTZ6ga5y7yeGH6E5GJD5LdlJNMm5CSz3Vuv3s+8jjD5l5Dms0LHOYaMWT
GBPsElOF2ObW4A4yxDMqqa8sNHep7gOQ+KdRZKJ1yAmqimHW3kM3f4/b/pJCMKXtMEpfX1ZG9yTc
Vz2uj13mwylbNajB/P6gdS5Q2jDeBQ7unAESAyDUl9bAtmn9b6wY0BEWRruPMsytVofwbvioAXJE
ggbCiR5ysj58yG5h9h9pZ9YbOZJs6b/S6OchhnTnOpg7D5IiQksqQyGlMpX5QuTKfd/56+djNe6t
CIoIQio0Gt0oddPC3c3dzc2OnfNYIg2FftmnIgnKXRV8ZK6ApY/9ht4BAYUu6Ly8vsuK24aLI6Lg
vvXRw1EmPpsJJUXAkhh3kAKg7/Ipyaor0UQfA5NOzNjYZKb34Jkw3KoSSNgARMG412sH4Fd8xQi3
IZ3tSvMCf6JK9jt5JKuV5d1tXji3JgRiHmX41OJRH0FLAmRo2KX0CdVhQfdHBKB3knquN00NK1XO
P6uajWJl8PF9LmKu8gJEVEz+XoQfbVruhvHBIv0UQU+R+49mso9raxfQ3TrklwWVgtjjvUEY4JPh
hKdaJzJrCOK90dv0aIy1aA5axU9Heck6eDs9j97G4TotqwcHT9g5GvC3Rn1uUQzZhg4NJz4pAwNI
eOG2lAJ4bnt+RM4HvbTM3hsq6tDuY9tsfDJ2Sschlz6r4mdk0AHnNzvbADLSV09x3F3Vpfw1TDEM
MHo69X0SutbOsmjDKb3rJCW1jJ5XlfT3JcQIadP/MCNYp9ncEadFTntrVMU30eTfTUcuWSe3Gv9K
tN9OkIGjoxpNpDkgmONwwYTVfRbsNTUkXWzCkkazZqAhnET3NlIsSqHKnTS7YpdNWkk5hTtBhQeI
6UHzP+sWLy8NnhTF/u1zszfK08RDW5Cat+CP9smbaM0HG2RAxqXXRtlV6pTXVKpL97kLfipjTFRb
cUPdSpoI0x7Ox56IqyYnS3Wp7619Q89wkpWX9GFCO6sIIswc2C8tzmigd/bUYBpV+xbIYLn3Esr5
T9mkNxR8NYzfGY8dWwnhqPQujYlGK0rhpSPf7DbatdMWB4PXXNfG93mi/kZDElqfqfFxxwO5Sn4J
/E0vtlp5K7T6ujQefSgUsoGGMLO+FkZ5mQTge619yCvaRk41f+nUzyVVuEmiuOqbm7K5TpSbEEom
O/3gkpPUDeKkBCVt1Mv1L0gdqc5WquZd0Ci7GDJjmf2JymfNvfcKpHQAIJlfLGgfoJMFu97xdKRB
vDvAqgSYiWIjgASIPh889i34mg+weuMum6Gtv4qwhDEY/u522JdQoAKPz4kO8vzg9REVsPYuzdw7
rQQKE0OMXU70GbBHZBCqIqDg2ah48V/omCGTI/OrOlLvPUnTY5Wi1VnExZcoSCc6UusxkfQmlyL4
pFTRJ0MFaxj3XAld99V2xPg5CQWocpiITJdembG/KV04imJ0sn2Kpj3DDxiQY/koGSohvTX+FxEH
yhVxLKIVEaKCk7i0BX87ShjkvqvE4y0a8jGplF+NpLxr/PEut3kaAqv9baCgdhXTxjjG5k2WsJrQ
4UAWQQdyDYZL96/bcvhQA76t5D5J1F3R0bpjfx/Hp4jmTaEjyKNWUFNuTFNuteClMJhrWDJc90XX
/+TRgwsEIUvt5zS0iZd/aIAU8oHbR7+1zK+JkdKqIG9C0iQhg5ZtC3xQPZjUqYsSmFvBFlH1FnLz
jyoUfspw04z6RyNGLTIYSey1toXms/Pb9yQtikBP3JGGyLbYm076aVSqgxd0mxwCTfKXv3o12LgZ
sUDdw2/O4RHjYgmVQ8i3ScDviuZLoQQdtBmgmi3QN5pET1I8wPCFwB4adfmDGwBa57oiS3kD2Oex
UW1YzOixkl2DcFJDBrbzExoK2txtdh45u90oBNLoLPumAI5OdwcCy/wqoF+qBounLIph4wwhzd1W
ODbA0+PxJbX+IjYnheApsrvTXOn90Mn10tOsyLsu7WtU0Kg9Dx6sniKGLRqSoQG4B5COqKFtNi2G
7F7PjQ5kFxzNbVQj8ehNmoCZFHtZxgDvXRUW2atIh4MMIBRYVQgWEnnw6aVrqpE4FQXWasL4M2HN
HQq3bexd1YG8sfkf0xR25ZePGe3afkeXdOYChv3uwiMS3I0N+wrJhvaxtayriSQjK0ia+TArR2Tv
7CedDjM6fDddf5fQduCY93V7V1iIPHkd7fVW2X7zArxbxAJubufWiKCxrIaXAc5Pf6CQR9VCIUtJ
1KF/ECyJ5bS0upJwh8xERygT6CLpIgAI3BUKjDSVBBUZfI88IEKIntQ22eTW8h4NbkvfbhClAyWv
+yriKwntAK6t26APGtQSLR8sbF0BuDOrAgUJs/EodFRENBJgzqAa1rgLw8D8rCZICim94n4E7AF9
njVa2uW///W//9///dn/H+939pDFg5el/0Jh4SEL0rr6r3/r//5X/p9/evPrv/5tS8d2pLRoTbA1
wwRUrvH3n98fg9Tjf6z9L/pbKh++B3ufmKDyQUvH6t3bLejEKzZmLFs1ZhZo5e5URQucPShBN3gw
2vt/9n1xOgJLyVzDaUNnrw+XlKWqL//s8/L084FqtWSw+TybtYeLelJBe4cFSxoG+GzLtOW0REdL
UHj0MMUGCK4ySeC2hQMg/YcWjFMLZQnjQiGwQGfL+NkyPp4fgMn/fe5D9KPamqrbmmNpsykqRF5B
sOHz+RJGdBLdF0VAD7HjSFgy2vzPeWtLHntsbTZdFNRUmMAih95ZklUCqmj9+3kL03ScG89suupI
lMhyYmGMYUqh5ngDkcd5E0uDMFXV5DARjqnPN0Xvh1FVWVRwBgkrJher8/ntBmAAEYbQkfS07GnN
jpzKkZk0rMa19jTs9Z9q7+n855eW/Pjz1unnuQRGQ7R8PiWdG/bXPq/ZgoL426dJ58cLW1gO86SK
UzOBJ2Xc6Ym7VxHiDj4a6cpKLyzDyfdnnov4i6o1Dt8f5aWDSmh6eX6alr6vCccWQlc5+cTs7IPg
Qym6sXT3Flo6JKUO5z+/4Kj68edn0xN6vRGkLZ9HMLJpaPy8kjfnLawNYDZBcWuA4m6wAGAYsW1t
+47PU8wxdBVvMqR9ur4ttTkII2rotUiV3+jQYpz//tIEUWk0hKpLfGg+/6h5qvBblcq+0urPCdCM
virBfhUr67CwG3SuUGe6QYWm2s7pMHLPEEVRUPUs9V9u/r3xNoZ8Cquf5weztBZHVhz11IoIFaur
6F3ejxMoiE4VNX/HanMHsd+kwX/MbyK6r5VANp27vzKT5tKu63dsh+Pvzw7WIfd5ftutuw/BVHt3
EvDR26cIV9KkKWw2hj479UAQqF0TC86LPr6HwZkncfsOlzWkZktNSkfXrNlaO4amRK0j7H2qfLfR
kLg6P4Iljz36vD1bZL3SK7eLuBi0nlQYzK4/hHL7dhOWDlGDYelSJxF36kdJ18jY7JAPHoEOWGp/
jSbIg4984nkz0xUwu0V1yzIs2yAqsKU5ufPRDSRiqxCp7zj7Alr5mvwuopiwf6LhZglv65RV8g7v
4qJTHSIAyb9nK9ODo/VajXFp1IKqDuJEsifnxzSdR6/G9LcJbbY6YwIBfdtjQgkeRXeAr+pK1pCP
0pznaTUyI+PKmJZOFst2DOFIy9KsubcJ4A+DrrFj4EA0N+11PN4N1q/zg5oW4vWg/sfG3OVK3fcM
z5p2pfvV5d0yDu/YlUT/ppTqdDjK2azBEIrA40D4OcbhlpprPnq780NY8DXDUomnhM5BTO/oqa81
rgxViiwmsJPnsLguEoWs10tIzpKmvvOmFmYLU1J3bDa/ZZqzIyZrIhuii9bcN/e2eDKar+c/v7Dg
MIAxVVJHA9WwZ5vTIRXj2Glo7T26N4PkZ4Jwo909VN3KZfKXq85W3ZwOMOFoBsRRUp5OmbBqCatF
Z+57tMhgU2u/eCEyMTk8/1H/o+869YZpfRY89zsz3bx9lLrUHKHblqaZ9iwu8lA3E0HtW+Ak0ltf
v/Y/wtfuJc7KSbewVqauCyGn8NHkJDodo2YUetlkmGm0nQdn+4orTAfKfAqPPz9zBaPrS1hOWKtS
wOCgvrQS8pLbrMiRBTiU1kPS/Dk/bdPvPWdw5uZjZWYh/KTWXiEX9RnC8+7zeQPTB84ZmMVjUjUA
UEkMTHBNFQaZmkSNT9HQhJCsbj+dt7Y4HJOrWufQNuQ89wAdjtsEI1tJj/8owd5UvunmigcsHNjs
Io0MuC4tx1FnHpCmvZ31gaXQlm4iSPIcp7+K4dYwegqF6TYCWfj2IR3bm7lEFLp2zWNY2XsCPtbY
ay9p0bwrneYdU0dAq5qazZkHcdupZyOc6sICayh7EeV3JJhuAn+4iuJyc344S/5gS1WfgkFTSGt+
cjuyG72S4QgaBNwH9D9J38CNo1NwO29pYavaumGQPNBN8gjz44gOxCiudMV/GBD7o8kiclYO1oWh
cHGrgGgZCbQss6EE8GkA0oudffhJRfqJXB5KxvFLgWbC+ZEseLVN0WkKD0npWPrM5RontoJMTxzk
ca4MyinDRht2500sTdaxiZmXWTSDGEGekvI6wB3RhW93Ykc1LcnBTEsMkcepc+kd+Ngms+19Xo43
JTxQXYeUL0RN50excHw6gsSgSpCoSzFf8pFAum99Hn+ODtOC/pybh8zcSufBjb+51ccKroLzBhem
7cTg9PejiBSOp57CAAbrl8qDdyxxVgwsLL1j2JyFto0KuDE/bTySIrlap1SDEvC916DnFPn09jEY
DllbYem26cwDwrYLu7ST0ntwb0eY39KVAHdpikyL5zKJPEzMR9A6sJvDr+Y9AIApd0638vmFTehw
HutT7CQ11ZoFHalnJKNXa9Sm/Ymcj1Jp4feAtn4pEgKMxhg/vX22LJ3IE/VLiTfPjslC66seLi7/
gRplf4kixjs+bzAOg+cye332+bi1gl5vSv/Bsn73gK+dlZ+/5E9893++L04ddnCTxGvd3Iems6XL
YGJ8cduNWuvV5fmBrBmarQu1tFqBzc1/gJChRjgwvoTT9LyJpd1OdlsYhm6axOrT3482nxhNO7Aq
33+QDTXjNPCf05azN1LE1qDb7yKV9YM/McEkA3So521r00TN4poptf7fxufvttDzGjm2rvegWwo0
SWZv3MVeAUI8GPKt5tXjvWboOW20+WMNZcwW6IB1Q6a/vDIS6JfP/5qFmOTkx8y8pkCpLrKyaSZU
fduiVKx0e897EB6N8Xp82Y0rBRhtceotzXQ0XVcNHpKnU58RBaeWyS5wWGb4kRVow4un3gYNq6aZ
f6X4RN+aDarfjrU/nQRyPzZNS7U06fG4BhrDHOS9F3s2pPYTHDHwtTvddKst1dyX87Oz6IqE6rxI
bFto82JCQBnRdSc/CbXkGVrGR3pJ9q0Mv543s3TQWUdmpr8fuaPWemak1KH/UNDda3rfHfrD325h
Koc4pN/JtchpoEcWwDqrXleN7r6iSm/EsF+tXTdLYzi2MAsDFBe0am5goW0e4HQJ7c//bAQzv6lR
xPFjk++rcHeA5F25DNZ+/rRPjiZoQO21TgHX7VOXAsWlnq/E/tPw55v+eHpmJ45Zhaqa2IC+EJGv
wEDVyEBF4SHW4w/n52npVrO57yXvaIoU6syXUjdE98123b3h3ivODZwnlPgBG0R7F+n2d9jCozTq
qbZl67MrIYAMkYy/Tuuk6d87Puqq+SGv0ZaAo09YK6XVxRk0KCARDghTzM9sA9UZ2Bl5ZdC09MPo
8l9p2N6URomUeLU5P66lbU+ei9YcMiu8CWe7JQAokMJeQCWgolXU+yCgX0aZZ2VPLg7oyMr09yOX
64yAktKIFRHfQl59Edc3GT3svbVy5C6NxgHhadhkceSrl22u153utCTSIYOGXji89wbjuhq8lfVZ
SuLwqP3bzswbuoYnFZzduLjd39jJuIPr+Ls+GvfVEF6HPUR5RvG1V6pPtUzecU4zkyA2uFKo7s9u
Mdn2fWpYhrt3uwTuLXoaaHCRjlzz96Wr+9jObIiZ2deZGEx376UgbWNdp/M/i/Vb8mTjbdKg0iyL
QL1UpJYTRJReD9/BdFrhQBelIscL3QJJVEZKQb9kDk16jmSNoiV3tmtuafWpoLhokbAFAHNV5Q7o
QkAjG78Fg4pwBqQJAYwREWQWPEsQaFUdx6OtEZUJwzTo3Yl8qt18/WNLdx5SogC+7c5TfnsVNEJp
F5VXitF7u66nyRP+M+vaDSAfoncKQtQUqSM7Md37Mor/9JB6615X/ixk+d3okpI8HFAnpShhcLVr
GGN4RF0LCIZUA1otAO1JfBeOTnvpQ4x6CYgo3poUnLeq2SVbP2qLyzap5J2ArfFqFDlQo8SA5zQN
gMfbJRqzpCpUsI12945N5nDrkYbl9fgqGVs0ahqGis211II2O2wvW/Ht/GHx6sB1eMjzjOelJYi8
5zGCRD/SbGp0FG3lQdE/QNwCt6Hb4A5P5w29uqJmhmYnu0IzT1lpo7KPY0Dh0Mq/9QqcfX926ul0
ODSBwfeVp/4ue3jHjyfLSi7Zovyiv7r/fD2KaeumZxtPDUGQFr7zeN6GNl3SJ5fsNALdpKVd6rxI
tVmMMLqViOs8JLLu6TiTSVLf5oC2IU7RyfV7nf+9hNfooo90WIfomIP1rvOuoduPLm0vgN2nA0CM
TEFHcxIezBXr74K8Kj4rBXSq53/s4moe/dZZwJGOloqUXuw9aJr9O2hBBhdFI1aMvDr6ZxMym3WC
ZHIatG49+N7HxLYvO5vu5spfORZfXWSTFYMaAfl7QzMMeXqR0aMXB3TCoiTafEGZgibDO8SlrwQA
1XfMmWXpjoTiXMXaqSEPOuBk5ER7cMPhOU70p0Lptv/IxLw8FFLQMxpw2g+G/8FBMRBSyvMGFo+L
v8cgZ1dV4BZl2GWq99DakLtXv2r06QuPZqMAVYY3p/+mlSEyo9RFSPgqq2XVZuOqdeU9ZHRGaOmt
GP4gyHx+QIurf2RjdizlhZsaMmu8h7pX6PJuIbeERlahBVkaK3O36M6ONuV+SdeY8wxK6riBa1js
7wQqKU9866D5ATD4Disar3OSQ7phAfc59TLo1O3EjohqbcSHvf4GElZTWrvzs7a0/Y+NzPZMqyR0
mpFj3oeF/F0FcNRG5afzJpZm69jEbGGUoB1ztSBgzu3nIXrIRhgVbs6bWB6Fo1LT0ibAyWxDtjxc
Rd5T0YB2KobCMftaiWHlQbNow5Dw9lCVoX42v5YkwCJLBzZj7nrjc6qtXN+Ls2SSjrG5neA6mN0Z
jtENpqwU4DJ9+tDQ8dZE8d5zvc07ZgrMKaGC5VAXnq03R6fZt66p7FXtK/wOg/p0/vuLw7ApvlAh
mepXs2H4lOZrX5RcfdHOhbJMQBe6MoRFE+SkNTSChA666HRfFIWm934plT0Ip552dpqzzLZ3d2lV
RCsH/cJFLixqpMSIPPXEPDUb230n6mzQ9lozPKkFtEVmClVTK+yDW6A95SYUZnpbS1a2/qJdcrQS
OAropvkbMxVCHY2o1vY5zKyeugtTWjWLz6iPF+PdSHR9ftEW7gJB3ofSBhx4OMds0Qzb9ZQ2c9S9
m0F0h3RaDrMsUovSuiuQ7TtvbOGcpvKscXzifuym2V5FimowmzBlTqMU6aNSKT6UWjE1SoebwKMT
7Ly5BW/B3JQVYCJfYwd607aVlio+6BTo1OA+TqNbKDtWBrVkhTcfIR8ZOuo2M5/0wtx3gkrT9k0X
0wnzyxUpbHTFihV9qsfNAktQVioYC+ocpj5Pn9Uub8o4Lox93aL500jokPBeRIAit77LUwTYozEp
0VviMXgf5GP8HWlw765vmuwGjTG6zXPanyPVrHei9Muvrazqp95LbYhFtBTPCu1t5SnqvSuMSQUa
9Dg8g/7GdEJlK0tWCRlDeGdztKjTeBJKjGHlq22EGax8aFHrUQd/E/RoUSsjL8yqGCDmRzsJom0O
CxgKFfOpdId+qxtBc31+pRcc62Rypr8f5TE8dM/8Sq+NfUg7SaXBo3BpQrwFW9d5OwtrDZxO8i+T
rgMxj+7jRneyvtRom7OvM+0uS7e2vz1vYmEoJyZmQXlOfJvEGSYU2okol/e3/nCj/HqHEfYESFMK
c0z/6XyF8OZHXdDae5tGce2a3nN46fCSFaddOMuAnf1tZnb914U/NmqMGbODWiT6UDtXmvztd5BF
7EPfWnGC19kfyGOOzU2rd+QFsVCUrMpqGsUMwfl8Pdb2JKe+MdxgUyMr1GomtEc/9PHL+dlc8gqN
+FazefKBqZidoVFuVSVi6vZeIitTd2jQhPIlD5LNeTPT6Tg7AXSNAoCYynevW1P8ctAjS8lpLIZ5
KcseS+uXQrvSRO7dik9CeYnCfGUBF0d2ZFKczmgSQaISdaW9t7JPLY3Q/qXjr+TsFmKrk1HNXDEY
YUVuxoKGGy/7KYfoRx7pu/MTt7Sljidu5oZNUmWW5jFxsv+Sxdd0OyEptevkyvosTRb9BbwKKd5b
Yn67UflMNHsQgIXgm8rFY4uAVTOsrMjSWKDX44gwHO31Q1fl6KZHDUSS3ko4wZxLSX9+nnyvgpXR
zNYFyKjFAce9RkvUBEefXWt2nI+iU7r8IJtL+mt7/W0DefX9mWvJ3C6kTPn+YKs3Mve/DKiOVqDr
Bm/tdlgbyszFZF8NrkZz4WGg0bG70J7Pu9ds3V+NZOZeWTOKrFTa/GCV14p94eb3efeexQCpQ+/H
BA+Zn9dZSdd04jnZQesChABjd1MnmfKeFSGtQcjES0TMUfsjefFMd7P84MIp7DX2vh8QW6mLbexp
+/NTtrgiAEMofqsOSbLZian1lo+cpZ0fwujDyHNn5b22uCJHn5/doaZa+KIxTT5fweaibio4SMvo
5p+NYRbMaiaiqjpaF4c0oU68XYOGrEzRHIWsBkpXxKGVH2jthGJJMVdcammOJCkZcjIWz4x5KCPc
Oo/8DJeinUV71BSNokjkqdC7d+Ph/EzNwoC/NgjoFqFaQoB1eOW91dD2EIwg2xOn2j28JT6S3fRr
aGSNoAo30XsStfMtlgEs/+dNL4wSWK0FiM6g1k9y/PQCq5IoDZO+SA+Dju4IDfPxteevAe1nZ/I0
PsJ+a8LU2AArzZm7wSHX9Jabpoe63kXl76S/Vc1rdaxWxrIwjSdmZmOxIy3mN2TpIQ++mzBDx87O
dh2i6w2N19sGItHzc7doD0SyJFWgg4GandA+ec5UKAGC0jQg1zD667RyKzBvl+0eNmslfPuGwh0B
PAK9lyYQ2NO1GnT6rs0WCgd0t+O8urKGbMXnF/YU0S5d8lIVvNfmyTvFtTtT+pAUGu6WmlRnrVTY
174/m7Ew16M67bPsoEcS1fvf0Vq9dskAeFCwjnRA6IYzuftRhNtA4ZrB4h0eJkEAZmktG7C0XXQi
i6nr1iQXNQeFRqqmpNUYHiKo0tsbRdkgEXfeq9ZMzOIKCBv0ynDhLKd1a2s3HToexT5K0xVnWjJD
txwFZ7CtFHxmN0yQm4Fq0ZxwqKEi5XSud4m+sj/WTMy2vd84UO77XXSIyXLClaSjFOrbqEhVcq1S
s2ZqtjU04nyh5EN0cIziYHX+R7271+yV+tjSMQa4jnNam9Z+3ixWtLYzlq0aHap0E076txdqeen+
OL/8Sx58bGS2Lugm6DbkodFhMJ1fkEfQA691K/H+kg3LJL8EbILX0rwcKvpRSw1kYA/CgAf0En2x
N48BtCaZYCmWulhLRR0d6gD5QaleFBhRDfg2/pmF2UHSQ6ATehokkU69gbBOKG933ZMRzCLitEyN
rNUYga0d7LS/NNrHovt1fgwLPsu1SJcv7QY0vM1fxUGStMA17ewA3+fwNUdsd8WVlg3QFG6RbebQ
mg0icJpI9bUhOyDgfT+YJTp6xUvuqCsH1uSRR8/u/0Qv5H//28zkbUdnbtRSeoiiPjs0xQ/HeR4h
A9YHeRXLX4H/9fyULTiuxd1kC/h1JujUbNlTbsWMnjkCpaC+JGsLLf7TeQuLgzmyMJszNzPUoqpU
HhKIDTkjmtbmvoJhM9EcGOBfzhtbXCA5QRJoYCDPNLtNRi6ZwHIRO0XjgLHYHrIcAvkwudYkujyq
vw3N7pSgR5zZKJrskGvqAOc/EKauqE0odN0KzTE3eUzGLnkbpuk/fkEXH8gOwNuvqjZw6BbUnvCL
DsBPsWugnG5W4onlCfzbxOyGQdQMHsgaEw4MenCgfgrzN2av/zOKqRlMNciUv+qvM2AUk3WJpGZo
PKbtb6f4GKwVbRbuFSoZf5uY/n60gXJoLZUmJ67LULWNjEMAvbJp/pL5GnHIkiFeXGAvKG+9bm+j
sy2OLN1ND8oke+N07cNgmweZwEQUrV4yS2tDqATigN4DHlEzn5Oposb6YKUHAdIw8IPNpO9YRfbl
2/fQsZnZkYD0VKf5PC4OivgVZiBKip/GGnxocd6OhjI7FJIxG4oSSYdD74hrpwcKAi8qijIV1IHn
R7NmaXaWBpxrYZsxmiZ60svPBoSiyAVDT/VGPpG/3JquE5tD0qQnbJ7LUEViQM/iZQeRGncK+Enp
+yubc+mwNoiUeEgYVJLm5VTLMwfESXAAV3nKh18FGo/nJ2vNwGyySq1TXNka6QHUeV5eeGtztOTB
xwOY/n60L43B1FNf4/u88SA524I4RexmLZRZtAJAl1CMdx2cPqdWWqmJwjT75DCpJin6vqxzGCzl
e+YKZC7Bngl307yztXKDQBNWlLAYj4Fxgxz2+bVYclzABboJfu+vk/J0FDLpKop8ZnJQR/Ti84vG
R1Ez3v06b2VprkwAglNKhmfw/NGSaQVdJzHvx5EUta1CHBam91706bwVbWkw+C2NktAe0KUzW5JM
WjE6lnF2AAg33lkKPHWhUkpo4kGbKA56u0ZT+JtahC4KSU6xMYTdXZRZ1sAmj2g6RJWop8A1D319
GHxw4Ya4Ov8TFyeCAhvtGTzg0BI4ne42R8GggHn4gNJ4JOgfNl+K/vc/syFObZhNDg2XqqQHFS3T
Yl/CzK7k2/M2pnfZPHY0j8Yxm+nRGVK66jiGKie/tUT3aMnxORPytkBQ14mruzjwPugkQc+bXZu+
2cmRaEiKdjbTV74k1kcEotriPRYAOfMGomX9FaoLLAnUawXZw2YSOuz++O2PFNzVO4ZxZGQ2jE6B
b7Hr3OwA8PdKh7ygaG5LeA3fYYUgDvwsbf+E3ad+YClaSyoXUe0qu/O7ES5B61LjzXLeyhSqzT2B
GAuE4pQpJId/asURRqbAUUyIKv848mEMPrnZLkEotzYRoYMZ+ry5aWrOmZuOgKOzPYQFSzMbwrq+
/9y1H+Wv859fcjBO9Km5gzzdK3xa3MQ9TEKSqNGEKtGDLdpxHyJYI99hZsL1EZg6r7vVLbcgj4Mk
1yHz60ORK3eFo3yAoHrl2bX0fABZQXcykdbrXFEO2kgDs5AdOMeSeuv4W9XfSeR2tc2bx0NqjeUH
O0qCRZsda2WG+oQiregQ1T/jcFNo22iNvGTBz6byDUwcdKlPjeqnC+9koUIXghIdzPxP517XpnPp
ILrRIqCnQT2zhoxbuEpOzM1eKBPjg2bAkHkoWijNMyjsIaKFtBQpprdPHSxMpg5rAQ2582hLKZrG
GxMnOrTBcx9uy6BAHrte2TWLowHa60wxvfqq2xe0tj9apU/iyHsxknwXmddhVV9p2Vo9b2H/UFUF
WAaUxLF0fXayNWWRtlmDI+jKF8uEyR7ZhOJtqMIpBOZFB/gWWJehOvNb3hNm7o0+S5MiiqegVbdX
u9/nF2Vpvqa3PShVSiyvMjCjphZRWevxQYGjWiYHKbqtOsnjmOXayojXBxqd96SRDAH2gVjy1K+V
sG7Hsinjg9vk/UdLrUOq0rmBrBZVmT+qO6CF1SNFNwr1qrbC/MaOjewzQlLOlTcgrspafEcoL/lW
GFqBqnMJhM8UtLyAuvfu3T7Rb8JEie8GU/WuwgoYfD0KhF+rMjko1CovAmGoV245RpsuSP3fJDMU
1Jgck079St4mrizg9TWM8tZRU+ejEZVJe5EkiqpdUkRJ7jvisAtPoszlepVzXeuQIYcqyiUC4cfn
whH1Zy8xwp9eljnXYYR0dDPIdkNParsTWfLdZwk2BGPoYIpsQNpapNeDkyLZbrkVTB4OJM6yE7ee
7Ab0PzRzmwW1cgeIUtmdX/TXJ4ytAkoGnExqFcjL7BDzChfsGbTnh1iMCMp8NoofiJ9pJYJkRISO
cvMOcwAUp75vfUonni58VZdmbdQ+iXyw159M0aC3EwYIG41JpV9pJHsvysBKHqVVrCXEX+9SRnpk
evLJo0sUHsRUc5MQ0zTlJ+6A0IWEBhiA2FpD9uvrGku2gTUGyIU3/ZIjS148RFEVetHByL6maOuN
45qFhbHwVgXppbNqr/lEut5GxACg4iEQW21sr5xUXOlrmZ6FYZwYmR1r3lReC0OMJN91G5Ejgtzz
zrA4CnL6LMoETJnTMahDpsZ5U6AZoYeIakUP+RDfC695c3Q7AWLxNp4ehDfz2rhB75lC30J40ELt
C/XwXZCld2ofrOykxek6MjO7PFEUMcfGa8NDGYSHXg5fUqt6PD9hSyYsMvCCFIWhUzQ8dSxD05oq
iAUr8llUz0rw9I7PC6gxoJTgIT+vfNuirc2s4PMumhYmEt5rjRDaX6ip00iWvT85LTVo+tvmOOxy
LMfGHPoAgdbcooS/p8teRS0GeGmHFMe3rHiy6oexv+tt716zni3zvhieFe8lGXal/DRqz4HMNq1E
c+cRSF7lfRSTTBWNQYE1bHukaaxbN6M60W6RIrXQASx2rp5s6C5EOfspHn55UXWbZy88+bee/02R
1y6kEPrWL66EuCzqXR59VeM/o3o7ibO16ZWZfRs6WiZRLVL03wPihKPzs0JAaKxqXvXaeOH0D776
oshJMB4tvQAtZ/TCw42PPCiqKXkUXPTjHwu189D9ZnQ/tVRuRzXYygKpZVO21w6k+wlo9BH+cGij
kI40N2yNnaZ9gTHxsnEeMvPG9G/S9ktc6FdZJW8a1IS6wEbRadNUL6G5t5r7JByuEf26KmqIiWV/
21oXVljfyuFaGz6h8HRhoUddlptuAIiaPY6dAWn1ixshv42AJAAHXd+Lqt8E8nuK/rbXi82ooHuh
uRdqNu6KEjXoxlMvVO9HgFpsqSNKFyDaaNsTP/zXSfCbk30ToeEuU/REwk8QtxrZYwy1uG6jdjpu
a1u7gKti0+bPFPUvVCW/CtPcXtnwi9uEzkkqxbR4UNs73SZR2zbUefTg0BXDLirkXVkgkXl+r7x+
ZUxAJ+ogU1rjdXZ66IC6DwqHYyw/m6Z/Fav6rgs+oBtw1QJWPW9s6aDkDQDyBR1PSnCzAdEVn4CE
gGC3NizIZMuPDnK/TpT9Pm/m9ZimcJwGApqubU7M2fESiyStnGiq5g6fwhaxYSD24cq8LQaZmDHI
4pLNnZf5qpCuzcCvuYWLnapcoI9zkYdvPokxwACmpgQwaWIa59H9m42xJYsYG0lebT6q6Rpv2IJ/
TUxbBJlQek3B8un3TbNQgD0Q7xeiMi/M0PwattaX82uxZAPPnQA7PMtpQT+1YWQ9mtzgug8objZA
N1bisDm6mvcE7Fe0ONAApUJ8N1+HLNPGItZAVNCii5SIX4Huj9CMycr8buzqWw+Fb9+1igvFyZ3L
DL3q8+NbcGnsW/QW0SMFs8QsEEQmpVQTC18DUnjog/BabbXqIinWSqRL8e2xnVnUR4xtR0MsWavW
vsq0+socb6Kx3ubIdZX2vXwj699/5pUyEmhbgdbK/MXeNaWlk4tkXhEpLSkgVX5wqcTjSrlicfoo
V9lTe7LKNXPqHlpUOrVN0fIQoSOZQyihfeCfrezVRR90YK2jIspwXuVtfSUN6k6Gh3HrmOTq3jEG
XQDoo5IAobE5jfFom9IWW0X/n7Rva46TV7r+RVRxBt0Cc7LHNmMnTpwbKqcNCAHiLPj138LPu/PM
aPiGindy6Sp6JLVaUvfqtVRDADvU1N80mkVe6tBPZtR/v+1q1yEH13EgI0FUg0YlbNpLOwNa+TNS
RfQUQY/6fuptuonRAwgJ0BRySqTip9v2ltYGr2g0tqGaiBu0FB6gOBoRAomQkwlJW3ej9Bt72n7A
BFB8KMAgx4lGr8sh2SCZoqVTZkB8ZDilwTYMOWgQ/1kd+sv+2tSM3MQ2nElZriujkRi7lhs4TJny
3Nr8J+i0IAX6l91d875BJnXOBeDBhZKvNGlukwLEkrrpyakCRw2c8nH4SxqwKxOzu5/5WzWfCirH
kd0PGlQdyfSoZ+VXq0qof3vKFvbNxVgkh6tFHatx5eB1lu1149H6ezDx5VzNDn82EA0VAUPo+D5N
IS9k5Y9w+7/r43ifKyz6zFapovuSSFeBxjL6qIIc1ikvNlDQXqP2n/1TfgaAPxL1BrxjcNmQPh8b
DR6F5sxvAZkr+74fXnTtVRX3jvH3GwXxBWkzUL7r1+UAOqp9VdRZchI23Y6JOFSJGpid2Pz9iuPq
BMgFhnOdarQqqAXN95pT8qkE9ObH//Z1ab0ZGVMbz4oE+DEIQx2Bf7/9/aXLAGbp358vhZOaNyOz
GhiosmHPDGWjUKSdmHhi6pT4kO/9nKlpaA/9C+fuyuBk9rrZ1QC8A+UTQKoga5aBwkbDoGTYVjH4
xunJ6kPe/iiU7lXj7Lk1IHpnQGqx1TaGNjNukAetWeO0WNiu5z/gfXbOttOgTeDYKfADSNSd1DL6
rPbmyotk4UhA+gH1z7lDQgdH4OWOjW0TKmC1Hp9UchTKQ16fRvL3pw5MoGNNQxYawVqKbolrg9nH
sOMTWjab/G4y7pToA34C4DjONtwcVce2JAiYDV6TDtT0Mar/HT9WncUPYtT6fTfV2bM2qtp2cCGe
xloybvuBDEfogP59GRHuMqvxzO0Hc+XlcioHXuq1Kqzk1Gohy7+ayneyxgy3tB9AEopyC8HNB/k7
aT+Uudojg1ekqFK1R1bFO4VBbTuKoGAcHbqifOyK+rORQUYTBK9rbZaL7ji/XcGzq+M8lIwjgUwz
I3OTk9unvvgyQe3z9nZfdMYzA9LTQqnHyRwjJznxCZfGY8pRLV8p9S2OAQzO6G4GlPMqs9epQ6Sp
DUcmaao2Q6vhYv/pA4MAOzQo9wF1u2rot7uJVhAdTk9WaolAiLSbNSyBTXXqj0zXmSVpY3V6A97O
BpaM6kB73TOBp9KUn7eHs/BM0SEeYKPdBIRqqIlcejXhbkmcOk9PqlE1wktHJPd60PM/IF8utiPX
xieixnpgOJCcvW16jj3SWYwD3n7PVOM6KcNUkJlVxsQe05M5lF+GKnqLR/MRFbo70dgrbrHoeWem
JM+LBJDWRYPsn5JOVUCUqthXzTT4rope1NujWvRAVJnBg/DOUy1FXFQvDYUWyAE53a54ydakMpZG
ooFvbMZBor1O7qeM0izmpJvS02jsWCke64pB4TxbeSEtLc25Ff3SK9A/SNPRnK1UI3hUf08QKlWa
50FbK80vzZaGni6kNJCmRuni0lAkaEuLUklO0D6u9f24Aq5d/DyqPe+wVPC6GJefR0U5yyeOzzfk
cfgcVR84+lDsB7popupzieRWKGVyjY48OXUzSxTv4hbsu9Z0hLb1WpfI4tEAxkjIfGCfziQRl0PB
JjQdoeg4fuxmqqEs0QpIWVLNS9JkJ+w0gAhiHyRMHR8glK0fpybPV9otF31vvmlCKRd5NDlWoAeu
t7TIjU+2cO81hsRNH8Hi7vYGWvQ9iLOApXYuM8nXMhW5QBUJgORk5SPUdcsdJE5+R+pwaJr0621T
i+7hAq1szn336IS6nNNSxTAHlyYnDaJGmxGP9XBUXWXFS5ZC7JxrwKmOOIsMzaWVUen6akyxcond
iacGEs66VYXUFK2fctO6q2Pk1o26GleWa37LyPEVbeT6fC+DZpMuRyI+EfCxC0ykNvxo2ehZNcor
TkOIr7s44cGkAE1aJNw+cukEKNCZG4CAh5GhUDQpQTHKWY4nNfSpZ02qt+oDb2pQ9/yxIbeY8ah2
It2FDc4gK/rTgsxmqzXB3/sHUEmQgwDLOST/pNeijr4yUMzo7KRme8f0nfzl9veXXF0HlyNwbjj+
wDlx6RkUlft6tGl+Ykm/ayrohmceFNX09gPH39yrOLfiI4ZYUpyK9UwZ+2gEsgIXlUb/NWbHyly7
riwNBvd/hCgNT15NTqRYRlzEJOvzUz1uQSaQuocWlZ01XqOlGHRuZd7SZ28mkK/WhWEM+Wmooe4d
WwF8m6drdMCLY0EKAshvdBo78psGNRyIQccqO1EjwL0O8t1R+X1s11Jci2Zc4MXmEwSCLZJ/RbXJ
artq2KnToDPo8CSoyjEojfZbZ33kSIcdB7kPdE9fIbpoKgwinI6dwD3zqkFWfjDNAsyy5Q4IiM+3
/XrxsDo3JjlcO2l9TTSBjQMhDcbZS8asQ5ragR2r22lyX2g9BkrePJmltrKnlmL6nDPErkKKGvKH
lw6ijk1RNuAtOvWifgUvRTgKsnKreAfYyZEViV3QT6GoP7NFXtpQEi1vKlrkp0RznkogvGKVIsRZ
EDzXuJeo2kEU9S4T5C4v6YFE6ub2/EpjBP2rBnAewAvIK89oUCluTDyOlDI207Cm0IqHgvqv29+X
/PL9+3hrgzQQOlLXJ0dsTW3r9n0aKmP+23Eg6m7avtpBT7ttVw5H2VX+sTUzIc5I8uvDIp9oBjKt
Jg2jPjq6dfkbHVh+YpkbtNsD39w99DW9I9zctGg1XHmBrBmXTxG3SPoyj2qkmAS4yoaTZeZBU3x3
lM4b1PtWGTaF9ZbEK7frpeUDHcrMigLaChTBLt2HzZjLmBVpWEHEvRx3Ql1LBM9fOHPQ90k1cfQi
rY3Agjz9pYWmGIgg87hGx/Lr5t6Zoi0D9fJtN1m0ogG1j7cOwKjy9QkVNpGq2ZSGHMRcY2PeaZW2
E0w93DazNF0op4M7ZqZ8wy3+cjBI2tulYmtpaDj7Jg7QPnD7+/P9S54skOQhf6TjcnulnpJXPW/g
mFk4ZblvAbbR7/UcFJD1LreclSlbtOXiTgbiQcAQ3x3y7PgyUGdUm8LIwrgFcS/U3KlZwObkEzBT
187m9sgW/XsutM46KrguyY+Gso3AuEaqLFTLGG0J3E8Y8ZJe82MxeDrqr6R7asnv3BIreUd9fiHK
k2qb6JmHPgbClXwHTIXjJI1eZCGpiHMPMkyIzzdWu1ctDia3qFY80td2wHmk72u1nfzILKHEOCp9
wHhe7107dwOrG3Vc/23nM0Tt6LORKOArEEW1rUr3dzVFFM0QXbvhwMeubNEl10ZGBCp+s8LtFSIB
ZMOQFy5BFJ4B8ZwN4keuddssUr+vLNC8Ea+m6V878vt3pF3ddUgohS4Umb0h0+6bKj062YNaPjW8
32smP9ZDEYjSDqoxArVefXSttf6SpR2GjBnIR1EIu8Zi2shB91yx8nAEwcGQKPuErnjimgUpoeAI
sFd3Diww1PzV+26Nm2tpveaXKdJY+AdwhBQj6spg2HN52OXTXc0+ubhQx/rP26u1OAiCY18H5wf4
POcfcbZ5uaZnueFGeWghG1cpAUt/3TYgvRTfwzbyo38MzOfymYG0Mo2EZzBQi2rbsQ6IqWHwHeYS
DwqCv20zuSuILVZi0jssSXZCKKZrYDQBsIS8c0aemRWj3VcuJSyM6hJHr+t19Gfkci/NfkMI22PN
jln3pH+ybbZ1ql+paD+w285/gHSfAji5gOCCw8KUH6MaRDQGNHOatVvbko8gYQu5c9SuQYIlLZ+Z
UVdjNM7D0gRoNel2Tsyhre7eOeRn3iu7iOmHAUoFWTQECG13k95/GRqyAY3qG1ihf99e66U7FlJG
SPa/I55k9uzWUJIOtEJ56HSAbungaAoQrtEDbINfM4mNcnvb3sLo545GtJgbgEBf5a2VIjfahpQF
yK1x4tgOcIvP2hoIZWFQiPXIJ88Uo4APSdscPPAx+k1xlLKE+51QEy8Hh2bjmrhdFS+3B7SwGy9s
zaH1zGtBDmrlUeRmoZZvTeJl+sq2WBwL7tioNyGsXOWhAE6pbDIkLMw6ewcIZws1zeEtBr7y9jje
H5PS9sN8/TEk3wmirq7rOIIhVz9pyn1WpF4MnouEPVhq55mJcRjHlzYGUWMTlPU3MXw31WnlRyxO
5tlvkHagMet4uS1joei300nrV65wC4HtYoiSX5jG5DIkn1hIVGgSTqfWfVarU18+x9ErU7+tTOjC
3ePCmuQZTqE1vU1SWANh7zh9reN7Pn5Tld/cvW+i1lOiewaobjrQOzt7vm18aZudL+Y80WdeWWm4
qZQqbCvNS8chVQpw7etHTOCohgAOcIaO9LgewEg3TQ3WSsMloWZVmBEdCs1k/7+ZkZITiSgb6PrA
TEKPKrsvIrR/VWvK8gv3YWDjrfnUmVHZcscCKLo58DeIydzNgy67TyN3Mx6hkxe/3R7NkoPPyDgD
yRYkqOTqbSagKdi6OOOglc3RKLWyf5aCxfnnJQdPzLatdQPjqOg+RcnWfQB+uhW724NYci40wOOc
Rp4NGTbplgOPIK3R6uhXSAKVHYYaJKQrp+SaCcm5iDn2lQMoblhGxxLtqyx+GOt+ZbYWFwONFyAO
1lDHMqXZUtH9baKTCY8DIO+OMfs7DNF8jUIzKZIXSNqSawZVxaUdTTMIBVS888RjZv1lEvIfA3ga
AEuM5yJa8C43udk11KrUIYO4YB6A7dBn/dG0VzIj7zcA+VwAfftMeoRdbsuZrCbS7SLOMEtlejD5
f6L0S4TuKFJ9oebk2fy5Fl8s9mxpTxBwEt2XlLaBix78ilI/azpfr5SdI5I7kZcvRfs8k2m3gDrW
IIJ0p+cy+da2T+3o+FFxx6ntUUvf3vbWpT0xC7pD1h3FB2y9y1mqUNZF33WOAFJ0Klok3MpXRKk9
OVMltq3dr10IFu3hZu7MDzb0eUir0pukMGuUHcIUqzEic7Prk6+1vXItuJZ9hHfNih3/NTP/jLMI
T2aRWiLyHMPK7tDBBm6w/LFUKh8glW1p5bvEdD01yYICKaTEme4Mrh/6gmxcjZ5KMB14rc4eO/Dj
cMN+sCv30+1pXzprgbGeMY06enbkmuecTtPVMcIJpLdiQwbjtShG/W7McvMxHqtQH9mRx2O/4q6L
s39mVjr4NDWCGhaFWTaig/F1UtFWojReY36+PTw5+fq++cCiBQwCcLVYavlcwgnOjcpioTHSB0Up
dirTdmkmai9zXKQWMiTzTFyWxifs00/6uEbYtDzQP/blog1Lxkp3Ytgn4sUQz2CjAr+d/oHcGgET
1VxqnTeQHOqhPFNVrZkVGGXlG+0jj764a5on84aQA8y5DSnWV0RovV6kRajisZcrP7lzr6crRcil
A35uGAMbJxLFQFtf7paqGYkTx3YeDlDXFc5PLcG5WEVgN6y9xC3WNufS1e/cnHSylKibt3nlIAag
IN8PiY/8ORJdjkehRYs7H9YNNNd3pvnQC8cf15oLlvbeuXkp5PHK5GquwzztLA+qTj1JQFUFzQ8z
8xr6uYEixu3dMDv71RKeTa+068x8mFJAI/MwJ0OgTrXP1RdNFBulYH7Wg6QaR0Whr/W5LG0BtJ0D
3uqgynPFVA9ABET7pjYPG6X3XeNuZN+1DqLD1sp9Z9kOCGzQEviOPL50niGNRz7ZiOh2OXybLHKf
F9pdTFUQpYli7dUwe6I8lXPfxH+NScdHwzSlHAw8yLt6C1qAbPIniEC4CC0QqAM1/onZe1Q0b6/f
0hZE7hkQLFQ/cBmS/HW0lEYb0TseOiz3+YiwVXqZebhtZOm6NV8g8Iw1AHaQuzcNtIcOxlSmYav4
2a7UNx/4PJST5oMPYmZySwhhZtzotkihy1R4OX+omv1tA0uThJrI3JSEJgqwDV26AbNb0k5pmoa9
9dyXBwCRIroSppam6D3U2mg4QVZm9sSzQ70tW0FdI0tDvbjP+y9OunKtXgoM70RJAG5BXkoOg5FA
u33SYwhFnOzhEBs3ESHAPoHNptDABRvsds+3Z+19WWWHPrcp+RaFjrpepXkaIud7p3ROEJdqYFRO
QNLCR6bdN0aQ2nId2d5pExXZYRLOMY3ig9uWx7xNjjmnh8LiAchbAojaIweh7UcmDsydi7dQrrZt
H5SWftmQeyNyDpVpb9R8jax4cfXRRGPNhMVAnklL4/bjFAvSYhj9oSs3Dvhu1lh+F1cf+Vy8nxBm
HHmDgJiaWm7K0zDuAqSSVknSl+ow4Iv+Y0Au2BLFiRhP4V4gH/AsJHQAXhDa85BVG1v53Co/a/T1
MmsNYL4UP8/NSoevoY8VQIQ0DSfe+M74bAzPvAnZEK0cu4tLdDY8ydNqgE7YqLM0ZLX7zEZ0NLMW
rcDxWvVMhuy/3/3OBySdr7YYCkpyVE4jO9vno/bsFPWxNnkYKwW059wduu7uYuQecS32E6FtjcF+
vb2tVnzFkIIRGHBq6s7FWyc9Wm0Lhdg1jqe12Zz/fhaLShH1qjNh32oQABkj6M88G2s6UIvx6GzF
pE1lt0qqAwyShrTsUXr7NIKKjaW7Gk+YpP5KxQdOoPN1kxIXTLHK0nHh/2r/XDqfNfrz9qIslRux
wd4hdujuQVX9cs5iWtBkgghvGOu519df0QOOHIYaPQrtVPSPrvWsoM+8yj73/EsOVS1Wbswm8gsI
n6CxHuQoJfvaOo+N+VCscZxpy+v572+THizp6ORxNeK3ZfZjX0LEXK+8uA7V8QAx5YBDS1mUYaf/
mPgvwb+o1pNj/Sj6t9sz9P/ZOv/9Feiuupwh6hbIi1aIcXZnfiE6WNY6s71rjCmIzTpAtdU3FWNj
4veNGd2LxHyaKvLr9o9YnAnQ+M3AeUAG5EdNP4ITno8iCZsRBYEWKJl4n3Rr6r+LUe/MiuQLhlFO
pJ6GBIiSeGPkzsY12aEds22aRCsX1KVtBEpnzUB7DZKxckUwiXThsgzHuk1YoOWnxh58bsVozaZg
SYh3U7LGLbVYLTg3Ke3caUxikFkgprOm99NuS9xvAmnulpwy6HULdfL6LAlyvd7qitjYw2NT2j7q
9N7tpVwcOeAloH1EK/AVKEMjisF4jQDCe4R78dbxJ6tPvZ5/N9uvIgtvW1sKuiA6+2NNGrQNrWOt
jxA/LJLugbCakv1tA/MelO9K5wakACWKoagSkE+EfUED9Jb4BX9Tqpch/WbVr6LSfWX4+5onKLsg
ZA8cGRgW5DuHYTTjQNT5UttCtRB6Bp6tNk8DbVdunstT98eOfPUw9J52pg5/UVqf8725xmK/tKdB
qgQ6uhnrC5TpZVxxG9pwRUdc4co3q99ZfeeN/cryL8hhQ33lzIh07iN/oA2cV2nY8Nd++s3GZ9O+
b8pmQ81tW25E/VL0zyZ9ivSjpb7qyr3DP/ESVCDNsyZWXGXR889+i3QB4CDmUKIWv6WfjvlrWvol
91RjU7tH29ne9sqlyvzFuKWrQNOp+kApbCXJd6A0G/cFLuMp+hOhr5UVdvExiUK32qFSXTRFcNv6
8kDRWoqyCYo0MnhoaguwsFDsCQPkpu1nmzV3gJf6kCzw0H/lddpqbFt6gjsOOCEgs4aWChm25k58
mvU7kzBnQ7UhtYg3QBwaXhpHeGlA6Nizp6ID63fFkE110oNdRnU4oAv2I3EdHo3iBAFSSwZ4GiPu
klqdYI0da990/S4B5Y3SQNDSSnaTZuzLaBWeMB/AVyHozKa0kXBkaEbvIBXQFOqjwd2NxaYDHUw0
KY1bpe0DM6dPTd58J7XKVi7wi0t9ZlvaX7aLPOAwX+DN0fEss/Vq5TFzas9O2WZw9yr/ctu1FoPG
mT1pDw2FAHYXT/pQN8ufuYLgodqBW/W/bpuZo/atKZW2j9sng0o7HBsDmF+HwfT65shb1IR4gmN6
7QxZsyYdUonRzdpKiLSglj7xTu38lqqPGuk+DSJ57DOy4qSLr8q5CgEeFSTD0ZN6GXqNqYkdW8Es
VnhSaqw5Fip/I1m3H2nziWVoL4Fy0IDqQ5utvcTmsVzNLHoTQZ6GN/MVxbRetuA8ZlESlklzqFNQ
nQ7FrgV4pnU+AlzBq/+Pqdl3z59DiVZGZoJ9YbBx02vKszZ1QU/zj5zHaIR0oMMAehi5epSLNjUr
FWYyUEjl5ZHkr/Ua5mfR7c9syB4CbmOOOy/ubqr5wNP4zeH0mHf2ypG/uJvPzMyOej5jRhwhL4zo
JWL3ITGSo6NEv4dhYr6mNJ+hz3OnpNFK+nTesbJDwKQGBqe50cSStlpsF0g3NyMNrTpD437iRdWK
uy9ZIOj40Wfk9LWS9sA7qvUmYMBOcUA9ZC2nvfb5+e9nk0Zqhabp/Hkl/zam36M1SPbi90GUBx5v
yG6CgOLy++2g4OdPwLlXcfqYxvWpiNY0f5fcC7iAPyakIQxqwYxOA+rbdIPUgmCRn6zN0lKMOzdx
tcxlm3ZWh4DdRvdN0Xzra0ijmNnvKlafAJleOZeWzYFoCLydgJjLvYAOmHo5TyYsSqP56ErYuIje
6K49mix+TBVtf/u8uF4jpK+BjUNLBaBl+H+5RkXUZlaW5TR0AT4GB/Lkl6VrB7eNLBQw5yQ5bssz
QxzYDqU5VNJ8IlSjSejUo9/b39HQ6U8j9ZRy1wxf5g6S0rK9IXojVrOyh67DNkwbDgTNNPSdXXVw
Oh3YaM2IJ2FiD9znWQkyooEbO6p05QQFb1dZIxW4XkFYxCEFkg8AAiFGfzmlUEx16sjGY1yYduhU
wmMahKiGCpyCT6r+11l8GEM/FQhFAGW94vJR2tbiVChJWCkj90HA9zR0/Zfby3cdXC9tSJvMtpWJ
WDVOvsyhdwoOdtHwfd1lm5i1O7WtTmDs/bv2PWQ9YRKn7Owr4EmWHQYUfJVdiw7DMpKQDPHgOcl0
L2JtrR/tOoCgBjVbAQwYuXA5PzNFgltloSWhzn+RMfHasfMdZWWTLRsB9Ra6vdFaKV/y9TrSqqRB
Emiohy3e81+mzPTH3vl5e52W9rI+A/jRKw0gkNx1q01RrartfMXUP6HhwivGtRTI0kDOLcyecnZi
DIOVRY6BY3ZqUKInul+I2k+jv9eDxon6jtq1wb8KMNClmViPrGHsUL2bortKORS2J4aVMLtwk7y0
IV1M9NSK1brF1VUznnXyNUd3nk3B/4eWBP0UtY8ia72s+XR7hZZ20vnApNDQTUxjk4FHBzXqDc9N
NM69JQZoGacMZcTes8EDedvi8orNAOh/plJaMafU+651YBFMtIeOK49Vz4KCAsNz244sjfK+Y8+H
JqV8YyPXBJ1gKElzz3U/6eVPUu41/T9J8kNownfNl8F81XQXyIA3Ncs8s+t9ozuAHHrlpyzF37Nf
IqNVTIhKi1JBMQE4uc/qYD3rRXfHFbFHz9OeKvqKuZU1JdIJmlaxC8TRnIcnj9p4RAKeqJkHkUPf
nt6c7NfKPF8nDC78luiXeyNteugBW3jgTeQpS3+rOjLZBpyW/+yU2IuKxEuLGdT/UxtOt00vnaTn
8ypd50xjJCXXMa8WZMGoA4Ubq0U/Mglr8j96LZFOHDerASkmGGTVgTH3xLXDYK4gJtdGI8WYNqJA
bQ3wVzhu7OGY2dpqd0cTzZusNVDHcmD+swmJFGsmIozIdDFzvSrAT/xj7L/eXpo1l5fiipsoFiX1
HDCZaXt92oaFndw7enlilONGsAbUvM4dz04IUlnIi2BYMuCOc1qaDcWtg9Fqm2mJN2n5rumBjLHI
pkdht823+rB2sVpcMrBKQjQO1+MrbaMsQ0WjmDPWVnSyo8xnrumNEPdag4EvzqY519bAxnHNmFfE
lPc9x41/sO+57rdlUMa7xA6steN0MXT8a+gqUjmpKuhchI+Me0d75SUqyAAR5uAYNf/jlM+3nWTN
mhSoQF5IM6uAk4zkhRUjcAu4lhpf4uSoGr/abI1QYPHkORucFKjiEt3/pYrXH9GdXeUeRYYiUbam
QbS4tc6sSEFpNBI1MQqkizULabvXSqzE27VJkyKRSfG2BfUw+s5Fvem4DhlBZ+P0JGAOP0S6HiQ1
6si3F2pt5qTQFI/ELQoH8A/L3ifQBWF+bgS3TawNS4pIlj3mZjlg2kwzgwhGqm2iNA9yvANRNd21
bvoizH6lQXYxaFi41s8dx2ApkILUlHexGzFsq8nVPac4xs7WLcIseYlov3WjHxX7enuQi76BEhdY
o1F7vVK+SZ04MsAsh+ykjTWzotzLCmONZHvZCOIgLt4QppGLQWBzMnt3DkqItP5AvgNRensUi96A
EsF/DUge3jhxa4OxF7d6QfYRCCn1xnqb+yNvm1n0iDMzkqNXIooVtZzN6EXgTu4uBvda2ULI4dUU
YOdf649aG5bk5DRzprgpMW+VjrzQp2RQwMcfr7j54uIggwZVbnCaXLFWJFHfphzs3gCn+krpRe7u
9qQtDuLs+1KMUyCmMxIV3wcPfzw8h+j0XlmWpREgbzLfHWZuAxlF1yQ5/G50MIIUQgVRwNU1xp+l
U/XcgjSG0mHlYKkussBmj+Z4gCIMvkNtEcowtydr6VhFCyroR9EtOeO8L2+uU8chkVCg8oGsnTd0
w8bUvioxJFtMA90bh9vGluftX2NSsCnxCKd6A2OianYqWN3dbvMBC+BnQFstEi9XMG/BKJgqTRsA
n+nQU4Jn41pxcHEMZxakleEpA7BbWGn4iUyfqfN6+/cvrjuabdDRA5Yu8BZcLkfk9DyJATING69U
9iOari1frO3yxTVHAhsJFhRNrlpwU271haYWCR5HzoZqmefqiTdOv5Ii9vIPNCnNdKWoDM1k3dfM
jtnQ92AshTVu/Zpc50jdr53CV+Lx4qogn41cIq6/SB5dzlsJYLElCiRzKH2btaZ+fWBZ0CONfDnY
sTRZUAMaUXCrDJ8Hn+sGEtbBZDp+F6X+qsz8UsQHDhY3+FkV6IopEBSKsVtMuANU0eg3A4WU6UNR
3vN68Ieq3bTmR55B4A9CLzb634A5lzyuG92+qiK8lMsi6D22dhVcTEGgFWGGzYMBBDnfy5UhJYsi
sA9loaGm2bEGXCdQazPfQjuZoM1SLd7MNgFWA/QTP8C4zQ6pXdX3mCA3iMrW3aIabH+fpS4CpnTu
W8+jaQXVseQ7oEiECAOZmV3kfnxO284CvXQWKkmy19Wi9LDKa/mPpUPp3IgUZ0sBNZ2JYRqwrSuI
irhIaw7GB+LruREpvoL6NQVrA4woXuFuxVrb5+JE4QUGhBleYVdZe6MgHSrWNZZygGyp0/cAYZiJ
u7KVl0IgRD9wRUSbDqQxpK1sjrUZoziJrkmV3qlM8fK+2GRF7wlnrU1ncUCglkJHEIqFYDu69E3H
beLBSiwaisGaAsWYzG02KuNK2tydj4TLmqSO9kzA0yBhiA0mRw+DOXbGFBMNiK0wAmvCNTEXjvHE
oxSFl9hsXM81oFtAycycmaJLCKno7JCyItsYMZ4zwhmVjU2Z9sCh6hNw7DaPFFH6MKZGFog+gqZR
X7jPmcnTx6St613d6t19VBCyAUsrqwLhWrVnaRMLlGkkkLYzDcQwM/dBIfY11SGVrZqd++AiP+BD
3P43EWZ6B94BFYfCDDMZm6+ktb+P6pg9a3GWbCDJSu6hR59t2sgMQFCU3hkD/0VNe9iOLcUbSc8y
v09qui/E2GieUluF3w4lg+vHhWd1rhqkcTFtk+w1F5/c6VQCVee1zg6EX+O2LGnqJxEdwA8HRBqy
vj0Ig0a/jC0/KpFiKGOxG6gZBVXTVDujNMyg0mrVV3qq7Hq0xfopOnu3E2ktrxdN+/n2iSDtZ3C6
zU8msGaALwEVNFPaalXpoIRlt8NjVVEP4lqBmOKNaa2cO9Jp8I8VkOxCZgmEhlfFA6yL06FnZ3js
h8oroGmtJ2A01HKvyTuPmDWOhmx7e2DS9ns3ORfIUF0FAzfaZi/3RO5GPfaFGB7L6qfQQ7uuvNQA
b9MKzEHaeu9mHNzTAFYF9FB9hwmfFS3AFdUajc2HR3N299eoWcsALy3QuQHphWaPVWf2Ogyor4mg
nrk1NebdnirpHnU1hnmMZ2MAUczI2AQT8V6laFz85U8RiNR+3LaytCA4l9HlhsMJKDwpSBVq60Zl
BytTDy2infBae2uvzdaiEfgyaFlw60SwuhxKqjIkWGnWPypOv6FIErqx6ZnkB6MrwVBa9/eKBPS1
4NFgWUAKQBoNZ24GjgIbpBHjF3SBRSvbUtow8udllClDW6c1Jfj8iPAl7iJr61jbnm+M9GeR/p0L
v9tyAR8H0+jMRSzf1RtRqmAMQl85s6MwduIH1uS722svOfE/JrARCeB/wLXK2ZmOlrHWkRY9xjOY
u/hRtGaQVPXKtWEBy40gcmZGWn1bpTmKex3M2PET7QbV6xT9EA21b0El1HDHJ6QpwUssHtwaAAEV
GhwtywNl0IFmoyvn//KY0VGN0wUsGVdYdl1toiEaWFg7P03zG+l+W/z3R6b1XxPzbjjbuIWhjRWn
Iwvz8btj1H6UPccgpLttRIoO/7d2/xqRTojYiKYS5LA49fkDY099t3VQZ6BBoa0UTdYmTFo9BgLO
RK8wYZY5eiQ/tGJu8PVvj0YKEP83GizKfCeblQUvp6yZUqjKFQ26+R37rtWgrIisSuocylW5gTkC
yLclcGH/sSRFVcVW6xQKliwcOlP1i8FqfcBj4y03MjOorbyANlJHNjFnpa+OqFfeHuhSgAJ4bN5t
M9myIy1bV7IJ4onIuU7gNNXr3G+sv0cTgcXpzIS0YKUNOYWYxDQcIjWwbe1VZ2Qz5WNQJfmW02pz
e0SLTzBEENA9AueP3ljJHmsx0pa1wMQ1gxY4QhieMDvnrsel9NAwoR1dRhxfS0axcRSd3Gudmrw0
FaIe+rjF8BDhDbY1KsruRJpXuzZmxkosXfJhQJ2gvD2Xkq5u4pFlglMxrmlI6PwILQMC8HzlfKBY
+n70gFMWfCAyhIEVEadmjaza1KLT0rMFEi3AAakbDe+/o20X1oozzTMr+TIg5Hhbzno0YGiRds1U
GZoT2TkoPcHjDEHQ4k5r08eosPaCKJ8iJSinNY0a/Rq/DX413E7BFQYOEPCfXe7UyCDpRPpYANyn
Q79S3DNkd5o22/bZQ588AL7u6fS+Sb5WBPT91X8GE9qx6h2vf7rGC64gyAbZ6DRPnzR3DddzHUTw
+IFWKBIbc27jivyoioCzIGR8HEAwPsUxzv/pEDm/Y2GuXDOugy8mHBc0PCORTbtiTBeVnSmKqY6P
PH0e8h9V/sYImsK1LFC177e317XrXpiypASHqYIs2B6n8bHVWz/juWeUc1PtWv3pOi79P9K+Y7ly
HdvyixBB0HNKf7yOkZTShCGXoCcBAiTBr++l14PuvlVRNehBRuTNvKljCLP32stgf0A2D1wQhirg
nf6/j5W2yFyonXI7d1Zao038Lxvw3/54VH+w6cV89V8wwbHVltZg+p8FAxUFdmGLvv/n7+lfz3V8
AFgy/OoiEbXxTw5lOzgcYDq6a4QP2Hj+nrkj+lX452W+dBiQDyON//Mr/tvP9H9e8Z+GduMGTsbY
1NsZ9EI3uJX/lVT4b9Yz3KNgb4O6Gdq7f/LU5sppy7GGHKKRIrL5odcEvvkXIl7+8wf5Jy/qfzoN
H57DPgBBRFL8s9t0pS94Q0Ho66d88tMK3JI5X8oy9NoD3C7W4EWz7D+/5j++vH95yX9cGhUZu9Fi
w3zWJwROL33+//fj/9EHLDbcZk0fDcfErnK7NP+NlgBnl9/D9f86fP/3J/ARQokm1rf/heBnEMYc
SYg81456amZcLKP2LnUhEefcOftWGHtfOwwBpc3ONuyo6/Ne5p3sYDTwKOBUPU4Xs8lUcSBeHYKW
lriANFwkZvsdUBcnU6rDEv6WlhVLQ4QgTQ1huZjpOFgRrpqsqVnoaD8X1pg40jlTE34HzAhXk8bd
djTNvSgOyrpaEEx6bO8NO4/Deq5TDwGIiKHAMuu9CXx+caAVaVXsULlTiHHVXRmrTWeazak0vmq8
nlsh7CCx1td6Pnhum9d+VGxdZA5Pq5APuQJ2mWVozC+4wPPAHGJlWjlp+lA3S2bKCuZBElX/w1VB
aAYkmvhvRnaqvAu8Y2LT6UPq6qjaumPnH3rrJnqC5Oonx4oRuj0Xr6snY8+6+psTwi+2suLBv7D6
78rmp8rdXme3zxYB3nTDwfR9pppGgV5eva0+qzr3TGP/65FYcDsiAmLzMamdBx+/pAtXo6nb0SJG
QCYU6FHBLoN8HdpT59HQm5xwG424L82MTGUyNy/bNESLk8r+5lAYp/xYrAx7m+37xvu0KsQ56tRe
WALWFORrH8inxH4tNj9WgQFd7tXFDg66IpM2C1nzUPqhzR0rdos6+sNR05NXkjsAu5TZOpUg73X7
ChpiUrQJyMRh4e638lDhcZl4EZOybBx0JPiYU/RNYsyJnwXiXms443hfnpH09J1vf5yyTPjwrRHA
0OalBg1VJoWd+daLWFdMaKCBMhO/l/jtRUx/jS5lc67XHXd34zjkv+5qs6n21YxWBgEOkk+pObhh
QUgVQrsXenh0I2mjrc0qG+9Dgdf45kwfpZdZ5GxqK5Lt26hUXPhFxn6zdNqoddrYJfsxeBonnveW
ipypiO2l37Gpy70RDGp3zhv84vNfHZx8HzH0/kMjzwOQYaQLNy7Ap4RdtbPmpvO0OjFrfGgyxbXG
E+VwZ6DLyUMqZb85cRlketUhw8JkZZMjuzqklUwW10xrsFr7OgvopWnvSOWCZzN08gVCHJBQHY64
cImxm6DCw7ffwX+yvmjYBy/LbnBuq/U8gi4UXLuCZIQi8b47ruoN+H60jE/EeHT86JC4qu+W/Ntv
KnNL97j2YyTc6+CcuioZqwtM2JWxX2Q+UiucSxAp17emfnXqKax1dRq5E6Osdh242/0hJexI5LNG
CVD0fiz8KQU1ZbbeLENkSlThpiAjdEkufRJR9QbJEkiYGcCfkNcP3RvhXMcDgow3mtbdq4QApGnS
roB/qOvAAXY5lD4Pa5nNDY8JMzNO2ksABeRapCblSSn7UI5P7tSCxt9HdT/FxfrtWrDyNsKhcdOV
/pDOSDoOm3e7jRzAqR5cHeopiLpSwnVZh71qnHACO9RyiswacRB4zU8JyrzZudFGrqvxbPdVJIJm
iloLsPW6o14u+aUAm75sjz3wAtMvIuZYR8t/dJ5IrRK+nYeyazOuxt1gvTWNmwmPHmuJ8xeaQguN
PgWvfOeTHW9ym/2V9YeEar10VEyDNlKtG/GiONg+MN35pV1TV8ANCVc6D/K1e5/r6+KPke2cJnUR
phUvK3v2Fo134e6scc1Gx90PGikYQbAPCmfXgklRTjC2lc12hiXn2S+IDLey/JnQZ2KOkphS4oRs
35BMFxk1LtkpWoi4jj4OTLZFjtcna0BTQUGcgZ3gVDiAxmnmbhlMxncWvvoJuavGmkw0pcW6dxHG
NQdT1vDpHOAZIBgbivUWSoQHMFdkIYEwutUR3967me+t3nurW7+NEJiCaXwXO8aWesN0lOaQSFAW
mQ9yFXUiqzmv1Scjl8bjkevOUae3WNBXu5yus72+zNW31fk3a7b3RPSpbg9kszKn78MNNw4U7ZhI
8H3hu0dnyBFacgya7kMovu9LjtxHDb+y+qnUZd5s5qkibYywmLgL+rhr3J0uTks1nwH2h2xmMfKD
EjrsmeFjyIdYsLXBJ/zw7FPRnNj0WOY6MjlGYGNWgSpoNe2RUuxV6T27bG7wKPpkUfXOaF3ci3WK
iPmUEgtdaA1anEWne7F5j2L1HBgLbAYMcoq98NhR8zaql50iewvpyQxYWT/up98G0ohsCWsJj5+V
035MbAjtSVzW1o2HEvNVtw0b1/1DyN0ci6vZ8SdIjWFEAcW200VeUGW1310YW+7FAvst24+gCA5t
ihNUNQWeAdOR33VRPb8NzrmH0RkyvaON/llcHLNmWtAlxPA40a569gaxD7xh79R+KNWTQebQa8Sb
g5mPPbB9rXDNblbqDE1MBB4XidiWL/qxBlgTjYiYvlTzkzGm29pEEnbWtSeyzfLh17Ob5rs182dr
saIJlJoqMFO9kWTG9dl1Sdk9lP8wpvcxaA4Uzgxk9cNxnSIfEe2gYyTWcmerGTrG09KY16VuE9Gs
WUeCWNJmH7RjRkq5M0kbVl2Tu6VzdOsPU4xR3w5oFuabM5lrJDo/b/3tuRgdPzFW+7vflm/Mohx+
ZdtxbZ/HFTcuLImhpPrjLcEcY9D9mJoeGXHfehrCGoHRi8Kh+U6xnejfSV475EWsgxc5/WFxzxt7
nevjvOZTB5uCFjWNgVjAHu6OFT0iwjbucRuMMohWsz16xhKvo71XVhAR8y932I4PvwGSGSIcyv6M
fbrUubEOYNohUnhNDEQsWPy1hV0uV2VoM5oOxEbCHUI1eYGnj+PRg4DDEqH2d4UxJq5199iHrmxY
Ndzb+U/hJgprQPsNiE0E9Qzwhqj3q4wIN9WeznuNqVylDh2bY+L7x6qjSc3VECFGj+GBTjhW4bkO
26B1hgba3k5+5W1p0UqKNTYWe8dWt7XjqP9Xs6pyvTU3Z0tnf4m5dxNgQEr3yShvg7yZ9m5Z7yV/
1Hjm5sOfn+0gVzTj68+GvZMF0ORC0Ju0nn4FOgzXUOsuuLkbymrX+1uiFhVZK9mjvYmmNnjZ5inZ
tpzzI55YSBi+kNJ7m701quFc0/DfeWUBm8vtdWT0aAbOW2cYn4XTyrhFAky48flgF0NM16dieJf1
abbWl9ZPqXfrZRsFrMDxEdA99PiRp7Y9FEIvODF/fN6cNvvvbH8MmAFr6qWdPHZrEAWWiCn/mmFK
afZDH9ril0pw1Bvu7bJCF35ZVp04zrMwaTqqV2KdGzpnfS/Osy2Tzf3r+TKcgiAOWj+sy7TxNKqu
vVGuKWIb4KVw0fWZei3OSZHBvA4tMfJvqzkcpiZFWGQfrlLtaTDv3Rlo0sSq1KFfFqK6ZouFrX+D
PjGGw/BeWj/1cvKtg5YXDzcOoGfEutghC9pQle5uw+6sQDUuUVFswv22iRH5/smp3n6vJAOaF2dr
w2Gge2o0UC+crBrdSjk8GxzO9msvn+vaREqCDD36QO4En4CsdATRQeNl9cuwWXHsDhaCW69g/6YK
Z7gLe6Ia7zKYZRJgsa9ecNoGGBuaL0ZV74v5/qu7KhgGZ7oNrQ5KZ1JkVAcp0qjtsQ61ZYalWDGc
/9TFLUAZMDN4S6LmYE4qrC7dDB/OCTTiwGpNTBHQpNyR4DmbU2x4uwrk0j5r9Le5xsq+9AX2FYfX
PFV33iJitt9R/uLVz8uI8p3cQZqAaXyCmM4w2LLCyMUkeTKAqZ3qujfRmyx3TdpDsem070lO4Qpn
eN5Dlt8NLHBaeCdCBQLeYcZBjGjkh+pyY7o5zY9Z8qhcULYeLejV3RWEx/Ivp5eAVy2OEiPsS+Op
bVlc0vPambGUIpwNcau3DYG07xjeh2b5ulQCx30d9suM6NolmjSLYTQc0U6+euOhGu9zlbvUO26Q
N87FqYWVBewxUQ64EZT6ERZSDAtth1W4wb/HOrHKT8bXBDzZvBzLxDF3/prr4r2jM0qzTHdvC0+N
iqNw/2wDB/ISPOYgr6qTob8D1mWGB2KtL8qINNVuncAgMs4EtnLz1MYrZI8+VNiL10UVmc/1RuoQ
ksyYSNwmBHl2vIwXlaNzxM8fchf4yeDAOpQhjpx2N1F+0v7YtI91U5GPxeoWL0rNwDdFODVB2Hsg
K1WgKBjWwZepPcIsc2iuC7jmZP2Uzk+JPdLhK9P+Y1k70G2+NBR+07Cf5QLmys31yxzYbGZXv6Xs
nZIg8jHzl81NUrQ13t+CfY3495bZxYtlRtbY7rzqZbIxYymMy4abqW2e1m2IeTeFK7cTN0DZPJYq
apfn3x7P1RCj4455LsoiYcVwaAqWLRrkLnXCbCAa1MvA/lr1FLktKurmySkRfrMFGR9/jY2e9Tqg
RUVDbGIm91YvAbrG/jDXRjTCtmyeYmCp8/BceWBvOqd29Xf2YuVgvmLlHqv2XAjYefx2Qypp+BK2
/Zhw9t26HszUm6cCxIxOiHcHUWeuVUWU9XHR/SAoD8f0jGaURr1A4W5Ooe8dNEy2vfaZTYjug3XW
Zju45PiZ4pAbV2zADThCs4TdUmbwFkqGqTq35paO2sjkxg+DlChY1R6HYsgK1JN8y4K2TlZ4nJYa
FB/rTOU5mJqIVn5omyhiFyskuBaWpkkMT+0QCi5j6vSQ714RDHx17JfNS1ElbHi42IoYi087XGTg
l6PgwgluMSevmyEG1xH31nyUCr68FL7+q5802sq3oAn1MmJ8q2MUibHo3uyN7Jx+enL647yg4QJ3
ilQW1E5vDbPzmpGwbMTTbwJjaX11sopnjrOqw77nCP87DOO1mO5TAMbMsTaOYtoHxr5AOYi8F3xr
NWAfLxzR7yHfKyK+mSqYrJguSwzKPhoSPJlThxtrw3nIeDyzK+zRQC7I3dnbtcyMCo3u9KsY/auJ
EpjX46GGVQyygA6MBtnGawA81n7h4h2fB0hPuy8sY1e64gO96B8Ddtw4v/+MK94HJC3NgaPZMDnb
1fw3nPy6reeJm/utY5/lIA9zuUbdWMUbsD9vOBk4h1GkI8TKyU3mZf5Y/eadJFT64A8tQH2w9Lx+
jkG2CpX/x50N1KlNZjafDNET5KsMKlwO+mMC/xeOug+EOkRCtmk3FT+ONWUe0Xd/BWSLjWgvRbhC
XbHQZ8cfQolbAfurRx+z8Sbh+DXqMh16SFAXns+/aPLsvgv6Z+7uCuOpaNAXu8oJPxSgGXP53a/3
sXjYzoDjZUeJmZO5jO1pS4Qtz/4wxrNbRYshUVJRdKI1hB7gwhjrFtbzeugMaIE2ERKPoap2sBXZ
eZvWaAHP0PxF0LqcgS0B4+N4qaYQXUBcFv2JQeROu69Cn4TeEffSApDq2puPVI6GraE37y2o/KGB
P5DKSRjvLxPGFYYxQfdaVSFyld8FYYdGG3HZm/Ho7ZzZQdNQH7cxeF6FkcKHIl1xlroaIT++Ha+q
TUbcoWp8GuZLERzG7RUfAhjVFlNKTkUPNz6Y/TZQnUKp8TTxfQk2ZmUAvhlhIoge3bWjfrgoZwNW
sGR29+JhaG38fsjx7phuYrno0RWuEGtJuWudySQjAy3Q2DVHc7irVmTE+EsVj3G/lr+dO8BIKtjJ
VocW/nSQXIeG/ZjH21SWUYFGYXKAYtk849hQFt7NSmiiJvhIS7izVjRtDJ2BN5L0vhtO03L2dJ06
nTqgdN1ruN65442rNkKTGQHpyb1gPUooMubNxfx2CjF1S7sSMEprpqRVO2Nj8W+hsm7ungRb7Iwk
FtsPX/3PzueJF/AvYQV4Oui4ugcb92QCRLcbByMcg+7Woe+w8bgq77VYAL4oQITFvOmrUoitGVch
0L9Y1jWoIROavM1CS0lQ4m1Du8PC6JJxaYysbtzFwGIwjJtFFFA+PcJX3ecaaSCzU9jp6hTmH91t
00kWBL3l1sHqE/9uOleTjxUfZK3BwLsrbpvSQaywK9dF/VSuuXPNBfYROjWr7WnyZWSRKRL1ZdQP
MX2VHkAgkgMgqaf2rFdgPJko6ZN2ZaR68TTVabApHsFBHw6SMBwLlpu1QSFdNVGp/xTGd1vnvpZA
RUSqHDPzgSaIWuRjUJ7qqgir9dwNboqYuohMc+Y3Rt4qFanuWo9DZBftXvSHjTZ4AGATuI2ZGluQ
1qU8eiUOs206j/KJMBKZJgF4whf4UwOFGuq3qkecQNf1GZXNs2l0V7tzGwA7a1pRsmu4gFLvq/Kx
LUmPuMFnURSx9oOL+1tJcmRCQg9Q+c+2+jL0hRUnUr9ZOBbM3G6bsOJnozlx86D8rFTsQCGDIbkz
XbWHmtxBK+TXIVND2I6HVhzMoDy4+owJPvexxpz6ecbhrB1wCLdTC1Z1D4i7qo5MvTu6iRp1sLYT
itWuTg368Mo99/LexF8fdIulRMD3HoG2v7bbqUdZKf3nPjgI9PeGg/SE29oHoY9apAQgZ7cL3M6x
GK1sKQ54pAwj82VCQ8K4c1C0DxsBMEc5Lwr4mF3hdDA3tBf53PFdOz3gB4Tr8SacGn+IO1Z+FvRg
AUhBgyNQhQSh5eSjna30RIJr0Olw4M+z7aSTS+JSP2YDXzzJJ60RAwJJYT/EjRC5lmWEQVW8adR7
C76SrcmJmtKu+SP8uA+ywjq2TiL1vlqfh18xONpraRxgWLqoLVRuh+vCjVfz7G3AYif0WstQHPQ6
5nL469RrArldjAys3J1AJAWwUHi3GbnsvtoPSMqcq5u3YM7sRoFbR2q+mwaLRjRRuP/SFlBlX9PY
Hh/KPhbeY5t1rJkG6jdFSA9NOExI/GCI3LVNAJCemm4MNSpTeErnI64d4cLw20D9wUJleWE5DEhj
+Jk4xhliiwEpxdheQXlr4W9k1/sGzubKuvTi0qKfHDaSmRWNrfLv3FK4+QHh5SPwg2rnNF5i48hY
J46D6uBD9Gzt5mra8+YY8J1bX3h9BIRZBkk7dlkjbxUbdm3xVKk6tn5xWDjjGZ6AzypKCQWkaTrj
AgmbBfVVzUPCJZIB4lYdTP+LQnDP2rdeuiUqpjaZ3CKZCbw1s5o+RlpgfVtAIOyQkCH16+fAQUNY
3cYG1vCLVcWlutse//LgqG2uuY36vpGv7UDDeSkyw3xf1+2F1e6x4v5vHsGGG2z8lgpcv/5tElPS
uW8V+eM5M6DaD6tZHiLAqnRQsiF4hyhw6TLL8GKKsVKth1jishN6y4U3ZuNiAKVwUcvmg7UHRn5w
Fz8dydsMtvHIWEa3KW6HU1nhuNnWEGzQGLzrUJZOVE4LPlWbdMX6OZjHqQpOg1Zxu93d5rjKc1lm
HVgINTb4hKg4GODNwY7h8vKAs5I5qQoedZOdeqWBxgeAVvDhtVsmavvRWIfRSkvkfcqJwkv2WHok
5Gh5G7c5WASRxUM2LF5sWdlIFModcB6t8Un4+O6Wu9kK67h5JSpd6APGD1GzBn/YVUfkamEqQLtl
r6gqgXxOxa4yhMlCdKhjhBH9aoRi8NzD4vXopMt1OhXBPP/pMRSccC1cW/LuaSMvu09HHYsZLVQ9
fzJmJubaHw3pojQ+QvLBOy80URVxB/DRvRlRAeKycf3QQZELdMPCVvCPDh9Df6TRiHnTr35B2yXi
sfShGRO8fOiQr6omYUNftPG89ijh5hsRZyEN7FHnLYD1ekgnPkTMt95dkwPsXVIX4PTKAAa39bXS
A8pzwCkof5jaT/ZZG5/1hsNW/UArWuFbUj+yZ5lXnt2l3RXbjIMKheE0Q8hsl/HUlT+WGmNHfwSd
jJkoj2jdEq/CbixBakTyD280joohnJ3jMFyM1sqKZU1hDBOCdRmbBM2Aceoc+NgRgV0CSnhb5p44
VKK9VyVPmuC92j6dLS+Mm270feRWqgNMP6w9wbhmqynio1bwJ3XUkROtrYQyb9frKpW2CictjsxG
6SfCwG8z4SzQvWKUql9ZA6hspynQPNkkGixllDfWGEQtVtaKeWRXD6kZfAcbDGfN4eRiTFxUh4Df
KgV3FI/FPRRVK7F2ILgkvVXdvb7EpBQAUdd8z6aMy/K97y5ui4qgf7ZWADjeAzkWUHtG1vQ0MRLL
7ZMOPGKFEaGbQg7EB/SYYNSHqrVTU97EcIMQMTTINSiyAtuxB+5Yzm68eX0ucbL9whLIQE/MAg9G
okzTuKuMfYMFO677znwqujY1iMDEbg96PhRz2FKAvwL5XTn5r84pwALy67fGtyNn2C0DGorheRA/
0h1QEGJrUvWMO9xe3KhuYxi9Yoa14LId4ur3mADxidhDYgLs4oJh7vaKsaWU2JdFFw3I4RM2ns/w
qnoUhQI5Vj0yt5kfL8YSIV4nqsr61ihThwvgOgpYw7eB1RXzG63uAgRfueSgaMSY3CCvUpmRqdB7
2mgs59kKPbHG3KCvgfPl6D9I/Qs51qXAOtVJ2VQRBGnJsNEvAsrz0r1x7AC9/nS4apBWErmA15x2
H1jfvgLbcb71/ke76FgW0AgByS1QAMXQcDD7TzGL0LTQPR1qXJkDKPoVSoQN+LQxb3m7qnhbRnwJ
/U7QpJMWevrc38p4lBhlg6ksrTKTw28fZ6Wqe2+nc08+0LUa22H0+9BbUTCt83FzWFqtwEpKoPaa
3IygvwKmSYR5JvVO+NcWcx294NQsowCoE4YS4wtmsNK9TYi8NeznAfVQK0KO//Lk+2zyRLcjJuln
oljuFXo/qKdSYCIsPojI2frj4VHV7mlqLgyhyI7Z46dMqbV8wk/YC32BK4rT3IT5lNXnZXMuMA/5
NSERQRHxtQyJ+gzaHwdzE9CcYQ1xR/zpnvltwtcTCrBwHk4BwFXRu5+q2n70Nuy6BdwJfSDtM8XY
cbaPY3BXWEe0oZnXqjenJyhN7bRTAKi2cyvTqj9AHdd3aMdqEdv1rkKrDmDUbNKWYdnYKDg0zSus
etqKyDLHWGC6yPGrs7UJcPUyGeyg5hcNBcwEtxzW1hEr30ZehgNua7idkCpzBJDqrYm2/vdNI41C
29kWFM8lxQ9mbAJaMcaVf6mdqwRY8rsCfULgQXjy3dxX7wrAvdeTbEKXD1AIwGpeMJR35WdAv2f2
F2/Bt09ee7dtgIEaSjEBZWa/eehHxENhhbf1EygIOaDjqF5FvJQ2TuJftY0aUaSVcW/O8YCBItDp
kqNcsPZ9t3PHGLwr73eovhxgyohPhBkU+abuH6pyNmGsa+j9DDxl2TpsnD8Kn1HSMbb5KxVTaI88
ZbLMq4ZfK0Y/C7WCQYGM2IL/6ZaDg3mxMngyqRJT4bOr9648QEcXMZ5WBP35zADc43h19gG0C2NK
reswpipI3f6t4MP/fArMpLIxwBllwle7vFPxEOX3/Nsc9k9r3WBnqTfiJ7R6tSw3dpc/zMqr3n7v
EQnMFW7JVA0BYsxhgDY/oE0L7frddADugiwndXXG5bYjEN6VAViPJd7/1N8KVoCN4oTcmCE4QqXP
Pmz9FWw/lvu08LM1XWb+w+bEUidbQ/NkYO51I96j1He3OjB7D9w6HU0gccuaFLObYh2Efr+EgiPE
6rNS14UHuLNpKonx/uv+Be1UzCzUykBOgHf3wb0Y8r4pm7Csly+CSTwdn9Ag/n6Vs8+uI/gEQYWS
4ToFXz4CRCvEzrs099SCEYFKLSAMfffpLWbUAR7gCjCBT5OmQV1MD9hONWoSb+QRaM2JgNWSO/YR
Zx9qOFKgiIYcU88bgTLMoV/0Bx+sEyEKYIVFBspE7CAImJhT4oi/kJGFnrIe/oLbiNq4+e/bWOOf
Cx8TSfVi9kYXbc58KtwLcXKnZKeFVjF6ToLY2IbLMXTFE5dbWNU1qENrKLxLO3rhAnt4MIrxQEq8
nytR2LjBl/Jz+BOikLoWvIpmh+a9cfD8A9VdNlpPXfF7nGBkGHw3xmPTnyMuKVIUiUYZiUTE0OdD
OHjGoZ7nU1MfJWrcmfq4+f5WPsiNCDuQdpVAnpaJYoqq/pkqeXNa72NtJtQCBDQTtDHVurfme93J
HcVVgJ+9oIp4/P6+8z4q8PkLcZ4wkm/+UHwSsLl9qNLK+U37cMfGyy7m3fKmqBl3aFw8DIlQQE6o
QZEMGRYAAq3quqK8aYd96Y0gH0BFBCiZTj8le2mE3E0BP5cLDRf7EtiXWjzG4MXjr2uHt+yjc9d3
Z4Y9HqvCocek0concZcYmRqYQ6yYr6IF7dtvD1lnXt8+N/OceXK4b8NrPZG9gRZPYTzkAReyBrhj
CePmAnuTGNgANjdB8TEn9NJm8NcGOEsXiftYh61pXqlerrANiZj09Wnrvbyw64OAirBrgN5v603i
f6w2O3Q4i+Rk9YcRZQWvxZ1NICCZG3i4cOECV/gOomFMjAl7iGFYYQQZisZwwkDCW5rb4JsnAuxz
fVq9i23XkVOPr3J293SGHnguooHqc1OeEQhE5rySN9ReAUgmXjRZMcSwKCBR8gbXhd5WbI+6QMc8
Qz3nv9v+xy+XAnLExvxBCiFYMxsIRDKFeqiMHEXC2cIgHYy+FaMk91yJAwjqUeF+OP+Ls/PajRzZ
tu0XEaA3r+mVSiOvkl4ISVVF7xl0X38Gtc+9R6ISmaiN7rdGKzLIYJgVc46ZfXRJPcvihZvfBdXO
ED22vF3BTVATPuVWTymVr4/rEknZxZWxlAvdYG7W1n3ob6oKQF/mtyUbY3VlZ+Eq4OzcFOAa9UU4
ELG8s9RdHt8U6Hrax7w6OPyfdsj2BGBlWd013h2R71b+YZjvJjWx4FkPnimORdmDW3BR9DcO/1Cv
FulNY99nFJTTVSslS5Orc0V+8Ki8lWkdzDGgc/T2Frr1aAbP2bBm15V5SxdVBQuxx5JYVEtuHFUZ
9UH5nin0Lt+7QYlu70aKP5LyLYruu/4WW2vn3QmOmnLtoHvmsM5ezZCjlREdYakuNSQKrV7devFR
V7NZSm5TftVyYMzC6rpk5pPLpRnfNuKDM2+aCd7Ag1z2a71WZmq3y+zxxPI2Ch06nxVTidd9ve6N
NxtSd3vrhlu9vtajay8LKXzx8djPIqbupyF5Ia80ymfjHzLT31GyN32VbxUR3otvHOLEuytN70rL
wp3oM8Qx5VwSzJ1uyR2Vx3z6XmRP0XBvF6vMvDL0PYdIPb9T/HtNu7GR7zcaEz+GLDe4Aq1zVwzu
ppdZezi3RQ+KH2yTrJ57bJIkK142HOm8iMeaRFszKR5d58iSesFvcEq0C8VjDFmzdAPT2HeReG5n
qkKcuzjk7JWp+AjtUlCcYv/0NDjfRM8TYbBC+THPmNyOZp2oS6OV34Gbdo+m3A8zv6u5AY+o0NWl
bV57UFj4DZL/6kVNwUWfF4absAzEUZGifiM3WXVfNAofXRCZyy4x2hsrxO+stRHKLSvvyz9G2dWL
QInMjeEk+l1bZtGce3sqnnKYUFmqObc7qZpXixIPMMZpU9mWmar+1YXpJ5uh1PujG/vFndSUxTwX
prOyW9feZYOa3nXkzyOOtJq9EQuPUnOJdolQc+6/Mnkdt1219eqYvXzrmeU6UtpxWqosE9qPKZlz
PdKTbVMBNbdMX5qVrYfJ2s60dJjphWuuU04re6y08ipkrkVlaLWbpkMy5HCFsQjIUL6SEKkj4CGw
rCJ4bpW2ijye0AJEhKoLwGagohCn2dqK0Hd4dUV2ZRBSVEeMTh0vQUjc6o531+tNslP0gNzRobUE
R6U23qIXs0vx1wi85672Nm0gbQYuXmMvtm7QlRbbSm5ufanW15GaFns1y7jlzuBf1pRqsFUXmNNH
0QvgXONoS1l8J+WqfzSUEh2oaXq/Szsr1kEXNve6I0nXZmZrSzkk8ZK0qFy793WCKOxmSFcYS/1l
FRQw6aJOYRHNTF3bKXWWXFtVrEM0ssW6Grhg8HF1LMOEyYgyrsW4MDKeltuiSKhbWG+Ji+zdyTdW
anvsNvIWPDLSowRUzlUYS9YiEMyvvdIgL4yYgyqntjkeWsZVrhXeCiYZZYE24SpK9sWdXDfiVTMK
aZuUlPNFxh6x50JlTRPJvFFEuQwkrZn3sWVtrSFSNh3U5EUXx/664wbtWhJtNg9GfgU8lW7Wq1WO
VpTNcwwqbJZxjN0iJwoflLKwOXRUyd/CH4xj4drtMtPLbtPBK19KRkv5W8g89BbZRmi34RJ7PJZ/
hGFr09SdeTT2VzUqceWXfXplWEwdjWdF+LPUdpUbsbcqYweFTjxE/G8Fhd7ENlZuSsCbbTsXiBkn
LC/fpoCJeF93pdwqS6aAGlG6qmF6SG9M+RJuwpoI+PEcggwhgWP0Jes4ecaf8cWmCc3C66K0C46d
5ptviSEnSFJir90LNcqWXg0XQugEtcd6Hf4RvmbvFC33t1XzCsVjHg9YyKQh5gZLvOS6jLysgSep
B5Bdi2w8txfasoo976MfGiRkyosXeek8CotyEUkZlx58FUjEgHuFLXlKoUiqRVFSyRSd9NBYjbqz
zYDME6eo14UTJmugU8N1ICSJK09OMV7ZcawoAmWupEO4jMOBFd6Ny42c6eLJjajAA+qsrlwtQE6W
dPIyT9VN2XuUw4Jc7j8Kq+6XdVpyyWfL4sZ1HXOTcVe7CguOd64X1dSDOmOll6TMVQry7IDDJae7
ms2WVaMZc0zRLnQyWd+dXmqR8eesbZLavkgJdWS9jJQjmo/ggmN9sgp9vjcb5IWlQkwfHSvf3xsO
CfbVreKjn1Lv5EHZJEnb/rO7FmCLjrsWrxKgnClTQ+XYHGX94B/VdqE1N5GxHEJqjLNQLM4bVU55
fL42NHb2yyA0hawBnqGhqnyPzJuE+ziF3ewF0/Pn7/1iVvnPMyMUdSREE0w2tSZWQTVUfin5x9bO
rhPd+WXrLbs00VMbY58kFyqTYXvbqOaiUuINmPudklePacAp8nyHtRNfN8Z8Hqw+fn1Aor732NNs
ZOvcFx6Mqo/+6EDcttzxBd5cChr7uhJWsSuTuFq2eVthBx7P2WHo7qTArqk0ayU1z1r3XbaypuCS
NkuOgpjynHnNUx/YT3artFOsa1bIYtXqMTcWOZNbx5qBHSCOFrrL2jQMvQTwTDU3JuesBfSUhGv3
MEdvI7fcjmeVf1Aj0YWzUM2QFKvs/88/h8mL/7QPOTAKdVBMKpiKyWMoCaPx4HyJgx8+ptW6RKgc
N6/JP/IQ/7cZfH0juEcm0v370x5QHeqGEYlDhWTQmuu5dGFPOHmd/2nAxHmHtQ/33RRvVLcuJw1L
bg6Jyip6FTmYY/4Lrxixh/+/ifFRfvlGRGlaSiiU5lBX26bf1P/cg9EuiHuWf1QwBZNHlDdyZIel
KQ5OnW3zutqb1V06/HMfFHlMJaYh+BT6FLXQwcBT0rrruOPehsHKHlbnh9M46X35wHkN/P3P+GgS
D3Rg8N+fkdL2kRB62h30xkXS8lcEvwd/2Lp6w/oVX3BznmzMYjJxYGwSsTD+9y8vxPZ1KZC9pDs4
SnqV9HsHXGlPYpcMDEe+FOYwme4/e0YoMiIWh8gszZgeOoBCOVBQ+oP3luONsy88OGViaP78+wZg
YZyjo5HPnvx9RPFpHJWUAQQC9a6LV4SBvSIVuwGdRCmll3+FHutY41FEbx//6a39Zwsyxklr6pj8
PE3iyI00MDXY+scmDdZNbm5V3akoNKlPWpFvqYVeMBN/cm++DJP/NGghvKZN5oOpezvqiiRNZcs/
sg/otrpddFfRaJ7zcF4tE7lMj2Xu2xQSkR7tvULqjqxN0jYWkn+rid69sPpN3u2PnzN59qmV+L7S
m+PqZ+60Wr/vOYecf8ST+el/mwDCBRfSwng8GauKMEKriQz/aCnK3EyQkJqPsWZf6MilVian1iir
bLNTdP8YNY899x9OBQ87uz/flVNPyyAYw1RtE9zdFF3WF07OIUhgnVe6mYTihOr8+RYmH/bnwxqh
o3xtBEro0zQJZ3CyKiSt8TigDFfsgduLdFZyxQB+bKGkl9ARp876NhIxMjJMbNvTrUDSQ1MIqpx3
w9p0nQRytgtV31v1bVlvnJTADD83GY1aFbsv53t6wi7u6I6Md5+89RGe8H0Ki/smkm14AQdfFspG
lxNxp+iNuHXTPNvKbZzucSxYK3Ym6tLPDSIvzrc/GTCfsw4h7/L4IVpQASdrWtFqqLsS0R4E9WeS
8Er9VUf9cr6Rk3MbUSrk0qgAEgni/N5Lm/K8iMOsP4SllHPel7t5X8olVcmo1neNNZi/GivOd2ZW
lPu6HOoHta3E+vyvODFsHep97DsZXxBPpl+g3WutJ3rtkMfxNkiyrbiwlTrVAMuqSgKPxvqqTHqp
FmkUeb1nHdKdYhzT+ALs4dKfH1/ll9Uu4QYhqDTJPNTNNo7hzV14S5OhMH50ztefPxkKWaPHCmBk
66Dmq7T5LTl/q0sfmjoO58m8z+vnm2b6gPXkTPrgsPno5CSgDyKgKF0imRZzdSitcM5UT323j1Bg
iNy01tTA+mjBdRMWwjzlUk9ym2JWld6dTemFqCcN05xaHZI6Rk4uo3ZzMq99Fr7nrplqScfNvAib
JRquZcxR8cIUdfJtfOnJ5Gm5mGFiRKzmwbLuoquy/LeXzQcpgytmTpLhe0CMmTyoPnQsQzKEAkUl
WlJC3sVh+vv89zB532MTRAKx82fAsuU0xnf1ZTz1GrcKTp/wvkmK5sooEU95KmnzUi0ukR0mD2ts
CpoDuQ22Qn4ie9vvTRFqKLVpPDSHyPCcZBb7ungPJGqC/9wjJlOQfoZDQu6Pza1GMci2k4ozAIez
JAtQUj0bmb4438r4Zr+M4c/OMOdqJL/xmf84aQRFb8dG2rcHt9OWsfaYy8ayi69rpD3/RUNf4IuT
IaaUtdvKQ90ekhKqm1enzdI2/HijpdGL4mnZhX79HA/UFxRLoZpBZh77su8viRNvPKSGEAerbB9s
JzqINgnxHxZX57v1czB8a0ebkGRYayPMQK04aI39R+7L5yKU/puuqDJ4LVZW9qqTqT5SCmKejUIc
vOG11uwVW5ZFG5YX8s9+DgQ6QvGOsc12iDTG7w/Mq+xKUuxcHCKtv7Yirm0oNScLHdlu3FUXEgym
eCuGHQPO5Bad1drh5mMyI7iOi+DL6qqDGenVshghpzL+di79POvaadVuKUx8wNHRrmpnbQ16ekjd
Kn4NuoA9feAPXD1CUK1qbIB5FUgX3upkI/Pj500Ga1ZpeN66pjr0iFGcPn1Ds4ENKd0O5N/pOUSR
3jiEsnehRnvqHYDXZ9AQ76fCbPv+DiylUeK+7KuDiEIUJjx6tWiWXWvuc4635wfuJ177+5evKKQV
Ui4CUsMyNpnG0laLEjPnsjIvHob2zygl1ZBd33hohWXWGqPk7rL4rbm/zzc82Q5/Ptuv7Y5f1JeZ
ulQlyfEFfvqg91Rko8q95fU3IoqbhTsEh0xqns83OD2f/W+LHENJZDYoeEyGdhcNNtLQqjp4RWXN
OrkpdnEEmyBW0dUlnQiv41bSt1RuXS4eLX+etaFJCU/S51UqLu3cTs1MLLVwTmU4Nz/4sHURJ3Hj
D/WhbLFrNljFsO3ceDk25fP9PjWavjY0OT51Adtknk194KJIQd8sxRIXU/68TtMLM9T4yn4MJTBj
VKrGSui0EAqZ0VJ8r6oPTWUoT+hEUHo3nf5xvj8nHxxHeiCTXJ+w+f4+cFy3M7umx9c2DMUhcOKr
wUxWYriEZjz52DgP6izukNimK8dYLLDd1qsPVjNc+YhnkVXPw6I7Vsy953t0silDMzgqQdiyp7Og
UIJWIZGY56bV+Jyy7Fpyk1WqFj13U/qFCf7UnEZFFO4iyYmwgiffuxNGTjKQsnKwEgMSkrQv2/Sm
1SC1mGaF3zbpHvsivVWzS8XMU70kc8XQKQdRDpw+0EhxjbpXneoQRu4co85MFeGqjH4HdnvheU6O
vp8fOhUtCxqhOu5oJvOniIrY8myZbTQ6OK5BG4BMqP9SCZ9BbDjrjNLIunP9+/Ov8dTwHw/b7Dst
GXnEZDGLnHBopYJmI/58bzQHzo3v55tQTg1+m9rSWIiEEjg9dFYlYtNY1aqDPjTD0mnTYekqn4rN
UbZMpXJRwM2a+3ZnIliz9CePrKVlr1vDQhSphpjKQuWsQyyIcqH++/dvarbNBbDOiv6jdAnAt0Ou
h1citZBluv7Mw3l6/gGceMZcX8JSUzRbkzlFfP/4KwPLUdDQRCMjpfqjlBdzF0+ULL+1oH5voQ/b
KmzjBPFOt8pzNJ+o9hpEpU51XwLWadqnsHhS22Z5vmMnXuy3ZiefZZI0ZpKYNFvlTwWSV0I5ZqH7
dL6RU09P55uA3sw882NjYbhp6lTjmtv1kNXTP4pziZx7oQVrsg8WqquTsS6qQ6nu3GB3abdy6il9
6YA1ef1lKTluoNGBAoNEF2JuAh+jKhfOqadKO+bXZiZjgLJZkmgSzVT5oQ9wLWYuZDJgTvUTplyk
bta8k0dMwHBhrT7ZP5UPCF0Dp7HptblquJIwbL86aHnSL0WGD3wMS9tBJM7/iy+JoEFjXAcMltLJ
oyTGKXYyhdnKcSJMgjoUqP+mN1+bmDxG37OLVI1bHiO6qgrVJULiPH89P6ZPLCtEDf9fPyYfjls5
rkhM9uhO9+z16OTNja4+BtHb+WZObFe/NTMO/C/b1YL5vM7HviD8DyyQbHN0j161D+sL6/OpL+hr
f8Yh8qUhjOrQQmUMm4nbX8tVhpb6UiTOqVH2tYnxkX5poouNhFQcHpkJdstL3wNNmTfBPwa5jauw
SUWSG1gKMjQ3Oa+qdWH5Be7QA34AY2u0NqdIrqGX59/LqdcPWN+ibK+NydaTYYxo1U3MgLOSFyfO
XW5Y/sKtbAckQlhsLN/RHs+3d+rZfW1vMqaFbRW2EfHZ2Jk/C9u/vvYQY20638iJwWahsGKbxEW+
ylbm+wtCWWl7tocWMA3N6qEuTJPQwsy+skklXTT4hG/JG7kEPD51ErTYUZs6V6noBKe1s0Spq1AZ
v6S6se/KoF2KhMm1btaFCeVNEfPIEKuQLZUIdln7cb7LJ4Y9eCCFYDTeJOvTZLSABU/dIazRZGuE
mUHYCVHenm/ixFChCf5lBdTJMJjMFJWryEVSJOXBV5xtnmMrGfKdwPKX55cyGT7rPZOjEJFWn7xc
QMbUbb+/QT1o6yTywvIgV/lVCdYmiOKbzDOX0kBQtf0K4xjgn3iss/qliVPYfg76fmvrYAvDUeNJ
0C5gB9ko7z0PjlV0k+BSKtE394AHUl8sRMQ9YzRvu2FZIHcW5r5p+z/nn9ipl0LRTNdYIjgjTsdh
3JoR8gCE7HYKIrDB0AJG/up8Gyc262Nh7v+1YUx2DA7xCJlZAT1Boof0dR/2bHyKe78Euu0k+yC+
ML9+ng9/vBpkR1RUKd1Sd/r+aiIBLBlNaHFIbKH+jpPWONSBk+I/r5HosQWD46APS69Cg144YA96
D49ynjb4DorauC9SI3mQNGvUdiWNTuVSIkyscZQ7Xa3/wCw2vRnbdBw5Vh+3l6YGasv8vu+/3+ZY
ipiS+e5EQbgxjIw0JxcpXdM7u6SoV0ke7kodzTC6lz2gaC7ZyHW7onCM03iQ7z3ff9B8jfnXCAZC
upCiUnySbthptDstTfQVIklwWFjwbr3UIL9U4ikkpRqsg8LKFqFcxbfIag2U8mAd0g6iXwlYdw3v
s4IA5//pPZzXoZEADgrwSEtdky1FWd8aCbzCvE09fprxpzHCetGVnbqQfZUwnMBN0U5Sjw3YpSyH
rjO2UtIHYG5w15aF/iZ3lrIsCAWc8akZ4Naa+3SooyOxY9duVO/rJPuwuxLcb2raSzXX5I/UGPCb
W1G1yJmdC8t2N7mvLKHGH/0uupFhSIQGh8+qK6R5DIFXjsFUerUjbauqBrbmqt0+6WEdaJFMdzLc
g7Cl8E/W4pYf3G6MNBJbX3PeQf+vXA8te0+8Au5uDIVu4HhzLmsU/JI9LJ8cFIRZKAF+w5qAB8Dq
x6px+wfypc2ZH2vBtV3ig/ey9i219L9Zj4uo0JW3xHLapYYIdebhSZ63rv+cOlQ7656bJD8oxotj
BLxy3OP4LF2NPoLL04HJ7QPNvCdQfJtaGRpS9SlsI5jtAYzW/CMrq6OL3Fb1qve20kLIpxyJbQOD
jzQaB/0WfOn5z/vnpIvsg+K7JlNwo5QyWZ+1UE2sztO6vdLdw+ZJMeVb1+2l2sLPVfl7K5NVmVVU
ydvxzanQW00nW8XaS1Boi3/ti0Izn8sH8bHKdHde2p4/+IbOzKGDzzNGK6bpr1JXLGPV/Pd9Bus+
bXDOd8wft0uiM1SujE1YUCEq86qbUSqfmcHL+R6dmuC5TOAszT09QrnJTrBxyOuwPOZC97Y29nZ8
Id7k58vHg6AQFjSW6n4KAfpUtOoQFpTpAFryyXpvFF6Ndnm+Eyda4WIasSNLEfW6afksNQH6sVWh
XF7YoEOBeApUvfrfzr90P/pz6uVETMAdmiIUHMZ0AKAMj9Ii9kZFQfo3UWKDK9tyWwt7lySSO5NG
MK3nIjg+38Gf28HxNlM1UTJhD/khLAqs2uHr7eUD/JlwgR9OLHqHHDUMFjgIMWyAxb7w2f4cGGOT
iA65hFAQcE9W5RgvAkLlWD5A9tcfG2V9oUc/39n3vz+ZFihccWjI+fsJOVyz0qvf5N4/4JJcxEG4
aRR12XjhEsY72CgI6+ljFMAUkhIc7b+8ppvrA9sD3V4MqrGp/ScttB/8yJpFhgGaMXtxaxKWa2WR
S/0NpdV0biQmlVVZeRwUY9VXbw6n+j7HRI5bzMeQCGQy7txlpek3IdMp7o95Jg03eQN/OonY/hZw
r7NipQU9Dg53VnidNpc18ein+T0u/kXHxExOHvOoDj8dlK5a3Lcwzv1gWDc4LPxGBpSJ1bRo5/VI
XC31WWnHO3AT21IaHbZ985iW5iYCcI0Me14BEiAZaMb1zHZ0/3FQuKA0VMdZ8ftOAhKnQaWSGzg2
dz9KwSyaoRm10AXruIfZBZnFKtSMeO+qeKwlwMWeryp3QZeMT9u1tV95gPBKVkT12EuasyBHCxKU
WLvmfnhtfZGTURjY0d5xzZT/l8tjIYS8MnLgrecH0M/x+fmLOSORF482czJ+JF1kFrpic9/bgHB+
Xcq5vrSeTLbvUuFHfSaznsjZ3zBY4/+S5efzPbjUxNjDr4dwFfl/pNJE5My9bl+Bz28vTL8/541x
VeTdjiKFn2L+OtJdBaNXt7cq1o5oIfy3op5XXHYFF77nnxOjja7NGOvtjqqiXf3emVzpxFBnSgPb
yC9vudproSP4Lj5PZWRVOmKXpaZ05QrN+zj/GEm4+zGKTfTRKC65r5YpM4z//cuDJHeh93u2jHsn
NNa1b27U2N7W7jsWzh5Ve2a9qNF1Yt8q4C6seh9VN7INnggvOcYhEvkApCjtsjNjSATRjPgnnD33
Xvtom0+jTblvb0ztw0y1VS4XbOGQkFYfVqWBUMwxG42u1D9h3Mz17recP1VOuypxEtn5QcMUpuoP
Pa63WJfgKVggOYDp9n/D4kE1dmGzcZxHJ75rTDyVYypFsBZUmDMNgFLRLqu2XUR1yHbyURp+BR1T
o/bL92IQfmQUhD4t3nlQFJLko2zp4FbtrnBldQ7elmSRyf0K8dMsdt9JCMam78OdfG00f8aecdEC
MU6EWKl5D3XZv689oHWYHd1+p5jJY+/j7Rwg4ZWKOe9It2o1IgXxmMJuXTVFtWhcDzJCPNeN/Bok
8UqX6wWmonlpOKzvxTwQIIxbae06EAPgI3hY2Atg/E2g36q9fS056SHLVXj04aKFCyRybyeF0nLQ
uoXlOegTh/t2tLJ5bX/VEQ0APSh0sWnXd7GHSyqrlj2hE4kt8ahw7uEN+6iaaOXFykC11r/qh+pD
crSlh9Z3LqXNu673b2rcE5NgL8MqXOcALWep26673H5WgULMfFj27QjYk/8CMV3WnXFvIrfJ5JsK
Sz7gVZyBoJJ0CGQsSU1+X6tYBqFCp4N7pCgNgcHHOZx1kLGSWr8eba/G4ByDtJl7jvSOP2LTaPA9
Av0tqIt7YXVLXVNeZMkCihXhiwsXFJaA8rzlcrOwYXoOyd9OdZlE15b52nkECvAjbNJgjV8e4b25
NFxbjQyvxE/WfdWuLEbHELDuxWW1cn01YMCWkFtDFWixORfd77Ly2IndJyOmrDNAxL755gO/DDgp
apLUvspyHEzNb8DkUXPTmi9V9w66swqePLzr4d7sfxXqGzQykBl7Y3jUQsIUwoWwsHdFwA1be2nn
DcttuZSD+0i5VxptqRMX7QbGPAirrR+MiMYPKalBCoLyh5IkNy8Qea3hDqVbbD1aoQXiBOhKNSxS
PZ/Jfs4+uwJKIq+Srto4Wrs08o+oukdvNw9NBW7YdZR1KwArOz9XOdXxFvKOM98L4GUcqNiqjF84
j1WIdAVGNFv563UbS3r10pfSuPItsXN897dO+rKLFCCy9qX1KMH1JGh9WRh3ab+Lu0fNuNfhqXga
Ck/O/nF/LDjNiES5VUz3zrNDtLRlUC84CR09CxpuNJg7r5RHnXvEe5Bv9VR+br1ybssE3sLZUVIi
X4xZKuG6iZ+L4Zipj6X3KxesBRCIfRJWlOEhSIs5DJvrEOqy7pNU1MggAlmfTZBIDYTu31JFv8C5
xynI6ewmLO98UOuAnLBkg5G6B/+1VZnrVJ+anvRcRugOWdHUN2Copv0UOS9RUC1UsXSIviqtFyt9
x7xTyC5YhNvWhXrtBzxVxlecF7NYqRdR5c5aa5NgZ2VmLfCq9/Kz0u0061fWb8OSR9e9QA2tzF2i
CvjK7ziO52rirqSCfO5GMskaSIlSMDa6+zQogOvzVyLT2WvA38X0jYlu2YGeQq21camvDAlOXuPR
jFJrpkd9jkzIudbqleHuM3AxVvSqxr9AXs5IQJ6ZMgJxfAWaZ5XbIgjXpnAXJTfAQ/BigksEnQUR
7z1oHwnoROztvdlySpiF3a2a/pX3N8yDTNl1pnroy/RXZNU7tTa1WZGnq1y5lpNDBLge8MEqDPxy
2w0WZwCYQrK16QGyWAVG4PF+qrXB44VQkF5Ef92MTfnbSP8VV48CgKwB4c0gOAHSpWf9IqFhlpTS
3HVudHHvsvCYRPoV5YcUWtsC8FCVv0feresfpbZ85Wpl4TGyEmWYZ+G9aRL6UsRrs7uRyUBq2dwW
8q4aBrholzYVaJB+LriKjLpDprY/GgUniz0a19xFeW7szdKCfOo3He7Edq6DkY6HD8u4syUVM3G8
dLI/ZnflVksVdk7uv6UE6WRsxhsKVLmz18Dr+upw3WOt171gKcdX7RhIQi52BLtKQSydOu7CgRsV
1L87CNEDJx8sdDcUpNdlbCxSY8c93rJu4j9D7274OuYolgJQMZZP7cr5I9JbE2K5cp0gbUiD51wj
KEeDSBcPPpSVl1CN51mXrHpxK5ptEDzaKVhTzgPOSDTJ3BlpJHAV5m71ZhJL5NxTp14XxiFPF4ZM
GoyrzUztWSsIXLGatcKnEotsYWRkNEH4UQMXDEvxFtr+OvONZZWCFG+Lm14Co9fxC2AVHjJKMigv
1xUwWFIE7okZUixIUVlJsSQC1Z9DLbe3g66g+AV7Bv2diMBZpeXrBliFFcFRsK96XSXfZisH735y
Y9c3svqhlYzylH0FQSuD6wBrKYAz3Dmu+9QkLKVhfW1KbC/sYwECx4ahWcHYqrqtD6AIwsos126M
od2GPsMI0CkZL80fibjc9qkptzqsW6e6AzUXlE+akcxShzdtzjTtxYY+Upjlziol0BzKjO5e9Z6+
89JcXhty/dZE4ZqwrYeuqnds3GCJxzNXeW2wYesc4oZcmg0S6t3yT+E/Vdmyd9cAa4X57OjXWsrK
FsWvMhBtLbktnAIYkba05F8mgKP2JtRokFgR4J3kL8WkFxQJkV2YWB31UFZPRfashndmT0GewJKe
azxa9Tr3aDjglvSFLNmLEH5YxlFeq/ej+REoVGUQZkXcihS99+VthrYzkXaV/lT4LARsrVr52QRX
6DMRe8FRZHuXOIgmfhfiOWFF6UZyu/9cVzeevNIBabJh3GhxN2vzlEf14bXD3CYKxAHfg7CbhWYk
a2YB8C4knrd5fp2BIwR9LN/mTN5ueGeHt46/HSqP/QDJ6x38XQpfWoKoZi0DXSb/TCmJzpMeDfeu
N58sZxn623w4Um9cyNZdrZMHbK0TmcN39Goo8tLGzmyzKJVRhnO63ASu4M6brVXTYleH55em+7Rk
PzTUEG9WminmoSJmaX/fNs1iMA38o0+t9CuDD64dqcSYxX3o3MjBXaw8R8WjDnJDR1PolU/YIggm
P4RkLDDO5gpAJKVgZxM+OdnRlKCV27AdLHfhcagGqAtcHAu2OtezDAW0Nrf5XBIu+gwwxR3Ha16A
pRFNxOzvQnFlgTFwbgNBMTNjQYkN3Ob7yI4y/L/nDx8/z3CmwuU5ji8NzewPwYsf24ingsbcGyMn
yx2jLOTUeNRt8Xi+oRPHXUW2ETRZCL5GZ/b3M06SZkpbRY2x1yXnVcmyZ0jl51v49MR+LwbQl/9r
4lMT8eUYxS4jrqtOGHvZqeSDq6veKkta9bknjIqknBrro1RIdyINiShK/mqyvU7jhQCB5HZ/YAnX
7PD2mSAJAFyDecDv1i0IEuu1qlk6VOdWLSX8t86MgEW6BWThPokunELHp/C9C6OzChWrgZCVjNJJ
FTjqoyxpIpSAbjdm/tj+UO7KUrVvNEA9szZyqM5x6UAMQx7V26ys+835h/jzNdkKVitcx6QPo08a
x8uXZyiXRR4ZUC32EXXCmyyT9SXvM/1nxQMSVsyaDtfdFD6nMstArezG5hZrnxD1Io5NchVq1wDX
/7kvyBHx9cFwYK2feqgLOCe5x5e2D4vbPj1euiH9+elQmzAssh8VeUwOnlRY2obMk0JWuGtx2k8m
NiQK4T3LZvGPybXoEMbaBPIA6kTj5zqpD8RZVuqYb5q9RxQIh8QNMVJEg5C3RxLN+Wf2sxRhY3RV
x39pVLHHqufX928Mep8ge90HLg6DKijddZrnxe/Ed7p7kgL6pdJ05cv5Rk88SUSHY5EdMT22wkn/
NLeLREHpea+2EnxLUq6WuQBn2ljY8M83dWJ8GybFNvtTv8nt6ff+GVopbMfJm/3Az7lPHJmbN10Z
FudbMU81gzScb5giOxbCyWzHvZtnc2bijfWIYg1A4lx8UXhRuDU/UnJhF18H3g2rbb4Pgry4EaqV
Pthml+9qggufOjLHrurBDrYump1l7nJzltbYJQDVh3dO45CXNWRiDhWMzUVOsIGTI2pmJc7dfS+B
pUw0Vh8hx/KqFtFf2anJqEn/h7Tz2pFbScL0ExEgmbS3ZduzS6bV0g2hI0PvPZ9+P2p351SziCLU
Z25mAA0qOg0zIyN+Ezfb3MZWJjO87qaTfZKdFlln3UvCPaYix6SVuptYDUGPGw+uhqiFUCiq5DhG
OXmI+qfW48UJqUEcoiihZzz66k4tJP22SWmtG6EWf+kDQV6o94jAFaHn7WtNae4GrH/36PVbxzAt
IkdOG3QgG4AUv7A795+zFDVdilhhbm2NsupOdeh26crWvthlCuQ2eLHWRAyBJjCt2dnWDkXdNQKT
KxIIgecJd7T+OnKnXl/6tSjTv59FUXP4liM0N8dCwiKCiXBnas9/HQICmjBp/tvCoLn2NoTZDvIQ
jwzEpFpvJ3hHaC9huXJEX+xgml0Q3eh+UX+9BPdLkemjnWXBJo6/usbLGkj1onsy/TyQiQkoY8Ca
mX3yvS3LBR966Kiu3e/1DH+vSHLHFBl9rm1ldFFnfsesqSaVCTKQy9ugSyxv7BQ3cAZbnhwVtoN9
62MNcT3K4rgAD09MIPqGc0yigZxT3ntj4KTUKRvtlPYvDb6aUryyBy4SBUXDYx18pYH2AenbbJtp
CdriYA4ip46U8GBUZXjIbaPby5322bKNAsE+W9v2bVthnOON++ujvNjk3A2coDbtViQeLnoXnAfq
KMO1e9Rq2X2UXU36UvVuilUPtZProRaQrGC5ptaO4ESmYTnbKWOJmpffRt1jJTXpQeAbdqerCJTW
neXdGz18cJSLBbL0w/gomRFllI4H0PU/Ymm8tq2ABiRt0dmyb7+4WG2Vtg6q7lF48UdSeo/jNv+V
6uiJXg80DWaW/9GxFLJCiQYQ7Zwh1yixjyIYOYVP5SrcIJdvtachRADicD3QwojeBJraIWfHFLaF
je2CBn/sscsqbUi7foLI+H+MMjupMoz4TBwwSZHGm0z6hc4r0of/ZSBwc98OpNG7FismBoIS9hh+
Qiu4WMsjr88VzKC3IfI0pnddESJK9mN7zKRv8hrM4OJzlsm4TRCLLLwKBHS2ydGRr10YX+1jr41O
F2MZOI5HC/hH6ottoheHsXM/RNGwclotNL0MmuPTWaxMikvTyM92gVWZnPBq0D1m6Nrkw2+//Vyg
N6n2mxpFh0z//vdrhaIRRxef8wSreBsOJ7fClmLRPnbjSSpVzDP3Npiv60GWppKHhRCgTlEWmj80
h1CKrd5020djcu7UzWd8Pr/2Q3QfycgVN8L+liv10Yo7a2UyL45+1tACBGhh54ZKxhz/aSNVovVB
Oz7ScaY95Yz6Nw/1/joVK4fERSASGZ6GJscRGA4e7bNpVJMcymgROmP4oNkPWvrZrV8bLXlHGAPl
GXicis1MzjaH4kJCjwwd9Zn2VXG/en64dalqFGqwMnEXhx7jgaQGdZ5SJxf0bDyhaQGxj7mZOwSR
Q13ccQoeNZTyhSaO+Dpd3x8LiQ1IPWAoE4cfGtlsEzYtFUGjwEBlQP+R72ylY31xWExZpkVCw4e8
UOfAL7EJ7IAitzWmu8KMPg3olPqB+HJ9FH/gt29uij/ZrNBI/0yVHGC2Oqg5qZmGVqcTYcdpVff1
8NETH4Po0W0+BMYRexOlw3o2RT6//5Cim389/uIwz5Lp2Y3oynGrhkodOJlv/KJF+bGjTMFzBFvs
64Eu7/8p04GNZqkUd6aU5+1ul4oCXhGqDo4o/L0iaUfgTYeol/EbdPN2U+r6Y2SMO61IH9Tm9/Xg
l6OkfED5ETqLqbM9ZztTHkRsNXKALcgJV7cYi8Jw5Ya83I1vIsxRSil2VVpuEAGcDm2HOB1fClMk
2contjiQP5BbNqV9gRjGQMYVvuJlTo/+3c+++WVYp+tTtTQQZv5P2QBBmTlcvG3suBjLNHd6sDXb
bJKrRB+sWzncLxH+4OspjlGgmgB/F+930athVCpljlELPpayShfM32c28KnPaag9WKOy8wPlNsJV
oqOPdH2MF7MIxBCkIf+B/LkABuwMCzNFZXSqio5/FUrVAemfeD/q8J+vh7o4E2ehpuk+u5mlMPOU
xKKpDBB5jzH7LhmsPQiuRH3MgGNcD3aRBhAMaCsQR2qPrMpsm+PRWaHmm8pOatTtg22N/dYSbX6T
9G64m+hPO6ss+1s/whD+euSLq2yKrJLschSjqDKvoeGdVmdV7U5utijFdLmOb1DyYOfhj6zIj9dj
La3eeazZlBZFLlyz82V0we2tCJWfepcdyeW/Xg8z/cybg/nPkHiWy7BQ1At+p5R7pUBQenRks9c2
SUXBxNfrlUxqYd4QbIH8jHISaM45g1zrEZoY3EFyhIrn45eofBL19yr0/37DW9A06Q8gIS40dfoz
znahKOqoaLpa4qP2m2PSURIuzE7AVPLFyuosbHg6rtzo3JxM2vzhXKvSkCpgUJ24mTqtX4ep2ex+
xMhyk7crBIqFnUAsSg/IRpjkArP9HumGBF2eYQXxXQjqyP3c1Cvf70qICzWVIpB0zW0kZ3I+jl5b
5baJ/vbERRf0bBRCebs4MUrrulZ2zFh86FIKcivf5toQ1Le/P5haloqaWdLTr5C18GSKN0n814Bk
RkGdBHIOj3wFNOfbKFoPhBPOgesg2+5zvij2c1ffDuKjhSt3Qw3z+te5NCiKv4L7w0Ylb56k47FB
1dFVaZZiVlKDLosiiFr9ytJcZmfTqM7CzJ7Xg9TCTQ8JI7dl8ZzK4T5Cc6XDn80x6EYfS9ECEaiz
kpaeGJ9V24s2fTN8F72+K6iDrmQZy6M2LFW1TJlq0ew77jFqqkbTdR0p/pbhA94nm3J4vT6zS0cS
J/h0fwDHJ2l6u5BRGWtDNciWM/D0uf3kYh25krmDxOQ3ZmcrnLT/xbBnj/3WzwKtom/nqL2lOEMM
e6y2zVs1AyYGG+RkqzF00C7CkMW0D1Fb2hRqILyEUcJT2gJZhbI9GbFvfMl6xN19XzxGoyttqRp/
HUTqIrtuIYRlm98LH69Ku8taUBwK+G0ZmkSMh4uO2DZdQe+D72O1Y/YSluA+fldy2/vb3FMfpAEu
im27J8TCPxjGVDOo0CmoRuVTVAxAp/z2R9r7uEV3mH4r0EmbRMcALYQSgxVJdoxROPiACZr21Ji4
oULQ6raGjO+tFnv+rT8IBwQF/pwpyuxKSXFRlwo8bWT0EnSL3RwHirzph/ab2RoKZf3Ji9hqaes3
uMTYUaztolCVkPxPsr1IgUIlqpxiFhbQwbe8dC+64AF5s3Tvet0Pz+TP8kz1NAb9B2ot+kbE2mOm
VV9MvwWzVvFKC2A3RSrdjRwF9E0zlhb8QJ8GesCMaP6J++VbGYFNVDs8CGTkXI6hbWQPfmR8Z9Ze
lCS/KzK+kTgbbhLam5tUd/9R/OixKylDA89RMVyMq5+DXyuHErVXUB3MeyJV+dHQUJXFHRhdA28I
PvuMfjN2IAwrH44XbQj5WIx5vW9FqO8FqfG2yvE0TVWA+ii3wjuypPomK/UWexXspGjKYt5ihDJw
9uZRUqJTyTbbVF78ZMs5Z0UyiWLr6ofISH4I8DZhoogNhrfjjSTLOVb1E8y1ArE3ytaIp0fvsEa/
KqUK+NODeN90EZazoP3gCEanJO7DXSCZL3EAlsAe099ZIH7zf34twsZDRl7+OdAaAqxShTdNYkvH
CBGQne3DSjZs6v9uxWiySOkPnVvjOxXU7RHCv7sNXOzrigLona66r0ixpMD0wMfbvdtvx1h/zvvG
OES1qe19gw+p1yRlkzX1D7vNWDc5wEAtwc0nGrtsNwp0/1E2+pjgaQNCSTOPPcKwGysZMAIaq29B
baFQrU+gW5MFgb0ms9M1J7ZIjaVGPAYY/YD67IONP5hAVEUOIrVsoBf05vAgEjvZK37xTQsoPllt
csKKSOUPHp/1DAJHxfH1lCkRzicSw1UT4DZ5Jd8YESZnDSS4bTKgW+dr5ierxXCVisLG9NovlYk9
oR50wSami8nsaMrOlYMUjobq7XWdtlrlwhhLMHOsW05jrzIPcp7VBzVM1ypTC2k2Se70irV5r4Pz
fntC9gGPBTpstuML94uuVgXYLO2+NpTnwO2xD/TEZ8Tkbq4fywvp6J82NRUPeFgXmWLOvorauHYd
9RtU3HT/3359liOUwh4z3Apcx8ggWgOj1ZuVesri3w+Nh2o1+oHavInvxVY1GDxEHDcY7I1qi+ck
BHb098PgUUnXhuo+xHHxdmUsswvHlp6kY4/JL/CX+zIMVsaxdAXDLkCibKpMXjCgasERE4vOdSq+
cyMQH+n3b0ow/9dHshiGTTaR1XjOzVvpNGHcMMkU21HUcSehzRXp4SEeh3esOxKI/wszy2/CsGvR
yAUaPppOgIhnhNPw9YEsvQfOI8zSiToRHQgRIiiJk3W3gNhE/4DjilqtmB8s5S1ngaxZTqFXui2N
EoGa4sFIvE3mY+ST/9b+HsVBTngeaJbpjgYGskE12E4WyOCw7T1JGeg8p9XXyvpLc0cPgec0wniX
wiix5gdt7RqWIyA/hNL4CV7ed3AbLzVGMEkhPlxfqsU9B8AOhX8bVM+89MPVWKtm3NvOMEF5n0m1
pDUZw8VFYvIQKzVpw81hGyr877xAUspxUX321NcIyh32ZVsFiPv1wSylmNSh0S4EDmfwOnx7FBjt
4LdK59mOyD7hRByBipPUh7r7HUuvXm9vjLX9txZwlpsPPFK8IiBgIKJDhKNPnn31w3HrG09qBssn
ewn8FdHKpf1xPsbZRYRDtuhQeLedQksw90lQAXgxbJ5beQIcPVr5wBa3BzUzcF6U7sTce2AAFSKz
fq4ztGS44SdP93EMXrtcF3cI7cQJF8EusWcnUmSNQiQBvmZy3eBDBRQm/4a/zcFafbEu3UjTfcQ+
pCMNYeztDlGkNpKETKS8lDeqtQ+aVWHu6SiYv3Og6dIRBDAJZmG2CWUvcjtkmgwHvuij1IZfSg3T
+ELDWdf4VBbadhztLzr/7fvjz6iX1u7DhSUDgAEWyzKAzOjz8pIUYSamBInhlCaA4kJRcHQaYmVv
mK2yv/69LawboWCkywZn1UU7JiJRbDLqZaBmv4z9jdeZZLPGjUKj9R2BGNIkb0fvZJ5IxIZdVIFV
Gk7Wx69GWt/KMZcKChGnbiz+/kS06ajyFCYaQnezfMLVpbCTh9pwyCu3MQewJsmPmYEZ9vUxLWxF
qK+0m+ipgmqbH4tyPoTU5PE8xXAcj9IkiPY62dJKCrm4RBzs9KVRUVHnFhudXERVNqiGU4V4hLvi
IAFwtqUfXfHX4CmQr5jeTE1wNO/pob79tJrBRvvG9A3HC1VqFWMLGN/TDjWXwspuUP4U+WbfGF8Y
ZEtycdDY829M2E0kB3qnO6XlZqcsQCQW3bx8q/ZoXwRwnErrSfiwZGANqqfKtH+YQ13g3zaaL0GE
VcZGdhV/1xsVmjJ2JSBAJYqEaScmQpmWNbe0qOS9XCXFIUpCfSvpqZli8m65G2RGlZ2uAe1WDWmS
ywDQ2yqleLKp/zzlMJhxkA21nYH+4U2J1+Ct3UFswLJPOuqmpB9Uib8kqUB/ajoIHzOV+x9+n4TP
HozBZ9X1m23qJcO2zvGllOGgH1y19h03m5zku9rbD7bkH92E4F4yQu5DnOSDDXLptlY9+vKSpHC/
mnn8dcrzYCk06qPqFriYocKG6V8f3ek4f9y7Rqa91qrCs9czrW0epsGmz0gAPD207rvAxUS3kO3s
Ps305EHYrf6ZiyCAbpWnP+Koag4cMLjcDn16a+L3cNQCP2B74UOqqW1wGxt1vU173EI7Aam8sXL3
k6SV4z2qLfFuZC3uLEXGB1IUJqUKCjLqMIxPPhhDoPV9dHSjDsJO27Un22wqqiJxdYxTNz+4Suru
ejbHrpOwkHMDjXpcP1HeJofcvBDiENaTB6FWI+1rInmvtz7KuqrRf+v6PECaxsPvEGLqHc6FeEe5
qflxwF4KBlPkbwuKp7ctIA5UVDgC+ipojnouwk+IU2P36oY6rJaxVT5rneyu3LfTTXexsaEST4Lu
iODM+/a52aZxWxu64zf2Lo0/692AUiJ4IngXefdPE68pJi5kMGDR/g04y2AEgiKSBKzYaUunTL72
4p/UfQr8G12crCDbRFShrh97S9fTecBZ/sKu8qxGIiCwImjAVEF043A9xNKZh6I3KmJ0WcDvzkIE
BYgc7P1Mp/vd2zCrgPwX+Iu1K2GWRgIGBY05eLLTer098CJPBR1lYC/cip+KCwkImYLBaFauiT/Q
1vmW0A3UselH6eJCG79XQQuArTMdD4DwXi27+Jg0WQlrX/3RAyW4t10hvqBSFG7bGokKt8gtGLhh
esAhLN/pceLjBD3on65P8uLokTuhg4XJyQWsTu8iFckKJlm3Npnc8tU0W3Rd3xEE9Wj0oqD1XxBP
oDPEaQ8bz6mUsoLmpMY3qjDCvYigRl8PpS3dx5ipAS1Bx4We5uzR6lF1jvxxtByrzoJTU1Sk10qV
oP2ehNvRxny6bhhgneLAnVVeCas3bDegX7Hf7q3sMVaDBvpzFhy8oZIfdTibm6wMlT3Kw80BGQ9o
aD6A31zrxU2MmefOpFqx86jd3WQ5P99kNsa3RmUc9XiIj0qe+R+C0c/3Rs/p7Y2IWslJrY/krVq/
N7TOP3h9yiEYavZTHfbJrQiMHgJ5r+1FncoH/K+GbRdLwS5j/65gO5fWH6VdZJUQmBPWvJwvNbEU
elWrO7nxq4mRsNrZxa+VJVk6DM9CzB7deR7XoufecfSHCo5e0K/hU6YvdP5p0ehVePfaIH7mELou
dJs4MGLdCU3vV4vi4dbNeiyooxYD82J4FaG3uz6kpYhnm2wuN2f0qhhiV7EcM/Ng+OmUeg0Vijbm
LKHIEPnP1w74pXWCEaIIAyXqS9xehb4qkuvCcvBbfBzy7KUK6k+dSNYQdGtxZm84emVRwtPNcnL9
5xDAHUw+jsEasmItyOwbVe3YClKyZqfKX9T4vtLDfe6XK+f64kHw74yps6ISAvxeqpWMxCteGvj9
ir9mlHmJi5pYYmchZju70JQhJrVlsjLKrkH6KTakjaoh6wlOeoPf3omRFjQZNGwvkHy4vgkX70eb
qwu0g4AlMM3yGTKgctVwKPzachrjXsqhIITVDnWufUNT4HqkS8jPn4FOj0SqWTDsZo8CvffTKJY6
y5Ejd+emxZ1O4myH+cHw7Y/UVHfIwH2Dw/BUWyYXaHB7Pf7SfiEFIBWgas8LaLZfajkFChPH01Ki
abCFVax9eE8EkJyov4IYmecaY4FVdyrlllMrT4MfbpLwgwcX9nqQpR1JkoHcENkGZLVZpiG7tdya
LuXa0qWhdqi9lWm69KZgmc4DzD5eXbLz0qoH06kbJBHTDdqUSI18xRl509k3uLTTJHs0umPd72Xj
HdXiN8FniwS4re08mdFV6quMLetgiW2UfTcaa9t4xcoBvLgj/p1KbfZxj7UcqMogE6xKHkadfnqd
78xgdUan35lfLRP6ltSMl+oFpA6dD61V/dB0wj5yimK4t6BOI1BTbhNfbmkeidd0iF/q0v0RqtbP
6/tFXbpmproCRKmpJTL/wn1TditdyUyH7l1Bfy3htVl0w6Rw0JZIQiI95kNA+ljVtXiqfF6WPo7O
B7yRqfLl0o+q5YEEfKfdBZ7r35ixDXW+lNF1QKZ3rzd5fTBFV+zTiLdrIcsvvmnWt4kLNiHwqRRW
1qBEcM2Az14f2aX6w7RTacIB7QTUhEbx27MrtSqgW0RzVDysh+a3Wwc0d1U7RQsPjbaoUeWbCfo6
uXsahzxRsy2sSBuZDqk7KRIJZGYGzWfV8uXf8WhKXwe4oIcI3Qr0bnj9vnrkhhwUhnzn99ngNJXX
7QLN9DLOZ8Q7AsstHzULKQkcq+w9lmsfcqkQD8gANbvYGIoX+6/ZXH+GbAGv4rSexP/eDhmzjGos
MS9zgpGmv97sDbFSJFo8Xyjy/v8I07+fXQhBraWDrpDLl1G8891mRxt4Lb1e+h6QlccgF6ufC4RJ
o4VtHLuq6bhe9VGRhjtCPl/fG4u3qvFvjHlKmneKWqaNbjpZg6+pbeFzmWf/VAX/I29TR1PCfd9L
dynu76O/pmW5eLCcBZ9d6Vqt2UnYMsAea9kYz+ua7rpFy/z6IJfu7vMxqm+XaixADqL8aILQ2Lb+
xqyfMKRX1yxhFs+PCQmv0FMFeTQN9mxDmJVPzlikZAgv2Yiw76QqQ7aa7sKV63Nx550FmoZ7FijM
daPFE81yRm0rqPFYK+fF2u/Pbk6/NKo2qPn912ZATI2v+PpyLP3+ZGHA+5cX6oWdjWuNMD2izELu
AvWVxK6faukdPRgcXXSwK4C/Lj3RFK33BU0F00krdIc+eK91+o5V4JU9KYtO7e35O0jKfc83WsGl
GKobI2uTjdSqazt3capoiOD3BBr/Qoq3Khq6tXQ+kSBOb0bEk2xj947FwJ5lsmah+zEX41cjP1CT
yCar9rKDqL6jjryy3Etf35SA8Vyk5HHBT5IL4CdF5tuOJ98AT9oWbroNo7tcj1e6fIuT9W+gP0fd
2XcBUEyK2pou3+A9kmAiA/jrHXNFQw/gOFYjF9X6wpYzK80i2zHl4Vl47vNQm6d3hDChptEEE9Th
ZieiXRmDp+it5fiyv6najTz8/m8B1LeHB1rn4JI8Hhd5sgViVxyu//zSiT5V9ybqKsjLOSjSH0F7
JS4FISo3rvTTMo5qcbweYumcxRgSxzITavMFQMbNlQ7BQ5cQhYwWErqHW2u0ET/vR4QrGzO/MVWE
6a8HXdzElsmpO7XIaVG/nbYGwzl/8Hl8luIl8zB/0++z9j5bW/4/APN5Csx1D9uYXUbnaZbXe3Wt
R01c2Y6dlSc3CP8xdemliH+OuvZSBuYTWgXcX5GjKoBOJ4t5q3byIgFkG2wUqYRdLl6DvHpW43FH
6vLaWSFyeNK2FtTdCq14yCX1i5SHH6luvCNbYYKQB0HvWLbmrzrDqJsQvJvtSMNB1p6HNcLNYlEX
EgCwJSq3IJdmayDnSl6rPnOTJttSoUi30bRbWhaR9lETu+KrnB1yulLBlgbJ+NceLySU58Gnw+fs
cOGhN5S5qG0nzMbiH7uo40MRWurKo3Jpb59HmeUQCWr/lSIYoo5UZjOaCKw8U2DdWOqLMny9vqUv
PlXB2xstAm4VmN4XLEQrHNXEDsrkhKSm2NVjTcUTSSivq/72g50C6SDQuSXBzMzrd1ESBUHThMmp
66PwU6oH3qHIjfKjOSIsBBcGhc+GJuH10V1cBn+CIlZDSJyF59TbaESg2qjT5KRURyq98UrPae3n
Z4//xDUpUPdxcmoVA+8Ta9N8uf73X+yE6e+fRPgR3bbki9eoneqDVWpeclJD/buZ39nGVkrSu0ov
7n0l3F0PtjgaFIpoNqvT43d26yi2V+NmMqanvno183obm2tGLpcueH9+Gk4jEjEkfvODDRAgfLmk
Sk+1hoCZnY2O7lpHKwgPmtciSUNntP2Qb1BEq47qKD1mvuIUsnWT6V2yclAtTS1iP9YkCE9aJWZr
1/tG3jV1kp5aLA13NZ3MbWMgOMhOmjTM2mSLcc8akW8xKKkiqS26NBdOg4mLMWWq4NJoxfWNPaBj
mNnhBtGefN8X5u/Gj6X93y8qEFIYP0A8ySdmx2WReI2Q2yA9lUDb7eA1pDd9PcLFpciaottFQRTC
FOoNs22TG6NXtz0TKayjGgFnPqj2UbQrZ+LSOYX3K3IUCOoTZvorzk7eDq9VSc215OSnyQ0aKsdO
Vp4q2vnXB7O4QBBykOhS0J0yZ4lR4CpKBEQOILby1ca0x8vS3ThImzz+B5zJyhZc+uBA5fwv2Gxt
NNGGvopH+Amt7Vj/rYIBvz6apQDwvXT8Qiei43zxs5aPvdCj+NQot4F3r6+UDRZ/3qa0MjFsLum1
ERgTdDus6ASuf2NgpmXWawzelRDzbB5O0Bh5lhSd6PDWt6kMHzPoTX13fZ6WVp2CH9gzIDUcfNO/
n20uuH5DKZdqdBqphwcbS25DpPKgNXjIRt11utZX27QxvLXSztKmNoHFc/qAI71ot3ttAYjfaOMT
iP+tJ+WvE2snjft37DMejhQjOASQUJrtM5OSjTImeowNjrsd8M/qtP8YYVrGswkc8Jz245AItU11
b1PrKw+KpW1AORgqN2U8uFCz39fdyvLNTIpPo/WIdmG/QrGazvo3+TZHGIhhe6ICo883x47EImvD
KscrqYVLDdqLdsK2xZuL28eXHtIwe8ehfB5vdpiBMtSCzC6ZLg/CDG2Bcly7aS7z5NmYZnt61Ooc
LnUdn+TAvEGQ9ibVDDhX4aEJ9LvOQPEydNMbr4DdqGcPjVk8tgES+HW5a9xwhXm6uHwTwZVNSNds
fg7RKSvNDiLlSTZqxNSqz34tVu6HpRDwQqFUklsutMsKycjyBLbpYKNuq5eaemeZYL+vHxT2wkaB
4TglZBQxLvS7JIxPotAdo1NUQRj6iMK/Fj4o8WOmP9R6uwml39fjLR1MJGMot8GJMckD3n5Xvh5q
ZZtk0Um1C/T+W/smidHviuJH4A23Tb2K1l8c4FnA2YcmtUVY0cSNTp5fP6clot6BVu2kMvxHhOl9
koAwxtqMimbcv2cBzyJPZ+XZEaLCZBqDMYlOiDz2YucnK6iLxQ2iktuC5uTtPs9u80ZYrq3APSuD
D2r8I1z1GFo6zK2zALPUQa+jWgpL1qpt22GDv+U9OoQ/hJZ+vL4nFuNwCip8SX9Ao28nCuacJnwp
ZIlkqGt9Zt0DCLyJ63it7LgcCOQrGC0Ez+ZPeStFX1+W2AuKrj2ag/YpwFjGFOnP6+OZDrv54UsW
/r8ws0Q86q0Bjx/mTTfo0XqQVeVkW3jS3oTz9t9CTbv/bI8pcir1usaI8gnPqT+n2bNq/C6LNeTZ
9Zm7VOfCxTyJM/ay1N5b3kEuncz8W8YTx/u/s3ahzoWd+f8LYZY3anesfiIvfn2yFs+e/60L0oFv
JyvWu7iKmunsARxKX7sgJdJPQnEd0+s+Tr3AlYDLG2GiqE86cLRQ3gY0/Di3QrvnC7WRQjhG2cE3
NmC6rg9r8RzAyp43i4znzTwZEsJAKK+Qo5MtvUKszL5c//nFQVCWRLB2qoDOif2Vr8V95TJruYEY
i+K2t0JzP2gpvce2Xik/rMWarVCf1lZiDFV0MgX47Rut23T6vhhXCuprUWZ3kGEnNsz5nDtvTPVN
ldmP7WjdNpX2IdbdeGUPLG46nYoUWHj9Eq+RWDV2aaUXn/z2LoYnnA/AI+8ixLfi/j0XwqQkgvLt
gtCXJ7LaUIskPllYFwQ3axovi2cAbS2knslZabq/3c1oiI1F7PM4Ku3vsvRB5D/a8OUdew0MLUxX
Tb1ESrh5XoHCYwRYdIz6bRhv2uQGm4brURY/GBRXYYfRfgaK9HYgGb4prTctSZ14v8DEHsHdf7se
YnGLoU1LaRDJZ+ojb0NIKGEEkRnGJ6T+Mty5x81kDrP2Gl7I8tGUNsCGk0xhwTobSJyqriyR3J6U
prj1cUSlyQ1zu7D6f6reegSM9DKE45oA68KOfhN1GvvZnZNlcWyYnsddIA23ICQajAvG32ovfZfy
5pD53cqhsLDvEJKRKcaQ51CTmY0y93u37eSIbyf9aVn3ZY6eevr3l49G9ks3D5HxSQ317ZgA3gZ6
YvFeLsRxHJ8k+ylYMyZb2HU8xqkosS1Amc7RKnndxGleGtQW4m21bde4oms/P/s6rTTNI9Xl58eA
3vYdZ8z1Hb30+//X6RcpYVpU0644W/W69Yc41ZLwVIttOWzXFmDt52c5U5Pjltkb/LyXYLDwuTff
kSlpVOt5ciPnMhX43v79lsQ9mcdacKogy1joIVSqfzMEycYU7cr5svDxw3CdbmSI6MiczO6XIOnz
QgXAeDI1GJIwkNQM7ygcdHsY1tdXZekEQPJrEtSDEsAL/O2oUlfK8JpqglMeiJOIjRu5HrdJiuRJ
1qZHFcNASoIrZ9vS90g6wNiQwKa3PptJ2W9SL5Dy4BRLntPb6n1XlZ9N9z3fCyAAzmgCAXOZzaLC
pFlaEAansTh545NYWaSFDQeWFF97qqI0JOeUu3YM1Dxt1P6klgfra1Dvry/MJYySxtD5789OlMTq
CrOQxv6kYU0yyjVY/6dexfLQ2ijJXWt/yqpbuXkUko3XzkrwhQ0IhIPaOAaIlJfn1YkktfMujER3
SrDl0bsfMaYMqeMaK039hc1HI4rSzlRiRENgVicXyTiYlu91J2HfSc39gO1YPn5Ty+di+NL9vYYZ
jEGVOw5kCiibixaySOJgaCXRnhLbf5RC47nC3wSVlJW5W9gXbGogNjxHJ5WH2bqFTR01aVu3p1FT
N4P/YpZ/X2N+E2C2r227VoeibdoTRMUmO2hrngXT5zd7fb75/WmAZwd1hXmKrk2/byX/eNKul/em
93Nlc18gWhFPPJ+k6W84izGGih5lKmw8KZX2HWo6sg0t5nnIHww53lvpfTU+GIa68skubOs3UWeJ
h1/LSUpu055y4GEDUqjoYWCfUOwbjIGuj3BpF/AEVUwyD4QQ5rJvgd10cabk7SksP+pHpf10/ecX
vhyMTP79+dmX0zSy5iYmPz9QrIyOeNHbzVOlbyv/WCSv12MtDwW5fK4+Wq7z4xpzWq8SWdaeWumz
gpRmLieH6xGW1oU6tk1io9IdmffLELGi3leqzSmuXzVMHrmH8YRwAW93x+uRlsbCA8Qg/Zg6f/Nu
q2SheCXnXnNCtGsTaD/Gl//0+/Nlz1Op1Xovbk71c6Xsomx3/eeXPs2zP3+u9NeJPIm8mj9f6LdB
eD/2d1WxkqYtrAUMiwlkg6oBKqezNK2qernGe7M+Bcod7b1Y3GR4iFQrn8dS25swtBcAliMWMi/j
DhEcaSVR65OlUSTueixYX1P8XdWXLv6MDlO6b42N+RzEyF8cKmWrezfXp/JynDzgMC6AqqXSfVem
fz87gdpOpEOi+oyz/JGNx7H+nmWPqxfp5X5DWRDhTHB+NJr4ZN9G4U/ISHLsiu8UweyswP1vJYFb
izA7CXo1z+xiioC1KH2aPFrZcou/j9Yt2YBG13QOXJNSc1JkU6tT8IJwf599v74MlzuaCWJu/uyD
yxRALeKyzeWwBs5xg38a4lHJmt7DxQh4bILjAesyNUEu1LbasB7ApBTSs3G02wAZvTUi2WIAm/cl
IE6IWPMDMnc9WY61yH2OHzJv+/cK29Pff/bzs52Kclsy4K6JW2G8U+Cuh9JPT//bVsMsxvyrpwMW
1W7oPmNrvdHR7u7W7t6lSQKexgcPo/TSwNsWlYdHUWM/Z8N319on/lqd7GInMYTzANOVefZBGxnm
mqpd289h2JR70bao9zVxdxcVo/G3BQVCcUKaiHoARmV13oZKhdSHmMtjb6o8KnK2LSZn8GElyNKE
TQo2bChkpgFYvg0yIK2reUUuPQ869NsJtn2rqumaz9xiFIgUk7EYX8j8HO5Q6q7UsvBObRq9UiO5
9zL1b/NVZmuyLENhl0AXHbuuSM2B/q77HNaeY7fdU59FK4f50trz47oOJ4Q+5PwL1FxP0zIXQ08t
1270OgAO6u19JX9HGBhQyIQoGCFwGL5dkhhlU7eNbO9kWq77ESua6lgHKbblw6pE4NK6nIeavcvF
qAxJhxvkaadVP0T14/qpu/jrf45dfOZBXs1+XeuKwSiU0vs/pH3Zctw40+wTMYIESYC8Za9aTdmW
bfmGIdtj7gsI7k9/Ej7x2d1oRDOk/2JmLhTDamyFQlVW5hPok6BUHlGo76X92ktItyo+oAmgDgLS
4gJo5VvpDFZJNwYb6++2eOURiJzFm0skMrUHkmYHRxECJuorv5jdPuu8InnyWI3iwqbroMDr1tsu
W0N1ydU9excpluSknjiYYWbWwJcsAS6UPJWeeDb75cc0La8JX3aInV8grfb7+jrJM35hEnV1KDsR
EOGoEhVjmlEyR9hwM4khOQ6SYvdgzqDQXMNdXfbWysGdWFK2dgO+fPgBBj8AYSW055H/MqS7dl5s
0gP65uPNlNTzPrUqMJl6oPspwTL5lMCprCWktEN2gfJHC6mGgdHPQEOWmCJ+qn13w6uPBqTAbOfF
9lemVrM5wSxkQwIObHUAEig3ntXNxJrcLn6C4nm8sdPSOhAfRKtVk3b766soT9PFKp6YUua2KyAU
MzRz/LTMQwhKmwrCs0UGTWCQXbgW9MD9YAHapRjWeJK1Oxbk5g4eV+gpUs9GmTUzGUHJEuYu+AyX
tPmNLPmTm6efs2b5NXbWFzQgOm8NSOVOAmwM5XhoQKDWoxyTcgb+u2/iJ9d3j4lTHVv3zZ3Yf0wg
OYanA/IIKjitqe3S4TSJn6oxH7ej305fK7d1t1Ai9FYejHIbqGsn65YoHYA3BJiT89H4fDIR3sGH
MZaJ27qI64NjgtdoNmy0L3sDlOLr8Xh9v+iOAG4YiQhGDxMu/3Obdp4ZIDm24id7SraFQz6g5WPP
rHJP0nYFhqQ7BRLjjpcQLKGx4txU5OUjgmM4GOLu3eGx7X90a7yzaybkaE/cplS7ok4eJ0+8hThq
/FOwBzq8GdWOHXE6DuU0L0npxAjx46d+HAGWKfLXZHhz+VLakHAcuSTAVClRX+GZoz2AGPup87rd
wh7axd2V0J+7vviaq/nMipI+5Lzo+xnA8yfwxM4h4PrFTeWBnv66Fe2inIxF2dYispZmmCNYadJX
wq27ocY7vEP+/z12UCKQshHADitbuRsa0gwLFh8e8Jg20T6Hdk/hee/YxiAEBZqOgJnkIorlqJSC
FnuMQjC7o4YpqnIHlqIPbCLmO5YHyF6UyOV4kEZWdjMDoXnKKrz14kRyYIdzTFZcjm5tQF+MMjna
HFBfUNYm6VGQMbo6Cst29rfCmX/l7mLdJTxdK8npHA2ifnCDodERuA/l1OQRdyrSJFEoRME3Nmnd
Q23FG0SezYZilVbuQd3WtiWDAAomQMWrZa2mZYMdtXDbWXQYmikYpmxldXRTd2pBCdEWx+hssJHE
T6A2y+lj3j68nagLXgDsH2i3khpHRL17bDxe6AwlzScS7ehrlO/d/95+ZE4NKNHCjDcUpDZjuLK8
IpsyEhwHRowBNOHJOxbk1JRyOiGqnLtRjbGYOdpP0+c2+fqOseBEAmcPhZqLlkToxLik5ghAEusx
L+6IeBLvyFzI+OavCeV6aQbbLZeGGmEENdesRwopfivaR674iQXllNC4tUg8YRBLvp9Ga5MuzY55
1absnq7PlpxuNdY4NaSs/AKVJ0I4Vr70NzUagYdHv7gF0MzxghSMVWv3me44gqbqD8weSThfmbnK
9lBOBsNjWAY1Rzf+VGyvj0dnAE3/eChLbwbE7rmvzDKXL2IWRug7P63m5+/rX5c/T50tuHsfHUvI
KF0EgXWMJnCkBKLQoD+ihTwW3XOdQgHCWCNY0i0LlFilUoyJV6wKkumx5l2aVoiiq6YEZWOBJxEQ
bcWm6QcHOyKZD7MzlR/zpqkPHpgvVqD42mmUiAOCMNSyVNyHm5tFZ9HCCJ182SwWtCyyd9zSiKXR
vc3Ag3oRcOYZbjoobBhhw2j5NNVmdFtktX0sRVTsr6+aPCwXq4bVQg3Glyy/isuB2HlTgQ7TCGNk
GCt+NJCRrZxmk+YvOMkrUY525jykagCiAGGs2sQgunoBfSo2oJ3s2LBN1ppk1r6vnCAxLElbxh02
eHzPRMD48/XJWvu+4nnsxkUcwPD7y3HrD+CD8l6uG7CkS7lYjpMZUlxOGwm/E9JC6m2gVGKBau2L
8dN+Mn5af/4ZjK3hBO1vGx2IaRDZx+jT9V+gu7GRMwf8TL5Pkb859xFG6s12Gg1w3/0OGtygFrLW
FI41s4jMJvqv4SkAqFOri9VoxmXtJV5Yu/QG432A+tv2+ig0vujMhBK0jxWqZrNjsBCaAV+gYLIn
Sfqhn7JqY7FpreKjNYbAAxBKkFhiZ59PGTdZ1LW0xnj4cNOa5W29LD0kVOwb0qFwen1kmvXByxe9
5aDaQHO5KiMBkmG7SpCpCL2x21c1uxHJsCkif8XH6cwABQJ0HsJq4PSUmJf37tB5S81CFj2Q5JM9
fxj46/WRaDwPxmHLkBpokwtQlSimHh3qmR9SWv8HBadHIxGQ3rESK/BS4xPYfm6uG/yTXlEO15lF
uTFPXr6C2DziaQods348GCAcjt16l5Teo0O7TRqTLXedW1rRTw6AKFAL/FI24uNsDysDl/vh4meA
mg99RjY4VtX9IqZksf0Y7wkH79egHrtju5g3ZZnumpT8zm3o8rRVul9i9vX6BGicC/rrECej4RLB
sprHmMYyjwCQ8EMbPX0HO87KD+3S2QFB++iG02m6s2KaBFnhDyu7VrvW+DKaMGEdVDrnM58VuefR
yPBDq+qd+wWQ4CNtGFjeM8cooOzUDiTIYjv5cX3Af4L/i6mGjiB2GbA/uN/O7U6UpV3aolRnLLT/
PVGS3Fhi4i8lLyCqEHcpRHnjAroVPT9yPpW7irfO50iQeov/K99YBmfBIJ+UFpZsQitLnu7tZWBr
ZKU6H+Ke/FDlvPVWY0PdK/JD4DGSTc6MYsvArvjSZgOgXthJu+szozvfp/aUo2DxcYh5n0ZhN9tb
L7mNEieoxJfrRtYGJX/EyXmbkjGixQQjEIVi0Fr29hBtW9jKc0B3naCUT2VRHy8DNaUxDNQTpIr9
MO/mW3TqbOeFvT0eIycmVBTJCIBKZTeGFxZd8p+d96FBjGfH7+aVY6JbFQpIHIo0aC9x1QC9Gj0D
7CSJHw7xx1hkAZ+cfdz/d31VdPMFp26DMxMx9AUMMwPldLFY8IJVhkx+7uOO/3jdgm7dTy0om4su
wiRRDgv1AhG3I6c/IMi2prWucykUrJlSVwRMjCrcs0yYYRSZ74VNPW9a4HEz/7vV/wJXyK4kbwZd
gEYJzQVS6xqNGHh5nO9kcNIXZp1CAZPbt1D0BET2+oxpFx6pJbQwQaQcdODn34dWRBRlo+mHBfiE
diJiFQ5lER2m1ltTnPzTj676RADj/9pSfCL6I+OmtUY/bIT5nLTRZy7ow+SPt1VVfMoS9yk3Emjx
ub7UFl6jVNMOFJLyAGOC6BFZp/OBDokwoEU5Y/P1dtVCONF2f/Yz9V/o0vGVGEa7DU9syR104n6y
rHUW3wWKsX5e7CKondfUDPiKa/hDGHwxnQw963hWYyeaCqIIyOkuz9Ic2APWkPt87PguhTz2w1RB
btAU+bxtOXWfoQtDbsq8R3viAilMYZT8wR2c8oa6IOKcRsZ2ReEsRz4ty13popM1cnOpT1+Qbcmd
NQpT3dxIcB9FrQH00WoYmXUQw2whPBrmdnaw6dF1j67Jd25D3uHSTg0pDxprTDlaAfwodB1g2Jib
0JtyMJuvPJ/q/fVDpHNskHlAKhBPWQDZlSDDqAcrA0dcFE7j3vrerDH1aT8vGRDQAgC6EjV6ctFZ
XdUCkBwvv6MhFA+v/3ptdApYGoEeA+4yeIHz7eqJyRqa0kGsksbzJwpFkHugsTM0zDFnM8dSSJXl
/R3EM9kTb8rpmYAb/sMEnP6+NK3hiZUZW1k87ZAd4GqAPTcBNlP2dhdHFSJ0pPHtZGu6UJfcXh+z
LiBF+I8WNEeSl6uZ9QVCYZ3LE6Qjjfq7sfB7kGPfj1nYWaAobsvmdxo57zGJAjOouYBsvQCd530K
JoUJ+zEtfoIELOh6yJX6r9bsBWZrbXrxDifEZD8Hwn3oD6iP3QZlj5iBhCm0l7C3ss1sfK/MnYun
9fWp1C7ViR3Fq5s1NVLhelFodjmU8spgLULVGfCASqJS10jirM63Z5WNnd1DAjacd5Z949UrMNe1
z8u/nzhr1yAtqUFcEPpLNgW+mD5GbbTiq9dsyMvpxAYfoQlQxrAxxGE63aZorHr7IpzOkXK7/dGY
aCzMkXg0h09tsuIidJfn6eeVC81KKjS6urF02uV9LKLvi00/xh7/en0Ua2YUl51ElXDnGGbS6hDZ
4DzbgLf7HSbgVFC3sRgYApSR+KKyq3hgaDDwtp5xHDyU1VZe+9rFPjGhjKLqurYTAiaS5DDaG4gP
Xx+C7gZFwQkXjY8+lgsltjKn2TQNQxRCxziKURaAiPB3Xqy0MWqtgEsKjZIA4CBsOt+ydlb6FTM5
LoV+k3wonUB8KrsV16HDGqFR/58R5eIE4TdwuH6Dc9GBInyYpk8IukExk8fbuU2fU0LDMfe+OV1+
qN1ij5aNp3fM5b8foN4zuZ0wiF3hB8RVcztV7v1Y2Z+KeNoW/qrkjnZ3A2IEF0YR1KsF4ywXU04h
EBN2adDPB7AaQWXq+nD0JnykO8C6DT4wxZflfinQj4jHfEJ+p5DaLsC7MtO1MohcejXwRJcgUki4
XwAnUuKFhaTG1OCBF7ZQOflOkmb8UjAy7U3WWbdxn3dHZBGz7cDRaHt9fFrL4A0AipQhtlPhtnbB
sjLx4OaqIfuGatyTk9kQzXK+ZI3JAqAjtpVY4+fRHgSIADu4uSFWyZRQRHT2YrN+QZ0/n4ejlZdz
ME58PEwU0g9Im6/phGjXEK12EL0DCh7F5fODZ3UIx7IUSbrU/hynv9tmBs/DGn+FzkdBVk8y0kly
JzV1wRCwFsVIvBDAN6SeJpDvr/F3SU+q7pITE2rqYkD6PTMy20M+/0cRP48kaKJNkyTByF+u74qV
waj7kcTmSNHF4YUD2Vrepl3xUmufJ+cLko8tNTrkAcLMex35tzd3j+KFD5YzvN9wJSEsVBytkRdI
XkKZF54uiPNgGHfvmZ1/31d8LMS77IUY+L5VfYsg7Jpma8Uv3Y79NwLkj84nKLa8eBwbzwtp/WhD
ZiramdHKnarNHZzaUHxOOzEbD0ckXUwzvoG2/bYGAmjjV8PB88c7yyk/GjGft6PtfBb2mpSIzgWc
Gld2QCts1F1xT4YtpTsq/GAYHhueBGlDV/aaJVfj4tRIemC8joH7MZVgN8LBT7uqQJWlJkt5aN3e
3k1263w02n7+UU72/MWC5kEe2N4IzcPeyO5EG2UPqV9DqNBqACadPbRqA477gbZTsxuabPkAzQ3x
ZNS0fajLcVqJFLTn4+Qny7+fBLetqIWYlswL3f52bII+2l/fwNrZR1u17AoERF3FJg3cR1cCi+X3
+R4kVbcFaBsg8oO+9GF73ZR2KCemlLOIR19ktEPuhXl5m+U3+Zpwkf77FJxR6EYHVlOepJOpSmqb
W0NReSH37ZuoFc+D7f28PgTtYQQ1xP9MyNk8MSHI3LacpV7oRGAKKH4iDbNBMPmOQAOMgyjPIf0t
i4/nVuI+qxMXSg5hD+R20IHPfFeXLdl4dbcGutHeI8C9+1JRDf9V5qyDQp1vyHQregjvm77c4+1+
64ESQYzVbUe6w/X50y4R6IQRYFA0JKqvzdgw7CIBJXQ4sZs2O66GvNrv4yUrxQpAS6NiSFyjNd20
a1FvaYrldXAKuDJW+qhTJKV/sPyaHZlVJMcIif8QHaDtvoljuptSs0LJLirHXSIaIwDxjLmSCtb/
MhTeEXXg57ny7yc7pzBqQQeKsuhCnH3UTfsSYjvvmFyfyeYsqZ6lZpsNFmciE4UfMqRZHrtmrQVE
MwRcPxLhgUQLujmVbVk63cDNFpGA+T0DaGWtH173XrHRG4H6NLLYSGIq3tlomrksgNYOy6x4zCP/
fu7IR1pkW9SNPycFwLmsFDvCho+8su9jk6zEv3+CP+V6AP7IlRgJ1N7QJX2+RmSAyHBTU8ALqIdc
xX1P9rYjgqI9ZH4guk9gEg+y+jarapSUu01SsY3JVn6Exh+f/QblNlzIFDdG4bEQgr55YNUuMmbV
cgCpSByARH+tp1JrDnzQIAMGYwNIdc6HDM0wh86Rw4A7QLWlfNzV+Bd7c5c+rlq0J6GVT5JcXBR1
zDmzrSGxWDhuzPibV6wQnWgHgZeSDVprtEKoaQcksGpUCuGVh1wc3DR9nV1TgIh/PKK2uL1+yDQ3
gI3wARB1lAYktcr5hKH1AQpTDBCUzunoTZLNqHagxr4bJvC4XDd1KcYgpw0dqRZ0zYGGV9uSYk56
1rMSt42/JJ+zqE4+pUgbf5yAYHsFTSYuCEibPPqzt+yXmpA2MBHgPPDE9G48kDHt3GG2b5Y6rnfU
btnGS+1xS3p0nNfoHPkONbFpm1Lu7yfJBhA5prHxozZ/KIp52U5WBNiGKdZ66zU3zh9SMrCwA66I
lP75BI54Nhld6uC3j2yTDHfOMgaT82Q6v5tk5bbWOSysE9LQEARBHUe53IhjRD3wdgj3lkPLcxzh
39dXSLcZwEwG2B4ywOYF0rqGFEXEPVzUXs82PMEDCTI8ES/fsefAQYH2EYnyuFDhaU0Mg6PbJ7RS
VuAhXn4EiW4GzJNxvD4e3UMAJGgoDSDwAJJYjQYXD5yrJO5xkgqI2yZO8pK67KtDC3ghz31o+gjp
dGOXZqDg899MLYXtfmpc8UW2P0O8hY540/rmDRu623lYo1vWeQp0L8LVAZ3ELlQNxrhbWitF7TAS
FbnNKW8/4dnofO0daKv2FTd31ydUbw/vTvT0u0gqKjsQRH95Xkwclf/5UdgPmXjMnKfaeHtsgZ7M
f1bkrziJLaS0eg0SI1gxQebh/zSTlb4P7UGCaICNLlOQ4KsONiXD4FgJkmuW+SjyYUOtd6QBZFD9
14Ky9kUzOAbHUz60pz2hu3dEXzYCL5n4gbaNr0ZfyTRNfpWgk3wAstiY+2DFEeiqfNhQIPEGfYMN
tQNloWfDaOvRm4BBqw40vu1/x9NdFO1SL2jn3fjDF7s0h6zF1ni5vsHkvKghCyQzJLcDHNwFaJp4
C+lqjsdzYT6W0RfifnYgnc5r6KbV3zJISbzDnItXDRhFZLVUCdHqpptc9M35oUfrA0ou98QALrL0
pmC2AMCsIEwf2GW/xgmn23+A+P01K/9+ssH9tkpKAX6PcCqtz7NnvVAL76/3DA0EoCjTSnpbJfiD
8I1XcWjwhD1QGnk0BmmZBcbygvYDcIcj6bIWTusuDyiNetDjQDv1Rc/WyNKB8cTF5VHdOfmBtjdF
8Q73c2LiIksoGOVJbXmoPXs3pWM9Y3OYQVWBVLe1/rs+fzpXh6AZhXScMAKumfM1csvUaXKg3sMx
bX7abnNTDXmyYTb9z8OBW3FIWmNgzkegDqeB3PG5sQbpHWz9wQOeukkeRJOb28W0ashvec2j4NMa
ukYXtKCujKyxVNx01Z7EqODRTCYneYqWGzzE0S/auYc2v2Fv1vXBHYhrCWVlhKbWRQ4jXVBXTwEl
fWqz7731e35HahpN7lJzALN22Yq2DJ0ZDU2bPBFvMwKC6L4dtYdoS1LNQb0Zgq+Kg6g8V7TFnCZP
Tn0HsCPSF9d3mWYhwDMIPQnQV8kUnnJKM/SGQrsiZuFQ1ftBHOz5h0tLID2RgF0jItBsMkClIUMN
Gl2w+//hVjrxOsjtthYfRhpGTRzUVnZjTssNcK7FOxp40BCCCBKtgcAOq5OWutwxa7Nzwz6jQdMF
/vyeoaCbDW9r6NfAhnK9zi0pIJNB3HBaoGxs559HXqMbiT9QYX26vkIaXw3CFkChcFjkc0w5mpOT
992ChqEwKu+ocUPWriDd93FCwD5CZC+Aiv1NuVWiDSB1QxDP5POh7lZ+v+ZGlYHh3+8rOziL84a4
C75vjrv6eynynWizneeBi8HvA0+8PXaDugKQOEDO4fpWsTIdofkC7nEndFBuPq7yzuhyGujXxUsL
WTfoFV4kVaCP3DTx6ITQYTEfWeL3r0MXNVsg0/xdXMOTsZG2916FZ5JdViYq6pZ/cMvI2k+x5+5I
Wzsf/LEyt9e3ie5wIeuIPih0XEkGlnMPnhWpx4y0d0Jow90j9Du6cV1vjcqkAVDsK0l0ndf4/y3L
cExS0+LcWFmYWRPRCpNQfqjoL94+u2jEbVMg9Ko1Tk/5LSUig49GDgdPd1RiVQDrUvhzU86lExIj
RLPDFvVvCMyP7/CDeFCYgMOhUosU8/mIPK8STpxwNyT+J1TZA2I+LOZz7txnq/2L2gHBKcmyN5Jj
6t0HouoaOYLCDd14HDZW1y1HYZrjJpm6N3MjgyUH2dG/ppTkl+8Dv86r3A3B+g0I149VcmTtRgAl
4Z/i+mWQgrT04I0tTluTlxao79CLOVQsuc0YdKbnnFsHc+rEzdu3OkoSeLiD+xeXlrL7aFn03oSU
Z4ha5TYq4p0DapKoGnB/rZWFZQpW3XwUGwK3O7IeaKc93xYWNh80zT03hMP/2TGxQRP1vjGX78Po
31pRtM3d9utYJWuobd0eQcIA5JUgHEVqX9mOvhmxxq+wHbmfbUT+a2h+JWItV6nz/GisgZoiwVvr
ghnaL/posIXrhEl6IO2HEnru1xdKOwoH1LXA5SDGU31xj8Yse4oZdgfZQsyTkyD199dNaBfoxITq
9qy0ZdBSdcIeEiNzaQRGyraD+D2wx6F6rUZ3UyRrlHC6sicSYAjHZGOt5IY73xVN2ou+9HEHAPPU
fej5nIV+D0LYqrQIdE9mHhSC17d8mq3b1gNWsq1nsqlba0DGPY4eABgSNNmbU0ogTtWJXZ1OqKcj
F2luwdTRtSvroDulOIrIw0MYC2ldZTc57oBs5Sh/77QzQJdhH32kCtGxs5bM1e4oEKb9KX5eRtvO
kIHZBpwmod0Nnx2z2zmUrlVltINBsCpLhqB/UIM7YtbEYBwX3WJ+nQnfIXIOBv6DtGhtsN7BwcjQ
BYZgFar2UqPnfKVJgXyxOS5OaC4fPHYzrQkZ6CYMYAw8gtDZB/43ZWVEkZSxQRAcgVb8meTLjTWv
ZYJ0h/DUhBKqpqWXxWKJHMABHBAvt/YXf6jLrSX6FbesC/SwyUBmR4DwBxzofK5s2yggNu6yMBYx
3QjRfeQ1/VQAe+m0/c6Kl1vWpS/Xj792cPCSUlkbeUi13NIspWGNrclCv0UScop8yJC6ROxobea/
rpvSLRVSxVCaQccR3LKyVEu8LEOfLCy0nGwfZ+5+Nqu3g3uRlGaI0FALkWw65zOY1pVtCSpYSHkY
GQ/F0ztGgIZiWf6A6LnaVDJxmyVQgmWhMx/4tlrrlfjT7KpelpBU+/t9ZYasRbDcyfD9AgqFbuC0
WRmOZcZf+CiGlzntyQ4iRMXr1LZOKCIzw3O2jADXT9BWaZbFoSBlsmc5ymW5BeEwxxyHb0lH4/tm
Eelm7qduM7S9vTXRFLmtir5OAjih+PP1adLtY3R9Ir5FExFoIBTvTmJB/DThXijGXVlt0XL6DcoJ
o9hAcvG6JV3MfmJJTSf1UQQa8UwgQd86n0g9f2i95TZe7A+jzX/830wph5PZkZHkZeOFrKyRiXO2
nMv7sgpmsdbKoj0o/+bPVoJOq4IiSp2h9Xp2t2kTGGuxkXbWEDjLghdBDCh9wkkaYa4GjgZliebI
3FsO9kST7frOfZhiY+U86q4apC7/WlKiv4mmtjkRWBLda1VZweD/9JwJteol8Ns1nKp22k6MKafH
i5I6rRxgqQpKAkQGgZG9HRcPReh/w1FuAteMytmf8S4Fj+lM92T8Wqz5gLVBKGcnzuasHQVMlONH
1v1wnMP1bazz9ydDUOGtwFAMLEkwSY3/PLnfa28OstXg+1LCAs+mUyvKYSl567ViBlOBLaZ93TbP
aZR9XfzpYaitTwDWfljsvgpcp7xHfnbbm81DTd5BQorfILOj4Jm7JJ2K5tGI3XhmoTCKQ8bZIfbj
FxGzd03oPzNyQU8Ok6irPvZy3GpJ3hxzn/x0LH/f5+XK1tPuCwfva1lxReVI2ReWPzXEM3oQo8df
6xSvpzVidu3GgPKgLLRakHxWTk+WsIomA2B3ifHggq98Mp88vop3lAt/ccOdWFFOUN703eg0ACtE
c7vlYtp4XrQRwwdupAGZv0LdvetZkCYSYrPG1aEfIeDkwLK7MlV/vlI0sfK+SQHKqKKHpbxJnU32
DgpMpMz+mVA2A8ktmtYdTIg2cIdDstZpqt0FCNtlixzweBcRYrFkVRwz7IKIvTTZ8JXY0e66g9Cf
XWBX/lSIgSpRpqktiC04soBh7ddPVuw9GQ3vNm6GJEtWvboiPuamHSzYG9Yy3Hql7wQdlCqv/wrt
FQVQC8YowwiVPr8gKUh/3YyFPQ+4u6Xfihoa9CtGtHHKiRHFS0WNWTHDgZER0hDJNmqE+1+bePF3
wzf7164GsaifYZwpZG5XykWXMgjSQ8JFog8bvPEXBeyM1nlZeOA9sXn1OanzAzD62w4tUBZpP6M1
9ECb9ANkgDbAun/xZ6sJvNZ8MFN/lzbdtzIfPr9nwsHXJQvqsmHx/HCMY7z0Qx3REK3C3ROwO8VH
MxPzR5H4ziEmIO27bk+6kwtHgOq61EeAR1Tr38ac5uZk5oB5FbepfQdFTdTmHOe4FMfrhiydy4E7
kyx0SDZf9H6CVrgq8CuobGYjQTdAijLy7IPB2DEXw6FvjJuU1wyyMPU+tvpjMlkfr/8E3WZGoR9O
FesMdQ1ln6FEDQoHpHFkjTronJ+NeKDANq8S3ei8w6kdJW7MlohTPhsYaXmwIxBgbK+PQ5u690GC
iN5n2AG843yTmFGxLEVv0ZAVDThVoi5pD9wEiGCpqXVPgBTct0b3y+/pcvCgY3u0WDI+jq5onvpx
GG66LJmPU5K/J8N98rvUZwBNwJtLeizxbGe3XV1v3EoEDV3psNVP79/Rq30nSW7l2DRwjFGJIs/W
XsvL6O4nH1c7fDsaxgBEO5/dQjhmlNi44rPI+y6c6Dai9bcIujvXV1G7GyFf5vg+ZDEuNHcKIMOo
QSd4Hsu/azrv2NLop1WN3+y2eU9Ijnvkry1lR/qZhzfzDJhl3zfbqKwfgfpeib90ThwDQeYHOgCX
XIPIy3YEeUYK0MImi7aC70e6y+uAtHf22sNJu0IntpTnDLCLKTQZ4CSb3Ato/YpIeuN2K1eDdn2Q
ukZrkEyNquUaq3bGEW0JSDIMHwfSbmbBdjwzAJ9ZVlyjdkMDg4S5A6/tJWG3afemBUaIMIa3SIfs
azJVayAW7ZT9s6Fe5HkfeWgYgQ2o/nzgTnq07Obe6MnKQ1M7FNAu/UEdgSpR/v0kCk+rfGpTkDSH
Y+P+qsziY+2VK3VR3Y0lmQv/Z0K5IXlXobeOwwSS0MTdePnOMO7badOQT9cPqHbKpKYBcD+gT1ZR
7TESDDFt8fzvfYh/U/uITNSBFdnKwdHuM2RMUeZF4+Flxy/JzFbEs+S1OTr+l/kuLZ6IvbLFNGNB
gAWwAiBFSParGBwfBDBWIxMAZfGpqMaADEhrrbVsrhmRLuJk8c0474ciw5uZJOXBWQ7xEjr1GnBS
a0SW+FE2wytZvfuiHGRcNaRmwq5wv8y+2E5l99KZ/u764ms2Mjrv/5pRr7IoXqypXYC2H5Lhy1in
t3hbPl83oVl4mMDzQZIsAOWlTBdNIfvpSBBykTyT6kvHPnXVl3RlE2vHgX4VKZqK0pWaYzJo22fg
nmXhNATJsrHe/hwGbzVDEI2XClqDlZAqjrm5eEOLG38Kqnlb0xV/ojnsZ99XLi5u1WMDWAfCYdE7
wVSVW9H2277vhsCsk+doslcAAbpFATwFfFwMGBXHV1D80MidRlS6aEgzqPACsyj2KABzZ2XtteNC
CANgKCLhCwC/w1rE/iUkMMdlvkPazgnAlvdgzf0+pv5tMaxtA130La8xiIqCCgpaMPJYnZxNnuRm
b3g1Da2G0++RGSe3XYGEU1w7+Wae5m9lme8jmtUQoxnpN79c+r0b0XdkN1CexcUAT4cJVjvlSdvz
BrLhNCT0zoheJgPKH6jfXT9Y2slFF5mE80r+EiWASzI7I6wDNbyFlg/ZsnVYzOJ5qdgXEK7fuqga
Xrcnv6e8oSA4/T97F4xQDffqJWsQ+sQ53uFbr5cqcJuMbWaw+aTDpl1urhvUHWop0AI8MYgAXBW0
VcLDpx2b8MBgW1sE1cf/2+eV+Zu6HHLqJj7v9t+mW5O95/O4TqH5AjwH6vbnW9Gr6qE1DXy+ZHd+
/ei8A8mIm+Hf9+X2ONnqYyqaWUT4fnFDrD1P99dnR7e7QEsAuIas3YL27vzzM3eNbFhMN1yKJg2c
2d33kaABWAqmTedXeWAMay+eNZNKVOWPEG+byOyGVZNtTKhdD3Q7D37gkJ+jF22vj0+3uYA5AQgU
UDdyEY3m1Si7OoAU8aovmfnkH/5Pn1cD0ZFD25pwfD4zcwCtaGC+HWgKOR/UuMHXjWeVuj5UkG5A
v4gNfrbW23CQzu4nuNsVK7p7As5UNoxLYj01idklcbugH88OSXkolv3Ij0Qc5zU5Ba0VYPgB1ZYi
2upYWm4IaqGHLVymfDPZ7MYrSYwEbXIz9/3L9YXR2gKbMfY2+CMQXZ/v65qWrR9bHQmrlv1C8LUE
vK9fkoRBa4WOay9SGdyoPhMlVhBCo+dLCvSeWytzJwYgdLLDuYvuF04YlMmMXeZbYjP71VfbR7Wt
L/w1II9ucwMZJ5v0GCAb6jW4JEsOYpbYDs2+/zwb5THu2Mr7RGsC3QJgj5ScdCpWqEonXiRegp3R
3NH8h4vA6+0LJfGgqH77AFSpETCYe1DV92snxJ2zAEjPG+8V7YbusRiTeBvV9ntCboTC6B8GEwDa
fJSdARI8125M7HVLTMP3zrfLL7Sl47Yh47K5PjYZhlxsC/DtQVUKcQru7vNtUSx0JszgThjl9YMD
TD1ly11UZ+9Zo39m1OpbPddT2yQo3iOFxKtNvvba1u4BCXRHA44PuJgyY1bGRD1RfH+Zwj569ayV
8FE7TdCuRa4FTQdA8Z5P02AXrZ8Uvh3mUfPZdcajn0a/FuF/e8dq/DPzpynw5CZdUJyOxpbauKlt
vvUqMgROakBNe07oSty9MqI/8euJqYRCyy+pPDts0D7tguODpgFbK3vJab/YXSfjIefTJlB4Ss05
BtoXza0kQBbJOJasdnbN4lZbxqcYrQ+r0Cjd0JBhR2oHDf6QrVFc3QINB4kbd0Kz3BnOMYkfsvzt
KVE8hcEggBIGkNOu/Akns9f0cwoBDBPQ4qX4Nkb8MZnilahNO4oTE/L6ODFBrbhM3Np2QnhN/jlP
nXTrlqXxMi5Wv7u+7Rzd5YDGZmRf4T9NpOrPbU0WBN7sJHZDPyqMQDQJ2RlW4v8318Z0k8ZZfV8u
87yvK15vPRHRTdMY08Zs5sQIesPAG8Zz6j5ARGbsRT/VG1Kb4tb7f6R9V2+kyPf2J0KiCAXckjq6
3e08c4NszwxQhCpy+PT/h9X7/taNkdF4pd2LndFSXfnUOU8YSAHechnYeB8FnhBEdiylsrZKnite
yyGgFYJW5MuQSHUH/P9ZAnrHQImNNCB9l+GcepNZEvGMLpTsyOgGF7oAwO/0CBGc2jRjr2nh1zCE
zXhTDT0CWwgCIGUUpcxDgYvYXRYnjyUtWofFUezmuTW4VafFt3IbfCO9DNAmQODAlMkos86WBC/i
vtJqAJot2XJVFdYSUgmCIyQsEmvlQlpcGh+ami2NKIy0wuoigLMtJ6U3JTT214ySFlcESpAEMAKg
s+d3HnSfR5YaOFB5Wx+n3L/gQeiJcjxACSWwdasj4BiuuZotHePYtijzypAmwEl7vQ4brQ6rRtLU
MxJrr0DmIKlVr+zcxbH70MRs7Kw4DNo2VdVzTog7EP3O6sm2zPvd11tqcfwgM25C4ghCGZ/OIJ70
Ut4YuDDq+qnKm/1YojTUicgewszDkvgN+PRK1xZHD/kNZLU1a1LYux69UQqVpI0R4tHsDt4lenP5
uk8LQwcHe+D/oJ+OKHJeKq3TyhJwT1OBAtoPFKw1M7Zb/vh1IwtRMaJFaOHCGgOH0fwo4n3QSLzH
vWSUWWRDiITcN2omvExImqd1hK68KxYGDeVJlEjBCQdTZB49dnXV9k1ba2dDZV6g6G7RrqTsFnv0
oYXpF3w4yDspHa0uRQtNFNzlurVtpOhgqcUmkJO3rwdvsTMwnoD0DN4vYAZfN0VJG4z4c/Vc4DFh
SJ41yv7XLSyugX9bmAdyIDHgSawgNO3j+M9ItQLgynIv4uIbfo2Ay2L76CDLQdVhdonDmaor0yBQ
z10tfksBiWxzVCO48JZrGPdpUGZBylVLs/kR4AOOyoAVJ73UzNOeJlsAw2mYK3JvHFbyq4vjRydT
AMANUBWfBap4JP2/iChQxcMw1L6Z5RverXnE/TMP805N1i+Ay8BP/ZNQhaaMZR3TTjnHSTs4OTHK
nZrQcMP7BvIbxIwtZEGTeqM0CL/SBmh4IkUUPJjKvAxaLm9RtidOpMrZiJRsLD1TuI85YRwn8I7h
8SGGEOGJpiR3B7UST8Qss1vUvEsHNX/4XUCYy29p3UObCMesBuFkaDqMqacEBfMb0M1kO6i0+J5Y
rZTZhoB+z9Dqw66N83hPGpEdO708yXpU+EOyNc3GN0PXTF05f+jhRyc5w9gcWVhoN7jJkWrMROkm
ZvSsdmF2jGCYCBloznYGPIjvs6CwNhVP8sZujHHwlCqmrjnUxWMCTJarh5rh0UCTLl0/wr6olw2H
G7nxQ00b7TFqUu5ThdRe3cprdcilxQBe2iRHDoYQ3q7X29USKhKnslDOesKeQ3j1QDoSdtcm3Xy9
aZeOBRQLcJqiHAW8+6ydJOQZsUSvnHvFgcO2rSVrpkkrLfyj4f/hjMtKyWiGQUZP2vu+ftTX0ggL
DwnQKJAEBCHbAkNzGskP3y8ky4oIV5WzpoZuzIdNC8pRZb5x8zen3coeJUsn9uShhoQjmOafJCSg
CVbVTVGR8xBT/SFicutXRDdu077sXC5o8oT/oq4sNPFQDeFZbaVxlwtlcOD9EbgwGiIez7XySTOb
8lgksJn5ekKXfiBoRLjjDSQOP7EoJYHFoiOfcy4LM9upQZdu2y5gr2kYRztNjNHKJbm4UJHbR6EX
do2Apl4PfxZqaiyQATzDDt0uyV2fVrYUrpmzLC6iD63MlmkwFCN0H9FKUdZuBzkna1ijLC+tI9AX
UJzD7WggzLjuSDm2atixkZypOewjkzaurDQ3SlBCYElkh7o0w5VYfalTCmgfUPaCOP2n7K4Eq5QB
6CTsPUDO/brZfr0SFj8/qcVPtLJJuve6Q2YGBp1URurE08Q5excl30AkopwJmr+FY+6zFnEsmXFd
mAFSotWe8Z91GHkdjZwiVd2/78rHhpTrrgyZUQkqI1WIr0MhfZtmycpgLc3+xxZmMUXZ5f0A5CNO
qbFUHnJatS7wfsKTKp3c1HkQ+tFofsM3AOMH7QKMIGjW84hJgntO21YMiVdlr5S/IcC9ksJbWgIf
G5g93tMuU+tEoAG5c4M9WKZfT8vS3gc4a5LCA2ACq+x6WgBVbMopEXGmRn8b8dzrxuIkd9JKMwsP
JlDjZRmscNiao7Z33UwXVBHIGUQ507K2EafbSXYPsestzx+H8iLn0cpqmw6TeYA0iZ4hGsa8wBzj
uj2OC6ST00w967G0jZXyheahD6zdljTtLdNCj1C83WW9efp6OJdgxmgSAF8YBCNbORfuAak5AVYa
D1C1SEqnKrWDqgBazHt3xBlrE5iqAi1S/VKy4V61ip9Iv/R2FrbyysG0OOAQNgc+BYcTngzXA6BE
zcRJKzCvyb4vW89KcxukVDcIRlchiQuHgpWFurSSoKQCKTY8Uac86nWLEs90UpBBOWfmQRl3Yb2v
2pWre2kvfGxiujg/xAmiJcgsdoh0ZP5Y36TxylNu7fOzMRubXBSqhag6al5U4+Xvk+SoL/87PtOM
ffjxeiFIC9qzclae9L52afidE/ZjA7MLVtWaFE8ONJD1WyoXuMK/c1logBNA+BUGwuacfT6iSkbK
jCrnpIC3bQe62KYeSOsYtVXZVK+ClUU8zed8FyNbBElLZDwIbqnZkKF4UVfILp5hGutE42DH+a2s
vyvmNxSNIZGBFCnoAUCnzXF2UqKESWiAbiuIN7ih8L4+FZb6gT0IzziU0VHEmM1M2Yk0YnkP1n51
lKML51C73oKAuzJcS+sXDwDwzuFQiQTObP0mooCzQKjq51R1aG8LeeWCXdrh0KWY8p/IGn7iibZF
xZKiq/RzJk5GDUsuSH9uvh6pxS5MmsLTwwkiB7MZL2qwP6oKGhgZiI/Hdo3ptvh5RIZYw1jCn2QX
h1BkSh9k+rmO3gpoAGhJ4X/dgcWpNgzgnVDux7qd7XKtGEGtCDHVPLX7uyJ0c+a532gCXGBco5OY
0T/vmw8HSRWUEQL2QD/TwDOywo6RDczYeyte/1s7s+VkiDKMBHSyzp02+HGPewvEolzZmc1aFL24
sD70aDZoQNirnCP6PVudHwO7NfphuzIvy02YMhRj8DD49BhvYs64FbQQZmLVb6kcb8eO/UDcvVJ3
W1xg1v+amcMxwH9ggxQBWpLIZBuNsdflD1/PylJH8HSFPAwyP4BkzWZFIXGBcG3EWI2hrfG7iRcB
m+uvG0F1aOHonfhkKO5DYAqp7uujt+qNIs1MCBzAI8keNf1Hg0fhgBpMXb4MzSlFcnismBeKbgMf
VJuUj1pY5HYcQ79/iFzRN29xC0nnPHAU0fmI1Zy66zzWQgdJ6rdBABxXtLc6favwaKf2h1R7rIRq
G2p51IwArkmpQ9v3qhidLD+zjjkgFEH5ZRcbwubpTcB/Z81TBCyYVv7qCxO4NLprjSfewAm3q8AM
h+gSd6ZPSahomBDa7/nvVJfxMyB5U1ig0bpAmvSyM1q3hnpKpYtQ/zQwVdQ7PzR3kMi21QgyYd1J
a5AWq7JjBUdxTTzK1i5hG0NP4fTrB9MYpNuM/AjLl0B7zrluG+V9Rm6pej8ksdulsgu3FdgRQwPp
ptdjJxl1h1Du9qp8DCO/CYFFSXsHyTAsf6MjMELaRfGPiHJHzloX/kip5pfkvW20XSqfwaayS6OC
WvUvJnY8bW1LfmMD5AZ16MBlzaa1EoiTGg5wi3ZmgAg7aM7YQQwDjx+dN54F+lVa/9a786h7ZXLQ
JLBXMEZtsWGssdE3ptYO435GT+A2VEXic8mPOuJUqOaN+xTJRutAGh1jLnwlNF4Mi520AEMr/TKD
31EqbzV4nKHcY6ewH9BviiHx+JgiMQmt22AP0SuHTjlBgjx2qPos1QE3f+sCD8lFVQ/tUToEeXjs
oVxPYRyjNv025iddBkmM2lCNHMzs2Neqi7QU0jHWpm9OLCY3MaMbklCnzzu3K0tXjoTdtaXLxt+x
wjejkPZMT1xaEltlwqZ9bkfmTQgSGmryte6ZuQ8GNCyACt1Pu2OXbQfDr9qbIbo1xxeIfyJyvimI
X9eeYBul3wj8VgUTCwKrE+YorcY7pQVyyTeDA3S9Uimw4zJ3qCKADo82VE7cpnhIo9cihOlgdAmD
3oHDut23mxSwTSlxBM1tPjy20i414MW6MerIDnRX1Fj04H3kuRsg789rpwpf8Em7S1InIEeGfLbM
pwcu/qhmRyRn7Srvb/sGgqHl0xC2N01iurSjJ2FGdtPsE5X7Zhn6ig73V1W2zTCyMauaEe+kcfSq
9hgqv1US7HJZc9I4s+mwo7XudOSG81clu2fDU6weaf2jEBBBYD+FdjBg69xCFTULZVx7iQ0zaL8f
T4yeDCiMQOXPJjLsn+ElGsA2Shi+ISe20mArwq0bjgDpn55ntlRiNd/Jyk0cQqltsg0SThZnYAxW
bqybNhGvSf6G6oHdqo8UQ5Yme+gigHkvXEk6GHoA/VfTzaUCFt3pU53e912NuytzlDbeRcU2Sm40
tbmXRegmhPlV8to2qh0klauZ3j+uDAI6PTt5RIoKMQ4AfA4kwLxQCaDk116AI7IHA4s0H086fHNj
RbULaHUNEbfH8K6sqi0LYw+caRS1iW2MoReJXwmsYAGYgFbETtYe60Zz2QBjuPENgDi3VHAecRYd
m1hBaNLs4CXupUF5GxiNx0Rujyg4I+Tw8ki4ame5LAzPka66uiDPbQprM2gbtRfKfvDkplJrO8CR
qZ/I8FPUexoNDgX8S4k0vzGRPxxcOdTdMkpdTfvNUHezxLmFT1jYD3gRvxTIluEPlfRC+BNB6bSQ
Xoj5pkS3Qj9F8q7H9sdiofRNK9+gU2F3IruRg7e6b08ZcANm4VXp76IHKbE6KtG2ElstPw0yw4k1
2Kklb2sGD4hyb0gvLRY/k7dB+jDkPgFbMQICQahua9WPWa3sSqIfFOuiVMGhxd8aFDLmwU+pa3EC
EwfeXWF8KrAjyBB4qUndgkMoKVNe+u4e0piKuECV1clb5aKUwWmoYrviqNhT5jM1PphZveuVV0MH
qFkLbUl5bOJXCI1wiDvL3YHqh8HcZy3zco1faAhBkmAzlkdwyY0UzgXbCDeAxZidqj/a6qDovqkf
x/CU0i3DVrV6LGWLui2O65b0vtaYdsNH4E1/C8uPCRzpzspk1QhIRm39CPBgi0rPCt/qRAbz+NBT
GdN+1ApX6K8tf22zS6o+w0wUcT2z27qz+RgAL9uCSKzaokbRBB2R9VOSwaW33WVl5+eIDuH6g9Us
/EK95/km13xV31UyVO0Tx8xVp8zznVxvjJgMthV2u1iPdzEOlsYcHHh9+kNn2pLZvMe88+gQ74zh
qCkuJYcMv50Oz8GwrxQKsMhRsXwidbYWqDjsoGpFTgO74dSzar/ot0J/ELLsFvWTWt8Epu7wBI4u
yVkJNtw6dvUOYs66ea+ifiT/oRlqgi+M+sS8mKFwwMfU2r1OQp/Ktxl7qcw/qjjEY/6I1OVu7Atv
HKFa1bwCg3I0ldJVzDeBXMd4X/LENiTHlF0l91Xl0cz8PnlBFtIqC4ew0WY4YNvydtDg+mL0/kQZ
CGLT5Z3qgQEK+li27WrigoblqiWzLa3xZA75GkBWCsOwS/W5rV9GAAUtcmjCw9jsrbrdqP2PaNwm
7RMci8F71G6VcLT7aHg2Bt2JjTfRp5s4eNSShzRo7aYqgRuwjqF+aqybunKZsq+l14pwN0pAJxAv
VSKcftBQj++dot4Gyq1CxE0nH6Mq2bKhOqZSvGn4baLjvkIB/1iqr1I9oJbyNrSvAGhi2T3JybPU
pMWGB8Yxit/DXLcFc7k0OGr7y9KOFiKVWsVO/JPnewInwwaA39bYjLBsqWV5a/DgZKG2JA83evYW
hhup3pBY3Sn56DRB7OlZ8dMq41spZgT3+rEwqpuEl6iV6HbTHXvWH/WS7y36GJAbCHBGME1W43Na
PZlJ52jBrRafIUX13rDHMXySe4/GHklvwRi3E80ViDgNCVQA4zVVf0a65ugkcsfkAUwBJ5N0Gyw/
nMW3cnCv5PGWFRO/xQ35RqHgaCJeKrJ7bl54tWmSn2H/O2BvWfjDGH8GYLymyrMlfDM6acqtsLws
Zk4bFQcN/0KzxmGNtqc8htZuf6wzfrAMt28PiaXappHDr6rYQ13UyTTFRnrPBazTLsfeoeF9Eh40
5X5sH6rUD/M7Y/ST9JibD3VkICOXPFW91+iHkkISDqVQ6Q9BNISM/IH0hqeMhR8I/B+Qdy1KZ9LF
VmMcuJtC3OvJbVP6kho6eXDfWDC7r9yO+yMcjKX8T5W8sfK95Ni5+CkshdCtUfoIzgb2gzXNrdDo
Lo0hVEE0O2w7RMIXbiVHPYtcKxy8jISQnNvmMFFun0dImJqB6fSh5o4Qfg6QJaZ7rfIr80dr/ogk
xJrKbVnCl7sBHs/S7DHRtkb7prU57H50m3eDo/XUMdszoYcGF7guM5RgGWyAaidNT5q4lPVTV901
PTvABs0JMSGBru7k6qzSZIOiNGS0ww5vBmXfk/JeNwq8Qg69KdtDbt5oIsd9jtixYee+PDRK6SXB
heShXda/SFja/fBaVHuoPdu0s3y2JpH9+UE2JY2mhALQ/aihzDLocRTElsWj4lLK+rasslNp4rez
VerW9OK6ToZdtzO92D48+9NUAdQkQzsplGb2KDv/gpWt5QxxFxwmMNI2QfLp2BoSrtCgNze12abu
WKbSucwGdQOeAFI2ISjETJrGhjdvrBKNV7H0l5GHIJbreuvqTcmP2piluyCGM13ZRbETY/BtJAIA
BDG0+1FmKlxywjsWljjxe7V+aJUxOSGATJ80kscOrRD6dPqAKl+u9Tga+sAhpRw7jDSWk1sj30Y0
L/0iyjtn5HBzL1Mj88p+tPaa3Ja7DmGsg1Rj7hZV2wD2B5kDF2/6blMbibwpecV9qwms27Qxqg01
5OYZaqaNE1DaeKLuJE8fjPxkGibfwUJAuJVJwmdDb2vfGArlDxTU050e9Aqzm8SQTnoFTKOV1fQI
F6D8MMKGYQMWM95j1Ir9SOSqS+Hq65IGAeLXD+1/oMvzWcXaAekBDBHAj2fP+WKMkxH11/zC4qww
HVRjDIflVQp8V63gESYyB6VmvJEqSbjQmZFcUra1pyTxsLEkk9gQCYj9oQjoDY0V8qhLGo9tiY7G
Yxl31YVQxJ+MWcYpkJXx0gDQWmaK5FaxikO6osM957XxhuAWz0zJtDxVUiYFGbxBtArPm4Kb3G1C
q3svY1Y7SinlW9lqxudICHkNFfQ56TBhZiBqDvFRoIK02VaqJJIUwLXgYURt2JJWyUqJ4nNy7vr7
sy1kqaLhbYTvN9YpnOCkJ1wqwxqj6fOBcN3K9PcfNmre5HpcBnp0gdevwg5J4yh/b/h73cTU0Q9N
dEMNJnVmRBfjBaGUaToW2+fdCiDwcw3tupHZ0uzMNB9rqCdduij3i1rG5SbZpv7asx2pbql8Tvnd
17vh8/yDWIskPMqoIHsAWnndLUWGEdmIQwZhgJ8Fd2wNnvV5/q+/r1x/3+BdnyAjBGHb4Yh/JOiA
K74Vu/+tF7NVLGtBppVTLyBfmN/V33BHxiDBSAxFPXAWjVknelAJQZdDJ8ba7ulDnT9GxUr67/MK
xjjpmAlYMEMXdo6jyFhjdYUCAMowhjqCoz61WyX2IbCx/cZQgdOhK+BjyYCFXk8IrPr6OhtK/awH
D/qN2v34b5+frSdVr+XW7PF5QmyCh+TKMC0uV+RHUTfCWEHS4PrXa+NgcV3jSJDLyEJukfH4xs/H
BYXQApxmYLuuv6/QXAA6iVrCsOcSruzw93/7/uw4rJQhl6Ua30fKMr2x+DdgRXCv+d/Pn52DtVwr
Xanh8+0z5Ph03C/95usOLK1TA5RBlLhRWgOl6nqA4qGqgnGSsBXmTpCNKhLoHomVRpZm+WMjs1lm
waCHuopGaH4onKRfKQsv9mHy3NEAUEYQMPs8sJEBkEpCP6vmrcKPleIMmvf1MC32AEVBXUGMiqLB
bBvIlYCRQ2fq59LcgdzBv9MDAJTA88dRAfT49SwE0HcFC1DQs4zMLOzu+QmPn2/0AGgKnHqTxN0c
Nm4YmT4QLaFnuAa3PsymVYe34JZ83crS9WACLAKAPYUN3DySJ2FgmO2kH1+xbg8Dj3dUpQ99G23g
T/L4jaZALYKkC9AiKKVfj5mKxzyDNxKaKqPCpZXZwpICeVfUwaDmxWDD9PB1g0trADtksqKBZMEn
yXWgXY2aC4wgq/emtQen/hvfR6Vo4udZkBKdnVWsJV2PaB9nSSffqZTumLomdrDYhQ9NTH//IehJ
gRCtYx2VL7lwkD9txcr0L+1EaNf9rwvT33/4/qiUSZgr+L6OynN70pVLo63cd9OBdB3tQy4N9ArM
uomVNg9wBsmwcoQG6rlM2M8ih2UA/kW+5KUAesNGSWPl7JoOj+v2iCzLkL8DytWYYMjXXSJSX3dp
Oumug9DmleNIvAgZLibSwU7insD5tVdcw0B95uvl8Hks0TBk0aG9DZ1DAKGuG0713iSw8ASrH1Bw
PfIMyrzq79fcdSOzBTGmGbTTUzTCyk0GbyJzZUF8XnDX358tCDMWmRpM35f/tOV9Ut1/PUYLIiLT
90HmwLkpY5RmB6dO0wIDyBCexO2GlcjIFlV9zDq8r3tNttXesMM6TB3LTD01DnettIYvXZwmqNmY
FNSEz3KNEDWXGtZR8MBG/TDK4n2IM38QPf/r0wGsdJhOAp6k6FAzm13UHVI4KRtrVNmqXWxu1yLu
pW6ADoHLDQfqZ2kpOCZGWhZx7dyrHbLaJuojxLfGNSjmgmvnRK7/XztzNZs4k5PKHMXEC82MPxQE
CTRlIm2qdiR/SoOhvpNJoP0igicvcVlKWwEN0Zevl81CZ3F2IOpUgPgHBWS2aoxCDykfgZos236v
6c2mCR6D8q/v9EkMHnf6ZF0GXvysEa2uhanRurzwJ1kWtnEJUEr4uh8LuwtqTVBSB1pCVmQyWxNK
pAww7KzKy0CLLQVXuGy1y39rYhZbxVWgNvHUBMmUd7XUXy3Kv3FGwOsIVTpEcBNv7vqgqzIpgpw9
GFOBCfpK7+TV4P51J6Dt+28LynULrQTJLDXEnRE9DPE2VXb/7fOzkzqo/38H2MjsXjh49K9M9OdL
D7vmQwdmxzQX4O/LIwWpTImctPBJ5fXQZns12jV84sKSkoFixg0LXtmURbgeKjHwJMpbXHe69Wbu
IvLz66FaEApFTwDswn6AfdInsHRFYKWFtAhi9RZSKPAZYqkTWncdb31YQ9sxDmwGnFRL/IZG9omh
7rGiorjYw3+EEKBxPwlOX/cwG/ShKCPAmMb3HPSl4u7rHi59HtA7QNeglg3ZydkAhlYRZwHyV+de
PkvsGciIb3wf7xBwTaDIi71//fOTrjJYhYcE6me7HMXYlbU8nUqzcAey6NAG0M3pvTy34lCRiNeS
VA7OEkS/1LdxK/1E4tVmBlAtqMoHfw/2QzcUMLZwdSKonj9LgmLIgzaHH3A0EkcEm9wUvgzD+qJd
Q8gtTAwGDCyy6YWFx+5s4ORBaJI5wsNUBUwHRLLu7xGw0A8HqhN3KGBfiAauZ6aIyJQclbJLVjy9
D8XD1/O+cGdN1HkEOZYCz/Q5w6gGLVtN8iG/qFALaN1c/Wm1K00sjNBVE7Mbi2cZC/UOTei+lJ3V
cmXjfX4bYoZR5YHIHMRiMN/X42PWOez9zCa7mHG7iwLD0QiEBgcgWtYOsYXj8qql2Xmf9nEQcxnl
finyYgWdcSQost7U6kr4ubBZrtqZHfwEvk8STOayS8PfsatsZv2Kh3BPzWxLSgqwQ9/YVWt9IxSE
MCt2y/QUhWLQ/ATrByhehFV2MfRbBBZrB+TCSrv6/OzK7zWWwTy5zC5jd5+Nmp1ZqZ3olvP1el5Y
bBB/Bb9kQqXj7p8tNqSkzJ5Cr+MSdXvhGcVK5mxxsU2yAlN8h9Ti1MkPL1ELVfVGYXl2YdJNS0fw
pR5YE28Vtfv76IVS5F3Bt0YBCraD1w2VnBQiTGFPkEHvo5FtPWq+MVJ00klF0A/g+1xpoiwhAxD3
ZnppZeKaCTAx2o+v52JpxpEGnWCqkyH4vGgE5Sja9bGaXpAWACgIkMvq7yXw4Bn6oYlpOXyYj7rP
AkRHOoRkW9lh3SM0RtyvO7E04x9bmM14UsjA6mToRJC6KJEDzqdXPh4z/62V6Vd86AfYpH0SDFp6
6YA948mvqgcqtGFwWlpZV0tny8fuzDY5wS0f1hEaykm9SyrrRtOlR64xVzXj9xZEdejlHQszXgs1
14ZxtvsNkUWWxmh6AdbLsSw7yogTFlsYc309kEv7H05mqCBP1qOAR18PJC16wsMB06XlkR02D1H/
1zhyrLh/G/gciHWgvUjTou7gKcQKIPouX3dhcah0RLPQzP2HAXrdBU0y+hHkmvSClEMNxMUAiB/w
RMz7b81MP+PDklMzq07qgGAlRG6M0jZq1TCDWDv1F+bDkGGFjCcYwP2fROL6CEIHA0sBWWQd0lnM
MQA2/bojC8fMVROzMwDXgSzXfZKCvXNK4l+9suftCv9sKb9w1cbsFMhRqxKagGC1qAFrOMqWjXip
Ij5AGIZ1MI0f1ZrG9MJGRYsgK8oYO1DOZ2EN4CFmLRcivWRA6Mrtz7gldhJt2/aRGpCB3prNSh/X
GpxFNyyVmBEAMY9ll9qjYgOr3vWOMthd49WKH2hrZqYL6xwvAoSe0wsUl8TsisPdnxCk05KLkgL0
4ATdho0OJSvLfCFou2pltjoGkyex2dHkIg+NbWi7qnstLeHGELgf1/RkF1ci0viyDK1apIBmc9Ya
tCw4k5JLrvwh8iPhp46vEC3XmpjNUt5xkuocTfDSb+J3lnly//71flpcCB96MZsXSClUWWpgP+HF
sCX5T409WbBqFe0vPX+W1V/FWu59eSH8O2yzKaJIoYiMsRTgkpfegtqVeK2q3VDcf92vxaGD/fuE
YZkyaLN+SaRth8DscQXphzzYtEjk5sZKfLjWxqwrWVpVSQ0ozyVPHVgb1NyFn/jfdwNvTbwQgGpD
R2Y3XE6wniM42Vz66A7UYZHcd2uUrKUJgX0MJGwIHM0+UZTrDi6tJGuSiyUBarxTii1vb4P+G09n
A8oGyGkg+TxJ+l3fQFIStuBTtclFb/Ew32by3TdG6sP3ZzdcYgE4B6V+fL9/bqMfEv9t1iuH5tJ8
f+zCLJyKlazTOzYkF2q4rDllsbvqaLA4GR96MYucaFXXKc+65DJW0KfdifRBTXZ1vHYaL/RksihD
jRVVh8+AD5UOJEMFsbjkJpTgBxmw3kOhrBWGllpBLd0kkKUFBX9+q2W0AVxfr4oLqfcF2WrFbvh7
zRQk+4D8QIFGpUg2zbZ5KwUCFhBILev0TcIGSeoUvJy/x/qgFQvgGGgKTJS/2cRHo8isNp0UEqrc
rgcL6kyNCziW9/USXph8UOegnQFlZOiYKLPjHjiZjAWNXF7gCe+CJRBJm1indp2vWYAuRThXLc2G
rehzxYzqrrxoRLgRYw6Fd1QvtQD9esnQbLPItLtCtYfi+esuLi2Jj12cHZl5MJZ9JY0oaBgTleg0
gbVrev/XjSA1bE3WI8gGwh3g+qghRd1zAcrJxeA/MvFqQIur7NaUHRYm66qR2WT1IqYiyUI+7dQs
s8FmAsEHbL2vu/JPXDTLpUKeGCoW0LbTgWqeLb0hCkMJkF6OyHA0toEGiH6hRqqTFzmzdbWXNlLR
CU/nCfh3cplv4RcJUlJalBvKc+kwECXxKpSx9n0a1RdJJ2I31JJ1iAe5cdVAztx41GSnr0d5h7rK
q6Il2d7kITkAHWHdyEbXuImuSnapce7XcMC5A5sRXA4zarZpWOBu1Utp5d21NLjYBDg8sLWRgZn+
/sNzpazwRm56OUd4SrZDCpA6NQGJBb10zaF6QSkEDXxoajbAppXJilUC+asNPyvpoCYwgU+PVj3a
Wf3ILQgdcL/S/rSy4bNkjeC71s/Zcd8rXEOeHI13wH6p25Tt08Qd16S2FluBTJ0GLTwdObHZfuhS
HhRpZ+aXMYV2lkPEJmls/e9t0jCQkxcPbneIK8wPSTh9hErf6JizzINDgVX4vFoph06nw6fN8KGJ
2XBlNeNBYlHMFX2h1W2urXx/aaBMrDbItcAF9ZMNKjxWK2TgK37R41ut36jO2G9KtiIgOi2oeSdQ
FwGKCrAIRKez2YDCdQgbVnRCmLctZMCVEMcGpMdvmkpaiR6XmkJgp+ExDpUFxHfX20hrFDXXEhht
tspRa96rGmQc+aGLTSfTV4pyS019pF9MB/+HHWvWKeThYct9CYabgv3OgXZXUlsmhTNKa9HLYlvQ
Of9HV2dKNly3FRoVkQsWCBASFYcOl0J6VlE1hd4s6ARrCYelNacDMgGVCnXBQIDoiQTaJqiHTGPb
JGT7wQi2Xx/yy00A8YaTHjHy/5H2pb1x40y3v0iARO1fpV68W7aTOM4XIc6ihdoXSuKvfw+Neyfd
bKGJ9jMDzACTgaq5FYtVp845wfnywsGziDZPU8sZmBdybTdUubf5hBUhyIUqAm5GeTPkHRglCYvr
p+46T+5yX/EYWh3Eweels7n0adLMmYbP2z/v/Or9/I9fO5koV8C3ANMmHhDHS55mhjbqI5Qek36w
NzoFE2puLG/DUP8uUqKYqbX95egm2kFAzIwjKu1lq0GWX5tSGKtzJEeuaAeqAv0J/yfIFlSivuvG
0GWBSin0+OTEiNGYfZmMRfPE3F82QvDER3K+Rc9zdsOyX+dnceWx7wNi9J8tsYYHhzRdBnPufdgq
HTRM8ycXrSNei5f4S1u+JXofgI80OG9ydXggv8IjQKybnCXxq7ogzQwXRMbivkMXEThAQV96lc17
NGspFm4lujyMyWS4TNUW/YJnf/XUQd1KW+7mOCqHbnt+RAojMrqBuTZkPnRhxJq+mFP1HSSWz27r
KJzCB1+ofE9AkNsBFhJIClv2Cg1NysQo3OoJtLygZS2zdJ8WlXulQ9w68vv0nlQgCp8rjT4atPa2
7TyDvtcdSnSIglUMtAT1jT6CXSdpQYZR9kkZxnnsb5k9549uURuKlV7D0cGB/fvB4gwf7q6+hLpS
gwAgaSy0qrrzzWj731web23Shz1CHMgo7kGmeJfHdcgyQzFjax7o0L7Yigf2Mz/X0MaFCcvxqOho
H7D0f7Qg+TibIRWTlhjh+M12g1bVF7U6gINQVHqVATpeDg16954okH9+/yepB8XeVVkQf34wRR1Q
ckOmw0KcgiUkTFUgqbWzcRhMiz8/+H5WN3VfiBFYXpjzDZhFiUo86NQEnAg4woBoxX0MMvFjEwBz
OwPRxvbJiXtQZiDGQFdDbKnUu09nClcNyCSFhq0uVNCOzehkSJmGXrunGsESiI6ZIjRbGcbR96XD
gvaqAZ3S+D6xA+7t/HnrVxffyBgCSvy47ZG0MG1psWc7ryhId7KndHA3/YAy3OUtB4j1UXyHXA/q
1qAbPJ4k3CI6RBKq7Kn1brN8D1oUWipegmvzdGhCOnLUmhOQGZYZ4kroXYTU3moq2uO1pT40IYWT
6FHVBzPFKJx+N5TgwN+cvzAU3/ckNFc69U7s+EX2lI83CVIFpFBhOBWTJD/wZndxOj/BCJbs1Wn+
ttaz0Og7PwqVDXK81l7boHusgI2xDfVlX5g3lsp7rFBCi/2EMwdOJBAcyoduyZe00VoN/ZQ1C4BU
DvR8WzuPeXUNcG1pknAAzYH/Y0z/jM5vzf8DgoF03NGu331mrP9+h3Q4fZP1cWXE6RMnm5GAkGDj
qLLua9PpIrMAom0kqk6UwrSYTUsz5NmTN21MZ8/il04lwasyIZ1/t2PMpTTNnmqsWHI9Dlco7Jyf
KDERxzEKHpUHoxA/4cDfQ6297vwOJrT6zQDvQHXltmFz+bV7bEVaDtwGRgKwEuYq3vbTVXu53AK+
j+cdgDFg+z4pW6OZZckTaoIRUr9u821T7XtVYXLNBxyakNbCzL2B9QXBzh4CSHN51cWRCYZw0LIt
uUl7Tg0Q8qPZeV52sbvNVUdz9fcffF/ykcwEV7Qzi++boWeCzVbh5hXflztQtazyvczF9wU/059C
BUhRfV56PppD7nZdjh5qlLrb7877+VOg+rrkGgkdTA9nLX0ahhu73TEVpe/qKQPAFdBHoEKB2zw+
ZcPUe+5iLukT5aHd7svsIRuDynz9xCgOrEhbaJ6g/UQ6nALqhXZ5Ffub899fdUcH35e2UO9YZp24
4F3t+TWL8vJ6nrb/kwX5ooWiZGz1E0Yw6TfU37DpTxN/v9iEKCgg1EFQKDKRx0vRDhQKnXOSPA11
0EKdvdnPgwLiurKbCNIAQizHB/eC3M68sCGzmnTUojSOwRjzu9Xn3flBiP0ieW2gZ0GTj8+DIFpu
EoyNrskW04yhBv1C7Bp0vl/d6cqsfve1wi2pLImxHtwPBlL2rCotIMERglbZO/HrDcg8grn9QWrF
vIn9eW5U0l1k+W3rNR5GFVu3c/IA8sQgTvdL+UatuwLLdX4OT3czyHcBLBDaUyvSL3HbQqyNxnpk
O1dOEoLnZBgVB+Z0IwgTyHlZKDqeZqOdJDXBf1UZUUVCN7G2Q6qKEBQW5FQG94q8Lz8sZG9Qc5lU
+fq1SULjElpdoQZxKigy+ok9OPZkRHPvPhWgA6oXsrXTXgGTOfWPHuicLUI++IqR5z7eZUXsle2s
9UZE6/wuLgc0Cje/jbjdNq4Sx7Q2ZTiTSMgIMYiTXC1v5qVc+tmISo3duKzeZtOs2Fqnh0Y0oSNP
B7EsCLHIUbBttq5DUhB7dOl8m7fTc+92RQiew18Tm38si6PC1a7NH/gBPpZICL9IT+o0ZX6XgyAV
Uo6QTuO0/OnM5vdima87U1nyWtsTFtyaize1gGxLxow+H3hVjXrk6DcGipT6H897u/xsHpoQa3jg
ddBruzjYeeidSbzAZBDS01rAQy9HtGCdgNZDYc0EMsCRr30vL7kz+HoEKadNy4fQT1X1wbXddmhC
mixqmp2d16mBfN/1wB9B/HJ+phTflyvleeVoI4/hxXqHBdAKBcvrJww4wE6gdLKiy2E7zDZQd8DR
tF6y7FeBvNB5A6vbCQgQOEjBWSPjvGyXtGYPDvPIs+JkA8G2dt9MnrXzAaXZnje1OlmicgeKbNc/
CcPaaWoMpmExLFCgDshH2OZnZuvAghSCAecCgsLWw8nXm5c0r19so1Dt2pWCN7YtBI1QaAKs7AQy
Y/pu4w+zq0dp171bOW7iVL8brELbJl3/B/pYTZCm2RVz6iuAa4Ie2EmQVF2fn8s1lwP6A0G2BRFP
FFqOjyjJRqaPMyORbYbtN82I4L1brohz1hYMXYKI1TzEOidkC/qyuGyMbSNK65hcjS7yeG3jqjS/
V62ASsFCCzmyF6aU3qH+BNmQXjeiDMwzyRfEO5/YFUBP/WdAmiuvgZYmLgwjcvO7bL79zBE9/Dw5
XorOshPaLVBrAo/plG7qi58V0Pc6+PWSC0NF02a1js9r7hUDUbau+P7qTrIAwgVgCokjucA0NnNF
yxFtYI0VDu2+9x99447Y+/P7dXWRD6xIkxS3JfQtKxOOuM1BQJdt/p7//uqpxACg/mQCsnQKPdDs
HPFepkdZ+WobLxUYF1M7SskDyeq7DhxT9hBvMvD6FvEjFHvPW18bnWtCltgES5CJrt3jLVAPvAH/
iccjz6s2WVJtLn4GANUOXwMREReQXDk/CbbDuikMziMUNuIsKKaRvKPOWWzjrBo2BdRot7a5MMWD
YG1nwEsbIkDXEalLD84KPIf9aCDSmCo/Aelvwe9ZARZSh8TlVenRRQEPXZtFoGt01IEFqYi8E2sK
LzT5nQ7lHee69oud5kyfcAWHJqRt2LrT4DWs1SOrtN457a54VV4M5BA8IbgoCZbsVPWupbHDfWPh
UbzU+7JN7y0rrQKLzff1kH5bwLWlGNPaDX5oUCzjQbRWpEaeejoMVv13m93UTrux0+wTdzdKwzaG
ZOPK02UvRLS4nUB9FhG7CUF/qfN6c/kZ8gFKQX+d6EU0xe44GIbJlyYzvAV0fFkT2M0+hSDPeQsr
E4UqMEpeuDLBvSRjwbMmyxKbi/08NSE0WxtoeOf0/X8yIt9mcUn5MqAZBdpO9hDgdbKdXTCq+713
uUfFaPDcgEsA9EUGWeTOHNOyw2j84arXfgMrrNhXK8cR9zGy64LqB4LrUjBFwXuTuRo1oWHzPfH/
FJdn5QSRk/fxvIX0oHzcu6LvNDB38Khxr/P6vuu/lyYyG5XifltZdQRJILSFKKS45KSdizZzo140
jUcgzqXDo/O9sRV+a9UCpEeIjS56ES4d71w3qTxz9iweLdrwi1b91k3bu8lXoRDXzIC0BVcbMmhA
5kpxUmN0lrd4uOG4dq/zPnR5HnaNAsG3suhgSgRuFEUBoLZkCdN6rrg5cNxkcf2gLw/Fn4tPB7CN
ULYV5BaCaOR4qsB3kPp+nOO9ZDU/bSiDlI3/dRw1ReV2dapwaTnYYUieyAC3vhzMxJ4mHtmj4KNm
O0LiF2+2X86PZgWxAY12HEI0HIBnBuCq4+G4nUc7KPLB9WJUAQcz0Jb2yJsNeXo1pcOuQw2flfMO
zItZ0BGoi415ovgRp2k78Ruw/TCdeCPKt3Tqkq5KtZxHIEbY+m78OJrulzF3Xs043daacdcVvuLx
sT7uD0YsUEZC51ZaRgZap7hgA+Z3ysmOgxnld5MX01Vnxu+G21Y3s6OBoDfpjQ1zp/I60Qf+AMS6
yoWsrTPSViAQgk8H16c0/0nndbomfkeSgqt8WYIFTNLewrfn11kM5zgziimG6pmO3gLgv2RXu4BR
vIWYF4/6eUz90KVds9ezorqv2Zw/LAXUbYg5q7qc144iIn9fwGlBeCc7rhE4M7ccDR4VWFjNi+8H
rqoarUR4cCT/TEh37tyOlAIhAhOQxHLme8vXNh10fKru8vqXB2ZRl6AVCxw6gDkdn5SU+3M8GgWP
fDNMoOWt6vNamywhU/lxEE4pTOgEgS/IZi/RFLLkwdUVofDaDsD5guwWgM0gzpAuET/HMxjUsUtk
FM2Vbf7ICn3bGiDi/wFUR3h+t60tiiABFW0LwodJh4twN/WruFuiW+K+7kIteb38+6JnCd4CMG3D
EIfqINAaWwt0yHRYouEqgX5j+sDJQ5buzhtZWQ+cGcG6a4GDB5nRYyN4pM1uyxY78qEW/iXvvn7m
8ziK4lJHGCTPkZWMjkYHO0L4XtnXGUoi5w2seFX8/n8GpODHr/MJD2MY6PCQ7EiHUbCN730hNtuS
Tg9Agro5b3F1xmyUJ0UUgVIlOZ6xlHrTAqcCi+BLSfal4mJfcZVIjIHtycC4QNUnzdgAAamq7wY3
qoUqQsieqlwxAJUFacogRzgUqdm70WTsoapExzaoExVgQmVEepOOWUJ6jMONxnhrGFu92/SK47Fu
Aah/NHPib5lByIxNu0bdwo1QZkHSFSIkJL78hGMt/pkQP+HgBGpVqy89kmtRBeKKUhPe0KI/qq+X
b6hDK9K70C48wjuOgWTQPCn2IL4+/32xY6RbEf2PBHROAPYD/CF9Hxx01Tywwo3s9KdT33jQEct+
Wm8dV+G/VlcEJRvkIkRNR+5RHLq6IV1Xu9Gg3egmFE4eKpVkrvitp2P5Z0IczoMVKenADIfChG3c
TfqWxH+tfglL0G58Zs7+2ZFWfuhnkkFa7OOMMOsqTjcW3cXv/rg9b2d9PIJ6BwqqIFmU3C/xbW1B
WseJNPu90MLee6RQQ/jMBsM19f+NSB7Lz3SXtn4MI173xeYxujssRTJlfen/mZDu3cXStQo1A3Ay
c/KNWc7OqgYWTA5XVEDXnC/uRHRvo08QRWPJzlwnhQfouxdpNXo2N0l8uW+EKjcyW+C5RBgpP0ha
7mfGvDAQP/t7u7wef7vJ1fkVXxkBKo8AI6BMjEBIfooQq2fDZDp2NBY3/a9Mlf9ZWQgE2Tr6OQAe
BmxDuj6cVverntnIqDYszPMWWlZ35uXcZz4s4P6DO/ER+0i7FrI2aOKfc4I4O1wgPcYU75bTOUKS
GfLLDlpT8GiRnwvzMpZjUyAJbVbapiZ0X5eDIhN86hRhApEuWoTQUo27/NiRJCazvJxrJPLz53z+
5bhPpXE30H1Ln86v9+mCHBsSYz3wWOkAFca6gyGo3AQlQNAGcIpKYKxqOOJXHFhpnFwr68InkeFA
2sp8HNE3FDfohsh+2vmfy0eE3ICIr9ElftKV5vmdlRTUJZELVUKfpYGd3I9ZsT1v5dQzom3wnxU5
i1J7MVgJ8WiOoBAVWy9C7nIef4C8XhFArs0cauhwvSKFfnIeJ0gDgdIa5JpN2W64RXNIN07vJDFv
QST7TPj0/fy4Vva26H8CqSJeKAL1crxSWpvEbDTmOXIn93fhwMe4uWJvr5rAjQ+yOOjanDyDDbO2
oLJkzdBkfE53Vvp8fgQrOxr0amD5xrtHvLelvTY0fUPSBJ93X+l416X3xeVCFPCOBxakiMWGtBco
0Mw5iikNxuFlUQV2azPkCBZsMOrrwIFIIbCeem5mkmqJ8mwJm8EJWGIqfNjaLB2akALgMvGcuQbl
emQiahz4ZkIisFClHlYSPEg7oFvdQSJQx4pLa5HUi0nYiN3E+mszDitItrZ78J0lWggtUHvZjs4G
UnHnN8DK7KF8piNFi2DSQZB0vIUT1pW0G5A69wnor3swRKgmb90C8uWoaiOhIx+S2Fp6YzRrPaqS
d8v4Y7G/50fwEYoex5GgmEGG1kMIgSSnJ4VERQGi9ZGhFtM093zcd7axgUrxbKIA5CFuWd6S8T6p
b8pqx+p039SK1ugV5wZMnUuQrEdTCRJzxzMouETSmSCl3tv2jvDxOkv5y+AONIBShCLrvTaXvsDv
gJsEHpVItpYpY0nb1TzS4p8V+9NkKqCFyoB0WnPaJBoekUiuDtomnTIUOgrFo3jVBMpZSFSAVQuJ
tuP56jMHZSc74xH3Swhmj/wGxL6KNVm5CBBVWiCLBVYEnMHSgU0H08mKqUFtmBb3s5ZuNKj3ETg7
QJ7yaCqd9/N7cHVMqBIgK4JOkJOjS7Ucr/wK62JCt9oOh/j3+e+vOCDsI+SNAHQRpWHJx4FIgoG5
I16iOrvXwQwyo8eXZZdfNSbyOtB6QXsH0LySEZC2erRPkM4ruLbJO4inq15IK9N0ZEFalqXnGsQ+
YAFqdd7bWCp8mfiBkiMAjhKCFR/SVkiBHe+sBj0fpLO1AfLGLSTNYmg8Tk1QDctDm5OHGnAX8MV9
In4GeajIgaIByMGj/NhoO6ddnY7ViAgK0dpCw8RW3D4rDgYWwBMNRBj4A+Qskhk7izUu6Qg88hTY
/d2i7ecJgtvb83tszY/CDgj7wR2JpLuc+651DXgHDXb6wUH09Husd0v8kJnzta5ddcNNMuc7x70y
hnRDqwoKgobCM6wOFJEbrlqhNCQ/RbSOcQ0CnmNUZV81TsNivFlGINaKy9FPAI0cGJJujMUcRLq8
GCMwy+ehkLUsWlWZZG2vo3kcfwEQf4qNQTEoc6GVMkVl8QqhU9dQnNYVF4eQmkBhAUEPmiUlN1qA
tTJpaMeitvR2A0jDCVnCCmxIZuJteKGIE1etwY/6lofKG5DEx7s8SXR7KsuKRS7VthO5p83PRHMC
J052WfN2fiOubQO8RoC0xeP3VLBJd8vedUbsw1RvcaEu25w3aVjmYE2YVAQQay7j0Ja0E3gP7aHR
ysco++sk/X33y/wxTPV9+0vhmtZ2A9J1oGV1QTWKGunx/A11XhZmMw8RZZshsFrF2V27H9A0izZ2
3HmQM5MqPRPNSlb1/QhtoORBz+avHFJNZp4o3r9rowCMA9tNcGIidXM8CgfYBILLE+eGpps/iUE3
51d+bTWQ2iS4RKGVcAK5KudxAl4nFuLmr4htQu6/IJZPnGsv/2GovM3anGEzozCOFCf4OaTBaDqZ
e5rD26BsHvgGC0reBwNTTJk4GPKddGhFTOnBY96fUMkmPaw43Ls1SHYDzkQeeM18TdzuS+WRCqiY
BPS2KmjPCl2ajycdcul4oIrOc+liokTvgVAqx6ju2Qtj8d7g3WPNnI2/dCEbxvuhBGqvoz/ppKkw
wWtHGORzOmofCFlOHuLNZPgQCcaxIiNo1Isrjz257vcaOifnN8zHIE6m1xeAA+C/kBOVvCBzoBal
xfAVpW+9oCn6KcmHDbJyS5jN9n1SjTeOE2+rfNl5C4Easb/RlnxTdWB2J/X8MHrJAwRq9wDWKZzY
6u7CXSo6BvC6liNQv6Ku72SYgTK7rts7ihZqbl2OrANpOWQdRHEJ0YEMggEsxrcBulwiS7+vjL3x
8/zsrhx3JG1QkwE4DOp5ckBYpyQZrYbMUWd0QfLVXlQg4ZVJQsoBaAYbZxDPAfHnB4fDKQ1S+RS/
3zFv8ikNWhKNKo6nlQNomaKqK8gJTzkRRqa1dTFPc6QZ31yvRKb5aVh+mfYX0MbV4xY6XYo9uTpr
BwbF2TgYFC1dMx7TZY7m6nuW3S7x5f0PeEeDBxMJOzBxnWDhUcWEMkKiz5FtbTt/A/3p88u+tirI
xyNyQXgBDklpAK3V2cvsOyxKXD948MjXVOV6V6IJPGKxd0G7gVezLtbsYIqmVEu6edQZcsLOi8b9
3cCHLPABcaR1j2YeLVEESyv+6NDgh688MGjOSTEmncHQMgKhAv7LNVnQZC+upXifr0/dfwP7SPEc
2NEtbfSqGnbM3n6IeXbVpSB4t9r9Z1bonxkpaumMiVTVxLFCE3Jq5MFBKai8vP0YXVxgjsUFAiQi
POzxIhEHrHJjjwCTZQG37+L+y+WDAGUcyu4CiAgaMen7Fs+NLh7maFm21sKCnswBiz+R0ACyGQ9z
tG3YCFukqepJmXeNh6Ra0zwu8bfEej8/irXTjpwdEs4IW0DuJo3CT5tOL6ZuisYUUWOfKlZa9Xkp
buw8c8xr3k9RO2+4G1JV4Ch+nnR/ohns38+XTqKeATnHJ3wf3UcTek+rvWHcNM12UtWTFYZkUYKp
qx0jR6MzTsamK4LCe/KXsLCR4ry4egm1EETAAA5hYCehR+UNtual9RQ5Ngt8K0PnP9hCG2/7iXW3
ALQBhwxSj/KDaKo1/PdsxrrzN9+sg1FZBlq7uNx/FuQZ070OEhsemyIUaDYFfa7du3lAW2XY1bdF
c2dQFWngmvM6NCjFUp05dk69wOA4m8GU3dXtG+ffz0/bug2AJqF9A/5WGUOkLa4FsKs+QWULVzG6
jqxUC3p0ipw3s3psBPX4/zMjHZuW0bgAmBe7rd6A/Q65iun6vIXV/Yz2DGAx0FF/woBXAjc/dwnO
fdvp0y1lrL1H+2vzQoyR7b2BOk8pXeyr80bXZg8hPRKNAFWfsqvZC0W2fkbnYx2/GPqNOW+YKrhQ
mZAu/74WbOs+TBj1W5KZARKbgY/uhvMDWVsfhGOiMQAEPCf4cGduK6fsCWoC0KXYjLoicF1bHCFB
iQQzWp5PkBhePC1xw0fUnPtuW413i43qqf+1dn56Bd2fH8qaLVSFIeqHquMpeLu1rHkEFN2IRuON
ed0WouIb3/rRsWUzsMvbTnx0QaI6JK5mgETFjzmIL3g92RmURNFwNefpttUacj87FnsE85eKb8EQ
Z0S+GpBDB8MjWB08V+6v6jVgkfUZdRuPLbu+f8z0J9QGdh5t7gp4cHPq0WKZBLH3jU/bqowDy3hv
pruh+qWPzm5xrtuFKyLTFa4lMX68avCqxE+SU5Re4y9VZ/aA41v7eHDDOjYezdEJe+iMetN+BMUI
Atsg1n7a1jVtn+AGQsPqQ0vr9k2hSmd/JCRPpsiBG0M6ETTF8vurd6uYQsIVzS0dQ6BfbMr6Xavy
J2fctqCoKOGx2/usfudpCaQvg7Mbw3n8HZsQ0R6bQOuSbZFBB87h914PtaF+UmRU1xcRMyagEWhY
lVOqPRUigwYWsc2/+V4aLPwhH1Ai+13MRmjwKpzq5LqpopJNmx4Yg3TC/VKAVWFJArMwdvE4b0wj
UzjPFScj+hzgO1GeAbhMuIeDbRx33jTHJRoeWN8vz35iTbdNxea9Uy0qepWVXYwciA1qLiFFe5IF
yROm2V2PJWq0vrnzuq7dYZ7Ydasn42YE3/FjDt74x6H3Vf0QK28OEG2IRxT6nhCISKGVTaht5Ki3
RJNHNnya93neX096CCL5S70pcuXI/AHrBFw+/JCY7oPphN5GDvrXcogy75Yst3/PO7iTcQg6el3o
yaHKijeH9PWFa9akUwNVlRpaeNVI08DKsjk0q9raZyh9XdpHItmTb6Cp1Xo08gzRlGmhEQPEARrR
V9IXqkvoNEMmLImCEZJUAA/IrIx9a1MLGHnk5obOh4hVtewzQtC1midt2NbJcw+ShH1j03sXlH6h
XvFy+4m5FbxxaGhBaUf25+i3HEuwew2RMd/1lhFo+S2vv/YqSZ6T61YM9MCMFA65szswMsOMWdkb
tymCLH87P5CTEy36E5GEQtZAAAflzd47ZgFNC95FLk+/VanhB4aLGB80l9brJyzh1YgLV9SpZKS+
Vzr64GVVF5m8/dYV7IuhL88kHhXvupUBfSiaitgOnUJyiqJDaRldRnYbLcBu1+NTUVxfzgyPVgD0
GgDa92FDzkqgidSF4iRsGNpNnyQB1VWI+tVRENAlQYLwQ1ji2DOU1LDSrI2bqM/cKWB2ybaNURQP
ZcxdhRNacRPwDWA3R/kQbcTyDiBJu/hD3XSo7W65d23zq55dzcVnlgU9AoBbIjGF9hZpQHHT6K2T
d5HRLVUVcCMbu2DuDG9XET9ToAhWhoTLSVC2mkjgujJANUbyHBEOhlSwG7Ru2LTZVmjUsWMVec7K
+UTrMgItTBs2tZwK4WMxLRqpuwjUM/M19Rd/z8vMUzyK7JO7EOQVOKOoJItGQ8Qrx5PXuuU8A8Zb
Ry0CU97REP+qCjTpk8Cim7aDpzWv42I3jE2YcshXBAYUNIBj8faGt/eXm1aLvKoKU+DqvDxsydZJ
t6CDAgzSCgq2z4svVo0Peah5BkmKe6Jm0E27IelfOyYhwb5jz555m2V/+nwz1Le2+5S6m9hCc3NA
rXg/VU3YY+zWrrSvFy0OHNpuWmoFqb/FSocMvemmeTERKV4hKNGKYip6NOBZjqfFiME4OetTGSU5
A2fmWzvdzGmsmPzTvXRkRD7rttcUhU54GS3VgGmFzoRPd/2S3ja+fnXeQ4rfexSVHo9HTkLG3Ndr
cAiUkU+BgKifR9TPZ+07VJNCXUNL5PLWE1cxvNMdfDw8cjyHaWMSzSlIGUHlxTfcQDNUq7RqAScf
Wxddv7os/839pu29ARbqv91toTjpqo9LPz8fvArUCvg4JRCf2bD4+fySrK7+wY+Xao2QS5lpn2FJ
NO+m/bI4V2V+ZTWKdT919lgDqPGiburjnx9vgYMwMHF8LbF7s4xy9ybp7rC3HFuRR1+ZJ5EQRkeI
LoDWnhjngYm+Ql3LydMy0kHXGTCV4Of651FfBggJKCQZyN3lteWYGsXOzXesxbNJlRcSHk46Gvj9
/wyIH3Dw+0vCGKCIZRkVxNnNhRGyMr1qcndvOPHdspSKZV+JMEGNgg4EVP7x4EGF69hemo1O3aNu
FpnptrueoU9FbrLshjrPLb9dvtCLW13g1ZHNFU9jkNedRLR6XHtTPs8YH41vZz/7zqfq1choG9CS
6UHmDE/nN/YpaFWyKM2o6Va9X1MdO8KvW8SvxQZvg0dgWbd9Pewzpu/b2Q4Gv9lxx/6TdVwReJ6i
lj5+AJpQEeKAx0RmNKhTq/e0npWRzdwIqZitBc4Z1tKdO/u7vq6/1QgXwszLH1NND/WObpvEeKzr
dnd+JlZOnwFJSihO2kDTn9wi4+j3Did6ERlLB4BHpLEZLb1jcN7K2gY20aeBR54hWNKlDTUnWu43
nltEQ0yDmDym+XNaOSHy4aE1pIp0y6oxPIzA4iTalWWIkZ6ZGi9ZXkZd9eiyPiibB2roex0pW5Yu
ivlbcZHgljeRsLVwZJC+Pz4qHXWmsu5x9o3iB/Gf42TP6a6ZL/eRh1bkToSkxoNrcDCk1Ea0kybB
kv3IuKoPYWUvCJpNvBHQjCCyQ8dj8TjSxk7pVlFSvc7tKy2/UvL1/EZYcZVHJqRzB/kzlxqTXUWj
fvWH+Pv/7etigAd+clh4GesdBlCZ30osudWq0qYry330+8WfH1hAJAqZ2FpM0fSTs4dBL/dmSVEA
TLfnh6IyJJ2Ytuu6GfdZBVqKIDU3CaCM9Lo0VftKtR7e8XgsgWqmFcw4fAwp/a3FiLv8ECn7rVu8
u22G5JYVelO7r5wicMo98Kkhrx/9UQsL8sr0Ox0VXEe7M/p9Q+0gr9/wpAon5ga+T6/QO45o/dYj
bTCDarq6JuWOZMMXbiw7X6tCn/wBTUlQ0ddcSJdrVxWptg4YHl1jk0AqM4cQi2f/1tk3WuGhmT8v
+juUrwMn3VuMba3u3q5VvmplSnCekVoRdX7AL6RNRMeZxEVZNVFWAAHUJOFoXf5w+iBMAQE/EU37
cnqztpeqcfAui4gxhxM0NWYVKlb8SCliEKnK/yxIkWEy411bu1kT1cYXYKh4/DrZih26Pk//TEje
YhwYhDW7ooms4T0d7rpqc/EJOBqCsH9w1NjQ6Y1O8f1Jvy+mfeJdL3yXDIrLQmzwcxMlrTY6l8bZ
IlgKKIXfAnkWFGSbxHtEP6gf3XSurzhxK5cTUqtQoEfGwUOGQzrXBtULQPhIHdl5GTZJEbh1RPxt
XsUBMy/ugLexz3A7ocMIFDoAtR1PoY08jTVMcR3lBmhBoDvOnTeTmbvzC7W6EQBSACuoSTygEo+t
LMTECzRpmmgc7nI3GFRoudW9fPB9aRTdmLfFYtdNRIuX3H/qUES8uCwqJkrwYwpuGLymJbc+TpS5
Xkuw10oe1uNzRr4VLdAE982iqPGtDubAkrT+PrPyjMZGE8XQcMjccd+Ot/X4+/yKrG5qB4QaWHRB
/ysdTS3vhWqWgxlzAlFm4leVEZDp1aIhv7iZ+GPq/tmSjmmsFZpGoTsG+D1IQnp9h4YSRbS+Pmf/
TEhn1OuqzuA9huPmLNDivYeKz6xiMFwzgrkSLx5EcdjNx7uY1km+5KbfRCUHd6ENbsbR3y6tr+ge
XzUDnVWBUALUVJZNY3kTexbN2gjLE8QJotOp2Dban/MbYO1Iigo1MJaoIJ0wXLp1BoFjp0AauECw
GJsZNLTmL+dtrG0yOGhkmW1sM0g2Hk8Y/nvaZG2FkaChuNlM5TYpAxOSDPzRyxScOqvjMaFrh/2M
O1Pe0B6GYZU5bSPAoUzte5Mq5msl2sII/n1f2sQ8zYnG47wFebq28ditkb9ZOsQ9PvE0ObIjdsfB
ndbGca3HOubMfqHTBu3xSY1a5TVXrc3aLQM1LUD3TQAKThDpbcyWMllSjCevfuKteZcV8cZJKhSg
ya3PU8VWWJ0+F/1XSKXj7XASzzRpOo0Mw9K790r/Zeg1cqiPHGXjC7ccOPPAX4iACRVR0AvI0zeg
WdNumyLihnfnwqfpSNfHxcsUj9Dr025zU0l5LS6vo/hA0F1jzdA1YCGaklvYeFyAzcdgFSheujt7
boPe0oOmR5Vch5I7e+tt5w6QVJyApzjmd41j3qItsHH3BS/3PfT3Uva8tHtd5xuCk14Cm9I1eTDZ
yUMJFGzeQ2PaToMqnQLeALG40M2UI9QF4NOb0Wv2ezL0YEIZj2Neq5uGJdvRK5CovE/og9Fn4bi8
upkfWPGXpGXbuH0ck+q6sexnY+4VsYuY3pO5QD0BqQt0B52cwj5hXutB+ypyLYwgbgLLHwLW/D2/
yCdnXcw42jUQISGcQO37+Iw4Yx9nuCWrqDN/ZV66BUhEkY04BUBIJqTouB8TeJoxqyJiUmeDPMxf
p+jTnddbFqj3IC6RpcOw8/Ry+oZ0EKTATavflYVnQ797/D/SzqxJTlzbwn/oEgFifpUYMrOy5sHl
eiFcg5EECDEK+PV3ZUfc0+7sClf43Ee73UVJCGlr72+tzfMwGvpk6buVbcLRDAy/TkU3iyw0YIGX
qFjRNdXEqd3C6f33kwNniE9WJCYHixF6lhBMydnhXkfTuumA1zfo6cnZVIl3L2iO9hbdLyL+0c1F
tpHtp7YLWIsjjSXWi2LqdnBDSuelp6v7ZhqXTqpl6xDTIOgzbg8ZCU0mT1yMP9V5v8q9i8KeDotc
K5musE7qrO3oxxM7dQKsdQDJINoByyejoyxa3P3Sbsd4sXOneXGWAL1a/CMmjnWOm4pBJIOP5a2+
g56Cq2EAqKne20XFFuMldu2nqDDB7LmFtsF7G8yTD4e+BZZQDeBEGdtw6WvzIYpxl2lv1wHG31tF
tT9kmyOTJZqTHtZIKxqH+cXt4riY+/f2hDYGhEVkytoyoHF400/oLBb3IMM0bUON9u5dMkOpJQaP
tvpJ2++OMx7qYLf5uOi61s/QUakP1E/aFR2Kewv/bhzeRj6BMPFuoatmgvNvppApGs7tS2e6KAlB
kUmlJkJoP3HmFW4+xGu6bfa31pLoJ7TS0OtZNKOzhKa96yRkay/RYjH1ysuxBHVfV2+8Lg4rkpBL
b6froJJgm1lgkcsNZieQcj4qD74ac/VEWnUdrRMdR1TG3W7KSEW+q7ZBVWo66uWnG121S0D5OrHW
/WaX37lYaNesSVHeuwFUC6uisKClnQ0TymWBu9CGrtXDrRfPjIwoT64bdZ3wvoOkkVQ/VQtHyqFl
SOPd2HAVDTXMDWuKKi11A3WtUBorgPXx3mFEPxACJ3vrpyPDtBvIZRFO6RqtzBrI3o4syAphD9/6
mW3BmmtuYEsd7n3xfVnjLJiaXYW0QezcCz1BB+8lYzkkZnKyJrgazTfCHxv11KMW5AGVHXr8ptO3
hTdMeQhBglsoN9Ky0nSwXSr8FvzDtWheRx3BeFFn0hqeVg0DTvS9isY2J0ak8eil3lBk+O1yE6hd
c+rdHhEqR1BEKOMJbl2eEpcebxPiuXnZ6ENYNZhWko4juC39A92QHlYTUUkaKBv0bhub7NRTyO0B
O+ogHdCkezHoloKi5byai7h7LcxdF9oM7a4ZWcrE2oJbKxyyfmkPi9E7Xk+082yGxjTMdTnbmiAV
MAbojJd2W8mIsC4mfVWPI0UbI1RDCzaZh6paqLKWLKyfJBqZoLzOpP5hkScZbXRcVxaP/b5QH85o
MxmPqW0B+6qrlAvyXtbyEK7feI2myNHIqlBihFuqoypZe9hfB0gQhz6D8Qbd5GscyhcFa8PTSKc5
SuDIkwvToIefSNQkU3d5COM+J3OUuhb6wy4zPiWFmLfGKTg2lEu9CwjKtU7LvEEUlAzl3h1MunpB
UpmJhUvrP/a+sZjQ20LXccTXhdhMI7/aivQbT10tWH1n7R2jYDnuZ1F5pwNCld3u0DIi8dfXbg1p
hE+tC1ChrV4DZzhufkQHhA4NPqtVhqjnfoRIZimohJTv4ngXAHvRDMovUyQTr+a4ZF23Ufh4Ut6F
+YLM1eAMSd2vWSOLmw1xAX5e+DrXdmKj/Ozyko04yY0cKd9eFvu9JiRRa43sPiiqoMY3L6nuC+a3
nJq4Y5XJPeEmPvykGvUQ9g0bDEF8sVCndpImekfPAObM2EljkkbWxor2WSARNirgYdhhqdW+rbad
BcvVPC4HaUu6SiepUKmdcQps0+vUNrT33pGhZ6o5NNgFXSs4NBAp18OA2jEq1e51MLrMrktk+CJq
QbladP7+REu2UL3LRV6W2GZU80OQIIHTT+ZOPxcS5qXHr4UKqTuBqlo5c7EjqU5DBA1aHt7ZLeZP
b0VW8isdLLuV22xZUWKvUIX338fy5+g8yppgDRs2dhjygiNhHFOYCF2uM77Lek6msEolbBsLvLJq
iRE0l9QuryW2G0tCM+pTT37zJ5+FGE1vd4cNTQMCLFNfF7sAvZDRqQqdErc0QGcn0GAUBxroi+8K
IipniRFtYRv0SsSPE76I1jmMtaBclFTq6rLsypz3L2O3pZLolM8P7ow/lflYOWk3P4uqTGT7UaJd
wHyCDqqFVSd8e0WVDp933SNbqSsGjcdzXDc5ehplbRQwmwBGjUmZNPWtQZt14XT7rVmoqbZEbuLe
nxWtBTZVx4R3A1KE6CSMw7nYgSKiM7bsDXIHF99OWJdXCjNaekiZ9o8OPkUe69xtn7vlypvaQwix
DVTXdCidZOxdhKBB2gAqnQbnzoZ4Bd3k991SpIhxEbNm0BUfVu1lYefTVvjQZ49pxL1sCPBS5nYX
uvyARKzCCWE5fhrpiRXlnNnaSQV303jy83ZyXowFb2t3TEeFFuT92+ltbEIi2fmMPjVHNToMBbd9
oxU+ksdgKZmq5xvl9wyuQdRau4uF/GhJyDSJHyq84W6ZaLw9cURU6/xdGpkad9vJxWKWF6Ybv9Gy
YmEDOMT0DHbk6YqPxVbmyetCZqxttzZIRfdvjfi+rhY+7TcZ1BdWrW4baHWtOcB2qA7t+Ko9+2rB
WilDh/VxA8+Cb8u27YNty5wOOhMeoqlseLSCmI3TD3DUKUwH89VpJO0jxEeaaErQtMYuh9TMMml7
QycxZg5kx2p8tXF6h0GZ9gj0hX+rCQFyYi5HpVLh1QfiRIcSoE4X3Ok5omAxk3Dy08JsaVsjsiBP
qrfwEMVE2NMQwcaIMmEVXUdT9dB5TwiYc9gPZ630c2sW2Mu0exNHw2MPRas3vDXydprmNF66i7Z2
6Lb8UB42O6T7+4lggytpWbrpis1u5PYL+pjTxheJ39yHGrxM39CTGHbV/o/N4YyUcCgJEZPxGYFf
Bb//7qit+SlyX2M4WMDsmHVV+NHa8Ue4VmgfazK//hmhJ2e8IBDsegTbVe4Lznyudpzj+ET6TZ3y
LgB7+u7lFOwRRDSNJxIvfHVqVBYs/DomvkB++9iWJOstBQ91iaPnMMQuLas30eDEnlXWN/EPraY3
yEEvkMlzZ74vZ32N2up+kvqyql5D1SV9FWYGFsZWF6f16OcbMWhqtGa1CA5dMU10qa1k4Fa+9vw4
xYghRX+Imw4cKfwRhqywEIEFIvUjDmt9RDW+3IFppcsYw/wVvEwZJFbvZ5YdXE7eM193IaQJXW1d
oubNajRpF7VgDukTHZtvnSXBapEE0Qi2ttvNiDzumrS2NXBmSWM+JlpF2RQv2NYhCrarZKrgVV+J
tC0Qwds6h4woHY3KpnGiOib7hug7uy4yEwQU9AXtzR3xlmTsJIumE/D9HMNDLZAtNZt9Bx/Ii6FE
iNpd1+OVa0uUt16toMD+tTGCmeWrymzERJAV0Bh2kc04skgMaNptZ83WU3vGCd57bFExMxv2aXtI
0M8Yfz8ye4hS00IAIOIMOcObZqr3SIams7YZ7lD7gbd76IJ3vCPMDfVhmOw90JGkC3yGQ4p10wsP
3DQANQ9juRuLVAfLi1Lfba9rf0oNv2/caxhYsCJEU3rzs3WjC1u+T81KXYkIyg2v7ahA6nCgRbjs
FyFYG5TUdDxvIVHzpgo4WJ0us7cnpbq2mu3OiJFZaknU7B3lUFL030XE4+zwsqg9zNghSlb2mtmd
SmYTQKJtPsziJ0OtdhF6eZi4Zq5xESpIxH9lxmG0Suser1PEOwvHji7q50XZe2jiL52yTa1RHzUi
Bny4609d20cvvvesilqbnYNwTyB4DnDpu3ZHh7YmPA71wzCpC4AEXA+omeEUxeXUoA4tx3LvRW8l
HLisAY1giNq1xXg/8voRjssqKdbheurBw83iwZRdvnGdQLzLcIlNo7VIvQpvVIWpFzXJCjuiyWWt
DRPoANbpVsik41GJszTGie7hnCgXtVdzsesxsGaNqZLX8TwvyG+OPbqJtwbXyeBOGc/KXZyRbQ2w
ky85vpEbOYVXkI7ck5K8qnFIuf4e4C3GXpsui89aCRTvruYVdQYEu+rQdNcO3ISa9baJJbXg4Y3N
18awa0ftrMlcrWGfS+5drfK+s7+F5d20fDSwvY/NnJdK75r2KmoRaq9R4ra4BvJnfA4Xvv08lBN1
bH4lpX4183wd4c+zbp8cPe66OsyJZaEXdvUY4CAcdPMGl3JGZpWXJkoH58kqGhZZbzAtTGQwXcxu
j8uBCK79aX1WXcGkOGivyoEM5GXxc3UQkkOz5oTfHZBDUtoJtHNpPzxw/2Vyh3RqHkb/bXJ7Sjbc
UuqbSly2cZQs3oVUV6Q4cvfZxdC7YXoyU7uDaCH319sQExDgR8dWWpVt7qsubbgPW6TxwiaAjnGb
inwUbV3rpV2uJdbHLCPaL4hKPfzi0ZDMUZg0DgJf9Q3tPqANMnSsfjTmMEZvfv29169iXLFVOmwq
xhuC3zgsnayendSADbLm72R2qCv0MYRhgWfNrwYtpROERWgM9pXy66t00Vk6hPBus0lZIynl/jTD
dRv9KTv2V64ISWe4251YnTPAI5yreqmgwIeT4Y9xrai04uT3OZ3PR/CfJ5wzlrgWbEOx4QlVgZUq
sB+Y6Kt+Np8/A0zMCTZCrv4sWQ+iZyRLyxWS9TO9tuHI9Psx/Cvh/Ncs/f3zT8WCXxLbsihGqSHb
ucHNp1T5EmUFruwH5wts6qthnL0M2y1MO5UYxtS8FhIJqS9yj//mwv45jnNHmqntPauZrOZmrKy9
aIoEUot0c+VdwT1kFYKs40ThBrekHPFw0X/Vh/bTFGv0n3mMzpKfoYtju9AFSLju+pT+IMOl8Zsv
XtanswhvYVS5UB6Ew+E/XxacJ2s4QSt1M5wqXCaJZZX9fjl8OoxfnnAqGPyyHBqvF5vd9eqmXX70
9ivx3+wv/SS+esbZkiaTtQyrwSjIENJeNWwWMfq43f9+JF/N1dnCJuUKBpxDauZvCP1wq/+ipHGa
iX/l1H+ZqbMVPbg67MqwVTeR/FbFdTp7h7h94PMXH84Xk3UOkDVG6HLwMQweiqulJXQrcV9BV+3f
z9an28DfozmnnVFis5CfwmhQmPGDEenyBoGBOCKrzHrXe/790754N/5ZGl8UsBkZNAZltula9iJp
ZPSnqq7TfhAHQDbQaAx6uLPTpY2iMebLgGKEudgQztbkobHffz+Mz5fA3884DfOXj2WJp0AJt1M3
Xvsux0sLwVVZI2tsfWWa+vnb+ftBZ999qW3dqxKDKTtJ4WC/49pLUdVgYhvyuftjQOhs7s42AWw8
ttOf5i7epgGqUX3XOSr//dydPo9/fz5/D+ns81Rc2yZw8Yytt27DWuPeYNLF+87VcRZoUlnch+SL
VffV6zr7YicJ21YZYm/z6mLXDt5VbAGURK6QbvwrAP/zzxYKUBDC5ETI/3NprNOmkRbFsQo3qIlk
Ys7/uMvWXy/p7yecfUOlvYlhdbCLohfZ8m4v2fjVnvDZV0pQPbXhWPaJV3ehlrKtUKy4KdDwuto0
jZGx+P0q+GyaTh284JYE36d/KYRwGSvjQEU40HBBmGDQOZ7SRNL54tz86jFni80MYcsLGeBtyHvf
PvbhwKzpi43689n6eyhnq2tZg5ObHJ4R+4dlpXXwX2xov0wVOYO1it6GCQ/Bzx/Dt1A++NZNa37+
/m189oH8+oizRRsHJTqcCzCypvEY6eLjgINzsr4brr/4+j+dLKDXQA9OIqhzXYduGlLCIg5Rp7n3
0dRwnr9wZfl0KAT7VAz3SPjCnXbUX7bmeB4tmK817c2kL+JmZnxGwiV+RZXti6V1Wjrn+xgEjy5U
HpBDO8HZOWOMEyHL6SCYCS/kkPiCWj/K3P1ByM3vX86nU/bLg07//ZcRuUJq9GHDg6IeJRi6/HH/
M+wn8CuLTszEqXh9dsaoYXMroP24zNhNCotAFItvlHpdTy6z/Cu+8dPBQBeIiy2YLRSf/jkYwCiV
06r4JN+iunwM6/ffT9ZnB+ZJd/h/P/+0PH6ZrKoJXFGoUzQOMgM1ooZBnFF117pKf/+gT3eWXx50
ts68ybi18DGQFr4KbXmHVia05X8KUf31av4ezdn2RUQUW/BlxWikelzC9qqX61fGDZ8MBM5+TgjR
PUigf0lCOcxChWWC6kbGG3Kjx2i8GIO0hniyFUyJnd2qbOif/f7RyKMO78Xm70z/p4wdBmq7WBLw
tjphJGezibMIXjT6JIvDEgxvJrQKjcUfNwg4e8jZbE4VxJbbDGVk7SYwnR7/WDh49vPPDoJNt4Wn
IGi4sSHv3DaLOm3+54vul2k6PwqWqB3r0YUGykMN2R8CJtCorHXH5P/3mLPjYIOhRBRaEBEW/du0
rmimEqSyc78YzGc7tX3CN0ME7CGkZP/8VKUddf4cQEU4DVk335b+ThY4Pb8INE4/5XybttEF0YMY
9JOuM+OKSgTn0DGhATEqEz9CmOYsG1pJWvT297P22dYGeBP+Gwj70KzjLC6DJ6gZK3AyN9szyBHk
Uf+LH4+wEjBdFJys+f85XTNCtV75urlRxS1yidr/b2KlX7m5s/dhe8bp42LEhTPOkRxdB/Rf++KV
Q0L7CQsFOg+cI+Dgk7nvPw4A8j9jO0ZonRyrG3lzXd/9j1qHeVpnxMtYDAvKWoI6OOTG5ijL+CqO
X/q2PTY+St4RirplmQSWw6JGJ42rULUB5WHEBxE+4x5sZnp55VR/VfeDJ2vzs7GF7jxYksF9JPHz
YMGY1fGSxgKEYFW5BRO9adTJgCJJv7g7hzePPeTEPBx3HI6dvLZ3lhBXqkXVGrDBTN4hQUGVp0A6
6XXoOdVgWFB1Rk1BsdIUN+B3aR9EI2ooz+gbDPAC29lQs7KQtMb1vbKLRMUdteuKDcEBRc8sA9Zy
1c/xS+tXx3kzaMK+5IW4jUmxawA/xJZ1GANwBgu8ckrnIOwD7yPWWW3quX0WlGEOawdqbLHvMYF8
8JI1sJOFOCkvbdqAwEUG96IHXSFGkditl1XQnHekzza+sc2achhJ5aXtF9DZ20CgZAAQyEcRTIbO
QOHB4FCEbagyjH1mqykpMIjYqi+HALm1BtxU4ST2UqWjj+aZbbSbg+q5RtVvDR7ajXv7wfAG5k19
AIwSOQUBwWY5XgjZvvnFFlxAnJXUVkOJ3Q1s4h4aUMWTt/dQutrFVciv3I2/RPUysIEPH7IkaBD2
tHrxocbZW86HCRXV2o8y4I+JJwCQWWuCD/FiAGbUTQNTTp0jQ77ffP95mFpgN2U68AKbTfQCY+m0
QWK96tGaGjtCZ3UpqT6UbefNcsIJFSXg0gKNVybcB2cwu6b8Bnfyi9E3OcgbxfvMg/ZyFR3TK6wE
BhuICl5DDUIUE5V1WDNNv5PhkzPexmOZF2sMKMhCBdJPSq9PosreT/Vrrx/mqrzbZsvNnZUporMZ
mJ1SBaACu0xl7x1c2F+ha+VRwScTbyptwy3DqrqMpbl25FzBSk9mbaPxRIdplO6DygKDFu2Dvt3P
wkpGPkDAUlBTGlZYw7uInNRBwbiLVBZD8GVQO4GyYXYGVizyyKs2bd6E+zSZJ7fOQ7LHtLPYzSTv
4JiNyi1ZUgJHMriqcjvxYZNRFGlZ7ls1gSpB66XCS5Qie+G/xiCrdFdnYgxypwcDK8V3n2yZmf2D
5ZO9ES2FZUTSoqFKQN5kzOQMyMgjmUFVPaBLOLl0xT3leeINwYvdhguI3Rv0RJ5dBkVae+AbYj4o
qFDhhIsO8DCQVA4f28yf4C4hBxRoh7IA/9Xjla7eBt1nr2e6ICmVdNIUR2kvU1ZFU3kB0n9JlqDD
XiCA+xKrerOVLS4bGFiiHuqpJHZ6wop56B70wpHGInOXaMMB3EVDmG8L6rWVNXOYJ9b+fjKLSCtZ
o83BtraQgtdNthVz/Yze1k7aiqYHOONMd4sXWZkllyJX6xKmqlrmnapBJZRl1DJDqjUVAp7abq8L
YGyFg/r+sO5Hb5Zsw66VYsFu6SAikZaycpMxqi1gONWcI2aw87mYwN00Y8sK3CdoOSkviYwZDiha
Fzcw33Jyu4gTe/BhM0ZmGjiWTbmnYxaEI0qHEBJRWHgfEZXehQqAV11ViZyx6kEzjyj48+WEXMHE
bYTaj9TDj60qrqMRAnGpH3oEkmx2gittWy+9GbHinADypr4Et1g3cClffhblipKqfdyMB+Y9OJYV
arCO916O3W0z8I+u85+Kornq22C3DvX1uvoOc2u893UG6WCFfQDzqylFb47Mq6Zd6IRo2d3mbucc
TubMtOg6ZkftbT/L4wIupPfgBx3HWQxeKUJReQlPZfoygRNbKn0JPKzezzhxGq13yGZcQqRztDwY
SZY+aIlAzCg/hw2QxvX7OHdXEFew3on384RlMnZZF4R3UzdcSABaagVT10VuFuBA6jfxyoEt8Ypf
D5bY+17/EHSot8/NR+FOH7D5AsrXRTvP7nJ3bu7UVrkUTcrTWpHHwF++eTJ66kICa7wqvCg3J4Ur
2a4OxgzcBrirJX5AAXy/LjOK7Sbnk0XLqHvAdYLBOSUfQ1SOYwEsVcSHSISZJZwLu4xu4bmftL4G
zGRA1iFLA+HmzFCiYv20HtDeHWe0etFBcFf1ITbIPgfSmVqrASvv7oIYeHmrbIDIS5GNuncSp9qu
uknthVKXk+zRLcXNI09deoF5K4rIYtuo97CsgPdRgGUMfuGnUeBZ5voJGwoA6eYD7t236Ed6NE6R
wFaZ0zEsP0QTJU5IrkxZP/BueQi4yLmsf0pRHgJPH2W8ZgjVjsYDD1csu0ojJjcoz7QGd4tqves6
fjHiM7DDYb8A5rBiTWtLJ5zM92s5HRWoQ6cjiSOrY4XDV5cf3Ip3UwdAV/YAuoIHmLWyGNTUvGGl
SJcJFyQ0AZuFwL8pYurORYp6PJrALkk7gsaWOlMKmj5UhGVU4u9j5lQO7cAMuW2RnQKPmXgUjWcw
7S54nyHvZZNUAYitJkzK2UBL7gXoAOOmffvBF1SC4mg/aHg8QOjg6fBgwG37nfUIU08AONZV7I2Z
6uUj6PmUR2Yf2feBsjM+SVoWbVoVhlmWvy8w2jkaPhCbpYMH/rgnuTyBT6ViY9nvVn/GMVVltT1Q
VCsPQb8Bmt5uARMeYzMlllxpAD+CYekOzljd6jhMrVqju08L2qI4RNV06QYyMSHeeD+ldgWVdB30
Nw2WkTcPV1YISsh9j8HzDYAK6zY4bio8TpLvCFg5NdoUrfUSY7dsKJokqL/jhKboWXfXKWBvnIB4
RRwk8EYbPzgEo5NMAZpl2sj4BQhShhWFQSyd1nqPHHFFKnEkHQer6aTj0qee9wM7UY//P0rFOOz6
rUtaOTEU3hLtTuBfgXUDqwVYmq7Fu45BdxHUlyzwMlJlAseWa+GlnPK93viE9ll0hdCg1u0b7t2A
U8BelJ6+XDyZz45+XoCLjza/78AIB3pj0LHRGZpireoE7yYDX3u1wAhzswFcxCB/jL7vOvwbSEJh
joaDDQNuALa27224go2+BlX22ElEHdOGKPBRTvejQWDmyIzoYg9cYd9Dsepy1WL5ez9WdC6AC1/a
9vh8RZ+g6dNOdvb1Vo5H4+JI9R9mkK4FrBnJyURoCXa+xp43VbkIbSQIK7aqbte700UVvstwAqDz
0licEpwliB6p47QXcaXhBQJORKKGLblNyaKYP24Z96FdH8FC1/oQlQglGpXCQDIB1pD4pQIhUkM7
DmuNTVC3qm7qpj6gkQ6b5hiiKKCUtnqxC9AepmZqA2eu1yMkYVhyJYtiCWG7BHJVp5uMb0rXzv12
phOSWWGN1+l4zHJBVICsVDAatCqEx0gGuCvP3K29wFmOJJubFMa+bwZFB8IvRd/dc+KxuA+yugBT
J6aklzbTXpxH4QBb8foatkE72zVAGJ0k5lZa6BVcbXQVoocSdqXE7wigC3nvcSDhkd6P271TKBCw
PkX+I3NNna+uf70Ss4d8FnsqyNdtptDc0IV0FwD/byr0lBsB3flrhGhpSjy0S+h18ODNzXG07Ktp
K5JNAIu3EU871uMAujteLOjzg8dZqavKlqlsxLsCkTbOE87Id3SRhsDCfZ0NQrfZyhpCsgULv/QN
3lCbqAp0XNClox6ZRzpW234u7DrD1Y72LdnF9pBaVZ/MbQ9hyJOYnlt8Qk4p8C74a+lXCalGnKdb
yu36wq+qTMXoi3HySGhDFoFQJ9w5ImjHtkJYCAVDx+tURnjiGh2rNb41E1A59GwQMTbiRqcVlAh9
Zyej0ydFMyWlguXBWiAWwipuq0vuF5k7+5mpOjbg2xDdlDj+ysrQ7Ep7fONgndH0LtdS730gdwRO
LXzxQtrFZLf25X2nSaoLKxexnQEkuZhikQWiBczk4V/xEBCQqyQiaL1byfcRyCYBRRSE+qeLk68b
sWNVitmV/Ote6LZ9Ni+ooURvXqxoNNeU+/ZdBbMEaitvVy7unQ9JjGh4opCdWGCXBosrWnVw0Fqa
fF5CbPJrWgUVwhSdVX6dFFb1jEITQ9TP6sL94Q8dLV14p2i1j/sojXBRcYR7cHAvrb0agepK/QDm
NO3p+I4pDKLSbQELF460h1MXQqCVesgrafReYt78Iezl0Po1q2IoM/ohG+oKvNHpihBu+O6hPoKs
f7CggfC7O1N7x2ZbAdiPl1vI70Nj0OEVR5/9XaiFCs/guJDHxq6TSuI4qctDd7KR4Txdq+Gysnva
tD3o0mtr4zmPxjsPoZLNw4OzEWB3uEyGZaon3BpikJS1ulfDmJhoymXx3YoHyGPKA0p7F2NE8IVO
gClhPAk+dYCiJ0SgNhUiXSC3iSKdNVV7nEvBesjVYtKmpJkvuprs53hNgEdBnygxWuulAbVONkSH
uELOsJWwENGTE2SLG94QgJrvrcTRAw0nsLE1ejBaFuBkDrnQMh2mOgIwG+2a5nYwghkT74NG5wU4
0Up+b/0ph24REqWRNaRiwF2pOyKLPFxVBU5pWR90BB9pQ9BznQCmwwdMnAsXVN8CpK6cX6FmoyuE
HauLTgZkOIS9SWr90QAWBfDNysDcIafLutEgJ/JkIp71rUyHwT7ASh4vFlodD9B/RS7jAElyB73r
GgtTBDe+wN3zwd21c0yllHkZ6BfVlwlc56H9ckFxLgweBUltAiiY9AdZ18y0dVbXAfhHXDtxxsiA
7GApksPiF2eoBZ1xgfu/kxiyJgHuxY7UB9CFABHD8tjhkKlLjhTJehw1AsdaJjVil8KbsOQFDTb0
9RlHaJC6fBlweXQXFrfNpRkUC0DsrnDzBStHF4mYKX4JWugbIXQqwGMVi7rwZ4CoYsY5+dYZ8WM6
nUMFyWH6XAH+fqrqOj9RzMaS4PLm/dz4h94n2eqDdyxaOoMjn6N6/7+kndly20qarV+lYl8fVANI
jB1ddcGZIqmBkmXJNwjJkpGY5/HpzwfV7i6LUohn94mKcIW3LAIEkInM/1/rW5XxkOYV1RJUlCRH
YDRfxxFjqqPGkDjsBFghFMpWqdGlBo9JrO/atltFgeANUS6HTq66wcWfoS47lLmdjFcyaudJNs7s
0TmkRbEMQ3YakFo8LUQHqu/dABcCwzOPq5Wwqot8VGfNqM1NDa9zgjWpNLc2a8jcDXato6/MVOG5
V89Ugj+rnhI2CYyCxEFa2ic1Te68IRN0oojQzDny+znpX4gLn/GGiOT41wucvx/rpMBp135BVleH
1qHZ6w07T9M8U0L9pNVB0fHf3+Zd7VH7Pzh026CJOELff/fEpR3ftn85hJwewO+HOOk/qbUWcBAO
kcgCE8GTe84n/lmV+fcDnFRpLZlUnt5xR6bVzDjLz8nZPqvK//75J00S04gM326na0Rtqj1m5oLM
l+pcvsC5o5y0StQQhls3tOm1ZrwW5TGvmYEmd3b//PUzdeaOnwo183TsrETh20xrgeLYFveecaZH
d+arvOkTf+s4CiqBlg397rr4pWH/yPZKs9Cd1dff49xBTsahY0e8jQfueuzBwl9pwVVcIvD//7xa
Jy3tMUkryWYuvVaaOfUHI5vxEvn6i7xdjtN+zG/Pl3Zy5ws3aUwZqtT/S9VAy5gxbafZgHHLEUvH
qtoZjCfMxEqAayyshgNQJGUGIfdcJ/rzR4NejUG0JcbskxMRkBE8+NFoHuSc6prSz7Jzs+enh7Dh
H4Dsn2BwJ2M1MXInt12ect+7HJObXDyW+pn27afTwW+HOBmufa0OCpkgTAfBgrqPf64pNF2F09uF
d52sYQM9E2EQ/Py3p9vTM1UrRILYKAkXiXnXZS8qlrPCzkDlYns0U9Zw54LWP3vr/H7QaTT8dtBm
1BFQ9fSE4morB7wMPnvwlPJAtTDOhYZ/do/QCRpk+hFJ8yGcsXRZqbYZ6odauzQpQ2TroDkj4Phs
8IKgswXp4cDXT5vb4NCzOldpp6Y82J67L4t6FiRXjnP39dj67Fn4/Tgnz4JrhYgQMxiguTL/Hp3L
Vfr80y2NiAPaj7Zz8iSo/uARYtiATLW8KygKEGaHM3DcT++F++9DnNx3FEijVsg6oYOqy1sTNpV1
5lacO8LJiFTboTDHnCNE/k1iXrfN3vH+FyMSCB0J7TxUtDpPJtHGDgMjU3D3tO6zGt5XenhmFfP5
jfj3Aaaf/zY6YuiVnqJBke40OohPeXvGPvHZkIdDbqgWDG8IzyfvGoV9Os1WBJpDrW6tqiPKw6Xf
cT+Yv7LumywuzeZ/I6n+/ZAn12xMFA/EGgLNNrR3WlFise0XruqskqF9+XqQfPYEoGyExsFoBCxw
Mu0rNYG1rTci29LuhuJJVOxpujPH+OwOAU5VdR2eHhPnyTEcUQ1WlXEFHS+D519ttMnz//X3+PQY
KHbgK5HS84FKZ/lNE8VegcMIq9Ha/MuEONaxhqni4SJvHLLiyWivkxboI4vNa9O9M5sr/cxI/+zs
JyuDRtKHMcW3vn+G28SBj5wySKqYzvaM3sZfvzq/f/7JTKL0bCNjn6nQjFdOygrjL34+0cpkiSIv
d21LEMh3MkZSrdQqaXX1QSrUyJ3nrP2rNNHTI5wMCRFiKdLyvj5E3UbNLy33W7mPzPXXl+nt1fP7
652jIL5F88dNIHvllNzTKyQACByTh6LTrvTcJ4fdvzMQy5ntIcY/5t86MryOXYypXkRR4EZR7k3x
SPn0wlfLTYN7+8wZTVfu9IzAeAIsoppmwDh+/2RgoM+03naag1e4N4nqPnmx9a0sSC5uonCt6tbW
rNpl3NmXTt/8CtL4xRyt5oyU58Mqdbou5COQ80v6k8E8/v4snMot2IlyFhpGeQIb1kaHKqJtigPM
732fS/gteg3LxnJuM6u6EqPjL76+Em9eiPdXwiV11SUNVzNcot9OVFi+8JA1iKY8wHEJt3JshoWt
Wre1Gx7LETKLHXhrxVLuvTIa9/E4Xuaa/SM1xtsisBaGX74ohvhm+FOhlZYXa+k71QlQYuiJeulp
iDlK1GRLb+iOJKrQTRABJR2KzWNj7GpD7MJ4WAl3vOQVR5Ea4YqhPAy2s+wVC9P0iLQmyO3XuKAH
2VcwVQwXz2qd6JtMDKvApnKJyZn6mLsQSbNHX3ApSdt2jXFVKSb1vSx8BsFzLtn7dGZhRiHeZlpt
kZb4MR/GbbxROGNcHqr7xL8Q/r+Eiv/xs/9P/zW7/tf1r/75X/z9Z5YPZeDL+uSv//zxmpZB+l/T
7/zPv3n/G/88BD/LrMp+1af/6t0v8cF/HnjxVD+9+8syrTFk3jSv5XB8rZq4fjsApzj9y//XH/7t
9e1T7ob89R9//MwaCA98mh9k6R9//mj78o8/NJcx+B+/f/6fP7x8Svi966f0KXn68AuvT1X9jz8U
2/47XVYg+vSeITCak+qte337kSP+TugUSyCa1baOKJdJOM3KWv7jD/fvFtJfdhSQ7kg1Y8X3x9+q
rJl+xOdNUYfYAhh7YD0d44//PrV3d+ffd+tvKYvOLMBm/I8/jGnN++9BRCo4sj8eB/4gm1yg130/
kFMi3irD7ZGDWJNKwHfw/psqFXsjvyhcOgKdb/2i3Kyux5HwQSCyclEgIfFZGOBed64Y/ChSOuu1
bUS4K2HjxKHpr0gu7JaVMBCvYH0Wg5hrNkb0SPF0uBuS0vSELBqgPs0sP/tejPWB/pMF1qMy5mEd
FEui0Ou+0bfGs9MX/TJQREoVNiDsgOXjYnT0bRwbEJZb9qcoTrqZJ6XO5t+mgGogQUjRVylZ2p2Z
djT1/Qh6u2TOlL3ALDxR5sXJu1OLFZNv54qlL7Ic8Fd+HIIwpANrPja8rh3QCK6oL5UgJJIlsVb6
wKkVVJ1Hr1pXSg+cou7GTY8gAB0UCgLPB4pkpttwYoj0ojAJiM+pTnukSucXSaMR0FlRSpeOc11k
8Dd88eqr2l3mJOBnhHavZfqr7qT0s811ZF2zus52TQJr2slvsjKFyJmAXFIcCBbR4NOZ6alcF1b9
E/3FrRaaCwel1BBDdtBi1GPND8OkwpH5eb3SnYAYGeWBnjNbdJkiH3HRFYIuQHak0tKwXl0NsV+g
AKxwEMc4+yoqfuh5q2yyvqEob+HfD4S6GEL9uxf14SLwkVQJN/xeu1607GaR52aoDBI6woq4CJRn
8z6dN2qeLuy6ginmGoeooq+hKncq4oLUV4xF1xZHtCDBxouluSyKO7MM61XVOxIWT/1qqdehJS8z
e+tX8VLS8GbCl08RAk4KxLe/Dfc/x9TvY+jtlft+DFHTVLGeskhwdef0gTBLNcno/fNAZDSKlcBq
F50vb4DaAwpKC2MOA+27JcdbxcZz4d708IjmA+2/habQBMs79FalRT2pdnJQWxGIIUdHogLerauR
pRXg2szUrzG1XxuR1uw9/sOZ7zCN8/ffYcoyRZ1LCLzFgvNkb5zGacLYrzRoTHQghirMZ61lbEqn
eHIzcfScfhMkvrmoYxpZYeffTESRPi5+Bb3hL/rhxsxxYEdDCETdkrwszYu2x4CVpa9e137vaIl9
fcbaxzNm4pqip5AuT0vwkyVIJvM6anunXg5DtPIs9YcSjr8qO0fBGDAs1fTZUiDspECGhJotiwyM
kysRMn59Hu/3S9NswFafiGNjmsAJwznZMbe59Jq6mLRlnWrNdct5SCjYVk567kAna9E/j0RG2bSy
nlI3T3ZNKaDMlLVcvQwzuFVK6kAYqkHJFOUPaQaHLk7p0JljtoZNfxlkBmej1cGc9vx2EB3Thof3
2wnzpduFcOtK0iq+vhRvaZHvH6Ip5pWVsiCp1MKN/f5l4vEAAc1GoUKOQzRUjzKjGZXkBT3pAAYY
+I25U/k28JeSATv+knV6rLTxPhXDqxKcqTO81a4/nA03h5AOQOEf7gzdVyvy2rJeWkOwbIocPmP2
1BfWA3w3XnWWt+GFVCNRysOM9/v/rAA+mRI+vlWZCbDX4noyWPCejiZ6ix1K4KBeRgIdaIDMmlwA
bZwLH1ZK69bFcvTMLV6cM6WJk3X59IwQOcTCgPU57Fre5+/vQNMbFeQ2t1w6erXJyDhgSX7vp9mV
reUrT2ZXEp5gd9GiDaRpdvf1tz4Jhf3z6G+pc6zLHebE90e3rQ5NQWWWSy3Mrpquucs7Z19UPuQq
59oxjBcZjEfPTe814I+dvk8s7zqU+X0Ragc7R3CdFWdO6S3s7v1DMAF2qQOwoHK4KCfzWmWMbPAE
p9Rr6tGhiVxVYinQvKl9+cNW6x/CbzaU1PY6YTmW0hyUITw0+o07jpvpKabj2IT6vG3zOwGqZNC3
NLP5heZ5qLoj4MqrWOmfRzQMNVc8Hc157fy1QJu3y/ruO5wMq7pKZOv5fAdMgxd66l6jWXvmTm/O
3L5pqvpwrfA5qfjdSH45NWhYSuL0IXqXpeuX9042HJ14vNDntVFvOi29NyGHs9p4QUzDIsxeqGKY
RcT81tE809rneHQvIl8990R/elK8j/DfEX6j2ye7vCCs6zBrJgWa22lwMdejIuh5IL1geEEAOYbo
WGOZPgyRfW0APatkcwc+EkFOuS4AItIUUtr84etrNa3xPlwqahsuEQG6ipbn/ZPO3ixOOrUtEVCp
x3rMHhqhHao2u8Idvvz6UJ+NaRaZrmPwJOD+On3RoTJ01cJsymUQ5cWkaL7LzdSh8Q1DabQxaVMX
3sQF5gav8MXMsKRcBA6rzjPn8d6Z8q/HUNgAjNnQUqU/rXu6paZZfUiOt3C9a5iRvkSbc+daBwrd
R0uWz7VhX7RSvHx93BNHzH8f10KLTCUP9vvJrFIopDl54DqXgCteUPCgooPyYEv1kDTFg5IlV0Of
X3VesQgXoz0sDCP8waysQTaAcGoVYL1UCcay78NfFVgnrSrv9R6hw9fn+daZO30miHfi6hgOBVRx
MkybjhptURcEj/sufduW3Xv+kGfbaMRSkFSlNpeq/tJo1rWvoqREPvetVJEIoZEEwFX9HHqgmiJa
Yzq/1qLmOWjLc2ShTxZNUytneh3iXecFfbJoilw/K3SZIrnwsm9puRBCPQ6afhi0+i7X8nsC/waM
zdmPcqLqBiirLHlmmhEfV0ycwxvznCWzw+h5P3aYPZLGh8i2NNTsZzlBt7scCpEHktQqqpuu1Qqo
XQUks7TCR5KuvDG58nX/InaTYG6M7Q2af3OWq61J8J22KpDJxwYuol7Rfjkp8NkWzhwrJTSaAHON
3LtSslKd4Wgaocnp88YGV666NS5Hn5DtkN8EWrxsTU8svn4mPk5e5P9hSJwct+qU3Pz+q6pOasuR
BL9l3hnfLM3st5lPK9d1AG4P8KPb8/3j6Q6+fwp580LR5ikxGDPGydWtOt1q6jBGtZshR5FI9QJz
fPIpOSmp6FiLDD4F8e4m0U0EW0nlrhxd7se8AGFcFuuvv7/58V4zb3FCcKYml65+Mk+GoadFPaaA
ZSzbvZ0h34mCy4igulnwPR38S6Ry7NR0AHbopbi1s7TvL6PLxBBQOoF5B2rwMPgUOnvnymxfZQ6n
LwuB4/ax+R23CxJAu9lHqkCTCb+0Kp/jAlkMCvlJhKbPOwE5U/5M2nHrBPWDbHraTs4upfunTbLU
vj3WPnODOnrBHHX+N+lfIYWGn1rCGH2jVllFdC/xlszyGqZiVB5GP5o1dr1oo3IbJiGxKv7115ft
jcHy+00EyqVTlOGxedtXnr704GJjqwIDhsWuSWYxYaxar977DaJi0/BXiQIvv8idglhW/yWxCnOj
KvFN3hCO0kJpP3M20yv249lQ7LXBBegEWr5/imVShy2cFQCixVjNqXQ9QahBb5ohDg2C8KLT4BiP
uenPaPLDie1As7ZO/fr1aUwrtdOzMIDYO6rLeGIb9P4sYgNRZkA011L3xngx5vLZNoDO9cXaFWQL
GnOzLMYz4/ctqfPkoFgWCZBjMSvYGE8D/LdeYo9lif4SviItTr/ZZctDAutS9FQ5Eufeq7u1pQWb
wbJ/Kslw5J4xiH5qtXMnejCJWoys1s0VZM3iJtKc4MyGSz8d7Dwn01YLRRVnievh5JqYoVOHteP0
yyQZrhy4k4HrH+P+1i7B3JMPOu9U4oEHBSZimQn4yc48GWpc7Ma6VL252rRX4WDCiCyerTF5UtT6
e52FSEw0urKhUe3L/JyeYHoLnlxRdrBM+zRQTcM6rdr31DEgh5eYHCO8Nn2EWLf3ja0zDg8gK76T
sxJVwCkH6Z4pGHxYR3CxHFN926jTVBP2yWQcDUpTx0rQL2vTx2c5pv6805OH/CUUyQ1egW7WO1G5
sUbtqXaLtVP0q6QOnpO0ezBaHBwWjbLKxG9IyYP9tXMpNZCU4XDm/fhhn/92nnRGOUcaaARHvH/m
msKQZkelbEk21Y1btVf6qK7Aj9z4DRvoTOwUPK4jyENRVDkLUCquvThUKN1ixdqy7zcgKaOuS3nP
nlnj6NNQf3/3tKmIzf94sU072/fnRkW6zNI+BIhaRb/6QdUuGws8c22o95jUjIuOZCt8M9HK0rwn
3ocgRb0yWGdVggZ9AsnmNpNy2mS7UqzbymdgJahiFRnnNwbVz1AL/Z1p5VcQ474ntJHOXVwxXb3T
bwByGCmLSbbth6cAna5o/UZpl8Aoq1ZbeZVJ48pN05Vh58Ga+IxfsWRsxF4Zrp2BxL5gLA9aWWh3
HszZVo9wTZBTPq+CvNyoeC1Yh3e7TOI20MMBrGrbbUxX3gRptKxKrCs47xp8Jlcpb7UtiWgvqezd
bVHH361owAuZJApOQWXyI3csFAq5DHpt3RtxvzfirGSMoFcpy2CrZkjdg4S6uVoMgpcclxHTpLNQ
C/V6UKU7y1CnLd0gHee276rrQOho1ykFzD0jc9eNBP47dMG+SPWQcAQJ5xYfgtt7G4qrF/GIndkq
zaNqgnO3hzqAnhk9Itk8EJg9zxTCw5XsfnQbOTPj9MU0rzPbgeNOAqKth8+atsQhGq9yY7yTNPZt
u31ICAQSodD2NQKw+UjLDP/N3GpQwJOPHKzrwL3Oe1w5lZkptAj0RTxo3WKMO5igcgpgynG5k8g1
72pjXJhtuqDq5y6TfjIUdZNRRfUuXNET6eGpz0LtMYnifOtjXkmm0eNN0JWtBeA70Z3LvOVZtSId
n42XlVcmnqmchcRM96myeqrWLw2FhB8rstplZuBP1AGJ+4WfoPbTJyWzmaxo2mRzwoSDpaYPT83I
5fcGI9u9PT01Vv153GLYaYMSYLEkzaYFYeqSFrLCKtY8fP1O/LA3nFrSgk0HlQ0wUR9eAFDFh9Bs
3G7pp+LO9I1vfWk/kwXyw1T7eW8ZL1U5Hu0Jw4q/cVB+njn8NGW+H0ysMYkWA1fASxJS1fvpYCxC
kr/iySEV4z5IesECbjCLjQ0E3r5OwskDI81sF7fkmwx1rq0wF5VzNqxnRKZvdZwPZ+KoqIpQe9BM
O5nck2BMHWnFuDlBJKyTYan6+dZrWywz00q78lWMU1h5ZJtO8RDdD3VYpsIRW23g30cJj5WyNWkV
H1v+VTw9Xk1XAl+tg1WRV9llUJLdXLhdNiv6QF84GSFGuatYCwwUyjIQkTn3VOW1sqZW0NsHO319
qTeP0ujJ4JjGapfgEh6F7DEdyGzt9kskKs2+g2SblqO1Ep28TlvRXFrN2vdxzDd+CwUch1tQ4gfJ
nNhaKtaUraWKGyLG51rn7IoMzHdOJvsavDs4gqoJziziP3kh0So2YUbRy3NVgKvv7zKLmMEtu44o
Jq0AolzW+HDMy8zKePzNhAwB55cbymgjsnoedvovgnhhLDcW9qSxgEcM28Ex+q3SYUhMu6Y7U+gV
FPw/PocUeVmJcZaIlk5f7VLzat/zKAgBKBBrr+q0teIBNmQVlm5G0c1LxbrJ4w5VfrnBVaFf1K7V
rdth6L6ZQYTrvlGvdE/0VzaLKaPsgUPD1p6FWrTWm6Ka94g6d/6Ub+BnLBFYA2p94d51tZJg+C+r
dehDn+qpOW1wj6wst8lXKquJmU642GZIoqdgHNs1xUewSwR7zKf/15Jhq1cCU2hEzERNiHte4zhM
JXmTnpuHc/Y0z8N4wS5ncGVzWeVUfDqvjlepQgstHMtN0qT0yqZXcNuQvumHkObDwanJAmHSaa5l
hI+LiO2D3rOsSySSBYpH3sqLSEFxIwXFRN5dWgT3SSkkkbnG5ObPEe0gEKvnQdqt4ukeash/VT0j
lsBVwoXMWB/BAV+bGOMviwiTli3Whec6e12QNDLEHUM+XCYldpws7ItDlrWYAfudXqt4T9oEp2Lu
EH3AaiwaMty7VaITsdTWO5PYlpGsASvW9ilJIYPXCwL4ksVYpHxfPaRo8rMgxuDO1HE6uS0dvwjT
I2y8y8o1D30eGNCpcyz+SfYtn965CftPEPUxDkcHfxevuG1lEiUT+wS3+HqIUyuNO5rIfrIdPK9d
RV07eztcWLLfTF31RZqlspa1qq0HP3gc5WMdmcONAgU2rXDO2v2QLZqagIyM2zxPiwCGe61WG5pj
7Ll9qLTGtEnKinC89In20ILimUJd+i1urZUaV9dSHeofUR5dt5uexcA2ieOeJ0GtDuEwYpoPmniR
ZDYe2XHYy+ElH/LqpfOJoNC8JbLTbueM+k+7DY2VlP5udIzuOtGBghhKd6VbI3tdC/6EYwfZNjD8
9IbQDcy7zpxKUXyv7UyRxHsaCuWiKt1xwXz6hJUVK1cnzKdYt1ucbWG9FFEOFGCU+l4rdJ9Gvber
Kt/d23JRBVZ4MUL59OmRzkOde8mmiSdQyt1ouvcdTdnRNJStVCHDxAohFjLw3HvoAENn7a3YOoaZ
oa8jXNehW6ZbPlDMCtoVmItrTEz2Ah1eMzMjM7hLOqfZlal6DAv7hvDh+jEdC47nXjpWwHFIIjhS
zGZ9kc/DxhJ3SuQbN1EWH6QP5kAVibdX9FTsPERd+I68/o4Mu0VdRMBwpG0dvCbpd+U0tzqgDHh8
rHZeJ3G3SJ0S9b2mJruowIVnraMhUh5Hx7tuA1yNpVXltAE0m0XO8KihtZmVDVkdErXHlVUoF0Yz
WhcqQVUsi+S+yPRj5wbGI2Nc71yKWV6UbKUYCkztoSQ7oH1MlHzYmHqa7vqqWo8sSTxh4VstRmD2
qK/8yLwphn6lTTs37pK8UZwcIIhULs2OPr8S3QZomhaDS0pAlI0PNO71Y9Op7PCMu6LP2m3nJVft
WOFJ7XTsbUxxbGf3Mg67jVS1vdGR1FDxNfCPgmdh/1RuTQWT+fQ3rUq+V+GgXYiKygsuUMUDn5La
lFfcjv5f7fF+ZIDMo3GI0eSCUGE2PiIJ2DoJ+2XN6XYhOwmSu0xrq+rMUEmzBUmFCzVnUg2mFW5e
uRITe3+tZDZS+yLD0RqXm1pwB/JhuIwHJFeEaqE3yDZvS7GBjW8XshR0jMLBd47jVxitttHT9WDo
7EakLDe+kD9KBfxOXF/Yvecd/CpMECSQ9liPGHyIoyuubJF8M9J6M7Z8EXWMiWKSHSlrqofmrnly
h0HfYzNoeBUHC5s92d6c/jACb9+6PSkghWbuoNStYJv0RNY5yUZLfevABtQ66KFuHl5YaJiqPh58
u+4vPYs/fFoCF16kHqoatLGfatq2YMK4tSJN7IdkvC+9RF4bLgKKVo2Pfu5kCz/uGoAx/LVRa382
FEm+6m2IRGnk549l1s8Dpdp2ldtcsp7EkduTbWvwflv50MfmFWA7YluA7sxDlpXrMWeJUXeEQ6ou
zvswkiTT8CGdh1yoyQlW0RvFXIQIEVfcHUGkxxpbwpQ2282yFvqa5eY3he3fO6YfrOMyNLaKonSE
3aHWYeWTzxsntFdyRDtiqDWQfr1UL/UcTmTYYGaMfo1WZoJRqAkwjr1DH+5si72QE4CIUro2A4zQ
PHpOR2s5bPaFTlkj7yN4PSFkJ8dEDVm28GK8cZcmZDfRRKLE+WjWub0wCqJxtG8JuQpzREvxPJiW
+YPp3vKGMhYZjcoQjemS2j2+ZpFO2Ro1kURN8QKJb/u2QdHb9iZWpy1N6bZXiRZ/y8z12/YkDotv
zYDPnXqMsc1rqpJJu64trmAdSI0gN+smLoY18sVgHVTk8PW5zzZYQdoyyIq1uiYIhrIKMsoyYxF4
2KaiCk5MrXQLg5rquiJbLW+qPQW3aO+2wBrc4ljblbbqTA/HqPZSJP5OK4kn601lYzkD4XOmAaRr
bOp13OmCHVVPyyh0LDQ4QVeLo9tGm6FldwU+x5hm6Lnp2draDRpMoWYkSZWA9OBE3V6V3S+9qvSF
Dw/VKMxd7lkmlBdbrkMa3kKvtnU2bvLAesmJ9WDlkiDDdktl1RUk7KgBO7eRTDJ8MgMZRzWiy5hk
akLwan94suMEAF2P/R0lI2VWEjvMNHdnvaF5awI6TNQwVDumFFNCEg2gJxqu1l5D5VkiDVIScipH
Ndj3MIfUMjCAqKrFvjTK77Hn76SGDC1BnqOhVSFTOp1piUeamzvOG6XaK2HGfiCG+JRn+sotc7m0
Mm0dlayJSNZZhsZ300mqq7e9pLMKoppFUVKiajPIU3IMslmIkVEtd+vZxauOKpVKdNKuWH/QwGqe
ZOvLnW6zlFR7jUkTZ19lVsPONj3SYmqQ/JLFTpVEizhF7YTQrFlHgY5ZchDhNgzHfRvbc5OsuiPJ
K99L1bZmRWunRLrBFkuUyIV15j/4VaVd52akrzXPIoFD63ddFVnLKCrty857JB3G2OjsyteN+Gal
It3dptSX74pomOMBZTmaDwlP7lheGSJauElNoqP+DD2NWcbfsPzg9Q2ZZ6YEaXvj0aZdhbF6AKWW
3Q6OdicV+F1ZZEwRA8mwyQbjtdIDKEZR2c6VMQrmZkf8CjAkJt9pt2W7IG40SydttASio03sIGda
bCdFNM7V3tjL0KNnlN7EBFm76n1nKvlysLpsmbMcnGUTkcDNcHjTro6UoNi/jUR9gKSAQg/K0W5o
QeBAp5qbIgSh0YUhX3CShsjqNjO+hxBKKXDIi7dahF3zbzKiXhZl1xx7f7wldBg4gxZfFV6QMvPr
K13X5qmbj3vbB8nSOKWy7aU17GC5MXgj7yIlerRuB8J0GpqyxA62K1G7DxaMJuogVbhvFPzkemw4
M7W05J72Gx3Oprvqs5z9UmLNMiGta31oeHOnmOe7biClhPXkobUCd1+U+ZXpBGKn2cprXtZ8vwS9
WQm0SM+NZlURBwgVSVYbQce49KMArBsJJ9GVr3piw/vXISphKDep+ZjD/phHkVmuOqn686BzH5Uu
0hEKGcm1Y/0ojMbGAhiL9ej6F03U7PSCrBqrlwOTXnbfq4a/HxXiCU1/RIfoYFG22+FiYEAupd3h
e9fRJcaF4m1cp3xMAxA7jDZ2HeS+VbQMrzIl3hSQTrh21h59qHNAMv3YFzKEAeCBrrLNo6TDRbgZ
nQ62krwGFArFJUVyIg6tYTVivKIEb/Hiiprj2xNQGOnGG+p7S6mfUav/SAOYdGKq9cWGdSuCYwNW
fZbVU4KPHY5ABB0g1b6p74V1zd6vpKQay5WbPPuCLM7BcARBMP1Sy70p7Ca6B0AMFIV4S1d1b6UR
6qQYNVdgoYitJRxU6z24M1kGwaglb3WqXrm5r0By01+ikSuYBgTlkeG+uc+DyjxIQe5lMFA16YBz
coVyH5kl704njbWtGEnwaIg2KhV/O1gp8WFF6e8I8X1UiLZctSnlDDVNvvvKlIXbeuFcq0Z/Zcsg
mcdhW66y0gabQMWN5Ry6DROJUHiraFxL6Yt+k6nphU104U7x7GDjw8QT5UXeJM3OBdboq0a7ot3B
PKlIfYm9coVAPodnOA5eue/o0CzMvsvmSNju48TeydBxb4Yu2YLe0ZZmkAbzAY4YL237AIIquEnL
9DAqbBu6omCmrgKW6ZYubqoUmUc8pIsOnf/MzeSGUaXe+KpvXjiK9zCQjrdopLhHzMoqcgzLbZFR
+m5X8Khh5uX+T09hf6SXImHdE0Ld83vSDd1ih2brCVoMlC+zewIgBiumrGDpODbf3qQgqYTOmsqv
IFTosjXrcF8FJNJZWnqn6OPuzgmdcpW7CflbaTsrE/9goHWqYzdbjWn+oy1LtcOuXa11oi0Xlhvc
Uvh5Dttazl2e6aTSf1jiSjWyeKsl8DQJDQupNkU/LdTBF33Oo5cG/bc4G+qZ5Xf2DYTILc9gv6o8
QRG07+1j/42qqn6RStarWCNmAKp/0UusL2hVVqu2TkFX+T2ZZMEcd+x4sM2kWyhEQDfiqQq5S6EY
sPeB7PEC7A5ujWeiZMUZkgPn5K8FTb+54T80kRZu3aA6OuWUzAxNc1XE9fVo5esuD9sLLQNzN1Lp
mFl1+eDnRrWsK+EClbtP9VySCUWP0BhvmBsueDWos8jXc/KHiUwLY0iWstLn/XgrUrebCRuF5pCp
3aIYWuLVNBJ9a1RPTlENa6E3G2hA1aym+T/vpb61FZU9txW85En9ZMgBoh5tk7mm1bfsXCusGmYN
KcPnZav+cNLIpvDyf5k7rx3JkXNbPxEFBj1v05vypsvcEFVdVfRkMCJon35/2Tp748wIR8K+O4AE
aFrdPZWZzIjfrPUt/yaOBntVZTGqWtDqlaCKCgJxEnaJ0LpGVaBa6xD13v2AVfWUxxRCPVChyZ7G
Yzp91oV+1EMpdsVbPrcXT8dIzR+EFxCUuR8w55zFbBQJo2IfFtaBD+mzMhHvSl0fCuYHFM7FW5AR
FDiFtQthSnCFJg7sR14N12i0quY7pr7jDqeKWsVe1KDyjH/NnT2T0kgco+ogtrhLSDmi2x07s3EV
Sqs/RpA8WiclaDGsAqip/WtzIW22A9GdhV09O1HfrAwymj54M/30GuGHuCt2riR6NMYttw979aE7
AUmHhhpASB8fyyF9rqdxJ8l1W1NlLptoEqdF2vk5izKyXd12y9ZcbxY7fE8ZeK5ap2PO4gO2K4x6
CxOyXV1jW6sgKatzrqZjWeg309LgpDo/uBIq26hsRJEkr64chnY429XWGSrOQLihrork1gKAKorg
SrWpvR486nHlBut23BY5A5zBO3DnEo7IQHJHVuWGC/HBHYTZu0CyosIPT0k2P1XLN1rx/N44JQnb
BPravHuIUTmLEi7qCGEQmlub5xj58ljpAFan36MvB9lVFTFBl1jNchdITWP7ayucH5aepMPMe6Ad
fm8C6HW0f7g7brrJPtgXrUBA32K3eynKW19F1/T5t5UTXVVu/uwM6URdyIBNIu4nIxiAGEM8/NGc
58P4q/GKh9RhbYuElm9RByGqzdM7FqdvlvHbVZjL96BynYOI96Id2feUVboZfE6FhJ2bZzA3mXO2
cBJ21IQr+pxfqqROKGC9OYgxGECOjG+ZbyQzzCmVd/j8wcW0I2IDDWOTTVXwnXizPKszkTT6vq29
16rkWdLJdEqiJbxLKMyDuEQv2GXRFgJasptMBxPdUKiyMVsZPHBrDuyEICN11WauTQx3gASjLdeN
rjcuqpMXA0d0H4yYTRdxUB1Vg9UlZptzxR/rCS1Q683TXclqh6trubLsONvWjNkPnXBuLFlCPlpA
Ec0WhXYvy40OUklCzykUydmuQ4A0LJvFXgddRnJkn5DTpxigLic/ae116QHyG+Ic8J7d7z3L2nhD
w7pEWF9emnx7oiGsd7FJRq3CL9mQbVeE5eM8zJspfbaj9LWq6NQqzVZQqPbHy8S7Tu4mINoDMRFp
WNrERhu9LtrgndEMSYl9+WwS7+DFhllx3W0n3YETqklTjtx23jvEinrqQlk2Q/3kpO7vUMdn4Wvn
3gT0IPWlkA1K+/NYTPx629+WHRPZTBdkTwsYsNa4X0aqm7CUvyqXM5TXed33gm6uRKvQCnCeLvg3
rEjbpGrHX0uS4UuLuxdmXPFtJqvvKegHYrW5jIzwOEKAE2+5GaN9WvYhetCChEi7Lm+9qd7RJsqV
r+LseSjncau68dunxjmHoT3vMq9hQhkwP85ZgrCieSkunElP9ozhrfwnCfJ9L+frsMH5UYbtD75w
vlj7aqDTMl5Fxk7lVBumn8T1Jf6ZYR1Jhr7YemEqX2hT76sIL0RjzaxTmmXfdsFw4+PHAXkmyJPu
XRx2OqOCCqvWOw/jF5P59pyST+5FFEbcwINTW+vBTDzJvXUAXASElO2fT8BxYkJ0AgpLHyvKBQaX
BZlTmlMkxrc/G20rZgYVZ8uyTjtr86cil0zd98ytsCOVyU1Mo3qqh8Le2cH47nr5ggXhJXGY3mf1
DGU71HKd8gVcZcq/j4G7aTBFquEDEWMLzqru9341fE6WPNYNJ9/QaRpfBhFYjwkaR6y7IqAKyPZD
HMK6BofU5hXvL1y7vLSdFUdVl6VsndBBs83t+OVRk2I6t1tEcHy075FMFUw85xQqNhGyli1arfRZ
EPzceHSp8BJcgq7Ki2KuXC/VtFP9Y6GMtUHSn7HnFHdZC4GWmbWDnNv1M0I1Qw+FVghFjszLoePV
pCXsrGhmPJL4H3gUahrz8c2JD3wHFaHgM2KUZoqonIFRl+ltjYemypBpW7anVsZExSoL5LPHdvLk
2mg3a8KBuS3ugAySNatKlg4uSEG/h7hsQ5kTRIX6yRTsBwWMkfYWqhr9pPlpNLg7qWpG6Xl7LoGq
b+uRVQ9axV1fQnQWzPtYsAcHSo6Q2UAEmc7TXK1egkOnQ4El2GWmEAZVzyi5yh06KvNuKWNvMtvn
A2l7i4uLcF9Xh6CJn8qkqXd+PIwrrB1nr9XdrvIpeOweo4qr3GxbSeYqubkK7H23VTXC6qIlibfR
Po424Gp6wZeX9c5WV85ljVMjVuQHcFKPcnoY9sSOvgY5SZtFXT3UIbmXS1JUO80xAoNtPuowew4Q
z+0tx6vOffukVddeI6MKzcfsO9ZVm5dnbxyGk+PdkbU8FMdUGSKWJ0qGPs/IDfZJYI3V/aAadJgD
jUYVseUO+XTob+VxcRXfMcP0r6FYjTjXesfaXfbDm8EVZyKH3yE/kYwh549iSWs2BazWXWB4eUFU
LLhL46bzUfUKBFjLn26qlZHuVZQjvSGL9Iu8N3hiaZLBk2z9D8d3ywNpvNk2JBa8HIGgzQx2rLyi
aGoTAKAj3FhxybNd0l9JLW/LJgl2EwWvSOXZtiD4x1MBJs7ELlHYd1aIti1t4V9CvUsPPhnek8tm
A2U+maCDOeZj7xzSFjhjiZ1uww3+VY2KypQjbqQzZXauQP+Zm6yt2+1laDALN7paxGvPQH1XVgSY
1qIPr5zErHRk2vPwY49cG2ggH+uW71IsJ29VOq5z7WtkNJ2Xfnn83CBiz4FtHRxusH05dM7K5LWL
/Jq/x2uXdCta90nGPauTEQ20y1vU9V62U2ECT1y/l3F5Tv1gXecjlzT2yj6tHoUZIT5Nk1iHYX90
eSogXa/UjGrNMkyzZFA8OwGimBovEfXleqm/+nyKKEbRRV2ldiwPi2lvqqw7kJ375dXtz3QJ4TR0
vLVcNv3U6rXPlHoVtseIc3gzd2Q4u1n70FYFnTpZBX2ffBrF12kAs7tJ9cxMmg3SMb6vi8uWJm+H
a8cB8WenNqsogbbebmgSyDhnLAzmdl9OlN5MIOAMygYxEvs+Jof5uKpzmMpTQB+AR4CLVvDBNljr
NrKN47WHGXYtwxCSKCJGQuPGBpTjh7eMyX3mlLte2vHRWCQqs726bW2rBdtqXGbJF75z1Fq7oYZT
rH3hnYwlgHO1cFjj9kaA6TjwgMHns0W/zkonvcOXtQo1wc2BlWwlnPkzUpVrPxHbwZpfqo4fQE3Y
av0Cb1ejwg4OMWrmrrdy4JYm4KxbN0k73U3oHCXk1NOEOgDOJizEuigRQVvBwV4c+8lxhl90+ET+
+vc9T3tSCx7AlnF80o3lNs6ggMoqMYfY9N7WrgvCrGxCEgqfEpHzS6z5q1ygwQ7wxTzBgJuBQnZL
rwAhmXMV5bm3JW1px3CsPUuq5WicsptqoGz3hLdrRd8+z4ALWwV9EM8rZ01ePbKPL66iOR8p6TeZ
Z0P19dO3P6dF5QT0T0lUrq2eKJ0Qv2tav2kdqse09q8sWOGVktNdnqGDI96FrIESuP4wq3mVuTBM
w8xhd5myHGcVxCgr39YpUghyzXYQhT5yr9B0L3gVeckfsYyqU677g1+MHknR2dZqWoy1YLyz/RLw
RP7RaVS9n64XHp2mqyp0SqHZ2XNxP9gfg7eTs+8yRUxZuIbTwfEbEjrb7MUUy68sJoid0u3DE2NG
yS+Ock7QYOMYXjOPvm6GJjuGqgBCKZS5zB53lcjDu3mun/lEg+vU7+m4He5ou3yTRX753DuMuI4o
Ng4e6m2wtGajZ8teN0VVnJN/jtCWetsMmUe6KroE2wc1wMVUHa3gXXIF3rppSpPtd/6NlebNRb9L
uAIr5Gquf0ogq4EL1thMMrqGpsLXqqxY7MSE3V76gUyN63Ay2RkU60fkpWvrAvwUDYUPyXQRRtdB
bBodskynjgoY8a9vS2fsDl6wvOqJOz90VsSaihvcYfm+MeG9mXk4RNZYa25R8h54cXaXtVB2vSsA
vpzfRfTcMJXbq56yK9GM/9zElZQ7VDJ9YEKOqJGUgEsZOjUFvMy531ZlusvdHpXhbDPB5lpK22Vj
9nbQmJ1Q0Z7tBAHosuDpbeRNnwzk0ZNs4FrkWXTotKIxf0ly9RBm8M2NPa3YnL9VOr8r4bCwE7RQ
6SmGx0lfvHSyfDGef56byNlMTr7LhwkLdzCvg7nMdlnaiW2Qs58dQU/n5RO+pG6D8/ZnkmAyIMid
XJDjqde9dz7UzCp/sZkCcoHiW69TFq4BL1en06NoPSqb9OJtSb2PQXqvXhdeT537aarqvEgonkU/
ZjRlrDsKQW8ns6M9Bf6Ok9xdNZX7KEOCXrJa/+aeRhZSZjwdnb1vfMXutKI0tMNzEocPRJj8qDCP
4ErCzPczKB7jTT+wmK0Qixh6kq0l1W0bUhkyyxZVfuDejTeZr49l03skWuC2sIiqqMWDTMvHZuRG
tZvwy7D2bgZklk5Yx+uqREZgEFksybQiBWdYS8TlFzzvRUGZHToAtW7YtbzlzRNYcPDj4U8XZC+2
4vcO7pTx22R/qqKJbyjPt81nNQZ67ybptFl0fZvVwbjy/OozkuTDOJgNMk1OuOlPeuRSYgDF1qu6
xhX2kPdkgi/ABPaBenX7Krg2DV2oycRmKhFGB3HV72wZ2xtkUfuJ0sZlFwdwFUABtnjA1dVwayHJ
WcVaeZBUU8Rl8z6t8rUroZllprjVTvyQ5W2ApAb2ustnWRdAcWdrUKtmObi56TbCQ5kiZXHr4X/a
/HHP29YiGQsRXsWig50F635GX7eT/5wZIlmEhyLBd+1zbrEvqjDidS5fUp/6xkMHvsz5IW7mKyE2
UVccgQKjAhETF1W9GQusv65CzZMBIxBDd5IDVn+rZXCVMuIWrPPXMPm9lT3W0yYUbEevxwuFoIav
7ylOcVez/5GMpKqURAi+Dt026auXXlGnxg4zJv59NMCbOOmJ+ez5ptoJaqh01q8jlZcOYBb6GRaL
dMgyjpPE3qQRr3KJgl1vs/gVfNWpYoDUJ/zUbBr8VeHiyICq7j4xSwoZZbH/KbzR5jSOr3Iadisj
tMFltuNNS7+eUsbQ2aIM01Bih8bBYmwzmqNwmgcFdGlVNCkZHpVlb8I8RdbHpPRmGM28rRqBHAWO
j+CkI3ehDH5yZT10IACQdM7Mj7tLZkD1HbsuSJiHyTQhK43q1cKUu6K/QGqQmps0oNZKTeru5quS
tmtnqfatEdM6891HK1hXTbEv0548ksXZ2TGmXAnb60L4tb9zB4MFGuxihdYBn3c9PORL8A07mblD
cxhEqFZBpH8HTrYe1VHSiTOl4kidfE6OBVGRVwHFz4ICGkSw9iT7rqFG7TI+k5/16EMpazCfrVIb
mZmZ82sVBJRhc3NamtbZ+qW6y/sWLU89MiW+TGqW5S6kLV9FTMWF9z4b8jfUrSzMjerlTYEBaxPU
tEgJbZhYStyh2SGr5TXU+lU98FFFgCo3S5tdR/7SHyeGkUUnaK19Vjlhw2EWvbY9yixynvZeRdvl
MPLoSZ+CcYyxssgCvZqbrOOkH0/FXF0XC3TnWbofpR7SY3+B2rsI8iUG+YAlmCga8mtt+NHSB51c
6oNVEZ5ER252VTN8afkc1ey3IJnkhzC3PRQDs7euersBbJ3Nx4zIpgiJXGyNFtaJ5aYUVrIh9Y8w
FXpmrh9k8FJv4SrcoI8sD9YlmEFKn9a4zx8dqrytroECVB1OLC9vdqVDkY5/kNAViJ4io1ZVvAZV
cHqyQV1Ti71XGgA6Bw4X9ahe6274+FM/SNa1LXu7zka1HVeYfFrYMXx5q3DvmsAhfIDOpxThcnQM
O7g8nMeviLt7Hsp79GiUEm73HVjCfQ01lAzfZMMT5r5lU8GUv5NYAl1NeaKmuFjrsMNU1XZvTRdC
0UW4u1OlufEz/87Pl+tG07YkqKTWaFNQLfiU/c5oIQL2fkeBeUd9/0lbr9aVT0bRDAtqnOmGQ8Kl
OMevTFJ8Vm267AI4BYXdbcOUvY3s0VWzFz5wljzY43SIAv1kyoJiVfC2DsEmWsw21Xy8IVvocZS3
pvTem644mGk5x313cKLplCahv7Ji/y702oNEF37p4PUu7m2qT8loLP/Ineh35nLBxEipbC0QLoTS
XyPtBUBum/OsRs3Dh6hR1vvG6xitJMSb8DZso968ONBvZCg2SQnji28uYhwWxcX7UILi75pf3SQh
z75qETypy/Y/JYLDhSTI7ccBZjvg3DL04nj4k7Vu56uA1XKvmss0H91GHdyPWl2rnvi6OmWVLJNP
Ly23IfEfUOG2uqcgkzOnCPfaxhvVc2HTKy6dfWM5ZXCYWIAi1UePw+r3ZOkK9Y7TP9ce/F1rfiVM
bhdku4L3cRVZ8qv1bNq84MNiWAiBe+cPEekv9IYrSzrXSZ30KxZTNr5r6nk5HVnUZyb5mGpzyAfA
o/JRdDYifPOeafGcp/EvOVvXzcLWdnavlkKXhyhOD7XGGkDjQkevbzrj9Ve8W+sicmGZV/YV8M99
42p0gpPz01Wj3rojkKq1V4sEEx7k+YYpoAFpcxiMw7IJtFd9Cprqv/8npX7zf/6ZsV8Li6MiaGOu
i92EsoRMGwFNRyA+q09zICm4RP1kp1AgyqD9dhfsDiqKzQZs1ouTDe7Ga5Jwk7mXynT8QpLdvQ1T
hl4iJ/8syw4x0o0HOuMV1Tt9uqiHWxhkNfsxKzpF7Fr8HO2Kj2B8iFR9sgaQKgOF/VplQX12424T
SmPWyyW0PBV9vFZ2++nC6ogN51o899ZaM+6OuuU+Trh9leqomzyUiiGdTCT8mutMD3v/4gLKsyJn
F044RJFV97WXsoB30cGQgMIP6NEy/fk1/qDrE+NTSzNcFcu2AXu1wrkxM/2c+LjIr9ij8jWEnzS3
MOW6VYiIgtrTavmgmJrnYYkA03D3DzX/OCHFdDCCt218Y6x2YUPvnwsH0YQw9Z6Vserduyn9mSfN
sNMQt9fMpbyu9q0HQg3EJHig8ndYoxz1eQFLNFwlEMPWOlryjdNnL+iZS/Lu8mmTEmq39kOb2Iaq
3CTBJcYGQfm6oPGxQVS5TUsNgX4ExtD01ImJhy7P90Ah9nZLPNmoiYdwK3HnwuNHZYqJZImlxqwU
nPOePIOKLCT0X93J26GbecrQtl2ZukdYkw32zkEIvZiYSYlakCKrz4wULV+G2bnR6QmX3FuZUq1I
xGjYIYF0W5hhGow/mOWPLgk8r3w4LO+c6dv1RXKrYpc8A4lDNym7J3bWz8RjW1s0KRjxpuSBgQVt
Vt/+zkr1U0zzZzhAvjIEy9h8O9d1rJaNjnoMqWiqByLbVtpk5h4jIIs8x/seioBRrH8uW759ni93
aTNHN83yGuhk2ZJq9ZqV+Aamyd+UPvu5fPEJMSdBhRyPH3rx4cJuSbaidB2+gfHJ90aWt5hNR6Sw
mLaq1y4nVobN3HCwGju6biW3GgKG0zg6d91AzpbOxnmDbaQgioCfVpXtuBs88cUTGG3+aa5gdL73
2Eww2To5y4zEM84QOiaspqy05UIZgDeEvjWtyT30NzCTVuwJsWtjN0IAkZ5mtj37DKeZYUwzTEVA
X1X122UQ69mpxMkWRz8i3ouAa4Z0Nnvq2BAXgnKX+UR6XbdBsLGUf5P7wjlkefQ9Ow3BJRpQdM0A
3OOHL4T4TSkw8sZvLpHdt358nbc6uRmkw4y6OTsV5bSftTx5lFZn7bKxcMFBUQVV98xnfJo3QXjG
XHhPkgWdHIfmscDweD8ZftNIrUpVHuwKXfw4simPfg+B0MuS+dRlvK/mF4rAeSMLtP21X/1UTEf9
2V52NugrnxAoHlyvlVup5t9JKD8dHQXEVWTIAUSEPgvVb+OjGo80qkgolVTF3cQngLlQDv6HRjCS
5/5M1A+TPZwFgjnFfB3kfboir4ZeNMo/3LR5r2Ty4Ahca7HVWDRmqnhUMafjZJwPIgkIQ+1IIoxJ
+VkXYfaNZtvZ1kt2L2wgVz1lb6/1YVhiw7bRGBb5LLLyVGU7z1I7H1MP+pThiv5jE0JSaqb0wPL7
ujNus64Fh/dCrmJous/Z52VZpb8T6Mi2F6m9GzzIUX21yVgxTqaYzZm4KdYf03BOqUPXRYmrv2W5
PPrRr3KozVapS1pb0F/1LqrrJmfgaCg884kbtpDdxrVNs7enD1bhTKVbCsuZ0NRVEfweeZcFpM15
9MWeFYhhh4ANvex7VG4LXJk0u+jXn1DOlts2ND3pZ9ND5u9wQ9LpLBt5SWgt5kwRFskn4ldtwegd
28yoA+4Zj/xV0y97lPQ4itDHSo/fOmfZeJoXMe+zgf0/4xAcfyMZzVNoM5RCC7tc+qH8Ehc5dS8o
IVDvuYS0iCt7aW78VP4O7Q4ZBtjKYCy2vVhQbUOALJeGLw0GknEKLY65EaRpXW/apcLoGvEK4vSZ
PR85J1mxavlAprQju/IyMKvD70jznF20loYLnYlqaVCddjdD65SrvCsYk6fqI+mzEya6autV/HsY
/lJvgmjY2jreTxRNMt0SmrpY+bYy1u3cIx5I23TbkQC5zn19x+vEseifiWllHgydjnK8Z1Y0eUwh
WIBuyyn9suOYtouIoMDOfwJBahFva0jpjLFmMatRk0KCp+jDMF9jRo45gXlVN+JCSHs2cXZQfvdR
IDdNfYkDGhckhN3dXPpsq+u02o7jdKuT+bdsfevYxa3gLkeIUvi2t1PFQPxNFq1CxEshO9JLTsuz
VVXddTR2+Y5xb3VWY8jdm45kz013RYvBBProVb98ZSmxW3brp9z5mvqGhNuxnFER1AsdRyJsrPW0
gKIh6ZMNfJKSSiiakSefaekxrjn3ZtpyRr0Qjjv+3po4Toof9eMP4dlMgzihRN6S2WQ/Wm6PTaVk
B2VHCTOeeHpQARHiBobsfa9x6qYLNNBmbkkzAgn4R6iWJ8n42LXNcEIAUXNq5LJJr0dO0MVn8zwr
/OMJYDov18MOefFbgQd/5ybopufqa0BWviahlkRaRRCw35t7x0dHolD3GMXAw7GR9ovBuRlIVlws
H2OFhwQ4ab7y4ZFVDeBC0DqGwd0qW1B59VMsVhHFpJ6rT1dPx4o1iHWlvenNCR/Rob0w1Rs2WS1e
LO8yNQ80SjDP55O5GBXQSP7RbXvzgN5yOosIWByTRQWujiUeYhcYjXgXZscrj1Z7cQ91ekUYK3ID
uQoK9368xM2KSl8NPUMX+pe1TskAbbWPVIbvfVH+aKs7+Iq1c5agpMimlITwZB129Vst0tNCxQpO
Ow7t2/Ekgvq6DAgA7Lvhforbqy6n0Mmt/DMvpgcsX2fckr+CyHopseOAVkrtABfAcC5rf2el4klZ
6nsjO4xFY7d8tdyWa30Gsah2Vt0x/Zv050Sr5JU/abToFRuk9NMSDMf8EYkLSjltPfXxW551n6Ew
v+dU/bYnMpAEKcfuxLMhWvBtMAOGlvN6cPa+g03rDyujRhq3LMx+hpwPMmit5xJ+aBOJFZqy/VDZ
5yGbCzQ05W9yJBC79t+BTd9b4KdwWHql1SkdlyfHM69AUFnpsD9qPbmLHK9e2xf7L3UELd2czRvf
v4v8r5xhUFjLZ9uRZoUt4V6kIW+M/QlOhLNBqtcp9x88Rg9miRZiKnW0yQQeIM048CZmqE67kwf1
PnOLcdXXXbEPeeyZE03L2p+GB6C4F6Vg/mkNXCwpnzSulGLdtIW/bxLsv6B9IGGYjaMYF+N4y3dN
wHVEzXKglkgV9XmKKnGfN/MvmBE3XZGrgxsg7gtQ/dP7oiwfq+J2sXvv7KvxoQQaezPp5jQ46B/y
0DoOyvmq1ZDt/FGyS3NbCvVxIs/XZ4nlo1Wq02XjTjytUUTEaI/dL2qix25u6kNWMazKjL513L5j
1SJRKy96/8e8YRUXaGbrP+omCo4YuJj9KbLHymEJN1YNks9M5tFL3fWh8KKcAZORTLAfRMIQ848A
BxT2t+isYc9imnjsFOkFXrntNDYp9xVDlsuqoxh4iRELyFZocWjKGOc5yVlgXOxs/yzyLDqYi5K/
mQgtK2ayIx1kfrs4Sr2tFeefDvO6tS6SgsOkKkgZZIRCHCuldMLiI3Lyh1lmZP6SC+UpO95aA9lf
ZA4GG4nYdNNhkv9z1IwyWg4Bn+Wq92n0c9qmM/WiQ2WXO7uTT4QK6wYd7sLewrlijZpnIdp1xFfl
Jf3Q3P0uB8joRf2RWCBHTEolYU+LtdWM1deR4MruvXw8igp926imtadiiNNdyVymTLkgs7jYdo3n
bM3oPlUs7VZRn7e0oyBPpTWxs8Lm5oS9uw+tZkvmHFPIST8nLjO8nG3oVkzeeUmRzvx7y7b3rwSH
C0IMeUsQBvYFAvVXM+9ouRh5bKcjaKsguLZxTu7YPlZczytS5N6TAbCLH14lInqs64YA0CD/nmoP
W6rCxciE8LmoyhvGJrvLfxOL06RaXqSlgmtFCKFJB7q2PHlg5HRUpF4HCN63gyY4fVT5Z68kNp+2
tHCf0MaZICU/b3kMLrshzyOHLHLu0FCQ+Bg1z2Is2pNmw70q84Yoeg5v/iZ/DYOh/A9wkD9wrr/6
x/3wkkPDxNbFaiX+9rZ4qLST0b1o2YbIOlRto9DNS/qfdq+RPdTS/ln8kZBK1ADxUt8w9Kb+rU29
G8LqRQYtT0bLqL8F0xuUF0ZIJtf1eMyq/F6FzvtotbCKEd0xw4TxhfQCoB94LXTdbhO2jOODn1J6
vz3fRtFTVPRnX9GFe9Bgs7TISjgnEkDuoP6DufsCsPn764agihKBJAOY8n9z8Lt206UL9oVt7wU3
YmnZ+UbpB/l8mKtQMK06zc/w7x9BHPn/+i+FJgTC+uLXD6Lgb4ST0F8sJ7qsUNL+oVbye7AxTc7d
M6f6uK7xHkBaWFl6eFCJ0zAYds5VRdEyNTXZmzUmA4YCFhDiledEHI11TsxizuazPg22Qahkb4jn
/ba6QG/CpriG4ISzwVMJHeRwRbVILFjl3uZVuq2ScNiZ0J0e2mzZm4Uj2O7QEKblZ1rKvR+zI6Y6
1qRGv+KZenNqtokzld3KDh2CDRc6atuYmoGu6kD/4nVPlMBANIlp45vkV1LJqymK66u0ewZqRohm
5D7CE8RMFe+gWS0rf8h6VvjygV1TvCrJ8Gzc+y4Kzz2csrV6QR+jt0mMpmmeGHpQgmQ8EF8FO1zc
KNiucVtRkZp0k03WO9OAwpEsKFtmIwTRdLV7jguQIYxTBoKY+9twtG4uUitQreWxdSYfOUkQXt0k
Sxj/CtQ1K4UeX41OyQQsDnUu6GDa5s3ycWU3vR2dLe9lqjT9NcPLOJqCdVbxxnszTJfZfCAg1c9K
Xf37Z+ZfGMuhD7SO6UUsWJPiTvzbIxPPLRDIsWu5JpDRT413nbblSzTqlg1fZlaRgxksD4eN4833
zHLKI9WyAwOne56LTRG4iDpIuS4Uap1a4y+qtHkLS/f3kBP1OU7eMWCDvM6spVrPy7S1Zdb+B47W
v5BngOY4pKoAknLYL0V/ewkD/4/MmXJv/UubYqNk7LzuPErKIwzaj77VQe/I2uOfd+5/BeT/f9L2
/0Lo33+3F6K9/sPc//3fcP+/gfuf2pr//P23/H9I7Xcu5J//YfZeUgH+Qu1/6lVZfze5Nh9/gf3/
+WP/ZPcHwT+CCEgi4NE/uMQL5POf6H7f+Qe4rTjEEQJSnSeTUxO57AXP7zn/AJIBKYx8G/TiIJz+
h9zv+v8QDiRTABW+BzLF/9+A+5Fe/OUQDXmKBHUKSiVCx+DE/WGD/V9ossJKO0clQu8yEqXh4+DD
dS43qgUR1COXQuztYmKvqfRk8JFk/Nptom18EC0FXY7KVNYMIvtEugCQEKtfq0jw0LtdPLm3JWfy
vbJcjgfUOSiqmXN6mPi1xHCX2O48XMdL7A2rhLeCasyOlL4PBdppmvOpY6vDdHIcGUtEZKR9Y1Y3
ele5AGxb/PDJYSpnaR4oF0lnrXQkiTOaa0c9ciJawB0VImN8nR2HwW3RGwyyDC0403DNl9b4wfDO
x+Fst42LKFVJK2zucmMlGlGKQIfZt3WhUD3ZpTc/YlZV1qGLGrHczq47DnunE8hM8tqJq186qmha
ljyyMyaTMPd2c5tdVioll2F3KnkOzG04dIZzLtOXHZCw84d0GDz5X9SdyXLjSJZFf6Wt9yjD4JgW
vSFBEqRIjaGQFBtYTIkZcMzD1/eBsqxLYqhFq0UvepOZlpGWIACHD+/de+7RaiLIzrIM1Pa3nYwx
KbbmSEIq4UMa+MqhaAE9plNV+F2TD8NRL5KmeLaUCsXG4GQ5R9WIxsLBIOF8NU+CCskUTOHGzBt6
LuY8VRxxMUYgTpNh8isNh6UPM3ZcA8c0soDx0ezlTHk4MtVSRc7N/jFcm9o8mtmGmK0kvysMSRCr
1UeoZUmeV0c48w4O/cWELIiRekp7wrJIk7Z6vMg54rbwFFo93lz4glZwtHslTg8pRVvUUZKs8u8B
/VvzC1alAeOu0vW1S5tYE+4JDH5IEr3akvbcMWpTlMpurW8gHozmD+Sdao6gPMShSj+gp3nfxUp2
miaCt/Fbp1RT6KuMe7dKa2ryXRy2D3KCqHozWngcVipvni1Qwwf2NKe5q4r1YC2LxSaM68FB1DUG
pu9UalseIpkg/dTMXo0pQ0y94mXA+2k02coDcR0laKDciP8Cm0fVr+nrVlLYBSN5rSYZVdAu1M14
Pcb8f9djX2fDjqpbj189a9DY2F3u3uHyUPO9sMrAvO6igPTZTO/o4OV6GjwBQir3WeRMvWcG4WRf
JZVIAYgkqWHsMl1tCg1ZwWJsbZQ6HK4zs4Q+kbUxWTPEd9fPcUJF5T6IlHS6M9QI3f1GZlgt11Xh
UlZwYw7Nq4XvAZcuyBvSrEtrRLdcByioHrIwMR/qyZiKr5SO0WqsIH4F3xR1cqJr3R3z4jVEw91P
UVOph5IxV1yFkv+F3wuK5rsypGVMO6vE7zUgjMI2Ps2BS0+9j8LVGMj5OzpGZw+bMKMBjDCYWhr0
b0H+MfVHxKITFkzVtqcSMVQ3F9upmyptlUZifspbFQczPlyW4Qwuw9OUxs4V9SvH3mdhnxV7AX2b
LRb6qKI9Bcko2VDPKd6lK5JybITugXRyzgsh0wwl96k4VbOIW7ytibTWTqtn/T7Weq1fV7mwy42L
v4DjIyYFuc7i3m6vB/4TqmBNAiHFpRNGvLfhtKOhbKOeHQZ3OtOA2JoxZWRdT8xoOxuNct+QseTn
1CsxCyUpTKuosQqfwgYnTQRV4pQhab1DYREfiwJ+x6rgEa7jKAi3uJrnu56kRQwp+K1psLpKdAw7
p38ElihOHawIcPRxMPFdgAy+HrDdUznKKjeLr4ECiiIn8BjAmgd5p58JuS8JodMBH2NnTq+k6ciW
fjGvpHFujKiqph807DE/9m3ZGKfMBGtBb4HyJm5XWw1iL2iTlBlccQChbOxcRR3KOK5vy6DIsPYL
lVznxMnDRbusLlJ3imtMxOylPFam8rZTmMj1Wm1uENervtVOrZ85pvlTAmRHbBaLxZitBPHk/tTc
Tu03tQRpsOBndYg/sf6FcPH8Xp87t/a5hAIPMkNK34dqp3oDghUEAxGmrU08oJtCBk4G6socjYRD
IpWL20KPwcfOfCqsb2r0GDlgjAN0Rw2TZxTuIo3mm6GBcpfYzlGbJU6FECYpmmd0Q030UNmmdB80
K8h+DRX3gIipnE+6MdjPtcZhgLGhqh0msjnsfk4Vqg0UhG7aX7U5bfvfyEya2wBcQfTChB88yQZY
Cf5WO0edY891401aF13PoLV48iC+v0lDqvnGiOsahnliuSxxaaL5IBuMpZmQ8B3lyKTzvTtORHnh
k9Hv51h26L0yHZiLKEzodZKYjeMQIFf2qEkkMM+7ejJXDhEROxGlRreN80UjYSbuo0wK/RfA0rFG
O+fSNTSYuHy1qu1n6B3ts+Ok7u30+gX3QaTfuwkGSqjM9dGlV+QHVmVxgHUmBULU2DcraST9cwWC
d8vyNpNCFsub3nZqsnAxtx5qLc9OOUuuvjLtycYrXLW/o2wuTypAgZ9unkV3gal238xqtA9jqjZf
tMZQ9kadoXtJZO7SZG6mO/6A9MbMjXfV4AYPepw2D86glyhZR/bxRlX0p0pG7q8utQXNvIK5NJin
Jv9dY0+8m/OsDq7LXtbOOjSRC6+qUVF+6IHEqzBFOlMHxcocD6PjWqU3moD+vTCyAueJZzGwRpoZ
vl80iba7LjmjrnWH9m6nDBs1asJwo1StRsxJ1TQKZIaif6hxbXynQS245cn8ERvCanfMgvlfLWBw
OB7x7CiektU6OwO48mhauwxhsBvqvb7hfK6jkx3YmHllDycR167FpGxMLlYmdhmsL/EskiNhI+NV
FZR8q2bVBtYqKpGlbTTiW+jMy1h+6XrHHThjAJaBk5Exa9vgUDBl9s78XIzCwghmqNmipFawj8cj
LOM1Bhv9EWFBTGETss5Ty/T5kEtq0nmQaT8c0bot7Zuomgg8Sk3zznAnp5+QLpmi85HnDcphqIZR
/SJTxUIUwXHblC9hQmMQjGRIT/svFEPTE+LE4qnoJqmulyIdKLl6MDSNXg4gLo9Rm5j7PpBDQU58
GGmPEZ6CfEcBj86qPqOBvg+TAkeqns7YCvWZMuxVJUcLhHqst2I/mERKcdB347b1QmPue7wn0RIz
hYdswvzYan3PHpUwgbH/OYBob3dzFETNJjSb1gUkniL3zrNqpOpkkiT6oMR63W05R1N0Iup9sh5J
VenHY91YInl04Fs9wNTtbhIqmRiuRC+yJ1vRQCj0ZgEWjWc/jb/dOOibTWwbw3SrxI6mePU4i3Zj
Zo2w76ckcALPaWKKiJmYERGY0RRaz4PDJ7DOu3irdcOcHwMZ6iU4OXeqIaJreYOa1urTq7mYRe6P
ml5WP0ksFLRYo8YwV9YEIHJe18hDzV+6nsXmkay7HpJzV2q/23KxlJWF2pXoORI3AQhSz3iP+MPo
vpJxjvGWcggyOi1NUTq5Dt1f0WMw3mUx458GNMkLL01LGvWDHY6V45BzgndFwzXUVYxxJFqNPm4a
dQgJoJltXW5GK4PqhDAPNFc2sCXZqINBYkkTtkb6kOpjYe9QTuYNmY4Y9ckfS4fNGPVu/WSOaYBJ
s9dA75WG1TMHZb3GbICs5nZJ92UjzE9/Simw8znBkwqLn4jvwhzbcZubvh00FlAJG5zSNba7Frsj
2+Ngn2GLTS4c97X3cExY2QI1g8GPNKgoEtdzjk1kubWYzC1Isxr+kc3smxvnRltrm3odby9FxL6v
63I1E6WAA46TRDg4iM4ZaT2c2grpjEKbS/T5savaejMQ8XmhfKydnzqXy3D21TnA4rOjnvG+fMwB
KZ1mC4aFjRzsaDaDfjt2YvSrxOXpm3lgfRNjYxz0XlF/DLkYDlSQ5JNo6V1eKF2e1YS4ZY6L5EGw
neKgrcOYf/9bArtwpsw0jA2qpiv75hT7o4cAxKPJ6ydbNj4r7X76GX/Bv7gGA7cbjrmHX+zSI3lf
13l9z3hml0wFGwArb/r9z0gV01YqBFgwTIr5RxaK8Em3CR56csO4cfkqA6RchlJT/5PSEzWuQiLd
Sh8f4fwYm9Zi6FJL+VAjA3VvgM+n+mLGkcybpla/jLjZLvxk86x08PoSOR8RjkRtw3hlJL8pHTB7
JJhaHLzfOTyXVU2pFYBHqeCJnTj9Z6s3lZXbv6vJ//EmZPDPL2EZNK4B0XoJyrLPX5S05iavR5Pr
WZCNjTDpTxLV3TZ13XA3qSZmpxYdGHt1IFkz1GpiVwOafarpBZ1Ok/Hz3/O+5v33p0LFxKWe6Fiu
ZSyf0pvbT0WWoupxaZ0xQX+pzbjd26konlqIbFcymrF8NHNV/ftXtUlthTZBdYiiyNkwiVWYBpZp
BUx3KlaVAFwziUXmQuPJsWxFzSng0HEp2G25l3/V97lXi56GqjmqSfyC/cckNEVmqBShcDatOnsp
9kQav0BuPn+gf3wBrxeho2TzIQhLXx74mwcawiq1RMBBXKUeP6a4IdjLK6tAKe9JG3ksMpnjdCgu
PdEP783AmMsOh27CeeCKOfHAEkKfqI7TUU4PrJgX5vA/RspyY/+6gjibwi2pV7jguULiktr1lM9j
dq8lQw9SQk8JUiTeazTWCUc/6/vnj/SPT9RShaYRJMnyAb/FXf787SOlRmO2dKw2EpVJnm1yJ9t2
9oVwpQ8eIAnTBLVRrXSpTZ4NSbOsM07+Jk5YI7ASfFdwJgpCDMWFoX+G3n8dhZQXBem44OwhZOvv
7wa6hqRkiGidaI5Nf6Qd/xNK1Q1Gvd/2IySn7/Gtuc5vuqfywX65tDIuy8DZJyCEzidAIwoE03nr
oEeVC3x8qVLN35L2QY8A6y4QIPfCXZ61tf6+SwF+DmEj3zlv7v1dxoqeEeuWwXrdWQfDVzbtal4r
u3rX+Z8Pjg/vyLKWIjIVats4G5ZROzfB0C69ZlNBYRMFHCDKGIJ7AXwA+cd8gbB8Fm30950tk5HN
foaxeN66qO25omnKd2A/DBt9U+0gQX4dMRY8OLfmtfDYa3ghq2z8oAV/wcj4/Hbf053/vPpZj9Ki
9BPpNVfP9njOTvFu2mob9aq58FQ/fH9v7vJ8wwa+H01At1wHDXy5AsKN0V+im9sYm8lPyu3nt6V9
9I0vQb4q3SBKAO7ZtNkCxaPyojrsX8RO22petS7X7ZXlWTcTjzP1gJFcyJX/cymmGAV93CLS3LSE
Zi37uzfzimqZRidkwlJ8yq/FBjqNH+6je3MNhGBXX7jDD26QJohh0+Fl02iYZ031MJ7QIalQUx1M
wOwZOTYRa/rz88f45+Kj2YiLAajy6ZEOs3wsb+4ossc5ScJFmpEg3TL4uMubjDSfKDvN9D0NpMKf
X/CD96YtIHRh8Tc62OdJNBPunLAZ6nCLCdUDbbTG4wMoIdrG63lNY/VX524xt1/4Cj64T0ddYrPg
n5s0ls5mlyGbHGyabbi18kMUHOoc7IrsjiMG5NklYMmNvAv3+b5Nv3x3muPy7lxBz5LO1dlYsZ3e
DXC7YhfhuzOu8l27Wr685C7ZXbjSnwNFNxiWHF9UphegV+/fIXDEMBgsKHutp0Kpu18OS/ZGkSBr
fJMo+U2x61bDmirahQsvI/D92oASnquS7cMaQYTC+wvbgz3QCKU822yiW2T1q3gT7J2jvdO98iHc
Bhc2Sq8yks+ut7zkt4M1io2BHVm41e/Sa2TMfr7+iQ0FwKWXbBRPXniFf+5f3t/e2cwZZzG85YzL
OYgwZeH4AmewnlzLzv7SmZfSkpYR+L/fnKmeLUuMpDzRcx6mkpk7KvlekNx//r4uXeFsnCT4QsZQ
ccNtL5svpjLdkEL89PklPhiKFlMjeUrLgY7x+P4N4U7p3JY+1pbG/CGe0O7NEbqHi6mOH97Km+vo
76/TzdOsaJS4GPIhcvO1vVV+xBvq2wTKkEYB0Wo1+e6v15v7PxAD3MjfxUNb//7dnr7L/xft/jev
+Y9u/+p7EWbff/1uov/8pwpg/+u//nNpmf/d6nf1f3Aiw8Kts8NhsluWzb9b/Y7zDw4tVHBMW9M5
Pi3BIv9s9evoAwwNAp+wNXi+KMf+p9Wvq/9ATkZRgG6HSctf/3da/ef7kqXFT9QT85SNWIpV52yo
5KE+QY52Y3LGEmfVVvFjitslt/EMTUO4cQOg/4U6EicS2BEhVsjR3zys278/4XcH+LNpkiO7SrVH
sP+zEW457tkvKAwMEH1RhP5EEPg6JKQij+vorm0Q1lukl0/FNK41xVn0kbSp0qLtPVZssNaNCexG
U358/oPO1sLX38MzJw2ORcNFvfb+46HDNXQ9eQ1YPmWJLR43NK3peZ1CUnVs+4cqJBl9XXxpDdbO
JtTlwsjksCkZQuWFnyvXir6eZmnpsd96NhvCIK+HvTsLBfKTKygq518M0BSsZVjBjNyX/fBcB7hb
7dJpV1Wv4LxOrqau6x8fPn8iZz+Mth5jFDoyg2457p/LOjusUYNit4WP2a+DTxAoRwwkwYbGvLam
CTmAwRPz5vOLnsXjUT7iqhZVHVK/DbCq5+/BSIXVVPCqFxJEgZSks7zGVUC3udNzYv7G4FhcT5GT
b/LKmvazpT33rXwxMzV+GlX6LkaHKKHAluuUc3PQjSRe40CxLw3fs+HCnpDTn86CRIgwZR9nmYvf
rLomopIhM53a1wa6rZHARjLgKLIggK3qrJH7NCt+0kQPJ5ABKKxxNBrfRpdseRmG9nXqDaQFeGkB
IkViosGEdGGjfJac/s8HycaHWYZUYX7j+1/okhxrj6qdU6GW5snOv1mi6q7SjF760IlurSrw5YTB
ls9F1l2F5ZcSGOEDer4vquiUkxa6+wvv9myB+vvdUr2mUqYRJX6+ms8igquUBblftBqUItpxGFfv
mhwSA8ICyJoqBj0DdQhereBlbKJn+IXJq+FQxOUD8+Xt57/IPpuFXn8Rb49CAuVe13iNH3/zGmFY
0VwkEsAP2CF7dakRND9Wxb2ttMSPaK489Z1IVoCLUIZmZDK2FXCPxvGzaKp/sU9Oc/UhHev22Brg
tibKdQfpwsHu3R6zX1xfkyIU+pmRod108KJGHG023B0o3D57DpgdHzV5SEt8gpQagh1JPfU+Mm3S
LzWsOUDURoT0IluTZij8bPHuJERm+viNYTFEbCKUDpnLqDMxYR4By4k0YC0j4Gv4wp9o3yi3gNsW
v4DSHwArYnsEdjAvf3GDGoB8APtTCx2AauiSnRlHYmEq29GiHQiG31rXjXC2k5nreHPiw6SN353C
mm4MrSA4jXjvNQEN12Yhhn2PDGWhAiX+FOVPGJu79eev60xSbfPV6YYGAQuNnE36+nnxjBAdkwlB
q/xq6H9bdoezzgKEYJKssg+lDs5gjq+UiR62MVm+a0rj1oZotMe3MeRfdaV8SqfO3hEvhK+1vhtC
pfVZKlMKHtZwxKSBhoqEYr2FWTMkEByB80V7FuRnFTVGpSLkdxidM3zgxaDiu3naHDOVllcn+/La
kn7Q9vo20qraQxanPiSteal0cb52vz4EHRMDZyiTVPXzryguzTZuaaKhP0PmG1SkpsTxdqq+w2NC
eQyOzslAEAaOfKmyWVw4qr5mg7/Zki+Xd0wUjCYtEk6P5tnCDZTQafu2a0CcyWSrOf1401qQOGWX
HOqw2UV1IjkNwIXBjLEpQkfcW7N9hbBkEetgeUcmMa1nvAJbuOnsNRx5UNRugg6bPrL5/mG79KoR
tRUGLhnams1zXFUgf02ck1X4YqrmjtAe16c0thNJ6UXw4+51o9G8z0eb+dECyL4NHSQFRo092/sZ
tKThHVcubRWsFwvvUn2kTrfRy2G6IecJ0IauPJPUgqVSsAoNQ7WTQW2vC9E+V5Mcv45lNq/i+hcK
lAIgrAyJKa5Y4RE//iAaq9oS74DPaGx03xDRISid+NgT4GCXUYLgIQwBNjv2Kh8qe0dVDgwOVgjP
SQuNiKlUv8cWgg45d38gzeCdI8Kxeoueb5qk22wZG2kT23ujAu4xqwcyuse1TF2xFWPVgtSNT6kY
gk1tUy7KiJjTjwJvzwRAd1/acsuheoVtmnJjgnvn80f74ZNlxrWRQS05zsufv5l250FUqV4ohT8a
hdjyT7qnaYW5njCt+gkGiYQJ6sLA1Zdj1tuBu+ws6BaxpbHRy1Lofn/RMpr4HCZZ+oYTTj/qafHN
BYF8qHAFkhpCfkwb0kpiwkA0ovR+FiKxSIjzJof4qWu1aR9LSCB6wwowRtlXRUAtapK+3whyJxDZ
6OUxci6o1K2zSuWyQqmMP2vZCmlIHs8+N8RpuKZp6ECQKrJNOVv2PiyBLTTZqpeIgUr9ahB1e9DJ
MF6Nrsi9Hu3dFqCr7U9JWHjQKzApWPPenpRNkUXZunRJMqFvfVNpIXEkBlAa8yV1NDjFXmCE8J+M
iXOq9IIhnG7JaoAuJ3CWoFmEEVBvhXTn05iD6I/qK3cAqenaLH46PLkdZJRHiV1lP5Wwmx0UxGvy
wayDNMof49Rl237Wq601J+iF7OzoOBiMyQ25JVUgInFSwtyyDZKqsGmtchj3V44xwBtRpUBS34QQ
iRB60ca9oQOhXTlREaxcknB8ifw4zPv0BXITQRh9GZwY0w3gyFa/sEW1l0d+NpDQQtLm0F/37ec7
dtliYgQHnPspstHetiGxWjnIkUA8GvGS4s0igIcikQQ/yG7RSLlHM2BeJiLsC3Y0eEM19jaqmNBS
lWk8OPEwr4bSxl8ZWhrpPZkE/StCT8Fk51WCW6bfeepwkV8R2BQQAXUlWge+ndGSdWYtZuggtg5p
sek1kwW/HbOHWJ2yDXhnNIlBp64nV2ephk6P9zH0BCkYewA80MbQb9kwZQANHvqgdu4Gy4F/1arq
qoO1uk8b2PBBbVhfDYlsLwIurxMU/12ty6Nh19Qm66y+tgtY/lo1iGv2GYT0yP424Q1aRZldo015
qMkhIqdo6NYhtc5toqcwNh33KEzI5oCA7bppLmwWlv3tH2/JRs2tcaRW//BGKD2Bxw4pwD6R7lwA
/pjVCZ66w5fex9aFGe2Dz5QYY9pQBNq5gvP1+8nFMVO7G/l9fhXPxGN3fb5RUkB3dO3TbWDBVZoN
VznxSwPIepyn/u0JlfK7oy0nEnaxr3PfmwkVnx9npprLGwimgflB3hEbfiszPh34zrm4FTuvWC/z
EsdlisbYT5idXpUUb66Yj3oB5qrJ/L7Igyst/hZH7q09WOoNm0ZYCQVZxxQLd5FlA0qc2Q1HQXOA
iMTaBMfAZ49yPzvZhdDW1zX57K3j/yKQmv0ReyP97D3gn3DVrMW6mg19clyyJwGPDQuDotuHPYzT
HojbEY4OMjc0tLhzYmdbct5Zc2hhG6G4/uztrEEDN5MO29wa26PewlrAgXebSCva6MpseZM7StzX
iXlfugZTnwq5J3AXsLkYLoysD580ByaqSaZw/zzIKYNlJ72aSr8rs3VLNIBntUYFLECIQ0BiSKhn
9V7BBrAiny/zytB0vapjZSdY6NR0k7INawOBd9FVF2bCc+nO6yDgC0OJweJEFvrZKVjPrRRvlyOR
Sxl3hqIcqRgcRYO+1XVr8KdOfrXys8kctooDSvnzMf/RCXex+i3FMHwrrnV2dVrAVVPluvTbqg5O
XTeuQeMYV7wFl2PULqeypSLYWkXuWtEr5xDaYwnWqJabGsUtAHmg55//pHP90OsDsdkxWrSOOHq8
WmXffBUV4jo8nZwDCuJH1qCptsmr+TNExmb2z87UOcc4hBM72ifmE5wXNil0UXIXttnRLgbpESa+
lQGJGOEQHPQOEytqVWh/HYeUUKpXrUFap9QwMQ/dY1cHFz6gDx+qzSELd5yNvON8l8TZlohjx5S+
iFSL4hyRjlMbngpICjGBavD01uGwlA9gSB9EAeHZ0qfwqNfN6JF1jFcwU+8+f6of/ibXMnUWXKQZ
9uuC/OapOmwJIPbwBdS2Yq8Uw8aX17TABQul9KEt07AGj4mw0I2RgJpL3XCxaqgjRTVXZHf1AHdj
Vi4Zn5cN4/lc47qobzgILUKVswqL1Bq28gPpkHYRM6tTr/AkOuuMhGg1r5GkcsAf7OpCYeeDq4Kb
pyLHcRglyqsw4s3DyF2jNuc8osk6ycdpybS1LcKmjUxxPQI+2dWNAxv35pLs57xQuYxtXWUiwmko
EOWcv4WMSZwY34F5aPihOI5xVCWnICurxEELwYdG+OOAXRWkk4AJ0+EAgwsimlNwUIZmpVPgaFXY
dbwfda5+18pFeeQHizB7D46mGG9cygRn3aK6HNJ+HAnBaBRE9A3I8FSTykqlkroewNr4OYakL6Jp
roAhtrsOH3Krt/N+RNI7ZIVxTC3zOi01ByQN9V+brMdNmYckeSiXxDgf7E502tcup1VNs6muvt8v
KMzeRssi6aO2VbwJREYEvmsq093QE5x54QP6YMfKzgAbGQdU/KLnI7U3kqhtgef4tQPrsZuWeLZB
iTylu47Qq8WpcuOUdwOF9yVuatznir6usq6/NGN/UG4TKj/EXGZsNArL2H4zdg1LbVqBn4/i7qgv
lIWDMMWhBpq0cVpSmgIEvitbCPBn/S1GGFbW0WgPYdYZhBjiC/r8uXzwKS3zHIXmxaZOLeP9z7Ep
9TuTnmYkuEJ6G/v5K3pzl8pbFHqudZ2E7k9XvQgG+GCUmpQqmTDoG7BnWx7Sm4cwqVVbTPqUkemb
s8l25jtrMn5McPlry71pCbtaIfamNT3yeX1+w2eZ9ktRmMY7BzHYaWyLWTnfXzuPQ2VQx6D2owoy
ftC6+JncwZumKCGFa3rBKiW2GOe+i6ZLvHo2V66ZGIcROujaDDkfRpJYM9RznZdtQzXKv2Xoo+jY
2Nm1zpDi5ExImaywT4vAUr+Hmh6uBEjt+wn456rJymCVW03/lcTiwfhpYgmziH5ahYAigJ0GIHkr
I9i4xG+QCgoKRYrEOjlV8GQmde7Ts1oR/K7fpiPqbDLetlmqWujwC+dOJIRwSgC07FUr4tUG+cSu
zmiLVa5CSo61JPEH8lxXerEvSmfwZGf8+vzxvo7f9yuCYPphq6bqKpOkdTagKjE15kT1z1d666me
OmKnCDvDU6L4LF+QbZqiu1U1SRj2iZyQ/K4vRIktQQjPKbHaQqkn76YARNVVs3mI1IoDb+NcZdxu
wXZ3n8I5IzLE1NnHdvZWByeD2r4PASQBBZCApGKn+TYaKVHA3U0Yk10gevIZc6iu0NooqBF5ySE/
b1Yl37dnxdm+UxUI3ZzAYCmrDQzZyfVrs92FofJSCUGSRzCcAqeZdwMYtwsj8lwHxojkjMZeiT6T
sUjaz74GTc4KG0unII6a6nUlyM2lydR6aa1XXtVOT84cKiwi4X2tgO2w5+Y5wQhAuF1Yeq6MkyMp
uomfSAyAJfWwsZvI+tKwMA/jhenL/lsR868XTBmG4pFuIXSiAGDyCZ1N2+6st0EYaqWvxWyI7NiV
txlWl3J2D/mQP7ijGd+XWqHcxHNO5bySB7VzexLm+vrRDV4mqGImqLCvRm8OV21kmUiLAqwjCM9B
wGyLJUPiJiruSMb+iq1IZjfityK9gUZt7DvzDudOPew6umO5r0ZLha6/Niys1Z4kjIyuEmlMWRet
tjyPo6Of5upmK6ch81OL4sw0jC+Jc3BTjZ9BfrXXJd3vwLD+AoTQ7AKVBPEll2IixPBY/i4549xk
uEM3VojRLqyzXwm4EiCl2cqWNlsqp75K+itU+ryyErsltZzSPVhVXKzUZpbr2LkNtHxFmBaJANG1
Gw5eF0bs0dzIx/uEVjw6FVqwR5l+FYsM1hjE+8F5UpIHMW5NN1xPUIWg965EdzJFCUbnawmVQk/L
tdA6r5eQo/N420TFTWKannSi3bbL4P3IawqkAAeRvMFVS4HzKz3kT/4V8xEOeEKNsLST1gvRZ132
7SqXvxsTLqpdY0Fy2FsChTvB7NTKI1FPY3VXG+vpYJtrPSdOcwu9VLP4pv3CpSvrG8km7Y5T6gmD
DOE1OzHmU8id/jZMTp6jbqIQS+edPT4Yjj9PW4UMnnAVCA9Y1LYhJTTCknvUijsOmtsu3ykkUzt+
MzxKTFX1/LWMT7b76GJhpl9Rb/X4xFnzxMBozGpVSx/LqQM23PYV8yjgUhW+ph/LcQP63Mmuh4LQ
wmOW33iq+9SBsIqueeDdfDNGu1jH1nry5vEpqcAEb9tjk29ErtzjLZ03wu02fLerJvpL89PpC27A
lVNduwH9RLEqihJ29zNmQFt+iYKA/t1LAAj1SDfl3h1Vij2y2ghZ6fdOYa/DOndvAPSuetNdN6DT
jU55Mpx0R6m8IC5NIXkHgDBuUIS84LYmqkUE/K7z/C9rVr02pogFDc81/bat4A1n+6CUW4j/0UC+
aw3bKZcrRRs3taat67I+1AoIpmZNBPN6sWkpMLCq+ZSbNgcH3jgBuDCAVjBL1iSnbcOJimqRrL3W
5sk8h8ARPTWU+2I4lFaKX5SYMsXwAsxK7CjnzaARrQUZUiomkgU1hFvgKAdZFWsTFy7mwv00wmYJ
+z3j/0ujOd7W83Jsvn13KCr2eTyquuq+wYw5KCSWZpIk0ukxrJbkk/kwT6BGernbNsI6xQTIYOYF
CDZSwi1ellym0JTrcta28NNV4TuNdR8wIEwQ+0qrn1DGFxzVmgFLRHqqgxm0debFBGpEPZMOrQA1
eekbTsiAOWv7OCWRxy51ZXZ3kUoZY2kKVjepeNG7x9neFbVcTSYYfPnkWSDNjfpmxAHZIEoY8vaW
2JExFSvP0u5G/Ke/wvkunV+M8Ju1uFT1YhVkV0bwomtQZ8H5BmGw0QXh66tkeLAFiCdqKH3l28L0
CeouVyYdcb9I7hGqLw3QToKwp8IiiB6Oq/tBXrn42cGYG8aht36p1e+0jUn1eBQj+452Xucjjkii
G1Is31X7U9akjSMUFekt+RF2H9Ews5Y2/TrF7h2kd1ODP0ZnoiBm076b+Q/0EPYWtXJpPKSBBwrI
HeY9W5XfTvfXrBuHrmGamHSvxROcAZeaHXOfEGpT6FuraK5m5Gr5SC4HSrxGfVwbjfUVyuqWqu6N
azfE6UHF6em7tN88AsP3fjoG+zxWIIU660AHZ9wJxjWO/44vPku2pHTTPaI77erXVOcntduWRMnp
lbWtHcQHgN919QcJFGpPCxbYFbGKbavTtUxzWK780KL8Skd+PeAKTinoZ7BiXKx6E0ec8Ftpuzul
YZ5oAEvUzbrNpUe+5t6G9Krnj8kEYlT5Vv1SjRGOWo96bSKChWRJK/XyEicUB+CYFnCWoHYYmFZz
9NvCBuih+HVk7PLCZIuxtoMESyKVjOKupkxKtgJ4VxNibg0USd8FcQOLkWgjQN01Pet4mq5E17K9
TDajCu4VWkffE+ORPKXtbTaS39KNm1L/wbaVyZ/YWOJEaZEzBFlOBWOBePierb1V8yVqwHLzYNdP
7sqD+7nGEEgOCRoTEL0F+yR53dRXQ5iTTH4Dp4jsrIKlC/xCBerJ7tYaz9kGC7sOxC4kfKDali1T
3Up1r7r6QVLF1pUvg3nSky+h820Eo14SVqOlUC9+hPlGTw7yV89+GEqdcYXT0e7wqIKVTbR7KAIr
R/K3aFPMP8m/6uYvPdBQdXj0bA7Nro6QFLaeW6urirp/2f43R+exJKmSRNEvwgwttpCQurTeYPWq
qgk0gQjE18/JWcwzm7a27upMiHC/fv2eLyfbN5gBBm2KBVzzlh8EulcEieZGUbjoJx/lv2R4SSZI
CJqYkPV7Z2RF1/geKSuz92q58+bnauS6GM6RzYi17ffMXcLuFZBC3UO4ksSW4zY61fxqRq4y7D5L
nWveRC8lEHjETMsThsy6NFGffk81Gb8AaOWhMN5uu83Z8MSH7uZHBJvUOjnekzNaEUOeXaXx3Oav
wgQcfUveK4melWXCfRPm7n2j7qvtlDWMM0pmgUUOhBV6ZWOGi8ELlbn3W/GgdOPUr8PBKieO9uxx
qW/xrU7iryBbDLnHRZDMG9haCLGzPFWncf4c07+yf5fNx2A+RP60l+aldmJjfItm/78GcoFG9OYt
ZYQo87jooe/xGpreS2ndp+6ptV816GyrZsRo+rWdBLwtY/6XySFp9R+oWw9N6ZOA/UpMAY9NE2kk
Do5ktVCb2JtNiiMpkVPcp+x+k1q6ljNBIafU+sadIQ6F7/C23mniDvxOGCyHzXrsxFVXfUwCZMli
fHuSfNtZsuV/BHqHOrwQEkHO0zoR+Y9X3DlkbnpsIOBpb6n1X7+9zBSQkMwMm0zDHCMo6B9cBZFe
jruOW3KQ+S7j/4tOJNZyVy4r7QJMOR4dcARucyZxIpzJ6SaRLuxZaPa0sPOOBuFAb3KaXjb6vQM9
Cxl9b0tOVMdi0ktOYSO+bS2/n6qj1K/tWzr2ETlbgkbPy7sw8da/pnxS/UvdPmz628ZWvH8w0DbZ
GyBtLC0O+Ur+Yp0QaMxgOtiSQqMx/ijEE5+gaR6bUeeB/FH9I3PF3ZqLiJ30TeND5zYbu/l4zVIm
U97ZnJmPkZKzwvYa7nPnDDPmIEEZeRGIO4ixnEeKQxxsPHO7JK/M0w7QkiH+itycIo8BOigZ/iSL
zPexkKcJ+jVTmNsCuhm3VTaT4mEMD3P1EPRlf1kyNR6z0b3MRQ7D1SV4flj7o1855sPqBBcwhc2J
fUz/qtUrlyHOzLh24ZStoAza1upi+McHttT/sZsaXCYfUYACdW7Plm9w65pUeK8mGcvT9q23Tz23
JHK308qz437TwCHznBZ0toOlglOlNV+8kaSOckqa9mOdWTHg1aj3vioW9LvNP4qA6mS+17TGjX28
oOFojNvOK2GwL4+33Pa6D57d6WdRboxPBiTbQY466ZImJS7Gi52xzD/VkN1ViTPyqZv3UOHChhGs
lhahu9Whac93zmjyLVUpwZYk9IcpoUTutZUXlW1hbzyQvMfK29MqTqK3E0nW+Ty+eY26KG25GtxT
Q/vI+HPc7ubiebadyN/X8/cusPJwznu+uZPDrNXkuvXCShG7PUOmDWr5a/fmGTtr4lrVTqzMN5W3
N1IQTP/slRB34udpObX8Ffbk0P8Z+fcwXpRJE/VIieFujzbJahk1gZ6bof/qVqc6K9iPJzKR7fEw
83JKYf+LSTr1Nrmkpf2L9s3HXRHj0r66DK4zJg5JK/nNBUQpxIl8/c7615HSRyGZrnMkMbdurJG3
oEn40WgeaeGjdSDdFSvSy8bMe6yvcrkqrmHkD/yfoP92Q89L/Gu0RaQby5sN2ouLJWsRYJxLyguJ
jzL0+f4C/Wca/TDZJoLSuR+G6yBYxyc5m+bM93dpu6/4PjHIkcVwSf3mN7MwpxUb0gppHHFJejRI
6ZJT0L2zSCMhHZnrYSWPIdjA1tgvlUvEdZ4BHAfCuA8siQ1h7En1Jyi/W4V910oSVXrmkTy+j+RY
/RH8f6mGBWrH+mmI4E4DXZdMWdYm2fyGsS4ZZfHqWZ0bVtVFG4joXuYpgwdAmCfQQPJMbnUn6bSZ
+Y1tgIDWaj2Y5kcpVov4agY+ZjGxgowqTj7sT71yw3sWGUwt/4wyN+PeT6nCNn6VNNJsBSJTdpTr
N7LJUPln26MH95sEMxy0WElmi25D4ZvS8WwA2LaouxaPIs9AyHTszmSsXrkhCT7PTpl7V2ZDFzwN
OdUwLUUweg9V5zsJ+fr309VdyKQgk3beGYP+MhYjy2Celu0aq2crzLD36dBnoUNJuJGHc4Vy8GB2
t8NnGy4uJOJ8ACpGb1inQN6UIKuIfCz4UD+GSzmEP+7cLdoFjdECYDYzjbl9S5t6SK3tgwBUgZG6
+PE1bEezXRyl0B9Fnghh0dtkCUQYmCwNKc5dRaKtdjHs/wJyckMhq/96k4auGGqRKAVXhMhWN/KI
cKe2Hz5Ju76YBF3hC4b1l9okQPam2mUp2UIDYiB78w37TEjhh4zJAkId5URdshqTEV9fDnZ/0oX6
WGsAxiWh0DbfVm4Q8kb0z2KQN8IGNUrEg+2bdUQZy8vICfxKk/RRko/DWvbdsGEww1Ra7zTRv2z9
fCbdyw7VVv4WVg6d2aMXIBMrIsLraCpRH8cNAayXEHkD/3O2q+fScl8wJ7OxbjxkMw63CaV6JdWp
x+3JTTTQLXFZ6j6CFCYlWf/AYJTUDjqskrZ9wesJ3kU5kDtKRLeCmeVOn93XWyDLQXHjA5iz4BHw
5HUeXKyOfLh6qC9KdnFVrwEshBQ2eWdFauqp/nKMsQPnj6asv9W1f6Q9vSPZvmiSgB5kTqbZImw1
siVn3eUkcPILhpF1v5XmobDq8zASfeY3H0HWPtno+uGUP4pJ6THZpmT74IruYW5H7SReVjLDyfGO
SFq2OJMCEptuuejWO0vvI5vWKueznV+6qX5DrQeblRfnvDNDu9Fe2wXbLpaKH/cGA68Kioelf3Ec
vkPNar5yMnv6zgOu1XzNQbHvA6yYNT95t+pnP+WplSSmFelkRda5X4n5EcvwldrD+0oemDZAxxoC
8blRI8IeK3DRhlZXPi9snVO060fHK+7AN7tefZFMe7BCNDHmUQK3iAmRUJftbknm3PyVnpso0qu8
zkCSywOBud96KUTJRMvgd6UEu8x3Pey+i3WrSMndJwYV0bE2GEtYfoVcYiH5GIa42Ng6XIO5+1pM
BwJJrrJd3iZjfuU9lPzLxF71y0UroU1M+iPxeYfB1pOlIPfMytp/ZrNmyGBB2BklOCy4r3oBGYIa
cdkyjlerv5KuCA4nK1GcxJR4M/6hNdX2tlm+QQdBpUvZEbzdtp2tPWYkA/lj/bwo8T7hSCBPUagQ
SMzMGFQ+Bc0C7JZt29A35l/yaM5yC9AKstfCzar9Wgn8a2oC+igaLKUuMesTcfy0bAVza3Q4Ryj0
lYws2qAjd9+e8199wXJVph7jgvVEhCzkIwjAlPO3BKT5qFXuyRw7g99bwhD3R22nE89U9tV+MkUf
OiZnpmwEFR75qbBooonwDXKMmEHVvv9lkzOlAXH1bECyRCCM+3QD05rasaAkAB//DsBaRnLha8zX
d6ZKT9u2wNMOcrlXI+5HYwF6U6KmkMa2AfyuISYP1f1AOkZUl+258LaTn/kP5TqymcXRWxcrDMyu
OoqmFJHfgT7dBtXv/KINoslEx5XcEQkwi2PReX9TT+L4NFJoOvMtRJfmOi89KxJ5emxVYO0a3yuI
ihI47GFGLFjyksnnhB2CfN45Lbpb5hf6ZXVeMXze+e58JZcckAX3ixCwuH23mfdKIVZkTby5uIx9
Pp2jbm0R4TkyMtZlijVDD1exIFANYJUWl4LX9dKHuSbTF8N7fnRnKyJQhLgqY6BhrtedqVd4Qwm9
2mVZ8UBoJ1nRdWdAISb2cTEoo9O8uXa1Pp9vpe/YHurAWDmJFCoPpaWp7yxfdo+96Y7YS4lfc3rz
Cdc/8m6XZrHZDdQAMti7Y7GTneRQWOeOe1M/ugNg+qpvGNtX3rlFTnS6EndgAWuMvSNDbSJMVxBh
RYe522a85GYPo9woeDm853WPAbw/g4C+SF5baItfDjbS89beLCcj92SA4hXq6R6U5XKYLfOXrqfy
b2X+PA7h4pLvL27KvaKZtDLrbi21X7mk8ZZZ/2XtV6vapNdzmuCxeR7IbaSnb57coiZdwzr7jfOm
M1SJmulV2fPjmK8iliA8prH6DNQ3DE7qyb6jr130mLM1ERtcQX42pswtf+a813MB32I5egHx3kvN
S4kYDSrtD/lbt+r+LLDAxtmDKb4BkgRnpsITY339he/URuTpsu03nem+s3lCEoCruKznYNnCagZC
j2edMmKms+g386oCgeXa9z94e/hCzn0nTu0Et37qNbCJBaVHtu4mD3Ut0DnBNCuUnf7CqIbA9sL6
AuqaWHL+ICj7qbCc38lwmqjT+p3ZczEtNgAF3aISaeJqqs+6q8X61sa1Vx5amAwZGy6U+s1n5gdA
Ley7RXNLqo5yD8sN6E3zysdJJOFt9gfosWzHu8KR5LdunOWyQfvdCJAPJoJaraq45pVvgqBXMIgI
/Awri9G1ZT76WvM3jitDBlDUsRmwoZBmD2rgLGMeeauwYzmkf3gz8Ie6xttQ2I96pu3NjjrS1aZn
vdaava+GOS7z0ufi1hk+MyOB9o1CyBABajU/HhM81Z18TXtd2/2SevfSVBHOE4GXAU5aQ2IdbMja
3n79JT3pa34M1GiRS8+uMfOihKLgOmRE3hmtRtQogDuvbXe9U/4nZueZ9ELEKw9XctD9rqU6EtNv
Ra7P1aAFn6kDiUhCSNqVglB/fvKaf9zTZvnebvLr+ta0kYFRFh58Bc7UZks6cKWxG+x9lwOWF7p0
+UUjEE8T+MkQBrfLgej+kSq57RavvNvEDRTkAT1UpJTm0tWCEOGAIDpW95io+veby3LnNBzdafhL
DexzlSGuVuf/m+wx3y0Effn3xON0jA2lveuW5tR3Q3rpK4vwfvyvpdVfNIFTR7kHs6u3i93KOKgy
dks4lfm70cWGwD6zpQObpmA0Y9WLOBPzmliD875lt6FNwb03SzR5mMlVc8CqauwBh+PvCtU8/NmT
/W0R3xR3TnOCg/3iB/zR7Zq9N2lJeOHEe3PLxX8eU5XFQ9rgDizcd6PJT9rovJQm2iL4bj801IpD
vnd/tM357Wth7yDNreHoeX9FZ+zaQtd20yb1XZ9PFFFD8Nmg4CFKOC6xnQTnDMlR04DWTZpkrajT
jtlKBHFRVTj5OdHnrKcY9PyWKFJrPbRD8Q52vOeB++S6TLatfXYawilRWLscKp4NkTE0BqRQ0k+J
533D0ekguNpIC5wmYWvml6DjUDLA7wQ33B1UkdfSnmQ42es3Roac5AnmTk2/MPgoddLYIz0fn+re
ZCBiz6TWB2mkym1CHXGegnqCCoTwzQk/gp8iZ7YDjlc6MQCOb4lIvctIK0RDmh67DCO9l8333UKT
tubZAX+yHWaaZ2BhgDqR4bLsXZ+Jl/Geg2dI3EszIMCoHPHDK8WPK+Qfi149Bs2O+q7negY2Nfr6
y9pIyOKkaETr2gItS5HX0+BzlvNl7uia1G0xQ1+cIelrtGFcDEdz9QMyEZ0tYiLYRXIonpdWkBcn
FtjIpL3tHJXnYZ8VTx4uT5I0m4+yRh8OPIfoQt05c8mmnC9GREhte9R7MochGoT9ZP5tFno38RvI
Cbp1zz2Hvxzsgl+VyciGxq1QpyK4jbCFEvu+h9E39EMPMY0mjYYK3RmXC/tuDpgLczj7w12aOQgk
PmevqBRcRIwQmF6q9zyd/pnGDdrRLHsCAzUiiQsjCWadvY8Z7DY2pQQ+YJwVm30m2Zgy1duIhum3
h4nTmvbc2q3Eaaqc+NcRKjeepiwyOvFrFAJ38kQzSCQwmzV42aELXOiCulMHp6raYGhlA/1a4Jvt
nSXqZ7Nvh6ccxW1sLFT1lFFUk+82Bz6C0OZDowvAfto2ICKoh5oRFWnIXYC+5sLspufRtXkH4f42
bwVgxyFcnSumdXVKQ1h47rNwdRfhzUTYGFgGcCyFQEYfWEb1k/Aam8ICNT4vu4IQfpEiJfLMwtXw
4apPe91c3N3IYv08L8Zz2pRA7n3tOecJKQyLMh8rKPZjykeEzVqZp8LEj8meIcHDtfEr8uw/uRmP
c1XXiYGmcq932AwFgJDRH2T4VTElXZ3tncxvvz0ZZeu++h5U54x+L6nEhJqbI2LznJHrajyuVf/l
cxYl5UrhSdS4uA2jEo+Dq5sttBNjPQ0DVY/wPgk7fRFgK2Da3FjSXrArZhaf84w7PO0bOHvScmIW
bpstIH5ugUWhavdO6XwP2PX/GJiejEYFYZCvXFN9dUg1x75ULVhVV8xk09Vl/+gO9gFbf3Yyqe4u
ixkpNbWxhKQd6X1mnzvP+tB0M4ZyWF+4jvHGTcVnoFkDI8b1XIgM1ZPmmBdvuZurF2aRTJFubs9F
BMwH9Tdy1451UbBZOLqPGCCqhAVBiFXIM/vVSF/FLN88dnjDdAT4rU2ZinqjYX+s+GoNDnvHqqZI
Qn3zGLXEWltR7PbzlT0B49ClXX7t8jvVlONeNMULqw1LvPSUEn5n7BeTjp2kOIY0eZGIFbHZHlrm
kKC8Ojtjm9oenqs8YI3EMxXh0Rb9TEMnHNBj3+YmjgKIqNyhCEtdPPiwYcd6GXZA4ZqITSgRmTot
gkWgbYRL66kjNSWezMzc9SKdo2oZXQIwoOTp6NWpTaYWJN2JEje33JHTiVUhpyBdZVRoGNhwMtYJ
hxvLVkwYgC3sJ2zN4CZYCh4OXJbBE0cwcNsUGycN7XE5ohk5FysN28VoXzWzuW8BArN595lSKz8D
vyOKtRnvlnE6ZzZZ6B2Zq4Y1XVrFNjKgUPsqoGcF2ZIllRyPyq2G3bwyGi8I8oiMoPKT3L7P6/yD
FkAmC4tCdTao20v3Db+Vw9xMV3ytuFNQMdAnDWaxWT1jCOrYAJzQYY31jQDsO8N3KTmrxYuwUSaO
n60nTowTRjIrXkrjZSM4GUPoiz7et2I4FWhB+xsOtvRm+rEsVpn7SFWGYm3Pzdnvq6uO4J7ndLe8
3kHZ0r1bjKW2IT83LGChoC88RH22wksWw2UUy0kvgQijMUE/bjm67XFXmO5H3RbrswkE0S7QmoAq
B/3I6exQp2/VW2cq+2JPLNbd2JCqwdzPbNwD4wKmtPow5ZKsVK+pRZxrl7uxajaAO1N1wCyQUk/1
bKTa3v1Eh+u1WpLqenrxtT3WLJjLNMqhrTn7nJX0yGyr+mCsFlKZQzVje+tXbzD3KxqoUgu6sGkO
uGDyGhJ4qZ7lRCW8rOObasFnLTpCp2s9SOPMOs/XUikt8Sp1n36WtV0kJK3yfYCffci1cgI/Yv/J
GxGrMiuqO9+CCoZcpbEaEwGAIVkliHVyUiPTqLr9KhkfMe6QCrOKN/Fuk0n0xnQuCwdCjxNDgtns
/PKgyLO6BsWcRqNLEqwLGuVIMsFtpgpWs9UJ9S/s9FTMwUFm/BX+Nn/ag5ufi9qHFH0j8/Z4HNds
G5IaXneW9m/rFA9OPj3mrffeCb6YdG7vTTdVmDg6jj3vFfKyzcqQ1e1Em+fHQcodq9LdvhSmEUsW
pnqNpApLCrJ+QXx5Qxs3E+q7FRTIfeWZUOcNmqR4nNLNjFptuui2ZCeo1soz/fg+qDRqnrqaYVVt
XxhG46Cl1C9Sk6mGhzYqKBb9sdvJueXiE1uiGp84aBycZjOcWPOnDldmeoAf857BUz43Nbuh+PO0
nqznpjS7yG+mOO8z+KQDYIZZS3EULNMuC2h0KND1h4mYaKcw/HBjn/pclqNx1FMNLQLbbuIseHwW
Ug3wsi9u2ObLt17Vf7g5/UTvN/d4M016hRZcYYOqC+wZPmg2EDZVfU/ealwdk1QPqXOz2Dk1G8vv
+t6Vc1iPxnDNZ+Ii+xrvTRescc+3gwEkcR0Nx9lioNoxacFWD1wzl+h6NJTS7yAw1hTUZoW1SV6c
qsN2pw6esWQnFUjgPi6yJIOx+ZTzj9kL23lYoRPuzcHOI48HEbEkcI8jVMVY5fawsxq0dZfWDGZp
wyj0tlU2cZNSxLwF1w20BTPGoomdmaBoTrDbblsXz07zAHRkSqZl6eOpQU5XKIgbr3KJIx8SoPUy
1M03oXNF7JszhVFa0A5jvvPV/dz794Ak7djR2iPuP5GsW4XxMr/PRLceLS37sOXUJnmB8uhXVp8s
WGR2PcsaudOQQZ3jm5gKpOYZGViY62WrvSvRGSmrb5hjNR8nFvHl6rJ1VGBscF0Wg1BuDZ/eNsrx
wbe4TeeJIOmbn2e0Fbw2F5MZsdT8jt5Dhmo8Nx7bebmWnbtcm8Z51gePttFZY+JYm/v//2fVq/I+
248wR2K2RSXH+wbifjaeMt+T93LaPph81FcnQHGTAuJjpRfDzkaxH3tL3+fa2EQgYgRb9ey/kpsA
ozWjjKcvkICe/BfcKIx5WqlH0xDs9GLUmC0YK3wTTKL0TU6tBadCyJYLUIPozWXE9uyP3LBQbItG
RcTsj+2GPY0bFFQoZSwKsU/bm4iGVlsbx2zQd5pX74O2s44UUpEUC1YBm+jaVO9lwnduQbSCVzUx
ZmcawJhKe87IMKvb3joxIzJf+1976NvYJhkWfVXLYmIABtM/tdV4YjV1ucpiO1cB1hbdFh7X3WY+
6Kv4qus5omQjYd4bpvPNbbqlw3zqvBkk4+wMO91951nnbvL7gwkwOjY2UiswzUYQFKz2adH9NTT6
vmG4zKWYShaMagB+O73R9lYV/NOHgBA5tVftdGVpm1Gd9agQ//ZLjvzrB3a+W7UUirVVonjd/Byi
Wb+o1S7bQLls9f0P/4B0p7TiMK9df5zL6a1AaD8V2Kr8hkgGNbPHoOkUM5m92OguEo/UlJ/KroNL
DV+4qC2C9Am6Tk0Guin70tSAkLqtoIuHFqJ8U/DXIv0QPnkpGAl0+fZY1M0/8+bUyAYB8nC5ddXV
GU3tyZaChMFhuvg5hjisaF/MCaJMxzLk1DSs/uy+QRkh+xBYbDNmz5knsJ/0rZnM/XpybQ33QDvG
dKGENHhveb2iEilbo+XjRN0s4HWF8TJ3JFJmdvDBglwsswBubMG0s9/4x4xNsSWY7jipmtKNZzPJ
u9Hgj3chCQ9MP0fmQFrlbQd/su5rkeqhMU4FQj5Oe4A1PIMQmLPA+s2UERMn44XClx7GJvfD4KkL
15v9xxN4nmjUwqGBAwvD8MhYmEmp7D4976VabYoHrdlYpNVOQgSPXjUt+8LBwtBs6W66eSYLYiV8
Q1+jHhoH9GbOhqJ5btm/H3x5Iv/zCYc1bIDAuxumP6sN4PUxaP6sMDfmhX+tO0oDaoerl9d3eisQ
UBpGFBUnCw1DDPnvgkn6nS+PSfsyf5hb/tSXDl0lkiG5k9YKuXg3CySZet5O+iifms4lkJ95Xn+L
IPFk+dZb9Yk7JTitqkhKq/2g3X3BDSEpfm+Rb31xZZH+SXcz9Vh1jGXNZj+zdx5qHp448orwAhW+
FzMHwwEEnADcqUE7OPq7YKHpqJp3tel/xVLdDUT5RqUp2NYsUbqtFo6lYeygS1HzAXK69KNHIqkH
kAQnlskLUB08L9NP+e2AZkZ4YR4l4sFevbAQ/btLHP/Bt/OLYPrjDFSOUmNxod2c1z4zQ5NB3VlR
oLfQFhVmEHJb1bM15g/p/Fj0yxqhH7Is322vqmREpOT6OHBt9eQqW0ONGTCVmKuKS8PsNmy8SeMv
mi9rQyqANSGgm0PsuvyFBDahiVfd59yZ78TgolR5/m+/prEyzelkm/CWRwQ51Ugw3Ln+Nlvz7U93
Htg/y+LWTs+k6bPG7qUvNVbNUaVe2FTGlIg+31fWv///eLz7MLQ4mLiXg4cJTylnbRW8MEUiccg1
sW33SaA5M59d/izhioMlfFzlmGgK6HddoBb4c/G9WRtNSaOdSVjeEknUZ6TsTt+XpffJpIwBk5se
QEFj9nnJ2KGOCYdlVtLu3c0kiX7a6JVZ7M+qH0hQ3ylhTR96daLorclzIBLXm3irDLpmHBNY6PzN
g4rOwstofnK1e9HgqX9pFYxnyzEo4PzHVUfGs+DYzbw8tVRjpPhyQYDRf3WvIFzI4dcbsIiO0+z7
znwtGVEymFddfbXG7DP1a+JP8NuJzTk22oRiLNFEqm9DyXPtNn+gP5wzaNFdQ6DIqaoqfMOd/42O
uY0dyBD7owHZkwz1XHH/5k9oRwOSAi9IZ+e/TTVCD0eSRRIod6R846D02WlH7AJTWiL/zSiIk4vQ
U2CP28pTkS89YN/qz/Lsfl9nLRFMsx5bt/niZvzgXCSFybEf+IzhlNXPc6rubdUg27DFV22QK4ks
37ud8d4u+euW5de0B4FSoMD5egUzxnyonZV5n0TZalsKZUC6TPWbZ63AObg6bly31t9CfPAcNv+n
hQeSTqFVxwaySVUBtvddvK9Z/8LKyCuJE+Q74GrVF4nUAo8R4fUbggUoN7N5QdkMpxm3bGouO9NE
aw3o2bF4f+T1y8JrytDtgxPtS0nSAora3UKtVXtnMO+mjveViMJ/hvGlG7T7A+d2iFqNyaahlibi
nwQo42TPD1TPhBMMcUs8r1rlbh5sBlnz8qHBaamcYY9R+l9R3PZaOj2eSzguQ5q9F/7W7nw6E+SP
dQsDEyKnZEM063HguHIh9rpk6alpGSg5kndWZ0JbPPr19Ow5GA2tb8kE47xMRAT5NcVwUOEgGz/s
mVK+c0tM1wUWS6WQlBiEU8G6nodrDsGYETbdw1Yeyn5Ru8HgswZuF7e6ge+GOWRdFtFWbJ85wfQp
Zd7DRiVbaULtSMt6gG9v3DmmcRSteVhWenB1s9thcJEnR55JIgkiX+IpKtWEi6+Y9d2atTDWm/S5
DlKGUfaHUlqZtM9KN3lUDcnTdQvNwyoyr/q+tTIJwGJ4skzG00DJBAeVj19X4JLWmFrPY5DiLWRX
XKfVKzXBWNorGeERI7CQY8Seb85L1jOqlTXGGV27OipNbAfveK+Z9s4aCUuZKRFxH11q8DaMc7cn
V1Y8HHybNFZvysZPVAW1unRd5TNUZ+ayjaCwHWGWiIoYgsxw8gQRfPheYtEEkVsyw9NyzQ3ZQOMQ
uXkshw3ge008T0iCLc4C+YmCsOdatWIm87xNJWjRbYO1nLq4L7HxtMFb0Z282mF352WtDIiso+VE
BQS+UG/zA/vM294rzOem1c8otJHSl+9ON7EtDeUX4HvErIVSnHw6ZidKe8YajNY+TSe/rb7bpafg
cOtXR04vDYdJLAsoErZp/1W2/uz0kr3GMf+yjHGXkwG4N2rwRhSre9te+V6H7FGp6q3vXDaYMglF
281BnfjTJWdRdc00lDuXtYPe3/Xu+kqQMK2Iu/VH2xl+hjIjpxGFv4P6ugQPTsoJG6SreTaVyQeq
MHt2+csoBhg3+M4rqohaFbFFjEzr+TZKnjPFiBh1Aif4aHPLEaOn7mUx3nGxn4k2QqDxmAVvIGO5
MvoomOTfagf4j9mHGUFP7HH2jomU3Q1QP3LksG0wu8GXFIztcg8Edt4sr/3MngeYdw0Ox55dT96J
Kq/CZggIS+OYMFNwyTrdc5ILrM6gd7NEVNCK+4kdjhJL5VjUYYZwxxv8XjmHzsUksU4jzlmIcENj
/5slc5ZVPduQd7xtLZkYj6+WtcZW7UVsd1GRBxbSsb4zgIPd/seEqw9NJ1CnhiMiDYwfnd19qQa8
my4eG1apSFZYvGcHH5/Ai37K1v7XH9OzdFlGGRaenvriUY5z38kHRc7FTieMp8B+85xXxh135a4Z
q53uoWFjNW3rurham/8hZuNdwxdCKVhRInT/mQt95cjQUQ5YCFPPveRznydcf1SrVxwwbURWzLmf
yuVkLCdeWBUFBV+nphE1JYCpJQa4FDNlzc8+mo59h1F9ztNH0xsxhHkInp2mIWp4b7bWMSMYxGPl
oCmvZkat+dLJ7a4rtDPpdTsSve8m4EhQM/FvyDTRxO3emryLqEoSbGpuB+bj1YDxfbK5G029xAeS
g1CSDTaV/rfCTshWhuQUbThLJlJhEq0TNNqETseem0aulf2xBU2KlTUOceV3r4UtMJkjo0Y+m177
HOXb5FPhMut4zV0R1Wm5RxeyYrMSP+xTutTyUia+Vqqw0fxfR2Nf1NK83ZLzt/NS50fT/PNKDP9d
M5nhd16O1lGqfZC5pMunP6CfPmCNUe7rbk1yRCxb34w029Hirqh3nRpQ+dhW0olhgGewYeFGI1UB
0r7elOdRG/gVbWJ6JccaIYCfyK4qwPcOKlOF8V2v7d3a6B0/3nDWxx70EM9DKRm/izvZ3a7TNGnS
mQmzPtzZm4DG9j+SzmNJUiSLol+EGY5mG0FokVpusEqFdLQDztfPiZ5N2kxbd2VlJLg/ce+5cv4c
bX0X1s4+86ttGauLNSY/UKI89uUmtKCE1UDG3MjNu8/RHz+dniWOL19KypPbRzJFRels+sV51j0J
4iPBxCtzkMjqEv++632EdgbLH89RHI7mxcnpwKsYcSkZh1s7D39aXW3Jg6WoRNtX10yNcCKx2JIr
t3ff0wamQtvEO92bRwJqdkzDUKSPfWTp/pniejOHzaebFve+TWtakteXTzz+JknJGwuDZMhci+2L
JnRqeUH5jEC7ks8aSWerjMj15xLpBYMIgUmmqxitN2XkOPNOuVa97hmrkpATUS6/jxTjDCEnfqdi
hQjF2yrXrNYVo/OtOxZwQqsdsIiz8LpLPQeCRV7ybsK0agz7R/Rs/kTOitIMkyBiCdzU05OtZi6L
Ua0hOv8M4/jZmlw3jTh5hgM+KTwzilkPXceEfHSjxbJeY6fZhLRFq65IHsrUM5CnE7xXjXa/kqip
dMnQcGGcU7m4p0zdLfvc42f2kXWSDH6ncgYjwzA8kyBFl4lP91atD0EXGVbtMsVCz+Qm7osTbwpP
FBvSzL+tnF2zUikzTH1P/iNuDIXrtMwHbsVCos2bkwcjRxqEBueOCszg8mrQ7XtMlNX8hi/n2y6H
N9K4CEIzmmlFgA1tXF9pzm97BF3CqNHKLkmR1iyplmufxjm9q+YWXPq/rmzxU8bTAQEHBQlQlK1v
lmdXentlIQfOWTaf49vWDdN345UHFj6cF9xfB22lbxVb1VVLDtqMhq218c85tfdThEy/jIF/ZBSM
E9JOXAlKwa08zO/9coZWkKGsGx6mRVgQt3xOJSZ3urUxsbvNZZj7rwwa27rbpplrY1G9eS0Sn7O3
KCJYFVtXBwzwuF431eS8g3vcyK7It6aqMM8hkVpZKT7cwJy3Q8Ogz3N209K+jZ1VRRLNVXqbvxVj
oHfwStZjzH5Cv/L79ld2bHnR6KfY5okII3TO3tkezGCNkH8biOrcGOrkeOTrWTo/4gy4zhma3Nih
4QRQZcdBsHVXLYq6HbZ4mrbBPJmh3lc2OuZh1Gc23BUPXPdkC1yRhLpSMy/yXtVFtwaOMKJEIRas
K8VmThz+PgvfnJNRFGrez/we1sbCx+p4CxYV3m0rCQB09e240Xr0o9Rdtmn1FqQ2Wa0aUYkrYspG
9HZmUX1aVegTtpaj129QqYgx2yh5U56gK6x943Ztji+G/CMN09qavvkma2dT1k24ius8wVvZHkgG
xXyYGdext586M36Ry38u9Hamphz/tHJeEcrbAOm6P9jD68rn90NbvfY6AJc2DenMRGFP/NyegTwf
WIGUrGIkslra5k8lSCes/EQMEzaUiaGP0K5g59xtCFf2DrGJLLUhVigSU6qP5VJ+eWP5IqX1Xqbm
dOxe6mdjDBEP5xASq9vYJmlmpHVdvKY3BlLmI/TLkhF5+IjgfZzmR6vumnM+f5RKL1HC5m7VLuJj
sLolorUr1u4SfI0Vc3MDKsK2cGP2OnGOWXTp8nXfWdtusu5IjdJ4Kpxfx+xZ8KLSxYmT0QfLK4ry
AZLMDMakXp5QbpZQDCKGarcNOl4BP7bxNLIB8hhctpn7txhUtITQWVRCNYpOKyoKT0WNirf9qP4k
e559AdAQIcnbYFPRgrA5jj0HpQCYuPbN/GizxHmkBP7G+pKsDBdcIpIO8Hy9gYSuTJkMrjqYFhsZ
eqdFhh9GUXwXfCBqNuQhETZ/YMbMcFLwaPVg7zVBzuvOTNRWq/CFncPRnJ7yaRKcibQTRvVeDw5J
oObSrWVWAK2a7gdrsaGE3VJImRttazgQlutVm0wRkOT19a/SPo7ExjlQ0bBnrSSrnRHzRycPJskV
O6qml0ymzEgz3h2PHV9Lk5kZn9KMMnMBZehj5DLKITJsVk9Wsxy6wXVoc813vxjf6X3R57SEThsI
DfZLCoFvYhAozfYQl4vYOAjhI6r6zzSvPkiTaVdAPl3CjMs3ZTZe5EnyzROod9QyXAaT3R6MWb1Z
cYV6rrqZkcUO+CeVv5dWUWU/ZE5x+8Cc13LWX7SNCF/7JtjykZ8NRl4n03b+6OS2XogebmApNTnn
sZPdLhtqBFbuJhv02UuXv8nDtRG68q2sGMGWxvACC2xeLwrCKqZtZnMCNF/+NIweOydkb/DZqIkx
4BJ/zgwFxupG8YdGnknud9lguHI8671iN+rYNL7K7F7iWr0vaXr2SU+M4FbsUFK9x6L+cOM+BoRt
rBt0iDb+WExZPSCyvp+izEg3qf3PsqTep4v1OSn3cZrn4qYA5fsLasvZR5c4632cmo9ZMLiHZp6Z
4w3nib0gZm3PBEmZRmbT35m1NgAOsh9yF96wpPYLdFgFHktzfhYVMlIRi1c/gwUw8OPPXj2u2EA8
Mz3dNT1ra2Ns41WGWyhtCAPVSq6CGemNnXTd0bdx7xQ9UAmv3MxliOjgNNrWBaZLu+Pl0NFSeWxK
7eLYiXbTT+wyPBFZGQODHEUnDoSD2yw/ZXl7q3CC1CV+Y0HQ6n6wps8yeQY++u0EPcaZccjXEGqO
jsm8LEU8dFamjG/3QLJmi3U1gmuK5nXLpqrezp3+AZk9IMjljFKnznYvZm6UWGGYFIkUUGsu6JZh
L2Wb1uZTZ4fkRWFV/44wnp+rBTDx0jIV8J2RlW7mI02dll1LsjBYIKriufucVQ/CpWYMqGJjuiHW
9bpxscN7AY8oxPKXKlCXMFImJewUq+DgAJA8SfZaRbzEJ1sBOInbAlopblUnLPdirvu10w7L2S6S
qIZSSjyY/eMHRKwvRXoZE3b2XR26G8WYGBjkzCrJqFhdZiMOMn+Z6IyD78nu7I1XmJeA3ckqJdZg
7ZJVgwg+4VLl+t25SXLL95NQ1ocYT7okWaD1L2aa1pshNyne0tE8oRzb3xyQuQ7lQRvur4gpmUqH
8zmz6aQJm0NIlG6YknbsJtB1FzJx8LWWULZwDKWNQYOVdOvFr5sdbm0ivjE/KjR096XtfrjZbbYn
r0ODbtlvnHdElH8Jm2m2TZzao8T+xDp110N7YM6MoqzzxbZJEGQwNzLUgvV2XrbQ6tyzkZSP7a04
RMXxSbAMAEuw3ayT5al5VKpPDvL2uLiFeS0GLrxCUBQ6kyE3pYkrF3BfNIHiOjahvMQO101GnlCb
OesboKbWb0UCHUGNJTtZnb3XpV3tlnlG44Vxs8F6ugoTn99a+EAFATgGvJ7quI/9OcfbIclBr/s9
ZiiMgkV1oBKnQ+jnf5WTExGMFJ354zHu3WccT87GKeVD4k/vg2SXxSiN3Gxn4J6VXdRV4bY0kAD1
pk3V1vcMU54b9wpF8lUZDS1ckIArYs1rV1cS5kr2lwW9isGaeobpu+L8eE8tCzYda8gK+X9kBtul
yD76CZPPPPOMI/+I74h8f0mb8GEsPDdStsRvdmn94NIXX2ODi8RF0TD08q6x0qvvulgKA9OM2rEI
jwgHODrygxz4wLPS/7ZQ+TNS0Cwxp7Rb143DpNebMJWLmwk/oFbyttm8GyxnjwYKEq6n76qEvjtd
wq9eMBaEkpUxlHEgbKRPFS9EVOWWZDCU7PupdiIkl5Lq9lZLAAZwM/9RD/qdcMRk7dhNuZ6sajMN
7QVZOS7fLKTyXyyGkFZ8QoBvbnrCwFiW8/qbfr0mMo+BS/oVK4P7hdcJDhG/OgSyeaT97o5S8bey
UzLRhjdlSYIXbSYt9PS3TeyHzOAMpbm3ygf1PaKnLYyJCtn/KOf5O2waIhmk2Ouq+TYz5tDImVxK
kPJ3DgVgjZtGiUhtgLeQ5q1xZy3xZnByQhuY/fa8lkwFx/seqo0hV1mrAGFIwN/0WfZ4Z9DaubN/
ZyX9YaJHvAnXH7i8HgiHBbyTbtOBjJuJqpjW2JN0xS3JFK6FR76CDzUsH7AweTj44WhGMOln17Kx
YJd6xptnHeqGvWzsIHmpbflXZAvSFqUvYx92J2HP36MoDj3aKybNw+8M42CvbeZOS/mNNURuChrI
dSVZ4jtCHnNXeUBHw3GjFJ8tmBbk63zr0FuHGTcR7XUlAwaehoyjyn+i8QDdkoNku8UClWFyn7vC
XSPMYC50MwdwZGezu3dbNlClrO7itoJ94Jp7v/9pVl7Mj5tPOEFM9Q5EDSGMye3H2Y84j3/J9Nvz
RC69YVIzdxxxfjFh+la4QmwGV6NOIu0Qb+sbX6WW74ZkfJBl83Mbkq5hup+Z4z9WaORZKKKvl/pX
Klpotzx58VG69ERjFcHx4cGDPLVqzfTDYa+4slSHxwgEw5japyRPNvS8HySn3ivPg6EdHsgx/1k0
7TGTWLeS3Tou8pMX+utuLh7tOh02sC1ovstk5U33ntceY/w9q9ujw8Rs2pUh0jWb55i5aTQbg7+Z
cYKsekhGNItxi1xa/zitZaLOQn2bZrjLmy5iaZysvfmLCfeqVcUrijKwASr7UymICnNBZOymhy5B
WKuzO7ytbLxv9l2yVdkTcO2gsdUI0Z1gZ0r/cUCZu7UtWNntTQGCANRKFrGaNDb1Uf5McYkzQUKX
MJy0Q1ewxfUhpnfujdUQDsz58SmkztRuTRTzjNX/fKf+E8ausU2ksN5NQudeYgSQKz1Xn/iMHmaP
OXmMJGaqn9vY89apfdtLdXhWWsMv0KT2wAMMpEJW3f/W3SQixC17kzIxsojfIFgHzkeX68f2gBNv
hKW/IOIKxZOdNC/lv9FrknVdMwF1e46xsXP1SjGSKrV/FclkbLQdP2hdvbdLfMdTNEa0ryBGaEJV
CPIgtKh3x6TFZQB5qbHY507LcCiIhiO628p5TpBGzDfpRyrqg2f6v7BPaHdHTlBvQpOigu0NhIep
tqV5Vilq/vRfNiz4mQI9rqvpYQq7NKIauba18TG33m+YFfCFalFgolDRYJkPHcigVd+oqPWcbZfy
cSxYcRK8/WU3qc3UowpfcHWDOlHOA5qAh7jmIxx5VXXKMSra+hAM83XGpMivKqwutIAjqw8IpFiA
Z8VOmv7T8aef2G1pKFQX8GNfjM54nvu42Kbzgv2vuTfdlB2NwTAoD9+zrO5OM2r0vGcBOXT0iea/
wSt+04CF1+xsTQFIffmncVgp68JZ74OMYT3TYCPDl9xxE/EMhi1veGlPIW7vANWap/81xXfO6HCl
2/QVcyvzSTbwt2/te9ZrU/nnye39jeY0WM9JeD+Bw0Z6dfBTWoI0BLIg+vDEzZZiukq/bGKMI3h6
pN23G06EU1/IZuuWbHOtadi4HdyL3rwqz8bqVr340PqRr/d4XhiCsyJkit2jEfXN4Sun58Rl8uKb
gKg713oFcb8vrGGIyoGUCn4hC87LbTfwU9Le7fEVAyDDtuMW4wWNTft/BGDv7jvF+t8JCpjW7Usz
ijaq8bBQV85v5EjwWQSLQGKwli21wjgND0HfpBvnhsiTtxmTVdG+BAPYs8lDflE4+PwSHO4y3CAo
YmnoeA+1PbtRnTYgrwQ0Cj6Ud8nAbRW4eYKnYsf6PtuhTYX5hs8UYZQFZybfahpxaaCctypMPRWc
FK++WE32V9T6F9n+VTqYfJJyjWK8vw6jeiz7/C6oPAotXHMh7/PKtkClOfi5kSvdXneEy1O2bfyS
ttQe2g0/HqYTF0GaXbOz15dWh8fAlM2OgQ6xNOCnlk1cJ786Zi/sJ1ABsjSqO/yLEtXApEkrj8v7
EhRIFYxXVPXQqIq7zOjeCtffJbUsd/hTWMfZ/P17Clral2xn2pAqx2JvGw3S8752N72PVaQtKkTC
7j+2OgOoUIvl21R2Gx8pEgl3Q9TqOtyP1o1mBCF6FQvwYGmGQ8Zz03YrpRGF7LThDMLYqWwg95ab
b9L2Z/SWfwE7667Kf4VtdSvaHgRCLkzdoOXdAMVLsdfh5dB+uu6mId2Y5XPo88sQyHVBV9AxpIo2
oHGdXzGAQSJJ+t0jAv2mvOt2JhbGa43W3Sv9kes2yDeaFBhpJOHBTmDsQNRFnNovMeyl4tpigYU3
1517jq5EGPJSNxYiLi9Ij1PnjI8phDZ8yhUjTNJzjdbsd1PuHZoWdkHYtGGkexgeLjy/ZYK+ZbTy
bZDj8mIj7OHIkJlNGdxY08ZgjLa1+uEty/Ojkcn4PTwFUCx2hYqdo4bnExVPnW13/8o8uM+UzE/x
1wiLBMcy1lDkMuIwuaybHeOOYHSuHQMxURWXG4w9W1RayVm14XoAYXB0YN0hD0nFpnLza61kCUOB
lVyK1xam4VuqCA7hg7cp040722XSLerqLrHhLQdqTG/hRXLHSGkpOrZeGTdQuaCRSGcTJatnEz2R
oA4XojngTv9Csx/yd3Jf6NUBCLJqLqB88Ikp55C7D4RWN+cEc1gEpW+BEBzk4EzK58GlRZ/R7cu6
uCMfiv8zz49dVU3PhIR5a9I8yL13CqT6mdef/NS7mHQ+Z4RX65pIzEsZUvMwOrVPHTHUc6O+bKJR
5hgLWiCZ6HejNK+dRQGK4IlLMcGYj4ehWCMzXi6WSUthLPpFTQ+KsV2RO2+LKronRgRYlKfwLFvJ
0+4YOxymWdT52KKMoZh3KRvo2bKWtR7kcK6F851M0tkbdiHQeMbOuUYBtJKBc2938JHeUi/pH1im
pJvWKscN0WHjKlFm+ZQima8KF1NCFlaPM21xW4K2cAFTnqyZXarfwpijX09PtZCcpNNzRhcDPcl3
rpgYjoYKnxdew9PCqK0U8b5kk02cBppoFaMzxl2p7jv8xVjDWFxhTPqX5/Od444zKRLAqSaJxOdG
dh+qMY78noEJ8m+WLY599Uq7pQxhtoUG6IqkImYCFX8H6tNtOR2McACZ1Jqrum/CgxnAjEU9mWyK
umTv7vXTtfLc56yr4rMUGVy2JP3octZDpFDRsy1wYLUf8Gf2DkO1Hslm37m73mUwkRL6xBZSv4Mn
uQ8zVZ7CYVjbMYMc4zrhDq4LMd1QL2HklPn3KJcHJdvlnNec80MmvXWs7U2GlLqb4ZqmAY+kZfj6
AD/JOLO4hTb8BzG2PXoVs11FpbgT9SxR4s/vXR3ndy5+te3sVj1chLoMNnZQDXvcs2ieLb99pG9l
7uqAHO/N6gs+ycTxHAbXLbTTr3jBslyBA82dCqoke7idDNUtSSXE3Ge9k5r4GluoQEbTOcO7gd4h
IaLmqagifYNyLQEnbJwlziZpz7z25kRzV+jZuA8rDFlm353GIr1ShcXXMj5n4ATOltsWp4xim9+v
t8cCGwkz/Yyn8ilRGIqczodw4ZIJJ0f7zyzpRDJTvdpmN55S8T5oIYHITuqtsMErFCaUpoqJvA8J
qjSt4UIiwabCb7xG4TYcvDCnP6ubY1W76jIOzvzgVin1DCzbdKYc70K6TJyz7OqbCUKDw4qyMh2Q
P42/5zq0LmIK+kcs6Ae0U0eLGae9iPrTTMHyffjBN94j5840oBIYAnjDOOXFHQPGHBz7xs1IZp/4
755Iov8hHaXdh3a5wdQoH2O3qs4TohsYEuCiGG2+hkYDZrA34B7Vhd650+LfBSYPJAwYAXBmmaOx
639HR7yxcA8ObtnVUOaYsmfuTRifI/RaUGQ3SFwC3SR3yM1+hrgSO8srLs2wJHe+/uksw3wwagE6
Dx6eRVYryBAlTp1BsKWkBF4t8ubpqusHhoM/Wtrl42wkdGmhHjEWTYibra1RwOoTQ/7chFBa2rBH
EG6ADeDu5MY5VsWvXIp8T+GXYwc0qmuxnJKbozVwB4Qw1L+ryk6ma5g3p8IYX1lnjfsscHZmLsOj
dfMwhkjE6djytV0uSA4gkw8UdS2P3O6vGOZV1dlMAPOfpp+mk2dmlMRD4O/qmNFeahvTnWzTP9Pr
hsvk2uYzhAf8J4vNNDyxwCQJ++CqhifAdqkXPViDli31QRgpZm1zEdeEbml0SwyC7EuBECKXdRDA
rAuG+tGYO/ad10RKj+mj9qtH/DEIR1EzU5IDSXMWyuv/DzUZ9t0EqaJPsOl28UpY7LwZTl0xH8pt
EACrBy4wkVBmvGS3VeoStB06OO6yYXDM8xDc9T4oF2CE4PSzh8Efw7v/nhXCw63Df05OV7kosYwX
q+d/gNT4x420hZgSrCvPsLesv78sm7NKDEIdrMyfjqaNjjJNJybzNcpSnSKPtbmFwqQ8IPouqUKX
2+5q1keC8LYJWid0PvZrjf1pMW8CFJDyTwpR9Tjaj4n2rW9Ko8ZqxqPTEO5nTmsLzjDP9uKEyz94
8LcYsAQkWyx/+xBLfjcCGPI60T2UOn9tl2pVLyY4bzbza69RH7kNC1bFOCFr/2kKUve4LEgTPDhf
i/wCB2XuBDsW0Itsa/JS9IdlyveLkO4Rv7LYDZP9MedQy1y/PlIxLFHcmE+TwuQnWrc++wGjVzFZ
wyZwkjdrJnwSKth3aEnWVhKrlA86BKvX1K+pNvvVUDBGWaSX78BfBXBWYM2ODYrUOh4YR8kO/ZgO
T/99wZS6mWriRqwwsV86xUCvKMfsLEHnNaWFZ9BAhwHOsNuMM1FZptk3fJfGOxQG+7g4d9CaDjcQ
6BDOx1EcLNQp+9jLWN/deChmiJe1hsyChpgJLYFXcsWk+AVCJ5rMObtX/SCIJzUYh4jqfS6nYOcE
P4PH1YJ6xUcQFt6HU+diKiDgtWUOqqvBA4eEWablv9sXVfY0lEZD4FvxoTtl3LcNh2c8x2c1Vk9e
vNyEubND/mI2sDW7z0TP9ncpTtZQfQfBbB4qkYBQYe469uO+D4EP5OPk7OyEiTwc13pPrukuZLp8
BXvaosoL5pM33CDLY3LqU7TX7SDK42i1f5zZqhyLF0fV6baa6U8GJzzOifh1QpT2rJhcyHvNsHGG
mXFrfZ3jYLwv0IfizN61Yc5mWuPZBXSNqAW5f0Iw1z5t3c94ALRZkClzSZFfE8i4FSW+18BFcIJg
Oy1JucKiFeq/pOrUTTtUnRBHBfzC7wozjOY5/RyE/2b4LGHI6MOjmFDUD0nQ3slxfOtCBO8+NMjQ
Gr/8EB0OmpbyWWL1pPEVydEz63OuaCaSXnoPDti8keJ57vKzVOO3N03/qhIyPpPk6R619zwO4/NE
Pavbbp4wVYpn1VQeSb2ufVbTeMp7dPMkZE5AZpT9XI7HljE1WoUemZWYlrs44M7Fti82rpM5BBsC
ZfVjQlQwSKLLn024l3ir1jNuk3wsbMa+loEu1QtONKRfAtTIVKvwUM0tPbkybmmKRvqvD1DKoFPj
fU/9S48sC8TOZyrj12oYup2jgvFQuqwChe+h/Q9IyiltTh4vJK9z9nczOlC0VK3Ew1cA4n0w9UKW
kcugO+g8b9frajNABI9GBpbXqbDv5ZQ5T6Q9sY6dlnOd9JSFy0G2vh+Fi5jvBzeot1bjpwgckHD5
xadNrXBdiB6kqnPVq0twCC4KuEQ9l/AKwdPdZCLdhUXLOT6O0zHAD0YtlRxDkW6Bw9xPU4qgJNdX
FsJMhTqcLUbsdWeWa8fOM7yIsrc9Bi34fMuVEq4v7W2mKVTxjLRnlWf1zhZ8W6cRTF37tjyD9UhW
gJ3kDnoCIprZbu6BpbX3c4G71k+sJ6GQdTg5zgeVxdkJ+h23p9Y2aoTCPKFpVBDVxT1EWnm0q4ei
0vUpgV7IClXdFvjDznTkvDKWakC4/OynhDoPBTosv/Q+XQizHIr9kSTkSDNsP3h4IBaZyxOtMI+L
Wb6ZPowAtyj2btFVyOFZCtyKB2+pjrTy5oHoV3vrKPlPCrc8Q9kXB2MSu3FiwwlyiQWkB9c9bfCf
4eycV2WFQsYOz0rBl3OH+JqFvHiIPMiXxh93oaEKoi5MFOsGsUSNTfo2jRROwZbmYvD/KTt7YjSk
tks6rDvWTxcsrQ8unMRnykrctOKMNAYRRVMhuqoUZPKheakUCaueDjnxRJye0rr5yTDFQ+OBoDHO
GCoK239gYJAcpWd+sEVgkmqm51yX7bNnYRtAFl9rc9qXhjzKsaUVSpqrjsU16AfvWxfnEiWrVSws
lJOLI4f+NC7DPcZs6BCT9cYscF8x6CrweDL/J8Gi89zD7E93pB6e6jY/LDpsdwkV7xrvoU8HcbLZ
hvKgKOtoinGfW0I9SIrUwRdPPZDJo9DFwVY0MWKyMbynyVkWLvi+kSpDzrJ/8JAe4GNXyDRizHtN
CBPBCDeKMwKsVKgv/32xrcKIaPqGvVPsPQmwbfagPZHckR5dmfCuSsYueTo9e3EH5qI/1DkZw2Yn
9MVLzBz3ctbSC7I6aFtkUbGtz1jHd1aBXC3wEn0tbXM8CD5gB90iviVYtKMFUP6/L3HX7eLSmw4U
IvKcVwtKqBxLPB5LwsVy/yAlfnuppQaXm8yM3st77A3xieSAF9Pr7XOcjRdNcPTeYVS7JwD1z3R6
f1fO5EEtBpbOwczbVwa3XIT+SSVN+KlUqyFj7p3Ml6d4uAmL2cBub4HfRI4Q09EQgzO3VJbTbdgM
oGCDBpTJvBOIc+8SqK3L5mg1MKYbWL2lgz0cTxZARINiE4/0tM7YG6adPsdILcZbUgQ6Z/C3og53
YQVDJ07CZ4cMoKcCmC9u8HdkA/26xXl17AIwJ/6KhDfzKgymO1MQWCu9EFwXIwjl8KFv926m+NE5
jmVcPIrZJlSAZT0DL8AHDhBD7fKvU5EnTJptsv9aI9/ibUgjMOnPXu09a3zZ61Q7yTG7Nf8mhNew
ExlgAlNspYN32pIEDwRzdwq9qU4gnf5k6TGX8ExXFWQfv4Rul/m9eaBsbaObEtStls3iOs9LOOmn
QNMns0v27v0e833cqUOMUnmnglm/92bxTByQePCsE5ae/hi3qcu8z2/3hccBlTbzuHY61GPcTTMS
NIGd2QvTI8PhBKsV6TQhvod3U6Btmbk30cMQ9cdw4n6QuJCAcWdX2c7pUz+pCQScALdja5THITJd
pqU/dPxiH5pYenpXVZHV5i8M/1HcyVK9NqiNLvwRe8ut/3C4Ab8f0pvgoJ6vZXXHgLklygD+2iof
ly5SnokE17u5QNyyX9kTjAHkSEfdZpginZsnAPP41tSsZ8YlfptKUGNhm5JkJXGSWj1fTN+f32h0
+QMBFY/OsLPyWT47rJSmlEerNvlwC8W2p2x8FJxJDotHCbC28Lr4dqh9gqG+UAMgZt919YAmA+AK
Avdx+Ry1g2VtfF4EkdIp873zoG+IHI2WJUfcHLPH3pAZSRC8HoBPp26yVjAnj3GZEPUxw0bASntc
YoyHSM4JJI4B5bKU16ktPppm249e9xkClcfBYBJDbNf9ZwdoK8Bx7wvoNDnQtnWagy1K7HnG1yrc
T0zsYBDH4MFcoDBZCxilWWWMqdzaIkXQSxGDNd47/rO26NoPMMXq4PpwU2ZyRm1aDq5af6EZaJGW
B6wllOD1G4yZqqyJf63GffMJImIiMHuHMgXyZZblva5kc2dZofmQJM6WMco2dOPmOZkGuu6b7qxF
d5u3fv5oYJmoLDDCTcG2dnhG8Gd9WAFkXkv7z0Iar44y30LL6O+RMEFPwfNT9ZZ/GGqUpSIO81PT
A+9M3G46uHN7WUrbeLmJ4NaDE/x22jcvYTiqKK9gBoPDBk44qSeJx4R6lFtP58Y1y1IOiZ6UmSnH
aYoY/BqYXIsi6FDzLdjJQAl3y7drWWItYCZ9TB1+64x7KCtqOEsz1oMO3MAaowVKizzWrxaEEVRR
vSHSu/++hDp8jQWaYDawZmSZhIdyue4NFK1UMkEEWpDNFtKFY8EC4S4mK6SLIX1PExFduJtyFA+o
IQzWwJtmLKaDdJJDwAbqkbeCCQnNE+siFu51iICQFf5usOEdGor3Y6QTPHga+ow1/qJQ6p+aFE4f
+6Zj4mQWAPim/SC2i51d4IOlGywqRHxO7aSCY58txmZJf5Xvll9ZmhFyf0Md+cqe9h75ZtumznFv
9ka7yYzmhzFHf5yKoNmg3RvvEzBFGxfT1g4dCJb/wqpfePzh8brP2pbGZvZ4GWelZt7ztDiIsnYe
BA6iVW454Q7BkXWxgC2NTh2ezOBoO9q+sGdtzoul92HmIssKuEMTwyazZfjnEnz2zP4Md0urz3qp
wsjWIjzQVmKrnb0vnfv21kymR3/iY7O8lmGhxFjrj+rLuw10ugoARJD/j70z640jybL0X2nkc7va
zXwx90FXPTB2BoM7RVEvDpKifN/N118/nzNVVaK6KmtqgAamgQESTFLBIIMRHmbX7j3nO+RgORPY
OAULZKXrfLxu1cmSeX3sUUmjZqVyiOiyIfd5oJB+zXHS7JqcKhHigmASexXXNiA30EFr2ZhXdk1b
mqKBKS2Z2PpZv8XOgKCcw96N6saDy3D61AMmIlbnuowkLCXDRXsh4F21LbRqI5j2sirQAuEG5qB6
KaYQKlhbcxpxiE4WgKbKyH9z7MK97VmEEYwxfUTSc2Y2Aegmys7tbOr+MpbtcBR9dF2UybcsJLZl
sj0qFE7MWAQnhAONuUmQg64dKz4Q/UDnPmnZhFEFWDV4+X70duglB9SkGYEqcx5uy7jbk9WOAs9K
smn7HjyFn6u+0LCJmMNh5USzcF55Jkz8gAMgfsnbokseHHP0733kobTmG5tyue2Y5ksTAYVAvAb5
En3ISGdtjWFs0adh41ZNJK9RwuxZXaN1y1c0wqvvYF+So0aOcuZ2MrqnlyTw1oNPNEV66Skn4NwV
5Vv87puOOdx7jeNJAALkSTN2M2fraDQ16qflM+C9j93QJvvtrFjRBwHc2jDYr8wMJEaHJfLcpGyn
aAiYEuFd7GP0LNJhLJEGoG5JTNqLpjzhKGnPfUvycpoHqAn5rQRnP7L7XEkQoRjs8LXOVrzvzPqy
+t5XyYse4SUTmYLASDRHo5+wlvNQzgu339K93YeV0X5xeqR0xmx555HDalqFXXHe5cVGll1/HQ1E
HhVJgnkcNU5swcA0iJuRMGj8qFQrErmC8zKgn9va4GjIviWKoVOYXGe6vtpL6Fk2dIMT7HSSGuG5
aJCa6LF8ZoRQEDNU1FuDxuhFzNvmmJims5V9U91iQT94ef2iwbO81vkpZcm/N033BuRqfDWK4GuA
EvRAstujUVYa55JuD0lql+u+h4sQN42iJwEXwWnM9rITfn2jpPUNBbu4N4P2QJpeubWK2t3Epfbu
+7dpdtw9GS7xmTCKh7Lo5gdkBzjHSn2ajbTcuu0c/p4o+B+v4/8K38rr36PA2j//J1+/lhWlOkT9
X7788yl+bcq2/K7/c7nbX7/t453+vHsrL59puf3hN92XOf/9+i0ffiy//cejWz/r5w9fbAod6+mm
Yyu7fWu7TL8/BP6O5Tv/T2/8t7f3n3I/VW9/+u0VPKhefloYl8VvP246fPvTb0us23/8/ON/3Lb8
iX/6DcFNS7/k+dd7vD23+k+/Sf+T5XguiaGkE/pSeIQSDm/LLcL/5Pv+ElqplJC2KQmHK8pGR3/6
zRDqk1IIzX0hbEsx9uW2tuzeb5PuJx+TgelzJ0R6nuP/9pfH9uEl/NtL+m9Fl18T2q7bP/1miY9h
nY6rHOJOBcEYFvQTX1q/BA0Png7NhlWEjhJDdlYcYbtg+WMnf8Ar2dowfiYyBoGwOa3XXbN5xDFm
EmMCFSnCBEKgZfrmCUdz6dEo6QZAgJSenKKiCnaEhGkffBHuUM/ncSfGdk87MCkuaGR63yZOH+ox
GHACj579zC8mXyPLEqgbsUM7ZRXrzPpMP9dsTlHt0sStLLzJzJb9Eqm9YqrrDXGEC6ZwpVyOWxjT
ZJMhKXbyuau3vhVwfLGjFNWnR64q9VCNWnpV+M7kwMPKLeDtcwcT0Qao/sAJzmU2DOLH3aK/bp78
oZ3ehMqip9EpiYbRXe1xPFDaJGaFcAl5mZhU4xs12u+OWMecdmA6yMap6gImZT6Tp7DqqmTGfSf4
k9et1cH8JgnBRNSFIqNBYzEjyuUgyeE7hOp0GFRSuhucLyhUm9KiSeAWvnWvjKjqH2Vbe/uhK4kF
40TDr1CmZX5vg0Q/KjHQj/NwdZCIhPvZ36e6MykG8f2r5zjLnQJV+zD0z3PZO4TowDyL3poo74qJ
rpzh8yA1usfupRVp1O/ydgixAeeGlyzoVSGtHkH5OGCIKYEw1Qcn0kmzJfVjxGnZqqJ7shDRONVk
yye/6GlsTLMhED5Xpqj2ePzSGT8Dsb9XtHxbCOdW4czt5wRH92vQ4Mo6C4zOgvGsq5RS3E7jz3XU
TkAUNRSKkPAbza+eawLhhhB0sMw1iBpVQFs45T7lGk9G0qJOCvCaZT1bdGJl01duLr6PUk2vaRi1
8V7HqHc3ydy67RW7B5iOEKU14CiPDK1eTYBJqV6piEfErezBSnCkz0oXwGrWOsFTRi5nQNAObeVN
DPEhvbRU3mJksUrpbZk8Tg/C1IvIbOiqfgOKy23eEt+IUJ2MXlV9hihZYfQjUjiYEN7JcrEYWTiL
/WIo460wBCejYs7y8nzoGt1/zvvGN1dzJgk4jFEObEPT1CDOx5ck6WbvWyWYJ11kFPBUX8wICsip
Ue5cFLxbWgKSJoWBpLDjucaVHiZc48GcW+H3vI4b5yS0AFBp09JlhyqU06Dag3w/mgFxH04R6GeC
RqMv8RBaxgpjno3tzAkjt/uGE3NxrFKRwJ4rUF5fcwis+73dWs54rJFlLXXk0MLUGqDsE+sxmcHS
n7UTc1vpKXO3htX00VWl0rK9z6JmHtBZNKNxO7YJ2X+28JFAoKiTMdI3a+jVRvYjnWo8DzjO7Qq8
1GFKXWLReCU7UJpR0X4dxwq5psrzuFmnfRJGB4UOUF5rYbg+48IkDMxr7JJmcYwDHta5Wxl99YT8
LJCXseJNydioc0YSbWTbkNUap3C8UALSXBhzRae0lAbbE4ZR2p7HFFN+d8wF7MtzGq3GV8Ia0uic
FwPNXqYBs6xx3UJuqLxQnwvAiM7S324XKevk2R7BQA68rzUbQlDtJJNj7IJ57jYbaAzgxcTEGYrG
RAul1/Zz5P4mQoEa1atEQwIGVd4NSYA+f2YNgciTAeBCx4zH8BXPT0aUU+o7xq7HWAZqOs0tH1UL
Y3sa7bwTwMLyyxD4p2m4p76py1PJCCrbdKw30V4OWUlcZY9Y5NnnBO0OTFIFVNVN0fOmqS+qPC4D
dz22qg6Fh/YkNDLzLm+jHLOe4VXjRFKtLELHx3I1tb33WdbRpI6ji8Zhm3m9Ey2jcP9J5cYM5N1R
rvMw0mEm32VCJ431WrO2VknKuskmp27pYCa3ceBQwKFtIKCzoKNPExZLFvZS9FHMXULOZWs3bMDU
WKHAoB/jWbzTWDTuKeuqB23RpVyNmYEEIMPUBFRYYfvFk8slvWVWGbMWWgNySNaGOdgvfr5q2/hq
MbxqSCXdjm0Rs9RMSQFbofVBNGgDvuBdlshFR54Vdf/fVoBdVW8Qq5u3N316rv4nlFgWqd7/uMY6
xkWYPxf/dvv29v1DnbXc7fdCi/wO8clxLWlJmzJLkU78e53FDdYn5QpXKgFxE4809/lRaKlP8Nhc
i3+26dZgeP5bneV+MhGCekStU4FRPJjqXymzll+PPxtGSbFUkJ7tKJPaTyECJzvZtCSP4edc7MSs
WJ6mpLqphjmASNogaxhXhrZL/ocWx501/C1YdBzR44QkHeHejBjiI4XWzXXVNf1ygW/P5R0NQoy9
liM4PTFHrzvM9HWy40+ZnEcvmPL0MNnwPwO4qRhwmLCVKVA9FopqiZssOHVU29Sbx/wVf30LEKyI
dc7x99912VI1RHF2YwG4hMzXuzbLZe27u4wcFdjNNN1BKgZoHlD8osnFv6Tpl+RBWN36MJu2GBxY
1VJ0YNCZdHmUKWUs5rSIJJ/aS8GfFSZDybMWTj9v7dSiN+Lh0YjweEasb6ST45ibuD/fnzruidR7
QJMJOoqz1h+8ZxtR03ezEGg5I/SZ62FgGQG8JfGtjKgK6BG0E5ieSSQE3Q5lZII917n3kLlO/5LF
SURpmA+nPnESDDATpzwMp3Jx2rbLaJuJNAacWMnpu+0aGVa7lMw8tGRZ9fDTJfyjFP+59BYfE9rf
rwnb9oTHFcnIgwv04zWBHBJKYhETlL21tkiSt+63hqC7ZV61g22Lomwl9wFqre2itCSefPh9Pflw
nvv5EUjxX6/KD4+Ay//nqxLZhBwtDGc3xp45fb5zd/E+3iDkLNa4+fIzsUNTYV9h3Nnga9zBHDj0
T+/Pwn/DofJ/3JrmsAj84zXtVHIge2uaZ/1hRVvu9GNFc+Un1iTWMl+yQLmmz9Hsx5rGTZJbluWJ
Y5slPV7ZH2uacD95HCddTnVQr13X5qYfZ0duAqKxrD/ecrQUlvWvrGkg+j5ePpZvspxxcBQEhpPI
pNTHy8fsTagjVjISBuZsbVzQEiIqYPmTkapvlEZrIdMd+JtDTdoMMuJDIL07jL6E2rj9nR7aHUFO
bKdIJh1lnQUp8xU3sR7R7sI1GM47xtlTzOwOytIe0voGOcDXMqtOxBjt4KXsPK+AZseUt0r3M02v
RAH/7Nzw0geSj0jaPzJfWJMSgnjfvXkfgE3eJRnnZzPG0KQBwFqScW2Ym0wogPJXPXp6GYUPtP7w
9IK0CIlV00N8qWVwRuiUwwjTRMIVPOni6BOCcQYR82xyQcYv0d+TtR8xBvZgR1T8xirGuHpRnOAo
Fcgl7GlPRMDtYAwrHBBoCzHQwnKWxJOqFkzU0CEAXAaUUoH4yOGmKkaWCnkYiEmFYzpK7+aOcNe4
35URszKBM3LK/bcizG5cUqVtUXrgQsYjEVsrjP27HvGTCdevI3XGL+IjrQ9EyRiL87A79iFCN2t6
I1CCmXRY3/i6OeQDHIQxN46DXb0aE0jqnMytuWywoAWXAuwgvvMOqpQG3SfQGzGcC1LjJfSdb5Xj
7X96S/ydNfLXFer9EpPCxCTs8F6ghfLxEhuWsZ7o+3EdP5MVxCRyW2MV3MJNf8TZjUre3Ubn7rZf
bdiotukW/eT6jx+CWK7in7buHw/BlhBKaUd477e/Pt9SktBPEf8eRmlnyJGHMG4R4lMXOsd5Pzxx
SVunYS3XWKa4hsezeB29sbP9/+VRT+9dNcV++I+Xx8u36jn7sDIu3//7yuh51G3SUtRsvmU5vsUt
vy+MnvmJeo48BflespnW39ZFy/xEDwbeFRJ9yjBezr+ui7TULNsj2OMv9aP8V9ZFtazLP10xhhQ2
lZkp/F8u1oTY05AEgGavMqe5aWmGXUVRkB+Ghm7QmQkdPSbIqQfPM6hefB5pzpTMSFpjB4aEwM/a
hE8QNHmwjyPyx2qOq9u60vUFJ1mX6N0pfRlgl+29lLknqZtJT0QuNCJT454sh450zxpBb2Aq9Uq4
iAnYMmkvoxLMZZFr+WjbeXmyBaAtCTbh5FG23c0Zs19sfeZbOpQENNgTC1pjpmqPgzK98c0cEZLj
pZfJwMgFbkhNgBIICTJhXSVeC6cz10meZS8z57EnmaSNs3FpWq0Hiq4jxNMEmmjsejGRB0Zx7hSW
fV5Ivzp301oeCwJgHodIZA+1LMGK6cFPcf/aolBr/gCUrTVOlls5jza5I11kPEnYcohxkGbWNMfm
eI/oCs1aG6eCvnmhbr2Z3gPeXCd86HKVkedWYghc25HFrBpTFRHPdHfoMpIIEKgUaCLAOW8n6za+
jXuVP1qjBCVmixCxiZ1339JZmwCWiG5fhQYubNJIpk2GGuK6S1FRwlv2Hktb1F+nsQo5olIX12dK
mMuuxuANAqQVd/7ZaKtx24tJPoHFt8GKUWyvva40v4a+x1FWlgQI4fWrbnvGa9d9hkGdLWkEmBYy
Gpg2bp4pdYbDZ2QzqIUP8zUUWMSdJhfPtSeBRU6hr1Ek9AtvgoP7oz1k3W2qi+YGnCjM/1ksB2WT
qhvSOQ6LmGAt9rd0kmyGfXOBqB+CijFWIMH62YcbgWp82RGD6ZxQr3CXCXsoNxkuLbGNHDq8K9q7
DZCtps/0CkwSOAG63l9yhVk+1rV6q0MMLhwI0PavhEvgID77RYXReqXNTjmP5veS/UydhRbHjICa
5SrRbbcevcLhzELWDTxfPwh2qjObo5sCKQWUOqiXuirtLzH3OiWR376kA/YwgkKc/KQCjWNSD7JF
6ZLbiNs48rN1BL1sVolsJ9yyMQA0YQqBp9bBhJZXY3WwG0sdmqqBnZ5NoEFyJ8NpHtmkopPmkc2r
eIAgs+GYMmxxh/TwBSKjBCqrQxDGZshQbHZx/saWqLeZL82N0BOwxwTTRAvmj6pt5U2m/aga4rDo
kzquv0rDxLZpBVpoVHzYd9U2H2AmIzXtnjxeiT1JED0jLD69Ke2E/MSobqrjIL1a3Bh+oak0xvqq
GRznHvM2bESj9uKjbnIfwaoNuiu1mfxvSLxJ463yQhHssmLQ31WDvb5pIjKepPCNJWRNqmVu7pOZ
zSm1JF0jlD2YS6PgO8lXLb9hdkXFaI+x2JZajfd+H7nf/HaWzqGMQw+wMUKaxyz26ha9gQf2GwiJ
f+POSTNsO5bmZIWRwCDfpA+R2cQZ2YNBWMKeY+hnIcNyyxxHVsebkmwvaA6JGQ/obceoe6vpUJkI
BSwLX146PBRp1zyVbp4fDN8pLmtXwSevR+neOgSh3uV558AoxY9xX4V1+cY23pMWYFTlRZuP7jlw
AhxqKlry4OBmpldmbSPyJ68jvjLwvKWbGfUZbmnWWriQQWQfunTiISG4wOiA2Lu5hw5dvsWmbr5o
y/NuQjL3jgQ+eq+I8PPP2smLV0sBosVO0rl0KC3ECisD0cyxjnvMOgp3ybiN6x5XdZ/3IypHbA07
2x5QBZRBjOUTMijFcOfRB+XSBcJ/NmPkehXIgI0DcyL7EYumOILdqKYztkV1xc5h4tS10i9Na9XI
m7IQgGTUEz7gNBUrhetUOTkTXhsdJmx5z2Fukw9uBJWQKyGF5a1EFmtCHOkEF4iWRXjEa1QTYQam
BeNI2lN9k9TQo5PrUTpi1RFM+AkUJeHZUPBS5zABCRpmgXNIS6iZa3dM6Nh5WfFEiR/X+2D0jQvH
ZVa87oslK9o1a8XKoJa+IxxUCr2QJuOO+EQLuHznYLQiGI5G4mTRR8E4iUwBvzwzN4iTs1N/6Zy2
/OpYVbHplYCOmkO6iUwjfayzzgCAGSKf1pF6QenUPoejbz0hVIPyHFnAmuJoKOszh8nqc4Zo5k6I
BnRzxAAhXyegiqCY0YHFR5POLjTNuHWeCrssXmKaGNVqyFuDfkMdBy/JVNjyEjtJNp3NZjN+61GY
w/XMJw/itpzfRGWDO2EYPmITbV3Af27+fXJhFHrj4nm3OOSYZjwtYlATV1uD1JAwVM9fQjumUxMU
5bPT2nOPKjpu7mbNKrMGdGkvtilMIb6y8C0YPdlKY+W6rwL6CoUxh8Rr9LgZVYK5QKeyuStv67BX
j6HfuYfGXJBiYYJePHSnB9rI1UtdzJU+y+0Wa4JvIQHopnRYkU3v04oG6wAIufdqvqNBabAiNcjb
1EqMGyZb83nOZQA4Ox3xjlcukaWhHV0Z40QWlgN72q0nZA4kWEAB9938OVF1cFDDTIqjTuhXWWG8
8fQs7sgGIkpiySuZdRdf2AQYnnIdGVdyAAADE7RL1k6J+Gaym3idFgBhCreBEaKbJDw5bizPhyxM
L5WKzVuVwIlcDZ4zM/0oSHvtyyqIV1bT4sSdZjQBZT0P29po8i8hJ84DsKFq13qVPOgeVYkTYxeK
FbLxyM94I4N5M0ecrVAwdBaSlB3IBstWyL42wv0rutfInlpmQ6gUTDJvruy5Kx5sIqg9yijRfB/k
jP4YtqQADoZTz2oZtqzIFTLARxvqsUtqcJq1TTR7IaGqITK3mLD6/ZENBsOTadjzug1HQBTGEI0n
h2ZSQRvLFhcdFzO9OMIbSIzMtrLz4q9TpI23ufCwVljmSOpdirVFkhyzY2AWExvCgAtjejJfOhUJ
MJq+aLFor+QTOWLjTSm6bGMXTXlZOm5w1YTKuSzbKduRWt4Buie1StnVDOJApCchDDTpTE8veE5A
J+Wmd8CFthjwk4BUXOTJaysqOchl9rTFE1hhOumcr2rq/Asvq3hMnU/qnhXE5qqqWrr0wuF6O/Mo
ZtAdyt6pb3srtp6aKFGXbh90B5sSbsXV4N+W3sxE0+o657rkOmaaTXo6F4UfNUiovOxqEKV9FJAW
nnzUhtN5SlRSso+NPEZ1U5YFwHzTLB5dy4s+Lzj+dluaVf49NCprJ0jN2UPoWhpyoko54muO4atZ
4Po7E3bTf5YOHHkiByde11QzVJ2ZA+qVI0fnelDVNKO2T9lU0GDF0T7LNVrYgDKf4E/SiYuNPVf5
frDpe/SEihE2BWSf9olh7mlPtMcpQwHiRn16CxdHXNag81cUyeGhpr978suRjqfQALLoZXo9etO6
P4xZOGxD3DDQR3UcQf7va0LuodNVZz6Ax+VRZCQFRNb1pGMWxsTsg5Ag6IFNYYDQApF5GFycv8Sx
HTIrYAuzInBAXdfUYuV6uoew2MKn6BCV3aLTBDdbjLLeszNBr4hRP1mgTvVLQ4UWf3PsgMYHLy6k
OeGHnJ65TOg4m3LqQTbHg/O5q0jGZFfHGId5lWaQ3bFBBi0RX6bRXnRuE6DA0MiUmwmaVyFq+swu
Xsayye2LGbMSRLEov2akbz/kdpfekosLTMluYBeAWc7sL17YDodoMsdTrWp7r0LPuBq4Qo9t0FkP
SQgSSBBpRLcIzeaT1btA9LE1GhkZQ8yE7N4tzGvy4Frztm7s7tZPSi5DpftdoBEQ+u7UkEZiY+ro
4QxDZJrJ0/LTMrxLR7cKrkVWuPezFc0PURuBKAcuQNebwnZVTG6HwIwEDTSMLfPoeCRILPfT9kGy
jdELH6vsC81B+3bShK42wUxI8oIKhLSlNzXkbN7lCXqH3HKnxyYviL6zfWDPhhGkx1LV+TpHPL/q
eWtcLEAA4ptt23oyI88nwrUIdsJqly25Sd3bsKTNf0AUPVUwSHJC75x4WnJXsZSedc7MJN+3k3uR
soxTRsQHxxHBoc11Up8ZihAohAr5msNoTDy0Z10VS9SYnwjON2kW3LRyaO+nKAyg+uqcTW5yYfEH
bvplrObykDMhNleJ6L3LKgWMzDVY4uapyJTqV2nXkjZjV8MpFGZ4qucyrPZlzRj6zIrs/jgvqxqw
6co+scQDe1aRk9y3nY2BPZ5idSJxzG3RXI72hcXh61hMY4LvtJsRjJGz6ZgKp200pd+9gb6Gaurh
JTCQRgPNBt3EoejZKfuCjrnjQFDDueCtY1Gp+75cHFb0aFlSMraHZxfrLX+WvShVmSVWmDc0Q31I
lTGUrKxMH4G3MiONOFWepqbvnx1mJzeYEEeQAsKzt26RDF8Sr1RqheaIFEsvba6ioAwgeiHCg9hq
9AuUEcribq5MSESGD+irNSxknWTWEheQbwFAIeWP/Xk9lGq+lo7ZXtho/MkCZdWy6MON/xctrL+v
9fqgIPtHmrH/FwVhLiKqf9y6Or2N8Wv5oXe13OFHV99zP1GwWHDwvd9nlXSJ/jKpFN4nC9stbXuH
sZBj04r80dW35Ccl0Gp5SnqmVJZNz+kvXX37k2NZtkupZwrLlrTh/wVBmGN+aF5xPTNCpYPG5ABR
GAyTpbn1U7uzsXqm+0VUn8qcjIJwsNe9menbvBv1bUo+ldWo60jZ48lW8fT7B/evn1kwdVawNo0V
eo/dRNeoJw8bQS/xM67fXaFSNxGFhjChtJl9HuzgIczKTao9OiStjOXJESo6asn8a8gbvRiygAfZ
DoAL5cN366EPLr8t4Ji+Z2fuV1ArLrO0td+SbDz0xVR9VXEL2qA+mqQOAzKFpbLr1EAv35/bK5eh
xZb5PXTK5cuoG29/eq3/TsuaLsGvzyAvnGUr5drMjy3Wj4/PYDzEWZTqqr+I3Xju1uCx66sCSBLi
lNHba9nmpzpg4DhYqqYU0/k1tKX5kibfQlmCrTA2zELPaSWQ/et9k0H0EplRcU3oQX7t23l/nkLo
ovlARJAbT2vfHOlLL1/STSOJXSXFcbJ7dUxjk65ZUFuPZo0uVisabA1UcSO+GiZVPXGujw/17DWb
nPPjJnFybP3a4VicSnHDCRNTmiYkoIyi+qjrpLpoywmEU6uBYDvGxZzH0zU2jfHa9MmJC0Y5byTD
jWTizAsQJL0J8YLsvLTszyPOZieL+2/iwScBSHJItTG9cpobbt8/iytruC2mHSocD+G5Kz8T7AvZ
SIb+6xAS9upnC8MUHhdUk+E8MDy1qrLEuVJk0c+JMR9JXi63IcfrBFj8/fuHoROHho3wqqQCONO9
YrTKk39sZygTXRVPX/swPCT1A+df780mOqhsRgB/EeOYTg7i+5y11x4QnWeEPFRU/SQ+s2I7QFeZ
LP3xlfNf33qexRjNMxELuH/nwpGm5WhAyOICvDWdNBrBZNFQZ91ReSRXes621BUJtA2inI5GGZgv
1gjhEh9NR7ExkqRDW+BeIHi57hO5e/8KSGa9thPGF2FEEuGZ2XvuA93LJwEzj5YBxmSQ/j1O85KT
+bHf1HHivvUVlZLRCEng0pUZ90RoDZX1YLlNfyArFhKG3cuHpMZ/SyYFGEW9GWSJMTo+F6JGY4WO
Uh1jp3pFpIlNZjb4EbmnIO/alObBNJsXgZeLC6E+//GTqH599zESdRwMKShuXdoV7i/rV2plNuEq
QHd+f/cRGeHcFmIIqT8CG5uMWZ1klGN+KG15ihK9MCypZ7dDrMzbzhh9tEIi36kgF7fv/6ZexpY0
cZ2xhiVzQaMo5BWS6qRwl9w4ciivRQrwYTt50bPfp/lB9i65TU6kyHovF/taQnxRrp37xja/xAtz
SvMKbtCOASsjDCJWNGiXD01Bg0nomR9WeBNxrDgwEGy9zjN48UEky5HHPAIlhj8+9Mm1maJz62t3
vB5JGTrIKYW6psKKoyPzTzpB0MgKdzVYlvm5gf3QOXH8YthFt+bkmV/Q79unZkjikFFOByPRb+Gy
zvjLOvP+GQ2ft1KG06EcqtMfv07LGPqnIYkjTOljJmLnYhLt8vGXVVKUk7CNUYoj5qD6ODUT6fA6
/66gGnlGm35LQJmfeV7u3BnaHel1a4WdwofU5sjqMRMAQpMgno4Ao8pH3RgHrMwcC3scOaF7N5MM
udZtCbHCLq/iCTM+c9jo+M4N0Z595zAGOTjEWXhW8FSHUESCuJ4uLUJLz6PQJtZDkCrtBJfu4m9/
/xB5uHl9U+xRU/JPaef+k2mnzdzq43NieQJJN0Ih9uHlk487R4FUesz4Xcc4+8ZkPV5csP0qo+Gz
rr2SloN2wu1Aq/huKKHUj71otjB0cGyVM+dtYmoenDJ6pCOfX/MOJNIj6yqcz9J6hM+QJsU3GC/j
3miz8hRjfh7PvKovT1432IdZuvMikqm2fu+05wK583XJNYerNsWGjD4vrLMXxzWStQE+fWc0nDNj
0mROCASJhSvK6QUt69lIx/9rVRHR1jRDf245pX9DCgg05dYZX2Q+PywBJv/kYlqkMn+b0XIxWZ7i
EgKoaKKm8eRS1PxUtNBLMqiOJ30UdpldjQFHbY5IWQG5XosXrNbe2QJ6WpeLbbNJ7Z7gR/AWwjLa
20lawQo0Zbirx0bf+vRUmUIVa2hk9SW5PNV6UIP/kMeLFmpqhxXWi2Hx25V7Gy8dGkSIWKlnzfc5
lAu6Lml40bBlbpzOIUF9NMmoCHW5olc/Xvh44IIFxJAuL0rfoWLSYf/wLl0Mkc1uZngw6066wcsf
P0WLneCXpwgpm+/xVqMksZ1f10U4nZh4i6E+ul6BfVd7wy16NcJPEuNxEXketM7kWg4c6usxz9d+
ydaSzl3wGmM+M9NvzUheQdCY8TVwNYLZBbHvMMQfXNnuvMZCNUVoeXnOcZqExjJE4fvHf4H9d/4C
9kbBsu4jfvGXAe7PL7I14SmL6io/eiZ1Xw4V1Rz7+hbjk3wIZvh0dlLfkvhz7tq+voR+d5/Ow/TV
C/0QC5c1rRuXy5motPmmNgeaNVk/P9shsE6hm+LGL6DaKU9VQMTTlSCn28+t+lLG4SqWaXH9tw+U
LB7AqEptIrKQWf05+JnYKd8LStU+iNYPDv4U1ZxvIw1+NrBAEmbIp/KceV1dEV2ku38iJ7OWP//n
9wCH/WXDA/rB8rEcBz4+PXUQul5oy/G8GAaxH42xvbEmK9oRkD2e9YyagC6DupvBacB+Hk6QPMib
Dtvm4JloGLRu1OcmRaTdlYm+N4gEXJeG463nAWR06iT7Mkusb1K6d0lWT8/GABdT5pH5pYAXzdgz
w6juWMNGBLzPmsT+Aq6U3p4x5IexKvMb4WPQluqCfo/1UORsWstXMjJ59Tzyx//4apHopj4+HahF
FEooLnUkSvzv49NhuHYGXaqFcmaIZMTdGIeXk73OB8O5rWCHtt4UiTM3SgmV8wb634rW5jw339GR
emeDmVmrDMzWrkPofZsVHUcgZqeSBBfledUjqT7uN+wdnLq76DWZKg/gnDE99Jld/JML/xcFCle8
bTNL5+WVOIiQNvyyuhnmxKtkFdU5GXzipoqfB9Oan8aiubJakJ0AI527kA7R0QYODn6QxLA0zMMV
Xg0C1mdPVsSlW+VZS3SzOwWOWndQ7v+JmFAIaS579s+XIGdaZGUYWSRvMaanvwjC2rgaA9rx/c4h
ETADJ5Q4/sNAnHczXstJ7CN96so7L662NQ75RgmQCMUqIOOAnObLXrrn0TSeE6y41Wa5DjWxWCrc
Wx5GjlnfNVa1KZZ9RB6564WW4jIau8sYlUDVdl/LyHq4ikT7nNo1MO3gEEl9gpl2ygUrqqYTzZyp
PnMJLu1w17iXmSSGrA63SeF90WRx6TiGUULGdA8BPziTOrgoanH631Sd13Kjatttr4gqcjiVCEJZ
Tm33CdWRnHlJV/8PtNb+Vu0Tyqbdko3gDc8z55hKezOYTjpJO+bD5DeW5KdDjQ9hOibWOwE2+0Vn
zFCwwKtgW4npMAsejaVJD+zEqEkC/NSsWzFWAc1LL4eKOOV/nOwrs7/K5V0DdIhUVzsVUWg0hxhs
LCDtV1oVGfCPXWm6cnmNgH2N7a241/yxydZtfuuMv5NNrBEL9SQKUAV7Sf/owGPqH5ITKPj0nZ+y
9BoRryvskzYeMxK8+uTAMiI34EocgExmjWttFqoa/9W4s2LH1+zB7fdpjelm5sNK2FTNqj+v0rex
zUNZz1w5l8MGhzKVaMy6COPlB927oEkLz6i1l8is30ZDuyhLGTRw0R09jBGTEELhTVlKF0zYh3TM
AtnqH32xHtW1Z5+q0z+23mC6bgyD3UoSQENYfQEqvxk3bBP6wO+xJN0TtfKt8rOJtEuhrIGTiQft
SyiopIFZDOmisF/lGd7yfDA09dDlGhU8dAa2RDxnqtHBI7kaMmKj0H8n/bcmJj0s9Bn6KdEQVDfl
ZCep93l16IdBt47vffeRq7SaHPAo+OZhCgN5nj7jJffs9YZV7aCL6Jzcozj+iFftjA4QM28+/S0E
lQ7H/EmsThjbQLJjhxC4YQ+oi+gJ8qAs3m11KWOzKBCnZeF2odP60cffbGKbNeM46+9GcwNWwTJC
fScvW9N/lPRQUo3QwOW3gM1fmpbvxDX4TsPLU9p7yqeoUmoir6PW7h1CKIna1Njf629D95XP75lz
aOLvPfqS4W2kLvgx0R6iVG6UDzJM/CU9DgOFAC9xjpLT7Yfkiq8ubt91UBTEPrjIwgPVOrUbuNcJ
18gnfdviYhZsc6Iv86uOj7p2L5Qv5gsE3vX3MYdBFky9T2b7rlC26OKOdRO0Ct1Ytt8lKofNe7FP
pTQkgYKxInbTBEBP7vDipTsamx6p8WRkJubQ34GSB830IefR1RLQTP+oEJ/mHIK1sSC1kKiNshWL
HAJm4ZvjL84HA1Rbyp8o6DZXXkLTkMuAXzGodBDJLLr6lZ9KPZWCOE011yhEyGIJfUIS5KNO6Hzl
0nAMNW7/PKJclT3qtj1i8Ah0aPYZ6T0zYakmsbO1I0L8L7jqHVeKCSXrspOFBGpRLqw2wj5rroAX
7yRlha0qdkk3nvtBPY6x7IMfe43nOkCyEmyb9qlk7i5k4sYBn6PIlgDxm/jd1ums6L5QDJbaeJPC
QiL2+9EJL272TX2sk0OrBasI1jbM+gBSeBefyUaIk6PKU0HMmPN96mYkLh9q/iuFDGEOEPQ6LPlJ
ERjgikcEKdTwLjPm7iSCYtKxwllKvFcND91pLmwuNgya0rK3JNgo+qoMYmYUyBratPQXfRn+EJsg
vbGMVXyGmWIC0qK2JSvvxHzQZCOYJR/IxojzwCnH3F+bW0YauN8VrFcmqdDDdsTfZ6zdT5RDBRw4
c3p1ZsisGVuwLMEI0Yx6FKJbScnCgD0gd/pLky/mro/kkOwxK5QqaJlalhAlAD+I7lL6Xli6uLUW
LGTHCpRRbj9Lu0XVGWU5VBMnD5uut11NGr8oRSnU7G6OLAufLm6zT206pq0RqKOD3IO1cuhge3O7
ous/ZXNEqtRa5UWmU/tR0NV9/hjtN+u4SITpPr+N55Js0rSnyjLAohwtuHfVcsrgTnybqk4lBI21
JtEiH9pslo8aJ53L4s0JZ1UfP3VW1VM/me+zva6XesKYiyBm+pyc2XZnVeAbhWI/y8r80vexT7eX
NBwxkriVclf0Y/zvQctGGxINIZ3b+Xp1wCLLMRlr1PUIYrYXg/VQPwfygiJq1BvA8vDUU8mA3/O/
VyJCateqKleM/FgolrJnS5HiRjZFoE5ksmfG+Y9anf99z+d/fB6e5/779vlr/XduQYhXxjzg+GLq
AoOHTDW5NFGZSZG0elphV8fY2DYZZcl+Y6rJDttbaF0YCCvbff5Tuv3785BUJb/J88tq2PYndW9i
5xSCPFZbq6ggFlKgprB+Ed20QqZ1PXh1QX9G18Kse5i8eJlMR4I0KPeRcQT9Y1BmnzU2u4/YW+np
kYbsgS7wzI5nPx6uk6oxsfZgVwCrqTBbaiBm9RTKlRpKZILLrImUy2RZAZC7K3mfuwi6pi0CsahB
lHzPVAoRg+6jPfHRRftGq/t6srxBxg0n2EsGKYMrxkjS3l76ej3WfRK0VRJoIwOGo7okUQR1n8Mm
3mq0Hdgv9dC3rAX6YBuuat3yWll1SxLgzcYCRpFf1K6GhnAqbBqBKnmsWobv0GQQ7H38SYElZUFP
DEVM/b3K1otMVZgEBpcClFcnZkAksb8hgDsyviDFBoqeE6CuBFKkB03jeAvwvjykC/u9MRBfgn0n
X9dtCD5XsCOuqxTWLUacBIBaat4bPbuZECAXhDYzvHvWvrfFEcdxaFGVVBe8Da9gkX60bLu67lsh
mKei9QOK2k+jeBfWELA6P1uEPI02v4eq3BJpuNRpc09NEcZAHNsiGKzi+eGJEaY1A99Yqgcpk85T
z6zRM90AQV8sy1eXt3EufGKlgf/1nlFOPjJabxlVT4kj7ymUa6R9BEG+s1G9VOoNpAL0qPwTRvAr
BpCDUvWBLBOoBJXSYUam4zCVfvEnl4ejxTML7TJI+jFIIyicQjujyvMJBQ7kGULvcKS4GKbwwCwG
NCNvvMVuWUzaPjmWxykxuFOJsXMQ9DVeiYthcFKUvudVZjmEnkVVv+C/QT6G5jnh8BUdRlRlJxOb
I8YxEDVJnstRqjTXADOy0Lq05dCpxVGNky2HNrBK2XcG7WhgAe0+J8W+t2gAMGaz3qwDiWeh0GZf
nrJXhV9wknmEht4nNoanLFDn1Jey/GQt9pmeuW8ltCrgWJlKHVBs2m1/tphXgP0fMisMCDCeIypE
JCZzvUJLInXNgbiNbbVqTz6Yl5OpzafalLaA2X1pzaQm3Fe78SGwu4PD+MD620A7qpLhmwKfjVbd
x4zuThL7XrazTiyBo+K2Bt0ZdUFXxh7xW1y9HD6hy0cayKxfnFYOJHU5O3PLWpPWvpqeurY+j2nh
mvhL1NQJahb3rFBD/Ts974O5Npc1Rn3IQGkZyjs7oxDc3SkCd4byxmOc9tZJPq7gsEz1AXrjODWz
N6gjySrfnU3V2wDbMhPfiazrIiev7Cg+sVjcmjp5L2u03c0NRg8Oko6nvX6vE9KN2uUg6/UFlcLR
GdXAml7rFpqKVhEFWgYlUcj0zWEjQs/RSVdbFR+Di4z6B8n4biL6ET0UKt+VntNDkhmmeiMkSyJs
E+LUi+JodOoenIM3LvkR+MxLPTRnY/gmrfo5m65kY/tbv0dfLbR/3GuawcLHxt6cHddxYdED51Ym
4VcGJJktZ0pPb+QWBcjKjmP9Yc5VOGbrCwDqX4XZhViLT6XT3vmERqv0RURSRaWFjRGFQNoCPs1T
0lmPLvGiYMqVe5LHYABnPlYwoFp+ScknLdfYG5XMkx0qFxUkcvDLanNAUumqpADhUjmQBqMQSgXO
M4gdyZdsRphm9KRU90ocOiULJMRbIzLCzu7DgiEwsx60AjyllX60TnRwVsKBpChU9d43UXg34CfR
2pAh1e9lfxDIaFEoqIV+nEkybH/QNvlCG3KsiVwSkRouyP9QnxbIQZlePKjrvbmcbGliROwDq0Ph
Ci1bKj41bpCy2ve9hcUx8ztrORJZcKuWW7Iaf6bpFbLQnd3qTu+rlyUB8mVjiteCfr0jZD03ixx2
+kTInOFa8k+5Mw9LP4cOHRhioDwKCJ4xEFNe5yh7e1eyydruX0wrvuWVOJbNFNJndg1TvBgW4kYV
KTybgkNKZHyh0znwI1omEewxjQQafYSNGAdxyQ1Mg8TWm+9d5GepSkTXtC9MchtyxUfg6HYRFHAJ
145ckl5leRr5v8i1L62DzlGGSyXa4uLMyXmQZQA82nl2yGOg+UH5+9s4Ju+APF6TLUY70qADwIPO
NlSmq1NvMDPp0JbZG+vBh97qL/CybyaIytp5oed9M2R0Y/M1jo42eR6Orw7f5VjzzOZsTp4j7fmN
5/xmd+/Oz2h6ZGxDFQP++VuknuoisOWeHDIEm2Z6ltP6XbLKl15pCHIF3VGsJwbkMAXTpQ/lJ16y
36MVf+kzEyuxowmuzqKoz9v8N7fiuNUaiprcQWc4WCa/TKJfFMOCCjWdZhBljBzEmADKbGqw0isM
sLFgL0Ia+6suwcgk3I2cpgBsSGhMxYuFE8lsp1AkFn775M3sv5RsdcEnhepQh7K8UAEZ/BSQFUQn
LzLGo9EMYVl6aEH3RrJpBNPbkFQfizpeqa37BFW4rWoHqIqOM7F2oJbL+asGrqqs9UGKioOhxgcc
Dn5i4RstikPLYtPSPoq3bmVuh1tp4+2APKCDNEZUWr+vunmDMndqjPQyO2JX2kZAvsFhjNJLptjX
nLfu1vm6pY2lZeqNxoHFpDsmTJ8FFZJKPVCmuWLKeqEFG3bJ+NJI870ZEmJikoP1QqyZXuUXKbKQ
UGmyLzc4Z4GuVoQd60vKnecEDWQmE5X+lEtv6KAuiYSPbB0OdlwdDFJOpih6kxQbhp12p8fzMswm
MLP8qmsZBWRzN6YV4trhUZbOhVDRw6oRAkEgqqTEBzvLgkJS7s22X+5kPzJWEnOITbCWa6xU70u0
PtBWnvExk1t6tzL9DQ3AGX/DkWDCUJ/YBbU8YBSq7N4XjgkGJn4R03JJ7fpso7Bfu7M9msdZsolr
UA5y1L475fBhR78Q90F6phoQ9zeFnOZ5gh83n4oqPvQWHA7uAhDM+EIIcR1z5v3lG8C8A2or2CDV
V5MZ3wAyPkpyi3ulfult1l7bSImQvGTPuNTyFyPlB4qtgNQSl2QdF57PyYl64mGjexyLEPDbga2+
WiP8b+uHPABoTf5iNPiRogJZG3EntTdA9Y7kurkoauY17UGGiTrG4hA7yaug/dnWOhBAQHCEDSot
Vh7Z5FW6j8GqryrqJHrxuyILB908TK3siywGIb0FPhfXTnIA9ikPMjb20Wx4Wb2cadftCrl6iavk
e5VYR5Ol/naLy1n8vTDHMBfCUybrRbT6adZCaaRzgAbZdKZTAczRtsxTz6Zwnt/hbYQC9FfFK1Al
/LVW8RGM0V1SI9wyezLIXIXHy2kVX7MiP1U7qMwqXMafG/ATaiM0+BdoKAcRWScqyP2UnpkCtgSR
iWGG9J0akZZjfXW25g9Lc6aHfRx19SSWgur8QAoPcuUi+Tb26aeea69WbAUSMQh0i2CnvBW2cbJE
egEzEvYatGQbpJ5hnWU9OkaOdIiWYEELbM0SVgLZlcEoa6ZXwYNz2jmwfs216i+T5g3wLsYM7m6+
3sBo3DMe45indNXQR2gXdHBUKQk1qpugMPuQftWrkC1CGAzfsKNLLqmIEBc/Nr/VpnVskjlwBrb4
3xSiC6K5DWRW8EANjyQZHiW1uXbO/BBsZNnjgVyjXmdmJ2eZr5rNqJ0F6YalQdgYp0hmte5D4nkD
uepKbcxzxRJQUlnnkMgxFHQVQFyeqwkgEmQ0ajj4HTSmUKLmlYmwlaHlqUlC9r6SpdwtbFIbg7e1
xUXpq1uZcwv38WlBDFKT3jpWw4nWzUtOmaLPn/nn+zqV770j3yxNey8KhXF6+jPOFgOsgw6nOIjc
M+aPQtbDolxvdMwuIh2pw5Fv1yakdJQQG8v6Ia32u2VZL7QE78ok+YuSvxR090ftUBbXeUYRPuRH
cJds3Kk2kzo5LsNWyTzr1QRMn9CGkrV2rx9NA6Nvub4oTgZ0FBVUnJwRyaLk+zGnyXmM9C/Yxm+G
UH9ZxPGZ2I+nMTrnlX7QRnGsKcsiGzxNi3HMlG+SGPd2ySDGH9Bo9D0EAq4M/Gg2nMLGaU6WXp4s
taHfYbuW1EJft5jWqnNWMCfI9KXnT8MxHhi3vtZK+iTP+i5FsUdtlTTqbPAodxFxxPPikWhuzG6z
3CyKbppseC2LiZZhL11YA+lZMBB3W6riio3TRadG4K506Al+q7U/5LD3eovHUb4VrNx6bj2zzf2U
fRClDgnme9wG0KV8RRUHEna8SLaDnkWwIqmn/NHq9Y82ASAq1dyFDtok4DzpB8/giQHqror+kNbK
Szqx+cntq7xUbB6vyLyoR5IkHkFPrpRDHM8HdaaGVDEVEUJRr+M5c5SDofyY2+hm5eTRDv05n1is
LCt7Mjb1HQWUShN+Kc2YgOKE38zQXRGT/wmQ51kS+a8a4hhkvu+eJ5/Vkee/PL99Hp6lm/++FX1T
uArpR7CwEEj9f+We9n+Fn+drEBpE4uJ4sGSqxpOaUAroky1ufSnJMpzoBODGqygrcGgimOBSVY5u
JrX/nnt+VZU0yP/5wRQ6xm7G+0VJHT4oQT3w29sY/xTEXDjpoz0fWYS3R1Tn7bEV1JPkvmNqVixu
VMQ4R2Xu/j00mQWy65/vqRlsC6v/9+8RLXpEiTMQSk7pTtochdXw0//9yPPk8z//+zr/vcTaz2LX
9QWpk9vVeBZ/npepxLGPg530jn8uvTV80yon9WVJU47PQ1ZrsOGYIfeWUlJ8wr1Af1Up//mK5Gsi
PZYFKb1jfhPbRRu2S/X8SmyXQhrjJiwilppbhe35kT3faqnG1qMz95tk5ozOeYGHtYNa7lJk4No+
X6BStyv6z2ttL01O36/Ioj6fxC0fWdvsEcg5Ybe942oY5T9v+/zqea4FLUF9aaUVlgEN2F7i+WL/
/ezzXIZ4YvnnbZ7/kvWZxdYtf+1zrvWAefkY6du1HvBG+tKCXA9WHJr4BRosYdpL64ul8S3qRpE6
BBNQhAzR4PR3YJ9ULqA4sUBJwmB/oAR6T74Dsb+ZMgcCW6IMRiCflzfy/n5KzSVSPHTeu/iGZdef
oDKV41+UXndN7dmVTSinE0oj1BXy5br8HYDkJ+sayqI/lZnA4DDgWqMClB+VuHCtkfi7xjjRAgvX
0npAJb3RnQ20MKURmvYKH0x1Jynz1MjJyajJCID/mgxVIGl7RduPuAPEYoZYUfyKcLhYxMcYtnG2
TUF5fq1PUxPj1OKuhB7X1LIrLCCE2XzNrRYIuv3XkHxsqadxRkwguvoVCcFRNHxuovFTjdTHgGwV
dxgzAoCI7hgFqBoq82kd0IiHREoCBYsHucSn0ztHXfoi3e2hJaxgx9/bZViB75slUG1MbEpBjY5E
y2hQXbjKPuK8YLIFC+M/PdGASXaivnaA2eNrbUJ879kYWTXKKWE95F1t4nUim2UWJ0tfsu2KD42x
Rd3TW0KE2bS5i5OFFof3W5FaAmPYA9TrWWi5mxDROMWs5BY7aBUS28iN0ofcQx8FrgzuItnueG39
wVqCmIR7u3sjSZ2WFa4aljAJbzFKRrjY5i3T6M03LxrWUrlcDwAA3wZ9pFRfuKj3gz5RHlmbnred
I2BILhKXfCT6oK/SnSoPL3EidkodbThGFpC0TlZaWvrgmuN0wAaOA6hgxlAImWm8Bj90QvRHxgpo
4xLJrbRfrQr6ub4vqFDCTPIT/rwR4/ImnKRlcyBRuZelXaVRMRMxWI43xX5R2KOAQnMnzfEwBbjl
JQupIu/kUt0VNt64BddFhbvoRZ+wqGiDm5a/U+PTLP5qA4gfYlrKGV6x5fZ55ZtD44+yemi0gVA7
QfZHsY9ais8NNtKy9WTQhalWn1oTsMlKykr7qLGKxM6EKSXZEf7JvjnbzxgaVwvBKhgom79MFjnY
8+akqlpozabXluwQc+FWhunB9aBLmMAZgcByr6L2K62cAHyBl0WjlxK2qucGzEiaH5siHBcWFijs
1Lkrr7mbMqXElPTE+qOl3GTR+8LzTlT7DgQlatrGj7M3aghSgkPPoXNJrG8eO1jWdIoIBXXmzo2d
maxD+uL4zrsNoAJZShEDWRMzglW85zg32bwhRZOCNm4+rNTyhB0fDVwWxPCi7yz2zgC3iMFaQQco
Cbjzg6B6TH6npboZkZl5kP3GX0O74KLGtldEq9ckgiblxU7wTMp8WEZHTQ71j4EMoD6nce5OoDRF
PAXV4virGd3px3kgq7Y39+aJPyLDNSIfbCnGFEidEmFmjvoV9h435i+NF1262EuogGpNd9Qc5win
fp/bYFWGPnBos1ijARScwlW0ushhCTuzMrilnXqYFzAt5GMbE3cbMol8RZJLh6InR5hYkz11ORd3
FRWCP7L4WSpiRwgf/XWwhEVY6sd4Tl1lAcxoyG5BJZSI6EOakY2ei8OaDjjdWYdYYh9HfxcA1KUi
UzkzQOzxmUI2Q/Cw3talPNT5sOWHexYdZajcZwcWQU+tWDdYRjEeZ9SLiuKviJqXmeYjplDSAVRK
eP1x7Flwaye1QIBCGRMk4LGpnGtsfZIQ6ta6xFPVHKLowygbGviWjz02hLQebK5ZYzR30UTPU9J9
G81KbWGNJllKYqjsHR2du0oWNImSQxlGbF7awgnYYR/jpQ7s5leJV3rAZySA8Sjk/6ExFa23TBRO
ytNgyG+JbFD3lo9ta2Npbz0xx0cFe1nj3KLMeCgW3Yi2ee3NzeTU9qeJKIDFpll8Kqle5asTxFHr
5Viu0vSjhgRNJiSYQmrfDJ4RhlFFEKLboEhv7zqc1wZ87ZiWtO6XveIUe9UhF3VcGHPrvc3vbq4s
UgDDm4Z9Wsxx37GzVCgIWoIIRQbeItG4BwCQo4ZNaflMk7xf6piY9ZtgH9rGRDen2aNlpE/NhLIB
+TOqfW0zzXNWhxKozjagORQof5we8tBS700QrRio8FPGVDDhCaTEpAo1nIfob9JjjXvVGkJLe2tr
QBlH8nk+DNgRJWZDnSudFrNnY2Qo1Qve91BhBJG65bMR6fs8VHdNrz/jOvmuwfaHzBRWuf1Je3Zf
l4yIG2Fk2xGbeUy1TkP1DxOTPwz/NIlQfs2Ubg4GzPkfU6Pc11kKlQqnV/mqOuMlS5fXxBm/1NT4
vXbsgmrjvYvZiDe4rdbVOCeq/NJLJj6Lcp/q875jd6c9cqW46iJjYcOCaZzZ4RHktkRBUyuX2Elf
CY64dVH8VUvSm60wt1Tira+yM4GxBwCkfsSNEBl+aS2uNQgKVPHeYAxdECCgvHxdfSNS79Ocntqa
YDiD2B4Sk3GV+RFAA7acbkTBvO6YLrMkIPyzsZm6NwB8TXFXcU5LJh+3y6AuYSJTr5j4Zz78VCWb
Gblv0j2Am4SjFcaCFUKcIHlozsnCZDFmF0fXLwyH22Pvl4nO8HCnDoYLtvLieTlIwroZNCLjNEed
JYWkVB/bmqKJeaHW+d6p6rlyrFPVKMdpSncis69ZEp06mXZYkxFoHAXt+n2OnONSZ2GqipCw4lCO
me002+soh08UvnNyNkR/zqTvk0auGN4CErjciOg/Wtp7Acq10n/hBtqN2FPj5pewX5f6bikfJSv0
ijya3pN1lEjdp6m8Keu9RJcoduhuCCotKLAQC2w96vHvqt/bg5TchfhDdMeOveZOx3s9iDdtCnr1
4ODCzx6V9aFJSJrC5UOJdkyY3Zua7gsjlP+U++hWf6akhTQuYE+MeM5P/YfzjTGlhH+wK67N1di3
ob6b39AEsMho+dhotL+SZl3qoOJ9Qe9jl5Dj83cE/k/9HFCJySbazDrmu2m459a40mjL9dNq2/GV
nIzGRRSvvIl8egXST1dbrhhj6uGFUnF7NOYSKaoJwjCNVZNODnI73gj8M+bIXbpYArMFbhClTQhS
SAqxf5pDYBouh44IKHwc8jkWwvrd1/IrwMj5Kllj+6tNBCuvSCM/bJk7OMdKLR1n0x55GAZiZRoJ
VG98KZ1JDMym6uDqEuEcQ5VafpaztM07DKE4kBPIqCP0oHnz/VQzDXV9me+GReo2eIk2yOIc9r+Q
sg9nVc+FTM1tWhPbs0cSNhzGtPd8WaANLbVydhKsSrUMeRY+r3KGD/nvQVpM4oHwj5ImgkrddGo3
NVaLxVZTX57n8qrsD5FYu0Ax1/YsJRhM6lZdvqt5E/b4ratiVt7qussfT12N6hA0vJ3KlQaiThXx
GNGolonAIOdLrq8pulhmQglaZUulcTuADE+pSyEVUs5mE9dnfHrLFarAelUVZbmuVkQVpdW/P0/R
FWYfW6bXsV602ypRwN0+qOenxX6SvWvOwx+vi99uNhqZtamLDSwmQUyaX7MFDE1JPy216bk8/+fz
0GQ/UqDbjygnKVIssgOT3O7OkVX05+dXhtSdzbmAfZIrx+crI0KhyqCIzjPl5o+UycarGFq6gXUy
uMRxg39KWWZv9j3JwC2ejPhyVD7cUdQR++rVOk2YEHwwKdmjkaUIEgxtdksjXS6zWcGNTslPd3aB
YUjGKb5L1nL9kSew2xfpq5VXAKaVox+yZoreUTucirn0krJsXmSNdL5O1wDJqbP2rSxpkE/pH9Qs
O8g5kLFWvqqn7kJF3tSpVDkPGaDnge1D/8omKyEiby1/kc/1AsyeRZytSG6vj0d4Ddo5G6nZw5DS
77nGkyX1dHj67VtnqcJmlPV7ZGX7xBj6a0HtZ8eqMHdLXV8+IYBQt57a6WyJJPsmFd+dLlcvYAbI
ko4LMyxFMe3jiTTVuLayE5ZCRRHmb9EaKh3fCOnnOgEf7Tq9CnMlTS6D+SCeIT/HsnSXh77Bhzs2
JwX68rWOph5U8px6wySjnknnO8J87a8GhUenDfN7ThZq3BLPFrGtR0WuYbVYPfmgsSH9pZFyiY1W
+11P+QUiAV1cQVGrPFhDklzsqksuK6SUpixo+OM8gl4iSA7uHCNIh3Q6GWYLkKPv0p9Nc1vZ69Hk
V3PveZu0pu/MWfGqi5GnfHbILllIyKTAEF9yIJB++kLNv/YchNvnjmr8OU+63Kvb5Lupk7+lWR0p
Pc40IUajiEYONm9vOxmNeSW7mzMjWTRq7+Bal9et402ipAhmvaGhSznK1Gv9b6KoAaUk64c5wLWu
lpIwaGoH7vPOjg9ZZiOv7lXtnRr5VE4vsVZ7JVD015o68QwQ+qPDoHaNHVzUkQVCICGKKZzHkU60
3irBCtuGyZpApFIHp1EKZXyLYUff1JrqppNMbwMdoJ2yVM0eqtf4xgrzjsbIuDqLNL4RJQG3sbbA
dWPRdsEsRqf4JWcAAfGVVRcrTqYfs6JiqitF+64BwHe7amYCKkZmRbCceyfmDu7lg7yK7He93ZG9
kKe72SMwMwiGAyFSZYgLNkq1jHY4n0fzt85ugcp38rPrmKbKHkZIJ+U23bsppZBLmqlENOyF6EzH
W3u5f11L/goVgcZgGXgua6O/YeMwLrhlMcWI/lbH+XATZZSC3qzXUDer2XNQvFFr7aZk39UWapnN
ukqmEAIMFMaCMO/rApTmbiqxTedukfHMY4p4HuQYEGRvDgscGIRh+PWpnfA5gQiuX+Pt6Vmh0JB4
aNEw3ELSYebv7bZMLrjQMB5GcJFjlC5xI4pz9nxnSx11twaZ970EgWGpk4ELh/gTEMDcj9oSX6Zp
RqRLvsJOcvr62g8Eftlqpb0NBsoPcvDOzwNBeMAzEKX7Zeoou2izKC7ZkD2mVf1Wz8ROrlnfe+PW
C5UFzbt0xhdI5jEz7ubnwEibux0510dG8892MvRvukXmXpNays0AIHGwC/+fEUAdwMl0q4HZA7rT
iWIP2gWhX7MVKJ/aUcJ8Gq8KoG1sOohp3rxXz1PPw2grYDhkmYyGKD9WuvjVtyQ7Ieves9JMj1XF
OEjl5KSh44dYs7TRaZHYBEaQTvajTc7izlpniII2S4NJnSG9SWl7TMyoOHVrjV0mqwboXDEqpTL7
nQn9axTmj398xqUqxfsO4PSrLZnzRTOMu6mJ5PV5YCCP95gcpcOA3PCQmGZFTGF+l2UdzWlm0xAw
jf6FYlVQLrl+1UhECwjTyfxaXeoGa6lDyd5cdc9MR7Y5EB6cA8iIMyZ4BjhCAGmaPa2YysK1au1q
gaLEgfxJykDkbxEq8e+pGb6MB6Qd4iz1PatYuu8G3Bl37M3yAgvaPPO+potHxqEJGykHdKRSNn5X
ukYEWqS2wRTXy3dUQi3iUaHLksctpoImjBb8PN0QZChqjG4uLjLd/Us8VcXl+e3zK7onEkpL9fDf
KYHVxMXko28OAuU860I+i0H/9yBpkNTI7a58SQdvs7P6Tf86kylx7PPMhc9UnZvtoEi9HRiS/Xie
MnFG/HP++dW/51Qw33l5LJSMebIqYkQxNogPo72gUOoRvhtjS2ua7wfi2HdmESEMI0FxaLv+lq/0
h58Hx2FoH2vSEf536vkT1na+5uef57Wu6kPiGRHlR9X42mD+z1Njejy/UzXqHXVtjf4kivTFNn+W
pdrebHaQi1ajYNoOzH763umk/6PrPJYjV7Zk+0Uwg0bEFKkltZzAyCILGgho8fVvIeu+vtaDnqQx
kzw8RRIZiPDtvtz491q6fEXAVwALdNbksso9qB/vpMyc/d2QeR8xjEwf90Jx7/aFe1fJTPlUFXgf
YddD0+nzX7fW7F0X6dW5n2o8eWOU3YVefcaY4+1rE7nLYCv52KSG/jgsG2qh2v44L68BHCqWpHuY
MpoMkc8wxnFMmtE/XYfSXCsdLlFhWPd2Y4gDdkmQAT0283A0NyGIlIfWYu/YiaQ/wI3rGLnzGjgh
dVZyonKAHWxqVDzUdNh5+vRD1LqTJAxCU9sWrhovNAO8kiSwt5SJbdjfo4lge18Poy0aqJev/Tg2
z8NMsbBIWxiUIk03Em2EPt5au3f0fqT6z+6+42SmOVRvX+Rs53v7j5k69d7tM/OO4r8C4bu23/RE
vNPbOR9FU5dru1XFdqLVfIsjyXqRQfw/T+O1XY751cvpEM3LpSWNdV0acgP5zfoXmNXj4jcxULMB
2BClivJnM2NW54t0oj5NmJQazh1LPAdp3NSw88bGNH2O00gnbHZeQ3vgvKSb0a7Hh8cONg8OE9fF
4tdpLrR9llskswYlkw1DZhXzC+0PJik+f3AK+aeVyYrDof03dqy71B7GD/zT80qWM5vUoWPKDInu
mIHYvwQ2MMGmSx7T3C3fSgsZEuxccIqXp2kT7AoQyEfMGLXvzK35Ys73BbDD51tkmyeRbb5aHlCa
jFr1HcOvcl/h33kFzXPJFiUoKDvvGMd68oj1kWYSixM5o2u8D+KJEbRHp+i/byaD+0kZYsfJrqKS
pnA2ZlGoq1bVsKxjNyDekTNw1nWqcT1PXSkoxbUpZfxIpbJYRfS6+FEptQuNMU9aL8x7S3OGF1VD
07z9MKW4tOZkHrqO/Ww9FuqtrQptNw/U0mhuw4+bfmK1NbfphOzqAbTiOi9S886YL3iw4FJL5jme
mZfXqhXF9fZRGM6McCQWx6Tt4QuYHe5Psy72Cfe7vaQ5/oSfzsQz2FWnShXmugqxJOsyhRCxvFZL
pRSVhgSO6uSpbMLq9N8H6ln/89SoOpI2eY6FdfkStfSdcsgA5Z0bQ7lTiWFt9JyMTDEEYApKuklF
JIbT7a4QltpwrJr6XC73CL1qlUm1iHE3jPTmOKBOT5UxMPcpUT4bm4ytt7xm0NGOH8ROn73g6Rar
hyVmrEZhDNcgH41TSqsqO7G96bjFrnNS8dZ5MzPnJvoWAPAqPVijyZY7oy6sF2VSZFkOfOXt0skY
A68iGlnWwImZudlIJ2X/nwdXABJ16nxjMzXQWmDfePwaFU64GgDqEnnpFv5gKwt0eYS1V1m2WvKs
TD0/OLNdkH6Kk2tvOduC9MzDbCTNQ6XbUMn/10uzrA8efM1D73KAnYfgIdHS4MHy5nBv02qwur12
e+AX/2wCSWQwYWebeDk8pcuDFwEL01PcJloxWfdOMOsnOLyXrLCGSzzhA6zFdWAQe+FwMP57eaLB
lh0IXsMEfQd201KnqKtxRwyZe305E3ztQI/5w1AM+1lv+w2BkuqJyd2jEAyWDIG0Uy7rYy1RsAdl
R5ex8WAbV9kbU6h8TfVLfq9ZS/zCC2LEwfh3xqeytz0zfoCNQarKiMsvJZ/1lADSKNO7ZpD5M3VS
nGC5zWJQs4oHc3E6GoN9aVSx/0dvUF6D5VuzAK3kmTxh3SuZdKUWpDOHQVC0eGX1JbDK4bA+BTbv
vo69jNeY7g9dNoQ45uIbDOMJ8vqAmj1XR6Y38bvXI40W1fzMejxgIqOiq0iTd/47osVa6Nh7N4uS
9RhZj3wHd6+7ucMdycVqGDTFb4RfECAY6+vJda2HvsUYcXvG5iffzZn7dYPB5HhX7i1SNbu4gYsb
LfSG22uVR26uqONHI/zQ6zB/jKKuf0q6aFjr4wxIfnk6y0JgE4oeOA1IyCRvqgqnHQPsHkO/FX6k
mf1gt1736Eaiukscq/AzT7Qn8hYQNis4OnaCjH/7Rd4eYOIVa2nDYU0bBOjbETCAB0IITRNMQcAk
os4uh2VpITWZ4+i9OWNwCEfqiqfbJ1CQoMOArMYyGsz3t4/AUer3YxTzWhW+R4A79x6nq2NZES8q
o8y+iDr+xU7+THn59FmlLghSqh1PTpBzTIGPsBZl0V89oUv/FgnnJgBtW4F63JTq0aX/6r6JE06n
wLBuz0bHwOvWAUO2QOBtoBPBD7H64p6C3Z70DPnvau7qPdXf9QovFTdyB16embb12RH1Koele+/A
Grwfa29nT6q53F66PcAhwSuuoOhQsOWc62p+QV0mggRm7BzNJeW0/SD2I/jHiyfqfBvp+oBInnKn
TvPktSvkIk0E65At7V1dNs2DnTMooDhUEmimNbMOm+ha2nlABahyHjJJd2hTBdqLZaOoGnIwPwuk
oWRyvd/B7FfJCEvHmFT06CR4w1We/g37xbtSDp9Db0KAdovuxc3YGQa0Dt9zzBuIKZj7kOPvMelU
sRvb3mavPBS7knDgv4/m5bVo+Ww4Ovbl//y6slw12mzsiZtYb1QFP6K4FQ9TzbAtVET9w5SOzDFW
M8nzOV6HypifSsqr/n0U/c9rt8/+9+tKt3GONBc2/u1L5uUb/Pto6pNHu5+IA0Z/G6/n5q2ber+B
uhZvFNU8j4NFCSyHp3bbFfYXhbbO6QaEYWrgnBkfPg00ieZows26y9hol2R99rclR1kYSrtAWDi6
XPVEJozuhPoiwS76oHWsl9tTb3naLuAC7A5sWVPahfuA3ETECeadZnOKVJfa2IE75nvoPNWdcA7V
EtSjh1Sl1KiWw0kbQ+odAqPC3nYjMd0eRtTsGmmvjLXsWMzx35uWSES48tIGryO6ZOpOSwyICmFA
Att/kl5mMgO0ivZSQyiiPruR2F0T6ykfm3kTidy6aHnXAYIZPKxsortm5UDitxv0Z1V1uq+XIviq
seYGQfTEyKZ8aQ1ytSp2gqfaqNl3lgxLO5E6p0YvsWexLj5FY2SSA6Xhzpzc1+xOy53wQ2uL8jiD
slrfng7UZwBBbI3rSA7zyXScC/p1tKUYIt23UzJve6Ofdiqtqw/DDDbc06eXYXKLcy1R5cNcqg8g
tVBr3W5mIAQjttIjQq6Z455Hb5y3s0FPm932LtTIFo3E1sko6KHaWi2UH2d5qACGUfuVEhFQjXfJ
lNZtu8xU0dbOFC2CdD+foEgfqs5lYWOlxo6u9JJdP4mNf4Jm7bl+aCIqW32Gl2MRpe2AzEtRa9zX
F3namUJOqzJlBh5l024wmCj8R9mzoT6NFlO+2JGsuIvcN4Az3PTNhLN6ZbYNreZDW51gvVQnfgwp
VrcP69KOdmajmeA+XTMmx4CCzIkIgOakXoqho7N5een28F9l2bSibos/OPQV++3Kj61UPyWDRxw8
aPVT/2PJpDshHvWVf3vl9gW3B5zFk29S6I02B4jTYsDGgNGKDW7ELZCwLNc6H5o+Uel8+XBpPz3f
ng8h54ocN/csOmcvdXml3rHkXTpk5oVVTgCT7GjtTK14CX3YAHq8+iltXoMo6ChxTIzinmf/RCwn
qm7PqNxtHiaRt1uqFW3KOnqEFwht/5R48AD5tk5Eum2WY1EXocLfPlvrAr7V8tl/T01mDDIL+51c
OE3krVae16o7eq2bh9tLMKBXdpaou9uzG31j+SrAkjhr6xl2e5pcI4Op2BB20UcaVNma0avNiUF2
7/lITUvf3EP7/85C08EdrNNM6mk6o/E2pe9cFOvJnPRXu+pJpMmBjujbZxG+fY9AAYHQ4ZgUGqUG
s8uZTBPPYPvKOx1Jx//3ust/hKMP4Trc/PslaU1Jz9/y/PYPFpPhYe1HR6h04vxJqP3/L7w9b/R4
A+pPY+uqu+fbgxMG//nov6/VVrTWIS7RuR2G2AqonOc8ysbRIN7UfFZdvqVbYTXGo4keA6d0oP4L
icj2dY8uzsRF/JTFTjfQkws99kkCv8p03onYUGCo5ewX82Gs2X5Dlfa7dsCi0SyFDe7CrQMShf67
bbQ/7C+ZfrawX4L6BDp/S0fnDlNSs5lr477TuhgWLDEoOTaU5ojq2inrIVMioUOwOFvdgk1Pqjc4
dljPgv0iqGOx4YiHx0lq1h23fhKn7N5ZhI1MfRGtas66SbFnXZkvHcRXX1MdQ8QSoQT7LiUGDK+j
B2Gz3MB1YkJFhEbHhFtKihaK9IukzCOD5K0Z0DXBtyQNmCz6B853PLejHM65SS4yF8WjQ7OtD9D3
4uAp5M/FfCYuW85bSb8PXHSYCJWe1jMdfBfvNvEU5eOZTlO0t0Em1GVE55ilxq8r+RGU9SFujZdl
LdnpgVznbfnmjrCc+rR4cLj8HIuKhPS7KcL7Mey+lz9pYlnsIkvC4TquIiaAof/euryfBxctY5o9
CkM0sh+deZ6EZMhKADYlsieT4HXujeeskHfM2IiNpPBNyb59m1X/znpW+IY2PpCNLne5Zaw75teV
bf5aNA1o5XsZTpNPsQoZxeqxDugqIniFvPczlN1PpWVnVXOwlDOJCNG2AP+NrRsip2jpoekTLqYs
pPsO+1HNVhsuvGmtLUbcNvbGdKFhaCTZmtoFG56slshzwDw8q+edng4Ynutmm7vZYzlbT0HhXtHM
kpWLdlVVBL/aMX6uavMtlmO4Mezp2HvYqNvl4vZy994sNL8Ks3xrgSRMho6iN/1OJOOdlNZdVlJn
kgzVSqDVTqQLMOuQtRCvTODE1H41vfxVtuNgxCFpTurL8CiPiizGp4QXutD6FhpZyLCgjWLSSCdT
Jd4ZSvh0209sAtt9NZZ3SEZfToSrEncltzkQ1OGY/YQmuKOqDe/RxzpcN9UmSvp35Yg3U2oobE52
YpSc+pFIDoZqjxor6ybJJ3xMHNnou9rEKpC+6rpwrdACSoWHWqhdWLm0udMK1s26cSr1u0pl1caG
GC7HHI7IKIm3xDkc8oiKB6d8YL9xpo/VAHPWElZI58ZvaudCJjJk5Ey7TbJmK9ou3pWehuNK3bdG
9iyd2NhMDXQJJDb437Y4hfMAycgl3emmpHoM/mqFia/KhfrncK2XFXa+MfxVzjbANr3m7qFQyHJW
NmYiML2OvJcViweHlqZ61EVcbRXY5rMpSevKHuQ/oW2cMcTeswT0gRejjGZn/mksP8sEMMWQqdoQ
i34dHcmqAxT3/mRxQ+XKLC/GyHcukNSK+UfiYcNhQSI5gobQIKhvO7zCPu2vVsqRciLJaBJhHo39
5BA2GyvdWE1Y3av8LlChtSq95k2L6l/BwHXBPAz4GYu+LCCSa7+aq70XmFDKEE+UWx8nxLKuPlIe
eVpagsGlZOuyDZle5prr14X94aSshpk5fYcisAgm6o5PxqDaGBFHc8+2cCPqGj/czA1XhrsY7Yrd
L8LknPY7K9EwYrgti+rUPFVZ+8bm6Zfg4aMXBT/sfHei1LnjE4y3R7PlEFTLtftNPuoxbZMXjTRX
3f9FvuSMpTkGVhOCJRRKWCVWG1PDsRSGRH/ThJmyVS7jjuazozRlOyj+KHpl+nVs8ANGMynF9NvO
m69JQgghVO10GkYlQ30SxuVa6GFWk8M7APXclfWP4+XGqsjjB3onty2rr+fi6EwjMW1Nt1pbdtue
GV19dR6YWhGdimrKtlOK1bAvnvs5/QlVy/Tabd6s1OqQCKxfwBDOqiCQO06kJWW9p7fDuPT5+BT1
DUFiqDCDtYfonVPw4FqbxEtgBIEW0L2aOzbRU3h32ioLKDqIg+gkU2yA8CssF15j4fxSp/CGkx29
1OArBHC7qomo+OmDu7zoDnPHZjVknN7j56B9eRMgPKX2OrvKUnx0FlQVhn13bDmPlkflswOxwUf4
ezYCvmdJX902yIKVDppAJOaPYWDKigi7m4tcXiXjS1DiWhpC5uNFQoojxOEJzotCCmslLIp1nJ4W
JWv2/jjuiKmmbl+gUW9E3Qo/s9vTJLrnzl3RaYxPyFIvVTGFRKOSneG1dB0JqfsWmGXhSmejRUCt
i35lB3LvdeaPaPDr0qSzIqI8riZ4TT7371dNtHe1If6GeWDTfZpDdnKsHmKLZRAS7e/7bPg7IJSL
pe84yvJ3thqvXD30Flr1w4Tfz5h16jRU90tBFYMtYyBtl6qV0DOsmBlOPqZNRwz1lyEOrgXey6zG
aWqUR83t4bzV05pQ+K+ZaQ107Zzbv7aN2G9kBeGrwAIExX7gbgg3NEmwx6qgrFfNp81U3k874xXy
YL4qeWP4Y9t9683MUDWYzvWQUFNOYNgTqsa6BxV020mAini16it1G+RaC0T/zH2kIr67Fl1AXScK
rA/WjSwykVkIUCN+eIEJ2AHdxb4Htw62DxAiIUxdOsCupktQPUnHGdmue+4xRBwwaw2zzb9BFhfV
5CTBa2SCKMZc5szyjcsTxqi1N03qCluFtJTE+ltKp/QaOyZjWDVwbtAn8nnRjL0aTERrRn5RUNzX
esGIc74Rz6g168Ex4ZRn1Z9ombgWmsT71szX5MbTWx4Y5sw7DBmtT79Yc4WmJNjzXukA+TM0Y/0c
OlfQVDrlG9G+bREtklz7A+gqD8sO8Y3SKWiXtBNVFmdcXXKMaqOEk0O6NWb1U8hE3ZutUZNpKLHW
QBRoymLNQD5mhswvr4+xxILfcqPuS442k5raZUi5idthuJoVVyiQfRZcJU+YjsBgsKimGftAui+P
TWDd5x7rsVDZPsXoHVv5tlFOtnOdKIErg52/C9rHGncLAawy3RL9pcu2zL4zVm6TYptd4Q57x/b0
nV7P31QF/IqJAIjJqdhX0lgYSaQ/04ja2yRqK8x7GZczUK0m8qZTyM05aocvjnMEvwMIcW3jvNii
dTfKzDDIoq8PofZcJSJDDa/YA3Q/GRYHP9IvdRYBXXOaj7HRfmpM46GyihVFiSfLS+K7/hBLbSlo
EpxrWvTkoR/fklhwA5DmtAZuf9821l9oajRUfKRyUQWbeSvT2MQnWHOXH7Ar97GL3s4CYUPCoQ11
T3XlK0XG7rYRbNQzfZur+CmstJ0IIVGUIwXtMfufWCc72PcUzkyYwXEVAWIsdXtlVExBqP2IZq51
gHX8xDjbV5KepVU+iz+gvcRmpp4YGh0mWqVTXtOM0acWD4v7ej3SROdpQ3/NKUOZqB/ZaBoGBDYb
yjbdrVJ8byDOX0vpTU+D2THzyvtRkVouqoe5NH90dmjt7H05yvhxbf1OkUUiEr1VFNkfnIljda2d
scwtinGIKaOwIzjdRwY5+wj5Yl0mOeaesOg3edSLvQzEK/U4Gl3k2b3VsjWdXfUTTQjcpqxhk6Bz
RFshuqPswCYZefDlUKbuD9pfGquCjd60d4C7yyW4wI40SMpV1Xv9i00MdUimtwLZBJAyjOOu+lJR
1K+DnqIUp9iOtEjg/dgZGsZkZ0QMT0PcOjoXt2UyOTAR+n27QqMz1bTV6IWxm5qBAm8tX1uGnG7J
ft4BcBeVD1K140lP8zMlz9yCRf8GL2E7hS7MpRSwFaWCAhwCfs5ifB1kMS2cjxkZwcAM6VIW5NrJ
W+RUZ3iJ1sbOageIVUXX30jQ1+D/XTbseB3r4A4KzqcCd67LVTE2warjuLiqMvFKbX2LHkEyIsTn
cXIi/peqYyTR2RlBNg+Acm+gkXo1OQ+n0eXGtLnPwTUio+vOZDRj4BVpQ6KiP1Cy47CPYpFliSQP
AAmqtUzGQOTE+55jGXjuJcWDndabgHxURXwudateNVa/VYl7IuCaH/OSn1iLm+S4uCHDckYnYrne
iPCFaSJo2ZRUqSjVfowcPwrt5oQtjeOeyenXS2lmqxKPMzQ0Y72rtoGyLTA/+l0yx5fZM7194eX0
tAz6tu4IdKNlYkfsOQn3bPs9vVIHkzyb3zqIdXgTzgNWdVTuizuU2OQbVrGcpsCJde2BezUOXdgj
gcVeNWwQD5n7Dn5fEQr20KwPYuJKdlq84zKC2YYz1FvV9xS2gEwBUcxcksMel173wIqDPaU5itrE
cGuyu8rbPRwLMM1d8AkAcDSdbwOFaKW3Y31PA224c1248m5pfnBAAeaekectq2CLS0jzu67muN8W
X40+j5spZePf5SiHln0wM0cSRIMl1UgmUFlS3Y+O+rEHAFJK+no0kn7JmexoeL4y1zU2oGC5LDRU
87Edld9qNGuGgBi0ZX9GeV621uEyGsL9slnAtn1on9IxWxlOne50zb1aSquOFkZeKp7AN1iJy7+I
Giimd37q6dR7hoxIhEuTlqevoIXsjJzgwGCE7yGDnDXVmWizev4GIvrZ6+2r03EYgkODzuvsXNRG
amRACmeyJDmmG29ZNpKNcDDgyWTkzLDsiqBXUZKAl9gKUSQxxmtY0bmlvzJbfKpiUWzgs5AwoEzM
aiyc1eHfZPIuAUTXqJUWBxQb4Yh9neFYinAaNXQppL14bi6alf+ls5KAcM4mF83hHSf6Ha6sesM2
lUJBjzWTdySBhjQimBRGrMP7QOeCKXv7F+7GYaoZIaipZVbBW7jvYbb0MJFK3vabtrbozdHDYaWP
DN0QnhnbmADKnOzBIU3RjA4GQk/8ZLQyj6F3R0UbKDdxKKn1YdeFw3D0iEvNd4UtHr0iO5NVKwAw
4zny6I+R4pXV3naZTCVNxzjS4qo0bHkJsGYE6ZUKxDcx0GBpz/GZEeIhpd3NHxobS5j5RwTen9iD
Yhlpp9iz4UKKCht9cZU96RqEGd5MGNaJccDdt7tVEQTfHp40gHRwpgfjVy3/u5BUt9/G2UeqQ3bU
G5bQjvE9ewfjS3gTWezgr2P0kutpOCQu59K+BefIMf6Ldr6noZ52DY44hqps0jlr7OzGfW1ygz1E
Z/OeAA8oSSwLq9P2pu1SGZqTERTep/LydEWf3cHzRoj2OZFkaccYX8b3PEJl8vKSKWsLP7tQ5kVk
McORJqObJ6D/Kt9PhpU/3h4S5gm7EMfh6va04aRFVoei13mS1YHN5S4XoISilFAdWJBwG+a9cZz5
Nx6rCfRM4lD7OLGSEp5fODsjfIEsOkZ5elfpeXto++iujHK5h2L3rBZzaar9wevOUYl7BBo5E4kg
2WezmldtO0oOgdaAp0Dma51oOoi4eS0t/U15SrsWEzdcOjrP+kR4T9MJpkuoX/3kpJvGIJMVSkb8
RlifySnrPiTf7tA73oerziBp3u1iDtZC5f6IqnRgkvKcxfmfEUGqb8cn8ORqD8e4Zqc/RP5QxE8S
FXYjYVLNg9pBKeFeNrIZQWD+yO38ifrQk9NQ/d2B2+4ipgKll1Mn1F7FML/3nti5WXK1JQCYpCY7
aQnChGmBTYb9L+tU9U535j0grrWdvRp4HC8z0XdLsyJ/wmHJnUdiyaqPWQNMNmZ2kY2gwTwPkovo
vWZNQaxMe7JGnWetauiMsyjYYXf5EfvBVWgFh2E9pKALZaghrELvIKAptDrTg5WTvbkM0ZOA4Edk
jnc0pn0qM/3SauekYY/aNjN9tqBHPQyzoQp3zMoCCL62tdYHD5tI0q8syrhWbSneKpNwo2mB+S0x
hcJeRIvLn3Ks+idv9MBocHnDPfCqE62p7Xb5oTovd7Ymgllg5A+5mQQM7JPvmrIJTOpZDZl0iN/H
AtSNYbCXBb9ok9W3iLrFnGSop2C4M5yFTpw2aW1WSwoisNJlDc4kp4iZgEefoWVuWAKOSZ4voLoy
ohkUJmJnsiaZhERa1dpECSNyhzpQ8V4hOEq7/+yJIaeKVszQcL+6IPzicPwU01GVlt21GYpVadEJ
lhUgpmejp8M8++woQKDNCg1hqMMDVZVPfdgcKGL+M1PBs64G8xpyM2Up7c2VB5OM7o5ehM8WeEi9
0J5zh7uJtqQfB+sxSe8oEIh8SrTwCcnubJWAlaM7EqynhqroOCgY91vfOO4hW6CdbXpGcGmKNGSY
X1z1YEBlf2yoP8TuNK6Arl+neBd6XbhFLVfrWJDobFrzh+66LWzFI2MIlNHsT13OHAQqy9hAJPud
EgQJveZEEPKH7iiM9u3cbQi62Sfs4k8ycdbkUtBM7P5hqOpvPJRH7KQ6fYil3JvofkXQXAydJPmS
ZRXY9HFsswxXg3xlNLANh+ZPo9ipx3V15vpBkw/PWs1ctWmNj2gOMtJykto6+1J3V8PsD2KOSfBR
O+bXxoBZmACqPsTAebkz963zravpvRLjfrAybOv1Wz4dM0CfqMkTnuzwErCyuJH75Djma6sDcu2a
19ANvqifnKynMXDXbKfOdgD+kfcI714L/qvXn+covp8SO9sC/nmuRA6xuiE6UE3vUFehiJHrhKKA
phu2D/ZMeSO/rMreVL9BFD6AdrvvStaDYjke2gwtBLecsebuFEBwYAK2jhROxSU2Ezr2c+nM/Bpa
MW+c5QJJCEqOlfGecOBee53xAPSFVuS4BmleafwirFeI45/2R12723iMcMeyfaOMuv9wKpBqKYlQ
49QG3H9oj0PuYqgicuLsRdg9x4PxNqZvXfQD9eLBMdPAv09qe9eEIzRHOb6ARz4UM7owMSK/wVxi
q4lTJ+sBBtiEQ6HWvjo6d7Eonr4jPGVbh/npxpiG8zzBJZ0cIgHobhgD2R3V9peyavpXPLWaSafy
/h5PXeq8KtKRODgvnDl7v6uLa6A1fzE1bZMp/XLN6QpB8lPcN5Hct9Z4pyP4V0LjXUspMJFODW5O
CW5l6r76Kf5BzXTgGqqfWeZcM+TWSJrsQ2v6HFlodzO/Y5Mz8Tj/MCP2OEcgRBY07fbWcv5uGN+m
OZTFIsjOUfyT0u201jRIz3ZQM8yxQRO5iJkFAi/1wVQETIHmK52WyHqLFM9l0xa+k1lsQDMv3gSl
5FdnDeV2KgbwTNUfSicJU7PORJPcZ8P8HWk9ySUn3jYhp8CcLmQUc5yTf0YljkaB6RVlALY1aMqS
vy4SEgTJidMywbL4BW3h2ng7OLmpHDDuC6hqzURTtkQXkALtRMciR26ve3cSmIJAE+sm5U4I1xEJ
YmcvXcl9Bhewmw5B31ncMYhqy4bZYae96Xn0k7MqrKQl373SZj/fAHgsCfeGfUz9swuawjkolMa9
1XZ3Rk/QHb3M4wgWZjtjU1Um4c2auHH1J1yspgU6Hnkv3N0lKzLtswQ7kqMtxvfMBAyANmAvjJlB
sQqGCqPdIYkQJcng5cQHppidHvvnSkXWBhIjyzlbudaUR/6wRBQuzVIXVnc7J4oRZq1j4RS0MAuN
q+C2tiQUyANpKPEs+56rWb4nH0E7v3d0PAKUYBAyOA9S1/t1GPSPelcW2y6XL4E9vGAbJU9SDFiJ
opNlOnexwURAxy/H1qX1U8c+U2tzMbxgTUqUZPvM1j3AWbPL48dK058tS0X47eVH2LNJge5wmZP8
EqMg0gLu0OppPonOb5qmWOVk9rdUtpC7o7agjKQNFnL+pGlrBVuVi7X9g6r9QdDhYYhQGo2crNuk
uX9k+YPl7L1AgOMozGuBtrWbedmxAjvRS8qDaoKMMnKORcuvS+YvdYl3JMnknUVMWsvVgXPOuy7z
xi/ZIq16p+ZYng17y0H4l3qyQzvAUOq0a+GYwD5ThilYNQ12hKsYi9I6MY1HgLhyZUKYH9ri4CZg
NCTFVEWhf0G0gvPsLU5xlig3QzANjPkhpnJoxVYXgowAWejUv0wi4HKk1t8ujkhhgXqJ4Dm1NTNh
pU1y4xJBYH8FFGDysEfiGUtwQQWbfGqfeENBIImsbztqPkzOgqcK5EcxY7YR2pbcGQsXPjqtYhG2
CbMyeCJuoD151J/g89hazamM2/cyYcIcjsGqTZ03p+ou9RhyEyKp5kdjfnEG+9pRlusHqgKMQk0x
jQTNiz4eE3f8ZPK16xvGcUjmGQlCOcV/M5ty7ChSA0Um+ZWB1Dkch+cBigkbg4WutFSI6uZXjYih
teR+Yw9KIln3VVWQHbeTE5Os2K/ZCou2YPaggpfKplEUOtaLUTNdrW0KTrtefepWeURce5zqhGWk
+gCFDne8D+8XEi2d7yR31LRORngbJPCkeQzy5lfLPWpXnEswJPzMYqU7IazSnPlHEKG+FoozZ0Um
JgJy6Fqjn5TpoRudL0Zo1F9eYqPKVm5aVYAv+mrlReG3KWhNblzuvRox4KjfYZgbVl4u7xLwTDt6
ab89FHQ3TO7DcVQHr7tnljKv5mWk5RA2RDIYNuY4vAQOPFm3XLZbWXOqN4havx6UQk7ZVHW5GQsi
8xkWnplhJeBKs+Lycau3MEqo2XLshwHJhcD7lynGtZTU7op+vM5OsRTXjn/c0Jhp0+WwHLjFK9uy
15RtjCs5EUjiv5i/3YEEJXbnwCsuuXC3FQYy3BSYMiJvRnkpvpHEr5n1QmwmXAmm9D5nvL+9XZ/N
PN+1XQl+1my9dVRh7UxxKMxJd+fQtVwm8dlNyLEWE3/uNr2gP/0o7kE+sj7ZiLdi7sWhyyEu6nqO
lSSkMhD5uUaKWpW6tlcJwmcjWDgiRuASqMcANQvNyz31GZaEofvklhzjUqYBndvpPGD9aez6Gb3d
2TtOg4Uv7c7BTzAP4v9xdWbLjSrbFv0iIhJIulf1siRbcu96IarsKvq+S/j6O8Dn7Nr3vBACSbYa
lGSuNeeYt4xypt0+s7a2sRs+kkk0QxdhwGRcA/OnIR4yjIHYm3uDjlquU8MGtzfxOxzIiO1NcC2g
CbzAAbaSwPHvmzepoStKMfRTmk2jMz+rDqPcRnLSuE1/cbJqxyXI2LEg28wlJEnc9KoIiIAN0XK6
pqLKLbzHJhTH2OrSQ+11L4ZR8asymA+wBv2NHv/ZnRAg2F0AeyTmKtEGKGhSl3OipQDTv4GsZjpg
8zMNIb/jKyOaA70IqKdjPbZ7lpuIq9S2ZoLJRDZ8Ix7LXgmbya9E89nCDVzlUdKzurIBoYbxR++F
ORKCPJg78D/cDncNVXjTa682X/qUlm+sfAnsmfq7IXZ/B6Mgx5oQjAzyziotiqfRO+vNaBNwgpDZ
9dJDj5cgGvkYlUPod9xrasUoRUJ3xbSyHfIdZbbCJ1dDHWQkQbp01CqC+75zzoxVDJxJT2iIdtLH
9DUuEwoj5Rszs+6YiuFdDKjHcJQ7yakuKfpZfkdhD7euD8iwTjv42mDW5kRbB5LkSh+SOYWGOUfk
UoKbctY/q7bSjpbn7Y1psLZpMGNZu/LW+dm5zgWJXVSx4MmwIkbq0LcJb4Q8Upq1zUQ1zvlduGQo
lbkdb8Ouu7Vuwx9jmYW2J9XNblNO6IQtivt7ctKeQAVDkyHYezXLjjJRPE7IFte9zJ5FHx2HwKQO
Ck6lmn7LCsRpnL60WfLZRcZH6/Jjc1PtJWwoy06t+iED64dnAG6NBxvawYhyrCmGlWmlh09Za4C2
tZq8ewMyOel72Ui9k+o7y2tm9CzJPH1qdoLlKev4D6pEh0QMr5SJVk7J7yZIn6Op/jH+FPVAkU3b
xPZeFI5Oz705Ms13COSiegjiCpm3i0GxQswGb4IW89YJMOyBCNkNIECK8YaG6E0PjM9i7J6niWpl
bqWvtRc/t02Da9ZdsWbIVHw3cJkehXM/VemHSBEhWXoKZE+BIi/LF4wCNAHk3m0zubdIW5notHV2
5OytcTjJyNzqWGD2QC/Pmql9BnauyE5oqZ1jLllZA77JufKJnRQF9cB6edPVgN5dgPqDDzrWbyEh
6Uz+IfMiGEmzDa3PaxuV27qyf+amczS86k+VFvdu46hVk9Fu8o46i+p1WcXw5xIbihZt1pLonipQ
R3yZVybX8L5JyBGifGA6Aw+qpS6DapniHVflgVAz2YDJ8zKTLu90jsjM1uPqXo38ljCYUWWNYC0E
7x6y4lWsU3P3wPQzcybMCjT1vueKRjsbbFmL19435WepJV+JLb9GkHZRi7vHptTcvg0Kz4MTG7dW
o0YzBwU06LhXJG7Ql9enTaYQdNvtuEl721y3TfbGzASOFTJDipodsPGUqFbSxQHbdmtH4TufvBcI
HMxZwgkOUGb5N+QiUVPg0nLccy1DmCX7SOrVulKEFQRYFYm71Rl7ex1dS/zTdBvyaiIJ6aoeNkbe
bes+J95twuqggbkGHINZka4MU/2N3o5Xo8shdpnDjykpniNyRX5hziO0Pgyp2hDWypBLRikg2yln
HHTADUnBV5LrwwXbULAeUu9cpOrNFOZ9J+yPIhUbxzf+JAW9y3HsnHUTrDv0MBvd7r2fPpjoed6k
Qzhq8pNXhS+YtDDVc31Iw09hJAOr+nek4V+GSXEBMc7PLB3f1MAcsgm5bLh6QHxBCSwPOFiWsuqu
JaJAxA0gd1+HSn+0pSZYl4fQGll1+UEBqktXgsGKJHv4NPwMKHmtC98y1+SDvooR9pykNW+0eAhQ
E/t0hdqaYaRNqpe+xsiic52r6Hz04mdej8dg8pqtbU4PqqVtKELybJFyFBDX8l1DlNjGjpHmR0i5
4Xa9TmFa7kRFTLrwnG6Ht/sz7bkiaZK+p8ZKKwIwOumAS8P+GfnURrT8QT8WN8kbgPljRkfXo3Rs
MJuRB78aBdaK6b1UcK0Cg7o5U5AvsE4MD6w7lG4iJuo3HZKR9dSjUBDBzyql2C8q99eks5gFcnfr
K2a5nXXpFfytop16Sk/0gXCCyB8TpWQ/j+C02JTbo8RgPtG+2ZlRc52kEU5EFGYjmWhgiLOd1TRq
09gsjJIGcB5FPUvEkowflvHjSKiuMcwAFWrT6xrc8Lo0us9Oc/z7Wv4oGqrotuGkTEum34wm7YXe
1a5RwNQp70ban447+Z47fKYBTeg+0M2VDB0WluVOzxEouMBOxrl74DW6OI8RM9HUvYW5Nx5MmbMa
Hodya7Up6HJ92GNLq3eVZiccd7NDy/V56/rJj94ICAPJfGqsgDklDKfHItmD2FaRMa18H9CiG12z
tvlqK1Fg2AY7PTrjq6cgpitJjS2WQOQCLL6dEc56nbI90KIFFAHOWTAJS1Bfr1E/TXX4lpnovc1e
hISFiDOLd4UVMaYamTL6j0lM89E7a1qsr7ze+2gdIGZpr/607kgxlpNKw5cgSmqV0EfXcFuAgrfm
QVWyYk0go52O0J9zW58vtPgcYvB5eZ0UlAi6M6stPSwKxE+zbCLAV1K23dmGEmXQqN+W5PHs6qG6
ixv5kQL2oBBfX6RMj+SkvmgxrRrD3BH4ORc4wcpZhm6vQz1+KFsA2gbFkAD13H6ClrHCt8WAFOzU
3IRBZ0qHqW7xpTpv0maGLQaWja5tHKiJi9soaKEitDxaSevfDLwviNkhk9k5gHavsja5jo5QjZTX
sOyRicaYGfPBFFMZnvFc0/0GVrEKEy6VnEKT7vNmRG6tsoFOmEPVwSg9UE2pes518VUYwt/rLvEZ
wNBGrpd8dl3BJHIiwwv0EQm6Wkw7u3F6gktYATQas7eTwSmZRHG+lc1Y3dUS8umyWXbtsi7nXLxH
lzoyvGmTprc1R+x838S5VaNSL5Dx9BgIsNmhSq37ke0UuPg1fYvFe9MWyBObMwI5bRcHBm7W+dCy
QTrOkk1aJ7tD9i/nuJy/m3AOxomXdBzylw/YXtfdjA7FAQ0YdLk1I0L/7hYz6MqE08wVUGV3Jb/Q
5PummGmj47zxM5/uN8ZLVqmgUZeNFv331rLrzuBUYkRbIHZHreB6U2bAA5k8c3PZEAZBvocsrnJm
1yZzNk/MxW1F0ZJM37mXumxaP6+/b2Wu1+vb5SAmuwYh7/ygVDcqXtD4I5t/dHVoD7DI1X82UkYs
qoezmYUaRh/j00sBHDq8QpYZ+tqhKMYEwQMa6Wui5kXYPV9VqkibojMis4Jqa4Po0R9oYtU2SCpj
mAgOmD+Z5Q0vt5jq8CG08YPQLLAGWEKnIAUKd5dg275D0bqzLXXK5m+3ly91g2gsDFDijfbaMYsS
hn9iggUIJG0awhGh458GjU9dRCRf/P1mlm9r2TTz9+a3RDogPiLC58dyHkSj9LadLn/EDTr8/KT9
lgG1CMWHZOtPI1LWTVZU9OdYi5v6FwXR32TXaXjNMbq2/JVJ65o78FP4uqqZ+hz/z+ciaZ+RqntY
Pqvvu+lvc9GyPCaBVavoxc+Q3lpY8OOWm0NiALqtsqEhOtH+/D7Wo9P5vrtbbgaVXdwtmyGb2c+V
jbBgoQlHTusm/MjmE3Y+TS1jcoh4S96MhoXn98n0v+fVcnL5SebvINiduUb61ftySra9DvK2gPii
qzhGcBUeAwQO++UjdRcC7/Jhq39+Gt+/j3928yZDqooIw+ZrzUAF3C23imCibFfTZ0QYQUm0auq7
743w/nNr+cToJtDurengh1U73aVMnO5GlaBjmjeJpbVIBJmS5OhiWHEDJeyrKrq184a2Qrd2IeTs
pOOzbhwlUYRVznUSXFN488aYL9eoYhrZlHWjitKIVJODldKzr/SQrPMQjXdtZprrzgtb1EzgXupl
Q30/pB19//fxOjq1ldHGzXF5+nKHEbrEQ+SUCZZnLXeUY9Qe4onEaT3SzZNleldfBN61cgzatBSG
s5xDJKGhqnGAvppO1j8sjwj92rtKs/uBDHyOUPrvM7MOVnhQMlqPRropKTvfLM0NbnY1iC0lofb7
2KCr4Ka5OTEvVWGg9WZ32RCHq04m/JnlWcvzsR41DyMXie6fR30/FI9RXmbdfZhFV1cU9imuOnkl
2RJjArZo1smxvIbzsREf9Daj6b2ZZBrCxmEmzkBYfywP+fs4OzpBgNQelj80TCyOOQGmLZoP9Lvq
GpWW8f1PlgfgwpGkJE4s4PBJMgry74RVunstDQhPRTCJLiBEEy8Kn1p7ZG9TQV7VKrUS6yq17q6a
fPM8zs9lfLeuGhkA6wwz7n45tmy4/FpMcSgE/D2mj3F6nueDY1T5R1WpP9Qio1vpJOO1LLeKutfN
hbhpI7+7B2drXG17fIoTkZ/aNjSvy6FupCvokBK10ZB6LIeWO2OU60fbYDGwHFs2njk2fNn/PqJV
rPkCllTSIB7n70PzoYHuVCp6+PNDljtiiyyq1pZvf//7chym0SqpHUJM/nlVHpMvStL05ZdHjPOL
z9q23nW2Bh6odKor1OXctfyHct7ULrxaSfJcP2EAcoPBuuqFY10FI/K6sMcK6SHHwD9ZVxjnaiaV
0gmbjy0bD1LEac4GBx3x9/SKNSu9t6VHw+00UJhaJVXnbLUJSGnVkw6JXP5F2XF8Uqjn6QojHugc
+sOKmShs7+HaVk8ynJ7qlvn65KgNpr+fTZto12re5LUKd6Hhh3Pp3L8ud4iCvGXDQbZjoaPF0aDS
5KJUf1we8n2s9k8Va/7r916s6TdyLk6DIY09cenhodQI2sBuPN0jC1hNBfEzc6crKoZzUFs/uWK9
Ng0RWz7LrFhFKO8b2unJvYUWY6U0Pdp4zUDMe72dIv057g1vVVT0YpXuvpSGf2gApjY+L5hRY2XV
9sp2UJI03mXAnzTidGtV8FV6sBqj0ok2TWGvKjJ2msz3dlHafvlDd4x1DGNV5NerzkjqlVeknyoh
ZBRXb26o33aVCkDgxyA3qXrZ/bgK/PKn9HTzYAYR0R+It/lFXxiqrbuJyXrJn7lkavoVaOSR8ts/
jWg4Kky63Fw2dusK5neDo62Xm3LeX+6x0gK0EOTnNnmYGsWwsTzAS2P/P49d9ks91YGa8qz6n1t+
Po13U/ZFPglxY8ud//PY73uWZ7hxQ3h8Jo6VpkFd//vo73/aQaFGTTP/bd7Na1q2/m553r/++HLv
9wubADc4bUxc8fySKGyaq3o05GZ0/f++7OXR//qz30+Mzbbc1GWE92l+5t/Xq/9979//8u879sK4
xrLrff499K839r+flCVG9yBJC0OrzXfw9zkKOtga8x0gzVE9VZYV70G5W6VUt6Is+0ctUt4hGH1n
RRrBzNiVSFbhucVHM9b7RymG8tZTjZl3liOxU6t96YbkyUcYKelVH520R5fQMIJcxr4bT2UxXM1x
3xHW8apsrb5HTE8gcKycR5n2FCFmn+zJmuqRLlAyWjRDI6qmJsvwsfaQHvH4jSan/nG5FeTod+k+
xyf07TVVdq/bCVNrHm1WeJS3AM+w0NBZduV2/+ShIp3jvetUx4ZVEmWsu4O3npCS7pdnLRstyzdJ
I49uBSHVJv7ubEi6M55j3VlJn5wtfsurSndJgrEs6ts5erBQEijUe2o6VkAnlj3SEyYaCGhN8gaj
WgB84CGC0b3LxxyT83xLK4L4ONAv8untuR7tpe4xJazrCbynTuTTjCsUHaY8LBhcOscfpT98hBlv
3s1Z4AuBXLS0Gv+EJIQoQKN2XrPc2eNeJa0uUoQ7DeaFlmuwhq7jfLgmfWL6wNm9TGztpuXe+0Bn
4aMq3fvMSF991x9/yBgZEO2NJ49lwSm1jJJKY+ndo3/AqFRor5R0nVs1jdUDT8anklLEYT1Amc2a
3o0gwwbkV+abwwg0ajJ69LScROy8m6G2OmgHd/ZbazRjL0VK1B0BMhXlkzYBXtmdrOUcSCNa95yG
FBOxvD9YzEoPJWU9oD7hbnmVEHHWk2EQjdNNB01p1PEpeaGWbbB05MJ/LkEVzE264RIQTHpnjyJY
y0z/Sqx8vFLzVd+bKqEyR2T6flDNH2hYtYleXTkHR1CCyQnN9qexA1yO+8LRxn0lFH18x4nB9zYt
/gSEQBp6e49oqfu/G23erYfmmhXpupsxZi3AEtwoEa2FebduheSM8tQVCCZFhfIlzQL5B7fTC0yK
5p0mKPz2vGx3fkQiQmHvoTQ4zTpULiZywmjPBvb9VTvSpiW4B9u9zkrs5Numf2r7zv++lchfcT5o
5zAZS3NTIWMj4kgvH60ZRYfM+6X2Ne9W0WPhJ4SkT+tsyJ6V0rE5xMwtfd+1oNYgqO1jN7szMn+4
UIBo8NL5OzQD7RGlUPnGBwb3miBFQ3LdLBMJcw3596Cl1a0xy093TMI3qIpqgyw6fuh8hHZWSRvM
LNVnhMaBSAIAK6Ft7ORQVhTPAa4OIZVEo6E/IHXMMFFDHWRMOu9hMFlnJRPTNjHvLsfAntx5ZUVU
xjSMPyKuG7JpPwYPwH3KBG+XMKNiTAlDqmY1QUmY0AaCh67/2qT1Q+CW7kl61CYzJSHazsNIFfEL
yydxTe24vPRV8EiEAMGQgjbXaTSBipukwT4QjOzc0SSOdj1Up1ctKm5JhBgZ2qMPaqh716Vuv3Wy
zDdlZZgPdWsRPhAksB0MQLSl353rWLEKpgW0I9aZ2GgztJ7csAguOHbw3IzH3As/TD+dLT3pSDOn
kmo51gnzorcwJnbMOd1boCE2tjAgK7wNZ8+kbiUt17gLXGLB0xlxE/q/6bu4961kigIiKWQm5Dgt
/DGK9VJrrSffquutixR/x9rOOZdh9InWu7jDhAeaRQv5QYNG/OkqHzkmpY+bWaO4ZVEf/BADQIfC
NylU2tkpLLkqClv8JMEX55cWtrdePpWTy2kr0wSxidMMrO741rCMYPrV7WNsJu08KDKvbfsXPfFH
Jv7u50i6BpGmeoe4hl+vXZAozyUrOS6/6LE36gPms36lZq6mkcEryODRFvTqN2M0T+BEX9/cmTdQ
ZD1l0t5HjzTv4vyw7lkVPHip71wiLShfGKa5xvRMYp1AHAFB8zpz66mZHPlk+tUfgopymejnZuYa
WBasbL3s80s17zrzbigitcZgQSxRYUf3YJIwdUVJ9mnl+6Qd61/jjEYN0dtVuu19oP6+X8i1kKrX
GpDYJ40PnxKVYEjr8uIP+pVZ/IcQfxVZMTUELGtn3+uiXdg3+pM3JSZxwUG39htF+NhMCyyVGVGo
9wpOU3YjNIcnQRYbGHN+3pq+1kW9di1rJkYKJ9r7Qn2Zro3xsm7o80p7ToHlqg2RIyVSfpDJxf7g
klbVW8FLWOtOXdwDmVA7J0JwDL9eDf1T1IJ0KYUHDJy9sKH9qQX4nwdOo6hOnr7H9xgY+xHGWgDI
024/Kqu8ODKBQp/Q/83znnfNmb/m94jWdhmBs2XrDURPDFRGv0dDTBuotVPzNo30P0xC1bYNVsdb
YDrnCovqKzllWKsyHLnLLs4ebYW6EipWzC93GQYrCaQz9YxjHBXuPYm62SEcwwxvRX/GiyY+wGV4
/BdpP0ypRS/AbKwENeVkPed4HuhZz+Xe2f1gG/+5pQWjWmP+A8E6I6RcmEmH2qY9EY8lTfrlIGlV
b5EI9wnpeoPVdDtdhMx6ldLXYYDFOsydfNuYXfacIxOGDmx/DS65QHpQ6lsUFe21RK+EEsV4WfZE
5dFD3mlKFy9DVmdn26IiWcwYl1bDxzMYuJ8HpIAPkz2u0XyN722NUhORdHmMpAifYuEQwDrGu1iJ
vewbZODLFVVjydoX1CeWY7IpAQsOY33rk9Db1SOZIBqYwqHKPvXefi7kkN5Joil2ucBIU9U2BEvb
Nq/LBnIMUSIUm1BNcSxUGBlcspqXSZmQpnMw9LBej3GHU14nFy/sUyIzMGZv1fySB7tAYpgykcLf
qF/NANM954z9ZY+gKPvgs01e0g4wQaG74a/OJAJVn6Li0ZiUdQfxBW/gcsX06TuQ6ObVN+il3m55
Z8uuLmCIto4HohRRqWAN+WSG5pslcffksJf3GpDam6O7FJzQK68jfirPZAG37WA/RbXVP/NPv4y2
9s+DRtRylERu/zgkEZkogdtcSg8XWl5qzrNnEPXQRnn1QJgtml6ne8xzb3gwWJW/6LJ57K1RPSxf
cOsPj4U+1acqra4ga6NrFyRMdXon/fRDKqMy1z8MO8Tf5kX5KRA8otYA0BI2DvKpo5GgMZqRjdd3
p8BM9V+tw9o91NweSYedv/slHHnlFslBq5v8veGq70hmBomXiZuT6o/S9LN3LiLePqvSnWmjCouQ
OBJo12wLyTAb5eVpsordoPkELxb9Z2+jC2p7OFd5PpCSVgXyXmB/pCaDDzGqmsdR5D88jwIfYgZo
kH6R3MMwfqX0oT8DrgyfQS9p846N9+oBohF84PSE2rB96qu8e0DjE6NDuA51nf6u0puP6ei3wZ9h
um24L1BMN7YcZstSVL4FkSBcJPPoOM27DbMA8BEtPa8KG6zVVqDCKi85285E7GGKz/N72ImkZ9O7
gZVf6uRzlzFrkWV32Sz8fPIvMV+6tQ3qEyx0WyvnopWeezcxSwwQq8OymI+RDcrVhQvtpa8NvEpJ
okFNqsmPxIO+cUdIuCtNe4LL4jzgf2XP7MaXVDrpyaG0cO1wftzp+vSLUiZemrKGTz1f6pbrHc3A
DJJgiQOFC19Zx83JrIIXIfLunA2zQne+NBn/f/fvvVp4YY7zp1exemwmtz7qEx2eEk0d1XToestp
6ChBoz/WCfeNIudsaxNJZpFxb5S0rYrlkt6EJZdKeyy2pqQGltVj/OrHpEPD/IhbB0moaELqcEgg
eisu7s2pNJi/dgZzUureq6QA6/SNrhMFkvvaFT2VA8YpnUbbe9KP/QalrTia824fWAeyu6fHPHkg
Xsh5yC1WIawPx/dsSK5c+kp6s8p6kob5phCj4eALfqPQrxCEgiVrorpAkgz1pF6oZW0Ch6KhV9iP
TvkRiQS+idm/WZbh3mUhTfNM5dVWOW3P5LfQLpTP90Ae6psdE3jf5LuABLf7qHIgUNlTw5yChSF6
VHTrEvCnXgT6xRF01LU8iJ9DhikCedwdiFGxVg1hXrRD2G/iUqxtKF83LeO8Wz7YogsRyZI6sbax
yG6ColYXRyO6hArTL4QD6ImdH1rs//7nhqapX5VVyfPyl0ZdvOVCFadl/GpQX2H7TcUlSWSA4x7P
FMEaLWyCcviBTplR+DEB67hBiQ3Ay60Z1+P6uS6TZxbqRPjOhwaHUlllmXhN5jtVU3bwaLCRLvfG
rvuTJIV0VwbIVJOZgJgJxBaD7jnnCSbJC2le2+W4NQ/ykKy9790gsN4EZQMqzx0ZkghOl0e5kyy2
BaBMyppttasji1jnXr4HQFa/sollvz5fgEnuqnMLuQbm7kNkZ9Zn0SWfcaYnH3SsqR0OdbhJ41Ee
VVyjHwk8XOhdf58afBR0hnaS3HlcbQDUPdV5v3rySmPpPCVu6H72g7fNNCdHCgca2Tfi7renAcGI
W+udJIeSwDAErZQ1mBAPwb61tRgrYzecZ/gTtCga1ynaBNBBFXEf8G5ApgFaZONsgMgGrCP98nl4
MyKTwpvjNg+e1qGFr6VLxbFoLkUJbiPUK5cEWsfYzUS5FPZkmOj6s2cPH2TI65eRRJDnEeLBmjW7
fxBOuZs4t6H54rayFadn0ij7VSQay3AZP/kJBqNsStDbW5LlrWUSv7Q8hBzye1qcAZrGxrhLKxU+
4TZmCmqPt2UP7Aj+FZdqZk9WzXJIVl74JNWfYH6Qm4jp2kwGguj/Lk95C6BbdR3477xanZA/70oL
RXGalORSmTaTrMK3f1JApSsxM/6E49pbrbZxOM67Y4UeyIWFmmR58hE6xXNHDkSwCoDTMMH74xXB
O/6Q8+R76pwlRfKilgpLajQ1863OxsMP1Pf7h5X27kVVBMoxCvvvTfcrjDr9jakgC2++Yi+pol9t
pz30Wd6++IYpDlXZPQ+9jaOuytEsTql4yLNQrFtlbpI2tZ4gBFh8I7ycQCiNVUxmrCfy7654pyD+
c9qBY9m5QYsjDMzCT7v6jCsWAQDB9F3JJQ+HehK9ynBYa61+mZi5oxIk1gbhv3lxTXoTBOmSX4Qs
AdZaOCMVyDCZiDyL+iBHtBzA0BJBdOgzROFwQh2idEp18Qsyr9qu9Hap0pz7UnOp5RjGS1nb2AAk
Y73mzJqnrO6uuJ8QHDoB7V+c/fQDUDollbFn3quuGnP1q/L65KByUntEacqtH7hMNqyu5/KuHXC+
zSS/qW/FQU39Z2nbLKSDyQAZvfwn8uS20g9ItYhaPzyYnG7govDKKz8kONrMi3f4J0VvIpRu2l3G
UMApahX3ejuYdIzbJ6GX7REKmLVzi9i+ozIkEcc1za0XM+PCmm2g0xO+1mYLhUyDQWM1j98bgO+Y
ag1wQIOs6l0Rb2RE7ETfRu3jslFpSYBk0k77ME9/BUlWPwZJCnXJLH+Difq+MR8JEoilkxH5yOmL
cccisTgInKRvxXAoXI/1lwufIyhpTug1txTnVFG1D03tFA99krVQuHzxa+B9HMhKJVQtDs4LeJYA
DehitjFBOOiie9AhF/L6wjlpj4KUxkcF0rvWHyLkZXbva/ff1dO2FOkGjgtaiB4aGevWcNihltsT
CTWDrc2GuqIq8GgMwfH7q8D7PG6jAPZImzB1cTP9zHmbHgdmI1APmf0G3ZVawXhrsrx4nN8Zzotg
EPbnfKNwR+czSAbqaZAKVdc/27aY64+t3Jul472G5ngUTf7VT7F51fU22zceJKC0ydz1Ny1TC7j+
OHn5UDUoGRZop1l6UMMy6xR+Iq5U9ygBUfrPfvHv0ycX6aWKNI1UgfK+C/WEnM8uOUEB9k5RgMtw
SaMpfXCOXeqFJ8jx6Dhy9DfJ0AME0QuyNFWdELLpj+NV/E4rZgS0q8inrYR+WE6DcQSmgMAo3CKy
oe5BZWTZ6HBv0HLj7DJzeML0d3aBqZJHc567+0GNT7jl2mZYBgFS4yaYoZlGVrv7CKrSLiX05AKq
D2k22m4vrUL+Lx+NQpRCF+QWJpb/ux3+YMwKv3INGVbZIMP6zhCJ0e3WOIKzTZfExYHUo5vSuffv
izMzivcEvH4PA5ADhVgPETWnpOmbE4hJ1vVWFP1y9ZOpocyrEzigrYge8eDqj/TIN541ZPeuq567
rO+fQzPqnxOih+AvP/meWd8VBashQihSZqCm0TzXgiufbmNQicIOjeT8M6JdrtMRA94km1kYLu/6
QhEFWGE06JqMoUIg7w3cTtx/vzGzM8M97kYHtZen9hUyl33qIfiLE0wbRWq7ezlP3amGVCSAZ/LS
EuCD3K6wk4sYDrUDFRXkn3UwUkt76xSmKZYux7Ga6cddCgjm/92ZFN5PcxLu/YKRrZl+XCoUwwvg
Mh2ooqJIOjt9W68LsF4gkVK0nKNIySMIjOvyTccgWFuRhDTdamM8hUU13Okxi1MVDb+XX05u0mOK
4/zYBK53qWTsQqBxEwRZ3XubFdqByC285r527UADfKQMSrhqQ++KB8vYS828ll04bcx5mV8Joj49
nzawMRO0K4quC1SeSSzklWXogmRKooHj3TUaFWNPWXih8m6qjpTH86abmQxULPphxolwJEhuYeZw
xmIs32iOHE8qCHAeJrjOKchPP10qVatuQrWuuSnG49bQTrItp63rGdUVqCVfIX6LCEsOQOKi0BkP
3eT33xvJNvQNOo1J+R77SbAt5YRx3BNfKo/GbYxM4Ej9vmKIy7oDJaLmcVm9x3Oo0mQ0EIg66mgQ
LZFrAVlfpRg0fhlBtPPMQf7hHLvz7LTY20DytpaXjRd8V8Gq0VP3J5NtIm/wHZ1Ct5QHZhQF3WiP
FiNXPF2iy/Tabv89/oACJNggs7pXh2TPWCTTD98mEkGqhKqqr3ya9gI/vrRMioAecRG5gcHJ9J7a
GvPEMBcSqL92qCnHYzkXR0jI2NQVGIikngBPGpzHTpTdlsG+ioJb0ejWPaFdsyW4zj5j9VsI0fws
0ZFv4EKve+WPEAuZSQ06529JPAyIpGaz/LYAkrWPQ0pKqu5EHcIbdHgz6JjlhrFJh3gi71AjOJIg
dGlFVBNGEdJch4/lWPpuGSmceSwbpgmDO/Lb77CYSak/gnHxJoX6rFLY30ABh7Ufjnsw/8x3tCJ9
67zXPnOnA7wMyJ+Gr+4KA1tbm4/GBeAB7kNteMnsSX9DbKRvpBtU9xA2O2hW1aVDs4RvBHwejvWq
Bn4V+Gs12BP2tuLZBhH/p9Z/Ua+zdvBMi60CgXuhqL6x5tQlVY7ZxezRmA6kFi2bZnS8E5VfMn2t
NYiC6KGxss/vTzmsjMsyH2hM9KtDCyCCCtAX83JtXXRqZpH3+nm0U9LzAgJH4KLfRQbXoHmO2dN3
vzTI4oUAIFOWmrj25CncJb082WNP9booo+EJDr6FUjWrLxn20hUROuPVEaAAMwK3Cyd1vtzQRJxV
KsjomQ/BIiiffFIOcUeBlBzRUqHogsmr1/0a93VA5A6kGwNbzV7lmFynISXYMMch7GKY78ZW3LWh
gtELqgmrnWLErNr9MqrGAaQww5ouXtTo4HEcxN+BCWfHnbyniXAVNOnDk2Z70X45i2rZqbvEGZBD
0gG+/76uFoyUF5XQhAAs5d1PWvnlMS9nsjyAi8wbyveZdecQoPWUFMbTkv1jFXgdUy+51V56i02a
NaHTeNfvP1hHVEeCqN7pRJNuIvv/SDuz5biNLV2/ikPXB7uBxNzR7gvWPJFVxUnUDYKUaMzzjKc/
X4LytmR32yfiRCgQQFWJqAHIXPmvfwA9A9zQV6ZVAco2EQ2c4ksU+gfH19pdZhv+CeRKh6VLsYJI
7Ca2ovqudazhpmk9RELkAdl3jjtNgKVPRVuSSDDllr3EwoM+miymnJ7xiwqGVEArxZTECwoNFNdG
FlyWz0GXE2AThuMSqxP1hbXq18igl5onOEUh9bs6Xu2yaMOJOGnD/aCZPWQvtHZ5GbZo19iL9O77
XvDvvQmyyaDmxuP//toeK3q0Y6i0KgakYcpxC5DhBnSRFKTB4M1zqAFQMp6Izn2d6ZuhTcUOLX++
FoYav4SEiKHj7d6yVkCu7wzlVDo6+SM1FmzgMrqnxV+aJN5FAytTeOOXTE/8z5YNnzdAH3giD89b
AxSePITrO8hz9E7Tdro1G9zH4zpqHowgl0QQ7KxGhahTAIR1JrlSc90/bzBepF0COooby1evzPll
E5J+zAjvB0PBchjeCovbGr3LaKikekkeTqAm/QpMtVrFMtiHalM7llPR76xSd8pNEJkl5s74tKdy
jZm2+EM11YTqPi3wgw0BWEYBSEQfWNwErCUxSUU1pGFZu0/SDEUXUpSnboT9jHTF38yHeEBBZOJ3
D1m9EqLl4Rht0zZW9TF8i33KX0f59hFbgAiq2tq56IH90RCOCJUOZu94h8KTTX846rO/mero+Wne
mzceICnh5mSGBaURroSOKZ4+GepeIImdP+K8GdMn2mb550ibDract3QIzRk+xm8GNlKjj5HDOhO9
sVQ7nRnUS3YqwWVo631x6ORmfrxOv6fIZYFurYkongBcadxyBQ0sPris5oC2uXz3ivbzUBP8bOKj
YcZGcka9ZWJn3KJei30UCALfiIAuWu658HNyK99mgMXHoYRHHitIDbDZIndBTjTzYDEE7tPHO9Ur
Yp7ICXRwbICc21bRYTRT5ssBFLxKBA5dbFDXaYe6KNRVgo0+pruxeVGQ4NFfV54Cn3BQzLtxIJeH
aCm9Je1sczV4YkDAFerI4iaYaduPrg8m+bsQXjkGKzVeQPbcsyK4KiQuOcUwqcHrMwcd+IPBYTAl
8Ea/zEQEgX02ghJMs4KhSC+DEUOjGCk7yc6OYjt9UBwzWAZjAkO9IeEtdI16mdXORemT4evPOz6l
06QE3tEg04KGL8LLGZwSAvWBZHTf2hadAF9ND11lSQa/hpeZqaIsUea+ehvU4Ub3q/Fzhbbg8DFI
liL5uKxsVYf/FalcH5kXDB9XXTb1w6KpkGcNaXIYyiJ9zPiiWPEaNtEFzoUID4lf0K22yzLa+gWS
iSAwWHwQFXoTosFcZ85Q3M0YpZKH2q2W07SL650Bp2M1E0so8lZ65ShPHkvoXYSx+wLrvBynKg2Y
HTzQ22GvxDqqzKxlZNvP2kRNP3dxdIrxc1hbeL25/bAy5WEcqHu1zs19Mun1yvma2bgJ67J8sl1F
XCPi8MpM300KD4+BVt3TLtwOUaE/u3U27gOQRdhTXwkt8Q6ilgF9ZB2xi94QO+YQVIMkSRCkJCdT
ooXtNzM9SimW4PYmlt7BkihTHX9tZWFz8gpw6ho8yZd1EtaH7U4paSWyCMGkREhrVRGg+sdSa0/3
L79VQ/QbdHh74NxQEIOrjGswRgD6zFkpPS1aRKdAZR/5Z3rIMKjQzymmTL8TaJKot+Q4IvvOH+vy
oEht1BtR9uC38bBuWpUlUKmnROxk/hJ2Pb9RU9PWH1U92A6WezTLmnqE8LBCJqWYXFsnBo1DVkc5
Ds166KE/xr9Gx74LR4puXBN6Kx7nwyqwxSrBxsCrysJbYOxxzOjLb2EWlpusrtUT6OD3PS7y73vZ
adBxo3SVmL6uCusEqcSLYSroFuUmc0scphJJ0QrL7EisSXGXlPGDqsbSmq0ZUb8HXr/q5YyJLBfb
OJV03I9vqORFC1uDH4HpirI03CA4Zr1vsBrJw4r3GcUnQxZ583SfBGDvRYG8t8UgJTa09h4FcC6Z
WxG3xdXUnA0YWyy/nY+vKAuMo9H1h65IPo/RqNwljlI/xeZubvfAHmtvxWHy6m9aG3rIBiAS0cHP
tQVa1SVJljh8KLmKx0QavjppfG91a7vQgjezYvEPeTw99EOsX1Akb+CP042iaFd147bAtpflRzjp
gFtx/KAIumtm2qB/a+0u39iabuzI0/bQZobWopErhbLNnG3tpWgu54qPdv8JF4py05iC4qKLlMe2
aBbILUF3p4qGk2vxTTMvWkNg7GFGQBcbQFbwJutL1Kix+iadrQJ/5dtCfYva7GVmcTR6r98TreCY
yuljMZi7PYC8lylHF1msi1K2xunI7QL96rpWs6UWj7as6zKAHxpAnUKwpdcOSy1bzF1rkh3T87yX
4ZDnaKtmsqi3Y+aVomKJDfxn3vph8Yii3nwSqoF9UWrAz3JBxbE0aBnG1x1ZU4++o73DU935OnNB
Up1xFAXD0zOurnlV2zphs/eTqF41VB07hDElcsN4M1NFNFDXBTj2hvoiuWpEDixCKxlfoim+NrYP
FhyN1BRxu6L17u5gMcSbQSDEjVx6nG4v1wOAPOv5Pplvm/nQcQDXRyNbm0Om3KHbDO7aPoCKgmsR
LqXAkXJpV8mWt5N7yeajP16NiAV9487LSrGdoffeHow1IqZ4NR86QWnvG0w4iDdnbmjHb+Q3EZEt
eXNuFMHo9kPjLvJEfVFV96VIIOqmlfLKDHDoK5qacmecnPFMyEK8mFTDkz1wwk3kon/exEsscbcR
POw3v3IerWzUnobKEivy+6xDrBf9qckmgfQUZ3S9oFWlaLa7VIQSnjyzz46YOV1TFXV4DAr9oJAM
CKiRkR3sFbuhDiS6DguigvND2EQFx6sHyIxjm2SzqKsvQnQQNQRgJfZdILD8lQ0Wwem+aYzLPAnH
OUydWm80FqjIMbM87zDR54aulfoANzu5M2ix4b5tukshI8ND4lxuYWLiXz+VwYo7M9sZQQXFS+W2
VfG3vtNq8sjUQW2exwxEU6jHslOcnWnkNimIknYK/wNQSG1JlTKCg6OXwe08T04p1CjEKs/1gCvr
fEOZJQ6PNfKGJ9/WSRlC6hpMmGnG8+0pb9RKwikfAyDwf3g1RattWE4Oi/k3cAbhLjNJ6ZswBVwR
DZhBMrLEIyR280hBfqc1pDUPzqCfepMSGdmC+kRL0+UKcw3I2fJwYu3raxCv+FghQc5NuyRTbgI5
tEGp5apdMOxvKr1F6S1xtsbQn0fVCHaJ5PhpVZXuHb2tl7FgyCxtZbojjTW5i1Suv/nmmZ/AVBtP
0BEHSUHz5NQouEVMhgvkw8XQ9ZH92ChMGGmKv4hT8WZt3wDtlxwMAuIOWoujYeC0CPdtaHS6lFgU
kBVbBJanlrKY5li6c8klvXG0qiRum4YBtL/xbLZ40Ex2QrKFwMYOqgHPSpaMN7EZM1rkefviu7GK
M3ivnBvblBwOyKuD8qQp+XX+DrLcMu9bDOYjLyp3o+XhDo7Gdeephnv0bZi1TaTV17YAHgnBVD/X
kflMeILkabU2NuEWYLIxls4JWo9VlViRyEG1GhAXUKYmZ8SB+rYLR32ralVwOwT5qo9a9cYMKJF0
4vc2Eg/ETanwn3XdrZdM2+FOjTpjaTKCrypyrG8VH92Y6/S7j4oVP0tEYkn8bWz1Bjk4iltd64O7
PzZuQUd7VNpvfzyEyGpdhl15dBKsU+dSLe9pY6oJLqg+5cwyc8JuE85aXrnnz3tjRiclitCycXn0
eYWlRFvjnNe3lwJEGsG00T1owOmuJuxr7dTxLuycaqlY6Hh7B/o0AeAn28RdWB6RQUaAR4fYrq1O
GOdNr7WJKNvGam6fxRXZ85nybBKPe/KQFi3M3i74pINYQqdAsoDS8tC3FERo17UHo3cdnAUqYswU
56Zg9bsYCHK8+ahfbIB/3LR+++BZjb0WrmLt9xjYXgzOrtPrrS67SxmF/xZz6xw/ew41k85hCezD
QqoYWTWxGf+9NxkTI3+rbqPGhWFka5+pAMnmISoE21Y9ijYRFOjPY2Ihs1CDtxp0BYaes9Qbt33W
LO2pwR/vHTLWYkhGcky1DL62Q29MRx99AqMpnh3Axwnw69GyAdZN0y2RRyibDxJP44uLX/nblKv1
lDSMPZJdV8qNN+oWuSjdZh66YlOoS+ERlBMFFfSNCsGI40p4wEfzTHMP7hc8R3ovxm0nj0ICLs+J
wPKB/C1aOfJwfsKP3BvyfvtVEBM7Nr8Nh1b1ej7UJIosHT1ASaO7tJImGXI1hHNVckob8WU+Mhlf
WUDDX8qAr9eKP3V3f+wpkcTVycZdFnWEQ2Bhe2imps85eODV74LnsWmiBfddCRWPPbBnpnG5F8rH
lH74/mzY8dGyvvh47fz4/Ir5tVmIS3U82O810MXWdKZ4pbmJ8axHBhhigstsn1vnmdkQ9Sbkz/Gp
17Gl14j+Xs+FU0nE61qlG5HEziQzojDKlQCn5453rULgo22H+W5+aVO3JaB5G3NPEVjoiS44hGMR
H2yB/UWisBoaWQA8dk2uLFO0wreYeDDvpfjKBGr9ZoZ1/TzoDMCSrz92Mii8MOIdAaIhqcDTvdtg
eJl2QXIOqrE7OmVGnI9qp09Vru0VeMem2pTXwojqJ1pUduIqj0mo+/cOcMj8qN9hxeuM7aOlieop
6ePpCOWluxnJAn+cjFsfCGKdT5KdbXX2VXMYQYmTc97wfHisozB5xLxG2eDqpGzmw6GJHucXNK6k
VJm2TSYP/33+Q33ZT5DspRlb57wNDnoz36n8tesE0AU1zTsqQwEthbyV19B1z8MUNg9ZkNf7oYFG
WWBe+gq3AAMXP/jsIkHc2gpqSzL9yiczAI2K4Cw1/YuOu/2O2FLawvJQiZsHolSaa9YM7W1LpiSO
lzweePWIW0OZHkfw1UctBSSDugvw6p9K2f1tJ6Hs9qhuqYgLul4CtsauzcJ2W2FIdjSsdJPkgu8G
Jt5yHh6HlnqwUkhMNKAXsbZrrmNiYjKkqfG3jogQoTbvfLfSCaBrHqxwIG0oyJvFEKlYVTXgG0nr
emt3D/GTtkrrV809hoTqMUsp1T6OFR/Ng4ePeNEOj0pZAOVT/Z/VYLRZaSjVMYs9ZceHNbckAVin
caIYKwf/MNcWSV5FZx/gZT5CQYb6q+nsA/ml8EYo0nuBVsHKx+pa25W25cp3Nv3ECFawbtxQjtmb
2umcnTCM7HbI8bxKekV7yvTha4sjx28RkS4s3t9HOC03eJAESR889kYHyb5k8hH8zofKHojKyBIS
mXPmoslo1Xf3ZVCNadXFpXKkCqCWbdXq0jIcHzPSs5aVrlevqabteiJAnkIEaFtwVDyicbmAkuqz
uOey0EgLlgSh0DGh5YiCSbRJghea8yRjsT2qYUSrzCRHrEYAApkxekDHKEOpjOAbvqz4rYc1aST6
o28CeJolkhLsTYcbo6HDF9LXaOCLtfjEHOjs13iPcAgUMCw9SG47kroauBsE27Ye/m6IeoatJWst
zQTjKi1oO3PZMT9Wjk+Oi6NDkJvJWlOd6NoP6rQz0J4SPUwTeX6sKssvRZjA88vQw3c0UoIV7hsa
TS+O8RmVlDbJ2W+z4vOsKmpFE+ycXtkqgYb2qUolHUzIxByKmBYjt3zRFMmhLK3xliAihe6UW+6x
7UFw16ZPRafihB6V+trGSf5FxzQor4vhLo9cSVqmOItLx9jMjGB84FbY1niPliWzF2y6uz7G9Xmd
XVI7Vi5WKdoj1JJrJU1x5k1rVGjHE+92wHbqiQvolNEcfssclqyhnxTIbA37EJgKViSZmx6VdCTy
pc/dGwExSmaRqlc9iHJUlnjnlbF2pYmsXeMY1hGkXjR4bvklvp8rVOpnMqtPyXUq/Gkt0lh/znSc
GL3YUUnIappNMwT0PpBqjhvCIQMNGk7hHMkohgGUZkQnR6FkDG5JRyyPXEr0Q5pKqfeQtR+pQaAr
jsV4GzfUfP7g2FsDLcU5igXWhz5Ta5+LZE9WfX7rF/rnoAu9m06P7af5P8A/tJ9YiXk3tOCcG70Y
jLtAugj5UfpVB8Na2J3e3DlxA8ZaB+tq8q0jJs3qir5ZurBc97G1o+FEtHP30Cj3FW6VjxGV3z4P
s+6Y+MZFL5zqwNtBAYNHUresYFUs0zm6m87ogmq0v5TiNdU9/K4GX9nP9Y+BWUdjwkwOBRNSTP7Z
0k4CA/8NZyN6HW6ordYbzfeuYUV1LhySEqMcwtDUySxuvceCEobjUhvC8qUtMFLwOpHeJXIm9WPt
VKTQLC5lmEj+SdL1qLngVpp98RqHln40a/I+CGIMtl1v4bqZ248xtfQ2r0klm/dCMBDUDHa56VC1
bQJUL18gtORtv3AnI8B9U/3+VKswWlQQ/KgS5/ENw7wYpy+9PXe5H+wVoQnswsb4AUe4IN6b2TUV
03iXKEkGq2LAtnlSv9jwiU8GFMnt5JpXgjPTrQN/+AYajfaYW+W7X8btuynoUJm1/jZltC8JZi8u
Mf6MW5tqpCZSa8M9XVzUHMa1Svr2NzEt81y3vg0KtDbhjw4EW/joMQ5bOX7MKxX70tfqHZOo4pVI
QX8tpr7fiVZaL3detg91fDHtIs1eWwMXZdkQyCNjDRvzC03m8ZoaHVFr2NEQBuOOnwNYknndKw/C
hExpjdMT/Nr6GNUaxHsJIRQVtTNTVXtycUojzctkLWjDubSRDa7DHjvjBZEzj47Wb8HZ1FtVuM6p
GLFsQIAUvpUJ7NVcvTSi1e+zsg1XyP2MbStbU6Jrbg0Gr6vhwARPU+vCtBkskD7m+3n1nihglYjJ
YoOCt9PRE8VmHyMLAciU6qwUCgYqALywMsKmMcednhS/98kYrNSnzIdZqOSvfOdwha2JdBIdFnin
obEuXDO6aqZEtcTFmhKGVb3y9skAUFCGFJKZA8SaiAW4uPQttJLPrOP8Q+wVT66amEeIAdTDsk+Y
1QQtR5ApSBHxH0tQtlPlkWSN6cPSUO3jjAi4OJ4BNla3xVA112JiWLMm0S+p1qnpB5fRF/QB+whz
BMwpJnWbpR5U10Fz5VTqfXxfFbe6Ahnw6vpWcdEK/T5XXPUS9fHVEjWjL6ER67ANUTIk9rs6pP65
cjLz6nneCR3ki5/KqrhExMXy4yUugQXi2NTPLX3+m1JAJkmhFqHkY9lZhKSV4Mjr4q0rF6X4SKDK
zpRDnVzavtLvmtaBe8Sv+gilDpt7xzDe2sQGrqyyLzNSiG3lRQtqsjdIebrzKk/fdGEaHNIE2nU/
JvWm9cbgbAgM94eOZKISE7W1iIb0gboCYNJHAzkfAqnxVnVcYyyM/OaVnNB57R+Hqjw0qjrFZcdw
N+3UKBjNe0TFIvJbzRdTCEoMvOpih9Vou48vXRPUe1M+KptZqFNP6NZ8Ih9n7U7FXFL4OS70MtWr
kDkudqcSHa2YLcoS+aCKKp5WQkGGpDwUihXdAQ2fKr3wviNFuHiSrS7281LMKPr4WJPgVhCWcFbK
6JEvVnki/UbsO49cvNJEV+S3JE46SfcG2oVMZFKr+6ao1dtmSo4GVWix6ASZZLWlZntg4Orep5ba
iwp3SJVkeQFz+rYEJ7BxnApTvNbjcftxTEYYxBiiqhaFSaxP1EJHF5h5GOsqw28HkxJ97zHJGqiv
oHIUyUrJFeNeFI5y6xOi5WIqOi8APzaxwlLQTl8sxZaNLRaG8/rRyQdvnbooHacBHwVCl5J1iCws
bBu8xlrXtWFcAe7FNoGyehg6LzQGt3YY4sIvWYTC5q52OxvhY7cKMrr4jKAgBzZRoHVSW7sgUavl
PIT4OShDEoTFoZYjitapjL9RdoXiCdbrlXCaIqvdOkbtLWewfrBpqvUkUe861x7OdqN/y4Nx0Vq1
+UzH1tlGMLjXH0gIM0dQBs7Bq6cMxgKcYjKAjO1MeQ/Th5FLeokji/lUGqSFZJar7ebDmk4MNn4S
2RGh9VQF5qpS20NhDuFeo0w/CQbFARLqqqiYD8KGICojZKhwuMBh0ipGjjyjypL9jH+5I+wV3EIP
85Em0TAHf+Olh0oVM0VjP5c/8wZT231XFNXtfERwXLOfWBVhQ580zJ6USpGm5wC1qnqXp95AJnxV
7spaU3ZVpd8bqmx4Svpen9XcXY73HHt1ClGgxKBK9mbKSMHxmf7wxcJlbU9nAt2ZPJw30LMM4gAx
jDNGAoNdQZ9vvpWSejxF5H/fftxmvcuZLSv7eHJ+RUtD36Y3cjsf+TGLi7ElUSGc6MmqIkNaNwTE
bvQsiip6k+0Kit3BG2hTiPL7xTdfgTkyJ/qxUwYD43f0gixchCQEd8QqIjczzdxF0Dj+NSFb5GgX
mE9C0L3OD/ld3W5oT/HTy1fMTxhKpsJwmvLN/Ni8gR1xNhDO4nJbJJh/isbdppjhDaWgg4k52XJC
m6kTpZZ6t2SCZQcuv72CcIolm0N8SEfaTE+D5xGjcYRymLs9ZipSlLmB1o3Gaca6JcNMjFF1MPET
RjFYvpquwNxWSkhgXyXLsIq8fTcE7XPG/NGW5CWEmXOdif9p1h+8iuYBt1L34FYmZaSuNys8Fe/t
DsNhal4ogbjT5LjNwLzGnnmfeta0La0KyjwwNm6VchN17fe9GtO0HYb8CCe9TeWJHro4M/EslnaJ
7NhPZv8U1mm5dUgXuSnzfjh9dE+lWH7eE2V6VX26VCYF4cdDYULI7MRibdUYpbiV7wpXXO+czU5E
ZuOd1aJbNcINb+fH542iaCErUCrYQvMwBAlpQaha6ALui6cgzpUdjUr1TcmHbkN4OjTDaEhe5j3i
KtKPvY/HBCMvQM2NmlX1xQxBuWuKvTXKrfAzUuRdqWvVlhaPCtex2yhj1r5MoetJKvR4zETVnXTb
aZexUatLMy5hLnjTFz1DYTEP6F0EBwbvbtZ0ySUsoHD29j7VPGfft6Z+auVm3kPEk56sYvNxMETG
CXsggohCKG5iVs+GRuESxoHKckbzqjH+Yld9fjKdvNngzd2tSAOkPTNp5hLgr6Bfr6tPo+XaN17e
mIdocJRjWlQa0AIhEmPSPk1Rr+/0sGaEkKBSkJngOzos+xyg34OVuO0sultBHXioCN6qzgHIR0KD
nsZ3d0Z4x8BcPJsQ3l26Jx8yfSuxLtOU+Ne+atfE4WmHnlKtXIuRWaFWX1kJEBXiskCKcQ+40Rob
8rDcGCygD/MhZqZcZYON54Xs1w5Z/MWPjHjtuiWsdYE8FNtZQovlH1fpFh7aru13HR2ePx7SXUIZ
54WwWloI7GTZB81c3/UhiOBc+M2P9bFDRirGFZBxyBtDMNT6ub5LwyK67RIiU0GOVIz9LGPvmYjl
B9K0bz4adPMxAxdIrcpPlQWBudVcfTqath8B5tLTsBPmnHTs672RJ/2tiVN2taq9Jl74JuzDsunP
eIAlJ4jOZ2dM9JPRGYsfCly6jNF6OlcDSWtB6OKhIntQM8A772WOPiKTgHUj5GYkuXppqq7kfhWS
/ZOWPosYL7Tv0dCKR8eW6kTTvTczVX+ciu9HuWwpGWo3HK38G50rnBds27/V/CnDmIhDqpS7dNTs
qyqXcGluHlADePd6Xvr7OINYmHnSMLKMnA28lGoRV71YecmEhKQTMgBNDc21ligIKaxco9BL0aQZ
rfX92KFuWZuF2S20NnbOTsqCL1W8djmAaZ7nx/D77HcqUAqxYPKx3B+o6TGPVKMczjpTJl/p1ZhK
JM2G6m9jxf2+1/fKu0ODYks3qF4CCbovAc1oLSPAgMKhu/Oj4lD0Rv46prbDfBlO96Ez4Q8ztt1a
gSoLDtGpdxBeoQqUAvaqgd9z4lrnOI1hY8L1JkTJikxCg0pY2W20hj6Iv01XkIYEveTgys18OG+m
sMYdf/LOmNr2R7fxOnyl2SM1E+emQh8OXoZclYcDdeiPimdDKpm9MxRCMOKaIG21hNOfezWZKP/e
NLGunEKM0Y4N3SbCJHGLlPZ3WTFgPA+dGcNvbfkx8lpBfpzA2j4KLqRBzLEqMrG55GrIz92OklBI
fa8tYJBZ+5lCU2oUBBqrOYNgv0tNPt38cNxlrNZYZbjt+DqWrEsUO9cuBdfXInccRITmoF7mJyzp
lGeUjb3747HBms6G47cglQS5QTASi3ywqzsdZ7qbMNK8PQyIehHnRCqSL6c/Bx4d5jjtH5iMmrOV
kmYrH65IQ0blgyIcYvVaZzZ9xoF3J7AIeGtMAKNRd/wzNZQN3Sezl7B/4re6hj3EFBpEMKAGfGEc
aS7isLrdlHnr7CtLDvOOBChJf71X9JLR1BqdV6PxidRFFWbRrHRSopGCfqC5bRq0nmOCw4eSJaBv
oALXy/is2bIRpGcKNjxU9jUK2G95/BA0jXinwQjHMw0q2MGFtbIaQGicc4pjyRJtRcJX/0h3U2oI
XfE+dS+Yp/jfhOYgWynqz17Kqjuhk4nMKZ4uOqHFq8BgOTvQXdlwF7lHb7LEtsGJcU93dthjzqJs
CRMdIClb5SbyCHpgKebQ/BiSi92xugvqUc5m2oXuNQafQa2+VLqgqx03725EdiYWOcGNgVE8fDrx
niblE3EAzosaeiBidIIfQqcRy8xzgzPoGSwJitejjYPeHsG12NrdKcsV76BEUALHsTCO8x5luH70
CQ3azHt/PBb+/Jgfm9YeMJMc3CHbdSBYWzOyhttxsImzmbT0MaDDDRnAi79ivk6jZMAFcsJcxo8H
7Y1F73AjlCG/K3XrLkKPt4RT1t3pEQ1x3UbNwk3j7sHL/S32Ig4Z0pjEj4Eb3JUIjkcTRbxTN8Me
qAuDYZs6tYfcwvWvohZCadQUrn9VSy5d3BnSj74fq55eCZXLp1/+47//6+vwn/57fs6TkVXmL1mb
nsHomvrXT6b+6Zfi4+HdNw5NfCSRCTu2YRqCIBTD4Pmvr9cQ9+dfP2n/x8QgubI6dFiG3WALoCTD
BQdPoguIGf+iW8bJBZr/TQjygVpRf7UcgjZc0y8ezJ7FiVMQPhWUfbNMu4zD0M4euirAichM6680
BZbtUCbLoPWLk0UDmjCrFpQjUe27XJmkGXdTv9Yl0s06L5lgDcRQIFL9QpcLPBx7mtc8F7ip+t47
tMTzEEYRrWG/niCeYbPtoJ//kJBH0Pfgav9+iEG9fhig6Hw8a9o14s1ZsZzmPT70kqE107S6EMt+
mHY38/f6Hz99sfX8RX8l/gS2OFDFz4f/fQpJQ6vz35r/kv/t3y/706s27/nta/pe/+2LHvKUf39+
yU9/lrN/f3fL1+b1pwPCbsNmvLTv1Xh9r9uk+f0Cka/8f33yl/f5rzyMxfuvn9AmZ438a36YZ5++
PyUvKEP8cP3JP//9OfkRf/10X4W/HF+z+PXP/+UdO8NfPznavxzb1HXTctm4um1++qV/l8/Y7r9M
IVTHxhud5DLXcj/9kuEdH/z6yf2Xo+NX69qW5lrcMKr16Zc6b+VT5r9czXFZkZq6jYRa/r3fP/n3
W+PjJ/ufbxWNj/LDrWJxocv3pXJ2hzfhuPbPt4pjw0OnmGxXw7p9KtbpBtB4SaT6TbHIFtHihy/m
f7gx5R/74778/WSIrkxdCFc1nZ9PVorOZRIZxhWcQ/y9gcx7zKnMEc8g+ozZPwwD/8tn++N0fL8/
DgMKNBOfRJdx1S+aJQ4VxgpO+Kr5rV92mGyvos3ffzpN+8vHs/lZYJ5rum0bls4v/eP5PBVBtG6g
IDI2w7HdKCtk8mt9gQ330tz9/bnkn/r5m5SnMjTddVjoQHr5+VSVb7JAa7qRVDD89O3NRFhYYTz/
f53EUH8+SWNVaMlUdVzJshnA96ZCtzuYt39/Fu2vV8VPn8WQX+sPozX0BRr9CVcFEtYQh7sF9jIr
/1K9lAtlES66FZkQGelE7ySzLP/h3H/5HpkhNE6vWkJ3VDqMP587hD3qp7ZRrcpVt4R9dSLFa4tI
8Kxd4Gitulsctf7pnH+55f50zj/9diWNOaRZZrWy7/qVsco3dGA32oJokIWybD/G7J+G7B/nwr/e
BD+fzfrTjyjwWW5oKlYr+p2beOvv3UW9NPdYPy6zhfcPN/hfb4H5bNAZDcYS7nH52X/4LZtO7ep8
6MeVY6mLeCBzGeqTp7u7wYYwiCakj97HBI5ApzxXIr/+/c8pv7mf7oo/nV3WBT+cffIKLWGImVYt
Z0e/tYSUZJTtqg+LBXTom74Qawcz9L8/q6wm/u6sf6o26tJ3LQSMIMmDsQoKPJrt978/wz99rj8N
LCNuWSCN3CEovhdR9oocA+MBh8aqQVPcWCbxYSp++/tzakwxf/ux5PM/fJkRixfPDbUR34S1Tvza
MiX8fVpZi2hdEUDmNftEf9AX6gMpE6u/P7dh/2VMMPGfsoU7T4KaPT//w8mLhNVLiAnHKqqJA7gh
/d3fp6AKGx9P/107FBp2KZYdXErGqA2sfBgrbtLvEwdwxMQbCD6Kp7zRJY6f8OYyd2HU0g/uyeG9
MAuN+nJCG7KD+2Y+EDfYf7actiy2AJP6TR2TlyDcKF2JqVC/jJVBbW8mgEVOYx+NKse41fRJmKDG
RL+VNop5jOEThNu4SMs30FhgX1TyPRU0KR3I34sUBkGRV1W01FQCpiY7JLk80bT4eeQDrVi8QOkV
rAIujjMJkzZ+gz3nSKYzy2uoY/miNhT/ik2rSx5VgoOQb9m9fYMDr4IahBA1MzLBY4lt/dJXOeGE
vd8vh8HLL3S+h9chylJ/12Jn8T4ZmdOu/AxeER+DzheJU2mHV2XatTH6GtrQy4A8ivIRMrlrb1TA
0v5gjiqvHE0Xn6BaMH7dmJCSt54+Ifmqc53Gdt8Jk8TsOluNjo49UOMSGp2Bo+HsgwfXJR3U8JUl
EiIYk7hCn24Z7uM3g8CZ/gaPI4EapjO6c+261Qu8VJ+UyJGl7g1dmFFZIO3J80XUkI/cI4Y7VrY2
fAFEztaqqudXr+VqpMhO7sIaNvtNP9nl2YH18X9JO88dyY1lWz8RAXrzl6Zcu+npme6e+UOMkei9
rXr687F17lYVi7eorSNgQ9IeQFGZjIyMjFix1tOxUIUX4LPIi2VqsM14R0OYJKSq3acqvlVC1uok
gjHYYze2By1k3j4xxwK0h5E9llWGrEsiyS6FgtiT/dJ0giaM7lUuRfeUonBaQTpIZ0SqNzTxSsDx
WQXFr1J/0aF7fQYAWT4ZQ2jcN3WtouGFWCINdcMFmyQ9+lpz+uIfA2bwK2I0/arkTY1EOOS6o5/K
TMqAqXRBDRvivu6TCXdOOe6+YkQTPQvIrhGfaOgLDD7yqMDgE0hXTd1Q6DImWZfYviJWmmeA+zf+
bI58Cz5uMwbdax7zf712sPLntqTpCI4GVng8OujEZqmLCqcCtkRVQQU0HdTnXmMVprzLtBjBmVho
n1Oc9Xt+LEOvahlCrZh7oJo5wmmZlKb5EzRyZDqMKEPIWzcN7CZhbGwyBgdMZ/AD+VVgmCx8aJNg
QERKiMk3x5oeBwjO77KfZU+EabQoCau2lgXRnXL0kVW02tDrBBOR15a3p8I+ba2WEUR6CE2+bfSG
gSg6mQag7Lqk7CajRoH4Ugl/p2AYnlrH6gtTuhZILUGut20eBw/MHSlP/lE6ecfekt0TwCd+t1UJ
bnLSAPOlTF3SFKA6TaclFfXjBj342hkBOL42Aew4pdQPUFsX0r6Qo/I9UoD72r2OmLSfxQYjGQaN
InrFd2n3Zyh8stTdSZQfrM4wPaYY6l00dL30EqLOHLuhDhczrBvWLumFumBENohSRyrk430XmVAS
ZCOq7hUIdMTT4mL4lpa58QWVQCWDnraxoCEQGS/QmaX2hZxp5t5kRskJ5ZoqF2NZxy+iKqt4dssY
0zBkhxhdnPdGkqM/ICDRDwFzGMAoAxlmkqPvVEMEW3kdT6ToKU/2sIv/qJpOcSNfqbbANQSQWOJA
5zrW5MdRHxQv4uA5hdAbjylwsa1qJekuh+E0dYQoTPM9dZ/o0wh4QXBllXKDXWotGleNFYTMqctl
bHpGzIM7Mo7HXRxaA3Kt0UD7Sfd5jyfl4E00xxulUzVHyvynY3tiK+RTvVXCMD/I+PW3eBToGkZM
D4onNKgs+cSJiRElCblynCIXv6A/mX1HsCJwq6YZDkapPCjwgSPQDbD0xDFxS+MYo6ebdKDzalJs
KBSguipODPKkz0oiI+6SSeY+LqGOZrbnS3MMTKfpZPQRTJ0OjHkwW+1bqdQM6lISdvxEVXU3RIxl
M8RyvLEyk6MrZuZB1HumQuNce/bVAuCVnmr5LxiQuk8AndpDHFvQy6mFem/1fXJILEP8lFsaNUwf
CEfjI6ukluL7KPlHAm9DLjlUuavmBWydfiq89J3q/2nEBTAiyfoTLS7TiXLYDKpRyED195DB+HnO
FExoMBXc+cKBN+po+5TvGBGVzJeiAslfj/7nDo8Pswa6irB6kdujBKko9PYwAVZ0XwLzIEFk42hm
dRLQzLNqT5Kz2FY1Np4maPetpz0K61GZI7YinmIV6FcWGX/4DD5y+qv681DWw66NaNylqhDtZGY/
R1cts+D3qLb+XcY1+tNn2p2hD18XlWc1yIDjphEcCQ5OD3hoGD+p8cj0W9+kbBwiJMpwtBs1rR8L
WS/dxBBKbzBqCXQKCAvqROhZFxOJ6wkdL+rn+VeCJCT+MXdNBOTJoSJILSUZ4PtN/WEDwSR8gSEi
sxMT3XEsUA2rokNdo6wE6ae47agXwo6BOnQfqsmfkTpEjzQzGayDYpIwydvxZwe17HNUK/6rgSLd
W6J1+q6pssYh/DVek6aiF/Bq98wckvWwymDxkNpuo8t1/HgaTWCVURmGB1Dw0EiDgomDzya5hTHR
jWWwp47lW4uC52OMptIrZz1Bz0qz0vqhYqD0E6WxwNroQHacIRFK0W3rjjeIT4ULgj/DGHcdg1jb
oJLlvVYgAnWKy/Qn6rog46FBZrxxEBNEEyj7uyFtlAfmXswN7QAmRI0SwW6pbcZdr6C7cSzHciU1
lKf3yizbNlVTJDjoTLBa89eiVRmpLEJG44EaQW3CpbzN8ii12xHSrTQuuUoeSZLgJ3uKnqA4e2nu
bmen0mV5kTKGpppMEZtTcqrrkjpLx0l8htbILM7bQdogkcbcgS3uT8/GllHibfsNGb7bFhfyf9O0
LFWRVJ0izbywkHWWyEgJhQxRgZMJYaki3WeatjUg2wYejRSxcvx22+TCo+bC5Cz7r6U61nP6FJ4g
AIQeBC9Dl+X/ZmJ6A5zl+CR4gKmPmEgDWDvNF4uK6W0L0vR8nzsLJTJ5gsgoJhXhSxOtAjehWGBi
OKgH3UkOECFsTbeH297WHhHvsKfyTPhsoiY8rCxPXtpCdIANXTdAOqri7DVKFYyJ+TIiUXnqXvt9
sAvf003hZFvpsduOu1+NG93DGuiMX2tGHh8zV34zPqFTuLIHkzde7oEm4je8x0m4VfWj/HK2zZoF
bklWDZznEO1gtW++R175E74zkA8b1LFV12LK4udamWPRLEVPyzBNzdLkWVUH1nI4nQbMlgbItDZ2
Y5kZJlVeW971LrO8Mzvy5Sc+yWEMRQh2BodGw29pg6bATnWlw+Dqm/rwD2pG039xtqHk5wobqkDC
K81XVibyMQCqx9Gg23PQNt02+K58hqUXutB/UlZctGeKmi5RqMVrZk5c6QEdQksjB/e4Dp3sgA85
7cHaFu7w01zx2oXgplm6xEeDEkKSQZRf7mdkqEjIQwrmWeAv7YGacOAlDjJl42H0WifZrD32r+sM
lwZn0TTRVLg3AV95OsRfkNe4CMc1QrIt4dy6fRQWXNIyDVlSFR4u8MHNltYxHxErUnX0Wu1XBq07
rw5UJm7bWKi3IQAt4x18K9nQ5Zk/6jBgM2Y9Tl8LgR/qDDvLUbbtDxgSbYa+Vj7XgvdfWJvFGOZ/
UlMFdeOdOoCc4p9Zs7KeD2+eefuFhdmmDbQ3667FwgCWoHaljfmQfIbpog5tYzfuIgeJx/QRhWr/
nVt3091Vq+WgBZ+EqVemQ2GY3L1X1W5EjNWjfyK3ULc+pXWkYb2UTppnbfuteBc8hQ+3P+L1rmKP
gS6aK/pUFp6dOBD2A6jcAnqFiiEb4UmJXm8bWPCSSwuzunMGR4YJ6okU4rl3GU3d+d8yR7UHFw7e
3Vpj4trvL41N6cXZDeAPIw9EiacTKorUeSw7joCVD/uVNV2bUc8zM2W2azAy+EkIZweeH+zKJ/ja
PdMV9xBAObTLbfFO+5a93bYpXwePS5uzfTRTEOIDmjtkg/4WdfOHdlNQF/2R7FK3etA/HaE2uqOS
ARzpEDg4qZ3a4kbfQDLJfPGn279GWtuB2UYz+QVn7qDmXvnLeDLem8eMsXsbyK9hn55hNotAAMM5
Yq99YHnF8LxTo/ZWl6DXzAF5EJ7CbeNNZanH3OWd6cBIWtnhr9hliMk+OQzgyu8w026Nvf8WrAak
64wL2hz6KNPB0VVtXriVUyPJLTk7ejX0FA6BGAQxNM8hAGVknU4JlY0xrdyVjb/qvGmGIsHahRoN
KZ0izza+oRevSh3kP6jYbWRHd6KD9mhsBa5/c61ddf0AubClzBoqY3TS/VTElrpt990Dbw5beAh3
4k5fsXT9US8NzTKocaRB4pcYGpveMTOmxD8Pg75yJy50bC6tzO6rDnZPpFpNqrYHeF6QMEcO4zOn
9R9cVqu2ZrdVdzrGYTlgiyFCf9s9hy+WA38aGH3ypmolNiwE8XOfUGYXV5nJKAoXbF/qfx2TZxhL
bjvdgqdf/Penz3cWVXF9NaQazMblLzqQNWbryhKOm+MnU6MmAyzstr2PQ3x5E19+qdmTLPPjrvBb
YfQkM0ZBwe8CJ6whnpZbiVqdGPs0T+v+q8kosE1R5SEP+8QBVv9HEZTPFFQQOIWX0skm1YawGItn
RWbQF4r4aBKqetErpggEASislSJfkjNNBFKqpuLMvAYFEiQuKl39whxNCDFH4rvS8Zi9hRm1DevU
ji+dUsIBImmAvsUCaSPUjfcBSjY2CUS4LaEP/lMrkQm7vSvSdLTnuwKIgoajohkiycHlZ2DMQz5Z
MAx+ZMfZiYyrfIEyPnQT+pz0/KDccq19v1U3qRdshC+3zS852bn1mZNlfl7EAnPFHtP/TBdFj0Kv
/3HbhLRmY+ZopxrURix/rBCMeWn3oZ2MtuFBo1S56rvkqHC7wVDm3rY7Xde3NnbmbmIatOZxDGjl
Jr8q0O1VheywWdtpxB2GvNJKIFozN/352XFKoqOVm+BAvLw+bQzq2eWRyQ8AfMe3IKtWjElLQfz8
u83yhorK0lClWEMbA6hGsu02wz2ygav99+sExVAVKjdcUKBsFGvmnrT+AlQ4tBK4XcQYSMVQQoCO
XnqsgG7FK8ta8JQLYzNvTNBLBMqeN17UwspJu+hhLLTNbbdYsqGSjdPbN0xVml+1JlquSlgbjadb
j2oQ2nHz47aBhQofLdK/Lcwv2CwelWnyrODbBDs/+R2Kr4JCR0N/1g9oDT+HT+C+X6NPAUjHMrOR
CujrH/mzsV/5HQv378XvmN2/TaT4ZqQhwDc4vAR0G97QF+Ra9W347XRvvNMId30XITfIiQ33Pn2U
vGHT/hAO6aHbrfyUxU0nHCMGocoAGmc/JQzKOO0UvIg5b0hQrF8EunwDLGavbKDjOggUPuX3cJe/
ll5IUes520ue9DV/kFdykmt3NhWAWxIplgSX+Uc0Pjulii90aYSgkGdYX9VkIuQE+ksgGoeV23Uh
V7iw9OElZ5bSIOM+sVgyo7m74nmK59pW3xRP/+aMXpqa7S5cPD29HKX0AkubxM83ZuQBXd03RrFy
W11/x0tLs2RLSqFJZUa09BoJKA49g/jUrJhYqHle2phFnKKAvi0b+US1Kx/8bful3ESe/y0h+8cr
tpByuZkbfqe1uXZjrK1u+vOzT6bFfqCZPqvLQ+lVF6uHo5Gt1d6vD+Xl6maXYZG3baTXVuH1itMj
+POq3UWH/M16MO3sU/UU/zh509Pm9vlbW9jsKixFs4+raWGhBFaANIycUlmrF68ZmV2ATBn0kVyo
nHHd2sll+4Xr6cvtdSwUUi53b3bthUITMF7M7nVOTymHirhHNN2Ojmk3n5KntdLe2seacrczh7B8
EUE0nzOs6MhNdo9N5Cnd95U1rRi5vi4qLRsHrovGkzYAB71Y2WnKHpiJ4fzVkRl72mtbX16Jygup
J8heS6PWZ0qSIatXy0PaBFaD9sOy8XT0qgO6t8kBPjnSF+9E+e8AzTYwIvhO7GG3VvxbCMYUGHVu
Yo2/Ux++3F54hSQUXye3LKDwmdiN6dB9NAbfV/Z4ihmXuSBtjDNLs7h17ENaix0xBXrZZ/PQm3ax
tTwaGF+a34kbPQn3Kwann37L4CyIMRurNkLNR52q+lz69vgGtdNG8YRPa066dCgoK2qioVH1nm63
y22UxiTVg6GkHbJVNpHhjDv5W+9M5XXSGwkM0yoOeqH8Z16YnAWU3tf8I13S1mur8QdCVS+lWG99
q3kslPx3GKAxEAhQ+cMB7MS+CM918qjHhXt7kxcCDv0LGdw3zczJjy/XnaUFYlOVPHqmcYy+MhQX
PFkdGiy3rVzn9WwqahnkLhbt2o/S1VkMCJQh6ciBkVCSju/Q+j+eTPOtCdW7BLJI57at6cDNvMac
ak6AoqFjposxW5Es+j7sLK031Aajxg3N+edEe5Vpu+mPo/Ve0ue7bXFpdUy2TbhTUlaeoZcWLT/m
1aKq5Ii8/zK5ID1E/DLpjDdRRV2i809rIXwK0Vdr/NuiNSs/xfAlpZVetV6/yb9UAcwftsUYyBaG
SUc5KN8HN3BiL4diCr7f1fLeoueeLdiaxZwQ0nJVbvmc8rb4YWym7gZl68hm0Br08tr2/n/MgTMk
wvKMmve+BNAYY55JradL5DLaLnsQnKNlKwarnADMawaXPEgDWQDklC9qzcuXQsB4rC8c8dYCCYy3
hA0uih/wfQFv3CU1tW1gPrddaHGNmmxNFwn/U+ZwAvZTKeScLYVorNxnXrzJf0IEsUXE0Es2vrdi
bunYn5ubxR51DE2AfmxpY3RQFhwRLEOtOrIZU5nmdQXoAtoKco+upoQFLHPY1rEQvICMgn2wKauv
ML6cdmah9Gsbsbz5f2/E7Pj2OfW2VvcbT9xqqWP8Ujb9l2k7gge4q7bwpL3CA2UcFK94yh+4UVc2
ZiGRMM83ZpYcNY16yipoq0HKG3ZhTxMBNHdpIkydmROpul1v1yr3azZn8aM9SYHeq/XoicIb8CEE
MT+XwRoMYumLT40zlXf1tEDlMkghixQj9Heiwyr6jd2VwgTcWkPBL63k3Mj0I87iPDiO2Egk6gJN
JX9BTw3GKVjS69PKA2Ah4FJNoSVnmqpI2jOLP6OcFrFfViMyOlTzsuy3GoH/jOWvnRkAU8v/zeZd
GJylPq2cA5etYo6L3hyEBtFL2Sh/3Xa9hQ80xTadvxSgBfMMxApbairHE7dIpv0uckSxG/XTbRML
n+fCxOzUh0VfKEirN15/eszlX6XyrdC+3jbxcb3OrqYLG7Pzm1sGUgJV3XtG65R7BeYkW/xW5Y78
W3yhDOwVLp4XUyuww9XCxKJfGBI0kYRvbv6Z7UIRpFPgC42nZHDZ6NKbbqo8BtLwZxDmDHk3wkq4
WNxQg+6jTvbEoOn052f+DhmExHwiBse4/hoWqkckrey8h1jj9rYuZPkWJ/c/hmZfDjGRVi4gSfTC
YzR6ZWf190olwxtY1kwaR9Uawm6p8nJhcLaVhjQcYeyVEPmye5fRByc4QEdEOnzc6d7/bW2zkBs0
FcSYEOVBkCg4LVdrLf1IithJNf9w29JCFZ0ewdk2ziKtqjOZVAuYqt18b6G3vCm2+d3UnLYO5q7c
BqszekuVmHOT2ixVA4sSTtQOsOq7KYyxr0zp2P7+F3nZ9nT4a+ALeLVdbtcKMQuzO9NiGQ0E2EXB
8OPJc+acehFHjI5imaHj9wQ6MmZQKFbKnwBrxJ/zytE3VWgjffuYr4SypdeUBb0Iquwqf5PNWYAW
65CefJFN+ekxtZM7ukv5BkUGhyEAAOqFm2/jf3UWJ5iZyBvjGq+R5zLkxOgieDliFLoUv9amDEIF
FoyVs7gYqM8Mzfx1UC1fLX1EVmD/u0ctmEaaWOQrRhYjiyWLsk5CSEt7FlnEoIkFvQjIeeljJdCd
W2D0fH0NVLq4ljMzs7gi9TBwqhqCrZ0U7CH9uFchAbp96BbeKpZqaSrDlWCumIK+jJGwHRSopnDm
DAFSe2Mvn8y7tqlfzHCbB5u4WKsaLC/pb3vTn5+5fVwb+RFWn4aXPPwQ5iE5ZAyQwuR4cmpx59uZ
y1THz9trXHb4s0XOPpfVQcbql+009YvDZx608w7qd46S2tMU9b8qV1/s6uzDWWWIzvNAtqClsaM2
nS0FTzVq8XKwtp9LlyrMOPLHdKwpz9/uMpNIzG+Q07WboyMAKQExW9vaptm2O5GB8W4reenBd4QN
ENK1ILbwGrA0UF+qzDiUzuT85cc06lCoJB2VsGGQ/E/SsWp+Hk9B82dYIy4GpKYBxyehgWpLqYbk
2qgJ1eb2p5UnE/OERqfVQTOK6XzVmP2EXJCjOAm6vzpAVuhBJB2YbugUz7lb70MnJab+GtHMQKAV
JTbb3OQQ0uq8E1aLVEuf4vynzFy7iJUoKFg07+56397LlMQQN9wzubbvPcUBcrRF+mW1fbkUiwhD
ChhqA+XveePJOCJjBc8iz/30DR7cUuxstXu9vc2LeeO5EfnyS5vCsRatECOqhrJ3eXxB14BT2z/D
sOEKOeTgp3oDufQGCucn31BerXTcWVmJKHmeP4S58jjmzTN6H2s5w1L8Ov9hs+8/CvAnhwnfP7+P
vySfZebSk+fkD+TiT58Ra3BaB0r8Az9SYXRre3tXltz/3Pbsg8OJCD8tnVDCSrSTdtGWGXFP3K2Z
Wf7AFDoUSma6LM7SIh1KHb0sgGajePtZGRm47aOd1f6Li0BX/mPlox1/FpjDHJqYMSUwB0HrnPLs
EXJiTx2OXxKhcjL4Ruysk1Yf9Muf72+rs1QkCJFBZYq48eJ766Vvt3RL3eAgfkq2A2oPjnTogDpB
Eu4JbrW7/fVWtvWj5nO24MBCDl2SUO04SsxXSqhPIZqdDc1KqrBw+VgGZCAAY6Up15oHySwOulBp
muqjTn5yGxuhq+n66dyjWz/Dc7qyrg/48mVIxKAOCB3su8YUzmxPlTBHYrCPSk9/MLeSCxZFAYnr
u4wzUyNRHOlr8NC41T71QvQKXc3l6DyskRosBObLXzGLGEWYplZmhfT6SOalX9Fj7CBV9yi5DRA2
ZVc95G/Nu+DoX/o/q30G4WdrIxK51mq9PqL8CjgT4W9hzkOfnx0z0q2mMY4VLWrI1Q6TWyHxswrf
Xf7If9uZn55kyJF4QBkAkorTRnVyF3pk6GKd1K72KgoG9loVdOHlYpG761DP6IAOpImZ5jyRCqK+
60v4rrwIuOx37YlkdzOhDNoDMtFxa/fO4CJD8TPl2llzsSXjFs/4qan28baeGYeyPBVjS6HJWti8
m+AEyd10Izj5XbyZ8rmToxe25tTb6st6QW7hMrLIpxXdmODmxMOZdR+yBUMr1QLXmhhBmHX1sm1j
x+5fpgn6z9HTei9v4dVNYW7CsE0puaHPm4l1HcITHGF3oDUrv3bbbKtyjKNv7bZZOcTXcfHC1Pxd
qqbomqPyU3hy99nvkWnyfwitv5PVX1b1KUc+73YsvDomOkgR+LgYlxEtNKFm9QSpD05N14F1j/ft
vtn2u2ET7rLNGkjm+svN7EzLPou5OfRmjJDoANa+n6D6KWxAx4w03yk7eiSRN/UrkaBh4ouxD3eV
+eQKUTazPvObwR/7tpOxHu+Lx3zT77pN/thSVlgLftfh4MIS1afLdQqqbjDEgqVpGqNBBZeBJ145
kZ2+ThM64k5cjQfTk+Ii6s9MzqK+dFQTNGf4hINTvHKLNU71B6yuoJ9GZ/Sa0vbf6u169rlo1lB4
guiaLF7VRccCVvg8h4CoHrlTivAtEPvoXsiFaFMWxkq2d3VlT2s8Mzb9mDP38buJCXUUoFTy+30L
Hee7VsEXHA+/bx+HKXG72sszO7PjwONFKgooML2qyDw9kzd9Y67kjh83wi0b86OQBDWoJihpxvQr
TKguNLDbo0GCDcVH2H4v+8ipA9GRQ8W5vbhl5zxb3ewYSGMVCVKGc4qlY70oG/NHAxEWMM7TjqED
WoRrB+8D33FjrfPbERL1qEzQafHS++F53MBTs8sYt94Vj5mHqOvGdxIbXovp2UZu9CBt9V8BeXsC
z1l0fDlOYChvrad3FWEvfekj2J/5kgwVw6CjLOj1zfPJVDYlVDW2hDyicnyRoa09lt232xu/4r3z
hDNNNdiPCo5Kkt9pEKd3P8Y1dqU1E7PXUFXqDHROjPk+tQdE1zxV5Wo+vd9eyJoHfRRyz/YuDE2T
KxgzrQvy4V4y7XAzxRnJsV7Fe3G3NkO0tCyetwBnGfeaxgMvz31QZoqZqZxHn6Zn0ZaOVt6pytPt
VS0d+nMjs4RV7+mMpNOh96tfTfrJL8SVl8CagdnH6fowAFx8PHqSCoFa+22il7i9hOuiMk59vobp
J5x9mFKBtEgpWEN4n6W29h7tjl9hGE4ejgqzxJVsD/fFBr60+F/Us2emp294ZloLRl06RayudYsf
YrFtvk8zsJU7epnI4KEt7/7BPbt0+5yvd34hQOzVVcYwTRZkiKM6YW4rn6GPcCFj6an1UFF0ONaR
u1b5WsxkFN51YB5gE2Tm/3K5xzSDGek0WT7axdE+veuwhNjd8+mtvotQo9lU+7yxAbbsckdZcaTF
83dufOaqfaIOcV1z/iaAyfiFKUiKMU62Vzz5TQqc9eUuu+7fq525bnKC0UA2evK2cN+0Jj20wb3t
umsWZp7bVwgx1jr7WQ39ncKQjC3WDFLcNrK6cTMntWpq9fnAOqYhNMjG/srLOhdV7b8KwWtX31Ji
ff6lZg4KRl43QMoz/Nt0hx4EfDXe6Qn6fMrJbhroq7MmfT32458rC53cb37jntudZTAZHD6+qLGd
MhNw2l2Be6g2jFX7+LCGj1hb4iyREVSrq5KJMbQqgDN3n0WTdvL4VU8/i6f7eiD5TVYa5aufcZbB
lAjVwuj18RkH7gS77e2J48MAXdVkjvFj/QBcA0k/wtt/ToAxy+iHVjjGRcuRYxqlt+M9MtDm3upo
vaIUsy3/zH8UnyRpK/0pvVLFWgU9LccbCOVVGPc+CjuX8UY3ayVDV5Ok7TBGtgb25QfU9LvE+ZX+
sLaTLOsH2GrNfxeP5ZnZmf/GWcgwwRTmyoTO74DKePl1xVUX/cdigB1yW12DieNyZYHaWWrXMTl+
PLT32Q7qahfeHzRo7eDZ8lDC22t/9J+rF/FufVuvCUCmz3pmfOa8ZUYX/RRgXEagC6ZPaTfVEKoH
Ouo7gNcb1R022d6nlpFsathGC5dH1L54W9mDxW0++xkzh4bCPlJHoch5mU6Q72qrPU7DwPJTB0OG
uDM/RysWr8tzlwuf+3PsJ0XjT9f14By94nMDgkC/L7byH+NPiPy+n452ieYiV4n+GWr00qW4blvf
TisneTGx+3vdxuwWFWAfKsacg5wO1d4PKAaI2XOC3vjt/Z28dB4NIXehdgMElH+YhX1jUBCi6DoO
T9Jup96w7sfPbXN8HYzu121T12QMbOy5rdmJgRAyilFTnGaPlc00YN/fnSgCoPP+FG11YnD5WLgx
c46aQ0q0WXvWLC8VqmqGf+CJmzPaFIkJECXR2VErQTNDdxCx3EIEBd1huru91KWPp4p/m5pd2TKK
YEkr8vEkvYJc8SfKp46ZVM+3rVxjL9lQ6psGpWwDkoQ5bEg9NoNuhWxoutc2/QtSV1RVlQPEOF70
tFZ3WzqIlinqLEtVrSsil7yQe65VLrNBS5meHZw8H7a3F3RNiMCCLEukhAmYDHqqmdMPvVqhkIcN
Wg8e7Q4Uyw6GdtAYSOBysa2vukSd3rcLN8tty9Vgb7XcxJa32ov4aESPbbQyMba46LMfNEsnLbHU
h0bjQ4p6dCdkxndRQS319qqXnOV80fMM0piUkpv26GlG8X7UowNoCRemuJfbZha95dzOzCl7XQcn
kfyvtzQIrX30WvwXVMd3OtO4K2dg6QIBU858CQw58I3Na9E6DLFwG00fE+oEeA2sjfA0usNWfk3d
/k2iKJ04p8fwyfI6F867Z0tzk1//gPFoYX8nqnmqxhTl+SUzpyLAmU1owkDUb4Jd/4KA7TOInnvT
hVRwmz3F1b/hj9Il/jKB1unWB6j/8uYe61AdgoCCRmUOwG1+JF3qyWvP8qWFnRuZ3dBG3lQnyZoS
L2EiOUTww271yLLDxFzBrU7/pdktcbGc2SWcZaKmZaLMdSiYnyjWINUlcx7Ql4gALHb6sMvGtRi6
lMqeGzVneWWGXFTaTt9toP7FRWEbxW4qxjHOvwf/1UjO2g2xbFI1J7gEg0lQyF1+tr7PB3jjMNly
L532BJu75KG+44rYFJsAmfCVgGcs7asGE98E/aRhNX3hs8qAoMF7IsMh7EnFFy14PBadPTIP34Yv
Q/f79vFfuP0k6czU7PLVtUSATxpTfSY6kvb91H8/hj+0NUDRok8yCYBIAlcFvcXLFWlCINSBhZlq
PNlckHA1wFzehs7t1ayZmbk+lbBA02MFM7Fu9xaMSqfMPg1rPdKlmEkf7+/lzBzimNdSIpfYGTcB
jQNwYJtqa3kAZoMv03zD8b8ea5oCx38MUtO/3D/gf2ZaGNRewY8/GWL1lhX6Sma5VF9n4m/it5Gn
8b856cSgjTLaEjXlvK40UWJMtidjQCLhoRTe0zFzulPwqvnCSy4LK3fCNY51Wt6Z6dkdhDi7Fid/
MReQ0keI1t2l4Ct7uCD8F0Trssj7B13RKcJfha8zq7NjZg7pSah8qNPEw4QIphu6hYACNGd4WMuS
lkPIma3ZOVOyYJSGAo/xv2oKw39I7UBA9wqs/FB/1u+izZrFhRTlYktnJ06KkiCVUr6mUb0bvuy2
ivTfJygXFmaHLdPHVlaOnOnGahwBKCeMu7CxrJmZztL1V7LotMJ4ScdslmtBnhyHVUx+MgESskNL
pxXak9WizHWv+sMH/7Yzy7f8FnFqdXrYTvdK/4UE3U3vjkxnxt9XgW+LURd8xf9b08zfreY0IKuH
56Hfcmj3vF8duEfMT9Nwb+GCr3zy39Y7j9fRUdbRV5FlxdIN3gazFaan8aT1xjSMXf2RjvkmzH5D
P+z+tyEYI1O+rpGuI0IyC40lws+qKZ9aJoXhsnuENdA5lWsYzmvnvjAyb4+JvTmK6CO3nvbkb/MN
uioFbdsJqjM1vhCK8p3g7fa6rhk8mBUGLgiGA85RSCJmu5cpw1CEUTzVs8wDFPEnKFZGxIEzuNDQ
Mv8jeggAN3wQWEYbCnn/oKQ2mbg8Cpc/YeY2RS8y9KSmvIHszjvR/JNEknXVNrbHff3AA/lffEuy
Hhok2hIN0cRKcFKahEGuQXfbGs1SM3/0/dWnzjUAi709NzRbmBZx8pL41HtwuleeVWjjfgiF+Mvg
Z8lGa8xSsaURoSsP8YT6jvlUU4BDp0KLUq+yRLS7E5TUu1PE1LNTl4X6yadZ/Bkibyb+WgVJwZOU
IxWd1qNltycTtbOsysviqa1FLfjvN20aDlYtkSoghIuzwCtAvBFJVdB7gQxNel7aSnCPoOBtb7wO
ikjBnRmZxd60NMYUvY7eyw3ZTrJfqSk7KWRWkvg9rRFsIe2xEPy4bfQ6ak1GIYmlrKBC2Dw7AaI1
JNYY+R00eK1zRBSukn7X/Q+kF1YMLQSqC0MzdzDVYMjqXOigWPht+YItGp/TwVwxMn2H2WG6MDK7
/UvRiPuwmbbQ/NmnP81k3ySCrZWPebACwph+7pUlFTkyxPvoXlw1Y9sAdduEfYsbkamBwQ3Hb7e/
zKI7nFmY3ZE5PEzWgHiDFwimHRzRn66+d6dtESok2kfbOn1PR825bXNhVQaUsDAUTkpApj7bv1rq
JfgTADgL1m5IfwSjv/KBFg0wOzwRGOjXQJnCSFW0NYCbCqc3Edb6QEpXLCw5tEbtERqrCRg4H8Tu
yyRtkzztyS8TZ8irQ22ZX4yyONmBGrze3q4ld9O4FhlWJaBecWaVhZLUx1OC8JeF8G/xpRgHGPlf
jPzNz6qVT7N0fs5tzc4P1PfxaaiwJeg/rEF1GUKzxbXW+RRi5l6tASoEU6lAwD0vyilh4tcaCE5P
85+TNHyPTNT1guw9SGRHVlBPQFzy9hYuLktRYd8GG4yG4Cy18C3Fl/t+kuQEOh9XhZs2n7Oo3dy2
suB2vFL/Y2Ve51fTsAZZFDOAUEp2w1SGv8a1v+gKZxZmlacwF0pT7SJkvOtnH+DpxG2Ywn4n+fwz
/357PSu7Zsh8x7NiAt14+DIS1iPp6r7OG8sOpHDvMzf4fzQ0ux5qv1cqNWRZavIiG59UARxznrv/
/WpM5AkQKLB4EM+Z2prhJLdRaHWo5fa2ZmV2hc6dZa0c1oXnGlfd32bm/DsNwiOdVGCm+NN6F36i
iNXHDgj0zsl/aE56yFGaX5sbXXK8c5szt0BnGhGIIzpWQvhZa2TbqNZQlgsWACGTuoLFZRJvXsdS
K4HRylxk6tbS0HYIDAkBYSNZ6R0tbZ7FtUDnaAL9Xo3mJ3lTl8cY3e78vr0XvQHuDndi1EDS4kef
/BOc6uTDs1gEwpjhTDT6+Id5eUkdWmaUdSP/3+nexhkq23dV23/qPh1XwVWLC1TgWkerlCL2FUZ+
UIWytNQccMeD8a7cM+3h6MgdBr8BcP8DwpCFSAvHDK8pkw9HF2R2sGKk30JL8tFVtHJtP0pp6OVJ
WD/mZLX7k6jFbl8EwU7wtbVhoSXLJuEdBNn/cPYlzbHrVtJ/peOtm25O4PBF2wtONZdUpelKG4ZG
EpwnkAB+/ZeUn22pboXK7sVd3ChJKBIHwMHJPJkWFOBPd1xGxkYjicZBuVRCHdXVtnkmENWyrJBB
qGW6sOzObIwQyrCROqNJE41hJyvAil14ilUwvCpKkCs5ZPjSqn2DBV7p8xoWpHZl1heOSutM5Hwd
8mR3tCWxhOU0oH0o8FXQB3UNZ7ADF1W5kT0A3Z93rzN52rcHPJlJTSelhg5ArIwkXg8t2itipntW
TNewU3qVnRYH6ei+NRLNAD+PfG7pf33O+fMvp4CRTRBy1VFxaDgsodTxodftSwnb2Xdpoc1AxxYD
p4B5er+MoXV2XEl0rIWtMIMSLb9+D4skUC9wRykc0Mt+fqQzBxtCchZGAtYJ6Hb+/MtwPbNEQsYc
/RyOfdskGfdUqPhqg33p3nOGJAhrYhumxjOPBObCJyNpXWF0csSDwf5gYbWePUbWI7TQ/GZvlAGB
CYK70hfgJrUXSeq/z9s8NExyZrNlwGYnEQObAjhftRBk5hF6VbO3dALrPw1sX41MZznvN/9GneH3
N4tB0akyV+tnu4CTRCuZstqGGSWgR4glaD06zGZJJBbYjt9CE3TWYnKvLz3q2Sf916CneResopRk
qjCdPKcPilE7QaGa/3kK+e3JTukTYzMqMI3CIH3yywZnefZHM3rzP47M76Po3yOTszpPywSjyMoA
fim3gG09N63D/3QBzMMAkoK8CjT7Tv2SYQSYukmLsISS4zrR7Q2XVpBcAoh/PwO+jXIqwy8zFQai
NupeJewJIZXU+FK0UczihVKrLwVJR3+0LjXZn2FvzaPCIAZgBC4Zp+ox/dSYis7niYIA4kwZ68hC
n9AfxoIZ59fuUaUPjclTj9V0YfZ+79Wyvo8973NfNhbGpW2xAmuOeGgnADLA3YMpFiQOlLANhvuZ
aU+bYGwiDTKk+mXP7d830u9f4GQjla0LqQsdDz+vP4oWXTUPZ38QCjm0WESNN1MvIXruRD8H1Blc
6/vAcyx8efJUETocE5FHzQqF85Ozd/THeSJyouzpYm/TvAy+Z23fRzvZZlK178G//8zapjDZzF1U
+XYKOjCfp80lEPfCOz0tGQ9QfyG8RxgX+r6Ol3XyQFPVa4wLzJDzW+c/4/a0SYLmWTfUSLLD2t6U
+kMD17tL+fX5jfJfQ5zsLmmaaegWwhCZ/MhL666cLlkzn4ECMTOo38/4BOoVp0gBXJJ1dGdClX/Q
SOtNhUX2suLVstD7ZNtPXNu1sQZViHrQFkyX8apJOQ9+DsZzbxLFRvQwzJUzuNJ9j0WbaQ43awpm
voH0gcPu3nG8trpwWTkXFrhMQlHGRoaLLPf7KIxPbmowFSWglka8LoPEbT14MEYwhv35ec4uLsjH
OBDD+xS8PhmqswbR5RWZJTmn+xLsW6gs8FCGOnwpLon7nt0/kUfPGpUQkEGZ7vtzqdR0aUkcjsGS
pdg5z+QhUsIxQT8dOgZrz9nAQSCAoIxWXcioz83b15FPwhP8/45OHMJspGm8qolXSeV6NZEXdumz
E/flAU8SI4XZTclUCH3qOnwYoGFYjL7GM78dxguBeAadxvkDw2XbnIknv6V/U1oDOJuVeEy1hepR
0rn7TpdJyDtluomTiQdEN8Z1kZhW1FcCt6TZP2JwhXPdOz3abKtJXDVuk1xKuM+GFAp9lqNjjpEg
nqyRsrZrK58l1JsWjWgd2sbLpRoUOpqzYoBg9hVVo5RtlOHVHlc/h/P8p083b2KCOIXmXlRoTyWR
rDRP4cmpjaBPWeu/t4bqEYxxFj8PczaQv45zEk5xnYGH136Ow4Nq9M1wbhWPgw49K1MEQQC/8dHj
9G/oTc0R9NMTnkRYOrEYXerYBOesf9ZgbqY3dVWu5vS3p9FgBpl5IdTOkOMQavBX01GMQ1/xaYUG
SrnofdDF+OlrmB/sh3pH76w3uht7X7+WizFMl85GC+Gn7Mehm3rWUYUy9HVz4YucvfJ8+SKniqx2
B8u8xsS+yDWP1te0Wujo2Ql6HxrJfnPfG29EXYAnF7mBeeEIPbeyvw59snUpJlMmbsBtKcNeqYxy
0Xb2jU5iCAnGh/9LdFmIIAOt+QTqD9+3yU4nkCDoATzOdgj8NruuAm0zLlHuC6vljCcPC0v1qsvN
X/ND/BZcECKwcRrYEEk8GZj2bUqHFsFVISdZ05h2C10X3f1Q220kIGMcmNLKP8iQaitYhLtHBQtx
2ytD9fbzKzDPfBFrFjVTYTUFcbWTLQT+27nC5pqgwWkL37vBiZRYOheO2XOHAgjJuMHauKrop9fY
Gve+lqqCh4l2UAvDa93C6xxx4eg5w9EHvcxGPz50uTSARiehU9laU+laPYR5mTxUiXZD1PwN4HJQ
EQrM3trAHXtvVXdoV15YNbaNKnmFZ3LomhuYOC1yzdqDPyGWdMwXrSgN778rrvQuIQ34DFnlJ+VK
uJekBM50yhhgxKKWCGk0lGVP6ya8mxpDSEhMEi8+SAONvVPYH/UWXTrgCdW+HWbP3X3ylkoPkmP6
8hJV6NwxArVnFBhNHG8gh5zEQCmLvkrAZw7hmhUVAlLvqgOP93ivZ3FQiTzgcAggMTSyeLOgxD6a
Gbuwz58JQ5gAu9j4UFKd+7C+L8QJwjLFMKHRgAw3k4EUrNIubGnzpelkxX0bYf4GX+427VDZVkHn
2hsfXY8yATXtutkLO9nQvNtA0OGSjeuZoP824skah4KX0cYkBWuBbfux9DsXINl/LKyHFg0o6mEH
m0tUUML9/lgptDPJyJCc6MpYHNGO225ErEAJ1zRlE/28V5x7IBSgAcfOFdrfKNNW16AW1UPEj5vv
taivjSFdcITIz6OcCwUbsJQNFXeI7J1Go0r6WGC5oEGVADOw7yhb/TzA2Xh3PgPeQWvLbwLcQ9Gn
0qLWLOeY3eqhXCZwEAFw/rV6/z+v/P8l7/X130Os/9v/4v+vdSM6mqTDyX//tqOvHQSfPob/nX/t
nz/2/Zf+dtW8VzdD9/4+7J6b05/89ov4+3+OHzwPz9/+E1YDJFoP7L0Tx/eeFcPnIPim80/+ux/+
1/vnX7kVzftf/3itwayZ/1pC6+qPPz9avf31DwIW6v98/fN/frZ/LvFrkIer8dCnv/D+3A9//cM0
/0JAVUWHCuSvkbm6CILp/fMT4y86Jn4G/dGQgzBADaKquyH96x+Kpv0Fms74LRWZONgU2CT6mv39
I/0vILbNbAQAw3Oebvzxj2/2bYr+NWX/VbHyuqbV0P/1j5OUn+AqiF4WtJvgIIHCo/6ZlX7ZLBwd
5MkJZpDeTPZSZl1V3068weuDKWDQgaLRZanuOZP91wb1jzEd1UG9153dJr+vZLSFZpD7w5iQJtxa
2PmHpXbgfrqEi4J/yXPGtL7X9f4czpjZCBZ8gFBh/j4cBVLo5hLDdd2a6Kkv4SroumxL3MRzRBO4
ebmMi2adG5XnKP1htODIXo4HtTy6zUqfjJCO5lqTboCzZWvVe+4cSpv45sB93KUyT3c7T8OZhfM0
c5/S4VertEsG7LRLVzhko9xAesXu+lasy9QMxl55IXp2nUP4qx0TkKk3Lnsb3CcyVT5jaKTUr2I3
C9pB+zXqaNng+krk+o6l7DmV7EDiCVUJO+okaDzZMG4h+gbFTA2S8ArMyI3nrNNvunIC+LlTQFZJ
jQ7/PnDuBzUpfYVkc1dGIKbbTrBjx8pAxu0i5b0H5eXA7a5K1vmk7kI1xn1dve6h284tFOJJfu3k
aI+2uTcZxEMSARaR5feutU9pIvxCc4PEhoaAS32T9ge7c9eF4wT15MLK7LFWHdzKqfDTpvXKorpK
NR0642Bgj12oISuAhP1awqtayVQvpr+kDfnpNkym56x1vKKrVC+x+q2RH4bmg2pp4/dTN3gVwcXF
ZhvDSMPBBjgCw81DrqRBazsvKIhEJG/CWjwX5rF1DZ8OxyRGA2kLf9U8jXTONmNfBhVvo5zSIMsQ
jpq9rBooZCW3JY99iGmFgxiDXjqAeNZdkvrw9fRGbXwZJ7TbZqWWeJ1rhW6h3fNYOZpJ3Xgm+gj1
fCiRSnFfMYt7UG+g70ZSj5TlhztBZZIVmleYIupM5zo27Tc2uHRLMxSCW+oJ2t9OkGvzGYGVSbes
uLnMKV+gFv6hmmhErXcN6H+WvUUc+VoyHaZ4WFZCv5XCDbWsXDT8JdHBty2VpYk3mtrGypbcd7v2
qoaCRcvLHWxhHhD6/jCWIVQZe/BkFdsfqAYZDX6Q3bOqoMG1Qhu1TI+AEwzPJklYJtZKMX5ZDpzn
6XY0Da9gL4aO0KrincgeRdanHgc0RoW2ryEa47jhmFHPQi6cZ49uIoNi7tPJHRlkQ/zc0PSpNKvV
QMTDOD0LfZw8eGWuOtZ+jI6zyBlufipAJ+1dqi9q6SyxSlZWHS8yhOZkap4ilaey6AOl7BaDyv0K
jdCDdFdWIwIjhfmbawU0FbdmimhzlbCoYjwvFChb48ZFvz1xxZKn/SqBUIOusg1hijfl49JVkkUz
gt4Rx0FpuKFQFpqwArvUfARP0CjMl9rkN1IGrg1VVVF7MpaBtMd1yVU/gdBbyybPVFDYlwy2MG+F
Bgn65C1TaTg6Stg5RWC2+THGT9YF1ldTXHWlvK/V6jACMVWnB17RYxzbq1Sr/WyS91mZ175A1cPs
hE/GEQB16SlmHMg+D03Bbgx9XJaKhS3n1bTueFcvIXTuWTA0ahj3BujoSI15qgWXihZUc9XwbTXG
ZykE+D/i5EkBjwGm9d5YuQteQxeVJZ7dvcl2iKhp7LBCfF0HAJlZY5TWxjLNqkfNkQdovJYett8w
74vIbKxI65QxlANatlMz2ccjfUKPFrSf8mNf9ZGjFDsYA0ZQHPpFhX7V15R4cK9HiYM7xGtVcw+W
4arEVo03loHAkW5AG/HQQVH6Iklvh0kNRzGUXubqYRoPPk8TiJBWXpbpPkvok6zUYNKoT5S697kC
rXAiIOO4ly1EFnv3VzHyB0VxnkeZ+vDoDFgnlx2fDmndv445Pzb9uNY7eRcn6bPCSJRy614r6t0A
bxgQ3DBwx1GYaOGlgepqODW1V9HXnNOnNsEONjq+q6GpBKK78OL0Swb2e/rc5sK37GOVvqYVetmV
PAQHONUfDLSwGVodTakZKgoEeS09mri7bJNi2es0EHn8YChwhONwqZWYedmEONwxfm4UgZOYO15C
MVsX/EnTkgVlHP/RoYWVoYjE3Uejlvu+NL0WqlG6HA9Cp1hlGo6iKnueVChqJqBOetTNQ9QPPJm8
F3kfOOTpS2r0ZwLyNeH4/TAm6J/ViIWEFFbTp3DXgHc+WYOKCyC3fS3P8caeNaxKAVN6lKGCXLoX
6qdnUhwMCezQMZBIgQB5cuMaC+xQLZPEm0sfcKMCxsY3UEdot04Eganjf4bvzvnG9/FO7l89jDRo
OmE8ZzQ819mr9gU5os+rzvcE6vsIJwlUV1YZs3qMAHrbwvKrG9cjr+ZuCIyIr5K1GbCIbVflongY
X8ygXjlLFHZWlc/31kN+c6nJwyTfr0v/eGJ4b6GwhJatUwQDZ3Yjk1EQzypea1mGbvYLvYUey99n
O6e2keEET+LShVQCe7Jy3XOS3hPS3qN0DAdQ877WjKhuXi0Fvqea6dfcxJbxUemowJFfLaLETSxg
zEgvsvsBwtVVYgQiqf06jZdKW22dsd9Y5oOpjIERX+uxEkgg6g4bIp45vtbxQAGzHlxXb7STECWi
NxW6GBCN8wf4ZpUuXYwD9whyGDcuvRrOYbUOdazqtlGfDeUmzXcJfxTmURovNXP8uH+0mjv0SXjS
eqrd/oGjHTw3Bt/I0NaLmze0Kf3MTrZZ82ALDlu3BzGRYCjStT61NzqtPLQ4eHGlB+1MYK+uG12L
FPMXyOCearAgz2yP2x8uvRrEjapovgDHFGx75F1FoNaJj/Q5NDWkiWsT3wJ3Cy8xsMWKfJePMOPu
AesolQ8+ya0DHNXlALjIPacrYM1RYdqe0PcpUhdbh0yXmgWQSopiou16Fwwo95FBjtAgsZ8VBSjw
9BcZOFuaFl0hQfEopdiygK6kfDmnAAbtN9oEukRveIoxRYR9WP0drl2hsGHA5MbtEloOvt1VTxZ+
NZHFCnLYfqsV20HjR5gNpJ7U10YrN0OO/LN80yB/5dkTMkGWyC0KRl4mdjS9w6F3VXXVboS/sGQd
2hHhUWMdxxqcZjRASCNbG1Xnm8jWbWQjmq0s3FEPTP1lwhuHGniQl/Xa4nvoz3p63i84znENVEcR
V34FqV8pcy8hb2qzrCnUoeBq0YjiCI2BTcyzcJimhRRJoLaPI4oc7aT5dLSDAua2tfpYm/ekxvdy
p0CDl43bqcEgcJ3Kag8Fx9CELzIoZgvU6W77evRgLhHU5lON3nBQVuH//QtuGu/QyUJJDt3vssT1
AL7x0vXF2AeFKLFmXM9BOj/27hLE3bB20bmlqQExh0XXQ7q2GLa0e7cc1NLgFt7n7b0TT17m9JGY
jlk6LlVwfFMFa8G6H9x7p3kcsITi4mMyaj+RIBLG1zBg+/xtacNvNIarho2LCbgItvIrlt1VbYWN
ejdUdcgrRE67BqvMc5B36EkbTbENljI6eNm7m+xaBYJbFT6tW98Uk6eTIsrouNLsJCiMG6O815C8
S/OJNiTUNLGwJxbmXe0PCHfAUL7gm1rDlKE22I5Z1JoP1L4iE0Oqbi9MSd4nJTlMeEFJXPtNj9vA
AENt4YRkynets89ohtUOIY0YXLDZwSBHXmjdjB3aElL0sqJdoHTitYGMvEua5WzRMNjOshM3pigC
kHwDw7oDi2YhlQWY9X7iWncALTyQ6DYJLONJDBMQY1rQsQs4nKFTIhf9sE8qEujZdG8Ng1/wJ56/
5a4TDdrQeFDvWVvZfVwNCzdVFw1ZkSEOrEpZ8AS5qAET1B6eyW6yKJtqW3Vt0GZu0HQsaMVT56bB
1JQ7N4fHYOc+C+1gO/AGYWqYgi8yuRNoKqPfd9xrgXkiFJW2C51KQU88CvtltkyKF9NMfFVSTBfb
8hp90LD1JBPUJNRFpUK7Ky0DLaMRQwqtOiUoHwI3lBgOoCnAcXnMKL0rhietsB9j7K8U+2pNs7CR
zyAR37BKBjniZizc28nVHzgWsMOsBUoTKLernjKNkVpWq9FAeuPq5RtrcD2Rvf5QkFcFd9k4eSxx
l+kmZU+rZeooaLYEFKY+xH0cTKoWJe0bc9tlUx2HPgeIbd3qWbV1M7EwHWjPJ2gRA+JrTqmva8O1
KTHLSrlSrd6P2QvAFo9MmU+VB6bY+7Yd3woVcqui9zQQo9CgvoJA/oUS30nJ+/NonG3tcaSoc63l
tOQN+YwpSzvclLUblLyDch1/VFel78KrzW8+4ogFKiRf0qekQivfJeF27czB/G30ORv7Ut2piYAF
QiwtbDce1Oia1ayFVTywV5Dk17PcLFbN8ucE71y6pYIMDdUHomou+Y3bKlUgyPpkecVWeQWxZsE3
swAk3A19JwLt4KJv5AmE9/mOCcQfHXt2nPhdmSWGCn6WM0JwjTO3gg2e5q5R6QjjUg8S3vrMeity
2Iypa5q+ueJekUnQjU/Ipv0mVS/VXM+8c6Sb/0yG5trh13fej8KwRoZkCH3I1QqMUHfwMijTqJo3
a/yYJfTkINvyaF8Ite9o4m9JGDkpc3VMUxPHRQrf8sqz2Y3gLMhQWB7si+jTnMH+nn/+6xFPoeqx
A4lxwiPCEuCITagLyC/dL1HNM25xG141UXlX+n3E1xPxy8If7rONRmDfckmD7NK7PkntjdFqDDX9
TDwfpDp4brFK07cLAX1uECCG4PfDSQXF+pMXG6OIoEwwKfGGID60z1jEIV3Php0jyneeBfEv9Ghe
mMyTyv3nbILqC0FxQB4uQPKTQWmaMnyXZn7FMIl/KtBDD5d4AvtEiN+CHvTw80OemdFvw53MKBiI
VZfkeEYZd8hiXc+t+YWF8WkucBI1aBOFUS8kF2D/9xtmaTJZJyYeyUgkqFYd8kMSdgpMONRqbVv3
fOwXZdYcXfeRdGpIc+ERsGtGt1x0gkcaHSObraj46NUuyu3bCRUVh966bpQX9coyq/uUuA+pFEth
cM8kXaiUzVpvNN/okGgP9qopseE2Dm7/DeDFWkVZUEDYl63mFAxf2//5pX5Gxk9PfPJWOXDbVp0j
Zxq2qUxXmoV9N2HhSBMf2yeysXou7ClRNcaHMbfCKmYbXGSXzmTCQgWWNSzzSxSW+h5+wnWzKHIa
1M2FuT+hgf4Za18m5mQVoQ/Dpp2Fr1ms+n25ofv5kpzdoGS2gvYUAn0C9RuSWpej/GzYobnEAowN
WbLTaoDbFRClnT1ikEIFKkT28kN2MxMxLU8EfGeq3iWazaUR5130y4loVYSZCHaCwjZqYZXqq0lx
IdDP7Be2ZoP7pqLcALrdyetsGpI5iobXmanvDkpRSm37pXz5ObZOWnP+nDQHU4P2JvQEnMoPiFbn
Q6JgNcGZC9tHmBZmhUp6vLT6dYdCdo+UF9Im/gSalm4UdzxVQwII4Oevce516rPUwiyJptu/QTmZ
mMANw+sc8q0YazShd97PI3wyU04XEbiROgQxIJ/3e2NAjXIyRBxwrmUPfZ5i4RwEeex6LahTsTST
dk0U6rtUXrmyu+dEbDExH1PuBBZsckEhvXMq4xdIkX4XxwtD77f1gC2gw1XXLeQNT+CYk1kXAORz
WRAI3UCdMEUaOsNmkP5LnA22mfT1kGOzM/gOFahQxBDiVZ+Y0Qel8qQrZkiq2q/KztfV+sqixNMU
FBDIRZK3+/th/e2bnOSAw9hbHRRgMEWUrsoRopVljIwX11JmHrKyjtS4QT7ORgBj5Z3JsQtVkHqv
qghidOsmo5BdmJ4nVDgsoQQTuft5fs8GMnpbdICP8OqCLc33N8VKULGnHm/KBOEeMmmp339ysQcH
opqD/29Qks4tUDChZiFEdHzhGP0+Ih0k0knDMnG28mC4pmEWOLMTmOarYNnBJ/miUfDZcEAbJ9p3
IJbwu7BfocVGAzlqE/iXl97SZb+gd/LYFmD5Z8vskO3a0H77+cW6Z3IIdAkC2nWgbQntt9OyXJFa
MRgvNng28WyiY8KRRMne+yxGUSALtbFdOS6JuD0tgCB6XJ1WROmum6mNHNSGU1XxodsYWWAa+X0c
48htlppQAfGh0dqAHRMIXHY+HjigzxGwWQoMw8X9n8KEuu6mrSZvdOW9BIio83Y52vcukICxUWHo
YeJujXJLAlNJHTqUXezrDcBnwHwqJKTN9KazPrrxIa9u5NgtTdRSGN6dFddryJgDAdDX+ObQgkXH
QtFHfdYHtVpgXZV+YQHagNt3qkhP9PnOmV7GKvOJeSfVwq8JejgqK+zVdAPNoOe5bqcgRTfj9yrO
dmNR5IE+oSgCjCMfi4WSQighnhZTOniODlAvtfEEtQdmVaW9qvSupro/Zb0/DnJhMPCZ4nt4F2pW
oEOGoK1huGHuS/ZCtS1Pt+6E20nmWXRvqciAspeBFaBfO0EOOm9OnbBqxDW4+6h1jH5Z3kgRhxTP
jjqaR8iR4uJYWdvOwpOhNIUOymXdDJGT3BjIwQsJPZ0GrUv4NpaRXqfOa5fUV2aZ7mSWPdXc9toY
FuVAkdgkAuGQyk9ZdzU53WZyq5eqwT1BB+pBGTAys4K8iJr6qZRRAYibW0/9WPtGb4VmWvilqCAz
rMV72PQifxPuPuv7aJzACK5yb6p1QHJVvtKGZK+a3G+LahmnG5MB8HduOzOFrQJMulG2iHFo6R1s
0mqUyyQW36AGcq4rwctMgwxKW/LApOV6ZEBEtRURr2L+e1054wcP2Ez9ImZeUblhU9dR2THPUNDA
1R5lclTiHpp1wjfzArUH4MJgWhU5YN6mD6We+6n7lnHrUKbjDJv8StvZsMgJM55vGkcuGsW9T2gX
xAlDGdDyBvyJBuK3ii3RtgmB8G56pLzYZWWxUPvBmxAfmSWDDgXsJu62vUCi1yihKvmqtJTFZG64
+uJkZaBWTZAa2T53r5PpZWhlMFivY6KHjobaWPaYDDVUkjaKlfqG26+IzqNS65cUU1jH1Y5yJwA3
x2PV0mFHUb2kBngDWeYN7SqpX0Z8B2lKv2xgmclHVLGPQ350hfQFBEsn/uIqdFeahwYWIk3MoIWn
BRQB15rQIiP1Ek4Uu6G9yWPlw2Z1mJAHiZp4p6KHbDgYqLcpKQMEPJfP4U7yLMlRp3vqNl7S3Okq
REpFi7rlmqDiA1kL0NRzT4WJSWIeOepCBbzcbBR27XrBqbpk2W6qm2jq9pm8VqdD0dMFmpwjPvH1
oB11/TFunhPnpmWwZjSO8JJEbRDSNuZdbY+AaDt/iHdjuZsnRAA14F21t4Y+hJNQWHbQyHHuzbgA
fnuHvxg46a9cGYGiJks5ICsHsD3V1+3wVM9H4IjJTQEWTwRCmbwD8A7klr0SNh7aka+MJrkS5UNT
9x9OlYcan8kOaqgR4LpjvdLIUo6vCajvHLYKpj15o7gZ8y7k/JqXt9y40o2PHuIuyUC9EjPsGMli
msUQ9MHHNcGPS2g9UHGFtuCgp4lnJfYqq66J9kIZ5g3RZNZJILBNGGwMOnkDCa8gESuC8prJVORF
UKyDbjHTt1q1T4AzN92rmwzbASZRteV6qoByPnBhRcsjNcVgemx5NJ0J3tlVl3DP4t17mZGjNYED
0biwcwZJ0rodZk9BBgX1UkYTyVfUhJ3oscOwelev66QOU42v4O6ISxy6wyt2lST3EBYI554WpbJ8
PdMhr9ojPa1h3VdjGZU99SSZAgX7mGGqQd8kr6QSiZf2NOAocptq6lVxHhXSeXDBx5wfpyZAsMkI
mQo9AvoF9AJ6hKNW3CroOkBjOArW2VHtwRfX41UhDS9GjXhE1XSq15lRPmmcX5E49k3l1UAKZLfu
wrS7haHh7geD8bL4BaR7Q4m5wHeEfE3zy6w1TyP2njX04KI1TSEPrgBwb7PKs1AphynIo9OygCsr
qixIq10LZnmqWt9MGs5CpwpaiBiKpULZ/TCbkkELkg/38ZXCE4C32yHTN6q1pqpclRnabVHXve6Z
fRhsCMXnzS2Pu0gZ2IszGQCE62mZ5+bOcOt1T9qoVbYNe0oI5LEyxZck8VvufKLz5TBGTn7oG21n
Dd21Ex9AdPSpek8SBAUv/IpquAdXodK8prCEa8jercwldG7QaIjDz3B9TRrRQK61/q4lOGSFE8X2
46gU2xRFMx0cEZe98OzeFjSSOkJDv+UgEaeYBEgYezX7pSKhi9WFIxxfLzcN4PGs3/ICknMtdMQ0
aFgV12q+ywjHoYMiNxHRlGSBTQ6yfM0B+XCdBUZ5k6WJV/e3orvJueF3vbXsjdTv8LQqv0lLoJsu
XSrKdRJLuGRf243YoKrvyWzwE/B+JjqsctUNestGHVwPRPxcgXkCC6UQ1C+vsjFIAZQye82nm6J/
axBSmpotKqaFA56oI2JRAcVCC44Pp+6ty7WQ5F1UC0Cuw1PMWmQeYzAlnUfL2xEshhi7Lq75Hc5C
qwWhuAbRpyg9Y0rCodikcYZCYArAQHiDWEH3sZ2uhA7Uh8Ahh90VxT4daeA4Ciy+9yTVN4Jwz3F6
yHBgObg5DVkzRpRUkQtuC6tBYxtfaOZgIWQrCdZT6dozjhWCerQDYLbNpyaAAZgXGxFtLd/hV0ZJ
wqmSvjO+U+SEFMCHIupXlo8LHXtcPrkb3X3heD2x2nkKSB0OhY0Pjjdu7y2HB0y5NTIRWcNB4qgA
+Y3wcQF6BhKA2Bd57jfjU9+DUJDuhmLPYHbSw8NtrPkxbybPGtu1Nm1AAUR5w1jGeXzdo3GKae1d
H+vrrqABgcOVzZZ5z4IyL0KLmL5rQvIOaKMZm2Dl7Adl4dgxrAegl2a8thaMDukVw6uq6RWvP8xm
IZxVYjzL/8/ddSxJjiPLL+IatbhSJFNVluwSfaFVi6LWJCi+/jlqZrqZSFpitvf29jQ7PdaRAIGI
QISHe77vlfimyUckCbLbin5J9ml5EK1tJz8KwkmN0NQCxgXtEaQHNXy1FNmTviMinH92a40NwNOG
DXSl0yn3yoggPr9LIFAfdcjlpLvQiJFu9U4GmCSmWY965GcCBAtQxwnu5kp007p/05M3ZTwMRe+T
dotHJ8hvmk1dfs/1W3TpxEE+gMDYaZC9xMN0aKCVW6ExXo7Iu7IeMxPA64oh7gkIIdWdUd+bcmeD
0e1ZSQCoKobNnJ5SxZ/UV1P/Gsg3SDJ/zsipq+mpIPvKyk8kb48F2uhmeWigeA7a3ds57k+pJt+G
6IG2E8BZSem2hp/Lb4jRdhnh89WgHQYr/mxG22rQUKQq7U4ZEH6+zYp5O3Q7KQRd2UMHgYQeBw37
J85opkmi33c7UzjmEMGoC+DRiB+0Nw1SZWi62iJQyFWHaxAdmwiN752c1Wg/HkZrb9QPQbIXaG4T
nkL90CfNUyefDAmJDuDsRHPi8qDXt4L0UmXN5hWjcacGVwMIR69FG1kU50MZSBuk8FuzubGyuEEK
ZHp9FN8n2PJUGR4j8HUDXbgT4amH8lTruya4EcziRo8zL4TIYbbVJeDcslNC1ANoYj0RFNbTSNzS
fC2s6STU+daEXHSoh971F9vKKxEPNlDOiWgfgBOZLfqK5TALOQgS7G7Te+2zDM0JwVHt4tnw/5I/
55aZL5sGtGlCyUZ1qhPOVpFmUe+rQBoVe9xUu+kUewHAuJ39hokgQH+Rj7vDlkfOs/Lix9MbrOiA
/4BC44L1ebRIo416DEDGO96i1R25w+MRHRIMjILTsvoXI26XL36gjTF1YWCGAIUGllrVqopINXtJ
Rm/ktpZvLOVrPHKGuZhRYlqQQ6kHYz+QydSBMmZrmXEVzkOchYot7oPPOcFxL/iYn+dLZV5iqM4t
MTXMacwAocxhqfxodmhGfA0PKT4cWgRfw6NuY0LC7n6iYztt/65o/w2x/xu+xWD6mf/7/xTij9rT
4rLSEYIzjP/hZzG9LxH+n//93xB/6T/oDAHKTstsIIizUE/6C+KvKP+hRW0A+DWMQ6MUiAbA3xB/
7T8iAGl0+BwEbybYElEl/gfir/4HCDmwLWEGFzfkk7/2v4D4s1dcxz0DGSMEvNEEx9lnOkliAbbH
AHyq9ogxZYnMu7qNUKuJbtom+C8r35+mUMvDfBVdHXsF5ARUky1pUOLo9e1YAvSaQ+g+TZ4XW7+C
IWRvM2uGOf/9oClDPsGMKoagERLAMtj6tckjiWCIcKE3RHdusRymThio8jAa1E7wFaAZVAsJaPir
O/RG4CQBzjiar8EWw2yYphm+cV0zb5VM3TbsAV9LqfXOjU+AQbiA+0TgBYmh5lZ44kH+F6JHFyVD
dsm0mLwoW2tJMqvtCKOo4ngyxKrpUimEsPAKv+SoKrCV6U9jcGW4B2gKXpAvREQnZQ0MMvIRE7Og
hR6eSFtqW0Fqzd2cSsCXzfLzAHFeN8jajGN9bX9B+4BJPMx5USKn86VaQmo2Q1/gndYqTjiktpSh
cw3U3PXDynZIsEg0RygbAkI6nXo8N6NKVmYJQQacnGB00MKxbnUUjq7bWPtsZ0aYk5rhLYOGEIy0
3oDOpheiP9260kf4qfzFA7hegFrYNTFHUw7iMVQsmBu/j254qGESaKBD+tXw+s042dlJ3TTvkodj
ChI87s3gbSlzSNNunKBSAfNkU76PR/DSQCkHOHBpsgMbjDG+9qbtODtMuxDLLhSWDBJzTVVQw6DT
V8xpUYwGilgteN8pUw2BEHbq50fBT/YRZ4D4AtwL7Q10JZCm0G4XuLiYfkguS5nYlrBENpgu2JAN
lf0ybmUnPpT4d9JG9Wo/9stjfDM/aBhNNzeRN2zl1/m58cMNN1u73G2QY6kA9NCRVUVjyZDxPpNV
uQEVtvQdlT35s0kbeoYT77JT9oAnV+Rxv/Dlbp/bpL9p4YbAh4LtoTaLY+BTMXXJR20TaCUufchl
dIQl0JQg1CLjBtLi3FIzS2pHSIy6zHe58NVn0qH3DbJzr3i3ZgfV48Et7zI0DADPun6kLv3PuWUG
HJBMRlPXNSyDndNOQHeWttte5ZxbNlWEksbZ8phjK5io6E89jGjCe528RokImGTqgncaDFcKLfNw
2rXrq1Lo0KlmihdT9lqp94ZewmCKWlAiCKjo/ZBKpFa/5itXEoD1Vf0ywnI2RMqQBSplZ5/mbW0k
mMRD5bb+KakEQzSZbaHsfN3gxZOF7iOyekrSjMYgruf5MSktbQoDMBnAwTahT+UVc+c7EGcofsxe
vuEjm7gWmeMBttKk6MEyC4cT3HdH1St9zZteoUbqpkBS8UD8a99tuUD2oJRElYkBc135muPdIm2r
gMd2vuZJljaYWz2NBSgNBtio49kt5l2YJx7nO62djKUJusyF45CVaCCUccIGrjpCjVe2oSrkNXfF
hvZ4iSNDlvNZfkVxu/gaulxfSXfpPEqcHxMm2AsBgLIKNY+7haioQfUC0ybQd3HK8tbY09jE85Vr
Dmy5Yib05xOepSYVZdNJ6g3E7XAJKtOJw2fO1q755KUhJuhbINW0mhaGVF94/YsHJ72r9qHLSy8Y
kQSad5/vIhPfE0snJJVgqTEalBl1QbJVufwGGamNGhQV6oBQO8he6m4AWl8HbDjyQpKgI4FiXS6m
26ao0djIixe1RNMxL54xBv8SZ9IxQBF0CHl00PTnXPnorDeCxTkOabCiDFS9T3Vboq28/R9vqMW4
oLCyBKuwYAY0traQvk9l4rYmZzxLosfl2mIYtyPN5awTuveq37/LH2pjix56Bx751mwpXczshLFr
IRRzDzLHO7AZViyPqqRQ7xAnH636EGGA6PoJ5n0n1v30AQaQRRig+jr0ACu+usm55ZmVZ+PZ8bUY
H5SibJ3XM+xQ6GYSusMXZKc2ZjxeUfmN76g3oI9GVPPdxjX9xuA5QY4XshgvFJpmOcsTfgCa177s
pfvcqQ5kT7wEE/boWr5c39eLsuXnfQWrCgidkENd4GkAjtCTVv9ccOCjDbotHX1n3AC944cuJka4
R2UtOIIDDMg3FC2Rmn7++cLNR6Fa9mOHGdjBQSfrQYJFE1Sx8msAYVrxgObb9SWunE0sDehVSBEj
7WDDfz5IfQkcFQaVTFDrBGhLtCEnxeCZYC4eocSnYwiiq9p8rWhrIP8f18BEeMxatXMbw4Bh+qMS
eJo4cA7e6hLAmIh3giWC2IQJRVnRCKiTKRGQbPkDGXtM6MacfHbVBKBMqJuhrGYZjAmFFICqmiZ2
SSzQlPshkrvrX/oCs4vDjEIxQiZefEj2VOb2SiWYCXIRc7XmTW+4BP78aKHVvIk9yomKdhaGfLN9
uIslV/5BhTur/XDQZc46pZWwjp8B5nVg4gwNSed5IiOOMZoaEn5G0TsExSfdgfbYfKDtAPCi6nZ5
J4MX1rjjcfNfjIz8tf7fhpkdxng7usMjDFMyuPnY3U1f+p/jloqUzp74pNfAAfOA0qtfdbFYJrUI
BgHDrIAF2Wb2SIaPQPxx/aPS38wENUrkA7IHU9MoVPV8M612tCy1xd+vShB5pjCaCnKsxd2ExiJ0
GnnfjmOORTQGc10kUwdzZEMwgvFBiXd017ydkKeAI+k7yMEApwaqSnzhZYOr5wZiEeCUh74hmJKZ
W94qKqjJIlwQ9aZCGnpMt+V9sukO011+LGUbo+hO/hi66sP1HV77gqhboDqCh598oZFDgmnKBg3d
P0V6mARYF1P3TywA6wyaZIz5sMRqQ9k1o5ga6C/mACqqPaYkda1pOF74Am1Mjz9NPyGxAM66C4aw
Ks76SmuxEAwLPWAS+T69l54g8mbW0Oultw8sAihwtZhsc3K8xkRXtGM3jjeDaPOVG6mzuTi4v38N
SxXeAATRzLSpSsi8naf7UHkGRy3Hba9F0+WaDSazRMRrUCdFZEB3toOkbekZ29IHzYUvquCATl1+
jr+6MLC9g2wUOnPgXz+/kUYaTKaZI6D2GOKIFfDK47WmEJ7u0epNXJhhvGg6lVMUpbiJYxsBjKdt
rekoYIy3GzVP1jhj+Wt5kG4trDGuUwjFsAQ3YGTjAmTAVwP07eVeickdLDQFt/R3SrPIHbijV/ri
kIBX0JBp/wlkxud7OZa5rEaUCYJyWRd3vS946qOJUqhopy7wiZwrsr5MmDGhuI4hB7ZklncZRsVn
wCQ6l/IppJAh3BsYnsWQH2ohbod+fOhoHef+r9S4cTPBVoW2OK2ms0cG85qJJvUw+48cMnh1CNow
lp95HViIttf9zbonWNhjzg7k3sMpK2Ev2cXbDCKV0TY1PTC9tEAsE7fvXesl/5r7NZiyQoeMtoXf
E+6Ggxy/gVgAaNm0cnnjK2u7YGB0CqxhaDPDDzIfW6jGqR4j0I7Qx4XcbZRt6rcuhG4U2mt28xfO
LtC7zxyuM3vMRS3VJC7FHmg8/au0kQAL3Paai/rzvnsM9yj3Y3xV+alv+9QxQE/zdfzJV/Ok0fni
J4AiDe9aCbV39n3dBNVohDGN3nhf08I71UXl+9q10AnOP8xdIWyKaNsyWYiWQlGjapC+tri3anwz
nQzTlrC/oIT0m/dhB56dSD3wnzP0m10u8LdhJj0hTTS3LdC+GIoLHjAJ4Wg1T0h0JZ1EQg4GYwmz
ueC/ZNKC3DDyKAVyzq6MbyOeZqYAdDzo9THpd/3ArDh2TEiipyfDNVAxzXNnpM85QDsCDNUQnMDU
jisZ4GnODY6ZFccOM6jD4lUGIk/2qaHX4PNIe2xZHN62xLSHCoidfUaAtOaZWj0XGLqTNdrGkxGv
zpc0m20BmjOIy5s3zQ6A80dtk4FiXLkRvswOHpx2cwM0u/V0fSPXojKW+Nss439SQQ7DasZOqj45
AuwcG3SMGIc/AtgfjEyIK9x52vVt/W2TiWBKVkVQC0OSBUmwJwlI3QyAviLzoOLrJlxZj7VIcrZE
5saNjTT3iUgPPp7xkptsRjBRmGC7Ft3cTUZH7+/G5MDNkdfP6O9VMvdNGCqtiGTEacXYZdMDQO9O
FhkOMMg6+L5G6Q6qSFvFOpjjJ+68n07jWNpjzBOsW7uUiy/8iShaVDFkEFkVQYUvbIighpJ18GJM
vikgvSw5OsI8S0yGR4a6VvMALjSTOlfDNJhPJpyhrlB70D1yb8yaQ1suTD6/MSi19ro0fn7X0c3U
I5XV6WxgFTF5i4axox/CPzu6eBvIALpoIEZmPJxQdEAgU+9tJM1zDvI5wXwwcvX7CIhrM/Mu5+pF
WVijO7D4dJmRhmVG89dxk6LBULwNUPFxSx9TZOImey9OwxO4ZLobXr9ydWdlE6zhqE8AZcMcXUtP
ZySBsItB6U3WWo6YDxzXunpW6Mwi5coEZTfjAzIIxWuVARM9aV7bIYQ2ZJf5k6IC+4sJHY6XW93I
hTXGBZSCIEVdjpNJNkCcd07QgAj0EQMU0HrGMy916uGue+jV7QAmSH7Dhp5ENvSifQ0ybdBRQ4aH
uRgD1T6cIPT82dY3Nr0/o7FHdWAUT33hpZSryRum/5C9USWjS8XktEjSwoI1sul23e3wM4JcIIZQ
QDBz6DH0/MDZ3LXkbWmP2Vy5bPNOUwH6NwpLK/YmChMExbnWuBnUDi/akiTDeyWObeYO0ZwaINtJ
q29qaIEesg+S8cv137OWyEEVAzOelH8b235+aUwRwytgAEfQLg4i5jdMDBT2xocihxg0TO1ae5b1
xr1uc3XPl0YZvwDKT/BCjYjef7G/ZS6ItwieKvTZgD3nBhf697EnammP8QwkqxUroCDyz+HSp+FU
YlTDp0FN3UzNvvIDj7NC+hWvWWTyE/SetADfFL4I028ZOO60DcSRa0zwFy/Gl9H8HN/vbsiJ+PGG
J/G6GsOX62XSFFCETWItYb1kU+yCj2TwU48+ivAkyXbqEbiuP+mEGUuTjIeaWpDazNT5duVtrms2
qLcmKeW4wbVO2JkV5vIkRtvIQ4fT2rjAfmOa0Ma4FG3mNmDZ3JBnYT/6zU3/Lfqi7DhfdC1BWS6Q
8fJaJoHuNMCZJZtml7zOhd2PdnE7fwPBEQQbFE+UHvjJ3wqsC4VmFEnhmEDQqLPBpckMYlYx9hUM
tBswL4EdT3BycDJ+MdCxkl1xG34fXirDQeF5ByEBn7PstViwsM/mQ9aUzmNIE224x+Okb8rSl5/z
LQWHg314g0mgIPgSHQp0lHgV6PUd/7V0iYkDGHmSAgnqo3YFxitDEo6tHPhGHm84S+TZYVzgAK0z
jCHBDn3LZsEmSA+5D45fF2NFP/POAXvXDIYz5w/ARuhlAIMMOWH1EpYjWHEjYXgKz3jtIOmhnaoY
QuSN8q8lJwsj7EO9igqSWCb6gEQGjx+5ayNeh2l1+zTUuQxVNlBlZu7kmI6kb2llHaHtEEa7GsPO
LeZXr38lnhXm+oGeWom1CTfftHKM2T1OjehMssKxstYnNoCnQ58JaGkDUfE8HOp5IhOtxzMkwuMC
7Cf9jfQiSU72gvlY4X100Cq2axQ6oH+HjATjjaItcTzNWq6Hmr0iWuiKQOSeCY5aZgi6MmM/+6j5
CsbiD7OWHq1aOc2dwrndq5u6MMXERdAA1DLSWgT/6jkDLicFsbk1cfZ03WkvrDB7isakbPRA4VD8
D7AwoKQuwWkP/cvApbcMZOiHOvJAiNZhMEP7cf3crD7Zl9vJxEK1rbQgMbBGDLTvzT25HbcgDiBO
9DDs0CbYpC0vfaZH8SL2L9bLhMJeVnoBhSVqUXvtvXCLOTERJL++DFau1m1RC2488qzMztAB/HRI
NzxYCu8IMVdSJGKhZTF2vKqHJ1nsNoM675Qo+d4MKq/AzjtDzMWM5zCdBx1ejHpPZIzVcJKjR+lA
65CUAQcjYmgKvccbXlbHMcxKg+aYi+wGeqyqQajspjZB7dZnhheAheZ/O0OfLFqLl+XcYZiDmH8H
4fEHyOMiTPZovuSB/lXfgrCYc4ZWoy6GVlRQ9eFhyc6HkBJVNoT+yA4p+WYBkV8NJNumiXl70Y2K
d876eOaYCNiPrYz6C9ZHcxtofe4NCxS0kDtzKSgm8VLhEJO7WbBnzJ+Ods1B/a/nq4vlMi7ParRQ
SGk1eTCrlwn1j55U94LQuWVgxbYQa24ez8c2QE9qIFVoQx5mb+nmHeTBb6xY2l/fDur1Lu/v782n
f7742oVl1c00YDeaovGidnBITTiDaWsm4FkBcgb5Gl70zILzZgqhnoKWVGTo4NYEZWjVcNKaNR8g
g1zRxGQkAvMnoG+xiliS0CHocT2iAnOvyXibGCAeLj2z4Ulhrz7ngMHBi11El/sCh5/OkjmBkOqv
kiFF/jeYhsb1yO/kLTrqA6+WteZgl/aYDwQaPDlI6AfCe7WeQeRKLGzkLaZIMdi0B+zQLUteZrC6
nZgzQAouAoDCjoEqahXPTUETgwBT4jEAJ9Mxajp3Ht/++9OHOsQvQ8xdhPSdPvYEhoog3JD5TQYz
9HULqwF5aYI5faCWGK0ihnfJduXsGbE9PPejSwuCtKuCUnbzHBInrFDQ+hf989WIDDgCmHWR4ViY
MTq/X+rYjPVngkPRLHikTiAW34B2GEyKIJwBT4nLq9CtAYgg6PTbJBMQO4xtTwEtfma77M58Fr8U
yHl05w61Br9z1INwVziTm6Ld7UX7zDEds+Vt+lq4Wv4EJk6Ck7fvZenzkgT3wT3qk5sM/LIubVWC
iaWyO1/gwnbXPeuivMO+oYQcjAnUC3Tu5AR7lJXBbgSwI4SEgH8Gat3iAofWFgoNtV+xi/75wvGQ
RCLlPMDklMXbfLbmo5W1gMePRudxDvIK/NlYmqKXdmGqzYIaNOEwJeuVPVmAU1rNAHGXOwsDCN0M
2qOmB6go7e6HjJP3rK4S+oR4lmP4SFGYE0U6VMigXAJS+tqUx0MDGm2UeYqojoDTL0nFSQguJpkB
BoFTAAIOjxLRhL7g+VJFgaipEqBsCKAsxKpTHzQrHm25trxgvObpwImGQRF09vWL8isxhEwwQCgP
rmBDgnahJ3sZUDYxqJGBszO/45bQqZ/C4YIY1vZ0aZlxfeUgdrE+IirKN9lx3syu+LO4hfD4jWqL
33U8yPx0A0qH64doLRQvjTIbm6PCQQoKj+ryyklBIqEOHPjiWna1tMCEq07VskIj+HSkfFPRtCKi
5XTifViDP2ScOHdi7ethehnDz7oMSCb7esR4bBC0Oow1lXEf6iDQq6EuICBgzSB5/++3DlSXkEvD
2UQPm3FpuSqlYlLhpJjgssuyDzHg6QuuxgowdqIPoMkYSGX7vGWqgzEsgwmw4EInaisdUh94r/0U
A0uTu/+C/pR+bzb7W1pkfEo9CIUUhrA4NXbgm+Bi8SjELHmm6B0wo0X7ent9G1fv9tIkExCrztDy
FEJX4AYlR8uSQa4DZXMl9HT1IZ+150pTdiZ0Auo/mKZGM2mxvYwXE/JJEAe6WMgp7cotbfmqjl6i
9G9LL+V95FIAUXGajqC/LXf/Ij6tXfnlD2COkBoFczzm+AEt5daAvvLw0zoRO98BoWlD6Q7U5Brn
Oq6bxBCnDnYADfIz5560H6I+aOhuS9CdC+Z93oNQSuW8IVavofLbCHPnm56A4xPU/OBHvIvnJ8Ca
bbXdySD7uX52eIuhf76IgFlk6T2YsBAWAJmFobHR9sSQOD5yzYMh0P7aMuZOKKEiay0dXqjD2pl6
616V9X0ngA44+Yhr//qSVnOWpTXmOoDfMol17XNUQgVth7GNU5cW2WmpqHuob2MAWThXkLeNzD0w
1WQaJToeokwvSrVXSlTfuIF1LdKgPYxSKaYWwM7L5GJFYoAkkx68X5pHj9o362QgGUNh7Ov0Tfjx
Jzu5sMgE1GKeKlP/63aB7U9+p3q+xFbtVLZbCC119/yqzBpWnbLl/Folc71E8AeI0V+rnF9HTEZ5
8zHrbQjJ2EDIE/T9baghetxGxarfXthlblyEVoEiUrvgEPSaH/2XaIMw6xWn/q5ywEn8By/45TKZ
ixe1ZipOdGvn3Ni0o+DmEQcfslqLpkAqzNChDgSE2Pnd7utCEcMIJjq394I99jLYizf5fXvf3YV7
7TQ6owc5DbPz9IO8tXa8KuLqq2n5A5g1QsvF0CDaiArMdt6gFu4rEKq2y3sDj7UXwcnwZFMc9dje
JofcrYGoPZWce8loan+OHWLIxkDSi4I8UPLMTyilATx99CeAE/Z2MhzQMTfH2aW6QAd9B8aoV/G7
9LX/abz8BfqE4GbjJfc8AoD1PGTxOxgPaHVFN2DOkhIAjC6wZm59A6nBbePVu2I/vHC7jdQXXGQh
C3uMD6xRy0jyEetWfQiEOMrW3FGYu3jkY5VXfd/CFOP7+twQy5yOSkaWVbmNnjzGSt/aSsqj0lr1
fwtDTKzPqrCpPo9Thx5UgRdbAmLO6x6Psxa225UJkPH+/EzgQVW1pwYMoqK+u25jtSW7OJPs0Gdq
iaUcfWaImAKK3rI7tKEpSRcdIYRCGapet4ZPr0aOmXDyJ+PUyythMU5dj4o0GymAJH6OT7MbH5Rt
7oNHjmxTJz1C3QmUjHv5gImgh5GTOq2H5t+fkJ1kSarZrCwkjFTk7r55oqw7EO0Db7kJq7SA8SdF
/uVeMz6wKULoFdM8atZ3ElTGxi+99O369+QcS3Y01AqCWZrpE6MVwPXm52YHvsmgK0Me6wzvcDI+
JJ4lsZEpQ8IonkwTY9EKpGLvry9m/QvpFOxLu/YXY1XtGHQ9intIPL+C6vgIVhR8I/qAqSMXBwNw
dN4n4plkR6vCEaDjktJLiHsoCyLaI1szXfU2fwIT4AMlb/8zk0C9IiqKqIWw57DUowHMg9hKilAD
9N9XHiT1b9Q/alogwRFsdeY4l/XUZmGVOYxiK//93u1c814pob5FyZg2kJ1zo/f4qXwCfJOPgV89
nwurTAhspK7WNKhHYHbFfEjV9LYF0eH1U8MzwZxMoUuL0KAncyaSPUNvJP9y3cD6E3exCCaeRSQD
lRSNZ+mzuW/97qV1wZpxzDdcPN/qLVtYYsJZqESYD6HlqxwKycfpQ4SY3wNYzz5LWD2gOy3KV/L2
z/LPhV0mugGYPcqoXdECnfrRgT2RSqYAk6TbIPN1+DDJ6+vE8O15dqhPlToBtoh5Qq0Hd7QaHJqg
dtHkiV3Ot1s9HdYnFaVB6RqZd4s1iKHR08eR6suZDVKczE0eKaOCukH7M34DboDbwV53KgujTJRr
tCgPLfoZwVfsSy64XTDD3rzEzoyBpgFN3xvzTzL6hUX24VI2Xd7K9AMOrW+UP0yj4zzWuYuiO714
rddJoSklJD/o2ax2Kd7Suh05CQYX0Jow7gvTlY/ytuck0evJ62JljAeRNQ3ajXRltL4TQ9MX5eMC
Ikt0UMKJ9mCS55Zy18+MBgEavAQxH8rcBsq7JvUGTHYA6oGmz1HKXYSmIIByzvzTlJzonhcU6MW+
SJmtXyYV5kIEc9UYCHyUZkZpbmczPwzJuK2qZG/JsdOaUrER24HTBliPCQurzOVIDCKWVUutfoBD
HrOFoS3ZJQi73XaT4VUELXS0mlz0lLjhiF6BawtmrkioQ+JcofeSflYMKzh64tMnL+V4sBLX+sHx
AzQKXLPHXBCrGzHhS5dKNgGYfIiTPhN3eqcJhu7qtRvPm+Ihd5svCift5Bwmhbk2cpZmlAYJhynp
7R6CwWrOIXhbdaaLr8jckNDQU+3zKxLzSy3vErUE/TanrsWzwQRZrQkk3aCXH1VzByT1gwQNXQAq
rn8l3l4xgbbKoFuS0o9kBaaXm5OddN+vW+Ctgwmw6IEXiUCfP2Nf24351TRTO+INc/DOGuM/xKSd
splWcxS12SqQEYHih9sHwkaoH64vZ23D0OtCdRP/A1qC+fTZYEgDoQkzGidOKR1LdGWvW1jFR8AH
olECLjvrYn49KOZWL+hipn34IH8KFaqPyYkiayxX2Pxv1thpv2FWYmj00gW1c/c6RCY0H8a3No/v
ZQ2K2OO0jwBFr4BtEWQI2EDIbEPMhNebVegXYr3FYtHsADsJWyUMPn8GFH42xdN0qjHLUH7QfL13
il0PjnZ0WHQ3f56hS+lIoDIynOARM/waRh9AmAVfhsxatUCstNUgMwHdUmg3eCnGJZxoi6rTnlfx
Wj0Lvz+UwXjURG+qPKG/OSe9E8R7eco8ztfhmWCcaFhpWVrQUjodRYDIiyfVcNr957yyfAgedGBK
X67bpFf+2pegP2mRdQTVLGXFAJMBoLrAyA0vQQhG0iAAE1quDJCR4TUhVxOd5cdnLpUC3fG/Pn63
yd/LT+3CaCO+UTmvFgMI/EfSao6DGWFQioMpAiVTxqKqh3PU1xjjUX0JtUplO26NG4wM4Qwh+vqa
e31PVwdQl/YYbw7OjSCUctiDwNTkgJS/25ZfMcbS2f2r5Zumrb3P4KN3+C+ctRO0tMx4eHnqhbqj
2DE9jW8LaHSYAq9VwTPBuPisM4ooGXAPYtDvDvKjOFo8L7Xm4JerYBx80AQGSVTqpZwMoz+v4cNM
kCbSWoV4ByWaWHXGd8pVxeMD5BhmS4SYSRSDcILhttE7O26hOAdNJ+AM71Xx8fohWaMrMBaLZCuF
baQGuTbClnmjvSbAUz2A+sUrjtGRQFvTII5yiDYQcLufHWMfNailz6YzHSFN8i/4W+kNYN0A6GAo
1Y6MSMRiDtuul0BIgYdG+9E+t6fIKW4jqF4DwiJ/b5+qfX7bHlKO61kNfUujjO8B//EUTyiW2oMI
vZNKbDEMbh0xJ544wxC9WJF+mwkNuPMaACE1Jf3aCPGT0vF0btfdw2LxjHtQ5KHJS3qi8+fBMzal
j5DjQgzN0QBl4dMj8Paa8Q5NmWumnmBrCfq/AXT6+hJCIkMccdzQmmsHSEcH8QSQpGDMPnfthhUH
tZXBC03jWx/lPmm8vhRcEU9X0AM714/z6qIwGmFiZAXFRXY2YiJxLYSfjqc65dopCh7z/PW6idWe
lwVILFqkyJNwec4XFIB5fEgDfCf6bgxDu0VlHXmBiH8A1TpQgvkR58MJDpGXpF51w3tErnq+hX3m
vM5EGFOrhHMVyZcGcwpD8HZ9hRfCvhTItVwhcxKFriBymsBC44YPFYi6W9vaFBhhw9p2REMqjbYe
BDdwHyC6AzU+zldcv5IGdHBlgLxUFHTOt1jMkoAEFCFEqWmgIgn9DcAQO1vZJ4cEcjTe9QWvnpqF
OSaWjAqlBzVxRPPwXkyfy35Aa+nbdRvr15sKNADjCS0RNomvAqEMIclDjw1E15BNQmQXSpnorGOM
9WfmW5ze7GoPCBDHXwaZCw5xqshIIe2Er9i5aWt3P8qv7ZcmcIGcUdGqK3ftHTQ2v1kKkBlbftF9
fVd/22c+YqdbYTq1WLCEwSRN9/vx1Qp5zptetouIAbkLdF5RXwTDzflJIWEB16LhMlLAAnmC+tA9
CEcd4T7bYqzDN56uf8XVNX3KvwJeraGwf25ujktdq0GUBu4pwTaUrZA9zi0v/H8KyV4samGF+XJ9
AHBVKWNRUG37Hj01u/GVQg3lvfhh3Kp77XbeJOBrIlvh3ewh82MqDkjA690M1q2KK0K76m8Wv4b5
jkGUd3NpYM3BaIGuqYKOaVz1/vWN5RlhrqDap3GvgpsblYc3eG0l+nH97+d9OCaXQ1OQALSOLY27
2FX1xw7FxUHiIajXraiGCcZvcGqxuK2AzKbaiLBSkaqRIIRotrpdDJPZQejL0nncn6uVPRAuQONa
E8E9ycJ19ETW5oymDAm4psIHFYSBSO43kqNvKFlgBffMK5uu5qYLk8z7s9eNosC64Cvr5wauIxNe
mymDTOPIK0msH4nfi2PirC6PYgK2JdCt3AKD70KMEU07LA/CrjYYsR2IIHNMrqzNhAvRNap9DAwz
c0jU0SRiRVkdOkV56MoUMG1QRUejY0Ig7Pp5XAsHFL6MBijGRDA3zayus4RQEHqs7p8Q12BuA7QO
vYuxOyD8/yTNhY4PeKpQ3/kchT13XSBQ0JAYYXH6jQ4meu0Q7KwWQ4YCCA0GTKNz1re6l6qMRAzs
t3DOzDkRx26o0hHm/kGSSRjQCp4tr/MkR7bll8BE48mRWz5PD3VIjPs0kZ79Ms1sbS9WY9UkeEUo
diz5+l71lG+CaJe+uYPuPWZ+nsRj+j3bi53Nbe3RZV2zTQ/1opCRNkVV5dBPRO1k8iCcRGHwKrKm
aDsU0DThZkorl+RsrUxAaluAckEjTiFl5XP3lHptbYcABDvTdxBhT09YY+BAhPX6113Lgc/MMhEK
tJKV1dAMUTjI+/lJOcR746R9m7+pd59MA07Y2/lbfxu7gdd85+4y7ZNc7LIG+heQDYgauG7PdzkE
p2ExVdjl2RicWrnNcoie5AJkFUonTA4hlJlFzA5FPD6k1d3+bZft3yhtGGkJPdRWgbpy9dHInHxm
Dc+GdtSvlSlMPlNXglIFBBubHK2t7kP60FFerNPsA74OSBu+MhiyKX4Gl3ZrHZvQFXh540oQO/sJ
zM0dhVbtI8oorfrqRwK1uNkfta2e3pkQ4XSVfQEV7MNUSdCJ42Fc170ixtfwWgQVnMrOXaWi3tWl
hE+HEZkH4JbeaI86hVMUZUAyI4+X+a96qYU9Nu1oZGMg1F4Q/0wVDYD6N7G4GyteZFk9OIaI8QCQ
TEG0ijmwOWgAtIbA26sWgSA56HRlXkChf8XFnfht4qKmDgYKXaYTc6of7GUweD7WXwJXBaI1sDUA
n4oT1eJSdsWXbM+7kKvbuLDNntoM322Y4XGLtLCLBmN6crBJAHgsao7nWT8hC1PM6awa0pcjZfIO
P5Rb04e+iYMRAMwCA9CGWe59y0t4OJ+Ozen0yKhyVDcAKm0xky9oKMo9XvemvN2jv2ARM0Zd68Ed
gS9XjYMdi4mjw3sqqHoHPJkG3lqYaDEIUaVZHSwZY+G3s/KeakJjX1/NemxYfCEmNlgmPk9HicDI
ZniOoM12l7iRKz72brQ1X+If0od1Q7NTgKDeIHLsXTfPPSDMcwU8zU1MAqyR8u9QGCxAsC+URQ51
vU3mqw/X7a1uqQmHpSDTQf+MSTbSfITQCB0sjvvYHRRkVDrneKxl+egZ/DbBnI9iCohmjHDI8r3u
d7vsu7TtDo03O/kdOYFe519opfFWxRyUWhasUUhgUpEhhSOPYPtrd9c3jrrWC3+1WBVzTNpQ0bse
WFubzEXxMrSFfjQlSBZHuQGu+ryKXtS6lD0xhhw254iu1ZfOdpQ5I+nUD1qXY3kYnIc2I+gEvO5Q
eZTbS3C5dGrUJV1bKRNkdJFUMZJVag10lUdUfh6zA9COO8TwjlvMWmtsnS2OiTV9EZrJQD4XJ23I
bt6Rwg49+rKQnOHHDKZdnotcDT14fUKRVENRhH2GTtApNBU6uiyHs9enz4US2oP+UoCju6Ew7f4b
Gf+PtO9ajhxJsv2VtX7HLLRY2xmzC5WCmUlZFPUCY5EsaAQ0Avj6e4LdO5UMwhi9tY/FLNIzlIeH
+/FzdMEarkYpZzbZpJ85zcmYyrLVcMxH60ehf5uMm0QEnBGZ4I72IoEYwS6xbr31w56O43KsRZX9
tRodFuvX1HFnG2xB4D5QYcOYJmTfc526eTQkmyhubqNOPtFMCvVS3syy7ekL2SaGudUAEUyIedNO
xsvkpCckIgRoltUb6exbccffTHqaQIMZC+pYQWO0HqB8oIEBg3MmymGsR7xntjg/0BZLP7dMX2S5
lcrLJtuZykYLNSiI4v29c+bAMlx1AE1vwBpfX/I7qBH8jc7edY/3ayE4l5A0llXFA75GlZxG3dqi
KCQIrFcn1ZEdJGqgzfuJIDPWKKi5mchXRHRIgedOvBkbqT3mfTPsySDLAtyXyB7ndmwlnro4ZotY
vTQSBUfJa50BaTq8/YYjPxsX52+UrLGNscKjSF7mTdn0D6oy0kAnYLvQkI3VciTdUuAjvrb6Tq32
yas6YPNiPbf6p27zqEIJY2JpyT+hZWmQv+mvjO9G3i6/QyLPkszg3UJtCezp3BhzMzK6P9+7ivsn
mbh2VG4gPA4hqOKo3gjGxjwLP7YzczxcPbLU3jQXTClLDo27ONkxXQVGmi7LjBAB0sLB/9EkF8JD
wNepDfaiV4+93+6YeKYEaIt0VMDBkIa/QZwH1A44ZxUd6qBwIx/dd6PSCvl1jNAs9kRrn9LlBSqp
vzWPZ1a4I1AZempaTKUTqCYJTB4YFV6TyMYuoNJoXsWkmuxrf1o43WFN7ZCx/NTaXtJxkojCzlxr
3oD7aSPH5lbKq11mDIHVkuY3bkHlzB53fXStZEQDo4A3VeNtaMmb3UQ/q6wUuBJ1zZegJxRsC+Cg
hVILt/87M4d60/J+2Ea/vctbbyy/KbqnvpXXEHW9gYSDV2zTEmAW+qbjnXSdOR4EZg1Xu8/DHgAG
wfFfc9dnX4jPxFB1Aec6uzXSFGRBpdLmLrCTWfj1qVgftg29EbzZMXxul+aArbQGq5Gjro1C56FU
XhfWeVMLQvy1baNCYQjc4mDShLGPp6HtsJCUZSwVlFQLmfgUNAVZM4XxoPhzK0oVrEweUH7gd4NJ
FAjfn1BnsZM0kGqumMdGZfDAUkyZT8ERyphmVJ8igeiLIm42AO5cfLDI79N+KeyW5fK7qr4arOFx
TOVTY5R3X6+XyAw3j51TmqPJGJCM/DtJ7qhhuwnoP782svbC/DAYtmvOpm+aITCQMF6VFgiZmFzg
SRYmfvFgtCE0fjQv25v/e9z/B4vcPowHdaY2G1dRP+ly7cbCypVoS3CeUlfHIe4MbAnCSEyUHzEV
1nNWNjkGYSH+ga/AYeLC6Z4YPe17TFvvMyx4GuhPNzYU4wEHx5xdMIlBzc1/JBvBcrGb6/Pe+2WX
23t9xEDNbO8ZEqjjqrDcmHcLCI3CHqgaUY/N+jz+MsbtwCyZiZ1XMLZommvXd5Esoj5ftaDaYL7B
/YnvzblipzYnM6qxF8hguXYS+6g1eoIpU9em7JcNHoBmlmMMjPZfO1wBoW8ce1YACBQeyDEkW3yB
vZV4x1HP7HHBR09kRS1YvNP6+Sl7UrbJrePNj9UJgmfXzpUQGSkaH/v87ARHSD2QNsb4GGMxuMQu
38WWbtWQhNmb6HUsWDB+30cS2pU0ie2/CJeU9JhZoihg3SOdzR/7CmfjKWaNyCUbD5j37xkDDeum
TO+k498joBGNiNvkQ+PEjW5iuYp49rsUOOShE9y8q55cM0BdhQoPQHHcCi1xqTdSgxFJWrUrK7pr
pPwwJ7rAzBrUCWicX3Y4pzSapamoOewwdSh2FZbpbRayKuUSzFEo3zl7uCgomTkHkatgLvWTXzoz
zS2a3E8ogDDOJajhjBoCYR0K65NhTcU2tsHPtZ/lRXM8qTTMJy2rVEE/ydoDCuR20KxEBxT6pfng
xkj01skyvEflPRt4dcm6AZtDcjFvhVwBqzuGUYNDSRF8ejzlU15MZp2D4xllyvF9msE3W35n3VZM
HjIDi86lyKms7iCUBhnyEOIefD3EqJesnQbmU5LOr419DTloB1JMX7sukRXOc00TpOJypiirdJVn
Sj+L5XuyjKIrbCUOBSD211i405ACc2iYDchHo28WOJ9btDSC8SkFvUV+lZxYPT3301vRDK51xMIs
BD1sPLERl3LnHBS9jVoyGbx+zkDHUqqWa9bRCWLPvipplj9oRuzScjkWvXOotMj/em7XD+eZfS7Q
yjO172a0o6OkFVM/N8PirkaYugObCYo+2im6VayLBYV8yP4UR9ETdXXPnlnngi6FWJGuGMgwSmnl
Aprkqakh2D3rZ9AGzBEs2lBC5qsHpqQ3SdPhXKQJSEOcMN6D+Hl6YToieHMLosi1tDc0Pi0ZVMDA
UQMK8vGaqJp2aOYcJ37e56lnhczRDY+ML5wexfi/tdzmB3Pc8ilNA7UFJgmb7chJG71mz3ACElDN
egdSkhg17GoKugsRI8vqwp0Nk1s4m2iAKDFZ2G5eTpKCNntbBN9ZPfZnJrhw2V70TklaZEsSCj4B
vU7irblYnT93kyjRJRoNF+9ZWT0SNcNoaI2H7nQ0hlmwCwWD4bNNkESWkhFPGledn5b0DlnnvBQR
S4j2nsE5SpIvzlCyvacfZXCcAxdzfOl/ziBTFaNiRAPi3KWRgCtgZLmsSpYvDPU5NsEGQg1B7LAG
0zzf3zyEyxrHaSyZZl3rzwEwvfuy9LM7xQi0g7K1/ewnQ9k2u+FyCYx9p7rOEYmRAIpoQYXozBdV
PteIiD58H7aTzqLAISdyDAUr9sAicIj5oR32SCeEpTd6tHUttPiP+D69Bwg1fGrYQwr3MQbhhlhV
a23TgmoZohFQRdQ0PsPQysAeE40dfUgCkYn4na0KHikiE9xop16V9Jx1UxllhTLlt8TRfseCqhtA
rynwmXzgXqQgrjNsrK/dR/4iP9NM+CZee5vC+zuQkgITJrI/H5dMMp2y0dnhdm7/7Plot0yMPoNm
VSEYzao7Zkth2ZDnAi8J5/1rEFUSwNLZ9lB/mtf2Bg+F7VvqyS/Ti32pBHloxq7oEmXeiQ9yz41y
d8CUGLo1NzAKTtgto4hilAzFXhRLr574s1iaG1scq04NwBo2g6zdxFn8qCj5qYmlF0FEoq0M5/y5
wA1H0jomIw07TEnARLuv6dm7EclPPawCcqkSMWnH2j4/N8ltkcxy+kwqWaEzNB7lxLMem5OJjJ29
g9pZ4WVmqIuNisbJ3W912yhZNcMoChCza0CJiqUHpe+sWYGE4gryGmjkwzuMu+XiKZnkVmLROroj
tBCot+1y0T5op7Had4+MRrjCBoWg9Ka8GJGm/K2syq8NxOeTCUBb3cBC3abSr5aq2OadiOF7/Qo8
s8FdgVpqDkvEckMMrT0CwRSgvxi0VPlTth+2muBWX4ONnE+pxt2CutwZZHxPU5rbSd3pOO+FH/ll
5lvQ5Yt9clDQeSpmPhJsWP6tR5U4MqQBU5nX3bG3rV3v2L9BIYB75Zcv4w6F42hd109wK/oyBbmt
ApiVi/zlqm8+s8GdgdmIzKglsAEO+Gs9oFt1x7B07V4Mql/d/ufj4bY/gNl/MeqzYibICqy7Afjh
zsshBpPd5sc+h2Y1bvHAXsKmhiSM6K235kDPvgC//9G1MGoWQ4aNOZRv2sVPUhPEsCLg8FrO49wM
dwQoXRI6sDmN1OxlNuKgVkC+mZa7qnEad6zLMFNzwbNnbT+e2+TOQW5mHbJ9GBpg/yNYNqc+B0u3
OS2i5sO1jqvzXcnvfLRF0GRaMLoxlL3+bpIB7pn2y6MSVhAumKDE8BCDdS+/GtGNtRFx6IjGyT4/
C/8qYBSjcoZ1Y2z8cmm8MhJEvOsWUKSSNWg0azzL0jjZSSYZCIggSIn+D9T1lzr4+oZlF+jneOGX
CW6xgMfVk8XCICTjpu0zj+YNaG4TPylEhGKrSVOQ4v97NOwOPJsvVckgO8AUXVILBe8yQAlHdrOH
OqiflUAFujmXBS5ZNDhuhexWQssjy4I5uRK78VIprq3F4OtuyV7Llrevp1I4QC4oqkrJRnT5vh2z
qzqMg9JLMKMeiBCDeTuXriVAuKyHmMBiqJBaQ6cvT/ilLmqKAw2L2uXo2/thk4B2p4SuI8lcBpbA
y2fTddCuEIx0dWLP7HJuRdFKSVckBl5Au4e0rXcSCMDKt+jA2BzG0wzyYlkoJ7nqywyQpeiqDAlY
nvJnGnNznBiA0dLK1i2a/mXoC2TimuqHEc+ym+TGJSq7298ZK+QcZBTR1M8S5kNVql2uyCyMB7UR
nLRnXJjSDcv4Lx5Imq/nJsBDJco8UZC9hix0tDPT3I1IDKlbkC5H1gPKC7pXpMDCVKF1kq/kl4z6
iNH2YjIEoVXubiRdYjn1NCM0VA/y4pn3ypYhU5IlGG1PfZl9pk8qKtqs+/JfY9V5qq6pK8ZRA8CA
TbPmbMzGU5X36iFESQ5RvCm2FXXH0p8OzdXyTSy9uOpsTeAB0DjPvgd3es3BsTFyOIteikNbvRlj
Ijg270WUT87WhK6wLoNa6BN2ucshEhRpkLdhPVrDCUcmR4XZL2MUHVw594npOfAXFN5Qib3+Dd01
JvHreKde/NblBaEG+AzQSX+CkDa6lMZVgq8C3JiX53Nold311ydn9Sl6ZoK7WmawrxgR61zUN+TU
Ad+kbUD+KWyXXQ3ztTM73L1CW3vQC4oDyt6Iha89oB8rxzR2O9C84d0muDFX4/xze9ytElW0SBUD
54OtIoHYaevq9yzS175np+kw3qTD3wgYV13u2Si57UkLSZOLEb6gkKLb2AJrD1KiN/mAltBZMUTx
/mdfiyIpSHOY3raK/AU3p1FH+yFS2U7tQZsaS/MFaIEY6sku0LOjBl2Guyazbr7eMaIxss/PIgSI
X492P8JqIUNmKlXofTSh5zuTwaGTj49fG1v3cxAp0aGlx+jpOT9X51qF7MzC1lEJm8XtUmhN0G2P
khlaJvtrjaK5W3h1spfSJx/wy+p7DehsjF1FE6TRYBU1gZvuJmpc4hFPO0ZXFrRz2xPktUzQIf6N
fNTq++rMMndp13YNx2fDw2a7flf54M7wR1fb6CG5FHmX99zWV6Pkzr5CQQEJIRsWmVN/3DWbwaOh
A8p43cuDwQb6n+6TLSg8clZLC63AdFmqoz+K7tB1J/TvReYTo7pRjUVm4YsUGHSHFv58Z4Z/g+qV
DeirAXNOgfYmij0jlrUHRgkMGp7SgW0CNZiduUX2WTSsNRS3AwnT/9m8707qbBultJ66jsAeQ1Qs
hyxB3h1hrmc9kE2MDlhr09zh1ZPUXqT6SJXdDoi7hZqUq/W086/BndhJj4c+bvE1il3yWocUb2Y0
VIOk6W9IQYmmmMtBRBKa3vT0/T4pTyVO6hAO4K9WXdkt0Jz+tXdg7pRfTx2M2TpaWxFx8oliRWsg
G8Y6VpwZ5H9oP7201Mgzapm4XxtafTWcW+KCvIFmmVk52KGAAR8sAHJAamv7fUC7kNUKxLm/NS97
bpDze3LT6unC8FmqI+2nCEVQqobyNIemLuIiEpgyuaBOX2KzIwMuLStP93KKaoj5VmXXVv47CMuz
MfEv5U6jiSqNmERWGprwkgUxEACxtzZaMU12e6BnSxSyigbH+Tj0wjByWbxHJP1mli2v04Fp0Z8M
IsI8rF0Z54PjLuMs1zRAA9gsRtGuqdBeigZzaOh1KUamxr5gQ64Fwmzbo2MCDbR4r3+8hbNFn2Ka
IZ5iLfWab1y8axKy107kjjfyQ3YUzeTqVXxuknMjlZzNCGKwfEyoZcTe3y2MnAGayIzaeQAtVyjy
oKJRct6k7OVqdmx27OTGq0rENs5WMJGrPoTBDBzTAPqX35Rq1RZVIyGc6Vi1ErzwPRN3ZAzgnuqj
x+eH+BGz6pChQAgyLlsH6IAP3BBbdDNk3f9cvJYh8Fke09no46bfCDPsK2GioTFqRdxDSLRr3CTK
UWNMS46d2QXSpQ19C4iv3jPnvPwwnxo/h7isW74aUE1Heke0giuBuPXBOuc5rdLqSO0A0MUSuJdM
pqzx6EO+ZzAn1H6fjW9iyrzPh/6jTc55WmrTdWbNQlQTZFL9XbK81GB2VDohlfPnDfrBEv8gzuym
BxUNRtf70XWiQ+iu2di+tslO0eCxmwEVbcGlt/KU+miTCxFtNbKVks1odEzBSrtAPqRwB6QdfrNo
/dEa50Dt1KjnlCFrm+iQkHyTGpNAcm3lcv1ognOdYOtwaMoGNO2ly+aGNSeDRTZQfioBu1qF9CCf
j/xHe2xRz8KypDC6pmX29A3aJAzHVQBNYHEgZG3kF23PeCSik8js2qZ0dF1TIAxuW47MHUM7Lx29
m7Eph8IOqax7g6x4jv5E83uBS1vblA6jUlXAMAgNae5uyGWyDGiaxFsbHWfX6YkFK9UDWF6Se/UF
0qNoFBQxfa+u4blN7nLQrG4ghB2EjLigVQW/GXu7gPevnXwagMs1dPyvh7k6n2ej5OYzjVtn0lje
DT0kvlY6LpFmEAW8SYvonb22X87HxruwegBmiu2Xwryh8o2EJPFcCe4h0ZpxLqsEUQUpGefG3P2Q
ksbNnaevp2t9EI5qW7qOpzSP21CbvkmbBOkBmn2PwW6vzxUkxTdfG1kfxS8j7POzk0WSuOnyBka6
QXKbtHSr/vv/zQK3t+WU2uVSYm9b5C5toS0oYrIUDYHbyKo01YvKbstqNrZJVu3muRA4PNFScDsX
vFdQHYZiBTq0mm3ZFzt77Py21wRb6j3X/vF5hLcnJI4h1w20NPi0Pq4GQH65VqiIEVnlDcVLb9ka
kLsi1w1kfkYPeuGd3z9oW/OtuGSKocZG86x7xI8BtseFFtQby29qD1dbUImaR1emGd8NzOqQh5Wh
5cnNAZjNDQ2oEZxeUPbnGu6uSIQjXXEQH0xwx5bOGc1qGc9eeApPWpp9LDuuPZtowBN0hq/kjDHT
kGOFPiQ0dXW+VQ2wujkzY8IIF6Pr7Kq7mY/WQ6EF2gO9JRt9x8o81ffaG0c/f0LWbGHtZJ3gfbWy
raA1iIXGHWMoELj+uNxpushoicLRiNED0+d1UJCfBi38rw/g6ljPzXDTWjdlM/RMmZw9A1Tbty2/
O6GH9M14IEeQQO/KA9NQm25tMIkNrvKcPs5bIhjr2tqefwnOXY4pBRkGe221YH+KnNadSBPGubql
qSoY8FoEizQr+pxlsKchmuNcTqovdjQy95/t8hMrCLCzArapPfqqgRVJoAVQC2yuDu/MJOeElmRu
iCZheBRNgQmrmm0zEE0lmqDdgW0J3kOcZ5DZKT3z14nUyG3CCgxSFt3VZn2MojFHlcwJEtnZy6x5
5uvds7pHz1LW3Fz2eAuBvAFnUsueddBlS2RDx1FgZH3FmI49qq0Ig/g3XW0rhWEtsCJtB7D1xxfT
qbnOblmBjP4kr91t9SaCiqy8jpGMP7PJxcmFooyjzrwNCbLdFKRbvQ6XreO1QXeY7nIZkteiFzlb
nU+rd2aSi5uJDPhwBYEnV+qdsCzMQ5TYgjtkdb0Y6bgtM15nHi6Vz6SIKMuY1sN+Nq4mSAfmgj0o
MsGNQnfafCFs4sap8uQMAnhGF5pUUIVfn6tfA+F2ujxDLjONcaIqqCbVCPzLQfQuY47v83L8MsHt
baNTiRyxgRiXTPqz3DffoJ/hM5aZZcP0k/RD+lJ7ji+StBUZ5ryFU4+jqUNQyB3TAx0uBvsJ7EB+
iXJlYj20USkYKPOtX42Tu2em2UinmBVI9bG/s5PieqoQsGok9xWtfoqL+Ecxl0Er24P/tfPgvaIF
hmj0ZWtotcdFh2TNR2+lLOXQFHrLRAKLH2rSggR+tH9WYGz37IaISNX4HfNuTUd6DeQkYNTgX1G0
ASOhSYHRkNVBOuCw9XsQ2bWCi2zVCgDhSGCj6/yTq5In0paJCuQQ1RrZI7QcLuPUHgRoL/6MsbFA
B04BzMQwgMvgIkGCinbfTSmU6LPxOCylH7enSVmC//36nFvhXKDelJEtV7ASkXTr4JxJverrSuJX
8e3XlvgtyI+H8xkgicXTt4elTpVcJS1AkHyILWkbOcj5UHNr1xvl9WuToilkC3l2VQLG1vS0g0m5
7lzTal21fsyn+6+NrO2G8xnkdrijzaXZ1DCSpaWnGajHpaJG/bVDpCqgnkVAg4wnH82gmKr1WgIT
cXLse2dv5ZHr2JU/KYXg7hBZYp+fzVgmjWWqlbAU1eaG5ta+V5bYHTvjOVeo4Fm4ujpno+J8Ullb
g10xW0Vp7PSs+O5IxiNgvoIdvro+OmZOVYFpxIX/cUhlOWg1ENEZKCmsPGgXJf2WGYt8/fUuQJsD
/s65i33f3xb0UU0QuSJVxO3v1CapoasJ9oGKp4Wnzkq5r02juKlrOXvQSdvctVmc/ZQWSfoud2l0
SSBRlnmGHtE4SCazelX0KXlsndkrSimgS07enLyrFL8tJyTsU7DpuCB8y2uvapMZzGRGl/RvvZGB
trrCbA5u02lGigaZEupdgPgWiRNroJDoMrlwS12JxsGNSSUNkIOe2wzRd7OoxZNCltEIsyianrvK
XlSXVqkqeZbiLNaN0fbLcrkQUpePcT5lxnOcOSnwJpUltZNXkrT7UTiyHXuzOqWdb0eGEVSFjuau
paax7i3tMNNwRm1sdrsahUEvnSkFsNNM5st87LJ7p4sHjAmqWebFMkhx5jp1pqNxsF6MU9MxuvFJ
smN3Hin6fmpTzY9RhmQc7ZzF2amROaVocVasAbaWofbTFtSl3qQCFbRboGeXB7QG7Xgom8sE/VgL
t2yglnEPxQtEF+1FV+bkzooT662l7ZB5ZVyakjubUoM6b6ThJtjQwkoGL62akkaxm8Z1LCGTS2LF
7m9GuYty9eDQoYBzabIWBKk7SqYOtDJI6qSt47a5RJPSm2MLiwrhs8gELj+POukSfHI5HK5UUuU0
zd0APhoNzV6X4JFvTJculLZbZ5BAHVZ3SDtcRcrU0dqfS73TvzPMVXGPp84QxRd0qGMDyoR20hqY
aZq1NIgUp2g7N9LietlJzhJdtsO0pBtb61J9J0u5iXSPFCuv49grGhjo0olswYibV9e6UdqoA1co
hvusXuv4vVXMEXFjuQVNf0Fq9afVJUVgFoZONnLtlBCfNElSHS1k9ZCWbW3VRr8aXaaZPubNWJZq
oEhO6zQg3aXNciXJ9lhtQVljLddjrpdSfDQzaquvNum6CvcDNBCV3s2nodB9U1WgArUfOnO8m1Xo
TxySekpf8fZpkA0ZJEPyyq7urjUrmspwaUmhHxOpUswj4pOmAI+zJc2hrFB40VR/kSIQ7VgFCH2q
dM6ei2hBgSPpqBMQ0BCZF7bk9HZgkVkaD5EtzdCPo4Olh5aZ6XUgS3YO4g/wWkyunWqFddsMU5pv
aydLDF/TSWe53aKQ7BZ1DYImfMCJmq2W5tYY6vKg50EPBa1520tNhLXOo7HzzHrSgL7MHWu60+tl
HreLRLvkdYm1qX9bdClffKBq9Cr3FKMshg0Bpl/bx5UFOI/c61BxG6O+UELLmmzba80hpS4ijHE4
mXRZ5kNj5abhlrW0gEymrmfpoiumSb0bZ72rtkkdLV5mGWW+nbphARWCTSsNrmCuUhfus0lPUtla
tdvUitzs8iiiuVc3UlF6ahTpuPr6SJbAAUCSebifnAkdzVXRN/Nt3pbGogRD1TvW4Hd5K7eBVZo2
ogAH2FBPtVLkZ0gQj0TqaShlmg2wr+eQpB3vlLFVEjTuzG3cgRnbHoerDOB0y++jwrFcRWlrEjaa
Lck7E/ubXpROGpf0h+TUYB4MaTPXfbT72tevXpK2gqwNRHNQXeUursSGrgXEh7GRQEM8H1Sr3hpZ
ERqdJohfPsGQ3++UM0vszjm7jq0StwaSgQhg9pDwa+dbJreybAEH3suP9otSBTjd06W4Grd6aZ4Z
5nI1RJE0Fb4RhrscCY2wn799PYfrBkDXYKAxH5IP7POzkVGi0oE6cPVy+jgCZQd9IsGTZzW8sH9Z
YJ+fWbDVscs1HRZG84duXxjdW1W+fD2I9Y3wywQXLWlK2y6VDRNdBw2HDv1e7b1VHkpL8NzmUz7v
2wCawuAlxcsG9Cgfh4ILFBo0A+wsJXpaHLS9Z2jAHXM/cxS86Mzw62GtzhxIxkCRhnZ+0+DNaWqS
5BRnucrlsGrIJqlGf5JVwTPqoxkLqG+QgJkGKObAB4GMFneM1NgidZQPrzQxFRJoEnMifaYUkZct
STkFXw+Kq3Yxc0zLxHAQceoQLuKZD6NESueyUn4YtIoU9ZEqGcXtVIw2eaiXwcquc+AKjBsn6idp
l3TEhEQcflRdj5o5zz6Q8KMRbVpKOmlya1wMTua+f8X/fKH/Fb+Rqz+Dxe5f/41/v5AaXKBx0nP/
/NcxfWlJR372/81+7d//7eMv/euyfqtu+/btrT8+1/z//PCL+Pt/2fef++cP/0ABIO3n6+GtnW/e
uqHo343gm7L/+Xc//I+3979yN9dv//zjhcCJs78Wp6T646+Pdq///INl+/7z/M//9dnpucSv/T/w
kaZF8cz/xttz1//zD8lU/8E4lVABA/RCtlUZkfX09udH2j90lTF7oPX4vWICB1lBOzyBSfsfoKiH
9AnbZoBhy9jFgET99RGgIw4e1WjCMQ0cp//5ah/W6Nea/Uc1lFckrfrun3/gL+H0/Qr8bWYXZxL7
V4UuHEoJnJNWJLnsBjPW/cmrtMTrIZscKPYPOw7r5jGjF1W0aXCHksR0ux7CY/1hGtG9WN7KQQZ9
rtSfKXFViHeW+16P3cr+SZvKJc6VqW1Igd/zpMJLlFOpXbf2zpHvdT0Ei62mBxK6Hhs0MBn7kW6M
DgpqE/VSNcgjz9yALEYvbut2B53s0h3braX5eGoPYI80LshmgRD5Iy77nD63wyYtA9nYpzXaaWwv
/QnJdNb2UkPCz3AH/GTbXTN00ugAseemttcfFl9x0Uy7VfFB+5I+Ax/mzYETDvtik3not6t2zY30
aEFdAT+fNxN0z43BBelg++rgt5LRnZ5zwMrjdwKYwafX1NMfox2oG7zyrrgAE2Mw3zGsCzm0gXk1
vERpQMmJxEGrgG96kxkbaPUQkHl5BVh/Jl+7lqcL+3UB8Ygaps6hGS8L2W++zXCcF9IPe8O42lD8
QNsXtAv85klSL0dPfpz9yHZjlNnycNF3E/ASWjjKB6XdGrE/x0+2NwR9t32nS9VdVfOLLDTQnuNs
GFgSNbh01+LNNntRv1Hw8HjRfo6n8ecweR0kvArXvJ38+pRqflv7tj+FNIAEZAuCJre6jb/Z98hz
h3rlTXlogH7BBz8wqNCCPtuoUJCtNkV3Ib0tXv8cGZ6ebqT86FR7meLCeek89FOSjeNcKPnPfD6V
IMEnpouOFhQ8cm8uPO1m/jageOjclJM3EHDH2+EM4WWFuvXPBVOetkc92fTqtepDcSvGg3+bFKda
ltxJD+zsMMW+7ZI7krugm0v9pd7keCCWbn5o2q1ZfUPzIXizyOjaUaihhQWIBelK+45upSpI1DsQ
pJgtHhChUaFRrAx1Z5P0YRG0jVvYh8X09A4QU5pusvpmNndZCv22hmxb6mlvKchj2g2YzLazT64Q
b+WP6aWzmXflJatW1dfKPWBm0+i119WbfpB25FK/aDTwyqa3qrNrQbnW3fWLZ+P5ifDsu9K62nV3
IIcxu21R3HP8/FDjYXzHBKZwWn3tqrV8Be3v9N6+NcP+G5CpsuUSPzvZfnxoNM+8IpNb2rvoBRIN
AW4AHYdCd503UFxWm0U7KeVhrL9V6VXnXFAJh+nMMf7lfc69zcck2p++Bg1T4LtEkpOJNn6MBJqp
mB0FwZnPWAi6Tb9lLATi1g8OBf2XHQXvM5ldlTavRjd3jUMXkLXAp0m3kP4yvfKaHKuLfGOcpPsE
Mlmom/oqm+rLDBr02eSJqCK56sxf3wHRgQ7hRI2VaT6ONTayPqZTqvvVARA0nLQUBIuK98Rwyf7f
gEHjGvnkxzUweyHvjlz1J4RfbDflPDqwN+1zdW8Ql9GJSiALTOmF/QI8tBhoxyIp/uo4N8lFwcY4
lsvATGa7xbyxUHzSfQjhoU0i9Zbl71iEIu6KTRPVe5vdpuiZ4m3qSt8YWaP7+gaamyXAp+SUw60u
x5jsq50atNWTuVl8p/PTGxPRf6hBMtOsghkneJluyyhIrKAGuUBANwn4PdQNu79O0isYB4P8rrhp
0D7XH8eNfMGwwdMeRGlS0FUbNNZhFXMP/hDHHTlgV5Ov1C5MIsgfbZH8cdLvWvxNKm6K+bGcXksI
5dC7noL2xbkZx4ek8KGjUMfbLAs6cvVYjDMgEp2rPHS6D+AKLsiJwLmTt4G80vZRke/lBA/08X7J
NgBM9q0XtTtlAciPFJeqE84qsH6RDsFqCGwMXt6Hsel37asRX2SVl4Dl0NRLvLwoStUd2oLgqMiT
AiwOItUREr7TwdDxFaobKd7jCunwri63QNQ2rgGy21ClwdLgWpyQboqP6IKhHYqKlTu13myAQHGP
PENmbf0lDuxq42SHksm0/6gMAC/BcZPquqtAAIrUV7JzS/XORdrMM5HDm5FtixLHXXriSkrnj3Tw
LVCO2td2s0emswPpH/VIeZTg3cJYWzx0vc2VO6iVZyuu4kk/jcQj0YaM3njfg+kYMN32e2O7xWbY
L/BwP4cYhLM32XJynsxg9IfGw3VYdFtZ9ibkwTa030/VSRuCpH3sp702Xljo9bnI3SUcpedROwzK
Zs63qaoDVI02AmQSun3eeDXqhfr314geanITSxd6EXTAWIT00tzAz0yzq5dQ+aRotjXzIPP1/CFi
Se991yOAWLq9XT8M3lDfg1TgxqmPubzp/ar0nJdc2SqQs1fcPsWPltD81r7Tf0s36hNoRsL/z96X
dLeNLM3+l7fHPQAKQAFbzADBQSQ1bnAk2cI8z/j1X5R8b1umLfG012/Xx3YTU1VWZmRkROGiwaHp
zSbejna249xm0xJdKO38u2pAyOJYvFXPGjFjUY87f7LmYECEY+zQAixcibMYc+leNmcb5tnMi60x
ksrosFdku3PUx/qMPuh6wqUrfT0Lp/hmAN1igGIEDW+L4YWfb3PNXzW3JgEdHN6atiKaIBDAq73+
gb7yFt2QwS9FXVadaVNZiwHo6QkpCMx53f5VsONabxdbPDK1XrnzwtvFIJEjTiYcPDtTRHpp5Ce0
bzBxvprJ4mKDAX4ddxwo0rXOxQA9zTQ+NhMgC70iuuiGBiqbnBoCh1bnWL5ikGC1INXYgCJRmq3T
ublHsiAh+IpFZWMgrwBNZpjNerBEfttOIM+knVtjwvIxs0tj0PuHjtzmRlkaSEkJgsNxfcQcL5Na
UQ0hPirb/DbEEmJuJR2Y/XqfPhMxaIB3m+JsDgVY6o7GmzJWE9w+zAF9G6NbYFztdYuHb6N0uvxt
MEZeMMPMXcZbaTT7B/6pyfVVQA9GXxFW2rPQ7CPeGsTtQjddY7Q8uhj2YoWl1fGWWG9IvVe5eyW9
n6mTML/cx3FwpcEeacCVjF+axDagwsVoY5M2Hra0akyhVfCP7V2SgGTObBtTQ2yx4BFGsXkxfC8t
evPWgHnFQfLSg9M5fip7KSOWR4ZIFhPZXM/Zc/OWHOcz5bH49CnXZcHUXgmoKudiV39DSxg5XRo/
NgCKR1PBY1V621kzsqg72a7xixtoB6Jb22CeLg2U0qSZTRBl8UKoTUsjO4WWMOgZHAOBSJySxhhf
hzeY+CVmt+g8nNdaPQJZvobMY5CyEAAfyhnNK4XfTuVGKg9lBYA3fM5SRc8Qu1Z9UUyp/NY+zMXj
ND5T6qqtHS3WiBFJXtfQ/gQgrTcYmBKtptG7GwlHJ3UnxcRq5o1ul1lcpCuPA2ZHcZw2utYZ4dtM
jJjf8cQXQZ1ssGcYT6cy2o12K4m4KZtQvRx3eQ9AXqeRk56bOzxUHzCfagD0VHITCllVg4usMUZm
qguTLj4xt3OjFrG+6GbMDB4eYa1NVVhx9Ic81OPImTK/1raDbIuGdCcVp7ozw3U/gVp3gw+/WADR
wW1L2WGgPOcJekZ2L1tpcsSceA4RYby4Am9wF8pbZQ0iCQP5bWZ3yb7oWp3jjoTsiB4v9rocBEj9
ZH6GVF+ZnnozQnMmE/ao9LLZVEsL1ZFEjWoyTTXx8FlksHx1KphKbWBvJbUJlxLsAaqnkTWlED0w
w4XTWwk5tS1Nplbuia1JeI3m1OgUvpSrv6b7UtXLxzw9dsMx7x6U2aKcwz/JBLXmU4opaJDaQoK9
TxSrN1WH2sv3BNppqlnkfoTwpKtq0BNTzTYdzkXIrqkGp+m8lcUe+MHdpoDI8PjQNDh85dQW5LcU
3SnJjeEo0epCpRN4Vdl1ZhRgLfM7QbKGeM/jnKz08Rvm/Kt4W3GWElrVYvAwzdSIpSHtYS7jjuRg
yuhZzV0Mx0PvFMWwTgKt0iUrfoy/oQ5uPcg44fUk8KfyAGRjC+WYj4u/Tbv43CRYa6vX3eTgDS2P
Wo2KS8+sJPbDx9iULbGyM03PMRApAzi11RQJ/rHPzlzlssIccwBYsQt6PhgYPxDtnGZ72p3UOmhy
p1SPbYS6aCdxh7XZqtUBnRmx0LEmuG84dYZ7iqNBe40wx2uUvbUMGTzot63m4RiRgZIX4U4Uzp1i
Qh+tc6dl38kbZA9kYiEkHg262KF2P1hNcZpDTyjsOdRV7aQNzlD4GHvcqOjoYYm0JvxWUoTBUcXJ
szyNhcHXaOCAvQ0guiuxZrDt0ISwEIkUGPRFZtLrABL6CntWj1OHize9mcJFTHyM4K9pZVbZOsXo
LalTqzoONRXvES0K0UDqJWWuaDCZrsJpJkQFs0v1CYkfxPcmR4G4dWk1pVWsXjI9Y3aZ5naqAP7Q
FcivUxjdNEfZJTbARAYXEHv2UhhqOrUFB4nQnuzKW4/MVyXA/J+ExPd9XDWI7xQz9AZbMfM7CcjB
Xn1coS5itu68yVOjxvSSiu85wSC4N+rdZIs291ScBzOMLdjq2olHHVnFoLr4Toptjdxpme6WyZnE
y+w80vvn7Ixm4npUvXwzvbauBP2q+a59xra1wEfUILQB+bojyrwjYZfD7SExaGE8hU7i4mLWdYMg
6ZbHCQeEPz2AMG9RCy4jO2C0IwasOKczebuzCzBJqTURGHWItmI30J89Y0UY1K/M3glPnVe/oYS3
yjfRW9RbQC2QKOMPBY5GZLTQOFEGo75PmDE2OsNJEPb+Kp5peJ8nBqrXFJzG6iDxB3QCMC8jkdus
R3JoFihPAT0Qo4IBJ05bCkKiAQSlt0Q7zXW87iE31NIGYrTcRj5HHDJnejuuOJIQ3Wo4vsYWX6Vm
KTgcv40VGREiQ/vYoKteLfYo+Bkx5JtOfCt1vjVh0tq9zi/rjdhZYFuISD1HiD5pO0oyWzw1ZAep
GGNWb9LanzV7WhxpgieakUM0X7bA10YCj8VT9Tb/nc2S0NGE56LSePPqVbkB/AkGmmPicVTXLBF0
ET1D4LufvgM/QpuW9xLqoeEJxKowytCAXWRzs+IgBB7TWSVuo2MUV+TDEVDm1RUfO1P22VgtYDNB
0Qcc2VAXmzYkig2dw4nDLe4MG5JqO9VQ2b/twm3a74i8AfhSC4YaRDl05NpT32/y9TUWX/qX6nsG
1lgvOAl9EYFPiYDKkiMdnjUk/VEPIuOC/js/6+lwS8pvS7lHIz4ssfV5zPzfU1QIHHREcYbIfoiE
gHCBOmGhr+pJc6SAb7Yc71RS6SnZk0i9EWjLAoDIRVdbx7EAV9XCGkJ/Tv122fc4vPmlNGRq0i06
ezMEShV7OLTb2s/sUO+CYY8jwkQlo6sIl/OLtlPPFL9vzOUhmk8hHgJrmwh+eyct7zuN1LYUoDJR
kCWOR/W0Gh1slyez59EShx9Nb/EHbGl80acCQzoQy9xqVgpcZKMZ1YNiYsngdHhajXKXeN07ggCT
b2gOIqFGgZ1aNVTkXOiK+kDfbgFM2aMD/09nxgA7duWIkkRXDrxXBXSnHqZJlzeCixBlkmPNVOiE
nezgdiCQmlfOmPuyMfGmGFvtjEnteqsV5op4iGpIZlxgo6p1VXgbzPwoAHFbDJm3sBnM6ZR4yNpr
gKZWI+GuRIhmIqofpMaVgPukfmjQoHyq7klqLpXbrC9r5C3Zjcht2tlP0ap36iS0KU6xHwY9Bapj
r7iPM31Ij2H4LsMO/gYeEbqxTKApWc1JNHIFSbMlxs+xq7Tg2FoJUgt6AwHIqLoh0jkD/yPSJoOg
ms4KY5hAjacvGX8IZbBbjFI1NVDfWjQFhZucPC7z/SBZ/Ot4h4jUAvuqrL6wIuQQBFZkm0xFfFM2
NSYGWnsFAKZ6A3VGao5vkLoru2MjBFLvwJF0QTGTnUr8dhzjsJoxQooBAAjjGRVCXKcikdjIOPQ4
pGFGiViJTWhP96mmc6UBdABHr7ABjL0O1mSI5fdOuI3a+z5+i7vnmBvxr1DdnkPlmMnf5f6lBTou
p/cxTEhwyMWGMjlIBovvoG7MdjJjvdIOZS8QBQOHFtOsTB4lgoawUQ1mTTwOasyNA5BT6+3ZEB+0
xBWn06S4TfQstPCG0TZJ7w+A+vJnaFLkvJs5KIH8xe7v4Jw7bhoTC9vjEL388HWirqS8CMf6frJz
nOB6N+nN6DYcIHUdcHTZ2twdEGZtsEloFOkGwHo8onKAShXncY3dZ1vIjCuDS0NLnZzW0mIj1JwU
+Dtnqb3Tivu5PtHkpq6tTDKH3ky07111XtR9SL7VbW4g2k0ZzoEsWLGZVQMA7OowDy1wAk11NxBz
UF0G3zb3OOCr1sqil4IHervyfhuJmwzbWIpVXassyJzh8GbHOT0qe8FImSOdhmip6lMAZD1+Xg3Z
wHY2ZUf280XvN8iw5numdc0JPpOSSHrskQLU6AaCuOAxY8h3hgUKisxlwNfvnRr7m2IWN/lGMIuL
JEhnI+OjRX34V+GwxH8ClUeRJeuZz9Q4MSAPwoZR5EDG4YkH6PetXZ5w9BXGetuRIAPX4Wy0XSBK
Vin4Cue04O4MjV7MYEpB8X9yKgefAJETDHi0YHD2aKWZ77FPcgP7mL2rHnkhQioDRKYNXr+KtQHZ
pdlSXGaRoL6kIW5sGHVk6GZ626EUOROYsLVODghm0J/RXxhNpjnWHEQXNgpnzVRfcKIZ3Hemfcne
v4i/44ZgLu9U6CvyqLdCXSnBYOftygRKhD0Iaxhn0m5FHfWjanWFkQNbVD1q5NBqC6HZxkjH8i0f
m8JTDghltUnmRvU+iTYcsGY8XIQEsIafSCWgpDeiA1BtcDj85WG1+mNscYcucggONFSVwM4B9zAx
rf4Gg4uhRRLEX3y/6VXKna+R6Xdu7SWW+RFXvIBrORJNKukrCegNJpcC0R8D1oeAqzGmh0c3t6Mb
zVqQJSAns1dfsdmoUnLq7otrHHv5V3LBD+RYgZoZenKQM1MuW70rgT7pWALiBHy5GCjpsEmAL8TG
3FiyPWzpBsvwiOGMDrcmNM5YHrDUQU02yifwlgyMVKOGnO6AkG4iezA6HC57YBsARAdL3Yn4w9YR
nCEY7HRHcOwx9W/YTV0fF3hnJ/72Vn8+yqWkebw2ay0NeJQSKaov3tTeGG/QeUKtBRU83ls3TPql
NGNbMsM96wWEdmyz6eLRQi2v8x5bsmzMmAEW80H2Im+0ZGQEIf6UtT3EPaAKPHxv9LdY49gLysvk
0qDF54G2yXWg/Y8A9IdHuiBk1jnX5+r0DkAzZHl0mVTO9R7GH/sHFE1jDNIBYyfqxYKshaSDBkjL
ehjINPGImG5FbYNBIOwxTF/vFxSfVzbBn1bex2teMEIkPm5GnoHrvJ+4Q2Ro/WmS9MpHKTseYtQz
vTXeoQ2HSPhjwha0xjj2S5T5Cu7nmhmi/CtD5cdOoKIMjhJaRirk137toahjPWDAdwHYv23egAe2
BJrEhUVQQd0jj8eqx5hSfFciPK0Q+FI9CXqOQ4kDATEbBAigo2+oOqJz+sxtG/hOIzN46Iu9duoR
THF0eGC6ATDmHfqaBpIL02EAJXoGXVQDkMNZgj6IaABBqu7RS7u20dHI/0MzA50hEAAglgBqxwVP
KawyaLLDxMDsJHtAhoHa43V+HF9FxDpilchSFp3bswZDbIV3ZBOajdlu0MfwyGbWgWqBHvRSUAPp
0GJqL3xu5cIxTJG7WxjFkIDYBOK5mXR6BC4wPYjEaAKFb/WkhYOsDhYOku5yUz6jUOMHNKkLh7rZ
DXWbbYEqFSe9fAzRBr4VXiZnxkj3HGS+ZkknWXTXXbEtbsDm41BMQP0rw5gnjn/Uwod0h/xKvkEq
uxTG5CHZZsZirNUCyX3UNB7vVsFqoVHsFS88suVdCBqYkXtIuSbkz60zRn4JoUwbAXBYjNoUwZ51
ZnQMLAKTEZBMcbUT5wAB3nFOuMfJCfogasIIZ3+EgWZRZ0Ny+IY7asa3iZ1hFHy6kR8Lqtdbbhu7
7D5AMyiLPQ8CQP0KxZTUiU7SYq6PX+8pwuLBZQj88I0v/W/CJM/GPsE3lpzpjjcUzMcTDz1hKM9k
evLGxmQ7YGuTxSGe46uJj/HdDD5DBDAhRjsGZ3WQ315de3/c6rIIBhOGN2WNvwgvSzNGXV+IElCf
XDR/iEhgcd1JJstv5u11Uh44LX96FR+ueRFeKNi/azoIEkSN9exOsQZAm7HXBpNPDxXMlgymvk/Q
c3rrvfaVuT1FtQW7IIZkt8acG9Oih8fKkiVrAquBmgwfYoAda3XmB7TyLSCx4Xk6LIdJMOu7Cl1Q
LM2bZTue09fsCUgbKkb11N+hzKcWBrISI9wDTwAeB+TJRh4t6xgFC6QDNk+xzW6kQ+TPxCOwgtyI
Bw1dnEO3q+3GyL6jiAPy7qA1Ywx2BFYvik2nPJa9TrCBJmeyVrO5mTdgZqQmCZiuWoZ/me/k7fLY
2eFJCZTH1aMbhmEK9+1meGaEjM7mMVOwqSekXaodHbRZbyJn9FH1A2lSRCPyycuIA6/Xo5v+Hvn6
ultsBkJ5MtAelg0CsdniVDRHFxEbWaXdH2uHCwDvKlZijtvSqc3hLbvLTEaGAEDMeikWSp3DsJGS
9xVX2bkjHMLQ4ux6JyI1WB/50OB8QJemgsi7Y45mJagyoIcXk1nJ8EJ0kFbbAH6HoLcUW0bnUVce
QDDV+ZceePeBESI0nwmUMLWBfYTyuHQqq7gje82dAGwB8NtWd9FduM2hu0107QDAYKN5cSA5kh+9
yYhfljwhGjN9f2ZVBdrRrgywe4X8PYUFlH1VKu6CevfjFIKhOlQMZAx2/WbXs2YL3zSxiiiNLAz8
fysCEweZc4RefmKi9p5+MOl+IdJ9pEkQ6U8H38dLXuwUXoQfRT/hkmP7UMpGlvuAoWjoQ+1VGxEn
Zlf9Bthlqe2FONpyCsvvbXYrLttyEeDqKJiJn4rGtFohf8b7xZmZPIcz2FP1mTam4qPmuu03JDZF
zDLzBgRF4Q0i9rAzjr2VWFmBckknaEY+cnBDt/rz/E28Iw8LSpJkC2ynWoBD67mPAjmCpgnmMzSb
eQXmd/m+ddEEYnLRAHxXnS83/IRuRrJBNc0Wh5UkBlBmkKyAMFvLc/JCUp0oaBRwgfLUA0sGw92I
e0d6UrfsfaMtZuLXScDfVUf0AKH0MUPKGydeLuhQSo2BSm0KH7sVXQ+XLAzhaxOvX1A64AhbFhuk
F57ovAD1uwSmnWBPibulMesQ1VuPfcaB+mMNslUd2l2MiAAAr9Xrl/K03E4V3nWvC76kutq6z7bM
YjS9R10yKiZ+t8fuQfGzOpxmTBSQx46X7jnZQXknu/heXrHjRL08g9D2CGpTshrVjgV60EGcJCjv
l8nADk7AvYNaHeSuWyuvgYK5PdXz1ZQGD3ytEtSsAGFleIXNV/qWUGt4bV6R/1dAFRGnSm5DDZQm
4PBhcBvgaqEr4AxpQFPRxPAQCauHpQWLAce9gmE1EzUtLwK5gfxZ/gT6FDgFwHXlN1Ev9vHTOOs7
RXMa+PwNBmPK8N+6LbcrHtB7Qed8MtGBqAGeJDpF3XdfgjMIT65XKMsUpvyMpgm8bozsJdpJfowq
nPVO4++w1BNxoQatIAOtGz0+o7s34o7Q6PdYdsCZRcCsQDHb6Ub3893oyOkOLts8DvY9b4OrY6tH
Ab22Zg6qCS+7dOfUrFwQtg7NLkKNBgdOgF2qnSLK32rfWEIB+WvQCdL9GGE22l9Vq9DsObOAaqiG
NOjqnpkARftrujsXw1T/jRiQSBUUmNYQ5bfhR9howj6Qk8wG3XEOBcxGfVsfiC3dJkiTZq/wVU9w
BJcN6k52y2NIUp9zDD4BT5zMFOmJhhujz9UJ1TuYDciyzD4130kEV9KT3yONQiUVFFPwi3nxx5n9
gWfet5h8EVMsnflVdUJfs0OflWO1BaqetToAihrniI7u22QOADiqV4YNTEBg0bnYQnXZVYGnaehO
t2YMITGMyn59g8K1G2SJzIcbHENoaqQNOGOyviw6pnzMEK5Vodlih2A547URyIY0L1czpN/ZTYqq
YC4HUZ+HWtul13beIDuqI7wZeoqOss2spEZfesCeQh/m2tXEX0nybMn8cjVyIYlYqAm/FAWuNtq9
x/vKUfZg2o1xTBMSYhHeMc4dztKeMWiw2PPzjINeBrsWZzDyKFbnXlvE9NeJwP/dESMFY2XweBW/
vnhM+yxZRMHuWk/aSX7lGjM9oHU5vaHvDAbtaE+gbryO9mqDRtB7TNh+9lpbcdDqB04h2OSEJOPY
h3p9bo7Myj56ql0wZe8GG3mH5qOdAHrpuhPB7gBjkbuJgmK5Z5Q1DvyiGgRahtOFKPPBzwTay6iO
Z+aPFFrrST5h4flAk8Dxt8AZMK7pOcu/J+4gDwoqpeDTYVTmksCXxeU6kRpncALCMvjAEm9xUKqF
Rq4tFzqkR5zEojvZlYNmxxZHY/Z3sy+8adbklPvYRmAkjmyp+wl/NVraFr05H407D9XRgmJT3UHi
bDK28wG+fPeT29ArW0dhOfyvpQejP7I4xMvQ5bq0KC4phjAbJfwBITQW/Za89eAEkcP8Gh5jr/ZW
r7fB53bmgLGc+/28aRxU0O+9qnsFaVyvg2ILnfXidgJGv5GPAnYeSMfI5O6zbWbFkNsiN2jTZTWQ
SaRmRC+Dwk5M6UiBPmZm+R0A8DE6FVemL4j4e+2sqmDPg04KfRRI+rBi40NcUKRBaSKlQUPaH6w1
mEorD1RnqBzm8dECN0QeAZgESfhwrFU3DWoPNNBMr+0Qgr/wq7RBsbC7p/Y8uKNdoEo9d7cyGEMs
6wydZTc8N+gHeEDcLOkpskE48tXtaPJWB1xTJw8cSob4IPpC0A8GK+O0zUQ3cB6oz6DubMkDkIQI
UH/oNE7i1KfWRNPLjtzCyo5sNxfHyCRonos3rPZTkC2l3sDvGRvRglihCD6MoTpMvHAF5Q1acYoH
wjiIQviCZt1YKrwyWiR75WE8hLxXm/i2BfiEYHOlIG2Z8aP0pm7R34AOE8ORjeIuOyIvsN5DCdpO
DLzCNBa+J6tNapferNZ6i9QnOtQ7tFcjP3Jg8YSZ1Xs4fBoJb3MOBbz9RJ0+sqE2CG6FUwK/tVt/
vpFQSagQbXaQZLyyCrJBHKgRo5lUZ3NaAcPAZ2k1hoBs6xJKz601mcJdgpY3gRBlZOTos7NzsTPS
h8aJsWlAKdDr42AKxqwZpLNlo34qB5MxLQQQGl/oLSQzGV5AnheQRgzqieBmcyaoTJsOGnAK2EZQ
kpLc8Dg7s69B6lLzmrO0qXrgioup2uAMorkZu4wIuryoFnhhKUQz4FWf3M7+cBvbzN0UWUKOREtX
HxCVMOHN2uWqnT+VCHXoIYDvasmD2W+QopnJoVDhLVMmhrCltY2t0e7GLWdKIHiCaJQavbm49B3U
W+4Zjv4PQvn/B3H+3/vwzOeTOMeh65Jf5nDe/4f/DuIAXvuPIiuiBpNlJGWY//7fII6Av4AhMk45
QmRIzhAcdf+dw1GF/0DNhxd4Cc7FAmyw8T/9dw5HEv4DA1eo/fASNBaBoUj/ZhDnQmOTQ56BaR6c
tRfH7KC2XZp1EuDHSR0i0IqSVuxAOsr4KL8PocGMZEOJ6bNQjE2S6RXVWg5tfzifSv1NXpYkf4lm
eVKCrobdwevX2devKNHPm7pAh2aS90pF6zLIlTZ7lPlWvM3n6vD1j/96PP388YuMTmnFeBarqQhy
DIx3ZhSx3R0LrQBWj/TvvJJ+XuTieKg4NRRhWlwEcSGADtHEGFY2u6kJsX7+WWGHH6fpx1r91/T0
5++z7PHD8VPQocRscVYEnQrWZ5xHq5No600j5cuN2DRXXtVnV2E5yoerjC1NU/AjigDOitkxr8Qb
PpIHX5hLyYAf7fnrZ/nsg1zkniVAaLJikDJI02TgTU6sSeLCYmEEui93tDW/vswnD/NO7f/wMG2i
8WszxXmQi0spnKhQ8oUTiph9LIxkVhCIaa1wUPP8+nKf7az3Ku3D9TqZa8sorsJg7CJFQjO3W9fC
6UOM2+/TuElRn2mdoFaFs5CuABBZRjB/tykXLvOWk1epX0xewXy5WQ1DK18bi/1kb4kXK3OmYZeS
Qp03kZDMIHCutHIF6E6o3tfP/dlrvhiyEVrksuNcZUFVdLuSbzVDmGreHKJ5AWMKrdmvL/PJY7CY
+XFp5itEQCI1VzfcAh6TkIDcoeBaf/fjF/EnpEsVSdKYBWIsyWYyZZgay/82NhD2SB8WRj53YiNA
uQxT1UhLelmFGFIOfZ9/pRDzT2i4zEx5GsZjRVMSdCKVm1cS90uVWiQVssRKYRkw9n/5li5iUI9Z
ar5YmjSIsxEzgX0YF7VZkppvrmyhz77xRfgRZ3XOhXpKA0pzGBJhrKPnTJ7M1zyEP1uql4GnDKVQ
EGq60TrEHYixQH2i5x4iUQu3MZ2utGI+CW+XhXwhJtlQTsjNS6WuwHJvGjNMagit5Jhr/Xq9/lrF
//PJxYsh2jrs0zYhQh5AsARlezOetX6EWlM0ABuHxINYzUAev77WJx/lHUn4sHr5mDnUQGUzqLmy
c7Qqix5gsx1dUYz95JOIF9u6Fkk9RgOfByXBBAIkPGBMLInUiCoFMwjRUthfP8VnH+Vih49CtFZh
NdKNKMWSLsld5oQUAzk0H5J/JcT386NcbPMepl45xwtloJVTikY2F++HMTt9ff9sFvxDkf3z1y82
nyj3Hc/PWhz0dc2pFDIiSqXYXLxq07mlNO2JVYmQ+T/HE4n6N0gFqfxjt1aooJS8H8RT27DZQT2B
f4n6mOQcpsjdYYbC0wG+AeVQXmG4fHafF3tYDhMxV6G6ueHU7m3m6+jE9dIDpJvWv7zAxSbWsmwM
OWAQmznjhGAUc4zHZQI8qHIu+rsvyZLwjwFbW8o4pGkrbpaCdF7Lyc2Tmon/Tkr6ny8pXGzeFVJL
pTCVfUD4Hsh0s3AP8sqkpL9eKb/iaT9//uI8BgDTqL1E84DjRogAGWFYqCFoY9BmqsH8LcPxGWYy
GTosMuElEJjTvFmuoVmfbOd3dPVDsNBahes4MR+CqedrEMHU6Htdazeko9GxUeLU/foZP7vMxW4m
XYWiKiyGoE5bTO+PQqGrytp7TYYx9Rbcxq8v80nouxz+RFESxTxfjBv0kdPBayhfy2i0QJUVTbK/
uwT5dalxa9vMSt6GG1SKi1GpSnssQgoCzN/9/EXUkKqpnVWO0zbpnIyKNXGDAvBpCvMr+NhnH+Ji
ty9iD+elLMVa7tWov2sEKY+dWBxBfUPntFTL52rqxUm48t0/CS6XrmWTAi2heRrHTZF24JlzMnSa
wkS4SfJCuxJoP3miSzs2FaJKSsM360bSBt6YZXE0cLQOZpnUN4ucxn8XxfiLIBDLyJFLqLxtoTZ9
C9vssxpWrTlCLsz8+st/9hwXYQDmykvBV1G6HZPkXs0Vk8j1CvEFVHJT26n211f5ZIfw7Oof9ntY
9Vw8FFEcQB6mgwaEWPm05TE/+fXPs5v9iSz/E8suWSNRjFBPYJ97zNb5FvKHEHGMw28DaTgjLEtk
b+t05XVd6JP8vBR7wg9PMolNHEZgbW/zBJohGdWHdpfQCIMs0K7XSUHvhIyg0YnxqmYA4vn1A372
lS62f5GuZSZGeRxAhRjjrymmiEKtmwxIvjGh7/UvP9NFGGigYtakSi4e+WLOD11Rx/dUS/kru/Kz
RXARBPIpiloykTjIyoXLTVHMErBVZ7G/9pY+u8DFkR+RqCG9nJBNxWnlkziWeENtxIlXEvY/fwRF
uzju45gy4mgcB0NccI6QYVBTW9hc9EAwSFhVfxVZFO1iy0PDnV85UsbbYgTNcpnrvQzxNVDUMYI0
NjS/spL//LJ+E71ItbgHw7PKtmrc5U6fkuQeQoTjlbj12btif/5hm8TyTNtIDaMtDkQNo+35phI0
zp6U6LEY0KD/m22haBfnexurXKklpArycaCaj+9CVmdeclzYluCEksb6ivpWaq9UIZ+9M/bnH55K
nNdOakDm3I6ThnbHpAqbHAjtX+0+AL6//rpKhTQiscgfh6idnyHGnAhGnFGgq3/3ti52N9pWRagI
Nb4JsiKDD7N7EcPImxIapJhrEq58kz+fvZDC+PUpYrWmGvKgaIukLnYGwgtWFHeY+BGWyvr6Qd4x
qd/jvaJdbHQ42mZkzWcJKlCVBmYelGjFDtTNSdYW6nb9XIEJBAOwbHiao67sXClMgYD60N2kNWjb
K3zqHVXJctBI4HPQYugJ4mhqgl6ymi/EGtapoc/81GGglDayQnytgOTpfZ5O/ADxaw5glh7KPdrz
oMGLJRQz63JQr2hVf7J31IunE3KUWwuPODmNE4jVQr3lI7hXtKQC7y1Rtb9bbvQinHVD2Q6RnNWY
aE6gjBXS+UQnIbr7+ht9slXe2/gftkojdKGW5DyoUdJYBWpaguUiSMOVFcBi4R8WwKVYJEyNu3Hk
IEAYa2kZlSZ04zrZI6ScsrdionL8OMs5pPCcNZVLupixXI3TNfE79oL+cPHL/nUmEXUUlTHfNmN1
J7b5MQMHceEG0DDy/iEnoG0P/Qx9fUw4fP0yP9lT6sWRMJGUKtySRNuK526TbgFnmcQwVWww3fR3
V7hIAzOlK5V80rhgCJfVmAYOA21cB8o2tH+vHAmfvTa23D+sCGnopLmol3zb9cKbUk4RBMQ5fZhA
BJcicCjZi+sVcGlLDoq7Xz/WJ6vwclphgmP0mNQhF0htnx+lmQjQc6XDvzNh+V8yqKiX50EmS4kW
R9F2geeNE3L0kHE1YLyiUo2cPeHXT/HZ5784GKb4/zj7tuW4babbJ2IVCJ5v5yRLY0cj2U5i36Dk
OAFJECRB8AQ+/V70dzNBhOG/586lchEDoLvRaKxeCwzMzM+Lj1MLkvw/szwQ429ZyRsgAWbF2Ug2
BnK4VWqfENh3PLhwYBaRRw/cf2YchGPCH170nP0+jyg+ZOtfbk/r/az9P3A01U5yqpYIkgJtLg6x
6qO9jLD/pEzJHnRdeKNuzdvtsRyGkFjGJ8olSIJyaV9T0Hu/DIhOKHIwMn+4/XnHDtmyR8JL/CZo
VfvKcHEGOFLLet9qdCPOHbvXDBLL2sQUgAYYte5zYgIgbuUYClBEy7yCyphgZXC4PRfXUtnWxvQS
ZVWMpRINqsPNyJtHDfqkz/d93rIxSqFyKKq2ewX8L32ET4GYpYVck9mwYYdVJVb+wUF67JvKn8/j
Ak2mJR3SPRhMzX4YAPyWQ/itxsG/EdJc226d1GGJIho3kXqVWe2dVt+Hns/My8c5HJO/bq+XYwy7
GUeqqOlArlZ8XEbUML74GUvBD1fVFEjbpe5hbrfHcWx7bJ0xLEiyAobbvRYeBWGiRwLwSpVS8/3t
77vmse7XVfg3KC4OFRULcjbwdKk8A81mDYZu3NzFhuW6hrCcnEb5hMwpG16NYfQsoT/8XfQmQJ8Y
gvSGebmWaR37ahrFMOdRl/j6VaYLCBST0Tu3Qnqn24vkMN54HfXq6yQEWbfhOgaZw5QKcYAJT2rv
dUizaxCQ8Yg9JoWMF31QXUyav2+P6jiZY8vjC6/K5xki2y/gRs+H+eRPpuqBoy+TJF/vuB7LFHDa
iJ/DBz2DVxwcGcsyJ88RzvNYblTTqWNpQ8tCgOyEXMriR2cSTmplHp0mDhaokauaP5mQ9Owj3sU5
nc5LNfXlKg0Zz504tgGaH/HOy3ifQojNZ/WCPnJTA0P6wPTkE7lnoMpF+3lc1kN1SPtJZV+7IYsH
jkJRW+YQaJkylg07Sr1fBKhDFvUfxpglIEGrKi1Lby9ESIpvtxfcMVO7gVCi8ZwtvEIGOYc5CrkD
uJ8S0Fnd/vpq7u/kp7+6X6+MqAExfW/iVHwqYE6g40tO6ZibpxJZ6jhOX28P4rJUK/QVccc8NjeY
ghzR/CO7/KHBM9aeE/PPjCEhZBFuHK4O84zWv1/NJ0zqvm1a5NsN4MB7JtunocGh2gikCetQ1FTf
ljmvwdS//HN7do4NstmHm0AB1LRM3pmlePB9bPwxpX8EKgFNyO0BHKEqsmy9pgTiAsZEH0cPVKuN
AKrgJJhBj1U7BKO/Eawcm/SrkfVq5fRoYOpjmH+MmChg3hCZUBoof6jPDadsLCPy97SYNJ9PIZ8C
bytG+utZ+44FRlaQRBYXcdEZ/ZFndZP0B9GoKMrBVxSk6bGQYgiecmCIfFA6Ez4N4jcoS5RDiVqq
Kqo/IRGlo4M/65pnGybkWO5fqN2rhUgk4U3jhf3HodQKb11CRX9yVgG16o/g/7q9pw6jsZ8DofCx
UIiYdOcU/crHFqHpL4iSTpd7vo6Hy397QUpbL5p4mL71MSgPojSr9smIJqnbX3/fUmhsuTMJmjwI
qJe8ySZgD7yKJVgJDc1fK1ymX6Fcbv7Ao3G8kY2/vx1g+v73XEgPvb5MTuRF5D45oQjRnKay4KfS
m8jGSUrXfPK/NkhtF5YzZ8AmZmDv9Mrc/M5i8IegeWwQOeRep8go8NUl9RB9i7GM4lSEM9jiiKfV
8BurCsXCnWbSE2gEKpeZ7dVS1LIFgaFO54c0jGq/OkxdFaGzaQDG4ncVCECCUr81+Q/q+QFaZtNk
Vuh48ozP1V0FSPTg/3vhdBmrJpS1eWWK4vWEFGUB2sjGZPGGo7xvw9SOGF6UTVoCtv8Twpt18IJD
twWEqolMj47Wu0zNDg54l59B/JrMryoaPusKbGcqBdddQeHzGV5saka2BLhcdrbO8srtQ2/hjPo6
eevEsDxA12HPW9xmsr7dyFkcYD7cSf89gshCVIGRCb7qwP9nIsAnkpRAKZnQk84qyMyN4Scm6l07
x1+WEE1iEFEqj10VbhjE+2c9tVUlVB6nARAU6AIe5wD0cpyRTtfHVA4l/woFI29+W+gQbEzXNZoV
gwZPSe0lXfgmRhCzkxZYe+SGx6LsLmpCSfS2gbhs0IpFoiibvg+y/iuvIpDqF97yYRzG5eftrzts
wqYxmaau7dPaD99IGKHRs4LGM23pcayL59sDOH5+aF2kSJnRJQQU6m0aUZvZp4vqwUTU9CG5bxfs
PLmrF2BTlwWxuoBWgU5wiuUVU6CIx8WtSofwvn2wIeBNytq0WvrsBTK46RdjOHpA6pAVG2Vu10as
f79yTuRw+OwQhW+K6Wg/L95Pw5PgyIeg2jjUXDux/v1qhKIqgzEvZPHCNCl/mDHwPmm8Q29gGlxf
t1y/SAufj1qbV7wCxNOOTagwHPzFxzvDfYa0nmxXPx/PNUJKXaVvou26j71Jhw9KN1sFeocvh7Yv
D/kgkh4yCBNeAdodTTioyQ0qfATdddkOD5Bbr/Pv5+80tPxZEeAhMohJXZhE0mIISj1hvfKGYjDj
x2DQ89CQNLd0j/x6SwLZsTs2qjsbTJqVrE/eZghezV+6NjWgUCI5zoHbu+PImGwYd8mFmKd4Fm9Z
iG7YoZ1+SxhYwusRdxTo3Fz8RrzeHsmxfsF/Dv20qarZZxclhd6henaU1fgbowtoDINu3i3cQDui
+wSIn97wHIdv2ihqxSvo73UCQ/KIfCVZnb+Y1DQXb8m23N+1QZb7kzldCjPx8qXpuvYL4O75l2U2
YmMCrq+vf7/yHUjuTlPDKX8hCFjBUY1FLM59H0VbtSaH+9ho6go6apBMC8O3uOgjPBt246FS6GrT
rfcpHjahyK55WDEAT5QJ/LNI31IBaC3CQfzReJJtRHjXNlsxIBzSXtX53J+panX/lEKJ6CnsGDyf
+VD2O922X9ccLP9vIO/JRSaGMzTLcvDg4FUVzOQqK8NlQ9LLsRk2lHpo42RK+ly8Kl53R2Xi70Ws
KciBKdnVanq5ax42mlpLqCLOjOWvnIE1nWZd+SPrNmHBjr2w8dNNOMdQ20zYS7HwcIQCMq7GYPzj
eJFO/cc8LEHvfXseayLyzs3IxlKjZ4fEBNi+F+y+PvEMrN3pRROwUP4KyYSE0A4AgfPt0Ry7/4vh
7soTdZZKbx6G6oWWTQlqITrjgARMp6w3Nt+1cOvAVwNA8HRmfjxMZ8wkQOjNPvC4VeBvJcuGm7im
YJ30QA0ncwz41UuclfGDDEd66VAeuu8g+XWBvfr9tMqGVgZUvIgGHfPrdjR8eplivB5rmv0+5lsN
bq5pWN4+AbqSpqQfXkJ/0WgYFSC5J6LaWCSXVdleXg5zM3OvfllngFdXnImz/6BK/SM1OKQaUz9E
dbex546p2KUWhlJx66ft8HUawaYMuB3OqXOPpqJkI/dyzMYGX6dQFg76ivUvTQEeYzxcr/IgameC
oT6iiUafPKjalZq2GxNy4AqhrvZvK1ZhoXhZdPpcdF18NOFSHYaBaWh9UJCo4H5sVMGOvDbVERh/
8D+O1RYuyDn2GlavLLDo8iKOpSpeYj+9QGEZbzIN+o0rgABiWXb7IVyeZwnOmU7iT55qx/si0a8m
hquB5dCFkqH++BLS+KPoch89COmXhqCsVfigsZkN6/cRkp3bocg5UStU6LonyUhD/SxKQ/4MWVVB
Rm7K6hbyEcOSAC+8zEV4bEEWVu+oJLGeHuggOnaAjjFRw4arOH+HFVDMGPclRRMLTLYAg9wAQnBB
/X+YNxxNklzCEOILRpeQUAtJc0iqbMPKHDnrryrG1XpTVD/R7GjyF+C9s6dp+SLT5BKnKcQg1qOS
efJwe6UdB/KvwvDVQCqBzm8o+vFrr5f8kscdqIMrpPs4PuufM8/V8fY4jtj/a4GvxmFmaIjyu/FN
RTqGjogyJz6hqF5DwvP2CI5IY+O80UGV9gtXLYQFelIdwH7F/uhj6f247/NWsSBuAbeNwW15FkBz
RAIKHBSk+DLSwAJupF+OUEasyAIcJJkHb2CXpm1DcNCDeZXPIHEztTp4DeS9RXNBZ8RWa4djS2yo
dxHnmqJptzuTKI+KTyTw6uAxzUzU/9EN6Rhs3L4dlyIb8q14R/wQPchg+egemWg6sLH8hRTjPJR4
G/oVPXyQR3ZrWnN7qxw2TazgUWgAy9Olq5+pjCBP+SgAIxRghq5bD29PCnIkybnj0STMnVO0ogQe
H4fR4Cb2lcXBHzQNkm9pG6BkNYDjCn70FKnx8xxFqAPX8725DqH/PgtIxkMez6R5UcAHgkKtxevn
ye+W8M/bq+gIQcRKQsKQp72vlPiqu7Tdax+VdQ8wHJCti11PniKgMzbs3uW5VkJizFwIWRfVi4mH
6gujZfxS19nP29N4/+O+jQUvujoe65iWzwJvKUjUFMdD5EJn0GHdHuB9N/JtFLiWwg9wjaxe8Mya
R2euZFU+AwmSBuh+zzhB2+N9A1nhQeg00cTHMg0lIOb7AhZHdiapunPk+VvgEked3M9Wp7oK1DSm
Pcgs+uY8Te0IGdaFHYoBYnwFmX7jGv6D5KfaTZJMRxZCpLPpv/RN98kbt9SlXRu2rvPVD/CMR/u6
7JLvQVbVkLMS+UObhOmdi7iOevV1HXWpGfpafuXhDB49tYDJUHXRJz/kzdvtfXo/4Pk2OjyuI41y
g/AucQaEZsH6HxryExIpNeVg0wMmZdcsEgUovpUtuJbMCgWyTHMDycz4e8zyUD/GQBPwgzBymn6/
PSWXjVuxgE6gL2nExC7SL3xowCbt8qKzAelWqYutsO1aNysMDEsTjOEiGdQ30mxPivZicnDWDxrp
yBQt/4SUP6M97We1hH/fNS0bHwxC5a6YWy5+KL8H22oQQ6RHU6TyyeRtJM6OSdmAYE7yIpopRJNk
D/L5eEpPOhf9rhDr2Uch69uSB78Xr+N6i7w9K5cLp1agALGLaEK/Mz8lQG/PhYn4XpK8eeBeBc2I
ti8OE+Mgn28nBr0QSfda827HdPYtaVF7vf0rHDaZWnEED/ckKEpp3kgfNV/ZJLF5AIg83P66wyBt
uDDXWVsOscx/mFgPJxTc62MooPNUUzj0fUOsE7uKFFGlkrrMpvxHjjy18Ef20CdRstMzazdswzUJ
K20wgFaTuYTcTFo06oEM0jzJGe3/fb+J3H0/pfRtnLDmQTLmLQc98ohqC1vbBxaQLybrDbmBPJ8G
FfLdccimrZwiHRAvp/kP7RcQw6lU+1tJhdrYc5dFWfFhigpcIELdXULWQ5CGlBWovjqZs/sKI77d
ZzEo1maobicXHcQfp4V9SimonX+tU7pEj3NEnv8PburYfbvvIk6WpgrVBHVTvw8hloIjPNbYfQ/Y
tw0TdqyY3XwxjJ4Yzez1l0ZVzeOAwhiBxh4z/9zlITZU2+S150WC64vQKESjxj5+ok30ZYbNbeSg
DvO10dqAfed8qUl6ofOMeDkkYH3VP+QKSTUAa/y6Ec1ruef2hFzrtf79yuWTyu9lLZrlrfcI5P9I
Nc54MeKNSfKN3MC16ZbLU4kSYs9a+b/cAJk7hMomMCeq+Mt9U7BSAZ00leBRk114DgbmRgTp4+JP
5Hj7666fb+UBkwwmGapFXmRcyeJBei0cZEAkrl+joJJbyHDXPliejqOwBgNbbS4mCaB/S6H5VN35
4PQfzYSUqLnksTYXVZY/h7WNBXCMrRCynm7/rdj7NjY7XbxYdJ4xF2Yq9UQSCMFyWcUXw4dmHwyb
V1zHCsXWET/oqR8ikc0X7aOFdgcekeAfoWu6UX9zfd46vAFojgTgjuLHHM5vJZgyDu2MtOG2Ea2/
8b01Wo3ryst0OORxgVwPGvE4jxQR4K9OuuYjbwATrXFOdSkbN+poDoO1YdosE2qa27C/DMGCrq+F
AmsDob8nj5MtfK1rCMulRQ9binQ3YYhaLztRsEbuxOQP8+d29Jr2y+1Vcw1jOTZbopbLrOi+Ug87
kRZ4Mt31aMw+oT5Z/7g9hmvbLfdmLSs8bwnMhWZoBWymWb/1CqJd933d8mraqq7xUce6NAuIu1Ua
X9AQP23kUg7Hs4GKqilLNqhqvCiwMBwV7SAjuZ6meY7ennLhWxAJxzbYYMX1khJSkQ4XxaK/J4Nq
Tjj2f6K4s4Wpck3E8uwc4NF2nA3/MVdwB0Ai9D5pg1dS0uLcBMkGMsmx0zZ6UJJ2LgBRVRe5jB+I
zzMQSUTf79pnGzYYtp0/pd6Ib1cTRXUczx9ixqX39tcdKUG0zugqeoglR6foQOVf6y8Pi+iplPTB
E+HHXwMtKZR5a9JsWJVrmSzfZpNf+ZMUCimnRmPFemljWfXt9kxcH7c8OpYhCZIFdVble9MDWabo
c9ZlWzck19ctX6a95w1dJtWl6fyF47V19vmha6r7QFW+rcwl5jbvBsi7f08RS8+885bXlTLmcHtt
HNdmG/tHEBjKvJ7a700vJpAxZ6qPfWgH+rNpIeNJ66Q/pwSo+RMb4wq80bxlC4Nacpr07L79+dXT
fmVpIdQe+7ZX9K1IW6iF1QxiKKB93LBjx/7Yj8mF1wRznBbRs4kLcCuvZJPs0OoOkky3l9A1gGUA
0BvR6D5U/lvZGkIupJyCj8uCs+rr7e+7tmh10KvlCSYm4mAAdL7lPkBOcy1POv4i5+FzOeXzs2hV
cyhI8cXM6r6gZcMph1I2wi9T8RfwdsFOeSUEYQjeOW/Px7FeNohSDOACQudz8kxzNKzvUfSMZsiT
K/Xh9vcdaY9NB98Y2ZDca5PnVAKUMvDq9Vdmi/IWg350//luGIQfrlO82po4D8a+n+LlTNoMtPCA
n2U1eAluz8O1TlZMhCCUh1tSGz/rNmDi0+D7UD4xqPbE9xluaMdFqqqiKIfq0mjeQ9K4Kn/gQGm3
HM9xwP4HTlmQktN+Gf7yU1zuVJGIvVjzgzIE+/gYoD3qvnWy0h2SiyqQZiyeB00ENN+HOKuOMxuL
8nh7AMdEbODktMTTUHWLuAASBoGa9RAfIP2Ih2mAAMBG/Xh7GMd+2/DJBrSHs6erCne+eEk+cdS/
hhOVFfS37xvAynjQuApyG5BaoYfdh+MNA9TGDosPOYuNhXLNYF3AK3eQeggJS0l1KUBC+ahBC/N7
lJfJFop8Dajv3GeCNVW8+jzBS5gf9ChOkykp/G/NWMnh76KbW/0hjyoof03LkLAPSxBO3qeiLb3v
cwOnOUkIR/zBpzHnp7oO1QjJceWTAOo63F+eDBie8G8Rh8XRjKBcOy6oJXsQE0ya4RPaPKr2AXyt
Rbun1AQQmPXiqv4UFWmIE6QVqc6fKQrM6QmtqqP/SUZJGf8ZQmsGz1JpVmf4XyicqOwZuMIORQKR
tu2HsA5qcVK6ZPoF7gBSE7r4ofi7wRIi99GZkhGKIyNnP7xS+hBE//83gSgL7IBV4TAZGPirTirW
H6hGH6iHV9Q7Atb6cStgpTJsOBhmQLSfhgR9jwXq72UBnab7frsVrhShuR9SiBvQplG7qUdVtZuW
LfTqe7a7/njrFA/7WIlaQIMKL/LgKOgfmlxsOPZqn7bdrp+2AhQD0yzTM8e6oDCf7BpK/hnQLnJI
+OaTjuPX2yHK86s8iARZTjWHqnRI9gmbNn6969NW+jEAct+2Qb+cJJTN5lk/GtVvxIv3AisWxoZx
y6Bnadct0B5u5gdv+ah1dVyZd+qtR1bXb7cCUlOgojJJbGoU61PhJw84o+/zJDsYhUBPl2iKXU64
Dp8k/ZbFWxQq7/aKrsuyzuYqzo20z3mqsJlzeYKIJ7STgn3yVO4gvAal+Y0syWGUNlo7YrXnZ2RY
TizrX6PJQ10xOgVe9+22s7q21nLWLGW19rxuOZG5eZjJBJWy4SnXKNh0WwozrhlYHtv2M2W5bpZT
HAfhwZMN3bdz6O9qEWYbm/xeKrnuhOW5CuSYIXgZMESDPoMQvYVHgHXZUQepPuZD9N2nFd863t6P
EjZim/ZdnssItjoW5hiP6nFqth58HZthw7TDMW0Y8drlpBZI36F3s8JLf+7taOexHbpCt1jIHO5m
A7aVmUnhmwUxdPkqAigpNWLDWjPH4liODAKTANfPsM7xrMbLc0Ob4VsB2A/y7YY/c7y0NANeVOOc
POdVIDYgrw4Ls4HaTREnKa4SGJVIxg9F5z/HrKuPyJn+ue0mDgP7Rfxw5ep9akhWJaM5ZYKXYBLy
ob8N8BJJjqj/v+KadN/ZaV+xwXPPcxZyiDGWJdIfDhGMsRTidHsWrn23nL0XYcW1rHD6zOM3NNj/
EevPt7/sslzLx/2hk2XuRdiBqGn+VB70V+dxpXv6InO5UYN3jWE7+dCno1eG5lR2fF975Wkl4cpC
8weIFO+4oiCO2OBs9F1NvlT5cmoYfyBp8NLn0cYZ6rBRG5ZNZC/w3hjDgvjXivSHkjwlxQbczrGv
NgKbtqZcUIlB4tLUeDiPJV7Q/GnLatYE4p20yGa8BhO0kKOp6EPaFh94mbyyYvxAu/5z2RfPwRA+
lZDWvcuMbFR1knGgdnwsUlAItlNyepwW/5hP2bGi0YYruxZr/fuVK+MZLe/wRSj89k3xF5QQOzAh
InW6Lw37pX179XnetGU05R05NeHyxiOQwi89oI+318cRhmwUdIau/Sg1iTn1QvgH6YXlqyn1t17g
vlvgbXtH226L+Nq1TpZLh1IyT2U5ObEe/MQ7CQGg4gnUL323EY1cHmH5M1on8yodhX8qUu4/NSu0
IO14cfSjQG6EJcccbAi0iGRQAhIKyHBvPDwKtunDCG2e+9zOZrguuDboNF6wQmMLteelmN8CgN1+
v73Xrt++2sCVIYFhyuiIEFCkASTlfUrZjP6JOdmSOnGs/n/Azksts4hhaSTwSHvVsvqBZ3iUGNmm
tbqGWP9+NQOTe3NrkpCcRDh/NUH8Ren+831NbQjWNqo5DtmQq0DjnqlSeomRikFUcuz11sOTawOC
f/98oKlMgPsIzjQ0U0zqSTNB2eOw+Mk9bU3rDKzzODZzMmtcM08MnLAHo8fqcUHRYiOXcJyXNl4Z
RRYqp2HE11XyRePoP/3Px9BpCO6YMr4v4BHLjaeyaWULdtmTEOQNtZOfGaQeNvL697eA2ljliaYZ
rvgwUuGhUNH4eNBIwGO28fX37ROql//eYJ1OoHGUEl+vWLDnvvjCga55QMP11quN6/dbPrwoL5eA
VPqnpYW+4lhV3rED/+nxdoRw/f5146/8C7j9bmCoQZ7IhFOfpoCFhnS98Jh2S03XNQHLhQvwhxVd
w8mpoBl5DEs8gEegwM83TNT1+fXvVzOAxkXUTZGXnmlmst+bphvVztdBdrm9QK7PWx7M/KmfAMjJ
znrI/DcaQrHr//J51/pb7ku8Qqm1bnoOfeg2PPVoUKxP5UDJfOp9vDfe8coTZdSmpR5iUYgsgtrS
QFqKSnPSoEEYpLd0owTgmoblwChx0ZAGZXoWJn5lY1LtoRulTl0ItOLtfXCMYMOKST9mzAD/ioog
EpW0hhy96ov4MZDdvUNYvqw8OoCHDgpknPD8wzADfhAFKcRqQ0kOt2fxfjylNopY9t2CB9ig/WD8
5Iss26dCdD/GJTzP5Vaq7TBYGyMMcj3QocxiOktR0s9hnIAqsGpnunE7d33e8uZYoI29lkWKTs16
PIRV9Aqq6Xjj7uTa5HXQK1+mqitBWE6CE6ua340ElxAdht/muth8V8CH/nsPQdfQvweYZjR6yjqc
zgztHYe0QlGWwpaO9+2u5czCK6bZn/3gNEDYPvYQS5UvD2GbfupFcw9rAVzZxgMTAH3ACJnixAGm
dUeYjH7vxo7+Vpf1PdQ36xCWN2s1VX1WDMEpJO3l13Gs0P56e43er+5QGw9c9CGIEqtpPJtyGD7/
wjkMMx5U1lsO8ePicYIm16epHF+gv/Lz9pgOr7NRwVNl2gYpBj2lK6VvIQd6DFs0AU5dnT/gDSfZ
6iZyOIeNDY57VD+9Kg1Ok2j+EiE07bo+3ypQuj5uHdUpxBdB4ZHPZ5IvonvVSRJyvgtE0NIN93ON
YPl2kYRBznIxn8NxgKaLYW287CvTxRunkMO9bQpnHVXoJhbT8qBl05zWCk9K8+bU4h+3N9o1gOXe
ZJU9myKWnMXccHB/IkENTaMOmYfn1fuGsHycZrrrg6QJTiDTUR9ohsa9yqD5rUWjwe0RXLtgXZoH
aGoKJsh0DlMPW4vKZ0bOlV919T+3B3CtkuXehowzuKdGhKkAT1Sa4baQCtWc805tkXQ5hrBpm3kY
+b6cVYDTGtKx8SjkyXj+HzlOo+Ndk7BBwTRPAsDWcTPhaYhqMEjHkJh5oAiOdz506bZajRybYWOC
mzYpFyKQ2IRxPXxjkHt+9NF59nbfJCyXNkzNXYmYcVZp+3EC2cGL6YCvXKpNIQrXRqx/vzpRmwQV
HdmlyZmV8Xc9+tWRNULswAd/X72N2mhgII8h49shmoK3+KWQSAqafDwl1fQCQek/bq+Taxcsvy7A
lVbwErK2kLZhH6ZFe+dkSaeN15j1JvVOUmDzEfteDyJDnIInErfdysSl9+CIoYdaB3iGS+tsnyNv
27Bb11Qs7w5jQvHMJOdzUYi53JOpV+MhQto8bxywrgEs72ajqDvgMqazKLqo3ad4PD+XrPK3uKUc
FmWDgkMQA49oUPlfqt/g7P7kL9H3bGm3ZAsdE7DRwOAX8RMi1wtvSN94ukCHgUTsctuSXL9+tYEr
f8DDJy7/CcolqZEf2eCZo8iC+eilbXXnCJZP86z3Up4k5ARJNlymi3kC5bb5zHhzj3QN0jMbC8zj
lIExhIenwUTfZQSS8nKEwMx9C7TuytUCxZBBNWgGTc6cBlm6D0EdXO34Ug7TrhuWPto4Rl2bbHm0
WuY0GtNlrUwiBO7jIvYPXYVL3e1ZuD5vndJGDTEKe8l0NmmTRbuJ9qo4ZGOP8e4bwHJjPHzJIpRd
9KDHDG15svYa+VfWArC3BTpY7eWdqGRjgcNR5akpDCJ3BYo1UYP6bIkvuvDSnVduMUM71smGBLMg
i7Oxm7EsePqu9hryCrsc756H26vk8DabDFTMHophYq0/qxa8h0bPZie5QMBr+mhjJ1xjWB6NlvMS
NTE2QbMY2QxTpjroxFQfPAXs3u1pOLbCRrE2vTFQn6jMg+n95wKSRxrEIY0Kzum2BqlrGuvfr/xu
4LyPwes0niEQkhx472koFaP5dvQ2e5hdm73+/WoIyOcA0g+6gzNHp9m3Vcpt3HmRF94jPo+4ZGPC
GgjkVMhTk7OicxHtTN3PxfMyELX1Ruk4qG0QK4GKaki6lpwHXemVUys9DkHefFDATB/LgFYfWoJe
hdubvlZ93vE/GyTWlGDOhjYaOSvA+17Tth/3QIL6B8IAG+TDHO8ar6z3gQ+xq9sjukzAOrkbNunF
mA63F9HrCxm6FOOocY/OvW6LftphAzZ4bMCzrl+GXnQe8rSCfvjADr0Yk43ikGODbFir8GXS9GUW
n4kKm68qHT/HJT7O13u9yUDc8n/g7XKslg0oC9toVhnytDOZvU58jWsKGnCmfQCFECBTfY9uJ6za
JgOFKgwVpB3jM9dtuTMT5N0jnmxJubn2w3J7M4pp6lMvPhsRf6ekjZ86iRfGuwzKBpeROcjnKW3i
8xSgGxp37W4naE9OY4B30ttDuH6/dY5PRdtW0biQM03WF94hksDAJmG3NQXX9+m/Y1Y4L/6CUzA+
F7h/7YpMeo9dwO/MpALrFKfeIvPF96dzUxdz9DqrSFa/pSB7VxvPuy4jtVyaljUk57shOjEWVWde
NuOHCUJDnyJoAd1XLrCxZDFqmoxAsuBMPapiMDERUxxKP03vK7zbgDKdD9wYKcg5FmP5Qc4zyoxh
MUAyOU/jraKmY5ttNNkQNwnCbBGfGwP2ZdEiXiTjpryf6+tWSm5KDwLMWsdnPdHpb9pPaJWE4A25
cwcsH2bRGMSSe+O5yEDlPTUT0HZms6jsMCEbNraMk5mylgenumnJTidevgc2/Tvv+3kjF3eNYPlw
Gvl5XLZ1fA6nVYmOQh0UnFvDMZBodL8rTNiNWaoGnWAioT6xG2L9SbdyBMirCDaCkGsClhsPFG28
0JuMzsWcpgc2dvqrkbk5TigZbAzhMiHLkU00jPHCRHRmwn9oNAhRItHdI2+PI8aGjIWq62VFiums
416oXQPl7GFfqrHaqLs6fvx/cGPpWA2FXLD6uomelDctEIXb7BJ2fd1KwEk2B2ndhtFZBZ7eSdQ3
jkFyF0HJujaW7wIU6LN2TKMzRVHvk8n64mMaha93maWNFSuqjgSgusDCrJg0gm7Xj2MyjS+3v+4w
S39dsKt8my9ok6dNvRr9YJq9IpyfM7yz7/25vjNw2lCxFOxhqkEl9AxavJ9UaP2wxKa8o9F/XXvr
8FVdBg0EUtETiLf8HTdVc2JdQFAi6+6sr9pUmSGNQE4ADqAzACbiK9gfp3K/jAakcrf3wJGR2hSZ
GiJguupAIQf6R3IINeiF86H6ZoL+M8gRkwNef+RGGHX4gQ0Ua1iX8LEg4ZnSKKx2xbTQAHp1LXqN
bs/FNcB6U7myJ9nJcWCSLmcZTsiyKJ0S7wn6J9497c3Yb5srU6Vh0M+sC8/Qck00zhofUrSVLpcN
h3BNwPJlgebZquSEoPZZZF9i0An/RBIBhfTb6+PwN5sU00eHYwRkCTkvWvs7xuVro3q2o/W84Q+u
37/+/WoDlPBAdNf2/v/j7Eqa5NSZ7S8iQoAQYgs19OR2D+5yf70hbF9biFGMAn79O3jVV7coXtSu
oxeoNGWmMk+ec98XwfCOhlwWQul9U6F87fOGH67LHO1hnj0j0ir7eicUwLI7lQxesXEZ1gYw7/Pk
Zl1aKO+eAqUx+SC+7Vqw/ly3+oYTli7z8qqNcXhwpcIWdOchOOOHZzvIrZfLQ6z9fsMJV4kIms7p
KBIM7QzRjiqxp+OAzlz7qhv2H15LHXdu5luDfQ9NoTSqkIAOS/fK59h/SC0puj68ZMrpfT8MXhiP
Vv5gu5Cv+X88J89fATswfHEtOAS/cxtDJHH1FM9zfAR5WAU9wqvIOrzgP1yWFXdYporMOUzSgix3
iFzK6OwyqOXK90RCDf7azVjm+Om2saRktPaG8Z7ntBOPBQOSNYS3K4ONDM9idv6b4bED4zpDwQay
colEPiwWH9JTbE+5Hj861SDXXWbZn8un9tyeMJuZ5BrEzmdpx716SOyUaOTqk+5YNGz0wnQBE18e
5G88ZE5mGcUwHkMrdFWVOriHlxjn9sbnrO5fs6RW9L0KegbSdJbMNJ/3WM2eqbDL0QfRgyqoZ0N/
60x4Rr5OYEnxboppJnVzRPlfZe8jOiVVFzLS2Hw/A6yM/MHln3zONS+/2LBGEHKPA0BZ0FcNLZ6K
3nVZM7hlVOUdMAh3glo8T3b1AEVuGjUt5a2/YanOQVCWgQ1LlQjL4+i/Eg9dPZKxPCQphyAkVF59
G/TuSUn+UB+pP3lQIKrvIXPrdEV8zGvOpy3egtXtMkxZiRbzziuD/l66fTq8ewWQuzr0lINtPLgx
EqhASqpubh90LpyFVTWRaXrX9kOj3gKWeng8Td0g2yqkmvd/ZNvr8R+XuYWS+2zyiQucy2hvamme
M71YM7NQoCe37kBYmrxk7TTN4dQkkMNiQbUFDVn7vhHbCMvta9UE2WvrzMFDZmuV78sqaePd5cO2
9n0j9EAtxR1zZ2YP0JKeYK6YF9P9MHRb+pQrl9wkoujr0Q3Q/py/CrnoSREooJ3EIJaqGYH2y+VJ
rNwYs6Nb5+XMS57Jh554cldNDQ8zr0MOuhqng8Prx4y1W2Xkv4/PMwbFzOZ7TlK2VRWA3wSAOfSL
er3suqfYYb3Db9u2GSYLKcXcJd1x8j1VHGM5lfSfrqsL50s3jsr/qbWElHqYA4RAyt2QkiDhESnQ
qnEaU61BBcKqBMRDd5OQ2soey9x1f1ed7BPvitTMcmwNGwONrQBFSzd97WMtY7ASD15z74/QOw4v
b8k5H7IMYNiSCcXqlrVSPniiotDGaL+XI/Zm7ulrBVnXDYu1dnoNa0Hsss3tog/uLU4zgMtThS7h
tLW3KjcrszCrAiLgqHHJIHnoEJVEPouf+UztW8GzW9du6o1Z/H34njlSZnlAuM2ci2y27x2FJ8x4
iB3QSh27yvKDj5IOsmQ7PY59ax+QBJ/Lt6CdpJ9GtUzmgYS2r4P8baHfLdVeyNEiXQgtwNqPio6k
W1KwK0vhGBtqeSSFVlrR3Mco9EEHo3R8jx7cCW0EWVh3IMhsIpe4XvF0+QCtbK1Zxkh70baZX04P
KXqWDoSDCivk9rRFMr1iMszqRZb4CAbseXwAf2LwtVPqdXCH3w0o7Q/FHFeR727VSVYWzmySB98S
sHGQSntgzTRD8WYs+vzo5VmJJn8XMYl7M9ulSq4pluHimbWNMal6W1rYp8ZyXC9yQYYGzhmR8Sby
q7neYkZbWz8jrCJizKa4TACHsJNxppgJYqB/JgkF17AMgrSabrktZv08QFUov6anYZmcYbYY9Hfb
GFq6LzKAoul3COM0yQttqvGKhODyfeOQF1A+Q0gTB/cl+LhePbA3vgF88e3yiV5xhWYjfVHHdd7W
BJGob01HJttbDtDvaw/NuA1DsgQFZ+yIWfKYwE/dFZMq7i1WVvEXt+p99SNprRptPZC5VfYd7H6Q
DCg3Ah34vUyCwNYbBn9ldmY5BAxg4zhB7vZe59SGJWMMAN8WSI36NR0yfzhcXsSV22QWRLrA5m4u
sEO0DoZIJ+qNp923OcUaOiR7vW6QZfBPLyzPdrDr89wBJTNQdgIjfSFlKHQxl/8DU1zg7qnO3HTL
/v81Ouf2bVnTT+ONCZWgJyXpXcmADfiteAw9SvAVOPPraFst+CsHwnwntHzRBENYx0k6yKgblaY/
Cto5fh6mcW3R56Gw9XCaoWnNl7auoM5CXU4QVt6luPosu80GMZEoryuR82jmQNI8T7Ob0K9NA5hl
GRY9lHzTKFEliGRBh9Xm4tEeStv5qb1sGPYza0ar/B/wYb3yflVTnNQR9Ki4H4Gki+OdYAub9u8A
GPfV+9wrkWpoNrFmuMsWbYyNa/r3ypxZMDNx38fzGGjBm4cZDdSeDpOeS/nIeDEVXzJoyE8yAsI+
cx8AewDx0c7SLskBgwWcrX9pe16U7+042ES/jyzvKY2sksTls5wqInu86YKS7uHYehX1tUd3CF9c
9zbts7FoUcodi/FLVXQWFjeXZHwtBp/MyUHHSZV/aQH67MbIoSqjYZaMqQPxBQuUrXI/y670rXBy
GpdvwSZX+PeZWQbLRFlNYOet7y3QTnVLl5qq5q+0Ee6897RSCTIROBXjD3DHcpUAxYRo7bGZ8lbe
OA6e328Tl9b0EadeQrdIbVact0m1QPwc79JMMqwoEV8A1pL2sex7O9+wAmvfN/1A5lR1W9jsGTU5
URwC6uujq12n3l02ACvGzGz6p20ZaEf13UOZJ/LNx9s3okOsZOj1jbpuDmYBJ2AQEJwWRSQ4gdH6
p3LwTvrBwAH5z+U5nFsjj8OZ/duopHXcxbi0+qc9NuxYx3Z89JXUG9Xvc3Z4+bqxA24HLdUMPv9n
TgHGqq0xPfqN5x75UHT7eqzlFau0jGN45GD20Bgs2fiTQVEndB1oOU40vyrxi68b7wegf1tLtmn2
3YE9DxnkbdDlXGw1CZ87RfjtJiIYCPYAiV5QsLlTWh8mBlIzPPzoDbdna8PrrmyyiQkmaRzYAH3p
nwSw1B2FfOZu0Fu5h7O2ZZnAEvx98ktybDtYFvQnQJFPR44oDx4ldthkPBqL+g3Jmvt4KL2dKMke
PGs7q5/+YWCBu3yAz3NAYfjl7H0anvc8z3syeD9RdjnwVD3Bcu2TYPpaaPKV9+ne7+VNOuURtNK+
gnh7Y03Xts3wxlVKCaRo7eqErruui5LEQhtwUTj1e10FSbkxu7WdW/7/aXIsiHXpFh57G5LESyPf
LpsxAttlteEjzyXzlr0zrn8/A1fgAAn2ZlFAtCQoGjwJ39P6h5jNXxvKXtosucnacXd5t9bmYxiE
KhW2QGdXAHSbD6WopPJ2ltjELZ+LbJfZGGbApcLNHTCCvem5bP3fLd6iw//A4+enB0Xj2JZh0eps
zg951c3TOw8GvQUFXk6bGWssQxs2AmTMHpuUJX/1dr1nQfG/wuv2SO8cB7c9Xl67lSHMJGKSQX9R
QejzVzL4O4bDTLPsmwzsKOutqwBp3DYhx3iYxaXQI30jLdQNmF2cOhfm7vIEVjbfJMuNOdrviJro
m8qxKE6N5PAASZPrPm6YAfRKE/CczfoNIeePBHx2YeG4WxTra7/cuOzF2Co9Q/ThrS7VPRQ4uhBi
Cle6FzMv6fVZ3goAld6SGPjxQYAqPBV1u2Gn1n66ccPr0e9TpGX022j3w44T+tUbZ7axoysX7j8J
QiWQN3V7/daAVwSVnxMYO2k4EvTdWf1jmaHFVqBotzHa2lTM6+1ZEthrlp3KABDfKIEwQBsFltxS
SVv7vnGHXWUXVjOy4E24UJMFkL8NJzm8XT6fK/7CTBIOjdd1/twWOzzE5m8dJLd2Pnzysav/XB5g
5deb6UELBBcTpJOLXUHnLJoDkTehY8f+r+s+b3j5bmgdu8wL/H7Lv1VqqL6mjdNtuKGVc2Tm2frW
rZCWrYvdzG2AJIWKqriAfk+MRzRADzvX6d0vdTF4u+smY9zn2e6TdLYwnrJpd6gsxNeceVdeOTO5
xosmbqZSFzvIlewB3L4Zm62oY22TjdtccoUiK6LnnbRJKEj9y534j8trsnZADddsW06eeigfvWnl
u3djpZMw8AhE0Wm7lXU8q10ML2lmzrhQKSpwhf+zmlwN4A0lll+XkUYunj95FBrvIkq7lpQ6VFVc
1iKSpUiLPkK4oNz0MBZQxLuq9QU/xrjuM0r9TBGs5VAHOx9t55ZAI/1VqEpum1m2jIGrUKJ6vaPO
EIt9MND0qWjm8SltemJdd47NdFpF60zZAZiLSuGDcjbNvO9jyuYN2OnKiTCzaHar60rGZb4TNcUm
0YCG+Ry/OIpuRDRrAyyn/FN0i+SRG+eDzHeFL71HlaK1Cd3IHkgk+y3y1rUjZyYZUru0IavJxamh
M/fSvQDpnHLDuQ8CaJID9VQX975lKYCFkBPKZ4W2jmm2o35Cn4eKoAI78Gu3y7hipBNJP4qUvgHK
pZwiVPXs91FA2pycLl/iFftg1l+QU7WTVBf8bVbgKRuLIngtRbwFZl/7unFjCu4ODt6q4gTybVQf
vawPldxSvlz5uAnj1bMK6nZIm1Mc1wVYPW0df4HPcbeoB1bCZzMbiFRWNbaOn/0iVmYFB5bpioib
KSE1tLwGL6f5TQlSWXZNWzQngeFiQLnrVi50CE5M5S+CDmM4lMXTnCoFOb3pW6GH3eUtXzvhZhqq
07ITFHQKP8oWbC/KCzkevErke1mX9wKVFh+P4iR4Up2/URdecddmUspxiAvxn6r+UTD0JSJgPY66
uGeC3yZl/rS8GN2ablTt17bNWMd4IoyPMq1/kGm6Z2r+wmvUoG35OiVbbSZrJ2/5/yczFHSjvzAu
JCc/AelMVxGNrq5NeP3a1w2XTThITLKSI4iRMYQvI4E3feSLEnj+6+JiEzrr4IRx0Gx1pwx0cwky
6e7QhrnTb2V4VpIEJssi93niJn5nvSF75D/6SNuHxUSrXTF5f9iYxBAAwDt+4iDFClq2Rf73Nyg4
86Q28bSgkUIarOyqXTxBkSA+FZTGX5NRZDA7VtH5QRNKVTWW3E3gv2mKne8kvf6hx8SSHlZb2wvW
tFNz81Ek5WT/1FDd7kI/5vS9zZzEEiBrdVsvBVOyhTIAkkTFwB9HJ3CyYgfgLtrLQj00ZfG/gIuU
1HsL+LxqvOEDp/IVIP0JjWBxkzLxAcSTi0s2zkHVRVbWJEEdWkifQDspmRgIpbaUSJZw+7+LQkzU
HbNIS6vSg4Hn5QPUYeD1cfWSUdYhbaCCnWySzp4/t8TUjOYO+h6yxuGQpUaNzgGsPPSsTU2x866f
BIYrnNGcK5rJ5W9BPz3ayr+FkfqCUu6GhTpvNYjJ2KaYkLSjmT5pMh3nPEMTX42eYBRVpgP1r8HH
eLDxpj9kXSeGoCEnp+gtAF6hjtZV12iW4eMmZduAknmOn6pPCI6DA0iqphAQMr1hVs+vv202J7Rg
RdT16MVvg87Hj3yyUuu1HbpgSsLUp+l0XVbGbFCAnkjeo0oqTgRE4FNuKbwp1BZh2NocjOWvGIDY
GUiv38DGo6onMncZ/9agmcb/o6aGtDeXHez5i2CbPK3MTQOLN71/0/wiT8P+8kfP32PbRNuLpqlK
C4XBj2pkt6T/VSIeUFZ1/Juw5slGELJmuQ3PRrsWbaVxwN5aqQ9yHF55a7OwR6EqwXVuUZ8BcDM9
sHjrfbo2LcPZTWmKAqGw0hPHtOJKPZRcv85+/sSb9NAXQO1et3yG+dC1S5VOpv4ELMGfFjhKjyGV
4tlfhS6fcjFs1K/Wtt7IOKGswEorruUJuMTv01zUByUZ312ew9rHjeOLp+wIvHBH3vKgWQRPwIU1
Uf7t8sfP3w1i8rZWqcd0A4jsB0q89wAI/l4+rYb+9brPL5Hhp5CJzX3RQiWMf5C6Ojryecl4NwDO
X/76mvVeTtfnr48IkyEqE3yggepAJWgGgdL9xyv405xsFgvOLz8JlsE/DaJzD9qAqfZOBEJEzm+8
ACbvxrfTotzwQeejZMKNNaoG4KOzGVg0XbKXkbn3yx2HeOOhk9bj4E1H0WwNtbLbJjFmXUGaqfL7
8eTMDlB3adxlhQxZrrv4NZjc2Dte3pi1KRlrFkw64cpx9Sm3QFTV+Q88r55Sa/y6aOQuT5q+rTdW
b2V7+DLVT9sjGRa0r+l4IvVM9gBeIE+zWSxYm8cy6KePx0WAWnRujSfOh/kf36rGn8RLNChJUCCK
ozFG2MPA7oKlnCCzeZUzhHjBv0eVwYQsv9b+h09AIuZbPhTeSsiUX96blUvDDZNYTzQZ5KDoR8B7
dKyMO5IFX3jRv4OX7s/lIc5bd2KSZ1IFVe1hKsfTWHe3NIeAWFP8LRDapN8nebORdzrvtYhJoBlz
Vtp+2bgfi9daDHyWouKSWXN/BJXHMe3tD3cErFS1W7mHlYmZtJq81pR1vSYfRTw8Oh7b1SP75k7F
3TIxAZjV5fVbOdMmk6YMBkLVQPRJzJbYxbSyonEh9bn89ZUDYNJn0knHI62a4DRbbui7VlT31f1Y
6keZbFFcrhTbiW8YgNiNp6Ds8+Bkj0Bw4pChX//dDsTXQbp3ENfY1Wl113lpGoLW++DEWzqba3Mz
rAGAuFxmCuO2Q3PICNm1hN5BVP6DDlc9oolvmASdtF0udT6cBgke7BSYuJr4YuPjK/bZN25+O2o/
8S3en3DYWdg42dekyhaN9C0qxLWTZVx+uwGfqdVXw6kTOUEFyGlvZGuX+8sna+3nG2GQziwvJ0wO
Jzsvi9AjxTcU8V8Wf3z5+2u7a0RCWuHJXpWiO9VjdkDl5HEps7aFB2kNsaWxubJCJqcmGpkruvA3
nQit+/sEtFovyP1fB3RCSurfpn1s4DEAoeYnu/EeZiAwQfzqvBSu+h+c/uHyKq3NYDFen5yWJ3jl
ZdBtPLlWDh5eAhFrMdU/L398xQIy42LbtE3LyrPb00jrk0O938tl5h7Ys5zO+39kK9cmYVxkoLLy
MolZ+yFHMPYwPe1cMm61Ka2cU5NMk7OMO+Aa805V7kGENwu65l0JS3x3Amurs+fcQgEEaZIeDMh8
jk1iTfcxHAb/YvV+2T4xyjGpUIHBhOwrZoE0PC0G2yp2l3fn3Kotgy7//7T1HUwuAGde8QCzMQmU
pSdnaB8SOYn69boRDAvFBmYtEpHtwxTU9mvnoCsn4mXm/bru84Z9SlG3dOFlmwevsb93qmwfZy/d
qh6vrY5hnpD2tqmXzPxO+tb8PU7yyglnyGtsPWrPHatl9Q3zZCf+RCAsLO7HYhLlkzcENS92RGSp
H2mnTvKNCuzKPMw8LpmqMR7jtLrXM0RWI2CDG/Y0BzxpNgLQlYmYiVwNrQdVwNA+MOCI3LDwOymj
wrJlHA2B7av9VZttJm4p501rQT31pU+ztN2jhzYvb1zUSLdo2M75C2yImZEhvselklb6UPbpOxhn
yX7OWRXpOLgD7vqa8ucyyrKKny4dQy9VgBnEL3UBckdEhnJH5oLvq2zeYqk89w5ZhjDuNehBLUcA
O3OfiLqHnlRtCZv/KrwiCTy0swbBcNOzqZzQpsp4eeppxe1yI1w8f9o8MyZBxSiTdU7T+8xK8/k4
BSz51qKNt9xdPgVrh82wKODJSQVYMflLNgGP0goruEFDuhtZ1Sa7zdoQhlWB8grNmMWDlzqehzvi
+cnd381J7GGrd3BtCMO2iMIqsUHURy8R2KmyoEzxrK68KF3+urxQ5zeCmfI9rBjBCoxi6gO6SPqn
dOxzlBB6DfzL5e+fn4JnpoKkZbXg3OZQjcvBFSvmmESEgnyjI5urdP4ce6aOT4FsonCx6PdQRgle
u6EP5C9ScWiwWV1niT90jJP519x4lfhSlcFVEA64YpOwQbtDU0NfybkLGsu/mzQowBVS2Lddqa2N
XNR5f++ZaaKCiYaMQ1fe2b47RhMIuvPagSKx7qfIFfqQecMWB8j5g+CZJWOIEseWwFl7dmhn/a7y
Rr85A9oJrjsGy6j/MmfozEm9rnhovCBNX1MgG9zvsoiRJ5/mLsm3jvPfurNZolo2xbj48IqFW9dz
dt81TJa/hz7TEIVBfBRDyC5z5yfP0oljH0og1pwktEtmDacyTmj1FVq7spnDTLM6feKdFOx2TLtM
/0GpTSgapSqH0njaBM0c79AcTWq2kW5auSS+YUpIU3iqHm19h3I6iB+jEpWFwA3BmTqgtaOTjrfh
g9c22RgIwA/gVDufvhA6QMwsa9EXHoqK+NfZXXCM/HufCevcrkBP7wv00afx20TqMjiKuBz5Ps0q
73T5NK1Nw4iJavAaZjns+TMYuquHyQ6a5zJX7RVPHRwhs/bF+AxFuVmJB46WveJ7P6U+ORJHNvrK
AYz3GrGBCa8bjScauuYBCmJ5wA6jaLdK5iv9/56ZkeWWlXpotPDvuzkdKFRMe8LmfdaCDXfHXA8A
I01HlKojNNxBHsHKpqE9VoR0QMxWrrX0x8YD2NAj3szshywntxSR8mIYo1Od0SbQ31Tlx5YM7bwj
QDsnBByBT0NSUXRXXt7jvzRoZ24yWy7LJ5PhiIlBJ1p7d0j1V95XDRgxayJWuCM5ZrHVgIetDXqJ
NjVCC78FYLNUk3PDuKM5iHm8elT7Sdql9e4lnUWPPh7gdHi5/OtWbqyp1AS2uX4o/Fi8FllgfaE8
kI+Ct817TpNp49WyYvvNHLQaXd9qhEjuB79ooyxOIEnLRn3n1hUkm8e+iTQeYtF18zHsM50hBz0P
0r6jlMDsdbPthmOVjXcFJfFWQ/baohm2Gaw2RBeNlb3WZZ21IPcacmiYeG6iQ9+bNwP0Fetg5qLH
yUm6lJbWnY3Y0g4JIJz9Hu0LQFRfXqzzLwBASf99MisCbso+Tq27vHFn3Av7N6+T+g6Ue+hdLKot
fooVzgWU4f89DiODarypA8lRF1RowEmmyqI3QKD49oPjyDm4yYgMCFq2oAuSgDZNgYc1tHvIJbGd
BYprv0GpVcUAwo+BM/JIVRDXzXYeGkDd/PWqxfhPE09dTiiv1uxR+8iTO2nn7AVAYaHL9FugroJs
wCibSXLmAdUiZJe/xkUi5a5A0+wNySvIx6QAvBwvz+VvdeyMzTFz5Kq1beFYUt35icoCDvoTYLNe
WlYFTRFq4TH5s+rQqXTwq6SoU1ieVEG0BhnPSoQOcvXpuwO2JX2Y50oOYicc4Fh3iZXZvAhtS8bz
fqwnSKA/FAjpxy4koA5VT7Piss9vKE3aNL5LY1Q6/ng1Kpy7IUcN/QeeX4DA7CcOZXV2EJKr4oA3
tIaUNO0L+y3vap7HR8vXdfk8UvDM5hEUE7z6wLOh9Zxjh2Sj/qcaqQM4ps11UT7j0eIMzZ61mS1/
y5kQ29kpaP0W79Ryk47tR9Umyc8UepXkWbpWnf7j+tBMukWnMC1AFF2p2nnSQ+db5U5NeF+DBkPU
5ZF3aABXES0qYT0qtKLX3/F65W6EyN2vsyiuK5rclOgd8powl5Xn3M1zHwePSDYoOkW6d/vRPbp1
LwdwP7ayVh+Z48X8WHfUpt/90Y3LbqfbqbFvUywAHo2QnEc8CVBV3N0RkqYxgW4UOLLuAbel/BG0
Fm586GrStd/bjKdVvW/SvoMSAHIeKBy2bmYBEasJNH3ryB87CMzZIrfmL1nhpAnbFcWgume8ImUJ
mgKwOrlBGFcWAwSLQLwt3Th/K5bLNwwLCayWt1RN6AeQrN1Dra90d7Hf9BtWfsVw+YZBEUMT925p
q9deeiKCHqBzU3BQCRKeDjcqAP7w8j1aMfRmursD75g1N/FwB4E6xQ4pyP+C91LTVO/pnObXCDDD
Jph57wpwiCovtHqpSzdDBqYEgVYohbR+Xp7G30fDGXNgKkjFbdt6lV8UL8HA/YHfFmiWypyPimVC
APbO0SqAN4QmdV01IK3seYXhCQjCwyBr6+wIivIGcfyU8TH90w8x53edynj1pNG+b+9a+BA7VMJO
3S94fffJoYgDGr8rpEOfaZz3870PtlPIGICCxdlxCUa9V+lPwnkj9iTGL3Fpg7gklE6mgFun1EVt
CrhbQF2iyhuE8zH1pOmRuRnASakbn3V3woJ0ZXPsZ6SnT3SZ0CstkLd6j52EFmBh6UAMFXGEf25z
i+iOpfcudMcF3U/VpNF9D/DWZIcTtFrLeafhizqxb5m1mJx26joVAvEjiiPI4fq0AxCUdPWuhi9a
iqnQ47qD2nczAK4Gwcg3AZYq0YGTdh7dl6LqiTiqLJ3LHQ9KELHuIJXoVXs8ryG4FIpiItMd9VXg
lrcxL4psDKEiBs61Oldg6btteGdbj07eACK8pwXrCmjhIr2hrHtC7Ri8A3xqQfDVstTPXvSgy/w3
4uQyeILOFuO/dD0Rv8Nqgjmxj5Avq0FrITIXyb1WoRW2Oso6KNSbj8DInnYJz/zM28c5io3tDYo7
UN311MSqPfQZhr4NZ+1VGX8YuiGr0BjcNZByCuG7/WHjmp0rVS8+cYkcP0XIy3bPaZeQu24AdeNd
GuiJveN8JQVkqgc75QAQEMpkpLsJj++w5Hjh5nu37PLy6fIVWbNYi6X59BMg1gsJQ1CEARwd1xEk
lcHzMaqKXFM4W6ZoPAKshGUEkOX5HiTesR/FjpVmu8mOr0EvL9834l7pUofKKrOeac+0RvkP/FFY
wrYoby4v0MoemaUtJ7USz4F1epEpTC7xeRBlTvAlm0FgTNy+jf4W4u3G/hrITe2etUGNWY3IR4vW
zZOHJBjaR8epC+A3M6sX/qJq5VF+Y1kOjeWu0Qq4y8hhszMyJOODQiQbOY2Vk2FyOwQoCDuVLNOH
wm2T7iEt5Bjv0xR9t/vLK7vyPjLpHYJUgrsAhvQ+BbMv+513tif/p0Qbl6cG/dDpBIM5+OjiYuCu
Kn9cHnRtVoaH7qxBC1EhpTQ3I1/IwUvLC3sSxxu9iGvfNzx0m4+tnpndvuIZwXe9nQgWWTYDLOjy
7//bAXbGpZmEDzDiXukkoD2pOjT+eF96YOttdHR7ziSq/YTYzktugPxuLUiiDwqUsZEeJxCsF7Uu
vDBzvRr/YhLkMvLY2ypzp13pxy3Q6pYr1HRE9mTwf+aDN6ohjOFIghRAo4a8j3BASbYvAdEEJSF8
AfiwQ6ct0EzLAyvQfTjTEbJlWey39i0tnVTuEyhEkbuKQJvoMZ/a2Z831mElZ2ySUjh9r/yyTJ1n
VG3hrvu4akYSckZSgKO4M/fyjpHMos6t1SK/dG/jhV/qjZO7EoaZnBWxn5doRtTtK/OtLtJD2t1O
fiH2NkNOHBrfW8iJlcNkklOwqe488O83r6BQgEdMVPBgBcrZgKeuzcIwzVzAm6SWZI9MKOvgNOxb
3CEnky2NAMopT5cP7Nooy9w+OZi4lyMk6Al7rN2ximIPBCWZ05I96bxbJGS3eFDWzoPz72G0Ym6r
5rZ+bbssFzsHUlj1PXdq0oIP2yZu804hzlLs61YqPoaz53ft7vIM13bJMClgwNNajOByQ4tz8Acs
oJO/K3M8LTaO+tr3TZOCSYBsy+HPIvf5bQbZqK9zg+fYVb/e5IXQPuIj2Zb1K4JTcashaXDM2dhu
nLHlLJ2xViYjhG46jRQyT16I5blfHbkkjKQFOpcy4OmvyzNYG8OIoniZD1bXyvQFfGDdxxTMdEZ3
oT396QgVWxoka4Msx/vTMXag3eRDZ3B81gy6tDvZg0T40KSVULtcBmpLRHllr00qW3SoEQUkbvLi
lNR7jFU2LYREmfp2ean+4kzO7ccy7qdp8H4sgsSR4mvckc4FUWRsT+S2dmrwtMJP5Kl6qFPWfqsm
FY8SDAAVyFsgHlOC2awn6dI+zcuZ5Me8kXNVh57t5j6J5pkX1Rdwe3XIOF7+qSsX2qTA5Z4Vp6nV
ipe+8v1wQdCzcSj3NNAML3cY+aby9p1Tb+nArEQjJhmFZgG1AK8VL+DLah//CjPLkqb72AZ7t5Mn
RTjkbIv5Ym2bDZPBetB6jymuhQS4ge9E3qOMw2Dst1KPa6tn2gwokyo8qsnz5MqcjocJoJkk2ANu
xKZFCa7SPj+gVlVLB8UqEAsvWGInuzIbbdJV9H3K0QXU289xn+Tj46TF7P8fZ1e2HCmubb+ICDGL
V3Ky03ZV2c5yDS9EnXYeIUCAEALE19+VHefBrTbJjXzrdnSj1LA17L2Gre/4fnBXVyGv7q+vkYWz
xRatgCFN3I21bF9hu+X8Ejw0QCLwkcZHkLA7ktbQZl7bhRfWh60V65UsVl4TBs8ROC+7LHDIvWnV
f5pi9J7pOHzve5xs17u1lDf+l6BFMbeREHX8LBrBmp9kUqrZED+oIrXRuvIGSLEIRsyzp5ugrzZ5
5pd1cMAo98U2AAC6/CmccFB76GL7sIsBG0/Fx9CbcrZSh1zYDm3B2aiheaua2n0tY9wSZTHD8Cnp
JmRSozV3vqUmrK2KA5AukJ5vXvFAd+7hgnbZr6Ikuetwo7ixG/4/t0MMK6qOWdG+co+pLWmx0bYw
YYGFG5y+rk/mQqjbcrK0G3rw3hPvFbr/87OGetrPwqnXSp1Lg2RvJBCr7cFCMa+0q/iOTw0ENeGH
tkMVfc2UeOnMsJUuGo+5Mx3a8kWoUqTZOHgb4aP4n12KqkgFXf6FOsM+iyVOB5zrW5H757//QWc4
6guSbWbspSvRsRD0tjRGA7MuN4NC22um1ZjSUf8UoQrhoRvEoAfeuvz+JY7Bq4JKGXmvRPSQvEYF
55FIJ4LcB4yqri+NhcmzFTKyEKfsGMbildaSbEuAHIM7n9QsT4fMQNfieitL42XdXJoqieeRudmr
pMZX28gkjpcqlSOfVMa50ruhlnn4fL2xpS5d/v7hfhGYWTZhVGevUT9+iZqy22WQm9v0dbTGp1zY
h20tUpEA2Ci1zl4BZ+N7UcENlNU92UGb6mWWXbCbY7NGl17qjbU9AC43RXPJslfqmD8ygKELNN+a
TZ2Qand9vBZ2B9ubT7QJ8sC9yl4z4wSw+RJQ6tskZVL0d9cbWOqCtUGAohZFUGXLXgERqTcixAPP
oPCxmbtVh+alJqy7Bk1mIhKvTlDZk85e5QBkUzBtHnruTiu9WFjDtrqHhmYRy6kKnwF3q3+C/0Rl
AmFczRO26Qmsv3+hshPUzUrILPTIFvuIOkBdBySJT00G5Q1IOyFFFBfdxmEjWZn4T3U3kLi0dTc8
4VSDKXx+YrJrT1kjp+7Aoe1TbJQ/NA7EzrHP6KoijzSfYtxrhgtOY2jdamVMlzpp7QvZMCNdgSrn
CcoIsEcFBZqqVt4BynK6vvQW1raNdRdQ/J0T1+Mn2pXdxVgxPxZ+Paz8/KWvX/7+cadxFA6iJJhe
giJq36UO+h/YT3O+ve3HW6GvkZw0WcjNS6PM9Jvypt11gcpPt33dylagfjtrDxo+pywuQdzt5wbY
hqbpy5XVtTS3VtRr5vcmIUl5gmtDCavpccZxEom5c9O8c4E8ua0bduTPjWFVJZMXUvJ4K1H0uUsi
feMd0wa0R/CenDKh/Redaec/uoC/4ghNiQbWTaxZeUF4f2ciPnkR26h2KL1zZ+QUnmyuq4rHJhjr
+sA5StHVbmBYBr8L4sryK8+Cqbovoz7mUCPPnETvoDnte7sMFaYCTl9BkGyR7QxNSnkA6CGfchIx
kGzC9okVMnS+4kGbJGwHXY9i5CmdjejvXYniYpSiPqV2iZh5vsehiSKciT0ne8yguvNrcLupv6Ng
JHyHiZzyHsewCLI9skHIKkupZHuSRV5SOOwWxEDWRAMomTZ+Nch7E4yk/QsJsLreRZWDqjdzW4is
UOTe/b1h5fSAq3z/l8likd2zcK5+UZ/D041c2Cj7iDQ8Bmx1btxHGuXZs5d7dDpc/BzpAy7J8dmB
etD4Hz3ztvyhfWhaH0gFOxEIA0wy+jrquMv/I5I+MDIdI4HDTRW9ljvhQph2A9V4vNVUmUWbqJ9K
XE543PwFr8WphVOqhwcVjbvuMRIyfFIY8elV1WLs5M7LWvSa8aoqINKbzc42AnfV/Ioqr6kODZRs
vGEHDdWsNxuFeiqU6nXQtXdZbhINg2AGsRkPSoHmdxPXQ/gt8uX8HDXNnOyZgCTvgfncm6C+F4bz
vizxsEzLEvaJd7CtFO42SDzlpXSaO+dY0qwDFSIluYEg9ZxACiyNoMle3ffFZJ5GvI2CvRiAbG5T
nchZilQXsH+ct5DUh/69LuBncqDMZ8O+FJB917BUmUKJqrNqhuBxCnQ37eTcNH/iaRqiO3kBqKQ1
vFIi0P5xUzjkkMoUXw019HvpFqAuTT5v/0tJP2NNYL5/ON3sOw+ZGOb5T6Njru+byh/Lk0IpFy5Y
bMgcrIje/BhyPb9r2GMFaeZM8Kcf8rmm6UgD5xeDQkz7tdGlbDcRtGoL6KFgI3vUvcugPtH3FUlh
5N2020iGXrJpQIDwD3nMp4cAEiv+pvMUpJVNPCWPqNxycLeg/Q9sjGckZFUgkloecShJsplAPR3/
agH26DdMdViuzIxFefBnCGn/Bfl8+Z742ts4IuTizmtZbL5Crgd+mcEMH1AUqfBavId1s5NtO12j
i6K9jFmXRKKDcxcTyQaGHsOmgB6oHLbGB050H16gxptQDUiJGCdqfykfUGdIvfXVtxkYkfona92e
3IUQUQ7QxxlG1kRfjuo6hypwyqKLs5Gj8ErYNS1AzBAW6tr/utja32hFxvyY5HzmW6TAg/eSjfhD
pmaYesW87tIW2Ejvoc3ckmyCPgZ/qi4NmmcSWIVNneO/33IatL5IfRDrjt3I8/KLFFS8kgnUYPwg
ENgeuqqvi90gSl3eA2ZgyH5CWheqV87M7wLt+wIxJqr5sS2dGg6LpYbL1M8uCd0hLQVK7Y9zZeSr
M7vK22HJ1/nWTxxTpJUg1Q8p2MTSQTR0PiS57iHlOWrkFDIAnAGPYq1nAFId8ON9PbvBXjqJeqt4
h9JkJj2dbBmJiEI9bIR/AxLDbv/maq/6MXKXvTl8VglQ+HyUm7wBOPtk3Au6dkxqc5wK5f2IXdj5
4SIBvsOD44xZtHIILJyWNuMoC7WAN46kL0FYqnEHE+7E35bF2Op9ErviFsUO3Phs3hFs3LsiCAr/
RXEXSqgeRMKSTVSviWosXIhswlEQQ2gryPsERI1w3IDLSL+EjjvcOEbWdQti2JFKujp/jS5MJpUB
x0g1UGRTHxcrl5alDlhXLuVrSI+NRf6adaN7IJcXd2v8G+/0xLpykVjDASto/JfJC6pXX2vn0Cf+
UG903rPbHvTEunZFufJaUtb+yxB6bXtATLlxKb45Yp7XXCOWBsm6coFLgip5NdMX3+vHo3ZgyQ2Z
Dr2SW0lwef73ZSiwyT5lBDRj2U70xcztsIUyi1LY5WhNZkiZoSw4kmJX+86vIaFrmOKlJuk/7/GQ
FPIAetQUjIbxOcLEG+2zjVYBSbHFmQ22lm0foq6aj6D7Xr+3fh7wgU384bW8gEDd+EWEJdeAUI51
nzaU4SwY2lqvZao+n6vAJv9A5jAa6gLUKQUNBZWSmMf+nQP/tTUXz6UGLv378AYyFIYbPW3iFyZa
QJOU8p1mOxA1v18fp6XvX/7+4ftBmBVRaSpwvyCg0G4ogQLJPo8JzAOvN/B5MiewyT4ZoXEcMKZP
IwR0dhxgzd9gnTTPMKLUB4G6ntwOYcxXGAlL025tAfBtzZos02gtBCRe58OAAGIijdkqp/Cyaj8L
IGsH0KaUSTz4+kRZ9q6GMADVfuzUIegFHLHmyWynsSVf3YhNN3bK2hCImbqi5lyfYIegQe1GkOge
9Nz80uz1Wfo8+wIuxD+XAUxQQbwPG3RKBNVO992ToDK+g4PgUwWW0PZ6KwuzYwseeaPgUTjQ/gTK
h05p6KujOw1fZoTLSgsLW43NqgFNJwjjSrsvHk4YoAJouyHSpPyC2hhJPaQ00M/U1IeaJSsFhqUm
rSRLU9W1biX/X5PEn/8YV2xYj1317xbhodSlwu3SCet8JagWotbmnbCwqrMumVDEjbhnjqbkXO3E
gLLASgNLM2VtC8ZTdBqrYjixAQpVG1aEEzvOE/fIwUHV6jbybGALHgm35KygdX8iOQSYZRy2v8xM
nWM918lKkXlpqKwdwcU7KXKAqHpORn9mX7wZl/cNML3I+F9f1Av7gc00Get2iqZkmE+kx/0bBseH
CB7R23JM3vw6eqzbGGqxbeXsrzf3qcIOhB5sxgkZVTcrHcqTMmM3vlBwkHAZ7BxKzL1gs4LETg5l
mtcR9rv0D6W+F34tTQ2ETsri2qVpHKjAWdEPXNjdbcqHFoDd8EyjhJLP/r0Y1FOApy1QvC5/qGj8
DTfWlTBbGGab9iGRDXCLXnhIoysKEyH5yBqMrBd6Z1ZnG2S8njoyPF8f5IXlb6N2m6nopgplsBMl
Zfasexn/ypLEPDmjF77e1oS1bdBp8tw41uNJaV58IVoBHkDc0tzjotSsgfwXUtBQA/3nvs4HXFVj
ashpjuXbTOcsBffOefJqOeL5H5yCJEv7Ccs1KebwS1+sCUksnCc2ZhdGwI5sBLL5EIiFWykfknLe
RkHkongN+WEJCdwmiL5dH8qlpWG9KiT4gxkkJMlrM4kagExvA2qui9F0AAzzUKx0xvBlIkl32yFj
U4Fh34CsDRJxrwQMmbQsnE3k4ON/1yiBMK83cNDb5d5oUmjujSuNLnAtA5t4orxsUF2dTCfU/cua
bJBpAxA65XUIJGia9Brv84z1xE+2qDS48yOHwDj7hayY5zxUTdLkwxb2joWJdybyKX+G1zXueitT
sDTh1h2FSjGLEhySFz0wrk7Uj5zqaVRJHj/NKkSmAdkP4f5GLlbG8L1oObT6/pRDhx9yHIoMt+YS
gM8IdIWiZnUauyDabKJQNH9an/PxB28T4IY39ShL/peKurrUcNFLGBBMwPoi6XEE6/RSqq5kWDr3
HOI6mmyjruXItmUlQeKE9RCRClNoagwBXBe6ygzfpxk0VQxbNssTdGEqtW2Ibipw5EoIE6TShQzg
e+lUgQNIUoiXA9gGUeElrywMKaq4wIVBqE3XsLNvUGsVjX+PV60n/4ywGm4Rdb1pIQoye0GXepTE
5NUzmKmdLuPMxHdQ1cm9fQnuh6t2ZUEi0IiyLIeuzlYUkTc+e3E8eTwlYRCo78KlDBXErAEW6xQF
cPI+Aa3rOz/AlmBFuRE1m6BIqGXl9TotYHnWPgP/OYbJhjr94D9McVlFP7kCH5imQpZ5dOfEEB+P
7iLjoCK55bDdI/ilmQO2JNJTCfKhnZRFZ7ZyGAX7iqQu84LtSJmAy7sK+lDsIVviywPOck+xjQ/J
jfq+KfoJEuOQJZrir16WwEUFyAU6dtEuHyaSna+vuoVFZ3OYItIGY0yi+tVQyIIRbGOk7h0gVPRr
6zdrvgALNwibwkSgYV94Lo9fSUiQtg+8qhcH1ArLZCW0l7pxOVw/vMEkrH/4RAxSFsDAzXfQWm6/
NfAgfWzg+zndFbRZA3osdeXyCz60VBpTl2MNOEIwIaMNq4tYOseh9Ydo5TL0WQMQErFhTZ70CeCE
ngInOTpht4cRIoGcyPXpXvq4dZiVXi1wv8ejYcxxmYEg9pvf4bJx/eOXj9jPussvvzT6YWiaMSsG
36HeQ1lpemCABEBZp+FpVU7s/noTS7/fPqdkD46XNOrIqjLeNtmoNkzmd7d93LrncgUdGiepwB6D
hUga1NkvB5WM7fWPLw2O9ealieRRAObjUU/uQfpVtmN9cQJTVK68P5eGxjo+oBr7v9GHA+87bgbR
JvfFWspr4eM2nIiFA0yz67w/0mSqHsfZ+aVK+GfeNDQ2iAjy4q2u5sR7yPzi3eTAjkjW/acaxzUE
5MLY2xAiCVBHmxksTDZXJwV7vPusFW+uG6uVm/XS8FibAmkvBGhaqSOZ5bDRUdxt28sUXx+fpa9f
uvUhrjKndmaZlf1RafY7ikLYbE58jeW/9PHL3z98vIuSuHCiip/rTpKdyMlX1WTyxl9uhasHIC0Y
mNp7aBos/u3Yc+CpUJ4JTtdHZmlirYgltB3mIDL+g8ibbiPAfENux4EOgMnfb2vBCtsg8GTc1dJ/
ILMKio0oShReytDF+6JHLfMm270k8azgNRVoSXM0eg+6DNhmjLJft7qjwEjeykwBzl6Sei46cPcz
Ut0PsGAhm5LE7RrN6NMHNXZ+GwrURVSC/+kNOXy285ephbJrUboAP3b3s8rBlcz4XSVgdK6iWm5r
vyaXy9DK9rGwgm2MUFhCd6v0jGJw1Fb9+DDTouB7R46mOl9fBJ890S/ds8KbDk7nqDzGAAKhVN1D
+PK989u3kMPkEYTXn7g2r6RaPrvHXFqyQn2ohkI3UCtiaaLhdJH3dZX2TNJ7CKg/Eki9rYzZQuDY
YpeMdGWkXVezFD6PX0tZV8eKut+Dvjb762O2NCtW6MOke3Anr0ILOCng3k69ZhuaJlu5ayx93or8
Oql7pMBdDFTHohkmNXC8QPWa3Ph5K+yjqteAiQf49aybvkOJyWz7Qq+NzdLoW9E+FGJ0iynE1xOh
n/K8xG9vzJfJXbXtWBgeGxVUZDk8rhMY+YAXA3D7TlIn718CzwvEmrbhQidsSJBwmqjlRRUh5oPo
PnQLBlCpX+0mD9mRm9aQXXIGsgGCv7JHE/ATwi0eicdXWYFdef3zSz2wwroO3IkRSMgDSSyHgKe9
c3FDc8Lz7HprWeClibi0/eF4ragzA/5RxHnau/1PoHecp5zhFXi9B0tfv/z9w9chRt1B8wmE01Rm
/P1iQnvwWb321FkaHyuEm9wvYk9TfJ3PYBfVyInulCgbiBTgEbFW2lzqgxXJGYzYpZtPUHYIp2p6
dHQUfgOhYQ37v/R5K5IVE1rABQAsZu5WLy40hItU5GGwJsW39H0rlmGN3tGx8SGQMSi8AXNDZdp3
GVk5ED7/PLVrzab2cwl56yBPaQ7uAgEeiXjmFmA1dGlsTclESR7iIoAf79feH4fCAKId8jXhhs/X
D7ULyGVYREj0tfjtgfRmeNgxfuSsu78caJtbAoDaxeOJ1kHbBwqLp+1m4I/dmm4yUK5vOgaorRaZ
TRowKv+yAcUzrpWQKnK3JNK3EMAuw3+Z9I/hS7oGyEA3e89L0aS4f5u00g5U8XOwxa8P0NIc2DGs
Fazk/DB7r8zUb2M3K/axaYpD0GjvppOe2jZjvuwdrjVBhHmq+tb6fniQZipWbipLAWDFr+RGCViK
YRH5hD6KStfbAFZyK8Pz+c2O2u5ifuwDHBJrfP1yX0X6+QnioA/aQdYC/vYHEbk3vc6pXR1mPcxQ
4cZ22alNzffJMKHIpfS4slAXptkuC0tgPAmY2zjKPDlGj5Bua/bYuJt9qNbqEUtNXIbww2KlHuSi
ylqPAJ/hMNBZ8JuAiJHOqs9XOrEw1bbaICzRBkpVhk5EDRZqisIp6GZZ275cj4Wl71969qEHbIyN
60Po713w+DSC1H/v0lKscLiXPn75+4eP1+UwhxwVGZwDKO+mhKkJGNqqAsHy+q///GmAouM/GwgA
ahoaGK8dIQh11+QmBd/4jTThPbRyf9zWhPfPJiiLR5P4wMeltFdyq1nyLSnz/o9Xd94O5n7hChpj
aaysmA7UgHpaADOdlPjwaEf25KLbgKfO9W4sfd46kkkmAZ0EySlPFRzPU8BU9Q5WvXx70+ftgq1E
iawBaHo4QtMACYDME/mvANmqNfGShZ9vl2k9U2auaiGxmVYwOEjrdqx2pWa3SFVftOisOBYd/ENh
0RggVwXpe6Hd8rsA0drfAb1k+G3bne1hwzPcccupGo+jCdSfMvArtelUbVYW6sJeZNdky3yWEVVA
JvF+ih5HpX96I3f2qOqdbpvjy9x8iOay6GUSzsI7NkOcbCBPajaORN7w+teXfr4VykSVUV4hVXGM
GOwCm7xGYUx/8adpTe9pqQE7kJMWKgB4gR+RFgGGZwazBQJscEEqoty8Xu/E0jK1ghiTCYp3Toaj
GBXbeWVcAcwermBElz5uhXADGjMKlGY4six68SqfILcjfl3/4QuDY5e8qM5R+yimbK9aXx8QafTA
SfECr4w158SFrdoudxmvdXPU0NECzLXGPHqUSDd7IXIVefhyvRMUC/HftRZqa/Y1IKU5vmKSp5fj
4OJ2BH2ax1oMOw80ONnF+26+rS5CbXEvGOIA8ONxtOU2xa7r6SmGuff1fixMtC1/HIvI6+XowBKV
TdkIvfEayYpyWjmUl6baCmPoSyKVyuWcgxPP6/Ripxbh1pKGUP27/vsvu+Zn82CHsu7V3Dcufn/n
mmcRDHcOqfayLF8iEIsKFe6ut7PUEyuiIehXeH0zoifO5LJNWBig12UQbWoxrxF5l+bCiuha1KAH
jY3zDqlbSFi2Wh57R9Y/b+uBFdJStF4TdDNGqhFwG8zqUR3yQTmQKIxuu1fYql9B5PhiAu0Ck9HC
JCiELNyG5WJNCmoh5mw1LVGpOifehM9LV++EB/lUzp8Zye9iVYep04YPI2RGrw/XwmTY6lladhVU
Kj00xjxw2sQA+k80i7Uq88K6tUWzcFzC2AjQ4fdgmpw0IYXeu7KTUMcYv5O8875BcvPb9Z4sNXVZ
0h/O0hDwmZDMF9fjodLkuzLlJaedT1uqcm8zDLLZMzmuYQmXWrNC3geP25gqQ2uzKe4Cw35DXHF3
2eAnz98R0t6UmwTQ9p+9ytnQj2MjS5aShpwbxM4G8lO3pQ1paIU7NLjAiwQ/i6W9Ns4mmbN24wZr
T7mF8ym0Aj2qsiDuQyc/iykCHa0HpSkFKSY/oRAgt1h4JV/ZtpZWsRX0egCXxxUzOzNN/Pu8xG4F
SqeDKuD1tbXwfVuXi0+KQmM9cI9lXnyVXjMCMINz6vrHF/ZcW5YLpie+6mCwc0YWLju0FyJPmdNo
n8gxvi3Kg8sq/hAbnAwwzQtwURtHqo4Zzecv7YgK4G0duMz/h68Dnej4sZzyMzWAdXEpw61pL6JQ
ofjregsLW6KtxBVIAracwU6FEl/4oy78TdYAje4PfxIZn/qwfnPFmoHo0lxbkT3H3iVRE7FzbpS8
x47LXxu/zl+u92Tp61Y8m7xqsxKuZiyVLSeSpRD2nqE0Bb+YJLopXU9t9Sxw8COXRQM5ZvBeHPsc
gHa1eulc6oAV1LieDaplxhxlNc+boOqRC4qQtLxteKxAlgO8QqCDBpXKHJfmMU74q8NKcnf96wuR
Zith0Sp2JhwGLqjMGviSiAfGpE0MYabUjZRcu+AsNXNZxR/iQRfQVs6DujhD+LbegMS1z8KEHOvJ
vTGhbutfEYgTs6bu67OG3m6qa9gEDFO5ZjuzMMU2NIyoFokxo4uz7CAvZNSAYj7Yydvrk7D09cuo
fRgd6pKwjKCsczZ6rrZT7JvnCCJMKxf9pbG/tPrh6yqHtaZXNO5REOZtL7mrrHJ/TKNeS8ssHGq+
FcBe6UNHkdHy3M8ZTTskaR66KHiIMnf4llQNBMSvD9NSR7x/diSKW94GsnSPTGERNRPnO5xoSN+P
zm0PVN+K5MCVI7JjDjlqz9Q7yp35jvn+MUzAx7+tD1Y0O83QFz2I9eemyJ76BMoCnXH/m0xM7K43
sLCWbLyYiUALd5KyOePR0vwRvQG8FQ6P8Zrm68Ik2JAxOXg0ZOBinP+2DOQN4iyWTXaARpS47YJn
g8Z4ObcNm1R1DprmMMN9dvf/qGr8vSo/eTd61tFcutBvn6NgOjYSP3zvNyjQgz/uByPyfuzic3IU
9TTOL9BZgH4DiKVTZWCKE/ddu+Mu18zbudBEKsPDCEMJgf+Jc1Z1m0EDof4HLP12/hKifo5qOSlc
AD4jQX6yogFbHm4Cod9u3QTyOr/4DBqcpyvnpYCLVfnTBe7BbY4E18H84MEyaQauRoZTSHcOd5OQ
pMIb3fZUFTOkC1LR9UmxhxdG7K68qJem1opjUDmUGPqmPvNKhxsObZxvsgARoG/Umj/YUhNWCOu4
hR6IU7tHw3W0M36YQ57ADdonjO+ttUPPiuKwHxOYO5HhPNMw245+9lYbWIHeFl9WAJu6HiJ45bhH
rccvsLmoNvW0qhK8MDw2Xgx6/xI8P+H+XWmQPsSwoDNwX8QwOrj+6z917kIO2saL+XHjwEpLViwt
ElM+S558I/lE9vCgf5KMA0KJ9bb1ZT7sgMCf0lDODEKSw7xxovxrLdBfMjgbyFjTnVtFW38IXxSU
oo4uVN9XjsOlUbCv5vUEuVbUXM5TrbO0nSZ68PIBwg4k5yvF/aUmrE0gi/wOyhhanOFl8wY7GeiL
Et7CVx4Z4esjvdTC5e8fTt3JBfEVyh/6XPmCfeEC4evMeXQcVLzWxNJWbzUBm5+pSqCZdIRixks0
5TJV9fj9+s9f+vbl7x9+Pq/klDRGlWfo2hi8UeHeyfcFrGrylTzzwqXBxsFRUTHXqZrmrIdqeghZ
/RA6Hn2IqwJYzwxwiJv68Tch6UM/KLB2ccNwe0bK4Ft2eaYmLXznbvu4tZt5vgdODR+Gs4phgSVD
UWx67yaTm0uoWttY0PXBMCREn4MBTOCg51+DAvwsFq2xEpeWqLWVxUCWO2D66HPrjz4QCtOXapQK
ckr6xne8DYbLRMDUKD1cbGVMvzt17P1IRI715AQVwEzXZ2Eh72TD4WipzOz2U3MuM5ROowyKi7kR
0RE17XbDo/41mYh+v97WQljYuLjAofCQcaU4T0FHH+DMVpANrlhjvLvt+/a+NICa5TlCnzvD43YL
w67pr7lo/dvut7YGC4FZUJFRVZ8n13/I86za13Xy/jfb7/rvX1hS/7J89poaEOCqPpc8ew8S6HJE
A8huN6ciiHVH4QMJWnCAxbmgYX0IQ0Lu2eBWh+s/f2l6rYB2Za5KnRlxbnoSp14CQe+JZdnKXpRg
7/zk5mnLr6gsHjtIIZkjJSNO3hbYeeArRXcfFcVL04b34GH75sbakW28bCBPnOMZ3J05bXGKcv67
Vv7plnGKbWycInGZRAOmOazrl9gv31Eme7/+6c9XUGwD4+DjJsykJnGOHTX8DQyNhHIP1VCK/W0t
WNcLZDVQIux4dxZl1GyJRAl76Pg27syf6w18frTFNjSONbIzuM12ZzLwr7kOXsKx/+IB5eSEwcr9
5fOFGtvwOApRlbrjnjz7cQx7nYTBsAIOTDeda/G/0HHw2hPjNOuz53rej6hMzPPMILt1fXiWZtgK
4Sn0+iBhoTzzYeTbKI/ekjgYN1HG1mAonwdabOPigJWCIw9Og7OTO3c4436CG3uHi9eTVvpuDpv3
ye//H/isTyeDksjqkOsiGT6MXfgGX+hoMxgOin82rozW0setLYmAdZcEsOl+I6WBK1s7bPxsugmj
iF9uXTE8UKeMgHnT2ziQckNa6FbCteyvOsuK7Q2TjRasOwYk38mY5aR7izs8HeA3BKbxCPHyALfL
zfUmFkbIrj3SEVzxqgq7N3/SbA8BZPUcEq+8JdJgB2dlLqHfzzwKGNZbXvYh7NXmSs4b07DxfP3X
f7pW8X1rN1Il8c3Eu+4tdFXqTtMfOEukvIFFnV+DqBs/ukTvdLUmM7bUnHXBUCHexbD+7t8Gzn+0
GfvqKjQzsDvhFHvRFC+ODh/acm0n+fRuht5d9oAP1+8sAmucBFhgcir3Pm0Pphp2WUjvZ+Gf4Fxx
S/kZzVyWxodmRqRioSYa+W9Qwmygsoh7B4RA16wVlhaYFd8NI00T5rH/ViplvOMglHQ3yOO0YmUF
f7oj4udbMS7hIswc6bZvkHJ+0i5E8gcohuz8YE0SZKkHVpzDuzxTrEEDjhyaewYlxJQX2bxSQ1ia
ZCvGFWyqJ4nl+3ZZT2pgZVrBleWyoEDjaWHUG95fj5VPD1YIpl8W9YdphvoC3FZ52L4lVO+9eHhN
Qv7SyxJptEze8i5FG1a8B8wIH3re7ltEu/vKZHVaR/xrn9e37+l27RHelkHX1cp9o6Mpvir4Du9q
GqiVHWtplKwQ1wHVSRRk5I1nqIQEGjozQj7puX7oY3JLPQ2jZMW1688zCgm5+1ZlSBNBgHWu7sZI
OSs3qIVdKrDimTMovEJvlLxBK+iBC/drMzVD2ozDvvfqrduGv/2i/wIP7jUuyUIE2m4+nJaUeDok
b3oI/ZcEMIb5roGe57AH9wPeq9fX70Kg2FXIuJgiP4d2zi/I3u+HMt43cnx22/h+ar2jpuLlejOX
pfqvdwYmx4p2OpagV2mMHsQ0XgzQJqnw470PznXhTF9xGh/iaO2VsTRwVuzzET6MIlPeL4+0R2+M
TsUc3QdEnK53ZWEt2+XJ1sA3WfvS+wXn0fs84C/ajb4Bdr2BL/QKUm1hUmyTngQS1jnNyvpNCfEo
mvFL2VQPc5A8Qej1qWlvQkhRYtcnpUmiuW+d+U3BtvIBCBN6KHq+BuZb6oQV8y3sYwWrK/LGunpP
Gdz4Cjk9X6YZj/wyBfn7+fqELMy3bayTdd2gRBPMb8nFo7sfhXvIBo3s8FivKSItHFb/ErMQ5RiF
sp/fAujsfMt65dy3jr+WwVnqgHWYJ6FTtnFcz29dyJLtTFQGietB7rXxzPb6GC11wD7OkxEoKGMw
1UMGqz9Q/PciDMfD9a8vhYQV3T1zcG2vyPzmlgFqVIhuHZCDhP26P4vf19tYGiQrqtuuKPCC0v9H
2rU0R4oz219EBE8hbetB+dHudtvVbbs3xPSMR4AAAUII+PX3MCuPxhRf1N10dHiBSkplSso8ec78
M2XcO9YpMbi6Lw/N1FyVakFwtc5yOi4leunIn+MU9Q9F3r66jREbN5IVC9hFSlOZATw03vhzioDC
lqBNXLrfLq/NiqvZ1UnRMS90wcj/1vf1kyDTCW/kX4bpxJXz31E7bISlFRPYZUqXTTF1tKBvOfG+
eWz6BqK87/9Dy8/KNvKXcT/cpUDlkoLU3YnfYvROLm+OJgRXfV+fZi43duraSi3W+TBE2Gfonsxd
/nMO+meQ9TaqviuH/DhrEFHpeWOUtYlYDg0Jp7Ay88B/hi4IzZaZqGj4TnEVrQe2sZ/WZmJ5NK9k
C5Z7jBFM4d/LEIgbt+CVvF0eZ9uH6dq2tVwbXN4uBfWvPI27WEJGO7m8Y1fuAzbFhQaMR3EWBW8m
zr+Z+Ywk7WHZsBLWRsqxoXLj5rny++3yJbRLo2JBsrylhhxCVj9uu8OKle26JUV1EVTkmAMEFg+1
iW8cpXb+GIH+fUtqfG2Ixfgftiu420m8KAW9zULeYbtOUYfENdt7wetlO6y4tE1mMcayzIO0TH+A
cvO2wc3CoxP449h1gclmsADnG02xSv4/S4TfvzzCooE8FHgBlGTrDrtmY8updQmlg9rw4C0X/rdJ
AubmRIDTXV6hlXu/Xa3z3aCpKtGOb4VPHhkr90FYnUK8H5dbZcYe2x4aUV18Dc6Eup7l1aYpxiFr
w+rNR+t1eOfXQV8/F6zwtpqB1naU5c/QYx0yxrLuzamb3M/3hV+M86lqIfUB4QbpGQkKB4h7F+/X
LZ91bKNSwVXZTt2bYem+RFzvHLwsq2k35sMhQ6gaNP6+uRVW4opd3SNF00VuR5o3hkCyWEpgp8lp
3Jl6SGrcPQtGNwLw2lDL3z/4Jvc0kIkjbd5ALbdbZof9jeb8A0NaaQRjMcCdh8truBLq7QpfGjRm
SGncvBlivk9+nBDkMQJWHqrwdwbpjetGWXbMh/ko1+Fh07rNG5g2bjvs6rnJk7ChD3HvAmAxbfjT
2rJZhzzrQSTRhhOIiVsg/zHUwu4shnTfMyQ3cp2kUAy8bkZWXIC8eWcEEmVvbJaHjP/wy+6W5+m+
qP8sNmtaK/HBrv6JynH7FJDCNyiz7IwvT+kUordBHvrU7Jb5UMSMAvO7PKe15bMDRDuGXtRV8k0t
XKVBfaiWlyd8yIXQ5P/rrmTXBpFx8mMPN6aftevf8DhP4nG47cB6OmbeUTnNhpUWa3ySGrCLgqVS
Xlj6AXtty6j/I4MqEtm1MqzbjRX7NOKhLrgY7uO+9rpMdVIUbwLHtHLDO+7Uj703fGUoc142yqen
KIawQoE2sZPng5e9pX4HlapMnpTPfgKttjGFfxAo/1kjDGDdA6AZmueeo5xXP5znsN4NPg/LfN8X
JNfy0NU+sp17JMAkQQNV2tT3lV8XrNr7vqcdhg76NmrLG6m5LpFwUal5DYFH6G8hfjpsScKsrLPd
RFTNPSFAwZaJ9NiNKT0QcERQ/UVGeuBsi0XkU29DjdGKHugyrcCxZfgLVLZu2rAGB/Jd29SHDIRf
MmDnwj1P0VU0DRjMih+VYBknfeGcCXfh0LWRpjqUzeBeFaAwQPDvrYmegK5lJXN+gjoWBAfTbrkG
T3N/9E2/1z5NLm/PTz0Mu8eK7DXTgXLi2n8lrAmbm05CDyUJZwAuNvb/pwcUBrCsIlnXFl4Wua86
z1PwHYTOCC71HbrJiuCkow4kumBFQxf1fowhFraREViblmUe5AJ4001sfBUlD6IvaKjwqvMAcuCr
iBwxLcs8bcRnXmdD8+pnjfxD46j9xYcx/HGdVaxIToauHFEjVK+yqUt+mLPWUyfdFxE9XR5gzSrW
Vc8gTYVJqf7VAYx19ry9R8Ljgu2IKv++JsPG7loLftYNbw6DbI67oXsN0jrXf/hmjNPvNADT+69+
jAl/vmo2NmeKD3UQUCWK5jUP5P1yoOd5jbpzeL+c6BCI2Qi1KwHG5k6pMuimzj6Vr4tLLufr4pa5
Gr5WlO9S19s3uN516VWXSCBLrMAuag/Su1CF+umn/e8lJb7cV1UbHiGt+ML5j9CfrimPYCQrCDAF
TenUBPkrKxU7K1NlELuY5dNl6yxf+eSAsgU0Gs5ngjiTvTpYt4MYmzmBTu+NL8L5oOZmi3l2Za9R
y+XbgbIcjZDZa62JmndYKMgJDpWjBHoW+myLcGBtGMvxR6h3h67X0RcRswddlBDwid9M1m6Ey5XA
RS3P59JFDjBr6QsU2kYFJYQK/Sh9WnvO43XWsDwfCveh0H4ev0wNOIxiB48vfjPOIRgftsC4n95D
sZ0sr49nWZi6qcmLR0As1JZoHU3bLgUqF96Io+uAVtWle64KDpfntLJoNtEK5eDX1A76CiHDYb5m
UDl9KQmILXaXP79icptnRVL0pg5dBsU8wEO7Uwg8mXfPvEHNx4yMYovXf20Wlr9z3wkrV0L/zYjx
u6+gGsEo/rk8hxUntHlWeKcAJCpoATJpkyyGkJ1+HcL4rkvZRgp4bYhl+T5cprU/Oix0Rf+SQqv4
BaAsngbJKIspmncDniWueRTMdbaWa8Uq/0EhzOBpFopmx7DX2c4AByTHDq3j+M/lJVsJ93bzs1fW
2tU1cX4WZX2fGW9f4rdD4GyvhT5CcvCU1g9t1V+T3cF9z3Ia9J3xomF+meDBptHoLjk0ZofIjGzj
kFwzz7LtPphHKj8i4QDFOdEN9DFNfWhnpLl31/aAKvI6DP6+vGxr41gBUhIGdAOE1yFdCQ7tFoXw
3Jd36dg+zOMmEmzNV6ww6edQj/Uzkx3TEa+qFmqT+23Dr33cCpEELHJuMZHiSIfpR67xdofIw1Yq
ZW15LDuj0aJtuxFeXg4Kwo/0xg35t6XE4LIt2PTK77d5a4LcI4GErOELDlzyB8SRs5c+zNRVPJyA
i1ovWhxOoCqdtHiJNcD9SV3SWe/rNOBbJ/nKEtmUNdrxGparQrxAVvAFXel/kcKFWm14t402Xgke
NlNNW0hZhAEpXgQX5iGcG5COizoKp92Qe+1W0/7aRKyICOlAKCaPpExymUHr2X2Mw+AItMMdHfhW
YF8z9vL3D25dzWPtSRqVSYO+VvQ/UbObA/cqoAlsbTnzmIc6LGoA70feRb8jXOj10YA07Qzl1bJI
LkeMtSlYzqz4WEBQhpXJjGLS3pP5eJrNuAUmW3nq2KDRhvcTeiYxhdTHu7M2LIfCc1jekpEDRV2r
CQlME+2vm4rl3XHLIeSCWJ5MXfEcIagepafC01Uft5GjLsjR2ihqsE5F+C2bGrIf6+uag3D+WF4N
FXGey1HA0uiAudUTziCi0QN6+aevnaXW3Sb1w7iEBjh/qSGUvGu0/08qlEEUXoOPdTfjUhLUf2Z6
66m24t829K6OdDtGE27nbTyPe28IqwRkasFpivgW6fGKc9vIu0gR0gRTXCY862IQREKdW5WLoDVQ
fztaNVcGERt9xwSEiAoHojuUzTq480AwS2/CSJM9D9PsTTUZD39fttLalJa/f4glQGsHZmqxB5Sm
5tcwzv3XmkXG2dNy9oGpd9iWduSKU9qAvBiau3r2VZF0nSkeOr96ykl5TNswOzlNEezieAuE+aks
W4TmACtAohLTSTZU8U8fL3Zole09BK6FiymanRNi50l7OllEBgYaHi+v49rsrKjZVWUFNpsODLpz
ceNynuDQB1dpqr7hhn+ai3gr+bs2kBU5G9ACQu69KRYwx3Op+3E/oSd0H7TtDVFdnqQ92ULGrw1l
XYoi7ZDeCTi2odDvuGIIgFiL+zRObxxWe7s468/XLZ4VQslovGDshUiilD9Tk74XnvOqBv8UTF69
C7ri78vjrLxSbaweWgljyZAKT8J4Frs6mNFVUN420XBD5fAD0OnvECFJLo+1csLZoD3oo5Zx18Ui
6QOW+uhdLAp1LEu/HjZ23NoAi9U+eK700YcH45CfFfg++k68aZFfZw+bS6SMGXTIHFkkKM09xKWT
7zSrvvZVcHSgub4Dl+3jdYtk3ZZyUE24I3VQSzIidCAuR4sH6RVGb5zNKzvYBurFbts3Rrkoj4L/
YY4USF384SjH+Xamot33OdnAZK8Zw3L/AQeozkeDgbogfyPBML8pGrGrKL9iFlhOn6UGAnOODzIF
orS3g15GMe5AUDBmV+5Wy9WdoMaND46WOKaY0KE6tQmuA9f+fMu/HfAapRPv4Qs8c9+CXgZ3jjtD
7O/yLlo5+W2gni7yPs2zAUWM3vkaleBHjzKTUD/dQkmsWNcG6zkTVJsyFDWSnna/I9EHv2JwYGyt
zkpUsuF6TiBcR4HKI4lwdIzC/4qE3aMPrp3K4Tc9WCKHSW6p8aw4hI3Z8yPHQBIpKxLqpl/GDInG
IZt/QsQ3CQMIpJhrL642eM/Pew9LlhdJlsX6UIlgTkjfe9d006B7bjHUh9jHIkJn10Mgn3VVpzdz
xp2vVT8ACXp5Ry23n0/y177lzlPN83CuEJcmkcUJL8lN5NY3HRXNYe7FRvJszRaWU/ee4VEcFUVC
qhkpGYaGv1ycBtAS7ngzvrpxvCWIszYdy7tbsFn5UyRgdce7H+f4VwQuUlDIJChVbwTAtSEsFzfA
josQRHtJ1nZfkMLapZPD92PIjuMUP1+2yoqf/we8B+WVFomaPMnrsjvSyvNw5ZHdl561+rpp2CC+
Hk3zEkLTRcK6+sgIpsHEK5n0XTTn16X7bUmqvgavvOY4XBWwDce6gJhtmM4vl5doJVLZAD5oQ3p0
cNMsmXMdfwOhz3zT5rO/hX5b+7x1XmddBRHUCcvTCGDrlRn43t1E1a+Z13LqNMhZHBhsIVFne96o
HwXwYGPdbFS8VnaojdwbnLLIckOzRDnB7zwgP31X++Wu8Ty5a0PTbhHYrI1juTXp50DHIaYRxsND
Vs/fKrfHNLzXXk0b4WklctggIzKVMadFnie6nx+GrIdKcuU9ANVyTEkFB99qnVkxt2tNJYj8qARX
V5bkkQGowiHm1i2reOPYXjn3bEAR4yFpgVDPkDjhd2FK2O1Udw914B46mnVJICC0id7TK5Lt0HW3
yaRpzgseR7l8VkHs/cFziHE/getJDxuR47Pdu3zf2r1+xnoQP0Tt97B0HW/XDs1QfGVlWaU7sFOG
Wwz9n+2uZRjrZKoI06NiXXY2tRr2wNLSWwFFr31GoW/Y800hg8+Ms4xjmb7loygoIBXntHV6pMui
e913D8It6oPPSL8XMfSOKxCeXo5bnyWLluGsE0oHgzGtW43PNF20Z6VaiMxi9VsW8k/kQhapaGAE
0yFwb/0yvnJQ68yq+jwdstwzzxOoCvaLyDGh8aMO5BeECIbIlu4X5Hkmtrh1V2ZpZ/M4AoOLspx5
Nhr0gMuAspSPmo/lwZS82xFkCWLOHiKJjqjLC7uyLe0cn0RZpquLOD+nOY+TauEZ0ioE/8zcOVcc
aLCd3R+e5hXGAPHbc0X74sZM0fAVamBbsW5tzRZH+HDVM+lUUgUZrWc3l39Sbf6xERlbMHz15Z9t
iGszjBZHm3wAKx5mY8pUztDqY2h1pnNR3IZZQKEI23EoO6IyW8Sb46x4mA0ng75TYQLT9M8oWzu/
eT2Jfdqi8FT5aFYj9eBDh9m9qQN43OWt8NmpsdjJCh3+5GR1CrjgWRo/OEwEY4WLP7ttyPYAZYXQ
lWy3suJr+86KH7JoWaxmjWZONN4e/iFwc8P0raTlVslobTpWyIC0CpSkTTN9q1qe1b+5OwThibVR
CjJ/vPlZXR+0ArvkQSlKw2uIUJdFtGNGMYyqAF/N2XiU7A3v5Pd5wha5bKLPDlx83c5hu60HeQiQ
4pxN1jdfkW3Lk1IRyA9e/vzKktn5a1Bs4vZJs/Z58mbQSs8weTuDpEgpcJSORD+DlbDdGGttKstv
+OC3ohVOUAi3e06jnv2sZo+Bf5JldGs3r7hpaMWFacjAKD0IeU7JGLs3FacKoM/Jrzo8as1kwqbe
Zd2o5cb1cWVD2+lrk9cp1MVrfRaTVBI9HtLBLTIUf9WuiZ8u22dtzZa/f1izNI9yVpeqfTbBANou
HSse/c5YN47nywOsbQArBGhQ2UxaN+UZoCOxr2qolooKGu+LZuMukCAj9rLNK8TailkhgCoNbVxd
sqfJ7Z09jrT2xFVkDhmEEpLL81lbMCsGCLRxz0EdlOd81uR7VcV6OMV5G2Wn675vebsLhRlUptP2
LMawPFHes/JY89pcA2iBv9sJ6Wnmpqz6ujirEnivg+wgcbZrXRrRZKwJC/aXp7FidjsXzXMAv2IS
8e+0ncsvFfXNPnU5OKiBxb1rSvmzrsNwwyQrfml3kbtOPoG7yqD4rTIT7UyWq/QOnCcxv59ExJxD
NuCNenN5Yiv2txPVae4LwySJH6vQRA9AR7qJP1G14S0rG9juJIciuSJILRVnHefkBEFx9yBHwm7y
Um5pVK6t1jKxDx6PCuJEGhBXnicnpod/5ICgp7MPoyjYB9zZquSsrZPt9zlhbqDTDDV8KITeTCgi
iYeAojS2YfW1ASxfDwWT4NAx+VnXgzqpsehvox6aUpfNvGYIy801aZVf4QILeVMaujt/APlvFZgo
O3ZNzzYecGtTsHxdkLQ1YT86z7inDC1olIq02YGzhx8vT2LF1HaWGg3mrS5B2P3sDqTEkRt6t7Ru
duBa2LdG/L48yIqn25lq2nozVRHvzirqCzBqqxm5sYSooSYteP9R6/0WCIcO7xqIHrOFllxZOjuD
DcZhwDuBgn7irdTg//ShLyAgSNNtxK8V+9tZa6MzrwLNc3Zu1TC5ENqQQbhP+5qRu7kei40Tfm0W
y+gffJHMJoQKbkufoKeDiiptq6yHQCAe8Jdts/b95e8fvg+4Yjdl8Rw/yYoG30Q3cnSGVR3KxJe/
/w/tqp21xmliZ63FMKQOGNSCR63Kwjs1LI2nfIfcQ+uo3VS3jH3xdWiGV9SmJ/2CbvQh6Hc5aXoN
Ag4x8fRcMCfk1zmU7/97vtB3IY0oy+AZqGa6p24GCma8uQ+XZ7u2mlZMENwrqroPg+cQyg37dhbu
lya69k1rN6SnlSfAy8CDZzzUWbSjYiwe/EZco3cFS9mZ7DyMTDh5rf9MBwf9KcTB83Vf5bWYIXy0
pb+yEnDsXLYsAf8NIhM8px1UY/TYuF9av33o4q6+84LmyiPMzmcTjlxJw4AvBSOzWx5VKKT34hes
D25iMXvZA5SdeHtF//6ycMtcP/pQ4KhGVrCLKDh7pVJ5ZTK4+exuRJqVXWV3qPck7ek8af53Cnqi
9FsMLq/XaACY7OdVu9bmlJ6gfOmoosyf8hDnfZVHv5CR3noSrYRJO8PN+67K/CbIniHnXNxMYGEk
YBcuAnXsPbaVqVtbIcurKeciNtWgz0RnQ52kWdf/CjuvKTZKe2uTsPwalWKwammPPet5zr/kaer9
IpOqj5GcxY/rjGCd9BLAwyinzPmiwLR6yHEzOnpevWHhf2qQn0Rhu+d88uQMyEThPQovUMWdNiOO
LBWVuXiD8GlcPPBs6OQuw40pOqSkp3uX05od5TAP7u0soLx6iku8KXUViOY2BQSn+EZk1zgHrjs8
Cyk4Qqdqp/O2Af9yPsTilKdtgFwV78bm5AW0bw9jTyL/V9xBrm2jXLlieJvEWjQgSMyKlD+pSI9f
tM7auyaq3y6bZOXeYve0t7TTSjic4w6PV48P2v4cFpkG3PZUWT96/VXCXYggrhVBlGwqlimmz6ix
zuYrNKqgwtyii7o69XIqD5fns3zts01g3SU0eEA8H9xKDwa15GTpaa/SLNgpDxpqs3+NGMwyl8VU
H6JhKL3ca8oxekyp7u5DCGTueR+YbyNptm6tK+74n1JTDw2QqoyjR8P94sGd42ZP2pruW4ny03Vr
ZUWUkKZz0/CGP/zjjnzQryHH86elQbzLAtZtmGRt/1qBBYSJ7VSAuvz7REk13WrRVtBfHUi+cd1Z
28JWVGkJNIFFrNpzGKjpNgcXCE8jsheK63vVDMnVydXA7mGfisY3bhD1Z5Llsb6Z+hoifX4YGITJ
qC22ELyfr1hg97GrOHT8tqwp5DNy957QgZ6zaIg33u7BsjD/9ZHA7mIXQz0GqIiwhcOimkXi1Hrs
b5BdRYu6i4Z2+tX3Bcg0iAhQ1RSIjNENH5ys4XuIzERoqA+zGH4VynSv60CqGzIB7BvuZVOmVXGo
SkLpMUTBuudJDS2mO17SiZwFunZRzgJ3VXfH2ShBM5+hezACXTjDPbmPiuCB+yHkIA9G9kYmeZyq
7DRVrIq+cgpNm40L++e+FdhdkrTseBvksXhCY06NhvUpAKstMVDj2NXODBHXy/61Yka7SzKtuwEl
ySZ/wgu9ETcqzDxzchznujtTYIvPT06J4mcuGxA5liFK0aCDJgm07aOtLN/nwTSwG9YVCjFRNGbq
qQXC+0Gm5ZlM1P0pw+I811fJoeCRZHeto2s8G6Uzpd/dKi5rKHgJ/osT0bCvXaPGjSCxYgubt1xB
eQmI8ax7SmUs7qrYif6oHb1FMryyoewO9RRoSncUgXjidE4PHK+vnRuN5U3H+TXiQssqWcE6daBs
2oZ6eOIkZ1+JUeoryJWiw+Wt+nkMDZgVo3mdBzm6EviTyXRD4h0w40PwArFFCfqIuQvA54S+Xvo2
AjrQyg03XLOJFbgNLhiAL3UCg9ZzuUvrUtQ76Iw4W5QjKwPYverGH10yZRGDZF7JI8iR6h5p1157
75dXbcU/7CZ1H/0VJjacfUfz7Q8UDp0v4IXlX5FvLmvQtGXAUF8e6POSZWC3p9OUOrEzO5DyodFw
2zbqdgqhAGXKjCdgOH8L+yEpOtQTLg+3Nq/l7x+uN24P7pKpldVTpZamxbyoIEbWQ94TnUm4GeBu
eHmcNfv4/x6nHZx4Lo1fP0HZys8eph4J8u+NmMg1/O9wGmptaxkqpwv0xL6HtOQQryTdPO7AjnDt
Qlk7eIqg/V21o3ySKs9uINOcgFCP3SgfZb0iVlsJppV1+k/PdTYSH7TH1ZNmoADSpM+/ON2WaP3a
x5c998HYaS9GMjg4RTgwZgetQ3mAxJe/cdlY+/oScD58fUl2cgcS3U8hGmDvXdz0bwGOO1+1f+xG
6ymOSs/P4u5vEcnqL+3SMTuhQQ+Xj+u+v4T7Dz/exJQGOSpRZ83xJj4swibhPctr3HsuD7BybsTL
qn0YAOKAU82Kjv9QkAQ80Bjk9IDl17exrlVyeYg1AwT/HoJMfV8M0eh9JxRiKTusUaN2rApervu8
5cKuA220yHGyH61nyBfJUWvUOrgyQMSW/wrca6YSHRFn6nfZicoOQggzAXfKxvqvBLrY8l/ZgLIp
KOf2KVUT9fZTWDTZXgZ+kf8EP2Wndz3yhd3T5aVaMbbdKjxlXZ05Oqbf245WzziXfokoyJ9nd0tc
Zm0Ay5PFjAcitr//Xcdee9vWXbQHJjVMkBOZNyL2ykFktwuTPMtYXLbOk9GUQU1BHLGfxi+SNvTU
xpnadZSzpDFmCzf/OQopsJuHRRU1eGMXwVmI8UdbAha2SxcpBGGCu7kB22o4in3A5oLsOqDTN/bF
2jQtxwfWWXg0aoYzJQC1pNBjMi79S6MuuUMiUe8KHd71Hk7gyzvjMx+NGJp8/u2jM57hZEqj6l2A
B/7b3LjIfAM7jr143fetbU46SUY56fZdMuD7FFTW9sJz6HW/3r5loVWtmWnHJdSknOIYQs1I7Jmc
QQx91a+3b1l0rN2Zp0X9LiFI5odQRv0fYHorS2/frFqXdSmgF9NdXgq1Ezk4wLqs2liZzxwSdrW5
fhoXDygOWYJ3AH6goZPj5SdM+Sek2cONEdZ+vrVRe1VLUc5h+z6KXt6ks3jqMlJecXYvP38Z9MPp
xD0aK9kOEH0dR1CJM1afHNR+rjRr8O+vQyN1dGe3bN+RIq9/j0XNyl2gN/li11bG//fnTQEigwJS
Gu9Znf/QWYlckFdcg7xcVsZy2GkMVBz4Y/8eo9F6F2shT6zvnCtXxnJXIER6joJl+z550bvpwayX
V1eke/HD7ZsknlZTjPtw+15x+abD5m5pzlXu8B2N1I/CyTd2zmfPyWWYJa5+2DluDbozqLW170C5
8T3JwhdR9q8uAWdMKIbvAwgJr4oNsXW9bGcdjYMp/XyXs/wvI6CYvWsGU2zxHK7sIvuGSTPoWTs5
p4kIOpXQqHcT9ONunaZrX7e8F5A5zeIpbt4hWO7ed6qsHmQWeofr1mYZ9YMRxrx1TaSj8h1ai7jz
DUQj1+UWvThf933bgUXsAqRRdO9UuVn1ULlQebnPRia+X/d9y4ORnKZDI9M4yTNU0ojM9Mkp3b8v
f3xth1oebMgMPKk3+fekjs9VDsaKfLjJRfd7gYI3xj1dHmbNwpYrF14puWwc9V4i3Zgv9MRBsZdT
NW0hdFYGsC+VNMRrR9btdDdN4bvo47+gPx5tHC6ft/Oz2GafkfEwzOhcVO+oxP7q/cj9LYrYHEkv
U7DpR/N90QNRQ5w/oKwGDa+CX8MoiXEtr/bKMY05EurvLHb8JA2d6FZ3+sdlk3x250dssm+UkOua
Y1YR8Z5LxY+j1wGASVv/fuIuxBSKK6Uk7bYXv6MhZHxyHG/QRDn6VfjegiTjoNCTvmGeJUrYafxl
IpZ/Oz6AXr0YEMupksU+7pzxjs2e0+/iotEb2JxPsS3LKJaXFxNwygEPAfEdXBxxp6buFP0xairJ
K2vGRiSDhpzo/NKAfA4BBtrNqV/intN0pUQ/ZQwd9KfRccZiK6WwNm8rLvgjCuHA0It3PgMJTkv2
4KIyu3eGrcC2tkOs2MDaQHokrcW7CIB0/xErEZfpPgYHWv7K0UtySsVUm+uiqE2ZoVBeZJXuw3uq
0L2EGP0z7eLHy1t9JTiElu2IGavlREyTCQz3N6k0xWng8x+XP75mBiu0tY4J/XGW010K9osdz9hf
vEDaKyNbBf2VX2837VCwOQXoH4CQqVt6+yIf+NFrtureKza223OqOgOTXZ2rd1UFntoTJxu9QxCh
1H4QrfTcQ8+4//vySq1NxApnFCrENRsRo1uIYO7aIoNfyC0CyLWPLxP8cMrXxLiKBUP/7nS9UpAK
I7xKaCCUc7zu1y/2/zBAW7WFDzYQ2LmBYI5JzQ/CwCt0+eMrx7Ddi+MDmDmCPjK8X0S8lmq9hK5a
npFzm8WPI91siljZrHYLTm6IFzWhYhDAKlmSh2ikc8OR7Bownl2eydoIVlRyAQRJuYwYlDLN19ZD
t41SxRkgyS3l2jVDW1FpAuXYwNrBu2+5/Knmavh/PIPt7ho5VojeMX49b3p6qrylulRtytWv/HS7
u0aQoZ3kSKd7VYzdFzwH5FMvldq4Y624st1cIxxSmH6cWSKaukGlIg/w5Aiz7tiOlU48vRUyVvaq
TQ5VSYZXWdRP92nQp85Bgxz8m0Ep/EURRtrdFEx8hLZoMf15eUetzcvybJLSqU2RyrsHIk7eVySL
ql1TOOkvtxqCb/NAmo2tu2Ye28PBgwvOgMC79/GGgqDXvK97sdWVveIXtrCh4LmbZxVp7sKhXiDK
wezcA5DrloegjKv3y0u1NgPbN9AJOTIOgkTgHsnO5EW9j6+fgnXSTcpor5FjmkAQRuyoF91PuNgl
TnZNCQZ3LLsbJfVcaVLVpKD7EbhkQa+7GIoXCKdqKBldXqGVzWR3olR5jr6sQbv3VWt8iHoV+VHF
9bAjrEx3wdJkc3mcFUvYXSg0rtKg7EGZTzvWAB1c6iTK2NaTdmUz2W0nxDheHHTpdC8L/++c6+ng
gksd/O1bBYG1AZa/fzjs3DDr07gtpjuNjOk+HKInk+JuefWlxiZGyp2gwUWyCu/TzjEnf6DegXdb
wOO1X2/d95recRrkymkOTrcx27X1RO9RY5d7gDurw3UGts45iFb4fdkwjOH75eNgRLHjtb+lOr62
TS1HTgelujlq+aky9HGhfF/uAzQsjj69igETzmZ5cxWpbpJV7yQUVDPO3m+7We5ZoLdIZ1c8wG43
CfHW4Wrq9Jd2GKdDTaOnjGzeY1bOILvNJOVO3iBvqr9wFjcPRAJf7oMq+eSH3QNPFcpjZYxRrzK1
3V3i+nnKsgzIrl1W4roxqtqgSbr7fd3XrePNjcCF3PsNvi4ySm+hfgvaGiij7C9/fsUXbB4k2oda
oim1vQM92JSYCuwGld9HX0HpqI6Xh1iz9PL3D8HCL8Ge2HdhcE98hdA9dv6+nrfu9Wu/3/Jlkqe6
Lyo3Bb4DrNEPJITM4JGauvS+uqMZzIaN14ax3DlMp8iNHRdvk6z9lsYAdRnKIfi4Rf7yWf0OR5tv
OTRJU1BmZhxWNm0TAoeLDqWwn/7QRffbmPBpWbBG1wdnkzvlnzaXT/IidguJMTJIZcPnez8FWxUE
XYpu6E8TAruzd9IcnB1Qt+QUmYxs+rNSM7jrgeuGsJ+MIi9MJJ4I7jOA8G7wHqRxBBqwEh1131zm
zfIv3DOaFlC75aYpm37Uu2pm4KsYODByh7I0WfkwdGS4SvuGxXbDSuW0yL2ILMXDBTuY/B9nV9cc
J65EfxFVAoQErzDMeOzYjp3ESfaFymY34ksIxJfg198z9ynRmqFq8pRKpaRBUrda3afPKS6M/l5b
7uTpN3b/v50quva9lRenkXQK+Unw5xSDOXREuTWUHPzG+3WTqdi9KllRMFMIxzmOin/uBTt33vDp
+tAbLtHuTJFBHbghiD9PYTfSFIjZHHlcrg4zqOTRLY63ho8Ohh2vsmHydpuK8BGFsyqLjt1Qs9O8
ZOpzVHfz6/VP2RrdciiFm4WBEZFzXFRTxTLCteHU5sv1wbf22nIoNBoKb5wD3HtgyIk9rr7PBbx6
1+/VlrZ+veVKZr22Taiwx7IYgkNX4hlGBd3pTtnaZcuPSKWHfFi5c+zcMUX+74OY6b2c6++ZIw+m
nG40CCs46PJZ+8ZFcEBMvSQUNJXsQgmzLxG8sUh2k0rhmHCY3bx5QNixHCrJWJIh1XHTFv+nU0T3
BL51do79kP0zN5EbS8f/qw3nG6sNdrdIyEgzehMvTx64PZJsRvRalsVOqnnjgNoNIjP0qltXSOeY
AbqfVpN5EUCPpQjEb8AA4y4il4l/u6/nljRe5UfyIVsacFYCtZTIsdp7OmztrGW86P6dirru5EOo
CpBSC2CAxbKHdNuIi+1ukKJynNr3S+c4++bLJcNEQEw9suBAjPlx/fBs/X7LfAsuvM4X6GkafZDx
oo04iIovbVDN9Mblt0wY/XbzROdZPpDeA86tBwmKZnv+YevXW4ZbcY8A5DLJh2WE7B8pBpLmc3W8
ZWmY3fYxosgfQpGzEDE4Fsq/Qc//oQWs8aZqF7O7PUC55oJ9z5UPFNrqTxlBL20AkfjDbb/94lB/
O/RdAHoWCb3wYxcpnVBZ6w/uMokdcrf3bRZ5rj9HH0tZrqHvywc2wSGMLlLbwInr1CW7VcitKSyr
pVBJXALjgyzHxbGRHPQZs7f8GtrCj68v0fsxKrN7A+agb4tcYIlkod7mORN3QHeEYKCanDiTlMdu
zvs7f2QQfNY62Fm69280cIr8uXQS4P2hn4zCU9c9Edxmap7Akjx8Amvv2QEk4/rHvW8YEIT5cxo0
I2dzqVZ1mmdUyyRZlxR+cAdOsjW4ZdKZEqThrlInj0+fRjRHgc7qNt2ZCEQZf/7yEBlv5RqQxuNv
A9Ju/B9nuhEexGzQGhFwb4u3ygepFpUsRorUd8N/rq/5xpG1EWtQYyocZ4ZFF1kBsheG+9fjaKpD
/+Zen+PWFJZZ97PbOR4P1am79JiLqm1TaJB+4loUOx3fG+fTBq+xJq9rtkTqBCUjCOfAFKbxEzpg
72gFKqH5tiof+hf+3OWx021ApFrv5YCAKMvhN0i23PTsYDaCTYILjXRetd73lL2qphhiJxN7jJAb
h99uvwIdlVzxsG1PUJF6hOqJiv1hZTs+aWtwy2yllwf5gEDixPK2TEgYveXrbpZza3DLbPtRD5M3
OMV5BllbMqIv81hXLDxcP/3vxyrMlqRjcqih2RcV5yxsP3R4249T81a14Z3LQeR3fY6N42/j2MKm
MZXrzu2JQLUVul1urNaijnmxhw/aWCIbwVYFjUskhLhPc10+k0thW998cmzU2gIZasBCo+7Ba/vx
WBGAp+tu2nkPbyy/DVmTk+HFUnJ9P49EiRPksBHNZXkv5+asGzH2+uwEaIK6oTs9iFAj/NN+WTRB
SQhwjPuxMot3B18XIg1WVf4eJfjWTlz+/bcABkBCBL+Gt8jgNGNMWFNeuPM+Xz9HW4Nbl/DiNToD
TTPO0WqcuIKSbewEdMeDbg1u2TD6M8OOdVI/zKYGoQ2pQHBT7bEwbg1u2TCNwLy5OKR7UFFIj0K4
4k17U71zsW8dIuvuZbMX1q2z6gc1I0BZCB58QLtHRCbR5V1/0+Lb2DUqRMuMHvRDhaD9JA103yRI
2dLro2/cXzZ4rQorEKTWbXG+uIiKsnPPPhdQnl+E/68me/nTjW2woWoQPPaU1Fo/9AsO0OjW4rkd
wPV6/Rs23Nx/sGpQ9wyghqnxqpnQfzQUzxL5rgRZ1G+3TWBZL50GnFKUzx6g4OAhdq8E+NZ0Lv7J
c1Ofb5vjsnS/GTAdfFxfTVOc6ZqJgwrz56x2v3asfL0+/tZGWzYcUohHRoVBBDH1jzNAcTF69O91
XaWTjB4HsZcb2tpq25wp9wRKUvohox1LQVmWPQ/1hQDg+mds7bVl0J7mfdhFoJMgVH2EgNYQ9yZ6
m3LkEa5PsPX7LZsuuAeO56jRD12IYL3p3ZMGTf3ppsFtsJYaVc9N5sPXTYCCVhlgwLE25W4H7MaP
t/FaKIUHevLL/qEqHRCMMi8vjsMKiuzbFsfmUibtMs5VNq73EGZbjh2vX8OlWHbMeMObBpd//80C
JM9mmCysjJjgNZs5FAiCM69/ogq/94bdOD02eXJXZFWxDK5+8Fb1plCi/VAEeLn68261a8PMbKhW
CL5+EXmBfhiBVIixIZ8upZP7zvcSREvRByRIbozubLRW1RcGwLAJFg0JIeCLdVw5qMLf/C4ILFNm
Xe2yeeq7E+h9yuHUFIL+Mh0Z93KBWxtu2XLVN80IKqH1fgmAGCH+9G3U3le1Rm9E7YmtbVmEZc5A
2xMUoPz8nGnoUC2DN50vpHaHm+zZhmzJLhsAuF/zM9S06pOgdD74wx6+e+Mo2YituYJ4ezR7+Vku
/le5dlmMkPgOnNHf0H7M47WKbsux2JAtMShQzYM86REVrTfB6cNiyAlyl1+yCPTl/R69/MZW2JTI
qhq6cA3b7uRdmsgkI8/7R3VrrawbOuO+0kug+/uKeWyGakYeOskMns/U06wQT8opxgfura667bqm
l4/8zVn1TjX3uFOLsyqcYk2WGQxX6bi6/ZNaINzxctv5si7tzKl0GPhDf+/5S5MCqNx/bAmRO/u+
tSGWfaPNYuh5O7vnS8vg/4PudkLv5m0/3TLuvmkrHRDtngmrkRJGf3i7JDm0sP7aGf//xaD/VLDR
DmrNECAbNUjiFl+gTk3DMy+itQBJVuP9GwVu8EmhquN9YbpY9UFNrnI09J+Bj351o0LPD3ohhUDT
b1n9xRr8SUY05oSfahYU0CCAlmb2F3rA8uwwSIAJ0WhRgfeGKlWwQ5QJ/8h4Gz6KkS/tQa9zNx2m
hY1hIitqeAwIBQRcc+0QcdJeCFm6OBzACXKSg2y+Naxx2mOYTbxAP8IQVIdpxDv9GLgAPB/aiQv/
MDTN+s8qmvC7t5SujME7139bKRTqk4745q4OZ/ZSCW+pk1Ct7VPtTG59MNE4o+OYrDXRh6BBjj+Y
wnWI8dxcnLNwxJp/8qqAgoJcXID0dTcS0H6BWOhlrTqq/vayqXKObukpvJYWf/jZVOB/Pl76vhmC
0ot8LGqiUJ9gAGh5sfC1dJ+6HA/nb8skQ+cVnAhr8KBdt5oSWoYZi1VdjssDoJPN8xqgs+5YzJAn
MU+M64WOSVBfDkbIVj87rq2ZqpMDlEB4lw1aX2ijSFGLj7zV1PzrLWg4fulXXwRdgj33k5LU4wcq
GB0PkSbjsXbb4jgXuEIO2IKIvwRtB/7CFkKb9NHvmE/vykWUmYxZDjWI73J1Kvcp5G1Wx+viZDJB
F3A4P3gh2HZiV1aLG2s1CXKooetuYh+a9Vi1PCwDBxiiouCnVfHmnriZmmgcDKJWv9DYMTuXTjvo
M0m3VMETK5yA34WNmOQp9AQdmrj0O+xy4FeA1QczzyOI4/Rti9dRSVrWrrEnWp/IowNSVvbsTCx8
A9SeQaaMl/2QLL7nLDEEGZafyHEun+bF6c+lEf1HJNvmDuIgpa9iT4PWIAYpSvXaIF8OUEROdX4n
oizyjwi2NCrbYeD4xY8cZPXs6zLMWfermWoR/buCLlMlpiaLicHT6vcnCkAvizmkI6d4Wea1PwmA
xadzgejpzYG+bfPaoN3JTRRrZ1ofpsjpge8yrs/iUIEs8zD4nveT+WwKElJy8ItIcNqATQr0TH87
UVd8oOGymA9dNNEyrkQNvXlVgXP8gIMOTT4g9f5qfSCHG+YH9UMHmY05gUBsOZ6JG+jyVK+8Ia/E
eGDGlZ2C8VVYNBFHkyjaRLd5OH7xx6oJQY/grK+1NCY/KMK9lM5r+AkaF725g/gV+yE9HyCoaZjI
nWscThIWzuEX0ZPgbV3aIPs8z1G9xhVvh+dh4bq456JHzb3xGne6AxYpcx9mILbcDwM04KpvhvdN
fXAq01WPCHTzMQX0Wi2fIe096CeQhrniQOlEvumW0D5tZd4COjiDTvilGftljB2AIP1TQAyyO53r
YAWXkFIdI2Uboa1zqHn+QPOsfSxJ13/sMxX9k/FSG7D0U70cUTjTUKYv29dsXcDgXYEB4YsYUH9K
xt6hQcpB16E/uksQOibhU83H17FY56qKUVaKdBvDGhv/xNDAG2L3S1nE+Vr0TjK0PX6G8SY4Eqd3
g8dLteal6AFnPTnuwMSlyLv+02Mxh7jMaUEOuRoiFrPOi/ipA7bqo+sCvnXo80z2B7BpOmUC9uzA
ix2gyT8bPQ4/pgg3bB8zmgUGDk8UeVIZ8KZ5eDf/wjoMfTqJxo+OgTBFcFCyW9eEugpnJ++ZiEbw
HtR19Q+cl64T1pMQ3SwTaBXjgLbVCnRmlPvd3RQRNT3PNGB+Fdf9TNZ0cgOGRzISGD17JmJEBjKs
c/4dFwHOncfdwnwwo+xFoiPgkz/OldTOPWJCtIAPnVyiNKolKDwLThR+NO89etErqrKHwTOeOLWu
Ic29wixfHSi79PDMI++PDhuRuYo1HXvvqLgszCGv5/azXiPoOMvC851T6bZTCA+pEE5RX2anPhd5
P8RI59TEi3t0ho6pdFUAXdEsh6+l5Vj0a4JIOOiBB4ny4RcMtu8PpM7Yd4czyOJ4zlB/HnGbfIUo
n6qfItqv5GWG/HZwno1R7UG6Wekd2oYypIkk7SAj5mhvPCG5NgYp9H1H5xh5Q7u88snphoeoQ3//
AQXQ5kNQe0uWTpDtCu9AgsLbF+QHOvcrzcyceEOGYncdIoCKoS5gvHiehXnzMnSywVXkinvHaRqK
4RWAmZnFTuEb70R1q7qzo/Xq3KPHuQKdUF/7uHlit+Vhca4VhUVD8EoAhTZfQO/xkgPUfQBhflO/
riSYgcAGtRIqKgbAogR93/xnM4EL6wuVWdvRuGwhmJZO64r/mcH5q7vWQ8I4bfrAq5KpNOAaLUDH
/iuPLjC5qtVd9SUoZfvqDkL+q90BTl75Pgu/jyYavhp4hu68GDjSc12rAEpZiF2ZejQz1EHDJGqg
gUJLYM6/QtN+bVIwbZBljoe+qsTrkE8Zu5/6kcsUNMC4nXVdLGEKaKie77H/sn8M88i596ENJNJg
dvufuSogyhz3WhdRoma37GMvuiiRlgWDGoUvupGDTT6nTvHTFUTJ9ALj+zzTLmpPUDIpoYBGKtEd
r8du7z7DEblZj7K1pd7QMWjdcZGPDxB9ipIsq9jL3Hf+zhTvxrY8shFEgRiMGl0oDQa1WqClrKov
ft3Knbh84wNsCNFSdmgVXGR17Ne8z6Gzw4Y5HercqXAlTHJPtXvrIy6vnd8eGVkZDHXJeA5Y4/jV
a4Q+hDmSyzdtgg0kKjw2VSX0ko+OIvUdRH1/STBypaArFzt7sLVK1qNMukw2Te/nR9KN5V3nVzKZ
IUB89kWxhzR8N4WAbbaeYTmYp7zKQAJw4JScwe4BqTk6eyemhybJTbOcri/W1jzWiQXnwyrXqYPU
IBrADgupn0hmukOQt+dy3cuHvL/doQ2gyQ2vWxOp/MjGMo/5VDVHto63UFwFHFIBfx4m0ClVOl+X
4qhUNtz5tZTtGKNEOLV72cH3Fym0GVPN2GVti+zplyA0T244nLnbn7FMj1BQ3EG/bS3RZerfLIKW
lSv8ti+Oq3KyU+nT+i4vg1sY5C5LZB3YEIxCGUX7Gl5iqvqR59CMiOFcg2HH5LZ+vXVa8XwbkAi8
GMRMgQGSXQ4SSR1AhOBw/ZhuTWDlCyqDRmlgKvJj5vv5k8A5enKKfA/rsDW6lS9Y82n2xxqL77Jo
dWLQZ7UoBK6RdG/JGWD9rRd9HS14X/lrflTQecA1LtjBcJDeXl+c991RaCNlMmGEUQEeiMaBQlbk
D+2PlrMhphCq3ytPvJuHAvFd9Of5RKjiT32BHTZt/rzm0NVcHHWHHqz7kofPaPTaQeBubIWNnZG+
nvC0JfmxQcwItaRBxVWPkvL1ldowZJvuaSryJW9xtR3Blfucm+LV8Bl4sik/lsGuLPrWJ1imvCxR
xTi4ecFyzdDtUNIldtheem5rHyxLnlUZcr4Sccz6uX+QWXZCS9ZjqZYhHrK2OmS0PV5fq4v7/G8W
ClJ9f+54Tsax4xI+w9DqTOvuA11TFVZ/lUV7HtoRr87m520zWcbdktxpw4txyz46R9FffcYfNF4Z
KCmlPsQ6i3K8KbwJQ8vQkUFF1dlcvonzIGEXvKKvK5mWCg1tt32MZepT1lUtlEUxhaKvsvMS8CAl
pnXvQCF5rJdH3u9JPV5M770Nsq5unmcdRL5G+MRmRZjpJ6aonocsPA49fapA4Tk50Wsd5J+uf9jG
sbYxN6L080wrRAoEUHwvcUAHkMXA+7Ngx/Q3jraNufEKXBhlUTopkNk/wAeWuhO9pGh0mZRtf1/S
m4DgHPby58k2HSKERksHfBIBT2ddDWd01i2v19dpwxvbABwP3O0EUMiLp+xVfXYdvF6SMEDBI609
gzzo9Wm2tsNyBKXQghYjyVI0WHHwenrtISiF2Rl9w1HazKRgLZrdxkAjWoFX+DQhN/8sirn8srAh
h7o8YOK3fYVl+r4C4rV35yxt3br5hK4gnYiy0DtdI1trZJn7mHNqOgQ7KcQ6EmqGMfazaY/db2uJ
LEMvCFmnuqXiSLtc3QPG7ZgpHiZTF/GCBms5xH4hq72iwPu2bjOVVmObg8oI16+Ekmz71oXghHvK
/QrNejdthA3GWRlFc7uHZ1ItVP0S9Jl71H0V3LYRNhinVANxTIaNEJnjfViXJUvmcW6+XP/t7xNV
gWfRMugqm6DeSTV5Q3a2FoeMj7XTH6HK7bRdmrtu78pjP+HdkcdeU2eTOLFWFjBIhmwcDRJXhizf
+dQNL2ZjdgaehYOsVZais0p+cIKcPkHLMEwF1VnSeMwk3iT3YMAbZ9BmmWKDr0XeEicFcscc1qDO
Trrs5seR6uKAdG+WXl/hDUOyuaYghSrkVHZZ2uSVOkJIMo8BHdpz/Bse0+aYcgP06A4GpyPUs3Oe
kXhNkOChB+q6Krn+AVsLZXkC3tWh65M+S80s76aBdvFqkAge3Cp2Fv/H9Um2VsnyCP1URB5ZZJau
q9scSeiuz01Aq537d+sTrOveDSa2on7tpGMRsjjIu+wFBFg68ZBAPOllKncKwBtfYUN5MsfJJq9h
TooexyxxlN8gh9yIG0e3HutF0PqRQRkprcDj+4LmYzRaZOFeomHjJNkwHreFeETpNzinGoqnUCsY
HsEXXT2ZHgIZN22yDeYJkIFmtMcmBw2tP2bo2T0XKtsjQNha/MuH/ZYGCEvotwUXN0wcVabGd9yk
y8A/edtvv8z62+hRpHkA3dYsreGNv45BMZxFBZD59dG3Ft+6y9eVaiD8yixFl11zp+iU33lTOd+V
Q33jPWIDd6iGvoaHBtyLDeCpkE/VPRMrajnXv2DDxALLgPNgnsGPWWSpOxj/QPv6TvbqPBTk38E1
e0oeG2G7zbXEShRcS2Mi1O7HpGUjiGT8+0pXd5Wajnh1pRz2HIGO8vo3bZyo/yB55AxWhQbf1E2t
dzAuLQ+h4+4xZW/cdjaUp1k4CaXE6IJE5y4cP4doCUslW2KDUnlCPLOntbD1HdYdDwb+RgsmspR4
AjxCs++gDlKqnVXa+o7LifjNMmAPsppFnqXUr360XVvFmei/T75/Qkv8322B/pfr27FxxP4jZ64G
VULyIktxDKKvEEaqPrR92J8JHrqpm7vixqSQjeNRZaajuXGiNCt0kYS9hjIhqByTXBJy46JZBl87
SHS5weJAQi//6AFKgcda9R3FtzvG0A7TiW6PinRre6zr26WBDJzAzdJZoEz2V9QsubiXJSq353rK
UDKGagyeweEMPMr1fdo6bpYraBjUq3ppnJT3rvkpudu+ZKFxXm8b3brLW9JR7Q9RlDrlHCUCox+8
stQ7nbaXu/SdxIDNJ+Wjd2slvsLoXvUJlf8ibWcJWMc03w0OQAaQWTrxZtm50TdOtE0thXvKBzan
ixDwgqdiAf/T0SVzDzkUCPl0ULjY2ZGteSwHgFR7oGuA4A4oXsI6z5mzJl527P2dDPzG9WWTS3mg
dQBNEsYX3qMzfygRVAUfr2/31tDWrV6jCl26OYbOwTgLoJGTx0Gzh+veGty61IdRqkIPAKHw8gsx
J9P99Isbf7dt4IDlAbqFoRn9TMzT2N2RG4MF37Joj+u6zaIgSnnJhmPDvCgpR+8CnJlvTCX7lgl3
Kw6LV/MoHeXMDyB6XpNx7fjp+p5uOAibRwpvOANNejdK56hDADIMSwS8z6rfrg+/cdptGinAbOoQ
vM6AFgUDOBDqk5rzRK/NsdDVjuFuHBybTAp6nFPUeAan0m/S0W0Sj3pHCRzx9S/YWCCbPsqZISXk
+DM7aBkkg/g2If1yfeSN28CWJW/CTrYojrJDFhIgFxHVkAkpHnVEY0k8kT1hi631saxW5KR1KuCs
D35+AhwqiXQZM3fvqfI+szIP/69j+1vIQRE6AZxyGX4CQOuhFyLN6vATFb84PfJApuDCODQiO0Bu
dGfhtg6VZc+Vx3w+6QlATz0BSbfea79Omt57KKG/dn1vtnbdtuuRSgl9c3gjGaKE9mJ4tzPy1o+3
zXmMaEt6rJfq34IpTzgAH84zItvD9V++Nb51J6P3pgZNLH55iIzQGHAA38KkNcB2rbfoBKIMa7M5
VSstwDuPKbpluRd+doDFncrc3+nF3LALm84pJ0EjZIkVApnnfQMCm2DlCXf1o14aEOfcaNg2mZOq
CPDoly022XpgBn0NN1GaY30uW/ObSfg5002fjVgf97GDUAoVsa9+XN/ejYNpUzeprpMAAWLsi4hU
i6RGXu0s+8bBsbXFEb01g0dIeGCDOMPC/q8loALxHIzlr+s/fsMV2QrjYdhM4JrCj++rT3L8a1JP
YfNy29CWwSo2TAXa+nELBCweozcefZrM9+tjb625ZbI9ddE4sFx+tvnSj2Fs6j16v62jbhkrqKv6
C9oDzqD7Z1q/AQJ5VurI6XIMoz3ZpI19tZFWa1hOXkVwzlet7nN6F3r/ctYchPt6fXU2NtXGWqnR
4RXh+AZ3NjFzXox6ytVN5IQ8tKmapij0o0n3GJzlyaK/dTdxKmBgy0ZDF3LAGVxbWvhVfp8vtXfy
cy3+vW1NrDu37IJ6Dhqs+SS/1yCgNkGb0HCnD29rwS/H9Df3UjIteNNgwcMFuqbQuz1rvtzXau+4
b41vXa+C4E4HqpsdWv6lDe8bMhxAyLVzPW0NbtmpR3SD0Aa2lJEGiNnvq0qr0UtvW3bLUNcWEpPA
gCOYrce/kYX4pwj6C/Ci+Hzb+Ja58qIqhyLSMCWQk7l+ygFdhD5Ecn30990Mt+FlsnVDL5qw7l73
4PCjZ/69bdzL+/q384L2C0/yAuN2S/8ytO5Hym9iNYAO08Wv/Ta0D+kOU9UYWpLoMe+ipPe7m045
tzmZBvBsT2gEQlxJ3zQKKEF/HKM9AM37p5DbQLJonBYalpeN9N/GmseyPobdniTY1uCWffpjNALH
1DFEvQ+iQacI+lWavUzl1iGxjLMIQhA9LTD+yJVvRUOKuM/nndhi64dbtjn6QYl3An44N5+iqLgz
xWPm3QY2/Y86oOYOKJZKDO6z6lQvb3V1v2Y8vX7Et365ZZh9OWh0gClERZc34AQJuegws52TuLHk
NmYsnwZIukMo5iCb+s5MxdEL9kz+/bsZeLQ/7WcYIo4CHoYu/beyCdDjVMY9fw27Parx93NoAIn8
OQGIdvMx9DAB2HEf6wBJOjyZWqPRESLRmx+01d+c3ET2C7k0604VBaowyq2ilBGZJVkzl3FY8OkU
VcteYSnC7/5vTpDbPEvT2rRz3krshT7yECDcZjwE0fcq/7G0JM4Hk9zE44iPsazYlCGt5FrhvM7d
eQ44CHiB9J+5652un9n3Yz9uEy/1YID3+6Bkh4A/y9Ccg/nj3H9TzY/ZHe+uT7FhFjZOjFHJy4hi
ir48B+vb7IM9au8RvnWyrLuWGSC6Iwdjq8W5D5231unQ2PJ3XUwHMiRVtdMDu2UhlmXX6AKsZ4lp
pvwHV2F8Me4ST3K5dxVsTGDjwVDkQ3iZg4NSTugUJdHTukznfGWvneq+XN+GDQdiI8I6ICkG18mj
VIraPJusHj6OZt0BamzssY0CgxZ4x6ocBSX0JbXjoYOkdpV2ixuaA3TA9rjgtlbJMm0UQVvHW/IQ
HS1LfyoMK++CRXgxkc56xC9QH68v1capsnmY+FwTzhs/TIuO/VWtkTmV3jQlE3pp3BE9bZRk80Pv
uzvJvQ0btPFh5TopTgMTpkbJO1EGP8N5/Saa/rTS+Smq3L2kz9YmWbd2VbICvU6Kp6CVVEkRovsX
shVgqpkQrF5fua1DZl/e7TwZNEzxFGwo+p7yiJ5lW5e3xaa2hHXRgbwb3Q8sJXwhT0FWm/Guq6Po
NuwMt4Fh2i/mGg237ODoISkdBmSzd0Kz2G1XuA0LY0T3LhSfoWDH9HgEUV90365O/u9NS2/DwkDH
VEVeGQZpWIMD9Z60ZkXK0y9MvnNMN/bWBoYpYhiw93OQKm8dDgJ/e+CasK/Xf/6GzdlQL68HSxKV
U5AutXtasm+FUg8FBynv6j/44I6+UeeUcxvnhQ5n5YysD1IxOuinFVGPvtabuO4wuHVhQxnL9L0X
0ZRmhYFEFnR6zCNexjXb8bQbPtDGd43IkEGj1Qc7e8nBmiB/enw9udJ99p311/Wt2JrCNuIQlINl
7tA09LIwuyPTqD8sbu28rp7nPzOhW7oTGrx3pBg6vK3VosFq8qLup8+QFFMHEZjhUEf5P9c/Y2tw
y9150iHgF5D+C62gmHhki2LyVIdB9Xbb+NYy6cWsaLUcyy9TC8f6ODpN1n0TrYPWvh1/955NXJbH
im7wuB8LUOhOn0kXPIggv6sAa4lZBcm4cASNotOA8txMlMS3fZEV5ixCZ6xFhekFwkbqwyw678ll
eg9iv7EfNhYOChKZD42S5rUKjd+KWEGRdIzSBvRH0Ji66QtsaquidwkA707+CFlp78gCNR7XWu3E
yu9CY7EfNiJOoCXVTFFQPI5je7/QFl0c8wHw7o/CCR/lhdweNLjPQSS/R8Mus997t/Zl0ouV/pbd
kIYFy1qu9GWsG3mkQ9UcLhpwRw51tJ1Vey8AuUxxmfq3KeZeQWA6mp1X0kGZGWAzB1QMkC+pTNin
s5N9ByGKv3OLbH2OZfKKhRWd+KBfieNmz31bVr9mNCl9cojj7eGCNjfKMn1QCcgM/P3jZ292n/uu
Cu4WMjiJCJYfC0r8H0IhmjhrWiehEb13smYncNw64pZLYCvtCYjq3ZdL+6FKOnd1p1eIarTlzkNk
awLLI6Ax3fRIjbIXby0KfYSQ8xqlBI/r77fZj+UBZgedHAK6BC/EXJphxMrW6LQ6Yty5WjZ23wbQ
dZSCGcQro5eLdLBBzRH0Hfdh5aIPV4PmJNypIm0sk42kUxCUr5o+py/hOHlPHXXDzznq/ofri/Te
/QhzsZmwOtUiiIMo2KukpYzHsmcpdCf+whHLX5sa0jLXp9n6CMvw6UJapVsgk8nAx/UoKsKKD1qj
e3YnlNjaDMvskWWDbGtA1GsXZvOpFyADoUFzWudbgqHLQl2+7De/ko2dC82rkbxAD3qJ7kJCQK0z
gC9g3XFcW19g2flSd6XwPFwpQufOD+rBS1WDBvkm7yT5dts2WDZdNNVsQJauvhR4zawxZLzAATwF
uHmvj7/hfKll0gtUCisF7tOfaD+bNLh8eFM4dVxV3RjeR8HCs29uD2Xm/NwVUYSa2fVptw6xZek9
LegwtA1/CVFaMTRuutytf3KXEv/7TL0+A8O6l3s7T5+NjbJRdKQB4xpeJOrLEq31oYBEwIMoAj9Z
QxPuuMatKS5B1G+HjbnClKQx5gVeWD5SbyHHPluyH9A/n3cCgA2LtAUZC1crBiIh92U0s6e+ShpM
0YuIlL+DNdz6BMviPUb4FMgSRCr/4+zLmtzUuWh/EVUg5lew23a6O0k748kLlTN8AgQIIYSAX38X
uS8dpWXu9cupU10VZA17S9paAymX8VwFqSy/usnqD8d+hYXpTtxbpt7fmn81UnCPjULo0rEvVZGQ
x6BzvnIHJ+8qhBFnzMc9nrytGSP64X4FwTJ4Yr0ImE3ECXSVYc6ZZsmQjPxQweRi8jMQlJe9Rz3b
7BjJgEwQVmSx13zRRTPEuVJNyB8bzNEevy7F+JhlX6QzE2anQDztSNH2XxLIn7WZjuXyCRUiVT8X
a4vnW63qaw050k5uSlaDc9aj3DvS2JaGkSUgUxVGMdD0L7xuPysm6KUcvA9rClGOu/KBCcEjmhAJ
VQbvJUk2xRLqFgetsBYomJGfJqJ2sukWjW+MoQnFq8DjEl6vu+viTwBRzzNcKqFIGuDcXNZ1hM2O
VUH5filbVWW1M/fhPWAqzJ6J0EOHqjWmdPgSTSoIDwtd1b9gsdE9JI9lhkyIXlHVJIT4VfTS4v33
KZBjB/2yNE7PpT8BrnF7lixr3ETruVEK6dhq9F+iFqFzFK2qxXGAO+NOnrZNj5Ea2hU0TM5K3J+a
7bzcT/Mm/QZJIEYfWsqmw/bq0WCT2OmPbdCMHFEMay2B86RXyGGucRZUtL4kTGIH78muiYJt0IzE
oMKV49rG1hfiYl3gXSj0gzXHq0EMp5Lb8+Jtp4G31rVxSojGiISJJwtcnYtJXJPRbVOYVlU4kzTZ
Am5c+44WIUn/G6CYUELFCqi7A9gE0J6STgtlwhAqUuW3yknT8eH2b7J120gZCfTgQ1VgwavAGV4C
KB3prCEJCw/3fd84QVBfuPAlHtIXIQfhHAScIDe9NYqHl7saMBF+ioq0dioxfCGAsb1TUM48roLP
f9/+umXpmQA/GUDZpqsJrlJwhSS4G44Dz9xRsDEPk4juUW1szWzHvlebrR604h5MO6FISbv4CW6a
zn+69bziMZwDuXdXsLVinBwoJIbZApGwF0nKGexyx4VCWRyeRuHtIPotq8mE/JFuHQIJSbUXAX3G
5Uj7ogXQqvS9nemwnBZM4J8qNr80rx6+uK6czrKE7xsMFsvc1SE9DOXU7JyxbP0wkkExdGVXlh76
4YiKPFTVMkXQxOx2QbuW8/yvDPFqwsXgRyvz4/EL0XJ43ITxeE4R7wTb3JquLyUOjPrURwFbdwLR
1qIR6C5Z4roIJb0qxwu+o/DcZ6xY2IG6Xneoir56gsLsPZRNbKO/Si6vuoc9tHC15wYvuvFimAwl
cJYCSRw+W3eFpQkUxEUnTX1YkF4j+FTmGLLlzOeG5hP2750mLEvAxApGqk2jAHn2Swth1XdRuzjP
/uj7922hJliQgcKjy2DunlBTc88A14tL22w6TkEPs/g42hL+MGfjsFsh/HVGe2PzMWGEkVO1LcAD
PY42gzOeZV0v5RelZrwcRgJaWzSLYN5MJlW9H+XEntexupDSTQUoUytk/0Pi0GMC1Yg8iDp2JOPE
PxPYkjdZpF1+aPUgokyUYyqeI4jMrg9qXccamrF1FR8qj0xl5ug49s86hqzC+xnKNuOzO0Fk5K9e
RYuA6XVduvLUa9hg75xXbZO4ZcJX65DFAmIUpJq+aMdJX0BZ0yX0HZ2Z7FwnLfnI1Izj3RQ3dUfC
F0Ya97poqLSwUibPy8aQ/X8wT7O1Y+Sjym9okcpu+uIGzedqieRZcbXm/oq6pN+sO4VJy/7gGscT
FlUpRKWF90Jw258eKibFkiuKQ2vmrU64cz+29cVIRKpzVtgaieYKy7b2g24i/8TgKJJLwrC3ekzv
IZZs3TGOHm4FKfdmqcgLl0PofHDjQMYZc9u5PwVzose71hgxsZBwfg3CAmKdT7oHAaClsTqOco+/
8PYCRjj9voBVJcB5apT/wlWgTlW/jMNxdvnoH28nUtv3jYMHgTr1Kr0J+vzAD12WwqFD5rAw3Ktb
vT0HxIRGkqEdqa6QdDRf/eWBROmgLwpvO/wrtLeFfLmvG1vzr+JcTaLnNU3Slz5228fB19W3Jhjk
zop9e+vEu+zvX4+ChjAIGLFrUOGqw1f9QKF68EDVBLgxrMh9v9oj+NrGywh0RX2i0mWcvvB5DI5V
mX7UDm7vJfW/3TdSRozj/SSAJFJYQvg2jn6QBHSoPJ1XqEjf/r6tA0Z0LwXtgiop2ZVBixCS0hAv
KeZSZiP0Iu9swohr0uN4L1s8Pywxb98vawhhchcq1U/DSPiP2914O0kRE0i59GMXD1zhfBZ5H6rK
a5+lU3V5489L5nHfuWv/ICao0k0hnzxLTHdQao632oQ4/TfpQs77xEVbLTkETtywyG536u3SFAww
f1/H7ex7TTgW6kog3pupMNC5CMP/eMM/RglEwgWPhwMYO2fQlf+53aRlHGNjuYklXtK+6uarFiWR
qIuPrT5EEnCZg6yiZc4dWjrrTv8sa89EkJLEg4daX68vNFFFcwziss/chUByn8LsNL/dI1sjW09f
pZqlV4kDISpcaCHackSl9/3SDM2lX8Wenp1lzEzgKK3Joqu5qD/xiJNnmCRBlb2vveaxAlDhefWK
do8RaeuLkdjQ0jikJQqS8PyLchg6nmErtVycNaGH+0bLWHIyrGqOLTF5kfVQzscoHtOvUJ3znNNa
reseN8nWD2OV4WLbQDQg9F/cMAwftRuFj2wGMpzK8h5H6sjDUvp92qMKDjoBjmHIm/BaPOHu7NM5
T1uYGuzNhmWb+cPGs4k9yNET72e1OIOXJ6qNqodaQXQ9n0QEMLQM3aLMagWzkp3p2Sb6zzsBMRGl
zE8E4BWu/9iiwP9Da7GOX0uvpmznRGn7vnF8YTBFKNI+8eHgNnuNzlySFv4TcdM53smglqk3MaVa
R4yVvV5f3LjmwYEOmrzXEPWPDowF970UE1NgMAGqDRr8gfwC/fpwzHghCjCZKnjnHm+HiW2ctt69
SipwAUjBfVb0KaljMKohNsfbfF7DPayqJaWY4FE1eetUxUPxKEjQPDIAUpY58Q4MNacHJ2x3kr2t
F0aMEGhejIlE9YfPff3ddbH3JzCm2bmQ22ba2PahaFe4AWxdXiankXkLI9GjkpX7oXLUzu+3tGBC
L8UwOHBNrNQL8PMyBwW0y9kA+/YpKb7eNc8m/NIty1AEXd1/kQgHdWDNGn3jQTnuOSRbdngTfcng
flK4E3dfYM8wPIEZq+tcczU7/yUTgckCjA4C+AQyHDygzAfrAlp9G1MuZH/fQv4DoBkoNQA3Ob6o
NQJZKSnG+BuTU7LzKPmLfvtGwjJhmWKYu2n2C+fFJT48M5agceX/gjKESzbVKwt/tAuKdHDPChcc
cfweVJ6PeKRwkgNMXUoPh7dAEH0sUIaHwFA89eW003MLnIj8AVN0oBTskklfNazn8xbcuyNEwI+c
ps8i9f+D+0z5LqmDKO9d9akpPL1zILHEton1jFgMqxvwrF7ayhlhLpM2Ofzv3KNIiJvN/h5Q0taM
sce2HXMEWHl41ua9Ei+kh2PZidJocI+aJV36vDo4Au3M81uZJExD1zg2JGBGlmtI2YW6szhHDapg
omjvQojj60ZXIhSK11E70wXSqvLQAg59mjo4Wv//x/j2240syAfoY0xJrCBSF9I8wNX0SAoIxt73
dSML8hRORUO4wCyucL62PtCE6a5YwtujjuLm77uQSgG4HEeNsl/o6FMFFOzJn8Lr7R/+1voJ08Cs
ZCR9v8H+UVNcgLwoHnUIBnlxZs1ccJ0jaTDu5nRtdi0t3zpNbe1tf3+1pVZxJ8cI4r+ntvVOnEZP
rpOcZdx+HCb2eRzVp9vdso3Z1t3XzVRBAQn7WJ2JU3fjA/dXUZ9S7Sr6/XYDtnHbNqtXDWBz8PqE
uZjwKA6+4I11zCIfT5LLHLqXFQ6hdy0sIBp/b0dFCdzCWkz+Qp36yKZOwJxO3yV2i9kwApp5rgzc
tVBnNSsnyAsG96SHwSmXnWl4a+veZpv8/ut11UkNS6zpIup+hkWgMy1HmKbNZzxC7Lln29owAnup
+gKKUvVyqXBKeGACuAfRlf9KDp+g23NtW0xGcEc0LpX05+kU1KPT5u0Mxx5w7txdco+lAbOsISfw
q6HcO50XFv0Qid444fOX2z/eMjxmLYP3wKC7STyislCTDwk4K7kg4rkmxd7V2/brjZCGqJRHBxCh
Lnzs60yPUZp3M91TibR93YhkXg6JgDQxfj9kCX/IAdDmLVXcHhzbx7dBexXFVRzXCSDV8wU6CG62
9F2Sx2IXLm37+vb3V19vCSg9MIhT5wj2Z98iLgBBdCShX+/78UbwusXa6QAuZOckWH+qLh3zUpV7
fDPbbzcjd2W9D9PI+cKY/k4irjPE9x1VPPwr89JO166VDenxUuzUQ7Z4deGAlrc0R7/Hg0M44lq9
E7m2xW9EroD9cMgqJt7RuKgeKU2r90kp4fIo5j0+sWWgzLt6pGdgQIaVX6qZA3zZJycooJE7HjEw
Uibvc1HxnAi/ny9insIMkN/hWDvdtDM6lj3MvKSrlFE5wk78oprmKkgEhrIvytPm5xNycZf2PPpg
BHABgkAKVOx6iUicQJHJbUAw7HcQAZbjhMn2RP2iDMKmnc5iityMEZWDEPkBLsQnvJx+mOFyfFes
/XFTL6sU5LBmvgR9xQ4uDZDjxF4ZwLaEjECmTd/Ea0W9R7yNPdN4ibKBgit03y83AlkA/eX5paPO
rbMsmZSJm4eT/Pu+jxt7L9zxOPxlg+kClQo2nKCdB1fMkJak3XmQtw2NEcBVU5ZlrEN9SXrg23Lq
1iqEl6477BzjLN83awuqC0ZvahaN6K1ERtv5i+rvvBQEZlmBoDYZToXC7kI3HEnP5EPotNPh9thb
otcsKuCFa/OCJPrillycOFRnn+FVHh01zBuhZNjX9+WgP2oHKBVJ4U76EkkGxgRRNIujPUipJUGb
hQOuutjvRow/4Enu44ZyeFIjbpTDfq3bNsXb31/twkSUyiOOKy+sTvtcx7V76PTy8/Yk2D5uhC4b
vcJHSRePDArmCmt/lB2RxH0OgbPpyf9uN2KbaTOEV7VJso76omn9AbbGH5NVfyFt99Vx76kRYqMx
2YpaLD5LA4alOnnkXED1L3NjYPxvdyDBUJvloe3rRhS7umzqnunxEoC527aAk8M2aZnjh8SpPq+k
yOHqe1+iNomKgG3pfhFaAYk6N0+Mo36g9eLf+fWtg7+vJd5KXc4X1S88T1zKHsqm8ndStSUYTIqi
61dycPx5vHDYjuVsrD4sTgREYxV/vj0PtgaMrViOg5vA3xci24tuPtKGDVkEKWHIqo7NTjnYslb/
oCMCHsUX7dJn0MN+UHi1nnADSc+9ApFjrIR6uN0TWzNGUMvRIcpDGFxc2WK8ai/6KiOVHKpaAKrE
WbvszMlbpVss3dAI8Dbwi7AMsQGxsHXjR9hcru9dQKvTDHWMusm5BBMxaxP4IPA4VfWLU8zAs9zu
pW2+jMAPIjZUnAp9QZmvzSjzQGHq26+dgCfYfS0YGzj1ISkRjRyvzBQQpmQuAMfq2v44saK/S68a
Q2hEP/F7QuBzjfTF2+5QFOoTXzr9IEXyXOJut9MTSyb+g50IQ4RudPl0IcOsngCSmqZshU/vnUUA
k5YY6CZeAo1tpNjweC3M3S+Ou3cPtSxnk5UYqSIOeKnlpR3m5YGvU3n6dQ5s2UCf13mv2GdZT8HW
/Kv0hUsXmNUuDBLBcUmjnAg2HJmT1IeQucVOirS1sf39VRscxoIA7a/yUqUTfyKAyizeGL4v9d6T
r60BI/RZFfldkhK8I0hFfxRR2p3CKWnyKWrdw+2osE2HEfRBiUorhz/iBepX1RE+Ruqh7Yvh4M7Y
EjUB3+p2O7auGPEtapencyXlRc1gbMhWJkc1yeYy9M2eY6tl6zUZiswJRSx6NV5aPDXlYgSDD8C4
OItmABVjGV1KMdAjonYvZ9ni0Ih2Dpm2LkgbeQn8leUkJt8A9NzjjFomxqQiKrxAjMzt9IVKsmZc
t0C5BpgYWnn6GE5ijxJi6YQp5a+CURek30pa8Fo9VG5YH0MKS+3b027rRfx7iJBm6p1uIepcoWz2
TPpEnlsBfCIgBelHH9fBz7fbscy9KeSfwMu9YqlaHrVcMtXxR+5NDxSowk6oHP631zW6hzyPbdKk
JS7MIeUUjtiKR/oN1cAl90On3gkT22xsf3+VUvAysc4UzLwLHRg8mNx2yiDYHuzMhu3rRrBXnPlN
wSHZJToaPwAaFZ6gc3vn9dvkHbq16zeTgPNI5nZA3omtdl8F097xxPbjjf1bV0VdVCgeXxZ4Mb0v
Qo+9m+ZqT1PJ9nUjltu+9wY41uN2kyyYVoGB7yjbI/VZsp9JJ2zjAvZRZY2Bp6HO2xovAgUAfkfY
kv57OwAsv9+kDVaFcJ0ahjmPRTJ9Yqu7ZsBY3kN/w5I3OYMLn9p4KhcMDsY/zCrgzY5tw1TWlCI6
3tcBY8OOQlJ4qvDmX69lIIO0meM5f9337W1aXkcVr9faFeV0YT2OZYmGlinT8T/3fXybkVcfT7Rf
OT2DhQJ8zdJ8iOcVznzuXgK1zasRsrQA63BZBIY+SqHioHu8+bTp+Om+327sykj8gQvP5eWiSwWw
74itcRH+f7c/bsn9xAhYlClRgeNqWzVa1DmpvPq0dNLJhRuN3+Lk3rRGjNiNKuLRJNFoaAEjDnwB
GZ/9ub8HUYLVb/L7+MBpBx8iHCXdTkDXSJBvvdvtLE1LZviD3reAEROPHX57NSKWksmP8jYpsfrj
Lr2vsmiK97e8FXTytong3BsP8GFB5gGtdGdXsXXBiFzSt7LDuWG5CBF/bvkYbuieEh4TVXW8vZIs
N1OT1Mf72cPDHgq7MqU/SED5T/DjPHkAxjahGYUD3bloIDCWKzmvY+6kfruzhm19M4LbDUJZg5u6
nBRe8kHyS/x8cerpcKcewLa8jAgPurFwBkYqvPpN5Y+KUCigzxjE20NnyR8mzQ9aJh28+FaguakH
WxG8iY7w1x7JujM1liD/5XTyKvtxR8LOrPOWU6u8D4Bwn4VP8mjiiMWifrjdB1sbRnwvCYzufdAg
K6C3W5ZVffdXgnMLBNOmlwn+1C+3m9nOpG+U7kxKnyAhqK8yXUByicHx7t2fywScPQ/a7l1f49rV
I0J32rKcV01uHxug55euxXKiU/WBBdFle8+BUv0JEpvHhfr/jeOwg0+1NWUcwZX0vMXxo+UEgSnY
UHkfhNuiIumeVBV+hlDlwzhMd+gZYSmbBL8APJuSLOFygm0azxfovx+GWu8MmSUU3e3vr1YaEZIt
ZbMCf0w7GJ/Lwh9hXURBGJg92t+jnbJ1wQh4CgcFOQOv9xQkDX0QDvkPp/E9Go8lGP8AldUrDDM9
fFzAynXby79jT78HvL39cnMv78K1gBiPX2ZuCmGH8HOl1KdFictE9QMEDHcI1pZgNMFlJGST7JXv
ngjHI1vSho98DB4rhZcMKKXlt0PR1ogR8WRgy+BIB2sULL2kmkHe0gfWh0/7YfH2XPgm1GwB4XkO
Q+6dhB/9iCpcU2IfgIvbv//tteqbUDOOQ0Ss+OCdkrYDzdmFD4KbVXh/DvPQScs9tRVbH4zQjkIc
eyhXuF3H0yfSRp/Xfi/a3k6G8MX4PdoCiM93s/A3lu58CBj7vD02B+nfDVQDYzLtxLStA0ZMq3jo
O4heDOd2wpsk1ByxiHYp2m+fGnwTT6ZTIFxlDPFl1uoHgqKchFA1wPoPVY1LQDW9tEn36KzTw+05
tzVn7OO0gCQdlT0BJmsBAGwD/RWc5KBq/QUJzg9btu2ReeM7H+R8E3HG4G0/JAWvz8TrJoh0lP9C
a3HvxmqbGe/3+Y/iRUP90kOq6lP/WhQ0/uAkYtqJb9vXjfhWSsxBsLTtM9CXL8SLJ7j5TMH32xPx
JkQ7TH0TY0anQrJ+KNtnwbwTCYFQBWAlOkK0RWQJpiMo68+J7OoMpajhoJMxn5X8e15mAseC3cdk
Sw4w0WiMkNWJcTh6ZiymX0ilCFT+PeBx++4eIa6to0b8E5ZALogWzhNrxykXeqtxJ5Gfj6CiHG8P
5tuZ2DdtChYZ91HKo+ZZzY3MSmC6vpF+KLIFyZ4eoLJA94pTtpaMXEDh8TJEcUmfK67+JnJd/kLd
cDl0Lf0x62XZuW9Z8prpVCBkWDiRU7foT3cQbDoqUJpOyRz1+RiiYDJFlF9uD51tARgJIQjDSpVp
yp6ot5afq0KSo161fyj76t/bLbx9tPNNywIGTFCdwMb4WYekfk7c0PmL8rXxHzrY2v2gk+Avw+iH
MMiBpdXOgrD1ykgMEM5HnSyAhXFbTvLEnLq+tE4bHsBVuXdZG9mBjlEfw16NPqNC6QLHAw1DUNHq
LCV3Pt34JpSNOijGlU7FnluGglbRgPIvSwDaUGzZ00C1rGcT0EbGgGm3DfE83IzJibL4gpoTKuwD
3NL7Lvp8ewlYpuMPYFvYF27vFph9ydIH4a/yb1oG78Ia8JLbLVgixgS1qdmF1onXN88uQfWjSh11
BAy52nKBlwMM5ftH8InUXX71qW/C3JZ6mD030pgZ/5cwCAcBKp+8IUpOt/tjm5dtT3p1j4gkTfCr
I/ZMwXLELRXPsm2UEjitNlC6910PXoG3W7KNnJkA5iFdJULluV5HtAKoOZ0/S7y2ZSrwa//Zc4lD
7uKr+CbNOeF1KiiY1WVWQSAPixnPd43Hrrd7YltlRtCLls3eCHXlMmMhzrOCgw6T8PlnP5A9EpHl
SGCaGsx1E3ltxNozi+vLJPmM42C896Jt+f0m9q2dk3ihQMiWmfb4R8J66MhMwbUPdnd7y883AXAV
DUGe5aHG7TTw/gckw5RDV2cP3GtZsyYAjoFbXIKh2ZzZUP4odPzAy+mBQSGlYdP59hTbOrA1/Sos
5EAp1CLjHlNcFt5PtUwOTO3GmN33tOWb+DcxD3GxJH5zjqbohxdwqD/V5ZfbP942PkZMV/OMwhrz
mjNx1ZFE05nV1YekS86cJDvj8ya7Doctk+XGsJ9zgn32iQX6oCs8W1dV/1SENYP4JIDWw+hkpRqe
63H5Cfzsnim9beka13oCEyefjuEW2CsfP7tMv/C+j68pCf67PXi2mTeCO6l7QGBq0ZyXRm/3Fag+
9Q3/et/Hjb2cLZAE7ZoUPx8Hbogmwj/7vKIPd33dhMABoBlPTv1rcIq1eloCvGh2rrPz2y1Db6r0
0wqiJPOU4LeDTwp/4KBRAJENJC9noXf2CMvgm0A4kUy4fyw4jGRSeBHE3nFD8LCK7hsfI6hZ45W1
hKdpmUXjhuJj0MraZ+vZxmf7+6uUkbSynBOXIGXQTYETgJ4159Uk816LPfVGS2SHRmS7HqTeOw8Q
lUyQ5gp/8ceqDj/XAFfWzR5WyDYHxj7t0mLUzCnRj5atS4YTIfbOaQ84bhslI4AlG6BPjXyHHvRS
Z2Da96CA4IFkJOCx3J5nWxtGCLeNV60gbKGNKGL8DJ7bv0k9FweVhtHD7SZsg2QEsoD6TNVQgSbY
GoeP4MJGF5Cb98Cslnk2MW2gMEyQdE2dU9BBX4yQPImLr5yFlx4guts9sAySCWuTNW+GRDfogWyB
T6g6Oh0L2YWHOln2DMVtbWxHwVchEcjUD8c+6DARtIj/acvAF6e5laE+jC3X4r75NtFtRMI0O45K
dKWIkPdkqr7DBnF6Hwoo+N03WlsPX/Wk8aDq7zSV++CV4RnSwPkguoNX7oG13pzvODZR2KqO5npY
YUDEvepD1LOHX/hltUKaegMy3+6DrRFjzS7Y2PqgXYKjUAAzgvSOo9PHmlcfSn9XGvjNuIhjcwuC
rv/s64gEx3YOp49VIPgTdFkgoXG7C7bPb1f/V9PAAa4fkxifJ00h/2YF6CDhoNOvt79uGSBz92k9
h0wxc4NjpJifUS/QRzL0Tp1HeCPMy4Thv/e1tP2CV/0Y03VaWzq0n1CxeAYV610RAh7UdvzJDbyf
t9t4876FqTCWLHTBi41G1n5KGE7Jbf/Om+QneARfPZwKva0OeLsd26htc/WqLwmFb3LTivLT9tDi
SvChMd8nb5Qf2TDe85SGvvi/t+FiP0oV1Jegne2zd1BrdTOH4n56uwdvpil8nfz+9ZGOtCEAsV03
vNnnFT6UINs17TNMSZudQptt4ZpbEp8HkFmT8coGnPkXh9C8iXahl7apNiJbD6Dq1GMHpdKlSrFw
3Z8awEWlpubgRsFxnw1nGSlzXxpHd/R45Y3XFGKiENQEaxPHZHrxlSQPtyfDMlLmvhT4Izya4ma+
likssqcp8fIprffk8GxfN3akwhVa1lqjA+EcZVAj6bM0Id9u/3RLJJj7EIfIAnXXksDbZ4EicnnW
9fSS6uFSNvf+fiOoSTuEQwCi9RXI/fOSdkXW7MNTbYOz/f1VJI90nYveK6ZrD+nhvFVsyBe6u8fZ
1o4Rw4VOcOH1hLyWRIEz0U1dHgfD+uAvu57Itg4YgVxhY51dreQ1cJ5U8V/M7ks/gRG9YxeAz93h
mklT739uFHXHeo674+1VY/vRRvDOdczmkhUYFy86pt34XAd7xT3Lp03UNDRxFujSuvg0HlkVHnRo
eWfONIHSEt6IomDzcIVK3aM/6a8V3LsykuxJyNl+uhGoSJdJGapkuKbACDTPXiqIuvqd7vdKxZZg
NTHSQnR+O4/dcI366Op08rsGNQ1vHt8B0f5ye2YtK97ERtNReW7BXHGtQv1ej3hic5roMpa7p1Lb
IG1/fxWwcmjqpkVd+DpDJhhibqhVSI/dt2X5Rry6EAZu9cKHq+zTKWuk/oE67Z7KgG30jUjtizrl
9aDxcWganxw35eeFSPVuSCNAZYJ62Aku2xQYkZs40QSngATeDr1opnwNO6gE6o64/wSVIPJwe6It
+69pw1L60NHjAVdX7rD3s+fDA5V8a4W4zJQ8+mTvZm5pxsRNU1h+V17vB9dpCA+R4H81enjX4y0X
TqL0EPrxzhZsGTQTPd3A1lVKXc9XqNkc6DhlouWHMtxTtrF93ghtGYKNNKLOdsW5sclwSCV5gDd7
PKE01U4PLMvLdFwJIU6nZNGLax+Lx81vdTtax9H0gDX25fac23qx/f1V7EUNTJKCupyh3/8xcvus
3m65416J2xLZxIhsnYTgXEdyvv7iLouQQok7vguYFsfEiOxQ+Z3XdUgbnudAZp7IYPoi/VruJA7b
yBixDTfScfOoE1dB+VfKm3+SsTuV3rSnI24bGyOm2xYv4aMsyJV5BUhNTVACSrD79TdfkTE4xnbc
Nf1UsSHxr1Q1nxs8FE/gXPphdWR9cnZQ1VZ+e729hFIslT8glnFsQqnDZVkgzUDItXb/L0IG1Jm8
HoIfMgL0MVUvRdV95Yjv+5ozLs8aIgG9mAL/invBdWmmY+yLp3iU76E+kf/qmaceZNWfbjdnmSYT
Zw2wYDquU9HjhNCjf2Vc8ZdVhv1eLcCyzLwt9l8F4IjXQiChSX8dWfyv5um/8A7usiphe3uUrYHt
768agM+LL7rBQ55aQX0pIC0yll2OzaTObo+QJZ+b7imjF5Z979biOnrjd9cL3tVre8L1imZdL9/F
ECq8rx0j3h3gyvxJYKQ4kM9wbDm2KOfGTfguDOP/h2ZsE27EPe2cIiZE9NdmQDYfldvn9bLuZUTb
bBhRXxUTroGd5ohLVNdnWXTZzKD7tXpDeeeKNUIfDrp+MGvdX2s2/D1143goJ74n9m3Zkkw89RKF
/sRZp64w0TsT5PJU60+ox31vurveN+LYhFEXzTJ6OuT86qQre0e9dnh0W/he3l5Fluk1LVKKJixG
wBugVq7C/0I5VgyionzZkya2BIOJli5ASAdgXnVXPqXn7cCsBHuIGoxTAstmf96zdrLNgxHVEfyY
lxq6ylcXkPM5a6rV+8FWVGDx0lsnnyU8Oz/fN2DbQL7KH9LDpTEo+XqdliHMvKVJ8mEp7zxFmejp
BcitYmk6fo0cX+dVtLowI2mDbKgq/vftDlhCzsRQA4wtw7Sru6sHbddczODIFCi8AuZM90Ahttkw
ojpc22nww6G7Dnr9EKGmW8XhIU7Dh+2mdF8vjKguF5zOsNG2V43zYM3FO8CQnlQc3rcPRSZ0uo5X
DQnhor36a1vlcQfDNtjE9Ue4adzFfo4jE0BNJ6eHlQ1GqafOx1FIQPEpf6qCTbW/bb7eHqe3pwIa
mb8v10pFriRJ311dAsm0OaU9ELq0ODKQNA9Ekeq+gnFkgqmB04ZdRxs318LlX/1Enbe3iO0cMox8
b2t9O1lFqRHlgtA+6iK8kUZs1JnnJ+0hUDDovW+ojMgOmlavALRVVyTcDzVFgS9cv22V1r4m+e0m
3o49KBT/PhtRv6ZSDkF19frK/4byfZWn6eL8kyZw7rqvCWO/LhMHJtgxKa9h7D9qb2Y5TtWZk+B/
bjdgmwQjuDVsOjXna3mdXf9dl04/a7YnbpkEvzB9f56eYRjx+wiF5RABSOZMx5kta1UfHN9bwk8i
HWJPHXSYxHV48DvAtNu8C/10IBnlm8cX3hDaPiYZKgPuUGdC8ICWWQqxh1HkFHDYcjnOouB0ybis
WXGC06OOvQNXEYHBWdgMmItWLpH397JgL/nX9cPaoR86qnsHhry9nKPvUS9b8WPhlcar5NKvTfEP
YRDgeSdGPVOdlT4KWu9cf04qPIJPYU/7vNKDnN0sDBfvOHLC3mnxfyi6luU4dSj4RVQhJARsgZmx
x49x4sTxzYZKnAQQQgghgaSvv+1NsojLmQE9+vTp083zGR90Tbfxe5Y4tZqaJjTHYMbkmP+0k3YI
eGF1QYqqAyhC4AZIJoE+6/5ixz5RtIapoiofu5IH+0YdQU7iRAxMyJN0/CPmuBy+mYpS0gISfZ2Q
i0i7LknvZ05NfxP4SCaelCyXrKjhdQieqZnnPhTkScWV06Qh1SaT6VRKq8dYEwd59AvKs86bekYP
O88axLU5JurM9r78yZnN5NnPKyLiLjyJY/F+RHbs+RdpqeKYKuOBStLyriRhr0kfJPlFrR3Ns/ZS
JbqZMvY51pp5Eos3tdOJ7Y2I0168bhXcR38W+Vqm86mTXe9DM0izoKG3j301by3L9bTONanc/jk5
d8CHv6srQyLkV0d2DPwyTJME4y0GsU78sk5VNmV1rmLOfy89hhjm2pZjR6fGQDi5/xV6zavsxXA2
0IfBxuSpKn2FLwtJf4cHhqDNrytMXfK7Cn677J/bykF8VFsZjDxrQZdtQsZMvvcI1YY3Q/wQcAof
v8MJbezsw15SxBXXCDAbMAbp+H5s63XaEdluzyGRSNOowzSUAVmlvvoojN1DOGWHPQ5xXvIwZKaG
YwOK8MD2uPe1wGpKf6pJJtXSSFbm/Z8iZePRn/q8mvhzQhCbJh/SHIFTv5Kkt0ScE6dp91OrOBQI
fiZbGF67iI/yXWcw5b9FjCMuTxtnMN09m91gVq/iudrHJisjW+DBlczBnHawb+QGdekwTicF/SSf
oZ1dzGrbYpu6/bVA3Osw1ETne/gdhnU34yMOIlc9hrzgnW8NJoAtqZe9KMBy9ghBR8ZwsYzJEE8U
vhM+PlbLqORvN3FMuTSqXMr4qHVZ5j91vvbxOqdxq5Kz0Adl7xVJprI8Hy7h8d8RFHf3LF1t4Vsk
rg7uG+bYaflf4vZhZw+ap3woMC5qFDu7MujuKWNdoW8Uq4rcR/jk7c9808l+WY98sA+I8kt2d07S
QNVjPBAf8309spC8dR3FkEVtwNfVOfRl6HCJAwb4V93nxSzakuQbe1tC6bb3AiFpHewRsk11r4iU
p+a3T4p+qmqEPtPlbumqDKUj8tm5rVluyMGgKtPD+mKqshoxWiGpTnwDu8BhDXUlMzufZhfE9Edg
zmdW9bIuyr6qzDlSy4RAdoA4Iqd/+cFu4SHJOf5qWb8Ff52nidD/4NhXjV/BBm5JKwe4qvZnZJVF
/rKTY2TfKxJnfxU4B5H+CS18mv7ap8mPCmv82Df12BUQeIFw8pjCxfh1Zz0IroSQ9RVzYHESTaDk
ANKclt3S2jM4xKomIledX9gCn9jjoxe9nMmpH3xfpnV/eLc+5GNYdV97s6fJRy47xDeZiXb8ze4V
ggbM0aUjPu40vhYGVvPnOOi4vBwbI1dj87VikC4y28+w9IJl5ncvpyN7cbDiWaZ6x4Bf8oFBd2LX
VjBZ7RyM00rHn0ROS3LrQtXDg0Ban+1rM0rhadKmCdbQS8IhS00Q3puJ6h+dhaRf+qFIt75Gouix
XGFJvy5/M2nl8qOw+Hj/Cp6s4WdmcTshyQhw1aMf1Jn+nO26wGGmYQhnf+xUjPa8klwx33Tbttmv
fsI0INKqhsTytSZIZ19ecNys0zOYvgFZLOVG5wETiUH5f/1oR9TobMYE0GU3ZoHrNF7sliB30orZ
/uLlvocbxnFxtiOwADYIWCqhl2NL1ED01WxVV3X1EHfN/yiS9uvRlDSf/I1Z4+UlTbCtnuNMyvlH
r2kcnhlxekOgoPTl3oyIILKvCaS08YEu8zz8B2uUyr6TMcmruzwe/UHqPXZ8Y3AkjzN/yXRaEln7
vZum7gEgZRxvEZbNKWsnOhrsCMbhPYi5FdRbc12NuJuWehcLIt9r8DWfs9IFxdjMculxO6/6DhUg
Jo6/dwKWUtMTUitoLx63YV5K/wBD1uTYm0xrBWlDU/X5uF1tslaZOkPXrLe19uPuzH9VMGnyjNMS
36VJ5bokH/OsMgyfFYvKp7qjwsyXCH9aDQEXsnHJH+xfqnktsmTP6gjc8l/Ze6yFlboCMze9yVZe
noMrq/g2FdAchRr3PMO1M+TDiHSuTjGcnIzkrF2Rai8uZdTl2CqLaePiioxacG6NKGw6prWpIA68
ioIVyQ8HGdZnn07m7EsIwK5nbxyny0WQ9Ci+fOa34RebFEA21pgIjP7i88nmZ5z1Q/hZzctAm4qP
x7hfpehHFJoMGVU5bN3yTxfVShxZ+bWDV/qx1hZWRh52KGaA/KSeYaOO3R6gjkPLfVtZpdd6owm0
QVeH+lIuQENe20cPIWkea92Xx0HPeJnBvQwDqJLfA4dTTFlTBAozvAqMebbFlEOkfeoKxC9d8qJT
+rf32cr0yag0zhgyTWByf+7HFM+4y/ZfGb4oGeohEL+v7UwLnmXnFf8seKOKdGBfoVAny3wZkkPw
SzeSdX7stOyHW49TYEnR3PQhiNq5cdGPYgS+MA3SPnvdxpLiQC+D63d04ZJELK1Kl7C8M009VPaV
M+ldmg/8StDOrKpaIXhkB/Z0Wh2y3gEd59h0voMrQePFvhf9/S4wcjhAerQ68gw3soxfcK3kVQvQ
6TvaQqXsuhciFs9uUwWgOrWV1xP7qERnxi89Ek2GUA+sPLZ4WtPix+Gzkb8quw7xPxozQIum0qLw
rLV9J4YRATsuRISBW64WxJoRpn4VCGw9inphyVq6uuj3gMp/PzSxT4gM36776C226UzTfE8amSU4
WqBI2HCRnro+F5mCFqJI+7+7qfL12zxMgt0dMmJ8/T4TBSnDWVkJL+ezFYVIfvd7NQckObIpdEdd
VavonhKAB/V3CzrTW71OI132NsthZJk11ZgsJVqePMFU8eYo2Ws86YNDOZy5OX9SQGT2T7ErIGKE
y8A+OL2Lez4P/+Y4qE09q4ggBF8TMZfRP8rC9/SkS6o31kJRs/jjkrM+TzEb2W0lDnPLka2b3/tj
zNQzdEJb8jVTwyh/BOHJtNUqjoTz1ofJqfKe48D16yPS6YbhS7LK+IA83VLrejB4n193F8v5sbcC
4xEthpY0ne4z5KDS+ZIOcELQV6ROa/3bsAzlYCuOisDdsipV4czV4I9pb4zCm1nupMgoi4AE3Gb7
CeqNQfOLHJVz+gQ4s+kdVYHLzXTJETct969l4CarThV1bIKOJDCrrmjx6iE2qifIoDtDPfYrgVFQ
AzmiwtQz0HW+fymVFcwCzCMET8JyG24/riV0RCED1sOyMDbxEwiNrYhduiFnsqxyhL7FqTz6/jy5
EeigtuqInQQC2hHpXAMlmeFPzI3esAjdHKofGSDg/JZ9uvAhjXma6LGfhn3c16m2h2QIqsPZAjOg
+9IgIWW9n+CdrcnZ5RstNMZBErvuX+DAhUBecIhSbUuN77OPrFY0p17UeZJv5QMydMg+4K0IFl4K
dWz5j0i0xutMi/X4O4g+kwHlW6XzcwCbxwECJ2zVj80exfhr4K4fypqL0VBsZnLocm3g8TOWHzoz
uO/LIQLCtSWG6/I30h9Cvgg3bPKmh7Sn707raf46ba7L0nM1HSUKszGavJwguEZzkdcSpukJ4EV5
QKVUO4LOddHabpwkzLCV2Y6+Vd1eovOY74tFceKTfXuWHGlWsGaRC58RypkyRD9ov7N9aTOPm0+d
GLyRUUuFETdR1kqYV5UXhJEXcPuXXVrEqnHKBf6+42SI/8nVavdjh/F06NvNzyr9Loapwrgo9djr
Ixxujh53etiDmx76Qkb2j6aOjUsdsfuXtfEzWflw2gsYsCCI2WadZi+UYhUd8G6fhzDVC8+2FA/T
L9WkGz72i//DOHL9hrtY4A6c6wXhPikSg2WuOrRDB5ELgrsKYw8fq+2QhERs1ydQrONMbpmEU0k9
i6zv8jqqCSk9beWKyitkerOQ9yfAtzF+HHE8cI5zlCLLA/wqx858ZJUZRoKmolIhRaTF6FF3hXEa
maotuIO1eh7Q3NqummGlYWDO8ZF8S0mYtxRftfhM2sJRN85/EngNZbzpzB5k3hg4AYkSuGAx5TeB
q0PoRg9YJJ8sxLGVF4X4v/GXGJYx/y89zJK9RCJRHVBozZ2vi2qX9lkxZbJnZzA3YuHKZgrxNAwh
pEgKxcCwqlEY5foBiX4IhoIb0Ag+GDiKUvGxFhtWYs3Rhgg3sToJYOcwoIWkQcqW8gFTYcbJCywQ
Wfwx7WWP8OFZr0LBneMQdvuRMThKupodfYkiTK5cwphsSYlIfpZzwt3PrlqTJXuGQnBKnhNGR8Q8
wLAiXdVYI+6U9nm9p8d3NzpSvGK8Shw7ojSjjl+wOg+c7wK2EEzXpShBJTzoTFUpOys+z0lSH+bg
f7tkQgxcRGVjQ2Mw7AkTiQxMEEW5dSSbqhoaovfynHoSpgPwbdala+dBlvZBFlau20m51SHctTPZ
eORNWIalFI/zvJcpLre1s/1yQqRgdvCW5khd35sDFAxF+FKeYjPVBJuM/OFJUgjb6FCsyYWLfQnf
pzQ6QBwAR4zGhNCPr3OZzxSACrJ9IObjOCr6p+8x9/U+YrGMfztkvQYP4L5u5iY2HDffqwPSym+w
7u/2qRm2SIqHOWN2QyGTkIV/TdeoUsybbsMgUdIT16Oi6umyhh+lxz544lal2FYeK8t8hUEqAjIb
r1duH22f6P5SJN1M53oTrhvv8h4NzpuMa+JDO6QlNm9DFwjnSY2k6Hl6tgw2P1vTwSY8PCpiswwG
5KABLtQsnRHwXRYZf2XDELsbpJu6GlovR8QY1DLN8HvqSLjV64+lh8ttbEjA86SX0hiucXWmHjZV
/bLsy9cDtUVnrtb6HVyt7AojEYnr43KNfDtCDlkrcmC2mpOpA0aFiB7D6XUZt3I7ZwRufJgj1WlY
EQZBsyJ9X3K4akcYNCvaDbWq2NCxZu5QmlKw/0B3r1sxK2kbxKks82+S6gpjOoLgIZnaJyxjefN5
xhhXI38Tqx8fCtTc0rBPwojVfbWt2Rv2oJlYzTubwHZ4LZaw8sYAu6Kb4WHhfFuAF0b4nECYWPSo
s8YEev4VUHP6CDjH43VR6yRuA2cEI/67xPw1XpxjwIadqdZz6bKcvJSfIDuc0tKp4X3kU7eUt7Tq
ArcnnejRJxdD5moMVzgTDyI7WZPbfD5n4zByf2GOugACCcXnvMAPtNu5uv8sz/IGPz58B5TG5dQg
s3tYy9PhF0HJpUDZkYu7iDFUKIDm0sGqtvXeEdS5Q0+0hccrPZz9prDLU/WWal9WuKpyUKjrvdAg
6Pq7BCNp3rxa5NK9WI8hjRvHvhmWhsJ5SzAkD6f78Gsx4Av5V1YtSBNsxmIskRX1mRmMbsqAVMFt
h0DydNAwScxdLBDYQsIieKhhzWq3uVbLqtFXY2JL/oPhQ3Yu+fZ6ZKnvGkEnSf9gtP1wWz2aAfix
LjRGmtT9PhhUyDjl7SJfYG/Ex1+r2qW+ciyibm06hH1go8FPerUG30uBZTwvBIOV/x0GmAb/Pcaz
QVKWWU+S12Pvh52j7W03qWvIKwQ94+5Tnb5zqIj37huGI/3yDcOQdvpAlxEWXiDcV2v/TXbK8EEk
XG2/rTJPt4cix81XndC3gkbxNC9T5p8z3LzYXVVlLXN1ijtNhlNHU0/784JSTsSmWhzpf8kjyUs8
jiXy0dzjA+MUbY68D9lVMEQWnHImVPZ6hAqKkMZvOfgu2mUDNh8G8IrfKUyBK1djzkyx74C1B8xo
FrpRcy7B7HH0z9a4XPSURAruDaaXeUAQN+lROmUW2GVGVbHerBxZjsOQFKw/g2pAw63By2HyPeep
r76mKJzHj2zGwfl1TewcbF2gIhieWBIof9Oqq/o/64QRBmhjpDt2GMGBHqm+gHBJ9h9YrCq8AkHT
8sknW1wevRP+17TjIu/qVeyxOgUHeg9GOkRU6VMPhJLe9bQI+y855bh/MsxYd20lpkq3mOFfxdp2
YWCwxkd9sveNB40iX9AVG0v/o89R4cBnS2rfPS8+ZAhPZnORomwrlewxXLbwYP45M3LwxtU48l9p
NPBqynCIuNBUKc6r49plhRjRJdyFLa+4+cnrrGxftEhLhlXvaoCB6zhgfu1E4e+anDGrkRZNolBM
PiJn2q9XrFl3ppGMeCz9JxM+sMA/GVFkiD/0KDlgXg0if6tJRpbQ4AvPIMjVvolTVSXxvevU9BN+
D3hRk1tZ8jCt8DvCRZ8lW1pLTcuplpXZwIbxXSLR0xS3A7XjA2UwiMA4F2oJ1jl17WdWsDrLjf3J
D19+7+Kc/UBtzj/yNIbQVum+3xmJwYDM0QRX1ULUhUvdIUkXR729wC28SPFEh+ENNH54ned8DU23
muwnEhVhSJQ79wg3h3JD79mzqTadp6ZBT8mdCYDIeaCzfo6dnujpEPnxV8ScVa8SYJt/pR1Q4D3C
HokAJb5s+0n1Wmytzjv9y8JF/L6igQL7dhM8Eo8+VnmNS1z9BqeT2w8o9j9bn8hO3c+gD7VuJ2wW
UBDVsS4XFZPKXGIYSLyWNhlo24eFsrvMEqy3ynVDesW2c4CzORVZ29lVvcs8pP1liRMMPBRfWC1M
BcOdLPThw/g0XClDAHsdd0lXBJW49VYRmGp/Drrkb8u48d8qsZikAo3NRNPjDilObmLjey7TcgG/
0mPc3pK1nJ/X1FVJSzfkRk9h2/bGs3yiT5XR+Wu69iHWqZykugNGoU8gGLPfgpQ48oZ9hufDhg1c
j0WZgenKk5gXd/MhlbozoIzWEzYiJ20VYv7s0OXiz/mOEcgmn2Xu0ZUx6lWrIJD1ajOhagpp6jUR
VoC1loB+gB1++e78jNcJonVGmtLoRX4PXrsTjYSTKOIU4Wm5YuzX9cmpyHr3j8XFmdsB01rdDAae
O6hDAmsNYlZlW8LO8QfRhY0tKEf0/CyKmamBmdY6PHJSeXqxFMD7UuXT5sHLFDFpGdzgPKtREA8Q
D6bRo1OxhyF/GD1xaBCVKXkFvMV9pvG8gDCHMWZ37JPtOCmU8M9bnidpu0Kgh84NLIxc7dNdxDuf
gPpruuzAu4cuAJJcEPvbr8kGcCr9uKP5hQZjvt3vLgv/wMdV4rqL1Gx3pl9RSalCCP/UJ5+PCqyF
meBPqtgd86abmqLYixtlufg6+X5252wWWLUFspE4TjyOtLAdyJTV8mA7RjdUSHyLQwA/Uy2TXP5u
RRi+lYxva9tnh6HnlcMnvKnoOOZnceSgmNek6tm1hD3BI9uwUO4GIJz1y8ZM/iyRacfPRyyqL7Mz
A7ojfAa8r0b3HxGQtzf5eowP+jOZ7iIP3PzX6B3/vMRz5Blb3NhVw9LMqaaL8Lyt5WQL8lyqEMG2
WlQHuKExffJ2VMuQonpYjhycm1xXcBc6ii9sxgR3bRaRPQ9omd0HT4Np12oaPvtcCfkJLtcMd5yX
GzmxafUjHh5uuRp2CPQb2Tv6rdfDsj8eg2UeOTHErBeCnus3yJ3VreRDzl96emBrIxvVipNFFYj/
fIVpyUVLJ1vVRx5vnZT43sBM27fs8HKojS478sPNFfk7wCDqtx85TCNAZQyZuKFfaLoTGI8xbUbg
fNIwDLExpIhl5nggk7LjFUzm0f3nDFzR6qgB/L9tjE7/pNsL3aoi5g5OLIbharI813A127cBAimR
SWz5I6bsW84GNE9h857atyMpDlyaGsq46Sp0EdDUZ4MmDXR5dmit7QdZZwU6nS2+ZRr+at6t8QFQ
JFtfkGkHI0NhtiRvDhDYsLxz/fyr8zicLyBLDEHyCjritZ5MCI/c08I2M+7sAi6wGnRR1a9d9xqA
9sJdRcGa1YYOaHrMO8ufZ4rzHAX458GP2zGf7+TMvEOs8BR0230eXqcNI/o/dSyn/0agPPNn0vCg
uYPhcHqLfsXHyhbfxTquJb0Ru0+uzqBjeGQMGDPbMOB4BgQV734Z3G1hfn/HyKhCDV0lC6A50qrZ
hZfp8HfepsI1zuxW1HCJgkKhh1C5MXA/vJIxJAh62VBdIOyHbleWo411tgjc+mNJxjAcn2c8qstq
SO4BBLudXO3cyz8SAqYvBKiI1elaEXLeSjR2HzKokO57VOPqY1nRWkddnWcPGEXbvoYNNOaZL7Hi
8OYbq/Q3c3tm3hmyDeQZorsSIGWV9AkWd3Y4K1xASYvY2VWe0GDFNZjaCTc3QBsUOugf+A+O5Nut
XXDko06yJpn/TOoo5z/zPNLtNM0qNKSr8i/TNs8UEeTzor4eZDL8Mh0HF0/digb5JUGrYrjzznT8
buWoXJsspqFoJIYAb2lqpvUuG6A3QGoJntxTEIiQvZupi+zedBt+pSmqTLQwysnSR5rsosBq6aEV
2Fwh59b12RQfuwmwBU62yTQi5DYH2X8BHuFj02c5cmgS5Mi+lNMxfRDUb+U1+G6jzbhAuQLUHwb/
BDMbkKgQOXAclR2pqtsGGC6/7XM5YrqgqAYxIzs5RFeZhmV5ES8Oqrn1d0aKSl/AI5P4c/ECi2cL
lQ61NuX2OOIegp+bMd3PEf2KWwqmwTyU0eG62OFkuZ4IRaGFenKtMHkjxoRgNpj0QxfQpFGrmnAu
l51a/tkxW2x1cYd05r0sh2nT78ExWBPefI4RguPRyjTVAsrrCsUQ/WuGsgO0QWcAxlUS8WXhOB3F
MhewAMI8NXUSUsJk9LdjkYo8jznBhKRbIRX6I11FiicU2hMAfVmC2OYhQQBdOaGI0XWezslwg3wk
qTAIA/asEZNCoV4CVRctEI3MWus/Je+oevs3nXXGt4eswN/xqmO40nsygAjOCFUPnA5QFKTDlLA2
W8vN3FXRVC/wKojFpdvj9pxhzQ+n3OsA5rJPkTLs0BsBweiEcjXa/WMAzYIytUEMLvLiiSym5UVB
727rklbLG8p9fysiWf/gLmDvaQXn5i+z5qjPpbUa6lwVqL7tsBV0ULWQ3GK9wKmxXsQ0JCcz2wKI
HhnXbxOQLHwgkIjBkXOmygRZo1QybO0+69se0XDX5RNRPwwRvatGFrl+BeLqutOcmWJ+d7a0uErL
jr/mSFN52ZZE0pNcMD6ARAo9VutwJmjs4f7dhHoUaBd7nGbDlt6cyqb5dYvjcg+phJxv81aY8Vqt
HZiPI5+74w4yTqKaDfMGO22gWnD7iZQm22rYE0M4A2yTxRZiEeyKeQYl3gKiSkCrglNxEpz38smO
JYQi+57iKtT9CHvYrafZUn8yStO9xlg+GtF4ZeLELDx9W8PghnXqlSDqjlPoUx6iEOYV/GX5LwhZ
PU57KpGz4sc0fRFTwX/wddLTW4kG1V8Bn6inXQ9EgaTos/QpIbDa3GqNLwICoMu2bxHdhhK6pkDj
o5oNjtWi83q7zDBpcGAYxqN8l9qw+FMVHWIjGyzzXhXNkW19PGXG9rcZGbfjcjrGZFY3WJiLvq0K
nRT3WWqd/ItKcq9uIaUWoOKwOOPQP2ZImAI/IN9sUUDqoSDYgaFzGPOsRi5x9abSudJP6Pz6n4NJ
9njeEt777zqQY/o9VbNMQU6vRQJZGNzpSrI16ZyVb58eALBdKzNCfvFDqBvQ32EvYKwQyZdxjzHi
do7duqODW7Ex3jx6vhzOSM6huemP4aB3Byy9lnuUNMi5iKwYxvM20TWDDwM96MUj/Afz1OjGDJdV
lgB/2bFxWuulHAUIBnTZT+xITd9KUNnfXU/64h5NWNq3MGvb3/m6Fx84kTIAXFMm9rQZfLgmTbS9
h9ZgRgpTrk4b6tXuhCpEV/eJR2LnZYAYZlua3ZUCGjjIPuT6vOnCxRYG8sY9liuMhMbaAIWNj8r1
qzhpk/TmlCPpzb4coK37XzMKx+SWdOMna7iAhnpd/eofkuzQzyM0Wb8w7JWWzXIc0FvvG7MWtHTc
6TXQLtp7KV0snnBb4V+5K7CQIhDhE/Nhvk26iN3JzZ35krKpuma+nMuWipTQhqlOhBdmuuV7xFMZ
m0P3Q6vpBv44Ac77TQGa70iEmP/XiFW53HlU1PIEO3Pzay4P9g3CEPMIWW31ryK9/QYDWf5FQzvz
OstZJXVkJn3nAtgXzO0U/6C6Q3cBVd3wckjNXxhK8X+dFKoHBz7rtzCOVflXoOqml1XlBWnQVkQh
Drq5/3OoABrSafiTaGWK45NEV88R/ec/UNkCtCGp5GiXKUWFsUOvc18CUpz7FUqGO+1NRMPCb3xJ
6fnI/LLekF+97RQ0cFUUd+UIqwqCJq1v0NhZFxwsEY2rFMgLFVeQ0xlOStubLVn40VfYb5963r61
ckeLQAu7XRDeJSbYr6/H0VbMT1/KsHZfcKQmDzvvxIfEiNI9sx4sqz1gswp9MLp6Af3+e50ClbUy
3QS92mUz+7V3hRN3Pk7QkozI13F6Ob6DsGYnS+jCwDM7l/5wIw7MAYPUH3ZnhpwRYoCqZYoU4Bow
MY93KaMqbQhIxKplqYZEo4ecHn2QvQcKQJ+FvaHc+iSDGRIOT11Fe95gxZVQvwxenyjcEtEKBify
nI+j2U89wB/8mAq55GdDlRPXebfj47DBIfTcJxIBoWBgwfAPJoY26qwPp4mPU4/mPY/5HTir5Q0S
Qgp2+3BzCqvM6YgX4pR51McnBgTnCDmeLFEuwU0Es6yl5OkEYG54frJdMbxs1d7vDT7YkNZpCgU0
00f/ZwKcSi5A1nJ9XLjKjjYwL2kLedr4il62uGW6VMMzmsjIOTTjSrszhFFwbvWFdsudm/7n6MyW
I0WSKPpFmLEHvELuklKltUp6wUrVEgRbAAEE8PVzcp7G2qZbpcqECPfr516nEMw3J0PY76llongs
XgfBg+dm8XptzC3SETldnNzOBhvPy8J7qoN5vhCZ7Ly62nHNvtAWswRoFZuOSw9N6nl+USWenur7
uCF6LZl0npcn1M/cPrPw2TRpzTa/N05GwRx+K6lDEaVaxOOl/MvXjJotbMJX7WWi0OiU4KFrrZbd
3zf9cuf1ZjEpY4LYSRvZBg+j7YoEP/xy4itF/WIRy2NpkBBmKxd0EggBftJscrBug1JhaHJpIcld
8KjbGV4fJ7gQ7q3eap1dvnmmenWXuv6vFUPxVNk9wTEtwnfaLzF/X1WRwbY01rAbh9K80Sy0Q5rJ
jZGoVZXVD9Wxjs4jpNuw6wa3PC5xI76lHUX1ia27es8rnNF+kP2pd1nDerV9XDu6S1xuTOp/lyBS
p2HytrPrJj/rzOdgtSNOoUuVGS+6IBYGD9ptqn9WGPeaiZTNCYPaaY1JVsntoSnErJNVh8W8Q0bk
2/GICbqPAs87NvGy7oOipEwuTB4WiR/r7lrlgvmakNPvyRtoHNrAel4yYb+uJqwusmjjd99BZ6LA
9te9yLLBpGYdvGdZVZSKXQvQB+0VRtepqdyvJquF+1mV2Wrlh6Z0qviU595sPU05hGraVKSU07Wj
th4CbQAgw0ZKVrxy585HxBdaLu11LIsJGSj3O44wZ7rPrQacJpDR8NfRFaogXa2X9qpnlienKKzv
5jYWTGhboT5N5nnngPFgwf0IpZS4ijdAA5V4OwNncdeUQQdR0wTyHvG9+zfdYuwzqxUfW8m4BeW1
K5rD6gSMscKoziLWSCMUHVkDUf0h5zGI0sruqrcBTaFIIp9BdKLZjOS/IEQHd10gpEh9i/ckYSbP
X6JtGNEdJFEZ49nOaRrp/IS3/XC4deXzGrR2uPOzqDT3DJia4ThDViZDSN7mEdB6kudsHfT8oK0i
9+CCHVyXPllD316bM2bul/EzqvT6u+gXXDc862528OO5+mnlZMLEGuT0oldXiUMxl8S9rNrKn+pK
9POJpk67O5INJu806dpolNp6UrsOMWyCNmf3KxFoS3yIUCX3zcjm4kRMnBQZYvFXzGdU7ep1M2Qg
NLBSTl0212jWzcuU+eKPNxOjm+SU2HWaIXMNh6kzfLRsmYnbFKHJ+4lmtHB0hnD9F6/59FvaS/nP
rXO3B5tqaQq6PJsvTVbO7aEbtbOwSqS+MUMSxvoKYOGlDgC3OOXYq598Y4WautVFXO4m2/BJOtPd
HMXt78HTIlaJt9rj/K/gxVgPQlmhON3QiDvCOeZUZfziFlmhML11Dv0tbrHWpjTVZfKyGFxcuE+Z
Eu5dp9it5WnL2vs+U3jTQqxO/u2XZthsj6k/03JIubgQvRCgdOMlazrjkmvTksWRaYegNF+K0if7
F0Ih7PvA/Mrirf0axwr5zoonf2bs4o+fHmybf+zYaUM/VDfhfrZEsI+27WcLjMOUkx2K4nxTtuod
3mnrTHsMxj8NhsuR8Z17hdoPP+GXO3EYGAi8zNbifvIM+I+B3Rfv2g2yGaxAo0lS0UIMcQqPv7Vj
D3/c0V7bXc2wfzeKGiXG03HAms4q28+xA30z2Phl0lAXNaC0qZxPVZTDdO0yukZkG5bVp7G7mX3U
8Ucj7obeV7V168smOFo5Tvkm18CZ/1gglUe084XJpbves0qmuyuD4NYeNL76i4+g+K6IevgcRvTG
xAkZdCerVMOU1r3lEB3KBPZQAOC8kUE/DQfXdrv1BKTqf/girgj2A18ZKRF31HDbekDqlu2u6UuH
7aDVFDh8bmvAldfk45e7+ICgq71mQzq5zfZEgzTcaYTgu2C9Hfn4Y3czM1Mwr0jt8npEC597omqq
1ZF3kDxDlFq6r9UetzblYBhjsJhd5pxt0JF8CjZWpGYiQLnvdL7nU5Zd2g7jwBOqlP9je10Q7uht
YtRpJ+hOTut6w96dsE8mxl+CP8FShN+GMI9X7S7TB64Leb0hHCZpvLY/GCSzhVGk6/ytHQhPsmPj
X6oWXZo5G0dXXwWnpgNmWOoho66YKPnqcvUuQRnrdw7mzSOmWGTHHFHizADfMOeFllqBNKXzbjxA
lV1mTSVXlVgJk4g4a781yNiY6LGH1Zo7Gw299W9jAqitrkn8olVf/myH04MYs/qKkyXjnLfC4ZvU
ENl+gaHoIdmg98s04097WDOd7a26tA5TFTm7PgoJnge6jY9YL1AZpNL+aywbRM0MP8GQaKCY/eA0
itkMZUOWZhU/fVl7LBrdWlE1dF433c8kMbZJsBXDnDoNQdZpxW3HmF3I8RWBt/wbOmDyjLXQ5sfY
bi9T1yMlcP5dq4jYXavdOPpHfC1TWjIz2nd1Pb5Jt1J3hWyzXzFIxKsF9MaDZ3fNYYJdfLTamhGN
NZYn07maCIsw/Orjm1ydhQsUUjsv99JzOe7WohpPUYSbgYTwRUDTVE1w4pU13l0+Dc633dJrJAPn
TrsvPBdBcoQ7Z/PogE7qhBXLxFYTnSledbMPee10UlnB/J9vbTAQYU8ufGQN04fpc8dN14kb1KG9
5v6Z672tIp9k5HE5Bayfs9AF88pJiWNw9zM1+L9AjNZ3zIXlsSuurKK0ReYzKZYlJnV2X1GtzVUP
0YKvSr+VtS+DvWXcWiZTaOXfjFLyH1/W9nOR0XBf6Up4paJ+5lQoQhpS4jjNF/epc5y93v/D/e6X
556/2RsoYPmnz9bqiVD4zjrqegm/6og+lg2/NpJm3ET/lgYbzWEJpvJrNGu9nxh0PTjKlsVBWgs6
97KRc7TLg8U7S8O5k8QcS+m2GnUaJtd+JJ57GlLRLP1Jg6bVOGRVbu/qiBr6rIm9vKilju5sGJa3
IsAON/WNHHBYLkXBrLu2/8waxKPzjLvXppnuPHtVb3Az9UdRBfOvWnfIjfisTvAatx1SzGcANieF
SasiYmaYxvg+c7woOyom1z1Ed2ODTUU2n2kBHNrQ7lRZm4IJa5f3fWRs47e0y+Qq+86uqIp4t0wG
3SCbFc+e4Rgdo6l8YLRnfcnB6BteProPHOzRrg+8/qwba3NSs4zVj3KL/L+xieq9G1KO04+hGBtu
CiQGoU8x9OIBoda6IEvBujAft1xSFNr+Y9hydMEmt/14v8WxBkZeM5Rv5cZhdHZd0NHEoHS+UmaP
GigkBq7YsjKKLnlFtcT4bJp2eThu/y05gAdzdeWnbDgOf89OSDfMB2cearsQj3bWAsExDEFm8age
qiSYhCqPVg9neDcKRqQg80wLXYslpxiZxpFEBi8In/qm6T3cHXhy7NEz/qn2e91QNcihXQ6j4p3F
lRmY4NLPanvaPM998tBBDmRSB8V+beHRk5Uy7ealUCXqqefZ9zQY+fCn70ePLUJscXV+awrKjN9Q
MH2x2L1aHuLYHV+pWZf7aKUjx76HauXRXtUHKTwLpaTl8/W32bwFKNKAN9i9xrTOLOfLX2OWYxah
9dH/3+riCcmDOdl0HcxenDp/456K36VccdkwHFOWKNKgKm/gEeeuNz7AU6E9wrBPcj93Oor2Qucy
egVbLvSvzTA2XwhSWiBhZG86qj9RyW5I+6bnaxOzmX+5Rda8FMiOT6Kx1a5pYvVc97ab4rrI1Ym+
fyaUPwq+7KqbnbtA+GPxtmC0eEMeF+G+2Xp66smKA/dM5LiD5Q/RTC3UAHlWOBdfjmN45liecTWa
jk3wdoJh1lm2pFqVeMYcWHuPwcbl0+wHUy07B7KKVblFPz2FObAt0S7l4zIs3QOGBy68DCiay62I
1B4JzBue4BcEUZ0k5WfxvbMZK9sTL6uc8pEylwqq3AyNcpwhbKYtclucKD7/OtWwWc4um2p3OjaV
v0lsm5OpjtZMI3iamEy4zFVL6IpeOTpPLSq6Mt3yrRkPQGYKi0/fxvvQLXubN96xz9IP2yd+fRTm
cQPfTorW5hfIXPZbCO1Hf4LNoYFWumb8Pw+iiDiT7ewzVhYtZrNsV91a+mKNsfkqBwnhMwTZSqwQ
LIYkR4N/BdDYFfIpwlLjJfbSTY+YydYJIYQctmMX4yRKHOHh1gYvCL/zwmZCEahiuAvn6P8sCYao
NGgnfjiMxBzvBo8MgWSweZL3MZ61HiSkyiJGc24LfEiz3SVevUoYPdCKN8yGNUo09aVi+Mundxc6
rfhH9kp9okjtHx1rtpge3d7ilmLXPvkWm9P3VuhNe93h0ThUuYfhVXAVZpeisM0BYIHpmhW5T9q4
3qNkqHiQa8Wj4jjddgUnG+44YfNzWzE12dXKHpH/B+DY1O6s+jCzzvyIZOQeVuTyaxihMnsTR04t
oDYf+8IzFmOxmbHzSz3xgy96iepXzODkxGxbGRSngq/nNVAiuuo+YKrWgPLcL0GsXoUp9XXqphJ4
LvP5NryWj8GqmRknjDzHXQbGRf3HvVZymi2k+dtRyK4Dqut7yWTwt0IO+hXBxMJoUhCeNftpbtGy
6LnkHxe/BTnFD04euB9e6eTv8QhtQ/3Ll13UQfGx8MTfIyksnzNPgLNz53kEF2X8hR2FJ53FyVK6
X1FQrBd3iNH8wOugdvtJMRtArnPedRZh3698RRrvFN2ZOpMvEhfTMd56ZjqT22HJZJ7OoLabsHem
zO+Dn0KrBm51LuP7Ls+t4y2h+Dd0BqXZ7EYfq03HlRSqY6rD8+B8WYTYLpzI8/ipxy6+mMILH8Uk
m5PKl+wRmTm+hxELfjVT3FCyYFcqUaIH69A1vnwZh6h5HKwuO1b4uX5GkscFZIgc9qJEdG/wSrbw
AjYskfbYlNsEwfIvcgeepaotAGHMSBosMxJiK5nSHLANV9WH77ujftb2iHSEW6g+OSHJkzIEw010
EXnTzh+bAOqgqvNor/DnfAfM2sE5MV4dWlwHvOfV9qsBv73WdMMpLSuvtvJc9lbLOKi/cXVBHAxD
fRaR3R6jUMIOaZY09TZY3Kkj6PXDHevb6Ma7FV+GOT5NQUEILHxkfmfnWv+1ZKQaUCHbfgwwTh2t
CnPDzpnXqvzrh+V4rnJWPKK0UKRyGQEDpoGHTeBQI3O9z82CVTyqQjfxpIO/ccDLG19QCzbn2YkI
ZOak6agvEZPoGV21EcLd+HU5J3gpi3mv7cmJGX31Xv1Rlp5hkh2GWNpEuMaKJGoWOh/Uisk1JX20
+guDyprMiNBwvQujYvptMRAV15sgw+Ec95HY0c2P3l6M8xKxAhfQxZkXzbSPWzD+6Y01LKewCJHR
QxxnSWkNWJC3Skpxiq1C4nmNo6K+6iag8PfDiFinbbghoLmYovlMenxpn0am05cKO8WTCvtgZgo+
bBzOThT9V4a0ZiSaV5QKVV/m2WmiNUYbz0Lw7aC0wYZabLwP4Ov+f1aVx/K6iSaL984UeFxSMbxt
Auvd0wj1xPo/yMAOGlwvofkShoHFrtF1jmsAKmI4zLeiAPbS8BkT1oCINVPieQmuBWcntibCRT3P
5pubcZ7vmQA472IN6KBKSBCLFjIrWdqp49clam06UhoUbAar/x62mHaZH+HuPLYtIRm99g3e/bWi
s/DnLttHVYnRbqsWv0HkiG1gVC+yspemIPvHbGwogl0LEMWhtOd0FYV+pTwsliPUq3fM1w6n2opE
8cjpwzKENhcZCwGVzeNm8gVZLQeSLxjOlCVRwrocBrzNqmBvXz5hWoriurxjcMxEp4WAFgkrgcPT
vPU3sdO5tS09REOqbOP1qUdgwLcVDVX0WKzxVu/6RYyPK/DxNex6dz32GkFz7iH1ORuXrNm7HS66
dDIDbHpOMC2UEz/6AWmQ3nBzcdU3pPxZ2NMkewbdeQh53vs1TyVVkbNHdvPtFOCj/TYdynNHHf/J
Hpf+ZGJ//ImiueN4Ad7922OJCp9c1TXfTTatH1gAmu7or55i41pfd9N1yFvcS0UtdrEr9IMZDd7I
IqP3ttbSF3mal7XNAePxKhw46BaUJkTNMyWq8r9a1gb+h+uEGR+XdMwHXQ3ddYrYEkq+MduBF64b
jltkCT/VZGgHf6B0Ai/cqVD2qkbuGIuba3LtCZhsvXrpP0ZV6BHfiOf4xxwbknzHssCYXV4UZ0rr
PACV1UN+D22BFMh3MC23PQWN16QR/uefEfYkOylSN59F3If9jWIZGptvUk1YKkU2eT+zO1dvfe+i
1ultU3fZ1ttURmwnENx9xWidncIVEZa5sfokI4+p1RRX5WHDxz61lNUVk/m1DLPfS9voKNi5deQe
4sZfH8Jhru13gN/Q/w9Tq6uzHQCpWV6tsjLBN9EwMxcQHSFO26QRlicoPVlcmDQrRkpolyrsD8Q4
xPYFjlDKA5pizgxwsW8Mz9apHzpaYR5xrDv9ThWZvtiBy72aRa73XK/EHiQYPnoeE+IQj2WNqhq5
VfmHpx8F3MWu/4Hz9fZKOxH3pJZ1/9+NiH5uSNxk/QyDapjixgcUdxbGkU4+xMSjxu3E2s5IG+Wc
Bn9dxM6xoHFT7GYwZ6rhDPfp3tZwzyU3t27a234Z7B0GkPVTe6O5qxTn/GTfrWTd/oUDr9WugpWO
rjgxo3qn8D+yb6yppuI5BmzuOXMzZOAi8iHr2hqIjUAEzOE7/LT8WTHsyj1XRvcQz6vbHJTEnZgM
w8wXFGN4fzcktOBGknzTHVr5vTGUQsxgsQ+dmtJy5LOc46h8jcfS6a8Vui+IC/9wFezGufdDC1HF
y4tKIZ1QLKcgLvM1I8Eg/GemmlJgbiFAehk1MbPtMkRaAAa48OdvNCJxBLvKPi11Efgy151oKv0d
LIpwhi4YdH8suGcZJsKZ6DtV8rIxkKKvVglyKY1jX47Vfm5we76OVsd+I/zq8E/J1rShf7tEjbPk
e8sbdfdFvYmYmrCgD/8bl7yH3KicvNIvJYYifY9ehOa7iigs73u4mhmXiafnF+jZLdzNgt5uV4Ns
DCn30zL/yrcupk9gEti9T2AXz46j6nA/6VIuxyno5sfAdzO1J5Kgc+s0ZCg03Dm2gLBh9Cbp9R04
0X2P2ZOhb6e9XyRQrGeI7Q66Fdf6xVU1HMWwdv3RjjbnjYN4aD5s0lNm8uORus7Ch3M6kwTRlFQ9
YhV3K716x/tb5cNnDIhzGrlgs1M7sU0SPyZ7Ua6cDBqETrPDrnxaLZ9GqvfmswjVqO4LlthN3wh0
fvipgkEVyBa1+moZp4e7TeupfGrxZzLqUeGWH+tA2epaNPaM2EdCXLh88FZPwk/J+MWqMRIQMn4X
hD6Zr1qOULKJ2/ay/VO0KOy/0DBX+1C4pIDDKgedRaXmD9GRWZZgbOILo3Fe2c4c1c9O6NSbswtC
LNHnJmaQ8VRW0mFZqfGZePhc5+3FZRgl/tINLf6IBquAlbg8qikPCHdpW3+Fi751HqnJyB5bU9mj
flx7HgD/xE4SL/8kLcEZfnykniBjksWxeuteSuGdbPwp3VfEW6LvSqILfOZCDGU+iLNyUefdSBPj
07LhtGmS2jeGgJa8nepfXYjb9oyyGDTXcV2CyGHBACyuBJj5UAUINEHrwVadszhiVM6ULP6pseKF
9wayiuAVqx+N99kxm7v1kPPm+ySo9318WPI+zC6z74wEdjAoKe6tcdTF9wYf4K5825TwHznm6Qb4
AHiueRvJKyvfxeC50e+S9AgvS2TG8fju5m1Izn5VudvIqFOzdtKcCWNwV30qPTkNJdpeFQXWvjdh
7WTPsiiNg8POqdvugdAZfB63Z2c0x5zs3UKUrA+1TbGP4rjMT2tPZla0Wzr8yklEdwW1PajeP1RO
s20pG2r9jvuuCSLbxsO/rPH7MLvFx7rloryLR8p40jiombtjPfc84TOijz6XrV4sMnjbJXu7sVnO
nviHIn/2S4f5wi4b/Bb1wbb9UVxcMWHnTgYwgPFtAFEaT0zkUc0zoyz/t20mEIx8deDjh9GNm/3C
iHJ8gbgW7VPXD6N3BzHGWlTG7Gt1KCw3kk98JtsvLGy+3GeYF9dDySzvOVhFIFPZVFgsiXTwiDkZ
NCWxUzOmY/Yf56cOSdccskBUKM3BEp+axRqBUgYD5Vx53dj8FoZfnGKwtZ34zFQjL446ik0GC48w
dg1rVKnrwD5PAml0tdYnG/5oezSyUGrYOYFQ+V7WJF+cZCgz/urzEs/dL6i3suMxd27T63ndtizx
UVT5Byhl7XNYW0OwVsdW+PjniS9oGBChrTCO5LwOHHkMx0DriEswpCHe6xY0if8ZVegM+MsGtxtP
Zuri6iGIOxMCOTXDINJZh3K7n9ts2Sw0ZZtZakbMyXRhNA18KlYPna1lb9YxZ5fvd7fhG8VBPGfi
Yega5kSthMPjqeohntbYoWzGwP+CY2QQiWspQH2mcssv09726RFSsz2IHh490UIYdcimxX60GXdu
+xjDCfXS4D22Q+WtZ7sReMqXyZXMtryZyaJjxfZfl/QVaALptVGyorWVe9n0uDbDEJlZBWP+VvLS
kVAZDs8WYWd/HWotTp3SBqIVU9Xv22HmelxrLloio1ZGbGU/FkdPub5DxIuNekfYgayu2UR++MFR
Pm2cMxb5wRd1+cKIBy6a/XsmxMo217/LtZ1AXwyySVJMA50Ri9IY2XEXuv/oyqd7nQliENbFQcwV
dRe/5y20aBoXC+Toti2s+pmKvHvugxjqMCZGi/KyMYhifTg0DpdrVuxlgcuCsFKIK5z02P/Kmfn7
LWBtS+tqsP72Vg2YZXxl/Y2WbZIXh4nKRv65xLqB7Yw495kYMbA20hzWW9Ns4tbGCb8yBPFjeYMM
mJhkSUmu6BtBU/h7W7t05lNudfapRnt6uZ2Ld6tmmWqS2+Caz4yE1DmsczpEKgYsanEQ+E6SMdl/
YxbeXBWUQrWvJtMNKOhdTTTT4PJfk5O5g80KrkLaCFTAtRx9bREk9TzlZzmq7bpUEI2JAeiJQTqb
LMdZudha/Q2tarQ73gx7XB50MApWKk6TjvcM2Qp9NCW3YH00eILjDve6g3JVEWcyxOcg2CLZUV+2
MnuyV7eXYzqtIO2HjVakXpizjut4RNao7EM0BNp8ZH2YexfNAHY+FPFiYgqfaZaXMW7wv1Xo0Ywk
m/abkCkPjABT2X1WLOKDLXbWF0UZn8nMHVLv1h5LJLP0W8UsjUvRlGULjce6EUnHA6at4eiHoOCX
2rMi+dYtfcwcLWoxavXWVJgzZmCeiYIsqnNhKGpB2uAhEt8u9R/0RIpqf6PKPUnhkDnXccc4O3oR
bhVDWoW6bkrlbvMMlIIvbbZ7O6/TZrOdiJ2mRbu4hA8DnDAngyIq/rAkfioesvA2hd1XWsUMmSIH
mRmzCJR0UdHT+bidaIyRIszJ83Dyek+oSNP2vgl2A0HPBFkb7jC/NOsJPGuoDoHoIwe1eVJ4aIWR
zvA8V3gy6tWlQjOMMa4dqFC1m1UuJGlgM1xZv9pgEZCwdGuByZnnge5RLeEXMMtvIKcA57IPPJaI
jsi8ROZbON1JqM13oPFCX9W0mOUQ11FjXgyt731b5ptORV/ixJDEGsVJ5c69viPaBzNdk9nReBTh
aOnfud/zEcDQ+h6AsecF+lJ4EwaJeWw2ymfeYhCgyuqWT7MAidxlvXTXfcHz2L5GNTXaXsLlYGjw
Lf8PLg4+OLG1Ncxc6EDwNfFoq49xKcN7HbpyPraW0fI4Tujxjxw92l7SbaxXjLPgCw1EsR+HB0e6
t+3m9pT/t45ZKM/828bfWRNZHPc8OKpj7Foo9+gT0Dd+aNCMHytCmWXav+KRzyi/P7aB4CrwGtE6
J9mv1fZml2rd0nm0wgA7TGFlMfeTr9hvnnfzBRvOal82SMt3YqVkkeoYEeJUYxaOSD2yhg8vn6Y/
qJ30HENjBS321LKrD5ur5uW41n2HU2eOX4bWYZw3oaGVpGYxoSUtqeh/M2D1f7YIiDTV4bxhROzn
m4vTZfSxZuH60RhD4gtKH3xbcZPeROW30c7dcr/Fiyoj+Rcdz30Kl0KM9zcNSqPKqwGWnIjh7Yw5
0zvi6bW+sdk5556kU/NAeARmb62AQ7W7ITXCCaFnlhVIdelNjTr4TOUvusyhq4M6N+01G5VqqZtq
nF2xaAWX6rRQMUFJU59Og0YpQcMNSb6im77F9HAIPqCz4ptEeeTLifGTmzPvtht8ZApeIhGZB6CG
usSVNtA9/tF0RDgzUBfzZBtbKtt+afg/uW/LOc071V1xIqt3xwrWl9YKnc/SCtx/IkBr+7ZCGc/n
kv4d3x928cp8ZaamHFEjIV/HW/CK3OEnjGFqa4fWbR2gdE6Vhe6dSFDc41Kg66Gxmbtgs5pHaQkM
pIsdVd7RJXQMnoXVRKCmge1nKMYj955PytJ5avzc3peVG/7GfU1IJ4NF1ulmsokPBaMCN6FR5SAs
qflf0SbnU1Bu8nuNpHoSxA49EFG6/lgldRErChEf0/lmgEuK3CeFwB2rjGBIIl8eoi3Ynp2+t769
wmKx56KC+CmHanwLp5ojn/l4vh/y0P1XMF3eEn7r23SU9If7jbE1HQi3IGWvLE+dW2iiD/p8b1ce
F2O35fopdjPvccCLcidxB6IdljVTXtmNbrMLCdX8ddNoAVdc30bSGpmTxwtspJcj31gtxCCxUHn9
HvJ+j2fkL0bAI9k/cBVldFVhSHdb6SA6V0oB95et/Txhq1r3BCPeShlcuzJtm4wMB4cQSwJQzB+j
WbQANULKGZhlES48TXXx5nlOuWB8kWhwdWFjaG/z4M3vSHtI/C63/3i9mtwD6N46JWQHQ/MSVBfs
+n7qZTI6jA+7ocseJf/FPlta6Gl+rsvDF7BY/cLvv3z6g67eC6BRhvVbsFCUDJFNvM0ykBx5UrIU
/o6qUA132ZTz64Wk+kSHsJmMdSsVEApbuOwXFTOUR4mtnvk0Mbd0seW9ESI073K/AcPQRVi5/yl1
G8pvxAoeCE8sAXnEzdfoETrwTF4DPQhJhatn3Rmnjg82qjzpMhufzruLNZmNDXnXRLCzQX0F+8HI
T36WOz7SWMnqOK5VVaKw04VcMYUsAcex6p7tkUioVBMFe2/KNXb3m2Apyl6Onm1zJsMBoNPfzv3a
HZru4Jt+aH+VI3mpF6IT8wlVhCsFkCeidre9Vda7WUJfXYBdUEXDTZDMGtFcZjHJmgcc5tErDJbt
Ad0ok5/0BhiUVA0ZE9Sx4HFp79n62kBZkqaGjuKl/K6Z+Q/xVSzHtmfJkKAztzJnPprZZyKe5GHT
/Z8HZPoWJT5jXOevNVFS7INKmPG0Mv7FzzK7TXgAWA5eYLeD4mAkyX4H5Jy8p5PUUJfvA/6hZT42
UT/QqoWu9zOxyuEpCMNM7QDbouIymygfn60yL8+hCRixMag2Xy6vbJz0EL5PW+SWDwMRyf/xf7fr
bnBuPFsPeMDDMOMITDAOV/UvaEKZvTIfw+bLj7TqJ0MKiDjCpxqxp8cpIRNLLyTycKkhCLJa62M2
kli0I/3G+jKCziB12sh8BgRr2huzrLXNH+2iwZU9Y3H4bH2aDb4wiWncjIvA7R/BVHC6gM/B6FP7
hhV0OPrjCJxJFojKd/MtQREks4VO8tlX354nAhQA32Amgh2Buo54i9qA4RBky1tIsvAhx+iZ7zFr
Y+1WGZaFI9GOOAPqjDuXuiv+JfBPEEOLSkkB6xj3xB7fdjrGFeFNt6qEb6lC3b26VQ8bsYa19Uyd
mYlLAxbpncMop59ulZbq0kwCb2aeZVwpSSXdkBygqe5rPuPBXj+I1YtP5LishMXxyuJaH22CqxS+
Atweqi4eBtQZhFgdhc693HqEVXuEHmE2hckNeDNgfNCLDo3JIhFgTcTaIKtnoGSvC3LDMfofR2ey
HDeuBdEvYgQIkiC4rblKsyVbsjYMy1ZzHkFw+vp3+FYd0dHtQVUEL/JmnhySWmDjJft3jFUyvIVA
hfamj7sWDHDJRxhVUfArlSb/qlYWdlOjS30uqPIGTab86rWzWfnW+Gayf5Nq8bo/uLy4hfWE78yO
19OW1YnNPJxXwt3Nk0b6bO7hdtr7nn3dkfRUFZ6nLtz8C4NsJWTfWr0gcpesjKqcKDxOhTE4Wv6T
Zl+MNn6f9Kqv3bpZETqQRSd2Vp6+FMkUsOmU/dq/QtdN9IkEd5fDOK2wTlFHuWY73y7m2eCV4y3A
D4fBgW/YOZgnAvJ1y0qepbdkZWNT0f/p1okQCO4pzAAwerw9rkv0Dtvny995Jdh+7bBHswwDRnlG
722ftcmm+n7T2Oe9zkho74kXB/op17B9TyEayHCKx9b9pdwlP+fSa9x7/EIa2b+qGI9nkZnihHmF
xhI3QEH+i/WBkZjkinrmPlxu6QuR1zfd6gm5unaIJj+nYrFn5QlEhcariuyIxFU7dzOW8TsXvfl5
MXVQ/zNTPUUHJYKk/u2kEzkUbYvgClGW73g9DnV9DohEZvdw29jQwBVqPrs0FlecSthXWFgW3r51
Grc7LcbFHqTxKxYHFs3YHldp24fEbN7HNDNd/+xPBdt5En4R+b9Gp29JgIRPbgH32HHBH+hfOeH9
/3QnFR5Y4iBQl6nUxA7PzQkPPzWJWDLm4oxaDLJil6Re8gtjaD6eI+I8W440rM2lCpK2g/3nqV79
kwxccECr3n0jQ+C/YZFg8uIal3iPgQOBa89GhLBu1BLVuxuNNeMpz1bsbk1oRH5tM99hdeflBAMS
vu0jcZrFd8hlJVyZZiPd8lFN1CGfyjbP1aGfttmsd5v8kgVp+Q/RF8XJQpjHcET1ML5ML5Lv9Rrh
dByZ7J+mItg2sdYXP6UYyHHEYwxGt8nj5MGPkFi+LPCq6MyGnFHVFngNbg08gjsgMmysQlX39tJ4
q4ZtGIicWNcyM8KfupX6CFiZEiCC30YsvvucmWdHxI7mJTwFJq1P2O66cg/JASDGLNLhT0uYXj+B
L1PDE745cWTbwY1NgUNHT+7m+jiRNCWD2JXhXaSKjBcJhEyCTwU3m613Rb4sRRi7d8lE7fsVUuIW
leEyqAijDWrzR1cweNSSZtiIh5BEtGmmb0jY/lunJMmLIvHJbacc0R9Z4HN8l2271ofCxrzyiNFh
lcWqmIyHJSew0iDdr7tp7MrhmmcQAPdF3qK9xDLIWI+0Qvcnhw0NH3Q1l9fEWzHEgUpdYAsWYXhc
4hrIZzzAQt7HHm8UgFMVI5ZskuIzJGqZ7xJM8s8CyRM3KPGuPSAAsiCdYQDfN6Vrz7FfyOeRhVm1
563BQUzAZTPKxjgS+PEYXOt1NI8vLekKXBAWtMNOgWpO8P8BLjzqBTbWjuu8U0EQGMIf6DOMENTZ
l0fe9BhoJIUU7y7xEGdXtLH+t70ixc73R/UMPUfdEwEm/hXWYGtwKW62UHyiOLDzcxE2mJuZn3zv
aJTgUqBEjSWBF1HZnMQ8jOlRiBgqM/vPtD9VSZc8TegGL0kbT29ZuDKc+qNtHyfZ64fM5XTAHZgA
TPDkBsRARaWMAc939ihHgHon4Jbyj05G4OBZ5ySvVYvJhOFa8gstOJLUQ7Cy2l3YvB7x9sblhfOz
aB+VXPXPpKi8336PkwyY4LJpaFz0Ll3OAgj07xySEOkTfiDTRGpmP5Xj8Bi7To5QBWL7ilQUtMfY
ZWGEkWiKSDn7pBSY/zxiZ5xCD3xo5e/MSPw05Pe05jEf5QNHBvEySOu4aoKGT8HHgVPtCWVtQau0
jo/EfLdFTruBYSZwlzNq5Zy+L2MYEFg1HBD7bG5xGDM5MymxnjUsZOss3xekpq6NV3IOBonF3VAR
EftWoIeio809jmgbrNFr1gzpjwqg3nsEMNrbZX242QLWMPuw6wZzkEPPf6t7XX+JEYoC/2/0Sxch
aQPRq3vNlugzXv3IO2yCUL9vQpC6u6BjC9vhBXplylftMavB+R+4yqYvsU0jjGCtaeQrqHUnu8C7
wbgGrpibcqIc/5KJDLIAW/ryHwSIFWQMq6FPYSJsH6bS2WtD7P2zooClu2jM2IjSiEjmUAQ5VoVG
oVXtVGgHnFgVe/2MFrEIMVv3CUu6AI+yU2F0I9fFU24WWxIcyjxMGAkA6o5bHK+HYl045SqA5ryg
uyCozmox6Y+mL+cnlKqRIxFQE9o05mA7K3YQmhEpJ9YFfA0X4pYKjPvGzEcf3ds7qoSF6WHrg/vN
cMHZzjKDGHDDsfwySdyiGB7503QJpqGKd06zR6Tne9JhFfp0ooXrROZM2NDIm2QY/pbmb9L3dQIE
y5cXQMMIgTEbZaojgqFoj0vbLH87E2ERzGBnYloXdFJnKAVc0qKuv8t6zf1Ql87wG/AsX/AicADG
BelmT8fSTY6Myw9pCSyL/+Sq1MoJ57fv1qB58edEnDywV2Eh0g29+BkXfv4lSVs3u8nNcpfGoknd
EiKz61nzbSMQ67QQ5ucCR5LgItIho2ZOfZ69CUcjXmL4JnSljeltamYT7mw++OkpNfjfjsato2LH
rncsH3C/Y5LsV/xdFwnDeLrVnSnMKTHVRHR4VWK5+lIQ68FNg0TCX87vMYeCbDIDGPHPOBv5u4ih
4XgcohEBnfBUd4W9iYWwGdR61yVMOScuXVP8sx0WoFV63ZRANxA96qYZg+k6T5wPXDj5MzJE66vO
sQkcuoYbDMKH0wLvSLa6m5Amn6tINSPfALgSJg/WTNyFelbZfRNabzmNLZPSwsyY32Hi6BcezzyD
/8/VIMA6gv2muJdzVtS/Mj6F7MlnE9e/tKpAuoSwquU+SRjXuKkEreruVBCFo0XOhNJ59X3YrzfO
mTp95jGYe053ZsM9XKQ+evLzEmcDVk8jLpT9tlm/B+ungPzEE58ml0LI7wXr7m963xRtY6TkMvTj
1vIbADdJ0+miB7e24mBFNazDxQcxGnLWpBuJJI7DkatgT+nEY0PtyoL2GE3FQXts9e2xwkjUd/c0
ThXxj2nhy/pkXQP7OEsjZGBcoLz8r0POWuUxgfmu7iZkaecIVInrDbNI0Z+tCzuvAV48TXVyK3we
QR9VBC/0Sbi2IxRLGJHV+41hCQ/UXiryv0SRcrax/SWZcJd/VPjzEqImvZAXcD1dXx0EVQfNP7EK
9APJMVl8dLJmB33EFKf5uwNA7+VjUA2kTNWKM2tfBZVdebHOIHROXJ+kg2fRduQFLT85Qp8RViv8
PDCU+K76GJYZHsaRjx/qUcT1A68HUHz8mhvmRSVuJe6lkRn7g36u03A3AI6Kvwq9/fMgvULXpDdm
Iqj4fYq2Cj6FA3OGhgj4+YdRZawBsmLkewx3SnoPXTsC/00K67g7maM+44JUsCrv4rkI9H2IKx0W
fTP4QEkm5Yc0xQxlHnzC5oo2QyZeNwLE3oKNjTBjW1/7mg9gM3g0MuZDIpZ0HbOgbR9Mtd3MdWu5
4y6FqAH/uWGqxl+AZsfqeWK7XfyXoLMgqixzsT75Hejhy9JKzNcs7qR+IFDPOSJqIFovyQAr7hmQ
VYXNVfS1/2AgnDvXEfMBtGJ4+f6r8jt3eU6kj9wmIOEUGKq7od35+NO6SwwPCkmZKPl8SsbcS9+a
KlH1pxbt4qfHonMZUuER4hbB9xTdy7SBSTAK4FMhl4J+z5d1aa9zSAvEbnHCMT1MLk2FcB789p/l
Md3jfpnGD96dwJKiVA8V8IaZm+oOuiGhpQwOdHy1NYocGrr2ln/YyUVqD0hAnYBitZm6h7VR1bkn
g5uw1q6nH9bD0b/PPFH8RMRnwKAPjABJrCROZZALJaL0oPSB3ZDT/CMnHIxvKBkekgn2J/ZMRRws
tPoGfOjia1CVsn/M6DXgkOkKHaqzXN11ALMlPf3EOs1lrJRTMf6q8rot3pFHHLL3uYMd5ahwdJBd
sDpRzU3OwbCSiEZRQQy3hMFvLapzcZpCQjophLXp4OcA+j4ohBjiywhikmtopbnLAhHru+7UhQlg
eoK7CfdwLONs+ZCPU2aKhSGRDBUDS1009k5zq19iHnADioepLKrp4dWAfAwEwwkDwnjoFuvJczyP
qE9LJpPpfSG8CxYwybrkL5mvPLmRGCVqpf2YhQwYVGYRqPFEVgA2JA+sizYHIpfl4dBAQKl4kxYU
fuxId3nzFaZj4PySdYbLPeMe7w17ncSsNtjjsbFIreBdhTGzZxjBdgH2U+o+AnMWusuLIRXOxtBp
eDlJGuSab5E7NrhxqHVPzpZoE9lG7eiLbYAHG0uYrnJr4bORFkWR/IAV0NbfNN/gWFzYZIoXbrvY
Lf1wnvMTpoPRvy2s8GtyYds2Gw2AawSHoj4DERuKhHvZogNO7UZdK55fwtO+535llRDiMRmtswuz
qBo+FggKFGSRecg9vpKw0b/x3Zn4xky1NI+ymbD6nJYe5wlf3Iaf6A8YYTJ44p6SnhqwjeMF0YBP
fI8PGNuAdZNGvxh+2jrceQylA6tbD3eDP6/JDJdwzFBJuog77a7zmLHv2iKa7aEthVrqIzr0sBxo
NEKpQnGZ2+fMVmtl7mlWUPYlm6oxKvdsuSFr7OY2YX0iAjvDi11JTaSvFiWo/VeZGFcceAkR989U
OmwMPzyXEE8dzeqLCBCvXRhuyBRJBn4S6k/GXl9q1/SPq79ylkiQmsvF5i3pbaGC4dkHWijuDJf/
nmS37ruHhsT9lx3gwlwTrir9l1l7T783ksrOgwaRa+6WEQ/ni2sdXYPU8Nc3oumee5x0t7i3KgUm
8CHdNp6fUguS5NQTPBAGg5PkMF2aZegvFmiQC3ZjIMcRx9YUD3phdrijyJQQTGdNm31OTusU70ov
jvPflK1MwywuOQokhKJgp/rc1wO+TRbAxzXAFn/lfbdlWXJTfINmAqKQr+IoqTlqXju5jusjsOus
wjtR68jDY0Q2rLyAkuJXg7ZkPjvw3yx8yhy91YRcN7l/iNI3R1TyGChxivz94CdLZ0/TEASvTNWQ
34TkT7jXPBpyr1aUmL1MsKofJlA42YuqkdQ+GBTLDazltd1JIPB4gDpT7k+AU9rlDNgJjxwXbB8v
/sj9ed5FuYd7qij6iDuPMJ2DADI3xKqh93kBD3++vFYir5wn3xkbfe+7CGMc/7QZ5DvGudr+xNtV
IE5vkFgsDFg9iBot4UuWx+F0R3RBPpDgAgYCeUWSVkFH4pxKRD7iRVMisf4bVppwOC+uBpfr01vH
pDlmXfSktE/aCEUlnN5y9mVqe4Q8tYP8H28LgGj58qNk5M7bhBzNBYzY/jiNEiqJzwIq4lKAuHvq
yR6vZNG3N8Pm03dOYPKoaDnw9JbLq+J/I2DFybHeHGmJIhiKwJ0/iSMLVsITu+LLio0TTYX4vj3E
zZLp3yphU3dyQb4Epzlm23bQKuq3PVLUZncG8En41fg5BAnuoPQ03Uj/+Zj3JrjmzpH4sHtw2mDo
Tq0h9gydB1j5tepi1DMfWpPdTRju3ruoaygxo7XmqDA317y7vaz9E0/UvCy4DvHf8zUiODn7iJPZ
VGLEGSBFHbhiVRIMIhDhMzLM3J6pAeBEoyHN8e75vnIIJ3Wn/Ac1tmzVYpLt4taELOvs7MR0KY2u
nknMJpnzKHWFLQlKUzSciTBBnPZN2JkXnWFhurN2cFMGhsj94lZQuN/aLRr3fSIPS0+cKEF9VgsW
oGNVFQhJosbvdZ9NEyC02GOaeVBVjmbGy30W5Hg8+HkwsF28m82Sh4dOed1ww4Hc/DUVFCTWiEmz
YFKTHDbtWqSkhqQIArBkkMwpRFoz/zEAWLdeyQfo7IHFS9EdNH4HPL9qJYRAsFxkFxesWHnmwkFS
kxvy7DrvrC2G8lMAp1TXiVUR6yiBnvqzdVws4sls+vkJ/kDwatp6UkeEtbl6i6EEszOoWl4hZhyZ
G5WfRFgpysaQtKkRA3/pNZUBEZ8wqZsrQlK53BRD73TlnM27Z+4dXNiTAZdfTJorfKU5iSs4tiyI
FDHa6KETOasYXSSL98cGQ1VfdD3nXGLDDeO7COYdzWVasFjUExdTExHNOrBBL+UFonORPpCJj82L
HQcKvI+Ib7xFl7JlV2FX1pR8lg4OgQoTq7qwrS3tb+WwSvsnF833nGViQwtPjRkQin422frEm52Y
D3GEJuJ3Iyh0thX/5lvBbwkvi9U8qDEdnhKpk0KJ7e1KPMqv6PC5SO1BYui6cPX/DtYlGJC0PeCv
ZokGCtu6la9MSC/7Ay6pRbwMIM0/8ToaczT9wgRCyxMGod3i2ck9lPinNJaZdcYT26z5U+OO3NAW
byLaa1nOVTwN2v3CWLwZ9xo4lgzUlXLbvXG8+IlVoWDTCg24P+tl8uZHlghKXCx+GXsoZrKRD37d
ifKMnV08sTdKgrs0bxl1My6U/6Z5M71yWnv2o1hNrp9gwiKzo+YQnRd4rGome8NLp7I2z76yuLP3
k2qIoPS5WcO7wt2ceOBXGAGVrgDsFW6zNcI0A3o4bpYsBqW2Re3oPkQuySjMMsfm/9drP2Vhvp8c
33+zSvGfQCo1P5M8T5zXLpC89YiRK0RhXGrt/ewOc3vLxp4GOvhconHY95bb+yeb0cSBvpQeaDAU
O2PEUWB34TTPdaT3zL7xgElzMn887DEhF7Gcl2zplfIj4uVPUptuqneGe3A+Nh6hJOqkJeUUiikC
lDQQNbI57Ro7zjI6kz1s8MMzEw9ZKeYpTx3l6EOFpu+Sy27PiGQfaHtgL5Y0+KSA/sTT+Cm9eNge
kdkMb/T5lOI1V8RA3ot2CAeqGtmBU+oTO6wKEBKj4oncwgainpPyYQXDfo6aOFV3kYyY3kePPcxr
3arAY3ofWNvy2PLFQZZDeYVh6RZ/8dzK+M4w8a63RuXqm3ANhE7VB7m+w3SafsfE/dKTX4SuoLWn
5lvS5b3wr2Rk3eBlqaCNvRf8scfHcpxlc5tjuXbvgkybpt8Imuw+A6Ub0Bmh2BOaoaS5jL3x4vAq
JKyRHYwgewnLCnENYQsL1yvLGc1DF9Tl+igZ9IOzsRJjkcRijlEM4Q4/v4LGUFVlpH+JbnW68diY
WNVP1Gf17r/Rm+r1YRzSwIOy1Fp6m7j0Dd/uOkO+s1iCvUfU0ppbdTH5FTZuNt6AHmxnGfqboJuX
J5MtWyAD5j91PbPoqkcQ+yhIS9hAr+fcDJZPf6a69qhhkJanjoZPvVP1GIoLN1xvqwAIMgxagw9D
PMwS/z82fcqnARlgJBBUyGVcgFw4tR94YgShDDEH8yUJ1fRW1QQNIT9KaRgMq+zkMYsUZxKwm+SE
vPqHtVcwPBXcXJ09gyDHEJxSKc/dwipmE3rQtjXNHP9Ha5OG0L7sPxIHJ0O6xwIRi7vM1ON4rfEg
2udqdILyjrYrpBzhJh0aU6ZkED1s02rywGFC4jbpAUtdspwSgEtTjQXQ2TZ2X31AigPtuy1+1wOU
pLl5xDG5lriQ18h/zeQ4lVeipbhV0fs9Q3mUEK4ixTmmefi38HHy33gVsrghIaW+hW6n7wzafvnY
0iHgHymPyF8V3s30DRW8KU5J6cfpk6Zxo2EOZmbyfxlFQ9Frwf7my7quZwrWjJXrHGNu7EARapFk
T67qOS8yI7aagFyo6EGw6efT4jcbXiYMVvOXMghZPB0xjbA/mpiJba/ppXFPmiqR9gcXITK52IOy
QWNn9lygEB7CxH+jx8YKZdmlx6UFHDWzoYty/WNB0gdd7nHeFgabUtLTtZzt8BKyAGIxDtxJRm4K
wSPk9vSDgGHaXAjSEIUd5mBsfy+onRqHFcmw9WCmfBB3QhmY7PhcEBlAfW5HubsNxFmYjvbAp7Cw
RcBHG/6oHHd7q1rPG2+ESjkqJq/w04uXQ7V9FUurQLg2gBuhOUNb+ycmRgk2BitkPZ+kenmckmpy
X6NFIQD6eKuCJ6/yObsmzMbhKS9nNFjhdQhLZWy1IDRZLOiZRsbBjW0J+QkfPwKllUtvk6deKY5k
AF5LeEZzr1xekoGp0uOkEub3zg8RZQaPGPQBXpEQh0qZ7XWuAWl2B3eh12XHHhwA3y5tR2IzvKTz
9QmWrj87e+tSZPBYKTw47ZlfewnucTIv649NjuR7VYV0BNixhRSO4KSXdEc8gXePKpJ5uiwsP819
7wSV+yKDReUgBpKQ1ZJqBNh76veGZwsPpryXoy7YuRHYV7hkOFiIppk8nG/8XmF001ERd7eBWMsP
DxK/c/ayIj6hzAIW9PnpRd9icdv6IFDXJjwto7qnqoT8ihHbRDZXDgplO+CDLmdv7G42bThM2J/n
D+gIG0VNdhZNH9x0oY4KC8pmvO+wq2PFRKdo2g3nKynJwjQR5iw8miyDbD4NrsmfGSLJw2bVOOW8
aYmI+aes9W11AImQ4kBSbTt8Wh35rXvsMlsflzFmtsXDCVkcpnzSFIcirebkvenl4LzkkPK8C+k4
lFwxEfo/ZLh+SWYW0GVZ1nm8vqXNy/E6za3Fl5hBN/i0ZOY7fn+W9oie6+pF3qmAwYUTmaOP1OMS
jVVznOhWIm7mRIV4tVMY2U/RFOrZasAAr8yRfvoYYi+e3UtdsQ9+Yq6x5qPv0E0vhcabiJuO0Wg/
gxaS3aHs8w2sIKYlf1i5aCzgMLgLXNJRc9ucvBEStaHGij7JvCQZ7JPNRAJRwNGTCqr9F/BS05yt
4Bt/rthZLj94q+DHwdzWBw9ZWZEEGysAct3STAvFMEnJejWzZMnweEarvot9AmXnib92dmXzSKp2
0hPqAAvx1PvNUxvELyyifELw5O/Ma9dEEIkz12d/7hSzF3BPbfXyKNbYy16T7fA+wmLQxUPsg5q8
bZRoXBM6BAYO4TkPznKAsEZVwKr9Z0os5WeUxU371tDJ7Z2slWH0HM8kWXfc8tOBz5yF4impIA+8
9JY4NXW0BUKtLkb3D0tk7Kckn7DTTXApyquejZc94IYl8Fz4/qTexjme/KdSYpt1+9FZz1E38woX
nbF3tTvjWkO1RXae/ZwRnUxnNQDp9kaqLkIJGdmjKRfnOv2NGuuFbMCsUHX1/06XuUdBGkdadfEI
texVi86gpbSMQooMwUwK1JMYvw+Mv2ODE7HCp7Pv+Mn3+4RPCi7PQGoF3i8mJAmdKYA6R3o/ln9H
12n8Z44LULMCXml27EITdEccE0YeQfG1/Z3OFVlS5jJevNTr0Ty1MzBa6BBOaaA/m3kDOxdNUNLR
MeV8DCwnraaQqerKk+yCOPtb9ahsUwgj5aY4qJ+A7fD1sVtX0VsQUGYKcJvN4XQVdCswTdCH3n4o
5Lzpm34ZNkV9j4vq2AvLN4GhwUksRZaGFZhPV2z2A3OGyn6h7TV8sSYLpyrHU5V+iBYoByRGBrrQ
YCveYigL+0QLbOi15q0boOlIoMQEN4P2xQ6Sg4oXQcMrlNbzdUn4RFq440eFVbXJzhPCGOaHdQ77
5sG1ro0eO7oz4gfogHDRMgK2mGLCsRfHEHJ+BU28yNUzVJklOLPJhqlfQdpg9x80AsBT3oUwzJDU
/3/vcSQxbd1IBjogu55A4HYmW1W/fMv+wXvvCgeGdeuxlZRuhYp2jAsc8tChQs2LcMEqJ2nncDv7
WmG+z95MAfweig5q6xOgBdYruy0zjwGYpbI8jL6agaNhQ3n3LA8ww08RPtHVkLtnlhjwCia35Q4T
kPwhF+gwWL2B4sEeK/ux8h/EFEwULQVt2bo7VAeeLNrfuMRY6mNBI3RMZRfk3uheMHtO7zh1OLrR
d4jwA03xnjQRo7XDHBhQAIfbbQScxZEFD2uoPNrROU9CQWs3YlkihpjQZVMK8BircJjfR1Ll4btJ
t1V4ShHKL+UTJz+sU+qw1gppozugkeMTCKTfD7e28WbRYpxY+V4mHQaSAw4cTz6FbiCDcQfUmVJK
rnR9fyl8KAb3a1QaCGgQKI+z3yOE4a0LqfeDPoAtfl1EHRxBCiDKzqyVE4wG2/N/SUYjnKsVbnaP
RIPYlPWr293rvBr+8vYq3WePxQyNvGXmlf9PbdMhji2Y9jjueS4haNaIkSXFD42PtWMO4SM4SkSf
5QvUj8rvDFM7Q5bepFATSjf+x2YAcQ3cOLJHT79llqYDWeq5Uy9x5oD/vAjl82Hz7JR8beLRL28h
1gF3zw2JbB4X16S/hGGu0LIJiyRJd/FT4/XD8wZKCx5iveX2gLs29bfCMiLuHGfqLg2MuPS/ZKmk
hcFNiKPdYiPu+DlE4D33LhZne0VOGuDg6zlIgIuMbql+JDn872yntTMwm6bzpiqrBWmfzh9l4p0B
kr35lSufH3vVz/zBHtTaN0l7IrmKstC1AWdWlmr9k1iLr+tjNCtUwVoyJn7hcZHyp+eH3B7W0RYO
qqrf40yDshtWlAjEKS0/VFcl6lcZs8se91RLIXB3ceVPTyN20+o6U9Tr/HJtid2msSuBIxPyznkh
TMRCRKix+lbt9qarF9TeoxoRnc5DA86MzVvtFS/4l/mms8InDj9SS7B+UQJKbcsy59MHDZRxcV82
E4+TP6Vx+BZFQea9mbIG7gGuwn3DpeFEH13TDm8FqVeWuk7FKi+qPDZlw5o3l0S0SKZ69ov6Rlks
viruS7irUaXYr6Euze4hy2gM4sQpA27HTbcSc2DOcBLzhlmtrxs6BHzWcGxRSX2cm3Hs7TNApZDf
o+h8+TvI6SzbDVSColrg/W8eaR0qCbRLTXwFahpkUCqhBQFYnCGxVu3dUHENYPcst4ZedlnsXy3T
CSBZB2tKzFq93TfRmuCVYq/c3IqhGT1cOAsUvGOl2ih65tvDnG/CsZPnEM1mOineENBBo87iAaAY
V/zM8kk2XwZbAJYqRXb+rckrCpRjH4f0gdpcJN7FseIJL+86uuhsbHuONHkDb6ul4H3buQ5+VcWl
kr1vVODWqVigrulJgJGOWH3kqv7Z5Gn+kRoUNgKZDtRLpvEBgvcXEXu3+FxatnbvkZ6A0B7qkk5h
Ca+SmiDy8nTQTSfkbm++05mJ2iunI0b72zy55icMvaWiIcx3VgoSuibwymafIA5hCMHtvQqav5MJ
bFBqCxc4Hhj7Fsp45DcJEdA55W4HL4mXYMzKZ3lJyCitv6ugICknWHevTAUoO4So0uD/SEgLrvQ3
Z2TJ5AHQYhWPNQITtnymk5KbGAg17EOUM/HoIOzk3gdf4zH5Tlh7tvtiIg70jlDpLlcwsKuzV3Ft
UlzVWwaCg7Kf/jC3gEihBUfmMwWCNbPcd8RfgVIg1l1M8yzIgYMq3LLPAVSbEWeDIQXM4EMso95R
LpRN/7kQcOrjEEwUL+9w6WzoXCbi+og5jh0DnN812efKr75tUmNKy9FHw0uNa/ofzk8AZ3TimOeA
+V0+O5Jw69O2qhx3dIpiHRSYwx+9rKGQJ5lklv3iUa1ycD6BxNqKyXghNEA7QoNFaawNZVqI0eiv
MSF4mtFm5y7EfM1DP/vyJePty2PZM5Uexx4U6B0/6tn+S4jkNTff55GAAii5SdCFiBKzxJusxBsx
9cC/sNMVvuETTpHEpv0YWzk8sG7t2ksK+Y4KY9khAxOsiNUt5qBgBW5AcpP3pcObuPCi1zPtL6z6
M5vRjNeTdjX3NpocdP058PU9WxySV1lNdcZuDMa8/4GHEmNclCXyU3iYjPjXtVV0u22C5koJK0Rn
ktV3zpBgo0vSnN/JjUbLtqn0WWAEuobFxftukzII8YYQKotgemLlwzhV9cCS9lynC31IEoI6cJGH
of0nHZIT18zJIojKlQYsg+2Pxde1IFcGUdA2jfxSXo+qcpYUvCQPTtdjZTKV5DFFX+cgxamSyVsz
zDr46io1iALCeBGRquHuxf54Z+Ymzi+0dJGfooeP8wDZBF2ZVzNXs2kYcQ4mLXHGS9NSdLqeuNJg
w4gNKOdnZwyVoT4M69QY3fzCmQTZdFOGGfdpcsaLv/OqKoxI1TAhqF24BQbROyhwSLEdQePUt0kH
W7kFFiQ51DBuVkxfGN2AaL2qtkfaPUQxt9gbXW3egusLLWCGQsaGP/2PguFaJZcJBQsyEk4U5R4J
Gq5MPd7UxNnPGVSV5tbOj1Oym2+TlXbGTHRl/WYT3qNsFUHbJN1TUEBd+FYMvGypcuTA7f4ZtTri
pl7HgHy5tdmPdCTt+1AOS1tGx2yMt1MjzHqqc7sZUBrlY62dL6I2wUg5ke/Nw6Wl2kg5h4Q8UwW+
Oe+69ZkRzHP+qKCvqZ1J4DWVSB944nHktKE7g65sDOVRa9F4fKEnrgnpH5YqQE53Syon8R4PcHkg
hTYWo1Ix9strDom4uc+CjmCc0uF2d60MC/yAO028jaZ1IZyvgIeFzh4CuNiwwHK/qp6qepZL1huO
3EPNmU9B/w4Ht+r+KD3zK7Lv/OZhdvSZFvbs7+oV252lE8gaYq6Kk+tjf+2HAbcu9Yth+8BrNASb
AQj7R1Bull1y96yxsq2YTwSdPqMYefcm7/IPMFqY6Lp4xKGGnr+aJ4qowmaf4iW5wb9dgaLQc0mR
HnYKzQ6nRMjmom43HSis4fXuWftSljGmbcD/zMBkXtxCwXU7WCrHW7vHKTYJkJxzKNkmR14fkf8P
14FlkrvFwXyYKPASOpeIAxeVyeXGwVj2GhKsXg8snECe52HoxteJDUt6lOiC1OD1gnVEk6a0m7HT
Tty3mIUgq8a1WcPHpMclDr17CkfMfU4u/xaom3TrMJ6/xKKImovj01x6DMgWu6cF/U2+iSlefhEu
Z3mULj2ZnmYR7rYEnN3cAgEbOxZJkX5LTGayO4sTRL9Uxlvq+65cgv6+G/NU7QvcreWh8tMouym9
Btn/SDqv7TqVLYh+EWNAQ9PwunNSlixLLwzJlsmhafLX38m5ryfI1t7QYVXVLPS0Rf1hg7YYslmR
V53tol2JUcUKPohcXbzGi2U43vCfT4ShVoZHuoNVGjZcCBBUIxJgkpE6vQYMcxfufH+BRDEq8jJM
tHEnsXzDGWKkaecaSmsfMyS9kYAAHBCFlf8VK62P0EbG5rudHHnlGbda5mOda3ZmIYRwYMsdwEWQ
ZVvKO5IPPEtNM4FWbMlTQAvNMsq/Inuy7ry2mZIzBqkmuOGD5qvAM9z9IRBqvmnpZt0qFwu1TSyh
Ss9BAkj+3quYCm0hfARHBF5+64CH6qGufOFt6y7A0cNwX5gTmMve/PicYnrY2wpf8O8B0+svSLGc
C8uhY0ei+hzIBkdX9SCbNKXiDJgIf8V5HBCWBIdH+MrW5Dc/tet05a/cE+IDDFx9IkmQN09z77Tu
d4yjqSPwUNoRUyxc2DnTTXrts3avCzGnO39Mu884Z+s52m6jnkf2yac+8gmLrFjikTPsUnzUkTQZ
w9pSuk85sHMW82ZSwYdIAW18QN3UKBMWY2lBp1TjYsKOM1bG0okINWvV494eTQhBO/ZAk3Ezx+X7
31WUiRGGW+2ZqvzbRJKpCujZ8dnx7OQZey+nBR2AIN+v/kF9KSSuSjykq1Jf52tbAOFu/BSFVgnx
9/9gnUvbMnvcoSnjqmhDcnDfNu2l2B5qtHj7e+WOjVQThNQf2R6rSNiu9KUsjzlF8Y7rBygM8fCY
MdOkC5NS196coSDo5IqdZyKDuZQe50qYMzRp5Lhium6bxJnjPqZ8eAMuaoFbYze3MDH+kH4fppfY
LE3qsDQUQfZl5mhi9IBaWXqkpGQ+qc/V18CeC44gKM+VNcXULIa+sq4QOXg5yfcTjPgWAqbWbzT5
2joLZswu2rZtgp5qvzixeN87cXLwQt9VKJnyURKpb49dmUHvjAPGqDJwY/sMRr9KduSy8AUGsIeJ
DeSBz/wnRIpuW2ZUJ9NlXGRAbIJVFzRr7OaC+gCGy3E+HpRTCn3AsdZ/sCevXMQ54a3rTf8RiJYn
fVqBrDemLDEJ4QX9sTwuKvHCsxPxJt4y1rL6o2kk2ckAk5a8j3FsXFSS2s+0eHli77uF8zPTnhE8
dZnPN2tDoF3PCSlq3By5TB0VSbl1/kK/IPs+r44gKpQekgJlM2hVWt1x9hB3kwIpuO5kCP24+dlf
qpAADNZ1FmHPK5F28BH3Om2PqqnCv5MiBLerHZ/k9bIsHReRwTdfqmHkjS0csXmXYSi5S5sIXO0Y
rjECha/jAFaJsy/mNnQMf3Y0RcdFU+c8peg3G8FpoYJqsupPY5JrxU5Uc8yr63VNiF283rizxgf+
W/MWRFlyAllomheVkFMD5U/NDZ9KnY8aq/hId++iuaBv6gHsvowmJAXb0R5BE8tSj9g28bbKgVf2
FnuSi0boJzFXwFZ1mvMRdOzXHsNie0FgGEJs+JZk5I/AFjEujDBxajrbEsrZ9riocaIGQEs87sn9
wrUNP1hGzf3Q0fG7TRCqqkvZxeK7Ba/QHrC19d6eHYs7JeZRyKesd6ribJKEogu2YT4E3nNWhsAj
TUTG5I7m+FDtvcQhKtL3eLVsqBrACGBx5WdJtrbDn5Na3UE2a8K4R3arT8DbulA+dkZ4nkMbrATJ
uEMu7iEpewQEtywOcXvmZEUXo9Ei+ka24dS6wVtcmquL1aRcuc1tH9071To6mpOJ/iv8uiMEe1Ax
MiS25QG2upol4T4DGwHaJH60YQUDhgtHK4FnVx+4EeVvDrYndbGNnY4nT5fzS85nGqK8Ta3ws01r
TOecESExmp0ITDb0w5Qj/7Pk/ESOkRPdvKe5L2rvwM8UxZtVxeywTaASZzct6Uh9NJJNcSNhi3+L
XWWcnGe7HwgHUT5Wm5hvrGE09EBe0Q1/Qg7RSbj15VyE96knK5CclE2bdONgeHPjU+Sh2Owjw+nt
jmGg1z4vdg8tFVm+Yc0hI8hqpWEjBFc/tDKqlt1uPamXnO25qdhxzmhh1xOci0Dm1YnQPyWn4KI7
BjDz6SYn5bbsdOcG3Dao2SYHCpNnKu947Dlm+qmDqSooDXs9vI/SVDfmMsPwRKsxHZLscfyl6bbg
spJsMEdQTA/eWDv/4iLNzB/OkAi8iLa5i5YYpPa3KuuIhugB5+k17hSZ+dQMXLJiJcBlMiS2vOKz
BDTh7ecAj4Daxa4dD88iJcd/p7F/zp9sus19AHcCUTeo/JfR6oM7w6DuxKwGw0BOtZN9w/Qi0+sk
YdI8wgvys1PSjGv02JVdui8V/8D2s3hgUIMGdymxfsL3y2D4YVMoJ/WtO6Tlms6o1ZXhu5g1mOYT
n9jkLUQKahIpB6GbveawhOZFQ20F6XILZ8X/maQN15nyjPSj8gZptthCRXddlCK2LBXyJRtuw0mz
dkg/sduho5Y52RaYjWT/6r5LXUgPtH+mnsB/qIeRIVJvu7isKG3OyTwSeadqIVj0aq+kjns1/XHo
okxnZTMtM+0RvksgZOsF7hr/1cxfyrRjVl4O3vwRBqurLSvytdJRxxRHDtQ92KeZvcyQqRYkPwMl
UUdce73sM18Zf1d1Ruq/6jBEwYdj6rCxg8GZnm0MltVjClhs/EteCztMDt+2/SCVuDalINBgT51X
8wUma3GXZk1u6ARaIBWTvgBeaUwJ8K7vUUtnE41XRteIDpw96bYok6V1UPpqqnxjWhbuJXmL8tj8
N6S0ZRhb/YG7eUx3+VwxZbbJifc7kO1h9+XlyD+E2VPutQBtx36NHVSObzHkhxzbuuMjbab2SaH8
RodE5r46DpE1+8d0CYi9zLypX2tAML7aej2WhU7ZfZKORAEBluX9dUtLVfmGcqJW3Nh+7eqOgOU8
4fZZEucHC+/4luJZybd8UNzhA99nH7KtPsxu6Crmh+Men3fgk06tSxb0bewWpaHQ3qqfZ+GgHLa5
0/720wxF35ttALyybF6JNo0Gb1KClOWjvIDgc7ioQK0K5UsmR+Q4hmLBbxxSRfBQppZ4JFKte8w3
NsjFFIJiNxzmRCn2ahlWv6Ht1E8jU2pO7EBjXuNxxF3LqGU8eGWNPbI0oesdiOpUJ122Wf+ibbrB
7M6BB7AEyYiG8V95aO7gQaHKTOhfjFhogCT7HJXpbZCLeQ54SImzsQ0Eh8pmEATVxV2GHcXbXBXq
lEbCGfdFH2256gPtuvrckWjYYPweIF3JTjzQaFplt9xZ0+wK5xaCdYe5lu8djO5MTIqZ+7GaiMCB
+RvxmHul5XFcpOdy2DgyVQ/9XOJlApKbvVDCw2x0dBLYaWOLWe6YVtB4/kAmxVpP8JGUbooTH1Ec
Ai/WSjs0v1LGB7B7aLOPSJ5SseGxE9doplHlnmt/IoHr4qXaxkWnrPs105sd+T1imGKwFcgBAJfm
TWeQqv4hRLXWyTa+be1tZbOTb4VGLXijpShpP+yWif+bb9nwCTe8L3UBEr4I6jh6YnKFgRUeUCXZ
N4vJ6aFq5Sb+N/M4qGCX0E/hxjcGI954T6aOqQ4W/wqSJgk8/2pnKRwfPGgUBjwj02ZJdUYlLpr7
CCPD8MJUpWtpLG7WQx2Y2cm9egFKLAY6jfJ6JnTPeQJHsWPdU1dh9WvM3Sk8fiQctnkXJIM9PI4a
YOKPFD0Ub752B+OjcWZ2SwLsvjX3z6ywdqs3fteKFCNkwOr3KCmVMBzK8Iz9cXQT6fnVBDMp/c3Q
CO1zUuLQ/2bFSZI+x8S4OVszucblAR9EJjeCoOV06WDUQdzFhpCOGOe9Ipq31STFwvxwqOwbJ2Pk
VMBmqj0tCMzzM4I7/azahS22HakKAbsMtzEfMUGK2d4ClsNVYkeS3CVms8k/rD8UOp4fjvLZsVOM
qz0kD3mbJ8sTn65o5ve06Jz8xOEvo3qAi6Csr4vftsm1a2BHUMJQNtWVABNMOEf00/gvpwm92kG4
YSziLQxkSkyLq+1tzWX0S4HNGG4RJ2w7DPD1xe6I+arXrX/RYcjdSMly1nfkWbKWDYQDCh7CFgwe
EnOzdgVGYfuUYOomhZSX8aEmpIsvjhLrNQjVuUX4W9C641YsUQvngtZJolMwV/bvNPCKirplGIu/
vKUYbxMQKrEOCGT7I6Eb8fuR40bfkTbZcmCeIj4QvwNgsVET7zWx/ewPm7Qq1BqQUANZGqbxyCqe
oMcdu6UbZAobLGtX9FQls+r2jpV7eU6FTbv20WnbUe+st86hmpqmv6/CmpuK61rYXiEnkQCnIh4t
kqnTyriyCyIcELA5xRgGhkyNKJfVe0bVTHkTQB2fZbJGbIuKGDU40ymhuq2ibB1kUVjK29iuuJ+Y
Oyq6csRg6Qgcwglf+DihmTRzQOGvKb2g3bkpct++XwL84yWIbGtTkvcw0IsYlRyskksH2GL7BWYs
7v+8nez5EBOSZSKuctlfw3wm6TxEo34inbb0d6S4xG/XZpvaeLjsrk6c1YSmAodscDDY3jv7oCM4
p1DI7HBGJhTEn6ntSCNSTZNuH31CmD8LkoALJx0J7C6WDBTv0wH+4y6SCGmbDNNvCOrKc/SpaIZs
RRvR9LgRwjU/PLEyfQZBu+jf+cAF9gRVAasTMStebobIDP1Jx2jvOMqs4ZBRu7KBR4uzHZgLJInU
hQEQVOGjMa1THLE7iPJhpItT/rJp9dBs9DkaNPAPK0BeRiyI9S9t0hZnY+cpirfRUghc5wL7XZ8q
UVyWDrf0oXA4xTyLcMR4lMAd1Tcz+EAKhQXR4+JiANbXJbEdsU88NoYfxs2dLcFrNov8OyMkJE+M
/TyWNlmmQFTyJh0OQEpUS8BxaNdC03qmN5csSHKhlIUDzCwNfH5mf6wbvR1WbLlJmzHf9fmtDvlS
MkNg7dPRPV4ctmJ0p9nccDQRtwQGNqWEAlrOZjh3ZrWNIHPZtDMAj2ZmUOB5TGXYg6MNTc8+syQx
DiHt2uqr5zTerFw5ICUKlX1DFzs1a1xfQR6Rz2HzxhW3Wp1B2elLmtLedrNlBpmkJ9WdUg068m9Z
U9AFdMh9epe3hXK3cet24mAbl6ZMIN4LntRSMPog87maE6DA2Mxqvule5tWCCy9/CUvI+3kp+MSo
ymAkBf/F7n5xBub6reMAzA8RtKE7royFj8hzkh+eL86WAeb6L+Fm43PQ1jwiul/ZUgyKKW8fGYCw
M+PUtDY9eNt8m+uJKy02NMwmcNX/u2OuAJ0ytbEZ1Rj7+WWF5MGwKQ9i5Vrx4psEet8fwI8ILjlo
t98F8wELk2eWM4mQDLi2XlO3n4HR2QUFLrF24N18mmFdg9LMojhrVEN4QMxnZ5I2O6BvzNB8e8H8
yAQ/Dt7jwDeXnmzrfI0BBv/BOk+mOo3cnA1P01a2ev1IVxhBhdoOkz0D1xFi5VPkAMTY41Zrml2c
C25cJQNyKlTKTL2mmG+DHb4rsnuRMNYnv2DwJkLYBRiB2cfwNaW6uhLuw9iHNxXuBTYo/oZ5ZzFx
daT5VY4Snx5uGajIwGv9b9sujUeoihG5dw4Ll68Gg1dZXlpaZME5OA18HyKkVGtQe7JelAFRb8wI
M5XREI74C5dmjvZ1RBXqAdI1pmA7mmN1n7vgJLZASynuguJbXAUUAnMG7M8YgMabYQDHi1GS2Gd4
4STKZhtZFvFBO/A42eoRe+MGkcDQ79bmNmIEP53G+kwzo2Ohe2rsiXOTEU14g64o3q2+ISqoOEJ5
j7ZAcN/Zoknkkz+AK4EQtwJN5pR4AkHPtSgJxPR0g2pREFTp8Pb47kwYkINa/hiNKdARbA8elmxy
pXuQMvwaZma2vuOuMk+3uAM/sGqtM+LWavHTouDmxPTH21P4N4JnpyKrOwdYoOmb7wfYT0R4OHVr
YtLixctyjszRpKmeizCLfceVsK68J0Tz8TD7T74zcUGsdYqfO4WaxvSuGivvkX2IU6SP9VfBumzI
eZjKkd2G598k5zaRVnydQ0P9Tj4iZNwSLEfQMPCdxVtm+s7nTIZiZxgfMipuM6JzwbQGfljnieTN
qA/eW59azfiWpyF0tSzE/lvSiHgmBroeQ+i34FyJA4p1lK7TGsAijKQ/OdbBcrsMtfdm4iwUH6oi
PHENEOdeGBfkhyrM2IeDAAbhJnez0jvr0IZVIHD18u3GITbmaKnH58wTjPhtkzj7eZ7aiU8/gmgG
xIPUDH7JaXrv9Ao/jBrEKgxMi/GPHg05nPaI2JP4mEYjtwyZC75lU6xJImBXT1WMse6gxxZwjUfD
hMuLVUTUbsC5ISt8yBgrBO8MiWg5AKMARNlYBFV2yInyhI+iwdacePqFgBQ7u+CDyl966t3Wlqdp
Be+MevkXEUagiK3vcyqpIdwd+3rBIp+FeLgvFEqaU178l73zqCXApd1gsCMt5HesINRdnintI5Fo
oXLQa+zTUXsfg5zT3Ciz7jJiP+BKkDvBY4EY0QHW8N0P7bjxfaT65NUxymCEc6FVrFnHfkKvr7Nv
7Wm6duVklcGGiEfLEj45YV0hMOf+Q9AtTrNpNeLAOTJW+IjVg+aZgiPNyxiDutn2g7ICqlvYPThB
ReGRZCrJcip3UM9ysmXYPaoZA67yQ2d8Xhg/wkbpetj3qu2cCSCQF2BXPflRgc1K5bq9hTjO+gcx
T3w4ECLSvRI4lA49M17vnjzhYB2EcdIJKSsbMCF5MLnp2urEJ6GaMWJOXahs29TT+v4AOKAwmAax
EW83g/mDdDloNtmMcguchkdF+830JekMoVKnSPFPhAW5eGqth8La0JeL8vH/bnOAWeRxIprwsg2I
KOeXaWv9MJQlJhUiia69ZwZRGRBHQ0NvHiUXf+Ogt/pzPfgsu2Ta0EemWnK8rgHgwM6qB56NjCQO
i3Ialiw5FvyGmV3v6lYVl0tMP1a3CxnOL+cA8f6nnXqMv02HNn6YstTxty75pnc1D1BT4N079d+w
ySrGrlTTqndFtoSfyJfERA+uX5TAA4Rpei4zz6YEsLfq8CBmqXtcXinuw21Ept1crKRr2JYAQHX4
Ron8ktIoI+lh2nSNoixGpC2o4JwrKMNJVDqneZsjEHzYWHD8PVo5+YrvyZnD4iulz48BLBNbWjv9
xCT6XGJ3F5cisAbUU0PVRv5gGncNp08JiIvLFKtO5Dtc3z4jGHdxi2MKXppOUkMw3+AO5MFhxI/G
l3O9zS9kLQEElM2Y8lHSPU4xUkwV63IybdY2cI9oIhofITRg1ZD2mpibWSDHI6TH4hWqHaaQwFhY
mrx58HiXsVIklxQhYKK9qGWwYHNcnW51z+l0X+MNE89e3mHrYp6JDO+xOP0qybESgcqkj+zuy754
qZjCl68WjQXTp0/89L0mLbrwwLUjqAYaNLBbZr3+oyt7ctkz0zZ2GFNReMxitkAx+FfqsRsBF88F
lrGz33gDRaJ8NW373keL7QebtR25sbeKAL29hQAXcNpu+wFJGecDhFswBPFb1A3GYZDj6iW/8Cy4
D2VcjV17R/iU58uXLC+cbfQYYEpHyo5pyeNMAky9qvGr7kpwqQcbA+QvPHeUMbVG6HPmMWwqiJbG
hfuag3yuPuswpLgXXGZ2qxPfQoHVpI2Eq/1LH4jJKU+ea6gFoPyH6dE+rtQSn91mskBd1plbfmnP
1urAHThMv3FVMYymDd5tnivZefFbwWo1fhStYlCCet75EE07bHnyLSmg+0AEXA+rQW/z50ea++0/
pmShZzhTdA0TD72gkv7rB64SwBUMdkVQGq63QGBMh1z7L31LCI6degCzzDw5TGYg34HoqHhQXfm7
z6ChXHmKJpPimaqp5NoGBUfXC8r4On6MpUN5hy5ChyabMEYBSB3KlB/6qQ8A8vS9Ht+wShTWTASA
58fa4krJ1hgOLKegP+XMXWYED1n7VHMtbcDyNNgzYa+RdKX5hdpQW2+qDFT53IMRcInxiC7OkXtw
eDBbjeG3CKJSETbpjJz0Y+97fkgNEjeDejojsI2pzRqETvDh52Ne+psCA7t6mDmSDNHG8pN++B0A
yxZyu/hzTESjtFCaIEgJTmIHifgY6V2WyDB5cq16zZyA8qTbFpcv5w/eVlIpcQzXYya0tFekIazx
oK0gbvXdks3LKI9FVMmy2/cpKVe5GXK39UE009jwx4Q4zUhJjeZZUncOm6K2+g+S2Lx9FxzOJji7
shjFZ57gst3Y3MgcrEqY4gamLAEShtFhro/c6oY63EdenQq9DdJAowO4BX1iT4tvufU9g/aO9iQS
SiMV7rQc0+hH/Hm4cV5Zwn8igP667ShjaK8Nl037vl7YRC5NMMxAYN2iC17wxyfprcTF2twbylna
w6jliNpnGv0MlKJTO4JKBEoY6MMj3BLpZPaODtl6b7jI+h/Mgb18ErHLRC8y9lw8xB0n2W3MV1Yc
/UYO6qRH5TmfiIRwQJmT/iCwZSkGWp14pOekglMY90n2qMLRxvlXgBBl5qJCldyjRRPt3RpGTySU
O8+3vqiTdrInWNqzeoGQw5+wpX9D50ey5o6/z7LFcg4W1137u2Hc6d6YhmGc1gr4/rRphBe+Iv8Q
YqhQ351nVtVg+KmLokL2LE3vDKw3PBjkmXpWWYZIKOnJFmmpfVsdXw50E+G71ww90r/PgxbiSqsx
eZwph4ZsvRkpgeL4ZML2X6zdEnFI8t1tJtMHZo+uG4Yx+S18ig8jPrfwk9NdPJ0rJZ2vfKR/YWa8
yun7wYa8A0iGv6/Aa95YjvfULzVNAcuED/6G6THPHoAyVc1t6EsXsiTwevUze8uUvpLfxa3Oez1p
PjWHk8ZuTqQDWbB31F2lHIWkxJpFeUbYNYDUIG8dOxPWlHNNCUOcNqVXehUVG8FRnJaeVdTJ49zC
CyKo+tkomJwYjbLEuzRjFXxHZEuzrdPaA04142BZzlLL29lOHv6uFoElCqtTJPk7OXI8YuGjxdWW
lvcKuih4IUrQMWBni25sb/xqgP8mu4XCCfgfvZ97lwGTmGYQxwrNLs/XtyEsK15ZC+Y7NxghEGbg
dSk2LqHgEPHJ+jtkn/KDmbQVA3LQRBjAdpb/MA3M11oHwyHltvPex2n9SL+3PAycAO4c7Lr3ll+E
vyI5Th89VySXKgAICoyU8vQ2MRr+CljUAPZHdhycLOHVJLZpVGRUZsW24swLP2O7jG33raomWIma
AfMkLjrNQcURlW8F+vAPvLH2UxTa9bcqTfLn1bvwQl2veMH9NREOS2P7AsKJbQwTAVepuovvi8rQ
MOwaDO3cIkH+pCNehZF2hX+iUe4V7kpBCq6NIZCbuf1HdHS6cqin3WUxVDRw5qmmH8vpY3/vlcw5
IUmQ9Hml4TucCRFhF+Enl3jzmf5lJY+9mzBPWb2+3L8rKgr4LPm13wZsLUBjXKk/nUTqtzKG48Fp
RsZ3XUQ8/DRVtAbuORrmdLz1rKVYeBGih1yMD6SlUSED7dfb0iqkfb+0KbCMTYVzZXmbOY6JdDvo
pQUTbgBGbXXih39lQyRhl1R+cC0KzdSxbvGVbYsGoGkZSIyU7AhcR1HqxuyjikTyFQuZ30qXeo1t
G6qmOaG7lGTnVJkctVolTmahjX8KM3v0D3T15Oo9EX15wrnJpg7sTP2LKUbjDppDbt+hxcQDItSw
jI++sAqS9vHgnYEGxRMcTFnZm4ohO3soBDpFkM2ZiAKWYqTtM/KNTy+HSNI9eIqS4FcU1LemtGd3
y8yg9HZhUUl9RgsgqEIejJFxNWuAgYQ5CwcxNAqWXchQrtgOWe7c0VQ/7RQMStjnfhGY84I773OA
7yJ3NLyzytStigzxrDF5HQlFFbse/bV+U/6Asak3/Jl/QJrnRLtMrgKW39YbdnTQK+/kF1lg7a3c
dMjmGbHm1V1EiwiFOB4obZqrXXKFZWzqyD3qQA3llQOD4+FPsoqAy4aac37Wf+KF55TFb5R5iA1j
VQK2ZmWjwdXyzNsoCz/cBJ1v/3XhDH1ZmWPBEYld+QUstgdOs+A+RB0tyg8VOLiQiQ4SdRwwnkJT
h39AIBTyDoXZfaOfpOyYVNVVj0gciuAytXPnXaIcn+c+lB5HmUzgvNrP2u3Y8h1ca6hg2vIe8mYU
32b0u+pG5Makb7XurA/Hcpr64supvOcmhTxPSpiWI4gdHuYtrmJUz9UzPTRt59KDTQWB9Yarpv0z
C07gFNZadnwTbcCyN1l6SjlJ4VfF0WOVX7bOw5xTK5c4SJdoqHqfllzF98ix5VvgJJp3kEqkm5qa
Keb+kLA4d2PqKyqdC2DMPvnQJ9P3yaXOuavtrC7M3rAxtG+SS9rF5uIznkJqmQgY4X+IoCM2dvIa
VkSj/xD1qKa7KkYyY4or82g3iaXAVJTEgmcm7hrMPglGc+eWhW7WvHWNU0535F9r85pntUs4uUma
oNgg5+oafyJQ9SOnclpvyRtIefWVRRAzZqZbfWGcyq3XIHUhYowNPUaEvclmboEC0EkYhFXHAglL
vGR2N1V2mAFzz+xlx4rM5w8grx5vqZ2Uxd5JitpC9ZE2dgFrsqI7Ggks75hi/AS+mc6Qs2jUZFZX
Idyo83rVbD8ywimhRybVi8pzDlEZ5JhNlHM7wo7g2eF7Gu4o/0nFx0ju0UxbkD6ppJ0Wb8a77TA+
2zUlxOJXa+F68iskpI4Em4+R+uCD0R5zIQpBTm44xfMbglc4HgziGfAs7OLiSEw5I5gbc4K+I9ZS
qdMyugOG9nqQrLtxlhLYULXKooPxusw79lNoBW/kt/EIb5irjxmtsZF8pxvKoRiH/UjtspHJJPFl
yitBPMVhnmwKzlhUZCqi/HtaHwUgCPrJd7M9xektZMpU7QWxifpET6gpHpXyA37CWGvlPjGbnrGp
iRzawEcjlNZc+ed62qJe1dVbYfqiv7DaleVXEtWWd8jKTLRyh00nI3QW2XX7UBDuE4+Tcub+bqiT
unwge6AW9J1sRi7k3B/ioLB1eOkKdKX3mWZPsUczoOWatz2eD1QFi+oVi6KYQX2yTb8JzLLJvC09
j3r7ZZkLpFs/xUDGZlV5JESJrr4VBJDkj9MllXpcaWXzfl4aPqZdBUPbw2w04zvdySHRao/4URY4
3GI0zv0EmGslpbT6KeHtdQ8lyxBMeEzm/3yqerq9NSYNm78t1ec0qfJFouRkh0IF/bDr0xyDnu8n
zA3lCCuWwd+Mm2OqQ/17KX3F3MlThlRVPvZ0cDBqBTpNaCXfhaNqo3udhN69zgJyZqW25u+OszYn
iKzvyC35E9H4XT0kOVkZdL3NyDqNsVSE4ldLzJQoesnBl3QFc3qGTIS2tjZNFg8N58HV9pKYd5te
G2a8CDHXho1oYCbvmL/uODrjOXazDg58GprhZAvEbRgDMc3YqqEQEJodygFMzJqlhtcHvdSeQh9H
1hwyXx15jWkeitsc1YyOEsbLKGD1qQnpmYQewgSR2Ajcoz23gbDdzwV1uGeYwKrYJJ6xo21rMdvZ
U66hcUK6SGtXiuY0zkeG9BSXl6sMOaALbNG2h2Bj3CKNDyDuiPNLHFYUga2X2g3fqRccjFQtjckN
W8QGyqp4VxEjmH0WVBb0QiQl7lQdE7GtCTQbsMi8wr3wjNXvQ1rMRwbXfr9vyKNm+8UUtndi3bLx
SHF1enDqCEjzMmdigbEXtb+U15r5l8boONDNbo3zn3TMPE5YtQ+Nhk91nE5UlyT38GGc5tk4Czjx
YNaze2bLiF1EmwAgCXKsqXuxwdmtx3vsmqI++RJSDoA8Ol0O0RhyNtRtKcjVtMZK71KL3MQWhb0K
T4nVzjX5tIZayU2QDkFyhS6fYWzo+zrBseDF30T/PQFSdkyu2QjH8p6rWrTchWPf+Q/QEZceiCYk
n520LP9LAanlytumnHCcWhf5KZ+RrWhcNNn6T9L2PsMkfeHF6j/jkHgfT/uQ/27iPEgeAACE+ZnW
u3Y5lFqqZyA+47SnYYksECvkWL8tzESxDpEwzsmXs3ocVetP3EOoVeWLkBlILVh8zZW4cFRd/TLN
Jj4RPAL4r7uOGV9YRT7sLN3vF34MxRpgfK1db4GpefPXTDgcJ7z5B76xdnnD5hSKHeUUVcNDpOcv
bFMUWvp14oCbtxjsPg59K5tbNvpjdmuDnFLFhRhmvQ+XqgeeyVH2DxwpzPZV2bdfi2zGYR9R/jzw
i6UlL9riVkTSh2U++F3iqX07BzBsCjpF3VdXgkv56zQ29ldU1Gx8XCgqmXfW4LnNUbfMqo5BwY61
Ya3sKVyZ3SDY1aIcFbPnoaL6vGY1OdDQ0bzks+j+EfqGDUjgz3+IND4kfG89dvrRB85/zrDyjCcr
sNJkNzBD7f+WzNQhzCdI36BKxjY6uky2nR1eeqjsxazC17i3cGwKQBzFZSitrjqjtLf2DuHYGg44
sZgGSpnUza0kinGS9BAGHOLBxuC7JCg0CsRXEOA/TpNCHAIkdu+idB/noKz7L1n2BUaTIfgMGppL
20roozSV9Ta4OsCoAmj9uUjn5kHSgsH7Dv9uzytBXU6o6p+O0t2VguZgxCuiyOKor8RT01jxl2EN
PCxYzC/SHpr6kfODc+9FlvKOrsq5rLkgM3/KNgmx3S3mQkTbB4kopl2L8PrCciaOaWI55Z5svr8H
lVseIS3MT81gu4THKgB9rvG/mdENL01CtfuZQJb8M7MaX0NnYpzQRcsnjFUYr3Wg9JYoE1NJQ/Hl
KWuhIR3sfvIku4et3F1TJealTib/Ygwh623eDBhQU8TlJws8iwvVNPOP+KHSfeVQMgqA2z9QEYGt
pgyHC17W3uaK3vjpPfjnPj1XwlM8DdQ0bnsLll+TpdE5MctMfyZWvw152vR3m2UAXcfG5cpspXi8
N+DM8cpL4yY4L3h5BvpZkXeZr3bjO8ziRNNFmxBCt3xHjKday/Y5YrRDxdGcwsZgIkDVnyb7dDfR
eaGbDaHX/i/dYwqMtIHTD3PBNncWkwSzk+gQZIazfP4fZ2ey3LbStOlb+eKsG9GFGejorxckRUqi
JMqy5GmDkOxjzPOMq+8H59/IdQQighs7QgsUUajMqsp8B+xCy2zicFePJiQi1EzaPSTVEalxXT1R
1nfvghjeM5TB6bvdj/oLvq3AG7heGshKwlQ5MsdBeIOXXgT9jiYiaVXhWaLUxPcBBqe4RjhxPhtR
7WvornU5kgBNjKQRC9Gvr9Hcmfq7MdOjfIscDWwNdFxpKt2IITJc7rlYgB1Q8NUfUStBzbRLyoPa
19URHTr9APUIWQEUub7EJQYdGIJUe0789ZOfZFV9cEIXdYuKixtZ2DGa6qjFQHGpooCt2Oiho9AQ
yREC2GVdPFJ5QGpE2+Gvh35WoRpWD7IZLsMXP0Eluyz79HM+1to9db0Kdjg6Nl/6qcwxLCsd2oEO
EGaV7ojVZfm1Ay/LvUowHEZhE3kTbNw7SnQbLesLNm7PRY0eS2A+IdAXusB4fnhXfjFF9+1c7WEX
GKgpM2uoaqEk8Qn93+G6KtT+G81V1AAnT7yGGEjceMZoXsNnym6gDEXjle3DR9v1yaTENwaH5vSH
UqLPuNezuAdviU2osRWFW6HXyq2PW0HWqdGVH9EwuwYYj5tT5KSI4VNUTFXHQtMyq2DddqGu4LVa
9jlfu+FWh3vlNBzCKu5qANjh5B3hFkzui+tgsPRckm85Fpg1bppj5HjJHVr1LW4t9N83qFfiECNs
x9ypThG+RazNo+03xhFMNcrWlW4+gtwaOJjxtyLvEuCdpQqNuSijrY6g369eJVDdrCrHa92am8kV
ihAYpMJs5MY/eBM21UCdD101QZot8NHyTnmBCBe6OJH/G/3V+jEzqHjt8jSsbrtm+IzgTGQ8iCSC
CDKQ33Fk0KcQmSe0inaRgb/UvkGRFyUEKiA9GndKV98Cr1PrZAMvAppxWGQToarTwQkR0qW7276M
Cs0nNgQVwcDwEKFiomIF6GL9G0Dk50jkncCDT8qwUwBWtodJV2JuhopZuOkziE81bHZpLUyn3iNH
iM8qdD3gKH2TP9o1tJQ+U0oUJPFXRBvsKm24Aze7UJ0U00A0rDaKeqdwTW/zO4yNp+QFO2Sl+Dr2
dcevKhrNGG5NtaYHelOVNg2enYMeSPUK0LGr4KnhdUwfoffhjhHksL79nUn1el5ylt3QokLZcdwq
ruE+OdhocC5AMUIZby327Phv2p6jjTY0GBqj5A6B5++TV5q6dvPXf/73//u/P4f/4/9NlQ/xtTz7
T9amjwB3m/q/f1l//af4n7/e/PrvXwpmB7ZhAbk1+PvP16eQ+/F//1L/l0GlHGMhN0bvKVCfZwbx
Ji7iZwP9uxcojC/nR1HFwjD6n8PQKaHnq4bKTxo96pVA9mtXDc1nChR0cvUMSSinrYGcjC7E2wyI
Ii7L54c2F0bW/hy550iGhjcvmGexeQ2lxgW1V3W3he2XK0MszaH65xApmu2xktrBm49umAoKfIt6
gAdQiuZtWNDSPP8mS8PMc/vuUyEdluFYwRzaCpBEYL1baL81yjSWusv9VNleNIzm/jmMNbQV/Ox8
ONIgjxCkz+9QuaBVgzYgN9WVQWwe9sGy05w/B0nQLkCANPB+Tq537SoKZhS9TnW3eaBFyf7lZrfn
32bh82vzD3g3aX3VDTjyDMFJK0vYjj2hG58cdOjiTwUecSBsz48zx8tHLzR/tHfj1Lhy92nVIfRM
CQaCDVVTuPJfL3v4/HLvHj5wtO1Mypxv+MpQrNY67KxpyTi/Lnu8nAOKAcdLEu4LRjFjgS5dj7Mf
WSv6cdnzpYVrcj/DQG/SX1VqqieK2i1QCr1Fu/f88xcCQ5VWLA7e0dwnSF9jGtzzpTrbZnmI7Etc
3pZkt5U1u7CUVGnNwuW0auyMzFNMY3ELwMLc0LgoD5g7Hy57EWmx+gCoudhl2asNIgoFJVhutaW7
26hQf8SFkly2VlVprfozSaZC8/QkCtS2NqKoYYNEIjBXvsfSREnL1Zk0SCsQPl/hPzyhl2vsEd3f
Q9pVV+ZpaQBpwbajmjU5JIQTEkRP8zVkWzZQ7FW7aO/Of4n5m34Qzqq0XwUAt3yks7PXLADSGon4
l64mY4fRkoWTZjUaV7CqAUgDrD+dH3H+xh+NqP0Z4/D4BJo9U/rmVNZT7Yvfoz7hEBZjX6b5lO0i
SjznR1qaPXm7giSPnhIUm95pZr+b2bDKph4D0OPl/AhL7yIFfDWGbcQNK31DnRZUaIau+FCGIDmB
5u6gASKqNgzxyussZF4hRT/NxizsdRtXDMWEc+UXNu4AmC9Aqjj/NksDSHHfD65fgRAJ3lQ3exos
ODd2hFL0ZQ+XQl6jDzNrcvpvwdAom2EC+6MUfriy+y39dCnSoXIAIfcHcdI4xXZXiP0E9UvUeFl3
WagLKdT9dAwxGWuVVxO7cPYMrcdamA286buH8xO0sFqFFOua185iDRo+jfgqDTvB59D3aK8BJhio
PQy788MszZQU8IgAd1nQtsPJT1CUvG1h/cFH8JUpXjloLw0gxTd0sdEeunY8WU3/QOUg3FNy7Pfn
f/3SJEkhXQ+QsLQm1f5na0pbzFSadmaDQoMOVsJgaQwpqGniB2GB6dFJAByaeZffS6F+xQc6Wsnq
H8+QcKVAptKutBV48ZOFZXl1XVL9AhifBtQoL5klmFN/pliYk4riRhUtUUglm7k2DaVB9NspU6KV
ZfTPHvrvNA7H/M8xQqGaheF0LFf6wf6pHpKh/wIXIusfB0cfwNuPVdClKLPUTnGfplmafcV8kvY+
ja4cEaCxdlT7m4vvQ/cmOIwP2a4TaHZ+RQNqmsRGdVBXzFZmZGnKpfwQDpbCo+eNVCTAsdFEPXZh
ZVydn++lp88r6d2xFe+5svY6kb6qRnuX4suGXgs8jMsePg/67uFY+wyJR4fjRH8Hueq0Q4U/o2S6
dqlb+vFSQhBhp6EppRqntugfoMZp9wC1/PvLfrz2549XxrrJx7Gi3xiG6J3RvdY3rtfgjXj++R/H
Konxz+f3YMMoP6Dj5o+Dq90ZYashPK9hOYBknFLDPzo/zhyaH612KSeEPv5YyNlqt3VQ0CejPgqX
/C5GKYtLdnbMYUkCcb6r6rWrysKLOVKOoF6q+zWCOyev6rj/2gLKUKXcqG07rqTShe/uSEki753O
jGlsnAzauXtrMtF7cKzn8/O19POl7FA2oeUYwBBPos+zXtAep21BHTSrEY2FXFwWx5WB5i/wwZdx
pMjOIkFuGUfIHVBtEvgCetgiH5qGmNi7R0BHYfyExQeV912lxG57ouUGW3CbT6WlPs6O8V2/c1sY
KNdTNdXecxvUonPvbT+HIQjL0wiLgxs6tvqpi4ApfK7Yg7STMMzZag1BjREAhe9b+WlUgDXTykJz
H7GugrJoAoYW6+y3LFPMVx9I2Cm14AXv84Ap36CnN4ZPdufZ6Y8B/GA7bbk71mi2oPGauwcTIS37
c1cKv77HY1kX0dZ0o7T4RM8hVR9CVGmTvR4iG/fbcdU2enV0jbqe55lm/asvQxdRYwWGifvdh88K
fp5bSmboB8TFAHbeYCNSas3KNWIhPhwpAyJGZ0yFH0w/kx693oCuFIrYn6tGqAdbh4QDfOuXH3o0
xJtSrCzgeaF+9OWlxFgHaA+A5p+oeGgww2L85Kobo+isH+XQTGa3M5EIom8NKgLnRBfBbH13ftEt
hY6UMgHWYo1Y+tZtOOKq0fedDvHIbK/OP30pdqSciS1m0KOiN2E8ZDo3INymB6Op9ZsB2lS1ks/U
+WEfTZ6UOMeiHm1MNLVbePPXWl73G6unB+91nwzLvKm79KdvOdc0h19GS90qlYkTQ7BWqtTMeZiP
hpfyaW5PAGTzUvkRisnxbtGCi+tnHEcCJblyDAVsdlnXEKCttEe1wgMEa2wSM86ccIOc+oi+FKrf
d3ibQkFS0OPHgdkiC+wsdNpxsx3QaXpBD2wab/3Kd6EPt5kdHlPUDkb7pY/ScIwOY5Uj0ZM3KGa+
hGMaYYaE4xbQFJTq4p+uD4rltgpgtIHiQOF0Zp+6WIkJqIYdfCy6HtXN7OeCOEir8TsQ9zB7/Qo1
rw6Iapvh6I5ReYg2sjbYbvYJYWbRPNHQmvp7BOS5RpTV0I9vscp++DAhu1q+OEikTN/wlFPHeyep
8TSsQ42sg/ir05vmJqmCrHa2EbAM5TRWjqZ8xmfKNJ6gNvj9lddEsf4pV3v8iaqs0T7DhEPuaEKK
GlNnkWrqM7Q/lE0DYIHqndsngfuCbAtKt62ATAGXt8Ju0LTGia4VqtONc2Pxb3nQsdWxdoXjYkhK
k6etDiYASZ9eowFfKQNYFD3YQpup5dS64UPS27vxa2WMUULWAPdZuTeTqarC1e9gp3XQeZIc14AM
vR3/rnNqpGgBI2gG5n1a7iob3sSs33AFAYwJ8tqC+NuR25wbNBXj8R6SZpfdZYgEp9Ai+8Y7QEiK
899TYXdOeGVEfVcdEthjj1U2O+Hi7gmNy685cYttY9caZVhE5TLvLStHYX4SoOCBQ3rI/Dh7PWlj
zGThZeDRh92gAVu9z+wufrYNeFufzL5PfSAuNNG6xy4wERDbQvlwZsVgDDSyn2WXcivxcpvWnd24
Lphuc9D8T5DLTf129N3ojXXUeoem9W1xAvZhAZ5mdXZ6/R0kQWZ8jYI0mg7oJ9v9dkSxtg1ArbsF
BH8/14znJsfTEYUYYLQ7zMO8+KprQ00cnB7g9g2tOzSIaGXTn6Qu0VR3kwZhT90kKCjEMdi4AF5s
NdJSGtqs7rZe4OOsEWEIAwUGv2DAPSIeP+vYyjrfkG6zYOeg5IYgLeQt65qiJjGXwmvMv/o2uI1d
hgQfun0+8NirDNkk/boH4lzvLT2vALnk3BaugKHV5r7UFbRrUKYpopvZMs25dYFK4eUSuRkQp9Ao
qoNFA067MjE4KY9JFaIP47thwjXPh5vBZt1/onAYhEitW+W8oJoOodrBj+32Fgg5vkGwqwRLGN9Z
NzugSmEV9wC6ZkIRXWgAvDttUEzwStqEjDqrrtCeMKXJ+0+2aukYOxmZ21KnCL2gbrcBKMoXp6p7
/gKPjr7hRrM7V2FKaMrt1QzoTQL/M7m3Tc0rXmKzMN1dVLZu+5CnwOQ+zxBzFwwhQqMntAlyDcsx
XHfQnBmy6ACP069+QNMvYkR3xyDtf+PUngTPKfi26Vb06NBvQttJzIOJ97ly5TPB2g7FOT06YLrh
o5wsMGx983UDmiwhZYXosaDODesCVsfBN3rfu44xfcluzClhRSEgBkPIxUdLuUV+zMaNvUBfEpXw
BMOCW1rGuvLY2gZWKogkZUW4pxaMgIuloIH0DAA3BKFQac6Ll+gdODlgyiHN63a2VcY5s96pqgiG
bzytBdxkNMBCnH0X+NzCULqdkrUS7MJWbEvn5N5GjhVhg+qUTj29Nmh9mDjMeLvf5zfjpedLp+TS
AjKTNkJ5xqKnao4Q41m72oA5w0WVK2FLJ2VftaK6Hxz1ZNYWwr8Y/UXaLX5YuK2cf4N/Srkf7LW2
dEKOyz6xOUmkR4GIygaSpb/1w1l9mVXj5nd1G1wbhpLiiAKMPO/tX3gIXQdRflRM5/r8b1g40tjz
39/dYQ0vFiUb/XAyVAoSVHHwPIpUf9u0w4VFFXv+gO+GKFstrGGNTac29N0X8rqT7Nh9YGOef4V5
tj6aRenMx6bvJlUbdScL8VEO+QGkwsTpd6loy5sBgaHzwywcpG3p8AebRo0MP0yPjpo0G2SkX5wk
fyzr4Nd8HqO3ToUTpRiNc8r5AZc+jXQQzP0WPA6VTeDzpXNl2eQMrQFVG6VIpZ0fYmnqpMNeiKST
Bke4O02TA0M0xfuuSdp9hKKli2HLygeaA+aDD2RJmQDQBwiYIB+eEaHscK7zoJcgG+DgLVT5n/zE
RmHTfjz/RgtZwZKyguGkAeo6cXtyuiZHI9kyDW0OXkfo7cp3WVgIlpQXUt4C7ZdK3AoRnnw0np3c
QF6Frj72V7cig5nbAoGGi/jz/DstLARLShN5A7azbkV3KisvuspHhOVQ0EUmfHBXikEL4AhhSWmg
xtrIKxo7ARfKhaONCu8KlZxb1O8QdQ0QUzeBUOLsgo9KgHwAB9iVtbE0mVJyiFG1Q4/S6h44vrnp
XkcAq4TrqGSFcV3nuUGrk8v+xB3SR4EJx0Yj2RSGUqnOyg9YWjD6n9kJjgyy1GjVQNrFHPDgoeMR
3OhoR621VxbnVkocmJ6FWWwP6i0aNFdj2D+00IFabPQQt0BRiPscJhkbqM9bpBDXGqxL8yolD6qG
3YSOYXL0WaQpHHfUsjyx1VzWDYLNz6im30cuw7lZ8Ov8Ml0KczmZoLrVNuM8k7bKHa7DohXK50CP
2opM9Yeez27SSuejqHx+wIVPZ0p5BWk6BTqRo9IqmSVe8D9pZhueEADRZQNIySS0FdwHRNY+t1SR
lc2MEaXspKIhdNnzpUwy2/BSmx4nApvf7FWOuuMGp648fWEJmFLaKC0Dzq5njSeQFYHtbEpo3/F1
16KzEaDn1WFwgzN85KKu2/eV+S3McOMLNxEYvPKy04UppRUnQhq+j+3u1NfYso9GYYJMy7qt6mr5
7vwcLiRHc14c704XvdBRznKmnjpzUqE+B1yvUCgemFPV/YLl7BW/zw+0sLxNKVFA31eNVk3bkzfg
XyQU3BUxCHYgGqDcSo0iOap2162cPZcGk3IGzvXd4KdqemwLN8EWun8IOfaVZRrBR80e0clZGWhp
+qQ84ZeJnomCvcWJCvBplrv1QCWi0WHVK2tgKf+ZUl6IYx3N0yYUt7DGgw2aVt9Gcp1liRP1BYy3
AijsVbibYvdehZlw/mst5AZDyg1Q0ahcwc8+gay1xu0MZNS3AdDWaWWAOQd8cKgxpNwAlx3NaezV
j/Xc0RAGN1K+EApwEP7RMe4C6w49wHZ/2etImSKFFCGMrgyPdMssfwtFIBxgXFX29/PPn3PCR28j
5Yq+tKLOBph6ymN14o7uIkPoaButNSks9BoClt0+cyY/W+tSfjR9EIRcKZqcEZtiHUXOvYOSiZFi
ZjZGfCaj+5QH3d7mCr5BbvTp/Nt9tMjnwaRoshDyc2PTNo41SGUEBFX/S9yZ+nZCdvPl/BAfrbd5
CCmOrAD0D3UfscfgZNynAThw6DMrwJyl3y9FEA1iy0PdEkE4xW+uuA6UOzeipqpaiEGe//0LQ8hd
rXRAHpVGHQfZdFYGdsHGWDbZZugRkDg/xMIUyW2t1vApTLb2dERKNMeJYsx/mk2xFiFLLyBFiGag
QKo59XSkGujcoI8ZHvPO+145qyifpRGkGNEcPwS7Pah7fwzi3dhAF0AHMLxJqFcdLpuieeh3m5kX
6J3d99F0LFNMmu5yB47QpyangHdBHmGZOtJuKaYGTnyFNwSHUoxBkVnuJqNe2Us+SiLzw6WYDs1R
xYzCQX/C6MId/KH5yoBjOaW16qin3trBZmkhSeGcJqhqcKFT9x72ZygqQI7iRDFWf5//CEvfWQpl
Df2A0YpdvjPYQUE8wJf2w62y2kFe+v1SOFtKGohJ5SsbutLv4tHuT5PhD18u+vly3Q01QMMtEGne
91Fe7z0q0PvOn15dbzRX8FALv9+Wtj4MHycLsgDOQWKElmaPzrEr42klBhZ2BrnsNhYz1NjvvaNR
q79Hy/wbFswrfiEPnl/0MGz1W8iB8eayyZJiGupOK4xgGo+FOqFo6/ZTkI0bw25ngn7T2oq3MtBC
bMh1NrrQCIJkmLP7nv8DzQRlbyWQqBK/+zxolbXS7F2aOym8a8PQkNwbvGNudN9E/NPPMgeOWLZD
x3mvQvzAshtzwfNzN2dW+cxAuNtSuJcN1iDpWPeHuJyrl0qGqG7zuVf1oytSzOouAfjN40jhPnqp
3haJBVtRKJl2NCJTg0Kq9zcu7JaVRbe0pKWYp6QScMjJtH2ooGOoW/D9elNbOSouPVyKd2B93tyD
149i1Jx7HJYxZysSJ3g8/x0+uucxP3J5Dd/u1tNMFDpnncLbNhbjlQDghaYU6ry0M3e0rIGku91R
EavFyYX1LNfZLLJkDU1Lg45c39dOOt6GZhTue2zjMtxXV46lC6lYLrXlRRHZbWdoe52bJHLb9vR3
a8AjFjaCPJcdS+TqWg9dUCCmPh49KFQvuR2PN4juQJA//3UWPr5cWRu7qUbNOkMVyQcjsqntFKli
JVTgtl02gBTzuBKwoSfGeGzNlqoY7C8Y0Tj8RT8ve74U5lirpnNDVz+OqKptx9xE5w/Rv0/nn760
jqTgpjtqZmhZ6EdQ7f4ezGtCp5JyGI0yGNq++vv8MEsLSYpvrUJgQ6iJtvfx+cDzK/tJGbVELoNa
6vkRlr6zFOQ+DrdaHxb60WvbN9qg41WHnsD+oofLla42wxioglF9TL10euiNMP6NT1t5c9nTpf0c
yT8n84F9H70k/0K6xY7b9fzr8w9fmHlz3j3eHWmB4RjIUgf6MY+8+9SCgFFaJf6veqmvbHpLI8xL
690IZeXmalqj1T+PgBCwf1105o/BATRx/hUWPq1cxfJtWzGwbyN/l52OlwrH/ZJe7GULRy5gxT72
Lfqs8pJi5LTVQlp9us+2fdlvl6K3RMEKTTxXO1p1VsGstcNvqrbKUVmaGSl6NZBJQ6gO2r6dnSNp
vae22Cq4Zbork7Owt/2DUnr3bX22ZHyrC5eF3z2kuv51zMZZ7Sy4btEmRc7cQWcXB1jVW2sgLa0m
KY7TktIEjBuXUg6CJaBl9O4mn7iAb7rIXrspLQwiV6faKLT6uZOMZFwa65uw6e3rMFVzSjo0XM5/
+aUx5KgWOsKSlWMdSjqJ29xhSQGMa6/0CZXD80MsnAANKbbbycjGAXuIvcUx1ghVnSulxcaW21WA
pgkv1YGUXKsfLI0mxXmvYQPjTRwGLJ4OSusrsEEa5rHxZAYDxtkeJmHn32th1RnzlL5bdU6Caz2i
yO7RB7F5FC4YIjydTRSBk6c4MZ/aBsl1q1UynHqNlUPi/BYfnKYNaRvHebJQqyRzKcC01mM6NXm8
wwF93IdDX2IYJRpxWb40pJQQldbYsibUfRghDLnxVcAneABM5d2ADvOX81O49DpSZpjBT10KrG1f
dtnwilb/9IAXj14de9ra4X1vpObKCWIhBxnS1m7llYMRiS72kRE4d37lodBqK9/Ov8bSw6VsgAWk
RuOaUgPQYfdWw2MTpXB0Ec8/fWFF6/P6e7fO4tYBhi9YZ0irVWiQa0n4iE9CjcugFoinVJQ5WtWK
hmXL+QEXcoIu5QQNVm3el3yVts+/j1pONwET6qOtj/nL+REWJkyXUoJmaFUVBRRPYlOPG+RBdPXz
0Lj4SFz2fCkJoJve5V1eukfHDIovTm1HvyNkdA7nn740P1Lga0Os4SSqu4BIMQY9oKP0E4EEUCTV
MF74AvPEvfvmLcrMnYO6xh7JPYSD0HZAyHsYVzLX0vRLsY10XBeLdpr2ZWGjEhe5DtqoCOJfFmu6
FNVYvdSjiojcnlAWYpeH+Kl8nWg01yu5aen3S8GM9i/wqsRxjl4dI1gVg47bVE7SriTZD7lR3JV1
KZ4tTAHxPelnGkKrnjSveXP8wN14tvED7b1+5zna57FpPtPHucI/Eova7OA6yK2hWDpulKnb44P3
NP9/fsEtvK+sdDDaFuqBxcTvwcwQX7NK5KiQrqIrlh4vxbuDwmWbsPMf4dvgWxQE9QYu2xobfWGb
lIUNHLeD7hxq9tEysnRvQfmbQZEwSlLcD0zUu5v8rpueM69eIwAu7CqaFP34brgxgGQNFRIjerWM
4JfncPr7x4xFAaC3kpc/BOaxTDQpD1ie2wcoNmB0yrHTa8N6B2RdbFBsuocZouPlYPwYE/MZxwrQ
22EXHTqKlJAT70Cor7Eoll52/qjvMkWKmF6dmJ2+r0cCoIxCQjmd8p/TMOvGRWp0iXDE/LZS0qgL
UaO1Uk6HUdO/tmaXbzM/XEOxLS1BOWUgBoVTEbI5uP9wdPecBo02rN125wNoIWNrcsKop66OCvzu
gZq3NV6a2fcyRrkACuGP8yMsfQYpZWBBOKlhNDOXEKg/CNX5PnYcAyIXjFdQXtKH5xvIAhIK235b
dkg1b2hKhuhNIoIzZD91Ry9XZmrhPWTtCAsIvIFSLe9hOHGOLZKOp2rm3fdm54Gtjlema+GDqNIB
wLELPJmqebpaFMK3KGRdD5W4i2zQR+c/yMKK+ie3v4+LQlSuVc2ffM7foYdUJreMNTTp0tOl0M/d
idZM28yfu/EAkeqActTJXJmdpafPf3/32zXEohCo9Xh6GFrpfTw0dIxbf42+s/R4KZIRVsU6DicQ
thMFGxDO2t4O3tXK7r+0gqRQ1vD19rQOMzxcgc0NtTpkvvMesabskT7u1fmvu3AmVqWALsfME1mS
Gvsxtn6MKfbUuLI/gd78FCfKdxgdK+MsvYwU1shtK4PdzOMU9X0Zd1cIxb2UQ3nfIEdx2WlM1oWw
sCcVuNsaew285pVXwiOsGuXL+YlaeAEh7e1tLXy1SEZjnxvTKwZwP+ebcJeFJ73od5cNIcVymqL1
GzYTcwQpyOtRVqDufwePp8CisH47P8jCmhXz+70LCWywtRY8E5ZywkM2bu7X57W3MklLD5eiGTJQ
P+ELa+z9qsGWx3V+OSjQrkzP0sPnv7/75aleKVBOKmMfIhi3CYP0e3RxbUVIoYxYetoqGDLsS6e4
qzwkJYf8kU7hc9lVb1jNXyItwsYjpKDuJ8DKKZ63+xaRFBx/x9eCfv2FASAFs+GQShH1YQFhz7wR
rfGk4v194cOlCNaEZiKdL8AkezPVzJgoC5nZZZn6X1IQBtTROJ9ihVJTyNPRTZ22FMnXtAM+TnP/
EoJoA3gdGBsSvWb/yRq5AIo0fvb94BpX3K3drO5n80r/d13pX2oQMH4UHM5I2hgjY1AiFBzZoBLu
orG9qEYiXCmA/VlAdepGHfun5DnOUzTVk7y76CMLVwrgtsI7qgfJynV5zLeeUUTXOsyE6/O5Z2ly
pAimLed78MxmO0sUHEZI9qnF4bFq1oD1SwPIURyXA2qpE/qTWYHFbGj+GKc0v4PqqRzOv8LSQpLi
d+xbPQwzSyfEnMee9F+X/c5IhtcYsQvQyysQtI9z3b/kHCxcFboJ0uSe1t8XJNEFSnmAGM6/w9LD
pUjOIxMp/FIjS888KMwG5iMXKfX80xe+gQxt600L0UyTXbj2Uvzuqeo7DZavUzLeVB02dlfnh1l4
CRneFoYmjr+1oe+1wuy3ZYSzCq4Sv84/fOkdpJ3YUiDuDcZg7J1gdO80jHQ/9SX4+iGqzIuO1UKW
awjjslaLdkDZCDLldnQDfVMLZ4VgsjQ583u92yrjYMAiV7T63jOhlrRl2kI5zH6en5ylh89/f/fw
1NSDiX2Gh8OdRtymMmfVodfLHi5FcG2PiDPXHTNv5Sh9+DpGPtkaKmjpl0vBiwi757YD+WdE8PAq
Rld6OyphtbIiF1KDI+2+o5XUJZOh7+NaQdUYVyg8Yrh5zyajnzyOEV2n9ytjLb2JFMJWFRttpzfG
3gPp9CCcqX4qi3JtbS4sfxnT5iLmHJuDqu+Rl61ngjIXM43TdG8G6u6i7yyD2gQdcIRoyaNpQ5nC
6mgt4WKsXxZcMqgt7BA5ToZaR/4X8mCMvNpWZMr3y366tAHXwkD5DFL4XGLpP/eBj7NEfeEBUcjI
tdGqdOyeInOv27a6UftG2wSI612WnGVyqB8pQHx6h9i1qX34fj7eogP1WhjRdBFaESXGP7ODFmF5
7Uw49Fpd/t3x+npr1qsF1oUQk7FpsNGsXkUEfh/n1lOoJk9eUNxawnr0m+jZLfKVuvXS+pciObRx
EfFClk8L5Z6bt4l7c5b+jJJV1bCF+LWl+K0joWWzTefe78VrjR331o7QTLxogf4LodbOih25r+/z
sP/Wh5OF8sLqAXfhl8tINN81At8bLFBJDQxmP85+OmW6hupZmHgZgOagraFX2aixqXMJEJaP91VN
31fpL5JfNF0h48/EUA+VL2aDIc6i6PGLLDhk3fj3ZVM/v9i7vTH3epRPigxr01ofAM7lcIfJbeFK
XptTzAe3C2v+KO8e3wK9TrKkmxuK3WcNs0SviJ/wJb/PnLXs9qEgzjxBUgCLvBVTijdYsOmHXPOf
fSW0rZ9t2+HUasye3VtcJKOfI1S26REPgqAb0DRJcE04xfjmhcG2cct4xH2hEKPbroDdl5adtHUL
G3pHrVS8eQO5MjVR8tP7CyHuwpIC3rcrgYASEOtSVPdx0uu7gcL5ZcdtS4p1bOIjgX8oiKPafqb9
n1wFOrfbixacDFXzNMxAjFEDHM5tSlPRLrPbqT2cf/hCOJpSzasKgfmnBsfIJu9RTsSlHIYpx71Y
BNPu/BAL31XGqxmWw4XTrdS9Q1lN93HBsKAZXJYIZUpmDjMsD1uganFGg8VC2wQNG99f2SWWfroU
622HPFVr5mDMI8wXxzquZke3cGXVzHP8QajLODWoqiEfEupI645744o29qc2qu5t2kVNvbFdJVhZ
QUsfWYp3x3X7ru7AXMxQ+bwZPOx10DSpSsiJl31jKXbna3+B+xmld5yZN2MPGTWakrXu4dJnkGK3
1rMSXwvwNX0L4lF1q93gJt7VZT9dit10SgNNZCkrqM4ffb0TV5HihTfnH76Qzf8FS8OJTDG9kJmP
UWQeS3xTswYDj9q9Twr8vc+PsjA/MnPSsxKFPlfJKJplvBiRFR4dnBh2lz1duimPWAx3dc4ECeQD
9/9Mf5E2b5c9fJ64d9td2nBJGBImqA/Ueiuq3Lia8L65bFnKsDMfyaOorhsVbeHyDs+0equmXnXh
vMxf491Pr4dAGbuU5CBsENAOPsoPEx4vK7vhwjlYxpTlk2p4lTHgIlYBkTOsGwtF+lHT/naE8YQX
1oVLRwrclKMYFtNzaoCmgR55gs1FE67M0NLql+LWhzOlBW7nUglXTzNFGS3aB0SwrtepLPNkf5BD
DSl6EYUbYrwFmaapnzjDN40R7BK36J/Or8+FV5ABZVaY+gjXsfnmNUe8NOkeMIg8zBXlJLHXOnQL
LyGDyGIVowPFG9kI8Jp9qJ2xmJkZtChWPvJC/pchZKFuN2guzGHgwH0vuX0i9qX9PXhI2J2fpqUR
5ul7Fwuh5WNC2+kQCLFFAtpJ2Ved7SrHyzADQp8HfjdADpWWOlfGAEZrbrAyv8vVDis7aoIoMK+8
xdJ3mP/+bhBRVLMcIlVTmhfYD3Thr9LGGuD8FC3s9rq0CfdJbKZOwzHIyEzckYNrf+DGk+fAodr8
2ETmj2wMVmrLS59DimoEmZu2RCZxj5BaocJZ0spYdzexqYW4NbVJUa6UApakCOQMG9eO0oVZFh/z
puquvdD4u3XtR9/MD/HcuctnFxg0iXBu8oeXaliTDP7oSyFpKmN7LaEUgWu3SAYb/qQBVfHi0sx3
U4Va29/nv9fSENL3SufPJYwWgQAIoAffDuL9EAlvZTUsPV36QobdeIjSZagpJNjV+x3yh6YPm/Cy
3y4l3rDg3IpRmnXqxRg8x13SfrcDymSXPV3KuRhLIXXfdDzdKQHW6nZ1NQVVdQFgkU8rZ1w/gxyF
8F9yTPGNtGFBKlpxRDVR+JdNvZxt+xb/bQNn22PYEiIbBw7KNaSpcW3X+yj45heYd/R3WSQWsR1b
at2d2tFxnv0gLMvjiBzElQKP2FpJ6fPD5H1vHkRKuO3kJ2EyGMFLjARSXBpHoSI9NNrTKUEGZAov
KqbMA0mJt3VqRUc0E1UOTyhHMMjFfT+uNvyXXkPOuDNG0wWt+ZJazqOPnkRZUIkTrn8K4uw7d9I1
au3SR5GiuY8906pcF1XqVImuNBOIUz7Q3s7c1YL90hBSSFttVapRaQ4nrS7uQqt8q5PskaVwyWF2
/hJyUGN6qcdm3J0MrbfLjUDww7/RNVRWr87H9bx2PlpTUlwLJTR8v9WaUxgWyj52vS/eQImkB7Gy
ydbfY2GeZIRuOHVlh2R3ewqxA9yMU/2mIZz6SHtMfzr/IksjSEWNWYoXYWkjOhpV2Ju30Zj4b2Y+
6BiFT4oerdztlvY+Ga2b62NfdFrF4p37e1pQepsazQxQjcqX/8/Zt/XIiXNd/yIkY8CY26rqqu7O
oZJMkkrmxsocAsaAORv49d8i83xSj6ddvOImUqolGx/29vb22muhGCk7lCDJeWdo/FeVJu+SfA++
BxvBxuw2WQ6uia6WbxoD4pKDHCKQr8dgE95i6XotVFk7WOf1hQfjAnS9ZBDplzKE5J3yxm8G9Egm
Wn42Pv27MVl5WDkz7y+W4ySklgsQSD72sVLVZxWFbyC8XjzECS7h9xt37QTL7AcAoGQ+GzBZpvXX
DoTS0J/PP/0f8NOur7eMXgMtnfllmH4ZhrJ5/pVXlB7S2fs+3zL5oU0hUN4147VLcHo3AmmVuejz
C+iNo53Tbxl9CJ4lMBhEy5duiFFNLVMSvZ/HiX+5PwLH/NgoXDaijLSqpv7KNa9vJEXi+QC28GHr
OcHVvmXqiP3zIR3H9ItkxfRmlloA3ciTx/tf7/CINvQ2RKniWBX5AHmcpqNf6WSm6q1PubhRM2b8
jD9tIrtcfVkneprMXZAH8/KFg2XwRPNcH6iPqzhkPviph9bxxp5yzZhl3IPXx1j00CB6Iz+1QmVB
AImEjcDTYW/+2ulLzwGe/ZKV3FwnyEc/engOP0hUftySEMf6/TVxdWGZtMngIybANb40bJnBrgrJ
eBxTv/nzTiU68uvZ5MUguiLJSMGi6TMfDHSKlKL+/FiGdfy9FzSjGwmeV19h4GVtXG4KMm/S1cP8
ZQ4h73scoIIyP7CpG8QB6uk1HhPAwq0utTfJ6RK25UKe9VSo9BR6tTaP4N4Hh3skUpY93J9Z186w
XAH3w8wHl/xwRRCWHmUBNnEP0oUb6+Y4VGzorkgyMLmBFf0zDXRz5mn0rFauACOWn6YWDOIEn7MG
lSD3x+LYJTaWt4ti6Velh7HMS/zY9CSaQJPb8y/1NEA14X4nriFZkb4YpjGIAgxJNsirqKL+IOXH
XxFsp/DeOytUnkO5Mj7d7841JstDiLauABoj7VV4U/UgZ8DR1OB1T4HZfA5yOCFb+g3EMJqBES19
o+LIPCg/+5206AEgSP+Q17sS+tj6tv4bCzyozQNYf6VlRA5dB7r7ej3c7s+TYx/bQN9ODQvo37Pp
GU47OupcFR8i5Nc2Cg5cU0T/7eLmuGrGhiN87QYUNHaeTFAGBjQx1Nzpx0zsAuOuc2Sd/TOQ854p
9XhVIyB8ullZs4LNFXCNwrJ1ghQBuE2I9wzmkfQXLxdv8Eyezp4+/B8Yt1+1EGTN1kK3F660QVZT
82acng2qHA6o+j+DPuGRw5keV6cN9Z4/PLUFLHvVPtDZ+hEvOmNgNsiSaMZp3SEhj+sSeQiRvj14
NfAR97fWq/dVdGFZPGgSKLKc2XA1SR6fSCj+SnRcPOAFI8CrplKHhEC9+X5fry4R+lp/fzGcee7n
HlVL2AChNK1/KI1fZAdajmELxQrIz9VgyaQqYB/u9/eq2aC/dVpf9jcMHtPIXFyhiRtchnoobr2M
zWVf62uvL1qXwCWNIPgDRenKWdrleA7T9fLzfuOuqbJigm5pfYijCaRcEqSfRYlX7GaEP1mD/Rja
aA/3u3FtMMv0xdIn5TK3PgQYRu+pKdmJa3DeGB/0Ovd7cA3EMvrU5x4tZuFDPGARp1kRIPLWmySv
puhNMoEg8X4/rwcfWGzL/ucGck5xX83P4IP7XWKyoDveDWCb+iyhkyBacmlITx9XCNNReeFbD3Ig
EIvcFYQCq2/7BVUVCiAgAurf4lOpZXNuU6Am7g9ubeQ/eQw0bvkBECO3+cJ96CE1+sJQ+3wysb4A
7BUf5iQtD8YX35G/PG/fyF9PBaBLyy/McSPQJcd0pv4lTZJ3LPSvsu+eVBK9ZR1oP/kYvAGg8yMU
Q7aQfo7NYuOLBwgKjzVUFJ7nHNVj5Yj0MYTuvDd9XA7QhJFsI9Hh2Pa24BnYFMMZRfDkOug4RlWI
Qe0u5hJSxhsHtmsglm9QbALmT6MDQasBSUwk5xQK7c8xWKUWUW5xPjmct82myRMcOWm6/H8X1LO3
SobhZ1Ks2DwQ4HhTsAWxcvhSbnkKNdKKBu1Arr8Ijhibs091h1Dn/ganq5W+tsMtN2FS3teBaOPP
UIHyF30aejXWpxzs/gdAJqvm92bA+f446DrV34a2D5tPIiJmhnTRDNqu4ikgfcL4AxRMA+83Hk8k
fM/ZTEtzSEc1kJ8jLnEoXqpyztr2mHQ0HemhzaTOCGRbgpLugXYwhJG2H8KTSpHVRDzPg57/lFCz
UwezjPkGSt6xdW2c5JxOEZCAeXulgaw/mbr+UEagkFbZXDzeXwvHSttgSRmoEOelhPqjN05/NFni
Ac1bIuFxv3nXACzHIhZoe+kiqK8zV+kb0uKmLptavo0XCKTf78IxAm4tAQSFwAXIGnJlSzXhrRDi
YBIc7KbacMeO9m2oOQHj1DRVNb2WddQC6AQsUvq54FqnGy9GjjmygeYDAIq5D2afKwVcOF11f00+
fpz6qTjdnyFXB9YipDUjS5C34hniAuQMtTN6LNmQHmLeb/EwuCZpdY0vwiNkGjiS1WS5AkkNWUBu
vO9VxLOt5w9X8+vIXjTfJIA0DX4VXY3IJsj6EP7TNxPdsAHHgWtDznkOGQLKVHTtVPRm1eLAiR6A
egOaZdBj8w642gdwKv2AMqR9K2IFfKBDm/4R8i0jaAXQZfhtIHH2IfE2iV9fJTZZPZPlwgX3GhT4
Q+tDz8jtXlhOlwK5cOhjnTgVmXpP6lw+15CLm4+GLBV/zKGm5r2HDg/7PexTr/6svblU3xphmuFr
VyWV+Sbx/NS8C1BDG+zKdKwX8X8v7byIUZo+FO9BvZjlt6UF1XKPh3co5P1ZL7Tn9cap47ACG1bN
TLy0Ia2bf8KABqCFjsfh4//BE7l6sHYpn0ZZt5o2V1LPXwRyk2cl5+BSQ9ng8659Y6OrJR9rj6LK
+8oE9s0qAaokMQ+QpN2qUHeNwd6ZtA8DZFb1Fcli+lD22JAhLtrHPN2EhjnCJWbtTL20JcoRY/+a
jkl91OAYeS4liw6hz35Dfbz6cn+uHD7DRkwTLlIoV3T+VQjUOfFhwrFQKNlvLIVrFPaxg6wzxLhm
eg3jlgP8CrGCENzR55hX5FTh+XfDVTiiPhs+LUffY3EX4EoVLApyqWh4wIMdxJ7K5cfY1/NTP256
Qsfq23DqJhxL1K4kWP1qKZ6IPwRPkuOkGEW1p34XfsmGU0P8gwxKFO3VQLwwgCyjF+OlIO66jWVf
b0mvxJY2ohrVcqKdwfx/VRXKG0o1xN8hCvo7Sj7ZOWn01yk37DnzdnGBruNZp/LF0TSLNAqkPyPC
WWb5lvUD7jIxXlduu3axDbIu58G08Szqq2byimtveZjw4ny/bccWtgVspOo7MY+46aWqUGeiCAiE
+Bh+wsWag+xKbaYFXNvKsngz5Uladal/bfhYaNBP0yJ+6ADe54dJDFBf3Tce6ygJE6/AOS7pdSYA
2a2A0yZuu0vXk/Acjcsetvt1xS3LD1HVPkF/zb9qUQ4/TTqh4GQhkmxEI47JsjHXXTQiiRkk5Drn
uMIMScl+9DHWvVas27hWOHyKDbgOh5hoU8N38QjRTYv0olwNYr0Rx+v/6rVU/P6auEZjxZ4iNq3X
Q1QQexe3ehRikVOEhVmWTT5hh58PrdAzDIGfJXjkukLX5xPPBnENZvxz//NdjVvWDQq4fJjKnl5T
GbSgUc/K9K88abJyY3pc7a+/v/Aeoe/HBfiKyRUY3fEjmRIKRhtE0Pe/3jX51mEeosixq7wyuIIT
yb+I0ZfB15zmSXzy6kCOl/u9uMZgWTf4auk8R0nyLDOS/6GKdoZ2MW/ajRd+12a1rJqYHvsni3D/
QpXGU+P7ugTpeBqDf2bJ6SnAheMxH72uPe8bjmXeZVUtLUO0AwGsinwTwE+zY0RyulWy5JguGyDI
EhWWTUARl2Q9CqNNO+XnTKtwC9fj8Oo2PpA2piQFrYN/nhGgyP2Z88l8WW8wCwTKN55/Xb1Ydq1B
hQWB7iy4QggSGALVVhN9FlHu/52kM32MVF6Yz7sWxMYKmplruoR9fksrAVizB5JSEYO48H7rDhux
AYLUm00stYY3l2H3o/No+fdchMNDVqBa6n4Xjh0c2EYO/us8EV11baA+Xb+BdH0wPAhwrIq/JbQs
K8hbyiygpwncdcFWUtK1zSzb58G4QH8KhQtK1/pc1jTvDpHH+c/7Y3JNm2X04B0yaWPy4J+cp+K4
To2pfITO9xZdtWsAlt2Lqp+1Sn15EzyLAdDGi3hwHLLcazZ8r2sIlqEPY9ULEFrhFOxlfTAKJDK0
9+pD3zT5xlnusBIbK2ggjFNEhY/TD88UxiQQNtfzUxiL77UPeML9pXBMFF0j4RdnSAdluWyEYsWV
4wURcn2BF+AhT1fzVqWQY//aQEE60LiaFFbiV0Ri8i54u4bUYYnHVj/CY1VvNnUOHYtigwO1Zn3h
EShgEvo/Ap5f+W3oWex5/yaJDQ4sOz9rKmjNX3nQjr9SL7Nv6LnGaxhkWPbweCBGtFGBZaaWPFMe
9lY8zE8iY4s4FDpNtqAbrjW3rLsRqBLVKlquOsmS93LWw299w/hp346yjFt7PhftoPLbnAio+Uho
Zp6LRvhiZ/uWaYPEOisMmeCbIEU0fBlABA5QS8H6dA8F1Tr/lm1TVGjpGJHDLUVC6RksqVWNqJbo
P+9PkMOubVjgUMVFjNKw5RoEE3tYmumHIaiLDHFrvkSQm944mxyrbDN0djlej9q2QPFZ2cwMvH5s
bN9NXge41f1xuDqwTvGu8vPS9+r+BmMDty2j7UeQpu8C/IAhap29F45J+u2CPHPU3bqynL6GKNN+
opOOjkVfb0QhDm/hr7+/7KFBOWeIsPMq51ochg6EV0vaXOKYbUkKu3pYZ+5FD3QswpQODX/WdVc/
NE31nZZZ+xDwrZ3q6sCyZBRsca5i0d5E4fknoekxnaDPhcewfceDDQc0WSsE5/VwQ/q6kEctx2Q4
QK0p+XB/D7kGYBnzPMg4HwPS3gbq00ckDd7yShdvUTv39/0OHBmdX4/WL5bA8LwxdOzQAZJFT6Gm
UfbejEWUfaYgq29OZTST+AtoIr3qkrVkK5H02rjAMmHXK1BeauoR1Meqaf4io4E9J1DDqaS3VVz9
mvGtHVg+ig+1XpoYNYGqlsk3HunsBuGpPbh0tG6HHti4eYJnXNAuTFIfVFJDZHmTtdYxN3bIoZSp
DF4IoBiRgrNegszrVPpRcSzw1LrDNa3fb7kmgNMWIkqFos8kNEfuQQWbgtX3dH9POebeDjMAsQFW
cDSox2xz+UF3efIcAV+58e2vHQ/rt6/T9mLHliREZq0DBJaQ6A0H8QmXQE6Aim93iaQdYPB28TCC
FDw0YII7pLMh524cPxbTJgzxF5DXzqSuo7A9U7aYbjBZdKYU0vSJ931Y4jOrQeq+lq4m/jGPok/5
Ej73GQhy682Mt2ttrOhDzL2nao1yXzN7WPQaRVRZLf/at/CWtxJN6HlFGaFWeWVpkaaKTlB32PPG
tE6ZZdLjQKEGs6zUPZyBGnHkpfdmrJr84K20CfdH4LA9O/aQSd35uHNToPfJ5y5p84Ooq6eW7srQ
YxB21GFyrwNQDNKHYVaUUP8uhoNPi3LjSvTaZWJt3bJr3YHlFLzj4dn4wzGdR+/Qjat8D/3gEcBD
t0uuHdvIjj4EbtNaVk2NSl5FHkkGpcN42hXbrMOwTBz006aNvAbGoZamu2iPZp9J1zL5thiybtlY
a9cY1t9fOJKBT0j/iiU6Cygkv51Z0i6HipTpnmf7dRSWieuMjxoMlXCDy1w9zCh3V3KT0db18ZYd
a2iBEi8DNwNtB/BH0hjB2aYik8PF2tUHMyTjUMxQ1JchDG5CL/21Ae/Xqe1R24VQ9LTP1ix7lnUY
lD2RkDdJsk+DRFacgtTZi0j6cL8DxxzZVQUdG+KqFR1YVLvo764av9Fu3CJeckyRXUMgm7xruzGN
zgPSWQCBvB0C/RZ2lqmdlMjEsmUP/D9TgbD1HIloPJoA1hUWUu+cG+v6wDy9AHgG3WIO8NNhZkAm
FzL6+/7EO9yQXSkgq7bD+VYg+AKD559YXv/IfTx9MKBYrpSa8l0L4fYNM34tgoWZ2fUCIg1q6q/s
D2xRZ8HH337FZBxw8sFnH7ooq05tsQfuuHZm2TQg93MeSEQGZV+zh3ICeNNMyfsCkpEbgErX3FmG
zRbSZ2Vk6guPqj/VoB5AKvrEVfHnKpITyK3qNZdtWEd153PWIbPin7sQZ+kqRVn6bboxBlfjlmXz
pQrwjAOi1RCSKo9paeifcbEpuf1q6+CnWpFGL/w2zbwaWaw1PjagZzQhEC3lHG6VkLlatxJ+LA2p
DqIM2qXRPD2kKL865sPy233DcDVu2XSaRqQJExAcNjn720RQLE2irrvcb3w9Hf8TUmJeLJPWIwpP
ggnRF/FU9KgLoOhlpsynJJvyjS5e9XroYu36xdTrTLWs6EFf3w0NTd6QFeLODl1TQ0HvMEnmh/JY
+1G49VzkGtI6jy/6YxXKTVgJXhScyvpCcPbgDR2SBTXQphvuw7UklkUb0GyPXaXA2B4u8i0vvORj
D+D5HkvAhFnWXEtN+zobkALtyXiYJUQdxMi3yuZc02MZMUv9HuKrICAq+4U9Y6qAwPaD8JyD++a0
b1NZpgz0eDiVBPRDIHpe9VIDAIqnKn0oQrN1XXSMwsb7x0uummLm/nlM5o9KyyvD65YOwu/3R+BY
YBvxn8rBa0y43heLbvkAvuT0WmjUyO1r3bLosOpTUq8abRrv5EfBG3MY+D61Wp7YKH4dQfbFEzil
le5G3BbKFHC0zSIi18ysC/LCuhp/1d3UOViHsrI/DAs2Z02xh+7PjGtZ115ftB7qofC6DsRzKIHx
wONajacQ782nWm2SJbu6sGxXSZ55MoNAGTbn7x1wuCc8biwHL0i2qLBdU2TZbwme3gFi6PVF53V+
UBp83nGwCex1fb9lv1oscVMasOexBWmYMOu+ozwkP6ypsPtrsO7CV44EG77dtFE0tBG4R5u2hqTP
FAXzgYJtqjrEYVj+zRnjzwtb0tP97hzjsdHcTMUgCvCxoUTTRygEAQ+j7FD4BmjEVv2mqwvreAbn
K2WUY0R1KLq3URz/HU6pOqt1Z90fhGPJbfJw1asIOEkEAGqGzZUKdVXRNO+Bi0c8ia1DWrFqBv8O
Mm/NjBMtDUyEHIa8JmsiYN/3rzP3wu6AKp6mcER4VDZL+pQylE5BcWaLTtIRAdhw7mESPRUM0bbM
UvXAE6a/Au3eHLKs9y81KKUe9o3CMu16FcrpEFCcCxMl5y42X/wyDnc2blt1y0TT+mt+Lx/+0Fk1
HqdsU6fRtX8sowamUE95jRmiASrlUes9HiNZ7TvM7JKYdAIYqMyQWsVCFEc6EHMckTy8P+cO27IL
YtKxjaAkt375AiEwGuerlLAJnrwUQNj7XTgmx66IKcM59nqJa4eROTjnoDTw0Kq23lhXh7uz+cPB
ZxaTOce90/jJ48oNLzsgJtq2f6tivP0sM/9r3zBsK+6DXs1lXl/SHMnoU8PwZPKu1tXi7exgXaIX
RhwaWtZtjJOhKYoARP2pfKgJCDj3ff66Oi9apwQqV37L9SVs9J8mytU5YJuFsK4ltiyXTK2/4DoA
jQEVmOOq0/Ur97jvyy3Llb1K47Qe4NzK4Y/Ox1veNEZ7Xubhm21Qu+lbqBPVBqIURV4cIUL/vZjk
Vjjk2ptWIG0qKJvICG5ZCTCZ4cZxKJHt/1VzisDlzSS3nm0d829j2lk6z1Pr4VLAGs+/dDQfH2MW
/Ng1/zaGXdf+NAdgnr+Y3icPhrPk0TPeuAGddX26FUyrpBRFPyiE6vUU4sUZwp+V1+xBMGN5bfC6
aMbCg26N+Ckj8z5cyj+7pvoAOfavrag+7Jsey2xN0/VR2PXiJ6vkX6buv/UDEDz72raMVjEdcJpn
/ztXBk2QRZsyufHY75p6y2oZ5xJF1h4541kqO4QJqF2QGPp0/9MdQUNkWS1P6BwKD5/OPP6BarDf
G80fC92aQ4+06f1OHKdXZJ27lOlsKelUXxqBSmRG6/QhbY06tk2zJerqmiTLhkUr0oJCzvUC9Gos
VnZLXDnitgn2DcFGp4ci02D70MlPkMPNgH3CdKFZihwXT7dqah1uyEanl0sEPe6xrZFMSX/vIvYE
yNaV6fyTkeN5msjl/mI4Ziq0LBnPBxPDhtWXwQM0khfmI63HXbz+PLFB6aClqvy4TMiZR/V4MHT+
YXyo8Oz7ctuEC9Qztzk4AVCc8KBrnp+Cqd4KUBx71KamLeOoCtqwReOsCL53rJ2Gg47awLtWMorq
DXN7NSOO+bFsWcowATFPX1+6ypyJb06SkIsJorcg8ThPw/h+wnPRvtmyLDss2iCjkfe/ddaGCzwR
Fam3gSd0bSPLpkHxqXEP6BNwkeXVAXVgIFBcoo1Y1LUYljUz0RfhyNdXCqiCvZW9fhNWKGZpxl31
fjhxbDQ6qst1W9WwAhODog9QyPSwFgC+K0jDPt5fAIc924D0EOoEIR6K6ks5dvyIMLQ6paic+T74
4JcKudCHvKjELnlxDMgyawaKrjrN1ttrgN5KBsmxdkg3FtuxHjYUnbCpDebC5z8bCbZMENvIhzmA
4vvo7bU/G4+ukB/vSFvWF7BtmDOYlStQq4GVKQo3+Rdco1i38ovY2mSmKCeTwyL6aGTvVJcGHsTF
Ic3ytp67QW64qQTNvZLZsRnD07RU2bA01UWASPiUcbC167HuzgBwdZ8gDwQq+mZ8HoYofyiLtNmI
ElyDs8y9iRb9z9MLqwFpFGOmH1MKlpt8xuve/Q3tMHkbGZYGCfBCyIBd5sgjT8Sfgktm1Pl+467v
t0y+waGhVJbWF4kqlKNIEv2piiE7t8hMb3gVh0Ha0DDcpmKUnAvcrUDlrs3wDVGCOa2nKzBQ7clf
ETf3B+OYKRsnJiKjg4UjqprrtDtRhtpIDb7zjcogxyFiQ8TEUA5l1LUVGGv8nyhW/9EV6vPgN08t
C99kmX9tl3HfqvwHL5byIiQEVokiKnqWkyDPo5qa37ydsBvEm+uGeGGVZT/pJB776mLKJspOeJIO
+oelj+nWM5JjZ9mQMTK2/wtxUz8oLiAxpmd/Gt+PKaQZ7y+3a2NZpzoPUXMbNJqc09B85EF6K1v1
iQl25tDvHqF4vq8by8S7ZYHxsQQc/eAYe05N+Nwx0DSYGqmaDDQx5yxQWyJHrkmzjncGnclFz3Bi
K7t3SdnwAE6ar3ENg7k/GJeJWPYuoCg91XQkSJf5Fyq8PwMCmt9dbdtQMeSZKpVpU12GRqfXtOjC
L9AdKPYUOSB2sIFiWmQjH6IaqkkCzupPmepieZt2fRFf7n+/Y/JtrBif27SrRyx04+EexjIOgsq4
PWXIMW7MkOPaZ4PEgABIiypGKL3CGJgsgJYll9Av/qzgFu8PwtXFOrgXds28ITIThGrg0ItPVJBL
qYcHXYSf1o20r4t1b73oIkxGrpYlJmetwbXY9ao4COzZb0s6i1PSkGLD4Tr2qg0Xk+0SNmGDgy9N
0ujR02V19LxNSJdrtS2zZkG/ABCNJwdg0NQpHXFeD9E0PWYg99m4vboGYFlzI4I+0YAEXGY8CgiK
4vBcF+m+M8LGqYNAHaqKsqwuqqv1HzOP2XngRlwCnarTroW24WJQjZU+FVF1CVEeIEAFxqFG1I7h
cxbuzFHYqDHW1lAIQvLgIvt5Psw95KTTUSzfgr7LPt8fhWMVbNgY7klZUFGMAKxf6ZnoRlyh+roz
A0JWO3xhDNpPtKCjRHRb6u8iRTFOq70NQ3N9uWXLJUiPQWOZom2Gl4c8AOa51u3W1LtaX39/8eXg
xRz6BI+elzIaOvM0Q3+7OqoyTslp38Rb5zMZ9QTdk8T7yfx60oemahDs5xOUB++37zj/iWXBYeQj
2JsgOVTS+EG3ovgnx0XWHBeLBTuoZtlwRetqvnK5+A+97NyBK7VEnmvJ3hYyP/EAZMzBTH6vZHy7
PxrXclgnM/XoWJEMRSUKxM9PKU3Bzek1TG+BxV8fApA3/17upu5Yl48xwM8UlRqYr/yrzrqvtJuP
xCNbDPOvB8kAaPy7F9UWlZSQVr/wOlMn02UFcuLemzIu2iNNh/k0qPgDY+lf9yfNNah1a7zYw+kg
l8h4XnmJwFVynGpxVBkkSpDOAQwR220jMnB1s/7+ohsFYGssFCkvJhRHkZnfQOL1Bkjpy5LKDeoH
VxeWrQ9qgASRX4GCc+bTxQwT2KojcipalE81qLh92DdhltF38Ksd9CNwpg5Aw6Uxrsu0eYcr7NXb
zPm7hmLZ/WySbgbBLDmHPP0d3ANHphQQNeAWjjv1+f44XrcW3F/+vSIz0i1ET2As1XN6Ex0gCX5f
bFXQuxq3zu0uzgHsph0CnGTpjnNK9KmWm/kQV+uWoZfxQlsOQr+LDsdvfEJSp0p2yd5EnNvQsdKn
UV8OyKcyyghIaZDK0XKz4OR1j4vm/z3r0B/KliVY0/2R+Ti3ejyt9/n1Kp90wj9tg3FfD844t+x6
GZcpAzkUPS8pvene+95MY4qi+X6LB86xCDaOLKybAQz72D9U9H+AoDU9trm/VUfh+nrLlgWggFyD
jRy5/no80b6rvoHRWZ4TsTM25nwd1wuPhKr4ePIKqI7PKisFUppezg5NO+T8vMvAbPpXBV6uGNqi
uImWAZA4ZI7T8NASku17fOQ26SsRsYeMZoA3C9wWz2wC3EQDzQ/pSPE1KrZIp1xLYZky0xMP8zoB
sCUd/u4aVOXwbvwYDYE43p8nVweWNa+PhIpFPYaRrrrfpHunEOicCn8npo/bGDId0kGptAepYgvh
JMD9i+8cT/4HGaWh2gilHOZgk4JWXihSU+KqNaUTjZ7aZKlBX5fkZh/AiNsYMgYFvzgDgQdgLrOE
bg4YL6eYqY1FcH2+dT5Dapek3AddMW7tkzyV0K9H4RLupffX2NW8Zc9elTHD+9KHqHUa3nygZo/U
87dUYFytr7+/MGXdJnPQtT7JIGJdtoeMtfoMnlzzsO/j7dO4y3uaduvM+3nbIIIpx8dlLDcjCseZ
YDN/hlUtAzou3tlMeNZBALPWas4kP0+QsI32Se/iQLAM2ZjRr1ofWIUBBISH0KTjcVlVovdNkmXF
npoG5gdxcQGG8lQJUGkGy8YLgWN5bQzZoMuA+C2axmFwoKq6TJtpYlfT1nEM1kRRVhynZNr7H9jc
0GPcJfsu/ygg/fe25HMRi7gATLIb9KVV9HEaS3IQXnmK8k0Ih8N72iypIcRBlAmj5cwgRnUwLUyW
pcDHBl22de9xdWEZLwezDwlMt5yzeGw+L6UwX9Ik+xqPlbdv84TW1iR4HQc3yrKiRFqW/1iz0GU8
Fbf7W/PVwmiQi9hZGJF5I25VgfpBw6Xqz4JBF+jaZFKNHZ7kQRTX4FJtPFx/6zZnXXDuY38If/Cw
NEhcxh0h/E1UAqS9had9bUbXD7K3XW0m4uX+cIM4NTOIL+vi0zwG4vd6aYYd4cfah737OCl6ZXxy
VS2SdAfQ8+fDsaK+/+P+rL5mOmv71olhpqJtxngcb+GiO9RAgCH5aRLN3G1I/b7mFdf2rV0HqXM/
axsifx9oLrNnXYxzzZ4jL0V10yGjZUff+iKi4XwWeSn9+rRvWOtwX5wlw5j1NJThcOva9QGUQBT9
IQ1Yv3W9dy29dZgwVuGjyxbLAjpY0DJ0Z0+Qn9icW1lN17rQfw9A+l4Jxsuw+ZGWQ/Gpb73qi4CX
27BU1+dblopidg4q/6m/sZBLfp593OofWOWRr3UXkx3vnevSW2dJOMz9OLSivDWr8NQIKtLzkEHf
CmzAZ2Sp+EHqQW8EPq8P6D9JnU5ALISrJH4mAdItjUFYBRwx6trFJqXm6yvyn4wOZVMpeCz0VSIL
Ej10GTJHzzVqffdQbzCCCoB/LzlPhh563qS8kS7pnmcpive9v8nrthq0nblbW7cMffZ4PfUskzde
Zjx4VFRJ9T6sSh69Y9JTf020Z1t3JtdqrL+/sD4tcwSihexvYkK9HFtJ71PSTQfcmJONaMLVhW3g
2u+behm62y9MH4dI5wV7KjtOA/i/7/uQ110XMC3/HgVid6hIq5Vhp5dL+Y7i6i0/qxgo/jNp67L7
CulelYF0E+q64Bm736lrl1l2z8cxW3KWlrec5eKpqAP/AZjsr/cbd+0By+w7HEt6ZkV569IleGrI
8JtZrVIuw3KMM1Qw7evGMnwZ9YNfAt59S3u6TABDTk18DEP+2OfV92jO9mBOsKXtHA8UZdOMpFTf
UDnbQzdvSJ+iFhDSDFV3j/eH4thmdqKn6YreLwK/+ocEc4AG5uGXAHRUALy4rwvL7CEA4k+yl9VN
IZ5ga+iUfuGBSOShCzMwsdzvxbH0dp7HeKpiyh/a2y/KLgncjFKgVGpSVCQmEhU697txzZdl+TjA
ea9EX91CiWRGR0BNMIwQtk22ZWwcFmJnfMJmBnGoEs1tptH8PUVi4x381xb9pWsAltGTcUa9VVRV
cF0oIQ8r5MI0UrbnKG29jbPKNQDLxAntITPZqfoGKK8uoHUxA6sahGQf0y3nlpWzGtAocOjq2zwZ
9pZokTwyVm64ENf8WLYNOpGkLgOK2e+g/uWtXOILnVJcVDazDI4u7DyPQB2BKJgENVsLfUw4KHNW
rSKnSQMldX+bOpbATvPIaa6iaWjrW+hx+lGFyfJGh4ruKFaAX7JzPCKqS9kvXXUjwEEO50Z40YWZ
sp0e9n39auMvjlckC5lfIbS6UQ+k+qwM/D9atZP6nsfrsrxoHWk8SXs/1DfDCr86iB66UYc+adVW
rOZwRXahoCpwWJfJnN9KAZrL2QOodkia+JGa5t2SmH1slzy2LJkDBmkSsOVeQxSOg7CwPSV7yV+5
newB15DGG86ibqCu7R5N1rfkABEN0F3eX2LXHFk2DKYPBo+tGtDr6DfGy/tDx82PNtcfJqDtNjpx
BDh2ySBloUl0p8ubynLxWK4EmsCG1w9Cgbkm5tGntsCD1a4B2dkfVUVyivmU30JSzMcuTf4iQzY/
5728/roZ3O/F4TrsIkIJ7AHKTfsGnLzc/D/OrmxJThzYfhERQggBr1BL77t78YvCnvYIITYBAsTX
31Pz5ItdXfdWzMuMYwyFpEylUmfZOM8bggsAREboXcBh4RSz/9hbVjs2J3MxQL8aCzg8IKsNQGkN
tvC05bCg+/pDjiSodT8ohpqG9BmkYCGTcyDKA+4DawUo6J5CCR97wTrKASspZ38xsAmF/Bepwptu
hFbh17/+yOpd++WQKlh8XXH95gAywTV7H96qgyWkkrhBgdh2+Pz1e/4GdUai5asQN763eCOl/LlS
c1dmFSCKWeWFzUZ6KAraSBSZLYL+oiny+7zjL1+/9UjYrI10oOo+O50QHD1crXYKcsPX0wCHtf/O
Oa713CN0OU9doR2bp1UiAPIRCj+zqn7YZYwuyFi127lpyhOfcuzpq928KhrTzA0p3mCnwcJM9S28
YgUl8TnUNMzQmnIYO1lXOjblmwtwHXQvhUfEZTKy4JS56pHJWNMOSeh7vuBV9RZjBzxARu6RH/XO
UiW20Zx8luXJE/SRwVpb6IBXtyQFkxDE94L5O4wP+4wlEMs8kY2PZJU1CREq+1jJlnZXQjSvqsC1
GQXZdwcdl3MkZw6TsYp5NUP1zBd5fwWRzOtJAocQohlz4ucfm4jDqP1WNsBSuO4LQf03OEstqZZF
l9wQdUAH9eF2ievkqqCjOEdt6/Apq8h3y2RGT+claoh8GlMjRvZezTa+nkMv//V1nB+bb/q/vwgO
JxJcskK9NTjghxtI1rsCJKN+PoPVcviGdWibporQEx0RG3UFTu541xfGXETuLCDy4Q2r8MZOO+MD
dHclPb/84HnDcK026Oqs3m68JiVC0RiNb91Mb1YD9+ccf2kIJJjsXHRQx4D0w9jo4UQz8Uh0rNmJ
EuDOeRRj9aZKsSw/iAUH/jKO+1A9zwWwzz/PmvM1O5EHXRk7n5srCEzcKx9KRoWBM+TXDz/2DYft
8rcQqWiAxuToyJsxcLaJTb4vdfnUKbRgvn7BkRXLVgHeL940T1Mk34iL6wWWqAz6d9eEeGo6rx+y
pinGfkWtFMn4Bphq9EGHatw4Y/gV7sTOu1WJ1xxFwL4igWPm8gyzk1vLABeZa9zf1AVyyXnDtAps
uFPPnYRd2eF8ZosLhompNrHU9uPr5x9Jhet7MHi59aUqpf7RRMlnPoU3MQXeovL9T5+Oz74/qBML
6th8r+K7yZ10UTfoN5a3tn9qKk3hG1CUtvr36y85smLXNEVLbJwstF+eJ296xD1RmQEbO+0GNKnO
gIYjRa1ZioJCoA82wflbj0unK2NDPkJqKorO872L17xEoUoexWIe30yhSnxCoF9hSn7upr1mJk52
cXnYDO65Mvy7oTXKpwTdl31C7Hii031kktfMRJM74rjP3bOMF00zRpTzr4LKH/mJmD72gsOf/5aW
jJ1BLE/wAtWUfSosUH4APPETZ4FjT1/t1CJoPX+ADPObCJrcZKSLki7Fcf8caY7DAloFMxBrs6xm
BtJT6XAG6AWgsPs8H6PzrhLjNe2QGI8UCV/cM4cN6121SPaJOqf6dV6ErULYsTJqgFN0z3TB4SX2
5mFTgRiaBvQktfXIDKx5hw1xDW27XL5BWL8tMsNbu6PzcG46XbMN0Qgh3WAmeycq5OnK69VmIfKU
/MSRFLRmG07T4hOYDti7Phe3vIzsVploh1rTnVigRw6Ra45hFeFkZYHLulNGQ5DAo/FlnQS9Sdt4
rrZNYh/D3rpdo5P7YRBSnXjtkTPyH7xD6+qm8KT/xid4aNAWOmKmabvrJilewhJEx6/X17HJXwU3
8Fp+gbhASXC4VOwbQKuxthw/US8dm511dE+1EQqCZe/SBHbfSPAP1dhnB+Lheb9/Fd5C1KJFA5Xj
WHGoaOJ2jKLLJZ7tcl7NRFdVuJFNSOLRE286ajm7tfB2lT8SAw2kE+n12BCtI3yi+SwDrC9AeQoA
51Ao/Vc3jcPJ5tqRV6wJh7YbiQdLWvcmDYcB4BTYztsSAonRKu2MPGkJcmTNrpmHVRkwv26j5Q0s
drM3efuhQNN8AMDmm1eijfT1lB8pn9b0QzuXhe/YlL+Dtwyqm+TKz6T1hg/W9WxryGAuNYqS8wJk
TUWMAfhKcLkjsD8N+rsKyzFPx1Ev+68/5kj8rQXr7VJMXpkzbH/t4MeZgwvksCnqJT5x13Bs6lfx
LerW83LT5u9VHLzh0hUt3KQxz8VQhSci8NgbViHuuxoo7iG0d4voTLhhreXi5yR6L8kIDvnd53kD
tQr0mBCfVX4l3wlpuXlWUCkoPsqpDfPzAn0tXU+bYZ7QBc7faQRSvPQLsvHtKdeaY5GxCnLTRXWB
LVW+ASn+YVpoB9YHVfakZACeoTd41hitEXBq6QZVdp332h+ArNsGN7hjFvnwJ958/YIYJd9fQCJr
RBsjSCCQKBDPrPf/VR7aEmgJ3hyu7mF+deHgw7rzWXdi6R4JjTW0zRWQ9KpIEbzFHiCDVrJfs3eW
BALKwjWuTfvGj3K/Dt7k6C+fMQn6K+2JUwCXYz/9ECu/lcxE4CrS+M1wV1VR/A2mZ0OQ1YVoT2EC
js3D4b2/Pb8xEB8jjc5fGq9hqVbhVeV1qZzRGbI40WxrL78YS5h4fD3tR0J8rV3PfRkmuLanb30P
uV9MybRllSrToj2J1zk2Yqvw7suW6q4Z8hfVcn1V9Z132bmTsOVjH7DaxHXVyHKEVeI7yN7NBRVw
jQrA00W3Tp1qSxyJ8DWaTeowqiGS673KYuxumkBMG5FM84XrwDWOYDZ0zlREa3aitp4tjRzYm/Jo
WKWxrGCG2wy8hnZxGL9//ZK/77DRmpwoVAXvxSUHmglMky3hIFGEEw13yzBez0bu/VGcqq7/PmzR
GtSmLZunccLMcIOs6xcj3H94EO+9UBXZ/0Hy5O8rIFrD21gPOHApGvVuaB9unBN2u3B0FJKEfX49
aMfecPjz32LSICYb+H3Zu6bHISD2oul+nCE7v7ByeTjvFauwrxridfCNDt9ogRvg/ZS7xWZQFJjb
rCiXU972x6ZktaG7shOAZfn5e2eqchtgNWzcgaJgrcsi3NicqHyOjdcq4gGXA2o179V70HRqC3x2
fO1N4RPOcqe4a/9R/P/crqJkFfa0TFoTzqCZ9z0sXCga6K2cbuMEN0HQcS9SY73wspb+v1D0rW6H
HnbuX0/U37NZlKy2e+AB4E9f6vFOTAF0aQTM4hFlp0jWR57+B66t6BZJPFm8mwkAnrzMx01RDKeI
+v9Vtn8ZtTWmrbJ8UslE6qv/rA+naCFb1ungY+lIcA/vXHXFxmKBlgXELC6FDaM0Fqb/QXLoRcuw
hAttX5Qv/sRf+qWGRUwivfNwOdGa7jglvm+X3OdvFAeLNsUuATXUAWeaU1n82NAeYuK3IFbDAAsB
Fw93PIA1u0wCf0z9CHDx8xZGvEoSVZjLZkw69V7hRVHaL8GSmqg104kK8O+FQbQGv/ESnrY5eEZv
siTQ+wngn8O7btyYcqCZqfNP60dDhiNSfiKKjw3YKln4Sg5BPBbFe1sVIa6/AlvrXVzB5PrEFx3Z
i9b0R01iHF8lQ/vl4NkiQvssi7p/0HZ8rMG13Cwgi5541bFvWaULEpkyD+G9+k5KrPlI5qBSKOBh
T+WjY89fZQWLtuAUz5H3Cg/LPWPheAe3wOTx/59yQGj+A1PBUXxPVUV2qhx+9jM8oP/z/zvv4atZ
DhncBnQFwbAlpzolFIpOkSGnxuVvG87hp692AjujLy5BId/JKG6zg7ixcI1KD6iMCJ6GX3/CsZes
JpcFYA4ODFx11R8ECKEpdKBL8wMDcqbniZfGfDXDse/VHTo4ZEewdaa9BuA8qptz7iowTn+AJVRj
woAyCDt5qGHoAk/JsZvOWz9roITQUnp5DNUoqZwH3VVAjWt30q/ib0v/8NMP0f1bXrX94IemQEqi
XfKg58hHQXnWbnt4+CppQ1gJ6a1R8F1old4o1fT7PMC2dNbCWaMiXOBEKMso2LHFu5ZyucLJ8QHO
t9/O5myGh1H7bXQkB8+CaQUdBQxRqkcozBWkNCdS9N8KrcPwrIJX86LuyAL5t0ktOjOAvmVDpJ8i
aHidkTgPb1gFMHVVzWcr/F0DUGCTg1czGpwRvx7/Y0tnFbig9MNkZjqoZNjk0wUAi/v6LCvvwy9f
BSxvtW0XTijgFRDDRD1RQMECzq1n/fQ1AKIKirnI1UFu+GCVd0jMwmvi8wZ9jXjQQISXJcwodnLx
0Q+DTdo9H0/WzkdGfQ10IFAuLkMFC8oG+oRXDjDTJ/TUzRloDQz7WocZfTZCah0Gu8YDq8QNjb8f
fLjVLsB1n1AiOvYBq0rLgQ8CHf6O7Fw9PTclbsvAW55OhNSxhx/+/LeAFWFTzqxDTpg8P7gPZu2y
IDyL23cYnVXA9qqLQR2GVUFByzlbIruzIwxxz1uTq1gFub2nTQFfMaOZvjK890GLJQQMnK+ffyTb
sFVEGVYyeIAweHMe1jzz3LCxAS4sQd4/5eRzZPTXqIO+HeC0Q7CZECCfwaEvDtfqSP3sPCXZP0AH
8SRdyPyYgANDflQ6KrahwcXi1wN07Nevt8JOM9Pxw68fgKrWAniJxXqvXz/8yOiv8QYsmFkOua9g
Rx2cY6t4Jt+WfPJSaOmUJ9b+4Xeuj4dYnWu8AeVL13scBiOygLI2X8onAZ9JBaU7PtTXkEc+UZAc
KdiCVYwtUnMAgxUcA3P6tMxoQjTmVuQEp7JT2IBjo7UKNB5GnOuOBbvYqgsD3b7W1pvFO6Xlcezx
q1BjRU5r77C5wMIjuVFVqXaQOW9ewumkDuqxxbTaHE0FlNiSwLgPOGD66Cbh/g3B4Dpx93Vsqlex
rJaW5C30HnaQ775VfbxrZLtRVfHkli4NLDvxmiMfsQYggHkGTbfAQ4VlwWdrKMDRy3Ky93vs6Yej
8m+5Oq6DurY9Z6gOc++HpEkn05HhBPN1xB17/CqcIRdXz1GCH18l/CWGqNs2F0Bif/3wIzGwxh7A
IdtBX9xnu8hf7pnVL0bUV3EbXk5hcF7GWOMMYLe2NEEF4R/ZMtZtdQDoxBWDjUG06YpKt2fguJA1
1irHUwiqp7AL24F2/wkMTpXWOASfN0qrMI5J54cyh/vOYZkScrD7HKEzzx+C5ZQc8JFQpqtQbgDK
a6aOwny9l8UdDZT/auKObgs9ludQMA9DtIplaiYoHFSINh1Nj7r+p4eo1OErcnXuJKzimSlulthO
bBeX1QLB2zl5zktxFpYOH7CGGSjQnZNW5EhGhbmZ6ugzXOrzVukaWQC7i04UFKmURs1HEyHKYgXM
ZAL++ObrRXRkhteoAmYKoDElthvh2hve+ftJs+t+jE9E8pE0sYYRLIvxxiZkbNflCaRAQpyAxZgU
J4quI4l6jSKQY91Xk6KYWJXvbd7eUIfzb5XUN4csPQ7dKbDbkYTkHz7vt2Rq0RKbIocwlr73TdQN
/1FFkFWDBxXfdrIbzkuqa0VjK2hkBxEEOxUCtdDmn15xZp/DX0WyCOBLC4YtNmUC21WA+Is08tUp
ae9jE7GKYegxKD3N8K82ifpIZn0/LS86iW+tKOzBy+HE+enYNKwCmc/EVzOcrna6rPZzGf0K4Mkz
iPxzqE4Jwh35kjWWQHIU1PTwJaiHboIEzpw0xz059LErvinOrZHWiIKqjKdxjGS4mzqeZ8bMbhOX
XMJ4PcjPW0xrHMEMr/pG8ZHB+NMtW2HlZxXpU6iRI2ljjSOgApLhddGxnaqjOz3FnyCB7JKkf/k6
Kx1JG2t5nImMA9Q4kDagH3nAQED2+f8Agjg2x6toJmHu08UrMccl+QhVf1itvAbGgpvmHoIt6dcf
cWyMVvtzi6IoiWAZvyvy8lnARDZtUMLEOXk77/mroKum3PpwZwtwogI8oRFNvB+C7raMylOs/2PT
sIo3Ok81pNaQNEgN8pIbQDRvyXnOnH9c6VtV+AepPL4j1n1TMq9Sv2O/vh6av//wP27yF13Lifht
uAtC8hMOuL+mqPdPbDp/n9Y/ru6lxtVwgT0NZbvbx2PzRk0p07BuTsFO/p7l/riz1wfUVM8QuLGx
P4Bfg4k4blRLezfm59ALQkhGHr7tt/3MULj59A1MuBmql41g4Uvpn9k5jpJVeFl4tjdBPrDdQOyN
IW63+EKB51HsTvOm/x7C0VqERngDdpamC3e8hXUdq3Zx3OqMUnOZeNEDkMvv5y2k1bY5UdXB7B6l
I3M62sRmHDZjdOrhfvAf3+IvXYW1RrnRqmJhLw7KlB6N/gHSj2v4QE/xtAOUu3zgpPKeYlJFXSbQ
Y3Apb9wSpdMwzN99S8i3ITIU/x1z+BbRYB4B1Y7hBbwDQwVicFSW1Y51ULMXbeXtehbnVTaFrf2X
1AnueFnksVdX980NVKHGOp1yaG4AWcyvDLAujxp+Scm28XGMN5r3F6z0g40eKR4SQaL4PSjb8IHH
AUk7b0405E2tvWkSTYA6UM3FQTH0kvKCmb1Owulbl7T0Ljas/azxxd5Gc2h+pjBPKYJHSSHuskPB
K4INC+Vo/umT2spfMa1xmyQrJR1UHUFW2fR6iHpoqHi63Uo+2n0HD+2nJajbl4rC4xGqN/Cxrev5
2qrY/8l1PYCAV+qddLoKUjPUBRCaBbp0INj0Qwan2wF36m0LEZupdSyH2YMPkXsaoTNLWodbCZYP
xbstLS5haZXsLJt0nPESPuEAoS0LJGn8xJNpDCbnRs98vIPLrVy2pisHaL5WEOa7jzuG8fXc7KZM
h3p+wQXy8E+ugbFOdSsaA1+DQmUOfD72yhYf+oaimvgPMESXa+4xKr672nX6luasvEbbCVpbcsLQ
ZkBFBVck8YMrRXK6qUKfvRPfUbNrc9W/uCCZxk1ZAyR5VZGlvIQiICS3Ey2vwX9gdsMHBapoL3oY
Cciqz/VW4qqwfML/J7yUT7wS1zzsiwuvGF2XEshdvwIvj8tDB4SzQhNprljme9AOee0CI2kKpfIB
48phrWZYVbk0mRKF3U925lmUaM6lfRMvQHH5EfvGvJaGKSzv29vG2Xiv/D6SKUCpAB/0JkwewcbG
kYfoAbNUM8mKTAtfuCflmunJWfwwZyK1XFAMo7mNGzRsMjqrvN7QztoqhQtwT7egB8nPBk7olzqi
4h5YB4A2yw7/ZK0a4e9uGQGRnHpLkGJUzaYvGks3ZJgH/7Ieezpu9cKKf7zeQyOF9i1+JMwd/B+E
CfZNIjS7lNkwuCp5UswXc0wpedZ9EARbi8XHt2Skml3Gy6CCLS5cpnvFSwfBzCAu3yDrHxUXiXXs
HQ7080UfdvIT5n28faLosTxBrn7q074sLfmnMczrN3zuFxjkLR7M3+IA/2pg85vFrelueh+rq1qY
d5tHfvPL9Y39DoxyeVPkXbyfwOWUaSdpsKcDBijtiqF5RKWSh9cJg+1TurRDfTUEFfuMDXY517H4
2tUxnLjqthGZNAMUMouufJBy5D8HDb3JK1+N/t4Cw283kxnKIBubCZ0s4UpU0nqZ3QKpoyT+11tM
aTdsggrWY0k6zE6Av3TdqIneIRlAAhtwpUsyx/XlQXhxh8ZusBFxnov9JFDk0O5gA6L8sXqu+imE
fIUW6LbnduBXbdOX/oPqhk4vqWyRBtQGlxOdumsZBGeupWnsv1VBPSygYIanVQUzcyj0DHK89/Xg
FHwAtVsuLYUF3Y5DJKXbS1dBhkUYYDMVHzBaQVMkUDXXMSrfpVDDkzGEu0yF9fAqwyF6EkWsv8EA
J6p/trHG2odor4z3sAU3F3OzxID35c43Swal7OI2mICoz2nhpEotjUKROVeqXz0cL39SmK09WOMl
DxUC+ynOQ4yi9g7LbypG/S9Qfc0FgbCf3AkpSvxMrKUX7qj/0/au2M9IkxfCRM0GwIVAvmJfDor9
wcw03FQR9cStQF57WYLDmmlFVwdpPrliueyglzzvWdEdxKo1qfNNzzk1m7zrClNl6FPWr56tyfxL
qwnQKDcN4Y7WiYv2cozHu1iG0wua2IanQvXDfZADhJipqSzGNA7j2m0agsVx0ChIsopq+syxF42p
GmjfpXXQJzcJtO8v+dIM3y1R1Q4togY6NaHsaSomVr7V8HVot1ML6nCGVqTnfVNJ0dv7YPDrOG3Q
1yYQ7+i6G5iXDcmG98kw3QoJwQ1oosffHCSmPsA06veRinjGeASIMmvn8mECOeSWcdY/eeEIawUN
z40XLVmwBzrMfPCi44/YuqYNdb43pECkzS9iLkKV8qgi40Z7QcAuZtYs+m6ScBACNsgWZHmhMJXk
BsnogIZmgNnX/zDuYfeM3Ex5RkoR4oe4OLhHa82rUho03hMFsIlc9sBUDhrSurUpd/E0e+2uaQPs
hE0/+vktl2ZKq5JQsrWFB4mKSUXjrfYDtDLpODf9RZsA/rtDCx50UiDVanvBks6pD9SYvkzLCtfX
lzYe2+ipjVpw4bUEHoUIgFNSmocGUQNRn281M/QOavLlQ5Es7JuFUoK3rVXuzz9dmEDso5tcmYHC
2NopzYkZqg+J1eN/Mz5uoKEPZ/gv9O27X55AZBPG48+YHpS+AlxGb1G6VCyVOB1dw2Www5TRMd8w
6o13nAYuSiHHUfl3vWn95Jo1NqQpjXQ8bIQcvSdX2NBcd9rx733oqXd4pdhw29rFfvLE1e9JXpgk
7SHuCCwn2iwO6tOcXoNX6H1AlRHhCMpz2F3HbYcfz+nY3AzQAfxsZeVoFpK20BlKqYVkgiAdljys
7pvGMzqD0R8tUuSDATkY25qfYdwnkRkqgqdpmbEZcQglhCiye/7DjY19jnqsOcBloM4+TbK49LC3
XU4N63+EcNoZsknAQ7cQFRmyFu7DG95WNtnkOCjs2sSUJC0CSMnhVDA1N7D7we6ZJDm2apmQ4HJQ
rHpmfldDBFtZ7skNeg0eTWUl+a9JIImghBT9bcWT4Mk51vwLsnSxDwAXnXd8mHl/vQBeu3cKG1E6
BbKX6RIdcI/xQPl3koNVc83GEvM22dhBcN7NIoKrES054VA+i0wOqBTBDpbOVmHUkUJ0fYuUFPdl
CrtVQjae8hJTpEmJRH7bAwU1bIKox5SCnKDnuzHhstwO+IkLKJM1j59LX5mrae7GR1g8LGSz4GKv
3/OE9696GVmbQlEBG/CsiNvqcPR1liTgdDYj7Gn92hPfQ71UdwtT5Q3uZ1U2VRxGBQXxmEtlUPQq
46CIeRcudnGTAtQxFFBp8P080xhVnZb9HNBNHdei3HY0MfSyjlh8OQ+z+4jK1r01YeHzjSys2Uhs
jgxyMYXswF3Ma7PDyMHiJoGI8DVHhvQyPjuU4AYXEPc0V8iTGhWn3toSYGA2Sgj39Pl8TW3gPkRS
l58t7FIe+n6qr8oW7mMzPCyvTFO0eYYkWtzGXVk+JN4E9ZiELCbYjKg8HyYBglUalD0S+BhObs7q
wDXfpeJJnkG3DJXPaOc8h2xygKRJOobBiMqirVJlPPnRF6Tx9tBxg7FDXI3y25D7+RPkN/VjhGxr
MxMs6KETnGGWTLRMQvPAj4vtFPK2BeE4Fj9gYW0/uDDlj5g07Z0RFluoNASJpS+hB78bHC3fUIwv
Pwzw3FEGfV8UihYb+RW86QD0V4B+LzhXHBZS7HUVJKzmSkNCIzT5I9W5eihgtznCyqnHVtD4Y1xn
LDjc4iicfcILYCVBandA2QdpjSLzu5kL/oPV3fQtFJDA0RDhhXB2mHxWKuY7HjRqZ+IctXG+NN8m
63jqRW5I5ylOPlQe6UcclmVW2GR66SXMVLBMYpkNYH+RjHkLxhpPQ4HukgERoqv5VZWVvG/qcf6J
A01gcT7TOFJUDNxKySFYTUc+Q4owQAWcCdDxUdX8pzdk0dbBxxS0+Cfv8VObdnCXhZ4ICtEWbh7C
jeOVDJtpxzkb3uK5CV9ti2Og7ifvmuHsduGborqLQ1k8SyDF3KbDATZD8wICpxQAFMthP+LqUV4C
xBQDQTaEt5ECXArg+nm86qsGTgMNXMVUBwwqYdCgU3O90DRvpbzugknMm9kP/Ncc/csUJ4fpNgeB
QmVdgHuWBremL+3ij5cxRcI73GpveDzgr/cBSYoUXUl652Db59K4NvyB2QpZZiLtshcTpdPW1n1/
F8PqqNihAQhABUmiNrNB0j1qEyHowxb6swDKYtBBdCEXujbzq6gKfmmSDmyHVrKnxUvGW6OH5sbQ
xlyhatGZGsvlsYuLIbWz0d/9joi9sBSjLSJ0EJRgzcbY2r6RQ20kfJyqJCfRE2tr/Q93Q5Vk+QBj
1xBiA1eQiqqvOtK4N4o5vZ0M8O7AHoh7y1mxHXqkIbSGio1s63ozYxAgVi7tB0XVNKfKtv2MvU4s
5ZYRV34AmEKLTTcjZWyKPldZA4zflYnq+hYdYyw360jipVWN/NCEONRqWJi8JiI8NJCDEuM360OC
Dnrro/te2V2lC773yQTYdd3WCEfFSeqj3n+QBmLTuElC8wQa8JcukKWCQA3EXSRHOy4TFKBVHKvo
VF64gY7vJjL2E8Y1PUpwWYmthqD7BXPYdjYxidpbgfvsBxPz77SRFvcLpZAXtmkqHKPnKLhHdBZJ
SinOLBV0gh8lH8ob7MjBDXfheDkgfJ5HJpGeDwLCwUa1IYB7LAFsCjIhXhiAKBPlMLDc47hEvNTF
0LUjaZkTFbzo3HnmguQFURe1b3j9fWBoO+2l5/UaLuLtBII0jr84bfBhYPMmniV517ikuOzFQa2K
h7T4SUlfY0tbRv9p8AWZUzg/3DjSJT06lAYrFXXWHOzsBN3oZwI7Qg+HZYO9kDXVMFUpWhkMKWIR
UGCag7n8106+7jeGNDjfHQ5DRUotTCUv4K4X91fwHUSwJaSb2abI4ZGEVneMiTI1l+xKND7OKrCF
9MUvAZ5YuLdRlfMs7njUXQRLXTQbr7FBfSW1FBdwHMGem0NkcydhZXioJkPU2n0PRcFnjUoUx9Ky
llo9Q3kiV2MK2ATM9/oa2spbxXyNNQoFkyZ1OXTCX0MPKQD+7tgbcRwF3qiJBIZJuLzgDxUdUHoh
9drwiiF19UjRQThtdOjRR9boiP8IZg/HZjhy9qi5aINz0fWiak8+oLpIIo4N1G++gVEs81TzOeqv
KKeRf9k3sKhKY13bZlM7Onm3vNcd+lUVFv6+oxDKuAB5f4iuGHif8bcy6YGCsrmkwALCgTklvMTW
LsWMERAzKuKdwKooUyTvCWPnVzh6iiiaoq1rEw15YSWa9jaJu+mJgFTfQ3hWtnR/SHTmos+HydvF
ntNyMzkNLZAlQNnPKePNli+qL/GsoFR7hpqlA0YkTrxNnWB5p0Gdw/ZgQInzQUt4WD5UXVj/oEmB
cGhQt+eZym2R7yo+RARlBtLnXcUqCIPP0JLBfcfA6S3I9+X4hnCq8m3VE15cIM5QBru+BupLJXzU
+3pq+AO0cqG1jWpjeBVQeEfFQqrDeUM1tdh6fNAzytN2GmoIzctWziJ1oLZdMNxd9puq0uP03ces
jBmFvcw/IMFV/o8AVnnsmlVBDii3CChuor3LZcQR77KfGCAxrsMJlcd+Ti45zro0RdvaQ9E/xPuG
QmgSdeZMPm01RM1WVjHShhh7XmZFQFGeDh26ADDgHuIa1qqwIsumpFtQHI2kv+tt0b6yoUd/Kj6w
3cGGmJonp0j8IqDSnykcsPdEKHIB0WN+qYsJhkSVlegUCcG7cVuOAIb6AiTzbTHX8rP3TAhwvZrn
OLkyywinwRqGcDhlIAJjHeJAOlqns34kyU2YtIi8w7rJL8UAiCNiUQ/+dlqQDbE5Lmg6UGGGF9k1
y+dEqHyN2DRsgE+3NwEBInKIlf9YkMm0V7ae+zsro/BOcHA6Mgdha7khKqn2EarSAOSRMMhYjb1N
zEg6qdDhoLMyAnUlL+ShNRDzqiuu/4ezL1mSU+e6fSIiRCfENLvqXY3LWVmeEMcdjRAChADx9P/C
36SOTpHcmxMPyhFSImmr2Xs1Glfv8oq50F3ZqBF5Q7xTxAOP+Rhv9FTrfK9CXEoVdu38IFAWfcJb
N/wCTDK7SSP5E9sGXgMucyDUDs2AdguLPxevMeoku5ZENNmg2IAvSzQi3wtGqFOSAikGt2F7MpLx
O+nD4p9kRD4Vvnf0fiJSZ4ciAhFFTSFekqJs6L32iPyZgTR1746VM137yFX/ZDBWwOGKu2sJp4tD
HES5e2h1UCIKvDCA2rODx+xdYHR2lWsv3VK38JF7hAk1i+X0FMgMCagEQnkQSS1ZeyKig+ZBCdbP
huZIg2cdkpbImEbht0BhZzWsJ0ADeP2tdGYyFiONvusMEgBQXexhFjzfQOAnow4jshrXOMTrL11T
xOEm7TvnTmWQhoMDVYk3Wor94LWqMccxspt77Eb9c4KtnF5lHdQIRZnqeSRxKDt1BAuorpdbBVW4
fDNMUCm9MiKLf3nJFD+xtipfgiHAk5Yi+9i2ojglE3W/67rCAx/pfLyTcf6ZW+QrgK9JDVwUNk3Y
4E0O46Hh4PYqek9jwG6ToMM9Ae+RY02rqcJdIUH9CReN4RExnj46sq5fc7iPPQ7BmGRwu/LT4Yeb
prG39XFb+dbFoXrwgih5Y0AcbOlQkgQXT4ICQhIksH3s+mnrC6+cNmrOr0PKzpdb3fnYfrXvBJsA
VMzNCAjBcxQaXsEfT4Q1zrJ0VunpQATHNR7U8n1DwVTaNLEL4rRbFt53GE5lb5pFbQqXLFTBN6PC
qy3gQ3YVhVKIXTVpyGf3HlLfe24KIjY9qqg1sl4q7A8jsphboaH5tJtYOch9GPHC3Auo6znbFrWB
dkegrVQeUEQZv1LCo/aGQb6cv3LEtnPTACKNXNlA4uMAAUNxzKGnzd/B6ncO3IVFDoAFkAJUZUqf
HMCSdkOZ493f+aZ7zFPA2J02lPM0cf5zzAMsVe2ZfWbyUu6yGG8IpXMIbeoJosd56LJvXjfQYauR
DkOSWcc+xfu9zp6xV8puP42TJvuk86S5TnCfm3CMtz32W3/CS5rva89E4Wuo3BTqHmmS65uqy5tq
zk6PCTaNPvjWVbw1B4cbpBoKr8ZvRYEHmZjKjbC3V3HgP6YuEjYqgWeYbiIm9i1LEROywz8piat0
L1q8vxFJc/qIzk4E6dROxR9VTm66rdmAlzASc676h+kOlMc41XfGL5p35dU4bEVt8F4O60K/6TFU
ePF0+hfEp8afeQK3DjUhiTvCJmSPCzvh+AKHbOWERNLowtXPMSwmjxmkWvx7pCXzL4305l3IgV5Y
WuHAciEsfMWlUE+tGbASI5d+T5iLs74AY/NXBoDsQSK3+TAU85XCD8Q3R+HeuWl6KF9i3Q7bhI2Z
g0urZ/5UJfINW+RaUY7BySO/Y8PHvaYJdfnqgHCndnhtOS+yrZC7aweFWlMoG32vKLxPtkZrZFpk
Alx9wx08dSSX5EWnRf1SDVVx8oPW++LVOU23pXLcrxk2j/o1m4aq23S4uOnrrOii9y7tCDL6yC0U
am9K3zyDkjELAICqcaND6R4hju5+R/Fvehl0rPYCgjx81+Hy4V9XAknHrIEOOdKE1SxYNXY+6W5i
Uqo83DUTJAh9PT/jvIbXAg8+r29wj/YZRggvwJ1Xdjku9m4btXdB6umrxjEoRYCSjpcUZM6L4dpA
Pf03XLBx1OiqhgBU6gTTnRO3UbBDZsoxmzaEfge8uIs/8DpOjxD46PFy5aoAxBGXr/eW4FDdZoHX
3KcRXrHXJhPFtQgSWFKMSXiDwlBQ3cCmRDzqovfFIXPavNg7UcX6KxRE8DqqxVyfu6yQa4El1FRA
HDUEWEJEEvU1cIC6KV9j8s2Y2v9WcSOb90xiRXADUcGhnEyzgU/cgSOFh/fOQYR+tOFFf3CApr/o
S2waNNxzeyMKH0bNA16mqEX5g3kvdYTH+PkOFvAHNhE6qJwKXnRNeAB77Q/ewbvBUadAs+v18v0C
PoPNZf0P+AM8AIAi5bF/UMn4Dffaett3q3zBBWwAm7/rQ+MtVOnSYlThARCi70LzgzcB2yM0HGIj
av4ZovzCmbBQFCqrSjDrs/AgZL7jiXqLumCFxjM38cmKsgnNhugmh4xCcBAJsB9iPmJwloDsngEI
chE+KbItXEVIy7LuAZJBqUzv6YBTP5+g2hHPaLTLlpIFn5AaXi1SEP9gRuwhIhbvM7IXNcg7V+uv
5/tYWktWZJs8TYquRmTnUwRqOcETgAqyYru91LiFgOrD0INXArLIeN91Wxm31S18rtYibaF129JD
ENTVXXcMD9AFvIYap9yOFRL+58dlYQnZZh4YZIXckU8PCTIRGxmDCaOc7lQndFqBYy79fCuKCSiD
keoCejBxXG740POtXxXfzv/8hV0osqIYSY92hK4lxdHu4hEa4JINkGdsgk3dZZd4zgAHZZt6qJqz
spIoX+Yq+adJkJcOS3KZaWhkG3oop6hoDQAAuITmm+7n2R2hFHZ+eJZm1wIXCt3ACI+C8TTzL3hS
VDvkTPpNGOg1O4elCbBi18Qq8lLZ/u/nM+xsMzI81/K+zuSardfSV1ixOygR1EbgHOBiJlXFGCMD
8ditUyLNfX6glj7DimDl1lFYODKc659PvRl3bct/BUCr4sq0Jm+xcOLYLh6Jilzo9Pb+IVHli1d5
W2g1HxNwV/rptcZOvrJhL8SbbePBA8aKHATYQxL0zu+Qx9VPr0rLFaj+wlzYhq4q6zOgX+aBig2q
VdX9TDqrwv7p/Dws/Xgrnj1c81tDGhz5cYlcFMGRjDTmj8san7/pw5Gf+AavcIFoyEN4I3Hk9nfu
fOhf1vr8SR9aVyLVJS3QOlHjc1qDwxC1UDg63/jSsFuBnMddBmtY2LI2wKdskCvotg3wmGOz6tC4
tDq9f//8Aao1JC1NeGjpcDf5SPPgHCZxvI1ARSqdy8DCEbVi2aeQOWWZA+KiAIAIZQhoLkZqrfWl
YbLCOG/rEKhKE//dTGfAuYjct05eOse2yEReRj1SMRM74DV4Ao2kRBEiWtNFWtiDbJEJg3RilsIT
DDhqcW/y5p7ON6EaD3tBni9aRrbSRC7S2DBAKQ/IkZY7AGGHDU/8eIuSzBoueSGCbb2JoCc6QloX
7G+OGo1pczjVrqoeLg2RFcHITBdgrheAVfkMOWUCMlt2LfPqaR1uu/BKs+UmUABFfRD25iBNp85T
wup74lRPmR/8quNqR9ICGbnksuemLT6BnQ1pVtXihEndPLtGgUkdJspfz0/20kxYEZ12pnL9MmJ4
eJgZjFgm+wp5yMNlrVuBXHSF4zbBiN/uwj9tXzdxtI8y8v186wu7UWgFsqcAmtAVA61DCHaIcv3V
H/W3uvX3SJ59L/1o5bz51BcbdztbhSL3ZMbbcNbQ7B1k5bi5GjpxqBv39/86q+8Hf9ixqXj0EYiT
WFEqXJgbW59CFA3yhWXIcIyq+Fb3qAm7hq+pJi+1bl25c5rU01BkILrHKOOiLBTt6lSv6ZwutW6d
0RC56xNHIcJz0v2At0Gyc6Fps3LQLUR4YEV4UhRhnYXUPxRNzzcu0+WWhcFLmvk+TrzhssVrO3GE
VU3lFHTRwefVN9pgGwTu6BL7sXlJWWc1S0k3xE4I1gHpQtSH8F7oh8sYelFgBTWdumLqVEoPcIR7
zUGc3E4DgDTno25pZq2YlkOIjHuigwMqUsEmB6j+8r3b1r4oUDYSE9S1UYcFtDxvxVXXVDlABt5t
hLrZZevHlr9AOjwC4D0JAL/335r5Vj3nEloy7OBr+3bRMNm2GwQl0iTWAkAgAMT2uFAOVz5f/YKF
SbBNNwpf9E3QTArjVHVPoz+N914riwt0g7E4bQ2MpGsY8HwarTeu/+aZtr3rHeACLhsZK3qJISMk
/CRaZ1p2NyjN5TsdJuR4vvmFU8Gfh+zDFTuAHPiEcjKSmlOcis0IszoTNuG2auSPOFDDxvXqtafz
0jRYUTyg0gkEXYC+0tLzd1XK4j3etq/nv2Rhm7ONN0r4e8MFM0Hrbsl+R4ChbUfuA9FMv1PHXzlE
F64ytvlGR9Jpiqkzd9JzvvcgPYNqZfIF4DbYCYad3HpI/Aclv+xQ861DG5gXWaK/GlcnwKigDjgB
MaXKNe3NhRmxlTDGxvc4zFAaoCbTCPUMp1MtEPJjVn87PylLHczj+GF5sb6JKGcU49V5eBuiyglU
fDWtJAk/FVxF6NlmHEkKtTTIx6L5PNR7VIu2YmAH5QZ3USaeYtw0e/PAanoHatJluTdvXn4fvshz
07gyBDhRgAPkFSon4IT4odmfH6+F9WWrYyR9iwcXq9B66gFU5jo/EDA7Z6zv3AzWlTr1rgC2OZ3v
bGly5r9/+JQ8kn3kwI7tFxF63MDTBDRyFNivL2vdivagAYGg7Pv2VxX3bNu78ge4rP7ussatMxvo
okwoGDn+Uv1wChjwdEUMrNH5xuet9ZMagC2MgdQYsK6+6/zMu0JeFVo4d1HEk+us9uK1S/L8Qz/r
wwrssjWN0xCWglMyuH+cqAk3s0ZkE87pGdkOG69AQtoE3R5mB9s489/iqR6xG8uLRHAiWzyjL3g8
GBBE/szHyxb4OWBNCr7mJrNwrNj6GXIEGYGEXv4ThMpdiYwKlsIXlGxeZ32I9Y9Y6mb++4cVzPUQ
xz7wWX90rm6Mo7+S2WjV6Ot5F54c6IifXxELkWKraWicWagJtebHSEyKKn6Mu09LL7yg22oapQym
3HQ8+Kmm5ODSYI9MAigKPHukYSwv/AQr2GuYduWQXgl/lAQw9KGtfkJsYc1J8LPxASDXrqcAqFKI
OK/1lwD6dFdz5uCvVu7//+DPjVtnSFAUyqQMV024eT4K2JZcgTd7mUVhZHuj81IOjkBK5UR6J78T
LHrStXQuOCvmX26dFTyF5I2AIveb6vpxkw7gRRUjiCfnx+WzbWpuff77h8Wfw5uLQsY2fEhH1FL+
pHHImXuIVe5y0Gx4Cx39C9bO3JO1djoGtnQdJ/4/wPGG12GWAVEDOmbdXNi+dVQkUKluQSL03jgJ
wRQoGrAV3NERa7//s6vh/Pu9f4+UZuDfyBjmG6AMAKYs0qHz99Sdpu6mc4Bi2mUDS8cLP8Z68eXM
S+A5VTnfRE1RPSZlPU7XsVcDN3V+3j+99cyfY50dGnAsbwKV5UFRt/sJNlLjC7AADNhV3jjF2M6b
PIbEN+uYn0J1vmYx0LEcmNZi2PYVtLZWHrcLK/A/5ZfYNDIYevdNAGBX7KKE69ux7MJhGydgeZ3/
3IXJs4svegA5NseY3rPKpYB/DRnwoPCz3HRg8ONebAjIi+e7WtjG/lOJIWIEay1234ARDaL7oNCt
2ZuxB9zosg6sDSEAUwBgnNI5el2FYnbiQLmtaOqEHM63vzQh1paQpnWeDVXAwUMnAFN6qJp3beTs
YfC6ltBY6sLaCwJKcHXJGXtl1GUPxAdi/rFPkFoEJ9PoS56KWOLU2hFK3SOjAYDhCakTdfBgUbp3
/Cy+cJ6t/QCYVwITwpbDnEMAfVlEE7AdUROvqTItrSNrC/BygA1hYol15AZsuKN9CQJwOmgQJc7P
81IH1g7APOmB/e7L28Ad/PtcBvLFrVdLMvPBat9NMfh2SQZiCjVVOYMufVDJQwgZo0OE0tI+6aEA
Dl7MeM+huroBNvT3+c9ZWFN2mSYtwpjTfky+EQ1w+p2uBXi9xndJ+OyYHBoml3Vj3RZlUuZJ5isJ
28FIfidBwB7STvj3aeom/1zWhRXgxWRSTMZYnIBorF+ljsqrNCWQXCjaYuXRu7AfhlaMs8ahyKXn
5QlMifwAkHOzAXmm2TXYh8tsXEu5Ls2JFeeoGOcgJjblCXoHDeSxBNhorHzXk3tpD1aMDxw0YtHU
xansQGdNJv7ie4wi+bpWrVn6BCvMWRCyLo364uTmLNC3KAMhP0MdIpM9dfJpXNl0lybEinYOFFfp
dlTewjt4uEtrMe6pNuwugXscUNjVyjm49DVWzON4rxUopMXJg5b1jQC5fd9PbX+dut3aZXjhS+zK
jVMYlweuw08QdXfA7+fJtgB8Bmkb/0/ctmtyxwtfYldqPG+KxqyfyhNQFV6P7Rfb47YmYG/WpHRe
zkfiwhZpC4o3U5OTEdQZ7PG9c2Oo/qo8ll3weMYOaeuJe4GXFYnTRvepqdsOYG7Q4POvygFse22z
Wvr98+B9uN2L3odynNPhjIpV52/Krg3rTT+Fiq/shgu7vF2wgStRgowa2NmBD7afZk/gp97JAcXf
MnkPBAw9kALJLrv42AUcHsBZdqyV+AIINEhEKk0f/SZY88xcWlBWoI+d4wYD+JSneCq767zU+b2n
3Tfm1j/OL6alDqwQB51mGpx+FCeXZG+1mJzN32uVJIO3UkT4LJMxrygrur2eFWVSBeIEN+2rFgTS
Dau7m4K8DriIttlFiCn0YxdzwJWs4rqS4oS3wQjy98xd4GW/LUfjvcmUDGAxZ+1ls25XdRhxU1mW
Qpzasm9ArShc53fOwQy8aFbsso4CRcMPYoxZ4AzfBIc060j4SxvDs/p8BwuTYld2iNH+nPbx/2Et
amywDr9vcyK3pduobZy+Qh0lWAnGpTedb4V7E0FtVgdBcmz8Md0Q3UpQjEvhm8Mg0xisQhL9bFHJ
NZsQGQS+QS0XRKk6X7uCLWw3dh3IOKGukinVX4zH9H7oev/RBQv42/mBXIgf3zrqJUTSBFRLxGkK
RAV+cpdvHLwjNjp017xIl7qw9gCV+G0ZtYn+QqEStjUheSRQZrqGjuIaYGxpiKxNQEwK3D2Ym5wk
fCOfpRvegVGWHs+P0FLjVvwHZex0pZPyL54hKd65AgRmv4XSFQWf7aIu7GJPlBckqzImThrWTb+z
QtBbuCSrL+db/9vMJ68G23YdsJ4JXPeG/OPBZQwEaa8FWXGD3P/EIDQwskCewH6WCs6kkDaQ3gYq
aZruwV6DgIWGIWqbQYauSYboppFZw4d7ZPmC8I+I2wBOX6U7tNlb7nl++NzUhObPkdNCaw3yQ8Mj
GGqV2XSpU6ThVY/LXTldYR1PBPRjKDVxviv7aWiarZdUEMqBHrLvetVLWXVizH6mFNp42cqesTCR
dklKGOWMQxaLE5j74A5QZfZC+y/nB3nhgmYXn3KnD+G5AhkoCbHBrVcoF7Ri3BM2ZQ0phVpB8mpl
sSyE038KUaUIO4hB8aPx6SsuIxHkQ0CmSSHQdv5TFvZWW6DdMCeDL4gq31NI/WxBy3QOoOyDTFyb
KYYeCVU/a6nTlVzp0sBZG1AAynlag1R7bPrwt8nC70lfKsiHQLbV6QhEPc5/1NLke/++tMlQRRU0
T/hRoNoJmSyomIy1n152nNp1KTLhqa60KI9QQXA3PJbjdwemtSt79NKEWDsQKYlPYcUIklY1glNL
1I8kj90fqqqC/RyxO0hUeT8vGie7+ER7zzhdPIlTOg46Qs6wF+YrzZW5MEtl15887DRx4vrFMWAT
3RAfF1lUiQVcYVaX1EKE2ALuedG5eeFXMNqYjQJBMP8CMfRq50Srl+alHubF/OEJEJTMAxyQiFMY
GX2IihC6AdCzgcYf0GeXTcTc9YcudNRFU9zn8f0sZAFWe7qHjOKae+bCirLF24Gad5FoSeujZ+oE
SkHhC/EcMYJnL4GxooXZTnoAjfWyT7FCvOHQDYVWKnmgIUnIi9fVqdkzBzL4+/MdLOwhtpK7EXU5
SxHWx9xxH2G4CuU/aOslm6oZnss+vLSA8BdX+WFOoBMFqQBICt7LTE1Pg4Ky5iYiSb/y0lhaVVac
Q2vI67jH5dHDi34PGfR7TsBigR7uCkZmYRO0ldypK4HK8Fp+TAHzZVArmzUMiyZZy7EttW/VA72m
nRKgoPix0Tx/MoB9RtuiVZA3Oz/PCwNk67cnfQB53SCujrQjJQBXc/Va4dFSYks838PSF9iBXWeZ
25Esvh8Uio6kGpx3v+r9lbNuqXUrplXKHdDK5xtINKtKRF2XQMAzHC8xyMMTksz9flifUuYk7JO2
OEJrAc/HZnR1C2rxRdS/uX0rkKPSU3JyXHHyTfMT8jazAFm5cktdiGFb9hnSisYBzV4eIffbXKeh
cwMpQrmHg9UXytY8apcWkPVQYIHDh5CI6tgMTHzV2cSfgxn1BgWXX5ctICuGg54aybO0Qp0HGiFB
UdZf+oGvGTh+nhmituc70zUys24ZPORhljtQa+4g3YK/Qe4iMTxz1MF1ecv3NIT05Lvnd5ysOTt+
Pj/UdoKH5hSDwM0oT6lAwrnzQDvJxn7X0bzfOmzVeffzGaK2CzxVqhX9VAQPBOzMd9LSG9ZM9a92
WM2zfB6E1PZ/T6iMAask2TFAdiXecq3G8R4KCckaa2ypAyvKtYghaBz2wZHhChXsOYcGxlaydq3E
tDREVpSblGYeg4DQKXfwnoY+rYHuYAUdoln75/wqXppsK9BznjoJjGqyo+LwP256FLC8ENq3USOf
qqDgh/PdLI2UdSlXqP5rIv3smFJV3TZ+SG5jiLCv7OVL42QFu4FwoFOB8/sQwLP1kQGWfmAkNuUG
ehcrt+XP71HUVjlQ7hTmEiTl0xBm42MzS+WRoW6uIfMkv0PE9DVsIaF+frAWYt8WOWAebwwr+vje
Y/JuvhQ2tbzTAKttAV+B7gwwVpHL5WVTYyseDMUIP0Lp5scGoARzDdH7eviniJOYr9iAxTiT/puU
oLbegZdWoYCIsnvkMbSA8mcZhZBurfprSF2+Q7Z2U+EPEZSMVpb0wlqzJRCCgHdtF6bBUbCuuP57
PWR8mlYmZyFgbDd3MxVcQARDnmRUu6DtBsFvd2imq9hl3r0X6JVDcmFJ2xoItEkgSkuS6qRg/zzu
a6Bz9o6AombSVIxvzy+0pU6s4FeOp7GsivAItUuhtkGm3FkbEOrze790AnHhhFjBz6MoAc3cDY84
y6AHWNbuVTGtwlAXIpNZwQ9BWoHBMtDlH/rqFrYH/RNt6uOAasE7PBDUgwupugsn3zrzUxr5TVL0
2S3J6bBn8HR4AAZrevLGpPgOtQr27fzELCxhG8uXagPtNqHkEQXHiu1T6PopSCl3Sbo738FCTNp4
vhTuCn6m41lqJzoEPbSQBGiHtGofZFFdMQ/bTIg/FPUlfo/QQrYxfo3bN5UKJ/8IghLS6gFDsvt5
Amalu2yR2Tg/yMrzfPR0eGRmJCcckxBcj8Hm9lamfiFWbKRfytkYIAkaHqEcKSDvNxmIqJkOeiH7
wgzGXBaSNszPE6UPMH1RHxNoQm2NCzsj1gcvvoZoz/mpX9jAIivo4aJrhOSIFxMYeksrjjJXH41f
EyIKiDQwd2WJLfVjRb30Y9iVtWX9P4yEpvKda0jiVTLTwNWukTOWerGin5VQJPNKFiIbC00yUWCD
GYqoABgZbKwC7pnnB20pXqzAR5PDVJWee4SS+HdJc1wy4geO6BBATEri33Vp+VJGcuXIXFhsNqiP
uuWU1cAdn7pkDLcF1HE3ike/nJD8Of89CxuMDeiTkE2Eza5yj8rT8T38v8RXiN1D3fN880u/f96r
PzxPhVZtAVGj+qTyLH3w8mC8qepWwPbDXyv/L3UxL4gPXUDpPmml4fRooHH7nUI4/Eo4JQS4xgoa
yOc/Y2Fx0bnvD33kMVyuTDZWp9RQ+hYXJHiV0K6FNiMffvjYQq/O97Owuug8Sx/6gT+JmzqtJkfp
pt9zUt8Kp90YbGiHvM1+zdckVrGHLgGg5XyHS9Nv7QFN7oPfGSLP7IXQjNh5RemKW6dAzmJlk1nq
wAr+IZIKIp8wH6DIgpg7CWOEAojYUPC3y77Ainsghwy42SU9UgPRiyR1QpBEIMp2WetWuAs3lq2C
TuCtCnHk5mNjDmUOkNf51heWlY3tIwIeHSkR9emv9UvOiHgsPTCaSQEZ/2qsns938zcp+snF24b0
0cqnEcrX9Qkyh1AjHJ6GUdwMfExgtyifSAM5sJKTHXSkrxqAQVicfY8K/O/57pe+0toDjB+mepjw
YgJ70hxyGNrSsOlvkdg4wD/rsoIwtXUZhr5FlTar81to8L0nWt2kCQL0/BcsLGIb5Qey25TLnNWn
wg/+9Drv9o63WlhYanz++4eYD6C1DRN7Jo86nT2fmDAIPqjGBr8u+/FWiKte+BML2/A4SB4f2OSY
q8i9hLWG21xohbcBC7CENVJ5DDKSPOYtpOhHRl8v++VWaAs4nlAJvuXpLzIm9uBP5QdsDRe8cG7Y
Egx0iqDCAK3oU9P5OC2cDNY/STb0UJT2Vok+S6Fno/gEShEBxEb5cYAbCQ33tEYp5H7o/yp4lyGt
pw2gADAWg8CsaGHjBxEr6MUCK6eK+7RVFXnpyyxzvg4GKuG78wM7R94n+4GN+UPVGrBFp65OzIc8
yhVtqrCFCGEN2c9Re/G9oxvm7AjFLe18hwuIGmoDANMpTQRYZ/KkMnhokiyibw6NknITJYHZ+0yf
/iZRmqArrgSt6H3SwSPgfOcLE23jA7NkYIBxZPUpUul0VZooOFQ82RBUts93MEfqZ8Np3Q6aMhzd
UXjyxDIYIs14hlcCffI1uN7S75+7/bBBhFPYVkjPVac2oPUX2Vflu0zSx6aNi8P5D1jYoW1AoFeF
nQl9LY406r2955YvMAOCh0yHHXTkxdqjmS2Mk7VZiMww3Gaz5kQniIlLDrEzz4Ui6KysqfNA75VI
tlnVr2ROlla5tX0EENiI01HVR4RftKMloFwwTWFbAsvh66mOryHwqfbnR3BpCVj3BAgNaWfWbT7q
BgrKHrIQP6fURcHtouZtoGBGBy2BAIfXZBj5OwqXh4eAwX3xfOsLC8xGBsLAAvccuM2dksHv/K3J
SEyfJ8BbCJIBvbsWhwtjZCMEEyRHA0jeeEc99PkO9h/5fd9QuvIRS63Pa/tDlAShx0sudXWEOgZs
CvApIAqDjyouQhmDRf7v9jmQ8GkJjPwJHji/GlcWQB7yl/MTsBB/Nt7PG9vGgzy0e9R45t8anyn9
gtWb+bdJ4DJ1nPIsXgn1pWGybgNBmasQvHJy1BEf78hcndzWSQ/h9cs+xYpxUoxhmUGc/xi0NLxL
Os0RDrnf1+9j6SXqeZRAS630tfQtVoDT0p8tFIoaG2OSPAKgWR1xe9YrC8qbh+STbd2We9AQ+Kqq
eiD3gnvdo3CQd792Cyf2HzPIKAR/dEXHcLoa4QSj32AEhzVz7XmB+gHvjdnUT3fClH+SJBpBWWNN
zINvXuzipKVFlpm948Ah+JmiIDVWUCTvE+1iPkwuv4pRD/Wr76Z+AD/Aya/bW2/MkmjlwxaGzYYe
MqFbWAwgY9n4g7dXtZseXQJ3pvMLYKn1efP/EIez9rUpu8Y9AsHkX0HwvaQnvMYn93S+/YUnsg3p
GyLDewmmLRw+gbobAmQshzh7ZBWZNo3kMB+c2LVPw5uOXCJmhUuuDfRTyFpk1Cmak4yb5jFpVPhg
+qHcnf+ghd3XBveliYKYZRJ6R9geFgFMEZIhvSY95Gu2LbTaVqZlqZd5uj5My+QMCq/wNDoim+Qc
UhfKoliY/U1alGuiU0tdWFtLKmsGUA6tH3qKZ3JfZb9hjAsurFgtgy6c6J69ucQA/QbCINUTwhiD
wTTgpFiSHrxg0DdJ6NS3XbSqHLy0kK3dJcwIfAEJLsnuiEr0dVhVEf1awHpx3J+f+KUOrDsDCUnK
B9+vYcYBJsOGiy57hREYfA3Ot78QKTauz4Uu9yAjje0xgWoz76FbS6J+D1/P7hrG1Dhn6rvaQANr
6qCKfL7PhW+yoX6aiaRyx8g9NtUd+N1vphp/nG95YXXZCL/QFwY2MXhBNE0cvDOHwcnPg73B1Az+
r/NdLP146wqhSpAvFOwNQeqChd8f6TOqnxuo8KwdKUsdzN/2IQiTqi4iQlIPvALjJTtPKJwMjsiK
lRvvUvvz3z+0n8OEvO/Gqj7hLt97u8iNQvHV8ZNLC3iuFeI04QB7yX763+3BZDD6GMrViurSFFvh
TYuhikQd4h4qhyHbQcqJbWI+Ze0+w/G6cmlYeoraiD7e+D71eKsejECqrQlR9sg9HITc9/WVgiXt
LoDo9kaNQj4b132rTLaWcliKSCviJyo60vVtfRoal78msMiCuVB9i9PlqRrbZDMkYbyFckqvNkMF
XtNFy9qGAMJ+MQkaLelRdqj27XkATYp9O8IG+3z7C7dXYp34uojhbAi73WPT+m/pQP7IGOrMopL3
sHJOr893srA2/oMDbERM4NRSnQa847YgZcRbr4PFPdwN177j7wr45MJHrPhPCZSNedaYIycKFF5B
d4nrDVs5LwCeQ/DYeN7vgfi3fu4cuxJPySqBONT5D1yIXWLtDTnAxCTtFDIkEP8Kt7lfus4e/iYw
aLmsA2tzCNp2iocApaSGAVC5weIvsEUQsUaaWwosGypoRgC5igGr2zea7MqZtChi0C6gFXk3Rnra
9PCH/Dq4yTtuhbf/D6nfpbXh/Xvb84am73uQSU7GOOKRQKCv2NSaBdFmEE124bWZWPcBPP1cHcO0
6KS5Ah8XZqo3RVyPK4W+pem3tgYhtYB5rFIwskaaZ6MFgaBL1ebhSvzMwfjftR3aMMKGQrEbdoLq
QaJYueFl/ZS6JNnponqXkIg9DBOMC2u99qL9/HNCGzoIG+4mgUOoPMVVUz22LKt/FsCr7M8v5aWP
me+HH845IC5hy6s99aDy4RAEkBYePH2aK7Bwhbozqs13Y72WRvp8dYU2eDCHmnciA5xKMEUmj/Dy
IGCDCnInfLVGbVwaLSv2Yc3n4/YHKJEX1m65mYi+ybJk+nN+tJZan//+YbQ6ZPDSqajliTg52ypY
N137Loxkz7f++e4fxtaVABkXycGtUQ9Qi5h9OrNfTSFvU687xelqoWxpDqwIN1zBtijrmwddQRMT
2Dc4DxbwwHQ4qDDnv2NplKzwNgmNK6fA/pvXSh90CQLrvFVd1rgV3Q2sqDm86sQX7eewXQALptFr
5iwLwWCDBPGYb6agicy9iuAWRVuqrtNB/JRpinJJCQxtXI3edT9fLc5/zFKH898/rCcvYOipNkhG
Duxl6uFD/X+cfVtznD7w5RdaqrgKeGVmbI/tcWInTiZ5oWInAYEu3EF8+j34v1vl6GcNuzz4ZVwl
oUu3pO7T57Q1qmIjBSqzaiKQReTDfp1K2tSdZuw9YJa5EyK6Tlz6W8k2kRG42MBUjcfTbWrxRSf4
9+WRLU1+4CR1wCCXQV6HscMfllsZNMf3Cw/GAu7oc/f7OgTq42tgoCMHHcUIRzG4PPuFw3ZMgbu0
keD7jKOFDh8KoG4cXS2keW4WrUFJDdtbhxFKK6Yi7brm9OYu+xEvdKQ1r7bNm+YDgOXoKpeJ9oTq
mBjqojnkc9vwKs0qUNZ20GVEOOZyT6bNoDmCzMudmiOSca8aoKIkGx/rNv9tS/aaTt0XgZ3B/LXS
GVNfmkeoO9kMNIBHKGZ5H6TTuGt49M0n7rX0i0/j3CFZi0z55YGZtp7mIWwPofBape2JV2l/4Iz8
aQMwJkIBq77pYhtpK7AQXu7KsBV0TGHfN5OinMPT2VQmfsjVbTW07fXl1g2zpgMK03IIW1Srqvva
7yGFt9DiLKGHxWBl6pGdXflPy96+3JtpLJpzoCqqoCOLa83bwfAm01b3a8AFU+Pae0AWnQDgA6Qc
qnTTa9TzDkmeI71z+dMNB6eOIwxJPgV+SnCvAKn3wSFZvetANQB31rU84cXofNvW0TK8d/5a+o2V
jfHYnuw2ineAZV/931MayrZPl/swHNA6lhCsCFHZ1stUCWgxEIgw7UlsiaRyO7rf1oVm+qmTjk03
WM2JywryyVkDdXmUc2TfapXNK+V4b4GMD06AULN51dTOmM12c0rZ4PZXtswFv+Xj7OCdN7XgmnhG
QX2BvDVUQscUNJJt5hevdg1O/G8Wq9I63dsg0GkO0KQIrV0B7W1nBaplmmLNQxCrDFTuj/xhVB10
N0E2kXmiOmxlnYBw5b/7BIhmpGysGEhzPERR2Ar2rz9iCsbny+tn2O//QRraAjFo5oizlXvQq3fT
1z637a/DjNf1VFX9ykPK4H902sDULtuxAwPB2Y6G84T47S6eJ1DplhVUI66WnB2Ix6J2x/JqrlZM
2eAoyDLkdxYGdiMseYkbdtDZ7W2k0nROcCUDk/flqTM8rQMdf1iGKhRWiQfCAuAStTpDfv4ORGPu
qR9HhdAx3tqhCp4C6OjdhCCm2uZedTxiGbPa6ruBP0SLSq7v4IIJfoYVYzPNmnZrgHJrFrPKE2fk
C+PHzk8jKwk8UEquOAxT+5rDCOoq63IIYJwHJoI9LXN5E5VsjZ7ScInThZ4ayy9t0bmAhArZ76xq
zhAyjH4v59wSJsqbePd2RZC+vfEOR3QPkDlu3HiNOJduTnfuCLAVC4ELv7zJDAPSwYh15wbFDAGl
+yiMf7cMNM5Tpl5T8EvufTGz6yJCpZFq5+yUw1GsWKthjXRkIkpvg8nuSHkeIED9U4ZN1yUyD7yb
y2My+ExdD6qNo9EHXjt/GHP2dbktSmBo763MDVacsun7NcuPWAOh3pRij7UoMPEs5rwA27JWkWX6
/OX3d37FtcE7k0K75wE51WfwMVQHWRXd0WuD6LxtgpZxveshHEkHRUAwUFme49HvtY+6vxeQuGbT
fdpDK/vztm40U1d0FAKMPXhYDYsCKhvAKVxDQHzviLL6e7kP01Jo5s7D1Ipyuy/PEHcrb8fISY9k
tlGuv6157WbAO55BOlPgXCltPz5OlaDsmUQy2MayGuh4RG61nDlhhMUOUEbMHZoeYrymL3+9wbh1
GGIrglQiw1DfLhGzjKankWTxlY9I7TWC95871Jrsln8JyH9usz0dZAjQ+hhLGvIzSjGKhFoVFBQi
EPDEhK1doQ328R9UYaCgGQ9Ni3Pb5uXesYrmD0LLwY6gdnjbrtLBg6H0cULh5ncemjHIniN7ABcn
CPSDLHy8vDSmQWhG3kasnDoQzp3T5cHk9s0JtxZ+Qk3O2qN5cUYfXGp1ckHJC0j6dE55Rsy63dNZ
ynSHOrLiJQrz9mzXsy223Rd0IGEJhjbZQeT+DAoObzc6M1Y+qyLyY9tUaSYOzkJI7w2Ene2pjrJE
ZSjtqkJm7Rpp8T+X+zC4EV+z85BkfcOEWthwsifAUedrD5a/clyYVkI7wWnd9ZDt7di57MhTWaL0
USEjfBQ4marQkyve1jAEHS0o66knGaRkz1Mx/C79NAlXSwkMm1WHCla4DWZsBO/pRMCCA1ivPNqp
AqIX94Jte0iHCQoqSddCMeZcVA4ISeugJcOuVHyNfco0hGVt3h15dilZOfshA5YyaA+B23g/qhkV
NlNVi5VT1bQAmkn7Jc85ZCOwT/n0DPXAYNfjmbgSYDGkKQMdLUhn0BeLJkOmEA570b2JAG5Ourmp
ryfC3cO8vBF8fz/0U7vrAuyvHKTt+8vmYZo97SSffeE5DtKk58ELun3upCFqk1oeQoPAATjyciem
+dPs3MVJXokuLc9lONZfyhwl4TtR5qvM7NHHDlEXjrLmBlyHjZBnp7Ve24UjCqC48xKZWt6HcqZl
knvVNnhtoOMIXTAIiSK32Xn0HW8/j/1IEqlQ2AVkd7XiGQ0zpmP6Wgeot4D5gK54CIwmrtux72FV
SbVt2XU+QWn7fQht2+Xp0XQI+MumupFR4NwQPx3XnrmGvaVD+1Q4inbmfv5g91DoSF2w6KW2Pe5C
X6yRKpu60IxfRvaMimA4YHdAtRgLwvuu89W1M1fZYdPe1eF8BS0I9ZDNPTNEIq4FHuUtbdewgqZl
Xn5/57syYvl+1yOGQnvxIxrD8VNcNvG3bV+umbYEk1PseQKO0SpurCCU+6AO+5VpMU28ZtJ2GfIi
9fDQCCZEKEqX7YuqPBQgiVzZoYYbrs7Hx6M+QpwZVRLRRI4+nfbjEliSEyTIu/qogv4mgwAD3LJa
eRAYznJXO8t5AOALIqo4ZUX0Z5ybMqkqO9uj0IWBSrVZcYWm0I+O4kudsizBaQLLw5WhnwCojCTE
4SgwTN/qTN7PJe4OyIEA0tvch125pn9rWDAdySexXk6LTs5tVw+7sXDsb8wuCoiH+SjhX5lDQ9ZD
B/VBlKWjNfP4uQXW7s0cPTa0t44X1UmT+5/rYipuLu9u03g0y88s5dEOfw9tDIbtdgrH/RhX5KUo
M3cjtgxMFv/apyTx/7HPpUgg7IqnackSpbPFTlbc8l+BFQKxKCFGnde5/W2M23JTeUKg0/sFVs6c
AfHVc+g7KSpIe+j87fGI9J8uT5/B8+jIP7uzAhgw2OjLgsrjjDLrH37gBb8ut24wXp3Nr7WyGSLm
CKYt+fEaAouZin53zaiA4qavRfuqaPmb1XStnts0Gu2SP/Ye8BAW7iscRPdhUpWkSq9At2lNKxvb
1IHmHCSAdj64Yfg56prpHlIESOvmdRdWK97O0L6O6fPkgNSkj2hEZdfkOshofRO6bCUoZ7BKHdAH
8Q8ZkLlCMiednGtUbbTOAWAXD5RZbRtCsbqle0garVmN4TamQ/viCnJMUToJRM/Zb3dBer4paw4w
IVt9H4q4hh4BWTuITIPT/IDvOUS0rSofMqRbrR7APuWWP7lAyaO8cqH/56QnSJXiDb5Dzszp/MPl
Lf7xivk6+ZFs25j1coyPaT6NTxFQ8fdO3b1sa1wblCrBgjnGXnzkzkQey9L1/k4DUgGXWzdNmebV
SrvO657UDJyqQTwcVVlZV344lQgiKOncg9Hr0QMR3aaJCnRGQzFTFKIiBXoW3BnO0VxyL1EyZtue
4DpKkfZxwxiSKQ9q9tUPAEkhd0JozuNdlc3tgxN2bbcyEtPZrRMc8tCnXeyF2amVON7GGIXjCxe6
iiAwKYvpl5p7toc82Z3TlU8OoFOX1+vjrRboSMWxzaGVVQeIWbEwqA/Z3MfsprZEHX693IHJYjXv
VoJNx7YcOzvZQA0exvnrMiqX1C9jByki6DsfHbGNntPXgYssI3MD+kF+dguIT/HaJZ+HdGO9gq/j
FBUSBMOgcOdtGlX9qCMQbF7btg0d2csztZjIf0Nvvs5tGA2Cq8HrIIahEGUVIfuMWlT7aEM6ZqUH
wybzdXyibYGuvYlzceZgCtvlKPUoxPQXIT9+RUVMTyxqji0b93FKp1/rerWGMIQfa17B6ZVPgt7F
EVc7fxtg/vzga7rURWYN0GAAtJS7BZ3lhPKWF+XvaoSs1+VJ/Xh/Q1Ti31sWrVLs6CBj5xzcGYd0
CvPPgLTL68utf3yv93VAY+QQqJ9bBZj5Ee+HHk7GQB9V19fgW/xW5VV/dbkb0yDcfweRihSkMs7y
XuFxhfLAJcPWs22BWD/WLjhpntYWLh38THpRIu4eh9dydMjKt39s/7jI/PvtICwofdxwcG3P09Nb
9Gm5r/E8+w2FjqQnjCcsyL2V5TbtcB3haAVMzI1k4izQg+wkdGzzJkmBgBiGtjoAl7O3sul5nqwf
o2dvupKCHvvfMQpKRQEeMWizZMF9Xcq7wpPW93Cq2H6285sGssBXeQc6Yky+vXJgGPbEf4CB0MKT
XjehTwpR653r1n31oy8daO+tzKWpB810qlSlFUQiYTqeCy0LaASKMaF1PmwcgRZDIClYstsBplmJ
PHCTNhXN8Ng63sCOl83G4FAj3Wyssm5aSjnSFpXzBdpV6llxGxcfJaqVp5TBAeg8gm0aNuCEdtkZ
ABhKd6x1+RMqG/vnnFa+tQ98N/q6bTCaHRFe2W4onOykcsVy0Pyn9u1IZghwQQskWwurGaxVx/vx
DO/1SiAiBeYaN7EQM2A+qFSgKPOdxPWL7xQHx1kDTRo2mA7/IyxC4UIF9Scg25pdHfTDrcdWqYRM
rS831HfxrxLA734awuBEBHVu6xb8e5TxtcPa1PqyId61boM/PqSWl52o1Qb7doC8Ru1ABOPyYpuW
QTsvo2CIoq4OslNJ09/RBJF3kBhd9S1ehn41PA7p+ByulxMZNrFOH9hCTrwbAygGvmUVcQ3tdlD1
4J+A6GFJOdFtqsq+DvzrWUXmIhbQBl2ylzZiuPt1XgSDsetSwcq1Gqfui/KsxPjgRSEB9UXTfYLm
bvX98qKYllw7J23QBOdR3BagZw+Hz3WIoFrhr8qqmL5fs+/awRkfi7k4vxGcs9LJEgFQ8Q3n3p9N
369j9ooOQWCqkI5xAjd6KFrSIbrqEE4Ol9s3jEAH7dVAzwRdL/NTUfiedwUycFI8Dl1lVVcoJprX
cuCGZdBBe60np65EZvEcNSUI7yJQuiWV03obb4w6QK8V2ZCBDlCcfX/MH9EwA7XJPKrXy7Nk+vxl
9t45DunwNGaeTI8uUn8JHVpxKJb38bbWl17ftV4KXnK8i4ozzyOL7IvYcaLPmQAL+Mp1zuArdH3f
lKpsiihgFACtQr3I7twrx+Xzw5KWxk2EbbM1oh3ddt2MVdPB1kYe+BDkjsPqT6UcpPkuz5NpGJot
U0Qn8lqU9Ew65HYoNtV+AlkSRAXYeCzdCpKN2zrSzdqucO3IR3pOp7rYpbQJdnWT17czQzmHK7j/
fLkfw7bSEXmK9TPg1EV6bKshus7KOf0VpiJ/vNy6Ybp06J1vgT5l8j0KTKnzlw9WbCWy9p8KHEY7
Bze2NdYn0yi0M7vxxehBhwnbtxV5vZNBJ8qrOB2B3bg8kI+Dx77O/AdiHllwkPOcnXlgIypnh/4z
eFvqTwUETH9WYet+Dx1R2ftQgavZhovZZvY6LaAqZ85U3OZnOTHvR2vZ2bewycr95WGZ5m35/Z3Z
I5NPcilKHB7uxO6hv5w6CenkGs7F4NkD7aZepSMrsBbsHIhJPiAgym/dPIRqAciAVhyXqQvN4Nue
VBXv5/j4JjnERfCTTtAuA+zi5fIUmbawZvHOQAfldik9h4BEu1FquckivDwoix5rV26TA/R1ZB7h
Vjx4g5WfbTVCB7KKrodAqm0PGh2ZJ1nVzVZYFGcJDea9gFO8anryNA1BuGIfhmXQgXh2FmQjCYYc
9HQ+O5BOuft0IOV+9gEo3bQQOhAvGtvM8fqWvgUEVGxHz3azpNWAfNjbHcqYt9mEjsZbQE0K5b3x
0Z7T322VQ7RqWmVnMBicv8zfO4PzM25Ta07zc43YxmM7jcTZo8qf0RVzMLWvGTSK+8GU6SEs6/h5
vJe902RgfCjjL5fXwNS8ZtA9dB7BKBPkZ1JN3SeWl9F5ROhgDZZlivf5mjVz3HD6STXDCcpw9H5J
1GU2hFj7XOxsVJcnoweueFsKdu9zXkBSFPXkyEtvG5xu6WJ2so4xeg7ijHxO7UryXZ271oojMc2d
dqK7PuFplyEMHJRdFV+LuW+6+wpSWeO2tdcheQRkPzFlWHvVBtNNFjcS1V6zo9bACMth+kGcWcfl
qQyEXhSQzjMfg/JZ4L1x3ynxRFSBeiEwbz7H8TY+WV/H5/U89wtvzqFLLkUsIA4ZZeMh7uXaWpjC
fbrQLydealUd4hVuL79VYLpc+FEmpwz24YLeWFiKEYm5d1DEmGzeYTq/n+cFjsfqAGdJEbCj5dTV
12YIerbihA1HlQ7a43EQEhVMOEPsJr5V+VIrTwa5k5EYr2zIU6z0Y3D2urhvL+PR8yHRinRJfUuz
5QlFovlTrAK2JoBg2muaI5gGKMJaw4gu1OgnUvC7XHGPJG5nwQsQp92FYPzbGLHUsXpeSudwSLv8
DGZNn18xSzrTMWp4sDE89h94Xj6j8g3g+Hs5jzzJBqYSGYaQE/6SZSjU9wva34muXssDG2ZPR+rR
aMyzLMZR2VmTBfKnDmWZCwdY41c76YrPBTJGK4FMk8vWUXtzZ5VxDUr/c4jMczKX7q847h9zl38N
ZOompIIqWrtUaUr2GVTOt2NlbfPXOpQvE35XRqjWPruV3z7IfCApAo6qX2neNImLlb0/qpVn1z7D
wICGyxMc2jwhrgud42n+Bc7oMumdlO83HT06oA+xgwYp1hp4ZJSBT0zSPWIUa7vBcPD8R3h3RkAi
KgbkaWr5o20BDKoEaFcvf7kh4vhGbPlulmo+B9IKVAwpl/SEwuwDlTVN5ODdxbO8CzNyz7o1CgDj
XtO8AlKNoHn3RX07KuDvhnFKFOm/9LweIY6CPUZCZzeH+SdnAXgUkfq1JAYvj9M0idrlwOZ+lkJc
AKh6N2ZzIlnKp6Qo/TWNRcMDU0f6KR5PrKhSRKeQ6VyoIaBd5XL/zyj6cx9C8LkGe8PUb5QW9nXI
Xwji+rC1vP/pz5nmaA+p1rW6RdPxqgP7XEQhC8V7dmZdcy9wmNqi7BJUM/6tLFAKQ5/pU+UDD19F
8rbxijUlEMMBqEP9ejq39pC50TGtcOuhKdSGSgRaXQue6a386PJeMJx/juYZ2qAVfKJF8wAqvPZz
2zSl+6mgwpoTizS+dXO5F8OO03F+aZUPRVnL+DRyWNeiBCI8EMddbtw0U0un780WPB2eZcnoCGjk
EO3JOGQ3YDlrD3TAbc7t7Pjz5Y5Mo9BeDGkrGu7WKAar+8g6Af42PhUxpStvQlPrmkPgVugPeQfg
RsMy66mB2NB01XnBtA2S7r85onfTBGURxx7pFB3HOv/pDwASuwpSP7jBr702TXtJexWkM0S+w4Gl
J5S4FMOuLiLccugwDZ8hk7dNOtLXkXwkdognXIshzJM6846FhJ/q5c6z8vIwDEIH88mqrPrBraOj
lNl3akPVqY2HZyAC1oSlTR0sZ/S7dfDL3umZSsNjmTbDznfjky/C+Ob/4WFuMIj/8PKl0+Ahshue
yi6E/0BRpJrAvhYF6Y9Cql+XjcHUyTK8d8OQKO1Mc3CWIM80FQkyTFkCFuZzHRPv4MQoj7zcjcEq
dHSbUkEUza3TP3DVvfA0EtfhZs+hY9vsvHL8MQjCoz2I4ky5w76D86/+UnMOGsFZlavcsqZTRIe2
2SnNigpo9LNlqcemrNvHNl0IOSrQMIcLWUCJ3PKXZlDFKeXlb0rWAPGmCdQOex+4jH6SYHeTbRo/
2h0yL0loVWobshbF+f/uA4TKptZ2G3LyY6RouWgpHjY5v9qy/J6OZpNzRNt5SNsXPGbAuW6jTucH
ZRuRUZ4OZwPTsttmUAp5UARSh+Dexr2ErDIEfDz1ng5m61uvHm1GhgeUelU7cNUXRRLE4bCSv/n4
Uu/pQDbUBvN5Jtn4MPbgqcFVrtnJHki/lgZHvJMgRLjVtXs6eI16ua/EINoHVxS/I4WqCdoMGaD5
q5VGpslafn/nT1RM+hTIv/EBGKmbtoSE1NyP1iYQq6dj1DK8Sbigk31SM6QU7Ch3dtS21SEd+vZh
Pb5uGoN+hOcphNXcuXlw6zj9Dq79nIJUeIrX5M4+Pjo8HaU2krb28953TmkdtS+2QF0L8N/8y5CX
asXfGt4lno5VI4wUC2G8c2ojmw4DKIOUl945tMK5lThzPERdQnvkEW5GUIt33hXQRb0EtZdtDRG9
9eOyZQTcbAH0JC77AMOodThbOk9RZ6nGOblR9DlqgfnrwRbypSFju3KWGdZNx65JRzWgXGPOyRZO
t+cxKovzAHIbl7/f1Lp24LMMcvZtgwAgHSF+nI0pqsmpWHufmFpfzud3dtNPY9TIgauHsZqsOwaN
hF0A9r/9tm/XTnm/nNSYNbQ8+xaQg21Ue0dreXVva30Z07tvrxsbdejgwH+ZSj7titkLb3Je+yvf
bjhzvUi7rzsIwafpwAGuQ1DUdoMnKIbF34KORJCFB9utYPGJQ430ylZBdTuP08u2YWluoCUqpZxQ
bFjRWChbt71PanS+X27cZA3aeS6rhkL1Aj6Gggb1XJbTc5aG811PIOWwrQftRB99G/Y/EXLsyfDF
jsv6mlY8TQR11/zYxwECT0fYMR81payIrV85oHZXBQD9dHLumhKcQA6OtB2Cir+tkN3ZdrVtSXSY
nesHiOyHlXsC9ltFhzSQJLvL3Rq8Kpcn7ePrsKfL9NLZobHTuPbp7VZPR/LVb+cG5cXZ73lQa5xg
hsXXtXpHpKqQPyjgnFmlvmR9On4FP37QJQ1HimTlCDB1otm8Syxcup3OPoGnp0zc5QlES88+stQZ
Nr2koZn5r+HLVrRxFnn2ybfG535ASINNGyuKPR1iZzdFB2R41J2iFgJ84JxENCgJXSteCWaYdq9m
3gMdhzTzxvKcNZGbTB6TSV/Q36lsX1SeeUlmWRycxMGdRYo13kbTmmhWX8dW2QUU20su2lxva+I3
wj84XutcX97By9z/NyXmhZrZyzQQmXJ6+wRl9vypJq4F7muxBjoxDEAH3qHyqS68Pu1O8FP+bxoF
8ec6JyAbn/KKfd00Ah18R7o8bESHEdSh6AGrB3k3kfWKVzRMjw6546OaZA/444nG3P1J2jEc7gQo
rtXK9BsciA65o2EZx2D6I0c3pHWiYkRHbau27kQ899fWIrOwbZI065YtiiZIV9lIowzsHmV28jGM
+nYt2WWapuX3d0d6xH1eeaNNjmkdjCDkBWRXdODV2Pbx2oluZ0wMQSzQ+pBaJ1V71glh+eDLttb/
NezLbZj2uWaorrICHA4ovMVzH7zxvsMOfepkO7ZI+1zuwnSv0XntUD9YqCmd6MtoQZ52YQ8erbL6
6i4xKlGjcs6z4iapaoQOh9QJ7kACvMbfZtilOsQuGnpw3nlWcOTdol0xPb8FEvGU+jsFfI2myrCH
dKRd1rK6D8OcHFs/y34SNcvXOHfzp8vTZ2pdu47XwuYin2f3f/wc0njQBsStY2VxDIeDDq6DkiGz
+lH5x4VWobTmv7bDX+1otK8WmvcukveF09U3Hv6zbTiaPasqdpA8toNjSgp5g+yy+wAsC19RyDFs
50A350lyu5ht+gLmWCD7hUzBllKAfv/rPPBVqL9pSTSzprNLUV2R0xdCSfuMRJT7yoBDXDmvTWP4
16z/FwTlQGMAtcmjjNJxj4iinfjMJ7u4Tbch9wB90LxePFYQoHWCI+4z4lbKDrSMPTJ4+wB0hyvh
nuiD8xlU4zqjgMz7uY17QHhU1QW7oHd21sCf4kAioesvFA35sGtBp7DB1S7dabOWTYDocp7Zr2mJ
HKU1/gpChMj+//fs0rY2XZILRkpZea8E8R68W0G7pDp344dr9xg78iOXAm/4anvAsJLlq8lcbolH
49P19AOta8dyAW98zfFSTdoI+b6IkQ3X4qXxZenfHZ6imJQaFD59tscs3Mt8juMDjxBT3RCKWDrQ
fF9PiBW6YrZfI+V4x7ko0psSdJ8rhvaRGS+tL4fGu88HENTLoJbH/0Y5SjR9Bkq7bcrZS+Oan+NF
DHpVv7FfRSu7X4w4FSKFJFrxcx+GvZbmNUc3DbmPDExa/o3xcFiSMqSoh307IdbBLE6ToUpPwdSc
+jqrkykPftbDFtLgpWvN+xElfHtUEXnJWhS884J6bwG2bbamJx58kPNl2TD4L5Ys/J1di2GXsi3i
lcuna4bs0nmOlKz8F1RqDcmMitLEbujPTV5Czyy4AYUMVyOzv6okiP1zBb2aRaBj5cL98W4lemoB
IgFKpXMT/7E6LpJhCpyE5fR1y7cTPbHg5VBHKRUhL7mNEEPqdHLH62nLJSOIiJ5YmIs5iudwdl/a
GXAeEYV/CGAPO+XxH27Pi5u5wQ15RjQlHyFlsm1EmnFXkPRpB+JOr5UflDTh2Vwfm6aWL5eb//h0
I3qCoQpHD8zPFvkz+NYJOStUiDRHMY6nAkwmrKtuQRG44mUXZ6c/dJfZ00wdcl59UID0/FWW+c+m
EzsmuoMNMrsYkB9Vr5X2fnTtWLrRzDpsvGweR969xnUZ3zZWOV0DH4ekiTWgGvvyrJn6cP/1uFZg
04aH43Tgs0ia3k0y/tNVmw4LJNb/bZz0Oc2qHvKdTgVkJEjypLXpiCZ6jgFK9iNgVhNaLj85zVVX
fLs8HQaT1jMFLgPXYhah3SZIR+Caul8jI8HKRy8b/YNtoycJFFRmenBfTAeL3KjxMA00aZpvctzm
MXS+m57TZnKdejr0WXWc5uolq8MV4vg3/OJHn67ZLo8cNVDfng6Ied8DfJx0+/bQ7NVOJvk+2leH
B7LP919f/cTZgeZrPx2yXZOMyTe54jxMc6cd3o1Sc+wignIAL0DmVEkffsvJV9qvXSgNdqCr9TR5
NLtxislrpPzEenFrgQnJFfn3y/vK9PmaKaO2vB6KuZkA2xY0YWl+xDn0IDyxnwXfInYKf6FX6uct
R1bNxiJNtmBJId0qaUDZcHkEJsvQbLme6phGZMbCZk7Shd0VcceVc9Q099p927IQyyXAGMAHVf0e
MoXsUY490oOk81YAi4b51/MFeZOWXd5haorgFeT0sjoFMeQVxMruNEyOnhyI4zILadXCPCbFkRqa
/rgqWxPFMUyPnhgQfR+1IK+Cr5sIVFCGxEMfQR0fNi2snhFwge0AeTGat+qvcvjuu8+X2317533g
M3S5Hb/obapCmNT4TXy1D86dWyTsuw+RrT07iV22cu6b5n75/d2bwRqE8tsAJ1hYVLuhF1fxsDY1
ppnXrHZoSklmgRFM/LmxWZLLlyb6dnl6TJ+tHby+JBUNg2E6+FU9/I3azhe7oBBjvXLYmL5ds1ev
d0t7GuV0mNMeqqB/g7JM0mKNRtL09ZrJBhBM6ViATSPCY9bLpLSfLk+L4RlF9DB/0/BuriK0XOA2
/RKcPk+77vpLeSX3/RZdUfhJPcrf2hCBCydMjYhAlh7LvYw32qoe458zVdu9EjCm6aoej3SsElXn
K0tqmHQ9wE+CuI2BmkPjxZWyfpKNFwdd6wY0+5B0z+C9cmTP1VO8htn9MMy8TLRmmm06xJXMYT9e
2O1oz59KZ/o6tMExct1Xp+yv5t774rTzrrX85PL+MTh6vbJe+F4GjS2MxS++D069y0B5S0nC12ql
TGugme2Md6SXQRH5EOaHjt81a0LihieFLm4jB8AtQUY0HYiif1Cu/zQqcWCWevDL9NhH7goSxvT5
mt2qigSBP2FF3O6eTreMbjtf9ai+imspg5BPB9sPD24V7oDSbxLQMnyJKPiOLq+t4eP1qH4MDJyC
2jFcg4qfM6sG5QBKlFaMy7RZdeUagbJmxFHgeEibJh2Uq8AIlThIxHp+dbT86LYLGUS8Q1RBrpWO
GRZdD/VbngCp8IABgfJsz4kDDbormkdJSj6Na0QfhnNAL5l3hrzqhgkGMY3IkTvtMQB4JaN85WVg
WpPl93enbxw5VcER3D1ACRqFgvJusrdICcF7BNrpW4/KA6Uivjzq7v3xkTTHKl05fA1eItCsmDSt
k7IWTXsU7P1dsxuCZtfRcp+7YqUL08Ro528+RBakhbGdIoGz9+9Yft1mBJoF2wJV/cOIQyALy6va
S7+ErNx2i9UL46eoGZ3Ag3MIWbqbrGHnjWvoA8Ns6BXxyh9J1IfYJhX76TRPU7ASdTW1u1jWu+2X
CVA1dMv2s0G7WQfT3iq3ZQGIXvneczCp8RQL6PT0Oh5KsCytlTcZtp9e9z75qh3nERMtZH7lQ7JV
tr98O9+pdi33YrB6XYCm9il3vbhAD96fKvhZMrBybAvq6IozzVAIR9bLlFvprm3r/ZStEXaZLn96
xbsYwbuDUmSEMHq1R63k7IirSpCdgJ69fWIWu22jaj/XdyAS32+yJ119ZsogogFs6HQILJZYnpcM
3Rqiy7Q5NVNNHW+SQwRTbdmRNo9NeNj0yXpp++jPeR/NaDe2vCSEGjRidttaXmKr78yJyaCfZhd+
sWpv2HTvbbx26BXswVyFHJqAS/Tmwe33lDxt+97FwN59b9kr6JbQcDzU9g0dsNmvLrdrervqtekj
9pdbZGhY3UJC/Jqe/jiPwe7W+pzt124zBieg16e7PZQx/Ag3STL9nERzKL06+d+cfcl2pTrT7BOx
FggQYspu3Fe5Wpc9YZVd59BINAKEgKe/Qf0TH33WZl2meyCxJWUqlRkZgS7oKQo30iqW42c2pvtl
3pLABwGP55OknuNDlG+RH5D1ovzgbe8bF6iIs7QXC/o95wO9AgfusTw3D/kZzPvf58/3/pV/OOTJ
N4AUkuDrXfZ0eVdsf8i4UsNOjVEUYcVEfxPp+4nt82hmP7oC56iMOTxaKMkNXMFtyna6ALP3fE0l
C+hs6pMvouOqgBDRrdeV5fyYreYdTLVHD6k+Mdk/sCp6qsv05BbTATW1LYdsuUbMpnJ06YeBAiXd
CaRLBwiAPcQt+kTaraSuZUOJYb6643lNOa7VOfRXGrSen3TW7EGeI34028gpuCU738cCNfGnzEGr
yR6U1zrw+nfeeZ1KgxBVkwWbGtcJi64ruODLJ9zyIDD7x9VSMNWCFeE0Dd1tvwAo44kfE16CyNK9
hQtkQS7P87c59wP7/WvX7/7CqgLLhcDa0C/tmd9mL9GnMblyfvi3zbm8ZV+bu+vw++W5bJtsWO3I
I7/takwlK0gnfyZb7s12No3btc7jmjldhvQi6OrLMD2U+a/BJRs3gGV0syO8AAavBJ8C0mfh14K/
yeKru6W1ZRvauGQXir4YT2BoCCIlUv4O/Pygip3fbQTETt3FbR3DlzlBfRp1d1XO6sDync89s9l7
8HxeyQ73YqvYp8ivTv64xWdgOSdmh3elq6ktU/gaMlUJEAFJV27yWa9L+8Fx/x+tlnIqQoCq9an7
pQ/pC78erp1DdIoPy6fH6r66Dw9fops/1evlE//3kHw0nfFynUZS1u762nEf9D/pI9EJfXTB1HKu
E/36b/qpfmgfnJvyITqmv7dYWyzXgYm2UplTISiHL43hO8DF4MZgBG8/03F9BKhqS5nCtpKGNbeg
ERwm9AidBPuRyfuKgVdLfkm9H4W+CuVWFs/mn/4mad75Jydu3KiffX3KCn0Iw+VGxekVWVTClDrG
jHxuYfAyHiGDMd3XLL0jKTssdXOoa3KifPk8zc7p8m5aFtbEa6HnHb36KT6FqB9lduzzx8x9lMXn
y6NbTr0J2EqnqkRoIPWpcisIteoznsrXl4e2fbjhCoZSFEplGgFCIeKjdPwjaE2/6PZ2AkvgxkVi
8WUmYEv10eB0KZx75tB7mucyadLqzi2zfflKE7MVZl0ELlH4SsYAZofszr58pQnWCnuCJ2wFaxnz
Iymum+x3yU5KXl1eeduqGPbvo7+qoWLQpzRIIc7QftYNOU+12BjeYoMmIKspmp6lcr1AVt5QVC/u
wxl0L/2dMydUbwTF6yn5wIeZwKxxIZW3lOvKl8MjaYfviwyuusZ/UBVAwtI77lsq4xZvRV+gqQrT
5PNdFd0Xy7koN0zr410ITXgWn7NeTXyC04dQY1KhAHaOZnBxM8rFxm37sfWGJkgLQeDsjiA6Punp
BY0d07RrVdDR/d8Isy1r4fdrbDMFX+f4p5YP6OPYs+Ch2fPti2CAGA/upr6/d3y0ZD2KfZmh0ERg
qSbsOToVptM8HWPnvt9XXQ9NuFUxlYUI1lUmfpDQ9C2iu7KHoQmwEtASl86CgcMCKgPdgCfIvmgm
jI0HcpXmtR4nDB3MJ+F/dsWufHtoQqp01pbeHCJKarPq7DHvdgGhxeWT8bHFhyamCl42DZw4R5KG
fCmXG3S7Oew50j88tZUFtlikia4ammgSjkbwULvNr6BYPvVN+q/i077tNPFVQZiu1og/QNAgndP0
oLstmJxlbUxsVcV5Csh5i4cZaDBTB23zgyRgplGfdCmP0OXZKkN9fGnjdflfywe3Z1nVMcdEJTkX
Yr6i9IdXLOB+2HhiWlyWqXjSBFHGC4qDSfP+J2CEdT19v3x+bLu7zvguZkvRpxJBPgD5pib6M4Af
+uAWaCOZQFbz4/IMtsUx7lU6OkGKXiiNkg11T04l1LUDYP6Rgp7hlE/VltqObY0M4yVz2deSI3D2
yCHmt/GWEt7HFzdaYP+7QlBnr/OAY3NJdSWQpCkykH/pq4bIxJ+yx7HceIDYTqtxqQ68BalUjnWK
0NUfOulDFrUH4CUfm5xfF9W4MY1lmUxQVQBWgk6CXe7ky/gFyPMKOgJsD3dvyEITUtVIAkq2EMY8
evkBXAqQ297wc5ZzauKp0PY2ZdFEx1PrJ37pHePxuQOJ3eUjalsTw35bEHqnZMJnN/kEVkueIJmz
b+T177wzr1GFWpNg9W71Xa+uu2kjhP+o32xdaMNsm4q0o2iLddw+Ect9jlRcCZCxUvIoyDfhfRHT
Fj+ixYDNxmqvG3zNIMd4CiN9QMUrqfj3OLwLtuA3f5MF/xu1gqbiv4sk0MUe58O6/D9f+wN7/Do/
XkUP9+5xTr45QINv7LLtCBmGPAW1O/nY4VPU35L+pyZ5QvdI2a/7YRhvK8AU6hcYm7s32XSbb73c
LSfTBFZ5Ewh3xYJx++4tdstk7NKN1bCNvLq7dycz7unaslrhDQsWatzxyRA258uH/kNUBnV9kwle
AusLYrC1sc8F745HyJysgPtV0WeuO50o9ENqPvwCeYK+56P4eXnejzYY05ql8Eyh8x76uPSGivbn
X7166lU/u5FutezYJjDWDDLWkycmipbCFO22hNY/U7cqD74L1qXLf+GjXVn/wno5vNsV0FI3Qrt9
/gpCofIVOiazSFpgdHa8rtbhDUdH0mAEw/0SguOjZ3//gCvL+lD2+Zboh+0PGA4vELKBlp6PJar6
KU5oxeshmeAHNxboo1ty/QfrvO8WaIikyypP8VfaE+IenQDhejKSLP6FKLi/YhOPooPTzD8u74dt
x43ghTOuqZ+T5hPa51XiQkTc9V1x8lahqH0zkP/+oXkoaZzypfkUMPVLar0c4mqaUUPY5GCwbYnh
99xZubmcK3BqE/CRgbYpuxnYJlWQbYUMzxf7ZcM9UF79GtOVojRP26QUHv0Cxszq6fISWf6AWTqv
oNyklzTjrxUJ869D275FXRpupExsgxs2zdxSkCbUzSeXtHCEDIwLTrr4x32fbtgzCUHjW0wy/8W7
xr2O0LUvD9QT7hZpi+3rDYNGbx5yYhGKKIxO8pqpIkIcUKXN18ufvw5j3sywNrOi3gxkdBWY2Z6a
evrhcvDOSFrfOQ60PVqnJ6fLs9j+xPr7O5t2ClLOjU/ZUzQHxT0Xg5OoMI83TNg2umHCs6jdZRzj
+CkjKKs7mpNHTarsZt+3G+bLaJ4BZB7ETyv7/gwisQOl45b4qcW2TFJ3xv1YTE2WPgEyMRyAbHoU
XQj67mjYEmC3bbBhvYWcXRKMY/RU8Oi7LvwFNDY4/EGFGaY6p1e7VsmsqFPdEZ+ktXyoOpL7t8XQ
iubEWrAzbVwLlk026+pKpBS9OW78VEkVHsNm8F5lJeetOo1teMOMxzYGvb1o46cmC8V13AfDm86d
rT6Xj4J5WJlZUa/GoZr9vqpui7odj0E2fdH+A0eYwZT+0Tile8xV9+AsWw3blmNl1thV7FZRVhXR
r6Bn/W3TA0LJwIj6s4vjrYSFbQrDpOcoHNzcbaJfXs2C63aJxdlD7v7AW3RSXT5TH8J91mUzDJtC
vzvXAxO3RNJjocJ/WNk+KvZIwJiuR/3DLUMoOtePTc2uSQiowlI9X57a9u8Mox+1kiht1flrOCIQ
OObpqq9cglq5CAfHOV6exHbmzGu7cXvlocfqV1ZR8tYgA/fZj0D6ty/uMNnaZSqLjnIfCBTeveUk
y4+gDn6NFpHv+36zGA+JP+qXS8me0jJTT6p1UYgAXc2uxTHZ2dVQN2hHYPylZMy/8SbVVsnY5OnW
4bIsvknDXizKpdGsxMtcQYIkU+NwFJBl2zi6ttGNW9tTIUjv6lm81KMITsTL+4Trbovx+0NAJgzD
LMoDjM4i5cT8xe2FSJBnO3SjvvZLmSf+Mv0Af8hV2kXnMaf34L+8GeQWfNr28DNL9oNilVKTFC8Q
03rp+/6aucHnvKtv8ZoZkjHTZ+3rY+dWbxl+vHwUbH7AZEihPQb3HMFfqmC8nn3E6eFfZSWSJgsN
XTCkTL/zkfdo8cvRHADvIFK1dkJuvUks/tus4pc0nQLZEv6ihu4BvdMHJSj02zLxE4jeJFx79Nd1
nuutNjTLrf13498FTMqbWiV8GTxkgfOzEc0jzQdySsnwrQuQqL+8rrZDaoQGbtZmBbop6lspqYsK
DhQqdOg0+0zALNA7XuoHeEzzlyJuuiTrHPaYg9ry9+Vv/zClBBMwK/RcosZHeMtf5hZc9+txqNvp
jOrO+a9N1KV/6FrYQ9lTfRDLeB0N1f0URM80r4+6wSUVol/r8sdYbguTfcWLYtI6bgWiDxxAfmhr
DTfVe4P3WzdNdL1vEsOl9GyuCdPSf+iHNTVRZOpQLGBvjKpmXwxnVvVTiAkFQROTB9bmL1IO4SdR
gWtv3+evh/DdiW68lCAHq+NX7IfOb2eWRefcyQNyytETuSfPu54KI2JwRTjKaEmDG+KJr24HDnao
1m+lSS32Yhb43TjwQI6BwXHLBahXz795ipfMvvUxggFwupHJyRgGZ3jD96XzE70Z/akGL/fOGQxz
1yX6xNsSMxC/TZPUiR7d9dbrKqieXP4P64v6fx+TxCztS86V8Coa3Einu6HBLQFbahMFpwY0vYK6
n8c22CiXr2H5RzMZb3rV0EC1KLjeuPCPfYV3PVqHDpCU/pFS8o9i3kYM9bEfJmbFX/klpM+iivym
PhURNOOrNvHKLDgE+RD8SMW8lQa2TWRYd95Jf1DFxF+mTlVntQiejKxRiSQIHZaZ/bm8Qx97KmJi
AYYeMldLO2OaMJuvaSHOoPlvH9I53Yp8bH/EsHN3rMBCQIn7KnJwRiWdUDrpa+YeaAfFcrQbbQVB
tr9imLr2p1lmELp94SOUxKWvomtSoJs66rN44zx/bPDERAvEEYtlyHHtt82Y/XR559yFetznq4iJ
GSgartFvNLivSAkPNxSH93Y1kn0bbRg7eNIaNw1q8RJXhfg6dXNxQ7tQHHbPYKIGsgKsrH3nlC/V
FEUgtuoeZqiR3LTxJnGtxchN4MAYy1yXYMV/lRM/T3Ow/CXHi2UEDiQo7IGHdCOYsOyzCSMg4cDV
4Kn4tShG70pKx60PtZTLFi2OxS+a6AEowBUp9/34dcgcci69TKK+77Bb5ncTRNvm9DjzcTngMOzB
SVNkfVejeXfbch5INkVT8JvFlD6hP3e+YSmuEyZEvWEcFvszqVnSaY69HCbx6ky0vppATXrq/Lo+
4V9kG1PY9sUw8Sqfe6kWjz2NTgZCIQjHuuAiWzb7KGzjk/+u0iz04Azg7X/FZntXPa2jrxSwmh24
l3UPjBt9duXYeA4P7hlKSt+ZdJsKnWyb0he29Tcs3OE6851iKV/cJfzsBpAwzvXo3JCwC75f9iGW
5TGBBKTXuoBOgPeqluF1GZk+DLjYz5cHtxi3CSSA3syYRawM7km8UmyTg9uvylUcPNtjn73Ertyy
PtvfWL/gnS1oNqeYrEufBVpG63MVQATtuPgs2Pgnlo0wmVoaoDnSocuc1z6GomkaIbCVvldlyZjn
WzeRbY7193f/IR6hRl9K7by2oqs/l2hMTzzf6aGcEW4l9GzLtP7+bgo6BzUrdJ++snEUX9kUsj9O
DuWJy9ttCQtMiIEu6shzlsV5lWOvznkLjrkBDzPtIAIdIJ+04TFs0xgWXY5UFH3ZO6856iYHCLuF
UPni9bHo/8+/8o2UhG2xDNtuwCo3iN6bnlXZd+5BpWXaf3Emv9ziordtuGHdeuwU1KO48xryERXJ
qXyYcgfMXkC9b4S2lr9gAg8kJOjQ1KSDGz0v/e+WuexutxgaMclcSm8B7cTC0teib51z6On+p5qg
Ste3xN23ByapC6sViQEuDMqEghXuylWV/ifHou0qGxKT1kXNkNWapzx7Q8NL8ctzSno1gJn/z2V7
sOyvSe6iJ754qEqGZRLI2PMP0uHILs2DvAFsIz9dnsS2xevv7016DHrIYaDtJZkRrSEn6Oi2fHAg
grtsPSotoY1J7AKCLdI0HY8wRbuQp1GCV7Xpw/tspaDVus7+NHUZ34ZFvZGZ/zgVR6hh4TMaH2fa
RvMzckn0vm29kkCQcFH3SqmuuK9qpILO2RLXQ5sMc9rRo+DlsNWyZNs2w+4LOfUtW9T8LAcc67pP
H51MsLt8BLfrvj0zDL8vWJZL4WPPshqssX8ZxpHD2jjUlu0yCWHUANFAXQywGRWJYDlyD2VA7k/i
Wgv00oRpMR6mdKzDM3ivx61eHcuemQwxcxPXyh2K5Tkr9dlhy1XYPQvQt8SI61Owp/vhd0nafTeN
SRgjCzfsdTtmbxkr47MbhydXx+NDVTf3op3E8fI2WQ6CyRETT2khebikr6MHNvAY9c75OA0R/zrr
uoo2zoJtkvX3d/YbK97Tik7zc110IcjAkc6s19QTIcO+MggxeeBnd+H1EngOUpfOKBMC+ZOf1MVf
urxMFg9kksXQkTKP8zh9lSkgweclx18Y/Dzcw8WKGDs0vEG1ZFnpkcwvE1JrctIhoDsKsPBknKu3
y3/BtgmGyWeV43Zd2TivJR3Yj2l93QQRciZZHuy7yP4HTMfTHiRdA0rlBSQ2quGQqmHoD6MfOv6W
yonFBE3kHJ+4W/I2JPcVZY8N4d/TAWX0IoPfCtbKTdOBP7qI5M1STVvsmpaVM9lleuRih7lh8Ssr
Hed59qLvvUib71JCdOry3ljCvf8B05UZ1XPbsRs11Ufehyc5QlTbz/V5Vdi+PIftX6xzvzNCxqrS
8wc3fYqQfz9mIFM6dO4QnGpZRPusxCSeaWQTDY2fkhvuQjAU12l9jKJsC7JtW6TVNt/9gfVligag
ULzNRTQ+jiryj6UOXqoMvTtJDEjIxmbYFsp4rfvN0CgI27DXrtbNuQ3QJxxkUXbMwQh7eSss3sTk
oXHLYQrn2Sf3EHrkx5n46jSQzbeDbXTD0BmXDvKJigIjxl1+0C6uRsa2Cla21THudTlEPY0Xkr6u
dsBrPNezKrwfCpT1Li+OZQITQ6fw4nFzHZObLCPA90B/i0gkW+OFf708gWV9fCPnTqqpFyX4xF4L
jXLoMW3Csr0pIV5RbvwD2wTGQ13Nfvl/aTheQ2TyN5vAMnaXISbeagC1TWCYcuOO3Oeofjx3k6+v
Fi7ItVM2j5eXx5LQMJF0FDohNa1Hcl/U/QMfUVTRDUqNNB1Oq65O10f+vpfb/1DUINyO88YpfpGi
VPm5yZaoT+JU6WAjSrStk2HJvCzmvvf69plPUfOCzqRlOK6EgVs1AttRNW/tIvXQiu9AnjnixSn1
6xRaGxGIRTfT37bNMGyZz03hxih23aCvITsie0+SBrLuZ65R39aNA/ly4u5cLcOyOSMqq0mcvSFf
5sTnoHfC/H5xJJTSL58sC+iCmOC6An2hHl6LDNpT+kzc9hbdVp+Lor2vVspRJW+qYPg2dlXSpez6
8pyWh4IJt5M6QJAZ99nbnAOYOITMT2pdfOrrpf8K+rX6tJTF9Vg78c5A1OS0CXBNjX1RsZtg8WhC
Wqi7tLzaB+8jJgBPOoEqvEWS57UunKcQ0ykCsbU/FnMx0XZSuoUfjRS5DsGqb4ima3A7+dmXyzth
MRaT1mauiwrsIXlcJtxbfgPqkh4DxR6WbBPKZ/t+w9zp3PtTUTjesySyBOfJSG+dpQs2vLrt+w1j
bxaAKcsg8NE1AzVr9KREUFVElnfJ4z/7Vsgw9nlCe2YIA3kmgLgGPRdJuFABYhtvPu+bwTBxpKkL
isQuUrxF9NV1ZnG1Hn8HxM1XlyewbMH/QOmgV+p1kPArk7Rzu3+ySRRBfIgFqLq3mtctYaAJqJNB
7HqKavLcDN14QBibJnPgsh9+t/wupd/uwnkQE1eXeQHlaTEXb0Hlghd9DiBDgOZZMJ1BW/zyYllO
lMl2E7tBM0AegzwLf8mvqpl3p6hr2Klq9RYu27Yf69TvYuaqicDSxvv8DWBy+Q1aOw06syACfrPv
H6zTvhteK64rF/1kN+uJ7V333yCM80Mcbgpx2TbbMGk9BX2FNSLPnfJfoJyZHYIQkH6QnjVH0W22
ttimMWy7mOrCl35Q/JJp/VzVurxWHXliwSyuQyW2yJNsm2HYN/dpw3oZgxXcZWHPXioeVvwpzTfb
EyyXnUlrM7M60rLugFtxo+8yZO4NQ8PigZdwgs4IIWaQdh6cotjSxLH8IRMaB5j03MVQ336LeSuP
oR90R1FC5O/y4bJsiomM04GYaVRVwU2AF9KxaFP2b1o4deLF0HbPVR9uWLolxjJRb0tY6BzFu+a5
5dN1JORrVowIf/h0HlNKD9Bq3VkHNulspEtHcHaS5ll1E1DeXg9IydJtKdja/odh63lMaAn9huJN
ti0EkFwegsbBD/NDJMv4k1dEzqkfsvR0eXcszsukuOGVAyqwRsA/ch5ek4ypU7bw/tz6kPvcN4Vh
/HxU/ULwrn8GmG8qz30ViquonEp6NxMSbUU9tj9i2L7OvTLluoxuCPpKEWILdZe6a/W2EFuO3mYn
huHL0AlDT1b+88xZhL4VWtyEfCiOl5fJNrp5qSN2JX6RBs8hUB/qt++SMbwNHfAhb6WnPl4iz8TD
uT7L6zxKURzJFCgGErcFh8Ga5Ouv80VsKRda0OCeSXfDmQpVx3mNfnnvKRjZcC6XNP42pB4/RBmQ
Xdrz73yBF6nnN+pbQ+v5nOb8z55l9EyIHB7p6JPQQ/U8gzb5WDJ5C9qVecNaPt4jz6TFqbie0Zce
0Zsqa3/KjujDGG+KDtu2Z/393S0snUmWYVvSG4C8IA8zVulpRQ8KdITuyux6JkWOylEsav2CPkt0
SBxQL/Zv46rdF6R4Jk9O3zVTIIq6fk7dobvjjpLfdrcweCb4TVSjrGvU2p4BTJ0BQRwXDWaMKtsi
k7NtrWHcjLF6Dhe3fEu9GglhKsVYJ31UzBuvZtvuGuatZeFXSH5Fz4FIr5Gx54fQ7248tyk3JrD8
ARMAN7VFA7R8Xj0z5aHY6PgOzRMtWbDrTeCZ8DfQX0+zBvXiM2G+X50JENTlVeS4wfK0y3JN2Fvo
13j2xbxEp5ucrnMvGr4h5B02zv7H16pngt5UBHKeEernb76j3TQpIh9VRxY1Y9KPsLWDE3Xtp5HQ
XQcKDA0mHsAHq+z/MSnM8+elvlm2mvc+OkjruGuc9c5N4JE0Fm4EwpB0/hI1QyKbm6hnG3f1R4do
HdzwQeimLp24FmDqi/IRjWzzN3/YZF6yffk66bsvjybtiwa8KngZPXLnmudfRf31///srN9txBiA
U7m+lBi6De6b8CvabfaNa0QVTsnSOl0YGHD74lir9ATtv+PloT8qga2fbDicTinoZ7d/+YFLdR48
JzhMHhV5Euq0PosMZAM+WO0f0VTiH2vIb+947K3zGo7IK52QBym2OPWrbyiH9dAupsGRTMEG0PAj
S8MEZlHfmQSbWN5ggr7zD3PTP6dFqI5ekC+3gED0KFrJcOPPWM6rWcpPGcezfokxF/vUD5/ZPtHW
0Kzau730K6LAfwdN5CunbK/8zeejxQrMUj33e6dzQHB28oJ/aXRCvjRR4tflM2VbDsN8FZpEQd2F
4yqC+l85TdOfyvWW18uDWz7cNxwPWOZ4pxtIUrLwjvUv4fzC2PfLQ1u+2yxWNKJHi7D0wM0/XFfO
V3f+c3lc2yev873zOC16SaoOnDAnVd4M6p8SVL7jl8tD2z7Z8DgoEEwpFaDYK5dz45zT9nR5XMsn
mwgIyFoE6CiHeU7ufUWe+viHcsWOEGG1TOObC3eU6UzALNblxb+RitGOFPMNnItlPUzoQ67KuulL
8GhOqUjc/FF4G/kDmzsx/CT4InPCVpbLTIBvojoExVtY3TX1rzprNtb8oxTFui6GSxS94MWk8e2N
I4+BvvXmZzwkFREbt6plT020w9JF6EsmGD8t2dkvdQIE5VHO/cbwlqU3gQ0NR2wZatBtgxbiULXT
FQNb1q7TaCIaKPiHKoZH+mlif3j+h1AoQG+1Z1k21uQGmnmPgHLCPTE4DyAJgv55eyzmxxgPQ14t
+y5wE8swOXmuYkHGk9tHp6bFlnZ62WlPJjdQC6WJVAr8g6DlwSMZen01DMjdbeyr7dgY5gqwJ8FO
wiu26DWhfn815uwIEYSNU29bf/Jf5yhyGinigflZNndj+n3xxKEHYQa7nTdlc2xTGLbbosMvDtXq
19svXFxNUEKIgyWZB+fg1xv1TtsqGcYb0IjUTQgfH2WfAPU8VPkVLbeCNMvgJorBG5eSz+jsOSmW
P6AL7oqLtYi7BxwIx2NiGEpNCRCxOJ1xKc8TGW/9CPVgCIBkdb4vQjJFdfK6zaLRxy4X7i2Ps8Qr
toSELV7TVHcJOhyefMLCL9HvuLyv59e8/mecrnZ5HpOKJiaLC9Yc+MxFT8cWLFUucm6g+No4/Baf
aaq5OFMo5pICYzqnDn30/QEJPeFNb7s+3qyQB3mnJ4imj6cR/fngu8/j+7R52jf2WjV4F9N0fps3
XovAI6j1mSlxHBU7soFuOB3LwpiF79iZigEU/QhPIfPJPrXZxjVusSSz5D0z2rpBjXEjkf/wBMpj
Y33fBOWGF7B99jrtu1UhIm9Suh5Gj2b3kRyPwB78vrzgtqHX398NPbcgUdfxgqERMJEwTbKp3rid
bItiePi2jwe/awvsZTYdQb7ySpcFMORgB1YQ7sXUb2lUHI0ZBcMrCZ7R/V8F/6hyqwXoL8WG2fO8
Dm749qDKXHcZUufPXFEXItnOz7JlJBGRf6dm/MKBMir65rmOGGqJeqG3ngeWClq5n2vZPE7TrszX
+iXGDRAVJJLxBHmBtu0AY0NGx9mS+LJskFkIXxvaQOWFvS+j/kyohDhCcwZwcZ+TM4vg00LrGsAP
0KyT8kc0C5bEyBA2vbeHIwBLY5a/U8rCYAxwf0XuH/SiHMZhK1NkW5n1VnhnFZI4VRyur8ERTSNL
esyyOgnLx8smZ7laTEKZeMkiWhNYc+zHt65GvSimV0U+3gudbuQDLVZtMsdIj+eO1ANeszpA2Eme
woF9ufz1tqENq0asPxcNhFTB2ugd25geQ9A2Xx7atupGzBb4TE8QPBlPs387QWHWl/dqer08tu2z
DYOeg4jOjlrf92x86MPq9xKnG88I29CGhUJ2MwWJJi7zmZ7H9hsf/931yWbleokJmtxGjOvFV6Do
nPUeWlTYjVm0DqGH5DAfA7vduSs+q2YjGrMcbLNIHUwAGrIZDj9Ck0PSAZR8nHr6wjpPXAclEd8v
r4vlmJgV6imqxxTt73hakZ8pvyPLhL6uffGHScvihTVEAQYYTjdCK6YKTzr2HtLNVJDt09cj9M6v
FFRzaEuq6i0Yyy7hQfVWcGifQnRv5/cb1hmrTCh/fezH8oG2dbLEkLneMM81BvvgTjQpWSLZc4dT
3ES+N509BSZpRsADEvUqSavxPKrieSzZFkDZdpgMgw3HqG/IhAyyB+HMJpnCUk6J1A0YoUMxnQHB
3RuNu4YBc+16vgbQ4ZSHfRKS+AqMhIchFqfL5/Vj/xCYlem580OwiiEaj3xxZlMFUnSg2/aNbcTL
s3TyXqz7vbCHun8i/MflcT8+qIFZaJZZiUrw+rBiyrmdJ4g9sDE7jHn9Z9/4666/M4SpWvqezLCz
kRVJs9Q/KesOUbNP1SQwqVcawGmHhmJZdN2c8FZJetc7X/5y224aJtzRxQG/FobmKkryCOSq/ZbC
hm1ow3gHvJHDsUdE67E5kZ0+9sEWP6FtaONq5ZqJrPIRizWQKzjpcSaov+RkIyb42FYDk10FPIo6
UCP4YHWm7zXlVyyHasfoHUc326oAxx96HwAo/3tinGEE5eWME1mzB59k595/6/LbLvrp+TJp9Z27
dQV8iAAPWWDWmnXBAMjlU/ZPnqOnII6ROcrQIKTbvE5qEi3XJXe8pAWNwpgScYWCR3ncdbbMKnSX
VgGBTCSSVt2Z1l/FvjRJYBafUwqG2AhUYKeAlofAa6+nmmx8ssVRmJXnGX0wTZDiYPndtY7vO/2G
xvZk33Ksc75zEkjoC5rFENdgEVq1xqKVgGX33y4P/iHR4brNq6m8G70UcpE6w3XWKeeNND7EM1XS
q+H3QKdjmCpI5zSJWuhhwLs+6AagtRXdeLtaDIYZlj4DtRvWEnOHaXbNIv+RI28+pPy6WrYo7CwW
zwyLj5UsU0mxMbLSV4K4SajmnftiXM1D5C6TyOG8C/+WIgHkF1vtc7aPNox8GBmZ+Iwo3em/pP2v
tNl4D1nW22RX4WUw+v2CkzSMyw8ndR9rcYRIQ8n6XXEXqpD/PUx9AGRWWiFaKRaw4z660XW3pdNn
sTBTqyVqWbSyhVRvcRPT22YV3ZW6K47VSHf6HZNVRUtwyTnrcYyc/IqVoGit442Vt329YcM09Lmf
F7CgMauSRX1ibpfE4UZEattWw4TzFGztYYNt9cofQ3yr9fccKoCp/ueyi7CcRpNHpY5JWbmr7GXa
3PXOSxRsfLZtTQzTlLELXOoqB1wA6d5n3SEFk6rYykXaFsWwTtdLXYlmRDwB6Gvs/Ah9dBON4uA3
v/etimGjGSjss7mD9ev/x9mXbFeKA9t+EWvRSEJMOY3t43Sl0+VsXBNWlZ1JK0QnBHz93eR9A5fK
OtyHR15nIKEmQqHQjr29B4Kcew1Z110tmywptJ+cuSRoGc6wacUCQcRdlTHw9iZHStb1iGkHzEpZ
9fHY3Nb59znblQDAm8y/jX9Ma1fN60nSdHdEfGLe6fp8WPaJCYaCMloDQDTsPQpOTvF5br9kW07F
srVNKJTQc6bSDOWSoApAtcWQ/SDQXdlYR8sOZIZZRiLNgFeCWUJHCYQxEzDKiceWuExpGSvS7WFF
W9fUOEULv3cTyXN1ivrmNvSauxFV6c3sbiT1bXNkmGndTsyd8nA4SaruloIdnH4LRmxr2rBRPAaj
uHfEDPlOeO9lyar+vlEpYGvaMM8yIwz1U6k6JVrEHNUnwAVurKulaRP7NPWoDnHXVHSigOHN3WY8
OF3TH67vdltAZsKdBkkb5S+IWHLPGeKlyumnjI/ysY7mBxBmeQc/01+HxqNHqRk9yJG4cQFi4riP
ln7fmptAjygtIbaUwOSUB1mih2Dc2a6x4O5EGq/L+XDKuhKiMc0hCfnx+rzZVsVY8J6SKghVrU6U
J9893KtjJPV/7Gvb8GxROYnSD3HZBRNAc98Mk/ejcYi361mLmGCxLqnppJnEly9dHEbToVJbgGeL
66Tr7++Ce607p2uH9Sqt6UvVz7dFjrTOvDMCNnFMvKNUjiGaD5PPJGKHdCp3rqbh08pxbNxZwsai
ZllONSz5GPWb0uWWaTGxOj30pMB07KjTMqexm/9Re7eR2vNowlzP5MGMejyDlkKWr2PVr9pq0xIH
lb8gHgvSjdn56GRZu1ht4N2ypgNUHOeZ0ReXOc1D1aUheVBRN5MjGdWYHSrhje2OyHXty1gJ0IiO
YelhOCvbQDxq9jbnpDwwXzz9/xvX2oFxvriUh9kEVYfXFsXs7QGUbcl0DHKZ7qtNghLuv2eraRwk
kTKfvQQYDJ5J1Z86StsbPnZ7zGwdguF7CF7qEaEE5Stkdd6ERLUFc4K/8CzLNg6Fj5wbOjAvbn5S
VkvNyvw1rRWVN7KiJLsNm7LfV+7mmRe3gLflwty0enWhnHtxQBT8hS+y2EALW/areXdL2yYM2nSu
XiU25pe5aIHNF0X9o2FpdtP2xRau0jZNa//v7AIvUPXs0Iq8iAYKSsc+VZ68m9pUlhv3W1sHhj/1
vTSF0F1WvPptl55qIhvgWGeAIa+bwkd+aV1mw66prLuJA8z6kgQ9f2qHyq/jbOL6LzXO0Oy73slH
GcS1E8OgmdcG4YrFvdNZ9axndrfSmEOm/rHV4aMacDftH+pUf7nem23GDOt26i7E2Tlnr7Sjbg2d
5AoowJxrerzevm1rGcYtnGigo0eqV3/2+z/g1kEjWsyHNbH+T+GM7ul6N7ZhGBZe6ICU8KrBy2+6
pG6Oposa0j1hEZbEvPHB8U1BxYryFRm+ZTn0U4/HvDSv9mQf1vb5v+0idUOQ6lZl8BKMqI2RkBKr
MqHisAIl0PX5WSMh81Fs7cGIkIRCBq8SWXAnl+XvdKJPqV/fJKDdW3nxg2iLIsSy2uZVUHViVHgd
yFDABdoLyhcnnlP2zZnAZg79kh0B2ToYw8rJ0kkhs56+pH0PeakEYrvsZhr6aIvJz7KbzJthW6Fu
LoFQyUsH5vi7tc74NUoySHBfXwyLGzEvhHye6VzB8lD7hNWQTd0/1lDsADVqvvHEvW6cj5bbsGoI
G2dVWDnFKxvHJDj2bMi+OB7OvwwMIZxL746CaHQGg88WYZ1tgxl27gJypHXqsd/0BWmeFXfzrAIV
a5a8jARfsoSbfBK25TGM3ZOskg7BYdjOmdsfQk4bUAjWim8ch5b2zQtkxDtI+bSleIWsQ/s5KUe8
KzIl25fry29r3rB25gKslVVt9eo1lTceqwicvufaKduNrL2tfcPWR2fOSlXglC2zAsuQsfJX47ft
xsXdsnnN2xDyx3wUJC9fabXCokFkP+JJNO0JefLHaWsJLI7EvBgx1GaGvmLhS6AlT71DNC9SlzEW
GtK1xzJbPOLEYmncNNowGdusrb+/i01qLwAXkJb5a5EkcxjLaOUYYyHnw3HfshvnuuwHyRneZ15b
3S5N7NJBn1UKwpiNGNS2MIbNd2FUhwuR4mXKiXNH26ppDyStm28grNMbfVhiE2pYucoFKOWqqXwh
A3jNV+9FfHVo8Yh9khAz+K26lY8QC9XOTmMxbJ0049R74Hq4mzv5ra84SkOjaOTlxoAsk2beNMsO
9cYr4elrMNDnbo10k6g4/x9uBpaNbNaFhJ5Hh2KSgNIAJ3Xoavo9jLrme1V29FA3ip2vby7bOAyb
x0k+1Xom4gUFr9/h5P17MWh2yPUy31zvweLgzUoRgDvLsOtw6Eao1K1PA537WzYk0HyuJQP5hg9q
xLEu/J03HrNoRGTeCFGMKX31gzp3Yo8Pd2PQqnpj4S3mbpaN+DicaiV79gJBsuJzKofs2ZGR3mfr
JPi3MyFM94ukIPPJuc+/9j3eqYakWvZkOBEAmaSXvGonCdb0/6VA8PsghQPeqSvgEcPGSVAjWmxA
goA7YOZdEh6GWQnRqWBAEUCNQHXPu/k6CsO000UpqF1CI08nTn9hlTs1hwpENVsZR4tNmHUjEZRg
Eb6Br87tXXlbQefkUYIA+lc1IKt03ShsXRhH+djVfJy9JXst3LZvvygIQqnbJOVQHItRmh9sGZ+t
H8O8+2F2i6jN61cQQ/2dJ230DQw1zyC13eLltbgps660c51MKQn6oawQ/Ab4C7xPumw4KCb7mx4M
0xsTZjE7s8hU4w6iu2zgL6zx2IUlLoXXQGpyi17FNo6133eneCdriDxkCXvxQ9Xdz2JlT0vn9ChU
V4Pithtu9y28YeC9U1WkkhF9WYSf3fRj+Ty6fgFsm7cHjgfrMCt7EnCxc0ireHmsRigGPqdJMzfH
IWtou/Uw9WH5wNqHYeqJTJxmcGT1MrfIOYP+DXpNkCpJFnlPVm4Y3K7G32c6hDsfV1FBRYqneoyQ
pna+EbxiXZ9M26YwHIFL0zDJpaJ3zJvlJyAH6gG0lcOSbvh6GxuOWQqUN2MdcIFUSq7l8kCaoVKx
zDQqVHThlMEhy7XXxinCsjEOOr9aq+NWLcJwAEtdwYW/VfFk2Z4mhWbpD5xjfN6DzpfywHWx3IDg
rz4sInpzGpXsuwH4prsIsqXzipK9TKJWU+wx5fzTdW6xcQWwrJdZRuSAHKGNyFC/auWvshHRlDP1
V7+AqXorbWRxeCZ/pnLKcPEZqV/rJryvgcE81jXHtIVsJ829Z5Jo9oPbhG6TlC+t19JjOhTPwO5u
fb9tigz/0LIZK53P9C5x6w5cYSCgxCu52Ij2bNvICPX9uReZkpgdRrzPiF7bm1b3bXvmYX3xqVJ8
I+azrYLhH8asdJBhCerXaXaag2DeeKdqVx7TOff2oPzhg8zCoRQUMEtBKH1pajXqo1cWWRMTBLRP
u5yLWT3UB02RpUXHX3TSuJA8z3Ln4MgZ+irX27dciczyISbUJMm4IPFRkP6r0PXU/Q3MN4SM6DwJ
feQh3n4PUPpywJi04Lnpc1PUodqB6cDsmbVFrgwcZyaIwlUQll+Bo8unm2L0RLSx0yxRv8mrqeAZ
c1279C4l7XhQJB2e20o89QgQjkUk+7OTONFW5tuyrc2KIz3lngs9qHUqexBLgcw4T0HkOQv5yana
LdkDi2maRUd9roqxjtawM5z/FrjfH7x0KjYsxjYEw+4rUUDvCbpoL0FB3dNvpe8MPjjWpR6Ofeup
jSPTti6GB+DJWAniVPK1n5a/EwGaMtcn/WUYRXicnUQ8BEOa73th/H2qvoupOHIKvcMITpO+yW4q
tw3+H2mov/kEaFsTIwJocBcQo67py1wFSOxUWZdfcD2ot4AsFkdm1ij1DilRoh6yF9SQ/pkSDxrs
/mFY3J0XMrNUqe2gRpjTCMRoUTMelStxIaZ833Fr1iv1WnQUwlnkpQdD7xmVLXOshnEPRgAe5D9l
So50OSnwpgVFHBGcwcyciMekTcpyI7FmyUWbtUrZqqQpZ8pevEK8MT6Gt3osTskgL70aT8xJ/JgA
8rbvgmFyadZTr+rJ8eRrHXmgGNMNCZxH4YHm/+26v7dsVVNOunTrcvar5n8T3VLWeIBocBnYU/q9
Lodp2A4F4zlT7IU2FRuQ8Ewdeey0Q/ZOkHGmq5qmXcED+Qoy/DGupa7ehE/Dfek6s0ZJVOlSlwKZ
id+S1XMSdcdom7L9Y+/qmiVK4+AKv04UvJ4AYGOMBhITFGJ+SeR6S+0T8WPPGrsmeya4VgoFRkx2
V455FIPDyb+dIMl2vN66bRSrT3/nT9sxSQH3CendSttf1l17hHzYl5Txh6gd/I2wxNbJ+vu7TogS
ztRHfXjXEih7uwVedZM+e0sAnz54Df3r+lA+9qsQzvp3Ly7rEulNXnjXF/NXF3XUcTK1D1E20F3m
DDn1f3eQgOq1FM0Y3iFN92uOsiDOWP3t+sd/bMmuyZUp86SbatEn39WCx8q8zSAJ1wGR/PV687a5
MSwZ73Qqo75OvoOILfui+eSeoSo8VDFSE8uX633YhmAYs8gIpPYcDRWIRtZTnGRsSk9eT8qNKbKN
wTiXyZJnSeODDjUvyPff6ytE+laoPD9dH4Blm5pFTHkDydqQ49lQpGvqTIxpFd0HAjOEyiK/puBa
dqNy41psGY1Zt9QySOHgKdp/YG0OXbOJ/cXYktxk0abVWdbDrGAifeDnecr5HXQZ+oMPZxV74bjr
WdI1a5hUAEQZkjXpj8ynFSjb54AcKp/yLZdhm5719/cug3RF40oQy/XKdc+s9csLb1l6xEvyVhxm
m5/193dd+BnJW4mSygfFVmW5AbrgY+hsMQPbBmAE3z2nCxlArvaAAQx4YUvq5VHpTheHafL41+s7
1taJYdYS4nLpHC3hnWxWnyqi+mbxdB4PPFyO17uwzZJh1XIZaBHl2vmuCy/53OSZ+6nhXXve17ph
073iZRLlifMdAbdzt8gQHN31FgG8ZXZMIFxaAp42Lyy8A5dvc8hlm8eg037uvGFfvsA1kXCyc8pR
9Ii/8s77nPhpG+NZaN/d0DWBcMz3/UyUOJp7FE+yWI71rA+7kQuuWcFUl4Woq0I537sxFzcqB+MU
pCn/vL6wv+/J/0V9uOG6KO+sK1d4rxE5CT7hZMOBGT1IVHzcJCx81IWQ58QXL/5U8wNL2HkK3ZtB
g18+KxDYLCmKHyZvrE+N6DbifttWMGzdhcCc6sdMvEWl48c4M6abUK/qCfkm7NLWxX8MPiDN1ETl
21wUHonbYfyDhaStDpUHSZnrs2o5oULD3nM6hDzvUvEGcFNRxjpIvuFk4seELMGTt6ljZ+vGsHkx
UF3yNmN3c8keRBdA5RWyuWmTvCwOXlb3jcUw/USEHe3ARvbah4kXl4zJb3OpXB07DiSEsm5Y9hRy
M9f9D2IuqoppWEZy77uIBQXAGzFUJN0NF+atC/zBTjcBc4mPY7Bv3OCOJGFYPOSRS/0U8hJ8yOFw
Ip2xb76btrm879K57e7TqE7mDCJ+IfAjx4oTMf7D2khUc+x2enCjU1LSkW0YosV/m2C7LKyo4oFI
3oqiTJpYq0q9hEuRbhiWrfl1C70zcxX2pJGlIvdiDubuqLKp86CE4Pe78j2uCa9rJRBErleRex46
vK7jslOLfO5VpcswXso52kfsRExsRJ9Q7Hg/A7Glm/8FcvAfNBXHgGT0cH27f5QkQ+GVSZwZOVXn
dQ7KH0AR+xPvPwuEgXzETGFIT7xcnueethtdfbQma1fmmkC8ru8jNpwaFKvpUN0ADrNhtLamDa9e
Ou0SLFBLBzIe/CJNiWzJRjz8kc9ZP3rt8d1GWlgLgZGSDqe8/HNaPrnzFIfNuaQb+8j24avxvmse
2cmhBq/PcJpAOn5won46Q5ZrS8jc9vGGX65yHTV16qOacZLHIYcr/g7KqiPdWWxswiCagaUNCivW
6sDkz6ylnx32/fq2tM2L4YXDQvqq8dMRHE9hdGxAch0rxxvO11u3bHoT9VBiG+pS4rv7nt2APvcm
cNKboZpiv1iOAVg1rndjGYTJmtnpVBRLhm4853PvprFAMez1lj861LErTbJMIIggyMcKlEtCdCUd
WzdO6ulcNf3b9fZtX26YKoDWqJj8/eXesS/uoQC5r13DTkMB/Mq0LOqUuSOIhXEBQaZnC6dmW9V1
MO9sSUPUs+QZqDFKeT+1PC6mx6zpDgpMQNm0Ya+2Pgx79aBk706FUKexeeD81NH0POByk3QxIWLn
4hpWC0hDEHUcVYBqoU864HcsgU5pqbeekGyLa4RRVS4FKAKc4RRKLx6gYb/w4PH6+tr2pWG2gkit
+xKfzqev3L0X6R/1uCPDjy1v4hPo4isfaX51mpznOfjme1+vf3KE3WGGSWu7BjxpWvq89dMSpjT9
0aqnlj9mKR5X+zb2yB+1+I4Afd+6mogDsFC1c4D6sJO73M3kO+l+VPmWUKdl4k24AUCSxRytsyOW
v6LKwxn41mxWYH70OrFOkWG1jcb9p0qwql39ufV+JPSxC1/64BdV7iEUGwULlrPKhBpkTgNaiQYV
pGPq3jhAkwQgNmqVOLfdtJGytk2SYbxKdE1AUhAHjO0Xnvzk/W2+M0wwGUzTIScproawWZZ8rYbm
yatA1Ev10W2ijWcD29cbZpsBU14ueCc9DUMXp+Kpme/mTZZU2+wbhosCcNpTUC6fUqJAM/cmg+xP
Alk6p9oim7R8vokxWPoxHIISkR9kDh76Wf3gg/OlDrYeYC2O2YQYyGqReVbBALQz3s4kO9P+TXDn
dhlApz6Lm+vOwjaItff3R0wXjNIj6MX3u4ew8g6Dbs514T1db97imU0kwRyU6cg5Staplx0JH0/a
37psWhbYxA00baio41bqVHpfxh5ECCnie9C1D6LcONttc2Mcv0XUOO40wrq6sT0DUw3CtvTABmej
eYuf/n3NfTf1agjZknaYm0pM913GDxltwGJXHTJwbaukjIdijsNuT3kTfN5vZoN33RUexLYBhFUn
l9bRgUPQ+7zoQm84O4tHNeECWjlCOChneUUs0cZgtdOHso8edDn8aGhwN4U6PzbISV3fVjbbMIx7
ySBoWCPde6LRZ6i3xQS8GtVwrklwCKM9aC5MmAkf4KPWoKwEWUXntj4UR0l+4GG5BU+0WIYJHsj1
mM8RX7BvfQhOLsEjIDfH67Nja9qwaQrdOsAe8eHgCgUrpTqmwbLvxmviBkLlsVJ2DZrO3FNA5zuu
tphqLdZmIgZyvAVJvwcLRdcNv1Qlv6OI4tTorXcUW/OGMVORRGlIMSm9/Ba20zFcbhKy8SBqm3Dj
GOZt2LjjkqlToWhMQbs4TVu8BbamjdA50UgqlSutSRAuJ+lOZyKznWtpHL9kDnOnC9YTUjh/BMny
UHbDRmhr8c0mICDEudW4FSY78z/V+Q0AsACWP9bhVhHBx4sZmJCAaYbkbNsg4Ie0pTiGw4JyJE/3
h24ptmqLbV0YUTRgBvPcd8jtdNQf4opVcaUBC+B+vjFHH/uwwGQxdUdYpQ9c2imSXzQkvpG7Dvqn
jHxxkq1Xk4+XITBFM/O5TbXL4CZTLz34XvSDi+wNRYIrW+AemW/KAxMMoKDzRAvU9J8aCvI00cX5
cJvV/em6K7OtgmG1EQDcXa9gWdkij+VcHJLlvt30wbbWDbvVYaBaFEEMoLQkt1USPeL59eL76tv1
j//YdgNTOLNI6Fw3DKkwoapDE6mjgs7OvqYN2x1npGt5g9AECYjI/eq47vzcysnZejT/+DgPTELT
sE1w0yxxOnmTqmLZ3Iwq+MXlfEbmtjzOnX/KWTRsLLKF1DQw8QCkB9dhRRFJDzI7tc1rmfgn3qbx
Sv8VoUahBn9+48sTr7fgaRbLMEEBg+8VIfgCELvrv0QyH5auOiTsZpBfd62PCQlohq4ZitDPf5Ky
UfdpCkx477Vbd2OL6zAxAViZyYWuA/ZtQi4O2IPBPnpOm/RQgeySlRuXS8seMClz/IyWMmWgGKt1
MN7TJH9yo2o6+rN8HHPigR4Mb0jVRLeY2SzmYvLnaChkBK5cdwFhf/tjdu5b9/u+5TAMvfN7f/Tx
HH1KeXfPhvSfgQdbxUe2zzZO6GEaaKfWfDoFHWtZz0fo727kVz6+IQQmRw5n3ciimdZv7pDfuuq1
7qDLMA+3ACDeABoK9UJ59LW/gSq39WYE1VUZhqwHc8eJdtE5CD7jcSBocniYFMyzJwakUbRFA2nZ
Wv8BDDhNXucFuprFfUZ+6eqRpd9U+xyQLwHbuJFY1sWEDHAaVsCgMvEmSeYdtJqr0yLcX9c3lG0A
ZohN6yErOBlOLpkvvipj6DvHkCsFG7MLV08P2SA2wjSLqzLRA7lo1eRyJNmETP4GZtP5PKneO3oU
+ZiFsmLDY9m6Wc/Id9fDoBgjkoOnCoIO3S1dvDvIQH2mvjhXZbIRJtu6WFfqXRcVdCYRys3120Dr
Pk678rmJxl9uEJ07f0uW9HeW87/Zz8Ak0qkm4rJAgi+f+yDqJG8Qw4kz7cYj/zmmNJ6AQMKT3aFG
phiK3E9SfanTzxyliEiS3sAEj9r5WRcKwiRA8nff/I6fSJudBB2O3A9iXXwPRxLTzP2Si3AjFLRN
jOFCIr9LK3+YEWsm4r6n9NNcf2VKHCNOf13fr7YejHhBBBUQsxNOjCn1qnOR44liDsLkTteEHSIU
Rnzb14/hQ3jg4aU4amDYk39U1RADGexgoqs4IO4WoMFi2SbMoAGrLkgg0ElDy/IICOc/ST5uQbHX
/f7B/jFBBplmtXazGbKF2v0VhM+kWZ6yITpdnx9b64bfGFqXZy0k1E/Sg6Bm7mrvkgJ/ERdBx477
uli3wDsrI8or3SydRrCnuje6qW5EUtyOabKBR7SNYP39XfNLP9UBJdDB6XMWe/NwSd3y4Kp64znK
1rzhI7yaITFfYYL6EKQ1AS8csO1Gb2QZtmj6LMecycMzOxWKL0eQmPgdaj3lIZiSz2p4ocVdEqZn
6t4yupVDt3Vl2HUqx3YQFYFPbZwj7+abrq0fo2B8VhAbm5P2tWrDT1FGz/tW3jDyBtX2IChnIzKi
5QlE4vlB+NG5DaAFcb0Dm+EZ1g0Ki8WTBUQTFxW1X0cuWfQ0MN1uIfAtXsqk4FmciNIhS8EvSUCw
LH15HqbodgHVjHKC4u76ICw7zGRyBYvM0k4RdtjYX2Rwz52/ZvV4venfJAYfOA9TvNr3PDwVErS9
fKqO+SmP756nT81zet/eZGdxSL8+BX+4n73LCeyZh19u/Oef3U15zuI/8W95vE3+uK0e0qOOg3gr
yWy5KpjEPYu/eJkafktFXlQ1HQZ6XwfnNlp1fTaOdcuuMFl7pp7nacow6LbyUNlTXeZe7fNlJpVp
79VVSQW+3kXKuh3nU5RnB/AQ7WzeuBaQaAzAFoyYJ2N/NdWvqn6a+pfrW8G2ywzTd5vJr7U/QC7M
DVHydEvqCA/q6Yal26bcsHRGhZyHas5f1QyyYz8vFepi9pDvIKNjajIz3iRO7o+rg0zyIQbvcebd
rtRr7oaZWObGRIBBeq/JcNuDVMAhv+OHLciUrVnjbE2dZemrMYcOtnPOxzH26uOYb3yyJd43kV6y
6Kbc5332qnuGmDG/ZQk99ohafV69yOF5qcnGLcw2ivX3d+crV11eZVkCUV2R+yoenMApf7VZ2wYn
0ehtV/VxmGO+nmlaBHqgSH2NkPORkFec030vG4HJrtTypIl4DuXGIHTRtsDNpSxfr5vVRxt/RZiu
v7+bnR7wZxH4mOxW0OlWVxDszTOxYbO2xg13AI4zxMWkIPdsqZ7yzh/vkBzcIuezNW44BAgxsUH0
UQMiMCf0DpB8EfVNJriXP12fmo+26Do1hk8gC978pmWcweCDstTHldejz93k8zyWTxJqjtlBLnkF
rB8Qxtd7tA3JCAcU89ulm0vvJ/USH3e4gt5WdbalwW1p3QwGAm+pgy5i/k8cJ6n+A+znSEQsqunK
212fbwYCsqijeha+/6oy0rLY51CLi2tP7uMfds1gQDU96P6bxnulCDlit3KcI3CpwZFqXe2IZbDm
5umOGn0QMwzcex2EK1F02YQ+PTRO1198J98KyX8DksyoZu3FcEmhpGOA0h23iKdy7NJn1GI2yQmr
38omLiPmyZd+FEXlfZ8Df9L0BP4r6RY3fj2OHaqJ8GDo3qKeXyYHUnf6p5iILI9pOYTLV98bneA+
9YrBQ1UKhAeffDJ34PdDalOieTxkonb1AI62SuhD2vVZsoBRoevSe5WSgoGKV2oP7MvUT7p5PPec
VOys+0Y7Z8+BzvTGZvkoNMUcmGdWDgj9gmjBv0886OnOOfDtpcezC3SUT067SRJq68Y4w4YwIDgd
neEnbdo6Oi2do6N4XspgLA5DIXn0SHzRfNtlAOahVmYcbAuhG9z7CfXmmzIqe+TZ8YyvNvIaH6om
rLNm7ByXzQr+ZgHjugy1LFtcqosWTmgWbcCDYxAsEfuBE087+W0ZVWryz+4os5Tc4dmkY+qeo/Cd
5ccAkk5FeUAQkvMdIdT6aavbeXeS+AAlJ0klkZdf2FMygE2NimaLldHiu0wmuDCHomIrRPmD9PM/
isKvVC562LdsxknS+4pIJl1xaauuOPRjBZXzpdtYMtuXG6cIOAxKhzRddKcXyJolHuFHFELrnZ9u
nBhz5XYVZ4zdyx7aASjBWGKtycYB+FHkhBX9DwaaKCQPCGsvvGgek8n1z9Uy3nYti/Z9vYl+doRH
kkp7/s8+HUcfSbqc+ncRC0ckcK4vrcX8zfuOTrDReanZvQvLBOTfOeSN+jMvve+1l214Mss0USPK
YRx+BLR17H6WRB+AzTr3GsT73lq1d30Ulj1k6pTkSHDlE4WvFFWkyN/9QHr/JLI0rDdW2taBsUkZ
zbGybBheUZccylMu6nq+hRjxtONGi51k3oBKMY6YJubfQ5YNvOhaz8f/Q22Z5evN+LgIldIJn+WP
JR+/joPH4o4XW49oltU1cfRkkdFIUe1557fDP6lAyTZPyBMVZb7hN20drFv3vd8MhOcQ0jFQDIgy
lrn+UQpE4ZT2/1zfPbYO1t/fdSBFHU115VcXlvXpyfXKZyUkBSHd1g3LMv/B+vu7DlIvz4YBqgqX
WTve0e2gFCSgSHz9622NG9blJ4Uv5ikXF55wdmghSXQ7oDLodL1129z4//70fOiJkmXh/5RzB46+
gj5yGjnfOu1tsbzZejBNS6WjXNowu/QTyFFRMYj7ROeOkYJktt7biXEM4L0sEm01Jii4HaeYI6JC
zeMEO0AV2j4fZILrWZNEqglJedFR3x77OXHxxs82wm7LIpsI+0SgstzTk7xIxPgnIlDaCrGAv3et
sQmqn129OL2Y04vyweHBU5DIERCIxVM97WODcU1sveRD3TJIJ1wYIJmx9OZfTUP3EbC6JrbeDyAe
mjsSofFaDO4rncZKhJD6KrYeXy171ATWu0HnIIdUIAAaJcom2LPPIB/qBfmeehX4f98w4rltnaIe
VHuZi7qEFNEMZZ0y6+NCYqdeX2XbFjIsWfQkLPKqaC6tAClVCUjHQSXOFsenrXXDinPWgjYU+L6L
6zePv2d/ImCl2PfphvWKlpNpdGl1cWd9ZmQBtUzW8o0Yy7K2JqheZUuj3LkWF0VyKNyWuGclRVnG
njNuAcctk2MC67luIWPtBdWl78BPIPjyuRnzrZIYW+PGBU4sQihoeTQXPwrBBhyo6rgw8Xp95m2T
Y5y9fQKN+yrF5CB72uHsxemeCvopWB3Qvh7Wnt+djX1U6DDFoxXc//gj1YSc16NxQnJjY/PYhrDO
2/sOZrHQoJqyC89w7QKdsUt0chySsDhdH4FtAQzbTaXfNKmWzUV5aX/MQ5CTdtX09Xrjtq83rJbj
TgTM4ITpmeGWOU+BHOtBmYt3vj2P2/A9JpCe5W0npFOKS8nBvJvW9File+OH3wC8d7OfouJGOxzL
6xfqHwaK4YMOx6/dejpenyDL7JuYeVTcq2VAsvrCaqng913+tROM/7jeumX6Tcx8m/cZMMpOdlET
P/ur0wEx202xvf1tn29YL+cKHC/Jur41eBIOLSwM/qcXbN/mNOHzKOhcOlxS0b6Wr/PU+odm3swL
2GZn/f3d4uYi6mrHGepLOo8/SOn+KoNpONYowdkI/W2zs/7+rgO/8nrqFBXO3bKF0BL4gTo3C4/X
19bWuGG3ytdeB9XM4kICfwnilNTt+D0oasffQk3aejCMNxnLulcKrjnQjXMIWZh+mQZcr69/v232
jSM3LcFoxYtQXARdqiPT/PzbvnAheNrXgXHsupFMfbAwNBfmIS6U2EgX0vAHz4cMx/Ue1mPEzPPS
CH//Xl8dedPUemAQhZBWGs8aBFkcDAfnlXW+Ul1/c72bj2Zq7Yb/uxvIErmoq8IVAyIv+vg/nH1b
k5w4sPQvIkIIIeAV+jbdc7/YnnkhPGtbAiFACATi159sn5f9+tvxnPCb1+HtpoWkqsrKyjxPCLHR
7aLPbcHOp/W/fsfFKcY0cDfi6tFoRJvraYaiFTlHMk+gS1irNavzsNPuL/bt+ddcxOSuTkdAQCle
i3BPGEJYUWd8Knny0VKd//5fJ66rpjGqA4pfci5Vp3G44WdRlZK3n3Qb/+tMnJ/+/Pf/+gI7RSM1
oDwd5wCuY7+DQQZ1hT+/6I8+/OJIm8U0cZpl6sgAAueQnAFyj3L+7z784jRPSVyjCjPNMQXf70iS
Nrt2aVvnf/70jxb+4jSXaEHE7VS2RxO56vfCCxbxIpo+c876aG0uTvNUZmyWXnXHySNP7KbRHMam
HDZ/fvwPPv2SUK/hSonWWaqOJYGHgE8gdt8tn82AfbA2l9x5s5axlYtoj1Pp16Iz3X1JoAks5Gdr
89EXXJxfM7MyUzJDBakgtqZ7mOZAkLzLQ6r/Rg4N+/6SQU+8XDOFHAXLH4zF75s6wQ/5u9U//65/
HSrvqkr5qRZoE/nuPJi0FohjX/7uw8+v/F8fLvp+dW3ZtEffuO3vVwvfv8+S549W/uLEkihp51pS
c6QwhM51tfiNj8anUVWfkTQ+iDGXvrLaaUCfdMHOFLF8pLAn3FElAvhDxtejGT9j9nx0AC7PLyyQ
1ezOaUoNJf5yWNVL0n7ayw/j38HqP2LMpblsOkuHVAtlBlnS7g0cBNM/TYibX6aVhcGWwqzqB1xo
6nZHF2YPdoQAeZmvfE2bNtfzQBowL8Jx4Vu69I3MwQbot9WEtcnrqgVaS+dM0Y2tZBVuAVZSfReu
3dIfOwy+qUMqJpVqNE+oZ2Jb4YlT/VX7oV1UYRO/TLlq8Yi7GY4adNNFi5QFJaySO5aI+raryFhv
IEy69rvOaHpjKNM3dOjM0cJ+ZD7NyLOvIF9eLYWWQb3Nkrh/RfnpvpFOynUryjX8TswkHxJKojuz
lOHGZzR69LJbH0hUVk/CteQwRVrj2+iUFbOb+P3U1gHJQf+vvzHWxAeaBlptdTlOu1mrlQDmhXBg
6OfkkLZu3rku1j+5VvyKINlxezik1tDVt1n6Sw0NZPp4rEa84Gyxt5Oi5xWTJZT3ddmyH7ZjUNdd
ASnAPQzUy6suXpc3jpHeryiE+MMUZnznY+gDoJGNd8C5htC9n0WUp+0w0q3g5wIYXeYHiNCKE6aM
+76wocZYEiREx6LJWh7lti7nZyFbsaM0Wke0a8PmJEv0PMrUBsvGJNjWswKlKhcR3juLmmq7Gl6d
QC5nTU6iNmGQDx+mHTHGJjkL5u5B9BgtyMma9TvIHvu3ARLdHKpiqkICCB1NAAwjbkfb29ACJTTL
NclWOJxM5TLedb2HyApFCabHLKIblSgz7e2SshfG5wYTwVxNJ8KahEEeDROBB5N17FvXerigCLeE
bFcGevqaYRXCA4pz6Ow54u13MjZ9nKeBDNOTtty+qAm8M9SVAvzWsu9OLV+GzRzN8lXbMfwpwnAR
R1Optd00nWHxJupgT3cNngh65sTC8KGOg4zsRNPGh4UH6ocyZnqdVi3uyglzzPnUL+226ZpgB+Mo
cSWh2/vSQWy9zlE8I6+Y57g5BKPDVp3qNU3zNVU+PFoRpVBlICx6ICtaUveVcny4guRh6A9GlOXP
LgjPfalshFcmNantYPyHy6JaMjBkUlPPN0kGnKgYujK9NWTEswTwWANZ20OEDkNwifEFVWi5FH7N
5L3VLHS5HekIBW/ikn/a9bepjJGWbeDadNY0Gr3qr0gFFghUacfyhjcrU1DKEyvNMVk3YqSrR8t8
w/wMfpMNVZNs67hM25uAzX29E6LC2QYRLfTHSXLyAkWsym6pwnVQjMrjz1WzoGUYphPGVmODw/tI
rJH6ofZCl5Bjn9qowNRjyQqAhJ09aG55+8gW7KB47qYnHUDALs9cCeC2QmrIcqLqtH2fAxzbIkXV
OqhirDxbD2HSl/IGtLRwQuo7DnYDdbdIPIKoAodOuDgImU9DGKuNRp2rC92PI15baeEmBsPYOdkm
2ZK0mICFRuSe0xFrkcYD3OTKMiFin0JrqtnPChcTJOgYVK1qY2kOOXl6WGEr3e8CEycDGDVtT/Z4
2NHYfBVCM1eUjJf0ttK6SgoyQhAwT6JItS++6TVmc6apjtecN2PMtlO0hi3kCkyIGU1CqrG9nWNd
ocylJT+yDMOyT1UEYCyf9byMh4bMfXi9+KWPZR64uIYQbDL6eHhNJ0GXzaRpQP8RRtQL+qt+moac
K9Fm33jWtahBSABPyG9QDpnctfArhquCqubp1SLBSfLbOHExd/lKwyV4A9iKWIxjzuf5ugvDke5E
tS7sVGUK4+Db2cGzyeUUy+92AWSbyHeF/oH7oUQjzRH4PoTH8jmo58bmHuKvE6LGJPgTicYKk6me
DPJQrb7JAHEPar1i4er1luraToVMsj7cuTC0aaGtt3wTD/HMXzFtYW/VvGbrg3IGSosouJTNVZ9g
EFu7wCzbGBfsXFhaNWYDepVw91wmui1s5Ut+FbqErTfElbzoBKNix8J+3csE2+C779fJXc2ZN9MO
FU8JS2wia0hjjhBKP+l2iexmbMYo6XP4OQzkPlzLzH+pB2il7DOWqWrZZrrs7X0iIDyFGxEaJ4it
QV+SE6hIQ/ZLxoGO7stSZPwX4WkQfq+clHo3lxnCYrJmldvDvpHPV4HUYbviHKl1+OlFlogXoE1q
3oEQJDzsN+pqzlMv6unZMiqf0dry5GXMtKvDPJtqalvU0OATYi6zmrI4r2LF1Qm1hEmK2ItmnAut
Qj0/l+Gs20NloVW9bOYGWpfQkFwMTPhGzTP5XWQaASSZy4oUELGkyYta5rLZerfi0JdeBP2euHgg
eYVrsd/4bmyewVhKYwhfK8kP9TC1cjNl9RLtBS4WfzObuhuukzB2SA4C2lxBQc70PXDNdKoPcGlD
mUkYbr4CpB3TbmjqrSiwSwy96ivGzNZPoZtv+ER0vYMJW+AfwWis+yubLuF3ym3M1zwam2Z4Wet6
ticKT6R1EziHJ4lVtA4676Cxf92oFKx/PqTImApSubLFWWssIyRfRH2+wqLesjQXdh7VghsEoh+7
ZnLZeopTX7/LkZTxXoM1YTGx7DAZxxbpzJZXUMN65WOYZDfr4JrsnWV9Fs4bXSeOn6Z6SqLdENmy
OTjWarJLOQySvxsertl2GlebsMKnbe+HreJgsh6bOcrmXx0Zo2uXtFN4U2JTiysMa8lXLOFSRfuq
jMZo2RkGml+Uo46Jl3QP0Yw1eahgo2q+0gSs9gdFINz0pawD1CFQxhHBdJfOTdtu4NBAe9RVY2Cy
O6XmuruGiuWgHg3YbNmWtmk8lTisbb3siQ7Lbip4O/YrvAS0GvC8PYaZfzJKDXROO9n76pUB2jH3
XjZsgOggH+e31HNkFzzOdCjwjCxxe1/xSD0JlNPmlvNWsJNdKKdhjnPVm3foao//xAIs03sttARR
K+RBNGOQaYQxqJENGMU5jImIP5S8n7KNXc8XqakmRq8WN8AIyUQC4xwNQ5dhZ5axy24nkKoxeqeW
lvgrriDeegXFtQQVZbPM/lsZJsOMwWmIvmq4Zi8ueR+bdUSQkH0nRlhVZvFoCwL5unTXyTI+sbRl
wYHVzZJufNPZEPJhcF7b0DKUiAO86hT08mEXWFQU2toNIgzMBZxTYpsS1rIncia635qoW+ZsI4au
ewevMZNXkWbNoy2d7K41+uH8KtXRHJ+meWn80dNIpx0QswpdeeCA5fCjAXXPYP7GBsNdGERR+dZb
gt1puRwgn5gqOBDRrG+el9jFNyKQneswZ4/c5zRKj6C7BDXNbgMr4tMc9UwfJlBQ6I5mQKblppx1
nenco0GGi0apRmEEYPGKpSOM2aIl2lVk8szl3Zy2Xm5EX2v2yszchi+rkwFYLdC6ru+ZgBH5yWDR
4i+Wu6Hu8mhtS1moniJPmlsKnRTcxJ7kSacwAkxqm+HpaBIIfhBVEwbf58DY9Ihh9+q4eIPmXd4M
BlGXTZVCaJroYsq0MG3JqytIkBOWr2RY4hdUmlG5G+uVki20nLo3nQ69+J7C5Awe6dAYEBuf+rYd
8rRql+dJtpW513qQ7qeuoiH9NfdcVw9h42KdB35J6+vMSt4UXTyKZVvB3VLukNta/corFmOGE+ec
/KQMBJwNYuAqbmgTWWDNtozkrajxhvJ0aYfhylsKzh5t9Zo80TBKh/dURvWwxbhIw64Y6/24S5vO
LwXDIIa5obHk809lsNibZDCT2Tbt4tzedLOuXmyaRAJzWITaDTGLtV8xYlGKQxBKJEI8dgOKDzgf
smFn0gqZ6J6xcXkbBsTgd+GaSPDcyZRXO6T5o3iep4z1j1Gix/WUNYOFiDcE2sJr/KSSPcVI+Aku
ryVAWkJ8OZX7OUyqJ0wnW3lXUY4jxZqo6r5NYkyhKil5F1Xb1lfpTzGH4JtSAynxwrvGD1NOGeqn
XQx93um5Mgg2hajHPr3OsO6ryGsMkM7A9ma5j7zs7XWkVtNupYtIEQYx4mNuMj+sGKINljWnpZuj
/ZxlQhdqbFGbkniYp2JYrKwQc1enN9zWSLUmJCuQ6oypEae4q+Gi20k1k6sYtLUfOkzxfuBGGGDQ
bR58mM++RYo3IKNft2uc9V/16mi9n1AYn0g/I0kE7X7FmcMlRK4UpKPD65JM6Yuve9yK8A9qxiKF
bI0+cRThO9EypwsURfYdPnKMHVRos0HliIDsi4MvsbtdRt58zUjSy69SxtFj4tKhQw3STde1XGh5
CsOBr7sxYU7ttRC4IWadZAWTZ1KNxrThsGOuP0NnLuvQbcKnFsafDXE9ekRgxwwE1QaUrDOyIdOc
PKYpF2pbYmqQ3SNpwIkmTCIws8UmoEo1Nf4MO2MQtIqU8XR98F0IQcYGVlKbTJTJuMkWmbXPsBaN
v3TRiEKlaxkCAdTCXLATCXW36Rpxv8EzVk8qMfa7D1l3PznS8zugfqq57UB3/or4OdlvczphnDpR
53/bGtbtkR+L4UEHPEHVv/YJ3B5cBYtC2cJZ6kyCHXAjt2WEOgnt2fVmVbaeDyQUSbhxnq/Bxlgc
YMOaGZhfWYVFiW0I5ZdlbdutqhD6vo0979q7ruSANCaUVultm8xkSwLlh1zDY0fmkfRgMrMk5V/p
ADbHOw5dZouZ9dG16qP6Jsjokm4nhWxri1OG07m24An9jubQQA2W+Wepz1GiHA28ajnis8EM4iKr
TQczsWAzMQuXP1AQpx9ltWIvAicWoDKJIUxzLUg/4Fm6ptNb4eK13KYhKqipi6Z1j4ZEF+ockjyc
P1pUb2kBqecm2i2wOP9G3BneiZjHqaKBba5Ie14G4oX1pzEj5moirnZQx1VIbcsocnZHZtjWb0EY
l68KzlQ/EWaV2cDVA01pFCcovJoW1++bq5JRbZPEzTjocabyCMnVVYdipCqAvrBhCy2ZMd3ZYMR2
sv2CSMWa0sY7Bdb7+Z4M5fMa+2ACfKGCBqkGwXhh3qUrNn5VLTLdeRxHnMbF4kyCwV7+hIX4AmWm
trfYcnLAz4qTsyviHGhUdQP2Kv6c9Eij236IrkskQaesAj81V7NvDlBgM9hFYaDvIGK/JoXyY33H
mzgpj2VAR7NhOsZxQl4cqkJgjPq9i0k9AarXa5MPTYJrM9Nr6A5zNM7h3pzFa2y7hqhRnDYB8twG
m5JBVAEPEsG8J/cZEDsBazpdjCGxA9SfEGn2ZR+6b7OMsE/o0C/6uVvgH7oRKRNyLziBbBM30NW7
mT1gmmfDB34Nz6ehPkLHEYrwUwW5y42fa4SragS8pKkH3Nem4P7QxPOjsmW90XMH/MmlsG5IUXNd
BWUD2dPAWQBD4DaEbX7ey188UskN1QSFBVz67HFyNd9nYCm9nk/JCS639BZyKoCXwHaJsqJJZygJ
dgFdg4KBgf1OwOdbthCEqtpTBwNGARkAb28ZGeDHCXdr+O+oUmBPIC2k9orJPjKF4DhpUze5M4aJ
1VisXm+Q1NNy06pZfhXUiS+qNs09ssNzJMmselGpNYeJz+5+5YBgTcBcjKxABuSkUPf2W45i6ciX
KhlOLcIswlYZuQYGcUGLpLkbEJmvMaYQ3cD2cno2em37XPqq+dEkfviJo5LU15jYh2uv9dKc3wKS
OrEsRKIk9RAWgRbPuynd9KSEmWGmNwbzd9PizsxHmeo7C7F1h7EZJoo0xPgJ2jFQwyySVK/3NJsT
sLAlup/wXdJP3AKJ1XLIvhBgH0eXSbyRFrnnQQClA26iQr9tCfzTN4xFy1tjgxrJT9cka1GJcubI
3AGCb/hUkzvuEhnkbUXsI0fP5nrm5dIjOkbVLYvTpNqs6rwrOZxhthlMvNpjhBIMMEo6f5dLD6tr
zNodOxeO3QYbhv8c+3J1G8FSu60ZFB7hRRn1RSkt7gpw2QCvYLy+PvQEV0VqI3z2Inn/SsE/tkVW
erMWhCpgXiu0dxWiQCCLOSMABRU4yv/MVepuYc6CZNvhTIftRAvcnjEvFi26fRrG8Qnnc35peqEq
DMjwVUMqo7RfCDjgj5Hk9lhlDgl825Bx4yHV+ZaOi/7pfbX+Gpa5/k4A2SFRw0VVQAUKR6oEOev6
9z9f/bK8pZla3vVcAdn3bN736yygVOKTg0vMNOd8qIP3CepVjx3N6s0841baeF4BM2Aeqdqmq3Ta
bqdF6VubRlJgMMW2Ryi5AEW1bTb/7HsZvMGw6KzaFPQt2H8YPmMLYS+zDPE8ONvO5rOchm9cLoYU
mF2pMZmkTfIYG+eOKEz4V0AF6jgFCfmCHxHvqzpZ/qH9oG8JpthkTkizPHvglPQAlczyO0NZ3ORV
MzTPirXdAyvJ8K2cO9wayHHOYTCiqoMmSRqp3Iglya5F09TrUgAtw2FcZR/Umy5EyZgb3NBjXsLQ
GsYBBK4Uh9WtwCuhULv+wP1U7ocogSECOhTTqUowctNjv8g7otMxvdFOdUhiSJM6dN6AcbdZ1zw2
tOfDyUx8+DkRLoquj2FLzsumrnOKTss3QC3Y/GFSoow/2wffEx4Y9QJXRv6Aa9rdRwmDNpwOKVLK
CWGwgzWAgWdNxtJTlpDpB2D38UvfV5EEOhkn+2adCUCwLsRiOqB+RemQWGECVuo9fJJEuocaWH0F
uw9bbjSHIEie9pKcgqGq+IakmHwEmgxLwi6RWI7kPEdRqhVV6DxE9d6PWRrsGg2iQE6BxvhdBJTp
KQmqKMjdgiCzGYcF3bs1QzzDX5PHoIVnYIFhGCz4zFR2W4NKZTfwLluesKfVDtFgvPJU6ty1aQmc
rfXYMIvtUD2lceBdwYjoUciU9VuCLkGEvZOKFw5x+qtWwb+1GFplYKCU4CWhJtM3iMD9CHZcmN2b
9GySpt0IbSFcvcgAAvjXUjrPj4507lANuKIQp9kurDKMWBmewlCdrrj1Gi7HZ3h8gcu6RH3wSMCf
PQBcBMCLGzX6BWx9fCVuQjq4pCFwV+vEuu/hb9WDHzbjKhx643EHLFxHMElX6QxsQM83QGDNLoSM
KcxeljNenNDJHBYXIOsXDaue2g5CjQXoHvWdBfZZjCkq3srB4fWcIVzxmrsYwFgQf8fh+pUai1NA
+zTVW8jBVeE+9YHcDsiIg307ZVhSHSTpS1nWeNsCBuEizyT0QvD/9OKOiATUDgwMkENf2/q9ajLg
frUkgPeSLH3G+JxAesymvYROwwthhGWbjpjmEb95/QV/rEBg/lMArQ4nHCR0zaK7aTBIABgCDfYC
p/5XF8/2EayP9irWiAelpOmviYvmB2+b+fGckRzwFsC7SoLswBsZPAZJr/prwTQSVhFk/fCYUN4N
4JUtfrumq30Ezow8ugVLooiXLtgxU+LmATuwN3lPOaiqQyCwaATGGk+eojUyGHTdJt9Bnmlu+fe2
iekD9jLghyao0N7Coz9mRgM8raBLeNJ1gOzUWwfFNujjn1W8Z1du+mZBKI5ig1fciUx84ZKjp5Si
BXOXVlF1kpNmP0rohL5RPUImiVrgJwlJu/BlIXXkDrEdswpVHTDgErbw9+hFy584QhiKjJBbQr8s
LK9EB1ToQYeAbiADSkuSx1aP9J4F3XTSAGbHTRCeN4o1az3sddwi2+pmmf0wXVLj9qRU1Wgcxbhi
vLHkLhsk0O4uHOyuHWJ7TJpWWUAjdkyuUOsC0SBB2H/tqsDJLdhLCfJAZ55GtySHhioUFOFiyXU2
8DA99BoKgz7AxiQ9qXlOJj1l59E3pd4Gx9IrDLOjoFKGEHEV1Zw9T5PvX5d64JiBzTC/HQ4obgul
e/PUpmCDZgZmE0te15jF2ZSck2MbYDbJw53zXYGp8i5iNq6bxVL5uAJG7vcKNlBblqHD97SiYL9D
96PcI/riSkiDxdgTnIaT8YjIPN9JO7fbEnh+h7mANCg3Yobjas7Ah+F5Q1soGVYjC+uimyHlsMWg
uP/h5mx4wEAyZBUt794628F/RyOz2hJUuI/ghqe3HOnODeuq7gq1+xRvIGRiO9RjFKV95TJ9t7pK
RpvaBOspWRWiWD+U6JSZeERoEMA6s3A0SzHQiD7Qvhq2VE7Tk116CwE5fS7McfI7jIPFKNRoINWb
W85hr6ks4EKAXvy76lh1u6I7Hm0QxZTY8JB0/4ga+WqwVEhGIZajvqD7gupCuBq575IIlleoBect
GDtqx2UXvDfdBEHwjERszXsRg8XQzS66XlOAp3ksooXvQiE57Hqa9cdAsN8PAayi6tyE8NTu8Y7D
PEj4KHcpgvutgXmu2lI/IklCTAEUoVtdH1JV199owLt/oNGghyIdYKdWDpEhG192yXSalrV/VRP+
GzlTdfu7S4pESz53GHxEEAVXNkDm726Tivdf4YBSw5USGv6tmCuPapU3B2w1FHtnnB5DSqql70Pm
0L5dEpfYXbNUqtpCw4hh5h9lDcajWfotSMuIHZyLOnXQcYwKIGAxUjSTlLAh7VtJq8egZBR9GfSb
MJnbw08qNz6UuNY0eWRa45CDqto8uhUPFwVAHvMx5mg/uFCtPzpssfmOriV5JHWovxLUqk9xktgv
fdCnUy6TVAbgndbBmkMGAll3RRvIRUVVsyF2mfZo2tiXmbRmP8Q9ugtCSPwxQLbd9It/ZY6G8qYT
aHnlthr9lQaZ443iJT9GjUfHl4moO7kF0X5TLSrYIaNEcx8IOl6jid1tjwTYgOT3uxGglm6N3kSN
G3uTovv5C8mTEd+7pYLRCSc02Kt6hb1KUPl/5tWMbNup0JV1bnnKDqMzyYp8LQvad5vItzKc2mwv
HB6473TwiFJ/RUnqNQAIMzfqHInKLWqx/qtYdYUAm01oTJvE6SdfxfYQ2lq+Ap42T7hOxFvPQ3RE
0WeTP+Hih7rAJnUTFRXahXcwUiKbCYU2e0XL3h/Rau+CPAkjl+6BW8Z+EzSg6TRw3+XqJRXEHHRp
AdbxOZjng61DqA5IVC25dRi4P3SeIvRBhsBsxGJNf7A97OY2ywRHYoDaWQWxVctBXskEWe5cLXt1
oynj9XMg4US1RyO0eWRSmPRJQkUrK/QUNl9V3WBDIimGveA8BiM5Ufi7xhu0iehNU0lWXyWrK6dv
+IhwPEQ+ESv6MgRUDRKXTfolGdvlR5uotgh6Xott2c3oMmWSlNktkBjaFtk40a/tuhJIrQA66g5Z
X6/VJvAresc40t28R90EPAYIeSVuM9bgPkHVidZ/Jj3roWGzYjfeg2gxvcYTb0ATBEjLpk9o6R+Q
jS7VLClpue+nSfzvxFMHMOawBmu0+SvC1/+nY6mGjodR2R0VgPKdWc+3kExw1X7y+R9wvi7dL2nZ
9OVZXuF/Wb9VZOLC0PEp9Ix8Qqb8aH0uKLKTjmdnAOZAbgsku5MH6YEAxgCdqP3LN3DBuOsQSVMU
YN3RB5gIO/8EGAT64u9ewPln/YtxVzGzBJphgVhd3SGw2fz/wNQ8k57/g0d2KVeJ7K/KUO+ARxbD
fpca2Y6IYUu4pzLqNIbmFolsLkENAmcRxv+OoXhpb0mqBSn/kmrwZjGjN3e8L5Jmfvjzen20oS65
d6EFOazuxBGBgRdgoL3izrkfo/Qz272PvuCCO8tR4lGKibkjxkX5A+xP/bYjafQrKLP0b1QOQeq+
oMKjP+AitBIxxhv1wOoZWkh0iP8vg9ofHIpLnUm1ZOd2W4JDwVDovvDA1ewhDNbukxnVD4iW/IJE
S42WsA9OwhOJAHQcCLquOgTZy6NGar1I/D+AWlaQEf/qpfOLMw6cHAVsAqo9cqc7f54Xm9b68f8w
WPfBS7/0pyRzMMWMB8EV85jJn5lskUOa90zpz9SWP/qGi3MOH1HR8LgBkx+Nji63UNApnJiy66Xu
muc/L9NHb/2CYAs3MXRwOtEcabbwI1TPkUYvfEqmT+6qj976BSteKPT7+MiAaMVBzvB6CzLD/Ks1
AMQRRfZ//hUfrdTFCe+QEBu/gLxuwh5sloiDXnnvZ2BxyWa1qEw+47F/8EWXkh6CjVkWjMZfMwLv
BVpDoMVPEANIaqRGf/4tH6zYpagHgdyuNS1sVE0GnaE00UA5NQhVbLpN9F+N+4JvfinLwOugCco6
wbd09Y8U7eMNtDr9Jz/hg1XiF/ehmLQh3aK7I0EwQQbavkIZBpfVp2OPH+zaSymuboziRYYCKUi5
IkidJ460jn7++QV88PSXMlzoxsvQBC1uc8wqoPYvc7Is3+vh04nK/7YXyGCk8f8GcMNUZFjZOsRY
8Sbi6o7FzwJS4CBbPIEN+yqMPLSz/77S9u8OyKUuF3ci7EWA4ZQq69zmPCetwd48ONzJn9y3H72S
82r+KylRUwga7agdJhVLJGo0UQD3pSD08Oe38tHnn//+X59PyoajTRuerZxhARfY9462nyQfH73w
izsQfagyNEMdnbxN6X0KMS93ImiFAUofY+Buf/4BH5zrSxGalMpWLnVET0qGZAdqmIjRH6TzsDyM
pu9m8EFJ1382vfjRb7q4Ec0C8IHCjfnkIwxOKNHJhxJJ9DCWf+UWiU18cchNWeGiGgdsYlpGhcdp
zGUzvv95sc5pzX9koZeSNBzFf9DH1XicsgGiHAukLdMfIogeZ0j+syrIAYQdG4rv/PP3fbC7LtXU
wOrx1rNuPM5Z06BbzPoiaD6Th/jowy+Pu3Dlmlk/Hm2KIW0DCHLTqE8FCj66TS5V02BGU888qaYj
WnPoJuA+R0P86bxYcGt1wI71F/BHD0na7tvhL0vMSyE1NkwR+HwUEGAKUXWdQlYGZAy9+/Pr+B/S
vqw5b1zJ8q901DtvkyAAkhN9O2L47ZJlS15Ktl8YXmTuBMENJH/9HKpuT8so4WMPJ6IeypINgAAy
AWSePGeZmdeWXzN2RN6CyopGfNKs3kY9iKDiCvcr6ck7vN2t0FmtkjU8d3RitHKs+yKGoNIzR1eP
SnFQPEDic5AXm3e7Ea9Db9rEY4vSRvK7C+PI+dtW7XQ3NJ0+SVTg7EGxT1YuWqZNphk8Uuip56ZV
f+OP4KwhffO9cFF9cX09DN7kmV76hfONbR6B71r2N7ln/YlcJNDsLRScxmi1avXVHnyXaivepxNv
J8nVYd6TA/0ht5STolnNtY9wI4j3ZoBgKc/fFV35LhX1Gq2Yaczaegqod3gCckAHIK2RCapHK1Q4
vhEsQ7ppw8Rj/NqqOiB4CAQAiMg5IVHvPsYTYD/Dr+uNv3oioXHNg1vTNFctg+BXB8grVGcr8ZjJ
+7R82NS8fleuYxkltEHzpIcAnXUz0XvBUUG0acf7rn5RVtAqTpCL7g9V1Z7GHAHlae2sftWY0LTm
sbslHEEjTDtqZw4oktiLYWVDGvaMu6zFC0tixLK8Ecn6A7SMUD+68+N2N1tP12fcNOyl0xeNDxbi
ZsgB9IeCoiCfAhI9rmwVU8uaeWaJBw4WlAyCA79+U/Tka9qtKV+9etRjrjUTHQSQBE2CpmV5a8sJ
aCxkGgFp9I9uc8RmGenKNc/0DZq5IldpjaXE1C8M07UTHwd/LWRpsCRXM9MGKWfQRbQt6jymQ5Gy
OBx61ExV3pGU7qYbNiZKM1cO3LKoltUFGm4feRIgnm2WqnOTMWvoyposlgT77Olthsoyh0AIZGXT
G6ZHpyfjSBcBctegLAzw0RrE8/5038UPdbsW7Hn1FPddnaIscGoQo4Cc4GBN94BwJyjLiX7Cl7n8
fnX7GCxX5yhreiDomxLT382PLQRHY+9nHvH9dcs1Na5ZLmrjgWkCuvUw0jH06A1pYqg2PW1rXDNe
XgQki+q/LAyDH20sgvN5W9ua9ZbKbjIiYFQtG24CVcDliH0FDs/rzRtslmg2G6tqRK2mPR0IG75G
tXuOlLuyKU1TrtlsMTNPphSE86qfQyqQGpz4jkEcaNvINWutpibxUNcA8bLB2bsoN27X3iqvXo4h
YKSFgkVguShLQtIqyV0PMHmvvQV4ZdeBi/pGzTw+pmLtHDR1tdjbiwOlVLM7BQV2js2gZTod4/x2
2T2Q3A2Z+7hpohztrO25lyM2TyeodaBUmZdnr4pXPL5p+Is/ejH8WGLowyKxu/i1tHzsgyc//VQ7
J/iFbYPXTMtBJMppIGhycBp2qdt76WXbdr4uxq2QMh6cBOKDzpid5845dnTbxtd1tyOQ4GZBAkcG
OE6YgNaX+BFqkDYeUzpfmAUawQz1GwBXVOxWBs4HhvqR67NtOEd0tjCgLKEHCK5gIH5vi6gKaXIL
aBYUHbbNjE4WplBFBuTqspoEQPXuyXefhnLe5hB0rrBoiEk8Fpj2tPN27YByZO/npmmxNQuqmAV4
pMQ2x0R47lNWPgyMofltClg6R1g1R2LMEfU+5PJ+uZzhXMUsrcyKwQvrItsABqKSEpWoS+PLHR7X
jgriH9cnxnB62Jp1RjOQ6Shqh4AnHjiBx/cBatquN23YirZ27iURCiwtezn3/EfcOPC2iabNTyeb
/O64FMWoAc7uDrPz5FSfUQOEednqtGzt5KtB8AkC18Ut4uHk8Xq/uhMNDleX2XZQ8R479K9ZwYtv
cS5/jT3hj9fn/fUlJTolmMg7aaGGERqwGdvNPQrAN57Y5G80YK6LepjlsFPySdVyPwZrwVjToDUD
tYd8QkQRy0nnhxJPs0Wv/vp0vG4+RCf7Gr20TAOFlgfscNt6aqFpuHptNzW+/PzF8Vmwyp3mEasJ
24RayHJp3HibJjrPF0rTM56W7nTI4kZ9ikDMIMMC5RUPYghQenN9dkzzrhlpj5wgzx1rOnjx9LlC
Eb/w6tO2pjULnd2Bo0gXgrEUGDunYh/SWq2cQqZRa+aZsAbMHhzmSdA0tJcAJ1vzWqam9Utp3Im6
kQSz3orPnUoe5lWlAMNm0Rm+0qqKUQcG68ELw+2ecEhQnBWbJlsn+ErcmKFuIsDTupwvKF39hBrc
FVSCadiaaea+T0EZ6dYgnkDOJPQLAg4MzxFWuatBxbX2vnv9uEAN+e+mNIHTwJkquK1uuIU1NYuG
uHhajeQZ1tXXLDVeEljpCDcwEvnsFdevLaaRL12+cAJjmk3WrLCuOOiK8dF3Hwe8l1bPIlPzmoki
P2xPtELzOC5AwB5OIFlGPCxAeGPb3tEMtSrzvuIUhrpcu5IA+FtW7bc1rRmqJRWq3iPMOg6MKkZh
mtOseJfX4xlEJ/PiAefeJP3u4KdniEKKJzvrQitDBXh0XI0WLlv8b0kWn+gowaRDQRLvMTMTnnSV
c9909151z7JHxzlumiAdKYhq8cgZU7C61OAodncOKCjOgDa4zYpfMGweHSkYu6jG6XzVAjle3PJC
Htz6V+Ujh76WPjCsgy51TVKZo7wCuxOxSSVu5wrMoJgr8fT/cRR6mvF2TYlK4yUuWbHuEgXNuwG0
Rn1UrzxRX4+vEk8zYECj+wH4ZxA5Fb9mlJyEMOEqum9Kuqul9ZawGmqTj9cX3OBNdfAgHJxXjBOO
rqxCKS2cHG6W3lqgwLTamiVLlygrctF471YgcXmi9CfcEO2ero/d4EM9zZpH2QVVCfItENjU9p5y
kCRFUNVe2aqm1vWTN/Cmsl1icEsiZ/LZ/0De0DAvOjQQRaCgGuswL0H/6GcLJ9QcgmUw3CqgSHRo
oJN3djW0y+CRYVk89PamtfMX/G65nz6HnvM6fE4PVd3h+oIa/JuOAHQs6LRlyIsf8CYehl/L6QLn
hvRWGtQrJ4CpC810e1RV/hVKwcsbvEwhnt5W8YS3mr0JSAxiJs16wcsCypsaUQO7dsdPvM3n780s
2Rp1qsHB6drT6ULfDxbG59BBAptNJv+MtyzmKUi9c5D8ur4UBr/ANdNdSL6GHsXjB+l8gZBrWPjQ
6aNr6hgG29KFJrsykgRHZv+jrlCqCsaB8VFUbvHm+thNrWuW2ycxZEPdqj3UfeKPB+mBzOzoOxK0
Mps60MFshd0HPmXooFmSjekEwjjvfL1pg2vQoWw5BhlXKNU4zCJ97F37HXRcTzxNzk0itr1WdCwb
yFmbziYYfT96OzeSpxJ2dn30hl2jg9bGGFIY4yBRvi7cXTDme1Y3+1zRbTdDXUWyrpiai0RMBzcA
vsivdn3qrjRtGrlmtWChKAKwOrUHKFXe5CA/G+PxAQVKGydGuzS7GQjJrBzFmkol8rPssmb4gEJc
HqDURSTd/vr0GzY+1Vxz10dp0KEg9vl+uCRIbERFrzdtmB8dsgSsfGqRyZ0PoMKTx2ak/o7bVXwQ
mVgrkjB4Nh2g5AsrjekIijAEFM5RIt8glf8WQS8VOjN7Kh1QBTklfdr2Pdp6D5KkYwM1AtzX6bkB
azY498H0tEWDhvlER7Hkvp2NdeeigjACUCO9L225AzXoymKY1pn8/sLrQDAG+qWxPcS2cwO5mF+8
m5sVQzC1rV2qhiEeZlfhhg7ihjfpKLJdXpVrj2rTLtI889z0oAft0XjWsX1M7LDixaeiqT9eX1TD
2HXAZm/nKCFvJ3GIJW5Tvocirdha04Y0eWZtYmSZ0aZkxXTIHRaDhlAGu46ym7Kr608EAqPXP8Fw
P9ExmhOuy8HQgMLT65yQpk04TaemmHckykPU3V/vxDBPOlZzbDqKilkAH5Rkt5M97/vaX9mar2Mb
sfMX634RfbBkNc79mIKDdABhDqpU9yDGOPmjOnajcwF1xU6AbOadYn8S5h6uf49h0nTcEgc5prB7
2EOaI1QrHnAfStxqj/Kt1einYcp06BLoTcUYOEN7AMsC+H0buNhpZcpMTWteG/ygYnILGMWS8wS4
697K3ZVYmanpZS+/WIyk8SZ36MBO3TTjB3Bh3gXRyhYyWIO7WPiLlsngOXgBY8oRhogT8Od2T9E4
HFr5eH1JTSNffv6ifdQmkjZrMClexR69tg1rgGZXJtw0du0wjosshyo72kZ0DLsFUk9hgLshrrkr
+9HUAfl98NwKUEuxDB7glnq45fxeBjd1uwZUMDWveSKU97O6a9F8hFGDx2QH+ImybkYUn1yffJM9
aW66ieekZEuUJmVHUCuAAiha0EXQTwOdc7QySYYV1iFMTZl7Dsr7AaDpsre5BOCwKe6vj9/UtOaD
wE3SirRB05OIwgwjBkPg6XrTy/5+JQSn45YSp+cMrM3tIQfiSnpHIDCTcmXPG9ZVxyvBLQ5JoIBJ
q4MbvFL3iO3BhYEba2VZTWNffv7CplgG9P9UAdQFetn34Hq6UJW/Swq17dmlaypyhWASfFl7UMhl
+zQAU8zn65NumhjNYEE3xwYFapdDr9IDqvct3BzYzA4qW4s5G3a8jlqawTFQWQ7GbiXWEtgmzhEZ
wLAB3mI1K2/6Cs1sFwYikLbgiZHaD6w/LW4Hr/aRfdg2SZrRKgkpCcANn51OAfpV5YCPiO5joC6u
d2DYPjqKyVVNazl2ie3ptCCW+wCNvFPcbTupdEXF2ks9i0Ig8zAC6sls7+w27Hh93IZ3hQ5XskFn
aYM7E8S5xS8mqhOWF6goRX7moDFla7gi0+wsq/7CuAC5YC3oBJ57KScRlqh+WI3GGByao1kuyBkp
WNz95kBruleE76yU7q/Pjqnp5ecvxk3Tcqoy22sONc3OlpqOqJfcuGE0s7WZ5UZwCu2Bjd1Nacfv
AHjbgcj3y7aRa6esTHlpg3EJT3ZM94QiUvB4r9iSaTE1UwWH1iCgYoLbh0iLM1nKnmfog4Baw562
RWF0ZNSAvV6wLmqfMV2KxHd1sTHAo4Oi2ETTscw40lt2oUArmn8VSbZyRhm2i46JmlLQg1TMbQ7D
0Nbg5OEBeJ6DjQEeHRfV8imeB7elX3yBmvkUCh07Nq89+U1D1yzUYlHnJPVAvxQBiI9qtwSPaMP/
3LQZdVRU64MTZEh6+iVrE7nrmPoM3pQf29rWTDQHc1cNEQT6xQM7QdiCewikbMWw29a6ZqV53SQc
mRTrq8XAk+2leNfUNYQTrrdusCQdFyVE3U1AR1hf/Qoq9SCymXejkKh1GPO1c8m0rpqx8lkmAjKw
0w+Ai+SZg7HqY1vG3fvrH2BqXTtWA/CkpG2l6BfLhhKBj3I8ApbkFQ/5euOOjo0qY+hJAjwyfV9w
WGHFWlDYtvGa/zW1rl2DoVYDGsAAlEOqb0BgNgVOAEgQtNlXzuzFcP5+F3aC5TL14uiIAP/NKUQl
foA3+3M1gD4+mLw3Xdzmu9EpV7bn6xsIckq/d+KOxRCMLK+/MiBsLj6EOs4IvYOz16ebKAJ8J9BO
V1/KumhKu/4KVoWP0oXsDiOorAeQOv1wfRO9fr10dOxU28o4r5E2/jEUvHmjsoAex9kHQ9iQZiD9
yksw5mWbNDjxOZpBT+AaT8HBW/6A/Mhj01U74bE3EAF448mNkGEn0M7e2ZJD1sdj9s2tp+HSg9bm
6OT9p+uzZdq3mkFXqgjKIm/jb12Mis4JQG3wDrrxflvrmkErMBByt4G/A7PxxyklCmSYq6qJr981
HR1TZfO+CKAT0HzGNvowNuXOBX8e4m0IE2bvs6nYldZa0MtgfTrECh5uBEm6Jz9TMCSHw+S8ySwE
2WyZ7XCfW3FQwesm7msmDj51B9FOFykL5T425SfJUQeHYu44h75V1n12Kb+oLDtfXxqDmeiYqyrp
U2vGHfQzGfje8bpzkKZfWeceWhWdwcT5+Xo3hv2lY69qSNaltluSz7yLUddt5SGF4szKjJm+Yen0
hVOEVksEZhxJPrtgN8dhdK8SBnEt51HCEi2w4V7/BtNG04wccRMHPKG8/hwk/lOKEr+0E7e9aO7A
MPqUZ8m5FWtZeYMH1vUWeQM6S9G21bcuiBQ7jUr6n8DBB3JnTso+XZk3Uy+a0Xsl7SeGI+oLcwW4
LlyWP0gbz2/lgbP6+pyZ1l2z/AYquFBALqpvTeeoHeRCFMjtYm9lRQwLr4OzBhfM8aSLq292ENyx
wLHD3gfbQVD33/M8g6BMtQ0k6+ggrQCU8zig+u5rAOmefdyA8zWu1w51QwDf0SFaCCKA2LjIim95
x9/79vQpBi/3srOWXRVP2UePpcc0SlGUyTZFjhwdtIWMMSsyRcpvS10/Sq/K4R4MlNbKsht2lo7W
Ar9jbdtRXX91aElDVhbQfEd8EJI3/dod+rlU5pWrkA7ZsiH8BKAHDb6OfnHk9KZu3F8R9+4Tws8J
nBmpS0jBs8c06h4a5q/4S8OG1sFb0ktbL1h6hXBZHRZZXe2raRutke/oDG9x7gArE5H5S8rqmDz5
HnjkqJcICXJYkKdTLmxrhSvNcJbpSC6Zt1ibUURfEJEsvYPvOaMAhz4pwHrcDcIXEFtC2vDddT9g
slTND1CoLlrD5EbfgWEveggDJ++TTKT7DMKknxpZqAQKnatxOUNvOtgrBv9JZTV98yOx1Hm5jsXW
8CChAJHZH6Gtd3/9mwxbQQd85WC1tkqnC74/03tTK0lRr45L/7bWl297caipkclykUJ9dFX+Gbxg
NkSckOK73rhpgrQbvgJYHrKJgf89ptAvsNRDr4a3qejPrRwerG5b1sTR2d+GLoDKjD/7jxBFfWwj
vEYlGI3d1Ir3sohWlsExrcPy8xczVfpR3Nc0sr6PjnCKbNdIEC/aOwmm3x4iOdNYVs6xhbRh8YFC
gm5ywxR4T7Dj+A1EGz5BeLcCH3rfDbkKXVRDCPc2de0cDNm5z1Ln4/UpN9ibnmlAGXcSQ6ik2Nd8
+JNa3keoMT40LbQM4infX+/DMBNkcccvZiLvJoGkbFnsS6vLIKPBLEBGoKK6JgP9qlsPuM6FQR0f
2EbeOxcxtXJPEJoLeWJDxULgYXX9E17dmQHX88ogOLcbKGs4l6jLfoJ6NztR0MvPYZPULQqPobUH
vQJoel3vzfBBeoqZo0w4g0gLuaixTyAVEjj7XkFVIKNputLFq2uCD9LsuCz9os1V51wAL6bxe2iX
goo4zVt/Uw0sOtBsuSREQhDMQwfQabmNkGw6Qbto7dJrGv4ycy+2lOSgb0xACHzhCPlCNw2cT4G1
5kFftQkMfen0ReO8jBxUqEb8NmWQdQMnWr3DC3fZvpBV6QC/W9lUpo/Qbu52JwpwXhfJpeVOY98B
QcufQKnZTp+ubyNT++T378CrbM5KsCTdqCa4iwBbARGyZPttjWu3dCvPqtEeZ3ppwNCa71GBA3Jw
SDx73663/1zS/LeLFFZBO5tLv3aA5MAS0xoe2nYTB0LccbvP8dAUs/qUehWub5Cx3AEu9pGyBopZ
tns72N4aEtCwD/S8dNvPJJubYLpRoBUMczvaKWjn8MR9giTxyg3EsEZ/o9fIyFgEQroXv2PDQ5wO
UGq2oFG8duU1fYNm5xMHjVjlsu6WNFXKwrahbmPtpsiCfHZo+aPbD4cMKmRlt21T6wcKPPCc2UDM
36TInYTclWTnkejP65vCNFua2XM5Noq2LaQyY+ddnljImwqEbbY1vnT6wuwnkZBKccFu3YE8DX6f
h7koPmxrWzP1HgqrQTOBZwBlaRDVDRDNcgOA0q63blpkzdDtyLYGCanqSz+yRt1MkR8cUAdX32UK
5PLIbG7drZrRT23t5kFC2IW3pThPY0Lyc9XZdnC6/iGm9dVs3rFyCXbyYopDVjnD26SE6kw6Z8WW
V1LA9bx1aTdxNEJr9FIou24+ud1ciofBch1LbNtDevKa1zKH8Cy0Y6XlQKKRsMD2dwDGQpdv0wzp
KewINPlZX7rWucwyCclWvF6HLPi5rfFlf72wgLbPJih8BKilfPa0Ebjvj26+jUqR66lrgB66uogJ
pCxq9TYXafY5ce3icdvQNeMtbSgGZYGDoUPvIt/3XtwCLFxtSTBj42jmq9zIbUs3YJe4xyMhylmx
K2yodGwbu2a+aoSmXQmZ97M9OQyqNqhy/EY6SHBsa14zWiioModDfyqG7H0THHMP9YizsPONzWs2
a9dQ7C2cFM03wqaHcY7UiQGbv+LbDC5BT2EL6ETkkRTWGeK989u4hV4wONvXiixMrS9B1Rc7Hnoe
mHkFUcCwHNo7OoPeOkEV3MrYl2PplSuMnsQGVa8/NBHGbgeVoHu/ccFLG0HS8Jhsg6+Dakqz2dQf
kSuMCgWR2zpTn+fUU7vGr6y7QIptp66e0SZBDlXmGSQooZhbJDGQBA0LmO7++v40zZJmuiKCAG+U
QPIUAi245EUQUPF7394F+J/rPSyXndfWQTNf6SrPw12Y35alc1Ip7j+C2RDr8+/mGDe7rFtjVjV1
pFly7nYW8wvJzjbg1MuF0V8uqkN163TQcl69BhnOe50EBFJdeUShPHMTB4iTkOEIKOJ+8uZ3Gd14
09LZQCYXlJ5TPQYXUY2IXeOdksShZbWbyMECsJj/bnj97EiwqObq1p9ANKJ6mHWWzCtvh9eXgels
ICIbB0WhTH8rcwjQ8o9txt/wnH+ktX/XQFFuxbxfdx5Mz3pPLIG0cue2JyEH6Pr20I7betVierZ7
8pQAdmSR7y6RJUblZgt56m7Opx/XbcI0eO0qDcLkIGZxy855kaG2QKQ1IHFJv+k4ZnqaO3aaeBS+
J28ECpzCVlEoR+C2fn3opuXVzDmXi9x6WnVxSElwJlP+PoZ4ZGgLdvFaetMF21hisUs1e4YEnj2V
VqZuqV3fQ8LJRwkbNJKSfFpLspiWQTucyTS0LkRDu5Ps6jdTgYvF3MhNHEoYvnY0lxDPJNbseBfZ
Bvek7+RltqDTeX0VXnfbTE9wR34yOxyyWRc/wp3IDpxFa7cCM7J44zJa15vu7ExPbkcZBLugHoUJ
Yuwpz1m8T/CDTXcXpie1/VTQAWqJ0ZnmUF3ak8iHmCUBHiz6dH2SDMur57EBDY8Gr+jYOYV8oL9D
gPUBVKYQzdrWvGbEoraDrCCUIRsHjWVURpDyDqVszmlb88tXvbgdTVB8ixseNzdkziEyThBiYQQ3
jeutmzaQZsZRXwBxirxHGspinndlAJcBzV1Kbutu0a2/3svrZyUq8H7/hrSTCHyQoTvZbM53lNFb
iCiimjPzIeDpzNH063o/ppXWDFnagYDiWwbNGmjLhKC8eTfl1dZ9qhkyCMuqRd9svM1zCSFxu6l5
8MkdSovkK4thGL6es/Z9Ccl7EfspRJ2hfe0P6gHqeGul6qbWtWu2aqHDVgPDc+YjFJxPVdQmpzGy
+RrQybCV9Ex1WmBrWm7KzzHDfa6ncBC8Kf/0ZmhGbVpePTGdltVQz8jGnGx3+Jz3EGSD3vta0thw
oOl5acmTPgb+iz9fGycPvJchhHfktIP0yveALkr1Forz1vIlz/CWv9+HmZ6jRp6NjX7g8DNEhZsy
lL2H2O04DtyFyLpKqj00yeeHrIZ4LugiJARGIeFI1cGqscFPLkTm1YOHyt9flWSQfsQokwZlGJBb
lE5l52+jFP8b40Lk7kgwS1yQJgKWrRLlqoe8zoLonIFo8jNUGP3qPcgR+HchZl4dKWHWFwRO0reR
hOBG6KQOtMYppApQCqcC8oWrzht2s1jkNfsEaZrQDyq7vRvmRMQHJegc+SHnFWc8fBbR2Eve5Sme
jDVE1wn0bC3UWuAF4Emw2WQ5Td4B4tDnUHivVL+QV4/g+JYHP0N27iOdodz7kUP+2d8pKMKlu5LO
frsjGYlRxNs0Qbvr2xRxHvwgguS2Mw/3vEnw4zK33fdzPnTZfYGkXn6oJNJ+H6UDJbC3kJABl7LD
+2h8N83+UH/xKgsC7UAGQkmVVGPnQi++Gr+LlJVPqkrlY5L4cXKjSg6sDcIDkGUlETjgw8GVSQko
2dD3+9lP0hSC2BEEHAuvE9Gu9/2EHAo7cXxUhpW0W0FpGHyqzs5BiiSrcrDynxVHfXa37FQSMOic
JpF3ZG0hrW2Hv56pjYas6qcANSB5bjmhb3nzbcWzeeV4M3kN/QDK5wwyY5yfIztJ76Mx+Rl1Y35T
s+buutMwdaCdPULmPQRhW35OsWS7FlcxvvdrdunGTCX7632YXKt27kCKSDVOo/hZpsG9L4cOmVy1
1W9r545wvMmjouhPOYNmrOKIHCm+icQ5YDocIqJun2cj4+e8zz8qj8c09Fhp7yFQ2Kw9FQyzo4Mh
ps4aAul7/Ayx9Mc0BTCZWVA4uj71huXVVfFyKhIUA8f9KbV4AXIaat2RKfO+sEDaK5Zm6mL5rhc3
MFGIYfTBdn32mc93bZMjHi7SaNE2IIfrX7Gcwa8cBjqNjD3QQDUpuqB0/ORbRAFjOXX2V7vBISew
W0fl8yP4qjP7+/UeTYuimYUvo8LjuH/9ZdW0m77RRH3a1rZmDogDB8oF52AaChvCzyBLncIEOMWV
a4BpPXSDgIQ3a6MYcpRK5TKkvG0+TxHKqiEUVmzrQ+eUkaR2RNwm+ATOyzwUIrp7ft9Ku18BWRkW
QKeWkTNoR+TQgC6oRUyVI6tD3lkxKKtX/J6p/eWe82LXxvaia9SNwbltxA97spKdp4I1KIap8eVQ
etE4RFk5g+A6Hv6BA133MJXsWSF4HLuHTXtIJ5fpyxjy0p5H0+drsEroe4sjPrWt8eWzXgzfjkCd
2pWzf04tu0h3kjuJt8vydg3aatihTDvUCGtoA1gWBi8i60+yBLPFHPzpbI1qM51bI+5IG1Dwpp+e
I0d9jFAqwDFduDnoz5hmxX1vB0WSTOoW+oPNIfJiCQgguti2BJoR+32Ge5RD1O1Ut3d9gKgObhlr
zDuG+dcZNSIpRdRWjrotC/5VjEDkTmAy++I2i8j99fEbrl86sYbv+3aNzEVwSZfZsXP1oAIRvZti
EF1AM+lwvReDnekUQuDQCzzPzoJLiedCyKXX7aymW/sGU+uaFSOAVpHeEf2p90BWwGO07hXi/vrQ
TWuw/PyFjbV48luQEPcviN254bMGWVktym1bVbWYrnkl4kzm0MR10hCq5BIYco4UW3bK/J7Q7NhY
dLC33YF1AiG7FzJGMT1BT2OKlO/YijcVkgzbLsG6sFnqFiMijpO44TbANaQt5TGmuEVmXl1v3Ema
NavZqSXAyf5l8ht+wCunPgSEf7y+1qaNpBtzIDpo+FrJXTRN7C5HVdgDNMO6TfAcpuP+CGBmNAkK
eNO+s5w9SQAD86xk29LqOD8CAWWBNyu9xLHbn4TL4/OQ8JWro2FidITfROYyCsbATVERzZ5o7hSH
oq6G/aZp1+F96VAGPlSB6KXHFeKuFT6XIZhIts67ZsH+SGxfpM+DJ+5jZDdyV5WqXXGgBv+gA/zs
oJ5UlAQ14uIQ2JwKqD5DiYUcUOw6HbfNj3YMt9nyrnfzGt4TXcg6LUOE6/683rhp/OR3/4b7M/TD
Hb++gAD2ph8y58/cn/rTAPajNcULUxeazcYiJaAui+tLjCDzHsGHIOQqa3ZjgSvp9a8wHGM6wE/F
NmOyo/WldYpp19sL9Zq0oq8da9gO/CGbOK4CpsP4SuJNbWCX9SWX9b2CdG+Yuau3UcM86fi9XFgC
4iBZfRHIoIVC4s2RC0g+N0G+iaoa49du06orZO6NWXyDSvgq7JfsVgdc/PVFMHgJHa4nHHfycAWN
b3Iw+O84E2cEODce8jrwmwe913iEwM6G3n7n533QA5STbkxh6jQzdu5McZfDxigBFczE+w9TU28q
rcKsawZcRolnNaLD7gxs/kihRfJrKFWXbfOfOs2MnWZzkuaODd+AuA3qyKtdR1YjE6ZV1azXbt2C
eG2P1gXIbMKosNipHobqsG3TaGcuFyUDKN2d0tCmzq8YqJD3g1Ou8acY/IKO0qPgE/NTyyouC1oj
F+IUYfPEjX/nOv7PTR+gw/TiMkZYpZLNpRyZAkgDL9Qkt9aqyA0RFR2jJwuRTgKCR3cQVkiPcmj5
IcV9MaQBr3fACnT7RXf+bvBXAaCG9XaWqXx54fVQ8JvOtLjkhfhBgPg9BMOqOq1pPRbX96LxyJ17
BY1BbKZSduBz6uEf4iqdbkC4/cHt8cLZtijLx73oJ4dysDXPsLieVrEbtiRiXtg387hy21r85SuB
Lh3E57PM9wpip3ftULALbb3FXd9HNPnQi9h6P6RICG77Eu18BnMJWAiVhO/I5uxORKP4NDsW2Yg7
0VW6IovXXRq5xUUS1weask7fNIq9vz52w4Gms9FAj6ZGbWxTXMQ4uxdVNvw+DVj7EfKPa1Jght2q
Q/rsxlEUddfFxbfSd1LgxVEXDjleH7+p8cUoX+wiYc29yyunuExgGH3TKwT0h3gjakkH9E0FnxEq
Vf1Z2QgYyJ59BHJ+7UptcBs6kq9kQZbatgTJ8+Q+pll7yQd6mzv9AyhjL0v1W5EPK6ZgWGQd0Rdl
LhKORd+fp7knj+ALQ/4PF4vkS1dUa4K2pj40c44kaJkRZOyBTVDHqE66j13l33vFf50T//5j/F/x
k7j/y3Tb//wP/PmHqKcmjZNO++N/fhQl/vuP5d/837/z+7/4z9OTePutfGr1v/Tbv0G7/+p3/637
9tsfDlWXdtND/9RM75/avuie28cIl7/5P/3lvz09t/Jxqp/++ccP0Vfd0lqciuqPf/3q8vOff2Cq
/v1l6//61TL8f/7xv4v4qUm/aX//6Vvb/fMPx/lHEHiuG4BtlTNcreD71NPyG8v/BygGPBr4Nt7W
zHGXbEUlELD55x+u9w87oNz1QdJKOUHm949/awUE09Gg/4+A+w4NHB8PCiTk6R//NbDfFua/F+rf
wAd/L4C+apfh/OZ6PdchKHn3GEReiY1TXEfMZW4SDLOQP7MLiOSRFr7Ld/kb76b/kNx4+xeT8q++
f+truaD9t5v3oLeNvCxxXJ95DkXRj3Ztjn2rcrNOFWG3Vwe+Sw/jLc9CelHH7NzcBW64JjTyu8f5
e4ea50F1clbOIzpMhtu0+5LydOVgfD6hrn2SBpqskdR1c+hbh2rnHOmu2Gd+SL80h/ZCztZ924Vr
eJO1HvXSyorHo2oq9Fj7p/pSH4ez/bN6tN/1b7q3ycG6X121lUnURdNJrUpVo54ytM7+ydnX74Yu
jE/jjbwMJ1B0yDA5rewTfU9q+0QPgDkIZVTNMqksHPbeUe6SI99PR36sT+yy0tfrX+cThqyy41G9
TH9MXGAim6EI6alBsc5u+K6y0PPC+twdknP1UNNQtLs2Wts4r34jA9CDUQYb12+kILqpRBd3//WN
xT7apyfvRPb27dp8LntQ26OObfOA+K7tEK4f7plX2KrBVRSfGJ/dc3dWR3ok53bl5HptZzquTSgh
NnMIZvT3cz5pmOdFjvvXJ1khWC5lGO1p2O/VG/eQfnBWYsnP5Sn6h73sUDPvVlVdEczosNkn9+Sb
RGbuBEBZqPbTBcHZeJfvq7s1NdPXPxPSIZ7rc/gzXWE9CuohQbeLyasD3bU7qwy7EH/cx7vuLj7+
v/FDw4kR9n84u7LltpFk+0WIwFZYXrGSFClqt6QXhCTb2PcdX39PsWfukAWGyu2Yie4HzzhZhaxc
T54EI4khYoWiKUFFmWC/CM2s0pMWo5zyXZu/aQkvn5ZXukglyKopSgY8jmrQPz8L0Go9r4scDL8W
2Gf9/r141HNr8UExXN0VnuBKD8aj8WpshG2v46pRk7gteRR0zEzp6ZTYG4ZSioJ/6ivoQadgXDXI
jfQ/t4rR3l/dpnXqbe4Vh/IH59VTVbzQHJnAcUJ3RGwb0RWWhssMRL2E14Rj2LYvwON46l32KLiq
0zvDbrFVr/Hl3ApCi2tNaSLOSDZkBUZFwwMBgQvzSMomVxYdMBRLAsFJP2e+ivErYRFBcHEsutrT
4u5mjk1nCHgzs5dR3+mGDUMhEpJ13YCtYyQHOhHQIcEMZSGodmQccnDo6hGvgLt+HjIQwWdimEcZ
iR3wuxHEtO7i0QdSwICTh3Qrue2j4PScUiXvVIwDTrJeNfoY4iISoooI19QciMIj2+ZIYTfIicaU
5g29u6XZAmlXths543TmTxaf1Yyzi2NfYZsHBgYAIEP1uy2YHkLsX3N1t3cku7OXX/NG3QhvyP82
XIu2fv+agqaxDs4BgjF91sOLsQHCFbNMrWyf3eVucIdpNLt+6vzC5oUv64cHUYaCuJfIkoi489LU
RMOU9ZUIUR1oY4Y2skqCZd/YrkV+DnLN0Y0rughpJorWiKURabOAeG2qFtKHGHoWd7Id2dmxOQpu
Z+l+8dDZ1TNv+8Spenr5CcGqgDiCiIapSGRFXkbioI+D7L/yikcMdsspNWU7M7TAvGhLdmOVR/Fm
bu30UfElmzopYTtLrsSLbNY6e/ljmAoUCDLUGqBJqk/DtnA6wZ4+xbfmh+JHm/wojHYrWsKb4XJM
6yqgki/FMmYmmytChgRiO0fyhm3rI1yM1K1p987syFZrWPXgBVyzc1kKo9ZNQxBlSBLSGdBLsvGU
AO77LBaCxBq89sUTrBzU9RYKJT7AqbDng5+nNo8L/orTuhTK2DrskInLxoBQ/VHyZBeDCltMszmK
nbihk/jf3+yVi1XBfyljPhmEKqvwKm+TWgoBBbcy6XZUE8vgbvy6ojGQYOhYSafARbDNgahQRzxN
AXM70SGNdTug6GOZFyZeMQEXUhi9DEleKQVgANh66jf6PpyfRfG5NBtLUu6yfqOPwXEAeHnG28mj
fa1/TEINjp4j6bxE5FU2r31CoiCUo9GVKK5inw5l57aU8AnFHV6JF+9yu7Nmr92GtnijcCLWK0cn
qigpYFEzRB2B3aX1KzJJ0+bCSCxsQnTrfl8ir5CaHpsjH3T5x/fqso6OUVQ4F8bcc5YPwmQ2EBbt
wdvmKU7i5b7xJPnltvYKW3cEh/f4rygQRBqg1kTNQpXY1XEZGsJELZHTE8G0x2yrzIeAW4y+4ihx
MKqhkkhkmrld3iLaxEWfDiSh4ep9gzbTh76RrPKgbYtN8Kj7wq58Gw7pUeM05K65kwvBzHNvE5AN
R/pJ8D+Rf+QY8JWZVW/hmx2etnDlMbHNJPUV0LJUXoNEGFu9uidpk7XIcHoHhE1YTtn5Os9t0Eo4
48MIUgGNKCLeg8mGxuEsKkadwb6Mtmgv+9ZPfaCAfcEHSYbDK9Cc0BqsNCIhK0XeoRCUoC6/ZZZE
Uz7WCqpA97qDnVkPNKFKvGCvvlV3ykbEH1ii9yVtDEc80sxVcnMPimsPLiYZrMjFA9our/3G3BKn
9hA1ObwJllWJDK6FGCjPKcjVwajKevUyIY1cL/gpwgaNTTfcBZt2H9qVzQ+Prj5aA/mzqKkAjSmn
VO0sFSMGyE/HCrJ0wChfsOV3ciK7S23BLTbSb9J4s5M71YGbllyzTOdyqVacyW0aQSDhtOC6USMY
D/EN+WG6yOR9ucI/4D+fDTCAOFgrzxV9xXNjBux/R2ZCwkbJ1AWzNIlVvGr+oNq9n/uVa3SOGjqy
h3ueLNNRFKvx+79wRReiqcs9O3Wc9bk8ihDdOEPjdK/NVrVru7QNB6WL0u+saVduBdnPPZ4z535o
xhUkS6wAYQrRg2TlH9PTYFiha9qY3Vns8kn3JbfyczwFXt2J3ib74GCaUZ9R0JxdQS/aoMVkCwiB
rOCZeoXcjZz4eXxrHX2XuYIj8QhwrkQt5EweCylRTUUQQypPVVFJCwp7Snmo7Kt2Emh7pPMwIKLC
ji0AVTWL2NtLlTe4B4Ofhf763ZdqKb+NDbhBeFd47a1QxhEU4eHiVLaeVrSNJsWFTC0kBrAs1U3f
ideiSJna4H6J7wjCv/mH8SB4f+HRzwSzjcCuQ0e/zSAYCwDvkrfCC5yv8Qs7zG0QorvNod8oT9+L
vPb1ziUy5jmRpD4pZSgFyXM7VLExHUsrvhdx6oSzGnkugzE9FaDE3ZziVAWQF+5sY4nfDUq+TrNJ
D/LdKWuIrPzYcoakeUdjzA7gbKWAdcAJtgy/i/IvUeXgE6+4DQO6oano7Mjg+j5p7ZlxwZSdEXVi
EJ9Mqrjs4nvNIX62qbIbweFa0XUOfymNHvdMmgJW0UzGjlFI67YjyiGOYKdbzQMcX3C4VmRdxbqU
xlivJo17NajA0UKDBGmvbDCD6Lfb8sgNR9YhJU3mZFGVdcQJaJVdnqtESTAyI5xrvl+8+kHaqKWn
l070u96rXuJWttQdM597wLVTuhDLPrW5M2aCVB7j83vNLTNrgRsuHgVbc9RjbIuv1A1H97wS+lon
DVVGoVdDOxDVQdb7V0M/mZqAid8meZi7wxi/ff/Wrl2mjnoI7pH2WFgkvNa3ul5l4Cvtx+elu+3j
By3gPCuGmpom4gaITv5fBqGqc6aI2FCULJUMGeOu2orPwVY+FrcIj7e8gZ8rqdulJMY4FVjuLPU6
JA2eBC5vL9iiwgKHjfIGchuex+bcHTtjsch5UudUmprLQPu9oDdvddGv7z/QNbXTTdBWIXEjtLZw
eXlEGlJaqMeYS75rZJi9IfKzpPfSgvC82DrONwjMk4LVIDBQBht5j8mk1oEMXcv25mvhZMdhg8rQ
g2IPzyHi6+/PdUWxL4QxNj4XJRXTUxCWzDdlcjerz9///VfCqcvTMNackBEoxvakdYHf3eW7yElt
49FErjQ7oiNv+h8qLx288rEuDsWY3EHvUDHBaDTcsXDE9g7NXmB2tcpS0axsbsdj7JGtsOXFH1cU
8UIs/fOzB5bV0qy2CY46L6C4FR+irrMKHv6dJ4Se/UyIJABuoZn0bCjFdJjtNozPUnzgfDWeWjDq
LpfaYs7IeSzRn22MyHZ3GFh2us2XkdlFbMtO5XO5La75ZbQnFRRgiKiYq35aI8mVamQQSn1Xt5U2
gdNZOdoTDb+7fMUrX8hirrEgfTn2OWQBGXbbPIYurQFjTdRdfuTZpytRMAAhiqjpWGIiIX1kzKFS
aYE0TRqcBwqvggWCEzf3NWeye3RfqwOv+3pNQ2jwawDHcaXWrUrpMANYEltCcCiARBxycBQWvPVI
8pVIg5yLYW5wwihhNoU4FTjUoCe6E8yu+NEiTUPbNfQJBhkzS7Si++leaSxx3z1UPi+4OkF/L0NU
XO3ZWRk9HQIUneMAZ62+6AoEm3i0X6+7mtW8CKAUe2qd0ZEdmkDJSJPtxv6DmOuawT7/EUz1aSE1
KLXpjxi8GWAM2cqcyIttLO4y/dyBrXn6/nVee5yyqMm6iGaliN79pQnQ5KQrBwHy5PBpTp51nv2k
kRt7qchCVSyMpBAI1tcFEhivRRXDMKpPPGVjuhSW0Pi8mOrquziXw9xbi1x46qkG6Y8iysovEXQH
reVXYbYXN8En4xW1rktUVWCz0AqVV3V0DTwYYirjZAAy++mDbJufFFdFUUFkQs2Kp59XbhKxAgHK
DM0nTWIzDfBYqNVAMPiWJe9N9A5yhn68nypkbYjx8DQNgBW+140rSRuaEGciGd+nRnqiKyKO2L0K
X6rdHKUAdGt4FNoWu95+1z+11knc7Bd4YzmSqSdn1EYDxAQaidwbsSaTEBSdYmJmaokt5XFwFodW
C7U35V7wZSvZZTYvcrkWz57LY+NZYzajIeghj1bGyE3kDFa6TTZ/g5+Rcac4GO7VMBD8Mw9uGJK2
RscyPsGemsDq30sbm0lgWgTsmLcq+2+exoVE5mlgN5WZgISJKurkyKi8jthease26RduMVnjDTev
uvr1CCq9Jur3xqpDkHQKmKijk0RaQlec+F2wv4IjPJQ9/uA9jGthoQY2GElFgVFSdTahygxlNMgw
Q02dwcEDMUCqIzgLqskUJWSC4qq3xCdUkd2/0FJNMlQoqYzWEtvpqROwpLXZFFvTcXAmR5KBdowc
+WmhHWDdjr2/O+qZRMZRJgVG72MBR1V9IBGfYzf2k8fUBj0IcEnGTbILAGjhhPWnqQz2MZ4fk1FZ
0mGTbknvN33RX9UX8zPygqdhE05odg9Qo+VDr630UX2I3rlW9kpsBWP3vytmlLc00iIbCGSP9myH
N7UfIOQnvuYlO+5DuRKFXMhijI4WwfXW0elyJ7REaHJB2+jyDVfS2subyPzQ1pJVXZUU1utiNyN4
ucogOhkBClqgEXHg0XNFO25FcX2HJoorIE4wZWC/YHkufXxYgKxmkLJ/TE5xBwIB/6t3mts/6Cvx
RNGDn2UUQtnG4wJWWRASug1wq4JLbuMImABi8yM2ZsULrUJcHozJB4sAT1IwIa3fHQYH5Vn/F9XJ
4iWwMDT/N+W3S3mMP5Q7s8jyEe/dfFwczZY2SAT3FM6ZvPOarFfCi0tZTAIYCQF2Nlc4238BiKE7
WLo72fW280Nv9jm27OqXQ8NVQ1cKpQLW4yZVvmDkB2czDsautePdP8U+7SbkormunQ0SNBWDV2i2
aSwcvTPJgIVgZoQgd3TpZ6OPWjlMgHDknunwEBzrGNektQ+UFQHQBw6AsV8Tmepa0yhlifwmEBjI
9I1zeVfe84UExkrViTkIzQCiCepil4HiUjY6sDDygOYt/wJPQ5CXFtlUFJSORHg9zVzhmce5l9NI
RbNueJ3dwqnfaY4QoUXdIl9YbgKnSezMQkTvJJb8qetu6Sa7WrS4TZlrBz//IcyLQO5dR4qAH1Ls
Zxd+fme65nPvqJ64wW7nn39xzefSmDdhDvrUYXs5+Gf99oPece10Lq38IDPiv/Z1FHN5yYyv7Q2l
7JEQItVDXz5eLOEzQbl9sCe3RPXn75KYS4mMoppRBwZxAyAy1c8fuuhGsjKspf05ofPTw9VX28jl
Rr5XT6nRyRBdwxAKW3qP9CzGVDbudNwFPopbm8IZNvMdNr94pRcaFk/guqKAM4LABCAYsE9jxuXS
Q2A3N7CBWH1kgcjQ70rBNsRiOy2t872uXHvzqP4g59SAw10VwSfFCLNR1nGVc26Z4wKuUx6U8+rN
/U8EmzNgUh9TY/NJG8ONmSJFASz98fTo0Rr8zGyBV3W/+tpQigGzLKJdncUozKU6Z0IJCGznpB8Y
mQAOHjSSxYvkihvpzuQQWKzTP2IqBFB/+i/0tlhMOjqBGf5kouJ0K97Eu+wYodiqH4LH0Rm3wN3b
omjzBhnW4TzkaTLwlcCoAs3JYlMakAGKuYkSS/y7d2VbsNpDbqe2fk/LIKeWDP8VrLTyJJNSNQMb
rysspknp8jotU4W+AuWpnq34VnUTLz5kN/UXmCspphHLqDb/UkepUBU3S3F+5goWg+lO0QxTHNSo
uqewTNx+kLzvRVw9F74hKjzAo60A9xk40oSiWrCdI3iso00lvxnav1rqiSCMnuJ/InSmFRSiXyKS
VgotyTzI1QNJH7OB12WlpvbC3xETZFTIJmEyML22+jxqOslkgCa2brcH25LXbIRbASFDvB0dZLF+
chA2Ew/VIF8TqwHoamhADa5zdTEau1pK9N+tKwFZ19YWLU66qTtshGdjW/sT4qTn3lvc2qtrlwbU
1NeTY4J3YXGHmKj1Zy9B09AwlKGh5hqhNMfNLJXa79EeHGEz4mmAemSTov673NdbCpOa/D9wEFdU
CGMU/xPLuMFwGsx+VlWIpTiIAmypJy8o+NimsUH1x4/23KOuglF873OZjCOU0tLo5FT7XUxeWQAz
ngLJKN4LsmyLqRd3P5I4/cTwuP39YznVXtgbpmUERKQwPMDPXPomg64fHST9t3JE2cJXPM2u8vsH
kM/vdTu7LdwyPVbIK3jTDStfhdOei2WSpk7rNGnK9N+1VD2AmkBq1cfvD3aqgHx3MOrKztIyteoF
kG+jyxK8Zza2kYEz94FsKAIrA7yE3GKntBvdDK7oDH5lA9XMudlrJzTR9BZFHVE4zN2l/LAJgemW
1d+5+F70H312//35rr2M87+eUdFFisy+gbpkAKUG0jYOd+1bE4/+gOXM30u65pwwZwAfgYAJE66s
JSpCQAbkdoFJiJ6EVzr3snwKKGoL94pdPy6HmI9EuvYATR3/weiUgnEK5uMlYFuRg0iDyH/wvbHf
ud2Gwj7EjeEmW35+sbpPDYkF0NIAQ5oGHU27/FwZuAGktlx+Ay5Je9RZH1jhMKIfflByTpBxgoZd
qCaVRb0TwX+hIcyb64Q5wc6l+bfoo26P3NPXPeXzMHjhQ3FHE8PSN+3WMXrkM4Jd+oLde6JH7OFA
7HGvbtJH4Ynziel9fveLmOe4mC1WujXaL/UweeGmx29QbjHN7AqnBgw30V9VnTQR/TwJUSrBlBoG
Zi4vO4/NnjSd+mvwyltq0BXMFqC55PNah6s3eJKDyWyK2sA3ZWwqxolBkNIuv5b62IJXbZSeOfe2
PogsoStJWz06njlbQejMbgJDZfcLQ+bb7Bj75T7aAKrrcetZqzBYk+EDUTrX6Jj5qhOStVUVYd/P
z2wbbuZn2thFcxCDw3TGhndrJzKjS22QFV0GBJ1g2BUQL+b1BVqrpWo1/jQOGjxCiqSz8MoDQMp+
4pkP5UHd0hIoSmmJU9zWx2gn3YUerwQrn5g3mZ8BekkEWirBLptVnw7cDEGTpwjBs6FqXnolNqvp
QZZGzIxqoIAfYvRIm0Uow9c8nLWkAeN/M9Sa06RpkOcoTMi9kIROOmNvRfNrxnE7NbexhjsOxDsJ
FzpPN0JWZ6Hm63ooSkCl9HM8yu9kMuuheIuazIxS1NXlaZysupuGKNy2JEqn/bAIS72RyqTWMFZB
WkN5mc08XiIb2UOu6taCJRnmaOezEendazeWNRCiRjaTQbTUUq7F1tVigkqCIytdHX/KWR21oMfX
g6F/k9tuwrB2HoFd2GlapS3cRa3l4kbLhRLI2jRpekysTknaR6CTrwQFIN9QTSSCGUi4+PitVyMh
Fd2lS4Qp3kaNssgzYBWL3t6gtVc1W8BNYfJiu8UomUmchZihqVpZD3IocgjBK5k1thFLeiRY46RI
83EBjwohNrhCMHthxXGVtZLVCFon/kwKA+y7i1BtxoEE+Y8IfFaRX5FKxCaPDN0SsDHqhhz1Vob1
xTLxdOx7DlNLMUNd8KolE5d72ZBK+XYaigZE+606ROgNJaFEnmZ8A3Wj9unYPBr9FGjHRlukBZWW
sk2n2M1Ask0qK+1UNcywo1Xu49yei0TUXkT0naatWmLvQGgpySgontDUYQgMtFnC6et9DW78HKO0
YMwzo55ojavU45TvejJL3TbqTaGvLaJk2HRvpUKgJT/1xoiku7mdiPEw4/8g1ZZYpPV8VIo51Z+z
SDeL4zBgjf1LX+jJIltmV1WLrWO3ieGr8Tzny2bJurbrrVivzLy2pj5pewTZopQjqQU1ZrrthKTJ
alvHnowutksyyynxQo1g15GPraEk+sqzPsVniEalOopjNSS3S9kI8q3aBdKiuXKA9WAPc4y/bdsb
MZ6Soy05wsddgC+ngBlzEkHvH2dBHNU32EGTi8QhcoKtW1bblqGyi4Jk1Fwl6vJpbwIQMdwYgSIP
zzUq0KpT5CGtnxRFuGAI0WyzoEpcMOoZg2dU9TL+NlpC1ME3gr5TRgdk4nWNnyv1PRImXYHV6qIx
vh/afgicYm7BOCPUUqT8iMQgyx4zvaS02olmLJo1YF0Duq1KKsnRK75YlPRWsESd9ivR9LR+zRTT
BKAm0pvXAXsWBmwQ03JRg+/E8vh83xtaBvM/xtIY0J1BTbxNZ1HWboukT5YSNRnoemuDRKvQf/Z1
J1UUBTcVGBXHpFHQukaktd1jQdpS32lp0BTkWIuCoMb3mQi4200agctFsBajSebpqUhlkiJpMxYl
vA0TQ2n2cdU22a5KYs08iBE2Rtz2w6AnHqkzM/xdJGbeFNBcUEZtZS1JxN9NjC9yO8aN0shWPhl6
EdkYAWxlxTKNLkmi275YilC1BQNvJ/AMdZjGFyUSjcjtIj3QsBmxMAfb0I1gcXuihma+GRMxbgdH
kZqymJ1Wx7MSrQBE7BGxugR/g1dMQNnoFnRhrokLu6jXiYutRWEy2SSBNY7RbowlOn3pzYY8z4Xp
RUZTlVMPrezjuW08U1B6/E+sToySmKBXtoRKu+9Qa9F+KkE0hR6QwxO57QyzaY+kHiNsfFtaYSoO
aiqbWCOL9e1R7YgdFs54qjwO1UOlCEv6WILwBVQPkVTF1S4O21ja9Xhgwb0YjmbykoBStjhiEbCR
3JZ1q1f6tooxKZDhm6uy+hwkg7JgHFUvlNzSsXij8DAyEBOJ7s/Bi+EEBivkAuW2wQgGoAu6ARwi
E3lEcT0Y0pyCfYZ40lHdqbb8i2K/Y7tzEVki4/FFT7boWA+v2rgOei5FM4X5BeRslRqB+KYMD2a0
7CRuaWIdLaLLjZlqCcOFkgp4xmX4JsyTIlRT+hP9rr1s1w+0A4yZVEtorGr3BwChVTagXcqjJz5L
5WbSYP4O8lS/wkKi22wru+OzRCvvNvARkT2rdsofZKFBKBN+XJySyQhaFB1bzI7/pEWAHvhsDXQ+
mkdH/Xmp4hVlQZ1HRylaoswbGhN9kzLVhDqm5ws3GCs+0Zj8wVDQFcUwFUyjga5IUVFKZaNuLKod
WymBGMUrnPIQB7UdbLVtsKGDk5jVzi0hm2zOS1gVlOjHO5PKHE7Um17JlATKglr7h6hZBaY16TCQ
4AM+iDVNHibWfV5FdY1sY8QyOiovIMJIk/Qn9mOhatRa8Q6DdrZsL1uKLgvBSKO4HQDBia37pfMH
6rOO2BURexplNMlMw1gF0VKJ8l1MhK/O611aQIs805WPQLRhyo+3bHT9QCg8EvmBqkCebjCHzcwi
wDys8WWqSWgPCKYwHGvCyn//Ka9JofxWCMbRVkRp8vIZYh+YnqNU9FXXM9hMQrm32pr0VtGbg/W9
pHVVSlPEc1HMi59q8A7qRP/S3mk5XH2Bfx43GN3UbSz+K+/UDRpSTlogNrd4pBG8UzLPfpKmGBZd
/1KDuwKNU1HZx80j53j0pi5NC46HvpOs0100aNBe3uQcxQX6QfoXBeqKrmRNC+qL5ke6BVrIN4mN
l/i9xLWFAfwI/kjE6haQwrAlnC6d2iQLhy9xh6fvGbBk7Zafbq/BCfhs52KYt77kYWdgsOqLTF78
iazKS7zoCHDCxpi8GROu4oaLDlobNdSHgApGagwmKMyWMFeZS1Mfd/pXssV0kGpVR/12+EFuR0/2
MnfAmKXD3eVw5TJRUEBZT1JV8MuxSX9j1IIwGQSXSc01nd0FRo/POnXFgNBpRnwtGkmgFnZ5spIM
ZmGG8lfz2mL51r5C1XIcrcqFl402f4BjuXYsVLfoAL+JwiR7rGBEJQCEkwAC1y/qi3yv+XRkObgL
9uDqB8/E4nfoujVgD/j32CBMa5yJZtuKQmqCZTQevor9sMda7w2tbgwvMuDP/ELfupzJCGM0psGO
tEwe6DkNP4ud1C2B8iwBD6THjF+xzu0PPua6UIQTYvYFFEVoHBksBNIIyKIq7QSd+YevRXfpe2gO
vNrNtSd4IYiJ/jIB23CFfvwy3qXpJt7oN4kn6aDxQlUTiXXuGT+CW14xfw1uoVd6djpGVZOp0at5
nr4auNh39dnD+mZ7uTfhWMOCTxS4LtVeSDsh68/CQbpaC3yfEqyn4S/78j1yMA3Tf9GB/hGNKYIl
eY0desatyWle8i6XrVuaSIm0RRyRfQMeIeSAsIUuRkj0AwZVB6hN5GufvMexNnAoLaLzDQsHY4Ay
2KUZIHWcRd3SfIDRP0aJihgRx61f+XpUAnQSfQptTd5hqoqpNqH4FjxrfuArGBtRn+I9wnnEKqHH
a7GfLunS+WEMEBPN6DuDpMxkmZI0IRNntRveUAFrLABmszsVTzC3YUr3spvvcl+3y61iBzemYZua
9QcgurX/pT8BWydR35TAoMTo66JLk5Yr6QeNhIPwhEQEoLTZU667/i7aifrT9/53HVRAoIwlNrhi
FX025iNiy0lqAo31MUnaHWjuwrlxR7Fxvxdy5UNeSmHeftRLSJXj9EOMEFfEm/aAkPcRpdKdgsGN
9MjFAvNOxVxj1CUlqPz7Ny21Qh3WFP7eEdz+DSl9WVqU4qCxxw0vW1rPOWlQUxGlYdB5IMFmg5km
Be4zaHsokPlFvYVpD+Ce2pYYFRne/v2VGhh4IEh3KXMFy4mYaJPUJANaa8A6h8AJhW74izIx0rcx
/yB3HHGrG9VF2n9CyoBhJ9TemRtdwNgzNqX0pvoTwJYDqB5PE+Oqk8DiNNbkyjhkz+3wrWwMxOI5
AthAg6jVkzTzpMhRNHkbPMWjQVu30V2Qxrs0YgtsYcNb1raecGUE0h90ZsJFhL/zULRv+lECU0Pp
ExfEEDYq28DX8PSF3tmFvdEBiVLw0BHWILBh316qRDqKjxm9033vQz+9cf8H4dPKpjBimMfXFgRA
tjZ7ozF99JYDMNG49V6yc0cEVwPX5a4CCkYcoyltjn0+WH/6lmyFV1ozoMx2LZjteO5nHS5BkAYk
CLQDYSiYni8/lRGifRerEOJODg0IjQl32FnKPYXfw88+SthIxctXrikIZaAgeHjgrl11CLGKQZmk
LvkKP8grRX3pbgOqICikjMvkquOqRgG1P5fG5C3YS4KAooi/FIuWCOgcVQlC4BN1rR0PVmABCuXP
PMVc2+uTWAXwHpgWjMYw37CZ5nSesvgLmjlYw13i0KEYslOxNQbQK/5LWI/8XAo0qVKdPTvsHW7r
KAw+6VMoQLA87Ma9DPYjgdPh5gpiYuyglYqow4VGW8WrUO9pQeURWCo/SbpiuUBEgeGwExXFCufc
REsFyjXzU/QNX3zJYJ9TO9wa1rgH+h6oDl5X8qpingtknjk47NoJpZFP2ZdeUdrFwM3iE1/fdRh9
4fXJrxwOVUFoBkIwWGeVeXoYeikxF6l8lioi2uZhrrYcd7NKMdF9PxfAHKZqlj5Bav2ZIpylRBAp
ZpYGO0cZovjFzdTpN2fs8IUwRtsnXctEuaA3h3I43Hbg5Vs6Ucr/SFe8KCItkMwjuKMwQ2qqz9Tc
TEpjkATxc862Y/BAUCf+d4vOTn4SRSA60KIi/sCY8KWEOTGrgLQLvgxYvJTWmlIe7vXatwcQVKfE
+vBbbAOh0cVlyc3x03zsgX3LHySrtuW3eKsgmJspKJoXPNJvzXwezJIBXQDYDWgS2dwmUMKOCOX4
qb1job1voFmByS7DAQ7Fyh4i74vcA0u5+4P5riuOE4LBGA7/gslS1gpK2AmINmD5jkXMfYYxVslK
HMMZbDHzaNwaezy7SzcTXDnq/0tkzaCoo/e9ZOPn9Kp4IE91ph/SDaW4D+7oFHsM5jsNIzWdC/L0
0C52M0LY2tVu9afa5Q17rccaEMmenZ7uQzjX1W6ZZWwlGT9Hu9j39uQFu0/N7t34oXBiN3Cqm96p
HZOamMzaTf4fFO2uvBZMSMHF6giP1rXBqZclKV3yd9AaZ56mQc8SR38Y7AqDTHbukZ3sYEDr6V+b
Hoz0A0JrwiXh47PUVsTM8qY3jTdan0cZDbqW+sFG9Ap33nDD6rXpQcfDBMQRYBJTwbz75SVHZACe
IzI+jMPiqWAzNfbJLQ1eKN8e51zr25QUYOTQrUeqToBavRSlAIUA+gr5TZEAITfB336aj/yasVDg
t/FPSg3+Dt7jvTTkwAMRlHWBeAasDPQ3iNIupZI2WoKl7V4pThZBGr7htKExdeHGHo9f6vKEJ1kq
UndwDyObpcPSl7K6gAhklKfXdEDhU7hJwsGtMl4idOVAoE1UMCoFS4SNaMw1Tk0g900mvpqPGiaz
pJtpo1oLNjMgmr7hUjHxhFFbfOYvEgyCNSqExS/NVgOZMuKV13qbuekxs7mB+6W5++f6zk/GfKrO
SKRUzcXXZFs+YOm5P6p35oHsCne8EZ56WyYcrDoTsawFMkhR7DwfkzkVX5WjtgN3xg5cT4/0IqPd
H0SYvNMxIQsGiEyS4nT6Ix2FrA8C5nSFA4URRrs/yIJ4X44JYHpgo4amEF/TF22n4GyGIx8pTTGG
o/4tD8n6IhkrEpeyIAS4SCqs9+MdFlvsZ/ioDrWVP7hKztnYfShtghqHgKuMX+g2lORI+XvzPS2q
YoMNLxLkfDf2UWN5dCdPEBZ+NCAL/kcY8QGxR/Ya863kZcL1n6ukhAAI2+F0WOs/AcYDByC95gZG
nOltFoKN67STHL4ud7J309lEIE7lGOerp/yfWHZuo5vrbkgM8VX1hdfgpUbRUf2ZoXTUgf/PErYd
b5riMtD47zHR/Qa3FSJ4duluqfaNNEGenPuy+pgAZLiXpgIIq9bqJ4VXWWWGl/4jDiE9HLaJIIb1
PUDakiIckZdYaY5yHM1j0xCHRD21wb12do4aYMHnWL10r//IpTkR4hj0j1CSu7Sf3VLHgKipKBHQ
ak7iKb032KMjudEuNTzON7wMjNfCGGONgQXAQUT1tZ/d0V2QpGNRaehDcQxLdprDHzHUXNOb8wMy
Nrs0kmSKJ/U1zCwDnC6tDfQimFyPgSXs6BDKXynquUDGZhtaGcWCqr7OvpE+Do7o0slP8a4bnieX
+nReGHrlUjW0pnRsS4DaYF748gsaZUsKrYvfmqEftpSmTdT6ccP5clcePaU1QNakoAmGPONSSJq2
ZYR9E2/6o3oIP2igQpUFPXZTt7VX2vpO0LbhOdwr4QpamthThtwCG0LYvEaNsIu0y8nrom8mzEOH
wsdQv3NOduWdX8igpvwsgABqJlW7nryCwAgTwShnKtt52Br7fIsOxztNcafRwgoYo/eUyuIIv6Kc
F8KZ1yeNUVPHGnmtnB4luhOpcrClxF8ECH573ohcpporngk0Lhp2xGIuRFlVVCc1i9tpit7mwJ1d
CUXVboP2G6U8+BMKgvUH1EXKG0hr0xgYZMv9wSwZvZjWb5rxo1IcVf+IQ55fWB8IIkD4dWJSQbWF
ed9Jiimepfs/6r5lOW4dy/ZXKs6kRzzNN4EbXTUgmcy3HinZcnrCsH1kkgBJgCD4/K77B/fH7qJ8
qstKKZx1okc9SVshZSIJYAP7sfZaCilifgP++oVktA8hYrGaP/8bxv32uHw92oVxVxM0j/JuGW05
wKBbtYdvGw0QBLqWvH27LwNrYd3EDbQw8Fzmbos8K1yqMXX6IKxDwE+ymkLXQeuAvrYp3lkl5NbR
7wTqStAvX+ZcdIfR07L97KhtkU9hpc58upJVvDbExck/9PnE8nI4E8j0jndyXAX5NebDdzYCwlIL
vAmLIgW29mtDnqeslxkfsDTZpqpCliyJCKNaLSQNIO2+pnh+kSddLjNgQxcSH3d5fcNVWfZkIsBQ
nUt6y/lNVoGIDQCnWy1V2KBhRZGoJPbq1wfG27P+hRfT85e+GGSXLs6LlE1lXwl1Nrm7oWm5tvtr
s/g6lfTyVAjaHBjr0rz1Zi80Pa4Zg/EvzaqH62jf09CN5O0Cfl2KkcVareaVjv4Ny3pn+V4NfLFD
JObSVWl31rGvwqVsQJEMZjdp2KNL9Nol/c48ImeCZhxUz6ENcdnFNSpRtNLgXzK0iYtHNl072N/Z
7qD9Xj4eTIsoGl/E2TkPcihOjWdj2oMCKRqbk5J1+Ou9cFGC+LFUwJ2ixI+kBRC9F5tB9MJXZb1s
eCdpFWrwfA3c4LJA6D9V63RV0fh/OOTFItlmoMnYDMj89KDmQql6aTDqkpFvJhANDhtdX3EZ35vI
n59x+f1Pt7NnlaKB2OPZgw2zb4LjLNRX5vG9vfDzEBdHugKwtxva4eywU5ai5kfJtVm7NsKFhza1
Qy4hMfpyMvVATLBkASwZXshulugaZnztcLo2bRextUXbqrYw4sS2KYOSQLXN6DWZ0XfHQF8p4C3I
JkFf5fXScB1gh/t4Kv7ExckHQIJdyyS9dxiBVgEduIt8EnrJXg+R9ej/MLPpbFHIEahHNJo8iajf
LzRekwPyih8w/PRkm+FfBGP9sK6fx77YFnUwaAmKrXMLryzuPnropVv4Es3b9AElHagpXSX0Wj7x
X1n8tyNebBPPKdCXVU1n4k6x0eykBIdYCnW36truuMBC/TkSxNVwWQIygD7d1/PKXZ+lmXDgzVOQ
iAebpbvB3YJQHGVohhDl6mS+t1e8fw14CRIkDhi9dD0BpkTWC05IRNO4y3Mwo6XAe/XPdZTSuLlW
LHj3OUGRBu0ogGff4q8MYhct5I+BNnlRjYkciItF83qpZ/afZcQ+XEvmXrRf/pjZn0e8MIra9Opx
NmwgCaxPi06NsRLo8QbXV7FzTtC3RlGi/NyvFKrEPKa4Ybvv+f01SPkFP+3bb3GxvkMVjGiQtM/Z
ELs7meSJ1yXoDqvQrhPBOT6KLUgojk7IDjNiNuD86iH69U3x3oL/NA/+RbVa1u7sd5j5wro3hiRP
n5hz5WZ4iWsvzeXnIS7uWAUgjgDw9Wxaxlr6+qEAWHhmT7w5iEbF0yzjTIyha6/RVxYKtCnS79lw
41UgQuumxC4/a6HCcmpWtYrSFlwDZCf1epZ7l96VlhsX2cHMxk0xJi37CGmsgB8d+z7vz+bMEyPw
VkNgX5m1d6/0n59pcZJ+uu4KEDdW3LfPGkRjL8wdcpcdFVxYd5OPoQcs0f90xAsngrMZST7M4lLL
WeRxx68LRIqAQkYkRWJdO9GXj3u7aKCCRmcmro5L9HxHmoymuGwXpE2xqcbtIo47RgPZWpEDB8Kq
rwQeFxiYf9rCv0a8OMcN3XuCaRtnnUJerZ3BOLYADcoQzMzFY7lRCLOvxW6Lfb15SjQJIHOxRCOX
Ye9Uda1ndQt72/R5ck6undA2W0lZrEzEcZYTken51/b2nouBLpL/HvFi4xhW1kpU7M4Dt0Gw+6XI
r0zjtc+/3CaUDZaNJ7JAjyp99L221zbiuyfGT0+wfIOftn6f242Pvpuz/vYDz9BExbFYLVwViKpe
ismxffr1pF1bpuUr/TQkL/teztj74KTYWFALURDXvl6kff80/unJLnag5ffAakw2cIj8xv1if+/W
2cq9Q5E86ZLsXgFrZqyhRbFG0cr7q6IhP/b/Cxs6wCLombyE7NZVgVqcjXn9xAAX2gQbBsI058ZF
nXxBIzSHGbisawZw0QT0dtSL1WyKmvmGt9y8i5wTHF7nNv/qh1bkgWkeeW30TkpEejS2rwWwb08Y
PCa4xsDC7AGXdenbNJAvTPkYfNHJnMzoEMhW/jZbL6hPMKFvr6Gl3toFWZgWgMDGdbMIp7/eQu7U
SurM/KsVoGuLPHnZw6+36Ds3AgaAzsyLIAaIdy4MD3YHXZu2+bp0dhSbMobndB6j/PTCVRGbVyzi
3cf5abSLZat6B5q7WnxuAnRiq43nX3mctw49BZUyXDHoMaOTzb8whQkl9mnk5lkEw4o1MtJldxhm
Z4Uq051P2KnNobp3ZQavjXnhVltCd7Wr5jNQXwnS1jv2x4+WEbhE6+awCPZVt/1fJ8JZbAAP+6Kr
DYwEmgkvlq7uPOmI3Dx7AIHcTqvyvMDz/cfqADawY3ljIJW38a8s4Dsu7+tBL1bQ0m1D+7n8gsCh
fJzj8WEprPZolCzAhZ4AknOVePLtwU0tE9x3BAgGD4Z3Mb/gMnC4N8znOT9NbRGmzrPKH3+9hu8O
sUiEOwSsj2/SNawf/bkz1RdXJan4QorT7Fw5Nt4bAbc1dCqgdg0Njgs7pqpWU99b517v6gZ0+EHC
yZWHeHvbUMBLfORXgcoFkuVi74tAG3mAK1TwJ6u4y4s0Sm3wKBs3boN/qp0NyPivp235xNduyOsR
L1amZjpfuEfOA2RLmv4+9dcsO4IyJf71MMuW+tUwFzGP6LmRodn8bFcPVopzo7N/PMd/fhv/T/Ys
7n58VvuP/8LP34ScFCgt9MWP/zgW35RoxXf9X8vb/vvPXr/pH7fyuX7Q6vlZH7/Iy7989UZ8/p/j
x1/0l1c/rGoN1of77llNp2dIyuiXQfBNl7/8d3/5t+eXT3mc5PPff/smuhqkUKfnrBD1b3/+avvH
339DsfenuV4+/89f3nyp8L7o//1f/fy3P/5j24tCPb954/OXVv/9N8P+3UV6JEAgj25KlOYWPdPh
+eVX5HfAv13E+KCuwV5AuP/b32qhdI6hzd+R+lw4znDeg914AVa1olt+5f4OYCTIkaATAcZjKG3Q
3/45Ba8W61+L97e6q+5EUesWH3yxP1C6RvHahvcBGD86gy8LlBlVkremioDoRIIB/ne/75Lyxlkv
NJVLH/c1oC+e7fWWxJBL2yUOXZSecDpdgsZU741VIaZI9rkeHpvBdWeUmH2DkccOXX40qUsy+ntf
UA5aZ9vqK3U0iMvotzlnLLW3pZ0VTRHLqvU6UOrSkuTKXpmZ7QPqaOelb8uD3fXGN7N0HHCaTGLO
9mlRB2o7GLWljuimpTJ2MhTXP2vVqGnV5UUF1mPZlDJ0zMpDTbEcUmmG6BSdt6CqMv04sLjTJ/0w
DKuWN3kVzpnZT6tcWa4T45Kx+C3lha0+GYPbNI9m6ozpqWXgaFn5PVOsCbUGJUnEbL9BizemKL0t
vVIQMIm0mVeHPPe9Hlcuw6Vk+YSbsTkYPpLtheOi4FiJAnR7M5f53m2IJN87lUNzLkSPep/uLRFU
JPHtEWozjt8OUOcEbZG7bXtTpRuw5pXipq5mAXUfq56dT/WQt+WT27aT2Ycz1T50DbJcIPbD4jXP
IwiS4dpTX5MjGEo0lHa7IsOdaA6pv3nh/9pVVDFjRwrUWtZSm2K+MVw2Pbp1y2QZDb0xo4eQ5gq4
S5ON7aYWvo9uBzUXY5hZDckS0/Tz+USlqYyodntHhgSCZjm4DOpUo4PNLVs3nkHRUm3abkaWlOR2
0K6L2R4toBNE53TbriuJscrBxsMOhlHk3jkb06eqcPwh7Aw3nUMrHcpjl83aSECM5ABPLlF9TWg9
amRX6iyn4DLJBV8VqXToFmTjdrqpemUjG9GUegqxc4xPDsvVTdeN+fcBxmbGJTWIdW8rKdPQGmj6
UE+z7a3K3rLbUNez1a47s2/7cJCDH8Q9x54N/aLDHmVm6n3KJjsdw9lSi1yt3U061FJ0YFyqne6R
ukVphN3Uzu7Go8K3E1l0JA99DmqexEIxS268pp28jWzQXLKTnUrHvduRcox7MVbBbd1MHoRG+56n
kQCbltrXQd8hSWHbmq5pSwla/HNXeEnd1uCHAddB74Stzww0nWV2/0yh5gNJkYyOQRiAVhIV94pY
LCKDKvuINQGnO5J1db2Zq1rEAORgJGhX5XUcBCAMW8FftFrU3Waz2lcZUIcbJYeu2NSTgV7LFERZ
3U0ejK55P5NM9hubC6M8VMSv3JjbaQtKksECT6vvcQnOTjFm88m3WGUnAl+WrlKgR9K7SQakXoF6
i9WbqSRDCrWMABmj2hpGurN41xnf69JkCxeZAyWBDItRxu7CzxT1fep6ke81TMGA+8bbTeWk6yNV
Xl5FzChRN6xV54GPFfZxKrI5pZ8qFfRJnbLyY+OOfrNKTbdAy07lBzoBgLMvbiwi5jQqqTC/yYqO
MpSppGbk5g7YgDW67D4qr0rNcHSGrAN8oa6a2GVEGOBg9/uWHfLa8s17WRU2AlE9UvtYpr7eF4VX
4w7vUANksZkatIoVWL76TcWtwVnZeZaZ22b2+LQJRMFZ1GvS+5FfEyvfkJmMwC/ZNYferZdDUgSk
JSKIHe40duiSqkrvDHsm5boVYNuKS8fwOAAXfm/Fbd/gAFoA5U+Spka/1rCWsxuMVb7phJunocis
Fnl+gLDkKnANY2caHfNC0uZQ9gBPEJRU+GyTKZbKrL2EVOM8xzBlw1ozBVzjKp8C7XyYvNLQK8aa
0kpQHczVQwGsHg3LtrTQPk5a5m9b1yyG0PK1sNa6tMvi4PCyrmOdOrJ4sJHhLXcuUVoPaMtOWZvw
lCDlgjmQX5Bsaj90Jo7piOY2L8OqmWeYL0jkppXsdGZEGclJejvbKQdCH2U8nZRZ1v2B3vZ0TsDp
qgNsLdzn6wlMMHKb1VUJ3vHaVHieQgVeWDTMxapalQTxa2mbCgxbTHQb1jbTBy/tCPsY5EN2UwGa
Yd2poWyzaKLg+tgPjZcj4G/K8sY1q6k64EjrH+Vod3UoTILDKqMB2M1xMncEKtvcy7wvhdD2N7cb
zHpNOsMMjn5DbYUWX1yfsdVgAeKRVQIJBQ5Bj/MwI1WE7vGGVIDLpVOfpK1yrAT8cjVKOIVVlqCm
zXwWyVTbO8bx5tBj/gxYN217vu34NGc7u9P6iNZb7XwJysz7YIyyAOWmpCNwY7rteKhnXDNRAHCB
2sKrVM+5dgWmFNrP9aqdmDMkjeSpsxlx9uImqIxFHNZsWLUqsKudlSEz2axFYwozrKQ5msexaA0W
F36Gqpk94Do40KYYdSgFur0iamVTtnrx6P6Sc/u/z22Fj/+f//QJ37itW/2lnF57q/j7H96qRX5H
p8hCq0MW1xNy8v90Vv3f0ceHthkfGDYLHu3iR/7pq7rB74ARobpsw88B+dyCOf3TV3W83+FZIub1
0f0KkQnq/iVf9XWyYKH5XwQbPMSzJtoqIHbzOp8jPFirRlAfzgJkhtw7o8UjDXkGEkkzWwjtaoTv
gfPomklQBwKEyyAnLn2c/J37RMwhsrvhQbmoMQ3Zc9uwPPppIv90rl850xdfEKAC4FEBCVoYaEDG
7i7O9k85SwbuHmoWzhQSv5chc222CWoiN8y0yh3+Y0eAOhOkuyayAgPeLhfsW1uX3UPRVNMWR3aT
BCkMFvLk7q5ycYlk+JCtkO33X3/Tl8zUv8JC5DuBY6XQRIP+I5pAseavv2lpLivoNTM8v1GeRRYg
QzCNR+G30CpSXbdlmbqfpDHHQhP/aU5Nb99OVRO5AykTkgl7Y+VmsZo7d4tlqe+9sty4w4zDo5PT
Z5UNG1ue03a07wFZbE/akY+ZdLy91ZGeAY7cgnmYTl8bCMLl4ATeon/SBksCCHxiB1Kit6T9hPZZ
/3FsmE4Ckx8DdyL7tPONpHGyKo8rpSI7MLwVhNXH2OxLsWvH4LuhSXfnAYijwhpoz9Bw5+HBYPCr
mnJOdErVve5Y9+OceBUDv1r512HUy3wiOYH0ByzHhizSxcqjqihR0ldTKKVxO3SMhJzLKabCGJGs
QP6xSOmWNcAPTrUF4iPwb+Y120AuvYxS5k/3Aek+/XqNL7KTy3cCEfACjoa2C9rsvYucRsOV1Rdw
SkMHjsrdoAz0ps7zRzlCyHnQpnGs0Xpfzv6p5/L73PAggmM3fa6E+SQ6y7yS77DfGMdCgo7+ew9O
PdBLl9lYVeMq7yuGnj5twknQeX6sfIYKgtWADUqLsx7d+Q7qCYhHisE3QulWel2Mtbsd00aebfQe
7nGVWruKe1vhmWcyDPSTy0Qb9p34lkrX3+vRtCKSVWVczUipW5C22Xa9K1ao3QfwxNtyXzu8SP7y
VBOwB2PKF2ptkBNeTHXdKJs3o7kQd8mPcD5Am2lNXQhe269iNqPRGftNDRLcDyT94g4G30NOxE5q
RwdRJTwV//rrLKmj18YNBiXQKEGyFtzGOJBeGzedUl+I1sL4tKrTMO/R3Q0bvUOzSnXnWuyOjpm7
/fWYl8JuIFFZAPKg9l8sACIvS9T/09k39TNjOGzA+ynqD3AdcZg4Dbr8ehemqKduxiq64H4tkOvs
gTh46GZFkwqil0lRfvLKrDqUUJ6+b1zrk23l6Ta3ZlD1+sS9ckq/YA1/nh58U9TiQBOOuwlyR5e8
BfVkFTXYF6HE4TlPGS/QATpaztGyQJ1SW0UemtJo180gnQ+u4PGIoujJH3S6Y113Nkw2R2C+HPbd
bD+RlOPvvZID1kVgUW3l7DrZixuzUifSd8BRiHanNOW3oxw/0tFsUeQGyH3SlniaXGQzf70M/kvv
8qunW5CBS3IF+Jil+f7iZAfNcjFyR8uwVJxuDTtYD9pRd2DGNfa6SIewmYLHtLLrhxYMzwdipFkM
2ohnc6rs++V38OTEQ1bbxl4EIo8zp0CdDxipVat0c2em0A9qnPyBC/8ZhTN2CPo5iHML3nGl+p1R
9OQeJORkRQ3xKaWi3hg++zykQ/vYk2A983Gflub4gZoW+mEOaiTtqgomCiriGvGxDUczBVpk1wRB
/VClzk06lcGmTW2ROPaAe9PjfJObzfnl5uJ+NsYVPxpVKg4iy/B4Lre2fVc7j5V3tGjmfCiHNupN
Jz+KqjPDlzNOpcEY1gt4p7UGvpHt0O+IP+BmQgiOaDyX22ZU3kM7kUdigI61NH0kmhrqPEGnZ9Vz
5EZkI/QJp+Z8y1K5BQGNvZGCoWjGG3EjO1PcBPZ0cHmJE6/vzWSe2mAFyle1Yd5oh8CdZces7pDY
UQMNTQy+BZwQanPFbYebe2sMJDtK+0Qt7Rw7EwdiIblMhCpZLJ3U3aKCk68632U3fV+oFSlMkfTL
5huXF28eIko4qCvsAAme1DcPE4LUNrFcQ+40OI03ruFC0Vanw15O9ifDd9K9XeXGnta+mTRuWoa2
p+jty0szj3RlpHBoxqbOY0bHeJS1+QynbFd7f2Q8+yxsLe4rNPLvKz8FzpY3gw5TO4j6htQfbdXd
th0CVOB+wPuA1sRjniIINlFq5KCsF73TnDuSsaiedXYQJhwoUxj7TJYz1hv/E1Mb8boT95qd24FW
j609dKsfB4xnVaAILwJ1X09BswGHNTATHkhdSGN9Qkg3hn6t5nvtahdL3hQRUgr2ThfU2Qa9PSQB
WpgiYyr/UChH3RMZQTK2XA/LRi9BdnxLDbVJU2drz01/dhcNYoeCWzkz22bPul4emmL6KoXj/1HV
zarkaM1bDAHRTnZqs00uBN+3ZjmvR2xhUCGDQOjFEXKDIrg1ssBLbGPwNqK3PrDMq2J7zOpI+KRa
ecxMQC1xhzh1oQPixbDjIvX2HHTtIdFQ+mmpDHVjFmsE+vYB9Q2d1G7Nt7YiakPBVBzBWcWptvhw
L29tUJK+N0A7vbGy3N82LPD34IX8WNCeHTrp+QlY1f21MOdPWa7mnQJOYz2W2L6FCT2MGcDqFTjG
PfxZcJbm5O19OKnZwA/V8jLlDk9GxfxDltbrVrvew8vYpvb9Q2X3DfawLtZG2Q5hAZhs2DnTnKAu
/IwmF3nmJIN0mBPoCNwh6gPuFI2cZOuvXt6F9K23Z47wdwPkAQqbDHGaGWJVDEzEQhhmSIRONy8e
g2Pb6AmbA/ehn6uwsoZ57Xo+P87BOEXKnmXi+qBqt6oCJ4rV2qA7ynfa6apH3jvVw1jcZmB4RuDc
e/uXJ8i67oG2XQIy5OFYGagJgQg8uOt4wcLZS/OPdVrwkAlrXDl2943NQR6ijxLgX1wrR/B37zuw
2Rxmu66jzuUAUWcl2aYoVK+kxdHFnN87gSzWoq6+ZsJzn6iczk1WbN1WTXddy/gBbPB9jJg6zFua
rxoxDzuSzzc0NUswlddmwlKNGLkwAZjV8D07KjatMcwbpxpB/KVpt0m/ZeXog8VZBrezX+1S2Zj7
khmfWd9DcxBMznE/sPGWT0GRDKYTp+NIwC0/5IcWSW3w1i+56swCUGj5X1vlw0dv6j9ZxbY0g/nY
aFLfuFMOmfOX6xHsPf5GZy3a1oK6SMCX3j8GGZWR4/AP0iz6E6zvHHjTlDS29tZOYWUJC+wmgXSZ
2Jge8sFSIMWtlpfAEsBRF6aMUs+vkh6lndAOcDE549fCc8c1aPvdh3xMV27v0i3MxtsXjeXtHenU
yMsuFzzPdnqujB1Co3o91cjvGaB9jyQb6dEpoH3YjnWxtrRc21wOW7Pg35tqBtyLIUtrFVZxY4q0
jXmmT9zoP0Kpxt5mbLB3Ga9wvpAxO7kNpNWGzlEf04B/BYTtKLWaQTkvwQ/j1BIk+EMdplLlD5YR
rMxx3LVc9I/+2PqgBlCz5+1plVpJ7jrT58K4HbvhJhXdnWorGLnd5mtUkMYQ5NvjXtj52n2JeXLD
ag8vERf1kVtExj7iRTDctaW7spjV3thInsVZz8kGycENVR0/88q4GXxcwMypb03EDGsIH9x4Zq/u
kVEc4mAKRNKVEz243n4yrXQlZ5RPaNqThMrB26eg9o+gSjLGtKIT1HRhEN0dkpXT3QzHKSGm2DBS
0zW62Iq48ep8J4u2TDRJdxnSfieJOCkuM6sH6Z8Y1shiR52WGySHI4/3/PDyMkA+Lqp16oYiL/P1
bFfjBsre+cFyJBTdmNgjw8mOpVlypMYKuqo8NRx3Ncvbg1xe0KEHhoBgHBNrIO3JQzItEXpTsKQy
VB63ae98qJgkm8pJbxnT2Ci0sdZoKh+jvqPZB15FM0XmjtVTiG1IbwfW9rf4gkHSajk/WHlxqwyw
/wgImAmbfh3gPEVkmaJ29J2VH8z8kDeUHwAbCTMnn/dNVvGT17mrwjXzBw/lqXCGiMJWML+LqsHQ
iSTVcfBkh3zHPDySJpXoASrLhFnSiIsJNPigvmdbbtrb0ZvwU0PUQWXet7xW1Y22QKDvdO5DOwig
eoZJ3c9GBrGBoI0gkmCdpAbag1cW31R+zeO07tw2mQIFuchmhJfn6ZA5XOzt5WN9dFREDKm/9TC2
xg69jRxVuLTB4xXggsYpG4152u05ktlPMOgE7PXVKS3MR9ro6lal0gqF0y6nDcvuUaLBPmDOB8IH
a1XKE1jy+T34pR+6LAfyfokG+rLzIjsD8d2EMsrd0GIIeDFz3MkOGndjM3+sLKBIC0SKUJTv5z96
Am8KigLwbeDwZhMUu2sJVu7l0Z06O01LwqN3S1wDJIX70/g3hEFbIp37RyvvQbnOcsi2U9re2c5t
JsrEQJrpBpUr3HfeVK2QFy2gy5pGFjImB6SOhwTRLiolKFyf5jY1YH8DpLTd+RNhzR8kMOrEVhS7
Cclktu595SIGneO+KcHzzmG6Vu/bH+ZyhCBdVXwYx+6TM9ITGer6sV1uozbPkYZBMp1OJ2XmGQoB
ZAhtE+IZnot6aJdhuX4dR1zg4pDLg1QdeP9RsCaQ+kPF+XU4R33kLxyrRghdFDtzJva66kZ9QpSX
x6UxfgbnarPPDbJrmhygNdLyFRzG9vblJSuDlYY6wn3bqa8vE54XtrNrpO9t7QEovnK+kuxYostX
Uc/Cr7lQWy/qo559mc+yh8YsUzLYCOXKKSpdmh3tuUg3bRW0R1GkNy4qKzecyAzCC9N4DTn7Znio
PQJhg1cHQBiwWL+eLSKDHIyKqQ651CQaZAENXZr1EYQ5VCRNoLUgHFAiNCbZnhW0vQm6pEEjuZCJ
TQU99IE1byCogQJ8P4EWZsoRQgZK3KSsIOtfL+2lShawA0DSIBeDKvzSxXj5ZbO0cnswTC6yIRWc
c+6PIRLq8yj6PfqL+/2c81MDoRMQPGfoi+Yov8y287R4OQdeZ0UU9Oh2fHEicWTmMRRs0OZf8XFL
tUvXxPBI5LbDtBtk/8dQtNVD1baIZ/q0SPLW9M4qAGMuUUA0t7ORkJy619JxC4L91XagS0UevSku
MtMLAPD1egzGyMaKE5R+F49yRo0RurcGEkuEDmLViVpHzrJbjaBtVm5t0MgzU/YXqaYw0eh4xcYA
XdbSvHnZEJh3UEtXbjCHgAhYqEWzXgO4B+locCXcKwKiHlRMcDmwmYIlAZntOHVUs/MgBZkTv/kD
FEZgp0Sx+coOeJMZXL7YwicAki1054Ka6vX0zHSyjRqnaKiQKTvoyjoI1JhuUBBs4JIWkAQpv3WW
jYCvLnhcKuZuOw2gfhW42RF97td6IpDEv1gwEGS56AVB8QdE56b7BoaSi9pvUwunGmsJSE7XP3IM
NLInLWNvTIddY3XtOnNb86yJ/AYkY//QdlW3rWlZJyDOr0SGBJwp2U7bZbkzciAGQup1m3k04sEr
6/saOOkjFKiisvQ6BeVCG60HJv2Y1+WOd2JGD3s73/mpeC4g1LVrRvLQNlBT0VVW3b6kwP3PfTaK
GyboBLGoxUOAStKmIRpSL4Xl37Ccs82LZbwEWqRHY8fgwTzmLP/6I7n0wycuiFWsi8JQ94GmZ8zt
qdRIywpAFRBr7kkNGSOzKNxH7tPbl0yDmnV5b5NP5upHdnsGEWAoDWk9ZoMJAKMe4KguId5oeV/B
gIhWEg8V1aLmd0LO7TatqXlICai3iiYxoQt5Yy8vwkZU/Wcs2ufOFk6bFwaINFZy1EhgKwhmRaoN
WqhG+2ko/WD85tbfW0Rlz0PfM6g00QrBcFXsRcb1LbrCEGtTc1vOndhOzKueMOku4q+Cm/r08iim
QTc9Se0d+ifp2vIQUwC24cWF48k90VSenD79XqatTnIvRT+MIUAgTM3mZJYm0vy95+OyCfKkdC2Q
3Y3s3CAsetaOhZ5HdNeEU+VGLrPFaiRDdVRUnSBVNH1xJ1BawDWlT+moyyhT1fg4QC4nRtla309V
DMCOs3GQvl85mZqA0GAgnx4tnpizn0fdsoemMYPrtvjkFqkfpwqpDweKZTk3kS2Cfdtw/OExdGpV
Lk5QFwwgCQmGgzNRfXRbsndKCEMF2amrjPEu0OV4sHNTo8ZD1UFrADRgcmPkoDGVLg4A50H1iELQ
j20TGGZiqdr5sOTBD40PtJLpjzFhOf3MRQGPzPpGpSVhrq55GMUAkFLlDDsFkg2UJvxg69qANKQz
zNifhq2r2A0EmNR9gWSPAuQncoAaiYEwxlbJnYTa2oKRIKEduY361oBy7UNfzxlgkX/+pCvIb8+s
hZYpgG537QQQydCPwUfSdjAMm4TFZLHNyyCmsfQCDkJjo07/n7Ava45T59r9RVQxieGWoeduu20n
dnJDOU6CQAgQSAjp138Pnfc7b9U5F+emy53s2mk3oLXWM607ZGe61N3wJ3KCOGdVU5/JGrw8JneN
ofdEQ4uWEzBxMVrl7Ca3g9UmHD5T3yLDzWudfRUsa8moq49UQENmFbFPE/ew2+1xuNohaUoE5r6z
IOzP2Bh3XLRTXzg6n2yiusMD6PHt+fTyjlhSLn21vJNR35A6MT1Xbd/muvV/Y5FZ8ko7TM6jDOsS
c8O+kx15xRIrVK/U+y1a8obBP8RaKry4Q/Me1WS9EKzKM55xX6CYmI+LB2lM4U112Thjc7Gsuy7b
LTBplu7idEID4EX0LQnkfI57CdczrHPzuamifKiYPa2hci82jH/8504QsbpZ4qX5QNFJbP6q3mfJ
edyubUWzKRjJZUi1OrqOe5Vtwp9RdTg4AB3kXqvw8NQW8S6+naHO6uQLrWc48rHXrLChvq+qHq6P
l3kSAwRzeIBt2vlHrABrXqM+5zxaXlfTxhhQscbK25oVhwPBDeaR7HtV/+UqXq+gEP2jl+wIhs/8
MZknFvTLoyxHEseEXpN9tDjLznUg1Xh8em7dtxZrQw+Pd31yY1Wat1vNrJZjOyXVPvTj9XviV6fR
hn7xOGqtxkYxMF710QKnOy2x7nY2AvaaRLcuWA16VdfbTWSaT4/xmMdAWlUy5/9Oa2qggekD8Yy9
bFGmZn//+MfnJHH2Ka52JoLAXqAM3NuhPTdbfyZocndJG54gF9N4eGR7GGFYixwQkIgAsDi2KpL1
wXRN3GbKJdaC71eQa0VqIrNHNwPFYgjTybzgcYeQg1jpf2tlxW/Gxp8W6pfz5CJSAhh7fPXxjFwD
z4l2vovIamNEdYYgpTqTSXllu6qgwKq44UjDqT9IwuY8AEZS+HM9XigjcyF7ZQ5dt5Jich0Kw2ED
gacLVX8/xBhDHs/Lo1Pf0JwG4p/nVgZ2D3pp/DHGONPspKIsXdf+nNB6z7DKvSRCGkjd0FODHwhe
oX89Vehz9yIm/QkRVWejBvOzD4HVmFUdnHZ1S2egY+YsyFIHvl2ucw/rx8i+E135ZcLSoMByP7YX
ddQVPVjVMyD3p0eTRHXrHRpfwA+jZzgHrb2EOmT7EDV2V49jcg/U2Ga10F8BpvU7FEmynCIM2mHX
IfQ+qdw7dlza3dJxcUm7tssfE2bAXZg9QX52Jum+HDNhqTGkZocHsjEHVBXQmrmXdFQffqRtFpNx
KmQbLO8LUr3EeltnCrnZwn8ljJo/3foGrfpbz1f56bQWC+V+Y2c6ttGIHlaixyERwEvbhg1SuqUx
aEa8uX+eoGpEUhDLsdwRRJhdoxwbidKPSAUviMkUUJL6Ix/zsW58ezAienp8KoXf++y1yFWpO7ab
ame6oLkdzq0/4lfW7lccdslpDnR6njG4DbMPNEYt6rw0bn2OlzHHuB6XczTVr0YSDo3PYn/0bf1W
U6iien4PTbDswTlg6V1aJUWc0LhMl4MiTfOLG31w8azcDQoxysQ4i1231TG/W+Qe4Zsqa5cfFSPN
uxvMRwhNvbLXnnd2wjo+aExUOSPbdlBsyTt5Q1jjW9KfFkchgFWP7v2euF1uwcrMBsI54c33B6ET
9vTYJc1JzMtycPXATBZA5pHLaUA7kQoQQjr82y3sKn2LOg+6ccfHqvYyqMNy3enhEvl8uEHsyI+N
79bqiMeBnx4jwURD4AfohHfQEEQwmjpR/hjFahf2HqpAbqJZxbq8lT5Bbzg99TI84wrvtbbDezPU
9KLxYGZz7dMsiAx7UVX6vnZs+WE4o3kIUPjNj7XIg2H9RlzgY6FI6eswVuIuor3j/K0hjUSVRkMK
sjQuwjFQJ+tiUZMnm7F4QCZQH8YRBFuLiccf3TjDJ9N7/UnOCM4sOR+Ashn63FcMJNA0YCcYzrvj
whU99N5Zd/4KJAvUGB/WNYtVBwP9dpio7aOpVAKo694dxBFhYader7Spr1PsDG8+mU/OosUPDgD6
wb95AQI4IxsN1xiC3rxOF33ssaHQFCyugz0TAD9Cl/2waBp26NKw6HCKGVy/6GpGhTvLVeL/54bE
frf/d5rAJBGCJcPwhXVC/xd44YecTaEn3WxpBrSv0L+v25SKBovN4dF5YFzLpOze8Yw5Rx40oIkJ
jjjJzPmKFaTqlwNQ/LtVds10rBHYwXl403R1Lzr+cNvQyc3M60/p9iUNIYz07GVdpkUU/ZhkcR1F
u9pweU642xwBjScInImwFmd7ixU5//kLzMgeOnH5XQko6pjy+DGilX8JlXB2UIqHTzFHK9pgez1Y
Byw0HeYOasA4OWhB+zct0vaAjRQOEq6zYKsP3vYCWNeUaxwz+LbAUGHmETczpMuzz8ch02E1vkac
/mxi9acibJN6oEMNu0DcA0MhUtXJzjpyuP73peEtVFbGFftlg7iC1OqdxApXeUyh4+iPoTLxV6oh
DV4NcriYZMcK43k+x0n4TUAKGLPO7Oulj/PHVEecJD24xjJIQhtvzbBPJ2gmdnygNj1+o6bG+W1T
uxywMTnJx1h5b4OXJHunMs8eHQIUENyEqXb9fFqAovUR/+Rsrm6PFyeg87VxNNSEEwLXEPSz/+/X
AxbrMxEaO423E4AIehFoz4/IjsrYkpqfJIHElG/QY1SbPKBDSeQ4v2Ff8foctrnzRSYoOmO/Gu4D
jAxnH2tGM0eNNY6/kB8eUB5YKSD965XzqTmPMvhjRmWfDW2/mEaJUqHfPcXpSv/RQsDDb2D6tsF7
/T7wgeY1Ef8wAru60Q1rWe8DT9ZSpyOHohM4bBVP0ymeEEUbXJYudH7OSxyWccewYcboLquEfIvb
OP3eE+xdWiFThYhy2IHSBI6aLhxTdrXmUSve1bTGV6pj3Dc8ZRnsJvHRwb7lQ5vO4Kge/OfvOo36
f+geZ3Dnu9S4xey1CKYAJnudNy59UKbe0cENX9MWe17dKWU3pIvtH0wZJuoiCrFPslIGLD51/W89
GbAysK3UEVTCr3WV7ER9PT9ZrF3Fhj27H0JnLttFsTvQd2uA7zqLb97HSe0RQy5KTywr5nCR9x4n
XwuOyIyk/+mNTeqqfwMV1Zs1A0JbVKcuRnTp9m803eKccCBe4W74k0adfnej5tgP7PiPS2ba6tcx
iT7gU4CYi3p/uylwL1E9QU/h8oPjIl486xEUuYc2W59Z7TqHafsJJJdzsDPcY8B167x2eXJeDF0g
3m/ZLZ2Sg/IEK33HzmeXLGZHHEle0c2O+coMDs1hInfTrME7kdO3TjYImdMe2ROnesWaZOfdXauP
mDmvKeX250SC89qw5lulmXeCOBy9HXMPAlTL2xBi1LXoMp6q2e2fHUOKdJ6+WUin/rigt5feRKjw
YDQc2SR/vMjJ/bG6+kPUPK/rnL45CLaMEQqMDHFballjuYfTgrcBZAfStqUvqnWTA2n7EGkO6REi
UODUUOyVDkTJpT+ZNIMXyjtFaTccWBJi2WdSebjpjCwCAIgFvKzNjrElAvIP48rcir6EXhCQXSfi
rFNLAAHR4aHCgPMVPWPv1IcwnKPTIONoT0Lsj4i3Z7ibdl3/q+OkxHUwH4zPkP5F+nvLNnXopFc3
Q0v5DH9IVD7gdBULD54FEEnVuD1szDynlqzPgCXkPk2rs9O0n+M6yZfI7eeL7cnLxDq1nxl2gyvX
STBpWl/t/hXbWcxwbmxD0oxn7Pr4qfH9q4Ar819HESCV9TYExxr1I7esTktpOH1WNq6fu9WCVvA5
CK/tbROEWPU69MvRY4OCLgLOGqrlW7jdJy6W+WY1D6sC+tEFM25KD2haBSwQAAiYi/T6KZZvQ0B+
GaF0FiUzlvjOshTEEaUrA2jke6won3pIZQfI9V0XUEQFvpmk6wE4TntrlIJqc2IfQyTrKyj9BpyH
CvJx5t53qcsgbMZ3n4qdz1RSTm2V3Chv4mIF8fpWgQ8fx/bbo7g/XhIDilvEV3wIel3ieXmjNVdQ
mXNQRn76joGmO5pHAxdtFiespS/8sG72RkHex/RaKgFWffWoKGXcVMCgGu9CAKsVcahhwQm8QGSV
g9PQXzo0r2mfY/MwxArOOt9VZ7F9rgLh+lDj1MOrPzvjFa1qrgNqXrD8uj1hnXsm0zU5dejcMhPS
FUBGXb945h1R2SG0Dxr5dAlEOVFbXyCgMmXvJl2JvE0NLGmtDgmz3ZNHncKbl+CEiSOEl2TAo56M
M1ojAnIQa7zzcRrYS+x4cTnUghUDiL+sJsa5LXXXZ3EIWVk7Uv8G3ExewgorupgDejeR9hP9ezYt
KZYlRRGqc5T8XQcC8zxxx3MLqUsFyUH0G5tmCMpejK2ogRzeIHJzM4a92GPzgSLcFx5ms9Pcs/Yj
JNgA3QKWhzPs/ACY1vohBTZV7roJ4qRDyp+FXlTeYgB1VhXDn8rFDx+wR1mLFwGHUUHdFpEdTJLT
gkizB++juAnKBmaBvK14aRwv+cbGri175tg84vOvGTvUpwxeP7ELABVletPjhsz9CxuHOMlVn5By
rW+oSvIpgehEpHV0dXz1ve3x1chmHnKLrIsnTqI+c1ecLbm7clPojjTlivVn2Qzh8u7ffN6BtsNQ
PRehxh7zhej0ZHz6ujyeYI1+JoMgrClQd6f9wJm9Pn6CwgaP4CTJmVJ5jjCxva983glFzS6eq3YH
/iS9UhtV8igJEbs1DoJn6Hj2o18v1419uaXWAlGq/ZtJ2Ye/NdpoyuwR68bfg766j3AAzigRU4kF
QO292Zrh2JFYsJKSb4uWTiFS0r48XmYYHBG87z0/3kkRhTjzkaLuwqIzeBMttWklBnMQRbnRxNv9
e9+3g32affVz0JNE5zC/oxhUMUhDmYIihkAec/MT9ErO0+MnISqnWHuKNW2QJOwri8EBy5/Iq07Q
Fmie2vO0CeJMB/9Jr52PYemRFCFhzctsyMw1gs2JNU3ubr+tX/fDS53Sf7UezxFIhhXJmNgtUiA5
K8H9/b9U4aMiRwa74gZUKBCcj/ZAVJA1rat58bqZP/umg6hoeNZBFVyY8qt7XFXxsydeVR83h3pN
IaLbTpfJA1kVz/BrY/O8RUBrK3OJm+TkV9ik9PgGex3xvTdGBoLN0nhD9Ud2mEpaPM2rccxLPFh2
85x6908sJ7G10namfZ0jBcmDXdwinG2CKByvyoM5dnf11JB7nEpyX33AsfGahpiAvPTIkHi5g1gj
40NF92sjxMFCoHIL+bibuzYtYXaBEU05iC6SxM9S236AIprvco1JTiJ0pG7ck9dADSe3SnCK2WXE
bG5+thvr/3ihfXBupQLyZQMKPKmO9rMf5Esai7sOXZsBiAyvy7vnDeN3L6kKIXv9VM/dPgoUfdXb
QEhM06L62PRJhGnyJFIHJooEzMtcwZm+aXnIVmYZoFe0ebLZ1anyzo8XfxymQ+CbU9RZc1LrbZhr
gX7IjpDbVzLF2LORXMoHZNJ8g5ZVnkjitlk0ChwDTPZhOeHvMgz6tzB2zOEfbL0hnYuM5YX+XedY
ndXKlnMkHHieOPmloDw9Tx4Jz1wl2ehz97543aF2XvzGpPvGS0EVaXJ+vMyt/0l0MuK09Lk5DaID
5Ike8HEDBhyyCt847ZFGCU6SATcT5N209GYSHlqFGjo6RLzwpPEPMeyBZcCivGmluVmvMbfHT8no
7hr0TUDDVpE9DoPHixcBmANvMhRevHy2CRVXrRZ9W7BgL5W2exUoVmhv5EvMcLzATvnUTdEuhifq
ZOrm9z+dJVsx5FdbdwK9Cy/Zym0xywH86RybHfNHgBoTrLtT77fluqRI7pjr5Q3cPT0rX8IY03/C
aBB+bK1VrmACyAMwVYVugf/4MFDuzVThBO+xskW6SdFFo32KHa73NOAakkX8ZWMqki8Ug1k1xRh4
7bi8V47n5kNi/dPjLSRP53qeACqPQCL7Tq0vuJQgNsEb25o5QFksKwIBqXu9hOoMV+17TzvzttBq
PWgaYBcl4cF3GDUu0u30ru169B+58CBtzSaGU5fV9E+k22/jkMY/0wVUuWyC9pw29fyoo2dJ2jUT
m55kK6t4C43E4y1TND4EAqhigH43bFT8I52YBzaz8W5r1y93q5dflYyakmPW27U+65/HiWOxuAqR
Jbi9RazNaxOS8SpcCL+MwjDsoR9+W9oad9XiWfg6e+gJA0pLvgln/LY5A961GDEB7owi7PcMLNbS
Ipypakz4snY8fAEB/+GYtb88/mi2NSkWaDezRnHy78NPRItz14v/vB0SIqDLdkqT9jQLG4IxOJTQ
J1kHSmwLBRN117LmKVDbiWM2g05s8EmSBSDE3yopozuKa/5413DL3gCAp6vJVBzKPU0tngygSU81
VoylUCZAToEbdB4rddLWv1ljz/HsR79bHpWINf/jeP3yEiUgrLmYq/PAp5NBrMqrcNvDnFpkiJk/
hk0t0JcNpWs8HeUp2g6ci9Lb+y7OhcfBDWOtU/Q4bDIDWCt7lMxGEHJBU9P/IzI7u5DL2kKjsx3X
qjEfohNjOWgaHgDpmY811HtDxumm6/oNEQP1NcIAnmNcd37wCDZBo8zyNExmwiAP6+fcYmQdQAgd
Gpj5yw5e64N0/eajrtenzjjs4GktczR06cWDOSlPUzZ/bg59wXvzTc1wZRKagNnxsY1za2QA9E13
dN79E1/wvc79kI2JkafHWQsjA6ZW0slSyYLHHGDF/3kJQGrko/dJFCzqeoP08Pzurefyb1On9GVN
4ylfSePcoxj/U68Ndw+tcY12DJVt1+je+2GBTxU0ivXJlXP0Fuol62KsQsatRbM4xU730I5/Azq9
wQw9v/psfo4UhYxyGem9EeFyGLkI4FVrgmfYKl8mMMzl3Fr27wnotsdgrpW4hiBwVFDvpQiWq8UG
ueeI8vAZqk0sOutj5C1QfgxRYz8QNiBSK47/amkD/xtDGMNVaYxC2WwqbN4K5i+5JjVUZdTl+eAB
nHA8uh6r+r3ZlHKRFOyy0iQph0GIzESdd+EGNI8Iqo8VY3I2NX33TBo97HQln+TGz0dNd+3kDDX6
GIkCjrU75YgPjB0xnYlwMF5uAqHOLHVhcChjCxXwTNlGFQKBIWhBCxUcH+RADNFGEfgwoth+NMc4
tTt4wPpMkDX9c5WzCYtkmcQuauP44rpPsfbbF2fCqjflLW/ovd0XOg2Huk786+NgNnHl5Lrv+CGA
wA/+JffyaFbHuY8PlU7uAB81KJ+GX8Nt1sL3BeYVMZWwlyGFiaWqiLhh539IhTsn7K6302dFPToO
ZmsjySscntNh0sCfTcvPNY8vYWjEFaN7dfdrr38OsO+8hy4NqIXT5A9OHqld46Ea5Z0PI1QNjZ4+
u7Y5Dgqcd6NabE0Ml2+GjeoeWFR0R0EtjVW/OdDA8Llj64Erwa7tkgbPgT/vyGLXG8S8H71KsH9n
tTD2VH18731kOZJqPkQ9/Enp9udLBOABBNLx8V89/ghrdSxEuuDcUbawvMtbMf2uXvgi06e6SsG0
h0Cs607cJvDqeyiT4U7ehPuP/qmJ4L/w2h4a/0hBege6XLvotwYTYGvOAyHf4PcHGRMaFd62YzFD
84ljKkYypeXGfY998sNiDW9OPDbdSK0ofAnTcOXQL5YWYvPygbaqFl6DCug3HrPcS1W0q2AlmjeT
3yoEOOAed9zitsiQQPXLAdAuhV5YwTt0pQ/JPF0kPbS6/VnNiHg3JmpySYPqKIB35VUH4IXIDn1i
1HyZ0Glfqt5JLvD1PUuINE/rJPR10pBLAgXe4Zv97DtojRCEb4sHQC/H8emhfXTcKcq0Fw7QNqIZ
hoPM3GDFF6hGvD6h7YERIlJ3TEd/KQOPUkHEuff98csyz3uqafdrcgDMxKNHf4W9Ab+G2gju/XuP
3jPvqxg+EAZHIcJb+swjE8pJA4gXyF1qM0GNcwWqjegQyz8HtSy3HoK5nC/1iRMDzJz8WiJDdi3z
XkLdANmj4HdkBO7P0AsQol1lquWQphTwjzfA2+mue7VAI97XFmvtBvoBMSRLwyfk6Pc5Yt8KG7gt
nAZs2gHBf04DXEpg8BFO7XGeSn/Q8YFjus8XMpLSOrYp0xQemxCVotKpeV0MtlqMDqwCxB/7veVI
iGwqif8336+EIamiboBIITg/N65vd73TYUhrPukIAhyq8/sUbZkALI4ys4Dz8F3w/wNFoqH/CeGM
xYFOp3O1GAjhk5fkKLlkpZTOB/gM6BwS/9DAC3msKwb2RjWQoqeycDG6R6lTgGCu88Bx8NWip1z1
Ag43kKfK74dSN4g/7iZgin332xvRX1n2bXIBDgcAgEsIb5Ch5X1RLSB/9f0DWcl2U4qqZOPMQIWo
UumkEO64PgNuyn0rv4Fq/ZjW/mez5txpnbJDlAZ8lh7gw+Vrrv706XqvGvVVB5pvQ4bAMNkUuHP4
qZ6fIrcadlXnDECA0/4o7eYzQH7FDgP0H+roMsI1FAYBj5C/ASfpb7zBdsTuQ+q12skGAEndtDFk
+YwAZIXL2DrmL3PC8ZxWsV8AtAekjcALNbnrOXJebBvDFOrB09OLnuGcTUQ2ORxEYtppNI6szsJa
vSR+rK4xxSQI3RCS4CeQLKtBEFAK6f15RvDKHlyFzmLRfNtw9kvEGbaBgCWoAQMlQXTuERuWBQmU
HmMKnHdJXYPV6xNAfm2xmwj3WddUJSIZgBEuOGVc7ad7mJG9gPlH6JLWBDnwQUDvSxNO+9X9GsLk
q3cmU0C2g0XVdMD+PvRh1i5x0YD+j92JZ1UMJ3GAjTXciUD/zvgELxOShgpncj5bl5fQxWE6r+LP
IUKYCvA2P08EBkSFhkvP5nc6R6SE68rLaugZ4E8DXkXnVhZtCA14XLN93bibDjWJT9F6sCQ9TzKF
qsTG7FjH67eu6+VhjdDFDigN0FKMKUwkvV8hsxr4Xc31xbGet+8686diVWY64I3wUOS1TwBuOhYe
giqEGxzFOCKhvvbH2lm7LHV6usNtM2QhWdRzRdQxoZtqnMPPt8CuFtN6zMAjpoXbgjquHahngH69
wtHSXdK230tHCbROYGZ8mIyUHVjWpL2be2hlCgkNfES6PGLjlfm6QNgLhOZmZkfRExydkFZ4wnk1
43jRaXNsxHyaaxxPCNkZM7jbXyR+YQh6cTL4Yqoz4JEHJ1RP7pCqU8CP0KMARIdttYWPfpYR/Atk
3CW/B6/mwOZWnEEuF6UV+MZ0FJqdB2TKuuQ3Sei8g3tqzgzgTJxUASDGaAlyN2Jt6TjiwKr4FR2g
yKg7fiFICbpMDTELMq+ePfW9cj2aUwbBiXS6G0SDPxNXb1aa5llxr4Wuv8LlRL628bpnC51hGmI7
UN2BTzIZHDm/U5FghWPy0o+UZaGl/KA0KVaFygqiZFbirEaSd1Gcm55iy90awJrGMZEvoQtNP7Je
gBi/OnB8QRjZfjczJJFLHXbHKRLNbgLFUaopfocyPn4iuOYWAhatCLvgivf7aGz/juvSlXHUQDws
1h26svSYJrDKtmIRJVQlsJC2+7B1cX6vUKAGKr5ELHilFTKrQg8oBZQTBRh9ladkbnOpmqCAfCOA
hfwXQJ+r7YZhF1OkQvm1qs8uWgwUhvHgJFDPkwo9aE9nLGnA42rTF0oB2Ln6ZBp3usLgKzKAn084
s9x9iAvk+9bLXKt/+zBdYGabWRGu/p8OpHTRMigzB6e/+gTCPoDSY7ZST+7qoeFZhFj+UopfVTwO
2+wDFE/BhjqAd0UIjxGZZ1JkZyHYq8Bois012CAPma7eux1QrgFsUMFh1MzGGBGV/gLiv6qXJUu9
uM5FOKmyqnSzrxDlDKwPaGyNrK8iHuWtk3gIqrDfYrOwfQVpWvQQORw7sBiGeqNnb9cJIJ91e8C+
deRVVQR8NCtNMyxFxSFegoImyXnTRFeY3ET915mhDagM2vYaB1IhtD/tghF8OK2SHe9sGYo0yur2
w21QjSff26MCqsxAp/baTPIH7HlPcRB9EFJ/h4x6fEoTjpAJ3DjolwuPIvkiWu9QK/1wQfxm4AJ/
IZOoyeca7WtI2JHWEbm3y+eCw6qYhumTe12dcVpnFB7FcmyWr177EB8FK2qs2mgPz741NeCMNm1K
kvQv3CgHI55GoFXVZBoRmWEFmevaTP4hmubvcQz7TIAEjxWZQB2y/6MOnHIYWb+IeuiLAcE3CLyR
fdmGv4MFDQZ65KqgVp69oAHLxVBkUUiQaK2gaFG184dMCRydlXeDOrHf1c5twhh8gFmpy/r6O37t
c+i7625sMbpYgKJA7ZTFCKf7qcclavwCsF2ae94PrBKDbxSBBz7skjiQQJmg54DRcyUIDlkULi1o
BJiGCYI/EWglBOqbmYGE1Ks8cgRi5LJtf0GSBbWv01zWKv2EnAeqvUjjG0qnk2DzhS84UOeuhnLl
kzRo4pIonjCsfyXx9I47/xXsfld60JRAWErhRtFu+Dx1EnFI6NM47HlQCMJNauRPjQ5rn2CSBC6J
MgpZVLAgsGuomucoWZa8GkeRy5r3Jaj4IOtNgEtZce8GhTwkQeJttDVAIacv14A8e0yfA0jk3/p+
HnZoUyEWTz4hcSrpnBSBK39TSXFXY4pxJo6TOH2FLTbOIbFzTusYhRnrm4sXdT46ccayGfot6JlU
lNO5k3ky8zZzWrT7JBmB5w+2aPnKLg6WCGBYBIk9xSArx/GYmPj3Mg0/XL0uZTWCIZ6ULn0Xmkmd
KP+ggSzCeSgvsHhXBiBflUbvUqGQh4brIknVdWk1NEzCeSfLdz9ETlIauHeI1r0Me6ZyaKp3Y4ym
gA7oIeB2/I5AhQguSOytWQT8nsgmwZxKsTh2ZfTDQ8Ft2uFkDHqtEBZpdO+lz9qXcelk1hEXVD2M
aWPl4I50JqCqbjfeHHNsZgS2hUMHa3mFcxG9H20E/BL+gJIpE8hPTXJoQJluD0KIas6bEPf4nN7D
enP6dv4eLPHPDRPqKv2FZLasgn90XfwaqLEF4UpaWO41enHXgdVNIAgXfi1xnXidYtjpsLGma786
FxrMwXM8+BOTndbIXgTf5WdtRO9hsNYX5d9ASTQ72wPyQ+4XgHw+nzAxpei7Fri+x/iz6mcCMAOH
KTECnZGLD9tP98mvv3d9hAWczhcdS2cpxNJ5pTv3qKyrLOCZOMhleR/F1O4Bg6P16gweGpiqITlA
OKSYXk3qd7sGRphmQvkOU9pnTrDdLAjii/TWUXfpfEYP7IQeyJMeVb2tMdbjSpmcI+LqEFcjEt/k
m+kXd+/F3gG2CGcHiXGcrbgdoIA4THZd95Au4AmYsE3bbdkxkntim9+SGGwF8eJ9KJDNRv0FJiKL
Z8ljbnQQUh7hOFWF+R/Kzqy3bma7tn/lIs8hQLJYbB7uC7n7Rr1kSy+EJcvse7LY/PoMbp/kJAEu
bgJ8ED7Zki3vpmqtueYcK+UoqBYb1IuxrRKPCik9q/KUhk7I2x7KEHfwXYedHfVC7rzeFLupnKtN
b5lnJgkIn1myKSRCVKsPwVBm+WEizbSE/W899p70yp53eWUSg23Howibn4AEEMIEUQHHdIzAm/di
IQDupN3JZSXDBqapnyJGZPissOi3/XMvOUxFKViHLfoPoH7a08QMLYGbYTufZdF57yw10ijYAfEN
sqd36YcgLFq5t/LIYadvC/fABqHjoKkljF+iMLQZEoQtXZBhbkJizf5UsiSwK/Vsn2lnu0/DUyYS
Lyg17FoSVbyHNGnby1bA2POTyYh8Vw/jbY4Hz5xLFGYsSlah9iNPsYCRxU4KN97ZQxgH5N5OQ5Ww
vRI+bgC05qFysJk0o31KPIslmmNVbCpiaGr6EcVW5ntFrFj91J5icCPbop5+eZ3Z+E3qtfvE+6bQ
ivfF5Dwg+ft9rhibVPPop0kBK8M1HjoO5b3LJB1xWNvWUp14uK9stBoDUKiP7oQDMW/1DaQVuYn7
7YL7xHfDkZXE7oJBqNmQOwEbMIjftYt2Mbt43xl5BRMWJsS1FD0xplCH0uTLqO12yiTuu7TSpupw
Fc/KMcv0tzZPDkQKSj8tM9b02vAHVI3P0c87TCiYALNNYmRBYuE1H0n/bvqs/RAxAScGovfQAN09
5tIGjzDuDeR70+X9iIM2arofJUHPHY0KDpsUwY8gPrS4DmRWnxyscAhUT6M6uAUTQ/6H3N/0K5ab
Hjyg12JkzQsGHNXRCqF7TaNxxzO4HNTc4FPwXiWV37EVxWZ0wk+nG441LJ4tE2MZjHihV88mI5+8
wriZswGKtAPbJdETzj1TQXwZv0GwWxsU8GhnDntzLM19a5sb2DhRUC0TzT7hGXL8M9Lvteuic1PM
/VbXrPKhmS+NRs6ss2K6zT6LONIAEER6KS59V5Zb0dbfVV8+VoSBOB8YnjjlO96+dF8ny3vF2cJj
Zvt2aq9mZp42s+POiCJesu2TJs1lk9DOcRVyBlr6jPQZ74Ex0e87wtoSz9sJxzoM2IOvvZri3Yrg
CpLCOM/LyJF+xn/oHuxBm4mruAs4zzgPuqlFx/6VmUbN+Y80ywHRo5rYd8nSj0Ffl+M5WtQu1cfn
EAb/JU7mN7HIedtqj4YWf8yOeHRKtSBCxhmkwbQN7IXHKBGFQc7AxGrNoWa6eL4a6ysz5fhYa/Yr
9j5x1hb1rLc/E4vAtYPhioEnFo9WMULXwp1LHbZpkpgrdvB8TFrKh5kI4Dq1JEeCxcB+vpvY83wn
Sx1FdG5Og5E6ASadeMvyTTSy9EeL2XdL5Rvv84murcEWsmtBg/JHxQcgbHf5FI+Ecul+ncgEfHDD
CyRyb5g8lUPOGHQEMVbo3QOeOAxfRVX50sxOYaycrVd0CzPt6aMtq2ePn9wfE5xOCit0yz4mP/6Z
J8W8jQ5V0HWJyVygf9GhC9yRKz4wrUyw98WvSY0FQ1q92JWGDngFz2hjie1Qi10Do2eumynAd/VU
oUZvm/FzwRK7jQsSmkVZnrtmOIzDsNybKe9oT1ILW+0T4x/Sb27nS0zHvmrdhJfU+Jq0tb11tKnf
TgaZOnAzG90ouFgcsda1uB6IhW5QzfGKF+Kc97/SOnMuRusbMIh3SzgdOxz9Adb0ZosWcLfEurGp
ZXSyBxOnVdltdLuOTgkbGHNqWn9Mm/d66N6sNt/Nucm7o0iHndu1905UaZQH85Eztd53yfAzVLFx
qLTsk0FudEJjFr6IsFmq0cI2Z2rbRQ7J8+DYJ2y2MMY8PfYXB/TD+wD/+zRY6kvm6feQC94x3kDD
MIGGzsmtJ92LV1aQezE8b71c/85H8wmZt9zQzU30UsB0+/TTxj69K5qoD/a5hZ60YP7f9MDH2ihe
gmZEyVisVJ3kkL1WKYpQlVdwnDN0/rTVWMK9DLwFsFXpSc5OpKQ/O818mI0h4qQ3Jev5vIc0HsEz
I1vZjpp2ZiQl2Y5eBoRBkBJSnAvW6OxjKbKNSU1oWcNy1YvhIFwp/MFDCw8VUhMNKOMefUjhwzrr
Us+5ZfKI0NPUw75VS3U0e/Mntjr2Sy2NvjXEV6IS7SCS59nJmBal0xv2vt+1FfM9kMPJyLL5vSdw
bptPgJKutYPhv1kKI5j7Bfvn7M13c0ts5050PLFQg2UQ5zxHMjFRqQVBcjF+Tkt31zNZ87ORNELP
0ne/xFRL3AxC0wp8tvP50DPc9VujfwyxR1A+uxuZ5nWAKFyTBzjrTvnLbPOLU+cWJl7jOij5p4tz
9s5xt9hD4yFq+mWMGleGeeiDp0GuYxIHneFjKi5NhwuRnlK19Ldxh/Dl0HTEWVOiBoU7pLd+Hy1M
NGVSXqSTX0cQrGVChHTU6oMKma/JQuJjr5Z3u03jqywwfBhDTkHB+xOWAFnFbe2mgoMDA9nQat+z
MN9UrJk7+m9SXiQU3ZoBr0EcwRf87dhrrvSQbL0eeI3wsv6Iw/YQ5bzzC5zm1TE1EfeaRhtOab0K
sz5zIbQht88vujH/GvRaPw1u+QsxRgfcgFpcGjP4jvIOS90rqzDEoWrTD1NUsGGG6VPJsgjQf3kX
dMPbUGr2xU33grchSOV+W06Di3q8nL2uhzy9xD9QGtnHnYNGCRNYBy3y/B7g3Z94bh4WxrAN9Odz
qONGGDKn5nnUzo7eqB9a3h702gIMralya1sJbxfydxyST/istEAbol+jPloHs4xIKHK/BiUIDaZ7
OoJ22UNt1B8zqcJdlwmmmHP+kUDZMKFCqJnORbGSJAoBCKYOr8WmNB7Socy3XVMO21l0V62P7wet
+rIw5dPHUUW6Eo9gMf8eQ51gYcEVOjPS+hE7fXrf+CXDmMhszX0oibXWUzoGGZHYzSDVru0mX7RK
HQuBd4yA5XPuFPNOG8UPyJ0zyJJx4toJhowul0YHkWQYf7Ra967lZeaLRSiCW0iAY148RxpvU2VM
19I41R2cnUUSBFEmXj5b/O4WMGjkTR/dENdQK5LN1HogI4SZbST5fMh+VKeYLWwShcWwbcsS6oqe
/FAiOc/sTjpIM6HgSzWDM25VuzOVPLiJxfIMHEk90/Fz2Mq73hl0HrVB0c+3GZpPs8b524jm1xiC
pQp/xWmoAmBUxONCLTlNi/00Vqm2KywH+E5NiCY1liezSh7aQt/wgk8fM3d87h10uGF+m9VQP5M7
3VXz8E6SobrgKX2zSVBNRnidyvBatNNzVOEtspvwmfEGjZ/5K5nQ3zNJva1+gTBGnwpZPjb8VIZO
M0+KNI8TuoE+0redO0++k3RsH1UsmO5VBhs7z7he6XY5r+fvJjQ2upmKy4A7W07th+HNaOcdX1ik
gNyUEf4u26Q7jymPlLdAY8lapgaJXuYXIw+zvx94iP2ekc82msNlPxTRV+Wma80X/xZk0PdWEndY
nbydxj4IrA7UyGXDDLJd2zlGmaNsD0vd8cxnxT4T9PxYAYHCfrYC714rueRh2juh/mCbehmUlfmR
Dt8TIoA/Rrpx7YaZy9SJpY/Z+HMS6k9S0PCIGdNp+XuOOowBI8Jnbtk/U4+GOzMafxS0DyoXH2Us
XPh04dFoGDPJMkJVRIetZ6rALN1XWmfsySmavJvg5mHZ2CajFR9MzBYkltItttYhcBf7pVUmLmiX
djwCgq8iJOBIpTsxTB068Kgf6pxSaiGEq+MK8JcRCZE36Whxz+Gn0TZE4k2XvhhTtnvIsAvVS29t
u1Z890wbYJp+TrSW/qKzKmA08vsBjZRxhaLGX6KjqnWkLsxAtFwiDlCqUOknLoxWgBufJCb08k2I
6A0IuX1Jmx/wQYk/mYo8vSpeQ23hwtcE3d5g4rd3DZr7ejg5evrdx2F+KqryF53dm7s4yRHLLNAD
1T1By2/2LUJ2wkaPQEwu+qSFMKR+zZYiNsGJLvPpdZzxKJnfsex/85gbGydFDk+TqPmo8TKbUxjS
bHXthqTc3ptS+Zhb5UaLl10yAAtZ6j0jJaidnRtt+UE/pMPwQkjvh8dx1SZru41Fy9T+pBMenL4+
kdwZOAfWkYLdtUfUt3e3RmSWJn3x0MxbdvOwB5gmTEcNjOVg7RybGomjMofylTXWVbCAj4QkccsF
cWhHj/sRzj2cuP4jKaNpizsQCUQCHQsn+mvKO8B6UerumP9y0wABgvSxhW9abTpZcXWokGGiZl2y
dOShbcxkk7DB3nIRSdRMZ+XF1vPiqfzkGtMPVhok2yirTuhp+aYpMHE0bAXxHXsHm9y+tgy3zkg9
G4VZa2sYBk65bq/rY32FxMV0bNgsMW5qJ8dB1nQL60oNzhoZ56+JQjkBl3TCbOHbes7sbSpBBEkC
WWF8WGjiA51615wGutUURoOnXDwDC2w2YhlHreVV31VcSFqCSOAJGyGMQS5I8+rOEEgF1ERT0Jvx
NSPnsxXq0xSetTroChJPRsaGS0R4u57phIz4qbHNPZPdcKcakgss/+F8KQy6+m5vVYUMMhMofS9/
1PEITA+ftxAYm4lMHpl7kJtY1iSq/Vy2VhVINz/CtSISGUD2awKQgd8DnnhvfA/pLjzdKY5GYT+b
ceVhxTAQVSk+upB4NsOC+rOhxZ+Tn73ejtvGnVumuLwQI44TXVGcKhc7hzbOAZjLLTsiuACgJPgh
EP86JFIfSvR5x6UuHSqU9XExgEqM1UzzRfEJJIS/jtOASZryM+ZyAVgjZIE+5k906di6WTyijOC0
syMa5+FHgX2ykmH21Fb5YZT9sNXakMqndo8TAgCNvEepBgyLIy3bD/lHvfCqZBXMeyRFcfJWbXCV
Uex2JtkxNhXmLlcwISV+VZs6gl51BYpDJAIe7MZ1Mp9mt9k4cMDYNJEd3VJLiFkqNsAsxUV10gyY
hPtDCzm0p5UKqgKlDR0wnrI8cOG6bOeKP8lxeAwIkEjOO/mkkfX1Wu5Yd7or7QhrkI5Q3uNsSVjk
Sfk8fRVhPh28YqgDq2Ka31k/MF7g2XSG7Ip4A2lDVLzJiqYKegZzRY9OPtptufFk+ZWSQNcbV4di
MIOXwtM6rEss3HVqhEOgvOIj3zRiZqOZzEpUO7L8NNIRvykfBy/5Ma7+ZMt9XEytIgS3xx316EVW
+Gjngkl2vlztzL10kxZUuqzOttRWIFjzJ/fYDUQ6mTeUs7DLA6JNEZVIwp72KwJ0um+AK/kesWBS
kUjPKlnOMgqfdBM0nwGwbJobjfrfSVCDwhWVaFBA1CHkU48iQndOzDUrH+e4v3jZcByhucgYDa2N
XMzMS2n5TvE5wQvYhtDeaYT0Drpu4hdaiK5J5KTA6r6fqYEldTK8CbaJFvBqemW6lyGsmV04vIpk
+4IB52zYbNlaFjBhAA+dQwUijNeNe5qHbgW1zL6XVo91E9sbraTUjnrzwzaJkKdPLFjQdpQ4cscp
57cKAu4g9M001ctutcCxCOeV+7g6EpOCwNAIxnRee144EURPEWxEcjomSbZX8/xNK8dSZ5tXLd2J
pnXTxSvnMzFee9uwVshq6UGUkt224A7uSUWdZmXceV3d7DJVvojGvgrhLnctG4VJDoxZgAZ5LNIY
JLo2FwGFCbghdI+oF09D3EDKqGW2wxnQB9I5N1Y8+zgMt3Yp2ENsFbwV2OCydcfpYKnxUx8KjJh1
VeFhsu+RHKk30Qw2xWRstsyzl8vCoG3JCrGjDMY7AVGlt1NxWF7zUv8YSQQ9h2tEZMo+Yy9njZ/d
3rXZ15SPD0gV6lLbSEhA7glJsTTCBES8w3xzqgBn7xrpWGjm8c8U7A0Tw/cRJCYW244YOBHbLXbM
PwzUJIJHfG/JKdyziSKCVmO8aql3zdLiaoiwxsGpaxt8zY8RwZ8kTdqzVaCV5rrxpkadTa+gVspe
fQ9JV+ywhmhcEvyjune4MzhSBH5q1X6UGZOejjN6sXkJJzlNuge+OeK9dGhWV6O9CAwLiNVDV7G/
Y37pXJ0dRj11SVbSB4SsQ4oJMZiFxI2jWIpTEeCKIlnBGlxewigGzgtSEf5s3OvgbmsUSZfIjhUh
z+DY240E4bmBEtrniARB/m2VnhPg5PrQqqrfhAsbPMBY0RBHLyRncZbnucWNT1pcV1tSXi2Q/FHa
chdhT3VjBg2G0+l7mRAYWJcr86piEUlznhl09PH4aFQa+UBdYByJPOckqqcWRIzT7zMHExreiw8v
U5rvLo1FdlHflApnui6M1QmcXlIqKtcWOzH9yTP0X3N41iNWJTe8nKempanSRfSY2Tr6w32upfMe
Ke6iY3zxDU+rNwmG2F3RPdVuOaP+JQk7nOwTUeZwR2jCD1lhdagMuSOTYh+sJdoyoLE2otARAMS8
levdbQ+FurCucAome930DZ7bgc+Pn3CEJjMXWrE1NSfbxJPjVzS9TM6weKhPGIdrQLavtt5MroWC
c08Kbozg0c/JKcl7MDVMkF0WOe6cE0Se7txI/c1AZoRsGWHxoRpUZMcuJNnePJvKiCNk53nk+VsD
vblV1ePUq+vYmtjZKR9qRCgswPG1CGNvE9G1w29Axpju+xJgqraGSBD0G9+aHO2gKeNDLYGRPI+I
7xHfjPKNpl8VBrBZmpWOKiufNHUXoTmeJr1+ElGxVyRJOfBa7zxV/YNh9LSnou6JUjvvlNMN7pNL
k5HZsPMMPgKI4muDtdVn9eKdVg/yFFkWyWy7v9Zk33ZO+mBqD4aMoT3q6Gyicw+C2slfai2iYXR1
Im7AgOVUz/wZrre7cS4qfcSq1cbRAyFf6WPJwOXnQaBYg32Qgng6cMVhTYKvM/GCE9MCqjcGRVbJ
qL+/4bjKTHF35cw+UfC8hsw+FGT77GhCQ4jRaIAw94rGsQ+uKCK/lI7a0zzhsnSwchYM+xFdXm6+
UKPk6IIkZO3Bn+NLib1zjJM+iHCIM8BH0rt9GdVhdsYF7Pq3fPeqXa285T4deRkuHYm6BOszXrVX
7EkAaMG7doSnEAVhyPMoUpkl6ZZQVcr57EUvVeuulYv6nEAMWZq716lzH7m3OpY+NSYiW8x9WRht
cHsghByRXBesgFhf4URiWM+wNdvDdM0Sd7tgkDq2OF5fOzbu2Ett+ZOEWlGFxCyjGLpBjJX3FYAK
/cCiPylVPnkDSDNTY73U+pcasiJl0XbqElapy82REctUcfmivF+4mSk8p6rb36gD1M3JBuCJ3MZ8
i0H+h6qZ8UzjiR9tFbV4HU0i1ylbTm7PmJ1U0wki/4Ocxvlys6TCKmHV64qSG7FAsMRDRDuyjgWw
pB7hG5/vPTAJ6544e7sJobIQFZoTnI4GfkplpmZgNvLrL36tsHrrxaZkXqVcKh2qeZLFhMsQSwfQ
Kp5DVqzBUgaqdk3R3D6UCyJP3Iu9MbQPC7OU58nbdxND5zEttQPU7aPOEpKniiFwwKIKZpgasWC7
dK637x9yLAKecN7kRGYxwocktHzvUOMoJPbtjRzjzDCNxmqC1Q6w6PavVXIJYZqwimk0J8KHs0pf
CXNCCoszTKY3fq+uCGKC4iCPy0VNTZrLTYr8daCe+i4ragiYHlxllZr3kcZei8iV6WVU+cvY1SMh
Vq8jYUcQJ3MI+fHmEVxgHaG5tnnhjHy3Ol0/ygkTFTYQ76Urj+0asxuAZ992oxSsdtlmQxRSIIFi
R6Rhe1nhzJins6uhd9PGIvxwtioHPO08hUHScz6O+OE0VcnfUy5IuqHvDqCs5oJbKScovDGM8nsl
gJzrNddIAAduxDKneETj6QpYfB93dXKHSxH3aQyP317y7Gm03N2cGnCOFufZuIUou6K5L/msa3Hl
VmEJ0cdkx5Qu288hRCPGrRA/lsYksFnx1KU245Yp6ZefU0rFV4wPZazq1xk6FQ/SFF2z8iey8Hgd
V2B+bpYhNtjhYRqdd11YdDDDVBfB8Jch0hnFpQ7n+SFtKLPbJSJ0U8xn4u7dY2tRLN7oSUZsD1j1
Kpy1eRHtrBKzFUePfS6W3xq/vp1JSxLQ5dWFhePZgQSwiWOvejOrahOGqnowWYMHV77gQuqVA1km
XSPu5FTx2DHGtmr3oGkRltl10m3KXpAYHecHWPyMM8jV3/AwicJOZcfp1chTZQTFjcjC7Zucsau1
F5PJQpCAH9u0vf4Ltak4zbGYWL5Sv94A686cgHzMhXXXhs3C3eU8aLLkHBBGfp67NghLxJt5jrE/
dqlFMGw0kEyVjhr+3g4T/WM6wKWBBTTiTPQTsGO7PAfETA7ulDmsdag8L99ZBkDoyIrbwIq89CRL
SuKeA/hBMC9eM9C3BxVrwrau04V/oIPlk1zDLZbYxjAOBHpzUPEGPLjzqA44cQva5NUpaBXzpUOr
ildYVwQpyxDO/biGdUGTx7tQkHYeHc3c6nlMo70+JWHcEVjPUOX5OrIhDG7vNC1mI+mKxyQKYkx2
fS1Jiu/Yt8gkeR5PlSUN/8bqpbDz/HIcyyctbZ1d2eHL++d3R7r+Ce7AuW8Hxh40z/khF/EvrObH
jNh7MlXt3kKF3E6VAQ4eGPgdv7DLvOZ8w1U367qJMkGwKcpjoss3VtHtbniu1sJhfyPSTUWBM6Jf
1nMjfp5Ks/U9KDi3A5FAJeiLMt/ZXY51oKb9YS0FTXLlolkR8Byn6C9KrSq2TaH0y+2yrRLrSw6x
guSRjpd+/TDo65ZSFsqy0u6e0ciFS3o93//9Q+G+O2al39dj9TSiJVAv8VuWHX7VI0ih22eLSEuK
93HYDQc6gvmnCN2WtHWPHaHmRSBnSzxprGts+lZ9lD01LmZCcY2qImGVHw9ToxA0JKY16p633sCC
4E7zT2mebRV7x9IZwmCJivRnPjiMam2NzqK1DUSJdUVLrr5UyDa8xGkuSv85NWHyDdEGH4eBRP2X
GtRVEp5a+B3pMWELmwQA223eNA2GOFaUdzRe5TSkapop2hkZLgALq+GNIdNjEPANlHVhN8OKdzRf
5Wy8ZUUhrm3ydjtow9DLIal1P5021ddtmt79VIf8EGX0AE1RPplgLMbM2kLY5dIfm/KKqewRJr22
sUTEP26ld2pG+DESATmReAwPJUi/7Q2doKLxYVpDbmk618dZc+LXcvaeZiDsd3NjJK9DYqCyOSlA
9/U32aDosxSSPnNqKNUXDu5eaunZxW1+raasRnsj1b90wJs1BW60Dg0ctWz3O/V5O+3HdMweu5rD
uLNQdGduumM6y6e/bLR0hAAQRSteJd9jEYHGHSIRJI26T1qi8pqB32CN7yylfv574Teu8nC2M6wi
6Kf1/CiT0ElFG7u/Tw55qYqmmOc6yIBM5KVDahs0ZFcOrymiIy63STtPMYkVvL/dJbJgSSbZ9Xae
aFE5QaNzLBIrIAg1qhC/4I1yuAHal9lbjugUNA4DI0Yna5JPcAaPDifWpSE06Ot96x51PWu24+hA
RyF2vo2qdro2+Z9bhVNwr9G+wn0yx55t5bmRnf/e71XmzA+VW78pS3rot5xGsUUwEMNHsxWp8VSz
fefONVPrKWX2utg1q0h0a6YsjUzEmuFoey3Tml6EZBlmB+1xDo+8KNtg8MI8SAiYbBgen3QcVfd9
WDEXX4HnzJLcx78/AqZCDb+Pqg/CieofM+bA1WwH1qWr65OWrjtVcLme7Nh6C7Uw3xsJc0e8ATDx
4ArVOO0PXtemB65YhCdgRjyW6zexauWBzTHrkoXq0dYIohVZiLGE458cMV6qtviyoBH03VC9RK1+
xQJoowHZfEYBH2gk41/Kkd5KSy1ibnV3Se2yuSf1Rs/A24GzZP5JxhsO2/pvckhVDUqjWSPuvkMt
MC51ZW9GU28vN27MIOt/IH3+IsmEmeq+NUZFkI+4mJnwM76RDcpezWqa2PrqGAnwttreIL8ZEyHR
C+tRRTXYgkIesfncpXlcBzeMjKFS6yFSMa5XnH543f8AFOHdwf+MMt6TmgZT0cr7249iILLXe0Vu
jWM1XNcVE8xFTsJ91unz+xAzuy267p4Ujnz2xldIB/slT+NfrG1WQWYZ6JMJq7EznXkK/Jr9DZM6
qKTYDZl4qAaW7jnr2gGDfGRDABsYarrG5f/RshCfUQRAK+bmzuQcbwDj26kvY2rlJnKOBk4kspQJ
KJ4G5jG4QACPHeXkrW+rlWkGmCUwjq+dGmaqaNvlSbVfF0cQfkj+6CD92GAb7qaCkhaPnziQQsbZ
voL3VThax3RU685XG/th009bZTOMVjfugJGyfjyDoojnLNl2lpfSl1Ai22vWGNIAA41m+ux0TC1l
ZgYsTWIVDhuiq5e//6uRDEF/aTdG1cg34bIUxksTecDhIN+UGzN3NcuPsnOySwnCitNoYI1uaYuN
sSIwJYEl9oM3X5NF9ulGm5xbfCz63MP/rVznee56b9O2f9jLSCTVzPlQm4wJQdQGSI8jQxyFl5ag
384trPSoheGLhDh033L2NOu2GOyofKlCd6lG3fu7hYrHhxIdM0hCaD11pLWbqRCxa1HpjCz6/ft+
rV1HP7JyRFt6LKbjZDyVoYWSmjWfdTNrjOHhckhwmn7LlXM7K2+nJqdnXQ4mI+EzGLUqoBFk+9sI
ZcqtEA5uP1VuxGdMvdGmrwFlSwdW0qgJD9aVedCN6I9CNt7lc8Fw9bbZZ7xgRCkOHnae/ezZl6Tu
k5eiv1DR1z97q6D+ae3kBSCI8/fcsXgBrN/Zr1GPZIm6nVt5VsDb1tm1bleeaq3k7WSLZwscStOz
F8uJ2y9SmRdDZ1aeEOS+H0P3D6EzEyHO/lNCKnzobPVjSaxhB4URaSC0wpeKNZ8qtvcLRpYAZ/Rw
X/XaYQKjBwCcSSizI5KeeQL3OqIhK+IQq/YASm4t4LWedSS3QyXSXW4L2W946y53kbkwSOQkGx1e
3Sqe92VDUTXbhJ5ZEW09lKV9VBhkLpY3fUQsvDs7cnHPnJEZBBhmXjln7HPNeRYWy/jSmTSpbm69
cWylv5N8eLSKwsUbEp2YrLEdGVX/MNdGe+fysvWzltHZVA3O5nbbr0NuZLb5cvuZ5/65dKf6wWgb
tGmDuuC25UTAvj8uvX68XWZyjU+3ls7bmK1lJmta1h0kt1+dm+idbTEKvKM38oA47jaJ2qfKGE2e
Zdc7yXx8tHLz0KxrrZrafOxGjRCArU6JuSIRlgvIkmGL+7R4mcN5ARRBBZXT/skVLgLhSDBZVABA
IC4+GdBZT7xh8EUtAzW6YO+K1FX7+M/fyPJQHtiohizZxA/hKinMefgHu5jcEbj+Ql4Vu3asZM5e
E5iUkqRuwNZ790RL+Utht2E0ztmliYxVVXWI22+tKuLSPdkJ2IXRcB5FmT6Th2ObdRW5a1iM46Sz
4005wAqg3p8RkFUblHp+jKeOnXJDHl4HD3tR42b1Qx8xkjW5NPpgqjuxIf35E28liGki24EUzZ8F
A8IxxxvIvRW5dHLx5rYOpfA0pr/sqjouKdFI7sdoL1kPcK1LRZnDNINIAqT0Ooyxy02smp7mg9aw
4m1ltd3HbXH/F0ksLW83xBlL1gDBrg101iINwvnBybSuWoW2E69pBRprUFdMVVJ2KDXNq53NKSIc
iohmpCceGGgUA1nW2y/N4fAqodMEsjDYz+XQIXde8tGocp8X+Y+BEeed1smPzEYXrFPO/dJ4xhs4
vkoFIK4aVqLo7SBBsr4relRhvZL2S5bq1ySG69+XEgp4MRbHf6WENaNxwoJpG89u+BRPzJzubPm5
uIg1QYblriFFtjeblsvnIQvvPPfV0F4d860Vb531gkPFb03bd0jeWwJTNTWPKbQN5y1bZIJTaRxY
EixArPT7vjy4/WboGjLrH3P32A2Pq9D7r7oZlw5Sk6SysO4rScqdveEGSyXQeaO3KZLoHsumoeKa
yDEmrJ/AvN38gTKULMkRY80BsftD91bDbMsOgG4Gttm4fiyQOUaWLDWie2PXJHPQmPAg5vSHrree
8W2yuL7h5knNZzbUf9amvS0ruEJLVWtBFsmHru4vJiARNHx+Cis95GRFo0qBxnNk4TO5/MKh9Mpu
Qp7ddR+SW8qjcNIVtGPh183Gp3jofU/nyk/D9pmmEvYRU2PS0b1XvXQkLsCRZeRHekSXeasR1cbu
PIYZqfaYPUWQUg2XyWYjmGAt7EWwCmMbGZjacW5qQmfLmMvTxxbRQ9n+f3apmuvyif+8u8PUpTB0
g+GoZdiG8d/X1pZtU3v9lDao2tVmRO66m9cPmfuQdZT7jTXXDK/44Bg1H2znH5/efi3q2Xype9hg
WnzwV9Tbk4gaIAdambPRQehEj6QUj38/1FS31Ujb8y/rQu3/1dbwl6rgv9v3fFU1C84RFG87uf/5
2TX5YiJX/en/+1etf9F/fFn3H3/xusr7v3yyLeGtzo/Ddzs/fXdD/vcviL6r9Sv/p7/5f75vf8rL
XH//33/5qoaShWlP31FSlf9lSbjFipX/91Lxy69e/Rtl57EcOZJm3SdCGQCH3IYAQgsyqHIDo0hC
OLQGnn4O6v9nzGZmNRtad3UniwkG3D9x77nx5//6A/8vVVx3/qH3JfdXsyC+gqj7z1BxXf2Hrbuq
u6atmULoKh+F/x8qbjr/oK4XpHjoRGarkCL/K1TcNP/hezimzQ7QsFCVa/+XUHEBLO2/f+AIa9ZN
lPDCAc0m+FH+R3ivyiR50iAJb3qiwaO8K4+1kmIG0NNxq4gWq6gpwyPiTkwr5WF27wjRN5GDJQwb
Qz2tAcHVHcau8qkNghWyOuRVJHnnjaOsLWZAToFLM2lyBxNKvJIuLUM4d9YW87NOi4likJ2XdVCj
R1ZmtzRNtdfM0q8G/NlZk+9zk2My6pchecfyJO5OE/2DyQw66Ng9TZ14S+NZXadhtGvKsN0oHeoO
k5CCPL9FEW4EJM/HKhFnG3IoE6y3VJ//VX2znZemdp7U4dTLRe68DLlxxXRqdGZwuSKDholXYXhu
Ld5tC866OenG2lK7LR0wZVu+yQr3K4+LT6gOcyJ+QraHBrUmZoYVIZleq/QvVl3ujWFi0B+xEsFw
4alheo8NQaZWvuEV/JtpHwyOyV6Fr4ayD5F6QbAI0MTPMCqPVvkV5T3Hd3AZ9PReKKxGonlPxbZp
yjeU0VggWUCEBAHYjoc23s9rIjG0ybcAI4lZOaMu3Iaxk6+GTJyQ/y6GWpNDl0lKEe60LPBdPAeV
PW6ryUFKtggDG8tPTBQPQf/VhEyxkctatadih4O4ACZUzV6rvH1N0M2qf2O7uC0PGTvBxnKnr9bF
kRJBRAtKVPsjtit9Kwni1hhfKsL66rEXVHYK9gMGu3E2FnWxjZODVeRbqrh7U4CWjcfdIofFjrWv
bXHv4R8gFUO+whKgyGxf4VOHvi5wdkRnIDDAk3pI+T85HQI/h4SjVutP1cSFZs/mk3xz85eK/Rp4
yVWU3KhL1yF+2xBlTq/zjVILSpfM926WraJ8BMD7HiYG1qdhRkc2WWu2Z5A788/UnrFRm+MmmdwH
gwL9WArkHLrtIHHBIVfU2rE3jJe+jw/AfGUJlVknUqH9VjEA2exgp/pTsoaQY/9Tv4RFeGyb8VGq
yaaonIRJdLFRyoVtLtSGtMjkaqrdb0DGpyFZi0FbWelWMTJG0Fv6qNgXBDEEzFNBOqgoeEJIY3mE
azJV5Xs04rmvNeMPySgmbj8X6OYMXW6sSEw0TJUGIy7XmWOXXltgl4BdnA9+X+bInxlTZQecSOuB
iQtCDIYNn8L8w5agD77iZvCLLE32fWTHF9XMTpmqif3gFigGu36655Vb79W8LbeY51OcaIG71zB0
q6N+VhuJhNVi2YvMtr7YafyiGpnxyMKlQigWWW57dKP+jkR+pdao2rCYoVcotScXmwJLUhRcqfwz
a6fGKoi2kMexG9HMyAeClBW96HdfPEXquQXSnKMFMV15lAarchvROLPDHLyONr6EoGv5Q0C34tXU
/lb2woRN8RgBCOmmrdUjHQdyhWcTIeYJeOoaqtCl5XdvaWh1cmgO74Pmbif9gEeAsD0WXepz34+E
UVQr0/xEY01yJAs7+Z3nxd5huVV24KGJ5qFn2zgOtCfYzEm2KGGCW9+crXLY1kXsOxWJh6iKRkTi
XfasVUTn5o3fo6hKF2Gefh/zd2so+QT8EcVOZ8xtz9Um6B/tfISht4Y2sk3USxCqtzm/U/gFFR76
6GACGTOQiSAopYQM6wuDbIaK2TrQFN+OVD/TlCP4o3Uhri4KU0XUZJp8RKPGuzbRr7EFbyVi/CVd
U7R+juIFXEVc3iPVuS2xxbPGIgoRJt0JuQwZ2RtR/pZXIy2qivJmxKNLVkMrNgqo0pJhHFrtlVDY
h7Wu8TolqafSsYywKHIGoCl9ajiRcrjr8ZvM1m9DWIJC/tTcUOsl5X5sI0wiGHryd2g326l+Y7a1
EEkS/ocRLE3i1QiQpji9OIj3Rif2hyl8RYd9k6O7B5/eiUMsvytn29rhdk5MPzNxZC717EwM5BCt
G+ySrBHX3ItrEpVXNjOyeFwUwGh+in3aHmSAhbwAQZC9DU783AKvZEyymfXwI+s+sZqvogw7v8U+
3gFXpfblRhin0H2vwsLv496j/9yq2p8w+iWDHEzFb9Mm35VMVtNo+UN8jzX7Uecch4u4wtXvdU/9
id+r19kYcJ2ZbM04TxoSjyTaoY7TxMh+ZzFzA5i+kuOp0eruojfYJZMOaV6yr5ringxgTwk5nyw+
Vr7ZTohddfc3MdOPf/+ZO5NJEUxel1Q3q9c8FmIzahTEJIu2KijXFcHkq8xwcLGISvdg/K31YeRJ
Ra/9jDIbEheRIpxB7MvaiSTjUD6baeArmbwMLDpG60+gfQTadcSKoOdfbVvBecH5P0MkEwW7hq8m
fs1JFZyRoBB2hw92WM6Old6hgEixZWD5ZV+1LpLnflnRSfNU60/IHIBMvVrJO2/Q1kLZJlu8QqUX
j8iao32IOrfTii8ZlQSPtF62kMXwa/fxa9BmpyKGN4+yZBwIyHWCU29+2KhdM5VHG4MYwDHgoPV1
eYHyayzRzbHlC0a6gyVWTkuZYgCEqkdxgIqLS5GLVO5m0fhdW3qZ1V5h9W5sZPiOdWyUH4gdq4ie
ujX/Yu5bFTT8Dr0+ojJKiek9w85UM3cxclKxeKe1wXOWrJds3Bohcmq12nG9+2yx/WksdykRukvg
tsLGwCnKPZnTZy3g16bWRPEKv6/6D5OBHqvkCk5/swt796kYl0At7iCcpeHcL+jJU1Lgws3c39CY
SP9+BkKMa1NlNK0/nZUBTlBpWM8N1IRoGh5WnnwN2AJgK1XekjAdCd09Z9L12TJWayN/TlFLQYMN
R47OTBKhpP6hjqGQDBher8cGA5Rg/yyiuId2xxGNaH5tK8SykGx/sCuU5vnPnIw/qWuE6HrNlyo0
bgGBJyOfAEeddtkcM9GC2Zn244kBZ7LKtf4pjJELsWSHyW6E4Sm1GbKmpfOulEmMv9UC+DFvQtZ/
MQK4DmERVqJqFUbTT9o34drtlmrOMVF4vuhJdaV63IU5qFw1Ohmp+0x/vO7HAfz24JEReURPXc39
pVKPrdB/Q+H8tHm/tRusbfV0qAflp14YPoT2lhX62qLiOOiORTmSFea8GwNEBOoa59ACz0SgbS1x
K31Q+E3ybSaCOB50VxPBpE71ZsmfrhfAPQl/IdFAb5TV5JhUy3yDbtx2JvLi9AhlgU8sasqIqS+z
iCi7jtOXEuN4ju7pVPpBXh47Iz2VmO46BRCJQaHWZFzlRNNhb8R2oqIoNT8C97dwi1OJq2mQ8bZV
iUmGpDE1m2TJaLXhKQF8U+bXONKPA/9oxq3bluWOQ5q3oFktxBx3Ic8E4jwI9I/8BRy5HnXk6wnM
LRjlLl4tZYQ8ku6w6nsxvjQVQFqhIYNOzpGw1t0r2VPr3mWAWPjJgCqAIB58fIdQ/VMlZOORrW0r
D92Ru7FK94E2eUVL+hO/xsxBVo2FyanSh8W5gat6FZufRW48R8V+NjhdUdptqL1XOdQ5Sbh0Zj+D
8Ledxyxzni4rZT1fRz2joolNCSPBOi4ecKwP/EEcCtad8Bgkj0btDfa0LjsDXhLbW6N8H0yFsPZv
XtMDNP91MwPswjCiUMZHor27HfVDsJjpSnNfZeVVx8G4wCf/ykFsEmd8yvB4hAOXCc6XZqVSxZjT
iDACxZmi4BrEKiLvbAx7L16CnwroZqvENIjoSpX3vjRY2kL65ILHji2eE6tEcmHCo2fVV1bpi9Mk
q6ChFPluDZx38zVkLYqLiBUiRLZ2wYKRWdoC4gpeRUcpSm1dRD8WeoGCLo4ixx3RYzOFX54dR+ca
obuJXj8c9HWk/OTyBarxSiN1YK4SiCXRXnX2Bh9eye2lm8xGVUJlWoykgcGdpDFx2unVk0Rm1Ist
ZDsIKfZWGtPZNNBYkmcEnqBwLlZ1q1S5V0hJgje1jmcW74jnlGWa1lK6yD0K+pVUO5iXIFNz3hQQ
05hqVkWik0c2rIP5qLfsUES/7ZCxVWPvEXXN5NJeO7S4uhYijc+vdtOhG1G9OW7P2dlpr1yWC8d5
lQbxTrXC46i+tdZS/AKdaz/lxFqZjI94Gp9CE3J/+RuylQqCQ0+1UXCptRwWff6bfs68mzF/wTl5
jEG4E2zQogQHHvwEMkQuIGjPobuRCi2n3u9Srd1pDq8TC+wGJIxGfkVOkZLNBxvreKq/xla8k/ab
RrOUBl+Zy9IJX71WmC+qykd1YBNV/CaEZsVFeonycGvnTxr0GOJZHdT3pfiuQZnq7id5SVPg+ORX
ptT93uxJ8XBU85Ygt+ySJRuefvPW9a8lNRjEWokJDboRJon3Poy2M1mDXSJXc8tTxdPQGc7KBTWQ
WWsHvv/YPnrKZhWGW8hR0SjP5gT+aWG3lrqnsQHp4aSkCEvU9G0mO2SIkVNBOQrHD4Vpe9BfJ34/
iR16s2r75AZ4bYn0rxnolkKvRrhRElpXO+dMdb96grWS1N7ARNjKfAcxj63suZTh2tIe5tSsDXHu
8i9Lku6k/QjT8hR8cKLZxXPto8LdT/ngzXa6NVFY1vqwdlqxksVTPHTHFH9lQU6V6a4cHbv4TIoU
vhlr/rQp4fVUgyaQ+RYFlp1nuwiQYOyUsDfoeprmZLkUhhw708nJn8Cc7STcX7zibPVudW1vKl1c
2F8Rt5pe3Mj96FRgBIHkSoYTSNkxKZhORx3cQ+1JfoddQbJMRxpRCk7nt8baMGFGE7L2y4hgY6Og
2IpPfTegAeqwLaEg3etufYU7mXt1BSqxV77MJL6n2M/HgFNyUMxNYBotgwgl2GLkfyaYb4NQ0x+r
/s02OQsqnmBqc2Qkc0UI9HCHGjBs9ARIzNAq16kj5VCtvjP7JYa+umsdVldadpeIkxyloj5UX4IU
so4JYIDuZeyyQyB+WXisKEw9SOh3/DW3moLTxYA1k5OHW3k3jHCcmuI6WshzoNU7ZMYvqXcYi8KY
/m5wuVqUXYUPnbHBfUGr1oPht5L6e8rvzMtW03fT7ucFDkB31YBSSXAkYMzuCu3bMVH6yfQgwOD1
CFtDnhDg1g84N4DUnE1Bj+CaR21h5M7fIkWPamYHI4BSKD5HPhsqz60EoUFbHwYjO8kRa4S4qEr2
xpmANnivR87fYhGYGtUGSfuqSnpPI+to7jt8ONkxQlY6An5RsLy0egKzfT5MaXQJpnfU1cmqn81N
nr+rxDQmjH/LBsujATLcJqxCTI85c/aRQH0e4Cc3H6nT+bYLzWEAnf0Xyf2kJn4wyR3sEtYDEuM8
m6mOmAMQt9jyEr1Yw4u92UyDQgLvtcIB5dd92i7mMYZc2NpIWHhKVfvagWQbtgW6tXj4HOhea+3J
0ezqwApxJ0tStls184YBKFHJPB8iAj6/4ZcIxnCTku2wyVWrR+TSHSZDU49nZCnJb99uQ0XdP6yK
HfEPhg6Y15SdgIxYrFnBNkW84Uf6jJvd1XZWqEz4MOUJ79tfYfxFU0J+hDzZtNpjO3oF8ngIaHQP
9P0Ws32iD28WFrCKGj1Lhj9xobwi3+VmCDnZBd4dKjsgTpbmd8O+SJsDcTZbWZUe1suyv1BhbNWx
pCiefKVTD6j3VrHV/6Lypd5GRQhdCyJNKKjBGIYO2S2ujGdQ7Dy85zkv8MP/JNL0axMwLfF34M4Y
zGyd/sMykJcA9XTde9rETxbvwWhwyZcj1gmMmROc3y7P+TnQi1nqI9BLQk0paVPX+cN2c+MGBxWI
rmEv/sL5h3Z9NRIdqw7uow7WVaOuYYda3Ump3kqu/UD5tcj7yYJ3fUnIdBG9clOCa3pD4+jH0FVG
Nd2ZueAGpoIwv3TAyKuUWJDhbzxix2tsqkRSAuNm9jrjd+zPloIZXhu0TSw0n9r+MtbLQJYWzZ7f
A7rnnjJf07MNBLM97dCqaJ70lBgTfdvzjfg03Fr4bVQZgIJk9RIq/cjBxb8LotILbNtXkTSftRz+
VnWLOZ3OjMBDJtgid1jl/dFRJyk+48GNHgAENSDraMaKq7HiXQkaRhm4IOScHQZzOmIDX+kUHoxh
16VZv+Wle172LPzxI/ip14GWUdURaGMzcU9T0p7siRF1ex5RHU6aTkELkqWGozrHdyN4hpJwNKmB
o/aNMLoVSy5C40HRZSnE4lcDamPzw7r20tePLODupKfNYAq39swO0HjOhjMARahmwVFHKoaTpoJC
o/dr4gjqtVtiTkZ9s8NK/NKgfQ0z88aS9KgjEDFSeFG5+QUQ46ik7satikc/pj/s2pCIF885NkUD
J3dzrpJvaOQIwUe2iLanFYyRmADk2A3VLe4wH4jLmgexwS18NAi217kbm6njl0YBi8Mls8p1kpBh
89qoxSrto41eIc0E5p1XDwKYeTe+M/NPQxZNmX7wOI6t5U/5q2m8SJM3FWVAan9mJJpNrCW7BE1v
VK1QaW/1qD+HJkNrd4THdgyGDsMH5wSE2M3grEFSWiuYKV4yuxeHmEjT/ZNYd8JzcUZ/Jww9EgRE
QAl8xPR/Wetu0F5OS9qCDquzcb2mdk6mBrWaX5HuPjWwIwnNeyHuU3EBv6SIQihO8DaWoBNSm86K
8Mkp+RPK15meIzL/uGAweke7B/gImuRv7kxUF7OXmrnXsTclQfrZLdWfeIhBl3X1viNNfJvDht5I
8u5QlazqxvYbXO9OJ1+jdDxMpX6mRr81ei1XEL4GNua89qK0DqzyaXL1GUxaik0oEDwqrUk1DyWy
TrAPGw1NnBNHuVSh84jmfxUvFW8fOYo1HL0OIGdB+AbDPMc+dUpY7hPLfdMw+hDkwckQ5++YjF/b
bh44X/KbIb1xiiMGGdPnsiOc2SVyaU73ZuSAd5L4zW41Y4s5nnLUFfsstRFQTaOPzMxGcg12reVf
4CDcpZwEdc8xxYV6UwpOZPKXAbYPUUNSDZTEGmBHTIoHAxG1LtDfcdeMYe+zt/JDZzqgtwfSByub
iZOSa5vGFjSg9hvT1qaeIZ61kP/gb4XM9OzkfdKVvdHqS2hayriint/KDM1fpERIIvnCNBVWV6Ke
ksC9x0KlWtBPsNTkLhQ98unYVyhGQzv1tGA+E56zk33kVeJ74MZnTYPLqS79LsIIKVT96lrlAzJV
XB9Ku4ICkDtfVm2s8hIJPX3IWkzhb9Lz5stjmeXvdax8k2y2LUNqHya4OiPRUGGFgXab2zsZX8bR
ecOjVqz1fkHF6TBLy3KTuwyd2mYHwsOD+1BF4Kj2ZtVRkXKxwu1vxkPdcc3VyTGyOILKcd0Ew4kH
f5oQa8bxe87GzU0wxBTEr0b6Nu5QITN81vm0VGrnS86hHnpZ3XljGqkbUzFpflJyDOKJF4IRD0Go
MfouJMAAN9FZ0ywLKcPdNEZHQqlCXzf7O87nn0BJWobd3F9KFAQnG2VXpRK+FBhqStDqcG2Vet4F
Wgu2QZ6JNNAQ0fAWj1a+Y9yPc888wxmqHxITcoRAl6O7Z/FGwpGphChUezC0xQhnB1gjb0Y6WDsl
E08JIAhPzyx8rQwMZ5sfICa7xQtPoxng55fd6Js1V/1kPc3Q5dHbfAuN5djIhuki9+DVjIMT5Kdp
JLU7mk6YMzPioa7FHHyMDUw4ZBkh9ip699o4/vtFLXjdFQKOsCm2T2qsukeYwi+GfAlLO31W7X1V
ANY3Q/MuIiPxNXfjoHURA/m9kdP/trrlrFpYzwBcxabpbPPsVAgxhm7YtQq/n8plYgS4mYvS7evD
3Lg6WHBWFfDkjmA/DkMPt7dx8q1GgORBFmW/tm1UPmErpoNsu03vDJz2OvYsSMhIR3gWa2Mh+Uo+
7aNdvpiRXe3dvjpJ1NXoL3TeXtvwlbEyfX60167tsAoAyCuFI8DNaJCL8TLzgea1TulqO6g2DgX4
YM0OTIO62tTTzOwA7wMcBOBpizKIiJRun9pj6rni1ylGqF8FztqgtJg6jsWnzXYzyfISYeRge44Y
rmbWOgfY6fG+DZJv1+UD2TU8iKIf+b587I9OabxnrpGDv+YoTyn42gGTCe3ZzBDzHFrUSpJqs+hJ
IZ0LBVU7w/PAGe2tPaivaSHQNmo6PmYEdACZ+Fz3kb4r7IjfHLhyt2SrZ2Me31vLWwpa0TK6Q5lA
gkiRxDNxdl0f3PIZpwREwHk+3gA/Rpckm/1kWXeByvyyRld4QSV+ev2TX4X7KjEGsJRe/KV5jlXy
Jw0V99kMV0ObUX5n9YJveu+FfgZiR+dWvhL7Z/hulHzEvdatm85q0NzzA8mkb3mc/KBVLG5xzTlr
JIYkdZLNZQeH3pfniNYzY4jhJvZrnGFcVdpjb7PnsgRxgW6TvnYFfy5ARrluFihFI+vjCDoE5qC2
kXn0UzQZkQCti7eRGiy0g1voRp+QHRS6IXSuDo47kBvBtjKWzA4RXdOcxRnapJuL9G+NaRSucBG9
9KLr11Znntm0BLfW1Tn3ky7d4WSJABezcAtDiNCNnd+CsCkx31Sfse10f5oa9LVZsqVGU7hrdeVd
AMdkIk1JaemkpCTdGzp4T+96Svcm4q2brWfpmDc0ywmpI7M3hnq3TxYgKTykfFOjglyVkQXKu7OZ
g6muxd5n+g00WOB88vdpial34mSJOvFrLPkPRTTcQqEQJtuUnJ0FyJCBccS/X0RkqzzwihmucRu0
0Ti2y6yzi/NvJWx+yVKOBFJaVlNxFBzquqIs3dM7RDsRkRYyBYeOe5vpRIulum9nTi9yBmFw3AeF
WVVAei3fvT331qbrEmcLmhEtdpbfEsdpyOWyC2DFq0xD+MdxSBvbTesMnd06KZDdoZFvtq1hbwMr
V7bqgO+Ov48cCWoSAIELTCA7xSr+NjMCaQM85WL3Z/4I42RWQz5rUaB4qlUSti7bV4ExipmRPNRL
RHkFH11h1yodm6bMLIaNhUBwKMGTTGq3yQ2T+5acDd9JFkc3sDAXDSB/q4W8M78UZn8VReByn1Tk
xSnqsa+PqSJzYCEy3A7jtGXilR36rtolgIYD1Rw2EMu/2CxRc5BbtISDhZNhe+hEPrMSnzQis1sQ
adlWJf5qzTqphFRRUC7RSOsEQaBpcDo6QHEgBpcEzxmQPndI6wcN/q6sdNY4KHnQpVNs62aAa5ma
sH7DGDtGScK6Uu/r2nnDGEoOpu4Uu46bLAu64KotFl/GEBvZ2s8g7Z9ChMF8x2EfZtl6tkVO/4DU
LBzIyXYLAZk3Ax2e1gndIuK8NSQpbWfrHs85vjiy3ZM4XB3juDG3Vu0s767QHkDQyTaClWKEfeUp
hv2MneCv0svuqbBhstuT5JEUoc5zsV0vc5T8WY8D7cmkgVlXLeuBQe8A5ha67+ameSwrd88TVPwp
QBTJPXMh3Ak1qNMiciPqnoZC7FJXz3Yjpy1yncw82DPW8oYks3WW2+496cMt0UCABzNHe9SoougD
5bXSVWOrNLP5npNwUgTjh+4CJ84ESh0QWt9BH4SEzWR4+X/svojO0wxDICUkbQ2VkwYtNl/bvrYf
YuLMBoSIsGb5ryWKZfrPrt0qRvwcZ4ITJksojXBy7HrNVBiJsZ4rm+idt6n2a4AqsDqt/BFXgU9R
zApNa8qDJSV/dTnIlYZQ9FaOZQH1zIUVILTqRoW8iW3u2UI34nM0xgkmv2DaQI8e1tYE5jgHf7V2
lUg7/PvFXv5TbGUK0Q0X0yzsg1rnzIi1nrFgEAkP3ehXpheRgI3MzqVhBTA53cWYxwSrQwDTFpyY
nei7kbnzIcw4CWo2W9u40swjvoT+iEJHUn/Y+Xl2wuqsLV8yoBIEm6nxLki4bbuEbFWridvHEAVe
ZLjTYzCQ15jWp1iS2wLDYLEdKItSWBTbLK9NAjUl43mr0A4oEnBsTCbWJrOej3lR3XpNsS8ma5Ox
JctE1w9lzVhgqmkdY/yqdzLCfIwEP4pb1Wcpk0MZ0mraENtai3C2GOYykpl0V3ek3xh0d76o5MfM
eC2Y9OyWaQ1yrcVrNpfjL/TWchOmOvd0nOevYM+LDegTm9fCNPZhhE8h0z3Rz0z67BC+aznWj7wy
PgZR0LjlJuRvrpFX04KDayWtRrQ8G2sIqU+1khCb1zIdcqz8yYEl8sRSFksMrguU4vUuMUf74XAv
eaIz+21u5wwfgyHdFzE+mFp3wlUSVYTvwupM41rsLKawXlGWzVZYlobKEhuUkUTHpNvFqpFfG72a
N1k/n+NxmjzLNaoD5do9GwbdGxtun1ItWbWhr784yxerF3/mUZ+2EWupBnbmdS4r5aotXyTRt2up
GS8JrcF6pIS6NUTe3fTEYvbEJskA2nH79587NqTZEte1l0P5XyyV9sI8Y+ZFeo62joHj0+Kb2RnV
2pHfxXi3rH68m044HHXFeMXY726FyiUiUaSeDaiI51LT0URlWewnVgN1hcxK3bKZhpQFuaqyA6lK
7bLVHbNBlN8BcOwptL16NsXFtWDaUyGQ4JOr7O3baRE0By7zsWyXl4l9E5Py12Zhyq2V6lck7yQW
gHYoRF/8mRhBV11Nb5hMp4jI0xMIZfoBpp4s2TI03uQQby216S5E/3bbPg3f2DA03kDC5UdLN5tA
3ywNStlhgBXH5IXNPfqAKgi7bUnmIxaEJHx0tYmIaMJrR/V6VmVOossQMlSbzGSjQAyVTqPvNeJb
kKmXAeI78d6OXXMtHOZcpBpbCy5wOKH3hnMCeQImZtHYaz4y86US3a4zDPB4wIuvmL71Nbq3+Cq6
YCNLyOHwl+bPaC4ISdYDoiNV9DgSzSHv7xcKW8q0objKwBpe7ZlrhBtolwi3ZqVr2rfJbe2bi4GQ
0AnE9lWC7tpAqfcIBQFierouJHLsQDPAE7mu8yAXc4dxE9UbvuWmpSpDILa2mp7et0spJgo49wRN
hTTdTuWgReulFyWWzky4rW5TP1Q4fdBll5HGcogB0EEMdfleL02Zy7p7REg5Z/F0syVTDL7l4I/O
JM5ZPPoNfOgD4SKaX2N2jgIhzgobuq20AQbqbgKrLrbrOyX5I4yV8kjskeqB65VrLa9TooIAVAUd
Y+spCK7xQEmaMjMZqzzeWiLJdkM+PkuickMHkP3iRVrFhjTe41j3k5wZ/GQSe4JPmFGPHtQsRPsf
u0rtd0hCxEZaVzIHYCiCW0AZEMtdO04a1mgTO1CV0DhuLX2ezk5vQA1Sey9qnb91ajxlZpt41Qxt
TVj9JuNKXxWjeRvc+S0raV2tEO//gPd2I5Ss3pA/h3EXBQWBCgWnNEZgdRziF/7gql4sxHFsXA3N
ftOD4jMP1I8YpiQPKAZ5FgCPAZ6NCr4m0oTVWJEOF4BN7ouVtZvIHYw/AJOWK4dLc8yZlofkZtwt
FWsSZI9Nh95+ZTQlf3+t3OvYWahHIq93Ylbbff+hF918qAMDU0lqPiKbSEdyUTVWZdY54WdUkhkO
a5SbfqqELF61kyMlhVSloiVrBou+iOFFxmmgdgEsqoH2o8wxjLW1iq6NOLCjaaapny/KLxlF9Aqd
MXiNKLKTAcXXB917Mlih4Rlhv2JGG3r3mjgP+OWjLAdfV609+RGXxiFOq5SO3MvgzXVb8x6Fn0hp
Xxt7CnZl55wmteif3Y7wj4ibsw5hfoL2oUA91gl0/kSi0cG0H91GHdtOke2MAeGB3dpnJEjEEc5F
uy8d4rNKQnXI3lhLlyGioB5Hiwc4hFF56DIllO0JMDuakuANfjEhD7YU3gRt4Niwj9+mKhPurO/F
SYLyZXSYD4tvVqz1gJmvWVVH+LTzhigSdvvB3kFidkY0/BTB7GWaSbMO2xVaWkRgTegYixREQHmI
WBk40aOug+I8Ihdgf5SZW10dUJRFHY7PEA1naWMUMUFTggeLrxnR79fOubRgknyD0TAoGRP6g1K6
qwJ80j5mX0lWp3si6uJSzsRP4mE/sqfwTH7gU6x9ToXIL7JUPjvVarx2sqGPDHa9FfPkeOBJv8a0
VQ9ZO+1Td/SBYiLrzE/24Pb0dxaTCzUs/QL0wt4Nwfj3936E90emGUjXag9X73O2UIE6459ikc3I
SvsL+sREd8QMM0nQQLbwVPk/XlWZlkclYIvgCPD3Ojuxk125y4SvJTsqHeuDO9YntXevWaH+bVWl
3AYTi/yWgeU4uZeU6CJ0oFyMyONMbCGsmCJmHxaDHDi3HdOiyHlJHM7BAHQrnFXTl/CKWf+OYuuQ
uLyC2qU8M3paJZiSV2ZupGgEikVzIJsj8zNgtyXT3AGrN589ym8mI4Yds1mbNQVSOVkETU49Ss9+
aZq5YttjbQLV1byZNnqnjMLyKqt5AfzxW3UdrLTIGE/K8sXVFa8sCSypwplWhPKe7Jwp3EZYg9aO
Zu1isuWX0KRHL4oT5TJYBZLS2USVXJ9dRaytps/nRr4bbraFbpx4oyqf2BmMSGWm6VoPLXOCpDH8
onHbbSJssS4Y0iW5/h/UndmO3MrRrV/F8PWhwXm48AFOFVlTz4O6Jd0QGlqc55lP/39s2VvV7HJx
ews4wA8Y8EVDOyqTkZGRESvWuvKk/ML10LPsJ37TIoTcM1eHH2osGHejVph3QoZGj9T14HWE/rqp
Am8PDx7SvaqmIpojmlsKGfsk6qS9kYvrnuLmQXn0xFG81OLGydTmk9xSeEpN2JvyFwJ5uinMahrt
7VGVprUe5sp3Tf/gQyi6orc53ozmPqw/+h1CNnJkQi1RkZCUgYTELROkesuAXiNaE2VrCiyR53Ev
AqswUouKOFd4kVfXhHPY4tN+P9BDj3Tyk9H9ZsLWtM9Rl2RqJ1qPCQrQolxUlPV5bzO29qSoz6IG
aEJu6aQhhSnXjBuolPACHfh4w1yYDgJijHrerCWAKIEyR4n4G5BrNLhDRRrW1CCpb5QuNGKjtukz
8IaQJ65doUguOrVCZUpl2F5NQ5f6Jg8caPEo7DKJ7BRypgIVCK+JXZ0dJLS7XeHSYij98EqFmfaM
++U13zaGC6hDC01XcujAk+qB9qfrDGooMH/M808JssvadB9zHZpn5kH0DVRsg04eKfg+bPiBFt7W
3+BSpZQuX8XAXSjark3D6LcIMvb7Qs+eTEpK2w7dSARjFPpR4DJk6KFXHol7OoKkhAGBswVLwWUq
Jx/aWr2Xw6C+Ubv2QoGZhtj/Wa7Gr4HIsJlLXocuziUTX1PPg2IuQo24eiZIHJg1u8r0uxnANvOd
MCs4UGIF67jV8x2P+suMosKhJWEB9kzTTVZGykk2MwMl8O0WQCKIaLA4IfTdfOeB+lIFr5PDGWjt
IYA21Uy/l8D7RuarUblBHS7gepfaDk2jZtvkervXYu8eNTouLymh/o+agWORKbo8dVbSkNHBZ1Ic
xsB+9PsfRvspbZC4bMKkvrK8Fy+DY8goBzI9X4R+WY42EGRPeBuoNizyz+mROfDJwPUbtBAGSyvs
ykTSN0a6JvU/QKjC2zbnuE7/jBApVll1iQgJ/THFfQnkRLP1bsPtLoHMCTd5p1uOOCo9lEfVd7SI
QWzIcL4ZKiJBwHuFbZVA2dlszToAqSSNzJUHkL/AQiI5nUGvEX0oiO/VcSDpQ7yInOoihKx6hMfY
ZZZhrYaPRVAghGB41krh7QyBMR+/H2DORG7e2HSMEUJlCv7cGHxEffLPZc3EA0gUzRat/t6kZ2Z3
OTN6kdFkdjh6Ly2TDjEFkYMqSo6sowvkWXl5VZUPcFVQDZLJXZJGuxF1PXagPQTGz3tw7evgL8z6
g+uCSiX5aldim21hu6fO1HFtmN9bJGQIR35AtPuWR0LlhAXACzodvL0DS7oUR6+bBIYnUOlzkTTm
axAw01DkBTC9ZykW+6EDtU+2EQ9ZB6YmGIfHIBsRdDApKQO+6FaJDOgpAhdf5fW6IBSveoViXwJL
sSKNzy7yrxuLKgHvt0+CD51v7b1UuldeCgKKPNBXdLYqtns5aL/Wkg6nKLwpuwHmcZRPGh0NQL+m
3GvGdBc1HuAevSfoSbJDAwXNOq4gkOHwfhZliJVMxB3WrntX1IVGIuY1FCL43FaLNrMZNsm1a9aX
nR9VO9TWv4hyxVhRjuCH3Iyc/CF7RIcXpVgeNwevraRrA7Ceqn0Dh/AUWHH5KVOCK3gmtRfEnveW
8gCfaHXbV67xSOHua0eguvSYGui7+M4QmKGMveQgR25DD7KLHvyiu22YArCNhnH2vuqNHVUxqFxB
hzMJ+tj0wXBXa+RA6QezjIZH3aXrYNG7XZehdm8EZXaZNo1NOSVDqTddQ9XXQ9IOhRhfv5o66Gbd
AX3kKcjMrkZjmHPJJ6FsZyUMQyi6IFI50qWdXMZPkZubUKYK2la1DH8tlyPIS4kt+f87M3k8Mvl/
ty/Z9ZfkpfpfMFhpMm34n+cqH/2Xv22/JF/fzlZO/+bnaKUgKf+AIdhk5FaRFRVKTUYou5eq/uff
BUn/BxOUhiqKIiPhiqSrf0xX8q9MWZNVCrt0pnVR0f6YruRPog5PtaWZ/Fm0FPO/mq4UmdM8muY1
RcuSZMmUTcVSECGxTCzl377cwx1e/fPv0v/x27FmADC+q0TlEZo4LvwOGJ9FJ25dAOtwZInkW/GE
T2JZQoTFKCW6y+uISgg9q+xrWEXPvShfi1DrrqBl+MCEsy21AgMngIxbAwSCIHGiC0KQ5l2hJMXg
d+S19Ejpy1kBVFta4HYrMwm+FjrK5uqQAqeZQOeNEDwkYfGd5iPM9B6iAnDIr9PO/Ir6DVRdKC2o
3Rddrb/ztCJZ6ZpdoUHonvMgRdT6Melr6gTkeMDzEwnVRj+GKTRM1ccIKVQoGC3pK2Sk1rOvxs0N
WTvDP1GUPut+7zLKIAj5HQB8Cw0qz/3k1ooOz4VLZTqGsA7UusA1MhXtg9qlEj211aBGbVXg48Ew
jrZm5LCnlBp0pjKpHtdzYEBPb5YeIgEJDayIy+eDP+mxWyVvotwc6i9ep7kPUjiEKDBBhYH2HU1q
DzpJTfuY6ZH2VQKvgfCJyJic0odwiyhw3kuthzRx71kXSRx9aKCovixbSJ9IeOIbMx2LZFXIFvjd
Thi1JwN+qefAyJUaVEdGo9EXQ/GrVwv+dSAL6Z0e5N4DmTrXKGJmU5V1NKMvsPrSFsrRqytBj+Xw
HVFK9sHEyuI1bDz1jVdR9tX7rLcB+EvpWtCE4DnD+A52NO+gMjV0Fci1u7d6UPi6CGTd0nTJbgdK
hdPAixk0JqDFyLB46vIWp/OXjFcqpDIbv2QKyECCcZ8Zaa2uAP/BOJR3AuKDldB9ylEQpMpY6UzI
iNpjaiFQ0maTSomnyVteZw2w9q5htrdVhefO65SpkdBB3MigiyUr/j70e1opYLMOqZYYNK1EWMHN
khpw64VUr2Cd30IDbfKd/LzYIuwx7kn/oisQyjSbE41ikg8H6aiH4acCng0Aa5JkQ3cNsioN2dUh
iwFAaNpz58qoSEpB69ohIq+OkOvIocmDR1FUl5/lMXarlRlR0O4StXgeoB57cGPf/ZQog/ZJoRWS
M/FHUmeNIvMjRmEw3ZaMQOJWsaqgDxi3HUmcWRrXCu6EeBH/hvHcUO0/mW3YQrgXjWQnmaW113QE
IanQReDGsUw/auC9WFm5CVd3XTWbTvFRclUi/NFAttW2ACOuhi50rxPSGbgPYAz7FvWNldpdFQlP
XZn2mzaTzBXgbOkyVKkBKEXSwzOm1A9EIub0AO46WglGUA2NgQtS9C902vaboMzTW1FJ5Jsmr9yr
KENlL4b3n7KR+rkkM7tpTdFkhDogx+pK5HVMww1dcPaxp/KCc3dxLVjtxlJ1/WGUY4YfKW8wX+MW
1FgaaQ+dVLKtS4NRIUGR0KtP4J0MOvjWcsAwmlekjpA13otgBB/BgDx1vnmh1cmPrJCIgC5Hvfbi
r/ClIHiXtxBXGop+icol47qFqDwoSG1dK2ZBi6TKMzDJTNvAYVLzDlLEb5UrRzdQc4rXTa8h/mjm
oCCQUQP0haye5L34koXcqAiuZNAalAdbKduSsMj36N1SflLFuwZ9hBXU3flloaWkhMNQABLT6+FW
geOLYkLP3jCClNcVNSSjpZ4DYe+6j3tmVD3D+OFXpUsUDCvn6Mq7/Un98Df4VW6zIK2nW0F+f4dQ
phVpDOiqoonGxBhxdIe49dCWrgvwCvTvytiMO7h1VgDJ1U295uDaC+asBXPcm8fmOCUqQLvxDpga
zPAfh3vl23hJVbtwEFp1akeDTWZlVo6P7vq63Ibb8/aXzM9uzEFQMrgSh7u+teycF4VR70ETEG33
bWPsc13Z5lDun7c5LekX58brLf1mh2cUCCWoFAZcEUIybtwWElYESM4bkKb/wjkLxttNdSnLIw0y
3HVr5m6FZ3WdfkK3wuaFYEffzfADaM5VsDEXzC6tC+qJ40/pB0MNu+h4FwaOaSGWwYvkdV3/FdXH
f+TxeJOT3uQv6UNdvrzUV1/y/wWJqSyzmf85M/2QBvXL97/9v/LL1785SVB+qV+qY/6P13/+M0nV
9H8AiZIlHc4OC2aXidHlZ46qSf/g0WAalkiCSKNoOvn/IgCRdfJQS6NRhrajJFkSv6bKmtr/599l
+R+gcnSJBBXaDo2s8r9JUeW30cXAqimSnRowgFABoPn01keSTnblAo4eO94nF/lHaNyc3k6ccBNc
hB9BYqHct9ahZrCNp/5K3KQOnbSF4ydNZ/rX6fj5G6bQJpI/kC7rU0w4inBBiQQ5XCeq3a2ljVi8
+GsmCR0GYjYFzd6vyLKvEcz+SVOD10EBcyKunlz5kVVjIkY5sqr3nsvQElahJeaypVHMcJ+37aAs
2gFrsMWb9of7MT/0H2Rkzj5wrdiJLdjhzzP0H3+HpJxfvTG9IY5+B+o15ICjpNrqVYMcZrUVnIiK
w5rimcNw5nq4P/LUEwt/GxXe7bYxecSRvUqnHgkHHgLa0rdAfeqK5/P//dmF9S8DKjRGeLeiW/ON
FZD5clHeZY7ScbcgJYs1nO1bbcsckGgHm8Uba3LRd+5zZG+2gQyviPQKsBej2eqMttvdw0jqIHXu
ZN/95AJk/fTx/tRtOWfPmY4Pxeo/1jrbTJ0qlsf4mW7L23pPjdqud92Gjvd/eS/+e1NNeIQslbM6
vXSPv5qoDbStk2mR+8lH/qwZ6e39+9MO9BW6YeiWZIjibEFGLLtpBmqOsyiuEWawhx9UovfVk2KP
O29rXQnlprlEL+Gh+qrt/4LnHBufLZL3IepFpQx9jC19nFId8bYk4dDW+TbemksH79S3O7Y2HZSj
gyDmdJhhiabmeHAP05YGe38ncg8vBrjpop17qE4ZgoKCYRiqMksw+ql2IVSM0IX7eh/b3l19GzhM
yqy1bXtgHBWpbWKc6wjINy2tctqzc7ZnAb7VRbVvIzxUukFpbSftXJtZma2xBaHhpGt3wd5J/zla
6izngMlZY7IHc+p28tNo223UP3EcTkbN4y2d3RlULQrNS1KNIDM4+hqlrnX4zPDyGjX7HaThS675
tpLzr3Pxa12vNFpHzgLaGsGjEbXd4aBsIHHgw1nbck3JfvFmWlqbOgtoWk1FlwbjzzPY2zSl7jyH
Mfl1Zze38m7RPU8ehKO1zc586GcIc6V8M1qUTnkr7erdeACO/tDsFg74qbvH0PF2inKiBove2yMX
AUdl1itmtLqUPqeBzCtc2aYtEA1NgX/JW4MJuMzM+JK5tLay4H9hmDFFL0OQbhd+ytuUnA86FeZE
SVIMXbdM1ZydC8guTVB1LbOTl50z7ottu3Mvs4/wgGwiLvrAdh3pRllwo3frnxmdnQ76t41Kt5OQ
UwY7oTE+B8L4eH5hp01QD5V4isuWPDNRwLJWqRnOw5jvFtwGU1Lj6rwJafpvvIkpr8v4ZWN2+KxG
abwi0VQOXw8SMl8hKHxTbOHr2dYrqvEHZCtA/Ev7xt3W22rJiyZ/PGNemfz56CzqdSHIafp6PtK9
6MQ2gM21+iBvsk28XWJkXNhPZXYYG0mgbONSORB72ACAq2dq8Ze84o/tVGbnLwtbSjvspy0l8T7y
4KuEXn7hk73Lsd9+snn+4EWK0WrTMoYDdF6X+aZYu7fxRbyKHq2DvIpspjE/Ldh8d/VMNuEOnN4W
EmX12XdKNRjLKlWc3CS69ugKOVRd7NaphBsoTCleLObSJx1TUw1Dok5iqur0MY88I9bBuvdkbK+R
zDwkOw/2z0C9666yrbVGvXIbfe9NGrL0/C4Z6rcXVvzulphWrBFXDFE1dEg839qXNCqsUtVMkZvy
8rV0oe8hoEPIIjzo1wu2Tp6CI1uzgx6ZphQi4zytVVxTjQUQx80OwnTTv/yJrX2XZbM0FY5IXqzk
vFC+vF1aLZtlEptcEuE+2DGjmx1IZJz6AnX0FQ3YVexEzPkDmFkt3k+ndlUloCk0i/kR5sy0CSlM
G0mv6VN/KYE/3PA2tBGxtf5EAWpWq/l5MRxbmx34VhkBuCfTi/iy3jCSvVIup1pNu/KfIZtdMZP7
AanahbTpVJQ5NjoLAXGj9xGtA+BHJpXm5tpCSm7BX06dxmMT09+PzoY2KopbW8NP35wye+AZSHnx
0nRXwLQ+GwtR7f2zfvKYo882O4xWg1TmWLGRU4o2kvfWu/4OkCs5NrIO9rBN138pAKiwnIKKxF20
+eOWIn7cML1GmrbNL8Et7s1tsKv4fNAzSvZwA4GHA6f3V91ZOvqnAqyqUk+Z6ig/iznH25tYTFAz
B/TzfMB3cGcwengl7mtH3ZgX4WfwzbfB1/PfdLpn5xfhsc3ZJ/WLFuSGAS493DOLurOcP5dsnzZD
MxWGWHK3eaqk9ODeLBMz6rSZ259mxOU89OQhUH/ZmUU0FB4RyFKwA9j+2lolzp454XVjF49A4+w/
4S2nQqhqShoPeNVgmm8Wrl2dZnAWoY4lHiDwQbPYCX5m2TcV/VauxPOf631iP50ICnemRL2P1+Ds
lEuSp6SFKOt2/xHtDSfeMEUPhcyeQvo6/eCu+9vzBk99OLgfOAbGVKOwZidQiUQl8ELstZt6r5DW
T/4RHhYD9CnfP7YzS+vRqXXHLsfO9ICQdcRfPoC78RyLB67kBAzyeB+a7/nifXsqhz+2O3tXR6bF
oDnFUltTajsDc1WHTKKKie0FsXN+K6XpkpmfNY2ZV1XVLdmy5JmtRgmAcaesMb30dt1VvfsGlhmR
qqXNnO8l/k8JVEMilWqxrL9G1aMwXfqlH/kefewiLhjsCALu8yDqbyqEdlYLa5ofOFWBP1qnKCGR
mTDwMvP/BtUetwxLmaTQ3I62svM31po73AHsvpZXvuMvpaHzE/dq0ZDJjCRZp0o+u8qZPnejcSxk
W7vBU5xxFz+LD9PDVnEGCH8XFvh+L1nfkbXZVR5lLQwjhQUBiYkqaGSipurqOzh8FoL/PO38uSoq
1FC3gzcxp3N49M06UTflGBwcNDGP6CbYEtXkwOUin4Q+652f1NuFLzf3/JnFeWpdgv1v49KjpMqJ
M7fqun3I1gnfDsbODd0ku9x69lJt56S7WPQ7ZdJA+d2TefCgAx6A4tpoi6xGWuictoV1zZOU13Ud
mZhdAXKlhZ4+oGhQQR0CXGZfbeHvcjz9W1e+1nDpki1EZXmeXs5tzr7eoGVyP+YsK9ybB6ysBwey
V9+BJ2abUKQLnxhHZczdlhylWHV74I5Ln/Pksfi17PnnFCI51ceGn5BWO5Q5bFcSbTGZxFU+JUKz
9vNrNYRCHNXFPvgR+83CFkjTQT8ObrMtsGYHpdYkMSnBm9ulDXTgC+DPW/27+ADdt3aQHGD0VEP8
bf5xXDqhCy41vxHbsK4kCzkJTg5Xvo48cG3+lcN5tLeTyx0dzjTXYkIOe2vFd4n3CUAIXGzMAKBr
mHxKoqWguuRO80sXcdhmGC2CgVR1KUpUSlvYTFWhn83cKPpKieywauvWU+P+mxmYjNuOMcSBUOUw
70OuXGkmEse1uNVlhtaDkFctul0RDqn4Bd3IBJo5SPxyn5H988fvZLw82qrp78dbBfN24U8/PR9Q
3P2o5Le9+nzexLvu0NzVZveoxGiSD/c3OK2Pw9rbNVsGTz6ZD6AZtpad7c5bOxkmjxY0+f3Rgowk
hnXWZEGC/yWo2mutT+3YMmzB9RZutqWtmwWu2KuNqu7wsiaEWqweou3YwZQgxdnCWT11YmSJhwbv
e1kmUXi7pALFxLjJ2D+jLjZyyzMuc85v2rvy3vSJjk3MAmIDUXkOXS5EO5T3invVUb76drlDnHSV
7HuHy2UdHoRbKBMeFywvLE6fpQeDWglRFsLK6V5Bb5JvPMe16SPaxlZaZ3Z79SfqGqeiP4mIouoG
9QVDmbmIWmaQ7BvkQOrWPFQU2tsV9Lnr4jY+LL2IX98T8zDLg5hXgG5Snn1tvh25oxYXiIW207e7
mcr6/j4PVrnNBX6gg9GvIC7bwsDGLc6EwXo8MGh6KK+TjWdDL7hc9z+52QrwF5E6sUS96q0nUUUL
xUjAZeliQiz76LofFj7nqWtN1jSZapiFJI4231tGNWtm2aZrZXAAvfAkEBzDyfaMJd1o9nlrJ5dz
ZGx2MAIoJBCxJiWK+uq68B/lrns8b0E66SuGBim0ovKEm+fLUJd4fT+tZyq5jTac+M/TavpterW0
mndlqNdDCA+QpZIoU3mb7V3vD3IU0MCgs5zvg4vooN+mO1ngDOpAvxAi5T38GS2MhcN/Ko6R3mmM
fTJDCEb0rVPIuaYGdY1ZOEeuGa+2hzy90+AWOL+V069/dxIsC4C1pFFP1Ge+p8lNHRiJjPhkAP0+
5Dh6c+8bzAFEj0lACey8tZOXDo+2P8zNNhNi5NKwoAxmM6NrY9PvgGxuULpb/5mywvzVPX05RSSY
TD4ivnvjdHKpMQHLpQPdZb8NegMEaSBBlkByxzwVpFOJyrRiCRe1CJfe+aWe2thj47PvVxRqMCow
J9iBXj2FlfnowXESNeFWSfRrNU+ez5s7ubPH9qYQcBTS5D4VQ2vsJVv6BnbnyjtMBUUgndPWLoN2
3lVQ5ns7S+agOCCaKZiDe1gEQ7wKduOO2t7eFW+V9Z/B55zeUOI1NW/QVvMzH5QJQ8L80Vbk7jkK
AtvsaDkl5db0iGZp/7SwoadSFoUH47/tzcKYmDHvFXvAm+VtvFfvpheQD1BQ/2SsAy5fbQ0d0WHp
XX4qduKrGl1ZEa4rdXbjW2rALTi9P3Khfc5btH9L67CwsJMb+cuGNrvbDVjCohYKJrs5mCyruM8v
CaE2SLNt/iN96kCVbmpu+CUU5Ml05mhx2uxIhDncDaLKG2OK2vFt8wQdB7U3ylNOYTPReo9YzqE8
BJul9/LJT3m04tnZiKTR43/sapBmJEtpCUn+xP/kwxrLXHb18fwOn3x50EW0zAkZKKrz7lNhuDKy
09irnBJZkqsy+WA23daokfdD/2qHv65L9O5U7xbOk10H7M2vXKjnGJ2A1N5ZetaeuksUSo8IjKmm
CS3429iQtUGljDGu3BvfJomv4F7p786veQJCvrtIjm3MLhK/VCGTGYh3xY98z1TNun621tIWtW4H
zhgbjaHdgsWTq1LE6WqWZUNSZ6vq45bhVRpVtnyn/oAdzWHycOtRpGgddwX1xfOfAGUv2ZytUpVH
Bi+nxKMmW1RBCaJxFd6aNgc1eA21cXYPEYp9fqmvjfT5La0cLXU60kfBvZElQY0ENldKUwSbMwXI
fw2u4y722u5Dr6BVYLfhaGxjN1c3GYIB9143cTy3ag2JECogo9QPF5VBT3uAQsLRESOzx7TxHC+Z
dOFhLVgNbYzchmbAlJnATSVk1D7bTPZ3vYTMtgRXli0bEOVXUay+CCHTmGi2I8B0fq0nbhZwuLKh
U+qwUAad5+Z9L6GGoCgjN0vS80AUNtpm6nVAsKmlu5IgkX74r/vFjHOKTK5RfBXJ8Kipvd3gziwV
eRyb8RUtFX6b2lRTiT745jtLZa73LmSBeYGxkPaYxojbzJQvT8OZITenBHdvk8jrqgT1irzR+X1c
MjM7HWZoMh2itzxuGH6S0nyr5jCnw9133sx0C771zLermR0INHuELpSh9a1g8lt3Fc2bSdC+4/mW
BhN9NwMSjeFdnrf6Pti8tTo7D2bbdnXRkUaaGpQmWgxjXb+wsPd3xlsTs+t/1MywK7pp/3SmngQo
VLSvNQrYnbhg6ETkfGtpdufDCIw8txX/fOXzONuENmK9TCSIm6kYD1XRgsWTrqEAzBBRtsTjZwlA
AdOQYjJ6gyIYjXQdJkCYDjUGcs9/pJM7eGRmdt0Lhi7locxHMmSIK+BYgoUWMo2QmWnLOW/qRPbL
Hh7Zkt+e3yL0FTmBC4IGm3mwLiaUXnQpbIGPbRBkWti/dw31KVrQ25bAdTHz+jrtehyOBWjIVbMm
PMJJ4m71tVUYWzNF6M1G/+OHsU2dMVVtWF92y7nMyQNH84vbXFQ1Q5x5ixWWhdlWPrtaJioUI10N
S5jvfUha3d37QmwclFiod1Qx84ULV5784t1Z/2X6tTN3dAu1WVV4pQu7/E9Isr6Wvkb5JtQ/p+UD
WiJTlQRG/1W+BcouQC0FQ5xxWArVJ4+++jrBgYyraMzPZS5WipJ2VOhLGRkS6b5pypsFb5o88+1C
eThONSgFUXvqezMbiZH1uu+p0+NG+JiSVWgOAm5r9wJI8sIhOVleOLY1+55RnEK+RhHAlrXGXwE3
2crMcKL4HHxqFOlrnnQHeGJ2vq9+lqzyVq8l5Pya3A4Ncavqwb4xayeP3QVQ0/sQwQ5o1KKAn2sG
99Tb8yR43lj7zUiqrlcHQSsuCrCSfS4+LOz0dC7f7fSRndll2FlimMfd9KhT6h+wZHVy8M1Iktse
MQDf9J46pBwiGQYQtb7VRPeLC3vhwk84daBkXlscY5GWmjq/weQOYfdJemyCihGE4Sm0kw8wuqzM
S+sO+bs1idNO2Jjmo2JcLn3/U0FyQqkpmjwlPHNIVYYoRhbR0LPHyPNXRZNu4pEMT86CVVVuzy91
cqW3m02SIwGIo17NKP78/VVDq5jC/CqS5LjbBpytsiVEbpaqq6czuCM7s2As1plQ1T12/L1E8hZv
fNtwIP5eqxus3Qqb88s6GfxlyVDo+hqyjv7UW2c1YB+vqaSNJOWtra7Ro8zWADrsYq9fQLy19Jp8
N7D0mizy0QhCjIIit/DWXhi1LYJTrE+4SC+Ta1iJxsugd/IH7y7f+dfCQb/wufEu/AsAMxec6upG
Znx2odHxDggx/xmzyCHVhp6UMFWB0oG+Z4OEF+Xybp9sFl9aJ53014Ln3QBkElCGz9hgdTs8aaDu
GV64LXeQOm60g3Bot/4h3ipLPej3MejtQ2AWg3LRQK1N5CHQlzTuTOIvSXMjtUsB4H0Memtn5j68
QOC+U8j9tRv1ABn/wbzUwRfqr2O9S85z2lmPnjfTqo8u0dFqOu6dfgo3vCBxVkjJhLW6srbZBrnD
petyaRNn0Q1ZCXSt0Dq14ZRfKdZji/JfQhdj4Qi+rym93cNZQm60hQQFLd9quHOvZBTc1vUtopZX
sO3It/FT/MX92NwMF+a9sPASWNzP2WGEFTZU/Ugd7ezH4BiA74IX5JtgtthMwObk68JCJ6ebx1AF
YDN46inUvF7nR5+vyNXU11wFTYZVa4/cFsXaBwU7gYtTJ78qduftyUv2ZhublBqBXDEme9MYGIUV
5E8P2ia1/Y1uI/4u7qacCz7MtbKC9sgpLvzPi5W7pV8x2+Sqq9siLH4mvNOUj6foT+EG7uNvFtOE
gqw/LddapmP3bqeZu51gPCJcbjPPNeJCbf2+5baS/HtYIBFM9J3zu3sqrikWT3Cw1BBJz+FCVAL8
Vg8b0Y5NRDWLjxGyKWUjQ0ekrM9bOvlkUHkqTPeUwv/NgkyrxUbSwMJOSbBAN7N9gRNrHd60q2DC
wvvZD28dO+kiiO1Ep8yiogHkUKGSzVtlZreH2qXVrepnzk4hZRXQzUz2yDheLPnqqQ92bGoW2Vpz
EBrJrUU7QlJH1b6W7lKudvI0vD67uM7JGuczIG3hlyigcPqmXG0Knt7niYQhcsBuPEt3Ct3plCez
stKv4PlZ07G9WUrYJlefu+XxT5glN0yXl3lhjAzQxlpxDc5RWTHah3RM6GqOEuSpLTTVeGvW4hI4
6FQoJ3cDRiorOhWw2YEgIxXcFE56W8++AudeddU2tNIFRz11JFQTGK6F0zASPzvpKuLiYaVz0QrW
t6ZFozz7HEYRGLBo4co4uZojQ7PsZay0uBLkgbptfHCDGHJrJqS8l/PH7rwRc17p0PLRSEIFI2oo
r7Lms9yjTOI9nDdyestMQgiNKQNYwdsbPYPJFXK4khcporhmVWyNCU3gfQ8J1ectnbplKeD/YWnm
e7WuWYEYUcdPJAoLGvyf6E2lYrW2Mn1VRI/nrS2tS5mtqyvUMpzeZu14W5RfRiG3G6jXQnWpIrpk
aBajck8dhdHE55D4XrfAwgJFXo3oj0nt/vySljZw8pej21tLrQgCw6mnl07KbDDAdjQsEcuBplb2
Cvu8taV1TX8/shZ1jUYI4xGtjbfVeCfD/YVMTvuXfPyXU8wyhAKa7yIesdIUt61ZrgdYpORUWnC9
0yfpl5VZXGjGMYp0gZNUuA/Q8cMlSsqKHNn5HVuyMgsKlqAPgiywFiiDbQ0dn1GHX6cQfm8xc/Az
pJpBLjW4QWugRCtaaPMihhY8/dZi5tPDgxGInVpPp7W7f5VwNh4M4zdtzCJCk1ZtwHQB8A0xRabs
kxkho5pYv/dZ1FkkUJM6l4QKK0n2EioxkrlItRm/F27mfRGlFsI20PCwSng2hwTJ1dsQcbVwMRdb
OJbzvmFYCjUkUzhZWSFZDx+3lXgbZNcbZaGOeDJV+BWu55Wlqg5L39Wos0PY91Xz0Ozt+4OVN7tE
sO4NJGqLvP9+3ueW1jYLBs0AHaAVTzHb+oDEiInCggbHalQstUcWTqo6iwc5MgCKOZ1UU80QYZxE
PWj/IPV2fj1LZmYBQavSUh8FroYk+yE0CP9A0y2BwP4tK3NERCHWQwp1nmSLlbFKYSjLVHlVeR/+
ghVa1ZTgIF/QJv6h4+uAonIEBgkHT6twLVr+ipYjlL/awpadLL+pR3ZmPgC8gydVjDyjcjNmqzJ4
Be+/jqQy97vXN+IibP7kVzqyOHOGCGEN3w9whg56SE0P1iJUfG7+l+6gIzMzZxBTJMLbCRLXlLBM
y8jPRlF1Mwzi/W99qHm5C8Frr04mp/MCOh36s5RSV+t//J6RWdZo8rDPhCnR7iapWuuuRsHVyJMl
Z1j4NLr81ukso5HDQqQxFn+U7/K9YlPcXqN6YIjUnH5O+1AN6j/93uJmF4ZEXV/sCiJfkn3vp1Ew
mV6Nke9/z8osb0zK0ejMfLIiyYib1au0dm0jWkJfnN5CjT6IyLuIRsHbLRTzVIlgiGQLlSetf2pq
VGfDb+eXcjIxhQn03zZmZxaiWUNWc2JDFv9o8xsoS1dh/9mt9v5SBWtpNbOzauqlMQYRlgJkB736
s0ciV/YLd/mSkdlJrYh1WTnyZYLsxVJ3ifq9WoIAnLzpfu3Ya7PyKLkWROS1KpPucqEna1gltxPn
e52jzRrdnf82S5ZmJ3VErgAGb3ZMDR9QM08j3YH2AoWlpXfQ5K/vSgtHS5qd1SBAnbUTCQm+4n1X
ff3ZbcyFvt6Cn70WWI52LRJ5EbcGH8YSNmXZbJOecrAOTX6wj+XN+X1bsjU7nqnYxEOXEno07ava
3pTpJ0/eNT7CktnSTP3Szk3+eLQsJDURYkG81k6s/AtvFVv1y4vzq1kyMYsCCKtLYTxljZLe3htj
eGHWysfzJpYcbRYEAnRgLaTVwWVoDH9VT5HSrQfjm6gt5KVLdmYhYKgzz++Hyc9KE9WNjVhf1clD
nD2cX84JvCe1xyN/nkWBPgv8xFAAtnRr5Zv/Pb8cHJRNDsJ1feFuuo/+vXUwd/Gd97BUiVzwvDkv
jeJrMvTCxIZe/6b2V03QrPvsSVKg9TcD5/wqF0LdvPozjGLluh6uF2ef+vH74A6rMVo4tQsfbM5L
AyGvqqNbz6kNzdWIXKNWeSiwXavgu39vNbOLe8zJSRWXuw4ZJsft2o3UI06fL+zZ0veZRYYWaghX
HjhLDUpgaGx5PRB8N7LV9LPkLwEKlz7Q9Pej2JC6g5IIBUuqlX4VojkiofTOgN/Cmhbiw7w6O7Rk
8q6JsyNlmdsBSkqxkP2lV9evE/VuRgrFkrDIyIBNf7yA7NzJrXbXJeP973nBLEBYlV64Qsz5EUZ4
ByHXzhEjK6FxPm9mya1n8cH0+9obMtwgQ1pZRGOxFXcoX7e6sJAoLvjbvN4Th36SMDFEOgIneYCo
McjLvLmujPtazTbnF7XgbvOqT5mbKMHpuFs0IGQlyJvSglEwLxfcbcnMLFdI0RPsrClhFDTEHnMw
FmaxCoWX84tZ+ELvCj9KqNRVPp2dKl9VWbQZBsNWimZVtEst5CVTs5gQwDaZqFOBMRP7NUCjoh7s
2GVOwAwX3G7JG6atPQoIdRppvTcVmor+sw5nmteYVGaeE/Megcvfi6fzElAtKfkwmtjSUGVMAkYp
deVydJdexkubNy35aEmFHwr/Q9p1LUluI9svYgToQPKVpny1N9N6YfT09NB7z6+/B63dVRWKt6CZ
CSmkh4roJIB0SGSeo2Q1xAyJvyH9RpljT5UmJ48FkUikdpxnMHTwLGnMAUV44yhAJRi3iQ0STcG2
LbYa6jK6K4FvoOjodTxfkBrmfqibiHhk1/a2pL6otEHBnqK4CbwWPD2vWw+k3Ap6m2cLsHfd969R
J3BJCcEWlvb29FO4kDj5RYOObThDGZBNjVHZ4HdwihjMUL/z4HIqiTOBspSURjUgydAAi0aILdUg
uERDYP07zeG6TNGFbloU0FCcviglUJ5T1twMcm+7VFH0yh/Rh+Zc9x5LhnYqhVOWpFHTzmf38wgm
LWHHEvUD7Hl2RB6T6eO6rOVT+mdFXCwZKaghMtJi77I3df6wptnT0tKWpkCwKHYI/CXtZFF8LAnq
PjL7CIcUgP5Tnlu7mV/+aCl8BFFjLUFDBCRUU+T5INyc5puyzuwwbAVmtmTNp2vhrEyrfK1KGxwQ
nQB1EcR2hJvZjD7E6wsSieEsqO0aSc5NnE0KOrBiQjiMwU3a0T8Uw5kPSQ1rrJgYXQtR3/ouF3cE
HVXX1yLQM/7xoK6a0AxlbJlPjiZeXgvr59jgNeS/kP7/Lxy5SBD7/cSlkzRrTToxZ1CW9kRvKPlp
agelfry+noVZNQuDQv8zHB53HigZo9JODeKuGd2SNnMGUq6rNquc3PIzG505D5qSb+Z4fkiq7js1
x1Wr+u/l0JYuqE68LACs+IBH7yg+gB1lrQ3lY5nlmGU3n69/qkiNOHcCTmFsPbseqyC5a6LIBg+R
G3aZwMBFYjhPEnZgKu47iFFy4M/qr7kyOqawY07gG/knh0ixBpOgX8bNq+MM0qLaykFD3zhh9T5R
QQFLsCK+77cC67dOQ8iiuPkAUhFclg/gO/8zy9CVc4UdSNCqpYp9AyGdTTwSpI7UoAcvNASCRMvh
3ElMmwgLYXdUPHZKAR6IcYUoddE7ikgM506qZpoCU2deC2yrU/59sNIVKalA2wRmrrOvODHzILVC
adSwa5F8H2Wval64odzZObior1uPSBDnT2gclujcgCDfvwPRdk9AjEU/I1EcFuk1l1kESVToGLLF
eoIR3Labqif2UIPmLPyuN+QPN4/zCEXUJfnEPH6vP4xSDo7Q0O1aGc4/FbSZMiq6a2EfZB9n5xTl
So1hkwQZU9+CBqrw+9UUhqmHMb/a69o836hqVCH3JtKurcNhP6ZaDox+qzxOml7uZT8i+3CQ0LmZ
NKDQDEpMyEohkPLMrgXQqJo5Ydjldt3otWNIJXJ3ZaLrwGB/tAQQd6s3/aGupfwwm21zAIv6sJX6
TtvOcd6u/M6YV40FTuyo9im4Fovw7jf0h8HcoOnVAFIdZ95hCmpPTFDI7jzflQn43/KPQQ9t0oiA
8hcTrBNBnHk3Q1rSAYm9C3ZsdM6kpp3FpijzWVTTEyG8ccdqUWopLkxT0Dpag8Kg9FeSPETpLel+
/sbG/RNg+dfEBMyuFHTPcFEy6O6tQ0vBIl68VrWoS1egojxiSFmlhg4Ia5genuQzjPXNVuyYvWA5
izt3shxOD8yq+88LwpS0bmyhl+HnrH+LgrthFlTcRevhFEGl5ajkKjYuAYLrrNdujWagMn75s+Ph
NCGbTBJY7OKQdpWtgK1Rrg2HZE8ZbkXXJTFvdOXmQDlXXzRAHKt9JkkDJTCI2kcQr6rroMFkg7Up
gWx3XR7z6Nfksd9PQ8uYSWbHDCkob0b5QbUiT6tu1cLw/kwO5/JnrZFHw4IccFxP4TdjnFCQimxQ
RwoWJNpAzt0nSdqHhg6FiNGuN0v3uv7pK49xBK7NFg0ozeufrYtz+XIxFUbHXhEs/WFKbyoldgPz
AZNN7nU5Aj3naXrIEEUdButxTuAbn/TBjkzfNkIRXplIDPeMqTKMUYWlz7n/nvcmuNzBig2M399Y
zD+O9WI2KogqJaAIE1nR2P4EguThvbBEE7iLTuhECn80/kiDYUDaVxV782flT07WfMvB4jl2b9fX
s2hE/0jivXeqysMUs+dys51tTfmmxK0ty2+goBQot0gQdzwSGA/N2cKSfGNyteSlkn+SAURGv9Xs
pJ+sSDl3CxmSlVrucEK6+TyEjxSxtSsqQWa2qGwnQjjfLRekn5oY25bmJqYaU1wHeyeAB/qz0+Gc
dw0WaKVjj7KWeVsXxxxoFE1xP5ov18WIVsN+P/WkQVOaSgAxMqbPalyNK/KZtHT1Z1KYhpxIiSfL
qHUGOJSrd1LymRnrQhLVo0VaxvnqTkr6LGc93VMfObNaOGX1kVd7DeSZ1xcjEsT56gjv8RKZoQC5
HjpDEgEa4g31EtuIRO977IwvwtyJqnG+YEyGOsEMD/Q50p8kEKRWkwhvTrAY3kMDeEqSjAwnU9KX
dvhJpcI1xk3om9vrmybQM56BLpEyvUcvN6wmJY5U915RAYQQ1KvXxVzOzGlg1gYSEwDfACEMYKBz
TVNKgrEgomHc2vHXoaNugmDLMGwYcQspd6LE9HIIiZPH2Q/IXxUap02DuTxVtbUycaTM6Nel0jwk
DQa7wc14mwQorYPZ1g5zzbLrwhDc4C7OkPsG9vuJdTUWYMKsFmsGBptN8+0k3VF0WcmjKM5evl1w
kjgb81Upy+cOkshuPpCfeG9EnHJCV/uRACMtfS0OI4ALPOV76uCiL8ayYb71zCA4+Zzp1ZY2qO0M
IHaykzFF7qS3/YYBMflfVCs5mAwF6iQSyFmglKrh3LEFf/EM3pufQ/VFaNF6GN6LV+FONPHN/uCV
FfJD86aO9jIjgkBt3R8YMHW0ldapEE7/whzPN9LkQnICbvuapEAlsOSXYPRa04TzVwQJ02W7LieF
j8d6XFhBhcX4xym12fyx5sbv8npwdSdZNXtRl9n/IxDzcxhgpwaoy88toe9orJgzBA6OCW44fcM4
23q7d2SnuxPj6C8eFqYrqcU4/i64Dwar0AlaIQDGTlXXzPt9oFUYVYjA4B3eVuZ0F831S5qJeroX
xLKyNtwbAPwtcDycrzJoQdWszlMDDA+Q7e0T8F4CQPt3dETHZKWsaGCHBXkFZ+zTEMoA7vBrN/KL
u7D3d6OfHlM1EJRwF7wXhkYx9seghhnPzvlqQIreEzmvG8Rtf1WMzV1f1Y9pjYmstFkJzPkiuQa9
CGCHMc3GWBZANHIui6ip5mvxWGPnqAl0VXVjgiVRctR1p3yhnqKnwQFCCdhcRJ5kaZmnorlD6+mo
Z8DGAvj5qnsBMpYD9tDYMYC+UjxhQHaXrwsvPYrEXmQQ5wvma/FUjtuqNRiufbZJumJG6U01BEsT
yeB8STuSBs3r0BOpAc85qW3T/Ov6uS3FndNz4wvwkkRoFrDNazx5hUHxtWwZjuVNK+JmK1q4wY/M
DT0aO2AYW8HVFOS7aCcvx5y5reT0tLMaYy6zrwNMn9iI89cBBuuRAZHGdnhPvfhZKHXB1s9WzuUz
4eyDrSmEVAZMxIby1cLG/9b+Fswunro209XfmKTZ3r/5Y+lcdiNnFrqljJ5Jt25nN3TyLTOa/juD
dTDWDIcVbFWHdg3oMBG8w2WPJbfhXFqTTVk6dkw47tgjZMd3so1kIwemhLrWOseZABI+2Q6auISy
2WFyYRjbbqomYxDBUAu38C71fcDUdyjMuQRjoQeG+ph99iAKyqubwIlW1tN1FV9KXM8kcqutK4Oq
RGlrlyG9tNO+XPXfcX11tfrIWFKK7wJ5ohVy3l3KqgQZNFbI0B6k5ABGQGd8NZzes8JjAKROIYyv
SCLnfCMpA8RRA4kMHiRMGT/gkVF/995Ebtp/I3EhyznbU87nhto0Dnn4tadfpzisg3vGttF7Pblt
cYqpg1DgCHaWZTVXdIdP4cKIjr5UQ+rgAOQxwTqhsxU4CdPqhpF+Gj8EAhcdsAZEVlNjUZS/88Rp
VhhS3TCBvfu1sQCJA6r9fxbK1Gd++0OZnIH0eTu1ivIlc3TzAOoKnIIV21yy0uUjO85IoLKLEfRk
mZyFpBhW6ZohaNySJEBBSqw3sKveVbOyi4xJEZ3ioraCZs0wAYcHPH32+8mlStXChiYgRII9EocY
ew0eQHownNmBRUJ33OJVsKUiiZyr73uw86nKl7MlaI7fM58zvjJysv9sqPLwhxK5Q0yTHuPCzZfE
L01lEpNnpjaJdmBHKPRyojVyZ+gjiJImhMTpv6qa3kpfFvnlAyIxqs2iNZ6cI+fn0DiTRV2Ic2Re
B4o6rPtXRmFphEeWM4j29LLphEWtE3mclwuqGBAbyn/0plJ3Ki7I7BSnlQyyPiCiQIFBfrIOwfDY
bdg9SLjJC/4AqGuM/MHEYyZy3XPVpWVuBmklI3RZ6V4mL7L+c47vqsh30c/jJfSoA5Z1jm/SsrHV
+Ha2HiuLiqC4FxKXs4/g9r1pGiPupJLZj3+fHyykhwfmEFEBcjVQO+0Z2XRkbkACltvJShjBRZvA
nYME6P9GiysW36xbeTU/sTpF4hjHYqs73eNvgPoAagf3MbR0guZak/m7RTP7OiBT5hodZ2OyrqZM
25iBLv+6EwTxLC6b6G804Js4J5EHKuDTRx0IqomRbuosl9dqAGwJK1Ybt2lLIngbX8pLzgRyPsIy
BrXMo7hGQYJhNGXqqlh/abM3DKt/gaS+ELPP5HHKOw0jbX0pqV1f22eTQ0EHyS7xY7dCh0JusnzT
JTaiqHvdGX6RVnNhGxx1Kg4QvIm4hnIKG1lmGabWV8oHsm5gbg/BTnuTM0BBr9hbHDpVu35T96Gt
y8+BstIAYqvDR8rxnrSgPZjXGbE19bZSt2PrlvGNqNa4tDOg/lSAFwWKWuCsnZt1oPty242kcks/
sXXyUfh4Kgx+Xt+GpRKKAeAoWYaWGQbQSM+lTIWkhnKC82bJhEI2/yVUzlM4q9j7F3wL7H7Ib/yJ
RD5fqnwjrFKk29CwdhukQOu3PPIt3ICpVszFs+QWADBrgDODohDA93qUtRYEak1B7TsOiTMbanAT
W6UIY3TJ+ekAGAWImgHcxi+jOkkeqGblg6UiCJglMFbnb3NGfJvOXlLeDnNr2qE22EGZClT4EjYR
LgjCZHgfWQfhDmerXaliNCz98nm9y0pD9YZxNYMUcyvQEmYM/JmdSuJ0scXCR0wJYoHPw+QU+T7f
ah4SJIceapDaU1f67FxpHaPGYYtKpEt2QClsFcUvg8h87dLIBqqoM2Tn8TPpoo8iA9BFVa2vL3FR
CgwAcKIysJwIyytOjrAYulJvJLhz2UQxMdBXs7zph8m7LmWpsmFAR/4nhkszTUUKQGqEhKipcQ8j
+RoQRKScbDOZveaFeDkuScm6OCSddA94XFYNzlZmYAtvLYsnevIhXGDJDEDyzqjeYBTcCQ+MPKrW
HIqEkN0jTH9nIVyDMOqdbELBTl+ihDO1PRHNqW1RFQNgV5CvMOaBTnsDOSHzOiAksVXTUY193DJ0
VYEOL3mCU6mcCmetUVvAEYcayWAeo3idqd+vH65IhdiWn6hQAMK2sc0hgUoHeVDQzqYeLdFQ1qLD
Pl0Hl+jgztCAerSu3c6ZV6xGwzDWtW36Bds4bXTBti3qCTrlgBAJgHWAtZ0vqqtivNpFuN1GU6Ws
OqtOvKgvo02t9v12juRwW9N4cq7v5NJZwdTBH8YAm03K/O3JTg5zSCSfIDYHwSpNMdvdiFj8vjB4
eI92IoJ/CA3bIkSig3WBwQGxv5bqQzF186HKpHBVSVRzktnK3LlJ27WhKIc4zQM78Lu7SBtf/XEG
LGjYhbdd3NyZsWq6Spp3nta1N71vqlspmyavneXEBqB5bzdlFTtVNXebSqX+SuujfkLPlB7YIASL
DmMy7/FeikajokJPuA8IgJkaz4AI7Ox6njQ7lw2ApM+NXUrzsJ/boHMLQ4s+paCmXlMR60cHdk9z
tCTBkNTFQeh45QAgLcDZLZTR+V2aKwDHD5FaApMisdP6sQ9q9xePmpPAVZNn1gIdpJAgV/PPEoM7
jRV8/JkIzrXLqa92kwERYVXaeKGyJ/nhuoRLl8atgrOSutP1vO+UEsC75VY+dEfQbuQHkI6xknXs
mbI3g3pB1Kd+maxzYtnxndiJjAbcNBqxssGRwZQFaKTM0T2yAiFS4gRChPcLB8eJ4xw3kD/RDNNg
lUXZ/0RGACpPOBxJyOS26ONOjZNTiiCu00pJUhjnX/pjiVRj3HQD2DFYfXRFNoOt/xAc4MXSEJNO
JXI6kqVE6XXmcVh5lD3X1PW6Vt8tD+9UrmKno23m2zIRJvlLSwVgK+rOOiahDItw7jwewItJurl0
GU2u4jAWqeIoga+RUWakiS0iUFoUiK41LBb0SRiW4eJgTZWomRQIZNGXcQ0lu+yYob4P2GYXyDMi
yG3mqzlHi+ChyyqwHkF0zvOAgSW3rIE5AlafVQ3CeAbV3mwVcVbBTuiKHP7pawDDQgTOeLaRDD05
X42vIHFDeTL3AA8j2sYLxwj2SVD/aYoBLngKGNxzy0vHfFKqSsd4PFama+uxmgUxcKnV5EwEZ9y1
PCpgo8efb9FEsmWo6PkmfpncAjVl3xPo/9Luna6HM+2mbtNB0b60AnBK0P/sSAEFba3btYRKzq9L
AwclLA43Mh3/56wtacdsHPAI/HXpLB4YL0XvJNsKeiFthanuwlkBEZlhzKsg0ULD4PlZGQru8mYd
IfNrU8kugoj6tmVN2YOuq51dZGXgFGU4xvbgD933mo70fhr65A2lS3JIhjl97P0xeW8DX38TbMTF
pzGPapoWyFtB2XTBY5Crozobfztw4uiRjVRnrdl4398xr1M61p1wNy7skRPJ7f1cjXk/63DizB6D
2CklZziGsJTWs3bRR/U4H/+WnTvSqhI0wl9eWSEd/1rAl0UnA+VJOslQ1EEx+ixiEaeHP7C8YdVt
a9RGBVvLLPDMH3CSuGzcyrNRb3OrdKddfFcox/4pdYGpBYfQNffkKfREFaVLg+Ukcq68l6umLzAm
/OVZ1UO2o8jKBzfe5Pe/fJlhohS8VABmSwFePSeKTHNu1QZEKflHoH+qojbBJb1kl2BchUE2COKU
c5PJlaIqJUpLl8zop2u0+8BoBNA9i8kLyCFhj+DTI6CePpeBJmEzzyYD7vPvkGsXic2w/dTduM5u
RXBRFwGe7diJNE7te5+2aqFjRUFbeL2EWwyI50zt+brWMVdyoXQnUriwUPoTBT0U1gR0cevZL4ph
ow/NlvqF8to0QAS5Lm4pmFs6ZlNRAdFQAeLDUIV+naZXQJlnPbJGCTCfbz9Gp31nvgNkvoKQtFS9
OBPHhSQ0wcvRhKZrWO+8UrxyVZe5k9+FTgiGlJX2VnqMTVSrvDyxk+Y1NO6mza83fekEOPBgNQJr
FMFQGnc5nBTkU3irq90+8BplpyLU90gP14NlN70NnjG7LBxRvP+Cxjs/WZC1Ij9DFEEhCgnNubYG
aVMHvWGg8dMGrSDrT2gf0fmIRgnWJHAToCVxxehp/ckVnPGl5kIiZfkhMJbBp8o1uSkoxtdGCsnK
fecRr9jVJmuJuJl3Jmbs7NgmduAOohGfS9XSz8Vy5onOLWXyCcQiuVFs8wWD0M263RjO6FHdQwhF
mVGw1Euvcy6Ss9FOw3SCP0LkpKCdtLkBvYj9h5vJGagfRxUdgGHjBi+To64yL8QE5IqVnpRVu9Yl
bGfkipRHtC72+8k1LWphv3mCdalGZqcpwP1aYeeqSAann0MaNo3aQUYCb9pvS1DCwpeWL39Tapje
v+D7uoyw58fF5VVdSgo1lFBblzbszjRvwaXD/Pe62s4g3RVpx0UlSpdNZn6AfMWTG55uznfRMrM4
aL74wuJshSxmNdX5aM+ltg3J9BbK2NvryvL15n9u8+cSuXPL/SIYSUZKl6Zu51kbcI+61r58RAkh
84ojY0831gCCMPfprkL5W7FZHiPyugsx5Wzd3MkGdJ7mwexRIenkj4BEjhXqKIDT0tMDUQuvSBZ3
pHTSRkOSu9Jt+tauJnWTFN8i/TOSRReOxcPULbzJGCCFV3juu9JHj3wYx9jafE/02C2T90y7kbPB
AQOOe/0cl5JOExyRqF6ibxdceNwOSpUB4I4OUTI/yCuWYjPC+2rbCpPOxVWdCOK2rzSAkGSWEORP
BnkGIEW11bPGP5Sq5q8Daprvaq2IcsHL+AAtNahJQHuP5yDC2UWVRn1e6kPpljW6LOR5o7f0OIyh
4IV/2RpO5HDWoAxFmgbKiMX9Zd0yLrTgoblB56yr3/QHZB5ugEscesud+hjPdvzgv04bkQ+49HJY
qwl+WwNHCeZIboNHPydBZOJOHEV4Je6/1cBDvK4sLHO+sPkTCdy1AbjFltU22M0mMED6amThkXSl
4tI2/IhkjCI3xdy/xmpYedcFL9zLsDT1q+KtM7ioc/cW5XrZY8ysRMNwcZN5SGlW+Y2yEWnLQiLD
thBv7pZOkDkS7hj1PJ/nMEDlQreLFwqWsBxAyixWjE79znxY4oozxyUdlQEjC5AmE4z3/DhQZdQ5
kesCOqplzzNVQpBjRJVtddkvjwojSsCpYBoArDqWbHHZ0jA0o9JRwOGn+nhUyejOdHxocmll5db2
+oktWTt4+sBIxLQRRa7zE8tww22TDhCJ1AB1r2mtayNxwUjvaFK2DqtCUItful+iSgAPhqoJyJ35
gdRKBdQbBlILjFew/FNGhNe2/24WQCiLS7LnEFy+iQRZauDSXeb5W+ml1FHOlr16jdnE6zu5dBc8
XRq/lUkx5pnkKwWKd53H+k6gkrfR2lgrbvYoSscWpaEWCVJudn+4aN1Jpqg2pgSjb40XPAzrcUNu
2UwRuzQNwvC99DaAyqeB6zQBWzYmOc7VBC+dSqfMkOa3imMczHvFwdv5OnPIdgYuBEBr0R4miq9L
BwhORzyeWZpOTIzInEuds6geSwrlZE8DWWDLm+hYe6ZtpTbZCLuLF/zymTQuc6/RNp40PqShQ2CN
pzMPLNMl+rzW7EZorqrcBjSICBt3Ka7jVQpjJLhMo1Bhcq6M+HSu81guUMrKbsqVvzWOIHHDKYqK
B0tniNdPDcjleCW4ZHBD/xBlfEWICl5/iLeji/4AlK60R+uertAlI3ytXnCY6ExCyxdgSgyN8lMy
6GcBE2jno9Y7pzdIoG5qKTwWjQiIauncVKQMMqaZdJR7uHNTY70zCx3nVhrDuhnv4qlzf920cVcn
bEhTNQkQ+s4V0YoiVF8TzPdoazrZaI/EQ3/3YaynQ+xJriZykuzPcfEbL5aMExZvHNTgCY/nuchQ
iEN5U9rMYGxldmZh3B18orJHEE1FDAtLzuRMIOcp9bAAv3CIuB030bYsC8xtT8ldV8iePpc3STK+
lSlaXnXTM/Rqo1rt5IAbV5CcLdzWz8tbnCkUU5D7QD9kVd0O3WzGhjH/+isMXoM3vLgVZhFMMfht
Nlkfh4ZcAtbHFSD1qa9QuoPDTl60nQFjkEBeNxQYjWEDVb9R80GiwjisLap+EeadK1E7KfI8UIN5
bNZSGuFFdY9WvRTHyh4Ex2AnLBVcWuC5SM40OqUgCrq6MGykjZWH6EUH26fJtEsr9HTZ162ExYDz
7YQwTQNNHTIJmfIDTyUFbbNETCBmTY8h8Mz6ztgUyktSGw/XBS2oKyQh+KEYikdHiON2Mg8oOh/h
WPDI8feMJmvMRfnKt1m3XypIpy8dDBMHlCXEIjaswOlJPCTZ2McIfgC2x5iLf1/pkaBldXHvTkRw
BjjWCqbzZ7aiWHMyrV5NpmV3tbmx5N+osmA5mFpU0S/6dUk4371wGtV8khFxWFT1d8medRnTJ2Ot
OootbQtxrsLi9IVmnEjkNrDrQOlUtjC0+YMgL8KI8KflFIdw038KjZolrNdkcTvZyD6prBGyWLd+
tM9X7UY6dluyEcbTS/dxto889KgRR11vsnwveWGpLLhnP9vNgORS/fyNHlC8YTC2SaRguByg6HB+
aAB4LpNM0wpXKX8EBtrdolmg5Yu+wpQtU8V7MJpluBhXSp0aNYkOCYAzSz/KeOvn3wSGyw764nBO
ZHAeHrQQ8lyUkDGu1JWO8ivyf1A7j+vEKb3BJYf+OAZo+pCeotAG3qNIOy4bptlTECabUYSWcesx
uUXSoalVC2hvbuHRY35oD8hmN9X9jCyP3qpH9SZ6bls7gHp2rg+u+QzX59WwBUfTsdhEP9W36xuy
tOenn8PtRxzVpVJJ8CxT8jq26aoFPVQMIsnrUhauy1i1gvI7Mhhw3ZpcPWAaa2OM2KrZPIniyZt4
26LQaT0kjvVXdId4t87xYrsViL28W56L5cw+qdBepzCxDIhgfAQoeojeHgCdOP5hWLG7SvyXcZcf
RZw6S1qGZwZTZVUW7YLcd54GQOMZuPfJEQEhpxzYWtraFtkpQKjsFPSjGIDKu75YZfEokUOAVJiN
YPJZKPD59SjXEP0GJ37K9hOeV9j4VZSAydCeJG9+Ynfd3taPrZePz/IRDRBOtfo3T1wLmT6m7NHz
h0SVvXvyWg6csWqcaqZWta3sAP55ZC6+GvA8ntyN6wK2dRSmN0sbcCqU0+WqaS0y+8g12GmDxBFv
8tExcnJbdmDv6AuylT1mL2qBcl8OL8Gk0daNNyXFsGTKK3cfUVCdd9Cy1s0/epeVFbao7d1Ve92m
a1CQE7uXnWgdjHtTsScbHIbr62e/mI+cfgKn6HnR9lRv8An5IdiUwPdQ1zcAvN47yLYEy11KFKiM
ZiuqsMs4n2SFeaQW5gxRAXmTm/sQpJxKcKPmgkfZJRNi4BCgxwPAAVAHzsONCV4qCPq670ebdPRj
t1BVcLOOH3mdvE9K+m6NXeAJ9pHFZj48nEplKnbyxjRpWVhOeGd2QadAXT+kL01eBA66eoFYmpo3
YAe/0fXuRxVkmJDKEuqGKHPavVS/TZqCy3lkaHanhokdGGAsNeQhc4dYkp1yHoXlHhYqrn0sF5F9
zSjbnH0spve9/K1bF8/6Q+UiirmyZqefopNf9DCnu8N5caKF8Sixio+2zm6CDclc4FGh1+7RemhW
1bb2Jlf9avVjg+4m/kk9Da1woS25unv9pBZt/UQ9OIXPrLK3/BKfIusvRf82aAeAHQg8qrwUPk7X
e5HJYX4gZBtMdv2W7qLJ6Z5blAr3Ppq6Oje7a+9l4OahOeZV1OKzbGX/U38+tUtSSgYzwvqImrtB
ONlTgupohIdqaXN9J5fdl4L3flMhrHmSZZknOl+oTRORHAatdjYrOzVOsq/vUjdbD29t7Ax3o9Mc
AkdLkJzXju8BcUPEwLF4miefwDT95BMA3pMC2BafAGTFbth00XMwvgiWuWgtJzI4h5JoiZmVFWQ0
Xrm1FFu2MdW5lp4hz3dLL7rL962nOvWuZ//F9dtHmTHWBdcsJuXCZkHVgCIOboj0gh1K7XwV+Axw
MBT0hHJhj7NwOmbpWoCKwv9kcAdaV2NNaIFEgCVZzWjnj+3rVOBRC8Be1k2zTtbJfbJu3GobOBku
CuNTNbu/AwPF4uLJd3CnSio80gdgtURcJA7rBk7lh3DFwBJ0J/JXCvrIRAnf8vaixKih0MEmnc4V
SSsNc47A0IFDntDlMf1lFTbrlm2++ba08wEdfCuKvYshA/HpvyI5T0SmSTFkH5ZakUQFwY9xKGTr
3Z9leyzKt8JU90FieKmfzSL3tOgjUNWUCYp0Ot5lzxc7J50W6h3uMt0uuxmAKra3HGCs9q+GN+6q
A1Be3GnTEbv4Zbqur4P9RzAXeIzKUAfk+riodSbg0z76cKWXyHEpMs9Q4J4WXYNO0JiFdkcV98Lz
RWaBEY54dEJNp3kCbpyttw+GmTvXnYNICOcbrGiOBoBtIpqUt3nwRvt1rj5eF7F0WKx6y3poWdMm
p5mBn/R+OeH6XPbqJ6F5aA+atelbY9MOpHGvC1soZEISxuMwjYoLO+HBrmheD6pCC4IBOcMuB3rn
6/Fn2AdvUgqq7jmsjkDofQWzyMEs4hu18N/BYILnDV8WuN3FzPTkS/h+k66eYx/sSoWbboNN4gWJ
bYAbwvFvWcWx88Em9htneSqQO8tKiUJaDNhoDdAz0pOigV9GOKnCjJpz40BLQxuNBTeDqMllBkMz
zGaWj8y11QdLQfEFrUL+tsfNMnDMDdCNVCfFgwbFhUPUyXKhrBCLu/T/gNc5sy8VRZ0yTEW5tPwx
ku9l9SIFn7+qP5wMzsJ7UmBYLQRaJ4kwOCX5wZseZh8dHtpS01wZI+4WXe9MMP857d/Ducpsq+o/
q1QWvERcpGDch3Bm0+fDNLQ9Q1rVf2i1thvn0LbwFN3U3ph0gvAh2lnOlaP/Q5kABgDG+SpxSZG7
BuirARS5ur67IjGc8uREB8BOh81tMY6j+9Sdya1fS79qB+c7xw+IxxWNppSxi8vT64jn9NDsbdzK
BUHoIuByUrgH0lFS26SWsWXy9OLrtV1ZvsCXiSRw2YzSKn6qMJ6KiD41/l/qKOKKFRwHX6uQu14a
UxkqJsXTY6aqtxgu/ilpmWirLiIAt1WcY2qlIk6rAFtFu9keetShyqOf/ZV3xz9SL5Ot9ySZlgeM
gvpMi/0u8wz64sfFqkrergsRnQrnIMxcsjD2Ae0K8CTdUctO5/IPFZgzfWsaJbOaQdI4qhl6Bw3P
UAo7VUW1SdHxc0avox37b5zteaiQvoCYA3N/uSywE5EUzuapUhWVNGK/rPBBS+7CKrFrIIdfPxSB
hvFdO61e1rlRQpOV5iOae3uK1rSInTGX/lAQZ/X1AAavoIKgNC/sSbfAP/u9ljdE0gSCBNvG301z
IllRCQp2t2hau07fKgv3U1MEDSraN/XcYgK1SCZjgpTGvAmyzVyi7C7fFUQE6S5aDecB0G6fSGkL
JahVahOpcoJ+sJNQYJqi1bCvOLF/EmT90BMcTjcG7tw+BV3paeQxM5+ua9tFDnTuz/gHoWhOlKzA
Ox66XDsnaot9PWdQBsOe1Mae6SqzRPBii/uHmiMeoSzceHjPFjd+g6oazmnUACQZK84UgEPQEjUv
Lm7giRj2+8kGYnI8mTt2TCpmBof6vWzQa9Te65qgFiCSwzm43BgGa2aUrfr8UwVlpia/tO3zXIhm
H0Tbxnm4rlXkQmIxOve/VxqKG+CTSntR3s082FlKzNThZNc4D1flJZlnC+5aL+/r7DmNW8/Q8Pyg
IGGrJttI9konYoRZVEHMb+kYwNWBrcAZVJnQyFJYmqoFR3UK7XG8HU3VLqtH3OccqUo211X+8l71
tch/BHK2FUYkbAkj9yY7HYN/ww3Dwa3cDM/W65pBv5UCB7isI/8I5HWxyrou+eLfxmBOOt6VWeso
QDKKqAhCQCSJ08ZmDOShp1iaIWteNj4R+p0CumEIRLAUIkGcOraV7xekRUI3mCgLSZ956tuRcVv2
99cPa1nt/9k6XiHBNprNLEgFeNPsWmJn8k0aiSZ8BKvhY2419RLuKJAS6580bHbg9rXn6Icii56Z
RIK4mItW+EJpDNiXAiVThqPapraP+l4haIJazOz+sSk+5IYVLVKphhx1HNfNLB1pRgQZqmgp/0fa
ty1HqmPBfhER3BGvUFBXl12+u18Id9stIZBA4ip9/cnaJ+LMbM9EO87sx35oqxBiaa1cuTK/3LdD
bNe+VjhqFSxT51jnISj94WPEv4vk3z3Ll/jAIhY7QYqFIhGdHN8edPhdSPjuWb5EhGBqYLeewnxw
In3m8XcKBG6ZoLi2fNfgvX6A/xlg/995/o/7dhFNHSx4mB6QBhXnin4CssoWo7I+/f9GxP4e6L4C
qTZsGR2vl3sIYGMWKlvi37T+JlP55gtNv0QCPkZpE/o4atXy7oyYxqv6DFzwb+qI7/btSxxYJbSo
oBCKQzCjiec0eWSfIXK7qccXVBTln4POn48DkNm/5w6AnmgYKzySszwk7VPae/ng3NCw2fx5nf/s
sP/tBeH2/vtCQxc3vCYtoihGwNX6rg5g7xXsHNm8bk/+X+OM/xPy9P9Cg/dV3at1DalgdIiIOmMC
3E6bBDMkQ/s/Wer+2zJfwgOoE+scXl+YmHQ+1L/W0EWkexjFdw2+P58/7+sQRxh3wicYqdj0AGKG
+Fx7a6b4PzrkmNj/+4vqIBMQYPgMlZ/xcha/wy84q4d/uMj1WP5byjpxNdjERxRSq8h0JTMLZ9dx
+PHnQ/fd4f6SIjihZ+B7gLturt3cg9Gqz55S2Hr51f/k5/VvR+BLZKgHpkLaYaUe3uprmmQTGPdc
g/nc3hnv6Z891pcAwVcVgJWOzRMOQJlhylhzSarz2ozbPy/0zXn7i4n/b28pFpOTsBgH2xiBg4an
Qv3Sz/8TcPKvzftrqOHflongCToLi2WscwhZXfYIq5aJ4s8P881h+Eo3aqvUGRyDSCeCRwtPG0vO
Tcxgw6e/SYH/HL//Y2J1ihdRYzoDieniF22XvACtoxlb6hS8i6WY1+8UIb9b8EvWENOEp/71i03Y
fbuctbTlQu7Z2ufU3P+zTfwSHNZ+UiNGTK72Wxj9XZ+5rjZzeORO/Q838UuAEKmsm6THQrHXHcNu
PA5TUOLQX8Y0LWzYvf/5uf6ceIHo+Pd45GlepQFGCDY0FnkwfXD6+OcFvjt9XwJEM9jO19fUYQTb
KcIkKpfgld9232XD363zJTasC6qv6Jp0UYWXc0iG3zy8+Lb55vV8Exn+koz4t0828WGmMKBnvFEG
tXlS5xGkFSEg/A+X+ZI0TH2L+aIOu1YTuPDZdgsJocyf2f7PL+e/Pw0Gca9DDaA/+n9/+3pUXms1
Nq3iPggO8JxKVygEPv15lf/+av61ypc0YQ6DuVERVnEEuAzmRvhwuJ0SjD5/59Xy3wPCv1b6EhBm
Nc+hbq7bVt8EPehe01iM6ufSPCH52fyzp/oSETDRHdjqeke4MLpR+tT7UR6pM8Mo2J8X+k9rlmsG
CTGX+KpKicnLL0ebjKmAyxSuvXY/2MJd35n8ITcdmrPJFibkuYmK/5tGfocUgRn5X+PDv9b+WjW7
ybTg+oAAo5ZoLp4TiqPetEQ3W8+KJMyNHNbf2raByi1hDcaOMO3zYzV+81JVJLyjke6R6KA/Ox45
iaFmkkFXWN7UaqofxxbRYTMyo10OB18be5mR3io3hDRoVJpQEShChqsA5xjf3aZrVPqDEz6CnMn9
cMtnIu+TgZ4xJk53csYAxKxNNG4xVcpvIGIlVvjVkdjJYAcWjxvPCe6Tmj/HMznC1nLZp5w1Z5b2
Zs2cKf2EB3hS8Doed0GXDoWKKGzCKZ9fwsp0j0K4IIjy1YynxOC58tQocrNOdr/SIbleqDPJV8f2
v52ak1+eT4d9Gs7trmuqswqJLlcrRUbmBFNhy1rlqyZDWvSTH+0b6U33MnHYvbDxUUWRvw10o7KA
6vUCbo7Z9K23FimHksZakWq3QEgrS0isfmMgK1DZSlTK8bfDBb49fgyEo0nfFbMs2XgVvou8dpxI
Zj1rnKqoqIakgnWjft20ohI7Wcnu0JiWb0WvxXYVps2tF00v0VwF2wrM4TwR7T1cOyd/J6OgluXg
EYfnsKaPkmLQV9d7nQYOXmPEKshcJ5D49EKzBaNghm8RpfQwGzfcYs7WlL5BZrCdF55sIwyevGoz
Wr9YGYkzaUavQDdBn1mtmjyu1CnxwdKcxmovFnA2Y0XjI5UwyG5IMGet4N6PKVpELjm3jzhzOBsg
gO5Y3adP4yJ6IN3Bi9tG7bEeUg3pE//aLAZLz6psRFs0W2uTnCSl/KVTTPI8WCZnyHup+jYn2vYH
TjAEv+exN+1CStKNIPW86WATn9UN4+dw6FeVzdShyEPaqgANhuSaIGu0Jma7pFK07GmsMyGi/uCy
GRPT9V8CqQyCE94K+2hQ0D3ciu6UTyHVuTu2Ahgw4ZsV256bCoIYeW28S+s6qFKRvAlLN1CZKusu
rDLC7KOvzS6U8EPolzxia646t+TteDQW8sZzV+D+yAVv75leT4Oj4JhAE8jAJW5OfHXWdTvk48Du
UuwDkie/6ECFMumYt0O1iajcr86MuW8O3k34IK3rF5Ot36oQkJCOg5u5TW/moH1boGPvwKDh4NMA
gL8yr7O37GUNyyrA2GOXRIW3kn7TWCfzZJt7fbS3bpuLvv852/WBwG7UepRmNumPbtB1eWh5n0FC
3ccGRyU8WbaihtZY6mxYLGFE126GISkXTwA8XCmcsaoVB0sACgHLYahEAUew19BglgGaTYGcPvy1
6fNpbW/kOMOjV9xwCBxkqzvj7CeBOcnJvVlUC6tQzNpBPDIj3D/6JvigUfMmwzXvu+UdvI6TVGOe
xPJ96Uk+W62Lbp4PEF3O/HDKem/ZMd5l0apR4jXk1nHTes/sesO8GF/7srV+kjnEew84bzLfl/mi
1bHxJc6rZGVVeVmjcYzS6ZlSf9+u3g4igr9jV/5MHHfvwSVvW4mYZmNnLphseJetHrPaaUvAKJiW
8OUhqpfbYU1uo5YelmQs4oXtGBls1jbODQx1aLY4dF/Hbh6b+JmM7T6ak8eO96cxQkki4eiDyi4L
g/TYVlAvWBZiMhu4Kmtx6Yio8ssm7U5ibqFqAIkfGLlYHucjj9ONiWm9H1IJuc3VBdaxeFBtWrXY
8cq6LraoRWuj9mvvZvFYAFnhBqP3cm6y0DdP8KFOT6BeQpFvkP5WUsAKoTPdxBRtywXrlQq9xq1V
bsHmIMxnYkvHHaqMucttQqYiTvUB44z3yNFAex5Mf/DS8TUidgeBiNsVgGZRtw6Is243ZZX7F/Go
muGoO7d521V3/tDEkExs3oyf7qem+a2rdsbMcNIWc2ztHaylwbB10ideD+qMkyXzVEbVdqjX41wH
94ELD3A493x2A6YZ9Frz3JP9Z+w5wLUa2oNUMG16p9pOTMzF4tpNF+HTr4IjvDjfAR+/zpo3m6hz
hsNiknK2cEOjHlIZvW9pDWGlAbIk3oxJerhnY7qszn0Opz3mbPxrOGlXUToO2pauWpdsDdyntWJb
hHuAJ/1qciZom7GR9Ts8jZelM0jzyoGF3rjOWeK2u4Ss76u3Qj64dufCn8Afh9VrttLwVHlyzDpn
SU5xDPgZ78MzRzvED8ncyM3YXtuKg9/tK/zWugNhdxYwVUjbfeO+a7q8VX7b5q6MYyAf8b0S1aUa
E1JorUpHO4dawuDVJB9I5t+ER3IZqSLohmexQA+Uq9JCmXnjtN5laTAR0443lRwgGF+fHOLeecmY
ZIOfFnwC3hpJvd5VndxLy3Y92A+jU5145bKsH8LXzlf7qfcOCRobkDFHr21c92haqheRsnQzR/yc
9FWQKbl62SChZWBmfRDdij0BK2TwixGPCtkwBg97L0MWslmCGHFzzPzeuXNtXzAa5ERiZGron+RY
3cfNjEMmIYilPFskXYC7GVrQWRzzLcDpZRPiRI+eW2pDEe9di4w/uIum8MAb8sjnat7w9iMO2zKh
8hmMt8fKrw4T1KTzSqyfPKp+uVYfR1E9OirE3E6L72X0Z5qtjD6sPL3rYeIrqHqvk+RjxXtBtH9G
P0lndh63XYf3rNYkeOxS6FLLKJMWh2lspZ83HF+CGgfgE/O4ickgC1UN5TiyAlLT2HNchpD/O2Fq
O3OVN2RDE+qjq7owEyw6zPUC+149uNmo3KyPu+ioZnLSrb9ThDzZeXoRM39FlfLDYip6w7hGomae
54BtqSbo2cDWkcx0zFi9vkMfrojlAOp34A/Z4k3nqhtzFXl5TPuTR6cdXFkhEO/TnRcO4UahTBOB
+GT9h3L8MvDonjIFDgHNoCfIDgELN9f7zbPJQde4sRXyas87OxRp6ShkCSXZPNC4aIlmWQ1C+GZa
yLafqqOk7VEmv1KB2yJCMorO6SsNxXEScs7oqH8qIQuh6vgVQWI36inIMTl8DmmwXMMwLZe6JQXy
3/VsSdJlIfYn18zPJ4/v6p6XfpI8zIx0uNmWOcfP3zE9I9qYzUp0oQQtxSzQaAg3UrIf06D3bIp3
tQsNu4HVGFkMonLt7Gb067KxfpcvTnRufPbce+sz6/SPxKgtWofkEBDOUGpGxw4yYLtGRk+9cQ5M
Qlk78k8BsOrEdh/W1q/14l28yfnhSD5kUcBVVs9VsgExtYzAKltTlvu233XC7FbpFtzVu9gn8E1r
7kFFOrk02S6ye0y4uY3hGgqJOJjLBMmjCsD79mkECY0aur+s3pOQXeMXBLpaE2ImEb1pdxEnGHIe
RBjvJ6DbrB4hO16NZaX7I8agX6ZxKTvXOaoalOfERbsn+iE7jcxxMMtplsAoVcOXXR1Ee5Mi0QrJ
WJgeMgUeBlMMRoDQq56h6jg8h9SL8zCcw1JPNaKp9Y5u30HHJ0jLxu+2E6GoDyB1ZTz8hnS5q+cW
Z3F+73EeyiEM6x02BIIBncVgSKokg0NTY+6RFhZLEz7rnuFLCbyXvkveDa8+ndTuYSAG/UEd5P1g
3+pKPS/W3Q7EAot02jxeG5anqfysQmk3tfTTTdJAtjsYnjyjPuPAlJwDHWcu5hbH1J6SYHXzKRhv
uq591OPVZCgAQutg3ydn2ddCfyhUTI2BzjgPQCHtKuxAVZ0jB4OHnigsZ4ekJTeT7dpslhDxr4N5
k6TibRgwUVUz0WWN5/9S4qqZP4IrpRmiQ0qGzGu93TD4F6dNTu4SY2bXDR44B999EX4O95GLrYOf
ampRQK84QE0AW3MQuuNFDlk78DfTh4fUG3aAsCX0UvsLuExbRyCsJ+0FJlK/gV6VSNrXvErnfidT
U5We4qhFZHwjUhRlLoFUpEbzL8Nzn2WrIBLYGyhZ8nAXj4ApK31JVbr1wrbHbTR0NwNCKdPNjtGh
y2TswR2P3yJ3iDdTMv3GyPhn27KHIF23btfusLP3rPO9cxPyU8+XwvC4EL1TOOs0Zcgth0zr6dZY
YTaTpx4YSW9Dr7Yl4IktFPeiXYzSbcOW5RxoWNvUzL2FTAm0HpxhF/jkjaUKSR76lplZkCe4Lts4
jtmOPYfAQKJOmAryT4R7T6GKkLQY5zYSy2c0uroIVrlrElpKUh+dvq9eGB/IybO+s+36uJCG7kdN
n1NE+L0zIc9GZdHkvMVmTaO6xq0J7J0J7G9otufjHDwvsjmuMZJ3tzUpKAFAP2cHdmdz2tHN3HWX
3hkuYSNkPvNHJB/38+R+hrX/GWihcyuCG+4PBybYE5xJ0k3gTuGeRoG+B+NyDypRCREYmhuNVFZ0
NCk8M+07mGHExuzmtL/3ido6TJ3auN0t1KLjsKLwtF1SBM7EymVBObCK1wA/bOeLJvhERLldTAjM
Yq72JmzjbG4mmYcB4KB1jLfOLPexAD4969LT02ulhi0NyLCXvdgOg4HNI0eThimSmxZySahE0MON
z5w6j0vjvDSselim6kVV05yBxsmyhPJtgGLTumnBGnKp5oWdESlhUhmye+4gvgC6QJ7p2K2u08ti
hM0ZtFI2QBUx5tsPn5VLfix6+DlEHPA56vMbwVi8Ab1W5z3GAyZbLZnsurd0ZFut4+2s2hc/nIvV
h2m2jg4GynjMgwODiXYGNQ1u5OTiazdPxg6zNS38P1hJ4q5MzKNS8gbmG2EfZLOL6UTybiGUUQ+I
hQBm7moODVSJxr+rgDPJHNk76kr/YAdzHyXIhuZoyBeJdgyL7aY3FwqPsFb8dHWEFvEA5oP7EE0X
aw9dF20l/lJsy2SC45mJgaVLvDizcSZkGO1j3L9NeKhg7y/rQYY6B7UshytxLnxZ+ISLDYGZdL0+
03anRjfv9N2qljGrhjU37GP2oBGg4qe5E1m1XgeqHvi8bvr0NdJw1I2RLakirZYna/i+4wBnuCmb
ato6zVYbctteyxtzge9LNievtQPoybxLCcHZvkOleCGK5vB/WYezxm+nzU+j/SKYEDLDCDiYzGjn
F4xU5dVtR/Iq88b2zmPDq08wTxyi1DA6vOjEyWC18uSDuSp6D1kpMaVN3GIO6aEnZyPjIHdrDF8R
kxMskcOOD7Lt/W5B73NsLlC5O4HLPZzjKj72KFRxJLFJGeXQNCeYYB6mHHJfG5AL81rfRsvjwkCR
BGV2faNdKQV77I3MjBL7FoOSjjgPgOTnHuXxlGRRvBRkiJ+0+tWNTT4RPFFCX4Zx2mqFonseIAJ8
WpQEoHTjO2/4x8TTksD+x/T5WJ2D8Yd09kta52F1W5MfKERrWML0ht2tyYQ6Q7N9NYrMXSf0NHgi
M5gRJ88GuGc2CDu8uJ54dCUD8uch8F6BCW+t71Euj7kZU+eWVsttNTblCiKewwV0mGt+W+HwS+8O
UzbVnTIxaERkvOm9cJ/GU0bBFwYzMGI4qZiDtVOwjRN777pHZj4NftwyDNt5heihC7VjZbZywYCl
fifs11jhMyCk8KHQ67Swmq39DPNlm6mDXTMf7wS5FWt6g/L4pWllyajIeeM9Vk1yGoBzLORQjYhC
IYAqZCAqSZ5raKYDAtVPKWEvddxlYFHmKv6hYpsbX5xtxe4p0SeeNgWmk565ay6LjX/PfnULZZmi
tiHc3Xy2bFTgnRN3KtsAY/MuqJ2eYi9yAK1p8nEaK099dJ1/DsITlSYbKK4i9OJEJivGkRwCbFUY
eg6wvBYGk/7tBoY9PJ2OQyQPg2l/Wp7KbGjZzxWwzGiBDikIsr5C3XdL0/kxArYWsYOS0ZaMNsxY
xzNsDfDeJm+qH+uofl8t1Ia1yyqWnBCB88Crp1MqYeKDWqZHebRiEi0dqsMYrMdmwaRKbHCbNLLo
bYNIQMtZ9b8a22zX7rXi4UOVLOfGBSAjxG+IzGUaKrgrwc8MgddlQE0eqNdnnGq8Lqe+S+rm0XjL
A9ThMkMxmyu9J53KB+2ML6QFtXuF+XZXgXYmiHkZTH0LYaklU9jMBmYkIx9+RA7SmtinP52p+xgR
FWHSi44zIMS45W94a5/R7GE4RCLLGO5oQ3/JxaLzABmgjIBihMnyBsk7rtqJ4F6doE3nkJ8+/wh9
p5yN89RIkHY6AVyGjTEKSmThHv5M1kr9LJdXb/odiNpDTc/ugqh6TSdk6Sx4Qs0Ld1PvTsYE1L8O
ydwNUOPfQE5vZ+92WT/m0DmxZngKACAk3o/OX56VVDdLn3ww/WHW52lda4S4+rJq77lpEDR99ps1
AFvTGR0a+ETlon1c0/tYmjdwPWjWTNHt5CVwjfwVmP4xhqhltozAtJ3V45nuIbDUvRCdIhxP8f1o
m1uVph8puYMX9yetPJqvEcSEPWDaSfvcA+ui4wTM1/fhCDfqB+mqcwA5lyGettGIP5k64Qcf+zt8
QEfgY3nY/oZ5Y5vFsn/iE+rWqWtBFUTyPfBHO8iH1KnuncncJ0CeXOTRIUHsjhJAfUlKH3wcFJgC
35kVySlsOA9LqvOu8YDHwPNT9YeB86PfzJ8+QX1VkwwC97kGRgqcNDn3wOTqqdlMEIEPTZrVtnu1
HZH4ghkQRAHBtYncKtj4RGbNYQhHQYKoLhgi+umC4JbNtrqViF8UlIzZbpnn5SZ2i3qw55U6t7Vl
j2m6fgqGW5P67caMMJWN00dIHdz3TP9qKxB4qgW5q6rwEWHz7LP0yc6p0SjovXmnQnHhBCNtdKx/
91N0QF+yQ4xENQ+kEN9I6H/wKrq3YfPoRXeD+B2ZZTOKndsjFC4UZUfPoswzvKRoPJuQPIeSJMhX
5BPu/Tzpjq2ATggYYDjXajk25C4FSG69BWkKgxoua0SuKQqyiD9XFQScUFCEHiQX6nWzmvSTTLoc
Av/Wj8RWTG6BvGRrEMpkDUtR5pVN770wH56v+BntivwkBv6IFK0FrqO5zFuebjmGZfyGfXYOqEdZ
ZQBuA8aFBa4HGRHho6aYgzmnbHi3c/UzHvwfgAK37Yjj3AqIzfL5APMXijIVF+TS0pt28MqW1fBM
jjSSV3Y3clBlKjjebOsoLWU9b5OUlQM0CjOg9fukoyVZ4jJJyWE04razUTZadUM4L3WHAUNrNiS1
d2sfXZRG014wF+7IAPideOeH4ZOLGjDjcbNrNczoiTPfTbHcB4yjlNGPbORvjultpqIFXjSUYXJP
4QKNvWPb8YMNlsts1kMv3Cv2vb45IUeFjtfijvEDlfbkRcER6547hYbuSpynljYQWjPIYNHGW5E+
dU3z4NV+c9CpOHsDhQaEM259yctAkLPD1QEXzI6M5NAOmK+Lp0t3/b9qRAIog+RX02E+nNLx0sxs
wjjxEpziqNmOo1/2V7aCE5WLG5ZIcUo3gLaLxXzlxG9Z1/yy7hjlbQ+LIoJu8DFMBkBSTe0P23r2
u1uiACk4/lJnkvG3WHRAL0L3Mg+9d3TA+inbUbAcwBzS8FisRy7XNccYd5qbfv7ZsmA4rcH8gyBX
LltD33qqAGKiK4SZlEGU6yQBIXqi20XduAIVRieyb2parAuyAbvUdw5RouChYSX1m2UbVtTsqzmt
s9HEDqS77S9lwzBPabxmZlRDlhhSbyvrS5TQA8KhBp5CBxPcokFW3ULktdrhJhwuC4kvBG2rfQWK
494HiLjXUT3u0HX38nTUMepEpKR+N+3hfwFxeYSuNaPQCco70n6IMR02cVTd0gBlrGPsdoRl2LGO
UW9D3EfdKms+lh5dy2hZn8H/u+JxkZ/7QbvAE7vtSlPP83mah6fkWji1BNSIVbHlhgJNKb3QgT0I
rkWoyq0HiuYsooUYMhHIbiNbOD4FxJmeFg5Mu0mQJUEEYq/npq+yyBBMLlEhznHnhwUESq/dF2rl
mbRRd1yY2x/9nrDcAqcvgBLzDXrGuO30dfQXgfSCtmF800Hx88O0ur5bAor8UA7IRhlpl8zz2U9N
iF9Q10AGuIsxgMHExVaQWR1SpouxRwyQLgsLIuFOTBE/AxmIE23Cp9nIe8WnGy9qwPP08OcCPg1b
eMOvn8vMzC8HVK8tnknejnwRu64bpw0lVztkx0L7oK3tjayhbIkLWpbUEysSAAJDbx8VdDwBe0GD
qOZ38bpAU0BUuL05pBTOpHLIC+Q6cENWfj8vhe6H4HEKJQ6hhai9x7oOUQdfzshTt8AMHXQPkEY+
+Iz6F8NV/A4NSL2v2jYBFAyzYDQl3niQqkNEzXBL0jHdqtoXB1+mI4L2IusSSlf+XU+a81oFPxmU
vcs6kiRD1SUzmQRo/KHID9pxQiKGthlwpOVuwvuCXG18FYjprVdKFpOC4B4t/BCAj18xXIV9NaDa
Gu67hVeHBGYlp36elmt3tjvW/iI3dUjIzTih6CEJD1DvzjIXU+/CCzKg4Q1Fx/BnGypdTMnya4ZB
WsbTeEBtsbSQ4qGvliuedWwC3gqIZ9PCr7LgVnwkoxu/kjQlRxO47X1YA1s06CsfDY552QORfOmj
VO/ctXmpEzAINvh4KmD1nSSHdJhetNe6gHlX0W4aNGajIsIZQHOkWu90XaXbOLWgMwfWu5sb1hZg
NgwPuvL9PbG83TE7aIE2e4iCfZTt+iohE/3mEmjTNjOSalpjrG6N6ITqY/TREgwqyNGDX957iItN
O/0wFPQHD7BZMZsQGeba38FH071xW32RkXvsQlzqbgMBu2XWmXTm9rH1qks8ggY/Vg98XV5x2MGs
XPiuYn4LWQWZN4zt/BkVO1fXScsRbfweH3pGWfoEZz+k4RRoRxIXPcoXQ5qNJ6e7ydIzs1odlLjy
45DmTsjt+LSe8VcOnee/eKt3IKOPjlWDW2fmIthN3lAdZ7d6gwTts1ZDl1PSPUGvAB1eTo91Uh81
WTgGGOtdM/svtrKFDNVOcfi2AHLxHKeQFiYxfjdEGW8oYh2Z9csyOgfCW3w8nneaJxiHSl/hs9XL
HrYPQH9G94Ce4e2i0PKnAfgLJMTiXLlQ81kTXbQRHgBR7m10AuxiDUOcpK/Xk+OxF+GidELrY0pS
g37bWJ1E3DgXFs0YFF9Ri0mQJKTsMdPQKH88U7R5tyKKtZNRF/fJRBsFX14EAqeHggW1yatqB7l1
63g6NCvUo9IW138FO4elMe/etJ6EmA9U0B8OoMyWQ4cHLXMPolPLdJpn94bR+4CZo+s91oheC+l/
OHP6YmtExX6MnnRnL2k634xqPPbIBp3+UtcGTc/oNYGOVkrR249kGbJXzyGlaXS54DUfJMo3mbqn
JU7KfoQRSgQpFU/l7XIKULEN6EUTA9EcdGTBjnCeJ59t0c7acNueWjrkMiW3Vvi3mPrSWTD5ZtM0
+mZ0f/Vhw7OpfujmUG7Wa/SAY8fO8a+G30nR8N8pXjzaaWERIvajCbphk91O/bJxfChZdEDxWbUl
/bPSdDM4EDtDTm2QT3thDaELsqvhXMRA9MB08p4DZdtBjMPPKCFD4QYaLbY5/VwJf/BEAyEDWNAn
WhS1bzC44bWFwAUjVavQEZpLqzh849wacl+SvETJ6+RpP4Mqw96I9jVg7B1kATjeVbjzmo+JvyaA
s+U5tOCqcGKeUZBCGS9La5QIkL3z1xHUhCTc8P9D2pcsyY0ry/7QoxlJcMKWY2bWPKu0oZVKEud5
5tc/h/qcFgvFm+ijXrR6I1MkwEAgEOHhPkq+MmNgdh5smX5JtGe8lq9XUpzyEQ08S3JCc3wuu2Ty
mq7Dc8l6TmroW6dZ5hVLfWw6DA53gA+T/GUZx+9GqBwjok6Qvr5Y0D7D9OcpN3GFQXXPVxXUNamB
Ghm5rvLIAb/5fTuik0qLA83NH5X+LiHSpDWmV5AK41A6JZjz0GiHnB7a4fPylkvmfRP2qzNPT0Me
ogsAmIkS3VhV7ZAcHZgyvbfSaL0YSJtfKhneDEkjQbgG5cyrRW4CXU3e0af7MeuQql4TVAunutDs
TJcuUUP/LgNW5/TY9cOKrqsZTdRp5am5CCPZ8vMoHfzRRImja+WvytrdVEmIfEVZ0ZWuJdTyV2CF
8EZ3ZAltzTULx6PUEpwTlOL0LvmaqsolEExel5k+3tO4GcL2apmn+a4pABikxaPRzwjW3b0aqwmA
Bs2lNjStEykEraH6vUoL9OaBAcbg1Q2e/5ItZfQybOXWxtX0YpUstI+vdWkcFhXN+yibQLcz98kt
ivjGo9pH0xsAaOODEU/PVYxHTaIbAPUAAnOc5H5Ajbk10W0HHNesMSM5rKBLswo4eIlD3vYo2433
oVJdAyI1ndoCusk9ehksLV/18gG9F9SQlAktawn5pl1Go/a9q+6Gyjx2OhgnlyIGfKf/Umq9r6eo
TVdaoLfa9KIZffVeRHiQlE18l5VUc+naSxYegrN1anXc+nIyXscm3qHZapzIjAAfVrcqnn+IXip8
Ed4vtzXKYKBY9xqEzbHKcryvYpq+5sXUHmJadJdErVQHWI3LPqqf03hJLhKqP6plkaKsYiLtHDpb
TvPioFWGiqKOCup5cAa7mtKimA0oe1Amkr+GBK3LKbCK8HmoYvMBL+3ZL7Mm85NU/2rIaA1EiZ54
ZqSilVnR2C3VQnPCxhq9GI3SzJbNhThjDj0sDPijp0OQLoCCx0C8MmfUJqwG0INSyvxFHfUrvPFA
zZEYyGuAH0MOvdwOLbTDrOpypMZDnYbXWT91ttWNb3LYJVdDP9+uIfqwZWI+qFK93MQqQCFrieZ3
QkzAJIDSQqtm8BY1epkM6oVF7yMifsf7cvXzcHyOqISyYfpeKXnrlTmKqRMAXDZmMr/mk2U5JlIy
T5PiEgV+NN+KwboD3IaimhE2tjbPF02pXabr5KtJUvgak9OQlLQFIqoASEcyPAAc3ZYm3yFAAziu
nIItKkGRo9WGGcXoWnemdIDAVdI+qnJ+N9LxLdISr9YACVUzUDPnoexNawRhrAKB1tKHx3GMsbwR
ctZaIbVupbW3ihIedbq0flXokR/h4EDAOXlLMIxr61Jk+kqC90NPQoC3usFwAN9/ksvlWzeZ1wVd
vlU1HfGs1KCgMuBMj4Uq2/FSUntGUcIu9N4M2s6E5HeV4oXX46IATuJFLnAxV3L7NZ7jpyGFeYr2
mQfm8dNoIF3stSm7G/S6symQgzaQmiOwM+TNKvG27Nj0z2pcW11/p5ZScxWlJnX6FnUAGQkz/vIb
EHhf0wFiRLOmHVLduhjr9gFiYblTqWAL0K3lAli8I5CqF2SqjsVQXJIyudTybsT4hdV4q1Jl3jqi
Gtp2+pVCMcKLF96XKoZ2KEQ0OpylsgOADHgqRX+d+/oRD9SfYGzqkQRTFIf67/NUV/VFMXalkro0
NSN0eXKyWOgSJOGAcmAZ66ve3PeVBLn0e1lCfRdYD2RXpvwDDJpqFzv/Lw+RuQ6poaHVSspbXVvu
x2X8KtdoyGvEeJzBfn+TSc0dOKCfkbDJXqGi7VRAmwLF/dy6RnM/A9yyiS+rQrogUEuz1ZVJeRF6
xfgtIqlmRdHSCZFfu0nd33YR8Dw1eg8InsM3OdcKO4k6RNA6/TbT8AL7i45oopziak4cNO++dzE6
gHLXEy9C8dmJzHZ6NcOyRgKc11HlwGMR3M7DoXcx6xtEMgeNX8es+mtoZtJeV5XYevummX8ytLCx
weHio6glRVgOGJmpNceEVK6FtKqabuPk+fxidqHxG0McNF6fsyqdJBiSUczOimdAiOy5vkhEA5wi
Oxww3qJdXHQ17MzdF0k/Aq8YTNkbdFW98+thUPRPo6+b9XCg+LkpsjYHENslRu91QDbixCboxkwB
isMVGM3Ao/Av/YEtfTORESKB0dYhxgAsAUSEyoh6cQecVVcezq9N5HjcqMwip2GsE6wtHuRX4GKP
hdRfxdr4J1Owmy3kBmYYk45ZLDBDE/RU0CXUMqBs+h+pJTtpOwus/ZoxO/fFuOGCQgG3hZomUEYH
LTNe5euhQ1WLjsRr8Owwe0BhSI6Cat737tomlxYgU4LfcN45VZkbxR0HVUurGc6ZoxJB41d1vo71
x6lSBHb2ZhkMCKhqBMz4FJx7nKfkc6fhcSm7c/SU6xZQFSLmqN1RDdCFEuhuy1AL4en8TGuMZ72T
VjD9Rofxprpa8EiHBBFU2RdILWU/06C8Ek37fqbuw4CIqYBInGigrJd5upUFXZW1yEEiiOcQdGoh
F4Ja1LH3GHNf91K8nD8He9u4tcYdOOxwUi2Yxv1FKmnmiqeFItlsFl95p9ya4I5aZ0mKXqOWgJlp
xdccoF8LGxg9iJ8UPvNSgWPsOeDWHHfkKsPoUSvo8HRNQYwpr54B7a8Em9hL5R8ESEhAUpBugQvF
4ocxK2WF7GtOV7eI7+JBwQujcanyTaluDes+KcML0JYIVrd7xJnWHgFpsAqJLPLR73vAOIue6Csk
8GRIenY26Kc92Yd08EHEhrwX/7emuHsGpWRMvOj4cCYUXRS8+Ow2w3teJaj6K6MCpD+4uDE1YtYQ
FhSpAn36jBoWyGTOFBzwz3uLPLdqVAsaeC19qmPgiZFqprKOXhBxzx+BT8vkLPE7GpeSrkQdePsD
4EwgEzz58UE+iBhrdxcEbzF0RcHn451lbcK4IxIWlFOMOCdd9aaX5NWKMsgFF1Vwfk3MyT+cObYm
ExBbKH6BNJ4PIkYH/btsBPAyUW8U+oobYW5fFIrmAa6DqvfPW/sURDhrbOmbWzuW57RtMsBYS5o8
WRbGq7UCHNbnjXy6sTkjXBgZM7UpMHexuPr0pWNDKNFFE8cCX1BFS+GiRzwkAAc2KJMDKKDcmAMe
q354lVxbkxveWfpFfmyPmpe6aIRdFkDA4P1fg+8vPTDx8My3BBFG9HO4C10dM6XVkES4TWV8pXh7
dGkk2NfP7EofN5afChySyFK1KMOSg+FZ8+YD+t9OdVzcyGGi4CKSAYFrUi7l7xRovjbLMrt4GKbA
oFoASo2orsiHvoo8SR0DzLYJqG+Yb5w5DpR7AkjrMnd1k2OJKK8CTacDQIXHopklD2jbAo06hnfn
vXU3qDAxTyJDYUzlFVFpM2mA1CgsqLRHTIYFAK35qjCofM4W2Mfb2OFOBR1UQwJaYQb1dvPGPt47
eoXvwG84kZAC99f8+Kdt3BjjDgfm5ZYalcMZqUl/CYjAcF+ZTu5KXm9PLhqVLkAXnRtetIEoeArX
yR2EJTaLBCPUM5IIoFcfSx/PYR/gSBcTCI4uoIjbPxK/F8onlxMp1ly24KMoIUDlgUC0rYD0XwdN
utJrr2KBeyoCb9G4MzHXaLHNGuzJQX7sL5vrKVABtvA6IKf90MXU5jvAZSgdTTftVX6lCNa7G2WQ
Q1syNRQoBbHQu4nfGAIKTVNClBnAw1LI602Nuvn587Bngv3zGHomv5SYPpoAb8VSdUm9AFEGwdAe
7ZC2vfkDE0AHQAoGTOmqwX7CZhXmUqFlNoPHbzSzI4YYLTvWVBGj6K5r4DyD6R7pF9RYeEe06qaD
Jhwc70RtA0o/a+eMCCw4AS1OXf2DSoK7fHfriAyyPQMDHsTgTh1djUTOLUDOI6XyumH29eH1D3YO
mrKQbWLj9hqXAWG2BL1nCgvzAFleFUesOp63sBeA0Vj92wL3bVC3Bhq9xfFVAQnMMHRWYnJVfUen
wJMzU7Bhe5nC1hjnzoUOaKmRNovbNOllVZbvcWv9BEJGqFvD9oWPhxYUaqF2Ct3DT3pLcr/WETWw
bwv0tTSIGrfUlzwmJB45wHugsyUSDvtMQIV4vzXJbSRKwnTAcNDyS93B9AtMaRiQL+9tjdrsQRWm
jlT5wvDLAtC5lXJbagLFE4YRvl9mtONBS/v80CXd/D6M63iZYGzwdcIHPqGvVQT5oOaocUtAbicD
TV/Oe9JeGr3dAC7XrPIJMHEtha8SIBrMfsEcSPRaqORH3mDg8byxz6+tX9utYTZDo7jIDS4wd2gp
S5omza5F4kNjdKciICXQSMO3KoydMCLAanhTrLIO0eG87d1jz0Ae/zHN5SzTmgGglBPc7CBncC19
xIx3i0Js7/47O/zhX/UqKzHM7ErLYF6GyOM9qZpaURVg/6z8Xg7nuPMMWAbYEvD8uVT82PAyL/aZ
KEkTBxjocCdhHUDZSzQhXv33BnI+C6aaBRVZXKqdh0G6YPaLe8Vmmft0Kz/0nuwymYDBKQNRhrsb
fzaGORctM4wfjQxqk3QLkMtAbTaA944i5xQ5CIu5m/sOBHtajhQabBJVFOhLfVf28v9cj2X+D4kz
GcIuFspSXJVtBBsB8HwRIpzm0/5Bzx/IImC+3D3QGxPcEVtb9ASjZoLYvQqgxvSjzq8LPcaEkijJ
YgfmUwzbGOIOVJcuZioRDJFowfRc+1UA/iJb+ck0tyOh6q9oVdypMrMeVCUaXvsKrZarGJ00Zb2D
okJ5GNf68fwJ3s9JNivjzhbtCr0tK6ys84g/P2ZepcHPPfQkcSOYICfJAyKwKVofd7jiFdLluWHh
OEtfo+42AYZzaV7DXPTRdsPGZmncWRpKVIF0xHzXuFr99hHvNhd9RWCLIPXROhLkogR7KfIS7lRN
hEZE0bCXrQuWD6YObbjSV7z+babrY7rnzbEvc84nudxuTPt2lnO4iVm9WiagUgCQnbfwWQSUO8Jc
woo2uLQU8i+374+Jt8rgorjUl5/QMvcWX0bX92jJiR1jzt4VlS9EnskzbMmZvNTUhHH0G/T7+LVz
mORq50I+ZfVARCA8d/+HRcQqlVi6qfFlNjOXq6mRELG0IDokqPx6llv/VCAQg6Z+BY8RRfvdpyl0
7qkGkW+iAZD9MQ7HYxmSxNTZq5j4pct06qiD2YGjdqDuLHiq7WckG2vcWa/A4aSMxjC70BkLA/0Q
Hl80u7zuA5Gq1+4J3xjiTngYaikmNZH64Cp7q3RcX6B1OE0SBlwUTfuTt9vGGHfMK500uDZhLLIK
J2QHTxVdZfueYSmWgvl09FV4Jt8ZOLeyZyeb9SESDGM68wHwSnAhe+bP0iuD5U9KltbGIhdL0DAv
sxTKc8BpvCTjI8WfIirD3VxjY4ILIKFiRJpiYFHh8NbiWS1NkC9G+1kQRHbjlKWruqrqGlX5PLgH
SB8CoAj3TEkYGY2K/C2JIC7b22ageIPkJv6fheKNUe7CDtthkFRgWvHUzr9Xp9gtHM0G0e4rphCF
xS3RCrlTPPURxs9i4GXDOg2URr9ZaCgif2Pf+1O03yyIO7vNGhEzDw0AfBswjUQ1VEPX2mU8Fxif
98fBeBJ8tt0zDNFWAOpVyzRUblEhAdMuuGZYYgAI59XoRofcLyqHQbPB1Yb8Z7lsMZ11I/L8/d38
bZhbKe3yom5XuCXaG46U/8ii1BesbfeipuiTghpLRY+Du9dmraV61WFtMyp0+uV60GUnulx81gnT
wd73eN7e7kGjOvQOFNMAJodbEdiVotqIYQ7kd9a1ZiymXcxVe6BDTYJ/Z4qLvJNRYiK4wcMFMtcL
sF+14qmhFjQRyEHOWyK7b6TNqri4C62SZggV8BqVup4cZCBzj5MxyNdatSanwcgx1t0rj/Jg4CtO
RnKaMCFuJ0uVHUBf9CaFU389NepTtkb36dpQmyyVcV22IISY6g6V6KIG85GUynYzGJqjl6YSAHPw
DLBrBoQjoMyVpUuO0YNLiSrJe7JI8VHLMAObVs2PPtUKLwbntrvMqnyKawVcWNmg4PMOsuAVsvN5
WZsfZT1cXkTjK7AhFMuNtcjgsEp9GY7mK3iLbqZSFegr/yqlciHggx0ups0tJjhjwEoxDHgg4Kpq
vL/U2Zv76k2yO1xJ0aX6Ojqyvzym9+biVPSmSy+ZlnbiC7W7dz7/h1/DxYdETtfKsCIWYRcQFzjd
U33TPIFhwXCtBwxAYb73hMGwh+hmfe1EGg57idMH69yRWksMV8hhjcrDRclEPU6FIx+LI8hSTgBE
OuddXWiNO1VFu8SGqmKt6RF4ZZAP+YmDEV3bOjRAoDsie6Kt5U4W5ghXo6hj3JiD4sFrk2AtQ7+R
MEiaTVCxHhu3iEDKJVjlbqEOwRClKiaM/qu/uSkKpEQFgfxfj9z8tvDGw3t2VH3tEAk39Ffuzrmy
QWXQ0bEYrMi8jkAB/s+GZHi79C6qn+QUXuF/XnRSj9IT2FbM2AFjll88QnbWr0DsENmi19POof3w
C7grAMiMpsnmHL/AQMhQQJLRdeXqZNUkiJO7taTfa/0kMNDoNUbdVqy184ygfMREd+E1kPSdXt/N
0V38EKX/+G4ih7tYcBns+BEkX1VAIWRNN1SZO6ITZuzWqUfmpRfgmgwtKb6UZKl6zvOmBfMlHBpz
irMSeqDlHUVFO5Fx7oRmqd4W4YJK1vq+eIaTeP0F0v/6ZrUlT/fAxwcyJTw8jNBJHv7o424Wzp3X
PtMwZdSivNX2p1p/yuRbvX0SnJa9/IgqOCtoGxGVEs6GNlpaRFnhhGk2Y0jdHdTJVQ7Umx2oBoDk
BjMQuuYMjFIOlBuOqK7O9u/TEdrY54KEtcQhpulQe6VKcado1W0Pxrnza9xdIh6maE8gEcTz9OPr
tMtXPV8KFFB6TJ5lWdDIGERls6aCF9xntBzqDHRjiFsL4kMqpzFSCdahHcMnExU2AzAvozvUhas4
OoSaht4W3mF7eeDWLvfIoj2oCPQSiTu5oTfJQTmwV0IDKg4IMZeOyCv3UvitNXZiNvEVPdoJgBuK
FF6ZHlvQpNhxV1jgQCSoXdaRb+a9aGP3TTLxNbQbNdPkFlhOlbUUA5wkzv3RBeQLguLxQ+H09vhz
cg2/uWSllNgT7iwLLZ+8k/w2zK3VkgA8MNlaOw9BJgc35zE5UWfA9OoBRIiopYguzd1iFUWbEGg6
gpjNp2GgHSrHXIXJOLyqj7V/rBzqyINtZ8cSTRA7clJPfFfvlgaAJDUMgsqAApD9x6/alS14YShe
mlPyQpqjEWAA8tQfxhTEU6+sSNYGotLYr7fXp93d2OQurzApVpJbeAxqQRiARPoKQ1zGbf0Cqqqg
9oGEcVqPnsrIHoPMHy4aMES7ZmqL7hfR2vkSncQYkhtAuNz4CPqsE/FrX7lgydHoLXCyYDicD0hs
XZ/XbcqQibcAjeHxPyQeiJnl/4HblX5/aAFtVQ8iM/vxSPtth8u0a2rlXVzjmxaLzUA4pQ+aitR7
B2O13wfUlS7rQBQdmJ+cWxt3WYOVoDAHTKO7OMav2eTnTfp1sTonweiEK4O1Q89EVzTrwJwzyV3R
5kpaqRgb9vnCoDpVTuEMfo16oOiuYhfFOUP8RQIaBrUd8ACmIyoIXarcpKB0jhdVJKEs2kTuImlB
4DSvUJlwpdgEs95gz7nuyhnIOOJycjBdM9g9qbzzXrl/DHRCTUC2FAOBFsvfBPZeTZW6ZWVyBDtX
Q6oTP9D7xPkLpmxgMFb0Htn9cBuD3H5afdlPloQPp1TUem0HKHxjwhL0q4oJEh4lKsD3l9H6CF2C
1JsXab1Wq7n5+S+XzW22JZd4t6dID/5adu5iLjt0EwkQQMVhRdHif8eDs0Rhs3DuPtOrVi1kdjBZ
hR7Dj6lvAT4DtM4FyLT+QRlxx3EhiEFME9EdDKu/7pzNl6W1WUzgFEeN47JWWkCVL3S/Cyx3dDIa
mKAqWH+W15VbB6LQumfYQHKJApWFugI/CtEZkjmRTkfvKDcnzMnNL1Wt+mami5R0dzIEE/0OgJEs
U4GgFue7+ZJgZrdUJhcaOg7a3vaKKjCI5p06/JKCqOm8z+wtC7BGXUYp3TJNHkyJygwp6ZBMYNwe
MK97uepu2I3eeSM7QcDcGuEiKfZtmSt9AqywzkGEvfaG260WSBUKSPbISai7rFbVhZN/3u5umWBr
mNtLtVmh5oBBcHhnfAuB9UP90rkyEOHxaRK2/4TW2F5vfBOyhVpY/2WtuC59YG9Pq8Mek/U/ya7Y
pnEh/MOmcoc910HmQ/pfa5uemTXN7dzBxfAHeuD0KEog976hJWNuhqBIAFfhMpw1Kut8TtrJtRQS
lM3NIH0foTq6ZmB4N6HuUYtQZnsAVYwp/23R4uAKHcnKttNmZMVE+07l2Ee7zCl6UEVQGdVJUKvV
zrJKX8phPVg1uI5DXTmEYxnMECQxcM0AYHOBYuetOZsPf+BYGBGhwP9TpvzC5SOSUiXFKIEfC5U/
0Jy6xR3irLNYwez1Th2I7pedNAv4fw0WQeECgBr7OBvPSlMwTNIQz1n5lBzWQ3tYfMMXx7g9QNoH
O9xHLlpwE8wggcMFEj9GhyGoniQHCiWPKA1gWdJR2Bbaiz+blRncR45LHbx2KiwCrw4WOVaHcbIJ
vQzEPyDW8ydwibt/kP1sl8k3wEaTgJMo0yZXDzPw89XZtTpYR22oCkF03Yvl29VxbkKYwlpMK+Rz
dQWGGnLVDPVFFw4XMp0gxFfruSji7R7T355icKGWSi1IFw14iqbbGOhkaKnqpHoYZzow6ibZHnww
FNjrj+w1EyILRcvlwi2QK8bQKNjXtanW70li0OtuljUv66mG6f2weFvrahXs8f7ZwFSDhYqFafAZ
wZzo2pxXyAikeDSvI0zunwYC5KQZmculZRgvZAQzc0kLwCo1i34TRAK2oXwYtvB2/q95LgFaK7mO
CkueUClZwB0HPAvGjjBQ4uToQaNqIS5+s108Z5ELBskqUa1kte+yAFNGs4ALUoQzEZng4oC0RnUP
okM8D/rZzkBujtgT/LuN45+qUB/RpqLBMsC74CRgcF3aJ6JGbrhEDoZGHHD0HvN6CGbcMlByOcoG
qIil1/O/YnehABFYGvDYOuZCPwZW6A9AdamE8/RS5zekA6OMllv2nxjRAbxDyQ4jrlwUkPuuGJm0
qJtN2a0MxsAyrgUdr72atonJsL9tcOcefF4xyLcQaVhzmEmQdeuIolJug0PW7r3QZi2nUcK48o3Z
nhZRM1zdjTsb+9zRL9sIakOtwTKtxbOeFQh1HTBj7lXXhjP7oDssMM4CsYdjdqs7kLU/9YjuJMhu
Ic/QQ6pI+MLdqz592BEuGwvjfMpkGbveeYo/fa3upfaoegwBtoKRcQjy1asAAivfRbfL3uvzg2XO
qSytN8eJ4qnwq1FvgDL0Zoyvc0y5sOrIVNfOP5gd2r1IUf5m2QFVZN6TM9mIc7OGJ6fH6FBgwmWG
QEPrsXzkr1Lt/ToFYOBtJ0H83c/TqK6pFloaAE5xn36qQ6PQTfCVkh4PzFsL43Mq+mI6OvmGsyIt
TZorTbuPdERIX3XF187uhqOhQ2Q2Yw06ai4GgxlMkcMJ1YyR2ggkxXWMUY7Yl49gWweJtBSgryFS
995z+K1NLgqPams2OoMQ5KB3HyBlkA4/pK63FVCeJOBCbZ7OB5Hd1wXE+BS0AUG5Rfl7DiLIUQk+
OZQ1T6ufHFjxdg3IiRVRxYjXvZscJvD6xPsezSruAmggN4QiKup6OtgiTAq+ETqrX5ex/pLkoL6v
l0Yk2rj/ERWKuSXM6OMPLhMEzVcLkhqYZKik6r5zopOOmg0N2mvU/oNVEPl3v9/GHIdUNrWlVZZf
MFsCIrwuc0hi2HiGQjHnta5nh1al4BrY67GCEYaoALmYugLk1cfLpp5R/yrwinJX8pTpnReV801s
9I40xlBSGr5M/TOjGJPDGwW0e2mXXDRV+zxAIKr5pQV1F4V5EIPoRipO7frlvH/t3YQbzAS//WHT
mNgRXMfrYh7m9EggQfLvLHA7voI0fi4YPkFrfVNLIKhHBDu8FwO3a+A2OIYydBYTZgGiUDEDz83g
iFQEVdpdz/mNLiHcVZsrSR3qObLcYRiDuBoOdAEx3wB5l6S+rqGRCY7PH+e3TrQwLsRqaItBPQ0L
M+eXtXuIALiZ0+fzNkTLYr9h88YcQq0qCbORzI+Vogd5XR3a6lnOtMtYvZhCQ5AAihyOuyVXOQW3
SYWMJbKk1ounNL8ymsUSYXTYN+ez5a1PcHdDUaQQqGNel0Epyk6vWrcebc0Ba6pjoFpYAYGugQUk
vCCOficFuVdfofHnnt9b0VrZ3m/2NjSapmt19v0M3BAoeuVCLgmRi3ARGzjiNTJiQFR65XaFZCgm
c0bBARaY4AdpVyNqoK2LVbRQickf+/o9yQT9UXUH8vIBRsR9rtoarNrAXDIEO+3qGezz3fOKziS0
cL5MQRGAcgy8fZ7m1tmB3LHkJhF+rP2b6PcB17iv1YwGKSIWRoCFQTfYY1dRDpXEgH5tjtYFoPUi
/9i/3Dcmua+nzos8g0gM1eUrxWepMuh5XVY8BCzXEyWo7GSdORI6d9NaUD+T6hQV5p502YUE3dw7
iIGbYC0FGxQey6KAue/9xNJkkGUoaOJ99P4F5NURSHDR1I/15KbKieVWVpf458/YXo8QrvO3GX68
yVgz05AS1AtR+uhB4R/dQ8LLKQJwNq5AQ35LhoABF8SNwv/j6/22zN1s0jhHVU5R37auIIXaHgF0
RMu1TI//rBq4NzbwYaXcPZeZTdgUM7B25MYK5KvoJN+YQeRoB3GxYedWsGQFmCU0JJBb8zh7WhgS
EKA95qHNTHJX2ntJcSBS+B4bY2xbw/TeNuNXwZfcqakADQvNa6qDFEo2uRtWI2VtNRL4cMGD8Nyi
nrK+WOgqqV+kACLHT8LTt7vIjT3mwJvwPNJc66UZ3bveHdEuxAz4eLuA3dhLgvmU3veOfGDgE/DS
1tOVaDRjL+RhtcCZAI+MYqHBXYQlUuwRKszItW0wpF2Ox+FuuOqupOvyJfRBdHiaPQC774eHFu17
RQET8v+eNn34AVzMJVMrGaMhIaFR7ybA163rqnsRfFIWU7iY88EGF1OJXEPQucQWawGqoU5ywpRj
QDxxDXvnkvpgiAs2igyNmoUiOyssHYJJ6lC50DdZjrSElsy/W5TJBdICKS0dU5zD/DIMpmA+9Cca
1CfUsARv7H0H/dtFTC7ADDLEx1pCJ3dphvR2DMFn4YDGKk1tDAWox7al69M6SFYEodJM1Pncqy1t
t9Tkwk0Xtw1Gv+Gg6VH6Mj9OwXBVXY0XkCEKhi/xffc4XxsveWA8aSKCrJ2b44NlLhBAtkIBBz4C
wTgu3anrKfC9dSx6yu+6DBBKMkGwAQ0XdwCHcoZKIsoTrpEtwEWuKgRiFYOCoHwerwUus5Pf4G1L
0cPWMDFKVe6sleO05tD5Y1eFAkK49YDRKPnBDFS0rP9s+zbGuENHTTxDKwiaujnEDqzkRz5VAsfc
37rfy+FOW1JM0gzhvMk1w7daurBW0KE+CLaMuden0PF7FfzLVA3DDHS02LL/UM65sRs9KWDggebI
VSV43O163MYYd9JUOS2RfWLL5EzxqGVAT0s0Y7iTfm1dgHDHqVSVDMkl1gM266slg3xc2161M4i1
w8fzW8ec6dzOccfHiKaBmjkWA8GJ41jnR61KLtCQKmyIYhwT0h3P29tLwQCOMADB1RQ2WcO5Q90q
xCi6X59q8uLaBos+83EG4kwbp3xT3fWHGGi4h77bmuUTWmDQcnmdwOrVaH72pjrJBWg8QGDhdG5+
PXogrT7hg7rjFQ0qTEzZNBgDMRfWXiH0w8/gfCcFmYxm5HiCMUdVldotlCPVnok7H6hjBqv8FYPO
RegxioR/gHvc/dq/N59vM5jQMYRIccLmPxRymVrohRPvv+iYurpYBiQY5LFXrkBogin5XBAL9t5N
FkhnUIQGchggd87dgARKY9RDkIB3I3RCp7iyHrLB6Cwk/vMC54N+eQTJJdQTCA1I1UAXvs4ML9bb
NdDlpXiLoWMmYm3dPW6bX8Uld9WSFnP8K0TNuoskAKTVkFAArTOkBM67/16BD4AFlC8VkBkic+U2
AGNWkr62QF/mlxgrOHRf83fkcffQpwXvExi2XN2ZG2CZZXCFu9KRCI7fbjDemOdWaqmxEZcE5kH1
GxSQdKXt+s2gguyc/SufgsrGCvsVm2Q5V6ZOj3MkPWPY2+sM/mnv/DaKlsFdxznEDZRiAWQQGLAe
Wm6gFyfZkwlWfUH+tr8SE/hkzMGaFj/rnQ/z2EGeBs+MJb8Ioc7a1Lqo6Msi3qfdAm+jgbIvQ3xz
u7WQuK5XE1V71pYZgvFAgu74D9o/zLXO2eE2TcWEUhm1/V+PCOsna7yE3xNEneZRRZdLOImw+5E2
6+LymHacIAoxoVqPaODSbLyZqvkCQ/xP531hN/HdmOEyGGUoMB0Ys5mO9rEDKbCkAUO+HIb+QCMg
QzpD4BL7nwuJGcUcKvosXEYvtUYVomTInik9mP4YfehwbIPucH5Z+xcl0i+i45oEjIiLFJiFiRoF
kjZIA7vT4sDX/cYZQaTmqu+saFDdiBn/9tf22yYXHmSIGycVJHGQq+G/0bAza/Gg6mxPxeKUmOZI
mNxymLqCte6mvJu1ckdAz80OYnW/jsACYq0E93LmKCeQhV2I9nU31m9McacADBLQ7FR1FHul7hRF
k6+E/QtUpE+YdxVl8vsn7vd2ciegICPYYTPUryFGeM2oRTJUJyHyArqwfzKrsn/gfpvjTgIacolF
2Ukwu5NVvy1aYnfjD8Gn2l0Tri4AT4EIBQHGx9guYex8rHWsaQRQ29d95TEFBxoETCZf85Mv/6DW
uuscG4ucc6Cb24b1CqdkxQ/lssMYXg5agPhCPYiGNH4VAD/FyI0tzjvK3IgrKDfgej52wGdmASMg
mI69+HjvPlk2lnjfUNQGMmSwpAXGSbLT98jLgKODnCYU44XkHsKFcb4xrIU0hjqGinR78thcj+n1
HotbuiDDYP/QuR1kIWZz92tqNJYyqDvdLq9vm1AboGiyeE0a3mZJfajixE/asBLE5N1r+vdm8m2H
aK1LMzY1EFqajdfPA9TO3877/W5kZCSDoBoHLxw//GoOupkvKi7PCIBTXzFjSNgkJHvt6sHApE4s
x6tnYcwls0ElaXwzGyJECu4e781P4HY2lFJMSKo43kX6ouoPVXiVF4Kn7V6ZGgzg/12myUPYaa01
0L6BDdZhH67ZWZv85tjahR8JCT/03Vi8sca9hqxxyGWSI7vSCivxJlMLgzTK1aA2eusLKs2Q/qkL
qv6IDYg7StXcFY6S5hrUiAsd+juj7hfznN5otb5CUz4z7qYBFTyFYFBVt6Adyrrsft4BT5hB0cvV
QrV0iy4H3KXuTcWHGE8LHsXFCIZSStw8TRU3geaoG2qA7EOkMHKNlcjBuurxtVqYDzEUS/1pygpI
4+WVK0OS2ZniDnLEuokJwaxD91CFkFJWdzUEg1qKn7D28Y+0mb/VXdyfyo6QBC8sGoIlwQSHVpRh
UoA0Pfit9fX/k3ZlO3LjyvKLBEii1lcttfe+uNsvwthta993ff0Nts9xq9icoo/vwwADNOAsUslk
MjMyYoRVNYIQEvB7CAJyGQruWb4HQfGQIH5Tpvfzs5lrTTtoVESur6yDbrc7aUoOOh79l88K/5ED
xON/7TB3RKCWshUU8CL5oKseduZkO1/pAHV4kK5jcB1A+/lGAazfwT79wY3BrSSv7DM3BiTIqsYI
EIPMzux+VmUfbapRUiFuZGhHbWmaXdMag2ehbHRfL6C4b/pGNNXELYmCdggZIgYcLdViIm6Ra708
zYC7lRFkaOCh1Qm0hC6l4TIrPH1BbgGIepT/sPIb4wYZ3fYPHvy8aKygpYaXpoJ3P2FiRiSVUgvB
SbSBHpaX9hmF4X13o+wiL3gjswfS7xNkyzu3w9wzSNYEfsB97a+ss2HZiLXYrBd09Wg00VxIMx0j
sNDkJ2mbY8RREjTyebfA2hwTTqIwUMlCm89kuc7Mu2y+u+zX/7IeHVoMmK3WZZm5syXoiabQMKTZ
QbwrIgfNZsAng5sYXbwSr/VExMPEO7DIs34bZH0oAP1pKmFFMzBrqn6N4mkFLR7BsujPZq/stRXG
SdrABnfhCCvWlXYY7ykD9bI13nRkCMZmecKoiNds9L3hX7bLj/4fUYLJtYDszcbZQDQywZgOur/s
ECr9KWwqAacg7wzIq2jAfDXwvGpV1SIakfGh0zOn6g+Jpu3L8B9JkncZ5AYvr4v/clsZZL7a0o0N
tL3wmpnemYpkcGcFXrgtflJ6RsnD1MmTqF/Pc5T1GplPWNpBUEGUGLSJ5FGvvvTpKZS/CZbFz/x/
fy9WN0BqS7UFRJ5G9f6ZTkoNX2xX3yb3VAih/yJqaPFO82pJ7NzwNC2kDmssKcrqo55KLlqj7uUl
CXaNRdtZk2JMaQXPyKLCa5QAcp8gM0gigaPzmvFITjGZQ5V+DM2kv2OVE0dKLKEXDuAtjYMqmsfh
oTiWe4otrneXl8SbzzmzxZwqgCjKOKbzOfS1pP18hzMnDoT2/PCNNlN1KKcKtpEbF1HMNPEi1GiZ
jHH4yRjTqg9g8xcus/DCA7nvnHIvn/4El8m1R+f2Mc5hE0Vni6hpCMaXjqBTTIdYgwNYlI7VUUPN
Ptk14PdVBe94bnxcmWPSGUlXOyjhoZw56ZVv54oLVicnVr5jiN6pa8X7iy+4Xh3jLUauDsvc4Jah
qHTDTTYY8oz0LSVPphyo4UM1CFWouCnb2ijjNuARGSCG+Z+rmnJOdIpb1w4UsFr7eTrmh2gDNhpc
eXtaK4yN2OuFvss78evfwATqwTIHCLPjNxjGBg8DxwBHlWBvRZ+S8VQtiEZw/cEEhXGEi1M/z37h
ZZsOyu/eDxOpqZntrJ2YZ5b+w5/u2JUPMQFaV9IFggwwnBHcpoaKse/INSMFcJHKbfPaG2KB1wpO
CSDa51FnBik1hFdxSuiprG4BOt3Jt9/LfXSkh0Skuig0x2RfTQlSZ4t+veSUP4e7AlWheHS7A00i
qi15TUX3Ed2yf99SQ1bP11fKUWgtAcaqMMG2XMdR5PbBw2ACfgTSQ0o6G9etN5RH2zhq5c0E5d8/
G7bicby904j8CkcGS9kEnFyhSy3yp9ZPr5dTajg6NCHdeKdjEBO51D12Ap0dSNfNfnuqH2vwc0V3
7THciPrGl08QsPnnW6IodWEW1L3D4b7BrJmmizp4IgtMcGpIrwyJhFeNEgbztm/IcaziTjCqJDLC
BCNIv0gk7AHQCZryqbXam0ozUlEooO5xyX2YaJM0S1IE4fulHF+HO4r2JfcoB/vD1R88xETWmMCj
6xMhQY8vo23JBrC42u129cvigsoHEAVldASBjghWx8SbIMHwdxnA3uiCQ2h4n61qv1O4aOdq3/6A
FZke7wvbyUIrxwSMwWWK7YSUbAV4Y7CfC9Qz5U3pZV9FRXxunerjqgCY4NzRi6KpITOP5VEWFA2j
TNmxcCBxjq514ere/28z33/NKn9bjKyrpQj5TYNixrCn+RvNN8o98f8k3xCF0ve/r+yltWnWaovV
0fwGNSk/NNxq14EeKAcGqN8Fi8BdBNc/KCzO9zMjJdrCBWIpeK0kcAAhmOYjmvIbyqJTY0weOI37
HHREuFGcsXRGTH9bLlRJgD0WYS1pCLnkSUyIyew57ceZhlP5Rk2+J+YxxqyL4JPyQwwoE9FZQzXX
Zk7/mCZxtFAYCkRFwFSe9QeIqPq02lmgapcOv+6Kv0Jx4674qArROLH6tDagPVOaAm9jVK4MRRFQ
P1EgMITcaQlBzIbC38wPezROrOzlZkDCesKxBGewM9Vvfb9r08e/2swPI4z3VENtQP8PRmTQSc3Q
lMu3++/JM0TmnelJDOah4f+zg3yYYxzElmIASzL6xAEe2YnibFdKKGSl4R10y4WqsHxP+bDGXEZL
RPKsi3AZUZ47k5wkjBegFQuuO4wqNon3S5dA+KYSmWUcdFKTKkwo68HoUoAz2YV3FgDO1TPlWYg3
81H0GOZHnY9iExvBJwmqAUv3HnVQh/+ebeKteaX7BoYj1Z0auKJkheuaqoouOrjfwMLEXInzHOpd
WKIDBsl7sqnl4hQV1e1gTb132T9Fhpi7MJ6bYp4oiCPKlKu4gWgGsXdFQvzLZrjPfOVjQWy5M077
vFVidOy17XDqMYqybOu96qQbMZCM6x2qDoYjRBMZZKznx9qUBrlVM1Qu+np2gAwHWknk+AITrDsQ
a+wmJUYVKx/QSIYAeewk4SxoOHGP8sc62Hs8K5oqh1AYfCAZFSdQg9SJo04rnFBHCwS0XcY/go/E
TYxUFGJQpwDYhPW6oi9mLTf+M0MKYUG8ioJHepd31/QuF82Q8h8HK3vMlwrtStaB/0awuknvq9uK
OM0eWkhe6o6JZ73V3+n5yjcRpjkPgTtv5ePwNF2px2IrSmP4e/175ax7tnOgLEmAe7Um1rxXzUL1
onZO30g5YB6sLyMRpxM/onysnWV3VLRMTaMEFcMOz6HkjSKOwh8UcRS8dO68A93G33xc6BliuF03
oZvG3K5Nq1eWlKNSU2WusdU3SwE9kHhb2s5ME/sUqieibIX7sF+ZZC7YcajMxcBR8QbDaiCuEt1m
ANWCbWi4M5qydttO2klhIppj5SJJlZVdenxXF3uWpCGKYLCrOy8ooasOGB3c/GpybF+5WygVMw6t
N+6Eyo7caLoyTP++Mtz2fW0ZM8J2Of7TyOjmBNt5fBN8SF4Hb7065tLVs0o2AloD07bWgXahG1/B
msQwKy4weG2JuWfjHlKV6Dzj+5XQw4lwGmfbS/Xe1wvZD7rSmTp0LsvkcdRQyM+/2KADgq6Zn5jg
zMOwdaCh/xNt2kx3MBoF+eDGHTGhE7ylxHYv7wo3IhPMO0EXUkFuw3zyQQNxWBLScnX1qqGdqaF3
d9kC/8SuTDAfN1wsy0TLmp5YOmH/Kzr+quR2tGgk+M50cz9lcpT9yMCVi5DMmCPKoIWKink8O55+
aEWeu0u9vOQjLrVumoyTHta+YIU03l4yyXhW38xl3RbvxZr62XzRns0v4cG8H3JnxKBKfvteHfs6
7uS7cifUfeVePqv1ss6mtHILkZhfxXnzBU+7Q/cFUINNCdZ0FMmSv/qeoIRQVQiQU86P88M6SxpA
YToCovJd/UkRaM2OItCUDFOjfyKnRT/Yp91d2WNyugRAujkMMCdWLjdzdSrl264SdHn5b/+VDeZG
betGLXOCNb3z0EOPOMadYjiU5TX0yi+X/YX/Mv6wxqZBPZkUqzDxtpkyV3novPdY228jz/b1xclf
rMfGX/zg+Ct9wBcUzlZxnWb1C5haxxzkY5iCCOK9o2O+GK6y++U0wzMlkhM7DfdKWxlkbtFk0o0h
oWP+uqN/H+Eqx+4me2i+zK/kqnoenqv70tO+SJ7yln+7vNs89wF5JiQLFEtFR4mNB3WepXmIV7kl
p36XfrXLflssfzFsjH/9wwoTAuwhWhqrxSyIFPpaDIBaJSwu8kL12gRz7lKNRPNIz4F8SGO3WYwv
VKtb8zD7p5avVGqdjleIXlQ8XWko/0AI0pBNE6ImzJcjsUyGYsDKhs00oHujbPtDBxEgWoyfb/vv
qONI6mOFMmCPymO3zf7qUbf+BUw6BMx3EUgFFh5rdSk7MYmCnSWl8quxxP3TZW/hQmzAlaUpAGQQ
wPKY5fbqNMxjjuUmJ+Muuo13zU3+FZzaO/lGutMPBbTnIDln7/RbEXaBe1FSjn2MA+omNptZZ58o
sySpqOPU/uDp8CEf/XBH+kffVi2dyD+IGrvUY9jIujbIXP41DUPGiMK7DSSB+o8hXWv1ciLNcBgK
EU6Mm1yuvyJjLCgHWeoWzOw1vSvPTnzfXxshCJNwXva1l1zrP9u36t6CLpiQx1ulH41dKAatVRxR
cJWB5/b8ypIkq9f1GjGgW8KdqRWeal0ZUfUzjTrXCvobtXgzxpuifpAGxbEt1Z0BF89aZ9Lxv4rm
z7HsWUmxs1o9BGHc8qqAT1nByJHA+XgfBAMbpkLHTzHNxlxDehiAGY72WkAXcpp92S82yQYoVzdz
gBYEixWt1Qa+6DrgRpYPs+wgG1CREIS24fPFrF9nlLAsfL68Mhr+Pn+A3wvTmftGLcBQZwYBHdgE
HRf5koQPvTQ75bC5bId7fFc7yL7WgKSS6orS+7V+d9IaJ3urD8VNFEExEiRL0lV4O5/6R9UBQA/o
TCEpGe9eRekBbmYBSgCoybmjxYliRaUKJ299C5T8uR/68Bjdt8Hwon6zhbVfrsPYKE2alEoZUIlz
eyNZyg6/BKOW0XKVdM0PCME99qrhj3EROH0SCTz0ncKc/ZAgPLNMAsgJZH3ZZAxwVzUi5jvvZPGD
Ej+E/xiHfpvMxPtVeAZJStSgdxLuy710SCMoLvxZOZOXdRNoCuNO12wdTBHna9fnyJzJNCKgaMn1
OOqW00tm4lt1f1VUWoq2Qn0PjPqhy/GSvexmvJyC0OsQ9HOEfOqJZlqOPc8RT0JF85S+fSlU9Wmx
8u+XzfBODUiPZYD1wBEKKMz5CrvYMNIyDkFsmqp3DaiGrexRyo1dOWjuZUv8u0cFOZiu4r9PbHrq
pPWxNoBwo1pa9CrqNpmcAprTu2iIjVvbKspNr+TDscxMBcRFtRUelACFJ2lual/vISOUmX2Y+Jd/
Fi9rhPY2SrkqgKbgIT7fgEqPJr0tKxyn8lYLH4HR2Ur5XrNv5jlylVz0kOOa03QdU8S4Fg2d2e8C
eun0T6MXLVXlATpi+tDZKv0iToD4bfJTEyeJG9d6u728Tq4rrwwzrjxJYFAEhw3upwAYGUxKa95U
G48FBpmBTX+tSCV7ZBivhxhcPZdNc5GFBAy0YLXHSZLfHyur2ksfd20LAjzkx3h9OEvkLx4u5QOx
j99l22n34w3lEY9bkcfRkP8pkqyyHWazjYIAbTVjs6GldgL7yda8piM49a26E91v9J+6ZIrZ3tke
pk5uELS0eG9DUwygW28R8cxxjRgY6kTxHLGRRWxk4ayOSoWcoIpPbfQgZdssF8Bv3jnePi1kZYMJ
95jplGe7pyEPUKPhMXLLO/uYeSRw4a/Jl/iqdCcn3wESjxl0yjrUbCWPDlrUhZNddaObPMlHswev
oXDKib98KMYZGAMAio75aWAlz615ggtHp2UzXitOBIoz6Rnq6JBNTvwAMhB/1c9CjQePIvASUc7I
8/AgRUGqSGC79gIj6L1Om6r70QxRme16pe2OhpZot2PfNd4MeGPko5ahBK5qEpJ4WUGvCVDkJo5q
pJhC1NUgFoCEeVywYJ8iuJwgMYfxbCbrke0iaKIav08JB7dt3iztFrqcCGb2LtFORWpClmRj48WY
9qE7j8t20YA70u5kTEcOcSw46fQLsM6z/jVMMCVpF4dqX6NNnA/lVg0X29NmM366HE94d5aGGVZU
ygki9vtzchVOiDxMZarizjL1GR2k18i0tnb5bZKEdUXuej4ssYErBCS1KwdYav35J4XcjeV94NGn
RAPxgzy/y9y/QSpB2RPziAjWGK1mHK5MTcDt+mUA56x0t4zjgUTK7vL+8Z0G1UvI9OkY4Ganwqxk
aWaksLgLPGUjtRjvwBjTtJ0bH3SFOzx/wYl1ivDU34jOMHdDV5aZ1wemoqoloulGMreOOr2EYeZf
Xtw7ycgnH/xt4tMsmFL0dklm6oNXy4ZSXkWFY2bu4klAL4U+wFJfw9RRgJ6E0BwKcFB2WfD0BXnv
U/yAXgvocaBsgSd46DVCfBPXdXXk7pia1/RP/F+ZpkY95HF+deXB5OlmlZd9G3apGz3r/i9sdYdR
+rfLm8ItPmoru/S7rI6MFNVyV+i4gcmspW4vTTFkEbVnqMdC+yAhPywt8eV0wFBTH7ygypR6eZ9T
2QeRBgy327z+JTTIr36JGhhD1w3YAflA198+UYU4qKn66lFUtxZtNnMnG21XTxpBajfhHSgXldeV
0ErMQt9sRYQLXPz6elnMq6zLyiHBmQKPVZ9sU23eFmXs1Yvmm0F7pQbtttfSnQU2Jic3AEwqA+Jq
yIJnkh8bo2/+4vFAcz0U0G2LgL/6fJNtqw7suJMGLwgst53bp7S3D6X8N4BHOiiGogdyEouF6spW
HvZtSsNjqrnaYDw3s3J/2XN5d74GRXADAR+a1uxjUC3tzFps7GujvmnZc6Ccor+QzMazFt0jIPJB
ZM9mVc1k60MZI0sklepnVnCnjNWP0lIEgYn3jl6bYY6gFZPSNucCJcY0ncAaZE2dTwatd0ASO33R
hio41iSJBWm/yCpz3MIYdamBKAg48r6OfipgK8AMwLU6f7dTqAtf/li86L5eInPgrIg0C9QSkeeb
smOpzasUBn/B0YK4KROo08Dz3mdzV+EDf1IjmyAFTsB2lBhXcikayuZ53NoCc5JLHSJ4LQbLvDgG
aknpgVXpD+bS7C/vFe8huDbDHFEzT5PBqlBWidVDVmi+lZVOmH0rpsUh8ewoTb65bJAXDYEwQBcW
qSwSUCaxqElmWlWF5ze0cExHLzSoO7fNvtHbx9ZEV/iyNd5zc22NyUtDBdFplnDhlHhcO8pU30ek
eszs+GWOLMwhJz+tRn5rllF4waicHFRXkLNTmAxyRGZjAzupko5WnKlGgRZu5NbJNpZH213ycqRM
k5dXyvWXlT0mpQmHNhnjEeHD0KqDYlnP8lIfg7T557IZ7tkiwGASSuvzicoPGsD2Yk8xDYS3U4b2
j5SaiuDBzA0WKxus6+cjURNaI1iI4VrSj2Wx98UYOxV5JXopaojywBL6yhrzoRpUQlqwpaMkXF/1
2jJe2fpxKlXZHduxd1RrN6BKnKI4DUb1y3vJ+2QG6i9UdlND6Yc5CiB5lQtVRw5SZe2XctpklXJn
CiUveV8MODdk8TLKPbhYzi9hxezN2Vj0GS/p0e9uZWDEfAtKw5ZT3c8PiS+eIOdZRFhEsRAB1saV
eW6xIBUZOz1ZPFKAZVmvvTARobG4meTaBjm3YWbBIoHNYAHAU9lQkLdaAgjce1Rie1Tc9Mv//qnW
5uiSV/F+GSSpg/r1gvrksDEaFLrt21Iyt5etcGv6tmrguWXiKFtsWQ6FRRCNFv0MqSUQjWi+DOoF
V3UNVz+W2+LLoKOuT9zxZkmBixRhsXjuuDbOXJt5boxyO6swjtt6E6oPxlT0mz67EyySfhr2ZbS2
wxxvmNGWBCAoL80UcDh0fbOxY0N2ZhNjKllkAfY8k8ElYYGqwdKOhWNVCjoMVVABwWuG1aHMhdoJ
3MUTG95K9fBwrZ9/YMlIuxBw99lTzGHZBjEwNLlRaps61AQXIP8jf5hin9ZhCN29ssFHXjI3QQlJ
9Ws3ucmfhh3lI5auxn150zyVwL2KykjcRRqo5auaDGUeg1lkEum9WgXN4mk9XiHzYclOWSHShORd
ufaHEZazN0NnMscMwuLFQXBvq8vztJSvdRxcBw1x017aNONy05kiFkJuXX9tl7nqU7vMmlFvaUQY
fYkSk+emE22CjbwpfBPcdmIo/Tt85ZMrr9bKRLoFjYR4ArU7XpHxrroJgEsFu4mf3Yk4rLkhdWWI
CXdSnQdNH2BTe0Peq5H1oC6x4Gbn0mTTBhvkJyG4DKmf8yOg90qPmdwa3gFqtgKar6O/oDIxvSae
5Aab9pTsqu1i3obtdvrapV6q/onqJj39n7Z09SuYKESCoujiAb8CQPPSyX/Jz0p4nFvNrvgGQkQM
YSVOjEe7LwqA3AaBTSt5YIzTIXXHXJWmGltjnZSLN7vlM66Vx9jPITSH4cPT8PyrFiM6ktzlrkwy
XmvUdquUZr54RZq7c/vWVqoHHi0nIHtQJvuC0MsNACtrjL9ahYTqALUmH7JbDCkdEm/4pvvhI3Fl
J70J7mnP/bJNkUnGc9WmgJzeiIu6a5f9PIOyVpMgNPo3anfW+tsxN7SlS0bf0qWhRupTlBeaSbse
rQGUOm4yN/52eVncA7naSbrsVUKQTP3QgDp78cLuewb8RDz8vGyA+vmnc7AywJyDuLGWXC9irCfb
aWO2tZaXDkoEQSXotPDtaJQ+07DR0WG+j1WjyVeG8Pla8sMWBYECAsV64csAhFxeET9nA7rqv6aY
T6QQqZUbaqrzmhM8HsMD5P59yHFT/BAeZvrDP2/ghzXmCxWD0cf9iEDSeel1t8+8wEs2HeYAjU33
9Q/uAnpSL9ljPlhdQpFKqQp4hHLVzPm2iu2NPMT+EKFhNaWHeTyCRmUnR/Ymk+yNYG/5ceRjtUxS
ldk5pg4TrNaYfPOmeLQ3rbt8Me+Va/tKfQkrZ/JVBxIrYtQcjRmf1w1aXkh0AqRgMl9VXgIMHxlI
KhqvBRUzCNf3tJptYNAq8kVjVtzkwvowxnzUHpRMyL5hbM5Tx7T/ITJ4JKBG3kGB3qyd0pwdcxRx
qfyL435YZT5tjnfoFANbjdRCPdBh58WJryi3oXz6A11FvuN+WGM+Jc5okccNjol86DbB1nDbKwgf
OAb4VRwNOhki3CM3AtiUfURFYROEcvjAq1Amt9PUWANCGZS8nahJ99VsujaIfcYkEbgp9zJYmWI+
H3ry4Vjb9DKYrFM30/e1PH5LllSoHCFaFPPJBkMO0mzCojqvz5wUw/yHatOp0I35PrlJu1Hc9o1C
uDWRUCcX/Wej3E2VclH8ZpNse5lbeUkG6iwDmj2DiibP+MOGYOPB9ifQl5pgT90E9/NOlEvwTNug
xzZ0TOUiy7eY7Z3BoFi2wYCXVQNe/Sm4XgIVcuXZfB12+aGVu8QpltydKvuepPlxkNJjNRNfU5pt
StLnBlK7DmDFfqzUgioL57o8+2XM5zCmANLCtCRQKWEHju4WzXut1f/3GtiZFebkFK3RJsNsAyDc
dhlojAfI62IqwsxVTxBuOWf0zBJTNEI6nmdJjdsZ/KNgxjjIbrhTdvFWe+i9GLqwYsZT0Q4yb7dI
6Ro1rPBqzk69vJ9O6cHYlycCx96g/UxAiStWReG1k9bLZEmrimiq+0LDMukIWlli3DrfUs3brN3Q
6fXsrv0mdGJOPe7MJpMRA/sHhHlEt7YMwm0iNfVO7ZfidjKt4hYa18lTlVX2Ucta6ThFfVa4xmLZ
gqxIuHImU1bzxYIcKBxW3mZ7SiOAN/pD+kRlBhR/ARxQmK/wPzAKZroB6LnNjlaOtqYWiw2Ltd/7
0POd9svR2C+lD/YAB1zOO2L6IjEOTjzGXn/YZJyqVLvQwggp9rq6Dm0LZLNoUk+Dc/m0cGLx2goL
Xum0AHluhswITuxWxtsoYdZuAnZleLxsiPceB/wEDLOmbkGFna09RNWcGWYP35EqJXaaJcqcMgz8
IJiuAzJttKHcNJJ629sxeoWGiIqeV4LA4AfQzDT44kJlosLc9mEV0QrarzdI7GPNIKukL8h+L+8s
sheeFk7WCRlZjLSBUxFwXJkJrENgT42Sopg0bDoI0ZfAEpBttAMboDjT49oyZQUTZwAO2CwRWzW0
1pzO5ezNFUhKKPWCfm0o0HakVGzCCi/Pa6Bl99sas7JEg16mUcMaFbwuaO5+/NEOdwrI6T1QEW3G
XTm7afryF9gQaAADiIkeBySP2dYeBjQ7K2xgVy9Bh5ID1RwIzgMvnzwzwdxTspY3monpYYgRWtv2
mj5NBmc4YIr6TsydxatqnFljvDLPpznPjIR65TsfigL16mA/UEI0dWuAqkMHI4J2LziKNEAyz4Iz
q0xoMYJ6sIFawjWBq0NyUGxI/azfaA4mUf15N3e3lw1yXgZre2ztRrelAtawp6UkbXXg3RyzjnZm
NUDRMlGPXZh9LUstAhy+7UQPW142sHIZg7myJiueqjhvsJMKFNmpPA7Z5Veg6s3c6FrxMUAhQvDw
LgsFRTrNgCAOms3076uc3c4w+5+XsBhITXojWUWxHxcp9y/vKe96WFth8knZauxZMRecNoDPHtpM
KvwUHA2vaj2KAhl1+c/u8rEg5rSP1jKXvdzhtOcNVDyUyYSK/Lg4iZ6BWBIM117UYJrl/7c+5hzW
hlZb0ARFJV5DlSi9tczUkc3/HSoAx/xYGXP8rCjv0nnGJtrWkw5x+C4R9RH5JxyOAPyLSVkymXVE
4HJLShu+T58cygmUVV5PZStRvQz30jYtACsT5itcp7eIDTV4aGxoGmM0rqc0bxboQGmgCrCPlIC/
RWBGyY3SOrkiGkkeYgu2Puwx+5hD0SOSaUAZp11vvS6m5RsZSMVveoydA4npdOR1HOuj1YlmIP7F
tEk7tdDM/ATOt8JUgVp7DD/p6qBypE7LHovRNj0N9VRPaULJh+Br4YJ5rfKlOM+e5oD0TmvMULT8
C5elEFs6qqQpNnMkc8y3z1GNJ17Vl6cZHXgUk4wd0atue9kQ/XyfDuTKEHMgE0npe1uRQGsMLOhz
bQDXi+bKP2atSHutJuGhljR5f9kmf6NXRhmf6qAWlKuTAsZmyrvmQYrzoO7NbQFItUhpQWiL8ScM
Qct6G6Tze+8m/xqBWhuj3e5yJZbM5Ebr1bKYu7BXlNkubPhPGhi71Mw2ZSfYOe7t99uCykLg9KRs
rDzH4bDG7KoOY3S7luWwTOZ11cpOrxGPmMq3Ml1E0o78pWkoHiMHxeFgrr5QhmpUAFYuT5nKl1wf
j4Zp/9X1iufPf23QVGN12c1FYSZJT9Olr0g7X0Ednrod6ikRqvuQnttGh0w0jsNN5RXbpBw5FJ7B
9oPVFjIIpEJ0GzbSvKGMVba/HLL83WTiz19Eaee/+ONvi2xbOKlDPTBCWKRBfP6H7Ky95gAw99ht
RXzX3EKRSomPKPjaxvzv+Y5qSkeUOshmcGwrmwGchq5xMDChGnkVVK06hx65OTyJq+S8pH5tmDkJ
oz3n9phgkZX1tZQf8/y4DJpXJKbIZwSGWOKBJs8sslBDtBtcXxPPCPcExEi+4XWAYFVI7UPXLP+k
g8nLmlZrfP/QK3dNtAmE1TaOxOha4AAonWh07NkGiWT5TkMcK/r7BHv8N/19yGr9/qzv746V5Vnr
ksmsCEhkJ3WrZkCepbI7T8+Xo7Roa2lisLJiaI00tQuIuuRae6jqzsVdB+1FdIM7gVi9yBKT5YbL
aIM3HbI7o15FbrrUL0Mr7Wck9vtAHQQhlFvyWe8ec7VW4Pvsl0oFJ/ZXa9vdttfoKXj07W7mHsZo
/4BxQOQpdP2rncxnQxrMAklvm8/PakL24ZJjfMm0BEvjBWkV5OJEQ3qACMNcq+UwGdOk4zDI1q2t
vwQYurnsEv+ydx8WmIBCuiHJc3qZphAnoSTtTublJbr2mVMPGGuAqrgrejLw7rz1qphYYg6tMRkd
XRXtyYDliECyVqz8x0uEVmbYmlJjZYGeqTUesmrnNyWki62odutKeoyLWtnMYeT//zbTZO7UZEqk
qUjwuDMfcBP49nHUnOzb5AIC2TjTVeolP2oBkxz9Pmy2B9CZbQK2Z4EMmtnLHoOeTaoXuGLz9ioF
b5CGamCCfGKyUCGQimsjkl8vL5Pv/L9NskDgGQovWlpgX2crfCn7Yt925m0y2PeXzXBjiKpgVhfN
UQi5MCvD63keIp2aGSrIkvZh4asFMTxVn1G2UpJJdPPw6tdgf/iPQeicnB/q2Z6GJiB476WUyGOy
g9gzuyyDsjjZV/0AyuKmCXbQSLknPQoFtkg+lFtdAjEAnUxUFGAJmbPYBlbQpBONKr4ByjgcDclf
rqufEAyq7sXiaNzviBEPoON0SG6zw+lphT2soCfqRfHwVEhq4wd9brnlgFHDy5+SH2UwYkhA02Jp
ePCeb21HAvS+0M7y4n8AIIideJceqPTx/D25BiHLH6BXuOeCJrZUugx8t8zHNEMcFqUA/6ARmhji
ssbhYDRSF/kaGTHwKTcq8UDZIm0S8HgLziS3mo0Zzd/GmThApiHUcxPPhtxYpENXh9mxxSyCk1mD
sjPrPPSHJF3cuSSd2+tFoTlBOyt/seuYSVcNOglIDMzXMOk3uNnCUTEKNDOP+TM4F+BOqeSUiU/T
U9WTd0qCHyL61jSLOI9IsIoCLHBoGDMGTJ/51klSWiamHr34WX8xN+CMuikgFgrdK09+rLYiYAGn
hnJuj7r56i7WR9Acy6QeEHTrZ9lv3fQuuZHcyu9jDOIZm9yLb3RBzZJ/VFdfmNnaVNbGyJjREI4a
NJmax2oTguzeSmlLD1zjwiGBfzGIWUtMbr9PrZ6vUgEzzAzyL8o1rP2kmlJK4QSvhlc2XvxahW4o
Gn7nhl9Lxt7KCspg7GcsZlPqq06fPAlM1OMEQY7wsWno0Gq7uRwduHFoZYn5gKHUqOC8QVpqJSnA
TKpjpl/iXvDFREaYjK3BALQslzDSZs2Dmtw2RXavWXeXV8LNOCx0HhQItGDrmHM/Dz2GVFSUXqCT
60hRuUlTLXRJkLyqkE/JByGXCzc/XBlk3BCIggSkQSMl4xl962e/7cND6k4uJYXrWzcunGYrrB/S
0Hl+wOnLE7SFCh6hKGQxWznU8QhMqwVGOHvptoFpQToELa67qdGJq0tJfsKciQnNlGFaPHUCNK3L
m0CglcB9CYPfBGMYGIyHBAWz9GBIsiGT8EE7z9ouIDGPvCjwoNObhzsjcuyv9Z6K8ETToQh2pBJE
Od7GE5BvAUyH8UjTYpITMxxNGRqYKNsYD0nz3QoFORYvqsmgVIHkpo1ZjE8s0eEiWUMx2ZqXGOHD
WKsgBlICjHVF4DBstPm2HKBKo0IPAMwK6RveW66aZBPodCTTLSurAxwkIW7Vt0+XXfzzOcIIGMrV
ABxRCqFP5EXZAAYbGW9kMqBBuiSZH6oR2MhTUSFAZIh5rCamGuZVAtbPsDH2hobakTwv92O5CBb0
Oc4pKobYdczY6Ar8mrGjoy6q2FE3eC00cI9R1pT7XrPL3MFIxbwv4ih9vryDHKav8wuLOT+JoRv1
QC8sTM+/BE8z5mCIp92NPmbKvWhTHJvZGRIAtxec4+FexpiiKwL3cspk9EcQRAgMMFnoRJ/fJ7YS
LGNZ4kck+2qvANKZeNORymVFuwAch6In3+fzQs3BkTG1Dm4zFo9igcQCatcwJ2fbwR6dXBKm7yIT
TPBt2jEyJ7qiYUM2egDUVvrD8lowAuMZ211lyDaPiuCYcpz0bFlMEBqNOJaTpB28qk58Amoyhwyl
P0JkRRBvOEXGczelq19lOaVVxP9H2nUtya0ryS9iBL15pWsz3s/ohSHpaEjQe/f1m5izq2FjcBu6
Wj0rphpEoVCoysqUK2mEpfi+GKxjK+8r7cVs0KyI76vpWs8AVpMmV8LT77y/cl3FgO47+M9U0Euz
I9REr0hWdTANYDG4Pw7pK9wUAxNmFkq7+pgJSR54XxUTmBroBTHXg4fe6VrlAjBbJavREcOYEbgG
3HH9li+7v1nWxgrjL/NaNOWazKM/Wd4cxvskB8GPE9hol+zWYKEco6Krk+eiBiIntQq6rI8vvdlE
uSZ2NhVAtxW5FqIW59qF/t8TusBRNjYYR8m1GINWyTRCfJ3KqNU3Tn41L5EbP5FLY6d4dpjfjTGk
GT2hijL9YqeJwalpuq+b5WnSPEmOGuGQY6hmuor8n9JVgtGTaS8C9n5NtE4tMdHLWuI0UTS4JOax
wMZQ+WBqcPP8xZGeJU1UiPj6lIQxvJJ1B+M1uOuZG6LsqkWyFHxR2eoHV7MwYdbo+e1gANDW9G9F
S4LInkUZBs0gvnzMjVVmH6WpNkY5BgWDvqOVgB5PKDoiKZQU4m7axg6zaYshSfXUYtNo94JAJQWl
dscDY6oZArkmgj9wKgH0Y2qUekeFaC3bdsqHIhtnHfQ0FF2Sv2l4Hxa7GdX2neyXR6CRboVyvPwV
fppkgnRhqhTEii+ZHtTc1aDSSHDPWe+qW3uiYW5+nN6sj3GWEckESGpgrJ1LLx57d6niYww+lLp4
nYzxXrPGKzT4RhuClMsi1Pfheo0OOD8KSIgvJrOb/ZSUVZciwtSvsue8FkUwh0Y4tBirsZGvI7RF
EDHy+/c1mB5KTxTgOFk5thfVJNmRATUDivo0BNiLZuUSeFT9cobgXzpP2nWil8pLFyv5XmmJEgwN
eUW5/kdN6siTwCl4kSjyEFhW+rhWC3GTKl7CuZurKxMMQ/u4bvSDIPJzHWLzI5noEcVDFS0lfHDI
E1cyABVt+xtSpT5UYlzFWVxJL1y0Rt0lQQlcJ6/n7dM//+Vkg3kT/D2o6tsqYx7QHFDkFUhUJowE
Al35lKVlkAx1SKAucN4U/dznTNE4uonIqCq17briJm1K0y37yZtLnG9JRNbAqU7Qbf9cElO5JF1h
xStBiOyCKdAA+cvGNws4NdkH2aV5LERcKNx1Qa7LxtgTnfllgiO6LaPd5croZwVxq2IP1rJoakQ5
F/eW2VhhnTlKk9hI5dEHXpH2RuiMTJt58V3jr950mC71ygUED/jt+m/2bWOZcRFrjHQjslskCiRp
b+MmNQ9p4jhBFs+Nd95F6Kf64iImdNIxOIpKqclExxYMB3HUwhslOXUncommvcACf7M+LTAhMS26
JhtbHLc2Wr0q6Vxn/KaDRer8Ovhp6mYhrE8oqwPpT+QEysMQgPsbwO9+30FrEAQKwEmKUhC+PQpW
RnFDl78QIRepXju9idz/Nx//nT25eHH4VNgGL3dhcKUfit0qUBmBbRTbBOI6xh/VtUydwiD0qsaz
eJ9AV8Y8/Nvzly/Ebzbevm3NMU6oppk8oKI1+iZBCg76ibz9aQy64JTxbiwgNVDF0SwHq2JCh2zl
CXjFEKJUE5wT8YMDjq1Rv1GtyNVxXcvtjw7Siud9hbsyoLwVUwO5BkiCT8NivOQZiJxyZHS4GZu4
ulPVPBitRNQH4F00Jvh3kfBgRlNhwZ5q1i9Olgy4jdPGdJH0uw6579PLWcGL1LoHDt7FJ3YB0TJR
qxOSUtCj+8VfIBKpokIFXDtLKa5mhWkOaUqjMhRloBhRPMXQh20O4y4ORUQb3H3cGGNOeV1OM8l7
GEvT+7S4clbtKeuvDMg0GEsHdfGXMsmC89v4geU5t0DmyNfdqkugAUZkAQ9hVgVK/zBHPtkBQAVR
XJcmeLR7vXhadtE3AJ53oiok90huVs0cyRjYVyOhn5iy0XXeBGjjBCT//1ZgUfMFR69g1byAbW5M
Ms47lPnQdDlMluqPccLnjRz//HflHQ9I02Dg1wJztcH6jb5oKjp28uCPXTXdVlNhXErpLF+mRSsa
FuCacvAeBrWFYqIAd3oS5dJ2MI1lYlC/HpWDica8b+gJ0EzGXPxN2odK1//ZYluC5loXkC0HtWwn
2XgtFuZxKdTYRQFnX2f1UxK79XKtGOWjPc3f4kIVcfzx0gkwxBmApqFu7WiMr0xTnSdapcF+dN1X
kocCROU2ztOSPVY1pg3PbyI3Fd+aY/wkncxKnU1j+HjYoQXqzpfKnsqZU9U3E6zJwN8FEHcRfWZe
1HHQsKcXFPqObLloKSXIGMR0mYGGwmYaakAao+GoBfWu+PF3/UZgDCEvhOErMJIyLuS0YI0bS6zz
39md1C+89AelaTZDkCJ45OVvvuunPbY6pdlgRZBzfYAG7wSGsJ74DuRiSfZRE+sDPSSYJXgwI1fe
ix7rvKMPGSxwXiHvRV2MiXcDuJlycwSlHLGNbw4mcFxA1EUhjXdpoeoGRnc6DAse2dMjORqzBYJR
dI0zIwtb+GXc3Mpp4w3FfiwV37IenES5zaK70W4EgYfTOIemCW3XI+qA7ZvFOwGK3cxpKw1AI7UP
yjqHREVH1ymCvizvFFIdwH/6Y1Sjy9LshJPHnK97YpzJRPSuLxqw89P0SnlNI4AUmp2NcRusvf0u
Y/Q39nXBtCIn/KFTDipC6JrhimYhJ5ifVltJaxH+tMgv9VH1l8qJg6XLRKeS7hpzVcISOsdUhYHq
aJzuaqFkhmrY6uDnBwy84lxWu1n21OWVSGBygBIX1tfHx2j45Ui78yeG+103pmnA2DxCs9KYR6vB
dWIl6WNZFo9rKyr+c78j+q5U7ECF5zAmwAk8lUuyDL5ZdseqSWO36ezU7Zx+f34tXEMYEaf6N7iu
2IyO1PKcLPUAJu+5G13gDmVvlMfas2u5EwRwznWBgw5YDojvQWrDjmmMvVEhJ7Tx2ZS+uMStZu7m
fiRX9Si1flOstQ9dA5H6Kc9NtkaZM2AXqbpCiWqgKodJg/oY5TNbr6dl/Qun2BpiorYxaOukDzBk
1MYu68ZrU64ezu8VhxdJ2X5BVjNmlQfwiVawYT30XVC8KyHZF0cgiW9R6+ne4sv+Q12RiiWN96hD
HYWzdJxYevILmFMn4XBLFdaJkDIFw7V2QXY5rkLIkIoFhHiuufmibGeWmKNkkhyrpcR6ZedblZuV
COJu8627r+4xm7W3ruQwu0WiE8d+PLjIiEPg1HXP+i7mZOK7rwVSXwixoPPHXCN2ZEkr5S3znewb
pqND1Rh3a/syjvPtOFjB+a2m3sJGN6j8/TZGf8wmxLTxMPWpie+sahe18u6kj0t5W6uABCyLiysu
sICKPG+SV/PC3n7aZI6KImXdFM8tzTvA+IfXVYa1Bp3fYXOj1BORUfPt4TGHQjbaELLNdMVSSZvn
eaXpa9A91+G8X3czahsppBMk4cgwL2ajPP/bGOO4RCkLbdWwe1GB5zjK2CpKs+c/IHfPNiaYmA1Q
57LaDVJ/2uDQLqgGfbJX/yZn0rYrYd6lxdqSfhnw2Sr1aqgLl/KjnF8I19M3C6HfcuN8QyStXaEg
UAPCn1+SZIwTb7HaKfPGrug9p+9zdyjBDX3eLPe8K3ijgT2bnnsmgnZJJqdDiTzbmBr9PgMi9rjM
i+kPCAOCpiLfG36bYlNevN1MebEQWtI8BgcI0MxNIfiI3NUAG6qYgJaAfJc5TWY0OdGs0/422JJn
AHiAdjkq9fv5b8Yr2mkgblVt2zR1GfnC6V4lVIpqtNHt6qFO4mB2FAPVaHVhzAPVguLmLw8Ssmiw
j6O+hVzv1OBkrrEUE9SQiWrvZICl57b8cX5R3IO0McEcpG618iIjm06htgOH006kUMN1go0Z5iD1
pdwpUoOVyMWxTBzXrCVBSBUthDlINEeUVoLmVXowQohi7dGvDsSEyzxsFYSEDYd2YCz0qVgn0Dta
C6CQH7xQ5dInhavts53uZqprvyYXcQ6ZynwH0p3zG8VrDp4YZu7EqKpRj4tQMrYc8Ft0P5z1FVoa
3rQ8xl0OtQgoLtu7gly06fN5y9wQZUNsGHz+Fq4sZu+WvEsKRUV/BsBc+8asK3vCUOhCLpMYOodR
P6dAGa25iDKcf2dt7DI7ShqTSCh6/FuxpgWy1M+uqBxoBVCuSCqShgg2CQDeGbO1UJwGSSpzQcZx
p2lVhfL4kv8yUrB8aZmrqd/zzNkt/Ys5CZiReOYwc4GJAQ2sJXhUnZ7suVGchtC6Q6TjJeD81FIp
lG3TVySICS17qxPMVPHOH8ihQHABbipdZ8tXidQNTTOveOMkxhFUvAmkH9O7837C3TDouVg23jia
CvTN6aIMrVTnvMOlPHkyJE86d32h+hrVAS/TF1FDg7Mi8FoDUQQ5N9h0mNio9P2kdlY8+IVmHjBA
Dv76yT+/IPp7GZ84McFsUjKmq1KY/eC3zkFL3np0MswUokoCMxxqYICjVIj8qUh10ZFkri/SLaA1
orVFKMd4a2SCaAnaTiDSJo3b1eZToUuBYedes7xGbfuWxK9jbfsVeszOKu3benDn9DKfIAJ5fv0c
J9Vx4QGwSZHjGPg/3c+k06ZqoZ940fDwd2TQX9/11exGA+pk6HKbi7C7LjLJuBBIdXM1T/FElkoX
XR0ve05v67DxAPO471uwlqTgwtZDqASFomEonkNtV8s8A0ykYpZewDSigOJCiDec4XyCW4qXQ1Cu
XaQRqMIbX4oNVZKRGcQCaPt9MJg33nxhFJhs/pfD3Jhc4cQ7b12ojQPmrACpg9rY6S5Opj1nkyRD
litQQmj+hDpIphEI/CWM3MI3I9++r3WRT9Pjx56drVXGpzVoKht6D6sreaI6odWOeEb2oIZQcf4b
aBzF3/5eIpPN1jHUXTMTxppcRYH+m9I2u/NHgQc92ppg7wcwlRcUogrU7YPhRjuUpn3g4DCR7tL7
aK4wJ/oXsFeUpEDdjzsJUYFtNILgwk6B4kKOnteePL71hujxwXMNC5k5ZGfQUYAY9KlrmFaSafpi
936CwbQw7x1EEimt/vs6JdULpKtATwhuf2pFskCOpcdW7xsp+I7swU36e7MQvDJ49RrdAqMYZnkR
Qb+M7sskb/Jmmnq8CPNbcm2F5UN5iHC+wiUYdhEQJc7OWgN9b+0mOmTzB0xZ9D5gfX7zE9hLNpqM
SerbsUeZNLvXMVif3mQ7A+OpI5hn/6aEoKPygGEKGRX9L33oqUqVop0+rNESQgMZNYrzM8PyKJ66
5cYtjNmADQVk4Q7AM6ebOFpqbeA+oHGrJVApUL3SX/Hutjzy2P0jrgDx0l3M+n0aZHyznfsUPZuP
5eW3iMeoplNobXfzB4SHnPfj1hZb64PyyFrnEWxRNAag0LvirkC8AgMEcH6UPrcSVtxE62OxjBqx
66kEwQz8VfpJKzK9q+2so30hJgjgJWYn62MSmQLNINWB9BkIVmSvfQST7cW/76PoRQzjU+l7gD0G
m50zmPcCxMgjqcphjaaBsYl2gblbiof4QtmblIah8SLHbb/jNn9ADTV3a+KlaLb/wYHkXULbX0Lj
36a4ss5lUyg9fkl6aEEIGsbH3o0P5HH9JnZYkQ8xyVI22N1ozwNIrqXoDmS40K/o+tjTZzUUXEUi
S0yOhB6XYsolVkUv9PGf9oaSMPVB/E8JFfU9LUir19qjwCh3U2lcNUAVDHkXJouwDElToTVEN3V6
XysX6b2XP4D0+UbxlgI6rCK2El7ybW8MMgEnV9B+Bnfs4NejdmeXyuommh3aafraDblIso5TPACW
0oA4FR4SYO1iVmcmUdWXClZnmP+0+X09Psv6Xe38yrVAKn/GimjYn7uFG3vM4tS+c6yosnq/ssdQ
aYDl156UQbBn/IOItjaeFRgLQrXi1P1jm6hr5Zh0z1AWeVNCmoY59+WFE/THwLpT7gs8zfK76cUM
1ON82/SuCFP8Eca+BANU5jDTqGMczWDCeJ5lqpGnHR66pgoKA3XRb0E+nNxq5WpeLVYyPTXRXIDS
EdyIN7VTzcc4WlvDU0Zz2Es5qg6SbeVPY6rJrprKBTIIIylGr63GfE/WNr6KQbtuAJdMVgxfQAxk
p+e2vEsHAxorcb4Cyawpq+o6Sp7vLLnAXF8ldx4Erapj5ljVP1peoICnRMp0Ba6H6iXOyp99nY9v
i5mCoVpaslly16jDnwfPsnQAQeRyjTnl6rpbwcufmJTW2NSAy9bXOD+MsdmSo4JeI3GbuYsUV1aj
AbXB0Sjv+9HqBIkP52ZGPR+lNTzqZROUbEzgKeJFT6w0RmjF5aV7ikuDOyR1aGIaThfG7flIQI/C
6YaemmOij1JlaTtgJM6PJxKs5jMpb+y+w/dWAMD7cd4WB4Zyaow5l4YzpG2EQECjDkayPSDS90NI
0qBYQuPY7/LdAE1NL1pds3BFDOmcKxrWQY+OoIDmEILe6flZltnOtdIxPpoM09XH2BJYeRPouInq
o18DwqkpZqGx3axwJNtAcW/yCvViMsGmPwq2jlO7hBXIANkoXwI08PG5N/dhnNa9mi0q9u45vlYA
PaEkEQim8VWHeUFa901/yaLi/NdAfmqUiXXKANXHctEMHyz+AxQJJgVg61iLwMJUmtFuVdVZRM35
NZyfmmSCTlclqZXquvGbI2bCsJmYI4aDODmxwyb8cmIZareu1EGye20/wjeto3nxB+k399Sh6gwi
BsjvGTqTU02kSqAwjRV1QfN9eZ88BDfyb0nUG0HgHBaPejjciJ/WXMcE6AylX4CVoZN1egZsPepQ
7qHH3VxCvW6PivZzEolHfX2H4juivwFMrUIVBpn8NBqSupVaYuJ+0DQXJDivo9k9n48lHBuUoRkE
xoAKQsKdeYWSQat0SUWhoxkyty7fzVRQYuUFYhp+UWvEvCOKtfQXbE6XZSYYswQBmd8ALKAH3Y4G
jNmTcL7QEhCnt7wVbe0xgX+CKmLcSCZI/pTrdfjulN/PfzGee58siNn7GMqcRC0T/SN/gDhUCG3o
3XT5Bwfp68sZwWjz6ZjwB90ytFpKfDraWZsfKa1TG5ivVOec+JogDHIC0okxJiAl7ZjbSxNp/kJ0
Py9+VfXeGh8mtfUE3+9rzkxX5UAwE6PLNA07dYhllTStH2CErgo8C9rl6lIBd+dOJxi/d//mEXJq
kXHBKdWrGcV93e/s+mi1cVDGjWtoD+cXRj8QkwIoFlhakJ2jhYGdOV3XoC7Av1qF7o/l6DXpLzIj
8wIdawIe1Mk4lI2o98WJficGmXheqA7Y5JtS94s62SXxVbmuHs26lk5xSVSH55fHuya35j7OxeYg
D3INKo4K5oybjHgoirWHbheBJFF/09HuxQNW+Q56RlEixz0En5+VrZO1pDPm3sFnpe86DRLx2c58
pFhU1Lv3iIvnV8mNHhtrTMzVJlAqORqsScU3y7ozir9gEIIzbiww7r+qBDR31MLoADixbw/GPjpg
Tqh4RVpdHZzj2oFhRPRu/A+7R9F8APYqEEY59c4IJbM0qyvdJ0sQf2+el6C7rh+wfcDyvwJNgbmr
7vYPYhjnpsRyP+0yZw9DvMTEPU2jpeG4EDmm2RXqw12Fxdbu9R9JdfCNUpIivMwpkPl0sR1RgLKX
cautP//FERWzm4BWfgrH5/q+RvSMAlFHges5gGWpGF6iFymz0BadrNppsNC6Wg1QdauenQizRu6R
3xhhL7e6TfWFfs0unl1duqit+9ZC+Mw6r9Gezh+FD76KLwFtY4y56JzBkpspw4GnzwyKxgLMr3bV
YQ+taudpBd1sEQ773rmvLMEp5IbSjWXm4stjc85NDPL7pdQaLlQsQjSfghSU6/o8HuteT31SSr5g
vV8jDQq4n49ytplRNHqf5BSI2gXVdx1vKu0atGZg6M8D6W8mzzCyANgAQOdggkAP+tRHiyJuZLPv
DH/+uXiQZAsp6TJogy/NMA0cX8gkwPmmJ/YY/5yT0Rw1B9MmVNEy99OHIug6F0S3OwKYGLkt3tYr
2ZVfyidRTZ737tiulHHa1bFHO7WWfx+M/47dK4G6Fw3xcB+mWzuMv65tXoDOazLAVkJVDyGSUYNA
bAykY3aTilp5nBCDz4kSEiSd0WFh09qapPEoWZnhm/J4tOtlX+TGY9tru/NOKTLDfDuniBrM8sFM
Mr9U1T0BREGfBagLXooOukuw+kHsFGqfJvMIUG1HssYKRtS77j2/1YNmRxEKw+A1By34A7p87qqg
mYKRCzSm8Ig69f26y80EgmoQV7yaL6tjctP21zo6rwrmWZqX9BeIZZxHEWk+J8GlpJ6/jTKXghoh
b5NrrNJKix8kg4p0krkgIz/Idvr6X+8ayiOfdwFjCvxelDIekTMF3nvUd0oNUmlAA85b4SAkkEps
zDAJYNx1DQpMMEOJH7rr/mH5VXn2m+Ol7ytqd8B5Rd5yj9JJdC8c1f0aLGEbOu0aBsaxg2y2q0ql
UeVxrvvaTQloGeVC0L5RcBmd6RBJM3Hv1o0xZqFVqkmgO8OTYVgIwJgt9s2QFsHn5IQprAhVbpxr
jCGwdeGikSuUa/FwrNPCm5zEbyviKu23ar4yxgsd+Em93At28GsrBl8Rcw/QnTLgfiwjoOQkzqT0
WBhtCnXX5Q3oJEEooQXmi2jQiZ8BbmwxoWQyB6U3FqwP8HUg5nO3uKfgsXgnXXU/k2vVr9H/EVXw
uDu3McrE5CXVRnOeYLSToW84v8Wl7J3/hprIBBNMMC8uLegp6X7bkZ06ZYtX6v1dnRqJa9vV7Flz
v0d140XppMsosa60Uk+8ciA/Acf+iSH61jOt7i1S5tW1+uhyqJLVpdLZahodzSrNvWXIbXeVADeI
qz60S/DSmG3eenqc595sTm+NLL9rST25tVEfxgbadIgroJEyJq0W3AccxMWpxzChBSSnS0xmS/Ol
vb1TAwvEr/clJo/AHeW26hG7uOuFDDPcw77ZReb8dZUVl1MMN5VBqYa5x131ZH8MILb3f0CfQzOf
L3nnpzU2DyPqpBYycVCJuOv9aDfsKs88aFdULhKZ2EEEmfsPnxTjlZRfFoQbjI9mTpOkZY9sMz/0
B+2Hqru07YxxzpGiV9UwD6a9JYfn3Zbu09dFfhplvHYpyjzqGxg11Gc12Zfld8x0+bGF6thcBtJ0
d94cp9lN/ebTHuM3KsYAeydFvEZrHVRSVezRK56GmqiHGrzofuDc8CfmGI/pbSOvihLLc+YUEE49
kJPvSy1qUPKfKJ+rYiEKkZzHmMaHmeQAEHWAgu9V92S+4VmNodF+l3yLYtcR5+6cVGK7OhalUJlz
MWeSBLgTmP7kQLvQoDDcPUHyEgcf3eY0SCE05AoZBkV26TndlGByKTa0AWThvvNg9peUYjD+Zvto
+2X76gCZ6hcV5PzizRSdEBa7UCl9LENPHJ+ZuCj8mJCPjQP9gB5JiobaHZ0Ktg4il6Un4MwJYe/G
0egLo6upxyqxu+TEU50kIEnkzTmUqSIiOJC858PJpjL3ozw51rwoWGR5OV9SDafRpbLGyrOYJpx/
Zf0+jCyGLYplAo5sLC0naXoLbgBV9dJRSwfBmnh2wOOKSUcFlAPgrzr1l2zOVycB2yJKkq9Vq7i6
FQeCuEK75ewubU0wcUzSS6mKBtxHIAQDSje7LAvjGsrYt2OVfMupdGcFeqxycKE/Kbj5hW7J2IZ6
nZwn9DiQZ/suOnY767pBo2RxswOkYRG17SA1REb5t9Pn3jGB1JFjubJlGKVQVR3wsiQkQEWZLqWo
iUPRq4X3ODtxSzaSTpIuER32luMHnWkYYSRuPGYHmt87viyAJQpOHXv5OmOREKfP8HSR5KsG8oH2
aly3ZrFbpOUulQcRnwsv66Yzhpi6wtWLF+ipi5bVTCpj/siAQb9xC7KKNXHz0AlMDHUmF/P3efVi
j8J3motBCJfnXiBb8/QEbSJqg2a2WsXINdJLJMXSoQpAdno57ZIH20cZr32HVLy/XIhyDt71iHeT
AhknIEBB339qdh3lMklVXCAWuSzLq7r5qXeiL8s9mRsbjOPIzQjsP72k5KMV5n7ltQB5Agd5JVoM
92WBgTlQ5AEtC35lZg+TMgEcQUMG3ocriGJNT7mIDsb1FMqh5qluepfvqv35uMONbBuTzL6Bu3Up
RowC+5pEXlVNueqKuPibo75dF3MjLOnQQ+cB66IF0PFQgs6XANqp46ibFxh+EHTguE6xWRMTraNE
W5t4wZpQ8tFc22wux6X0QWv4fv7biewwYdOOCvQBOiyro68ZjG86l4moGcY/WJvFMB4+xVpelSOu
ntj22ugqaqF6qqAIb94C6tw2nrR4Uu2tgYqZBZFD8hdIFWt1C5eezTiHoehTpic41G3W7DLztjWq
wFpFbP5cF9QAxQX0DzQTbAG3zMbVihd0Z5HoPrSS873JRK89kQlmIWtU2Gu+apDV6BvXKZNj34ne
IdxL1N4sg3HyxilyHWLGeKEHS2CF0xU+lNGjIzt6K/Ql5tmVx1DYjuIVPrZWGV/XJas37ZYWIzpM
zaQvDXkuCZoYKRyGvDsm8iHDCOvI8Erpn79w/82CGfcflabqCIFpy94pEcikpLesfjlvQ7RxjPeX
ialWdmtovu1gctRaXFKISN74J2yzDia+t6SsUn2EjfQw5Uf7Lqlc/YhJFn+uwcZKi6mOfKgIrQIG
f7E6UGhAgVQBhpGlWFmnos2yroPl1jkadre3HFGM4gwuANSzscHUpCF3q6tz2YLFfSejKKahjqOZ
nlkCLVl3j0ZIjg4kVnPrYljaH1P2ZFqSF7V3ynDfgoSBhKImBjembH4P8/SyFn1ItRwKN61xqdSp
D7USL5FlQQ2S6ze4RIGDtG3MWzLHQpuauO0XrBqDQp6CQbehO5zfO27RGGi33yYY94dO/GDZIzav
p8DI5xYAlnmvu4MPbTL6liyvoT+Az5cfKsGh4KayW9PMqTCLZVitEh47edrritdrhav0efZsV/Pm
J3KT/Ti/Vu6eQa0HOC1wrgHjxGRZEh4mFg0yeSodcpAAxZO6c5bBP2+G/uyvT6BPM8yyNHDJqE4J
5Iy+tqGTO/eyGT3qauwrvfOAjuPkZoP5/bxNbj0HchG/18acfpQWZ00fkCzQbVR8EtQEPGRUzhFN
fNOTHs/bo5/qP68RyKPTTxkXs6FHGqRTe3Awp1Xn1YD/NgMEfm+KTNjYoIfpnDXm8PeSs3YZQYai
GxirWWNoKqnGAVQTAeZOFw9cBAv6Kf2t2a/ZYY4W6XWKHdxfeZH8VQ4InBIEOCjtjEVP7OaBgH5R
3WgavrPxEF9Hx+wY+ephCOXXFYF12puC0Eq37cvKN+aoS2/MWZWsETVF6kIM7SXSpc4do+LKlKIL
Z3IgvlSC72ZerqLUeDu/wfyAu7HMhJ7cgKK5hWk+OJS9S/5RA40KwOAh5njVa7nc0Dc1hRbroPZX
XOVg3YrSNi6y7tOndZmJsaMqR+1CyxXW2gaJmXidbN1iCNif0iSIS8udZdOrBhvJIxGExfOhQmen
+W0o1pdriiyonPo2cNrBCMFKn1zYiS1CAImOEuNRI8bhoIMOj2rlxOu1AhqXBKTE8z6TfxqYXP6b
ff0dKHSZ8Sh5kjrgIRGdxteeuECLaz8dVw0I9NBNhHtb85LvPZ73PzFoDUBHvksrNxVJCNM1fXHr
zY9gnEs3G6CP0F3zR0P9pSwQn5VWUZNQtIVMtE8gzQaFC3xXvejcckiOoMPyZVUUePnbBzZ2jOGA
hElnnLQgZLArAjOUowhqtobqGpdxQNXRJjBBWZg2uuhu5BeA8N3zW8m/P81P08w7O9LT1lwy+nD7
IJ/NguqpgIpBG9DSE/iRRAeSv2uf9hhPNVolmhZapbD16qoZpzcMO96fXxN/0z5NMN7Z6tWylg2O
/BwvgWZNvmLfyda380Y+hj2+ut9nHZT5cPIKbux4QpGyrdfVrabkKhuru1JrLF+qVtON6gqCb1Hm
LpN5PTjVYTX6O8tCitIb131mvXWD+tgAk+SichugGHehdCaafJbuYjQ+TFLNRlo6/wSYt8LkRfu2
GhnkQZb+eiiHm3y2n8lsp37SN+Bvn7L31EpAb9e4etE+LXZxvVjrbV7RX5YrriaZaHjFeuquhd36
fVJX4VjpQFsiFgmuN3ruzn0YZocbdVFkLAuttrxz1UhzoQUVgeVvRt/k/B7wN/pzC5iNJk5M0qVE
/tx1fXesMx1jl1OMQoo+9bvzpriVfGD/QHqJfyj+MLa6ps21bsSzuSexR6ba05q3spM8nZguab61
EDuVkbTg1RIWnfb+/7TOxDokKEkyEqRKFrFeYxDvAjwRdFr+KvWTEhC13hFDAYJhti/SePhlDZkI
Msv91shYwIKJWegvE25Y/thkBV4RoMX+IKmOMetNxyGB0vWkXbpPj6LaFbcG6IAUA/S04MTRbWbV
UiZbJOpsWiszflp4nqWK19t35ErbJXv5Qh9uIy+ThCHqQ9mB9eCtXSbq642Z48BF6P5DHbhEqHqn
D+IIjdsmGAKIr0DHvccESv1sLCveGaBeQ10D4JE4dbELfwDso8npuV/EPAcaI6vsqiUGfkZ+2z/Q
7975GAd9/ANUL+8y2q6eeQVA6DRR1R626GWUxe60a74pF/YbtgGTYHrYAEuo/pAm4XfnvXk2hlnx
Ma2NzFp1JOCkgXR14waqUmo2ATMGsLtWFh4qmeEw1aLBSd6NtDXLPAzSLmlGJwFwrJpNKpfnk0bA
1cs7O1sLzPWuGfWQy0sCsGKVAidzbWUPoy6wIVoFcx2RFmIUToaPR5IpCRRSD4eqsnRBGOSuBORv
FNYGgqovTerRrqJcoX5oZwdVXf1xejImQXrJLSdAxuy3FeZ7NWadDsSAFTp8Fb0rGA3NvSsVEEIr
qN/r5+gmv27+kV3w1gtSdm46tDXNfEYwjfdLN8MZKPyt/Gd+SH0JR231MszTXYkJEXiX5dYec1nK
JELcs+AajraCwHF8ViPZzfFpXAxhCDCZIlvMFZY06pyWGj5rlf8i6QTC5DhY47s6FuwfZxqa3hKf
+8fE7Xjtp2we8BFtEAvt1rC6JtegjZJ3KJljT5VQ8Q3iUjR042cS2Bju5JDquIkAI9w69PaHMIG8
rqNCWRv8kPyyRTPuvT4UAajNvOanttyMASVTFuW3Qg9iQrVm9NbUO/jKOuoJOyqclfjEK+G2eOv+
gcAJ/7YywJSIi9nEDc24rBxjoNqozX8RmwBSAUNWeeO+DiewFKiVFx3aYPLLIH6jVCzawcmexwqK
WpDSwP8zGpfciGDTXE/b/CTGq+1WT/sEynp+MXW3VZ5el0sfxmsWjlkuaEl+TH5+uRo3thivxhxI
XEzAUsOxoJ8k743QOGA2/LBeFLiWqbZRvBvfm8KLXqnQhAgCya1xAGUJWnuAtqmY12l1pY8wPpAA
0Q2kl/Pq2GDuClPJA27Il2K3DeRQsdw6aMA2O8bHZApk2yVA9QmZmXiOB1p9hQrgYQ4OjC2nP8TK
JlyOEX4IRvSDMXKpYlsdrO8L8Dv6C/kbWhzUQLGLeGmhkAXfOzXYtfqEK1OhX372h+vuG01LKFx3
zjBwJyqWc/RYqTlo+JoYzEUXkNnopmhQQqHrs6/I/dK5A1ghKUqx3ktz0OSh8q55MnY4/5ASIZiy
jl3p1no8n4pz7tmTX8HENt1AKZ0kC7Z7rr7h0V64VStixObFrRMjTNyyoiTK2kTGUvPiW14nP/pc
DZzU8TWoRHbV/5B2XTuS48j2iwTIm1fZdOVNmxehrbz3+vp7mLUzpWRxk317Gxh0YwqoEMlgRDDM
OeJT1MyHLEwfY7F5BFnlnTJaj3k2PSmx7l5fLysIl0WoNdoYCZo63ZTdqi3mv4h+v03sdI6QgjmF
1KtTIKCUQY/0zt9kJS6EUqol6LMuaAOEti6YzRPgfgre4GfPyCahayPj1w7J5aCsCASa+A/D18hY
UrloecyrHGzKJA0SBiWYIRqb9DIuvuJVAkTyEMcYQfaFPCrobKuuQelCQ/e5+iSsxvd2KL4revZt
UZLf5vSTc4bEBl1bHWUawrgSq86ENNISXt+T8eL0lVRIWhDvDEfe4liFhIvVUTZR7Qwpq6A2Z4ZR
49MbnEN4B9gDyOOR+xJduLY4cmM36e0Z7/UpbqErbwycBKCaMHByy8s8FaHsj2yNQj5bWNT5XXSU
7BTTf+IT+Mt9K7V5e0h+27VVUXamH9W8wvy+6oK74NioijMK46FEjYKjGgxXfXFUlKmpo1nUUqCQ
uf0Z0wTw6LOdZLeZ8qTusz3pwlQ0p1gfk/7I21HewVGRUlNL1lyE2FDSIw3EKqCOSZ64M/acJfIO
jjImWV+GQw34PUwGhc0rmSvR3c6V+8/EmpCyJEfe9dsG1LhLhWyNuFgxrkMUUv1Notz1PPMnwylW
MCW8KPf6CWJW/FLckobxApZdbKM8/QRTUmCUpjco4muth5xHJqs/YKMtaIa5lFWr6ToDCAGkeXdh
MD4bIjySv37SkRrQfV1yosGuBltKnD8w0YwcyIVsyqiUZablgwHZ4gExHqI7UpqU/RSTzdw+t+sq
g3HKy3UKxSjNEYIs3PXZTY6k001w9CcLOXGgJHy5rjDkl/33q46Gt0thtRnnct/iAOXmqGQ3Q8dt
aecthzImYVbXZgOgJKSPNL+/Qx+OPTvKAUk0u3S4aTveQVEmpYittVTn80GBfvnMZ2HaIQAm/ue7
rdDRSdKhTt+t55XJDkZwnsjEa7EHVVhQBjybzComyqIGjAkAPBN8E0ot5HZZ1aoayM2GxSIMzN7b
eBrPZjGtv3YeGZNM9D9SB5Z1eVZbAP11K70OXV0uAc4WCnjKVGXhXde+/7Kod1nUcWHsyESVFIuK
5cxeF/N5moNMFp7iZN736wr0qdc2ioBtwUWxJobwg+JvVkk5AF3Lm9kQZtyyqN/lanyIBP0kt23k
NELv92aCDm8z+qSC7caOh5xXwWFJ15GowMsZY9N0Rj/qs1xQdAJTAyxyZSjskhvHMxe4EUEdow5+
vqaaureQQTutOxk+TsFMBa97iv3420iiDjFGDilc5BZIARg0Rwirehke9kiUd4MjgjWqeOKlylgq
ityKBgYwTDkB2e3Sai3gHunqKNNdUIA+qqpxTHT9qS5GTjKJLUZFHRfvPsI6dilGGtFfI1i57pbL
cppGA1198Xdw6Py8fgt4YijHNtbAp4sqiGlyjLq2ud8vX5V5cq9LYblqC+jj/yyGcmFKaihgE4SU
dYwcy1h3mqX/0rQOZXrekCQrLyJvZVG2SrO0spUWkYDVAYz681zZeC77ydfsnAFTAjynYnT2ENif
7nuccfkvmY/Y7QeQLd/E5bGiTXM0yOQDQCH/s36KfUAKOgZqN7lXPPE5PFg1uoslU9etAl14DKsF
lQzOuNF3be319uiRKLYz/etnybKb4CYBSqcCXlxLtSjrtZpzaABcTUa+BUhKwK3JguoEEIIjL8XE
iJORV9IUktUB2D/tdaBOcR3Wpnx+4BB/qgDomM9MxQruLuRQB2aW/ZorqY7ZhEP40PvVcXLqveqN
n+pj91n+0ez/CG+NES1fSKUOLTZ6ORxDbCOknRYvdkg7FIGPwCPugf/wZq8SbBCwWoByAZv2pVoW
caZpQqcSee1p/aEAkOC2BMa4cRvth8TugZlryyd+AzlbXzDJAJIZoK8BDPxScFNbmM6MJRlQEiQs
MvdKYAWRI+94BBus5zfAcSxggCKLJAGN/lJSNwlFFekdNPMJhDa7HOM94l64Wb0UoCO8XC+D3Ve+
kEaZzrSXwhGkwrI7OOWpulWdIUh9wUuCxvXAmOhrTo5XXeTzJZMdo+KHC8mUOdWzoR+GaQYQPdrM
lcQzCuS+AfCPxCfBIG/yl0Z7NUPbmP8ACZ8pHFAFYK0CjC3CwstNnupCX1Ojxa3Uj2loBNn4MEbL
Phcer9sZhmeCfQGPqAIaQ6I8l3JiM1RbAePLbhejJXGWT0LbPKtzycHUYy5nI4bayyI1Ca0TxAjy
bDdCchiavZm/6GPKSdizBYG2BLcPjbs0/90iTjqoWkYZiYbBjjSMQ4baoZ0qB5lf+/rWsS+C8S6L
WtRi1aGRt4PsNuHUosVUkV/GrFvuMf82OFKcjqd6GU0/7sXk1IFzxwZFgOpMk7G8gAVEfbj+OeyT
NKQzSJ2CksXlSZqgABhRG5PdaLEeQKR820ajZzYyRwzLDYKMUkUqE2oJNBQqFjRDcENKKSxcul9e
C68IopN2kG35yAdGZO/wRha1plSJ01klRu1tcjF3TUzlCF6LhznSYvg3zxn+F4kGcrUIo8BZSMU1
CNm7XkogkWC36U53Q57m48EKSq+84b5lWd4JjfMATAQENphXqb2UplmU06wg7eWTt7ok6UeYkUR0
QSS+zpmTZEXxhIf+X2nUbqK8pIzzWKF1CmToRBoYfgg8voFHAxjk+OVnlkpuBVKpsT7rolZVErSo
SuWEwQA5AGrtPQo7nBQH89Q0INTh3YwH7QcOoapTutVUsY89oALG0VF2yc0IKpbmXifojFynRLSA
dg1beZTVnKusUUoT8mJM02dH9Mm5g5/bb8ODqAIed9fvNnOBhqah9R79aBKA2y8vtzEIoyXWcAdE
UYZbkmJXgWC8nNTdH9AMsIzoVhrt4cdFWUYRPveoBuOJAG6Fe48gCwNaDEl9EIYDrvn6CllRqKGD
aRLVPozW0qPzkt5MYVU2QDHfh4fk0IL1Dfn84P/PDSSDJeVdDOVW+xQQce1iSe6gDR7yi3XJC9yZ
e7eRQH6+eZd0cxgqQ4m9S+L1UOtBF782KSh0gVx+fceYkdF2LbTxkM3e6oZaRhVr9WeUo2W7BATQ
KdmV/ltfibDu9c/Gb1C9YmbR5WWRiLmgL8FWPmVOiqRP4qGATrZL6cWmepsm2X7MpSAJZ1eatV00
KrzSHVnTB5mwzSRFppgKfQ+kOovTqsD51UK+A5PBrVGPQIar4tgx1PSwZikvJ02uMi0RRWH0CGK8
SQXi9uV55siKgP9NklzMNu3LRDgJZe+FgrRP0uRbCVi/cEWpy2w/AXbQl/Nkp1vT5+snzVg0EM4A
/a8BGlLC6/7yE+a+TYy10VFpRx/Z776JxZOZdihrmFoYiDJa4ZteAQztdaksm7MVS++1OibpkEXG
4jbe6q8YrcA00s14kP0+ELgc6B+vjQnwS8DfEzxzETN6l2sEaLQs6MjLuaoIpFZludWn+bmWNS8D
7QFnYR+97qUsynpHepbIWlL28BaTVz3qr9ONcJs55E0o/Eksz3gUXgqkAkUt6au1k0OgB/vInTnt
3Tz6CjgaXmrPCtA2A4qR1cVkHp966qNZBW04Ztyxp6DxM3Xqjsr5iKf9OA7uYBSHFYV/T+h7bylE
Bz3jkT1LS2DOSOCYaDu+vssfXSQkIzpUCKap8gFctJpqqShi8GzFUq372lpkdthVOkdJWWpjYYr/
zBhFxjsv1SZu+6pS0MXp6ioK6Say58iz9qeoDZ8zueMl2BhX4szCriAtCap1xL+X4moA4Xbo/ofe
IHdhHpAtOUoBRjZc/fgHuQSi85emB9JMQA2B0gtULfS4Nra1bZsqw50AN3L6GUB5KITFuwnJLV6V
j+FMLmVRca8albPQhEl/TjeBAjQbTsCumVYnDtqT7MmzEx0I05yuvorQW9P9gxL4x3Dx8hsoUztn
MwiGU6l3lafZFwuXjPz0O+UBDKWdS+BRyiBP3Z4XPPK2mfLYUzVIsdGmyCOi8ie/pL6Fyp/qR5/5
28xeIVC7kB0CtBUN/iQOSlwMCdR1Dm+06TP406b11/V7x4jyyS4aqDgASgC5A8pbjMNEqAwioqOY
lm0cUiIOAbZUuesrYEn4zS1MG/Mu8JyZ2kQ8VavUgjo1oHrclZ/RgebVfuxrj8Dospwi2pXfG3f2
iGSl8ssU08gcS8O+lZsPoHxHU1jTbFgxVnwwQegHAAVMNhX7CKEq/03z0RlfbO/5YzarzdMslosB
PDgGiF/daJxW2xwWdRebQxYUbTH4naZ3HDPHWCJuOzCwyVCnDHtA6Wif14o6G0aHRzcpRILCU0CB
ekCTfvIZPRT3/28duhRHhZYDphZTazW7c+pLB2IQ6nfolHeLn6TFJnTqkneGxAVe2rpLiZQhz/IW
pMhZSCS+DYBIoRN+UZ/L3wZ5egeTyhs5+XjtLyVS96Rs6kGte0icf4gegFJ2UmED0h9cO/WLwOmN
ZkQAF8JojKJ5aXJhMXF+ZHlV91r7RdD5YmUvoZ3dE8u2fhtvM/8vXqqXgqm7UYbJ3I4TTlINgGwl
rbdRviOt7sSVdOVoW0jdJD63YEgc4ZXj1OkQC2S0DcZeMQfrGHYIR0l4IKZTfuB1+XB3lijW5j5K
SoseUaI4wk486B5xzAWJVF9gZQefBKulav9VDyEequBrAtMs6Eisc9/0Rm6nW0WkE9bGc3YYjaKm
+WqgIVjxll3V22LtqTzcUEaO/1ImdS2zdcmHsodpT9HSVN/NoJvVSL3rwHvaMZJ8l5Ko67ho3awV
81lSskNtDbef8F+2sOIx7yKyrv52J6mLGGdLUyYtZI2fydVvnE4F6s6PGdmG4Wf6wK1ffIwZL9am
UEHcOq9RpDWQR8L/7rZD+ycYl5Hch4FDNv8bEirBHxRoWPZms0y6ol1ZOL7REjpXByrrDkymrnlq
EjAh90iocOcEyAWjL+BWGnUBF4kEdDEW2XkYIUQkdcic5KQF9SMoGv+mOxx7ilIFmlsxKoBawuUt
zKemzBfFIvd98gQAJ62ZEwHKvEeDvIgU3APXwjAXuJFI3fs0B+5IqkPi6CPGUDzS4UcA2OZbAOQI
Li8x/DFyu1wgFR9b8pxIwwBxhuAX7Teluk/zH3/hdbebSMW/Rhqbk5BAhnwzgjJbsHMX1VGvR9j2
J7RD0sdQ5nJNVFCRTJqYNxXkHQv7zPPuVPFvJBPcydUcbXb6m/qXEO1Cj/cA550dZcfUsgY2VQzB
RFswA5hnZ2hXI0DZpncEV+MIJIfz4TJsdIWyZtVQRoIUE1dvAESg/VQDpOJ/PDvKiJmzkcutRO7b
b2u3OASjpnKA94OiiCsEbZDxcHfYJvp9UfRbVGyANSqpiHo1Wz6sp+LQHwn4Z/vYB/+j8p+HVDa+
rtX1QZUyiCqb8V4vRMxeS896VHucTeRcMpo+rE3DbMGcIQlW2r1gHkaxsy1MTAI4afKHvfGrrkGj
073wZ7k4GkIzPAlRDO5A4u9WLb0d4+Io8aovPAnk55s9lI2uHcURawtj87VsjMduxDgPZwM/PsXI
jSZ1eVkn5VzKKAKN7z9mmGQMUGmdkt1aPujouT5EQW5LTpjYdYPxlqA8tA9jg/5Mbhcj+xDfv4Fa
6JyX1ZA0WCgZFFrd3DWgM9mR2JWRIFNqe1HdCSm/Xs90sJvFU+ZTlNcak4EQTKIjwbRTnwS5qm9F
f+1gN9Io4zkYg1gaYw9MADSWRBjaRon5lgBDTfs2GHacg2XGSBtplMWUoxC9QBb0Uw2mV21Xi37m
kTro7JkYFb/7q+TTpSpRNlNugaLat9hN8QCKYDv7SgZWiIVuX7ir450cZTwxiw18GRLXTocYXB7r
bgahrQII1fKGm+hi+55/1ZMexcmrMTJzctOX2EEb165wLC9FIdldPTwVbiTeU5rs00ff8y6PeoBV
bTtL/Yx9JFcSBJnmr+rBRO0OqHBAKlp80ZXifVw7hubyg062h38XTjZjY3TSvFKzXsAzLFH9Tq/s
wVK9RPkW5adqTHjGh6OjFmV8UgDT9jkJkWaQ2Qh2fQcKq8JJ0CCqeC3yh/ykJe8sKVMjmGKmKuju
PSctwwNhdiWMWVjrHb8qyjbg73tJmRfBmMJiLRG/g3bYq0TAI/Sfrt9yngTKpGiNNittiQ3s08Zv
l/RoSMmv6yIY83bkWiNEt1AExYQFddUWpa2jNYYrb0nf5hcN7VsEbULcT77kxLsxiA8yjxuLva5/
ZdIPLmsBJLpVQGbf3tRiuLPaec9ZFtuCvIugblknVTBVMrEgGEH758Va7ONj/Tf0fhdbqFCXahDQ
HpKSBOtbLq4Haj6ex4R3q39M7rjDIuxr9b406lqhWR9wzOJZyReHJP+GX8QUg1YYjYTxgRensJMM
7xpCd8DUWV6oi3JeHjbyjgzCLP5yEne8lTFmm7GRMqqaEnCpQEBHObVR6KQGvd8kUvgs+eVPANwI
4wpbdZR2Fpr7TFv159s6PC3R1zr/aX6P/Ief1xWHqZqbT6C8nDik2FsVi20BVbcqqo1aHc8uMvMN
GxnUlYulVmp1lOrd4TB4ZD5srj/BSHqtnYETDqN9y6GpXOl+Ca6vjel53uXSns7s5XpBXzEyY8LL
2Pb2XPZOJEZBtyxeGgOIK5R21yUyag8XJ2pR13BJplUSCyyVzGyTNECLt7hHniWiWz7IIr9fi3k7
NoukLmNbyIuRdWcdItFm5+Tjbeyf87huNt7y28DJaX3w5xuB1HVcoCRCQU5TDZJddkiC81jhkZe4
5SimRX6+8dziUk5aQt7mi3RA6gFjELLDOSyOXlqUQ4vG3loq7bwSxR8BX+iY3QvJDKevGLVz2ulu
eFInNLdzczdMa73ZQ8rRhSIYUkMSg7VkKvTbWzfT7CnfCn51ireRlJEhQDNJl3Q9qNLVQzohpwIG
US+9NZ9kX7bzw8RF6OdJpGzKUht5YiVYHaa+7ao8GDP36JiBz2YDKZNSYGglC/9Jtymn8g75UjIj
ub7wWwg4lxrUA5eqmCqTZCwV1iMG2Stybej3rnfJCchcHpI1e26ETk7k4w0zgTcCChB01lAn1pS9
BCg06CV5xylm5UiTn+r7HK5Id8kLq7uPrNwRp9t+toWUy1nDsptAqUVshLq79gGSIEq0WKvSBQhY
65y6C2jTHVUa9rKUHmc8GtQ8OgrKUnOuo8xSG3QwyjooBk1QwFKXQhJrbdKRJjiHMOTJpY25P5t2
dqt6qC6UDrCjimA8z1u1+idZD+bMC2VPW4IBqCzVjltaYR3EtuhI2aAmzicxDeFASIkjau3+ZKGy
a3jJ5MnZreCN6IKv/GgCxiAXwYBb8aSsk2yo4tI1yNmJQYGp6g78jkNqDwjuU6984Sodc/ffC6w0
OSZY15pBjSCu9zMgTBOaaK3Yg/L4XNAZUif99ReT3Je1OWqJRiuKaRNCphwAXPrUIIUggGfeaAGd
gNDgL/cUVMqiahHEO7oql4SJlZWkVkbcs/5KZoqGz4SsBLQsX7glCOaWbqRRnlKQCyXsF9xjUmeR
CseUbkgvAimS5aY757vpjl/4IHtGGw9lI5TSWTOWinVZsMS8tWxJL5w4+jm3LxzXybK/Wyn0yZll
1Kc6pJAu8WhxO4xNzc4EdHkn/P4HB0e26tqqKNswpHEfjm1D0j/1Hhifd2TY7a0BuLr7gxwe7+go
E7wala6O6vnmn2lE/BZhef0NXT+Y6cu9dbhTcz4pC8vwbneVcpzKMIxqkkFq64KSZULoAZz3BNiH
02gL5mc5sXPR0XJ7+Jl0rgLbz6VJ42kP5VeTbJbrlAR3OdjmQq3eRSgeJzO3WsAKgDYrpYk7I7Eu
lZgUQIj+DA/Jg35PQlYMLmYON9riKKtBBeXaaI2wMmdhw6t2AnkFkjKrY/1O0RrPdRoc1aEHihpt
2NR2JKR/k+wIeNa3ZhXgEz7F2S3X1PCWSJmaNFTaKJxwH0XcDxkJxDce7DcWJq6vYD0BtqdH2Zhx
GNBISTpHVACwaaZdArzvSetQw/qhop67Zvb03L+iluWbkV3PNnePmd0V70bOoMwP3nVaZOS4KPke
cKE37W7xMX1nxwderZy3UsrujDP6K4H9SFZKMFR6dOUTulxuuwH5PVfsm0HZG3A+qc1IirlnfCT0
xsiNavcFYCT+0/ZXPKqhMxzCm5yH880ONDabSVmdYRyzRlshGz25fgH8+MF8JR1rpOtIVO6S7/+b
7zAoG4OoqlcLE4dHHpAiCKWXw9tAYeVW6Zc/yORzLodJxe/LkiaVkCFxSZCFcCN9uUT+CMMcoAPo
Pq28hDfHV5mUuekMBen8GrcjvBlPxi7ck1xVsye8SaSKzcNXZQyCI4p6Pz+TLH/zUpZbBUlZCefX
eBWeJ10ADpLwJD3oyB7JO8sFfMDj/3aEdJktkmRNqS2ITE/GHRFp7lvDVgIZEyuCYnNZAznugmaH
Woa2LjTyUs/39bO2G8H1ujrrq7z7A9fPvIqY7wPKHyqIHyYsrAYN1eUsYXZKipxx+R2bdWDVYM5I
NCfu0EjVPmZKcrT6T+qkoX0VgxeLcBjU0svT1M7H0b6+2UwThGlGUdRVdHLRRJ4EAz0q0Y+E60K6
ZrJACYRA3vFK3GwzsJFDGfVcruJ6HiFHu5tPqCSgeCh8NW3whXrJHQ/dgiuNsuBtmQvqOkBaijby
GtNcP9ZDsydoCWgYcK7vIFcYZcWHCYF/L0IYwbBs73NMq0VB+CQ5qS3ueHhpzAqDKuO0TIyi4m/K
no5SBTLk9CytP53tubvi4MjAGq4kehBf+DaOFXRgsBGt8hLG7oGdc2kDlhZU2IUpI8Ua/y6LX826
cvaQFRhuBNCzMFXbqdKSLJ1rNsP3IR1Ke5ws9FVBbTn6zgCixAoAxoApGBnNVOeGx409k0JTLfUW
ayHIGtNj/NygqeNk+FUAXjMRagkmdPTnlA9A2ldALi3fCLXNc/znJAvtkbdfQXlkrZObfBonWHFJ
dhpx2QNww+179a6VAJeTy8mdHBoHoLfcWJLix2P7pAjy70LNfi7y+jCHwv2Kmq5di7nL0WZW8LP9
Mkq/olhX0GqmkKvTEvyIXe0l9z2wZ3mzZszE11YSpVWtUYh6tswkJ6AeSBImA+QrKUucM/dcxFOZ
rWT/nvyHjp4sj/ouwsk3v2cMPwxgRnOm86iueMBE3andE7Rfw2mHb8lz+Qg00kDbJ68xv6mW5cNV
gA8Q5CIgUqnUypuhKoalPt/hivBtucnDeBwPBO62zdA0wg2pmYf6LpAejJC1tNarbICHE2vgsYe1
MQdVuAqqDUi2SnIKEAM/dEKDLJcw1C7QC5MXYdAag3PP2We++RAqegES6lL1mkqCpcWToluC9kCi
QTm6ReMk4heuljFt10YiFb/03TQKWYS9rnCxUcLAqd8Nwbwj6MJqATJSPqow0yOoALsl3PE4ZRrX
LALXQ9J2EvEIYKs694P/JFUa+TzIxDtdVkiBwWzgeKDyLGP45dI6y7Xc6wqmUlyzNJymbx1zre0B
QxKplu851oHs1ge79S6LDnZnjIdKybp2iDNHt38mpYUf+Ss68NBCyXN17HUBNgo4Shoh77hcl5E0
htb3sA9lPBzR3H8PaBQUUUARV4w8QhimbYBL/UcW5cNXTamUGZkIFx1OTpJbN73V2H05c/T/bGM+
7J8GflCMuwJ0mu5SxlCLAnRJOLoYyfflZlFt+SX8jdEBFTSNsRt/D58WTC240/P8Ilp+3ti8tCjz
Pmy+gLoPWqqP2kKKQ1bTg0tskY9lrCY8L8LUk40UYgE3Xhaz9EKkaNhP8ijSndwfO0d5PMMCBXro
cJvcefLIqjfyyi7S107AvgKe51n1ogPqsQcCnZb5/CCet4WUYrZSkkxDhsUZGqYuk8U2tJK3geTS
XlMUSiELAcRBq4kFYeritxxkbujJQf3c2aDM9SWMlj6guT26l24WNBDzdITZpIDngGlYwB8CJDll
UqpWX6txgAEj4K7lf5oUJK+/4aYmmBfvX0ng57k8uCKppbKZIIlkseufxSOwle6Jrcx+ThhKLNz6
hSuTqSwbmZQTyjOjXsQBe0vePLrTx8CChCe4Q7nF7SsuyDxvidSNQ9P50qUllqjKoVMq4KOfMtto
B+9vbPNmWdSdG9Bba7Ur5JA7l38h9Y7yqKGlsP6KuizHkjH7o99VRKNBVhNk6AQdpcTzwU23GIC4
IQ2MilfENq+Dkb2DQOYAXBsKhhqljlKkp8NKGhiBt9N/t+LW3M9irnkocjaP13eR6XT0f0XplD5G
RiYua4dmKvAzufJ42xSH0ZS8spN5cznMmGwjidJCsR0qoWjxBOhBdLYm43yI4mWvqCAUD7MT+um/
rZV4mkD/HXRhypPOvgPA4pcwAW3JdEe2tMKRiwO2VLMXdHQVD2ClcpqT7me+tec2LRPV+2DNAH/1
jzTKPJtNvBYqed+RJGDpNjfNhHkghH2Ew+M5fuEaMOYxGiAMBs8NHnt0p4w8oB9OyxD1ncE7XBQ4
iX/F6250hBuSCSjuLJdH1cl+m2+kUjdd6KasaVRER41VSq2jg6DYHQW59wEMHwHLqVhzr8Jp3FVW
A0ZC8MQ6Zp+JTpqthYskonZqsn5+1K35m9hHUmVf120G2Ygl6oDhRJ0bVUrgFVwa29wqJ1ykfHCR
jzW8LO7uZoCARO7YjWGgdW11iDBF9TnNV7RrqdaiBLUp6EFTLjcd6I59IQOtNKIH24wHr26773Ki
Tu6k6y/GGiaB1RsACZALUXP6yVQOxYo3rKHFte6ERlWDuHvi3NazmlKKJUngNgC2k6lpgEK4XFHY
F9Gihmc1Fh29cMdncCBiMARgQXkgfgMe4UOBd6X2sHpi6kcKXszOkGEGhqvijKDg4kuo6wxeCdj5
khgOvGyKwtaOBDifJBOqnwQxkx+GMHT8QiKlbWaWWak44VIZ+cvcYSZMr311mb2+6HiuhdGqIAG+
CiQDiAck9PRcbrOQWUuhotH6fH9N1NABPV3a0SH1a8FZxhsLdXUyC9pON1qS2lyPzZSvg7lO1zEo
otNJ6CnSdSuqG5KUiEhSX/FBCumVfhb0h/jVCFAi7p0KwA1WzbkzLD8nQeq/oimvCpwKqU07iH5r
fS19zN0FAGrw2xuem2Md6FYUZSULZbHKSG2RZitlp43WL1EEyBRDBK74j+uWgP0Ox6I0wF4goadQ
lmCwlFZbR2R51IfuVf1G3h6khCjHoJshY/2868F++GwEUhrUNcC0n1Q8UtWbwSM5/dCd7sntaIL2
aKDrZtqj2dbLT4gCuQNWJGdFWQlAmLyvlspphVETzqE2IgfQRZG3VOUIxJTMOM69BfjXXARHiVUP
4dOsJsUzZ6cZqnshm4pdADpuRCJ5LCh35R6w+xifRlsj3nUuqLkxbgVWARXoJsPfAIki0/m+ajqp
KnULohkdkgkRYl3bXdAfZ+x0d29+4p8wc1JcE4GAhwwb7BKdmC76rgIWPsxR+1kPRK97SDw9BRZs
eIeNRXWq/Jr4uJ6Cf32DWWer4T0NcF0Ff871q83LL1WXpRP1Cb0bYQ1llifRUwFk46WlAW7NdTKf
h2wodnmUKLvrkplJXEALgj2KwEYZKqXTcPJd1ZsWOtUb6Vkxa4mwD2bfpEFrkTw0ntRiBE9r57Xj
zTo0D+lSVIKdWOqxQi+GI6YqBsdy5RdQkQ9g47MSjtVmeKQLb0+i6s3OlIIANjMCixTK+eMwh4fS
WHhhJE8GtQV50kRqnwOxB6vch5gK05ccikaa12YPnmAEemuj3PNhUZh5fF0xJNSsZEDA081WvSk1
RhsBUWf2Jb9/MnzSeWo5VmTr972dI7is3MWevoNTDPNpglsceV6JufbNF1CeARCyaWs00Lw1HVz4
iK95kr5eVzGeCPLzzRFGiliKVgiUp0LvPBWz16BAvy6BqcTbfaS0ROqbbBAmrKJp++hLBcqCY4MI
wOtUbdipQl49q2ooBkLTJBX+p7FgdCbPnSHqRvSGVkLtV4mJEXRjHP11TQF/kQHffa079BdwPpVs
KGXGL1wx9anDnC9W0sA/EldcScJbZhV2VF0+LYMz/xFqEomirgmlPGVZZ+AXHeD/Sa1tLW0FhEhv
k3qYpS65NKrk110TR12orsmjdNKwxmyUglD9LYezHZWAwJNGzsmT3bomiXKKa5lZ09pgYbJQuh3o
nRUgtAxD4XJOjQS+1+RQDlBWB6VqVsiJw8IGprA/qrJTTJZdJ4YTCw+KjBy8jinr5aZseHk0hvfd
qgz9PpjXrBobtUYOuYzu0MM0ucqqjXa2ZPuoLHS3WJaa45BYHRMXMqmXgG6k6hTXA0YgO5Sf07qw
J/lWnOUgiY4lGjdmuAQjij3daGxBKfeo+DmTGKMpTuKgNbNKXhefQj0RBk3Jx3z5T/CaW3vVBI4l
mJ+lm0g5CPnXtPkC4EwJQRjhQklnVxP3vfJFnBpX73ZaddSbm0RHIwu3x4p5rQwQG8k6SQrQvlMc
kqUqdBxM9nvBoCjB62h33WcrIFSivAY2RowAzPZ3YZSqd8ZaiynZhjD5DD7iz2pZ7tPwriwGJy2/
dsvEuVqsRMCFQErnYxVv4FbGLf5MyAymW4Jgi4y0k/x8w5rglrnIL/xwyd5XSBf4cl1u85g8HUhK
kzQeY95kxz82ps1ARgVOFwj8Bo2TJTR9ZHTd2ru1Wu5FKXyJze6gDd3LdZvBPC+U5jWRAAGCvRCr
3bg9DAd0zWICVrEQLSmY225ylFjO0QIzR948lkIGkHNTvDFbrZJ4XoahmeiuMFTQs6FP5wMWGEY/
1EYhs+DKk/kQHZVjv5MC/cefAckwVoqQGSlNE/KA5kitdM6zTk1hLFwJrRtZNHuTnnr98L03X6ME
zUCceI0ZT2zEUfGEJK+I0VbEEwJcSmjsO/nH9ZNjuK+L9VAuugdRW1cJJCaSW7uVvynNa5Y9aArH
sDErrNt9o7yyUiZxahmQMwKrdk8amddH8866mT3tD+wHy6Qj9WBickQGmx7Y3y4VMjRG4BHE0An5
K/buB0FRwkv5C4E0WhL0K/R8A8nwXCJsFlFEXcOsDGW6Vdy0dk4hsncNy7Yil2CexH7+aUq97CZz
yEAsaGhqv77hGWfGLYdoPGpEWUF7CV2TscA29jZRWXTig9Xdqmp/G6fczkLWRTMMVdMUFTuLRMTl
phaooo2ZlL8NFZ9nCwUCBo+pl9xTwSv95bpqMojJLZEUtIDXahkyUlmX8up0WaqlwF0jMLEkCZ1q
N5P1Gv7EQ9zRMBJSA8kMN3Gyxy8iil2Gd/0DWCdqagDfJT1UJkaRLuVP/byCqwDyB9B3m/HvuNiv
wDnCq7HTuG0PrM3dCqM2F7yva18MMKGjr7e24TeBgIx7JduiS2ZfuAl3VjWDVLQJ/ypCDrqPsJPi
PJXUYQD0JppnpPaU4fnpzqnirPG4V9bqtmwFWy3a2lmm9S9CLnErnbqfcVqXYaQjPwl2bFdyjWNr
+eiKJ1D/pZc8Vfqf9C+xttiS4aF08Ppg0ZQ+6dDpVugBbEpAB9fQXm5I7z/pZklFEMPwbuWZ+YHy
8aIFBHdVlUFih0fvpf5IVRiWnYpGY/Egvha74UUV7Gk641TGq119KYAz2HgFTjd3FBAsZ48I7Bzj
S+XG3h801rBOHGj5cJMS6HikD00uIYA4wzOunJ88Egs8HiqQDPFHgpnJSsswSB1HAbw83Z+bpmXR
V3pFNhqDK4Ri6D47EVLC3in8yJd5RA7Mg8XAvAV8V+DI0itDUUlRexHyMJPphL+lU303ol8I9egR
AnlpBFawCPTod3HUuXZp1a5LiasaSc/1ChIH9Yuaz3edbDpKZ9izBdbf3NhZUQIw9NBB3dVfiLqp
kqNlSnDdSDFd3eZraLjZKK1NBTyJAJbeqwfc2G/dTehKwQpiJX2nvPKDc1ZMshVIPZf6eYysmnQG
S+l8rCwR1eslFdzry2LZ3q0Qyva2S9i32oRV1cNkq3nixnPuqCgkpPtJ/SvPtpVGGd//4+5LluTG
sWx/pSz3VJMEx2ddtSCdPsYgRYSG1IYWkkIkAQIgwQEgvv4dKrMrFV7e8q5dW2/STOnhDg7AxcW9
Z7CRX/vEx2grItjyPP5YHtaCWHDjPV9PFS7kXKi3hi7grGDzovj6Oi4syywh7o7Ca1rxHHDSmdsd
d54ciHX/+iFeqrm9GunsKZYODRdvbRr7O2+7KgG7TkZFtppcQoetXyWBb9dok25ksa6dAXC7l2tX
cSkcvLqKs6dr+kBoPqJxjnDwaaU8stwcw12SYQ/ftvm1AvOlXPPVeGebi+mwbRsXnb2V1unn6CTX
kAduM3kwO+cqr/MSUfnVcGcp9FSTalErNLj5AE+j5iF65x2GIgFrFaJU3hfYv64c5Zv1OIncM30X
o/c2cXBMr7WjLp0pf+qtnjseAaUZ+62H+/6DncR+SDFcP1NeqkDihv/Zw03O4p81Uxp6MWaV2cJy
yM/DmwmkrkcnfygMksGhy7zb+T0MNq7EhEsdC+zafx0zz19saXueWCwcCtLnABE3lPfqbYPnWSJN
mnf+R7W73ra9pMvyatizF5y0oTCLh2GHgj75BeyJ71aEHH9ZADn8EiMZdTf623irjux++kivw48v
BMNXF3B2eAoomxhv0A5bvQ+n5+BItvHJHprCAXOxkZl3hBdGAjR8dk124+JaipMgRgaegE1wfpAS
3axL1jsKNBD3+yrWkmDX+6E64BXo/y3XXvGl4iNy/gBJWkKAZT6PjSKs/coXAwx4x5MNJ7KhpXlX
yvFj6ssDHKmLOUw3fkWrTHC+Zwn7/dcx88IB30s85BCw84ugwXN2AY1L9cACjgsYwHRRbz0d3KQW
bCZPZC57ou61Kvml3eDnAc9itKti6wsfA0r5YZFBPvh3DaF7M1xDk6yr4ywdfXVnZ2FYMpxaqoCh
nhnfmtHPUhpceXvXRlg//6kMtCQVJCIc3EoQ0p0FxtJfqitb2sXX4wNgvB60UdRal8pPQ5S8ZFEz
VmhaumQTezfz+HVqwSqNgNILj2l/zb7owni+m2CrJiH8dWDE9Ho8P0I5doReymaWIByUo87Q9P9q
AcrPeD18SmDtA/foKzndpeb7q1HPFrw/lvCurbHq2kP7FkAk2D/AN5NA5APK7DUMGcrm8w9Nmry5
b/f/A73ydS6czRX0hGE+g/OSG+II/vq2g5pqrZdI/QALrhzJQeYzwssG6klwZa+rw7XT0oW543tr
nTJc63jgLr0eUczcmRuOB+03X6GGk9Woq/16ZV+qJ7wa4mxpV17d+MzU0BA6JryA2Ds3SC+PazUd
VGWjsk7sprqYP8xN3r+9fnC4dotnK504pmzrGbfo+nKbpnfB7G1/fYvXRjhb4rNYIrT0cYeTb8G/
btJPQx9dC1iXmhSvnuPZMq8Tv2unHvexbkcrQaMqcHY3gFDxTMaF2P9R6loPsfIEcOJx5fDF98tu
RkKmrwSEy7ecwFnHi1dTn7N5MyjeddYBU4ZZdPMpz43Z//qhXspfcb9/DXE2b8wwTwtdEHNWdQLQ
UXB0ZjliaP4DfLlxH3493rU7Opsm7Zi0SgFvuOmIeZEkfgyba+yJS9v6q1s6myilWYK6cnBL5LEF
QmtVkxEfxwUUYUifbIZrpmHrE/qXcBIA3QtHccjb/QtB3/VnrLtSoRLyB7JzVdFbufPXpfovBWzv
p6HOQqeV6ejSdMTpdAmzJniEKVqWtB8aTR+IJpvJzNfCyoW6ig9jdlg6pcBpotz8OnKFTsknf0Ks
7Dx6R3S6c0GZ2riDrrOGAzykI5b7cXXD4+gYVzK9sllcKgC8Gv9si6pdaD0sLF1jddMeHVi+bCcA
OoKM8GKUp+EmxFnjWmK4/ui/vNGfbvrsMfsCpW7TY1BvgK5x5BaW3SrPvRLPLpxoYB3teoDqQAj+
X3Z75nRd6imicH5dyX7zftrGx+t63pdX+E/jrJPqp6wiUI11AVqH/NrqEQTkcbUcUbZf3cwJ4G1x
jCbWtahycZn/NObZKco0vSSLwL1RiFaI+7VFURUp2gT0rt53O3FVX+liVvHX04zO2wQyVDVsOjHi
UPRiF2YsG2Bouc4We4MZk8PFWb6NgSq0Bcp0j9emzOUbjt0gAhd6jaavH7KF5gqwv77aJM0S7/Vc
iX3NNTv8OnpeosJgzvw1zNm79Cqn9OYxVBteAtWlJuc+qsm2n+idWMQ2kfXGCduTUoBYoa92ZfBL
eRNcgGGXG/k4PpwX4wSJlpFau04klB5gB7zSvOWNs8OV7KrtNSbhxYnrA0Pnwo4R25979kyHrq0C
si4QA8XQoKCreC2wVNW3lZJ7vYZ8adX/PNzZs028xnQuiRHHxzbH/W/FeAMb22tL4+JTRJMpgCbv
qv52tqeHuqokK7Ec5+140LfyVs6F+r6yw5a9DfPowbsyaS7f118Dnu3wQi0eDLNAIB9gHTB8ZOlD
Ivv813NjjYjnEROld3QICVof3jmPHdXMNnZLACj6sLuBXdkmru37OGFbIDSvFcQv7bc/j3U2Lbq+
7ptIYxoGu/K4UkVGyEBH2/bd9erIxVQCmx+4IrEHbOV54h70iSBmhZqviMJ6gmWzc7f2cUgRecBb
XQMm/1BHPn+OAHHCCB4oQrQ7z7bbITaThiwGuqzNg5OAHgLLqC4MikhUGU2LOXkPuYA8jtDiWb5z
sLfKjmYDlC4tqm8tnTKYCGY2nTI39XN/OhGYbE7dsxbVg6nQnYnIqWHzlocvcnD3hDhFTKtrcWLN
4X51E2d7tsO8qI7Wh6bQJq5z75TofDyu/mV+5n+c6ZXxLu2jPz+zs906LH06xCxc6QDJcRVMAVHk
zt/X11KRy7eFxl4cRQiA8dm7SVvd8VkjdV1PBuPTfA//bjSI9aai2XWNkkurFnWiIA1CMJw992zV
Nq1rdVBBmgUbis8zzh25tXJgm6FKY3ll+V7iFeCGgCmADAy0YM75c9hzhll2OJP/V1XZ7sU+BgNx
ufocL4UKsLxwZ+jTxdgqX++UUxOOLEoqwGlSB3SNVsGTSQXhrQVJdxOWpf3469B0qaMF6vtfA64B
+af8Z0k7ElcaSfNyFDcoMd6tdT6TZ+VWfSA5h+/AtVrupRmJagqaH/DvDRA6Xo/Yqrrz/QX544p/
8vZs9wfV+KqMzcVH+dM4Z4+SjT514wF3tp7d4E3Yp/maR6pibkGKKvQW5QzYI5GDvXYwvZiIALge
rZkrICjnE2aZm5mbRa8TBm5CN+yoQO70Cn5/re5/qSCPhjZcTuL1mArExOuHWfWNcpVaQZNO2+V1
zETGKzCqGnLfcfe7XlWI0qDcN0LdO16yiWC0Bx2zTYnoOCt70ziALg3oyhB4Ivx6al1aoz9f2tlO
NA6JpiNHSbAtFxjeprnsKKCKV/0SL0Wen8c5y0wol6HbzXgE/jtdxFv4uzRf177Lii4y8U0lr0TU
S9seiVLsQT/KxIF7FsGDpJtCsSoWBTvQxyCGAkCmzQB13qxCafW1CH5hHoPNRdbphCpk7J7N4zrx
tBpKjp6LSiCNiLNDXvKYfA5HkZwCJ27vf7y3//hq/l/1It/+sRcN//hP/Pur7EB2q+rx7J//uO9e
xOOoXl7G2+fuP9ev/vNPX3/xH7fNVyUH+X08/6tXX8Lv/zn+5nl8fvWPQozNuLybXtTy8DJM7fhj
AFzp+pf/0w//9vLjV56W7uXvv32Fi9W4/lrVSPHbnx8dvv39twDB7T9+/vk/P7t75vjaw0s3fWmb
r3+T3/821i9/y6Wo5PnXX56H8e+/eckb2EaAZBcBYxYCPIIYpl9+fOK9QXk6RmhD7AZQKsDbFFKN
9d9/I28A+gSLK3UR+ZDCrM2mQU7rR074ZhU6gp0qMCNRCLJp8tt/XeerF/bXC/ybmPhbCWvuAfd1
VqcDywVy0QCDJSHqIe6K8XkdFoKpD8dgBOCsBRwjJy1XSJG0cdwUZ6MF/XTZBO6pduO5iElrtjKp
5K7mAiIJYbnQ6tEC9VsCHOPSLleyT3K7oNW/GcsFAv0EhtY2s45BP8ZhYPrcsAlf2LqtSd767aRB
6qwQAAvp65pvFqd3+Y4MIllyAAUbeEQQWcpct9IXfUYHpsuthC1GC23TGOj2QTYYKCtLMla3mjPZ
5LwbwmAvkrYN8zk0UZMv1eJQqPezAW1s7jhmPw4tAfNCD0Exdo393S+nUWytW3UwNPAWCwhOpbok
q3oHhl0gTuDyyUQpe/Bh6tXvZZW4YgcxW8qB/zZNUGcQXLDupqkGdt8Sr7yhEzGtykNJfGejlVWw
EqZRqLfh3JWwO1JcN7uugWZ2EQ0Jnq5oex68U0sVLvtexzY9Uus7uspqT3SwI+yTiNIHGJOO0YOB
t20Hm2ljS37w5qG1b5euUWYfuGxpTomkTfqu4YtZXlSZWDtnrXI7/VlFrQhsFlIIlkCIy8Ce5Y64
Pc4A8ez0Te5NPlmcvMSMbNsMXMK6pFk4Ku58mj3bdSdQ61z4wNWxVh4M25IJkrf4A6fsvYx7HdEG
+NAyYUVfBlND845bKHNlkR6W3mSkmUpWF8LtUemDfbths8zaQKF4mo3zHMq7UPE4uU8WHbNPbqQY
3QtXCF2Qqa/sE224HL8y4mEVZS5nbeplGKHq3lUs8RwvS6IZ+XpfAufzNYh6xb8mPFLjc2pcN9zG
TZ32XwMQJPkt031nHyPbNkzuEHVKsmPwB0PiW9F22vad66jf5yiCdGZAJ+yVaZs4/JF1IW13Si3w
KQ2WyD9MflXtmwHY+iyO2Rwf+5HSZl9aM5RQOmut2tdSCJETrJLhxqoaZTBOvCU+LEb2UzGmE42O
fSQWecMdO5BvXcj9+quukwrN+dnhEJ6s03p5IC0ob1BRDym7NbXjAC06+G19aAd4rx1dMiXJIdEN
+hNLV9bgmbtSJbooaeKVOzW4ZNiCwKPV1idObAuia+bhjcdj5b7tRe304HT1zaeaGLC9pm5hcL+d
SuFkCG6GZUvTU7WZYh7MOotoosoDbWhEc7ZAOHvjUtGjgL/QAT7obVf6TyAQdV4LdCDENGFrkbQR
/dKxOEi+BePU1cVILDp/RI2jX5hyEDd6ts6c1Y6GYj2UrWimNLMf1LD4opjjeOUAkj7Z4GX1KnNK
O0L3V9LRzbSU7Bv3YyyWZEm6YAeMpP1UCs/70kzu/MTbqgegpXOn4xh1Zty5NVm83RAK2Cb6EFl6
TgCPpTtqo7HL07gOE9Cvx6oTT6bCsr+BcHUXbKfZnbwPY0gVK0TklnHm9oB4vYXaWxLtuZUNYo3X
jcE2VkyoJzMGfrPlSMZWNeYgXku9moZFC4Nhmbc0DvsDLALAXI9b6PYcx7Bnwb6Bd0C6CbgO+ls/
0Lw6uqNwZMadlpJCzjN0oIZ5MNEnxnAszaC04vc55C1Gr+iCMWV7I2017OdeyWbni6TuNiFkALyN
o3unTzKPp6HdS73oIGM2SZCMwF+9gnRa2PNbElk95XPU9z38XZuRlLeKIecolAO0TDZCUtPPZt4x
mI5xOKk3Gaee1ZBX0gYog7JpjX7Eq1j4wUkXBZQqwvGAXMdF1hlSH6GEd6ZpT3VQQZ8/qYJaZeky
1wME8vzxCE6RX+6pdKv+iNQ/1DB70XrmH8pkEbwIJinTLNa9RUVUVDbZYrnq4YMz8pFk4xRLp/BU
z/qtdcScgiHKu+i2mv0SYKYSx7ZTnTj0KTDYBgpdT7hywO6G5hC6ZqA5BDvlsrNeuiy33Et4fCDU
E3gQwvHDTM6+7+TYukFQbJnPw6ysRZ1uVRgo8aVlM+0fltan7G2Q6nDeJOkSQbbIdWc86ZSYfk88
ySCOnVQWrxjIr2QnrDdFxVyPsXw3ulPdv3fJ2C33A59cGA/63ty9bfyuHt4yKDrVOaxbBu/gWxaU
WaXpwj4Mc6DktmapYW/jOC7Dja1Dq7bS9dlDh/fb3Heik19LD7RUj0g4mi0zVAUcVQpIyJglcjOr
DGJl17DmrnTLtj261HeAlmFVnTz1yVL6G2g5JjeDTYSzjZySwKamap34OKOJ2K/rt+zzmS4ddBqc
fkhuJ866MQ9Da93M9UgJ+I0cF5vzsSq/VMLlgLQ15UIy1ibGZj5SBJFzx2sYPN3KetQfYD9a2Xyk
SvubsDcM5t+6GlcSQlIBU15OnQAcohMQw6mWlG1m5X5pZblsqgSWExmKc/Y72MPRvGF86SrMezDv
HwkTnpNHDVuqLRQ62vBDUC14G500Zrjz2qCDKu1IaPx+4iPal4suw+/aMTXUhHrlkaIibeAV3uB0
zVPpOao56AgpTWZKQuvD4DXh8OKBFw9VkthJq0LjwUkovkyY+X7tjd1tk+qyQg7ClNxVQxMhtkpn
FLt05uF8dOvaNA+wyq6nG05M/N3rBQcdgdQu+52krCa7UqbYf3oXb7TGxjT7YMk69bS6fvI25DB0
G0Z8Mpt4aiBNgvTlVicpRfxJPHu7xIGFOqDStfhTIezfOhD8t2n+q6PBL48N/xsPBEjB//sDQV4/
f3uV/+Ov/8j/ffIG9Zk0QdETancJjt//zP/JG1TAcCBHvIBk5Api+jP9x3cCYMHxNUjCIiVfz3F/
pv/xG2gCulG6Gq1EsKLDKf7fyP69H2yMn0qM/npZUBPAj4LsDuDPWRFdWpjU9l50HBs5zmmhsA8C
xhRNKATc9kMDCw9HwqDqA4jZDilIE3VcZHYSxj1RKBcO2yBaqHdXV6GP2oioI/Cb7NhrwoAfreKU
7/BLroNDdkRCS/bUmzz9gYi+81mROKPjp5lRjnDv1vJPqbMhgd3Gk3YXdw4zx7bO7N53IEgTJOPM
Ie36P0PP+UjJ5AXvuXUR3YfJl95npaIyIjkyq3H5vYyFH987ZJbIX5o2DKY7V8Y8rPN+wMb3gfvp
bL9DykbML6KpFJEbLlhgNjV6DeapnbUZ3lV9jAWboUkFC3Bi9DfA5T1iN0qsRpBtS+qKQvrLIPdF
Wtj4T3rqF3unBWIYuIGjdufPzUBS2mR1YITZmnDo3Iem9GvyuGjwcDokjQE327itYuc4NLOjbjFV
nLnP/bRn/o1rej+qs16GFYC/k9vjpAJ6gHQ7lkVkFuSjZQ5E/DNgw+jiZd40hsgVBsFmt89ch4yg
9cWi7Mg9hqDRSYe8899Dd8Esh8oj8VB0UkfOaWoi3u7KAdCQKWN0mNzTUE+j2rYcUb3JAP+rZwAa
DXwJP8syap3HSsZ9fE+w0wc8A02zin0ETjdm3/2hZ1EJhQQfXjTjQfW8EW6bsZkE6XzvLbO1AJxU
jmjN/NmdnEmwLz3SS5RKMiikWF4/LrAMYyTrS4m8B+oh3EwJpp52WdoCTB8HJTE74C096hS1pyv7
2ff8Qfun0LTt+LWGWCcmQ1c51LdFaZSV/NDCJzwx3xknQbuITFjV+dVusli+9XeMYFR/iynZcYoi
V93O6jhYBlnXPIl6w/tMe8jotkoot68y1auA5Vo5dEI7Q4J3XCyRV7oeuvtDqDHF4Fm8kDysw0X5
GdeejnYdWqswApJVO8ouE36k6+cpmUkZ535Pm+WO2CmtH1hce/WtcLo2uXV5mLi7WSWm/CL1JCb4
AlM0JsLGRPIetEZr73pTWvHJZ36nIaQOl92uzrk3qErlnsDaNxvSSK2hBUPnuf+GhERU2MLUONUj
ZKpwiVAnNj2S2YxGYFLTXAkmkm1o5gDKmTxKelhGIV014oBk0Mh5Q6Ed7VVbTrUgwSYZwPcEMwfZ
1zjeJtHilM+x9pv5Y+JXCXSmrFADVsE4oVTx79eg/m9uOSsA5hdbjn3BLH7+eddZv/DPqhNqgCv/
JPVR1glWVtGfVSf/jQtc5LolpSgUJitf7s9tJ/TeAMW3KpgCPQ0Yzsr2+nPbCZI3IUwlsUVAjYus
W8a/s+2glLVWdH/ad9a6FuCsK1wYJEjih2eVSisNLo0i/+9rlABiX+feKMRJD0blY5cc9EC7LUzT
543j0ndy+MgHVuduM9uiw0k6rxM7ZOj/LjlJgkPFAy/DsfCD73F2GMe06Gr+ODphiVS4STfL+EBd
HBZDV3xiD2Gqv4aT9I6ecd7hCyeX0wNOwXEW9gswR4l/qkbR7/ugzWeZhFnk9DSDLewTzv0bz2Ml
DjsZykH1BrnV81S1NMcacJo2KpraLbPJY3C27qFIoAIwcifS3M+qDh8E/G8rvwMc3UF51ilRHloM
yk6g/yRdN9/HVurM0OYoIMyYGcYe7FQ1OYv5qWXISuNoqHfRMOltXI5pprvhLu5g59Y2Jx74KOtM
42kibbQd2yrJljQtN24JPY8uXQ9XKXOy0ZBPKJVsqjA+Rkn43e8t/DW79mPpyW9RqjmM4uvvw8A/
jei87PRio9yne81Euql8fh/Pqc76EPrlBk3bOZkLMHD8jUD4cGNZtGGqUESIi3QBwqn37BfaOh8J
H2wmkmELKtBxcJci9UWTLZX+pNpwXwZbJl4AJQ121IvAI6zIph5SVB1SrjdJ1WUzhZS29A6lpscm
JW7OxfR+YNW+l+ZzEB6WNHrGVEM3sWZbnDjbEzeAyAgK7syiNCos0K6EHcKWl8nvSTDXmWQs2o8V
eVfqcasV/8xQhcjku5Z5j03D2gyHO7MpW/FlSuImi4T3QPU0Z74cMiN5l6mUGuwf7bBNge0VoBIW
EYNpTdDTORdyuOfU4dsRWFU0oHHTJn0X2qaBKtXibCyA22V619DlvQIswhEcjF+PQRxV0uMIUf71
Cc8nTiBmzaNqo3mQ7nSP417YI39pUJFsJWZl4LxI1GEy/6hG/bHygW5OZ4rWsP0cNfboDsuQl+l8
243VFyHqG2jLi8OkoUpflkvu1L2bxab6HTDNKKcwVsj8Dk+bzeYuaPoDgv1t5cu7tJLjLg6Beeo6
FNjIfFtHw3dLqrsSZVadbJlblQfi56KKmz1qWijK0u5TZ6Mgp61BBRerHDtuvqyCXABRhRloh26G
wmDuOm11lFFVIHv4vAgPVnUlylDECZDC9M0e6jR7l83dtq2mAwpr6c3UoxA6tTyLXGcHvgWobNT/
UC3lzVyBYTJbwHUTqAYttJhA2C0k+HQockRmK+bQzSAXAXEuFn904gld9DG6t506Vbq77RPolPdo
b8UMDtyDCJ3cb5MmDxsEAN6PWPAhwF6+F7dFWDtI7xJnb8AIK5zm5FRls7Xf2rBWBzKgm9RgOinG
bquKjjiAWTyTJdqi0uzdlsH4Drw1AuOhWcWAihr4mNsuvRFiBqs17oLcuYkMd+4qc1O5nXdL6XQc
/GnYA0N+jIjhheNysPcknH8H8ljqgOyb5mlEzCtcEnWH3mO/a1sWQTW52WLCMV+m5HFO02nnxmt1
f2LgOhHR7bQvuiNV07HRw7wPw9rNZpvSjS92oirpyRNTkNtYYcaHqAksGh16BR+6Ml7uoXvZZH27
5KnLof5iHJTAxd739b40SBYC8iwaFxogsiqQLNxjFdtNXCYHHGlNFjskzWAPkWRtVTc4tkY6Q84G
4eVh+mBTMBza8EnEasxjnnydUbvOnHR8LF3bFCmsXLoJtXm8lDgp5ywJ2q+ULO9NqR88GJdCcgE4
fB8VQtz4aI7BnVJBVgbe2y5M7wgxX0lDoZK9qorVSCCf3CrMuvlJobRy783V/Lbtxq0LqdFTOPt3
psY5PSDTN855WMxzyk7L0jbZZESUobzMMzWIKE8N4tQ86/cRqoe08roiZsopepLwDGGQ5kHM0038
JIdywHp3nRxRZ4M2xnRPZXRX2ugG4szTXtXzOx81MaRgKP+o4IbRKSkguHnvLs6n0bbAbGpE3llE
Nkv99tuEuunBWiADK2/egrCR8ZibE4rD2PXGKfeDbjz0MkX+hcoFjEHjZRPgv2j5AHExIvvfpzZ5
oVM3ZpTCS9rn0ZLb3zEvkCRHMb+f/Xpf4Qi2d4buXhlAdDnpH5LZS3M4FxU4Cc6r2indxPcm5Aov
MWBQEi3fN4iJE0vKHdW0hwYN6JITrHmBrSvqptzHWuOA5G9DJ6SZHjgWBaofqDSjhFsDpb2ieKDd
PCy5aATWsZIAPjbG5nFpdnFqv7uDfnYmBZhZjHyWVw9KB/dOwoNtmCaHcqyTouvjZxQ8lyyZ8RaX
tjt5ZLqBgBDbT+kJlrN258wn2oZ3fdzSXZNMWUrqA6rcn6nz3aTkbRsMfW4aLYpBeo9RBO3sFgk4
HcLj1Ix9VgXJB+lIlsnWy+apLvfA7TzEnRbbiWOuO95e1H64CSTqNDqAJEjIKLtp7LKP/Eo/xl34
JNEXyM2MJlFMy2APjQg/G2yco3Kl9sGicjJ6dmtxVMjALwlOiMw7T+hVO3ngJ2ZHfV+GWAo0tBua
sPC5ARwV+srx8xI5u8Sju3YU07M/OsfWsrz3WfIEQRaQVzvab2wEpkrQCTSlSb9sE3RiNpUVaFQM
zYYb7u81wTUYTQXOUpqitfzZjETlUxM42P4G1Jqohs+S2xykFsPNBIl7D6X5fAoYBaKCRJmQJUqL
2H1mF3r/bEGAH6piMNo72Fo889CTB6fFQSSQwy34D2JTdZPYkgbml1bPNwDfjZmgMFTqdDXkdQel
TkPLbVeGOAzNyXNHmnbvsVEhwEfTRrckxPIvN2xJ+pPFEnCrND00wXK0KaxZBh+Srg2G69HJ9GUE
6T7hdnlXqwZZnJzyBtvDJmQyRpQd521AB1BbYOiyNbX7kLbj98BU7V2Xks+JncwOxTa2NQrHRGyq
7t4fb7QDoU8AW/wcjcNhq+rFue2qcDfYnn5Us4D3nAz6wrF8yKkNQRNEfjiX0XIvhLsrQw49pzi9
R4ZfMMvag/YY3SQ4MmduHe+9mpptN8aIduggAdQWoA69DsGnYBNLn8GCMdL7YPSCB2n7wgZ9vY9K
XSwqbpF0xHREa2aGVtZ72gDt2rvHlguV+bNuHwKFimMFh4YjXWbIwCbBsE/1kntwscrTWeushNbX
NrJoocE3NPP6lu07B6vV4eWpk1bv46Svjqz/FkmgaSBiWx1DsdzIUIY7QfVBehalTgKhIRbIu2DS
N2iNi9tBRuytU2Hpiym+scRu0SvstrSkUz5OY5VDi9nsva7u89aaZ5wu7G2qvdu+FkdmA7GXCgeI
eOnQKnIP7tw9uCVLTomjDm0U0RMPW7mBLlo/ncLGAy007uBZ2Q79vdNUtw3j41a2zXBC46/aKxsM
mMFGbd2g55nr+uGWzdDHXVSxzB1c0lT7jAt19pOKDyEfxNG6/kvr0aRIxbIuqWU40aAG1YVEoujC
xtmV3vR10GggoHaMmnWb7IVunY3Lei8HUk3djJ179KVWmXSFKlTv3FM10ju7oJtehZtJx0fG5Itr
dziCf9SphHAzELZ8GOAf4ClAFlH4MAvyLEmdD93Ax2Kw6zHCJLu5Rv/MrPhGSdQpjJaDQbNFRGbM
tXY/o5nuZ3QOoecN9SzDTbiJuATruzK7QKUkR8kGIS76/8yd13LeSJatnwgT8Ancwv2OTiRFSrxB
UKQEl/AeT38+qM+ZkFiaVs/diaioqK5qEYTJzL3XXoZqaULQ02RXGpky4TDFoNBZ4q0ru4e2HsnG
6aKYPAPRQ7nrLMqHzo6yzbHCsjZHf1Xq8yCXLTK6w7CKJtD7DJc6pb9l5I3phYItDRvD95GpHVjY
d+pRGUnuD2FU6iHtZ14qC0xJ2uOkoLZTsqzz83i+7tDEnTP5VOMqjNV19S3T3BQPRKTHUt+GY62M
sZ/3RuMXY1v45q4P1Id8fZW3ubp6bQM3SGVuGIzsTp7SIGNleu806hKsCQsvrwxQzhnVZR8735hc
Q02w1k8k79w2yTL6eC4+xZ3Weuuwfnb7xgzjciUTbYGTQ2xVHtaFfTJX5c6tFg8403N0P4Ei4q0l
ft3dwEbQdA+iulvpywzFtf2+GfOwAUn0CWi5XS2nPSy2yz49F1cCFDIW6fSwSebLrSuCtMOc1R6W
N8FA9zToDf1QZZ7H8TgRmnVR1/gRxCbZm8jLGGt+jRs47so/TEU/1hZVcqfVnWcpFYN78hN6fJh2
tM5rtfql0UVI0954lqWR9xzHl7U0HoZxIdUaOIs+8Yf5mfxprMMb0lzmWbEOmIRHqpFcx0W+Bgsm
ENqhxPfDM6v885guue+mwvTajtqz7yp//w2WzXL8toLIAXMz9Y3VPcCjMCig8dESLR6VLd4LxWK/
KuxgyeQgSbD1HRQ1v8df8+lpxn7LI1SmwhK8LX1rMv0qHyefyVB7gqNxANb96k6KjzOiwsuMnxq1
+CYt6qZtb/3T75nkn5MZnM6YPm0DJ7uADXJJ5+o2MWv3JJb+rHKygmh7Cg60kNzLT6vNVpw1LKwa
QuTQvlqK+dLJIrLa+JAtdWgMbYThzOin4ILYa69v/Wr8UMb60qT8uXWZOGlUO9DtvqGkhXrYC5ZQ
WdhMiRR+qW/ALNLvByg26ag/OU7hbW1CCZZsnyZQPL9I5tupzo2TW9GGZuoUh3Btg0a0SlAL91zE
bnNyFuIc7PquBTf2jGkilC023nC5zQ+jA6Bpd9RYopijZNRxTnJK1SsopnzGcsKR9cGoqzZ04/x2
Uc1DkUlfKm11ZH7pQiUsH5OtuW0Ki6PFfXVb5WsnioXdqHifLMX2yza7TiH7ebreX8VF84hx2ZFw
iJt+aNDtiNj0pnkImaodtGzEvD55FWbbnRyz+LJAx44Mc/naxgmdnDNdlK157ZuKxEVdo6nXlfzS
ce6Vsv48pNo7/N7+1ki0wcvSdgVubrg9q35MmyL2GJNO2M2BjmSzxF+DjlOuTcv6m3b63FhHSmnZ
nlJAOtCrJLIQTHpZbbve2PXkSFb689KZt1aeqqHTNnermGgoutcq3UePJWB9KSecgO2OChbHXM15
LWypHx1jxL9YO6jWaHvxOsrQwLCE5OTYF8Pd4rgjZWsSswunjD7zMKWt9s1+In54Fmy95VOdleDB
Vo49h2h/FAXdBwBUUeZq1DUPVaUbLEwbxsHAVqeJ2NOorA8CoElJiD/qrel90Zr+jKNbjdVM+lIU
SX5odXys4SEd7VGmPonx8TaHjHlXuG9UAWiZvbjdS/us+go56FZYvettiRkyuKx8ZeI/26tXGpUZ
utmseXCdjHOtUvfFsXWB3HOqQORPjHWIy0pk7QvQYR9LxdJnwyVAYTw7yqcma6bA1teHrodg3EY5
OlV/k8vDUtjfOtgXoZXXG7um4quy/5psSWAa8jJVybuRDaaHgdzVtomXApQGGO6HrlpGlFhqD2PA
rUK357BsnO4y9fWT1WaQWcV6AUq6nx3AmyrfQ394YWafwxR3RcMHq00HrEJCTImt8Of/Q+9rgu2T
2dMTrQ1UpP6Kbfuj1WS+EcdhOndDJLW4hV7FAmJ29dkZQVgmznyq7b45U/Rft1u9nlazv9/6bfws
RyWOinrA52ls/LEWwyOEi03PN7yC2vk81eMlczvOX5Vuc1R73Vt159ZmNu53ZvIC7Tua8+5JFMVb
sek3fRr7zfQqITcFoywQ+xgN5N7qhoqCHcSeCOoFQxsqS/NWq6BXMV/SwirCucpvHHMoIytuUm+r
rW+ton+LN9a/FHPQ8298qX3t25eirU8TVKmg65fAdp04sNigg0pa2NSUyV08ruLGWspDpaUHUWsG
1Ub7mEgwIrtN7gYTSlDX5SV3OXlGPkcTBHbO+GoJST470FkPdlk8JfM4eJCk72sNMMZhNH6VmhvM
IDMVwQBpxd4mjPudmlfZ7keomYZNj6tjkcRHW7vpHc4xJ4elAofCiBQzf2ajDYrcSq43TbmzHD29
zGPvRAvicm/dlh9LplxWJZlPxOdFcu6cUJ/Y2/rYgHOEg127odncpPASvou7ZRV+DOLnbUsWMzhr
Hhiexl5Gk3Oi7gBOUd+K1ughcphpJNoGIAKxqTI5aWDa4DMmldY6sJfrvWMGW0swh2zKc6+cnIzg
Ddj/KD8Y/fsd+zzRYTgVNsbgD9YaGGs/e92WLQcNVdKgr4jTFfk8aumRE+yYqyaV1fJs7HI2mPsk
kowGvZtZX4ZCHtOWqg7LNy2Slj14RUljNeV3NX5N0NDwUwI/3tlZMhLAXeY4rFeT5Tybm0A5ns3b
oUiog0YbWJNz1E5hM3dqPfu22T/nRVdeV3oN5J6jjOyqK3exiwvd7qfGVBZ/2KqXql3TK01NnuZp
+G7U3qDVnDIyvY7FUN0obnw95zRgsrgCg9fCVhe2x2n/Ws+JGkCwmL28jBozLkPZ9s9jMf3oCbPw
k6G4yUF9osHtXqx6gNDZU+KWDdEoS9PD/ID7oHdlRHEOg26Aa7UVce21gvuOm8qXcCfYYYTm24bh
dwNvK18XKCDFcqcX6ol968whcaNX5hzFMERaV9GB9GUTzBrwlijrswqB3d9ylHYqGsMpWzict+YO
fPtBGxeOsaYaOFEV3RfuggGYuoCcyfos1nL6TDdyTAxnCzIcTPxZ5D8Gvv2kWO/HfqasVfMffCKN
r/cdedQx6gQbvCalYWEEknkOTDxfMdTBSwtisDjejs5KrFgKRBY0lczoMWHmjkuKLYyr3UFGW8Gy
+F9Lar6oSn1FevGnYsTj3clGxe8LjL/t6q4UHJaJBvLhbBOYaRktenPtTHQqoraOVgVZTuqdb+q5
DFfrUrd9fCMtJg+1lEH1oFQjALsze/vhaEzZk25HsFmyQC0HJSqLtfQK/IIODlyjJJ2zo7npyBOB
GCAyQvfEoBwe16tonSKosiVK9fzC6qtDVRiK3zHZ9MtPRY1/t9Iur/pI2ea2CbFLo3pknBupGbTe
ZdlwX2Jdloktz0UOZJ411tHuccnePw86lrK5JSaQ77Eqr1W9LK7z8edgvUabCW4eK64breCDdTdR
peTo4V29RE05Fs1BqaVPBoUWadlw3RjGdOgW/TbT4keLPYqoHD5dM3kz0hx8RMXwdqpj/SAU+ViN
9DEaCnhPXfL7IZZsK3PV+KQXtl7JRY+K3WFG4ThYcg3mOc1Uwk77hKUPoDRULkV6WseektrvIOWQ
YK006O3tVE3ZBla16SeDxt7W1pemn+ZIxwXh0BVY8CrzFfXA6MNDn72xXgmR0OJ7nnAXlVAffCUX
15wAWlhr9f3cznLvwl4SPUMni+VlVixwvRXtLKwneotrXFluOfCoETv7kiSr4zkJdr/s3Ja3OPK5
cpJQn3fVOR4e0oSDqEHq9tXNuI2nIQ1GZ+ALnQDVNbBX6bkxWEwvzQVeSXkBl1iZohS1PxjL9kmX
WBMYw7GsIzHgATe1TXnCAf1Ft5Nnt2mXMO2eNbeAXiwTCM89f1pvPq2J/Qy3halVg7puFc5Nn1GH
oqrwemp5f8KgLzOZHqpSun4z9A+yd3O/1ikEWmirvp5CrFJn997SxVFKxiaawh/Gfd1P44Td1mEN
FAvdSurQZuVOLqLEoUurlG4LcOe/T7+pZgIqQ0QYOHjSe83odp5qrQxF9G+tdmGwjo1RwTcyt23k
VKXrtXgKH5leRvVWfTbXqQA+m6JGl89aNrWX0yQtFL0FJ1M5VoG9dSJyrrRGfe9hlrINMqS0Rz4u
BQa3W8WhrXCIbLM9RtMI/ZN3zzGXHbKKkceiG0/lcGtYjD7jxkvy9XmqZQy2pia+1MX9PEw27bFb
+MwBgrjM3bsBNF8tH10sUT11luNFS0zsK1tYEEpWveDv4MebM5wzjdFT3TtcvOnKwFC7z84yPGqr
bvttC+83bfqEslBZwaX0AxuJp3SzcbNNoIJ04ukSrqPqY2iImClh4FTSbIBTVZ7WPTekzeH6hEV7
Mp8bKvRlt0d1pjWa+RZnu3zNM/OttdsK2J3llgr7hZAPgruU3vGQ1PlTy6fSNcynBrsygllYDj1S
URP65Y4kkEBMitfmQaQLvMdkvgOfvxKJfq1p1JIWnlNYeoKDplZ66OD/Qd5/SZXmuqi/bUSxt1MV
lZ14TsvhRt3GDmPI4mVLjR/cuea3i/6QVPR+sTHdrww1j/go/pDdcoH4c7Eq8cVgfhnH3Se5jFeu
AcJXjPN9teZXirZy0o6+JcfuUtjVCQKKOFUQaH2YgUuY9MazGtOZWbi11vtxteO2FSxRr4LI4+nm
guiiVWe/TPWbFGqNn40ao3bTbg5arwoP3yY/UzY7yKCFekDWoTKTBmK7UV5X+sXuNH9ttMCBfX2o
HK30R2MqAltZrs2GWUXTu0Qzq/Fzb450UKrxnCUWx7BK5bHlqCZi+q01TW74AV6zNMMF6tEdnNH3
mggu39AZmjEofF5/0m9Go/WL1qo8p5Fvw9af51XGQb+MP+SgdAAAFCWuKD6rotVPVfxQZYrBkfu9
tNz6DC/7mZiecjoWWt37cHM8a2WuNXPwUaZ1HEFKG98aQ1EEba6R9JWZX6Ya3qet9WC3bBqT+z5M
82mu+F7lar11Q0fGbLp9adLCDPJqodNIHYwSyGb1NkP9lKjtCN3LFV4B68zLu2rwNrt9zesY8EA+
7gccoHjD+WSb5oFNIWg92PlfK7N1QwEz2M/1DkOp+cHosvVQpNJvhLgCkoPh0CBmc+RbTwiSlnbu
ASkD+H/pHHo7Yc+r1tZXTAp02HedVGwAJ/u2SatPmPs+mzald6O388Gs89xHq3+WSUwlZCrXEAJP
3cxqHPLY6+r0ZJPv4KQxAF0M+tVt1gO67jJIuiroagQFtpbNJ70vn6oRbKFw9edCyh9KblyabXxC
wPFlHtMSoREdFH7w1z1FVl20YZdCLdBVaoylWh0gg3e1IkRvHU/5Or5VAuy7fbcQ0vhWR6dJ2PuN
1paXXGnqY7aVb40Yrga3h0tLMlO0WgL1z0oXRTIPUyx0aeE4qBHb3niaFFICHOcppayyRuVLF7tb
KGGp+FY/vEG2/WJYiXuAqA0gUR/VygRUPdmtSc5SSZSGQ1vtD0sTGCK7FUQGeECq507Hycghj7op
lDMxTdHQlGPokmXozTQQ7iyDZZrTIK4RNpanUS0nj8MdoCZoU0XjB85dqAEvjdkpGTbNXzCXD8tK
/Nh5i4GxabzCUt41ixnMJdxqVwo+PcYYTJkTb8CmONdZgSbF7NLL05I6b2K0z4vFdG6G4hYWdPqh
oTKLH5OxvWjz5Bf0UF5dEjq/WuoFRdVpTTQaEoP7mGZS0wnP4kwsLoNNS2ArTM01JX+fBTbQ2rYz
E+XwZeHbiXST52y6ZQMXBjdsoW6vRaMSppJWkhEy7Z5tKyKwZc84sdsrTgeOfkfinINqoKijiZAU
ry9o3BvX3I669dYQ0uSzsxZhCSIV2lZiHpSxeO4NNfaLLK3CJWvuxmri3GHzCXV66cisRullFRlV
Mm5O1D2r18j54Cgmv1mj6bQ0lLDyW6cIyDaJA57JNBj0WGfoYDVP+gK/B56db7Izcf/wPQu7eKgW
AvLKuZ6ZSGFrkVbLfNCd+KseSdE8rwMwkDtQhC08fW0d9KslMe7xi1FBOyrXq9QEv5h9e044wMN6
NwLKnYeircxggU/AkJCaDA1KENutBSx6O/Ri9ONeDbs+5cNKe5Ini9QNKnhBQb5BbtFE3jOa4aNc
Nc2rtcGB7eSMhCWBlJsifrAZWTa1qALgwOdSqYCCFhCG7n42Z6yw0pRypxp+iKa9rexBgGxtI5Di
dsy7smcd5cmVKg6VDgsfVsUKpZBYE+bUZ1vRbrRFf8q62YMWFEerMr3xZg+mq6jMrPfnhrX9NL7G
EmRiCkdXQUtgmp4j0KT2+UuraTitTLqvuOgDGMlLb+W4LOdzzQRtgOoTuqP5hdHOPZyBCmcW7WGO
H0HaCn913zX9JK7tVDmpq6E88KKPuAA9Vc38vk0i1Mc+ghLswKlk7N4OkImgf5VYNDynFp+e6fAc
+TIojro5WhbjqjcYuOtMXj3imZEspcqhNbomUsfirrKMa6XJqT9rwednv6s9g83arVB5TrCki3Co
9nZqhG/bmZ9bNB+opGA4sQjp08N5zgDv1BSjQxhTntZU+/QF7misvRO9SVreWD3XZIhWJhOGbYG1
UzrMYy2a4HR7n7BQtcoSgpzGr95t6lWOVGhRjM8DCXhRr2jXhdN/b9mFg20QtJxZW/vJqHyKs/QH
iqYDycjOuYqHKJ+GRzopq7cA/mAH2Cg2B8Y1Sl/fCEjnnj4L43FG2jHYKWMx/apsybyM2/5Vmzo7
tJzEtyezvDSQeReCsiI5iTxQmyhF2KFwZz6cmwQVuYZcRLgJXsxAqu5CZYuNEbM8XaMPdfsk2BYx
HpjHpZNsIsHsishU96XQkvfcEE8zpCrNrZ/JB40S+30rGjJAdXhzunLOG2mfrLr5bCTxG0SR5TJt
OHq4hvmmGDh5qfk5blqmn1t1LydLnMzMpPhJYbry0bGdsMdY+pNlZoU3NHkKHK/3/sZkjWB3BH7u
8g6eqhwU07iWFpZ1nKTvWG4q4QYUDVNnGgGklnOelMlBScZvC2laB6BmnK14QWx+KXBoLw/OuOhw
tKU86DWksAJmY7ZvQkiznVB1hvoItT6am+l+VOB0MG9P+A3zoK7Kzncm2z0vY37RN1B8yI+UT1AN
GW8d+p2Woer7dm8lUOVY37XcLE9L+pNTK4rXzNujsc2HpJtPGauHlWwXwZpP+04IpKiZw/v81eph
b6xpLENFi8Vh5Ksivtorm5Y642ZdNtVPHDDvSifqSLPIuKNk/ET0IAM4jltN1SgZCV84dD19ozUN
n905Xahoitlzip58K7DCGN1UQIBa6knWSdftGqqmv9dzU/XQCmiQekZI44k4gaUlPgOt29hMLrJh
lubuxPdyJt11oAmLhc1g/1q205dFZ1xSwQbzIHFo8J0lhtxt4Xhdya7YFIwJK/fNMiESFtV2W8rN
pGGfUcrJkjjZ+qs6QQBRt/5giDqLmmTw1bHK/YGCA9AW3TNe1Fe2ygPR+bkBnbWN7sABy8LWD5eG
zMZ7y27eyBelMxliF9Y0zKlBsL26vXnD6DJK6wXIoYY5UsbGdpOWMJjE0l4XOX4+XX1qc+Jzy/5h
mvKbnErAXubsChYKbh6jfcoSyhfDomEyu/QdYs5zKfSbOetSxlg4xam6vObhE3isQpl0XJIvBpdT
xtVOgg3Dowkn/YvOjfV4XrJnLUVu1VagASIZvZhQN6eeCCe25p4eSVyyqfsckxvmdemxEIBx5VIf
U86rCCVV4xmxQ6gVc3++7CwUCLC9tHW/yXW+zhZQwlYn7CtrPltTWrPFx5mvbzVC0n0smVinuqXl
rwCMTbHrHufleYUHcGKKY2vMp0Ze0KdhVb3WeGzW53hOv0CAgDsAzqotMN2soT1gGIsfWZpezdnX
2BGkw6ygEVDKcsW9R6mYpDufYeS7yyn2TkkNdIoaH3h1xehhULZwGqvGy+IshD5YhqkuKs9arrE8
uGtUe/JWODHwWSgcFnO85ASh+21DPy2WIoRFm1x0etgz+YSPk9amB2PsYVelAsnlzjUZkacMZQBL
lworhr1bGGBCG1PdIoERzBB4PymHc6uMDghZErWyErSRc83HGn+3C/ueloGavu9PSOA8WVn3coN8
BwGJIi8ml7esTsNcfyrdzwB5jPNXlQEMx4cSW/otSCHFHIJiH8be9w79cDfDnIUW4dkzCHMB8x5R
A8B6n78jrENCaTEegu/gzfxr8M55ZDSkv6zaTMtgPiMk/yHl8lSiT/GVcez8VIfCULhacoYP+7Bh
ebTujt5WB5V5QQXeJchEBgyQnVrtvBRRyDHWwLWXMjDT2fHcukRtWKHXELbCCLOzDzbpnYWQeqTO
WuettsX8e97OzWALX8ugfXSbhPqbVQHkpJNeuNOVuspw4ZBS1SE0xLjdU/xu924PKtXlucfMJIf+
tqKV2d8JilaPfLgx0q35ehmN2LdzyQ9QEI5XNR0uaO0SKD3t5ThOp8xpvpXomiHHVMGMNwE8a90H
z4DO3cGZTJQ6LJ2xPixKLv3sizv2V0LDJwA55PPcwE3tS/lVs7sLM8YnpIQJ+/76jZyhy1DLQ7Jh
/83xZsCKXZflwHF4iuORYml8kUTUh3EsEN8IF6nMQm+S2e7nIU8+4djKVLMHfRml/T5S8vu6kTLH
dl7aGVEORTcjPQDMGcZ60+XtuavUYDSV+yLLo20YrsxCRCbwQuyMBehQWRyw2r9mq1xooE5QuOFj
M6NhQ+0JGANlQbNUhrlCN5jlFgDBVn9TrNJfewjNrek8Ciu538ysCZDWuAGn/JdFEelVpbhRq3dI
fpAmcxDtI48Oyq31PpCjHcZNDrm7mNVDqujPbsttKTEcWNSh7B/9nT7q9sFI19krGrpm9MCMLPo3
fZyvbfhGkPIgHhS6OOtZP0YExLLOKFfpC6rA0IDEE3k9SwkkMQoTMRvtUDsnz0q9j5gY3cyp+ZVM
bRESv8wBZdtBoXXLedjqH3FuxMe4AvnJG5RuG7NOH985eSEcoQ6ndQyagS0LntgB2OjMiv+ktwyN
25J9p2W6ljYKKCPhPV6TC3ZpPSfLw7AOQKl0t6YU3x0zrkAG7QYkhL+1S0f4Rpc+DzNe7bF6O6oG
Seb68J0ki5c4W0TUTeY51qdT4sITSW0TyixdDvA9qJXZn93TXGbbJYG2GxgT5K7lzk35Ggv0XtD/
0QCoYmYvYU15EwxKkNZC+LkNRbeKJ+RtRYPcoCwDfcycwyqYqlmbPzXOHroOZ6A3IUUjabq2Yohh
iIocRi0yYQjfpQcXk+RnucJRNfP9jn4OU+WuS6KlXaRZHBVNPGDdiDiuKe5XzO78ah14NAne1GkP
BjWdM2uEzAVbH693h+nojqWG66Ix5DDvh747rQZMX/xTkC7Eah7GStkeVyV9AT0Jyk7BsgebjDxv
fS3XqC0QBDCDTU7WNNe+ufOFrpd+eE2y7F6RvXpC8Ec8Mx9KnXaLz27d+yKlYgWvBssgPpLa7KGp
y+GYdA+Lmx12rDRMzZ0AzYR+LehVkyUxYXzQsSyi9esmu0EOnQa5m74h6Gb0dZAGmfXATaEczO+E
s+Vh66SAjPIVU0hAoolWKlt9S0nsQKuQGxg6fu76YkexnrhneGRXrckEujbKQ7mJ+34sDguCRYJZ
tyeBdWTgTMWPzKWWrzR2KXen+Oj6Y7ttyUkmhy7xB+Up1mA+xHqsY48g1XOcMXWRHEpryythWt0d
aqmktAvM1VT9Fr0YGRgUFgDkOBKoKkiKqZ2WmDxLu2vhIpIEpG1JuBllFjQNYj9UEteFCyCXbU+6
UXoCG4GTA11Qs8ewp+zGjUFcicwqb2RtfqE6Y4+iCDxTLc2f0gKSfBMvR8aOk4cKTh7omUNI0u84
VmoHhYFhslGEp9lnGJMVi9ai8a0YB0EhpVHa2gM74zlFnTnpOvbuJYgy38sPNWFjcFrjPoeNQnf8
ns4cPUYFRUataXFl3bz1isqRZsSSjCf7KkWEj6MMiPXKyRCPGfamqM89oe1+5qU3DMa7UhmnzhXh
XCA10ZFr18PCiM5uD3infB1yauVxO7kKI7p+h0nQKh17vdo8W8jKi/OFbNBUCxIl66+GRQl1HQ6S
WqWLX6sHWytMBizZwhYMVWWwvsySiM7N/UGuqHWtw3FVO7gcRVpqh8a+GtKnsUzPLedusjhlMCrb
N1tUD6mdvjc7vF6OErTd16Y43i0VntB3gJLiKG65L43jlP8yb/5fCb8f65K/Ppo7/ab6/h+Fev8f
Kr41A0Om/1l/dxnn12z4VX738w/8S3+HXg6nBUTclq1ZOmpaVHb/0t+Z9n/hZ2cLoWH3ZtIl/eL6
pP4XPqaEaOg/JXt4Zf63/k5Hf6dzWjjCxC7KxRr3f6O/+2gTZtHLs92i8OOHklfwwfJJm9xRK0fI
41mbBX1a+0p/R847Y6/K++WR/F+7qV/tpf7hh7hfChEiUS/4pmrkZfzuLoXRML0DPJcgGyIzcb0U
oTVGD1fSwr/AYDK2YdiEC4UBgTDTUDv+9wv509V3R8JfVYaWuptM6o4OesGDMz/caCG7se0px3AU
T5jRRLQRGE0ychozb36cDkX0N/ti7U+XdHUhCIIgxVRVP9ywE6dqYymY6+/B0mSPMFwAjQl3a1Us
VOKrvydtabtf5se7/OWSHzX86+TgKqNxSfPQWKEeZmc7qM1wDPSo8xhDRs699fiXJ/u3a2Je8KsX
ZAfZeNMsrilhcl/rr3typgvYNZ767prAKD8J/mZj/LdLfpCMOqY6p1kO36JZSQNk6NsUfwtm//Pb
483ZOCXwt5///ReLSzM1GzHqpJ+w32b3u8f39G3ytIM4ZF8h1xzi8N8/x3+4be9fqMsaxNHB0jX9
pzvbLxdEg2gjGec51tUNw7DSYi50Cn7GcPmLdzIfY91HZyHQ4dHIh3qQRf9bk01+hd053SAphV/E
0D98sVnrYAxp4qsSu/ZxaUFV5ut1pRnBmSzB6yervuTK4P/7G9f2t/Xho6XURWVMuqRhAhb9/gFJ
2dBckHwY5FdbJKKNsAQzKE9qoHpZ9Dc74H9kQu33+OvVPhg/bsCNhiFroqKviWLxirO4YJKCB7bX
XvWMaj28YP5yh3/4XAkGIhnFMnA1wHn29xvUh8xQlZxL7hWHmVQUkKe/PMM/XIKIVYNDQWOcZTsf
LtE1LjoogW3pFp+Vn97we+pLlgZNuJ3dT2rw97jKf5jA8iR/u+aHVWhUFQSqZtzNe7PXJTBpF4Ka
nAbTM9/SI4hO/x/YOf9pXf521X3X/WWZTDYJpVj0kTZ/Wr5s0Z5FsdtVC3jUQUk03d+CTz/K0z/e
5f7kf7keRXVnWS13qRkANxsc0GFJTuMWR6AwydL9y0eT0ufPLox/vb8PBxUWQwVeFtzfEP2/+0M4
S6Shb/iD/x8siD8sv98e6F4i/HKDzaRhm2hwQdhbe7aHcVT8n9fbn6fy1737T8v9t+t9WO6I18Y+
T3ig6Ym5zB56HAeZX4lgDer/4Hr78/qwu7Cn4pHD8FXn7P+wMgSuLzCdijHomvHGJFF1iJ1Pabv8
ZQUaf/pOTJOvb4e7CST7cB29rZ20tdMx6KWkiJHa9bDh5Sv6AfvC0iFuLU8hDm2UgiehA1JlCmKr
NBm1wOi3bwMGQD6iz1uJeQ5meFdjxvKplIMo5HVZ2iCnq3aj5tP8oMn13DtbVOeWhCeWm+fF7oYw
N5LyuM4GgHhfbT7mfyqIfUH4WcxgV5GYzsCcpbYqDXldj/pfPtw/PWcHz3A2BQxg1I/m2kWBMVY9
uXijq2h3zbF4MYbheVirvzkE/8O9mEu4e5qg7diGqWEW9PsHa04lc0+h7kXO2JJwVZ7H+dQ867cY
/kcrk6FIntP7PYejPf5lm/3DWvnt0h/WiiZnQ+D8xeHxMgUJPtT2O87QoUYo73z8WwH5hz0dZw7q
D9IpqNHFhy9qGcCis53YlKN/rXA+o0f3/v0N/bP851P95RIftvAKRbWGLp4JsIM8BgPHHQuywwSK
zr+/0D+ytPaX5rL89us5NlkDv780w6qzeQHV/T/Unddy3Eiibb8IJ+DN460CUIbeSaReEKRagvce
X38X1Od2UxCrMMO3G4qZjqhWI4FEOmTuvfavgDBOmxFQsOtblc48uBk72ZZMp7gLvlkYTZA6knS8
cgMfvbr3N7B41FhFYOib3ACbLJ1NqhAfAMR2gca0OY3777Mnlw+8mKewSZFKplJecglKCo7qNnAR
yB0QhN+KdrGFGXvnr8Z0zx+my+GOTywVZZsGSvgPzLSpTZ7Yzrrsfqt9ZwenvGcXfFZFsAOI7sLu
nHl9riob45u1010Yk+Qdc7bjSi6nKk7rBPgqNsJL9wNM3vAlvEX3vFvLbvtoDuAu57g4vgoJYV7M
AWOM4jsUrZkfn9fuHBOJuJivQfc/m3N+rbAWk8Bv5S0WfWUfITLCnWorD/pdFZK0Wr5C80gdaV/t
hStOhO5UF9X4986ZmwMoUPt885tXzuduYLGylrKkkAvgkoxZw2XmzsFEc6DCKr5+7kZ/lMOeADEX
fHaq1qJiUykl8LAlshzfpouEcodRCg0tIxTK52F3/qE++ty0LHI3YWwhuf+1S/F+6aBMVqkCsJyj
PHrsF1s53DaVk7imXTmyO3smGrdZja39c1w0QfSieGLrhJl9OS42chLFmU5dVtOtbEQOAM2VBfvc
HH6vxTnBUQZwxHJdh53Ev3+3JAoDqZuyjhLMREacjWNE0zYadkgJ/z4UETFV14anP5cP74tkt+D3
IsVE9figpUgcQwf9qG4LOgW5A3u6x27uqYQoHtv9Wvbxh09qgR1kFjDZFVm0FynJELfqBbkiknJE
g0dWbQbRDLTrEy4ZGzqfk4jNWrv56GG1OXkAITlFa4vJIFeLocQoy/c7kcDqcXTqLcTQC6SNW5AD
hMqx0CWNaK13/NkJTRHIIesTS1OQVy6G5MgKh24qme2I1pE2VcOZH861MYscXDWu1Xjpxgo8p9DV
h/Md5aNaJt8E+LtER5GXMP421uFr+witAqVW9wLxcl7kORonvXITvPAOFGcw1xLRZf3PuYDYLPYS
RHYL+bpebu4pgdG3Ig5vu2+09mAhMn9qJ9UC8xR2psyZQht9BZBrvvXtqB3DMPe+5TKmXajnkI44
geP8WcsO6Clml3RsVMfE057aIXn0ze4+s/qHKi72VSjesS5OLsosOep55lqqUlyahmg9SJKUXXSg
2P1DCVGGk9jYEG4QlJjOhK3e6dn7Qz4b+C9wUBvbqvKnwSDjQ5/0GiUBYMAU/+TRKAGMt5x8bZB4
fVeTGZqEIQpDBMgjXxvvOWKC+1GHx6bhCBrJXedEIREOhdYcYeKACIq0+ayg+54HzbUQSpeYdTBB
1hZWux7IQMQJbRojTc9v2QIhCSMVJZe6TVzVAGGMyTkUxEve43yWYEfQ1esqftA95cY0spu4l+9b
SbyPanS46EOOFTr4raX214BuvgV1dAul+iXxxMcsUJy0of4aKO6yUV4IESTDbpbbe7OJV229g1nB
canl21zL7phCb/0y/Us2KsAMnsCJ6ciRNXkRsWVxfMcJC4b+V70LbrRYRNw61Phv0+tRHa6SHIJz
mFwZmnGp1gjN9MbB94yNr+ETon3OTKQ74PskMb/X/OnoR8h1wqG9EzvtHu2LiwBe2KpmIjqRb/7Q
zPFYKgPxczEKkAQdB07vC7LTd80kfDfGKt1NYf3cN+aV0RB1KSNO1yNf3jY5foXiF0I/iN6CXlQ5
asUW0ImGv61V9VHIisAelfap6Vo34ljJbDAxCSG8qwBbLmiM0ikS8SHs1HKDlv6AIx76MNY/LfBu
40b9KsziLNCJQI+G9LkUimdNUS+TuEBPmyoojkQVUZSCzNiwAJvhH1PsJApUtx+qDi1e/zUeNGUn
lZyJJkN8ia5qbgP9DVt12NXCyz6FrVX691qVPZhMeJuaX7dBb12h1OdMSMa7ApH43ssMIKFCL2xb
MbtHQeJCV36KICciB8h/4FbuNkbZXAqGEh3TUkZroAZf60Z+VfXGdEq9/WuIrWt4XOqVp2CSjMKv
jcJJLy8ncUSE5deS0QIE0rRnOQHI348qjgRCUzbdLPXEfZS7iTL4nGqi2spb/LpN8SZJeeGCVmbt
GaEYEOBr7vyMShgSmNqNb+2p8mo38mVrZ1P31JX5RRDhgYBh1jko22CBoes7yCDJHAMYGkKIDB0e
noBd6VfBZhDTagd05rKLtIs2wJ1VSA9NiA+WW7iKAw1Wshd6B6OnkaajxelfBn3ZNiSButSK0e0m
2B9+P3ou3G7TTtS2+JsOeXJnhbCV5bTOAQwzDl8BIrOPtNzeHGOjVdOKaU2KuiTda/iVVNb+LfpC
zrRbU3niKB3dXxI+jFbzMuBMDJA3bxMvfsvFGGJFURw6LXuLAL1u+aI4xn1+q+R6vzOQ+UL5U2wd
c7WvKwedurzWusFzwOrfsV4P9yhgipnKhYu+8K5TPf0rn5rHUfHaK6npngYMeJwZ3HZjfGX2aQKZ
J9tLAMGHJOjtyMi+B2YQfSXouXZBbOeujC7YlosiuGxUKQ63mCoAa9ZGaADlEYf9hMHkSxG0wc04
YksegcCjGBxS15oawQ4RQLvRoO3iVoegJXbhZd1o3dckLbuvlRwBaArHtPhZVs3eypO/+LYvN142
/eyG5GKSoaqguKLlOcBpsACTj1yke5Bo1yggso1i9K+1YXxrAhZPped6rXkXVpqBPxAesJmpb3nW
PAR4H52pI0VN7fV90Ap2Eba3ahlHCKbaGvUkmTW7WEyfUZ5c1d5wgzH6ItDSn1WErUaUXV+tLjwG
ChW0mIRG0poISjDqB9nLr5toHvwa8CH5s9YG1xXbzwjc6+PALgj+rXLTNdBF9F7dg6ra9eU+CvXv
pcyAVymWLdZwADn9BU6y6y0EgIRYNx4LwRChNuZtjmbxZ3TKThO/MrexqEABON5FqoYunoDF8JXT
cxza8X4k2VzT2svAfyP6oEEUO+E9BfLX6PepOjyEDOiTZmHFHfaBdmlW0TUwhAHlTXAZ1oiw0guj
mvahYMKL8ts9Fr9HedIutJlKiYYSRSucrZ8+2lrDyNw8HQ/Yw7aGIWBHQd+T9EgWcZSP0Pyl7KiP
YDaT4avH4jbPsFsb36shR89cbYYG7auFWAKxug/LPfFAS2nbYQLHQuhKnQLeDDiZFuMIg1p4EaMr
0DXDSYfCKaAbZTV45HwEr/+Q9N/4En3UVM/JJmE3oeWOOdPwUHp2UrfBXm6LJZwzeV/4j0aVXsrW
paRewJozHG3o+Rv5FX/xSvfIW8GB29BK6vw5BT+oM77VQYyGKDziDL0w4HZZ5Y53vNEMcSsIFW5Q
tF/FTywhMDUhSbJdJpTGVS62CEcGdlIUR6qvtCFg9qLPpNUVUdtbCKBHD1Ob5r0Jw3QEnwQA5aZK
f7AOQr1nbULkbHHm2yR1fAkLHVHZLM0Cl1GYzjwmtEXrFE0BLQEBL2yAXCQDB7ieOj4pSvwDA6vd
4/UJOAcovb+syriCAmJbw1uLjbEqG6dEGJ+P7A4UgGtqRxMYfnPdaQZzyzBhAZ8JAtQV/Q9cBjeW
6bt5+4ipG8vS6GY8lJaFeytOEU/CgYrTZ04EkSPdzxgGq/vWNdkmt4aHfMTag7IlDIId2C5m/fK6
Kyt27KqDpmT7AWmkntaPYvRFG0pXaTpAndjJSvEHCRxvTUiKRT2l9iQVX7O4hiUqObHWXIBYuNEx
L29y33A1hOpl271EKIc0k36uKYKLHvtGSd/qbvihyihpZBF/VLlRhowEhqMKy06EUZCRqp5NlzmO
W7H6UedzGtB1T6qiAAUw8l575KBe8dpptVuad2J1C13TicmGjgOQmj8kwKKB+aYwEEbxNzkCqgG5
FAMXwsMbohuTEIaCEAKIugVPB1SgbVwl8iHojDLuy5JeKcKSIacGwVSsXfSy9UU3mSLyZ1mu7lVF
uajIIzKj6mgl3JtuPMPM9m0oUuivtUMx3GQsF7NU2nMeTX7tqD3JXel2xWzxu8/bwgEKgNg6PUa9
/hxPlWN0CgN+mV0Evvhm0YkHRJhjIl3gGdsHFX5usbkGSs1UzgHkdJRUj9QQ7afRGLejiBFK/tHr
9DA/3oiiObObUfuNIxY2aDdhtIsn8VGCDSJgQJFN4H76yxSa972Ovq3COEp4Kj67n0oD920OdiPD
ZijEL6xZ/U1ZmRcyB8vbDBJqo2VHpczdClO5GT435Zcc0FhfDfeW+FRI35rWu651kIQApeqcFWXF
Kj6TbkokaD4CpYRWXTYp3tiHNMJnbj77nX+ZhzJITCSpSrbzdQz1Zf+9b6jrXkDdBarvMk2AcSSG
gq7UUveASq9GJNSt1z5bRWX7Q49PM0K03UoqbnLNVqzw21CO96SNmlv4Y9DZk5L4KQt1UIeZ3dXk
0Una7oIUQxi1qo2o6tCU/t70swMkRgfreryXUskNydiJhmwnyMqVL+p8GRXT6JSFZByHfHytYhXa
tZxrTqSxZYaPdkJHG8SMDf4MvOruKrl5bbMSAX5yq7EYaOWm20dC+Bg2E5boKvquK6HyvQKpfYdU
Xb7MWslDxu4pLSYKn8kC8gYyWdhHLeIBeTLYToxqVq5VB+rFhrUjkLoBy2LUwUbphRxABozMy2jq
wCPIhU6nGIGxSDofD0Z0IEUCq1TfXI1qk9NMvUfu94Aiv3PBP9wJjUYyqmggARl9dJ3Q4OtDW5qW
HbeELQ2WMNNtOyyCg1q6RsDBV54nNjPMXDetCBFSYzetFmwYCfqh8yphY0Qy0g4Tovy3ujfiK0nr
879AQfERJ8HfTHzpSvKBNWXBdDNY/X3RCuWuBBIIq1SEpiAOBiL0rMFdQWgSkT0TPuvZLN7BP9OT
8ZIUdx9+ln8IzCwEt8vcP0kypkezaSIF7TxO3gefKu7/Yk4Ez9ynQPrCpm1u23RKSRXqtfSq0wql
YwAOoHGELbbP3EM0SvaMeYeR17riUzu+yIKwRziVR04oDeUxm9ToBuswDrwqmji/99oouxRjUHQG
UVWXMN1ixJhyf52puUfwRqDEV4Iu0IEsKSku+zgf75g0StLDEQ/fqGkwXRL5EbvT4Fvb+cBz3yq5
f11ggFAIIZEYpJRmxDbkd3y9VuTMX9NYJRwXmS/vUtEH5GYCXUH8X7fVHZ/0AwaNThwvBMxdt1LX
EPWVjszGVV0hyKuEH7KM1fIHHl10YVqReYg6a53cmCTAF61GbOwf9aSoCGeRZkt4X1Yp6d8puLi3
qNSuNGV8RQMT4q6SVD3bcGjldagVTHCE5dj0E7h5GY+d7tfXgVZEs4Vl9MgJswr/LusFaEKiRBgC
iCBf+9rVfrkf4jq0ENgO1cX5zZgPhEhE5skaG0C6qBt/qBzKkhgGyczQ9WV8gHVs/11WVirYw5ij
q2/ayQFiBnCo8e8sTVAuzChtj2WOSP/8jSjznt5im/FXdh8bpwiTmDZ+3/OrKi3tOqVs7UCKh0td
178Y2kR/a0GUloOGyw9pzdaMW6fvcRkl8U3Yj9Z1IpX1UR0aByKAraRy4+qhLDmKMFmOZPh3OSFj
wFimL2mMdz6YBtwyEKY3bdAf8H3W+1DmQIkVLGCLIH8z/AKGxKS/nH86+c9tWktERiLOsivqW19s
LTatKWd5LrcggUCHm4ViOkMsWN9SgfZLiI6G7ScTrtNOfR3C6E6JyHYgWuRnE+BStvROf42HqL5F
YDCzvpRLtRhv61Tt75UAO1FOHIFNkkZwaAPzW6FMkQsjWFjZlv3g4MACpaYRqqvrIPKXuoqsEHqN
eD0EVKEUshmk9fva9FEst0EeqOwJWMNjq+bfSYbiayEQid3AZH7X57WxKwUFlxRIrh0hXNURDvgD
9ER4C4B29iIRbm+KD0VeroKnScqezlf/n0csEpZY5Camrs0BMcvGRQJZLfZKxRHLtrNFJ/mVso1F
ZJc4vitcrpQ2N9XfmvJcGqk2BFiC85d/qRre7ZiLeBTMGuzlL61bd8iP87rTxqDJiQ4a+Oi4tpf7
R+taFDj/+3cFWp0nKDK0TltmL0FX/wpw1K880wfbBb89k/Z7Eb4JcqzLeCZ1V75KduLGO5Fsp63q
yntNWSttrQYXR8ulBHTDaCitc2sNWYuyN2+t7S/ZBwTel9RdO4T7Yzd8UYPL/klQ2WB28+Np+MaH
mM+QHugymZtlBVXnwQJboIzxSo/6sFRdQyXBiIDebVGpepciGcp5b3OOc72Ld8qOHJXdWvP4U0Yz
P927chbVKY1Bx8RPOf2xOrTfCJnfKruBczBgS65grzaW+fj4jw7wrrxFbfZe62nzQokTTf1YuMMe
ngDnNpjh0D+uCcrmSjpX2OI4U+MsUZGIHLD17CKsXjvpRfdW9bp/HNL8qkGksvNpvaIsu7QKTc1g
XJq79OhIj4FiKxfd27TXbVRmjvIU4sa8ky8gfG1/dbz/SkD+/1sm2LzI+EePPGcQ/xYS/H8qf44a
zl5/04jzn/wtERc05X8YpTmhIYgI9aU0S4X/1oizEfw/RIFrs8yFQ1bp1xnr/4a0CLL0P7OcApW4
pKqzzpj/7H9TWgSNcGCd0yYS3USRoz3N+m9k4r83OApCm8mh66+l1LtRdjKxbpSGCJkyYq8LUN5s
rPOs4e83fnJr9tTlF4eeoyG0ROWRq5oL4zHO66esV9+ICHl8V9m3f3eM99Lz3+eKf+5+KcDOO4MB
vGYvoTY0PolSWXRCoghXRu5TV190QiIre0yVeuDkwH+3LdYOW0rLYGVmPXX1xXiSxGMB+wIOIxvP
wy1yZ++bEoXiWs3/fkT4b9UshschrfwYpD5iD625MsynyrxKBG1TD8PV5+p+Mc737MhgxEkCR5F/
6orbGOZKtZ9oM+JcYe+aZBRhuBwFGeAQBCSCXXSigIDu9SHgnvO3fqqEeaZ+V0I2KPS6rIycXoY9
IYnad0UxjmKFC+98Ab/Phf9W/jyXvCugAaIjtIISgIx69YGSglvIsAONVgTFhCNGqT5oVXI4X9jv
Z9D/Fjavct4VloyK2A+qFjjkpeyUUP3S1fJoj6pu4Xmqn0oBI7kf16J9vrhT7XbRpdFggiYLm8ip
W5VYJnW8Mwtt999fe45EnOvz3aNoXdd2A5RO+kR/ncT9j3ICX3T+2vpH9TRffNGd22IqFFJAoLo5
sK/u2Gzmn+N2cEsHKdWmczu7dwaYY/Mf9jzl7YjoZf5x4n/60dspLuFEm2HzvXUHvCUdKlrI1ZvW
fjGOsD9sjGBoeOf/n/8QH7X1NoND1MEu2P/9e2/D6rWPd+cf6aNXMT/RYgjxdFyg7LskNOEa42T6
osIMWqmuj/rIfO3F+EFEMWHCQRc4RlHaFkyjtH3p02F//s5PXX3+/d2LljzNKCeFHijJOhG5Vb0H
KfCzDtQv569/qmbm399dX2sMta2g3TpeosDubTeVIn2yYhaDR843EkeedLfJ0N6SAASQicxgg0B5
RW9rzaPEv4vAvzv0XPXz7+9uXq781hfHNHDC6842NuoWSMzm25u28ffBrfzF2/lHci1oifeHg331
5e0t3ZGIdgl38zY/EtOzqTe/hGEOujBaIEdRLrsvG3A029en12rzOmOo/ho3D6/S9thvXs3N7uUJ
KNTmMtsc7y6fYlt0Q7tnYYvIGGPRT9wFx+vcfhk3+5WtmoWa8d9nXAxag6oYTaUyQso7eLtO5nI2
s7mJ+YrNt9MmpPNlNhAwJJUevwAccKC98qfZYnJCtl7sgqPv+m7sxjc/z7eZU21yMbCNkaKFKl57
J+GULu6Capd20msDk/1zLWfpj0tMuRGVrIHNZda3kjFMjtEH14WQ1c75J1g4jf6pVXMxxKGABQsB
j4ZaLWkHj9Ev3wt2jQ1HLpti8wD0c/Nlz6HlyvruRD8zFyOQKkPJngQwDX1cXyEkIfWsU1f6walr
L0agoVbZu5QYIyrNc3qJoDMj+mQnXgqnjBHllErQvSOobCtMDGxb9p5fSRxd03jPd/lBJzYXI5BR
5qEAbYpOLF+NAiecClEgUvI6CeHKZHmivZqLgShOSW7VFcCMmTRB54MkhEalDeMyvDD6tFmrqlMP
shiNwq6OazUHyRYW5c0kNHeiLPrOoFr3rHHWvDgn5ublLpyuTIFosc3uBHH9FRTDrRx4BCLVGmZ3
0Y/uBiP4IqjiJ1vWoqcXWhC1nQHfNUr7N0FoL70ZXXW+D/5yYn7w4o3FGmYiKo3MIhBfVZ7t2ERX
bQ0NhYj6nQ1vt20UsCTyoxyA8JlaDvHPF3uisxiLnu+ZnHaFET3fk8OSY5gZbBsaK+PKiSZgLHp5
yrlNLQ4MXLWh9FdJO10gWWLPtmq/mkCjzz/BieZsLLp7nIygF2q6u/o6xm+aZlfq7eeuPJf4bj6t
xHTEvkpHgaJLZE3YY+FRKhRJqtDYnyti0dt9CApC5BeBI1oaOtMOpgbUT3NcWS4tTBb/DOzGoq+L
lTkRF8EbILlqO9hfrh7v/Y2Pp/H712LzU9y8rqwoT73pRWevUnNqfN8IHC8o7+VSfsE83l0HitXa
zZAnf4METu4KfPR5xAJnqe82yr7s9YQgCF/ujG1ghHeKJnE8HN1WXXmPxzKyObuYFZPC9fn3c6p7
LHp8YsHTjqxs/kbiRLYLhl3jg4g9f/ETg9ecv/u+fYGGR8lU075Cczh0+o2u3BK4skdoOfYXPZKo
88WceDe/vmveNeOsmSIhAWPqmAUnsEPxLerFfVklrhdPK834RDUtT3TySIyG0ZRiBwqftud0GYFQ
PFoPn3uARQ9nps09zkdZwBkcBEXNXpcFd+AAWW6/nC/h1P0venqryYy+I2vzuJbtSCdRqiVAe+U1
n7r4/Pu7+vcJu+tJwmDWgNzZD/tGzj83vuqL3u1lZRjSxULHJwlcEGGGisQ7bkYhxl7YN8NKAzox
wuqLzm0YObGhDZtxwdRsTeFryrlhBA3tc3W/WNHXUV6Noh5Ejm6m3lZTWsHRrfHp/MVP3fqi/0rQ
iSvO2aj7oL+vDc/tOdiNau31U5dnK/W3V5tovtioqFodSFIAu9B4kBcUry0JTjQcbTE3kywr9W3K
zYsJTQZx8Zcaqfva1DA3kg/WG9picoZI6EmpJQYHEkifdKEjdagkCaS3O0l9ysL6Ph2ktzIFGkmg
xM2UBi4azotcjT6xj8lgri16tSeNfRkUOgkoMfF8HbElWfDt/Gs5VXFza3jX4yDkIvA21eAwp+pZ
9augu+cvfKI5aYuujKzbBBCvAbgW6gSkYvAjL82rYfjvMBb/TNfaokMPgZ/WxXzjQmiiwDSJFvr6
uTtf9GGvqJtJh9gKp/thlssRc2OsfJPPDeajhrTowKgXAkEQy5DIMx2JSLkbUXKpBimgOYewXfr4
uSdYdOVGVstpaKrwoGaZGyWSzQ8HkY/h85efm90HT6EuunKoFFFTikUIBv7gjUhzA4us4DZFOf98
voQT0z14nt9aZQZOX5I66FfIMEGWv5nNS1MpqH4u2G2VjJWpbGGG/qcNqYt+3XsJVs9CCg+dqx+B
Il/JX3TgMgQMkhJha+hjN/MpZ/W0dmy80HX8W+KiJ7do//s6J9a1ysWLKSY1p70xlatWQZNF4LNw
SYilU6a3sgBXt+IwRHo0ptjp0nE3ScPWGF/68BDoToEQSPI8KOMpNEsVo9HhfM2faKHLo+VcHiZk
HEJ4iNh5JgTZFhIwtxLmEVCNUr4yz58YHNTF4CBKY1jpZRAdghpGavINfN5WynfnH+HU56G6GBom
/CNNFSXRwZysQ6MGW6vAeYg3u7d2HAU6ZKeQifkIefKTj7MYMepQrKWxosA5ej6RASFXb8DDzj/O
3Ks+6m3LMYPVYsVfjA59Ve7rJrRb2S3JkC7CTZJKjjU86epKzZ16+YtxQ6sTMjZLiqqEBLTbg+9h
X658pwtuI/3r+cc5MXjMx63vJ5wAHq8AFS8iVf1IyvkG6qAdjCQ0rln3TjzEjAp7X0DVSiBi+zI6
NLAl6xgEZH1bJxArizk0bG3v/sS8+Ytk8W7ezMyYHfUQHWioHKv6tpefzlfPiZHv12buu+uaQC34
PjSjQ9EOVzNsI3toomfLrwjfMBxMXOeLOXX7c8d8V0yVC5AMJz06aPLPsHoO13hEJzq2sujYY6xp
tZ5aXJcw1mxOfFCVndy5n7vrRcdOc599OAgLByIrtyEKbCO2z1/51H0vevAoijIgU+7b0J88InqI
Ldpo4v5zF1/04EyefMANvFOB0S5Mj3rF4Vi4UienRrtfAsl3r1IT4FYOph/D0ZG/5KRo6EToKSFE
4i7aeeqMCoecGWJr0T/3pb+0gOHdMzNJmIS9J1zGpTsmK2vRU/OxvOy6tRGRw8mFkf5+qZmJ59NA
30HfzPleyoFJdY0WaLe2IyqdGFrleQh5V3WTUPryoAzCvr8jpNRuHqV985Ye0x0Se3ItNsSG7sW9
4pDHtA1Xxr8THVxerACMriJjvBQEvswfvfQ+0v2NOI9OrSP5d1Pw1/kmd6J/LzloETYRUUt8/1Ao
b4F+EYlrgo0Tw/evhc27KhtzQ2+VAhdXlb2gt22C63QgaNhc6YenLr/o4U2gtFXNl/kBa4cSXuMz
qevnQl5Zfp/o5fKilwu5EAc9puZDUTy20reIIKpoTatx6s6XnXzCAaiLVEwpPzbWXR0+KZlrrAkQ
Tl19MTMLft5kOKaFfVM8Cv1fmFFMLdxUOCTOt5eFrvufhemvLvLuvaK/b5RQ6/yDvCsOiu0fa5eU
9a28AZa3srRcMM/+LWPRvSPTM6qiaf1Dv60uJ3vmFQhb8xK+yiVuXGAu+CBX2tGJN/1rhHn3OGD3
FNycFKVpTmU8FnPQfLhWV6cuPr+kdxdP5bYbM4m6UhNH34HDPwb24G/wMOM1vQMjDzzJwetSrzzM
AhXyb8XNN/KuQINNdK8eav9AKpe2IVh9sudxkdhyGM2qI7oKxZVrm6AL9fO/xc2DyrviJuBwYtZR
eTUDcH1HMgYqDMj4oMx3wmO+MisuYIL/FrPo63EVx+WoUoxxox/TaSPZqhOCMgoRPJO8qF+gEWa0
X+Mznixv0fsbA9B3TZzDgTqMr5GC4VncEJRyaF9w4l1CAx9t8T8Bis4X/mDlvhT+JXlOuplIgdMN
bJBDvfNs5Z6AHCd30XysNY65uj4qZTE0YBi3RsErfT5iIaQ6ZKdAWr9Gs2v729ieDTXZ9nODxFIL
CMYAK1M/zkWF96kDatoxdt5m1ue2n2wV4mKQyIqkihoNOiBZyhbRVjQLtuMP9QvGoW1wMR0xXG9C
21xZy5xq7OJiDVCVZdxmc3nSTWc3B2mPre6rspucFIXzmsT/xIghLkYMpFYtRgIqrhcuq8yVSOYi
4G/lrczd8oMGIC5Gh0KzNDkzeQIfnRRJhztlPxMkk5/Rl/Sgwrwh7mqtrBMrpqVwcB74wrSjLABg
8k8h3yjpNnV8ZwZWmt+za9Od882eRdd0ocs7xuc2QMXFUKHqomC0Fj1Jahj/2PAzy91K7Z3oPkus
jJFBFRxyS9iru/6VHBP3/nt8KA/1w7ri/NQLWiwNvBIsndxiq1MwxApC6GpGuDannhhjxEXv98O2
E0sJRL88W1SaQ/EgEEa5mQ0Byo9i3RIw3+ufjQzvF7+/mxNIZkmmrKKcyUIjBffN0a6suxHO16eH
Mhh3vxeSNUYRhonpH8yrCaDZjJfG+9a6E3YRce85w8vKS/+41sylqk+E65jjI/QP6c9x+zf9VP8r
f8ZExno/FDfni5mHkI/qbNHrraQnGsEX/UOe/iTnR2xeJulRFWxxvD9fwMfDCkCm3+srzAK1Cas4
OATGvsruEuNZ/5xMFPLR75eGLSeb5AoGByV6ktu9WK/0t4/7gvkHPkoqgpqsLm6ZWLTRfDXilZ5w
6sLzq37XQKey52xM44Yj461mjw+X0flKPvGVCBXu9ytHDUkS9cCVK2vDVxozUo74T4K0VRVb69uE
HjW1Cdv0bop5KlxdsJx6u4uunbS5CVMAc16j/iQfmSAo6CfV2lOdqK+lUm40xSqMjIanshvSasiU
gZVW4cvdmg8TEy0Gn5e1b95TZS36tUGoS9RFPS/delONp75ZmY5OXXcxdzekDBYD6KtDQAAs7ncl
Wq2ej6cFxDy/v3TPQD4745cOiFpFrOI7vokcXDu+o91Z2P+ynfK5hrvUySWkKMmJymvOlLdMeRTC
7+fb7anKmX9/1yF8IujpbAymbS7ta8F8TqBBnL/0iZa5lMVlxGH35jx8ZuM1YTGbOVNOX7n2XMEf
DJrmoh93GG9HIjj8Q0RwpC5dRWZJZrNbemuujYW77f99d/xhR+1So8urxmKWKV1SsJzIJkSWNMYB
xL+0Bf20E0LnfEWdegeLLiySB2iGERU1Jjm271Z48VphZaV84tpLEVwjj0GTGlRUWrFfyRbSsLba
OvEKlkI3LS0lIY9U/yAMQlUS+aZCTCEjztGB7XxtSKdf2fA79QiL/htVTdTk2AUOkM82egAByT5f
76fe8VLpFkFvJvNX4fR5cOJrwyUH1o4vJ7J5n61dcPEfLIzmdvlBe51DRt53M9k0ZUXpzICPZWn2
LvCtoj6yGN7oLFnMNQTwPFJ+VMpcg+86cwn3kAnOYpAIVUQrD5V+YXZXmlBuNPPCUL6uVNuph1ms
s6MQdEaQpkwKz8bNTBU3DxB9hu3fhmfp9nwxJ4YPY9HFg6GGeSAlwSH1XSgLdeggFjt/6RN7TOZS
99bkah3K9Txu32QHMpfKnRhtCCrq3Vd/+xDacAxHcbO2kDz1JIv+Lah9YEhhzZMILXm4E9HMHTiz
XXe38jgneshS9yaGnKgQixUcxDuPYMpd4ea74q24aBK7cUa72QrEoq2pr048zVL91lVlII/4/Q6a
+VqN0IFUskTjlQ/tUxdf9PWpTktNCwOyuMVD0f+Up+tUeT1fS6cuvZirBT9TOcf3kTvkt3F+qZrk
yK7IKE/V/1zku36HH1EtFBXBhuzpe7HJHvmScz9314suLVqA8PthCA7dKG1k4ZAOF2G2pig/sdkF
5P33G1dySKNRRj9gr+u1OiAqgJ1te5fGN52W0x5kyF62ZXPIf/5pTo24S+WbrkdN5Re/CgzLLfuG
7Hbpc3GbeSvFf1jb75rbywcjob5YjStmggQUMehhaupi0xjWk56nEWg28yot/L2QGivz66lWtejb
jRHIGurA4DB6entAVFC7ZNwou0JV+pWl34mJdqmJa1v4gWFVBAey1Qk7OxbqM99wQbuiwT/hVSFY
4PdG0E95krUGMproYLFVY0t7z5Yuugvy6+36mXhRdgjdbBtt+/14P+7XztVO1NxSLid0cpoHOcUq
5k3iPVb1WxytPNKp8X0phQu7QrdKPwtp15AD5a3K9lPoyC/TW7wN4dBXtuL0+3JNEXFi693UFgNA
3RhCD6YEUGJvt0f/Wt5qrvEW74wrv97PA3C2W1O0nVCgm0vJnNomnK4xfx16YxtyAPkoHzUX7bGd
P4PHKu3oi/xXGkIfkffJNl2Z80+1wcVAof1fzr6kOVIe2PYXEcEkhi1DFVWe7bZ72BDd7W4mCYQA
Afr19+AX8cLNZ4p7vfHCC6mQlCll5slzlvon5z0W1Lo27XvG7zJ1w/b80Nboq6se1B8ZA6UM6rdL
tn1MrPq2V3dj/TkbXXNgg8uzyJUGkKFlQZ3Z5sWdzasrMHD/2vFqG/6frJxA5/O0lAZ4Mtu/NQA4
AT8NR5mM9yYN65/g64vq0NhxBhslOPDO/2utVWvqbeNQXGMP/TVJtFsesy8khJDD/5H74v+HPmtc
nZ+pFt0xDLg68wVCzIFsrlp75zG/kUmHwui/v78vDL9vXQwO+fAI+qohHt0nN55Rncof9nq+Nh7C
9nLQ3l3I4HKEwnsKG0GHeQQhcOqefVOivcwMUx5p+ecyC2sYnAW9YFFD8+VUNH+7FqrCx8sHauvn
ry59oDIHsGoB+GZ2fVClf21I3vrgitShhGSPUJQmO6dp4+CuMXBp4cx2PfDyNFB6I0gV5foubHLr
I1ZGXchytjW9gborFG0N9zBrrnxVAzPBoOdB47YKFFhj/HjI7eYLs4pOvHQovBsqaDxatgDGtzVJ
j77PwbmocQ+AOQdyqfOBgcu3uAPlovE8DqOdQGtksHZ2dMMTrbVTgIYd1TDw5lSNP1rQB5PWhNRn
DZ3qbOcJtHHt2Stf4ZngD9WymYN3QIvQck0MCFm7j5cPzgbMB7T//x78zKwhoAUxRLyfQTt9a9on
Rn+3BVgoUUzq5LexubW0KtyZbXlNffDKWoPoClEA3JbJFtlB41B+H/CYQyF9hqqAQEC1N8tyx3w0
y8pjVMWcZbZjA8/FQ8DFkIspzn7sh2D6RhMZlBb3cLcbW7NG1aXUn/LewETgtw9BAWf0z3P/5fJa
bVjDWklpRLMbAeVKebLb31N2P0+gubsd5XeqPDT1f788yYY5r3F1FbjwwbWelidwlB3ndg4b68/l
kbeWZnX/d80iXTxoCx7zQQObAizWjC8PvWFy1spP2GSuLVHATzTsj4MkFWfHCaJaRO6MvxVzWKtY
AIocqcOzkZ7Gc35vx9NVFTbXBHgIM6oOaegnl79jA5fmrSF2vVaDKltrUMIHi1N/75zdxIxFHVTH
KlRn8hfa0vUDP/qnvXrxYgAfGMYaYVd2pZo9ZomTNd+yRWOa5dBCB2/aIMJWzTsOa2N/1nA7Co74
yk1NcdJJFjHgR7gcnnmbonlvL5v7xpT30ZesTBz8y5CCFnN3khBJTu9L1zMz8IhBmADSMwadJOj3
+yKVcc+Grs3D2jKluu5S3ZxrsIobIDIKWlsz8qeyUqQ+QDeMjXUo55Lk9QEyZmZRJMztR7+54pNT
O9ZNLSZAWj09B/nWwaOtAYZTF7gvl5x8KCyMbSRLNiFtPaGFh74AJD4BRwqpGm2cAu6V6M+wA7/y
eeWAx3cawYBcoM90YDcI/SBwYJt60963rZ/ydGcnNoxwjb5Sam4EKTIJ2OyPnrbh7FaBGLodP7s1
+uK53r2ZnKFntc8HedLA2+unWQSmagcK9JetY7mAPtjhNdRK6fYA9BiRJ31ModZgnXxPIMw09VMB
3bxMM0GIbEbEqXdIkTZO7VvG493XmGkqWaEsEA2P4FUmEBgADX/zo530X6wpHi9/1NYky1K+mwRy
zkaDeqs8Qfg+Yv51KkCKzW+n4uVz46/egXOVcfSRYXziJpVgBwrrc7Lv3X7gunGDv/nMd1+QAXLs
5TQbT1lFf6Kx/JH6UCiyUvE3K9yvZQqU2py9lOCcBdcQWFIL/fflT9vylm/xwbuZ52aqtX5hgkZS
v7sV18hZ3lhusOiCTT8H5CEgZ/yGqJ0DY+d63EoLrKFWs5Pndj1iTrQ046apT4sELlQC+izwXmXI
X5xDeQaJtv+5KtXbK+3dN7amQ21I7srTJK08UKCXhpzcnz51oKciQMF8eSk3bv013qqrG7DU+tjD
qf5udH+gQXN53K0tWoOsBKeT1jmgss3+0iJQdx1kxyDO3BzrK2ZEPZoNUOK0gP6ESM6O2W44oTXO
SlZTN8wGpiyn4ZZO0zUnzU0z7Rns1lIthvxuQ3Tu5z2Bazi14zPpfxb8cwngNbiq09yuUZMjTz6Y
ByrIDdh76JCtM7vGUvE2G0COijMkIHh0XLR/jSCL+a9Ujxpksg5g80+qX3IPub3xTl1jqLIKCkFF
W48nvTPDxqiDAgk0hXzSAOYpBSPtdjL9W1th/rsVQhdll2V0PFHm3yqUb/10jwZgK0eyFkjt8sEv
FcVH0OtF1BssTXfuEWykEDr7HHQYhI3//nwGG84NUY6nHLSuJJeglXP/Zt4eZufj1UE377/D22Is
qFZgdTyPfuv88p4VbMddfHxpgV/v36GpynJf1hXcBciyzBLY7dwPhagglbNjDR+/S//Dh1zkdjFb
1MkSPQcf9nhb0Qwst19tyw7HbI86cONZ76zjhtp3S1llTZ5M0F+s4ZXS19aN1eMUekEda6euv7/s
B7c+ZxU/FHJw24pjohaCVo197tsmmebnFAhrBzfH5Uk2UsggJ/13W4QzD6pEx2Ni3Ynr9Gwl6Xe2
4NrsO/BWB/QHXqJ7WJKPnSwow/+dymKVkLzHVKzsz3yyDyCfvZPtXiC0NfzqgGWe5timMxWJO5UJ
kfZxLs0Tt/cwZxvbsW7HacpF0xpXQpL3A9jVlERMrRVR07E58DqJqxwBwuVN+dgKnXUXjpdxi/ti
ypOxiTOrDRDi7Yy8UXlz1q03ozFIrvljnuQc5IZC3pbED1uR3VMC7nkFsjkT6netkbSNH3emdXbH
+SfYTwPiIzOm1LOviZ3zvXHPg4P43/NQSw0SLdaQJ/IwvEBEWv9BEByfzbg9epFn3nI8wf7q1/8b
EOfWylr/TlmA2BbMypiS50dXzoEl99JFWyOv7pUy86nmaTJPujyLi4o89hQtF5fPw9bJXnkC5RU+
tWo9T+z6XuiRNrjX/Uh3nltbg68cwJDNnXB6DD5pZ8hrDegzrx4u/+6NNVkHjiCFyJRtG3kC2Yjf
QjnXOfXZzkne+NlvZap3T6pxhoxDY5t5Ak2sG4jZDCH10F3g6Hsona0JVrmBCdmHhjV2njBNHsZM
T/TpdYZO0eWl2ahHOOtAkYP+MO9c/H77jVU0O1c39KsNrsYFTDw0O9N8/Kxy3l5371Ypay0O6lyS
JwNciWPmd37hhPWUlCaBEtgQZenOVn8cZ4OW+l/DynJpE8EwkTz06CXpk/GwfMheinTrJK3sdmKE
FT6qN4km6NkESAO6GTtF24/fJc46IMysQvT1hKFnvU58LYtGTx05zpWxKwCw2Ol/kxDOOv5jrZ5V
hlkVCbKYfvudFlBRJaDuONl4xLlQYmfZb1nIyHN2dmPr7K5sOh+gaTWCkiXJU0hgGyLw2F0L9dPL
Z3fjJlwHftygqUi9skj60QkFRICEC0JJb4qn+q/f7LiljQDEWUeBhgG9hJZj0Za0JtPDFnpLUfrF
ODrofJUPE6B/erDfBrH1EFqHgJOeG4yrrExAMPAFd+Ahe8YzqIu0ByvmRxNPsKv8eHkBN7Zn3XAz
FrbUWOMXMEP56rVjNHZeqGfOXl17wxjXYaFZQ6HELT1skGs+5JIng2G8zlR7cYp44saRjd5tP06/
P/c1K9MfcKe6euXia4gHHVmB1BeBRF53ujz8humvI0MHgsRereNj6vqhqa6dvctpaxNWFzbz8hG6
Njn2W7+fBlSF+f3Y7JnI1uCLJ3jnd6Xrtc0k0yJRdEjYrB81j8Q020tcb/isdRTYlsxxC47hqxlg
psy8avwqTNvdy+nj8ck6DCRFY6QTROUQFJRfzBgidpDCC3SIh/wlD4t2d/lQPLkAOJU7L5yPN5ms
g0PUjFwpU1UkGRL8HjA5PTV3O2KXHf2v+yXrfhowwHlmoxlFUvwd4vp+fi6eh+89iGNuzcS9J6+f
OadkzZdtTVPt5pNTgMiaRmh5++3M+q/LQ2/4QrTM/XucoDNpiWmAw3B+FLcgS7aC7jhd0V9QZgbO
ErWI/pE+fI5Agayba3TLAhNni8m6bog1dD8PexylH1sFWbfXGHPjlJ6NJQIoMvD8OhTulT9+2Vmk
rTO0Mujc9ywoB2B068k8zy9dgNbgo3Erz9a5TFhUH7tPFeshdPPvbkjLU55YPBKBPLoFWbkp5hWK
Q/1n12l1fQs09BQ8g0fN1ARlQAZZxjoCuciOsW1Y97q5BvLlKQqGMLa+vWu9J6jDxE1aQDhy5+re
2OY1CfXEvVnpEF1NaH3Xom9Bs6Khn6LL27w1+OpZPljAYmh9CbcNVDv4qo4F/SG0fGdptkZfluy9
34ZTHV3GyqRT56l86PxE139e/uEb4S5Zt9Ko0bMzJvHLvRvyDVo7Kc6kDBnwETdZLBJ1lH9r+UjB
8j4ExWFPLmnrixZrefdFyi78SfopXDkT94PmncxifNTtvdt5I6FA1t02rgP6Le77ZaJd9ZH22wy7
h+oB6pLZtROwL90XEepX9LlNLi/iho2v+28gMzzBx7Iq6btkzH8P884bZmvctUnXPemzeeZJnZPQ
NGmESuynspLEWxnzTJ3RdVO3Tjx2ttH8ing7Gby/TspPRZ/trMvGLq/bbVxXx/OuXRgm29oMyDg8
OODODrx0r4KxNcEquSYhA83bQtBYuhlEP2pbC0VdWGGj8r2C/9YUK8t2zWboJRix476Zrw2fHZiH
OvMeoH1jh9c9NxZzrblBv2IMmib+09RJfw3F0bHfcRxvScwPHhnrTpu8ow7LtTaPJeRESAAWzC/p
wxhDh/sA5nQQR4C3L3QikOEFXxVEGb6ruL8VtyrWUcba45HdWsKVsTuZMSuHDEjf8yZ09D+TflPs
MWJ8HPVBePBfR7IQKOfp3KHykBuAjwHlGMxQ7SXIkYR0MoFZ0z4J1yfrHhxKyzTVSjmiMy1Kf4jr
Kll4D00Re09L5Qk96veX/clGNp+sO3IIqQ1vqDN1qr/1UXocjqBX6gI7msLuZF75kblTdtramZUX
yCHVYilLm08QrnZAgCGfav9ztL5k3YYzzjashuEb2hkyvLYZZvOVPu+VeTeA32TdeDM3Vcv4lKs3
5Kyf9BG75QftcQAj5KP2Up2MWE9M6HHQcJyjy9uyYaxrGuq2Qfug4r06UWgyBbmlmnBqu53nyUaZ
jjirS55BZQjuslWn0r+hb7V4+zQa131sAdS3BwXe+oTlILy7d8E7xcrlFXQq9IQ0X9n48rmlWZm4
5upa5XvLj59eHC2ytJ2cxOY2r+w7bzgR4FdUJ+fGee4P4roFsiteClzOa6YFzQk8sAE03mNzN6u3
9XhYt+VUwFH1LhPqNJ+nCOcp8W85jyE+GErIvTSRdrryRNh/v7x0Gx5s3ZzDa67S3sEXFkqejdo8
dG593zI/qEaeELanj7X5VStbl46sh77APIaIF6xHdia3aRGXv8YhcO7MQ3MYkibB9bybYdx40a9b
dUZh155MpTp1HQ0KPZxHGVbFUfMfL6/c1vir299JpdvLelQnSHAHNQf5Kzj00/tu/Nzza92TU09m
Xmkjxu8W2Fwjjy7d45Lc+unL/9/ZodHSWa8IjljlAawIeWEWjKoKEV6Fl9dmw9DXPTjQxaWqaifY
jbRi9Fs+Mbn3dNz67StbN6Dr3AuFZZEiEeQIokbos9+6lr/zaNm4lNYs1QhG7N6kljpZ/hT5PQAd
WvsLXOJ79/jW+Oa/a19ABtnVc1OddH+igVfP5GSlmkgGRfKny6u/nMAPnl3rHpu+82WpfHwCeO2N
gBYFyBF1+15Z6RUxs9vGRwev2uvv2trqlWEbKDWB/wnfAzWRgA7sSMVemLaRfibr/prOb2zQfBoK
FHfll/ksrv8fj432YluhihdF570y/Ebpiaz7bJTma56qMJX9sPTsIiccoKASGKE4a+CSvLwxG2d3
3W/TpHo5o6yoTi6d/oxlFZey64K0FPfGMO6iFzZO2LrhxpgKYAkEPiUH6wlBAxQ/5CCEM624O5Qv
y51VH8nr59AxwMz9e54bh/sl82w8tFQTd3773M9y51GycTetOaeFgLRHWhJ4QDCVjzZCNzoEyBeE
vfomnDy6vCkbB3jdd5NPzO6YiVmyUQuc2Qr7vXLN1navTH2aDJULC6bRduljriOdDonpFgwZKm0O
l3/81l6vYnSIzffWPGCKgh57fuwRUA0Pl4fe+vUrw6YVclRuh8M6kAqCJPWhb0cZcPSSiNLZperZ
WP11kww16aDzVOow8QUeppJqOs9lQK/cY4ZGuvkr6SPfiS9/0oZjXPfIMAXGYKbrOprp2t8udw51
WQeyt86QoHtpfPt5zujOVBsbs2ab7kEu6heWrZ9aq/BCS3O1oOgyN2gtbxd19XFJi6x7ZJoOCPyJ
WPob+ZYZq0TwWL8vntvf7XUaiIAdxsSL9Yf8vEiP7JjLlqdcd8+kOlWQEMCsxvDWXJlHFgvaEQRm
zqG/Id/NnffV1pNx3UFjVelAugGodMcNUUwdYy3gd2XUJ933JcMPxKV5mI777E0b7uatIeLdq6hR
RmPqjqafXPek27dz/cpcEiHfP+5WiTe/aeUSMlvWhHWYYzjb0Etvj3lU/8ID/wqqM1O8eObm6/xY
/bp83reMa+UdiONmfZX5OnCdh3QRXnq5PO7mGVj5BiMVWSehPXxqY+0pS4wEfmcKCE4AR3P13tXy
xvL7wUNmDY6bJ1tVbodpurP8xpYEkg6trwG17y6kT1BWMADJM87asbk2D2YAkcpwD1O6sXTrThu3
yJQwBabWxGlkP+d8J97a8AtrxByvpfD1ujROvHjs65MFYXltpwSz9ZMXR/7u/A5+b3tFi6Et8POr
G7XLMbNxE6zxcb2lUSrL4u1BoQ5+sKiSyqvqnEYynH0gz3tQCra/PkdGQNYQOF95mTCEwlOsByul
nget8ctr9lRutlbJ+neVUjYr165xrTnmEFftD4/Jndfd1sgr2/ZroyA9xe9W6Tnz86Axni+b29bA
KzMu/TStxhIDj+xpAoFQtzfwBlEeeaOheHdkct9ybD46Pehh59hCWiNXEZ+uG/caf4V1B82kQ4Mq
4TBd0xpvMJS+3VgcLn/Whr9dI+Hqkvm8tu3+lAp5trVgordQDw7y+We31+G+YW1rQNzEqnTMGgL0
lSiCglsnQ/5sJ7aTv9z6gOX/71bPqpu50xyMzkeRMFuGCgnGrjKPyGoGeU53ztWWt327TN7NM5ec
gy2s60EKQpoAXZNJH0xh3uGKX2D0u2+x5aB+4G7XwDit1Owml31/0s/+bxu8xAtHrNmAc4SHdbgX
BG0dujUszrbdOaUC0ywM/kUd6TfzFFAUv0E9YN6ldwt7P/0DmiQfR/0e6mbHy+dtK5u3brDSRVs7
0sc6iggt32C3eDQHEB6g7e208MgtF0hWheLBvkbKc2fzNhhdyNumvts89HQ5aeeI5WtzgEnVnZWj
RyFyMX3YhFpsPPR/XVz+9CuqPF0OCmgRarv0ERuuY42y0yHD2A+Asp6I+mqwP33z8/JablwJxuoB
0IxZ200txq3gptmZQvC7UYeK7KF7N17qazgd6BVHmQ5Tf/K14Vhqz2jnyR1w19a/oI8eaOXL5c/Y
8A9rPJ1Xsow5zggXVD3JGlrKVWDvSXp9vET2f7SO9cYbJ6HZiWGKx7SxvrqCAZ9HUiOeivTx8gd8
7ILsdaUZgCBh5RYmqUeS1P1DJ60IpEqhZiS63FkkdMV+7BjWMMASTEo1CpD8NI0Wa+9qYyIMPeKE
FnV30lura41Qtaoz7qEV3tn3Wl5oOjo/ionlwCMq00bgTiyeNr8qX/dG5yrtZEUjPstiMsMprVJJ
IZFXTgjuLe7mpRlbvt23aeJK11fPemEO/K+emY35MyvR7k0DBqVJ80vmDhnxj6O9aAccOpwYOoY5
6KUq/QQuLVK+pmk66je0kqr4BTVlNg4HWWsjxLHIMI0a0kilQ1ifAOvf1Vo0MTSppqFZ9nZxXU2D
62TQFRk6ON5BmtX8XKaNN6hA0gKinZCzqV3qBLw1SfNLGBoTLEBThDe9pgvCwAtMX+Sld19nJLed
qGjAatEfKgttOWijLo2wn5gFYcICsegwFo4KkTs1m9ssJRWEkKRV9N29QN8Z0QPh2G7aXmu9JXUe
VZkruxvfNkR6q4Qtu6RvBt1xQscbK+vGdjQVKCziawlxTosqcGKF0kg1de0XXZS78/jcpE4edj0S
klea03ILaXKNEPnUggXAcSJdd1sxhUy0RTreDJ60LcQpZYuG78fJnVxL3rcun8hdz+g8imOvi9nn
sWlyoBMDn1LW1wkQ6dQHTwifMssMPNBbkQerdv2JQacsA0nidZv2GgG5Wd1pww04bmunin03E8Pv
rLecvAitoXVUeda1bjTBpOQbbl1cFRm0QURkWmA0uS6Ksa/vFNpyy+86Spfsi1tQPrcPwOvx2Qg5
9k+Up47auYFT4AgmRIQVmeQYul7Bxj+WxeayCZhWWX0XKjtzyUtulvmcQpe18dE7ZZiOl7eBkrT3
zaioLOoe9JbkPoSwiKxBXswqj7R5YI5tVR65JFU2PDmitRj4Z6lTZtocEybB/1wFVAml16HK88wT
oIdEVT/tTpB2n3wj9GjTVc2Rdob0qxszG0DRc6WExq35MRsMWRtHwEuV+GtCFApUA7nKLQjQlY4o
aJ6YhgZyy7Ay3Nxlr7Kn1JMx0Ymb/9VAMJvpkdJcd5ABG0fRH0EBZ055DF1GqKA1cYEmLvMra8yh
0/C2B+dwfjXkhaddayy37VeuDXleBBCgdFT1VHfIlt+3NQeS8NBwxLYPrWZI8kpdjxlG0FS6D4Dk
4LSOvNZM6VAZ+V1rZgBW6Vz0JHBKNPXwRPTUVfMV6zummUGlinY8WZmbVuJgVA0BfbM1Ww3EcfUe
ikzZKS8yVt6jHFrrRsSZ1AZ6FHjfgePeccH/NwSN4+fEj/QGtDR9oqXKF2ZgwqAHHhOjcvQiMPtc
48b30so0qp8L1RTWqyjnsUrv26LFEQB9Sg/murjxajeF3klLLbc5as6cOQJV+GIyqkOP7O38JOxJ
SJA9dGgTHx4sKqZqaoJSQXgEmm/ZINBorwqt0tDlN9R0KHkgOquZreuOuw4TgaksAECPQ1t3w41e
VkIYt9mozyBzBbGCht+etg56w4PORqvmi+1iGafYa5Rv08NE+7K6Fe3kWVqQVlZL6F/qV+bcHiDP
lOZfbJdbdR54hZodeaAmqa0709CJ5kVppfESYTvpLaWHfVsVBLxfZjPXQxU0VJ+ajgcy4ykA85Co
nIsutErb6b/QDMyTNJgKIP9ANgvAXF0Eumt1nh6TkuCaC6nMW++aaWWvACAaSgJda4UGlaa90nPS
GxmIMDPegjxhsGw4U5Tq7doJICbhNXo4OEr8YrAjfoSz9NACm0/gZ68CEDpa9EnPrbmH6dhIsOlh
yctR1YFpWn1mBEJOovmTl1y3f01ibAS6CYQAs3LQZgBhQx+Sdl02B1lfwnSCAuzFww8TV1HdRL5V
0o7AvWZZQaBfiQ7NMgIOJ+2fXZ4iNg1SZoEb6dAVjOHZA5qJwe4xM6S7F2hO4w/PrOhYn2NtXKol
1DUMipd6l9nWgz5lTTYcRtlrQx9khk/tKwuKwOCPQ2TX1RVOAkJUMxjF2JFvFdiz8mdmuiIFW7nv
ZzhVY6uX1p+sY9Md/E86mRF4Dz33D0tt1ctAl7meXRkVmL1Cr8yGIbI4Tbs+HDygR8C75VIPtQbS
+z1YnHylCdizUxRO/8oa0Ta/6qFohIHvcpneBJUGV/WToA5ug8ikNjWsMkhn04EHY96kcx1jH4GC
CnQTdCd1QMHoYbyarZcNt6WsmykuTK6pl5EzjjevrJBRrkKnrgGQC5RfNvS+aPSOfx1SIWYJkeGS
qteyblPg5fCXNs+GNefNCA7dQZiLRJ0zZt/GtB6NZ290Yc9BOeuQGy26OUu/lKytUjfI/K62T31h
UzgBpygn1Ac1aurUQzZPDv3JcQy/BAMzUHqijdzKqdRzR3hdgqWwlaKqsVCVqm1wKfOU/TGpniHd
oWmMkbAw8jI3g0K03H3xCtKOWEhNlc3BylOWfuucWeEITTnwVZGn7Bya9GPq20enmooqYdCc7Luj
VHwWJ7cr7bKKqtTUiyHAY2Ea71hu1FUVYqWEv7gPo2msAG6d+1lcD45ZfMsrT7oPnYNGZzuypcEH
sBdbpNDPc5/nI0AKckrLh54pyhPudLJ5nmqwFZ6MRuu8B/S2Om0V1rSh/sPEyuWs1Fbt4NqWji5T
PbBoJdBsTuu2Nb6kg++mr0bt1s5jWxGAnkJdr5SPo0WKfrofmO1LEc+TUv6TX+k2tWOchtHKAkfL
/RaHX+k5aIlTv+JQGaw6lconMLib6BAd9b4ybrmsSvo6ZWmJs5njUaeD0aAt++615aQe/HuuT4y3
QcuyvLvRm8nwlrwQSWsL92U6D/eM+ALqr7LngoK6oiGDOCLTNml34MzByQ57wd3+TwqFY/t6JsVk
ky7kylGG9sDKgfn+Q4seTzO6/DDfiiyWqOBd2Me7jnMEus1psq2zY1hFpBVpUvvNXm/lx+EFLvB/
J9DpJGxzZvzkC6bfevo8H5DVQh0Zfv/Efbifyx+yVYT9D+lBYendgHN0mh+GOEvqgxZ7/mMXQRQJ
WJRUhDMLpj3Kg60Yfd3Zwk1NhywrZuvihV8BULc69BmIqAK/v1+IQRasG3TH/Kip0cgc8XEnUN/K
svxHVoZlldWBIgQzL6pM7EhuBcRUQyNcJqzJzjwbEfmaDyGfR7U82/jJBe14oUdetleZ2Rp5FZNr
GR5WuocPaIgZa9pjPWU7v/njs2avW18kclucORhZim+NA2iEya8G4Z5Stgek3MCf2etml65OBzRY
vK2+cVj0iQYSLqS3DUB0bDf1tPUhq4ydU1i52WaYxXgid/RUPeZQtMsPUN/kodRDBxrSy2b7Q3zZ
eD5OY9jr/hcjq2XFTY+dKp1fixHhZRqMnf8NrmpEJZvimjd3yDw/djj2uh1Gy9tKuLJmJ8c4Gwjl
VJMFku2kGTYgofa6/0VmdFG5xehgvIxUBOIZO1iyg/6xOfAb/34vXfZxSdNed8NYlV6PcnYYwG9Z
YiX91XgYTuK4lwL82ERsf8l8vvPK6aw7/WRh+BI+JbP60NnlwNgaepWkx3UDFiFWk8TEoyDV5uuB
2IfLp2hra1eGXZZ0ltnYkiT11TVefKHKxNHK/nxq9HXni9FNEHFKOUls3Q64+9iAubjH4bk8+oZb
tdeNLzxFWgds73YiACVeSgzOfZosHd0C4Ni9QueGXXsru2YTATNpmtpJ78w0pkregQtgDHpTdwPX
/Rw0zF4rzMwj0kGG6duJSxCyIWQHmAPxnRr66PJibZyhdTdMWlTNYIiMJKQDX25hVzZ4ntpppz64
tUirw09Tq2h5j1xhUzg/ECu8SCXORd+ykPf5l899wcoK2knoKDpjjlHTSOz40kViJ325PPiGHay7
RkZ7Bn1kOmpJM0UNoKmWCgfxuR4qBND/uga83vOJ59BrdRX9bppme1tLENVZtNd3Sr9bTnSt0oL8
VKUJw4bg1RBa35pH+qTFEqzU9KW41yMBMdXL67SRFHZX1uB3CL86tMud0NoR5LyJJgv32kSjLL81
9HbPsje2Y909QpGzUG0PpYs+0kP30PID+ZWdne8V5EcWZIbTB3l1tPc8yYZxrJtJGuSQXAFm97hh
R9ee7+aJ7xCdbY28/P/drcBbz4LyZ4c0KTTUAo/rh5Jne522W4Nb/w6e1zRV2ehVaCdsjxwkvSEy
VHtMjhsmve4JUUwvQH3pQLixKw4t1KKIPtox5WBZ8aZ+r3F7a5aVUZsp8La129CYtKwOBlu7Vo0Y
AlfIJho149vlU7uBjbHd1TWXGobbQSqiitXBDtUVRd72yh6+FPa9/QQJoLN3O7pfJue6Qzi99xrf
up7WfSIN+GmQeAE+ZmHVi6xo5tfV0cF8zUHvrxalhZ2vW7zsf4ur9rpjJCurAsz3mKiL+zcp5SxG
+uGhPdFYi3Zbd5Yt+WiWlekjXWt7bpots8zxIs6bd2H/RqAijuDF3PmW5ex+NMtyUN4ZDMKX3Oiz
lB6WCm6K3MFBoiTtBYUdlksR9W5POmTjOegsrufdRMh0dQp6DvRgH1FqBNP0eFgkjf+Hs+tYclvX
tl/EKoAE05RRUmd3sj1h2W2bOWd+/Vv0m+jADeGWZt0aAETYSHsFKcBY1BAu8rNGpwboHWUANW5/
F6CcHLTjYXP/tyzsX+jKZx3GLQK5MjZR3mpFMJ+sEIqHMHbZV0nyTQ9nb/9vwYvc0w5png8RgFTO
4jVuDNVb2Votaii395ugcOpFjw/YZ18JqKD1gnRZ5Q6glOyqhaQJL88NAWaL8YQSPIc3NbKd+9zY
EXtY9+4+CqcJqspR3NZDYug0hbGXgE6DTsZfsrkiukIa3PqRaQOkg5GeQicjb/xzd9TdBXdGeEjJ
oliwmPOckgKOlWZPDdtPi0MU/V5yGaFMVPB+gTyb6IXVaglWiMi31aIBB8ayXXOLJfubYKPmmSRG
rSV6vBaR3w9f5nxwUhsnfJkyqeCKq3NrwQDJEA1Zlcivc+RIyLQ8ZEvzXrH2i9n1N1atfs3i+eny
5BL1ErccLPOQLMOQRT7FqUJVf6n5y+WCBScm3sel1nt9TPFmDud55VYj1ku/5yFy863dLBc6dj8u
VyP6fm4ZWMcpi5ElsH1Sp14HAl/RSM72oiHm4ntJzK1fGsjTde2dYnRuod+stXS9F+xdPKFkxQuz
sWbWEOZveAa8r19Tt2T+zo7Y1w4pw1Hw+Md47xbgDEyztdo+rHbVxZv0VMLwpIVexW4ovIvbNq8U
eZDSIe/m43UsVMaTTJKB1MgToNJJU5mb2HiGjxkyMHgg/nJ52AWDw3NL2mZcCr2p+9AuoeGtkxRp
o75b/5T2pP+5XIVgZvHMEmtUYbKUNn1Yax1ABY1l+MZUGxK6vqh0LsajBKMywaExhP3sKcl6p1ll
fSO6FPH8EWUeaKKZZR+a0FK8Q0pm8yoITdnuVt2boeqRQy8DFYnGYW/e2SJbkdkep2RvRglIozl6
YHqFYKj7l8dAdJbkmSTZCrihpaApxejqH9apPCk+zCv0YFcNbULZG5mwy7hgz6elATwK9aSRelvY
BvBQzBn67L7X7NsROT6z+DNPqp9U5DeSOQ8qXhSWfgguN1PUi9xtIFoi1kSs6MOk1m/X2reM7iWd
2PFy6X8RZJ8clXhPlrydWJPVaFy7lqcq/jkRGK1RrfZo3jo1MBpaxdyxrb2IKDJtJ0GTeBKKlWjF
rHWoM1MHd5ljryaBrj1ebtEeJJ80iCedWBTkqKzPIU40LTcZxLr1/MS0JST2LBkR0cTjySaaScmc
x5jY+5nLQNKk27z0bj/84KxMXU3ygCFYBni+iZ7lxVJo+hQSfXIm9Ti1V3bRPi5ngbmBPwimRzyH
UATHyvioQh7TqHs3LztJbAouEjyXZDLGPoXcWBQscdbfWYMy+fVoGzd2Dw1/YlSbv0CO52gZeMJ1
TBJRydCIBp/b8SE4yLKIZUqgLLqjjDB/rT626B6d6F6eXaIx4daCpFQZ1HZRgaovyDE2OBi1ETJy
15XOxTqQUnGWWCgdz8Nr+30tZE+pAuEfxksst/m4TqxnSrAEcDK3v5aHCWZgEAw+wmXrtnrTXAh2
DAAmBLYnE8oRhDlPJ9nGaO46hjrX4baYfynbw2S9Xe4oUdHc+X2obDLOWRyHpRrBFjIbR6DdaktR
52Cm+nTd+fHvhnAWJ0kD0AYt5yigM6th1WB3vyLLLmSpXsFc+ru8nBXf2qOhtX0XBX0bRZ46ZXAC
7dnT5R4SRAKPRFZiBvV6QAODjVC3tSotgDfLn2Wrv6mW3hwuVyLaGnlccpJnXRwtaIL1urqb15M9
g+ypL3/x3aqbBpFkQRH0FQ9QJkubQtO0jAKg/bSPBkrYDgSqpa+GovnEvePgjU0z7UJF4GWvM8SF
6AzDIlOmhSkYC15LG/5uAPJUVAkI/WayAkLqkVPX0NSOfl0eB0Hv8Iwhta1ZbO0VlPUzpd9m+7od
iKcGdTnV82xCBBcGfV82/WGreskZV9Qn3EptIE1baASfDPhIYKmJqxdq2NTbqY4s73KviF4o/r6Z
nAXYlMDj3FL3UU1hDV29Z5PmGMAs2gsgxNENjb/mc+I0ReaY69fLdQqu5yq3gjOjnmjSo8ra/Gr3
ADEy6tnmaeit08RuhqmQtE00YbnHF2BxxzEtVoz4nCDTR9afRTezBwuofclOJ7ij83ShMkJGmyWb
EgzwxHRAzfQt1badLGaVU9vYXsvSvO7BhKcNQWapqocNVRlA1bTqd+DejsMiWaMEsfF3RzybBJ1V
jdpC0VNAVtZBFhOwnMdWl+zYol7ap/dZ6cNiDFqaL0rQd+qUe2sOTLs6l1vjaKQugAJciLnjJIfx
upcHnjRktenap9uMYUmIWxaLYyr10WTkunWWJwtpdI2tpSZKsLX2qzrXLyyWOXt+PhAqT2RW4bWk
axuzAzas7wox7qJN5v0oKnr//WwUmjSnsaEYdhA140dPeuXrAADgn8sh/fkQqzxPeYKmqgIYvR3E
vX7DjOjF6uxjXNe3axs/mhvpr+p6lTf10ODcrBa1ZgebZUUvAFyWz9B6lyWVRK3gFqZpWHpchtAK
K1dvADY+ZXP+LWPmW07yyaFEMj0/P/ir/DnTUOADUwNrGsysZS9NY823XQeJ7kWnJEgaJXXwKDAA
ZK30h85OlKuCXOWPmkCDDHldo9qhm390UetPA5O0SDC3eGZynK+0tYe96J74tKCHSb3O9kDlycms
BGYzT1A0MtVO3d1PLcgSkrPr5xuEyp85FpJ3xgQdnYBpgwHHLwOuyXPWPVkp4LqXA0PUM3vVZ1Fn
Kji7whzTDkYduNmxUWt3KmSMN9H3cyFNzETTcIu0A3UY3pJk+wa1mCezk71Cir6dO35oXaImJB8R
1KP+oyH6V3UogsvdIvpy7ooYM9AHpg5fbmajRzr4uTFrfYZ1QONdVwEXygMDoHntejNQIqBeXfBO
rMqN28H4MlZNk0uase9g/76jqH/JaWej2xZRVFhqt7NuXDBIlpsGj8VOY2uRCzdG/6qm8IcMotil
rcETGxwx9Z607XaKV0Nxi7K+DuOj8meLCrI/CZ6aoIA2Ew/Ujj9bDWWDy18vmET80aJmi5IoFcqG
kYZH4/K9ylMZ1ECwXv/N2p91P5nWqbbVDDer1WRutE0zwNgwWJu0A0yj7+DHkkrGQFTTPo/PatqG
ylpacCuCaEpG8KmZN2rvjMSHYW2gDAPh+Mu9JYgL/mjRg23FalZEAVCHTgYyRKwEcS57OhFMV/6u
3sRdAn3VGi9Oa6w5rd70jmngdB8Nc+5meP2QBJ+oHi66QUZSRzAxo2BHY5ip/WJoPWQxYjtIq1xy
7RLVwQU4U9N8mNIqCtS58zJLbX1wMjLfiofUVYfp5fJ4CLZq/u6u6POmxCVeCNLysGancn3q09ul
X5xxDqkZu6kq2ygEM4y/vCtRlZuIbfRZh/NHAnJMaq1+rIL1QoynZTNklHpBQPL84nxuwYSa0XEV
GFfKNAZNCefhy90lKntv3FmYLGbdjAq0uVG2sYB0qq1Pmr6mkidZQXDwdhzmCPfyusf0TaroRknJ
Sxd3f2o8Ol3+eMGM4tkLqpGlicoSPDVpkxNPw0NaL4GZtqeZyRTpRf2z/37ePwZtR8XIoyCvwKTN
BhX+baySSJOJuofbrhtjJsxYEHXlVJ4mYv42Csh8TeX75e4RFc8FNesLsMf3pakAM5bGna+oYdwo
kpv0528CKk9BgAtKosJEBh8f5QGgaZDGiOa3fs5u8o7eRWv73q2WZJEVjQL3LjATiy4DEBPBhPxn
m9MP1ZTJA33eSZRnJbSNEtNOMbHQrdFXFsEsbdViPJ+s/ds1o0B5TgJoiEu+dvj2ZSI3Wr3Biapf
b5ZZVv7nyxDlPTgshRk9mHt20A1sl2gcttt2RjoPh9bSi4tcdUiKJNjlxnw+EJSnIvTmpgK9jEHX
u9gdK3YC01oSDKJ27AN0FmkqCOJrlNMoMKIYPM9bFV4ctvpjzr6nIPJf/nxBwoDyDIQqNu2hU1c8
uLrr6uepm4Aq726DU7oplHGrOCCjuydaUw/wlusAP5TnI0xwQ2+UDItI2muWyzJIXBl447jcJtGQ
cFFer5MJqQCK+dXhPcZnvdWUwTrtDqaXKxBFCLdvjyQtWA1yXmCa8c9RtyYnM5bjBM0ASQWfb9nU
5qJ723Kl71WCS1HLfiqb/c2qgPttAT5IO7CDGph74ayYMMlEE7SHpyrUS2nM64TqkKBYAzqytywa
ikO2EEPSoM/3JfoPW6GmGzVtvHmUgAc0HfloI2117HmBu2Vafb1qWHi2gj1hH2oXxL3dfdP7R826
6edf1xW9t+ssFFusgoM5oGjY3gWJTcNqe1ilZ1pR/++/n5Wu1Du8rsKCiAfLA3rmxxq1T3ZdyCDe
ovL3QDkrv6rAex9weYcJ6gbCn5U9j8PwdTFkdqWCgOPVUuau0bpCQzyUafPW6uxNY/WX6zpe/e+n
p1G1tC3IxoG17XeW7tiV97qRBJdLF01LLpAttg5Do6L0KspDiCrcxtsWatQ+pPko2ahFfc+Fckxa
i9kNxnbUpq/gzTzmM5y/i0Vy5hAUz9Mr7HIh9ZRiYmr2jx6MnBRqweUky1yKSt9POmcTR+smq6Ap
Pr7UpjvgHR17Su5xrPSv6n6eUDHXG4x0WxSvZDhgaHCFrTXjGygor7p53bMe5dkUM5hvNYUIRDBW
xuqoTfpe4yJ/+fsFyzRPnbByvVUHgnkP8Rpw8PfHh0i/qSb19wYHE6fsbeJCDMLRdcW7XKNoQLhI
jqO6KOwY62iLRxRvNChmbP1qrqns9iPI9FLeeiPR60ihZMPWc2eEm8d8elBcDaAX4k1h4stQxYIl
g2dYpAT4cISfHdT6t3G6GYZKstMI/Mso77IBShyUmi2UnB2RqIbGxi3kwNzlC3MorFCICh2wOCiu
Yz5SnlxhDkNqKiW6K8pNR19jj8UyVV3RUPAcChOKFuMKhZWzobC84kYPNdc4yIdCsAjyDArcDOva
KBCFQPDsYkXg3Z1A2wm0WkbXFdWwH3DPlhEGwSI7Ti07SJIvynBc1dlVZl+HPNvlqPj84kV5k412
rSNVG1E+KSB4oWQuS6tDXupHPaHPTbP4ii5z6hXMW545AcUjbZ6MfTnXiWcX2+s89ZLjiyCNTQ0u
uLfSgvGegbXcgmEgZN/fjNy4rVj3ZDNy1+rtV2iynJJY0x2I6UARsd8Ol/tP1Cju1g1rqGW1Cqxj
UEt6WqPuh2nKwJuCBYt33ciMuNlqC8svLGPi/F6PqQNfH8nmJwA1Up4UsWqzsgwreizpLEiA6+q3
lsx/ut1vqdBHRzO0j1btvy9R+jzDA+tybwmuZf/wIaxVM9r9+lpvE/SWPiL12QaMpIYnQFzJuIaC
fuMZET2pEtrvd9g+G98jG6HCOhDqter1ciMEW5fO7exb3S5jV9uYx6xUXTsp7g1r/KPl5n2mNDc6
GV80mwLqk2j+5QoF8pSUZ0uMSK5BGgZCT2kE5/VB8432ESMajjmuM7pyjLtbW8lv5/TAoj90m8OO
rh6lxu4B5Q4qFHj0x6aDrOWUyN54RZ28r1dn61Jn6wayfjGEkLY7K3/Dw5kzTZJZIlq9ea+Och6i
qksaM0yOygNonFD9nFz2PPmqlweRK1V4EAQvz7GYzTkrohj14EYCZxvqjRC/3hU/B38Xmf0f8NGi
mrhlAmmJrB6V1gw7b/Wnx/Ip8T4Y5LWhEe3lD/ON7HFAII1Cde7Qr8azpi5qbYb/v4UTiHV5plu9
Rc6uJRr5yqPsGCIgR1KegpFttBwgk2iG+vMWTEftxopP208FzAjbclUv8+NnVjqJ4TKJuK1wXnAX
ggIgGCVXUWPvN8fKozdwTzuqDxTcuOwpu1MkZ1PB3ObpF5CqSGvIspphlCeOAUePBkau0+N1wcxT
L+o8JrHeb3sjrBAugOpJeSiYy9zdfe5D1x1WO3R1djuR8ZgHV562eDpGbBvzXK6mETb6l6l5N3XZ
oOwz698kKGXcSpDnORQke8sIFejlhrsUcHSbQe7I24VLVqiASk4qoqnN0zI0G1IEMDAw0HHxF+ql
0MOJbvtggXCDDrXv8bBJhkiwS/EmHxCk63SaLjjDJ69QloOxmQWTw2NkfjeRqb48DURzjFsQABoc
65oWRpg2j03+opLHcpSMiKhobgkokQ3te1Ya4YQkYm89Qg8raOFWcPnDBYwoyriLP+RK9VKtNj2E
zlVzLDHeivGEI+8puSEH7Zv2bLl/Cr9yxwOV7AeCxZPnXzTMmpFOz1m45scGBNSayuwgBV3FsyzG
qhvjou6iUFnuoQtoQtWxi39d7ihR2dwxIVsMg60tytYa6MGVd2Udu2b6cblw0VWN51fUmQn/JIBL
wui79ZoWDjvtTiUbBOpMZzrFj6o3/Y6vJJlSnmZhb9CQLPIqCpNkerQa0wNJ2bvcEsHg8pA3mlpt
k1R5FDZW8kaM8rGeZRwaAQmF8hSLYplHgLosO2z/dMfezTz2jYbtERBHENxlW65gteCxb1obz2M/
oJLNRnYks++osTw02XJMIQ3bWDL4lmi75bFvxUDb1t4iyA4cWe6kb8nL5lGnDS2k8j8UkFSOu/b6
/yCKLrh6alygAx+QpciioPeA0cUbTers4me7nIbROOVX7Ym62SH+qkA26svluSBa4nloHBm0ua2V
NgoXCA8+qK7h0p/sG/MIdaLn3ckj+73KXnYFzePxcOm2NTUdEUEkhrAaBdw8qR8hZRimuuy6I1gC
eFyc3Vb5POxLwGZD/7A49ipehToJ6E70/dzLQFzFpFKLIQqr7rTBt1CPVWgbqiDwzpLQFH0+t7OT
hC4rXArQQ8VpyB6U+n7bZBf2fRX85NTAw/G3WkupNqDs4mt1BGjwwHz2liBE89+x4hRvsJV8NA4V
DnilI3sVErVnX4LO7ix2u67mbGh2qM3PUfrL1OG0NMuE3ATLgMpt6FXS9oqG9+rQpimIui5Y80A2
T27b+foySkZENObc1h6vmh33swF18VX1gBK902HLGUDjuXEWMjL3chgKlmQeoL/py5CuLLHCYTik
zd24XRnePF6uNk0YJVYp3Oy81V196CQ/J6DVwjAHVOoySHzl5XILBIPBY+biYs00Q0cLCnq/NpXX
DjgfklutMz1DZpsjGAseNRfPEZSYi9YKtfS2Lm5ivDMM062dyHZ4wSjwyDk4wmwR5EbjwxR08Muz
f46tsxxMJJYJUsoTzAB/WpITo+hixSPplhnJUcr6eFf6IKfqhUJOLwZRuIbkpb9b6cgujaJG7aF5
FoIFMQ3gmVBRrkzQj35RMpmeiKjk/fezkhHcwL8k6K5ksR0jGhy8yV2eTKKSuciGqFTUjolGwaFO
PHCp3ZhokjVc8JTE09vgmgxB3gJFZ0cYwoTDYReTyeE7e/nLRc+if38/6xRCSZMXI4sP5AStajf/
DqNCpzxCbfbQSpogCgPuTm52i6aPPaqwMlimGIVbGanfbm+RqUpgIoJlm4fGNZWiDKzXYbQZzd40
Ju5sPahG7l3uI8Ho8ni4tlCsXkvx/Un53YQbafl2uVxBv/AGFWpGF8oGA19dUb+JH0ubuaRrHCKl
pYu+fK/5bHABnimrLDP3BWL+kzzO95DAdKHg6pGv9sl+kz8dCGYpj4yDqhmJOoamkPat0O7T9Y7p
1Ml607FsGAfEED7p/1zuNdFY7209a1OxQcUJHuZjaDDdjXKf1egxKrnXi5Y5XslXg7hCVsGcMgRo
sEzc6qj6bZiGOiQ9DK887u7o0Sa5J4vGn9uq18wummQyp7AacH4KjQTmQdb7wnrJvBWVz53OyYyE
B4G/BqxoLH+z24Oaf+/Hm7mRPaOLKuACO8+qss+1cgwXsGOt4iZVWjdXO59IyYefnwEJj5arLDhw
rxWakFg/c21zYNTiGZN2A9lgHwq1DrwmJCeaz88DhIfNLWoXRUlcjWGurV4ywLpg7ZymH93JrNxE
llP5fPISHjyHVGalRjZ6rFiDtCBeBVMWcyaSxfzzcCc8Wi7KYbGizyi9onnYQTuNyXAWgnsy4YV6
M1YbXd6ie/abHp50dm9eRDbAhRDUjoMkvBzcohZwwT3nmamYJVrAjOcGUu3rJKM+i3qe26JLvFhQ
GIO0oZKCZzhk1II1gd4esl6TZeM+XwQJr9NbLT0yPAxV9DmeoNTKOkGiPneQRguqZfw96ilOmAV0
J60+uK67uAi3weoByUNtw26+r2PVbbfqypK50B66tcq0RWtDGC44JftYUypZlQRDzMPh1smeyBAb
bZjNXRzC0Wf21Ul2EBM8PRIeCqeAR5DDXKgNZ5e4e86hej4O7y31chg3AGkJ0Lxnv2jHxHZm2TOB
KDh4aFwCvwBI2TcIDn/0iV8Ekad9oSELSuhAXLk1EWtfhc82PttMVvQWatkTRNTLPLhrdD9zF4pA
UExRvm2KZF8SJBMJr+g7Gp1mxj1qSt8WzzyWtlcckWOD4h9pHGyF5XE6dKu3uJaj4f0+l0l2CWL0
H/OxvktikJjHv3dXZYY4QYmbBbT0L0fL59sV4YF0yEKURt2g+En7g2B1tmqDk9Xma6MuoWALjg/E
4rZ0dVTgFFaiit1WxodV+nP3E7ps3l8/wtybbxiRNEZwcAci/b/TYQHvc4h7VMVCDdrzE7zATru/
wRAWYZZKju6C/ZcXL47bhTVgvGJXtHH5zscnpQTdRB/v4MAZO3adBCTKf18eHsHo82A7tYXxSF0W
qIuegI1zCMh/xmrL+kuwwfM6xtMazWuppjCPgtzQ/kyZaa8aZFtmf4EovP2qh9SH+QZrHY1J5R1F
le6/n8VsNTAtsSZUOlY3OkAUFjUg7X3bJU+LJTu5CB76cT/+byUK01nWMZizzC4aA6HM2F/hXwUT
bdiTuuwDDycePLbsSHLMEEwKHpi3FQqciIoRwlPRRwrXgXXJ4BVe+0xRnDFZvbG/Tt6amNxxoIa7
HURIV+xv3Xia5tnVp/IW7Gj/uhnHnQm0Bf7AnYbi4dTnLPlDti2uYr9dLlyw2vAYPDwulXmTUuyg
5g/ah5r2Pat/a+rz5dJFE4uL/qnVhx5+ajhrNL82swypehjK5yTqvZ7+uFyF4Kmd8Oi7rYx2Gxu0
YHc1gfkXLOYO0S/T/dbfan7zisy3LPMs2kF5MJ7dWRZcYVCV7kyeGejvibe7xVKX3jWhJkkSChYY
HoqXkIVssckw3IZ9jJDLW7/DqjC4rrcMLtQ1WO11Ovj6IdBwkwdz4sfUnyKXDW7v6X+Q97lRvIFd
d4jiMXl2o6lrkqMyQzWOsbYFWypDJYv2MB6EV+Sa0a2z3obgJi2eHozfp5+t17ytXvltcOH1LllG
RMPBBffYKkllFGjDYEMMZZ01R+nNAwgf3yUjIohAgwtvayGlVQBFHCqjY33HcdCDONspX2B26EwQ
e4fW1fMCLuhBdh8WJOAIj8dTo0wtUh0+F3rnQyLMT9xkgFvu5EKUKp4c2HP5HeSc5ObH+3H83xwJ
4SF6s0F704LtZEiVyGlbkJmm3mUbuHHkPol+W/bTZEFNSssk804YqNy9AKImRqWsZhtGd1vt6EF6
2g1VdgNUN/dST6YWuc+BT9rFA/TsSjPHrEM1xfK7q+8rjNjlSfE3kfBZyfumdrYj5001pwwZZWyW
k9fegyEDyX+vPm0TcpfpyfTtp/wR3mfsKwgiqQeVDUX2HiOKLB6kBwYjEJulgs7Lnq1wV+4eM5gQ
BuyD3LZB4/4PyKv9wPlZM/eYOGvm1OTl1jLcg7IjDTQPybNv5Li4/bE4jTfbt8udKQgwHoRnpnU9
qkjGhszEvjPC1OtjBt3Z7GURLFgiePSdaa86baI9nrAt7M/Tjeobxw1KwbjMGcF6UDO3Jc52XYaA
6NyKMUJyxcpBDwrrDAcCFYLBpgz6L2oKdzPI2VJXS46iAdc9Tmv20FgYEFV5vDwUAqYh4aF2mmF2
5gJbwBD53cFTW3e4ZW4OvBgWuA/liTbwicLo+8WrLJ0pOAbyuscKHkCyBrIQIayNnXbJDkaSw8Dp
V94/z8yApZvsWihYDHiwHcilm9JTVDSx2tOz9KDHjYSbJzhG8Ui7VFOg2tCh6MWOD6x/tRTbrbMv
ln47ytT9RF/PnQvSNdvi3i66EHBVd9EeYD8mWcsE4cfD6tocHZNqqhFQCJBq6oGNtyDspwmRlC/6
8n0qn60hNmOsWxWUj5d9R11WH9bg3uXpKip6//2saLpmaVx1uhEQmGuPd9rau5cLFg0oF8HErEmW
5YYR5GQc3Iwk8JaNhz6Ym9i+g0/mBIfxml13gmFcTJdJ1RoRdsRgUfMHvJAerKV6GjMo4V3XGO6Q
36ZwQKjV1QiU1dK8odmPSSQ/lln0Mo3RRwu7vMsViYaD29XHbmrXXDONYICuYpXfVbpsIxcsezx8
zixo11mKBWCOuZV7YmDwOkjhuTNsoIOrPp6XKqbZOEdmEhlBBrNMpx2U4xrJtO9Fn88Fr6XTQteX
3ggAZo9uImZHN20cG0E6TjLOi6gKbqc2apUONMcgxzlbX8rOVr+v5dQcu9xYJMMrWKl5AJ2VN3hb
aTFPt9zUnhYte8hz+zXpuyAZZlit4irhQkXy5fJ4iBrExXZvmAl05DYsG/FY+3BbapxY3R7M0col
YATBdOXxdC2s5M1sQJelKXTD4fF4KFPtyr5S/7syaQNcQ2MdZa+54sI4+NEe+s3Nq+xFR4B3o/27
JpOMuC3qKi7ATQKphlXV9SBWIbnT7eblk8+o7M1LsBjyWDmIKUKuRFV1yIIn7pKwO1sf3WKDQyFJ
3Sb5dXm8RS+RPExuiMu1r1q0gpqwFB4ORqZ6a/R9aUcH4qSOGR83+5dV/iGTZPwFGx8PmssZjLpz
pH+Duuwsp4CJ5A0d7C2wka+7geWuzEFAMDy8spy61dDuGg09MOKnavqdjidQk5zLvSYqmwv7tS3H
Ss8tPejGJYiT2O8L+g7zZEkQCkKEB8/R2rToVODT9W65Iax86mkqeeQW9f5e5dne3a+K0m89irbz
3q3SnwYMPKyiAuPo+bqu4fZwtYffGF1MPVA0w2nr7A3uyX4957Jzk6jruRBn5WjFUQepgXosHKN8
a5vMa8jXyx8vOojz0Lgh1swFGi+YNHfdbXpo72JodK0hnh2il/Q4vMEh9k79CVG77JXK5NkEgc6j
5qoqWlk/INDnKnOIdUMXI6jmX6ryWgFYIGmYYNx5xJxt2i3s1NAw87m7TR7NAGLG1O1HZIJTdwVL
afqtz36WS18FBePEw+eKrcQ0s4keaPP7MD9Cf86JDckkFvTY39E7m8RbtpQTgbY+5piWOKsFC4ql
DVaNhW1WvXdJIqlH1GlcmFMTwpEwNsTILMkXGzgfFYe4eMndqMkkp1BRFXv3nTVlGmGQCeFqPQBV
4RRH6w+ymvdR0v/OJ6zHlwdfsJz8fSI+qyNLe3OOY1sPiqTfnMykDfzOZY9KguPJ3+eSs8KBYFTX
ad3jvYkelyh6HEzjNlu2MM8rb1Dqd52OkqVF1A4u9LuYLspqoK+G3HI6JIEVJntZEg0Dt5cr0Wx0
WaSg6AVetOZW3VrwzNgW653GsoSFAGHAi82tehvRTo10cJjTOYjsbnPSFSvJRm4sawmoUvi1VVlO
X5WS+SuIk3+QdbTpmnZCjWpi/FZhHpvrWggkc5ARCLTMbSzZ0kX17HPjbA6Am92o2YiTNWPTiVrA
sJbP1hLSSXUj8vOqSczj7dI4GqOlwsY1lKrtdBu5XVPl/bqyuTiPMzr0rb0fFYrtA1Y3pzK2JPEt
mLM8tq6dzFTXZpx2GlbeNxMeWQpjfrj82Z9PWovXt03TOpvrNB6O6fgKKHehlU6U3y7LVbhMiz+F
lBrEu9oRL4ObdRed6PA4ysRNBNusxYvqG8NMSlps41F7MGAa6fZu8VCG7NG4LY/Vl8G3HNUzfhah
zIZDkGW1ePT+mOlVn0TLCDNx4qYHUDGB8XmcH2GH7gET5aYPg+LUkrz75+EAdX0uHDaVTau6jkdA
cO6z0b5ZlTHQLXAflg7GSatkfATP+RZ/WKk60HNzXR2PfeKCXwXgShpCrOwD3OYgDmR99/myZfHH
E7IacafNdDyO6fo6TrOfmJE7GkOoteaxUbXbfGShqRdX5flMHmRnlLmm5FkxH+O2v+/VUzvab00u
WUQ+P5SYPMaObUmeVCyfgSBirqWYQJHcZLJ4EUwy8x+YnWko7TwvKB3klwKPbpEVOXmebu+wzKle
NLPJyKEZmAvRTCCdVcxEZYxP3Zq1T2NhrvcpY03u6GrvQBrHCC6vEqI2cyd+A0ICSa9X87GvbuL1
BGVm8FY297rCudM+GDF9lZB6PqYpSU5dPuTvU23OeElm14HZzH+AeduWjEWCKsj0GtmGmyXplR/P
bfobrH9nOqNnlmICD9x04uyHkUn2XkG+yOSF6iaSZnML65yj9Tp4xgmgZLiDkmN5uzMu4AojacTn
m4DJI/LoulRWUTfzsWh1pzNmt8jjg1HFbp7JQH+CGcTD8vLaAB4iMtuDVpQRtKhggqaYCUxPySJT
GxOg1pD2/O+aOc8wRLYYIJ29TwP6bITEX181rw1Nv0DyGkZ9iWOG6212wuIjxf7tI/1vos3kUXlw
ygL3ILcAJD1mv+BiFtg+ex7+JAdykALFPz8BmDwej6TExM1EaQ8b+4is2JlryUopWP9NHnG3bqtJ
2hlfPxSucaqC+lXBBIMhkB0Wfgy2vmSKiVrABzltqDrvvWROqtP2L6UMpPL5RmnygLvSNrUB07U7
MGV5GCNjdtZEv42UckIv3cWytMLnOxjeTv47t6q1YF3VYQS6KgOzGfs97B7YOvuzfbcCzvt/nF3H
chy7svwiRLQ32/Yz9KRIkdp08Mig0d67r3/ZehteHGJwggtFKLgABugqoFCVlWk311kmK46I1sRl
45tx7QG7wWY16hsoVpvpzVYNby5iZZLpuwv8kcfauU23ZFs1DWCDKYGtX5I6d25BLP5++UwX2RUP
tuvmTm2rdByS5WydM3hFFdPrHXwVB8WIJXkzCGfhPN6yFpYWO2bpoei9oyHtaG4prklcIXiRwVQE
n55H160d3A96n0OiQc17iItYB7BXjhkRfYnj7x8ePjZhlYGmnyEZIE84giCsNBV/NGSOJzjbeQTd
NhUFsuXDkDCzTnZr1L2UDN/XaTunw/a1rgabZ7XbZ9XN2II1gKL5nGfWPSCJd+b6xXiOR9LhoTko
kJkYknmLsjX3KjP3eqf72tH0L0a7TYcYtEWHJDUtQAnm9tu8VZLzVXDs8Qi6UneJO9OsTyAwDnK8
/p6M9tNlFxMMzSPmhqkZaD+yPtHalxbNSsv66/LAgtOHR8m5hpOxaTtO1PR7qtqeMfwz77ufdipw
FjKQmcDqebBcXRTtDAHQPmF7DSkYMyg6csdAWnB5DaLNObzhg1PlWr1obav1KPYyPDT+qRXJg0n0
uzlvLRXIVPXq3ic9uM866GM+dl9TX7J5fjqqEaPoU6VPRi2o3N/W9NW95u7ezezZBBLkHrCJx5WF
Gv1Zk5fL+yzaDu6Z6mpQa2Yo5SaGdbXr79n02MuuENHQ3I3bGZu1QqywTzq98azsZ97cb1/ry7Z5
jrkd1NgldTH2ZJy7Hu2uzjViYN9eZBUGQRuKzePXsqHUINCgDIgK0ziqg/RksavF9EcKVOsWgPwm
Nlk8Ey+Lya9KkjQQWD3POpenaJ7CWTwk1cjw76j5FYtM+1TwPXjsmppTd2MtBk/70oNIR1K1XZA1
m+StI7inTM5jrWwgc2Fj+NZ0Qr3cAWg+V+a5XyUnsWh8znHH0SpbtzGHhNinIut8Qt+0TgnHL7I1
2TxUDQJ1pjU6FiIeg57nrLod3TooUfi57GmiWIeHphXrsmpOf4yf+e7Pg9sKhdYuUO7HMEv6G6eX
XIeijeJc2rGhxpG2PeZJw237RpFubK0I2iOS8YUL4RxbhxJmarASwcLNHmkhO1NEVAe7w39hphFZ
KxdCD+O4qdAjGJJpfd6mb+ryzKbfl7/E59UKm0ejragcLShNDQlF6KzRh2a6aVjlE2vyIa8alMXX
pKNsHptWIIEDUHk+JJbz5A7BXv3a65BJW5UE9zzP9lYNWq2obMcWnXPmjQd1Tx2sVwjUb+h1hRfg
wx5WAUMkLdMHEZxPPF6trypikgUzGhML2w1PA7uU5MgFsF6bZ35z9l1LnRJjsz/t5LPbPSDoV6Ah
Cm2J/VB6aesZwRh2IDboY2Q2JUeuoEfC5ongtG5g25xh3jGiVXB0xlaxct+GY7hB2QMsHK0vm0tg
0wZ3j7tbmev5sA3osUcM7LxU23dd/37ZqEVjc15voZO7LVosgxiPDm6k4WRNMmTq4difZEgMzuHH
Ks+nDv12SdV7R445i9rE/HGksOTsmSLT4vy9GauhslvctxbRQRSrkGRQ1K/tDQ9hsxTNgU6Ii088
gJIGGYZuq0Oafru8839T+p9sDw9fq5e0YqBqB7GH78QN+i2ZV6C92oXhqufp2o5XEIS7sen3cRpq
N2hduBkkXiPYNZ4hjnWkdPKmHRM1fa42qKAoMuSRwJ54NriClMOU5hi5Na+b0fBMJTbLLry8ZaIr
hMez6UBhEdQlx4Qk9cnAFTJ7e2zHFH1uctI20eYcf//4hlAyS8uNAvxGlXJt52bQz6kk2BENzXny
0Dhp1aPDFvD1/gcZldeq34PLeyPaeM6Rp6IrqZ1OU7LNfbSneEqYj52sx0kQG+icJ5dk3cFbjMEb
1p6GvfSg9x1nZAvrsfx2+fcLblcesrbkJkF/YT0n67h4hG7BbsAfwFfmaJln2EjiSm1UdGfwuDV1
dae0pt2coOv0tm8dINUWyKeA7kHLw4Vu0cScYLTLoO+o19lXjXkuByXYLSVgM7mrl9EzR4KeThTc
y9YDDbrEwAVXM49vK1WnGHW7nxN3r8HEmgWNaV21+b1h/lQrR2Ipgp3mwW3ZpE+F2WP127LfQL3w
tJfT93z8peWVv+k3UP32Ln9SgUnyNWa7pcd6MFE5vO71jxp5LrbKLheBSfIV5lrNS5cpAwZHs1qE
9tfRP/rUC3Q7/H/PFb1H0BSlIf3n8mpETzu+8KyC0R+Cm8WM83oJQXqohKCP/1Gt3py0CT2tfw7O
w+6pyjxa+F/sLLP56jN6l6liz/0IJp/mZXrXk8LyK79GKOUppy3S/TEunvQxYJJlivaVO0c0wNod
A+XhRGVohbiecuLtZqAsm8QoRJVOvvLcmLScWNWNCX3Rzul5iLfca02PqlFxffBvTlfl65ZF6fsX
PxsXIaDXN4N4H+YbQvCtJtv74Df+eKW8LfVRGMIWgslgJR55y597GZOC4KDnIXNFa+gT1eYxUcr7
tL9bQXp8eTmigQ+n/nA5ufXGcH/kyBrX1FOyZ7ONLg8syHbzuDglz6rFqJDKRQLDDRybPW27Ettd
+4i8YOUv3Wkz6yvUCyVHncDOeFq5car3XTXw3ByyoguLwdC9ouk0r+43r3BkqoqiWY6j6cN2tYai
VusRwrUN0H4OzR7cLCsjnWqnopNdvYIDlcfIbZAYHdsjkGP2cK8M6etifKuqKkkXoLKm6qWWUcIJ
DlQeL0fwCmgLIwWXLw49ZXTDvbkydVmXouDy+Rt0fdirch8dMC+0SpL3y6kHNzdpWaSqxKvHt7mS
ZWhF/s/zzm10mCqtxDRGnMbMBrV59jR7XQAhwRf7z3ZiQfq46hJ3EVXSeeAclMFRZsk6JVl/lt8a
6kH+F6ySKBWB7RHkKWn4xRwcj5dbtNza90XtEmu+G+tfTa5KliAwYZ6EriFs2RaKCuRcOl1A0GUM
4qjxZde6bzWzJFkygQnzCLms3OpxGco+aVflxYaibdaT3rO0Dbeb03yjlP1wi+Xh8lEjOMN4sdYF
TClGs+V9sq7qabDKp2IiX6NWs3nMHOmh1LW5qI7oyqOtqeHct4HeP1dl+iXgnK0ci/rgJXVabkjY
Vz3Ib2KVud7cjV7eRmq5BZd3R+DkPBFd7qS9OUNaLqncJUxXqDQ41ugpffXt8vii3df+dwF5nemb
DWncJG2I6tWkf127/Ony2KIYiddqXaE8NtYgBkb6mybtE3rT6zfzGlQY4cHpoM1eE9Tn6X78oX2X
UUiI9ou73zsN2r+O1WPKpkoG9KbrjhItcytxP8Gb0+KZ6KwMvWtujSUZcXNbgdrnYEAbAtWfb6vI
lvifQHLH4lnodHU1R3tpj1mq2ymu4vXcnXLUzKV8n8d+/DvdYPHgOD2ryoWZKNnUrjV+n9diwv+g
d0QQHnmmvaRgFEE4q5Jl9tm2rFd2Jj2GPz/DLB47twFGMREVc+8GuUmLQYc9oy95n1CkY1LN1eM1
+tkKucvedEhqEt3sk8Uabt26CXO1zzzkgx7mHo18AzoQ+/xtpGaAeoMDbr86k+W2RQvkTgXdSEmn
AR6SlAwseTU4urTn46JRQF+cehOQ/37usUhW3BdkHy1e6NXKWqPfgUqNlbP7ar2UERi6cq/ePMtL
veyqfsC1rcjQFp97mMWj6KrZyFW7x2Tq3RigKJfhpcWe02sjYMw7BFbKMw1s6ZX9eRxiuVyywaBp
mrtbjum2zldXvP6RASjT2tPbxYdmr7dWt0X63TYeRvqY6fHWnEftj2LF1Hla3ERykh0pmc+MiTtW
FjulCynxK9r0juFFMiCnS2KVRpbTe036Q9VfN3AFUGf3qjJxv8h8YPGYPGusMmswQH5+oI1RJgT1
zjp6WZPUiXOnh9WTDXA8mjDiy+v8++z6ZJ08QM80dp12EFqOXTq/gaQ8NLLd17fs1wSuXvRjoaFh
iYetY96Sb+D71HyiE48x97VDxD5kgd1ucT1DkKYi1+NUhkM/BSWwLJLzV2B8PLgPoEVEOqaCULEE
66T1vKCjTYqG+jzssXgMX9cMbrFuIOEHNwfQab2f7WiuLv1ee6tR5Ke/L2/yX2aEzzaZO5kGyIjk
batCu8B8IXpM9p92UYBpVvVA2RI41jWh72w7H2+6hp5YCedNSyj94KE6Z+d1L32wJIE5XvMr/aoD
gZil/MkzNJYhjHX0+7oED0MOgtp0DrsFzb6Gb7eQMG9ORvtz3IdAn+Mp1wNnP6Xa80x+gPnZy5dn
dflW7/f7OvhjSf0t+6dI9bBDJ9kOIKABtg3J8j93JR5riAhPmws0zMfMeZ2qx2x5npyv5Zgsntpv
Wy0wShIzjafOdp7TmZg+NFUgfAJNeAlVhCBdaPFQQ6j7tkOZ2/j9lRpXbojzI273J70Hvk17AL8X
aP1viu4bmmy9xr5Du7Nfd7dZ92Mg3/r0aXZJsFV/6vTl8nb+TYl+Zk3cATlW6MLaV+znVJzq7T7v
gm2ERE3gDCCusSKbGmFZwkbS7Ra8Jl45RSrOrGH+3ky35X5XGK5XKas3pW+zfRrBDGL9o9MrZv0o
3FtzOY1AM2O0zn27/HtFTsadpM2eG6OtURLnyOiiEcfb1mSey6Tb/ij1S0dkSWrBScFDG3s9LVvq
lCQ2uvY3yU31zLrmD0CaX9P+snhsY6E1GnruGgKtIc3Ts7u2fFplH1UQQPCavTs6C6ZWx9iLc6sp
P6iC5/f0uGjvl7+BaPjj7x9eLbmZ6+Bo7kjsOp3mz7vzZ7DLFPyuaGVIF1mg8PnTwuL5AQvDGkGi
s5BYezDO6ICNSwCwPJwlR4kG+rBP5r00pBRECTy+kU6qtZjpTkCwaAW6CbbuUXvsSjfJbWApjX6R
nN2iUIvHOFZmAZrXciZ/qYhY0jxkT2jzI71/yC1YUXaeSaJKXEXQ3GTxiMe6KzqFkoHEzo17N18X
yaG1gMpjewWlYHTaVj/bv/h/GcZV5DPcUZIXzCVGg8CmYOds+QEIzjJKNk5kcpzbV80hDGWr2Lca
SpAVKBTAPwBZZT8nUgy+wAh4LGSXrYXSlPj54Fb2i93TgzyyghKC1LgGbg00aIGQIHGmqPvHlTyf
BVRvFg+THOxmqcfBIHFNQxDlbX/2IPObuL1Cz+1U+uU7gbG3PpVyvQnOTx4yiYbPwZp6TKjbqedk
90r2VBX/ZHTwLP3akkkGieycZxbMQD2yZ8c06p3+M+29g2iYhOsD+s7aFyBCoiWRNbkJrI4nGpyn
2shKV4GVr99yRfey9YRmBEm0ITiEeDjlXEIHsldgE73JvFx3vF2GlXA/j2N4WsG5rUvXnnSMPEzJ
oKff8H7dgFmb392CPhrL2nhQUvSnZQ2/dGrzrIKdBlFWq8VSrPKsoTdPudvn8ayCVfby+KLcBs8i
qBimUkO+hMRzdJDF5aARAKkf4v+wje1fMo0+UXKDh13aPQgr+4ngKOjQWzS/uR0ij7dBjSiyW0R9
gFSBl+UyZI7g4OEhmEM10cFQMBuYCq8diK3TK/uq8w9CNJAVVL5yrSCv8jXVGovHXtKxs/d8T3EE
ja9t+aCMknNGYMY87HLLl5HYgILFlgoyceo8V8SV6TSKxuaigb7bm7VCriTuLMVXtO+TKYMci0Y+
PP5DnIGCLJ5/kLqPh+mxnBGO6rK6geirHjN+GJnq6PrNt5EmdAKpZbbom8equn+YqVLFZTPIGn4E
ZxMPt2STo/fK3tPkAKk7E8hQizEAqaLEpUW+wIvw2u6At+Y+0WTbyOg3TZrfg1mhC0p3KoIeDEpe
P1PjrFCbRTWoxe514HRkXISiz8Nd9xTa1CtB/wCy4ywGUPm8Oa0kdBENzV33qsKynfUrTdZU8ya3
wAq0h8vHlOCT8MBLtW2UqbFgVBrdvHJ7zNXXlMgQ26LBj1v3g13VTudueoq+R201fWt9RTIk2AoJ
3kc0+BG3fBh8A8X0CIgaTUbGXlLDjMe5fFRZIwm4BeEPj6tU7BJ83F1NE9KfiuWnoZxGjaIl7bfa
G5L0i6CABm6l/11CVZJ5NLeSIqNP7jSkv6379kqNi9MERtHseZD0V4iuIh5PmZV7i46+GWSMMU2W
mywCs+yPJULRAMo73dcEOS0eSmlQsvetttOkGyZv77NzC2ED4na+vt50sseWcC1ciWXsFQAfTYgi
aQ9LCJ3KZPzH9bfXAxUK5lJZ9CvwOB5emdls6lrkP5K8viFIPai2jJlOcNbyorpNlRVoElNp4uru
WVuDSq9jDV0Fw/bzskcLIikeWWluNhkmw8FhUWgnDbSJdV3cov4MsSUQA6gbXnCsz+9J2YSXJxTs
FY+1VNbdsFsbE+46cjFI2bJNEm4K6tkWj6V0aK+mdbdh6J/ktQDu3Gt8+9HdvdKr0JHoJI7ipbYn
oyEQxek8wtJYSzoaEFJJslPxbkZD7ARtaMbV6WD7PyReg8tbJnro8GDLZbEKdNNiovWOoEJ0V1YQ
Ih/8v6qMEFH5Wf6ZIQGUhTKok+A04xV5x6qoFnUnxw2v+SD+aRTTI3YLPZ2HyvhxeVGfz2HwxXTK
lDqdCuJGi3k1FtUbBW9+a5Efav1iDbJOh8/dx+CL6YBPIaDSMMnurDf5BGEJp4Vqe7qMpwPhcnkl
okmOv3+4WnKrtipzc110aLSnmWqxshXXIIe4VdM+ujzF57eXwdfS174sZv3YrD2vvLZw/SGNqv6r
Czhc9cMCLHupdLAmudEIiHjA9PxPqTfvWU9Nr1Vl3GWf+73BF9M7bWOsh05xVCpu7itz/UK3opTs
j6DabSjcOW80A5oZCEY/WKr7+zGa0Yw8+O0TNA/99KQ8KVEdolEd0kOy54bom3ARHEq0jdbOths5
qvG6siXz9sJ5WNy0k9jV59kGQ+HiuLZYZsMuKZSr9D+grj6B6hlE0u3ql2UV0Kr/bmwoRVw2sM+9
UedL62Qp08bKMNfiBCS3Y33d35b8XWmy54YVp8uTfG4COl9Zd9tdcSeSgiF/ammwIN8QtN02SUKw
z7+HzlfVnSYd+nYlaZQb9dWQFw+WYcS7ZUges597uc4XztNFtUxUBEmkjdn9XE/3qsvuwK4apK2M
dEC0P8fKPvihMjsWQwScRqlZb+GsZ6YHYYGvcUbqLuflrGoshTBGIttuXrPZetJGpfGMjITAVn/t
Pavz1fCZlbnlti2JdIIS1jtb/lw2HdHH5fw7h4SCbS4Yt5jf1+rmkA3Jkq8NzfmxWlfGmhUYeieA
v+rJ4j6DkVcSk4h+N+fDG8hLh9ZpSNSRinpjQxWocO6nzgXZ0+WfL/BcvkpNc6ceVVyk0TZltwqZ
z5k9f1MyDR1YtekzmkuOWIFx8tVpt0O/h7tVJFrtzVucJnRzKinrCTaJLyynmTmZll5iaJCoM2BQ
zebPWNPg8gaJfvjh0B+8ilpuaqt5TSIo7ELpIQ2nTEYLJ9p7zmEdzVHVasPXrUp2Y+436Tj7TVl7
avEiIwYS7Q3ntdqkLGQ5fj0DQhc/fQTGzVysa1rbVXx5gwRxrM5Xbt3GaHrQXpBofl1CUAgn4KmY
fXLjeEqQe2AThbiD+uvyZKKvwTnyTM15yHrMlc9pvLl5qNR5+LWhOUd2FMZAn7LgetGNOsm2Ng0m
dSLB10bnPJlai0pH1UhRzF+8kdLFq5vlaxxWOl8w1Xtjt7UUZ1DVlDdbT892ut8aefW1I44vl5pu
p/WHSkg0Zu8my0AI3gZMlbGHfR6n6HzBtLQH8LhCkiYqiOlp7REHVV52dOjouk/awVtk9WtBCgRs
+P/ry8tuFNRsxjTaHtZoD4zweHPtt2O4h2vMIllodwz377K+zldPx6WczX5CjK0t1g3yym8N2j68
rXZ+MGZIsnSCs4OvmpKsqLS8w1IUJVGbOSxKFHqqP6XrALIgVSgUHB98ydTVsmpPxxZB0Ql8iezM
QuIP4PxCt0odaokdgO8jb69lCFCBd/NFU2eeQBRTQQOp0MGx7CA5NcqeciIr47zbnomqghUF3g3s
+KLPngYWs90K9dH2VGi99p1Ma1xoZZyru7ZV166OT7PeWbHmH1aWBusD6r5BF8mtTLBZfMl0PNis
XBtWhjD+lYz9k1IWkhtVtAS+NNo0tlHtNT7Eenc4Cl5d4JXc7vRY961EXnIRznNY94fLlbCuB3sl
1qA+/b9Dqgnx91sgn8L/Mo/AWfiK6EpLprdOD1rMRn3YptQnm+5D6zBo7DKa80qybQJv4auhLlU7
FYJ+MN/Zilla3+NtH1htLcmsilZxGMKHzQKl2WKrWZNGtnrd1lHVQbdRfWU7CebSllyCgoynzpdG
y5rumVJjkrrAI3gN3KvD56siak7bSYHHX74ORWvh7nFTL7VN7TCN6/xolnMzPqMSO3aZh8ZgyVJE
/sF5fKtmoF8dcHbN+vqOmtuL4zLJrxd9aM7DNWMfaqep0mia3+v0YTF+LgDtXt6ZzzOqOl/03BUl
b4y2TiM8WULI95S+myJHb+p3RJlC1izvrjNelxSgzcsTCj4FX/dMB0YJA4Yool3U540HheKrvjqp
3XzKc8njWjTH8fcPpksbpm2jgQ2D+pxfq5o3b7+HfI6gquQjXLm8EAF9pM4z0BSKxRxjxxmfqyjL
LU2teqozvxe6gdeNOwALlw2+RYgLDZ4l9ZlhVT6IH+0rAE92JCqp5ZsFHg6zkqUQLna7AHm/OgTV
pfOeIjskyZkLDJNvPzVtpx6IppJIKcoHx+wf+7yVGKYg8uB7TNEap7nG2iGWolO05aAa3SEjZpqh
0Uo2WWD6fzkQPnxJxjogGbaZRJa756dKA9eB4+gZcq+bxG8FhVWd16RbtbrQ+wX3Z1lu13P7atRD
0MzNG0tdz2RFAMZLKKzMiEZlTRuCL8Iz/1BVX3bLwjVUrOujVtCbedSfJEZ5nGifBIN8Gbre126Z
VvizNVee5jahMqD22V9B7LfX7twm3sdnPXvQQNWpLdHlSQUfiS9NA25PaeVizmYsvXVBHtZ9m3LZ
wSr8QNzJOo/puq/HHdEAJQMQqBLoE4mczfIJUIL2us2eXei3YFz8jWDu4fKaRDcTL1Y3q8Zgqik+
En8zoac/KSJZDCqKSfgi9cEMDd1RmN/+NEOxcFCOdvRI+zahUyjfwHgiuwP/Nkp+Yho8PVDm0Lqa
M4QlY/D/oJ1Cf7L9JciusrOrfdEAeZagAfanKTlmqas7dL6bwaY5b7pZan5p1UOyj9bmD+5+0ARa
S5RtKM8vLtSUyaTti+SOEW4q9/KyDzK4vIBFLg9HVIFNLYM0GN4sT/9vmypwZb7KjYvZZZmKm4a4
oJXP69hRZaeE4HDlC9vTxMBT0OOidDJkEFcIJoZd3wVp/XrZwkU/Xf/fS7Ieajbsx83v2vHQP5P5
8fK4Is/hRe5S4g5LQXIMnFjxelITKyhA5XqUGeVkK4IHFl/EhhagrcxbkUZt+gC+Hb/ftHArFE+Z
Wq+Z8Gwksoyc6J7nq9pT35pZM7LjGW8BFQZmLTxDD7FeN0JVMyD+uoal58C0TPYfTgbB9+Fr3cvk
TmajdDRG/SHqVHpX9jIeXNHQx6Z+uFWNosv6de1pzOgKiWlQszTu1y5svqptDqmqzkAKxZBFjdpN
OTUKMnKpIwHGiC4Dvoo9jcydHYfSeFVfpj3Wa5TNMxYggwwCQ9Pb2RqAKy7UWpnslsic/1XOHrcW
1VesaDurkRGuiX5zNMtpXhGgvUYWhRxe98nhzBexW1pbeodGjJgkzPGHd+PvNcD8dIz/G/GVcD2c
32cM0A9IbFA0itWnFRjkg/5Eud8iSGA+ydYjsrAjPPlgYaaOaIksmGRcOig+vbWKrHFH5I48p9A0
uJnh6hi6vu4GPBrx6NXi9VUJBx8auVdoLWRqsLcA2VPfBaI6NiUFQdGtwlMNldpKlqKY6V95+4NQ
sQdh3DNaUQM1hOKwHcrQRqKZeKKhCk297pxhpvw0n6AK/72j4NcnnhXMoQqM7Wi7Xscknekii+DZ
g0yKwuBKMVv/NzBg4QAjxP4dq7JyX6/9r90MPIOQ0edQhsgXGnfhEmphGTVAuHkTGBVa9K9Esiem
4G7g+YPQBJm1bYlpZhXUQWbzO61es5r4ajt5VbqF5WR/v7wiwUOTJxNaWhWcjq52vK3Gh15Dv+mU
GtfdXv0utj2xR1tW8Rade3/bMD841MI0KCc3x0NosjavytljsVpJlZvhomQvc9UYPnCzgbJdTwWT
3eRHhP3JofS3se3DpHhBr3iMGqiPtibwNJ3Thz1av0PDGXGzo7CPqA2KeDn08DzHgDCW2dKHLl0G
yWkv+JA8G05aQrOnM22CHmzXDAg1niqb3rS25uXDWHhjvyTT5rxc/paCI+svWOPDYkcK3ap000lE
IfqLNtodQDzo8FnS9LbgmcQz5bhNlTfphN00UdJW1e48kPTeLtnT134/F/NC/kzbaGORaLCHXT27
bBt3b3cLRcbzItqgY10fNmgY1mpcqEuivh52zy7X63IpJM8tQbD7t9j3YWyzhcBP5eDH53kTdRN6
3tk1U41oGOLLuyOagLv1CvAWzB2Bp3ZVdaITWn3cXnmtG/1tXyYZBkY0CXfr2f1Qjda04XGqjpZn
ZsuajMgBexU0gKKBFl9jidL/vvA+7FY+q6qu7AuJmk59KDvrIWWzpNAjMlIu16ju7oK+Kywh72wa
DQ40gJnjoDXJKkuJVwt2iWe8YbljbMqGoqpJxhtNNX62EzkD+/YKYSbZeSmwVR6vV+tsBy89qnyO
bVhPNXPXBxAsfRE3wgP1AMjTMvsoCy+OMgeFav2Tp/Wvy4Yq+uXHrn34tjoFRcM8ArlQdZYREmQV
436emQQXJBqd8+E8HfZ6UrEvPS37F4Qz7eOYj43EyQTGw3PcZEAvQ0gwP/KBakSKZ7f6ZZlWeHlj
BHctD8lDUqFc0hXQEXvXFk8FRUyWAkzq9IXfGluiDzJqYNEqOC9mRDMqSvF1XUc5o2EP0sR7SBQi
WYcg485T3WguHpMAFQIolymhvm2ng98EGYtTvTo+YCvfiLIEqyVTORLcoTwuDwcFKdv0+CYLU71M
797KnPor3fWjLolu7fJtHA3J6+9z19Z4YJ6RT5sO3V3AzpS3Ec1BzFn9bmIxAZ/KZSv43IC1f6Hy
WOcyfcAM/aD+dDvySlpNEp6Khj4M74Pn5Y3SO40KyNlqj9RflK31gFWSDP659Wo8IG9unHlUmQ20
XOe0jxtT2zDbGzuogFy+qUp99UEG0ASXN+lzC9Z4UTh1BU3sqEMhvCjWwOqmhECHw1wViQULEN7I
8XM7ZdIBgGggNJRztwb6a2F5W4km2jrzqg602cO1a1+9DzMYiGV5UpFlcff3RHeLaTqORadAPWd3
t196h7wv25PUlmEORQbAOX7HSJXu6NOP4DPgbx1HFlVqlkqej6LRuTR2ri/jrKJTP+rJdL30/amt
ZRxygveixuu+WXoLI3BxrLdDdxoX8uDYzaOR2u/uSh7pCMLaAcjf2j1nVnMzFGPIFPMu71zJjS5Y
Go/qqzelLNsMS1tV63uWufd58cXvzgP5FGeGfISBofc0O09b6mfFDS3NkyltBhdYFo/ng1soLelA
9mAZnRb0mn03j1bYFZUVOnt9f9kjRZMcf/9wtsxuXvaTikl6wwIfDVaF8GdfinDB+8orbJDZXZ5I
4Pq88pu6VBT84zgfVb3+VrbLVWHY77ZFJV9aNDzn+VkH2RNDgaEZpIwJqWJ7tb+Rxowu/3pBjULj
wX3KpDOow2P8NNffFK1MxmJ/GHbyDCa1SJ2212nK/TZdeg9vzjRYeioJjEQfiPN9Bo7myUHjSrR0
jc/23Zvn527VgyKVBNaCC4AXhCNa35KqhyG3zvpUre4/1Khv9soMUHqEtjCTxWAiX+QC+NKojVY3
YWnTkNfeMg+dV6Lx9fL3EXx+HvkHyZUaJ8lIIgK8jmdMJG6mLFBJI6NhFPx6HvtnzX29L6OJmwvY
LI84y71Zp5Jr6/NISOORfxkUPrYx3V2oXi9ziF6yh2lonjXou8yq4zfVdDOlRMb5IpqMc3gnnWpz
XDe02egs1NPqNKMs5mH6m66ov21uZ/haU33xsxyf68Pp0kLjF8T8IxpuFjOZ7cr83WZTAm7ATJZ1
FbgHj/+rQbo7O+aK5UBYECp6PnEiU2vPJP192bI+j4o1Hvqnu2walAIfp1LtcFvG77kKzkTWR2hV
CYlexaxGx1gvU/YWrYdzd6XTmtmwsB46PU5gLE0bN8Dzwge3viRQFbkKd92TSi8tjcEABvpgApLc
rVcNmrku75YgZavxOnHFjjYoQ8XoGfL2kOFMQegUVEZoearfgHHDlr26BMvgYX/M7OeqnjFRnho+
qWovJ9d1s4eSdRyn0r8zjBqP/FPN2oDaFj77mClZZOsOOXdNpfiDBsmlTetAjGBbD6paBGNvv5i1
7JwRnMY8NwprZgglFzPmbdzIdnOvyIeQlC8TcBG2LrlTBIcZjwPslgEvSAuT7Gy+Z1V11nUZO7nA
XXjsX51RwLb2Cb89e7Y312vK0+C+mOz7pv0fZ1/WGzfve/2JDFiWLcm3tsczk8naJU17YzR9Wnnf
90//P+57k+oXjV8ERVFgCkiWRFIUeXjYeohFR/2O46LbqG1tb0zLbC1OXtFtoual4AvewullrNBo
eviZtd+uS4FunxTfHtz47brU2KdasEczBY+MU/26PrTu8xU9z6IoJ6aJoYdiAXdoGyw0Pk/5J0TT
QVb66fokuu9XVH1IU6t1TXjYltneRVLeG/neg1o3tHKbL4lVVmWN7c/dyGP1BNDOn+sfrdkZFfhX
NmhRiv4AbjgamReNaJlHCi8DgzcxmtDO96AYmgWocL+lAKsuaI/csGn+y9GKc+j3ErMay6QSnVAL
bVY7JAZCngPTCa8QWH7EzXYsrOaCUMF9UzXUEXitXZSGRYeIouVYPgY5q++rqd3Ju+m2ZlvYG9WK
3SFpsxJn65LH2qq8Mto5Wo3voeLLKprxnHYYeMmqX4trnFc0Y+AOf4jG/CyqafIGe5c1R3cMivKa
GZe96FysovxRNNaxqG2f9daRIsIxxPnnKkartkkGxkrO84p6YMe6ZH17O5D6u7S7cecm0YmzouiF
5UiAJ/EZXdfzcFgIIMToDHOiNkBUzpRRv26T2b+uO7qTUxR+GtuqbjkmA2md14svabtjrnSbqai7
zNmypAyFwVVfw0z1t9KJzzZddhDjGsFQsWZLVrttK1GYDWDJISHl70o4h5XWfrROAYq1b8GksXfD
6lwUFW6W1/m4sgxrMS71rTyVaOPlohgYPc62VvRi5yg0F6EKN5uJyfmI51RYN2fLWsJ8+SOd5yV5
rIrCH5fTUDx96MxVzhTQn1sRmNVdVHQ8EwdP6j2mFN2hKGaAMWtG8AYrWMrHPE/9Kv29Nnjfxp/E
6nozebn+/bppNll+Y204HZcqreHI8bj4hXaE98VYXtaheJQMDbft9odjx3umWaOMKltK382THbvw
6kw5t3HgpEb6nU7M/Z7LoS690mRp5Lemw3fORqM2KuIsdrumtVbMJ7YWXxRuXE6fhjLOdy4D3fiK
vo8xB2luYsLbTnp4wPP6ta3ASIbc8I5iagyKCjGzHLzZmhyHMwEnQ9BacdkLO2iOXUWROTVdwH4F
lR/G7BsMNZz42vwvQ7FtwdpfZUrQI2r9cl3EdCqvsqWsqEme7JlClB3Qajd0oUGHWNQhXzI8TbgR
nXltZ2cAtJKzWFz2wKe0DeD5QdzLtdyJUWmkT4WgJb1pT/Tv07ujYEAbgipyfMfsDnW8PEwfY8C0
VCBaAmbUkreQibFBzLst4xeRmMceUNPrm/m+SJhqLi2pHVC5GY4TNsmIZhqSXcpst5u2bnD6rzHo
YgM0xz13wjop7+fKvQCrdbj+3e87TqbKbdGxaBqLBkOjk80PVLT68zrdiJg1Hoi9Th+bQ9FHkE22
gs3MCe2YDkfaG7nH0W7Em9PmcU3qHTl6X+tNNXOGNkYDH0acwMrl574DRY6LTArLdopU3h1euGqu
jKydWfUdhq8X5niTPd42mfWZVEN4fZPeVQOMv1mENwZ/XSvwPTcY33DRE3tZvwDu63dN/J9R97em
5R6vT6Nbxjb9m2kQpzXqIo6cUEYpO9pmap1aq15vwRRIPjjFJmpvpmDtYq/xiinQFs6jQOWQ0Q4W
xnes+7smEhu1rezN8GkbS1pkkCbA1Q+8HR4ZwEY2aQ/o9PcwA0zYOdPn65v1rt5hqu33N1OtlmM7
KNiE4M7F7biiKUAVB9eH1p2DotLpTElpFRi6jmu/6Prfc4Vmmtz44Jcr/rVrtHQtXEjTyNPWr+Lu
q2umO6Fx3acr6jw0w5zXjcDYefq4rkVAowkwsj04oG54xakupU1nDhK9cMWT0RtJfy9Hp/Ry50Oc
HMJV01+m2UazxRcndPu18aKCl4eBRLGfcGePWU2zBjUNlgxsnkWC083y9W5ZxsvUCDQfyP/7kPCo
OTCWDeiux3C6LQF7Wpw/g6z4KU7pjgJrxF5tl7AuY9JRBxTzNjHrrwY8jwQ1IDNArNc/Xzf+tmtv
1GocqCm6KWdhN+Y+TzMbBOXdHtuBbvDt9zeDZ2NtrhWF9VnG8jPJ0++DXHaCa7pTVXR2ZGiNsYht
6Cl9NSS5B+PtYTacTx/bFkVnxzHuKys3nJCbeEV2Jkr08tfrQ2tspprNyha7dowSQ7vNly791aR2
IHALl+bo4WB94EGvz6PbIUV30QNAchAZ43Zp2qAqqidcaYcqtneu+PfB5MJVE1opbYy6TCULU2Mu
fnMQKYAOnMX+2FQiWMwIfNyjfEpTtEVIhvX3WgM4WHWWE6A1x3QsEmJuolZ7cwc6njFvAJuux8Gv
82I+JCNxg+vboJFBNS2GbMVEzRwKNBe2t8ifxbKHp3mfTgU7oNzftm3Hto1mGCH70TzT0DnFgfw6
fHfu24MV9sfF9Iz/ri/iXc8QMynXeIISGnB74Cxz8att7Fvblp6xpP5Y7JWTa6RSZcKYk2wAhRZm
SDMABfr7enitGnQCTkDSg4VY0957TSOWajqsAlaolwsmMsGTNM9/lgGNvvOX6/ukG1yxCsh61GCP
wuATmuGQ+oVOCbjudmyC7hAUmxDJis9gHUf/gbUHt0Z+AbW2J4sKln8PJ6ybQrnOi5Y41rptTkMJ
6rsr52j3803XUrTclV+v75FuDsUukNohAolUFg5c3jfldItAw0kIu/BQ+LfzKNecg5r6ivqln6bt
VpnsNCD17GXJ0RzsnTvxfRJA4aqprwIlRVGNWzfsDk3ji5vhrvnNvyUX4kWPrp8+98/tJ/uWvVpR
8CEwDaZUdN2wx1ROc4Zyi9pAUno82nN7QcXcEbznO5v2PjYMcyhabnM7krzHHCgvQpurU3YwUELC
vcRnD1slU4JGvc1D/MPaeUa932UHE27H9+Z+rotZpAVPWWgNU3kZ2jYOxwHMkK4QtW/GgxP0ZbWg
hyDIqGaHjpdOGtmhEU3rpy1S8I7B1mNFZHE07Tk6sMnITmD2FeGUCOov4P09y2rcey5pTJRaK01T
h7XoeOWEwgCIdSHQ7BzcZ8he5L6VyNBM6MfuDEdRw7GJDdpVuDPS5mkrk6Nyx45rLiO1MrojeS7T
BgN3ZX+CSH1bzXXH9GmG/p8A9dwkaZJhaDnbr6tVDl5HyOG6ydiE/H9SzQLo73/lJKvjzM1iyEnZ
fJn5Ey8qrxiGw2qiWa0R70yiW4CiYcm6mHJYsQBrac9OtBwLsveMeZ8wGAtQNIsnRtrMMcaOvtIX
+bM9D8fsDoV7D+7dFETe9Nk8dafre6UxfWpZs+Ui64XKFFQEEhr26AkYu99otPeY0RhvtbLZRlqo
4zNGN6NOHGWOxKO7NDzoZFn7fW0POyZWo2tqR4+oLgGGymBhGXlaCQtJeeLyZTZfkpl4ZrqX4tRs
lsph0zi1bRVpAaEFNiZCd2XRNx54QfzrZ6ERKbWZh9kkdjlXkNup5n8iYpyihuy4v7qhFROBJgtr
MgnconYbfxkcwEMBFb3+1bpNUS/oYqOQHLEpQ1zfz6Vzypvlu9vtDa/5cjV7jfd2KZttU2rifMnT
9L+8/6Dsqxlro7XQtG1T4QUA6j4eH5JF/rayj74n1by1SSlPiYm3djVnX62BX1Zh7gi8ZtPVpHVj
yLIrkEwKQSJ5Z7TdsTDHe9atzs5rTHe5q1wpeVPTYSwQqenFkWxMXZf1dT65hyGwQLLzxz1aoKo3
PkZaLFw1kZ11LnGzAe9j4OZ8EP7elAsLCLyx6zKqEyLF0R6mBuV+OYGj2oIUanBIdscNaw2vj65z
8NQsmAGctZGOiDuNSH34Zp1Zfr1sLcASip7lHf9Fsv57baTSA8oc/zcBAwAeN9tfiqk6TCjV8Eq7
fxRICoeisb/LFcVG7QpQ7PUP1F2IylNgnkC9tdoQxMQwz5koX5eZPsY5v20dcnGGaM8ReT8thItL
MTN0MZpxNraopyWSp8QcxgCPpyVAIWcTxix7FZWZg9Sl68/xJKfDwOMlXGQf+QtQgF+vr1Z36SgG
SbikzWbpsLBwW3FLB9sC7YFL5+9phz6eaREPezVWmmtHTblNZRL109rAB8it4b7NMnHOira9r8m6
hCCG+o2Gfe4dz0Bgc31pGjlW026SOyTODExY8LkcfOZEDvcJWpAnh+sT6E5QTamNRr6Oro2Lojms
IQny0AGQ49Af7NA65X72en0ajUCqKbUxazkDSB5RDmM6uuwXjxI/p30QC/vioD/j9Vl0EQ+V0IET
ZyiTBdO0wRjYfhkAJUteDX/0xYCmxKY3nYq9y1tjkVVaB+AFrH6ecU8lFkpmnemAPoeeK/d8Qt3J
KxasytBVTrqbS9gDsdWnU++bZfPf9Y3SDa7Yh25OxtKxNzeNJyiF4tZl62e6d5Vsyv+OO67SOFBs
wkr+jn4THUEveExu+U3rl/jzoZor4ap8DcOK+vthxAJkKz1avJgTuKAHVF90zmmtPxjcVrkacieD
Tg+bp2N3xUPVG/SOLJJ+TLdVboa071pmGRCgPP0pLAbc5e8Pna7KxTBRp+nW7dlcUSQ4P0d8Dyqu
ERuVfYGnjgviDwQAStv6Teu29eYo3kHUvl8fIlyVcGGuK9tNarj0RTvX99Qm5WHuGhYsfPqZUE4C
2VYoDF3KNUi6Ho2OF7YGdDbi8/Vd0+izSqaXp1WM3iYuds2uXs3WBia2/RQP7Pn68O8XcmF9ikKn
nJQkmbdETHNefHaTOV7nQzf8Kf40H8CQvssa/C5wCjMp2j1PUVXZW3p465vUHbPjFNrhfr3eX2KK
d/RbJayQqLYvDQ4cgLTMFyut7qzkOZWgSLR7zxQujKEZZBn38sR8qMYGsBQaUAaCRgZ2pTVJTwUv
gqYtqIfkDhKOa5BO09d8tHe8H13oXyW3aJxxJoQhEoNiGTTybi3qx6bZewhRT4FjtzxArHq4SVgB
rXOjiyi/x8kamnN8uzjWJyby2nPdGZ3sbUAtmTlSX1SDOKB2cNgLpm2H8c4mqgQYfRdzNypgwVIM
fsNA1SMPvSdksIHo9olxNb6RSn1BCoMPEiiZMBpi+5C5ETsOqIX0TD5Rz5j7PUyLTn1VCoxa0EyA
xBEucUhDNnvkJI+mPIyHrVlXvhfm1GnR3+fLm5BgDA+zGocY4QuWCl/as3GwitbBgTLka2iO5pHt
ZAT9EKNhurRynw4Iu80dSDLR5s4+RlW3B4XTqNnfYM6bT6nXrAJrMuLt+TC9JmvxecszFbn1LUun
Z5fnxxGN2/H0/nbdgGh8T5VHQw6GTOcEKy+gXqwE9JanFxA6fIccfYm7/NGQzZ5TqJMaxVbFNdpQ
SGPLnYn8FWVUqd9GCKJa6V1U8ttEyHsUn59X4tzlLhJJw3Lok/geSfjbaOhvjdlETXKZ7F07uq9R
7Blr7QwwOqiKPUQB/t7Eln00iiSw+n4n1Ky52f5K9ZuznN1ajnOLm01m1d1qp0e0a/ugU/qX9+fN
2A54idp081UGOqNBb5agZ45zkwDE6KF17MGS6UPW9S9z1t8sZhFG5vQNFsgvjfImndudeJAulq5S
c0jROK3ZVYiYRexUplWA0tiAMwt9FUT12Mbg1EolONjN2W8b8xu3FpSXV2GUtz+LRNwkbfNbItGG
PhNQLlZ5hFonlu21TNNcviqpR2Vndd1JOO5gRL7DZ37L8W+WzC/XdUdzvP/D6tGWwInIloU0q+2D
QxMnmNdxR3Z0376J7Zvz5cWS97WLF5SomtO8yktBcYL9HvxdN/z2+5vhDVqiXnLF8DNBImHM3WPh
DmHrds/X90b3aFLhiF2Oa8hGSVvYtlPmWamb+cTIXpOhv6S08lnRPoEx9exY6dlxUUa9kqOQud8b
HVyXZucrdCekWJyNmAPwfqwyJzW75d3fZ67VhdfXuB3FO5etilxcLUkr6UC80F+kQc3Awg4VEllP
ZWaxAC0p+uD6PJpnrkoAgmjuNCQV5iGZ/Ye7qEmK2merQTqIWL5gfOfloBMJJeCRxcRtE4aogCj6
T0Y7fLf6+pgC17b3gnv/NIBm+1fmyGCijVyLCUCCtnhObj7nCfgR5z4okhENxsuQOajdJNGLZYgX
4WQ+ipHPS2ccuHR/fmQvgb369xuACCltxmvcQfn8s5zjGO+8cvEGZqeHuO/Osp92/EXdarfTfKNh
zJCZPdi4WVHqdTOMGzcYq1+vr+L9o0IO89+xkdjJ+DRtGAyTMC8ta+JlDvOtbC8WqZtAMQ+zKEVR
bF6IdNd7SbvblNIEntBeT6T3vRyE+P5dwDCYI3x6vIHdwTzEFDC1ZfDLnPmAO3qDFMcoq49krnfO
QuNH4mn/73xd2dhE1FiPOQ8edwvPbtH+Z71Mw52cbsze9uz1ksz/ocZgR9p1O6i4F1OSD01hbK8F
c7gFWBSUvPUNiHV2bI8mso5o5L8rKqseBQDgboBn3J+Jg8cfWnn8pebMfJcF3bmSQRbIIJU7e6iT
Z9U8ZOnAcLs7IaB/j90QX6j4GM+jECogMjaqNKkiODPcQse5fD5XnXNZiu6xN/n9UlbnIekRdGCB
wWNQ+ll30qU7LoxmWSpQEpnLwbBjqKmc4pfMzmMvJfzzdTXVSLmKkgSbJKl6C8sqU/oykewxKo0H
Nrl3gg8AlvY5SGmry2Tkj9fne/9CEips0mrcnvUgxAiRO/Olm5/rbvDjwfSXak+TdNulGAZC0pGb
Wx5NFvFdtqanOk2+X/963dDb728MZts4qJjZ8AcRW76j+OjY2Ovz9aE1yqiyhKBKzYjqcURswXgc
q5eyHXwiWXB9cN2uK5oejxWPqh6Ds2UAtivx2vbBdnq4Mjtfr/GlhAqeJK0ZVznq2RGAJiHz89Cd
/nP9LZqOSyvzhjGc08DecTx1y1H0PIqTKUWMkocmGVev5R37NFWTCajmPB4raec77oZGOVQkpchL
N3PIjEWZdtjE0SfqRMjrJ/wOMbuQNs7NBI/ES6fqY6hfoYIiqRiKNTUJD/Psh1iPKfolX5eA9x00
oUIiQePK0T8Y59PbsSfb/Ni40mMOEEzoLy3Yjn5ohFiFQ0aDzABMwsGgVpceWFXX4AEa+yBCFOp8
fSG6KRTt3tCWaS8xxUqeqRF0xg8n23mwasRKRUAWlchbu5vgDonoNC/TLzJZyHLkPPfAhfshyhYh
VFYQ0xDg7XVGXCRI095aILLx67l9dqylDt2cEq/infAyqzZ2pFi3Y4ry28M09xMQwKABioaD5Sxo
HyCRGbQmY694WDeFetMPUWZECzbLzuz6Ujl8OhBHLJexnfdCM7rDUXVeJugMBaplGBbiJYDZm9G5
Hc719Hpdrjbv+n9fSkJFRvIEzVhR/4aHuLH0L+jInp2KIUUQtWQkYE4lw7FDu5YpG8RHiAVxE25f
8uYyqcGJWcq44WGMJ0SWoeUzwMPzKryetTtTaM5FBUcSujZ1AxgSqoyGWxTfPcS9CJOPcfRgBdtZ
vVmByGJ0HqswPLyum8Rwz9zIfyyQtOtHovv67fc3w/O8AfdPhOFBM+aZDTvlU+6v6V4qTTe8cpnX
G/1PzTrcItm5bD7PaFld7gS5NX6CCp+iaVyv+VziaLPl81D3hTeQ3YrU7UHwnqQq+px1tDeJUXB0
FOzP2SH5YU1+thG2+71v9V5nentEObplKGo9plU1OROWISIENlEy8sLL5WPGlin6TBnKeHvUFYU5
Q0PVePKa6M4dH1bUqV2XHk2CX6h4KjgE8UTRpTWcQ2Rjgzik0nO/8mN5KI/Zq7nji2ikSIVWlaAo
7GuAdcPGHs6RDXKn1gEd6Z7npon7CxVa1VIWG5mN8dfPybM41qBFspNjfVj99GRdmtc9wheNfVVx
Vowu9jQTzEOKETz8CVrOoqnnUvsOwmLXT0QjTirSyhodpK9RGRFm1dEUz63887Fxt/ne2InJTngi
DBy0Oc7nJjMDN2lerg+t3f5NCd+Mzeeqauxt+/Hqjr+05zIUj/OnDJGAe8fPgvRub/81vqYKohZO
RcEqW0FaHSCp6iYQTQFstwNa21u0tTlG8scSkx1vUDeZoth13shkMDDZVAzoxdMe6q6/dI0L+tw1
rEzTy6Y4NCu2l+LWCZei7EWeORYuWIShh+XH8JMmAfp7erB2AswA8amFvwAgf0B7YMen7rGeutuy
7s5Wxs/x+rvJ5x1l1R2nCsZGJr2q+QoXD2wU3GvPW/oxCn5N6Gf3/5V91E6kXO75io7RS4mJusMc
kGDrRyK/9h7z7NA+yXB9vC6fGpVSqUIIpUsz1piG2olnl18BALs+sEZCVGC2PZEmN8UAd6uePyMX
AobqwectsIpA0YGRbUGbQ1OI+DCnY/sx+6AitEtbjlFfwTNe5vwRZGDgRzVP15ejuwxUfHZO66Js
CdazHNlRXsiJH7LbKZB+6yfBHnGLRsxVdGQ/lcDgpci2tKL/MRXrJR/c15GS1DPp8GtnJbojV65/
KwVvR1Ug1B4nIHar8HxIo/XbKprbyow2Tj77knZu4mVFcQ+2lROM+gE00L4oph/ZsufhvN+8A1VI
igkZuAA5EQgLwjQeRg8N3omf8SwLSVK0nlEh4UfG1vRT18iOqNZfDgy9JXfcWt0WKOYEFEutK1NI
fVY4sZ+nThUMJYl2Rtc8lVWsY9nZHSjqsbK5MoKsk0HhIHbNnkn5nGd7bIebHXjHiVPxjcXappyX
kPWWtb9JXgUUxLmUlxdAM6Q35MQfxun3dZHRbJeKdCRpSiKJJnVhslblyUxEFcbuvNd8XCP0KsKx
4X0HJmukK8pyOmwMRfMwnrupCArR7GivxsdS0Y1uWeQOWjgw0HMaD00ynIte+NNIP13fH90Ktn17
c8cj4dJAURHpr2bzLI30sHbdQ8aHp3LeK9TRTaG4ESN1sn5NsAJ37r6RbLit6hRY2vnCLP7j+ip0
EqXYBVDIp0xOmMLKxjMapPoTG35yWXxNi+mEh9RDW+w9QXRTKbq/OtJa7QgpdfR/RelyV7enyHVv
0T6CeehHPXqgau+8Mu76w/W16ayNCntE02YGnPN2HeWwcWOEdrRZtzHvoYGzRc+AC28gjVPhpI8j
LZ+vz6qBDoj/gUGuZieljWygsYrDUi13Ezo0ZGX6E6Rzd3mbneKefetq82buzC+Cu4Gk7e3cRj+S
ob110C6XxBKZ9/V+EDnClPnZGrtqb0s20XnHgqgoynVxOlBWbHpn/rHREwo+KvjCnOjcu99kcnRY
4eX1L3cKEfRz8ii4vicaQVYhlrOgttNZOPo6Afo7jW5rUt6MdnUkGZqzXp9D5zypcMslYWbWrYgj
dMm5D8QNyppyvN+aYGie/l+9Jd9ZjqYATajgy6nqYuYOC7Tmjh1//GA+OSVH+sQ8E1UfQRLsgaY1
NlgFWS5lDJxWjHmcdAkyuv4oaNnv7JfGPKoAS0dMCVsabFfUWUHkkNFLZvHVpOnn6+ehuRBVWGXr
gD3DMREas8fEuAxFv9wYDtq+G2ZpBy4ZSrxZumqHQVLnqakgy9gSeYLHEFx0wyqOPbEPNqX+WnVH
EU2XagFfrzOxly7nr9GMN0MCJ2OVe1q1uRDvaZXiWnQVeE7nCJHMWtj553G1XkUCYsE8qrKnTlSO
H1vlD2mvyGQblBztOq92TlEn9SowkicVEFPchLW5sKPlx3537E/0afWXoPWNXUnUePYqMJKh8FfO
JaSF8kigVfkYjgTE52031mhELEE4mmSHXpAbx94DfGsESIVIjjVee32DlY2GvBiEBDH5HFX154Iy
Hz3yPiSlKkDSaUs0akkQIB6RjWkiM0QBOHjiK3pso+5AuLHzMtJcfir6sZVrgepOLCZPQTOwErIc
0Wkw9ierxiVEJD85STXfiNnYi5voTkzxT4y8tDqXwVcczO6yLMOz29qf7Iqh5Ld7QmO+0GDu2YmX
b9c3UnfZ/hXQN/5Q3seiQGt53CxNnPuuS16QJL64g+tPuOUztOCY5+4mpgn3DLbndeu2VXFfYO7d
LEIfT0ij9bsrS2Rv+UHE0U2CRI+TlGE9dh+LzqqYx8nK6GiOWF+VRCfWglbDaHcCDDpJV8xHD/B+
lPR4nLWTc25zPNBI7Nw1JThVF5qHk8t3MAG6i+t/YI08quuoxVtzDEFEGqBeIA8qH1Q1TTDDYvS+
zW/yI/nvukxoRFCFKbKYTla/lWOB+ta8GOAH9GJDfF9jsBDa402N4EBWmXfIlck9c6jZShW6WLF2
bbIcW5lVKxourbdWgtw1n0KjZTc8Ty8A7HkbGT1o8g72QoJyBSbHtW9olvsVMb+jUOnLSM2de0nj
+Jjb72+UYk3TpAEMC/Cc0Tk01Z++jM8pvN9efEwqze12fzOBi2uWT5sCDEV6i04LIdg/d0yWxkFQ
gY7OKNZ0dPFeXovk21ybR8teHOSx651P142vvG7cfC7SocX4vcMuAMU992Vystfi9WPCp5iGuFtH
k824sYY2Xv1IIJZvx89xJP601Di2fRmMCe39ips7EQDdepT3zVAkg0xzPAizgn9F56lzz6vnyWh2
jkPn4qgsjNVISsY2mhTH5uAK7YrZE+54ynL6Oe6Mc1c6jddPhd+1E1rNu57RMwry3L2+ke+bWnA6
/ytplJtwXfAJqEddb+oE0D8wpJVlfDO3y4u7AkVH2/7n9bN7fyu5CmacAZLjdYKl0oYXqF3IJoCK
UnmmDdnrUKnZTnRU/Hc9c2LIqm1gnEoS1GfrUB15dHEOZlgexukgg70WiRoPjauYRnRbtI3FwMal
iNh4WZaE0Ur+sMh+QCjsM0qCtw5b/HEuC1Q4l+el5w9FyT9N9V4Y830zzFVaR7KsFQEZKEohTHCI
9GAU8ap2/eKSFEBUangul36ZzZ+iiJY7wvq+Geau4nzYplhIQbG5Yh2jL1XqvI4lCmq6kgo0lgL9
5pose6WfGgwkVzGQ5ZTbS7YhyqvSog+udKILItHy0BiIZzDO+pMzEDswI5CvmzGvPWaRbxUl8td1
aX3fyHMVhGVNiW3CidwWi9IxM0Ur3uTEuuQrDM3j9Sk0CiEUYzbGa9F3PRRCtssrtRFhYoYpvk7F
OH+6PoPGf+Mq87K9lgs3SYpdFKz/XTrtJ+BKU08m9Td7luVtvySRJ/u89Cmjdyar+c7atJqoLC5C
aaJbbYGheipex96xz2kpQkMI8Ij0Rxqxr5LMJZjlUGdGYrPy7E7egyJlR1a18qMYbrt1RekM8BkA
QrhDyOiOS34Td/LC2jlkXXUmBTtmieVH0kDmqd/xDd5/3HO1VZ07oddhlkIt2dgdMj7fx6L9fv0w
deKyWYI3XkFs1OgePEL9Itf402VlYMv+LFb69frwuh1TsaUNLXOOyBQ+3QIssKD8NBnLHYKfd8bi
PpA0eVoQpSx59cVsrTMsbXB9Ys2WqbjTlJIEdeS4Yms2HkAk9lw31Y5rrLFYKsR0sZMevRIg/otb
R4GI1zVsWG0HLDcSH7EE+wTPakfXdHNtx/bmeGzAR0hZYxlkaU8pkh5zexvPX6nbeGaxsx7dtSMU
EzxaQ972G8tTXTpfhnG5kSZBm4Y8GLL5FqW1QeLyl3hagmrloez5MenSg2vttcbUiaCiVIiBiC7b
wF2za/wy0UXOqB8Xa4+uUuOMCOXF5KJTFY8jOHdW7PpknLxJ1v7I/4vJdymKgO01/dGYdhXLSYai
iKYYz3YEsspA2NnXJmJPGQV3CZBN/nWp1myVCt8cmw6Pjy3Kh+AUAcHAPALxPu/ljDQ6o2I4k9Wu
0nKCdQOhC6hFVk/sFclpXpNcBW7OKEqWrMTQKdLIN2tgH8gJ8Unjp0w85yh9VM2dCKp5au/6Rmlq
A1Az/a/iiNHMzbzC83X9vOa+ONKwBAXH/IrKgNlbb9qfjj9+dc/pzsFo8MlcxXZyvpozoZivD9pb
cQMSf2Tk61cbqzNuTC/NPL5zCelOSXkMGQ1hiZNgprq/c7O7Ot8L8+oGVi5Xa5aGQQZcBXbXZX6x
ON8b40NtvYAOVnTczQA8pjk+mrrk0LCfrTHvnLRO7xT9TlDLZADcgoPuQRHCozMdCRjPRWwHQKIe
r4uTRu9U8CaooVjX1LiABYIRSV4dahkfEYwIrg+/Xbb/GxTmKlJzcNB3mIybW5oaqPY3IjBt04X7
6LhV+ryqWlQQllFQCvmDRGO7syjN3aKCN8ekacQ0YFEObOFU2U+1nAPbHsDtAm4Re9p71mhOSEVx
ouMlc22AfcJFZE8ZWis17YKXaZ95YAHfWYvugBR177J1EGkE+XKqNBA9mpo85fMem7Vu8E1h3lzC
nA5ZnVsYvJw/G+unlF2yD3XIEVwFchouiwuGgFM4kQenuUTwka6LlEaZVQa8FG/8wpXY9EGay/1f
sLTNUJFxfXTdkSrq3NbTMC9bTp61eAGDM6a6c1jWhlNrgZ/YrvYIqHRmVUVxwqQaNAFZSUgfME8Q
A07FP0kAayjAqEmwb8A13BtcRXMaCRjpE46Z/o+572qOG1mz/CsT9x09CZNAYmPuRCxM+aITSVF6
yaATgDTwSJhfv6fUPXulmi5xR0/b6lCQYhEmzZefOd85YttuxRNS+xC1BUzihIQ8ERzJFez4E0Gp
RK2Xm7COgjH6iD7vwmSdYzwbD20zFABkCEZee6gwiw88uwvTdI7tPCmcNt4M6jllZg2mDhhGv0G3
AdhgvLWbe/3v7b5zbCdanEcIARO0MI7+Wjv5RkgbX0/pr1fbpbDvHNipq86DniZaJGk0x0vSRU18
YtDTWyeR1+yDu1wwh+fEeWXVagQMOUxIw9c8gPqaS+DP195X3jerqUNr/q9f59KNzg5wTzQlrVrc
yJPfAndJHE22CpVOd+zXgXz89U0u2KxzuGcF4NLco8Fr1XHMvMq3vhs8ddVv1oTBlvazTVyMXKxK
ImYYy+xBtexRhHgLan8Qll4gAgSxzdn1czMKF4X6VT641+XoPijlpTmKwlPm3YzcP9QnE5+766Zd
UjZ7X3MXjeBOn6JBfBWwcGM4EgOVdUUL+6NGlwuhxDm4U5ZuUTk1qCJFpiKvHvPY6ZBl9OVSRVbe
YF9J71FNzQe76lJcds6+q5zQgG8I2xcyTNsTgxxLxhtICUcIMkAhR+9/vVQurMdzjKdurU6hjwiv
VRc7AVT2UI5x0C0qUqo4WqX5SLXtkjU/B33SOWxJoMCfRNHgfPyub5cEd6Jd+RGLsljbUb3+yKe6
ZDTO0Z59wVgp6r/ImqzPWSpjugbpeSxX4/53/f5z3KcsaJkLD/wmC/VqrIcgnUy2ambvIQjzIpos
B4Qqoo94kb94NRVxxlkQl5RtPTWnjWw/sF6XEi3n2FDjQPIwL/AgA6rvSd+I2AvNnc3rhPbdsW1R
v5rBgTTgCK3s15zM77+3es6ihsHKu84MpwT8/D4IxFbq1s2npBn2k/Pp17e4cIydQ0FrNEmCcRpJ
ECqyV+P2t9Mo94WwNhn5CLh9YQ+cYzIF5PB6c2qOdzrvBb2yibLHtbVkW0XqJK/8za/f5MJBf47K
5DXUPvsTHXW5VMHa4uOYzm32UdB76eqnl/vBT/Vk73b9qWRblrM8CMG+UcnGD6zRhQPlHIY5L1NZ
CBuP7jk9eGstm6AWIaaEdd2U/Hp0Lk3C6dY/PH9DpqzyStxCNVDuHSsQ1hQmBUu0WGnJd6Z0f3Ma
TgP4w42Qccx6qM9hthv4rOUXVZa/eeWzs73RHaLCAp5cSGx2EPXSrpoRTB+/HqBLBtQ922zjUHis
7+F3qyIKn7y0kJHie7+GUsCY2CnZAKuoht/kEg7O+SZBajTl6kQeVIalta1N8J6FTruiIWUfvNGF
rX2Ou+wH8DqDMxNgLBC6RLnOq60318067GW2M4P9m0vrHGlJZYb/QrgrLJwe21HfB6U4oGv41iY6
tvyPFL8uWeFz0KSWAwmGFpG8t56+Ryv5qlgHa0zNPv9gI17Y5ecIydwaA0ZO1UiXtmnAJdgagvEj
itEL83GOjLSrsSzNKdEhQegHNtODW1ivSxZ8DZ35A2t+wZCcIyL5LDJgPPH8ELK8AjVW6mf2vafC
D1bUBSftHAgZ5AMm4QSwc0PnRk5hSkX3rUJmXssu9TQS14p/cPRdmomzza55pk1QzFi89bCya7ar
hvIDhMCleTjb6N7AZhBegXl5nuMK+WTbbg5DwFMLrdsf2JILSadzHCTK9sj1tbiFfixNtCT9zfRJ
75gVFaDOhCjwVb4xa4SNoKF7Ecfqg1atS2N25tejGyEgRCAdvzAdRq3xyi0tvN+juA/OIY6mtKHO
Aj2jFdBeaFCporn7/MFwnUb+b3J057BGN8/YQlpcOns23faUiMgZ+JwJ5E4SO4zrNfsA4vUd9vp3
dzodjz+cTqPlZhNak0+pZLYuoE/RpSbpOpCaYq8kfUqAf4+s2Es8eM2nhMS4/8hpvrA3zzGOFYzX
NOVunhp38u8Av77OMmA3wWyXfWC9Lizsc3RjnfWENZWHvi7qGPAQZYyolLmK3sxyrrMIlKJFF/96
zi7d6+yYNyBCgMZ5I1JBReRlMwC+bsIWL3YXK/29W5yZAFXNg50REGc5Cj02vSHwHKEXGplgujfq
Q5DLhV3zPcb5YUmUFgkBPQUzmLsX181RH5sjvzF7uWtf+k1+HV6FV9WxwB/5/U+5+fNrfWz3ztbb
thH046+D7fDZuun2/pV/1ezDm+Amuw5vrAO7Ylf50b+i+Bf/KrzJjwrf/Xp8Li2oszSBsD3Sl0Lz
pKao/hoCqakicszbr69+wdZ/Byj8MCz1EDgllxzKRI3Zt6ChSE1r6aSViMo9134CNcEVn9VHvdIX
1tM5JHIcQPkUTtgd0sbeHzmITipkorzysVMfUUxdGLBzIORSsp7Wg52nPiTm5Bfb8mYc7nOWl+Nj
5gpNPyLn+vuX8c9BWoDXIBVYUplmk1jLykvKibxlrLhTvFn9enouvcuZIetDP+t73edp7rigNKT2
Ny7nJnZHUMP83h1OL/fDAuhN0M9ty4pUjtlOu9jmbBSJaPrffIPTm/1wfUgT9V4zuTJ1BuyZqvnk
F86mCn6Pww7iAj9f3nZA7JwbLKhpKGhUCDkCiHoSuij0RyQUFywHOTNQjX+Kz0YXNtD35dcGYhpZ
3GGJ3fx6Ai5d/sxPcTLPFnOj8hRdf1PiluWXYAah4K8vfmn9nBkPxaEzKYFWTSnQCWrtecswbvMp
JG0qlqD/CFP99zsB7sfPs9DOPBybsMpT1JDuTOdC9/yg26d8sN5//R6n9f7fD3T/HKMosQls6Bzh
BoJksWdqCdgBidREVhW69iJFQJb561v9/ZD551DFYF5sh5dDkBbUBAltMxI7YGjd+noWH+yJv59y
/7+BFF1W1R0YU9N2DMTbkg/jphNO+EF1++8nA6rRP08GanjcOIgD09ZiXmRBN1lKfa1CAvI49vTr
QboAYEP18eeb+M4AGqxqUekkV+K+XiErbgcrB8ppW7VzPhITv/QqZ1uv6rpMS09i6yFm3+uBvAfu
+GRzOsQ9pM3/nPF/f53+V/Ze3fy5jrr//A98/1rVc1tk4OL8+dv/vK7fy099+/7eH5/r/zj96v/9
6Nknj8VrW3VAkZ9/6qdfwvX/un/y3D//9E1a9kU/3w7v7Xz33g2q/34DPOnpk/+vP/y39+9XuZ/r
93/+4xXRUX+6WlZU5T/++tH27Z//wGn/7z9e/a8fXT1r/Nb/Lt+qtn0++/z7c9f/8x/2H4iEXZCs
Ei8MKPghYUDG9z9/4jkOwSB7QQh6Q3ZqaUOBp8//+Q/P+cOnLLAJfhQAn3gK4btq+OtHnktBymnb
IGFmNkLX/3qun+bnX/P1b+Wgb6qi7Ds8zXec5L/sQeAQNN/ayMsG2EQ2cc5zxw6SKr3XSvTUW4cJ
HWDHki8OuPxdb13lAagrOjNHbVFW8UIGHXWtqra02wWWKW75Yq1NoPqN6JzUov7Oo6y64k19EC2z
o7b2myhUVjp7XoTUx55ZTb0n47BCY3sUeCOLdA3eAFePdWyBPCOdWs/EGV2OhZjGOFsg5hh6YRmL
ybxq0n51TfsCIlTR0Edjzbe8VmYduFqlCsD/iBWbdsyiioDWyhFXfESmW5Wyiio6kVuL1G+tXXy1
PGdd+uitbaB3PLavTTUeRlCCB+KWoAUEzR/erRn6LOFNu7eZtuLGq3ZjDwYz3x6ullG881ChMLvo
CDR8CSh+KigIW/5RNl4Kknwrbq2RxCFoe2PHqfo1hn2EsdWxtGAUOZvWc1G+SItZa88yejOx+U6V
b6Qy4gB61xg0f20ajid2Ad/az9205upB1YRcZQsrVhq8FBE28BKTt4lnZbx4WdKC7SzOhZ7BM8kT
Ofb71vb2NnHBOzIx+G5DmSoPnRy822FMZNyPbZYWgftYsPu2o3COMVxgr9XrANK+TUGqu3CpbuwH
u2jhMlmfy3Hw0kYMAh+Yhrgr6LeBt+tJzNW2Da0xFgPADo0D5xCkuJsQCtYbsQx2BN2eqNb1sgMV
VflnBP8/Mjj3lcb/5zbkJ7tz0dL89Kn1e3Xaz935pf4/NEf2ye+/bJA2QwkdyflHg/T9N/40SY7z
x0luNSAOoT5YLU4Yu79Mkv8HzAqIXxmjXshgfv5lktgflFGfhsQJYLT80wP8l0mifwSeC+sBG0YY
IUAE/g9Mkku+A/F+sEmwQqFLEQ0QfOVQ97zmmIlOCK8MmlgZOUVz7cJqKPrk+c5R1w0qsR7fqlzE
SFD1kdNDsnsCmb0qhj3KwdOqgLxBIrjcecjYR8TXdWJAlps0jN2QircrSQYWE8gP22sxZVNaoqFr
puBnhU4euh194SBS5ybuSJMy7MoInURtTPxegVi8hxwFPgDp0UfbkzrpQHEBrQIRjaY+eYllB5tX
9alQgUgag4psf1L9ZovTbLNlAsyQ2pupgoPankTl3BnUkeDesJnk28mkDR2sx7rzduUYrKwib9I8
9L4WnWU23JVtZKBum2jbmZKQ0zwp5WziwjKfiumBAzZFYGeROAkfSNbHwilRiuY0AUMeGFEbJ8oD
aGYFYbHzVImIrrattZRNnxDU5eIiK74WY3CQZT7uXXhtc/cS+qG983khot4aN+idCXZVo/PNNIxf
2HLbWoYfRuamkPcZItchecoDDYSEREFjGTcsl++qH+/dca4j5CmeA6XtOPdnCmxnZOnpnQFaFs0Y
jlj2z5pDtiCkIeQyqysswx7B7bzFEVAk0iGQbcihP5NlNO6mQSCcJ18W/xXkkjzlOgf0npa7CqiY
xcJsz+WecOZHsPkq1lOIsyDf2TXK2E1VQrcUuknSr4uIdMNtrQqkav0pRnqDxhV4kyrRB9uJBdti
LAyqlW0dAz6YoA9cR4vOSZy5GTr18uDWHZSMxtl8BuSWR0sTHjKfknhhHUJzxLKJUy2QDmNVUksK
Yv15fClbF2wGIYvtNn/olQN/7MvQQJDGUq8CHLkRdkaf1gx8DNzpYxoxYukdtDgcWgPiP1h9AlW3
uLG1ikQPlJAZ/UeY4AfQE970tbwXjarieUIDox7QKDS5X5U1THE+Bjb4YyEQ70PARyLLFbV966SD
EodwMG6k83yIPGfeT61RST99LkpmtqUJr6Y2fwchrkyWa1P56Aky2om4y6bYsQsI8PgnGRb6UEO2
9dCaZonEqpM3zvACkYs3cD+S2C9mDWC/Aw6HBinDAA7G7Juj9L44QN0ntm53NUHvuQXRF1eVdpRR
VCZlD7i59NvVktmfIUMOXrupa+OZ9SBxawMdz32zKcwAetHxhTF147DRT2yBdrk+pLGG3GiUN9ma
Wm8hbxawBqHRcmlJmwxZ81jSSeM8NT56LhcL6OwqaZuJJJUpnKSYrCWynRniszlk+TQgCF1f5zH6
C3VcL+xdSWvT9ICoz2HTRW4onQS+y5iowK7RdhaG8RL6L6CW+8RFzcAfScRaQb4oZnMZjR1Urs0Y
5rE/52ZHwsRx3UevLOW2R34dlthJx64to1KT234qv5BcpOUyouYGutUYJD1YGB2Dn8HyR8/37BQN
6M/KUl/GjIk4D8BsnU/Bs6x1Moj8cw367rQakAFrA++a01FEqFKsQugPAms5lAkwKtAGzDHKp+U9
LXbiLHWz6pRqYnu6Cjori6EIaW1ckSwUYt02PIGcqcSYsorKURZR2cBNHMzJmqH1pbFJXC6gQDNj
g3TCPILTDy4ct5H7rOc6tU98IZCfAR7AK+MWbVHoNuvaZLT8B8vt93Jw4slAhLzgSKVBFDwZq2zD
SPE0l8hULEXVRlSjHdbJFswmpMK5E0R+wOp9P5nDRNQQVUYGqZlv+oDPB2keIFE9gHOhp7HNXhYJ
j6foQhpNVfNWDHbalsENJepLkFvb0JbNgTXeNgfqKy46hXGCgNiauti4HnOzjVfkD4PXiEgDm7ua
e6nS28ERS0wn0KK4EpifynSRMdM9tKV5NIyijEAICa1757ZR1tUkwjmuCzQ/tlbx4OpmDSHlEn5s
O8VLaX22VbkG3ifKxmRhzpNxDi7YvWIFlmMs2FeAOMSq77cgr9ygexLtlJSA8U2DJFpU7D1c0Gfg
0LfB6o5Fb5qoC7qrZdhZDm0jl9ImlkRB9dVc1f3gRZpXYGBwei+aC7Rq2mwfInBYt3TyksUv0EXQ
oCjDAJAxT8wflhSKRDgiMnVTObALLs3AGk2dJ6kMTZhZ0pKdIEljINd2xW6nvto2s/HTwS2rRJN8
rU7thDXoYBuW7exm2uOcfPJKkE93AxxbTZKRfVHWYlJmh+vaqWs4uEMb9zzfoVUtSCSfwsiech2X
AQgypHriuf2JiSFLzGiBJLTssBz94mROFCTJ6jtnHsE3OMTuaQsrIuNFYsRgDrBiJ/2ITrK3jLIu
DgPwQ+bB62y3IuZ8Abf37AA1w4EZ6rKVNTZRzgSFKOEEY40zHcV8uAudB0/XopumHjfEgxYJ2iJA
Pj10RzvEBee+eLMJS1E7b9N+RAkFa1jGQsE4Uv6ULUU662xX1PLWwVRGdWMOZVU+mEKE0IRqSujj
tbu25+7GUgGNLFWtHBv6kQ0zO5xOeQqsLY992Fh0925KoOcT8AnpyAE1VlSFaLbNyqVDepKDD7E/
MLcAlNh9DwNxU3M3gmt0zNr2yWM15LUcrEQZ9neNhXEDAIXS9nqEn4BdAOLzHOSZvRUj8C2TcYHi
q/KOPkWAMUPHMpJdbccT+9r6aokyBZW4UOUvhRteBxlcpmWa3KQozNbIOS14HSFw4VHrqT4Za9FE
U9l+gTkA+1WRap9sOxQJ44n3KCG0/V2XNXPkWXnkZLWOuNnyDmJUzA0eg0ajV5T4iFydPnHnhSZ5
W4yRX7fx0N2ZMTOrfLQ5dHshbeCoOZZD04CiccDWsW6svof9b+2dGMoa0nHejhRcpLOPRVMWd3oO
wUfagegALkbociCocnCmTE0SUJOWFQxyABhe1Cv+qVkGXNf12ogP3t4FClVya1uyyolO40jH7nMI
SBZOIugEsvF2rkRULyKBP0ySum8PFl/u5qBf5T0UhouBvlbosGnYEEku7Cjk7NiAsyUK9VdHiWu7
U1MEqvYDmoRN3JehSFozrSrawSBSa13Cpse9L3fMgy4Vl9Xe43cejuU4WEy9tqo+NpnTxVZVADqt
rWO4ONuAY5Uu81NJaij/zY6VeKeRGBdUGyZ+CHyMrM66LhazGhPmBPEoKgm+yYqEPryl1gXv+mLH
nc4jz75v/IIhuVBtABEbrxfrqwdLFbMse0RbxrZuoPfYT4NOwonFiDwPk4lzaEKgUDO/+VmH9dvd
hXZcIjGXeJS/S7fLIgobEjYsphCAM/zLTPDMc23tUGuvkeT0c7i9gQP+nvoTH4ukFs+lruaocxeT
nNwa4YurMlfrVgaJqNEnNcMtXuxewfvI4TmM/TeATYAOcLHdJIHY4bSnvf8CFwxea97tslPnrlPZ
GE02paMTHiZ+7ysBMmRPPi+uWE3E2XTB/JkQMPjlrn0FI+lGRdsCQayCIFG0vK+eQYr+PoNQeQPi
fQjn9jhxtF7Ddwcc2/8U1EMR856g/aJim0KCIYDppQexjdgI3zqcxEY3aDV9cmUXd24pI1Nj32eV
eA2dOp1V/lXWSCrDkYIDrcrInWYHhrC7dyv9RdUFj61QrRDvOMngBildarle3LFLtP9EzACsFUen
RA2cfekEr7I8nZl1Uo1ZB20g+9mTy6e8r7KIs+VNfCGAH8X5xJFUgW1satBo9rToAa0B8m8m3dGd
+L7roEnrdXpneBYgbyBZxPsi6Th9n7SeDi4WECj2cCx2U+T78PkV7aJawTRY1SvLyBtFTJnmoh5X
mnc4ifCxGeTvdkEBzy7UFZNlsQKYZFMRl8SjzlVq+y8+qwmGsUICyhrW0AaiMRBxOIUqOabgWIid
OW+SflFqVSkwfhDHRvqkE0kIzpjYTWa7sGMfAnWg28kPEAkcN8MyoQw+YZgGz1oXQ6f3+bTngXHX
TjfuM2BOMax0Wnui3o3OvagoTcFXyHCamGqtykAmHlue6VzBu27gL9ZAv0IiIWlG9tmF50uL7Ga0
aKrr2USOf2tP9JvW7SfLAgGaE+5m39GIB7BHqbbcqBXqusMsRM7pr1HpMZJmBN3T+MYtr059zY+c
SJGMHQZvaIItFxaoVVoY1gbsEz70oHQpadxMHKumP8yMx2NBndiwcE6lU0yxi+AyL8StqEAhpWAL
3EroJOiDT8ybbvJGP8gxtFf2Mm4ZYOsY9cO0hF4E2NsUGdltlDaHIqwPjs72wqNHUVv3XVBeVwvY
vnGfiMc1DxAV5dpa6ZpvNFQhk27A3qBFcYC6gB/RN11kfhT4+q2DLxGzYPnEXDcVYDxHqipp/fEV
gS/stKzuF+ZCtkPyFxQNXiawGUTg3n0YYRFlX/UI21Qy+oi6JzAMRAPP5EY5uRX3EGJsugNKh/km
ZNj3hVeKbSB92EtSocVuGYYEqucJolNns1AelUvRgMQPR35NfbMSTqbh6aqV2xooAs4Oi1tNceq5
B4byMVrdQL4FnFM81eamz9qrtq1pLAqfpmPDYGc0SImg0sgtpqOCEidB9ubWliEOgq5dolGvS0Dh
Af+GhBwUdLGsSvvacwToQkT2dXCaLC1HZFvh9Cc56scJCLG+OGX4kn12XSiFggKpSCrePEF+EeeR
P97abWnAhBsmoZ7NdnIQTJTjQmKPuDpeJrLP0AMWm4WWUS/pgBtiRZTC3IIzUaVLflegI5C4SE3g
rF4cP27FExY8sJTZo+dOG1YM191sNsrsXddd51IdW5SxDbZHfudwEE9UCMlLjfnuE2SF1xj3GPbv
zp2vQxY1rko8hBjdlBKILPoq3LQT3Ry3nmRZVPoEvfF829nWTWMZlNTM7WgnvPM/OdNybHJ2zOjw
zR9SVmR3SgoRhZ6fRb5dbBdwQrfVjhEkdCDtsa2ZNInvA7ychfdajOC2zJPOxbmqq/yJTNULd0Rc
VZJEhYskgYVYSAookzIrfGkG5q5tvhXOdD2WCIcdENerlDhNTDKVNku/Dyfnaw/EZoRQ4HZwp73K
gj10fb6F8G3BLpM2E0DMTN9CJ3Bn1WpnRrOVOA5d+IRL2N+0cxjP/K4OrCeUba8H1b3DC7yiYFnN
Anbjc+SeWqkf/SU7FuMxdM3WcTki3HxtEesWCXkX5yDKEAfYuDmqa4qzjyzXkLdoo77hr164QPcQ
jl3d7iVITRoc/ImaulUGsS4y7I3Wdw1p9jRrDMqJ2bOugs8oNN5Ws33fwv9dxLipPUSYXoVSwsws
cPcjRtZzlC/jvi6zPTqcOtnuc3sdOOES8YqttTu00ejBPYIGHSD5OP9ax3dByER8eB3ailrCIeZc
eisOVHZKbRh1UAdEA76CSy32Nh/FpprknT7C5EOsL5gP3ngHtQhkIBCAB1W/C/3gQWS2i5OnQmCA
YyuqCvBGyBrLqNXWCymst9HBeerXyBv0MHmL/zZ07iGrpkM+hivLuCZpB30YSydpCOTDmZN9qT1n
R7nzdcLgV2WAeNcBh6eaV7lCia/p30HntF1UuTc9tINwV+juvJhQf1sIEjiBY2Ji4ZFpM0MhzY3o
XWlLgSvzT3DV9nXfMwyL/ejLPZg8ULm32dHvLIwVPKiE+xD0qMPUWMWtksGrntsrG9BZBG6QdGIm
MpX3hdjAvA3hVi2x9vXD5A0pCMyBhbLcFKSN6zlfbmxmb8A77yArYCWi+5zRDFERGTcWqxH7GLGx
PPcorfdFPbH8Trp+apzgM/hxxrQoTWItVY04wmexKQqYIMI+oXPlgRj3Ng8pPzZOg7Lk8Dj52WH2
b7SpD1kOl7/wldwpup4WFF96ph8XFOFjtypbTHqCIBq0u5zFud1WsYsoi8wAvrlNlIXlrSOtR9Ml
1Kybub5hOuNRV0HMtEdCCbwn38IBlKGQuPrcqjBIdYOMLkqCiFGQCGo5sjBsehoQDdusQ1SuJrBa
t2OZZnOHDqYQYRQ0eTcDFBpX2QL/E3HiSorZiyUMW2eH0KiHf101/rrDWvMZTUwzmNivFrpdJnsL
ei+kh9sgBtEMjgK3ubJqGwOMeC5WxWe/oZsJLkFSdeNdDdr6yka6qKtm81Xy58rvs9gJg9sOfJAR
JF+j0iA+6RS8MaR1FEpUAfKRoVsBCeaUiTDPcqLQUg9lAwMaF64awGYLAJQAtfTJqdGxOzkPnQ6v
ygHBJ6ffkELZE62R7u3619bHNssWKCZ68Cbryh/QuK6HFOdYkAztMCXcon1SgfhzxacZdxqyF3/p
kFYvKiSJMP1OSPBoVVXGZVm/2bL9KpC63eDkSId2hgWDib9RFgioC1DOCre78X3EANK9rxuKKJQg
x63Dud02IviclfN4JDjpGopoqMjodVe15R6xnlc7iOUhVpAXV37hng70IjZDPR5RkWQJkXiUTDt6
k7dddpqOKz3JK6o0iy1U1tYk5wnNgjkee9NGJaUyMSA9vLYbGm46Mr0VyMmhHilWbXfSS6b9C7is
A4BkIF5gd/Wr6gZ3XQDaJ5Zm18HZvqnR7giOa/LVaYuXShsemwlJYBC6vemGrho7GcmJ8KeFzbB8
BHUMeaJR8fbK8uA962GMhAO/thPd20zs+66D5eK+v6tKJhPimyxSEv3LduHFfYENsmgEGErgDKHd
xCPlY1BpO/ipKmDASp7FPeQXEnSQnagjuZ2KMuW+OMJD+wYFY4TQ0E9KshKJPM5HyLZrdH8XdSsS
FyKyKfLVmCOEtRIJinWjgaGrgRWySAF2rwpJk1Ei+z8RVA8BtVIpyLd98JjByXXNQyVRVbWwwOul
2XtzdmWB2u/07lMUSGIBDVTHpY/EkIWszHp0cUY0tVlbvaXiBsKxCHdAxtfbaDrI/OeMFmsTcuCD
6/rZCZBPJLjXMrsghS2898GvFaLpbIExz1H4qJwu6p0lpXVxXy2l2lRDPUe9MSpyQCBSzUg1dH6e
uB1W5KCG1JPZayNykrp+vwobBLIdD5akEC6C9enFlxK/mckhLQcyxJDXjUODMnPDkPrwBUxp42XX
TBdrUgtnhe2FxTkjR0bbjqEIDDg1wmaKYGR+C8sMYi3G3yp03yMQR1QIhvktUstXOQoASHi0EpFn
3sK7KlSSiaTMhzfbP1Wb8+uxgaM5DuXWx+l7WIZ619WjxCD2TaJQlg6qpb3qPIMdhRRfOvjs0Lj5
gQlyLTkcv66VVxAcb2IRRB6zx3jssKmR+lljgBx78SJnoyvJVz4CQjC0YQAmK+OrvlE3bjNeVTXK
9a1EgQIWHpGsxROTkwOyKihI15+LZtg5uUhmkpGTrx1uavuWXwOmNdygajagtw/iaUFY3/v6/1B3
JstxI9mafiIvg2NyYBuIAQzOFEmR2sAoKYUZcMzD098vsrK7VdEiZVeLa92rspJSgQgA7n7OPx3P
2hboMwGd7avayb/Fg+eFk3+o0mLZuP592nTjBjPsq8ipXkhJTBlsHKgG5fGq6qOTrkcssk2Aj2PY
9oUcjw0By2GOkPlWru6DiW+I9qyrN4BJ8qJT6X3v21PAC7MhnAnIMvmSRtVNLablqpaXOaNXcQYA
Ufss/X6BSwFYaAO5eFvHJ0bWN+sbgZt949djwZh6SlXPy7Yp4zNPsKsVqJ4aQrbNYRgqPyD5lv8b
mzJwBpij0d1GffFJpglM2LIcZ7BSDaq6SdJr2ZcIFG1nV6cyv/Y4vXIjdy8X1l4z0UaT0egdFOA/
sWTDrSNa44Sd3XVJftXZBfn06d6Lt6uM8oNRtVMAa5fQ6TXzIRMrovGRdTok4t6xWKsjIWQUuGI/
+i3mxBEyNcmdt6Hzx2O5jgM/6C22QOFBi+YQEUY4msYYRMYCyzfzlazyxRfLRjBbZzuunw3fI7cj
bk0QWxXawoIo4CXeNHNxW+re5IgySe8031Y6uVNr8Ffeu/PGEEz8TOErDLel4/GHu4LJYZtiqodg
ZUoHhET+3SN1SKennZwiMFerH2Scv3Pr6GD227DNKMWdXr+yowggg9jfuak/buTALPZOw/PmjQwQ
OO57m+yncSgZ4AZJUjCzfT72ekawm9sveWvpw7oy83DFpl6Xi7GZs/bWr2Ef0i75nmNHORD7dd+W
2V8N4t9j1F7IJhcscrzBlg35wUwhgn5icZOVLWl1S6wPk5c8xUoDAI6Wtx+0sVsW+2Fx+1OSfOnT
hpv7KDk1Z5nyIA29L7nsaO4iXqV6SQzGT+RXiRHpPZQkmG97PYiGBFQbh0FKx74pq+QyXZtAAyUE
DnKyLI6KTSKhv+ORySmm5FZO3k6DdcWjfpEup0HSgftaNJFDb3THrO2/VeRa7ktAToCb7imNDDAZ
GdebFVcDIy5ngo0ptGCM4SlHtykvYxiKsit2S9XLjeMNzsZKaAV4ZwOGOvEuaLqbGGDeae8taYJ0
NMSWFv1zK4ZHL4lp6aNynw4UT0lqCwScJ7aa1RtGQ3TkrSOihwF1nK55UEXsBoOGkjCK7jC6VF5+
KYqN7wq5h5OGOzDoVfMC47U5Jp9aIY5uLd1rQ9t/6TSpgkZZalMs8TFLq08evrKwMb0vYwEy6zlj
tdMRBoem7YN8cXNAJfXaUcBOXo2UPrp1JF3R5D2ZGSSlvTz59nC7VPmDSnzKun1pTuOOW4A9IvKh
otj4sX/jj0O0FDVbX7sPsfpKGEIJAUOHLNL0IafgLBvgE6gU9ovpzvd3aUull4jS2S1q3ava5HBW
w7e6UxcirZ9yz3sWFUA5DPCT7sfLYc0vZdE/jGV9XdbZ3veTsOmqa9MsdnFafiN/7Efdtd8X2bwC
T296d/1kgtpvYgGmZbtrs22AXMdYFtexBTSoHXvb6zoKsmmId40padzoMqgJ+k3TsJtLKLSksMEN
29Q4WEX2nEXVfW7Ez/Oqw8TLL6d2aSEC0GV18iFrmhwgeHa49f5fiudqkuTFFINNYkf0ZmVjHMbm
Blj102AuRli61OAzxmVOZyvf1I217sbenSBaWuj4UtM4unmYquFKeI13Efg504lVPtUbQtEYqGQh
KGDspLlLmJe16dIkfewa8zBCuxytcvR3loI8L0GmbmUF2VsL7QXpvDAhClk9Kfb9TUSgC4hi64W2
HsG7VJ7u0EO+ZCQOXKnCfjTqvAxLjr6gtbXYkzjo38SGG/BH5Da48sadmqDs++lYwUoeCGx7LFbb
uWGDOFhuVl0M8Snn3Y+ifeqfGDhvmHdluXYXWa73VmXYALWU4ijclqssbdeDk/QnNtBwr5XxNG48
pGAHd5k/q4U6qVMR+Q11+QBLtO6N1dk40WqHLlwGRWm390uKizVBsjWMl0WqG4ZwGg95Qh8/qelB
pemwJUcx4q1sUQm7RtB3WKqH4dBFEIHA9/BUE3DL4o894hWacnoHNIObdCCWU7fiLVMuLK2VvJoU
R2rwW5B2Vk8PT5hQWzKJUG9Ea1vbcaZCZeI7UgRW5rag/g1mhC470+4+t5EY6f2B99I8RlDSFvk+
9oYXn2k/4IinUMO0ulvqPQhS9Wkw0oumsziZjeg0yNmoLv1kXjflnJYbFgU0OCdJoAbHP7hRz+jq
zdgWe0T08WMc9599acaHbLLzbeSN93W6xoBF8yOkDDAMBIJX5fsyGVDqFLUTukV6NTVGFXqVu1ya
Ddq6pNSHEZntcx3/Jdx5PQ5pQZGxNgc5VXS4k42MQE8jLfQKBOtjbAIfCJrJNulni5XtxqiYMzU0
obcUF3Nb7lpO7AsvNvcqGlBQC4XPq3f2rdAX8Rw1DCKhZG0H60EXel90qr+abNvdaJUgW0DABZyO
qshVmPXiHGavnZvbKCPaoOmW9cYa6nnjN5F5ifCbl2OQ5UXsyoOFzJI+Lr7y4ul7NsGnidU4JPVh
yE11kgiZGzhtUJcWcLYup/lyrvUj40O6jQP8dmRqCSPPYxRUSwFyVnSwv4lAJJNk+2K9yC0L/271
7ETz0xT5T4yRonhiU5ex5T/EKEEDx4ycYHJ7EK1+CBzXFtcDtUORdTQmKmO8GFVymLvpDTD2eJgJ
iQrkSu+cxXBJuk303lmjoCkoJkqT9GxZxteloZzQhmW9Ymb2ehWPKLRsyxAwj/l6HGtO/9SerzDe
2zs3GoClOhhzVZ2mQU6ltyuM6aUcwB+JpViRpN3Np3JWdl27YzLZ09RCQERN/8m0/nLbPOd+JnXg
d3EWdtFQbCq1bAtbPOdCQSO34IpztLzmZRHtWFfDPpviZzemShZralwVDT1ZybEPXhv6vG2h/CyU
99zFbhaC9gqWPwj1YKYXY1x4CKEkEAaozwL3LDLP3Lcsfwp/96ATh5OnGZEZTc6dE1f71PHFoYhz
GxBlG6FxJ3h5GAK3vGWDyPjP+OIiclRgNMDTjUMBO0ZVUKb9BCUlL1VTDaCpxY3hRptm7NVuNdyL
fuCEg6KmsvAWAGWBWM+o71RjXEVT9TbLbmct7sUMy7DYIlw81YW1d2VRESK+6t5WfdIbJNZbLDmZ
m1HsZOMdZ5OC+1QZZiL7rJzP2AxAqZyrOc7no6URFJPPTggKFah/kp2YTmdsHZV8NRMayKqID0Y5
PNl0lBoc3KrjO0/M605OrFfZ3Rutt3MVUgc9IaMpOsYpHmyZDMEymc2+cMbsGHM4J5W24APbak+F
8NRletOvZrpxB2sA9fP8bQGLb9TCP8BOheMwXxTqJWNnaNKYY4RbyFtDZKWRbJMsKS98OqhVoP0z
U6cMmCoHOe0tMMjJi19yeJk2rITTz942zxQwVu8ekmU6REjcgiQVw9atl93UgnPZdRDn6bTthXyl
6tfBFFk/jKLyDrHKbzGogIMvZEdkoll2DrgLUFwls31kuyfnBxroKV/22DR4CCmw3qqRho2xH8yG
AP5ygPBWFM5DtkCf5tlwjBkltyzOJ+xTN+0yhbReFDHZLcIb5Me1cWsZSHCk5RxzFNnHsc93zKS4
gyaiWNSogtusP4gcKt3xl+0yi68FBAbSH77AsFwtdkS+VeE1W8YL/Ogt54HBwQi5bIRwCCe23RJf
JYXf74c+P5hGU11YBeoVm+0hcT9Lp+ieEwOMNK9ZFMZsU06YR6zFB2WTGy2qwtsm3g3y9fS6gOnd
jsZ6PY9wvGXXR2GT7oQfBamXX1h2wVySwWc6Tq1IXrfVZ1/xFjiWvHarTGycJHHCvE+OOdOoNm7l
IUnRujyw/dwZce1tVmq/1UOAUlBOlK5pHv1WVtsaGJXylNkFy9Cm+yEVyGCgRryxuix1feRf5TXd
ubRyOvNF3CdUFIE7MmbD95/LU906ZDadZD6++T5V05DDzaHi25AY9dkjOuRgtD50n+hS5BBjg4Jt
Lzt5KxI1XkwoBy12vcsGvITCQ98MM5EWQxDNeXEk2ffNKzLkChmNrlVbERxb9lz6eRqqfuY1Ywsw
StvYJ557E/loHQjMhoq0W050N36kLtZBaXWQxD1CgKZfN7abXDZm8t3QKkVDWB9S87lQ0bVMpmQD
scW8m7Z5WEbjFhNSTGx6e7SApQLS+bqdMo7R4Jrb3vBHnAeEl5bQbgwVKr/3OUQuHf5bHeUvbWo5
O4rFAWKBUiklqnZrWxR6wjcxaCEh82Fh/dasd6vPIe7jajkUEfPgJ/pq9Bo3GqQQQQNYrvah10oQ
gsqI791SZYeK8O9t2qdPsoniz6lXPRhky/GjAgbXzXujt+qD7w4agJHHTie+c2a2Jjy/0eXqwnp2
pxgaksle8xZDblIYTsDDL+iQnGm7UBEG498+gpwBgok/7ojLC7CMr1eRyb5ioYKjp7ykVOkxrprD
1p/GwCn0eNlFQcmE061eluvezse9D2PhLJFBVQ7ATejWYZ78XbcYyG2gCfKh32LKAheT0NR1lDg7
hqtA2OREXlgrJ8WknZtSDcW2stYsMKwCKmMubyik9bbAKRYX2Ys8CY07JFOuM4REpV8LtNobKNhb
v9RM5HApGnV08hFks7OVdv1WMTI9yA6wC1LWu7L1oJrY/iZXPNhqHJHOWJ/yFcUYIeEJgOLohqKs
L2XSwv6x00bavXTT5HXBVbKdo+lLsaZpMOSITOckAJtPAzaDezu+MWKojWr270eX0raYTNRqBtLt
lonInfKzvYj7g46eq6RsrlQKQmKNxW0+1EaQSsg1EBOis+50732tc/sa9h1hgOl4W7dFg7vkyKGy
Uhyg5vPDQi5VVzUm+IO1m836sQVjR8VUAZHyLm2KgdjvfokfBxKMd4uMbaQwAyySbA+1L+/sgYDw
OF7SS5v56w+xq++1hXo4TvNDIUhqGnuhb2qjN2EXgCUYgvnFURQSqe8j+lFgB4KpK/E1YwYuFr28
OHJ46wD7N7OXHIHQ3jrSn451mz7yvxfM/ptfq+SH3yBjKAr1atXeurE6zG2e302UuMPjiupRInmw
c/PQG7OmYjcPa+WiT+bGo87cqF6LIG6AgnOLwWFlxtvHExoR3G1m6WCqSfYeExeTpArb9SRoasUP
08rh2yh4zOLabwre0bXl9PO+LA7BdlG9VXL+3rsdbytRZrbl/aB8fY28AgEdeLdj0f0lK3yYR8S5
Hy6WeCjQrrARRHXQZBMqngkuqiUJwS+gkcroU1Wxf2fC3KK/+I6/Zm/HIFxGxso6tfVS40Uvm501
+6iHx6jZgKmU9AR+WJvYBWqE0rVtiSMmnRdmcIwbgcTHSYYnUazI1WRWoI1Ikm1Rtu59ARMp5hPP
ofrbVe1UYmePcPA+ouqYPnjVaB1QGLgEsW/LJV3Z2akyyn5gRSXcm84zx8Nkusicq+Iyyt27dACU
juOy2EdDeW1XvY/UVjy5RbMfXMFGuIzbdUIHCvphImupgto3i607sxNyi2SLTMYydYc9Asmg17CF
xw6DU1X8wzP0QMNpvAhhECNLQT3X3XdR9nssO0vQSfVlrd+Edr4rgzqMUTDzZjLW0JpikN+kvSvd
8UvdOre9QoOsxvqhs0/P1/f22UkhsiARaIsq2wFv9nVhh0P51I8Gx3iy8fsYvQJ3duNkKGu7ZfgW
t06MxnBcD439VzHn3GW02/zBhpHyQFsr4J/fTFSYDvV8SRuU1xnBCTQKg/6RutFN5OqFpPOZ+iAf
7uy0ti68QSE9iPXzCfHppmJbJnmQN2s4JeheozH/1K1Cw71ZXyI+cfKtp8kz8/2cQXz4VbdsKskp
mVfIDHw73dlq5pa5zkVOH8FPpcjxZu8xytqdsSbXMV39VKPIlzqlniRbvqADMuwL3lyNNI7gZ+22
b0sN57PO/YUl0etDN44hftwvYsINgQYAosv6GuXzlxGNQFZrI3ByYhaa9nuEhZOgOrmB/pGXWSGf
EBuog6eLp0TM9c4R8xENQLrvLNhvETG22CuWo+2sn3uZx0yaMsK2NZwbb14uSIenuYvTB89hwBa6
rG0ufLCCMdWHvBsO7YRSsV1Evs9zWNRcpG4w+Mst8QlvlnAtVIxA1Pks0EGw2pvEvTeL2iAx0m/C
1mzUJkpM9PU2ykWdlPO2ZkHXHaJCNKZGGC9Qen7dbY0ue1WmZLYiNbhdul/tXtJ66PQv26s2o5U6
h66k+PKmhh5ifUyll1yjEQVr1Pb1SH6/FI9lDVUdGQ9iasmkGLJ9nFHA6BhTTUfbOgOyQRFetp1m
fGcNJjQah5jZ0T0q0IXMl2DRSLf7JYzKm7muHufe+6ZN1z+6vCw1f+6UsRNCN57abeOy7wCVTevL
hJ9pOwz+Z2GsGd7pnsMM3slJxQ1PAEm6tTJ6qG4gSZY3ZY935Tx/8YGK0PCgB3Wceds57lUskFMn
pXozl/FoC2Uejdk7uTD9OUwn46u2a6rIxY/3yeLgE/Szqz76YibOypSE9XO6pEB1ecMQqHi5wKe7
XcX1ChI2RSxcz0ro9qb1mOiMCTFCFUEODbSP2uaudtTD396y/zET3v+L/rqT8+19f93VMP9Vfq2H
Nv4Pi93pH/31t+vX/ZdjejaODtNR2DEcCwv5vy12eOWgbmxsv77JECLX4G/+cf06xr+kZ5/swK5y
TDzBfNz/stj5/wLA4bN8htP4pmSExX/DYuc4fNJPKQDKkDbfwfnbWawMTxpncQOLRt1qDSB/ZscL
POfuiIWNPqZkmNvcNFSceR1mNYLInCq2lHW0q32mak1lmJ0mDZY6XQPOxp3droKGx672ueV/E1H7
GcIBVilHutRFLZQbxokAgwR23HY/R4azrRk/uRFrRmluFl8HxvtNec/r2+JkldO0degiumh+baEh
G00eiIbka5Pohm6qnZBEN5bae076AyfTJZRZ6MH272SCSrmx5qvR9r5K2ojUlOZFNEWYuxiLkUwN
BD++WpJ9njplMl8XRl6Iag6cSO/sgfmTRXSnhvKGubfZdqjNW9deXn2V3qSFf6GG6pBZTlhW4/Vc
uUex+tVtH7k7jlbaoGo0AkT2r0OHqHIBi4qq3VxZyClX+sAS+zSKGOTWtXjwB8dlE0QxLXwIjdig
9iiRB2Hf4XiCcp91pxFbqO9yJoHQi1E2qTXB3dLbXwnu5KxApwKxWX8dJnpw79Qu+u1EMpNTP8Q5
R6X1Ay/knnnoj/5ifE0se2KA2HSRm/m9NYsogAiaoA72NLk2YygQEIikBpjophzdR/y9GOYOhhA8
wphmtHtQWHa5PNnddFVkN00eT4Ff2S+F66NSTm7GFr8XVEq2tZMfShlfSblDqCVux7a+ytPmUTnF
ytyq6bGb3WejjPOtXiOoETXGFDoFPsVT1GLnrnDZ/VUu1+9tVN2mdhe2gIjpyvlowspYOELJFEY+
5npvrdxF3/2hnoJO06Eo9UgB9J2Z7EYwGFOzx2jxObU5eH30sDTwd0MM0IzeskUszjtfmut0XbUo
79g17QcPv8amHZBjlc6Jb3aGq6g3u02B/4yZQmipJ/VUGQWgu+tAZnooxSig9m0+VYHTWhttgj6s
uoWUaRgSvCpmHnWYn7nnhvgi8xezBEVa+/VZepYIkUigSIwQG9oXMY2aF6XHdFnIu3P0w0A5vQGj
zWMMCbpCsTSs44EkXgo7YzqsdYs7buwHaN+nZkbF4+j2GdoGZHtM3E32rdLLvTKnMPWbJwt5PuRN
sik6Bngag/PsDgy6IZqYfj06NpN/5c35Q5GMzybKIW+ym61oHyd95SVUP/k3zAoyGEc7pn65SiUF
nBmlUKWmew2U+tnDN6jK5hm/+5axIMisxBKmEUWQHZVI6OX42RE8JmClnW02n0grjohEG2lbIYAT
xoRXc3OE6/xaaeyYagAkr6zTCGHMjV7xJtvxLjIGpEp+89pF1mG2rpomuSmMFth19DZZkX+zyhVn
UUMzKr3+Sywz8KcBBVL6lpsCFgqWVwPvAJNShXjlERHxeGrA+k3ly6/tSIXildjNchtbU/XkxKAA
iGDgSZvDMmRvdT5UcE/Ot6pIoI38meQUE5pkYSYDOQX+rZ23L61Zmbsuz6+dejQv5dRdgK9LbAgN
gNvyEk/YP+M5v6rtaON2th3Mc/GGLGHdrBj0km6mcfSybue3wyuDJo8p3VVBRQPJfcc03r0jmjEc
Gc7gjsrYD0KwjywryJl5TNYm5QahsksF0K092dfCjpNbKRjgnSk9AlqULVKYyx4FHFJ2KhEqJNZx
cZJXJMg1LqbVlfxh+SKuoXpOgnYJYdALJB3Tj36STEmdbEp4t/nUr/OytaMIkUl60er4GEfiuuxV
uu/n+aIcszsS8MhB8IBVYADNm7bsQ7nWB6vtjlVb3w9IMGzB86gn5Fm9/rH0hKk3SCU9qPNdJFaE
HN6XznBeSc38yrlzhRT8vp6Bz3sKwu5kBwjihaOmAyJAe2vvc8rOnQXqu+kjHQoDQj5vbTxetoUS
qFOXAg3nxmmwSGXMN7+CutxzLaYHeBfJ0AN4u8anCsMzkxbpnqLa+Cxb6yBEfNMrDVtFVIXIofU7
1V146KNH37hzM6aqeE00IIyMHvqEDVmub0s2P8oT0NKn0grgpTFqZ8VL6tCORAlSmnxZIYtXfFjR
eHBzINrTzgUtofe1A30fpdFyEJKiEZfPcMOmLEKnSa/sfOi2QrYXEYSBZh42RgWAH2Hl9iFH5uCk
Q7pvNBAQOMbGVFDK5lwdEwr7G6tU3tGy8O2Whhd6pVdi0cLz57kmuNlJL1BOxa0oJH5xqhPiHpdL
RyIhGA0TPCi7bo1hwnnbHAfGvW9MnVRb2tRgvI+89C71p+wIVvSK+edzlqARbqouPjQxA+G1/4Oj
4AaxvBdk9WNUIilMsd0EcyEBEm0GCJn+W1x1t0A9+S3S3+y5JlN2EMOdE0Xf18y773Nz56/DIcUy
wAGWvcQNMKIZR+hhhvVJIZxDoHMx2fOO1AB3E5NwPask2zja+pZ2ttymOTpOAZI1OcMDxEW5j/r1
svKAYeV868/qAMgX79qu+lFjF9h4RUu3kmLlhON2DqaKvmVK4P7PxzpQy1s9yAIqco7DLPnhxPGL
ngs0l+5zLCwIDWu8jvxyZ/r9Vb0waQa4AQu83736J46pMtRAHNb0UAzmvweU/o+V4/+/ZmKcQmjf
L9mvF6xdb+3P9frpH/y7XJeG/JdUrmn5hrRcdSqv/ynXfZO/oJRHNUtn7tinqTv/lOsmiRi28lyP
v6f2+Dsm6p9y3f+Xa7gSSsogXsd0HM/975Trvwq5QuVlnWU3rWs1t1Yz6BAbZX210kK+gBIiDv3p
PvyTCfRzBtCvYrpOH38Wm0Yufdwg0tGhHWf6Skz+hLxiKfx6O3Io/m6g0392HMKUtsIUTVXznzFX
iVmrUXdKh47ZNFyg8/qXpEThF+jONIdwaJzVuUPAGv9ukvh7t+2stzHnjElMyFnCBEoHE6kp9WVS
DNX677ArXv93spNOX/3/xJT87590nuNM4nibEJxfh3PeMtG2H6TbhY696lcxij46SpIL/kLpFD+K
YupfrNXFNORpnGoXhm22zx8/vnd+5nnKs4BTtm0b0QBWvzYJnKxGzK6yhfPv4wu8836cVsvPuYMJ
oy3RlCsMm7E1fqomT/7ICmplDMYcVn94kVNu2U/hhrPOgI3dRMPAVY6N06DwbnPQZjMo22ndf/xL
3rtVp1/400X6fvBmJ6nRTfRyvPWwZ985a2X+Jk34vft0uupPn16nKLD6VtSh16b2U76Ua3mACVAY
6RVJeIc/+w1nm4ER+wlOCuyzhejH/do4JRI4XMl/9ulne0GWiUqmKtMhCvHhvpG6gfFXLT71jz9f
vneTzrYB5kfO9iJqHbr5Mk+3ceosxkWLltja9WXZJBfLpOvLts1ogtmHwR1NaHISxWjAjUun7EBi
o8KIbMx1UE14z3sP6BRdbPybr8iG/stVfbZtLOmpFFVsVNGJuw3ghTpCVu3YLvcxKGn9ZUnseAQB
RRJw5ao+n3cac8x6//Ed+lVQH/vkeWq0YyfT6OVxE7rIa47TEtn3q4dxVi+uvhTV4H/9+DrvrIXz
COmhQMmdTVkTxoSpPJRYChU9Wo367c8+/2zXoFdec0kIT1jAUxabSFblkyoT7ze73jvvkTzbL/rJ
HWYrS5pwOjUY+ehkn0TSZt8mBNq/2S3eu8Tpz39az2Qpt4Wh8iYU/tLZm0LwyYRuQzNliVJ/tpzl
2aZRrK3yq8TTYUaXp4CPT252mF90fB8/h/d+xdl+wWG7RknE8WDXAgXOOpUQqEOJAAIDh5F9/rOr
nO0bpmHYC1EUKD4b9OhIDwbpoaCcxuJmRtb7u0FylGG/Wpt/Tzr4+ZGgN1DY36vQVtMMYkfwVv8J
5nBW1xUAzyn5hcwIRi1J07gfCyaI/+G7cLYpYGZopKVpJ10MMo/qhH6g658bHwwAzdbm47t4enl/
UVCcotV+fuOsdp762ZrqMIZlxhKzAMSI3SQU0u2ykOnSkATYL18+vto7O8B5uvPoCW2SWtGEQ6c9
LECEjUWoupLq6c8+/2wHmLUyLJsZVWGbU1gTq9DV3+0Cev43d+u973+2BYhs1qJqUg265Z/SkNwG
23ZR7D7+9u8cAyd4/udnUc8dQImR1VBM3BI0GzHDh3emV/XqCfXu6oZ52jmAPpRz3mXeoHmLcNhN
vzsH3lm353HMlYlWX0qejtCj/xKVlvkdBpYYhbL3xG/Omvfu4Nne4AqhkLgv1OQtEQ5Btk72cYqU
+vFnt/BsU6jovw00y8hZ04U8CnvobH8XY/JD4FCnSDOtLkXiH0WexGefL/mrilzr28cXf28tnRUa
yZwS721TaBiIlkkKcbvk71GAy3yfajGJT4qgivrh44u9dyPPtgctwB9UVfAq2uX6NaOjejLaGQXq
xx9/WjH/974g/bN9wW1MkWJ/aMK+WIDhZuNzCS1eJ129rZr6qXDT35xGv37p5Hk4dOnrZFhOhzYW
iLxHGjEOCpdkgykilcbabz/+Pe9d5mxnWJyyce125HYZSNQG1Tz1nteiySr+8AJnWwM+xaxrGh5+
7/eyQ8YvTzJzfyQccJ36/OvHP+O9x3K2RZgNzlZQOR0C6JbVk0ys8RS9hIUt6EVJFNiKFhMLS2Ub
4jc/7NcvmvRPf/7TAVh6qVlbkvrcyGT1YCEDIOpxJBrlN2/ae0/mbEfwdY/c1KCH0Qt+PiQrUk07
D04jhxVCdnv38Z1772ec7QxxYWmzj6QOrRGZpt+5VWANjf7DH3G29OuyxfZ+Wo1VVFmXlWohT9aq
f8Q9lf5Rryf9swUfuX2aGx7tqltBcAjEtSR+Tp9QXP4u7f+dW+SdrflEYo8ihU2Heibmt1VILtsm
lvuPH8A7z/mEc/38Ho2s6HKMWx5AZ1mXJrtJUWAJtOrid9Xze9//bI0nwmxwZPGmklLUvJWGGOGP
RVo9f/wD3vv4sxXO2JaOrnembi4Jy6kdwfxCH4/p5uOPf2dpe2dL212F1CYNZpgu0481ytCYVd22
SOExnD66rkRy+/GF5OmN+cXe7p1+4E8rGtMYAQQ1YQK6yu7QlL94+JlNr73r8ulKj+VRJ+YPDtE8
UBLB5MdXfe/unS3zzJgj8BYf5CpLj34mvq5R/vDxR7/3Zp0t7d5GRj0X7CCJwgAd+8RlSA1XRbLh
70afnp7xr27Z2foeZhx4mBjrsBumA3lSkB9W516Ypr/Vrt28fvxD3rtHZ0u8rwVpRgb3yEsMDKoz
aZZpXTbbjz/9nd+gzpa38scUeymlft2klxm+f1TAJlROgt0h9Qmt+fgy7zwNEpn/4+2q3HgcZ/AW
JFdrkwQMUte3DR1Gh7jNQIj68VXeuVXqbK2LEdW9XJw6lB5GLnzogUv1/5vd/L07dbbSG0t7KulM
nkN8qyVEzWJtJNbaDEn2n339s8WeVL1NoOek8fC1kvDbNZrHy6p02yn8+AJ/96e/eGPV6cb9tMg9
p8k0Go0aTfMKHZqaw7HVBgQcjhXiZsziwTJVcut1zBWWenX/i7PrWI5b17ZfxCoSmdMOYrcky1Fy
mLDsc2zmHEDy69/ieRMZV2hWcSgNiEbYG8DGCp9b2vsnPnTT19u/wDZDRsBDJoODvFIhZHoAJWlX
dZ+G2Y3//8XJWgm3ZEtpxLwnwSSsQNG+EFo476N0AFgCUBeAQIfRB/ox6aE0Uy8T8BD7umNkACBn
/YVC5+5C4K4EF+5pZeQocAT23fc9aQQ/b2W04OG2AvUK9OY05NDMTXrvkaebHqaWKVkflF6vibgE
GTUP8TwB8yN2mls40HV9GW0EvmVKhBH4Pa+zNuWolPhiST9DwQOPnIAqe80QlDNMB1rZbsyFJT6F
Efx1PUkXVBPMxcpQ4nqBlgK8RR77iEXPEw4U59tzvv7yN2JIGHmgYi6Q3XrCeJEQOj4tCD+4q3wr
WXzPe//j0sz9JWt6vhExlswpjKRQdLBCGsMa+1hSpxIi2vAWAq1A6Wew7cMuuN0p2yIwEsPijNmY
AmRymRzIXboArV6h6SY38o7t60bU9x2L3QKG4BfEvryroW969fswu7v9220jZES9C3Mc6pdIzNEA
u7mhbPEkvvD4IkEX2dmEEefEqfhAPSSWmSXeo8D7wIeq9sHmyMvKO93uhm2QjFAnsk89Ovv5pevw
XA+U3XKeZNlt9OD/oZRvrFtuxHmtgOmHHGd5ITl0qUYeoaV0yCChoZZHAhxHMAAqDKnTocYhEzKN
quyGozvJ5OfkgG2JyhZkjU+NbBMIFLbgkwOiRNmnLm7g1lKlEH8GZjPUX8ZllaxVQIA4QNbfy6Ue
nvNkEYfQHaeHJGeAMcmO/DPorn0G4zCCcAcoUuKw9DiXA8WSukeVhiDi1rkzvkuAMQa6qV4kPxXR
CF8AhQPRfTkwqCRneO0C/CNf7kmoQJ1nQOGA1TB8W0qZR0cX0iXfmmKi72MdQoQzF86fXDdhc1R1
IT5CQxa8QlaDcAaZu+VlnJr+BeKZFTnziIj3mV7yZ4DEf7Tp5IKFk8z3aDv9Af8E9RU+D87R7ThY
FdUqo1uCo4IO4hAIBn2gRu1eYhA8gKaZ3YcK2i+QncwVx5V8Lu/oshCINDAFCxhRP8PhwQerxpng
UADqPUhwAk+5EPanQJAzCTBhIiDvDLcyqJRA1LSPatDre/EnrFt5D+rLQM65o0YfMnyh+KBZpcAZ
reKPERQ8GrBKqXopIK8xX53Yrzi0horwd9Un0FG7vXgtMcjXRf3qYDEBPQYPybq49Hh3PjmlZKeh
9qMzdbp+4/xlO7xwI4uUkIZfNPQKL1FCHX4ve5VBzA+aKE3gRhPcAbMeL/5XMrA2DED/aCMQXR09
XeK5mrBmKcRg6caPWYPmrWAytrW6g/8dKYryUkdL/6UvSfKEAuZPYIrhNJC4WXQARAzIJlY3/lPY
1mLLi9g20MYuN6N0UEK8rrqItFh5DlFzVyXufCzSvNvI1rYmjA2OQ5ozh3p+dVm6vpFHGUEag+Kl
8zscJFK2sVvbGln//2rBdC0olBH4CZcEJg6Qh6NQOveL8mHxHUBZby9KS0blxsaQexl3RsLyyyIG
QMZ6KmGpIgdVf9/3fWNX6CEMCxTqnF+YqyBtBBfyYw997I1fb1tixn4wh6PWcibZBb4qX0NYQcAi
yYcQsALEDSQX1LFzd7jr1j8h78w2FrZlzJixS4QAQfa6y/JL7Y7RXTqCncqBQdzYhdZV+kbYmEY6
g14c0XgD0CmFXKYjDAj6fxNAvz8CQ8+CVkBk49AMhdAbY2hZZSsf4vUqc0Jw+ilZugubMsChcyjY
qwNLMuXjPb3IX3atA2YEjMcTnTFUwS8Z0OAPYS7zDyhpb/lhrl95a8yMSIGozQQbt7i/1DwS9DB6
Lawb8oxC/GJIJch2ddpuGWPaqkCm+1oJm49hSHMH1jYExE4K6GsNCteSxz+nPH7u+uluSiBDO+C0
q1n/cd8AGpl9AXyyiyvoc5dzPgVV5DhBk4DGfvvrtkVgpIGMdz6E1Eh7cV1g0yFRryIOfHvhQwuq
CEHbvN2MdezMdFDXMvehT3hhoGA/6LFomp86o3H9oFwon9zDFqOFKxSBNBAqeDGjkKBY4vTDEE/t
svEjLJcTEyNVi7IY8DBXXcrW6X5AMSF3D7KJIZm0oMpdQJ30nAmICKao604bQW1LGUaiggqf5yZ4
1rpETcO+eE11SnN/K7Ysq5+a+ahKKK5zDeSjJrHSLSGYM8Mn4jzgwR3uQl9vz51liVBjO+cdHA0k
iNmXbEG8HSnS+Pe8KTSDCnXBNuzrbY0YyUiBNUpQJfAD0ELRRgNCe55BqF0WUAW53Q/LVFAzE+kC
ylU984MpLMcXAe2Td/AkkRv7nW0ujEw0FRBjZZA7DELp8W+wXQKxtUpJn8EIp2rGO4oCa73RE9tg
rT18dT7wGzFmynFV0JSJOM0dTr8OvEGgqUvHjXVr2YxMOKsHVRCvr3V0mdyQJ5BAxuP5PZBHpYYS
dVn3MND2yXCFUXD/7+3psbVoZKIOTKO08ccwSBwI/5UdKHGHuhuBGhhhrekf3TxTGd4HoaV6vt2i
bUEYOQkKr3Ee89QJutWeAuLFI4RNC+qCCbSvASP44xYUuilDwm4hp0xxV+mz7FRMDSSDbjdgWQgm
uDUlC2nr1AkDYGdBC/cz/xLFw/SgUhiK3G7CMkgmcrXhpEqnGVoKHZzYjvAX9U4QLtoCcNi+bsQk
Z4mEeaEDha4p/zqOKTY4ocuNiqft40ZILuOUaMJgCea4M6Q3ZyiAQ95Vboy97evr/18FYYbXHtgT
oGTgyLR9AL3Ev/S9522sTQsG01v9Zl9/3o9ykOfCggRDJIpvvXTYkdSrFFgGNHbc4Cw4S5CrBAWF
UECW+gHuxP69TCH03cOT6pJMmbpj/vi1jeaNpbBOyhuHLWJEKCxrXBqVqrigfAgV61qG+ldPkuhj
5mXi9wg9DLGxU9vWtRGZ4MTrzm9RhKkZdDtiECmhoeexqwuqzb7HYWLEZhk58OCDSuelYFCSweN/
/5hrl0Blbun+3A4dSy9MlCiKMgAbIHNemEYhppcClEKoo17mwd9yjLYsQhMgGhLIUoPwkF50CRjI
XZlPDOxHWcJV6nYfLHPuGfty0Q68qSc04HZyeOGjoBcHxyXIt2X8fV5VW6AWW0fW9l9FU5osBEkm
nII+a2P3wCsCDrBwh0Xe3e6IbTLW/79qAGoh8yDiblUzF+LfLHbZ4wDvP1RyIVe6MVi2NoyUgPpW
LUQeJpdwTsu7wWVufoJCMZ/hOSHEz30dMRKDbCOJkl6IGfGqGLgMyFxBiFnOMEmjkaLydLsZ24QY
wc4aQEyIO6UXOtTgguohPUJMQe2cDSPAM8FymDK06YWrVD3241K9xz3R+5injfi2rwNGgJPRn0D3
RRNTS37CRgRanA17t+vbJgY0j3QPp+4ivZRdB+OCCWJGLqu6fanJxHzqCchFeERBCSZuJCR6KtbK
Qzo7IRSxUg8etfs6YYR2CpZqU9dOclkFVAE0VhAbOZYOVVtPtpbc4RoxjYItKH1cxZcwYj/9DmZ2
sC5/ZNP0pMeJbGwVlkqQCQGFiqZSM0gp6AV9giTBb10yGICGAxyEva+dA551lH5mzvLl9qhZYtyE
fEL0CpfXmCaXAdJVUGwePPrgsqj/4c4Qb7zdhiX2XDPEXU5AZ8QrDTyYoLMQLjLwWrVc933diOyJ
wOHG01FygROac/FK3Ozw8Ew3xsc2H0ZkR46EnFke4YUJ7rqr2qXo2X0SD+wXFG6IeipYnHxsIB/7
Yy6grgMTN4Vi/b7qrKmU0WeOrkeBW8vokelK2tH5COeA5KGMUvl8e/TeLiK4JszTo+3IM0CLAJ3p
z62Sv8sJJHOQ03/6sEo4zCmq2WyGYtjt5t5eCtBj/3vbEqIEqAVFmQteQvTZ8fTw1Z+zTay+7fNG
DqhyB47fOVaAw1L/gUcULzRjWG3gpt6+0oFL/PePh/gtnA5qKLEXmfehnYoPHCLAMCyi3+JFfi07
ttHO2zHp+uv/X+3ttZh6BjZ3fKkcUcGEqoWmVIg6yKTjZmMebE2sA/iqiWKArCXc1HG9L1c7OuEX
4VPcOAykmQoWQztbMQK/ZYyMNUxP4CHgNhc5V112Tv0Cto3DnHcbBwjbnBvxDwPQeqRidgJO+xmI
0eaR6nkfatj1jfCXeM5OYBbhBHiFgt9nk7zPC5ae0jnciD/brze29WZE3oUPkROQroohP+q2V2gx
NMGucDMBnW0O6Wfot/lBnIDAT6fFvTZOuQXctfx2E9BZTFG+gLzlB0NfiDvJZwHAR1uc9v12I5Zh
rMXxUlRGF9pXf1QFU3ElvK3aqe2nG6FMUmh0zk4Hd1KRx1BmhAMNVOeSjZu6JbpMJCdtILk6hIsf
tB11VtPxAUatThHjbtvHsth6mLR1Yv3/qyDG4+CiwaJBLUNAT3SExewZ3k3DrkMhCjp/f30Ap5f6
aeUHMk3Tc9j7UaBhab6rQIpb3d9f99TUwwMgRAJqGxwKoHncT0epmpEcYqj1bD1y2GbCiN9oIXBi
gHcflOrln2gsMkhHeO9qDw6++1apEb+Y2Q7vskkEAxDIb3u9Bg8aCpIbJyfLzzcRm7ClGmGBjMeS
Vnj6W8aG9NxyOAAvMe0/7OqAidaUS69ymAuFga416tNj/bWbe2/n7zdiuKo5qHELPt540bOnakiO
hi8M2N/bv902PEYUh0MFIBOkNy+QdMquHTCNDziDwTJwnLew0rYm1v+/ijF/rvpFliQM6LB8jOfy
3p2ba15DYfR2FywxbKI0e9VmgkJXJICECdR56gLKQxRa+3u/b0RxQ6MRtBTsjg0UWl+6PuGf+qbT
532/3ojikjENT0qB/aVdokdZzM0lhgv96fbX12n83wKdK43gLdSs52nC3uhALxzuu6sGZy2nI4xs
y8irNjKRbQaMCIZuEtNeUmONQsYAyPfVBDxKZiji3O6F5fsm5pJkcQn0SIsdHu5m1zDJ3mnICN/d
/rhliEzIZQIxfhi1YQvwEqphk9oBXxWKjyMy0hHSGhu1B0sQmHBLUisI4YOfgEXk9t+r2su7d3DW
JuqR4+qzxTizDZQRzWle01EPSRjkyBZHCOXA5SWS08Y0Ww7vJrZS+OPMwPnBSPGeXXnZ0o9N4sCT
R6XnslDZc+OpcOMAb7lUibWHr5IGLxjxZwlkUpzCmqx2svbeB47pCkmk4iy8Ul+h+DKf07ykG4Fo
WwdGmM8lUiHrizBgXHziEIGEE3wEjfAG2kiQ27q92GwTZEQ7VGjczC/wJkhU0pyTwVtt14atcrzt
60a00wRHsZTFDnxyZlgZdr6E919PN45ktq8bUV7psKEjQIfB2NYyCAWIX2NO86ddI2PiLQFwaWvV
4OmNlhGstlFRhoc2aOMy3ShyWAAHLjcuzhFEKGIZYknRcPw+QA+z9+GL6zvLQ67nCytKCGJr8mWe
03s3nP7c7pYlZv5T8ny1jhvdVP4Sh04A3lbVAqIK2s59H8ECGGZMkKc+zFzC3TyZ+UQ2OmpJNdxI
Ar0PU88y0U4Qw0UGdlSjhhi303zyinaLn2KJFb42/apXtE/oghKkHySwivHBrSLQzISLu/gOQVX6
pMul3Rg/y6sXJJz+bqpRIfLzgtND5TYi/tTMpM3OwPgX84fabYoPqyG6d62ysl4ggiQh9dgR0UDA
KwHxP4gKvIGd56x0x0/RkDBoHIo4caE/Hm+ipixxwYzEEfZzrysJe6Iy6luIrcJnDXv5FqHQMpvM
yBiwtGo5HhVxEaIwy+rjBzcZ7ucx2ndFMVGibTejWBoxrE8A/3+0fQbGmiv76uX28n+79ocq5d+z
53tVBOOAyQ/6yD2zhf1qpYMHivRLuhThAfJ0H/tyrp+cZNxVKXe5kQJZneO2wpow6Gj5eYmnJ+E3
T7rJ6n0JnBtJkOIdvaiL3g8iaLZeCF9yKAxCY+72cNkmex3GV3HVAFzewcANgBQYAUJB8SMUvz/i
Zr1V4Ld930iBUOziepajH4RN/mn1jXLG8o6HzUaw2j5v3FVgbgmIu8pwToP5B0xFqxQiRwN0K5t6
H0LDNcGDQo/J1FfogfK6fxKChQTfkX2Dv/bq1eD3I+XuMCDTOKGiZ9lU4QUy4+U5gYr3xuq05E0T
L1iN0KML3RKXUR3LL1y7yYVKx/8g2wm2tHTrsdyy6TAjCGgV5l1ZAw0UuZF3npoRWkcNVA8pSfoz
ScHoJNGwta/a0p8RESqOwwY2Mige1rH3HaLZxa8mCeXGocOypExAWxrCzy+BvnDAQaU+uRUMKlBL
rIJF5FsHP0sHTDSbL6MSGO5QBTUT9RcWCvLeRVUouL2qLHNBjZgggpW6dLCq2qWBWEcNM9nLFLUd
qrjReMo4gRlxM0tnI4PYOrOuvFeLuHDIkBUjQjASYg7g4osMmLPqfLsz/6EI3rhPrrrorz+fjHgE
1lGOfA410N9cTzm/MjeZfi8Z3gzg5zV/gCPgWcxe8sGnjYyuJA5nB/6uM4nhtbP8A1vBrH1M64o/
+o4n1KEQEBI+LUvLvyQdPE02fqpt4awD9GogUqj9DvVUqADPpMlX3aT+Z0BZoQssuqm83B4OWxvG
zg+Dy6HIEhkGMDca7mAmCgMXVo5nuABsYYpsTRgbaE6bKNXLiFDWMM6J/Oip1fIPidKNY7clI5n6
jpli9cJnD7eeNjqPeawPKKDAI2IcPw4QZDjdHijbqjRyRDZ6S6hSFDmkB//GjMP4wk14c9z1dRPz
BiO71PMKHgYodeAsUUTu59CVzafbX7cEsAl3w/t6CbPzwQ8yBuMSBwrhSQTbi0ku8LDHRajzopfb
LVlGyUQjSwUr3mJC2paQOP3pJlF/B5Xe8PO+rxuZYWCVdiCGin5E6oXzeno/hCr+cvvjlmVE1uX7
KtrqkWVu4WFbFjF5mEv9SCl5GMA70yHbgjbahmf9/6s2OgEvXjXj6OWA53EnIX/1bloG/ny7B7av
G7EMDRiYyac4evmUZUGRwnm+rkP/fPvrljA2gXLTMjqc1QOgrOHYf6XQm/xJlgE+Na0DY7F9bRi7
PpyFF9FpXwVT3ubXqiiXw8Sr4VxhsjcizdYNM47hBFVWJVeoleX3nJVn5sF3Cm5Mt3tgmQMTHgd5
cl7rvvaDfBHyIcr7/BrWmbtxL7asURMZp0AFaUSGw5dMM3Y/QRH1nYZC0xUuvAC7oJDkb2z5llEy
EXI6xTOqdAqUdKPuZ6GhyO66jyC7bIGILZcqU0RxyAHDEvBZCmRdwzpz4YCvw1WeyzIo68z3j6Db
JfyK+flPY79h3aEpa9QadswS8c03fAFXYu5NsQwqgtOlX8zOY1GH7Yd9X18H9VWUN6FPszRmMlhR
mKcGYtzwFsm8jR3btgaMr/siRDmh1dhOnWi1PZe4pkw9XJzF9GVCeXFHHyhgqH/3wRlE60EDXwWo
abU/dT8vF3cZ5417iq0PRqYqJm9KpEIQMie/Ril89IR0Ln4OBlLE4n0wT9czDh7z6JCCZXhVIVH5
vtX+s180T3VIvgw5gH/7xsnMWLEYfdKiXM0KHyZPTSiC1m/bjaONLZsYyWqpBJxfww7JqokmPIEX
cBMXycuun27i/UDg0aIgvQxGXXQwmi+SPAXwAwKde6KMuibkL9LjXIxsUEE8TuE5TroGdlNZ/2Xf
zzduJbWTt+NCGhUMc0ceebaUZzF6+9RRIaL+9/pHdRM2vzBDCuBInNylyZifdTcV+1aNie9bwraD
8w3mlbdtFoiuJjBOXfTGw4Mlukw0X1dCfbxVkQoqqT7Q3BsPXeu/YzKDt7Dwv+8bfjOEWYfTRt6s
lgVd+tWrY/pRD3W9keQs+49rhG4Lox2wHIUAl96ZYCQTtzCn9vQDpKPajS3OEluuEbnEhUlP7cbI
cJ2isBCtpvhFFAngj/sGyIhdt8PdsWNUwEJuGqLz1LaJPgD/2G6s/zeHCHvYurW+2mVoGHuSRSgT
lmrg3xdWscucqehaT/CPv90FWxNGra2P+oaBC4GtBnvv54El8OCqmvQUj/UW8vTNWUAvjCiuJPMT
RXFhCEnVHFLdwexorLcqz7avr/9/NUZjiczWrTsAjeQZF4cfhLvzxvy+GWX45UYAMDpPeTrh5qxh
pRkdWp/E18QbhwAWMUcYZ+V8I1nYZsGIhTEassWt0QkUuS/zJM9z3Xz3C/rr9iTbxsiIgyycirzP
Flw9IRz6UpQqTe96Rdp8Y69fF8v/1FswTkYcdEuZaydFbUpIcnIc9qjV9E8Ds1e8WV9yNQcN7Gh3
dcUEunkp7DwLJSSKhhQ239RpcxhPlbHr7psKE+smYSWcFBXuJ83kNYcxLoLZU+cpFHuSKvGVEQ1s
oqUeZolomFCPOcV+D1QUBH7hIbRvhIxtbchalfetwsFLjuUB3nYS5p/DljiWZaWaiLeMAiWjIgQz
HrthUK2yb7PLv0pQxzd+viXmTMnCDh6bdTPh7Esl+zSV3XhXQqG/6gW9OvDV2jdG9O+k0WRw9s56
1Kv6xQGJqgVJzQ1hOnH76/9dcd6IBxPzFupZ5EWo8fCY+XG0OpJC02mK5FzDoheKPQ/Kg9cKQMuw
b8hLBXWJssnFS137TvsH9AYCG68a0q8hU/U1BRLmH8Za3zsrXxe7eDIEZpB/DwF4v7pXcHgIlAML
T79gCi688Efe4jdYco6pqDVnTCwtTTnKRBmKK8qd+fch9wr3fHuQbQvRyGlNMdCxWCYVlBV4qSeJ
+YMnFy/FcGgkHEU2tgBLN5SR2jhEASdQulCuKMfuOaRk/F4sWrzs6oQJ+1Mtar9RRBCrq9ccVH0P
uBM/xEn/6fb3Lb/exPx18+yIuitV4OazgOaHKF46CGttpH3b140lpGA+47nACwUxbZh/9P0Uno21
lou/EUi2BoxUlgyC5DXEdgKUn/zfOBjOX1RJx+fbg2NZQXL9/6uTQ55KvUBX0g/qWdX3VDfueUwL
wAtDJfZcsWG1unbsVRMhZHbAT4hRrgthswhCD4DZB3hlc7VveUojkcGNsZ18cPaDCooogZzg7FAW
yZb6hW2EyN8/P2qkDy9mgGqrDJ7mcOfu2nEFNm9M77pO3kiTJuzPd3MySLfkgVctVxHCci3OSSDb
5j4uuugU13rfIdcUXIRP8RSNocMD0OZ1UDh4/MgYc993fGn2LSYT/Ffo1FmSvMW2rvPxmcNAMTvk
SeOvTn2T8+32il3P/W8MmAkCzLtF0jjWMiB1ya96puw3DHU791iP8uz4PbjU+jOYXfA5rYr07naj
liA08XTwcAAWRaFRV054nKVNf6ROvfWcbeuSESENa9hEVqhZ772E+QKpqP7ixyhtj+wMafOTxNW2
9TYxmpYVLYx4yWeSzl2F5hiDw8Nh7DUkRZ1WFlBLlWwjq9tGzAibZWjhsTOBjMGqfLxLVNdeeE30
j9vz8V9t661VYOx8Cs/AbFRKBNU8HAbu3s26gFHlzznvD2PYHdTAHnpYkC9td6ii9hHPWrtg6jg0
GLthseAap1O5Nj17eCWg/gEOFhCx6tpw33IzEXYCluN1C9frAIL6NUqF9N8w83epBhHfBNclPW0q
2nssGIq8OUMVszu2I8wnsals3E8s69lE0tVTxeYeiksB5eEBvpR3IXXhyMjTS0pceO9MT/6iTgnd
KkHYVoOJo8PBsW/jFjVJ1K8yEeSZCxvodEhqmIkuzpTCojpzwkNWp/4Csf22mo5zuIAvJ9yietYZ
SUE6024474FqYYjNXRWX/QJMe5QcBcB9aQphaFw9tzQ7LaFl4uw4KBdAycUiaGD0jY3uJWPdRknN
9mkjNYBW7I8LR600F9N8htjReOw6vYXfJmt0vhG1JsZMuGUzswVHMXDY1HBWc1ZE36H5BwEXBfXf
5jAkjvdBRAn8QEMJ29srzICkPrhx68qDIxzXOcKrC76pydIR766NfejTZQnh/X27zNMvlyp5coiA
mWkP69MFp9TqqCExKc63E48ld5qgtTYBoMxJFA+qtrnAsvUlmWD4XBG+tZZtM2Bkl6SCk72fsrWB
4R8P03xATWQXQYjA3/7vs0y2luqiRXDoHHXQJ1T/wB/2s++pf24PjuW3myJ4ueyp67e41o+Kd+Dt
tvrk5O4WsXo98L6xeEzJO1QBiSfbVgSwhejfoziUxYcJkrKnChJr57mI/H3Z1wSu8aRL5cIlTkoj
I78avD66x4xGWJO3h+m/R9K3emKkB/BEgYmFlEUQEVhcnh1eDvnRA6Lziwe1lKdiymf2kBd92X+F
IW4anfOFlE+pQOY6wTUE0iocIJ0Zjkmzco59NLTlAX6RY4q1EhcKUqk4Ep/grdQJGIzMeovgZJuB
dd5fneSdmEQJCzkP+j55WRf/unwknLsPcTruu0+ZEN0pCpclKYkMMhCDFvg9CTIcGXH6LW8D2yI1
DiYVHX0AN1Gv7noGIV+ceK55TOjG1mf7unEu8bMxgomLy4MFpUXI0vnlPfR2050PuszIDjO0/bDV
rbdNN43+0XWLmhZqye6W6oMlvZkYPoml1I964tizmDzoZsUP5NI/eKG7602I+CaGD+LS4BuJXgRh
jHPIQUOV6Htch9mep0R83riPzxLOe1nXYwKKqLnSmPdHKfpyAxVqmV5Thq6Gp5I79R0HgY3298vU
5xdM+C7sFX67kRfgPJeXwBWzoPZYfAodn5/U4u68yFIjelUHT5q+xNqhkOuLoVSdFtGBVGUS3Wd8
EH9uJzfbCjJOEADBL2Dc4b1sIM34mUXS/STJnPwDobuoPN9uw1Jq/x8/5WIAmDtDgm5b+ROHuRyK
oW4FreClyBhOdjH/PfhR8m2Q2hs32rTNvBHYAMPhmR17c6D9OG6OhQcFcByZW/b7dp8suZUake2M
TYm7Pl4C4XnYqEM7dJwe2bL4/wpZsS8zQAovt1uyzJCJwQOtFneluEVRMkv6pwQnmh8CSNpPYSbK
fUFoAvEyLmTY1ARvgo4Yrhw1PTyteVmwrwNGiJeq7ubCJeiALnl7jEcdPkHcTP1QOOtv7NGWJUbW
aXq11YF+kgi4hnJMdypBZBfR8ieuCGMHvtSzvEZLlIfvdIsfclgATdqygrYsAxOdl6uUYmHNSF8R
ey/q6qnP5WnBpojzcBodbw+gZS0TIxPAHlD5SalRcxKe/54WA7urc74F57V93cgAPmMFVjJOsMvg
xY+KRd5liHm2EYeWepkJz4u7YhrL0qPBXMrhOEBn9F4w37uDffZwbns/vPNVmO4MFSPoKRPpXEKU
HdCROp+PcZxU0wk6pAkEdgHL2LIqskWkGft6HiBeH9FAIRhX3Y3PNMvzYzKpffFoovVyFvEljUYa
tDyZr3Wa1DDBYVvqbJYJN9F6YR5O3uCVLHCrrL7LRoDIpXabu12L1YTo1dDdh1dvzoKVMtkcSDJ6
XyaYHW8ReWy/3oj0rIbYqxPh+zH9xBZZPLFFVfvqAP8x5V5lEaAgOi+OUhwz21EAecR+d6vR8b6B
MaIYBW8oALU46ehkSR+8LEnApa/Exk+3xJlnRPFYTZNXjqhLu11VLMc0zBYF9Fq1IBgYm/mddHv/
azyS/tft7rxNWCC+CWMLQ5EMi6dokA1JpYBrH6DMgCKrMx7WetW7oVIF7AcILBq7U00HWGBAlRV2
QacqGdh4YHAj6M4kxl3p4Gsi5mMqIFiOg0ELK9kwdaH0BNYovVdFH2/s2pbFY2pWOUlbopQB63mQ
hPrzHLr8lBfNLskTjIiRfuIUSkvwa6WBlnjoO0x1mfUHUaXzzuvEf/zbV+uzy/FMVbgaiadP21Pj
dezolOV0uj2jtsExqg0kZU61cCyYRZPxAlJk8ZEX2S5zHOKbqLtcKwndKJcE0LZpTjDn6O/LBc8n
WZ5uia1ZDgGucdDQNS79TcUIynjZ+3lgAJmR5J1ouy9hCQxhwUZyV2++x1t2AROKRwfAkIQsaQBB
HXrVg0OOU8iKi0KvgtszYjldmHi8McXLSQvFeICP/UIeWZnVX303rJojLVMICDJXdFubmq0tIz11
kNDphoJ6Qcnz4aTcgh/dgszvKGwQfqmRzhurzDZsRqISUR+mUyhJ0C1LjycMKIv0B+V3MT3Wfd6N
+7KtidSDYXw/duty03jivcB7IzzFwJZsdMIWKkakF4MLAlZH3cAplDrGTMgT5mYLvPv2VCgTQpd3
U9QJPOEHsL8qISgyf+zcUZ/gFoGH0i0R+Le7oEyxu9zJZQdbH4KL98Sewd6vjjKk1fPtlWv7uhGK
s4ozVlSuF4g2HZ9rlqfvsqnQG3GxfuV/C3LKxMmPpcqmpeq8QPltcljqHlXGvnPC4eB0kfvFjZtx
BEHdCTeokrberGv5Vd5NKOFzOmq0pzUgCWwojnhm7q+3x8o23Wurr76uOYMLZdp7QdYn+ZkJ9tDk
/E7zeD5ICQjo7VZsfTDibu4jpfKp9oLGiZrPM3yN3/NOb9VI345q5ZO/+9BWEkiCAn2Y8zl5NyWO
enArby4OYBXtQ/8oU+5uAetigqsNwbE7Yp+its/f1YKQn/vGxzjUx4Maa5xb3AAW7fldgVrXyYuz
LT8Ey/iYEECKTduTQrnB1JXLXe77eXcY2zm8h9kISBK7umDCAPNZQZvMG9xA5154EvBPe1jYuMs7
jygTBCh5G3VAB3hgGrL6a+Qs5TPoepulUtsIrdHxKgqUrng1ViFijOsW3mS8O2mYwYEEmLob16q3
3zmViQOUPMXFttSYYqeWzxXOpMdpbKKDcPT44CS0hOWam9139Zg9D3TeQpraembEt3TyqE4K5MIE
Ph7k0DYN/+XPXh8fJ5jXTefbk2/JIqYiXsw6J4L8F7akmc5Xz9PJ2QF75U4vUXsux37YKPhbcq+J
E1yS1MN1wnEDL4NF42UpYHQL4ng5ZOdwkGVzhi5BSiAIvB5Rb3fNkrqUsdtmUMYb67J0gwSOmigd
Qc2rH+L2bt/XjcBfpByVG63i/1MXva86x3vJ51lvrDnLbzfRckNSRNCBS0jgyaE9Nzz+BVvOZWNg
LHNuQuV405AO/F/ETCXrYHId/1KU2QJeolRPEJHaJRhPlGln3JRgIpAiIkFbMNTPmrlapdC3Ct2U
/5dD3tjQpRH8jirdAjq+JJhoFP1xmeaoqap+TvMBYhd5l71PGpQTrnzKxukwtfOMK27jJMvnsOzy
/6PoSpYjxbXoFykCJMSwZcjR6bHscteGKA8FEkKAhBj09X28ehH9urrSTpDuPeNS7m1tgge+Jhkt
dqP7pUKG6wZ5HzbiukAiClojpOWT/Z3Btxnk8S6jpQyIk/mGaIW5bYMiSuElWOV/1uzXOqn765qx
+illbn9Cl5IttEmWYljaLTfp1OFiG8OcpOOaw5Jz2YT9L5yCLddZ0xVdu0xFzPfPsSOoUDTReol9
NkCSP9yA62xlBhqrrLv6tEauzUlHpjzuhxp1agmtdIYWx2FXxQA17mL174EH5NB149fC1g1R9x08
iaR5Eqv/1lP9U4wXvvHdfKPl8jefg9eZrnHRUefzJZjXIkTWRzHM6522FDFsYdQfCAzQnKL/FjJf
XTSSX5aBPMYtM6Ve4kc0rs65kebeTeFzF/JXNSJrhFMMoWqMeWGSCWXMcbAWzbB/+GabLiTY3lNY
JKskQ1nnHOrXVHVvbdY9LPj/K9StmnKj23IcZ50Vk9qZzrvdoaiOdEPOxLq/NbOlxybCjSIbd9tq
/lKLjZxbZBkDw2c5jYMnmTmVI6T7VaMKtRh82oBVnaYyTTjJ7WLIYWj2z8EhHVpEwZC7IJ6hYGku
LttELhIExFn2IXm9It6dfg919BREPb8ng7tgQhJIJmMQfwj2HVAyIWNFqeO8ZNd63C7KZRc0e39y
5b+Ijc6m69lxi+Y0F7FCw3ftablhMM3hbRrwIw5LYdrur5FpWLol2vOpRkodeovkuU+Qmw5gn59Q
yNJf2s22ZSjEVjHW/ZeI9s5qm+bxHPKcc9RwRLT9t7ZRl0uqmifXjM8Ih5LQIPI+7+ZkygeQ0Hki
py8kNO3lPKqlSlTwOibLVuBr21C02bl8z4bttFlXgyC0acmcUmWI1S6f5fxGuXuZavPASQhJ7wyM
Fu9RCi4XggmXti8NOh5BT9uu5B6Z2AHCgY+Nn19CxIrlg0Fa3dD6KR+TcL6LdnPDS/WdjMEpaZK0
MD8W/wW1TXnAMloRq5ec6vmXinrsT+H46Tj/C+8WYCHHhwJhqMgbpvgWXZP+t+jeVjrowmoERFGI
qB3yaO3+TDRDXyxxQFomn9uwn/HS6e9owJ4HFfG9icKnRaUo3Fz8eW8WXWRJd8ej7ICwmO7qDW0K
zoBM1gu57q3yJ+PtQ2fbZ0+iZx/jtQHxr48DwYEXTPorbByDZFibw2BTzLYDL3gyZwcSt64MifTF
qqBeGseGFLHynzNdupz8BOaj/ORxnoJXkWRPI93nqkfvZN7ieCpcANHIaqH+ts0cHeJ6+LJmldCs
GmhjRsHRmxYthULKSe6dbgq6w7mb0p2e2Cjactij9jDvbi9CVAycpzA2aP7cg4L00X0ft22u4uRz
2OO3earhPkFQN54U5/IF4TLHMEIobJZu4gVwEr+MjliRmwDWkZFlwe8Q6tnfppZoLQ3rEPkjZjLi
KUPrY1Tw0dJ3wZW0UEvN8W23qbkIx+TBQkrybCacNi6Y+6VIImDYRYLE5zZfSNwc8Po3e8GChbzJ
BXXcScNMg6+BmqMKt+g0Iln2EkxDcLKoKjksTEa4cWJ8ito7f+m2n674OsQBukFCcY6jaH7he2dM
kdXwmlFIJIG8jftwF4wGWKNouIhytkKjlCOdNrsPnO7++bbl13mEZiO3QzIcBxRMlhH+WpG7mLVX
7qg4LTNNXB5iJX8kLAr/69vFXqHb7/9l7dQ8mXTkL2GTSo8u7DB8ajK732uGabZI+dg/RWlDvqJ9
XX41ek3w7abkgXvRHVfUsDS447i82h0S7lyPer8lprPDbUQhF6p4eNyTfKaM3WXJvJ4sE5s6NMSy
U+bn/USd9b+WNHOvM+qP78gOU3yO0kcZ532z1aWhP10W4859XxmaTt8Jks5d3optRHb+jpDBzdUv
5Mf/ihPivl355zRDgtJPti9Clcl8nMfPvZ7W527cYAlhqPylQWAeR3S5XZATdIPTcs8Z3Y5pTH/X
ir2keIByhP8ZXF74mdCUpsvRTW+ECloi4gaYt8Xzx1P97lvy6fEgXaPGPjmpoZxCqPOvLqjxkMSJ
uKCDo85RhUOrMQiDvN9hlsAx/sy75FJz+gbnpTukPdKSxa73i7DJmE8rl4WdUK+rJnDyMHNvOHaF
eYR+Oio5NK4Frry/VoqHjgC1jk0yFhAKh9c9Mqj8TGNfMD48yQGFlv0wQQSvQVY1U3DPYzrgLsfL
OqHn8jwk6n5GLSm8HPWvbeY9CqtpFQHiL2c3clzgiymoF3tOrf60TQa76x7Lwu3LgkO9n3H/YwlR
xB57NohiiCeSo0j1Xvm5KepOkQKUOcl9Bn9aP7BXoXZb+ADjxeC2/jy0018wwyikakB49phO8p3N
xzXG4D+l1heC87RYUYBWQq/8a9zhLZfKIzcsUH9TsaAyepibapThG0Jgu7wNQwVtsY7Kla8aYGm2
FD0xf+Y6/EJ0QJPbbt/LzJBTzMcUTfOdLGcJJSByCd96ZCPlg6LPQciGC4wVkI/OfL/FvUpx0zK5
IyxI/26SucePZpJDu7H1MA5j9xJB35r7eTv2jQ4OC+43aEzq2wJV6ve2epPjkg9OECa0B0LH+DAZ
xU91SwkwfHhasjjtVZHaMTk0wYxORjTpNCU6toXEKb/L8WnoCN6LSayg6Hp0CXQ3PjBtTil86wfh
f14X7IU/Ted7wx/ZFkwjPANIkyx4Z5NnPGRLSalNzywLf1Z3ob8WP8lz3Gp/ghJ1r/a1MX+DuB2L
ZEjdY7pE7EJrkZ524YfzlHH/EjAaPVi6Dc81enplTmdOPmphh+ctjOp75HLGB5JN7buGV/aEtsz6
Ga27czkD73ios1Z/I+ugrfp28rc0Y/MVkYsNEoUm0M267seiDmSmckNXnBBj6l8GFiHJLdX9ddmX
1eJaRo346oPsGjR1cESwz1qtCF9+2nexli5TPsLJOLkbnnX6bpvO/mpGzDejkpjEJVthzdtHvMJx
+yZDI19mr2jVL3sKdyxTBb4VzH1SAxUzdmDXlHh+mDse4pHdt1tjx7p0LNavSyjSixp4K/KUt/Cw
4Ca/GxoxioNnQ1c2skkLltS0gEFTlsgQaw4Ig+KgvKmrqO/Yuc/oWIl2/jvWpP7Ubts+1drg99Qw
WsUop/3I4jV7yIAI4slw3euMvppn03fmkGb1UHWZbo9i7sby53u+aVR4YbJINASiNTnZrZ1OanJw
sUUGMTssXi9wMCsMOx4SVpDkVYt60wIjz1aasY/eWODj64J3t0wtG+7HZZ5KQeYVPEQfPs5Q6hf2
J5DOdWsCnWBMS5fE5ClLeHxSM1io3OsMR2ZT1/TNijmbTgjkQev7HM9rhVJfJdBkmoxdnrU2+B3P
SDPKPQykNykTcukDqeA6HIM1p/XSPEq/8icwyO4r2ubgbQ05u6otrP9utA5/U4EiiTfBmwGA764o
GgDsLsifpMMv8zCFe60LQuxM/8gsVHsptqz9aMNhGW8iHMexGna4BJFMjFS/QrScvKPmtVbYT5ru
t2AdgQ+iAWhzCRdOVCUap+scwzqLStY1brvgMVfThaUoHy2o0S0P8pHV8l8EcQ6OctLBcajaROwn
1E8GUW4zbtrS7nDcY06l41StYQYHRDe0TeEiN9ET2guQ0+HQ6ay/aYfu86tddlmfVL2EJBeLWP4k
6Dt96JKZwys+LTK+NtEe+4PZSChzgbmvzc0ejcvT4iPq/puBjW8FFCWYkwZtZ3lO9ZCF+UqS3kKq
SXFnaZSooWhS/Bj3pjTp4EVsGqxI6Jsfg3Lf6g2PX4ev4JngGkJCbWvQrgBbfKaPoW2TL4VA9bWA
mTIc7nbYbuuyjtqsv0SuS/VlIHM65ron4Vxko5/8fVSHrIP9c8juhnDCYCg246KnSDE4WdHyg5XB
Z3zGrZnMIugrYqwEGauIf8km3aMngTPw2imLvDsIwsLosMTb9gzLPmEfUKWCkqZ8Qh826nkjWfUY
34fDGG2ke5JkAo+iN1nX5WDCWKDqfpJTsdAlNkfs4Hv2sc51kiAhnrEQq4cXgXtGaB6Tl86MAvTO
hISYS+rCEGPcimDbl71TW3oxpAn747TbCV+C7IXczjpTUXiu1Tin94ABEhHmyq40K9ZsJTZ3DF9b
Dh1RjKLGXQ4t1s/efLVjsuvbzvns72msUSGe+6Bt9w+mmWyLmqQ4EIg2YXrpGu3SPONug0IITXUT
8nBwvFd0m7EZBIjB6PKOtOo00bqBMB1jAmoe197h7ELycF0pSqAaxU2It7IRC+7hZQXz9+IbFpD3
n5psdnA0xDAddJJh7d3H6NHVjiEfGfRFzleS1je2R1SVrca5cRqsX5ccpHjf4WmXKx4q0WRxtRtp
CdAOrodzCily8FGj5uXGuz6wOUMrMAanlM8tfqYReURehdl+CNAKRbH0h1rg8fbZtOTx5LIVb++I
rA2c/Mt4sOE8/7OCLx+zQZJyuSKytj5JDVn4PRd9gnWXjRRWbBNsS44xjm136P/yYUns2OqbWHo+
I0EiVf1Zz3UfVm5bmEaJmhndWyL3kL1Sy3CG4TZf92KxTRqgSlMlzSXmDPHGEcH/VDXCz+ld0wbD
k+0y8JpYN2t7wK2MvY8x18mbJDtJLg4Dl0SkQYcmcLyCyXKGS879qq2KfxPRLC2QGmp5sQQ1yIgC
HR6NPWCTHvdPv7Qsugd52o7fKAoJ3TdC1/HxBvSmVTQlmfikXum/Icd+WMIINbOcb7tf7gmwD/eA
2E/UdNs4Tckj6n+NLdNaOIGRKtAgy+FM3nEZ0Aj3AtTfQJi2QcJjtFrdlDtmGRwFTrTiEfkYnXlv
AoS4XIRuxo9NZkI8RZpOaDHkZu6rQWs1F+leD/vFp3MX4osynYLRU+ws3+nK/L2vx3U/Lr3eyUXF
e/d7asTcPC2rWVju3LqOZwQ0YLIiSFFoSvSZ8K0K/TqsRzp14T82tsG3XVL8e32IIfHYhMrU2Jaa
ucP2veIs8r1z/DYt8GmcHZ+H4DIyv/lzZDqzHIKoJvqGJybkz6AcHLAreMWjwvF4jaqYTsKV3Rpg
l2d41f+gadbu30EAue+vFqImnwM+7qJjyuIMmYiJQ1L7olQcQOgUWOQXd21vrtGsU1+G4ZyIKl63
0d7x2HlRsDgi6VnRPg4Qizek9DiGC5aBDOANNg9iV39oUev3FVu1DmU0DibCHeRadQeOe2YXu40z
3mGP+6okSdfHFc8mklTzPAzuCGDO4aivebfkyd5SVAEivAT+F2myrYLlY8KSgFAHkoNRCEzuFGDY
a5f4TQD5aIKPbYrpizTr4svAkSiqIEQk98ukhDhmDSwp+SB8C7YSUkSbWx3E8orJeZxPWA0je1zY
0O6lwqmPbSzZGnEVOvL4qGKjHoiZrv8FjJC1iuVEdSmGTv2nuGzeYNgdwqLdB/ovaaFSy/vFybmc
2oRNZetW9gQfw/T98w8x+6Jjsql425KujKOheU+QLhvmPo75f3MUdOa80TYeS7NPC87fVpFwLLiy
7B+c/SuvFvBwBqt8DWSNshYTErDBRl83RBX0h2R2Uh6t5aO4IGcpxheDylFHC1cPszgMSdbGPpd4
ldpqsQjref7p6mjPpkGCEo7duDFPLkOBUwFiKIxvfhvgLGp2uxEIH7aAwUQx92qhFyzDPClNgp/3
YBFpizE87Q12KIH0JTyEqEhBnPTk38ZFtihsx9Yf50REG/9jOrgdHxniCLdDhKia7gU61TBpAJch
/6AwYnbPiRwgReIc+UW/lOTSnFQDO1S1ZErJs5mQYvkV8iYNLxmChmF+CvtOvqPuWvUHnNExYEej
KeLo8VIOFWlkEJVydUPzgEsM1dGSkHTQOSJVkS2fowTF8auiswyKHdUWPucZltQvAchsO/otERvM
LYMfrghS3NjPabi3fYEZcVh+1u36O8PAibtbDnJ9wsZJJ5PXEvzMoQee+IChbmgOBijTnLt5G/Zy
iiGRP7cYGMNLRHQyXQaAq9GlpyI8ZVOX3CH/LJXnQWkcP44yjw10gpmzYjpEt9A0cgbeYeC1Ps3G
dgkk0QN/WXc/YlRXQxcDY+EzEI9uqetcStrNZRxGHGjrqoz5mrkLSIlfpqifUF4HtFAPEX8Z4Mof
cIsA6KwgtWjCA7jTGQcj7GOyRASZsJc1Het3gRu1vXUotY2wn4opyRGS7LN7nokJ+u89HF0+ZulS
soauV1RqrH0+D+twmmwWfgEUDx6BbyfvtN+HGPfnOlVbNy0ItFeTf/qZc4d8bzW0SiIGMJ3oOXtq
p30d8npMgB+LqEM3KW+fMx4zZLwE+2ei0+YdN8tylajF+1WTMMCUK/R0HL2fMFJK62vs0EgylH3Y
HChpkypGFNYtWId6znEw4eWNcOyjtGwmVxOueB4AQXZtZVQtP+S0Aibp9jm5aweEvhTCEQ4Esd6C
qq8DZ3HNZkEFD7R760OqHfYiw9+UBXxRL9B9VtJIUiWzNZcO3yv4h9QEIs/qDKS9laihRZZscpj4
tmK9Rk8PbE/WPeyMTq911/sDB0yhL13dIKs9dA7gUkToe9Y4rw926hXIh9amFHvBBmiYptTtGHrS
/RR7bGNPY9RPFx7WWI2HQP4iQ43yESLkY61nct4IxWOYpfrWdCtHX0icwtVo12TBkafpfSRAIjRL
GPxFMZQ7rgtc1z+n9quUGy89+O8r94O8o/h7cdSM7UsybewJdSP1n8AM//SYtsWyRpvLM0TDn6Z9
CVgOfHMFBLxmOCNIckeDAeNKL/lz5yPQxG0QOyR9TcudlzT5MLHBedON/JA1kf1Qs7Z/3KSbyxy1
85dKUoDxW0pnmFmxBOVbqrdbgj3lb6db1x2YDJMPTHY/UTd8kP+21ajDbns4kxEy2rCCJvO4l42H
cQtj7OSifF849fm0h217diJVaaVNva3noQ629YAF/1N68SpFZCo479h9GHuVFiHcWdUIqT1mQ2xw
h2Qc5qDyMEUmOV4/CsR4X19S33TvG2OqzGaEUjXp0r4gRVr/G8HKfKZ+pl9aeYyzmwo6XFDclMFk
FbYmtZhzuwbPc0pA+wr2SXF13yAnAwstov0364QpApNZJCVErlSMjehh6rMiXEn9yhLx04fb7b4y
u0OOYIuAKvBIS+4JsKZExeNJKZYBakAZLz5udNiwulWZrv+MwV6DHlzTwxZ4AThJqANu5Pkd9qTp
GELlf9/4+pRsPKiCDUUFnPguX3oHu75Klj9B15C7Bb+2bg7Wqwr29eScNq6Ch4CAO0I/3vePaPCD
Ima8sjAZVtai5WxOB36ICQmmnOs0+VRRFmdoIzXDAUdOVBkSuTuHOp3zlAzZYRYTtCQ6iQowk/jT
teounYjJJXapPYOPC097j3CuzYYKuTtbXFKV1q/xmLlzFoQx3lKONT3m2SdatXWS4yb27x1hHl1x
KOvAH/ZfTOPsCjXWmQSUR54h1DoHKekxP8yk9JgtjkGLdXVmo32Mg0ierfMWlTAbXk7SRQ8aVVMK
zFs6HlEptuU9sjZ7SCMG/4yhnpcan7hy69K22OMJedTTtFzTrGHvrnXu2mLtKraeyHztZqzUVOrt
06d+PWk02dwRSj76UCZvy1Jvv7RtntIocLD5gwwbxCawFaEdSuAzvQSKN+edj1ORmn46jNM0vgPv
Tx933g7voIFsVKYLxzWDSs0yNnPcVxNfbPBrkD2epWAx6pgmLK0QyNGWEHVr5Hjy1FQYraJqIRN7
nhXPSpg59aWVzmMKzUQudRIic+YH4ajtBHIn2srRU3Y/j40re7V294Ap9bENdViG2fa3wYxwQ5d9
++i7hZVwHrhTa+hW9RrLjg5JViRT+1Hv7L61E7aasGNFN2xdoVAl9RPT3RwjWvelmWXn0GOeADvW
NaBGoOw7uI4AMlqbkxVfYxlFLf9cJ9LeMtXRy1zHKwUQ/UMDrLQ+UIiNSwGKDh9N1HGxOCO/TNz6
PGZz97YaimMKnNOZJXP93crQXhHvMF6m9oeTgwckekv2jYE5WrDcF8nYIKW5XkN/2346ffmmoCTB
IvocaBa9c56MDtslTPxFwtBFsQn6K5TDS88T3xYp8CPA3mJaUCUlwcQkG46XfNQIoM0bhnivPBwn
h5AMhUDo3TXmC+UN/koX2ZXTNsQO3J9FMT2gmLNJWY0ua08P7aLOaeDmFxIH2Vu4N/ZDSLBvE4bV
MkWI0nH1PYHVT5jb4PAywreor31EknPvZIuHZAbl0QGkeYkypvAJCZovFf7TUH2YqapVDMIvHWzV
0OYFSU3ZYSVbtIMaTJOLbrMM8ASRrEoxEP0ZohBJaKjrKjiwS4RWJOQeL7rJE4D7nz4iwcukWXyK
CA5Cs67ZBQsZIuyw2l89I8kNQKC9DbsF7US7EypcmwJBbv4v8Lq2CtwiHwOmXvs+VJdNTh3Yc7v+
MZN6gnMevNdoUJ8F9c1x0GQ5r5veZd6EPj5IH70OOBdyyab6ZBwOLJct9L9W9eHr3q0EEe5j9x5H
Uh21CkPMyeA5IEnb/9ZBwP4Fcfo9I8wZXMY0JeVP2gJ4ngxseyb7g9OBvamQrweO1qoi4z27dzjh
cTsNTXCS0qoSEhoYoFQWj8f0p1tHB3K4eiS8nSEaaf5kgL2eFhEjuXly3Z+NzctRL3x/Sdd4vPhw
JpXUYnzIRkvKfQhgXe6ysrPCV8kgIDzK5Dvah+oc0g9RpgQvKxUboOIWUzZlMnmA6HA71O3a3FSd
fSQx00/J8AM7ZXRar6RJ4mvnOlCBQHKeIjGuh0UuQP1FwPpiwBJctc2IbzZWHOmtEc5BoHbA2GDD
shXCDuwXXFL0nmQZObhYqFJmG0TMGJAvGQ9jVBUk/i0EX4fdTqZ3LULc38Y2HdDPSyqGPrSyp1l/
R0PkH+AvYc2nTlMP8zj7u8hR3w+reuqDPXqQFG01BujTHQgEXpl+bU8Rr/kbWpeyP9zb+n7vQFf2
YhrO8FX6G0qs2wu0mGEVBLqC6CR5lBgNK0KG5Rhq3I45NTAHBxpEy+Dq/wDzAE5ctuFrMIBetkgC
hdGdAbi4tJWPdFitBoSgbmd3UB2v77B/JicLzPGA9wJ3P6Cp89Su+/c2OcQpGs+vaw9iW2rc50ET
QSYwufjM1a7BoYjDMu3qYHrDDhFkXO/CzoCiZPoWxV12ghFpu4e2Pit9Z2Q+OShxoFsAj4OczPSw
QIOIMXJfboAmh/uOSXsiadNdTQLw0Do1YqkeFd4H5KsN0DcXNlvAQcS+KXuUoP03GZAlRgyqpDUG
IEQUhMW6A2VocbvcxWH2qpD2DUmONXcE1MJLs6DGMwc46O5om8m7bfR/E9MSRLzU/5I9rAbD1HPI
Qo8QLrAfhAY8733YH6AHAW7vMYe1rT1sot5OJl7+TmM2AeCztACLtR69H+N7+C4IkLFuUSc/RKQy
Pv7ESyORTryNd5kN3Anr2IpRolNH4M3RCwFBdYY3HoSCSt47juLPGm52bBIoV1wwuhZ7sJtzqH6o
jh1EyratuqoT7vIai/+vvqc2jzGpnjMstYUDkvABNAkEMtoR3pMu7d72H7d6GyCgpe4suWIDSc8c
I/LTujTh2eBgOqCtE/oaEvnxtsyZfFIwwL4nmxOPSqAV0/xosOpm0mcQ5OomzPQQZgscUJP/PWEQ
qIB5NkVvODnNdXZv4z07QDzz6USylkGj2jeCqeOhQ+DZoTNgN7dELZcNpMFJtNF7E+LVr61bKIJh
ur4EDT6WacpwD7Wz+oYUyxxbDtaKpPN82smKawIWx6bGgAsJgf9yg4oZwhBkchFppvPVS/ntR7Bi
4dDqao0QTRbTWR1CEJyYRKTE6Y5Fgax7cw4YNFEKsIzETtvqhzVmAKubeCmg57JA7lhSiFCPd7rm
5s5IVZ/3bdmOwZIiTV63cN3BM3wH692YpxF67cOYbsXSkPCIxSR49CkqhVYex2OeAFJ4XyUI6kRp
Um6t/u132n0mwYaYnGyJmmswrSmQEvsEnUuSx6oWZVLzb7YhXCmmiT/aRmylnHHMqVRhKNWzPfhg
M4eozv4bU2iUjMzWgmD1Arg1ugf385NuQv9OxRAcUkRCPad9nd2sj00RzzMoOOH5JduD/zg2J6Cl
FnhD3Z8DOKILS8Q9EiUxYYbjXLJ+BVSKTFdMZ/q9TzHOOm9+GaCQ5bYC04Kc35e1Fv1fpAoOD+nY
1LlPl+1NdojDDxkTl24nw1ml3TeNlwaDd/wqM06rhG0MqpR0KtkIXMfSIajoCG2eRhDO3Va7E0Ee
95NGL12JlGaJKwuv2ho0O0QdOEyWBZEzcZsx/DhYM8C3dkU8Lu0p62iI24V2d4xsAF1C3ONBECLI
jMtvG5Kl4DJtnsMA5ycirKC2q7fEHTycZaUdDFhTFL+VHmKlcw9lQwHwNc616oeL/cmgsuMGhR9Y
mBzYsz7rVbmjluiTsGaE9UYj8aUN2mcktBEoSbS5bjwK7uZtaf5QmuGPLhPAN4N4cR019WHt4vrN
9fDP1HWLbEw+z08O1/ilIf2fKQPbO88eTgyh8Gb5QJXjxGNQMqm6KkI/4o3/ZjH4n63hYR5SaFUh
QaiyrIaIDYJo3BVkRFKTDpdLELH4AX765Lbwjt5QEd8WYg6erIyXcwTdYSmybCh3E+nrHAC3+J+z
8+qNHMu29F9p1Dv70h2awa1+oAmjUIS8MqUXQpY89N79+vmiumdupaazctBAo9AJZSqkCJJn772+
tbY5zKmHzXTw1m5k7BFDp5tZoXNO5pbnIqyBTKjlnmkv7JBG6KCh0aLGdjeGqglnULI71JrK5yiF
TIB+U70YGMWLYSa8EcOEr+CIp5As4mMnB/cy5RC8Sq1M7JI5mr6rFcFF6B9adXXeC+sNbTFaPJwK
xpq1GNYHW5V0aPGohwxF1PYSFM+9BicDy9D0lgjBaNqt3N4XSHrLNdkaCSyluoFuaI9lHH2OqRbf
A+eIwB44DEddSw8Ji5iQHkmei/u5vZUEQfpdTdZ2nyjzhklndImMqXmmQGmTmvIad4z/xqmiq5/j
siKkqJwLACryVkEzXgd+2VuEtWafDLH0RdLfyJYPLFWLh2zqzW0q4eZ5FOTnpL0XFI3Utyzl4BR0
UwABmO9NfFbzszzDHIM19tukSXKfdy1HCBYmGGj6etZgfZbPGxz11rMzNa8m6uvJsdKCArQ+WLZ2
GlrymkQ9e3lWPyzGerOSThboE9CL4bQbW+m/dbb60KgjKV0zZcayKtf1smJlykukbbccTlxSBlqB
Yfiisj7KtpHb1lE03zQYi7MpsfdKQMlt2iXHYpbf7InWaB3rxrNNq/pQWW14Se3LZkzIjJPhNAXN
L5jvdwfb6305570K++rSnmVY/UfOtG9a13dbpxmbncilG6KxiN3cuo6fKWAZIJxA5v6arfK9kjUp
ymsyKb6JArlVeiamaxsP2knt0U9bOp5PhPb62BRUBaVqWJkXKVMduH8AZAa8VdKPLasGsxYRyrQC
QDKd+YeIGbHWdv+MPRKFuB9oD5ZyvFWRal5IvMtf2rg9H/WjdWhjhnAggZFysVSFQXGzQGuOWmd+
uOwi+aziim1gFZwwB5g1PmoFlgweMgrr6ZVu0NWAZ321idzIROgfCV4wlHJ+GVlytXPYIkaSnL3s
zWSE3LHWbr7pa6tBup+azWRm2TZaY9WnrswvmXzqx3Se5G6Z2oISO+vgnFlOUm40I7I+YR7kvs+Q
vlKrbh9GVw67VLEBU0oerW3mGjcVpfzF3OH5nLpqCsy1GO+tSV2YWPJagSO4VRU4/8dWLMk7eiPh
IGnhqsw1UV6+IeKUD6ydrB/VRLihMZhpMFTKdFBVte69aspWr47r7n1017r1rF5dtI2xSCAyVsSu
a9jBrRJFlsmm8OIysne4Pbo39nAwxOXjzGiiacaoJJIjrZlyUNgMecmIMgdhS3sd0Ht19ZfFJXwY
gDWdiHXK5FVkITJy6tSAFxScp8Tp9W1Bsu9t3HSqHQjCkpkopcw56HZ1z0nK/BE+qSlR6+2eZnwh
AO9yWSvV9RnxVC4AR1ZOO6S16mWO1fyxctXhKGEPaO5WYFlyJhmu+giTENpWU9hTWIjFRRgRdnMw
i56uBTlPiz216RM0nkR18zBJ87j3m6Ixl0d1ouZF0NJi218Y2oTZUlAUJtxqvW/WmcGMV6TmRtOn
caA5yao3WFe7OQc567QBtT0kvjpNAyuK4t6qgqzsZbhSBzL6yXs6BYriYdeYQ3UddcIO0R6NU1Wg
aO2j1XZtvwZVsI6Dypya0pTYv01llarrtZ2bXbhlzAU8G4gEoVWODMMMlhSmFMwTSjY3rPKUMgAs
brMoQXdqSz4Uv2PuMwZNXosqwMg4OpuJdaLD5lzpXXdaZbph0xrtNei7u++72K6Ccm5XZBPwazdI
NQXRWB9lblBO9vLFZFWK8GoK8DJccmeewF3WBVNBanXu3pbSskmHxsrKG5LXURPxeGtd4w3YtM9u
JOOxxQPs0c3D4lSW7gOdmWPInrao8Ec7Zb7VV306oPm1BUAco9/1JIesandA9/nsMVDjfYp4js+B
ZVVG9NBXehfdzaWzVE9JWoxGAbYw5enGKtEQv6O6zsPWlhRDPbvolybdlmumO0E0lvIxjfPmuiLo
516WCYCGwhD/1CqSn5LnKqWScBK7CAqtYsptNHP7iGxkyICpZ7vuR/aL1H6x9Mn3LtX0yG/Y+jJe
NFPSLoFazDZitzt16RvCr2ne2Jqt1ldGpEb5doIMI5S+U3LkBMsC4mTN5Fk3mfCXXUTRfAa8F6p2
9mfW64M5L+rrVGVymyiNGWh6o5NH299mRcJvEqvpLnLLIiB4p7+3AUaDXmtuaLjng0XoS9iac0fB
0d2kWRWBqjvxjFVAlJt5SFWvhH4N2HfMFJYf1Gd+XJ3WWaOgyIqF/X+sIr2aRa0tHhUbM2eU5BCN
e34Sy3jDgZjtpD4a950p5gtzjJ2rjvUK2PkaGKc1QkCvBY/cwegfVkZsSNTz86CChMUZqHKZTEng
IMYCas6Klzh6us2IcjrXiKTAZVV1hyxFuWmO2c2sKXUAoTBuHDtZgzmvlONk1rAbAnv2NGKwVGZA
FKqJaqOmacQaWNukdrVbfTn19BdXsdtPU+g2tvaEcKnyhK1QtfSobr736TLua/gQoiKVprmEnFRa
v4S11n0K9CpIh84JFYeOAG8MDzsvb6L4GeizvZQZXR+MkTadXHNpQPHnof2QKiNzDdZS8wfXkRr2
lxyLQS7bGaxHmzkm3G7aGJ3Qr1zUDOaUXFCoteNdLLo+HCu22OCkMXED5Om9PjTxvrWWYt8utXjP
Kp2iUC/rq3JJ6ssIOuvOEqp10JORU2PS845DjYbF00azTjaVNGsy9vRxw/5vGjbAOtZXE+tO+Y8s
9zzbekZb5VTroZ3H9dlsGWl5Ylnc2SOqMwpSVL09h2EX0qs8Ct2KmqC1BpbWsYXvtc2AdOq61+5M
Kk/6o8EOtFmQYGvDVotYdR5tpvJbXbKSbunlbeQqzwSiZCh0WbIhXfdUVNQf67Lae5OY2w1Pxr0N
CBcQ8BiFKpNLuryKD6+6stv00hhLNUxVkMK0nEDaVNkf6CQwSmi2oGM1XiopAf0rPd9WY1d7qdld
u2Y1BGudpoE1DkTgDM5xLamYGzfOL1LHtvymt5ZA6TsbW099cgb9CEoU1rlR7tY+27XJFKQ2KGDV
dsaJ5JLrsgSvZrXXY54UgDB5pX1jAdvLgvLvmWPt+MqYwEzZ4h7ZcwoVIjZDtrG/gBodrW7diqG0
90KpL3thPTigruQwzS1ST3Lkel+YQZe4i9pY95ZIa3cGM6ZoGOLAMdJQTPn9oGSvbaJSnSGIsL+M
eWmy10VyGXUgWLjTjsjRthc3mrp36oXtYzzqeg/J0A5IKjERrswwMmRPqadcn8lUSHhuMZzKRtPs
hzpJ7qVVnYy1H3xW42a+ZsQp9Ul1E83Yv6oYYtXlk/dmZq3II11SeGljytBsAP0aTjhkrdjYdN35
6SMyVR6pcF4KUzI341QJUe9GuLTOZhJNn2ZktcJpxfjdjMaLsjWPdTW9OJqsg9hdnly4wQQdFak6
NvbSXZnyTbZgs0SLpaOpmVuYsvEXROI9mrwRrk5ShEOPPcuYavvdLRG27Bk3EEG+xoH8q/qG1QP9
vRWnTLvGWQYkwgxBMpkL3Kp7TKtl5WY3Y/dxcMVjbeSsmaBpGjbwNJejqtUPip0fnaWIfagrl+3N
lvq0WFP9mjjxRFVWakfU7Dy9xE3BsxCF+tKuBJNhhVJxiZZ0o0fg/j3GgKXLv3VuM1+DNaAlQzL4
sxWLi9kYtZ3hGsvzxNP/HhEtDtKGub0r9asBnxUy2KR6vWk3qNRSB7ms8RQ1yQsFNtawuEvkbauo
Gh41TABdaSezP5WAzgdGCqiF7fDaQzFemBj8+tF0NlGqg1y1w00KiMEx5zxQuwKPKKDpueRetxH+
Y2sZdubUdO9lq6+7Wo/3ON+OJn3LTtOT/JSCl8z19JRW2YMa1U9ZFR/Kupu3LpzxkbzmIWAePQbO
UC1PvHkaKMckA6Xozw6eulcummyoBk9dhH6sdGyMScZdahegcR4IRHKJg5xbsm8wO/YmmLZt6MGS
u2KXKZO4bBy7ukTopspPhv7NrtV4r3RW9bkKrg9Ld6yTzRPJx0SlbYCxEz8bFZN55FBf5tOwfki7
S1uCsRnnIVJaEA9ulFw4Ziqfx5IUinJgkVNRGtX3IuWBaNkZqpn4xM0QHxZ71j8hAeaLKonyXUm3
CEhJirdBPOKun5PMFyyOOXXIk7ykI/ZSwciIVSPOvY71nZf2GNHsqLIwn0d9peZIWAS7jfrOSY8F
vpbcZzu5+lmsNtM2s5ia4XbOWg2OJHXdx7noxIPNOl/pNVW9HCulGHcuSqPcZg3zIORzVV7rplu+
cuHE+cGuDPs2tuPZgj0UWOsiktsGa8LEcU5UOUQAXJfEkmk3Kix/5ZfFPBNVJNUpEG7ZYCmwlNfK
YuHujKViod+KRUaak1Fcy7xInnt66t04jutHt07NZeZm6RDQsTvfRrnW6jZNloUhQwolO6r2tc5F
23lTOjAfGzErUA9r5j08mCv8qlw1QDXkP2q1pBHMC9rmpMPd3WcKgxejq/NLnAvdnlkNLBluqmMT
6cpxzdhH0yayibC/teW80aLECmpV6Vrec1u/pei0ZnacuPJJwFIfclPt9rIUy1Yn+xpQp3eMY21U
xY0xOGXgNBN2h74yjkpra5eUqHAJktgEYBZYmQn3JIZ9t7svKXCDRDtP9di9V1/XEIyZP9WjFXRD
n/urriMu9BLBXixPpk7/181N/ygTR9mIJT07qSbnJqXzpcUxEEsmDPSbMp8/U6uRN7mLnRdJMao/
Uq2mmujg66nmScuI1eao6aa8EEk+X4imFQQNmfjsomo+GvqqbLhGslBYDuDyuhpBTwTNY5ov7Hfk
/L9CiL4TWid3sL0rlI7stF2mmiN+VsbwcNpvqlkyZElox1aRT74zMtNrsGZ4Wm7dqdj5vXpscABO
TF8aQ4/v4XzEPotX/Y4IlzHsGph4bRp7f8w1xKPExLFAOYRfuV5CyDmDZo33oWW8cCYVGOc1/GZ0
5fQPPK7vR0MtgqRiLWkfw7ZTm1eUPFa815BYeWgwUDV0Xd+zHJhBgrX0fsT6g+tWE/PiYcDV3jmG
5k2Xs09CDC1DTIUmnX3bM31Ffs3M19nQmJHCjwYESTgBXbjWpewYujVJ4r6xie48FYvmS7dN4CP1
CGWW3cobkleo0i2k72QdTsW6SPBei+KBsJ+AHUApfbmLwCq16ApeY/L55JPtkKiXcdpeITinjEMB
stKuo+S3HOPOPAt6eSE/R9obr5wzIs7HRON27OR2GQvDU7Gx+L0K6QQ7rYUxlkT+E1mnutILAErX
Pk2Z9uC6o+1XQFfXE2/fM+zHp3E2rZQxrZ0m1etRlMnGtgH/mAsx+qRj8bSGHOluHOMwBeGkYXAU
JiX2cmWRkVmlaxLMWDWbs32j06bVY3ey8FqVy97Mmc3l6Xiknii8Np4I5Z121gyZFgtgPa1xd+2c
8c8MGlFTnNfWz+aR/U7Sr0esn2ZDmGhk1hwftf3Jg4BVT8VcfBTCGbfmar1TD7dXjSF5O1cGLfgv
+sMY43duM/Wa5S3Orq+cZi9llHlOXTW0u3rHUQ/95RigNxigKIhQcUolj7i8RKedcpDAbQrh62fz
goJ33lguJ5KN5rX+ng3FeesSJWRRmvc9LSAXiJVuJ1e6CDiQuSst8gX75b6TWej6HG4HRtADv3lc
BsAJRWhr7JSBUCwo+A1EfPZJnVIQyJdkUGxJldKLg2FPzS2hjcoVR/Oyk+3Q0uE2vQeUJHgYTNBc
JahwT6++xc1348ALHRTh5Ezqc5PiV9L+MXndF9NY3s7QVkOsCroknhFuz0R2WE3Dt3BHeNRHksQu
AZ6As25rO4nC3euqxjdLXQofrYM7vaxm1HqMBHWtlozgVvt5dJdsN7Gb6LSCMN/O+TgECkuiTtZs
lxsyZ9lWSqPGKCHv+L+zNeK+KqC9o2TxWeGRnWZ1jinc0jLQnXklRaU3dmQa3Q1rpwXq7J4TCypx
NLHQ+TDOzI11nG209clFI4sj7NSVyOp8I7s43uaRdpUVzVEBbvMNDa+cM1ccjAxn9p0K3rVIp/+m
Y5ZDaCg6cLAi3c2mtL3RjparNKpSfKAlZeE0eBKgkyebOoY8tY9TeR7+w9l2LeBMWWT2oV9t/b5P
aBvykTW/vayRhpazhTqrGG23JQPlVBm2TKn6bQuVdV1aZJ6kZj96qTZcwRp/UyZFDbs8UjxQtO5o
8L4HtllcVEbyDQ6+89VZhFEtKEfapT8xdFvvOseuLztSH2u9e54tt9lk2H0Zu7HUZe6YfsYm2+Mj
neoj4qEhVjgxnCK3M49QX03nB5ZdvgrJKW4lc70BexnDMivGrZEnx8g0jXBwxJ2Ih5HOw91ZmZmH
a+aqGzWuYj6O5sG0+XrNVmO3KL+1GZDmJPQlbJkVCBsLXcOigdCAStnZSyZBbrNiH3VJ92CPxve1
XTN4BrSH0uxhMUf3XWNjMqWcVvqmzYW3rBmOdxy/+MVzHhFuXO9q02UeJuWdMc/tS2qWF5Yulxes
W9khyvT4QtNTJ8BfSLJt1b7UWqbTuIkWtXUxrtg0Mb62c5VtVlrMpzQ3xkOJC2JTYVW8y1s8dKIF
0Y4VFUrGEDr+DPOK5AAkbhflDxHeM+jTOKnwD5qD5uuWcUVvUZDEwJRwZAU2bqWdFZnXBKFS78zb
WtVvYqXf8GS8ABJ/bLvkUks542DnpN/VUMjQ9iNoXR/ieH+L5zLjEC3OJ9XoOVrWBZyrJ8y6QKhq
etKJv6CR48FaRyq22Vk5RusY4FII3WTEezIoJ3aZi3AYO4ayvY6dMt5aawqJlw+fFicw0Rz2HC7U
msHMfe+xMF4PXCd9x0tFY58TUIsRkcSQPNOqUOuX7FrK/jIvHK4Ak6sqVngjcK8+N6v+wLPwWaCk
bqLBxdWXKGbQWQMkFu0tBGohN5zjK3pnFodx7HppVxsn10gQArX4AfsFN0k+rAcns+6Mepm28bLc
aJB2RDxUUD0rmuOaZTktO4b0utHKA7Vbczbc5BUjx2h8lAOrBDodiEDTVyDuuXlyZPdJwAjOWRBM
RxkgHPIovlwjLKHQSauPHRI3UMMeXJvtuDuztGZ/iAsVKZACpsixqmhrBd4EKOQZlSrRtrqHJF5T
JnnriTbsXDqNqR9FlR4KvNSe2hmXWEtaL8nQMK1Fqf0Sa4TH1Pq+qgzN6yP9mtXsoCc5M8dMmPhy
GNH5cZE8xajvkol2NvvU24ov6btCJ3OcDbx66Yui+Iiq9XF1rXzDepGz4JNfmVJvAEJrULsMjlUK
bKVu1CDj6utGM9f5ys0Wy08omx5bYx38Whkj7q4lDowGudduM2dDKkp9QFnTPZz51qZusdQj8mIq
dPXDErf2AbJgQihL5EaFC+SpNL020xRhPZvzrWH2j2OWXzeME72RodjZny93ut68AAs/JMmASXFK
Vp+YzpyrGil7Uc9JGt2D09ttaJsj5p8ztl/r9NVFQZFUrI/ORCQEHR57ISIFhV6o7XaFtGLJZsqI
2RwLarS2Xs1tXnQwwDgGXSNQFqoFb85WbhJFy+VVYqt8iIlh5W/4MLtnJllli+QuYqJUF/uAi4gn
II5J7U3yTB+D1jDbYqsMjaIFC/Opaqs3KthPPCpk0Dit26NdiTKN9lOcDITLZtJOYHTmhs9RMVp3
K8RQuSdzisV80LR2fJwiLt/7zBrBTfQ86i2vsoxo2KCTyw7FwV251ZifW8ybVaAv6A/5qxTwn4Ut
nRO4/pQhFg1CM3Sb5tpSGqhxlr4urw7Oqs+/Tor6SZDX1814i7LO86wK3NPaWsBHzeMlczv2FCXV
4v/1S2jnwLx/l4T0JaYvzvURJy+Um1RNVdtRVKcaVx1DLn8B4CPIp5ItW/lKS75Q7Ndvbd8sFjO9
SC+OqzYU9ZYAl/nmr3+cnwVMfYn1Y9kDtzSzp21UVdRfbsPBJqa3whqfVmP5RfLeTxLF7C/xXgol
ReYgw2+b0iwoH6PoUWdYI708NnHr1mnGPa41sOd//Uv97Cr5EvgVJ42dgaKuW4xvDC+UfA0Gs9Xv
/qPv/nWpnqYaE/Jsu27LobECWh5zp6qV/EXi108uwa/b9KgG1FhPLd6rEYEM5lTFXcSw07ajXyW2
/+Tt+bpkNW/dSnUAS7aV5hZsM8OWolMTpskvkqp/ck19XbKqlFqJoQn3YtLcJPqwy8w6WCjHJuVX
Oz5/ckFZXx4DiCg5iV3FSqKb8dZEaILaSXk09E0j2+o/u4is87v3p0cN+PIAB8Ga6DazmEEsQgl1
VIHdX19EP/sNvjwFZtI6RK2mK8XZWeoWXbVdiK7YQkwsgWi1iLCRpg7/sxf7cpNn8JJS9Hwg3SjY
aahifRnISrhY4lhunLooGV2N8T/z8P7rbf5f8Ud1/c9HWfeP/+bPb8zcWhkn/Zc//uO+Kvjff5//
zf/9Oz/+i39sP6rTS/HRff1LP/wbvu+/Xjd46V9++EOI+NwvN8NHu9x+MADu//j+/ITnv/n/+8W/
ffzxXe6X+uP33wgPK/vzd+PRV/72ry/t33//TfDh/defv/2/vnb++X//zX+pP/72+NG+f3z9Nx8v
Xf/7b4qu/x0Tgm65DvSbqmvnbVzTxz+/JP5ugLSTt6QTmee456jpsmr75PffNPvv8KQ68b1kPbuO
bvLhddXwx5fMvztQweylMTTX5juK3/7PT/fDx/M/H9ffyqG4riTk3++/GedL7n8OJEcTuma4gP1n
uou5ifblkoSHBcvo9FfhjYEAbPYbXw3FAbtZmN6VAV7n3eib+86XoRuaHuOqykt2rZ8+67fx3bDX
d6UP0nbR/eIWMewfHyR//GSuioFO12A7XdX8cn6odmI51ty9gelv4FkCtWm/i8m8Lar4m5bPuxLq
ZpBPbmUeLFTQHneSmmZ3eQUe68xn//q+yrJw0T5V+Z45f8yhwyQr/Kx4jes7qrm7mvBDP6lRbdj7
+a0iKCNLtcoTxfRkGziuzSrxF3sIK136ivOArzvQKUDLxPRQEg9umb/Dbz8ZS/tQiUPSHeKIYAZq
NSFP2MM2S/p9GozNao+BLKLjXH8HLWoIExR3Vnt1hlSr6RVIzSuqO6u6t917k1p4JRChr7dK9d1Z
HpyOiUOFAXvFp9i+l2xrbGfQiHylndLuiLkCuu6KF6epTnNa+1Pcb7M2Q+SH2KxgMMisGM59wNlh
n/Lcj2FrsVypujy0Bnlmoww04ZyQSvZLngCKUlQqNqokc8ul2MbDs3BgEKzPxiqxMzQ09uouoW5h
mkT4je7Ao+XjlRuXCG86ZsYK50RBCm7iU5vSvM3XVVT7VQcYN5eX/SJvJ+cjLu+SiMUhcxnOlfYu
C0C7+kYRL0YjgtqgtFa/ZekhnrXbVnfC3FG81grXhm5V3rIkZWeXKetsYRwi+xJYwscbQHizsq0L
7SgHojtyeO12+STfYYQOWuVzPX4WOfa07gTauDHcG6CoXSufbM7BpK23E0NsamVPsNdwOQt0ZU8E
eLLV1Q+VeVuS7hYSPgx7/OjzDAJ1ReYh2CTtWfL9kCB+tSo2GPOzn55q1im6D5qQR5sFuLXmnqKK
SEMaHW9cSXnMlkNJBY1dzstwdZWFcUQwumncdbeYl5YB+GM52knHlq4QWCDn71pxAYBEhlezUVtc
YjjuWrxsczqek6KK13P0Dbjee7a0YRXzGovmPsMhXkH5XlDSXozFdKGQAmW4+WGcwCu+qy4+aZn4
Sb8SlaVcNq58QGZlSn+fl+95u3iL2l5QMnxb7SHA0b5vsRfNMc2nbvV+0RPB5WjXMFyeFJexvJ7r
kymuiBnbdpblTZKArzK+IUE/rCYdwa0JMnuX8kZVbhyq2YtFIpBTHerzoJoJ+1T1RyHF7uwBY/B2
yFLHbwRq6VyEZgtGr7bhWsUeuxhwN7zPEudvavkTH3in9d8hf3xyDn2bZ8I8WZ9OYd67LGfrphfT
yX3DOasJ8mgaiItRtu8UK6SP2GlQRasmrtTcwjGDxWbCzF3YIfXepjcvR6UnhHLcEWF2SfIw5+an
ypU31co7r92f3ZKbaShu3SHZ0fyHgFpQGsNtHrv72f1kuvvJ0i2L+53F52501S+qZ5ixpyVIDfF9
pj0WjNzt6WKYwK+QnoflejHnrV6t17rT+nkybCaVxUAs3nSjmY9TcAWf0zFJr9KMYMAvk9RIVRk7
3JhikbdpNDJou2FfQ82ToufnEB8gPL5if58ihLq8ulaUs9Ptm1ji234h6i0qgMsjqJ0EhXBubgdj
b1psdNTXPZvgkS6So0VWaV6i2BbaGEwkn5aF9ovo4R/zm//fB/6XgoVOZzXHuX9L92Jj7DCWb8yN
vku3fzqf/3UC/vnE+7H2Or/K+WTlbLUMRvDG171bRau0USe1N7O8LmtgmeR8ycCLkxmb/CqU/cdy
/p+v5Qgct8JRHY1j/sdqcmaSz0hqfT1vR+7Jh+1WVsml2i9q1R/3YvzrVRzWiLrCZkT3dddeAolY
qrb1kjuveX7FQt0dmiEQiNgshKJN/eav30D937yD/C4WOwOhZGjmz1//U42cFkzYlFa8Cr2FDpi9
KCGmSMylN3t6cop4imSHcgmmBlOBo+9d5mjIqdu5ro4NM2Er19AziPLEVIrMxZgWMWWAxcT4gLVq
yG6H9nY1q1/82IZ2Lhh+LHUolkzdYF8U9lp+9B9/7jxp8tbW1ReyP3dZCtViEzWMRja9D9Jl1JVu
DTfesf/jArln4U4sMVzcdOqzTibyyPSWjJxwqSffWh4Vtm32xWttEFzQkNzznUwAR3tykSI6tdrS
tyM0PZfVzdlCHnGeiyurecvVBn5i3sQsC17248h9K4hCn2+xaPFsPy3RwTLNixpyhfyo7j6t2oeS
GX2RLgcJWL8O+WbUrI026BuBFYtdD16NjmgMysaUmQ8CSYCYE5JC48vlQQOOtTCeuyIlUq4OCGG6
IG03GLK3csq2jOsJecD/WZxFjJ1gHKslT2tVsdzmIVWTvYivCbTa1Pa0Jddty7oyAJVia9v7BMpJ
FUS7dYS6Nc173Xd4xGfpJ42zj8fdqhGowpMjBkKPVwBs4zVFGGjG8m3urvX5xoAKYpHHXrPf427e
u1LxzFbbshnRy9dvInOOrfpGAMQmArqJlGvMfpi6Sq/RLtMBlH7MXc+Rza6eBIr29nvvvPere1jW
ozFfL5kIlypi6EhsB0RSygaJPnqrCgxFeRmY0eJPVhkMLQtr2DtgZ8Jja4lH2G+CpS4fvoFe+ZaB
0IYRqVeTLQiqz8TdyzSCRCcBRR5fNfFtrUJ3A2Xwa2NsU7pxP4IpV+64sWf1NCTx94FEDcrFedOT
n9Qkn5L5mF63m3l29iof0krvx0YWyQAoI5a2VuJbNiTtCCo/VIvylAPsm5YkFUDili/DxPkYHXu7
1ntSWA6Q1JupHLzUPijEpxml7qm9G0gpgnY2Id1bLx6upHE9pjpiWBTO1Elq7W5GhEdpO5uuLtCJ
P1LnW1sqjG0/U1dsIQb9sV5frbLYSZcxfhITRXcYuNTy4d3FhlavPb5psc2i15jLgOPFKHZz2XMo
KduFT14HdEzwcHY9WKGWtfDPcGdcC3eFDm0AOHyGnkq/dxkRnKG5AkwC/iu2pU/b7WFuCvGKXYPo
XjGU/B6P8uIcStYtnM3qcBjKC5wIHkYyJqa9J2qE29a9mJl+x+MnqTZ35YynZgUCNcuGUrLbtZ1K
XfVB6lroFt9ipzl1wvVIj+LWE55K9pXVpMEUp88kXo+eSsiL0Zvf2Fw1hsVQ75jA+446B9AV+saq
revEIRGYuNwHZel8rolXpIo7fRk2hnqtyxY+3D1Qk3sxiYfmQp6CItCB5PcG1bZTl71STSGM5zOJ
TznL2QXB4tJi6qtG92XWvaU1rrC/fm5/mT3+cU4Yuqq5OJcs01HVL8+/XskXBuvdaxcuoRHAGL9D
cftkHoX1tv7VxpB/97Tl1cQfhyxn7deBmUoWLKG43StYebsvN5A7L/+bsfNabhxLm+0TIQLe3MLQ
U6S8uUGIlATvPZ7+X5iZOFOjVpRO9F13R7FIgnt/JnMly4lD4Zbr8Jcr/X9HWv95Y7wv2mVFoWX+
9sYSCQaapDeXjPQNQwN4lli/fXY/3LGKinsDfYKliTzT/3t3KGNd5U3cXAZHdGa3ceITwl/WwNFe
ddkmuqEXsU/lSZjc8fz3703+ZyOs6pCrVUVVTFGztG8tutJIstRbwReeMzb8+4DDCT4Sj1QcuvFC
/qTtqkfoByYgz4HzDoGL7s7ssHT5E/rWcwIo3OjZHk+JfoaTcG+GNBcs/AXc+EJv2b2kcLlVZ+jB
v9R0DDT+eeuqmiSJksZjp8vit/gxBJ+1r0/VxWKn0dRQ1CPtOMzDV1Zas4MT4D2A9sMZ5qNuDd/j
MnrU4/ag64YHPn2dxM12sFTpCBPnKZd730sk9Rxk6rWbNq1xHs1wmysWMPiiXpvJ9Kj0MnN100H7
4GSWdUJHvNVbxcsgFqcCHkDr2lZvnfYyhP02qZFOcYVHer1qwilwgHPvzQbNl/DQIiOoFzT7PK6H
/KPCpoDGmg9Y4aNVdl3BOoKoIr+6CxoKnKDbZbwPOeL2lfQtcze0jfV+LnD9JoZrxe8RFOki3Stt
cEpZxArqZ9e9DotXCJuVosxbeQju5pxDjXn/ykzay+hX2wANkKZX+4wzso81rgP2tDCpppDMg+lQ
KOm2UucrGtM9YEnDyTJOPOArgI8DB0b5vsgiR2WHGDELMcpnAQ8IOmPDzv3qU6Aj0TlU5brZmm22
Ffps3fqmq5sCstbSm0t2QHLgySBRRPDFnXadw+wI9A1qNMspjZ8BjZHIRCCSurfeX+XDITKpgZD2
9ahSaqYAWTHukiGmFnit1dQRjd6WaH7lEcsbOF1Yh+0tWcGrGAQXKGk2ETlqLxaAqeCS+vnQW9a5
jpHQSQ/pbDkxqlUL3ktafYwASyMU4lPSrvtCO+AMQuqAvJKDX/QPs74x08Ix5WesAPeIRmxZvQey
uumZrCOnXMuoCYT8eWgyVwJj5GfJhlADuwkvbQTRf4KVmzwGNS1xfu3GF+xce2mCJ14nvaeq/Slr
RWM1TAaX3nCHZZoF9AgQvQKI4mDzHSl5ASh+5VV9GqbpyBGCPKRe+azaTeED0ikS0MQRUDYLgIHM
hEFEMQhfgvIY+vldikuFTdBhwOcGWJgQC0hHCj4gpgZca04pFeeYCkmt0h0uClbp4b7XhztfgT5T
TmutD1ahHzsKxa3aWVC/D1Vy8uUPIb/41d7AOi8mIjvaD0i9Q7wz0J1V02nAgTBeQ993glRxigkY
RCghQIRtGSpPGlKhXuwBwOHLl2VI5z6XG2OSmxZktoW8UE1XFtWIalxaEgCr0HLTdnTSorRDbsxo
eF9AJZhJQ3YcmlXf4AigiabVhTGBYT1mbx8NBYMs/j0L/9swF+5GvjhdbVUwJqQMgH+913NqGvSV
T52WHPTWWHXjK9IW6DuRdmUnifX3Rm5p7wi9Awe00Wtu92rgJ4Q2WcKEYx3D6VaFajIGz0X8aCUp
ijFjrWPBBf2roynu+ufSAE5JV58J0ZGt+ynE16oH/W3g1xtLeKoyEW2beUBbfYhDhlziGJ9BhXvh
/D5p2YOk90gigzpkwiM8CFn0is+ZGWslPuMqb91CipTbqlcFF49ea2dhsjWk+Hmo9ds6jlyFmlSf
y1emHFuMHMeqUg8Z1+lg9p9mEr9GCebaCjyXy+YXV0uJbiwSuAOtFJk2lbQlR/ZE/MESJiIjiFKN
9vaXu+mn093kUqTzNDSqim/34tQrlVC2Ffdi7+Zn7TR5oVOtu3W88l185p0LoTR5Bf/sRs/18bde
/oeLn8m5hMVIV7hevne+3SBK0xhUF1FBuy4tJK3ul66Rafo/mkb+ZMmSRVpD2fyeexsXVFKC0V2i
Lx44qJoe4HP2NFHrIjiLN8iynGHXxuvfQgL/NYf41q0yMjD543VRAT/wbXZgqVUiG+N4QY/gMqR2
umHTbmYQg7aEXtfFeIKko7Znj0i2DTwXx3gx7wZGOLcQ/BztkVx0iznmL4XQDx+HKcnQCUTWgxbF
3f/WQTyOXZ5Pw8Xo9yIKvXSt+r/E5f1Upi77kmUXYSwl17dHKgipB3weKURhD+UqWxcvs4MkzAaG
fvfbp/zPB0iVZL5eakZEQ/L3UUYTzmzjy/oyo0mOpL0kvv3998Ef9tNLKPx7mdqNSdD3eZNs5oQ7
qvp7p+zIcLLVGMCBcNHTT7hgTPzwOjesWbQRaUlKwQa5Dv+erhyb4D7PGwcjI7jZilU2UlRO+rJK
aUaUo6KIoPw+RDk4xLV4n3X7YDBc31DPY2/cagCYSAl2yD2wSzXfwlJcx765obeOo4PQ+tCv4OAY
1Mryay9XR91PHrN0L+U7iKi2VdS2REoHG8qDZrRMIcmIEdPPpPSPoqBsq7K5RRO6SvH+F73iic2T
wV2g4LUqywNpQBJ/F4LZw+ljrWsHmeE1fPuMSav6JaaUbw3D8uxM6+SJfrMOTI1mfvay4cuHqIA3
f2PQN/cRz34B+HkX14oDCL6ZUxjR3LLToWSUbjKwD7QJKcGHD5mz+JxJ4Bpwt6Qx7P/meTIwKOTi
QtleMRVi2BGuF1syjhVingxSngRMmgA+uLmG9DoGPSEywu04k9ZSd+yFCKlaGO/1ITPe0+QigyuK
hMwDq7hrTWaT6ewIVrrCNt60A8q0AY1OuDaURyO8U/LbQL4PLHxXxq3AQoRBmo0ChMVR7JrtW9LT
FxJGgVLXVRd2GNPXeThU8MEaRh6cnWl5JrggQQTUsphTgaXDQEfFtW0M4WnysaVHqSNX2VZhy5G8
ANR3Wp6PHPiBeaPmJvVM4IgWQsQxuSmacgW7ymubYTsVIM3FfNUOBDvz4E/Spx/U/C1MV61PsCVq
6aGefU/rS7wah54rPNDqjeD3R4l5ssb8Loa6l4C2z8aaM+Zp9gMkdhJ2kIh1ydZCtVzeNxjyIAWC
GfKP5kKc159FCRM7RULQv9UhiTzDNsAgXAkAON6m3ASyed+0kzOPAcSGxLVUEUKu7HVz5zYxzwe/
kAloayuRWgU2PpSWyaJiV0m9VnRhI6vtmvgr3KvX2RhW8cgu5i0vw61oAf1X7LK6FqbpxMGqTfEn
tq1XjCU2TdFDbbfWKNXhQTmAw5wsOZuxyGRJYKaWU90fg+EV/4udGvC7u2uL+FfKnuv6olYq/4JR
HBp4KjF+Jc8C343SbntttgmK2kg4Q6P0gnmKJRz6OdxTvDc+FaeUuZNhUfqC6hVGQmrF4OqTTMLP
gwBgQsoFxjOm2wBlE1SeHHZ/VYAGLdhFbPqEXt125rsPo3Ao7jFtYfKi+QuhveCmJqbJEw0gxs2y
F5NsX3+qGoC5HClGpqzKchNakz3LSHxRPCbK3lDeZuOjE/ydxDBLVjkFjM5G1bE2BBw4Yzceqrnk
O7A+KwEkkKqdl9+ZpJWreZy2oWCdVX3DZ1jO4Q7TFasIJOH9rTp1NCWRO0hMjqrOFYfGKXGLGsWL
1FxqYViH2TaoWwB3pjO277KVrDlfDmZ5lOkruiFaY6F1Cp6+iFZk2U0KE1LxuVplmGERzHp5wCA1
2g7CwyDfmNVuGPDCmMCA6+YmTbk7qpc52QQSe+sZyWuRbrTFaG0sPoDXKSvsvDM2VcyitWx4iORD
FpQUkMGDqg1MPC3016CdycHo2CS2sH1CAAcCQmgLCIX40OjPsULpCvi2E6GaDGcx/4qsfQfxiSce
pwD7Wv4UDbRrFt7qU+P2eCqS/CSDUI0QgA59j8nwvReYkETzTYYmNiksx4xV1wjRGYQYUgcMzZo3
mvdlQO66CkiTtrHHvNnqMk99wr5yIxkTpSQaeNBPYUc8mUiyT5q56A+2MiyfWf8qMDsJxblZPs3j
mN/keQ4ypd10xNK2EYWNAA9NBvujvJfFazKJK/boZs/6DTcjLA9bZfUYygrpL4/j4tBR0XNXtBGa
aqskttV0LXSWkI4JR6PlNlgLWK1XDSn01wv7MGfOgaZrk52YPKj0MYM8OGq0yZpTLj1XKHMrrkk9
TN0kxIy7nMNe6F/AMdgmo2mTxwiCHCJNTlwJNqXI0j58rmIikfh9CohZASTYybL2Fo4tP6OkeS98
ww0B7OgAjUNUdtUDAW74lgFnWXdK/NbgpoJ5afeVggC5Q+98n+NeN8FKx9KpwIk9F+lyXK/jGsez
ulfJjGi5qwWGh930PBoPKdwY4YPttwfzCZ03huPCtxsF3CLjydJgyEs/zDwsDRr44s8S9X/Z8V+Z
Jif+Xd6cSR9x9GDeKsNNyDMp9TqblY/FhwuYuGpizwhwBS5TSkxsCG5BgtmEk9mFwbzZ2mt1sk66
15ooJE3KwSucxNj3LEidRXpf+9eBVtvg/NHSwkVpBE/orIBAr8eT4F+k7qvhEA30mtYS+zMt5tws
dAbeNe8+AVaj1N2avC0c0bpmV+2dOj30Yb82uhsdElTHD17Pc3zJg5sIJtveFu84mXK6uY2r/Maa
yW/jOLFM4MVnaEsC44UoJJmEGwTQyW5SS1v387WgPIEPsg0iC8kb8DLzZM4vM7aiaXELygeNKb3E
4GsR44M5cir9PhbnnZ+wF/UJ086tQ2JeEnp+rKST+T6lN3VwY4wvCopbBE+2DpC0ZkTuS0A+GIPp
kh3EnMXFS9cQ0TxxN5rXOqkouC3mezMjWY7MRSFJRhuiVtqv2W25n+cctTqDHFljQKB9jLO1blNz
JdW5YxgrYnrG4asA+JOzE6gNBhegPSgEPZOKDkC4PdY409tNRJUTYGNFgz+ex6bYFBBw1c4bfGtd
UiQIeFrisXTSjpfC6snSgxAzW6H/FqQ3EnGwGm3B7dpl+KrG9S6gy54xjM4ZSMBJsmXs2RXhXeWX
hXOhhBwZP2bNA7KYhogtuicnUO5zTnLUB8tQpZd6XLInFc2Kou4GEcDIkGyKdqewTRomlQlUyjWS
OXoh7IKisi1RcAQi94p4XMMu2GXyMpIbDnNUoCjS3L4OtrBXrJIYuvRSM2hB4r8O2ycNqYgC4GuR
W0fCqaB5Kc1nApDWA/kCHTFMkYAsaThC5nYBpNlCcRqMVw0DpNVdJw3qrcU+Bro4hRigGh7XLahp
Aj5OtXInEyPjT1iS0SawU5cu1tg5Zs5tUmIhI9OxMT5j9tk9mVoDUoq+jly/gpMQqevBbN4awHFj
BzN8St0qENkNHMwUFEInberBuosqDDRq3AORrk948Si9sUHh0u7ZkAnsa3LhQ5NVfuPt6zyY7jgd
BUtkPN3sguwuN1/EaJ/pKHxhh6jtszjfTGWOszJxKm6VeSxdVphuMl+l+kNB717g60D9wbV0Z4Cv
0QIiIzKAQ/6K0QrZXqMtlOgS6sShGeYRplzgdzqKx46rPpCfcyV3k5QAMIykY8vuZySssIMtxxkA
mxGHlH6cpMRNi/uBpKxcz9kk6sdCvwhMD1oZ+RTS/o5dLZua3ZAT86fcZAt9gelQ2nIvmothFTUE
JLRailEk5BsLSF+T1ndLClwmV66RZYBTKQ3Mkd/iV+GPPCHXRDtk9W0UXeFwOkRSHUjptg2xOTSs
NgX5iQEQ5uQ11JIVtvVdFua3kQhGeIidMMJlSsNi4AOAU+pQQS0Yfeg++sZiPashnAEALjcklfau
gYZqUtmBpW/hTHpPwRbqWUuvjQXIT7kVh13R3ohcaIhu1jhiViO2GjOOsXelTmNei5AhVjGw8dTf
RI2jkriQsKYeFd/AlwNdomroRE8dh41Ka04KwW0lnkegNvNHwHsi19NL+nBlGTi2e0Cj05s2MCSx
kGABxiME7AByHQPS1S8ATm7SlvlND3ytu4unrwEDWUrQoZm+5JgJWMPbeEMPXfopi3fNELhtrtiJ
/M46HlMXSL4IwHirb0SGrWl/GcZrrH7A2MXR6JlN5IXTMYxBDMc7osQIsfqSKrycsAJiZWK4wA+M
3jGsUA7dzRLfL4Y13W+2oYU3xHgxemQ/Ojm6B02+t4KHUeJGpPQMKoWmjW+CvDqr4NKPb6qhOosF
aa+8v7xD2TzpLjNImga7K0YWqgNTNJbONeah7HMBGKndvIFw7+eUguPoJlDJfRjDVgqnWIeiCYyo
qddW4R98qJKlgAJY4BYxvS677fQPqLwcAhGmLOoY6zm2ZFqKN7M8NWbN7xv2SqRuqrHc9Oj9gbp6
QpWsxKZwJRDTSorekVJUoVDwxXutPs1gy3RK44h0GnyC48ooYVjkq6DrHE0hi0UgL5t1Zysefeqw
bubUBeZwMy9w+XSxzmAQ7kePPvQgGIvg7X0UbpijODNYpZITuKlhkklfRk3vWj0OOY327PaJTkHy
0nGT1F3plVx02Ts0Bldja8h0LyrRHsgJoioDtNtDm7wZM9XaJB9S/DrMHxdfI0tnkBl8wlJ2X9Yw
+8YjAEgIMNAVlN6N6drzADB+ntDSUn8HvCVyMycrgjnBbFo5D9nGoI+IsD8zykTZ+IW/97FVv0qe
gGRpo2fQFMKbwqdUtSBngJOXIGDMY0u9W+s30exYkgxp7R2ahx2KXE/zWQNjyH1YY7fBhk7EIZUd
y52e8EWajBSPS/diKc8jd+WQ3UYg/DJ2q1EM3xVpeQ/7b3jPLH0NN1WJHhOTLXsjoS+4S/PUVpme
1Mvj8jgSYipQk2cCNkmQUGk3ruAqkHqi8ttnYSvesxN1DVjqHV2bwC9YY5+bZT4gVGD+Mojx/kvr
5wMOKuwnhSfm7DIj0ybtZtdOFnwTwzblVxMfZstCn0bAbicd2V7qCiCRSjVA533yKU0U/FSWzsai
vqrabq6p9fXbWAYYgOpL9QmifuN31AafuXYljsAda38dEEDlZ7knhR3fJGN0rjdL30jDJhsIHqbX
zjpAoFYLJZ9nJ/R3VvGIL9ygryt9vrn6UwExI3LmYlg9q5J0KnUczs2b4L9F6BW7NuLGGjhEUScN
H5l6UBR6Hv29QfJaU6MpQNJZibpdQOGZC4df5mPLMO9/p5yqhI5IZIJMPp36fQAn6rVWsA24QBrw
wF04oeuvSJ3ykvvfZsX/mtR+fylV1JgsYnpkZvxtdGlOs64PyfipBK7WOZKLGW/NTx3buWPs41W9
KXAQX62Uma5+9/e3yZrzh/f554svO94/NFNAzaQIvPjn2O6qBQyr9OtFvCP0+s7CxpXFz2U0Y8eP
t4n8USNIYTVGzqOyrvXEizqw8qXuFq1/DGQo66wkGV4duVbJNIgxySP3kfS7md9pjV2YxM13EB1r
Itb3ndU+arL12IFci6diM0qIQ6VW9ojIcUYTH17/Vok8Sxr8EsGpROsYpQQ1MeTRauGsIn1KxtdE
PRb1kxD6tOYfifhSh+9WfhcBshBrzoP4EKL4jIZmG0iQIAccfDnJm6kxcvWIoZMbk6Ox0JUwE9dq
zTXLOaGrq0iOL11zAy1lg/VsJ+I6DeZdW4SrLKu5DFo3L4ePuGPKHmgu/I+VNPsEpqAxETv9ZMYM
+KiFc4A+qgCZoVKARjYuPPrtHOzjKbo1+ydVh8dQriPkxkLIPc9DRvAfEs6rwJVWWeTrcOkadbIJ
ofpOpXiVpIbfJr09EQIlMpawv4NDfNOSGe4vvtl1C9ISMqkCdXf2qVYNPlGC3uJ1a+AxVKzCFlm5
99HbAmjViArDFun24Vqk0kXZ6alCtQm5xcJxNwHNRuG6atvHomG/r+HqDBhKcQNVSndnpuoqyN/a
6aKmOMrBUk7siWWHKTm1O5KcvCTxfFrN1ntMzRPU5Vbw+ZZl89QFt2Kmo9NNKAOZllazC0DQ04Gx
F/yNyYHZEli8iojfHaSIJvSVH4inipcmvrOij14V15RR1KJmapsdgA90Dt2zmAmORRRYCjayNZx4
WCtzdNvUxTVjrjIv4F9AEqXETK1hb85+Db8O2xJ/MFhuRnuS1lw5gH8RVWx+mWk2zapNaleZUH0l
+0jTPgJDPPDHp/6w781rjDM1UdC/xSlMY2FtqO9Ea9gkqjuNuG7YIvrNnTw/Kh3rvMBL0nJLwDj/
K7m4JpZKYz8yrLNExtJPMrd0ZcnbOQzu54HjVAQzgem9grEFg4Vh8SFC0aSfZQt4klTvGTO7TV7v
+gQ1MBPaHveDNGTLWOcQAp4KVZ4FNkJR+daGF0V8FYp1C2IacDQTy/4+rtiGigfy2e2GpFG405Eq
nsp223LFdUqM3Iks67bY9uPI8GvaRrJ8o78KWDhji2B1siqJG7IHnTGdvyvDh1nBE37B44ygC09s
+1xI91axFiVhIzCPFYaVRNHYN+tcGGubAQlEVOADuXmXIGtXUcBlQusYKJlHv3YTIjzCUCc5VdgO
smwngO2kf8vfGnYOCvP0FNO+kTYrIYKV61teLAAazoyVqarHSgMVrisPJB4CL4B4qI8rLS5ckI7E
3NBBwBJkqk0VJwrSU18zbC1a1Zt1Op1ETu5IcqXWnj60+q6GE72AOERODMLoLIjpch4/KkIAVsLa
LxOxsUhXFZOpYXzXkngFB5HfcLgKSvSUWUCWdcuYphq+FDGmxRL3pGzskfK4iNw3jWGCPrD2ScHs
rB096MFdwq8mYJs2C48q2Rw9AXRVYm6J1bnp8LKTteBmbOp7s3SqoCJJdrjHC+/WZAsMYAOnrl1Z
Qu+ZjHg6md5HvQrZciyw/GSSE5SWRzr0tpTmOxl7WrrwbwyOvWGBPbvsDdiMoIwvGe+kQIZp8rlx
5Q5OE7PEtH0ekxcxvRHlwjPbozQ9EcawkqWnGKL4mPensPyoUhmVJHpGlB4lTW3ML92Kkmuij65R
PYvlZZrv42DgHn8j8pT8jng3mQgNOMTGFIOJ1HiZdZDzBwFgAt+blAePgmpd+tw/FqbOHh8SZ3SK
28usH4F+P5CxcSQNywWxsJ2b+7J/bGjLh563h8owkje98BxaDyCL6Wl7e5lO6sGXCkxiyEljmsON
wr7Cwqwc1SeFEbMpEjhKjTZrJizD2DWSgaHNncGMmNhWN10qaOVkMAaxoIJO/nom7hswP4XvV9a9
CQI68WEN/Vjqb+IoczXjoay+TOtuBkwbMrXVLRwgEHKIBZz8W8IaVgkmf6kmBAxfRUB6QHmSpY//
/G7U8HMG3IFc1mcvQctO+CLS5iX2MdtIjehirqEkW3XFW5owcfXPiYIiadaep/p5IJPBBwODTOLQ
QMkZUqamsjqAEyPJZvhg33AimoYx4jpmCEJspFcG2KXZ37fx8juBICdH8Ak1PWACeCPPIPgHRlxT
I/wbnz0qKUF26sZCBzRGE8SHo+bXt30er8c0lXkxsK0qOMAS3lx7409MzUw+lBkxdo1TIhWhzNAW
Gcz40YyZ3egN+ovKLAsxEorgDYF1Hg0nOB4+VM3f9Yq0kTgTFKlExWF4xkQ8yEOQvcUZ57yFZjhU
CIAAGxDNs4ogc1zry41pBtWHpFFcBfkaC+5KyD7i/lLWxS1TqU3TG2stvWB5tbNl8FIIzxGgnZSa
11wudWYw5XiChvGLTFD6qdj8swj7Jlwfe6swsr74hBYCjHE1b9RtApTWk9Ek+r9p/3/YYyPc+qPe
XCSFf5R8ACaTsIrNCzRHzwDMb/tu5FB7OdnrtBEe/l5h/vhqFiZ43UAsgArv29a8TMS+HBPhMu3Q
77wxY3BSe3DDfX4Lv9n55cV++iD/fDH5f99aHf3nxax7aTWs+/1Vt5MHrg+3+cUF+C/74fei3VL4
HFHto8L4riI1dPDJpSl+1q606j/Irwo802296Dw90BpFJ8P9+1tTfmwT/nhFY6nk//jaIn61aixb
2PJgv9H1mW6kjLc0zS9SgtOorO8JagHxQmFsyo++f1OxTo6AQuabKLjPosceyYvaKDCVh+ESEgoa
AemutUPUn3P1q05uROFeKx5b/jer1TbqGG/FWtqURU+szLaWka/7djsEHz1bfKdSAVmCO1AESqZn
c3wXlWNCbEo5FUS6gVfMG/qz+tB2W4l+1oj2DZnbem/nFfpmWoyRkikl9P1s+Psu+QwqAFXajaJJ
Dstakk/tTGVGzdxCy0+C9igT051A32p0KOtBSEZRcupjEtrLd718moLK1szgUJqIJtuTVd8SYMom
QkSWdz8Sa9DFLkC5GxCJNjpKF5D3qtHIGk1RSjGQRo9Yt9uCwfMgxe940zYqd4WpnJVoeJYSa8Uq
ak80s+bGWeqO0gE9qzv1VKkZ9lRqA/hCnjppziAu4+B4k2acJZxpNZIvOQq2ETWVDAGYaZtcvOdz
dkT0sSqgocgsuKxgZtmqbeWA/MI3DavjRFEvDaZXh+lJwHtH+uauplNgZsQdUK196VADZQtrhjTl
Dactq6VI2ZKndmjG3JWUfKU1jBwScyMJiZdyboXbJumdqc42YgiGJ2EK16P7EIYTJJozDrt9PhuH
IuDQrtgSxTOnqLVrx1OZcfsXpvacpP4juvgjxOk94kcTGFI2Fm8+OxXm2wcjE0e2YoQJD6Hh6LSP
y3iAzC02LtDaE0Xf9U3PKYrJwUkAktACto3kGU332U8XQ4Ihq9yOyX1lnvvm4GchMySUHCph23aN
AhN2Wy6yw4GPH8iCg18cb1kLV7hl6ngWq5dMSE64FB96MzyavqjahYEJJX5gc6IFO8AkNpkNCPog
+bWoomtbNptV2Kn3ubhb5JiUs2Okn/qRii8Kha0qNszOcca1mD0apImnkFunmZ+U0N8WE3Ucs+2Q
SQdIdaCm2rZsZULqssdS7B6CyrgAACeSKN1KvIPI127GSvNIqtmn3RIOv539aT0YBG6054lB3vwi
81dkWb7RGfKTyQHTi9iwtEJdQuCCKAHSimnOM/mETeKxarNXYVq2u1m1DxI4vRJrjjgZzlFs7fiv
Z8DIWzbzOT7G6WiZoZtb3T3y35WMEnVKxaM4B09CR5Wl1pozDdUuWjwhHWLjmiVoOJxrxjdRzXy+
G407FIM7wwxuSHsn/SS5SSLxocKNRPaeIzJJGkPYfFayHxdkiCZkKKNqc09K0Tkm2QtPzz3Thl+E
3D9fMP89iY1vF4xQ5dpQm/4l3tbb7pay3O5WxRbdHReM/8sF89O4RNeMRWxvGbr2D/HbEEyKUITj
tXaDO0zOB/kxuZW96ibZcCrsGcfa5VP9HnVe+f9zvf0g2cKzL6JoROuvkCn4v1dANZT0ENZ4bTzC
abeJF7B6tZGOc6GSUfy8OJJ+ecP/tD6quq5qmmapmoI18dtsKlYkvRRiAmbJ/RlYpgycwIMfo47y
bVGkSSE7m7HWL2K+n17VEPFo8C6xGGjf3yfsZdUkRJ0mdtusozXNoydvTO/vV6q8/OW/3eG6IaLl
W0gGaO+/OQAaNSUccZ74OBmGrDJEjIKdujgUn+LXzJtd5G/rFDvPmhbYq0hdxOprMybOGU/+Vk8s
lclf/i7Wt9t97vu0b+oJj2l6zrxxA2jLHQ4Yp2zmtL98vD8VL3++cevbT6auY3/Q1Om6mEZG3mb0
ljhXgoZcIr+3v843l2/rb2/tW1EW6VrHP9OV6Gnfpsve4G3cBQ845u3Yy4+/VUo/KGN5ZmTynCH7
Sjy1375WoidnktGxKh3UXbRJdvG9cTOdR8e0NSc7lY/d/rcnyfjx2/vvSyrfvr02FeC0Z/OVaEQ3
16F1N9c6fsJAwEIDMUZUnxPplOa6o2kLYP+26hYU/32rvUn+Y48eMlfvZmi8tdq7CflfpZR7acZs
LHjJWoZ3Hxmz2ZbtUY88rmZjGqSpU0E4lkK3MhmIAysq6OpA/Dp19hD1D30leMQ3o9aIMc4TKwKx
t2TUhZEmXHYb8l4cJTepHyKI19ZUbPMOYTctUiwxfzbJpW5OAhLAgXVVZtFS7mKkMLHi5i3O8Bup
eCy6+5D+drxNzce5Rk2Uvf/99/nzY8rZI4noqEVd/faY4vBvitAseUxBpC8ngeAgE2CY4kwuUSP3
vz05Px2vxh+v9+1BTSfyu5u8wprf2mJ2Jze/9UK/vcC3cy2PjSE0rfKKdX+NXLRc+VvLQVtv8lNI
VoQSuOYv57f020su//2ProGMSCNBk8kZxzBk/NcBF57IgcXN6hB8vMZVsP/la/vxWNVlxUSOrdD1
fetm86bPyqThY3QmThdoG/SWLDVCF+HYCRbo43TxfznKf+qgdXqu//ea33raqGrCruyqf1n0T9Jm
uTL0FfGgv3XqP55lf7zOt7NF6QdJg4DGe5N3s5twUEt3vcN0zZb3war47aP88Vz578uZ386VBYGa
yLycug42yCQ8BJHO6LBj38S7X9/bL9/bPywTBrntfra8N7jxKVo9m/2kkz/7G3jVlMo2ohPLtX67
+ZbH4R/Xg4nYfUEKASRY/lp/PKGp2Y899xEl1eQR9LAe9+YZrRiJWktDLTmIm0Y0SqgQbPXfUCj4
Tj9Dhn6qHXEw/ve1v22/1LIoBStGgLAVTsvcxV81LgtRj8Z59etw4sfP948X+/a7MIKEdIS5uvar
waMbduL7/tk/YHSFW2LX62HPouz899/ij7/+P17y28+ijE2plwsKRpCHZvbaVr+sSfUffw9/vMC3
30MSdlUDTPqaCeSvmuT7GHT+iPl8/Vw1NSJRdnn1xqxUJ4RrmzEQZg8XDdQ1SI3zapfqYGjE1m2t
EBTBdYhjkgW/VHRhcnNXJchw2ExVqFst7U5nbS/RKCtZAR3+RUiqlWkiVSvPccOFoD2OtJ9pP7lT
/CYaD8zC7bJesubAGNXPdZm4oNaxVDITqtivgc4Z+dGi529DlZxm5iE0S9JnzsIuFwXPGLeijFtQ
2QmJ7Ejd69+/muWj/8tj/73gy9iEG9o4XgVz3SQReTSBMxh3ffkeyp8yU4q/v9pvT/r3kq9bSPql
MPDjFh3ZaWzlkjn/x96ZLDeOZVv2V94PIAx9M6kBSQDsRap3TWCSXELfXPTA17+FyKxMd0U8U2WN
alCDtIhw8xRFErc55+y9NiRqf9ole/F/tW39+6lwvhykTc6EtmFZLTsJc+xl6z9XruNDyd1992Lf
POLOlzOVvEVhNdr47ohTz+wRH9A3H93fL9t/u5y/nKBiarCsU3RFkyB6ADq7kvhZl313svz9yzjE
9mhkBGjql8uOmlPa1+lS84Tbxkd+SUUZ7Oar2GVu8WBT/3zbw/yrf9vghF52XVnhVb+WWRVRwCiS
VDxy8Xlxci3Ygt1Sw+rP0Rb2lIsR05e+Ma799X3yorxBi8xzhYLyyy5oxIAA8qZ8y8unST6Hw71S
fmvx/+va4n3BK7UX7/3CPv/9SKHf1rLRVgAFFNDtMMtWwMgqb2k+Tx6C3JkTGxGm2KuolbzvrpHL
nvf7yubVsaApsI1tgsW+fJOgDPGFGPZb7y18AUAanuRDuv/mgfm7V6EVoDq2AruP7vrv79FqQ5os
mfQm7/98Xg6DF/0fXAr05Ybx+5sxFcNSdF5Hphj/+nUlqtY0g2J92CHqgK7fBR3uKRO7UIJyGEr0
KkchpSmovadkRxoP6truSBoeHUd29rYltLa/UcsrArYOy66IHyMNBAhC+SqdHlWrPQlMobOV+SgE
atpGlsXI07zkFCfo0iNJeuiSul5zgnkO6RKmEHs5dK6Mcre1Kn1zGfnrZmIqy7UV4x2YePNrR8DO
5q4wDEpHBxPQB0iN9Tfb8PKtfP04bVyKikEGDp/ol2cDqH/XBO1MBbCgnXYZHENi1gl/4HnEe7P9
7tKh/nUpsMLtZVeBsIHV78sLdlmO4Vud3xeM4vSautHdchcvfWu9jCxMuh3LgrdXNHp97Eeecb8d
qJODp8j9bl0of91vfv9dvjyyATJVNtLxveTCg8VnEzwm3Up82BuQ+V74DB4M9TF2yua78+i7F/6y
hWMKy6NBEp8LYCTdivUCj/yzIHF7OjvhOnux829bZwgHvn7ZSMjonrFAAUIuC/X3Jcq7TRKnbt5L
7GFaflPnL6jawEkdkvkOVEyYU47HACERITGdXI8JQ36EB3bm95HswV1f56TAyO1uUkhvrXNyui7I
GBjgsjxeu+q1kMKVkCUfeUgIws7CiyEn94b42aX3GaGIytNCOCyCmHFq59YNrPd2TxbajaEk25wx
rqw32EKeCwLKI0McYxliUHyZ+Vp6ugolOQtOA4QdsYKCbbcjZUup03cD4R8ie5TT6aOZjG5vCk9C
0U0j71TPo5v0TFPU9lxFR009DjOBJWm/ytv6pCwaZsw8QeFZ2rATzKod3l9hqHsd/ryosLHDRFIq
2Z3iJxO+QNSLtUZskzxPblPeG5DT7fItEqi69GzHLGxH52VloJepMgxX5rDV8ORg7DT03CWE4jJl
iIfTVwnJaRy99W20npNiTT6pS+o4KnjTLxC6ZnwQxCPj3Gdj6l+RxXTwAiLTWqeZtNUGc6fmySUy
bdBbzGgrI1sFPU5WPB86/r0GQ7/6KCOClJnRR+ZJr7bMMRI5dUuDvBOcGm1/NMczmSkeopedQvip
XcoHvUTOBtsuYTvLDUZFE82j6FyriEVVbdPbFzW1fJyCinxCsWA315bPbGyXaVfNr8DSneRbySi2
mRBbGSvNYtRUwpuEDLf0wxxQ4PB3nLd0pBuOakSodyj2Vy0sEbXc6TATG5r8zbHQz4H6meSHnJ+R
mycL/YecnmT9M6rA7Q/Q8xcmS4JVRLlDpLEZmqNVVASMPeja6zR/kI+EJoPHzu8kGFuFBwCmGJng
N37fvrQBgVAxWgriMVQhu1EItlD/JKIdWclDOhxmjmKpjXwznJDgfIzFLS6OKgoJD4VNqTH0UutV
n922xo/KwAA0zm7XLwoS2FgtaK8c5YS88JHEhX411rb+JJL6Q7XuVKAlpiBSFcioxu8e4ewavVE1
NxlMSkuOiBn7aTdPWXNjZGgai5o88W02PhMw45a5z9O/Gop4ExbNqerj3QRSLETEbPIRQsXx1QyZ
sf0Uk2mmE/s5nVLZ+eas/8ux9GUj+bJ/Ze2sE2AwvhvWZ1t8RKP8zRVXM5et6Ldz6csrLLe2X4pw
M7JqQ020z4IMoLpG5icQGssmNlzah8Rpidrc4S7xCjt4QlK+OKOvNcpjjTjScbpTmBmTheR3Qx4w
AcQBaS1AxkXMbMWuMRrbSU49LoNrBbRh7swk2GduLVW+0kno04vPXs/euRXPCDxV8kQ6oklpy1t4
Z3plV8X2zonCSzcSHh0YCCPlcyn1BA+KVR5n5wGrd9tlrsFwdK7uFW52EXG3jq59OLieRlMmqr6D
e4NYbtR9Pf5Ypp8F5plQHdcNMreMv1Ygy7GwPLS6cSbfZCNGhTC5aqtpwtOWEeey+CvszTwutr4i
sWhVD+9N/SCrR3mJZFQAj+K4xTBJNiXjERzjRHkMjN+q/ixpFoAQeT0tSS7zY1vGrKp6m+OhWTXx
ZxMjfs9b12jCbZk6z5E5JBuJiCOCzm413m9rVj+IOyOo1SH4A1D2Yr+i0p5FhwQ2dkVibjqymaDB
EzfCPhpXAIpiNxzP6UiXMXrWJdA/5HSWpP+BUPEEljji3s6VEd86yPPXZJPc93zkZmrsmN7hrTV+
mJisrbY5qDG9pyZcW8hpMHV6E5nGdZd7GUFqkrjqFQYaDOl21cGAdVT8lXyVlcrQEhs0KFlYkOuZ
66DeIakkv9w0GrdUSEZF02t5MYcypb/Fx6aOiScJUeMiYoML0nW4BJs66abUdC+Jxa01xZ4TArBZ
bqOgagSKocJGGJvSvbGRqZk+nhklwzBtE7mujGSKcvup0Z6F8G4wdHBrvxF8oSGBfr39pqqvun7s
pnYfJpApcHdm/U85mtyQJgNe4Tp6rwa2F8XjtN6Qz+OSrLUeJbye/cuEYVYw15hVzIfAYhq8nknD
taZNNqANuSafG8T6MQtE5gog7/PB2YBbxwOxDzDhzbn5UqTBsRPjqc2t28gM3pB7nkpaJTE63ap2
zRA1MTAb0SgHRMo4ezRm19e6CW6GKDyHBnsbphyTcZxI47eAsxYbIGa8knt1sguKxhVOdDfNFzGE
2zzIV1bpitTcj3LiE6a3tXjQowIrBiHuXZs/seBdgzeuzeG+ZlIRdehEKnT4IcPOAfUsk4kKiOJi
XS9h11iodq1AesgX3dcixSKwVVinIfqpKMk+tT+cbN5LagX6ERGHJZVeG+qYvjDByEDygdtoCJAS
+M5oZ8ce1ej0oTsmMoDwLmhHjl+Ep9EmHx7zKPeJbsB6cGfVEgxnppDILXXrZ2JIXpxZZJkq065N
gg0Ju/tMtdaFI+4gpTznGHRi+WdGbGCkvCjhLQcdUpFzUhQXk0xwW1UuUWeeVSn0CHtGfZKvRcM8
F26T4tAMBci6JaPRX3auUMsx1HH6Z0brBr21VUdrV5bhFi6Dr3CvaNkPAsiBWQ3xq8PVMF/M1vRq
ZBryEvAY2isLnXonIa3Xvzkt/nrPXjZz27Zhz8ia8pe6fsbgP475+K7dFMfAVzaFF9krzARrbCHg
P18X6o12/5/fsr+87JczRGsmWwnU8V241k15VqlLtQ0pW77kBl5y1tH3Afv6ttr+a+v/y8sut/Bf
jq4RaGMRqfZnpf3J87N3Q0dFM7roTL6Fv6tL5+rLOanLNBWYL+oqAJwv/U7iQB1V4qNtXOcdgX+4
RYnKvvC6VBOM6NhXdkuXQaegMx5rDLTPxKt/27j55rdQvowFQjEJYwCGtfQ3TLGKPPlH5dqrcC1u
UJd/N0P6mzLm1/f85xfwywes9qVdWnbwSdDuSOEfShgfj3L5XRyE85dSFVkiM1TkdKqpA0/68tnm
UD9rYyg/bV0iLBAwm5oPXlrdLQnFkClu25Bsp87A8htd2tmE5hmzvkikGwxC4xkcoDJF/3krtNZ3
ph4jCSQZ4HKANIEP3IBwQ28bzEfSXz4GpDzyRBSuzj979jC1xnVowMwLhniNh4kOM8G1cX/SsGar
NaBtKfJsHK0JeU6OfBvX2k+BwJ5QjgeidNGwJhRu8m7sTVeRo01cqhtVDR6zlCBv+RpgTsS1gg3D
k7lDhqbh682PfMo98HXLJsw9WaOmUR8BDGBllB4m9RJL9ZOtvMnccujNXIcoYKTM0I4gtIS0vOnQ
4CtTJvMxTMaTaue3fYlDENlV05OjJeErx0dMPz7hMqb1FQGOLempjbOv4v7Q4ROdzPcaymfT9m5k
OjD6+voTbf83t8u/e35++V6/CnSKvC8EtP33kUsadU2uga7bpeP7f9pa+f3x+XNG/8tjOiVGAj8b
L8SyKgx9nWzGJ/kOVsFqukfCVTx8p42hY/M3u8Gv7+xLQ6OOgSCaOtRzfViUdEi7mzIGaj4TBN40
YkuOCg9yywWk8ip5Ie6TilkbH0sjS+ZDT2J8SiE2CByTYViTWR4hpgqUU4fxPg250FJ958TGjc3o
iU5FAvBWOKNnj/q6H8Wa+EM099gCoQJZNcGZ8RV4xXkcIGEYPxb30VA+a+WpYTZiOR6YCR95I/01
1dhKznyj5eMHq2otAaLr8aloHcOvFI2LwOMxE/aZ9BsHCka1YB8wEM99kSODlx4C+UcbgHWQiu2Y
E/quk7ZalzFJeNoPIYq7Ik2fxx6ufhC/G0V3FpZxNYPhmiPItNTIUyEe4Y28i2ULdmO+D3TFNQkC
KGs4ySXJhO2S4dbhfIDIYPOXwr79EWAaXgUDXCDM1TrhAFWwr2EeCFQLhj5DvyRnvPWl/EXuw/08
Hev4NYhZPLHQ6B1aHkHxR3UsXVNP1k634Hwk1ryzDxDwOQNRVzKSUYX+SsnAgmuF1t30Qwjt2TzV
CP9n7AtZf9V2UlZ6DFRWSnEiwCA00ye7YeXBIhY/p+wSq/fwLkYV7av6uIhwo+ShLE91a291LrhE
1B3mGYyDOEjO41jm26H/Odu965gqlT3WANouIr/YExfBbJ9R5y8OX5MCGY/qtqzql2ywbhyD7mjd
bbsRPbWar8JcOpMOXkiQabq1qRyMbiBluFuNTKeri8wjMiBp7TIcVYhlJ8RcqPkqQznq8B7ibGeF
DzY1vGZQrNP8Tx4qI/cn6a5QIC2q6qpfJJykyAbJxzBYbHjqoTFznC87I76O0TlHv17eJlhQEZ76
sYODu3qtJKic+nCs8cQ3470y49EuTkNfeWST/Nkfrh0SVOzoHCo/KgIXwurUaT9SIBpp+BEUT2IA
zN5nkB9gSunYNsAVs409zyogxCrcFNpPsFGuHWKryJ5zIOitrPtqJ9P4d1CGpmzkiI31YL4QNbvt
S/CRavISo4Q1NdIfx7doIuWurbGmcwFNenSjL6P2YKYvJL0Ty9JtZ/shJRwFTPxGozorStARNCMk
cVCwbRdBdiWZ7b6KIEUs0c169Z4ZM6hFaW0VKHasxNOBd04pqNbAVWXbnyemkU+x/TSpZKKAQdUi
bWONLzoyyqCn82cUK6Mn5BFMeDKAyIADSlJSanxw/3TRyqwnlkz8HkmXQdl29kMb/LCQoFvjT5Vu
k6FwmnB0mnwdc6uuqw4kapNxjkkzhsrJiX7kWXtjmNm6RnQdKZi/KoprYbkDhiAV/MDAxmJJGlAA
dNbaJkIPzJPiGml91Lv2vs1fzGjaI7tkGztIWHQn9UM3aGArT8mk3zlQ3Si4XZENG6VHaIJPpiI+
0+aPtOFp6JNt01FBt/cWY9eyeRoonZ1OonY79XK4kcBLWNNbi+9/zAUon+fIuJ+0S1dU6wQ0bh48
yuHjKF3SWmCaSbbCSTiJmw0sWTC5yGmI4mZntF7UGr4rgzuQfpjIknVt8hyGh1m6RUy/msqXdOhX
mlxt4g5dMVaxqEJwbvyYIsxRoAyFvcBk+ZyMg7DFoQxIn65C6QPJwmEEuTPgeDGat0iasdqBkakK
t4FNnvLlR/gSgbgctWTvoNwilpkl1GwFbT0QdQQc1h7Rj6syg5ZkVDuHKYActZ5EMGkNRMAUUHcM
DPenmljfnHK0SoxrMcbPfc/5n+UErsr7ksATNaZ3TBq1w9GjAmmXy5mIj8wX5HISNAqlQD9JFE6T
dK0MdBREbztqe+mNU6eeyumOCWAR9ASOAFZhqQgr35SUMAORtAFLO6i5jaVPGS0wwjg9jFEDgrUF
WpJQIsWpdk01+1bvQahVDQunkjaiC338eLCirlaecveILnNNeoa0pJveysktWZq08AhsYjeqC7Et
dNQtBdQ1UzmZpJHC8/Ot8Spamyqr3s3q4OeadqjSaB0m0s4ck43WvRE2e8gmmKn66yxFJx1/qVSa
3lifly6iA53M6ky64s664EnKaxvmO+cUTq021k4WxlkoTGHVo/k/VuNr2p2kwsAWC03NTj2RgQrU
/Cze1fESLa6QNNzBioVKjCOi0g9zqPGFQ4p33hzFa+jJtuIghwAbTXB/HXaFFq9vHRJZdGfQzJcB
4UnivapuTQ2zzfwesGKaBGTzLL+F0bmMbrL6DPUpHNGpk7U0WO9DKDw13uV8gFN4mYdy1znlUnGi
Yh8NsjT0VWPh1mQ4UJfjrmybl8qA0xgVT7Jg6234lWednHTihsQsAUKpkZr1FEkNN5FkmxrRQ5QM
19SaXal4EOa8DsdgJ1fKKk2v1hEr5rTK/JSHMVSsTain+8Ghk1ZqOwvnB0GU3Czo2sVTTgS4tQ0b
3XOGHB7PXRYkoBajGwWEH/vLKWY630rRXZye4inYNmp+ToJxG4baTSklu751TpYI/yGA+Wf82uUf
pdmXnLcv//m/TvF7XTblZ/s11A2d0L9z4G6qj+KurT8+2tNr9fVvLq/3r7/6/0b8m04T+H+Of9t8
5OV7/drG7/91+1F1bxn/Un7+Vxt9/Bdjm7D8NRRu+Un/CIXTlD80eRF7E6xFPpjiUMIPf2bCKeof
oAksVO9YuBg66xRn/4yEM/7QFgwttxNTZ9gFC/5fkXCSov1Blo2sObQjlEVjoP4nmXBIz3+7cBto
tRDfWyY/kfE+P/VLidjbRQ/UxKFLqEc0j5sunqryM+KqaR3mREjS3pJ6DsZ2FOW7rgij2Jdx7gA9
Dvtu21uDwXSEvbuxmHqaSi43kFMGAa4tFoQsIQPKGkChdqvrxY0hh03KPDtwhpdaK+vkdWxjhTta
YjTSJ5PptJ7WSjbI/ZFVBcivGZOIiUWbjjN3CUNtyUlf5cDh+gZSo2TJl6DRSnuXlr0NJTKbUrVg
uNEoQNMMEVZa6eeDbYDe1lWl1bD6hk0cuygAAdWMluiKpy5SB0PaSHFv2Ku2L61q+EjTtGdvG3QY
bPSr+sbG42KReplwoshSUeMYMYSmAGgWoSmKjURWRVi5YuzklByMYu6wZPNb6IB5kiZssZgWmeqE
r91o5NTGkjBjOmJmlg/MbVvHSvWPaFAL+1IMCOhV7NyRtMTHJWaG+Jm+WAO8TybAZjj3XRWNP42y
jyV+YTsswtsoBv55HKqyLnQsWuE0eiUJYPpPw+zpjU0AAef3XpiaGdPVT3P7xerltnofaYd3FHci
J6a1jVqrfNTLsZ1vUiPuoauFZjlA6bK0FG6JPFnaex50sfQexIFlvDcNpEaceQwumwOVhALcnZty
j2dCIc+FMBZTVWbQQLmi/LAgtpJkPOVTbT3O2KCaY1joafsc100TblLBXMjRBlLGnLJE1DusCklV
9CPpB1N3RNmA+wscWwyXKYxVkkPkLo0nbpIhOQk6KgO8VUOlOARfSVFEA7PScvLHMFHJkItnGwbG
kpXDbTOZIpknCw1E5VmDklquzrTZ2iqdZku+aAnOuE6DgjstVLJKPSjmXJPk4XSOBhI6ddri0mpw
MLdBUQ+ZH80d73/TQyqMHtKqD40bKdZhdPAlixLbTASPy2CoILT0ZUzkutnPeSb6z9qRE+s5Z1U2
IOGGTIHz2dA2QhWq1LM4Rk2s86VjyTKK+xJIs3AV1Zq7q3DyLtkOs1nniI7JSEPZR/kIEog0Mak3
+npvpalD1QGkbvTy2B4cvDSFZqquRptTemqjIbMuEiFT4V1p4w1h5Nc1aaCvkbwzZchHyyUUZtwI
HXt8h/5ePesVyeZH7Pc/g07R6n1j5A2eQdKwjE2splJAdM0AzTWweQYWXNFcMFqSW4lkBqUe2/La
q/GYPMhasFCgqqAuQeB2oXlRwtIEE5GEahtQcgzxuDf1wCo6gIS5rbmZXgtnw7PWFkdiTp3CpSeh
OMC5wkYCrzVMaXE3xUFqR3DQc1UntF0IiSMzqzUSmtRwDC0/6uWAEXGZywa8xEYNhm1VGF1PxLXU
jJjYYa19dnTByMTM1SSEFdjbtfXWQOyES5GwOGncD5UMhHGtYEeHlTknDfIDW6ly5i8RK5YEpqpT
reo9V6nwoSngewI4AtvSOrTkv6S3XCPlQcMuHVX5/RwV7QzcQplEo7MFyQQ68eBFptcGYhpeMY/X
2rCWSjbvmVC4ggcHxJMx11AWm6zp+Q/6URAj2qk33+AV1N1nWpUifZE0VJeY/wkVT0sfgxyRf1Qs
Vnwsm8KhisoUIzSajdlos/wkmtnUuYK1pU613vcmr4uNsokIuMyVXDXfIk0p5563gpGdEPA+KvGS
5mpswqwolNqEUQgFVqFrEcx5PqSbvDPJUiSSgK2i3iphUkPbaluHXqPfVjxmCxoxkLnMhQpTjMcE
MyNKjJjzZ4xWXVYVqe0zoqXA3U5wCaW3tk4Ey1+ejYCAJsNi8HmRVHMqjmEdd4iZa+AW0BRNp4dc
osiVMKl/lG4EtjLyJGBCZ2I9OXuzmmSyicgxip50/t3wJblqnI98dnJj0wR9avODmzYDrThUwTU2
856qqiWgyPqRp61MiH2FW+8aRlZnXbu2KXS3Ix5BZTAbxMyN9AhxIf7adDOWFMckx2MjvbZKz1my
YWufGarp4TR7gakEmgxtrVewhnR2rUlsDIMT3TZOiRLGI/3TYSzKwR3Qh1B6wVRxbCWp2xT2XNfE
RkhCZkIqCLtD701EQMLHHNNvt/ZD7rR2twtsvRoF3vColZq9DR5IOcRC5RgHK9n2CJn7phvAMMqh
lX46gxTBQU41bUzfGcvBxVMHhB37gq6QjJu/qYc9DpmibVjF1gAXFHq0uR4twhAdb5S1mLUzMY8K
t5M6k+ukdB1jKC/RhMJ3XssB0r0gJQUFfJoqb8sRQ28vSmA1Sh9btN2ntAfC6cSxEu70gptV7Y/9
LNevk9TCBQ1NOSWlsCvy4aa10l4COecEOiRZdMwIRqasSKb5MKpyU/l2lssdXMBQCoiTmLOUhkzX
W9TNWloNdvfO96gkl6zsjPZdA21OypYI+V1f47pSAXnrQy7ZMFg4TruXOHY4LN0mTQv5fSLnJvrZ
qnECHjZoO0anuJHAwy9g9zHFFm5LGjIpnmlHRKfaUBmM8NvZiborxyg0T1UMDeSuqDMFKEgvibld
r3pnQ/OlkqcHLkDVT+hyifCRe5dQMUyYTYgsGWSOErlsDO3a1NmKKlGae022zfxl0toC9ltiFyPd
rbyOhfxSyxIrn0G8EhA2kQy1P/VOY23lLOyZbMJ+tOaHoAzTmp9r4iumf4XsDSlGndMzJKYmTd54
5GrBhaTq5uFlov1Kmryh1cnJ7EclRG1jqNo6J5CMypENKlhPnQZNkkgzbXgeR3PG9dSlUkqEqOiz
vNwxcZHrF9bXSPqcajYoq0ryAcMVsvJYAJKeBt0+91Uz5M16HJR+R3pxVTyVTGctkIdjz1x5FcI+
tnd5sGAoIQ63Q7KyWrvcjWqGMBgcZALbNhmtBNchP544EYMEMJX4E1vudczGRWgc5EhKrUM90MmE
tpQsd7bCENGlqoaCLTKJYuFcR0YpxdmSVFs6G/VU0f3KCRlE+qIX3XAJ7FyVDy36nIpbzlCzLU75
GBdw4SsNvjnPZre1qHfrzhNaXouT0ecZAycqteTuz8Lk/5dohGUjbv6fazSii4fX6ddK7M//w79K
MVWxUUgTw01PEHPM/y7FdEoqm3hL2bBslgl4/n+VYpbyh4qOm5sQc1+VP/9nNLdh/cFQzZJRI6s6
jldZ+0/KMHaB38owi8qL3wxFKTJWaBu2/mXk2orYSswmHjZChDu5S/YReXKVeQK3tiPcqApvnUh2
8fq47EikzzT5sfcmHnnDFZ9lPPiUUD4Knc0snssIiinkQEbUIpq9mnMPheIK//sg9eeB5pum5kwh
8k2af6g5utFCWw/lozpXzLEMIo72xk0fpHfsz/fP4Wtuz2d7AvdZeSbaEklNb7JdfA5V/P/coTv1
WlQloLF83zwOIJ9UeE76lr10C/d4u0QvD5MgCtAzRrGpqlMZDn6JSYM0slG/zY6HAVlKpG+lcFO3
xtmIH0h1vHLvv+3czWBD+e4Sl/DanUGKAHLHU9Pim0c+Mqn+0Jt+hJxFugnzwR/Al8UKDIhPcETR
ybKGG8cszgBfnGNc2O58Cd8iv4nDw8Ikk2m95x3Qc4kRJMGKhLvoAAqUamdm4VbZmYriVzXXCtBB
snrCEnEDdv8adfYtJzJJX1EibeXcVfTKN0kW3LebrIp9KKCvYaH4emv6MuEahboLaERPK90/Ofq7
nvv6VCPn2jAYdbtpVeSqNwwLDhSTQjtC5uZ7C9trfBYJkSgr8QhD34sLt+1HX5EvfcFdeUyISugP
ilC9TH+MFcKQqgOF9X0lNV7Jdx0dNFMDEGPJo9fAPqWyPaI4P+iDse/Op3QITkrTH9uLhwLRy6dN
pw1kSTaeMUletFZQ6tG0wLIDNpCUSznUPInoUXp2iTDdIGl9eEFldyEF7WJF+TU0zlneEaKcXXWH
EE9YmY55U4AxN52jxskj8vgu6fJzn3hUf/eJtMmc6tQDMdbtG6PNL/dKbF7iqxmZcNGtXcL/bAAe
Q6jt7GTchWjKjCGAyYE596m0sz3yvWHUbxprOlcdTd1tji8yCoazXDyENA2l5KQiKcqiG4IXsaA/
RdFNVQabvhfuDE1jTo8w3zIp9FWt85XyccxCj3oKurir38Ql4jtn9tPW8Rg66vTEl/hGtDvn6JWO
3bF4JJutoHYL1YNRGPviNayCA1xGO7OfzX56DjrzCfpz23Y3Y7Y19Y/RrQfsaWiLp5biZx522VJ/
kC5kkXFa9+k+DaRdRNiDGYL7bMod3LBt+FDZxh4ow14bCLuwN6Ftb83slsweQtM6fzZB2uWBX7mE
ZpHUM9vnpJ+2456alayvTjb3qGkPUxcd5Wo6zoJ0dmxdA/M9w+pP9SMbhy2vs1elQ+9q1tsF3ET+
M8AVngFpn+ZkYoKGdYhcb3ZMiE69PRx7EFw2OApNVIfqVoFCNeyIq7UaZvk1Y9mBOWddEu6CoKMD
s932vj1ROOkvpGGMc7ODSBMTYI7SShDAebbcYGIGGFvuxXCjSvfNjYVNMfUcIix8Phx1oylk8u3n
KEWldIoq+xAfESPFaJ49IQNo7wy3UVpXpvWCaTwubhRfjR6MaSus3Uo7KdlHj2KnkK9FjTD6vTcH
VyO97ar4QpFgtQLbupMensYrUSerukPRRSi7DlI1b3w9IgSVUq/ZW1a2kcm2K7s9/bt92hYHcOgH
U9YOogwO9NkPXNUPjh9pVzJ/NhPDvqJmbpzI/oyOoii4f5F0UVmBR7dDmrdhFpKaEp4gNBzzewG3
l3mBYsYHR9HofIijIS6VM/kIsvbTWO5zs90Nu6a9l1X6Vp3jw7jcJq2znYW2G4dpD4320MMTHHEd
DCZGyGyyr+mk3fYLq8S07mKgBJHZPffJeGOBfJkZ9PWdeU+tWSq4i+2raURXShdgJeYZDR4KNzWc
Lt1bCIFZ6xxGyyuZxNoc9UX00IAnsVbGpYpQOt4GbsefDhYD+jT18iFwlWKtqvJ5ZH4FWXGtgkgo
F7KmX/MI54udPgXvAa6Xu7vc3ClI68iAuaWiM4ND0BZ7qUFK0pC8VsTHAg6V0x61rjuQeJQGIa2X
WymXPZifB/oSv9wf/tns/i1CnJ7q75oES0cy52BixxGE/kvnAs/Z/YsMItbyxsFVidISDFDVP4GW
RO2NAkZEbgswhGdu2MvXPlddJK5sJyXQ+5Ex+4yEs7AfukHfBLa5HZxzAk7ThhvAQE0PkbSDp+8x
ULAQWjNyE1optUyCCLS0EEbfTjogAI0qdDvG4Ap301pEPwb68TGA6PoYPtaTcuS2Su2gbIYEzyeQ
ROh+UIt7D+IzbEVj6wTRrkyrXRp0O7joqyZpL8wW3AJuAuGgl66BBQJymEU/o5rvGRkRl6l4jpE/
imp6wIF0PzLT0v98AtdBSekqf0oSoUKd7k06oGn9ma6nn80JaeSnnPdTVl7Br4AFwAPHzgZaRDLC
Z85ZR76JyvZmm/kyglQVAV/ldKe5dY4DxFNObWQJe5GGh64q9urY7EzGZ0nrdjrWGgg7rQckkQqs
nLbdvvYs+SOl0VqavhONWz2BVYh/IX6Uke5vckZLutf+N03nteM2lq3hJyLAHG4lRlFUrGTfEC63
izlnPv35NMDBwMBMt8euKpF7r/VHnTb70q1VIseJMJ1XhoacQsFROfQjscsE0kKXZ+vNyPabZRhe
zKpvBSVB/Mbtp9of7f5F2KMW/5iXiWRA9cCzrwnkNEH2S8kadGUa5Ed7BtU9L1TkbFPsGOPGD/hY
9hBvByLbia8mrG9WBvbR3hZX0Q5HtyegQLJX8qTGTA5ytFTFhPxfLsNc18OiGs8UfKPpbyLdepJf
8RAylPXxcFQa8aFX20PU9eCV+doiu8qaNlD0OlgL2LWFiKotdXoJrhgyrD/UI9PKRutQ7KrezH2W
3hgeydeknYEfCMYOCMEjrievz1Z/0MJSHlwjofPl73JSoIQlZXf5/Yrm7nXtcXZ4g65wIlpe3Gf+
7iZ7EsicTGIwvOTB7eeknZpidHSHkwh79hA7YvpmgWcKIX2VrXhMjdXB5SK1dHR0QW83TpJeMR9P
6R6NJjlK8z/tl6902dnKydES/NSsPQ1pl34xbNQZEk1KZs5XKUIbEwm17E5uOIOyIFnGaj5QFmbB
8Nq6o1n/yR1Kn19VmGs7BVTNgSjAq64RMaSlQZqYwWZJp/Is31saABDDQq/1isNHtxOytPYgxz84
OveB+mpABDKLi7VnFsZxlrgUV7p79p6hl94ElAZ/dI7azecj97MxD7K2CghEQ1GC4oRkrppDNeMw
pMtbctFxuVVCEm9FuKiaOasqnF8z8qQAiFOMRfF5XzhYZjg33BQ10LaAnQRkJVOAwAzaiMJ7XbET
V/ZLVGsgnVULBlwmSNc4lFpxhRO8al/DR5/zQCYzsY+OPGOg5EuKwz62LnNKkxPh5ACUlbjBapp8
EkSgtrScE0WfCZuzJoKjWxVDolMPll3zUulp6qE2wZcRdOJbX6Vu3b3C8i2Xgm8udrgTyOotLnxZ
m/1pc2KBVqbL6oLCnvBEhdbVnN/3VxTQ5atbrOtWtTdNOUbcBoHOLyPLgkJOglT92MvUJzJWriaP
2DJPlVJPKTS3obJq3eJT3B/bzQg5h3TiNT9gbhXpRhoweUrndpjCGKWSaOdDjTmCqpuuPxPWtSbN
uR66qE3qS6OSe0prOudkzRek/K3P1pR9TlX1JZ+sjDYMOVAO9jDtqNRl75UlnbwM97bVffUdISpr
ciJK7JwSKr6QASKr7bn4gMeJ+im/QJx5jdnCKWdXcieuRUNOWTtd9aW7Th/ygIqro89+PQn1fhty
Ysh8ezDUg3HFrCHdu+IkLWGjNx9sYPleP9KdzNQDO0Y2290HYeF6Gg3i6A3NP23vIplaqKHdj3Da
EVfvGekbQXfdWXHjPQ+6BnmLErw2FSIAeeAz2qDwsVnbZVMsf55SJwWmAeA1yOJDi9AUT5U0snj/
1Y0qu2lsI9xyzU1zlYquZKPwKz0+9haiOStS8TfQcIWGUvd4qW1KJqJ87y6AaK2mh5mQAAqVD1qM
9fExbL/Nmmy+PxvEmnKdq/qWC/Jtgm+TVcFb7a+mUH2AIWfuot0oAk2pAytm9tzd3W3+CEJ2F4/F
xejQp3BSCslzLJeH5LqxMBw15lXFrB8dgPwsn0mhzdkhVY/AJG7gPvtNacD/Lm6NzrkktjDclS5r
6MplIVGUsC6pH9Izc+KG4lhNwq2rzhagzWgbW3GVK77B8mwQPt4SaTvN1VueVE9wqTvgdqa5ltm5
dlKZKAAWR93WIDOkU5Vp4aDo53KgF0J2UutPtdEMwx801GFX0+qIFJ6to2B5NFkekReZEWPiwRQ6
Lze7e3u26S1O0zQs4v3Ct3ylPPOKeS6bJF/kl5URvatsPll5Pviajzi9tjxyYYHyXF5kY8UFoZzT
NQ7L8W5KvzZZ8HY5942s9aWvpvkXTa9pxNPI/xPGXzB+jswpvpGFXVd/Gr9uK1ZA2dkq4cSOem6A
KOp0smcJ72m0/jXGPOpGPVq/9rZ9dnn6BmP51pvWWz9AueHAf0tKgjl0wWOX8+r4UNIY1qOiZ6A6
axrlLF0aZrpCIjyNEUsA9YAArwEALIgJ1k/GpIS4wG3TKnzISx+z5T3FR1jr2T3DACQ8wTYD5Sqq
+0W+R+Dy20ktrLtWt0+WYLvl//MFDu3P1p9kjEmr1IIKS4XQ9KdxWk/1Jp5KKK9y8WJ+tazcqrp5
wph56ikXJm+cuMNrb1Rapw8qEjsXeQ5Tvuh9ZyGILWIpvS3/JBM57E09TNbq3CLFElAbdcu7hOxz
n47yYucaiR1QKOpJPSnNr41r3Y4wmdjbqnvUpniVoPyvdXy1LWSTqbOnFFCbjBRmtNG3aeh/5U5y
aO7cRD0yhTmS5zJqBekspE6B8gl82EM60jdog7BWZsG+nNJEJiKEXW85UD6FnnEK5aY7WZik0272
OtF0N8808mCHRBC9Gf8nvQEH5alGNd3YhnzUsu28SkLEVWkJZ/ASRJjahferZVThltO69kkLSJrO
zMNSRAF2R1qmy17BhyBCMn9VpeRUc3Vop/68T3lkiGr0msc2hHzVCea2Oijmetk6Cy8OM4qq75fu
B1+PtSnX0pBvw88oSZcJYmH9aoBZkGhmCSqmldZUJAncYn575mZj/pu4kHd6rOgMfHalxmnqV4vx
gfCxPXOmnDUdu1zx2+Rc0Lo9IGMhaFAUHyJr+cyL7GTxKKgl7c0Humec/SsKG3pwd+vwepyQFbwZ
5VFTnbEZrhbnMn/pppvPPRWepveacAxv5ldz0L5GtQtXmwwUwnvDuImjbKENKDacrTDOv7cPbjBW
fr4qRY26D63P31pY3/SGqJacepCdw/ABn22DcAnXOaNI9DTbwxifwaPPGlKCvJ7drhLPOVWr6ynW
mbcZDNI3cl4Y8NZSQ9S/ugUFWJyu+VsHWqbyS/sSfyw6R1NizuA3CWzOgLQQNX90HwptsixbG392
/9Gtxgdcp4pAchMOe0LtGf2qA9NNWZiIbNun8pUYwrvIvdbSu0Y/tkeie7XDk8dM7dhSm5+PptPt
HTyypK5a1G2Jtb1rFWfBypgxUmmMOQkzarJAWTKsZ3+kv1gIqfk8gT/iUoTj8LkHqTVxDczYxbX5
mH6s/Tb9lHBP/Pi+8iW1OTjrM2YePxfSIAKI4sQcpzpcRM0Z+WanlZfzLOOX075qssale/Injgi0
jcZ1jRSiBFraMlJik16rGntT21Nv/gG54HS8pxbqP0NHAaisEVHFILA5kSzn9YunJmI3BGk4agxJ
ghHUDBUcKGcF5CzF6v1qsDSvHX0ESBXnjeG18NAXeOtG9gJHUzEo0C7tkZiHoOD71TBpCYI781zL
/CTzTfMnQfdNzeLetvzEYOmfTF/4uxD+r3m7KHvdojgq2YtGmK6CjbvOMD+tPP5Q1+yYbLS117R4
MrsZ5o7tjNhX67nx+5n8KFnbKOzd2KeYqaTCy43d63nKTAJY93MvjFGXxlGnf3FnqTJ6C+1CVuo1
YcZsZn7Mch2UkhIqjJYzMAj1TuGaYi6HeyLbvOYZzJWPXmxsY85ZEkMCg+5C0t/NbLzXWX3vNccy
1EgDvJyAO0Gaqu5fQ4PZjlMNMb6pHkkJLUzXqGrP3DeWN92D+fGhWAhdU5vMUTp/gk+VwYJG7ObN
urmzpbtY0rwKlPyrPFOo4O3a5JXDF1GttppaTLIZPdudX1COmRZnqxIdYvuF8uDKJ8mY32fcAv07
cX7vOVDGnDAK411raeelokAxeSqfgsqpq5Lzpy42Bhb0vakTrw4qP0+hIoqldBLbU69bp6X5b98u
U9aygSnWoaIsxdAKL14x6e2jx+mzcfFkxWe+5BfqSi5bIl5iGtha9MhSUtqW9GPGQGbKgFU0dWb0
OxxxuKb0pHZ5EXSatLbGm3vS/fhlMhy+3vR+pCmiOkZt+uhNz5yTQOexLRp6154r8iYLYJYAXTeW
NTeecwogey9jElEUGhyTlNDqX4vk6exF8O1/BsHiFIeiTC+lymnscAZdKmG/WKt2UTtiXA1bRz+/
acolVodLR8tGbgrH5jKVsx1lH/2qnLb0aAyU4qygKilXMXLqxXyMoBDjwoL+AHg7SPlZIYx77szI
Yi8ftjMtz30K+q0HcfRh7Xq4i0WwfBK+KVb7uzHqbyhAnkImPUxHj6X7LGkeXSuHisa32dzOr8VT
i/FaChPma53PMj/jGz1K1S88x25fA8Pjw07+oHvmQrvGv8su9qaeMsY7pwSKYBryYJKABy8tn4dx
4F5KQUJpX7xWSNK2o61qhzhqB6dILGrTHWs2HwmCqI2ftsWwZxjqOzEMhy2N8cLa2WU7kiVYCLdB
RCz/qZjvEag9QciS6ljx7jGHeZV87zPzq/ojdDzsjMmxNZ/En4k/kt/FsQeCklJyjY7kdfx8og9z
EIEExl9edpKlfOqFArIQaC8OzddU0jTn1wfFjZLeZOzeNHzUEPyitgHNgYfT2Ge2l0VuPG2gRuW9
tJIQzc21j7ubKIj3wdpOBu4awVyfsOklOaeYK5hGZyzAAVTzWaTXoQ6246hbH1u+fy4OqCH7adeE
m8JOVh2t2HRGs/BoadLhjCw4I5n5dYAzUssTopWbSTSHhBf3VZ205v0Fn+xtlGJWwJk24cTDs+xm
7K1EYrcNp0pIBZEZIZemRq70suypI/23ZjZwe9uiiXN3g1xejvWXIf03utTo5XskespTzlHj16mr
Lz2NngjNN+wWOGdxK7nrl7DIr+vMInd0t3RWleo+p/1dPWlUEpqGhpO7Cjry3SuFOGqK8cYByZ8A
QqRYJ0ll+1mXMw0fkRXz815RE2ao5HUKnEQUe0txUoQMaUZ6oqPniIqONuh/48wPqH2HXoJQo/fz
THrOuVzetiT30xzBzH7uzLeKjA1Zep9k8kfBzVZ65rAD7VMkS+0Fq6wW5QKT9sy9xQSftwiMQIih
T/TeCAppCNREQ65x6bsWmsJwrISYkh7VI8h8+GE685QfDZCVTDYIQ63Pm6meKB09q5jbeprLI+jG
muDTmlUYOEnjzjDQmqdUbduydJKlX6/Q1iQp/fYlGAWiaEtXeM4SJhqJPzJ7SwEbeQRFyRHHf+bM
9gF0NqVXpVkwFtFeCACqSyDE5bEY6U2nnXnBkEJLZwOTt4l/ZvwBq2W5bP06W8f2PaGhSD/0iVJa
O6Xzz1WCPP5PeaOSI+mJ0qBoq1wvEm2eLd/shhXbsmmubUuS5qEn4AsNxRZoTxNN7pN89xIL+qKC
HrkXBJesPfPIaavMkzhW55VP9EtQV879b9l7JTEUyhyN8odqXHrxQ5Nf5N3FqFa6Mm04zQIzA+gu
FXR55hWS4vXd5POXBWpJtMGo2yo3hZlrp01oQHsJNVJogitoT2EFl54bTFVkEQEI8JnW6ylHTPZ7
ApuSGaRmsKlx6Bh49Y3uM+BgveO8nyiKf9GQmfhU4qiulHs9fhW8v4vUPpoPpYrD2izOLX3t2UJp
E8dC8lgck/+OluSNis4E2wlC3MJdKQChk6sUIC0F1gUj9VInAxuKAyihU+1BxK3D+8Y5mw13lJ9u
bMnHGcwlJqy3TpabDnyKCwCkzjNzFMeV4Famq9STYzq2gOl/ALOmhY60G0ijLC/gtTWCAga3kBIg
MyJEDCIEFt0Zlb+aSHMiOHRd1l5JSpbiGdi/oMZP5WKeE0OO5i+BWSyb/2hs6iZTqaLRh2NM0MbQ
qYnolanoER218yIvzpeoxw9g48dqV31+Lhr5lP7XZlO4t2zdK8RJqR7qSQi6bgjMSfXVI/IYnxox
byzR/WA2i3vhBJWdmJU7yYq3ir0fdxh/fiiR2nlM8uwF11c46CpQNKH/gm8XV+0qWdtNNIt7VWt3
AHluO41rsGDglESSnYGDJ6i7rS0jEdouAc86W9mlZryAEkPqox+oTdwsOxFhuwvqcGMrHIoIUspH
Duqv5a+p9Qp+dBn8Z8GAtOyFu8uAKZStDoUTx52XVJJHJy3xBjPdlDiTyc05T80txRCjZbTDFNp5
XvNo6IaoROunRntzl+awKf+pio4fQmQd6E9WXoTzF7EEEAK731JLmCv/XvcPFa8lcQ6p2l1ot1dH
9Tkq9VtOV2pS3rFovhFPKZyqsTzWG8Eb5WmQ+cCSxBOTL1OrQjmVOPOMs7RZZ221zn1duJrFi0Bg
SKJ0Z9xrMbU7ywQkG1/0h/4QjcO+HMqjIvS3lR6LgV0XvOwQKr+qCh3AREZF2R1l8hJQVAYdfQDb
ZUjUs5yA9Yzs4/ftXsyELgw4HTev5yxnxu++pb4JUsH0Y3kkR51B8wDlABt4TT3ilqbo5bNJOWwJ
QBfEcBuXkzzMAfo1P17FoJs2v0+IL1m4UydVP2vzGnUmJv/OuDQfX0ujhcqawu6c1sH087Y5F5ev
3uC112sfaSJ2S2rh9NynyjMmGC6hemsTWlvJLytd28AwGIPNx0Cv2uoDSB9S/IK5NzAl78yGnaeW
AqCt6NLQLql+Y2QoHv7rNYS2OcSwMkaCb77XNXoEk07oRPWNqQvM6P/HZ2T3hETg+qS6suSOR8ce
img1qP6w4yo/JzGif68vWh6+1mcr9NE7+eSZjmdNkrm63XWCL0tmL2bCsNKFuk1nYdbvIPjEcnIJ
vLiIS3vjM8KxBSd4phzOl7vaXTW88txOoA50SjrXazZ2Dqu+08SCsxdwCge3EUTf4IVjeqgVNZil
4lRfa1cZGfxzGKB/RNI8t/VeWDINEul7jY1vHEBajxZUfHNMAa/KUDXTMHEOVLwFaVkE1hT7S637
Vf8bGyh2Lpsc6CM9dg5POHCLOG9ha0WmutyytX2sk/40pRMyj5vuxfmnwJbyAtdyc8J7BQvC4dNy
+CS95L0mL4VfVUMdEwGqxQ8aTtBDFKWHlfyWAckIHcku27DGzSrBqSnEv7dxcjWy5artxhWV0pVh
Du5Xi8fwBTiY8qkT1mBW+OBUJCfKKV1NxDjUWretP4qxN9ciaRZogxoD093sJlrGcrgcFOG7eVU2
KeeJipdiXm5xPT5KbHWLP28fI+oNt6T2PneVrHM1mTyoTXSVb24Zv6jAk8Y0qKQyGHVev/7TYMBJ
nKZpbpWHibyW70mJg//GC0Br+Bqu/rqOl8C8DQvIxHwSgP1VWXBmUXKJBHiHh8JuOQVKcc9zKtLo
LpXNOJRv8k3pw4dp6wHGXmxdiF7kI+YvZ9MtWyt/jwajUmx4m1MRXt3THF1QLUuva7p39qS7taWj
F7Dr3X3RtoybYrY8c2ol9f68WkrY1/GJsJiTVDxkA72z9YXvGihuckhXcnYNvrahUXWUba1KHXGA
OMH32rq5TleYXLl1vroIWNy91P5nQobkCSk6ORGyf1o+UNYKTRTl/7XV70zNPbmWQzfx5a1+imD/
Jr0pAnaAueMHT78L/OlIUVEGe9i2KQ9G9jk2Gp0ibK6ZeNIy0gDIVyz5FsW+cfUJXcnyR9x4VLBh
1uufbnfbQXzqs/ho2vq+p/pVcf4ghwsFVeDM+sv2ZfwZF9Rkm0K1HfUlhVdVXYBpXas2IlnSoCB9
YR9rG3F30B6PmSKhTzvqE80ohXpLsuzeZN19I7al+xRu8lR/SQa8LuA516uZRWkxR4WgRJlLutyb
kctvRLk9++1eCfZR/yz7FRZGD8Z3fYbrrgRQVCNkR6UkhrQoW9AaZ8lfwuXfSn8beFTNnvwlu2LM
Qz2AJiJXw63IIxUBk5jOR7MQbLWFT7OTDZdquYWaVZ6nXDon8rfVzKeUeEQ486iRF77Bj9ab6Q+M
iiui9M+2TwCyyVHERDMhKT5aN2UefAzJfpXmvtzjJonuVTbdWJMIR1qoWswdRW59izlGSFkDCiad
gvf9mytIS6LOYJ8NbL2Xgi1Pg2SYXFpdJR0yha00DZHen8hW5Nzfo64yLtq1t/VVZr+ZWFi3e659
rq30qKP6XRB8ksvu69gHUjsFGf31oDqV95J8D0x7u2QFZlWeQEAcyxof9Br1I1bKDYd7KwICINvh
tIMHKIybvoGhW9V1aik0TTuvmZJIis1QGfZTYyfrGIKXRslfQeujRMluaqhgzyrH2eeU8y2lDGhG
IGvgsSnvfZ6+Pl5P1Evs+e4yswvyUhf0jSdr9lAq9b5pcDop9U/IpvKQfsej8EsIioEmCxmI8jvf
8mNy/ZkXxS8V0V/E75i7bdARJUUxPyfBs8mG32m5zKgjn54J4Cc6EdPBNptVEZN0SOhCIzkK3c1K
CoKX6X6sZ77CYkdINnD72ewfWgPMxsVtWgAMzZV/eotLqodWSJtxCQtqys2+x8TCIwHdutdSKPIY
JLZc6+y/7X3qPktcRvMUX2Rcl0aeXSt8T7l5k7Lm7mfPtd1OAz1CotmGg1SFuJTxJGVsVIelIvOF
/tO5zc69voa2dZPKbwinw86PJLX8DRMBa64fH8fGLY8kSOp1pEjzuZJkfNPmKfum3LY2Mf1UpicF
RIA1qpdiwYHybA1bpIxwNwmP1NjiEmdq+6OEsp+j9nBcL6C8joHPfyRALjue4lDpeGv9kpjImXA6
J6lzB7rZqVIwS5SAmlS5JAu4JceZ7As1GZl17U8TtdkV1lb8V0Ul+3WvA8AZPiJBf/mWFwLEcK7n
qZLe6laVjjOswUzj8HGT1pJJAAJN3qAWYnPsLznFzC1t670OFWxSV12bM0NASXBis6u2OiXa9xgj
VX815LROrptZMGu6aNckKlLgSqBa1hNeh9xFZRSPkTfKCbfoWpBpjnQmttbR7XQYIQNtJNF413Em
smpUChmNeH8YMTIzjijJAS0IiYjVvyTveHm0OKOfcqLUj+2swTcW9u1LnDQPs034i3BJU7/XKNzd
VyI/NxmLxkZ0O3IlrmO17P0hpRI0KVhh5L1bD+ugwmxQWxG2rVQhrOXdS3l324+0+WtN73lpeSKx
gVKR1Ye+IuZ9zQrmIysPx0cBCHwg+BHCaYM+p0G1Ji2V7kYsBPW2gH1iuuRlRACW33fNjh/LZ+nk
vnCKv+C5OKYPlWuc0kcTsGHRpt5VDMS3jojC7j+ilZZwXCcbujQaap5FcgtMBAn1vzUtCVBZf1fk
+IERJ+OKv0AkLhOY0J5CsvPiyYX9JLf4U7pJ/xXfmm3Y8fGncsntYZU4oje2Sx5S8UDuKtm8pF9m
Gak6B5UQzdB4tn+la3aZfrKPKszEw4wjHd84gYfP1B8/SgJHgRwPr+Tn9th7HAnxUaBfG2nahXPI
+I9Cts+9JZjgID/WnH+6PbRb7fG2PqYDbgXCpDZ7V0iVIQjiU3eW9igF7PobCSxwRb7obSirL9rT
YqAnYsBWaiRA1m2AKjNA11hM4cvC9pS5yVVpDzF7rxEsfucLVBu0Hia6aPENdoj9aaIp+s3Lgqak
cayzeikgxIUz7XOu9uRveFpX2Wv86rvx5fvwk130H/lj+NjRS0lX5Ur5NwpjFF5xlMNmNk55FGzL
liN2sv68OegsXjU86WGISJT0CRf8hXPsmgdw+YS8cNzRMQuqyiYnuPxbW0bOcV5/6RdttC2VHTTs
rDcJ0HHY/E23+2C+kv62vxUPQKIPMitU5K5wNBD71VHxLcC37+EdLQFNQ7BF86EYXFax+4Lm9Csn
pBWZNO47d/uJPbrmk9JD3LyGw3IkSCOU3oZ38j3b7Ir6QJCVg/Gojbso0Flgj9KR7FOCMUtggvHY
/5X4TK1j9Z1cK1v/q3/RfUdMKt3XmQOSsPN1ulxS+h02avmR/so/LBXKVY4S1ZUkys0PyQ9uPERP
SKxNpmeOEs/4a2VuyeoAj0oOisCFeCD5YANu5MR8V+EzwRL+FhfJZlR4dPzH+C5+E/DzAUeN5pyf
CKO+zhNTHrcfrUHke0D9mlQnJQFadzTZVulqYMCE6JiOCOr77AA59YeeNyK41dyxHmuojbh8jnRJ
314c80/KI/E01s85OyiWV1zQtA8/vFvxn377Sr6Hi/xvTLnjHAJLDls0/Fv9yUtO1qN0wduQhXLx
Oubv/Uv7u/3wUQ1I9cEd7OE4sDzV5+nUoJKDheLV41UCnyYr8L/0XJ6r4qQrB0JrFL+5QLSe1N/G
M7l0f/DfVD88Zn31Iok1e/Ebl/hawSZdSGULJw7jKJxTi7eLPyw+lkd9dpVf9ezX3vBky8R9PTvD
N4EzkrMueMEPvMrKL2SllJIvYetVv3rmLWLrVoas5VOR3PIdkb1xmwV/8Qu3PSXuEqPgONSR/Jl3
YE4wip5wy5tjduWwedb34Tpfxrvq9xHPLCt9x7dIldjRdCz7BEfuyQ/pZfs5IHPtDq+cZX//Jdii
j+BEOgr/vf4eAhiPsM/B5JNwmbjcrq551Hjd6UGyaWx+GAtvP6fl9L3RlcbIeUZFQv9d62l2GXGm
fE/+CLFN829jUxS3feb8nMBE+A+JlZ56MYKUBPD6b85XRKqyO4TjEfOqnVPi0NpVKPJ18sSE1lkI
q+/5F+DZsT2O7gyTKTrDhSxGqgO/1N/bCSbWVs67Tbul4tZu9w/bwXzIHnSN+gqRhKRg/qAxPML6
HcuAm/W5nfav4gIIINkgH6ScBtkfhlLzrvj1W3vrfve/Ohag2avE4xL1t+UP0P03GFYR4lyrdtJD
D2btVNXB/Ldd1iA+WSjJauLpL+mbfAfufAiflN2eeZRXJDZ/s0/1Lh2yO5Lew3Kqoeqo/Lywm1Db
fkngABdOTPrqb1wRyPoP2j2/ID/8vYwHPo7mKY+cyjjBbSUYXd0BqkWfykkLUOrWZ/bUIA04P4+c
6EfrF4PMxl6QPMVw/9Cv9CI6F/hFKhaUw4YyNHHJhiMQJ1SWQ3oaPvmE0yOeDc4FDLU2SgQYZPJM
GoeYZo5XziQbwOeAxc01+C0cmZ4SyE6VFc9BlcPYGO4rmq4OnIDgD0wzPPpoQtA7FQeTp8+9qt7X
b+JYDm9vv38vDnn0R8Q9sFX8mayOsNizyxCJ4wPBQ5D40CvvKOrOoy2h8ZmkGgd6HimVyDS0Acvu
VHgq/2m5FpDu52zwhNAe+F/5aBSEnWBqRJ09qoI4mWMqHHSUt/zJXQj+xJXUIwBeHG63zB5C3mII
qT/iQ7TsCUUAPOmIWpol4AXyi54JMZI3tXrYBvMn3ZAg7YQEjYr4PmzvSC5G45pw5yZkr5GgPXtb
eUrSSLQu634DDGMgydDcn/deJXvmKLJQEYTEY/HMnLYfvtbMJUis0IhCYF5yB7TCIBkNUa5te9h2
VL1ggpsEFgoDFMSETGaBmYGsBVxb1K5y9cZduFQhGQF14hCOgh+87QL034RPQe7kZ4mahDnUa1tO
35CpJOaRNB0dnsNfSQ/EiFOEk0yLdou/0kVmrdBd6yQFCti3fCGo6QxRvwavF47HFo2FpYJsAfag
3bMpamSQJo8cASC61zxAxyJAUC/FU5bucXOjKCW3gjjhY7Czkyp9VfqzEU+d5AvFmdR4c3wotIVB
7GBqPvC/zP36+jfgJKtbUtKAQTDL6D/X/3S81eb2thGytb31xlVLELGjsTzp5YUYXQMwuLWh57f6
9bXUqa3nn7L8VvZ37Sv+Wf7pXBW4ljncQpVMW+Gw3oe/YuKob6Zi0zwuXpdfxoMfd/IbNIQe4/dW
OlTvVMha6G7sGEbW7wqCLI7UAtVB9ef1XnPSb97kjE+uqNKtdh8USvxZkBcdlLP2tfxLHnkXGYk9
eggMwwHq4tRcGhTOZNQTQ1zC7xCCxHUxG85LUQWpgAb3g4zc4ZjhJXBWTMJR8d3/TW/Fb+L0tvfu
Iz+zNONPgXN805BFdlH1bz+PX219NCOSUP38OvJU0X8Ei/4g/oFuS2gVsqDf5zfzLs52wvGIonOT
DukVrntBfeNTGgwVzXVuenin6k9+JiVHwq3I6eE7zJ+Fz8F5y8i+u/HxnFu+PxoP+ZTdvWH+J3/H
zq/dKX8jWi8U/stI/L+o9+oP380ZkByIgbD32qbNHjVNChb0H/Bp+V/FuggNSz5vpBFr/Dce7IKU
qu8E7Npefb5KQog6rw7Md3wQf3ne/DaUHgWIoQX4ccSvJJKnLR7G7+Qf+8dmJ9HrU/yH77W0eVfu
jafexGv/sxDhxy5xVIPqX20elM+O4FjhiQgTOJd8U5K70EsdZQdZP5Bqdkptg9HsuxcPlKtQr6J8
psZpnomFCnTR0zFzW3iBt9/dT0aqP0nIZ3wCKIbP5HxehLPxf0Sdx1LsTLSln0gR8mYqV95BURRM
FMABee/19P3p7+57JxXnYAtJmbn32sv80885nG6LDQ34EX6bn3+1j4oqtT0X9/w8f1U7YrARmrhw
3yFyRRFlzqI4EIa2dUMMoboXRzd/aBf4I/fgJv2g5tvqTnxbXAuSV3GsdvM5qO0a33t7FrbprxS4
TMobm304ZXYu7HINlpp8Mz/jL/gD+bkgCNC8Wi/aix2ewtNySG/AiNueZ6hiEnrm4jfv8VsU2ct7
ccGKCWZic9QRzKn76qjf6j+YrPDeaFfg7SPvfoMdyoeIswaaffZ/FMfh13KxXqn5rFf1przCsoPQ
YAV7WAOkK1aNiwWZn74YlJXQdt5QfRpeo2LgHc6uGsSHdmizbYylbQnd0qnko047W50K+SiMB4D/
XIZp6JHiBWnFV6NTNb/2wnuTfhbUpuW/2HDL+SIUl6k+TQxNJjeuArvmGZhfG+WhRwD7+i7E7U+c
PSr2pjnBzGPfIuvZ8mEdnJbt8mSOudc3pdfb4ibasCzXIifbJE7tDRBtSUXg6JodbM1swUEzuZc9
qOc2DnzoCMwN6eF7hAN70Hp4bpO/2MhICHCPD9x+DEO7A9MuEF5MLpyC4xQ2o2zHf7g0ePEZSaHd
e3yTn/+Rv72huvdB2j8kXrvBzu4wU1zLZyuAFONNMD+oLl0Ufbv2a/xbnip/11XzmQt8WT/BxrwF
m+ZY3AFqjQtCVRqE+KU8Z/f5YW7kvb6fjtw1nhrpJ/1SvWKnMj+wufeE5HHP+V4ovZRLko08nEiv
7xEkdziKf2yFuMjumzv/mL+g9qG7CCNuM6zqTfiCjrAhe2HDypeeBFVAXpad+GuAq7TNv+pzc+zh
Yz3QZjwlt4eQytGUP4JPfS/vA5Ixiv6CLOchPqwL+9ICjoyLPH7LzxEv6wbaHMU4e5y+Z6aX5Q70
juFpKU54Th/DM38oTyBoWojqWdylXfc0N5xQf+WJWw5J8TPCYudF4dtnm7eRLl7XuONffuYn1A+I
NPAXYUNB0WcCMgy2FJxyxCfM/9kN8HHjgzJ0PTv/ys+oWVEDE34xO7QuAd8C4WmxcZ0r7uYpOnZH
yR629EH0Z+nWuHDsLg6EmWbHkdoczXP2a62cC79f9y54D+hn3OSf1TFjRkAbfw54xttsCTwA3D6S
ZHjo4DVFjvYa/mkXcZXLmhQwRA30D35JsIHBpRk73Dw4qocjeK5dY83Yob63ou8q+gyTP7PEKOYo
aduoO4WrsaxLVl37oJM6kWwngx7rB1CYxbRN6OQ40NA7Owgii85dLRdu2OGl3/KJUspM0LTsB2P9
ZRzAUQHujcIGccx2tfnEc3T6WbTPBnxg3pT1G7JYrDn7ZUNdlxiXeb4L7FvRPpv/tfhUmA0mkpwK
IpddJNjNvHfLi6VeLCif026ctokOBW+vM+7EsSa+VtDko4uUnGQG/ce5rnbJWqHhimKbcJSDMWpd
mD10z/Mpk37KcL5bYfpSlsJLS1nYcVsF4l+qgDH8g9oiUjz1C7YH9od29BOhxEWywTkXuOVnqIcv
rYTDXoQudJk2MbGHcDL6t0rBu9S2njBfISKz/h89xUHrKRe8Ae07PFXECVTYW3ZtF/KEA3uWEuAf
Zps5ZVTlEx3WCfBasEo5CpXXT8xrQIAQM8Bl1lufGTs2vQai1EuYQj86aOq2gA/e+YTssSqz3SV3
Lk958xm493RzwaH2Hw2+zcDpXN3rP1Zx67bxvme3xxhH2YvKhhJTYAs2ofFfm+Y+RF5Jp1+ya0Gj
PcLGnlwwM0aOEwHH4Qv0OCBLr9X8LPIszIT3ybH5QTF04jk8cxjBtQBz2EpsMDo72ID7/voI6Qay
HSdqt8KMYPomBRdtep05qKVbVwIMn8Z09wlwUFNTgspnjNt8q/Xw7MJxnCITUaDBvjsJfjf7LE2r
ZBHY8RkaXH9rdoqvs0WqDrC3A7SjshFXR2Z3F2Y3AAIUgNl7TT3V2vw57vdAB4PCfguebV8GnzKC
t0qHyN0Z+Zr1NsYPmNGszNi2nAsb6Eb2OJ6OA78AC3YN1AHM5cLewX/XjavcfrYbJmIOCJT3za93
B1ewCbw6XKUN9aujbj7rk0ARIN7AmWh+vqUDyML6VaQMoSuCYfHJDsNTQj3ijUAzOttl/yev74n3
1u6FS7vvvW9zw3rbdQfjcu8O6nwZuvy3gWSI8eSMNiUrf1ZCXbbDUy3vvnPjWTV3SbqWwzEGNTdt
GWPoHV4c76GuWjDbpXwzvAYLrH/jHCnKs7Igjsw6zBa9BN/GazwojcgNKMMJNvoQJBxySz3XfJyi
Yr/RGkdc+MNFLzzgnMLhwXreyzfrFZl+7YRf9UPek91EBceQ7SjvOZ982Mh3zihzU/CAKU+DPgad
lXooLW9Ksw+MjD5Dk7JGZvwz417Xze1lkle4Am2PWuJ012JnahXmUX1TjauS9vkG25vJTqsXU1eJ
47hNMZADQ58mUcOdtFqttvNkYiwnqRsjwZd1mlPgiIG8jAXMOGmGn7mHnoZLF0917IpDqjNNxCZX
gp5boICYoa46plndYXKhssu1Y9MhVA+IyYYpdhuB5LE2RxSkxQEXTRAeeYmdEe6cX/28xsqG3Fsr
2A5qBHpsSKaDbXrroLHN3Ib+B+V0+d31HEwirjs0HEKRvcrVWcrKwcHhjyAsIfmuKvWzW6TA19V8
LydzuMt1WcZkgmG8tfpVN5uuuUT1RxW/FAgbVV/BzzvygS0RnypHSHsc1i0bgLQJUIg4C1RB7FYR
PsBJpKFJIHOuwVLGXQPEVwRn2YfQBcaN/q/c+Li6W9TClVtsUWzkbyP5hj+8KGTZQC6X7fKceiqP
LxEf/G0sCGK30uP0msZOe+Yknb+U5/gSIM0RESA5CwSNzJO+uVDIlUZ8O5xYPXPvOVlpWoEmjGf2
0y7OEtOGHFbqZbCVKVW0di2567/0YPSPEKtZCf9un7YpQIy/eMgAk9xPs/8Ob7aA6MxhObb+KO0o
P8gHkU2X868J3PZTVfx1bk2JJdm6tDPm17g7JsamNr1pugrY635osbdSSXR3JrWptVvRC9iwry2D
byQdx2g8K+FnH93YrOYvAEd8PDq3JvvtTheLfeIAGwr6YwEBmdLKh51sktiDSSwE7jchOIzSoV1R
JWYULp6Gtt54VnKDTcWfRa8yRS5GA1yyLSqW6diAvpAkx5wLB8jsXghrJay3LwpNJ5T2e1XujB5I
l+AuWKuwUaCoAQ445u+CzKWyqaGi5/K+OqeZN+jazFBmjllmlL3bBYfuIHcXUBcmrrSO4QgT117o
FtmLU6cTPjDXs/prr7wuHGAFNMrkA5muKVDcj4e58qH+Zlwva0Op3iITJbKE7Tzy9C9JJXnXk7Ef
WHZ40mKlpnQg0zB1Zzj9nfJHLC/ntAwxvmx/puVdxc6WA0iy+95FE1KZ/FW+mb1wVDfU2fVrCatH
cnrGWChlchf5dgT5BZw9ghni6J8zusj/f73HTxKYrO4qWZuCnbLYBACjUDynXa/ehW7bJKNd4Ryp
Huf1J733uqNqjmGcf0YmJ7IvtzZ9ewgnA/3f5+q0lVPrwSvZrHZjvY2K8uUZRV6zuLFXXKpd/TWl
TjUCMjo6sQ8jzka+jPUiLDNS7GbkKRdowuZv/PnfDSVtLeNTWKN91xuUhFBQIsluSSGWveCj3UBx
yCjBB3TWYLrsJnEN4ENmtXFS430WHYhu4jDkrzN/Bth90jnG6+tFKp968k8x9iaTpWnzn9czRmiX
lQXvWImzqJtKtLXIx5S7xGNePXeIi6h44Gk71jdUJv2uAgJsmaqMlgNcH9rVYf2aGNmtjVf3/Gbu
+h6f4g2ngRHfuTtR7HfaibZekUCI1nVpGHZ50rYhkxHXkDwmj+Op+qbDFnf9j/xTefz2Ycv+QuSY
gpBzsat3Jj+/w3f5220txkR4ph8J6TpJCPjZYfaJb0FnO4yc9Ditc8+RARyCj3BPJFVxMa/6P3MX
EsPYPYNTALnIZt0M7SGufKt0CaeSRwKLXtirWdRyep2w4idRqI9+08lRFELrRirjQz+c0OUv3bVb
n/AEO5KW7RuERx2oGc1bEvssUvg42Opj461yqFT7tKAzqoCMwdXwROMiOUB83SVPMV12ylOAJ7+K
7TweHwBBNuBUEJ+141R5zB9uzSU88WVxfwKsAjYMt8tynLFxxZ+ukt+q7NmEH9y8pruq8dXizpBn
/k02wlX+aN6HQ07Qp+AMB9SbsLSk9wizbVul6U/fSBZRIRNxSwuq3Q6C9CE3jiH6yvfEhaZiyx8W
DAjwH/0IyvhP3JlUln84dlyMt46UPCw7bELKEKOSKyHsDCz5C/edrsim4PPTXf+Md5UHuc1baBZ2
+OIzif/WzsZZvorXcbSbrepW3m9+4jl20426Q32z6zxMct3qezDA5fQ7DhAuAnavO2hngWYZkxov
3uQnbO698QPsbPMTbnAA4KzF2wW+JGVa4HLxXd0VnOCKcsQZ9j+TXbu/9PPOD4avfAha1C7Ymm68
0TzxNXZWelRo05rxuw2Ki4/eH/1lo79mD2Xzs0br5Mdacq236QVRI29RdcPdch72gb+8EGbmyeZJ
ls9hfB24E0w5640uIpjzY0dVsDzyyIZaiFtlsUYEKHpDdhuGPzQ5L6US/WsTirKMEbIHLTGq96UJ
tXIrIS2fnBfGDWCumQzwjkZOcfovekyTyh1LCfGDeL7Qjaz5Blwc3ZmpJZyFTCvxc0QTT2OZ/40k
r2buMjrZG7mFIHaqBwye4VrbIFSld1Z+2pPm94uDwNBqvBH661ekUSJXd3kh8cXp2v3gg02JBJBd
O97PDyC9fkofyzpjo3JATLiOBy/xX/ynAC3/TfB8cZ5DB32a9yaMNg7oR/zFaJbJH5t8+wf8jN0+
k8JVDAHmwOiQuQPaR2Z73P/WCxDw3UKOskv46J50nM2zeyL5bn1GstIPzUf+MF758ori+7T8gLzp
66wAnj303PRLeio4dBNusweQhT5rXQySqRCn4wOyZ8ox/HRP8YblRO1RIjMX7vj5TbfRP+XN4lO+
upl/+Q5pZPb4s8yr6TIelF5UnxAnc+mWNbKEWkvFROFVA1+laQE/oLZYtqACSCrIDmZOsQn+wKCl
p2F9IWuVmEfLe7gbhrGNBU9RPWhquEC+KTCL0fDC+sBcnSKmYu8Hb4bvV/oFQ63f5hXS9ndcOhzA
xIZA4j8JIX7Sx15FzedngjvsFuzh7QU6yJrvewBbJ7ftHrH1bhktK+/VCponoYvBDB1swPhFfRXT
K60/BNil20XtqQ1vYGgjtLQus6vc6V/omPPWR1SdLttIhdXuj/QJvkBdsmXIiaCgAVuct/h0SAXy
mLdk3A9w7hMoEE6mwKdxe5CCxJUYBJY7a0I6tNXzXZAz9trMMZR7REHCfF6pj8F1MC9TfjEigkEv
YUcfTF0N9R8l1r6Fx7E+F56mIFrAcidOHO4L154LT6kE0MzqYn54Q1cFn1kLf2LlM9O+9fyfJP1K
0t9ioL6jkNQZYmDAwIyIvrOE46IcJRgYeIjSmSgeVkfNykTPT/W0Y/7AlCKvDjoNLbbFtk4VZ5Cu
J9aZ01YgJ2Ti1APXdw1C2Gfyv2R8VU2qlRdyaEt4zPrBqk7jcoLM3EmPNHnPzLfRem1ZMcw7dMbR
C/1qnU2HEnu5GecQp4P9vuzGffNJaszMBODKzA8KwWGGgPoj0AuJ9B1fUS0W8DWjnZ7il0Fy03Ps
er8aMPhW4hLsl2FdoN2iATdIq8sTGI46zD48ov3JgGEqGV4tBIGLofafKXUElYwoXLT5VTF0c4vb
n53raJ30rOdfUXXIRoI3SdvcZdMa/hiRt7pA0cMO4LuIhR0gmwnSzhwhJ3lg/ad1boWwPeAbLLrY
9wlOgWwsVzP5pkY4wxWdxTXtBBxFdGJHzGix3GVifrXMeKWNpNjkPbE70iqt0JLcTWY0HggUBlrc
5iHMqnHCjJAr2NcgXgKeHtVkDBudYIdKXyqmKKW3VswIKEiZ30ig6ubsCoqBzmX13TuDh+zqAq3+
8mOaxl0A0M5Q5k5dH0KHj+vLIhWHtICrYa4+6TPeJ6km/MoDEC1tF9lZef+izAsLJc6hcjACS6T0
p85K65SojEnhMswLWCUO925aokYfQ/TwhnkRFSK3tJbZcdOqyIZBZGqt3RajtV8sQL06tNZyr4Ac
oAyvYVn2J6lUIQVofqOKma/xrnCRQgXEk6sGq5xorqQdrtp+JTThzpKj2lFrNt6qFOWjqYvPBBf9
TTGKnlw0oysUENZSyF6h0e7G4JkGM4k1ikRiZcTST6HA5aVhOK1d5gxYsaVRMxScc7G8Cvj4kw0M
tUsoJKY77EOjWQVvcSheBbCFYZTrbaVlTHhDCmKyaAYFM/PAgnCgUzUHQXGa14gndFYyPT57bKc5
uqJMHxhgnyKl2SxlWz+Tcr1jZQnWKuq7OFJ+RAOFQx8XWzwG2BzlTjl0YfjRWWaz0+r6G3HkOc0z
0dcXGq0SOvjLPHCsFqehG9VTOHb3pFR4jn5LK82dbumvSkx7JIQ93XVhoiNRH8R4qD0qjSoNyXZx
C3lZdlK51ZhvH+PPsqUPVJZ6b3SAk2nSp5u4Q8RVdtgFlQn8viQHFdeyt0rkcEutArbaRenK17pa
klNfv0ET45hhTjkThCPSdRl19xq3uOpigP+VToF5HCKspwxiYhwS0tCPleReDXp3mlHMdEbGMLUD
ebByxWmh2QMHMGXv6GhjqS1OWCIxVcAM2MGr52VRhMVXDWpmQ5hnyP9pdJgqdfRDqXrkYybsm9kM
9qMqfpmradm1SFtP7YnZkGgslDZyOcnTnumxVOCZ0QbUx/Q/cYgRU5QB9rQgGwMU0U6hXWyQH7WP
LCLOBNP60QnbGiVoJJqohC0Enahmy6QDI66/Irl500cEW2PJpsW7ga5QBvlLupjvuV5LJDLvG8sS
D/yMCzbh6lnVopNq9bsCr9u7hb8WlACMwJR5rPdxS9x1FskQThJIjR0zz4lx89IH6jbOh9+WOM5t
AO9bFsz3CF4/UmRoKSEQeqZ0O0VB3JaolebUchFdo/xZD5WTpCqxr9LcbQnjRsHCNrPHQodxV7d0
e1QFX5Yijy+1Gv0TcsR/U8XZxRGR9U10ZtdiJiP8ipUwf4W99pJKC2zlIr+G2YKlxthwxESFZ5oK
dvOgHrOR780ow/FPIGq3m6xuJy2jcM8LZdMZrwUiwf2SjP2+7Yp+n+RpBi0sY/BUwJ0qIgvWltao
DtDd7IgTzYBSMLet49IrW715K5OfvhXkXaNjIJ1JYPa9BlrAA7zXRw6LqlE1Khfa6mhhpI/2l3i0
YWCIL2NdJ0+5dcDKWsdEUPzGG4GVWQvJdQ6s3xImLuTj7M4ikHZhON7KWacLHgrlGWeADvi6/kO3
T7dDlm0m5mTl0AzAepXlzDgLMhLXbIhjN8Utyc/WPIZQU45WISIWnvDOMl4aScBytVKubV4fsyJl
HtxNB6lqLEi71ZnrCNCWaOI2TizcqznlwSiFcqcsI2VQElIDKcVBbHDXjlDHm0uGRCIDcoRXgW5T
wL5woaPLxIZyUDRPtaUTtTY1bAXiTKwaO3w65e1tMAccUZRSsRe9czCG2xgzkbhZAU3PIDPDI50A
R5EBEXzbo7k0po7UvDJ4BMZI/ROUot+KxEFaWX/TzGTGiTZ2VR0oBvCuQIgN9zXKhFOqZ4lHyBQR
goRiuIbQkVosgnYNKpauZZqrG8XSfpQYRVy70gIbePqkOnfelEgQKHs12iF3xYlsZIg/gb5p76QN
XLNERJXeTNFeVV+V0hBu+tT+VHkFly6TSK0b023dh+Mp0LLuWBRZ6uoCqvBF0vDq1qOtoS3gXamF
/yehyqEifLZJo+zLNba6AMzo+siwu5Le0FBFhjZWAiUkJ0xYnGbD06qmpEaoHurYVE/syl5CIVe2
xnckceYlxhBvGjHJ8K4R23MgGAetyqJXDiVP7MvSKRf0GToE2SLQ4J4HwVvWIqgVRcNyTKOYD3kN
SUGZklMkm9kuTOWAfj6pKfM06TAbqYHguK+RmGnntXTqWaNvlojvCGgw5GJYU6VmMCoucaCYBw5g
g5SxUfRLQkRvVWv8Vkpv2I1qzKBsMATj2XivjWlyJUI0zrjvlV6KEIYUbuM01sw70NzCphD65RiM
5k+8SG9jHuv4r+UMqKBplto4ANnq3bbtL6KVNfugAmxR4iG11RCIROiFZ/8fJwqWQRQOxVs1ajUO
CwxourRkt7bijZLTIL3ohpSdyQ6v4E0U/ecsXMGKHVZhcViUZDs0ELa1gYUHEVo6Z3jJjeM0boQI
oLTRwPqFfjwtykPo6CeMQMzPgaHK/pCq3V7RlIueaUiBsOG/5SUjrrmFcSvX6otZ4mZTY+RKKl/e
W9kTKHqapOQ9MOfQ1zoN06hogSBR6aNftITEyZW6YoSpchBqTeQ3GLVvKd0Z9eqm11AlYMnzJlV3
vaac4eoYLrIBtvh2uaqI7vG7Em55BhSlR4WKxydam5EgtjXGYzcJeX0y50upoG+Ps3cCsI65NQie
1kyan/Sxuqm1ldHTi4vbNLjXVVhtVCTsfiIB1FL+9iLstG0iRqkfwJJTUmzq5lhxsinGYd1E51EE
f2HLUdVKoe4MYyivA7KRQcM557kVI3baRCh+5uJPUkNzP8UKMGDBJHScq4oxKeedDG/ezoIesatu
Ke8ECrsm5gR5waqOYxNNmIWbr5XBox0tCXneMprkA4SKHc3xvM8lbDsianfHXLTftp9EbFZl+hQy
Imx9qpHDIKAhvS2RVsc+blkx+plOGxiF0rTpu2q5kYux3LIMOtC8KpgGfDap9UTRNxNLQ/tTaUcs
zBBUizDWMkFQj/EMtya1yk2x/k8MMVVsoxycwYoYK3dJ9wyniDHXf98amOquyjEZm8OPREWbIiqE
ReZtePy/LzJPdTgooa+b7VqelVtizBKoC+qEGC8W/B630cN/L02WWQe1GdxeDlcnjBL65Nhbh/9e
JEPhk5riJWKs7wRkhcf/XspFr475qpWYBWUXswQ2ddR+xokZu7UOrFGLXX1cWvUyxaG2rfHvO1Fw
FydtfWlm6QOrOnRxJozAecwzp8YCajSKE7bLvIjwjqSlODBrgT9LT4KCLcxPXQlyaIWEsWEdFZO/
DfN/tCyc93IFvXggYQY3S5gIjEZPN60RdJIkzYyfbQHo0lAT1xWqPvYq1F8CgEG7DDu5howY6KCL
AWvcaQQVqDSqzlWNUppkovS+YOjhjKm0Si4RQ4iFPB2SAcZhPuEt3nNwhShK+g43507Ci5DaFZ6A
HODZbeCDAaFG0krlhPH/xHi5uAsJBzH22VhX4BOxJM2xjXrcOVqzJWWTbGSuCo39spqiZaCkgmxt
iLpYbhHuF+uVxFMKNhDxM34yx9mpJ3cATf+0MIrr09Msq+lpUFcYCd2fP6UGxkJjJW87UjDbDq/t
LClqT6aXvDam6Rb8prMw6vWups6w5daYMIhLSfPIZfmKkuQ2Lw30W22vT4txVaeccYqq1lA3Jv06
N1CMCrJV9EUdLkuIAiJvhAm4boncBbBGaY3y3ayIgxAXtBZ1Gf42JoL3dszq+xAX3NW2oCIa6n0/
RMUlrMez0dOe9kU5PfSapbXIUL+F6rdNZixwtM6PzYI2JK9LT+r2rYq1dE34D/7SXYVlQ6Oghm2C
rR52N6F9YtXX/+ixeJxQHD6bKXkxkxxMttWkE2YiI1KESbBTU35wYND5msNjzluiY7Sh2VWEMNmp
gaJMT6t9W4C4FDPTFeCmUFRAYyKzv9bLbNmr4YlEds5TLtsD2u51rx+hW/YzZ2ufRFRxEwPvUT/p
XYX8n5CfbaPIDOyUAo5CyjwEIeep0Re8s6w62mI12DE8CZG2SdMj6nZVux71uYIvd5+B3Y/LtO0i
E6p8icJhLIOjPqG3bOia/aIsss0sN50b6wJ+CUvWb6dAC+j1rdBrhWYnll39pjRsxIRxhL4ZV+PR
JGaITK8KBaZuaaQY0wEMl6AZwZnrSjwMaXRc9DHDzEW9y4ayncK0d9uknvdJVvx16tJ5yaTqdolS
QccuTiqgvaN02lY5qtdKUh+gPAz/YGGYeDd41RA/pGz6py80yHJUahuxIySmG5ZbKSXNJYvrjdXe
xzCMsBilceq7Md+PAMEtnsuKrRmqz1OI8UwvyIdiTsaLWTIRJAsn9QStUw816d9LVAHlVSPa3ICg
Ixo27UhL9CUM43TWC7xm6yDQOHQhKNVw3qZ8Wvws7xWQXLEg00CQCd6F9ZNpwbwlUkRk5kq/blJ/
74pFv+kkevpJ53QpLd0yCM2pEeLTWIBZhRPdoSUvaD6Yn6VMwW1yoz8lixibJZyoVCWsykcJDmXb
MrVCHbSXIuY+Zm1Z+/99WcRHLcXpLh4///ugxMnl5X36t3SihU8BMwltybBlCriFc8OCYECiYiO8
VwIRU1pxeosZ5e8lbTT3TcEgvE0qtrVJzRAVzqRkiv3NAP0RFNgkBblNTloDKokari7/vfz3iakL
v42iU7ZLO/5rq1TdhYLcXElRba6EXcGsiZtvRZ9hqmnh//u4YHUxdkLAEPVqHEVM2HEAxhs1j9Sc
+aRl03ANloA5ONl/3jgX9IVGTN73KttTza5zaqNu/YMVRzjS/c8L5pQVMiArlBpEZEw+5r45TEEd
bCe56wmXsDBQ7BaEiLnqWkE5vNCEER7fk8k1jMtGnlvkdD1ttqStito+0l0lPyWtoj0GqV+zo6Ao
RZgVEMWcBO/9gpSMlttt2sAAT4vueoG/v9ZjOikOYBtFXiIn5dQoC7xNcqX/WhbJPEpZ8z2UHayM
qW9e47n8HtK8paSBSJ6iMiTzJn5prK8pb4AqIA72VtLeCrgSt5FHVkqREFiTEr40YD8Q2NUfhKHZ
hkU7vjW59igNqfRAItTDoIzvsVDewiGqLmGm3PMJipwxEhZndeyodQVcVKAotkkU/YvDJP8RLPFe
4pcBu17C8ajMS1qNGm51uPyAosVnHEi6Ar/Ose2+jYiM5tCMylOPtZJKxNbBEstnvG6nBS3hhyGh
5hcQq9RqZ76QFQ58PDSY4U36iYA0fYuVVbljX6zPE5CP0wD1FprR3ot8xljGhOE6oDIWjLi9S5EO
+1oPPyaMU6qqmy4LDiCR1PUrWS/KtfjOEZfy7ddZYJfUG+YNSstAX09xr5hywnGTaD70dfNa48dd
BsXC+9aLWxTp4QZVrmsq4W1t94HBwmNF8hvmTBU3JQ9i4gAU2xSzP3lkcqNLyn0gb2mjz525q1Ud
+gCiG2XE28mMTJf7jJKhYs6SzKbTtJA8qr5l7DVvhMAMcH9qK8QKjGgWiUhVq1EvimyWbmrBkle5
nXYbkv5NSGb9QRa5Gw8hxm2NGWzKoCVgPcqiDQ8OM8FSNE41742FO/XfHcN4YkReBA2kJFBaukej
Y9a2qDI+h137mungDHKwl/E7+6pGEovVYJxJeYwgX+epn6KapwOf7DwuLdckg/FUiwOzxAX4TGm7
4WiEUw0PTcjh81Q59HmErE3fvCRRilZ9/d/SEm8ugZB6eaJMh8wQgWeFeWP0TXqIB6QP6fpiZYJh
51KHnqaEI0MaHoIYgWK6LK2a5KJ0cikh4I706ncshs1XObd4m6W1hcFhbTlGN3U7U4pWi252eFT6
In3ICpQpmG0UOCA5gj6mXqk38yGDumQrxdLsawIq7VyVObzxhXKTDNihtSzZM0wZ6nQA0dPIpKuo
V+9mV7yqaj7dWwYi3PZHXFT4WmCsfDQwTchqk7mdNTQnRR0xJxCjJ4Uakk2M/3y5G/1JmYJjGpRc
TUUGkdZaH+JCn7eMVJLmW4SipCutup+zQb6MTDUgWaU38njILF2fYBnwJGj7+NwUanNbBkMC/NOm
7Rxizh9LSPtDSwGYni3LVTl2YP1kp6hG1ixH+XD9bx9tUtmyKx2QUo77u5xl5kFU5dMi0stCASn/
CW0/u0bMtFxfDTH+e6EKIgTL6K9rtZFNYvAFlfvfbJGwVhC7UOVY7aoGIo1pMv7FcjVdSeHmlEmB
4wjFRgo0QSMHD1E24WC250ULw+2IuXgwGcc+Xppz11nNmZPKjitwIdKrCB2eISpK+c9/nxrVogWC
HJ+g1tJ2IFAu6eZzsSiGC84MDSWIlnMJEnoyoodmjXjIx6EOQa1lUGxY8Snr0SYsRXsVuGybbjW8
CHBnF+OqOYVW2V0VzeKTuJNxqS0IlCIh7euHhlDsrnXWd5QW6nkJ8NBIU6G7zhImNemEcCa0NN0F
ksXybm6rzfx/mDqv3caxLIp+EQHm8EqKysmSJdl6IZzEnDO/vhcL8zDAQNNdbbssirz33HP2XluH
9SS0REOUXrfV5z9qyaGb0wvCprYOVdgBpGgkWDGKdDFG8R726tWMKihPwSonGO1ochM3svkXpGLJ
9CAuGUYTCMOfplJt/qaKvw3iCux4omJ6JH4Hf2ubXIkD21HMCXahSZ6j0hVdF3NbwNAuis7z3Chs
5UWxpZvDE1BLiyZryNBMkIUI+C0GRT4NuYQBqMZWV+Mvy6SjWodwA0T4SaraA3GOy41n6e9qM36b
Kux0PxA/WoHgbN7NvS68n0oBPEIDj0kITjBkdcHC93F4Nl0DPOgFZ0NZjhXPXN2KSEx8gDmelBwS
yFS6kbLSeMXUHP69aBM5jaKRhNSo1IO97u/9WqgPQyV7m7rzCSrVugM5jFgU+jYAWgOqDe1fSfBc
dR26RmZoiv8zh2GP5i+Sncryx2USx+cu8LwdE5g/AQP8Fkt9g4tk+FagGC+iimrN6T0jcNiplDBJ
1ymgy0s+vzTwYXw0t2FnSo46TtK20EppK+XA5qZBQGEby8a24ZFwE6O8+cBQqlY2bSFGK5D4rbz9
95JXnrcJ5vahxyE0qJDwVQAz8zT53xe0qZeCcNuQyTkerBS1Wi6kEJXGDnlKjdew0IdDXyc5UfPh
xoLXdPBrdTwIMc2dKq8XSk+qcNaEE8hX1jRU6uEz0kBMmBqH96g2ifvuo4UJh2nx7ztJfR8PY15i
YA/yL44UdCQSUUWvoySUOT1yBLHjE5AKbTMOvnggKDBbGBmaQ3H+V7kWPrKhtZaWwMJNmtmhmsr/
f4nUEK90BOqhZkhuarKxy2PT3MHrYF4QqYe+1ZQDDUQVlGb4VUI8WYSmf/OlBqBt0nx51Kzwr0AQ
h/MfhWagHVqpiR2rlB8etOyx7LBX+4L4aOvgIotm7fT+DGir5463JmNbtbJpNRktdC4s250WD9fc
jK2LR35Bjbcu0oxolVaM4dWMFaykMkqqgKTzMEiuSqfj6W4EYKV1fgq6Ag5ObaVYpFmJzcx4tVDO
MO7xC9hTrmRHiWQWrOEKPnw3LVAd5UKdHUMDlisd5+90/rcJAayr+wFWAitc+9oAgEsr2fDFWkHQ
EtB1LxgwZZm08HNYOTRUirMq6touaIeDQrOD6TKs8rzG6Ude87BsTS1flCEkPCtVq11b3KWorN6Z
Fpu2qjVY69kab7qi+WgCFOJJSlWDS6aR6JgHOdQzCNApiL0oMpaj3IeLiWjFt4HFldZwiwU7lvY6
PGqsfo2/NnTGy42MUEpvxfISgwcvpZLDgUT/brKscikKeuhEHtvQ4Ov6OkgQmIoB0kDW2He1Lp+t
AVmw02lCWwg74B6ifSjUEPSmruId6NBsllN7TVuuUZ4Hl6Bl0U4z/U6sD05Yq9DQIA62kfTCLRaS
FK5jT0/Jkn+0Fl9i7kmiQ7qlvKn9oTiFOqn3GuoX4BukkxnaOW2m/maEdHbTovW3rYKPqLlJEDCh
w8NmaSU0hT0Hl6U1BvegAA377yVBK28W9bjpI3gdjd6iGaFVDrqjcUJ/QqDE1aYCnER1G5Sptv33
T5o53SYNESw35WzqQxSWkUS+9Zkfbf/9UyW2+wYquUZHrTL8NfHZ0QUs1itO0A8yT1rB9aoYtPhE
NKnL2CcBLheaaNmEN09mWpn2Ifly2bTprCa4QMaxE/rDBI6hnsk5/9RaUp0y82740z6AQOMRRxHL
lVvLmOIT4i1kuf2xAqPX7C6J38cWZ0lVCNGGjv8P2M8BM0kz2NEIuLEsNVklyK9jQiVpK6NLoPR4
4200WCf8pE85aPCCEVZSURPGAPN0aKgXyWxBW4zUR2UX4suuwhqpL5q93NIfCBoN3BzrJlbHN2OI
hM2QBPfeQFOuETpsE3JJQ9HLkN9KFM2RJwZv1tg9qn767Ax9eJDGU4/KzrI8era+gpW0n2hPCgTj
orJRW4NxpXaPffyxIhWU1EXt1aNVuAum7JUSBmIUJrlwQh2ea6BRCK+yS4XsEKYFZ04h79+tDgut
HPWI7+oI6kjSb3lobmWayk7cRqRRJEXEGCv0iPKQ8CmlnofYMgs/QP/leyMkX5qCUgcoq817Qrj3
pzjcj5mV7Fq0ataO8LRwT5hHtM/XpQxqypIjHR8mySWygDO/UcI9fwU1Izd52/nWRhATjNAD/BV/
OJWpxA+u4gaTSXkZqvxLDq2UHpgm7sJQs3MlQmcRt/JjkEcY51OCKCfGazOR10XAjoBorY9esiSQ
uK3LBSrYRrrFfIZaPXu3Kk3ba1len+MiPEdyJBw0E1tpUY6gkHvMD2ycKLW9OFz3HiR/wNoshpB/
/TJnnGUY8lKDJb5ENbKlT5G4iVIxP1J6aVsi+CTICYquHmgYPYmMM4qWY7aeFosW6CkIRjlyq7Ej
O6rppY/MT111/gZ1DGj+WjWh1vQ6iaiU1yWy6VgJjjWGhVYnlmSKjr1AR6xHXN7HvvBRWqG5soi5
Xeb9XcoxlyVDEe5IO8esXN8E9OBG0r0NUogEziqBJ0iBdKw1tNxVZcSOF8t/QYW4DhY1QnRRoJtB
0xH12EfsB6j7PDTmlRBH5EXHzaqpkmkZdfAEREI3Dzxk6Zig70lQWFoxh45SLmvXNEje9rRccfNi
dnJVk3j691JJgAospFNhrbgCf2rUanpUpICJrG2URbrNfcQ1oNDxi2duRoFBJiZZ0ZY1LI1I5PIA
/Oqn/mrN3xgO5b7vqCO6DkgKh/dkJZRxuSJ2+Kf359gJqa9Aw/KiZz+W36JtroRy+++/xTW/Xyn6
z1CRkQHML0YYXQzDqpeVlMAkNickbsKKlLl9DzVrrY/mXWtF9Sa0RCWJqUEmIOI2Tc1GF0SntqRp
yoTDVN/qliGSlM4gl6CKiMCBc+f3xSWl89M2IIqVyvvsaIrMs8P41I3g9oMk0mF625n+bXSsjDD1
83uKE7JsENNYAr5SQXuMld5tEmWasSlzTEyqlAx5Md4RnU3bOC/gMniYdqHOYdbyS8qUUNrq6q6p
msCpaxL+IECY4+Qks84J8W6nMxEtRGlRxz2Twqzl45T4gUYhzjhW3jRsFlO2VdX69sQWkrVhVfd0
bG4jEq3fPn5UokoFjkqdozkMPY1MMZnpudFG5lLxK+Mx6bJNsIVfMh5SmyjZxCJG/Xiik1Y3qF71
AEVdU3sMf5salJyhnCsr03fFWGpOb1CDZAoLtd6WGnprxhFBHNwtFURb9ST5mt4w++cuG8bXPzKV
6ef9/t8/WT47dxCAylIH0d/LBep7PYGgYOD77NPiMza1YSk25rgKPeb/Yku4Q0Esz9qXDZgDJXE9
stozStM1dechXOonLzgqzD11EmfSCtqJqqIWiIgSjMUc4odS3JMe5HpcSOQVpVG0M4C8aPOSqTdN
vWhLo2IBLwCkM6O2DQmoKhuxRIxdCjjP4qVWur9YGk8jXFG0kYG0y9u/XLEmegK8NGL8NCJEYmM5
7CeQrPPjJSAkAAwq0Yz2xBOiFiYa2nAe6CsdjChbG2yIrm7yNFrzEEyvCSlscP2ZMR4b4kDLKsKT
OSIeCMNPQ1W0U8u5d5kVAQCOPgRVWnC/Kz6rbae2hNW3wF4HNttBWtJAYMIDNC4TLki/or0lsHUh
UfwTV+jrFPAsQHvNmwg1ynTVw+gWe8CQ++kaf6tPzGD+UT+U2i6GjkNAbGGHt2yHrFm0hz3WcLBG
u/gLOyyOBjv5aLfyMb33W+VsQMLn9rDhEgEJ9e+MbpwcSIPlFDj8AZbZhF0FNrA165p9DMvnsDb1
vQ4as73Ic3Sb//3PpBe/PTFN85Nguy/HN8V+a1aozGGWMNNZoXCFX+P9wXWqVEx/vT1dO7pLr2wj
bkUXtXS2l07qm0VluerOE/4BTAI/uPiXyY93bvaQJlp7woAPwv5IOiH3OnahfbLA4Pw17LIFyTyE
pv0wCDoGq2u7UE+4oWb8zy38Hlfi2/SB6eMtvA8zmZYQrW5jzLTX/oUjS3SnU/idvoRr/ZUsWzc/
CKfY9bfeDVWKvALxg+xAc5STsmBGv8QTxerkms4vdf3izhBgH+xzN90BHrO/e2SCh9OI1jt+EUZF
uMq1XPXOdO2NpfiGUta8BftqM/89GFQg0ZD3+TOc8wdNmDNYMG6hzHDFi7KRHP1CW48oxN72T9pn
+K29i09y5Fnn20co8fDZ0pWqdAK2MFzUX0YhXCRgAH/tlmCNe/4iw7DdWlec0NvmYzpL5+GMK8c4
C8vqY1qOF5zuKYpep9oIF7b5ehW8py+wAhzT0OET7cYHMMHwsBNWvOw9wzKYbaLliTsqd5l1M4Vw
jH32Mf16TmSvlXPrkBqxMHvsm/B5LJtKf4Vi+A7/0EGDM5An9B3/aWsGPpyRcPI/mGRMxxG8EVbP
P/Wswz5FfbYd7+IWBTfggQDih5vDCQtwrOw7IOdH0+Vhmy+PsNfesS+Fwl5+m3xouov+zf/WNshh
H2hF5KO4YnvlbMV1l4+J46KMesEbC2iqzkp9U9yWA+ZT8/DUN7Dt3HQFaPoAwoRGyeoOfHsj2EgV
18px/m+4VytbvTSf1YKKGYHs4UTTzK23kHgO2q/oeBvvl/i73pGfmI0HW/5Mvn0Mlta1VJccEvGE
E05j02qHgniQt/j/NgfE8jmljY0l0MUVgWWicrUtXE6sFIDMIJcxMThqfJLGfrzIT+0XPswJjMS7
uXmHV9FsYNwUnNJsWFgX1KLNzNgGEbVkVziKF2A0POcL7mXlWoMzKI+hbRyLdbl49Pt6MRaYQSbM
sf6FdQZfK0IMvhIy/craSJ8EaVqAUxDNLmqO09+CYlu/ygaEnIOtIetcojgWg0Ng73la7W+cd9BP
0H88As6FIVfjAkbvcZCYkSzAa/xwP9iQCCguBdt/tGvFeQturHOHYk+4kv9CJw1tiydp+Ijt2B4+
W4dA8WGprasHxu7rE3vRJYBgAHdlwygcwPFL2vRrPJPGmeXoPXvTl8InyOS/EusHX2au6AsvlAvu
NPy76sF7crnfWLe5q6iOdRe4EGskKFYe9uAd3vU2+Ui/79zkJOXBUQscRN5vzLtX5U5YWlfQwAdq
7F+F54J20Cm19dUEOaEF8IWpYjHaN+MsLqN7yz/OrSSKHAIdS1c4LTGFQ8DjlhGP8Yun4qW8426A
1MCqwklvUe3wdymLAZgX0AuieboP+Y1H49hJztM4tWAI7sBoWV/YLt48y5nOvHh/2oKsmKOcuyR2
2CIpUYl96+GKaRtQQ2QEHxHFwdjbZPZe/MXGBVp6/4lAaEP657fMeWPVLBOSIOcnmoSBC1a0FSj9
PXai+V4yeXO45j+ImJRQ91cHuvnQiL9hZSVUAudyH7JTvEi53U2f+YntuLaFNer1I+SxVCWlaNEd
YIne1R/9w7xKsLCSG4jEI7RaaBdgZH/gk2CAqTbND3kyrrpMDsZ798NUy2Lhb27tPkns8N1c88vq
F7CLo2G/fZULb0+H1/nc+tyx9bZY8HQEfKZM9UA6ZjamWRTDO9++/AR3dVccIDvhJjzjAA7P8M8z
Z75FtFPOZ6Q5wtJ0LeY67rxyIJHHKL4FY0DqVvkM/54j96F8gCqzHFOiXrlhfDRALn1R/P0rHd6A
9ilugTjgzjnRsOELQAJWP/7LAK2IjmedLuuNsWrcrXfBRfCLPuEK5V4iwEw80tWeR6Dg1qqldC6i
RQcCb7RF0p94YMhhUZah/Rc6wg3v7S9MBIflBEmTsC5B/7lX+YcQoaXndnyuAgPdNxzUGLt5TlhH
r9MajxsXRliQeIE9ptifqBIwErIow8uYw9FkyHEYjI6RC5b9UxAXH5a9qXbjWXA2qGd45iDWOYX7
E3PHwl5xhV3rkLONl4cH74htONw0xird6Reo9LALLPgozBKPWOXf9Cc1ynJ3Jx6MjFzlLD5/8xMh
xeTy7Wi5wct9y9cAiUkOm6ga8HO94sdv4qwHRz0BB1zwdDnK1f+ev6PZw/iQnYu+J03LMS4TUIfp
1BVszM9we4AstQ1WHt43DHHyCQknxDzxWbqsstnMTzl++xe6xPt3FTpM8iGEC+jz/Zrblm28hfhA
oqawLNfARt2v9EFC7wcR2a3DnsRl712YBaGNYZAl/sCDeifOgUgDCoFqkXyA6Vug2t4Iz8J+Cx8z
5QBmgeI0H8nmCS6ZysFzrumG2GrHhyKH9/McMlG2jau5mpEygBgvUMvYtBlhf0zXCIDCr6JwTcyb
/AYQ8r1+kQk5r6Tzr4O/GWcfssTlhBTDaZ27cmWXr7DR4rYCZGNPa30jfsqf3SNfneiXKB877OuL
J2ALIImg92i+U1+VW1Q8l85n8/bXfG4XDyOese3u+LSPXBsbLc1n/jFcIM2uK8pPc0MqJCwV3uD3
hGVLfsc34b0Lp/Q1z1rPWLS4rdKD/GksGYlutRW2Yhq6fx5MJesSHoMzN8axfRQ/2jV4x4gD3YGJ
xCr+ExGAOcqTY4kjnJD/bKofKg/iSZ1pRzDti0qn2adbNiuZypXyRX4Xr+be2/gX5YPdK7DTB1Xd
kdoFV68Lq/RVI4VcxvlCf2YfwVlZgpBgqgCQlY/+6G/t7hubffhEzfAqlt42fiaf/gXiBvHE0MBY
eMFHwucBSYx2nIIlcfoX9V37z2mFcYXhNFhViC/s9eE92DDN3MZOuMp20bXYyE+eho/hg64Evjn5
iZWPvJXZljTzcqjKeWSgBD4ptvnJJA/L3UL69SGQ7MrN+BMhiMLkRRWwbx85ZbNh4zHwX0TGcPfS
GqatgaoT9S+G3eEbJQwt2z28pIhRcL0H/htT6ZULGA8qg0UeY56N3ubWYomRPr1LtuX0tWdd7V4U
SdURgCyergxNHD0+0FF3psuQcDp/wTso5EV70x5YHllbBovbyIHKwJ3F+/AQqeDgZwaAU5h0XGfm
TXF6g0dBOcrbwwpF5WoOKE3xHAJePoMIyWx+IZMxg0O+AcysYhGhWaOq5N4nr+JD5uBdEb8OUsAu
EMUBYkxdLjfuJMyK7SW+eE/uePEyXvLUJYGvfxYnPInQSQlCZi2WKgIu9yzz8kVbRCuuFknh+tFH
Xk21itrl0fWAQIOnChdmObltaG+FheGtvYB+i3qI8Z4Km1nAOlxA/NBmsK2VftpeAyJiWCxe6aLD
r6pia9XPVH0r5am8TVvPjhcAgI7RyiDop3caB/rcul4rG3ZI431gDotz+5Ftjc+5nFEpvU7Czli8
/I+Z18v1V84cGoGUUmyP38KvXM1ZUUYz10+JW+71ncEyXrnTFX0ukGNMUg+R1VYdUDk6jAC53Lxr
/wFoq4pWDVdVmvHegyusDCBmWCWxPTM+xxzZ1HYGGDNG6wopTmeSFNjB7/BuAKtwSQv7CtfhquYy
sd4iDfpUNwz37NouNupKOmFIDF/mAQUc+5KIdwn3ioN87YdAD7v6zvkT5YMHmRqdM6tPoZG+ahIW
WLtnG6iyBG3ieMuCVc1t1sIxdOH7bGHQwiv2jCVb+4JD8Lr7CeSFgMsUmNkvQxyMiNwh4lMgpXuA
dWRnf5QIEYUY9bi6rQQ7ohIkxZeKkicMrSo3sH63figsfNnlBm6P9Q1mBno71pLZ1FjRi3RkwG2b
5jHy4L2V+AftAObzQ4Ethkaaa4Cnx5upVfWdFpRwbY+ELyTgzoEpHE0OvZAnHPlGx3tFuc9hIUMQ
gsRmS/t6FoSxJYKb4wBNfl1HpxLaL+BZTJx0leZ6ggoD/gefLfcJVzYybqbhKM2K95F/FWfIVfwM
eo6zlYRG1j9zr9LvjOBSRhvtmodOglMaKg6fIoRTA7emHZ2ZUPA25F/vnTwA1nD+ML5Dw8AEHCGK
BNhHsqULlnHZkRT0Fu+0XffbYpFjuuJYP1x2Hs/kA88nWz5bhviPv1U1zvRgz9zFphujh+NM8m6Z
gBFmV3Odn+fHf8cyYOLGtcPaboYrZmoWFo3s+IQtl2SRjK2M+l7EFeKQpBVGV2QmjUK27PwuW+1D
sA5B6wjmSShmF3BTHKARxepSp3lgrFlnWHvAfvGXsiCQGcQC44dQOeyudyKd3qyN2HEAJUwrgq1R
c1hGRpIr5pSSZ80Bt1zkDGq5Ofw3hNM/CglcHKepWr5aXO4FGIjvaQe+swWN3G04GEin4WS8c4gA
v0dfQWDLhoMGgQt3GFdhR1LnDxouOrrpvHry27MuRSynf/MExVryGuB2hT9CG6MP5rWUq4vorBl4
4OZY8jYExbLg1ZoJcaxl1o+xMylvmkUQUu+4OJfh35vDCqQEgyRYOjplCRKYL5mjP7Y/oNPomBUH
J2Y+zZALzjnCAwqCwXTrFxJHSzQndBmQIizaiM0KumXISjDfHbtso9O+LBA3bE3rpaXE7AHZ2eqI
5+AAp0smIJKFjHZpyVy+d3AK7PN3+qIK+OjwQ3oMVNXs5m/CD17I6GPijMPGyPOFxxwMnkbWUfDb
fNcwLb0FRio9X84sFkjx8R48dp6C/A6ZmvzxC9G8tGagvJ3+5c57dzZXykjbbIGy1idp0hm/Ynpa
4SVgx4eY6YoHZVcevE+RMPH4AJpy+G5OHiP073xLB4kfj5192rS38g9ZIIE+7AirlDjzZXKCu6i6
5TH4kb6La2eCH0PuBBwn/yu+U06ULM2ZrfAgqbY0G1cxkZ7qCxue+sUXUqTgqm1LBm7OvIKysZFw
zPYJCua3+Tkk5/iNP/dMCk2nEBBfQKhwSuzhPwf4s6M7XOsVcBFabRvivYuVJboV81XSPGktRrsS
8czK+jkQFdvTYMXz37sKbRpQFjm5BCwzC03mc+PBgQ7CgHSFOhI5eQF9AcKfj4RxTZgr2Bq0rHx0
SGujTxnRbrI3i6OiXwZ6sJwlObkhBUxT4np3CO9wFkNowszvr7Datnf1FZFz0+4JAmraLTKFwL8N
0kWn8VPKEFjwKJzGJ4RwLomcMRLZ+uG+nJM7NzgvsGaxtSuEDm6BtYAVmGBlUKqVS7pHzaO6vlsf
LJDwKv38XCAba7cqDU/yUcyNBB6bzpy46jSXTNS4A+WuqkfYtPBfYBkxP56TlzWEq2tZ3Obj2mBz
QKlT3gmJJyVY+URFiwa50l1+hNBsG+MnKD4z60vOfpOYQXTzXpbfYsGiwX0xBWgrV0CqSSmMdZg3
BB7ucJcTOeFb4CXAB1+MfE1Wg2YuLXUVYuD8Stle/vKt/5cpwI52EfEk6UVP9ySTFiiIbR5jjvoA
2qzvlnokJC8Etp8rQTLXFlJLaPW1QwueXyRajuJ5Iqlz2AjaZphTZN+VeqN/YRerbTxO4I8M1Cgh
UReufD9w945fTFcBGui9sxyf6Vq9FZ3TwPegmTUHP6BlXgqc071bThGtHztzxYKfmQhit5l1GidM
IE5FcgVITG9+ILkdLZixf/zKurYoh4UYbaJfjFtkFXINDDCYl9zCE7kG3GP5e5YXWXdk7Sy3n4rx
roMHTA5YBRTKmAqWJYmX/x4Iw1zpzcVPthY5OIKbjUcwc3P6U7Xo5EX1yRq55Af1/rbHuXWEUsWF
4J7lZp+RL1BATTu/AHY1dkht9/UFHKSguAM6A8JRsMMYmHQwgS3bnnQiIpCoQN2BPBfadvgEhk3w
SzkhDnbxS+wJAmkZCEm0oO4msjBOFxoUB9UhjpViXZvxGafaO5vZDvhpB8ANUlJ9AaM0/DsIlwCL
ZpKZg4dCJ/kc2qhJu3yXhtusXefV0SNlEp/niNL4oAWnGFYswJMLgitolT1AW7KCEWPVqKc3seWI
1rw7oCYBQ2bSiRGY0qJodWEp6UyrYiThZN2KZBdicEdxBagP+4qxsRTHW41f+rRWMMqMi8y6xcVO
8Zgb2324KspVU2zMYE26M2sCPE0hPSEml81jfqQ80B7BlaWDnASWVwXgNMnfIYSGNU9Aos6/CXGs
xSce8txfq5SR1i7vXBqVMHTGVwRYFmhgtZCxlo8u3w/Dmsy+S54tsnQJccvTWcYXbDY8p+2N7ZEW
70QYG5yh6BFaV5Z981XUM9WJ60qFz6FDROREd4gAzHdhLW/n7YRydyb6tsmWzCuy+PicA43gXdoQ
jvql39Ej1j3nHMfirDTDrlyrmPGuMJ1aaUWYS+25SLfYuTXG8bSDbT5pgTiGahn5K9Qo/YvFC7gW
w4bUcxm/IDWivADB0dKO4BRPxFi7AqlGB53vEwkzCYkRIAl+Kavz+W2A/kl6pA2nuJ0OnOnIJMnZ
cgS2BuMrRrsVrgKANKwyP2jKCgCuDic1aC+FvBfri+idEX7xcZHPzZzCkPYUgDykMFG4GICuVf9g
wdRopYNOau90hJ4rG9y89yC4dOlnIIPkML/mVB2I9/OyxoEw4dTkNbepuwqSjNF8bzDiKt60/E0x
T2N0FcpFPLqjumQkRLIpDaxm1pRSCux48yw1cm0zIkdoyq8RyfNiO/zCMmMlC8xNU1EkYFR0rXrL
Y1LGDy5nGG/pSTcXXV2m/gHXO3COYngI0R49nJpcUR/CF8x+VbIRftq3jN4iF+0usr6VTh6zGOBN
OurpjjBpwqkn6a+z8K8V98wAsW89uL6kGGfFW+yBMXF5hME21MWdvwY776ztIkmaMhrRMwcWIA70
WVDjEVSernUXFQ6xSyNRn2SkSFCxFkBzeEPCt0Sz4G5Qaxpr4tmlah3WF0ZUBMTyBJoAbwQEOzZr
SoLFOSDmxx6fBiw/gLHiouOw3DkGYciII+Gf1XvyM6Y5BAek1CJpV4O3HdHHKTwVDr9L1a7h8gz7
koa/5NQDBRabDTUQApbdCBmCoT2PjLVJqoOXH3nDRv5OClSDqSPjvbEPrdgV2C36wRGVBz8kBlWL
uGw+CS5J46gZJZmbgn4/8x6OFO9DTSTutgK8rXAnhMARLvymBOb69wTskLHyklV14sOGUVd5NhWb
Ys0FcqG6pGlyO6rZsaF92YG+md+jpX0nIJA0iiOdnCmdswdyGbvWPuL0ldVr/M0F45N+NyOGsmMR
7ZPhqrdf1XDt5LtPizf7ZJhqTx0OrZ6GtUyvasB3barO6LU4fO5hcdWSryG4dTL3G/kr2TkzMe/9
eIyS8yM3Wz66Fac3uKHNUYULqtpz9hlT1cT16P8ZpDBxtFP0b10CWiW9ZA4mhcLHXdJzkVgbKho3
9b6svs0K/wDNGu4wNNHF+DFQW/EU8NmnO4aylrDhUA2+bgRbvaumpSK9BH5dn1NbI/0lElxA/Vsq
3gJ5D1GmTVeSwYzc5RbNqjV3YJsdWSii4iBKWwoWzItFvSY6t+FbGDRQBAI/mghOOBXWSas+lBhL
OsZFHvmkRu1d/FQ6QoqDN73pzVc7PHNi6RExGmtCCjzz6HvnQboH9NRjUMlg7fuJKY7P8E46CLNj
j6JWOQ/KGZa6F19ZVOfdT94byXKs97nEOc7ClohNEQSdRMVAn0Ae1xFvbMYyFQ6TyUlf82lW07Ep
Ppt4b4BsxxHCV6AXLZXd4LscXVvxM1F+s+hZqT8hDyPiIVrnvpOMlYsuZqEiqdC4cnJPB6sk+pBR
EGAbGx0RfyGkDwCr5TsVMk4TwHX4IeKDYYCTWJF/ZWRr6mtSAczIBT7d4pNX1o2BC/KBdZxDwz2i
l6t5ToqYVaqshUdbQMGUjLK5DE9yif3jOoHKCDJkHcHDSDt2pufBms5t+ooJwp1ScVn2tHuCR5J+
jjJ0Pk5PPObAileFTtHA/kjbafI15rViYMtwcRIpZldoV2qvbBQTtjMbutqXfPSRm8N17C0fOIF5
0eD+Fy0tFiZYkuJOBgdiHJRFaJBxQPFI+Gy8DJJv0uMXJLd9V623hdRCCAVjYZjndEJrjZzwgPnH
PO9FmZFEymqOh5ZImcnmNkFouFbzGVrvgVIv4HosFM6/w2caN27dR6cJ/wB4BIiU4PwEpgucQSOB
Myb/I3GVWFdYVzAlDEJ989vY/unBuynoR6Vi8EBqWJCXq7CEiiAzF+DcHaYk98mPIuVXy33XZ/MM
nrECEI++Smo9SBN109d8kwiFtdQZeXf6j9JBT28jVyXnt0G7iKdkjRnFzqzJ6WrEPC+U6ph9Z9jl
T1meB+6bMQ1tCxN8vZfFddEvle9u/BUYNI/FHvxoRfd3YIsQ6UwmlckRS0V5D3EO5GnmvRFF2o8n
IqlYZlqDLcAC8AKhjG17Fl9McefI1jGvvzsU8pJ+62iYgmNTpw1rD0dtjsJ59m0YhJxsUfhTX/uO
TkiWQK1Mf6szfnM4/dLR0gmW805RfmqQYpY0NRqapC0HEbE8B8IbUk/83zNZnXKtRBqfqxZHeM4I
Xutbji+zT09izPFL3+PqpX0C67QY1sbIMHe4FVDGOLthKsCvq/9Sb3r+W13sguhLqtptVb4hGcLd
6KjWWWWDZJrGEwiAnaFg63TBJQRFVnBArvQfS/kLVNlmrWH/TuW3zNrkHKwrekfd1uxuEaIpgwfT
4OypC5D3eHS3VvcChT0GAHvdmmJGk4A3t9vmPe4Afm+l+AMpqKGtJba2ztr0NKt6NJ7eq+VwE98m
VNV8pCFxiDr1RC8OTsZx1ogoLLxT+aWMOwhgkfKq57ax+Bz7S9osG2Gr0bJpIoHnXl2bWH4WGlMH
GjaC8MR2i4G0+RX4f3IQOaILIJXGVSXshl8ifmnFsCYD1eRoJ3GX9GiWfAMjVmWdROlTTOlpRHBO
JEx7Jy/6wM2EpPuAX9NQL97kb8ykwZrAoZwhQ7nzOVH0ZX3INTyVqdt2XxmfcKS/AvGavPM1dX8D
t02oihVdyvReD29Z9Uh7wPMw1dZBSUI3goQIS7Bs0xXSgJ83dsKQqYEg1zS7QiRrY8dxVFSPsGvw
AwWORNS4QRhyEX00yYtAzhxM0GzIFTEvl4xzC9pynmDb+SAuFdNamSrtc4DllHQpXX8j5ixDkvNV
51AHtJTqTUz/asgbNX2NgjOR6F1lBaoIHjmmFsk9rm6lujPEs5F9qioCjp8m+wyGh6Jx7HJCDLbt
X6NtRWE1JIfauk/qRgTwa15LE1igKzV0NTaidIJL5YUwYzoXoWcMsUbmxqgpQajCbhlJo5kVzCY/
MBz9m95RHo0eBsJdKQEJmeCnlreJpMX3wHpv6OvVsKB8zPf9Z4xSJ4+nY4j/KpLIT93kxC5DLSze
TLYWseh2jXHbTUx3uHb/kXRWS3JjWxD9IkWI4bVAxQxd3S+KRvER49fPkieu7Yk7tqerCw7kzlwp
zat4pw3fk/zERXInI20RxzSp8dvzfQfiZTmXyt4TjbNoUhcLCKXCeR/Cc8PQt1+04ULRH1p9s+oL
GQue9B/Yu9SWnSPlXBr+rMQCnkANPaLKIl/qw9znQ13DUR2/ZRrQmJl+1ukdwD/85O7pKI8K6RUO
gY/vxTJJxHdrELARClzujmLj2zCtADyrAssmQzuXnvKRAy6ulLT7shFVQqIEFzn7i/tPrwOt/xvw
5k4s2uLZK2uVxS3DgfXbjB9CZ/sKQfVxfA3MDQh6XvCu/lGSjzaS59G4IwGVRO+Jm9c3XouZ6d04
FBfK3aaM3RInVX6XAS3q48EGV9gFCJz3YppUm5gANVdzsPvIbmcsnHrXQqSVGCwa+brN3zXeMTZR
vbXiXFj/+aG3NJEf6jJg+ePwSr9j56KfqfYS/mzJgJprfBYtwswNw++qvceEHkdc0pVBnuvMrZKz
cjd+sFLASPKsN3vgAy8u3rgd6Oy1iOYt8zJdBPynZMEIskH6UR9RdLdVZG70NxVSrF8T+IBuHjEg
bF+y9OYjYojypNtnufxu+xukamzKYd0DkEQdac1ZXofnLPgN2m0APEbdwY12gKZLeOOj9xZNFX08
MOoZYKOi5bSpfXriMxSfjN3lR4v6w16v7yTrYMhfckWqTaovddqsWn4qcvjq8cL0NMVIx6imaltf
euOH0eRERS6F4CD906qPTtu22lMjBFb719x81DIVrv4kX1vc4KwUHwHaj+HQcsRTWKvPCFuCLLUQ
KyhRq15xsvZxrxHjhw4p8XHnEKG2m8l62WRzE4fMQP1U9UjES+1QUduzQ3os5usU81j8crsBFMF2
in/AzOc2tqva+AEESDY6L1fRsK+YSerkQCrWLaEsZRtRbEqF8UrD7sqLpUe9lOlSRJAzs2T3KUtw
vRhypoameqNoT8XHJEaNXjHnDVdV3xBBZlAAOMXXS0XeZ789TExtDapA2DQ5ycxPsDvBupyTqvPe
06yHR+6QQ7sRWXBbq5mPw57VMZaXVvVq0rdKJ356anDZSAd26iZ+IzUTK+/BAKWSKQPSKwGFue0z
1IleQFi43mLuwdybZdQVYRBBB69qe2EZmEmgijirXILF8XHV9GlmDfgbwW2kx4T2c5wdhcwIalxZ
qHnMThIPgm58F2SgBxpOklNiX7Us43l/6tsY4mXv1bOI67vKETFmhS8Tjs70vnCdUXkqZKbRFqot
fkhwehrCisKu4eWPjsUjsbgA80n40GiiZG13NJLIvecKjuBRf+sCTukrH7qA9xzqj5whq+W894E/
99oTHRXw9ozkVZnTcEQ6dwzIWiAoICYcfU/Vg3llWZDrL0X74e7t2RxpOTd68iUHSRmrFz/EnsGQ
irNO1L305Az8qZOuWgOgNqiR0B+5qc4d/SNlKEidBiRekg4r3l5ImUUR3fSCDW242bwVI8cjuYwL
IKm4k5poNo+i+M7LdYMFMOBkBbOOTJlK01T+O0RvtQAv53/bobY0LLo6eZYq07W4eRWQSH2AcXeu
ItSfWLzVO3aZONYYTqO/gNYemqvJZySumMSBNzPTbJ4z7nYq+jsKaZHRZNA5DcDMmDWBzQnhuUzd
qF43/YZW61naA5zf6jVe7mATQU1uvwBNLRsDk1HXEe/AEVZhj8C1WkJEjYkeVxLwS6Qac3yvZA70
OOHEIyVKJZDywwQzuM8YEyoOh+aFMUJmZuXUNE7AfO8oWoiReJebYme3pxQTUrCwiS4IH+cJJQwM
hVBtdf81aPdxZF+fRpSUhiHzrRHZy2YpKA7DKx2/LPFNXHqWM/jW+j2xkA5rTEBz2CcxCNZcZtGk
8VXvDMm3jzgScPu85spfrWL34XdAY80qbkhAagw5crPip2HjoHUo3vQ2AkjPeN9iWFX+WcrTynLO
5huUr4AqA7QNuqpzRqwV1kP9W8+OZU6z1Bl46jKUmbmZD2HClDrSjUjSOqzOtb7O7ctYvmnKV0RT
XZZ/Km0LZnLyBC4lJEBnREfVlaXuY6RknwJkz+Gk6agfXo3MbTlCTEnTVrYJWYK/E+m6d5StxHjK
YizG6lW8Et4ELSju4CiKWx6zBDNyQGgMxTXqoPn421q6+B4OpHQ1fe8tay8EHAhXGg5KiGPulGH1
GYWYqAPmiFL718v9MkgPcvgcZfQ4JEhcxmDrpJdmhbDWxatN7GUbsfczuWdp4cYvZqI+tsN17Dwm
xyO3iPPY4ZBTcP1xsTejeOEV2lJwZTBtoDvE3JV+2o5oDuC9XOGyMIsnn1tV/ugp8bVJObH81AYe
A1Ci2fhSDS5xEvwAMnvAO25CheqLfEE0xc0pFdBtFNWaWWtBdzq8EYakGOPnIXibVCDCMEE0cSGY
zivUGZKZ5rLKGeZz08kspCnjkoRYWvBMhDVhQwh1LXJDLSpiJwtJ4YBecruiRk9yYIhmPI4IaAIS
W3ziYDHPWdor6VnExG3pkWugaoJuDpDTRMl00cb4AUZC8tjRWLNE1/AJ4V2DCmXzWYwZjRRkCtUu
ewd74QZWvQu809hFx3CMl4l3Aku09AkXmBhF+gRHASHyUll3SraKq4Y+Rkz5bbqsBaZOkQ17idBH
b5DZHNELuPnai4STYWID1U63ftssU+uGCOpAdJLiZdM5y8GxP3s/xdsXqdT1oehD1gnnXpfsBf1L
NW099FEaT6s4GCLZlkG1Ev2zCC4ZF0cisAsFNdiXqn0Q9OuhURdBxvlnamJLh8/Bdj4FEZfEbi5h
/1HZN9NKVoJn2CgYOKPKt+CIVW7c+ch0PsmVWeScElX56pPMlTmjF3jfHbyDRXC1PFApsVtTR0CE
5U1pIE433r6LqY4EgGatfJhrHQjA7McyJeKgvFKUY+T6o+loAIl2tnSlmNDnaNHQpeTPUWdGR6d6
GErnvfCSnUV3JVlfnMTQD33F7ZT7gDie8xW9AVp6CH05YELGbCopWkLk2vsoy5jbO5FvaDpfKS8S
hKy+R3vcjmqNRws6g6Kf1BCAlSUtCvSozEu20fAzMuvj0u4MoPxBtymcfccWNDPzwop+AE26l1CH
IvpyfftVYtWoeXKGsucYgqW3jD5hjCwhZOX+PjbveXK1h8toMk73OMu0KecXeMelxVHAfNdLRIMI
7AKnp7olLgTzQdMT7DVDfqxRT2rUpDy/afFIERcnG4kKK/LpLfpzmGTLnLddmMU0fQwMfMsVEcqV
XIw4q3xcqQ33Fg3jiL+UTUIXeUJEhd6VDgh7MB7qgux/+mPK22GQVrqe7ynIQqaXmRByOMuFdSY3
Pg/08URDaINJqFcFH19tbUc/IOG4BFAQVqf7jneLhyRiCXWTVfJvkLE5efJKlrkIa/FF83uYj8Gr
9ccLPKwHb8te+syta81NImt1GlVZdEp6rcOV1OXM2/jqCPANgHpTpVHSn4DOHUoX/dm8KysAI+3P
lExXprqUQKO5DhD8qALOCDbCwiPBSuv11yjBrq7QNzFNfCyyy6ogs15uRwPYfOMsumlzBXreOW8B
nrBhwA06gHhO64nJNSu0nJE7a0xury0VIpH25w+IsRX+1uBhg6FvGGpCV1wMQKitHKAlh22tomyY
BHkCd1+F/xc1tcTHfTwGEAXS/AbZrWQk6R9sBMq2A7AEZGZoNBhM+4RFsIuQ8E0cEoydZWa4OuAy
wAlMHOodXOi70YcXGzOUb0pPYU8HXuZDAZe0EOtRygywMYCQdSfyc9kgLRudNyfbcur2KXl8lM3I
+AHP2sf7WlPXfkfK3q/gCqIYj+Y2KqNDL+oPSVNfEajljucgNHuux9Z8LN6CAcd9/iNBZewqCOi9
oG/uQZiQFwqzrhOtPaotLS4OOUfRYZqlkAMQRrRUwNXDu1sUk2TIHSDAF8SiNreSZCH7OHm5Bvf2
VhXqQjMC1nh970nscRRu02Ej2T9GSlGYx73C/CmbcAVBk8ah3NWAFw5lx5sQW3WyMBW49Tzmhqls
B7Y2Y4asOe2ijeVH0AnmeEgOxsbhiCY4iGjfTUlSlCqoKmd4lTmn2o5vymDOGxUMBwpjozXYB7Nl
oLQPs3dgZoqNBw95+ulDr6jRiXOJTgtN3ui8itB92MvIbRh0zzTqHFI8AgoDa2dcJ9gK+0eLEa3g
sKAipAqki6o0OaiTE8ONbyAnasGDDZ/bsbN0rK+I8iGcYBVX93+MmexdxfWUVTavw7ceZO89KnRA
obMOAD9ih++dmCOXzPTN9UGZO7Z5tgAAEl2dhTj4OslnYMSZC6+qxHMftfVSqw74GlL/5V2EjiOZ
17u3+lvU9CuTWVWsy4vBSq7CQqznltEYb4plbhWQNyEGKH+fGkdZy9eZ0X/ZG11iEMqr1nCP1XpM
KzG7GGZTb9VaXw0nnoCVXVJ/uto4GTKVk5xq5U47Dr12bNH/bfxTcrROQcY6yHQ6BTugFFm11FXt
B2tTMOxlA0UFn3f818jOofCF6juHv7eR07UK6DR1kIIaiP8xIStAWzmuBxU4hTD/ZIX4i4VSCDmw
4U4ktL90xBq3rKNHSL5GYG9S0Y/jAouFhNgmcSpqmWdk6Fg1c5UmyjeCwQrjhwOczE3H5U6K+22B
q0fr1XPuU7sUWhBb+nPbKsfcoLysHf7MOH707S4Z0sukcMeo+g2JxxAgyRKfCnym9zpVl1Jrf1Rl
jf+cKaWscNok2G+GSMXyQNcVJwfpXGEcgybkcq88N351qIZkZxQFEACaDdjzhtjtI9gyrJfCOYzM
t1OS9LMcyETqYftixOH1ztoBayDH0a7U7CXrAHv3ZIZguQiVpaeGDCbJ03DR0gcQiK3bMyEbFH8f
WByOAkn8ejQGoQHwJKwT7HPx+FX0+6YOj7kuLuOIeKMHbhxtzdwC1t8+bAAXiCjZpo1IEePfaqK1
3QvI0dCXdU4eSmTMZJsSpcyD5utDXXPSN1VWOA+zvVQUIeDkoYoDkBfzculixcYxDS1mkLw0AVJP
6Jl/UR7skdgV/6TC2RINaJrMxq4XoHaDu0jqZc73pbNH+v2P154b9GpWRMr4mnRvdQdDooIGM3Z4
6POz0W/yQZ0bmYF4/dXLLfP5cdepmFrRoBqqqSSZIaYI9UuCXuQZ+lscdTujtcjVlueAFyXUaYai
CYei6dE+d4T3ZxlLp1fkn7jEdY+zt6atLJYQctBuHrZurFwahSQ1/npeLdWG9iCpuF+eZnpMlPLe
j862yNmANYi8g0P7EUhGXd1YU+81rjk2xQQbeO/BHw9MnNViQeZ3ZtXqXmS4932L7nPEwcFaa9yt
Q8aemt2/OfxekNe/jYYhBNeFK0fAIXzKCdG6TFqUoKOdYmHS4Ww8mOnwLGaGT78j13NLzHuO0zba
bOwtiqbfB4Tie1SACiOsFxazYsobe9lcBXTTm2iJqfKODGTlAL/T6qApyY+XEZ2qrjo7RK/XhyD2
3gOr/JZNjUPRzGIQ1+TmTKFXpbVRrrWGIjAycBrUMMBr374c7jILbwRHDTt0VlYlsLKk50RNuBct
fSmCIxEbLxOgFG73BjtUzvjED7N3IhnNkN+NoVxrwjjGOa1NXOCnA0iAUCOs9tTp/oflG5tGbQ9t
W1P28KOp7XUcsfh6Ce5Nmh7ixMzmpMghu0va1wBemP7V7FionFTCeJdOp2jhjaucCRYx5FkcYgSw
WpfLmmpgY8ktqBqClgrtVqdirujlins/SDSWbPSWIvhp8UY5w9WL4jtyxUphCjAiDMWaN+/DYA1F
gCp5mOAqMlNEG0DmRzgD/PSl1WCabmzMC8FPiebGIKv2AAfWyUjNKN2iMQ6rFFuzFx/6wPppy3Lv
aYiocCtrO/jzG2xdnAYwbPbSIwIPT9UEPBE8TY4+FHNOOlaJgVmg85SjhsvaQThA/dANnwykzugH
xmQ6zONISvDeQUNN0Ur8gb2lyZYG8jkYi13YM05KvbVQsj9sFtI43BQw5pVTrUulvVZjTzkNEOlu
zwnhpNnBQ5cNdwQYIDNNMGmmjj0oz/EbV4jUGNwqw40I3neozRX3ErcYzZUlg7/CO2M45J+SCI+G
R8RUXvU+KVC8On3pfxuWuI+wlSnEs/Mcjw7fc+h/ZzXk6IYezZQQDUH7AOuRpfxm3EVCVT8njX7I
Cu1oytKu0uxzNlA9hjegD1An7F+7MX45iDzLcG83ePZHcUinFsrcvgpR41virCtTxtp49kWYPcVu
zdFmnNkOU73J31CQto0zZQNZd10n8bUZupvKObrr4FUrn7CwN4YJ3qGFBgWBuYEL2CqumRNhw/il
4ZyDALBqtWNiipUsjW8W61ScgjRUi1ePhGlw+7fsjnpZf/lP+7PTY+Bl68guWGwRK9RfVbkbhQyU
kpGF2Ww6w+KyGu6AYnyDYOCow9y4FRjUgWeUaLNaJO/0InSjkGloV22jCXeUqfugNNbSCEs7ZZSs
8VmwnIMd5yC/opWg5nfaf/Ft57wNrUTe5RkGQ1+6yB6XIPa3UoYN246fspbtwoAvHKrm2tddAxRD
TJkNPNldmeFKFVV/GE8pf6301Y3GdqChtQwDnmw+zVH4UebFYuRv2Tga7dxaBXjHTAftXvN4Fqoq
fQMOB6zZITTRlCk3Z52uNYoHOsVjGt5X8kLPpH5eKXjHBmwyIE/3AJ6KLffAX2jXPw6gomPccu1K
7IFaKzk8QBOVzl4hXonKdC3BUdjEuX9XjKHYBAX8kzhF1qjr1sHdWBL5m36pzLjDkgTbJR99hUph
i/SM364Hs7/YQakc+05hiNxsBtI5mTaiGiqNNytlo9jahbwMNAjaIjWxPFlK7coqF8degPBCUNvm
sCvgQA3dgUeaL8qKJUVqW3LNtX7yNZREKSbWY3j0uvAHXrQFodRl2RiuMygDeXr/xxBT2iJxQw7E
s2RCinWVlNPTmZMemCBciYLukQKOnBtSaRxUgXBkC0BzY+pv9My6qpFqHOTpF1/NN6nn19t//2oY
Fmod14c2/TTpC9onqkfF1/SLike1KGPCUJI2IbmH8pBPsO9MCqiJatlazLqrDo0BJTCKqoesAubk
o2wugpFZdGZ1RwGidqCG42SO3wmAmdmoG8NOiAbDPEb8xHt2RovPWWm4U1AxgwcWYEoBBQvnc8eA
wDEz/CU2BWvEJ5K2kpZ+n+t7c1A20x8WAFJv0mifBC0renZtvUD5yjrx0YS00cRq9jKNBhmHbZii
2FLmm0x4lDibYAwbFYeboUZF0kY52UTMCqIKu1amDS/VQ+mupdo+RmHgz5LQbg58pGwjREtK5faW
wS6wwckrmW/tciUuQLSyp3W6/WFoQNeT3inug1Dw8JmEkXz4Sp3Q83vU294lh4qWpXhhcY1YSzH9
0dzrLkEvd8fRpFpQN011gx8gWcRhrGHqyvclN9/TEEbdZnRoVyxrSznSdwIsUZMWEhvEmtUIT3FT
grjRcNkOx9Jgz+qTEaGoyfJbnlh7qYV0qRNktLufxB9Z/s1IhlHlQEeJJnedQRO4M6EHbFRsxeZe
YuVqvM0Cm6i+PTBEK5lcUFFUz6uQSasEEXp9kfygxAmuYvvilmPXLf7UnPYt+o2OgRPvpG4kVzhC
O1M4KVsNLJ5A2hmV+ALXRjRa4yDaKlghOMqzqZbJOjNb+3201nKWbjQKo84tIPiHDQMG8PQsNagi
NkHt4jlob7LjJACfdORgyS7eugpKVldHh8zntii1XL1al89c682ddNMbW2y/uMHpbExh0HA/VuZ0
hzYXHT+jWFbxGmWtdFZY2Rl1YXJuI7w/GAmRLCfnolZhFNsSGabFqABCOhxqAnSTudM10bwxYhHg
B65gXHHqafgjHH2pK6sUZnW1DtWVikMZA03q6uNySnsgLwBeilzNPNQ4vk2+ltYci4F7eMOx4dgB
YaPQMWOQgkDCFYKa6TkA/EI5JGjIfnLJ4FXhE+D9hBpO1MBSF3hEQ2LFPEHWosZJS5E4kRN/hZmm
Ml/BxIn8ofjNrq+Zd+N656UoK1uqcBrlApYIN402HLnRC3/FVu8ZrqEusNWSS2GkShzFZgzcLISx
KscrTEFCEFsz+UpokapwQx4aad0ZZz/48cInrStRxjfOE4e4hgQ+IxnB1Ic5xuTbw4gnTog+2F5z
ZZ8SteZkPupUPhpfqnUb5HuvXRXt2oIokN8HvICKzV/GVmqthy2+4Knptmad20yW0mr7wrzHYAIo
AaDjIHHJIzEEwdLL2TzuFkXptvS6l67cPBIuTRlWQ497ZsJGGZCMJ1eImDHvwFkkC4iy2smgG5HG
QyAK8twhJ1TNi1XiFgf/UjwII9CbCV9dJzVjMms6qf9GGpgTgOgW/ZQMoUwB03OYz+8eNZpLrDVA
F7dw+Df9hke/7JajS536CkTLt/cxBcle4dP8MD/KbwwspDJJ2WUE4Uh9qhB258NFOeUv+RLto336
Z93al3MzL2JPfmzU5qZ6r/sdgwz/6l+RQppncs+OsAmP4g7Q45ley7vbfcYsDO2qCg+NyW5Flf2q
JyDooZgvkpQzGBRnElrmFCEgipWtaL/hw1DfChxxOcLUjPcjAOZurVVvUo8ZDfKUm44rPYbeoZuM
Rhe81pjunS/pbThQILYvjvk9vXIG656UX52rZ3SPj9Y3RrKUArdhC4p+6o1sIPvQM8hdaoYai+g2
qMmm4qlsw2KhGkcVjLSxoE7D/kWho/Sp56ER+6UIEwEEvxIMGqa/Gw8fPynK8ZwB4fFgYu2xu5rS
PoAvFG0kkPrFgsElSyyCb0P2jD/sHMgtkC7GuolTlPIcIuO8R7u/CsGDU9FVf1pf45d01OGgYG2X
1hTietmj19YMTXKLD9CujE9oXA7XPONNsrb/v/SM+TjV0csm+buGgJO/4yrMWNFfjypjAFee3OOr
Kt7Y2j1BQekXTnkBdWoV9867pelNH8jDbDPw3+PJpPQ3XpNHCYp7FD0mOY4kAvH9Yk6kj/c+DaYI
1JjNBobvsE+nzBvZCxbJaZ2k55TyGvLlhPDQ3Wcg/C3/PJpPHiRLe+Us7Y6ViOkfLmUyuoKEiY2J
j+TT9yCt6/ZXonHOJ9UvPg0MkIPDhBNHcp3w9fkv8pPPGrldrLopGQa/XWryfDgrV2hrDOfufrSE
cMqxpxBcc+dn4Ghg/BnoY5G0uxUzCMFmkS2AbBPYBIvWiL3P5ytwAXFZ5S4wt7iaZYRPbzfWR5U6
FzgXETMQ17exvlLg4fpUnxEU6vnBHYHpxAwhnF69Fsw+sf1wrTVvGsdZhwJvXKjdPrTcEMJPcQIL
yy6+pdUFTJZmUWO0F4O9HORuIXN0re2D3l1tZlA9HUAex+DA/1K1uxU9NO9TBMu2OFjqs8U6Exsu
JPEu5bVceNuISsW+as8lwGsHfpcBvo6CV3FLpdvQfUbSp47tcAgQ4dV3L3oj7JnbUCrZwezP0mLZ
4wYRM2bPa2NhIpQjy/Bm13BkM1lgNMvdYGPJz7GJ3JixeNihjYsdqNc0Rk3EXPTPddwQ5LSbzZjf
WT9JOPa4ttocQebiO0fgxdzKuuKbyIP3DxyA0q4nfANLCCwENLlkAtiFR7JVxJ0xvYFxQJ3jWA7g
13gjhgWDs/BPwFgfPY/mvXmf8WFEbHSUP/D4uNanaFfEwLkmt9tG05T2ZWUHdBeubgmBUnHsrQ25
Sx4IHbe86QmAMAVhWoayk2PKb2YhE12HmcLMeiGSvlVABR/9RtwxNRbMs6e0Og8X2wNbcu1sAz7f
+KSdWUcy3iTE6HIh6vGt4EHvvzH8R8yx/SWe8oB+VPtU03dEBzCpdhn3PYEz1HdEy3kEHwLZkaMR
7NSpW5jZrXHLX/oHg+YIYx1PkTGL/6CnQJhV7mn5VY0HEj0EZgktTfRLvj+kgXQq90Umx4mLPEIk
cRpUMwwgismB8qeF2nSHO/Xr38Jb9GFydY2p7plRrXeSzhOXdhdr6xwEQ821+FCn+tZqUFRX8rBo
pZkFFIrL2UN+K24x4bA3/Sv/tSe7OO5TPnPrLrqM6ltK/5KUXDUFH8KhqM4OwxvEL3H2Spr67lNu
xeKZVS8V5u9E/3YKECW8BUdeMw9XssyXqtg4O4550sDQgotCQnBcb4plw4dntF01uMM5FrS2MpvJ
P2ITW9xbSmSZphOcIgwcygJd/sOD8OIcCuetG8WCo4A+bHY8FqHs7fajtH+z6CWUG6KvZgO4PGTy
pUNwqlCF5cIV5KSpLcGwgmlahck0pUJd0haj7KrJkvMXaWYeOzsn3T6Y+oAWMCJE9Ol4KvNMfho6
LGJgBsO/1A8rPiXbIEGItSoLdlQOoandkvP6yup9S/7MZldHVUI1nhNf4m1jAYvSYBxwmF5AoxH/
IDIAXXtjrhjMto4ZToGShCRQtx8ZhgD6ItPOH+MH1kLosWpTYoJZnznwlD6GlYWvH88TJdbI9QWp
AC6f06fH2rQM1s1NVGwqrPfykiy1jW3ddnuYAiOuelYEKmEWTs5qxnIxwkmL50aMbXJe89wtuR0k
aC72JegOUrST8ofWHph8+tJu7qGfRtKv3z0j5xkaHwKfnMpDwzvW2mDDSG0jm4CswHlR2DON4KvG
JMAsODvyWgRauzQg4CZNvhS+Da+O9iTuTHIDqgD7TAZhuMqepCGk9F1mKm4fA2zMcXbkAwFgf66W
uIR87YVKSa68QsvPcLx6BEqBAaf8ZWzjiYITYi+H+KOpIYoJ0B7Gbkf0g6RpatfulPsISAO04lTI
zrroCYroOA0prh2ZZFs9gHyHt0248NVqWaV44fCd+mY61703azw7xreZTWcKKnnhS+Ovq8Sf6b2F
wPMHHkOBV8BiSeMNEuPzoC4EJeC91ckkcVP6961J4YddfwYlTCl0iQbLiTaxXahfCnk0MQUCNY+m
Nb8Eks/Qz40Q08i/hoEhkX49/k0bsM7F6rUI6e7k9lb4MLZXvryxCOk1Kwuwhbqo+kVAcIoUcudm
PRlqs1u3JfNZ9tAlslxhLwgqddxuQ8gIY3VsbE4gBYHTKa2WUAeCoor2tBsOuMwIfOEdnAJ4PE4E
aU5UHnwEJtwv/ElUWMTyBvxRWy7YB1mXh44Cau4U09GDnQpbEvXisBC9g3OLny0n2P6bMRiXdovI
cGhDVnBje545R7YWonvaS9yTs4sp/pDcxl37lq68TbZii19s7u79dCpmH2TlZrwD+Pma8j2AY54M
Zyc2GggEcGtQb8BRJUih9Du4Bo/5nvs6s4cPEgIsKMQf8Yq3Oy09jf3Rrh928FbJd8t/GNZJr3+m
Kb1sHSvrZvgPunvS/sSf0OWtYa1kk8QtSdwVKA060AmW1OKUglGwVzajFXZUh68h3tmKphgOx/Nk
LjMb/cdeQcBlRee0zmC/Tk9FeVWpvilcwHksYrCnC8T26TNssrliNHD7Ys1NUpEYS126dNdx/Aw3
Wu8a5tqIXZUELarRsoh5/Uh4r6B6N/Falw8ygmyTThl92CwkrnhrR5wAAdr4i5Kpi+WmiFrMTrDm
+tF3gY2hzHESfOb3/MwM6CZu41sGOvpXI3L6FXxXV+ml/jG/i8Uqt9ZWvSIXSnTQoXJAvijpO94U
so3fOkyl5tFBlMCj1aOcrYhPEZXEk9ww2Em8g65s6TV6GfVqSFewIrgXs1ia/04K8soeNmGvUfz7
6sS5dA618mz9K8VNjrkmnWlLtA/tdOVODppRg667/N+AsXdhYDrWv2uKhXOsMF7/AW6WnhF3mH5R
U67YZOOnY7tMBADmEow4B9s05wgex7L4KyZcEMd/cG/JtNC3r46jzkf74prIHZF0JK203BcpWi8o
IK/23Bj4BkeiYD1niWnNLx2qfbcZXlQDRRZ5jZMm5wNp70t7wmXsBHay3HFjY+sBzNYrkAVWpfXZ
Kj/TS1+dI+s52r9ajT1/F9Ak4lxH8dCrs8anMDwWxlbv9rW51/OV3VGzefRwaHq8SRzChc5vot6S
8GzkH8L5U+p3frOz7kG7lhAn9UPaY5U/xuEJak4HpqrdlBzBFWlDjDTNFjJMSzTpNQgiQiJExwAY
YXLMxRzXPkcbjpes9BML5Q93Fw/de6gfqBocnvhESF6wLRgHkOUnPZAs2VJ5n3O2mr7HEnvuTHwz
DAX0yFYx/vhv3qd8lY/ZGtYlxmodJ8KcDIwt42pe+Ao763IMv0ukBGba2YK9UsUr1hy0cKfo55rI
O5mc4xAfGu0UsQOnmwDkODimf3/bp7edlCpmEt677/xSYHhic13jPV6z27WH6la43s52o50GkS+a
sZcv8RHxv35ZbLrFMQMEV7LEB3R+z8VnF85ID65UAHHsqCuxTU/BR3hKHhyVKjLhUzBqXn1RSS9n
C0xK1nv15pz9Exr6QV5H2/TWAFAgO3rIH8DQ35uv6BdAISQZth4efaXQAL3Er8TZgDMAL0L/TvKV
u4RX0UEzk7EW9AxPE7bsjgAWs+57jOFSC84MCsBJpTNO0nS682IZ4YLlQ9phgAJWxLe9gqr44DBq
4Qycky/mpMPdFrmkpH541n5HaB1/8VO/kCCGITP1MkEnbb9BZpFI5s/hzUVvIAWNJ/6PkwhZaWgw
/IDjw/uCEwpfH8O//8UDt4GMTTn+JydJFWWEH+UcS5tf7kqsRtKCY1kWbSEVQj6ECcpj4kzDD9pL
p3Vy0jOWAbFeZYEcQwTUsU9jfsFkxlrHB44UPp9Fiy0pAkc2HBvvzMV9zA+Kc8i7m4WDmuqMbRwo
SJUypnO2WzNBwyfWZjbDPTX6kwkCpaquFFjxnD0Fa0bCbconiIZGh47dm5zoCLfTDEpzAyvsgL4r
g18hAsxPgVsr5NY4Tnabkkks/xTFpfRw2pfSyYo+KnLy8kGn88GA8P/Vw1VHjp9cdmoP181rNtgL
Fb5XyTCBKySzSLGvKYGe5GbpP+Ex0Z6TCaR0mGU5iJPSuHIId5XkpAg+plyEs5CJhParFJeRuz4g
9lZipLOXKZohYTOe8uzEF9Z4DbOynOvcAaAM2iu98zcllhxtMlUA1WXHV5BGLPaEAMdOg3MnTU0y
ktijnPFW4IrzOdik7aMV7w2dMX7xXfufEZ3dya31DmG2M+MtPn3PP2hIiXh5wwXtzgI6VLfE5tM6
bvYfTWe2pajWbOEnYgxphVv6TrHvbhhpZiUgKqio4NP/38p9zrCqdu2qTAthrRURM2bMiXuiNjVp
aI/g+l+eWVNPzxriCgEApnqZFHjzGsE1w4Tp9MBHTGCJgPzwlQBwgCOYBoK4+Gkyhl8h9aCfYCE1
9HTOGK2iYVr4mJwwWwNkhx0u0imq+k+6zfNuIY9mlQpNBa+TRJdcw9hWY2aZ2rCqYjphxT2VLuv6
MWu7SW4sy+f2eo/HelSXEVNVQHJi4AXxNtwe/TecYANwG6oE0gN6xcFEi12G6gbLRcciutwp2kpq
UY2Y9qPpaBSeLQHZvNX9o5zoeaYb6Cwqc9n41rr0MWJgH51TdVXxzEcTwICbQnJxPDf7+21S6eyQ
iAS2zCfjR3y/h+hYjM2sZLp+mCnvg05OBuR5aTbwHtgoaLErUio6+4XLHHl+6L8N1hbb9qLP6YWK
2RJzzBlyiqiNqy9pWX31u893vRHZGJGLwaFGohOKyABy6xQYHBYNs9KII5WOTgcKoczCpVPNpueI
4cS5MEmCgi3jaHS7LjU+NomMnlVw0h1CG3ECASkODd6K2MicsRhDpoBig79dAjIFFKN4pCfnGppI
PqEjw/g6VHudQRz953pfydJEKgJMlySdqRQUlYLCWJlmoiL7FjDamH+8i+WQ7iI0QbIDvsLaOEnx
B9bwiVbDqVogRlOjEH0O4d/ScK8RpK5drXblm4fV2IAu5Di+DQOOYNGlhigH5yuAtgfkP/wDnWOE
uEIsHWGZDvK0hzIFGTfpNtIeFzlo4HR9rnuLcqIOceREhgfjE+O5uKkxbAi7Qf2VdSOHvXTEwrga
wrr3LIivb+/VumMmA1u4kV5dhlL/0zIjXNWBdr0IRjd+x6Bx8LveKPLH6IDkuDEYwfPlGr1rKgEi
KTcxIRfjU4JB0vMckvJznRLD8yJIBEyAvMvw9g4LY1ZJv1fCl9GsO3Nv1MbmTDHXf46PUwA4qcpY
qTGqHXbmvADo7ZkFexRDKJ1ZdPy/xhJ4QR66oywHkyvQb57Wi7GMaz+7AdvDafiY9m2YP3vQWaSD
oH+hTgXrTSCDxgx9Hsoclt+5KWPjB63JKRTULbSG15HRm4K5B+aOTIivUGVseOI+bCtt/Vkh2pD/
3lev1Ijz4BpRarwgL8JDAu8EI6P8oinDZDnCTkmX3Zfvf49/NyGAIyGH847gg3k3JRFzQI1D4QS3
r7w6ousFrY0HCy+NEwApnAH+c5sW5bIn1ble5sYQ5AwSIkNaEzaiduTLeXR6E2nt9wGU+1DP5S2f
jtwYJBGU//Xe6AhgoYdvOMyz3v7V83tmJQyabK6ICO26JRdHmVrQK0SA8w6fX8x/YGqOS5TzaVAS
iy/1RkcaJ9dvtvqaXfTlR2GGCUSLPWZz9W8yr8vq/a7mlJ9Me/ee8fn4Hy0Z4f1URdI7e40/T/cy
Yii/G/y+u/u43HmPwuKeVi389U5OcDZFW6h0N4qOKoXcMUx5fUNjhK3TXKoQUZ72fl1Y75qOOQyE
T7G/0Yu5KBRUmsIASv/a3Au8gvpmVT4MSHsvLTMunPkKhD9Oj93LgrrYtz/aO0dQSsu/mwFFHaP0
5ceroGzd5ZfPvr2dfg2dY6OJ1YK8upZuJIUPOTI/TxSolfbQFvm01Pukvj9rt/7QtOQP3oj2tZCd
zs3gNjhj1+ipXRXz5/qW0JDraKPTxSuodu9QpNBWAzix7jzFBuEbqaDVIl9BuhAjzZHnzp/gD7Qk
H5/bwsz1n3yAEKoVFBElhFjoS+FrBPd96Dkru1tsEa8UQ5+VSL93d9QJhnPGSHI6dD1taFZk80E1
SuuPZxLZ4jl7lvfKf/XDFxj5dlSp7qXUCDvGSU9u29OTpsJD5/qer+vhgj2FCYuf5ASFjfr3/eyO
6vu+PX/Yd52JrO1Zpik43MAWPyTS+B+7xh1oSdWpItQqGEb5pNfNe8D8Rnx/8/DPo9e8KE+ocD7n
rWJGVXteq1CVbU2u/1U66kbtxSeSm+7IIInKYVPjMX3yX/dmMUifyecZvvaAN5OXO3IOCHHbx8nh
QJ1NGW1DB/UR8fDATpBmJh9bweHwSqSJ6bo4MIrcxuNw5Wt3okZ/e7vdzt1tkg1iyuJrxIsGWyD+
2xAtRtOeobmTI94TYr0LQOh0aPJAiXJ2Y3s3IX/dPB0GRF0h+SyhmOPLS3JHml/vOfaEaCZbqbKw
UnTjI4arPOBDXmDh6JlzJXG1IUXwUGHmmpkCjBmxQZ8JwXrEsa1UjuToknR7UHr6ly3fhYeRi4ag
nXu5Q+z5+54+a79hV3P/yYBbBGyNw610yI1Hc3Rh551PYyk774bg78PHeEJwEx4xPSCPJgsNPFAO
DA4CoT3P6BgvDNPBcoUWsbgryNEh242caqAhmv/kzw3vRmnUz9gW3OWfc8AO2Bbu2/79Le0vhouc
rzimF8mqPwUlAuAGt1dcuriB4ipG4kHxJ63LGcTbQ7rFH3H22o8WZGzemH9Xj7SF6fHYdH5idY0b
A3fg7tNenlnh6GCsYa/+Pa3OP6WdvyGaeyavMYrNaqTwzYyU8N1Cl/sWmsgzi48mLll8AHH7oLzy
+yYZp7dQA05Bh5vPtZL3t7AMjL+LFpct1lOLgLuKiYWc/f/qYEgI7dGLrUwsbiRjitzWMm13kGhG
AZI27a7d3b/B1RHZPMmAbqFykJdSQvZ1uH6Tq3yWKEAiyl9tmXKKP0u8wPJ/CjrgckTX+egixYra
7BBAfktYgKH42Hcfdjl3royE7wB4YnxNtYCxcB4diyNGpIAlIfmbMU5/thXKSy6gTB/xD9LRTWiF
+EJnYv1f7MPuQCiiyGI09/AChYIgy9K/sezNNUUZOhQhZhM+JwG3SzzEMviAC1NxH8c/N0Rolanh
yREa9AvuQDhaXBJqww/+EAbvMU7JxcTliP/dPEv/tf/wj0PbPXJsDFTX1I13xmkWmAzwZpgm0ET6
E6u9HJUFTEx1dkue4eNo7d9H8l2eocyfNEdzUaLfNrFcuoL4DCABTQWyEmsEB0zuEGuA5y6WLHou
Nksp0qZIwH724pla+GGJK2KZ/J0Nj5BuTVBOsAEVa0f8qkZWaqXF8bW/JP99sZXCXqMfG4rdIFYg
QfifNtEm3PC5ugT6ikWfR7w+vhaLfjt1LT9pcPIrksmewvHAKmHnCwHvp81neYSusmi0wEppgbGZ
EOH9+fzIkfSnVit2jIJYvMGqFUuw4VOJk4EeiaevFLCJhnF4ljNGCRco2u44hRvJs09YqBhsfDLt
AAQo3T2Z6VJuVSkKWp4q+THNmorFZYLCc4/UmTZlybErkX1IhxjtRT6eOM8Qlp+XEYIozuFI+Wwz
zrsYL8zo4vCcbTpofEglOKfU4GomkE7a2rZkHyZjFhOAa/DksIFfUv1pX0+waMnyYOSNYA7QGfcA
boQOPJc8mnLiDAtWxRwagXkoNswzWFdqelTJ15jHpGSlqeJBWs66bf0PLw2YCAPv8vKNyTsWK3XM
bRQLploCjhZERkw7iq2qOKAAPZNOHMejqbK4bPlLcaRw8ERYL8CuRo6e2AJR4ppKYbvbcJ9aHF/E
di+2TfJBREFsLowcRAQYHawQnBREgOMe2BQc9/YrSvNf3gkA8jIdYuNAAOCvKwoUVI3F5VOnhHz4
+LV7MidgMW/vGdRB+URYeSgxA1cxyAZYB28F0mdlMLxXp/3HNbnBna9NXnudxYF5JxcJ/OCiiSx5
UP/t4+DpFEk4QNC3QEX4suk4eMx1t1MYAHSBC9HyTw1Alj7rZ5xyH87tgcfLzGBqZSAy7NNnfPP4
x8FeJCRBB3Fo5ZYHVzNXAw0xOiTL6X4tzyC0VUoLSoybi+KLlo++xLNtOcZfBw2JCJpG2tOcXvI5
cHP8VTMMCSJjWq7V6LxLKNa4NYBBSFG3pEZwxGfXHdjvtVrTUmSiCEuhGwJ4uOK+XVbVnPIYojd6
AN+Qv7p9+43aMRdYoOyHqtDDZcrAClHFIYBBk+ck7NwBR5CBk/EUtan6DWz0324U5544+eq/n/TB
CYp9Jk7HJ8FQXoqFX0ajQLxRR2CkVcgYAOavthkLxsZuuOLrDiTm324wQerFAXDRGbMJxEt8x8OD
DYLwvmC4vHlP8RO5nZTQLAKICCQDe1SOPjNOQmvF7K/9/DaXg8vgCiN/iz7jCbCijCAPZB/16QzL
F1zoBbJLm69HXm5eLeqQ6Yqo3eVrOhWwkTpAcSS348tG2EWw05UAIyJb33G142w0B1SjFQAPR87O
BCr6Oyia7iySc7StqMpVF5QTbIwTGTuonezDppp8Urg4zdfl67MzAmqbjjCABsnFhaEBwkX3GW10
anrawQBhBptdjtEZBPIGAqvkgCsGrEbxmiEOyYfOgTYnrUkTagcMEvoqbwH/o3dp0pJmeumGEjfE
D5RyRAOHDI+ZHcTtoMFCBhr90neJpAxV6S9WuYAHiq8xDRs62d2uvvu3C0atXg3Lbgj5gHfLpoPN
j1MeX98JzUhoMUwRXQZ0tpALQcIIARrcn3bSEn3lDdL6tIHYJ5HYkEP84MAuI7EYxKYXWZJICMXr
Pe/2+Gj9RRo2USLCQJki5KMnDJeexObAr2FmXGYd6DzTNkoLe0RiGfXT/JL04zWXx5HwdERXCSlh
CDp8dLDMGU4DHi2A7WlZx9BEWFOIZHqo/YMtIpLijOEbznm63be1fPwyXaJ5nCUnTbgAjDj00TLf
Sz9SShQWyOyXCAV4gS3BD6VMxouJmYfk5GPt7ZkBK2yCuEBjQ4AomfInSRSbqHVrJRQdnrjjbBa5
MgcyOyr+v5R3bJP2/v0QO+lN3gieiYIWmwbtOA518RKb4QwVAiIsyp6O9A3qMGVEjj48wOaXtb1N
pW88a/gDaRwpOkkrGvknh1mcO/m7iJY0yzhF3vS6f1mGow0crek91eacDvCdLicYt1sDGrgVy9VB
RsqpoBPrcHKrS2VO28Ondzt8AUGLkS7K8E0V/rly7W+BwQUTvBDGHsGRAQhyrBPdlgekC+eOUDxa
T/PL/DbXEzSflfVwQGN1Jqd5LO0ui1da/iDaeTGYvkNNmsbj2X6l782wuU27Vb8yN3QGUYJWE3l7
yvqEQaDmRm3PTkblPLkFcqiGbK9ATwDVYss/Vkk7e0xPP+av8fv4kr65Zt4WyAit1kbysCHQaUI1
e9RWWiSGL//Q+KGjG3xksb8A0R6/Yvt8jXfo7Fz39/0TbTKvmSM3nklTazGe6ovhmpo/PXRhNvgb
pMIu4pPPaDheTw79uHWDyj4XISzEexftV0d1QQscZvlteGk2oKbDdKATGStlNpopEWBXcA+1iGlE
jxJucnJPWbesIL79cINQtud7b3MwLxPe4kew3BQoR78aUVD7V+4Q+4sUrJXATfANQp3boVMLnPnm
2RhQy+6R9c2xZimpymF0j0DGnaegLgbVvJo/JvTqJu3yEuvhM2hZz4QhR/dbRJ8/eNY8oDryWMlX
GOSxMcUK4JPaNyeDbeOJjKPzxa/IpE8RetsgtMEzg453WVQI5IbIdaK8rHj87+I0q6csHUPIsJ9X
xcKMdR8Q3aUcTRjbO563RgT8FX1CBMpWDA2UlDI3G+g51LBMgcj0oUCgbgMNYF4Z3gkCZw/EPnB2
sk/b54kWsH3d8nUozJwfCBQgPGmPC6hSON9ct+rC+BnNzFW+0vb1uohpdjYH63j/oxe2INHYIgui
W3bx8G/kw5A5EHfZUeCyiPvGEMH8K/ZXmtO7+Tx/rfP5YeIf/FVhYz+zuAQgDZ7pmq7ELYqiRXac
TEaitBVxDQ4mW/nJnTrj0aCxwSnf4j57z2mTYELFH4hdz9mQ1TiumfM3I1OcS8ak2FS/7feVAPWM
iTkNno8uszsDjRwcHOJ2R26kZmWkzcdZs2nJQ4B6aYlvXuhIIxQKBEE7AmYeGmYpZDRWo+EcDYfH
6r7JHs3AnLdp9dWSWClOxtZ1MT9w+yiPlbN9X4HNo/1+YA7feEOAsj9JLbLOL8UkgNm3eYdnhOIJ
DHKNWWAfIN72CHT/lSJrWtnjbwwdxrTwv06zPKYdG9yCT2jOzFkF2REQ2y6XaqJ5uq84eczoTnSP
YIeeZtXiuYHLaQyAT4Qs7KfQk87cs+K+0Q/c5HPSMRI1BKFp+BKBbgg8VcKxBb5MfugweGlT0j7W
O242Dl6s4D5Ixayb+Tt4H674HjM/zDAX6/GX6/xQB86a6ciDFOjCnGR/nJaXCdc3HtuovzPUynFz
9VnTPu4ALvY3WMdJ03oNjKTtmUig47elIZAUsTiY6phzKzz7YqOVGfgozmtCVs8ziAL4qhkTuHgV
b71pHvb7q2Ahw+b4Ov3ckXZmYQ/JUwnaMpDJd9D3uYRymLt1MMbyJ8p8+hIUCzev/i2jYmMSZImC
9wiqJyXQsk1bOMXPyXMyrK0jskhzzi7aqEm55PBEXmly4UmIQ0JxxCZnotUj4fSfHokneQoa+ZNi
SlrBGhTKR9jKsCjksIjNGVz6PMJFkutRuR0YqPpyAg1aMCuHtZqSZadmfJmKoHgWCQCP4vXd7ugw
0G3AOYPEuP9+7dhcUoaSVnLOOPvBctHfvi7VcLSWtlBNlTVQs7SFwBSqvn/7kn1oQGiLQcu8POzX
Sk/xDuAEuwixUJYQgR88+bwUF3kLoJG4l0k9sabVP5UoyxSy7NzBb2XHJA0wHNFvYybwX7tnzOlh
OaMNatgQ0vu0XlzF2cRxamUGO0PeVdNqKnYJbFwineweszOmgw1uT6VLSOHcHk8NyjgJYy5Qbo75
2jteXaA2D8/G8IV3p/gyLTJT5ad52z3NRUTYvj5T5ee01X440lQCi+XVARKtrFXwWSwCZhhj+hpv
IoeXySth4GdAYI8+N6OzA9Q0n7NPW7UJipPhf0fOyT0qHqYWf1d2TxAcAI4nUBmo6lCYPP0yd4dX
iAg3Uz1etRjvTCw/dX/sN/GbiHDi4yB7ElrIDSEPhmwG34xfSrst1j3FvMqAKmu8nuR4zXzso0D9
BufjS1lnBcimn2Yym1jjxZNw5e2Zja1v8Vd4HIa12OHNFA4NW4ztxREDL2PPic1xfqnS3nCRn7qG
LTa+KjLjwpmRf/1J3m65DA6UWqSDTEC9Wj8nli+nr9VjTgtheQtuk/5Y0OZgFVbxwyGPdsRNq2KM
1vgC/agnaElDaJF2ow2l7vQ0K2eXL4wOaJJxCsJKJQ5V4XnGyYOJGfPY/OmIkEqEI/hV9gLAP6hY
U1CliOMlLp3iHdCdNljVgD4rmOfxh5qaJDJ4BHUs4/WN6SpT06Y/ekV4yZKf7XS0JBJoNMzjTyDe
UVej7aRFZwZUc7ffXiH5A9zwPD7pwFFMhQsqAAXKPx6ylWRn2YQiiY412xUJCxDXako6pgEVK4xn
exqizrrHhMr5507+e0MAg8F/x4zKjFkFVyVFei8+rCp2PTWZQEqVYJhTdULvJDCNM/oMfo5Jo/jm
PBoviokyY7qnmIyn9wQx1+pfvn+gLh+3WbMmuNLxYUnkPxpL4y/8Iupx3oq20l9E3jPHt/rM+7m0
voOc/XZxPx9muteGygwCN+foEQKn+IQT2GFTJcZgLGp5XVeyf6gXRfiKHja7FQOfW9AEdMd50PR3
j3d4sHP5yJw8S4JD1QJnImHKWJU0i8iMYASnlj8OHzRoRhMreS9QhH/M3xO+8/GPdzmx3M++CHb/
nYNtNPpF55Tawdo9OYbJ/7qVsilpaJG5iAISypt8Shk3FkSji1fIASwEGiagBIRWdUfyil5U+jig
HUTe0swtn8mGTIWp/CuMWXvGVuw7w86aULCmJ9LRNTq5HSeCSl6D2jezmYy9IxZuAxFwYAp2KgjO
gMMy6SlNJ1v7vc5wcQ+q+LVtt8iX9RdEMVYNd8BBGWHLYTOpahd5BbJZQIw2qqenlSGmSnbmBBW4
Mzi2uYZeaq4fsXBQvCTM0IFAIoAnMZvsWNQ8txCXYQB/Ya5YH62VtkA1NjoFufdMcK92lqW9Fjwa
aBQONWtAAnN8wFaIiqz0zvHFvfildw1O/5gJQHkEM/kzzj9vJ7+60FZOMKcKFzr29Y8W1XF/7jaE
zpGWmOTAmA6BeNADATf57VMSfEoDxrmFnCfiEXbbeg0oGhXaVvoaReekYxr/t9ldk45OGwQjLgQv
EuGwwBRSg+RfghYbyTCtc/8aqd8Y++2qL+whlDk5A0nSCNqgjMC2YIyPmLkvxQ9YTU/gB1G5AsWd
bVFhze8p/W0ybPpMHLOVV+KU1TgcqdPiX/Gv25oklp8jwYVko2vD1ieVJEsgADima0TjqbroQrme
VAFeKROqbA5BmXRKZN7QxjlZVFdUC6rrRyuYwyG0oKTBpK9BPDHHjfmawaFejkOR2KN6DyRDHCX5
QbGLQRbyH6yXGD3ECFXgpuJSuVC2WCUylgDAYF//6ymd2pJtROIdWov2aN0TSYx/uvptKWNVp4YN
BS4WtIsi+Hch8aFEuvpoL91IAVcS9V4ENYmdSzBSbXgRDeymaBTlPrY2LETxujg5bVKYVK6IEoCT
f6NNAtJ5eGWkBCb1svBqFMgSi9MfxQYJw1/YtQcPNQNeZ/fsohESiupDBFzUd6icLtzK2rE8HjMS
becEnzIPsqovB0+fiddls1Oy8eTu9bF1kLkby088nhvZJZLjwVdp61wCPTh9vciQUTE0HW2H8PDv
efry3q5hI0bkgfIGluFaY+cFtxu8IB1F/30y5l8paP8Z7GCw0j5+HTkEq3X+U6x5mJxSIjioLpyB
BZxrovinEuzZ50baMfLAw+6PLUIpeFa1a/p2NIExZKeF7rWIQTR+x0zRjYLsPWEqbXnyb+vi0Hd0
z/3XtvSpLxJrylJbU3m2xy7s8ICDaEXpWAU6NsLinhBGXaRPHSaTHBBqVw70yelXP+CeF/L/Nsml
LTyCB7/z8iXdZl/YG4sXnuORtixorgK1pl1cRJ+AZxp+At3TvdzPfZP7oER5qk5FwcqUaCCWNfPG
PG2ed1TERdwnxL0m+Nir7MAZyLNvvjDxLmdGPKkXouwjIyf8fHYm6JN+Rv2Z2Rub6SSgVVpnDOzh
VIaSOPvz6VE9Hcjs7eyIZWKY0WkmtH/sSNyMnGJxvOBWkOfkkA2ux/9CkEzT+O0YP9wXgkxHqdEf
SRHZhZifiwRH8iRc7ZC9jXicSR4Rh7m9LvUtf/HiL7pEbNV7UkzaBGLGDOmcvQG7R2yE0/a9P21x
3mNgkGDHZBJC6YqKVBezVQ4OV0TJExrlJ4fYzq3ot82azPaEzsXuPgMrKYjem/dXOyNEh3qis8X5
skFjrAgxgWishPeSyRS0KRJUDtl3TKjfYG2+PDMPS9NnHIorUWmKYOiO2zqeMgMjKu797Op4hWGw
fXjvzKxaGaQbbgdpBDbFVGdGhfro6hkAjNg4gJpBRIfZwzXj7jC4DEKftIxpqogR3QfbHz4tuRRe
SNZmeHk6Y27UN8v+R8IPACPPPK5CVLrce3TbYPKFkQmwNXawO/NAyxQYj2P9PddXBJitthhhIrIA
vhv/XI41DBmbaZFqS1d2AKSl7Xema4aP9V/bFcj83TKojZKOB3WRGEhB13/3eLaO4moKP5iuB9OX
ZLmi/hLxf0+pT5FfrIv1dTuayYth9tyDC3ym6qEGvPzuyUHG6/fssQc2IEyQcw64VHPCAqkelZm+
WFCN7qkTLIbvGeODqCknBVT6h/AXk/5KCGNWTHh7WnhXjFjEoXeFoQ35CYID+Pfd6RePK3qaTAfY
5g95M+ug+8sDZeiDuHHDISqpcZgcRD0dOwU2P0zYKnue3HvrEdcQWCRRZwWhd1mv+7DMivgvR/Fb
UpkWkKkGsimzk2l/tjWIDXNlC9WvF9ov1REnzumni1hDoHN/NRlfSuGpkQiQxa55d2afSdXQz3gU
Y/uuBbXmkmTXjS/RQEDKanDHaob+PGG2Xr+2/VbeqsklPI48rDyietGluCyQnzGr/1tiFlpMH7/G
HBvvX+IOBHw1a36FOA5l//LujpcdbrL0wDjvGbZUAEmLLy0QHP6xjd+vB+MASU+nW6FXZfdRRZji
nA/Ynok4TsXZDzndPYoyA2cCX3QABECM4PBCoon72lfHO3vy5Db1hHW1t9LLEeNdRGRyB4VemlOo
dbrJ/G2jOewXPjMiibGwfqyV6JGKt7DCJ01cKTQOavbaNb/FlzEvphDngLG5ysnB9zMRebCtXkX8
XvTpaJ+ByPLX2TliBghqOUisQF4+vqihRavkFJmT81/fooyMA+ZhE8GEeNJbs0JVNBwTdA8j9QcK
vyM+kYKROMxr9/U9XqqZCIjIiND/7PkpfQvs7L+QyDAfL1GGVPMTFyZAOdIj8gvU8zx9oTAsz6iO
XU0kysk6eIW0F72SevVhZ4wVRRie0+5KdqDwPta8UBr+kChwPAqKl8s5y0xaBqmrmCOnBnZBIrau
Yt4jy2fSoqi97mjqDiKlFDf1pFxe/jE7gOkkWRYFHzR4OQH2IKnOBHSIMVYsEAHd5x+fIX44Bthm
DhFMloJgdU91km0GTZhYF9wvOKux2ObiFuaHShi/i2GSnvuK1iTz0S9Kn7+S6AhVRWwJsXLQH6Qw
Z7ZLMHrp5mvcbtHPeZK9vfwTnQd8OLP8ICZRDjwVEjowPV68qyPeU1T2kn3MxJ0VAO0lMKJiYt2d
cmQz0MPxfgWbrAIUhh0RYP8LseJXDd9geyZtxmvcAn84cjgY/gMky+NNdx4STQG3kQRs2VGCAxA7
HLnyQp/iExYI5ECasuBpITPwKQqrGnQW/iWJnTannyAmkvn0ZEC4kioRRpnMXtKq4weES+0ARZsF
QUjfPX476L8bBbAGkALrwioE07ZfUREa8T1FpSZoNhX7NZ/DWv42YzNGA1HaVUA5/43JvlEfYzQd
Vt/NFmXWVhTV4aIjDqrTHL9AmCwCvGggLeiOOm0TE+zW8v0ihCf1LVq/3wgj0F9juEd9eOgWiE3+
JoqLJ3QUlTTYD94CKJQybs8BTANcJM73bbVWTgKhUE4es1mAtzW5hai30WS1j3TBj5lsAwbZq2i1
Kux/zPI+HJCdG0lTApPRJiN0xp6RfhajSJ3kfpF+ApER3snmPvHbRyvLeZANFdHzW8sYO8vqaPD1
IKfV8Y2U8CZfPqysRDSSWUn+7hLVkcgDi+j2fcFC0Rl+3jPEj0MlKgKgnJW5MrCEFPlE4Ykh+MeE
nEeEJHHNqxWXe4RLB5KM6I9f7m9TYKuisEXrowH6ntDDmd3AQgTSIF4GtqLn6BwVU3G0iH2PhDN5
PjgtcOqJZJrUipzllVRruJalGupkQa8Qb3D6CGjgjJzztiUbZJWELVkxkg3kba2HBqYjXn08nvTx
w+280fcnluPu97wZvu+/iFwFFZ9VfA2TdTaHB4v8zz0ZLAjnHJ4FT4NaR1Qs5HheFYOuUNiIZFes
scFDLxb5AoXwbAb19PZlfVNHA95K36zkFY7QQP1kO+inA1WDgJDe+pVIiBPMT7LLujIcujs+I8se
vgk0ILCrckQwYDc6EfRSNKIQGnVOXFzA1iQDnZy356PJR2eDEmvJg8naOjDSknyUJ8CyEWc13hC4
qp+jcSZ/X1CHF1uFlUrjdyplUiawT6Zb8Vj+pOLDCHyakJNRcJ2yU0bsr2L446ZdH8A442bSA8aV
WR+yN4q4zEQiWmGjDgbMqUg6Dzx6P7ZbhHb24nLECZy7uYvQPJ9HdMo0TOtFAKGpBuQyxOMlfbj5
OVUzZX7f6ctiI2fysvotfl+kQIyXHgQx5UddwWsiowHQ2yNiDKcGDYMAxZ0Ak8EIWx+XJDJs/1XL
c+PknIQ4TubOeGYuzKm+t1ZkXlt5Nl4NALWuuoL0MnkDBKhLfSmKMNE4+i/e0LICMBc4J+e3fRRQ
J8T3v7sqQoqov9h9PX+IDgif6OEcRWerEY+JEXqQotbE4tEhMTd/2q02M2Zs7TH5FRkWWCl1FVu1
DVGli5SVmZ6Tz1TakEaNlpqre2KDiVeeaiCm1DehJJ762HKHt/2HtIvDguR9JqpnCo3kk1QkSeDQ
7pXKGUTZ7zjzBq+N7qmAbs05Eks0t7U5o1wIzk/qDVNeLAQDh++dEKP4RF3G0z3Q3lAQ2zq5AekQ
OfcNMU+o2hQTFTLHjFf6r7HDUTCubf2gH6wDTNTXYPdwNzBBXJwXuMj4TaYdR6AU6/M/RKKw934f
6yVqemjmPGCFeFo4SvVfZo0GBBmge4J1HChX4d+DISKaw6liRPo5QDyIg1YWnBGXMIRWsr7QZtZU
VDEC6rxNwIVB8W+xQFbpuCmbil6KM/IACg/ZwSDjp0uw6ZjTDlpEP/CMo52DuH6LLWtOQ8g5M3Hx
S/LOjaAEI2nThUxDF/CfeiPGN+VvlCJAGNuINZECpuFITbSIL/+kqbR4JfWkS9qtTGcBpYbO5jeo
yC6ofTjGH6fpuE815CeADbHroBrSGDvxPx8XKrkw21y/14BxTH5mIs8Qmyvf9wkSPwklWNglVTCe
apFtRG2iUIOdMGdFG5RPgHUY/F+6cuLZ9Avp6z0DZpxy97pYn7ziKq3T506d6/PTZs/MBcddu7ml
TXSLkHkPIRNMO6fxL+496E2GlB2GlxIa9V7jQsnzNB/tCI8ps2n3+95hFpNZh1E2yl7xe9bPtdVA
HCDL5wqI6hgUaD+nI3XEA7yJS6NFuWe0FG+opF5b0/pfvabALCWniAkSbH9gJrZ+C9uQxgjNVYgK
3N0zw+nkOtfBJ4TSdnHbdJy9f92ep4a/97do0YlWBIBPiu0kRwi+oXEe98QTbAMoEPApAUsqEGEi
dye4ksazB/MfHgw/gMS2yoyfKCwZc9AzYFp62fdE7EpRB/eA5SKdUok7SG9EWkw/8G9OF27Jq4vB
Hxku+evB1dMubab1Ytjg5vRJDTq+gm0hio5PmBOhxPMTDQ8s7LwiMFIjBUJZ3r71ibSWeuSnAwWd
RsZjXZMHAX8EvqRQombuxBZPkjib/NfY+Mthk5eohObFHFiTZZ+QV7DMVd+Imy/646Pfin6NaPLB
oufoF4dRSVrQHq9behgvEuIjoFXTudrVN55zJEY+TP8ZqYnnZ55U9VHsLP4lIO+K+ENiQdD+4IgK
2KM5R843gUBxrHIK0qLmIBO/E3EewTnRK/XHyXuC7a2zqmkeKsR0XJk2dzo4Ba0H0WEjOP41eD+Z
upQzwbLrxMgdmdt4ifwMHV2S09dOm4M0VpCEpOyxaaYV8V8FBDtTB+bCMZ46TqRNfy1tKnbpKUC4
UZa/QImUx2uqallHk0HO9VjsTkZiUIRzRDeMpKmwyZ/EYzoTjMRtWpCvrBYCVSvdf3SYRANqLSIW
Ezjuv78sS0RgkYIJksVrOfLOq2oBJut+RBhcmlDdwBHyikrCLh5o2z8/5dnTT7kWjS4dsynPW4xk
Y1AOt7hQz2np5rQn0OEqkSbouzwbP6+IYtynyEFMrv0tfTfkNWN/kCskbt7oNJYAJsGgzW4lcyYW
2P5MqaZdXiFeQN1DyssTLG/LVl5fAOW6d0ia3TBT1b/vpNUGs+nM47e+ebX8rvtqKaw/cxiJ8Dhh
Y2D0eQdVi1+nR9JTzxsUk8Op8fFq8C6YAz5QTsa0Q76iqgpPpvoZSe/1tYff2T9AvCS0em+1nFjP
3tPz5DW0k/LRp+9WS/L7OEYpDVY+j0ipEaDJGSh2NOQvWoamugdDgAxD915BesZR/2LwiUGJM+7p
j72p4mbr36+9q1/CpzI9999vM0/khglW1DFNy887fEsbVJf3ZeW/q3xKwa7rQ3Y9Pgt5cVfkmcoQ
G4t+QEiFuY1gOHNI3pHrHQCKu82N25FfuLFoe991I3wy2PHz6RGpZ9jsDD2jA4QB9cHcBwVeNO6D
jtmM7gxFHr3L0adBdZip3Wb7fAAWhIjd4iULAsB6fj0AZDBb6NDgBuDsy4QJw8cHcUQ01gZl+QTZ
0Ue04Mn3Byuo9EfwWTRF7WvllFN0RB/2welQaMP0+piqsFWQpe2U7NVyvugUE//j6LyW20ayMPxE
qEIOtyQRSDCJVL5BWbIHOTfi0++HrR3P1kzJGlMkus/5I1azZghUJT/WUxhDraV+vXVWkCNBFEMx
/UaE9rKDyXj/ZIdgZbGPAAIiJl+r8Ff+mNQ+5SQTiRSulPeJI1yt3myj8pPGjfB4UDYbj7FvdaaX
x4s35r1nHvvI8WzwZAot8AcxENPqvX3GDM1T+6+00Xe7wXrvOFzmh8qFHcVvjTPtGhiUXqPL8Sxv
dTyda8vvWQfgW/qtTQEDKCc/8rFX9x+t8WNVWEFnv7Of0nKUnxoe46r+VcvIH9JzMgi/ly1/AJFO
Rm8hsDPvXaMgDnR1a+evmrHuUW/S573fV5HP+zhX7+VytwlZ4gffAiT2ZMz1D3d9GQ1+Iu1u4vvN
Eb97R74fv7veM4ZpqNNhYrr0y5yIxadHRdMAzascIYMuBQ6Z3Yn+x8p00qwgHsf1nV62drjJJDDW
HEFTJW5VHN+U7HVRErojLF/RCVRDEhZblV/9pErt9ZtXiGwonRlv69Yaqe+qfTL5CSXv/HxqmXPW
gZUFJ3C+WUmj4WIVGB+/8kh6JqX2KMzGozhsqbtLNvzbPpiG+NfHf1kIdFypq3bLl8/4AsAlbBBm
Uw8a6nOaH4LJDxIjmmm59vg6qn8ENcLDfIplOu3Qx1WR5mnG5DXMfGryK1leQZZu3n63sxxIJUuZ
3pMwjA6qvyeJ19OI6RR4m3b91zTxeYV7e1T6JW1JmKonarFclcQdiO0ko3D7vbWAS3csbAlG+3Tw
RcaL7Kjtqn15pui3gjSIdpn8pdeCbGuagma65rI8LAY7JJqsOoFbqkbipo7GEOnWZMR+kad6LJ3o
2HvInucG6WQfjl209bStDg9Og2+XvB8OnDyq3PsAalptE3r1tn2Il1YGk1BUovsRsfZonEBnIk/N
UQlg9HUA8sCos+I/Yo7xBdokbZPMl8c0XpBOMbtSZx5k5LSt/S8ru4NBAnVqvW1x0A4OVV3FufW9
TWcjBs7xOZGkmMejp7yMJOXq1HPNYFEv5UCIBpnBWHS0nn8SzwVGYBLPQeXylUyPxqnd1BuAk49O
vizoINLEjUtW6CSgnu0drqRO3qTWtyznA1meQ/KBXWq+PI7+qHS+CoP4b8bH1crc1xkeCfK7bUM9
OrRKp4xd4OGZhW4FWIyKCZkEOIXHYCUZHVftm3lWCGTrtmsXR+DcufVnFw6zXxJrkXYFDEy/WKHm
2CdRImIjYnl+ELx8yOguTpO3cc833NEF2irHITax4AF2ZXaws/a2eJWJ4+RrZ3068BYa/L1N3HEG
lotX15kM1ylisAwyc/MneG6Ti4ulWOd1wS5dD7vqp+J8LjifU3gC6LEKyUbF88GzUP3gNCBWwfbq
QgnlLr+mb12VHDVJCbbO3mscnyY7cf34Xw1XtcR/bZXUMp91W4dLNQcIZQRBf//ZGRGkS+eTAE0M
2+BJ0+8mMAF4YP9W6dyyBk6SmNGy+VAlrtiHKiyvnGvPKa/roB4+WKsWwQiVDYPXprmHpkXPuuOC
C81OPbiOQXn6Uo3JDoPWQhe47fX8djn57mNa/Qg6boY3YohtC8yOkDonan2pUHjh27RLQvtJNYvT
PCG4sO1A/2vxwV9D9gT+mN26npI6OioPTu4mZCrs+Lo25fLLqJ/Jbj5PMH/VoHY0zuDCtm/8eYvK
CSPR08A073lshX6B+0lb9EC0A7d40GebSjtmoOgoVHTnJH/w7Gikx/AQKK196AizygbcXjzF1vfd
nzMqzriEqe1u8U7v1eeCbt/4XslCLvrzFD9Kba99L1Z7H4p9fCbb1bXLmxxRWKGzhoCMlKtnExf4
UyZoZxuqwxiHOvi4GUWAsc9UPXCmgp50gDwUWJ6/IKROCTN4xih8qsPapZcRNWOeBlUQn+sO7rs4
3FfiHwGA1Fc6Gd2xJoSJZYkuvwVifATb7z8lupXzM+NGKH2LsfYFuxN3Q/ZR2QS9AiOU6i0NCG3U
TdTxYL5FjTFsnyipvw6jV3GR98nk5RiHm00QRnOZxPWwwIHvRLvc+bG+0Gv2oMvHl4E683J95qT9
YNnvdQtqcn1Gx0J3/DFmdx65oIhvZA7Zvj+9bOAb8gpxsZmC5D+F85+9f5eIVKFLnplLq94C/LJu
a0MlHupAZeUSnKKltQuRtAuXSta0K8P+ZL3yP/R/2eolFBmmQ0oxSOOaEvYa1Alk92w5V5kJCYCV
gLirtroiGCB7nDwJf0k/7Ol77CHJ5K/GicOE+1qjQRlTfDJ2Z4YQJPx+QR4LHARsy3CJibEcRpCM
KA+N7fHpz22PUOinV4y7LZgS+KyBAvV81ORvQW+dl8V16MjScUAhpI6YOgH/gfDk3qPrJtYoL6OF
zCF2on6JafirdNW1UDNBn2G46MsjP0uqWHWEK93lvUZPT5FEUSF5NJH/YMCawfH55n9sGgnb5WgL
81hzjmFAIgx+4fW6yyyFmvUn7UKFayhSD3EOCkMTgAQH2VA4QaXahjAtY30ZkAnwtXUW8BdN9olC
J5p8sjZ+Zmwo5Hm2UeyPdN7UxcFWsHGcjA7ZAq6g6NjJ7/nK4RyNPk2aoxHhBP+n4rqNLVT1eBTI
aEr1PRQUKpxhr15M7aIQ/aYboZN8W+ZxEm+C76YLPI7qpvIOxPCyknm/kFVn8y/4EMcD+nssgy2D
AFwxL9WJ7Uv+X8kRnBbkF07+yHiVgNTrdh9AUArlvLXtKDONEf9U4yUaOD74vVob0E9AjFuHVond
qrEZ8BvCCjzTjK46m14idLehYGVLJOFDUUAXorZvl0DI0h7xPjxhxmERa/OtN6nkNT6JHowPMgfJ
e/5ff5JWeri2MD54tSE+caJvPfYDeGDcEPbyX9T+mE7r58MfDUtE0bxa7ZGYlVj5WnLFz5pXzC/V
bkDIoJZ+hgu9y4MqoZS20PzkooqrtaXs2NJOB9kyGJRxKcZVdZ4N2ElqerXixLOSZAceuoZwqUUF
N3BQ6FS/WvFHwiwPU5FZsyvKxFPLcBx0rykqf6GFQ67TgGgIUrBq+bVGXcFbkPNjIkaiZ1ww27At
wwyrvxNRRAHvWtMqJA5acs+ynyLlp4CCgp5lgnqhbMRlVp6x9JmY6OQBPAu/wditcHusfIBlgvx5
3xAXvTv1dJCMsyoVx5SuCLnFWKx0AKHopXAT/UZLEZKXRYl5kFlrkGgQALIGaRTbZmC+tOYYdDmN
8n/oSzyDi+RIHJnNMB+BKQqytJTaIOUDfLMxKImBt5dwp9Nic69j8EtCgjI/KwnLcQ+pwfHc9UFy
EZqFWdA66OK/dnnkBtMX+I60nN/p2Elf9SsoL8+t+tCvTTIcc2p6Y91X2LHqDwh15SuzxvtLy9bc
EJOUyQfid0YNXatNqkEdCMrM0+pO41iQ5Ct+kebUA0ImYNo2geI9vbFCfl8W+4Oz9zMesy8FAaxQ
QPwr2RWV/Tkm+SdwUJeebGDJvO6PrYlGRCFtQUf1nQTpgu0Yc2GlNX4qUzfp3LDHVOq7mZ3S5ab/
P0cWnlVgs6OhD99TAnaVBdJinlQEFJiJGk26MCMKYsopxpFnHtgfHsT0P2xAf2M8LMJkj6rOxIKq
ANQl+Mbq83HH2WWo+1wg43S8sCt6394oh1YcRZKeckk52Unim/mzS8u9xmsuFcAKInFp2FRTxx/6
NADyTqvLuLaXTm4vjcL/q9llSK1z06OHiVGi6VCzxHyKkyX6gyxtXa79UdrIF1IHyfH3VSQYGbGb
uukhxy35DIHyzvbqZqvtKmSKs40BEj7a4h9VCHaTukKhjcr4KfqTRt6d+BPl1HWyqZfaWaLnPgZU
uygav5fU3i2fjDBnO/Zn2QwJxFQknT5bD7RxCabqXecSm9TJo55U6SmDlHk7yO6br06PoQD2lCt1
T6bPfn0Kxsvic+S6aurXAmoRz2WafiA0hEusjJ+Jx6zAP8R5yMkd014UTyY7BYFuKz8by7fs1Y/s
Zzfb5y5mF6vtC8uHJN/niMQ3CY15nL2YNPrYC6c6D3B8I68/T14j9LJL9oik5lUastep+EBdWGqT
BwnBe5iAjti1S+Q7sPFnbH1hFtbrs7ruJsyGq/0PW2JepQeDe0WTuThI82IvFsYPWUoMF8I1L4aK
VXgbCJFRluS15O+Krr9RGPUxZfyO/jqhZmPSHOkDHDyufDklVsu562CFXKqYq+mJI4LPZJ9w5ewU
tmODC3lzQFmONxMsSnjG4uN1LI9yy3cAB0Btg4uSxAZyAtVvR1Crx9A0t8veKW89IVTbOEivGRY5
B+HGhj3I/7XEsQtvcuizpWxpYati7EdU5hv2bYvEhQ3CKg4sPIAdFLw+fTyUAoxouesAAdq3+Fqc
1OVzTtAGZZNIRVotmMBhU5NqakpbtVwP22ZvmMy2eDW620z/JB+NM4Pq1ojGzua3cre3Evlg8BpW
0ghpDZpigMpKPqmrRAs2xbEUuVSHgZjoJrMvbCJQ5kCUtAfxqcqxeJSqfJyz9GQopCb1PDW0sKFc
0pfvrJ6DvJ24F8FRpgMEU70Z41OAsb1Grl5KUNcW0jU65hazVyQqLRcoQIdXSePL7nL2Mky/M8SF
nFsX4KSmfFR25K/MJ/FHW38k6XvamMAu15EAc2U42pAeFoV+w4vBTqwBjsXGaWAAsJr5UvVsw6qX
ogQty38MsoS6lxRx5SV22liBbTPVO4FVgNzWSRjFiVy9CUjoMbEtryzxCYYNUFTUSnIMSszjpkbn
vv+PE/vEo7IQrjMtQTJop6SUw7VcaM6hWiIkFxJOJcGKF1lEn8n4/jGO9tx2DZCPbHFfuXxaMh7p
VOoDhE7ObKKRzXaHtPrLl85AkCNNj06XnO0L9S7Yf1GfTL8Ot1u+re8s2KxYKhv76gxeUQCFSeeF
KQR/pEl9E/5N8TlhwhV/pPEj6z6H+j1BgsdDoz2L0g6YnxyiPjGyNvFj8yu3wcqNdynW9NhY3Gt3
mra8Jbktg04aHRBxyyv2U3YHq/gaI+uYcJani0stK2AjNkt+tfZ6RsCrMN9oC3Yj576wIeEojRxu
6EnjA3NV+wdKscQ+xoKubj75dAjtmUfq+ipG4yAifZ8TGETRhV8V6L2Qa1CBRVUrmCHtbL6NiW46
UVTZIeY1XxT7P8fSAVpYzAp31VzKEgW7GE6igpaOZR/Y6wsTgEhkRMYTad1uJGVkPDC8kf2/t62r
XL07Bmki5puyJQ9NrWszBqq8HmTBnMJUyM2EaldkznWYuMjJPK8MsFV7rJEaLQs/7NyT+dlvjdQ6
6cn06xBwKUqMA5u4h7BpZjeKL1cnIEwb1D/R1hvPlFoUdFTglGEfFLNGyoB006LlbgqUKug32xcp
GfFqHvJYu1SmTgMJMDpFiEQ0O7P0slbjy1pqd1Arj6KexzQqL5mW3SmKrjuor0o9qxqh0kI9jEl2
HQD8qhsWrjLzC8B1MzZ9WuBJFhx2gFZh2/3zus8ytKIh4O/kkhAyXNVbGodx6Kx3frIdT5hCLWkN
h88FxPBUVVWIIMVLzluVF40KRB0YRXfK3y+lMQZFYweKkR9JJIdoxjk3W2hubgnhQg02+OUpoaES
eL6mBA8JwoFO+rNI3KojIZ5muInLaKKsh5LO3vnNAqNiIktzPfCqrUBKUc8OVZtFZwdznB7jtjza
/mczZW5iMv1E2adVot2Dg1Sz4iMihtN81ob50Km5sBYU9Wrq1tsMXqeXpEPjnmrnW8J1uvqTkgcm
SJcoXyOlPna6QmN5fhIWSQwFn3xXbRVevRnmlhXGBp46S3HnCL0e/KCuW6Exk2ubCDix8o118lyl
JnyW0VtHM5mPjFhHx3otbeeg2QQ2yyvXMzujqZ4auJPHKsisQfQM6cCp03oGT30MPOOYmnt/UN97
bgLf4ZnsaQC19sq14NDnHmRmoTWJhuK29m3otZKNK1Xede1XvsXnZiT35aWDglCfjDYDLuGDfNto
bW5+ol1NUbn608l5JdtmhW0PJrnsD6isaTMtdCyvajhgoHEcGk38QpfgHNpHYjUvRlreN2EMW48y
+brZ+7V2tRT5nP0o8bT7jckwVr0GymPjcifZ3g+0zKnENp6VK7ZO0OpzDCacAWTnynmuJFJ8gtIi
CpYGclU2TxPyNHu5b+JlcCQW3UOp5DcQQfixQoxuP9h+WhkerUcyndRaA0K2kjcnX/Xu25SCOdBT
iZ/ZR4WuFJHubDXXejEupCthuYdjkM+ThGWeDxhvbX1hL3nJoEvG/BonPYtj8pJjQtb7o0OY58R3
tFc5GNfSl6edRXv5sHxKEBy9mfL6YdeJ3RsHL2OKaFdsgmRRRRuB4gMn+/GlI2ow02w2qJm3redC
W52DnLxbRuxa/V23WBSJrNo4pBapW/1m0YSDdFOXfFwfvD/njU1KNYUmYHFRjfE2UzYMBbdTdIz8
XxITB+qKBuqEjzpC0/2gosNSzrQCF0hpn3VHOJjP6JwS+9W6znwrlX8RDchdyYMM30bWYqQ9krU5
paRQ0ALRZxdJ9hV6Qkt4HfAwZ9aIL0Raeh/VQH+twBc6ZPqRuruLHRA53EvqsOuSIscrALSVBdxa
AFYzVUDWhrsm0Vmo63WM6nuTGC+C/O58ubq+9T38xvQHDLGrvcy6Z0PD2b6iMRvQIi3oRx7rxqOR
wVs+U4VQg8KhLMQXDbaPLMjJ1MWJoZNLb5pxKAO5MG3JxujS3ogkW9byqxkVNwS/+krw/oaXr9e2
i651L26mjlJ8nAj5Xm9ckreu627aSIWEiucKfmimRpwa+ddFT549l0LR3UYtJYEYwxJhaOYgs/Lu
WjAnZAodxUtqf5wynJrDpU3Ipc71c9euoSi5QPa86UJTfEmPDqZ2gA8wKe6uVsi2CCOO+L/QXRJ3
WxnPND2E8uZsAJbt7crXvzaK1WEGnKL/rMRr8pehWQ5qNV6lebpEr9NVmxs/TlPaAugr5XtWmZ9T
LSTQHJdFOLdd4NRqYMlRkK/IJPaO8iNXi08/0aI9HD296sOtoZlLN7gH2/QV2SeAnFMqzznOn5U9
PCCN9r3+MS0D6vvXJLN8gkaZVFuE/qZ0t4v8boH9ljTCyGt8HZLfPnMzPtj5KPtVflmKwXXKwCwR
ypt9qMvpqR0C0T0QHEYROk7iCaKzDO0w45VbxEWPiv1yW+3h0DEfZyWaLrnxR8L8aXJtdXZfHZ3A
DdBlR8EzypAlcvYmWQxets2edIhoKOaN4Vgt8Qnlu4USJD91NbLI6uZYEG/0FJD+KGvUSTbQ66+O
8CqLwO7ZVQEmBINpKh0rkmoU2N36ZGsY+LrbMnfXeWwu2U9iae6SwtDB67ZP2oR6qzvN8p9GRFvz
Sb9gQ6E0QdbwVaOcgiqaH6LGgLkQmEH2eKJ6vgQu1oN0ABtFXetNo3iOyw28k0Gtb0iz+cmJ1F4d
CGZofm75hyz6gGi3I5VYx4kQPZOiMOUlqkkUtV7NAucoaU8I/CeFlYF4nfZQDi+DbMJmnsdsPVgV
anuwK3nwV9gIrXqvKiS0M7vgctWTUBB+DAGimF8jjevMo6UZOIA63aMFK6VleblnMWYb60pTLts6
2BYrTHXrhczMO/sFojn6CUA1NeMFEb5ubJ9vzwTvcTjqSvAljNX2f9Lo6+l8rvrotOTlWY3NC465
BhFpu3hy3F9hDvYkAhK4MnicwJ6MbmC2E7/8LswyVJfSi9K/ZqOE5qyH8TcO41Yf+KyTBue8ZnYD
L12EqUonkLqebIc30AK7ceeBLu9xZL4RrmGn6AAm15RZ/vnzCxNTg4STeAPIN5LUo9idhV7hALuV
GoJ9srX/btfX3Ccb45wpfzYCJRoDxXSA38unCMbquKTitW04ewiG0f3Jqk+zWI7GQIhFQYLEqw0t
Zm/FW96Ayd6xvgyb1HiQFTwy/fSqCsyQqCsI9sNUQLQc+mSGhTqvw8F+76N/M57UMu0OeUoTYau+
6jxEeSUfp2p+39Atvi+89BTXF1mqLvGIjquSzvWqnvu4OWdYJlibic0nvF67dCmkqwXmX2UhN8tq
YK1O5YNZnvPpVGx9cgguBZ0bTWlzdkIY2O9FIp0bdOzcZoD4uyZr/ImqeB3qM1I/CnGtpeourfJV
eaS4N1UUD3cM0aiCddmbWUX/qQPKIUr7ZDlUaEq2YS2t2vSspPcGiuaRuAvtqCPXIk9W4b8mm3St
JoQwABrD/bJPyrl86K3k0CETVvLV6zFY6axz5Ca6RnXiRHyYiJpKVvDX2EL2t8uqKOAdpxeP3KTk
aX6ZqcZeood9j5EoZPRqtkbfeTw6y4/WENCkiABQfreSIFJoDD9Jd8OQk/a3OhJHRNJYQyLlA/R9
b3an2Ejgci3fbIMoprQHwGP7rFPX10E1dIxElvmqqUceUFkHdc0ua3ahI2LSAHp5QHPtUcn6Dilc
jntjzcgX7sPpS+KhpT9nFAclFgcHnq2AaVKDVW6uNo5+pTsQzgKz1RlE/cIbbroMiLaOHfcoaX7p
/O3L1pfpmEtpAMrgGQnDt2cv6c8phfWFhcLle9D+9hScb+S1OdFKYPMiDMYz3DkbQ8f2qYOxazDX
5hha1nOGxm1/5lo6GfWvAY1kkpe6wPVbhAKuSIzA5dEpmKA4DCitddwUkkYwtUfoZd51VOfHKT3n
1puSJ3epbG9wShPZ2wnFe0U5vJpMpKq3rLqn0zpbqREn2gx09QFCdzOj9ZZxDKcUNTV7FWVl9K2V
ZPam6FLDFQw+Ke61hO05fZNRgEvszx+mmh+lVTv2Gm8INb71Xy1WT+sgnVq5pW16CUF3w5ZBeg5l
ffXadjo2KEJTDGiT9QNr7SoLouYop6/HKzoGG3CEZSnwQRS6HUwdSE/8JrflSe+3oyel3oAyVRvN
oi6umFgWEikypF5rS9eL8exzyW9Ney8W4znb0/P/c/ZcPqjbMKuXJXMjVFO6xHFSh+M4XUp4ygZd
Oiakj6IPteWh4l+qiaPK9zbEqALhKU1EFfNJ1i0SJZBRAocN5Pr2XwMt6rI6nDlSd0Uee4oMj87Z
s0+7YJC+LeuV9nlqyOkqSwYABcuLoPTT2Z9g0Cvpk5Cz9+yD48wBkF6cf3iTpTE/mK/VR8lTOJCJ
RfqvQYB0hFaqCjf5QcR3EdPZ0HyegwQ787i39FMXQIkgXvpXL9mBldxVTXZdJILyO0KOQ90TOAdY
h9AywnRHSUN6zGfzNHd2mLzranQX7goaodMg2d/aTw58BWzfcO4qQV11G+TGcDafuXLI1PG0sZsF
AKXuCVgb6y2W8PPyEz/Kke6vdCdn9buEZigCQhdLeSo6wdertD+NB0FWAAUKxh4F2+4jTowzaMeg
oZuWzv1nJaFfQ1ezVkFiynuIt/32r6YZnHOjBd8FzSlHAfaXpoafk6olGSElvu4SU0HwJncBo8RO
8VXQRBNtKII1nSCiaSZ3fpf24Gjd5wTQ2lE5wRfam+pHMEopLlM1Dg1if+3nlPTsOARi124Cc8dY
nyxOYKzyMT9r0nniqzLmH0VhC3yzgCWzBYA1sNpQcJAs0XeGM1MvbyWRpanBReg8rK0fSJ5OiAVe
mri9iyB20BNl6R1lbmfbmzyFSrcC+VpHAtTW1a389X9bc/adgZAvQo2VqQq66k6V625X4t6awFGc
5AN8Ofi14FDFiH7PeCpS9rSU9kEkUt65TLajbnsSR3m+X1AP1dy9BXcvyhnXYm7mJF8NiD/QzLmj
I3H/O6MA3+uHiL3o77TNqvUBLpxSOTLYkjkw+elZvD52gb45/Np0owHEx2TXE1S8l0zYOyM6G+0Q
wkz1+Iwz0BLwAMO8GcSEd0qG1JDInhJvENtmPykntJpCOltmc4EPuUx0u2vW5NcqJlxbQzqwAKWj
EiSGwzWm/lma05uSpK/a3BJOVDoEUczY3IZjDdVlNLObJQytXYX8wzXjd0NADqBJbYioroBwSUxh
3W/UbdfCC/KKpm6tolvBNST4kJjRbwvegnGDVJG+uP1yfW/JSWSqS+ufrr9jV0w+Cvjt0thbClJ3
9GTyRjllP4bVHKLhpd34PfR0IiFvRLypmps1H1GlBX7F16s8oCuOotdoxVdcBToK+qkQDyefn6kr
W0NY1GZomfFZiWmnHcxdZSKc7p/gKdrqEifTQmNDERb8ku0krHLnNGrrqYwBbYFIjqm42ROWowLa
rRwg8MAA5/FgpvwzYErE5VwgA3TKmLLLibDtwEF3SGasieinZU5S5NLPY9zLmuoZyE5MdCqTTrsZ
31R9Zvq3I+kcVCtFxMzQsoqgADW6SRGL7iFIbmmwQjpHhnRDn6Gy/Fg1keXHVLsa0qfVwXEiJ+Bu
xXBayV4Uk21JaMkXxaWHpqVkri3cjN9X0uXIszx9L1vbtkVVDLF/aHNE8a9kzYmckwpMyF7Q51QC
ugVIoYGkbFZgxWrfIDQipfqlbUvPoVhmAEpdoJ4IYK14doibBqOENZdZofhlTya57aDNKqLyJr+0
dn021IA5Qyd+e6TrilgG1hjmRipiCA2P4F/p7+M0teXsI3aMN50xrnDsgw7UZH/Zd0fCmO68947y
uhUulgBw/Dztmog7tCfMaMMmuKMXBInVhfyRmAg4NJKy9a5BNfRymKkpGYV+wgiiEjw5OoHpJCfn
bd2SMyBKZmT8mfJ/YWzy0dIAKebeLT9t8t8gemPwbvT9PeXxOEsRyxPrKHEiejI0Lg+1Atne2v8J
crZwoiH1lkPGMANXkSkBMlF51jL6ABmbkBc9s8pYvS8sUMC59zonFgfnHddV/o9bd29zRrY/dk0F
u8CrhDhbkCvIC1s+877cm6Ci1VmjfLfu+zNJHxXKxs27raP4WIG5OUaq6pjI0mMxxxftOiCIEbqv
AntplLNN+U8Rf2UMkWOfXh2ZaPGoCuMoqGGgohY+hNEVfmBTz/UFeY6h4bImzYYS9LF6NLpzTOT9
kLFKrpcN2qFypnnyAZeBl5JQJ0VY5AcUV9YAnMTnL0bH1qCcH7RHNi3hBKGwKGzBMH+Vc6gI4bC1
xJNtABAkqS3jJrgI4R20e7Pfg34deucEveKv/gxsXfwzkANq2Ei4kSEcUkHWtU4ZAWd4DK8A/8GK
/uSdM03jwJ3vMsjKf1upPTHEho0LmMrgICOgEw3HibD2aP8NajEgZhDuc6xYBd5+iSZ12a85zDnb
HOvaxnQPlq6UKkhoOZm5aT3+PAscaTdFXl72xMPYfiJvx1DhbQ8zeW77BEBIqULkSYeOlTJZAODw
neGrikggtp+Kbt+tNnnIOju5lyEpcVQULlrua/15IRawjEZKKFgbiGpRN5qR/9BAmg2VoL/nsQad
Ku8KMILt8CRNYWFPdyLm99KbDqbKH26yb10WILCKIQ5sdvkJ+E1q+U91xz6tT52bVsMpk5eQYPaz
qirnOI0vlGpfFu0/mcuJKo8C7U4j6P52S/pbkIXxbRTUFEWUB9m8BIhMghFqCbGElcrPFdKNqkJj
tA+tMX1QCCGRemiawISs3kKa7qWTvsx5sCRMwsUpoV1vSI33CkdMHL9FA/lmDk6tFBlSci7qK6hb
TdRpjAbqOwaaSNsyqEDgbVga5hsiqXayerbV94lMoRR/szG+SaX15pgE/xSnViHwvlmu1sSKd2lw
uzXMM2whBWVDlV2EHDNhljch7Eno+Ay3x0nKj1kz+TmKfE0hJQkiSx2OyjeT3/pSC5/xbVtVmBCM
7837sGXuH6rAgYvoEnGOscpOftfTrcvO0LTclAxucNL7YYsvHYYAcj1YPIUGbRhRsCtIJ/g8Gyaq
i50N2wsmz4rJCX3RiGKlz3HOTzlBtKX8Zg/w5nS2dMfVmg46VKL+KJLqudBOos+e3R4LJEMqMp8o
AVBQsYE1v2gUF0OEaoNikqIdo5480Gu7lV6UlJx+ohoQWar0DCAvxP/qRPf8WJHXLifXjmwdg5eQ
dCBbyBcoWNHx4RVz0GESrMAWsHmPFjcOUgwoq0Z1Ra95dY5sUf0yaHXOkV5o4Dpj7k41StTP9qxB
427NCDjXZOt1zOM3SSXF24KcW18U6MAyNCyqle5qj8zH5lDvl7d1TF7tsn8w8N5rerGFH7X4VkR9
0eP6ZnT1i7K8oEvbjSyWmgmCuBl0zV0rNfSYUx0ggN2sxZsQAMXML0w9SnVfiFtYo9atyv7KB46G
gt1k/k7ohCwH5wGhya2i+pW1cRg6CV3yLb8v6A5EcTXj+JraUGLxdJkaOB4KS6SkPCimTdQ0KWsy
TkY3ogE076y/loq+SSb92YFKoHnXHBJXnYmdcAwSXjQsS6VySa3qv0Va7pTVfAniYSJsU4X8tCb9
aVXyc+BwUwifqMf7uDgQb8kLKU0NnjdntyZgcGuQjtyRq/DHYvJZG/0hIQOcX7Or95VvLTs9md71
zHjLOg5damqYuDW6eulkKqeMbSU9JJDvawq+pDQ8AxIE+XQsU7yoAswfeyziJFa8h85ZkgFlMipF
SPsdk2p6XfWqNodpXI75OBAv9buWdVBh6lP6qwl2UjeIodCBsk0fJjTpZpSfUJgiIXT+mIQqWgN4
RRy7OoiNjaS5y+Iw3+YaKYrO82CdCwgKaTsWNfNUjjQgtjZGxTKw/8fSeSy3rWVr+IlQtZGBKQMS
M0VKsicoHclCzhlPfz923YHKXcdtWyLCXuuPchp0ujOkKDS7IRjCMRinOTCkMUj7NlCLGpacyLCw
i++2uu4EMqq2FQf6Pg65ZhAV1Ceexlc1JF6vp55KWJ/dKW+Rbvu4CK59OV4z1b50ormYzUqZWC6n
vlkaoIK6vpc6PxX4Hjg3CiKMjcRwVq1x7B7zcolzZMZVSOVsEcs8QBRl5XHnjgrpz4LeNWPcIhzz
R/qBcGQEM2VSqb7u1Zk+W74nUgfNfUqxW5NEty7OqN2obqb4T+6wdi053YxgiyGsGDSgPOF4Eeg1
+UoRqyF71KjFgnUq4KZmjDuEfNzI4MrX9bIay43UZ1MtbpFVPclnmJQnupj3WJ0+amFekpIFGB6W
y4ukt+YUWfJdavrJenrFowQGinQTxprO8sqgT4Pja0JjaQ31DpJdoAycUneYe+oXZ7cZDFfu9hpX
StHqAHlHU/00WhfIXEvsUxtpYruO60ODFyf3G7UOyvVs8ApJZdq1ZinIyvDVEVdgBuB9Gr4kBpX2
6oxQfpTFG79l8ZvH5IWgnNcJHIpI7w6lI8k+GposM88OzYIZIyTG3cRJXhBkyFxKMvRoMdGT7Js8
q0m/WLp1FcjCou7BzbXw75MiOjd0WzYnsbxGYgRf4qQa5MZx4qnNzYQ+k1HuQ2HR7owW/Dpr9zBk
2odLmnj5rzrJ9LruSG962T5Rib2z774r+HnDpjtgcaVvMW51n56l1ea9j25M0ms3rM4GmZgr5FLa
TYTcL5P5bhERJn1AdT8RNy1rwUHJO23xyBGNdEHFOrNCT31VuRz7bl/1eCaaBMN+7aXT4FWCIxtF
Zt88cvjpJTI9/TPk7VtkrwQfTr1yBa+A0JiOZqEfeZ5q9T0P8z9FRA2KRdN9qxKgKX2QsfpTT9gY
NQVpZQu6VpIFXOQ5QIz9HPUacJrGan6qUfpKiuWiNbTWmwclnTiV/a7C31bknlzEGKbTdHqODWm+
SrGPF3FfWv2aUM+CaSlV431oKaCLJONeCsCY8VrM3Gh/bcVwjKJyp4QM7DXzWuMyjzNBchg0dfaZ
VdAjS55K/z+MXvl/jF7jiUn2qQG8yrW3Mwy1CSEGtiBWUIMUMSg4qrv1vVvCp8FgDbU7FMAXNFwQ
TWLFJkIVSjKk0E1mcCo9qD8ExT/hkdAIxu18Oc4FjXNx6JTtW2aUz4I/NrQguXJ3L8ab3K4H1WBQ
LzBnQtOkFUaIdYN+Ceb8T8Rrk5V5grvhNdlb+JZbsn9zEm0ARRq0cwYPd2p4k1V4kZsVJKMx7SmK
TpW8tQF9SSB4O0vbY3FvCREOD8oUBlMzutbkyjHJZymSW6iRztrAzm+1n6WEXFpRKNm/eUf7ZYlt
Ekj4X7rc44r0S3hCyXjIOn6CdGs9TNRzRYoGmyRFcBXkFbus8SXMK2MAugfIualCyxMNOlPJcCU8
PnyfeIFNY9dIBiuXnw03Y9eyMJdS9VolRw7RJXYX4PiO9Z9/aXplc9KSDdIAjwQRvcdYs28+uYnF
F6SW9KXDFSWsZB1fL/cDmJykcZazuoAUMDxZ1q8oHX7oGZbLXlGuVgUzGzHThuFo6v31F7APIpvi
7eCENALipOBdRnuStbYeIHRHx3o/LZw9yk6nJaZ6TiUyjJXsM4LUQS4ToPSU2g6cdfY/mV6uRHlL
CLs0ND/MfnrrXv6RtQGT/JTj1Kt7V+aNj0SXSt3GXxUTMw4oJ43KhRFk+bla0ek1tSu3A6ZJ+mJU
gUpGcXHLuAqy5xCxV4vu8Z9Gqos12ZRCiWPLiKNkh8TKj6aYj0JljsuMY8WWTZpQ+E52DqFStrC3
nLfY7cdj/5HmN2nQ/Cid/ayDqpMsMHEmuhXmmBdnSWs7jkT5heM/cdokeQvoLnvEyTSq7q8leTHU
PPL5xeI5tvRDEoChwKVmde42lXB65PhK9TdPb3b3b3jVGDxqO3Fi4A4/LiHBBlzpFaruHq8oJQWI
S4yZM9AkrAYWj2Czmr6vxiYQH3OEfM6gDoGMVjQ/AhEpStcwVDcSO4lqTBS1GZTd4evC/AEnNbCc
Tci/OtQLRnzgOlFPYG0V1m8FoWTp5RYiZR23+HweysmfZNDQFz/npp3hquHVqG7VK4GBhVJcahxY
FpqrUkXVwWFmvTXUH8l1YGc8+SI5GNQA2gzHktlt9dX2i6IKmpERs3mME90XTL9NZiHBeqRRuk+G
i1azctbrLioXirSaQFiSP3qTXj6j2XwrX1LO+pIb/VX7qQ1rZ0OxoJkhcNAGLGtoQNRgbDXu+kiD
1+maA9STtlP/WvDTNhrf1/dNxhpvrm52cPu4S3VL2V9aQopC1Qupn4ehNlglJ3mnG/Mls5brikV6
fGYq/ln53woMX8tBw9xXMfeZCOB0kyZMkZy0WWEMI/cpu9l4uKzdgHpIag8vFqqh8T7teXXwf0eU
saghH/5JslSvMGh1JRtvJXDNijwZBIr8sk9o4Jhv2IRzjl6Y8mv+xCmXOhBD04eO4QM9Y1p0J/2W
UcncZJJv8elGj5qR2Zgpaaj0wEifWQFmW+tB0/kjQaLsYJBv8xnL9hVqiFVI1OC3uKj3LTy6vFwy
PXM7zldp6V1VWVwkW2V1NLSf0rTeMDbx/ckVChNEDjg4TXxnYfGlW/oBRGtJ5GDQKWausZH8D7tZ
5LeEV0ui3muQChl7GIal/A6BEgLkYXKtDfvEw7LMqTcGzQ5CcJsgHWBoUgCIKRCcrKOW2V4JXEsc
0pLaXqqYpBlUPOOyhSZIRXFxjZ1SQ5GIm1Cn0lSRbKdFmdVWwYrw52VpDXlgRp4xaycDS3+Xy38j
CGGc3uL1vZ6LHTpyB/3imzL0j7JrnpzOYLPyvViat74prjM+uLF5M8kVjA0yTzgyQoB9u2SbwJ4f
Yy+uuVLCWQQFLUiApfSWZ9NLZhZMAJERyWe9V2Eh0tC4jApxFqkclJVGKtDIKZY0OS3h5xoXnSbx
iiwu6UvxjF4bRw1sDzGyE/1V1M4VmZMjAGjxdnbLtfkEw4JJbayWJIWLGbVM6X8UAWsFONrBMeWa
5hWC7CGI0ZKNdqaFHvmL9KOQKVma5J4a5OFIv4xis6fw59iICz7CjYoJeqpkdoQyYD/xS632Owb/
Ff0+lYx16ZmYF0vzkZZlIH3xBCtYcSJeUmtEUKcgx1m69cHM7EkUbyO/iQITO7dBWD7CZka8rOJ3
6i5QcWCefXmP9PDNrYvIGZPaX1Xha9zVRZEHlCuQsxWW9OCwKVtAf+bg2tycUQcojuxgVVyZlVRQ
RZuxkvKWHd7nsCMfYangpTUsaSSrqJ+VTMJln7IVrC5kj6dqvF0QfBLWGy/HskHkg8tPTOpFgtPJ
Yiq4QOhGKTmqaX6yMcl0yj9rzS6wJrtwmT4Wq7mxVt5DmQTzNQPfMAQ1KUe1+Jk6xZ3syut63Zvt
1sfY9hNO5UM1EWagV4+N2W8K3VdlktH7yW+OYcXrcS33ofprl4Ci4+zW+kJdMGTe0LlNiJtDoqA0
jlxT0nmLXoaCxMHhP6MhKK+VfG22PHWwgteWn/ay2xJBQcHQWpIRoKWuHBbbcvxvLdEsRr2jFx/Y
0cnGRCSygMtEByseggKzUwo4rKaneQCjz8tDXqrH3rJPFvGV4PNhTcwoOv2++pjAbGd01sr4USiV
U3bmfdLaG+DBKUl36qSekJBUKDPWjK9lJ4ZhN2Nxsy3Ww4j2aSVyeF3ec4QUohXIH3oHnsdBlyfR
myMB5K88pq/5qudkbWtrn6ePLFkCoZE11GKjLDsvwmNUsiqUGBblHBVM9lI+9OdoiNzESIJOmvxx
RCEAzCshbRpfZ3miuvPLF0sQTkwIloWGM9T3BbiontWODZ1XgaRWWPRtnjaQ0RXpQzkdQaBOihJd
ei73NofC7pBrm7zTuCXeolp/oHjURrT6wokR1M/5bx0SCgF/PaG7bXi5KT1RZptUzw8DjHVfvJRx
j4l3v4juFtLyAZdTq81+v0bBygporWrQ2BAw+wm9sUC6b4TWvrdZYknuSq3qvVJ/Q2AT7CTaclgb
/dC3OvCAcjBGZBoLLSQNDK6RHDKJND+2PJJJVbLZ5jboynrbxO8RQ7GCYTGvviV6R/npZTEGpUEw
DmAXx0M0NL4+236pj0EUxQe7O+Y4d1r2Vig4ztERmJhCCuJxJe26SqS79qiVJPReqXqdq/466OYl
VKuLPU9nm0QuGlD3GSGqbDeFTS21TlKiTudhiRR0Pxf9FX7tWiv2ZV6bixBncDLtm9WAju3SzA+K
xSBYXfZVTrNDMR80vkKpP4RLeUi6CKqYDD+jO5cF/F50liTbm6f0GBdwPkseVGnlo/xvyVhejC9j
Hlwp+zEmp5v6/VBgBLTR1BsEgDwtpcS3hEk5YaCRGeE5X9ednn1rRAdoeguWRjZZ3INhj2ylgzsp
hIsmoPAF6ppNKB3kHB/cahMiRI0pw8aMgSw92/Sh7LS04eqpz/ifTDpw+SXk/SJzF6LHUf0hQ0Cv
q9fenC5NVJxfciIQqyl2MZLgKENuQf+aQJXIO5HAWKW+qVl9Wborao5tTsMDUmCYpIMgwrTDgYwx
MO40CFHymIDziZBmFSdDQeftLgQqyMn00JN6URVo0JigXS+tN4107G6v1sKuZPhiNiIKUJ+Xx14D
BRZz6gw9ZfQG7fET4BfT/DetwIm03y/fKTBoUcyemHSvofUXChR5G3pAzQblFZ99S2yx8WmPhjvg
90LQcTK5d+svigsuhZV+WjZfm/5d4dW+l4Ec4WvcHgSTiYneaWkCmRrbQENzCwELrdKgTW+YevvX
cEqagTHhcmQ4lU5rS844RUnh6rUYzvrfDOiC0ur3EbAVrIvkDm7i7G9hZm7RMuOTsDXWBCDU6k01
LbTdpTel6a0o16siZReEvrN9lnuqtKSnbmobZqpJf18BIQfUn8yLvYh8c0Sldy/Dc6aSrM7B1o/P
HKMkDNs+Sp8c8Y5WZodCbiiG8Pts/aB2QsWjPjaesZ5XY9xkD6stP3I9OSiEAktZzcQCvzXd6wKk
wjTuS1Pe9HW4YFAVyW4lrX7UGC6Q57XWcpKq5NIsxXWVP9MaUD/CA+EksXigrGBJVneVuM9LsMAZ
KOjokqNkX+3qO5cfSild9Jw23ttGLMY2zYIQsSYBQtBDKHzX5ZDgNNLgH6bDS+U7V6Qtvp68RzZK
+H2IdOity5hZZ55w0gg62JJfIECH42tfHkzgu9AxHp3F6SfP3kTKBtEW2ths5/St+06gdQrm8ZD0
iBkz2supFLqFgvAFRIrskOUbxvZYIJPW+MYlp913bbODkc0yxdlEne3Y9Ta35UM/FseqWY41t9vi
WIQB1u9qMI5gHSlUEkcVAVqUfQhyHIytGV8UDOad8pGmVOIYjHZ90P1Rxmx7nSAmJ7815UB6wg2S
+4H/eU0+4KX3JvKcxQREoLVRNoK1dcaFOM5suEzc2iDCIHtpUV976WMpLd9WbX/WbKZl2qWuxbAS
XzT5IVDRqGHn5OjYVL6N0uheWfKRU8Ywind1y/7AwwZWzzuFlgr7UmbpRd5LtXydxk+gWL+3ibWV
CvT60aEVeH5ixDXGV9asF0RXYXFX8vlNOWBKJngLOd7mKC66RZrGDPGSkyhaXjabSrODOrx2DUMI
ej4jbB/VyozZ3Ka54eid2Dd0Xyn43suXEXVmcMTUjB8QwXq8XEJb2pVR6pWkzAhpdrkyriCrZ+YA
jp71hJ14xDIuGWQOFicVnw4qvAFxMhUdWme5OtrpOqdCLM1cHR2+rk1OjzIqXu41u9U4fceIuhdi
iggoYcbDId6nMP2KM6E3thtG3FRsCthEd9tgP1xzeiGE5KotH4YPe0FMP1hoj6YOfj/trN0rZUqB
e5lwzXbt7M7Ag/PWnqyDORXHRBqOcSqOFkHwCPgW/Wyt+jlPxdnUujNiZvKL4/SS6/lD5PHb1I23
0aZ4Mkb60P7TEO2FWXriyZnNPdcY38LqTAl3aEakZVDnGJEx/ISUvlkzCcrN6KkxcGRPG4vkCrAV
iSp5XZZhUiEYy/MqzD02QdPMuEPpTzK2lq27ZWm6FtsVOrcpDujl9hPJ8tXB9Fc+4SyERYAHnzdm
kvkqoskIQ2dcXZEyXkSH3o3dKBSCVZWdJic0gYSu8cvGjSu1WCoS/FT4G4YVKG2QF4h6yoYS4akL
PE50GyrQnxd/D3TZL6QGw4jqsFTwaxyMpJ0NljPNkzPVGDclqnqzkWKWvCSSa9sn5QElwNEum7NV
380mPKQznVXMvTJzr53R/hLdpNWGTceBMk34LNGNwsdZx0Xoh25UArPmltZZQejzUhIHKXM/I6Vc
neSepMPdrlB2VKG5F3r/1NtHPIFVj90hjsmamjjyttK6+koS4oQn34s09E4iEIiUMqMMd+qAti0h
Q65InET0hJ/wbaiRO9K8i0GhUyCxZdNv5TJIuiXoM5Rv4R/EYU1q7WusyAuReCoFuIOxn9YH4dR2
xpXpm924Wkec0KfmnYjeDlnbhL12KPfFS+AJxqrbQafGp8RSTvOYnmMMGNLa+EDPdm0T7KqsFyX7
ALDdpdJJyL279h2W7xpWr3TJrnD1anRWyKURPYGBjCtGNTGG+BJfKTTgePLLV8L9ZlIGWU++BK6R
h6eGS74qv6llXDOy6gdzBgnQb+0g3ZTevoFC3+ysvekG5hNISTE/ezE7/UI7hx0FkkrwEWQPUQwD
0QthriGNfl+5Qgn6h16lydPowPUDQpu2/Qpun/B8WpVXYMMjYsEHAMLgMuMmaUEoJKqmO2lHSpAT
MWHYxA51kA9JUrh1Qw4rJ3dV/7TE/ph8NRoHW/UbSzkCqb09EtO10HpV667B5NDBX/cQn8wOrkAG
5Fqpcqk1dlVRXosEEbTid5IAz5t2wkbkQahJle9VJkOt1vc9xhmrap1L587LP6oPuszRk8ZpLIaN
hGik5gvvpZNKlmOsoLtJSlDbXovA5xbi61OFnNrUURLVN1LhF3wZ2cxB0PnhbhRQDj1uj14lX7WM
Y/DGD5MIoVbE+MZl8kQ7vIzkQqKMmgGBrWQGWCXVdSXdgTwzdC6/9jNRDXJt0qO807QQf36NUC60
0EoL6QjMc55i/dKU0W1qZl9D3DqqqJSaVhBbtYtSiEHGPoP7Aw4hgUNQZUxL8/ypVHUQ6mZgycRT
0oOQ3eQS5jwcj3qNYJMVF3A1ymqCKSaWjCmIVZLxYvXQ2EQMpvJRnt8JMHP1mjKcuT2hB5SoOsDO
U6TVuTCiM8wDG+PZVmh9ZyWcFwoPGMrR3SLdSVocRiDZCA1fojgdLXlsMdJxYhM+gAddnCc54s//
/Js67JuhR6JQ0UYkpYyuZCMggFmIyJOKOCTQ6DXsfUuSneW/nVqcBsOzUEp3jomJXcMIxS0DPgRc
ZlNLSmCHfMsX5DyvGOzqiuximD6i+rHm3QkJWULgfOYszMHyuvChwfUahw6HOWj4VJ/U/mtJjuao
75HakmWLLsJRkCq7TM6bgujNevUq4A1Js/4n0oIJHYzqmArNI2lPe5CpNWBZawzEwSuLq7ntSMJ6
pSZK61OWsjPyG1cX2mbk+OB3Il9hbavBjO1edmTFN6w5wANwSCTkgrSPwEXE7y026NArCG5QZ4Sf
PHhN2/tzYHMYqrC8RHZJOMrn7ogW24p22vQ2dkcD25fRBR1PZUqt+Er/CKEpPRqHiAcWTEmUBODh
SQEilekU6NjXZKSjT0SgbJWl95G+13B/Q0Va27LX2IaVgVKBVPKO3NZEEzrqHN57TEQDfHeP32i7
0MFko+6t4uH1ncmr9bbk7RO0a1Muf1V3RSvKJSFUvMMZguRFqjzVNS5q9lbDsPZ8A5ht2u6/j3zW
duWGl2HKdRpQEAmHOFUC+WD/E8kb7Is0L15CN5fx2dpvk4Ynr+p2FYbEQflXoF0SOmg4f6Ee28yi
KaQLsSbxuFuak4YKALo8bb6XTxmrUvwlp5q3LvuXBqFkA9i2hCFkpCLKFOnyj9gnAuCyXHG61s9Z
CFZQ+348GGHQApt3eeWETK12sU/L6GNqHgxgYm0OBAtxQ76UBXgJZTW6meupMBELOeWvka9wSNtJ
u2fEzihQ2NlReqqobmSJkI8VujSnbjLjUrJPUqXCa3e5GBc79aKYyRBr2aVn4Gs6lspPcIB43bfT
LqFtsuZ6TBqtiDw8ckfpjS4dQvQGdk26P1CEWvySnGwhlTJXX9PwyeNE6mlpQgOzUr60dv8lM34R
CDb+ts70jDHeTQP9JUg1l5vKB7oQr4HcaV7+zlvdbRXVl8J95jcEwSGR6pCESBRbkWnAfzHwG/cL
sBYdy3qHewiVPZkAaelGys5KifdL//bLRlT1Wzr173YJPoLDeexhU7N3S1t3MfSM/NBh5sfwWkjZ
rlKOI7KglcfQiuWTakEyM2Dn/Y6PaeaXmP01AlVSNoX5X9Fzet35HxavAg7yQSXZ6zbK0jOtZCI4
AD2zvziw3+r1EoMU5dlbzsNvcTPzwnNeIiUG3RyB0aDStqMz/ALCjumH0djPSPvRi4gfF6EdVs4W
CUsnAdE2VjDL1OnSacRVQT/aT+pRl5lk5gDTMmlEW/G9yoI4MQQd8kdKP7DgZXkmC+oK/yOrByvl
xoB7yWw3P+8B3CvJ77UExW8wL9TZUP8VacB1fhpWflReIpul/Jhj5ZPKbx0Jd2KCXF7U9pgt/faF
3agorj+HOj1hnDmLLpDELceSYUlHMhzxtWCU7mmYRlDYfJZ8BFIahLw1Q/gMS+FE0+7VZ/zbQlh1
vHXH/1/dEwIGy9+PXBp2uuYUXIjf1ZwvqProKgMC/LYumQLTGSE3XJptX6BCn9n0+dis+tEan4J7
pgRa0PrQnRlcGRk8i6+YkbqZQrc0iDz1J4RVBsnUI2E8xn3mblvaZ1JTR5ZsDadWh21EJJHJbv2l
QZIlZGNgfZ5ZWH4bm/pu4ln19K3AP9BYaNnKd0GWdpqCKeNrgJGWRNAZqI9A0HL0BEI+S3woJj+V
8WaTUfk38tVbS8xtht4t5Q6QSwtXZNB1+9fNONkrEJOFLY9tyYlUArEF1ioIdahaDoZ0pTrH3IXR
1wJIWCrJoVHfdXZPUI1oJFNoi9KRhGheURp3AkN/Xg8PcKdcmY4p1avSmj3RIqoTvQ5AzWZRP41M
fnSz8maBCfXyqW15q1OHno2BzeFC6TLYBnJeKFqdFSFCyNOYv4hNpdxbsFcJYW/2fYG5PEHQNlGm
KvSdaOZDYvwjh2pb9TXR7FtCAPeiT3dRG19sbETgRrozr1D5CXld1bUJm9tAs0KonGx+XhIlu+NL
MZej3ZL50o2DjnpbImgzclVuumjHvSuXvzYCJsD/kd7F/jgQIar399QaGY7nU0HjNqIofCSXQZ1P
SgwgzR4koZ5ZCG9ikp3Q1CFkInoRDpkJdE+ybC8abw5ZfV7q4D2iRG9RKdkq/+jEykSEsNKu+6EU
f2psIxG2ER0FqCj/lBHFKE4pbMaDIpB5b5lwZ0QfuaIp3cpkCE2hrExE+j/1SyFjz/uc0A6GDPAh
p08/bONPbWrMorjNPfxiP9Y4OgksfUMITZpNr1xRbDCI2bvkbzOQslIlu4L3FzePk3EzkUSDt+Wv
yinISWuC1pEpP63++q1fTH3eGbdd1P3X2pcen9Nm4oyuBWHHU++aI0xKvC1NO0jGL80VA7Xkym+F
KlWUh7QPyMRWRUl1zfrdw4cgQtzNjsk5Ltck0vMqnuO7znsxB7qdlAf3GewwCCo6p4KElIysXJV2
btoTxelV2ElxoZwysX8hCNqMlv96bfhFj1sNdjq+2l16tcb42qqIr+7FWcSjn6o8VMOnMWMWs21v
JaXupKypr039sbfVQ9vFByXKgkQnYUoQiDh4dRa6gA6if0WVXqpGuxYVIc8F5sVd87ewBWZPogjD
R+6YZutqxeKaQnNNNuvWtFmLwf10MrbEsCuap59m27TuHFx0FNeOoziNenKGqztjlzxT1ZNth462
ir/kluMEX8I0GNkyTf29l6Xdq2quq8+zsRyV0D5WlgFmPXmpwXWbtRs0dTy+6Qn0AOhi9Nr5Fl8W
sj8uGr/S2GLPZVDLlAAWZIz5TRXCGCssuI8x+kqQpyZgnVx29TK0htsxfKUsGMo/Jukq/BAhn2eB
J/EfwWPWepoNILSqdD/NS7RQLacxKtP9GddbA6MUdZfJV0iu3+uehhGh2QqZmMHL1rhp8g2RHhwc
cZ40Zv2ve5P8Dyiccop3PCpPMq7fk1B515rlXdd/SpXex0S6Ui0rLRuL6Tret/I1Ne5lX37UKlbD
3nwWg/pYlvKtFB8ipk8iRGKYJ2d6RGXdt1IpSOKacQrlUT2ezEJGEC1f5mq5Vnl1a7bZmF31ChTV
Pg7dX2yNgRaLKwmooZr4SAu82OENBod2NYkMWYz8AFMo28ZhzRAaIfKH9+pUv22Eo5h/6rrckPFI
YtVLCoxQaZ0CoOI91pldQ1FbxFy0Se3VH+oXMNh4OUzoQBDYO81X4fRdUyhXAJYxbSMFybEdyJCT
LTyaVSJ0oquTiF5cshN5lQjRbMk6D1Z3DYVL8tPwQSJX9F+pzB5RjIcYLjhpiMt6xfQxD8+KZxEr
1Mu7Gh3RsifIDRbDndUVJzQGKRXUuNrozOkFl63SGQggaXdm1/h0UyYthaLEuLQOCqgcg3ieXhWd
tEUny3851hm4/rbfCFHI5Gv2VXnm1xYH+4hTryBWY/tefxJ8WEB5URHKb0YEsycLfWvNXkZz2Oxb
0knARj5VgpSITCTvjFWroRh3U5B9TmTjzMKVHiXSE6XBCfENGCfSEWOf/M7Xn5kCQ9GuozOR76X8
FL+f45J6E93aMsqNT6TN40HcGnatPtq/W2OE9+tgMwhmL/Kc8M15xI5Kln/xR2NJWkBlckK+4/Ii
8xv83Ia5jZSIOBH+I48LiWRFUr4ZkfrQ3PJoLeQjuxVLDEFg9RAoeXrUQyyZ3UI1e59vD3g25vEj
ZJ9CPSqokELTjRYTEN1G27+teyK538qmYTNkr9wS6NIqboLnEaIH1Si+KNJu9LhyUEsOBhhzHd/J
ap92C4JiuIrdoTKnfeyL2xiu9xEWef6cizYwF8SfCAh381Bd0I9arYPNacHK+Wnckq+UtMSTMMAL
LX/+VNkQFBzE2IfFCflbJygjYn4e2GUsV2Q1B65GuC1Hh5iLC1bc3bQQKEpoZhZoHMuxFHAeGGX2
buZ4K6HRUXwaCQoQRm9JZTvyCW1xbb5GC66a87Ruoy2vU/ocMG4wOEODodRAKRso1fK0leryipnG
W0VV6loeOPqm6axpxkmkRP4UOaaajSarYHmNoyJzROiVsf0cRo4MOTEvSrTtVrwKVO51sVfmX91I
vn5FQ3uOntOiX0g1/WlkWMx2odyRY1GjH/xXj7H/StSIjdHPMpWrbfj5TJUunYJUIuhTGYj0PRxt
TmSyJF4ZuU4oO9I9ThQiOGePbE3PEDGp5bDnKE5M0mI6pIlLAr/zE+G8HnC0YI5vkkNP1nH8MUOT
DH/QEvSEuWYe1FK7TXW8p4S/1K/0/PlOLlBGBBb4rk2MoP5XJSMdIZ38PpHMDZggMQV8KESFlD/c
tvgqEow5jOkId1dzO+f/XgYc+byQCzWOKHdA04jy9475r7ZcWwoVtgOshtMHa0N/5KcYPG3YJ8k5
/i/kffoS3MrwSuYXhhkyWCTzJC78i2lVED2wnpLjRml2TdPsJHDziQTzARFVRfgLmyu0KN4hrQZg
G1wVcSJtPK+ELhxkwUjCW4+BB0laApwOTInttwIOQfojhf3FbduNRJ5hzS5eph/wOtBQuS6uK08B
WwIVwuinwZJVsF8rKBcipxOZJIsa2eEbrPC2DxvfmHqvGPD0TplvYuUFFqECalLddkXvOHAEh8Lr
cDtkx8ZUjqVVn6qSsqWQVkGsNE34LtuPAsFRp7XneIdT5K529PksWR1YJYp5DWttvQSVW53SZaRd
DOH4OwUfZ0X6Bz6c9fq9MsPHMnrYFc/ZqJ8qOpoROCgwqEhW+CTX/yYhwDOphuIxyZnr9cQ1if6j
okqmuxhd/+gvXXTVcvyVQtq37OP2K0mBTLmZTI7ri42p4yBeO9+oKA7HMophfNw0YIJWfP1G2c6J
PlHysN4JI6lcAk0KhKXME2hvOqIr3qyaZLQUa5P90drR1i0wJ3OEvEy/VB31SNFIzt930b0Dx8mJ
kOwS50UAxrqLM9p4o0GCvjLtkkrUV3zL7vjabDdwKMTCY1XZG8Ab4CvltIsJfFycRnC2Ik9uUmw5
AzPK5p8pax7JM/AHD5I5euLEbVD2Ar1F0XxK/wh614zKSzjNeKOq+DXJcd+r6C9k7Fok73egWCeF
3AH2x4H9EY2ioeI6TfSjdMJmH3F3AQccUiauytZ3A1b4aQqEQkIueLK3quEJTPuoUzKOHCQS8Mek
JNnHogBZM5EZzREL3o8w27PKGCdm41zK2tnSlLMxEtW6sSrHD7VzSqtKmG4k4kUycQPVOozT+3ho
BzgEEokkANwmGz2jzjxYBjfO/o+m89ptHMui6BcRYA6vkigGiYqO9ULYrjJzzvz6WWxggKnBYLrb
VS2R956w99qDY4KfGkdYPzeZb8mE8A+8pj4pYCawEWhIZrRuRw+1Xog3xLrZi5PTIgBmG7kBakya
BfEvSD4WFbgxoY6Ff0dUAyokbDAT2CX5xys4cBqy6AwVowKWh/5WsTGzABIX+ldlEqhqh0u+czaZ
qMrC/P8yUW4K4tyyI+sxW0YjxbQSNqS4n0LxlBRfFkznGP/4NDnjMnu6cFeZOVeJzPqWLsLWaV9k
JvYzvYvKhGNePUaEQ4tlK2FhUJ26DVF4kHrztdo8S74wAH43TKaq3Cyix2u0wGKZ8ZYvzLQFldPI
rr+74ZNMPZj4Q/Yt/hfOOuLVxcX7ucrWTRAhkMxQyhp6CA0p3WykyFS4qWHpQSw2eIZA0+bgJppA
bPBRcY55U5MGMWlGU/gYJX/zg23uxEglUgQ/gs7iSqofY4WCrMpOG4W2JrMcqUmq72BeaXh7GL1l
cA55J1DkYUnOQjcHGYWO+Awfyo6sRysNdp54KmzyJDybyk+yyhD1W1C9vzKPLUvK4/KDDFVHZaQb
aE7/5YyIS1k4DceYeVt4y6fD8GP27VkARsgEYEGShtXKwAQShoHetEHvbuu85jmQiFIYud9XB69m
WzDIsDWdeqgB/YUnQDMCcCFEXaBPjI06kPJHJPypLxV7NdjIU7yR3cJKA3gPOiimu+8dn0iVoDq8
IzSGITxb4i1LX0c6OyZsmafhJgSZhOxetmg4sKHtBz7cn3m0rkPW3oR7de5ZnbL9DhHsxbTsFnM0
SglkB3uxPURNeauW4WLI/pgMj2k07hPCaGOob5oq+FN+rqroIvfuP1QdaBKYh7iphdUjf5DBph6i
QAd0lqOZYcpPPgHKZABWPK9lqP93+glfvFwR7NESDIs+SoeWqwfXN6QRaYmDTk7uI0rtxfJy8CVS
L/ioUE41QHXj22qhj3Dm6RZzIjTA1eJLKHrklEgu4aJZw4MZ+12WjiZUp7B6JZhYldQrkcfFsARi
uFyWxAoGMruSglhE9ZaColuJgugKTugclfqhQ5/DeaK04wvBrQNJIA869jZFVTOOzDU5YKaEQ6YI
ogg8TAMtX6xPk1r5Q85C+M2Uf9A+l+Ir649UKby5iQgGr376+Vp9gKUlkyR0YZyri9/l4mmE/xla
fTAd//WMbzD2MNmYkKAvHB7mRq0DRhe6415JcHBqPeGcvZ8DJ8h5xtf2geJXHJ/FWWEt3gwssxkd
qwn6LO1aMNqqAh13LKLu88h9EEEoisHPCWOgy01QtSPAtvmA/TvP791U3sI4vzZ8vWYmn9V2OJQi
hgL4Z23oYFfNmHXK1BK1RkfXxTfEc7e0tBV/27zPqnKx8wtiWxys+WTd05xLF+0PyshFKF/wWDys
tr+bmXodh3UvyYy2DkYkHPOGeheVd3xISzQFm39qZWLIQKZC8aOsXJhUriJ2QM3PFlIkbHTBsRYe
1xaHJMoLth/sr+lEWoLq9PSYWLqd4t2frJaZAXI84nVk85BEyLLWljyb5NAca5FckVbZWnd/6Igv
NSBFNvW5CUl5Y2Rg9mjubAaCa032gpu0Bq1GSZFJ47Sf+p7li+bK3wNhqrN5N2flwQL4aY3Kcxto
KiN5BaPHd6iiPlOa1guFwiuZLdS4qy04YCkVa/M+nZpVvTRTfwHGBvxT6OrrxDOmYJJHGDl8gh/Q
PjVBO8jMRept6khvQIVZACFbXvnGcZaGR5XBcpNrzoImEIvLlz0V1bkhBSn+aOb+Y46mj3SNP5YD
2R5farPN74h+xcy13u20ITeMFD+Fz70nOUZALAbTUTpxoBVJ+qb38wuqDRPi3ICnv52B2xNzVh0X
VhAldfqceMgbdikEm7o9NcOLFbWc3DM61X1DCVWDjGav0dO0qONLV0r+Or7NeXQaQW9Bh4vKwcsB
JoIY6yJ/SE8gXPYjLy7pOg98E+GhETery26xIBIwVjSwBEZ+lrA1qgQkJteaEe/w2+WKI8gTPc2u
Rci3GQRH20KHLRCopMznNSQ/6isMf0utPq3j5FogmG8w9dgijRDztJPyGOT0bub1lSEfRPwKTV/6
n8aVrNLOiSRh3zFd7+ifAWyXDdoQ0DPFoLkR2pSU9Y+BtOEQm7nbrZ1baYexA7/QLn7zqjfJZ2VG
F23wxU511fpklNAOUT/shjfrSttwKSLxUnoWeHyroZZgsA6QFQnSkIyehgRJ4uKSxEuSzbYgD6gh
CBDRZKfSK2eYqNeS/pgPAgoUXmumwqh3K1tDHqEijzA0eB4Dy1UpRyA6OIasUjrqCHMxvCDeQdvS
6OARBITpzBEIJhBl3GITRxec5NkNic9VEKWj8EAMw/Zs9FZURM0iOmrbOOSZapvKbdnRV3td2Xok
KvFTDmsVscCbHZOqmlCfo9iREo9eT1jRthIlhfh79JVgJc0ohNYBm56mgiqPMDKNCPt9rVs2hcNE
bw5aJ6V/gSnEnHI6NqjQyo4dY3mN30yvj+LXJcyf1p4g98+oqk5mxCoMQmSEIqgPzJEjjWQ44jdz
KvWqQwPHfEN1Cnh0TYEYrPmwLIVdxOp1gI70TcADpyDcAMYYguaVLB/wGgxA41/hnwkPEBnBbZf/
dhtyWvptt00001zOgx1PfmxVXjoV/oCaCAqNBWPxv1pswd9hkqOpyjKrm7/MuQkoomKhkUrP2UDY
ddldNRFbZ1ne9J9uW+UkaOCQHiY5UbAY0orYiaYCMPKW5YR/2MA23ah7XP6hc41vudyiiEoB84cn
5GP7tQeLj9x8Ea+5qfhIKHl3JA+ZhTw7ocGyLhM5NxNgj9E+l56rRfRjqqCWKBwkuO9jU9wHTXug
S6vEm1R+mApZ7mTC6cUjn5RHEyfPOMueSpI9xRJ7Bojs5GHMPwncvToPpLC/ycBplhRCPygglwik
mRH+pj3ss0DCaaVQLWvytbEeea06w+dtmPz1sRJ5QhUJWptlhGZDLUhcWqY6RgDY4b6bTm3iEccW
UlIbAA7IaetowrPQ74FMJEhmeCVvrXlBJQQtl9y8gbYrwpxFMUwTEuOxZZAyMti/E+GRGfUHNMP3
WajfQr05FExke9eYkqCdIpz2kKF4hzAzQZJxQOBlnG2cewwuHaviqSQboAEfl59gPG3ED/r0kYdG
rBuclZS73ICXZO+giyGDBKXAqXcna5uI4gqD1zodN7qllxYwE0swN/ORW/loMW2EvGdRK6kFbgh4
+gyumsNuE6ujTUAppQK+fyrVT41g56fslEvFaOFGA69b02n6yU9mtkABsrOVrd6Tebk9j+2RH0CK
Ugi9WFAg3zXg+KkbrSJQ0z/JwEgeoHZXnvRGPOWLid8AnkNVnZUwBKcOxbPBgCRk5/bLpvYeKKp+
GqQG3QcZxaJv5p8yyXgD07X0lycdofn4UAgqSwPzySYcKHmjPoYPY6gca10cUzaQ2uUcGK27lDj7
ctVdFs0F2M2oimo39doQPJsm7zbciMUmRAgWiqxkFN/UH6ARJkSh7UBAH9EiZLCgWViwKQS0zt04
YGKUXBiV7H0rCNo1uqzW1I6N1j+hnI5w8eUHg7jj/1EMKKWcUqkQNFeFcGMEw0q0hKwkX6ZhCAo2
XzJHfQIeZgZBb0x/NkqYnvyZcajkIXyeRn2i+zKLu74TEWEMBPio6OM5Vqwv9lb2Opun0Ra7wm1S
PKK83HPRu4vRInNoXQNV85znruCwjc7HuybyaMGwE8KnWayYta0rG7A1vWGyvwiGHmRCe/6iVYAt
RORdsxALQ+NMT1gEU24cZB0dZFCi20BsGyC1DQZza18gPSN9AMNhRC+dyM/G/V2AYPGjc/wuYSeh
My/Skoc6RM1JAPC7/CKNircKqp//8hyiLAFFuOybwzvgBhQQNcZETptBerViNoFjB2Zaeyb0z/Ku
/jYu6ahftUcvi5f/d0FSxXatd1f1VBFAkOnjdfRnPA5ABgtVP43Wet4RwX4Hq818zs8bpCvzn1gS
PTDSPlINiQyLgQJ15Pmp+8ZV2GPVughHdi9GIgZR2Z1WzYWVueYvTSo8BWF8JgbVaG7dykdfWrc+
l69pW1/8y6BoB87mng3VLHjNuInzux2Zl4gLVdnLV9VFrY1UMo/cnpRCEi2BtpWgqcanBG4HF78F
t/aFfiaRN01K4sZvGh16/WMWnxO9iGTca50Njl2BI9YKwuPMlch3ShQkFHfLhpL8yN+VxzxBt2Oz
W8MQ1TEU0MSyYMclbYrrkR/P1olWgPXzvREzTyX8ieFLjarN4FXsWDI0LYQ0Ok351yBMMsNFNtIg
R/ppgn0KR12ImRiiWZYz/KdlCRoyYnUl48CHx0KglVrYxjGWUDkJy395ZKIM8GdhHQXIEIEf7E/m
D2AMSFA4tW0Eec+8FqV4i4runtgzqmuUNV6XXVYashjpKwJxmHFtNPiNoZ6aJg4KFZmUOsONs7Vv
rY6goEb3tVrujdOZMjp+8yJ1/OIMF6TJl8dAolTudfMYUQtmJrhYttYEeCxXSQFaXi/YFZT9MlAh
AraPytpT2SvPYebFWYLuH+MwgV3F5uCvarez0BwkKnLu3oHjtNOpqhFj0EC0x7pAiPx33ojAhzqU
Dk1LsghhLOncI4/FmZMnyB8kOJ1MxpDnzuqruVCddFg1s94xWVF2LQUpK8qeFaUSHsxocRdVdBN+
1e3qzi4RG3QEUUUoIuESivxVmDJkjsyvgZRE2QCim2gAgnqRCYIoMWPdjcpzwbasJQGzKPcFGVvd
fAmpRqOzGr1iVsAdBzXURCRyXi+bBJG5sU4kA7FoA6aUbDOuInbBaDrzNKRnFHdnPkFI7n1lnbij
o9RRQHJbJQnP0EvFqXbDo0QIxWITb9EPm444I5bFl4hySMlvWLRvBTUdkwDxLpvFBeDSeu80066g
R1l/ahtfitMzwDCgV8eccpXp6ldjP/I4h+HGd0bWyPCGCbP2R+atgRSWMctPp7+DJQXmXxKkKTXl
HiuPXmK4NY4FgjS+4CPaRK4vZ8BsJnyRTTs2MDXx4vxIDwMlZsdgLtlr9sCxpOyqVvHBVyqIpar7
Ft5nyEzDoTYy2YzczW6c7dDLK2Phm3F2mmTy+8BxFOcF+U6sOMlemh8laYGykp2MRTh12xJyGc9h
fJP/ijfVG5kEIKQlFA7HjjeR7Nz7IqcIdHXIlXgPc6Fz5SvGUHAA1V6DV5eqCsOX1I1Zt3JfabCU
9Gv/iwwSOckqCC/ofe5y6yUiAmT9VJQFP4BhtvsuOV3HNf0LhXJV56u6ZRKM/Ve1xXFL7jSxUo1f
+0X3ogr5L5CvAnGfAj9U3Lp5EDTRy0ivPekZmaalA+JqnDg90D7IHRk86JVBY7DF2TNr6ZY3XNWv
BmRTqxefkZlyxWWsVvAh9VCoGlLxZDzv7feITHiGkpkjm3mTOi6qdscoOJkVXwsZNh40XDhEL9Dp
zwpCGkW5jrN1xTsLWETgvTUM4bWbGJ9U0SvtZgfsn/MJVETfYmW7k1HcGAcLnwfyuYv6lCUMXYzB
wZcnixqQCXKRUyS9S3qc8vImWeptFliiEToRt8jZ6vu2EBU/RjH+UIbvJcyu5pq+IJjWjPwFGSBm
3P5WiOUFlAzc4wWy82QQareArhJGr1NZ7uuGP1rDSQqNk/xukqTOIiFMPueUlJB0eV/U5ENL8w/h
MIHOLjisozqCNocavqeX3c0tqxM0fwiK0QkNLqgtJErlQccs2Us1GUPcZtPO3PYUyyESd83JBPie
nGOHgAn1MivRDap0LI6XZA3vsT2LkTOpbptYXrRkfhynPgMqf4wKPxaogkPBi47Dd5g1r2ix+IRv
eaVsmNwH7NIEINY71rMFFn8KMwYkwhYY9ADrW4jqPsmI6ESADA3A7/lhC+NhemVmGXBRlc7TPmeL
1q7Vj1MMnaIBlI+N1WtTjUhL4pukCMk1QYAqmh6nYVD9plFXyDJvT3pq3olxSaqbjotN1kIMqupZ
fBzSQvXnIfEsVw4arMui6S2OQjxQ4pQf63Mt0kuCveC9lsu3aDFf5hSA5s7Y8k3kPelKdi9si3/S
FRkm7115TIIit04chHBUsMAUXyn/Kc+nAcw+GDn2ebbmRaCxdfgd7wKTbU2R7Tdp88zzuaIHSGkt
VnvgUGkBMwzmewMFgDEdm/US6b7YfLNfTgjtbY8iJldEvF/wLtpiX9nWuTMbd9j/LRCemHtgMX0S
YPvTFDz1RP68MgID2hjFtkLYmm7tMlE9rvJnHzIpSiiKB1j//BqzfGv/Kh0DjyE4yPAdBUMxzgHH
VEmGXLHpMmvT1WNZkKERAbU1kC3kEzd1akf/EQa1g/YPGTmTt0Qq4AQaZIVXd3z5TK+UZ/Ys0vmp
Nzwmq/RagsnJnJX7QFVj1kfkdLMan9zhOx+aZ1fT+eXFjby+Bl4wcqklP5cMgGb9LG48S/zLp9Nf
9bJCXbbwylTt5I4CdBCCw/hqYSjO4hthnvuJSCaVCBOkVv/6LWZD0d32xzKnE1mOz5ETb1HM3YI8
Eve5OvqmemQoknr9wWg/IutJa3IoduNxZJcOj8vuD0HNSL4vkn1i/tHH4pZl4c0qprtmIoYxaneT
w0eWp0W691sGxOU4jVI4/Jvx75liBmahTLaqK4JzVhrQf9ie7j1+qSitYZe/T+BNE56aKQaiv5HE
kNLyPupMz6e73r8JJCkNKNb5XTZgL69/uX3/wKjUCTWcbRSzP83LCZchiJkhdcafxpa5SZkXI8wi
C5MxaFFylpxD1hd4FFf+0PGcvrZktA6K+cK4abedKQPJMtCwZy3ImyyIDALqWGbmM9J6Dsm/go5m
2uGW3y3jm6QQyrhEZ/ITJSQFPRZW66CCaOXfTsLyFXa7OHUK6VUCQd0oRFD/qgVJ2uN4yomwmThC
V2BWSsx4o8fTrltussXuotuZcGkBccQnbfzp16CSdXZ/BaVwoKv6LbUuc9sQ/yhh4sFiii4YRU6c
194wYUgZJk/lV37JuvZNVEkCag/pcF6IPvlrVSQR1CLrgWcl3TCeU0N4w8AMA03umr2xI38xkPT2
07X6m6m/aYZbM3eBmf/3iiioHRTshoIzZqwG6vFO/M9NTfIrDk6ZVw+9oI5/Pj6uSKbkH1Bf9Pt8
bY096oZrdVBPqvzDSCiSbaRCkJimpXHqdnDajU5EkyEeRjV54G02rOGVDMa33DDfqH6l+rPESNGN
bRD1KteN+QYJBW4Pm1D4iyejXt8iHlJxJ6NmWKHbZEE5SrT/nI7m8iQ2oUJXH8k3Tk52mYYgfZjp
bvwWjNpr5MSDirzKX1a4r5QYsL5sm7PzmFbGcRHjIEiCyD/q6SQ8yPChuuH1+I4mtye0QjXQ9M9Y
UBjq9gct3C9AnzYO4Tv/W04vj/go1fDiMrLmFvms1CRKDuuJGIHCmZPhLDXWCbCGBkyxtk7TBDEd
HrEdyUT6ZNHJAahUDJxee37mQKI7zDVhL0MSUD/lz6i/9kDkdkT47JJAxomhxM8GrgelOw6L1q0J
wsvILsXpNe2n5GbZ+GuZP1NLLRunDjVqS6FQHufCZMlo1zLt32dksur+1gFkzFTLRJmEKWDz3E0p
HOdqJU4eqCJ7HtI9j0hhZrU+JiZL6JKdfA9D6zBqfsQ2vyL0wCC1ZCTJmqYrA/tnfWGIV7HDAn4u
kY4NnyooMv0wjKfNosOoj/mkVW5IbFDRdzyp8D14E9vTJAD20zQvcdr3dNKv5E1e0KsaOCYnrsZm
aFlHOWpJ/uwqHxvaN3cwOKHTgOCQQ8foe0ZLJq0gklOmyJxsK3BRKxg5KmZCiyL8v5hSN6HJCNUL
v3sQruP5YRA79SdnSI+xluxjUUp8nqqeY7ZBpLq7kSfA8TycqHyJTJiNzlu/2yEB2EJ2wOsQhi/4
DF+KvRSmz+hfZwE4CB9Fv22dqVAV6abK70wdDgZRKlYGiZwJyvR5m9TlwsxlVyPHSX/igzxkF7mw
gmRcgqTLAoMqB/OobpRMzw6FjsA9Ivk8+4j7Xd+TELl1H+wVwr+akPDfDTO4KnnjScHXAUAGUBM9
YStGx5wvWtPuP6zVV/1TSe4TQUkZcjWQEPF3EmKFr+wICsUcv+RkHmpAuX0ZXGO/a35Er5vTQ6O/
NijIUR3b8pP9qwBC4sankVl/u09S0KX4xQL3wcQG6k/ZPojK+VpuPwms8QEkEUoA/hL/J9xgfhrJ
BpjG+dv3N6LM5nH1ddPwxBav0RpsS2M24xMTPeUy15JX6pKrTx/baFs99L5lqb66I7JRD0isyI1d
Tjxb+qHLFH1qf0yYHfdD7/zczEMzy5eiaIPpExI4dq4txXVmxborsSq9IqGnOoATmf2WXe9ogfAv
lKLruL9lhWyPe6aQYfOhgMrcRV62oPBL3ZwEKfzaS8mmLUFCML7GGDxIVxGQqLVUK5zW5+gl7Qg2
nfVADgUkYGGANn0v9cjif0HKpFL/aiz6IRow0VBB7qNZfA0/HDEfsdRj8ivwVDANYmr2M2BQNqCr
WDKxtzUGz48Fdqm5HEd7pg+Yh/jGMJrnieDld31mJ6jvTDJ2zR0H8pzMNymdbwrXAnNfi4AqlYCq
953GHcQSeVQuYfTgojtKob0JHbBcqGG/E1N2xjZLKOq1s/izKC3i8hX2iOqKueAiS99ywrLdJzYx
wc9nbgBf8mdrJRv2Gzu3y8hgcwt6jLrR+HzK7CVzkfEgO0lo3gQs0kOhpDMXCwu4kJdHynZJuHdr
4VaLhF5B/G++NMTWuQ0/kI8cDax/xqAzpCstos0avom1P3Yo0x11IZ0cmDVnmXhQsBQjC2Pr0P2Q
HCDejQYBE1Jy1BBocM4c6G3lbpRbWjl2Y4logLB/o1l2mfjmN4mEplzN36owfc8twPSAMdaT9J6I
+ssypa/p8SEkwx2SfikVjwhRSkLbz8A9O2OWStTqZdBuKpaYhmDWLV2PkRXF2rNpswe2hswsYe7D
EmcUm6MbJ12KfQzaE4wpMlzWsfOzwpYU7LKMwJEc5Roo4wQF/BiyAGQXgAdboxypbtoC2HhVTqKB
tnZhhSG/lNzRTTTbCq2buEfycm/DP8xxUHAq8l4N4uQMnfWQ8TkV4t0yxCCPHmQTKnV8Lnp5XxM8
wahmIQ9RQRdXbIab+RHF4lNvaT/3hZndYcCjImXChLXzK5t0Z8KCcwA9MLAtn8Y1YEHOJlLcDHpn
hLpT3t/7zLhRJJV8Nvmjfqkqi0Bw9KJ4qheN8Qkgnx7HSgIHkROYqHdNtXktOYaKDErMqNt6iyrU
jT8yNtCDZQ8VGQzLDDpjvmglSZebtnC/ahIjauOIhBCzbO5Qh0yvfUjWLglsgjUFFG8T7CEJ6lZT
BHIyEny6BFYjBqtS7Ycow7zWB6LybNPWDdnyC+cmWwn/YTGk1CftEW8SSSB2n9m8ZWgduLNSprhH
iFxIJrITu3QlfG078zWZpFcji1+zVxLGPAQKdtT+qbnzhhwTIgh8VHD0fjoZarhpV3UKFH7rUX7V
p/0qT6TMJ8FixaSRaFiLI3gWhK7IMtIY5uiMmXbSY+4u8l+0mUvBHhP9FYAh4W3SYGZCq6TdRUMC
Gnxg2RMDhbJIwoadbcPhItdGvlqvEzdkDAYOHEYNO29g3Lfa66P6Z1FFMeEZhCiA8X9bFfm6qDyJ
EYIoe6YRTw0nGj+FvarFTzEz74kx3hC2XzL+7JrPVIJ4kYiob5BYyYH3iJIDFrDJjMNJv3tmUM6j
MzV0RuSvBtk6nNBFSWycNpGjSJkT2RNSNCvaDcKjVtGtQKzf51VxofwTi8UXxsYfzIT8HMmrv9la
ExxgXZCu3VU0Jmpn2RR510xnGHZOCTIi5sefHyEfTfzLnUXV0SOs0iPZi/HWXUEdDYN6bC0emeDW
Y28s0P8Vm3UEv7ZIWBYHoLTgXZk1OAGRR8/ZEDxQQynqROUQj8SNS+Zpiu3+rWcXEaWiQ6AE+8aR
faMWqU600mOwIFFp6sFfaOj+EmrtbHLnKHJjC8dNuTd+CRO+jp1wMYlDSXYtLXJ0qy3zicNHSeK7
qJsP4toeUXL4Qr23ismFQtVivNmqZ77cc95Se7JI4OYjZCvVSHnaeFvWUSK+o2rVXcIDgDuGZqyF
hjzuEMxQ5aZK6yCD5+Ihgxiwqf45pU6zEs8x0m/AoXJRBEUJeSfDp05dE1LGm4QuD+GjgnQlxSj1
0QobJgz96t3IoTZMoj3IF2DPxZp5g/ZfWhMjkfNkeARKWkAHzVO5elarkNUJfqDUXlZMh9ZovOm0
sSDmqxgoA4CGbIkPFW3OzBrbqd/aQnVZhDtUgv9K4xP+j46pd8QdEfqRdEAgFlOdaRkK3z/4pIKc
SXusElxy0DCLqNe5Hm6DinMzJ1HxVY6XU+XUK2vtCV5HjoDN0Jx6JjkNQTtANbaQgENPuyGeH3Cv
OOM5/s9NkxB0ugIbgyhkgPxTGUqSsydA3iLZuWFdmVi/JChA98KEwlxU38M44E9ZovhIvymd3a4a
HQTTW9lKcCZM7IxUIH4btzvyvP6XIDWF2ZN9OghJWLTv5B/ELVLX2VHAxvWmArfhOCxsDwHVYJXH
ibOlQe+IyVCU4UE+HHYPHwxnhBegInEXYfaMvlLslYMBl3Eaa4irbHJwL4nwGm6SQ6VmBLQq/P5G
wB79D1kOcBIhwKmwW3J9ALgBLjsHbis5+VuCXyZ/Kyz0Qr7J+IBIckRO2b2aTOwMRz2SrjrB3EW+
wKSKbm2f3DSRjChptbN4vjZijkZnvIQsCpJbK6bXDJsm7NmMMMPavSmIzrWSV70GsJy5TRi64lMu
Srz4mNw0H+KBrU+YKDoN7H4DiE/YtJopm8P2d9ebumvca/klp0NdZWJZ75mHyXaHFzfq+VA/LDO6
c/fcyV+6h8tRkTv6i90uTzum+NYhEr4yVJaiTvTnnHo13qwilJlwMJI/9KPkGPWvUhgE2MXn1hD8
r/4xItJaWIBoQ89FS7DfiNl5eILCta0acYm22DCp9NxjnujlReGDR/WrMTr1MVMTnFbJcgoL/USZ
lCusIf+UIU40S3C1xHL31rY63bFXHbe0PM1X8gXBOXxIw/SyefuLINmp9CfRwcztDruQVLuUVVyE
FNaCUr4+GbIO2L3Nqw5McGm+J4pb1WIHzEi4s+W7WKyBjusVnjZ05msn3Rdf22Xjq+q8yYze9Z5c
AdTZTJHOFB9X69kf5lxmyVZgJBp9hP9+I9ym35H5hDAFs5hdxES6aFqz40Fiv72Q6b3C4F2n6Uxs
dc4eQ2Vq5s9+HwFP3REXNWSVv1GHrKa5FotxFVF2TOl4Wyll1Tr3DbYUgz+zjG/fukV8tYT6MZua
b1FFpicIuUdzHY9xSRZHadrgSpGytgoxLkKO9rgMSM0i8Engr0vx8Z9gL2Hhzp3qmCQQ0qSjsgIq
Ur+n2Z2Lfj80fxLOuyYa9v2mxaZb5BZXSBXRsMA7oF5f8de+Fo46Blx9njFJnkZTngBp4mVDmJyB
B0Xpw1T4qEU7scseuicrF2S72C1MMzs9YnFHbb+mDVO41UEnCE/0SO24UouH7q6Sh6BMrRMWBe1O
84XJIgITJqPiH0OYfyPstj3T2E34TiyvQebMtHAmYygkgL1Sf0S+XsTsI4SAOd6TvxHTPGmLZzHD
anufJkIBHNjKZNDOe6Tr7HpQrBco1mWU1eivkFWSrjtcSlFwWiImxgUXW3bSa/HEXHe0LmMUJPtB
4iSBDClX9xL8QVVtrXbXcX5/gFUhN7ZbumNoACrhzwL7k7PFQM+BgbqBieLN+mELYFORwIrXnw0q
yxyYvyetBZ/5cqATc5tcxyomoJnCpQbUhCOkRoqRVMgMYUsTfYzWt5NRn3yjOfTyGASfmdw59u6f
W8DDpUf4i8DHjqPlGkHAN/BsdvlFLctL3xVeWzwLUw20aApkIh+GYjyPM0I3SHToIht8rlHl5i2O
NfHYja6sL09RPyeEzBJ2x82a8W0yitEKXkgnl1V3NhLXPE8KccT7WS28cKxdHPDoMyendtvpHB7/
SRXGVCTGZYyYeQuWg1bFShjudQV+6lNCReOZbPHo9dPS65EGhC/o9xdhCBQSv5D3hah1ayrGh9kA
pGHKlEineGZqzuIyBZeUnjEnnMTPRkHEG9+WSOG+QxqCl8rESbwPCaNFcmiMTD9xPJhV0ALpcy3g
XKiN6i3FiwBqnDYF5Gk0+zosIJJ7UkTXq37QJUL7Slwc1F5pesuBAPSIVJCXoOUwUD3kxwJFxwBy
sYMWGeFOHIllyP6Tx9RU/E41Qk+TD8kMbLg/G9ritF9ORdxFirXtZ2wfqFI+B/2VshYlU6eu7Ixh
yKC2UPMjrTuyJCy6RPRYkepW8CEMPGfDgdTtnFQzd8YDbqkj+2320wqZiczRZnHxiJs75EWz0wDX
iD3ob3HbX1znHVNHts+OIOKd/cykEQ8pj9bsCySzGgnjkuUgxNeWd7Vm0rLCZJk2FwtvE8txdHz1
H1i1cMT7moIXveF5rZ+cmqFu88aRLcUcrivPlnWSHrrMOBNse7Ln4htT4TjyJKHaymTye7CKQISv
xveY6h3EcJYtZ4RKKataPl0wEM7KoVwROwN9qP01M80juWRXY3QTm8E3EkTppeabhIChgfZZwvrw
gMzuyKdc5h1zC/STSuTlj/QLNxFkLOSZqN7bSLoh174hO9aOmsCrp6nBEEOTt+ZDjRwagVRG46yq
R35IDKUw7CAU1scYZlXLcLFsVmSU+2I5qajMWsbe6SK5aBjReFGKMrRsIUk3LI6KhK2Ss64oKIpv
aQ6vXQrURCjBmc/X8NBby5XDazxlWXULrelqxZCfmyXY2jCgBWEX6IZ1Idf2PAqpo9kmnGcCBRrt
gKRMMqjqD9pFQ1hPCjYOEBI/6IbcFZ1chJLfyY3EVh7s8i58J9m+ArNTye+Mw/SX/3F0XjuSY1cQ
/CIC9OaVxXI0ZdvOCzFtht57fv0GF9AC0kir7a4i7z0mM5Ixd4oMDP5CezpGPcPHm8Y2HxC9ku/J
Z8Yk0fekNo6Ld6s+jhybK40178PKvEF+bkt/ITxJSU8iZN/xvR04fpW081pV8EABsl6b3tEE9yhW
KX/7MjpMA2HjB7nQ3xHBfvSy9gHa/GPoznEtPtdmfVcz8arMr4WYvJYYQMuzrg0BtxU90AAptmSt
aGhMS7QaMta+kA5ISnvCwLlFSlhDedbsFmM+VoRjAhU9cOyiED82QJNswXxnRiQO55hBcZGRCsUD
e1Cw7AtISrljLDBt2h8+STjx6shKqjhN40u70kuqG7kHedSFR7pvPfVHFWJ+Qer45qR2lCPVXul/
wgNnpcVHGnGDo1JckbUtwx5g0Bbhzr9LGX3LNQxmRpM1LhLkDRmrhAO/B7kxiB/5YwJ3zeTw28gy
g2cPmK2JevcvXm/2YPvlZwCgp+niAeU3dfU0BigYCiJ94JrGyqspxIiDdKokb0RnHtP3xPghUvoe
2CyHAkiW6itW6rc52zSBRUmOQNlew+nSqRrRo2RI5YqPAydD20zXPO4o7WJmy/r4ZMQ08mEtgVC+
6RpKMmu+ZD6h9tM3upyJ3ptUcHy8yAdlbGlNe0L2jcOWEGpyBWb012YvvrV9/BgZSOwkdhWjSYiN
jUgkwOCjZfID2z2qRnOA0Yb08W+crO+NVH3UiCzvhCk9C9DL6IIOpYW+agaB1NfgEGn7mNhxNbLb
x3/Hiz3Exs3M1hvus5uevUJOdIlGwaslMYorIi3Quyggpc8r6tCl32fcB8q8/jB149wz8yucWFXZ
b9O6R60fDuSEoloQFj54+UDeKGqu/jLm6yVxJmOCELEc0Z9CMp6Iv+pQVDdH6wzkPzCHy6Bmn+Zw
w7LzGAz9w8ijD8EK32ptejXV5ZrSg75bZFxk747xw5aQwOyaxi4UQf8g+12VRzRIz6E9ThHiRA03
7NORZtUtJcOtxOlUy4e4GSiaNGCwhpsOqtsyRMBo6bIPLM2LmRYXc6qDLmF0HTd7Uh49kcrRIs25
gSY4MFlhCzspAKq5TMYzW7e3GD+cHMUOdtVMlW61FJOmg5nRZvnnzMQngIxXwHpSds9sRWI4Zn8G
+bRg7uqRCIbKQfkZNHfmQEyNfUxEvcS5RXGzV6ogoTjCz2GJ/0qLTpa7VazZhhLEl/EBEyIDG7SD
WlXYuDGyKvThDAa9cTI+02DaNP5Se0xCJ+xwwqziSX0oAFDM0V76+fR33omopRCYIHIZaX7bxKnM
15CZ78iJCvf9pCYA3fP+BPAAjgM2DzgwFrDFKYX3xlSXAAKsJIbyKRqrI0sD/0OoDBZpNYsvFoaX
LFsUDwTRl8vcA5cMFX+UKIIz7brlqtNFpokjNOTy2s1TF8v/H6A+HxmTE6EwM+zEtLg0HPQyhkVs
+VKlHKeTuDoh84OKv8SRRzICPwcRcg03qTxTXPq61TgBQ5y0gBFLECJDzqXYE6yfCo/mj8hAf0BR
IRY4/ol5MWOcOIxAKxehq1d1dDQIdWGNf0aEXhAfR1KwD6CDlvJYbjAB5TQhgFD51qDxp6GKlsr5
MdmtWaCneZhB4pKTjJXsqlZ7iagWjuKF7eCt751xxB5gPVB50bsRNqLTEpr/oiHyCw/fWi4O2DlD
hmTHWvJHuATMZQHBKvEffn+Kv4gVWkUWC4qNYoECUXiSbLmZxEv4Z0QVggtgYEinfyXw6eKzxx/E
Z1NGvlSzS0avR5CStdwNOXpaiXKHhJFXySvTXH5olYjf17adEY8cQ+oQHRvoeMt0LGLScx7F0wgE
siYMy9YwW8e4iXoM0DmQ1vBcmteeGgUSA2NojQtO/NdzrSRM0YaQYEfhoFIWqpxYcQImDGiDQBb2
DLF22esULyPJZHnWvpWAI5a9AhAgyjW3BCeskIyNXwHgZrYS08sgNFZMsG2sVjvebDWoFoVhLS4A
+VSPe1AhF7H1Yi4WsnQVsziJinQULxh5vIF7OmvtgrzgHifMGpgT4P3J2UCN/YeQ7I0MHCBuGYrf
FdvEFvlMnyrQCZGVwek2Mv5oAcsRWH9W0IcJBo56huZ2xPbm7zoh06D4HAl6xDbmrGjsA4V0QWpI
5DYDItIWEWmdLO5ggxyI671Hl8Gi71zjtk+wt1Wvbd0c9T06U2ZDJhNXhP0m9TgQx/WmGtRKLuQ4
eO8nUClGH6CGGQl9bwjpbRvSZq4rDLqHMcUnXnu7VaVgvgo0GyYXeKRtOgrgvfngtmzo6IR5lAme
ptIVq0sV5bdoIUxwvQ7Mg2FdxFl5JEmDs4dzZ84OIQLmhKa9RvxIkEgwr7e4BVQhkq3ndoudgGGA
5qZtIZG2eZcHxScMIsCCswmLJLYs2CmA4I6onLp0R5VK1u6CcFg+SShCWp26H2kP7iBnvlWcv0t9
QQ+6EHQBeSIl6SF1EhH5GzU7weC0uRHBF1BAwXXhhmxDZO9cP8lxZv5JZobE/kgvwZNL2MKqnYQA
ke/eIJkxxfkMgBtdMlrlSGUwpiyuoUCMv3Y4A+LB9NdoPyd0tEV6gxEkSy4/uSO6YjGRNbUX9FMj
lU7GJHBBmiCdVNkiRKLkeWCHodEEHpLIxJ5m+D1N7bvSXtVIYsMvA3W2C8bssjS6aj16K5ZYBLEm
1JfuGKsd9paIVKNnngGtGo2XueefDpLOmMQ39jIDyB8i+J4yRQs78F00/f6bvCzPzvilKf++JCaW
2tCdyrhkcBqfeHFmwzfYQ4V77VPpmuMC5YGr5ZCPZ5mDTLmNRon1n+tDAuJPwyE928jBhYWji1sK
uqXlychjq/k6hghpcRgyK+qJPAk5VPjZ1Xg6Uq4rABRSSHYRgDeCwY5Quh4l5eHITIrMEonLTdCQ
AvMGozw1EcSs2kFmcJk014ZhwRaqNoC1neytZ2ndFso4yucYZWyBFMjsIvRx8nnRvJ4N0GG0AnMm
1qbyoiT1x0PxHqHFY1NzMNTpunLXCesAjgVfm8QRyYigk2wJqxT9Eh9zlN4JWyJF4WQFKWTHTmF5
RURnv0VwWoPfgtwiFMqaH6y3nviHYtlNwJJNA3WyysUwlh4WVG9RGthd37lB1sPCYV2IPzrmXg1f
SxvRWA6wGHWEmOr4vuRkFJvMdCIubxY+h1DjXLyGxKBkrjg9CS40QwC/DbMlhM5kOwiCfiwt/TeL
Y1wzKObXE8VzS1UC+nWPgq7FZb9pdesUi7ulIvU9z6A4muXWoQ8GMvDdGONVqVGbdMB56oopK5jq
Kl03asetFpCPASpvvmFmTKNXW7flqtGzxNNySNuDkOQBGfRIkQ8K8io0Q5CtZu0KzOEGdH93y2mL
9DtQeJQ8G6BGQj7b7SdVcNBO6BYQJ3bxmYL8nXqX+NvMJ6JaZLm+iTMoypefCGsgBzjJxPgocMCo
a30s6EAIH0HarCs6OQhY8kE3AS9V7EnDXmrJTu5NZumX24xLFnD25CkRDVxFEfcHUnYk2+N7wpOj
BAtdtFDCLUkHnFlstCjPey5YJZWOdvov5minZm+tG7HMfHxD5AAXEJHLigy+NGNH5Cv5C1vzw9gW
v1QJZ3utQSb7sVr7JRKozew7iSpZSM0lvsi1bei4QX8SftSYZYQGJIc41mTdIYoQ+AZ6FzmF1DLm
yYbsOqNXVLp7WhKvhHDXmiEsgqs6+71OkM7ARs/utK9FeQxY1OUn1QuIlQwHklIph0rOjjGvn/VH
tXU+p+X7W2aRLBWnG4+a9I7/YS5mYI9A9ihKEW3L4IX5ucwLXvET/JWCWY0oyHcomSIx9laZX2Tz
mCHKA0YYZcIpiegMV7z+cO3059zqwYpcGJoJdADDRt6D7Un3bROi61CNR7rictnFYF+k9pEUrPJx
AoCTwoWmJuzTwNpdjDbyM/0EiIQByruMEwNw7Hq0eE4Fxn1R6BH86ZP0NT/G/nXA5QRQyqCtHtFa
MQCZ2wwpYb8PaaA6uLMN63H4P9j7mbRzXh4zP0n/zG733bdYy0iIo0lF/R0hcKybdjfLaCJZiMIS
NKbbvKv/YSZQryzN6nMYOUagkD0J4nQormZS3rIBogl5B1IXMyFJ8XVNJv8E68iUrWFdslEAXoCG
MscMseHgIuW4xXQNIj4OUiPFuqqdydjBXJefo0/rn4lYibj7Nk+vehld4togAAphVFa6ozEeE8tV
QtobFmnidmB2/+RyK2wD4Q3j0eQSqj03z06T9xquOMbR+4qrM8JipfuyYR2YQAkJzjkITESiKYaA
PujVQJJbxW8yeRqwOMJJPEn8jT2SLsIqbYIDYnbKM7YZwifjkcRGdi0ZKeEqEN6GHrhqjlXElzPs
mWHyB2TgCKmOJ+2M+375ytjToq+hXEk1d8lZ5c9fFeglllFIaDAT5Q8ZwdP2mlIy0uhP4Z+YYHVt
YFWxl80gq0rbmjqXlY7XwY8qwj/N+OQLv/T08IoC5nex32Ox2nVIgnRsiQgY+PY3KMDhZqGaZOZi
4iFc8QgcVZ1beLEnKmgApOh4QPZBhegOGu+Wzkuk7Ak5RmEKoIyZBg2pmBq7RPyYGQiA4wE4/jGS
wJ4P+mGIa18vjX0nPIRRPSa/DfaTUcj21kMW4LTsxgapYPrCbHQyKT5QBwj6PWETSMfP5gxnvFn5
anhin8jki1lul4mOptBwFVlQsH8dNGHTXqUooJCb5fgTBRO7/Dzjf4RzvHY1nSey2KDA7JVsZi/8
mlgvWOHjf4c1OlvvORPNAbUxfb8X6TsNcIvWvEdmDDegvyA4wb99Xmfws7OL1m7bb7QELBvzvQfv
uzywPZ4LhI3Q39Jw3hl8t9GIrpP1JfoyPnKpcoF/3tgKntlrregyQzNQhsaXX2QqTIOalzN/vRCu
Sf+W0+GyZIdT6eBYdeY7GTsO27mV3KGoYzpoT9gUH8m0a/mtFSpzFTdfd+vJ6IBVv7lnJoXGB59H
A8aMVsPi/TdG2Fcrfm3YB3Q7xNPLEf7InVlEu5nBb7VckDrRlkzOnFn3Mi2f1vA3H3W654Qliotg
2WThHIsRJEjDAc+A04LdhQn7gSZmOFelfC7WSz+8Mk2eqQXFlm1VB+xAdNmdRNBEwGXX0E/JNjIT
kiGjQGMNKrIEDZ8t5owK7UZc4bIorUvcvBG3fS7MrwIzXc7SSvcWQK9kR0FLNkny0rysQf18lASc
agYepsNXi1zLJt9SnmhIdpLAtnf57KvYOSyBNPfAXqRLedCs4kUJ+THX9c3CiJC1q79o8ntpWe+p
XrCbai9dJLypgk1qAhNIHX7zNJ0gKpz6U/hZ6rI3akwHCUkDG9jpdkGOojIUL1qmPFSJ9R1igSLD
tzQdH7+m+WYy65ik0f8Nf0r4vAADKFesAyhMvjTdCX9EjOShVN7jL/y3Fi2JckGoaa5n/cd0FtgC
bHBT9sDdfmGNIA48p7EXZewWSZNWb+E5TmOHeZdVgOewZwF91vzDivMssEwzcE2EjvAgP+xUUZwl
v/3X2sTv2RS+yogjFXwUTLYfcKvYaazJOYQ3osguUHaUB5hJl33PFEf4a2zri7bUD9/qCxsW5FS7
nEer3ngqsHhwe9WZhLYIzAGrFiNI30D0MScS3XBAt4qHg71YifQtYp1wZ2z5nCp7/ofTDpXa6C6t
U53N70E2H2YeezjESTKeHvFs3aGNtvkTzjUneLeLXqy7VmmexhLEWgi4GRWm/t9oBBve9AhCJa7L
XGmfYS9is13GzJvL1V1DQtaUGe21qyYKUl0kOnnDDjI/YvM12HzqTPpM6G3mxCxBC+aUwKCUqV63
bTqFoBO1AEh5iFFBecrMaccy8gq+BZmAsbGf90v1WikCYaKE6e22iXcyjn7FZHM7jzDqD/qZbh1J
0omVAe2gukr+QukQxuXFJ98Oxf5HDuktdqQVbDC00OKfqkDu2u/I9/AnVGrrzrqbwDaWQ+Un6Bal
5ise+uNUhZsM7NQkpo3BNCztjLXhwiaQS1/ELpXopz5dd6PyZ20nZh6tVybvVgPNVQMKRvlASWm1
ftG+bvm/FarzVG9hBk40PcsxbyS4rF8sza6RkT0QBD+h8rzo6vxCNh4nUlvdknuXT/dqNwXNito9
rA6qlF2g5wq9AP7HXkf1BfgXCsBcmghWpq2eieBuVBuWUoERGRiAHjMHQB4wIaU9IV0jvs+Xivmi
R9VFUnH9JUWgsXvRa9UjGmKnAG1EHRJlNwKOLjyPetGfwQK70blge3ZdScqoDym/YkPtGGuVh1Kh
Vwg1k0gCDx8iTEpbqdtnEj8aI7rOQF87xY+iMpgyKZDSMOg1LozklTHevi0yRzOIGs906gK21znn
zZDfhGP0s4AxnHyoQRvsiLj4+7xSLGMrLzrzpGkWfuCBKT17NmzQ8YUkoB40KyRT18Akbt03uLFm
4BuwjglZFWNO6I8Q1JV6EkbpVEccPxaaugRNeB3ZIckqMguZ6n8LzFFEzGNU0kFXyOBa/1Juhqlx
N5+4KSWLDQMyb1zCg+n08KArkylMf7Na2EsJRBAhvJVRfN9YOmt1DdP4Skz5pc3rS6l+lgwmG/zb
Qt74GvhVZT8N7OyNCmAfc4IOvlmBsN4cDqPJ/42MPtpZRDRTUDKpJsIkRRbogLdqeBQLmgsDV53Z
xCweWa+jA/gGP+a3dK+U4FaiudRdQTZI9srkUKyCUa/QPqADJcsUkyEx9ICVSR4Qo9kT1IOqJ/dh
QelBqm3dHuRNjIu2+g2leTS8yKrgbx1UpfOxS29rTjL9H4FFdXEsdBaRuaP3bLA186agjhT83KIz
5F4Dt15Ff8cE7EVEP+7pFbMwI2P3ZASJUvnoaZAOUOrsERIkzccA+tzq/pKU3UKGUQLk5ci8S6qL
KTuQQ+bqA8B13nWZd12TINDiklVJvuMxiy/mJv55MkcPAOfLJK8mUOnnKBjXHqnA9D/luok3MZUI
XBf7MTygNNk1RvnSCuZTOG6146mNJ2RwjPQ3ls7KYbDDjOPpSunNWe+OxXKuPi3EhaqxBdMRdgU5
V+hrf30dZbRYVRyYkhGMFgGOIULzX42FSTdEXqk5SaS4dYAWVGxc2jcySE5ZR1YFEKMkLF7q+iGN
/bWrVFLs8HS00cdymhr9rpXqPQu123SypnRnQbNSk+aWGMs1X+WLKfI6n1eGdiX3m3EgakfqeGpU
SpdIP+XysmuhZ3Q1PmSiBtDUg8e81ljyYoG0U6T63a7QggmKRKKpp5AgKcEAEmTJV96Oq84mNCMk
VkbjL8xu0lvemEsYmHrrrcZrNUZ0p8A7Q30DFFo7o/yrSzhd2StEkxSIsxSU5EJGU+qIwNtlW84t
ZtGpQ5rQJjnbVm0s1GPKSUYU4latm4EkQ2EUhQBtuJCFBIHW2GFVIh8ZStHkpG5LIa7iy12X8gT/
PqISavfw8ItW5CrH+GSjRQR0ybSczlx+DvlwCSXGvcibK2jpMiFWKqI2nTZWcN6pPBiiisxcVBM1
PsgFvQoiXfLTiwnmnFRlkUtQNR8ZhIY6DLpeueeldmsF7Yoo/GLldYBqoMUL2ZB6hiT+SLwu9I6q
U5wO87nEUjF8r922ilyx1kl9HG01z/dQpDkkTT+BoCkuRtBC0EwOoiV7cyWBYSDBZDnqesIFJnnR
dTppAt2YqB+NfwnhQKkVubJINAgrR6O5SKZTClgWGpFOPVgT9T03nZDrX1jsojhoMe8C5u5+F+cT
pyQGGqy/019hqD7LUPyoi/TZWOdKF99KplMCHAp2ycs4I7pPT+RtH/Xm2lmnSlccWNu5ryKPBv2r
56wNlJ5oueQYCjsNh8OMD2YLbGfN2mt7Ql3KSyRiMBNDv38xGyTMKi+U2CIZ68nCak6oBswSLhy4
qZ5ZaT751iIGlnUoBLR5+cVCUq3UxrEoZEivzEUh7lbIBP3IZDiLjF8YkiPo6yhVqT3Ftz+Ufp2A
lXtbfl/qKmF9+jREgZ8K71fM1AJuylmwS7W7ynUd1Il26fED6a0AO2eQP7odq97sEgERswTcc1Nx
C2EcEE13z+ffsY+Yoo+PuFwfmLy0LryrqYjIbwpSdDnRcFuzu4qHqv7634hzK8zpKt8ILaY9ixCG
bX79EaotnrMo2aF+LbCBSWyPUHHiGkGnqJA5wkSiQdbGwBx1kFRdIsDT0rCcSjAwKtRm0eT4IJbS
b0kUhwZsDu05+9NVoyt9mal4S2P9NqIqxyUwROJtk7xARTlHLo7Dp6gNT0qDgo+TBOjdZmEO9+dk
tq1W/F8Mzqvpx08JOThfZgnjwsjvQ9Td4mi89i2sViy5DVZvFSZihA5qYrraaftxaA+doR96RrRw
RA+p8oeJwfyoT0sT7mAMFhjDeSl/BYvlYO4lWQJY6YtDxB2aEWig6spF7tFPGYl+07QjTytH2u4x
6Op1kMVjU3w12V6T9KsCe0i4FCxyx6/s16TXoO9ceunVCL2QOfOWX43Jxe7nb0GEueHM7+WYv+kT
pZJlxfciqBvVp3qpfSQSnlJMntJgU+4xLtp8ubaZ3qJ90yAfV84MRRvileav6L6k4M0RP0oZ/ohe
dQuYNbxh2YH0pZ2CLfmXIUYFf+VXeDQRy+fX0cPGuoHZ8OTDSJMji6xkdhkWarvGOI/prnpNE0RG
u+RO1t5tjOVb7BQS6j6ZWbbIyZ1z52EEmBTUuxgBjAw662DT/fTseQuebKyHdBFzaqGqIQwhk48I
9k9GDS+3AjGpv2clLk5Cw4dRtRs8yKiuSF/a9YQvFEgRS9w14MQGDWr/L6ggaK/HuUBij8c5qhiZ
s/8b6XARJk+lcoThvGmVUOfzMe3hMNV8VU4vD28J3wBzoRfDSJ/aBWWqpNcQfpLDg4yVfY8wORzw
N7dBk6veKO7o17U9blxfjn5hnhxRQtULNVKp71qyU+Uo90I+LNIb9OExqvk9M2NH03krmTmREYBQ
jFjkOvvoDSCgCwWzQkhwfdZjwtwlfyXPCRDP8lmiHUrt7+UzAogB4B4BWXliGc3NhsMb7SOSGbOG
jJ3YNULGNb33+EkQlTpdPJxLQLtduXvE0muNZkgUjjK6qAS/Obf9nuWrSRiCeMa+dxNvDYtY00fb
tj4MVJ+WiZCHJR4XHo6zM1MoprJIEgUc1OB41o71N1Q64w+gY/xRr2pPMBGCHfk6MEAmKrhzhkPd
ts/8rcN19fTN6Yluh2n0rKEoyB9awXCHuUFY7fSW7mzcC8ZlnK+kV+yt9oGuYhudf2cwxxGN4JzL
68MmuMsWlJ+FbysE/BUD0ndmtsl+FEhVxkiMwoj98eW7g5gl9jlc2IG0uy1CSWepz1ILHaXTph9G
9zs/bjF6MZi+pKhNxK2WLxOGex0VDdlhv1u9zakGP3Ft+V33BPxM0kVVlhvKE3YWGhOo0K75HJSx
fqBP4s9IKewJorFDSaZapjW+dJ8srnIIIthOm4PIIWNarjwfZln3NYstCtNJsUU8Gge9dRuUb71H
7s6PEf+D87WidqpBE+/Fp12ySdpRf+rxn6VtbB0pukT7rQWR3+PRvTLgHrdZ8KsB73PcqU8VpmJ3
rcEXxcxxki59MJk+S9MKpGUn/GkRQfRbdol0r0iV4XrH0TwR0rfY0azulVS2qW4YcBehh3vJbyiI
/zFVRqv/0rV4yWrftJjF2E0hPjoJyNFRhiVItJaWuhird01Z2fscUdMDUb4N7SmHWRDWglNF7D6o
teExnBH4Cq/SHwpoOD1DiP1BP4k4bEjePlgC6lzp5b1iCt0joGeUtLEQUSVLGLOQ3qOPA1G2T5gv
WYG0nPnSqhd8Knx6k3KeibKTqSSQlNnyMwdBlkEqgSOFToo0SPXJQgZSx63y6z37mvzfyOJdE/xF
QizBPnFJxb12R0mMExYyX4oKccb2V/9jvEGWVsmE/FpIultA9M1pE83qTS/Ld+RHA4mHKd5/GFsi
f2k8XBOCOeUfPCzSGhTkwiAcnS1RiYA18ssAM7MOIV3qKHckj+ISa4XbMJReC3d4nEdv3PpPNi4V
Edem2niWkHsVGd41wu2aF8Buhdo3UMIq0PiWxPCmevbUAU99I6Me7U7oZqKdElpng1aji2hEQ5YN
AFXkPD+uzEFUNgZKtKvL6rhhQ5CvMj8b0atWKakgNFgnhBKFk3rE7XQMOlY0idLZkqAs+5EhH8F5
og6t6tew7V62NJ0OmdHijw1Js5taVq+cQZTPiPMZ+6bnRM9cQKwdD17enDGzRT1CKfiMVuhOcePJ
gsxqBx0QARU8Pfo7pOJzIrHy86Q0cmvFcGsSHPTXpWzeEn14w334ZqG+JKOwz1xCJo5sq2Jk6UXk
EEgBjM5Ppt41ubrukrE3EKWYF0shzqvcj6qTsf/76qTdBHgyijFG2MYZJWVIzlMfnZCX0/A4BtlG
IbRDnZUv80rMQSzkIRPJ8ZPDurA8J0siD5FB111MCLsr+oICBQBXxUlK7Rjbel93fsSwW6zfWfF2
nNk/hhMBtGTrh/n8uMT40jumdV/LmJBhvKOixUDOTSRiFYL/sddetJ9C+mu8wIy4khCS4Z00aoeK
4z6kdw3JQyfIzmAn75mW+uKyff9b8s8tFf8t5jvqncXsTigqPyp4HxwM72+59dvjjTDs8dPyjZq3
DpGjBQhsn0ygV2xgRYWXkeQmDXC8oNrqngOgK2ZJ/Ctie9rlWEnIJF0lcsyaD8IspmUHbgM7iJMq
bFOLQ4cVAlum+K+VUICH0TGt7xIzap9lg9Q405cZyR/5b60AKJuNjZboyn3pNu8jeGWjqc4EGSrl
sLfYAqT6dDUnhhIY9Lk6x420KBk2Q3jpnAFOzPvP6At4TppcJHL1HBEOcro6lt4cYKqXRKdwdLCH
qN7zFrMvIpuKu21okSottxJpdPbPIxb4oPWC3e4uknIXGImEWfxMF+0eS0g+qNrttZY41+lb2RAm
urpHfr436gFiP4ghoT0XTMUBYpumfluE5r5UiF+fNjFt/PcCgQjv+gQ9vS09DX1UONxL2y5tZBk2
gXxGeKPF64rkVQiITxoqRgT1z4DATBLWSwcEOQaCDBPuArPrUjXlRUAucwrJyp0FwG0aiQj8506F
RygAcOFHjIjnqYXwYLzVbwowoDVa3cUcXztfOyLLeGk67WVg3LWYxWt+UUxjj6MnTnZp85Nfmk3l
jXzcxC+OWaERzoKpnEXWc2qcn2sosyaHDOgvQT8bQ31WTA8f914o1ONybt0RD63sW2TrLkpxKsGX
Z7zJeuwm3+1Qk+olBiIftSCrbDR6L9OvW2gc2YEjeVyx6AxcoXPhVWRVDststywo0bYOB7S3uY7y
K37lYkANSrMxfIfAQcYQYXWMvoFwxRiFDWBetCUx7ccxwmauhe8tsJEMJyK+orocroybr3WKYHom
+iuLr12zkMtU2aqQHVut8LMf/aAYy2GR4Uz2NKcWA1eHIDQW8BX6oYgOU2M4U53kAc07VRSo6cVQ
j/OE16EmJoskEtmiq/htuBn03jVi12Kccugy6BmrTQO9LvhWhNG3VNnv9CQgNDkod0u3E6tTPXcQ
eOtTbmJej46RER3+9enWWVaHzaIKYYOIa68RzZce8r41PVStvicQcyokip/D8pjHv2muvGCtd9Ku
3eFEj9PlVQ/VV3rUpT937b2SEZeTimAR4TTQoTYLsaESUcT4xaVRgMg5kSzOgHlldIM1aWjCS6fl
15gvKNqdm9e4F9/VFE/7grtUb95ngaSFlE6g3gsAfCDVsyhTuRFgEheF5KYs2eCryTf2IuaoXq2d
wIdx5F/FWp8a5EYjtpzJtkFz9J8mQVfN6v3m7xY4gk0vrd/F+K2LeqCcXSD+iJ9t/499lPJQNrV2
hyCvHY9ay+yberqOiEP+gNOwCVG0lyIjttT81hgmNbhyostqfSna7yz8pWTfYqkS80N30wb3gvnR
8bSbk+n2yIVBRa689drDxGI5yOiWm5n7cDjxt4ozCbUGYwjmFBi7fBaGWG83b0bRYUIzbUqwC0E5
aT2fUonIwERi3/23UxJPxmGAG8aJYB0MONFn0gYEAPKYUcHyDPWlKSfafILcYB/kQ3kUwuw46eFh
LFgKe8zR70WC81k+huNwlcPugmAsWh3KfswH5PQNlwZ4RBsTB1HBUN+OauTEbXrr+f76L0Np96CE
XLwNajiewrI/iQXbIZRYTEVcCx9p2H4vffkkYqXFRFagk2KuU0dfbJlgTtsddtXsXCjI2taAFPS7
BTdUqIEkNxdjZnjKk2U3enQ2+n0/oOQRk5MuoCZktkJAYD06mBcckL9E7Go2JCk05RDBpkvTsINS
UDt0+j6v04MClb0egFDpRL8HOjy5tWrZFOcIhjTODJluMMSpOnIptoibF3YKFkDp8SDrBus6y2MC
0laCDzwVD6Kfq+g/Zrdl2/dQZQUWDBPfhggSsLzRa95f6LUUqecW6VyyfZeJxzH9jmZUWqjMST0M
iY0jPm5Fv5dCQBoqfJbGU81Rk9Gqxob5UgFA0Cf9pVvnlwag5EKvjTDPHXoY5SEbN/EDCZKasRj4
NVBKd8+cuVQ327TynUE9N7X4NiBIDVkwe7mET3xQCANDZSyikM0/NPNzXOoAYc4cWW74Uher0013
qTUCGstgmGS/sUIP2/3E6PCk1LOzdOamYUiQW4YTxkoUwMR8n0w8fcpw6KnnsOhLoGwS6IOdwEyn
I+6Z9LiDih96gMDQKbGn/3RIaa3SOEuPFR6tTju6En6d7KVqi7T92fRGdDUAlOshvhh/RDQGRWM5
qGAElC0MYMV9aU5onfkVIRGTPBdjcMAsiySWjtLifkZcw2I87DGRIzehcEcNAKtVnN5TDag6ubwc
8BYhFb1AfJaV3PV4vG8hqRkfraK4IX+NyqegUMfdJgafNwIgq94kn6gC3ryaizvhscrLzotSwinY
T3AxgTHASWruJ+p4/vHLculWHREed0lvHXAyH0X21mrNUkCc7ZLghpro6mUxDjoMIhk6nfmz7XkX
SHer/h9N57XbuJZt0S8iwBxeJQaRypLlUC9E2afMnDO//g42cIGu7kbDfaySqL1XmHNMArn5nrJh
8WfiCVSkUujWYfPQE96mBMQxoMH8F2a9TK7NTKyO8WckuhIBH1JeIo4aJNbdRAzWnwyvNKKeHlYZ
BeSmleHKa6vkMKM3y9Dpsd8YkexU/Nc0aoGGrOz0jjXWERaNqZXbLRGZbYHkJXRywmpD9kscTsCt
+FtYniR5fUbF6mvp+lE0+gdHU5b/iWbLlVMGMaP4EiYFCwzTNBrK4a0rl6cVjKKfsJqYhDPsmkvJ
IRCqZMKKV1FoD+Nsl49R3xEvjcnGrIOa101bqSd/21Bnw05G0dDYXcf2u/VFAraJFqZXSaTpg8Hp
5yrcKsC+wsds0CqbMclMBbKYKvgCUcml7jhL+mrAt2CfUSdUxD006Yu5i9nlVSvxLNmpYjxPBqP2
yIQCEk2+XzchkoF8rP4vjP/iZ6SazJJhrwCb0NCnhLNIjFbnmbaM90MjCmyazmBFTnhvHTP5ptBa
raAW6xM0gJ2ZwbC21BNd6QaQtOgbS+ltbIhh7HAp7AiuhVeZBgIfrXWelgu6yt1IePKADRTanfxv
XMOHEcdv0dsJePMwkIGc0VH2cegIW8qXwHpgjBx9fqo6QPm+3UM3m4XJISYVIwl9BOQAGWhKCaNy
S4TW5Rj1kN8hBCxbHAj4Otlr6WwA4kuIpdNk3RZTC4oQyFbS9+L6OPJLmvBvZYWomJxEOckTxh8S
WXOUnXVrEbYRiMwH3xKuMJZHO7TuoNzZ52n0K5ozadm1YJuYsfcNkYNZ0Cu0BwgblNH4DywGrdKp
KvbDbO1KAUudMDodjwHuOL2m4EufFQpqfDRYKd/0UUH6Sy7PiufqF0eO3S6EuKMmN+r9B59Uimmx
/NXJKmILzOBwTx5P2ypsjr0ekWFYdLYKiKLkvYTfLBJXqm+5ucmrWisouY5F0KWJPidcAhX/damC
uILJk2Qx2LT/WsQp7zPPWphj/lT/Rfqj0P5jcnnhBE9YrkyIFEoxIeNlP5QIxjN2dS5L5mh1L/nc
HFoDcwfjN/UpCZh6F+OO9u2m7MXuTfw0RnpnnvM+wK0pjX8t4aQavsnM35NQ2E2sQwvALQQpLP2z
oELPxJvV5JfJ9CnB0FuOUu+vRcKSzK/qzFZFxgw6/iXdqU0go3wA1dSda+2XQRV+POU4jzujZQQE
tr5IuM5MfPwsmC8glg91bHozLkvxb6YZl3UsGajMx2wqd+ncuVlNwUheoeWYck5oCsLZWvBMIvUa
STmEceQv1V75hlR5kT7nVjzSfRwnSzjKFSYDAbFGE2Il0Lh456NBFiWFOu9bUf/G456XNTFZUJRj
ZixH2DdTYcEp09HOqZRtk4e3G99M7ygu281JfjY75Jf875KhO81sn/XfdPRWece5YSiXrKgvbnWp
C/EwcMkVXDRRUHEMoIrYCwMZJan5Cf2BBq7zkPtt6/cO7pizNiEYbeaWUX9brWsDBPYnzatdDEVW
Z9yHvUXlphod27iuhNMkzR4OaM1yeuLvT3azXVlLgBsj2doL6rBzKcuHYXwNsXSPLjIm/8EhRFK/
x5n2Lil7ArtgZC/4OmnLO1RL+L9Y13WfE0M6UyW9+U79Yw732Bofhvzb1umNBRavZezmIENtNOeP
SOwuOaRyP9ZWe/lF6NUgq8ufE+dkx7ObM4ZT5pmsgvhMFBv1a/Xb4jsy/k4keCc+T6AYKOiZY4oz
uJgjk1gVFBStyoD6KHFUcjzFxJcZoL0znZC1JdB5zrl85p8FhmIPOK7e/ZcNeCeWcZ+V0UGxHvFK
Y8LkQ9OJIi1IVtir4mKn3Pv64sug7HUGvHqan2XzWS3MWcEZQKTwTO4rDQNOhM2SwGvGRHnLBJ4D
ZUh9QSl9saj90uccl0V25uOOn5At85YJ2T2hVdFohIfksGYQZMj4RoyGGaWdD0VqHArh2TYcLCFR
CUiBJyDFc+JlyJO78R4bwjUu20tJGu94g98Vlgko3MZtJs2lp0W8bxtZBrPeXdPpWvzN0CZrdSAR
FAzTZj0L3SfP/tS4I+s4RtfvIE3ILg7vhTydSgboIz0Le1njOkvGFf53bOBebQ7kmvRugUN5eNWf
LQAG5HAMjEaIgaB8GOtDtW7ZH+Lfq+8Dr1ZncDghTVxukbnvXXBocPHnL4Ra+Kvly9h/GWDj1dKL
RdmlBKiV2NWBp62MlSu8HMQZifLOXu7aIJ2atrvAtVBa48o3wYCjTRYWwllfZ0yRFKYr/RzVufcQ
4BXTgiBCIdZ7l2mf8l25xieV/Y1Q3TUGQJJ06n/UAVjcZn3ReL3R/AcWlwRsW1+9HGPDwP4bcP/S
jsdZ5dBHcINDEI0hakwqWjJFJRjRKrmiEIm8JGu9gT8hf3Lmp0Q58a5NFdzrU6tx85jWIR+7K1c0
sfXifu5AKZszm1H5FAvKcQveVNhRbnl+5zCy9tubyrlIe7CIPqG0GZ7AMRrdo3LVa246licESSm+
BkUjHcmEEZNjSEkopPPRlDf3E5snEEGIowqG75qvZN2HQlpxnGuvZh3eCoG2jykBCpu70IhX2ZHJ
k5jTDPkOIRfGB5QixxgolYxqj8WBpNsMZ4WGDVlT1mtTHsvGelklOgbtqkXjLVmvkMXeTRgVb1Eq
ByWSoo7Y5UFxhfnZ9WZg/UQkRRjvA9p7gxRoGxv9oJ9ztbm0pq9gE4rfiG4GRhaegUeytjAzC6Wr
GESXgqMo+ktb6i844xkFxnh7QAB82iVrWkx+PlzgqPmpl2ZfTQUPz5Y1T2bE4EVwdOAgXxEfagJj
CiRT069UszY0xpfAWMlg7wJd5liBEe6RbRW21SRBdVndDC9kiRcyr4XDCiY/mSWenYHLhdUW+pVw
VVyDAYRWeQOhERq6vdhKMWZDwg8bR2iwZLjakJ1gydXwUVb23O10XxQKu9B49hiZshKVup6/1kM2
79sp/gi19AOsFV5aKHY6wa4VG1gtB+jd554ehXxiujvqk8sHWGvwLc6R1Nk9WAb0vHo4+em3dmHA
sqdfJyM7qBosfEAvBz11OkCaFPmFjEAt28matTMIpjEZ4lphcqhe2GLXOjAW7QlfVRrKTxr8clT9
VRz9R8FifhfbEfOEc4HdijzXmnixIfcQdLJQlLOvDAGdbL7jmuKXiAA6cMTDc21n9aI2GVyR3QgD
NFL4sQyLzBtOihqmJQjX+bs2rI+krz7GqHnv4/gFov2foP6Rw4elniUFVLewkxTT7aiyxFv90RhE
t3eYF2oRpX0OSEW6WFnumgqm02OfRQfkYIfV4/Re93DuFKOB4/sP/4DiREq+pc+wwmts8Tott57d
mKl9N1isyAkN0D/yL8XYO5kJaS0vGbcigIlGhSlLAiyWnTSuRnl6zthywSDwReaZXbtLHBFF9Ubo
+DB7YzF5+ggBbprxxl0ESkiMDt7G3q20f72SeuGuEvRAS6dg6QFEFKM/ieZhVppDR87c0t+nMvLI
ylpWu3IVtpO5EwMfIqfMDvmBus8Qh6HyLhJ7uGa1xk/h0QniiZwymbd+KM6TaGBc6S+N7LBDP+V6
jvER64Mdz7vlSARWlFwBhF8Ffx6b5yhZD+MrAhwEP4jgcyX94NOCIL7u8GDIR6kT7/qHeOB39nWQ
J+NRP/Z/TONcBtY/SVpPfQZeKd49ZTq01lHl/5jsc4hCQi4m14JBGSNYWzElN5npdyimWdQkufaO
1S1VkRuxj+LDZ2ktMktoD5ZX+QlLJDQqxOPu84s2KXwhBq9PlHcSi5wGJPzsYELPD5pB3v0bTDlw
Gb13WcmYFlBc0HYQO21M4KxgKbhGiTehwEPrMhhcmJQWZ7HAzYEnkoTgoDo3r7RuXgtM6W5IX0Tn
vD2ESynUdv9N9oMRH63+khnxtTffSnWj9vKbLxuI9QW1X4A6YUjEQBL3hNL3nx9pMsCBhyQkh+RM
BNyhrqNDTbS6XvzFbIAE9as2oOlVWRCeEnRmxuYtim8mo1XAPkRsiM+YyiOubgu0OzTbGOZU0nEB
HD3k/9KPFu1GxN+sT3GV9NozXlnDzIzowmBsyqDsF/9HvonNZEvVjDDxkrEdbZHoJ6zHRci3K/hI
FM1RHjB4vCKMb/DRGUikO6JGC4I1waJWSRWwSqTUl3Ar/Zjkqkw9qAi0gxJL1BpR7uiEpFOw8A7t
+VsStJsQoTTMmluoidcdZDkQSt4wYhyYbTmW95joTsCTLcvuwDTF4OlNJNw1nhWPcIKkJqobp0sL
T3VwBYOR+i4eS1cS9/B3phLvCgg4EijDHAF0wyVBarY7kSzYwvxTzuROsLL5xz+fSkMm2a/6aIjb
NfGqfAyhck888q1ktTyX34aEia15YKa/SGhqzhpBg8yILwUMKW6Tk+qbKWrI/8i7MJERafy2dPpp
5ckdRsHxNusXRaOlWeclsj8AysGsZPhgWH49x2xdbpZV+n+KgTkdR7eGrgE7VwyEEGZOTjhdNkck
na8OIxlJZr30MMIZQzuzWDj0etPd28mlX/Ji4xyVqj2j02KsztVaHkymhRbTQhWZ8nqsMusw72Q1
8dHN+6oJU4yn1hj/GbF8aDVCp1ET9gfB4Vr9/mfibqhuatvREmVgZMvLBDbIcHgws4snOBo4IZGo
AN7kmjIZif0Q6wfZJ0+kWgmsWFknwAV6MK0pd135ohj28eEFSGtHDtOEOmHE7hYCHWVSpGxm2BLl
YOsY6/jMWEIrpeRVQ+ooS/0RXhc3ZBQ2V//SkB9Nx3uVtndIgGSv97rx1vQAozFcw7x57OOmvneZ
elVLdTcbCq84DxKMsxq2iBEqp6AqLw25DnbHtyxzgMRI6G8yotgI3mRRy8iUG7155erwklPgW9Su
ZI/dy8RNyuoo4c8ycMlCZUY2t0ulvXpDXESYw5tZNU/1NnWsHROMeZIDg9WRfTYBGDkly86/Wb+y
iPnp8Dvrb4LoRMi40M8w3wwwNDo9ZY98jYRN/bvop1F8MxFHWFnEzivadUiPq0R0oHPZBO1m4rHY
+BLwnC/sZfHQcJsJEZwX9OOIEsMDSYJLftx17q3J3B6KYuQYrwpmDuMb3YTeKLoNFXXFTqqCkzfV
jA7taXZH7Lhz+R+0SxpjADNmsNLNwZVN6voJ+Oo2GVAwtLdFL179O1LbmGwwIEHsJkY54N+bUwFn
BN7i2r+E0tpLcO/Nvn0JBj65sAPbBhSDSr9goISlLzvnADrX7qbyapJGdVYE71apuN1Px2kTKrMN
CItpVBWbfqM+/l+G3Csi9CLiNgBAKTR1W6Axyod1PcdEsEedhSWQhDis1KpivZnX5XOWFk8ifeI9
oyCsTqnwsQX6apZ+UiXO1D48YZY5VQ2+Lm06ZbfGTyIy0G8sHmvGu7/IHYSuvo3DcC2xVvfY3iV5
PY/RfKri9ljLfokwWzcBr99Xlawdhepjj+67cJQZcpZbJzoY1IoFNIb2Z8q0fU4if10rv65nDM66
T8SUn2VM/ozzSPSl0Ks7ZaV1eEMdpuIh3yPPNgku2CwEkOpqfMI5uVK0wzJkVAgGa4xGY/b+IaPr
69CHBP9vYhA+ArfrY2BHkkIfxQNbM1/HaHsUb4ijd1zhONEk2ZUe4LkVsiHL8ADs8y3mP6F6r+O6
J51CsshYAZdN4vAuhnCyc1Tjb/VJhHpOvOSCUL35TH9HkBNsMBkqA60ZYedgiG+N+SoJ3Q199Dbx
e1DY3oa6AWD/piYy2S6Jpz+LBZtzgUqC3LLGGq/ErdzU6ag/lwQP3RVP6NpRrFMoEPV2Wz7XoGx+
VtJk9GuasGYGz/ebA6WGSuzDkgxO5FPN/VPTAQ5T0sOofTEcDSGSzcWpZg7Iql6NIVbT6fHBYa0+
dXutQNrGJybziTUpkiXJcrSJ0jH+LaJuV5jP/kfjuyjxXbRICVe2VqT95mF+N2h8tFk50oWE6kh2
QXyBYHwhRfeiBjTXIZZhwXS0kZEiOheBTXSsvs92MVCDe5gG8lsZ7komcN2cHMjKobTH0B81WPZj
igjJFWpmTimZFZvtzlfAGYQiKOakwK4Z+Yqm0srVoDkNW5+qY+7CpAmmHjOJCi6jhz8xTMdZWo+Y
25hosOPTLGbOl/lQnUWh9HgyvBoZoEWyLYHrpdDfZ0O7WRdlyl8hyC0heYvOYIVxNCJgafpAW2p/
vkfJyfvZ4Oyl6KEFIcb9j5hh5P8jJR+eh4Pryte3w4EZYl4k1t7LtMErTuSy95h5gTSCisJAhB7z
knbNdbHWa6zjuolva4h0jBAk8mpMAr9YdS4/XdK60dACBo2OsQwb+DV/DGsOlJTMsjE8yKV+IMQB
bSS3PuRMEr9oMryOU26x5sPMbTfDgoxzBovaLU0y37iYkM+Nk8K91h4j5vJoKolzIXKzG84yaxtp
Yv8W8eCluatCSFf9qBkOmCPGoMK0roLQ+tglCyVcyXjnJZnZIcbugbQ/FZnkkO8V85Y2EgsCF1+4
W1YFyobGF4zZH3WRseOuYJ2YNHfAL0EhoQGlplh1siGr7vhlcacNdjbuRJIYJ+Y3yAN1r5fHA4cC
+yXwUS6GHoa+DX0cu8s9tutGKVmws5bu91ZDauQEADXbdV9bVQIJvdkEggzJSJLPsLNof5Q/edwd
t1NGNDypbg4OYj3i3oQ/aUiwdQT+han1EpOFU1FpMjBcrNivkYjwjceRw0wDU6o4ICeS6USzGI90
PZm26H4pOEbwwRXLIzSUq4gFbRHuVgEXvJSAespXRVAukiOI+bkSvotJdvUYMXKEfbDTg6bPThni
2hDfuML8ewTRmZen5Svti2MLiiCuEdPI19hVdOVM+hWmWzpf6z2DvoJRQraew1ht4agTYRiJhfTB
eNtwhqj3+bIIKMJ4i9bXbEYgDw1yQTqbahCN1/4Wfxu416fhbqE+wg2pLrJLeywxgZGAjNExXLtQ
vhtN+0zfF9g1+qIEdF9Obj5H8Yu9lt7NfLX3CF0gBKc8fiylIexbC/1Zij5B81uZxXP2XaZvBZlW
Xdt4It7KTpZdZLJodlVCDdHQGZjUAOrpW+r3dr1vJ3i2zz+wdKPQwdQ9CMOBEwg9Q3dQAcbNJxX4
wSIKlHM8OjCoELn+WDJ26t/1oopWUEWOiNsj/83gBvO8YcB9zJoWiCAJueu46MvhQBHk17lNqQGi
OHSX/8rslwwPHI4uJ/84EgFwQrNKA8p3e0dZxtUNIkDoiiudcXJa+TLo5lVl0LfmuCbPkO8wdW2u
3NiUz7sK2xIFSJduhxcsp4EFz4QCavVHjsOW9dAYEpEmACoy2cy/tngbNhXCa2EcByQBbKmJaZkI
edaQLThUa1q8kKQGifxpsgSHvxKLRGYshy4VDv2vXq1+Lll+TKBCVVVBeF1RzoA6N3PCSGJnD0om
YhplgMuPprMx5mfj14juOG3PcY3VRARr/aWha/tnMmVRUdAgd83hIUWHahK9Sb2lcKe6xghQyaeG
iVnTLku0cW60rja4uIjx8QTFAVSZg8PdKVB+Kve4kGwZrDSw1WPy2mUlqUMRRJXZDy0W9wCp5n46
wO+eaYTQC9mqBQEIr7UEzUp8EmO1F+XZbntiF/dibh56efZrqXOk9ntA4CmQJrdWFyXmzDey01r1
m82vNYOMNVHJbnTBsyrtecfYJyJW3QxynrLttmJE3fBbMMTQXaPQ8CrkRJfkP77jd30kM+6984EL
egtjaDllucJgFyy5UJU0byZBTQtuldyJ9msX7qQzUiojPIUt4+/oNWL8xkf3SJ2qy8CgiG+sS15K
9pNa8qViJ8c+FBe7O4ZokY+GoXktf1Zk8EVL0whfpfi4a18d3kpR45t2s4ITci+W8zFJfCbG0ZlC
qZPAEHBayawOO9xYmol4LXTMnIIaVJiB+HPHRmckHHWIgyJklCjI/r8C7VP4JqImiFFKGhdK/Yym
nZ7KTfPONUGft8dWT58WfMDikGScvcw+GmYfJoCMAeJzmqvnqK1wbfexAo1luNGuLdax23blGeUM
KWbT1BEu1NHWN6c1zsihto6cDT1wZnlvGrKTpOFl1yLsBGps1Owb0FvlBnNyCmblMM/5QX+rNXkv
Wo8E3Itsmuf2kHaw5RkSc3oUmmVLj5jCL1axX/VAaFk5WUE/i75lQHz6ZH7tWFbhGtsoplFcABtM
OJuLAG+pKdg5y3eS/57a3Yhw9YTzNXrjToCDIWqke8rQecvDgFhY1Jk9M5xpJoGT7F5s2byaW3fL
e9zTfmBx0/NHWeb3dkfsZXNEqK6TgBLiC29QgMYEK9cNY1YD7x5WzMrHJRiM7V9SuiC0XKNki7lw
ME+yOG8uUZxdB0Em/Xs54zmUi+GmJeJtSNgpxHCyB8BgZspHv8WU6dypE5KQ7oCU/ZC10WHL+Up0
MSBFSsjA6C7pScBhqKGXxcCIT3sFnVpXcLcKhpnWK1khI01/0/IXpXRQF6Q9JR9i3H0UaQegNfoY
36dUe9VFfac3YwXTPouoeiStgh5TuGCgOGsph/a6upUtdVhDcI8oPCTdyvBDIX1u3ieMwyb9NCQh
KimSFEccTfFTEQfClpngfqxl/U5W2Vuj9n65wNpqS5jd+bVIsrM8RVd0J3nsbN65EKAsaiOlYp0e
IS0XMaLNzBR6fnuO4UUwmS0Ibl3iYlmCFDaitDgjjyQhQywVCfoicWoepoP8NdPzPfJvNOiuoEzu
9BWCEG3AjVBLlEnvNMqjw0Co7pYrXKNTY87oJiih3jpUe38V/IBt9whxrM1jipSw97Af+x+FAnhT
hPJljyvcIxMq4fwspeWtnLPX0EESo4Lg0d8r7MqaPHnHqrkrBxT6JWDLOj7HHdbHGctfNHoymtGB
YylmL9QyetcltO4cQP0YUXFdk6pG1UkAoZzgT2RUIg/7lWVl3imkvOJBYC+0otf+GffYQiT2xOgj
VbtuEr5lNNG1kN2miiX4u47roYbhTqn7KWTIoyWmvwlfRQVSklrfm55w5QbTB5WUVukP2hbg6/Hm
U7bgGBEvjzamgzrsAKPAMY9fqGMpe9RW88nwE10EuFN2BKDXf/l4xA0Uak8QL+b6oQ/6M2ZvEoGJ
nFyzivbVzPJCDhhktA9DIXQqz59KU9Iy7XociWG6OLqpXCulgoMGxlCATYEcMS/OaC2+yjF5hMJ4
t8wvEwrA2obXUL3pHC1D80f+GoEdT/jGtklGpMf4arAa4xFcbMMYeIBVOzrpp7iFnkIJPwEIA3G4
WtvoaCFigrpUkC/N3kTlntF9YGgD77IcASw5pZTtLIk5XfhVldKxbaYjywbSnvWuxtAsXuTEOuOr
WtldzMO/MKF6qnetyunEPF/Q+NSATVl/9XXwCIXbbS/A21XAc68Mmfiul+ldF1KK9WjzrfCZKiYH
L1YfZyelknPbxRtCae3Zmn+vGdA/hBc6FTZzD5aOGpnNsRcC9ihQF84ZS/q198rdaio8k0v8txYj
v0dBEU/GJdeVy/gesafSQtHHeAuL4WWASmrdBckHCg63/ZVrcj94cV15FM1t1PwvvuwMimdIsP66
N9XiJYjyqyuWS1R/9UCEtDOmGQyvx2owTwNi/JmJBoX7pA6napjP03QMjRdZvj+UlZPxmqt3hta+
JHfgHKwgF8/6JHvGXV4VbiSudgM3l4iEFRZH33RHPeyPA/PzocuOZmubk0h5IAednyCsENg7tNTu
Rnuacc13AlXtovk5QUwVBNeBcbyV+2WdBhz0Ss0RE+8CZqb1HRh+191VITpZ+Q/DRWt+m2udZZr0
bobNR8KsKD91Q3k6RM8KcI1SRih1KadxSOoi63rRtANxGHfld0mZTCZE07EUNZgdo4knmFTpLiMD
rJLnaWdiD9OwhwEklszC0Xg8+52KNDHepcP7SmEEse3W6SHwqdC7RV4st/YOnJKSrm6Bq2FrBPsp
6Lht85LfjZg5Pk+o1GQ6VHw2GcZEAIhwLMetgN8xCqIeFgXOB7UzT2XG2iG3IWmfIzrYLDwbLP57
Bk1ImpaVRGEVVB4TB9H80Orik6OL0kj/iB/132KBe7jYSU8Vpkz2jSyaj6Wkh/mqCWTuGfOp9PA8
28sVGpKlHrtI5P+wTwkrLhokUH61KaSUbeFZ79N3uFrQtLBTktz91ITIw9TupfhTO+jgmb/8DFke
pAjzB1uX0kOECl/LQFVU8wFAzyEeKJATkRWveNCCmJLCQu+q39nG6nz3ewpnm7SwRXRU4rSHrxFK
uYCNlUEwQ2Pu5AFFwb3DvDs6Wvoc8WfMF+FF5s3F5ABjZ76E0eFjQdP7J0IyAOc/3OgefQHBQmaa
Em7TlB6HSN8guyQ85DpKRbBAMZcKLSDWKFDzLQT+W6ZeVRBHbEK9OAwazcksHONDj4MsOiGCOoYQ
ZOKLbqTndE32S7jamRLbMyRlo1xfKom+aBDPps7RJj6oD4MWMoBZjAHaxJAhecefhNFBQegGC0xi
oRBy2FhN64iLsydWj0oMUZSCQYzVgT7ee17Njt16N6IlYjjBumA8as1KucyWecc/ZKpf8UJwuMIw
H/2HNIRXNYc6EB3M8R410W3q+aZsF7rlyKw7JA7dEIxcRZ8aEQIYYojMCvbb/tbJJQOSMkxoIREu
GBSdEiNeoQhnXWTghFvEujrTlySxeHRCEpgyaQ+bUAPepdlAqyTLC0McWulemjKb45h81Vg5kJuj
moZdpQxQuNh5YgEkR4M/FmA8jYuuO5PQACF9RSJ2ApVpSMTypYawLrpKxHmZ8X1qn4BD3pKUYi+6
RlX7zqGqrxDvxPY0tv0pw1uIOWNzb51mDBaGNB4jADfk1rCV/mcY/YnD/LhedD4my7qJ0XTD5oq7
O6Kzx3skjcUb/RfsvQPoaXfB3AXTiqCiXsWRQd2yYJUspG0Z5JY59Xbe3cKbSEwbWRn/mw7pX6Bc
vKbvDjW7t4GYV5GFcQcXhVmimNqsTQfJTWgjWumFWve8om7KuAg5Imm6c6n2+wasNCkoZFtj7W9Z
JcHda0r0u4TIISkzMpvkdrsWvQoLiIoKZzdAbkbXKWEJCq1jjqag98gjqWOcL6oVLARt4zsnF3xV
fAvEzxxRVq8JRqzumEbEP5MniyT56KwmvMYZjddEHwRS+6agYi3orAoeCencleU5/HRm1TyOY3es
8jCAbBQs1N53lTTCnJxujn611k79u5Io5/KSJs2p6TGTp2R0K0KAXhmqPWA6evucydqIf95WMQlx
V21i6sHlaH5YjM7w1Sb/Rkl5DUr3MIkgJZw0U9v7agzXJV/OTZmeoQyoxnQElo4556DqB0qoBa0j
y3ozOZJsYqGxJqLMOE96dO5y5nzGrqheEdDjSfDDk5cQnJRE1THbgjktwM+jPbFdZE3fQahNGHdh
ajQ/jBfdsUJ1xJojOTdF9JiFHIkdUWkrRFbxv4p4I47cNW9tUB62SuxwC5Z13ORhmzipJkikBZXH
vrMwA7Ir2Dyo0WPhWFCZe3HjZkTVzOiIQAiiZ90IG4DDiRfAD0EeVmBRfYXJ1SiFy0pVgP1CJP6L
pb7S/BdNiZcUBvcG0aXNCHuP9pjqVGBdIzl5GLpquOuVQ52f43UKRDLOM9QXGXFxM3ArcwpUdT4k
TCP5GyEzG/hW6DUWsPqmJKsbM9rnaqp34mAc5wca4oDkrZMJ1Lm2wosj3akqVQoePAb4VgGl3sS1
faDAYBRsRz5gNrYoDXs0xgYartO+C2GeQbT8Xwp92zWHqJwPRqYeNJTO8meJQAFuR7ecGiw1DEJJ
v4X6S6vEAzqAAIJo4vWL7hX408MUhx3E0EV97/DFRJtgrTRcDZWRiBdpIafEXGSHd9lZyN6uONgC
ujbbYsa6iCc5eVeIhTbjJTBqz5hZiegc5lbqE/9ldKGzezR0K20VTJUaKGXoY9Y0iR+4kIUlsxCZ
s/OuPgpifOdXXeGmc+vStWE5l//nP+4D1GyOZ714D2Tmpybn6riKNiQ4mXspO0UhegDmXYTdkwi2
olMwkHYsgrqPVsXGqXaJJkj2MdMS4Tku6lPX+6fY+RJSTuqFe1gINwNqiQC1RLa1Fh5IhjAR/ToD
cCyCGxxT/2qin0T8DYeGuQewztmt8RhCkGq+B44RTzubp/hD2uK/KXUzi6/bj6VIx6I3YbVE9XnB
ZcSQV4PkJVjHqU3PY8vXOT0kXXWFVb8Cvie3mWVe7lqqW5zkkuwG7mxnKxk9rGZmipV5rs8idYLK
5TaiRXMRTNXfmXGymETgS5geoVreNUbwK4c+ayP9Pw0bvvRQHreueJiYkgzuZMxQgB2Rwjk16HJS
i4BXlukn0IHRgsBP/CPnBWNYbriWRIdZxEjBdav6OJ8XxHwt7D2ZUPPItwblMge7pjShUcHglhkX
lF8p5UGN5HlQdUDCFLhJfUwv1VDDeCyfGFxCtsVJwKWYIwvoriZ1inJv0+URtzLeKvSdyMIabwJK
UGO4jJGAtrj6S4pWO6ywp8HqYbLfGpYTnQDTbqO1kgckHTHyIHDoyqtWvQ+IzMJOu8COElqFXsNy
SySAYV16RIfmzX4E9zRboEHQtiEtkZVAdGvGmmbEvYU8ITzVsXHqpuVUkhcgcG53ZnNMYoOmnLxW
84dY5Y4BhJm6PfSUFPWYqAj2WkacWsiJKYBQB4v/DTFCPWM94tX9pungpJwC+ZBo61EtOQgYaQDQ
RO6TkBckkMgWg65RGejAvXoR53mXK/3edfvpULTsZCLe+/g+QVSptZtkCL5+gRXK60jEpzlrvrxL
e8Z+M0bjfN+AiVVFN64qT0p1zyqR49bNLm+sA6pPv5MMP8+LIL2XGctyr87Vmwz80OL3k3X/fyyd
15LbWJZFvwgR8OaVAAlD0KfVC6KUkuC9x9fPwsw8qE2VqjtFAvces/facf4A7w2syRsj5zOO+zdV
Kd/JWFTM5g3U3kTiX4btQ7dVfXKFeC9cNU9sZV7hv2lp+RVGxKHkKdi7TK+xWAqtrNz6GBVyDOfk
XF96RFAxq/Rf6He08QvcwTLRG064pCCnlhvS3hYikHBWhP5MskKwWl2gwtXCGYOwpWoYuVtPvqpz
bq9kqxGD5+5g1H0rNKPt3iNnKPRL1KMHJqhIxqqDkUrHHObzwAAkQiwmRYUbqaMrygaHIQceBhm7
A4uptARPn7DJNeI7MWw6o4yudwcRLJ41uvvzQpTF21Q65k/JHIQ8H638GNThvRDWNzMaYKUmz6s4
d/c20q5inF8GexoFN600TxY3N4d6JvAw5O25pjHbDBkxFjs/DxZiOKV8OiLoB8Wz1hVM1r+GFLm5
tNOXVm+hUG1hMbLKkYtQme1ikN6laXnTr/pzycmKuSjflRHm1j4oQbpkOZPMfHYacVXdiCuBHgrz
CNzrOcoj/yyy3S6zh/I2LrPb7SsJNA7deid0ApXyzSIfrqEXmNF4LqcBbFnDrmQBHJUSNwuiO/Oh
gWb5GeMO/D9sZdRv3EwFN1NcqJ5j3WbDUUGErbXh5DWiDvLXZIt6YvsYE/DbY3/SOdPECGgCCBcr
YY7MjSJOrujJLNdJOa4pz7v6b84xCTUfE47VoAOKlcsSTZdt7C+GkDBeg2+ilqEp3aVfqlXe0zBs
GaL2HOlgGHaAe8awFn85JKyenSeszd3tJQo5BXbI43yFVbGfwQwZOOQ6QKUrd+qUrx/T1nxKkvkJ
BfKTt/8Us/6MAfdjuIzbtwqpCKx+tPWMzFrzfcIYLGLiMjlwMGqLo3ATyuaeMfb1s1KB6Rm/C7Xy
VizvRR1d4j9DLNjKSKQ6cPsUH10/1lDrTti/KuW+5Oj9YMtvqdtP8imTCZuDuD+WrMHhawF0OsoS
00qV/x7vJnGo7Se7VQxnzlbHWqnii+dM+Qu1w2km0YmZcSJkPcKCS0mwcSI1HAx2NtWCGTI/Rsbf
rv87AaoW+cZavrFeXY71qZPZrjURnJGOqC/ZLQ3l0M076br2SmX2tk3haDPQMQmemt22nMDUMqdw
plyle1OQOIn9AsPpNwk1/Iapma7DrF2qibEuMYkdD2LNmGB7ojTb2bgRW7O/8bvKmDG7FpCWGPpe
ufBIgzLuxSdApO23DFB8YTpqtmogdVXQ0+XLC7zRuvf6GDIPl0b/fYciS8Qr/BadQIte58/Ooq6c
cajICKde8OpYtcVnKlAlSz1RyIBgjFzg0GF21WmId5TFMkDE+DhTljaUpVmfItPBCmVOjOj0e46h
g3mArXK1bfem7JF+KOdsTk8y640Mqkl25WlWfsQbwhohlIk1z6T4UTGXhd2GAas/RFgfVY3hhi21
ka+UlV+Wij8JtmTGYXqEDnIqDN6PlMCKpXDnGTUvCgFxYuuHSmA5kxc7/128EXvV3D7LxvKFfiVu
L3+ylBDN96ErP9eMY5+TS6vZL761AdYTRFcdaDZrHkghVFFBi5c+nnkXoTVEnSuCVBG0PQO+oMEm
m9bA0AnUFBVkzwJ4SHwLyuZokrpEFl7U+NP8F0P1jnL5Xw3A0iR+nxDJUG+ehgoT/hEC7RSLPUar
HL+LgTfPH3ZD47f4XSh0NAdpo48yrRMdOeD7/jCoflrvGdmjM01YJ3DemnLQlpPHLKCY26A3Bb/h
dw1nVHOQOlOAVpFv8gxVvzsPhqbEk9uecMyi9ioYV6HdcnC+OyNnXgJBBuORs6ZhGaMG/cfvXEDQ
GOIb9HX4RcpRFwr7cwCAk2UoqmCYo3LzMLb5ihv7c/PAjeqGbkyGdMplkknE2Y/tCZeVOGtetcZY
s0tqYHLw2EcCOBWsQCvWZ5GMz0jKnku9PDSArk1ZnTbNusUrIg8QrXAC8WX1mFwr/bskQ64+dB9Z
VnjTMWcuFDe3Bu9pJfA5iGRprNg+jMzrgXkqdvsWMWHuiZwZr/Fm8pk/G0hcE0Y3DNpwIGdMkTxa
yGqtwCxkZwAml1SgQCl0+HQJ+AwwhMP0IkHiOm0zzE6VIeLmFKARpfV3jIAdUB1pim6agpy0qAS7
xlk3FhDrPRWwbgFX4qg7qYefpm49MeYQqGd/xRuboKtIilfT475i0D/ihUDI4lhJ78sATQshfqRJ
9ZgT4Q7DM+wE/PS+hk9dxoBm5Dq8YyLrEzTltHBkxNHUOQwhEyKK1PGy5RW3qhk00Duw2CZRTVXJ
B8OXnLBCQP19lJDNbgRv9kNxVNLc6eW/xhT7SWHZi/Tdyh/gGOg2tolESGu49IwTl9I8wSnLY4hX
yidSgLCR5PMUmXAXBb+eUl/FkzHU+aFBdJ9VADExcSLAPM64uiW98zvrc7bms6STuAAeRmNOST7a
dTftTKiC4CGiK7HSTxOGh7mQZqGBiayDwWjCIRHDBW1cnseX2rf2QIy9oUK4tMQ0fHEcGmp7lBNi
O9IRSbkQAPwO6uh3v7VOTFqovkIZzCR/agyvJt42LvaJE12kBb6k6OzSmQTcAn18m5fyDgjsMa/R
QxYP+Z6D242HUTaeWl2+KHXrNYi2IajSPpjqsGekNeUorGSK9mMc5zeRM169GpjlVa1DrcM0beNP
y3igPQv/IuEmhsrFMK5aQ8thFoBgwM+ytoksuyO7TTKtY8kKh7GoocqX5t/8ozC93zDT4R6DeQlU
lQjUGMtqjZhQ23wVIxHChSwhwByHPMpEk2BJwZ3TxEuuEtvlhuVzciJClI/NhzlwFOGkYmgOZukv
k1EabWZClDE+/wnRnTheWFQKi3BeMbMmUI17m9CQoy5Gd3iY1T+/gcMY3dueGGpxum75rS+FN2s2
3ztz/Ghy9QPSfJ3ND2wY1eRpGWZoWNkmEUZdTaqVm7/PWwEdhEw6S0Im82/CMTHxI9CKxi25uMwa
URTkdMbtXpix3lERc7VOai/ZS57OgM5WBBi9SyC5mymTh5HP10tAz1sWtM0YbP3vrGZiUrtty2wD
mMxGNPm0Dkd5MY4L4IvKGVo9aIAfdOs/qR8pnxAzJioeifYamfI1aqKrX7yqIuZKf+tj5JDkbGqD
cSnfMcMCOlhI31ZEFk/6co6p00f0uDOg8Wof11Cp07YxfisoIS0SbODlsKpiHWMrPXY0CvJ5Fy8S
IlFC3OWjH3/q3ny27fxW6PVHZOh3ZP1P7CARwa9VjqTz3LMdfRW1n91GeqVVMHEf/4NG9jWU62Ms
xceCVi7TPuMRJblp3K301q244BRUtap9iJpDj2ijT07dUt9Glei3CdTJD1y3q0qcFcXiDNDDaL/b
fviOpOhrCnOSdnCCzoSBoIERbhEd0Fq5GwZIfAgoDzriZBG8flHBtMkQRgWJVpevBsBXinneYjFg
cTd8yautGrrHymxj/wQPJSF+dVwwtUou/8cbZuHooZWmnyox6z9mWtx3YGpHJHqVV1DDLKwypxJ4
3CNbDXZ+Xg8AMn7Nxfgm4SAL8ZppL6lZXIo1d2I55PAzNCOgObZsLaJ9IuRjhDCY1mUGY0QqmXr8
UMB35LiyRAklxfClVwjvaEnIPcemjuisJKglwbhFpstKiCcdQakY2Mu9gfJZrTFOHTLfYJ8wpoOX
YJlF/yv2QUNnwLbsLGsNyVxrVVwihjSskJE37p6tWvRRUQXRnJ7pUMU1Dlb670MxV9jKBqF7s5Tp
PRPLD84a7UdOOwB76xd3IDuWCccgbvKNDdq2ZRephAi8FMd0wIExYfTptHBRuzBGAkHVKmgn81//
H9FjkFOEbEJYQD+j/TVLmSkm+ZPU3ZMmBjpIdzaTvihLXnoeNvSJPjJ9HH6ylw8w7+xfNY6VaeLL
J42l0FHYHbu5DhSmyjNxG3ESYKPxrRMpKSJqh4KivyBi2ZY3wVVb3EKA8Ew7g1vUCc7YpF6i4H5F
ipjBIaiZqaRkeTPEsC66lN4iXNtTddT7pzF/xv+NqUwXCwmotUlswjTawd+6RzKq2aK6TgbLhrS5
plpK3CMKS9Zf5MniGDQgJpiBphG08o3+KRmCHGhbCn9JHlWPht+DxWpr+X+gkE9bmrrzLzzfw44m
NmO/Upzqj4xxzpwQHDByGJ867cIwicfNIN6S8VZL/wEXPW0v+COuC/QhQ4djVcaPelSJhWAWVeaY
h8dXBgv4V0Qj2xWAVJVLpwnPmj8fOFA9l54FNH7uVw2KcoTtN1t+KlAhiMFAg0A02GJmKv8vAS7Q
ayjYIRBbE2puok9Souymd8NtzRfI69PNQDxUWW+MLavRNb81dCY4Zej5Cd9WyBnZswpECPFUh/RS
cC9RU/q6I8+pn5S119ETg8KdK9qv+jRDyRwQV+jCdhyw0SBbfo78dQy/pB826JkiD1pih/SaCv9k
jUwLuq8aFEojVvxd8qLQu4kEkykll6Tb0yCsGCnBx4kVdxdvfFIBlDxA1R+aP9D2yfCoduYtMDhj
ROkHp2oI6q+cpnxA4Y8W/5gX4pnoCSdfWltnCa1KLAmhLw7TOeNYUdVj8ZHpmA0PLYm/JLgiuT2q
L6bQpwrhtvBrpMrQb/wILLbbGKm9YRfQAyE0OQbZmQzofRH9AYJd6v49uAowieJJhGjLEN1MHpeW
dG34CCPZTyjmmCYCm2GSy1qJ5SOlRz34y9YHreT8NGbhpgNLcGjV6v52QO7ktkXfpCO+iOFIljWS
TZhuJssv5owUzQtZl4w3wfiVvjnabCb3OaAPzO3BhSZ8yOTLoq+KDLqW8rsxxdNCJIkKakUc1CNK
z1qxQ3bwh0wUHZmUr7mqkGhj92Mb368AeHOxcZnAywwIWmy7LV6q6h+K9Ok0QLBg0TVAm62VKST0
24/08SLIUH+UW7saZ1PUuHp9ywaiIGwXWYnIhI/wUhcoX0DLXpgPobheXbV+M4nL3KHz1i+IEisB
6Rrza42fxOQnOZKMFZ9HbTiL8AMa+U2phlAK9msTa8f0jsaZWbj2nptYbxVWEGj1AIp4kqXZ20fS
3EvGh+Re4LJEq13p4hfe46+h4sicCsLRR1BuxZb582J6SjrTjbFRPm0QG2NYhNtxk2tMrJlPH3Rk
Rhcd+nSizazcgndeWZAZFDtuTz2S/3LUFISqMvJ+qUs9q/6TNfO1k5VrNRrXakI1riLaoEbPxvk6
zQX+vsmU34G/N5FGDpHwVNrigebrTymrR7DcDNsboKO19FdlTL4tJdNDWpTiuu5llWPKf/HsExFu
KdadMIYbO4d2nU4iFjYUdTOaA1DbQvQlL7ymPA9xImMHqd2aZ62Oam/TRJQb6MtVFvKnpVVfG9sK
GKMrwzACzZ679KjmXBU7RGgHDgIM2awWOpIhCWD7nA2YmIAVs54EQyKThFNmmq5Ss1I2tjD5SMN+
lULeDzmp7gdYQ//nFDpkje4qqMJZdCuycNYnM5TZpmfkVJAufB2djQiFluvh1NI0xTACe95thY6p
+JcUm81w4HPEZgOBSeG2pvBd7ChilgNbtCbPi4L6W1wMN13RFULsJMGm52zYIT8X5ttugQSqoP5I
SJWNu8VVpEBHpATL7yRCEVhiZFx8UQCCJ3b8WZggfUdG7XcfmmtZ6YvxFTSUBesRbtQ0CxUNvCzp
4fOvYqk8cfqEUnJT6QxIEk3Jr+3U4pxFANqHJVDhPpArr7mpRiZJpYUzYGbtPMLjMDL53InTGbtl
ae8MJctVNMsHoMRuWjCmywAwJakaP58ROZG3LQzll+AmeYDKq/rHOM+shRs5YQt/LmLj3UbHWQaH
z2JbW18jnGoqgbnpMnpT/VdsMgrnxWvhqdXw1FR+rSXMu5InkE4ZTaqrtIhoqJMhcEfY0dL8Ccbf
ZsqoLXaCVqCa7rtd9TRunTfTxaZU2SnImpwwPmO7hk2E/TI6jIbfVreOb65nddNCdJJ14cRYELRC
Hm2ekTE4b+2Z/kTs/HFDH6timGZWVyxnEVEBBAcVRX5azzdIZzfuQZzH2kqPzFN14F/ExiHHfV1h
BXkdVtkx+TL77I33NI4ObSgyqqYocFvG1IU0UDUeOQ9b7dEtsMURuEi2LInBOnYBUh8RSSkPBTtr
DewHBb2AyZmpIJ38q4+3QyQPvloL93Wab0WkXxopC1kML5VTklaRr4esZSWFvHFsm2MizUe5YKWp
ssxE28jRQ7zBcmolldDCx5IfIRkRuM2zjoxuZGRUubl1Sk95chQRk0SRFbCuQ2y1wk4qIsDnzS1h
7TZupjv9v4tSx0W5NtgscFGW/OKxLmmV1M+4Hn2x7fxqyxkzE7lkwEEAslznOLVYYxGzVUyS/XZK
0QPKcu4ZEeCO/r1fWHCW4OliMTCMco9AOiPVQ8d/Yif4HMX2ZYxXhVCnng2N0qZvaxa/lb3yWof2
1aTbE/6zNT3a6j+B5KS5bm6tYF6MGfrbJfukxkcNlc4J/oCu1E9G4a614AyAuCXeIOYLSJ7PY7mG
A0arJCYQ/oDhIdev3CgoSIn4afc55G78MNAZqcjROaBoqw+xsT4U9D11DMf8lGBjX3KInmB/0e51
Bqu3MTtPigfzLzXp/sfqoDC7JcuUPQmNcVV5N/5uqlyLFDN0Kd+35a/JFLdd7Axo+8K9j3qurzgL
b/3KOa/K7qijpkQIkmUlFm3siJLFqOa3wcA7u+GzvBRJfZObmtzooO4KOD0IyubkfZX7D2sWPxFj
MNmfzNktFdElYZYRrXbKAIJLKDP4tWkzD6Q/t4w2yHybpuFaoghPiOlhA5ptwnOVq0dzXhmtGcqv
gcCyBpbjRuIqU101Mi56LkC0djOr98T97m2xQwyHus6u8WjnmKOVvdtYbzBazpaINukFOEwiOASK
YQq+sNBOJcGxa7v5m8rNnmG2SNwaLEen6X5hKH4/UqtM7tgDyrdW2gfG9tqHmJanmgI+MUV+ns3P
J57AntjuK6gBq8jOppmTojyd1wXIRs1SF5owqrI8nGBpjxwmBZifYWRu82X9qkmFFujpavWPgKMu
YRFnWfWHRuLkCM7qyL05m+IbC01EvvkJLQcmpHxi8iLrd9y7rWYDNtEYCFPeQmMwqp9U+dkg7dZQ
7kD7kTGLj7D0W2W1pWcb6balv0nSzIUYrhN9QnUfUuPaS/o9W35hF6wJcYGcTSZm2xsOEloZqEsk
/AI8jsPx2FJs7b6JPWdCFd8Umnfduslmiaeo/DIP62lkr45os/gvh7fQb7Jr8qvH16Dzay/rUqTD
RpW4gjuGV3rC97ldeIKZR+fd+fPHGPiyPPIGWPrzChC/N+Im0JWnWpn2gVegDxWsjhn2AvJAP2Kd
0TehfQLbYhTgp89DQl2hwE3Lei5d0oJONQItgXu1OHwSEvDkZtNxCzXgWYaBkkBx8Z/pI3UV8LoZ
03LELwUS0Biu/0utNVz5RHbbu6w8NYv8ZfR2OG4KGvqr8a6+CS2Y2TvnnVMyv4mZPVYwj+Q9AfF9
SOerIUq3erTxdRzAhwssssG5EXiJcZJ0WYRpnik3rmnu4oac1qFdMKhdwrzoCJw5tKBYkhQpBpNe
QryAFdemV6WNP5c4vwnVMyVHkIX3pFo/8GzzYBLEWJPVhOLS2P8QLU+0hd+AT7wBHN7i9VFjn2RA
TT3NqLWlD/bL0K24bxThoUzDvab8k2Ymm70R0qk8x3xCGF+EzLKV2tXphzNROY1YTUQAfIdc/6uO
LF4w1qy8iLm+S5J5re0aoadqgjbmUJ7ls4zPdl183CsHoJH29tA49/KMOZZMfOeFgRe+nJjnq/pH
2dPQTvBFtojotHP2kfAKIywQxwIrNvIgCcv6khBMmWDmw1pttxqFczJe4pakIz/3mzG1jyRngUFP
U5EF8d9Z+70SobOvdOjZSNExlxP5lczfEqgPPGoyAU9olopMOMG9szmAu6S8VmQ5N+Op41Vo6/lI
fIPeUB5DpZbF4Uh+nUUFuocPNRbNKB2Jw3IZOsLEZx/vMbDkgCMyQirFP0oHX2HY7FtHWnCp54Mj
o6eO+m9LlYLYvIlmjrfpgEz+2P8QU1tELLK8Pirv3VHF126yYZ0+pR0q3wdxxv+CAptPdwtaz8yA
QsLor79nJj8U6k7cYi8Y2sWBEIwjpLdR8yz+L1eZhfxI3pmk+8MRTdsJt1BLiLeZRKfnk99yEQeL
3VIf1nTA4h4+8WxU6S4PxQ3HC2SkxoshR0QBUj2c0MQ7gYusbElKnaLV0RXnNLjzMXSFIUVHMhIu
mitopdYdlaMQissf4ydD7h1RN6lsYmPk3tVHtJpPsW9ecry+0nR9RT87nyVH4mKzSL8kY0guTzc7
BzHBj8QfeYvucVuyEFk9dAohuJW3kn5a2Ny+0NzvDtl4yctsqUgDs8QTeB9KsF4S2LwOQ/yUbwER
Mkz20mDAtrE369cwQvLTSv9wCmyi3Yx/5ntSO3cVkAVfYKPjup6ZLch7pquucRKGmyK5yZIwNsEn
RK53lu15xjNPR0In3oGJkuk3eUT35aytv3j7cPUhxnGaCiea5YwwyOX4p5zpnl/F+UdU+WvUD8uj
Tbogl4azjvhc6wFJs3vv8YSp962yHg0honVWvOT2skBqkY3ZlpXhtUYjU8yYWT3zY9hgRSiM2jli
XaCsTIcI+6KZdvJZ8xslw7s7eLjqp9nN6fIbDfC9gNJR/083Zk8cdq2hymysDXJnNPWbGoEQm9np
MuuWv5aBCUwM14p07IL6HsCAWY34k6lVLBL+OOm4szoZSne4jsPL4EtjWujQl+187oVrlaIoJ95s
IAUZvnYCRgQ6Xc9103bOJ1zgdFhc8QuPTGRutwFzMg4w8avgq61LFA98leI509ezwa84Hs8CU7Hv
QYI5CqeDknpmzQ6Ut2MjoJdhD4hoKoZgJYcJlYCYD8gdgKQ26HYcEYJiqkR+vgsP+bkECfaMjnRT
5d85c7LtGIFsjZqe0dN8q7n8iZr6RWgY0d7Iv1ydLn5Yh3d+pvemhI+NskDTzywDnVn56BFQb/U5
W5VwQyHfoJGiHTLSEYUb8q7c35h97NtSxHt7x44RMT3PSK2nTgsiFMpF0BwCmT6m3RYXmTr9DIc6
BvU+ge2pkgY+S0dbs7v2zMKZ8K/tXNSg7vX8Why3SMQxZnEwE+KieaYyEoYu4Y3UT6uZuK8py9yG
+MayG92MFC6eJqzOoPr6DedcsAkJgt/ZjU/9iBfY2l0Xsp+lTOb4kfUSk1+5eckOPUj5as7OjGuJ
DAMTjaSJ6obcOPAkr4WpWvW13GcuhIYgkkwiQ46hZYbO+ULWOD7SVWQXjcnERKLNtkN1P1bIYmnJ
fOgS/5d0S4DRXosbTynJepS/LWVzOiZJ1m3TDPaEDtYx/4I3aLj32GomBj/FU1GqZyeygXWaHLB3
W4XanaI3iDrVl5raXy3Jaz3WR+ZtquwFMFdnkgRLu3hfSv62KzAVoa0lSY01Fj1jIj5UXaNn0sHt
e0VWnzV/BYxjMEkodYhIMasnEVI1Yh+7NKOQUHBXZ2dI2LKgv4uP6H2tgdZ7KtsqJm+5yVpzehT1
gOUt5UOQjiLyZlk0SNEJu5aeDh+Cgnsy/8dojN3Yb2kwbyCfY3l+xZb0MHg1OJIVWbqwjbIiRmoO
hoi58xQFo9LhvI7g9Ylph/JcoRwrijVE7aP/kpiDN3bUIXXgleiZ8amurmJCBQIo/bHkxSNhAlHQ
HuowgupK0EmIDzFL7nF0rxMtyIT5PHKxGEAZWoJQGH9weJruQMicRsgcB6q8HlfAzf8S1hWU3CXZ
u9o8IwAysWTvUGBu7BpFGTTT4bSbWqpkOlf5HJYsJ/g4FvNYBEkNkwYPnUXUSI0ifH9kK1JHtQXv
NgvIkjpZbkaq+NGtYu74sXWl2DPi8tiXeNTaQ7ym1w7WmbxKaA+tMFtRV5Ev0rWoHFafmD5ZH2/L
vf3UzOQ0TczucNxljaszneZW1dGr5wIbBVv57knPYkMWjMXmNbMtxKNv2sK30MFgzvGBkkKKrYCv
UaIOJwRoc+9yeVModNALr8KlUU9uTnZJlAdjGsbSP4KK2p9u+I85O36TOOnt5ghParHcXgbHCJFm
nknxwIpCHjsD43sBleKri+ez9V8ESDKD3oKkAWy8ctVJGqpHzdmJUZUQv+HUNvsHs7AtYIb/Vn3g
EI8YGfCdCxhK9lEUfjlYVxcoa/tce7QuFDUhqlZhclpH+2WSrCSyF2JvQ5VRsNyr6h8mm0NQUvJO
lLwRbnQWjHb9sy/gIXhpu4dHIAVY5vlmxiR2TxMrHSwdVk7VH/3F+mY33aVddrXMK2UhxczJIv8U
mpsOnMREu48+g6eyZMgykDnUUyxYJZoG0KasgtPDuu5crhrSmyc2bL4X/ZIS0SYdzDJ1d59flgdm
R3EJPZmpMllZ1sWgYjKFeqcVHhadPC6M8CRSt46ecEZCcECMzT68sCtG4+TXGweJ/kr4qKVX5bmj
MlyY3R3hYmO95Biik7o3FkUYv0nGrHGP0d8WsidD5l1vZvzTwvjT2slZa5y5u1gcfLl1ECw8Iis4
DvDmGTo8dtXRnr3bI3yIkIchg2u4PRuH0ZfD6HQeGbnvaVId40YyraQDGYBnVnxnOdFCGVR1hEaa
gKJbru6QxwOTM/1l4V9MYcuyP9yx+raKkHehD1YgtYiYfOI3NZnuYlpdcBWTsQhxNnF6lNb0FYAT
4HkKmKfit7XgqIpTv2FOD6XLbzWYsX3pW3IwUaExT4ZVjL/MHRFrNOYXBmUMpNLJmmZwSdmBBQsb
dkDXu39xQpzrxOZyzFAAyFSHFVYWrHtgciVC1z2g7SOFYQJ/ZkBLXR6RQaS0ypbavA3T8I6lyOl6
yaO5kH9Kfv7kmiO3mSXdbpkGbtbEdnKF5TJ5M2PAoUaOdF1ilJ4RaQWIlKazlgKugAkBCKKOSTGL
D8IWhySu6yYBaOq9wduGNZK16uSTvN7hiTfA8Ta917WqW6qpS293Eoh9EWCCMMlC10VDBoB6wMZm
gdUCebSWQSRioJpfI3shDdDvljW+Ch5WgmuBYmV5oofS5xj3uAtvejyUs13aTEdOSJcQfdavdeNG
mkBxJS/qjyd0oQfMRqHqblaJBcXA3wyfZznm9FwqofYY9h33qQGkhMKLCcYbYRMRxONq12zdAq1B
GbKRLqzXzKqwbUF9mlmMTAGgC/KhwFzps8DbCkduaKC/8Hb2QbRiLS+/8eFleRJoGOQqfUP1YF5W
jLNseJZA+EjZBsHvPsB1ijghXPF7gXQnG6aXzYVnjQgKUSKouGMnNIB0NcvJ5ZEQGFZEjMTFG0SV
EvQUaWk6Eny01qdeoRYhLavlZdWZfKiNaSt8it0mO5Yon/F08ISMrNWLgC3aCqJWkxsq88wPf1ok
wNm/DREw0lj6j9w1ktkFoqLzXdS2+Y07TCJyT7V2mVL8MZyliMwINSzEA9M+Jb5GbYdgQwsLioRa
daxjpiABw2JjbmiPNhnkFYSQFPGt0MPK1x8d1E1Wh9pCjU4OqBnXzArQ1aGjdZMoRd3N6D/7HaVp
mH1KSn8WqX2agdkc9zn5XKl5oaEj+IjcM5KnKZ3Lr8y8bsw2TEqbH4J4eHHq2uJ/luOApG0A+r9G
dC3FPzacF7B/bMLI5jmWsGIg0MTACgeG73hy8PHqcFiGtD8N+1gHjSQNh2L1YRouy8S1dBCowtT0
V8OV3gDZ7bM6HHQ9jF7VoZpRfH0RzlmexZe87WBZ8ZFR1jZL4C6cKu1Jw8I77D2d+qxb0zZvCEPP
JWB5Cc7yghhf4mNcN9j+gDRS0iMgKey2RsciPFVTTfYG3NM8+Cs2BiQHpF/zbMLYIuikYPFbmkD6
3uQWkmgahQDWNGniIar8lDO02mG4PC2E+Hqb+GB36oCixqoS2+OPfDPZ2yyBNdZuxiKuzVB7c8xo
rnBByPrG/Iihm1lqH5OQf5IU0mgBOSDBoGd0iTUd4rWSAOghReunlERL82SPpV3jiktRJ5+p3Cpf
jnjQd6ExZYn+YBiFuFVHsT6zuIO3JrbPHrE9IzGyL8l3+YvhTUkNV+xqn1QzkwGmmE5e6m7QRkor
clfUbvFonHLNfqpv3HsgySB4OiJgiRGRjUmykapNjtxpjkI+aC0NRwvJqlt5Oh6rN1zvyannGxaP
yafYj2dOEnsX7m37dcKhkr1Smwdq5N3b9rhETE2S3tsZojWuyhLTh6j+EABxEKfWL8ModlLzfa6+
NalBCKcH3L/UDE0UHtQXD2/S/Sa6r4AwzXqkm2l8i5jY1/oEluPEYqTNqzv1Bw+mHj/Hr4W4mu+4
84Wxv/JOQkhk7BEkG9xt5Yoxhjdilv7twH55rDggWE7GgQjji0JBIweh2bwfUkJ6scWfc5wM4LiY
AZNPoFhYAIqzhKQrGtQLgPgHkKmj/NoeIh7ZjZZ8wiafl75xqZU/mjoex68JbYs8gC5Ap8js45T9
p2YVCdsleQgMRA3HZGHdjguTf1C9/AUGrDxsq+yivZS7jKlgQWMKHg1WxSLLTrMd8+3EqosmUmQe
d1Dj7q5W7GNYo5baw1Cap1Dur6kwlrckbci3TkkK0x6MhZsP7CsIU3PwWPv2YPVStfNW/C2xH8k8
aqSlRfPgJ/Hki6dV6sLGWM+4h7ssNFPjbOHtlGrVLsballUxyFC71H+MpvBSQ3bVDEFxi2rjj34I
WcITPtJE831jx4s08QB/6WEizczUMiCt7NnJxbOZrAc+3UfvgxJpxv5crqVnWnwA4MasOEi/haYD
QRCd3qv/ql5+sj4l4Fw+oeOzLTAUnPEMmfP6jG2fUw0zIwYkPnC4ZvwHbVDdqMcKwAMxH80/8ACP
ZflctR4aq/nW1Iaf1BhBiudIrU6yMcxizJkd7hOaAOq3qWPHFHlmcpjach9hE3s6fz930qPCfUhf
huOocELOZyu+4fQ8ULdJna2/sc/n5P7N4Whkj264jwWpbZk9ZCSxRmQbOyuGt7v+p4F0Omd4Xh0C
8nyXf6w+Llga132P8T8knddu5Oq5RJ+IAHO4bbITyQ7slloa3RAazRZzznz6s+gDW7ANbI80avIP
9VWtctOtHrWjabW0a7G+6o1MbW3mEShgndqsxCPiDyfnoUkvSTVc9ec2ZtVaxZ/L7tLQz7ZS5yDH
or1S0Mal4tqsBEoOGZ1QJp0rLD6Ai45YT48NHZkC5WsheSZzml0diVqrPFAu7oBA0LXCmX0Qp+Qh
FWi/VYaTHKanesbOnDh/jOxD6cncFLdRSG4SvEUQBJggrxSdkThA/x53d1/8V7Nx4GNnecEtmRzT
/43ItQMrSiHwBMWeiatUKJoT+cNqPlYW11BFvyeo0h36J6QWHBiCQCNxECnGcWCxHRyf59bTYzbZ
hi4vlWKUKlOONaDFATuDDDRarjmF7RoNNZWOzfKWrCUdwHsjRrbig2VNqOysyWgKjtcEwp98ydPi
0tA7nf1vLTYe7V/QwliqNhfH2NEjJqSc78YTVfdH4mVSuFErmNaAI5dmD45KnhsIzYipflhq11Gb
sH3ultt63TpZNsgHc0UqGZszqtrB4G5EsFPLN0urPUzAx8DWLYYPrjxj/EnyeKRXFsV1GDiV/FFI
godFA/5LYE7F/YhNO2rhgbC43X8WDlc51mnq6J7GpJy3MvcEfTwCoF8BS3OwNe+3viBMrXA2yL5q
6P5tqXmEMn0NkNS4t4jVhYP6EGvxYeEytxg1fvbSRRPPMkP1tnOULNzXsvqMZPWhNX0gOmXfQyli
GI/kGTsZibLGLqwiiJuUElje+s4KqhXdH2X8xUEEbX76EOk0JVN24A8MQlW+54UFBtfZZ+juRF0+
ojcdV6OPIparzFYR5Yi0cJy1HA07ADwcUuXzbQRkGsfzfRTUuwIrSjusmSuYuUPFivWNQEqOEhse
aXu698APp0wc50On4jlargbK/fYjAITg95NQxQKrAJRHRzy6VpRzuSuKxBVhi8V6TStTtxmqXZS0
HQ2GxxiAVom/E83zOK2AjNEGh+aPjjdBl5qDhDGI0rbWVxZOXx3tie1V++ZVzp+JJAR/+NsHRA0b
aJd9+7TSD6GU9mPzo4wCCcPcW0ZOgnDiQJlAdSB5sXzmdX7FWsE+mWzgr8kpDfml1nBHpMgpV3v+
lZdyL+legTat8rXRFXod7ikNJjkNJn3P/NjmBP3QVivolwTDWEsMd7hpL8kt2AF6tQJPwCglm4Mw
o4YizYNViUhRMAgS4/toojjYqRrM3wrpzk0+wT+2K2J1R3dwZgRYsxpUc9RNzCYkjudC8xBnV9E6
c3t3sV7NlMZ05uxESQ6eL0YD0OyoXK4KQJClLgnXINxN3UWxiYq/yTWSKDvC0pSBPE23TNkpdjbi
bcFtmdMaGzJSJrZry+ib3FnfsnB3Z8a9C2HXjZzPhs9YshD2283BY2cSyE9w4YCJLWqMiJzBuD+t
XP0aCuca8Q7l9zT0Jto3N5RzKGqnCQS5Fakfupp8rGv2imTtrV5LUMMXNhK/a8Ub1+5L5UiLckwo
UURIPT+V0jqf+q9FsbwlMf0lVS8L8z0MjrKnSN175ozUbxDmbLEYlGZ4nQAeJ0ZQdNNuovCh8D9w
Hv3vDAFygHLJrOyOEuySjQJitdjvqTGyVup3sL3X06EthluiKbc9bJ/wIWKA6enMJDrW5eOhfSVv
RYv4tuJtMuvj0pXHdKGuMfos5RSXLsoIQOuFjnPjplBZnYt4kpL2GoPTyquNZpZ6cRqe8TOJVdBX
AoQNwRNImCNOIQWxTmvRDaVA50TvMqaqfsQUYaV8qS3AOJo4O7oLzuKtouuFHBrIqz3lEyhEdB8w
4hD5VdANRVsHgG3w7p4FB6Nu9YtKILdl1eBfyx7HEFNrvbgMa0Px8b0va4jIWPHKP22invJXwmRy
upfigsqj2f1+1ZObJS9HkSYxlBBGV4wKoHgioqszz4N6iyUBB1B9UpF+ZyLxU3MpXyv/F52jmGnt
7qo4HDvqRAwV+7U2nHO82kN05gdpq5YII6DXXyRL37oMCIs8VV/Ce4Z9LN6wvu2BqP8TM7ucowGk
X4I1kb8hHIh9i2YPl8GPm9WZF02lp/IV3ZWsIG1MsImvgY8kfVQQfftPk0JQDtNUNSPJSNZ7qWXv
Jq0z1XoX4G6qA7ghBBZYEnZkYw73CznzGiXyYPL70U8YYroPsQ8vf5QwPvX9eJor6krU/KzrI1sE
bcYsmd0nk7RbyWhxoEIe9spNmNfP8DGdoojyyf/kpXjANcOn0LhaXLvDVLpjmLhUw5TdIcJYP6jQ
HxFL/lvp6IkvkDxkVBCtAWmsyG6uCnSpYb4m1F8/lX9kYclsq3F3GNEI9Hzc6++F1xcKnwPSBohG
OzXhy5Dx6/+oHeFtbvukGKsuPbaMXuF1nCJdPxnkgSynwQpjNLNbUp1nkqQr5hX/K8L7HPswwf0W
ckn3ApNWJekzbi9m0X6awK0AKHcDw1cmEbwBUOZP0r8+Z0M3dtoSeyGkD/M9/8zEIKE7UGtwMRyI
G2d+0Vte+t+Qo+Kt1sPKzYAGDFce/0HRv1lcMSeGeKnwo2ephwCxVihHdBLj+7FpHXH1hkj/rf0c
f7Rn3c+XVJKupbb1rhTnoUf/YUA8M5MBbq38VNRHwjfBUaD9THyQlAZe289mwo0dSi5ZtLMcxUeR
E1IovQnodVXMhswxCfnoVI4w2JtgjcSTaC/QjZY8vJA9EO0etoPFV0ZrNwU9JZcssMUg8GYHv8t7
1lh8tP9zPz/KYQ1SJb0PcX8tV/McE6o3O5/RfiNdlwk4C4iNtZif5U1GJ7hBzHVWhztOoOEkl1Tz
UoovC1N673BUo87nkL3CjlDVLfqeGdv2KLEZsy2qY6wIDCfFDPyNW0YwFeNWlS/Rllr5Kf8aDDQp
rqsSd66FM8Os8+z0+MDlUDuwJXLMolglym9yVV+7a0kvVX3oIHTk2Jp14HESeU0oOdwTmKv3mBi6
Gaez/TdNVHdpI7esiO1vCXdhPHS20IwPCnzfFumTbiNlB2grPYpH812TedmQqRncXMyldMbEL0MQ
YNZdXkX2Jhfn+lxf5EC+KBBK1tvJpAIiW7qzwQgk59ybN+e4Mf3DCAiEKf2obEfE5mjJkAuBOs9X
6VZ4CUUOpbgeDBZUTVCPW89RiEMk+WhBzeA6aP62GEJ3IThb5OYCbXzEYpOYVEbfulRz+6XxCg55
KY2zxl+TtQfnt6/iAdGwV0qV5tdn8/jJZfZioOcCvdKP/BfmuOeOYx/+BFiuc0kwiiuAuf+0biFh
fuvWM4QzSOdSvQ7SZqCDCFpAxBRwq9KOYRGvkdMa/YVkRoiWlK7KrTboqXANbXwNzfDR+guG/fcm
OSMIwP7l3YgkKotaX0foJ/AUvhv4elujuCT5zgtHixh5eJYYMLTSS+xM71N7No11S8+tE8LfURaC
ktJvpmWBiFcVvqZjBrVTG2SUeZuynSM/5pJcIkko9pli15xo7q48E4eGDgdLX6NDDwMLh5rhOzUH
7ZAkL9aS2jr0RXfEc3qs6+LU5vOJ77kFMHhXceyfLwsza5pyAfpxI6QWNrINCWftTib7l+JCbmmS
6huuXLgs06476tkHPQYYdr4wMNjSoclFf3hhsaQh3AzocsuARk+0QhMgZXjZFpVP06NGDcLyuxA1
Ii8z4uCpOPgvu9Kn+U3BGyYBKcXTA5vQWu4EQ6C5uo05uiS3KSDBLUlVcC2st7CMdlqYfjbffIwt
GhE/WcLhoCu7nRyMKKks3IHZg4EA+KUQ0Ol7qoWqO99zbq33nDOoVb0ZOSFFvPi2DP12hkbSpGeR
nTWm+MVAm4iutNbpcukoP2agxNOtJdSOOivK77WgvqOiTrG9CJJr0Du+2KSEYrLQ04zSKVfE8wlB
V4FeW4GEoEJF+BgotRF8Vq9O90TrqrK0rdmXjng/OqSHLKzKsq4cByYPRcepvzupxH2mUPdX8T6G
t9H6Z1q23r+GUj+Koju4FJBFEu1/Lo2MLUHRCL3+a900wAUEH86DpBfcS7enLhuy8V5IEPpgFVh8
9KEUCPVbScPv/7amvox9rJu8oK1TEwpsH/oXV/qOBpCMIZ+K46C3a44JTCgkwJJVe6iBJVKuJkSt
a20AQwRVnvt+xZQd1edisc7Q/w/jkp7KjAXDD8OITu+dLJjHGt+SUt6aX+nWEUht9tqzjA2wx6kv
a96yOdU6hv6cFaVhONE0uGYoEHSY5nMLBoKFYDga2Fosjjkc0Sm4tiWSbMm+eOkBo8Bu0J31ZwkQ
OViKRjpk6G3e6TV3+MIb3B7dQcWKNtkIy4O3Pl/O8iCYTHi7AsMExhGbZesO3GltayjPK7/XBkkZ
vnnLGK7YKbcQ5B7GUDYhkcoK0ksVNBjjBomcKZNoYcLUvMq6VkXvR2A1urq7LNTaUTfWwdNQqEWV
0oNM/VKLO6XiWKRzJ7MQNUxyCymOZOtzVl9kwPXfBrelGBdes5Ia1C+S2lzSf0Zh3MUXx16A0NiX
Qh3L5kMc/3bc7JboAfUESuduSXgUROOR/yfOKoItoFJwxRmxoO5v5KAkuga1iaGjRB3kr/0iW0fh
n5Hrp2icmAUlTLq5XV5HbABCml2jjwyo5CFhBCtel0cUS7SOwpNUbGU32LTVQX8waLz5GlIImTEt
DSCnBwzS0j5i4MzFG2zxjNU07hA36NcaQQiHtlNBKIppz2xNZDQOMgOfhIZnC2Psxhx5lhw9WgI1
DQdZ/P/xmZ1ra4KlnnTKbrl5JK0087jxKhIG9/oFWuUOSB3zdpXJe4Hj5cdYixeARFtmKcnq6EMR
rFfLrEjiHIYDs8TaagFv7UJmBu2/Cn5rDkNaE1abvg3STHjiDsoo06XHmbkWAjFjMB4aTmlq3J+n
02DgGyLtKqT7AQuyAELLSJEDEs6zZEaMxF3Q0fSWe2lyp+IxoIGsZ06VcKOraSRWAe2e6BZ1aBwV
rIE/ZzoXWzcySi6AwgKmfsirksHdR1bvD6kOjMmCajqeqt+eaU6v0TmFkm8udGdxXGuLUyeFB6OZ
9pVXMerUDR2tY2BKtNPeRDpxZErtiGVsAa/NhoK6wLshNNopJrbIxlYC57BDDGwtt6A2txcdL91Q
PkotfK65fDC5D0ADlX9ZqrVoX6BbZK+JnaSyYz+TzLtCTeHKN7bmh0pGAWQR99cehxetjeQWWFpP
C+zHHvZjGoukKiGEYqPXZZ4/ikDZNogja/9lRX207jnPbuk3MSWfau3lsC9i4R93motk/deYyqHd
nCbTj5kz4ObY1/12KjoKPQU51bebFWD7RcNayZ5LnTif8blIVFvAwyvizgpJ+ZTTwUBditG7Wy07
Dhxei5UOKQxXyZX8CRsKjmHlI+z9yiBKMlrnmrq1bm/iaF01/c72+SNgZaMrhWeAmS1fJUWVdIvs
uvZvqY8PkScUh16lM2olFSHyPVj+xT49S4jYQwJlaO7P1g9xMpKd1e6SWeNlzgf8YJDnqRwT5PRi
EfIc0sYfLP0MXGRKWRt2X10XXmIzvTS7wjI9PVEJNSFsQVFdnYhCXK6IMldEQqRptlwl7a+Jq9JY
cFBMH0ASbYittD3xQmNBwPesVoF87JUOTgItSb+9sIupAkjNl9Tiw+z5SYgwMBMXW1roMpTE3sFU
M7HE0mZ/W/mfBXyJpAmdar1MbWI3BQqbr4fVHbtigJgsZrdsVa4cfYa73oc3i1LfLnPT45Jau6qF
r6dPD1OW7nhorxlHmklnVedwNgWMaBRE0Td8gEwYy6Ogg9EmDWSqw7n4zdhhLpM94ljNI5VcrXrY
TmCSTIqU2IDEcc1C5yFBE5sj2eLe9qjwYNK8c6TkL+YIcf2D+8VgnKsynKpwAZewylNCldxIR8Xb
fk3G4PdjevmstBGPCDADSslrin0wbm6wJL5CVveIlZ2Mvwp0H129pmsEEyCuaHrdl5Lkc3MamAVM
m1n7c8LREuJqV57AHmjehj/EYVjjMGxRQFTQoGPtZ4pdVL321Uj0az/SsVJjAUyuSm7PZXoXasal
VnZQp21wBpwv3kpvWCaVBEVvI+mEUPFNtG2B7I5B+jP1GuJI1DYiQKOtnwylOuueVaSY6XZsiSd5
is/atMGzVN4Ywalj/Moi0Bltck9x0JKWUFfpXL7HGQVL+IYJgTGXGN6Jj/bjW9lFDw1aph4/ybo9
ZA6teeRht3WF4Vzx2jZqfQD6yOl2xPrLADTmo+q4P/Nww80Erp7f59xWzG8HdBSBbBkr74R4X+Fz
tjLc3IxZ44fw/BxJzyei8J4SGw8XV6H0trE++KZjztmh4E8abhR0xRt5Au7Rwj8DDa/kTBdazyU7
zeBBQzoHYUkyFOvwqeY0fmtkJxLqp0hmyyudK3uvFmJ3JWhZM4jLcGNn8+Tz5yrL1Xrq71bF88MD
MmGDINyH04AXhcN5xWracxwcUHfglirPuTzMd8xXBKZxP7JOFSz1BU6Bu6VULqcQUf/D+MYutrfq
2ESqz3+ThsqZ9ZFys9gWUOBxWR+iV7Zr6XKoQibtBxLNNBXPD5lCIFSwYDGfQGIlwMYwkV5piTg1
cHNB02SnrBEQGM7TLmv4MY7eDjKBUV0iBul1zA/B37IxW+7KJjChU4i6lVvfEbfzX7ISeu70MdFe
knGH2lT99ifFmF3zfWL9b0flyOiIKUSxOqOTZh9tWXq+e6jSOSQIfn7GXHgyA5Z0tgGD3zrdKeud
efr2CA24y/T+v84q9sPO8kGn3Od7DvFXwQuc8jgoziIltgR+VsEgZ0VHciWdm1h3dL3YlyOT3vXx
ONkUPmE0hH4T9eAyyRMxTMHWMQAmNkgD8xc5qHgYzrVcBLj/avx4rbrHBTuoYFsBby87/RIxHW0K
nkwOfjLwlJHEFiy5ZqECiGuYAlCLtTcdGRqvh6hXyOJafNnjJy2VfrMSnuNwB+QeeJ/ktM7CwZKf
l90DlAFVwe1OvvBpe/O9WhxQVwPGakeXayCd2l445XAMDPT/maguKXQeTP0iknFcyDguW5iWnb8w
7ejX4pxE9QFtw3bRHipGpZ3TsujkwMeLFp4Hpy/64NEvQ/GStto1boRb2lwyTqnzIbwM2BUSRUWr
YQL9rXXDdUTuawWE70NmAX0UJl+WRU/ezWroZw0zHTQ62u5JgxaE8Zf+JtUivng5iBg1mqGb3QYd
GzdgeamWPEs3vJwGjYgpWjqpqOuSp6lOP2CyDpnlVSRMiQaTu8yMY8SdCxCeeRX0bRR5y7Xp3bQ2
GIhb5u2ZYmGM/eXR6CO8AU8iirgHr8UwHLR/Wd7vMW9ARhz3458Ru1nKyHMcdcJGO8pNDgkuGCqo
dojmBvZ0nKGZKHgNLfBLSw5N2vNg73UpQ4bgiHDxuKEhCKT8VirONmcU0eSMCW+3iEFKvBnug8R/
dOaT+w2bVxiqrhhMLje6i5LhqpbIv9Fe+0uheWIy878vkitkh0O3j6NvWIavmUFRsTlQqv1F29X8
Q+PnZFvcneL2rN3W1AhYo3BsaCc9qET9PECdXD/nmslmIjPRtlxZTrxOIcRDf0rzrXGtMNevKDdx
cK1+WuIBt95arqEW4dbsnY77l3VDLl8znjV5dGpcr1F+GbnjWALOYzfFx1TAcWDeCrVqTg8phwEL
kvzCUwJO6NjFxXGeVFjCjp5Nx/hNJ4s1fS1B/SPNxrH9qfnFAK86Ys+4yMAmgOSiLllkq1iP+Hfr
yAFP4W4VvlS0cIt7e7X92YALuK6TaaQRnpVUlt4G0AE5fJFLI1uIkCXdgt1erl8LYy6u1iF3OzQd
lRqrihxvvWqnldmsxFE2+1VAvYU6laM8f9Ku5y8CpfcnDgUqbvTLJXtVagKUERaCidNjNf0mo2tY
vkMCYUlWWHH2JfOqgpT5SKY3RnBK39CCaI3N/STRggyxXuLuLv0Uv8Z2i2XNImUnbym7ywYOnHhH
R3hasniO6BeaOTN0bgx279bjXjAQqmaqhnR+8pU3vnUuwi2RZCd902eMeUCSw7bz9Lz2GuqfdwhS
HGEghgjlnoSeyHODW0rqd0LGRNpO6Xkx99QojaJIqvsfaK0JWkUD/oZ6qQ4ao7ieOqQ7A2LlyQRZ
mckcAoAKK5bhMVxpaIr9W+TA2vWcsHN1yviSM5agkTUO2ngHNsMps/6jbbpX1USnBf54aSxPBrnj
sh9TPhqsKAKvXZzu8RsWHtA8DTKUH8oShBY6VPpXzbR3IjVksChJEt8zEGt6uLleO9TGoLMq+l8j
I2mW+jUsKIkj8ciIc4G/Bo06jGqvZFIb7z8viQEukyS3BnJuQhakLgUXHE9Och7IFsym5E+UZiPG
041AtTkDUowb5bPRm33xUEb290Q6zzWvNGWnBUGpFRSN0N06ITmoj+70L+u5AyscwgdIM5nq9q0C
yHo8tvE70SMT8k0mcUyX9V3BR53yLIxcxCJZOEZXNdBjPI5IGNgwLMmDxMn4BkZEdEnZJZoeXjLo
5spMmFZUBBmLrc1+sXAZ9n7LQDHhzt/HBQEzih4N029BT+nRylDWWaMTLQckkyyvgBda/Y1BqpLX
rkLpMH5h3T6ImnqcJHYC15iKpzj/LpHpi4sJKJtW+1A+iB/KwnSjn7yqm7xRmL2AwB55WmLcRx6h
YzxhRGk+KjyopggOaCDpFCoH7dx8LBEM5/GcmX/0ifWirG8ZCC/sC3bG5GCM7xW2ibj5jPL/rKw4
ERb4ijHsRyy++tfkJmPiAZuA0/wdcuDSeJ10gu4r7FK9CXpzfExD+4yEvUKuvvYHTid42hXARVP+
RvHRWxY1b823lJTB0OKfJ586UYxZJfKteDTENuUTOL4Fd73pWewci/nHLEs/sjovw/qpY/18/SPk
llLvcEjtfw1uRBFM8MTuwbl8N7cEoOiZmSN6jgaqp7jmcGTgVTjU2+mgvqS0orSlYg9KFiwupREY
Fuc5u4VfUhJ6Tbj6qmrsJUXexJhLE1ZXSQSRTLPkol1lqBGqq64EzMGlj+VwWXg2OaoWarAUetAY
ecAAam56zqEAHugXzxK6CWjhhvXIpddskitPj/bWocdgSNxVJjNyclLqJf8s+CnLTwk6CZ0a8Efo
tjxBbUA54yXP8s/y2KUMfhHYOrrRBpULkLBfxi2NnXuNpbmaWbmarp1TuztF0GJoyItINkhvxl0G
Z5jI360E4wVjBhgv8OW+dI9onM3hMK/GywQsqbUsqxS+7Cz5h6lXjgqnSSQRMHJjQ5xc4dRNhWuY
kWd+KbeJqr+JYIt2K/GjxrSjodf4IC3cZdlnUuomau1q7eCWi+jS2UVgKn3kZPt7tsXJxHaccFy2
PkeJkXnaf8ht/qpN3ImW4Qj+v7zu/KZbvYVNG1/Ky9xTPFh3/U7Zxq3J8lBF8yFRvqqn73SNycRs
ER+WAh+4bvoTGHqF2QjBuIU7LMaUTKPbZJzsmiJjc9rVFvcBw2RO86cTjefYfLQb9Ul7UJ4UGXDZ
Cm5QKFwGdlNKebewhghrEIQbLsYCdgf8CVgjtqXop5q7E+pWBOGeAGGHJEkNYFqMXvwbL6KTTPxO
LZgI7sAzyn0xwhKScp7lDmFX6o914R6P3zCmxCLFxxevJPghQsMGOEiI2aN1NbX6KOC/2pzHtfo5
zVcIPnHW7RJbJFi5cj2RlKP2NUGbWyYoabhMWups05fBHTTCzSqGbgx/p14Ah8n84ABTfvVIOEe9
6PbFb2W8Sl6y+lhz2V3LF5Z+S7cuVdLdMOSWxgQrXgvUyXwkm20SFAesX0m5grwX8EZq9HNy2Sr5
qQ1CDh/6rWUOEYO5i5hDpAup212m/8gtr19nuoNguUVEBYcJe1lVXH3BTcmQMmcDtJX+W+e+TwXS
gm/RInKJWX0nkSiYcRZtf7NtBt9vJHvYZGncQuakXi4EmcuKJC7A8OgwpsNruVa8tVhRDEwmYj3a
MmEQ6XeKv+GznLuKJne8DLhA8qHHPUJ5wWlS7HUGWwp8Umw8sSWZd2W/2XdO5lcQmEOKASPkINxR
JyPIFesUYz2Ch1i/KNNyYzP3YipyaIBQuDjG/gZp1jY1GZMauV65gliAx1+IuedQyaBlH1VMeiSQ
hSSQZ+E2Y2kasOj31GO9RUeMw6D7FaIZJj8fUDoAMWSedxmxC9Esrp283jLrFvV8p30Lt6MDVqKT
Mszq+8KJSAyTgOUhKGMYVp3mlVFAUclt6gm5AVqLT3jjDONoESsdse3on8Vn2B1ztmEuMCMgNhEL
Oh2mhztUK4SYUdEQjUlwJ8exyUj5vhsKv15KMTSa2KvyURXZXa/r2xA+pATdh3i/yNrHvpoVqCak
0vrumuiGIwN80xpvssDoBCQ/mUY21KdvhMBluY9kju2GpkO0GkrMNVxm0SHEol1hcd1eDfEHAfWw
fE4HGX6gltPzQuBZn2A3jTZEOWZtvCyUYy+a4bQIorx/W5/pZJ2GSMMXEplHqPgRQ+o4Lp9Cb7xJ
beLg/j/7sz0wHR7UmtkOdJIKj8WgMxc+jLqxX+A0rn1ySt7+JBxX6LF1KpWBfgVrZUQPr1XYs9yb
m/4km+mJVHnN5EsZPfrTsWFkEL6QONn3KtHFuyyzG7BxEE/kxGQAq1LwYza9cRD6BVvddG81hebM
JY9s3f8p02dIpmEKY7d3O879G0GKAEOlPqgeoIkV7Q6AZoZb5U4WCEQPoEJoEp02BNF6p3BoYbhX
MJyNDzN7+soCIsu9R+Wmn4cfGdvedGCg6686eLHdfcXbNLaHJjMCotjIbkddcnI+TIwblW69ogKw
x3qVaKvQ8F+VpAWt3Mu3kjWcbsZXv93HuIPETDEkyc/O+bSA8Yxhuu+Eedh1fENwMyTScBp0GAOC
KRsP1DNliDD5h0kWTEBooqqhks0z0OytN4giWtLZIQ20IoGuLXtDc63eMjgYTT9Bqo7K0Tbl5lr5
qxsPGUVD7/Q6w1awAixaYrxcCxpmFGG+sUkhoE52I+/WScckqh//7LtoADiT6NNHxqmietuKaqYk
9wTJfBtPNUWeS/jbyPVJTKxLPicX7PBSGnGxxh6gFuciG+h18cKO69NEX71hLyVkf9BahND2OvM5
o+u5K3MSLCXERCdLv3rumrx0BAAS7Ms2LezKJWHqbCXmoTWfA6TJAa0sjS4jfmoaEXejVD/S7xwk
QUx7kFoI5z9NXW09ImWCPdlJQVLF/lrDSoK4OsyCk5skwurZ42TqyYayFSPZ82zsRCcE0iHt9QPF
pqSi8NvK4XHu2iPrpeQMlNpaU+nMxwLONhS51boQccS0o95zI3vo83+h/O9DuxR47UukKhKNwzeY
Qt+oORn9Qh7i0wbe3GK2J0K+lmedSgzcvh2j3WiyB4dPZTHyA1G2Fpd5dFEQaLEdmrd8UHw4wGpb
P8NafuYssKV6ikcSpWoJ+IJTXsE2VNc4J2kIF4UhWG129snptEe/byFjVH147BB/ETGVYHLUWXOK
9jQzV48RFwt/DWQSZnuOmR6Q1ZUZoVU2N572kk14XCEh1K8ZULo8WoDPEOSQjDVOtao5HOHYHa8r
c9zuEiP6C3wRw7hsmw1QuUQiz4OhWdWZoIhfRgy+jDc6yrd2WY5hAOqiwk34knE0FQnjqxqDlnSO
xfEsQGIyED6J7cgdkrpxN+ryBisHzIs15JCacTcT1bvDwVImYn+7klwdVm2IErPERPuwIIqJyE/y
bVBkVKoWtAy7JR+DAq3LoF16M/WtWPMxwtoa9p9xu+fQb6vQb1vina/xoJLJYy+TRBx6uLnNUmOf
Zb4oyewXy/GaPjIwzuEcHrc0CSA6FN0jAKhvU0zfjAFnLy94FbptHJ57U3ai/Bs84ykNc3woGzwt
IUONjPPM0vYxAjlS3+hhfFfn9VWUxcdkNh/5+9Sa70W9Osr4KBInySbK0SBNSgJRVxpU2sFJ6Wvr
0GQTq3fyPT/7Icd3sIzkAgI7V5XTKFdn9fSkHbnPdoialCTNEhF67rnpwhVaKHTfRFfswFSUHQ63
6T51EH4XrhMYtuFN9wL7Imnc9H1to4ep50GaVOi+8Q2wv51wwx+pLiAuPhj44AG1MwwaG/rn7gSJ
Uj7r1l7S9bTJpdqbvtfBS9DfaqoOFrAO3RBBl6QKjSuil/1qdX+u8P4ptyXRXEXtPXTqsSZjBGGc
2bqWt+/GDSeBIdpm0G9S2LuKwSM/j1gWsIEH9OpgB4720sjcc5vMaepuJf/AOgWWZxGoB8qecjDj
MVkpZ+Y2lAjZaaorO8R8IOEHTc+LPSPWN9a1Gwt/bvET9ieJvoSJvgSAD1j0DCChK22rP+QA4gFy
N1/THswqbgZUk0bAPrNd6diESpHQi3mRMcJM+1y6Zk1+ihaJOF5+7AQO9Mjn4X8Jh8+RTTyKoWNh
qUWYKTo/zloXewiIDOtCnzeQyzNjKv3ISGYsiKkwXBuHHmVH5CSjnxP8WQLAGNFMuTmg7bOts0OP
rVs3833op1szldcKC+/UmCfNUu9gaSqCI1amAo1s3akbcBmObudnbzq2bSQJsWvdjqu9AKo0rIZL
wmss6//yvPEtbvYZaH9ldjGFnlUZug0OcKFbGYkxFtNDLINk9KfFHS8S/W6UxB6r21OPfNVDzLtT
tk2uQt/36wWmSyr9QaUg22OPYFkMQEG4ztGTsbk2jhWOtvrUcL9Cmen+n2IUd2h/B4nOjhupp4rI
ab5JOsPbUP6R0LuhcR405DbGmtNAWp5YUE5GI5y16/qbVEpQKm+zqn1qrqqafl2KPjWdbsIh0GDH
KJmuL0CWRJIFaNhGTCVhAn4firdsuupiIl33sKj4J8mhLb31vtriBFtLBjFA/YWK2WiIMSHUCMjb
8AgQaVqYe0A1GpEnAskdk+zEptOg2Y7CMEfIbIxiUDEfyfvo/D+KCZWtS3xNqRDeTreczrnJunj8
CeLHVxZ6bXFq/XPUlY9k6j/Zziesl0NME9lv1L7FMOWUSuWRF/+PpvNakhNdl+gTEYE3t1AUUEX5
trohpJ4R3nue/izmnHPRo70jZqRWF/wmv8yVfi8rBzF/R730xyrxxY6TBwDJ9LsRJVhrGJ9o0TFY
3szM48De6ERjM+yxDNtWhm1TxVP4yEFsNNOKG7A4D5fF4mpljmdLhbOG39mIwx51BjLIVIW6xhOi
gB76nmCcWdaCzgl4JK78OFJc1IK4ZFgx3jnnrgBm4eE9B2G9TsS8QTXBucl6WhGSH0UrTgcqB0gS
qWkS6K4UzFZx3adRsfJLoAC4o9anGlr8CfQ+l1yVAYFX1p20ferU/IyXR01QP2WjS8MWNKDCWMSq
7mZanOpRPFHSRvSa89NRxcRpgvDFwGMleI6M4ckiy/2stVG3XrPeQ/Ii/LgIpxrlutkEAPl90IC6
B9knEzbc6JolVmAzLy3N3zZC5Hthe2bMQskWTxM97+e9ZsA3wAyikKVAKQaMYyikC1qmJhy38e0P
aenpbLcLDjaWAG/7y5EY/0e3XRTGqOkb+aUytA2Pu3eIRQRXqVowPG1OLC6ntMX6m7hrEr1Z1noo
GvLvmv6s+IhlmBa5UNLvBYhtOuhkGjmA2SUXBCYOnoHntcll2075KRmXofi7F8VhvjapaJlKj+89
UqeniUktsa4SMRvAiTHus5S+NuMLgNClai+qSgkVue9OeKCzo3Pj+wTW6wg3qa7DqeE1JZ2Nmi6e
D1zvmPNTpeRP3UEF5pZCXYr78W1RQqPvb1YmvMAwrsyNAcKNIuDSMr4mESTc3u7MJFzG5Gzt76Iz
0CwoRNtZs7ghWK6qkjtdBmIrPGJl+4i2+ElDRy7fFx1oLipMHcePRo1BENymSLsbjPZpg71lU3Uj
MB7158WA3fKWvTbNfEsogEl2VsAbrZXsrtlwTiSsoUZyXnT5pAr8EAwhWOMF2dZPm+Eo31M5ofoI
AhCyGCzBYzNjMxZUl/oCwshUlvDIvBn9TANqRFDZzqp7CK9vdFWFFmHuMPVEsTK2MCnUGb+N3MD7
A9cdGSx1Jqv2Ai4XjtHmg0xgJWJ2qUGOkZqwqz8kqsgkj3M1hoISrnnzt/2viCtVXcUqPE4/nvIg
7ATpZATmS8aBAhWazOmpWwFjdjA/eqgxds+xQwugE6TcCLU9gt2xVSoPulvt8StkikodD61TuGsc
idHzDMsvITuZ9aFV4bFtBeYoMaWsvCK29Uu8jegvE3/6+HVPeY4UDYlPfoooqOIP8wj+shRwRUlA
TUui88OUDhFZBMavtZ4HNfOHmPmDy0TYlk4Y2oQL0SxCrGznBkdbke+9mg81rlFijF1evVaSRiPj
GaSkLRkAce+dLSRvvhIuQzwdJu0BH7jc/1tnEcUhGpWXCsaVhOdiwOII24pKvxzRflxgZ9t2y2WE
xajs4brsB09ZONNHcpEwBO4HTIJxdil+KVV5WXwJW0GcxG9t375KFYS23jwMwumKnyMQJNBSmk4F
Aw6L+E9TRIFYDsGkrKdxZz0zgU2cRmgJpTCUa62jDGxu21ZPbSGx1GRM15+Fw4uKRRJwlo+bE7+s
XWagr/v0UCZpoHPdO2D5c82pdyeqY+IyxXuLTGtIR45Ix6rHrySC7zjXE7c3aoKqCo56afkZtTER
G65FR1DHV4S/KmJl0Xjlk+VDGOl2rcSLJG9Ylpj8J7dejK9xxNV7wZZYqZDGzByrwojKTrOHniMp
4uonOKRDlemby1hkB+NSkRw/gAmoQrNfLp8Us0LWy1bQJyZjCbolR8fAWt3BlAoTBr7htzlT1ATl
NUlPe98ERnxyKBD4+oMw9XTYRnZMeqM862Zy7jrBqaXYqSJMXx2XJdyDBsC4NLrKVnXt1eoyLS0F
HTapNgU0RXTOUmTd1M/pQJw1yoxgzVFbLAjUC3GVJs+61s4UY3OJVIyM5inFYvUOMmIf+H/1P8LU
PBEOTemvaeJ2nBLfgyy6BpNKd/rq9EjLdAU5ezjT6Y9yUZ3J42TUKyQi5CTmuRrbUxvtIF2Gp+7+
JW20Al/GLoAzxexC8mo6xlIeHYV7ZeQDEaAAh7RvybDtwBZEVe5mK1rkyLoPQ9zJQySK1Ovc6VRy
z64xF0WaSeEhhkUMtx4SvcrWDKw0NRAXfursV9+AxMVhFk6OgoEFY8Zpxxx/3sdMPo4kRBVchfJR
8ebjoE2nBT9ch919wiWtmphyHnWYGKVTfVAs4OltD8EnQ56pnH6EHLHYJjLbAEeodSUBPhjfDX/l
lb73EtVEQL9tGaDlTG6Fi4w70NVv69dafM/3skTB0ZjK7OHC48h7T1dT349+ne4iPbNCCCkDq5Gw
yhTkQVWb3rnwQL3EnCB/x7y88BjHtr819XijraeRSEv9n4g1/J+IVWB2mghjtHHrrWF9x0dYjMeC
MfiYw3M4xgaYQ6AvM0HN2uAN68fDfNuG1dN9ZiVkivJAMrMDs3vKvhiuc1zKaRXU1yqUPwVa9fSN
Yt0ZCgiXriEnSbV6C627RVXfYS5gnyHwONzaPzw17LdUXilc/Yv0HvfqVXzWWsnx8Dc9bJcVSBY4
trlzF2wXZEHodQAi1K+OQbgLosYs5C77IMPXKGnfN1N4ZVL/nGTlTuaHyLSOWqmuB1gjXoNxDgsm
TPfjAJ+Fqhcu/YDrKWOk0yXOCeg04exgJFCcODK98m9JZQJ7mYBoiUsuTFkDL3RQJCaYJGeIJeIv
8/WrJJcd6iUwP0K7nLMkVboaNpyQk8jlnNyHjGRkLr7Z1v4icJipuCekLExEluitgqmlHfTBQP9I
fAP0t4VQ0zi6iqpr2mfSQtOQ3wSfuCpMEuN3hzKW4jlJeEw5zx4HGEWHy8KuabyAgx4VpfFUoTx2
oxPrXybZiYUyjcW4qXDHaju+ZrirWnkO41wkxjSy4RUV07Jj/DtmRlYWtorSn+G7FADBj+6Ccfx4
EF4RA6DGsk6Yviw8yKatInbXCkxPRHetEgJcyU+CaAeFOELErS7KsT5PRA45HLRn6HendGQHT3V/
M2hsfCvFjpIGd5wIKmzkZmTKA433QWKbMl8R2fTyL9YN9v2EJqqNgRx5TT4ps/i7Zwo6nMDpB6Zm
7bCe4g8wODceYJhVvCpUcE2aL7DPSng2sGrZI931+qWEP2LQ3roykJEjt1bwWucabEM9yBhhZ8vZ
mCFA6xCLy5uBl0YX0quBl2Zm5SlaEjr4abbaEcSYItsZk5f+MUftZ9+Ln7tBq5vPqdmco+dfIVlA
Zs7HPhLsSBev+88iLrAGLye5mshQGk/iYqM0+E2ieB+bgheoEo8aYCYhpSkes5Q8ep1oAN/WHYpx
EKjJfdV3AXhe+aok61mToRut4aF863UVIvXTW0bJB5MZkHcqLxK8eEOd7koyXaF1xJ/9abt3kV8a
3zsxrBBAvkLsyBm+YtcyWn/ITF96WX7VtAwstQPvi2xK/lA58nUjPcdqXSanKE6ClpLciiogEUNy
/RZrHPEb9IySYF4yn8y+Pm3ut1okrDKWVys0vQNk0ZsblEIVp0jupCvlNzFrdE8BNid3Q6Z/RzEO
SyQeahlfmIggJH7I299RXPBnMi4qUrehf6PQ8OYcZyG9zBLxb/mPaEJRhwOc3cxsu7Hw3Pa2Jz7h
uzXjzPAFrL8AkjewXDHCIDR5FnSJBZ2Dl/YrDhn1ycxCI6YHAMlvCeU08aafkKeNPVby05LolrHG
rGzW4Es5mCynge4ZlJCjSbB2qWewehszKu24YiPIcZelMjdry1EVZz3KsejhWGLkhF7sFJtIDd+/
GUNZkULm9dZNJde09mwQHmaMZ/G4G8CZsI+fRmyBc/wb+JZFbKZ0UyO+Fdgliw/joaKF911yVJvs
Tp1EUhrv5FKpCPhOOMsQC+qHniW381aCDMj97mSVgShw6zSeEkua4VbTfGn86J7TDdVOTKaYc0aY
vIf8pC7ci90G/Jz1TP9tizGo0jxIe8Ufu94H1QdXYDA1ysc5n1s8J8QHG59sTMcHy1oHyiXetoNJ
wNF6z5lcJkwNsvwliA+XWWfJq3JXXz1+goj8Sh6ihysjZCfKrXTTzfnBAtRNcMIVo06wh7T8n069
qQmKcx8FZXZeh/yZUewuE1pgwQy4hlC+WLC6JAOk6dqfv00eeawQ8ij6CZbPrDrkyjOFzoRpS/Lm
1eUe4pVE1NDCPAa4EnLh8tq4MqbgC+L2Q0g/yq6mLgX4GD2mKwt2qpjH/E+dfyVeglbK8BiFpp8O
ZnXKaWsZFxpd9lFWdsJ/bXAEiNn8u8MhY/9v6saeddq5O4AMiH8N4p/+gPpBjbjcw3FjS1M9yNw6
lGpSHO2MpdYMJKAUPWsTRvtTgXxVSOpxEu8FfI0+3U41aGMDc1PPde6gn0Zi2G8pzgtGwTeV66Rp
9YjFZPEcM08v2xqdR8Wk2VoOFK5aVDMh/ZcMzdX+faN9UQF5h6sYU8WZhdyxUtZ+kg9zFR3rrfDU
tfWWmiF4/VzhcBYjKK0GKd4rdCKimkWlKZd23CrPmL4Wy2NCiZxLK2QV59TGSee2qM+dikmOdKsF
jlmoF7tlP9AxGg8W8W/l0mPqEZrBSYhXf1hPatMN+dSJ84kRzZJetb0FEGdhnvNfVExjxmAYkV5j
agdwOsmjbzLJvxP1F5uzpvyyJsrMGCEU2QO/zrkrjUtfhVm2HXW8JNLGZ4jrFqpDn4rwBpDXyZ0T
kxs4qaovHunkUz3oh2L+oW7HrVB65ZXDiz/ZlS4gfYSYZNyss6U6wibqwBFwuyw+Ts6dNBIGL8Oj
lIMjNuV6ATqmOw2EEaYXf8oqDIcUR7QTU6UggQgEe+xlAAVXSz+OSPrWPHjiDydVn+GcXl8oWLMt
0g4xjZ+qEjG53UjIxTwkgtycltUe6jLggsQIDjRStY82GcygYDlca4F+3rk//iRd8lyk6NnX8gus
/Fv1ux4pJ+hlN0nmr3JmfhyNbvsfW6JyQpHyNkxbY7joVoAT8oMU7Zu54Lpz1JrW76+lGp8AMa4I
+KPc39pNumyJdeZ6b8slN4uRJQv1arSV9G/Ok2VFCGA8Vi2PVcNjtWZ0wukcWBtvgDfIkVEuUTRS
8T6m6332aVgn3swcCc3fmAxXXaBJ4qAYNwZYC92xKFq7+M9ov2u8CEIsRdYev1lbvnq5fykCpdtD
eUjm8hgvXDnhNoscqwbCczHMRYWDVH8wpORScw2eOPjsc8RWzm8h86sI5E1vXKEJkxQT+GJmQg0t
CHgn9u5RmGIB4q4T3qfkaM4ePRO67FEnsJhBJ77KurmURrpzFIL1F85atZZuWlM+0lV6im38Vhxz
CQ8X2mKrA5isvhK+/4zfaM15uwx+zVbw0Od+AldD8iYTUpdJTaew+kxB105v1ti/kjZ96up2T71/
CWG7AF+imERW9AR7x9Ujce/BjF2bVmtEk4HDdgtiWTHuemA3cXmf9eSwEB9BuE0YW1ScxlhDHRHz
fM4irhmvAb8ADKajTia52HLs9Rv4C2g6KlO4IhjyzZeeNgipc66y8zOIIqZeMvRPCCGWe9SI8tnu
aDLXTqbMAw6apThICapvRXFZf/Kyv9nUSuhuREHiTFgA6f0I6deuk4xv5MGPxenwv5WpPybvNELF
vFddPPiA930roeX1Q72VsfJo5oPJDLLC6REp/0hwO5imyqCPZX16T2T53bSFhxYJ2J0P0PCsft5v
9Fcxja+jdCcrEPRBBhZymElC6Fi8OaIgwhyUDzXG5SBnnAmgwZGiVIPEVHxdByiWCid5+GyqjP4A
IVRMDQBfcZDl1qEQJaveZ1F+5WbiiCihVkQlwcH4KGAdETU5w5fczWzXtGQGgFSwIZAX2APnTHzb
8vRFB0y39R/iH/CQtpoL2KQXd/7WCUjWuJFIOMWWEeAU+v+FB7icQ1nrADVoGlZ/YM3YmIlIfyXS
bs0rxnkMwfGVTMVzYADqzPQNsDyqEkmCRefY7si4M8ajau8OjQqHBqjV3SwiS/3xMw5GBIBDRLA0
wY8Mt+4X02ZQztdWWB9S4iS/kbiM8dEIy7OGa9f+J+rJt6b5GeGKMo5qicUwHJap7dt5TAbGAZ1s
B6O0e2PED561R8kjRWnERomWwYlZ0jAgOy2kkUXKvBGexUJjAJdzuQzH6L0W+HcmIA3k5OWlO62L
HAzQw0VCuxgXtpKynvz3hMFgw49pWtJxUTC5T4o3iLm/LpvfOGlbg5PKoPvUH/Kn6Hey9N78m9Lq
ayTejuiKW5em56STOQYuvnowmsWtSGiY9YUONkwchegNzLikcs+PM3BibwMFoVdH7stH1ucj9o9Y
XimkdbVScHKOSQuKSQvQdc/FkTfZHhKSxlB9pOZtmSsfj0SCLrErKV11HXSK7OUmbOczRWU1pVrW
nYoUvGOCtxrBOCsn4VfLD1W/pQzdtK+4OOpkJMuOzBPLHiO+sF+wKcuPSkX9GsGrt3yCZRPQ2/Mv
fiRKY7RqCcUGkkd6sLqUFoljtQdhOL2SlnLJZ174JnmZW3O4zD/3pXtqYDSs/G+WMkWeSWTcUqJw
83nIBjgmINbTfPENQmeoPDpiDlblg/boODvXB9dmT4WmW6lgwQ2Mn0CLIFOrpEp4601tPm+UbEa9
LwKR7Mrkvkxc+3CqYL1Q2/pmvtA2vmd2VgV2Cmgsa4POgxzMQWpB02G+dklz6xpTlLYC7GkEcPmA
8zaZITHMxwlUmUz/Qp6XTnynHLv72RBxKqL26peb8ri1Na8n1sC4/7SG9GDQjwdHPm/Ow0cfoh3a
dRDfxQq6LR5FnvhgpfZjKi7Y50KqP8OsX21tS8k1lGfJTdPCiwwV6CBbPFj6rV4Y5VAeTU5XH1+6
SH910hyXFEcvma+mZMeJdUyTiV82nS+lnRMVsy36wpa9i4MtLX1IVUOJ2Kjr75J1N3vL/iTOQHz9
/f8RpSytOPhHLxnb95oORFEmWJl8glABes87ThK1+oir7INS4PcYS2n6rsUbOwduEvRojsCRdmC/
KOLGVTEvRG+wpZbFclb1PhANQpbz2fvEe6JK3G0Tz6DAZaFYFS8b+/eypDdRKh85XebRuiDNUTLG
QrARyzbJ/o1VdpA6ouB5cRrcNDlArQ3WERWcAWBfacGGqS2qq89WIxkZaCoGBvyGmeh/O8mcOlpi
gG+VnwzRnmPVPbKpuat6fUuE1ZuJ16XMt+EF5TOTKgN+H1d/iqyTDVGwAzvP/4mnLqSRLmQNJKBD
IN9EbcYi4s8UI4JOr+FghRpE3Y7+kPygaOZLjpX7WBpYLSZ28NYxy+KslLTCJuvZrIk2bNu5raTz
lKCrd6NrCvmOOT2UWKHyS2aIobgVoVGQ2R8MfLxZUPzpq5rByuhLV3ZgIDXbU7bUAA0tgAzDsani
x7oTfVkMoql1ROUnBg0kM/DDp0meEhPg6KTKP58Rr6ayXQoy79I+BjlORW8TO5KIUXa2CU+J26L5
4ijIrwpqSs3cdS6qu8S4fHMsKAcSlIOehyhrzl1sYEeUwrQW3H7mGv+VkM7o2aFHUH8SzW2Jt7BO
D1mJCA64PbqWvDickvQhfVel+U0uhJfVDvcUOptT1M2DvfHeJOq1ncbLci1jYpX0+enys5BMO5XI
S7R2RTZCHvfjHBTLh+Yq3JGn6o7hTVB1vzNrhL9HzXOEAKByFcEV1sAHpMjnxluPZ6FR6ksvSdQ4
qBzi6ivvv44jJOCTbJp/iGX1uwQWT+EAIrtS5zC9uwv3qGToz1tcnqMINPLRArXKbvG7oFJoqaSj
GA/HmiEbyj2jh9cn83seoJBcbwhDnH0Xht4GrIjwxO6WWrGVGqrIlZuJSWovmfaQM/HJwEX+QDFR
vP4nWYl+0/7TEH3lieWaL5n4Bw5Ur74WImXw20flnwSGqUDRXJZRma44ZVEfzRvCKwoyPlmFQFvP
tRVFu8OW22LLjZno9oNmVwxYQRTUXO5hh4f7VFWJmhAQ1EQ1217GEaES5OD7xDzcCXSqAeWAWpJE
Ac4GM3UlIy9p11For4uiX6Z5CMs7+lUI5Z4hJdjJ/xxAS07xaFb680jr6iCQaP1fC1CHAc86N3If
DoV1slQjjMstVKg4YCJMDZW3mRHFBgucceOE7bdJhLBBV4BcxhoDJJ+Qg+iaTeF+GqTIMC2Tesx4
CEa7othIhDPLPakkcNeLf3McBtKouVBWSYV2W3Pimv8zT9VTJ49j74fX3V/RsGei6kLVFVHUN7CF
ye8twX/AUCPn6pCJ2ovx1EtPtpc5IvQONfCa/kmamkvNS0ZggEEexNp2n6XkpnSOtp+azxMJNM2m
550I5x9Nf9MGzNPcrJAZ3pSkCuufnLFnKvZHwv9Hw0J5J56p87q2HN9kkt1T0966NqEzSga2UuE2
W2YwQZl8GnX95H7rqXFcEDCy32TjDw1MKst61RM1gF46BXqjHU2M90LGXxPOxxD7Av1lHTHgSNO8
6QwpXCaoLkRneXoTSuFoMP+t4u+4XS8GVGNTxukKeBvYpcrVWD80vsy1nN2JU9h+ZrPzVvaEfwVM
nzEthB0eDjVDSHggfNf7sDVqLvmicJjRycgmPg73Ha1JUxRkNzPGwafbg9S6m/lPxGX0ICiJK7Wk
i6wNoURwuwlGf42LMkpAcAzYzTQ7TSkrpiyO3laf6g0c4D1IWIpISsAEK/4vuEHxSYYvZpbRdZPm
kzhd2rx1LThHDTsPJn7msE7vElle8805HDDBQSU77RAVAuwbvoVF5w+hYWCH8khb5mOsAO7VoUqo
frrEgQ4Z3UCPVS+CjCRpvIHNUgvxNS/qSzoa4GT2g0nnWHYTLDXFleq/dNxJR2zcmxKapRguB/Ah
Uh1f1loMs38GnXizDAs446wVA/L7IBIQU4VJ6Ds1yfrsgp54nDqQLxt9sV7MgliRm2tuRq3fDTb0
ap1p+oixDFEfl9N6MD4sHR9rnbwnx1ozoChJZ3RN4lkg5DOnnI1TRdEvDuiggfFh/sMcktMvEm1C
PDHiekLM+xvsaLY24V3chItqR75W/kOhWFSQTY21B3I2YqiEeRjv0W07xfDIQW4cdVn29+NdOrQX
7bFp5j3OGL9b8mWJL52QMqWe3LrSPsbI+oAd+xZBDB5T2pKOOlz/0uwYyYK9LRhJlQkfmOFNo0Q+
eDhEDZTIJJGCUc2dfKf7zZR+qI9EkwKBm//EEUiU689Eqr5EBGv4BIaFzYPnBWeHj5/el85Qyr3N
XjYCWFri1+p/DdCzmvgLb8k44pXQNU/PbEyPJEax3fHOq7rgTzEAnZ6nzulBaAvE1poo4FTIVAGQ
neHSYFfE/Fu2qSZYg2XwIEfFMD2EoEZdT6X0d1HpfeWX8b1z66+kmc47Tx0XACIt744EsWajtU0b
Kc/Av0o6oqWz0rykaDyLqt6Z3ON33TWd3b1qW5fM5GBRUu86+oqp+xMhRogxpIjHYDRmR8XtRt+A
I+DRpTOS8/1hosZUmzP+vDTASe3TENVW16ZQSCfGFxieXSicRrO9yGsdWgniKkg26VLH42m7WFxu
J8MK6yi9vlQ4saOvSYpfWGmw9GOQyqjVywywzArEJUH9Z8/w9Rk4GV9m6/0VyiXo4/KhRgnQO+0+
ng2KeUykZXQl/PeTN/WtV0vg7VD0to7Clb1ioMSuAXamXIl5MeNrk/chrt8r6neMp55vz555dz3z
0WdvMhiS0Y9K89o1+XWr84tJkSx8EqaWx6g6SRUfIJh7Rn0ZYYQG8Fpdng0YXCClKhXncjfSuyGG
dYoOogbxLPjJCkFjOc5y76Wm6iVQ3TJYnDixTvhMMykNC/IgVf6YovqJ0ealldtLKuI39pRLpb5E
cIaiqtjCQbOM+ygsd33Rb6WckSZ1TPp0NhKh2tQ73AWxPDdBk+tUsbU+DmqvUOFrKpbd4hSpfuHf
Bp5BCfNJIQOSwtHp994adgcYKeT9U+lh3sjHqJiG4zd3fyDmtQ30fg4yYqxIX1mSvQZAhaoQv5Z6
fVZkWIpPgd6KiMN7KV77Ir72Bg32wGfKm55pe4n3IcJH2UnaqWeuPgnnzVwvjsNLOPyStPhegiKd
rLBxMJmJh8T2gVDA4zR4kYkEN5QJWA8t04NyjYKYpGiSNSdQobkYEKiO2vhc8mUN6qkq19M6tafa
lB1SwHY5r4GEMjoN+JQJdOiUbvO2DcDzmZG1xBgXVHYt99O/KJVI5QKzn8nb23vkzGcCSCCHQP98
Otew+FnnbxrMnnpp3QX5NcJ80JheB9yxK/Kz1ojnmMzqgCqBXJrQULAYzNLho2vNURHPBDKlOyHF
KAtVDuyAtXq/pwOa7NrQgw4wUvR3uzcIMvQ4w1HvjRcyw1stlW9zyeQmpQt67V+VSb2u+VZon8LA
AYUsB17+ADxguIpQOzch0IiQiWl2qDLhpPc53VP1pV7KKzzyjZpsBM4lIY5BJEPK6LAsV09qMWyz
pqml4dHSxT9V5PeaL6VSPL8GL4Wni2QHwAMgT+bV5xhpLD4fsg/WyjMdeUKRd35k8r8rhRCs9IbC
ZXilzZ3VzxAkv4u/pfFfsQ5jtuLoGAWd3pxjCSIh2Cdbh0CV81unF9OCKpfPZws3NKylpdhIz6xX
9a2iTcswUwwdsBumlpfmbO8JbsNrKFzrlhU0E6VrQI74U82CVD7PAlxhWCJT8Izf00ujidecRAbt
q2sy3PYmgjK/Yg4L9Rm6NmyrZlzPm7erXrZHu5ATY4TJiC6xKaKN8NSpkPOYv+LxDYol1GZs8XxF
syfJFHf1RYjmT/VA05qHBWdyL33IyTsDuQYYXUVAad/1KCk+WpfxKxMV5EZW2XTETfMmTWooDQUG
OBzcWnpJBGJ+/G8JqO84g8vY5JBRRqkd84GDlYT3zGiOgqPfSz4GU+a0IPsYPt2Mwe0+lsiK4hiD
rJ1nv0usk1FuCGqUh7RcB99MEmQpzHClwbWqpB6fyFFOF6dE2MKSLJmf9gD2Tvy38TXmEvB30whs
QUYmggUwPq/YkGTKaSdZvXufrLVfC/eORPtqMCXRXUmYxZ85FhNf6nkFtmP3d/2JGLRDdrZn8LpF
a1zpuNhTHKwNNzsCKoEBpaJyqTHeaftx1CgPLGYxfCMCR7fi1a8qvO4Shso7LtJ++pSohCilwTWo
hIDPfZQeQwGHnuACRQ47nT8Qfsnxct5SMvX918xyJ5U9XUu5i3bBdJtbWG0xtyZnnpj0jdRf4vRp
Ku69RNjfKLjdH2TKjY1LGubMGivSUAlKU9s8JH1+QLhdq5EbQsBc5JNh6BvQgz3ivA0vSmTeyrx/
S4F96Cxu+7bKpyfgPYDmifwgwgqtu4uVcbxrAVniPVk/km59r57DR8zEe11fPbtsL2swv0b/2mMs
2zjrRZiS017ziGdxfE69vdtbpJxeLi7ZQuhSdzsVcnaecANaL6NkXlWJYYhvMCSRMyLTsrRTqqmB
WT50LAcyf2chWj43JfucFJavwQgwfW3N5SDMPHN1Gs7Eqw+ZV9B8t7HomU5TdhexwlEl+3LtTpIW
fHyY5uQtRu1TUdHO9nkX2mGK0Oje2V/WWyrS03CtINAe5OtcBvX53GYt2S5nZBQ2YULIuHWJx2aQ
who+zLROPLoEWJgyDBHYfjo13otBOWhkfBmKpm3qqtSnt1rnmWrnGfHgAYHyCr7MyKFE25vH+yo0
B3+Vyr2ZhrWeqJSK3CtO1DtWR9MV5pMWPGQixKamneAZ4TBf9ufNt/wa95rORI/orzuCJUtOEqnm
shNOxotKG04XpybrLtsO75GXA6vHAFHNon7DYE6t1AkEEGV9rFZ6bdheRcZUi0bbRrXerRIB0dWK
+cEWlq90K6QNBUoVBmpICAOnn0gLRsUfNgYYXR3Uf9rPuURTd2gefevk5GVJ1UNhF0vyzUYsLg1A
NvxcVG12U4pAJow9nDp2HCmYpY0drZe+Ab2uPYbDWDze9ekT2sQP5UfSGLY/7Q/JyXP29x5ziRnZ
+Xg60uFwJ4FkWY5Hk6mQHZM9I+9av5VfZrKGs7jR7W63PzFp9HXijI+NfB995jvCH6b7Vh2E+lPm
ykHJ4K5S50iOK3hAuD7DKaX57ROfQIgfQqSdpec79gBp+177Fcc1oG2bliANqU0mx4BRuoEdG8On
22B7D3j6xJlLCcJ/KDVEInefTsvok7QGsV6OXM/KiijnZclGuaAiwIM5+NvYVQwcDUOLoeJDyitk
v1tvmv5aqmf5nwK5TMOQvq4U9UFaYuyO+cax1NgXB8vXGz2IVZVk8niWuyVAHiFmqyPKd2AQGb0l
WPZitlOVPvBt306hCG5k8N2q2d7bWX8DgsPPvTHfrbV47/6YwSIM997CEGfYefV7ohFFpQWmO9vj
1vgZhleFNXI7ptyiGRaadPLOaf2+YfGIkASAlcnplzLUfpzVjI6Tz2A6D9HwUAzpnnUGUZ9v3Viv
OYVXIys/c+W+/lT64qNYzbctq1/Vn40C4Fg5LDCZCj1iPMFMybVWMZyxcDOBhqtDF+DYYlvzhxP9
WIRVXZgyp1FFhzGkc3+4h4NV09Wa7PpZltCucnSRcKlN5APkxrw49oRPMYkBoo5/0YBwe7dqcdpE
EBpl7/+kTia+55xTFXV2y+mzEqarOr0I0JxiLNFK0zlqwqh8PnC4Wkh5REb7GJMn4Iw7QQ/y/IiC
ftVHUF7MvezuS/3qSABqi8EThHpTMnkwA6rHqGmyP0OMEXsGtha7J3v8WmZ37RGS+ccHRZ6vOyrr
TQQvWQnraZK/tTpmxbiU6fRws+v+CFVIXjlyl8gXnSpI8/nwqK6WNxhE4rqPppe4wyn/Q9N5LLmN
bVn0ixABb6YkQBAAvclMaYKQUhK89/j6XqgXPchB1+tSKUng3mP2XtvTuauAEPIfjbypFI+TCKY3
40vFV90wo2MuKDKmp3lgccuosgVDAV696t1ZNl3pb8lxqCM9rjPWunTqxVXmSdPNbXXwweLB1oG5
oOVqq4DhA4KzlsqwDgbk9gZy+xC5vWjcRWMCwFS1M2Lvr7XOOE5VWlQApdQJFXXCMHyMMsLfqXGJ
4AEkiugPdPrwe/gkaq36FT5qJGj0ute+Hi+hqfkaiEzaPgaG6a5DRrH27P04UAdLCxbL9KU/RqnQ
jGOU0KJjRvcGPlpDFtUiWZlB/VZ8s0TDLmDrmHhYk3EZm/WTmMkFW2msulFpHMoHqb5M7szDPLMJ
qFH+CbqT8wmGnOiBriNI7uZTtRqB3gPPrGe7oQWaI8DfI+jhXcv+GS+Oso5+KNybQbF1fOz5Xx2U
5cqOcD1TmH1qZbU3fjbotLAOBMyedjhh9nEGRNUMzHIBzfLu4kcOn0YnvYjcAV8wRn9tvtWKD7fH
PEfsqrlj5Iw2tg7TPQRyFOPAz9TuMpvxpdHnc/PC/4v8uQXQPgfxTDNkAQYleVwx7S4SuUIYGpYg
3DEuYPgd4bdadeX0PwWI/SJlSEUaZD+Bya7ecZN9pKb8wSc5s2cyK81jtNB/rHu8s/Gpx9Gr+bmA
DpJxyGqwAJyS456jMx29Ls7JimnYie4XBYkLERVicowqlGVEJomTfFCLgjdAQmmlAReSoukg7hSl
OFTTCpkO+U6P3lTHfC2arsxwZEhYH3zmP+UgEqiDBc01iuXA8rX/Xzb9qpo3jZerIxFw7n6XC/Pi
eDjXH2pcnod0OAvRWSXoh0QjcMyXzsLjqzAWYutovCv5xKFPasxwaUkzTIhHXrENruhZcNcaC2Vf
yFTaPFfqP1OUOXJ1f2rKHWs9CnQmelQp9TXOifxMmJymyBANivtlRdcBN04ZlqMqU2auCp5atnnh
p4pwoGXeqCOoP/X/xjl/GJBE5K/CY+TP4zGsld07Qy+wCyxJ9qOS+2pFwoZW2nIFWPZ0baeGmQuD
b1raHjEwQ+9U1c/qgfjE0y9oH2X8rNryPptBm3z18abeIOb8K8ScmjSabRWJoyOi2nrkiO6RcyCH
17UkWPyxIVS4AwU+59yMj/JccQRgWpvMdyvlnkmWZOLVSLsn5DzI+Im/NCfRh5HwS/6GUzg3Nclf
LcYpCeTGdjMuFba7zlf4GfAwTm1Fvxz5DWCl+iJY1rFua4/xSdm8skV8RLDRZ1o2UbYupWP8mhBZ
yjShM09yL5C8gxgsr3U7qeDLLoMjVb/ndsUApZHia7M6SQC0sTLSvyUcoiyb7yMVMc5jP+RngJ4P
tCCs/kO0KAZsuiEMaKys2nI7k8uF6Ev02DNK/rV3ttIh/ecS1+AQoGPTsiRo65jhatB3OH3ZUu4Q
dAJqJNSYJCFy6Vmt8GiDh5Tv6lOYU4J0tsz6Yi/SxtehFNDyUVIteEy38FmHiFTiATHeqmIf4AOf
GQCsbGGMhQggD4cMY0/o8+0t/wBScMrm9Nybe+MeVulN8q2zBiSWemVst83y0MZOWP/Eo+KU6C80
6jZOqhurKw5LPqzEQkqIdqzBt06GhJDd2EPjQCTQcz7Sm7UqK9+N/yOcjG2hPpVIwtCM3fVZuepq
eDspbt73b1LPejN5Ckn8Ur937BMdE5m1Aqza5L7na72jIQx5xTzVKC+DEgGxVgM8lt6NDHH4SEqP
SqQ86NZyMtDg9L6xZ/LuxiBkJDbpJga94RB/aMBMpwM6lYKLDAcp7KRlE14i2AihJdEW5Xy6xYl0
31MCoiWRx3fDqpON2iYrW/flLoPDBs0f4BV0zKU5A0fAI49Pvu/Omh/dug4nM1PHmHAYyC/GV473
oKzDM6fFOTLJscny/07VzhDhZXS7NStsJn5W4/RKRG+oQ/8unPk8/zTq2hYhKhHRSTklKIS4IlLJ
3IohexFCKbFqHnYmdD9JWlDH1QVW41orMyHMC5aLLVmaOPSYvY1WoBIMEVHT6hSlMcjfHFze1M9u
BEGmwlnUFZqbvCZ7m1hr8muhjvI7EBvcYjfhjsDnKktUZrV8oHKYQasoYGgEAUhXhgJERZ6g9QQ3
/JagVne6egDSl0LF9Abwqx/t5T2U9V4bH6aiOpD6HA0odigjoU2Qy/JKDjODE7uMpWOFCWEmjStR
M5+pElzBIUCp6bNik+X5xOb1jEojB9u8cp0L8r6zeq6O/og4g0Fcf6ywvaUJdtTDbJmePC/eEYi/
ZyIOFxbiOxDdyqlNUUyf1Y8RShLjkNLFYh8RXnFTX0X13DHvljV/TEDhWrRHf3Kwa0kbhFlFrxX+
TeleNIAd4N5I1+jmGiwi0G/JJsSeAkg+ZAjqik7Bl2V/jV+VnB00JNMCdov4gS2QVo3IK76GirtB
js45EJYCCIvMz5Lmx0P6yoz6UUpbek13NkFADsSOxPfqAj1WTS/1q+v62zIN13L01TNx7+8Zm8By
F05oeQL4v/44AaSA9ME6uc9s7PggqesF7zp4rtLaWYxF9HPjGJhYlWf5FfaV0xY/ujze2QZmpvZ7
6lNXQsEZJb6BysRbrdJVZQRKUXhoSOtGBwA2D6nIKjiiwUzD5o9CDJPrjZ1OBtMjdMoI5lpXzjJ3
FaxDka8HHMAsXm/Yxy6KF/0W0706LiC+UgaQ6gKntWBU0xfQSThif1VZ6AXmo8rP3Yo5n6wMzOeA
4YeVlYnG9KRuXInMsorfVJi+JsLkEAOdF52lmHntEAkJ5CVBN+3Vx/xtpBvBDUSS+JGzkLRYSJIS
fhTVwctmoCP3BflyIjPRZhNWqEIg4hGhPtFlFfQ0LAn7C4I4hNVrP4BqTiLeMthJs8ryfkKNtkMv
KaFmTjHD9PhIoFSdteS97G2FYy+jPQQocCpzE3sdSTUNdsvWFX0eiwJpqlZ1Vz3zm48SDlhkfKX9
cgLDgBElYTAjGi8eigv9Jzd/RE33hcpmlJsLvpUq7jFQ2TElXtHs9fXYfDS8QUV+nnmY5fBzjB9c
aBCnDbO5m+XfEeqB2SLZ7x/TrD+2RBeKXOub875SlQtezEtxYTeWt3cFEMRBxTcyGACrgwUOG9kK
jr5sGY5scBDBPNRLITmDsRvQdHDvMINjOyakbmfAvjnlTe6wg+DuI6Oh638JR/Otmp8QcMCQCn7O
9dhKBJ4nqN9xLwJTVt5zqrvqUe2Ge10lT23scQ5L75T8jMy6izVxJrgYxrn6HIzmc/jEJPzGcESc
qrhOLwC2hGe1NzApqJY8syuOG9sUAFD5j2KFEeaOLAunFpXdlkGZol1jCF2ajIqUb/indiX8LPBl
wsRxtXFFVqruEgFTK+IZ9spehR1NomYxyI7RqlssdPdC70k8rclyx73JI25i18J6L8ak9yKrFaJr
AlmRdMCSKLqFJ8VwC618rVX8Yi90FpdnLUJ6lE6f0r3FeaoU4ekkueoTF+tkeAZyRs1icCnM8/6T
Tx/UK9mmZGRgiw+hS3HmkU5OsTqgNFKR9JjmFXMp4DQhte5pdekX7B3AS3lOtdDRzeHU0vUinJZg
RAiU6GQqfSSi+IECtYWvYfFTRhORou2RUE3Aj6SS+gWJhWa/3pvyJys14hx3a22c2iTGgMhkp/Az
YQ3IoMnN01zzAY3UvwikoUWUIlfZLKDhz25RM9xnxtI0QAmIlQsscCvP7wryHmYvfxDuoO7xNnRK
fNfIdq3T6fhf3Q/OW2RX02HRyJxII8I9xyRjVkhIsx051T0BGGoEDoNyN0rGW7nrIYABRiMAjJFA
qO4NK3la90G3XixY3qib3/WvWmcgn8R7JZl3y+bdWXUURjuyRMbElToTK8BmqkWIhDpWxcAjc4kR
j25PXnOL9n1cHYtGZF5nHarCOojS6kYKrgjCm9TIjaZL21MK7UuFncqaoJ2eTyu3WNP2Z70Tz7mi
gcmwJ1MOOJgluEO1eF6QOhcLqjwLRqc47vsPk1IzuyHgHvNLNoJ4JyCwjmoKto9U0l3L11Sullq7
9VV6tSr3UmjqOaqkc/9Rg4pQkebVolPzlYZ8pZ1XzPJz7JYHm8hERvDYQGYIQepDPs8KVvB/J2/I
yrMVK4CQ5rO0H3rtQzPl99B3r04FOIDOrFnE3dg4o9L7r8RXcxKl1cmv3EnMvWwiHKuM30Msv6Iu
e+GB5EUuHqVSX6bUcTVruFrb/4e/MYAMbtZiJhPmaMz4ExpMtNpvuJA0zFwdHWFr1X6SZR6Yyav/
wSmTOr/tADVsczR+H/aDg80sNPKxATL7pOdFQMK/u5c1mQLsksV8RfwIKmMtbXGTG13tuBNbMHVY
F/eEMLqOtK+m5UtI1M9IFz9CRMwhzkb2yA0TLH5CCWVLTTfJGLHs24PUhRCCKiBYLHGAYk3lDC7j
TeK43W0oxFq0+2S4Z0J5h156S5LuVsryVYEY0Fnl3ngk8/Ak0OFeBxIujgiz2Uq+EqZjjBahGbp0
Bbw1gJ92ocGXRLpSOrQHzbkl1XzoDfzl/2Q2WK1JgTg70v1mrD9UcNIa+g+z3/ckYOSQ2EOJr4nY
Vd7+hhCGcWGXm/rkXRI3WuwT66ri6dyYKzkxUwO+SnHNrm2ZUyk7pGZ+5ClPEK7CQlD3CYGavJTh
hlFFuMUk9ThF31BITClHQSMfGtuEBNrvZjNBtyM5gkingBo+0ijZez81GHnHwHtSPP+yW6LcHxW/
J93c6ovTkmqnZGrOPSKK0ek3mwuZBKq8EaCkn9Z+Svk3MRQxH2ednnenEUeZidZUq22WPardAIQk
8h5/MOb4iijEw0mAGcmAlKUsoEgFEqn6TFTiMz0YgIf5bgiqL0d2L8MMSniKuSsAfC3Uayo52Stn
NTFF4Kt2ws/My9CND6So9/+YkocLbvMdjXfbsjJ2yx0qNY286gY7nMpPRDBnOb3hfiOjNVF3sQ3Y
6Wnla0OOOouaQB01xOBgNtIZ4Q/jvW/+55P4zXmbFtMFC/2uRqrVK9B/MiyQaHjNq3nFUUJ6kk3+
4UaslLXrSf9eugUyOmz3MdmPyB4KzZOBCGdl4u9ocgXmgsalE/VArRuqKelSJe9RHf2FP4fdXoMU
FeU6q5+JHkkuO+YDFEPQga6nGXyEgHo60fhHKCxCEAQC/w0Fj3VUc59LGphLs4wDpcPSXwdKWWDA
Mz2QoR5588dUaY7FiINjt+aSR0AaIBbkjuvgrSN/A6bjYtyeRIRUspFc8jvOed/MSy92mKWSbFZD
G2GpLsSE9dkqFJp26k45J1T8q8niQG6ItdeZsgujE48mF13tIgTVk/m4wwol4XsUXbkqg3Qlg7e8
8fVygoD/THv9IflloEMUKGDUF7vwsD4iIml0wlcNKO3LLbLW/ScxBniRWWCTjGNiMWZIDisWF4aO
mnfLvcU9iBBoQBCkycixmRfBv+6JuwEHjV/8tETfYAtkbwKFqJAXMBd/tKLaV50MTHQHaICHsNt2
eoWM4i868G/KqXk2oR4+5SfYaFv7yRD9T0I8lhx3V+k+7idkorE88gri5RQn1LMzcZzmLf4Q3ltM
e3Lqvj6rufTS2fJU6gHZiL3dANQdSu4Iu0gs4Zl4CYvi/t4e0XCuh4bhfQppeBPt9dZtWBgsIdpx
bxrwpgHlXs1CcaiKo8h2NEIkraNUFGJUxZxf+adsKXaHG2WlHIVjn5ARYRkEN2NZV7bUbBzXSDtZ
zGXbBniGdIoXvNL2hsZ+jOUmMoidSprSRIxADxOSrJZ99U3/tt+JgJWoucVwH3f6fhmAlXV7Hnp/
s9BC+NUK4OQDTdgaoMAKonmXrtozURCO40UWfq9W4SpH+A4rGgpSRQbiO+kjPXCnJEiNRn6M1dXp
Mv6U+JgekntyX2kWm79oEwgbibnjMuSUGru/KHnOART+Ngpq5BzVYviGQgA4VglWunaa6Y5JAyGs
njrgEzoaxa5M2Kw/aAli1U7Gc0EClUY3tBP29W8DvQ7miQVAr/bIkC5+4Chy01ALlAcZauArpOGA
VsJp8PWnOew1PEz5gO7ECt0yAUbGuqRPhYM64UhUmJzmRDSsB/JDiDmHL0zSdcbGyrR8dQefCUYY
TArzD1hRRPUcprGTbTdPOdsF5hp04yQq/8UXpWK3+e//AqyR776ZA1dNAdmNnUtxLPiaM+ylE8Ix
oUOYuYEf1KBrvhQL6ehCVSp7shgz1voARKSfwMPXv7m28sQENFWcmE61BEmI0YgVtjs0BZre8jKu
og3oG8CHb61LUGTViQEn4cyIr6RAJGJtOJZc+rnOdjPe1nxe/cFSndS/qblnpLF1tOQmP4hANaTN
+hIo/9rPv/Mu6nO3Z6vaz9+zmtBSc/qXOWBBluo8xZvZRbyl2Nz5/fZD8evv8qNOufRwspBML1Yj
8/3lv4z1gldCjzWv5PxknkCPwOzSRne0N4TBLnThDBtUMrjCrOqiQG2MIl9giWFyb3UITTXMM323
t/ZUocdx+B9JRYWkwmZFlE7Nl6vu8HdziUKK5f7rYoX6G9UHURDM4FCaJIZh65MrNLOj6rkjVoSv
sAFkWCxC98Giztf+s9GPM4RVDoiVT1QEw84Lbt/kjPnHYblyq+wf1kWJ22MOQz8h+n1CH6Y9LGAI
hpM2z6ljAHfMOK2vuu3VUJ+bn5GhoaiWA+VC9NcsXntrPQ8gGgf+86to3lT8cwrWh4Emltp9isB2
FHAXZBbExyj7SV7NqTPFFybN9Bd6ivEfmvqNU68Ak2lJXBqfdX1LcGeqrGRDHkDxyWkp/WTw8TVt
0SzYq1W0TSIHDOd1AcCCJXBMYpT+jLwOcKrOnRZvYMg7X04m/Sd8hngyWjy8JDysoHiBdC3kJ6Vq
jIvlXwFvWScPRD/nbX6ZGTmaBrzVIjqH35FEOWSq5wRFOeA4zMUVLGmEaE7XlueM+BfG5PQu+dvK
eUHa5ZT/qtXwMU9vUXVOGD8oZyqq0zIBKLbeMgoDmTxLHRi/8i/E8MHtnITjR0X3FT+4wAzoor+s
lioECbSIMEI2g0ID5fOqzIJVWvbW1tBemvEAsn+nVfh55vbWr5JLbitzdzSDuHcoUraMyag8WHeW
X0P/webA7PZUD2gix4Ow7GOB85+wwFxzmxPEz+NIdxpDsFia+VizkjEwX0FBTmiDSQx0E7LsIOdI
eFAlPOrUphx2XDg6OFf1+i1qw0lECjsQb0SQgBNDc2QHka7mJ8O1wlLfVkwqJyIMjRgjOEtleOsx
RkaExyzfaR7ivdtTyylzD3d4n8e07P2+4EackM3gZFbYkdWLPdWGnXUQMxWkJL5BrzCKbtbEJynN
z6pQXDC9QkLtbIZBKlLo7hFDs8YngNgJfAUjVfkmSPd0ibw5Lg+9Hmhx57HCQMXwwV/IE63MEyZu
JOtdyxHyR2fapC2WDLRiOq5QZFSZrwd/ORURoJTWJTjL1T6SNiaukISMCBdrfEZhca67HFFLetaJ
3ImdrauGQXuS1faUamYQ/Sh1UnJwXOok/ekzpBcn+xGJYLFgN78YkQnKZcXX0jM5XU7UFMFgZn7U
1U6Osrq9C2p31JfYmxsyJZTS389VeMjMgo0vK9MxP3TCPqUrp+cYspualo48sv5osXQTvlL3r2gc
X5lYvCTJeDYAo3qdjJ7yuPKgtmEG1mjCjbdcIPxMtY4YrD8kEikAm7vcMdirKYiJ5fTdnuUgFsj2
mjFnXJ/JeFnwyxcNF9CC4121YWi6rRyUmX6Kxpu4aE8Fo4EGfGoyHuJcPMIRJimotSwtSJ+/a546
S4eKgEZGS3OjHA2CGbuWIVzL0hwW9jq8OrjKpBUq2CH6tgnKr5KtaW7+iilTwoGujIGbjpStKP4t
ELwUCAON1R+MqxG3t8XM7gTRaXNzHsX5nA0rOr31rH1hqivG8CSyD7W+QoHzYVlJu7RQOiP/ybPx
pHYgcUp+4SkLENP4BqvGUnQlEkhk12IxGSGmQuQFkpWkJYMkPh+Uk4LWBjjfjE1w8ot/JRoBNvt1
3+wCVJEIAyPoMeft+pLPWjNcci/6Na0lG09eMjLqR7mzl3CfkkEUoJJhnApq71AzORCq3b34rJUN
oP97FDGaU49ln5MFtR+LAdaMLL5OVLMlp2fFCgkLgMoX3RCfqhRVoFsA8fa8wgV5Xcs1JiiStSlL
zcrGnIQzIrpM6nKqa3gDI54v+DCFLULihcIgjyw2Yx0dKmyADPaNbmBOyL3C6rz2HU7VkQa/FmT6
3f+N6ZWp+29MbxGmV/cQCMqjig1ImD4MfXp3SfIyreXRMOvFAuAwvjSxWTcQqVEHg8c9FMEHYfS+
OnbeqItMvoNVeVTgB0ym8GuSga0W+EDZTrZemBPi2dMaCAFGtJ1MzkI0KqeEjfk4cC9LgHsEJDVE
4bBK1BFfqNW/fM3ZCkXADxUvy7CZ8JoTZ4iKckcf9LTM9KHuo+LcQfHVUoh91aNLoePowo2Ei9uK
6HaDOg3dzqTMHiizV96aLSoYiMxUoEsk3CDvNOS6V9TNlGIH+qdDrT7SIb8KcA7AdIvGYazYNu1Y
/2Fj0kPN4fqv0Lgwpbdn9nvhuARSZEucjDN7LPRvc2aeiRQytNmmbMdSgsTLeodZ9Kl8W9e2Q44Y
pc/0lVwKk2D5mtw12/huetNfcIUb1rFXCS5IV1+JIV1MSCtalyR1t2ClI6Dmq1X8RuS8KAvLEzw0
GsWBOKqIaAYPTrAchqe6G4KNkQOcklMce0+HI8DwFFK6YQ4IRJeoLn524CcRgSddFLsdmLfwpymE
F3ObqJY/Sq07MGrkstYht+25T67wqK9JzapDrIDRHaUVYsQhpBosdodupRA1LgyNq5x1ORNFkpRQ
0sso6ReLUnv04hFj8/ZXNA9F+jRxsvGy6VN1NnvlIkTlTSNBHjLs/JH8yaSeOAyQ1K0Km2s4tpcE
34WF6ECsiv088oUUCML2F3lJ/DJLvTduZQNkd6MyR44coWWPh08bDJY4kYxQnpZRODEKgyPoi/n4
aASBnPv1KTISjSJnbNCdTRjYppuaN7eMR3gDZ0BdktQVqypAApPkc/GJGKD7IXryi3WnjWTP/lax
ASsuEKFjRluXSiJCg8IX4thtsaVz+4vJHHAXcblvFXEuOPmvWKhg5QLE36mqA/q6+dYHaTf/QyuV
LkwlJacoo/2Cy1hNyhvBWrlWvxqleGvxXiLoapYtDCkEqUwm867En9iBx1rkZwiWkKBix5Kaffz4
AdUhtLKTHGYnTRCCcQX19chM6jbh2xIJv2ZNENRJFEiQc4uSwXv3o6Ft7Ugu3V5sacBfiLt3Qtja
4l6iOwpFIIkWxKmGMGW4q0x6KZX559gnmnUI2k8kAC6CNNQ70OQNVBWJdlCobq/SIzpny9cmcmka
fxzIC8LMHo9bRoQtUk0mRcSqdk9SyGmnnXPzGZHfDNDSoE2SiZgZW/2gCkSc6PXBMHW7AfKuyg4T
KCGOghXAo1Jjl7Jiv4qcAsz9iv1lHN4ncBkVE2GmgsuM8xE8fvmvZJeSMVwqDOZmIJakncl/fksD
aWyEiPA5MI4RMiTfWH9gweH3PyBHPfDqOVu5P+5uYfj9/c2iOMfbjwiNBrk2A2WG1L77Rtg+8VGF
zE0N6l0W8jJjivSDtTXx2yXL97LXiaQ+9Ng5RaE6rmjRJWYWOplmbYUZvX9I0F3rEQGe+idCEJzk
x14rjyYlOTz5Yzzbsa5d1Qw9AQt8VvjEYIYp+YzdFz6GVfGh0gRxJAfr0LB7DSYbsC2KMZQ75HSI
KcPNsTnKAMVjDCqF2O/RHPNl0iHQLZh979UqQWSQ25EmkLbkUeswr+YfR6M32bhs24BoAFXgfmol
D8desEEHQhURK4QF1BWtGtrUQaTXTRR8dkar2k0k2BgUbdVZIyAG8zDuJZS6EAFhy/DRX0SDDa1m
Oe53mna7b2IJIhVrJFNcuqmpcXQKUeDNGJmIidiv7RZKnNGMeUTz7NNccia0BIn8Yabp/lPFLo37
cCUJ5Nqh8AQfh7QbZ+dp3BJUmBXWzKlN+WTWqD55N43x3BTSuWNq3+jq2ahXDFSgnWUMShjo1oiw
j+pPQ1SoUACW2azO/S3P5ttk61H4sWRvPRGvRTK926J5lYb+EJvyHiYKty3jNGAE609NgA1VYRfu
26ORR55B1Wj22KMhyqya4Xcy/XmzX1HDM6LDNQ9ERSv9+kinp2YBSKBssWsOnwTtsILFkzROkfje
DPlTBqIVPVoD8WBisUhCIU+FvnPgM7sljXFtwZoXwCCaE366fZvnpC1E98EmSkxZ0VpyqpCxBlxK
5t3e5kECxrJZfykW6p1V2PfwU5se0Zuin5Q8QvT/zJdr86Wy5BqATAlscNG2y1JzYS59Ne76LsF2
3Fjzs2jS1zRPL63lrxYutOrkOAeFAdASEjzH5LzNZfkihBZPH2OrBC2p7FdGYfMWpccV5/zCpPYE
uJVZIp1rCCwEvLKjUV62oeVwCcMkElPq1zraZsWkE20G5QaDMr8gu2AjARWlCOyGk2PMir+XW2QH
jmy9cXrZ9aAcTOhL9GB6jVWFHkwC32USIlH1zNrqYzIzckFwqIKjYacLsW7qgpEY6XWW4ZDCIC2R
EJA2yECysn5Z5BWi/TvPIyeDy3Su+ijr4VPy8c5QcmbGUQICWJKhAK+g4TE/GNQMIzcHS+uukP/D
0ayEd0Mo2ik93rEO/gh29/KXxIMXVe1t7fObaAG/OBTav5kJQ4QPBp57LNPzSesLiuZzlfJ7eOLL
PsSUoreMgFdCNEnyRrtLPgxwD7cuSOx6dcLPE/olGMYyTmXF5a3hSSR1ZR+DrZN1ywe6GZgrKgtn
LjSy78hin2SaMl+PzHP6Lze6G2j7NETFxC4Bajjlz05xP3UU2Th3IYrq8wG/OkJtXkj7/5Gsxpnj
FiyDFtdeSwkys9T9xIos4/5HHAUHAwOnF/FqMlvm969LzJkh/Vzp9hlogwPWkDdOrHfeKS+VpVrc
L4+adOMGNkp3Vrrl2qWm26lo8O3dhExkgWgPuGYHh/WsuLWz/dIK6GQT4TupFw1OQ78urXtbyo+l
ICKESg1bz3Nl1TOeJiDwkdY6CkncQ8ufFHNTzmLQVnUgp9o+qYkNknfluJmcGVtilFZGJEgRgam6
HZFSlEe9rayvWkVUVQi8CrUjKzMbfa5iULvhZeKDW1gCznnvrxXNHEtXWnJ5yryGzEhQslb0XHlE
5XWwtW589aP2nM2tUbxSbZc8ZHDO2PGhct31zdMCPsa0WBE2ybOwQxq5VyeWtQDmFrTnRAbhf6D1
jNx2koiIQXW/g6ZMnKOARDcfP4wYqmvmi/FHYzbc1IcSFt4OES2ZieaMpqCAjLKZKT60i9HNTooa
pdiM2XLijyZkjQnDn9Z68rOkLRQbu+FyVxgMSRWamwhnhuhrSxJMh/wj4l1tWaQniKMSnKWS/AqH
wcbyCim9jdeDUdpxbdoN4y4zEh2UsrCxWQgoIzuSr/jjU1YF6mXkyWT0EFYGgVq5bFvpCWQhE6Bd
pXC8Y+zhCaIixOA6vKY6eXfG+I5uJ00xQUpjzyDscxDE10m0rBfqPwWV5loJlyySL/OcX5pXIpCO
mv6KpIvJopoz/1LF+SkdtYAv9sTh6g+D7C1aAxQTaye17GIyp5dYC4FktFqYOInTAJ+kE6dPgl3I
4hDInUW/k+b+drfrVvsCtscZgR83fH6SxgHOkspnSB/mlcWXRnJBg1UGTLXGkqjULKD3DFlKfV/1
m9U/YRHDBn39HXeql6agK9ANS5Z0VIvsyPxRjkBxB6Bc4ClqmBwz+P+5OdhKSz3G0o67F4CHYwEU
pJSREvlRtzl/J+TkT24AgM8BNlOATSsSjeJMsNV52oAGmosZHEup4M7bgTskjDfj45Cdcgm/zoRw
25HrH1O1fS3JxyBpL4y/YBBlzpq/nOjXNU8uZieduKSPbJsI7FKcpcFXQpgDSM5E0vHZ565ZSkzB
5CNImHtZk55nAJSXuWGIMYDRPjLeyhhvzZri8vbgz+JSWBT5uHxlnjxqcP2Ka1oOV76Glq4McLGh
W8cFcXaaGCidCc6mDvVVshmlKDmXJtyOLDqJdvfqmzrIayKhCOkocAFOSQZNT8ZIhMpUhNWPSuXv
7IopEp18RvVHJGvhVOuIOe5QAKgYKT+ICB9HG0pLjyc3chRJOZDSHCEigYGcBvOFudmusnX+7KVP
jw3hH8/JkEDk4Glr+2BS3/r6ZZlYMDqWscox3HR0jmcu+XVZ2ksX/VGw8lkOTEbq/5IngGKcLCFs
l2tEbOVwlhNXJUctcr8xSx4YvKJ3PE5C47OylADpsKk2GffqPAZwixyAphkxegplNM0hbS5v7aZh
CXm5EHygAOAlu/KEOk7mRbDTmeF4aCo9K689lsK7siJDClUXUiZWC2ZQXuSDSZwyE5b22XEXGZ34
FLPuEe1bQffGBS11Pu9girOm0l3SbOntsDOibq68FbBUa8J4W08xTgWs62R9K1N0iqQ4YI9g5Reo
ec5kmOc5HC/sY3JqiAp/JVlpA4hJTiLt5yIJe1YhAqGUwP1nomCsbb84aCStzEQr/Zk1HDy5huwo
JZMLS/EuBrJwkdjh9wmfPXmz/F1PVa3x4gddKTjxwC59BK1enExdCVCz6vV4n4b2pjfxNdFOywz4
tWlOVWn42ioFvP1nXPOUhQ0WPoOxuAC4xvTrAjZMqQWDreeio7Czhr7WIlHFICrXxdHSxuOKPoBJ
b7Z1G5Fx0KgbGnCwiLp34vzcQgRz3kphkkk99xl25H1+EdL+LifpnY3wjReYpjtUtGMSb3MBJGG8
0GH7KzVCR/isDyF5CeJbYlSrFNKpKMdzORYX9F2Gv+a6n4j1FYs0aYP6tdonqvUAPvNoQxiNlXnX
DBy0qq2BtreapzHMuAXCY6cDVLhMM/Q07D3MLoIKInF97DsUsCYBRn+zODyUHdFeNZvXKfg/ms5j
x3Gr3aJPRIA5TCmKFCVSqYKqa0K0q93MOfPp76Lx30HZMGC4yxJ5zhf2XtsEzsqlJpP8naafyUZP
YhxJcD9qG1ly1gW/nGNSIItE3Qy7FsqYLwmMnCovrtXfHFWYRIiYFQp4giRmFtFbxVk/5Mp7hW7M
lAhtpQSlN8eflAooJLgYt2UOU89nJbhkh4bccTVnrBWkEaJUksW569HMMmd461nQ1QvCDxi06GSZ
OurOQnuy67+Bm6YSolhDP716p/qreHd53+T2weslCLVfNT+WElMvv2JzJeJ+fhRy80xIXYpuxe9g
pqK0UAgICA87hIfrF/MOMkuiBiODbCMw80qSFzGtBK0S2wLC6s4nyGGH2S1Nf1mL5YI/krBk7Rht
3JTgRTp4VzG8K01WYF0tGei15rDrq7uiesO3/DaX4lNDhD5o79Jf3N0jb/07a4UZbRYoSJkU8Wih
MWSPlYPp5DcUpnCtqrAXJBhlkmORHFb3y4XYMQqh/CxN2AL8GcRICmIknaVDX713zeA51K29Swnj
xhE0p3XzskagM2YHb94Jaj1iYu0O/cYsHU+JOQvuRuYRuw1vAdCirvWpzQ8jVqfGywWMfU6MySEu
oWh1rN9YwQmNfhr4MWSR1Grrl6q1L7OEnnJCi3Wl+SH++mNOMjfqEowwm5/hVMFSoX6TRuPnw3ya
V4sJCWN7oHMUcgDBVvi78huOJBQzMTTjN5RC8IOKOtilOZt8TTQQy1y1KnMKWY6xrjAPMY4ok45I
lY/CQHIf04dR3ghTh53OfqdgsaDpd7MWHgK6iDxa4JfIIzBDHLXDRSIGtNDxCVk+LDKF/nQrbPMn
G83zhLs0VcFfSnd9qO5iO9+KCGHKCYlVAm2aK7fC/qcwI0Gl8SvvFFI7Ba9kCyIqSWC2C+DU5CI6
Yo+WCdOylB6Ha/PspcUDketh91r5T20aRkfptMx0Wojr5ukkmrgLszkopyFkidqei/wlfgkTQbWJ
zG+sXTp2aOaPqnACynCJw0X1jflznaNDREE+9iTpfs+D9gSAMczbxY+IUE3POY7WGYCMjp01Mj/l
/B9NGU5P8m2mB872A0SgcyyU56jHnC+szuRvTqvXHjoDJkdmS2nFAJQwN559B9BrVbqZycGepFh7
mQ2SHwCAY0sW8ldNb1RgRbHHlZSTMoEwn3jFS9GvUby0H+mxRFit4KVhwBmRd8rM5rlCNiuSz8Qy
P1ddfs1R6wj8nwHmVq9aTByImvouVxqDbVc0RASRzW2UcDLL8dV0yjBLtNee/SmNb/G/Qw1ysM8u
qXZfiNXeqN1zOMxLgO7yYvV2VNaofWCtXKqTVrGKLA4R6gIJIZX2TXHrd9Q92bocauZvsKyLyBlp
f7uXbqbMvQyk0MxjmWCl3kyCD/uN44aIUg+yZUNIEJ8sPNg5r51oQvYQXQsRAcV7Ms7YOP5V0IRv
KsYopIIsAyVX52L9SSe8pUjcivxkBgiW4/oCIKtmzjOhPPlZnlMNceLPfLd+4wTw9OhH726N5ajv
25NFIyf0Xfgt/tmrDLkjk+VH/oNn39vZoiXbGeuPGGUX0BvXkrEhqgG0OfueWbw1FKIVNhLAKrRv
+lseAHDu722iPFTJMQiorsjuqjle1VjAbT4zA1HfhoiHmIR6JgUmLWjK9KHvfIHJm7L5E4zK4YhY
QbiMzcqiGCbToyBlQ6aK3aYEG0DxFOfkmKjkVIxXxp93dCmOuI+IdKjkPTCqZfbFEWTImSzV66Kz
qtbdkuqlGZlumOJ5Rnelx2hv5A6+Nl+gaCeN5kzGEuCfDfV2u/IU3up6RatAkYNZS+McwwmFMGZN
1lPG9j4p5FMdlpF8XPJ3TGFeP/UfklR8CE9fN4U7+qu7QBiTZc/pl7jSWDM5TitIjDU+/hl0vsas
lbS1ocMUv1JM4P6PE1eJNrtZE1teBpc/xy0KzKbbj6Vxr15ibXm3QDxt/cGPcV2AWsmpkDP2FWXt
iMJfwVBPVkNWsDacYqU55d5ij3pyWwmCUcew6qubYjkDA0wnDWW9o07nXvsnykQnrz80RfJENUWn
O7nzPT2QXcZ3JB+NPdaa07F3mxhFBWekpJj3CuHeMnTgpxBu1/xJuhE0JUkbi3reXvl3XW5kNOvQ
k82rSXcsLdiIGZUrniiyo56RkOCHINTWFhM6UUKTLYGZGReD0T2K1gO6TxmyntEIrgowEANkkCPe
S57NiOtQYUDe6SUfjkaYLqGqWL9UVCLGUgD634LKtEIQgXo5nl90uc0DJ8YEaiQv/RRjoklbp9+O
q5jf+pkvv2SmuNkdzmZ4i/aGt6GKZDJdIaAJMiwLDK3lfd56qLjoe3BwibftQf3agcXpaO3jyo9N
AdosGR7oDiW/kns/o7YixfDUXYRj3av2aqGel+CVMnjJh49yUWj565NgGSfNmnwwi7jJjUPhJF3u
DwaCQd6UJmP/mFLKp3iUxfa8bO3ZEocz5E5sgJPxGovhhdaYO3jgT5E+CpOii5wRsiKfm5Q8yqIL
QbgRikdh9PPUEKnEZXaFFHg3GcWM5XLg5YBttxpvaegP0pFKz7bdJG2wvPGZMLvj+NIzjfOIqSFO
oCUmCKJAy0oKJj3VfNckJpJbTn09hHOLVfzrPgC2mv9rnl/UY+Q5LcxzUtJ4Lf5V9FeSGDsbam8c
2xzKsjfGT3W9j9FyLPhI9kxiQvTqRQtzT+DGSXcDdKZ4UdN63WlnL+fHDs8uCiw2dMdZy47rn6JS
jo1RukKluBWzJLSsZF0fch5ergKFAo8DXoy5MrB/gCEEFEO8vcqIVlCptdlBs2cSJD5oVNP2vIhn
qrrkf5DcDIoWA0K3rVciM9W3keidjZPCFC5JcW5786To7EYtXOIRhD0eXzji5wlLUlSB3gYEZYKi
hDoAqcDG+wK0AKmwNe6Ku8PaEQ6CLkwvSZjL2pvKumuf0CBcdDdiGom3AMLE4Fib0XU/0qAVDZzo
2yGOnxZhQQzUSDE6EsIAQndDIfKiL8nKvxvq05/sU3pQrPHwUS6tF3nsgqmmdM5QOk/ZtR9Hlngg
n8l1VElVBw7ZFJRZhO4NK00x1rZmDKbVdBCosaZkpTLj1sTqjYrc3QzE31PsjuzRMrrlCGO/UTsq
noTquDfhG+isvQPvsbGBYzjnC6sR4O1dVMBdVQNqMEsg8u64Mn23qJHzYL0QEArYXRzsJhyW2k9d
eXJRsNGgkM2WN84qEXa9OCyd4PrMLquemvVvzvpXYo6oVsu5ghGKFbRnxKvhS7bCoNlWT4ExAzg/
4mtPLP2kwcrajTG8tkrPJGbVTpZCanL+LcXGaQyUc0RIKtWdKPG9jPM1SuNrsW2h2lJAkRA6SuJl
gPWDZ6CkiwR2eaVRC4xUD83EuCl5d8jhVpxTzG2+kensgDnbmSJSIs+MQCzbY0Oqj6TMFw5acMVK
g4FYOVGyC1jnRNch/+lVSiED1w0aWsU6l+roDQSH2ssDM7tNHNpkk8/cnnhhzPbES77WTP9CzBTW
6NzTwJL+Y5Mep/TFiJm5LBr5BjwpdGaJM9Fi9DeC5o2U54ROBM8pTkilwEZWK27sM1C257YNdRIR
wVlJn8yT8Sma04vsRHZ2xUxeZ2Yd6GAPQ+kZ8HyYmhphR6zigPZWwJ/Afgxaw6inDx1X7mqy9tHI
Fa0DQNUk5xK+E6djmFyZwke/IxVPf4NH31WNxptyXHNm48V7iknBDp4Jn6VhZ2/F455MDBUlwjqj
4EiRxniPTjiONZWJzssjC45M6CISdLK65e+2QlSFe3JCMDSW2qm0Vn9ryJRcMQASXnUC7rn8bXHD
x7TUlqhfja25MdC4taZ8k1T1VuryzfInFGkqiQRCCitHUm/LVtzqbLkiy0TOqgbwQy6t8WuXB+Go
nLvJkSnFctSL4neHljEvSLyLZdaIblPk90Fy51ZH/WnX21PJbJwrckWzhbkvYieI+kQMOsrFY/W3
yd8A3v5M4Byx8RhTfJZ4PBAUyDfCP5UHKn4zd9k9IWT3Xsb3PtqvdsFP9Uc20G8sYYxPjvJsYtvT
t2sQwEZiiLLSrfYcAcvfUmx9gSWjlPU+/y5UosofhRzp55eyMTUn9Fd0djRjp0ExSijmanBp2GZU
xuRdyhoWJspUv5luG2WuViqoNQpXI7ABOZYOsDeGsphM8kHFfUH24Y6SUgB2gCfW5+qJJ/nRCfnJ
YI3zqd/Gr4KDSvgWvkesojvysJCEj21lJqfcUD7e62y6d9ly38rhngzaZUpCHYGaSnOFOO22OpLA
EAIffMaS2eiHk9JZXiz2XgOGbyw/TK11dyWV5S9k3ZN7NtNpm6kPTajHyS4HUZaEiJ1FbLYSaJjt
UhDMtxXYc6zWSfvvWtsvVhQ/Ceg5SOMjGpvk4qN7WfiG275HvxeflkJg7W8dWTSYf2qlCjUtC352
uz8SQZlOdSGivD5p9TFyfyRG6eSAN5ZyYu4btUs4uozYhPm06A58XE4TeNZ2cUFmOMGdzYlD0Lj9
FJbSV4au0w9gfivKvB+aBgm+uAKN2/i4ywYDGsPa8zBLCeiBkdtxLvvMEk24BByMklSdst8KwGL9
ZizaMXj1uzeUoHpjoNbAAUwYACQWWhJEbHb2ibkFxA3hleLB1p2ySFxS6PGREIuOms5m1XedjeK8
DMsxx54d68AXJxP1mBDG0ACL4RJN+bU0SFWsrLCd1vBJsPO4RB9aF/kTRQAY8sn8hR0tPve9RIeC
R0GIHFJ72BPzlKZwlq1LqxmXdlJZXs4XmXTvFrnMknLVhBLpGOUh91ZNIREG835641E3Zs57aTj9
uOWYPxGQ0sxO9PMSktTixjkfbqmFdXg6aGpBCyeEJh/YwmQIGkADqnMmMWQPYAEy6qRA0sqmIVih
ek+ugA66ETWIrf7QwfkllRUDd/QCCptO5l+nkVCc8R+LcG0B73hRWd4QY2QAhZzUnbdnyBsx+RXm
6o4DpFX1kcz1Qeu2o/ZbLjCBN6sPjBLnjXKJjPoQm4stbzLiCd4yamGFaOBa/iNZZEvuuro3WmWl
dOwj2m53Ob+0Wffz6JzTjqVYfLgzg2j/LusrDijGic3bqIvvSrx+sNj8bANFE7+szfhcaEMx26tH
waDkG04M32hNz/NXiwdaOCxg7pFa8kmXqnEX9fmGev9UIdHGJYMqgf3airfbumRxATqNBCvkJRNU
tt65C+0/XCNEMUasBGtrutW6fJ9meioSrsClcbVj3LBGf3VXnOwcyr5MjsFITtsEgc4YkjubEL66
7D4rxo1Ok4ys2K4QqDKCNLPTgCuwFxevXcBqHnVXG/e/ErGTFt4Svelz81a/g9MUtu/Wn7YDe4ZB
gwIigSo6SKV21yLtRid03co5nK4kj3bqecnY/pWTZ/xWiPJdrfJDXrR3baS3bWYv7Ys3dnIqXM24
4QNxdmH0uWAwsjYEsR3WKLsCvwiG8l6kKGFj7Vo60UtCNJWzgZRpByeTBpKsHIlWUB2FQ1JcjUh2
wYgIB8mwnk2Tu0PjlrWO/DJFXVUFDaSKQioPmIut7TIsRMqCzaWpbWhqp2m4ZWJ8j8v1rqyY+0mI
IRTnyCb6oppKqKEJSUpEdVl5foONVM6PvNcf/Rg9us580J1l08xE9aNC6VoztaIkq0o4C+knj3YO
tde0kG7uMRgsBufsudSl10uWqx0kTQnkveHDAapFwTQ3lzbC+6nn1w7ESL9tXlmnD7yhsGmW4mfM
AK/00bWfu1trybesCUSRKHZZ5yVUuYFj4rgRU43qJRvxXkS2wfZiKOTLKFYXJGRnarh1ZOsHPcpo
/d2aSm0r9DyGg78aXoYeH74pSe6Au6mb7fnexw56hzviPZTVk0wYB7Ef6LnM+DIdpEeiI7z0xNuM
ubbQwijX3ARF8LYy/FMgQ8dusxv/O9QHvOAz7LJAQ7XRgxlo6SNH6nvpOxlSgoLjfA3oAEH3G6Fx
MDiR0z0DjdhRFX35+msT5XMLyg5CBhSWjL2sctT5rSJiVS1ZtCkTzXrwl7U5dx3/GwmG0NfykJl1
a8y6s79p0Ts1nQD1HfItihQVJ4A8mSBr7VcpZicpJQuEMx6JZc6SomZgJG0YJHxrJWAA2ZQlhGUJ
GWvD6E6iIn0pUZt31rykKd+wO7BiPIwZrwGe8kwnJYEgNutfiwFCF+eeRo+rQoyL8tRTvofhN5G3
J2JKLlb7TyLv3vH0UFHCSOjHChNZ0D3+j0qpOljwz6t5q4gyUN/oV9bs1H+hbuO7EjB2jfCo4c6h
gSONrcquy6DdRteWqns3J1dTVw/11z2nzW0aWhbZMeMPjWU3JfVZB2L00CBDNjXP4i2fFPxR55J1
twntkjToai7tXmq8+1HXmcBRE3vJZ9wNfpQIvuKRLwRoPq4rz8O/gFqu3LksCJiKLgrmFXZMR8Eg
tmHEj1pU8FqkanmgSVyROuO7zn6rURXE5Fg24B863GysjVUgA0dvYRHUkwx9ZJAGMkRwe7VBbPOS
Csw3Dhv36peF6lG3Z/54OC6PpGedAcWg+BvNfCPLNeEZRrvwRn3cYhPRkzUQEALHcXkAAqjhC+AT
g/uBLonxw/kOLdGTqNkHDP8ii2XrA+yczVQ4mBbccgKCB8eApJ+xf6OMHJYIJnvrGVA6LQqFMphn
Ona+3gkFUC2Xzt4ECIV5JuM25lpJR+ZsXwkCkhJNEdYW6azGv3X8ozDaMjbT6ruF54co+xxUrABl
WtUuWKMWcbuSb3eHcYhuG/kLdE5iD1X64X7EX4AZKNqDsDudD23Q64cxFc/dwtHJoiNlIryKBG2T
/DR/4KC/I8B9azEt7GRn9ACzdqll0ohTvji8utZiK4Jk3/UgtyLs1ukBQBEGxP1QYL99nFmztqxZ
UQp4uDyOxqH/4ekzZgaD+K8XPjEFIB195h5fzbscaghyaoZROpMOTMH7dSj/QlI+scQYWz4/dnxT
5YroF2H0rBCwN3L+uoMZVZdWeovwzLc4GTd6ORFQj3yDP0e+uEVGUPG35+NotcxeUAqS4jHL/9rQ
rJQL9g0UxDWxrz1VaYp3NRePqfZTfJKJFuQU+UgO4RXl8ytDjsX6MKs/00YFgoGsW3Lq3E1R8bXs
u/BzphhPk5q21xdQWjOEDzsIIhLWFqOLnD0+xeQzaMYPtEZ+gumrJkUd4IytqyUBatp1OesLcsPh
XymrDuxZtGq4ruRnF81rUnfoJRzh8ncjolEWKJbUuxI3rAIOStwd17p0RRkMUYpHaQFb2SE2JJ/5
O6ULnugBS5PYphjV7+9hsU7LwsRdmc6Fxawliy7ksUJ5SwnHCFTg2ciejuZYIOMkDy8L28GB0y4x
djGNT0b2odqNl0XS8Ka+ZRGe0/UetUTBRGKITOcqjgayjl37RAxAlt0jrtjqFinDReO5k5Xumevx
G7LMCSSXAZKr+7QWsOxAsjqMlAS30M4KaKDJHib60BJDVY1vZtTeCQFLp5dV3jveNe6cOP1WsIAb
k+UjBzkvaLY2jfTfERttk+JsQzGhbQuBO+QSERUtDSg1TcrpRGQeLZ4ypt9dcweztbLeHI4CjJYI
I27C7hkjLtu6BJSTbOfBjPB9W2zWWwX/zUYSvDxhzbt+azrhm1D28yLUVDdFRFeb66Pd7jUtY9qG
GRMEuSQlBtMec6RKJbmPJ7Hrr6SzxNKnhQTix/r4aRlFCC1eYcCgPyrFFKGeJlACBVmZhawMKbL9
37YcnHKBAYXuDGu44ZrmShUL45j7p6ESs7AOtQFqJqz75ASjkRWQ3Y4Tmllk1RDy5xavGMu7+btL
X3u2aAtQgyuaC3FYRUeRcXChjDStli2u+FCz76FM7MqoKdAhChs8Kbz0byg0OoCUpmG9T1yWjBnS
oSfDsuPDqb00ypFQZ57V/unG4tAITECZvsheBCCyjbWwjcyAAfRFkBEHEAjXoH3+kHXDz4o/WB3s
qcyPNXoNxKM1dmCrnZxOvm2zyMIDXVfNNBB3xOE/tZb4y0Con+bGEdcwKkXi0l8YoxzMpkyJhH+T
fuBq5gO44ZKeEvUwcbTDNkg20cc5cZbk4pJ9vjYmOODCjzNhIzhn8/OBPypdycogFx2Lq4xtlTH+
caI0Ho2LqMaw0WA/YL6GA5OzwYQ926g63DZGsNw6PISSObjB/FOlGTv7tuzO/KLWXkIczeo2OkUi
vm0iqyfxHqHeyrvugwH1RybnHw1tSzFg5RbetqMsLqzgmABTnC8E6nQAD3ajl0ywXgcFa4aCJZH+
K204xIzckYo/uvXd4SdIEedtUBXJQDqW7prCMTLp4MQS+hIORuLe4hb51bjcpUG8SosYTCZ9pSNO
1jnW/U6LcXrK3g8UzaOC6LL+2osouLcq3rmWMXwUZ34FVp6guJaiTclDpRbCVpCvqdTc4kKxIyZ4
1pTe+5xlhTg6GXL00iLuQD8PpnzmNztbsd3C2UKz4SeC4rKUJav2NCOuGKz0tE6i1yRgQJ0CR7sZ
SISHkrGt647AVGAZPhYmtp3Ot3dTQoNfMg4w5qat3VSPXGbRDTywydxGrs71LAHLj85qX18ywlv5
LbXxkkMgsDdWQkw5exBouyeWfAQiF6MJAQ23D5gvQ048k46NfctAyte2dTBLu4NcxljipqtN71DE
lyq6GAih125i7ZBeuqS9+L6V/io3cJJkXS0pqa4RrTAdfK0S6JANl8SkjUiKC1p5YX6umfrQ+Jpj
fuN/2DJM7WLb00Wd3hMrCtPZAitZIa5YbxQAGwRpG5V06pbQmI2BNNsTtSYeHjiXuLZfSxqzwmO2
RemUgiI6aqFRbGGdfe961d6Zq97byyPcu0lzzzWUWPyjpExvdJ/vUDSB7WjHJI8/kNcwKZq76k6f
euPFtEW8jMpm8BFmTCLaMLVYxQeLhMaNkbvQRXamhJuuOiPDlqRTHanKj+uW2DEWO56iuX6XII2r
tiQRmiV8T/+rleoJBxy1Ej6Yk672LuuTJVdPYyGcRNAytAJOwWZBVOltgUd0xwU4xSL6YyueR4zg
wvA71sdgxHSM5HfFvLXQDCftFtIz9wikjzw37+jIPyRwJoXyiBmFsS6t/deqCDQoBI9zhDfqs/Rf
1iZ8sMhA34HHTyAWpmw4Y/H45e3Nks279GiRMgXQM+OPqc5t7nhHCfUGMagmXcpNChYZst+5iHc/
pQXMWYwoKMlNls4RNiWR1BiUUee5ujEh6Wvxguo6qGIKL5TDowNgWd6WcBbKh550uA2bB12SIN0K
8Xs0sDWYyrVZC0ZwPTH2Ih5pkZ5UBfMSGt+oPeyWzqhIc8eK5He66E8l3l56s37pCiwtvBVrut3n
DK8U4xGqg06XzlprUphNSPgSdGNOXoJM0FlWiclFfZ+4leOr8lxiu6hYgieJ/8PmjxoEMKtCgMxF
H3GeXoU+tpHgHlph8LN1OGWiV6HJjOCZU+TVsnXGacCTmenRzqbtKJKH/E1F+2C0kp8aJiv3KGD9
TLULSwCzOMxzOLyEtYuoAWqe9CAhGGHWmRMqGHk0enVwziM5jep4nISZBe4/EXaKCXJetJtldsMy
86ndWNkzKvnHMq/79bqzvFKU+TL0ZnnQuOcGkk+nKH2b9OktmemnUIM22ADIzjMg80+fIzQjPae1
HiCDaYFIYCFz033SszVO/q6BNwcnDke7ecm99mkNxsdspIzOp4BI0nCRzhBQprpxc38aU1fhMtdK
0132DLIOjTxFkcAPypJ4fSvT9a2IvxrykJCbagk2a714bvXwmKaGCQviT5Z8drEQpyXrgCANQwn2
ukOhkckJCk8Zc0t7pWthHUVYLTB7lm3zTfi2QnTxGC9WjBcRyEEF5OAEVnCBKYe13VMFjsP2cBhQ
3ek8qZDqCN7AMNUA7dWqXUPE7c/CKKyGIlT+Wh8rjj0Rk0sJDT5bOkI9nEZ6mFA7C74Gma8hJhoT
PzZ/B3BHoVWQgceyMPYTcioHfrco7YEKLVMD63xgbroc5J64AvL4OlVzJ5INcHV7ddtjVR+9pqQy
eKTzSTDfIyQ3nSFeu6K8mr5wpRF7Q6JSptmnOSzvRZkf1AUqNQ+q2kBTjI4GZiiLQS9tnqI9ikvs
baQI6tWMN5rg3rVyQB7ULU4nWPZZ6c+J6RegSTCGwiDAtVOfMXylaO7arT3MlIttDdgnRUeP3Ek7
J1ertR6qXD1jtXrKYvacHTWJr7L+3OFbSZ07dc1QW1YCYcyCMmoZxW40Apov0wa/VDS9AoPPTM1P
JbrZDiI71hoAVd0FN49UMcnwqACJ+6JSyqVAjRATAEkhBmExQtBf18aMr4MFHLv15AGnAmZ4emSG
zJzl8C1+jZvsDRbTKH52oHAvyUCyRa9TCNEsWSG5UbEeoXER+lgSoyl65Z8reXHCX1GkuDe0a1bN
oRQRF+mN3Rfq6L+jhBWI+QrfeLOUZ82yQitczs1x7c1gUOsrUaSUCoFlzvf5C4AvAaeqreAn5YOe
IxfQgBdjsJzntw1NEC4vEr+FQE3xNmXVlXeHV5XuluHlezUOHxprMAn9bjWyQjYBARRsPRG5dPM1
f9dNcKdW7lUE30r8oKZK31vZDH7p9srEuTUXp2NcM+XyGRiKzbcbE9NMzJfV38zuxoTPEYG5QxKe
s4qMGKaqTkK9J3l3hVqeHQK7wS6i3aKnE1goT4dah/LSHTVeM2rZg56P5x0dxHYPpvBNo0dRSSCM
I7BeGwXNQjKHJ10Zl59GdAN0IryMRyLibVX8W8wr5oAy6/aZFYQAGDk7aaW6wMtvXkL2hcXoVMQj
HEtMEDILuvarNFuc2YrPupMYXbHd8OhgFomprYjESAnE0VeglzrkSGL7KrLoq5ghgSChJRM9LeLv
RrDFIBIIQ1RgN0ZEPjllhQixRiSDRkJjNxPNyFF0IjHh7yjDv+RRUrbYE2G0C3KsljDaAbDb7sTY
g2lliAsdgFCaLyo1W6NpmxINzSpcZdlWHn4Ko46Amo88Bn4Eq0X9layTP6BfjDrxMDYV+6XIExs+
hKhUz60q+w2rQEAJ8/2eguyy9UAPfha7bLRnRP0g8kRtDB5nNs+49tgmDihbe6Z9OoZNCOOch7AY
SWpsQ6/rn8X42whBjcBfVdHdV3Pm7dGRGnOzwTuYJFMtoZlW14pocx0c4+omVXNXy44L1HB75GX1
xCQdO1PZxKEAEpmAqEYjvOewxsqppX291nXzH7+4d4zvGfPU3zsRYZT6jTtOCJbYLRPQuFdl84gE
r+DCUuV/VcYZsR7Z448WStkbQzZWqIvtMWZC3wAT5zc6NYzo+B5UxqYqIjURd51GEJlwbPpnyolK
ivRrasmhrIzrkmBfMgf9LfXF3uIdJYWUE1/WcT5qPyKHfmMyuEMnK/TIVllqxwZvIz8ZsoYKWYPI
AZExrW/wd+tCjqNspf1N5pkrZDxgb9ez3y2DthRtw2omdOPFSZHTS42PG0IcoLMx5UGDoYdy0Oth
bXUchxMBjCMKibk03F3EnaCQYKfpijmaN1bTuOuPsKAdFPu2wrmiqlAbua6BdBYpnZXC6++uvlI3
obluHPA0PvvCeYZUb99NgTT4rgvQIeEfc3oXpWHrlOS0px1egOysAMZvjvbYq8eW66vh+gJ6l2Dc
6wjYXNXc6xvQNiSJSmdGna74hZIAHBLpDyROPtDqPovPLLFYvKw/QK9aInLyjEqPcUHL+EGdIHkf
9Mlw5no6NItOynNE1ioJkRgrRBKTNRPjH7cNw+fqtJdKBeNJfWrwN98ETh5yE1yW1megIxAKVFEK
RGEI09oMj6ZRuJS2NEvnrfpXZ/K7BnWpBQMQEXOjlFSClhs7ibDtq2agzmsADyIzgpriJcKeM3cM
v5b80pMgnE9ozUgRxiLYD8kp/0LU62o947tJ4nLZ+IycUsHqSmW0aKVfkjvAISa1dBrYLNsR/sjk
PlWodcC4+GYmANXDpUKTp0H3UAu0/Z5o1K7eDK84Xl9Rh349uw2ReFXG5MyqAm3bdSlQMeAEHOY/
YFAytHmCSJalAvZL4tl7jTTgmQUrr2YgYlFHJagGx3dqINjiEntckmpn7MMkgjc9eoyVIVYISKSN
njJN5UqA2fwuSGz9x8IpVuOUhg3EkLgZ3CEikIxufyNFKOndeRaO5LsSSY8QEV1R6hY4fgfoxsSj
7kAbJZ4ZZArs5eafCLN0yZwl+i9fV1Z/YoKSJSUJiXwIS1MIGf1u2+BNxeyVuAHMuGeAQFAdK3QT
eqoeqMS20gGPwy9iRHZWVj2f03iwO6NHnG6EmwhxUj9vAr2igJm9+yff7hG0yIWBQwmeO6XVEGDJ
qvHTKI7wbGwmUyza/788449zq6phGWsyHWbM7STThwELsyOZSNR9HTg0ZKw990FIZdyQAPEE62wC
yoNl6VrCCwKY1cWvomg+hfEZaUiTJrhrkgY827jna3avNBqZ2lusnjK7DwurDAQiEiX1rFv/7BzM
5g1rjtMigdBnQk178VqcNEWBR1K4eB5JASAA52uY8ZAJxQlj4glxvk9ynIjvSOwDQ7KCFGa5Vf6z
aS135VPNtpslmbe/OSaOeUjvxHlYzEm0cK4BAUpJBATsVz/vj1WGx72n8EcCIMJWa9GSkANhcIZM
aC8UtXQrRXRlUtmW8qdoVy93eqY2+djemSY9WAg+jXJ5yg0pRQakCym3hyi5sO3bP24InjR+J7In
4QmlvhETb5u9EU73FA5xp6A9tWnuLfR50Z/uRWw0/qnzirERFZyoyCB3e9LJUKQk+lHCpaEx1oKm
Rmkio+msBFY8wAHV92F5irsGMdvlfqJokEaSX7oZ/bG+U/lwiPsMSYQDyfI3AS2/rMlHTehDuD7k
CL11CjN2Oj/2n0S8uore+eSaPSEJXtqmDUXG0i2wQ05EiNMIck7LZoFEqc/lLJ4BvINK+z+OzmO5
bXQNok+EKuSwJUEiMZMiZW9QkjVCzhlPfw/vwrOY8UgMAP4vdJ9+k59QMSHIvDYwmWpNcBYEcAJC
uF7lr4QbcJ5196A7vdeLfKO8gbj6G6vxRWvFU1lx0yldUNmRAdekUjbtqm0/vsy627Yl/VwcRAu5
q3noRjl0pbMMU1ffGcVzsCpQZgwCp4FfbjqC3LnrqOMKLL0MrS4GtXP0T1pNgguuwgdpDxfaChRV
yCI1DkCB3m8MWXLhiVqyBCjmvJ0Ypy4akiPeXmXBuqOaJxswEp2Rc6uhPB45u2bOLTSj+qruaqrk
Ua7YCSHNfwo6bp9V2acchAhfNlBPMacI+MlAZPGkIKfzpJ7j54rPXGaDJq0NwxJEIeul51ipijCg
YD5MAqrBFEsWcOL+MoIyY7IrGcgTdPJuvgDw/r9K6AaOGNPNlr2OPRDhD/49Jh5vs1X8JeKDTCj7
Oh6CxBZkVMw8IwSCsQcIC0IJP68fgxSBg2pGbsTPMmPE5jz9tSvhAblqbjqClUup9qli2zqm1Ncv
7GbeTAUTS7FccQ61rQ8wmzcn9dDv/5Ti4pbq8kgxP3/Ocv2q4/xVxspTr5InYqUHbeog3gsKBKGf
LzL6keE0IeCjvd4u9WcDUYJclhJw7HUijiGOD8SKHYH9NSkaaXNfPtWBnFj6vxKDXjYxz4xEV/1H
VOeU1m4D0iFq6Mn0wjfI4M4awZNMxUP5vpfrMyDesr6OCQXgCoqpSM9CDZr4D2KIIG2ADtu4LtPC
JbEQLhRzXCzQ2X4UmBsQAzMhPSyx7BDE6xgl53OJGG0GvAKDup0BkWvIynsUsURlr8CLuyJDxoBj
U/UGKEV9jve7O4WiyoQYnkdybZ3BMNymwcUJ6YjpnR2SR5D+ja8ykcTgYK65FvrJ+q9ERcBP6fFv
yQorGQQof0pnwspB3aTv55brAUEZC3eL/SYiZEe7viRRYbwNzQXZcCn8HxnHubNZIZYVIgmakr7d
qf9Aqt8ULbzhQoSdNrHUmI33guRLT7pHgyv8VZTirZDNW8cOBJT+tqaHCjfx7V28NTObNU/MRBer
M3DF0kWLDotNdqS6pb/QMAttaSb3zZhy6mLeNXc9kfULs31RGhlsk0hXYRGkl4sZL4hgc3cdOCjJ
uCjHmXpMZ8FWQ3xjrpdRkwuYICou9sNGlmksOB1Xnks5BWz8heCGIQjFXaVh8JcXXnJX38VGvleW
I0vGOT8V6XLXZ86dmghLdhTjqF2LSrmovOJknjZQok8CNHJtO03UbWP8NqM4GgPpItxbJrpdxaAv
RCUhp0HrgEx2JzF0Jaw10xBvdbPzYsvaSOFzztDhgrIpuRA58VKZpCo3zyxPhwOqVSOXKR7x6Vh/
9LnOxD/8CEtPzpHwFJ9Knj4bRHaC+qrW4Vn0m1yu9qMR0xxvO9x8DXQaBeLmla5VW06mxaAsMA7F
EB1Sa/bR7Loi+t6n5I0Cwih04PFJw9gXfnV+bpa7OiHCcf8Wx6BAJsBAGjA3Zvbk15+RYlJSAV84
WC5I12O/rz8HSp1WAjhlrE7Her+35Yaii1lRZZ2sgzWANokhaDPyIs6WJmTYEqFj/Yzvu/3aTjrf
M8lX0V602CkNe5H+HVjLkP9mjHdir7XNMHI+lU0DpDsZIo9nBe8PCtyGJKiT8tDS7hCpeD9iDIw2
GYLzG1JKA0ppg7hHRcxg3Lu39BXbl13iqreblPHNCBNP79nubtS/slKyHa1u2pYVlLYdT7LJf13l
HVbpsSLCQQkxroNc8/NBCIq5OMZxdxITzTVpaoW2u2hZdmXJcc3u4guZMjQZmD167RYDD+b2Ji79
HVMmq9bVO7BG/JvQ4jPTHRDJh1SDfYSBjqs4F7yU5iVqWj8OR3/qEb3ZmlAfSnIOtCgirwFBbv1f
lbCZyA+tuTh1xnk+CF4LEkQB0qP5VggmjQlta4CukkEHzq5EdHh1ANMJSfRVE8eIBjD017Y46GZx
FP7qdwa62Cyx+hUoSFtE3IgrCMA4aamANLuCpcuWeQQR8FtV4s5a6a4cnpIg0ME4Qh9NyxLre02S
b4M6AYMZv3m+/cvfqR983FOJUUwiRm0PLFwXj6UyQ9DfZCkcyO7GBBvp2tJD+4Ww2bOundgIKw6/
Kqi07KCyMGZSSTIWc35W3fNNfTT5clSV/iieESjzEDssgnoo2z3WpZbLRFNmz8J6YIgXM1GuGXGj
6XNzCEOsFJ8kq7Nv03B299Yd7fTyrx0MTP/Lp8Jlki6dP0+sS5QbVgeuOBJ4cUJBZGdWNfujD6Vl
rVIvX7080wiWwwltbZJ4DnpAsu+I3gkpAhVy+6bjEUk5ExlE48acRD/Qn+sZvDX8wfuaPe6AuD7F
6Txm97Z6MeERRwm8GcwIhqUH68MiOLgw1a3EAnFBbDRXbGiSDeJ88yPvEVl+zixkAIE9CNTJ0jhY
6gyNJdPKNgtU/shx6FdoKcOP2FpsS+h8wYHjgHFAc0uCD4Y6dtMZIBRcQUkntbtAtYIF3cmZ1H/7
foa3MPss6Ia1kUiCN9CjLncSO8O6Zv4abbtMYMFY7YH712HoL9MUSKUQmOO4I/1rY4yZqzFksgQj
sCZXDDsvl60DQNUlOQhLd2hV+dCYxoEEkISp8Vh5/Upy1xxuZs60XrixTqHMRQ8liS57Dlf4EZkA
CUCeh8hwyExzOr40vXMIwgr5yGuCbBPQVYEQTMvxHVqag9UGbbpfWdsp/OaYyYf+Pe5jIFBPPu8J
d6rGTDF75oV5HEw8Vm1zxuV7Zonita0dgdBhJ9phQl3F5mQN6PO3BtsLiIVkY7VOBDmwIVggZxbc
7IKm+daEKxSvDWHCiVluxHrcrKYtLP2Bm+HRXCbJspXdlICL/IuU3KTGWqjXdsUh4kKiXuvo0pYG
dAHz44hcMoGmkIxUZtrMRGjXf4as2HLL9rzgWsK/OBxJ0jnWmzohGKrRARmNXTAvpr/oko1BcxOO
Gk8XEseWGQOViut1kSq/6nUfCjF7jR7UzHicPwr8ZM2pLaTzUMmXYtKv4WqPsduovY+m+xj7WEhQ
Tvph3R8FgloA2BCGq6AxfGupThxGjFcZfk4FKxFvqQi4fIwJ8jBIdEV7nNP6ZFXhMbuMz5TkKqIK
q9guPIaQIc3KE/nCNS7kW1N1HCYJ86aa4ChkV+1VuMIj6PKtPEMuW/S3kNQEfjBinEDlMAay2gQy
iO2oSrfFYLJ2hS4yVL5h6R6PFC8kNk4XIScZ3qgizHvqaE1bgTK9OMFjHQlTFKnxOkg0SCl23Tw4
HNbdxYoeDULwkl4kZQKHycGUPBNExai2gflNdn0L313SqIkhfxtJ5Alr5WU1Qgti1DnNteEsCsqx
V2EYzDs3u9eJCV3rEpnSjrDZbdcKR0HIz/NIAs0e4Y+ZxOhVncRgNWi0gORgShVXkBRulBbXJRCD
sVnYL0h+Oql+O6rkxSH00+5FXd2NnkF12+8JmrhCn1ujQwP+qhZoSTBPKRrc7NMQn9NtMKRXEuBN
wPTaZTLDo9pfLGO8XKGKEIoqdh0/b9cvuO8HQNEwm7eB4VldGxQIsOJj/Bah/dEua9gCW9K8bD6o
WcpGNSMAyGIxq7amOxSCmyyvdYx2PbYTxj0jq9kY8G29gR1jEFPTiPdSxRK+GNeYFGoGAoD9Q2k5
lAaxDQw4jC8TXS+RI4cGLGlyNhpAGHtUCxPgLod9s47VTd7duwpYQ4OZvCJcKVBENYiHYccsu9N6
+D6Kz7grqONoF7cDLqjYFzQeA3Jid9ZtlQuP5DqSwPhwUWMxBklYLiVEjeUUkkrhiP+scD1I1U9F
LTyE0ZmZ3/kwAPb9o/gKKIL1V4jqZ6H19xbqgIaqt44+pK3hbyVJvZ+MXx1Bb9hojrgiFVQrZzUJ
BKigTaJKz+BiIkVJCQrQMFClFeoGBoUlAQBa5lt5EmhkQgglVWyC0IY0Hk6/QjiKMXcrcoW6Dk+J
8pFJCyLyc4WbUVzVE0QAgTTFZfF6cCKpg4txQxYOHc+MbDmxy1bb868WV2urC3oySC3ZE5NMjpWA
vRXw2dwjTHg3GujacAFHCJDgls3tkz3soetWcnXqyrqEwzvpMWRd1R8UGa6zHG6FPrKLd+++K6N6
v4yABnHMzQS48iggFoYkq+S/QVK3DNQSHJn9qrhmKl8achWxAy/fy2vUJNJB5mc45k/NnD4sL65K
W32N0dY1l8hFg82MrbmOLHmX3Fn4qg0i6lr+ZOWmkZiNKvlZCeOzlYcnMtsicnp3WzZdo+px4qn2
ikldsKYbk4EuFQ4DhcxkdkFrEXNt7FQWEggpZKofoLOSeZTtUqEk9iDJLFlgQmTG0Et5hgkSaT7l
c70fJ435ENxRVXU0uLUx8QG9xcif50I+tV7rFNq62xIc0FnH2lFT/SImxdVd3GEp/TZjnyrSnu85
HTxsa/7ARZ1xUbOo79eDXtM66seaNV4XRdtGdRWogW89e10yUmGM2qv4IVdc6Tr805pc5omlrrnJ
0/EYzTEBmDih4+aqKOlbdrHvVvu3j7JdMf8YZDIP2kTKU8ver3QGl4T4HYwhUbcuQxueW83akOO+
n0sEXPMfhjPA0NUHitS1ZPUsHwYDiNDSHuO/xO2E3pzomJHSjXBhvXf6FS7hlAaKgCQpJe46Z4gi
ULAiIZSPmZgcTT6wMfcmVXXdYfNOY5KsZZ/KfysoQQBtUDiJdiVDIxDJ6SgRME+rvZSGjRFuZ3aI
BLcG0KSKv4T1N5FCmPIdcCNWQStyiShoEfeY6GuWwCVCHHGsuVvomsv/cgiptGznOqPUN5NTT2oK
BUocQVQp9EOLk4D2PeXMDLopfllW/enGMqvFIj0oVk3yVl2fxFGwsdnjpEMDCANqMg0WZsMOiDZS
bzR4vWP8Nnjr1mzY92XJMjPa01C1phkYuuAXhbZNsTPnQuSJMsirXvQmUEtptQQoVhuZD3RA3Qg0
TRr6R469PDvnXFxl/qmm8ufyTRrYNjrHVyzYRI56SXfnzB3xoTRicgqxow0ZwyXDW0aJG6n1UFiT
Dwv2w5YyKRBGA1AzmOaeXHgoDFtIcnRdBlMtM7ZjirX4b5nz3nR4kcluSlM3GiJG0ZE7qZYzTFi5
cL6+ILfSRbuL0HltrntWiow5yXZCnGzc8JVoqqcbvS8znZre7NaDmUqHkciq2pGb5lIZf8VvzApX
JZuuAiZ3EMIUmt3VmDZIma595GukftV/TQUopybhXqkY57FKcuakcmq2l+9HAKGODk5FlRRGrn+N
C5y2nVMcAwzNfUKPS580kB4mwRmDCZF8GnAL+6tUYiDUEpRm4k5m1p4I7baqjmxrdaKs2tRF+shs
jVK1BCicF74crj4iSpsd2IbutTIgtcjfhik9y7V6EdinFTiLlMmfgjLSvWXt/ffXwPXkl6pJvjrA
SBlfu2NhmMqE+pIyODGSnZUgGwEBIwfbJedSf5mvpUJHOmC8GshWV1TGzlMRI+0zqQPjj4LUW8Mq
n3FUHdcR59Fn2aJ1Fgy+BdN/J7TC8dBpB18VaQk4q7xWn2mMYJmpMhsoAKjm7KlALnvqNvysRLnN
+BbbDTkr9qn9KtX+AwX8QwPoWJbX1YIbcdD3aW1dZq05R6t0pOfZJoOXp71fM85dA6EB+FwuninO
EL62oUIEtnEWxXEXWYtX6I0fzlEw5wvxqMR0cCWQFsItz8vKa8Sd4amQy/PSbUW1PhJgdjTFxRvz
2VvLwUvM2htcd2zH06hGUInFY0tIihmTEkOdveHqCn3JIsaXEVk+J7AwNmZKp1qzJ+YxaKiiW5LV
VXeE5oiczAAslsnVhs5tZFxlrm7113htT1b2KjQd2CgI+4s15IQbIdTQcH5iWS5gy2iWtscvRled
ja1fb95V59Sbnl6gbWKgtGKfbAHT5iohRbk7R6uD/wSuOyNrlhleE6FlUPIdujEb962tINcs59KW
wFp0YC2igo8FrMW2h2thYmQaqnRf0nYZ3Km1bKd+xAK0IxOcm4oHZRhlAAnObHDciWfkKqOpn7pL
IW+NRrzoL3EjdfNW3PjmMm11xlusR1lEyMzilOreD7jj8P6uMoHqJoEp6xaqpTx5RmW4uZLg0yQL
K8algBW4RHSlsjZJEqzt5eK2jAGTrRYrnBLRVYl/Y9CvVpbcM0WDVFI9BHl+mMP4mL4VWXoKWAsx
E9ix2mzkJf9I6+zBTjokjg27/KmYklM2Qx/vUQwsuxmbSq2cRtYfCgkndZbiUnpM+XISJd4/FgdK
X6i1rQnq2vgcZevcTN0ZkBIzOu3cd8JJtDUevU0r7E5fKv9U4oxXixULGDNYnQWPfUwQRDqJtkq7
W9j1Gp5CcBLd0MIMc8q43GYoC3Ca4UhLER9qXC00U+ZplFhGy1B9q+aqG8WN9TSAKMFWx0st0Zo5
W5j+F6mYLjFey0phWraqW3Ud9sIFOqwmnzDZnxAvSyrQJa5AlvX8c4ne4nY6tnplsouCmOaqJclT
lTHMcTxzv5CnIg3LLtYau37f5U3Pi5g2UvtlqHyssTcYi0dOLLBFi5BeeK9pelUL9H2H+oQFU5aZ
wRb2Kv61fHnfk0CwvkGPJ37w/8cEU5giukV82RSIL9cdaONRrBmhqbseq0RLxOSId7i4lm190OY/
pjw+1I61D9pXCKJ5QZxBUkCOVAHBsoZFdD9p6C6wD5AvAqjPy5mvYlsDyX0uFwCosBGVD81aePK+
LeUSlnIjSwKhlwLLyjkvdC8B1kW90ZF5lWjb0KRyQ9qwtkSKktYSqcV1g2tJT+6pVj/Wsf/oqj95
Z5yA0kHrHQbtgedc8dNcvMNYEFE7ciV/1ln9UQzJxxtQsB+RI2XTAoBLwbTn14bltZiflYn6g8W4
uJgugCiXdBC3F9gDQm+XEUbWR0trWMS81Dg9RTALCqJGBcG6NWbxWJafxpqO2Z1EIBop/OwTgsla
CtJZBYUnBeKyBk1CwScWAcWXSehqTOW71Awsxp2w4nVcwl1Y+WXfuT/Ni1gCrgqsMSZOIjvfRm8r
vNSzRo0d/TbhMytOWDJSZ9h0879JvCFAI3tldGv+rOq4Z1oyEW0cZa07BJPbD7mTpv9WGLPGJf5v
pTTQ8ioABL2RJ/1cxjBciStoGXBwNYl5ch1qeyzz4NeX4gQtEB3GBKts0RYvvyYCpn2VL7C71Kl6
SePouqBLwfifW+K5TKHQhQSgq+mZwHfLRJxHygRxGOaJDkIwGRlRMYI5TmsgExa5iDAshWezJps0
Qd4WUFYD/UWx0yGxDQdcZuGx4NHcTphi/dOwIluUb3MXfcQARFFOkqXSUlZOeQFkSgMsom+06cay
kWcntBceLOORmbqDUvd9cx8HOQw+liwFX7gjw/0V5dPzxAy+RpxnTcDylGAIsU9ZDrsBT0tXDFGt
34ucTzkWjvP6VVclzbhAzoObTxxMaKAtHT/d5Pc0nXjGgQA3gSFOYOVAcVTjceDtafg2C708F/cu
3rSa9BHvhrsWZjfMBv60Yl4AmIUKv++mq2gYN4qPaHi7Xl2RdVNV2xXd0JCWnh7WNB4VCcKrG90j
THvZZhLgj7KzTlsK3+S/sWeasKuZWkhkGdSZ4oWz4QmRRc1LsutkoL4nbw+Xyn9kxlwGJhSNU67h
x7TmH6wgHvlWMC37R7/FRLvI0OFS4q4tUFBaTAI4Tn2FXKpxrfbs5V/wVk4tMfYDDkmCbWsMF8iZ
UfzXxXqI2vKAmYsJInNOVt5Crfpqg0C/stdm2sk3IwIiZDfuLIiBlEi+5NmhRhb22+vkhJDoEsTE
GgoZo0WiE92YsFP7bcSesQxDW0vadCyHgD/sj/jMibP/W70Ruk6cEVXNClHN6svwHsNr7OIirjqv
VjVUMTCQGtdUg9riQAeGU1g5UkUFGzxvEKsq+S86Gose6/rYYTgx/eIpgMwryWwKyQWJeRbylkjV
mEDXbI78NXJvwmuz6MdPRRCOOhR7tJeh/NTl/tmSHvpW0NbiboqKIJlNXyEjd/oSzmMcn3tEoEb/
LmpDcjQn/j8s/PbynYxvZiKLwHjRH6s4P2SFXd3Ily4sd/NmoWq6RRrX4tIcd3+yGk+YQdbp+5cO
E5Jd8ZCGwkdXbPN1eBGny34WfHZonM1+93WSRcx/F32/PmsO0Ym0WtAOae6l1sIYKXQ+KpGDrHyN
WQ9ZGxlMRbPf7nTItpQcbMlCYvLw7zrme1OaQ4VaEDwqk9v2uqtEEYluJGkSvk2yC9R+t5w7F9aS
K/NokvvKrQfIJLuOIFkNe5bkt1HnS4aAr271mMpCUCVKbEhO6k0V8mMDq2BBC7mFmKwyJNwyB0Yt
LqEWH8PSX8aFrBzDzrlMYSRtu27xGFz2gP7lnDT6HWTTXQ8ufgEXL2M8tjrWjETOpcZ8am0E5tv+
vViNIRM5Cyro6hSOxbnECjkg5wKtGjGvpMGb0v5Q/aKf9KY19VUdyDsY6Lw6G2UWCEkcjLaRzYGo
8XpgLSHdUvHAPuTfyCJ3KZrJS9kNll2ahJR6i5NP4x7pR0ajhqWANHOuhClo8OAKZDpKxIRMTZBm
YbCaAwBCBt47US6B93bHmCwiAckCfUMADpTzfbQVNp7mO32MoDF2EYeeQW4MAU8+CKO0E8ANiu+6
SH9KUrERht7OpJnJgWnjRd/lODrxnev3Sd0247btnhnJEjxZlXIzDzV7KYGasaZmJFnWwRSDAFiB
BGxSzAqhuCPygx99Jo52rz9aQePz5olAEE2iIWocXxogooiw7BoAE9qDsieofm2cKf0pxOyhFvKD
6IuP1U3YrKuW4Gb86SXDVQfFLfPKThci/ToWYnQQtLr6xezpDbfRxwJSIRXRwvEocKWI04yVrKS6
qLqi4ajiLrNC3Gqk7qoqVlVobQZLpqU5DXuUO2jv2A81Q+OhTk4wM68GD1AJ6vd9HnSbnufaSxZM
cyx1hKvKIpCiVN4MrDPbVyuZr7YpPrtceGXW9FJlLrY+CypR/Bi66TzXAdkGveAKGYdxZzlCSpcV
CP/XP9VMJPV9TjPKpKCNErdq6aTpR9FENCCE1WhrZak/GZM/KgbnRMqYYyO6ljo/ZkYxiXQx/BkI
meBhSPEWu6GOsaQxWLL4ru5Fe1hF2pkkCDd+v3yA7w2YqVyE7qdgBJ4M46HcKRjBJCW7JGp4XQDr
zeymBXDrQv7RS92ziXiPXfQpeFFH5YnWQc4hc7POscw3eBqTKd8O6TnUtpLMlPzUvKIquehieg63
/MYj8gD0YQ3H37UqSr+zVH8S60OCP6nBRkq+xDgFn+nBkH/QpTpipMH6Le8r9UtUvKmwuLVgfyBB
6kbdSRg9G+GxJy43Vf+bgclWXy185uxjEr0cTbv8C/UKj6KMP7F8zGw7Qn+2MKGtsy9vhYwx5nfq
jMYuBpzMEdnltmb91wgV4juNvYdAJOx80C3MMAIpc2xnCR7ftLJqEx2WbNFe2SpeeWzJOuuBkJGg
ojvFipJX4cpep33FPpwqbTOqePHsbGi2B6HML7sBYelLl//LxXDPRrZW2Lz3AOcHfDHlfVpPsdSx
udgoMKeHrnSW2DZmXgVJSzkxJsDshdc66XzStiC/0c4FJtW3/qVgTJ77NU87TVTt1tCRoTE35nKQ
xp6FZ4OBRQwm4LYtMo26pCk1z7rEc1NlgJgd2ipmhWCcl2EBaJHdYa+mXXfBaEDbEyrGLVp+jJFA
P2G6D+F0X9bubhZcntbshu84tp0CIm+0tI2apEfR7E85CycxJM9MIRzDYeqwrSd8UJX2qobuMxL0
zzBhvopBTp3zp2r9Gb7z4s1iAHI90CM0diWRiTXqZKbir94mND1qsCglNkLVX4wiyKbZFksuxILl
wFQeOFsOJYhwg5MLwmB1CyEtNgnRg6J14JF/TEI42FAxTLpKgsa04V401b0G55r0yS0jklhi9IMO
PuNBI04ToWLYUBhs5+gpF77g3peEypemdMv4tqq8BiqIaNWBjq1PlFgeotlgDPE+vXlDc/RfFFs2
Eh79qOqsATABAukKwnSrqC/BOLxHRyVrc6S5mxp1jGobkUk4h2NyQpYsFQh0J0FotnbD3G0q6Vum
Q6aTWl15ObRZfRA0afOrIQ+XsdXK72rFVdfJTScPOsx5+AbuYhG7W8GI/c3H7Fjp6+MnE96jPja5
6ottFa0FbZdZKHbL2GFNK+ywvbMWCzYHzVHUe9aRci5h/pmTw1CozxxycVsFLHHHgnhynoPmLuqm
ICklOxJvIXBzBnI8jrBRnJMCc4J5rcc2GKsvLRGvqRBtaokwYkPG+tJzQfhmivYErAUffrnyXzCg
L0C1u++wXJHYMf9huokGyFt07pPwd2CdEUM6RCrZoGsg5WXznnQS3ZWM3Ybuzkt1GuH6NTNYgCOr
t/C1Rbrm7xANs0pcGhK8RdwBOtOHZ2nmOyG/LbrGTd775N01M4tx8NIKPtZflp+98SU3MHpyZQtI
5h+huuWEeLe1Yy22mQLZkcTSFFfsR4osokOFopLuB7HOJHi4rr5XEoSFbqQN090EBVg+tl5Rl+gA
sI2lKNYQ/ejqGazL2ZyeDSPfmK15MeggB45pNGKzhbqBQGABqYLrhNyg/aw0mwm7KHf5/k0/Iy1h
Jg/YSqm6rP8SUCONawigN9OdWnhdZXgZZmeCjSGN4jlDj292ztwySMVyqevAMsiixfU8oYMWS3Js
KKBX8FoSc20WqVrnzscK02qCkfhCwhuJrxTWhkQVKDOan4grw7jNANTw+74i1GNDOiJWXkir9MGG
EWDkNKvHPHDGTzi1hPTeIJYlASQcRntayQR+2PWcn8Ged0vPSuxpDfSLSXWZjZ2y5AejbgOtgCrV
/6qV6rW4X43QkQoy7a3NfP6JRqzZ0KvJ/mN0gzoDxxcHjIlsCHkUQm6V2Etmp9p9uXbRdKrC6qJt
VvUfo7ldOSt+eWCAATVwjXZh+WPc3dQsj6WgHQyPllV4MEn+Cnf2OmRux6Sc1YCQ+J0QLL1xFOXp
2HfZUdfFQ2gR9xh2AKRlH699SWSTY5BDMmtoB4jMntYIQ9xC/mT0Gyn1Fpq62+T9dnHSrRhLu7qh
50ztDiVWjRJLdjJsknZ9bLOLMEU30A63LJc2SW23ZXGXARRnO9WsT4vB6myGsqGw7CQ0SextBna2
vnR3q9Nuc9JvhldDoCsG6Cw8tWJ7QnVxEwaCYQw8KXFxxK1QSNt5OFog7Ed25MQIc98NRYxqeIb8
CMJIl7fT8q1BmI3ebwY/cuf31rCfOibe8EgwgIxEdpxpxKSL3gbrWrNt9tQYc86Kyx95Axm3sEPU
g5wMB1Mk+6CcgjxyBSYB0/qtVB/jdGVXD0ltC+6VIczgxCYGNjIsCQzfW1gAKlaMsXxnobF2kz0g
4EQZ37n1iGxSZoHdoLNSL+zoQEyoxyzqj1nOnJivAXcgGrbtKCEBJGFiGoC1nhHZ8QSSGNgLUbLt
Gt6JuE8jV8EegKNABQ4SHxWWZUwyuUIrHFEmI30BHan6N0nONNRuS+JoBOOuZP4aO4XxUOkySkJR
rUcYzaeaImPsQoqHj774ysGqDrj+qLtEaDeF17KU19fpLXrJZ/QsImoH3DEGIF0m4BxqGyuq7cZk
ndWf4neCjeKZMnKn+mXyAGGyz06QoS+iTcoaGQTWGwAx/HTjj9olJ3AvhzT9ZjCVCv22YlGyImq1
BcHWu9/ZMCnDggTOjSD95DkwMQNxi2KPBuJRAsPpwDYqkWmV8Lm877aOdBXyIluL0+2nnOQDcMiD
xvqf8MZEJ//iIdJv5TNQ3ljaDAuwchOInwb3ssNXnlyiqeNe42ja94CZNSpIHSqzTtJPCP1GCtp8
RGRYuQkz4zFTnJjDkrVVpEb7CRSMpqVXAEw9e3LB7sAKQgfl2J7yz2YpghBdFAFUJYoD6juozlbV
HpX4nzEOuP/IpGAgMvvzKB8Iaooyj0eERsNM0DMPwIwX3o4egjru4IjwiggXjr6LuGqU/k8Hb0S8
tSSRKNZvbmGaE1HIGn+SLLk0K5PXYbcaM0o7v2jg/ZAcyHJ1jUnpAnglIyyCLiRQ8HM8EG+24oxF
z6+DVmDgTJvR6lAwayc1s62orxtR8fIYoA5q2pUljFjRmy+2oLOK4LDT0GLGxMLrhLqX3HSSvcDV
eVpuH/6VFGuz/tS8lKFoH2nOPcvUTqPRgS5YShELYHyM/00REVft8P/dWnLfCvF4dF1MDok96kYw
AQ2sMj0I5zVIPwRP1Y6dnp4VIppC7mADAKteB2YZwRxbfQOGYdFL3mQUnk4Gq0qIVw624GKVucMr
2WuYAnvCnpKoudjpMapiWmEA4eWKh+cprchKacWozSMsfVT8mMTezqueLAxylUxq/0w3nFZE6Pqq
SumYx1xSynw0ho4cnOiYLMshRZ1XrH6qjsHw+FKQ5lOFox6zdnPLBhXRi0EON3hvUyvJut6XoAq4
nGi+Cv2rilOOc9nVFrB9kEDTuvNZbNkC8VyyXoDblaC+NXyJOeOqpnYa5nErq0kTT0gPUcL4H0/n
1ds4tmbRP2QCzOFVTKJysGVXvRBd5TJzzvz1szgYDHALF2h0q2yJOucLe69NkdjzJ4IqMfypKlS1
u5JgxyrIlxw2Be8R2JEHU16m8bi4xNPAw6xAmjB4jrdmrpy1hyb8xPE/oVwxcfL+QWykyD5KMa+t
XvRZtZEUBhPHcgeBekIAddBRDxvsU1KauCeHptkSzJX8zdXPeowwCxCAFR36pjuF2dcwn9rQ3PNR
79VLzkna8MDHUM8owYiBIIep6ry4J4EWOGD0T4nJBAiZAHbhVeN65uQUwn16jlVp1wPVr5yOz69Q
oG6aQSYCm7yZWAGSV1RzyAgE05zKFGJH4qNW9iZ5X4b73CBlaGGUMIN5tjxLwtmNzVYzXbOogWpB
of2uMfPXhIB3odMRNFczg8vReAHVpbSh3+g741ArAprQBwOAoBZkhjJfYneDDR8ot15FoyRjuOFr
V2s8SyQFgTHxisWum5whBVWUHVE4tqRDpiSJhSb3CifmAo5WAD2M1WcXpfdS4ysOciQ0P7v0GTEl
QJbxf/Jo1bygrhnhhQLbdDfSbRc7Id4dc8CyIIGSbmVb7nWvivtjhGxLIgkEe8FAc4APjVrK6w13
D7DISUy0VNwF3WycWmk+xsYUzFeVLlmEqFSk3ZmTmdxCtYNJj38RCVMMu0hiwRG6cniTqXT1Sf7I
g5gpiyDCtIFV5WYEn2Z1ay8TChfCPXPC7EGIZRnbMBpRDVITtm2DIKMfdi67ZlHt4WgFnYk4pDvK
q7EX+YIqEmYLTtci52a7aEGBWlMTwFbTaMUiTs15po2Ln3fATary0Yn5hyFjuYkY3ubVs/nU4/48
i+OJdFrHem+AeH1kPRu4njO9Q1zqhXqy5/TEiwglQdS88ON/J71j0OCIQq8oWSCbSoHYT2xdt5RR
zsTwjhQIflTKj2FFTEwULRgEQfinz6+8hZ7e+pqisTSY3DLO7c6gXEdaoaCKWvPpNsYq1ZSt4qpo
+JN/MEUf/hDI7Vm3yNNIvJqOOqoZDdVMtzGiX/m/fWlrlfRgvErOnn5HjnO3nNaqSLnRSHQlGKf6
WLg4pRtu7NJ05YsuwvZoi6MIQU0DsSP+vOITO1w0R6OnTTsmbiXIlHNZaMiPJC9JFGgpXvXH+hUN
YWAOpI/cFAq1e/yRLtajxYKKjcxKLrnJdH/C1zgXvsPNq7cN+OwFm7W+z6il5pvyXhA4q5IAsD4X
FZUMEDsaG7MOHbkr+PQGt0OSLyGenQFNfS0HQ8W5iZA9PAuGfOuF4S4Dm+I9jQ8DxTTP2fwXmuWi
2/IdzVRTp8HUPczin04AqErn37XPBjdhLu++EkO95fF6J/8PKcsnHbeEALZROrct25e47CgfEI3d
NbV9mPdQA6gh7K1rDmNq4Ja6ymnQi5UzuDXS0IG4a9yIon1eK8QddXWKb30rcznucZj4QtT7iyR5
Zkvdye4EpJMy9VdDyt7bXHhvkDxydPnmmr/Y9I7o8IZqr+qSGyN/S6jk5RhOBOlvK23bMPrxR+j2
yubQxaMZDSeVUFbVBAC5ekNqz7N8kcPu3JBkRfnjaY62VLjDT3k47OfrKwGGEkLnGQ6vKpf2OtUG
OpkC+taC2TyEWM+3Fjpdr3ReAQxk5otcvETUjJYv4RwG+7LvTPZ4nlQo92X6aBs5YJctNuQrVWAN
s/Ke8hr47MnUZcB2kMy/JoHjMu7pPkQwUM5kwBTuFqSQQrBTYyxV8EY5GSzShUfrXLkk3jCBTmuv
EgF5UWmimyGSqEdvwzVpYmvWWa4h9R5r9iF7IQXs3Gf7mcGRNP4KO1xkHvM+WosqWR/Cd/enM+qg
SimmLoapIXOjxWXBN1RQYKa9UzD00m7EeF2BMXV5IINgd6xTTo5b/8s6iZeBJv+vxB6gprZEVEdp
jSYCqzykFi+Fa2MA9qMttOcIx8k7pxDkTlHEu+ZES4vUBtzObdhlf7alQTJgPNnwW9vdM9MKiMjI
CQHtICfw6ft19Hc7MGRckMSiE+L7ZzslOSCC1ZxRncS30mCDWoNmVyAkIaXdGSxpIfx4jTFtWjz6
kl9DlbMXshAZMFSnMd1WWJoAcr//laHdtToKXmYKcBKrJnPTbsMTeSacaHRKIzeHuT2e+TGL9Vso
aDddkG5t2t0WpudWW18T2mOi9prPCltWMHFDVJ/NFhn3sN7hpJG92ns6RuhVkd2RjKSjFNw70nF6
KsvKcrYyMIagi8br5CzkTMMadXkmRxCh4QeZtDz9z27sDyOELTT32Z+ZUckwSt4wlB6POLQU8KMI
9lTf2qtnyGkek5KE+MqZphLsPqG30zydUzsvM5qfmeglwevz3nszrZSqwIg6W5v/RipCNZVtIFgJ
I/HN7zU1WaFnOy7ig1KUZ67605qPJ9nmcPasEHWmKD8qgkbGnVmGZDSiQhNuLVJVGcpn6yi44hEu
HgZxORrldZ7Mx/o1e7IqXdPYbQSCgrMAAXGd3wagDSG+ymwpdkqX2l1BXmGDbD4nNY+UCpdRxNla
kfVVNxFHpopOQhBv7EZvScQLXTRf2BjLzV1cFUwf8aleCMiD1Dniravr75ggBKg5crt84RL/kmzS
tsRVAuaSfParO4bho27qjzW1nmvaPHLoN2+gxUjbTOaOymO3bE3ScNa/o4+ax3ZBCNMe+5TksBqH
MnRMjYbws7ANOqyQEQg7PZ0yNVfvM7k5SW/6vdDfymi8GheTO0gjK1MnKzOmlwQ3csnkz3p4GRy7
DaQi85ABkRW7GVHnLkKZ2IdXay7xh4PhpFMyoa6TDon5QmGGghnKwoQ22nIgTcoZsIb4nQ7fS/R3
w0+M4gKzgILEOq+xdjRIaCqpXO1eHpgHnbIIZSOBdaQ+W9Fd6Q9Wwn4drpURl3c0pPcUtcpvedmp
RY9CH5gn+yaeKoMApg5Cywdt56EnZWPZzizDl+0ItGDZ3QdlowwuvJ+OKSTMaIkp5gTXctQ5eKF4
fxI+/sfQROAD+v1IY5FzU641212DvCpOa+Z37JdI4fgtGPjzxZdEUYhYzsWoo6+QbChNBy5HRPUC
cmBGRy5gml2OJ60vQj/W1z2xWgE+X5hxiECJGal+zN9y1vG+QtEynKrGzzgVV2syrtAdl/ozYUkU
1sUXrIIv0QY6JPy3TGkAoSbPQQgkcO2RPKOHUGSAUEgGAZ0rc+KvZJwpwnAb3OJlYJwKq/wsqzVz
6j1w62PHjq5l+LOy0TYBpFbKUU2aM78Ow+JmwFEhJYQAA1pWEBiTPqfkx0SFcc/2Q56B5wj2oj1a
TMfjpJxKQefpziqJEPGd+besfib83WoEoNtUz3M0nRcG4+aZNTNUjtKTNr0EG6Wwi1loJ4eYbSKM
tKFR3eUqv4tatKfr3inparPTCWqsYCRawmkV5eIOBO4h/KYUL07xK5Z+WYBXyS5+E/JIRFm56TRh
dMK+j70wWS8zM654TS58fvOK9Ah0vfqLzKPPFCf6H8Xgr+FuB1n1MU36u57376qwg/2wIzj0AFjN
ZnSxoUie2LrehTZQ8vYmRdJ7L07vFUsxdvyMGtwVKzXMZ7f/DQhL4B+0OFX17Fc+XfP0p7WjOGRp
BKjCrK9Zk9wrWXkUVvEOZtHcDQjBze75FmaWXKltDjc1MA8VrHrRWLxebrxOoWIllWkYztNljVsM
DUFNyABbXzY+yklVqjPWxlm342TeG1NjN+RJFYuOgrgjI9LR76gJueoz9PUXpo1MZkA1GcRIvKDV
Kgij+DUrItIHp1CbCwGcvRvj9tuEpUSUjy8MAqmg77Ea0HsLe50/EgYOwn73b9OQyGOMiMPW122S
5km90xzrjtQKuQEJhmNfJZru+VZk7NbitB7sVGT8mSZXScMq2yw7IcOJ0nUOj03pW1seyZig37e8
ia+vri+eyAYbQ64HG5dv4CMevjLVJItwX+P/RTDq4xk1m8htin8trF5WBmTkgRbQtC1Egd3F2rk6
GDgZQ4fGDc6Zb4bvjX7tV7SVFeGy2lnMOPnIru+PBhUCtAip9VR2t52R4HiH/rXmDya+YhDNfbCC
ppdZ0sfaBN4N1Bg2hWyyyaLhWkLVRxYDN7fEzQ1xBPTES7yiIKeWfitSSRPnOGWHPeA0MuwEd8US
c1IkwM94+Qxhk12wDiCPCf/Qj0F8IT9mIAzmzuQhbhhvLqpGOwbeflcOsAZQeNKxra+3xuhJ3UlD
JkOUVYig6veFSKb+K0QENH0tm5xDUZyvZuLDQ92R2bCPTqFwMukSMxWHuYksKCUwdxP6pIdBZlbS
AxXhzs3n8LS6szt0ETofu6gb542ceFVsKvJqELEKCjWHG97LkrWyEh3gzEvF6DWaFXDrXAamj2PF
tvknfU8k473Lo4+C2LOXEeYeWPad3k2X+MbCqXOp1U/hAqYOSk/kx6lxqzDPkJ+zk2RMpQyoVzJO
GeUPXx3HSVMj6OA4QZK3+bywDtPfxC4mBHc66OfemtDTQZABZafC+rRA9htXZpj05Ty1d5yQTcv8
7xtfJvR3zC3dFKhEi5pQPzWWLSpu3gp5QPQtZORkqCamv9Q2ddwlg+CJQxzQj0cqNhzLiVoJg0B8
UJKMUYBTN4j0EbsytQw1r9U5IoHpmUZQshTOaJvOlm7eRNoeA1T/rlf6R0JMJBvdNjCxAeY4EMUE
fT7ybHDLAOOU5b0sFexwLJKZlI9HkDtotRX+dP3KD8sPai5O9K1fBSgNmj91DPfbFrHaykuGnPDU
wdYni63baBL03bh1Lrlk3LTzciTAvnMk6xMfBTdbHXSJySpoOIyZRqYFdt/pki/oWxi+7cef9BXy
27A8AEUFIuzQFNDtfqyNbPyGj0pC5bB1LxINzBjgYgULjNvcboTvkc1QicxEgK4E5daZyVRVS3f8
G8raZhNGpOMK1rlMRo+Icm8A7kAC7Oac9en0egWzEBtiYG7ZRQeFIWfiiSffZjvkGNp3nSHAxKWL
P04NZTbz8gEwx4H53S/kggKZSgv2Du2av8I+hdFS+rmF6+FvLiJhmj8F7fhr+Zu0wvWUBC2k6AVM
kwBZxgFEXZKw0ZuOvsuCkmOzdxNrOOHIswFiEchtOG9lPUdjYfaWreeVzUJN7M96UuBYk2968i9X
0mO5ot/gObImn/+97tiLd8mfOeyuYjed26EEgnvdmo3I+tQkvLtC5CdrgKra13GqxounXSebtVMl
gvgjdy8nlyfE7cUo5kc3EdORSL09ygtOYaPQ92hu8JDVwZoRoT77pqthA+xqNuMpTJcG8RVW+qhg
UDa4IYy0cjgMX2zjsNXPZB+oYNtVgsCwQCcQ/rUcVhqql7mA6AWLLHZ8Aobm5JjVxHa5+nNAzKdT
LEa6fmx/CCbHVl7zbgnn+D8k49r4MnuJ+qb64u8Er4ghlLRBjcGUgoDzf0l6fXnTiIsAvBU2zfnG
awHdioLPhK7uTSnFdZjKnO/d3O8IAxtW7aD/N+JUJrviqMWvFpV4i97QoCaO/mzEkYaqvX8Z9fJK
AFQgeXhbuHzaJR8sG+ZjZmnMU9XT380msNqFH0cZpntbmhFIjHFgWP/2dGuMJI+Wk0bcMb6zkmhS
4DR4JjhNlk/BeYviUqiLRSQmmfarxMW0ltCnUfDKn0nyQoc+oUD5UyS3sCWPUMhvUfVR0G+O9XMm
8zfc1jrGXrCNB+sU4ogWRN3/tlhmrCYdOyiySsXNQ4r1YaV/hsYfMFnab+giye4leGvDL9lgsFo+
hDHc9azaRUTzmb9m4nklRGulrekHT+vQ1PuiwC/LxcTmf2LQj0X1u2b90mpk0qHw6iSmwi+lADA8
X9Bhs40WVdP97PDxbxjwWoFLkIP2LNgkoVwk3QQNlAIZjwwfwZLYBaDsx4QvV6ljnPlK7KSVlEwO
ViUn9hXMbwHIgSLYN2ZCewp3rF6anjuKhUOef6vkomopvFKVsFrQCDOPsxwLvs5uL2V+qkmV3SKE
Fua/8fgjmtG57udTAugoAnREwZSynFTpsAW4iBYEszgj2ZLBH5s89XerQ9ZlIryBwTCprezEBkJY
CeKhMlQplkiPnWi2mDmcuvq3ESlO0XR7U9T8VTedtO3xuvumbnkdhUba8+UjwbXR+3NO7WD8Z8zx
uajvnylAoTpk7i79K6Dlpt3sSmbh4qZDp60egI/tujhispftcBXt5PyBlwpNXuZu4Sm9TbAvYwXR
NteNQTIiOmhPBSB+YTeAtNwUpGIL8wDUZKl0/hBLvrkVPWm3W3hJxnur9I1/gIxAhUpExCv87Br2
Xzm2I1bGdDoJU3T9NxDYEh5YNLzk+c9keBIQeaIFmsVh1w8BzjaJI6ooSKPMyYB1mMjjIdOxQmKH
oLiqgStEvhZHE2WDlLCVUf2F+Yma4R5iI4/bBXBU+7dJaJIn5ZotmCqVoCKLfHGNBL319DRo0iPI
Q2UeEuhOS0AYhF7expTtpOlPtgWLj3FUQdwoMxFmiSLwYqb+LfeQkWqBKN3VexpL0I6HS/cjEiaZ
qt9TdNbLA1XmGH4T2sVeFEHyEcc+wwmSmtTIncejqJwZsUQQwgWEw832NDBabSFeI12OkxcB4/Zi
QEkuL4DsJkPgzfslmCrxf35aA9habIZlTlibznAQZDsF+CAo7qDSjWNyY+Cv6qxODZtwajzgZ0vZ
DlNmkfxuogaWkuDRFh6oBxPssIDl4ZUOup4fq45JEzITPWaZVp0F6jNTw6lC48z8mhzwg8CHak2N
k2NjIxfwFAdN92hlTkCUlk0Phjk5FCaZrxG4LDSIU3Vhj0dgTn2zGAniHILvkogUyYbdqpQ0Iets
9AJaQZVaO4TPpwx6Vel9JuGOmDYO/IE1gKp9lShcOVjKfNzNX2sDg4UvGVX2JraWUflTz6DQwl4f
j4jnh/HYyO+VcCs41pZ2R/57z+8mUwyLvL5KoAtGp5L83nXo3PIw1fpB1tdjjV84qr5MBFAYXZhe
hmSckcec4Gez5GOL3KkCsNbl+nEx5KOuy0dkKpxo0XxNLIZkTUQFmWLBoEwNGy9Wo3NcEnIUIu4j
Yb5AQxbujt1honq1J3gR7PDS+CP+3UY/LIJcGc9qap6mLrxXyXKvzfRuMkMRSDeInG7NdkO1+hLa
oYl98fKFCT5FoFURf6mJIkqebh8xd6B5RZton0BPjSHJvffWVVnRWMOH/GucModOuJfV/YjkKIJn
arKLTVjsi/3gINVzFHRDMxdy0ZduzqJIi4tghhrXGNfamO6cgw9zQF862/ErpKVW7jk9EKgSHNeM
HLq/GdJ31CNsj+plnzFrI+TMXTjQYV145fbtXyAvKrVPyhU2H04jkkZYC9/68pCr57SFBFdPe8Os
iC6vDru3aolbGsI0c9rhW0s2ivN+Yv0sLPCfjVvL28CjX6Nq6crTiJZjssDsaLihYtER1rt+wmAI
b2WZv0yGJiGBUc3SISmT7AIhteUKVEKUry2YLWAoOaC5iFCmWH10DMYpfzgT0L0ZNJ/1ctF2cs1R
M1Q+UdS+EUZ70K377qddvAjNMDmibsKXLB03k/1rQ/zpbXM3s+jZPKMU80Vf7vqdEqn2myGoZRz3
JhnumFlkMEASfO7wNCvqqVYNGHeX9ulVFsR4O9lFIpIPzG7UHP5Uko+50sgu5ALg9JsxqBuI2X2r
Aq8XR7ChRnx08MNiGPQEtSKFaRZCV5F0LPsIiD+6KxXjTMiCyzSBJJ9zEm6Ir9a3kINB8qjEU24O
QZKBhpEtclrIxdIPs4Q3Gp5U6ta/q6gAArC+YlcFGbH0+j1NC9dipVKpe8KYkQmo9szkKptBwDMh
n3TUOsshUXoXwXXPO2lW++5vRcmHDmzOf5LkUm5lD8N5cn+V0V1hkUbEltR038igNYWhSbJ7yxHd
junUEyGHAUUazEsWJ9fcTK9LCvqrIwRp1C/jsQ7rOw5CN4lQpn6EWIfEM+bD9ClRq4coTONnUq0o
FoeT4MZ8n9FnomX3qmREyJkcJGQDxZAHZe3mHM8SnSKujxKhHu8BfnBuIoNRdsSYlWis0wJ8aqfy
VOgkB5g8FXMx78178VMp+olQuPO5dxY2opLkJHr/UP2SDwd7B+cr2fDXORIRiTHGrt5TRT8ag3ka
veSVqexlAWzi+/FAvrFZ6/3KZDVe3GWNuF7sXo4cFfja8PruyF7HltZR0zbKepmK9QzWMTK6e/fT
z4oT/dd+ZdlzqMDilu8yQRJqlEBifxjb14sA90ZghDhre0219sh+reV3M1kf8npJNp6iRLxGe9+w
ikZHeuFGPqCul86m0pyLXjuFQ3Wqu52qN8xqtf0YMfdKvkoDJ0qWI5MATlQCzu0grlP/CIIrC+9v
kUpMQSUKpVOO5Eb+mT/xDgez2gW9gGQHbog8+5nyFFUYTAVRg0xhTX8e3Uz+QFSxW2W8ihb4U1Ld
dG3yTOw0IYvBFFlN3H6XMFkkfKZvsqTFwmIWAxqE/yhpr4uYX7o8OWuesMvp7JvHua4g+UmmE2PH
rXHUSok/PJQTYnPC1TGaJgmmE9mvEYbXst2Vvc/MOjDz9FB6LTbxEZv4SGS9KkJxh8ciaQVcSOaR
IpgaZOZsBSP+v2W1iygU/iwOuLEgfx35ZMSydftA4pH0g/iQjksgKszBHMX4lYoV3QfwIzKZ2mJ0
/1XserQtdn6gj4IHg6sx0D49XVQ3EM2xShkPkC34vu4LHPHZTBYndS/X15roBzBazAwQQkEPtArD
73WLjs/0K1I8Td/KDEDbFC/AEvlC3QSSWAHW9JvZOD57BTtJ5u/mbqkdDb4K/LmZ07KqT6kmn2ok
zf2cnZkm6BKyEFG9zAO+Kq5YTIaF5nd/rEBW13dpsuNyhoV/kvhc60a/WN9LuTLDLv1E+k+ALFqW
mJzw3aLTEQml0xZy1WcvFzOwAhHRVXiWqD6IZU4HTMgqEgV1PFU93NMJG0fr/f8iLPuKIHjDX4Td
48X+a0B9EaP6X+ObPHZBDCt1uedMLMZWdbsW/YNjxJVHmZMWQLIbylYYnHl9YVbtU6wfCSq593F+
N+hF4hFBTh1kUU73hhODqCYw1IWEpEHiWY/vuL7tDwikqnDVvUu3EvQq6z77KHnp6MVoRIODbmDs
4Sui2cDNvHDuoGUInp6wW5SyfYL4h6EzU/GuJ66jcUNgYiOz1riLfQOLYXcbTAnteHuQzY/BSu7d
NHvk83Yb2kh+5dbkJASoAiZ840u+iCPPKuV2fsg085ijjBFP8RQew6w4RiahDdSk+S8dB+Fq7Vt2
tGyUPWXmMR0MH+kG6sm88zOkGMvq0nZs4kcVWKwJHiQJFrHft5HiKzCp8kj2Wk8LfzN/bqTuitnh
TIWu5lQEaBw7xVGN1SZrWGLK3ZSqS+9ZA8uhotL0G3N3mSHaJzmo5nRHaOtsXOHF9NNBYFAEblvk
gTDjcvcWrrEUNR1FjJRdE1YKYubmInTb0XStdr70inpJANfoQnwNgprzHy32AbLkqD0WbQhKvaGQ
IRI1anezOT8RnyRkrbbA6IGUVZHTRsI7gxZhDLr3ZTSDKfhv7oh2foxrfZPX8tLVu+LvtK6M6jL7
LRPWGQ0E6YEiK76yvXPI6znDq+qlir+U50qJRkOS/cj4u76Wr9ZUb8bd1TMB/pXOFVdgDIincnaK
+T3LWHOjDWD74PQG2OLzV9mDyIbrKh547DKQJfpwMfPRfxObZkjjYQR2hcU/qwZoZE7bQK8ixJbQ
+159kE77Jom5Po9hwaqsQqBo1XtFpuiCKR0oM/ZrFc56IqJDiXcVGbgrD7K75vmzFFgu142rAPWR
k8aZwU7W9M2KIRx1a+cyHAn06L+wF5yINDEpPehkdrxpuTzMZk7MQZ942b9m7PYappyK/ViIk2FA
+F2K0DrLfU4mAIsu4XdIt6goq5cGzMD3mj4AFFnJat/11OlhCO3YmcbcWwl0LQI4WqvqvbVGlEbl
Ui9OT8iU4Cii5edgugmf8VNWyAl7u3hlHmw3BygIPm366reAnZWZMYD3LpjGg+xEGdQJIGlhGg6d
mR5Ipw1RzvxHJcXOqAJYqTT7De44I6uPAxFhPE6Koh4QrRs76xdVXoHztpS1I6LQQ2220Lw+jPLT
YhIY7/G2VNAH64i+y08U960o8tESJ35qNpnEYTHEpVWnIy+jiyyHpwg07JisKBGAI6tXAz0+uICw
vshVcQGvf9bN95lu0YqNy+o3dIQtk7xiubwJBlsgiJa4crRyVxus/OHwsCKFVYcxMFIDRtbeW9Yh
weyNgfXgrGAc/Q24GIJa66s2+aV6fEuK5KLbak/WeMPF8lcH8C6T0FfiRUo8Iu3RMcE0IZtZWS4M
GhqmH9u4Q/G3aPbdaEFoIy8Ckh0lNyd+9JeVu1dSq2HAI3PFa3MiDAPMWxMMcoyEvd+PT2Hf0YjI
xZEkC+nZTATqfdXK3w7CjXnlCuVvcyNa3JgzhnaytoW9ghNXrngiqhcvWZhPRDH1+FGU7WFYFVCM
7OAHUt3YTLEzNcrXxI59A+33Bw2BlzRfZ5OG4ENgzyOlexVDYLOme+2ud2hqVOCuOtgBdnZhfYZJ
1Gv9YyZ9lBG4jsBjcoY69iaGJtF8ZFpzsgRMcgtn2i40RrwDqq39zuTa19rIfZPybNZlrBmuMB6U
9dNMGfMsPGCMeDPBlYzoqfT1U7jmovgiBOGVS9ZHMoGvMybyOqTdCjK0XVvCVK5113p6ZnkIJ31l
QLvlrZblwlQi2PEuqP3DRatMzZkX5bMqxt0J2CQkXoVTqS6/TenfW5FMQ50aPd5vOkQEbdKzSh8p
YcBvgproIjo9BhhlILiq2j00fausVzAB32qpo9d0VITjTf9LuRTlf6sc37Wkvervam1AdvzQ6pk3
fUdwKihOAVVl71RjYQutdczM+cham6WQvtfB/1LFkfiAdFgBBEFig0WEIGGSexBb/LfMJsdi78ls
JKb8E02l10gCXh0Z+xzIdrQa039KTp74TthxG+DyiEkPmMj8u7cgR0qN/fmCREhddnijdjDoPnpr
/IhKgItpEpTvoyWd9OIpsdg3+vBYKeNRyZl5kwLRWU/R6B81n0vL55KF415gmzJBQRZbDvT4ySpN
IdttcNTzYEjoaqTjstjLOJ0GAriK3fkogq5t+2EP9Hc/a1kwuIhPZ/htE8x9MMhbO5Mwsq21QEWY
0N6XJL+T8nNjQHxrUBDTA6oLbuRHlO++I4KL8czgJzGUW7iq+/sPfcqRhPYjypSj3ltHgUl1ucl0
i+po4F/WMWaX5WPQh4cJ1VI1hZ2YEQblrSm6pXg/pgr+CQRSsunhGKgKRPkD/X3ERJ+luUXWKs62
tiOvh3kNOVSgfNenwmDFKqnUEHV9WhoRTyMk4TE9dA2WRcNJLTyj3uZmfO/wIJgcVirQmWFBmshD
KwNbBgA+Q2mNYn1HEoQN9lKS9wArWEmi9etGop7F3laXGCuxR4YL7mvrauwom+6VRgfNrI0McjYU
w0HlHQKlkfwRYAHTTM4VqgaGo6Z11HO3J28jhWtKw88clQSAExpw5akRoCBdEz6fDtWgRKywxl5W
x1NbwhgkWsg2VgkUQLnvM9Xv0sbPscnKQFxSZP2L4ZauzGipJvAwgqGjkQVekQUeI2cYohhFlCcC
tUJPSByNVAHYv5ZHmskpz/ZwN/yod7TuPzlA2jKond9qCgEcQIBs6Xek/dHOEcdtxY7GEjcv2rn5
WpEszIvTIXZngWuhdNXoDI69ODKmr4LxYH00fxl9ax0NJ7J67LvN+bObnjr5koN3EufKUVBuD4FS
YkvBg+OxsdOZTTXts/4xeffB3YXCTL0LXruUAy22ZbFEVyk+0Fo+kokBCUCgEU5y34JmxSDPtGg6
DH0Fat4McI0EZpkAe4LV82g6vOTjZu3a5+NEk25w+fqZ+NNYh4ZWv2UJVpJrFIaBXEwBmfIt8oD0
sIYElaV7mVLbArq0vOsEBFZ8/NJOyMnxaxuHVYVbWKodF6utQsMi4H4l1yxNKQsmCkaialH8UynH
BCzrPNstQHqEJdqKYw7M6Vj6NaXZmqwHC1BXScG2Mg/IF9gHlV8oM7uf5RLO5l7/zvGhyTEBfhG7
nJiB/pbapZJ5h+NsOPt0fBmWw+Z3TBOqM1aTUPgp5Pcamu7MxrOb513Ib2sRz5zYEVBeiTmmcZaf
GQWhCESx6y7GmfWDcR/bbUhLXsBCgYu465nF5UXEVipRjBj7t7CZh2KOLWBVXeKLdhdptzEqdiZU
ONJISUvXjyrDSoFNjnhdraPF/S+zcGnlEVPSo9jieX43bKLL15spJuAuiol0xJlxL4S9lepOjJ5G
ZNKThFfk97fqnwoOXZxar8ieXXd6SZmwE7zXMnyLvK2waVcBvcfmpyCak0qCKaBEH56SBzJ5jJES
zPXKVXuqEwobCK9ddZVXNuE0i/hQFQ1tp5pfIyO95kV4wRMmm+LJajOWhuK5G344sXNX5L7PNfwd
xFSxWgaOYRlc5x9dNvIQGwOeRFZBv2Oepnj6PWesKrftPBKe0tlEPxv/B8ZROIH1amxqzN/V/CXS
ZBr4q+sZWoyTU3dEJERu6fJbkPRKpDmVtUngXQ/9IlZZ3hSvpq4/wpUrp9GOiqbCOxgoeRbPwPwx
sTFB2HIVjQ51srbDGc6GbF8xzDFzOp5zpKs3BWI0Uube1G9lSm0dIMNAj3ygs1XbHenSskopjIFp
w6yd5TK/pIV1Qabn5ixsBPmEiAE/NgFFFlrJ/CKX33M4uwL0c5zETGP7r5oelulvxSQzktVdwbxV
ZV67ouwhfEPaSdbBwBxXSHu6xF1NKRZvQG6CcMRjSwMc/Q9h57HjOJdm21cp1DiIpjeN2z0QRZGi
KK9QROSEiHT03vPp71Jd3EH3oBuorAJ+kxUpked8Zu+1+8QnalzKm2Do5wM/0soiIiQYpSmZNjCz
HFuHUV5fSh51E4Nf0Rguwo9ObHFNdIjIdrwKjxEoEvVGvcK2Z4LNLXUqCxBZNVLL+kJG8smqTwJS
tk73RsztJJXYhbCfQslOcD3M8eNWCKzx1r36mI10P4grnM/DBRfaFHQ4B42UkFaclFiNCUTYGRbF
3XbIB3aTAAGpMjkKre+IVy9RfhWdcsjX+AhRzH6TSoqZKSKAT2KeUWzUOd3rf+Up8VCLedxNXiFg
mqceD2vLtcTZbZPcpSTajdxpRRM6VkHkLx8D56NBSweUgvg3sT/HdXgx8/5WNOu9x6ksAIZUwi9x
QU4AcH8CuB9TB3WBmNTgM5JA7dXD3ANgKIXdTcdeJzftUcUPJpXWQZ5CHy+Gv5qk3SK9MAV3poPX
UmA+Yei021eY+YuRuNeYwGtEiXMZ9p/jbgv3Zf8JU6wGe6ydP5faOicwNtat7MZ7q40DmcTg8VO9
siTTzotfl2dtc6yF4lJyqjYUbhLBX/xu/Cej/NzkC/LPzSebNGa47otNPqIt5JLlaknndGeAs11Z
BDByT8DqwiZ7Mm98HkwpOVsCUGqjuoZTfpMr+VZn+Z1tP9S0Gc9jiBzw2ZMcqXmrKXvJ7UdOLpdY
FC4ByKwlHoPe3stLiMZWvuky2QOi6cX2C+yn8d9CC3KhB0bUgbqFCNNtxGMxK+6K3rBCGwdgn+U6
tuA88ltz8lcunxYHFbpEpF8jQR8tuKt10xXuS2tGPXlNwECseXoxtOQKZeKWNJTzClaX1osQcoSd
5HWFSiaN5uWi5kn8UkcKha3SeQlzIa1jx0jKUxGiuStqRrNE3stnZaBRkiDHbKo1DWJbASnGMgXc
iUx+okVBZ57UOTwBq1P0hLN6ZXPvoDW5DrL0njhVsZ5QiJw6RhNZFFFvmKc2PaNw+aw1C5SBuell
QIoXAwQd7U1BD0pECMLpCs01Sw92qmvJlCm32XLGdQ6LadcPm3ZifEZ8EKUS64OB4VqJj89i/DmS
qcM5a8E4eU+lLelP+UvEcagwoLkstVAlGX0QI5MXwUjlnxN+yQ/2KawN7JFrL0WpUN/qdvQUHbo0
lW5oXjU+7HxRvPgHcBd9OnbadCwB+UyHQWTfJaEFI5VYk16qk8k3u9IvcJQL6IkJbOzXcVcbMS6v
/cK1XOcQmJ2km/xwaP7FYpfujOz34lXZLLh4+GHhb7pUoeS5BFH1rGjyarJYLMo0bF0Lc4cMT5fM
mjSa7HQfHhdf60Q/C6uDdaeK0Sk40iAHb02lSt7M2UCwHOucKbF2zayT0aUnS2gfWtm+W2fhrpNz
21JwJM20W4b0awK5EddPaQdk+dlVy/ukGw8zpq9QHzELhKyprxKzt1R5hldSJAabRng1vi0IM7Sj
hBprr+ybYtcv/S5Djm9yN+sfRNjaHVTSFwBc9CpMx+14FHh4FobhH6WCCU6q9ryH+0qMoW8RKARr
wrjnMBIVZGMCJu5C1O6aqm0sFSpIxDU83I2suCfY94XxMq7qOYQRiN96GiaPwdMmxds6EmAm3yye
MGW+RD/7aRN3chD9zD6aGY0I3rYuy3dPi6yk8I+8HLMNi08JpKGeA/djPsB8FGMVFrwN6KR1OFY9
ckDrorL6VzrajC1ZL2gDtBLhizXZuVX78s4Uvvmvc1qRpLcEhrsqIEKW9NT3xHCgCM4lEgZRBFtg
6s1p3QOAYhoBAXf+Tsj5Ype4qytQ0Yw3S3jLNRZmJmMuaB4dKXYjwe43dhor+wRDlxxK8D6KLVQV
rswQU13KgOD/rzI5e2nYp6LwioK8NdUJi45WZnK01LPCzFuT3ou/0xK7RVEFQMxBoAYV1CUGm79e
cwIZj6kobvNnPW0bStWmwjcpHPGINKVx1Uy2RAzsnA/M4bu6U3YsXntUavGSusY1hQu8IjrZJqxE
2lnYZCL8RoXMaUX2RoX8k/KvnhLxntf7Zer3SWEjS2AQ3KfxIyUquVrboALMKiWgQuTmgNzPdYZP
Q5Ag8pC1DdefH51Aj344JbN2Okk+yAjd8OYZMHRlvDO8LMhQnDVOAAENBiJVxIeApmzInGSxTwi2
c2E8mu1W/rTi5UxQU/cvzTp+BKqlsY52dJoBdu45kQ+Qiw7NXqos+k77K0WbWX//wr6ADRVXf3mG
gGtv4gLrDC9u9ZxFcS+mlS9Kur9pCBz9JqUHvYJO0uLqgvifGCeSuddSsEYL498ZBONLPyTMaJ5h
WQ/8iokMjJh0EXI063ctVR5tGSHz9yYLIacme43O8L1UvQEOmkwF185eIQ7epNNGAVulN+kryy1U
2S1mjsmtTGikjKDaXm06OM8EfKaVHY0KXSQZJtayCTCovaZDsTBdTDPBdDBfycE14T4uPWNO4KIy
oQt61/pmC9ZFj0jcmLYCfQkU1b26y0blqjfrxRDIXW4JnDcrl32dCgPYwiKG+iNV5KNVXhLlZpA4
oK5ej92L9qJGH3KX2W00hOSq+js8IGdi/wqj2Gn01QV5/cp2nPnHFgmd9XpuBopAVgJUdhgyNmn5
O5V8sziLDelVsW1MbGKg++WbrGs2b4qVdFaiCYXzJ2p+KAYZH3t2nA5SS6cQH+UnxueAQBpkI0fN
fSt6DuYBNLTD26eJE4qulZJrY+S53+idrwz44RfRj2jPhFX0JSQo4tzg6rm06Dcs7MOpgrZJaQ8y
RYh07ycGVwxRZ/IxRScSKCWLTbONwV/Fm0Q8JMjSQ6wVofyLdtuMfxjUnAaGkZE/G2on3vE30rGs
jm0wQtF22MowyzIMxepB0n/WFbN3BNd4Tolv2RVY3ck5l91WzlyTp3xv8SbNTcdEqzuwAgx/rY25
e5uiRhXXWpodfreMDTdppuwJshxxc8sh2pH967Dz2y+JuC9YfhpKRwec7MMYqX+N208ham84sikL
2oNgM7kSDEQ0HGtGetdOvde/zLpujZ7KYQBBUN31Util+YX4fddhYs9IOJobxB0PeWBVjKqqOaiD
5pdj7q/gNjtd3qpPaWuQl8q9U0UkIrCboSTpXhbR7Mbqd6+z8GQGOPfEpKgAelK44t1uZ6pQFzK0
Z7Gr9ZxnBU/XE3yN29G+C216Uq9yZLmmkNH5D56aoVsa7nnbvRMmigicwSmzwELgxK7nfcMEBK3H
FdXnde5NoigqDXoXRj+Lbl23CxIV28VkPwTZf2UoYMRn84TnxqjTdxX+BSNHNxmKU+wvi8E1iE1D
b08J+pq44MHaSsTpSiJmeAaN/V/y29ERyRzKvbNU6cU8y6DypIrdFqC8aLkrKaZpRNCxsRyyaDhQ
wx2QsMfD5g0MmVJHIxWPBsv8/334o0NQBNQY/iibJaXP38UZ2c+zQX7xjAIdjwg5mIgs6pfIgshS
kE2o4eKP5SJjKmV5SXAAdpLtqCjH9uPVC7Ehwe4DDYCZgwnptmyBXRy7fnlWpvwey6wsC97XRLit
AdmfBZLHQrug3EnY5USKl0tcT2oJS47XF8GSLQ6ht8Syxw9t7kQBfZAi8M0zeCLu6leDJpu+xkgP
Fbi1vM6u7AYgDNf9QDCB+gpnsEMCAfS19EeZ7DM49DVNw+S9GVI5abPxktQgXjQQIVLlRQ3MZePH
Uvy0hGSDbkksmPtww4GZtZPa0bAqjkbndso5qY887EaZYn3QaWFUO0fA+UZclSQPIVOeFXYRv8nK
Tz5XfhpuW2VySfbAeLDluc+REUE/mUR/PseiYos3agIG3T5CPyeGWyFd3hZ5UFWGj6pDEaPAEOFP
1GMtYuLTq65Sh6SGwXyCGQgQqRo3VSjaKeS6OoKdOzkg71vk/Mr3Cuw9RJKqjDBsh+2b0mqrqeiK
5UzsVoU2w93uyKa5UbXGieLPlWnY6xsBmrGJQlISXt/K9POTfS/lOH1REp/VyTiRhHlKrPhUTx35
YrD21jBY9CKQgHAI59kYTrWoAW2LUQuRVCcJwVwTn7UWF7NleAf1GEg+AQ0TEjdwlzmU1te3MOgo
/stsbwDJmzsBDGC/S6tXKpv2UVbe2DNWcsLJJnHE31tj6fMzIWnHMTsvoNqrvWCR6pc+5IT6HSEz
+/nNIAAqHlBj4L8rTgZTT302DzvUHujSd/Os7vjhkfmxZAVbTbgzPz1rOPZQzDHBZkC9mBGCikj9
7KHkcV6NZ9pozygZ6UZCu1xA0kiqk2ogyIX+bhnpTWR5WVG9qRN9Pl8Wg43ACDjBzIGVXgtGSQFx
TJHSEF1LQsxlZKitkSoA8PaQ5pIfa9p+bEboC/YQMa7T0TMM7ctsjNaD1QysDYy6eYfQk5glnk0N
MksSHuLlExvkC5YDDYShk5MpDD15yGQR259i7vP+SyOg2Ir2iVpQgiHVm0dPbsr9wJGnLNWmu9cr
/gAuq7YWDokyB0UvBOJHg55/ZoaE2NCEFV0X92oZTkpJsIcJsQlOXNoE+aQhayRxHYz1hIlBD3/G
I00NC01pOGs10HoxPFXDcikgh2BBxo4peCpyDk0jaFTDd0Ona1fka8OKe49V4d0QqmcnjM8hC2Ta
t67RkJzthInhtERBppgHxeLQkwiNb4CiDXD8EmkvlHczf+e7IDqwsmViLKHxz3XAo96E0Nr4UAcm
6ok9YLLulFvGnC5sjG3dMojRSLxFvtoxsBC5mWvOvFEynBoIhGhBS0HXJH3JwspYJjLxNTeG5kTL
Vrel6BmSxcHY1nsNWEykk8yjTpATBD8nO1cjjIqzwrRcfM+buYBMr+r2myVBMMksHcZELyCFkfZr
zbXK/lZCbTGdhBLnjy07mSQdjLQ5MnFUkmCeimOaNYeeti3Mz8ZPkAWEXDjFFW07Du6QDuFVNja7
V0O4zXTrNkUJVEgAFHQ444KuXifLnbmkwEJNiW81AbW9ZrgxAGddRYSO6n9Nb+0kXNnwn1IRShbc
pGUzLc3Z9I9KNgZNnwaVvpuk5pymLTbDhmxnsI185aIp+LPI19XCfUkQuu2gGTWMZROSi4WHBt8N
d/FL9OviB/Z6M/dIn/JK5J6rfooXY9+hKpicSLNuKFazKvnSUybd7anGyFhF8rFPC2zex3mZ/Poj
jbM9BVoEyKpDDImK/SArRMCZFKjG+qJheMNwBVWynXGK4Xv3sE3sJbfb/coEN5W9AZxKgiNkRd6W
F67akdDc9pgQLOBBg5+iQZ5tZebVaR5cipZdHvJS3S+/UcC7bFxIIlesq05nNmzW+pgGel8zLSo2
r8GQmu80fLHm8K4tEtzTYtchy5F/F3O7mwiJVCKnrR/9y1VMq54xzjog6hRo2MrOwR1yXMoDY9ut
hI0EIQfWEIeaJ2+uEnP3SD+sFpv/Xapbvsg6Sg2dcdK8I6QfR8TsyiQq9SGaRd9KLTOG8fQrg68d
/gJ0EuKhHlDuqb0jIMOm/tnr5GzRx3EPGNvu72Jga4VkwY+9nEXmukvXk+B8rOXWAcaOq3ICRDf/
sHgj5pjh0UJIVgqpjUOQ30VPP6bmVxMh/aJZHmwxt+xGUZngMBOar3of30yebuwMnUgzVqZBOqPB
BezYOQVCjbj6aiaADMumeKr1E4DStoctLUiHz4x/GKZyEBEKGSNeYmbMtbGdsXFOh4XySaDZSJU/
WoSLuQMwNjR4KUYPW5LHttcT13N8yYeZf652Iur7u2GcFaHcAdqW9HdDtkMU/VU4uorlm02Cqcpy
muFdIpG6lOm3KYVWYllX6c/KAdKNmsM0GuU4B9i2Y0A++WkqgvbQMbVcVxWWKo6rjCYYf+udTy3m
Qy8IOaZIFXZy4RoowUOOn5CnJsQuuUa3CV38omItKg+x9T1pNacMwmESs+PbMhIKopGEa46OQXtd
lT0xmHvjTKahV0MAyePvlRV1ixQ9nmpnTljDMv5cEQDw0dVRyH2CBw9bWR4ZfN9rL5y7tL8A58YQ
3gvGMXtN77BUilc0siZBlcZrz3bqEHswwM0yv+tuCTFtE5ImTnn4Jcjj2/KL+WtFXp/QuMrrB8SZ
48zWxkIaqpHDSi+rS18h6Qm5tm8HCwUd9t+/PMTUZlvjzH2qvuQKCTJwC3ojXwe/e1bEVFaBpg+B
umDPyp3q5VaU6KeRQIQNvKSKvDqcAy3ZwIBMp8oJl9k2NqqBv0QzN3bXM5WsLvMM6lT6WhI4Sgvn
401i6tyQshihdbc8BaX6FPOWDNh1X1BK1LJwMtA97ZoXXCD9NGtXAL/BPE+9qDGEPTBN6Yy0NtqK
PwRGSRM0nuRv2E0B+o6CzaUm/THS1icC66CuR3YiFgw5jV1vtIn5VNIF+W4CYyTBKNK6Ga/hq7Pf
qPyZR2TavWJj1FycEC0uiYszT/SCKsWYtw0uBt7ovtD2UnNd4vow6SJyS5LzaHl6P+1kIAIpGaeY
v9OgARbQ0XMxzci1B9uZ9mvaS05HLDKgy131ezBoYWOC7VpME3mx1SD5xQuPJPMxk1dDhjk+wD8i
hoVgLp/iTyhu5dWqhIfRQuWrdPyHy8dywBgAg7U9plf4r9zOGy4ZmP8Q2n6IWnEY6sbODRMuL62A
4dZ/Fm/hf+PJdJec7ohfsF5F+R2WVv5HbwXbUu6jwOejsCWFKJIjRYWTBIui3w1gGAh10NFm4kpx
e4iYuMK+mg+l+cFMsIiBS8HXUim4RKlHQAAcw9gnSYyOiW7vFkcy4tMOao11WtyphSRXwPHE4YP7
f0cFQPnMshAYAGmn5osTR7gmgQxbBR0BwrVtgu9rIT2XMxgaFzmHjKBXXpWrrEyXtIIxBKDuk0nU
wnyXw8mXzn2MJ3VZmPX9jsOPtMMKk/K0vCuoz2oOLxmrpYjk3xi+xcwEc9xs6oqKCzcQg8dbLn3l
xMJBswrBDlna54jiB7MEHS2hDPLOKIq9eVbA8Uvs7EoIA3dh7J+lcGkUGLHzB/YqYbnM+mH+Oyic
cnx0ieWiGU+Ykeo0hsEsi9sMDR/tb2DloM7N/Sg/IvVXB84oDT9khfkQeVjGsA97l5XqScmGM3+i
8TtvrGvXPFp4RA2HcFxKDBVDldI1bjcp4GpUOsZxXhFrhSDwuJW6+qGfsTWskfIgSs2BkO2+8tIR
WjVhkM3NMaEE5V9VKoIH5l3MJDymhJczmWt7tBXtc0Eclr9s9p1M/7gZ03uF+C2rrzE6BAirhx5O
wIzxIZZ81NybuC/OmiZeuu2Arrg8t3TekeH12qFj1I6vc+D3bmJ1IzFCto4mmA19AQ8qYC+QSNwr
wSyRDYFJiRrUTxvTT4bykJJp0DG7+zty7cXDceBFxrfHeL0UPixGsWNr+jLptGQHHSx+mXl8mIBs
ryWC/+VurpDUtoWg+zU0a4QlMS85i55Q+pPmf9QqZRHfT5R37E4tfFRL6ukvIy8yY0kiUwOToLHY
faI8uCbeC7yWKzmMoNpWe6lyn0pkGvBBK40T30JDBngseU03e8rSeLCXrSVxDNFLiUsXYTTUmPRa
Ijm3/fAtNI0XN5KXUwR19JMRD5JmDXt4eP/yyyeY2nMs4urnqnb2aECmNyJPY2+rzpk9lZHd8rXW
N76ye0jdkhbbOg6PeTWdcKVCADbyg+JPX9a3ED8G6S4II/UcUH8AIw0GHbkkIYydpNg7Fuudea+I
gIFq3AOewQaMR/FjHr5BUMTPgjO1TiZXbL2KkXLEDTmX0ynlE+7xfgRylFOF+Uw3Yd6QKDyxbrTc
iSXxy0owZKw+ViwFqfSQdxkZRioDTRXk0sHkdwpRFeV/mI+NWmcb6H0oNXUhyHHWL5QFPVvGFgBK
wTVL+s1OcXV4WuM90dV3uIwj9lDxuIhEfcbRu7L072WLelM4zuE9ZnzKVHUIkibdxkl9UsmQnTko
tXAXZsZOodFHd6yRuKzgnXtTdNKJSoP/ozy6hLHpDPCrJvhVMpFZ66NEeNNgDozZ/00I/tuPQZw4
M9izaLhEzk02bSDN4AXHNNvrT80SLrRKNj5VQ0D0r32i+tzk7MS5djrFpjbZ1NqhmO4p99aQd9s3
qU5SddFZ30kS4dHFbzKusUulu7ey681SMIkzrwmjYnjSr7HbZ0flVlmzy1a7A3tE1kRppymCWU1G
n4+9o7ERYiZUm9MlQUnHUaVstPreNzwiSKBhOGmkiIQVjs+roJAGt2E8QoFLBlp+x4LX96yp0yC7
LfSGco6FxEHfXNvhsoe7k0cCcHeMerwoKqFCmnCIZXjU9S0Kk7tVyXflMxf0S8t895fULwHNQjA8
oWArCP0L/nIksVeyWSRVBHpMyDum2lvmvwWmCvmjY087qd9mgg9BamiotduElWUKt3NqAVVk0mSq
XiyLHjyI2prBp9VMQoRdH3/I+juzpazzsSHhdm1G5sEvCziv5axv3chV+mxrqD6agSb6FaNNbUIE
Wc3AI8jHNKafLAQnXUNR8B2NYJX4u8vEuHSk+rSF3CnRxfDQIoK8JNp4Y/0TF5Krtp95jQOHWSHP
CAASfuCdjOVDgbyYcGtXXi9NxyytLv0B3B38yNAARISUF1OWvo/+yIPhdy+XT68iDwGRRbBL/Fgk
NwH+xprTG0hRxreJ1HrH9ADNLUJYvtcEBuS08Uw7jeVtz3Ret9I9RKz+qxh2ZIXTbzRbmmscDeux
rZsAt6X7pslqNeU9p6po/ZZxB+fYTKPqsbzQkBdy845ZQQYI8w8mQCG4NKFhZGb464I4jYL9acJe
LzYE6GhKe20BDYD/ipgy8z2uTAMOPG5EDsRJkCSkoBjuW6S1Cm72pNyNXWzPOmfh8ivNHmSRPNVO
emc3h1mfNDwxh+tusc+kNMuE0p4tzHfmIzPjcyIsJ53+v9V39fA3qgIh+xTA3+YiKuo1WDqq3cie
s8EzegBMlbIflz9D96vVjbPa2NKnUc1eA8+G6rrp2OkSFDTa5kTNq3AAkbkzX8d8pFG3kuk5PaGX
yGyV+HkbZ2EA0DjqjwoZYbQ4EUdTiVIhxLKuY1mnyTxi5jilpXXKpwYSIBDROT2tLKh2glG8a33y
TjoaAhzRw26DeYuIv7CjHPyl5AzeTA3EHwiSIwdcYDbSKdZGorrp9qzsZkFVzUsBe0D8rGf9uRzm
GpBiUu4by/poZfmD5NVKaB7DASEB7FUr9fn3PJUrDXTdZmJCp6G3LlmnZdNdRcenbpOgkVFi1KKv
9soBt93cAqTiQVsuAzrsQlAZPjL/w/wm8Hq/ZWq79FotgKse2GFSPM5Q5sRrU/GwMhvJBm4q4g3c
LtxIaCDemBGuyRSrIg0xNjuyv3CP4Y4B+Qd8QCz8kO426286c6sBZoSliUdUSgKbrXD9KolY12b8
fqxluxP91rAHrK4jJizfl6nbIDd/RFvmivtB2Ugn+rt491IQgSzVuRGITtdx0S/I0wxWXnO+BfkQ
ivBRtgxrWA56nUUKiC9DletZPMZAJOlCBZzLb1VWLMS8zuLOLIdNwiB0spjm4AhrZ2zpTAR1Yxvl
CwJCPvUSfPcP0AXoin399RIymI5xcXULwSZdcRCSq5ToNnnGAPEKJ23uI479XDmXJjUDCaT0QImh
AQQOErCDOuSqjabC7x5INs+Jm8/3WcKPTEZVx1EiA5vCvQAtiUddn08deYECzTUSL/T44cK5p28P
aneR5bOlc2Hv6mkM4Njgvf0xin/MlL3Wz98G+Mslfkwdix+5tvuv9XcHhVRttpb1m4nTBpTlik1f
kU8wfMbf2WsmChrOMwBbaFm7jyfqG9yhokxJ5soKWpxwm/bZA2DxPgEtKZjSQcjuovy3jUDOFZw5
YkNiM1gnFHFJyoATQKLTSRW8OZy0e5HfMRuOyUAtEmSa7LTKWWbu+gITyPc5TS6TiMLmZ4oPNt3E
SJJLgqZrG5FpD64eGdOGFGzGs648/UAG8zqSeuIYNBi2YJChXOlo7QogsCL3gYwcmuMvfsjjr0L8
jsDmdtMKmJzjVDH/ruDP9Z5ZCOuSdP4cZA6Bl6A49FN5PMoCjyEzPGScPBGFDLcr2lFPr4v9phJL
HUtWve4MtbIxQBWU0A3xrUdGygKHXDv/QNvO8py1w6nFEQtxjJRnq+7SDrEbRYFiHTul4I/Y25N0
lwUkp+Phn//4t//8P7/mf4/+VJcqX6Kq/Ec5FJcqgeb8H/9UZe2f/+ATff31/e//+KehapIhiaZh
8NVbsqYaJn//1/ctKSP+cekNjWxSWKUSbQdp2JvvNfsyVKw9sk79vc9A7rGKR8IZWSdTqC6Aka6q
MN+WNqF8BbyTxY+azMMGeBCjZ1m3jy07Ve1cEDfGauRagXmNAxa1sIBF7LwqPYW6lN4CsUPKzKua
VHfeHTmBvQywpE4OifFV96mdkZvQDSFqQrIpbUAy10OGbXar0/2FBW4nhwjrY1deak4pziNAAuZF
EtZbQWaT0rGq0v1Q4I6UlwPD7AJTsMyAtycpi7GcpcJ3TZb34+B89l8pNrJwOtfUT1LF0IscNnV2
Wr7QEHNgy/GiHmMITznmtEHnNQEhOyLWYdoiRsc1PCbiVyEo3la7WxKmRWCsjIcqxXB0GlDGbFgT
L3G0XouIVAIct/j276XcU2PNJXOklF2U2BySaTyI+mHgqldZD+B1YNOSR0S/ytl7nEmP3NDvimne
4oKKT0tZM9a830dtrM5C1aIhUv2+KE8Ty3xII0TL4+FNyYqmqHRHFPNExNgpSD8Qc64lZC6rw1UV
/SYkwUea9hbausRrL+qEY4J1AUHPk954CMj21iGOZ9bx0wHMC3oGANaSL0vZqdTV0yLWZ/BgZ1g4
qcCCNzqFgmfidg2rYCoZ88fyURGpx5B1zcrq3FZPyIeLlg2XMOOEYmBticF4MKPqVGcwmjftR/Je
vqLlNlxABF9YaSDPAz3nZVjzLSYwJArrqX1lj4eXIutYWWILOPZYssR55Fdqr+jJ5KFx2X+MRLyE
WLznLvMlJoJwpM2iRSdkUgYgb4O8ou7d3sicG5wT3ev7EnG3oydED8h26Rm2XE7O3Gt8pTnHPNSQ
GJo6OvurimXne/gVLrqjDpuizx1d7nZSKO6U3Ny19N2FBvmAPRimTSU7R/1nqYuQzNoXkhN9tHgm
dOJsqcVZlzWsVO0JIJy9ZMZhbn+bc4w6TfSrMfEl9n/Wdl4EMHobgSuzKzhynxPDB0XZR6txNtv0
8mp/EK26K8p8enXMJPUmAXkUBkIhBmCsVt01UWBJEiTunJyvqnDHWiXOKViXaLvoP/N58QIadFDM
rQUnFuB5gtWuZ263iUfB5/Q+mM31pamPiZWDgWRM6l0rxXuxotWWttIQ7aHqdTP6ImaHYnirAvxT
dwNvVCD+MjB3YKIBQBzexUZ7wAUcrPW8yto5nF7eJ+sMNhiKixB+NIFQP0NhdcFjoIAUN+WKLSTV
fIurw4DaLMwE5uBPmGU/mzBEyuZtaMRbsxeIV90QuKA8VAw+E39yClUXHSDSRt6LArpsA9uFqMGO
pN5mkZ3UKzOk8pjXlMwZgaokGdd61VDzwzkswi1JOY4iTSzfVRajCcwhyvS0oS1FAS4gUS+ZI6RE
2nsYpBvxWiqoKFrplpF1sTbVQe4UgqA2SWhd1i66tcIItXuI5SuJ9Mv6szvAP9pXxMmIzEeVGlqk
5Yas94nZGM0l+J/PfVlW/tu5L2Gf13TZ0DQOffy88n8999cqbVtlWRK8VdyKfGKjdHrOMBfg7ww2
Y0AJS4nls6yoQSZGE9xS6lKhYr8vEU2LSoGFQjn2+0UT920tYysx9yoTC1BrRYlbk/1WP6x7neWu
7k+YqcVcOepJQk/RBNmIHp1PPdbQaGEJ6KLVGy/DTcdxrmfFOdJJR57xYBR3oqZkgwWZBCOuPauK
eQ7xD3T/Er1PeErQg+np3pzmvbosvmWuhwjiSz/6+VYfdU9IGmBA4n5JI38US18DDxnPuFxLfDmI
RGrpZ+R0pkZ4guZmleKWIfM1ez4M5FQZJet2L0bvGHscwVuLFJ1pFd1quirGtV6Gd0MljisPGm1m
WAXClXDItHZutQIrC7C59RcqMyJqtOwD6FfRlvH8gdoL9xa1K+Ue+titjPvaZC9Z6e58nQQFXO0t
oaLIAsyqBvMudDUxQnAC6ATTZf2sNck2apDM5McB65/OzEJUfjfKKwdwo4MomYFRRIgCm8b0zHMg
mOKlCJtrDRpn4lXqRmHbS7w6FXgkvDxlp10FZnurQ0TUs7aMh6rUd2OMELCQ+DMsZ8VYj2WqswVT
zjlHHXoWIii7sLu3DKvVtnmKdfEhkc03ZrI9ZvlhrPvzK4MML/9SnuNBP7Wx4EodXJFiCordykeE
23hLNvEmfuUvZwy2lwQk1hBMoxpkrRAk54ycvzT2hynzafzrtA5GtPMmK5GuexpN9y4azSPWyuM8
XlfM9JPoDnNBF1CjmRx3ohjtrvjPbHRvxz5Lghno00Y+jSkaFQyqPTLMDMfY//JySa+X578XVbxV
qikaomWpivhfX644DxMG7wXgJ1FxTfWgWhEcidm15tQzjNUzj8ymqgsX6G7xj7GmHyY0cplxVUVe
oImYD2abNXaicBGDIfvbqciGEpgorL8ZAwpwf83jU4zzS4MSGSVixUKVKaBxZgVVTlw+MgPdvSJR
ueGxlQsfbtBzabLnaI3P5f9SdmbLcVtbtv2VivOOc7HRI6KqHrJDIpEte+sFQVMU+r7H198B26eO
ROmatx5oWxZJZCI3drPWnGOiuyDWHpUZDRvO2sZhEy6N6Uq9+U5RyfcFcUzTbN+GQqcl82LhG67i
iLPodJR96ZB4iaeOugNDcK884hNuKsSEcLeI3AR7tKs1ChoZiaZwLJU5daKtYaWgtQmMDoBjZcZR
r6SjrUUn+G7U4HDKFvSiCGJa+ZsuE3e1vLJ9r9+zNvWoPLAxhoSpRZLvkEFvber+a4zOrTMTVKwR
wv7YTb0ulw8KOu9mR5CN8bgC4cOjkBygiR5t+ll6+s3ukE+m4A8Mn+LGJQzBO6rlHeltTF3VtMSz
A1ZHyAZ8CK1Z4gzqnY27U2qnvR5nLifGESY74qWbqre0E7v9gqKbdlttto5Fb29KM1sjBTz5c3Ui
CGprdHD0jZy8zXQvkxJALfoBX8K9eeBRyNqbmNfowsg7Bhng65daMc95qVId74+iKz11AqHZPi0m
6sqFDHoYJNKRauaFPDzNpQLE5xXyw6YWL8lgnaNN1bFBI+hMjJpnI2GM+Zoz4SWEfi+Y13RtxQJ0
q8xJeyQPt7yVSXJtAKFnxabI9/ADmJmOoVMB8yv1cGeh9vmtwcKZcUv+/ikRlvjwlKi2oViGruKF
szVZVYwfnxIpnK1+TklJWlLINichGwg5zxLZQ2CYsDhTjGRz/SXFVJCzFzdO1OD83UgTF2vEkNHX
IsCMovDEiJepqlaLUprKlZowu+QO0wPxqnt9lA/Uy1eDnN7xTu5mhrpNoU+Ex6LTvd2XqNEPgqTU
fooeq/prgO3TLEsURXRwEqovC3NDW7R8WxXr51hP2+FOwvo5l/omy5NtTeJs56M+ZfhTiCCuC+lP
07FFZWMAG8ZCPyIh1ffDAk82ST06/c8JayTpqtn9bEh3NTXNDvNcRhumi+50u72NfnsdIqZQk/08
lWIwV3UKdVDuTuUeW581HvLS8srtSizhBOxJYfBcUT1LbHsBW61Xijh2WNki+lH6dPUz6WbdH8Pi
K9q2rvIdkmQdMpVd1D4WVDsFRmpIQ27iGXXyMN/FnYkjDQ8ITW8bX3bBUF6Gc9XDM4GPvgznCl/i
22/tqwIu3IZEG1BkrFUACJtg5hg1lNCaox3KHhTc81b26VaVV8im57hcEtWQCynZOdGjayEbtz7q
731t9gCo03V2LEwLgarfl5gWbEwLedFSJawfRIV3FwKQTeZXwxFBv7awgAaKgRO5GLGEE8mgJe9r
yD87TPWYVl4T4n/xt6FcbJXz349iXf8416u2rSiWye7b0C3IRR82UsPQR1PGJnCT0uOHVaBi4w0R
U2c0VODMMm/QnXRb2KfZFHly7g2mcqqqYi1of8y6ONeFfc6bfYlUaFbeNXC0HSIu1Po0WYxIOhe0
CdgFFMjpFUuQxiMuTfW1H7Sdwfphg4latAD2fcfRkvSPwROh7kZPtTbej0n9iDYwYMYBBiXHGGU5
fdrwnoIcxxzQHh36NqskSs/AZVOMzKx4ok68lrGIU/U+2n3nDdPvU0tzGjTxLKEfh+M5g1qbbkvg
JqhGKwNWT5miBEvob0zauKr5WmJgtpW1IZfHkoLbEmphgF3EH68DZYx4ZLUbXfoR33FS48C7vSyp
SjKbyyV9z2/ADShA9A76G9rPAEh55J9oXp3pPUN9NlxDuhYL2xkxj+/Dm+qeEmLNBnzUejIeJBym
uAEKrpjSL+NTuZjtIq6zT8SZn4tJh4ZPdb85JSg27OE+g4Cf2gSqjBc75inCAiKDU4z4uEr6NT0L
gv9cLiczkgim1aYPNtSFC4Nj5JBx+OCTxRdX059tqEr2YXmsAM/NUN/9dSOpuy6jAMzgjKh2xagM
VVSGpGxs7T+kDxkQPIpZwqZBfKL2BMzO5g4r6GwoPmWrm0wiqEJ+ipXy5NnXCVHLhL4uVtrtRsdX
YzjYduO0Pmi5RQ5pj/ff8Mpjt5XuUdAf5PKpHeujRV9Glcb7vFbuXxKo7+o1umMZvFhVeUU1egEj
0smGgxYWz4RFbnx6aszs+KWaG0+S60MrVW4U04PcGrZ9VHXzVBxy079IVXeb2/luBumi+BetaR9M
qvXFunq0KmOfzsId5ck158ktqMBNbQHMJsIrZ0BrxBf9LjfyTu9pVSjsSIm6u1K7HSipErzFcV5d
zRCr/IBw4ebL0A+05kCYEkxW+HD3B+HaaHzozKh3chXcNbp0FZ1xAZtlIyBSiJzvtJQKAJ9V1uzf
aAMJHfDreLCI+sCYPXBa3V2Xs32gzDtUbJM4zjch/zaSkGlBoYLlDvwsORFkMQ3SdtXuwUwHGe6Y
SD4Rsb3EXKQzx/wlRKzcmY/s382YNvyXecQD5RG1WynHt/A5G1+StcCWnQAD1Urwx/RfKzr1OLp3
lXYXZJC9KB48G6u0g+LukltvS8esW+spp62aioRfe9XmTTSvJY2XxVn+GA7Eh5yi9Vtax07OISIH
ZBKO+5mpZ2LqmZh6mg3sbSwfMeYeilj/cqKQwLfpjIYkS/2GEvdmAs60fKYfp8et1sz6Q0jyLhRw
AvPy3XQM1pBitqhgtzM57oHxZJspNMLi5HNq0RfPd6usLYpwAlInk5JK27iFCrOoIdTkQJTJ87Sj
fYzVQ3kRhpcq0y7S3uOY7RH2IDHNa1hsmF8rEXqYk3EBSvuFVZu+Cy3dUK6Xp2YXHJEgg10obQ7n
oIlicm8QGsJd3AVgWzCzqCAn7dMxRPgEsUOCL0Hxikl1uA3laUI1WG9p32BqpTnLBjpEbuGbLvoI
XWvoR6jQr1fj2or0py4znjVkg5gDGm2BPxPLFipeQSC2L5OlioMppio74xIYjhJw3LFAFARDzHDA
RWMc22vI1gaKQosAYhq8BqVYC7jgKH1Jo9ChKe0EbFRiuuelvpvXPcfpVjXckDku1mzXLyxXIrMr
bFY5a327D2qkT0Z56M3yoBrZoWXiKGdjI6BKBufGwDheBacYCXmBgbtslQP9AeLXLECG/l6c1Aiz
QatsLPTbgp07OV2NcjX76TAX9A3H6KHoqkeKnHLtmZXwQsv0QigjWpwcF6KUZkYbX7MdTUPfZoCt
JmfX1TGvIOemMNDvEY6s4x5v3yrGRyqsCLMUNZcENkflbGAF0JTWQ85F8lYrhdvBMSEEqhLRJ8cw
TjM/bTBNyxSWjdTINGUA1T9uMNNqmoYhAT4zUm9XsCOWI77grfyFrs2KtF3fP6YtPbEs9zKlPA5J
c5LEN5o4TgmrIlVNhyfbFsZWRakri/D8gtVIXZ+M25wVgF/6QyzUg60bB7vZaqI551Z1bpMjPK7V
CLnbeAtrneqHcQC++Wj504PZ6m7cfglrAnOR8hBuFSXxfiLGN1qifCkz9ERp56jVJJaOIQKCP2Bh
fRZGeA+o7o7M19aw3AABVgXUNUJCh3Aei34EOrqlF4XBcSHP4tUFEgZxcJswwc28nAxu11tgJgvO
ha2wZ6GqTRvzUunFzbhptvSgmMWTUVzh0dz3hAYUBbMtGU1CeYyy6TG6IywGLwtS/jxiqESH9EE7
oDL2apZgqUlo/FZbhcFoRAPZyynq/HYPgT6UcveCKHbCr4R/JJsBZWBLS9GzYTlC/7nN8dKXBbaW
VS/lF4GLHjPoQcpuMoxKQ0epRux5dW5k46wY6aUt+ksdckDIesretEpEgMkqvAToS3t/rXQlxLrQ
a4j4ZNt96FfKbyaEm1pFfaa6EbtDmRy/nk1DS3TYX55PGi+bsS22BfpOqrvgxSF7cDJrInQA1lb6
UkExHV6qjQSmTIdqm6AUSwgvpK+dmrc0V+6sS+LG+TeN/lCJMisdSExFt6bQcyA3x22D3pX7wR0U
4j9QYIbJC5TzZw2BUlq9U1ZFU0LsVGwcoq3bJG8YKNbxJuawEOEKlsmWayipqxmDE3lrDUQSLY4C
7gq6ayBZOKyvgeiPrax4xIEcEtgJUyvv9S3Zer29B5IQ0UoxOALT3HzrSSRmsVc758hpIlRclqeF
10o1VpFOQ0MObfAArB8jl46RK+Ks27B1pCKLNKtAcaX0PDSIn0TebsQ3uXMQ2u5nzrkqh4Nk9J0B
pJJMqVnXFgZm7kgmx6CcHO/maVDztUn+jKHhoPUphavRNiVJsdphn9hq9rwNYYWqxlmf8DLA+bHw
mjUdLaJWJYZ3UyLemzjw3pPNkBqHPgy2sVSvZC3z9JEuItY/Tnh5MrHtqq5VkV1tQ74o1TPlmmMq
U657tsbyNOL4ID6JeFGiwXPtoAxHM1f3Jd2gWtz//TlBGL+YjGyhyGw5bKHbqvrhnCARiSN8VWDN
COVVwaZtOhm0FGA5uMk31uEYTfPANmBmrWiRIkoB6VrI57L2ONYuenLJDi5jNABBOg31TNaNf9LR
Fth0fNQ5PufD0sG52la77VN4Z31z2hTn0G7v4RwQMCsRsg1hiYcyBpIFDmMnjxu5ypwCfVoi81Su
TVmAOK/O1thcZwosWMpXF4rl4KzqU0a3p/OVM1StBJtopXM+eGoNOLDJta+ya1AnV5g5FxH3FyP2
z2RHJ8YtQxw/a6XbhS1pPNG5ijzfsPbQFfYIpkyTRIc0WC9QGuDyM4k6kGvooU9oOtUEc/wq0pJj
TR6RNBbQEmN4YFiRUatGOEQR/yEdqCneo42MLdVBLuwEcJHEtM9fjeISIC4e+Kqx99RvWk3dqhS8
pvhmVu3VLqaLLlsbLfPXZjqcFL8+QiviVoy2vm2UnrowTUgLZdC4t2J7NyqVo3eqw5RV5gz2aR8W
9l6oZOrWndujwPUb6Nqz5sIqXosJjPOmHuJHIfkPhTE/hEHwgHWJIKd1+Ghe0RWiVFmJoLnKAxYn
khhQ+Wqlf5mEfFZQuvyeVcL1DbEnXwfH8frvx6Ri/mJMqpql6PxDgwakLxWa75q/eT0oUZ7P3aZJ
iB09TASl1hBWSHCODxXieY2ATtSUskPTVaXG0ON75bwhBfnVS492aJ+j7Fse+960frFOES2v/iWW
k0s/mJcUHI6Ki34VvdrQ3V+6rV2i3XWabczH6J+8flA9/WLf67BuYLlzHkDTS2Tl68xGTrOfB2zT
kTa68xusEuhBHSJtul0cEg9sVKDiYFixL8VTDyks3km9DSlyOo8mjYIZodNLKCVHk68A8VqGscle
gaqo1pGtk6m96o+Jal8EFM+qVRHxfCv5JYDivWm2vPqIpHaG+ysrqOsUR2B6z87Ie/j99Y0Mc7cV
8blQjFMl447RAZUl5rFN0mOddp6+G1ViP6qLOTdONVpwc8odPJDtEJWkPxEe15cOxpPCwCouUexF
okQd6xAI7UAEZF7vynssTBTOKwdLstOlE14dsAkJixtGO4kA8i+FlgIOD46WaoJcGbxcb/cLrMzW
D3NbgZokU/wEWxgDuu2YHI2VQN9N10ZiixoA27J7p3gpOsr5knZrNlfVRDO0ItQyBNOfjkAlVJAi
MA2AAeyXYlEw1JSiacZqbPfj0auQfQ4J2/PwLrExTWTbAZ9fayIPxJ3Qvi48B5SkcgBWXj2y2nJ0
PvsGrb4JL8EiogjmKwUIp8EvMVkSvmXXIHxVzIELQsqN68zlmPhAghOBzlceil1O2lN1XP5LQptv
sCdXx97TNTxI4as0u12AGAU4SwGcZUZ93AFnqYGTS7ZMaQuC17UOhj1tGkUWz2obPKtB8GTl4iHc
23GE5morcIwNc+KhcTnMUuCORgFiqDoIGoNzjvLgd5FPnqqQZqkkJysE/BexM9EgH7PikP4MvyR2
emBlVICG5YPiC6qRQ5HIQYGDY7piFYM91UHFwK0zP5okQGDqx6QQ3AFEvHToD8Pa/eRR15eWww8t
CU22FTQepmoxYoVl/vioUxsY/NzWqzU5QC4k4gPcpxrVAzsi33JCi2rqSqZzjnNHp2w+5qivlYT9
cXzSHDBGg6do5dG+H9Y8wASxqJ11RzFLA1JFJOU5aqqL7Heu1r9GxkouYW1kMTeEKCp1bYf9UQuq
o/ky8vRKkpegC1csbqRReTM7Hyt4mSdICHZwULLebR8ii5OvWoHZgNzVhySjuNjpye3BU1bHe3k0
9gOh6yrwbuIPSbHRhxnbtvMAyRzlS5Ab7o5oTWQzYIGbCm1h+2xk6UujAFwq7lWbkOfA3/hm+RJY
4zP80ifLDeOIiHpaoGfosRUtflRid3elnO5zrMIJslurDhz86oh+MQCRMNtgYN6DbaepFMW/28hS
lIf3xh4PA2VQ5V4n33byApcacn1WSQSSGlLT8bVyt4/yfUN6Bzy7XU2FSSGEqVAxlqbefNAu7Cxd
SzHICk0faJeDf8jK+3RFOS5wiY8S/niXZcq9eUvcBjLRzMwGchtp+llVWZkQiqKXYClDLYAuziIM
1Ggap2gbp05rpxWFY0Lvm4tvMw8DCr7pQkMCoab6VNKsnh6tMgSuhK1uyu/bjq5kql0MzTpVMZ4J
fBDkDEfbR2MvZzQ9DpQlafoEjga1mqTuLYDGrTFQ6AJbU9xT7Rb5oYDrqDQwllpjnwXyQ1GFj5MM
4EJj8OnO/ptvlR5nD49EaY9T2SEoUe2s8tDfQc4tMI7bZOacJBqJw9Ceg4kARnlg97FqCcJoAAH0
NP9ayuM1ssR96OTVsLUoTfI8ddgNyBRxMJl0CIvONmfURi1daz2Hhcfg2dQ0IBEdtYR5yWyUunD/
yfNn/VwmNlliVVPjX5Ro9Q9n0VwFizipY72pFOEFlEyML6WEtoi5EDolzg2HUOZHilXUVMH7SO1F
Jvqlg3dJuICk1PseVEZLPxdmjmujPMrgJkUw89F1MsSVbVSEK5J2C2ZD0Y/oTibyIganhtGSw9QC
T0NNHRerBZWBDl4+HxqKByGY/rx3tbXRaXsDWGOC/URJjV1QQl2Op1Vf2YATZzaNuZtuupxSlJds
286z8ZmQDCGzaLVR5bF4efn9Q/dewZbGeOkWCfJOmNp+YLvxAOVRstyyN91ijdMzFyawHMPTgxag
lEx0CIDWa7tPk4yyZHsKqNKYXkbpLuy19aRIHHkpVLvNEuQ8zRviSTa82q0Cy6RuTfZNSPHfkqnc
ya8lgX16jrbFatfd0OIG1xz0WjnVIuvAB45fA4IvyaONsZ1aGFAzzpdA3YWhvcODT9aOcrLs+pzf
a419aof6UtvKBe3cxZrBEBnKxb+WUkQy9FdeHL6V3s1J2EKSHPbvYMQ2vjFCz6eM22gO1iwn0a71
gFnRYqILzS3MaJ1SruHnBJnMp6Lp9nb6za/IFJY9cC21j1PZdJMW1jdPJyU71TCO9MZIfoN8rOs7
i3JEBWa7Ibhuxi5lTwUo6tqZeMZ/C+gCta7MV4VPtMnvl/UuxjnGQt1l8Q3u3qHv70CQrA0j3rFm
bE26M5m60RfzNZXb2N/7mFeJn2OPuyqQljalBjdRWYPG36BBo5O1UnKeoQwoV8ee3SRhWMaqDM8o
Jlq62rWwq6MWBVtAloh+H9MCK7BQR7vB6JAVGo/5KB5F2zwWZgkC4XGczXsKkHdlqK4olSNkp4l8
+mohlJ6daKL/qB+Qh20mKrJkAtLuKwhrIODDQpTNlrVs3TAEjqexPPGxJ520BRZF24kACnsjVcV2
JEo1htagLtbCvaaaLjT8PjvlHDNjKJCU1K9mrF1FGNzGsLjh5Rhmrjd7UWeeKI+dsvA3FQmDvgjS
KjYAtea1uKIBh/tE3s0Bzi0qL2qhrwvL+KxZaizN0O/Xb9U2DdVChG+YhiXL6odmqR8V0WDnCHO1
FDM7uF3sbBEVV1VApokR6dG1VBMqDVDdKgbV71JQ7lmRQHsp6EGs/fBt+gbr9REsyLMpomd1IOBj
jLfJnfQ2oqOEV3+oK8ktG52o2Pg62r+PR8JTUYTEX8uCNvjKOoS4elkPBe29sFxC0jdVmd6UBoWI
yuoQ5MdMzEdqOBUS/eA6t8jybpnFpzFCbsGk2lBc7imVk6NUjBb/D7VajwCQKliwnbLmqnJij/Li
6gvtQguF/CNYOEI5a8Q7ByV7LjziCzObGPTCPgoE4xgRe9yzAChzzpAtiAGdNgPMI9Oikj5g/WaD
Y4iaqIZ3DUvtuLSbUKBNskotpL1ucWtb0b1m+/dT3DzUEKVoQRySh7jsLoVcXNRvvMg8eJzV9IGt
/P1gxHfBWrNVRHkz0mc6z/gIbcVJSaxcHiIZcIihxlt/KXCVxoag5wKOMQD6sDBXTUf4RODfxYfi
UgyhK/sNRSHhqhEKJZKErHKfgJJTCEwinwWTkZT3LG7+mm9eZUm9r7VyHz9S8OakLXHSFnN9FrY4
xcJLAc+UirUmemFCFz1WNg7llVmlTMHlJ2uasJc16/sxqSMntgxhyapJ00IVH2UuilKahhExkUzl
cb60KOcVSupxHQNgxbg/Okz6DtgJduAzAD1iNPaFCUZ7ZhbP31VGZaXb+4L+Yx7RDuJL7PJsPfQC
dXFE+c5yFR9EUulVarHcXifNzZ1hTrsv4GTkc4VUpNqgoFz3RXosM/NgrC15OkgxAemNQgLCzken
notz7BuXKbOuc2/czKS/i2mKkpWKvQomNq9qXKdTiJWwPOhzdYiwDvVTdfDZhMQpmikiADjGifi5
14MnxdzaQUWREl2TjF+C7ycYCthbA6QiZv6aIDeBgGPhTLdzaHhFVd0becDGEl7+5WpteuJqQlr6
FT1TTuYbcbYRnHYk/FIL3emnjtGrregZBObNaoz7Z6IZS5ajARvazPCWQOS9x7Rq7Zuq+Xd2GN9b
K/qYlBizh96QHBTfzlBCn6MA1y4FODtezSO+RYpwlaGh1U92aEtA4yWpve3KiWhhoMUqLw0zbozn
kWE7U1dsD3XYe/V6X5aGm2NRnsGRpPG2kgNOfh0zy2MO6XGo2K/aC8RKuKzc7uJM1oBe+H1+lI3q
qEI9HehQsGyK4F3QtrP0L0OYb7Npcm2CSRvj3LD2W6z9VjUerbVcJCTLmStRl2soo2vZT69GEZ2Z
gHoTTVW6afSI0k105engSQ6dG9kHK9/XNt2q2veFdhCkMAa/E4LosR/75EAljI+DnwnZ4mMUulA1
dCz6hwnZ9qspznSW+9Z0ahwkLdpO+SYw0xgnyonWuotwqobbArEKJqrL2AN6tJyWvGAckdv6BcM0
QQS90uzgqK7L+dpQP0meCES/BJDiCFG4NZDicteOu5OJJcJuIzzFa9V+tOyCPnZ4snL5WGjZkdqX
N2/SjhN02bhZiPoA+VPHds5WeQgnCxa7uovDxtntRKXtyBNbChCSMBD2Fvt0Q0/sYPSFRy6PlxDt
EzTzMZhrD8W+gUZLGYZNX2SnYp3WgWepSNIJ+WGgH7SgwRYfHigOEwEFEKNleEt+CevYOitXn1zw
ZjvR5LaOBjdEy7GIt2tLfBU0/xWUPbb8oLbqORw2zNTCWYgU4TV8simx23TxCkrsPX3PVHmYD7h6
OB8g6B8y35vH7NgvZfxbF+Q8oqtzT8UAqXfbgkdhG6Dsw+bN7IYz0s9zGw0nudM5QAFQJgY4J2io
oqOtr7U+P4XkX/JnhNtH8PYSAs+uplESI4jGsFkYrtr0TCrULhGoyHlyxKLSaw8JPrgZeOTMPJJY
6uMYG49yPj/Kcvoo2xValepev07xuk4KT8oQN4rSCyrmCw0fEQ6+oNl9cs6QfzrnQ7hRVfYIUB2s
RZPy4znfrojimUtwKVYHJhXNIEVxj8+I3WaFVwDD3a5gjpH2E0J6GOTi8lK+aOba+OI/yo4PGs+o
DeyCeNGYGMYAjU57V0kBQuriUa/3UYE89il1laUEvwAfnUjaGo6RlHhCb0WdnmMyWJr4Qej5g/LN
fisBa0V3SUH6nGXvR0XfczTZK3MFdSHap7riQOVWdGUjb2kIcvq36oiQCsBtG4PKFL3LsZXYlzLv
0SvSBWy+kXSbqYNnuxINvjAQ/l+0voN3GRxMKL+TjQF8lV+oVq5UrznNNp5LtvIN8X8qc2JNSuc2
D/u71qjurDG5U8yjbwen6D2y8puE8sre7ghVONpzddTv+srYdQt6Fh2WhvPSiM0tPfrWxL3NRi+w
vsUJ69VEiHuLPIKyCvb44Y1ocb0jSaw4jWtsR8bmmQInpnKZmAH/HrUN3sFGH2GlbWZEbCViex0t
SoDYPuN4R7fPkV9QyO3bVpCKIfaT0eAWIkaL1XHmKJRLIBa7/UR19TU/+3PrZmRSSWRStRMqGla3
Kj9BeA5mz6cTnFlwFdehTS1OoQ6eWt4fDraTJQG6pnbQC4+DWKdHd9NU3KdfYn1x6s/gw3UQirZj
sU2L4WTGA81BStsh2rqx5c/KbmjCZ7NunkgzeUQj9sCIh7WPKG6dpBUE5K9DCdcoariFK7vzQWIp
f07H/+cHI1Pzh7HprSinOgrC9sMf//tSvlOMqN/f29Nr+Z/Lj/7Pt/73j3/kJ//6zZvX9vWHP/Dg
R2xKu/d6untvurT9l5lq+c7/37/8j/c/fsvDVL7/1z/eii5vl98WREX+j7/+avFeCZtn83/MWsvv
/+svz68ZP3d9TV+7n77//bVp+VFV+6fJWsriIxSV0o79j/8Y3v/8G/FPukwKhT5TV23ZoA6Rw1YK
/+sf1j+FiQSXuq1On4szBCtaU3TLXyn/pDJoQdOUbZmfRcb2j3+97+ufG74/b/avTWXiR2Gnpeq2
Scvd0A1NUVka/xB+ftdWsFXFz0XXM+664FkpgQE0M8Iw9XWC3qEGxroV7aNS4jKOVeMJvNv1uxv1
1wv63tX2QX+9vAD2pNiV2JoK+ht/mN6+ewGVLQaiX2LNMwFValXtlCWSwZxtuRmxa/dVjgnJrrID
bOqTK8kzpRMtMFafvIyf74OFy0LT0QYKWfCR/DgXNwY726grNZJZkuVQsDaV8NHCE14hMbFR4Mlt
s9GiAPId7FBJfLJB/9HaB3xQxgymGqaqsFUxbfnDUmBYSui3WVeRZOdTYs5eew2aQiM9fPI2f1xy
lutoBkOH3aHGPkhYH66j0X1OBG1Ib0ieRZY3G7UDkhTSBte065z4p8GnvyeHS6Dg//oeG7KuaHzC
pqorFNbMD/cYl2XSRXBIPSWemgW9taEYsy294sUQEtuV4ZyqNCoK1B5EJ/39O//pBkN3l+mqLTeY
J0f/cO0y0EsYHXF9NIS86RXE47O5yeTpk3H02WWWneh3oznq0NqS1VSTw/x7NFISKyHemZ84gj67
CDPK9xexW6UZRishPBYZI8TcmfyleTz9/Q37oMhhqCx3zNJNTdMVQ/yp2PnurbTqWIwk2qG1Wfcb
bY0t92YRqTJD87P2wJY/eQKErvGy/31E/euCdPcZJJppaOLDR5TTCpETlFrHKuIA34XrDFpTVg/4
IiXoUyBuM32thu9kaq7axfSfv/RSs5YBsHW0uKMy21JFvwBKOhew8xXYxgh11/mYrnTJ1bNhAOGH
eQMlk6PnUIgytF2ZAc2lRWCk5rSoohTIyBIDAx9TwfVTgamqnHxhEJXS3gaAFkf2rsKgPFPVkGrf
icrhS2OhEVGoxs93xWQcUlra5hQclU6sKgvMBnTkOflqBdgMxEkMCLTBtdUqL7tsYQgE60j+prNV
tsPqOJHwFcqvtSzYmYlvVTB/82MCvUT5OtbiJBPZFtT+y4ytNBnidQeFgdmKp9VVw5uavqK/XQFY
cdRA3tj89xQTCq/DkvytIrek50ciugwGeKe0i7cS8RgK1s8x/9pO5mbqFr5xuGR3EjJKX09VPSYm
yvaYI+fqJPcxUsX5OcRYa4vHGlmbHbLHiNRhUaEmT7nMVkXFJxhVSOabqthUtJjlVNpKZvkMywnE
AqeiEUxunFzSAvk4dSdMRd2lsX+fepD7Fkip6BGE7qZWfovGtyLCEiS+zXTc+85a52BCqu5FDuxD
P8or0eqg1RtK4o9+326NmDwV6Qtkg3UuPxaDRXjkRNkn/eRIqf3Yjf9zrKKltFWZ9Bi05B/GqgzI
nrMyKAkg5lR6qMjDqQwOQfek2dvWJm+b+D8lfBk6OH4IvcihdzUJ4c/7gMtHEslb077oZLxqWCWr
PNmZ0UIWR4Url2DmKXz7UIJtYE2LPw9QpWUo8IjQxGW4garuPidYog9mPmQLysB0l6nzUtpeU4M7
B0rsGdMINmXu7pVGuvtkZvjVg6qSMkWN0zRQyXyQIow1DwPElfJI/Rytdb/ygx019m29VaByrSKM
/tkGU0H8yeT6i+vaLFsWU4dOJ+DjeSlkwzRBHgHSgDWpRlLV9Zu/f2u/mFl/uMLHQkFbl3Bgiu4o
AFJbNd7F6VlGH/L3V1l+y4eJztbZvy0LEfOcvQyu72fWEXTSYKbdMTaRClk0c5Svcf8bJNdPLiR+
9X6+v9JyR7+70qSBM4b51B3hqV18x3+CZ7CWXenG6d1t1+HWvEr/+8Xphze3vKTvLmkPVBEyNeqO
E7LBluQ5uSOc/bMl8Ne3UMNjZ1mywq7tx6vQpWxaMgQAtA08Q8XvifC66LXR5s/u4E8bJiHzdv59
IeXHC5mD0VS9lnXHKgYzZfsPsnI25Qg18UxN/7ccogH0e4DS0SeD/Y/l7udR8u8rfxglE7l6Q0YT
70hL7I0IRXJFHfSBSJJX9Xba6OtkJ7kyyxggmU9QE78eN5xXTItHHC3Ch+mtlpAxl4J3rdOxpFq1
EUy12QrYK+WYFRGuDmRtUCKfPeE/nQbYdNjLQelfF/6wf8plH+xOwoX7Xe3KAW6AVcYbNh1lUww7
esKf3OXljfx0k7+73oetlAFfXIMPyWg1XiSi+SIUjpD1Q7iNcfz094+9WH7Z//ti4DR/HEt+UnHA
73hzxTdg/VW2LZ7mTUjUNy4FSidb+6ZBiqOG+gaAcGdv9E9mt8+u/+GhiVTLDsv4j5sb7NU9pskd
XundZ27BX046Cm1zY+mfk2zx49sMFXMUWcY9DRuKGPNxoIoYJ5+YuZRfPpjfXeXDg4nlcLDnXmoZ
KUTG9qSTIia8jzfSmU3Fsk2tHsgC0NYkztbr5OKv9+onY+dXy5H+3Sv48IDKeQWhV2Omg0AN1BiR
2P8l7cx2G1eSNPxEBLgvtyQlWbbs8lbebghX2cV93/n089EzOFaz1OKg+6Zx0AU4lMnMyMyIf0nu
VlbMPIi/VsxRiEX+1pqWt9wQQ7N2QA681jsEmm0urbflj9CNVnLdyZx6FGyRubnqwJ0KGE+d6ex2
xZ2S55D+QaytPC14z66Ma/4pR4cETew8UALOpR6zehydECZsdor5K0h+SeE7eAan4O6TRPeZIl0L
HU7XPbszFdODLNTINVLe04rI9avCbZCnmqoCbaAPlewcXYYBbWo8RDrZniAt1YgL13TqK9+hxH+R
4iIZqFe59DqNH2x9EI73WWZQJkNHM//VZ6gGgHYd+hEU5ZVplTe9+NGgOApUKUQwS4n7PfhQzEHN
rTc7KBrqowEPwIpBl+sivsZX6ggHR7q1PDTRpQaoc3Wl9+KDEsi7vO7eQE1dZ3KNlaLw6lvetpET
ZxpkWwlCrk4/RF15zurkQeobHFywqC41KuowRXUfuAONXbG+StPwKvesfecbG5VbcJJ/mNqjnHl2
H/l2gSxe1DwG9cvEOyYJfuXUvEcclsp9kZYbA5WTToGIHk9X9RD/zIdrqUtcxIFhul0NIgjT8S3k
sVIi5RzE47VQcoBHL7LwVLRAT9uPOnotq3s4lJgJRJcGRKgUB0AhKbdaC6wqjB0zQ/NHy9BIn2vU
NbMjXkhj5phUO0v02G0obvgE+Ptemz7mz6qhNGG3I75V6m/LuM/1F1NGjxJ6cdajsgpdWixuxwol
v6hAxFZCchQ9UpDBdi916C/miZunmTtKaPCpKRyD2R5R+mEW9EYQFpP96XPILaRmsRvVMUJRfllY
duSqeFtU+JME4W7Qfw64zHjauBEmGpUKxHikqqAioL78U4VjGY7ofqbWtaHnb03p/YmhQOmT72o4
KcU6wFX83oK0f6Yxg6savAGtQP3ejwpXx49a6rw9mlmbrJTRfZ5VYX23i1nDfg/4zUJsFUk+T7v2
c51uHaphwbAZusJW8bsMSsSdjGZXIQgUzahQ/W1KOKF6+HjWuEs6dXQB2W7ADW8HsJ4cY1d5nl5m
6Cvj2FJuu47yNn7nbfPWajAXvOxNloYn0Z+lTxiU5IFwBXNSsIhx3KA2HVeaM5s+tkg1mB2uBZq+
QR/HCbsKDjhW6sVFZ32WyCVBPFGqASF6JKHMcEOjQIC7BB5s0h+b9K5QngswR1l1L+kQvvO3Mgiu
k6JwFIO/XqlOxdRaCvrqOM30OXqe+R9LlO+QfgO3EO8R6ERuIdliJLRrCvy5Ne2yr0cnhtQArw/P
Q/FTLB9l8XcjQqAY8I8fdLYzXUg+O7clHCJFA06jdpmEiBhpl7kP4nfs7Ap7kNSCdWpqnLrCrm3H
i1p5N/NnmCtm9jqpN1lygfV0BMLam9VAP6xJ3KpReVcb6r5DshlfD+iE3QU4IFAp05MgqUhpFz97
erh5eTcNFyNahLlC3SAe7ITS04B/rwJUq+o3IkteQnMjutNieaMmz4LGC1a6g6cey9HF0N834S1I
VqxQiln8f8NTbut3NEtgrCMf7kQWhBnYbUqJ9oP1UzCwA6LBc18cst/ldIjUGRb2OuY3UfN7jLqb
JpkuDTG5Rs/mRW3RxbFoYngofSpCSdtTNR+SuqCDH2yjCe8/Faj9rEUK+QW8WoyEk0AbB8lsFkTs
hAIqXGAzMyt77eoBsLV/pSZgVqT7EIuK2bR1Kj88o7ws8+qX0eJvX6NjOw6sC2FXYnORxndZ/afn
/x2SwTYwB4DNZpew30ouDnohSnaBS3YqPViJASsBxzD0J/yWfKg3TwBvAbvdDYboCGCiZLaw1OS3
BeXZyMB1tPPaKzkvHK1O3wYfUqjnw7LL3WAGVLKQ/eCmLqjblCwRI36ecKCtyl3qF4+aBIYkn5y+
3SGbB2TnMcafPIW4GmXRj0KnIxYEVxkKpEkKDM6AZZE+I4WRUIDxAdE1FSKGCAkpOGbEDYL+IiB2
CPvhAzA70byD9m2SfBCTKNs/qn6tUe+GdeiaFn7c6L4r93V+nwv7ZPqTd6BBsATSAO3AmvFHH835
xwYVW+2G5o6jypGrzOYdjbdXxHfPZB9DRmuyyo4Husr5q2UgVEKFIhVhfP/K/H1jvGsJDNbcBBdG
e7lAXVP+HdaPbXoXIaGDgrRKtQwrTJx8xvFa83Afr3BHrEmEBroAeFm0hbAxJLZwUmP3uh3V9wQ2
Fw9RJ+leRfmXFP02AsPBpmUDehKVT1Lp3mD3NYjpv+eyxfffe5TgDEnG3gcJt/GtHId9670W2QEg
YtR0O+zJJs77LnRjNOwb6aNWSTsJkoEY5erFU+sJu5yDr42uyvHJR1rV157gmmyq3L8C8aZAf81M
0SmrAO+GyDGC3lFgEwzMaWjWb5qS8eH67SRqLwpNWF+mEx0cBiHapIZxIaexE4uPYYY7bZ3TlMcz
DcCCnik7tQPuFyDPWF9Vcyc82As4Y0xj4daVx8JFa8//nOvoNdPWDOg24HxYa4/CXPW2fiusbkM+
AGxHuZBEj8ynJCH6Aw9NBeP2rlQ5XDsKljAyehJqeRFWzSNyP4hRo/mnF24S77vCYEvW27IfbBGp
hc6Ehp7RuEdDYrgxhKtc9C6xS4YClo1YeANUbOLPimUtJxMSoREwFapL6Y2P1VlXvcNwdvKIN0eW
uYPRbXtVgRe5VdJ3JeLygXIJ9cPNRAbTfB+trxhFYPZG6F0IpmWHNc3R8HZoMzTF+Mk1elxYsZmK
j9Udcrm+fjlxDeDNgPp6hVSMaQeQuiqIbHCVaUP0fr2JseSrCu1SAH1q1g8cOgJEszEsXBWhqzAM
d2DKeYFO3HleK+Q7C2Slgwhj8rKiqnkz5OPFkDTbpI/vG+On6rXuALtTwrBOQowmLgO0ENIHo8Yw
i0pZ2WK6JnquaYx3HVVCLbBgvNM4xaxMM4wrxRTwjAs31YDJr9S6gZLSkfEcRX3qchn5kOA3UhOH
SDftznrJ63g3wnSkaEgbS8L5tDV2XaBWuICCMULNecDWs1M8p9ewH5uSi0bmQVsNtyHD9jthL8se
XZc+2wS64uggUHJwQVxy5OjVFyhjz2SUJjwoIy5IiOZOorEVRyy/kbiZqUxS8myQaczpT0jNIAmf
PQ0xBdY8KgMjDxQrpNaaveHTapvRA0xeMmI8W1Og8dhDQs1dM9hBBrQVKD9VL648Lr4AZueeMouS
QqZLodxXX08ZkjitfpAaO2zLHurVRsLK42JRQ1Box/tKyjMXPsJF7cRvfmnHG38j3iJksUWwDYzf
tbHytpbWXoOLSoKm5FCcRsaXHarHMrF9vI+lq1C10egnG390LF1Huz3/QJyHcmZSl6g+DCytolXn
R3D2anLeiLJg69xHZFwJ5eI1kr3L8wGlBTj+q/JtaSgZyrIhK9R/F+OMjNEYhFJvDj4skbDy7Io7
gsUDJcGgqq1l7BoR/eEJzppF5MADftpJn138u/AbFLF+DSFA1Oyp9H+Mwa3nv+DcUqG/n+lPo/nQ
Cn+GwPzwhkdde0q1G90DvxGCD3yd4mdRu8FS1A7q8U5EeCQcATyET632Z/QlB1nKm5HHWmVdgxTh
TYJzIKA4yC10VcCfZfaAnQfi3gm9Ekw8JHCu4KcpnvnSzGX96VFfq9Chzv6MXAmQwdgi6rIPYDKA
CAKc7u3q/jkIf7S9amv9oZ3yW4WFhXY5XkvcvnPejGzy/hLPZBTyb3MMPODWOai1XFPPdnxjBu4P
j2accofqN0r10HXwPUxIZRGmFPFTGGeIzv+yvJtBu1W4d5qTiozYtYw6vu5Ju1FveLyBLdUuOoRb
9eYqQhJkjC/4WrZk/vZy8boY9312mxrdMyJt21l8PMIVPUM0sMQ0Bqi4o8LKK9OboUcRCzXcUcEj
tGR8POC0aF/gGuClvTOQxcT+zgiuWvRZOsD9tYIAY/OZQtnTRkbiIUoZu5qAut5wpZn4cYyN2/b1
H6SYYX9m1ymiQSIPnMRH7d445MhYGkGxkZtqFzSyTW0arNWfUpBhhhl26j2HyizBf5dgUS2AyasG
RDdVrotBY5twbEp8a1N8cuRmcFGhn+l7QOeQmMBKT6ruxPpP6+FBCOL4/JI/Xc76Z8Ebi6odPHfV
6yetOaC3sOmlD818Ub3X8zFOJw+TThLIA0lSFslx8nulGVSTfSzyTEC8pyjuz0f4Ap3/nSq+Qyyy
YqHpeSPN+xbIidtgD5vkb7xkVPGlFl4kAVVYwe6bpzpBOtUbQdXtdbSRS5RzQjwJhQbSUYmPifEi
8QLXxAFLCi6++W+dZ5uXta7a4ZM9W+5ZM0PDHuSXILvHOXTDTeLnhKRRkrMZcvH5/LhOl6rl73Et
8pEa6FNEN7A51BsFdHNxW9/El+ZH/7t3BxGHD1e2ueyvFsv+Tb7/J666WBZFb3pWOWBxqNnyJSYO
WBY62ElcTE7zNAZfMceVb7iyStRFYXVQ6yJUJbK9SGtF5l3djiun2Om1/j2ouR55VJfrexUJNVyh
Dk2P9xG3LPk1wHBt5ZPNhdEzS/GruXoUJQ/DsZR0xoGb2h67+s/02nIGB9zqzfC5XuM/3VT4XiLq
PK9H8VQ1jrQpZHc17heSwfH2xgYDjR3mELty5fqxNoWLKmovxVGQiQzOwuQgDS90YE1tulJBPQXO
4BT+/lCLAmox4Y2LxlnzVRj2/W2KT62r3yq7WNvA/+nhM9jmyhVubWSLJCXErdwXzfzZ6qdSKUHT
3+pwwVYWx7zEzi2ORZ6iuFaUMZy6A6LiFBOd9NLfqLSC3HyPUv/16m1xzg/n4i3yhxwOgoXICfv4
h39PlnoIM7edqHzYtUMDmAtc6aKJrDiKoyGyWm2Cy3Kl3Xa68P7Px/ziAx+tz1bC19sf5hTm1Tcl
akudfB9PoZ1l7+cn9+QXVFDZUXV6z9oSZZbXuellBXfUgEWZ5ViQISQoBH/+uyiLtWl6uhXXHVHa
6c3P73HEs2XU/84HOb0DjsayWI2j6cW6lRNFvAwRonKUi+Gi2GAuin70jWhXP9faWqcz/lHExcqM
fbWUpIG+VuVWB/NSoi3q36n7gV5Td1PcJbu1m8fpFvBRxMXazGS1UfOCiHP7R941B1AmbIfGBtF0
icaNK7vV7v+RMOeD5K898R13+azA9zPOyFs0vTfUUR3JRdXwPt6PBxRpdivf8eR+P4q1ONSaTI6S
aH4XshTxdkl++2+zMKtNuSukD1NiTriWote+5NeBcbThfH/qTU2m/QTp8wmeyhZFa1u1mz+m3e9l
O9z+Z6/Do1HOR+JRxNbXFXnUGSXunu+CjY25HbjJr3g/PXEN3tXPyVqyPnnIHkVcHHrBiKhSawbU
/SFapjAqJZ6hhfKZIXwg46oafcT+S4bFCdXlQ4I4REzBq4elNdeZQiwwKE7LmDh7WQf7Qn1pungX
DLWNmjB1QHoI0vsMcJsqyxk7Cu5Uluhtu14n0Rsb+UvPMffl2igo4kIshShgRoqr9wGGCw3moNAw
NPFnP9wU/jMeu3UKg+kHnC4fG5NUbxx4enYBVG1cPTvXVtzihMb4pLHGOT/Vm/oJARm4ypib2fSq
N4LrrXyH1bW2yIYqQrR51xBNe0ByIwS37oQAKakqyi+jO4E1sDb+Vnv8L7fVIj0mJR4hifSF/MHA
xc3cgGrihurfNtvgc/F6PtzKwSItUiMilVGTpyy2XkH6pxVdJOq/vJDOh5HWEtMiISqToAVqP7eo
uRtgMrNLfvg7KGbb/z7dfwEQjrZsjUlL6/fzh7M7N7qVYdg41j1UO+ZQ2sQ4E96vpomTffHvTSsv
kmHiFV3Zpv8XUzrEl/Eu3lc3vJjXLpCnNwEFSh1SqA4s+18TUkk3dookvli0b9+RvNlNmBGOyHoV
Tn+1tglOL4/vYIvsF8T1qGI/0x50ShmmWru+xlM/WIW7zYv673PrO84i51WeTMN5HpR3TT3aEeHO
eO6E2YTbOfEj0nNu8TPEcwJP+Tdjv7I25z9+LvgirTSJZrRYb8/QpSFwwwukVyMXgt0IYJrQW2NP
+3rt+Fyb2UV26WBXxG3ChlAb4ESoZyNDPQzb/3Joi2QyJu2YUsdqD8Pv9h29Hjv+pAF4CG7QNYYA
zd185UY87+O/5hKqANA+S4axsNjn8VQIijdffKL9dMDj4yLcCzv1avXyf3IXfMdZXnSUwFSHPiYO
Gm+7OUtyh7zqgGJlGxRv1lbIqVEZkHYgQJgoXS6rPDD8ZXU0g/qQ6f4vSu2UHW8GHKeqyIO5KLlR
96SBHm7euYDZtVRdtzFclLlVjjjLgNdJP2X8twKYul3JB6fWkYFSAWJ3Ooi/5csgsDpZ0BK1Ai1R
PMf+j3QwP7s10ObXMbD8rMdRFqtVnfRJjFqt4t6FuhAwjMxO5+p8g1HjT92mOE/yaa6xXulK23Kz
3+fXsfyFsPvrB8z8dwM2PGW2xULW5U6P/a6oD7RrbGt4kWINEn9qGyldSmuDw18GvHruo9Rkjjzy
XKn8gDniBPWTKPECxFazob8r+eJ2gsNrFwbsgRL5l7Cjcy7jLM5LJ6evhRpdP/GlfLQ8LZM2IE2n
ysudrmZ6P3CxsYVavGk4lYX4WWvHH4kBpVMZLpVMxD3uHRTNxRjHewkN/Q7vJnzkSv+h9Pai9McH
kDAlhtvzG+UcoEUl3cbTNLtp3xp5/ipHT31j0FNGBEtnduOHJvEPEQDKAS3sTkrvFSRkPQzFjRIx
uQAPM1Dku6C60yvzZyy+t2OLoxC14im+V/3nina6778UFTVh7NXNRLnA4dStUO5o/d8WBNoeZzWM
E0Vq/iHkaiQK6fYjq1tHt6asOTIlcSHPrhuRS3b92RQYs0qGG2gpIIz7KuhZATSBa+xKpln9f7TN
4lXASmagJB4EH+AOMH38ncFV8qTGmago42UFLxIdyAzMxzXGW0qoIp75JiO8ACrxGiUDrDY/2V62
GRu7qJ6xEcjdFhPauxo+RkhQgGEZZZ5W6ApatDvRKEsakF3hVelVjq/AyhRw40StVVJeLLxSxOFq
0OGtZ1wAJKzf/RiJ2T+aijomU5MjXq6FKb6MCE4IKBH07TwhbizM9AwadOjby7SuU9abggKewWW6
FZV9Jr5EIyYv+buKuhD2RC9t/aQE9VURv0zJo6c99rgkpDni4rg3tmqOX6SO9L9y2fmpKyVPta86
phk6Vu3vfNZji7WeauK3g8kMMqMbgRs/egcrAMz5SvfXVlK/+kGyrGNIx78fXY/6OJxMOSWZFXNn
a5BwS3qqLBERxYPuPYb9yt6V5txwLt7iDjGZoWxGUVgfjAfkl28l29+Y2QENB/QFbdHFiR4AGWak
qb2KSj51shtHQ11eK7hGc0rFZA12VNbdFuy785npZDXjS5jj/xLT4gIN91MF3UZiAkewzW4NWM+d
/bt14w+UMVdRzycfJcfhFuermSDoRDkfoQcHv7XL2uEBfBUfTFtxUje6w5vYWRngqZPWkNGyUGRF
mvUr/3W5WLLQm3FBROGihTxebP03BRHDfJ9vo7c1xYeTp9lRsOU5U0FoRZGxxgLnpvRTdCxgha0x
Ck+uiqMgi7OkVwRUYJqMDZBGbu3paCnerUza2jgWqwKpnKbxRSYN56r3xhUdYxteIgAOTT27QTxi
26/S8NZGtVgZSWRNDXXC+qCjhI9+h/+5MqaTl6DvaVsWO71SbYJ+FmXC5B6uvj0cmlvOzHDT/ux+
4c24rx9zd9hVb0p8tb4OV2Z0qaI6qIKQjxkzKvY/W9SXsVfXvHLlvnwyVR0NcZEaI6EpBc4f7nnT
TQvBPsXKvNXQe9LXdtXp4RizHCymoOqSvc3JHXldi8QlGhHI7dr9jmOuseMdsIONldiVrXyG6Lif
/4an18h31MX4jCmPEaqZ0NUS8MhSMLjmdnM+xOl0L3/HWKR7TN0FD33YmrJ8/YR9n88VayM4xSa6
8WzzqnyYSl5V1W7tQbU2tvnfj441ORnVHAn5+qB4OCkDhqv8NQjF6VT4PbT5ox6FiKC2yVXIR6s3
hp3fj9dzruc6ctM/rNefTo4HK2ETAYIv6eB/DUa335i0sqkPo3op+hEoiLU8ePrs+g6x3NHFmFie
kNbzYWLuVCfb8rhn8jpU8KxdgzHTrr04vzpObrCjiIsyiRkV3dgqDAp5l9BAk7XJAXHeWOHKHef0
KjwKtFjpnRiDWtEI1GxjAJc22sUONqC7dC850qZBJC+49n+sHpanykDGUdjF4tcnzcuMmhlVJMjI
UBEskIRplQLhK+jZSI4uByhCCY9YPJ+fWflkej4KvVj/gZ5XsAGQgJorbEXo1k7/GW2rC/9Sj+xs
O5fKLQfNXPR8ggtAjBfJ9XifXcNhvKrAueB4f/4HncxwR79nsVksycdEzeK4mEWWhaeo+wO6YCXG
6gqe19vRjpRkNdSydta9otuhbenlI6HnhI5pe3Z2mQGKX1nAJzs7x194cXkQU91oDb+fp1l7Gbai
o7jFj/BNcFDqPyQ3mLfcUY1+Xes0yivpYCltCtA/6rKBBa1XBy1817TYVYTBTWU0upIWUe0PvXkb
qcyJVod/wJORyY6g4nncZbZPVb6TeGhBJhVuY5THal6ZbcUSQbpsMtaEWNd+6+Iqkubl0IVqNf/W
j9Z6EtL/hMB19BH0BYQDZ8kimTomA2Nr2A+BtpY+VkawZKkGBsqItTSnD+5uslOjCe56XxoKEKWv
xGfhde1ontfNX6+k7+0yS8ocr+QqlJBSn3Oxin11bdFl6t+K4T0JUVxL7PNb8yT05nj+FmlKLECl
6SbDC/bTNr1vbvGW/hFe64fkvbipLmEXg0ZcmdOVfKAv8lMbWlihYZgAjOkqjWkqIfqUPp0f2Npn
W+ScKuR5DtqZGO29Ft/J5tv5v782hkW68Rt1ECp/TjfBYMv+g5//sNbGsJbT9EWGsQBy54HOx4n2
wkv1Ol+eVFu65CLglj+Kn2sLb23OFk8VIY7h9MUtR5bwHuc/R6S3z0/aWoBFNhijoVHk+aOMHnIP
sDyU0ls7/FZ2zxLq10aG7Mc1g2jcfqNhvniPvki98TYm/Xe8eJ1RtdvPnBY8Bagfzdy6vVR03mLi
o6Daxc7bnB/zyX7X0Q4zFhcdP218owVUyQNQv+xv/vcjosDy1KzeqU6ipI5jLVKHFMVq6WWkjsJt
NzN6ebrQb0NHucRpnmvO+ZGtbIEvt4ujE7cRpcb0FYJBWAD7+ZQh+S9nL+eDzGvu72So6hI0EuoO
X4fwUZC4nkQlHHinKHqFNMiH7H1Ahbzr29rVPfkKt4WV7zVv3HMBF5sg4ltFlTXUmC88mxVOMZzj
EuXDdC31np6+75EtNoNeNWaeyQQa8z8CUH4rHhGt2Z+fvpOQfQPFzP+bv2UHNBG7MuswxpghNheZ
62+qi3Grb+WLeqXd829Oku9Ii3WOc5QVI71RH5J9/Q4RBmPEy3IXuMZGw9fJTh/LVyRQVr7WPEln
vpa8WPC4i0eJOH5tLngCu5kOP9MD1l6U/+au9z24xTFZUraG8sfHEgLbfx5yGh/TfjLtyLUYHt6A
0yXwsuAqdYM3+f78NzydNb9jz/9+tAWUMPUEK+Q5K+eoEda/R+M/u0R9R5iX6lGESMkhc1YcZq0h
uxkV6dBbxUHNM3TuSy0PzKqTMz1kBtEvd8RNsjUF29+hx7adwb0A7dWVaVvZyPLi8NTkdhiGkWmL
Bu+q9UsETICV1cVVbT6e/0AndQzoB4oamsy80ZeKbKlZdYE1pPPYAPZucGGr8RJDJOmm3oov3HBI
9xvxqnwuL3BqWLlNnV4e38GXE4tgbhvrVLY1WBog5yMEos+P799s7e8Qi6lEY31q4GCSqi6rfXc7
2I+ooj11gOYUB2bhXeII25WQp4/x75CLNNzkXp7kQcKoHkYH6hiUYAfprs7xH9GyukGbaO9AYl0b
6Zyk/l6l32EXSXnEAMoLOkaq7rTt9ZxQoApuvzr/5wf4lZnORPqSVzjac35U+mZNyeWgX6OE2HEL
BoGOQNtG4ujGccGJtmB9LtUWQvXcVb2pb9dlPlZm2Vrk7Czr81rV+BFG/mMSrhrtxQK2lxZ7DxuI
8wM+edypEJAtEUkROuf/mmOqPpaNRGSZBh49TPmHgomKVKzcyk/u+aMgi1SpV0JeVRGVhsjEXqXr
sSI5CIm1E6XYPT+c09e6o1CLnBmkuBoK8wI1mstg6DZaFKMcrTi+cI89tR0Og2vKPxok5apKWis/
nvxuR8EXe17NI7WsZUrgwUH57U928YGH62f6iW3PH49LLbaSWD5AmdBXkuraV1xkAt/oUGQ3CIxj
2tDQECVq/2dlaudD+6+tcTS65d7vPBjuE1M7ZdG2GaHERYYTeb8s+SePYyfCLWtMDplU2hBk97qy
hrs8/e46+gGLLFDphtRieTW/u/x76RBuBjuG3AADc8Yf+avF+NM1yu+AyypGg2Gy1fLmP6h3FT0G
N/uRO+GnSD/70DwJO9lufmJx7TnWxfmpXtkvy+JGZ4nIDo/MtGL+HIY/Y/qeQjRH3v18mNMlq6Px
zV/8KNmJ7YgMusr4xsvgVvkNaVX67d+rTrGN79KfBYZnxnXzjkrCTgaLXe+rSyiuPsa253/HvHDO
LKwvz8ijnxF5IfKoc4dWzlQnUZMnr9/pOby4NKNYNm3CaGXgp5u0RwNfJKQ8HAyznlfS8NK+S256
Nzyb7viD69V8TQVFILyuNU7XBrlITLqCPVw0H9am/tIX2TbsX638yYveUytwfBwPz8/p2mb5clI5
mlSUjutan+8f42X9nn0kbrA1OKXDDyTGbVQ0VxLv6Qz0D2bBXOxNSYzM1mgIZxWYC0NWF/rMjTNp
Zal8aRb/vVb+ibM8n1HPGCva3fOdLritHo2rmFryH+03fgPO+DkTdbytsUP386XFe8OxLsG0qABC
bEpmK0M+ff86Ai8sjmlPCiRZSviks6Kaduj2ki2B5scODtyE4gw/c2EVlfhvlu73BCzW0aTASPfn
3CDvJnoG3IVa17gZ8DETLrO37Kd6k649IefdcG7OF8eal5c4cJSMc+4ryxvWLoqUaIHcoALrtBf/
j5mdbx3nIi7Osym2gM3PF6BabA5jdigizIg1OlEaUnK60yfZxi8ER4IEbEw7K31NkNc5v4FODvqr
92uh4f2XqrGIJWWCGztPS/ymow8T5Nz5ACc169Cvorv8vxEW52nim1mdqSQhiw4zlhj7RLJZQ3PD
3nOrDc4Pd8m98Ke6zBBCdNWV98npEsRR+MWODaLYxz+KS9lcQZ9VA0Je6fo2/7EG3z39DvuOtDxG
a4wh0pabEbd3i3opSjeUpHKQ32j20PLioR46Ab6ULjQJrLaUd0lzw+3aw/N0Rjz6GYvtaokJCt5f
QKCttzO2/Rs2Sc/TTfyIzyou7Z+rvcaVJbTsGIh12AxKOV97Q1vnBmFd4dIR7Swn3A8bHJkfQC1P
r+dX1VrMeWcdpX1opkGqzfAjyYptKkx2IoprC/fk9eRoIuffcBxDbcQom4jRba2XDBHA13iTfv6v
6iED+9BVB6hg/2st4Z48Y47iLlKfgOaUbrBp6J5hDY6HZoQWQqm452dwLcoi21VNItZNTjXcn33M
uk+ri+2MSOejrG2/ZRNh5CIbBP7XJEa3yA5cKHfQ37BKXlONXVsRizTT6qLh42bLZbKN3GAabaHV
tiuDOZmvj77MIpd41aAY40CMCbU1dCScxG0aGz/UPY5gl+GLuIovXxnVsp9QSnFZiyVV7smnI3IF
Ef78kFZWwbI9gBpZT62DVdAYE9ofD1gbYDa4egasDUP+160UyfLQpRHDwPBv4+3kjfEcbCEAOK2b
3qLW0Ntrpdm1iIsEAdS6b3ruhgdJ/xUHpdPoa72etURrzD/hKD8okxUjk8FqKP/kN+aT/LN05tas
gXUZVcXQXbtarwZcJAZuRFiEFASc9fRnzg1apU5zGd7KrnwRumtTePpd+L3cjUWKMERNa4t5S0X7
6tF6zie7fBt+Rb/K39pdCcsx/9F8htUOvPv5RbkaeHEvqiSzD6aGzmNfOMDmN0C3sgchBZdsW9eI
8Xt2d2eotnjlu8rt+djK2o5Y5BENg/MosogNr3uDvWpTPNXyLpLRrcwzp4nfrQhL3EhwAlm35UZ7
9ytOVdwmJGQ0a/MhLounWRoFxzc3Df4EyVWhBC8BAgXaZwNGXDFrXPp+Jx78Be6KGyWM3RjRNj3T
N+UsMqU8dXKyOz+qtUEtElfoxalvCmRhc7qIfTwK9Q2CVStXyfmP/HWb/V4u5gIMAW6gFIT5HjCm
MKcywcG6xR6ayC0mwR61pxAjUx+BsPNDW1ssSwSjFietkcxFIazHNlrqVK/VA26CDi5XP8Jb6X26
Tu4CpFtXpnRtN37JHB1t/15oKjWb5xShoCeQpnS35gb5zA4A8rMOuT79DTUkk5B9VzBj/Nd0E1qS
rBUhGQ24/EXVNA4SkpiRrVUp/s18fsdZ7HqtSaK4MdgA6g4tVKS7t6iewafB19GpXXSSbooBSdBN
ybJfWUGnX33ad+zlxq/axsw8jiMNiL5gqxkMeaBDTCoME9murvur1Zhr87rY8JZeBUaMARVZddrG
yIg8hihh4DS96VCbdPsHfKuhRKzluNN3ie+hLrbkFGZdjmYPtZnf8DEc7aKNN5TdKPShxOrZsmiv
rtjTZ+I/IZXFBkUzNjQHjRU0bOX4YvrNU2wrbHiU0DdEr9npH3Fy/M+2ianraEbgyLK0Kqhp7HWC
z2022ncuXYZNvAl+6HsMOg/Dz3Xk4+kxfodbHMpVE6I65oGcFqPxwsMwTi2eVxLO6S/3HWKxEZO0
86xh7p30l21il7o9d0uqK7W1eze7ia6Su9VJXBvVYk8i24ojsMKo1B0gLNnpd4bkdL8MJz/0bvo6
PiB/2qzV1k5vjO9xLjajQh2vxTSUF8Kk76qitDsFKpQob87P57y//j42vsMs9l85xo029oTxPB1r
3MDWpGw7cdR/2cAbGG1z8Tgfcm06F3vPw9LMw1elPsSCZUfSm95/nA8wf4/lmExRN+DiGAYLf7FE
xLw2fDUtEbqRUPzK35XkoUKR2erMlZGcLM4dR1qsDDzjLUGqMspHl1wo0smubtPNcIHVQvUHN4Dt
+FBBrtqtVRnWBrhYG/6oWp3YEDasIrsyMJZpX7qIpszT+YlcHd9ideRooHdCTKAZTdzfdP4BdV9d
sNEak3ww78OGgxCHgPRlDWB08jA6ntrFKqnjXKkCjdDzAa9/ycNIkQNuy5a3cI5im1rZ2tv/JIYK
bz64HxpXqb88s0SjQOy2Z+UoaIUH0kGM4YrSn5XkpzhAWfSpQe9+6O8wZ0TQdK1hcKoBfRx9kT0l
NZIrva8bdI6j16RXHDNvL1BXsSdkEyuJExkdv6RBDB4JUsn7XPnYpzLrcfjFtgGrW6ICwuDbAJT8
EOFMVbziPrgrpt6t80tPPBjaC0aXyXSLD7Rd1SsTMAf4a98ezf5iN3V4DWqSlyO95d93Gs29+8BY
eWCcrIjAHNZnVzRN05f31dqyhiEpQgY5IGNv1FiM47ClhY9RLB700NpEgXERa+q20ddOrvmA/3t4
36Fl/v3oyhqmjVgZaoIK0K5/anfDxXyzSu7VizV6xel5/A40f+ijQDnEZjMzYyQ+ZXI6xseR/+KP
Kz5Bpzfo0UwuVqtXZlOXIpx80CZEqLz30HwUwcNKvrb1B20jqMWV4n/G2LOZ3n1T1Tc+AqNhsdYO
P71qZ5NNkAUq//Ovg1XLuBSzkDyh7saN8CvZ5g42xpQ2FMf7FT4Eu/9ol/wTb8mW0Yw0GTHsaw7/
Q9p1NVduM8tfxCpmgq+MJyqH1b6wVmGZCTCHX3+b+m5ZXIo+cNl+tLbOEMBgAMz0dE+6dArVeqdW
j5nW7EjwmDadK03pru7wYpahgWH8EMAh0fN4BLfX9+sTVjlmI+56tRVz7JNmX7e9Y1Q3RhY6lwfK
M7LyVslgDbTRsBmFWLSn4IWi5bnRNc4JOq/O9z3xNZSVq4LXu9Ag7dicpKE4ou/UkeLJigKAw/L7
CiXSZEzdYJi8y2PbLBYQ6cvsyndLqJMIIsFWnItNEJ1i0NCGjII9Vw0ewffnFVdgGR9ze/RGJ3P7
Y7vT3cvfwJvf+e+LTTpkZDQKiOKexA4sslNiB4Fgm5S3S+erwKUJXsXUMRhMJTLnY7QvrUzqIX5u
Wp14Ks3KmkmdyhRUx1K+EzWw9Ut7JcusT73u+ncZIP1jKlY98L6Js2XX4nuaiib4wMA3FcEvQTzl
ErRDnQ4k7HPRjbqm9MBytMMbrWWaP2qScmaeNyWrS40cov8sFrB9gDi2jbw5RwOxsuZpKOBvMHx5
nTfBQktfWwUomkO0Vu5hrtc116x60PP3T4q00/NjSWb1imelBbUweRsE7urPfnxh9ddFMcMMhqGX
YHvEkU4HkOgrH4MueVmn2SwLHAbQR59ZkMyz65E+QwxyB7VDv+vp/vIsbH6IDCfSVSC5v2mDdkNq
6nWsNqeqpFD1Rk8tmNUvm9g+kBY2VuuqxIkpx1RGxNpVp+4BXHtuAGaK3fy4Lt97yKJwG/F5w1qt
rdIIEk0jDCsqr/XuXoxe/tuY1hDuKoasi1BIzQkQ9ByyI1BuryEP7qovIE6+6aG+Yie3Ke+mos3f
/c1vvqZyzWNltGYapgxlcbCI3MfjWU/Bd8JSO9EEW4+AGHw0NcgBdAdj3EnaB+2AYjdsESQdBjou
ClAK1xOYMQCYFvFqLUrV7aHb1Cj3iizYg/LUgk9dM3wIjVk9kayBjZaagdIkJU7eMSdKS7CTPIoJ
oo9YO6aeOawqbSmDPpPaeYXe7jL8NgMJTKAfBFzSaxMAyiF0w9zcR5GM3JXmJeqwj6Eb1CvQeFEt
0wBmtJTsQYiPeVS4MgJh3jZ2k+H/4eJSQgJDnTIHqgzgwoCoaY6UYn+aIORpFKj/tymI4FFTBjWm
RaR7gkc/BJA0+UCzt0b/COTQFscbjCaoQ4BvkIbsr5JJ3fcquLDr1M4D/ECt2pNQ3FL9KROeIeVs
FTHgg3UPECgkWozbgSTPU+mJigKS9Sua7kh7TUcn7aACq9z2JXJ/kuhl6GvO1dyidWkPNXSGQMQj
AicBtQmzx6Q0jD7KRu6WAMeTUgCLVm1lyuTUuKlVyHJHjEHYA6Tt0D6Nu4ckGS2RMr/QXgXAs4y6
tDTtnkJIViufmfQTQpqNJdX3svLCYsWCOgL4XfJzEVYgBgW7EWVeL0ZuPQNZM9VuzduehK+iug9q
4vSD7EvSqxyDxTmhDmd/bJ6iC0dd3VKYHjJGQ+yPygGr+APzMkCvY7TPJ1fRrvEBLr/ipiw3z4+F
zdWdpZpkBXJD2BzQIm7d/I58hIMtPRvUSe35Sg/1h8iv7OYc4q3IOBcmTsT5RNstrg2xPtVgpseA
5RJC6kjxF0zmTCpvTlc3k6xO0zrQFKRPoM9RyWArrUZIsamckWwnFxbzuLqaJBUFoj5D8Kzdjlpg
y3NLakNLx6iR/S2uIFpmRyBnVblRe3uACgiYIVQtGmvIvpimgtT0oFI3mr1hSG6oYkeDRP+yb267
yZeV1fA6oRSDhoJ3HqrY8Ih9VoyWXjPbyN4GLnUeb0jzxyzcgmhJFo0qhkTFwjJGdPgSwzVTzuuZ
Z2V1wuJNkEdaDSum/ITgmhQfRnh/edbmn/h+8nzN2upEHaGnMAU1aNmTGmrLii2MQGDJgChBmAhi
QGoQu5cNbm+ovwyusX6xxEKjL2FQZTdd9ZybHFj6dk5J/jKweq2NY8YytIjMbj66c6khPIAkDpKo
hSu+8p7+m3UxsrC2Cogp6K60JsESle7M0zPD6Jrn0Kf70AabFHyDEyx407cKhmEzyY1M5ukrQWSF
ilXFgy/wLMx/X7j2GImE0NlCPcu0t9c6DrPLLsBxa3P++8ICkuM4CBnmbKQfSvogFE9CanBs/E20
+3KDVTiYGFQyOhFGYlGwElK4pVk4uq7sJyM51urbAB31Rje8FJQRcXBH8fiF3utODwMvZzxCz7+5
K399zSpeZJ0CMicJd+XGkbxhDwmp7NxYNZSJLHYFfR0fyoVj5P23eV6Fj1hTQyOQERHz/lVRM9Ts
Hw3IVV42wnOXVQCpJqMySw1GVNxIdSWyC54UB2cpySdL4cJfWkks2qbFUopV48RZZI3Q16N1a7W4
E7ZoCKzVwO/Fyiog45P2uV1MOzRReSYKuXL/37yXrOV6a1bpelNgwNBwO6oAKslAwhTRv5rWmfhS
hQQIuGj+3COlhGaBSu6RN51eckgITqT7V97xZWG1z5sulIHKgAVW1U4q4q0qnqU85ozjs/Xv+wHz
ZWa12aehJSroo+H53miraIwdIiuJrA6kLImlAFc9c8RAf/igeomb+fTYneuHyjed0TecAHc8Hkhv
O/p8fdAqMNQ1SzSqD1g/8tHHIEttU6saeBiUv9nxX2ZWO54qTZChbISn6l48DE58nJEFc2dLCXIm
XLX4esTbWTZFJLKqmKoBqeU/fQYSS1Q2YlwkK5CTWJJpiXZyM+xntjryYrjlm3FLf0RXkzuAVfE6
9MJ/BSIliy9YnYaBYRhT0uALaPGcqZ4wvU+dZoloNBHAhgOSxzF87lDVKo1rkEVjH0NWjoW7OHgz
O/3pcmDaDhuLj1ltIZkJg5aE+JgaRKVOLLo5RKAkL/2Yeb2hdQ36dhMSmqCv5+UaN1Ely3lY7S1K
I3TgTjDdeQrA9VJhmRBWO4v7xkVu5KaxCW75kJO44z2WNp17MebVbisTVmXVnJNRy7cJgPqsaUCT
u788szwjqx0EzJfcUxNGQghNR8Y1y2uoRHKKU5tNIcs5XG2goYzbLu/x7CvH7CGND1FzrRSJnShg
icaxWSmVX5C3vAeDRmolynvOZKhwI48wTV4fJdAMrJDkQMaCTjcBac5G8KFAZ67TOwtUOeAanah9
eV62L4OL2V8duCGEXMW0xMQE5zo7pDvtKECC04ayaC9b+bv0CFgBFy0xz/a3ALswujqAzZZIfco+
jY5uZD+Uvjm/ys/MHb3yofMfC+hA8m5XswNfMLoG1/SRNFasgNERMCL9SZ15ejS3dUT0IeXX/fu4
49XgtwPq1ziVVXTT1SQtzBEmWWuzfX+usHMPKfSfrRTK9RrUr23ItO44S8ob6CqilYqoj6AjaNBU
5kyg0Jd20jG3DTffE2945GuJcPaWsgpaRTFVOh0wSgNSnLH0I9BkC6yFvPWbf+bS+q0CVKYaTWLO
ZpT78Tfg3acGlRgfbwlkVuwRdFY7Lr6WN5Or0KR1hJTxfDqVrvKmeFA+PQpX0hV85rNBJbzmPZW2
KwEq5OFAoarL4On+8zycBBG5KvBn4gAYHOU0swRAaftQehB04LzUt71zYWu99bPR1PoCtmTUIiNn
hJ6uBzXfo+oI064a3dGBjgVfJ2Uewrd1XJhdbX69jKVWreakx1t3wr4HkFC30wM9A7d8UtzUMR2U
uQR+F+282y4YXgcAEK02nZ5gvCGyLIfcncHZEdKaXjM38DuXd+GnONwla6u9T5s6ksmcIivkyUkS
5WA25DzI8W2QRc89uLDLCqjwNrwyISVXaa1tpL+ysLHD+NRFaBUUA+1JrugzyCpBP8seIvm3mERu
3Be7NHgJtF0v/Q5C2e1FyMhqN0bzKk6NVTYZfghvCKTLpZpdEfFRLlsfSrU7qNQDIf1elAVvZ24G
gK8VVVYBJ1BFYAgh6AKnDe9GV0b9AbqBr5kl3EJrFita+NoLZ3p5i7kKOgywmxpK77M6mmEFB+3Y
7cYz9ZFsPeIrdrof/EYzkG/spp1gQcXJnTO+kOudJejuNJtedy6utLe4SKH0Q3bMRzP8c2HzUKSf
F9hLbrCKWlFRkKaS4QbkUT1ID5OVn1MbtB9vyTXo1aH6CfOFW5wLSDNit9XPvC/YjGEqXqCqrCum
su7hLjRV7sCDg+gMvbOu+J1xKfA2QSsLC6vlb0QG2cIer5NkD55pv9tlyHC3+39AszNHpO+T+TWW
1aLrKE4bZQtLwhHK1p80O92DdqzQ3noPRSlXf0sTyyht4mUH4d/pQZLFQFdradRGFw8M5tHz+0AO
3TW7jrxZHaw8ab/I6z9o/N/eWV8DXh1AosDEWh9g0bgPYzu4VUEBEh+on9pvfQvsF55l6pHbxsJz
mdVlWS3qtJo6uAyEt7P95LTondiB4wpk3gYOCbvDtuHFy+2nz2JyVyef2QtKl8afk5tPYOisfcE1
a0tWgfQebB3oNpzwgeS2vOTh5mV0YXh1DEJqaJSDEoYT7V2XfmdjbKXsYRA053LI2pTGWLrP6uAb
O5G1Dbqe5gvojxE94R497Nn9sBtuDQ3CPG5yJLXd+MKeN7nbR+5fbrRuUmuaTIkCscE9BlXBQmjt
kV63wUNoPiZIRV0epjZv92+bVJNUVUSRCwDb1TD1StOLSUb5qZcKpzTx3KpcEzqzhvJOhsAdp8kS
44daz5BWQO5LHJ0C3CiGNkKt7Fix6LnLRglvpe5AVFR8INAoasnOhN58E6EGVPXONPxKiZdCm5hk
zCEidSVBtgwKluBcOjTsoRqQsFDOMvp40xH89+VosXJ0hOiRVYYrqx4THhLpZE4Q/xB+F5A7K7OH
tjhW0p2B9lip9C/Pyfbj+mtO1lePNug7ks6psXpEPVC1c0gH4fLxuzjOsTLECZC4uPHwKoHbr7uF
3dUlBAIXeVj1sJvt5d8IHrfJvWB/noG1VUN1gJs03rykLwyuzgKDCFLQUSz+eCD+sC9tNGocKAgp
ZRAf4Ih1L0/s5t5dmFsdCJXQFYoAzz4BtAK5CrvIqllMXOp5LFrb4WlhaRX7R32A6xjIjbWH0UZu
bGfgxZo4zQ5nuccs4wl0HZzBbV/QFzZX0X8yUWo32ByHTxih14cAccMiCCoRhFHEC46dauXPl6d0
/tEL2/dTZHqRuZYGKrZVgxVMWsnS+9FlyjlD8fWyle2HjqZCyEuWJKg/rcK9FIW6npXlfH/rsSFq
2wTFm2P61BP2vMXbHtKXrVWEr0ydJEHLcBVX3+r2Z2jetWLMGdDmmbkYzyrq0USRCqnGeKYUFAqd
5EYt75592YS0riloSj7GAvs0oaFB8JcGfMvlVdmcKHBBQmUAolxk/ZJnpFB7lWHtNfPcZm/UfKQp
J0e2SZVIFjZWG0k3smhgwTRforAgL9opPoQf4BvHYyHZZbfGSwEyD74qxDz/39x6YXa1l8IINH+F
ALPiQfFaXFIr1zg0Po9jYjvi6pqEs0lRJHldalFjVgZRjyzFzDM+a4bHh8ABk+2hsoCP2vOa6jdP
9oW5VbwNcnPqjQ7PC2WIXHF4UVhjS/oPLQyssmrsy+6xvXaGppqAZKi6spYQS5hGUwpxP6xdtUeL
03N9Zeyy+8gZbjUfigBgh4TyZLsDdPCyZXnzXFlYXl1Ja5pmagRgAVTcere8C4iD873Rr7N38lSe
iVM7gj8B3lNb2qOZupDEAPMXnrzeP3gGbB46i29ZhS4D7QE1Ygr4Uu4H2co6m73PUkW94dYOcFjM
IjtUK1rgpjxernz7SFjYXoWypJhzA4M890L2bgrcvIZDyPxs+0TpO3xrkN/jGd2MCgubq9AWDlKV
xARzrwM3JgUvccVwMHxcXuHtjfNl5bMrY3HuIOfVmVRT5hXuoAleOEjv5X6MwIBGujv2yOse2oym
C3urq1EwTlqlTLNH9c9mB9eRGMdpeRZWe5P1EQGo0ADDAfqQQhlaa9IvzqTNP/Etqi0GMW+bxaQx
WWjqYsSG/FSPRseI4Ha2dBB8NIwe/h1wZGFtFbrzos1VScSUybeDo9rlIXGCfewPyKloj7P65X8c
3Spmt1Ru5SbDBCZ7ehUfwRqCt+AsmAUFcItrjePmn3f4xVwqRlIYjGFbN07nQCE+PqJNHR3jeL34
JLb6h+DIzjz67834jQZEGW2ZBJLtqwWUxnIIp4mg47d7DkrJH6nqyKzdQWrXFaeAc77/TRj9Mrda
wUSgUhWOMDenl0HycSSH5KF7GD9oaNOfSJKhqI33r2arO8OX3Mw10qPg8CQq/iaKfX3GamGrAd3x
xAxmfkrdJ9pcbtwFD3WCxdVGa3hCEZDavEfwdq0ZwCddhUCnIqqrHT+0g2TQCBFm8JIbEQqnog2t
vvZqfEw8gFA9ExDGQ7TLwLxgQ5ySiTbj3+k3vWzxEaugMBpGWsQVAnj6VO3bK/1j7mWvvWmusUN8
3ake2yMvBcizuXIyMZBaHSuPUGcO55IxJ6PiSWM8tsjNKxbRDNM0DV36BuBXIhFSynMwohTbRWA2
eBK8oShsSbgXUU0kUntI6/vLQULePI0XVlcnItohadHK2LYZoGvNpOLi3R/D2rRl4bcYQosY3Ssd
sN0DgVLWcF8KhdM24kESlCtjAMFif87yF7OE3Bp97KZnDVnyGl3jkYGyEg2dSGX20PLuM7yPXh2p
RanEgjLgow3DV+SbQgX2IdkXhNc7tb3TvmZn3RyQNKJR1Tp8XvWBV9ft8mfgiC8GUAUWLkxnEEVk
PldMcdvf/nKENahjyCJFTMFjcFISYlX9D6UDMY3BI8hXPkG4306/xV5aRTMZG6lWQuylPAzcytSY
leqVZwCkk5eRn4m6naUggmXBkQqa3SjETpXk0ER+Lh4DkMGYuWjpnQa5m/gwajo0TINdY/RW3MYQ
caWWAUUcHRxwVKK+KP8sItUKRu0WIdQ2mezJgMlDYdsjZl/Y8oTYOeleCRB0WoB4aoANUloAxjuq
mUDT967R3vFmsA3zUWx/MpzPae4TclQF0RMNamld65hN5AZj5KciaPEliGjLZz25SjRQpsTMaTK3
jB518dTXvQ2ZdKsBdnxUJjupe69JS1voRicC/N4MQHo1Qpkgvh3K3h4S6sbgU2+rq7yWLS0C33gQ
uW2HVgVDILtmpE5Qj9eK8oRYgS4IvyU95hD1Ag2tX7lfSDgJSL8zo8TtJdmeqgLdiyFwiuDBTiOb
Ji/9dNMEPxqh8fLmOo1vU6V2SE18Sf4RT9hSIwHkTbCqsnK7WocCawVM3Di66azmmY72iN4+DTcK
cBXVGB2qhFZKM+DKM0szm12qandFVPuxEtoRu1ZFNJ4JCdqeS9NiaoXChrAPC+knuCzOI9Sj6vZY
N7HdAzGpNqkzod2yaUA6Qx8h56or4AnvftD+gG6JfRcXR216hfot6muW1neuLOED85tGb3bUfJVN
01HYhwF9LiXAqRH9isufldmjUSW2GTmLMaRbtd7SDTz14sYPi3YfUv3UaOlhMnSLkFM1JG5SA5qK
MIMKth9I5EdEQa7Fuus4Mz0yBfu2mp4UYbJJWtgxw6WDntOk2Mup7sbq4E7UAHE8cqHIjZpM8Jku
OkyqvLSubkLBy4HnbsRjG1eW2bsDw5UlQgPfdVg8GcK1qQN7EFVXrWx4NM4cjcpOVlOX9Ghhr9Ah
NEko+J5rbIVhBGceGug1YDHqYh8J5r4OEm/sMk+jRxk5tgmvKla+kXG0A1HB++euwjGaRZol6D4r
UcgEYsmgIDXQSq8MAegChKVObydNu0vJVVhQpySyVQ60twI0jsal6XUt9EeYH5tgdBKuCRydyA2Y
xlE+s8BCDGw82emQAzQRIUPymEi6n0AZQMufCCuOCgssMaJ+UilWEl4LMv5R+tLIBd5hyATH2A1T
9diYd0Joa2LglcpryK4lpI1L0I+Mpd2Tn2aouTV5TfozG6mtjvdmIR1EyBWj/nJAudqm2FsTOpXq
lNjZdF0qEF7S9lOUg3D6ZoTJUjyM5JeSvqXSUzGo+6rw5Ja6EZh1qWBpIqiwKpD14F1YBHjW1MTq
VGwpTYdmjwmiAhModhZcVwwv6LBCIJEBHAU5lZmo6IC6TvVo7kUH04/pQDDNziUoCE9Oz4BaM7wg
LvDgP2h9aYv6rwADTUjihh1gA8V4mLWoZfVcBqGnmeGhM2onUd/CdnQg+I5tY4VD+ZBht8ZhcJOT
/mxMQPuJ0lkq7lThOaamRWWkL0bo5TSyrZhPY0aQbM8tEGbtjKpytLpwxkSyp1FzjDxPsNmLHbzf
qyJ2bmU8Spu7ccp3ckL8yxeATfpSsjgFVpdJVR915GVxChj3HSIj4pUlnmOX3EjPpoupc2qgmNLr
/CbHivHJdzefYAvzq8xEwbJkCkVcrua2Cq3r7bDGsxxgrmKY2yw+dN3NO2Sls3MU/FK0mPdImi9v
lw7BVTZCHbVSUsf/zwjMCSfpGAE1Ujqf3QPPvKT0NsZtMd7VfUtnWSi0KuzVv2fsFvTA8AicfOM1
u66OnW1cBYhf1DbRXq96qTO3wL3KxJNfa9A9c4notmf/r6uGuLpIaUETN+b0mZFC0NllTt/bb61T
3FUo6Le8TMg8tu9z/Ze1dY6ib0CROIZ4kA7Yk6ahOFXx0IIyppJeBPVFHnMeRGd7cb8Mrp4sOJTb
Wo8wPHI237DZ/dhNH9uX4Fpxu8fig1u+2UxZfF0XPxtVFm/gMp5GSUhhTzzIkHkJAXlC/Q2PfFsX
PO0Ap5785oOXWFB487p6oAR1nVdDgHnN0sDOzJ+xjPg+yS6uyXYdlldqI1gxEa0ObYdx3O6bTrlT
CvClpz8TaLfX2Vum9HtFEXyDNm5mNNaIWz8oUXZDHO6nFF1iuNZLEVYKAgFAH/mxBp60snRlci2H
H5p0m4s5TgvNK0rm6JPkgmya8/jm3Io/r+qLuQ1oDg6lOY02yqOfK2cRjC2pUriccDi7xCUfXYXD
DrQ1FA1Y8NEU1N8i0kFG6+sSGp7VVyK8teQ1bhiuXW9IU3NGuM2csnCfVSxMslyM6wbuM5jXqqGi
qppZPQTVChCWVi0q3j2gljpegjHPNO8ZuFZ6MjMllDIM/JRmUG2lPwagl/X+IY2eR+mFKq2lAeUm
tJKrREDyG48K7vUp7uel0nmdGHmg8bYmAQ34oVWGd62Z4AY4N//OjbxurpbnNJA8zlJx3P4zW7Pw
CEaUSmQ9vjk5TZ7mgRXEnjS/eTbczBpc4CzOxU8Nau26YQkPl21znHHdI6oochWFE96FyuCZoKFi
547XpsdJB3weJIvRxVndhMocu5L9jOZI/QpysnxQEG8kK5+b6qkYRjb7XCG6gulVI3VVlZNonX/k
wqZawzJzs9bLLEeAUnPTNrPr3nzqiveBMuffLIspg8YIVDVAT+A7FnMWoblDyIUQHRjBdaG8JnTa
BabCEebbXpgvI6sTHFriZZCU4DeqlZeAtd7Q4rnTg9sDz90CuH8lRg7OqDjBYfto+bK6OqmnRBDG
Mhcg6IyXttk+KrD2nyZvTW+aGRWblBAWsvQnUXtLDg6BymvF2a5TIHX5/0tEVkdyIZqFrkGgEnWK
/xX40BGPa6YOzlt2SA68MsV2b+jCnvynS9QGi9CsFqEZKTjrU+MFUQON2dA3OzCTsN9hmtoB0kdZ
+RamvyTc4S9P6t9kkL7GuzqbI6nP5TKB/eLUu71pV/fa61zRRLKisjT0AtqNavEZhudhfd9xX2Zn
d1rshDhIsqYQMc21+4kPBmWe6Q5zZcMLHV405OyIdbd33atlUQ9zPloc8OgkLhvex7Z0mICUItII
BkR9BSQ0Lk/tduT6GuIqcsXQhdEKCZu9K89Cf8OQjQw1Xrl9E5y5cJ9VRKFyF7a0x/IlpLclc7Ja
4K+a6aNEO0kJav4EDbnJyDwh57Wzzr98aQVXYabRlKhXJmxHEUmhuLtVgXbN09cc259FvJ69TWOm
DOUlzCfBxP3pLi3JYiEALe5pAsFIGF6rUejmJthIcJ1LCY+ectNfFtZWK0c0MH2PHaxFjQxuqPQq
Iy/pVFk0vWsT3dWRvtFBUnXZXTYD6MLoaiVNVSqBa0vQGltBo6I9V2poX7aw6ZALC6sVU4xInMoY
wwKl16ghn1Nc1SZXLXDzgrqwsjoISNOLQjXCI1U/3InoLkIwgRNCbP4o7oqEs8m2Z02XwOGAqgTE
DleOEUAZUxpwcrPuIEv3iN6cZdk+EMwvC/MXLCLVoJld21PU1JTruSqaOdQPzxN0cGYxMOTcOXop
vAGtPD0LzXwUCphrFKhSKY2t9k+X3YA7opV7KzVN0oQhHBZNafViDs4xaHho16l5r6k7EzkjQL5t
s3gv8vpgUGg+Dr3L+YbZxrfosZjVlbcrcW1mvYpvkA0bHA8R9Hw/Zsj8XGxWnlJwuYDU7kA99MBz
X8HbHvq1oqt9UOmqEASgmPisBEMJZ6fuNR+Mz5a4q3eXx8lbzfVmyMNMGyGRBclrydKArxhT7tNo
8wj4msp1Dcgc4z5qA9jITp1TdDaS8vcqcDQzT3EBLTmk5dkOaBoXj1GweAfHmN97sx1a/prSdUnI
yFo91eV5OX1QjUme5CivYAzKe2C7qyfVgzBWcUg9braKM7/rZ+GUhyMrBGx/TWz2an9btQdFeKvw
8Kv72GLBG8IDGOXeA/1H11zL4LJjqDBIJSIsqyx5qm9KQ3aT3kBCs9rJ1VnIc1CG3bOx48SRTxWe
Cx6/fg22ZqXkSYkpmlDEFFASkat3YUD7da3ZVaBZaqVbrcFsasS2UFIv1brdJEGmqOocSqB92KT3
TVBYVcjcsA93fS16Guqg3Sjaw4hE93SaIHGbh40vk1/qaf7NingJBJCK/j6nz2kpAC4dHjWUZjBt
ljoemNmg8vAmIwnU1DEYrPUbqQ1tRcqsuCr8BFmWPEu8qXjt47thAimiBG7N6k5pZKstoXObTRZt
AEsxxet6+t3gkc3C1B7BqXV5H22fyF/+tQrCAKwmyF1h8lS/2hce2c+6rPKO27nK8+NV9O2jWla6
2Z+GH4NDK7t9FK70fXZMO0t6Gq5QVEPl7YZyosTfRGRTUxViQCN1/ejoWqr3Qou7FAM2BQ1su/xA
Xt7SvezFP/5Bp9zWrjFFXYVWsWRKQE3+eaT1Ukmidq4al7h8N509E1YPt3OfZfoCxNstH6Kw+cxZ
mlzF3DCHJGEnfYIzMuE8I8ehrK7ddbYIeETr8rVtN+d0aXEVeod4iNOkg0UQSzrlHc7tR1C0Xgfo
qWkeszMvd7yJeMZkGuiKUME8vg6BequSIus+8UW9G4eWdkz91ut+VT8Lm3eEbZ2eS1vz62pxJ5HT
QFUZhS2zu+/pqxpSNwS+RzQ5245nZ3W7CkDQpSXjjGMQJUeWW4vVN4puuGTgUZjwLK02uBomo9pH
2HgmqLKMXEefJLMCDUATXrPGZoXj81UG7meiqGvu0SykapGLqHA0hrHPhBcJWZhGLw9R+TyFrRWp
gWUo6l4tDRQnEZQZCsGWWlZWYDwF4UnrkC1XVFsRlR0V2JWYj3Y1AODe/zL7o5SLezgC5/DYaE8A
HlyBurhI0HJD9FVckojS54Fetic6IuoanW+ioxRSxw74eO0CRf+GlldpEtuqgWOwtzJNeoyrF1FJ
waJYv18OxhtbC1+jG9hdGrj1zc+/L9wPUDdtrIWxO4k+Lhszuh9FoofKTe4CMBk4/wBRNjvan4fn
nxZX7tHSNI97OqEACNh1eRVBDjxyTLd06F49CXtuj/2mPSJBkFFFS9f/oCmLERppCPY0c+hwb+sO
UAayVONEW+aVlHq5kh1q6bXPAhuNn5aI6Z5IYpVscv7NPC++Yt40i6/oRaigx1LX4qJK/Hmaqd09
d1Zm0T11klv9jmPv+8UYs7ywtzoXZFqwCaCDHiFzopbsgszA7g7lSTrzr4zzin1b0YWt1YHAklLq
SI+xJc0u6iIgPXiwuI0zZx6OJhJd1YhurAmL5AAKGl2BRawc87raz14afsyaqeyuOfNu+t9vDn8a
W3loGgdS0Kddf2LaSch3Znyu8/2/Wp+vAa2iwNCkTDHzpAPCMfDzQ+Qp9VVnD+7M1pXFvOLkvNrf
V+jL2sr74igkg1Fi+mbWuirMPmVWlLvSkT0xvYPMElo2Y6d95zeLbs0lOizQWwjJUvOb0lKIREiI
p3570pSnWrgTkEKjHF//ft6AWRIXLV0DKNf4poozJWEb50RrT6P4IJdHqQZLWPEOHDxvD2/N4tLQ
yi/aPIjShsFQb6uRPbq63Ro3pmHNdVfAneOHCFdoJyfQODoBvsFtEdzaZ0v7K58Jux4imirsF6cC
vb4j1EihWYeuRLovH4ZzAUorjpfyLK78hpJWkZoYFucukvxXJHq1jZJtsKdvrWzpuZd7Qm9Hjxyz
207ztaKr4EWGnA600mezrINs1qfRxIHi2zza4kpxwcD7TxRDtsYrS5quKSo0JeBNf0ZpoQK9dzzi
bHIGT8ws5g27DkjnCe9vS4Si7jtHJ3nLdWU8VQFA0EwCKrY/7XU1pOsgi9qdhBpMqe29GJjA+0Gg
8p0zo/Mtch0AFobWcAhBS5RAlOT+ZEZQG6nbxokiw6Fi5UK/xya5/FHMUCygP9VY9htgugnlPfw2
eDYgBwJpNRXPIvz3rWctYGUmJ017GoweQMjOgjyarUQ/4+FGFkCxEAo75L8fRLl3VIDB6gHiAYgc
Iz5bK1qnaiYnUGKvKQ5N/AGiL0sfS2dkj4DJo4Sug00aUMhCuc5znAwpASLQ8MUW6mpputPB2kBo
Av3nFjA1aiU1ntrgfs4HXOnHY9mKr5wp3/IlQNdNQgyw7Cni/zH3ZbtxI9m2v9Kod9Yhg1Pw4nQD
l0POmZKswZZfiJQsB6fgGJzi6++iqrqdprPF7nq6QAONgixtBhmxY09rrdle6lUadxmp23eWrrh5
Mw8JZDoNbGDtHDfPw3GZwHy6aOdfGZJ2KpIWFeHlPPfkmdkzK0wRZORfk2ST1o+yeG568EGC2hBD
/OuPl3hthQYiWARVWKA5v5SrSgEtLtqSkHu4Fdn9YHz++O9Pb2i+HMMgBrEnv66+R/8XMRPtyqrS
YsQVFQYFIif2uWOggzb4DZd+t0ivfy1QhJAMtXRbAyXiXF1tpInl9D0Cc+EzCwyQbrXT4Ot8JLag
/FoT9M+WWoa/1kI0FYIBmq1Z+rRXZntEWBltiR4hctqyzR+N9+Y/YeO4+qWAWyG6gWa1OseuVDSv
x4QNOHk3w6o7mId0172oz3KtrvSgThHmL0VsV7/dhcXpiS6+XRlrcaPkEqfX6FwToJwSRbrOuReI
+DPd/XijXM1iwAvxr/XNbkZZJUatq2N7QM8A4W5/AhX7ffdZ+6pR0JvwVYLehbdgc+mdzu7GMkPu
aRKsUL72geZ3N80AaCEmQ/FSIQBsQUVWW2LWuoIKwoahuoWhg6k4MQfGxLHyZwhSf0keiNfeydTT
UN8qdbfYdXuMUfuF4Slw6Whyc59qHtnHr8qitOvVgPzyQaYL5+L7Yg5fJ3aGyCA5WLtyxY+xp6+d
90PClrGU166vS2vT0b2wRuyKtFyFtfDrFHZVR+cT0hnEPcMa497+wpe9eiovXvJs79pDoqRxCmsU
Mt5bDaqd40nb8HWziqF4b7XAY2B23He+5agH/ZV9BX+gg9tTNSFaNu9wp70J/oKK9QfxRaJYEfC7
aJVjXJO66TdAv+7/CmpU+8nibCe3uejLqB/Hg6U9l5htHhRrI8ylHOTK5fSTlZmv0ximbs3CHg91
RoJJxwaKv+U2J4DGmhhBdgvIFGr62aniTaNHKwJcVyUsFJDkm1XKG8JraMv028juD/miUuuVw6zZ
REVVGuxLjjOv+NllIliiIBAzx3uJFDbiS9MoVzBteMsXJmYnhsq+r4mS9Qc7XaFUu62+v48Ab4ri
gBzC8dDU8bJg3A/n/ht6dsvRwRWX/NMDzA/REKl6bcnxIAW4yBIzwJXgmvX4JHJ4SeiBLByjKyUI
qO6BXthGC9n85fruk9puqxYUmtk23vSPEyJ0wC5ubtVNsRBHX0kYfjI128ElF22hGsp4UFLu6RNU
othbbJGA9oob+snMbAs7TSHVJtHHgwFZk67Ij1o/7Ckv96zP0aTL3CQDYxj4rioHw9TZ0Bzt/Lzw
Vq88A96mBqU+RzNsa66QRs2URCR9L591PnCJ4EcoA3U1ZfCpv1QJuUIjoF1am+ujyTy1MxHDmvAF
pk/W3coYweGWQ+uWQn1+2640z0TTGXX4JdtXtqtuEqTzBIzD6KTMcqN8pLasag0MrIXqpkl/GPUa
YkMNNExHgG+Xht6upGJo2eiwg6Ksqc09QGdAJd1O6vpAY8O3lc6tzI1BaiAjlwhVrlpydHsacgC8
dR7Wqj3tkqQW9aFFAZiWdgBOWdfWSrdfBJ1fcWtga/5han4uZDOqXYpFGXfJN/0wkf2JzUQqBJKu
ZJO4sV99/nh/vr+nWdAOPqkJXG7aiKLnnFJZEzpJ0vX1oREvHeTd7Ry6KSb9EjYvXHmCQFeQtIV4
VyJplPDWVLGNkHrakgUJ8MUlrYKUgrUnbEFS0WHQW1lD4fG/Fy2bWK8AkNdMw9SteeCNUqweVtmI
pwymUkq7DrfaWttN5Eexv0x+dIVQDPY0cOfYJsaeUGz/OYAx6FDTocwne+Av2JYrywNYB9IRExuG
8GrEjLW7y1O3WfCM19oNsIz/6YaDFGOedGNCZGSZWtbv1KEIDYGAAMli4Q0Teg+Sr+BkB3xgxZvF
ztb7ZPIvW+HC9CyO0sDaENERi06a+hD3MrCd7pMaWhtMAHllgoRckbdZGbl9CRh3ckwjgHzreJXa
IOUo1X5j5EWAMSePtsCesacIFGKt9Yk14hgr6Teb8eDjzXtlKn563B8va/aZuB0NMSmr+jDoYLiB
dFNaGi+DrHexPawaCt0oXcHwx4S8RNHvY+NXos4p2UW3cZomNOe1J8cxla4bWpxV9MUnbsZ+payX
++JXwrCfzMyK9S1vkrjWuvrQy3GtAKIo5U7qn2gK4rXC+hoDN/nxuq7vwIuFzRy5aoKgjwlYrNk7
GWPuT4WQDiSB7XtAYK3E2rkdluLNKzHB5ULfq1EXOYOIbCdiDO8TANwWE8ZBiWNXeAqk8nywI9au
PBcYUF1KfBfe7zxD6+IsjFkMs8RUbzvNWNFpQqXrUCVGnt2LR0kXjvjCxjGmiOFioaFl12Hb4j5p
oACpJO0pU8Sx7tEuTI2XMQq9ztiLRQKq61bBPjWJEOjOLwRDhmyyksGDWs7oq/k9lw2gvMzj1UPJ
7jgarlW9MCF71aSOSNLRdWuaefh5oRDL0O3QwatV9JeqFg80Zl/rhHkyhhxiTm6NXHkZcWV/vH+v
3aHGhdXZ6+0rVehID+oDazHfVrDAkC8fW7iWTBuXJmaROfqzTCklTPR17DFu7iyZvDCrcjxqQcYS
WJkVmN6enL70xxgwvlzfjmHoLzzFlXj9p6eYuevEsROUx+Cqyxy6d6YitpzdpYr5aEfGI2Dlgp5o
bQVj3Kzz1EoX3MTVc4NCImrvKkpU81K4aoxlKm0K16uEQcLqhxY5YWwBhG/nfh8bx658XFjwtUAM
Md8/Tc6L4o5gFtiqlPqQ92Td5MamDpNPRIaeKL7rwD3pwBBH/FvKy7XaD64Djb8BunfMxkWNemD3
/a88j6E5KMRT5P9zSElS5Sn2OJ4HqA4A6p0bwAhzP/MraOApj5bjsm8mGAQAjV2C9V3d4xeWZ5fC
gLJ6oXOGucOJkONb5CwRLF0ZqcG1emFhdgmgHOhUloK1qcm4jQnxZXOj8LvKClcs/d5GTsDpU6w2
5xY0AQvvdTqhv8QhpoN2uGYS5PaztE0Z7cKWdog4ZGt8H75pe5u5MbRSQJ9jrRhuwKU5zutX3oXF
2fu0SD3WYM2Z7h6JCDOc6Dy81HA7F/CTekvdfpsEjbpYlLx656E4aOooZEz/97OHZEwxOlFL7CDn
HiD3GgoaY7lZeJ1LRmZ+IoQgOQsdeP7W63yIc8TczVbQaQSMGLyuQwAxCtyri3Wx6dl/+YoXa5se
6+KasxnYB8oYaxtW1Vk9Z6vQn0wC85G44C3/S4U4A77hXy9zljwpMWtIaMFgE4RrchY3ccC96PPU
LVemhmAOcpKFrXr1HF6YnO3UBtB9qlUwWcoTRXVGa+Rfuc2Q4SL6MCix5lk1AK0FuBcQjFVO5dbQ
WiXmf41Zw0n/YWEuwUcyg2TWCAtZkkMuZfDHcPRbNr4UEFPPFDBJ5HTLDCcKPt6XV7flhd1ZdNCl
ZjVGBIlnXNz3tuYa6AI6i2HPdSvQe0ArkyDJnX2hMcoyIiU2vxxsH0Mi0EfdgvpsYR9cdyAgXP2n
mZkDEchcQ9yHiCLvtPvYcsdAPyBJ9SEDmfmal2zoF7FeHJm96igvrM6ctCIKfehsWLXv8Ro31VoB
/31+njoJyx2if7NGzIVgMmTqZ8wOdFzEvAKzUn2IJmFS1wRLbzq4RIGXZAAeuxN7eb1Gq3ipwH+t
FIst+sPy7GQzyYhRCRsne/QaqAxAeQVuDKcbxO3PsemjADwlCuyAiUH0NeQO7GIL5/D6PvrxCLN9
xLqh7nmKcMcunzPjRo0/2c7TxwfiCh5wOok/bMw2kS0GRHQmbID654v0wZN3h0m7MxTCH6BujHEG
aLV/bHJpVbMNlBFTlzyHxQ58NsOmiB8ra8G9XOv1Xa5qTtAdCafmZgEb8hXj8LfjMQPZoArBDL97
Mh+jnXz+eE1Lr3EuDdRV0EAnQNmikV9YLpj+GkzVeyhNeUV1hNxZ4yZBGOj9esHu9Hl+ufB+fL65
VgeReZVVDRY6aC7Kr8RXTTCSq4HExHUHFEjrY5g1S3dkRfdR8Bedwb92z7xwBIJkiPjoMN97ADi8
0+NCA8kb0TEu19HCYq9efBdrncUUbaqXgxohYMoZ2LozGnRIJxfe59X85sLGzN+k6cg1sAFP4XW9
EtDQkWhEQSfCtfJ4X/L7crADo6lW5QBoSclWH5tfOBpzsu6CZxQ0PQ62LSjdlAzM5Db3DDEs3ByT
6/po08z8CkSQ2sxKYCaWzjYB5iQFT4eegsqrX2LGM6a/9ZGtmX8xGmMMMZSHS4rrK30aVda534a6
p+NMMLUKItv2ivGs0XSXWxC4ObdquonFTorW1dLCr3viV3Gza/ngDsZz0d6BImhNwkNr95tw+iH4
xSQb1tag+NCTdMMs9ipwXnX5MVOKoBwHr+XRhhXmpu2+KSP11OLkVJ9U07pRSY1aJ/TrB35o+86z
6GvdbT7+qEvbdubvShlrVljANaRN5OrmVyOs/Y8tLDiBeRWrVxIzH4CXPxjJLqk2UZIFBso8EvDg
ROdBWQzbjw0u+dd5lWXkoLECwS8yNfCLYbAh8yXogHR3XBUPk0IQ5u4Wfc3C4ZiXsHSQNDv2iOOv
bEaPYQgNQuEbFkDG8H1cysIIzoYuyhkufD1D/zmj6BJFK0kCqzaNPN1Mbmrafvn4bV5vh/xwOsbM
sZWSDFZv4G1m217CiRqFJ7kHTTvrXerI+NZgBrdaYRItcgfMNvKNig7EYvd56RKbo64NGbU8nmIB
NM5A4aduQHcehElAa8hVIsgRng6aAB+t049fwNKXnYVamlS7TifwEW22Mw0wWIDDTkuXikdLX3Lm
9bp+bBOQotXQCaldZj+2evDxMq6X6C6+48zXOVRhbTfCwgTrGnzLy+/LPZjUAwOsu0u57tJyZm7F
BB1SJzUc+orft47jZlm2dBku3BO/NHZrYfJCYl+SI0Zdg/GUrKznsA+iVbhqffatx40fsNJfYlFe
ir3NeZoWkakagxeZbCd2/xYtSZXuKzAad26/qrZ9tM+CGHp2u+6o/BXVE8TEVIdqHyKbX4fFazNF
EYHCvLHWV3Hp2VVQrCcGtOxkrUZrHUHSc2nvXD0DAPog2zag6jXX9YrNTjAtNKdIqg/KB3vD3/KX
zstOurepwce4XgxZlyxOid5FrWRUgehpbFgMS88UXr41AvDrt6uqd7vPhi891bfAIANdzYW1Xt1W
F0ududS6RUhQEBjuSubR+tw2pTsRocZLQfnVYO7C0Myvgj9KN5vOwHk8TLEpNIj9V3ON0PS4CEy+
mhVfmJpe9sXLRLEa/B/s/fNpK7AGoGAZRObaJI/K8CpcyPeNaN6G+3oNmD9RvVDfqmKvFaCKXamf
FvzQ0rpn/jQ2aomp2/eH6Xx5ADIRBAbtNr9bLoBdDe9QicdAFHRGUDn9ed2JlQE2lcN1d8ZLWG1y
QYOMqoGV3megc11Y17QxfoklfxibZ3WNaBRqtDAWHlVvos/TVNd4nkYVZABC2nEjl/qDV53shcWZ
IyKK1apmCifbBNoqtNyJrOdZQHiweaieY9/p3WUO+evB1YXR2cF0GGbPBPitoTGoNV/YxjxkPjiJ
HkryLIP+JgqWdu9VT3BhcHYgBaY09SLBKiVqljZqG2DM80zTXC98vyU7s/MoWzbwqMb3q/3kIVzb
4KHtMQzbP9MWIZzqx1/AolrYu6XQ8ZpdaPkYmoWao2XPpyVjter6SPaIL9rwoKG1m0Lyom61u7+w
vks7s3NnDTyhcQw7wtdWie7mPmgJI5BO+9FT74NPpgVQ06+WS/pXR0cuLc9iG6ZKg0cJLJNjfpC+
+Jb5uuoK6v4h+B4/JNxNn8sd9g5z9aVsYOn9zuKe2qRJo1gdZi/5evQqoCef0iCE1HyHWPYLmD0A
WUNxcKlEd/WgXK565nxSUCKMGJbEQTn2wXjOUePBqz7RLxNVy3LX/pozMJH8mwCnYLpu3jhJFLCY
5PaAY2JpkKqbSMUXOQSv2rBM0wGkWKPWvN5ptYngVQHXTQC1VVxnb0InQ/HCFb1JNtZndr/0EpcM
zvasHEwNpTLckboBiui2d83888fH4tp1b0Fh6J3LifxC2aOrWa1G+dgclPIBOGKX6JVr0U9Qh1yK
V6/tw0tLM/+iWRTMvQksde1JSR/UvA+6cLi1ypcuBKXa+KqAFcP5qvG3ZhQnAAKP6IRhzC34eMHv
Uzjze+ryOabnvAgGJB2lHTlygut/1sg5Rx6XIm+ToOwPk++Dxd3IAVSOkIAZTyoIZ0UVQsSBn2yA
yFhVoXG/VovUKzHrZdZ7WkR+z9dZ+qyNKXDnmR9C7sIC8glJfzCMD/FA/LAjLgNpN5dbCg5223oE
Fbzbg6nz48VdPXSXi5ttGLsylbQReMm898M7Ad2oxO8wep7naxUR+X8Qjk/33Uevc+bcOLQnaslV
kIHcqd/tVbXmGOu3kY3jlC8Dla9mcZcLnHmzPAvtQZYwJ1bRA9uDZd7LXPDWM6/+D1Z3fc8CpQEq
ENUh81FdB7Ewd8iAvVIgyRm2qUBXyvm68NGuRYRQH/+nlXkmh5E/gwoVVkC0BBH5cpXc1xt9Rzfp
zdJI7tWWzaWtWcyUl7VZkcmWsYZQ5Wv7OOwV8FcXh4lCqzsOlctWi1fQtdDw0ugsZmItqu8pm47+
KvpmeOYm8a1n+6uD5Bszz5GrLeUWC99tfhnISYijmLwa4WttRZ7yVcG2f8g1gVx+VSNSy93scYkJ
5P0C+PUw/PiSMx+XCEtzWIy3q5XoffGDld+A221dGK3b8E9tpfqF43fWDcPccExrP1a3eTaxFhxS
Uq1pDj6q0marWDxXuulzFZoRotjnqbotabxNI2v3vvX+53X4P+ytuP3j0Zp//C/++7UoxzpmkZj9
5z9uyrf8XtRvb+J4Lv93+tV//dOff/Efx/i1Lpriu5j/q59+CX//T/v+WZx/+o8gB0P4eNe+1eOn
Nwi7iHcDeNLpX/6nP/zb2/tfeRjLt7//9loA2zL9NRYX+W9//mj77e+/wQ39z+Vf//NHpzPHb/3f
Gvl5fJ79+7dzI/7+m2H9DiSfriIgxYAaRotxQvq395/ov6NtpU1QXwDhoWqEr5sXtYjwS9rv4ANB
p07X0Qh1ILH529+aop1+pNPfKaapqUpVjM/oQAn/9s/n+un7/Phef4O0120R56L5+2/WbAzHBi4U
cj8qXBE4LxCI0NkWqy24d8UGJrbRdLBvsHrYjMZIN05RZIFZ6YK5SohRII87GuThC7XxaMOrjYgk
+VJFprK3inGs0bxQktsWWOFtHhN2U4GjdkeErm9J6aArVfeD81jHLeYLUqWvCo+jueKnicWPpYnx
wCZUihtLzxGrF50Wfcl4O2yqlMhDn9cqc8eOgefSaiEAYkFtBzjh9L5CvXaTVfF0F4byS96MCAgV
6uw1yLDE7ih4dCq5w9cMqR10e6Fu7LUatz21McJV1/EC4GBenVjPjQAVSTTT84ZhwqtOyZ7aQv0i
yNAFKo1OJthpfbUrnywrUVeJXVBvdEw0p0MrAUWyDSk3l2uifzEK0mwG4fSDrwC1fpspWQIpG7XX
tloWWZ6alKhrEX085TEANlJ2mnT1EEMzvOW5R8FQ/13BzMKxxE657cZR3wlVSVbVmNsBE01zq4iw
PgE5roNmgHZ8pXFTx2Lq+ChlYhwxStxtWV9HQWmE4yfEt3DBKh9WLEtz8KZjwM0zkop8yWsnPFk8
GtC1jGMMWePaSFBd7yuyK9SwWmdZWj90oFs7gs7VhroKGV+krjT3vByrdTdANQIBGEjtyyg7G6S0
5BZgogwdcirzzxH2tsdD0jy2MbgRekaiHWbh888p6gq3mQjRMc31GnoqtQ7mk7FiT+DA6bZggtEf
epuzG8uU4mZA3fMuysyo9swsNXzDlsmjpoTajQn1hCIQmbC+4+2atWeJCnNbEQKoh4Y2cp/1dv7J
NlheukMdaqlHrNB5jnuIsUdRZ1euEQK0M/Au2ktuKtwdIzM+S5DXnhuVNtsWY99QJepyqAq1TDq+
ZByjaJmKIMzRa/1sMzP5HGPa1fFzsCm9amPCvTFJo02va3YC8ZoMquejLKTrxADYJ0YhHnmZjWdC
Uiq8wmm5Z7aS7RNa9bcD6eRro0O7CnhkWDYYCJm4NY4VQvXc2ZZdWIB9PRpQYdLFcNvXFng7ZGSL
0o21vj/RsFFAQt5CC83Ukv4WDbf6RtEEA7eM1Ra5XzZsbN0xR/nR07ssu5UGTW6qohle+5CFDf4Y
eoKtGQ0bW2fGOSOhsbXNRk08luvGJxJq9lttadWpLvp2HYcOehaDUFa5mTlb07TSoB7L7EhMBWlZ
GGWBAiThOu5zxlyQpbMc08i88EjGw3Mv1NEKtLBQThi/yNbp2CR3tLGczxkLk7VqxNa2rnOlcIcB
3TyRWubeEnHnpWCjzjzDCEEGDxZvI3KpMVTHTnX4SxwaDLSECljyQ70aP2Emx1lLfez2tibAewcp
0luri1SU5aoWgMNeNcXO1sNyTayqh6KAqDedIJWHJt64LjXJoZrZgYtWZjFdA0mf7QdFh3D0KHUI
aYq0e2i0FEp44CrEcWRQf6oHVASjovDLTGlWoGqnLgr3PUZJ8+657oV4UQmHhDkn6ckiMdvldh6v
Mf85RtgmdRU4OYrwLLfa0u36pHy0i6y/T/peflfYAB0ZFVJsDjFBLp8U37PQoQ+Q0Uq21A4Nf7AN
4VfpQKFZBfks0WgAjNJB/5SlicQD2qoHfswWOmtVtmoVqj5CcKlaZY6ebRWzlyjLcBBQZXmeM7dQ
NfmY0X7ckljX3abDc6o44EHeqca9SfkQgIGuvU3zTD2OfOhPCJLoFhA4kGwlEfzg2NJz18j0E3EM
UC3xHOwoqkK21HSKWz5aQLrkDNgNnRvfCi2E5qrISmgptvmtakBLqYoINO4ds6gDsFFkrohysrNs
u9mpzkAjNyzLR60f5XbUBEGBFWMgUJzK628OEI2upfVo/oD0EUdN8mqVQOFlZwknCxw9HtBGViwU
wDjbVxaJ1nUIJSQn0fKgVvr+K8gqhsDCONKxMKBKbg8C1GGgECxPjuAsdftcjVDbaUDxDSrKTluJ
RFX2fVeG22HgZJsxzVo1tSlWVkWcNUw36O5DoPkTSCYIpIjCVlkVJKOFK3RVXXdNb761YwIp7V7p
uc/GpMRVDAUjCDBZEMsokrgaN5qhy3zlRDFpXI0woQYos2F21CyVwZ+Oi6cMWvjYVEls70MysMfC
bqDwZZf6Bqiw7q1uW3TDW8lfsoFoZ0tRo9EremLwg9M21Z5WRbTT9SY/sJqoN2oGzSHo7U2YLaoV
j6Pek0NtQ5Hbb0t9vNcwULdtaFdtGTObfaNy3RMJ+MuSjmaf4YG0QxgRY6dCMmql5UKciq4kn7lR
2n5ZQxU9VIj2lAxDes5qSo9xh1OpSCc/dmatBZrUVV+3VXtjGAlY4ZvQxEuTxq1hgp0ysrFhI5B7
+jwX5hrjIpMCm1k+ChyGM3Tk8gZSamniY4y7W9d9l3s64W2A+08+24QIH8HXS8dB3ZqJTugBc2QW
WDXrN6Dp7Y8K2G7uew4gWpcUNMCtqQdOrUAVKyqUB5QZktBNSQlVJSH7Em3aIR/vrEhrv+Mc8n2l
Tqwq4LHwQwZ+99zBKxAIFDfgXtD8FvjlrVXmzWMJ5qccCie14Ztxon1VhrZvPWYnw0PSWeG5aQ1U
9Jyuz6DDVVArwJUW7/oBnGS0i4sD9EnNdZto7b1dgJ1KQ0sLm7uI7qo8hqp0ZrPXWqj6CS8PjWYT
1HYYWWy3RjpYt0gULQwOtJHJXKeCXgHyp3G8iZkm20AvNARdeRJ+kzXJtpgDBJWCo1B9laqava7K
uFpbhQ5tiNQqT2EcKWsHO2NTKabzZDdO6PdDKo55D1HObBhan8Y5ual6q7wpqSbeNKmwfa8U8Zk7
sSkO6KcWd+EQyf2QGXIlsz66ySIbfsHsM+jQKTXY3TNeHVmX8DdF1foVmqJgbpMJBRJMMtrUwLjY
+ilKoLQFRNXom0bafZY8ju8cRpK1jOP4NSF0PMUWZk4UgesIaEJ6KIwYiDd8xhrAM4sfsji3HyoM
IWzzvh0eh3AkGOgQZoTENuyTR66q5W40snYXUa5+w4mARFVi0PLEEVscWMTM16EU/NCUGjkV+qSx
Bj6zeqd3jL/UNh3PtbDiALBeGrCElsHQDcMN2GNAVFznSTCgST5Crkuhp5zUyoNjZMn3GJgMT7WZ
XOchNZ9RRuqhpSeyO42pykvL1PYxIUYHslnTwqi3ZkGuJqcx4ZiuGZU9xhs4rsumHe/NOiteItmZ
T1YokaZHkRWhXGeTccfSPtvFJS/WssmHu8JixqlUWT64GmjZgReEFvsrc8qp7zXKzyAYAf2CM6YB
J3I8W2lPOjcvjXjXmVF/tKg5+mAl1f8oc/xXuea/zSB/yjo/zEj/P8w1J6Ljf59sPkRvf3PP0Zmf
m8uEc/qlPzJOxSa/2xOnEtp0KrwY2sz/TDlxof9uTCLQE8gFYOP3kvOfOSexf8fXtaHCpyN7oCDX
+1fOSdTfwQMJ+AByVFQcAEf8b3LO9znBi6oG0laCR7OQvwKxhU7NrJKPkXZjyFpkHHEH2RfaU+uz
Q0Zw44dgQ5Z1OvplhclbiF+alcD9UVbSq62qvqWVnt0JDLPBpTTJrratQOjdDpHjwYpDT4MG5FPP
nBEwIbhaxLzRJtT4s5pK9ZwaEX8cMEFZAchUwfPjfOwdiLRk0wyZvg6d2oEqRjaiqJqvLj7Qn1n3
T1n2zzXNacEIcAgmawFI+5XgsyxkWAHtkq7UoXL2CPWAFxjAOQrWZ9tl2tLcu6bOCmSTQUMDeZhj
qwB7q/OZfkhFg/W9aFIoTBpQQi7tzoUch+G3smAHnksH0r78WacIgERc2hBDjM60SYeTJeHWNeqT
XKxMo/IMPX8kY7oxEwzjlVkwtNkDGaoMCoZ6HwAI1z2B7uEBSmcPlDQruyZQDuZO61dc7nir7+pe
fQmlDSG/pMC4DyC+fMyAJStzSKDGmbFPbUw6AeTQPJlNyd/UcCKnHKFvqZESE98iSj2l7iu3M6zH
0KkOHcdIRsJ1yPOph8xUQRES0TXvs4NW2K9h0noj70bIHeLfpbxLoRpQZg8KjwTyPc35ZBVOfzPw
Bjw5yGnVwUH4JqRA0KWWQU2hAgnYfxdUih27Oo2KSZxSooIWVwcFrPYu+GIZAi1zuEEDYghslF12
GN0+5m1f7mqCnMPgiuYP0qjOhWkmX0mhcT9MrdBLmIqtaaMDe+RKHyNXQsE+FU24RuibeTlLkUyj
631QkYetMDjdBwWpwQtS0fSBtprjC6jw7IpBAYmRo3WnokpjvtRXoVPJ+6fjCedhI2RwAAghE+/M
rKFRDdSJejWGLmVKH/Wy7Fc0KrcIph5rM1T2rE7CVUMBRDPt2Nh1mY4cDbjWN60dVDdPR3WVNyp0
ZRoZbvKhN2+YpUMkpUUhso86f0zZsZGiwQE125UJchsIuk7DIWN4IHmYQqsSfFVbG4k8yFeaz/lQ
PaMwdJcI+9toop/ExuwpamQQaTbEM8Fc7vY9DTdUVHeDMZ7g/hjEZVskQVqvVifHtO+bdnhBWpS7
pMLEtgAoypNtN4Dn10xgLga7wNgGJsu0yk17CIchoUMBwn7WIwZN4JBIV46OBoK5nqa3A23NbREK
JIed6F9TkdWrCEHF/WBLfRfqymlMK7+Pan1X8ZTcOxyRcjxEeuKpY1IcDYZpX+jJqQc1tZovpIea
uYT+mq+y9rXoS+FDwgAFI8d+brXqHkH0xurtHW0qzFpbY/EASXo/iVDZwdY4xpBsRgSnfm2jEk32
SAxBXutPFuGdixrQoYhk6bJW7EGiKjwNFR8sbwCHIjrY7sR8sUZ5D1qbdi63RpI0N43aZX5pYBcX
VZmhooB8GPpSw45XU/Bqx+m6Gx2ECLxQPEfvlS136hsCmPMx1LLnlGXGWmU6CNZDxpF5GmxllDHb
Q/B59BNdA3V2Xhk+FWV8H3agcxAW37aOJXxdCuG2KFlDQTA3g7ixTDfUoFzK4vxpsCBHTuiQPkdR
DXQGRAYhdsK0UxoqsYta0rhuomKbItoJkijuV0VZbdMwfRkLYvtU4QZEd0sczY4+q5Gzjkjo1U2C
gkKbfAGzPfMn1+RTyjJPHSgqH3Xe4pDSe/D5pT5JEiAkSjv8JOtI2di8h86v1qDkUEc+aXFYS5HY
a4WjNuGMW2FbrVfonXaTCLV5/n+cnVdz20i6hn8RqpDDLQkCDMqybNk3qJEDcs749eeBZndNQTzC
eGp3r1yrZjc6fOENSdDPOR/OfZOBppCXDDddNIGktcRh21Rq/k0oU89VsTDEIRFO1Mcv0Lsz/aoj
gKo4UYHJa7RoUmplFY6p2BCxibdZiGiUVm6Kdm5s509qyjUE9eTwh0OimacaiGaJlmZq+lLgwsI3
2RNU3PkUgXqUbv4i9j/gIzBVgm2Zw4YIfY0IIr67udB702EK81+LW2zRjArNLFCUCU+DIqzuFa3B
UjyzjXY8lOl4nSt3WRtfD20NilGyP57sou1NHV+eVVVkkUeX2OkdNWJAKJymeOKoorDRBeBnzcNI
suivCdstOlHzQMgRqhILK2vGu5c9m+ZStuCnTq6o2Htam1Cktx2sBCxLiAnDkF1YpqWQIxGlLedT
KiMCa1pB9hfmDvlYQvDU6jUpVugWqVNan1ptJDVMDl2JUZOZnEQpv5V8jFbEaVcaBu+a9qUf8r8b
TITrl/sVr2Z9bx8n7A1lYhs6I/PmWsSOgjVMvRBmBYbW4nGSc2Mj5uE+rtHkl/Pyp+xP27Qan5qy
wGBd3zYths9xvimsgLjkKiA/bKFNy11+W/XFw0jNuhTxmStqY5v4w72aobxTRpRjItUta9dT18yu
lh3neWlR6zM0NgvSLxAG3z6vSZeaYVtrhUMP+K6bRUubSt61dFgMk6cvuS9rDuc0EmvIJR7iIUmg
kP/xfuVHzNpmdJHAoC7lH6O2Kzn1euEQVmE67jPeQVY/1+OPj8/FHCssP9f5OIvukl+DgG36ebLl
c98k2zo56YVlS+Vd0q9FLpfGYm0RzkSvTZPFxekn8PfodLE1ai24oWABvJWgIgx+NlK8wzBi5UpF
0eLC5FByJcbGoYpMazEgNaumkOW0cMYpHmO0awX/GuXZwknK+VzkNzCvzX1TEceqekm9jnTaFfqk
xWXbvJ4C3Ta0BLRf/mS1RXTyI4zv4zgMXEE3XtI2aMGQieZtQAHGrsOk2HqmUG0KM6Kx1pS2NkwQ
dgc9eYgF3XzKOj+btqHVDRYk23B8GvTZPy2M0RJuiIhVs7YUqkjRjWnSr1OKOufyUI0jF3VqB76c
ofxtdvsk1zu7I9S2JW7TpzpRTUcqVSo4PHjFyA1qdPeCCNxs4ruKSXyv1gTam7i0rq04lwKKojKK
Z3TpXXqinL2iskW1eOyL8W7IUU5tcPNR6m9GTpOuTvt7I2zuS7W7Svl/oGd9T0bwpdcgsakiwnDQ
5QVZeG47D5d5jzgp2qVTeAgU7clUEtzb889o5NyyzR48Q7OpjUV2n+fX2Ohg78Zn1+P2YRiFnZ9o
f2WSmLp6I+9j6ue1kp40+iZhY9iW6t8IEXquekZFpehhZCGSUnTDiyHIz1WkN05bBaXdUlyxVQll
tzEUC6TdTASoFSIUoZLRng9y8arvgodGibhQoj5xFQ+rJK+eno08KhyvLL8igHSaygnCgJWnmxAZ
5k07Wj/LxqdA2r30E+oAVIjtrqQ1MUVXSSsdG/TlNlSk4t0YawXVFeG5o3xnqzoG8NqkfpqayI6S
zJUBWTZFbVuJNu46cJ6bIpmsTTl362rVvGmy7OjVg74pdep+HWp92zgdlW1UBNj7mOWV0Yunoicr
JlJ9bgLhR5Xo8m6cymcJe/iigV04Ni5abMkmo5e9NcTgrjXCx47GcJrIp4zoClFnR6lklyvoiDPS
o9yGu1zKnDioTlIxkdYpeL33unCnWcpDVQs2PeP7mpBeTY0nvxj7qzzC4skchsdsnE56N93EvvUk
W9U+iKt9onWfplTdjkKDyl5Fq0USDpWEIzR1syajo5o3+U4c8/2U5dLWNLPvbTW7FycvQ6nAHYtP
SUnZu8vjvUJDyi4HEsuyvssD9VdeKM+s9q0JdW3IlUPS5vtOnm7khJvY70XXCiT0Y0UZcoRkS1VS
bYZAcqa0uI9pQ/J7SFtC9YdFksY7fojbnj6Wvh9DmAQqYsKhVe+jVsEkR6DpGoWx3QnZZz/p8RVo
j0Ja7yYhfLTICJWh+NapZJnd3BzyUu/oj3KzD018bIVhLwSG5I41blaJ7h/AFu3libBXMdN9MFTP
RhVfG12HHbFqPtCl3I1qdswGAbk18VNRwp/LoW0SCdqiHCLYk9xFRtM4qoBFYZ0nP8uwO6lw9lJN
PhaxJbNHJNlJCpa16sNqk+kYLceVXG/LSL/vaky39X7yKWhoB72pb6NYxwqoNtSNJCTaLp7gA4Yy
PXOjiz5n2vBkWFJODy19KNvYVT39ezYMIfclJ1CI45o7IcIwSRfZnU2efw07Pftc+VPotJ30q2t0
LMisVNiMNOgPYdm6xGCY2MhTfhor8TP5VrSpkVVBdkiKEQg3i+u8HeJdFtG/NURhG2nylTxkp1qz
vo5RnzqhjsJCJTe08+QfgZ9n27EXjI3iN8ekjH42KY902ddb6CLFZhrw4PK9Ir8WSnJ2fqcGvRkg
H+bMiauW46+kKU+pJYLaUa7L0sBtvn1KNDA5mtSWW5nbwR5gvG+jwUf8JNjHRYFcU6LQMUrabZLq
V1Zc3fCXDiKm11WvnvJefZQlWGOJPF5rXAq3ZUgFQBtROR7y/i+11x99elQO1XbdTpDKxh8tEF66
rPpWhkllx3ln0E/VP/ejieJapo0PvVVcl6PqqAM+WH/++oNsMXXgs8Styxc58CIR1E5QOtKAam4Z
2F4Y2vKI12Kpbvssdj8eboFlMV9Dq/PxKIm+gWJqBu0HlfFaGKF+dRdTmEj9Z5ogdLztSIhuSTmv
k6rdRMUfgu7msXmOJEm3KPPhnrMI66xI760UgAAUItL6rjhRY3LiuUKQ4+sW5tZVxc6twImVUuHv
i+brx5N/n4EwLKLySAUhFvcu3SISyUNViCbH9OTDYOF7Ll+JmCIUxipPYl7Gt0Gdjh6Rjtw0Sg2Y
jM3VxzPEa1KkeG815uj028aWtyrqy90+3qaHaD+ejJU0cglBZWEZzSLEskheVWtJOtH0IMg8wZ+c
8Ui/bNv/7CYw0iom60iLiSDN5TWGovouW2ZIdNGRUpWJIxn07QQHMRwTEeKS49fBc0chsJEfeTxI
WaP7Ko9PKWrwMW4JUy4+FFp/KiJtCz5g41XyN8sKQMZKZr4N5XHTmYo7JS9VDRgYzyta6F8stf0r
7pKvamc86hLplI4PFiWZZDTt2P+W58Kxze59jLg0GUmblq63lx+CKLsrKgXGRPIc+/FRNG68qQaq
5IOvkX+kQ+BQEDrKAjjMQFtJB+f5Lj+4xU2pipglEbHP63X2wQ0ZCWq5YW9Fh+5Qong9OrojntaY
KdLaOMt1r4XQStKYT+3WO8VBFtAOSyS/tgVNt59YOD52O2kHpoZSMlqRN6ssuXd1c6ROXrFw5Gbo
+r7uxbOJDr6qRHLND2jsmXPEy3adzpIntujkjhBt1vD4S3nJeXOTyuILCPSOFGJJVrHGJKMAm05O
cmUe42N1iq8Ed3beEdb0TS+srQwM0UBFTFXe642aZWR1U5bN39DfR8+hse0B4V1ru26H2SLt5136
GOwTlBzUFCGjNRHEC2kvF8bZ+PP9dba01qQqQjaEk4NcJq5DboBW03A0bycgu3+O635dWEWh0UQd
yADxvLijOr8LRb9jYXG7wrB01oaSHnpHxZ+m3acreov/z+R+j7ZIczWZnD7xkvmOghCI4WKz6baW
C9bxn8jkXLh/Wcrfoy2eGskQxCieP2WDzj9CNTiH+T9nXnxwkvdrQnDy+4eFD0eihvkOjCret7cf
TpU7PSVknRxt09ni5+6RrLrCX+hp9sFQYBpqA8Rg5ZBtY6fhf79+1afCLW/XKTmXl/n3TzHmhPxs
D/mRLkjhfA91pZ0dDGfay19TyW7YweKeQvUaIfDSQqs8cNj/INFLve3teMIg6zEAwom+1rHjpQNz
M1ODq+m6PFTQq9aoa+/fHapa/EdGEXgWnV4UFHCnEVKtpIBgNO1xKDPivGek/7e995Kk1bZSpc3H
QcOlOt8rwhhpQXq/7yS1Rzk0msTysGv43IGGuAJ6uUX/ZLDjU/U4SNvv5XM93YxX8mbd33c+FG9f
FWZLnwm1ZTRD3ykuoyRTx17pl05VgGLSXmrwVB9P732x9O0Ii3dLHcbc78Z5BMQazfCmjv7SlTXi
/PtpvAkWlmwLeZxo/aQRbqDyQ1edtHit5Euo/G6l3g6x2BdGVgxShVCbo8FQtc0yuCZBEYDqeTfD
YNH7iMfKzQw6D1Pbjvu8iZ7iynL8qcdTsTcOuue/lDrVnxqzkG0e+9zx9Weq4PuxKg9WWuxSNdoO
jXfbJOWNmVWHshpueq/+0vt5tBHDcD+Bc7IHeUTwNOT1LUrNbQrjh56TMALmDLLuZCnRDtzrjII6
JS0buJu+TnMCo4kPIaDJXRcGV1EQPA1R/pCUBXkTFPQq+KLG3kOYjJ0d1sU2MdJ203YyqhjZ6AEN
DcKvue490dHp7NYK8cKigvt5GOeJyz65qt4Jt3DpwWg39PKAidmeoOE8WD3qYKg3edQim1e2X9Ou
P9BevK01oI9gILV4shOx3BqK8KwHuV1jbLbJopbebTZnqv1t104KRQi536ZCVm6kWsewXbc1f7qN
zdr1u1jfZKaw8Wi67IIhuQY+/9CjoWW105dJbR6yoNpXobpRCurRikgiUE4w0oPWjmvj2rAg4Zdf
ay/d+/WT2OlgZrlS85wP2rpZIX5pASaErUnA6yf+bhCSL4ZHlgbgWnXGSroBSXEjd+PNYDTXfebd
+bVxr8yZcBL8rE1/VyXFyaJvTOlvI6r9QfZCrJ2pPNQFuXPr+kn0aV4ejX4kpZItXVAa7Y+V9GnQ
JzI0080SZA3pgs8C3JIvXUkgLHPf2OjJVRAHQJoBlIL9LUddd1TQ3xtAhPswz2l0Trswvw08CCpj
dSjK0Zb0PtoGabrXPf2nOKq7uPFfKkU+it6sbDgl5iazGqfDZFqv1atSGG6roLBL09g0Km7GGUrx
fVptLA8ntklHqXxSnsKRkoFKNyu0vlBfvWuC6uh50kmeIFV2zWOmAQqnUYDXkBztjQQ6ntw8Uo/d
pBrcqCLYRnQrCu1X2ushOFHqF20NALzfenD1OhSqU6N2JH90RNohmeGb20Yzb1PgG1NTOJIH2t66
RtXwQR+jo9jB+peqUzVi8jykOG+X0aGQi97OKv9LpOv3mtU7kTwibOd/F7EHVMTOrQfvSNPoNopS
/hiaK7rvCs1fsg4wXkLSp1XpGGoBKV158LRjJmp22Eo1SklCuAtN1Y6m+iUaqq+jwfY0aU1uBiP7
bPRSYdeTSO1XR9pCnY4QMGw165BZl7dlA/o1p5bY/aVV2UucWS/tZAgbdVIhLk9H6K+3FLN31JT8
TSR0t0pnnVJw4Y7uDb8q3aQojT7vVjLliU+vHqKk+FVq9XMrqJTEcAGkDO7COHXGtD75TcnWa01K
fhHoar8PyExrp6f47GSh0h9EMSt3tVceGr30HMSbXX3q7mutQSJDSK4mq94lBTYB9QBxIBSiwa0j
9VjSU9+oSU07yPpWaNJzJIfVKSuV3FbSFhMFWcJsaur2Zq5Dc4CSAOqx2Ix9eNsJxTaq/O+FJ+yn
LnTVXvwh0nChGv0r19T9pAqKjXBITHVWu6rSPtvVFk40TX+HoOyVITfiVo6NXVPBQuiLfRhaV7Ql
H0c9ewA8KG7Qi7RTw3rxEvlrL+v3YlL/1Ymg5cc2aTeiBWxZb6KHQI3sojVuxE5w4tGabouCjZmq
2g+jzO6MNN/JTehkfuuYgnqvzl9YVhrOMHD7jdYOriAIP4H+x9wtnXnI9cG7+fgZvRAlvH1/5vfp
LO7KKq8pldIbHe96ltZInPhnlR3q7tp40G7QsN15m2RXPY3TQze46Zr2zfuoCMwZTT+R5MUkG1pE
YbHq1WFalINT+XnBZmiu5RhoPKtbqafeazZBvRL4LX0KXmsO50MuAocp9owAnFnrBAfDDg6SI10B
uoaMqu1DbVNex0/WVn1sbeAMp+RYPMH+GZ5CSrS7f7HysxAmNTRoYMSib1e+TmolFgFwOHhg3FCI
kNBsRG8cGQztXkJ2Ntr1+2wn/wPFoQvFNJb9bOjFR1fNmO7+WOFGey1zrX/JSYTjq/wTzcl1faML
2SlhNtWkub5Aa3sxz8qqJOAnZIeZ2n0NBfXgUW7bDU13EOV8n3U52USFHV5Zr9Tt3jcNmeVZaWOx
uczJV2TPIONvx28qgr7Ws2J+qszMbrpPH3/LS3nUeTKx2FN9WWdK2vidk4iQvYq7YUTHVG/cNF6N
6ufVehtZ6/L5UIuULRV8aKOAhJ36mB3obx2nBx6WVwO61QrG+xj7zVj6IidTpHCSy4BpTY+zEEZ7
gxts8RLg50BXCbO5TeOG9rjWv76wX85nuBRQEsU4LVUiQody10HaN/v4MBeGVunNKyupLw5BHshW
Yc0rCY3DNQWc5qZ9dkoPlrBr3LVS59qkFjULlSr+0OIA7Zhm6ngB1Lii/ZIJ7VexsG7yIb2u9epT
1cUrG3Nt2DnBObvdJzFLoUYAcpSxGYmPsau4qlOtaglfOGlvPtmiajEKWjjbg7YUgDo7Hzs3rK9l
blMjqGzD+/nxYVvblYtqEzwgD4sb5tRPSE25sXKX+CtQlMtDmCYIOcXidl58La8Q0yiRi8lRiueB
po6nXkmxsf038/g9yOLbGF6aJZZGxaMq+2JbCPpz1Yl/0ZdfeeLnv/PuxrDAiqtIdswJ+ds9UI4j
RKyQa1Cz9lYaYmgTbD6eycXijUbfAHQU9RRtWUfy8zIstZEhKN7Qg7KtV62TurQtF2UCZ7WYPB/N
5ZQ0Wed2knFYwn/q7ZRoVk591hcKCNGd6aq72YmTXm0IotfJdpn7p6oEryXH8wEXd4UCCnGowmpy
gqu5WCTJs56irVzP8vCivC1Wzbgv7cDzARc7EBODITTTcnK8vHocAUVtGs0HABGv7PSlQt+7mS12
YT6GKLTL/XzbdldwXJPvKHLSuyWJuM/d0O1RQNjShgZkZT73t6+KoKvf89IWPZ/tvBpn15SiBsbQ
ByO344D4caoTC6G65sTud6Vyht1celx93OYV/GgPLa4RS6ib1CjZQ+NxsOXdRJdLo1Oz6W3ZHvfe
VlyJRtS1TbsIRzRoNmkUMuCABuODkG3SXyLS6xCQE3sct61uk3dSJTFaoPFbwPbDs/lN+SGg6Pdd
S29NRIRt5DT31q7TNkP5wlFujuoncBqi4bbfs9QFTQQQYp8j/Nc76GW4q2/mxTnQq5PmiJW68SL6
yNOZ2Y5ghRNdSY7h5C5sNNdwZ5mm0F5TTb+Um8ja79GsRfxhWqLHG83e7Jm6vMWj2dUP0ku6mzZJ
vZ3d4UeEaiCgAcCXV27NpfrJ3wfjbPDFHUMaG3UxsCun3vXyEdVMTGG336t019oI1sBMXj/0l17r
8/kubpmhVZFLaEm5FSpSCpqNRReh6PEcVii4m0e9Qu9cT/cfX95LIZL/TJT+FIAcylLLSngPwN6X
02ZujPXIjUc2ehDPBxrpFKgdf6/uYC64reE2OyQGOCMn346/VLbvGJ8+/iUXbwGgvVStME/FtOLt
LYD9RpKXA58bG/eNKeOp2a+McCHdpNL/e4TFmTfyNrQkNIiIwLSTl/THINomrX4oiSYySHw92P+P
53Spxc2QQHuNOf9511AvI+yF05EWS7/F1m6fZNfgYUJ7bleBUop2li3Ha1jpS+kIuGweY5NeJ+2G
twsJGVXuOknk3Nx3ziwiD+8WtELxNb7nS37vdr5IO0f+Qjfw38z2bORFIuR7qdwoCodmficnYBlu
gnmofzVxZGrDFfer1/jFG8kEqcmOAUawhKKr1oRtfDBOjrWf86Fyi3Tc1ZwREYSuWlNffJXPBlvs
n6QaplGvrc7JrGnXQANO5WCXeOKK9dnleOpsnMUHrHXDSqXJ7GjoZp/mniMlic2shlcgXLVWg7m8
W36v4OKbGT7KBIDiJt6lGMyF3F6TqtzAy4I4OmtIfrxFLh7ys6ktXpByEPVeCdvBoa5dIZ+W38Tq
9K8O3e9Bls1EKRW6ptA5dFKzrXfmEW0kfCOcZqPRD3em63A1nFiZlrF4LeokaCax4RLNLdEphcwZ
9JXC1eUH6WxSi9chV3LRr2WG0PpOOjWN5PqZdy+0loNX0nPepEcRqGA51hKMD4DwRlQIDogISHZG
fT353U5O/JXu+MUX6+w3LcLUPhXjgFZC53jmc10ilhPannkXSay0RCw5+tshllfypkvJJsTp/554
Y/4UZ8FiF1Uj3FK5c/xU/ImJZ77pRbQzSkm4VYZ4H0lrcqdrAy7epcIoZxclg6u0p2VUIHWEsW56
8NpyY8Th2tl/t5NMXVdgnGg8GEhWL/XIyjLq28wLDVJ2cdsJ15ozBx7qJvhLyE+zUt6fm/OwlDJN
WhkyD7QTZKwWn1EYi8KaIiNzKnO6rWv52kIDBp7lCOTVV6uXPMkVW6pLOivFZBwDEbGdeGxn2mSo
3gmglWln01lsa+fj22JpST3/Mhg/GtbJBtRkcxlwRuMg0IopIaq0+TM1iFm0J4Yr2YaO0Ez6Ts/9
z42c2nQy9ung4bumBL9UY0Sorp6IIizslKxOQ/lBLqddUWtrfehlSAGJUoRpAeVZIxeFvPh2N6a1
Z7QI05SOkd9m/fQ5aJ3Ih4cc3kAhdUDmrDyxy9t6Ho/A+1XWfOYcL56GzqPHMkVgEStt1DY6OsZS
MaaoeYnGJoeWuHLY3j1F83izI7cMeVxXIXy9nd8gBJPlWRiltEfd9cAxCTsDvcojyjckGFW/Nt68
Xudp2WK8pU1jLSdWPNFRcjrHwA6SurzyMN4a9/6d7kT33lb79PEOU+abeTnga6iEFSV0D2WxoKZc
hWKAyIkzoKa0bazuexw1J3NSBhozfuSi7mDdo14V7yex8AHYeokDPrjYWoWOKI/cBhuopZGNkpG8
ERtpW4Chn8CM7g0YRzSdI50kT6vv68Qq3T5P9K0vdVeg7R1Uu1DdseJwPxiS/wmRH+FQeGm6qVul
tz+e5/Jamdf1fJqLVz6L6xq0Rls69LNgRCsy+Pxx//EYF/YmQmKcVVWkDATQ8u1eMQbqQFoE4kSs
Gy7Kh6G5gwaOZeDzx+MswzDmgtG5rqmQDODCLzsnIapXMX06KBdBs1cqw9UT80EsjZ8fD7O89+dh
CNwpmonE7u+bU3VSNVLFdLT8U5scWlNGPuiK62BTZGsYuktLdz7W4vNUxWgGuGYid6L+QLdkZqru
VRIERJ7+fCOAerV0ePcGog/LdkwWl4qB+Erp6P592F1H8r/4OOd/fxGmzDJHRprx9xPtM30R0AXo
2wjx2j2xjPvnj6PPMhiE/eyE5b3k630yhQYfp4UnWEi5jVZf2t9q/XcUznIk1iCaEKy72L5vAv/X
xztj/hqLO4OGFgLkszwRnvKLrxWXpm94tE2dQN9HwYOCvFqCGLCc4GohvUTNj4+Hu/AKogV5Nt7i
EvaABcloGHHp04apH3yADhQgfXOXbgHBHDDizKm/9C+et2qfd2FjIpSEkNGcw4pECW/PtFL5chvx
1DtJXd/GkK8goE0GasZ5sAnKRlt53t7ly0Dj+K5oYKJYCb7TWgRbCTwUo6xVy+kNQndiijehuwf8
8I9TyNchNYmkSgPpj2Xs2ylGKZ7aY6mbVHo81/yJCOZBAHNJ7rprpz8WO2cZZxNi6KGaBtlVXoY0
k5/5aZyZumNVxxljH8/F8p2sH7Dm2USn2FmDHr5/w19HpMAjqQg/cDO/naCsCODYfMP8T4489wwp
sW6h+Rz/ATx3rsq9ORzzaHPnFXYxJbplGWfs8tAjEsld8TgjCqJb2PZ4dQh3ax/u3dZ8HUhTgbAi
ZgG28u20PElKcrkQTdzIYrAfIgZi+wbss7xfOX7vYpJ5INR2CMbnZsOSphCajaxkNeuHLzUfDK4Y
VY2t/lrVEJt/UP2XLk7t94hLgwxkTbJEyllD9bqxqwN4NGBB+Vb/Ue1kJ+WsG4cGhQgqLGv36uWR
8XmXFB1hgWXtqIGTlg8eh6E9qkct3BXf5WOMdnYHoXCLISLSzwqk7PVN+i4Oe13k3wMv7lQ6YULT
prVF6Sg7aFds0pu/G9v/QIj84haFgqbDKUZtd1k0QusiUIYmtByBolF4mk7mFdoep/WC0dKJ6+/D
jvUugaUE8neJVYfzUESKmkeud90F9pzLCdtir13rdKpQMPoS7NZOxbtAb17HsxHnfz9Ljy0xLptg
9AgsyRfjKb2XpM5ZORAXN8nZGItL2hCMXPNN1q9zFKckVf3WUO2bL7IBPqyN2TZKHFfjHkzgxyO/
i/zmyZGoStKMkn8XrFdxjnJOMWZuBTdXKA6T5QN4dD8e5PJ9yeuDcxQu4u9yOqRu+kAzJg+uSnYY
DtNet4djb/+tG/9vpoRU8/wiEJGRSb79XrWVGTm0Yl4fUXD7DO3a1JQeuwyQ5sq0Ll1jZyMtU6u8
6arEzwEPW3uVM13CLRjv/vlDcOlbzZwCfU48+GTzzznbiINW63neWaFrmmjB1NZVqUTXSrBqFvEu
EmRPwI4zZ2kAPNuWjK5RsWqr9vrMLXfgHHYx3WDTFm8tV99j2v2HBa/58T4bbIkIRyA2rYHLGY5e
lukGYKPDt7vpY/OroMm3qBT/qLqKTvQwS4r/Twju7u/381xn7B2daDnyIkoZUilNurJE3muUy50k
+nvRmPaFbt1GuXcXeukP4JMPwA8TmGnZv9o7vxdZW0T1WSerfQLG6z97B3br5r97R9+vO8JcumBo
mcjGzPF5X+VA0KeHLcZj0CPB6ut3yNdu1MhRrJ8fr+q7FO/1c/4eZ/HoSF3X1mraWE4rg8OMSjtA
rdsaku1gQABu1kq4F0/g2bQWZz2SxAYdIs908h1KpbWj2KUrH5pdnjp0+MDeraWV74rGf++a/03w
tf1/dggz5NjzPMotR5O39sBtrQ+bGrQf1lepO+2k638QT196Xc8+3jKengovScA6pW5fG5/Jvz4r
XXNttoKdJ9UulKsnoze/+FNxW03154+/56XH73zoxTY1JLEtVdgnMHVjMsCDWhT/JkE5H2JxrekB
uHjg5DwO90Z/Mo/TIbHNw4RP5NbclKnTuGs0rZXD8IpoPfuGNCzbQZqa1K0UTQYRK37v+vwpKAvH
rNK1LXr5Nv29YRZPey0OiBYObJjoEO47YKHudDNs6wM4HpyY+jUbjIsHcC68zdxqHQrq20dCDfpJ
K8sqdZVOuzGVztWkHPLE4EZiemyjP+0+vR6Hs+HmpT5byh416zEdQ6Jbq9vCIILAu9oDvbiCsOoo
mQKyRXjt7Rj6kCXqEGTzM/t3RxK6y2so+086ku+gvH/P6Pdoi3Av1PNBaz1ykxY8qELYPN6lh2qj
79cjy8vfCnUjyvCEs8tzbehIg8seOJNCCraliZ44lJMp8SCN3GSKv/bkXF7H38PN/372rUhaUePO
89SVh9zfCm3nmhCkhdqQtrUn7WU5uRsU46Eqes8W2zo8dEHzBBNb3nx8p1wMB6HW/m/eiw/q64WZ
y5gjusPzzAD1jxMk6WEnb2YbobUb++INBrQG8VSdlseyOqBECGpOArtnGKEoVONW752P53PxM/4e
YYmqESdlGsxC9qg/PI/isyc85mpp+6lmB/Ljx0NdXjqw5CZaAqr5Tpsuk8K0EjzBfE3q5jTyPGj4
V3fJ2WCLwx1Y1uD7Pd8pQakRqtYhqIMv4khvkAbHfTmlXz6e3RwcLAsdVMX+N7l5oc83qD/ldWiR
acGfO5rZl8r/Icd3KIzDvUmu0ete24iXUuTzARfRSlfLaeIjGv1vUuS1yS1CFc834UiZJK7pL/+v
ueoh7yTYYhtUeTBdcfFXQcEAqcYczrX+rV+9RS8+egBW5Rk4A0d3cegMC/JXORRzOaA49Li/x86M
KMFxYifsUpyDnWmnhfvKXQUjXpz52ciLGxWf8CarJp/zsTddJDCe5hKIsGmkjYQLo7ZDqLO3Efg1
/knh5+Kldzb44j2kpR0qWsUnjq70ozfgxx44iPggx7fLHd9eI7jOf+7dFj4bbnFkqIHIjR4nnqOF
lD0VpyhfQn1Nc+NiTRc9vP99y8VBCdJSKODDcYF+B2EGtHM6xQgExJ9ecYN/jNJ5fRI1uN1Uc/Fn
WpbrrCYJwirDBgi/d8hyTqF/Co37j8/+xQod+u3/HWRZoRMKrJ97ecQ/+791snErby3YUphXqjY6
Hb096of1QtnFB+Js4EUe6CHvN0rwMjl88i5CoxmBkpW5Xd6Ev+c2//vZxTYopZhPQTpHMKaLzpOL
OeFRAsI1P3hr9Y/LEczZhBYnvZKs0IhKCQm4Py78Xd7uvye2ONqyl2siPtIeIsb3AozdIaKPYn5d
Wb6LVxetCwU1T6wql9JI6RipU2whrdcaj/PNWX3NnqGculCBdxbE2WJjuerV+s64OC6P7NxdUIDF
L+6OWotzwcqph9fip4ZT3NU9IsLFtkTs++MpXgwhZh8a+qNoJC5rVgNNasL5PnTT8LmVu62YfVes
x8a7AsK5/3ioi7fxbJSGVs+FJmydet6owMx1UkN8DloszbNo73eY8Xpe8iOHidyaVr7y0l46Y5Q3
UcOn+yvSxXh7ANqojOBh9Dw+wSmXHtWkXBng0qc6G2AZg0l1ijNlVIRuGR1D4SYI/a1UV9tgXIOn
rA20uC0sPY/8URLmXBxavCJ1L8ZYH4Siju20rj59/K0uVrvpicqouIIDwOLu7bqpGNDKdRF49Cn7
relWdzMcs9u4Ehjx/na9vP4Ouzxf9ecDLg60QR6OyHpnOUmyDckAMMWsvsI52ow7BH4Y3ENvDvAU
ugGbwTV+QkmBDm+8slJW22yXwjOqg+BIgD+AjV88c4Zc12NCi9HxqFaV2GLVxa/Br50EvcLs5HX9
lmIT2tYF+IG12PAdrfV1Jc4Gn8/R2Z1txHKdlZI2F+h019J+ILtBbtLSYfT3mT1tPBtMHrzSauPv
UOfxgLGrwu060e3ihiNVAkpuGOg1LzacqMeSjlqZ6fTW6BilbgtFfhws9Zhb3lqQePGYoiBG74/W
5jvB4LAaszL1I8Opoe+j4/hJVMP/I+1KmuPGmeUvYgT35cq9W2rJ2ixLF4a8DPd9569/idZni43m
NDR+h4k5OELVAAuFQlVWJmMMgGGCRpIucjJ1qZQWXpE+CYJkSuysfuu2BY3e71XQ0NFGDMZJmqC6
+y7p2loh8Pata3ili5o2I5xu3raEk0oXQCl3zg6cghYUVIj/qxeMN8uVcENaAMKBXS/Yum3XpqjD
WYwl+BazARSzk5sBxxzsOZXxeTZTy7UN6s4DBXOpz9qguYTBCDRuqgX5QsOWTfGb6oLG3gWlLCPI
kSBG58xrk+QErE4aB4mGqUVqSEqqBFysv2VuRE7XO7YYyuwMi1tX4NogFVeyLEZfYUBUzTL+vkjF
71k6unmC9Kyvb+cydUG0711e5Kbbg//4qBcDGjPqAuzKDhINpLXOJ6KV13dDxtuXLWzGiQ8LdDNq
zse60Gu8PPJaAgvDk8bfxYuXpCxA4bYT/lnJ8TysvpamQ50yrNLATQJPjDSwhu6zgPnC2Qr9qPZB
7wj4CswlUm7Iq/EwAbWYeOCE6JZ0LwQgqeQzDxrfIBsG9XAKGmbopNcGeHxCFl31ZpkFzWWU5ACc
QRuMunc5PgDXToQUOtt1O6izkBke7YmQCMiERbEZGB7JNEgd7QhULXOj4YVAqsRTfTTIP5Apj0y1
Cy+YGd6yec7XK6Q2OB4XaZAyrFA+kFGwePZJHSC8Jhd7NH9ixnTr0K0NUqe8Bjqgw6UauPzwnRBM
T/5S/jNLIURi3EVnTexs+s/qA1JHHKUWY9QGPOpkqHPsyn1kgycntCdH+UyRYevsrddG5QoAF5dZ
OEpICjGTtNiC2UA4DBzPSvICdVCLdzEBGesWmGNC5nOPta9UZGmWdAkCSJ66obDrMWcqCK3Z5yAU
/qfovnDqw+Uoc9lvgEwlvarV8U+EKqhQhDSOdAndlwVQ+m6vmroJsvXPgJ+2LvM/Wwt7VPoTDIoK
FKfKuTlUYHaSXUDECPUyTCSBhKp7Zg+ebK8QuGwBL070S89moadON7KCD1xIHqkeaK9+EIxJC2XF
TwIWtu4GwN3/GCRbsNrScChnsBlXgSuoaA/xKtiOGTMQLAtUOOs1omPT4rArS2Nmw1cxZHW5tu7w
9Rqo+FVrHDflM9xCPRxPgHZL5tQUzHNLFpSd2W9z1pKo+KX3sh5LCalJceCPBDG0kHeMNyXLBBWx
cmEEijlV4G0N0v0+9bti/P/uGxWnQg4aioGC0ysfVs1PvKr+ND9ZxBmbCev6U1HBKo2BfYXOFgKx
pxJ9EskuPULT8alW6znSFg/KtTUqPCVhU4YG6pUo60Gk0h7vxdcJ/8cDE/4hixaZ2ywqzKOzXo9k
5+iscmWYBpbEUyfEyizhVBmiryaZCbSqOXAJWLYeFklkXOAMX1GoMBV2GPorDWh9peGjUvzKZcYJ
3k4QPoIEjReB0lk4Ik96L+r918bPdgzUwUQuYeZVA2rxNCRlTaXHY6KRr/beBM2twM/wrPlcI3QT
VWFgBA25lk5oKKnTnPAlir8CVje4zQ6uSd5sgwn3AB8+IggYIRorBJ6EkZWTP3vmIyuz1AkX5ESF
Li2ERuQ4g1qw4c1FAQrGymVcmpvZyMoOdcoLMjew1Fge2c70avGXGzLjD5pkm9Wz21wSoMJkzAuS
lnSljavB8FuWaPOAy13OdxGGTuWF+WTbdPcPK3S5DdJ/UEFUwI3ZOgJ0OkzMsaGPRfheJ5IjX3eL
Vx1YQMyNLAsJAEnJAevTzubql4TX+y4OC6/SRSI8aUqC4qrKmzx//+/f68QSFSKTUhZnBXoZHvjj
qh1/AJ4cM0YgX8l89sT1xl7CGHDdPAqYIIKgLmcpXiC4TNrH4TBc9YXw1KgZK3ps2oDMKQjDsIMY
mz89z7OIcbauV0IP+l7vOWqqgAsZo912Un4R3U+NAWx4vcJjPUBhyvBwunwHepeZi1MF34vHbD4P
Wcqe+170+Z2uAMuefIE6mdkWOZQ7xMMsgBr08lfcXvOHeeoj1vUSNlGTAC7Zx5aR/dJ1BtULywAV
JEslyyHNo8VeUR+0SLeKrLQuL2Gr/guoJ2ZJgZEUtLNh/LIMdK0vGwTEykK12RXMdDp643Q3OI2p
K594qG1cnCc2qaAYQgdyyTIERR4a7zIASgL/JgqNo4tvS8Z6h26e6dUCqciYSFMQJ60auJ30SzPu
RCMzc/FLkd8zNpK1KMoZdLAyjqoSQ1JKgDSQN9maK/nDcxYgsSfIE6isf6m+truGSVS2dXOf7Cfl
JqOat62agqWUtONmECpMJoEvkfcSO/xv3aSwhgoTAGAomtP4eKMwCgH8Q3jXe5KLBjQ55CjYv9+k
0EoKbd4M3br2GBu8ediRLmiIYRIZfj6NMGLZYd6vLSLvHQv9e9pg8NhY1q3sBJOXEF9HlRfCifSE
aboIvTZlcehBes6encKGJA7nLB4Gt2z0mAqL2VLdeN6cWKTcp++AF4t7IL3faTgwsPIf6aq2vWa1
Rmo/gY4aZiE/wjX+wms2vx7g/2AYR6jR6aFrcLO16hjgzds65GjETmQX3yWP83IULFlBjZQIqKwL
arkfxkhcXb13IVpd8Y2U4PMNmGZU/VieD3HwI5tnc2lys+I8CNG5+fDzsouSb3TJLJVjVnqLLA9j
W16TYbB832X53SwsntD7AQj4WwaufSMPUwhMnwyxo4FMF3zjoOerIMTDLlNTW5a5p3bMv45CsLu8
KKJcfr6qDzt02Rd9zxzgQo5ztVsUYnetP+/Lm94bfOEO7OW1STIyCIJYmdM9cZ74CZIlxkrpgrBQ
iGMwtgC4zlCIw+RP6y0CK3/ZPH+rVZJdWLlMHfIDcglg9Tnebh1FuoZKBYA8mrUEz5/LXjYv95VF
8otWFqUJzDTSqOdeCeEraK3Y+SKzDgLLBnUQFDUY475CkbLObNkLfehqkkKzWFwDAYCaYdh/ZoKK
5THUOajlSlCVAHsJUjQoTdl9AiZ4J7vSPMFR1OdPDDCyLFIZhVxoamZE6K+Q5w+ZDntvkZG35Cfg
L6xdpVKKMAqyvIN8tce3ylvQFj9iDbzWw4DiWqRroGE3lNtKGu+ReTiqXNhzC2H5slb30gymsCSV
CvPyGd3O4la+RN0eXKvkTdtgx0kGcDvt3lGbUPbDC/AzOcD2DkggBwbmFXk3tQMaPy2iLkYhytGC
Cy1Ku509fYeaklPaKXjanzg7/85Y4/Y3/rBJrVFIJU7JKqxR9mZCj0WGfssfaBsCvz9+YuiXtUbq
fgxHER2FruGONGBEfSjT9qkV8DYhHERm7Ed7ncWn9i8f8s8idar4nQeRCOE3vGj4PXRDLTSGSJkC
pNqpP9qStRyS/cBiG92q1+Em+TBKvd2KegZ4ZsDO/kVmxdhVnXzlVdQDYd7MqdKQwHMGcCNGVjd8
0XfSgQwszN2RXS0aGFfYdjpHWOSgIsYTnMup0WTIu6HIes4tl8KG5GSj+mmfWeHk9WlijtwPXn+F
NFgsZODvz8wsY/2Abd/9+AFUfOLTXpZCNcPrGPFJuf7I0D8zifUv3/PDGnU6lxz4KLU9Ah1Jbe13
NBQOfxt5waSjknwLk1/ULYZhTE0e5um9avg+zEB6NRLordlvD3LkzhKslTHiXCvnmUdR7qoZJXmw
nJmhge4JJpxFw9EUULfEX+XAW/LCZsSdzcxgZZRynnAwoNZeoGTY2f/zWPWg25geSneSVe15X2TB
ETfzSLJzKnnmnLEbiEWmSbkIi4HQmzXn1RHRCz7UEJflhAc9f7y8ws0juTJHHUktncMcSOAAHJYH
TbvhBpbw5Pb5A9UwmScA0QDNZlDK3WSMuV4gb5tNva+gQyJCQDU3m+qn2PNmysXQNP0lQ/Jj4CMf
YsKHDKpyl5e5mUUCH6ijAga+Q7rhX0xKpZWlHHllOpvp+NAkB1lgdXS2z97KCnXSC62VisGYouPN
OO0EM9jNGGxdDtCT9S8v6FhTo48DiKXAqMOrGo405ZltJHVaNwiRl9WLYgbGDFoT4yuUiPdCGzsF
5nYFKfHx3xW64h5X8t+nEVy2iwQV6LBw8UwzCf+setRwbgDX1HZTGNnSCC3eRXBiVHbbNLvqQe2h
V8VVn+VObSR7ASqAgZTvZ4P3mx6APWjkznrvtGEaOkmifelTzs8j4wD9QDfsk6syjn1F1ew6Q5GT
z3yo4tlQGbrOCxES9orTRoHdD8KPAGPvUxy7AidDCbq50Tjcd2P/CErZV0kZr/tygm5oyV0tkjya
lzdz8+Zdbyb14WZZ4VouB3/DZIjfIsxSmJUEXR/ZmL9wnWS3OdShwS61T4bwakjEXSvkzxCWtGMF
QpFa8TfvkfXPoWI4RBlQgOjHyCMUr8SPpivpYNY7/arwbIFxP21FAEFUdFA0IQvQaBhy0gfpDMG5
EDgszgrGZ4wmM7aX7B7tqig/o3ojoWMAZqbTyM2PE2r5uYyEsXMn/q6ceFNHLGgqBmXz1iFf26GS
RG3gslavDUyRT6KlNZrJV7eBwXh5b22XKCgCSs6QdgUK8HQxQi2UEBNH5URPgRPtG7OW/2YZKwvk
F6wuuniaEp4PUJXli6+BbqvCsyC5lx1+c6dWJqjgITdDyBXliKFYFehWqF+M4nUls2bjNkP/eq+o
Y1V0SZD1IhJacDJDryF2IN8V+D1yWclJ9oYNba/L62J9HMrTxImb9FFHsUCbXNAygnb612UDZxzX
wO2CBujj81M+phfRMAcFHgagzpf3wVf5QEAcrdWODhSiTNmcdW+0ecjH2mwiffLzzw7SyjhJkVae
0fSz0kzcAOjpwuMRwqWKMxuBU9blaEYZ5MGmSWC4+7anENloCBqD6Yl6HlRTZmC6ETuqylfN8iAK
vwLVu7yn2x/twwSVggRhkqWR1Caejj7fUN/UxstlA6w1UEe2grA7BNJwZAFfRJ3ALNFtkFi8FptB
TvhYBXVq0zYs1HbAqVXBcVLyTsd/LzBm14ysy4G1XdTZVaqZn4cczfP3RxQEbLpXyMda8y1h3u+G
W84WOvvyDm5mNuJqddRJ7uIWHGri370St738YyepQyy3cZgkHT5XCzT87MiLU191mBSQUWpIwBxl
cwGozafB/gQXAmtzqeOdhL/hboQMqzW5xS4xkADADEEKICtAxi8UDD3gTfeEphYquXhHnU3niFUE
WuWhLjyjbb5ySX7gY96vdBbGY3NpH2boUq6iVArHp23p9UJhc51s8cnfnLOVBSpWGLOSlTJXhJ5U
RV/TBmRD9Q8uFBngy82DtrJChYt2iOKgW6rCm2OMdMsYMRLU6X6EMEvJxX93ha2sUbFjyTtQckga
rrDM7mx1n3wjYyrQcm8w0EqEZ5k6Y+T3nwX5lUXyHVdBfulEBfy0PRp6oQNZO6u/m/ym3McYgymc
qQeV2OWzzfILKp5oSwpYeQx74FZ5TuLhHoQnC+Ne3uw3Yczot48fxzPXi5qKvq7UANERGn6O4rZe
kNg6YGiTA5JWtsIR40wdcWMre5UctlWRCxjLT+I9hhUtIMW8oWZxW29nOKt1UfECisxjjGZM6MUR
OuiTnTuiDv537UlFFSSZP4MGZvkHlQQEWiIPfI6etqTuiMYI0FqAVhfJXtpPHhvoxnAPmpEm75Ip
kvkcKxQfpeFrrbLcbzPcw6cBKtrSFCxSQZm5wUDDYNJScJ5jpq6bMZ2POWe7Imqk8TJex4FkGeEY
21k63JeoWJpTJt6FGJKzukl+FVABNwux2klx7IEAuL4yJuFaw+E1FfFbjEpKg/p0bTZTYyoQ3Gyz
6S435ucqUA+jFL4MYV1aPR/E0Eqdd201eAGELZx6Aco5/yUI9c8+yF4lLnwAJfVbqE5PUECVzLlS
f4pDCjHguvAbtDity0dz811KKCcBNYdwEkBJp7GgX8Cu3KkNKBKuR2eAupoB8lTe/CHdQfDwGrcE
57Mi3vb3/jBJ3fQlx5VcEujoY8a6mYIxpJWcy6vaDuAfFqj7HfP6ZdGOQAtJGVgJ4m8T/xYLjZng
WXjZ0L9EnQ9L1OkU8Q4MIsl4x0b81/ok82PRBzNUpraZ8Myt8ysyRwyDEJ0atEfggzxQBAf2J6AD
29HgzxJpHGpdJGLT6VLoQRedTLTHx2iQkWgACiAm7JXhHTQQtU80Pgom4DD0EP216CYe/qJQt/J4
Gogaxeqg16KI9XR3yvKSNNfd9O3/5xY040+/RKIOhjRIb3uxXy97kuIZTwRL3g2YhmHiGVmbRv59
dRkJqVAESwascFy3ZhjfdPHM8nSWCSpQxEOZaEaPU0twOWGCWdoESUooXBOgNybMdZCVVaxhy3+5
/T6cj4oVegCbCzgdgZQpdnnxQLDemjWDb/2JsO2wp1E28Udr96BiB2gmg2WAoiYqrCD74G9lh1iU
FLSXQSWb2sau+lF5zDjMOmVUIMFYypxiih9BEYTOcW6qvR1gfxX0tCGuBRENRuDfvhM/NpYKJYYY
80GdwF4tDWYNfQeleB3mfhdJoo1Bd5b3kCT2POX8Y44WDh0SASI5+RHVFfrJBFRXaREw583sNiZG
TfeCzJpMYOwoDRmdhEQcATEOAeha6wBJ0AFiQ7oYp4OWDjWUkdO1BsYUEDQZumwPccLYQ8alplLv
BKkr57LKeBwFcboHEtDRRu02iCo31aTIvhzAiLedfS5ojigGqdsCoXYaT1JRnI0xRMVWSEALn6U3
VQV5tblx60n2QLHsQG+DUZPcdEhg9cFHvSV+HEDsD6/XKPYEkJlLw3MvuSnfOX2wmLPm/s3yPmwR
11mFy6oLyjpMZtwxywEi76bR3BfyU168RtVTxCrnbucIq5VRmzlxem9wk1Z6kXKvN6+j8Kq1pb/E
2V6bZavWoKY9KRbkgqAQ3NpB0VmXV7vpmyv75N9Xq005Q4haTkFnap4Ea07BHQS1BIZ3bj6HVkao
62HhpnKZ+RDykIlsKfxzOdaWLqcMK1vTOCgTfnw56j4I4kVJxRm30O9pnOrH+zSO4Ov2f5nGYa2P
uhbSfi5iFKhib5HVPeqVZiiqztL/DeZ7vT7qGoAQedeCuS72opL3EiPZRYv6eNkdSGQ/P9sfW0hF
/iFbiiJKMDw+Cf8I6k+kQ1aFll2dXok4edXyBsg5wwM3Q9fHV6OnLaDWMwxpha8WNrMpzF+09BYg
SjMZWf1RhqsbVH1IiOJJlMCn4Q1oASah3Qapc3n3tuuUq7VQsUPTIqEGhgZxas6gss2h2yvKgeTm
hhQ5Uh6HzjTUmcPjQes0sZBD/bu+mcsiYx0FspYL35EeuzDaLFNCGZsaCegTvAvsDiqYwQAdcliD
RtsXAnklosWGHjflNDkYPNJewYinnqd2NSVmdYXUSC9tVbqOIlaK/i8h8485+s0hKkYs8BUeAcLD
aDW7HNKv2ffGMVCf+kRJlgTg8538sEZ5DTdEnCZPS+wNAL3anCROTiOO9XXDtVeGVIOTrMoaGz0b
v4niq6xMrrkqhxpWlUJ2I2sZict2pPn4NZSDcWoh1GhnR56slk/AFHyTJnTKMy15u+zJ22flww51
LdWqHAxGQq4FIwcjGu/yrHrwv5yVDxP0zdMoE1R129hLmvhJFYqbBHyrFiDx+7Cpdnk1vORdcVAb
/WtWLs+93LWM08raS/Lvq6uvUSJdGQYu8tqh9qt4+KGNtS9wwsvlrWSZoW6ltkqGBfRXsdc2bji/
aJDRDIz/LNND+oIyNK4x0q1BpYe6gcqw0MtcRP4nd+5slHbGyYzd2v5eKxPU7RPWQquDwZIQHRI+
+P8yA7HpfStTVECJ5mZqezIwycvB/RynN0MyMxqL21HkwwZdWJwNvIu7BUn55M4OnqyCDxodGy1N
GYoZhq3yjGuOaZAKJEVTx3PZo1SS7EJfgfyIp9utvSgQdjhyeVesD7YZuVYrpGLFIhdZmncKxh72
ukfKT2TMlQDkjmqnn1CqYXw2kQoaTTmlNeZMDbecqvseOqF2W3aKHcjlZFYB19tL15Qo7JUKUAVZ
a8oFfx0o4ZeCU6+bpTrkWeQtk/SsI8qZqJ29RanohF31IIYSSqvjC5dP+z7MOlPlekhg19WtPOUG
Ym2tWpVuqFaj17/aKrvJR2VflktuJmX/M8szx4jmez7L3+ZO1sxuqK4nJdyLqfEUSNyvftBsfRSA
dpCeUQfdR2O2T4Txuo67X3kY7KVRk80wnWYnWrJ9W/WiOZTZrsxSf4prP470bxCW1C28Y1tzEUPZ
HVDptctBuwnC0svCzllC8VulJvsF56eU0+umSl+QFE+mPg6+Qe5NoERv0jZ762K+8isji0yxElxx
HFCgrA94AD0KnfSNCzmUi2LtJ0ahOitvigduHG6zJsdcqjar7lz0T9Wo3emJxJvaOL1yXfkTCcn1
pI5Opg3BE1eDSoDrsjct7NEpVtXUrdJMdArJOCyDVpu9iHa+Huk/jVR6BDTJk6LWlzntS4kYY9XQ
MpuKCcKKaeRpao3NajhTmZBi6707JPpjps+HITfe+AlZvlJJO8iLgMMd0mthexeq/CNG5t2pKxNL
qwo0OLuqsJtUq8xiDiRbMtLBNRJ+dzkIb58+jP8IvEGOBJ38pRKfBHkCXCNBqf/XCfPNkL8yRp28
IU51ozuyliCG1fxe65+0YmGdb/JXzjKTlRXquMkl3wVRMWOOd1HvcxAwmYAfW4Oeu8Oi7QZh2E+F
epVW422bN49ZNt+Llcbohm4e+dVvoC7xPkfTpOYJtkG7FVvDjOvc/osvB0VJAt+ExgpuytNrmmuM
Yqwwko3a4uzkfukNpgRJSRQWJWf2ZWac3vp4a3vUfW0ASmhMOh951Xyjv6p7DEi7hhXuciE0CffZ
dBOjki6prM+5lbKv7VJXeBOn4mCMWCeZa3hHby439e4z6M3NyqlONHEI+ZQG9PTpngqjVKicFqSe
ciu43eM7CS3/Y7SJSmdoM2nkNlwV5H46mOChYWacSTBC4U9oMXT0LilGrqLUWjwyJQqSe/ZFtFEt
OrFGHT8tLzPdaEBH9rsOsDQOaZ53txEGkFR1NwDw/ylajg3fgRovsIwytHg1DDac7qtedFwUcVPs
cdXj0jwH1WhmAav+tlWFPrFCeeioZvLcKzHnLrfJDkSxzqLuieT3bI+7Yt94xot6UzGO4TEfoqLN
iVHKPcUSsF2Nm+EyoM5rVbN57L3yvjUTN8DwzWjrqBK47fXy1lmx3fssKYaNKgHImUGWCWU1DUpj
lHmhr8dFV6LMS0CqpRivpQp67Vw054lFAbcR0mAJU/2gRxJE9ZgHr54FUi7rk5DKqScvrVXwBUyk
jM1kmaAcdIKmaj7pUurF0otUN6a4tOblqLnpiKBBV3SQ7sIhKRfRhEQuw3BS3K7grUzvLaFHOyT5
cdnK1q2qog78xwz1VfQlhZRCUmdACvOgLAadItAp/G52VTe6Y5UZjooRZy64ska9QAoc+ihttNTT
X7914ALLwEcmW80tpE78dDQLf0BLpPAXTCy4qZu3FgRXrMsrZv4G6mmiSaWqAcWUHrHR3ZfWCr7o
tnKVFSZnDRaKZk4DszHeEITZsX+uGe+WTddB1AYakjAIHr/IyjsVATCqLuMCd+Sr6zqcwDGahd8u
L3LDxvoxeSSPXdkwWhRsBbUD2eIESUGUhYOBYWG7Wb16m1CBMkPaCfVQUp9COka3xnvTv7ygjdNw
siDqNKRdyHFJi36WEj+VEOJprwsmLpJcmZRzntigjoKa9MKUa2gNqv9TffR/c4T9j3KQdRy2y92r
PaSOA18PYpkT2hOiO/euPEDK3ZgX8BC83smnxg7kUyyG0e3tVAVeAl8NuGGpj1cOc9woIR6WUcAd
xBRZip65YyEyal3kKJ3v6IcZ6qtVszLlIGAHTWXF2YXqKMro9Pk+7MDVjAtdSc02eLzsKJsD5xgT
+rM06ityStKGcUrqKCBf4FWzNbXvynV6p10NeDVZ4mMdm/Ujrjhs6iK68wNkjtz0+fKv+Jcv+/Er
qC/byNoQZVpUeJ2qc15l8JgLlPPKWZJp8lMtacDhqr8YKiBFi6C7Q9z7YO99KJvii5zppVsqdbgb
uTC9BTtM6FZawIhCW9kAvP3jF1JhcO6QD3QSqicc+KMXOzbRrAX+F0mW5gugMEy6mwoo2QDSdu4T
G1+3HT8UTP+Cfk3HQApVTOnrNknapEGyvJ+g89G+Lt87sJ0ohMlwL9rRXoFWruwxvstGGgvGgz+P
SJp+qprkOsolEYxad0NpEhghqpezicKGA5XVh7+hhFqZozsjkIBsx2UG+L1XOFMvXvA5TKFKzNJY
GLCXzexqdatQ74EpzZdIKQXcanHli2LxMwqVxkREU8xZjRnneksMA9pdKrISvECMM+H3Ce9VfhCQ
YZFUUrQEUxvcNNoRHIz6MNoFGPsczh6kByY5Bzm+VEg5sUwlXt1iLEE46aknegJO8OQGnuQTPC3R
IFUhrTc5mRMxRVa3DrRKJlShPgz3OZuWqyJwVPJcm3nKg+rF9/Cc1zAFyTphQlCs4k6xhD2Gu/cs
cO3xqqYXjJqHboDuTgD5HBXPZiHGBIWhpijiFDdq191k+fAjjIq7gTO8PEpQd4tUU1XbfVQsT4Gi
fhWFtLT4pZwsUUjexFz3tGj5oiySB8pBv0OH2JeTIjf1gP9aFOVgqhOkr7WIcWVvfan1D6dC4NLG
UZlyeuapKSHvFbvUb/nWrCrJy0WDkdVtuT/An4Sdj5AL6VQ00TijCzCClnp9+0PrEObDympRg0wC
lhQG+dnU94BCJd4WeH1jFo1+IGI4NGuNrgUkCuNBzVjtS200xzTDMKThxyHiyMIcntiIWiB7xawm
5Ckgj0SPjOWoCPVpeaS/mZ0SWpJID3q3eQstY8JFxopaRyT/2RpX9kh6uUofo9aIAEuGqmIfBL+C
KL4JufwLmMy8RC3MKBy/ZVPmj2IILm+m9vZGEeVkrVRqIrQp0J1zHiNCNzvJTw+xtVicV+yJvMHl
22AjPTkxRaUnS9iG2sxnMOU1O7Kn8Q6U7v7fpHkndqgjLFdZzfVkfIgQ/kMNQopNrTdFzgF4EC0E
7bVSXCO3W7yEoLezvFxe5Vap6MQ8dRDbUpeKMCgBnf+tZn5CDsXuJm9kl5rIYwKdqIKc83ukBiDf
4gL30YpHDDI1ybcm8/5iUZCXE0UiBSFA/+bURTs+0sG/DiEQXioap1TnxpFL8X7ghQzwokw1uaK5
HfFKNyXMwEOX4oEHmLEWtfG+nXUWUHgj/KCogdgDGQDg0OmgkBgCnzREaVnOH4ZYBLAQjIJQSByn
hRHotpp4J6YopyUz28qkA9FNqC1Vq/WGZzT0oB0R3SmMa34r1K1XRfltsgyc2kKuye101Ury0goS
dyoPzQRW/Xw21cq//FG3zuPaHuWoaWgEGgd2a3C0gGwI55GQ74o+6/Gz+bF0KIUR7n5QilGZb6HJ
jT42IwpRevFPq5Q7LU4KqDlUZjPHvy4vaeMShFtg2hNOivFoibqXSqD9w14A6Zus3uApZhqqN4ZX
tfI9bOTdZVMbb/4TU1RmpEpzGwRqm3sqV92XBlo5TclQ39g0IcN5Id8qqGDwOz10mCgXdH0CURJQ
UqZcvgYsvumtT4OQ8dsArb6SVUnTJwVaLtJc72e+siEv5BR56kD3xf2L7SJgM0LpK0C2/HQtOT9I
oOaALkoSKlYTvKQYXr9sQTw7PygiQzAL8+oSKGFlg7rKcqXKQDAKGTwyhZ9eEbYz3hSfErt7bu80
3lzA287/fOc/A23mvjhwj+NV+qBYwyF75WP3P5O+UT+Iih2R1i0JMr4GKlS4iJbObKQDl2qMdZ95
CWWFCht9E3cAGuHtC2o5NLMy20hF+/LWskxQkWIgY1ODBpWruJ8sZZkQ2Fkzv+fXJrUMykHiqpeS
YAFPF4FsNy/xa3NVg2K3tGNX/d4zx2bInzvJuU7MgXH31B/jPsCUoDTlSEZCX/I7fySwAmYycnnn
wH97aiYLBD4Q9b70wKJqysZbk329/GnO66tkIQYZaQNjyzm/QRvKWpZNfOl132YLlLCPohd4ZYXZ
28iunHI3LOab+mPYlzvRTG0uMZnp6+a5W/0Csger9FWo+2mYxZxspWhx5rf6e+0sbuyr1XU4WYaD
Zr6jQCMstksQPO4ur/+8t4P1q4TxB3JYqirRuQCfd3IftRiTFY9FPWNxC3fyf6hmcg/+Nuh5O5+Y
4jnLmoHa41HF50noRIeFSocSbgniOlUqOOvoxFegiPKnu88Rx2wdDNhSQfYhg/LjTIACyRX68Olc
eSke/80Cgv7FJ6L2iQpRe4gTWaXD2NLt1X1YpK42uZaCHnrh1f/oTFCyBy2OstevRj9n1MXOPh/I
fQQBmj6oXStod0pUaFH7vF8gIILkw9IwOWiG9zLmMTt//tLagjXcda9siOLZI582SsUaY17kWgAQ
HwvUzMUGdduN8hDeN+CMIjWq7kqzuIPi5NcGtEyyG8WafhUWa2bkrCR3/BWgwuZJy4mcn9Nzo9V4
viYzlj64s1d+7XbpnnMqR32Q9rNNKqasluCxS70OerRFKhpBnGxCZfC42bxV+sEd6ZzHvgT2zACi
qoOZ75fvsafd1XZ5UIHRNPVb9GcOumW8VHZwKIGFNchcZu8zXI4Ox/Qvo1yuHuRs1JB5eNJttktv
OruJwaKFZlWKkbzYymNTcSYr1X3MKWHghPU0PUvzdSSMgANqKO1oSCJ4yg3x1Bggg16gU1amdqK7
XVs5fdjYtRJ4RfJ1jt+icK83j4X43w/AqWXKF7Ve0gBNHVPA6jKQfVpRaMdObvECqqQQO1BNkLRa
BR4EjCcd/WqkVkzTC4xKVXNTBfl3sPDUphQMgj2KhbKX+oqRoBzJuk7dDiUigkU50t+Cee7U0YdG
5HIuwuZGaL5zpnZVfen/UffDTxALuz8aJ3pT9ilGS93MN6CDEDmjr7x0TxFjxWd1FiA+179Dpg5c
tChqGgxh5rWjDNxZK7pjMk9WGYeRVcTjHsMrz1U2X9UGfpjcvTF8nPgwvQ0Gkaw1VBBV4wI53QZV
L0NJR5EOpZb4XnMXn38hoJzQ6m/ZFVT6JUTWujZGHXW9FHp1GeFWbfog14OfGbshAY1zD6R1wpwJ
Z6yMOr0xn0Imki9yT2iA3TODplVdtA+7h8s7uLkm3LcyHkMApdGkcID7DE2tQYxPEK9D/jGTdqPg
xzFI8HrGFUg/jI67t7JEZe4l3mPRgNEpzxiC8BBHNW930JG0DWNJrU5iTpyeXfKQ3sU9gGuA5DFo
E1LxB1wLdS7KuJFGK3ok1ClkIDR7JklpcRczVcLO6utHewZqqgb0XEDFTrZ6lbMZndICnAJ7pKwx
/qO5wpXhGE+KE4IaVvJ4G4jo1+gXzxhLE46je+tDANJJPNGI2DBJaQS6Faq2QZFDsa92OVG/nnlO
huDbXDkxMKdmXyXTbYDmpTnqnHKty+IhEqAXYQT1DuTLP1FJqswWdWmrRnmvMkMUL00t4Gc3hgCJ
z02iYo5d0zkhQKlmmOn3MwhirEIZvrXagMHk4KoV+Z3IDxbUoiKXV8aXtAqtJJu+SkN1p83BN1Hs
r6e8qffhVGO6ZkhuAjEaLDES3+ps/hk30v/R9l1NcuNKs7+IEfTmla59j9FIM9ILQ5begA4kf/2X
GJ3d6cFwG7Pae1/OiV1tqBpgoVCoysq8y7PuFuMU4OIyPmpS9Y2WUEaw1eVLaegVntJFFrZO4hnF
shswN1m7Ump2kFPGlWoDsGkr07fU6UZ3iWuw0koomcnDwRoMKGtmRXTK9MK4NVKSBTmVardM2vGY
6M4OQ9D+MiPNtu2q8RM93lk1emmZ5pCbcYntbVtOzd4ipbUzHOmrKrchpMTGY75gOsA0MWKhN60v
yd1RzaT5tnEqdTsZSrGZUpCjNKk0hEvbKqfJkv2l6OVTr9SASE1E/zpBeNi1M+Bgl7HtPbkmN0bp
xGdbST8kM2jG+3JjOBm6v6mTuXobJfhvek8BsYMvLRU4EDrnPinokS7Wtq6n29JeHqqlO/SJFDp0
+l5CC9A1aXsXO9XHqiif5EJOPCqVvm22u7Q3Zi8p9cTXrR5gJtraG9Jakht1wDa1WRnUiXEbQwp4
kqI9BGs7nyTDbasZyOdaIruFnG2lok5ciepQfwWNd6ylJ8sm3zrLChQtecR3CmfVfGrbAWV28J5o
fW9sYkfx5L4KrTxBMzExCSTnpyCf1dmVzeEpl3TFy0bTxC8liaslBhIm0xERRvPB6PnIOEzpnAmP
gxP39Vmdhthpx6IgISmln7GSPVpzf+ocM5RzY3Kvh9g371UcT4RWKKvjjIIzj3vYzNECvHemk1CV
wcHSLJ7eiOo0b2Id1mMgziEMWDYkKfhaclNDwdOQFxK2Vvy5J8ZJQhs+Z5LjZarf2tH0JR/VTW44
AbXUby2d91at73WLCnq4fAb0+3c4DirnBsSL+Ja4TMHgES8KCfXsZ9k8kOTYpQ/Xt3Pl02GpLya4
i1FBSdepUphQnfyXTiyksGN5nmJtgrdIgvxmdT14SUEbWraMN4JITmwZQ9KrJOyTcWOU812htRAg
ix6vr2nVDFjEZcj4qDL+/7U7lkaltwX4xcJOfRjq1DPpY4+px+tGVjaOFTwZX7kKCRFeLEivIi1L
m7gNu1Q+5lZ6rHsUNMhcuLWshNdtrSzolS3u7sUIYurQFLZ0spymYtnO8M3IFHEqiZbEZcERmOiH
NpNIqJj3yoQwEv2cAJaMG/3f8pMpGkCYIIGSDZZx881ZaOjG5mDiDEvtPq32VIMgV94IAsWbDAKn
x1RQO0aTHPNTb5Ix0KxCQqrGcqQt+VSfx10OagcmjancF79AX7GJn+ZH6/bfI6M5u2ybLzIXc1Tl
Mulhl2mTMN2HHC/1CS3LfjNsa9G7lMU7Ll15tUouTxp0WW3UBNbUu/ycbnHTnLrMzb7iZRbI2+Gg
Ckr+a05yuaucLwJuMUoG29XY+ZCnsQs1bNdutkV0f93n3wJRn7cRUYJBr2VgRF9vY6IkuKhUGMrw
3Nb8GHhoGtY7VJT8WEiPsXKrYBdfjHEVwgyDvLWOOzKcG8dLOnDyC/1RXds5wDWAkrEBTIBfvl4Q
GgNpoc4WFoTUIMjK5ZdcRE6gm2OGXjqAR4thnY1cyzy1T+w7ZZ4Kz2lzuluG6VTHCtKpztIO+pTf
tkQ/gwF+OigYlOrcPjazY25K44O+gMShSA16IilFLK9n5UAivfDSzBBE2bXlmAyvCviBiZYG53jW
sKgt9GjbsC72alkH0DbwWCZFHDu87gpvPw5TptGBrmCVOJ0npi6dbKk6s6dhEY8ba8a8mfx03cLK
jc9M4P2P5g/k+vjpCXuuyriqRhoug8tkPztX+wYVKrcg4PApoaAtxC2xr/363MIiZoiZN8jA/rKY
fxElLIhZt4NVUGAAZK8H8t7e5Ud6HE/VRmRrdf8uTLEveWGqzZZo1LKShmpMHkoc1lzRRBvI8oRr
y+G8Acj3BMV/LGfeM16xyncyr9kOobSZTvSb9vlPvtfFkrgoVKWO2UQtltT7yuCpgbIdXaVGbXIM
zLA5qZY7CUy+vYNffy/ucpSAIhwqCRYXs96qqbUzQZ7fmfPu+sreVH6BKLv0C77qpS1mU1G2MhCv
nLPUxdx0EAf1l/7D8FV5QP25CksQFCWfSsx+ukxsfXFRadgPB1H5l32yK5+Un5oY4qTLaY5fktuj
2zp3VTK5ckaCCPOZpRP51xe+fgRfPikPgy8Tu0U7Gx5UHSecPyhrbBLf8pBP7egOCDXBPfamrs9v
NHe/5Kj4yZH07LEj8Kb5AeOV9GeCWq6JsZuihNSjW3wU9aJW3QhVBXQTZJTYeKwBWCuHyRxqGhrW
R5kcsu4spR8EO/k2MsOFXmzwLtSkRItJWtGwA1eF19ySL2RymSQoIGKfrPlZTaM9mZYrCjRrHgO6
CDwnnlmE+PdKbXXTAnYAxLTqTtO/yN3PWP3QgQNRrxeBu6ytEWVwRwbHo2O+Se56NYuoUxoUl6ni
Fst9OfRuZVrBXFib69u59sWA1sD0F6B2Ku6719FTVSN0YokNv8wirzV3KtniWev9NyPcM0yP4kju
mZFF+alT2yVW5w6iXHF1z4xnsnFcpJrKhTBAWa25hYJ3aLbfolbbYPjKteQDqoyi1HvtNrBeLGnc
C6xQxqSGfhR9ZpSWXBC1T4Da6+4zoQcRNnhXg+alPf4bJSnaM3nEgiZrlun74YwWxanZMq8f9/ot
DW20KczHAtMprMvcHWQhjIhtHx8vL38E9w2bRFtapcOPkPfxNt+DGgkzU+8Ayq+esovN5QIX6SrJ
MHrYyXa/meKJNx6YALXtDyFwbhszBGfLRhWJLrzpTrCIeblAlmdc5BGNBqSAqcN/sp0WMsm+AjO7
OvSyuu3107DqqJBDYEPdaHjxuVFLoQns9PEUqnZ8Z5SgxmugzqOCv6sT3ALm81uT+2oA2QO4jtlZ
237TKI9iZ1GqRunDfErD3FzOuWwf7Jagtjlvu8gOK0P+jIno0utRzDuh8IOuo7ytM/1H5ESHIlfP
RWxX2ziyJzCX5ZWfR4vtzqmB9pz0IQNE2R0qjFGAlcuVJPmb2etBMlV7pSIHY+rPSqT0Lua+MTk7
pHdRg/nPOrU95Po7FEfvMmX2U71rfGmkhYfLw8/TUnPzVloeZSODwpS1jyO038Dlvy2jdNyoVvar
6wCzSWl9kHoKbTPbfABIEF3RvN4YkMXRuk+OknqGhX83WvJ57nMQGVi9X/TWTlmGOXDq702GIVAH
BfgivjcbKBFgELzuBs+Y9IOjksDoYjSkmsozzGFLpeqxUaR7cNcsLsgP3FTpfChmgCpB2qrTQxEh
bGqA1I0dGGctnXyl/ZM8Woc5p6mrjo8lOLaQ+7syjJMG9eoJAy9FAe7yWnVrHStOMartSOc8Tk5z
t0DnU9rZo5G58UJjVxvMu5hU3ybM1OjqXWdVJ7spXKL8ArZF9acFLyJ9OJjaAy3VlDEAg3+izT2p
eZpJ9XmUH5wMdFi22duPFa2JV+szZGTMbquZBKhVo0BrsGu/KHW9UxqIt9pECrJqvJGTQTvGnX0a
UbDVsj7sjWWbNCiaSyk9a+ieeq1CTsOUy17WKed0QUut05Zw7Ehyj3HVad/lU+yOFT1kdYcnHVHd
WKP9CbwJwbhMZzqr57xEnTwxHN2L7SQwJtP+2bfycttWqX6O46rfZY3+payNMhjHeQnw1CyOStzL
vm1Lv1Sj1UCMXUTqPramJuwIvUu7tghVI7LPMR2PigpNxTgPNbWe0Xqo3czsjlNH9osN6rh4hoxP
rSqekWleLhmu5GhBOgDF1vTHWJ8ht9Sg4i+ndrqLSL2xNXQvS93BIzR7imz5k6n2m2mR2Vv3sc2n
L3Sgpb/QyIfkDcrxnfK91irPyaTK65LmpteR3A54/buTbt3HQ/JgJDPIMRtk+xqSURCMneakPNdS
F3td2+tg0UPR0mhrt08U1V3I0G/yIVPBj4FOaUO1o5GTTTmMsZuAostI5EBOyEbTtJ1cqF4+dV/j
AuxkI8kODU1il8yZtJ1KbHUzb0ozhzzpknWuktjbKeq9Sc3OhpIMm06qv2EQZKfS4VxEC3GpZe9N
STvYlfGjr+Z9PveWi2HbDUDQsbuAmqjS0p1SJckW9XTLdfBqGecq7OlYeWlpJ3dgK5wPpimVe13R
8KMriW56Yyp8IH2oV1DZVzL5Q+mUO3Oqj3qUGS7m03PX0qyPhVI7rhoPy6lJQKySGFPrFTKOR5tO
mLSguXJMmgnJbtwl50QfY2920O9AiGrV2g7UQQa/ShfvWtv+YFTV4Fm5+dRh4Mxtipx6kxxVGwsV
ILT7s8+LnWaeDUIKt1FijG7b7b1W08fWiaGENX6HIP2TFkmGL1Ot3k+kwptajfZSNgZ5k+xbw/iy
pFIJSlnwn3Sj+UEq+94FHxGEkVqyS2taI7EbZ7cv2f8oxeD2KdB3eruM7qQBpZg3kJsaASZEPAMv
NyHGwyCjmTWQx753vs5R/LEw9NktSlK5C5owuT0FRCe7TnYOymznrlMiye8GCEY5oGYB20txv8jj
jqCfNnUdshWpr1K3r8GL3oEhPIk1b2ojz7Cd2TU0QNUAJz0virKTu+lrMemSmxj9pk80TyK4OWoF
w3zjPlu0QCm0TUOsz6ZN/EqaPvdLeTfaE/pVmvnJ0IYj1I5OSltuJE1+qjCoOzjxryV6yvXu20DN
XyPc2VfULnZzMj8lgKrJNt0ntZ26ldTejrIVjMW8RWXphEENuN0HkmvA85W+vGSH1NYht4I8fLaJ
G5vRN9rGh4xOO0gs7SMtd+XkhiS1Z4KlTypBX0MaBKPkKOutZ5U5ABBJjUETe9yZynC24u6zVEMM
SWuDKP9qG2AHrs0gkQroIVMfu+1JFtT02kOH+4UmjWtPzWFO8p2jIxrS3K3S2FedNgAJ+yYb1NiN
1KVwpRzCxpmDG6YoqStBjC+JPjey9d2qcI+Y1p5YeQ4Fu+W2qMiuHyE40UEuqTClgNZgKjGHBYIs
kk9Jto0oXnBmlP/E4M4xB6uQib5fuyyJl8z9eSTx11ZPz86CPbKkrVIvhwgP6VTD0F+Xh3VzO5fq
qcVIeltavkUyP5bItle7nZxNBwqpkLyTwyIt0P47V/HoJyP+ZsvY2pPW7hZp0XaKlW2AZLrrakDx
MQZkybjg8m8aFIsU/dhM440Czkd7zA23bdNtEoH7pJ+8KP5Wp7ezU+XB0MX3Zd2eiJafy3zCgc8+
4gtBKMjcmHHjw4PDBBfggtpADVhqdoosDDvMy5ag8ZFLbkzwj1Nxr9F275AIutHROXWmrd2HSQcl
COnHaOU+o8Xvy2onl03mTfWABpfqFskQKKMRJFYX2Ep1aozhKZY1SDudcCg9PUlnf5TaEeL0yamW
fujyDyMDfX4etjmwARPZ4MdOde4R1DBGy3Ft5cZAI6HsyAcIFZ/kvla8AlJxCMwesPAUU5+Lvm9S
+2Mzx27nVJ65fKxVCrLWyaN96XXdDzvq8TI6a7l8gtibpznKNnZSV5aGL4p1yHCDapBz0ZThY0Em
P3W+JAj4ZvSRpqAxTxYX+GsE2mTXVuWj1OC/kEc3MVN/TKZzbLYP/ZC5XaFUQTuPoIcivR0kBhlu
aZI95ZQ8Itk7xdSxfC2ff2TqjOctAIeoQ7l2rO0rGxhLSGwQtYpdW9Y+OpUeeX0G4BwGWR0H83fO
YtNNF7W4lkvI7TRPkMhq3XJuPiNLyd16MD6Ab8kf+/ymVqwv+QImwFqKAGibGwTmPqRm42eaDjSc
E9Fd2SeTPxr6TRMDMZNYFSaXMj1QoQMZFMh2KGNe1ugmIcYX1JRs15xzK4wtbfFh7mZUIMuBKRhl
s9CyDovc1EO7HUAI3afaOZscw9XQ7/eMXLnVR8vwadYvfj9on1L8/ECR29gFIxQwaFqru50C1qhJ
tR4h7jQGmpXiRNX//tVvo/lgAIjJJBc1rmia2rGexpGJsqIef+4ADUPHP3WjLEHEkj5df4RoK6+Q
V8bYn188d7KpVtuEzU1YH+agc9nsP3Ctphfv+22MmpwU6H55god79SbHlDLQYcCFAe3qV/t5a983
d0lQbPQDQ/feCZt1K2UJ/DoETBm0NHgqcVth9fMy4h7Di095aprNEiP0/bq+A2+nesEEcGmD24FB
q1OjnGCjAwYn8ep9EkqAbbPlph5TLVY+0kfyKLDK3q/ci8xWHUCMAPxh8xjc+3aZm9GKjGpEZdz6
XjzonraNUT4IOuhBq6P3jhc1e7jyFjF6DfAyWhlvR89rJ5oakjUjHraAN3pj86zRpKfQaGLas9Mm
2RPRvL3IJlctyOskaWUCmzXJw1kGY1sleEWvecjlqrh97DWjqaaxBvca0g/Z8XuACHUxRfPaMbk0
w1UFkmFArzeCmaZA1uN3QCru9CDe6z8KyDEbLhh9umdk/zvI+1eaKGgWv3w47hBoeCm3toFNhCB9
f/zNidtgvmRTYFLiD0q3r4xxp8HOZ62uByw0ITfaAO1RPcJt8W/Z1xj5xsWKWPHnIujUoCpfwJ8H
wDVk3Rc8GWL9308MPtvAWCI0rAFs5zkPqszQCpAWj8/y9q8EnUNRRXjdB/82xfMdFPKiWEvTQYi1
lI76jFCJ15NsjD8FMWP9NL3Y4QqAFJWQxgCKNBzDeNviRfdFQohaAFNv77sPKRj7hMXutYYFPtWL
Te4E202ZtnUKm8mRcR4goXoZo32fUNNaZLy0yJ1olQzGXIyQQWOaHFUIfKBj+FAidNvg9+XjKECk
K5or2F3RV+SOOPoYSz5HcEoKeqbpaIRaGrDrsAW5wvBAGjwfMMUiOm8rCAB2Fl42mDvdFCOHXafA
LLt+ph+ohmydryAxCJGrQLXMv75KkQtxx1tOWiVVYrhqHt0OqMZF9v1/M8Af7cVI5yGHv+RpCoLT
W1v5et3AmxkBFGhfbRjXFa27Zs6UFhs2oU+od8eeRm6G1xij/xy7+yFGrlxQN6VPiVQF/9E4113A
3HwMtW0YHwvwhrHy8PyDXdkkFM/HvBVNfbVSdCheh0mtQYcBAnDMIxlZjAJl6U0SjmAGQE+0Rcfe
2WnuFGou3YpCmmCXwSj32jZp0gl1SJzCLmBMfUmolDu20ArZ3xQJLvE3Mzivv6klc1GGKumSTxXc
ko0B9jehE6aBE9Sp6+y/9ic7FsY15iRvk6G/Th2g3q+XF6G21cYqrrneKbx2BAuVBowb4ltlo36F
/kIhYu0WRFLwXb82OdRDM1sRvmaLW5xlYNp4TsDQCaLaIBpBzvnfzvqb8XyHjGRWVRiEMpBLutKb
SCg4DtdjNeajX6+JNkad0A4mNNUrdnhwteCjtn179PKd5jWNJ05QhPvIRRjJiTCgys7/7xvJGi9u
JLn33nEORavkIk43UrC521hlfB6PWthgsDH3BsYc2aLLJmboEB4HLsrkVazIKsuP2Aj1UnplUBR3
kHB1Fw/FTI1R9W2dSvQxVy9ANhJjmQaK1/xch7kocynlLI0JW5Rdt055ytCR8XqAE2o/wkdO8DLc
pML8af0OvLDMuVGspMAiz8/Hv9+hcpaEjNkIsi675ss7tpf9dW8O/4U5zoPyFCUL2YK5LsDXHFzF
2DmN39gnyYBWoIVJWSXQ0FfRAY9jbIjXD83qFXxhnfMmU+7anLBtnmPFM5WfU9Z61y08QxCuLZDz
n0WCy6Jq+PviQFDzityzpk918WkubufcxbsFzKeyr00A9XtU/p6T/aSGEUqUgp8iWCzfI086HfiT
HL8kk9BjW3Rwn2YCZWeB2/JkE+UyURWUangBgui4mH/NPQ2Uat5c39MVoK1hAgRtAdao2SB84Pa0
0KQ5HrVuCCkkjhcfFOEd1KMZfcYjeN3d+rZFWQrvdtBaC3vSa0tE+1ZhCHaY5oVKQGCLon22DCEG
awL9U/5lQioa9mhMKx50YHv0T9x3jFezc8C7Efg7FNwPFsjj3oBC0CMaq8QYUDHAPK6X7q3H8gQ+
9DObCY49/REPjnlbCHXj1s7npV0uG+j1sSL9ALtpG53INNyPEYB2aoveqDRnIhzH6ua+lNt4wEhf
ZH2fDSCBp3GHhGNwPo9tm+FRrzwIXIj97jf7+WKJPwzlrGJuLbIGwAfNPd1gL918R3atN7tiPORb
Skhkj5dlRC6DU5csSVsT1uQ9m2l2AvTrNrpnPUqWi3BwwtjlQwPmJXvbnKo9hts2yg/BglmCem3B
3Iec6wVqWRZ+AoP51ftxmx+ljb6thB6zhnN7tVh2hV9UFIoUOGGb4CMaN2xsjyLQ+DiWNxHmOpMg
9tHx8EUAjrXYdrnB7M8vbM5mbxgA9KE4iY7uABljlK+vb+DzlctvoPFyV2jcBkZLhXZmivCpb6pb
57uK2qxy1kHTrYIzeAowMxckPzH8dWigGgmmUbSHTvK99Vk9iOaU13OSi5/C7TAQJFMBZeAxNNP+
ftESNMYydyAfbQm/IaKujiFJ8kAk0y/x+lq6+vPQRF9pRO6v78nacb3cEm7XofRAI0fF9akY35oW
eg6oDJijIdj5tXBvX5phP+Pi4+bWUnd6iVtl3gzIEuj9csPqH6aXgA1qqz4sIF7M5u07ss21Q4OJ
EcbUJGM6gEdp68DfgpR3RBpG5YcSD8uhPBW2ejNE2mmUrIOR2ntjWNBTFSSA7AZ742wXhrmdhe5b
bUQaDNd2ia4VwB5K6i51oFpf5uRrQdNDC7DC9a+5FuovF8tts2KZS94CshDOo7yramPft9/kDLPZ
jpBbgDnom+UB2QitL7ALoBb8+otaFWiA0HL9XT2rfOWQb+SddGIqNtDH9oAfuL601caC8WKQR6hm
Wg+kb4n9nBGAgd/8MD6gvbBxvD6o2BPe8BqwS4wiHvj1bPrCLhf427iUJ7vBQlFRArn9nmV72VfG
ZdGexFnCWhQEFhYDLJh3A7iSiwtpYjTGNCIuWBGELWP7kJNWcORXneTCBOeYRmarVRXBhJS0Jz3a
TvON0yYulSvByNY/bN3LYjh3NKiayD3EtUL0c1nxEXDDh/RjA4023FqgZ9gJXERd9ckXe2zlF1GG
GhVm9iJ8KkgbR5smZDoP9Hbag5L4HfzXq7fk5bfiHj5GjQpyHuO0Mb4cVtbRDo0apJsYqNEHY9Of
k706HYWrXC22XHw/7sUjYeKumBuY7X3yaXwipTujoGWFZexpIF7AzNPg1w0oTlgRW1QFWa1kgRxV
MaDhoWEShTsOYytV6CBO7A4ddzMs5YH0v0YmMU+ipGDterq0xr745RcFsKJyOliLSVSgw3+My+JD
OaqBwHPWbolLO9yxo1PU2YTOKO6gYlaFTLZa2yTbMhQtSLh/3Okru8KpF33B6XuWHAb/ypHJySin
dxQC1mL05aq486fMlW2rDVaVHPHQ8ebxJgszxdMhAFkFafb5HSNKIpPcEWyalqZZjw/GCM901JJS
3WXTEdD1ey7uzKLX3FrAvFwjdwhzS7I02mE/lwbMiFHsNZLQ59eu8ksb3IkDLk9RexWLYp2iCLBZ
AxrYQJzOoQx8xpyAhA9QqkALpvyHDNC4Ne+s+IP4clgt1l3+EO7SVUqTVnKLH8Ioq7Oncj8ejABU
Sx7j7iyJUNJzNYJfGOR7cfIU1UXZw4PM0+RLrradDhJGKoEXP7yDr0jwLXl1LsBAcQxrLC/bpdsx
cWfdjW7l2/p7dOwhyJftG/ogKqmIDqTDhZgl7SepcLDEYc80KJaDcv7fgRSWkBWBI/HzqVOHMZvG
xIVIPRrUv2hgelK9lc7Vttypfh5aO+m29dIfjA9KVCgTfksu8oxQaKlTYMiQyMRbE9rqIKGKMG5H
dgzHIyzMiZyVZ64sTGqo8wh7kOyUJBRBcSGHxLcHt+6fr2Rx+0/kQFz0sRdTL0iBBCAGpSMBXYoy
CegVRBa4cGN1aq2bBbzFiXTV15s4cuV0iEWZkyCMOlzE6avcKiVABkPMMIAeIPpk9ShRpbjZ2wVx
Joe0gTDKsZubz+gvzzoXXGhTKZNEEEl7ArHg/AC0kgdghLVB3XgjtLaWhb5Ye9ONM5diUMbfafUc
KGAHi9p2F42lxxh7QYIfoOYoZRbGH36VSOqFD/C1LOrSPpfHmEUPPiYJO1wAvwP9KkwYYAQDgRx7
rHlL7u6tJjRyn9huNW3F7aTVCsDlD+DiTq2kSevo+AGsQc4mkCg9yeNn02dj/5Bfi8AcAuDe5nqm
s1oDuTTLZTpqVZjOSGC2C/S9fQctFa/XvCLx2129r0FsWR2W/QSXgwgvehX6TbXVMR8EmNo3oQ9c
97i3PbxFrYBMxmFizXonzEKSbZiPZ1vw2Mbb6yv/h3jEWFoY9T6Ek17nkknTEkomWCugvJqmW+h6
pScUAo7NnnZelrvN5IkoANfDxd82eZFqOrZZt0Q4U1pF3Xl+JCVxBctaT5FfTPCOrFZSkktY1m8Z
DQxR3MkxgjtzJASnCDNszUmhIrPrEerFLOe+SW20kZVjZYxfkvVfqQFuVpAaorkFdL24AvsP99eL
Rc5zs7rUpLqS/1po4hU3GLBymcpYfiM6J6Jd5S7LCnRK4K6CsbncaCXU7ZKPNSCT17/degx6WRGX
nze6ZKq0VZB6TEYA9mcgFvXRVavojDL63lLHO5k4gguMXVBvo/yLTe6KJGRaKopxjFDq5mNlWRjU
eVLK77pNvT7/eX19oiNncLdlh0k2rZdhjPmmDidZwHMZpJA7qZArbypPJMwmOm/cvUkn2SqqEZ/N
cTYyZpNqCAgI1rR+cb1sIBdGVGcCERlLiVncTreWsXgFq2z4xF+89LbY1oD54TZJQWIrML0eLwGv
ANU4iD2fq6wXr+HJ1OKGaNhOhuvQm3DcNhg59yFVHRbzXpgwisxxmxnFqlo2zFV0FbR0FYLJMLp5
dDe3T32H9tzktWhBNkXmq2UlWut6fHlZK7fNYyq3Rc2iNbAQE55dEoCTYPMHFoIR+kuMJFh05lcL
OiCb/mt/ee5axZyTtgS9VUiqT+bHmX3fQxEiIbnV40+M1XLevQNJLFgpPwFvdLMkp89RYM8i6WsE
BoYQ/rSG87JOLnaDBjoqupadEtQgfsvulSDJgQrrn4ERLveUrf7CZ1WqFZ2twJa+Sbdxus9Qk5M/
LKBIqUGj57djIDgk6yHgZXFc5NbLaEmz/NmgFkLRvduUAHmcMTXlLUHs4GVV4J8FXfN/uJxerHKh
PB2yAbLuCOXy3ggX8nqZ1UbJRMtkf+HbOP5ikIvjQz1lejJhmeytPBi+/dHeKP5QnKftcmZSZIlz
O2/HzBdsr8hbuZC+ZItRFgPsMrzQ4k/tDUN1xkf2Rcvy5h2nUmSRC0MylJgrNPL/spghGf3bYmdt
3oGJEgQ+vocdx7FTaibigIpba/8bIt4x3v5i+471rV8of39Jvo+N+kNjmhWsDXt9D5Qsa42x9wBa
Y9FuumPPkfdtrMCFeKgHsRO0WhMYTswtK0hIbmq5ilsjBzc/FOhxb6KD+OUnssoFn0xfatVmjkuB
7JCsvYSZPAVUtAI/FYQBvu8HSUxnWSzcH1MbDKCEAeaCso5A7pWYVM73wOe8Y3Eiq+zPL6KdndNC
lzMV33I5jXizS4mIaHI9f3vxFra9FxbSRFLiCsIjoZkkboVpNqWb3C47jgnQFrVxf30bRevhogzV
DdCi9izKtKeaGh7NRBmbKHJqXECRBlUbbRY52WVEz4D7e8v53deRIJjwzPwSOBPVuYfPY7Cl9+eg
DHQIAKIDzXjJVTDf/Gml4+WLcZkM+E1zO2UV/9ZntOuu/EXd0zMTP8cIj47av+yDXETfClsN7CRd
uSJ4ZvBWixTas8cnu3pf3Unj+K6rV2SQe4oORjZHnQRvYfmpYgYEyT7VIQCqAVmRgYtud907/6F2
+/fW6lwsKRd97EYDK3xTuxUnMoJLQecSmSVSyLKwt8wbW+I6scgWF0Y6mRRah6nysENNmvkKyIqQ
oJnvqUMJToTOBRTUgjAmjZHzsIa+SVWGjMOdKXHUZQjiBviJEDogWh0XVEDPr+Gd+2c7KVodF12m
eZp6wAB/fzW2k65yPh4Vj968o6QnWhiXqZhSpk8QxFxxEaE7CgIzX8wyY6PLbHYNxBhqtq3YdfTb
64dLYIEvXVlj0RpJhZ2bJCgKksdWkcPrFtbIgZi4z1/vLYPt58VdJley3C8EJpjGDqvnpJvnPsjN
f33KGlygSJXIrAhz8jeHV/hlREGJn0XtNHvqKPs0f2BL9JG4QAH6b6JAM+G3rX4I1I297zZR5ts+
CBjA0rF/R3osCPMGFzFiMLmhXw6j0kHfT1DuOSwQtPKsjepLyf4db0jBITa4gNFGmaL0rPL3x1Nz
gpPMF65qEIlEffxH31CQ0Blc0KhspeuXGtEwzz/QaGvqd/Ikh+VybqtOUPsTuiaXihTIRTJ5Zl/u
34MPVrdQA/0SYyQHTSrnJc0IbjWa4sj9vyoyXNjiHGQau2VWI6TdGN8KywDyL9kd5A3CZg/JME9L
BKFxfR8v7HG3CtR1ldSWsDa0yv6aIf7fA/Ed5020k5yH5GYdF1H8RzvJNupNynixMM5BhkbPzTTX
ULA1FJ/I+TZWbmkm+TIZfEHwX40iL6Z4aAEpDTnrAJAE0UnQH8ebeJ9OewJoSu0vgy8GTzB/u7I0
HlxQm3VS0ZLtovTFjsOuChv9839cE3fNVAoeMxbFmlhDSw9S8D1Q8AjqobyNfRG77PrL6WIHuYx0
so2IkaWPYfTT3Mjgs8Vj0/aZOeunuLe+Xsy/MMfdNb0ZK1BYYR/seXb5dZ3yXZNiIhfhQoiaJLbV
JPhk8sbc2FKggUaiOqDDVIZMP0r0YBI4v8NFka4eQBQ9YT+XGYzZmad3H7MkTMZW8GxZvbQvNpKL
HtRps8JhG2k5e6Nr3Y4+XfdDkatzAaO2uzSF3h1cXfueQDGU5HJgEd29bkUUBR0uWCRR3iqtDTNv
bpM/fBH9vWc2P7xblUttdo3+/yXignX3dWKatkmadRbuyT+4u1aTm4uVcTFjiOX/o+3Leiu3lW5/
kQCJoiTqVdMePLXdc78I6U6ieZ716++iu9OWaZ1Nx/nuQYADxEBqF1VVLNaw1qRS5ZdbYROKbAqq
9vSKgir/+v87EAJU6LlyUcGSBEg5AN+wbBcYSF02uqF9XQDJz3y/hq0k6bhsjExc1FXCtAF+McRF
VoAJS7ecfXvoXIkt7g5wbk5RCBVxuWBfzYYUbovJ1XrFrvVzePWKZPTybczEJd1KXQElmMASX6T3
cqu/HACZKkSKJLYtwFbCNvh9gg6YfrQBaWMvfBjOVzxTtuq4/yLbHKMQObCnPTUsh3KLdh4LgI6u
7+shdprorsBojhKSWyvOsCR3vPz5dnPgjVghklT9zBQL+/kBJle8rO4WNIr7G60qv5TgvMe85VhJ
DOZyrEcD6rkT1DnWx0oTJxulAO8BIBRanc7EMeABIXhZOYkDPIbR7StXj/J6LWGa83jFmr+M/lMa
f74sQpIKsMe/b2TEFJw/A+geg2Y58Wlw/Rq1N3ckJ7BunuQ9C5lKQgipirada/AnB0P7MW+h1Tln
ny6rJBMhZBtDCYJgVnJLXL7O+k2Tf8T8ouTLSFIa9tgQ3hwb7kWQkZewgmX0+MJ9544NOvmdN5YH
oA668hrR5bufPW65bCQqpNLShRtDjj2oChDrSiOxbKlSQtBYtTzm+Kb/u3P+n58oWOh97k7TWFmx
leMg33BhSoLi45Dt5giNGGdYmggWPCiyPzjESwfOST6jZqfyGCyJ9+JQwAJaw5h1EPcWvKj9qcCn
SCgOAyThaOIw8fFSADdjU05zyvKG98zne95hfVW/U2KTj6uvmwM1WdYBnBfZztRfF8nfTZz/Rz8j
QrzAzqpeNvwF+9YCjkwlIXo0rRpPlEFgqdyP600LyNbL4UkmQMg3JhtchjW3ihYkuhhVr6NOIkEW
0x+5gTafJapzEoc2fAqX1NE6RucGyE28C20eM2zYLRbzLuskSegZESJH3ucTtfnr/2VZQ36HSKUJ
MaOMcsqGFNL4BEMLypADK7GDrxwK8JS9cbx541lCjhGx1cpXXpx/8VqRl4C5PV9IscWWPvB5VxvM
RLynsoCM2kSG8RkQ19fFSUcf7PMrRnok9ij28luKibSG26NyZR5K6pYeDxqJC+z10gH1JdaLZOO7
kqRN3KZWJiDy5gOuMl39a7UL4PFGDliHnQIYw1nmS2xTpqAQQuJlLeKUB6k2GPy4wJki1qfu6I6+
AZyIGHugB2l/UfYd+Y/auODSp8uoxTDR8gdPD/IfGbq2o1sQDzKx7P8mnCjzyUhFsNJyzC11qvAZ
//3jQnagQrVjBE2KWXIbjbq/SAK+1OU/BrAXnf0RU8kWz3UeA1h4yjF+0TtRes0HFlPsNHiXbYQH
jEteJwSUJQbJxbLgaxkEJCX2fV73rs2u8hBpFg2wUX9ZnCRDFQnA22pSAOEO9bTxapzeVen1vB4u
i5DlcmILH1zma7HwSs5bL05ZVKZC6UMxUyyCtJD478OkxALF7n28Us2IuXJRA4x9jHSamSzD3/1G
FHyeYDcCDJMIM0OyvNB1DemUmRAgiC9urZqnPM4kprCryZMYsZZdDWZesdqAKSSxT8cvJFTe5Ewb
EcJ30fOF9UYIEeHaqc5cK8B1sq1vnWGfQpapx6kzJm9NzYfEXrQgadhHa8T6TLZIz1SmLHkeFAe4
pGF0OFPD+l6wT8Uk4VfZz4E3qgqhvg6VZGm4AB43aOQan+crhF0DuEDA5nQIiBJOsg7x7mW2kcmV
3kT6YlEVqyggM1Mr35qV2bGq2nTpGoMqAQwotFxliAYS2xT349KkGibQ2YxBgdFqq2sxlQYailgW
hnkcfxEVN5oJcT5pZw1c41wMiR7yxTq21lJ6+VjX/mrEf14OWLJj5H/fHKOmW2YLDA742zAFtTJ6
jBbeQt8NdeepkeJdlrYL6QiYPHQ5DPCYAEtKEIcF52ya8NUWNAgA6fhBUTyOc1rrKJUp7o9uwS4n
amXLK6bF99xgK1twgzRdx3rktw1qp4TdpNMoc/m97GMrQfSDFftKj8U4vebc7olvtfcN+dta/u47
RLM4Pc/t39V6UuknNjZugsWDy+e7Z6HbHyA4RRfWsaVgVAe8OeeFDsAV/qt8Cwsk2wrhP+KZyVQ2
oSOEWPShPg0g8ANZy4Kls+aEhRj5HuxelrCVJ/gDKN7XfikRSOF6x7b6VIbA0W4cogIUXr0npJcc
osxOBJcY1jQZ8gzyjBr8YR0w33WZi+/uFW91EjKfGJ2RtO/45RD1bji1t30KTH3G6azDUnMMRiPH
Yu2BM3e7Vd6tB7uZQKFgzlj6yVZ3KrUfoOjrfdtKPyt5CFYrFMYcs8AG4mWT2n3Vbn+q8AzrtVXJ
0wif+59C/c91azBZHRR58YY7oRj8NtLEi1lvlLiveXOFB4joKjljK+48YaL6Vdm7xGHFFrPW0nDu
uG6TheFSLFQCQc/jyHIGDUjQnl8xXLpXndoqKEQh8DlZYzziy6vn5NhNKF6OboxKkV8fss+WbCtn
FwpxK04ISfGsMZtyca0HQJfmLuZcMuRdkRVeu4CkLz6gf1X+gnlWWHHdRx/Uibklu6LHSYo7u+tb
GkFxChMm2IkSfMsc46VQIxtlR+vPKgOuBaEHib3uizB106RMtW1xjEUNOxNQurg+m/pXQa6YUZBT
3OWOT+ZbyStQ43eTcOjzW6gQoyrM6KTNwoX+H2HUb4UJh1gMVClA4Yf+RA3IIT1xKDC5bCm47a6l
bnQSYpRqJd1sJvhWL5628vrLbozfyBKCTF2pwMcZLOSP43Jc8xz6GMd0sh6IdReOqbsayh+20pzC
cgHJXn8EWKQX9St6Ge0JQ5yOWmYumGxcXOqSbig/zBcB6emXiQHJHKyqQmsZh51+W2vTia1DpzVO
0YKKyfIv2+5e5rf5sGI4alKKQWINsph2yDOsPjD1bogVb1UNCQPBbqKw0UqIQiuIB0O8RvBtzQ5U
6MltpMbuoKmyl4HEhkT8DJyesU78u74sUL6xqbE9Px4aNpmJuU5AdlDfKm338ticoZAHNWG8LGkD
n88WbKuoPlbXsjPCeQvwZ9VL8leAP8uMUQgz4RC34GqGSMO+a/L6nOunnhTBSj7R6stlW5RZiBBk
2qIY2j7iFtIHo7p6dp34aSODzZDZhxBjCivXWpuf4f8X+xCizNJWI3DWIe1F00ueyFzSTFPxv+e2
GBVtg5nDt0VPmSz+943d13O52n3KdiK1XK+9uY1/fIzrJUQOwHsZxE6h1z/p4K+5DbmkS/7FJQmp
y6xlMaZ6IenN42uycxTih5rFSwtoobfYx6UshSsnBI9qTbqyNuBeWXwqIiBUx8S77MAXcxIuQggW
o036tgN2yMv7W/6tZCcnRIs0K9QmHHm0EDGZ5LmCTJYQMyJjjirzMTKJsqR6XQqC/AiFgKGqLc30
FgFDmwNb/dPSzk0tibO7FeONQ4mDLc0yFXOs/jbz7t8zzOy+sYhOdEYJyJDFlnXblKqmFgoHRNAC
TA0f2vwmQVtG89UjrbxJRui2iwRqbQQKMUPVG6oQ+hif6FmLr8i3OcCNApKLwgUz3wws2SJ+94qO
pUxTIYQQkLH8fG6kzWbKphheOWWzX97aKCoEkBGMIXNsQNHH6yz8pIHuEcM9Kt4f4O2u7n/wkQDQ
QrxC1d1ouREtBBRjCNUqHWFG9CYxr9i5OIK28mSUOF2wXxQg8JZB5XA/e5EZbyQK8aWsKDaBVfAi
NHV4jcrXnd4ABnnWXJBb3RlJfxxlCL37IW0jUggzE6Yt+iyCyBdhRur6+3WPjSwhzOiaOjWGBlnd
30Pu9KfmEIIqbgBMIphn3jimuHUSIdZkHdD0egJ5/3ep0JN2YsM7nBMzy/jl8CZpEj8Um91NWupV
PEDaG/1w94rYaCcEnCGzRiNsIO+Fncivo92EaCNLiDEjXcisKvD5Of1Y1hhJ6yanTSvPWA+Mtc6k
fFDt/LaQNTNlvqALsUbNyzLKqrfai+wLCuHFUnNMGeWQ9k/a96+qgJLQ8sjauUlocXMpNK1YG1hK
dJwxRjjMqmP1f8Rtg9InaIXZ3bqg/Kv7oJlzFR0A4Y2j1bFD6sqrI8tNwJDa6Jp/OaXaTQc2n1oI
P0pYmazocHG2Wuwo5rdV+8DMw2UZ+/nARogQd4rSrDBPi5MegC6zeo9bGz/xOoDn86p9d8nVIfbF
9S6uWiwswYLvOr9ugEocDFgEb7wqB+1EoN3Iy6D8pC7cHWKbvO7KUitbiFSr6HM6F+epUt9n85I6
DY38imqSZFjy5V40yeeszhML8my6BqutBkSp/TYxAsnHk8kRAk+7kCKNeKBb3BH4WZ2rqY4C4qKB
gGK0BtGF7eXX+rvLUrmnXzpMIQIlw9SAlQ0RKEw6Z4gCtspaIvufyzQtSsHIq4pd+dpAj7rlhj+p
id+FdtCxmjhVPh6B/5o5a5NKByl2RVKdGZQgO7ZFSBe1qnt9mePpd6cw/zIHCzaKnoNKvaKKtBvQ
nySLV2O8jJPeD8n0eHkY15xyQj8D7lmaYux+t40gfottopxRJqMJ+5+CrrhKrYc1fQu7gLURIFgj
7sAkqSg0sRhgnMEG7VGAcptpfkjU8ftlI9yPWxthghXa89CXLII2b36u795JG4nCDRjmEe2blp8f
5opzNQBw1KE/czLfcUY7RTattIs2tj1O7vyb7zVOpQ4V7TbInMFfR2f6lgaY2XfTW/OuOZFjelPd
yVbc9q/5jZJClk2jrCfJANfjXGiaB+S6xqmveuyKg1FYClgnO1LulRsVV6uYwkWHxYC0/mADWKJ3
QKATALztNTxvu2naRjfhqlu1qgJcNT7gm5JQmTQhwa7bQrUtEyf5YlBK6tm7+cuTYuL1Zlv1YJgN
jpGUV1n+nSOOa8u7Pp0cVLV8O5cNG0kiiXi96dpotrmRTkEbflz13tG7/ypBCCXGGNZsqTPMiOS1
Yw31ubTXe0kEkQReEbBF69R2iBk+EDlwcgbgoh3sA98blY2Jcp95cWFuPo8YOHQrrQsFKXmmGe6q
D0eTKZFfGqBk6EvZesduSrARJkSNXCfTSFpoxarveqa5nQGg3kQ2sS9TSQgTXTFjioDhutSr4WbS
wCATp35Rq2d9GK4k30kSJKgQJCZsgYcqv1Y4Nyrf52An+w/TsQ/9IQRRoi8Rt5uebg5QiBJznTM7
Sx8vFo67/Csh7s+8lvIqwkseCC6ZhxAoAHhmE11HnOeoSAMwLPUDRf1EGtolXisCtkzGMKxRauKb
3cXviM+BtOg7y1ducJk4qT9cSZlIJCFQxG8ZMlBYkQJe/O/fxRKzFwFclGLRbWoj487Sm3y6Bmvn
OMoChiRHFIFb2pkWa8Hvj3+myX7miCYgJH8DjwJA8hU5ouwghQiyYq2ejtPPm4ueeX1PQf8ZWAiv
4aSX2YkQQbKOTnXFMyuGkTXLCN0oUwKJk+0rZBEbExcGOjiCTxfFpPSkhk+/sAzp5bj/1Z5ECf5M
LOzIFBqMMFFujfpgqH8W7ACmPKzV/5BotX9yT6IET867TM3WBZ48uTeVwyGLMv+hcn+hFr2XhqrL
p6iLTT+dsSUKjb1TlNed9sPiP7rp4sq7Fmmo+FY4RhSZOYqKkfi8/dx58fAAAEoQ/kkTYJl6QhJQ
xlWYrN1v9ZLz8u4n7p8cvOLyl9PF5l+FXG21MohK2tw1wi95KxlNeMyJXkb5p/MTXLjJonluGLwK
lbTW7w2AP+qN8aBOxuwYg+lk83gymHrdm8Vt2ucfDa2iXj6T8DaKLeTgXRr78Uzu6mLGEHC/ICvC
VGLRWX+mVX9LrOpBmzDjiVHkXFnv1TAtHYsg1Q0VDzB/J9YP7+1kJF601EABMfPc0bS0cvqGQLR+
qDPbVe0yR3UrCkpr+jaWxhSsivFJ4iMyOxKiyxyN7UQV5I4cTs5U/H/g5IoCaf+rpu5kZiTkKtCM
kKjDyZNkvmeJ6uSk8ZYu/dIqIbZ5M+PrYsX3aqt64UrOPXqYkpme//FWffr2QrQb2jrVohbWNd9x
19Gxe1W5vQOg0cUjAAL/z54jxDyrmK1qWaHyW+bD9vOXJ+2EqMembs5YD+1S8CaUWNMbgu41ONiS
7yh2LgesCtlJAqVe3BnyaLefc/7W6fGZvHmY0nJa9G7mXwxESpgW54jCvQpo8dVvz+1hHI8St5AJ
FGKdtuZRndhI243Y+QXWU6OJx8F6sKwkD3j/46H/pCH3042GYN6L1ix722lKfP5xoWMjSwmHhhS8
xGWr3s+lZTJ/BfiR2/ok6KeH/iCFapcZixBm2hUOsJR4oPx7Y9lPPZ9OUogv02ibbaZBuyK6sWnr
tOspM2fnsoFILqgXk6wT5q3zgQex+Q5c4wDeUN3/JkGIGUqn1uWUQg1S1p5pxY4RpxIl9puc9Omo
hFAxY0J3iNDHfSyhAeo298bj8ueMqn+FUrk8g5B4lbibnya0W4YROun1PTtrH/i0deJG83sSzACz
f1tChlFjYhIwV5imYHXjOGsRjg0EaCJ+nlS3XYPYiBKsLkxCU6EmVJuSxGmUwqmV3L9sEbuGvREh
XFtoNNpWghJdkDWDE9MvmPsFc5/E7PaFgO6cnxhRRRzuxMiqujCRV9L2uqm+N+l1bElyr90LyngS
IaReE5aAkklrUCqewMHB1tgtrPhEyAiE5Xr4CjKAj5be/jHNpQT1X6Yb//sm7kW90ml6iG8Uzj4p
WidXb1Qidap9S3hST7CEaU2HUs3jOSD3a3tq/uiczO+PNcjrg565/ScW1DeNpCjDXgo1VaJp4Pnk
g0qqKQqtaDurFFv5gx3pN5Gif9dN41POIh0Ff/UqYiXnxbKuDWX9Nq+mZ631FXBuDkquB1i6OJbd
DEav8GxryZWqIKddCHlYoxy52Og3aepPxvrNtKr3BsGA65of4gQgtvoaLY5iFwgVJTt0bYX+bF3/
GMCrmBU68Zae5cHUKdRJmXku7OyGWCw7dF3i1VjHdasZRLbaQpnbVfZt0UyfaZPdlFbpGzSZHa1B
ZXish943pxzvtgp4CkN8rcVK7yUYUHfUrjtoWvONlNgRWSMQQ0fx3WRmP2hi/ViXWvW0rFacgiiV
S6b+aml1M7DM2CNmf+7STvPbIl9dvH0rt0nGyNdp/CPNY3oIIchvbRVAHs1Q4ZfUoN+bS+U4DtVf
pK6vCg209XUtcY2dNMDUdA0UzYDZxYKEODEdaXOr4Y2wM7ogjVgvvYGLAh00hsAMCrbv596QJlh+
mQdcyWr/kbGrEE3tVdrHe3nvQ4hODeCJUmpS8Znaj2pKgTO+jcCDVzuvoU99RCV5/qQD3JSF/WBi
azaqGIJCuUqzLA/Z/Fi4G9+rFdAV+3N1oz3kzjUJipMZZHgXx4cv5bVRO+DCieSIAC9zq+c/Qkgc
qzAP+4XhRzQLOJRsmI7DM6sRznLIwaQEJsDi++V7gfv2C70BescoH+cjIvjtqobL0lcQWcRf2gSM
qsaZLVc1FhD/tRyUh2CTjJnU0C3h/gmzdKgUA3F7KnTHTo99fst3IRr7DeARiGYGcL4ZPicmFAVJ
OimmlZEFxQ3NqU+Fnwam7kSHd9j0ABNVVjpXstbXbvw0wQ6tgiJZB5qj4AzY6bVjGxLXGHt0eXK9
5Nnh8vHtibABnm0a8DpbF107nDR7sjv06XUVoaO4GnrJIMCOQ2PjSbUZ6KZU2xR9rcl0e0wopg8i
8jVSD2NfexMWYy5rIRMi2PcSLfnE+IzjOCSHVlvdbkr9MpbZ2u5hbXQRvkdHLHNAUMH7a31PywHX
0SpRhNuQ4DXPTov/gk0y0DSl1SUZTmtEU3yZvkcjuLEs0En2kTv3meRBKdOHH+tG2pK05kJbSMtL
ciqJepvH0enyl9kpa+Cz2xQ8Y5pOLdsUsvl6DsfVbBHQw7/4NqPu8ZZC5raxywnV5WWNfVP4Lc/i
Db2NTllZWFGm4w2UFKtbFT9Qo/Z62dCnTIgQ1OMxYlEVQSlLG792SnIKZ6VyklW2OMifUy/N4UkZ
wa6TqFibyIIyKwM0FKn1T30fXeWV+ZAZ5Ez7UMW+fyJJ23ZGo599Mksw87npVzU2oV2Ve5zSJ8U4
G15hkZ+5yjfb9jjbb244rxgY5voI+iJT1AhgjRihlriB0Cu1TUp+Mccn89w+vv455ZZZObkPU5HZ
5s4d9UyckJ9mxbBO1Qpxy9n+QXlAH4/WrW27qHu6ZkBATz3OB01xKtkR73jeM8niXVLletmtOZrj
AVhUBic8DIfxmLYOe8+ZlKcrWS6+qyouY5OBudREZvXcLcZK6RnN8YKqm/t0Np1+Sh0zWR3S/33Z
4Xc1o7hJ+IiUxsR7n8akn/AdpwCh5T5j7WdrVP6jCKEIEYXEbqMQV76lvRvKr83w768sTTVwK6om
oCZsMQdl5UhotXZTEJm1M8ZXMRn8GXSolw9qZ3THfCZGcO4q6axmMiCm91TXCMoP42k6ZNh6aP32
j/w4f5QHx92Ps9FM8OwmSqrRjnp07ZT367K6qhJ6Eq12RZh4LZimphn6ixk5s4gMq5vw/W/Ms+LE
QNiyH0Z3Ad074L1fQ+m6l82r+Fgqx+8gqlhPWe24jIoED+j0tDQu8aNzT+46jMTPt8op1iWPoZ3Q
r22lCTHDivsknRdIo1E5uSTHDoVFgS67LLKT5B/jRTC0LWqbOkUGJS76AH+TYYYRry7zG0d/S87G
Q3WwXNMJHXaM76XRcO/LaSrVTYZWq2GJIWLtyzZpbTYFWHXW8ETwci/0ooN2KD+RFpA52Svw9Hew
gmEmOpq7+HAE7iAEwq7qtMwwYC7GHWroQXYTHpuTeSV/A+1qhzayjfV73URoeh4ACevNMFpU1CJQ
j9CnwidpIDH9PdOADoyB+9I0YPzPRXSDGoHzY+XXyewpzvTROvIdm95XA+s8nFJcYcVnicw9tbYy
+d836Y6lproSYZ85oPfKnRHk6Bnx8b/sNFxz4qVE+pYkOxKJunnYCdHXniJVoysedpgXij8sfoee
oOl0bvatiFBUSk/Zw4C1FE7BPV33mFOZP63xvY11FXkBfydfePZbhORyTpQMFJb2jFKqeSAgLwDq
y1E7vxJXbycbw1FDd8BE4M0pBhqjMZVp1JQ5KI3iLzWfQ6cdgF5lVKuDgsZZz3XmxU1VeebSv5/B
qmfl5vd1bM8dCdVgyeinXtPu9cGertmC+8Tq1PzTZXvY+zigsYQRIgRbhphtmznoNsoIP5EAAioD
mOEo6wDwIxWiEkp6lBdOVHiTiMdX0sIEqgQk0EN/4jMtML1XDCLxMPpSjGUzhASbAprjuV13ZoIl
uThaAsYmf7TTYMDAlWNm6iHM5NCyu8dGUVgmvMj1AgLK1NnUk6lYgt52zHMZVLgZnehaK5zspH0C
TJIbeTn1Ln+rvacR0ShyXapTyBUxiE0YzYwB3uVxZq30uhuUAL+Ov9BLy4+arAi8E590SingwIBC
QvUX8UmzE4rJAeRNS+mqxbuhP9SqJUlrdo7ymRD+901ASsowswc8xwNq3urVp8gonMvHJtNCsIxF
SZu6UKHF1H43oyDtbvtWkgDuGN8zHfjfNzosocloGUJEA1w6rehcI9cOY1sHTRhcVman2YXbffNN
hPtPMWtiphSi+qA+UX898vTv54SpnL1mz+KeSRNid6ia1bBwC1CuBn/xYwylJQfjZvBU7zU45TuQ
Us+1E+OzoltMRd0ssNozUPG9EIzYk2uepwPeWh4Fg3PiZsutfUivXjEQt5NAQVvL4uNj2NgQS6+T
VuAp25QwxZvJJ2CpeCTF+Dmk+Toy3J1U9JlEIaUnFuCBBw36/vuG8v/4lk/aCdlGUqBTAMhInO2k
fijnAhtoVCnRWE4ejK7wUNlzicmu+3k9r605OV01HoHI8H3QmkhmxbKTFpy+m0yligH8/JNn/Rdj
9q9xx9V/FezIXlPi2VkLcSAd6lXTKsh8w1nvxhwDiSrfTsflKtgx6bS2aHtYEofwvaFu+1U7Mmze
AsM3ehxrk2L47ktEiwLbTZqN/38egqyURUsUj3Mwxe7SOlgQA69A6tHJUQDpghixeEvit9IF6v1j
RX3gH8FCiGgLJdaMGo/rF8cq7fU8VsyFSx5dmCdZwrEa8TSRucWxYjfNB220jubEDNJq7OBnfnLo
/dDp81MNjORJesC7rvok2xTqhNHEMpDKQHbvoQLjlF50Lo/YwfOWo3GSBHmuxwU9xbeH2VUsZegt
BugUuSU9pItyva6VXxHDGfLD0t9Y0+0yTJETqR+UHlP5zAkH5Yuaf4yAw7oW8ynuMq+tJ0kKsntZ
W4bGJ2zxzhQzWjqMRW2r+Nia8i3XsLxqFxIJ+xfcRoRwlyqhvSTKAhGP0xXTQ+bzt4GVYbqCHeuD
lAmaf7cXZ72RJzhOb7dFZE2Qx/Las4ojxm4c1Xpn6Ljw4sgty9pJq+82kT3E9uwJ2SpaxehdYmdH
fF+qJVp9ZghMjiM9r6fk/HMZ+VXsQTvPHgjRLY2iDwWeFsFvyGiWRlerKvxm+gQ+coADdl72Dk02
9xVJA/9C4onaICM0VB1gjlQcwx7aUTc7QlTUV2bihKs7rI5ZoR3h8Mne2W/e0dFFjB8zlIRlU4qP
fnhJuhCP1sKkWU35i6bJ3TRThlPbF4Y7jNqZZxez2xhj7ddF7q5hc0gGvXXrInuvGLR1yFL6Y9Gt
blsyFKLAMGOy+tDPZnm0UjTWw37sb2Jj+lZq7KEw+8hJl/qvOs1xW4aFZ7PZcsxa8bURb/d5gXg2
HZQ+B2oyUQGRiclQu7OvIrwpXKLixdWrwBWmNPM0vB9IY/xVaatn6uR9k5tgVm/H28YwP3bdeurj
Yr3CLsyXqM3+nFtDdcK4tI/tCJQu0E1Yajt9tHLM9KZKfo0y6/UyqXc9uiky/9zxF8qojVeWhe4M
6hbPL5oQSIxlFNpouJ/703TTH3MU3AGHcpRO2+0kCc8kCZEg1i07L41+xcvxsU7XHJhnhkHu8O1I
dlyO6XyQBN4dp3wmUggGSzNi+iQZ1p+lQepXhyZ+N7tvLw0CPhgokjpex+gPC9KmfsrbMIeCRvRx
th7qcnZY+eWySnvzBM+ECP4AgNWWVYOmB+0XcuajtO3qRZXb3RQfbX9GU634Gv6Ij4/lusPgmKuz
3rHIeUNr+tnPEEJQmaWokqQVJpU7UBmwwstkVXh+WoLjbyUw4YKmQ1pbqzGtQYS60hCdMPQ1lx/q
IVAMWSl+J9l6JkqI3WmTdNGSQRQB5YvThAtoIb/SeTElT9edPIDiWCyUxpltvmhvYb41a5Q2XR5x
VrUjz3BiIH/KPG3nVkfSSFG1AFQ2cmRBnX6JIjXsiznQOjuoMnRaiSEZWpOJEB46ihIWuW3mqAL1
+rWhoRUY1pLDkokQ3jfLkMxWr0FEO2IZ0sicfCHuZWfaS0CfnRT/DZuHvgkCnjTRM1T0rtlB8/TP
WIjIXP1m+VGB3j1yqyA+K1fZ9+VBIph7qWjc208kRF0zJeOQj/hE/Y/Rq26Z4dhAxl6xTJ2BeLj2
C153Bw3AnCM2voKTZOdOf6a4EIvLnjG8B1Hwwm7DIbnK/Ga6Zx/WQ1M50bvSLw+Gl4POzsQ8muTM
9yQDaR3tDNT1CAr/z4+cACW6WpR+DgaMBKpNc9OmpsPGBBN3Mrfea2SjSqsC2hcdDVCYC46QKOhk
ZzliJd7FvTcUnuZxaHDVcLVv9M/OW7zebZiTYZpe8oH3jHcrWfAPo296NSuWNZiXzlnSDKNClgSn
clcEkj8NUMqaycSZ2EnRQH0clXPAjA+kuR+bjxIb3ReAA8SmEwbXxMkdNa3AABuFvK8Wnjun+YYh
pNHpneoEA/nYzhhUGyQ+v2ccqK39Fikc25jqbCH2vAbdoDtD9mdcAgEuzdw5nSVmuNd9pUw3+D+M
YnNWCC96mFVLturodmEhpWcOybw0KHsH+M+B5lcctgf9LjN1ZRnt3rFuBfO/b2JOEbZFGFYRBuPq
zrHL08pkXJF7p7iVIASXqY0AbEWQ0tl67KDH4JG0drXiHR3+lpjI7sW5OUT+Sza6xGD6Xgcbkhr0
gfzJB7sR4LMDpuM9MvtG4q6Z07uvWEzZz1pNPICQbyF9FVItFIGzNlRwOfRaFxhU9+yx9y0t97so
8bUsuh5NvPUy+2AQKef4bmJCn2QLGZhWMX01NLTcOr/4Q80d6mJIVXNy5tSqk7g8vSTUNXunh4sE
hnf5zB+Dlnh1wEV+qy4E0FRb5rkLYT+db//AXE7qqH8vaLH5VekNN3FQ+32OFrHWAZkJG2zHyB2/
gYjydPln7H75378C4fz5l++YycZWxa9YYlBmmOes192FJRJld31lI0UI4GzC8GNVIgSNA67B9c8w
Hvz/pocQcZQ5s4YeNdJgmMEb1zEX0dBtSCsJbHv3/dNHwwvh+XGNyTKF/YD7IG3iwini7kOWLOeB
Ld/ryajwLxQCwqlVFk/3isR4AP1jLIbIm1zYpE3CcsUS5Q3ocH/iFISefrO6Id66GL+TbrfIPpkQ
fNZWaco6UlDrqiZ30bObSqfeUrQuivFOW3dXWOZwY7t2GJ7QaYmndD04qMajXCP5tPvKoxyDyVkN
YUIcaGhLEuakH1eg/3CQhhTkntjQi64fOTCbY+y/JfFG9/+3QCEcYjTFmmu1Rq2i/iuaP+uLZEd0
92w3/30h6mlxPea0bObAjOvVCTUblJF1G1z2iL0KMG9KYmAXFzGvLz23VXMKKaniGeN/ReKwbAZx
c+wkNdaA1UNiM9caP9JIddb5PknvL8veCa0GMhosjVgawTiyoKDa54YVqsoSjAQdynW4avOrEJOV
zAIMRSeZ5NlLAZ5JEwL5TNCpxImu2MSffAUjDFOFuVQn9BrkAMRbUXzJHBCnSlKPna/4TKwQwMvS
zIdSt5ZAQ349o1k0tR8uH+NOcIYEisI6CjpgAhR8sLP7iXVGtAbaqnmxGhbOovZXdgiKqMuCHnfj
hMsIkizG99hQ3hRHRfFG1/XOCJdgvcNqgdIfqsXBwOhX4wqb/wf1bnXp4IbvK9uxb/Lb9VMRyBBf
d4i++KwN75Gg1acTKhyn3VMjrlAiD8YvWkDdwk98sBTgGsbUKK+IyrPUvZr2VqQIkrJg6WDMVYik
mOZw+5PGaaLGxWn/0N1XFM74HfTikJ80FBFSxmJM+4ZrGJ/CQ1ZgdYObaPJh8ab3ykmWn+6FTWiH
IQiL4jRfkJXkiR53djwuyPuz2/nUuAUaTpi5qE6GWwNxpjpeNiL+gV6oZ9oaAT4J3kxic42pC3YE
bHMBxBI760d2QuKK9WlZcN7XyyLYKeIrhHCO53FtrhBv9BhyOp+ey3eZz6FtUDH7mwYcUiD7flmt
XSfciBOiS7YUBQGc7RJE1hUq0ofF/lYaiySWSJX6f6x9V5PdONLsL2IECfpX2uPaq430wmi1WvTe
89ffRM+322wc7oFWeyPGPChm6gAsFApVlZmM9ydirvYTQR0u2lf7+brG9FflghrQJhaBVg6v7MdZ
FNs1K8fAmINemj3oS/uTeF0F0Drhprg0GzrziM+tY3spy0iyTk9wz4kNyuK26Kq77Jc4u1K71+za
1xzzygCFjmwLDcoj9XcwsKooI398Rt5x2IzWq99CD+fqiRNCkDxOBaw4zPAo7MvhVuj058uuslXU
VaWVESY9bA0jzvUUC6aEevNr72d2as22aNOSNY1lVM/4H1q/Gqcw90xHcy//hu2gtvoNdCNWCxWL
bol6+mnlG8MH4cYxvkqepTuqNjzvSp4jbV++K3PMHYVpUDBaxVhy6zb7JvQhGUQb3IKtulLgLvZ8
QvMjOnCjAM1eLvkWk6MZaU20fsaBWd6S23wX3CpO8TqC3Aq58F8dTgN89hCfQ4+G9eNE6fI6U5fZ
S3/Hr9pB3UVofY4vxe/ZKZ0/ECrbPDdoPirAqJkbhElCEColqPs9SNChNyDtJlQzyQ1uZ7fBK5zb
a92K3EgzMOiPMRRTMpi9BAZlUNQy7SH6JOyFrultYVF2SasQK1+U93rWj6akujPJbuRY+tEBCwka
au29MvK3QU96SwzEa0xbuYbZ3cUEon2j8euyW28erfVvZKJ+KAh6NqhShxHR2Q58xc6cWrHKCWke
SLG12w6CoMU1sUSLeMKhcCM3cMmPTuJk1RsPQBVyAihCYrACQljMCQfp6dCiGIUxeHAuRpUtT3tR
PNRqfFy69LGrebN+W6VtlXzc4zpcz2Rrn1U+o0cz4Xw1Tv1EhQ3kF9MafsW49VAxQXtosINjB7k8
Xnq7eSWtLTMRs1LlQkkS5IQYi6ds0a2VPVCa+hnUeHTMjE/EsnWm1xaZzZWiWTRioiBGm/loF0Ky
08Jsn4MTuC+D33KmI5hqMlhmjRpPC8FAca/rReuyp20mogrilgjgMrJv9t1Ut0YoqjLe+OGrcBMf
2/fhufmZ/C6eFK84oMYsJ5bK8e7NoL22yex1X1RZbRRA8NGLQ7F7P0wtFfPmwgFDq775V+Y01BMA
gtQUnX2fxYaUms0kLx+QFTqRFOyb3WSbfoaWAQ8kRU8mG6kRWxQToARFgrWvF9IUzRCQU9G87btU
dyZDfMt1+Z4M5oxireoFA9lzvuBW/FxbZK7ATtBrTa0/CgaDQ+z/XvaEt0TmEoSwT9zPIgwaKcX6
Z14/+rk47vvmRg54mczWwx5vJKAfiIlgTVhAiTKbZrJQlKx4GPb6MbcHwL+ba5EyB/G2cqNAq4mG
LGJ2G8KsmC34+vGWmJRmBK4YT5ZzpwdHfDbfxhIBs+n3wXiuRS9HuVJTJk6FhGzsKGDgGL9BiEWp
jn1MzHMahyCVxiQ3tH4dgcyVFRuDr0Xp3szIyRjUlx5M/m6IwokdQkXPUprsZydMEA9vFExLZqeo
Gm8kSXBVrfghFwYut2W3DN1zruMZO5bE6zVptMJ+MC1CZsUJhFFwijLhqZxu3K70qIkI4rhcz94r
gqRkErQDRHCn95ZJjtF4KPPvYzxbC4ntXMHf/eJcPgIb19QXm8yjJZTjKlEDafIy1LLr4THvE0uv
PUzODJhoqYO3y+a2YuYXe3QPVkknJdBK8mCmk0xgqnRbO/xh3EKm26Z0o3iVfRe+XbbIWSD7gCGU
uRXdg9mbq19i34Nt5VuBcui80+OHvH+/bGzrxK2XxyaAyKj1eCxlOhRW7OXTJzkhnwjxH0YFJl5i
sF8CIz7wVPgXE0wGXQ3LBQx1Xrkosy3UyXXRdtGN3KSxL3eQOw+NbnaXcbqeM2QgCLgWmSbJAQgD
5EoLCgtdojauBoSvgVlFEe9KG2lcDkKV4cdiYlwqDHwiC1dyq+wmQT0Jy/QaaW1jFXWClL2Wnsqu
MSylbGYgNUh425mjZjWklGxTLI+RkakeHow7JSgTqA+gEJsEb2GlPuQK8SO98LtEvBfq6HdAZTNG
TfeGNn4J486Vk+xgBPmuJf1oC5ADf5USUMEQaRyvl17347JRHVXs7mRZfixrAUOGepXYSStUPhjT
7KLPU3tcSrRMBtAXNpDSlcqps2fSgXoj0SSrDxRjL1Zq5clqop3kQVOsWMkgWt2gJ94G5FqShx36
hbU9Ce2DPJq7PBoFKy3M+GaUpyS3gravBavTUh1Q7XDCg9wUT8DjptcAvyW3SiKm7pQQzevzSD8V
VS946aAqUEpVMQE1FbplCPPkdD3pjyCkOYlCGtgQcK2sNo9zty764npMiyWzBNKnzhR2VzHBzFYa
Qw3R0IFcUebEAXWMBgXmrNwJKUHOq5IHgRSSo9QgeNDTWfUxqhGDYFL3I2UGAWma14dR6vJdArxN
YfXFqJ5Utcd/pdjJ1DuRVIgOJk3627EqXEhhjODCifOrDIRtzrKkV+mErzYB4GQOu3GcZ1uDJqQT
avlNJY6UvwcNoqZxekgoH5oiRTUpq0EKLgw2xtn2whw66pDb4A4VrYGo6WPS678iaPNY5SADwd81
D9XS1m6b9rKD2sN0UtDbatVaugoxheTM0ELda+M8XY0JaOJBerYIfpuExQteFmlvxW0rXwu6fogA
z0/z1sd1FdvtMou21CdwiOaoT9OjWC7+EDXXyTC7Zq/2u5gYjwKJHmbsQxOlQIKnu7bDLNIcizdB
aeC1Ui52hybkzkxG6KAYQXMlBI3hR0F/qMLUcAplcmatPohZ4xe1OTtLqXdg3IR+d5v31wvJZk+d
xsLOtOwljXRPAYF5aE67tMcPN5fUn0Y09Ii4WOVCbk1MWJpdBScag0OvKhrq08opNQ20csbTmACK
Oi5OrJlPsym3NgnI4sOt5dHtIbbgkikLnbgsT3gm3gdDcLNIhauX6Q5n+lA3y2JXIKfdt6p4MEPz
upXDhwhU+HZA8huqCNEBP/msjYX4XobtcEcScsRoL0rmVbBDUX8XLdJiCZOQOG0w565CCI5bhHnb
SJaBKK0rk5dxb172q4jHvD+zRotBcLpAZQFiC0DIuup9pR20bwOwhznGYXMvuNZlZ07snAPgp//n
S7GWSW/MHMOdiyIg0e4PKMBbaOiJUel1uvQ3a1Q1RZJBGEfrsYylXG3DSpgx66s+aKqVxKCeoRO/
1TH4VTvkJXnNrlUAPc2/qgNra8tMLkBMTBDFmDLxgtRSfDBluZQBYrrvXyjfTeHXO85tSR8r7Kau
DTLJQJXicZEBgInXBYZ3h/0CjEXvQVOJKq2HDrc8Qy/Ec3tASWoaJrfPRl9zIxbCDmhP4IP6xgID
BLRxIlqBquzlmvINZm74YLh/tcpPq4zTdiKaP2qGQXHadVJVV09tVG3dFj2nMtjzKd15q2QcKDDq
AoB1fEYt/xVIhVWi/DEH3HoDfRtd2kzGW4LeSKRowkCA4qPd+jGZSt1FO6l+fwIgly99spUfU5iK
TImf9DNmoQ7kx8YiYS5d9Ks9pfwPnCm3SmA3961DPx5YNHZ0rlj9Hnvl8+XPuLnclXHm4b0MiVFI
YoREeQ4TS5Krb2lR2ZdtbOWqWJZJNIDyKU4GW75KjpVogOaWgjsizomd1oavAP4DAj0Md54g4TYN
nNx4M11dG2RccxSnRRIXJMeqBcXPXW2Hru5ShjKR2/TZqlxgAhbD8CB1VM+5rapU0vGowkNtRJl7
fs3dAbouix1+V3b8jt3WGQAJGQphmGNDW4vZyaYsahBuAvjfxhFyAFCX4t5Kch4/1OYG0po2YL0U
s8UOlXUh9MPGFoui4Cmkpsd/QCDjDT/f33LAtSn65yvnqEkVCKGiUw3YB6K0SLhr3tWzFY/XJphd
y6TalCIZBCVtq75M4VGLvynizRB8r7P+oC+zhQKkbRq9hdTDT1Atuez+W3fs2jzjjdNkVH0TwxuF
qLCq4FeQZHYUTpYWLpyV8iwxIbKTxT4Vy3j29PZqCH4s5C1VgaAMeHY2tFjxOlv5BxMkp6JpZbmH
f9CEpRRd1MgxmEKZhyiUZnZoa6dXbGFEGZpbrd/0GOBx0WgSNd1gx8JHaYqbpoZxqlkm4YndWoU3
7AZ7dNLYMd9z5w/0qejWsdeCvjLKxMkUmWAzzNry8cAHg73sjOM+v2pw2FXfsOZT7nRQyugAsf+b
QrS2tk3LfasjMuuinuumgMkAL9wJASisIieqHv7Bf8TOCLrAn5ddlrfFzKHsQFRAagERu0p1vxNu
l4TLAb5R68aiNAN8fQYtNjNJUk2kPEoKeij7e6L5SzkdOmMXDrNTgxU8bnLL1A2IBQBuFA/u5eVt
lfap54CAV1SQMrGzFqCnT5Wa+i/FwS6O8UonH4D/IB8A8j/oJWyu9tMgO2kRyEYWhrRc03jFHmU7
zV52xTHff4gH/01vEMvTFQ14SNy4Hz2VlcMM4JjojQDWzrCv/J7FpqugLgqCKQUVPrY/04dEmtoW
/Yjyt3AzvtLep+FI/oJ+geQmbshv8FJ3PzuKK4vsUewVIdJQVfdGc7D64TGr2/tcfCmDqyIOQV43
+UO+k0a/L69mbWeEiXPZe3grZo5jTyowOGNCzhvn5mHC2wk9ov/RBP0Jqw+I/LOcAqWaQWGEW2m5
HYH4vLyIzbwF7DeE8rkapsEWmMsgEZOOHoFPNbrG1SEJ1vwJ9nLrm62smcyY7bwghs0DrKWz3brG
YfpFg1hqo4BFvObAD9hbmdLaID2Qqx2siiIIF3oEpvixFg+L8ZDwmLa3/GBtgvFDKZEmNZ+BPZmU
Cfo631uz5H0k3rbRP1+tQm0SSCLSj/SP7uP/l0aOhniI+qthEuOM7VafFWjDKNg2vaqdNH8WU9TM
gsem2Mn162UP3N6+T1NMDhFrZUAmGaZEEfqZamx1wdNfWECt4YPiRzwbHwzCXhQjcHJ7up7Zev8m
J7zJy83vs7LApHZkqQ2lD2ChwGwngFfqcdlpgqU50+/ivoJbq7J1eU1b51an2GygrmRKT8fkeE0y
xEmjDZi6xHiLdCqvBusNg/JUTuYPSgsbC/xijflI42QqYdn31NoEzV3MHLzTWQwgnaxxXz7whiA3
Tu0Xc0xSoMRdDLqabvZMY58klasgde0rzpN32wjlPlYopTs7VSrnSl6aCqZLNK131QxJVdI7Qy35
l7/Uhn9jLZ9mGN+QswjMmBrMmL1kGd1blv7NjPoXE4wvdHpoJDKd3xzeUGhSMrA/lHbgwBug7PhU
3EPtyOPWfTYeGUBYA/0py3BDLPBrTBLIkielSbdvcCJiAZC+OIWzHFFHzi0wtkVu3jiSm2K2izdh
uTVs9cU2cy9KPbTHuwC2CWrcDpmt+emfhKN1oC2pg3b0hZZoeGve/JRA+YmmDFpkzEB9XbI2l+CJ
MxeEKl13oTj5XGkJxym3nlRY2qcN5jaZk6xqRnHGXIeX3g/7wosc0y4f9Xtlj7kkUAwnP8zv0V3m
8wbmNo/DyjDzPcu6g9ZvOhAvURRbVyunEmqnkGT78nHYdpvP9TGfbtRao8gg5eVVkpnYTdLv1Gp8
yJtwn/biz8u2ttqxXzaTrnl1b3YI2RjGRdiaD9pj74pu4QF9Z9xCdn2PgvobZMI4y9uOy6ttZI57
0MhpNsrwkeYfLWGcxOa5cmtUQsMHnqSgvL2bOqppYOTHyDoTKPtaDcchpYFyRwmwCi88mADcLs/C
feqXvvwzwl2UPkYvtT3sWmd0NK+7U46pV9jkGuzLfnOFSvsvACLMfWCXLmf/qc8wKTr2/98/j1Wv
CvtGrue2h94RNoM2NKLsShx9CusHKfCuLA95sePY3PbjT5vMIS1qhFs9x8WYgWX5WxMgGOIy3hc7
cgP9VCgVXWeH+EbhpQD0XLJLRcZEx15RJ8M49ldXG3WIQCgivvt4oMRnwV51e3C20kE8cO3xvGzr
u6+tMV6WEb3VUgmOPbwVsZV8U1/CneJSCZTxLXsiLz1GYf5kdH8rAq7tMjeN0Si9Am6Bfz6oCqXM
Y+gOiPajk+36b8MVv9S5eYaB3ZGRiEKuAzCerxtLQbtiOioY38eI9Ed1ifY0tFN4NdjmnQZEu8lB
In+8Vc++JZgMAeeGQTAJfTU5JqaIpih29+VpwtxUZEvPodU9R8+dvJdM9DpfMYE3HaiAUwa9iWPf
HBWNi3WjC7vwK9haQVzME3ScJvLRWBFfCy/3IW3hjd86PkvWxniTbnyumIVkqINZF9KA76r42a1+
NPYKatf17R+AP7ZCwtoSc7+JI235g1ERdKsxmsxV+AvpOUReguc2aA9dIjgo2LtJW99JI8hwyuYd
rDI3Q6T8uhwntsLE+nfQ37m6GuJ4zrtanOhdPrpjNOwE3XTB88wZ4KIH4tJHZK67IAEjt7CMKIuk
4l4Ae4mZvUd02D/9bugxJ/bxjDExKE8rvY8XhL50+REGp3qqrKBzR4LaGSm9y/u3GYFWHsNEIHRT
hXSZEO9w47kGRIDq6Ijmla31f1Ol++KcTNCpCMkXjPnQoDM58mCJQGFBuTy2B7fQvOE+5rI0bSaY
a+9g3jtiUyZ6PWMnOycbkF32/vSTfKMEj8YL1Y2OUkBRyNXlLd0ij/6yUCbukKUCQVaPPY32M6Zf
pZ16rfo0wnErg5tx/PPrsWNjKkRPk7LElta/ld/GBJaOwNERxcvAGmKbYKyZX/zcTFZWm8pOj5VC
nQfTAqNhJQGBodoiAO2Yv3U7AtqO7KkOChx4f9FMR4wKNMoju4G+UFNLVmf6c7WPJEwBy2iqgYQ1
XQTLrGQnFyENO153ZgFBXiFyllTeaeOrLhWHvq1AYRVjA/MaYGg1u6/q7vsSB46ax44w8PqbvE1l
QpsQy0tq1DjrY7dc5V1202CaiOMi25eCQcAyjrouMG1M2AqXxqwSBOoRs+jSqYXKQrqHstiBf/Nu
n/BPU8wZECZMTWMKdPImff6thoY15Z2didUB2GRO4NpqNOJBJWmgNVEMoJuZyFXnsSYkPaLx2WAh
t1K9+ZVWppjABbqivodQDBrq6f2iqz/NmYTW5a+0nUCsbDBfSZLrWk1EgHJoMzgafOggHJI3zA/4
VPwzfltay/gGPV4UPYGD2muhxXvNbb4j1zvKfD15TI22pdjqzjF80c3d4jZaoMK7gFO8doKHEfjn
V/W1+cGvuW46zmr1TBgrjQE0LpBu80TzWiQvqTlZQ34YAx7d0eYV/mmHLSaDv9xMswkYFKM3nE4d
3VJ2wqHlfEyeFSb/VKEqBB1SfMtg0K9RRrJSQ/eV3rvsMjwrTOxYUl2IVHqdkljym7KEsqXsKXqx
v2yGfvWzdGS1ZUzWk4hBphuBCnIG7aYgt4MGEgMdGmZtH+7KQrWUmIvo5Jw3k/75KtFKIzlF0V8F
fManDM14jtaWaat+9gFSQl8otFpeOKG7dWmZTDgpwOe+gL2AABnwIUj/I7cxp+gbXnIw/+7Jj7cC
JPgkQkAtxGxqLGcDOPvh78Ob9Dac8kPuT3fN7/QbgQ4dt/a1mUCvrDH72YGtJZgleD1mvLLAKk2b
zs81RyiipsaOnKAiueNGtP8QoD/XyOxoVAF0hBkXdPoxFao3AEB0FQQ+4yD6GUn9yWgDO6pTxTWi
PLCCGYMUmYCx2Mveux1YPn8E/fOVK7W4+aBuRJBzBq2dTeC5xSjkDMao5emyIe5ymQDeRiRBCqIT
DDZgdgE4pOVI9vJBdlHK/86xRf9fZ85KKRapWAmm9hhbZk3VPSa8iKitfJc5IG0TykM5vwx47lEC
3wl0nSghybtKs3lnZYvyAH2ET/PMRSF2FdTsaNKZnAaU9ukIReIt+wRiKborPGofcu2gHfCUZ3O/
cBa/GfZWxpmrAtArkA8ULYo1rXyf17ddH7pVzcMjb/G2QxsTAg8aVBXxF+O9wK2a0MVCPBjtCQg+
yQoECznkss9/VC0423sHVHWP0S5/QGG3PAJJcPkbby5zZZ9xXGHOFDHqUdTVzR9TeiUGe52rM023
6syNVjYYN0pJp5ca5tVB0TbeYxhtcZZ+fCeLeL+0oGDuque2qt6qgZeS8tbG+E/dBeqoD1hbpGk2
5u6tBnWSLOPs4NktQiAaiaQX/X6M/p/F2Abvvwmw0Nqvmi62hKI8hgLv+cyzwUTWWKvSSAqqym+K
HvIYhdMZnMoSzwLjh20xNGndhZEvi9VD1WpXAtE5BYfzmRZmpxhfA2I6JrOo1X7rBn4tolcXOdJ1
j2ksDV0ZJ3R4s+PnwZKxyHheVmbtMkRa6NMq77SnKMr5pt4bx3En7f/Lg8SYYpytV9QwiaEI7BtT
/xzq5mlB89gK5+l//FBMXCqbKdFqKY38Uk+/TcWwF7XRv7wU+lO/nNevSzl7gg8CMecgrICJaH9L
WfbTCIu7ohJAi17tw3h47FX19rJJ3pdiX+BtMVWdXqmlP9qSN+0RB/GlTD/Al2o5fngWFpjlMQmt
CdVjcNnhSxFx/paPysEMuvs855FinUU9xgyTexnmRCYxFULfSIKrqit8DRiYfPRj/VTV7yaZ/bjl
YCU4h1hjwgRkHrsJkwQVkK35qQ+NfVe37uUPxds8Jk6IAD2JUtbCN7rRyuPTBAbvIW3sy1ZoJLjk
gUykEDshl8BG2fhgjSx18MrLEUojpe5CAdS7bOqcupT5TmyMkKNR6nV4e55ZsQbplOlXjBqaA2zZ
YGev+XeC96gtWv1zq3OuDl5E1JigsSSpLKYZXDHZYwh8OZRgANIfKUs3IiLGnPye55UfrK+XtpaJ
H8RQlgAcCYgfrXGElEsImEKJf/Rj79ZS7krxEltFNr2YY7/To/xWVGa3j+rBSs3uoV5A39ESG4Tw
aLHEYQgy2Ro1AqF4BGzcRg3dAfnPrqyBZItD9aoMayCptOaH2MygjVyA46vy4P3yJ+S4PStEK6uL
FAOiAMYkkNwF4VOFX3HZAi886cxTezbMwlw0NWTC03I17szdZVvbqwGnNOrvEIpmxxUFMUgJuOIr
Pwxzx5CDgxBknDtk+xB/mmAiYGMGQyOHEyJgcB3WL9XkJiInFJ1XeT6O1acNJvxpVQdEWzbCBgHr
sam8DHr0KANwmQzGPg7l6WXOZN3qIDomlIDbyVLeebMS385CdScrgSdN5kkWk32DR1yotT8u7/JH
OfL8HGCw1wSIF0pkzDlQuwr6cs2AlMqZ3e6X+CPbo2zr0THbWLWVD6p8sbOFPS8p2dx8AxQlkOgG
iPiMltmIpDKKSeUXLXE7zME08t0s3l9eHseIzEwzgoxSRV10qfwlbe2e7MGJaUnxy2Uj2+Hrcyky
cyqIIVdqNsMKTejaBhpXqQ9N384VfCG0E7ff9TzRMxqNzz4bfSqpmHM5l8iYwPyBcVHs3jAdp+xK
6d6gSWqV2X0cc4jXtz1kZYoJznNXg1o6lOnqJmf4tfwiUFlVIH0o2FjkZNMw/UceshEBoByHUR4F
jyZTZz1EmJd4HPOm9hfDr3vRJhVPxf28dQ0Z0JUJ1j9GsV40fUoiX4UQUAXWBjvxJjBOF8URtFR2
cxB3PU9iG0WD84/3xSrjL1mdllqykNBvtFK0Gs38XaG6F1UEWKtwp4r9IcjGY6VX2b6Vh5dECXbB
pN2UefTUtuad0QovTZZLVjEkV03XeoocHyqlj+2wAaIjrW7zAMjevriVF9Oe0+6uDoXIisYKN1SE
rzi1WG4ttLYeGY+DabjAYbuqFGG2X4GCTQwOnaW4VRdyaEYAoqv8ZprT27qqrkFwLFuLGSSnVlOe
klB+hSjkSU3I+zKHT7qcHkwl2wet+obO+F2epvdapjyh2A7ByioYcMbr+zLJnqOq2wdEB1ZZtPMs
fdfbwa0iyTOnPLJDqfJBg1E4APOP1ljEpUvALm13YfqdqNixydBvqwrkriHx9KA6JlJ/nBrhxsy7
GxHIDy1tAfnPXsM8ipxGq59CwM2tegnBTaXrP/JpVPdimJ+Q3f82ijSzsiXRnaTO/GionKzs0EDM
uhIQ6MKb2maxBxMsACMpb2YB5MNg8uBR+Wwkel88grmJMN5dpt0ghn4U3ZsElexk8DD9YEnR0+VY
xTPEXEexCrU4dV5KP5GR7ejLdCsAkq9r5I7M4+tlWxvB98ui6DFYFQPHCNokgt6jX2gGFolFK9M9
ueDc4Vt56xcr9FesrMS63Nd6UNd424IICfIkbWmHysfoKx3/KK70xBr8yI14jT7eKaZbvTIsA3gT
ly3Ck3gHPCGe1ZIFRMWt7qq+4g0/+HiqTYOgqcVMHEYbz/n3k0geAggY+EEE3I0EFrGM96zZuFaI
tjLBfLIBk1lhOo2lH3c/dTAcakVvYeTQKsqHpTXdy/6xHX1X1phPB1HfEWrCWFD+RJsAtZ3cSLvA
edMsyU5Aj3P4rzG0NNyvDDKfLJjlCYzGU+kPunyEeOEVYs/+8qK2PtKH3DOGoTa0q9IiKRrsYul3
SmoH0zdV5l39W0eYDpWD2I2YKoiTv/pdHZqhKkZ4UAci+KwV3zBBq10WIP94uryU88IztmtliW3f
BV0roSrZ1R/ZvgLWxNyNboJdfhe6pi37IFk5FD8Uj/Yzgkfe+drayLVx5pJsJ4AwiwjRo6ze1Rac
nH3HeV1vvWawPgMUvqATJIQF6WZCkQZyGYT+0qmL1Q4QBJxCyKJAcMmJAsFRQsOpjex+ELvXMtYP
k6xEnKcvTZ6YPO7LT2A8UpsWysSw4CekUNIGMLHHPNBczE4fFXu0OCwzzHnHjl4ml2yyL/0srPNS
wrLpa1tOgbmmaRy4QhaLyrnx+mHbH/Jzl5n8cZmTrlFSM/TB6m0H2fXYtM5lR92KWuvvyJyIDJrk
hVbJoZ82YOUANLmovaB/bITZSVVe2D8bxKOHArMdGtqToMpiEdfhKNdZgoF+P9dGJ4wCzIvNUFQU
QdKlQgyVDHsIlrd23ozfuyHzL6908+yvjNO9Xt05JFVKEvcoT8dZ7o+x7Ir5Ta4BM9NEHEubX21l
iYnNnRAaEanE0g+nxZqGt1jkXNw8A4znN8pUj5lCD9/UWGL9vgCDfHmzzie9Pz4VeKw1Dfcl9K6/
7lZW1Kppyohf8g0mfl8h8gle6clOMD9lpQ6vdku97OxYUV7w/7PG5HBVmMlyMBsgllUSN9VfRF2G
tsNV1XeO3O+LDnIvPI5P+hEumWSyuXyQu3bMUdcvu662Z30iVqYYvrygPPU/7iXjebhX2zHTEKjG
qnGWobgKp/eJVpgaXdq1qbAjRmMbYXUXJSZ4W6R6vyCD5vwIup5L62WcEu19HEmotPuKL3tJdEs7
J8apRW+wIDcUVkU4Q+ObkWX1TRknbYM4n3v0AHwzj270trIz4JGtLBJvgwISnxGvErr9QQ0INKoU
sMM+eY1SAulYgKqkUjw01eJUKCmP0uNfbeO/rbCv3qRRRwF4Sbw/HdQroD5il/a/G1D0CuApR/2H
k/hpkTmJeR6UoKZChKYVkulXa6MmH/5Ld753eDAgrj3mLPZNbzRD8WEPj0qPnnxhsd6gMwn1O0nl
JBKbXgI9UlRjKNcCy5jUdos4FyNO/iLX+1acTLxM6ztzFPcJxgTmAgRfnC9I9+vsIKwsMndqO86t
IYbwS1qToQ29aTffqIc/aeht7+XKFnO7doLQEjAt44HlQUnTBjjkZ2fFe/VQHATnv5YxoyH738aA
JsDCVxdc2GamEJr4cChJeHpGrBkjY5c3b/MOXZlgfLFMgx58dPD+UiytyRzcfMqcEBx0hFs62/5M
KlRwwI0G1lw2Xpm9XhlLFP1F31WmLn3uEgY4soCJIBAY+7pzbVCOg2bMtU986WOKsPhZuQClWaOT
OMMxPCCZ7CS7OtLXVekkd/FN8m64YP6rLPAZnSq73zVe/ZPHrb99OD5/F3NxFA0aZQZNzroA+iaN
KdyDEqe2plEznEWfnHLWOSnaZmaBSva/doLZdVEYw6GbZ1zEULWOjb1h5pyLiGxutkzQmgDtjohY
+XWzQfqolSMdEwjr7E4RZ8kRkkG3RkPE6FzY5w91FfzE4I4L6PZtV4H0tSD1LlOkGwmUW4KUXcUm
Hhlikn8vJfSYZHwGufwdJLF2Yy7qYycUMieh23xprH4yExKXUQkXqCrjO2QFGlWxl3ZeN/8cBgLg
bmV1C/e23vT+lUXGIw2tMFtpyiIfuqBefVh2IWjWrMltDvOu5hEx8JbHuJk8TUs5z3gVi0rjmW13
BTi0GyqTqwVFZCNplq1ar54uh5Lt2LhaIuNqerUslQlSN1+7MvwF/HGqG11THU8qIc/DG22epJUx
JhmJinJRSYhidRf2R5Kfyui6TMCTCvK4/J6zMN63o79lFYe7pR4DqVdo0KfRJPFmNJ29waXzdRkP
qcLdRuY6C5pxmFAfpteZ7KEumbrG3nxVrHqP4WuFmx7wfIW50aD/UumChLBctsFpIvoPQdIdiRS7
uSDXtVTfEEV8u7yhmzHp89uxOEvogg8guigivwXziTa+ZEvvXLaw1YWiuqP/ikkf1Y7VJwtnHUSw
A97ZNMfS0bMHsPXfWV0KaUleVsdbExNRxFYf5GLCS1gbZTcuhdkawpo3mLddpFkti4kixRQag1Rh
WV8nYv6k5bz5gluZYmNIPgLhYMKUEd3BoqUN5KCNxw7YFrmMnUY5Zsbvy19tew9V9D9RgzIBr/h6
zgyINEhJiAAiJLmNxgKIf73LFmgIOssLoJj5fxbYqYB21IQUHfbQ102/qTWrlN1eK6zLRv6D831a
YS5EqM/KaqjhSBUNWkChh9qaBW5va25SBxL2kywdRPnK0J8FQGLQutK1+u/8//MnMO6YmZmg9DNC
VnSCILqXeer98FP8nu6htuSnATcccz4dS68gFkTLDMWo/bTTn3JReZTqv4v4n0tiHFLTQmVQVDwH
5UiwpjmBlsm7jEkSo3uvFs44GL09LvkJc5XNZZsPUi2indF4w3KvQepvCh9q4YXjKds3y+eamFus
yMDJNNY4ZIMne/kuPKBnSQnSkuN81AqOU2xfmZ/GmGvMbARBUsFm4IvtKa2gKJbMAEmB0lb7f6Rd
x5Lcthb9IlYxhy1jh8lB0mjDkiyJOQeQ/Pp30HpWc9B0Q5a9sBeumtsAb8IN57xp2Ij8j0djwpgg
LMJohHCIaOBhowhL7b2z4GiVWwbZvwebo0+llWEzrkPLFpMoKkIKXTQT7NjR413so+GLifRS8ecd
D8tgU+FVGXTJKsgOLBaOxZJKLZELaGPUKrZSAK9Q+nL9Bjd91UoCoxuDQgNIhod0rHwgauGhDYpx
q8W7LmUz/IPnAJxseCTIrOGif5JHCYGjyDL1QWsMJDSfcvLUCV8a8zDGCdc5bprWSiBjxkqaEUNJ
tCYobyQfuwq35j70E2yaRd9oITJy40C655Fv8IQy9gzslcqScvj9vgFojhk5BLiZkfWti/3r17md
va2Ox3y1KIklpZfQvO6iycNQim0ppTfqu0pKnLDZq0VpA+c+EIGNm8Y7mTe5uN2mWslnjDwxZ4uk
Ea433QMl9KXHIBPm3I8G+tvHaae6yFoxydF/oGvB/CXMzaRhJZ0xevD+6drYIysfutCVqw4jXJVg
OdGc7iq1OehCfZjMcnHKXv/BuXia+ly47JVoxgOgJSWPPU0eaDk0H7CYEnnmTe8t3lTsqF7xcBe2
PQCG+3UgWgEkmInypaATTHfjrI0S+qixuabJiULbHuAsgQni8azVupDDAyBbiSLDzidvCLkvU54U
JqeUlVRT84Xahks3anI3A/K8S4m5hGVHqdLIbpZ3Mxd6hieXdQRmZWG0D1nS6Lf7vMT+uOmmBaAc
6AyVkGD4H4wJblLsryvKtsM7XyrrCqZ40GcDekKk3VIBFKz3Y2AvZvcp+ATUON1dF7cZdNWzOMYf
pKHYai3Kk0FPLNtckn1YvC7qgznek3l0r8uif+vSBM6yGNvvwBVRA/84Dgq5/hGT7tsEkDdbi8F+
Vce8VJonjDF1OUnrPAJLQVChMGkZjSMPnzX9re2Jf/1Um0Mt1uoKGcsue0FXZQUP4p8sW7mbD3cN
tp+wJFkl4FrXPqQHrcLe980fjGUCGeLXhbKYJuogCmOJ8cJA0P8aVOllyQ0nS2KORp5aDFe+Gwtn
smAiTchixGC67yV/AHTKa+ZItaNFdv6hfW4AjqbfABsZQ4a5rR0oswKokRs0q7EdqtmgS7cA2e+0
xLl+8xwL1Rj/Q6IsF+UapjJMu1YApa/6LYu5q9+bigS6REvGdDM6VsznhRq1vULQXK00VERt8Qe4
oO32OfIAITbYwuxoj1agA5acR0a06cDPgtkyBMllrewbZKi58aXFTmrBfa5vS4B2moqE0U2Whss0
wberK30V5Ptol3llbC9HfMNj76l+H8xfrbd/zdpG82CwOPwtkbHKRqmstA8hUTL3VWg6Q159aJRn
0uDdJ0gfrusH73jMl2sb0FOkIqZSRqkCadHnvv92XcC2avw6jck0QNJqTtNeQWU5zHNHKqy3COSk
YtTuSNVwdH1rNn19cyxwUzI0Ugq6oCjQgHTwRDlYwaH9iqo1eSt/jD+qPcwOoTC8E246LgLD5hzF
+bOZjKUZJUjf6wWeu++QDsOWlT5zlKHw0hy/BlEq04E5opZf236svaweMKZZqI/JTOk9yRdVGL6K
dfOM5kKg6Qs2rcUY/xpDHh8K74MwuYJOeqkHz1EVNOV3QYGIvkcJPbBMwb3+5anqXLjE1YVQ1VvV
70alk0PRwDzhBIhVEQRFsgHAnmJfAR0Z1HxSUngYh365LnRruhs6YGGGHCsvhnGBiiZJmWZFSIXq
do8Ra6cD2Xeswu2OAO+JW3AWUGpcFzX74yx614XTE12e+CybXv3qxKoxRomUqlVQmJWddq09F7xX
0PbjZHU+JkFISSKMhYrzUdbfTt5HB0xnGDib7GoxyMxFzsTAZgChjGi6jLmyC05O7D6KmVLNGA8S
a1sDzGf72OTcufXNIspKCmM8+TRNRQE3cdraoJOntP9b7X+nKLr5kVaiGP1XOqVQpLJrAkGpXLEH
BWFdchzRpomtRDCa3xjS0KQRwmFRED9uRLszdd/MTVtvPl7XuO065UoUkwpniVCPlgZrDvMSmPkW
oJOf8NjxrWj6FOaoXs9z/5CLyV1WyjtrTJ4Ngr5p1mGlmfNLePfKKH8tq21TtIgk2v3ohrndPSaf
Q7fd6XbyMuk28JCMB94o3nZeuTo+Yw3dHIW9MfQo8gV6MDj9DdytX95HHt2w7+ByKBgiF9CH/tUL
O19JZSJ0EQGoeizB3y7nz8bcYdorshthl0qAEoh+XL/XzWs1RIA8Yh4DLo0J0DD2ru7oZEQhhE9F
XL4ZY81r/27a+FkGmyNjBJuQvKLvqRIQZ4piW+PNSLjj0ZtGDkcCRMUTejnzsVR0V+pWhZHTSilt
LqJ/OgECrD3EB26ldNtRrqQxH6kDNlbcZ3i1RVW/q8fFDrWP1aB5fYdMOCV2aBqe0Le7VAb6RSjP
N03BQ6LZ1JPVT2C+3ZiVRWjS0UqwMYIFtLzR1TdQHjpJIYBJGhCo11Vl+zP+ut9TXWkVfoZKT8CT
iGXGUgyPYmZ4adEfppY3s3mJbUET1POx2E3GslzMem4J9v2L8TaB5qDF2bsGwIqqOQOudfGQdNGN
KRFXJKpn6emzuCxPpKkeli70gIuReW3WvVo5cdS6fopEQAJdv4lttwhKdVrZBTUSi+4VG5UCVlTa
WsZEWIwlKGkE4Cw22ES3wLr7Te5wYWC3DfUskvF/JlCOgGOMgcJIG52lS+1E5kFSbOvTWQRjQGNY
R6DQxami6EXPByeLeuyhlHbZfdCXbn/9Dre16SyMsR9FIGadnfqU0w5bFE4nPM4dD+qK+6EYExlU
IsUdOfmE2RNUjO79jR2BFTwKZMurB/AksksAkkCqcqFWQhmE3knEbvbvDAvSi7qIFmddtJgiYzhl
Jshk5CoQxH4/p43ipGOt20Wh0i9nostsZL2TmBiUv/4Ft10gwHOptzWAYcKkOgDntKyqxDgt5Sv6
/xgCxhQRjDGHAKJLLsjjps6sBDKJTz9KmCa0MJOjBtFOxoZ4vacUaKh8YKQ1lndlAabsyI0+Xj8o
Tyz9/yvH1xtYZwO5BM5p3YdNG8jG3hL/AKtFpow9f18mY99EU8d0ymjiXd+lE1402Ke/foxND7KS
wJg3tKCoQFeC25uwHl0Cg3LWeOvb8pYyYhIXM3UGZvhY7W+KbBzVCaF+xG5ZcwIm6KY78AM7lZ9i
b4QzuradoK3kMcqfdJLa9yo9E0r6nf4GfmqU9Im/eKb5pIJixgV/RGC5KW+GlTqOC6tbCaYXsdIJ
ucbIXIc2EcYH6RLduFMCIZB3vMlc+tWviWFMLE4LMW1CiGnKowWQxRzEzLHxXPMGmLZV/PzdGMtK
UqNfWg3fDdU7W+j3IvinuaMV/+AwzlJYQ6q6QctSFFDoJg1gIUCG7JCHwVWcbNhjpZ43KHVJNk9T
idVXYoyqsIQ0hsfAhIohPoazOtqVFjpjUgWxrhxLQROcSI5fJTRnR238WCpGbAM+LPPnfnodskKz
TTRYnUrBYmytAWaeyKktWtYbnVyehgi+tjEcUG48yfX0YnSJN8dhkM/z9+umy1MDxnRJq0/1JCLT
U2sZ2wSGUxo3TffYpbwa12n3/kLhLNEw4SgsMMswYTlqS6x+FXgPoI6zM4Ts20gnG1JSPTSafARp
ti9FYWfPce8gMfoaFt0e0E/azhqAt1/37jCnk6e2wmPeSbpj9N1b1NVfJAmQoZhQFrrsUcjj75Iw
vKnNXIDfXLzDxFJh12l7zOY+dbpaBQTezPUUmwa7OhiTCRRyEoetBFWwcnBtA6dXsLKjCcjcfP4o
WNKntACHwlA4FukdglWMOIrBNA6LG2UnJ4blqMLNKKC/TqYAJAX+9Q+8aX/nX8diJ5VNZqUgRI8D
wawazyrnfRgpYI2ueGNvm0FgJYhxmMIAkm09haFbQHgoJLBRazyIjM1K5UoE4xpVKUnCcZaqwJgE
N5d0jwCiBnMFn4elQh6iKrbRijeFoB9V5ev1a9w+HYirVfDDSRc0onVdh1o1I0lulx/AtzLNhFN6
2XZhmIL4WwLjUQZU4KaRjgXTqUGzn+0hKILoZnEURwUleBvwkh7ekRjTX0LSm40MgYR8CUFfPxVc
7oXNoL06E2PzgjItSAlwaxMezmZ+TEFHMLaOFZRel79E7p+N4qwEMrZI5HHsAadLu1nEo6M4eWwX
AE/R7eEGo5H3vLUk3ldjN3i6IlEwUoc0gQaeJDnQwGO8AnfbKXMMG0mpd10Pt835l5awCCehSKQZ
2LeYYAmlwJpv09ywSyN2r0vZjAogI8FWnoUtGna10hAtmQwNVKOKi8qNk/STCtZcs5ueo34Q7OvC
tv3nWRjV01XCU6o9vGCPQq0wPyflQxOm7tzjJTqBh1sTd2Np7eLe5AjdXHm3VkekF72SKnaiUBs9
vHavjakjRtF9Aow8SZL2y4DGdZUPqW2F2eOiGUdjLvdgZPaEufZmMhl20ow8cJdtUznfAmP+RdyP
hkEnIdJ9nb0afhOo+95rslfRxQCJP/DczWZNa3V+xvrbtuqiGNkH8tvwALANVADHb7TVoN7EBw2k
KNc/8vb08Eoe4wpKTOdrAOGGt/mFp6fc/l6hnP50JtNQRGz6KJIFHjs0Wd9/2lpUwxhjFshp8szH
XkBiG317LxfTNyS8L4U1ce5ywyYhz7B0zA1jzpTdOrPQKdTHqqkxsNmjczK6FpjIrYmHQbfhr9+J
YW6wH4qyGShEjlIRewkxgqBzNoG3PtI7EczNiamcCGIFML2f8JToZhwpPGV7IDtuOWNDAVeyrIsF
M1NIislCOQPUZwBYbE6bcz8BFnkIZtc/ELAM3iuEGKtymwMPM8iRcs9SZAvkSSs5idbm55EkMOSC
fgczWYxDydIyIXMV10FYZB9MSwzIWPDKgzwZjJNopTyawgIIUJpxqwiSrZA/yOIUcXUKxi2M1iI0
TdQCADD6miQ3evnpuh+gSnphm6u/zyixoSZhGw94BSz9bspLcJTcqQKAcMtPSY4wrXGm2HgXxih0
vKQLiFSTOiBGigZB4qgV50BbGcD6xtixfmANkFBMYP20LJenp5WZ+ZtqU8wbAtRG9/oFbpUB38lj
lHkgStKFGSAaaTMCFVvKZJWBws+Ld3RwDcUQbkmCc4sGjV2rWBkLADtYUiiFvOxjUcYAfMI71abP
PusFOwrcNFOTNw1E0PBQJh4A0xcfuMwvFN0M84Dq0+KIbm8A/+4PGsXvLpSefnU6nSARkOmFZv2T
VTzm0W1sPlz/aLwLZHxDXzSLIZMQAGpiZqdGtouFklcg48lgfIPSlAZQAeC78z3gMDE/iW3TzKln
bPpJTmhPgXhU/zWgNebeV96CnTHqTRNY4S38kbVEtiXmdgsSci38cf32tnUDOEsYUADAO7tQuyzW
WKbihKiEhW60TFN9spsc1ZZxp41fr8vavsWzLEYZaqCN9hFFYezAEKsuGl7r369L2Kos4tJM2dDA
bo5/GAOOQGaVVtpAgR4BkvKl/LT4EppQd0UwP9CRYSAoiLbg8pbEtoP7Si5jxVJi6ADyo9f4Dnv6
d4L7tpc/H5EpLkot8DdqGVib8WA6UfFFXAICytXuO/hs7EQx/yj0nsUxH61pJGEpJZxsNJ4G9Snq
nq9/ss38YXVzjPkqC577EoFSmPqdoh0Vy0t4geof3Pr5DIz5llY65WOLMxAH7wv9tDgu4wUQg4YS
Xj10ave/HYqJ9LpsIE2uZnwjoThGy4iWEt4cdcaJwLy7YwI+ZnDivE1wd3X1EptPadTaA28ceKux
+86kmDDfNlNpgYIbS50gSk3y6rs2i7dY1/Lxfn3qYjD8lgbAhLO7NLLcYQIjLYYEhIhSXeXkR6FV
jtiEj+ZwGgStv4mx9N8umx33LEohVSYLBgFUK3cMX4ciCRrusPJmSn3W05MHWEWyuZGNaDJPOvRv
Mct5+npKi9ayIrGRpxyyVt3IGRX3GaNJ6Eby+5/UAC4zx18GcvpBK4GgRupGNdbqYBAPkmK9qUX4
IxMGJ46jp+uWwfPQp9rBSlQ1y1U5avha6V7zWwCR7tAcmTTwzGEkD0E1abHKWPgmgjkvveOYy4lt
byW6FmYxa0b6CefPKAm6UZK7Rs/df6AO+NplMt6GqEtBqqmnX+/PmA82zyVLhiSZ4CdV2PXaqIhK
DFsjO5mEg0zeTO3HwOOF2s7EzzLYTLyYukJRsAR12vrrscEbmG44Ah+P7p0W1Y73rdSNerQirgQy
kVwWsm6sW0RyRZ5uiSJ5Wpj/1amSN1qSA9Tc75lhPgM1+EtfJ6+dpTyHZZLaWK93lFK5M9Lmvm/T
+8YgrlUUnqjUX0KMmYZx6psEBCwGVnfjJtpJS/6Sp92PfhL3YMncq3UZtEX6JYlkZ1b6T22rPJA0
/D4T7Hm18+Jmqu6mGFSJlH4/jsruunlwPiX7GugHObf0Pm+DTm+Abj44ivFxagnHY26mEOBuwiis
aWCKkwlPY97U4qTjoRhFmSuNk50CGdBKZGcQ7nVBd7SaY/XbxzoLZAJVReaoUka8QOYMnadY20Ui
eUkkg3N7245zdTAmVi1tj/5UDTlqZg+e7BgW1sVinzxQ+iChPvIL/TyRJz1eOZVJVKNyHvHC6UB8
/WtyhCINtuLJV3NzzU3/cj4ku59mZmoCpgmYuxoQbOd4DUwRR85Blas4UxAfDCG4rpXb6e1KJJPe
KlIHaDATiMVqmo1OmkfPlSYodoSRYycT2xHV3P6oRsJkx0s12cIEHIE4/3T9V3C0VmUS316TgXwC
vN1ArlSni8cXMZ6Q8Vrq58nQn8YUm+NgreOU7bb2LuGHfqmuyuS/mZGYE/jWUIAEfDbdudSOFvgh
sKbzGmKZjvimnR71ylY/4RX4MXJni2OsVMBFOJFNzaQUARrAGN8/oZsalEoq0avAFBCuNNMWO97n
3daoswgmYg3AMC7SAukq7exILlqMwCbBFKYQkG+ZO+y4exFbSxm41bNExgN1xZCaaQkw+Z8FytzF
DtQXoT2tKdJrjUCuHcCAUi8F9KtzXZH+wWbP0hl3VEa1KLaSjnSnmEp3aBc8rI05qKzw06KHH4oK
NNcE03RFfqeoQ2/XZl44wN608DSu/+vlsz5LGmQhHpCV0JqTajl0GIaoLt3oBelag/IwryjDOz+b
MYPyp9XGErGV8oLWwDvzMLVMOyKAlPit99C2A1FkEcRZiqaobAlKqSo5Suj7+CeU29/Fb/NYBn9W
/F7JYixWLwkaoxMyTEpk95NdaLn7Pdi4zbx5JYqxTUNAwxxLjHh6xNh41z/O4pEosWNxOX03fd9K
EGOhyiwTKxJF8NZUd0l6AOo9XpROqYGBAfvQ6cixEN65GPOUB6vIgfAHnSxkr9V/1FHk6MLnvOdV
F7ZVcXUwxhSnqbViUFz/h/C5+ZBbSWTsLY0k05xrSPzpen6ST/1es2zTdSumCcgbE+6O3YAcF62a
YhOxI1Ulpww/Vv3LdU+2mVedBbCG3FjKnNV93ASDYiV2nJcflkYaXEtVOArBOQn7+u1lKekEBcXI
Ro/Ae9cotiDWr9cPc/q1F5FudRomyygFxeyIhi+jtvHjpOg3S935gzi7cUrAsSkEE0g94x6JFoDB
bY7wbbX49a1OirrK46y0SiyrQIpz7qEud80+POZcD8W7TPr/V6J6uSXq2OGcSdR7qX6c9cz9j6dh
HVNoqOKUnsyKQmee/S2fC493GsY16XlCsiZGKFdb8NPlYNTNBU79fdsdnb8N444wTyXKBGijQRVN
ttY91np5qNPJRllyz7k4qmPXdJDxR4mYA9xePl0c4Pwiu3TN/fwN0xJ+7v1Ox2lT7VTNoFgToCdi
NxNFQV3EuoJjP6vd71LhbQfhlSzmS4UCOvdmDCP+GRh/EiT+XmDcjFcrUcwXi8a4HUINx0olmHC0
V4YvEzYfQDjiNPNHifui3dQQ1ZIwUnMaTmD0vVTjoQgXfDYUxW9SS8LwI2Ydm0g6Ah+HC3Wz+dFA
12MAIQgbWOxef5FgQiAdIO0cQsgDsKBv8+APmCYxz3kWxfjEsEmkcLFQmVuMvRofSu1TSx6v6/xm
EFmJoK+DlTsSxGRRa4IkRpgw0tsJrrl8K1F6uC5lO9JrAPw0NBkfSWYsS8I4F6lMqARdA/g5ZL7E
L7QpY+4S4B3U0vOfSNQB9KCoFuaJ2X2fOUrnbKIsnXR+rDZumxPh3oDhcmwdUJFNzTkkzR0uvMdK
ImNhUiymZkjrDxT6pAvofLnq8+fLty15JYcxLyMuRWOwKAneKcX9N5a8qR0rUcxnG6pS0qOKorlo
pperlh8SeSf1E8fxbhrwSgyTlclAQG7kFL6pbycflPAZZYCp36ai/6NAf5bELjvIIBCMSpCb/v8p
cqaJ/dOnyEoWdSQr06qHJdJTvfz7O/0Mw7/ncTkXaDGOwtDisump6g0DKttKZMsCBjMVLwLvHseu
6J+6ouXsBCNGno1ZAGcKtk+fE5A8YkvbD6sPnXw0k895eBO3pj/HhVPKn0reysNmtrG6USZ3Qj9t
VOQSEyFNejsMiiuFpcc5HjWea8djYsk4Y2UDeFcYFpZ2oiLaEmnsqO9spa5sBfvSy4+mNYCT+VWr
W0eORDdMIle0OnuJDGfogt78/h9/EeNW4tZIs6kqWriV/+PURocSfWxPxyyMhNmNzE3U3a5UXfJn
efHqwhlXM1aWQaYZ5vI+1v0OCPu299QVw0KBALGVCUTahOnCqVaqoB0BxqvJNpENR1uqXRsvHgGp
rhYDxN9o/yhZ1s9yGZ2S+izrewP6TNkh/y4Y0HDO5/v8B89tmRKY7g2aPTAewRg71UpQnKh15RDN
GC9qQ08vxYMiL7cjYHIiq7eBGuRIhubLVsJR7m3dPotnrtioFXMcJcR6ik6e9dh8yY8kAmwd4EgK
HkMx97DMxTZS0puRhov9e+Qx3P9dieFVfTYTTnBJoFArownG8kVNkTHm7WxiQrBbsPWjW6nfiU3p
kNrYkRRLMQasGMu3nIBPfcE7XyHp6DFhX8k0TwSOjINPyTwQGYmnb06zaBNJ2PVJ8ZJ1Km8b/xJL
ipHEKE5iSakYl4bs967ooP7tJJNdPseN17zGgps1turGjmRLnWN5P58r7Wv0HDoEwJxi4wnYQHs1
hePw0eRcwWVrkPlljE41cheCzkOegZ7tlHvDp4sImJy3bhev8vlQhJew9Iw8RqsGhJ5O0bTZx9rX
DGCtbpcmthnI3rIrP/Ze8ZI+my7gTy3PwG43miIehksWXhCkUq59eSZKdHjQxWHZTH7/afDC1tbR
vw7d0QHPT/SweC2g0XlLJacG9TWZTByYNKIU0QgdoFVUyc3dqT7UtYsZzx40I7PbO/3gCuSRJ3hT
y8FNClwrsLHJLISSpIcgXpgrAL5OqitGoDNQBV+KF54mXXgn+mVXchgdb0ehmqxYmn3i1LE7L7vF
svVD6Yd76JMqAXjSJjGWhrXTEjh3wYUnnlFkI8+E1iiVGSb2M8wK2G6p0POyO5+4kifust4eQNTN
a3ZfBD7m3IxGS4qcNX2kA9N2SnbALtGdymyJ3ahoaRV17mMC/iYLox9jSHjoAZfPMsjGgLghU/YO
yvTwPiCpEYnmKTZm6FQYyJM961i2T4BGAX0C0dJnIAlwc/At21nJZKFFlLJUwramttOA+Vx6CyPO
TOimT1pLYPxyk5v1kCbQJPFRx3NT2SHQOvJfM4AeEv7YMNVL1i7X0hi97SdVMTN6nhDg326yW3aW
I4PJ1hEOInbbeepy2T17/83YRAmxZonkPh187Xk6tczS2FZcOj8zwg+Y9rzvbmS3vh12DacS9w/q
oko6JWDRgUDzXl2WtpGT2jJhomrtalO6i9v2YUGLLjfSABOt+35WHgCk4CiVAl8klt9iEWh/bc3t
SW9ZqyWefwnzMDUxcImKMS4dtIntzXAY3WjXBbiGR8uTgqxw8g/WQXNqrrVueUNLxuwErdnpF4SK
mZGpUZHhmZpmOmALulywm7A5Fhp35uziTUe/80oS4+/nQjYSVCQXP07s6kO/75+VY0S8DKuLTWKr
vuKRzBGPxpvOwfe67HozkpnP3Atah553svgUEcCw5QC/4WFxOzv1k9viVXCIHxVOfZe57W15yxO/
5Q8tRdIxKiyBM52ltEuzZpbyMF58Cq9IecaJj25wYOw576qLGSN6ypUcxm4lFMmTPsQpC1jsMHka
ZVjWfUksXCGqwY+d23Mze6EufeJI3lReBWzqGC1AxGO7DZWQzmqOGqK/3Ie32qeYAJCu/wjQWru8
A8miv/zoneLeeONh7W/q7kouE2mMaBTDZYBfnPL2UNZIITFPoVecudRN/65KwKvEso55wQhlLLGi
LYI6g6Ma2MN4Qo8KR8JmKoRquXKi0dIviKC0Klco1fXgT75suMOXEkt2AmgPs5fxIDwO+ylA2S+4
/tW2j3WWyVzeOHdLl0X14OejdVSS2e4iXvGBJ4LJKjFlM0n6BKfWZoY/1ZVjpD+uH2LTp6wujvEp
opSZohzh2yxoG1ZC4+Zi54gd9kJnHvQU7zCMEyFGpJhERKwoxtyOpkc94mYvm55CNU3kpCeMFMaC
TdTHpzLDW4A4vdvf1C/zl2Vf4gkilXt9X3t0hkLKPOBiZL6wF3jDQTQjvAj8K/FMxqj2SdP0GRyV
8Ty6lI2j/2o50uP37nv4luDxQW7aRws5QAJ2H0DB7YVvEyfT2b7j8wUwOjm3kiYMmEPwZaF7nCbt
oegJL+ZfvK2pm1ydklHKuh5DXavC2Y/3KPjBIQtO91aNu160ldC1vN5r7/Sd2jkCANTu9I4TjDZ9
1ko8o7EEYahuQ6X3S2OvhG9VeJtP/7YFwpyQ0dQ4IqEg01zCih5C3Yviu07hBZvNJHF1DCZfmcui
DSUCa5jBZNE+UPQZvC5uun0b5LfcFJEnjRrOqvJsAtERPG3Qi/ZTeNvCJARP3pc/KDpA4nOhnjc1
RNdFkMSpYIZlRxKtKeyA8ggNaV3jnlbNKMwuXdfXPLRbvOjVcKq9uUMdfHfdm2mb+r+SzDqAVKuk
QWkGP+mlJylbGqchUmWDcFqxxzr/axCmF0GWbrAyU3tlK1reKA+o6criXS224IgTpf64lNpfijEQ
rOQrqjPMyuggycOavKU6cpEp7iQWnoyh6ljvPjRj9UUXy32IYqWdYJbM7sTQUxsct0++15botGP/
nYTmF8Ua7aGTZ7Byov5QzWEgzmNrL43R2nAaX2IDn2Yy3DQGYYZs3AuYFfHjbAwdRVE/RSQ9GGPz
LMXNDThUv5BZHrx+6mLv+hVebutjOgVZCMI0/oN8k1HMPBWWetCKBT50dMG0IgMtk2KwD+Q4uCKA
GMVdyJ1629DPd0IZ/UTDc5B70Cb6yr042+0+O9BVxAKv/t96om1EvbU4FkpCB6xgaZUDMr0c4B9x
Z4/J0zRq3jQXnCLGhkKaMgY18TRCMxoEje8NjxDDqPq8WvxMq+yc3GQmBz1rwx2uBbD9K6UvzHrM
RxxF/RRqYAPRMTpAMp+jFRs3hq37s0kzoS1ZdGR3Id4eFFK4dIFvfpdgJcNbDuSm8NtDhrpb9IHH
jLpxuHdSmXAWZWk2GxYcMZDV7LISnXheYGQ8HLDt9HF1Ovo7Vu7RyIZSGmUEbk2yFzxxqkPxqu2K
oAF7LuChdpiJx5agy7lTWnW4SBdWUplIJmJtMZwUSFUDgP7dViDqJr51GG/5VdLLPRsa0laymJC2
9ELdK2m6+OmNHiwFTJt8UNwqyJwOwOO2ieWeXX5IuDC4vFDAeBOpwbJYKeALlmqN0kelP+Sh+ZBY
oRt3bZCk+bMlEE4etmFz787K2FwHhm7QfqKGhToM+Ox2YIi1r3+6bb0E5AWFKNIuuAx6kPTKslkN
fhZ9IuDymnPwyfIG3P9BK39JuRjni6eUTugsfo93N501T92Q2Nkhg2skqHtOQRGjjH/9aNuXdxbK
lMoMERvnYw+h1UI8fT7meBNcl7AVYQxa1oVHxPzvBV1CbzRzhHnVyRexPkQrVtqOUhZZj7Utu8iO
uUq4eaaVQEYJJ53oapJYtCVREEcoi5tyaX5cP9WmSqxkMEq3DGLfVSXuDauBrY0FOjfpAC+t1rw3
+2UbjZryWRLLljDqujxrMcoUk5+/0FltcR8/YfEC0DW85bVN612JYpQhKwfF7KkygDs6s5Ml9ky9
ekIytJPT+kaKjdpe+olwrGu7oLkSy2RxeR6lZalmNAURcid+IJ1dPJXY3LEc7Tb9gOejDL638bX/
zPfK8uYjbiWciXSmSAoSFYh0VUQCZU4XW+3F3ZSqo0/0JZNtEOBW/iJikI1Ior0M2eRFegsSk9KJ
h+qgFeo+mitHS6VDHA+yN+tY1tT0u67WbnSz37VZnLpVL5o8u9r45e9SAeZrLaPV0hFg/E7sbbR7
y++cZZcFlH64eePvOm1o/DtxzFfqmtgEOBPELVr0XUstH2AjXpmN368b1lbx/p0c5oPow2BEcWqO
frovX2ibK35W95Q9cXhoX3lYnSdg6ougvPr81JesUgFlrBe5KyVUklpNtztFuY2WGX1jNRiVCc0f
GYC8epwEwDkUvEYX9kXb3E9RV9jR2H1cOrAkTb34vIgVMNGK6UHtxNtUxsoMqLOfy1z+8O9v5503
oF9p9XuFBQDiCX2Nz/mPfsROkrxvuo+a/rWP3woMR6dh55VG7w/hvtMfrwunPu3aXTEJTDgCN9io
Yad0oq68T4LZlzz5yCu0bWnAuzMyyQuodnWtaeDxNHt064f5NvJGewQqvPgi73jSNtQawnRF0lCI
Rc2XudA0VjO90GYoQGc6yDV906ocQF1ev7pTZ+Ty7s5imLsT6ySRxAxn6jzRSZ5KVABSV32rPf2+
/IJnFhrGMSoBvI4N/bPXxDJXOS9ZNmczvFth3C29sW8rI5CBaRNL8V/XT7gddM8HZIJuVxhC3cTd
5OuxHGIVsh5toZ65A0nUy1w7EBN3gZJNWi0Th1NrYhTcxsEyAKCL0RUGl07MXxvnfTm2XQlc0Xhq
aVCkzZApvimB/hLdUj677E26VRp77OzaSfzuyMOR2G63nXWTnTRurG5o5RhZvH5b72t/OYZu4xqP
gA1zaF+x8v7TJ9QYDz+HdZVZNNMYe6BkgNslxGLwdRGb4xsrc9MY7w5K1UTSx1O5QXQ0X/ir9qvv
emprd/M9JGoBNmed+Vge6PRKKdjDrgx4ac62H/ulqqeq0sqHKgSUS4uE3yAekp20a3dagESU61n+
IfE9y2FcS9dVUjMaNEeMHdrJAvVJARabfjf4koPe5Cv5aL1cv1+uyjB+Zh6WcBRO39BvX8IYC8I0
J+gwJeJJXu6FT7y5CXnbgf6PtCtbjhtHtl/ECJLgAr6SLLIWlSRLsha/MNR2N/d959ffA3naoiBO
wePbERM9Ee5wFsDMRCJx8hzL1MEJiL4H/5glZSEab+xaS4L+axEMr0WiXGdV5RVJ/JCQ/EuYLveV
Pj/oevSE2cujHiRPsZQp4GmudpALd+tk9nQrPRKUUbFW7pSB3kV1/DJE5EtQaZ6uQ+c0KgtBTt52
g/cfzh39YWRmUxriXpJO5rVpQXsDXmHdpEQJHMhF7cq0lo/TaPgqsXzBZ9pIYyhywNZsmiZTT+Xy
MulpYc75vHjWXjump2WvXBu24jT24EuApl+2tnEIfDDGpeZMDiwwtaEptdTTkZKnWTVAVY8upHCU
mP1sLjuDRgSPMbiwwBN4vsaxtbrCKI3es2b5oVElF3TdLl4XogOlgTcO2jEfYjhK/ZCW2c0SSX5o
0rtBjhLHsKC9lNZa5pStdD/P8d3lTdi+27x/bS4Y48rI2jCBm+byoRsGlySq39atG5aWXWGQPddE
Mw8bgUFVlZgASlBTg1AWNmuVZjRNzegUoOuoR8CGJLdZep+EpaAfuFUswYoJ4KMMuWeDnzJsaU2z
tkDSnsHdgowKBPK+fx5LUB4A7eIFu8vbuJXU1vb4LoUxDplK65iV5+X1ONnhl+LevK5dRswbnIZv
wNG3Av/d6ox8sMnddLJy0gn6xax4yq+Ll6mwE9dyarfbsTxa3uPtUozr2fTl94192/jV59NnKtdL
YfWAvcnxkfbtY2oCDFbloFmOc1I62TKICHs3iqgPC+VOR63siqrssblmcJi7l3wOBOev8PNxTlkv
MUvjb9UMri7dQ4suEx703BYDpHfQkEYdKko/Ihd9+7yrnZx6VbWyBKt6u6jeKvvwbJ0VCHGhh3Ev
utEJV8idgFNZKrOyhIunng2/0hwm9cOIqiUIudiyq5xjT9ja3UznK1/h0nk1qR0GWGATzCOjYxyt
U+QNdtzjzqIiCEX2Nl0Tg2EmldGOtHhywJ4OLdABcE1rONUE/DZFvcusCvQbjdsnushnNs+PlTnu
/ADDYlyFZToAkBPfaaDFjG7QogHa+GTt0E52pQltPPQmhQgdkWGu2B/VaMJ0GpyVnpPB1go/tmC9
PBsuJqss2/LH3AP5RudnjrDttvlJ3xfNt930Kp5RvOGyOx/ZA+pwiq9G91UFoC9zdPdyUt08KYgm
g+JWphag5B9PiriFKlk6gYpBrktn0r42fQ96ddHdSWSFC4xgACssIKaDp8oorfVj2Z5pKHLNzQy2
WgoXCbVR6YVZ4pN1QX87TMlxjl8vb9YWOo3iWNXYWB80jPiCs1oSPKNg5tibIfC3uOOd+s0tDhJK
GhsDIk7oRzoAu6ETP+tf/wj/98E6l0CXrqZG3Ofo0A+xG5vJl9ZU3KTRRLCL7Y18XyXnE325WFkV
tj/fZYeH/gt0a53wsCCl6I7y97gXIvm3s8q7Rd4/0MXUpAQsIJ0LT9xFDjmlqR0cLAf4Eje6JsBd
x27/l5KIEgw71j6VjasvyjlNmUrlPFBUSoyRREXG7mtoC3S26ZNdAm2Bfn/ZhbZPpJVBLqOZbaB1
tYTNZT3G3ocqpzMc9WNgs/gWvWpudRA+uAyXxlJjKPS5YOH9pbvCVHl3iE8pxgXwyO4SSP5eR/sZ
6lsYvd0J1rkd8r8+KS//Z5SaNWTSyDppslPcGiCXIXtGXrtcsykR6DultnBYRWSUq9Z6JZ1IsCDP
zMEOvEZ213wnSiXymc34AGgdWkG4eep8I6E2tSifoVLiGapmQwjGa+fRJkVwM0o9uGUT4ziW8UuB
SSzICi+uKXeLnVmzP2jGtTQpgrvk5km1+jVcVggLsw+WCB5cVF9UaOToRukoTeOmVMRVv7m7K0vs
z1fFlAbhz2nUWV6oq9ztO3IPKObsdNUgAFmKNphLB0ZW9i01GSlQkNiJLNn6/HzZPUVL4cJeDeYw
TqG853VJemq0vVUmB1nEYCr6MlyoD8FsxdrQ4d7XdhijME9kyU66VXs1oQKo2nagr7A0nOdLtEik
rEe31dqzkyl4VLNd5xrHnx3stD6gD+NXDI34B13sNcKFHywsA6s3M8pyNyZDM6O3o/6q7lVR0G1/
sXewEHc/yaeMZtkCN8/qA5tEW9woczK3dAY7DPa/vbptV3w3y0UXCD/SPlLRsMsisB1PdhmLFNC3
+mYfNpALK2NGLmkbdiKQuxmnUHzKAJqrs7ufExXi5zTRmrjwKibSLlaAQ4EEkpOUimMpInjcVmvu
w6K4AOuCxQhpCpgVe0hJ71LDra/71/QaN79wseXXzA0OGhrKenasXnUThUXzd/FlLHDMn0QF9eZ6
V60hLg5RNylaLhutV+qy3WnfyHB3OZtsG9AxyQQiFbSYueDL0hDQRJaviuxqTDpgXKI/6kOAwOJf
E+rH3Dv0tFmWBPFtKnb7KKkuu4xYADnWmpM/NI/QLWSDfwKzG31K1LnvVrmgM4xZV+MBrqnT1qsK
3bXG0S7lArNTiVNrmDjE4JYs4iJVRfvJ/nx10EjL3MWkmFhRNrkY/nDo6DRPkZsB6Cw9AZviyolt
XDGdyM5pNLyBVKFjvVjEnkTi6VsIAWwBNahiGJRiKOTjb4FKdB9SFe1SDUd771RXXYCRy/Yc3GLm
86jVrmETBz38yIbzir/AZtp7N8/jByE+03TgAED/abgLtOtYRzu6ELjv5jm1ssG5bxQZ+kIb+Fak
Zs0JT7xnKxwetCK+bRKSCLqGogVxjlypydgXM2Jl0SXHot9ysCFmiJnLEbn1uL7+bITz3Gnq6NAN
MANhYvWYX8d77ZXspydp93NiVXXpKdpDj+IfpjX6GzA4ZuDTxWK1qZwP10QLEpDCMoR+iyEENk10
BqmAn4Dbi3Edio7h7YvFyiB3jJiJATHGHgU3a3UZj+M59dnD9XDd3oAeXbC/LGVeWh1/hCx9kukp
+vqRYkDusbmLzVNJ7qUyv4r72pP+ufw5tztrq8Vxx4k6gCBNt4A9ZcTkESaeK8w33seYuwlsAJJu
pFsxNkjkqdyxkS+QQzZZymUMWRVezUu/UICcNACJk93pa3bWR1uUcbdAQR8cl8s3cd5Zy9jiM5Y7
dhVOdzFUZ14mmzyB+jXz8r9TLHraJScIT4Ii9aTjrTS365PkXd5ytqMXvjBPL5zn6JqOXYZ+MBsI
jp5HAzMWvb6n+qHQhA0AQbTwOP5I6o24g6gg+LEdJisYJk56pG6Hh1pfduPMkYVE3yKf0rhMRBUA
EFMZO814ofSr5MYEOJA+DLidUi+Q7Xmvivpg2wfbr8OEZxLOLLMlY4GwARGZjed1JzUEVyeB0/Iv
P6ncNVEUIO2kwbU1xHbfH41QcOMUrYLLNEPO2EdLBMaER6xav85M2b3sfKJkpnH5RVGKGP+gfGTO
gBG7o3SHCtKVvmC62BdebNnf9snXoVOnYAydPY3y2aW1wCukwfuAL7PHUjsm1r1hhJ5KRA9z2+XE
yhSXVGTQzzRNEL45eucGvvKQPWcHeaft2F0GbbafdxnILfzGEbEZ01RHxwKKOxrl1cxkTZLT1Ah6
Nh751TKb/VhFT11Dz9VMd2VpxHYTtXdJ1BzqEDcqKn8tTOlab0ljm4uUunObHubC8Ps5/SH44Js+
tfpp3AeX4rAiRclQ46DUmB38JKBOIg+SYsFOfl52kOAC7l9gdGMMFwN81KKWbslEJZxRhQAK0En4
GP2xOOhX7CmcHPFKIwbgbxbSK0uchxmZGQyDkQxocHZYoOlOIBryjFvTqQ+SZgMX/5NGI3bTW5BM
CIXBN9PCyj7ndstgjHGn40mB5vF+DD15Sf1iFpR2m98QY+OqrmMSCwNMCLNV2W5mUkxLcAJ7Op7S
M+0o5SIyms1lrCxwKXskNSNYwM01GCEvl88OGl+QSxPqWopWwlWPs9lF3UJRbjD+IBWhOf2lXze7
adfYuRvt6r9qkSuKLLI/X+1d1tZhrlB8IAYMirNTCcpA5ZvsNcqh2Emu7razrQinUTYDYLWfXCbX
rbbulAD9Ut1mbBV4wD8Rvz904nG5rQy7MsRFWi6lkA2OcYtS8GBuBmQnJ8nOALeZIKJF28jFWV/U
dW4luC4xJhWm7BIbSKqMUH44jzbd9U+iJ+Ztl9QpJq/AHwZh3Y8frh8NgALRUPG66JTM3+f0rhIh
OLfvw9YvG7wGigoZbhUikYOnfbEwVFPcWl5BbWC8v1FfcZV9fJ6eCGDB3ywnP0jHIHBTxe6s3yia
tvf3/ZdwIV716jyERYUGe3bfk5NmxqIvyP6GT2fxaq1ciE/LEOUjaxxhgN8drwsv9YlfXIdYTCTI
V1uIQKqubHFhHs5GsGQju9v7xKu8+gwGr8CHvjSmzlDuUtdkc9yxPYPwomIihequOIsq/s3iw7JU
hg9SKIZUPjpQG4xQeVDQJSbG5GJM0x3B/iBNjaeT3Puj8Hi3xR0DcaiESdag7c30yNBBdWh4iLzY
kemBPUAxhadkOFw2uu0y7za5AGnqzqIVey1JsuFqmaqT3ih3l01sDargQ/6ywV9WUE+1UTGiImUH
OblaTj8xbQxwIfpcquB78VeVdJAqFVOrkFYbjae8KPdSUz9q0wAgaZJLu1IZgLTMsr9JGx+itC5c
pcY0ixSZe4xP7kFd/KzM3WtpLo+lDs3DuYicPJvupVi+CqX6QQuTZ5DISXaHtxVPTfLbehCh6Tfr
wNV2cTEGqG07dQ1iLG0AbpCIldokjDIAjKA7EZAnqK45gi8k8AL+5qNKJLAiglAbPOpPrn7FOHFj
Z3HiHwA2OYUjIsgTGWR/vjpQA30ooQ6Mq1ZHMGo7puNf00gFl63ta8pqI7nzM45G0jQp4im6ov67
34GUbf+nYKaVNe4QnZWpHrpgHNAEmVyI0hYe5HYZ69IV9bIvoup4+2B7jykuLy05CUDQhYNtSl9M
8hwkXpqI3j5ENrh8pORDTUIZH8mKqd0DfptFGCsRMFWIjHAJiBZA1ErsLjnnfjCdreCWGoKTZCug
oLOAEUON6obJS+UQqSyDQocf5MTcBdAAbJLnWvbaVrGbUUSlueXZa2OcGyTRHFYZc4M0lb5Kceoa
y/BDEK5bheHaBvfxSymTGpXi40v7ApCB5USvyDE4idMp23z+uF8b4jyAFGpGKmNAm2kgjjEXdo25
Hpy9UfMIJTu3kUY3zVrBOSjaQc4jaiBjFX2G2y36o6zdGc2TYPu22lmrVfFIVU1NJIyBNsRTfXZ/
YASNEqb7IJRlePLeuFsELi5Y0Nv5uEp2qiyVRT7icw3yE5W9cf77/7kg7sTQ52HogxhFSrkbwFVr
OJOFN8rFl1EZhaNXOKJjdvNVdL2FXG2GM5KOkOJjqZU99i7dG81ld2Rj8njHFqOrhBbZJq82MR8S
zGEluPRFV4OrOi1eYvHdyHlBjxkH4m9YZLt2wfl5dCodZxNjX1gjg5OFp/houNNxdH9iYUU7uu0j
aPwAZMvI8LkNnUk+pdGAS0TSJk5BXoqc2AIv2UyDCgE3ngaJAkDxP+5gsSS1sug45FmXXtsp+/xr
6sc7jFbgKYLhpQ2Mkz9FZ1H7eCvDk3e7fLgRHS90qY4Mr2FmciT3pfVaqCJpIpER7uozyHVdzyOQ
AK0Vf09H8OA1Q7wLy+lesIubHwr9OYxnoAet8BBbsx2mYrDgFQxFDIUlRvDKCEFbMIACRdyAO0EE
ndwsZBgf3b82uTTcg2epW94wCKClc4JYNvBQLl+l1gjpsXh0A5L/k2iNCwHHg0TiQx8a11QZfcHS
N4+d1c/gHEgvDcA8FsgWKxZo3JdJ/lqlCqhw1Dp1Bllr7bLtTuCB9Id5epEBrBL8gK3afrUNPPI2
iyKA4CWCmkedXFMDMD2P9lVa3MujqPR5C+5PwY8RDYuoqiaDGu9jsKgRgcLQbA1ejZQKEaXWGTHQ
V+2kx3Cwm+vOj92s9DTTFr3dbX/slWW+gFiUsTXYEyxjORwkhx7ImbVI6B6oeHdI3MtfdXNTV+ZY
1ljlVbWwlEpaBuLF5EGuJpDtNBGjGU+fB1nPBcY2X3Vwif61rZwnd7VWJrmKGW5GGz+3tkZ3IfiY
2YhT/UJqu2Sv9H+UgFZGOb/FTEZVpyV2tFrAA7r4wQKNIP3l8j5uZlcN9KdQm4F8Kg877OqxABk3
zqfQTM2dpXcHpS40B6KxP6DS6IZL6Vw2yLbqk4euDLJEtfpwaSbJYTapi1dbst9kqdtRKAEoGJOk
5Z2kmj5o3wQmRWvkgsJKkhGrQ1BUFY759EUFqYVuYMZVu8HThOi82jx/VwvkAkGPQi3rTFhj87XB
IyNyZDVa+oIxG+ED/WZaXxnjwgCvm6FaYDzEs0AfnofHGvjUy99ru4LRiGXo0GQ2lTdQxOqD5dCD
y5dWYpdsJqeZeU1n/3yvxpDZDUa895cNMrf+7CDv9tj+ruxpZpcAPIQX1Hze9znA2VqJuZNafuxV
AJOM9ss8kJueWAKw4+ZJvFomV8kMcz3FHWu5xsl9Z+yG8kkh3uWVbZsADauiaLqu8WRaar1gcBGM
/l7U1nbR7/IJJa8uqNo3xwmgSfmvFZ5Ra0ygBpgzehqrRSeolLPMsaToaSgbNP8Vy8AYj+xDZv6U
apMbGKojd3gxNPrnCGjErpROyaJ8i0NoOFjdLsgUN2Wcp6QSzYZtvlqufyhX+5BOp7NVYpeD87gz
o7fXSrRKH0awsuyNWx2zONOuc2ZcCvCuLXr12Y6c923i3KyYNLWHyjjm++vOrZfbcRBBurfTzrsF
zqMMM1iWWAbPvCXdjGnvUPos5Qezbm2Ixe4uu9bmcbj66FxWjcqoM2oZxWqoGgetmXc92PViPxyf
L9v5L9ngfVFcLu2r3KLjiGzA6PX61/CUuOCw9xmfk/4oJgcX7SGXTPGNBqDdAdpb5NyyyVTgmVg6
W3EGJMWi23Hc+5cXKAwfLqOGRS0FQYRqjSlgg7JN02z0j9JdBxG279JfpW+4jEdwuq5Mh3wlr011
JZoT28wTuobOz1vB8QaDXWVA8BvOdWwluHKXJw2Tr60RQs/8TwZyyMoKt7V61NVTCi1mLDTw88ox
B5uRU1c7qu1k13psfFq6loDbjGy9xKytctsbq6WklW04edo5OLMbsfaqgOm4caXS7r8RqHHGdiXj
njeApi/3Y2fYxYMDiex5cDQd+pKuCewOMNPdo3wlRjFvbr3B8rOsYXSNB912Q28Wy1DInmWdzVRx
zfGrXHSCemS7VjY0nd3EIA7Ewz8lfHp5CrEJ8rEIbG0HDgUb8lZAMTudXzii18TNIHo39wnu2Xda
oLYIooBNcDT9Li5luwlOOUDTxrgIVreZilbWuLQeo2RstATWurK5TdpyXw2jp0ytqxsi1vzNHG5Q
Ge0HiHkYPMQmLMo0D9C19MZCtZvpMZRE0ymbxcjKAlf4DxiVxqYVE6bsz5NU2FX33OFNo1UMh0oP
k/pFzSxBwbXtgu+L4sr+GpjvOjTzCTQRhj1ArTMzAMYT9JbfuhefqqxfCzNldmle5RhTQQUAJnji
YeLGLpJbsAbZg5YfrOkbqa9p9FIrL0X5ejm5brvGv0szeSxHsbS1aaUo7dRFdtvmtq1lh3R3BoDX
lw1tOgY4BHCtwbjUZ8r2OLeiMMStBhJyjLa0yQXV4nYIryxw2bONmm6WRgbm8Axfaz0DXGXFKT/o
rcdCWNRn2/5eK3tc3gySYrbGfkETIbG+LkN7yPriIc9wx4Zwj51q+J8VuoEW3iQ0213eze1Df2Wc
i4KGLlNLUsSZdm530nfNAWLeMX4Qv30odqknHPPbPCRMsEtjeBjfj8dZ9wN43SeNbS44Ea4s1BgY
6a9dy8/2vwHZ3IzxlTWudurLeGrqCqubvjM2x/HcKU5+jf/zdwRWBsnEYxiAAkyWLnStH72oEN1u
Lqzss4SwCkWliEDaFhHyhgvC3rKCKnDAYW9ZpxolcLEb9xpGoC5/1M00s7LKObAizUvUDEjTQOjd
SKG2z1AAWNLhspXtQKREhZot49PmDgMqN2rTJ6imolrz0Ghw61xQkW6v490CV8eruhamWYZ+QphG
zkgxvw8iw67rbi4vZDN1sclMA6pRaJNw8Wfo0Vzr7AyVG+WfrA18ElOnLtvGgYavKN42O5YrY1y8
YTyky/GMyW71ww7kJLY0aw4qBnsKnuo5PcvB1yXR3M7o3cur3PxcFphXKJXfSsOPrlgBdQS4ATZT
BWREbvud0lj7yyY2v9fKBBdtgCrLgGvhppLWyQveUJ2mhjDl/HjZynZ+XplhP2MVVOncTHNEKVYC
klbCqCT/Mr8uzquxH0//uzIgOMeh3fFr27hYWkjYSpnOep9M4cvchxhtXyoA6rvfeODZ/kY6ClQT
9Oaf2OljTSri0cL72GLdKPKPuRKdNSIDXETJVI1H2eigZ0Uju4kbW2m+Cb7OZjRhyPnfNXBXYw2i
6qNqIC2MmPYqdqY3hs5y6mwo1MR2/BC9gk3FVcBxIhw+2z5IV6Y5/9OjXG1BYoXSIEJDMEsdJI/9
2GoehrUcswPLeZfsluRHVQiKn02XZKTBJvrIEMrhq346QcCAmGj/yGDgWNz8CPCDw6Zp5gfxRYal
CL6+Wxnja/4gozlSI2Cz4Prq8ucEHIYTyR06q7hhQQIpMQRl/+YxBtkwHeAOQnB35TLkMg1yr2UV
ASTL0Xv7TTuRlQnNcWZsSrOb7awDKmmBKzFv5BdqyaYG6DneBnGb+hjoLQ30ppvwiGwaBytInskU
YMGja9Z7y/oWocEcGZJi14W8I9J3uROks+1lU+D7QVqFHjq/7HGpCiXqYD8wkS5Ba7HktkJeY5m4
ZnXfFJ45PgXjvjQwQRVRJ6swZ3l/eQ+2Uqq1+gnccSHnfaRMjYxDNvimRd9Dy4YWkujzsn38tM/4
shhmUA1q8Pu8KLGRjazg1d6u7a25eshW1T/Mc9bKIBeocpb3w0LQoKvb7ktkEL+WC0E3YmPj4LHE
ALkbxLkQ9R99Z64DtDY1+KSkfZfqwe5I4fbCo2gjFC1ZwXmqyagF9LfqenUUzeg0BLopjWigD1ex
bvevrZN/6waHPmYexQBK94j+Rmc6GV6zxFMCG+kc6cY0wepn6KB75wKEzFBpIR3MtzuAsR3lpGHW
dd+70yuIKfeBE/6l3V32x02LzJ5iQMFW4UMir8wpWGq82IeSsc87aAgaguNdZIHzeGnJCzkY4PFD
kjtNlTnSILggv0GsOX/HIypR8VSuQNjsU+Wql9o4mWhdyImcHGhYZKdKs76pWQZuADrqttqP8rGf
0LLqLRTrSRk0TlKFeKZbiN1IpAeLB8Bb1WChfVgPhR0FzV9z1oc7iAvqj/WYHKpE+WrFmFNNluic
V8opKEHwJeOx3tEW4wo4jj3J9a9WSDEA2e/bWHoocs181XBbP5AozmEabK1pOD+Q2rwiOXlo4zG1
IyqP9jQYvZMHzfzF0ltlhxZA5egjmLX7BIfckkjHXKr3S1N+kZC6HZWOrYv7AP4jCdPf3XBrmUCB
ZYBRdmUAGGpFILOM+aV2jP5ul3R2i3IEVddgqP/kcV1cG/G0J2NVeiRv8Vcn3y871QYcFweniaJH
M3CXUHk8RhxVZlAHyuQtQQW+R2O2JzM5QwOnsfWse8BMpdOMwMsSSJgHvYsvI0iBn7PFxx/A3WWK
UhmjRAkwPlGPB+DLbCpPth4JbkzK5+so44AiCoSYwQYDLs2PSWnpkpLWkoweKIYnMKX2RX1pMrd4
Sgq7ZaAX068WO8H4RldioHAHXJGoe7JRqXz8CVw9W1ZVq2gVfgIkxP8JAdSznPhQHnrw9IrBehuY
hY/WuCysKhIdFXxyPCkUaGs4ycPPS7DlgLlc999o/P5A/e6jUS6DJHM6yVoJo8FgOq11lxsivbiN
rslHE+xDr/I+tC7NCizSkPTESwLUL6CAt+tH1LiMzAt697eZCBUvcB1+pCNPFuh39sGEdqvXN4+g
eraHYHAG8sXsD9F40sPUvhyV7Nt8zJIf1mhyMbHItTzqCdY4aBglys5jTA+mdp8uhWuWopbFBv/H
R2vczaTqaNs2yNVe3dg1rt+Pb46CKtqwZ9AUPqgP83fZC8HECF6vPWRG9cMxw5QHnjJ2l9ctilK+
HCrHKQ9BlMqi1Lqx7MY1Gjz3Fx7Uhn3FJxBYdvCvI7sCipFVW5lIIRDKwD/oqvD9sbioWqNpYVw1
gHefe6df6oM5+5fXuP1t361wBRhBVgc3HKxE8uLTbCJ2HGmHgWZuFY97o1UT0aZ+WheuDsAQ/it7
zz9dGwMKdymZKj9qTBTSmRtDM3JJM6cO2iPKOHfS9X1cmLtp6A5WkR6B6ErtSrUcA8gFdEeCh8tb
8DmG8YsUaNayE4daKOA+xnCYo0RMZxL67JEM3WrWnFOue5BEGgOTLHFzwbPcp03/aPDTKWcaJQkV
PfStWbfbCrJRxsNcPlbN1dAKWlqfiihmCsA0UI6ZhoFm+ce1LUbeQL+8AwEBOsq0twdV9AK+9T01
HepzVNeIRvgxNqNuiFQNYQShn0PVzoepukvzci/4Rp+aCVjHygqf9dJaUiU1wDdilApjdWLvabGT
U98CAC2wZYy/AndT7nNdkPw+lyScZS77EasCxVcw/rQ8HRSQCy5g4ljOTDRQsEr2d33ItJwtLvdJ
AE0ORQ/HYDxVTHCx249efzBO4vfCz2pbnC3uytDIc0IVooW+5uOB1iluzM6GiIRT4RIPKBNx6D52
Z1sy/tf7GGeXyzjdUEndJMFfZAhFVYCqjNmr1ViCOm7L7/H2+qbuqCi4mH30+wAw+gFjCKVf0b96
tbZVU9TSF1ng6ic5sqw4NaXQT5evxPSo8H2LVSefneF9CSyLrEoL0gVKNUkwUM3Dj74IdKceEk+P
i8UGXVtsG2V/U02p6NFrKzmtd44rmpq+lrJlNFg2HHfDD0YyAP8AJFtyoMHBJCSgNgeByINyuOz9
n0/+N894XzCXhxOdjqo0l7UfHWYnvYscZR/dgFehf9F981p9CHfUBbnA+edrSeIgXTfOdAOujVLE
ArR5Jqx2gU/RwNsZ8tCoLOoHVwGRVJ4C48fI4vLvqZv5wd+XF/+5Zflx8fwgRhTJaTAnWPyMAcvh
UJ+bPWMShf6o4PDZ9FvMHAMsjYbWp16a0TRJERSIvxlXDDX/mohAJyID7M9XfruEQVcZMRKLrka2
Xp8CEXxn++OslsAFt9XgDkcgaQ8XnXfdw/CDUejSH0zZh1aYsheB3D+V3OzbrOxxoa6QWo6nGIeP
JA27aSxd8O7b6Diesui5zm8M+r0SKdN8vjBxNrnoD4yIRFmQ1/5/EJmumuCGxpirg1N3lh7KU3SU
HgROyM6XTykHXgHeNkJNyk+oWnIRWouFlDNBy68MgYiih/lHBtLqzh8X939nnnpb5Ls97ryrzKWq
47mocd69wU5dTQLsdHLMY+eHrimCuW6WKqvlcUee2Up6PdG69Cftexkfwzx0aCJShtt2f0ootk81
VL6alOliNYMJ56w0EPMWP5rau/yVtlfxywCfmoqmCsJ+QGpKcNGcMfId6FcQvREcoCIrXNmTLRFe
cxO4QmSOR1kFRErT76VUSBm97XLvq+FcoCmVxqziKIKfEy89TfsqM6CSwHJ8sEAucDSFmNQtkzq6
pRqF5i1ARdw504JZlXHzssqHePLkDPvy+4QnGpBKdOhBREKDzK/4sILeC7qluPd8bkFnVZFHxaJK
DF2tHpnoeuB+n0NwMMouSe1UOJWz9fF0INwgDyYb6HuzP1+l4HwiWWkVbexn0rJvDepg9tzNZSEM
fqsqX9vhEmOWJ3lMIZmChc276gWwPpBLOt1prjCyWB+sZQc5DzzvjSLI1mZVvrbMpccY6isFAWby
7Rvm+/AIhVOmt6ddSYeocy9H3H+xBuECxdAR2JQLhq7UM2sahxjWqsCuvGkfeGwuJK/w8URth+2P
926MiwgAtvohKrG0UPtCyieiHfVO0PjePEF1IMP+XRCXCZOABumkvBX/Yw29pdrHGwXc5a3wn/zo
2Gv+/3MPubIgGYsZt32Z3W3GHbtHTaf5pj7Q07gXVZJb57UOKJNhGuxNROMCvBzVKga0KPYl85wW
jWMGrb1oA8j2n3BcR+FNowiKqu0NpXhHAObf+vwAExXhFDQgAXvzxyS6ZZxcynULxHSh3ryBigTX
qM/9W5ydOtXBPYYHHxmvWx9jvMnJEqYK3ISNK+X5sfIYkrYZGYJqdse9LLoYbF1O1wY5v2yILMdq
A4MyaXdqDla1kqGXBzdrcw+wv2dpyo9hkN+RJHUrqRG1IbejcLVizmkzdUQnfcYes5vJuwc1R7EH
/Zfv+b67nLe26Kp0yK0Q6UNmw1tJ7XzoCWWOqCe0GfUUD7ymBiogwJI/fs6ol7s4MShKrzk4IBQx
l+p2RPS88V+85pcZvvsGqQvIyHVJDT+N9y30JkqneePAzkGrD0kSY3c57LeqIf19WRbnpVUGcjgl
s0J/zk6LGjsAMAosbN6cAEhAi1Rjb0e8LJmSolvZTW/Hebjv/WFvnaN9AliJaGhp2ylQGkBtSMPl
kMfs40kviPHEzEKOgQj/cymcwMT2m5fCzZBbGeTOVyi9xMVM0Xv66fFgE9uznPlbHr/pgCtb3Ima
TaOJbgby8388PnPRDjKuJgenKu77si3ug4pM8q2GEQwOJg3QQlHm72WvPg195pcTESXnzYJvtTQu
tlqpsSytR2yxBu/0o3WGEyDXYOt8u9WIbovbMfZujoflSPIIjW0IAvvJoTss9RFynw7UdtGmrGu3
8JU/aqnrjItQ1xTcOiwuMXZ5FYZKjaBmzQrml4lrBjCq3uu+4c376SXSbJH+z2Y0GNCWt6CZp6oo
xj5mrHQcoz6SsKsk9UByEJ4MdM4lp7MbqGK6XfMbPJRb2WRtkjuC5MVsQKTSxL4ek1PY6dc0bp8v
J6wtnwSAA0y6eHuRgXP6uCqdSPEQh/DJoqxscziG4JfppsNlI9vr+GWE95BiaqAe0+By1c1/WyPa
vJmoIBFZ4D5O05v5MiRK7HeyfKqr8QFFrWgIcdMGci4oMHFQflKAApZYBtIOGaMv+ofM0N18KnZG
GXjhoLlF0h2kpbprsuQmzdLbYVF3oaqe1VJ5TqDnqMnTQ9XFXpjV14MeOPg7TksSH025PNFh9sw2
O1lLJHgO2awhDEASwWOhMvFkLlSy0JyUWfvQzZ9vLP93uvksYfK3PrgQlVV02XDX5BJqUYDujvQ4
l9Kxw/yPPh+G4tSHt0ktQFpuGgJOFIykeOj5pMspRU1cFi174yHyWYlmlw6AhslN8hDMGI0IptCw
L/vvZpBQBdnGxLfHTn4Mkn4a6zGgTemr4ZcuKOypJ7YZ/Um7BoDMX1b+j7QrW3LcVpZfxAjuyytX
iVK31Ot0zwtjVu77zq+/CfkcNxviFew5frAnYhxRAlgoFKqyMqnbb+iEsms4lGva5ucYNJioRP+K
RWGvb10Oqg72JRkcvpJEB88B8ulNKSNa12X4pS7AnldH/iKVOw08TGU8Wu0iPSJt8QYBqa4U7aRO
LkwZgiyGKNilxP8UuunQd4MNyRYL4m+9iWLibBVBEJtZr8zmrGDOoKhMcMbaUEs0Q45z2iS0xVl2
8ix4XMbYVfL+PC2TFfJ4QXOFpfajX2a9yTf5cwgKCS4KHRlPmQlsQJXYPCx5ZxpJepamqTallhB5
Z/y+UOvnkGvfkqTws3o6FYN6D3qOt04BwDerX8U6s9tksnGL7BYt80GihJm8zJIa3ctq0ZFnYT/K
masKj4nQusFSvUeiaqqx6Iw1pGYH9VmII3OIlsepUI9VKEDHoP2qydyL3Gu1jbTW4YPKu+1tmxcq
0OoiIKAgNrlSyZCLCOpsIsqERBKEd3B/8+YA3lvDk3dBaLIu8G3v/jBH3TKSWrbCrAhI85D4B+Lb
gGH4mDk5vNXeWS+KikTilNdiXqHgH5SdR9BG3FTwZ1DUguZUC0HtoUx7HeCVPzq6H4sjQX1VGprC
QM+WFEG7zOpjN2ECc+kxoBXXrPxg83ZYfTQqRoSGnCYij8IelOwtmbeVSGMs5RqWiyfwegupACG2
UpMaeAZ7wmlyQftCeGgDO7akyOLfLlKyTKQlyzeooD4UUVPLAYbol1S+K6L2KxeXXhfW2f+6Nio3
rgSUKVMV7rEYkEEjApbT9+LL5Au+ANHa1C5+qYwHPuuDUZlPEkHdWSvQMm3bX12dmPn08387x3QT
f5CVvEyjqkZH89ekp04TK9ZSghtgSu10PldjYAbSszhmx6LpIXDcsO6ty517dSd/OCUNZaqToOAr
Hbsa7Rtcx5DkldFWtUsv+xKjAkySZe0nAHGLLb3fXvzW7mq8yCP2SxIqNtRxN8K+SrqWOE41O7Oi
7Pkwev0TE7jHgElC9kqjWeu8qfNlaWqv51DtLfnfS4GBz//Nhvg5fEhVM/LdjFOtc/MhXqDA0gQM
P9w6YhpuCkx06oSrgvLDvimKXM8LmMjOqvAK+sh8evyTVfxtgnZEqYFwek2eLhpXHysOZMEBYJ63
bWx28FbroH1NG0fg0fUUfBugBh5+Dmf3o4gEln6AA22NVRQke0P799om9XmGceK62cAJIzAZtK1f
MNQMJmRUlOwBA/+Nl+6bewA8bcNmVXo2U+u1bcrDwXeCPKCMI0+dmxDcO3m9m7Pu0I76jtMav8h5
1GPj1sz5/BBKkt8ozKbp5iET0GlBlVDXr9g060RdRHGsSXWreMbosddNRxmJQmBC7cmLaoDbzFiw
GB+abOrVpq+sUtdQwOVFNhCryR5S5hDBNQO7f8cgrdt4YsAU3t1K9wFX/3uR1BUUCkLeyfFces1Q
H4r2OZdGMzcgPNqFzgyS9Nur2zyNK2vUPRSBBLsLdHxVo+39XgueuSbbFbnm3DazWU1Yr4o69aj6
SJyQYhNbJ3oGH40Dui+1MgVvcUpXD83kK4umdjOtXJmkG6lqJ5XSGMIkUXAlYmEJQPwY1jI8cGIh
C7P/tyVeDtAq9dLaKe2N7rJEUj5ENe+LBm0AMnlcPBh2/oVhj/HpLutf2ZMwnSEJ6VJ6s9/tI8GU
lBfVAKjmLwHsQdhVhS9VkLBaWOByhovSr2xF69GdGBH6wvAuhmyFtJyFJjyI7WI3SsXaV3K+rs8f
Xlsy6eri6vt8J/FqFKEtg6uV9HMjzmuBBvkPWOnSXzrwX2UQIe5ZJftrqTDkn5qIJz6YMMDDd9Xq
H8poBs0P8VkC/o6dnvutDb8KkoPOLm8nTr/YXWjhfRdYieYsoZ8WZv79z0Lvxw+hPbnUS3UJRlQ1
mkl/G5T4sRzkOyUNn5BzHCdVOsTp7Atq/rVWMLYaB4t729U24+7KPlVtiqI4U0OCoG20kzLGYLT4
1/Qmn7ea9mVjyvUZ2q7AXc/at0ZGwtiI0zkUpUNR1pzZLJl3e0mbNylYWyD2a5A5aXK4VodHKId5
bFtkijwa9rhIdp0ju+KOBYHZ3LmVGerukPhOmSGMgJPSJ6bYvXHy0+11bB6OlQHqtuiDtAep4Rx6
ohIchaEAQgqOOZU/lmhm1NlZa6GuirHruBYvdaT3vGENQmMt6sQwsRnSVquhbgkVchZNASlDTzBa
M9B1azRUK4hYspybL0vC2fOfr69QzClzkgapLmIpg4tqiU00R1X7LwVA2c3d7M54vv2Zti8juJqE
F4KioZL32d+ixBCyRUSxS26jxzoy9s0MZs0gdPUexGkS2NrB+le3qa/hVmwRRjQx2t3+DZuuovCC
pIuYlrziFeWDuuqNCZUufbob2qMIxco2MY2UhZzdvusVSdFkURb4Kz5KjJEoUwAqh0s/BuwKBOcM
bCk5YVxsIWruJJGRpG2v7cMk8d3VcQZwD4KYylh6hpi9tqF6NLr4aCSBrSusaeEtUyAqAlIEkquC
RhcUl0FJRwhjAt1fITMbGvkp65tdwasnTDykjHVtHQhMmyPdldD/vEKmLGLIFQa545W2duUmd+fl
Xi/qP0gC11aoZ8U8F0OUJbhhK6m2tKRzKlBqViFL42wjgIDREO9XtFaJC1JnQJn4wlAmPMsq2dHb
3KwK1vN165GC2Wbc2NBkxROBfiOXWp9Ni47pk8HFrIe/7AB3J9ivxgecsrVvHyiRRDwqM4GL6+BC
A84W7k5dIrkWosPU6JUn68NdpkxkpsULhs7KpsGuJ80e8ni/CIaX14pf9YGlx5yfSuK+SrlDEXaH
UZJdqRwOUrqYOq7tRRqtPu6PbSmafAlSBS6zs7CyytCwucEw84glC7iRyqEqrqm6AU/GxCKVXMmL
oYVTgZpuOH+Vl2+RcAzCfSPgDmGzqm58f9DTShI4NtCZMWhi4yHVw6ZLQtA0vNSvuk/kdMoXITT1
Jw19zOKBOzNz8o23my7oaJ6iJYRbns4dU82oOXnpZHApi75gFzZ047MD6Q2XLndWH287xFZNAACB
vxA7YMymHaISojguhFyBforbB8cgvq950JYsKhgyArfJX/rJByG/VVYYN0tSUytVE1oQVj4FjCN9
Pdwm4rJB0izpwE4gP6Y+rDrUaAzJA36KPu0HcfExxojZp9qAhAI+wwE0MZUZ1vxjM0kQfgNNyKIq
b2lovC95cJ/2yU5IjG9Zy+/Tvrcjrv0+DaXIOEFbBTsyV0RGtFXj+gQtYo7Woz4pILrvHckVnueH
4SLsHCWoapCu+mwn8+4fUOxvRNZPlkmYX90YU1VqNWa7Fbc4QnjHrh9qK3jH89AHU5u5fBs8TKWJ
jNLXVt7xySiVrRUQI2pKBUZJ1gkCrsBaZKtHURvdHtkFYYqJzDdJ/n1WBQFFsHCh2CbwOo2XC8Sy
SOt0hsX4GCd+PT7pKiOd3tzNDxN0QiVnAUhgeXzHugrNLB1NKfu9yExSJZYZ6gYRBzzJmok33KHJ
d3orN1YLDswzr3ASaHCF+6KKFDvtGrSr5NpUh9jn0+4QzstvZchCM1jQL12igZFYXUvz4qytNlih
7s+gWwQhWXjFFTJL9nMnOYkvqV9DtvMXwlv0OjmKVYGoIXd5HrtjBo8FZMP+gbY0Wf+nCwnpJXiM
BKK0KJF22menBskb6IlnRcVE67BPfpCJGoKaVV67F2Z55epbEFsGyrgq5twxT0D+fnWA8kXORl3K
dIRW3tI9/TfBzRqObEq/SyhViP8A93yVelEmqTOL3n4qzmUcuEnyUmfncWoOuL4slS/c24H86lak
DFHnlF8AHEE7NnAR8nQbQ5GLo+ZgfqlaHQSfcr6TO71jnNJroBtllHpfhaAtW+q+Ix9P9wmNa+OQ
XhCbV+j6MUJZop5ZIo8abTrj02VH1ZcdZM0WqEWO4N8kOm+MFPb6OQBrIkAEvCgSgh36JgqjoW+F
PId08p3gDvvMzq3p8T/63HZxx7rzr08jsUdI3kSBTMTSCXqpKq0261gdqftBhzCcMOxsZudoz53C
A7RHMOVWHxevjM3SeBFAfmjY05k9X751QNAIgnAwT7DYKuWtkaoVUlhLijssZ83Y6dr42oTZ221P
3TQiA4Oi87wsXyW8ScshGiQyrnnFFbtTE4CCN2fyQrGsUAFu6TRw5y1RAHrDBSTYD7xiBl7vTYf4
Tj3qAmH8ItNmO1aQ2Trw4P78e3VUPFMnGcQlDVZXVaeoH3cc96rmP4WA1cy5ykyJy6zskL9fxbJC
jVHWEgXFjQzVmWsQeqXvt7/TtgUMiEiQaECMpo9cmilttmAl8dyJTs7J0BBXWCIJ25/pbyN030uY
04HPFdVwta42g+w+mb+qNQtitRUbMT/235XQfS8V/CljXcKtG/S9xNTsJzN0ML1val4MieLUNvbJ
Q2dFDssZLrAj+nZbW6a8MBLGJKkXzcDBbo7Fc/k6QaiSR9fH0d+bJ87h94IPrUTyI9zkBYmUmUEt
pfjFAgpfF4Yv7vKxBZRbJnMsclNH9hmTTJAtFGwI4IU5lFoiezDB5+p3r4af72XX8ERbB7yEOUWy
6U8KOsGARiu4hYkrrDw2mYTQwAQxTkaPAQ/lZxuFjLi9bUGGZpNuAHtG5xKcVHdN0ODM18AMCH1d
mqm0PN8+FZs3EeIjMKa6rKE2RSV0XZWmc9yEKvhVonPxHvvFlwwjyP1z+YRWvX3b2rYDraxRDqTL
SSRVmBJ0mx/ZMb1vTUyp7MR98aUBl/aFoTY+dr9BVb6vXaRphCq2c/WH8juT74BYunLl1S+hPEiT
YugXhQFkEXZEz3w6EDYvkv9j+NhiidBcqzQQf11ZI5965SxRDSztHCJvEkGEC+q34rk6J2/NKQF1
WWtDxxb01NKMBnLioM7AyKWuHz2UdcpVU1UNowIcSW7wIvuaW5wisL0InuCTRlzihO6/hiZRBqmL
l5PmLE8nA68s46lFZaXLmPAd8n1ufT8qQUzjRJEyDiZIjgFJOEvp0BXuMF/VH8lUt/GvaTioNVHJ
odjxADLycN1QuGuH0oT8t2ow7qjr1zhlhLqklBqcZD2mILCq6shlriTaqvXXIyKJLflNeQCVLbIm
lz+wgvs1X8Vn2xdNh5WP9hykces8DS6K411uQfgqdgh5M4hajmJpjkhPMXfksQ7H5p35cTboomQj
LaWYAKviNsV7hsaGNL+0CSPMbaYxKxtU3AEzacRDtNBwp/aOK0F1ZHwbw6Oc1YyQzQpwl9R4vYnl
2Pe1ECguV9vNvnBLbzCz3xG60bGT12Z4VB4Uf/qW7BrPgHQ80UIPrAo3NsdCqjAOyEW5fPVLijxY
+L69uNLoJLGdg9ClgkIM6jmKhXmyX6zgznQgKswImj5z8oyQSqYkFFRS2n0KwGDkyrbkG7/r3Cpa
k3/+B/K7258X7Di4JsH6RlNQ5nJeCLH0n7Wmjwno6sEhtXjxXjcxXGNmvnyMmUPA1xW+y4n5MEuF
hLIOczB9wuzgFvsQa3Omp+6JSAKSOBT/VHwFGVnmiIAku6xjcwG0XUfAD+tUrOAwFRgmUPvD8784
5vdNaU4IFsJOxgMPWSF+htO7YW12ZnTf7g10fy41AcK/DuIZ1R08NDN2pR27TN/bPtJ//zSd6u5V
Wq6nlYzMheCJ4904WfldtVNBPv/S2zrCV3Gn3g8smvTtXAbiWpdaJlIZ6k5PAR5PRDFDnRfjY+RO
AIURRm4JzUfhSfvbucxmFr4yRl3pY9SkSlrAmFGAHA7IeTHftzqopmbZLkNWt/y6sE18bWWOOlx6
OimFKCI6a08VUFAR8KrBWbN6l3dnW7RxoJnv+O28YWWTusYbkXD78WGAKoXxJoaXGc3UCjq4EsmU
ul8ZZnAZQy/bUWRllLrY4xgIuzrHoZp+xI/DGYSNoExCfSC/iPSSDEnD7GFiTpwZf7/9Sf8fB0Im
BH5MESMLVDK8FHW7hOSaCDTrr+gtQoCxc0Y7OhD6q9vmNk8JiDj/a42+lLi0qcbcMCBGLTkj7wgp
KibSy20j2276YYQ6E22fpZkQk1s9V45xicGICjx/ke40Vb3LeJ2R4TO3kDoWkSJw8ihhUbwfeOM9
Ebbq3fisuzzoBJlXDolxVzFwtYX0qZjmupZyJGXRPtkLRD/kgHvuuwSaC/lSeK0eMwdQFshPeSzE
zP9zPD62ljoec90PXFTCW4imLkEnRe7MIdz2NlSJzfyUvEzvtz8my2OoszFVXarNIZYbBKE18Shv
y8eyZ/RIyBe6tafUrWb0AvTJBCyr4CNb6hdTizNGmsQyQV1dM5/jpFW4ujR5tJRYMPWcMbK1/eL6
8Ax6DjuVs3SRiN+nr9ppsnVfOCp4YKJAjpdPvkcX4pt+gBwJ81RvVpHBffLfY01PZC+BDirhAPsn
e9kZoWRf/MZEMSDBLMQ7ywENKoCEI2SV8uliabJbU2mBygMw7oRuIRp2xnkZTWYtmfHp6Nou2Iv4
QuBhkzDoEeAOF5rCdx2HnPMyPy7M/gvrNSmSdVx5JLhkSPuMTEJSHhlldSbrGb7l7Bf7+jEGhOWd
z8zuWSNcoS40eZ3RLfepbEm/9QjENo037iTGxUSM3PoRlM9W5VKLQosfocvPg7qTlfsq43dGFbpz
B9aogWFuu4j+sWj6Oda0aBrWBS7fzsa0pupLb8tb9HPY66Btg35obqWgExb87DGKrRgJgAheCpLM
/VmMXf0Q6lIEH7ZRKvJl9+fZ1Gezrg5FbEdIq+3Q0QDEFBarBWRFt6HbdBmdYSs3bb1mJDQwoIAD
3IqiUbsfyXLFFy1aGK2j/ZBczV1wkLW7co+nqRn5LIqYLS9fmaMTWEOTB5T3ZiTJcYLJa96E5qh7
O5ZvdmXWNqh9bdowD/KqC9zlRAYYSBNayE3tvsVJAgLuF4t8bHtNyKxA1ygT0lI4+OpBWDYhL41T
oroij4HS9E6RH26vSNx6hkkqLncATEjPhTqnoCsHnMCoVLf35QfB5d4M0JhbhU2OKPcrPVYgOrPC
fX3kbUIujE6X3x74g7YfD8w4tZX3rH8L5TClFI0gmUcvD0/s2eVQuoDYtLqP9wNoTSdLdgenPivw
VmZhePMCWJlWqdePJOdSDep6HeFKcklPtnJ4V4IoIbNkQ1yEjklrS5QLSR1fBsmIRtsbntzHAqaO
A+pf4q7f3f60W4nH2hB10wgdQK21hgdd3qVmq78KeFGrrCub4T4q5aAzLmy9CnHoeA9qcNZ432NU
9yu4oK1osVRXP0TO+EUubRYj9mbVbb06cnJWJyMM5mWu5UZ1g6/9779mHIvdDBZ8B32E37xb4PnY
vWt71jTRJYbf+n5U+ir0c1ka6oSpOL+ucalpB+4kWjkSydSq3yAH+9qi7mYXTvjUPhGer9tfdTNZ
Xy+cymBzgR96DMWqbrInU0wTlNI0LzABfUPpnZUvsz4vlbw2hVgkYHrEaxIiIQ1AiKWyb4LUXqac
sa7NSKfiCWdAlkSWJWpb8wQUrhlELV2MiFljty8bVrvyGuaI5zi4sv82Qe0cN04yNyQI3ryv+zL0
QGI8E6Nde/oTsSViC5hN0CqAQBujV5/dM+JzdPy0BYFbbf1UlUOTE/JmNyzCriiAak8T/lEsDL+T
jTu+ZIlcbm6mJoN8ygD1iUCDB/ShzPWINPM5JT2VaWkuheEx/HAzjhmQjwHHNUDhdFLJK6EECGyu
uRkIXYzvpOg8E1rm76PJ8sLNaxf6F5gmAXYGKAXqsNedGqdjL2rIJEanvZ+e2zvtUfKi3ZCahUMG
SRiLI2GLPuRrg9Tni7VqAsM/DE5TvlOTzObjQ60r5sJ9SwSnD2az6U5z/awl59w4qeViM37AVuZK
thZgDIghAzL92X8WANKiSFiQPl/UplWr9Thnec79wBb3CvqjkT99RVxn87puRta1aereAIinEbV5
JknsCHRhZHVHCW+wFBUkqKFY2b1iEcQLa88vxe2rPV8tmXyTVUTnk6kr1Zk0qju8/GSnyOTGrfKl
+Kr3inYP3LDm9lHy0xCrnaYL96HWfZv7JbaWvvAxOb0Ht8h7Xpa8I+dGZoZS6FS5+KBw4K4cRoAt
2q4WhH0FhXd7iBeWy7C+GOWjScGB10JCbZHMPemv8UN/V9/9peMsYcOAFbaWu8oavzMziq2nlqwD
vYZhL0CSaXYerSi5NM3xwTR1PhvjQwDQXtefQJBnYjhoJxI2CH3+LselK6dfq5GRZ2zeSCv7NHGP
BiqVSG9xWHjMBZGrOL5rXQUzirnN2X+S5SuAJuOGABz6imUF4nlcXGl84PYpuojgotAUxituM9pA
1hCklgB/EjHyz46oAhw89xCsQyV8dDgzsuoa9UzZTKH5CnmNA6v0vpX2ru1RnjPVTa1NHfavmp6M
ULJqPrBLPjry4mz2M5MxkMQu+pytzVGxTZiNlGAhtcv5Dl6jn72Xe52Z7mfcE/hmRWoazM92jfrH
hbi2Sl2+Ri9xYwx1UdfYdfaE959VPBkHjEHiqn8YvpNSxOyipIq+pbzT31RT3BO+fVCluvmX0I0Y
1xfZU3oTIPykAYQJATlckZ+/8Zh3XQsRKuA05NLJCuSqesyICBe/v2WDWnIc6nM6L4gI2V73FFdK
Le17Ys+Afbb3rTeAuRpYRWd5iRz5NNsNGrXFnWgCVGBVPhJHEI4y6wJbroZhUJBTyZBYgtDq52WH
lTbkkB418JPU3+hVA+hH+p3Vlx5IxvFY/jRmM9vJ32Ob1fra6hEA8yrihUnwhVcTQCLXSE0fVwkm
/6feKp65k2CLL8JOtRWvB7h/QLMagF+PteaNJYNcwlBA7I461JU6I8H8DJ08JV6yJPe1VluVIuyX
QfXKBgrtreLcvrm3zBEKAwXXNiRK6bQoToJmwIhB4onqcKfPbW/KUIIv1MJuI8FVhpQRfWUSjSgv
A3u3BmYLkcc8wJVqVpx1cmIgU5AyoFJm3QS7pIsGUG1lnPhcNMkBQoAnyDK84H+DUMfUv/V8s4v6
CWPHkaWnBYZk0KgJFGB0A1Or27sg5h6AiFbNWJs0UxF4FK6aLjQbANzsUh/eKhA4Jalqd4W2By+v
Gy8NeIFms+s0pyxngEc7H8WfyIRuGC7tZDKrjMMkVmdiHvcIrTQ7GzJGyrQR1j7tA3XacC1ytVA2
CaiDoudwMlwxkw+LHDIq7Swz5PuvspQ0UHm5MjhQcwcvlbxPyoMYv992oa0L6NNSSKqxsoFZmVRp
F7gsXkLOcC5OPRryndk5oIB/FA8CazJ96wb/ZJAqvKRaHRhqE6cwCIVUi8RmgstR0ITNT/9aa4Ec
jA+HpfGWeZjyIlfDWNe2dgQRsklhjeZtHUJFAK5AQ5wj01OfN3Cp+KaOpSj1im40C64wgSl2wfVX
taOdhqwayMZdoq6tUfe3nhrDXHEL2b0FfO3CM2njD1aMiIaoTsi+FRawiWWSur7kYeTbMg3g7DNE
V8sf/BiaDCfcyCo/rYo6T6PID3qu1X+tqjlXhanuNYD8Jo87y2wk01YYW28ida74OIsrfm4RNx96
yHUSwHl1GHzCBk8k/2rW3MDmDgJeD6Z7AwzJNE0BMJrllOdZBtraC95dfElsPHHwyfgB30zcsQdN
tkKH8mGSJiRI2kLnyywDvCE/gfUwyxon6CKf8d3Id6Hvg7UV6orHzMACxTL4PsFxJO/xPWg1MKwg
3Gfm9BsBxOpeOJuVTrGWRr0Zi27mSjUqUk8IvBZae8ZkawLrVG/1ziDk+vc3o6vhbZno9VQm5JsR
rhBUGiM/ffmRmZxX+Q0QU7+YyIZNt1yZpM52o2RIEoOcnIIBLekLjSz/LpuCBSJD9cCG227spAb4
sApUlIHX3OV1vor9czSK9cz1sVd1iimIoPYTQCGrs6Zwt80QLStoGuPckb9fmYmDaCZpYuxJgR/n
52b5KoT72564ccKg+Y0hDiR7EIqhv1ZfpmKlNx1MzJ3TtCiZQGL1tomtiws2DPRHMIyLSQ7K2RsV
WQZ6bjGIeMLaRx3GyaBNtjOyCkQL0XzKFN41xP6p7ePXGIC9pPo+YrjNZvyM7aV+/AzK/fM+nZay
UGK8f5HWxqboLKiXyGaLP0J/p3D+rEzzaenUHRdrXavxS5h48Wu2n514l/p8YvM/55P0CPZRoNh+
Vj63LworLVg553WI+WSaOhRiBXaOWNTho0XlJPNLoTBfCyTFoaIYZnPw+sZEEpyI9k9FG4K6QLUH
bAjNvqpM/leig3zP7GXUGVWTqEvOolNWNliQZqj+BM6//6SffgB1/Q05qELlMIC6xdf8GzTrnRwb
TLSG+giQbyJewAJYbCQtnyxSN6BsLGGk5jiSGqYSksRplBfod5TgOVWrjrW8TWOCiPo0JhE1g64Q
48EUtQXxWLTa3upvyzGDOklmFnbiatYI5RfB0gev3bPJXbYQmIQ7hjcw6o1pa3qopxkKrcjUETtb
qt1PhcNbSQMux9c6qCqnPNAevGRyONbmkFR7NZi8JUQTMPdAnsa/cMWwzznRDbX4OZvExIbehQ++
YUaav4VFQf6ogKafvKuunlWpNgyRJHCx188mJmZLR/U0t8YbysQw/LCLvgSn6rHwVZdUKFjuvxGd
PxmnnC+IxZLnYpxtBTpuXPrYzYUtgx2B4eMbqQLMQCMdH0PGK5A6xwNkeVJ9wTnO0LFyREs7LMfc
QV3mHrNcNt/hkFXQtGO9yLdWt3IA+gHQ90HJ96KKaNn3FqeGpjQu5jgLjAyWPFquQsiHn9EjV6Xc
9kE1QTWCyEmT8rnkEfI5FiJwI/av3VmjYv+kiGXZCDi2/HQXSZj30QrGQrY+03q/qEgvzFMSzwsR
2pkks6zahyqorKmaPT6qGS4hb8bd1aZRLjEFkQysmoxLO9YkN5wm9BZ7iJ2rICvMtKky1TDLQdoc
FrYwzK+Fnp0gCoHpccHMYkBNQKbsc7P+oxCl+zRbvgal8RQKnZf3IqgG+WOX6rkVjZxZh5NTS/E+
GrI7jK+Z/FDfTUXyBC4zNxIGs+WMAy4HRxCju0Hkf9Vq3pqoW7qtMYNBbILIsWFGgmYtHYKkGpyV
pHzmesHtVCiwDKLm5Erz+/aB2Qyaq80hjr1Kmma+7VBZA9+W8mPOlVNcia7cneNIdILx121TW7ku
pl/lS80KWRoNj280o+m6GvGH9/LXAsSsxIO1l3CvPRCyJf2exZe2hdiCRSJwJ0JUFv/5vDo+WGLQ
EeiGqz5EexEXnmouwIoNu9bVT4uDijvR2YtMyUdz/56wwmZWxyp9bPr66kdQpwneUeRGgWVjvuJU
Q+k+RqWY6AbhUZZZI9g7jwEGrjnw1LJyyc2wtDJNHbN8EYoc4FpgKN86W/UJtke6D3bH3hbdDANX
P1lU7ltrBeuORnp8AEnRfRsDGF+5qwG77aXK6orhXM2hneYhSHEYEWQrT9ZXpugWTVnqYBttYSrZ
qxBFmnYE8ar4ollZBRv4tRVE1tYoTxJFTAepKax1P7r30Y/O7b3kQrYHOoZO7gF9j6n5HhmG/GeP
7E8rpRwomwGuSSB962Zg/qkRsAYUN7NhYOzoVtRfL5FyFhB4RUk4kNnnFvkZGOTD8fV2BNi0gIfN
pauHBjuVDqZxDt6jXFFcLSt7f8ilAkxn4Oa6beW61khqxgJmSXURDUHANT+feqRgUgfpDSgq+4RD
RkPdCtWr8EiUWXjxH9Tjr6FWxCJokwBPNBSIuVPeIeQFul1aCoDXrtjHh+WgHyU/OMQuCypzdaAp
Q5Qr4OmZJtBCm9wxbCA6+aKeK2Nm7R/5tZ+yDMoI5QhNIxqdNGI1BlYjHWN/Puf70Bo89no2d06D
eJuMeSmgEOkIHUpc3g7gFHAXPX0CjfwjhvMhtleHz9pQ/xK0ERhBo/uR9NIdoNSM+Hjlj9Bx48lg
M1EmRRmGcpRQNWKVU6TJVfPUFKR3VWHUUTcNwBWh24aqwVWjhi/BTjbxueDiX3aXgehpEhWdcW6v
21BkGSsrJHat7vAoHNTBqHneRV4fa5j3kx0QGdrZl8XDsNVsLkAOXPTtmYi1q3yUskxtYKKBYEON
YsGN9MEhxP9gYYH0/HOPDozYV9aCJ1iUhSej6c989JANqlmNmhn0D62x5yHVnS2aC8iPJTdpxPi4
jN8mU/DHFjqmfD9jVxQDF7s223I2mYPwnmQQlg86s60TRxxkhtVrvPTnLaEdWi6yJOYbmG0gGWxL
jR2Cve3UHCFIFZtTY3eYxux28qkGHtSpj0FwyqeD4ACIynxyMbxPpoLFIojBFNRYbjUlYPZyM75i
VWZJKKBCxdr1Lp28lev1YtbIYYHVyl6fiubCn8m7JPVaWxnAUm0TuMS/R9WQLQZSAtLFAul2U9FW
SiZoFHIBAJHaYxu/KtBI57XCCpvHnHsRi0ddBYRKmM1W+M2Vyy7AGHN+HJrUrLvASvPorpZFe6hR
ASkw516EZji0GGTTp/e8zZ8ZlxFxs6sd0pDsov4J2BxdlJ87PUniYODRUFQBJZu6Dm1UbQF8Xymt
RZtjp+V63oG0C5DKNZd6MR4BjN+w5Qi4lVQR//DQz6OS/LZK+3Se8JW0J+NH/63FfUj4oPLn7Bu0
0ax/ADYjrkWvem2R5Ikrv8jrqJkh+cu705uq2eDDgqr8YFU5oKQE68x6sG6GwLU9KrOI0bXlhAwr
7FE2lJ7T+ifvEPXdzkxy22jwhT2VywBDwAAM81LePPNr61QA7qIUcgkVrC+n7NijKYE6Onj/MhPT
5B3k4c5QOrYIWXQMabrI1mYTtI5KeY7P5Tl5YIKnNpIEnI6Pz01F5QmQ+Ag8qHgyuiHmcJAEVefU
j72hMZvMTO4NP3Myj8VpJ149JXEsV2bpgCuGWd8ZZBeSfXSuSjN5zu+Bee/TXXC3uOFO2k1HjMtE
UK1LPe3O6B4lHRVPMwgdSBX9BfZl3lBbAWr9o6hYIYtjyo8iN7qdqxlmchYISYwN+rscSJx/EnSv
ITJkG1B6gqiFAd5FmnkUHK2NVsYi5mEjK/7WAEla7O9GvEh+KoXF7ZQfCFeEhB4E3Vb2G/or4lMQ
2iirvw+Z2dwDRuSwKr+bDrH6SdRFIEVFXOFlD/Q/xx3zFs9B0IMP2P3bcWYzzJBpaxnDMRrohT4f
+sUYQG00c5OrBJmZVkdIObEi2dZKVORS4LshSDa6hICpjmgCG93ktj4vPHfH4ZTYuj2IexldzhLa
pnj9sbucV48/fNK1Vep8i42kR6U845ZDiLGFBmJhefl7XHiAaYPsbZ5KNxlLxlpZS6V2M2vVVBAb
cYJyueDH6QQoijI7RVCwEqWt9xJclkdjQkcjUqQladNFDXOxkCGtdBwwr355L6FQcHd5L6FeysQv
bYZr3N0S0D3E5oW+YnU9CH3cpUX7f6RdV6/cOLP8RQIUqPSqOOnkaL8Ijso569ff4vH9fHQ42qG9
+7AwsAbcQ6rZbHZXV8FiRdCu1nVaLIU6ml1KsfCgd0gderP/NuD/VH28E8LgWExl6wBj/1SHcmrP
VbJTVXA4xlH787ITb71IoCUNykSdCrmf6cSNetrGgYzf1r3SjmwVWcZjecIAz4+/nmbB6lH7w3PR
xBPo7NUYaBCoV6J29qKhORFzcmejgeBcxHGkjWP5wQxz+iuzKzMlFsF0K+MJpyAI9Tyg0nkxhi4F
mRiFwgHvzKoetaStusLsZ1AeSB4kL7zqa+MuGG9q/NDhNjI2gjpKS+i2ABOtngcaIx7Gtqgn+Y10
R6V4P8xZA2U4PcsOCmncAZXNHXy3x1b38YhYIIM0YcKwy9w8avYiaRyO2208utdrYkv7UU4Qolus
Kdm3miV8Dfa0YdEOoA2hwEmOtY3g8sEa4xNtPogkaWcZKcLsSo+YSwMoF3cCRljNw/gQNXZ9U/BH
1TdShA9m6YddnXtFi2e1CWCWAsrBgnOcvHiXH7odFdHpfPRlfMP7g9nRs7Ikdc/VB6QfeGUXXPDI
sRFC4TBULil2q84SyoMOktLkurgu3HG3oFlY7Lj8XhvpPywTlDd06PZCRuSjZbWR0XuoseLwmvKQ
B/veC15LaLHwKkPbR3BlibmkBqmcplSEJTjQdarbiWfalEJNPLWAv7m8y/58aOxtT99XxtxPAHjP
qUKWGS6U3PbuaBvuhAvSGv3w0CqW8T16IBCjUm1FdZqr/qjuL/vwtgv/ts+mm3him6OojrMXgFxm
UmNHTgx7Eb5dtsLbVvax2bQgEQP6aPYmKNXtc9cQLO02ehm95stwlVxJPBjc1t249pizV7ssmHPW
YF3GlebPbnosoAFxXTXWct07xBN3yZWy74Fk5OznebPk4wdl3/KanONuVeBANIaLV4rXxOjQ2gk4
nANrfJosype62Ont9CXSrzPochwN0eLX2nkfljmsgqK0klFg2Dyp1ZMciT+GZAFVstxxFnzetceC
FcwjqRRog24x48FdJwZaouHTti4V/4hd3XgcMG1ZolKsuMZXGdJte/MUP2tP7fGvNRA+GmeRc22q
DZkM5/Km7iEyPkkJTwlj05FWy2MpFfOSSE2GtNUr4TuIeijo3ynH+gmUapg8luz6Nu1xt/CmWc5n
EpmVMXdLOpaTqYyqDEL1Zp8eIsB8G8wkZgf+FN3WfbJeInOfBMOsKaScEQPU4huA3adIAigwza+j
NH9dNMW+HAy28oC1OcYzMcg95WKDlXWoqpZJ44mCcnXZxPZXk5ATmxqoGjFW8PHCIFnYZ8mCryaC
CF90C68SUeiHXtkvsqPBLzHbGdjDJ45dulVMxQbD+O92mYqNWhhJqaJz88aaRjAtb4rgxASSGe/k
6YpAdo5z/DY3c2WQuRlNEP0FYy5iQiYs91mv76OZhzrfiiTrNTFXIoQfTaOTcUUJbXMo6/2izLuE
m0vRMMHuHHA/4ANBaxv9BKbEEA1GZOZltXh5ctCt2Q0QL0ZbO4x+4mkOgXQBHjYFxMebwx9M+dPT
dMk6c9qMyphnlBxoQdFr9spxOGqO8RA+RvdUBpK7WJ455sQtuSQJnZAvb52udLfsdGBQRgfs5Oi6
8iq9W98PnSER6CioHuE99vEsQMVV00dtQoKh/1Cn76p0JXJHms45fBGu1kYYJ4lSJUuibFigPAHd
FUd6LL7JGKXOCtTsKH46m20fqkxoodS6/wely60YpqNpSCWhTONM2WfMlEprBjJghBtP3cUxc3u4
zRwlAT7ArOz2ldJwqBMmrv3C52aNW8d+bZ1xn1qcunRM2wUF/Bn8wQB5Craega3OQLF08nFeJv9y
pOGtl/GgaclIBQrTwYvIdKpjs7BaM4ZmoJSmVhkVULQF5MW9bPNt9o09JVC7MqFug5N6VjcSpVGD
3ka3YOh/30KmQLDChIKtsccR+PIcoK2rP6hLb8U4OC4MaoDdIdX46MBL2BAhjivUEqLeJRoY3CDz
wVna1ttmbYP5gmLeoVPaTKMXJ+E+DDDV3BSQbEm8IXuShNbu4nmniYojVnvRBMfweJDDGygxW0Il
O8XAwy9vnVmgrxEGVRUziCwKs0AzF/jyGcep+F4WD1WrQ9iG40JbERcjd7TSqMvAMVIXWz3nqihM
CClgQ/YDvwK1leTX+87n3VCbS1mZYSKDmS+VapIFZiDRNk5fljh1FB5bzWa6tF4MXexqMWMzAS9G
sJgerFLKaTlK15ol2dIVv1HBWRDLCAP2qgqksKHoGam2E4zersPPQ5nyUpizUgbAbVRLSgHqHxh5
dl4Q7aauaipFQUSjg1eguR920h1FHGWYvueNNp/5P2ONTcrEusy1UlUQwbr98p2+8IHN2UnlznC6
yKYTt9m0/wPSv7OnPWOY7vbqw3XykIaLqCCm7GnTMwDju+pLbnLgXbq8FTKpWZCLozImMDRDLV0d
bjGjaaWt4A3C/eVYwjPEnCutWKo+JeLiqXHmNHpvSQuxgCxwxITnI2euyGwec7aEUZZVkvUi0s3J
GfbxIf7Ro5RPoXiFmz+Ejna/fG9G6/ICz4u7b2Zp6RnOiajMBOTeTLQqWyS0o5Sy98M4eTSTMHaT
sbVa+XrozT1Y8MdjKoILUBq9y9a3t/fdOBOpJSXO1L4hilfMrSUbgqNmDjE8Y5r/NrVmVslcsYkm
1H07YpVEH3ZZYLqxyWv8b66FoA1jvqkRstCZSAjbFPN0FOZQNA4mBJ1lDx0rO3kJwSI/WxjDlZ3K
T0HQynHS83YFXd27aRb4h1s+JLE+UtchB+GVgFD6G7G6ZwHYvz+oHZ7lK4w5xmVqve/zAtq63gjG
O1rbBpWo9gjAECWdU5Kd7qsor0XEihIwGl/2GO5aGZdJQ4wiQ+MG2X2DcAqCeemRShXgWQYOOsGv
vX/RLKTr1cBerEpA0OGcfAxrZT+0fTUR0ROXz0YA4SHzQGLu3Nvm+V9ZYc5/2iXo9wQ4/8JOfxgc
4VXdhYfBqnZUA1A8aTv+lySbPruyydy0k9xGaW+QxSuFobDMTHYjvYNMcr7Xu525JDuhAZeBeZvo
vadm8U4Usoe8zx0ASDrR7dXUUuSrtC8to/Nqjco8q6DfXyimy5aaa3MaTyn+haj6WgQvC2J1Tjwy
fxLTwkulx0r7WbYYR8kVqzMTOxahjwZsfRY+CUvuZoB0CjIm62sopGI6DkH3sitxFs+WS5e8L8Bp
rOHUyODc64sb2RBPcyr6RSZxggPPFHNiWgIcn5Sj3ZzJjYW5aKvpQU1FHoPx5+U1naXXb64KPW7g
DtATZmeiBU2QJciiYh5O+hpMt3M485LrrVQGapEUPo73J/77eBjUngRyWiii12VgYs7B3Qe+zdkS
vdIpfF7l7CytxXLWxpgzoSZNEg10OTSTUY7djqYT2YGHD9k0o4KASaQJ+pliTBOYKUYzANrTB78z
fzQYyAyzwQryzoJ7LHWxSzqeVhC9cT68v+jSVjapy6xypawdm74IJnypHTmkx8yZrPmWprmNhUyU
T8i8aU+XAGTFjp4PanZDovYqlPi84Ee2B+T/W3qApKMNdtLwDfXBe0dvXRIg7/ltj0lC0zyvSiGC
vTLoXVXsrGm6BQeAm6VfjYgjqbBtC0KmKBjIaLoyYSxJ1b5W6wQSaimezFUyXc1x/IRr2he7BGzJ
ov/3p0zVf9tjJR0NGXXKPCwlrM0NuydZ4NL3bJ6ylQUmYHRoCs5SngK99ddPoM0bdb0a5kY1mwWY
Y4Ld+wV2aEUKDreVK8pRI/4J2GEjSGH8BHkSVOjwsdjX0NDJmAds4fpgfLOS6qHrOCDjc3YzGV2w
lQXG+RLdhK6OiHttBmElrWBlr/RP4kp4Asmdne4VG9zZf1C72jhmHywzT6DezNS6jRDp+4PhCyDi
DfZ0piZAsexPcDjnzThmpUwYQQlHa8iMrEG9Se8pBQAkVKwRyn6AN/MbUbwvxwT/EeQ+0ZSqyFEA
3baVNqkxdYHCyeXjtfUm+bCJTNiP5yYqFA0IUU2e7H58MchDUr/2oZcKkm1mL2JZOnO+v2x1I//6
YJQJIkGUigupYVQHfVp4mpOTnvFe5hf3TxVF+oBeBX1owQZT0cPz5TvhpruVduGV6mq4POksQe7x
kcGX/QMWmUCi9piPBA4Z/oHhT5wEq/5BZ9ZNf/KLK17D9LxV8+aNBBxg4BYDDSdjzTCFcMALS0T/
sDslr6mLee7gu/mFWOSbicdI96OEnJhg5Tyij414iY/3bpiJYUMUZDGEtGjJCCxcp9rObeNU7v+k
ZLRx2XwwRSPA6hs285ioWQ0gb9iBDLc1/KwqHaEDqUhWuXPEm0Hadsv3lTGhLCWzJMcAVXpEJY4k
o80dCpWvDRN3fGwjSf2wMCZ0ZZHRVHqBUJKchJtZ3EkG5ExaP0ezpgBhWG1LP/vOBWaYX1f8Bzd9
XyUTxjA9ZwSCBtuUmt/4kuDdrF+Np+ZOhiIObzR5+xTS21V6m8pjTno061oxFkhNRgUz+AAlg2bY
vhxM/mFBv22wT/K6N6ShRocdBMK04ld/pmDn8jTuG8wM8c4d/cFMLokv926MOXYAAc7LqCKs6PHo
6tlBHK8S41rXUX4z3UT+QaT7y8vj7KDCHLc4EpIglQwkk03qNvHiBQB4/zcTzDETwLZRljoQpobU
2oYMhqdF4dQSto/W+7YxRwt5Yt0OLSo29ahcl/XgKyNI8/PXyws5b6e9BcV3M8y56grFqKF5ga8T
UrXdBozn9xC11wH/rq/UewmCv8l11VqkxzQeuG6HZ5QXd7yn1Dm2g/kZzBFT9T5sMwk/w3wQTAuc
jMsn9YYqLJZ2t2tygK610Bkie3AVV9xBxMd8vLwR22cC7IDAXZu4+9hhx2TWFrHBPIYHjdxfo87G
SXgCtI+y6vsl507Y9NGVNSaJIGIaK5lM71q5cGpzsEgZc5719J84O3crE0wgEaRoLjqgeb1EuMrD
wAoK86pBPKnnH1NbQlz9K2cHL68JEk8f7x7IKgJsQfOvwUNu+yzhokPpzdEeyj1YFT/zQyXnm0ls
/iC0YolpHZx04se7pT4kDlgcX2krtKwxydQM7uUl8lbIRJa6kopwHuClivgwG+h/yl8uG9h67gB7
+D8vxCTixz0UlpFAkR6RObwev6Rv0qZUBiAKLSp9wM+ZuQbpklcJQzbK6mTGMIje3F1x29qlDW3R
1+xYnqIdhBZ0TuQ8ZxWgJ321QibgSJ1otLUBg9kJL+CrzDPd5Vq5GsDsjJmSr4Edvlze081AujLI
hBZDNydFNsDpUKqgxjCygwRBAlPjsLXwXIN5fAhqo7aTAtfIUFo2UWlclrvL6+BZYEJGEapaHtAa
iTI3T2RRbsBB85+iEoAcH51hmWot1A2cpzgE08H8IDS84dc3Qpd/jkoSi6NbpDhp2txELtyOp4EI
V1VwEge8tE2o+uZfMkxaVXNn68m9oHyJluspu5OrZxKVjgZ9xipLHD2c3bKebFVCxU0ubZLKz/jI
jlHdmPJNHwQvKplfllC8hu6xl4aZ1Zc5pkmb3TRWljIQnkdvNBbXHs0C95R2LIwFTPxvjUUgenYT
riniJQceYyDHA97C4eqs1q1aDlkk4POUz5oQOZXCQ7NyzspbtFhZ0MdI7boSh1MHj7kCzunkpSpy
zoZtpvLvB/ItQqyMVFNO5D5E8gTV89PYySeZ5MdBkq+ygc8hufn2Whljwo2sLmkdg8Ub8U3+qThU
/6dpoO1ItcZF3sp428eEGj1Lq8TMUBGW9F0n6BhGee2Bx70cB87BMR8jKMvPJ4VaP00qzZVSb3zu
7yBP9gJWAeFH93Nyq/vlB3L4xBp5i7ucT0isnJYgj32lBfhsaio4hQaggDACg/+FmGi5ZJ27ZDz6
6s3H7OrbMeGoVseyDmhSqJfFtSJMh6JebrM03KWi9pBl0p6zsRxfeYPQrxwTtIdi2dDP19UOOYhX
iSPYLdRH/WzHL8ZtL46AG0wEnTt03z7G2nqO5jYnDe72qXIrkeyL7J5ogr1UixW1AcdpeNYYz0xr
Zaq0Gvlmp36Xy/s2fcraEEiufYRJbM42yvjl5yHekFDjVADVZoeLjGTsSDSjCRqBRvwthRdstN2g
4oS6DiYbXI697VP3bo9JYepCKqVJa9+rSIABlrZcoJI0orYJutEfWCSPJ2g7GL9bZb7f0MZZpSby
AlhHuMvLF1WPeKCL7Yvl3QTz0QIFt7FCgSTdGMk2qeZnkyQ3td1oqWK3s+okenNdleDcALB6d3lX
eZvK5DPyACEUfQL4QVgCt8sXR+jJsZBfLls5R1PRWEYoCR8GC5WzGdQgjPswb+kS34+cBMZRL9uJ
O15pZfPieTfGzoXJeiQUmo5D0OsQSTL757DXD2OwHKs65aSDm9u3MkVDzSqUJHNBRGGBKXNAFToH
VNPMrZn4nO3bjMkrM/QorsykadCGmJamJU06/Dj6GKL/VD2UqIplP0Ge5cq7ABjnY7/T7jmmNyPK
yjTzUsFgb6w1OboY/YHicMf76tuEPxWHsoR1ok1HxNDFqPy/no7+6DI6c9yDtuvyocKt0Ci383Td
1MdEfuAsbvMmWC2OOdzCII8yWuKAEg64Ccy3d9j/3wR8t9w+BCr4bECEqBngnfn4Fdsl6/IuxCEA
iVN3WlkzcO/wwuWmZ66MMdtH9NIIO7CAejkgDGWs20F6KsZPlzdwMziujDD7Vy/LFPWU4ibrImdu
292slf/qmlnZYKLjRLQwAWE3bS4lj1B2PFKBFAiIKHbiFjYvdmwXygALNkGLDPwuC25vRiIWTY9E
UroJv0S3VL5rDm3ypXkEwsiLbcDqIydarJi+Y1NH35eYA+NlKDTjObtaVz+CeQOKsjL0GahBPOEI
hEMUW8FnCYeOEvRHXvYVcs1gI5wtCXhwTz72XH3ETedZ2ae/bxVvTCVaYgMj/V7cZnYYyrZa37YZ
D23EscLKaKLVBUn2BlFNnG8SbbHD9ibMM/eyi24Xj8B6B4AfcjAg+j+uJc4JWCbxVVGuMnwUGn3l
njympwlcyeNuFnnuurmolTnm3GlxnwRdibBFfIiharVdHtrJUlobxN4IlZiST3AeFavi4lR4lunf
rz4a6seYM0VxDkRx6vWgNT+NTv0UgTiZk2NuXkarFTIHEtdQ2E0G+mtmCD1rEbVi4XlQdkWCHmJ6
I/Im/3nLYjKUKiKo7wPS7DXDoQHvZ6Du5pC3ps1AtloTc+DCMGuR/OCrZSJ4P2MwfnCJrzazkpUJ
5kxVutKFRUXfVWRyyq5wGuDTMDhjLYTXRdu8s99NsQ+cfFRJMaDO7fVL509ibenpCZmZ1Zb5rm54
dG1vJ+gsWq3MMUmQ3CUgXwfmGngvqyut5hHczkBjZl9jwAA6mpzwKBq2r9KVSSYhqqG1I40L+Jqo
chxBbyvYZ0fTp1KcCicYc77bG8vQ6ljh/SbXwYALoQ7COy37rkvhQRpeAqPZcSIV77MxoSMvjKac
ZrQmGqfH0HaeHSYnstsrE0Kjpu6cDNOCeBNQrbxLj3PEWN4PFdwjrdTANfUUgzcBNKs1yUnGu8vr
41lh4oa2BJOeKthIIQIKhRzkvHUMnjA25yC/sSGtvlbSZX1b0VM2d6G7DNI+Jr13eR3/4HyA6IE9
bGM0bJqSPBIr9d/lcdvu926M8XSSydBL6mCsBUNhJD4MxuSYc2dlpsZx9O2CE6QY/rcu5qYEFLUX
uxSgAulh/FnhFLe+se92A/gKkG8FryDC3/EaZNvBwwDVJNTbwRnCVrmUQsg7acZJ1u40OH1N9cow
llI8g2sZvR2eq29u58ocE+gDtTLKDIoUXtUrkCu4kcT7fH6QmsLhOAn9LmdBcWWICfdyEKCMS2+U
aD++DQyXgIO036DC7pl7XozaPFpgXpLAZklHFunfr7xezQa9bkSsykgV1arr0dWqRbWmuvYvL4v+
6vNVvRtizrAxBqjVlej9Neg2zhiwtZo8B3dyFUAtVRcjTNQuz5OS7xd54hGg8hbJJAJxHoiQ50Qi
oISRmwPz0k6opjUqJ4PbjCCrvWQ8pEqTpFMVpDdB1zim8jkfG04Ctd0bW5lgfIP0+TTKBnwD7BzA
FEsBqHJyv3b62CqDNxmn9isPCsvZPZPp2i6JFkhpQtPgAFOdAQaJpuC+l28v+8c2+Op9aSaTC6QQ
IUyW/m1pZmbnz80JIiWUWw5zWPbwM+4h1omBsyveMBbnq5lMmJzpQEZH0XoBSKtqKUJvjhceafi7
4PssYrTQo3wcQvh+C61azV52MZpSUMilsMrmSQBhPich2MwHVntJ17w61eJUqJKQ4VQXQ+JOIZQT
wsrODUybDAneflxtts3YSKk3MICFS+DtabyyR6pBGgIKdFdu9Ndp39xUD4nTHZd7+nCBclrxOTqE
XLnGTcc0QfOrqJQMiKU5AxO6muUj3vcNJCKXObL0IXZy8SvHMTdLPe9mWP8nWV1NqhHRyZaP85z8
O2YzSK5MMWdgkMagNkusSDwEvrITXMkXfH4SvP25fm8c6/KqUjRkosihobob6k9j/MOABl2S8IjK
tkE7q/WweYEh6pkQwy9qqZtvCj03bAyD17Y6FrILDchkryqJ5kaTfo8W7DMkKTNLz0vA2kLo2YZj
QuxQLMN9jaTJToQusqIoPJRC7ZdTzXvJbR4aCDWB8VuDAjs7hNzkU1UHHcYoBFUoHAiee2Vhqi5A
JQcDc36WUfN00La/w7tF5sJYhkCf+gl94aSZX+sSTG5TNN0t+XiK+OCbbTd+N8ZcHSlZRMGQgJP/
e0z+Zkh930l2LLloxwF1IMS7UO38PlO9Scg4MxObroX2EcaEcHGrBvvyAGKvkUUqnZWceghLQaMV
HZzAlidf/jSO1g8MeDsKHnX6HqlMN9rdxEFPbSa961/AZDRBUtdDSruswm7AwGTrR47Ue/On7pBl
kNQqvXGHFKM2HU482vLTtV0mmyn1RTdFimnCpG1vx7v+KthXx0CxYmLFoHdBxDjqia+9/AveTFTW
ZVSgwcGCnsyZcOwkdUMgUnZobYk+C6n2kgh++pQHSmIRQXxMiPb3fK+MSeYqK6tZMiGIQVdL3+uQ
/KC8VWCvgb78RP6ArWozx1ovkkmJzXBAibcKJXDt7iHfbS9OrFuSFYF+LSlvKevLvyHQZJbJONMk
6olct3hBjYfyGQPFTgxusMI2Fyt5ViJ7QupT+LVu9cVO8DgOtZWerBfMOFSQzUYVjrDdefTBkSGj
DE7Uk6iIS+jkLxx7W+FhbY8Ne/kYLXOGasVo9y4Ecuz4oF+b0NLGZZehtKqV7sTrOW/drGubTPST
VAMUbLQXgJETP40kO0WOHkYgEZJBBKdjPjOwsP//4kXwbhXT0x/zsHCQ+waT8ciLYgUbCuE08JjL
PKzxZuq8NsOkDWMcNUPX4IxQ8se2tTCNnmagPxNcqC17umbND+Zid37l8wBHWynY2jKTPIdD04PP
B1FYVSGbZGcAVLYjr6mxdU2ujTBZhF6JlQHaOFqUfJrwLMhcKfVzbqt0O67+L7jJIhNp+r5uxZYG
twTo0Gd67lPVihvIaYau5sweZLmT/kSJkfiEpDzbTMzJQSk5hQAde3lE7D5rwI5XW9GiOVgsL6Re
Pn7Y2I9OWQxKVUmUPNoAK2iVgqG25SZ+9LuzL571J2NCCtDEStNIYPSnumZV7VAQ55S7b7xSfgCK
BPdyTOG5CBNSVCOEKkWGhhBKyqew0Z3ADD0M+RMrE4SQc6rfKkuXVscEk36UqjGjnhJcNTI0oMbZ
Kh7pUzVy5H2OcfKb6efcQ5gaEhCtdXmlnBPHwiN7APyygQayrP4ktUcJdMZj+e9Sm99H4a2OuXrP
lRlkUEGg/evzJZ3dfIrvumNnxY8gKdiHr3VhxTe8MebNftvKaVj0YqyYlHAcF28tUra6wBIKcOUm
KBKlhd2D9D+NjrWnSy1YdCen6p4v7yzXPhNnli4zy3BEMKtEASDn2HB6ERDUEUVNRd0Z1dzalSn2
TpgMfjSns90vqhPHhIej2/zEkJbAI8RAYsuOoWVxjfFPyMN4YpticikVboF97K10UX5cXvFmJIDi
hmJimBtPaOaUjhPgQ2mLMkEcB6423outvP8XFgiBgpEMXieZpdIDHN5UpwYPQHV5ULBR3cSjp9pc
w8oCcwPl4PYuSEotYNKyESEpNEjK9/+2CsYxYhQglp6CXrPpJei+KUXqXDawWctGBvh7n+gqVwfO
EMq6FwocOGG3eBAP2UEMu3JpDtbus0MQ2FyWJd6+USdcWSRmvJhBggg9eJpfPVIJEf2e3KDqvMsQ
t0KndC+vcdsg1PsU5EHnYuYFqmCJ2uLamfTAWtLXIP7ynwywkVFo+9GoYkTGrpdOshR9Bhl7zgv9
9FOfhX7yexVsZEQHe2riGquQ72a7g+BhbuvufEOJfBM3dAgHJXauRELfBSt7jHvPaShKs4IjSl8i
dBRvRE/2JT4kyGDtfG94GJe+RX6JTxa44r1+G7c2CE94y94CGoI/BtPukr5Bt4fjXRgKnTrRBDxJ
QIztmN1yA1qZxVHTGpIgMnCi7XXfoK4z6WhNX/602+djZZ+53wtjEpZZTiXPMEUn1yuc8lH5WQiB
3S0ydDrN16EmYPCREaeN/ju09HZqhJEwub7n/JLNTEMlpoJfQ6XJmXNTx0LXxwbKKPSDDHuB4Kj6
3zQr0HcU10On5LPB5Q2fbVsFqgiYWYgLvO3P6rRmS6SrFW2UQyevt5ZKs4NEaq2xrnZapT5cXiNd
wpmPq+/GmGAEFqFprMEI6GUgYLGU6Fg2/atoDLyt3HyTrewwW5lMeTYUAYLejGpn7sYHzYZaq9d9
DSuvOMYxetbgb5jsjFgyBudvI/+/rZNu+mpTc1EpCswno3k9PRjqbaJ8anROmYq3lcwNm2EIQ0gD
akJK7Qm87V3o5dyEYbsUtdpJ5nioaWL8fyFxH9/Pz2D/z8FMH/rxPn4srru7zkfGxmuccK0yafBY
kADCXfh+aFT+1F/jY/9UPgHJ7VdfYrC3YxwNY5G7y9+MruSCb7IAFVUpa4DlsaEJcDYOMlhnaYkl
lipGw/CumPoKo7YdWpmXzW5eXu8bzDY4iibC2BA1O7efI02266znOCPPgvzRGTO9hHT4gosF8Bsf
lbfdf/VFFo6CnFKfiwT3I+arHKWH3KR5vRDNubxT28UIDdPTumhuUKSCLKpFBgszNEDWmpXdmt7w
QOWyBluHunWYWOBNITtelWAzmqzsMhs4KbpAyIDZpyklgKNgNGlKLN04xsvXXvzaz8dK4CEEN0/3
yiRNFlYBJMhasVI03IpwvYcuNw/daBz0kUe/tX37UdyvKYLKzWCRDkGQxmPUowMVg/4S6WFrE/kY
gZ4Skizu2Lh8WmiZ7tbZOTNkIssmqJrPJITCVNO6TME1VwC0DTbARyPyepuqCUW2lvpUpAm1pcyT
ANQaoALn0qoIjy6aRsfzH6EaqmFKlBaWCTB4uWfaQEmYmhb9n3xGw7tGJaGRdqJUHA008Tm+u5nd
wdz/G2QbF9EwyEJEqRXCn9ledOfPVOaudTAMQIXm+Avc/rIrg0zlTgzxjkwXpHch6BUPsfkKAJy3
3Of7oqIDvQ2yCV4u9w+f9n2RzEEpIeaV6xHon/KiHCCuNzlJMJGD3va38qQmtjm0ELUrfT0MvkQd
alGTMB+1VMY8V5Mdk7BfnJDkP8M5/Fk3JeYms9qZRh1N5qnx1RoskWHOE1fYfpuvNoo5ajKYSvQx
xY+msL0OdPZQCAp2VNCKBEDE8kYItj8MVJbQ0waX8hnlLajzBzGhaZ4q263b7I0vqRuAPDyePehp
/EkHYPPErSwyWdfSkU4TEqS40anYp0cq0vvOp8Y7WdtNjpU1JvcSi2ggEMtAs3Nn+L9o36FuiHEo
Wt+kjSPOvb0ZKlf2mFxryWdQgASR5M2K+GqY0X2TIJFN+6iz/s0ZXlliUq4kHyWkreAe+8UHJsl4
2f4WP/sjseitzqq8sshkX2E3J5rWJ6hP/zXbGW8bmYg49IahGy0lVtMfStEdktcx8C5v4FbQhXQK
iL5NiLKesQmWYVYGJUWtgg0zc/JueupEALX6DtBzdGJnR5nQpb9sc/O4rY0y7kHyKuuXAtUI6UbD
3AR6qTc6+GaKN/XE0FE5ScpWrgBNQyKrYEQloFf+eHGHtRK30DnGNuY/hMjXhcCFvsmpEv1S+5nV
mS1UvPLH1pcjSIYJKAXxcmRJ/iAqkfWyjqtlip40o3AkTH+juH95H+k2sRfmygjL7JfGdaCgcovB
6e45xniJUR9y8YqM3Pr+lsuvDTEb2CMjGeYAG4ipvA8DSX8ylbeV8wOOAVp4jWo8s8CMNEqTSisR
qyDk547Jcmxb6X6Wmk9CE1eWGpjHSipbzlZufS8VmY9M3oS4WRcBEfqUJSpO2gKWG/UpF7wu5ZU1
eDaYm7hJlbpPqknz0sCwJfWg9t+kmDcj/TZ2zTrFeiXM1Wn2Y6jUVU+BH7/0MMTPVA8DY+cYMbFD
P1K90WmsTqe6wZxd3KxfrY0zt1o0ZvWgg6DbCyDI/gq2eKd9ArjmWUNU7o6h38N2YE3XkhvfTs/o
NECjjje2TW2cbQDoZAFEUiENwg5mDeUYhhjxB99lJtta96jzJn03wxdgQ78tMDdAa4YZVEyRnSR7
pAugAgcDpVo4xJKQoBhHkJEVnMICb03MRbCEQL61nQgh+mKwgxqC6xBf//tgokFL6xfXzBk0uFOg
BieUEvGqdmeCeJ+Q5374Li0cF9lE8gA2iKAICndoWbP+iXWUegj/DBTxR56GzpRIV0tq2FlCamsE
K14eVHe1NB11kj+OhXmqkYfqWXPXRppTgfqpyDU7qtXdkqc/M+ghcG7EzUIHbkKIU4gaoGEqPcer
dx7Qmz1I5ifJ0/rRWwYNsrum1zYNCFvD1irKar+I8X2UYwYCe7brxuVYTrENisGrjGh+Wy68X3QW
f5GXohAogowKLGyiwvyiqhPnMdL12J+84ZRDjmE4LHaDF0PscIfMebaYu7nV8aBOJsME4xCU59/y
7uI6tGOH/zY576xiXSpOKTFVBe1utiMVhOMgBKkS+x9nhomLgQInVt9mhos/EXY5f2BQy5oMgDqk
3VE3YrxwMNtYr9Uq8VWLtv5b+xfTJCC0bnrD4wI69yhqDTIyeF2jpH6mIimRRh/HJEt8Y3AGhw7r
NDfxYTiatnLXO8Pz8tz5f99ffTNqYi4ffPCoJjCxOIlqlJaXIfazfbxrAUOOnG/A27uoWvu8FZ7F
J8YW46AgmGy1OjBNzJtCgQiM7CpPdoj+Cx+iOmOBcctR1KpUiUjsyzOx8uBZ7isrKhdOENz2C4ga
/2/TmOcE/j8ybtLFfusGPjSGlKOxXw6jM35vJouPsDvLTOmqDEWG2Aoki5Etfgw14DpJ26jpcbD1
pyH5GkufpfA2kNBfAN/SIFnqzOv1bx1viPxiqByypsBSMjeJbICtpQlhsXsdnPo6wwQe+a40luik
nvn98pVyflG+Le+3MbZHp1dKAX2uNvbzZ+r0tQ2YL0XzQTTObaBgxK92nCWPjEVmQ+dWy8JBhMXO
wSTUdf80vYRP8l69C30Ud6AXu9itV14NOxQx3BAgqeYqvJFDa7lNTvlLXzqcHaBueea279v95m+r
uySr9aYquib202dU09DpXY7T19Qn++kg2aqdHfRPMebCeWb/j7Tr2pFbV7ZfJEA5vFKp4+Rkvwge
B+Wc9fV3cbzPHg1Hp+nj+2IYMOBqkZVYYS3qvi6JZdxbVYxYIYWP86vv2r31HcwXpPQDLxsBXtMh
8eMK3DTP1XdSB7H6zrxXCq3qIFDBM18n+qH6gQkZAKO22IG3gTbY7zOXv5C4bT/vCsb4nc5Uklot
cLziId2lB3Wf7xU34kLuf3okM1rFOB9TTIVS1yEmkksnH2YnolBL9X2r34nFnqMyvKNkXJCVpsJk
UhVuAV9rA6LXPGBdCtCJli3dljFB5vyt8XmbsjypTE4bdNZStXma+Hn32miP09jbUsJb+qEvnEtq
yTqfoIpnMYF3Nc8F4HolsA+K17TamqGZzuv3yRxfwDaPgnZe9LjGJyWn+kk/9FfCUbpWb+snK3SU
+9ZNrzQvdXOVmOhVmPGjATIDD1ONGDwC7THt79c7zt1yDoBtLGVtLItahbudD/mV4oSH7AjyU/Jb
Gq/s8bnq91Ft30rDK6NM4XrUiAaz+QAEU7v2q3vhzjwNNh1X71+zr9zkkZr5hQtmm06AAzPRdsL3
WbsJnQvccOQE3nJQ7PvkD9w9R2llxusM3aBI5Qhxcif5WnecGxB1Z/8z+QVzjIyT0cal6OUZx6j6
QUPeMOPcxi33QHwGsMcfkDrytIRxN7I26Ckq8bFP97sXBM72jHTYlg66Jx5bDsbjWxC+dGeMv9GM
sMaK4ZsP7faFN+xokIx2f5CRcqLSm8Gu9HFJJ1kWqLemw/006W7PwpXpUCCwwm1+8rSRExxYjqtO
73J5MiBuqBI7lG5HRbYX6xwWdynwwPLQurM63rTtdqr/HghZKO28j+RCo5G3lLALQ8ZvzZf6DAAk
V5jJ2DhTRnC0f7Ca/7kR+1FLFSbzmVo1rMsCgke0lqoH2cUD+Ug9mwFyxWRXeyIBkaTLcWic/IbF
1l4CWaolFVKr4KAe6HOxTFBbIuoX/Qdol9CwzJ3GdJNHLog+53bZF5ylh5Mm67BK0RdnWyjI5CFj
P3bXygnEoI8WhuGXdFcUbz9B4G4jcjzdG67pSpexGCPkmgbxdf9dab6PPWcUjHewjNPpBvACg9M5
8cVlB2xMjINW2PnNiFTwkN24msO4G0vHKF2pAwRX9RWJzLZco6iFXoCt76tf8SndF1fNXerxzHP7
rbUyFcbxdEKrhWU4xXiDDw51c3MPgEUAz+8nf9Bt7oOY434UJsWpl1gBdW39H7eKJzGwWUN/AZe6
uRt3Aqdmxwu/CpPtVENqRYFC48at1tsq+GrTx9TuPeFW8Mc9Jlj4sOkcrWRZwgJz7vJEw5Ga5zNc
7H7ZVTtwln2jFHfgZORZ/6c5wY8+h32+xk2Q9LIE6y9C3zSinQ5yNTl6pVTAk/wYSDcBACjq9H9H
PGXk0gC6Mr6gjy3U5iBXvlX25jl5gKE7wNm9a3bKreW3N3x4Tt5tqsyTqs3bOm063KZ0TbUVK1uH
9KxeGz6dFYhcZOr+Zd/KcXAqk9yYwP7WQ5oFqD7Fnx92jduCJZdrFpxsgx1xzFMhCLT+TU2bUwom
1PCneC2cZQ/MGV94g8jUpi8kG28cf6ubi/QYuHYthEVaf9IzxQtmoDj3s1dGwk7gbdzyChAq42K0
sap0hT4BlutiLz9JhEK4qsSIwCpLJzxM+/KdcQUyPibrAF0jqG8+hgIwwov+RHEHy6mhXRz6ncyJ
Em9vmEvnyfgYK64EIwqhJB0Ki/VCLKIekFkRvIUV7/dK2OQ2CxkW1M1JW5GU+/aXOaGKbUNm2dyk
RY471c+9Cxw8EKiR9CzY4WH0KTkXPPqA4c7coT5I2ctO70h26QD//0b6cfn8N9XLEoFULqOo+6n3
kyVzsMQi7rtDcb4QXyUlBUF4SPT+uZ6/X5a17RFWwpi7bpZeXiKa+7QullgO6je6wt+4JoFme4GI
4jxvmGfTva8kMrfdoK2XZlOF51V1LgTJT/LG43zUpjd4F8Fi7aniNCkFLdn9RhClCF2Bo7kzLYzf
8/a4aBLzSXtXwpicVWurQsxMaA5SKTucDUCcKfva+v9+ExMutEzOez2AUY4AyhIIlh8OqZ/hlSOe
+LN0m9aw+iYmToxRkUVJCxWsK+NKz8qK1HFkEE0fj7Jh8R5vHIU3mSABCqQgUrAV4wdf56fK0zD3
64Xn3sNohdv5pZPeiEACiz2Ll9xs1pFXn8nkp1I9zGJV08fV7y1iZ3kV9+BUcORXXoSidnRJS+iJ
r2KGOijKkpTQei0D2F4d1BkZKus+nUTUFEzzqMZgfKqagAfkz7E2kwkewZBZYUWrfiboZqvue5tw
Kgs89WccSJzX/5TDNAvgiO29Vv5SdQ5o9GeCBZorrS6K8RmYtBjKZoSNtW7/ZOKJFnnVc3HMb6Wj
hsVzTM7mh/kq82Qs9TuaH94gNT0GV8lBOKAEBsXBPH5l99fCjR6S/x3V6+OvY9FWqmZK5SZFZwyr
b2bu1osrAU0scjrwdxNRsQXNGwDqwHFy1AYvaBQLPlQ1Zl/I2OyB8s6ubqeHQSQ6+vcCQLeMhEQH
Xn3882AE852MC+oN6Z9kjsYK2gmZ9t1Ju8bqv1f/FOzakbB6YetH9DzfIMrnXXbmTgHyPptxTa0w
xzAlqMJop1fdXjsOHWC5COa+KCMP3MS9me/+n0fNOChpCP9J+Ci9S3isrkHYcWd9rb6Ftkj61+UL
Rx7HIVqMX8rKMGrNsUTRdx/44IeKCOAG7soz5RGkREDpd2AB78FUwLtinmDGSyV1NJahkSe+kFZu
2ppEBGWJdpNnv2rTsC9/JSfGsH1zuR71zEIx2Z8aTCt9nUtrl/WWHTSZd1nQ5+lhRm8ZFyX1ppaI
1AeCPT26iY/11+60nMxvaKZdyRXBfIQbS6R0uqeiJckVDTaC0/NIgjiO0mJ8WFQto9RKiABjHJLc
OCV1SAKRO5Z42eED8/pjoEGrUmsTOGW8uN6S6eFUecNxqUDfItmdLZX2uOMh8vFkMilQgBKPYcmQ
WZVfhewlK2SOrrz1FP67szNFxvVohgF6vxJXCPglr4nI/Fj6sj3e0f31xdevA8ydp46VkPSLfoyv
rf3fPYr+DUEmS2Ilx7NaC7QPAYos01ddISRKSEDwM6HWI6Ffh8gCpLLLqnvZRkCf+PEyQz3FxHOL
ApqqWOh9jBWqrqXqCOaMRr5l8GhgeffI+J1OTYywTHv0z6bA1sCP0M8x57HHE8F4mFjR5ESg7ruK
cruqDdKl/uUz2y7JrW6KSXmSuugmlbar9VuMPyFMIRKjVZ6jIjcfuRtll3NIU2Scizyi1ykiKKEA
OCLuS8DiQw5CkS+FPa/wsP0yX30a40PyrpwKoFT8FqaDBOps3uj3tPkIeHi/O/OSjMs+C8tiH/Wv
ba06L2PcVjx2RFMelXxnVLLDubDNCtz7V7ELynU4KbpFK3DJfjrRIhEIT1Emknc81k7e5zBepO60
aJhoVzoSXvVEIUP5C1vynM/haPjbHa4y/Vybi8EcqKPQHgrzQTd507Hb9ZLVedFfsJIgRHI3B7QB
O9pQ8MWmHYvoNQKCYfdcgahLO5SOSJLUUUZidsCb4jlDTkQ13xpIq18Q6bogCA2+8S33xFpe4/xe
9VZ2PVYbv/VnIPcjL3O1QwsC5B9Z6AG3xeYa3+V8xXzrCqx+x2QVSaLTCx3tYl+2gJpyUK3yOzK4
4kCMX9muuQWgCSca/RcPo2iqRrfNpE/VxiJRksRSqIcJfPhlewKI72JTvOrK5pKS0IyWjX068AeA
emFuIDCL8aL2rYbByd9wYkD1PyO6k+rprfy3j5//whzX8hgrCQJVzcMarZRhWcDGI3hDfidP4WFI
keyOoCaWZl/VkHaHIhcsdvtbDSzvScoWQPJQxg3WtagriHfCa4RRhs6dnXTf7+mauhhyAuzm9KYO
+M//CGTctyYvWW4WEk2XFCBd7SXg/oRubsvX5sNk13t1l173OyyJcZ5vW5F9LZfx5FlRz6o5Qm5u
tZHbLe0vVdWuaqnFuuTEp/Ojd/ZZh/79THaMRBC6GBxjy28dGh4AObCnHXLxBBYKbE5xNIge2iVp
TD449VKkRSbMMjjry0496AfJKUFkKmBShqJ19N+XX+mP2mu4yLib8zI6Ni5Muq9iYAHzo2+cG/DJ
Vw0lw7wHOn/yoyXYDHQHQIMArxlgsqfmhJq2G7vVMyVBm/cK1hiuZq/uQZZe2XwyUnqRn85i9YOY
hGdBMdcSqTVRWCka3EYcAL9itykGyybY/QMRPDYGPn53rkRzb/0WYx6UHeXfADLdgedxNz2/IRua
ijUT7CGxr7ZJ19vUaidkpMByNl77lBjeDGImgGWNXnLX7g1gHne/2n1yEA0yPmPEbMfVry23v/4R
jNGmjdACA+HtR/S50+3Tg/wldOdHWnJBXc2t94ptVR4f7PbzYgqekmvJjNlWkloreT7Sl7kUOaKb
on8W3wr2gP4r2IiP6V5FpLP2fM1+y4JYRTJQBdPoOohosDsHKWYhg0qC6Gzf7RFg8a2TbfkSqKP/
qutrmBj01gxsiEgsUmkXz5UYiWbyT8gBn0toC5h5pcur1SG5RWmNF1O3PP9aJGMnuVRHkW6+1Tya
fX2Qv2UYvKQSszuQdfLhK7dywbU8xmCMQQ3jJIYOFchQzFwgvfxU8jBQNjMFw8JWoqKDwENmD3LQ
p8Kcc0CbjoelJHRaMLUrV6Ojyg2cDbc6tpV8ruUxpzi3g1BmRUHNE+x2aFuT7ppCAUZXOrhbl0fh
5m9KRmuJzDmG9TyklQlV0ds7bDKROO+JJdxF3dO0vFyOK1thZS2KMXutUcImDaEioGyyMTZnt921
kYDs7rY1BLtJny6L2zpLpJQm9nuweCmyoQQ8402sdci7JGFwTONb1n2/LGBzzspUREBoqXjhaApz
dq025wGIHhOsxMi/stgtHGyIe+VpeIp2ozN9A+eWJ/N2pLhSmWMEJJFag/MEUzmHeKekgIoEapwD
zBVsU3spVmT0q4aLdrjlstefyjjOPi2KZrLmxC+TyQXoOYm10E7175p60ATNv3ywHGHsBMlcFiWw
n4bEr3qNVGl/aoNXC48hvb9v59fLsjZHD1dfxs6PiAD2A+tpgogLrAnpBEig/ezpXsfNbTb1UQNz
pibLhg5MjY8hvuj1ok2iKPU1IwJ2sULqRuB44S0Lwy7HvyJoGrl6T1WqISdNDNUIxX2Yfh+LqxFg
nsD17KvrJYwdztFt1U6wryoBlhHZ7act2VpoylAXshSaiKrefQSwAhrSVE/cRY8cWVtFBhNQW4pp
WbJksDV1tU4jOZZD9Ez3waH1ae+UIqD9QaDeiiyAE7PQwKfsJOzIZhtGpmTFXeJLSr9Lw8QpRGBB
BgOZTMVLsMsUys2DZhROUM8piSPLT0twmKnpzkxQwWwFlffK4fwidp5TTKM4Uic18YPkEI0vY35t
Kjwz2EpAV1/Njm5K4ZLVUQ4Zg9f+qp/inLSPpW25ydN0N9kmyb+gN4NpCbrvx8tKN19xa+GM3oqx
OCxlRpMHi1R7BTjCKlaFneQKeYuZEAsbHJS4YqlJGnvc1GVLjQFwpoGpEPv5Ohvk51iPJq1EZhbK
hRNhUqzRk53SFHY2g0ywvLPqpzGsgXIs2FbKM6Ktu10LZyJ+KaijXknQNkV/aoGoHgb7duSBPb6N
FbLJ51oKE6mA7jmVrQn33QTpfgJxr55bkYNFXMB7B8W+BbUhaSINdDy96oYt+Mij0h1C81qc9ftp
mXaNmoPs3toPreTXau51bXFYFnlfjItdBvVRQO/JnuPgNDSlC8N5GaJMJEWCSSdrOfWq9SwE8UOW
NCMJtSYmrdndLFXwYjX6VRvJV7oZcJrO2wcL1DwsVpqixTKgTFI+WaMBhW5rdJUL0LsplWtYf5Fk
WNgd/Y8U6vRXHldFebVdShxsWoHVOXkutcfLjm8raqwF0M9cCUgV9AlAK4qbi7814peIlyVt1qTX
AhgFnBM5jtMOMaOcMQJbXuVu4jTH8qV3xlNny9yKO+9eGFU0EgVcICOCexqf06i3++6wJNyaNO/Y
mCSpCZbMquoSRTBASVH+m0g/tN7sNVhYnp/LjigVmW4uXxX3KJkkKU07QENqMX12xVcgx0ZlsbSL
Zx1N32Qn87cmth3XP8onYXn5o26AGgzDKL1Mq23DiRZoBkJfXPkNv3BAteCTA0EwBF6sZumftqRl
fbRKzcJzq2pAjQSfXOGBPijYXR5y7/IxvtHeXZLF3F2mmgCcjtDGGrz8Cjw7dFwEzOkd0bH4Mv40
jqVfuRHYbTEuMO7EK6AHISh0TuGqHZFfedGJ9+nMrRYBeKJkTcRLczJPZd+7c4yus5LXj2WWZ5yc
alNv/z1n3OnHK22CBqODDc5VmhDskP6W3N0+Gkz/+/GCS+ajCHloOl3OYfAULa/bo2C5a44gwfFr
L77nPS83X9A0i/qtOICY/ihNMqeglVpc5u/qt0Ril7Z8y32JrSVeVXbTt6yE0SLFylkWs1gPlYlg
uqCQNWNXMbgvVV7E3jbzlRR6hyspeo1UzMwt+gCj2HSGSCJsRqHScfWGiRsSbobCuzI2CGhVCsLc
NvEjCSO2FhHPdIY4lBygQ+755N+8Y2RCQt/KhdyP0Hh5OTdYncOu/sIbGuR9EhMG1Dzoo2xYYFUg
jEY/Prqnj4cFNDZE/IMtvc0Fk7UeMk4lbZauT2cYFn3micB8nZ4FW7zBxFls98guZVJMpBfJ8uOy
N+MZNOM9WjkAw6EAuR2IALO+IIH69bKEtw3DCwbNdnlrsc1DJR1AtC2RBttzqkBGDBiFJEptQLR0
Oww/n0SHMpDrboY9CXt+jh5jMD7Y85E3TruZy68Omu0GVwKwNvIWqBbgCgJ2Y2uXP5VnBXSgHmjA
UX9UXBXtGVL4i+FePojNpzw6bDpq24oCaHPGTKosCoYxg2eLq+62CaBZGOxzjTTcm0F4jgfjx5Rr
bqJFe+w18B5p/+Ua3qUzVhMKKZqqCiYJRLrCBDI1jC2nZyiYvo9tzVOO5c+BYO4fowWYTz329uIq
j+k11+NuVWLpG1kyAecAWnjGCdaaImWFFtOCxuhiqtIJ3RTDfZ1r+aY373jTblvFmrU4xhsGZT8K
mogMuNCQLlZ7sTikugbA7sFJ1ZJT4NgOJ6uPY664LMU0n3Wkw9NL9AAOLmwX9t70i1bt+Zv9W04D
fXpAMgJlTlQ+QWOUcgBuhkyjq8TFfsFsA0gUbyg36nQ7oWOA8cGjnth/4+6Bs0Pl4c1mfupPgzwh
ERfAj70tpZk1GKiC/YIGdUDKnvwdcMIHeYzm5h24KAvZwgIH2m7DCUtpJH60bK2CweoeoC7txuNN
3W5No34QygSALs7jMaAvp8bJr0y0GinXljf66VdxJMITOE3El+xOJGjJAwzqJDwICeFOAmwo74cf
wUQFuVGqvNXhrFQ/x7eiLL3PvAD5SXgOD6YzeiaIeUDThC6YycV52QizH4QzoSGxgiFSGwjvPNOn
mEqJ1+2m3ffKXcCoNvnVo8R7oWy8GNYi2TUZJYkbMHej1KFd0238BJMntI+c3/zBTtdG5Psgi8kz
ddCPSimQG9+2OEbgHIC5wIcrRiGn9vQjkN/+wjl8kMjkms1gzaGmJ3S5UvJAauQn16Gf73Uvv858
npVyVIft50nYeEDnREYWqI1O2T4VEQoq5lVg/Gq5GefGE+TDhzE+NkynJJ2EAlMOX2df98OQtHe5
W6IbrcP9xZpbPlA2eS5tGlV/JrOAXMBFKUCMAjMMc4WYtUriSsYDMzqlT2pDrJfoizAQMNNhMxfU
fzJRbtHoeAIjdcYFPNnWn3fhzG0KudxL2YQDnsXsam4lYBWGnNSJJ4IJlSjghnOSIcWtO+u2D4eZ
CKnxzMlKtm3u/TuYy2ukQQbtqIbi5kkHioqyC/b0lQ7oQe5SwbZHeRfFREfAoAtmoqO2UgM4cijx
NqnvxJLXZdjW/HcpTLhItDgDJRQ8d5nP12mGR6qggxUjUE6LkPnxrMiEc4T01XtJD+kvWr24wljP
gA8BieIBHGWAbGh2tEeTXnOz121Le/82JiDUGIuTtTmE0uGZYHg1+mnu93373dCIZFMbC35aP5Qv
l7+Pd21MIFjyUkywIIoebPU9ns61sU8bzprP1vjB2pTZJRd5GWsjprWpDIlM4QH+6dokKPqiqM8D
YttK0j7IYtxGMORGCuhSmr+MLkWnXF5D3wJ7ZnTIfN40CceGWWZhKwmHEpSK8I16ibn8/RJyDHhr
ZubD5zBeoh2DPq/EBkd3srANBMRFNz/rGhxgXRIBr9Z6P++hKAC2Fn5g3Gz/J7jtWxuuH34F40aU
LgvTSseh0u0d6Vq6GbzJiXfiL7rha35JbeGxPaWnJcTYJoX1wrzdPa2QxR4PQYhjI2wrzgQIaFDq
VeAJobCLo8LLLPEWLQRiJbwqAScAWYyrEZSlL7QeH00fk2BHBGUYpnVoyqLYGmZnikPkmm7zotc+
9x3FUyzG6SyY1lYNKUJnJpJ9pejdYJFPC/BESRVkz7JquLomPejZ4kiS5WTT8iChMVJH/blcmoHj
AjkuwmL8Uhx3TWt1tGreg6HRNEEYVzlNzFtY2HpCf9AyxhX10pSLQgVrAvnOfVA2jj77WXm1lJVt
hdC3uMCyT+EIPNaaraHolWCLLXwWcRWAgBs3PQCN9UW4Dgun/7p42MTDpqzlYgx6sdOTVLgI0pT6
QeQ2JrYe8Ogvo3JgYXRKkVm8bGXK+yXBDqe3jHJ0wipF5MtRmRz6WIxedKvSZiLVqgVQUGywhKb2
ZAzoCmtL6s5BYdUEIHvZvYxG5llLhB+jgUR0BHS60zXDdQ0kPFKLhkSkQItIJ/aqLc1q5gxjeXc5
mmy/rN6/g03yxTQW5rFF+Q5YUTNpD/pZPoBVw8GY3ZOxMwLbulIxZdfetDlmzQOSJ0TeUdpqzu/Y
jNqr38GEgQa7B1bfowNHsVWG3E4edECu0d1nECqjtwyUs1EmQHYHk54tTX/ygKc54qfEYfUT6L+v
EodMy6corgx6FPIvFRmz/kAZDkK7uv0Dao1taaCGBrilIelvpbGVNJCqLZ0VoKZp3A8Ofe9Uz+OL
SVQPsJYOj5ZoqwwNdX2XxriEMhs6kJ3P1DdqFol3mUdnCtX73ilv0J/hOsRNF7SSx7gGRa2lvJHp
oIz60MDfjo+dxnufck6QnXOuQLpWor1Cgxxdio1dsyItxWoA4YzwwDvCzUD2/kUyo6BqITV6YPSp
H+mDG2Vd9SXNZINko/a1V1se6fXm+WFQTDNQ0vkMOt0EfSBlOma4o/jbXAukFBuwqfH4n3lSmDSh
DIo00WYEikYyrouxPkyxcQK7qXfZuDcD8+pj6M9YqbpWSnWFNRnY9lzYufWU5zemdK8XX4apImFe
kcvitobeKBPRv4fHJALgf5j7QhHxtPcGRz3QEZH8HJ6/B9eKi0zHo2nAZZG8g2TCfyoNbRBKMOZM
T0hiKiRKdNJ23JWJTZVffRljxnUQ9WEX1Ugzrns33cGwXMS5f7BheEWLrQHoD+fIGLGhlX0jtygA
dY5wncVEOHaOFcHU6HS/9W18ab41i4s9TIc/Ss85UZ3Gi5XOlHoQ91WCnYm++jGH19JCYVo5QWf7
nfN+nCyTrWF1olkW9LW9H/bjT+oSNQqPRIqvPCby7YfBSha92tUHReBSWoIcH6Tdo9dQYGPpRXSF
5/xQvk1bp/v6RcI7X/1OkRrbm/waucPrZS3djgKr38A8TjIRL7uG9lc1bL/kV70/HLUzEGhtGeA2
lvN3Tgw8a4qBRovBuswQEW4YKh0tFvlLpF+X2KEN/gKSAjr6LoM51rYEA0xKK8OyUB4RZn2lqTxL
ThzO0W37sHc5zNFpcVOns4aja131kAHGHvMaSUH6LwZeFnRdqb2ej/MppyhBPNn0//6UmGBkEqse
mKgQTcYO9UjqhIYWhcDEFWFgqjgug3WyZmMgw7QcSiV+rsbxiDGrGyHPX9QJPYfcMJxuzjg1sE2r
fP8lbGFAGfIUI4vUI0igNBi9vEvOhaX8Pz+YhbuQNVBSqhTbt0F+74W7KAPlDqoQ2AL3VA8A+/w2
9nYdYvVpjCLpitHVYYxEODgvnuouu4FUbnuib2MABJDL6vSm+p+vVAHlh6HoYGllAgYwKHNJS2Aa
w4v46xogZiCHxVq5QOSbCistSMlsrXMARgdYJvmUEMp5zCuBb1/m+29ggsmA2Y4+QQ3QL7rBC8v5
EFZANV2U3eVv3fY6oGv6z7cy6juYhlFVJfLq7qWtbf2pP+dn8ccC4jZgix4bv30teY6OXtaF42Wj
hxyXldihMwZrxSIWaoAadtxdWgQAgUtOsK3E+cZtgQZodwwMyYAV/aN3j61IVqsS7iGzgOuJOSTl
Fbi0jgL43V8IKD5vzoie2ecPfJfHpDhxWktBCgJEv++wGqS9WsNsT8tpsY5KHYGOFqVjQE5wPpKm
g5+E6iJwynQTX8pOSS5avRSotCP7ICXw8QEQeQhdBDSAxaLz9/UPlgu3km4J1OwYoJGwjcU+kvJM
jpYhaGl7WltuAE9b6ijpvq39HhL50PZ2PmBcjtbQuHtRW153LZsxj1ArJKsHxx7Weaq9dqLoE3Sq
LP5BQZQzm+sStlRoLY8xk75H79ik3eoO+9VWSdQn8VdzQ8nhksA2AOmBqQyS3IrO21T1rgr/gHxx
s6Sz+hHsm8oAlFovdAKuWLZGO8/nl0ZYHD3Sn4VGdydLvcdFPVdVdTNOls3Rr60awFo488RqWhUE
csigcdsGaa8otLPiWwc+F+uWIq8F0atY5WID6HJrU8R+QNSNpJ9eRF5muS1ABxm2ZALOwGTcgYhu
lGCBLtEXxucMzwB1GjnGuOUAJBk0eKgdYEHwU0cxM9pW75H3BBHsMALrOkrJkV9aEymszOnM3O7r
iSN0M0hKuHpLodTiGK34eHCpFtayOSATyZPONoXRaZvXPC+cYtEdYBTlZB6gncMLaGN6mRdHNg1k
JZy5tagXclUpcWvyrdoQumAbwCIjyu6auIDGdDnquOkAVvLov6+0ZOqBWlSM+NjfyIKZIyQgtZ/s
5luCVkjmh1xuSHp8rIOV6F4B9klM9ROrrS5UdZtOMIDfAMOtHWH5B1hXkw//9nD58zZd67ssNpVL
MhUzOBUqNEaaOVaVEnE5KfN1UT1elkNV/fM3WaaOxBWenM10QvyEpNHgRtMBS/fZHNnC3EcAxONB
ZWzmGWg+/yuJcdiRFfZyKUE/GlCpCJgEjm+b3Xc6CVN70S0P5E/atPGVOMZfyxWQkLQSkDbZKS/c
qHXwLvZoi73Bbl3jZHeUa5DXTuEIZRObQpDNoJ1m5MIxmgzJoL1UwcAzc86V6YyVa1ZRANcSy2eT
3BBJ+TovR4m3C7FZQF/dls5a84hBx9bAmCpdLtd2QgfCl9CnIwJA1nSxVOKClAnJNwUlTd/YeAp/
+plzbW7byv/VGp2x8g5L+/1S4mMpgdLoS8fAEW8M0EZLGDwUj2lrX7aHbbt7l0dveOVVJFUvVKMe
0BCfdgUmMIsXIz3EAi+doA+IT2an0V07S5PwB/PAqPI5XIY6gPOq4106qIcyEB7koLkSQpxhPyq/
Ln/WpmKu5DHGF2JitS0TrPeF1k06nJORB265bW8rCYy9lWOZCqEm0AVCOkmdYH8W7jFwit0Cnonk
EAfcZ9rlj9I+9ZmwKxy1OjxKW3yv+o6I893lU9u0NLCGYudI1mR4ro/KsFhltSyZmPpB/FwMFYkV
tIK4MHGbgXMlharkSuVUdcGaRoVcIW2wMQcEIclOz/opeVK93BtfBW4Bll72J+UzsAIP5AhRV9hd
5xjjgaocqKhe72WgO49ghZ9OABsGdIJymEHxYN1SeOU/gLPe/NSVZEYNwd0Xt3EKyZ0TLzb2jdFY
CR6mA4jEwSKz4wYBnjxGKesizqcsyChjTf3N8Jbd+IUuQGp2fc/vGW2q4/vHsavOUzSpRVQCMEfF
rqGsI/FJ/nfENktaSWA8/zAkpt5rOaqukWCP5qNRvV5W+M3a/FoCPdCVLoqF2ago0OOVMxR2tcS9
bWYRcLZrNfLUMDnjGzsiZJk91UAZjaWUFLF5FMLwxVrShyUIYjItifg3Thm8ikilLRXVRMYO+6XT
e90EXmMruJUivqqjH87KnRYUHEHbScpKEmOL0VAFZa5j8Fv1aRdueJYFEvxQzugpoS6BZYZG2F8+
8s0WLyaDwf5KiSNFg4lw5VRLRk5Bq9Hi9VNUtrr7+UkCl1P8iEVHxDlK7yL8whTY6NC/ouZWEePH
5V+xNeqPh9D7r6DKvbp4uUrALx2jo2Xcj259hdzWMTFn3mDaR73Byu73wp13AECA7P+nZOZyI6Xo
ltrC99MdplEnU0xodzc41Yotemjv2uPz5NOz544M06P95AhXH83cdp1ZajVR3oc3tHvgE2FaWr1R
bou7DOjkmc0rFW96iJU8Jupnll5kcYZPFdBgaCKddOMD5zS3fLtMy1yyLuEpyI55jgOmHIqMNmbA
Jj/tl+P8pQBpx28uYWzXXQd264Iclzu7tfn4XEtmXEebBUJtdtAgVGgdsBjXBPyIQIBW3I5SM/LY
yDY7Nmt5jN2IjYYyAdVY1Ze8EfDr4NAorms/BzZv5WLffB8CdepKduad8mU8KNgO4tZouR/NmE06
1UrQy4Cfi07FfryiS6LjTb4PbX3HDzA0WrHquv5ixlLMCQvZ2oK7BRbxG26C4gs+f6t3Mwis5TBm
IeKZaMU6zOLlqc1I86DsANr/4yelnVC+DY9/gJXD01rGMPKqaAYxgmHMACgzz9LNfGi/oZKIMQjL
NUMM8WOF2RFPf/CxWz5g/bFsSiKaYoTWPcXxHJziR3sbY8UmPr1hO2PDkQ9RQO3g0i2yOUnewQub
qEVTzJcem7ciCc+tQzn0gBMZVg6PRX2zUbz6RLaWYOhlWwT0TTPatWkDI9xJaleXPM2lcKVLShq/
8Otjdv7rIvFaOpO0SC1G0scQd0u7mjra/SWMJMbg35dnwdcAFRzyHTvHUthB0h7T5nIUTb8rNXRx
LUYKQ2TsFYPG4Dm8LYHLjuBCaYzUyg2kb0PiXnbEHI1mi/FZN6tSOmPIITH3QnNWxYOgfx2Vu045
LzGPhJca/gWVshgvpIVhKk0iXOEoFcRsrN2sTc7YdRFpRuMlqwCN1o1HIwzOVl7WRFqyfahP+3As
ToHlxjUvjdqcAFzfOeOpDD0Zlo4GVjxpmtAHzblAzKf4FkNqDW5ex9gfEIAHIFRhOCJzxSO/OcFT
AcaJNRP4urUE8FsUvhIH4Gs+BfvjPTHof3Pp6BnPZSWCimULFazYakuqdrjW8vswVV3V+HlZoTan
IdZnyjgq3QI5fFxAo6x7uu9T2sYV5RwZ97nHa19t9j/XshgfNZYj2DByKBSd8gtxfN1O3od77Wr+
GT/2XvpAQb4jdOvGI1BAtBsuHcjlYwWZO459lY42QPYTmxleOTUcFVOizvCjehs3TBzzoQ7dGlAC
C8EWWeDwbnTzDfD+8Qq7VB9lRqjHIhxWfwA4/V7aBQBD6rEaIzt0koBXCpIua6rCrtVPolXNZhIG
nnTfnNqrBI/yASW3xANu8bWIsRPNz77Rnd+Ri8K8WbWRJVkETSySRYXthOjlUIxVEqIOdYj/j7Uv
a64UV7r9RUQAAgSvTHv27PLwQlSVq5lBzMOv/5bc53RhTFt9+t6XeuiOcG6JzFSOa4HT9p3No3R/
pljtkt0cgKT5D4Eab/qqhcSVXSYMS619htMGl/oMTqkTBxHQXCCe9c4ICu3IC+6Egb5I6NpK064J
FB3qFDxaAEH+Jnv6uXkMXPXNwBZmj7Oap0EWcjgIr3dls0o6k8YiEl4B7PA892c+lsITq/CgohHt
gbRKSJ+1HZIuLnhlu22j6CwZ4ZFGwKWAXfY02qmTfJN29S67iGgztzKahf6sQ4uMWalWFIh/adLZ
tQmMJTncCTRmq+2ylLEKINB2zo1Cx2MSXo3nbhcceic/SDs+yyMir+V68Mmb/767ddwwtDMlUWsi
VimBbxzq+iHG8LpCDX+q4m+MRvdfn02gl+sooSBF0loSRvQr+ZrJd+PwqCQ/vxaxnSctzrQKDpqm
Z2WvBKBS/w8tZvdIMEiHusIPySmfh2dgD3NAgcfMAJOJekcP0VEXDQOLviG/iIU/ByQXYLdS6Els
OvkdB8XVX+s/eJWRCcH5th344sQrFzNgHbnCmAR/vSZnduMJ4V/gIvBCr0lGcdoTvZciO1+X8zV5
xtlGRNitO7zPOmO3pT5x3F/dibFiCTrHrhREfcIPu3IulJhd0IRwarWrDm5n2IUbYqOmfO5PqZOq
dnVOnpQju+N7YeUJkFBAxbBcEcObSIVX7sZoQyBzjggVmIQHWX9NmWWr9OFrJRZcsLaOB+JSs4KE
wakNjgWWI/UxwdYqL48VBoavpj2eZUcgcjME+UuLMFDzUWWDOZDToOYR/FmyEIFEWF4BT4ZngHuw
P9Id3kfwSohKRJsjHr+9nbaOBhoa6XkQwNvxuLW7tACpnjBTgpG6g+CAX385bU2jwoZyNMiAx6l1
1WO4L3xwS/4qfnRwCPWVdopdgMwz0WCE4HnS5JU7ksa0DusWC5J/roEp9gjchxhQk2DpcIWcwJvZ
/eIjrvxOjL38cRzRAGg8oN1NmMbilRM+KpRrXl//LIAOKtyW+fpR1OSV/0kKUKQNM7x62X6boxej
bQW6uZ1fLY61jmeqvo06C+agXcJv70j5YFXUDuF341j4CXaSgEfdYhgK+91YH8S+xdvXuvMOIfn3
D6W2plrpq1AZe74AwR1efyivOMNz5BfXxgvIHZ/JMb4p9uGlP8VO+FAeAhhpB7ZwcqD384t1Lz1Y
B+3u698k1KyVJ4qrRpnmDg+ddjt5PNIawZ+pgWzGxHaxCJ5KJO3djhcvWljGXZ1gDH43TF6855zs
07V5XR4mt/TFhG8CW31PDhfSqswsFS2GM+rDwu4xUpAFqGeYtUCxBE+n9n7qhZwkmDDVxBlT5F2E
fTifM2qYh3n3DpONiEtYDhN42fcftBCoBdEMOnI4IR0Tc2X8ACwRu2bEV8DMJdAPgVm+vzELUVLW
qZLFqyTkPrzjPerqAh5ZBpj6PyMg9ks0o/Q3dgpyEozXGMYnoHhdkzOrGhGJ6Laxm76hQnCvfUOR
GJgk9NLFdn1V/ABSlpPtE69SnFg0Q7yJeqMqv3/AytvqPaJZRYkDn9PXSbBRxdVPHESIgxfJ5+KY
HMUZ7bay/ha6crogQgNNigrvxMhdlr60449OKgRfc/tj/pax8rEAhIyw3grz6+UrFg82Y5JAwt/E
V79FrJysEhlTyyR8PBlFadXLrssjJhoaoGryAZj4MGCVLbvFDPH0AFwdz3xlj6I3WnSTqxBPqbDh
I4VA8zHyP6JkcEHN5BXkX7Xgllqy8pxEA26oRHDSxpsRTL6jXfKiB1Hd3ONgXxJWhgH1juVHkYn8
jR/965bXI1OzXE3FqMMBxLrP6TJ6DnFW2mVs84p4dBSNaG1Xw4EqppqarhFtva5Rd1o0mJzDx7o3
H2c/3tOn4kDg6d7N4oHm3nBI73vM9AmtcTML+i36U7Y8BXUxTFDa4CLjkhU79OqTdWmA+0dEGdem
6ixkrcJXRUnLXq14KmvPfMy+4L0UB2hID9rP9+TZNzyBgxUdT/0YMRvdrNIsgUjl58jDZS8qbBRG
vzU3DKGQwDy3u1SLA/LQb+HOGR1JC8YAnhLwEKRxkNUaGA2bEC+PjwWqZZMwstvW1oXQlT/tJey8
xdwgqxoenb0Bd+laciZi1xTeQN7XveBSN/2caqkgnUKR7hNrhdyNlUYlnvikT0H9WrSPX3800d9f
+VGseP6ndRA1WM0dajcab7+WsB1TLI6w8qNm2lfqBOxOfKjZT27oaTwVmBzvPevYYjNANMogOtHK
Zw4YF5z6CEBvo9k6raU7ffLt6xNxd/gp+EW9FOD/gGcw15khwsxxqDjnGO/gVbs/SQbk/b9zjQs5
K3uKpUTqKMXF/X9rLi+ErcwpUAEpHlMsdYGslA+DeZ0/nNW9qFSy6ZYWYlYGFEjF1Oo83svYS57e
jMN3SRNMSW0b6UIG/w0Lz1BHQ1jIHWdpO/ISswHPzhdigdboJq+iREB0oJUBjQaACVK5RLJXdZXb
JXPiWpS9zgYV1Hs29XpxqpUZpa02q72FUG6QZ/AXgCxXvvtar0USVpbTdEoO2gB8G4LMXxrODXv5
WoDwy6wCjWQ06lQGSjngoOc/x3z4xD4WzfiYj4RRYoE8wYnWSZrWpWE9mXhw+RQz2Yev6s18NcP1
8P7VdKoCR7RILFCHdaKGxY7YUCw8EFODkem6seVc8oh5FhyMW+MXLuj9ohcqnoVhkVcWPhVDqHSF
FfoUKNZ2eJ7AbIRBytg1c1sV2dWn910FEKticcQDQOOAiuejXZnhoLaZoSk+MQ41OmOZb7p5d8DM
6CEV9iA/68pK2sqKwZ3UV0kHaTJg8liOVka5A8/8QW98Tg8nbPt90pWVvJUhl4HcMWq0hq/fh1fN
d75G356oFx/6P4ZzBup60QrbJ1VZCVwZdKikRdvIKoaX1MQpups2YGDvnNyvVYUb7QdNWUlZGbU+
t20HFmjFzyY8hya1K3SCeDrPbTyG+Q3/s5FziaqBcIUgXpHXUa6uRqwZrBG89OhkpntA/jiaS0El
wwGshPXSzVtcSFvFuaSYcyWQesVvPAyBqV61q3rPbF3ldfIDu/DkH80TtgRGXeRbPq3D4ZiUWJpM
sWqlAKX4ozW0elF1FukUv6Q6u/Sy2voNBoAd1WyqXS2H/bFl+r4Gt1I3sScsbd1//WE/DwTwH4A1
JCQxWIMy1mEI0xWrDRPcc951Tm+gJ45xu/ms9i+Jcju2na0n+5jkO1PwTGzdOEoZ6JfCBXyexq2a
omuqUFZ8OoJ4uzkT4lP1SXC4LbVdCllZY2DGUqVnpeEDjQFwYef82wROrtIJXEl2WA4aBuLkIBgH
S09yESEjfG438KtdHHFlmlGXlllVQjrfVZrdfA/0Giw0WB6HF+9v2UX0bHzOZlYSV2ZaVX1pZUmm
+LygCl6GbhceJYdeygd6Gdzazl35iRBRDiW65dV7HGrd3IEeCUVwP/+Wfw9QPZau9Kvkif0o0Hio
QPwMcqvhCXMzAji4bSUydJPyuYPPU8+EVoTUpeLPgXU/RNqv3KwBI14L8Sb5Edb+D/S1fwlaPVpE
mRtVnlLD52niGNjWU/WI7qM3H1nkKEeQ2e660/xSoSmYFrYo3P0bTfotnt/D4qGW5IBpfQJNAksl
njBlD07y4hQesP0Aai3pHNwJVYkr51cnXpnOoBo0Lmhl+AFzglflJx+yyGA6KDtgteOiPZcP0Sl1
h5Mo8BZ905XVtG0lpyyd4BFT9Fqs2XSiWPFNbJEJfO/mCTkugwX6UwvbOR8vtSFg6AJLkeKzSL3P
pfKOlhGMJDdVvy+wvThNVv2/UhBx+/wtch1JGowFhGGf2J81DOGn5qNlhldEFrbHtqKQpZzVc1Ya
UzgWM5yrYhx6lOImzBQHbtZecVaKyQ1M8BCKlFQkc5VnKt3UpFGkANusoPYs77HCKHI0/DH8pJOL
61s9lqi5kT42JwMxgXEMdRvVfWVvYtVIP3b9jgME6G+CF2QrWl3e5MrwTS3vzIQyxI8cZepPmo0Z
jBu7bC++ws9FjpV+rOxch04OANIECfz7zAHtFzMHCQYQfOFU76ZjMwxwrQHeEEMwK2sb0sK05h7x
R+MRvzzG+Bf7C3uyR8fGrRBwFV4CnjXP2A97kQF+7lK/H/e38NVzpYE1BWSOEM6XNmLEeBTwHaqb
+sKwfPMzUmBaUCDoa5gV/mjrLS01SYq4QQz3Nf2DRAC0YsRWWWHLRWoHSmj34LyPDKz5Tt7XOrRp
GAvZKxUahpampjbjUdakwq27bNhFlVyKjIPb1yfjWIhZ6U6vNWlRAbbb59QEfIkgcnEaLBH0O3HD
bftFWkhbPQ8B8CPUNDQVv2LOiOAmcgoKDhpOhNC5xKHAod2LovRNh72QudLVMYyBI9xAZiaDky5+
CpjsKp3qyDpKMtK/8zYLcWvtRLd0NltcKJjk/ZjaCgZiwgBLMDySMvfRkWiicrtIVVZPUjhOU1el
OiKpZwyqPgH8DW4b9MK78Vu2b/Ed/9WVAueF6oCklbHx89Eu5qgbEyx3Yoq/mpx2nJzCKuwmYg6Z
VWdUBOHattYsxK2uNE9DuevLFjqK/bD5/Cds/HwF6FFgMKV+iAmjf2F7lmwhwTB463Slpqizm22G
HMTX0hx7cXN7yckYCQx8s8hAF1JWt6imiRUP2fCePb4Pbkl3yt3gK17uW8wW7SzpdNNpL65xpSZZ
nsa9MeGpxdoJgI8xQOCZEy3O2jhG97FVA4C5yhKbZlVnZ43shSGQPFhHBheUmooLmo0Lliw9UDhW
mItmN5EENMNZ0g07MJVjMEkY+Q8YRhdHIMGmTXsLNhSvBXhU0yHkzdk+Gkp3UFLTVo0ksfuWvikS
ceHtnWzEsx+DcMYtaA7QNKUJ0FLpTbutLex6GiNiumQoviMnJceOlI2tDfRX3SNBwyv0XVHmAusG
6XWWBr4R5q4is/B2qoD1NtAydNQhfGuS4s6SClAbWWluz0l0Y8bN0eqIPwTN7JVB8y3sktJWGmxb
SqV8Ucv8Om7Qe7ViDJiM8kPSmwD2D9pbJSivap391HQTcH1zqtsJG1JbA2VNkQ63iqn5xKxaJ8+i
XZIqx7JvH3RNog5iOGMfRPXom11r7Zo4GO26Jm4lJYCIb26bVgKuAcomzhDpx0qZjnGtFvjD04sS
0MGpgQhtt6G2NyTpAJiOzo50RbaxLtXbBpC9McSQ/VKjhDltnltOGihv0Yg7SvuJHWdmWfYQtzKI
MifrSpoMdhimvj8CnDK9Z3E2+KGUFY5UIK8tB5AKk0zddVPhjaky+azR84Omt7+MqRj2RSpjZAJe
xynnqALNqpleSwodfX2ufqmj2XlNJt9GIzuqrH2wyuJbT+k5iEtMrk1Tcq0g+zsTXb+RYmXfNeNO
C0Mv6cD7OSWgGS56YpN0Gk5FD/zFKcaOJHjZKVR4Z9aB8jzWCfVjcyZuqo4UhM4meF1meTw3k6xc
EmwMH+JYn06jpEghNh2b5mDKXeB0STMf46rsPaXuv4dDnXgtgE7dKOlS11BT2auKWrnRxgxlPmt0
CzXfRVl3Cpj+OhbSvdyAnVeZ3oa+f6zxpNDCOrEa/39q/+is/EGTg2Mkj1e1PF8yObpqynAnE/3n
mOk3nRHKjq5Ub1na7sIgOsppt9NBMWVXyXwT0eAmAe53LI3AMg6LqyoB12MGBNR4IC8gNq8Ah2qN
Tj9j7lBGABIkculKnUXd0AKXtgGmaMfqw8k39Tmx5zQ46SSbvalQbtKIYvM8YOchgXtW0/sqbiQb
2U3pZMl41bDci6Pcz0m/q1i5m/N83ybhrhk7d0qV2yQ3XqiaX4+kdkrDvBgsjwAT0bxNYEb1pym4
yYlxsTqaO0EBvt1G2U8mZiMx9fcUhJnLyvGQVGw/qINfg+YUg316uBtT404pg8if8uR7LbVeyWFZ
x5Th2VKaY5Xoj0DVbV1jrm4mBYhThl6DfyqpqwNry85TQ2reUamLYEtpaJcVLDq2jF2dmIpTNxSr
IVNMLkZVYAdINW+zqolOrZY44A0dnC7tNIyMysU3ohRciQOMUijpd4x6dp5VRvF93lUgs7XyythZ
GrYk7Ka2Zi+1ivImIgOxWdLSnQRmUNVKD3kvfWfAdbf1WNvhT9ybmf5Y6NFLn4av+twp9kDaY2Pc
htbVUKWKLcvjDYt0YlvxeIok3e8nw7zXmEpOUdSWbiBJz3LY9o+pFEQ2MGQrG7+qsoup/Enq/A6A
FJUjD/mhLyLZMfv2CgCecOLSHQnz2ZaTOPVkuaBe1Q+YGyF6i9NqKhRvkIEqqs3Vrukj1Z511jiF
XpKdVrHnsCla25STdl8VBEXoyvTniZ2UHAtrY3QbxuPzlGnXc0J+VWr1OhjaQQ5I7MdWDENOvqtG
6fQ02I153NzLPfjJgyH7JVt5Zith+AcdQK3QDea9AuPHc/FU19mVPHbPARYCgZt8ja7CKbewXFOU
5Oeoh0dNKVpHyzRvnNODMWgH0sWYCrGSG0KxTEHBrLwvwya0U+w12mAWfQtb+CoaAPhKobezCd66
KSCVXaWWP4/lA18StoleAjZR64/QeJwyCsC2TeVzGlnUCYCLYlDLxH8J59xpuqC7mWX0Ulqp7J6C
jE3Ps6FKu4om5l1YsPqsBHLxlBZq7dM8nRw61JU76oPsATmA2lLVn4ty3qtF9VTNgz1XkpeOljch
a3OQdSQuidmrFVeVM6ja97qIVE8uqx/oiV7mOsDSWpgn3qwot1ZeI0OepMIzzHpwUqISG+ofuiCM
cyQgM9NC2xPaSc4ct7uO5W+kot5sjthUKpQLm9o7DXc9KKVmFwqWQoLawlJiV/pmAzx5rMUUNq1K
L9b1zK4m8ybShhejqu+mXj61lXWoZyAZManD8LOBFb8p9qDhiT9jg95W6nCvzUZoG7rxktf6lUan
0WcBvjx8pHFAINkdm8o6wlZPjdY84dUE4GNeO6QwygNR+odIk+4mk+6sOT9JcqVcx1Q/m/Lo0kD3
xnI8Dbl+NtLRDTPJa+bshlj9jlZ6bOeM+q1i3bEYZE2ZtQ90GUXLqvXUONirKXHAEGnPsXboASLA
QhX824FRA24aw6MyPadUmU+hZDwXRVujJqj/kZhY4O7VnSW1t0kYZzvd1Ew3kafRNqtoPuFt6T01
nyuPyZj/kOZXOjGwU4dnllgvA14C+On4upEjbKoZ6pVUIMCI6r3FxiP2/k27UoGLyObbQIrHXaoO
0kMIvlHb6IsblSEYAAEplgaYcl8ZmdvFwT2y8PgYxACP6ur6RQ1SVzONyE1myxlC2ba6Wnc7OR2d
RtNdpk1YGTNiv6x70wlHrJiWZm1ncXhryXDsUWm1vqwVN6ZEW4R64wspxwfAZjO76kOnGeQ3Xc+/
Q5KAPYYnk5+SzUXEuwrky1Sfsorg3WyHJ9bsCHmWm6evQ/fNzoSJ2QiKLQtMKa9xc/o2iKw4ROwe
GcYPc5h/NUVyqKWEuCQIj0AigxPNu7ciDB/yxHogKhWkY58HLxGxmqqJ9ggFuPGnEY1syAeNxoaB
nTqCbcFvnKkAr+qdfmddBW8qgPVBwPdSgbk2BbKyENSCX+L6kpfiVxW1Icjz2cyRDQ54pi1w0eXV
gzk86NJZzphTBKLZ1q3scylvVSTJQfUxdxGqkypltqk8KcT/+pNuaY0JdmqwIag83VzlLQEtG82s
0UUM5gcUo/ZYOUa7TTTXvilFVwHyoltA3l2XtHicrMZtqftzkV3XDOPNzKIeYhYmyPs272shaGUE
wPxtwsAIUL5CEDZTH/Vi9+sL20yYgYv611nWN1YaSTeUierPnYUwDPg5AO88SjWYjFnqmUSabLWQ
/TiRXuD2HZhS7w5N9t3q+gtTpP3XP4dny58U8vevMXkzc9GGQJI9U4yQoxgawcWaXlnDMVd2Xgsx
8DdVfyFpVcCOkFml0sBV30klT1aP4zm/5WC7U+USLM0YpzDBahK7Gq5jX7jouVVKW9y6uTK8PqVW
JvVM97Nz8TBHNudWzv4w7cBmt8mrqHAuutWV2dEqNeJqnnXf6AYP3fsZkKXg8YmIwKFuqqth6AQm
yKEnP+lS1QAKetJ9DdTKoMXSKvtr9dg0vN8C1jQzXUXRak3hsNPAizEzNV3k4vlrEZt6sRCx0oui
UPSR5hLqOeZzLoF0sCj2aXckhXSq4od0FLwAm5Ud4PH+9870lSbI0TSNaoUjATx7H4RY3krRjjqA
p8Ydr/5BBVB0hStd6DIUDuYC4ypDvusRg8/qMatEPKOfYRn5uwYOWwCsE5Pq633ttimtsjQL1Zeo
5uRz8WYiTU1DwMCEaMbXmeSPYb4vWQEcYtIVTlQ0V2WDvf0RY30k2ecDUrte3oNX5IKZzLeEGG7S
VsdMQk8kJPeAWd8NddDuvv74nxUYo9YEUIeYGsL80Dsh2sL99O1gdF3Rqn7VpTfdDDJpMxS49M+2
+FHEqpI3BNi07upe9VOtByeTn6v3Q/JohP/z5BXvfPyu4L1HHoujyL3RjWGAumvrv48lGYgr1EPr
UQnL67yRJey1bGnWska50qyZaKj2lNDk6WjuNGe4ZKad/UgvwL8/1LvxKnvNduI9PX5f6xdjKZV/
0sU5qayGRqAjTpyL9gBC1G9zYx6yqNjXBTovTK+8Picgw0jru0pLrsCztZc0FUt9kX7btfmh6KZD
kOYvE7UGwafeuhDOfIK9BIwYmett21RLDJWNoeqroOfWRo91jY3hCcG8pUgKd2iLCwABOY3iCCFP
WOVHjJM6YRG9EbmiAt+7GSlYMqUURXyO28V/yEJQOFhFHas4zsJToVvBgQoxFnkEPJDbxyL3yJVm
/XmXQrk5LYROSFairsfTlR34KpQiYUjWcGcwYdfHerQnYQtoMyRfSlwZaBnLKRIDHHOSj0iiXeXh
YjrGK0e85MC8CrpPYJU3r6xdffwHDdqtPqKl8GxEwUwaUC8/HrhjUqPJjCo+B0Yj5/g43NAdb7H9
gz2Pz+4OkK4LWSvbMc2cRhKBl1Yvxi7pHc5+xakOAYgP23Hro7gdtJlzLWWutGhswRY7YdDP/xN/
FU1EXCpHX4uOorBn+1MCClfDojLAUdeTZzJN+iAMK64841lLXUVzmtjpVRflx8Zh93zAX/sZNXZS
O0OMqiKKYb74zJuvIVALZYoRENMgxiouGmsVIx8RvilneMUvKPzxlAJC5CUabH7j4Onje26VH7s6
KjClzfETk0tG0K8SLvfwgOKTRaEVj7Kfhr7bGqSSJX3X13nEPwASmOrIW6ryPWe3LCu32CkihKnN
kQNrIXBlwrEcEhRcIZAPN7PE52T29FEByAEmPVGPOACx9utnXChybcPqKAd1iwvnxKXERceEDLbh
8klLiETJuRPzuovudeWHWz2t2dxBZvDL2Mmesgf2qQk6d82nvyJP1Fb9HEbAdAkoQjCkDfRwbRWm
ZgELOhKWiFTmfRn/EfTmrm5yu09FuAnbd7mQxM+98MABK6hkBanqEzQE/suiI3nZ5KSgfIqzf8Ci
s3k4TefTcJwW8/0nLUSqpa5BoRq4YOU6lwqnYWD1TV6mrvMFirL5eC4krTzgMOVNMnY59YPH5CG5
iU9YskMW9hKcjevxG5qXMn9iRPopkrrygbQcgd4a40pn4tWHMen25jSLjsZT5U92vjgav+TFJYJ7
ZcBQIYTwh0Q/z3vlihyVi3hSY9vNLiStrE01iBWYBbpsnNlt8sLT9Kqf5v18kpyWOdH3oMPmcuXj
Ig/kDS27VLhjt5W0obMCDw/3qhhrNNGmRA5FRpwVNU+PRN4w73hGPd6NTqhxNJXIBggGYHiUX+Jn
dPMVXQhfGYiMNiQZ9ZT6efTcd2/AjRK4M5GAVUgwACimIxVOh/ZoI0XOkIjqTNsK+fv+VmYwtnmi
JhokYMTADslshxStdC0VHGT78V9c1UrxUcrW9E6HYSdnGYg3Cuoe9IoA8O5fLHAh/+EjZyCNIxRP
3erN7ZAAWRTM6r6ijue0L201DW5GESry5qf5LWVdkBiVKkRzFVKqBhvPGOwPaex+7aM+73e/n4QP
BgOSF55+ZV4FSZM61HnGaOh+FEkX08xA5lOEIL+WnUoZMXSBVhX+oeeIqge0fPb10FV2Y6l2SRsk
zrUzUnoCmv+xxIJBRBIv1OMLDadDNzez8/UP/nwnOkFkgbFXGQPTn3J/rRvUPKd64Key06TxuWeT
YMj1nQfro2/7KGLl2/RkGNMxK4Co3w1nEKCdJMm4H0fZRSbkm2EF7oDxNgKJHfZgz1IyXPX6dJy1
8m6QxweQQtpIB704rC9jIJ8KEpyyIj9n4zmr1LtuAMN3Dx+Sx69fX8zGU/rxZ6++pJxmudmkWrpT
wLvJ3qN7/ap77j2077ELJVr526gtfZS3Ckl6fc40uU/TXeubCElST7qar0ZH2mn70BeuXX1+cD5W
NlbGTQvJygy54+luczuz4JSimBMFgKcewLslxz9bpn2z0ugVlvgvZhM/Cl8dNS3TtDdyCEek4P2J
pAoKoz2fLp2E9ClcvVbq96FMtPItJqCxo65GJzGSmwd5Dq+SLjlMOmYZdFE5csOYsDcDhiYIBHHj
GnktycY6NUucq0X+kkmS3RbZ/zzBxsMp9BIwuqkgllx9t6I1wii2etmXmrG0e41cRZmSC1y/8fmJ
/ihlZbKqniWYaFKJb6ZN7dI2eFQ1kLqT4VJiNsxP8tA2z6kEpvN9No1PlqG+MN6NG1oAv2KsIfkR
sTQGWWZ63yXjQQ0thzZY0KSgxarR2JXzyqkDgEH1GCSrdZ+gWaYl1LFQ4gdDIYZ1ACAsDWbiZRFm
IVqZ3ZGOMLvT07NBoiNDF9yjQ/5LzxhxOhM6OyRKtAN8h/azaHMspCXlbYXpEhu4qbGjNmVtz2G7
n60IEaKJoTPdral6aw7hOVOwmsKU2VaD6qCA0l4vBi9OzX2fqG7VUkfJ8EPyWPOGjl34ZFci337t
bD4/6R/ve+1riDxhngA7TxLobtTGjTU0hcFMLviuG1UhsGEgx1YVbQvIPbOUPpXNkWd3HM2I3ZsS
cBz/xHE3T7zQOIsQT7b86AeZ6sfQVp/rUB1mWf3PVHdlnTmTEWgAZk9uASOVOWoqeHL4da1M/oPI
VQw2l3nWRjJE9maCeSqKjt9JNn7qKrP72hRc6sa3gzBTRm/R1BVjHbtgWmCuh0pVfXQws+opym/C
QGD0myKIrhKqwrV8Qhcx1bEpQpSG/InRFz1t3YpoZzqW/tdauOG+QCr3l5j1jmVgjCOeX1zbnFVu
NscY4fj+tYT3mvynL7MQscqEzcBqzQicYX5R5YVdElC2hMyb9WEv1cRug+bUE+uqD7VvUS4/KDXo
7GIZg550qDyrSUGKXmeuXKi7uA0OSk+8OaLurJhuSufQwXBD7agaRjZzI1HsAEPhLVMEJdyth1oH
aQjBnhAiVXUd4llMAjZhq9D3eoXhKPv8onuZbeGhxpDl29c3trEUgdR6IW31VsolwUxiiiWkWQUN
kh4SBzTntjmk3tCTY9mFt4OeHYsQ7JFBiLqNQDz/IOsPZqCELMvYvsVK6OqDJYaiMbA8UzzVvfsO
wHLUDnwro74IoSm4WX6ShVFZAk4W8AGsQXR0ViFSTAPqaxfgoqKEC5QgrwPFwpmj9kg3oqW2LTcB
V/hfeWt9zzIgegyRgVSY7lFccHoguCeEnSgIeEk2CKrjW0a8lLa6SUlJqjKJByztDfeklB3kCV6o
zd7XH2wjv4e+LA61crcd1dIJyRTGD47mbX7FA0nONp7f0ivtGnu1QEaPvJSDrnn/gHNhy4WYOnpZ
KopdIAxZeV6r0WumoZYB2wh2lp9hh6jc1ScGaBZphy5gIKRs3DzwUiT/SYvSSWMOMcGeFMqvpsOw
lMX84IiUC7hEgQu0IJ/DFuaBTW+TuxZLBYDg/frGt7RoKZ9/94X8MqRDMcqj4YekxHR8+CSR53Kw
Hml+HGtRUrIRzCJH+32/q8AMyWtnjCUO27rJQ3vg8IjpbbvXb9FiAUUteyxRhRY2CzfCwQ9SV+EJ
VnvkWWoagrAh3mPL5r0YwHkP3VL3KK8IAI3WcokNWlVRJ2vzxCbv7+qY3yHrmFpjU4FZulDzs/hO
i9vrqIzsovrOzOHw9XfkecDa+6CC+ZeglR5ZpM4wN4ar5ZVv0PPtBt/ANq2oz7HlBpZiVuoSDh2Z
pUQn/hz1N3M8X8tEu1i19S9CoKWYlaJUhZSCOEfGCWrmK4kfDW8FRs11htsb2P9eRODF37+ubqUf
9WwME1NxJqqG4PG1yH1usG9ffx7Rva3ewXJA3tPk0AOdlW6RYB+xRGyAkaP/NzGrbFHLh4rEMjH8
rH3ugTEqlQ6xRFQWmyHE7wv7jDyM4VYA5WrcjAcPI81Aq2enypV2QDQ9CcHptt7VpbTVy9MngJFG
3qi9S1PcDKADxgt3i0hUdxgbFL2rX3+qT2jDGZiPiyqAvJx291hRcGW9ezUHXTTZ9xmIEj5hebDV
a9M2o1m2MQX5zM/s8PqKYusv8IvZxnX6AAJ2IFSLGjkbiAofJa6chBayLrRCHE27oHbtk70F4opH
y2nB1J270RFAqoPdD4InZjOHWh505TTMRi5b5DHASlSIl0qaJ3esuahV5lGGvc5sek75RLBVtrJd
Fu2lb6WdiWS1/D/SrmtHbh1YfpEA5fCqOHl2Nq9fhPX6WDlnff0tzgG8Wq48PPfeF8OAAfdQbDab
3dVVVcXIYm5HyW80xFzeGInOcxJqqJrZxiA6bX6X4DgY1R3EuqyCe8z0t9tHcqUQjY8OsUxNVyQI
S9LatFVVqDkkF3H0kYNO7wky0ME1duWFfdWt3nQLU1T2hHEvTk/GUnYNf5egViv5B6m9ACxqtm3j
RCkr3KxHgoVByoVDbmh8Q4hlJEyg6HgDp/wW1GwnH4xLmc5kjlirxX75lJT/loWs930fYSr/WbwK
ZXJW+FO55+/aTabYqKc40o6HImALdLU57QNQc5avcmYWe2HL2NVVT1qsnPJpQCf0AJM8iEqp5V/4
5+E0HRVAKDDetpUfNFy/mCe0qwcMuJQe6yCvdPm/+hR1P3K9MkhyncnAx8i1iXwVwuL8r3pP8KtO
DA4qVOIbQGUiKEllL+Ox9BQbwkYnVm71XamRxLDFZ6DuznTQhzYrExlcHupOsIW9AGCOOTkggbS1
e9lOtuX7cJB/Da626730qdkEP4uft/diNWATsh90AfCYo2EsBQpoOsDLiGohhKS2eozRNUw13jay
+pLVF1Yo38v0MFJSDZ9cz4Bs1cMeUk1JsZm6CXPbRegNUnkUMWBkJpgcw/ik+nj7B4irmfriB1Ae
F41pV08F4sjoYvh3I/4TOEpmKo7o5A/yE95J4HCPrOwwOoB07MSX6iE4F9BTGaCLumGxyP/lKH5+
dMoDc24WJ1/Ar6lt35tOV9pPG0ONnGB1MjSOI2iJ8Qe80o76y3A2vBZ8DyoI2F6MLUst6C9O+Plb
KCcMuryLYvUahUirDzSrUKzT9qJqcY6/IRP8tRXv0IiykrsdBmzO8VFg9dnXL7nF9lAZXpMNbdUW
iL2Ydj8Em8brN5iw34YnoujBpg+41mm+JfwLeyRALR5unDzkChciAOnH3uafc7sqLAVc/nf9rgE/
VGomH2TGHiobYKRirZY4O23cEFVD0kUN2rg0JKSSlN4IUhgP0AxU4t6OJKYG9KoNiTQiATxBK5La
VejuRmLaYVfzgzqBd528FgPMG14FYJVnzCXlFjOekRvy28IWRqldDBpgZqcUbj2fo9O0GyY73Wqu
AFg24RNMHzILmtqv43v+rHmzU0NIBIdsc/ukrx10QFH+LJza2SZoy3rEdKE7thcO7JyythHnk5Zo
VgIk121b36mfycP00xg9BVFrBa/rEtwWk3f5lndSN/OUBrCpHhk2kYWO7jD4bsUJIJfMkhnja9NY
ikzWw6lsrj58JX/ejDgz/yq41R7r6crwJ3oOIlSrchKUWneNCLVb4ZkvGfv2XbWM+pZUNhSHqiFm
dShDxwscFHfJtebYmN1TZiXIsTlQ3A8uebWwgSFrd+ByG8niF9Fg4OM+5smB7MtzIJ/0cd/M97dd
ZQUc8NVVqAvIwLlIIEosuyLm55Uie8n6Zg9CeLvTBsMuR8UxhHEXY/reRpUAoyZR4QwyKkoDqI3k
LDjOTXM3tcNgdlV0UavoZGCKOVGGf9LZuM912bz9g1dDpIGuA2HoBDWxTP1gHS32yM8q2QUFRHSS
3D404dr9BoM+rvh6JV+8A0oPSp9tzLC9lh4uTVPXI19zoVRXOFayV28zaAViktlNd0wqoJVGOI7v
5xKpINnKcppEYY5bQA/Qf4RsZW+kL0rCP0yc6PTdaPEJRou1ckL7cnhifOD18/tpnYqWfCuLY8EV
oO7YEcS09AIUlqmfJSs2+b3xyLC2foA/rVFxMY4mpYdKDnm9qp7mVkdA6/m77CBYIuRaOTv1Jlb5
jmGSxtxU+tzESgSTofJbLo7DxCgLMdxEoWsbQdboMnd1k3bbeESRE27JDH2rndOFm9CTP2LMl0bX
wA55gxYQG9O3pdM65IkC0l/gYlm0LqvFjaVFKhbOXIeijY5gIZ3byFR/a5vgEtq9hoS1czFZ7aDR
ru+5bfZy20tWC+pLw1QkFDpO04MZS21tfgJPJiST7f4lcsYtyumoU807gTQQHqYDGAj+AwCbcSIV
KuhAfGw2RJIH9m5/mG1SHBPv0MgVXrS98EJoyErwdKp74YgSz3RgYa5ZHkUFnokPRKXnkTwQrSxp
D60DT3CQ/Hq3PzPLDBV3dDmd4k7G9qbbFnKg/5phl5tZIVyhIoxU+3GRDtfUXtwBPoYEBfW/Bn1x
TLEhQxlsxSpyjPd7/4HRjSyCSgYJtzOGr1G9QQJKLRK9XjATDDUqgTg17Tb7ETkRNOy0IxE1EpHU
C798y7gLGd92Jeh8MUutGbo5MpgB4UH5WFk9GFxYnOOsdVGBNAzEfphINBh1z9cPsXROVbeIdwMr
I1rxkuVK6ORSmCZ9alS8mbsyPbbJ/RQWblQcg2E7ib8DIArjksVBTI7XjT2jU0p0n+KxqLBnUl/Z
jToixAnKJuBDJosqOUm3LJHLcZFydZJsoP6D0od61D7yO1x/++wJVKYAI4Y20acLHf2UQ9n5/vbR
+65ELCpfvioVWv0WUFONx/ZBFje0+gOhOMTzHyI8+mASOT4y3iHuC1eocDOGoOlmvbjX6n5ffgIV
ZMFdmXJ1jigz7MA25Aa78TJaIAfDLIlhs+6Stff9F2tUSAWbQRcPHPI40H6AaML/wcXhG4oPiTsP
Um1GHahlYj/6pUvy2zAaniqNFaii/PsQnJN+F9hJVbl8Vu7A4XKX5o03gRDMlEP/UYvSvVYOx7JJ
GYeY+YmoQBz4SRGrOvlEFqd7pCCAcSdbBh1Mj9FrecNMBRlhQ6eilWFwcZIU8PzaLhH7c1cobf2N
0IxDchPdkp/aljWwwTrfVKQapRRJZYDzDSmtnbCpNyR94ZlLWzvTomhIvGRcSw7U/jdjABbRAQ4f
SuF7r02yCVzLptBK9/bJWnsMq0tD1J7ltTxyddHJLuA653A7OIItQXSaj00QXUNzWrRbD7pW0IFk
VXTX8qUvpqnd49AaqbQEaxygrFVciC4yUWht3PjEHQ0o+05mWpmsFzjry1IbmDdN2vY+fEY3HtqO
cyefc5OBOfqy8k74sjjqwilDcFhIA/wEHPQumD92PvAN4XsI1lnD5lmaDAxrEsnQFoFZnvMIM/Cw
Jh9zVOJyF8ijrXomIZmd762l1su1SXQKP+lKG4qwloPT4jL8nm3CyY6BkNqqnd5BXaxl5/MrSeYX
o9Tdw6dcEGNOAycC6RfEO93EItNf4p6V560vD2wzkmEQ/BQNYPABbKtacp8OO+Oc+yaZ28yAuZxk
h0gEYgPvWFTzq065MEldLv04VToEA/BsB9/a0FgJeL8CVgVzNT5D8ezPwqigUnMCsvQA8bl388cS
VS+kkzsD469QXdmy6opMa1RkaTl+EKF7iDWBK1RGrR6ccXZ4j0aB9R/mLllfkAomhtqpfTkiNfm3
QQ88kctZH2gtA+YHrjU79FjPDvL76WRo+TWpQCIMcZrPMU5Bj2EQjQ+tOADTHeZPy45B1sSyRMWS
KRqiodHxJTMptTEAYqojyKnssGHYWbtOP1cEsbGvUSQriznSM1RWMh2N4fHUaawaEdmFv38zkR4Z
5owSip4jbhuB0zy/Qit+yNCF1+I3lHxsICwebl9vrBVRQaObEignKvhyivpPJdTAr25uGyCbfGtB
VGIaBaKoZyLuMCRipg4Y4hBGrhg7TSNYpQy3q1lQ//UbWwLEExwaGo+8+OsujUmPKSYR4SlKzfCx
OEEqlfRCAgcqNYDvHXhXB/QyO/fwepbPrz1OMUXwaZz6oCAT6TCf0ZAUj7eu6qmWTySVMIgIeNmM
0jmRE80TmwWrXc2Il5apLx1gAl1JMeHmhoeiAnkW6fo+SC/RhvRd2w3aQALmIInEcO6B0E4+EO3q
bsOK1GslYXwBQxUE3eDRB6YOowR2yJrPZtw8l3JbXUA5O6hWKljFkwx4HXkQEIFcaRu46WXGkMyl
9MQ9qxf5Fyf48yvoCz9qp4IPYuxD/xr8Tp4VgIzvcnfe13sBhIMI69VWeh56s0A3jBXZ10Ptp23K
AWtMTlczuR9HOTTL7iEe3kXx/va5+ssl/GmEcjTMMKVTL0yk1/evSGb+UKClkCKgx5v5CGkri2Fx
Pcp+WqQcLAHOQm7ynrg2mt2pmZ/7MyTjrPI34QtPMLyvyOZ/IHZZTWw+HUqi7v7BD4G0SuBQZSf/
DvjoUEHs1dKCYKPMyn0zQpEkSfdCpWzaPv19e9FrrxkMcfLAp6qyhgmor7GkybWiCwlQRxBnV+nQ
RfdffO4+aBST9x99kDeOrImC9Z1d2KTuTVXXErEXEJPDbecQtHPfWJGlnnHtuLmlbPMj6+2+fmYX
Jqkz2xuFEhsxtjaGxKsU2YRbv7xqzIJ+2AF6YDJJqlych321F3fdDg86xkTIWpFW/fzUEn25innb
6hFkYFA+BMdsYpXQidoLG8LOUQLDYAcPLUTSJ5s/RB/izxDkcAwHv73XEn33+nymlSV5nWOQEBNS
/hkTTo/AqP3SfUyHTUZ115fCRWsD1b7tZKuXsGwYAigBRVANUwcLDM5zLNcDSV+aSzpNgOkqcsMw
8j3dlHiAcv7IcV7BCosnUCJC41qdIZMZNMNDq3RHydefgd8/1UUNFu26/Un4zCNh3gZlI5uzOPxW
p/89hRr1K6jDDCbkUWkqnNkhFXsTraqN2nGQ5cq929/0+wVAGaJy+SkBTWIfRKDIRXwkE5lFAkZU
s7KyY3QkUNFiO89WgasIP4aZBpAQ/yXtuVqH7IguYKhGoClXOBm5r98GUKEc3mv1oEuXRj62xmaO
+fugv8f4iQAt7hMnME7RX3b5j2GNSlGbGnzEKgYRvfignQGnd30butQ/RgdZJJMF5DvA5esyNeqm
S5s6ywYREq/pNr0b7gmZDLSTvGTLYfAVdb9ftzf128VKmaPuPE3P0lEjuphzoN0NvGBlMfJ9nsVd
xjJDncegjaO+zSCNCwGe98HhzO6SEFwV1CNGK9zoG0KGOrOq1N9BodTqqKMRlxBtUQwwi2vnfxPH
0MWUyU51pw1zNJu1ROp01G2Bqd8eS5S9cjvb6AsTHh7umWgNCeDiCQRzwkAN41B+xyhSSyQpxiIG
VQIAimqjRl7yzFvjgRARTecI0qaiBWpzoj4rmyPG0YnKKeq1Ymi2T4GLTnw3M8trrE9AXe2YM6s4
WUaAmIQ3FUQhXPCaJa+3HfYvUejzOFJ3OQhh61rAFAZcaXCSe8hHuNlRxJ1OdOM7G9TzqgsgJibC
mOtjhgLqUte7LG6AKCIqslKHLln9ELpVbKsPKB264HNg7S7xzxsxj+7sFFKGl6sC5V0IVFiJktlc
zjqZLBNUvAFQG0PLCgkAHySoz48kUREl5LztM0SznIE3WQJSxA1urYqKOXURl74+EbXf6aTzkuv3
BdRcX8sZ3OEhIwNZdUlgFkVZACWnIlEuKfro7uU9gnekN1bA/eqnH/z/SR95YYPyyDrMpTBFZ8Qr
wHBfVolZRG8Mp1/dpYUJyvHyCeJPORRjSPw8iZZsVR5Aer2ZmhD/EKwcD9CUNZT97XFCIsunTZm6
9/DS8xVlgs2uiyx/2GldaM0TsLBhwdik70/8qynVIC8hWUS18GsQG0OiJ0YUpvXRbByQdDrzlvhh
bw4uiH9O824C3pyN5/re5KMMUxcEL0aJpOe4bXGgIdedXYCtzWcbjKbVj36LmnZlRtcbajYAZzBs
LTpxb8yuxLfnGPUrqKuDzzMQ+pYkw0BHCXQ9DqL5Fodvx+p5rwcwTCRLIvCGPBSTv35orQZhd9Ai
YyXSbVVgArSxUUO4EZkqMmQ29nAta5M0CQz/6Ct953EqGkj/QBAGV8IOCAYTFVlg9glGi40qXU2d
lraouDIjVR+aiYs9PrWFVzADokBUbqLDGAIlDTEjoPNvH8u14IJREyhFgez9OyNR5mc6X84qlOv5
4mioqaU3ENqsWeO637tW8I+FHRofFfWzNjQFkurrW9I2fmo/43PiQavV5u3hQW3N5GH433etKKuU
r5QxmAwAzIi9vqh3Zd9DpaDcxOnEyGC+P84pO9S2VSOnRykvxF5r11DLMKN7KC7ZJW8Kp/x5OgQf
CQZMbm/c9xEtyiYVcDK/yyaMIcBVLrloZoBqZZZhBZDF2ATbHqwToK/6R9oyrK5dfMt9pKJNkk1c
nXZT7IVQ2Azuk8YkYU54iY7TWX2AsHAKjbj0wr3NjPtj7fpYGqYCTBpoYP9vySlUcclD9q4rGlYM
X7WB61rHe3iF1EpSUfPWIz72qt/ZSbaAlEf3pXYCb/49bGMAFlgA7rX7SVoYpK7dRorzug6xKPD2
b9Xuh9F3VhR+tEbMOOaslVGXL/RpEiH3YahRSqsq3vVOMRmesRpJdKSOhggcLWbYvsblqZj0oh5x
wmVgGNrDtOttBXh46V59kHbNdsZoESu3XE2ksVt/bFIvhxkEf93AYVmk+EjgZYEDpWs3cAxrQogm
0nrcjjRzWVWh1VtoaZlKyvS27xqBRBZC5tncE/Beb3KJSUDbw4vK6FSvb9/nOik/gaSQmqU11lkI
P+r40kwNa/dIhKIT2uV6KAcZhqFXa5k4iGN8tI8pGiMR9I4Nz3hmVwhWX3wLazQjxSBCm6rN8fVq
W0KbP9kV79FsjkhgCKMBVAdMBYTsjvoKZR4iVi6isBi1VsGbrKr86vt6+VOoK8KQE0NKRiyc3812
YzZP6H9Cg8yNLyxvJZ/wxic2qEtiBuuYZnBY9ARZhw5TP51bnuQNywzDV+g+fCaURlSWPSL0hG8o
HIX0J+Okk5vl1kLIL1i815tZjZQyw0lXzPqA56szoo+E/KsmlNv/hcR99dL5POYGFVogeARFJLJH
vdtuIao4Rw5mFh3dFkqrdxQrdupLcq4gUraRWDyX6ynZwjgVYyJu6NMqwbb1Lp+aUGDdtaZwaZ0B
6TzmF17+3x5JhRZeTZVMT7CBwOwFm8rT7gGVN9VXDKd5TCwYiRy39pKKLCG6deUcwdhggaw9MyuA
A/sN0V5tMJdK+oLTCxn5hsa0fduN1u++PzHNoCJOpYFBLQhw2crx7ARi5aVFsSnjcDdrBsPUbf8B
5/ZXh+24PCkGcvICiOPF0NKq4siqp84SNWjaQznv9sq+N11JavbHZb4JKGGgo+DBTBF740dv656+
M8APU4Pu9R+wckU7Dh051TCnQ2GLjTUeUaHYdDnGplgF59ubq/NUxBkkHeUsLUq8nEvfJFDCSULj
1qp8Cqu6N4OhOEi58Xp78eu58GLxVF5aRkh45HRG/w2ThZGlFSYBqOk2Gv2plfRmdnftNW9vm72d
fcDC1y1up15UOq6NvTQ/QwhWgGhcAwmb20bWXzGLtVGBKA6LOZAqKOxxm9GNNqk7IYq/8W8AiTb2
YINO+KeiOSVqwyz2Hdb6qChU+JA8FBKEwLx6DOLf5XSOIXV4e3nkG/09FoAZ/us3rKq0KIsJq5uG
zC0GT2oHxkFkngwq3CSiLsvShKsDhGgoz9n5Fq+lai97ZPxCrYjkkAMk7lm7GIivNUp4s4PR4CdW
vYK1VCr4xEaWZTJpEnfVez6P1sTXjMcE4+xdp8SXl2QkxaBYiBPPHzuzH3sr5k+BBKhT35lBWqBt
8Hh79xgXlX7NdBYWkypL9AmXPzKZEccMtzJEdc0uQnENYrDWtGd9RNZxuCbJC4sCN+kpVA//Tb+5
zuIyMIVkXmUbnvA+evNMBsydwGZ1pq/N/Rueev0UC8NaF4ldA7VjL3jubXQJbKjf8iifD6RhwOsO
51Q4jtFbfF+5oNzDUHv5lF8KW3CAonPF+/CYP/F7eYPRjP9SY2cc1muIXPy8rsv0uinx8wiKNR5M
LTI7VI3gz7VqahMSWiB9bP6HzIoSjGxWvxYNFpYzOeCNOcZNFx/UXefNqAkQMF9633oaI+IyHl/6
1TsWtgLoUeVQziNp4IRh+sbMfnD34p2/6Xe8i6WCU8K/ivpMPONsMR2PilRDCqU0OYNpwiYiPA5w
cw+4TEv8SDFFr2/KU2vlXvDz9gljRa/rF1msGILq8diTRxK52vBV70DVtQtOUA50IqfdpKkp3hH9
8+5hgCSL4Y0eRFmZlR/mz6CCFycnqSKVCF6yh4lN0ak8NDvSFpLiVgLJDpTUyFxl9oAXEwA/Tv2h
QMcWrV4MZ3u3vwjLB67wjcUXCVSxAREevkhtG+eusoxz8w5FWvt63Z/1jwKUhukJ8FJ25spI6mjG
RqgW56UGJV08pwi3FMTfRceXzDw0tZ+cU+PvloS7I+AsXt2J97cXzjjhV+jMYt1NOgqxmiPWtumP
Wj1K/FFNWfGcZYNKpCAAgTdPjwR5/BBczqwwN1FY6ra3lF33KJr8hh1Yv8Ntvmau14f7Yl0KaP3V
sUf8IC0MKEOpO720yq1qdU/QwrYNZ3DT92B29dd4Uz8B6MoqMDIuZpF8lMUPSCWt4usZ7xEuBftn
cZQqRinl9rNDp9XU0nmWwfUPj/Wj0dFxLUyZIwmvvsgIj6zdo0KU0CNfK8krTjDOc3gKFNVUWMKU
LBtUNjVyxhzGZem7YfSeAHvXSI7WXW57+l+uFDDyKkAiKYJCueFQRn4iDfhgqtHsSulujHwrHhp7
4twigx5g+ZE2dyHcJOIr+7btv0S6T9vEWxbekFdROBsyPmL0e3STArPc5BX1lMZoaJF2WuR2MUoO
oim/lr9ny9gpuFkNW3Vu/w513Ss/fwfllUHbSklCaip+o9u+2h2niTMhUnUu6nKfa4apztpj2whP
PDjX+7Z1obXutYay4zPdLQt1Y4S6A7n6H3NVeRHeXqI67RUAnXUVAruxb4uDf2gLSPQ0o5XUs2KW
Knp3/eT4cbrhpfZYR9nPUDKsVASBEAftuq7wChzEuOdfIfLmtU0F+e7Bi3NA48p8H+qIEnl37hp5
K2bJXu58QCqQXEv6XpW7C1/J4H4JwkuRarY0gfRckDZ1mwEor10gH+6pkehpQ+uB8uNnPYZ3fSCx
Lo+1niHEW2VJ4VW0oGgYZeVH9VDX6OQRJkoygcwdQ4A8ImaZfW37loaoczJweciJPPAW/QRFFMIY
aWYJx2IdX8v4Cd04Dy06dOlpiHMqiLmf1rCSQ7NkUjpLBSZw0J7y4qxHkhmXzFbo6roEGULNBiDV
PP0B2zarol6qkfF74KAB0TnRLqk33QcpihHoLYvxcDUYyIIuaOgsAf9Ky+2pzaQWUowt086EPmne
qNsWImFwco8J1l6L1Etb1JNXSpR+APDJx5ji4ATPk1U+SpvEk37kz52rmoT+ILDnu9tHfS2kgoKV
h8ydAI6wb3BPkEwrOMyRNyn7nj/4wkHVGJSlq7u2MCF+DWptUA+KMZUo0HJnCZQHscEqQK3mx8tV
UDE7DnPQzpFuPOQARE/34jfDVTZA+WyNJyO1q4OKCbDuhYXEW00Hl3bJ0hfxOtQyvYKyOTnRqJVy
0IkHfOuD5KOACR9Ag4RgreBNUB6Zb1HWxlEhGmpgmhBhssiTSyso9mNkVveYpEU1IX9PuF2FYp+b
4UgwO0HkW9Jv0eWaKTcNEsANhwypIB4FBIBRWP2LhJKt+BpcZxqYQl3ruyuBwR58S6Io8dRSgRwD
mjNuI0/A7AZyw2BfuuNP6URw/ulv4bd8KD3jjlVMvL7mvy10YZZaqAASpqgEjReEYhon2Egb7T4F
SQYBoBs2xwB1rR6ShTEqfeKnmJ8rcPN7xVw50Vw7KbOBTs7Zt/VokgC6H5lcQtQhqaGONWcCDklr
9zaBWpDik78xvMLNPVZe+x1Mj8xaXlijjsacJ1LiTwQH9zt4HwMne+bO9Ta0lE1xxGsJQzCCY1yi
QziTHj53ERx+wwrf4uoVhfo3KO4x+Iw5nK/nU5mkGnT01/NZPpK+zfgog0y8PmigMOcciGweFEvw
QLwkPvgYLYgdzi72PG8SdoDUQkPpdrRddWVoMf9JLimfwg3ZGI1xbSX1dnKPEVVT2kPw3Jzcxq62
otlDG43ZYVl/On5apZwrmSa1TCvU5o6VI+8kewYtiRY9kpoR7k3svjCYYAjCclklhL8U6T5NU6lI
KahAn0dYcH6oD8CIYVq8gUaIYIFy0I6YS107RsvvS204juxc5gWSd/AiVGYphEeFy/7XQhHXR+Of
NalUeyXTtJHrGmBC1NLyPSJnIN+1gL2pr4j1HrPmwFiTSnVsOyUUeHnUSXWNSOE2VjN5UoE5cSLA
i57cQzjtwieGo64Fi8WHVKlLOxUmYwrIvjUO9s1C+3b/oZoF3uHYNFZivHalLI1Rkak0NKkUSWUt
eJ7dHnDWGLhgjC2qqBz+J5Xs1dWBOhFDCaBAAwPz17gwF71S8V1OMIT6rvHafaE5jcu7ksNtmwKV
SsbXXLuspU97dP+/MvrEEOaUlA4Jy1QwQfzWRcK1EbzmUEpgoTD7ezYb7qrnLMxSniNyg6Tl6YBh
l2E4VUL7GATj/6mJsrBBOUpU6Z3ARyVuyTL7aGUpMqG/+sL4foz9onv8hdiABqXqsJDKmiF/Slh9
W7NAq+0eCsnMWtvatbHcLurukjCUjnjZR2g+8V43YHC1cDsh3+t4ZOaqBGJuw729wnUH0RQIZ2Kg
GqRKXx1S8huoKYHz3NOFYzweWukSS4xC0LozfJqgInGjzQbaXQmmVIJoO6ezJYJv5fYqWCaoY5Vn
/lxNPo5VOGJuoYF0ZZ1Lv27bWL9RjD/roKNvr6pZ2aowQrSuMidw/EcevOEEUU1ILGaGPfKb6axJ
WpijzlAyJ6rYhb5xVWoWNtDk8Ih8BCs7Y3w6Ot5qfc+3ZVShn9tH3WbufR2jWuBhu/3xSHpxazFU
oJVTddRSCOehjq71Jq9P+6JVgIEte7eZDeu2sfUE+jP7oqOeGkkzX9d4Kchef8jt/MG3x/vw/R3J
1a4d/r/WqI1SfDxvOR4PIkUfHzoV4zJjV/NuCFlcu6yNwE7BZT9ryWCpvoBjDEUVCa94Nf/n9rLX
dlIReEh7g41KlekXdctnCPaVjKaJAt0Y/V0ZL7cNXKe26V1URB2VF0FUdIxJfA0WQsWpZW+gDEIK
Bc39GJrdqbgYbuVxGC/gbHTedkQEwt+Lh/TC7xs8zuzqEQ1Kp3Lro7FNwVvLao+tRbDlj6LuAbGU
jBJsp7E3TxiDzl8a9P16hbH01VfF0grlwLoe8vM0Y+mtHfZmkmzDN+3873A/qkIf4f10UA/5M2gU
LX0zHVC0Z+ZjJBTf+vpk/xdv/mkKoeU2ITPSMLCkKcD/lgAFD/+geLSJ5M3tvV79qniyQTkLkxb4
46sxANQnI+VljAL70Dzk627TxcJRqRhVoFUQi/Jph+7el6XUBjmHRREwa3YR9iHyS/2hfyZpuu8U
G/H+9sJWw/jSIuXEvjFVYpNppJMmuAIUnfS78icGvM0Qe5YeeRYhxlroQwkBlytE12QIZX39kpHa
wBrpUWvleZp/yskLRMctZXxjrGutyIsXNp4IBkIAT9PsdX0aSh2EnAEw01HmjXbinQaiyeTMyppX
44ysa7JiYMAWOstfFzROilTLGlpXSTRAu1IXnweZhddedT/ojgmaIagQQyT/vvD1VKu7YEYB1Is7
sMkZGLRJDasfo+3tj7aWb0HA8o8Z6lUMhJbfNLj+PAH65dUICvqxEO/SZFTMZlByUxLSc5VJrHfc
qksszFIuMVVyq2oFtoo4PT+b1SV/wFziXfySgDpXcHrPx5iGbrayfXu9q1u3MEynYooeF5qOimiQ
JhiABuHMzBrYWzUBJgHdAGUDIOrU8eKiti0iHTvHZyrwN5lZpyVjFav3OzTp/tigQn6hTShYTdB/
BcmdB56V8wxC/cvkihDMEd5GRoy6EgB8C7wLc1Tsl/mpr+seF+uo64eqHnLAAMb6Lkub0vYVbv5t
KNx9HcmzHVUAW2WT+jMXh8b0u750jCJI7CQTfvAQps5b4xfmQv8pku6QKca+gdj6XE5WKuleKFSt
yYVZYibc9JQL3I9k6nG+6mLfFAo4Y7rXKG5+K7nypgXQO73tGWsHToVwNwII+hzfREf1Uh0laYZn
tBEI9pv7GeOJEwSHb1tZHd5bmKGnk0I977NZFXGNZkJgRiWod+v+DtrHH1LCPaQt6lDh8Orr4SnM
UZ0TxfTclhz6ZPl51qTTEE5WkIoPA1IUj/HT1g6lCsgkSCB0XeWvYh+LkBNU9aSpUk3iZ2/X055U
7aDDlO81Twa4xHf4HyD/ZxaO1j/8p1nqSBq50AHfg4mmYXoSqhdeuVdHn/HZr4eO9uDl2qiQzc9t
KWU97jz9h5GbvTva9SOoezEPbWce96zeGaCAHuwGmU1jA/EAiCyrFriWvSx+As0INMr+mGRDgZEf
JbOg4Wzy0uQU0n0kP+XtwNjMtSC0NEYFoUpN1bYTkVVMzSFNMfwtsHqQq56sqAo4PQBT5UW6kqOP
/ahzVei7oofR8o2wLw/6LoNcQmtKnqCBbhY8S7YRmyyGp/WUSUcXVwMPCVyVuhsnvRR8RcJ7g9to
Z9IIkVrTOM1eto038h5ptp0ynjiraBWICv0xSd2TSqQ1bUPqZLKX3BsfaDl17zNeVqErbodX4dTX
Ju8WiL6gjDnyQNE7jMNJQiztwMsfQN2YqhY3o0HKq2T+CCPGMpDOmExD9RgoMA2qMkx/ZX5m6mDm
mVGFcwAoQtYckuZ9lFQn5Q9N8jJl0P9uBZB/HsAqMnOKmdWtNRlAuIcJ48uvX3WLL0+d3CCShUKv
kGyBKeJRsn10gZOt4RF6ffYZJf/Zja9Ms5dIQ5sWYXQ19q9czuCGm8xlzUKshjwejXtBwVsVAmxf
kzu9TdQZ6KfYK3081QYAyOXnuHhnuMxaPqwurFD7p4iiMEQZ9m90u2cSzPltsRWOHJPpYTWyLQzR
W5SkY5rn8M0MkLgA3h+OsTNBRl4yiD7mP7fXtXoWF+uiR+21Sov7hAySNA5vccD8AwT4JgjW4/Qj
2CXA60SKk79XaK7476DqjFkTjqsuiWwI+wbx1O8aHpGRqH6NyUnPx/Dac38gAGjD4jmX8wq7ZPZ9
1xe8sEcFn6pT1GlIUD8MUpO3MHZoF15+7k4Eg8FBz2k4tI5kNWfFyneRy8R+rIWe5XIpby3LAEAU
bClOYLvlR4vM60VbnHqC9k4Qa/WJkYutJpxLk5Trlim4QgUNJgmDQ1jioX8auvtB8qoLoSntbMBq
fvmCTUSzR4j7gRwsNOt3oTYFp3lQdjNwwVC5Gx0RV1Buseh8VzOlxYZQDh+juVlxIzg5JtRZer28
xMW8a8d8a0yCd9vbV/uWi09BJ4wytFJHcUba0EIsPH5rTGG2J/T7vQhdqPRk/FMWVhlYqcfKV1aD
1OciaR2QTAg5OZWKxGuSxJ5rXG0hVAuHkXWzrcXc5QKpt0xcZLU/Doi5g6V89BJyTx4a9KawqQar
3YMIzFLdKjeF9/IEqLfHvFmJL9Exf2mfuP8i7c36sIBKEj5woKE7Dwm9MrN8oK53RLFQN42dXJhw
dsA6QmQX/xe2ZlQsVHAiaJKkagADUT+gmluuHEegb/1jl5oY2Ly0HKnKwPzo+L03/gBrP+NaXd/c
T5skf1wsOimSbE5ivHbEGoTe3C+kU5YhBIy9Xd/aTyvkVyys+IIs9ypk2r2+flV61Ry4Dz2VMBOX
myJYQ4peNFvx5faBWUVyLj8nFS0b1Q8nJcJ+Ch+iJaHVX82mD/m/FFMK+rYCkNgbIUGYgyFMGe0e
4CHwwrxy/8PZle3IimPbL0ICM78aiDkyIiPnfEE5HWODwZiZr78rqlt1UlHZJ67qodVqVXU6gO09
rr3Wury9FuZ/TMK/fdgLx+lylKteAC9muCelnsL08cqjnv/AP0339/u9cJOzAcVjS/MzQYm14NsC
giDAyoAfc4zTX/42BYK7B3vjX5okWK1EgXOWlqrRhS6X4RUYzc8+8fdvufCJpWz6zJASRBvqpZtk
5OpqoXK2aMr69s+P/WNi+te4LrQdsO5cNvpYPqQFBKXPHuOsrQh2yhFYjvMiQJ8UMy2TcN1f4+b+
8fHOI8L/nnnhpYzSm2u/RcfKakDGMjaU223UQNxw0tfmKdeOuvAHaiK9Br8PUHvgrTZkTW0noDkk
TKv0WnD50UK/PdWFG3CmueicFqmUNvQJvYXFbImj3Q/bwfXeXRBwUK/rI48wCE9DUFeDnLOcd57H
D2iY8ys+6ceK8nvRevGOm4ww0k1wF2J3Zr2zY3fV7VkCmkbKCR1/nbtbHe025Bo46Edv6GCpxifn
SHDZbJ1LQjgLcHAdiMgVFg0VaH6G9Z/t9top5+/+zRsOE7GEqRn64C1GtN2r56JRfXXQ+HN2iqY0
qDZt+MFLsFlDTEfluhbLcFWuhxu+mU8etSJ8ytX11P/nZ/p92KUBmSIdETvh4swvp/lkGD357Arr
+f+473+35i4zER8cqO0ZDLwkt+2uPBbQMjjbRHpX7xg28surqc/PGffvZuClNlnXcCMMIOAK7FR+
A5keayGT82U86dW87GKyCE8+dJ7OekvcAudweM3d/Phev/2ACx/g9b1ByvPiFeSeqBn+IukDFGeu
dMV+DB/fDrn4eFBAr3KLwCDdiqygVUu1A0SH/ziCHLTXV6Ek557TP6LV7/7iX9f/m/1XlmzdGqO7
v5r+LuZcZ8IyaFRsrtfxP/u1v3uKl+tzfoe2VWDjKFYMN6Q0loRdFRr8sbz+9jgXAY+osVRaBzB9
xyyj1LRWaSP3w2AhkSwOQzrYcRBgQtzKBsQD9ZWe/M8G8vcT/mXB315mC9HLUXmIgS6wOMrdd/lD
n3/82WFdeYuXkwzT1ZpYEmVOGroHzep30gfXQEw/u6vfr/Fyv81rc2MYGB7EWQ6PQBdvexDquKDS
+f/0d669tYtrNc2z5c/nTT4vPIbzlmUn/xpG0f4x6f32QBe3qgwzkiqJ7iQkL5Ze2kaaQ/ncD9Zt
Ifdh58f5wI6WL6GGzta5wqZTBR7kwllVoV+Ak6lYgxc1dnQX++chCVjFqN/4yACqYNO72ENw0q2Z
V7c8BJrfLseHqcE66Gj4SSD1VkBdzOj0qcmgFpyB2H4Ob8FdBGFwN8f+eyhW2WRFE1je/mwr/8NJ
/zbI86v/ZpBC+Uz6Ia4cqFXBzd5AZfDcKJgWyqOaA3SqI9ySK6des9CLkKpYWBPtIjKoMhVUDTZg
6r79b67at4B6+WRV6dizj4LCkcMib+ebfBaLti2uUCf/aDffjrl4lmAM9FyGKMnOM1EbOOE2OYsR
XRte/1M0/lxufjvnoiopSzNwuxC0rEU6r5y8XWrhnvy2jNqQRenM4tapvqxG3Va2fyXg/Hj9HIwL
zpBwy7p0KLqohqFkaBTaHXpX7NGv33t5bSXl2iEXWWSPPrmvPfQTqvZU6ZJmxl3jXylBrp1x4UeM
xiidwUU1oJomLutHnWd06K8VAj9a97fXdeFJVF2NLYO87NKr2mPO+Jap6v7P1/bHFODbERe2bdd9
GEgPFygTZpJ6+ypfsUIvGs9fZtmVqf/PWdW3wy4sfAa7/ZDN5l9L7X2MVXpnA5KjJLw5SwFlWaS2
Z/FMczeAoeYZWKnnq63M87f/Rwry7Rdc2L5VCQMiQNm5mXbe5IZ8e6y3NeD/7ZItqn91oX9b+0V1
XlhGxY1xSKG3DKJSKNGdRzXqKmT2R2SW9+2hLhKRfILYV3mmKDhvl1QgFvModpLMTbYjmzMvnhGl
K/j+Dm0sTfs3dTvt0Le9ShbwcyT//TsuB5xZr2una4ESEBAAq29ZkkdI0g/Zylx123/VwPp22DnZ
/BZuSsg9TmGDtKGqoEIXYI/FG2If+JU/348rV9C+cCakYkykkKZYFhgfUzmb4NfIRfLnQ/4p0v6X
S/7bUv5qh397GGYx5ske5UaVTBDP5DfA4kSzFTU1zYC2hlxuhLVOsBrue3AbXmtTXf1wF36msybT
UGcAoX3IjurY7ImxPvdSbMgTZMDH+9ee93zR/3AN7QuvY/hOAN4x5AruIV06ifuUHYoFiLQVnTeE
YP4O6zw5r8O1Ov/a17xwQFZRNKE14KY4WR3ZgDdV/jUXc/7p/3g04LUI/gMg++VU3CinoiNejyJ/
SH/Vdno0WJ/o7pqU58++9Pc5lwjfPq96vEREoCZJl/0hAHpPgZrkTEdjTUkNECY2OLoDlCGj8eCc
OpNe24P88WV++wUXN9AxZVZkLrw5wJNR7qE3P/2L9dUz9u2/7/KSxrDKPAMriUi8lOUiW95N01Uq
0R+LuG9HXARyLnPlFuN0LvTthVqka39fr8+7o1d3jK+9rotLVjCvtLSFtox9SG/5Kt+0TdQLcL6e
F7LUa7E0n/xr3utH5t7vb/DiooWWZTCbw0uSZR/XN5A8X1RL6zRuurhZ10cZm9t/s075/ciLO1YU
1STyAkmL8BDUy09i3l3xludv8ocrdrmL7oxlOfkTrpjGREx9nvktrVvsMoKJpv/6fzCV/Ni3cF0C
unXXB9vsRdJQFKVV8gZx7Zw08G3bRwwThSGG2uTKxSZj+9j/QinmShA1MqioiyTvF/9qGvftR1wk
E5PgkpvnMSCYPqgoTiHyZjP8N1BdEP///agXqQS6bO3kihxLfJ5D6+JoEoumsqRuJ6MrX/Hnm/f3
UZfLJCh0ckAKwBjoYznVfc+XZ+UNZ3cdNf5jsPn9TJdLfMDrV6kguAPu4MdlaFNwj0QEAlpdMF/J
Fn6OpN/OukgXUp61rnW+b93GW/4n9zpvyPyH1vKaA7562oXzwoqdKwwfHhhQCw3+/Sx2jhYYpMFX
AmzMtW7h1eMuPJhoLR2MA0JOxmmxDjBOM5L5Jr3z0ay5nk7+OJb99iovXNcweYUD1hkMXOBHisyn
IEahBHbo5WrVQgVsPF2xyJ/9ym+LvPBcgzGlmezRcxVAfkYglDxjrMKbdOVPUX1/Fg28tiX9c0z4
feKFZyG1X8/NgGfMxfNAdmGeXzFIjHJ+rPC+vccLx1E1zpCOXGZLBbwtWCT1tKzb7svqA8jlqWln
sTmIBjYnPE3HpW0HFcaixXBEPh05oSJ7wlUPKlNWJ2NL5K3GAgZYBq03ps21gc6nkYVx0Ewfs08g
fGFsZ+vosw9pPxf2Z90NihbNjNTEN6dY1em269SD74JQZzpJjzuU5LNeNYb7DIBdMuGeRoaZ+vFo
QHDP8bKjD0n0Shpv6KpRpFaRI1GemtmxqFXkNO9CfFhG+zzbez9VJ1I0cWVCR71K6TgKsPaCwyrI
blHmvpmFzoFmrY2oa8SdO2I0bE7UnLuDcCTICzNqGlnkCG8ZsGHfFPI1GNsX2c/UUzJx0uqT59jy
sUf/wIJyNXvvPKuSOXAWYTeRhR0OU9Jjvg8GNJZ5Ua+whDRP/mGsxre6t5/OAvCkV0+NNz5KjoIs
9cCAzfL9VHgddTCIHp12q/K3uc12tdWvyjnccGnFxaBWuQUJuCLtP8qqnrA74R2nod8yhnXMuUzm
IaB9oD/GUCTgW783qy6uyXtbg9JnFtZTPfk7Xc5J2agndzawDKbnp6yxQDOMTKd0oANGNnkzxXPz
nlXNWoEAiYdeYvp+bLHpOPq/jCaI2hnsd+XCSMvVMFWxbjtKjD6pwP4mg3JPpiEx2UdXVouBNFRU
71ULKrHeAC8g9JyCId8IXSd6SnduBc44DIg9iDxxfFSDBQ02elBreOGjau2NM6qYOMVpFAfIlwG4
+5pbGISUxTbP2413puvS4UQxwDj1ZbfpAr6YR3cDY19NWi5NYe9HbAW54PeKShsbd+MU1JFmxRpt
+6gsB8q4xNzfDVeVejAVuUMuv+DjHHv+vZmCO9fMUekFeN4MfI/8wXEHmF/OaDY0C5WaMZ+e7OHR
A99JPh2qxqIgGV/b07CcFYlMK4xsCZ2jyZeRlZLY1aUft0a5FuiwRdxpdqyX0eiAHYXfqEGtO9ZF
Phk3iocbyDLHbRdEDWPr0rC3ELTZV9yLp9BeztW89Fi/ht0lanbXKf9kZFoU2km8MTxIH3+9b1pq
jvM96+/sbohzXoLk6UWX1lKRYD27TQyIY9x3KA24f+vV9cYDzTviMTXm6RlqfOspBZleaC3KgSSj
VcL5Tvg59aPhWes2k9gW6TBSGaN5rOgAG++q17p177PUOrmOtaw93uB7N4/CDpcpaz9DEFgZ0/xg
5xZtAVga54MV1IDZ10mdLcr0fRSc2l3S1/C5EjWvYcYOSD0zq1rnVrbUZJ3aw1IS7LXaWUkF/vVU
ghhLClrr+m7i4N3EDWnr8SYDUojcYMsDiLxyPxHjnL1QLXWiAYSesr0OXrqgAu+7pkO989HxnKwq
Ud6BVKh8axycR1W1ldOtNbhxkOW0NO5Fm1FuyYjPzhbWHdWsXY75iwbp6VT9GqfHlL1NwQ6tf2oN
4N0EMreW2I4At5yNgbLKbmpoKkHfOwYPVQLllTio+UoY93JeF95BYx+yGJKhUotJ3o9qoKMw1675
1tgTrbDXF4Ygb+jsuBZIMfNntIqhlWwlrrdo+jtHvOWwo6p6zASU4qxbhQaQhsVaGdq5yqfQKj4o
v92mjtgpQGAG4i4arNu4JnbGnSiYj6PVxD16gGA/33TDGQHVUdC6J23vRK2dUj48QEh5NbrFSntv
ebpSnYzdCstqwbBgPollWEbFAJyUgAqQYLSbnm2JqhNreilEc3ApQ/M0hG+pfPTSU4UfYZmYXI0r
J3gjDKsQ4xvL4N6z20GeGv2oU4P2PEy48CNN6qjCffE7CJT7PuUYoIsKzaUe3/eLzTK28w8JtaXR
fJagv/Nhllo11ByejH4t50PLgtidu2iQt3b24HY5zdJH7vXxPL1ODHsAWLASpR+V4FFr/MTp3om6
s/OWMrn0xVtgH4ktoqaVkdQ7fCvRY5qh89vGc1aBSvF3zSWbzwdaWCAAK214D81sSoYTFmbO9qBb
NMPEPQsULXlNKxA3q+Cmd1fptPcZgpRjUllsG/xzo10Tc8HDnmY+mE2DQ2uGMQk0tlFAkz43uyq4
EdYNwPfYOL2fx+1c1LGpvlQwJ8P82oKIqWvt5WSiXMmDOJtdBLpnh7w2oAYOciyYYCgZFkZUekFS
WFmizI9OfqUetAUhii0CjN7mj3koYhQcdMjCaKzB1o5oZob3oelFdW+BOW4dGO9yPHHPpml6ozBh
wn4DZNYV7Q1I6HUjNcSm9Y9+iQ0AobDdYW2bIngsMcJqx6+6d2lrouK2oU0M9So8U/vUm0/C/aiE
FQ3mNu392IUND6NccVHGxQwO/KG66dwxavQrt1XU9F1Cqg/J7jzrzusP7vwyqzjo32zgf3B5lyL1
l+W4DYNfSIFog6BiyHAjwcUu+owSIeOQ8ajTHyH4PCc090RQQnvwFVLDNMzN01g9ZwPeLugqDCg9
BtWir8Sa9SWdHVS3cEdd5dFAggXZxryXI+0YxvcMLKggxllpsgCOJipx2TTLqek8pvbaUI+he8yD
dYrjUrkvJBIM6NvKma15kUFSUj24TY6OCg5r20iQljbCxMvaldLbOpOiSoP+NZ0iY3qS2UE0e29U
NCdd3PZvc3d006PnwqSMzdhh/Axm4vyYkSMflw27J+W9O7z4MGu5wJIRL7YGiLrmkxYyyuu3ETes
al/N7rbLsaVSwxHoGyMlcIHGgpPXcPhg82vXY7/aOLqAZzogr8n2VXEjy0MjwURHbi37ofSgZjOt
xnlnhm9Snhzvnk0PvSfoBEPm5ZfrSVoGKw8rBWD9D3dTepx70LlmEPSa34QEKchA9pO3NQ0k39YG
/0pGdsS7GdN9I0BrrxdOjiwu1E8FVMiygUdA5cZt7sd+wRa2s8q4u6zP/7MyEmRRSR/ar95I4pwU
NPTzeGh07IZjAqoV6jtjzH07mdE3K9wmcq2WCqyqV4Dn2w2jg3SXeWeu7LSLmZ3RCbQlEtnd0Dmx
wZ2PTMAxY09TQkdBWIKKIQTX2jGboYnmutRWB0ejkG7uKmtRFSUN4BRZ91lCG44PUxSwfqP5LVO4
M2TbSCQhjRdn1Rs8/C+Q4dD+XPODohEYu6ipVsKCBCBfDnAWo/tEgF8c+CoM7mrj4IFrMAuOuuTU
h5UG6aeFhmrjQ6XJRopu1Ic0bRaEeSu37O/HcF4oBzThOZ/zZIRHGtMOgPm7xt7waa4XRiMbSgr7
o/UglOI85wTD6WKVN5vZ1dFougmy7rgAmQHjdwbcVV++VOTNBXdmy6alWfJ4hvT6YIEDoAc83VjP
BiK2wNIQey8kp7k6zS20Cj6r8FA2WdS7blQhF+wGN8p6qEtlA+3hG3vNjzzDmmp7muw7VSJbNEg0
+fh2SJQc5HaDJ+PJOw6pHQ/jCrKTtFRg6EY5NyJipK6mTnlrwxn5KRjLQrkC4ydyQ9N+qKznYbox
7IeheJ28XTY9iuxtLNtEQEYAqsXUzuekxx3Adl4kvRvS3ZehjImAMTkfPvmaG8Ad7U8y3qgULBIZ
xuwsVlzRQbgHT7821UsfgCz5jCru+mXeYmsoh88TcP1F1FkvhfbhMbtFEO6Yoze+eCLFQJv2qKDF
YTyScF+HuyDdW/5e9wgr+qFAuWALBCEkDDwIqZOBIqh9YRpkdEMeNflb7nyWJcJamr3VHsCDmvgJ
U87GbzGdr4yFttKFbd20RntEpsPHeuFmApG8T1LzGfPuOBPIYY177j+W3hsTVTLOD2pia2kR2tU4
/myjLsRapQ1One1gwTYLdJ3bh3ECfHu6M3MWl90dQSBU7GWa7sHnQR0G/G/Y77qS0b47Tk6JWISt
EYym8gHJUYBb6UB2S+XHMdjUzYqwT6XafYnnRiqW+AMbqOA6GQVqE3XkSOVT1UaW10Uh/PGgXoh4
wUMu7SAHGOCZ5Le+92G6j7I7KuPNlU8V7MxWt7n3EWh2Qg5D5YCVR7uKCnnnyRAF68LMO+Tt80KH
akHmIk4rRaWHm+g2C7dE+9auaal7uEy+coFMhANmyFHHp3b8SFWFN8wp51+WLRaB82mmEJdl40Jx
zHQGkdTGpwEjn+VEvRFZ4aDiFiWxh8w20x4V/mtVhZGaUThpxHp8MCJQqVpxi2xQ4EqaUxAzrEgL
4yVnJZXZENl14tc2LotDlVNHDj8ODlLWEMmI9V5OdwQziB5h0VAfNVnXqsQf6ZJMltHkftrl89SA
yDtUz9DIpb16sDi/q0x5D60mBEWLcmTjblgc3PEGFRis6bHRT3363I7masifvPmL9xK6G+/cOuQD
6LlBMxLiE+kGmYpE4wYsZ1LlC95Xx9JL40lZJ5vZh8EYt8Ocr1px12vI2Z0fDrfZYU+S2+u5KhPG
dKTBUcvLgiOVx3Jm067G5slojcQSz7aPErPaIME1pyMbcW16VlES7P2a3IyZ9yKx4E5duFkv37fj
2nS9pEP1Ksm81S2LKws1henTDgWfj33mXO1K10km9jXJLMrquzDIlpnq6Yx6weqLSHQGPP/WARyv
sYwd4ObIInJsLTt+CohgU73ZOb4n9CKN8Fc53on8XTDYqhMuvNCIPbuA7C66715K59qkmZsmgONv
fX6rR0IDp9hNcoiEjZBUzasMmWJQ6JNRlTStyqjxsNaSw9EyDK8hxdeqRQgnwn10RQBgBYRoYRfT
3YzIprwZHRdk0DWEGeCsOjitcZqj1nnJ/GyB0coNFkuioYF0CpDw7lAdvNpdl3l3sFq8CD4fg2YL
5b+knaatSbBkordWd6qA/M1VGXvee83syDXxw6d1KMUuhwLBHAZ4nnnhlBoAJrwzEzW+atKlOX6G
IkX/BAS1iKla/wrxX2QuQbczo05AitPtSAjQECvBiVPGaBsJivFFhv/7HWD0qxLFNJmniDiEEq6x
1Vq2EIbyGVhWMtQp4xBkUWANSSGRvBYbmYPMkZ9axz91zaddnGZ0Gvox8YE1qP0ZKdaHdJ4Yqrqh
fOPuJ0f4wLyzUWOsCSDltvfsWVlkgGAXsr85DZnOQberBTJB3SajdPMkMEtQ8M7gvKmsBu7NDr9a
X7TIoS1zHwTgGmvzmjrNtFKmOFhNmt+nrGIfLVdVmrhZi4rQMPkKzuSjkVOC2z7t87mUDjVltwt6
d+mccwjtB6CgC5qOjuDiRaHSxAwm0QfVCXy9kfKa59wdv3rXSMoUkH+HOeNBG+KXPbE3UpmPJrfh
JNXO64c7s+82NnMX0rJjM/Xi1KxucBd4kvLyI3S9TVH6qASKEWmU8OtPD/TbSTmNmHkMYb0plToU
I7a+xFCRBRb2IelpofpFFYl7fkNa3seWDxRHP8EjdXltr4tB6JURZgloaBMmFcG3Mw+mpVcq7VnU
y/4u1O9Wn69KXh5zN4CQculWiVXmvyoRgjrSrOH6cogXYSD42KkmR55an2aOHo1bsVha1W1b69s5
qG8L3pfL1m97kGDVt9aIdzkRoRdAeANvBAWYyQyioCx2WQUoeWU4aZyG6d6eGrTf/MTlN5Ij07IL
400JOBUgb4JiWDKzv+chQdQBl2LdP8kBmVOl+JdvOI99ZcVVXy+wP7pqw3qZmtmZg0geam2tOdK0
QoJYJWv0XtX2yszANQYtYlFQ0b0K0Ha7g7eSKWSLnEc+oDco7wwsNcK8DfhJ7iww69l7LszbOaZk
TCwU/blatuS1tzzEeAdVYkADgZ6l89Ip9I/mgvY1YgrK9LoKUYg8jMOt4OZ2TH85uAAN/F2NWBpU
1g5IihVAAFGVykRxA40oGNxsLEu0V0KGjRkGZ46W1hzeta4dtWi96vxmcj4t+7UmfqzIqhzQjnV/
tUIgZm0wn0MH4YWgChx7czFYaB701LVsdIvVquucgk75uDBluc/KN0FcXFm26JoqEXBgAp1SZcGR
uSerN2+dOdubwBQG/XEw3gI339kutofE/Gy7C897xXg3Am96JNJnix9biBWF3X1gYqsWDW/YWuTU
eMy2fLMKaJNIgscG0K14kPB1/KEYTMTkbB0gIIs2pelUxAV/1s2pCdVKqSX2lzYp8Q/laN/I+qXs
v5oe6oGzAfaGHfppULtaTnm3EMpchIWMagP3HeKkIi0WzmDj0sK32vphxqtxvS9QI8atRE0OzLho
+oUHIpLKkLtBC5qSQ+3FCvo2rv2MpDmyexTxvFG0xb8NvSQKCbW1A2gnhjFJhz9c5j4dzDNcu91p
MMtpJz0xxD8fvRWfTYdBNiMNiMbyWqbecxc4Nacs1+ia2O5bbQGXw+oORdmcGGm6DFmGljVwyw02
aDlHjDNoa4Rosx2K/JGPWPIGUrztXhruJOnU74VbPri8iFq/jAVDtwj6MxXrY8Pgv2bhPfnCfNRT
vch8cif7KpqaYdFpzARYGyystj/5Q7D2Aqi4TkNsdcEiy7CtFHrrAKEOvCEre7wVQFRL1MpaD0tS
PTdh6+Dby/VkzcshQ+cc48oh3Demd24no/Wr1o00Fi1gEABtHjiYQmrPTzQ8povOXgGMqPLNxOSo
hYxiX2j4xX7ctuzNDk6TdT+W4GXNkFbn4+e519nnXaJHdz9I0EARN0rRw7RMvUvDEbeArFU3RTpw
42YINsHcfpgmIrZsqRJu1LbPBs9xx9qYOajj+/LGB+0HsBN0EhiKoI6pSr1oWYdMDXfdA7wIrVMw
ekUS3R5FAA4o5iXo6I4Og3hb+t664mFk3q7N0hujfoabAQ01S1y72Hmjhyv0kuH8qv3VtHuX+AhN
/srK/C3r2WbuQAbRmvRc68+qW4VGvusMtnTQkQp6XDoWDM/goqJ2aG7zFquOQYdQWEJUeOLI3g6u
Wb1bjptoYaOb0pM75pRRX/BtN+UbN8i3QtsbT4XbNEdT0eHJVPCjSQJE97SMRmasLUTLAk2LyXG+
dPlqF6+yD9c+ensgkFqyc2eJvbBQx0GxTB1ILSkgzufRfm99tQoVdkNdG7crXUsJdGrfATVtOJFV
yaRq7Vsli2Nzzj2aamEI7KELDXte87mmJigs0Q4D5EIvOnKcIM3XhYsODwljWY5oJjb9m49AYpB7
13jMVEet4mk27Lg4C+aZ5qZCxtUWn1yjhQgBKEfDVaKfoe+xirbohjJCsxVljx+BsjOaUnRv+JS0
4ydpOAVMGS36YoEEO6rzaWkYczyHRzuQUVDju4t7D2+3QNM76JM2fEm1Wjso2mqkww7Eyka0BiAH
FwlQVLPiQZvvtmZRi9jvPqBEj42xg5x2GNugex6EGec+8KiYcE1GR4dg3JiOoGW99YEll6mHROl2
xnTa9akenrl9BmhntDdZrOEMmmagiCCbOewggypWPpR/GCZyRW5HzDiCLTPybY1Ysx0QvoIKuNFw
M2foQMGq/fDe7dGN3QrS4y9hGQ9+FPXCGZnt9puBocWBtCW3t5Ut40C9BYOHZPK9yVRUZV+TeDfG
MO79dakkbQHrG6yXljkJaXM6QnC+mDdzcCeyW5BuBWkd5QS9en6sOKD0zYfQYtG4G54DGD+/VEAD
Tjl0sjv0Ta0cVvsqMfIvxYpY8DIExFMYlzXLBhU2+rZhZkR1duCEREyoRNpLERzkcGiaHC9toByE
QKxejvrGS3ez82WNp75GXyZTsdsvK55Sr8RFJE8GckejvTtjgs10SUwMjuy9MRysEO3UwoW/A+m1
/2kjpBXipcDkbfwK/SHp3ZvZgyAsflEg4pE/cENFHZGoI25NfQi9jywI9hB62fjdk8KQOp9vm/w5
y9OIW06k1a1XStq3+zq9y5oKZSy2pvNX4qSb0Hywg9eOj3E4I3HFWCNEULG9YgXVzEhW082AOtot
Pw2nWQsbg6EA4oLqTepsoVMbeSGPu9GiNhQsM7avtL3y9EArvFmzfm6C4LNB5ZXXzx4A153OjiGa
BKkDhRFUkwJo0JLFFhpfoOBZIeGBSOTCQGbdAMQC0P7CCb5KE+mFO20C0aEkmw+9aa4mdjM4QYIJ
Zsw79IWmOmown0nbFCH9NsPSi5qp636xHCmKaSeOOy6trt+6+pizKSnsrfJgz8gEpPFJ1MuM3Qji
vk9ka0BURWbuQ9caX0O2s2Z9B4PF9exix8CaBHkpzQy2+1wENh3nDLkmj6cqp16doZ8b3BZow6ZW
ejKNJgqniWJ4g0v41GEcxFpNfZTvdYV1Wx9VftCvkNlgznmusQ4VBn0WWBTy8BdXTeK1H7X1EnIS
h1WFRj2LJv1sTRiapMBHj3dNAS05+VF7n+z/SDuvHbmRpVs/EQF6c1s0ZbqrnVotc0PI0nvPpz8f
ex+MSlTtpubfN4MBBHRUJjMjw6xYS/oZUkNIgUEoYedaw203nivte0lKF7ez3fWMSTIoT65W93T9
kHwzhcgVZqb2rUehvtWs8iakea/JH5Oh88L6fTnoTqQvf+9Q9l/q9MFaCqHxYJcRP1KSSPEEKs0M
oPjlSUwMkAMfXptCS3UkfDTg+lLm8GDVZ10ddspU7TIUVuWG3JO5FtHv7ZCuUFybB1EMPIvFzRwk
JQs9yRQctZ8pB5TOjJzBjJNMyEqgjN91RGI+YYuC/I/e+a6pZS+JlUJWL9o+hZAE8dggeTbwLmrg
U2kw3E6mqCJTFg44Jo1Fue9HO35E9oasvbPL+BwlJWWWR0WWnJB0Ucro2fS1N8rCKY5+0ra3tUw4
+Vl5EFsL14l/UEtKac192Ym3Yq85LaihMpntQaHsUiJ+NqbHmC6eeRZTCqU4B2i76U4J9BFQLjqM
MiOrrD6vKrcMi0PbmqdAqrxKa13dVBwrRW8y1h3LL20r/5lQtcu0zDFinTeF1hYt/dQwUOUxbGjI
HxeFlx7l6rxHLSuHsyoq3VzKXK2bvJrS9cCqo2GvlZGdhx99eiWF2NKxf6+SNIvGJzGkLUS+Mkhf
BxYvG/URsReiz/4l7akzgfbooZXoSBmWRmXK90mJRoK4P8QKlJ/+55k6nlLCP0KhrAwzb6pqJ0PZ
NlA/14zYh3Tap/5rEZOrZXRrdDwmB8KHbsucU1taGk9VddAL+bsc8VK12ikUvgXCDA8WzqHM7Sz9
OSZPJax2pvFuKit7tGB/Ew0KuJ9nvdzJAfeMawlxmhPUBF9kcS3Rmx4/GwngAGG5MLOT5YdycTVU
5squ3BUxSu2E4VI72cZYfo61D6byM5Zvpkzxco5kzb3saZTEg2AP0YcqL+8kv9vnHC1oh3ZFVd5B
EeF2Df0VapxS0tpK9F3sq9IpzE9mhxwr+YRBgC7l1IsraVc3ihfnR0O8RT/vkEU/fKHjN+Cmia0N
BdKS9Ee5pECN+VQWS63OdNVJdxXZ/IDSDp1b+BGMkrZs6/iNTIvr1jdrgklU3ztapYH1UZMqNxmR
wVZFt59/EMXtEp5QffqURN8a7Z3ia9RUhQfJypYyHH5Lv4Hb6EaHQ1vLVFuIoHCiYSknyoMyT/u8
nJ1UnhxxYg5I/bw0WX31pyrRKfQ/iTkcHM3nWhb2vLyywMKrCmls357mbD+zUTM03bIBNug5DEeU
n/KdQU1TCjjPS0KTg7ZOqfVIOFJuX1hadCdIKwDjJTl6GNm9FMZum1h2TD/Jl34wX8NaFOQsY1ea
Ox5Qze7bdzHl5pquHMGZVoNcGJ7kPnS6aQLRQXlYjx7TNvcsmoZ539gh5ThZ/1YwpB/o3zoBOhEQ
5pPwQ+FxNo49AyiGD0XEfIiJuYelXCz7NozquwbIo2++t8qRwopgS2Q3AzNsFo+bKN3TE07F5rUp
42sfhmFfAQcByUi3/X3ZiI/ZIHuMnGZVdiwb5vX650x/n1nnQnnfxI+h8WSwrb5leL1+0JMfciYB
IfhW9E8ddZuU5hYkC/bgI8th6jaVMzfLW4iiD5oyHiad7GHmydb3uf+ZuWhX9NXdUHyloUGAIJg/
ZOhLtIAAteGPleqTb7Tkc/tu3o98gqI0vFENPB4Toa73OU3HeFB3RfSsWl/jHLkBc7BlCyxSxItC
fGfp+6H6GEv9Xgs/J1QbK9o1oc6bhDh6Sqaj8QblttIo/K/lKf2ZCXeC8LOZFvdK17ld3XuVDmLP
spd7Yab4rVw4BHNwAALyKRnfS9aTkOHaKUxbkIpRVTQysE4ffRA//Xg2+++a/6GubDGsPGnIDvrw
XteOhV/eWThCpYwd1DLdSXxfT5Sk4GSqqDoJReJkQc8fGMAe0EtPRKdQPvlGZBej5gDqteUAEdmu
9oz0Q6sQQ4epY2iIZdPbzyZao8HnzE9uRepuRtYQD/peaeBEp25X5sY+4obFdLwlkZomoXrG+xDU
N3DWuX5AWVil4dTF7kD1r7KI5Lv4pCmmbTT5jdLgReOy2k1lcPDFOyrVUFjwguErVVGBgzCinzjM
e5WKophVXmKI1OlErxTmz9Pcv0gDqfZcPudB8X4uwVoERM9F8GTm4yHLG1cxEKeIfcAK2mFAjaMF
AAPvuONL5wYEZa+IiI58l6zmhp7LoddpWcX9V1X9YOj9u5Jm4hSTZ4zZt6ga7S4SEY5Lb9SoO1ZS
bhuD+jBqDzN9xKgjfkjv51px6+xQK9TuoyVrbTlutGIEqinFKVCZARVlu6U/kFG+7wWV2Kt4SnrB
CeJPPnVCrZtpatGe/WEo5k5QVSeRjEOqIY6Tj8fU+jlN4Kvw3TQicuRQlTZjavE0lgiZ5N3eUkQ7
TlCQKOLbXBF2Q0JclfRUtYG8JXDGhe86sHa6DO0CfdiKIMFX/ce47V210p4jxSLWAOpZQ7G0hIgE
7jNajWX0nY41cMRuV1O0L1sZTHvk6PJZHZAhzJEhJNgd1X0TAj2JE6naDXVKTqwcxYqeAf0aFYTB
ECKjXdLZ+Jy1wa5MH0JF2PddCWSP0gqFZtuyxv2Ay0FC/Rjqz5ohu4kP6LUJz5Kp2BkFh2aWvpWq
QomNZoME7lZndCY9S8l4IyyHIcLN452gCWQnatrIBflsRgdSyokj5NIZVS414vS3UvG+jlNHhFx0
ypv73Jg+GFH1o+LVJwGAjVWjcxXrXkbXNQbZ5TOmUKmukOm3gThSiGNCafRvmwg2pBw8jBQfpBiH
NsHApVNcmGl5NRQDCxP+CXUCJ9DYuk7JpHhoGJY0Q3AfpvpKZxwLL4XcgoJjr7ldfdM9LWSCEpUw
SSdyQmhW8lU369MnhX7bWJngZCQ6JsQpunaoeNFjOvVZmNM8NKRjMcxeFurf1Xm8pSvDifmSdQgc
FrIT0NGtIW3RaR1F0yEG7BKEJpif7EYWEgpG0rumNp6UxLBNXbI71diraXiYm+peGX0PLj0nTMpj
yeUsgXj5KYH4MBKh0KMzq86Js/xrNU572Rd3zYB0am/cCH0JjkXc5d1AHUs8DSmFhlk5dUNzE+mA
3az6EKcCKK/+0dcox8ZR+U5kf0b4FfV8+kmjGHaijHZDHLpN8xAoRK9C7cRlAazzO2o4dl9bB236
qBdMkGQ/LLJiYHyR3VD5cpSAvjABkQastbVuU7/6mBRIWGrSnTpMCoz81W2la3ZEcaEA8JJ2ra22
55HerlEqXkFjiq/sWLS2ooC4cEql58qc9zHxQzn4uyoEBteOJ2h7nRgbifETz+IGFqkfnR5HGcxP
2lJ1ihytuYFJ0qnGx5ZEajCSdwF6UDPSyRoohZydtFRCNEkUvdnktQ3YwprgWaPvlhN+WuJwDEv+
9izda7r/okXKOW4NctLvitCQcbSuQXdwIG1JQNw19H96urxhbIL0J7ankCBqgjOLgzcI2bO2QIjE
7lYtkudcbZnnsB4E2jp0G+xGqZ9jlXmONGB7FePn5Es0viTHUJMv5ZLr1ZX/PQZ9FASEODWcKqiR
6tSCs+koK+UXkfdUr460L6hNtmgX1jQuhnfZMO4NbnCNPmeRgJqoc+FHO/cnLUzhourAJhZTdgBj
Nu7r2j/LodLbrW5+7Vi820dd7PiEE4cx00UIH6gYDsMUAq3oXvQofMzG5kYfE/0oZfIJ7U/FGfso
pU8QPKvV/NRo0/AyRk2xr4Tpe1TkJLlh912RxLu8J+Ss0hRt6XZqTwNyOYSaYrBjuEDfRcIA3aAY
PrVl7eUzpYGgo4PTqbcAXR7NWD4OWf1MxnL2l25C1ZcRA+RlfxiV+VyqOgX9hpvYDk5rTPy7X0OM
reiKnRtLzB0Y9LmE7ihI/XfCxGrXZYRlMhU7Ow602BZT6VbJjVMwytVZakTKsSXiOhTDtOGmiQBi
/o9DAKsJGLOiBzxoIax36H0v3FJ5vgOfjs58f8dVPhsbtFnSBj5/TTkqznT2ppbWLeh3V3WVQ/Uj
OQfvO0+y5y/ssouou9OdtsRVrs8p/jN6YKym9+QykCc1NkDHKAhYk1SUnbIbjJ8b27kxfGOsBmI0
MSt9Y2K+XDzpP9Vz78g2nQJHpq+wAzj3bXIIobbll65P1P6aejBWozGKICqprDIjBsh7dAzP6PYE
tIxh3whu6Yqf5tpOjhJRAo52N3/5C1rB67Mdpm4ZkiLpsryaXxEaTbbinNNeg306ii4hXINiI8pG
mdu7ogOR91+QO1yfmvlldTXDkrVi3FDJwipNuZ0Gx853WfeG2V1mG4N9TS65y75JlY2DiIs9gdrh
7S9+lcVC+/UDViMtpaCkCpd1+eCIg+zbA+JsnnzYYrHY2t3VVMsglmWi0VTeS+RIMRFaDOXc2yvZ
MrH2BGkR1ZnEaGiXheCUoSdQC/dtExubtZ6YHwCgpprGrKQxSrZRm3YjvdTGvAuaR9n6oUBClg/P
b5uUrs/d/fOBlNXF7zPLxG1yI+mD3+beooDYORAkHZoN+oPrju2XodXVT7IosBIAUHs5BwY5hRXZ
NvKHfv/YKqQBUItv0YtsWVxd+k6FFjiemWM3s5t5+JjRbIiAz0ggPEVABm9v5Na3W47Pxcx+WdVR
ZYXNso8LVXTC3VL/94O+HpWX+yqSFa3zvbk5VBTlijDfOIT/Za7v14da+YxaEWZRUSI+lEymX8Kk
bkzfolH5wqE/+hZxlaCGh44emyIKIO3y/mwUyYZGmnR9yvbXr1g5jj4AWtcbzMKBf3rVlw6d/GZC
FzDZpN++zlX0y0kpK+9RppI4FSE0IOlxchtbeLc8EcW+PiiPg0PWFLrG8e3TsuGXX0mjLk5LIsqp
KKQL84BUOlVmkIgegoiasXhjAN1cKlpvG/wvBAH/7Ke6+IELi5kVzBNkV/8hCBDupR5g9W6hPJlR
tm6581R3+xfC9kXJMnRRVNoaWd64jurK04S9GQdlRXd+UmdxJy6gtYS+cZHLpNnBEt9v8AW8MuX+
ORn+a80rl2MKQHlacnZ4JYaXZpd746HdjTa1eXlHvL45Eru5ySuP0+aZghYBqIP2o35qdpXdfpif
Bjpp7th5YFTdZTJWAbH7FL5vhZ16tjbCx+th3K8Vr7xQ2My6EHS4vGXKbkgNSlIqqY+24ew23kJ1
FcxkMjpIQYqLGGdLtun5gsSUlI21bH6+lSPSSxP4VQotSHhceF0BnZ7II+zsKOwZhEEe+O0rsrWo
lceR1CFoYOiAkaH8ZAoh3bKtS7h1A1Z+BuyirOUKwdAg1Me2TW5jJvhygfJONhzHod//bwtaRSy9
LoudUJcchuJ+SF9iempvG7iquq7/cpxrMnLJ0iRmTwMu2G5wZRvElDN+RXztc7SPbvND705ObU8f
CtAN8Zbt5S69cbm1lTupWtUXy+Wo8yBFTxS3nezHKwc6v2JX/8Xt3jgfaxLQthKnKouJMROwqULy
sVQ/bWzn4o/eWtLKfUzplM9ZT/yn7qs7RvYWfejw62hPFA12f8E0vvHGaitvUTONaA0AkvbTqTwa
N4t3fFUWPuT21tH/L9Qj/3gmbeUyklKQdb8n/xlsELs24fM7apS2fu/vFtLWCN2ALWGYDWeorfzH
0DIGKo2c/1KZbpXBPyqCfmyabCNUWf7MW19t5TeoygVROpBjhfQXjOp50O+Y0iXTrDa87nXu/4vr
tvIfra/ntUnj0FMf9VPuzDfJTXDyvy+nXrH9G6j7zsanLU7FLTesrdyIlA8FrJGcksrtYVgBfPEI
4OUEwwm8OPl+izFpKxpbM4HEWqNoVSFwC0C47uLvoDfAgAP1YPLINhk2CXcMhe6M72/fvg3nrK/9
iZklsyVB6xKPNzHgPPRI4Qw4DtYHk/7T27a2Yuy1yCx1MrGZZ4xZjfZC+fFerqODIiWhrUeM8ppG
7MnjeLsMA3Rqdhwz5Twpwse3f8XV+2GiNSDyH0lTV9ff0OAgUlImoopJoCNbxgfdim9qROL/9XLl
RZ3OAhOMmBgtq5UlpDAqWoaN6vnn0eHq006F7bdzyHJfQNRuBA5/XMiVtZWroc1mKko7kH4l4js1
jz5l1kAwJohPeSRUh7c38c/jurK28jI0SpCnk2rV0x/bI9M20i0zPmg1hE/Z95Re7c5yNq/k1gpX
LkcotCQSzFb1uJKAw/cSNbTQmR56dGc6Rux2CrqygRd9fXuty2f6zdMtS9UURdMMk++5FtQ11Lhu
fPrDXtmaQENypoHFraPyx5u0siHzGy7yFClSRvgvIPtYCkbaB6ZQ7UW1s3i3Ha7/6dlWtlbvrVox
0Wz6fLrpJJ4WCev5QM/nXBzjG/BtB20j6XvlM31r/1bXQFYTAIcS+9d6AEDQ7Qloze6kr9rX+YP5
ACh4UTfxdwu1zMyMwiHRztMW592fD/Fq0avb0RtmLiVmD32/q3ysj+K4Y8xvH78slPBLWK39ELYP
7NbJWV0SIQpDiD+WlcOZFZJ19h8E97Xky+uv3nQ3W4nQ5l6vrkgNG95g+SxzUb9Qbf2ELKYj2ONB
fB+5ma2+amGAIkEeyhlutkVhr17Ri7uyeqshRakVo5pUz9Cysy/6p7AY34107hg7z73/7V6uXuhU
6NRi1rkzIYPcqs6cZvf8toXrXu7Xcl7LiBfX0uxCs5drTASDY+5hrVa8bl+cg30jOeI37eQDyN9v
VXX/eKB+P6qvNaILo4meZujqcj9HRolL4JbW9EmpN73pxuF8fawvzGiqlTcopC+HkzHc4JB67df8
KwPNzOg64BcPXe8lG650y/e8/vuF0QI1JTUcRdMz7unz2JkrHQIkhuD2dBmXjZxNdrA/8qXVZq6c
D6N5YzabXMHaWQySLp2hMbBheYBVmoGpDxsnZnHUfzg7A/w9lVtNldflHlMtmUlAfIILKNKfZ0oR
pbBFjm10a9HePix/9niWBV4YXL0cdVlWY1BIqsdYrvNaLnAFu7GNr4unKY6iA3jmq8F/IYrYCgK2
Frt6SSgzK0M/a8tiFyJhaojBrvHAme/UQ37eSmz+CFVfV6rQStJlS/5DixwtaNo6GlvbhkifSR0Q
vbMMz8DY60D+N16tP7OO362trz7MYGqnKvKytuqlPQKk81LPd4L9kphC3IUkYr3feiv/7IOurK7C
cVWbYj211OWZAo+JVQTAHpv9fKM7I2/kcC/e0PPelrm86gwQ8vv/e7t2Bj2176mPsDsUCmjTz0wK
7DZuxpaJ1WHplKBsmpDDoiHfFwGBhZZgV+x1Z1ESiW+UxCl/bLnSLZur2z81SSdb3FJvSk8acGZT
njaWtXEoX+OOC4cWmKYsZhYWRCUD5XywtC9j/5RAbDaYW4Xdqw/DxUdahROyFopKEnLV1c+dK0LM
h6wj0FQbY4u2DYjafWqrTxvfbWuFy79frNBoLM1U/NeLsNQjQxtWtP2iSJSgfwhCRHamg3qnnrc6
Z9dWa6qiJRrw+SloP/9uF1qAqmprrvtYwhoCEU8IpVgCnuXt9V0NmUAzabKCDqmi/SFDCu9dopu8
g8KMSIMoRqC1RP05kcXPqjicVMgemI7Xd20dgOwbhYJJEQhDuuxgZtDEpFnBQJBwFyuKF0bKtz5k
WKpRD5OvHGox2L/9a5dFr5+Xyx+7iq8QCIxj2vocgT0qVPQwBrRj/uJV+aM/ih+6tLPafLmampaO
vuqlJu2RnTVD7WAo89de7W0wPTD57Bj3vmFMaKvCee3KXlhed2zmLpvyOOfBTvXEUUfBScCCvb2J
W598/Uhrk8o8f8QuKvfqSXabvXUXfvUfksfpHLkUy1Ac1F7qLzASk07OD3K+9XBuLVL+/Wyr7VSg
E/f6GfWfAUrrnuCqu6R2QDDWTz00/LxrzP2/vW796pX6ddTVlQtuAHrn2chVjoPc2mXqvPeF+jFL
E1dXip0CKSSEend5zXDwPJ0llQl2sTcPkfwVQsK8AF3flXt50p6zDswV013VJN5WEaQ55oKv/IaG
OX1mYAgMygmj/hLI+q5n4LUYGIhsTVfJQZ9XA1RCYXPDVBCMdsNBbQFxWY0tA9DXRtkdGLXWaFRb
gPWTXHMKC7y/Kt+O7VNTzc+TITEa3cOAaTlVCsoyN37QhTkoJTzOcXSMhW+y2R6CljZUm3nRPOxC
+Z3sPyfWOaG6/PaWXs0QLo/r6oWRk9HyWxnvUTsfFyGHYv8Q2YNXUiasbcvZLChfS7BMHakxZsco
LInLJ77wxkAyx0KbuJi9t4RciZvLLnBXEDxMapJVokSrMny1y+63JEK3LK9en7ISOj8PFFI7nS5p
fV8bHaOyy2zi/ylUMBn/oZEiKqK8xi1VWRaHHSOtnvRuWaawYxSH4tmtsh+c8KagULCZJyw37k/H
+svk6jvGieVrUs7qxo+jI1MSIW4/GnvYPtztaOvPNv+re/1lbfUVoby1YDoyluDS3Eu3+f3S4Ruc
7kE+bH22P4uuK1ur75ZKRqxZGSsTT0uvKvs8gjorbpFAcq2HzfN53bP9WtkqWmga31TCwsJ9Q6G6
A0t5DGpLuG9TRt6N9mMqwxZUhhB4+nftZH0RFOMGuhVa02r5rsqEjcf9ar55eZJW72UHDZQa92x0
XSBf1+ym8yKO3TgLyd1BJpD+nw/S6uW0WkD7acl2L6J5iz+gkncWPQ2c2/9+kMwVviHn60ptg0dX
95CbvC9saj3LQfr+Fwfpeuzxz6c1V7lJX8zlEIfs5UKjPzsAYs+LCOGCZITW0VH2/QsjgJ80J7jX
nLfd7NVTZQDzl0SDuGT9YHcMvUqjgNcbKgMW4NFTonrjqFx9Gy9MrJ5kFICMug7gMdZH9SYoZU+F
Im9i7ujtlVw/kRd2Vm9w1TYMNLXsIiS8x+ypBHEDwtqFKgOUBCrdW/iTq277wt7KsZliUsUTW+o1
CoTFTGLIjPpyI3ZFupWfXCtimxemVl7NEivNFwyWFtwBnD/Redwbp9ambexsrepPfePFq13YWnk1
SKuLKot8Ptc5foA8QDz1nvwTHM8O6qS9cQ6e5zsYAZ3uCCc2bjxx/q93/eJHrJzdFE+ToixuvP1o
TR6jXIdFeSRoXqsugrOl9nO1iE1CKSEdZpmKsQagWDl8LsV/no3uJ4QE5UP8INvVI4BCfFoYMcXn
Zt6/BrMuW31hdbXVciNbVSYuUeNRo/yZ7JU9K94U4Ll6AS/MrDbTV6EoYtAZInHr3GoHg/GsYtiK
1676sAsjq/cgzMV+8isiCxFRqPQ+2i+VR3ET9XnVX12YWT0C8I5lfQ2q30OUkPeO8EXZaL+/Iqf/
CFh+mViDUNo4aIfRhL4qhOTyHtS67e8zdMTUT7W4qz4bh4pCJxNH0fMiOhh4jLyrKBa4kNsy+bPh
PJdv89aPWT0NmW40etWwXiVv9iHjHuUwnua5cCsI9pvOeNhwolejtYvFr5x1KMSDOC4B4tJYoarr
MaG/FFmbo34TQKi0e9vextHUVj47iEct7HzehlqD3Adi1bqAQ3j23rZytfh3cdHWwJQmbCZLGLgB
MpNQu+Yl/A47VnATUSBv3eDB7Ji8o7aa4co247ZlCW99wZXvNpPUV+AggxAbuINsQ+B+aPEqM8BI
0rB/r/nwu09Zg1TSMZLzkRlIVAOGmzqE3yUp3Y3tvPYcWSrz+7ImSiQRK4cSdK3fClqkEWRDz+vS
Cz+rhPSLXPFmJfzaCbm0tfIrddXMiurHy/b5MOzsmnPxHilcp7eLo34IT7AFDId/jxlhFy+trtyM
yeYFsskKl6kZ+I4eq/0Sb34rjoWTj7vtYOJqumuh/6OIbKthrgMxgeHHLo5CjYuHbsJZQqJTsBd9
U8Ud3y8Nla14Wr7mSi8trq766FvwG+rLzmq72ZMYH4k9jRHubAfizv2PwB7xvFc816fi3jjR3Dxn
74J3WyHoa8F/fUMAjEiQA1g66JHVZk+67nf9zJFNEfZLvSXMmJjqALp8fPvgXnOmF4bWnYdwKmYh
b1KNZeYQBFm3VQxRlgwVqmyeVEF13jZ39ej+Wte63QgnSDOPFNngDcsY2SOpV18Wjpi3rVxNQy9X
tfqOiV/ITRpiRjiY+yXBrg+1u0hF1fZfhIfLX3vjY637jGnDKKrOFOlrZ0rYAb6594/0UY6JG97D
IcKUQnhX34379DHwwv1w6D+9vd7lwr/1A1Zhd6tHQS3Lyw+ApwO9JUiqjVBFZoTpvjHsn0pRfWyN
auuU/onFXlzCxddc+fFsLOJq9jmlMJk41VP21O25Oo+RazpwdQuPUHtDI7V7r3pLRLwl5fMnNHZl
fhUrjqEoZXrOsllaavcQxZUpSWJlHMdcd7U+vFV0/b3YNmelVJ76OD9XiX6H+vVDPwyQ4nTRnaD5
cMWVIxou2UbcsHXUVy9CZkhZ4jeJ5tFuODQFA1NyPz/6vbiRCW19/NVrYClplAD5x0tK8GaGu9Fn
qnykgae+hNBxQWK3cYevdoEvP/vKOc2NHgahgsVgmfTDS+6D97FjeUs6hHSB3dzKgNVBnHY3xoPu
vn3Wr+YlF9ZfD+VFUXKwrLy3DL56ejt7sltBP7iA/w+via1NmQVakjvh3wLXfz9qr0X+C6NCMmeG
Ar+9184vQusJcC9tLOvq0/PrLskrl2XGNKXqhOPif16e19QJPkdu++q2iof2DPX/xmdUrrstU1RM
RVXpTK5urzRpWaf02etnhOjcW7S3IKSkyBrY4QMiSODdlDuoThxomu6XmZX2bMEF5XSexURn51Af
PZQnCjAbb9J/cd+/ftnqYquSWrdqwy9r3PIYHZCFOra75f0rk91fYNSu9Z/IcUFpSiIhsba6qVI6
FBQueAMXPNySVsM/f1oity0g4xWXYIgiHUwVymuwmis/DSewpWgT37gM/VMQlT+zEs49KpHzxiW5
cpgwZAHVoKQNafLqMMVpZvZiX/AgZMLN2OdO25YbWdi1EMVAUgNZcwoEmrxGKkpakEpx3WteXty3
cP0PdO1i8UM/gXc7DPRRTDqXkdFuXJTl26/eut/MrpZmUpaQihKzcvO9hxqgmywIYcKdYG5AXK89
L79ZWiVigD6Goi9bzSOzzNw6ZDY950pkdvNN26tOdIyelX30oP9FS/Tq95Mt09RMAyyovvKwOaT/
lYgEBu4mhh7ko4Fkytv+ZsPCegY+VSdNbLqSyy/vh2JGGkfa+FBXD/uvNazH3VO1mDpZYQ1Z/GFa
ckv/vs6/vr2K13HdP0/DPxu1Hnb3tVyMxZjTYLyTiNe7fWXrnygPfxCeNDcEvm9+mm+i99CMecsQ
RHsG8fkxfFQe4lvlGH5uxJ208exfw/JwbH79pNWx0WSpnQfo67zOnj2RWUfS9+P81bLVnbUvvPLs
u9OmNvfr8/DWRqxci1BmCap+7PaCjgoODIJ/gRhY/LnMtyzjzbedQ0Umd6dDTpUUCvGb6L44vP01
rj3Nvy19/aIYoWRYEW6nDbXbLORhRmxCYeTfd1NNOJJZ3QvoL8ISk79TAMLbCIWejQmdr2K0LKh0
wCCGRj47b/+urZO4ek662TDSsOsAEgzSsdc/Wsk+zpONxW8ZWT0iWiY2cTXhLSZZOUpR+D4XxCNg
7g0zV/K137Z4Fe1lVpTmUMZqnpm8y6K7FIbkFFkECREySX739r5de4d/M7ZyQ2oWlHoGnw/v8ILG
SVzIFM6qUx1TjrCy8epfd+z/3Jt1dwkGw0mzDDxSOtN0VU9zrnt+CDln/LyxrGWP3rgr694SbZ1i
9mOWBZmLv8/Jrg03o5SRA7kz7PhF2KduWu3Eg+9u1S6vNWMvt9RcPV+0k7IGsQ6LMQ1/X3rZvnQn
XNOCmNwqpW/aWnmi1pfhrVdYZ3xcoFQNNdrJ+8+AbLiRhFzrNP22rpX/qY2sHi0Ehzgq+mk5Ktne
f4a6ERyhfgPuYqMivWlv5WpI73EbAWur/j9pDKxUEYQAza1CD6gTd1vh8vVwQCFZk0zVkKz1PHlY
z8kE+Re7Sd7BsEsI1rb+arnpzTLMMLJUGpKO+aQ8lBv+6/qH/GV6DVMyxpZgIJnYXJj1T9UpdkAx
L/mO/BfohFc6ij+uh6IbTKAQECviysVMQgArIdwAXvBlvG1v51uE5mZHPI9oiO60b+F3mUazgIx6
/UKfPdot5eLqFmJuc1c9d/etO7vd/V+gq6+6vovftfJGzQD2Je9fvVH0hao/7z2ci5+0u4YhJ2h7
KDcs1eot7Lp81V38srsukaWIZrVTx37Ex+zL8FJ/agBB2mhruPOj5QbHsLIZB6Ln7gSO5kDT+1G6
N23fLR9Dt92jOLJ1HJa79MYHWhfRluOpVT4/CK6I/TLlWeLCIK+7QXnPzc/6160i4ZbBldOSi8hE
QndgB8KbEq4qKYzc/4tPVg0RChJVhlJu1dTpoTMVhtZANcMW7sFPoKoFV6w33qhAnDhhcJ8tjU7n
b/q719+5C+Or9ZmjacFZu9wvV/JQEUJ86qiHuxSbmWepm3Xmq7HChb2VYw7VyozSkP0EENfLcEln
QKrm+d/XLAzxwsryVS9qFlFlxLHp61DuN+lBVdP7dOHlfvu7XTsZhixqFKpRIfgDzyr3EqX7TpKQ
UN1HcmCPEAi+beF1FnV92i9NrNxR3wVaPnSiBAiNpveu+JzttTvVaT5GtulU+wkcSvk1Ok1LCcqW
wDcgPvgINuVJsJz2EH4Yd8NZBIkD7fG8N/ZwVj4078q9CqM5uXfhoPT5Nf1RHehZWrhTZHCie//J
fCpuClf5Ju6hu/60FQZcOwCXa1q5MkGfc0VSkCaMai9o308jilIfNvbtipMwDVMzJC6TqL7CMy++
PkDHKsmMUIZUUIP+dqD2mUE3J6HSYG6lPMt5XX+iS1urADsvDPiFukgGqes0bntsUSD3QieyU2k/
u/7NNtvYNZ98aXEVbfexWohKFwOcQSqgiXwv0p57qXZQgna6FjHU8unt7bx20CE1hYFdlGDVNVfx
xqgoQyOIvewF873RI5Klf37bwNWIZmEuU6naqPofk58CzCZaivyIp4Ccc+vjf/wQaCemGNjZ0/Ym
XjuFlxZXbs+qVClrBASxdemUJvcBfCZB8OntZV21YUq6JuoyYOA1hNTPw36QM1PyxvwT/uc8SqIn
RC//2ogpqgqVKFD1MljV3z1dRaUdYXvOep8akC770ktmyIcih0j6bUPXMlwAuNiiaGrKprqyJKWp
2BnDKHlBdFySItUOYua8CjCxgQ9nobBHmucvSOautJcv7a4BGKmotWonpSIxiFjZshucavl+iTnH
O+E4hfcby7xyoX8zt3qNm2IqJmPhp0wmewH/t9DhEvK1OwTNX6O7bUzs1RWqpixbGmNViA78/g2l
CP2WysJkd8qPw918I90tcybD30SSy8Fe+StTX94sTgtjVWvfWKXFLKtZAUsffav2OTm1h545xOb/
kXZdvXErTfYXEWAOr0yTR6Ms3xdCtmXmnPnr97S8e81p9Tft3bUBGbABFztVV1edOmeHFsgTry2I
dbCvrFHeMQsTLQYfv+QDCge0QzyTPLurnAijBCgJ/wJfzFy+1fiouawFsJAvTIsB9JT+xiIjhX41
RuqSBqOKbLQS2TDgXIK44CaAPMY8WymEoCLFjmI8D6LegKIEqpAJ0m63NyzDy8C8ifhDxbUq0rlo
YO+FouwQhgjKRwmtq6jzC4VzobJQgKaJPhS0QFq4T2n2ChXChEkxgae5BtED+GAzCD1Euhe14XLW
cqgC9yGoZRftHQLsd4lmQOIm3MtN+gjHvhfSaTthj4Jxtn7ou9Yf9Ui4lEX9QxB1y5YrNBekkLrs
g0jmTA7jrrz6bsrNj2WNPLk+w2ctgOuCeDxVK2eejH0F9mSwVzrVcH97ORiXpYlXCHYgig8A61GR
Z2ipdWn20OA2s8dSg2zrUnLGxLNAX8d5qVbglENQmB8VaLqCLeH/aYE6tcqEhJQuwNMvVgdlArdr
eCBg1rPjapqoYxpJSGHEJW78eaNvCPQKfZf70QVh8V+gFFhHZL0m1AnF3QkZvGnEeCIo1UC+Z4kh
JAF1jdtLT6aFdq2WoqgSzqKJ3lHq5gAsdzTFIJd9sYAiMejeBfEbVAJlEGffNsTKs8OAYqBdTxRV
jS5fCtA2M8MR4mb6P5KvO3no1PsJIiQb8QK95VlGr2CS2sIxKR1eSoC5csBCSRpKbCidfrr8VXDd
laqp9ArCT9MAoyDot4+QCz5JFSBtijFeFEiRZOgtc5YoTF3UkDa5AK/UWApnEliLaiEtjqMmkc5F
arYlK2tLSMxgDpD30gD70n7KFg+u9/m/UGtqyeDORRe0qhm6Tm0ds4L0dTxPWNN70h+jbZO7djNu
cIvtqm0MROg94SCTkXY7JLt+K3KpZ1m1xqsvoMIuwJMrlAWgPVlmuKKDQoRoJwTMc/R6aGgKDADr
aKCCIkLP7aAMUOK5vdcYHnRtni6W9d04W32O4B8M8WIzu7XZbUS5OfatBGhm6gR5zfE+5Oh/nXIC
/kLfFbwo5d+UgsQnpoiFTXXfWrQflnwnC2DEbvqdXITb2+P7rAfT5hDSmjoKVxJ6HihzELSIg7q1
8FgUre9ib52apKq27SRB5F0B0XsPttU0CTeEXWw79gZcula1P3O9qd1OWODBJhVckzm6s1QIlqAj
+dxojSfoqrFVewOyc0JzqZbaFWrkaa0CPO9Rg2eONp10c3oSql5w5GyBdtTS/hwl4Sz1yzHSoZka
zoLuiWqrohXQOA7aMELGFpXmvoMqZzO+t71yKaQZIERYqeJMdqZ++Kjn/APqot8SMfoxtMEZXDun
2kAfqdqAo7kUIQDSghKz6QunmfSjBg1AFyLWUKia0N+c64J0EsAdihbE5v32VLOiQUvBMVJkWbEU
nQ5VxLIrZr3UDRCM5e/xtt7kCKvTnfwGhZm/yF6ycsdoOpcUGVgnxQA39nVc3S8yuadrKL5tup34
DHEBdO8Fd6han7jd2+QY0ttIBfU2YiRTk1GIv7bVBVIsLE2D3mQkJgu3/yCa9f5341A6w7Z2k8U5
Bm/jEyRhL9rP2/P69cBgKsl9A2eI9zM9zLwO6sKoTNR0hHMzn/vqOYfeHGQB0+HjtiWGOySmkFpR
oJCNM0O5Q0A7LK1XYapBEad+R7LSAJ3YBu1XJ4LUVM7R4BuffHFzYdeXOvgL2pav8c/1N1AOMdKh
TiIFmuzLzTm2nquEk9L5eo1f/f+0xxONPosrZEF8oOa8ynoFj5obB+dhebs9mQws2bUhestMdRBK
qYDUa+TE75Lf/VwEp/yA5IVuV1tC1ZTY3UZ6gWZJbWcOr+jIgMHD58nm5xWKtLNBHY8kzCIhlhYc
xw3hQO5PT/F+Asx4cAobsss4k8l+PJic8tXXg3JtldpCaR0vWjeJBp7zw67eVJ+syxWX5+9reHBt
htolTS23AcThZb+1XvXpKW3flHDHWcCvb03YgDND4srEJUmHYUaopCMSOxjKMX0nxD6peiYMwGgO
AhTTy05cWh/G3pdIgsAA2Z0CJgXyRavgSx5MpaxFwQJci+h5XgjEgcAOtf30Yu3Ryr7h4cJZu/TK
JPmklclijvIW9FpIM+ZQnAX8vvRy8xMHGP5jqIHh5EFd+hC73TVyDd0l4CCcpUCre1WKEsQEx9pr
U6LNmUPEvum7ypPMIdiPOSRzyl7dcNaEbJ9rP6xjJ4PPAg2Zmimp1KZucvC7dUCfgv2ENE9Gzrwn
6JjCjfeEvE5W0LUJ5Uvwr3ExuYydfWWa2tlLH81jO8P09IbHWWB3FwCRIRWM8jpanB9IvyiqBM/z
o1J4Dbeti9EycD1yasdLmYrrVYD54hhsoFIMtly7QnGWYLAbBwp3nIPMOGHr4dJ5OUmoOwAHs8CX
hdxfgqdAlm3LHDjRIKP2fDWsL0S8hd4azZQE6ISAirL5q/K1V+gmpfuU0Et5GghDYqeqHQlMWuZD
p/Dsy7c3FM3LC/2lFJSPmNYEcEylQOuH7s4gA7GmbYiuL342kLWD12ecCkjrLEgiXcUZVzfQujyW
aClzCZYq8QmFD46U02X7etc5/MPOci/g01KQilcM6wsVTGNEidJWYuAbfbmfEoii8eieWJtmZYHW
oAgqdOQmuAF83VTv1TTdQvjUqRP/thdgRERIVf07Dlp1Qhvzss70ABVVYfT6ctyI0OczKmkjvhWZ
yDkHzEmzZFRGJBm8lTSJQrDIUdTLZEhAPzXj/COwpPvb4+GZoHxwPE563BSW5cti40tC56Hk9HTb
BCsakAxV1PEbikgiHUWmJZDSQWVaPhJ7IFUKJhGSzpKbLx2cuiLetzPOlhyCDdQszoNsHeM+g3L3
CNA5NCghMRm0h7ywHpBr8Tifxrhnrz6NcqxCYUmRTIZPQMr5ebgQikVC7xj+XP6BeoJ72x4DWQmX
s5oK2pMOEuImDQV5eaO8oYXm2Owk8DmgPOUmfgqqsHAb4TgKTrCFmPk7klb3LQjdD7VfbZxpw/cJ
zJvl3w+CLtn1HRygTb4WQqxNdiQqKuau99MLvzOYtc3+jBvVvmszSbsMELqBGSW46wFKDAIe9JYR
W69mFtN4bWFI9BAqrxLg5nJ7KLPuSeuqS1XgvZQsD7dXkeVp1oOhQqVCXkY5IsAhHdzHNUTHVOXH
LMjb21YY6TCyV1RRxbMIf9LpA6s3lrLMkZ6BUCEqHKDN/hS8KHeKF/sa52nCvgzRaokAUIO3oeO/
XshMfcjg2EDh/g7pxGVXO5EL+NcuOJJuBclT34i+hjQ6vFQYo/5HRvrHNuWEOl2YzXDSSfPJ4IZb
Qi/bfI+PyTkE6iz26+1ftJexT/4fm9RdmCuZpcGmBQCE6LSFNx3Vl/E8PrfPw0HexcfgUfYzD3x2
XuGV6AF1m49iw0MssC5kPHcRcSPIl76g/eWymORKh/uJxdAF04qdZKaXxOiNbL5PqMEL6Dy6vatY
72wJBBzoiTCQ58Xmos5J1LVZ14WIre4Nt/bMTXlOt+NkL3Z+ki/SpvOIXlvmFWdIryKW5XFcs2+D
1QdQB1U3hmYOtQBwZvSfQvPqZ/IGLZeDeSGvDWQB/fEJOddiw2PRYZ5aRO6yheFLYKW7HjiomafU
NLDBTUuCbK2s73WkxvQ85aWPmb7ujyEa2TZIfTwIJgwNOfh5UlxjQc8BIbFPzMoGtYpNbcxB0FkE
PUf0K9JDDKhajFcIer19snB/0dDDPDErm9TCJZ2UzlWKcFXdRD8tP0HPRgfaZ+0X4QcJufwg/+HV
8e+C0eWAeDDGLEoQrRLwWrAv/BICwHBDyOvNx2S/4K+hw8jxup+ohq+vvD9WKV/UCNBKhlQpCcqL
S3dEu+7LJLrZZXwJDwR/Ozjyj94nRfRsC4CiDI2lILSTvbltj+0OZTm+r+JtKMpVNYo0ACaDy1PL
0G8QCaDX7p3bboH5FjdWi0uu19VbvFE7S0HO/DdYTycEkc+hCgFXPPVy0AmLfugMm+oZGjO2nNtT
wbNPNs+taace19rYSjOpfQEeO7iaD8EcG6Dxd0LBBqVm9/Zo2a7gz0uemtCg7rCPJ7wvkVFPIV2Q
oNaplv/7Vp2r56VKTekcKkao9THO44Imvy5/iEFdGncDZzCsOAHVeRL8iNi2wHpeL10S1LMk56ig
R0d9Y/jtyXJQMd+ISEX8BWEOI2C8skaNqg4BW1RleAHIq+8hGOdkdxGE5gFNM8ECX7xAgB33Zogc
7d1fkBcQv0ZtE1jXJOiXmxYBDF2PVRtVKYQ6to5IodqNJwi/7Ek2czqFPu9uZpTHQBGwskV5glkE
f6newZYxL9A9BowgiabKS5XiYI4QNO7i6qVY0iczyc5pn/IC2v+wrkAM4dzJ5pe8/yiYUj0MmQn8
7AAi+NYmNNuEjYKw53G7QxneHaP9Y43y7nUvBJkwVTqsBRvdQb72ADZcvEKETe6Hd+X320eQ5XCu
7FErOdVKXgljA01NlOlFSAoEu+wAQVWPEGkOjrYBWymEvr1+O95L324bZ+5hhFsqMhE6+JKpUCCt
SrhTGTM7+KCFhrYnOg99vjwfI1eAkO5fM3S638orNUwWwCgjfXof67qxJavwxi7+HhsVdC/i/OH2
uFhhwZVFKixIAXfs0jw3cUULb/p9fp6QBzfdyjPuTbt8AiMqPznIeHhd2aQ2TgUtRTnQMZmEyAca
OyAwMvGTgPdUuz2SEL54lnlqEAwXfmWV2j44Fj0CrQ7y7rJqZ2nkCniv8zYpIzy/MkJ5gCkzk7Qa
R93XhldLh3CblLm6AlOyU00VquU8liL2mV9tGdqXt3mvBsqiYwFT8D5A9tbu0VzU2MX+LyI63iRS
vnwqJHWKzTrwxc3Y2MmFCP8RfZvxR/6GSAMtuHiV8PYob1Kpm35clFxvhxmT+jhD4QLUmXjYEo2L
8YHoXAykxiduc1+48ISSGOAWePTV7JJPWwU5RT6rw1JgPSd/9ppvEA8+Da/ZYdnLIEMjEWwMJe97
XnMho1h8bZZ2N53VGrOJE0KKxcqh+yQKBWcZxBJ44StzRUkCCUSLCAXo110Hgps8lWvdD43MFZfk
iBDkXVVDXhc387ZY2aEOPRruhLQgHjSB8Cjx3+QJZ50JlXX69hddSsx7f2WPOu55qYS53Lbg6kHN
RUeeTAB3OSF+A1/Q7rYTZfCvYLlWtqhTX8FYEpJTYaaQUlXMX3oNdnuh8coCY82Kb4gc3dQQHvV5
PAZG9U+LSUZTblWMqIujg6xEv4Y3pbUrAbkkaZCraWQFgvDzwvlU5gWz+lLKW3TWWKaKhTs0SSpH
zya7ykI/V56z6pcRvdyeFrZrWhmjnEUuFqreyOTChoYbgVgIznwX3JEwMzjzUkK8fUw5CXmSwHoJ
zSa/b8C38ixVByvgOSLeHqa8gV6KZltHUQAK8fRhiewegkJuB72GszLbw0MBvo7JznmgWtaz9mp7
Ud5ALjRDq2tRRyc78X8CmP4mVFrBvepFW9GO9sLT7ZVjziXw2ACqGBY41Ki5lGozFLQGd4qVm7YB
pGo2IoMo80SrFWYgQHosDHQ5il9Q/GIZhgkeIiReBUm3YdkCQgJZ3qviqcVjerAriBzsIb6DyAAv
6GMuu2EEaVnVFS17+dU+Wffj2xzbktd5sQMGycyGtK8MnAcvFcTey38+lS4wNplhpFmBTw2Qeo8S
kFNHrub1vZM8kOZP5eftFWDAk+BSVvaouAzVjgHsWRKeaHLS2zP0MsG7PbqBRvAYISSINLPcK1H3
KxKRyJlS0W5bQADBoQ2BYyvhuA3WhkC3hSlZMnhMwMdLXYN9lS69Hhl+HJ6yRPRBB7eLpw/OmFku
e22FOl5zO6h1YoWGb4IFhzAKzZd8J3nkUcpjVWXwNBCWmT8jos5UMad9LugVwZvUOnqI030ADAP4
xu9FT8OrIneqbX60oPpro9fIkU7TM4QSeTcHuRi+PE5Xq0xdikAyqIEMPSvI9wWu0PwEgZTDmVSm
z1qZoO7BqOrjsCYbV90ssq2CoAmsOptSRjqKvAohRcrJNLL2ynrnUpfh3HezUTdIlQB0DjX1WtRs
aNP7/5dhaYps4KUL5BzdB5Yp/RLFbWqAgn/0lifJJtSVRHCpv6Ske9Dj2CMr8WWlVvaouyyugUjM
m9iAgwLoFTwtoAwgVT/w7/9Vk/XXRg6c/5U96sQJS2zOeoD9Ke6DfX8iD07RRdKCTwLKGxl16iS1
6FWrTchMQvkBtf3aGQ7FlvQwzwcePwFzw+sK6HSgwQnpbOrYVUg6CSG5pY06dApQn4C67P+yUn9M
WFR9Uu6EMB4SvPOinQ6djxB5QWnTHhsQZvH9CPneL9tiZYxy02Ym97ka4gBnOyRCQZNM8gL8JzNZ
7S9mTFVGG4dpyF+asqwCergjquX+2KnvUxVdRCXxRKH0wbp/Bw1LHrUc8wyv7FF7IlPqGGLCReAv
fe1mTQt2XcOXoL95e61YqXMosv4ZF7UdSqnU0yki2Agk7EnCSt/PL8ZbtyOkn6MnvhPuM9AI7UW3
3EHq6J0giCIitn2czuUd793FXM1/P8eiS9tDWnbGUH/6ymaXe8MWG2cnc2H0zEOwMkNtmtoKsqaA
sIbfCIUdgUsNcAL39syy4wfTAHJdQTrwS2udKszpNCQYigHsZA4JQzD3b8LTCPHkyBZB4cZvjmQP
649JykWGOZgDGgUvvNAEQKoJfV155oyKvS//mKC8omYIZdZbFVGFbl/S5hNXNkDZYjZ2C8pY4la5
6EDyvd42yxsYdRqARtGgdYOBTXph2nmgglMo49yazFB4tV7USWilYs4FDSPTRnmT1cZHKcSCk4Mm
D8Q7+fvtATFa6HC7oGhpQOZStXQ6KS4B4m/KkHXws8bVgWLLTwXiA33fkIZxQvI3OaD13gubaq84
1WK3u+Gc+7zjxirsXn0GmfhVdqWcJVFAOklHb5dtvEGT9hAeRKgxkQ5X8zG+NHtjb7zkd7yKMnOy
V8Mn22xldy5RGLEaWfeRE7nTe20r1McohEQKwB+3Z/qzQeSL516Zog6FJs6F3KN3Ah4OAngomQOd
rvnpA+RtcFtIRwWU7YHbueo+Rw3/2fJIQgR9HTH4U/CouRSY/KPkhZ0T3skHYcftimVe/xYq+7hX
ZB1sX9dzkUNFshnQoovrX/LHM5E71I/6XYR8Wr9dvt2eDnJSvs7Gv8bo/HZQDXNSpyrSaXLa+1qa
X8REAs+HGH9Ek97b0zIey0T5dduqwjNLOdxBFoQ0J349fA8+Rgggy07jly/hVvkRVKCeUo5gx0MX
lQHGye6XtfmxOAaIJ/U7w9PuezQCCifxzkByGo05vuym3PCSwfVz/RyhduQkKHNba9iRaSagMhYp
m7mtdrXY7k0z/xED720DEXfo4/IsqOE+7kFnVwzHpahepXD2y1h8Ugf9YRgbJ5djN9SsrbxkXlBH
x1RId2AusoMwOSKXCXkT2Q5bqKkESFzK7QOEs7ymMO9vzznLZ67fV9S+RxgzQ/zR0v0S+Ngp25Ud
r52WFROBJ1RG7zgwKSoNdVwS8O22Fbxy1+6mGN3MobpPFhAy5eiACmTv9nhYocHaGuWqlgga4IOC
t6m6wbbZxkC9kECPdxyZqcS1HWojtE0hioIOO4R6Aio74FoZ/yFuojtAb91B284udROAb7wMmC5u
BZP1Wlybp5ct6ydVjnBAyTPnU1j23gSkq9wVsJaBg+X/N6vUfd6FNToLusjEK6fbxfvfyhz88JkZ
Da2HRd3gcVlmtRTV5PU2evoL0TNR7foIKQlH3lpcXiGuPcqpxr00zrWAN5W4r9DqPxwzPBeVTRrY
bWUrL0L8F9wUzEt9NUiauC/s5UAVBxw5snWMrfgRVr44Oj8IRsr007tsQ8SGLFfaGbvxtfBS/y/K
7ax36/ojKFcrKx0efSPeyUQ3Rjug78tJd0g373knhZmRW1siF9vqEtdmPZesKSMn5bfOOsGkD4hZ
UHz2S054xnE2JpVFGaUO1MTozPWlss3dota+hyGovacU/LMDwKlGxPGf/yFB9a97MymHU+FZ2YYx
JrJHERgFjNhLa8QM9b7ZocrnF4cNEezu0OgJxrXIru75eCqOz6NzLGGmpGkVwxcRqDMh55D2yDdv
eUACFsCQMD7/jyc3KafTJkIgoS1e94sKQqtaZuUO8FRuIo0bKDJ7sVh6rZZ7emKdpvIx0QOnySqn
QWiU5ZOvG5YHGrb7Jc/OZt9v0MZWelJe+KCJ4LxXmXW59ZdS/mqA8qnV5YibSVvLuCGwa6Sc7eKB
j39mBsdrW5TPsgZERKaqIQm/1TeLqz5nb6QIqUK5NN1kM5h0F+/vSG7IHUNHaWvLlPcyQBgLbR/E
rOqmehrA5F7aBGCLrPsPCGwWwNgS2WZeio2ZDFBFUIeYFiGe+9wmqwNdWVAwWKCSBhqGZEf6pBL3
KfKb1ukTe3gNfupQ/U4Aczc2BOMVQsfA7ICd0x/CVySMLz/jAi0BnBVnTQVqE9DcNJF4AdvktZMR
Rl1JUr2ON5G17yLDnYTBDiReXw/PCnXWw3zRB0Go4k3c4+HTJ06S/FJ0TgWWFZHpEKYGMuizRZBa
1VFXl0bOQAaijnhpZR8afMft25xVqAI+GFRWSFRpgApTwUsRj51eZkay6dzwIbsUAOUFO3En3Vub
btO/NgAD3rbImDhVRRIfz1gTHOs0i2uYFsOsBni8yGBTs/VMdjNr9pQu/bhth3XZqODVQ5EXD2aA
gamDb81TKggBjkRxNN6IwKOGehgw7rJbAeLNS6GzJvLKHHX2S6NHaQ7auCg0ChKQ/BMwR7ljPuFF
+AQVy+bMj5FY4cOVTWp/1LI0Q1gyJAX65oio81w9glcCSc1gR3DW6ROh7pZdyOy48pa4gOCB27VI
7mzK86y/4TM6XrmAzGw6ve/K/87quzmRkzgPjrVBN8uJd6ezrtgra1SsEihmmQo17rfBb9+1R7QX
e0R5dngSU3t8Lk8EjgSt81lxyh79ktG22fTfQx6xIsvRX30GmZTVoKM2DcYoRXA6OpJf+dWlucud
HDrraChE+8TsokMTkFZuyzVvsinflgZFJjc9IgzxPj6DqPxEYLvDjHZrQoDA1a3imaOc3FyaUZA2
2NPLXTvbhHQ5QsBWgiaYwM+5rYufZLy39hLljEqpn3s9RwVlwhtKcUEO60KkndAhHgpS57gfLjUa
p5QtEVSu98q23JCmXFCd7ca7IoVq3vzYAZwNHUl0dCB2Vg/yEaed48KI57j1mVTwM8f9okVghvDL
qrWNoHEF5Bij9JRkst3JKYcfmpUKudpstCOrBbBUFHg1Sz/CB0LcO3rtWd8Ee33f+dpb51a78kV4
Q6lZh7BmAoWR4LEc7HyXd166K3fhU/qEHrMXxVGek7OFLMlfhD6MfA0+EhGfBNZjDTyP1ycCohVN
lynYKsAFuPkDOua9xM+dGrhLkKDsJa/2a7gh8cAVamVeKCvL1GpYzQKCSRCTI8Fc7FR0UEmvaHAD
J0hjgxJ//zdPJlb4ezVaakmGQUVPcQ6byiMBd+ReFtkRBEVB9hw5aKn35McROajlIzvBEX7jd/Tx
Bk3dNqGuJVbfwQ8q4rksHzLhcRifbl+g7F3+Z0Wpy0WoB02YBwX3Z/ktaEW7gjyyatmmDHqC/udt
WyxM63pC6QpgbnRgJik+c67w5jvwVUDfDEnl1p1dEG5FOMn8OipzhFCn1QlEQkSN7nrPqlIRG0UJ
b1rp8QmkdICza+ZHNRff81xwy6D0bo+SQYcNzZc/BulRanVYT1X2mWOYsFEyd9oSRqjorTwNOzAn
I21Tx78FJ/wc3X8VQmb5QdxWZ5xY0eZdJ4zw8upzqMt01IplRqIbt1iPl2hXOmrFwzIw3cJqxNRF
KaaCqPU9PLrQziARznpxY+nmsKu6+NQKjRtbpYcMMy+sJWf+i4demaXuyR4yW4GoFFhZTalA7QWu
iDGaNmkX+5PJawVjPTGv5pG6JtVpUoNOw7KSfHzzLd432/Io7MmFxG2jJHvy1sgoPzsPujpIMkb2
O6nZbcEjvxO5avS8daOc6qL0KrqRRnBRCB1YgWN3FAA+ib8BJeKp1qbhkeawo/XVilEeNdTFYow0
bBSiW9VdjO/DwYJcpeQZaBPk9gaxcrZXS0b5T2jLjVZRY8mMO3Sku312TkA8lO+qB80Rt2nrQhAP
h693Bt90wkdebxJDFfjaE1CuJwuNaGhaHD11Y24+W3+9fG8KtuFNKOcNW3U3IYQWj3g5hPiScVu5
2rcezPgTpyWYeZH8O+9wg9c+0Aq6AP1L+BAleQaTvG3mvZuUnHcs272vrFCeRi/TMZmiT2hMe1Ze
49w2ELvFm9FHpawF+K/7mLe8SWafS0MGKAePWzCzUXuqiAJg0yRYJZnx5kKSMArmVD3wk6gsV6qh
sR5FSDB3GvQzuq7NXtNi5MOa5J9esWx1+nH77mCtE9S90cii4dcXQVdRT8NgXsiGSaNN0X8IRu4o
PKZulnNZG6G8dTbnkqknmLAE0qm/FcStPb9iwjzsazuUe47kViyEBBcvUVxqHwqy4dFkWl/ULX9p
WHcBbnhSOQf57Bc9WMMaa9WYESrlbfiUG+KvWNFeSik9SAuP/Jm1SMikEF5NA9StX1IOoa5EmZyg
OC7WjiFiRLpsLwOPX5X5/ISOimYBbQZedY2av6Cf51gnsA2gzv1MwstMdRTwBgAC8Db60TbxrMvw
Mdq8WhMr30cEXP41TN10/ZgVKoCtxDAov3bCk7ypdniUbVGbRDk28qvt7ItoLiFdbMC2Wg+Np23S
i+KJB+GJf02xJ/zP95B/X73Dc8vSl5hg43PNtJMpAJ1caBfhr//92VuPmroM+zDqjL5Ar0CvTZGT
z/2vokwiWx942FLuwlIea0ySpcbqAnqAHIaXe+l9nR7K4rvgoSLrYTMFnS2mT0PvzpDt43Zj86aT
uhVNw8qTBAAvf1AWd7SAnoUy2j+pXvEqJazwYj2j1PUXy1nVtyM6PfKsf9ZCa4u6tCuW6o+u7d47
wTjqi4x+rOJYp0u5DRbzrjOE2E610nLNJjiEVZhgrQP0MYn1Xawkd+D0ewBTJvIxYQxFkCGMwTws
/qzVydbGaN/m0bZM8RaMALu+vTtY/gUwDKgbgOMBDIbU3SboUxxC3tTw5RHA0ml2h+YRPGWusvCO
H+uSWVui3DP4dPMmycF/OYrQclG/jdbT7aGwDKyW5VNPZHWclqEfEo0gmuIZufoMcM/J+/9ZoCYr
ls2snUgfYV5021n+EE2uzgCZBTpCXg+CmiU16f4b0ybdEZ4RdBE5oCn97JTmc3vwTqxOuWJVWKal
FICOFSRbbMAZRyjbkIncKA/dfvSRF9q2FwCcfV4SinmJrsdJ+eJwjOYig1ADopv4/Knn5JpPrS+Q
vP2BxxzDigzWxihHG82AsogjGofJs+N3ZCBsoM28vb09mCHb2g7laqNCqLW5gkMn8gJguUXjebVV
9vq22vDUkDnOTqd8bTyPTZHO4ICIq3MytwAJdjtd5RWFeUeKcqlpbmbNGAFtrKE3Jhf+UTPOmWUB
F9Z3Mo0GSyAwqxcaoKnZTnYEe9QdQhLSYC96CjQrFbD+cjtYOf6bBoWVYpyri4RjTJapPMuAoJen
352sIJVH9dshHcHIoYhc7g6Wu13tEIPyILoctKYgq6YfgxhEMRZf0M2j1YIUwZo5U8t8pa1tUa6k
yeCsFvUz3AFZGcDO6L+z5XPvkVb26VU5JIUteNqJSPVVIXQIrR320rn9mex5PZ8suBnwfpYlKrIq
6WjRo0KdECLBooF0HBHaSr4BAPmgXvL7Cc2srm8AQbsZbCDO3haPiIdnODIEARTe6ecSnf2Jc4h2
9evt08o8QatPovZ22Fu5NCK95jeyvK0AsljQ6SSJvN3GXHFI+IE+CeoQGPr1yGvoCip9hap6JPpq
cycjrpQahD96Y98eD4u4DaC0P5Yo79MVwyLiPWz49S+E1F78Dwhw/HRxIMOhW057j3b+O8FTodY3
Dvb81D0398mDBQp3eWuMABVYmyy3s3uuGiXzSgOJAaraIIq16JK2kRhqhEeujnTz6CHUP0SPFj5j
dLsHflWRPd1/jFH3Sh+nyVKNaFwoFt1prcEWw8dFtbZWysvSsa+w1biolc3MKjcX0kw4+BFidx/c
Z8BIaKSehY4gbnjLvMRW5qjlbYcF/DO/zZlgGhq2CnoF/uJ5S1zQlwhkZYc6qo1hKI1QDrgsT2S5
8n3zHeDQY7bnP25ZDBvgVBNlqGuBOxyNA9eHYxGRps4mtH1o4NGWM9vCowsFMqyVchBD6GwaHkBs
F3Fw4rcI8dCj/nD70DAL3+svoJxkrc9zBa8FKaxTj2OD6Ec9W17rTp5VOyV0PZVvCMtvG2Wu5GrU
VNSlQfCobecSUVezVbT3KO3vh3nca4Fx0a3cFhDpmwsnicWsPRs6WqBALmbhENLL2sVy27TI8Ui9
Pc5AeFX+tO0VWwlttBffQ1fqgGKsRzRIxoP8mr6K28xZft4eucw8njpqFoDcQEmLzjRloSwLvdyS
zOF07KGQGb8gshDxWJyd9AFM4B4R1gx24a48anuSVgkepV+ooSDBVnEcJnvtVx9DnShrCjNdG1D8
zwCuGnZoey2BvT6rj/qbeMzd6H6UnG7kWWWer5VVaiEmQSvTPBqAOtqTmnQAIj9S8gWGmusyuCOk
7jiwQEppL8KWuDdK8CWWn3yJ0l7alKDQFbcxNzfMjK1Wo6PexjOwBbUow2JsaJ4BgZD2IwpzO4YM
4yQ7pTFx9jXzFv9j75Mhaf3o63ojVRds6wxP47A/NTkatQte4zjPCuWnUKANGqVvkHCfUicX4r2Z
NKc+KnnoL/aDbDUcyh3NkYSIuMP5GPw5s4M9AARApQ3bGezm2wx9VIWHwLE5ZXveNf3pAL74/ZVp
yiuVetVI40ighsXg1Ob8qIbZttDl8zgDCBeCdaDN66PWZnvc56/5WP8SmlMJqnb00evSoxIE22zs
NdsKFLfPl/vBUn6iMPoMHvqfmoVwJyvGnVE2viaDxTYfUZmV3iVx2g9l7qYVdF+bKYMmlRzFttCl
i4cW0eXStMDxh40+u/Nc8zwAs6QJKoD/cUef52e1ewIRlRQjxW7tXBOFlNjrXiF1Z5P36PS9gioi
eIIAQ7igfuyYD6mPgubZ2CU7BQiN+I4HSGSRv6jrz6EiihAk8UIzzL8zy5pv+dMR8D8iGkc4tZaX
JLebe345nkWsemWXcoSpHgqDEAMISdDqqpP5vXpudagNpnvBUV3rtHjaM6LE5BKL9sjd9GRn0TvP
FDUV4mo6kbyhdp4Ugzg+k+CH9efBBSIBCG4MOQUGzDCd/sKvrZAg8JZBKkiU4KHGpeyRVK/m7SAY
nil37u2bjnmS14Oi1rJKmrk1M9hoQWDavzcX1SPMRb/v2Hln/CLK7/yQignuWNul1jLKxHzOwBoP
St72M6DCXO4saNuA9Iow1pIrvr/LHuRt9lxfADTilyd500vdcGZSQKGL1CwIKlNyISD5Q/bILi4e
wcDzYDmACSykYILECMqUit16yXP0zKNc+PT9t5aZuv1y0VymnDjTaFft8m24r7zuhUw7z3dyF5u6
9dAWUAI8jwMk4EG76R39vtwS5pQUdcLiFU++aLbnz0YuXiKNFVCZogmFWnTeEsTwdQQ95Fo+xyqZ
a7hebGpbqhK7NH4q1fvtDS0zVxWqEoCkkmZ6+gkv9XrSS4VC4G35eT4joR1700ERbcsTTsE2esDP
u35XQDWl3YKIDE8gwy0bmxuyM4dMiEFMpKshxkqdrDmaZDBhkqAGZQbw712gDuDqrvAPIGR+jLI7
eX9VJx5Ui+zaL7tpZZY6WHEVmEGTJSBkMZTjOPmprm2rfJNFaG9uOaz6vCFSJ6ivSzEzYh37SR6U
7RD2XqIkm7CTCifOu/8i7cqW49aR5RcxgjvBVy7NXtTaJUt6YViyzX3f+fU30WfGotB041zP08SE
T6gaYKFQqMrK9HkpKW9pzEFJVSAzpQpNANrR1J9jYHmSu3+ocyWbzvBAgB0k18KPyy61mp6eKF7+
8yWZYxMHYtUaDezSewcywZi9rw+gk6FKiHfJxtzxehDrIeHzI7IKDGFQyCTyEZUj81rpZasqdScl
b0kCKD8objIZ1ZLOauS/wtwulnoqkC0yjbTxDaMTE3KSfMSc2yMdrpgdkNqDS1KVUThQMY0C9C0v
QKwf29+nRWEyylkNlSkesMdNBmrO2bB88/XyZ1xL+ZdLY65vHMcWfNkGWkhS6VRC4wyJYiXgRULF
wo4B+m9qXvWbtyj674vdhNxcKvk9jUVqEzpiDlqkaDI5I1irBR7oEuuGqkFu6GwWQ4o6VQBfJY7F
nuIkDbDHyTe0Wlrb05ZHVLJaCV9aY9aESkhoVopPL27aPJCsHPzVgl05tBJeHxve6lZjzGJ1TBht
ytIY8wpHQdYs42rcSKanAAx8IwGznHg5BGvNBFOfGG5zeHRfq59vYZoJpao4iIUG0aSNAejx6N8a
eOBf9kn648+C9cICE0BFtTOaQEWwVhJi+cMujbfE5xlZ7fcsPxkTN0GAJYNcButoK8zTi0f6vebe
MT2y5Y9sr2bpS2tMtJSLrK4ioEFARzu4qPKC2jhzwUINCWtilffhPaKm51/zqQ1XqzaflsGJ+/W4
tVWnFmJDEDXDEaTXxly62dA9Cmp1rc7xS66286bPSwcVdU+ajLtcxBgFyXLQuFVW30EoVUWaR9p9
E0vQdtMMLxtaYAFMoz9mgyKhn6q6mRZvw4g8FJ3vW1P2ctkh5NU7btHoZqKUMZuV0BHZ2BR0FoCS
eQp2mVkghDwWR2WLR3ZgjRqyNHR3H6Db+pDbyfu01x5rp9iaO94g8upxNwELliVVEoGDYTzUL0gJ
2RyJvvSTUwM0dAx3upltdCYPqZdxjvvaaV+aY1x1JHOvFBk+4WSKDuj/rXi4qZvUTrkMFKt9p6Up
xk/rKJzlqRz+SRTLDdh2t+pT5EbHZG8CLfUP20bv+lbwAhdRblWkkJiw40/sroWZxQ9hh3vaqagy
U8DFFKiaK/mDo2Z3l71q7eoDXyGBqieo2vG/Xw9GWEm6FnVwKiG5Gsd5W0i5VVT3aitaElgBRsXk
lLtWg8DSIhM6K7BZKbhvUaXJGi+aycfcg+ZXNxPtTjDL3ulU8d7sY2/y5dAuEygGac1HaHbfkTZO
Xjpq30ile5VqXo9ChmFpU7Ivb8kqWhIvEag7giuNbs3XPTHGOcczH/cKranUt5oIZWYq+4CaiaXs
FTd0u3feZNXql17YZLwb5e5u6DBEB5oP0G7FGQqNnC+9Wj9fLovxas0fhUFQkEdR5cbijuwodxkq
NKGlfRstE+jbeFuJmGNKTwKS5T7c/w0k9DQRCHFgExLUbPVc62UlRikSI9r7fKdczQfpmqo8SEc+
McNazP9ii3G0QBOjcVTwGYd960zoGGNeBwVqxZpflE0DwN64jY4CBvX24fXkoIIH0s6n0aUUf9x1
r8RuyJnJGPAEeRCgkEzsJrOZaqUKZCKAZeWOUsaN0Jv0ncg2vG5TPg+wH7qpx0MUrQTNL3aZlKxK
i4GQiNpN90L/s0eHatJufJ3Lo7+2QLRGRWg2SiJ0thnnUqpiCGoBcSRRHhP9MZE2XRFaFVxoyrYm
biZVwaQpJqjGAYEFrGVt6wqBfOPLTyT6Do5fzhmmG8qkTxQlKYkmdM7RmmXiWiAFfVz5oEmbk/rD
DzPDFdTImnq5hMyzP4DOJfeaYiPqSKu0nSKBQibKHs2h/Mn5IfR1cv5DdJQbTBH9QVYOu0k7VAw1
CKwkobEFf+ZgGUV4owqgvdX6xqmCMrUSo74SG9mVp8HqKjmwSRdwgtpKfIEwHEgtsSmaaBAmvhhG
3wRpjVHmkkxWExBr6jhIdp4FxgP0VDc7BFMNoyagwVLMYxh9cPZyxckQlKG/AUVT+lWZUlGtB0mj
hiY4TywqyNNg1IvyveAkHyqIOk5OutUP0yHhvn3pH2Y+IqRiMS8NbhW8oliUWQmqIbEZJu2kDq1g
bMjfYggDZQV++XPt9vliizmyclops2yeCP7IXXjb7wxwqxYn3SGCGTdMI/wLoyte+sUoc1zQVSVV
o0I5Mo0y3/LjziZGCxHUSrbiurovemhkKZV5BTXzdy2OK8tUhwfUDHmU1GvZAdQrJZ0yGmAgnoVa
+EZc5GJVxvjEWbIlOm5gFXXfxDO/40GXhrb6Ue3oeKnxL5ADdJXMZ/5inNn6rsu7yBdAVl1J83dg
PXezVtZWKAqct91a2eiLIXa7WwUcZxlW+Z92hQOiEiW2xR/zXrLxiEDSHvLKKGtQhS9GmfuwIGNt
miFCwGCr+xAzmhk0gBKXgGxAOGp7gjGc19GWN5lT5Rbfx1auIqiAIAgR3ZRMyPti8xcVj14ZWwid
x4knDvdNNlsx2Nva8GcCpd3LYWIlEBkSqNkILSif5xjKmGdZPgyIEmVv5cZrPpWcYLr29PligtnK
YQApW080DNCE8Y9IUEFNB6kVgD9SL8q7H0qhbDpDCS0zAU5dlTAhXho6GNKa+EMA1crl9dLAeua1
YN7ENSJCDZyVsW4zKK10aR15FBvaeD1G0tTNX1FwAounQ1YWDCqUQeLr9xNzSW8n0488FHafJDG/
akMuE+1KgDfwOFfA0qIg3qrMHZII5pAnqRx5RMTAlfyQiKXVztOmmX728fvlbVt5+SxtsfTkma8M
xRiJkVcOlZP1R2X4Bfg99HD2fZJaypTxnIazOI3ZQBKXQZiOWFz0a7LJiVKPztH7DqBtG+F768bf
6XcTea3/1Wiz2FWNBv/FyTN6qFHK4I330qv6aob6j7I178Wb4gpkSLb8LbV5YMm1OLo0qHw1mAW1
36qlEHkQIh2H56TZxcPr5a+39kb/8vmYWK23ah6itRJ56Q7S7U6GkWWnfgyBuMpbKz3UW5C20lmY
ci84zUHchp5/L7+ldn3kwTDX4s1ytUwwl0Ml9fMeCkRV1m5zc3Dy7Nvlxa6V6b4slok3qjoUPiCB
EVh+JpcKyGBWeEenM0UQcFy2xVsN9eKFs/ijNophrUZeNqfOVL5kIufcrQZPOhAonmRXZbZu1Ayp
2Io+AR+gM29C9EyqY+INIAxAkdhLn7i8vuve+GmPSX1zIZSjVjmlFKKNrNEKO0vILLhJk4OuhADt
CPrDzmmK/eWtXP1sKiCzlOEHk2/nIbNNEDAnes0DM/zyH2nZK8XNkfzvLhtbG6lF7P80xpxyX5Ki
qp/j+HQNCO+6jcG0ULA78HEgeWyuqs3YOeOTn1m/xusMpHa8R+5afFv+AObUN5lMegjtxp5vPhTk
KjZeFAnkoONraDxfXusaUNigbxnUrCTNOGO70KSx7MwGpgbwmkFfHcAXVC2iX8JVvQEaj87CFYDh
G2/TreCaeGPP6JrPoIgYwItlK3tIzqt/w1ENpVtNxifAU/+MzqBXzbHVgzn2SAJBt+pdFj8uL3t1
gwmgpoRejeKpQLw4msD5+XrRSpFX922NKp1vte2MwXrl2AAQYkPLdnPZ4Go2jqfWb4vM0elJqyuV
gGLcQEVUCgvlA0WxUbn3BNHWjsmjL1v9d8psJLwmDncahYY1NrNZmmfSgQpjUGHrRwnC3gzSG1u1
yU9K2tCDbDn/bhKog4JqjevIp3fkBbtsj7VqIwImvTnyxgBkL6IbXM8OwKaPCeg2e81Sb/LwVA7E
42gfbMi7sONWSdfC8GLpbLfVNxNdioU29kCVOLnVfe5EewStCMJd2a2wN5+jDa+gvxYnVTzQNZXi
I8CC/jXyC0nZaXjWRV4eAdsOhL0A6tsSYqscp6K9lvPd/bTD3NyjCoZEfYBTxbvmWtqGwElNyFjV
A2+c8zQvd2bJlClkmMp0sZ3jzOyA1q0T6Kkmum4N6IVaURfs5Yl0VlX1u64CTLqEcN9Y7ZKmflHL
5zhNd9Cm2jVo4XRNci2PqP6DJK0MevqfSKAo0QOrGhWnKUcH4uEHdIj2ojTumzm9GghE5mEhKUa7
EfD8yJrxbs7za9+XHakfrTBKwQ6utz/yzCwtPGCsoDfdZAJMUfKyGoO7Kp62rWrXoukCZ5bZiYT0
JkJNKG4yiPqMOnr7cWL5sjJYcyVtVX/qLX3GnITUW9qc3g+6bMuDuZkiXjt5LWNWF9vJOIjS1CZp
e8QfcVYsvEQOBTT65vhRz4tNXLU3fpJykpG1mjWQOpitAJklLZ8xl1oxhGHVG0LsZZp1mnHejld0
AEc8IuxjshBfdAZXa+bU9+H30SUH/lDu6ruZHgqoOqEiAXWnr+dCLropbyrc4vQHFPvCGyWMpqCQ
p+80r77ubosHlDl/1NCZEz1FsznHhQY51ok1zTDQS4SeuGQwMXgAt1vXoPXr0XWrT8q7jlHdGJPI
FCfkNg/gHXtC4/K1C0BQMxx4UWEtEC3NMzG4V2utEqoRgSj37b5OIFfM43JczQgXNlga3qzDxIYx
nJY4ue1t/oNSReS/Bqe2DIzTcVHlnDWxeZmgDn6nNTOkifvvY/pYCzxYLuebsSSLVFI7qXLkJ+gP
PxnFm4iyc9Hg/pRGa6xnO1UKS0QmxnEVegAvuApLuQuR4jQNexOe+qG8iPSZ50ZX0r4A2jc7gdk4
9nj7yERyIQpj2R8qcKteqfvZAdwDyOPAyl50Sr/llp4kWCWveLbGumigAoFOg66hjcQ+3HWCefNe
7xNPvpOBfdrBsFNg9M6tvouujgdgCCxdtPM/yvv+WchcyGEBASLtOIunoedss3UoBkNbAzSaKhOa
cn3Uh0wZ6LlMrufMpjpRlUNuMBXWWOqWd5mt7vXCHBN8RdnvknAa/U1Z7nwRiL2MxxX1h439XBHz
OXOSKiSPOySwb9MEgWIKuEUFrbbaLSCC/TbwDKR8sQUE9dZvgEKdrmSMtXBRr7yl0kRlked2FfH1
psZSC7cLqdaAA/Lmd8xYlu6MwVbjZ+lxqRZXj85ie5kXduZLiMAykncV9S0rJFsqvkgBhMB+ZJoL
okH+CDlvnczFMhp+lyKLR2idtasGlA9imfxFH8zQwA+McrpBNFFj9rInZpK3QCfRl9IVHZsNHRQq
I3AwVzsq/6q8Xj4Wa0kkpMUkE+qEkEoXmdtK7cKhncY08Zok88qx9moBx7H79hdWTCR1pgrYP2HF
9aJR8EGOiVpyURd2Gz0SDFboLQfCuhrEF0aYpUhCEiRKUiQeHXPqwOlaQ1zkX1A3njeX8FpURVoh
wHc64y4iaRaTQO9QAxFbT+9yO4jTN03rnzTShsgPU80dc+0w5OEvTSYPNQb0eTnGeSyjP0FVDGCj
ZeOsPR1muTwbw4T9dMfOpgwDxBluoQ0JNgMgOnk1phVcIuzhXUlTKvTD2UZeUhG5D7URfFDh+N4Z
OhCWmD62SrNIMfskvI+xgZ8hy7vJiPZ6HBybto8sdTL/auGLH8IE8SSZtGpsSoiQWTlkfCCc6Tvy
ziztFq9a/mjq+Ymn6zZFVNCB+j5Dloy4oLNW9hOvjfvbQqxfSlFsOGs6fzTDBrL00/WoyqfC6SJ6
tvI4trGkJV41GFYqdJYsFkCxDxaZMu//ewy/mmKCZgVvNkaUHTywv9gm8gBZvY+B0PrfrDBhEsNP
A1xA1TZRsqv66YjMyg6ikvPUWJmA+LoY5rgLmaybWjIkXvKrBNWNadNZTggcWVXjFrHVunSyX3Rq
z3RqXk6z9s3Q8DBolAbk6MT7tPhmo68WKUbQsJF10FuhmZhWU0DlbDSzmzaROYy2KxhyUGR9mmPr
G5M0iPWUo1VP6SOkq+ap3Wa7dJve8XqOdM++5kgwJCt4wCG4oaHLfro0a/Q2wjmPOsNuA83Wxo9Q
uJPG1DKCwTJDHnZr7YAtDTIf0c9rPTEHrCwXlfvEbPcIltZld1xp0NNFoUUlKZCAOsMwZSRA8w8n
GakC2cuJA+7Zdhth8ji6jR4VTBtM7yE0GR4vmz2/jQAfQoEX8mW6aYCJ4mtSpIdaPyojjvU/XT5K
pfdvZBNXXrtf7LC+oc5ppoAUgNoZnlXfVV6ig/at0zF3a4B3WrGlp/paSEBnnmHel/faXN3cxTLZ
ulckzI0gyTBPBTRa3ZvAY+yor8oRFb9rKuSjNrYZ3/JupNXdJQAd6GhNg+2fpoeLA2j4UUvgMtRs
AN0O9CagVcTvofLMUPddmBHLym/yidDNbcFPTyVKJTQ9eMduZQwTH3GxHCbra2otif1IR0ph53gf
IXlFKk/jGXFUZ7Ylez5mdM7rsotyzTL3QdwVTZjm8FFKT9ff5JAzAHTDTiJEUR1KYJisEq3u8Bcz
MV+Xy4QZUhJxNFrYFQ0MifdB44ThvGlbfTO1oQ302UaY1N0cPapTx1nzWsBBIwLYchPFIQg5fP2i
qVkGuT4IEAoqILYZD5aam5w20tnloIimrgE1cUJvQHDuqwkpnRToIqECo6H2LPSglQBWrXkJuMDX
s7UwhhjvnDtMpQiQwAT09luSy1aXTJxL9sz/qQXItikA5lFEHLOUqA8xHkxT6s8g9nf+z9hhViKA
mSsESyjwGbjgwtdecDDIYwQWatpPcwpKV8gxoLZ9B632gJd/nb2AGNvM2ROMkghBis/l+5PTVbtC
ruw6/uActbNHA2OFOWq4VueoUtAfmE6TPRJYiPTdP8AP3mzo2SXOmGJcPBYiaabc8t7Ut3Dv51we
3VpAGM6uY1JYWifalxe37iVAtOC9Ck4V9qoz9Lyc4gQGDUm6Lkl1wBjTdZxrDsFzwoYqyy8jwxC+
FN9dtntehzyt9Ldh9u6r/XAe1BGvgfqlA+a/8crKA4zA8GQn3JN7SOWI9xyT697yaZIBhWgaaTpp
BFSCeipluMqLHfQW7HCGPCuxQJawSzV74Lamz158zFKZh48SjKoyGwU+6knN0Qnu5FfhZyZblLPM
cNrXv1knojQdFdGBImKcSJfz2c9bYFBUD0OLmNBy4sSm8uPx9ZAhZ0qQTGQHnfOEX41oC6tMOpgT
zSyNCMyhU5iADA1KCCJnKoVngfry4kYHqYSaVi2aA2mk2WOHjqDMOw6rLvJ7EdDs+WpCSHphMgIt
9hKQoEnqzZAXVsd7/qwe8oURxg/HQJxqhTY58jJ9IDV5DsfhMI3VodHHQ6SIT4HIe3yfIxaoDy5s
Mj6YpXiGYPYk8k7iJtKteIeOmQTZkeII5oraNb3Mq8BjlN9DBZBOvfNqqrydZa4j38Szq8914DMy
UK+As8ksbsuJJ9l9ntMy62RuI2P0gUnsEM808FMiG7Pr0pmrU7l4dCNUrrbye5q43DFz3jdlbqLS
IB3GDsLYkz6yGn0H2E7o6AHVYFMx8u12jSMraJ/RveUDPnm7y1xRSSCMOhRX4VJ405LJsGOUV/uA
OJdDC88ME1nQjxz0wYxorwXoPe2NTN9i7dtlG5dPucFWNQUoyoIcr449OdpX/aMQ81pgPANMGMFc
QBuARBtXnk9cCUot4HG6vIRzFOBXLzwVBRaRSsSEojH0KNKoR/rIyTF9okZQiupdVLpsyskz2BFn
3+jef3n/MzaZqKKMuL2NGFFFGG8VAdijKzO4U+eXRE2ty8tb30DgFhAfRSB/GV9v0rCQAx9ZVyP3
Ryo6aEVF8nDZxvp5+rTBOHSrzV0edkBYmZXojmgTSPPVRD561VM74FR7XiZ5/p46bd+nQca1/QK8
P1qNFhNlNaDJAYZSMTWD8v2499Fiy91h2xiW/nR5nesn6tMsc2sOJDMA+oEzSq2Hd5U9gtRbqn9d
NnJeA2YWx7h8XaMajfkskI3sdU/bSFt9J3mU24VKaXGfiPTbnHvi7zWxjKliZw4KaP3pVlKV3sbK
QSAOMjGoTjRX5Wwpv4rT5BvUoC+vk7OZLOy9xSDhP0G4Er6l+lvjf9fl7/+bCeYe1SpNG3OMMXtx
dteiuzMpqUW0u8tGFPo9Lu0gc1mCfziMfRXfSxAxPyUmiV01xq0ix9dhbThEGw9x3IQWKYcGzckC
aLs62KXFfCf62tU8t29VhoFScKJcK0oHtTizvur85ps+DbYSCteiOiQWSjN3TRVs5yyaLMrUMnf9
BuW82zrVX9LUPCrSeJMr1Q36MkfTB3KZJNeC1G+yXtpjcvLRnIOc8wF5nkMjzyJuDr4paKDUiD1d
fJuq0Q5TyEwBHR6R/H+LYQYTw2IAhOaxwIUZSaDaUW+DiQfRPK/8fj10BhPCujAwe5OmXLR2SSUL
FE/waswUcbF71OkuuQsTu7qgqsQgxGLEffiD9sYjW7sTNwUkyAJgNS87J++QMRFrimsTmpYGUmQ/
9cbM3EvNbEnof1w284dM7jOKMDErQr9oFCUsykw2beDkOxAKuEDL1e/QB5gsvQMaCa3ibMMrrf0h
V/5tmYXIRIM0lEqAu0c4zBtwvCBHBt+0l+9onxqILNPCBFxhNY8ZNMdFT+NkD+uHH/AjcG8CeMvW
R6HhIdRoukZQF673vXQv+3uxO0zq6NSGZpt5boUDryu5fqV/2mQOXie1oLiWCdB7lYaRxZ9C3vC+
5xkU8XQcPk0wJ66EILYR1SJS1DB5yfzuJSb+Q1/6KK7p+6YPdxBjcUhBHKSuH5d96RxkythmjmJS
KUMbCrjc+4/5Rt1j+iqxIIpy1Zwq7ZQwPzy0z8ErSE1ofsYttf/BpT4Xz5zQSOkFqRaRMrWg/qAu
VSeUXBN4MlyKvZvd9i4Uz50GrNvbBkTb3F/wh/zm8xcwxxZzgKZS9ZjnRAAHg0RKx+CSt+Jne2ic
/AQrLsAtgQIMx5v/kAt/GmbOsVT2ZhKMWHq/6Z0E1Ra7ssmrAXBt9DoA1MJ/ap7PAnz93CftzcU1
UrbQ20VI/CcBSX9k4LSj5LDZj9bjBYvTxNd57P29PJVJu5ug7AVdyGlRacLEA9kX+2wrbWRIQraU
z80pr6DxBy6/xK7dzMsyK7wxgGjOwVU+Qe0O4lsecU2n9YAntDIHJSI3cyA5etvadrThjQut59Wf
P5deJYutqSqlSeoIwSUBp2Y/XU/lk0TUbQUp0TJsQdfYuZfP3vp18WmQSWUatW+gqoqj15nlT7VK
H8wMNEVi+XrZzDmgin5zTCqjr0S7MSLzHZJYzmUzh5sNdltY5K3eFO/ly/xCVSqhd3ZfecM9KMNA
+TYaTpw5/keF+M2rcpyj+JmfweyvORejDzlmilSjGPrc6Z7qmxFkyZR6od6j0QVqNN82b7nnbHWj
FxvAbLSq1VI4V6gyoup3VZeW/B0gC0eFNAKIv/fNDjg2flhZfXQujDL3hqr5cim00MoAgl+x9TAP
ncxAZqoLouFkaoqXr4qM//K3Xg8pC6vMVSLPojCXdOZNs4rn3L+h5WOKHyviq/Z799ge/7LAsjDJ
3CCFWBhpTgduRDAmiqNo9yibRSAjury01bt/YYa5JxqhmvLez+lHbHf5TbuV9vpGBEXiZTPrtwHR
cbRNWcYIOBOU9UFGFKAlSJTCO1v91fxCM4+qdOqYwwZfgd3j/zzTftEccwLCOfjjdER+22afh1Eb
pqU4I7HLJkv2QFb4Gph2i3HCf6hr88ruf6WFBykHhzvyTg/BWbT+XDf7QpyqQYeKEuq74yZ9bHcA
tr9TPIbs5HfVhn881pPYhT0mHBRtJw7gZvznJsJbK7JkN9irTv5cuwPk2eujwCWLWg8EJuYwaIv9
DAjSyF0lFA0GpmftPjWO1fjNVB8u+896PoM//18bTDYht7JR9CYmF5Wb/HF8GJ7MBnzIELkfnuiM
yQgJ5uq2fmt/gtkAXCtPMqfZwFsj47+1MbatkNGWXDRaffKoI+DpKecZ/oc483uVbB6RRejQDgO8
pXbMFFA91E1upfsWqYTkytvR+4u5oNPZ+LTI3GLTqBSFrOH6mOTXOYGqXXsVTyIvflKvOz8Fn1YY
rzT6QfLTBMEsxpMG8iLhQ3AEfR91ScVNboLKu+wunK+lMldTKiWJPpKGdtUBkSjzXaLNN1KucSIL
zwz990VuM0RTHcxVhc8FE6LQQp/Ftyso5V1ezXo17dP5VeYu6AdDGEmP5VBGCdDVUx6AcU/xOqCv
5DMk0z936Wsxd4KqCmoIZU88PKetro52JQ1WL8R2BP+4vLITXvGSKeZYE6PO5jajO+gk1wroXtLC
Sh+ze4pON8FeMXvaNc2kFVeDtHrthW+UYx4JrH35h6zfT6ApBnYTYwdnuK8gIbVYQfgb0w7R9wIM
NCEoLuftvNWdjyx0JFuzkw1X42H1FbywynxYHYJt/tRh9LurMO8jjE+RKnAC1/pTdGGD+ZqToDR6
d6IjofxUmEl7p/Oe6MThRQp89ZYewuGxuRr3o6vhMRo5vM1dPSaLX8B85J6oJWRwETsLLXBC6NWb
mt36z5e/IG8rmQAtEDNIc/Qj0KvNLCCxnDHVN5dNrJ/Dz4WwXRZMrAhDF+v0HBoWqCbLTeYleFr1
z+N16PISbM6KTo/ORXQpJSC3DXoMY3D6y6YVmbNzeUGcD3Na78JCrTZTl/Z4KsVpcExb5SkqDAcJ
xN9E48W2MdG4MvOpzn2MKUgNpnqL1q60Z03kQjdXL5mFGbqfi9W0WTwAMyPhKttLECfot/6mdScn
PsEPeDUz3sdhQj/A/hA/h6KjV2IsKhTvwerHiY28j8PEhhrih0Usoy3Z6er3uu28bpau2+h/dmom
PpCuH0YzPDlB/d00BjAnkPTaDwF0bUi5qUttkwr9DaTDbg0JuFgl+zlXwsRZLfdsMUEi8etEIRMe
IqFED5cjHgM3swPJETcTNNh5h4u3u0y4UGEqbws4SyFuRzm1m/CqTN4vHy/6hc4ut0+HPOW0C4es
C500eYumCgkgiAWscjC8q2K5bUjMiUwcb2RHLkIxSwEIwGpU/UWHOmuef1xeCt2OS0uhZ2+xFGOQ
uqTQ8HwzbtqdtK0PFNua7nnFLeprl8wwkaIlQK8HDeponRQAcIn3WGLYdQ3OlwqzlWXHu/XX9w0Q
T3AugE+GZW5MpDSWlJrQ4on2MWLUsEKRNLL9RyAoMH8LGC2vXrOe8ZifJpkoBUFTbcQYMp3Do73K
9sH4poJjYQtgjKfvRMlK0d8DiLEGaMO3yw/ztQALrW5RjSkeMHr9tbj4MUwUK7piSsUUN3PjQpsB
B93BXuuPBpSls0eK2xIcklkJl3Jv3Z0+N4GJbSjOVpgrVyjlTb3LN8lbdW9gB8JNfch/1QfFg7KV
XY4WVWkYx7+6jj6NMwGvwcwJqecexudvSXLItND1NXV7+cDwPIsJZ3FXplLf4H5A59MtSeoEOW/Q
g56588PyuQ4mhKWYnNHlCE+3NLKCezoRjOrbY4J54OGGn42sV1E+fYVtUiWSHsplGiAEtPZg17tx
RyEL5QGqJSj4aa4KDDhts/NKR+tR9Pcy2XludKbiMBjB8CMV0T43IkeIQBUSoGsU5s7lj3YiWbmw
pexoN2TpMrWmfU19hrogRXMFrnSt3vqv3VO7i6ybwI08f0seXk9QhvxneqeDr8QrPZ6cB/WPS7+E
iYSGlgqBJuA9Emmq1XX3QTParboZx1eTQB5TfLi88vXe8eLrMmEJnE1zkoiIvBS8rW3JLtrRKCRu
Y47bcg4Gy0mtDA3JU9JD7z1OMDsKuBo6FJcXw4kuhIkudTWE3RQiqglaY5EEGi/6rtV2QwcYFEgt
hxmcxHxyS56fMmFFw+iHGFIIxbB/G9zubd5m9uwJb1AQcynEOLZ/lLz3M28zmSgTxe0U6gniaBhN
boTuXqRzguU6bHrhGEyUUeNKMdMJN3/7ke8aC2f+mwmA4YDCIoQm/oUoICesmQwitu6mqK4CPLIg
N7/RUaPtD/ItLYGFW3Gr8LB5f8g7f4cXkymAdSOo+1o5pDREhNj1LaVjRT1xr75EilV6vLyT4yUm
k0gFM8l9MUetdCKK15ejHfVk083zraDLvPFwni0mhsxF1Nd6gapbC/nq4lpHH5SSrebb1hVBnkfv
99TjUZVxXNJkAkkk+V0TKgNaJQLF0L1qI69IynMQJmnRhFIbex9BOr0qd+amOCI9tPrnf0eey9tD
+u+LxLcau6LuItx6WpUpjjFiqDGUsoPoV+9V3POgLuuRC6zWBGzwOliNvlor2mzGrDgeQVUSekPW
74KkcwboYmdjhTFfAgD6LjZ/Xg6X60v8NMq4ZNS2QTLMHS72srtusvI4kunQRZormxUn+K83ylFf
++8CGZccpxKCP6D4OFUyo0P1BD/xIFByTD3eXq4X0xe2GE80J01VWh35UY2qqeQEB4SSb4ZbPpON
uH3IPd48wjmfEa2lLwwyjpm3Yzf3ZUbv0BjkhzvBtGij0AQL6IwOBeiMOkfwhKPxC6wbTz6O39/W
2j43mPFXuZmj0pjwopn1p1hNLDVQQVTLE5emKznPTj6tMHddPBuZ4uvIyeL4SpDuG+VXTzjRi/6J
SyaYq81o2xoiPLjESQ4+zGhAXX3bKzsDrFRZwSNQ562HueS6tg9kPcURCLu9MjxX5CYseGPgf0ig
f28aS23TD0USFT0e6Xj0ZPawh74wgLGGT2fXhhQT1HAPTJQ5YL1QS3fiZUW888BS1BbmEADpCORv
vINhkE+4ArxyhpLSDvImbuCoR4HzEf+QPXyumYktUxWNZlDMmAJxRweslY4uYFx0xJCqbKVv3Zan
tPGHPPbTIBNgpnT2FRnyAChpZnYOkIk0P5fm4FaDb8soPwaVk9Qpph9D53IU/UMi8WmZCTfjqNe9
poTIOrflDoKS+8SWPAPSyfQVze0r07924XhoTKwRZE0GDheBVD8eu2fVLY7kEYUf3dKgYVJ6usvV
QeXcTRoTWaJwCtJCQqJU9tVOl5VtlA9emJPQmhModk7GPlPzDLR3IqeDwT04TLTJBBmNgwo72zo9
hM4Ar3GEa62xy/cEKJcMlKBYcfw0Dnb2fvmjcuKCxgShwEwHo4sxampI7YsoiNvaHHf+EN5cNrNa
hzFERdFBOSCBW4eJP4UvFJJcnEZnZYB4qHJldCcWgOpRlmOoh7wVviNxBcLWMqmFWbaf4asDNNBB
eOCpb5M9ucYhzK0PTO01FsVCcC/ktd1cmmOyG99otEbLUWkG7aU6YbYUaimdJ+W71so6cNMHipW/
9V7g8Ir1PMNMFMrnKjSbEI9pSfqVS/c5Ka2p5jyU1o7HcnFM4DHTTAqqFtG1SxOHlIlT+aZFotKp
gVbOE9A2zrlrdm8cz1lL3pZmmahDQNqoqF1DkxxKAdXY7S5EF3+DMVd3BLnlidWBz3WwdjsvzTLh
Z8S4TAsoLXLwZOP3/g9dbLfglrerltynkflweZW8vWVCTyAAydvkCAAUpCRtac4IdmxuOXS1Vbpc
FRNoFHNWjFY5Zaf06akcmsbSQBEWWJDBvEb5YPxnnu7Nhxp4BLYycavHXIL11Xi3/BlM1OlKQK8L
JHK4NIOtjlieX9UglIAQpzNsxjvyMEP2MP3Ja9PydpkJQpLqt01k4nj+/+b3OWbYrgjoWGu1IuY/
ZpQDMKtXQJxtebjT1UL7YhfZnoggVn2RlHhLFUH3rk3zPdjGYhDeJZ6em4cyVy1Fw5hLXdrFgJak
YnXyAFbWIt7UU7RR1RA1d605RkF6jYm0wWlAQ5Z35VOXzN/GtL2XprKwfLX5P9KupDlunFn+IkZw
Bckrt17U3dplyReGJNvcAe7br39JzQurDfFrzHKZOSjC1QALhUJVViaA8sPDZX9fzSXOfzsXsBIi
EVoYyGIWWlDyASeFYr2fbqctNPGeBdYE4fED6Xr2xpVqs2aRXS31styBpJSTppMrWaWXjds0etPB
DS0pNxlYqE1LdxoJvI/APBLIiSizf/m3LK7NpzXnC+fCWammcdyPSxKFLr7J3ovk2MPf62MKGT69
zQTsG6uwsnN7XBwb9BlicBLCZ6q59MCuwswpnrTAeiI6dOF6F0wxz+YtuNKaRYGoBT5aRIoj2nwu
tinynMVqhXdOlDdXc6o8VWHmtblQfUNkh4ttRYYgavV4skkFvmP3K65/VYqoiys621zkko3KbJiJ
SzCPQE027ePx+2wBgS/dq/nDVB/I+POyv6ylweffj4tZUV3ncjMimKh97iQQ/U4hZX7ZhGDjeN6I
EuNgCUiTcOlgSD5KwB8ZTU4ni0YJBRc5z41kRFKhRUtVq2iib1XLrlQU5J3ZwMSwprr/bUlceBmm
esglitubAdUl55mTp5iczAzBzq2+OM++Dj9YpNCGAlaF0yVdZU8L8yYqkLFXvs2b5QWYz474Dl99
cZ7b5CJISmyMjBe4xSq/96w9QL77CBXC+ASgYdD9cwZl1HzOzS3ecxY75RQ59JSgcgB2DFTntopI
HkTg4RoXH9qute0oQtXAll6l6GUUMhish1zwbMomMSBuwAWGaCamWYUjMGjtY91XTsR0LykakOIx
63Eu5NvcNp4u+9//+EifNrk4YQxa1QCsjxq/6S7ZRt0hw1o672m2lb35KG5filbJBQop6aH6qiV4
Q2KUG+Tv6anT62NXK08jiXbg9dGctoE0kGCh68Hj90L5puk4x92Y1FjoIhJiyVsdJZAFr1xOYEeR
NvGE6gCEIWnwH+1yT60pNCfFHtHOS3fKfevVu2Kfepi2eV/mQv6mDKZgi780TxO1seMYeLWudpR3
PO1uh5924czQXEbiPPvoN6BBPG0XDU5R7iraZ+71VeTgpfkYppezfVa+ypB2LV8v7+lHtPqam3x+
Sy6ySH2l1nmPm3pSIDFgjWx0En3AsQEDRqY0rUOJfDDbeSfRettEkl9Wmte25kNvVlBEY+3W0oqH
vJbvi7IK4snYEU15G1ryXR2ixwlqHK5Z0GuVgF+aqE5lDsc0nzcsL4LC1m+tNr1iLD9GWfFGzGZ3
eXXrN/fn4rg4NlOg5yDpgzi2CTclwHPKRg3EMirrmS1ogjQCEQoFlId/xssuaTA3peEpvrAeSA71
+relfWNvclATiSryq4s6M8bFTshaK3GqfJyCBMR/y3CL4qd7Eb/0qvOdmeEiaNcpnUZqjOjTDGM6
kDUce2ACNZG2xmp/wTyzw0VNJaRjk9RwwGFfo9T3qL2rtx06G8tQqYVmpeImnWd5C5lpeUuoU5QO
CE13QrqFJT34chDOfgcXSyu7r+KqWcpGG/u52/RXOghUFzLh1BeTOwg2l6+a26EVdlNXQbhkHt5p
Ynh2219NaSQoMYjMcAFTMoA2m5QRczp57yTxg2pASRV6HJdP2eJwF3aOF2uDfmLS6DO8v2UhgFbp
9JSN9mFpQbtlFd1eNrYajz8/k8HFxNwAzylw1ygNqczTQt3FAI3bYexKrixHl7qbKRdhcBdPv7Q+
LkTKhZzZvY45OdKC4lmGjJBdOU12IPb3XAj4FX2y5e9nqRfJ1WiaErTb2tI4ZKw8mHl4zKmQUHfZ
p0uL4qKIUqhJFQOLu6kjbwyibQy06FKMUd0hwEkrUQUSoQTWC8Jn344LKRGUbDoJzMgo60Wvstuc
kqtm0/yU/IUyi90AmiDmKhf5Cxde6liZI7kAmCSkGYYqbUw3vs7Dra7d1ICVmSJCDOEauTDSjhBg
TRf/NByy0ZcCNOqHG5I6FkZaACrTXAPCON9FGFPBMgmHLylA9DPQEPA/uULRmf4i1YFo95pBPMl4
yaNIcOTXc93PT0m4yKKrrUHVBAm8NDFv1mkw6c2+6LNAUetvo4aqUh+Zh9GuDqmm3ydT91LUyZNU
64IfIjguvNoOZRBEmltEuGp4zHRQGrWIQCj4XA46qx3+s0uKJzQNh4zK7byA/VPloW7qY2zoR7UK
f2YNauIUyugV6DVY6A9W/yhFQji74M4nXAhqMIY1NMvlVGVhQHX5Ks6sI5mMPSoT13ok3YU5LZ3R
Gndmy3aj2QRGkgXVNB6TEXA/0u5S1n0Lx9AvexBZxUYsuGlEKRDPZhW2HfQtbTTSNDR9Uc7OjvI9
FKUO8RZN2OCfi40tL9Qz/+PCl9UZJI0VAO4G176GyJAfX2du40E2D9xgYGYMhL1JkadxwSulI2QR
u4/qZXYy78PNsCkx84duFlitLOCOSuDGhFYFdyvhwlfR9hqK17hbAYd9Ll4XCubCrbfWw4IdQ3Vv
357EcC7RUrkYRjViy3mBCw+6xFuSM7dr5X02jKJTtVoF+PyI/AjzANhJYS40ra0nu/mP6m4RrSg2
LVRQQde91CWhEHX5JAv2k59cLsaSDOVoguq2DA/pWDql/JPq+g14nQSW1heHF4EKEmTk5FyiUlez
bsQZingJWmdm/K3u3y4vRWSAiwmaMtWSVKMsCfC9U9DUZaoI0r7uCJ9rWP5+lozQFO+3ainTEC07
NakEDbfcp1Mu6BSLzHCHWZ7lESkV7sykL0BqeZLsb2wILu/W6iwkvsTv78Gd35GFtU1tPJuqcvYN
E5kqTdQN68pnKx/vcihcaJH9UpTdzqzKt2mw/UGvtxA6eWStSh2TagC0zKIX6v+Im58/izvg/dCG
pd4PYbAwbZoQN089229B4JujLVIJqF+/UuV/hM1Pa9zJTgmrp6bBB53A3QthWTe/bq8epsoJvWhX
Xw1BvC1vE69jXnwrSlH+xyX62zjfI4urupshOQg6x9tFEjjZa3cEUyFWAKZiX/C1l/zja3r7aYvL
T0ipkSlb3iRArf0gP//iD2UHEKHhfv5x2dh67vVpS/3zlESqGRN4BxRZdGN0ytl6VkDVA3C2CaHe
SH0Yy/hYMl30LQXnn29wxS2Z7WiZ28w+OFpjF5V1yUX6876gYKVd6QlxSOuPhs+VciGH9LYNdlTE
NGkbnWpgKf0ZioZNUBded2hPYlkA0Rq5AGTLcVxJOereck5+NlJ2n5ZEhOZaPs8lV+GiT1PEiUIp
XGXhJtO8eUtRxVTcFEBw8cNftCAuCjUT0420gzGq5i+qOR1MOriX3fF/PEGQHVkY+waJD+f7oQH+
E6tGbtQGdKd4gBZIW+tlkfsIsab4+xS6euQQ0ZFbYyYzlU+z/DFoYru0l67jB+kKim1DMHgY+dqI
ZmdW4XDnlrirdZBbgNKSJRXDeKUzyBWkhWNITBrR/WiCHLBCfk575mSdGvS5trm8v+u5+Oc6uUNQ
KtMAoXFUv/sIQx6NxV6onh0sA7RcIEGM89ZPWwACzQXiedny+j35aZk7DaOR98ag4gprtJd0fFK6
u3F8uGxCuLfcacgboyyiDlGl0KQNa78Ps+kyTNVb8dZQXkvWejZJ96olgvysB+zPtXEHgxhSm4QM
BwPEU4dkGZvz6NUUkCC7Fl5E62Hs0xZ35zJbas3QRt4JyFa9y3zpjnjGbRMQZ/ZbILWUm/+4qdy1
W2phZsUyHDbdFXfLfP28qXbh31B+FfgmP2ZimO2gNxDk/Sh4U+jNKiDLFNO1CRyRHy8JpX5i1YT1
tDE7tGnk4sP5JJEFOdt6sPz9nfixkoJBmq/uEP1tMnukNz3WCVCYIgtcJIkoQIr1Atvp5tJLsh8W
+TdDzGexip8cob35/5BWltbODHnqggjGD0Qfg48KGpNIH6GAnneyr7LXVEUU0uStwIdXzajQQNEJ
kXGtcD6ctoqStMuwdJ/Wb6wuHuwUpLqhEu5GPd3mmrQbS812NNCrwAWfjWgMXSgkX6tdFDuGqfkp
mxLn8o/6gOd+ubs/fxRfR5eYxeYhqvCcG8AqDTDii53Lm3SwDmEPUsYovbXL2C8kqC1bvS9RyDBH
+ntkjseJkaCoc3D2stgtaRFA7hDthyK/oghufUx3eovGCjX2Ea19EES9ZKG+HVh3LEetd3KmB6Af
ecRY0HGK+wB6lf44IHTE1nNRsB1eIofWsmpgqRIvrq2dqU/HcbaXLdkzK3OtWg+SPLwK6w4Elmjg
MLq3Kmnb2fTZzJV9axj+hBuk6mX4TTMKnlzqEscv7RyXJORFEVnZ1CHO/7Kv0136sDRxIx8gUu0U
3RpXsWe7jDnpaQG1q1fJdbU8yL1uG92LwELrb6Czr8hlDj0bq6rVPiQNAVZTnQLcu0Ds1q/TQxKI
qtDreMgza/yZt+KMSf0iS/tcPCkByFoVx9p8pLI+8SqGTrLkqz+U70t7t910byIQ3/pT9OwXcBnE
2Ga1zQZkSjVoLZMnehieFhCJ5IMWYHJCgIyCHE0n4etv9Y49s8tFiqJL1FG1uzAYMbPZyO5UGcVJ
rXL0druHPIPCc1qkr5qMDoo2jC0eL/MsSJ7Wk9Oz38DlF8NoWTRpsPZpTx/qG5TQauTaSy89fI8g
3GlIznyvfhPd+evAyTO7XH6BN0QajvZHdmrtqTe/lUHjLAo2yTYP8NYP9ABdCCBh25OOkUwM6ru2
p25Ev2MdPXT2O7jcIx3HrI7DMQOP6+RrHrvN76P9Im5hbvpNI/2dGuJ65NZsaAxougEJ0z/fp2lt
zdSoccnVTX9QJ2kzRyH0L8lbmYGfsM6joKkK3+7pN6nvNjY4S46lZrpG0u2sVHlRG/3pcthejz2f
P4jbA2qnFaWDhCkoGxV7gndW81jPkiPlwvGg1VRP/TTF3Vqx2kqdZIA9vA0gkflX+RTAfIaZkkUc
E7FZ5ODLj/8aWH9b5Kscw6BFABohgY53tQZEviO78Q97UZXbQN38bobm/S1t0GMjV/RoiDJNkXUu
rGuhEcWobS1VR0c/KqWzlJVssDTn16xyppdoB033+lXxF9o9EV5lvZf/udsffz+rFxph21uKgkPW
hvtwcstdGYS7dq9jIAI6EC65MY7lK+J7MKkOu1k4XMUUox8bfOkDcPFdslN9jnXkwH0AdoNTVjhk
v/Tg2jfkK7Y/gz22CKCl1t4lN6qnfqu+/SfvVrnoPnUj1K1TZK1pfjCLXfOizgdLBKxch9OfbTUX
y0tdG+uyQeMrLbRbMww3Wd69mjp9G7XuOHej6eC9ceyNHpO9JqaZqupaLzF+x0wdyilRoPVNoELm
IAvBpnl5A9abg1CYNyAYrIL3jPttBl7HRcu6DLPM2jvecptFDZNOCHEqkFKmN4rm3VcDyplB7lIx
axXaHKC92dRGehz6dm/ntmeFAJJEVHC+P8pqX9zrzBYXTZEVZvoYAmbaQG8eROgBQDi++rgMAia+
dIplh0Ijcwku6qG7Lo/WG6TnXcEOLxnRpR/BRdC40AojBz03XsuLBhs00q/rbe/aoHvtvokGjb7e
WaqpggYO0uWWBT79DwzZ2bG2UquboDdaLJWdRe7KuFrYBAobQRTsKEEM0uujKE37cmnBJobFiU4g
PQ2xOS5wD52pWGMbkiDqhu9hymQH5MHbJJwFp/Vr8rkYggSPBeCUDXVv/ns2lKXGKBcboORxRSw4
sfGqvEIWFl7P4CcVZQBfnugf9jRDMW3ob37BimlgDIf4mlKgFrDMUWebDkV3ceV0bf8sEEB92LAJ
/82iJNN7G4NLwWRH7jDLblQDetA8XnbEVSuaoRHDUCHzyRMgoxs+llKemoEZWc9TlEBiIn1PNcm/
bOZrRMGmWZ92+E7hTJUWot2TFfQVxt4B9jk+RCh2d+AP2FlbcQf0Q7DxjwPGGeTu0bovSRS1arHA
PkvvL2nFHLq0y5gmIGl65+i7bAeFVtS/pSdjs3DOS6kD8TkwS73pgIQOV6Ij8aVYwf0m7plkJI3Z
aIZBgq6Oj2jSPmeJLhpnXP+gFojfddCj4Dj8mSvasdxmtpWYQZNAVRjvVDwRb8C3ISi6i8xw8Stq
6l7Ne40EvfpLjX7FNPFqtQ8ue83yW798Q8jJa6YOMDvkW/9cy1QCA0FzrEWpw6fQroKoyHZtqQXR
ZGE0StTKE5njLiGSdhivGhUS5JC/pJ3upvaVrW1KJGEU4J/La1sNW9bZ4rgPFSqR2gyFXmwgerjg
HxbV4vRXO2E+ssUzSsTctOp7Z+a4D1bKk6JrzCg2mnqolcRTslG0ovX9MwCh1aG5Cd/783MNupaZ
EI0Bccx+DmZPecifR/zfDjCm+BcuTQ9oCcJaUUReX9unYS5hM8qug9gAzpU6GFdaYZ1IaArK2yIT
nCsy0kQTYRYJWq3bSENxw6z0TuARIhuc/8lROM+9hIsM+lPAz6Ks7UffJTdxs12zK79D+0ZkcfUU
658bx/ngJNcaUWIbTnFN/BGJUHkfpo59aoL4aUkMMJkY34o8UWSU88SmxxPXLGQSWDR6pFbnFn13
sgp1e3k7173RVmRbx01t6dwFIE1xbihkMIM6lfy5zQ5jM+3Chtw2pbWLFREM+qvixRLc9U97XHCf
xyhmphEj8GI4srm19qqfezkARqjD6Q50w5Y6XHadWE73TYR9/gBnfY2Un8a5o1cMeURA4kSCJlP8
5e1aK+1NPre7quw2VtbekilqnVCaN51W7mKpxy+TPHz7W4kMe6UIvwNKSry0rP1oLB6NDHT8FYAU
cQk+eZXe9mTcp0nkDQWLnX6wD6Fs+K1OvNbu9kZJfqm6tpnGcUdC6JF3Y7rVq8pH/XTTGR0kdkK3
ydW9yupjkvVuwsgNKH63Y9gHjSq96BTJmgn7XW9s5ZiBbVIxOwfyis+WUm6MQn5WSPc9l0bMTdXV
qcZYzChpe6jstm6YJa95MV0pqelrrXUzyq3hyGoquPCWw3dph7kYQ0s5A8uyCnl3xX5Ts4VorAYo
r4j2sSEiq1o/IZ9fkws2oD0qDbmFKzF2moenjF2H5u3l07FqAs873cC8AzJnLjvXSF7omYxYrZE3
TBqh5k4qQYV6NZx9mvhoVJ49OtK0UAHXIQSryJ22vGLF839awwdc5cwABAhVlsQmAgmew5GBASYa
urGVbC6b+Qp7WU722UK4kx02SZzMdLACtffKnXwEz4eroCizsbaxL7rLVt9q59a4o5zHGsPkxiII
7o3AE1FPkx3jrnerXbuhx/oYXYuix2qkNAzbArjKIAb/gOpzNWyyMaEbM7rL09irYbHO/Vz5ZdN/
rlnzsZmfxrjorxmg9m5mOF6LpHw+6L5yZd9lkDoJHQNpj3SjvQg+37JhX07u2fI4Vzcbq65CaC8F
fTbPTqJE9zRunglL3S7RDgbRjrKpXnVFsp/laBMSKzAGY5vnTNDm+9qZ/3Pp/NRdWg1V3+ZIU/KI
/aIR8W113Ax274Mo+R4D/Z6hTG6tQ2TA/seCxZxp7jJMwhJPABtHRZ+h8UIlCHay+VczFQ+XN/tr
ceXD0HLlapqt2/wgFQlH2vd1RhcUcbkb0NZzLK/yoK72gib97uZmduXD8liG9tPO8FB5sF9Ez6z1
1Nr4/BFcItWUUR4aoFBEIkp3w2mBIpBDsQPjJg6s0NpaPQCi7r+XzCVRaQ8RYBPXw6Z8x3hJ+lCc
pNjTn6B1CSkYC7A8+za+Sw5W7mbtTlyOWI/kn+a5A5UVsiz1DHSNWT5sJrxrwUqLUsu8u/xl16P5
pxnuFMUyy7VhyMygsmUQyKDLGorEbNaLBJ87yTeDC7UH439cmEGJytQmY5s5BmeM7ReJE8++kjv5
Vv0mor5ej36/F8bzj02yrKqzYpMgNNHgt9Rqo6JR7DSGceojPP1yItrK1S8GEmQLfIOmQnh4V55G
ja7GOpI12kSO2ocnWrD3LtcEAEORHe7e6vVemUwQLGBl84+xwQRZOhd3WjOKSqrrN+TZirg7a1LS
tmdVTTHTpTqpflBizSMppNGbvbaQ9c9gyUD1KmlBXJMQ77JnrrvNmfXFdc/ygDGV1NRQqYlRAiXo
bxjCitc7dJllRs6NgvVcCV6Dq8ngmcVl588smnU0QAMeOzvbtZ/F+q0xa4BI5Ic6ngV55/9YnW2C
Oo0osszDNrKUpdDMZMu7IrrT3ekIebAXELWCCD4BVZWwwbl60Mlve/whZCzVQMnRWQEIrR09PrW1
oMW16pYmxNZQiIZEId/NbHN9IGYcmYERAn43TOrPmEpvtEveLvvFalw+s8MFxqoYwJCR4XFLD0bQ
bCyU+xTAAURgRpEZLjCm1mQwKcHTK9+hW7U3fQNNkiwQmRHsGt+VhG4pxAeWWyZi3bVNB6ey32k7
COBU6/f356bx9ES0zJApmej8GBAbWvDlk3qFDuCWMde809AVKbys9KQDNJUBJDFxuLqr5F6E/l71
wbNfwUWuXI6GsCBIV4p2vKVKcs8M4/2yd4hMcCErleTeHhK858K5OeiD4qHQ+HLZxHoqf7YMLjDV
Q0YkiWEZrRzjXf2QSJbTEMkbZuBS+rcqeTG72mXmU6q/pmxTI2J2Rev+x1/BBauo13LLlHIEkJoc
w1Rh0OHob3oL3G+mARV6ZfByNQGZUjRdMUq2ZQOmodq+UrTupqfDPx6rWTJE0HpoGt6dBnT5/oyd
GqgwS1tF7BzSn3r9UA+Cl+16wDwzwO26NVd9nSDrD/Qj9Fr8koAenxiu4S/NNWl4+Rvk4KvOdGaS
22KGMSFpnKS/WkKZXz3qmiNf9/4CfjW99iU/CufKvoC1uW3kctwcEIxojko7KKr2UY3MLUlMx6gB
A4lQJ9er9zQHU1g2Xme2sNC7vBa+vKjOlstlvFJfj6nJ8CBe8mvtkOynm2IXuf3mb2TXiztcssVF
cTOxw9w0cbmDquR5Kamx9lr3SO6Ofh59aCiRf6wF8LG1mk5Aekk04G3+9NA8le1aHzszCEEnalb1
PZnI8+VDud6ewiWLyTJUIdFI/NNG1OGqj0JWIM7KIN213PTQObVnbXQfOLJlCMSJNtIJVF/oCmd+
HNCt7mQ31K/dbjtdibVPVvf57Adxp4bpvVTNaQvlsCf8CLfw5yvjzroPobbA7v+G/y4h/Mt3PbPH
HZm+bVmBvBvtj6A9oFkAVbulymFumAf1bWFVZXET3hya0CDUl1UD7U7um4JxPq17wJNQVSlee0hV
vJqQlbF2KHVEj1BD8BeOuR+12zN3cPS7y1977Ylhyya4b9GfXv7z58dW4jEp094CsZVSVo4VRQyi
haHq1qTcjYUVmEOt+5dNrmWotqqAlQUTJGgpclmJgnFCUmtL7h9mv8y5PEY5ZM0rtk9iUaH9KzIP
5+XMFt/brad8DCmbCwCmwttqEfFbqM2NBKoMKYg/+j0khDziQBf52nomiVPdpPvCW1g5RECHtTh8
/ku4r2zPUwIVA10JIlPHIzV1e1CNXt7YdRPoR8po3mmQXvnzWxZ110DUaio2qkk9ZbQ8wgTsf6ve
on5a4CLekAzwDR1dz4Eq3802vCbg8Jpb7aCzeEvjKfg3C1pqf5YCfmS+yZo1TamnKZAoct9vTanb
MRrvLpv4KmCzeIimGABqLIeQ7wyGRWxYRrx0VivztQWK6d5uJKgkkER1DW26IsZ8Q6oSOVJ3wljs
vo3qk6SHo2cP82s1Wb/omE8uYaGrlZKLmbLrTEpyr5zzUzxZB20OX4ux2Zo0uu2UqXBzixxnSJpd
XsZqDDlbBR8iG62N+wLpXAWNGI3hiYn/F9l7mmEIbMRl224uG1w9xGcGuRhpMGNu0mIyA72fgnBE
BqOwU2G8E02wMpGh5e9n79m0rTq1MzEAGZPQMWVPIXu0ir0qF5RAV58X547AnR5iFVItJTDUQlhV
hpppirf6dXhLb7rNUlavoERQQCoKQ8qnfLsUvEVPi/WlgszaMolmy3xbcIysPqEpii9KQiIA9/Ob
PI6/W32MYYJBUIBZd5hPW/wzxkooOvIo+Bad/pYp1ibFCIw0s8yx02lnA8M9h9nDZZ9Z7UMCM/R7
gVxm0eQxVQcFXWQt8siG+elO3+M2b51sU+m+9LPxFvHJ4pp9i4T40dXKq61Z6P8vQCxMXPzpSLo5
RmkIdAZyb30PLez5amSeubA9+2a8Tzxh8XUtbTkzyDeZSnAjhXi9oMuLbom+ZEqYvjZdkMAG7cb2
hLQVInvcDaPaU5tZDXZXuQY7jFvt523vIG2BdIYrO+JxU9GOfvz97GgCwA9YZDaiewGOH3BhLsVs
8CXVW7ajPt1UVBAKhAY5/7FnvU1jsLIC+7lojREIAEaPi2QAw2MmFgSEJYJ9Scs+/eXjBX22usmW
ko7N2E7aAlVq71B9OEqmEGuzemmj1akQJEOApnCBlE2GkTbVggXwtGdw6ciPReZoBTQf5v3kyb2r
bsPi36V9xMbFaqCGjFz/z8NAFFPuSgM5WAnWriE5Sk28K9D/l4DpnZkIKb+6xjNrXLAxtC5uBoJ7
PEqhCmdUz0wbRSCH1YB2ZoPzjXiUs840UbobW0V1w74HVdE4DA41wYk01u0DKcldKo//WFBsyR/A
LqjLum6jqcRdG8o8lG1D4CZg6nesvnJ1Edv0qiPa+FIEqaxNPgAWZ44I1i6aAl4K7I1UxJgSk2N3
riGQEamxIwrQy5f44vRntrjbdsrwpFUoGuOlqoKRsfWLpvF7jE2xpHyZiRQkGDsb2iwYM9uR2AO0
kF1AH1AwiZ+Y/RPje+4ENn3ZOOjWt5nRWzpvtBIVTlU/RSAcNqboNKjkekLQZ70GsqDS02LVS/p9
Z+c3WvhWJtSV6DOUlAIqzW4I3r5Obn02vljVA4a5NsC9unSqvES3na56ycyTDSjLbBNHgWisXW51
K9zG2uQAtO4PrRaMyQ+VVE5skZtExWASk305/KW173EJQsrQUndKGjtV/yPsBxDZqe5E7vpS+ZU1
uoPJEdcw9NEphsY35RkUD6muBRiko04Owcqgp+NpIuGVPOW+Fo3Hwpxc8Ah4jHQgsFSCuqHXZUE8
kyRuFUHVTh3fdegRDiZakAX+OWYcuy53oimjjq2E+yQr3Eatby0y3xkzuQ7n2G370JUrxetn5baf
LIysglLDgpAHVX6U43jT9eOJzMVVOlBfC2NPGx/TZtwng/VUVPqhSmJX6ZLvetludIxbD0YU0GkM
DDO7ryPTKfCtsiwPLDNxi/RZja8stnCKIeltEi+UqBNVw44N+NTDEEDhYxeZrVOrmlvXqmdr2i6k
r6j6bEG2gn8M8BNzdpNq8ORxPg1RtB/YO0vlndHOXmm+sPRuoUtXevZSyPY2LOdN38ZOmN6pqYzh
x2hrNU9ZbDqaZQRWDAq5JneJRg9gSm2cukqfGjN2G8w1srL4VsQhdQY2uxFUI6wI1YgSnfKeCl4+
X+fqlnN+djK4cz4lTTLRCqDdaPD0wVuUX+MAo92xO9wod2gDLuKPxXXumj8uH8qV46+hJInKJGIM
0WUuVI9U0aahQaZmVBhabzHOpucJHrCNCEzydbgFcr7nlrgwnQxDD12nFDpf3+V99ap4kBp5yL3+
m74Ld5mbgxUq+4HG0nHCReGJst8l/+JCD6iMIHYDaA8mAfjXKxvHKk1zbDBD2WHsqKvquVcp1AEE
CzHkXq+rIBGqaK/u7pnV5Vo5C64Yt8gBd0DvWJmy0YnJ8EBB7eLLRilIuEWGuPRzmhurx9oBsK6e
2uw6n67nWBi/V8L3+R7qS2X2bDVqIyWhXGAPw9HHkLEf31uefD3WIL3Sg38Fbv3DHOeavTbNtTkD
zKAiqsghnkzSz3/h/J+fR+dcko6DwkikwiGmeq8WfcDiU4UDf9nK18HRxfMVXUbxjaiQE+KuvSLM
6ERArrNUcoNI9oeN/KQ1HkKiN+7pqbPuxqN4mmzdJT6tciGlkmuzKWM8ELTsMFShV88gcSTfLq9t
Jff6Y2mcg88JiOzUCM0kvQXYI4RO/Vj/czQdTAAIj5Ix0FN8CQWSZayQkd8GRl2XTtoNQQnko+gb
aesr+TSz/P3MudM2lRKlBAQjbgFoyVvAPWZrWxMwANYs0A3lxejM2QH+f4OL0c1baUNjej9X9qaq
62k/mBKq8mruSUO4l1orQzbCdhmZ76kJ/21pdK3T9G3uyIOklIuWh3mnT0WFBKC/M5N+M9XU9u2h
DJCjvcv1fGrLcaux5lGJAB2qFL+m4WMjGY9la9ROQ6GI0WjlOzpNo2cxNcX9Le/CqQ2KmG31SXos
Bjw7o9iTCmk7FJPq9krtz6n9wzale60pjSAd2+tYqm/iLvRo3dfojw3AY7HIKZKqd2SkORGEe722
bLMdscxvcONjNA2Sk4UsupIzal2BVNsJwSyb1aOn9u2EF9r4OBG7dceEJM9pWWE6dqj8OcqBQwNr
aTuEx5LSe7OD3jrpksd6GlGUyJQiyLpyGyntfUwrXzV15szF/E7kOchY69jhOAW1DQRiCJICCL/0
oay5rMj7LSv0ASPf1Ynp49aqip/FyNhhTuXbOM23XdlsiRzVTtqWu9rS0fSs6d0QTZimqCLXiqcf
tdV0LgIF5NKsEK3KpPjBwH/l260pI2krUBuSrOs5VR9IRQCXC+fvFq1faW2+Wgl2tmpMyR1AmjXH
+fe+/BdVqj+OwHLUz3xTqvoyakJE97qzXMN6UJnmjqbixIkAobCGZ/nDEheqBsuWk3kEBuKvBtd8
pZyQ+brKMQlE4MvV+ISegGwBqY7s4/9Iu7ImR3Fm+4uIALEIXlltl+3at34hupYGxL4IAb/+HurO
veWhPOZbXmaioyM6jaRMpTJPnrMI7yjU6F1moTRaVOVLImEmsbZ0x5ykNeTlWc/GoBz6dhhas5Yo
T6E2cmOiF+XTAbBws8XpUFYukvPrdmJjEQeHaaClPCNl432x1dEYnI5zY9DYSO6/P0E5XycnthZ3
vWKJlMk1kgrtVnjsAxOUbvY809GlFcaS14YWVlZvid2Uo6iWiByavgL2bZmDWaDM3cuXyNmTgK4j
2kToCYJf5O/He6RjHRMFnc5Bfi7V2qb8PV4DLv3kD5xX7cTIIr73ccLAEJNavkWcOXlhbu4k6hHR
KdxTb4AMg+KAO3AHijEoBKxlv+dzgBPzCxdmRZjxxPyCavXuLGSfpC5ugRzTqOO76FFES9yh9NW1
CtDZ7Tuxu3BoI9O1EiA16uf5fayhPdUNK7s3/ws/MusTC4s8o2qjXBgcISOurq1IdYjsx5pk11Wz
ckevHZOFj01W1fcknPPBZl/0V9Ty0vTu8kn8h20yUSO35obNEqFIRw46RODR/Aojp++TK47FNWCY
aLo7oACSXfRJaxvIXuey3XmNfq7ht1nydw/A8EyeTwVq8znmeDPxmUBR1+KTl6VPmJXeXjZ2fsO+
jS3dzSiTmqnAbemJelt2GBppG/TcLChMWmuDjOeQQOpcu9IhxIoa5BLzlspNqMsMaVXY3qmNq/2e
h7sSh5vbuvWs21nDa9advfyFZ0/KidHFSUEMURQjwQS2BpYOE/JQacUcUKdftnLWtTRTxbfNcctc
uHSSpBkOEOBFInyGYL0drzFTn92oEwML37XytMWTFRtldo/yAMK+NHP04bpXc+/yl/zDLn1/ysKH
kcLUBdJc6hPwYSlu/UT9xEsP0Wcf2cl0tAL9XxhePPt5FE2xueoIeOfCaEiUmIwW8Ns6yOwy9IQs
uXJJcpWUL5c/7+zb3wSmC6AW0zSXJU4md5IlaqyjvIs2yqYDvaPmowC5curOr6JpKEhaFNRz1IVj
oSFLB4kBDNx6JZQBjoo9d/aQpu8V4KtfGrCHrGG4z5500zLwcfguY1m+oQ0abTTB46hWq9LRm+lK
0+t3SBUEl5fwzF6hNoT5VhnT8pivXiRrU2FYKe/QjAH52FyArTJbLqIHtZV2Y9yuSXOf8SxNJjKl
QK1g/v8LQ3SS7xbJpFVRh+OIk/FLIwK0Z8m/f2vNNXXwDKAYpFg/mv9hGIPCByGCtWiC0Njt2sGm
jANAkf/78fZvphZuHGa1YdbVzDQApT9OyofEIC9ISY/VSN7/g206+aqFS2HAUwN6oysCYnbAdyal
G5EhdJOhzxwhlGEtbnydr8XF9bdvW0TaSZ9ii4sKqVtbal4lK0d0E24oC5+kwfwYI1DZ6OW1nlWo
Lw5XGExFt1IkVymV3mJVovZECtApizEOokT8QWt1Ywii21NkeWDJx22rxJ8yBeS7kUCSP9PwWUP2
NAHbY3dN7Y1GXfjpoFd2TTUwBzcUqgGg9qhzZ2KaN0ak2imt0aJPU8luIYOjDMPgepAw9pQW0iat
YzgoFLLR37khbdHZaHt4vOq2TYYRz6aL7M6UPEw/eiCaAnfo5Chm75tW9Mb6+rnKol06guZTWDse
KcSOdHOHttABZHwvqpTfl1W4ixXTKZh1Uxj1Q1orN7qp+qNZ/JHEeJfE/Y2q9qof5lAJ0jU3ZeGt
QuSnzmpe0yLB/P0QeZnc/U6mbsNijdppzTZMQznHzB44ytZlKe9oHs1VgYNudZ7g1r1WtLKNkZXE
xhTErRVpvV31yRa5zR+SNp+Xz9y5zBphQQeOBrB2il7R35OXWBtLoQJbAERfj8p1ezBvxE13ZT1a
kOsUe7BQOOYxvzIP9fN0f9n2mfB3anqJDZ+sWFKb2YtrKXRS2dpHZfvAtGylPH82Hn1/4bKfOaGE
22YFGElIN4E2twtq3q5Uuc69IPEpJpBCBPRDP8hc6FCBSWa28b+jW//38hbX/wJ2YE4nf3jtia2F
17YTr7lOAVYA6NkIdJ+YXggRPEtBT3gW+1t7Q567GdFdwPPOBPQZpBbzPp4EdHC7DblRxAnIXY2d
sp+xLzPQs9yCpuZfUp/4gpH++MSTSLg4lLgYzTpOWssHU+ALpS2qP7wcbfQ6mBsOtNinsarZpWpU
9xhELFwNs0n7Sio9qo7ARLKo2JEsTJxEM9BPrn3ZKr1Igjwy125YS8DCUccblQr4mrgnLb3GSFN2
ZDI/gqrzOExqgOryLzlKHvsR4F2pelLHxhlq4SVWdd8WzSFUtR3KOqDtrnNoLOa6sm2SBuFIqZ7N
SHo3chkDFQXCGajLH600lJxQyIkr0IOzc9aC6XDgXi703E7y9CaWi/dM6bcZjbb5EN6Eeftaxs0u
n+RXzo03XYS3hlYTlCXl0NaIdgD8IEiouTdMctdycRcP6XUos5tcFgdR6y5Ri4ecdjd1y9CCy4+m
Jgqn6Ntim01K6JSozjtNnGymoqLupEjGRieZBi3i2pFZ+wKcrwt5AIdx/qvIp2rDMrRdWhquaRSf
zU2+vXP5xEi4kih6C7AY095J916GuptG2NtRrCR4Z/LI02jzBUA6OcWSSkctjudKdIduhMKKLa/l
pzQrqV2n8txVwkVTDdsyXXlpnEP2n16zS7BPLeSJ5BrinJl53RfeZ/yM/Zp6EdqhYNzsDYCjL4dW
60v87IcLoR6DOUADhOzLAl2mJvHASIN5KPOgdKiN5jHo2FT5drCUvVxUbyjfua1AMaXIDgQ1jKjv
bM4IUqnbMAaVga4FbYzGMwg50RbuADgG063a9Xea/jGNEFzCIzum1zWbnF7O3bBVAp7/LpVrhiJQ
2bxT8Um6biMX1Bsrw09aKTDyiEApSQY7bfu7LjBzN8g7pOOYp4Xn6C+9cie68q6wSI0Hn9iO+n2D
AjYFI3ibH2VNcrOIXBndA8kFfpOc6T4toMmpmTPFDhQ8hk2NH9pn1w2noHMYd6V4b9S3WEp2TQhJ
Y4U6Y2RtgNzZaa2JfjF4I1AeVrrS5hl4R2n2RyeWE+fyQRFH1kRbI9MgUXZQptqNDXAycTo4MQAK
6HIDH9BlaNkJr8HUcGmMbtalr02V7suBPMux7ISTKewO5JKxons1LbyxlwZbYukWYhgOH9HZNqXS
GdRyI3Q2TwzZ44h/Fg/7MvJ4l7tFj0IhNzZAyDxrSemFTQdOivFDZ8Cq1YA+zLs7IKkfBNhkp+ao
CMsxUIaQJcsVIWTaIaeZJTzI6AiwUhNU+NREb21WAZVS8fcsJja6No4MnWzemEFp9K+YMXIszPxE
okINnblDPfkmf0Ky745NatcQ5GHKPhfiVlebeIYnAAhAr9J+OvSNsEt09uW+8AC3GGr1sYzJPQb4
b3Rd9sES6RRa4wgDmiPxHyrQUICeaaSRB5LFLrRxXDX6ALGX3WnE05UWXV3T7mhqp1BQ0wh1SFsh
s7Nsks1k079S9WUogQCAnlwlWkeajmP6OqnaIbS0vURzm8eG3bdwMPHMemgKo6TATPSNW5RnasMd
IkzYMHGl0Ry7DjmSDCgD9U1SNN+MfvUSJgrKx0x/FwJNfcJdtCp8qlxT00J339gmXXJlMrIPsxTz
BibbM/29FzdZZb7LWueP1YsCrAoEejejpNwVUXlF2+g9kchraYnO6ydjK0fx8zDhaab2mwqstHpV
YCPR3unI6GSgsaEVABkHPedeHJcBN5QrHQ20pBNOC4cce+6BvOQpig2ga26Swtr0DdSLUhTwQnqX
lPUbhuOOXdd6nRpv9RS8b3K1NzrjgML6cbTKI+XTrd6abpNar6kAUYo1iQ6LrsHbxKYY853FeEBi
4ai56ur6dCtPENBTIOlgkUC3wptEjq7DQbg8xPyQ9JS36LYU0x6srjbELbesMpEJ36nxRw21ICV9
yWvIQKDHNMmD14zps2Y8MTMCtZnBCifV82eIVDrtIN9RGRyD0udUjh5B6Y5S6oDFxTXJS9UlENLJ
xXVNErvCdTqwbKcB125x2YbE80dvgDim/xVrr3wqOejEAPcqMpuqya5rXlvcoobCtzmJdwNIbiKh
ehnNnLjFUgEThikzCjxBMpGnwhrckP+CoqRrTI1NdNkBe6BtDG+dAU7VQYbyCoFM1jFMdQdjP7aq
qbe9WkODciZm49SRLFwxpPWMOHXkRLe5ctuMf6yqsMMi8mnTQOlH/gXP3pn54LWpiQ5k82GOGBoy
5Ac6Se99n+1xdNGQLO2YIWxkk+lAgq3YNTkp39C+zWzWKyCxlgSAskbxpGbWYDcSMLMi7e0hiQaf
GVW1i5TpU2dwKNGMwu4NE94XVi2gNQAecUX7jEGD4AqNA8aSIPCno7YVnXDrutpkbeWZA/1t6Fj2
iF+xOiWepIFVJ0FOoqo7nYTWTpEQLhEbADfdYlLRtXL+DEI7OIwi2XFVHxQzxYk2H7R+OEhm+KIl
NaYskH+l/E+DJdKBrm84w3Nssi0c9RDEAGLUscvXbQ2u6uGXklXg/LkNkV2NaQmJpH2Ok6ggQ1QU
qLSOqk/mvKq6rc1hHyVPXAdJVCPZSXgosgaDOplrdKWbm5mdyi26g6XdQlt5YLeQmP6lqYbDkFSb
+nBUBaqeifoycnOjSYbX8Po4hcxh1NyhEWW3MyqpgeJNPtlK3fuAUdkFSVGTKP2pUjwrtbwhn25H
1bRjKX8aawa0LwWcxJKAu+VPZZZsCxrigwe3yAs/kQe3QjNWrSJfVNanXifu1BpbajYehHC9Edls
rSJv0MsXM/4liz99IR0VvXQkvdq1MSCa4bAZGOh/9QnXRYGIz21RMZcynFYAwEiTei0fglYFiUn1
nIfZBoPhXkgPUv1gDsBYY1QgKeiN2ufX87dao4DOAkA9dWvnvWxPVL+XUskrquK1xtZloK9RRkSC
7jkeua2q3bbPFLsyiR2CE0krbuZYJwvymw4EWoGg0JDvNKP1KpzaOn6ouXlbjOHNIPpNaDbbJtX9
JHzh+F8P5F4YMafNG09TALdL6dym3lS4geOyv5XaDICywamAAqP8wSrfRZJsCAFjlX6fIgLoICqs
RijmEQh1h3TTx5XTtcVGzpSgHT4Nkj72ve7UrA+kIv+A1L0dQ9BQAnBAKJjD4bqTy5EbarWTluIY
KbHXd5+Z2jsqYAQs/tMzsWHdsB1G7a5toLuEbMOkQWTlew0qnGaEepupey3qe3UyuSEa2ZF1Q0Lw
f4f7Cb8mK2s3b8cNFHMPsWC4hGtgALaT1YPHr9ojwfNjrIIURvvMRKakvcdssHsAPQcVj76oOCZa
5NZ56XWx5VRa7ZXlY5WBux9sU7H6Upa9ExW9GwOCRwpPL5hqN8BxpdJjlQAfLZRgrMg2R0jPovew
fW5SGYEOxQe8luX8AaRYfiiSnZ4FY00c07rJMFur5OJYoeDLlXhTgkFb62qQSoF1i4k40KzuKpL/
FIqxrTUD4U/eVA2EvyrjMVdKp4PsGbcqb8gmT0UZqMFPYDPOoOYPLWhukkorgNcMr7kK3sus2AhG
r+KoLBytA0F+IbuSQl0df+6QbQxJ61Y5Iza+wh2M10Q0jizL+yhCGO8nvypDu0AzRpHRSNA/lSr1
9Ekg+9Ybj2fIjjiPn6Q4syUr8usGHN3KFFD2IiVHCHRsUZ4NVKikMWNwzNLwKK5GLYT+Zf2HKNlv
pS5vGgi0IdIe45D7jYRv5co+Ux/UvDlobYdLs/fkRsbB1xx9Cp2BRS8dae10erQyAAJ4dZ9kdGf2
bAfdPjsy/mhhezDwesWT2+mk/Kia0qtqNte8fejL1suNyFOSCLBbYgv+3GO/KmWyaf5bwkWHBIDG
1KlAN0khP1GPQB5mEAcfMJak6iUwqnQD5CqwwuKp5k9FA0AFt40e8S/qyyuWqGDENBy5r71Z91Mp
EZORG4QWswXJHLPvcYMPu7S5Y5VuQ0SuQC75lhdlQC38Nhm61WFkmwxiAprkgBoFN9CvcEJeXee4
tkBKbnCvYolj5OG+wf2QhS9GOvk15n4Fskie6YUTSw9SMwQMLxaiVQ8q1x7TLH/l9fhSETybu2eK
d2pkpXauvhlTtpHm4EbDoxrf8+bXkIHru8RN02BYawRzEA+vKWttVDWDKlJtjieO/Ifo2d4ozEPZ
9jeWAigJl7zBSLYlK++QV++aVAvMUr+ncnOoTDCJ15VD0o9uTviZiWn47A7ILLg6Ji9rzMOjIWxI
4okmoCmaMyEDEZ5k9DXik9PqL9Oc9KjigNKFn5KHceI4/blTQeayrIAlk7E80hCMxhMn8pGQmyIB
PFd5CeGAZVbYA64CWyjRvs3GTZxEd602esjhcKu1hwJC1LTvnxD+DmH2u000pzIlZ+igTa2+pR04
VIBJAhz2twSynzBtNyW1jpkoA4v90bU/eSvwMlJ3Q9X9aiTTi3ntRQwyAWh0W907bbg3dqiA4Fqe
f6w2Tle51X8OPEeaychdMijM1qVyo7DmxcSlR1MRJMqzkFKvlxpms1HdtZ3shcLaxPkK8GWueP14
654UqBY1+jIDRsWydED0emQ/sl8WPk8npJOgj5FtY1qp05+tW6JDhJepjJbUktokF5WIUAsPfSOu
fAvwML356KDbePkJv2JlSWgidcbYhzrU1Hh4RNkFU3sAe2dvl42cG5vRwBP2f9+iL1pDusp0o0Ma
6BspuIsUtw3CefhVDdBjiwFIWZt8+knVD+jXqcFFszxVYpFQDoCyeg0iNcCI+6vaMXY8CLeojPUb
pDlQ0p37bUhDNwqcdbM2bnt+ZcEfaKLxq6OS+vd6ZgRoIJ7wBKiKNH6gg3Vj8exBSeqV8vZXXefH
sTTJPP9BwFe4pIxIx7rL+nywfICbwIjHyDwWwdpnSUAEJhZ4UDQl2ZnJxNwGDFKQcQRx6cr+qkvX
mIU3T+j6F65RyIVa4lk9s8Yb8zzdlaHaEIFw2m3uggXwMfx92aA+N6n+9tELg4smlmUI9OJCqCAw
I93Xg/pQUXWjxcQ2jHYPisCNlowBSuX7TpUPHSYMhrh19V5+MpTmKjRD8Ap3ha3L7TGWaqeYkIHx
eoJIvMTBkUltOtBDV/BDIkWvIYVMTtO+JV0PODhpbspI3HVQQTJo5NK0cGvQtPJCRrzWfcTpfS63
j4akXcVh6huFANMERf5vDe2DFA+beOivuqHbJBHuP1pu23q8UzpyyGq+CeP+tmDDvZaRdzaIHVfA
ogl8qHN5+X4UKRert6jtRyyBSiyHmrUWTHtlY2xnVp5st9rs/lF1/bJDNSBvZfCbL11ArcuMjSOE
C1oveyggPYTpd31TBpjr0APFKyDteZxlMtagMj9cb2F3cRxZRMHpb2KQ1hwh8tQBD0qqCTXyRLq7
vJA/mj4LQ4tjmGQo5IthntjtIzxpCvMz5GtTCT8ZBBZGFrs1ZJwpYQYjM+tQ7Vn3wMS6DyhDedn1
+Ghux2vjeoL8BGgDCsepN9YWhYjnVZKIOUb/cLkTZYg5BpxUtqM0GfRSgY+zLXFip7gP3fd0yzbV
45qps8fmxNK86ieWOCGSBownpJ+V59S6z7IDajyOBmT15d1bs7Po/yis/2ths1K9rYzaxRMLuqhx
9YnH4prYtLqyfsZiMqI0Y96IEZImjdu78l33IjzZ61GobzEoMY/n0iuUO29zp3f0W+2l86xfCKEN
mCHgIoU9urm73uY7Gwm+l3qJ2ehZaDU5x6YqUomyMFOf+r7YWJJ2k5XzY7JPnw1LvBQh9S6v/U8U
3XyqTywvbmiSYEh7iqIEsUF2FBdVqM/0MQpadyZVKX4Vju5aH5dt/kjgFiYXJ5hWTOkmNkFKUFhA
IoKGPcVTRQfT9iz0d9sa3SHk6ftloz/7mguri9OcjEIVE+pjmDZv/8Q3mLXYMFe7ka9Hn2+1Pdut
uc/PQbGFxUXm0bTGqJiwGci36haVJXBtTlehi5mim2QLdIJTeIm/Kr82r96F+GAsgm5a6R2VMLwV
AHKBAGVAsHmmGnTKbelWn9luDdb0DydIA18WQFuyShZJpWbQ0RrRxEVAwlSeBjq2MjA/QAMCzWbw
D+f+NNxG7hq31NmQr35bXZxbUVoYAQdhTjDVxTGSCt80xQqU4Ge6/LWB3zYWB9U0IyBiSqRvM2fj
rFyYP3YbHQDkWUoFD9eVEzpHnp87921ucUJNNedlpKoQIk1jcA7moB1KC0epIN9c9c+kiT9VyrxO
qr1BVf3Lxs8HoG/bi7Paq6xppwKbCPifoyqFY6FZp7LcBiOKn1vGLpQVtytXrK6encVhlQrgq1ow
o4A3stsrexzWX+YW1QJb9iED7CR+9rg2y7C6q4tkQRRNyZIcmpQFIu1T9VrczxRWgzclDhAc/uoM
wPkL53tpF3lDTCdrqHII4xX7BlJlaPx46c2MtFl3itVvW1ylhOVKLhnYxtYTnoETW7Sg6RoczW8C
M7fXgs15J6SUQA3BAofTwlyLmtUwSeCMgqItuiGFQ5P7y+fybAoJhM1fFpZSw2AW6geJY7Pk8ZED
V6bqit2INUDP+dP/bWUZwgRuW12Dfh/6Dvtpn6O/ctP+Yb2D3oBrbLMnJm9azIgkDwBBB6sRdGUZ
lwrEVANeXhMqMsvrYku81IPw1YFsOZTNQ9u8krZkJV/+iWD6imzfH7yIbDVPpkwu8W6rPRTN/HnA
ovISnMrYW319rH3dIqy1XamovcAWpk/xdh7nUJ8jD8IMmV26w4wpCtbKDmsWF8FsbCWAmKImhcpk
aivhTTesMIKcPS+aicsOw4QqcNF/z4xjMZHKGLsQKOUZRIfphi1xm/WDsWZnsXSagNhvHDE8EMEo
MeJsCi9Dnf8l8Yar8TXfKw406f04svVHFP7X5b1+1m/mc3LyoYuVNPDOGKsSTwDApH+Hh9GT7Dbo
r2d+F/kD4E7H2lVP2kvkpCBZLTfk1nq47P/zBfDjTjz5AYsLQs3F1JkD0tM8fiiG1h4sEMvmu0TW
3y4bOh86gTsnMtGAZ15OnctDEzVG3aaBHMwuEW6rDYf76ZBoRUto7a4/e0RPrC0uBXRv29FquvlS
UO9n4a9yNzthZydgf5mZpQ7/0WP8xOIyVieTovcRivzJIH+m+gSgTRwYlbbiGl/p3o8d+7aznDwf
pUIVMfKJL4jpPD2VmXa5s/wU0qStr+/mUl/jxXeRg3FNH8OiI7Uvb+XZO+PkFyyiedfqOrihceF2
5mMKWQ8THdSwJytWzvrmiRXy9xhQNHk3xTVSF7bN73gAKqugfNBWJxVWDoq2CDUQw9OERfCIAMzI
KWPNLrIVPoIv0N2lHVtEGUmQhiYCl0GHqXfVL3wUaQ+gOTtA3sObQ4yl2VkgbdYUZM769skKLoIL
BViRiAonZZx+6wloqUaof/elXYlqZa/WLC2iiCIDZc0KlKFFWHvyZP4hEM4opemxzJU1KvS1DVuk
l0VvxGM06LNopgLqdTvaFH7oGhja/srD2vv1FHPN5CKYQF6m1SUTB76yNgUa75iw/u88ahE7+pbW
IOWQ8WJP0fSe3rO6s9uQrwTFFb9d9kDMPisoBAaQTSbPUf7eyK81ctb/6kuWHZAcExeZTOG1ULa9
TkQiBXWND5H0tFg5CCtn7guyeVI9G/IGHAWkheP2dxl5BnG12zG2zzTmXv6kf/Bf0wItlKJDkGnh
R4WsRV06oHgkQ6V113yMh9jJ7lPTM24agPrBQMyugJkCIZNtrFCxn9+yb9MLx+r0nKTJnNvVzZM+
3cnDFVnrv51fx28TC3+KojSdLAXRyURlzCgbp4IoDo0mT8v52kqufc7CkSR9BOtijQf/LI9WzMoo
H3lAMQPZewRc8vSBX6nbld2b74mf0ff7+xa+BexVNZj8K17ITr+dk/9ZTo8GkE64XkP3n48U/29s
CU4uu7qsJILj3/HyJWRqoAPGufJB5y/GbxuL65ejFRMLCamNIEA4ynLo9Ebhgj2s5BCmKqVP4OE9
GjVe0yq/Om5dCbXAhGnrsoZvpE7cREPt9hR4pSF/ScopuPz7Vvb4Kw888Us5KqdukuCXdY/9BbYv
0SafYlzzspmfOPA5dQY09C+v/Pr7EztSk+ZVD1Q27gEjYK9/yezNoxSQZeuO8W5ai9LnC44nJufd
PzFp5HFLEhWuYgDVZ1SNK2OeIS26jRQXV1nDX60QsjgqvyISt6cxPoSxtge46Ihu5m8qQJDW8ZXk
YvaYC6f7qwB08pOyjggpNgRyC/1TWM8CurXTjrZ2BcSbJK1s7U8K38WaL8KRisG2WE1wg7Res22h
xo7XUn1bOwnmm7ib3W1n0nKEEfqn/qj9+a2rcHt0OhczbddrjefVE7CIXCA7bJR0LlHKO9SZ/DwA
jA1PpvCLQMDa1puVEzf/e5fWehG9irRIodc94gWzSza8tocrWu5qpFc37AlzMhgLlpinQjozCTCc
lj9fNv8Pif/3gV8EMktq07g3SjC4ovY0QRk0Se2wsvvETx7ZM/XMPcVsMvPq5wg8ctcTCERKd1oB
h5z/FRhcAsO2iafrkoKI5okFdhlchp079+davFTNV3D0DVf9hmzprXDFVt6YnrzjgCPaoz2t1XHP
Xlgnv2DhhX0KzI9UY9vRccBgINkWCr/LuyqI1eLx8pqfDecnpuZYd+JdmAuIZbPN0kBU6GogbGYg
6vnvTCxcqmzHOowqODAdzIOMyqJoSveyifNP75PPWDhKbQEZrSrogw9+GFg+f5S89nUe/M59VtvK
62VzZy+AE2sLN0ky1gMcii8CKa9dWi9dBNSTyFfWbfWjFu6QyLXKDRUH0QQIdatuQnD+YsLE1nd8
+y9Uala+asn90jBQLppzB1G7rbZaIDvtnbEDlcPt6NFNsjNc69A9VUfpMGEyZitcEFDCEwtI3F1e
3ZUjaS5uf9Ced2CRwO8w4F3UfM5BB3zZwop/mXNCdXLoScfNFPTvOC0h9NCV3u8mIO4N2Vb01Rt1
bVXVv9tiRpz0g4KiSQn5ZojWFYWHB8Qj0GnQ2bQckhRXdT3sq7a/VbvqtRw1TCEnNQjeKcgzdMH3
DbO2l7//fNPE1DEPrxhAcyyHvQhTJDYyLPHsLnrqcCC1dzNTwgTc8oMM0YJCs/nb2s6u2l0sPGRa
dWO0kB3r98iY/OwaDT5mY7YMdJAj6FbkZ0XY+UoCcf48fX/sYgfGPFOpWeJjpSx0amMA37u1cqDO
500nCzr/hpMTJY29goIYUjW2FV7v6y/cA/tUIHkNKDW2vTd5yUsVrN3Xa1+2CN48K5KhVROcrXG4
Jkp9NTXK3eWjsmZiEbwHMQyykOEqUQLsvCRNB3PQ/6N7/2T1FtFbmVS5BqYd9X28L1Fvt2z2Ed3V
xxB/dMRnt5l20Ueue1nu0gD0qF8IilWo4fmWxsnPWIR1OrEK7qfHAZV2vAWDgFkFSoZB+3T4iI2X
PpJVu9KTK6IPNiGKf3ml/yHv+D6ni3BPdcgJKgKrgC44eFnsyQZPn8tc62i41Rv9xY6ztHZyjfwr
fQOmP1st8JLzuw3uHg09CdSwFz/Bmqyy7CZkv8JJjvF29DB8smPXEXflLUXZ1cJPSsCOhFGGDfMi
8IxLW74bdAf0y5dXY+WX/Hhmmr2eN6YylwXeYvGh52ud+flTfqS6kKb861O/DsOJx4oIYFyhIxQB
f6zbce7MrPromjnKbWpslFvpd7SdU97Yw9RW37ns36Y9mV8aJz9gEQsVNelIEqPw0XBQKWDeRy9/
X17D89fc9ycuAp9G41azYgsXqZFuRpJ74wjILJjTDlm2Rg6ytl/z358spxYPatU1QxqEPHE0/k6k
acU/zl+k31+zDHY67/RUzJc2puhBj+2x/K6q1pBkP0G4i21ZBLy4LOSpZojkWjDs9Y25bTxrV+z+
A8bWhaFF0DNHDF8NJQxlw3NdvA95YIKF8/IJWFuzRUSrCmjQqAz+rBrvYG9xcv2zKZKVfE2dz9El
V1pEjW5seMVi8gUOvWHb8irbTvvxWOC/c1eD3I835e3sWpqNrNFH+AK8MQ4wV4QKlb5Tdbs55m7k
JvLK5/9DBv3/Z2bJGFIDCJY13fx+vh3Aw5fuZg1u4TfHJoj8NTzReXyYRTBCrygK+SEwPqhAMYEe
CaLPqV3+nr6Cd/+WPLbvhRLMqnxZAG2Gyzt81u9ObC52ODNUKcwmrD1mHJ1c+TNC4OuyhbNn6MTC
YndDLmdpTbCGmB/F1G7mWHW+H8rUWzFzNlp921k+P7hkxokFbbZgkAlm04YrU6qCireOPGBWJFf0
t0oFbLsZYoityODMpb8wKXPolWJXxtkNRWItmX0B7pvWrw19K9riTirEVZnlPjfZc4fRsh5ksqBn
Qk7Gx/3/kHZly3EbyfaLEAEUlgJesXY32VxFSuILgqIk7PuOr7+nOHdMqIjpGnvCDtsRinB2FTKz
cj0HceipTofbpFcKex1bLKcB/F8yq+eZxEgJhrOKETQtxso2m1hFnfNHEuv5sdHTU02nwKT5qzwv
BaAzAOGzqIeuqW8jkBPU1Dhiuesqt5afRGtOZqj7Q5+hbDKCHCA15UO1yD8vX99+BLq5Pi5rkgDL
gaYRTF23w3v1FoOpr/P1v5jJZqfsfHoisDfRSLPoo3GPGOnTrpsXMw0KQOr2HZZxw7u2bTHm2riC
Awo03eRes5aaaqpVKDy3b5hliO8kO3cjFNbpvQUiHK/HSy063X79bXOp7DdtX7UokTtsALN4CHjH
Tum2pf0v1kJkK/fZo3Dgk93XJ1e6Ecg9ckWuW2mrMiMo9d7vlALbtMMTDaunCVt1dVIfukF1lcg8
DHH1IBvJWc4QJQuuet/kDWA8YddU/sRuP05dNBoLBl212pkWAKii9IhKnIs5sNjJYndyI6d1yn82
dQO4uX/L5d5eC33PPCeoEGFC3R5AYANGG8HZdsO+jQju1bWwrdlnOrxZftT9DDnv4iueeHJXJIZz
ywDvQ+BldQBEq8qbIkkUu4iwRVzKil1O+ls8WAf8sass4RfBt9vXoI875Nw1Bl3gXEDtEGS5HQYl
TCQ7l4fwwN6f6atoNOsz0xmLYj7uk++4tka8rm2F+yzA/QMk8cXTLRtQZPn8WIf2FABhxZ0L10Tp
o3UR3wAUyKrRLLWNwVEx8wPuGcEX3p842vwkzhNWSbmWc4GBHy1Q/c7pzoB4SX9AgcEii/2RY3GN
BVvXvAJWzZI6qPiYTh2Q2hNVOwRWxLdvxzyt67BOEBLPxJ2mwV3ApVdTQZN43y3+9b35pbGyxYTX
AGbewBxeyfxdAyaTQKN2w7vNfXJOsBpjlTQWwprJkR22MKIcUp8NGlUYWStuO0G5RnRtnAtU5Gjo
qZIholn8cVifywFc4zoRxE37D9fHtXGuBu3FAotEKOECzc7GaMdhzOWbojnGhRpcvj8iEsW5HLLK
EtUkpGH6Lfk9gj9dIXbpDmc2Gap5kWeCGwIbQGjrKcA3+F7ftKf6pvQKX4zC/h8etI9jc35pHQG9
UoPXMaCPC2gJE096YO/Z4i/XqR2fNEFzf7/gt9Ed3hvFmdmaCeIDjLJ8i6/RvUVo7BjfzevFLzq3
wiJM5Er/27fl93MWvViqZhkxp9Ze68S0Z7QtsSIC9KzLX1Z0On7nJk8kOsgznF/0Wh+XU3GTfgdS
EtZhgUdmHmU387uvIq/CtOVzhPDXFzSY/9+EJEAvmqMhZxFXP3zBEHowJYpjWQzQkhz7griXz7if
3H18QYMLu4ZwpcsyGfAv8m0qYcE+q56Idq/XHTbHzBJwFX1y3U5A1TFa1Kpi+ToxI5saGPaake/I
T5EEeM6QOoNWOPIw23J6D6Kc50p/zjOsQmfGz7FHfB8mrpxHh854MbH8b4CZqPiWVT87Ia7be9J3
6QY5fzaCimyYAAgWrG8zllvgmDEGQrE59KX7noGUE6moTwq7fQq/Jm73A/V4WWQWzMwu/QTOx+UK
+HsBs4/ajxUeS4IG41DeAmzuRjeTx8RcDnjAAd1CbgxsPA5UvpqBBQLEh0MP9N2FYNBBpo85GZ/I
VB0uf3BB5MIv/wDhOjSrDPq1KPeK9TbJgToCz3ikbhe9yPrPpBddhkijOf+4qpJu6dr7hPDwrKqO
+hYdVKz+mIP3tjqrZ1wlP8G63tii4EURSea8YbYSS850DOxOzuhKtyooSNwao+wktQGA8Fx8CW3r
uXWiW+V4+ZKFnoPzi8UMthVSwnOwxKK7MfCmRi8SaLHUE9vf7X9FrmhrRXBYym0thuFiRuWK0Y4S
sEB0+VphzzUGAJYyAjniUXA+5oUuKDjlYrB1qhI9bOA1quJ9jzzysCYNuKujFGhX0aNwBIr9/y7J
47ziCudXTcOYBcuJRSis8/LGVqHTkygnFMRb/HRARnsrW7GWHPRYpgSoWmwIUfT3L88COCwgYoGY
zrncvpRpEWfvAWx0mIL8MXbrr0rArs6SbNEM7X+ICT7Ecf4wjrRslkPkKgrGyNtjiWCkQ6C8nojP
dv5FU+T7RTnAa/z7eJzz0/VGGSpAf/mjr/iqm/rad+qpGKtQveVQisrs+12djTgu0lPV0LQAicja
Ksuzeoj90QbPuNM+iFvo/8GsP47GubKlKZQQ6IGseBwdgKQDFKkmMN0OWyrqMyjhM7cCtJ0jMu39
vs3mjLwjq4F4vYRwoT2am7b2MqJY0Tl+7kcvGoAGHfNoXLNNINDRv8w3+UOJ2flMSB7zH17Wj+Nz
Xk0Om6rRdQwittj0I/bwEI3oX81sjMiZ3BvFC6+q6+hufq0fsJ0t5Lzef7r+Es9Xe+VQxuCgOiPQ
7prGkcB8YVtlDvoJq72mA0AvJ4veGlhuA7QXEXj0fe/6IZtzeOpomtYYSnGgq8ANWgCmOfu5BBQc
Nb03jEW0biYSx/k7LQEaxlTggzMU7sHu3e619pPTfMB+2wvrz4GQ61fiC33FfnL2cUzONUWgKVl7
Db7CPC+/zdOKCmPkUa+5To5Aa2dVoeUgnDgVHZZzUESZGyuuCtTVUyx/zOqDao7ABl37L5FpfiVG
DOh3emzAWpQkAM6K5tFplPp7RMqrZBxq4FOOxyaz7qJWw9KkpB2UNjloeeXmVRuMAL/KlsSJNMsp
Csnrs9LLo+U2ArlY0qF9b6TW4s2g1LSnEoD2eQrEpBpQXe166OjqFiAMc+dENsCrMn2fSaR4EujB
AW6UnCoC1FYNhkd6V+8SAPQ1miN4afffo48vwnlTUtQZwAPhcuRA/i17pVs5qvnu40Z0L7sSb7wj
2o7bz2g/ZHIutcQON/bi8AaqgFsw8u+RpriV8twBDe/y6USCOH86jH1LSYxyKMkiewbuiATkXIwj
2Hr567IkdXd1+sOFEs6Fgi1sKUDXiYqdnzxkV8M5PTcevbXc5oBaulNg1T9EXqcH1g1o686mmwFf
1NPeQpuAw8dbsVYj9Osia+P8qT7La1iZqCD1pHeKDgzs0g1w5i6fXKBA7xezSSjVIlP1VcbYwbo+
6tn9iHWnywI+UwagRmiCblbTwElqgPvlz5S1WbNcWReMdbJ9FowapW8AvAMdpgXANTs6KphnbZ3k
lhx0tAZvhTV19uX42HAjni9RKg3NAD2HimgM1GZgtBpYqHmpfcYvnxyjuwwh1b3+u0cRsPkhODlz
h5dEc69Ck03aWPZYy+28GcCmTt2eWDwA9gcPMI5RhhKPyDbfcckvyeSeBtBaDKuElYf32S7gcrvD
g2KjynQ0r1n/FUtzQGr2dSS5otLEbiS5vWnuddCpUsodUiocN8Ssql0+ZmdgaiJy1Z15drCfJfJ+
ogvmnobVSuUkzTBE0XnYLAV0NYAqyivpTPzIQVU/E+aMex5pe0TO3SphgnXWHgW0sbtPpq+zgols
DCGkw5fLqrNn+ls5nIudptRQgNucBRmAPcc2vsIOq2OqpaDYuhuMb+XwHnbQsrIa8ckWh9rdjQ6+
JMbNbJ36f0JS+6cj0Dkfa0zUaAgbSAHg9RmsB1eL2V81Q/gPYrHtmTh/k+paIVGCrl2nRg892FxG
cLNrA4Ijy3LgiV4vfyqRf+PrjdUARGI9TrD7b0UI/syOlXXspbJGu1G/yhJCA1l151EDaGMcLJ1i
S6S3m/DUy4kXI7BYUfQCfCXoRK/mpRM1RPa/saKqWO0CBAHlwbvStDRBzV7ALH+zgXZAn/1Ca4/5
gtQGKsFBcB27NrkRx6kusLjneIxW5gVkJ79TkOGNP6hHkY6vDVyP6Hy7prKRx6lw1+gV1kDRAVkB
rqTlPxL955IJzHHX7DcyOM1tgfrTKkaNzYQkbO2mG44kmr9GXQm05tC/fIGi8/Dqa9BGnWQ4cANA
vQB0sc3kVZ1rgesUnIiHxSjGsV6GdEiCSr4l2RtdgPEX32SyiK+D/dpPz5FiYHrRwrSxwvenQnUp
9ZlgpYRNNZY+GzKODwTrE5cvbf84H2K4h6CvtXVQWRFRIgqoIQD+bwbFjGqlaDeNPZ+XzsO+3iZc
Ioks5VTFk87ovedHcBtEHjKHo+pJBlg9Rc/5vjJ8nIudeyMuHQcjGSy8A1JO/NL6Es7ge7BEnQx2
O5cOxZlQomRaoceoR5tp+Fol0Z2pxu7lD7RbG8G4+V+KwJlQZEmWHhdR/u4WsNKMREWbnPWHWgFa
iryBhBONUiAuCqLP3aMRWQHHJ8iq9Pep280FlihlA9oPlmsAVtvM5CfdXO//ydE2MriQq15UI9Rb
LNGwKET3qxMaG6yI1l13xx5zEsDuOgvD2l2N3whlbnhzMAvI+jM2lRj0o9K65n1MGB1XED+ijHw1
fUubG0zWQyOFMZdIMG9q2ExCz0fDktgLAMsD9bp9DL8XjvJQXFM0hx0G5RG5nWjHZ9cSNuflDK+f
l5BMPSBZSG3dKkuv2a2cNLbZq98En3MvFTQ3kjibs+TV0EuKIkcHwHW7yQGAXekAnmyPJJkc4G3+
klroaWdoYMlp58kTyN99QDfyOWtcm1lOIwVtieiZYA+PDXFZ3ngib6uXepKwXbpbId2el7PMajCN
0rKQnyHedCX9HBexHQ7tsTFGL9KfOtTR9OiNAt/eUJ4un1Vkndxbp48JndDQzIIC+P6a1Ew2rc1Z
4ALYfX3ybh/3yWe4sbVI9VjCPEv60DdfhxaDKeX3rsi9RD38T+d5h47cGCWdtHWKKUqQ7Wi5oelZ
wKy/LGF3ynTztVTO2UhtvBqpjtOET0aweCXQgzRgrfsYLlm97B1ZUtiuEt0g52uitq/KcUWINTnh
vfWNYC1sPRhu+7uw7PgGdbdb0D4ArtQQHVZgCirnayYA4Xd1iWe9d02gTbP0Tn9oMIAmu2OQB8LG
rMD0Vf1PpyrLmRFZFAdNj+0RWNOH97bL4b/AWWOp/yWl5JzMUFaShRFwhgUrO8kBHSsMSBdH0NYC
BUmgMkwlLsniHEqpFbGGgjF7nybPPKmYak+w3MDKLrWTiiIkwfugcu4kl0CYlIdIkeOj8qb4iqse
aqhLhu6mjGDWb47EzoR1j3fTunRIzpVk/TpGJYHpzY3kjjq4p/DQ62D6sxe5r5xVLwHGttCXfpx+
poN01Ej/EtL8NCtge5oxI9xVh3pSztD0U1jor3UDEosQENhUuTJXcCs1FYrtAJ1e0uhOz/SfndQ7
LSr9Sxz/KInxvI71i+DDCeyOR0LShmgYqYW4bHImb7ipH1E2O2JdD60c3KGrOMCWCuid8IkXuGV+
P9BchtbQCD5hs2C5HawazmqD7YpBvM2/ZQDYJY+iQHc3TyCMVdSkOkW35E/Lm7TK0qXiXWuY5YVH
NaCnPhCFTfsn+0sMn/YkQ9OpxMwT0DAQUCcNHi2FOO77pv0hg/355hFA7hsNofIemWFt9+pf7Jem
zeZMhcm26Dzca1BgVVbTGpwnPfZHJQNwKhiG6JPyAPLb2QP/z5UZA0pe4Jf3TfzjhNx7AEbahsox
QkBJRv4zfclBLTJ0QdfdXTYAgVJYnPtX8jGstSWGo2dx0Lk/FMfpWAfCWxSdh3P7VQpKQAIAejCW
MpjW9ha0BkcGIzoASq3ysVnhJthFdi+f7pN1M2qDDeUi/+2wndXKckJ9zOuCmsWIb+q5e8mSAqQZ
83xa5kJQ6v8c6XESue9mrKYRVi36Q7HiYhbvzBjLldGtjuZBjKHILu0Ph8wJ4z7euo7yAp7yJDDn
9XptwMkK6hJD7QWbfJ905F2MjqHxd0Jifmcx6uW0tVQwFLECg3IAvIDPcsm/7Tj+FMMvJJpR12vJ
PIP4YmydDi4KE2OX1eGTKXMSOLehAYY4JWQAVnCiHbs+MJUyuCzhc4GeE8FpXEvbfk0sGfSXv7Gj
5eZvCuaswE0FeiS0bv8LkMJPhsUJ5BSuUOvYlNaYAv+4Mp2KgFPyzNY22gN6IABFN3zrt2LY9b24
ecbCjM/q95devMfRGy9cgDd0MtWIgu+4tql2yJLyMMqVkxugbTSo0xBRL3Zf4T8kcl4kKy2KrXqQ
i7bpy9S+qj3WihIRKtDnNWHuStmVb87VR1rahSaudJ2k8xLlp1Sr0/MsRW7Umzegbg2sfj0tE9Ai
RuMmr7tgmc2jXpoAhZZfm6q4HfX5SGgC1oYYUxLxq6pWQaZ2x8vKtuvdNmwmnPlnYDiT4xBsJpbe
PWal/GjE3W3bSkEeNva6zm+XxX2egWH3YhqyDuoei3wCEV+LXE7KuGZj/1PjAJije6BfpZvIKxDy
ln76aHx/w1zu0fw2PgBYAvxU4xml+epWBMa7a8eYKbJ0Bov/CdJYmuI8KUF4B5r35ZSArnTQWvfy
YXfNCvypBrUANKoRTtNyqDTAmArJx5SBZ4wjmKpSR2u/1tHPy4I+j/SwW91I4rRNmUxJluepxJy8
O3kg/bii1LauUpC8gUN8QAhKrpsaoL+ADnzCf/yzZ0Sh73w4wOP5FBgmkkHrmcCqDONbmd1q82Ni
CMZpPq+M4JTYdgeSpKxTFcs5f9pUR4pex8hiiQRJ8bOr6kaxG6e/GjG1pN+Uj+OBDXQEhk+upC/I
z3o7fRHBDu36ZgJ+FbY/qssqj8EHLnsVDJGghI+v2fgWHTGdD3rbMzgrXZkAyFwUfuwpEejnwdSO
PXTT4CcZp97qc6kYLb8PVyenPdYq+ydNBxfwIKov7x+OGJaqYRlXh0b9ecHq0CmmliPwqN3VN9Qv
1G+CGm/AkD39d1tA+4f7SyD/XKupNISaiduse8s264cEJJUlKkta/beTa6Y7qqxS2ZLxT8r84MYf
N7TTdCmkJp440ObZrFoXHiPs+5YesAMeLtvjnm/ZCuNya9QMCoLJpSQYU8snyEqnwRCEIfvfSgVe
OjEBm4zn7M8Dydagqh2hlr/c925/jHGg/qA9GigvgcLXE6nhblBKNvLYmTcXmIPEtqcwfH84lUf9
GpRT11iFcZSzmE5o9/o02YC+A9zL5KGF4nyV9C5VLb9efk3hi9wW7j/4PpqmKBpl41H8qEsSW2vc
gwfSrzJUC0psF+dlKvBWnyEKmMZ9COEHWkDgmitFnpXBuIBwW7+1qjNdryfT9FK9cxbsqYYJKEkF
udhePEU05iKpAUjC92H6zWdSWrVYQe9KQZUHtIJJQ1CVLxh90h6TUHvoyxXM3jQXFZOYsvFR3FYq
p/D5ODSmOcCOlUdw6/xUbDa2Y9hFgTZD+99MlIiOyXmqsugxtxzqFEDGbNsN6G/1AdSR3jRhTwoz
LDEePVBkug3Gh51s8C/rz+fq7vu3/euW+RlWCaykzVoblt+qzoT91COZwcGAIN2WqLM6pnzHFp2r
rwKxLPC/cM18lyydRzprelmizgoEWKezoxf4SpvCibVn0RTpXmS4+abvr/FGk6alKroVBuSPOoKj
xrdAUB3JukebxItiUQNwLyonKIIQQhUw2/EN6ErT4qhdYC2T8s1I8M1UD6wTzuULFAnhfJipLfO8
GIrl64gsJ8tWMA8YKpnANe9eHIpjumkApJfyX6ns9HLIk5n6tZ4epIwcxuqXmoPjDiip8/K3wUOY
Km6kMZ3ZfKaUJpY2D1MelIB9d2NLXZwMLBaxLlzt/1R15yRxL44U5cuax0oSrL3uDtJDK00Ah7bc
YnnNhtpZ19sSzSei9YfLX203SDAUYmlgYEfay9l6JZWWMkoLUqn41VhO6WQhK8SiOyADLwvaVY8P
QXzVMex1E/dnxUGsDBbGjtev/dJPSENNgf/YjdfJRhJXRKgNNMFRpYjfGxiGU7wUh/5LjVw/O/0L
PpAGynn6Mr9kj0Q4+iM6Jqcx3VQZcQj2GN9oK2dcwf8FL2bo7T8xNgPAnLKBYrH2Tim5Ucy+b/Qk
GZABL9J0vVjl9RppQdV2j5c/2m6wsBHDPT1VXtdz26A8F0XD7UoSEJv1XSjQjM/jmkz3N1I4HQyt
uVDVGXcmld3t1Ol+b9YvYb++jVYCTuQhfpEwnWEnyehbw/gVREqPbU28Fni7xdCe5hg0vVV4b7TE
Awd8KdCnz1Mb+HmAAjNMxZQVHWHan05gitQsorRCsNn2b2uogLeY9LdJLl/XPXZ31eQaTJdBvSBK
LIGP0re/VsU4gHXqMCs1WC9nQQlz32QxR2JAyYGVxlRw8+3BoKkaSR0nGIm+WxMSFBUmDwZsozeC
vfrdOADH/rcg9kM2guTciLHMgowFmBx3Q43x1QI1xtaQvNQAxScxTLDrxqJw51Pr4F0bPqRy140J
NKtKZ7iF+JrFwslpvSnAGmQcJDGBCLPGT2++aVITFDSMdo3zuo3arnmrs8Q6s1df9pRDjKXL/57K
d/f12sjj3khaZgC71A1Go3tU5hgErxMGIkGKJCVOpovqZJ+nHtlVWsDhM/EvjJ5znjBCpXNQFhxv
HGzATZyaE1v9mpEyAblUnE3vWspWHuf8ii6SqKRIsJQAfJDyrQo+1vDY24Nvvq3qCennaTqIECB3
zQHROOIbUAkhMP9TS6VqNKys0pBvFDC4k0YiJ9R7u+y/X/aF+0maZSHHRYqrAB3wT0HN1HVxUwxl
sFAwAyfds1GmvWOlYKZIrZPUl4Dw7BqvSfEfZRJ9sSx6/z/+BM4f94U2zmvbIZDDqDJwmW1wAx+X
92K/sCHEdJ+3DRUszATwqLKFqtCfxy0RKyzZULG69YIsQMNGKTCgKUJixWFriu3f7qgxP7sRyLmb
itRzqSQIRTJpcMc8O5bYLzGVCHVK8k+czFYW9y0B72M2Uodgn1UsGNtifNufmmPlR75oMXfvDVUV
YoJmEdmwwdd9ZCkODTmt8YbG2amotMwuY4CuXNYMgRC+1hNXeVhYDZLuqXulK0N1Ee0hfcbwYJ9H
YbU5nAL1Mu7K1lRKlU5GrazFvNlBnpQXYMSDPncGKSfNb3qjG4NSloFv0wEgPw+V5ERTeXK1WkWW
Gk6ao8ntddEAPinJj6TMrharC9RhPZpAMyQ0fTCi8W4tzNVN1/bcJPl11o/u5XvacxbbQ3AGNBRW
vALMh/pKWjtV+hYi1xqX19HKBB9kt4SkotBH8ZKBrJyvs7SqFpGisEzfOminDITtlbPcsaJOa7On
TFRC2lUAFbB7Gv7CnhHnBQGaIGsaELn9jiZvISnv5Vg9XL67vdBWVVVNB7Yf3sRP1Y8lztquGvFY
TqAIp3eZGtltJqqT7n6hjRTuC6VKXMmYMI8Dqe9cOj1pgC5SMzsF9tc/OY6Bsi88marwKwHYlZ+H
hibYGoymU6dUX0eS+bIOZO/LcnZfYbhQ2IxlIsviY/XZDBslLlCsZMW96YbRvhnXxZHpgbiUuBdh
qFRBPGPiLTQNzmubqT5UDazXT9QTTW7alLpYjHamsXTKJTlePtqu0m2EcR47J0tOMOkX+qYqO1R5
jTsR0fRuoW97Hs7rdNDEFYvLKC3nhj1k2iECQlAbY7VJKvyc+mOmOVb7NmLP6fLZdrV9E/VzoSFw
EGWS6dB2KXqS2i+Z1aOiEVyWwXT50xO7kcHudxNgh0mnWEU5mX42Pmlq4WnRc6kcMywT16OTSf9I
4zfiON3Q9Tqboxy6MZShnVsnq4jsLH+9fKZ9x7eRwimFruTdOtXwRCWIFtnkW/EUPVGn94jfB9MP
QDdfFrivhB/pGecwYlXWRpJA3lwkv0kHiAFCCsGH2q1JbnNAzr2O2piDEQ9XpwFFVXEthpQseSyu
bXovRzSkHyXBXprgXPzgmxJVaaZqi+lr2XRe6vqxpLFAxG6pZHMsfsiNNGY1KwbuDmStjMFddetb
DJQjCRoPSeW/scYbCK8be6ycEugz6PqdRehtAkPTuKQBhAutFY8wNPSufUx921KSH5JFNFoisDWe
AjAm+VxkDXKh2TqROfEwBmI3BBNiy8GY/VI6XNZKkRlonG2jWFGC0xvJs3Fmvcy1//9eJqOuiRcU
sEXTOUKJnHkvq9yOBdVNf70FdcWr8g7DRR71QHXMK/FLs/+ufRi6xhl6kxWy2vf4cEugnQpyLjzg
N7/3raruTA6i84n0hHsJJAZ9GtKkCDAPd6jawabdjzjpPcF3Y+r2ySebiq7DLizF4jGClrrVKmQ9
7yWBAZssGINjuweMSIXE4NoUBW67xzI1Czw7rKvJZ5VWrOmDMoJFdJIBVIDtwLZ5aywRz+a+cpio
A6Czb5iUz+aGLqcFuEvxYPq6XxJH7Zz6SrMZQMIKZKlfZZD8ENzkXiFH3Yjk9GOgHVrhEW5ybMCo
J58xhsIm7azAPGS+aPlt9xotxTQQbcv4i3uuVwOVnGWFMEp/yUnQZK9DImg67jrkjQjOouVE0pRh
RUQ/Km8o2oCZJPYvX9muP0YZXsdLIiNW5E+RAoZZNnuAdNLWcifwZUS1vczgXUKbO5pWm+hfwYlk
m2vq6fSGtOd+edar55CexhqMvs8ZsAVB4GDXueAB3BsPQRsc1k4tS0WNh3sAqSQvZTyC/LNBdtmi
DRm+su5gDrgCbzy0Xs38WmozZraKAOLnafYYN9jf/8zgHEIijZ48gMkMvvap0zRV0jUvgkamN3XW
HXOrRBYyGX97o5ZAkI6Wu4aoHQkv07dNaJZqcxdrMSp1S30FpupgzhO3UEW5ATOBP50NpFD0Iwhz
NZ+GbtJytvTBxEJXa3iLPl7nAxYShsEpQvL7smp9Vt4/JPFubYoA2CJrLQIY0CwYFqD+lsfLEj5b
IJOAEVTMJ+HmeEfWNlSLsmaQ/CaN/Bxz2Io+P/cF9S6L2ekWMDkUYBoY2EHBiPsyprRUqWTIBQaV
jFOb2uE5uWEb3bEfXs8P2m1ybd4uLrGXg4jzaufF+1M059EwcTfraKIVgf5o3gOoMcBQSOuBi9At
PRTGRRxoO04b8jB/IsMZKOSTO4imPjWqcMR09P3qY7L3SnLUB81mc/TalXg0ZFcbN+I4B5fkqFNV
6Ab401LamRT6aq+5YP1FPVXUv9pVx40o7iPK7TpKsYmbLKXhXpFA/5EalqBPsi9DtVS0MHSwE3PV
75W0lZmqjMCexNiHDp+jWdQf28kL2BcCzzkwBTDvyBf3Oqstw2LFyoYW5gkqX3XhTo3skkUG5D3I
3LvuOqpYSlLHX7sa7POlUd0sJAR/eHM0ZCqIOt+Tgk8O5eP38HVAvUxqpe0aFBtHOh1NXQdWpqK/
jY01OVaxVm5W6rWX6wUNujH/2vQdtFdrZ590IdD/m/5Ipfo1m2bTQc4jeXFfL25nzph8khQfhbpf
atU7Uh3edKt8IJNuJ936hJHfxu7VMiCtmdlq3QZxaB6tGqSF8vqQVtNvLSlTIKdLgVRFP/Op+g6q
5bNeASVuKAqRh2DKw18CxWOFQr2sonXHeu0b362NerIaUWbBbMDi5ih2eGd55Bgp7ozOBzDAD6iG
1KI8dKf7gZLLRiynb91smZ0lYchOV5BMoTofaN8Ze0rnJl8qdLCQJmJ2UuANWVxz6axc9jTPBdYn
ZMzkL8DvZLM6vQHW8XV0GYxrfZIP6/D9skjR7fKRVhuq0aqaOGY5va2J/AWwmveAk3+6LEZ4nZw3
WqRCTg0J+e/st0eDwZhXThR04Qk4a35rK+f4JF1Xs6DnuWvRbEqGoNINq+afMTMmWJpDA9eX4msg
bYH1nnhVoD/otaNZJ1bAXd6pLy+fds/1bqVyRQzQ4GFbNofK9nRFM/emzR5HMgCkT9Rk2Smo/eGx
3rtcG+NIJ0CZqxmWLutRwqB4PjwkqgkuXbKeulA7A9znUFnLI5h5JjcujW+Xz7l7vWzUBJVqk+Jv
TntKU5rjXIK+drUz+2ytLpmxg1M48z1bNIoX1ERFmePe5SKkVihWmGTU4rnYFR14JUXJy/DVubpO
JvmQsY55dMCQpEB72GfirVE3CBy3pmuYD+Q+Y5xkZrmmRRGAV+u6BLAPzZyYWkGfAvlOoQeNiiAB
dmOErUj+cIUct7U0gBcXw+n6dfc0f2Xg27KPkOSpAteKIBPY/YIbgTxJTTSNckiSqsCSAd6z9Qur
Z1Os7aYPKKzYfSBeodnzODpDTUPkb+Ji2Z9vVFZvtWzFg4KKokxstTKcWJEdKaX2Zd3cUxOU51E0
Nwwk43x/o67WVQ87owiW+jXsrxWMgM/mHRbjBHJ2P9lWEKclbQ58UHVUWAQ7oeSWInQld427Oprf
Bvrd319dRy6zlcepSBHr0lJUAFBp3e638i3Fk8hY2V35MXwMb1GW9RbXPIjxOXajEZQbDARf+HQ6
nzTWsQyaE4CeA1Bw8QwH+/LfNVfyoiB5LwY0bv0MPkHz2LiAanMs0FIVgXoz+dld7llH7byczIf+
u3TduvG5981gvZOu6Xch0R47P2+1m5/JgyPklipHCB9NjC2EAaPrUoLm2ItXLPf0eCuHCxAqxPLm
WKjYbw/OZiCfq8BOl4cY+9WADMmRQaRgrieHy1rNymKXDscFCOo8Yk0PVQ1/qSqHItBeUMZC40SL
X5a/P0yICEjGYKap6jo1+HGaMcEIlrEiyaTLnZ4U9lyPHi16W7NKgQ3trDr9KYqLDgpJb6NkIKYP
arck6PJ69hszAdUJKbK7iWaFLbc6SJGM2iOTptq5onpFlwyPFYkTtynAv5yk/bO8oMxdksRfs/mY
SGBHyyQnIhUq0ZO54MUPawefLMaMbiIYJt9LT7aXxXm1aiHZJGEsExUG4OiZgGhLckF9f+/bb0Uw
j7dxnOFQ1EbToiJstr9X9WzVh7Ys3Da07CkXMU7sylJkVddQHjLwvP8pSynSVFPw6Pu9Ff0qU6o7
aq26kRyBX0ZTZ7tvIhFR4c5IApRgE6txji0sNTmysNrnT4P6naa14UpWpbtrFr9ioeIbKoK+Ei5f
0qx0Etm6L0Fp0OvkaSaWM2fSr4nER5DF3OW0dq16pO4QWoVXY4goCZNn08odUOZqdrMox6QhntRm
ojEUZny8cW4OwPd41jQfyiwDZjvDAdccerWCYJ09pnOQZ7ZoK2/P/2ByH/tVRAc9H1850bp5zVC0
xyJBVIDL7bekfk/Kb3/f3WxlcCpnRGqVTwW0usTAdJj2dlSiUl/DHFcw13amwA+gq717hR96x/58
o+NdL/djp4JUUC77UwWiHAPtgbAGe+t0A+bwzjb1xMFEARrGrT0MwIcpDpIRLfaora5UYMhkSLwp
Xl1wkIJV7FmSjnVxrTcHq9ODZUXWWtzOrWUvy6GPF7euJFdvVMci6EA0+W9VDpHXGt9XAgwqKweD
aegbOigFNFRtMz8eH9WksmXrS1Ec5OUs971tVbOjL7MNpOyqAisAMOEq7Vf6f6Rd13LkuJL9oWUE
SdC+0paXl7r1wpBaLdAA9P7r91B3d7rE4hZnZiPuw8TtmUYBBBKJzGOCzIHpjyXlsJ1mEIPtXgGT
Mapcwt9/kgvoW5WR1SWvYV1ZTT/sUpPDmRwuYSIxHhT+KhD8/+lDTX+S5K3TWuDhONzDWquCHEJI
AwsCNrbAuZPFeNOw1gWN9oc8xjZPMvzUt8jgL113MwqZO/0bWFirVtot0IWWqLeWprQbpipbHV5r
htJYQve7hVSICHFxQxH8lkMgOMhvQOw7wiLFFUN9A/9aewjpQZUqlJQAPGTxPqyzg8FaO2sEKNH2
liqGTpvL26r5SIrM4uFNI9/XTPIpdNsjdZ9CU4Hw2CUh5KeaO52+d2K9qUR2r4TsKOQpquCiJwaH
oGz3FcOi963VFeYeoEA/Szl1hiCycS1FlhKZljbQ1IqK+6KBdClMY3SEBK2H7tKQ+awRrQG6cqVW
WrD022fxe1/sk/iuAZCCNMnezO4A+7NIr7lFDxtidNEHIcMdjim0+o5V/aarZaCDAYaIn4f6VxS/
t2N6W2W1x43MS8bgnvPbFlpFQ/6othiu+B3j65R6Y8Gn9LdJ2ZF0J0GC9YbwqXLJ7YbBbgKCU4S2
iQT9hRy83gwqLUbvcO2k6N2ey9qOd8xJY+jqF+G+abN7QdBdPEQsgVVW3QZHdcx3uJy3hP9KW+wt
qAz3w6PJW1c2eyfDzk9ltCX12B6a1yjr79LSgCxnbiUGs+LiKc2KDcPCtgjrRllZI+Sqyl60tUrZ
0Sx0wb0FW6FCpQi6M1K8y6pTx3Lsm+xTFNl7Rn4bcESUmQwhR8npGnFXNx8Ma92NiS0PrVN3gxWS
Bn1maZME1GsixWlJa8lR5bQKcwIlve/1/GA0xKZFeTBKtpO62h9xJmRmbESZuWLW7TrhV1m0+45o
bgI7nTTG01I55CzYshTLo3KLaaot5vWDLseWUsp+xnw5o+xmlNiwTRrRyw2x2hVVfQqIJOxHFr/q
8GE+BH0C92Dkun4LDYSNZA521lMvYy2kKsJoY4BL6ohV9mgwqXAKNNyOhlGFFkn5b6k1bowShdQk
7E8q+GNjWt+MHdT4iqbkcIGS9moTAjkXMV9qsdM5ZzhsNYgm6afRwB6K8caCuF+8ESMKe3hNi+w6
LvaqDjQ+7D+3CRUTlwxAH9oGhe6d2KtvVByyLc+VbpMnBMj9Ies2XOZhbhOGDQAe5SfEg2HMoOSO
FhmOVtefskDcPOZeWNHHNAvvM/yHgy40VsAKVyrybVTmtYXr8UaXCs8wk0Mhwryr527YNu+cZrva
zEZ4i5p41zSZ6Rhh9kqE8VQaxQMV2U3CitjRI6K8hRAyt2iiPg0trJmDyjM63c9MpoAIVd7iC6qO
TDv4F9Txb6OlN1DG2eb1+GIyAe6yUCQJCjtKjRu5Ld+bRn4HRS6y2rh2i6E/5Wr2IcvsSTaCx0hW
PKDAbmpauglwmANVH9NNB8gmWrugDeFlaYs6+6AZc4O62owS8TqIgCo6iCOSfqIi4j7JUaKOsW0j
xNzRJtmwo1z1oHXwQ4aLoVnrthEonTUW+S7syHb6S0iBE9H0zpDrvyolVXFig+dG7Y9kSBDYAg2h
Rr4xGuEuZtFrmSYvJA7sNI5+N6UyeUc5aRHjSJZY/1SqrKIMnXGoH6qqfg8g6293XXLDox40uXDc
Sk3dWGIh+iE1/bhKHQ4NBqi+hS40+w0rkgK3FI3EruBCSI1gU6f9o6g2uMVyeVNoGHhEoGmaAKc+
H468CV0ewi5QNY8KBbxKSNObMRVPYl29I9fzk666BWn9pVJzpwoC3xDiKdsnW1MSPC2O1AP+8mRD
k3rTNgkg0Xn5WfQFbDA0HYo5cUNt0hIUSoMscZpWgxxwmZ0UggRcSGO0kbj8jloDoBP6iJ8fcIR3
JHd1UzymJRQz0ywQPDFL44NZSq0PaLgOof/gNxMYFFBlm+rSNui01CkiEZhTUzkRSILvyyA41XV6
Y47Do5JEuk149Zr27L5LlaMSZaiHV6n4mIihl8sZ8XMqGm41oJLShfEGPpA4Ob0Kq3IoalmkzXQc
pLjwBni82bQtH5CKvAwCEl6lV2xB7O6DHuehNfGH8NwdXoMcsQg9VIHotgRZwaruvThK8XCJnazS
HljJt4b5i5iF3aoPAh3dUShbyK1AW3WEnNd/mZrZVVmG1mQH1e0gj11wQ52+i45dAkxrcW8GbWET
IWydPE4d+Dc4kkze6iQ7sgyxpaLtTdiETh8qXiHzwmV9AQtI3RqqwmnSFKKSirm9nhUuvnXOHgez
qt8YDX0uB2D4UCPGZtXhULyiE7aY256NMHsPKiKvBTYi+YqT1zgaLaIge5fX2s9r85i92UI9Ukwl
xAse7asXrRW53Zktda8v1gIKYHrW/NW/mDMaIjVs9CDAGz1s4FsBgVgIyFU+Nh55798n+27Vl+wY
rZdb9UtnlL5c/wGLfc7zJH56653n1IBD53VSpijxiZ8TzSBy85dxN7rDw98g4Sx+urNnyawcZmgl
b/t2Kklo3G6nIE20I9ptj3E4POipkjitKj0NfcCtKhJxLwIliWe5POoHGBM7LAjfV+a/+JY9+0Wz
d+VIANk30xzuvg+oqcJDqBF+t1AXgSr8l6Mh+ip7mHBQq5D+ubEIinVnaz/v4LGqCuJer3SPgUNb
pTucWTtElGFrnYDlZUfL0pBB0geV8PtHjooMUHhEFU/j8j7No3s0mv28MPzri7lUXNPlP8PMDibl
bMDbGo9OU+qBm9RsgpZKNxq2VJ4G+tGNqQ0rmutjrk1t+vOz/UsEMTYLgoJ/NG5V6QQ/GzttVfv6
IItl3POZzZ66TT8KAxIw6HhAghTej7vGp6+Gkxq2WDowd4KY1L9BpYDzCXQQqh4a5Fq+T0w0A8ng
haqBcbTrCC6RMnKiNaH3BaITtuCfUeZbsBJCXpYqyioyiPA7KN2AfI+7wfTZRtz8c/zb98FmdSNT
zcyxLMBkBbH7ZEimm2m5ryqDt/K1FusEZ5Oa1QlyIxgZDCc1iBqwR1gRbEyIcUa3k4bkvxHe+j6p
2dmidViRCn4DfqaeRBVKi+FGLzW4MO2MwbRjJJbXZ7cYsM4mNztkg6mOaZdjchWy8VA7aklrm5Ra
afAhpC/Xx1puzJ4NNjtdqVxCWjRB++J/hBLsUvUnXQjFSx4nCtVE8YNjx/VRl2cIip8mKZqi6rOd
zwIisiJBc52hgFDS+CkdhBsQkpgTV0S1yqBfuQS+3I4uanNEB2RSkkXQJ2fTLCAGMUDDgEN4cdIz
r47FboRUnPkUtVa0VU/CfeOHnuLofhIDF4rs2gcbGAC40Wp2cEz6F94y09UAINDUwlSkC1NEvI/i
mE4VY25oT52iP1ZRf+J6tcGzMznlFd+XCoAYPeC3ohyiEGsETjrEPw09XzlNsroYYs9+y2zHQZAE
wsTNwH3TLJ7BPfXoaMp7lqfmVh+HQxSW8PvpSx0ODu2nGreHtCzfyhJ+swq/V7TiQytaaiu9uANn
9E7Q2X0FqTS7qPtnfWxqi0B2lQ8pqj3GBmorm6RLDCsIjAgVi9arOuBZ+MBGu86MBBw0MbWNXBic
Is87qwVL0zUhmamhA2Xlfb2Ng4T6qaL7jJu/0PP2G4jzWr2oqGAwG6LTcJSpS0IPojkwu69Hnxv9
c8d47rZJGbxBJi7Y9il19A6oWTH8IGMFkCUQ8fGbJjxTSKEXTeHLxc9EF7axvBUh4y3zJwW6tWVN
LHGA9bMOGlMha7kttvrraChOIhsfg/pAMwVlhtYWJSCC6tTulaFwg4zYaTg+t3m47cX8lPHJ1TA/
Zs0DyZNNWUZ22sEELLhFCa+zCOp6svK7j8sbJbiBNO+vIH+SUWCMEmj/3pr8BxvwMiu7HUQCfCCW
NqgDjSg8lVbKHhieRZp2KKhxVwmKbypPZYdi2ZgmzB6KGspYg1XnZJPlxomlD7yCWWym34gUqMXg
3aCSrwBJX4SDy9rHKM9QW40sHR50Y5ZYXa25qoAS1jBuwnDYQ+7ci0BJohJUoka8WFo04wdAhPFg
AeXUnsBgUGI/RRz0FDTQgYpmtZXwTy1Tb2HwYgWV8cJ01VJC5VGNlNuoFt87SfKGVHek7C0sQ09N
7kUt3KO2fgPcP4ztQssAVBWitBbKLy9QBtwqvH5qZeEnl9sNSsEns+5tuUXPKhS3ipm5ufyjU35E
sLgLVRnA28GNw8KptdASO/HUxmQbG9E+TAlo+IYzKJ3D648RxW6jnyoF1Ra2TJaGAY1SsDjg/4aE
IjjKXBIevqUImxsOOWhNtEQZqpBJf9OOCKKCChHUCF5KoS+iesDQ6C5B26Jqd6yN6pFV2Tau2AFY
0V1I2bbV4h9Cl70aVfqgBOMPEAMdvQn8vCb7TNBfVX4D3hR+ZeNCMeulyoQ3NR92rAWeRdBe4jjY
RJF814NqZ7SlX4mg8wVJ+iNVwl+A+zpRNJ6qVPZDkz0MSZ5vhFgYLEih72MNu3lQzXYLXxayEuwX
BB6/R7pZ7BV6JcrFqWk5gRrge2d89ih9YE99iWgTdIeP0eNkshDfy448OhJMdZw1l9bFzPUsxM3y
OzWq9ALyGyAcHFE53dT7xoMnlL/Wlbn0TpqF9enqO8tWx0gwSSkgA9Jv0sf0djipezN5HN8hPY3L
RXZaCuiaBcc/eZM86Nv/7zRnzy8gu/N2ZJhmuJ1EIpMj8att6TcrKcoXfOLiPgVtFGhW9NIvLPAU
pUYjQsI37UAGc3pH5reJi696Si3Y3wmO9DqBq1C4WddPXM5o/4w9lwtDdpSEzTQ2o+7/iv4CDvgf
KsKaWefyB4VImCyB1aFcmE1FA+uKDJZTfpYomhsEbWSxIdyVcFyfSkS1rcE8s9QMpGn6S9ekm7oq
PCHOG2vsg9pnTN4pXDEPIWO3Sht+oOF+m9Y4wNb1nGr6shdfRFPRr4WU0qWsZMwJ5c2IB4yWfrYG
fEEN81YNDqX5zOkrF8eVU72QwhEAw6FjSYxJRG2WFKNNJbQcLz+UNQZ7InrJU71RfGHKPQ/XkPUL
+QkhGmi9wKIbqjnXiWrqFA+oCoC6Alhmof7RQ1FajN+uL+DaILM3RZeaBcsj8DeV4JaSfWLchPVK
XQtUgMuvBFYQqDK6DP0Z6CN8Dw+Qx4asfwK8pZalD3QYYCHA5UdNkP0aJlxuHQhvRic7XRqeBiIf
eNTtm56dOtkAr0clr0HLPxk3LHQzcNkm/aEb9Z1YoManStBE0rNtH/RQptbUB/RI3vQuSNDg6x0i
F2ivBKGVj3LoEBRZLaRRz7FmPIqGuG+1HAubi0c5H2ACAHXSzViZvwZBfhYgijeEol+ro74xI9On
A0i66mD6co3S37AtqPkKBIGXhOVdyX/hGe1qHfRXanHTiXBnFKAfoJYvUpCfdGwZm/WwzZTQvaT8
LpeabZ6om4JUOyEqfNSqfhvG6OsG9aCL+xHnyTYclJckKP2RCD/LUnR0Bg7veJcMiTN0qa31WWpp
MsyWkEVmfbEjWWlzs3419eZFy5JdKzTTLce2FVqmQR2e4gSKUYXZW6P4I6Cmm4jIfASAGnSQqYwU
oFtzV9QApOa5VVLqjr1uaXjlEQrhZa2GL4jR+noaODrJdyzK7IBnMJShtUP6CrkN3wYByJUijEfD
AAYmEGfjEObPi/EjrzsosY7pY0jIMcB37GjmGtpwl4ipZoMHt8kgD2gnrPcbIT6gUYgGr36KOijT
m59tzX8XdQN9NAk/sxdJA7a0WdpjoOOZUlA3C8SHKgfUQWprpGnpFtUgJ+S1nemhTwXww0j0SwfA
vW1zqwrVO1OpH3ItohaYIDjBSIlZ/imi3153aJdo4aZpf2UgxXZoPERlcpMbCroL0vsAxI2ksl00
BJ4MiQa71JrbamgegMr4AO7OJ3FnN5VoWmqZgNptQMOlh5OnRYWkRW0aalpFdkQY8/sx2gRhc6c2
gSOgrRrWyCT/+cEG9FcHRgLqxQAXfD9zojJmTSzBztDUNgZanXVgjSjGXh9kqYCEg/1nlFmCQVuE
DlCM/lfuVoLCLeRuxZuJSvW35G6XsJvfRpylGkkG204uFgHyKsnT3sTnyd+F+ORTOcje5ISyZv+6
FPPPpzhLLvKy6CtAckNfiadmBak8k7SPJWV3kSp+RFr2cH1N18ablQkUaCoqRVAC8WRADpRXd03O
blkSOpEgoJNG+ArCanrmzq7Q8wWdA3iKoqFJysEqjsXnsnvuuby2SZbCvw7c8qThZODNP/tkEhH1
ehy/ZCknpRoIYVKw7EpX8HFIjto/58yA5PdntNn3UqkyymrXBt50zwTFI+t/Xv9AS1fm+QCzDzSQ
cSjGssYHSh44wl2hUEunK7tgIbE5n8X8q6RBm0FsUNK9DDplGcV54qJkNwbzh6xG4aBEMV+nwRqw
dzqvF5vhz+LNCUdQfgthAA24XWlwS+rYRsBzEPCeGuWI66t4mWKi/gYcP/wevqxizFnokKDxE0QC
kI95/9CQI+o/ntFC9ifkeJS9tTEQJqhDdSTbsVrZTsCkmuHiAzunCkFeLT1FfopCpOGByFeyyosj
8fXTwNCE2okJhuZsw4ZGAqgELLV9WZIaizbde9+tkQDXxphtU1PJ+zYSYADWm09ZkVqQsVyZxcW3
nM1itk8Z+usFkWHvYqSlHRsVLI5RYurqba2sbNbLa+D7UNqMrlQ2UqUHDAvWxexO4v2OBq2XpMFP
LeE/gIcHwEv/URbpgx4ZR8hMubSDDzIjKyYiMplv39nvmFXiaRcrJOjh2TMpwIf2ZGmov9MeaCo4
OcKf0ov36Un7RXFNpL60HWCWLFrRzZqF9iXVePY7poh49h7u9NGs4sn3GVUmJ/0YgR1vju1t8xp7
gq3cqLtmi5xe3oie5OLH+M1+rc3ydb9/O8mznzAt1dlPiGvAQhtSJEDjVL6qB46cpJ7U8lMQdZ6Q
ma9KjQojVXdxHt0WZXxjkuYZzgxbgZIdr+IXo2i3Wav8gL3NYwFtxh7RIAbnvqoETxJgWMdVZ6jG
Z7GMtqGqemWQecChTyCDAGm1JiCnNJCul2Vj02T4nXNp5XNPG/jaFKcjdjbFwWgZGdR68s6Er5AP
52ZfQgk79K9HqsVhIMFiArlJoBs2y6Rog+QqDgiIfv5EmIULhz+xHFbV6i4u/umLnY0zC4gRaxWl
EeUYeC4nD99iEKqlGuR53e2lTZOlTs3QMjjwDuXhSrHU4rnpntPuSU8BAGxq+/qsLwsOs58zC4KC
kURUkEw48eymvmDmc3SP0QBC/Wi1sLIYDM+mPguG6VgqoSmDS9nZol2NNnB6sjuZzVUO/dAHnJHY
hU3n9Rle3OOzCc7j41CnLJ0InDkucBqhSR48mOo/d+v5PsycmsG1Mu1lEkMdY9c6opu4hmBJ97Ub
buJd+DSseigvB+M/izl3r5SHlJRx3MagePce3SQ7MbbUCqKHwt3E8c42wRqK/bIwNpvjLN4FcjB0
eooj0nrEAxAY2MzMQswDEaW/I3fVAc3DxNHe/4aEy8pXnBM25DozY/h+YLZW6zSaNXVGx02+R5U7
2U6sdtig4n9rHLLlYXV4t3wJaWqzm6YOwpF3RRMD2fszhDpgFj8RoKmu79BLGM3Xuv4ZZbaubV6N
jCVx7E++W9t8m3shhPN7kOgZ8GAHcNrHXXOQ4RBsnMxD8ASs6PVfcImjmf2C2TUylqQCqhTLi4TL
2MGY2CH3dAsrnMmWeL3rvBwI/kx4FtJpmaCC0mBZE/MhoEDsCffXJ7T23aY/P7szOlooYVBhAG7C
SFqAY1pY74y+W6FFrA0zi+Xo2kRGgXTE7ytq00B1EvKex9FajF6+Mv4s1yxGh5o5RuhVTsaqCRQk
gHLa1S8wMHcFGxDXx8lfUvotbNWP64u49pVm4RqtlCYVIhGbYhgtaWisrHD/fyPMYnNFtQyq1Ihh
KYveBCW/U8vs6foQlyCA71t7zrFHCbLtxvxr8SINNhg2QY/cBKL+HqQr1/zMqTedrNVmyXRoL9IW
OBkQExUr9MFnH02NmqEUs2SyuJoYMxKgaYkPlOYp/xuSWouf6myw2afKSyNus3qMfdjdW9T4pTW/
ry/j4k4/G2D2pUpRR51ODSIfKF74TYOawBunjlZ23PJr8a9hJHH2wlDDeJQ7HdlI8tnsGui8JW4G
mOdN7GVgXTY/6KPocCe864/C7T/G90wb5WzsWazXDUKCUMZ2L8Q7pu86VKyzlf2+PD9gQgwCdIh0
IaMjdE0hgKUV+9rdxCiPH/gu2KKsuwm9yG5dYhOK3VHtJ9+Q1R25mOH+GXx+Ero6bQCkwwRb6BTA
C9QM0JW3Kl9wezs8AfVD7eImPwbvYWXBjHTT/ry+hy6LetMKn/2A2QqTDh5G0MNH/hfadegUp/xn
6lE3gauhUrlpZbVv8mY161yMnmejzm5XiRh9g2587E/CExqzssieUFWJXfxoUD3yBljEoMn/AI+H
NULz4rE8G3p2rUZxpYOqouOeKyBklkeIoMXa5bB4Ms/GmH7D2VUnq9UYUa4gM5JABgIAF2/u6hg4
kT14sbSRPifg2DrA7yvjuohvkDZSoUcPGu2co9dBKBkIdVg4T51v9rN6A1V7Bw1setcdZdf8Afnl
W7KvN+Zdcts9DAfGrfw0+QBN6URiccfc4p/9eKeu0FWXI/7ZL5vdynILlISU4PKv3ORUe7BMPVWQ
GAwgNlBPZuTcEZw1bXdpsQxzNugs3FcKnGA1BRE4PAD/gka/VT1xW/xZvyB+fX69JPemsGpLu/wM
OBt3FvmFsKdhRsv/JMbRBhSAL1GVSfs8gG5vvNO1FemI/2NIA0pgKuz3LsSeijCGEUYN7bowk7cN
LG0gNOWaHF2miCYvXavbccSPRRy9djo0Ogsy5FDmJKmNFu5aq3Y5c9X+/JjZ9geeUMrj2pye7YMr
WSVAONj6kGV/Bl95vyoVuHirnw03ncaz09bDCylBqSX29ZvpG0e7cvNL9wcHLQk/WynZr85ttpFZ
2qZl1HaBlzI73aKctitrK4udwoExpwv6SbE24nS/Xh7qP6s528W1iNYVlzTspqyC8aequVzLQM5E
/03v2FvC4Zo3VE4u8R20PPx/cz9MLGP9S8d/XpYuRwom1KRRNdUHoo2s2dVd6GmwPIba3HQlAm73
z3WJpkvpbNDZ9ZDHQ0orDVOuvXzbPuYeBCe22iE8KV7mlL9Xx1uM12fjze6EoarjTB6RAgBQuNF2
k8BF4PTckh9rdwoT4VNwT1Zu3uUX5tmg81NiSODz0hAYP1iGgbInVhZ06L7UUIIfFYhCqOBB+AkY
r5dmL+/jo/q48m0XD87ZL5gfHC5AlkznU3xMtwRmKZPGPHr9f88uZTEan402OzlqShntGC7FULbG
0hE1i8iWBmc4mM9YlHmiF4BNZlWt/S8LiWdjz85Q346cVMC7+U0MCi4RDEush2MSIL/JBOO+z42D
kceHLpdXWmLLtbyzkWd3waT1g7OLK7n3tMFSoAbVWuqxOpCnaFXGnyxmk4aMqijMFkRpjjqGMbCi
tSOmSTqQZKl6ilvFgxTFJqHDyezLmzQaDobannqu7KRx9MUxAO4B9CBSnIZIvpXT8MfYUWnTVcSP
EjC5o5FYaZZ7PAe6kqao1wFs5mgyzRxBxoqV2k5LpM7VUb7r8tyNx3STD2jIT2BEGCxTOMaJaukr
hf40AmYQTDTrlX28Nu3ZzpK42RmVgOM7vU96p93muG9QLxbsBqzZreINEfKcyTwhdiHm8L4y/PQJ
LwL02arPNpfG+zKCwB1ym08CVh+espMk1RBb5il3oUsFEvSewPEwt00HfbXro6/Nfba/aqEBRUBv
Y/iVTSXyejNpDcNace0emELgxSThC438AuAaPBm+X7IiAag3H79SyxHGqfbkahodWzyQqo8Kejer
L6OlAU0RHhiArMObZw74Spg0SCRMI0yMeCPQrPDnjjZQPNhkB8Wr2Qec9FZKR1PEnc/xfMhZRCaN
ERqBkKFxk/8UpcMwrmRpa3//bA0Dre2EPkVpSq0L4HbQ3+R313fD0kV2PoPZSRDNWNWTEPa2eQ0k
TwdnehlM95V7Y3EaRJQINHQVHXYQ37eCwpgC24YagZzndlUjq9bXGgTTX3HxJRSYjmimoYH/NXuV
gtguNmxAStd2MnQpYKeJlJbz+xH3hMlS5/qqLb5OoL/513DTRXmWQVYkBWMxwtUkH2vH2DHPC7YG
UtbWleyff8fsanl++hfCkJgXuAy1UFRahlhCE22mPti0xU2g8Q0kosFO+HV9dkvhCV66EJbDuxC+
t7O1JFD+l+HoE/tSw9wqGiwKbcAU3HgqQL2B3wlwsb8+4uJr5HzI2XpKMFBs2hB6z5PKM+x0HSXz
QE5XoHU7mT+pH0q6WRlyKbs4H3IKJ2efUB6DNkZdcUoZg1f2WEK6s/IhSQHcfOf1z6JX38du5Khk
Jf4uXvAmhK2JosM+jMzv3AS2GLLWUYY4VZx0OJZJd2D42/KGrja3Fx8f52PNjjcdpSYLiwTIBSj+
pA67AShwIk8B+Wzl8N0c1g7G4lGf2MQi0n+0W2armudGEVYZ9B4rN/C131Dr80y3dsHo0DzUZ5xq
V608dxZ369mI0y86+44SrGZ7wwDzBe/2n5La7RgkXgMoIaodP03MPqQz5do3XJvmLDAb8A0LAORL
vspRuierENXT7cm/AmrkHgypmv0aUOFSShNvHJSh/1ra2bdkWcFKkgvTI3mqRSc77au7zXZrN+ki
NON8pHm8juMwaKYlVSUHqjMKwBlTggIK0TG+MaD1ym9jd9iCf+aMbu33UPVfR9Evns8Ju6WB9QrT
pFlIgMUUxFELgCKijFpZkjvc/BySnw1dKxkvVn3Ms5Fmexa+sCZTwzHxGV417JYcmMN/m8Cg0FvB
n/ia9Ne/UJn8+prQepdxYwGnNaVpZ9sWtpZJzAEZ9zVoAQ3h8yCAhTY+Xg9yy2fjr0HmRARNGmtF
bwBciiqoTlHtyKveN1rg+gTTVWPREQfBuT7k4sn4MiHDd5MvbLtIiTpWCvSjX1QoQDfcpTnzrg+x
HEHPxpimfbZ2edlLFaSCElBl6m12R91Jy1FymxvB+cdOd9NnMnAPgglqwilhtjeAfk6GIgdaKi5C
j2WlM/CV2SxmYCbuWXhl4M6dWyILOYDyQQyFI3yPnVhrD4Kp+mJC/9V992ecuSOynMfg4wmooE94
q+7UH4qdtDFP4k9yHGHt3gPZBhXMNWzT5XZA/0eUJ0Lr9BCYA3LqUgIeyUQooaHmGTy+D9XwYWU7
XOZG38eYBcYsS8KhUXGUMuXHCAffnexO/ncCRLiz/hQdWvADPBHVvchb2x4LseP72LNQmWeZFDCK
vAzytLA5xX0wvSMTX3el0BYfpmpQ7AqCtcr6uTza3weenYEkaJWCT4Cq6K2Hf3xh0x1z2tsK4B+g
DuwCT57kJ7ubfL1XdtLXN/uea38feha6xIyqQkBRmqcJSA8oEogBuW+MZltkoCXz3oFOxi7V6gct
qi0mUheaSS+mBoiHNuCVq9l9LkBPKXDNGmiPRICO0dD0kMBUXwQNcl+8095lBaI9+viyslUuL5Vv
P30O8AFFGbK7HaJTeNAfgHtpToj1T9DpSt81p3EkOywhjZofITB2feTLU/594FlOHdVxXuQVKtyJ
rP6Imj6xQq098hIqgdcHWtkXZHZtdmVZhT3DvghV+jNUCJj5Q7lPmgJWHKYtCYrHovz5+piLk1OI
OmlESASPou/xGLUleFziA8MrKXKkEqTB4MlYJXQtJLNYw7NhZmetguKWSMYMJknILU0P7skA2Ay/
4JS0qfbCytP7skzyfbDZ+dIHKHRSQUUZWxDBIKFOBMKcmSp2H+TQMIttQ5Cdkq85VSwu5Z94OYdI
VaYIPEWNglwl+lEKSFYbb43Wu/69llfybJQpap9doKOZC0ybVNkh0WzYKpbScEqKd4/iBS/rmjsr
l8Cc3xLAMUCuKa44PlVy5aca7/PrM1peNhUyIoqB17E5u6Yzg3WJSXIUTZngDhCik+Tkdzh2ayie
5fhhwpXky5R27tNDx2yohRLHuKkZshvZotLPispQ/Czd6zNaeBJPEePPULNDFSFlg4psCshjjopJ
0EQvep5Ara6tdmJpQnfBBFfdSPiNMciNDVZSb8mC8ZpG5kc0wErg+s9ZaD58/zmzw6fFkt6OUD8G
7sDwhxPzIKy9yzfRTnOgurZTHFJaE4YJbx9AtU1irV61U+S6uHaQSUyyWwZcA2bfOK4DNTY0ZWIT
Vc9A13mJXbr/QdRF/yLvw3TPBpudkELh6JeXeDjnSVtZJdw/CyN+vL6mi5vpbIxpU5+dQlHuSgP7
KQJ1IboRGdkOcX6LsvQDugz314davBVgra1AJVuWtHl5DGLFJBxGASewPOkZnMOVrdzcZ5AgLXAr
KEPtXB9v8TyejTe7hdS2FzKtDiM/HSRLVe4V6TMxwpVDf+nNhJ4FCr5/zWq2I4QEafsYgpYSN8Nr
LqsHnYnoJ4xuIOXuqAR2X/ROrtE7BQycsBm9uGm3tFbtKBFxoh6IwDdp9JmJ3cP16S8H2P8m7cqW
48aV5Q9dRnAn8UqyyV61y1peGLZlc993fv1NyOMRheY0ZnwezsMJTbgaYKFQqMrKXPwyxn1yMHkL
cQu8GoYMf0IVZjM/qQ/Rg2brT5HDqwys+9HHNjB+FBO9K6Gjk3hzDnbxbjtWMqhYMSKZfbu8LJke
8vMjSAyA6zFwA+q/zx5rQApLwpTlr+oOcUG3EYKO9ErrrXkH4YLiBG50tLX9A6TibP9a8IZdcKNs
ItnG1OFm2CacH7SefqOg/NcPYtFQJdKdeKRFgsEGoankgnWjdzBmvAk2qhN/GRzMffsgRN7y2hv0
A57tBD1LYI4AEIydk4t6rRj8AQUgMXz2hR+lxA131HkvWWASkCY0RiOSNLTbsKQWLe3ME3IwYzlo
ex4iB1QpQsA5tStlbRyoxaqY7zv0mYT+HPICMAQjz6LyBDWGbt6RGPVk+feCh7rsD+5aaTi4sFZ2
gq6TW1UOAMSldsOHYAteCK/6Pj1ThATQRd5lN1714o9VsvXtHGTZU+xjlUNW3RlD9yhX0hb66bt4
7IB6UQb7sr31aLAwSJe/CPS6kfbgDUeBicr5hkCRSt9o201361f+zbUaehVdR0VBA+SdhXS1vjKU
qYhoIFTaTokNLwzLK9/UOAM9K3ME1Fc+7DD5iZQlQdcLEj16eIB+8X82X7TIgrrENhEsShkpHsdX
AbipE48WcwWC+Nk0k4tMJBhBM43bJfg52CAIl3DgR9HSFVS2x5848rU3tHyU1rqXfqyYOZGzVnaF
mKPs1Gza4+g0UBgJTi1qC8pGfuI56frltthf5iyCKcxUyxZJMxgZB1AdPbw/8jeY8A9/Tje+a9z2
m/oKo8Cb6F7ioe9Wr5QP4ywnH4hHjcEAaZU3pY7uqcBaApPVoIML6ld7Kiz/e3kFSCJXV3U96128
8Zh3shAUUjlUaYo9Fm0Qp6eb2KXVvRwydnZ6m3q8xHbdmRYWmcNpgIuyhb6H76a7/IaKCo++uW+t
zqmvMCTnCUa9j7hkP6v7uzDKZC7gvgUvspjBg8GV25fjz35s77RCJ7ahDV844YdnjElGFJNk4H1A
dB1sKpGOikfnxIJtOuiR32l2BWKoU/FkXvGG8bgfk0lMRE2A0Jhp0KE/KsgT7UcrsWdPtxDX9yj/
cJ7sq0nuYlOZE1PLsQaqKazTjFtnSmWnnHeAA2TdLYasLL3kijevXtEfBtnyegTy1EiTsL4aBENU
FDS6JXflhqr55Kf0xLsm32s3Z9ckOtw61KI0kBoxC9RDASlBCHvNJrgbH5pTpFrJa3nTHwePjvsk
dnAc98Ym2qk4phKqugVK4tnBvwP9XHgqXGE3Pw7feJROKzcOUfCjaO8dSh9sLqS3danGPvrFfV5Y
7XSs1B9zcXfZid9fd8za0XBXwJoEQWDjTMkthapO2BOEQ6pdotuxC7TqNWhjnNgtDzM6qCLA95Qx
UT9KB+yQk4CxC+gdz7Tzx+yb7A3b2hZ20tvl37Vytj79LOZskUqcMUuWxJ4Qv7btfVQDmywezTDk
pGYrOQuBELGEvirG3M/aRQFos8aC3gZy2JyM4AhlJ6sovqEIdavoqnV5UWsHd2mNdWwd0FBfNlDV
FvfhG/ri0FxT7jTP2CsbbCLksS7bW93Ej8VpTNCP425UMg33uQTNiWZ+mIsfJrmTqsfLZtSV8/pp
WUyor/QZjeIQt1o/Aaim6oFbKdm+m+Rr4iul1am5J9TlplUha5ElDpjQf/ZlDnVhfzvk0lMTF7sp
KG8gkbDtoY5gpRinlswYDQYdKhMANQmg5UvkB18a931s7owyuhYM49jOmhvO87Gpum3daJsuAeJM
V94SlEtHhRxMqfUSoTpM3bQFHMMRM/FJid5RutvLW7DSRJY+bQFz8YiCmUZRiRyGhqzuCnkvmsjl
nbhVdhxLa28zgsovGMl0Q6IK95+z3i6RyqyefXQ4058+SEsHkdxBrUOyyNS5ZdzbKZj8SNJZnfCU
+cHJaNHobQMC8Ru8NebyNShnyNloVig0o1PVkmYpwQv6SUdQIx2CHMhPqIhIsmCFUwayCXBPJjh3
QT87IhFsWQSlvVBZGB70IOxpxVKwz5XO0cHAVBn9RjVDpyRgmQIhZyw/l1VyI+nfJJBnQG/0Dnz5
p3bU7qE+uJtFyalnFQoNkRNitMaMLXn6nvWJ7Ru5MzeNLWiK3QkQajbD6yGSPXkEy74+eH4HoVr9
Vpn6t0h6m9vyZ4AqSJNC34YAODu3DupMbiMRu/fx0ukwMJ7v5wAs46QAEV8Ndo2t0D1QrZWu6lGy
UDe+TKxiLiwMWFlRMj0NBK0XAgrLQzOOm9hI7vLyRz75m5Tch01i561mJUCPjTHqc4GxkUEN1cbj
zlS6nRBCLC0brDT8UkvXzfCalwrGOJuvmZxYLYTg/QSknxy/OL8tZLCyQbhNJKKJrjtziZl1O4J/
WTTc3sUVHdqYsD7QqytFEwh6uSnC9MAFT9Aw/Pn2oEZ1SdFNUwZDG/NiSNoErbI4Al+/+XXu0G8K
ps3lda1bAKBINjWdNnM/e7uMD5tWY+i7gR/cgiDzIKa88LW6hg8LNIouXpF4DJg4JqCZMYfHIYLI
UsebYT6Pw9glE+1uIHeAT2IFFOMWEHtdBxN3lQAZVILHCLWlbRk0taUp0LS6vGMrbXxIl0KsEZKN
4BbX2Lwhbum89qy/E3+Xu+QQYOqlhHLMDpO+HhflQS8RxgV0UJdQsIUkYdaGuWQG0PSKWREQt9vn
u+lq3lLsumQPyJB4tlY6pFiZigkMVKkxlcZiX321ASFDCzFhiFJ7qgiJKa2ztQhskCIkMtR4h0/p
IhK7ptSdQIG3m0Ood0iV147yFUlT0NiBLjLGf5zGpLBKsLRZuD/tiNK2VZABMIvw2QiSH3mhcRKt
tRoQCJSR1QLxgMPCnk9tgh6vX6P6Q18L2V2y1XXbEAEdS7xk1z0E/SF/nba83Pacg1XBxfRhloUn
AHtRY3odyXu68/eI0Gj/vvZb8w2kjSC5xocKbPnJuBEcc2Ng1OGm/RFzspAVJpjPP4HxkCwIlAlM
eZpbbfJdc4XQ1NjZY/VaQOIa+SQGHKud8pjca4JVXGtILsmOtw3rl+ZiG5gUhfhaIs/ahPbtESmK
7kEo7q1JrK6wIWsKeKne7Ew3cYSXPymqfPoAzHU9ymGeCtBXwwcItqkbXovCFqppvW1S6J6ntlfG
C69yveJsVKdVBu+5aAIczEbNXgxGMWxM2tMB+T8SzQQVnPnYb1WnQhiY8EqFqnvOpYRYi9ZLu0ws
lZVSrqasTb2sj7/OJvCmpX/LCW88G8ydo4q1iiIVAsBgC2hZtyD1BUjwDqo3z6qbucOBJwfNM8jU
p5ISSJu6RzG8r3tLRHewEznBgWeBubuLNm3bbmwRGzTtlMQArcaKc3nbzh86nzyCRWioSpmnypjj
oRNot5Xe7cFM72aFsgEA+VRX6fNlcytYx8/2mENfDmpRSy36/NqgZMgywYfSFbODabOHRil7K6kH
/Gk4Ac27k2P1rhBNa1bi45QBhz2/dSU4rANV3oZj+UMWxp//l6ZiNZMM/2LeaV6cI78pDUuKCe/6
XE2kQMlGZPwYMLMxGUcJ7lIBfXXTnTzdq6dD+kwVzgn0Y4QNrlGAmIUrvqzwilVd1DCCBH5AEW1Y
Zr/qkOgiFCdNN5/f5Bpps9u1Py5/k5VHCq5PzYSsqwxdc529gogf1n6XSsT1tfYrpKbQatejr93c
PQ0YIwJnulHYrVKUVptpoiWPvOHjlTwIi8BUFKRLTU1ks0UF2PiE1ODjFBLxAIXKzmqq6GWYtMAB
x2zNe5PRU3OWmSzMMecWjJVgrEr63NNBZnGDaHGdbONr/8U8Qg9gE+x0qw3RglE2iWvcTP/9SFNw
ra7JoiEBwcN4UTJH2QStPuy1KFht40PAkDebsdL/wPc0iUbnMoiMaaDPmass9TI042PiKvoORGaW
dqR64LK+U/bmNnF5pfOVKAXlQZmgQwktbYXtUsp54suSkPmuBE8BGaN/NXeqyDt+9D48+2pEV2AG
LgrW0c+L6mczENs4I2547B3Z/gM61XWL6DYiTcHHYjs7aoGZRCjqElc/UYsRsIZ/E7iG07+AYK9k
IzLU1NFEUkzTBI028+HCSpzCsohA2X0qvnT7GfEld4rKgv4FTUZEx/wGGDhfemTlEvhkl8mCRnkY
THkioddj8GQnb6bRFpEBPeo7YxN+NfbzKd5XL+0pcvrB4gQf+m+z33W5ZvoVFs8sY1TyyeygIEUp
5IbeqTzT6ZrN4NQgAYxBS+hdNrjmrUt79O8Le2Zh9J1R4Vk3UgS4lNppwwPhrsUzCaVDFE8xJn2m
LaOZpZr0LbS3unCw61RxIqj/DiOyav8/y3wp8JiFKSaxisMYEqMThNJ1lXyP/RQtOTN+VE3Fvbxr
azETQjkqZmhMUOK+d3UWuwa9LUFQRHhmmSqD1cpg5YwFAnXJLoXWvOiVTXqdBcn1MNV/8r0gWCUR
avZMWMCI+1LJh9FwO1OE6mP4qPm8NGstLdYxxfjbBlt/VQKJVE0JqnzxVZT25U5xCq9AW/xbb7eg
oRjepMfI5b1aVw/dwihz2NOw65qswwOgrPHghwg1Ov9ptA8nMOmQ9ochlxyy+bVUYrlK5pQTAqwq
xJsjL1KKrxKUcGqNbPQue7jsKqt1hqUd5kTrRl+nUgmfpC//X1PrGebke+9fUNytxeilLeY0p0Nq
RnMNWyE6xLLdVlsQfG2CI53wCjFWze2YroaPxVdj7u/BV+SorMCx7SvJJokGx0A18PIG8hyDOdNz
VTWVgj6XW7S4t32AmFrfwzTSpjD31cDLa1eDFYZ4JQ3PYNzj9NcsTvYkx0krGjP0Rudqk7SYVgjH
Z3NQ9lEKtdTLK1tpdCBcLYwxqVeqVk0CembIwVn02RsD5ovMhN5tYe7I0J+xeM2y1c1cWGSeUJjg
msemDww3V6qXeSz2s4TYJZfSU5JULiYoeNBYuoSz+4xOcoKrygA2m3EQSDYnwtS1hksmSHqAR9OZ
oaukpDF4jEfUvzWIg8tJK3AC9D9s7Yddxmt6OcyCqhJ9PH0l9Fm83IWiOyQtzcKqwRl0yyckXC27
SYulMq6T4SodIbuXYwoj3Qnb5Gr6ivq+A1yIYdcH/K/cQGRc86ZjuCdOtyfH6puwq77JLbfAsBrb
Fj+FcaxRaNqqnqGyAz63Bz2IXiD8dd+o0objwKvZysIO407mLCiVOuARKJ+gndg480FtwQhS7Aqn
05Ca8QpUq+Hmwx4LuGtI1eF2AgM91MZt0kGKruCU4Tj+ajDXUBIOHekFPL66UbbRL7JUP9yOyX70
e0uhIxth43A2cTXkEGjnoKmOa91g/EaO53qIW4Sc3gVedBeWVqSjmy/cNS8GaIrHcdee9nz2rbW9
pFp/Eu2OmWfkG6g6iC1ta3uKKtiQuJ60P4pvSxPMIZxJWk5qZBIXssHJV3FDITzAmJhPULFzVdC0
hf6Ws5mrq5JQGCDoIoCznPFIoxrBhKr4hgvGFnvagEXsKdhTCI9pAZlFO/K8VuNaLijjWQlkOMyd
MU3kNTGSym9zLzSkq2YwjobSz66fKOgi5P4W9dSHFOzZ11A64vjqamqxNM3sryCEvmA2FXHftUvF
E+WmkcBV9u9aGGuHHVVLAC3gqtrZcHU2+Hk99xF9cv5OZP4D/Q49aOzFoUCWHiUmaUXTyId+VBZJ
Ak1l8h2e7Pv5iqZN+pY/ILICwgJYemGLrnxx6Y9kyvSwhS3pXp536HwDbKZOXrCZ3ugKS/mEt5fH
8dS17VSAKdHQhCJYJ3MzqiKk7klvCO8LTA6/2Iwo6cu/WeLavb80xniKLxd6r8zI0/AWs0i21fxv
kfrdrwpHE75fXtjaCVyaYsKZb1LwuW5mXhXMWxCIeIrefr1sYnU1KI1JlMIACRSTUjdGOxoZZnq8
GcV5STwquNxEt48e5qG3LptaTSRQf1DRIFQplQyznMaos7mQjNyb3zmycwekAiAxaNEdpzSiG16G
tuqMqqhhVAKPMLg+Y1CohbYcoNrkaTVowEdnvK9sSK8rVz2twtm+CeAjzxnXvhlUq0UdzPU6Bk8Y
XwRwYUwrhE03Qp8eWpKSfn95G9fuuKUBxv8ayDdlZdvknp+CgxXv8l5qrbCApKleuJdNrZaNoPNm
YEgKzdYzrW9BCrO5IhhsiXeaO5r7wk5sPQLcMNzmm9IGiPPZGHYCV696bY0akGiKrkGt8Uyveiwg
niW0XeQpfu9oqeCCacPWINxpVVrKy6tXV2kQEYNgOrIGkVU0z8dCFrMS7Wua4GrGHVgndvkWeOti
06U2VVVqQUkaT9xW9pqvLA3Tvy+CZa22nZ6UECdGSrEVaxAFzylvjHTdhqFQEQW4JAs1rKfWzLsc
JfgsqY5GU3ybmv7pspusfS3Mhf42cYYx1pNqCLQQ+5fcN0hfAWhRoUYWNy3HH9dycZQv0YuHGiD0
IJmMZIRyVz5pWuiFw/AwRumXxO8ANROvL69ntcy9sMMuqIn0uBkqJANkK+8HIAzAU7fPdvQ+4VO3
rYbFpTUmTzaLVqvivP0f6s9rmbmJoR+U3AwR8HPGYgO+h14JfdpwApGlPd5P44YWSTGeiH4xQjIx
r3RLdSEmFm54AXLNWwjV8kQZWtWh9fPZ6bOxyzJBSTNvUF60hGzMBvIe3aEuOTfb6r4SFLxVYiL2
A2n72VClyRPk3zBKSuduom3l6TfSner495ODounW59U76L/HpllLe8xLMYFGNMZDkPrUOfhe5evI
uArGgxi8TpAMuOyhPFPMHgJaEPeiUEFFe7yfdcNK/MrOwe2U4gvmmBS/bG31PFDKDFSc0f8575CU
uUwiA6CrsBe/QPB3N9W6Q2r5HmqLN6glfQP4D/raiZs0LRTG2uKlytSSlz6cs6GCYWXxK5j9BS/E
NA8l5miN+/6obGtQ+c42hCu5V/jq7i4MMbsbGJkgpLQzWoeabYSvSrRRsrdCrGxj5g3f0KN25jQf
ttiBqUqRArBS/1luTnO5c1sUN6egoXbWdoLmHCEoGZmuEaJIBpj79wTvOdVSDCRDlB+RhwpZrePg
0vnbIo0FiwtOnsVgHuXYd5U+PjXhzmgMJw13FYQlSdLaRIoPsx+/1fmPtK/xf9GJjwtanbQSwKKj
Krc1+WouXsFT2frHtMewp38KMsmap9xKJV4vYmUUirrYx+9lQsYwpEqSygiMwpYidtTH9Dndyba6
Sfamk05glBSdvLT5WeM/HLEPy4xz55Ix5UWKb9NCvNnCHPopdkBiWWFIMP3DzupyoYyL90OjCjLm
Y1yBYJjWvxk6nhb3Wt6BUQJUZanQ4VnqmM2kBY0f2tHAgNhRBexqub0cllaP6cICkz0FkLFrwghj
5Fm0nQPVCiG2MBQoHlSZVYdfLhtbWY4BTTqkHRJATnhNfPbkslS70kyCyKtlSJyBh0P9ednA2nX1
yQL7co5aI5TCkiYd6j45UOKbX8DG2soxuMRrEq3kUp/M0WCxOJpoIFZyoeL7tBEKyeHR910dcu6c
Ra28zD9ZYb5RG/htGZZhgMGhdheakFcwHgfHt0rDFi08BHldy7Vz9Mkg8/xKlTYEfBq7qKcbKGjd
jtu62Bs28QrHRM8bZPeXV8jbRibCaU0sgxurhhP6G78KLQCH6mTkbOOZ80HBE6fobylnxsiQqe1s
lgoA5n1qdVNjQ4GNs45VE0AGiICPSHgtMwEBcEEjE2OcnjK8A2mvpaucHuF5hQ2L0DVAR1DuAnco
ix2pzTIEDGvEK2FP/ZsWaWhKXf4L36Y/9tNFR01huMZAPBUBFmfCeGlkAy7A3nAnbbzuUnXaDEQ1
raaVH4CF0qCU0qR2CGIbSxHbbHPZI857vox1JpRXuo+KJbomHnCfEB+YNgnkwOg4E+3a1Bagn0Bh
hnxOb+oF7KoBxwcKGThlVBeZT1hAR29OuzQHD6a6p43m8inf+jdUzy15yDfRdfEk3vJKtucHDquF
a8IuCgUA0DAHbtYgHDXMUGenj+dsG7vT6NGhSx+iJeB+5rJ9rjnq0h5zFqoBquZ6AQgEfbBMI6iq
7OBH5dC2bNVZkGvVZ2fa8qLleY2AWSbjUlMhjoYBbXR3MGxKbaragehBDgcFEVUGTZdJ5VoM719k
BmcZImOZcacM5Y9prKQ/aXqf3ajvpoDV/0u+mrkTZFIWSRui19Xo/T4VAViXwFPcBcpNMvgPUI7l
vQXpbz9z2YWSNf3Yi0sI7Jt+FQkY7ayS7RgE9w0mIQAZspB922BktkFxzXlFrLrPQmuXuWVlkDRi
cKWFUHE93ApKeDskXBLctfBDWSj/kl5+n15brKpVlSLIwsFwFRXE3EkVQV93vJWn+Tk1wIo2ieTe
7BTXlMuXPwg9S8vMfkK2WE0CE5ZlDPxlV8NXyjqPYdJdCgaN/E7GDD+PtXXVZ9CSRpNfBEU4i2Ub
VF3qBmkgrlbqAJs0wyEtm4NRy19anBQ/57Dqn9MXUR/VMG2EERDMuLDFOiOP9crwcY2EktM6HWiD
XtOduCldDIltqwDjsmAxHZ2o2UwulIT2fGjI2ZXP/AJmkwV0ddo+rokLvCdGNxW7aR6kJnUuf0ue
FSaugiK2gf6VCaxG+V3InwVyM/IqyatnAQgGKEKDNRXVoM+nLxrAtxi3aFuas/aaafFJ6gMe/8Dq
MhY2mOilK2aijUqHanVi4f2U7hW38ej0uKxA58q3hMxpTyjGcNIZbfUMIssw0EkEooWFlWWROIyF
jl6DCoglpcf3HaghzVdGc1VUr6FsWJOEOWM0U7WbRHI7d942MQrbxEON7168k0/dJgHBj3oIHOVF
2oWP4l34o/hWOvP3+jFwyYP4auS2WHrSYM3XBibR7hTNJniW7tJTsy228Y7cpPiXMQf1dNk1Vr8b
iHIMMKcCscqmN0pkTprf4C4qILs2g0mMC/Q1V0/1wgTz2Zo6yAZQR0Qe9DHGb6RUJtfPWpc0c7Xt
xxIPebD/K2VpYW45cySjwoyRoGP0CcqZtpaXgSeUcbMhqS5bqiC2u6HueytIZuUrmCGwiXOj2xhA
SJ2xRN1qzgPZkqNIvzUzTdmouIlezAp/UOt4RpNNfB6b5ijKgZONaWN3vX8tzzIk4VqtscYAAqR1
vc264tiM012eQE8ljoIrISplK41QRKilzpvb8DVTJ+BPq++jEj91XYixzshtBXVbgLdrlNPruRjA
UCw+6CXuIaO4mzLxoRg6Oy+kuwBEtVYzSMCRm17s6yfSgQ500iY8b4fajRsoNVfGnZRkm0qeroYO
iqHDEFjV0N2CUbW2jVE9Ybr+qUuHFxKX+x4jQnjhFw54Tw991z5kzdC5vRq+VHriW1EePVz2m9UU
HC8JKNgbBqQQFearQuzY6FQJkYvi57TjfNCPdCCru+b33tZ8lCaGGt7+mEJkrwVFnAnGgVD5wfG8
FsiEsbcyebu8nrXYsrTBpIKqJChBI9foNUvd0RCL+7Ex7LmIee2AtcR6aYeJk6Lgh4GkAEhMhZD6
h0SzoltIP0HSrd5SNH/pxad69KJ7btZJEy42P1paZj5Yp3X4ZC0+2F8VO/OHBGKExvnXFbvVPHdp
kXlEhIOQqbmWohgABkmvfkE5aoS8MBTIIacKMoYGM3tUX4t/ra6+JBam2a7LGAp+oYTGr0R3uKLN
Yf34q+vCtyZzHPT9rCyTNB1j31OPQoGG+p6nuD3mGXbKvWjPDtVyzezI1m4phoByk/qJS/shqFrw
cZ9roXa5bCYjjYQaAF2hACkYemZqdN8asj2UD2JwlWOC/vKJ4e4xk+FPRUmCTsKEygD1xeaOqk1C
1NwLMastbv87vzAypeXS6DdY7LE+12Wt+IPpRgLUrFIjsoW4OCJ7yjc6qZ/mbrwqRrGy6lh97DvJ
FRpxW03JzhQj3xLTojv1snEbzT5kwtsYjDNjP9myVmj2IPb9ThQr0JRI0TcwnW1I7Ee2XsQcUYLz
shyzBiYPw10yYb4Xhx+fZXYNpJnjUzGgaq6DJbO/Kz1eQn1ehGYsMmGN6IMUmnomYJRy2CgASUjp
qS+2VH0hDKwO1K6ZI6MSjtfRTuHxPa57CHRXQWKOCXV0/T9/sxkDW22C0rE73LZOvctBz5k+AW7p
ouHPbYBzrTHOP+bSAMVMZPMjog21FUQ39WbcmAeIlTgo/l/2/9VIvlgc4/7DoCb5LCOeJvoBvLJl
6ObkxtC5Zc/Vm2lhh3H8DmhZI6sx9kIJjivDDohDucRHwJEL1c4JdDcBVc0ri8fUxDPMeGuTallT
FADOimVhl1FvN6VmmY2+ubyP69fEYoGMj0ZJ61d9mqAjmF+3zW1X7AtxY2qdJSSv6nxbD5i0C45S
8hxNJ0CKMu2LMJ3G2eTFs7UoTjkjf6fCzHU1CAMRB7AZuWm1o7fz7EDgDSw3SO3j4oZ484kfsFfT
qIXR9yfqIqwZWjGHwQQvEjGvWWYgMZq35lHZVxkIrHklktUAZBBAUzB5B3gK23mIZXUKg5Z2hlB2
oiqXZvKFYj9HW4MTO+FeDHhlBHrq2LRjaZI5lRNpG6gkYIFkm+/oTVzYFDKoYNKCz7GwdiaXxpgz
GUxmgPQfWdwc3CWDaJVaaanjm6pwCtCrRwNsJapGhyTPmHNb0FFlXasRdyR7bT6YkL6rOJni2lJA
I/q3CWbfwklTskHq0TgWC2dOgTsgw2aMnke8ES8fQN5imE3rW5B75BgldpNoa8i1AzhiDMaqy0ZW
XW+5HiaMjd3Y+GMNYBSV7aXEbx3IKDezR0HpqPjwuynniD169y12kIlfQjoHCcBKKJ2BadYzXFAB
QbN2ijeNiwovtBEQOVMvVDkrXc3BFmaZcKbog29CaBVF5fRGy9pNUx5q8YGOkBMwC3N2leclzHNC
GmRBb4GnQgVbceUf3aOQWcGjclVDYiJzUcFCQQGiFzvua2LVMCVWx/SgCHQdEyyVUuzlsUxMzMio
oe17EFcdLRFjyiUYKdKv0RtN68XQHUENa3MWTR2SDSmQpf5tmx03ELpomIIYyf2v7ibe/dbv7iYF
6XLXuhbClvaYNEZIRyURMrw/aeOxSZx+q5xGW/DqPZXfHnj1JvoQu7Q85uRj5I50RiSDJlt5C1DM
JhGK2OohVTXLabKEt5v0S10yxxz/WDTbHJB9jC7mwrjRK7G09Eo6QMj2QRuCzAap8U2imcdQN16I
1j4azXADtefM0uPsp1nooZWr6b6KhsfeTPdTKB/xvuXkCOtb8lFsYNy8Fro+DuvAdAEB6ex2Lh6k
Erq2ferJKoAcWpcdhEbl1RtXv7tq6BgGo0gOFiKIaUtJntO/kPX/FQq++hk+jLEvVkmQ1C4W6BJB
smCLMvgFJoMkFsTavsZZdq3N+hEzrNfoSo+cC4BnmvHvoA21MaX+HU4FHuW9ZaY37fRNM68jcii1
54xw1ahXj/BitYyPC6QljVYCMYDS+sZwqWJx8INS+sgulFYepRdOyOAtkXHyAZQOYp817y/01vE9
/0v6TJ8k6i9RILudduq7ZvHQ/htEDm+5zOUHThlRTJGSYaigd8D9gTn9v4b0URNAKZs7ALp6py/2
l7n7fKM2uk5KIo+oqCqHvifV6U3kR5y77h/eXH8fkffcfpG+6qZglGGF8nE1AeUUbXt5E7pgWZb2
k9Nd88eR6UadBavFuphAkJSxJkg1Js0mUlpicSozzquOZ4Cpko0S6vyBjzSlbp5z6S6CsCbHFdd6
sOZiCdRVF1smg601CKK/sTm/J2j+NB1emGIfF7ihg1Y34swr+sIbpvZIMjA8JrJDZOPh8rLO4Xk0
2/pYFvu0MJHcyb4PnLMpiJ0Fpg3FHkjlYp77SCQNEM+8As8e6IWD+ZDlg6W14qEsy+tm1q8CZX6b
x/FLX5peS9LRKufmFdPFeNPm/QNaY6gV1oYzG4FjiCHAsEVrX/7568ni4uczASlLSgEjhRTGfKtD
z5oKE7sC6AerDu140ZlP/4LQYtUTNIwZYSZCwRwu48xClCixGOPwLN5++SHb4e3Xeh0vVaQrODs6
C2uMZxtDq03hhKypaSMnr01rSp7U5EfWQjbdgEhL8KUxc5tOBWqihXcUx+9Xr/CFecbtx1EMSJjg
5Eriz3yA3shJBkSzSx8bEzKgusf5npzVmhQAvDhlWjDlYmXgYdGCx8ZKlWKL8ZAEbPDVTpwx8jir
ezSba6uomu9m3/pWnaTI04v0jvNDOB+Zxce3vtCLDdqmfzYMuHrRfOwyq4+ZR0EaJyTIPPPVrK3u
Nr4HpMXTr7veirfgprvhJuPUSS+4lcncrBVYTgO/pm61mWuQG6i42qCbbkNkhfKmGzYk77R9MgKn
9GeJ+WK1NJgvPvI0hC0E5XGt9m67E3U07dPDR2Le8yQbVi/VhTnmUgWMoCuqAsMVREh2QX3MWk8p
m91lh1nNVBZGmOdj0EYRNJ19NLmFELNzClKiOT2GpLNrJbOqqXfMQb/OtLxwLhteLUWBqvt3OHrv
4y52E7MdYIgF2gRwDzW1yMHf9RhYKq+GHZ0JvmyMEw1MJhip4xwYUYEpgCw0cDIBfwIszBoa8MDn
4kY3xsBqEpljdD3IL1bIxKBw9osa90+OUbP8WEcWHX2mOqEj4sCz6BaYG/xffZSlsJRHYfDRx0UF
nmCEzy53HTjZiQ0WeuK1XuCo/2PAIUw2H8Le3KYItH8yfcw5/YSG4YXPgJE0zvWkQVTPuntzVHaq
pt+pSSxb4Et6kaJqc9lvePaYaJPOsTGUCny0VN/qVNwWAu5mZStLw3d5/n7Z1npy++EuhAkv1QRl
uTDFeW82ozMUHp3la/d0hg9F8D9E5y0OIGHiS5nPajXlCKXd3vR+Ny0Nb7jmI7bpT78QtQkTZcow
RWu/BrirasLOSuSwdPpQTDhfi2eFfs2FdwyDMplZQJMq0AZ1aoRBDd434lyvhAkkWocGhZ7jYQe2
dX1PDnTSAbP2xKMccjx9VfoBLu0aEz9kLeqIWSLHNVQMoIO4IPNPYaDbl/3uso+DwuDzroVdljdV
AphTLwsQsGpmW1UHCLqExdMg9JWjpmLiXTb5D64OOU4Q1+EGeK/eLr6U5MtyHOS4ST9X6Skf0h/Q
hdCngvZhjDlXs9RrgR4oGOcwYjcJlLeOgKSLsyIaCc6/1YcR5jDVGvjiZ1kV3vEpv+Yu/S2lDaCT
l38c5z/sMSdKrgv0HvsQk5cSWGuJ9WvoJgBvvzvtRD6IeN3xP+wxZyuEWqyQqzhbv/ir5oOEMUvJ
lkB/x73DeLaYQ1ZjojvXe3qOPXUPrM/2t61/UWzlfTfmjOnikMQ6NCt/Yyn00QKywEaHU/JmqHkD
XsSJUv+QFvy9lewzuYyjNFNFLA/IGNqbaMCp78QoSYn3NNi/IzX+bE/BOK4Cr2XiAcisczSkuB0b
8Db+KmL/lzLAeodVRy8EXDYYumRBfnHdiOWQI26Nbr3rUErG2vQjROOcUnckb3JiiGOB/Y+3yPWi
wMIw4zhGnaZpV2NsNkixszIUo8athunZfjtfKUgwp+t5L7qKHT0nTreVrn2bNi38TcHJ/FYD9+J3
MJtdaqSS8qChMk7hlzJStpBHnax0zDihez2OfhhiXUkdDbC8g7fi/QqPFuwhNI5yOSlWz+XCGv37
Imr/P2nXtRw3jkW/iFUkwPjK0OyobAW/sBzBBOb89Xso74xaEKc59mztm6d0G+BNuOGcqgQ+SsIA
ofoHGHZzJvfBn57JEjK9aUpUUNKjbNWgeTx6mTtYgBSe/HkbivWbtQfCms6+QjSfnQ1bc1FvVgzI
xamj2fo+eBxvsx0wdUzQOFYMpeJXBJh0v9YkX+xsnR1UjE41xzIow9PEClLFBisKWA+n6lYBmpAt
9ebmcpxa0cxXCzo7ZppJU5SPmbQZ6lswv9pBv7GatUWF1+bBpY8nBKfBkpuR56W0USS3yj+pxQj6
j8eie4gwQpIEzWmKOjfVxxVzmM37klghRtGYG2lQzL68z8BMeZgi0+mK0Da63WgMNphULl/msvmB
DwlbYSD9/YB+3U6ynrMcHZvZIP7KoP/t2N9y3DiTJtxqp5dWHkYYb/rzmuFibngmUrhR7Fx32Oxs
8UYHBjZWLFPDl1HoqStpa0zP//E2Be+dknaQ6WyC8S7C7snffc/gUIDvSVlbG1wuQJwdTvDSltUA
YgcQYptiLF8yQKsHOfZd8NprbGCCAC4wdMNBfkB8c1jaA73MXNGfxffK2w8Q3+qTonOeNkgElN50
DKv1BvNx5U4XXfaZCMFls2hs6pYiTZzD/nv8rLXouzxycSZLcNlxZ2WVFs2lx9M8d9tdT9u4dgzH
8DEzWTvrIxdr90eFeJSZTanNh0viwA5MkGOUK+7yNYB+cClnZxK8c9NPoyKHAG6IHsObYpPd0y3d
hA7oC331BUniI9lgTv+WxnbG7PX+05qOim90pcyLNOjg0v4gbZuv69JZBf/ShCYjZQj7QyXnpGx+
vSj+/7j9AyyV+VV2drOCa5kJu/QoU6GZ0/fQQHEMPLQWOPWkP8nFzuQIXqUbkOGjrcN9HiiHsSL7
spNyOw7ISlr/2nG6dH2CO6H9oFndCPKlJLVhz4PLmE23uYOBAeUgeeA7dwbuyrmdP3BXcuW77sc6
nOP8jf75R6jiY550ilkkFvqJQfrU8esBlBUNdofCcu29u5if/X2twNR/b3sd47kyJa/GDszPds/R
iFVd8Mb17tC568X3+TNdOpjgXIZm0MpCAfROLuff00l9lDsJED+GhQea1pyaDED+bag+XPaflz0M
YPrenzKzpnbqEyTyVsUchX7N1WxFbVa8JrC834voh6lOQCLwl4WfYyf8m+mixQTw7LvN/36WAFJm
1GUKy9wo5W2SlUCc2HBddy9f2+qhBFeCYQtmjRkSo4a5M1zL1Djz9gcmTWYYkvFfDT2snUxwKHqY
hUUv41tVWGsEyK87XmFO8iVx4t5tXSW1CRiTMJr2feWsa3IFBzMlKfb11Yb7GTOvUz5uetaBOGo0
nTioK5/G45eA8e/od5waGpysKUSFLezuR6W6G0P9hXfGbyOCvvOtQNx7/5HVxNSnBghaH4s169Nx
K45AHCSaLPb/asaM0Pm7U0srd/0aLs+0V0uwiRGO+Maj1oE4YNeVjZ3yb5e/6JoQwdU0cm20+fxB
EylwWjbaQwqaaXC+XBaz/OREiUS1VKAtGprgXHRjDCIQE6MuSZwROy2ve/lzhwiJjOHoiBfgzjX8
yl+tQC1H+jfJgs8BnmDVFDnKBsGP2Tp/rWZ1zutq1hybVru2y0ryJnC+8rPvVmUZD6sGlYMZjBF8
FunG8l75LDAU6xuAxfozB/QmUHBAWj92eQBo8U1K70bEYiDuAwI/oXdz0XLcrXdTlpXmTaDgfVKq
J0pb4oSgt7Gj6kup906i3K2ozHI6/yZF8DUxjYOGlngx/EE6ONf9P0bcN1mCEyEGU+MsRuo5P25/
VWHpHvXedReyIkkXOhDJNA5mJ+FjlTVA0NtbSXsO6kdDu5WiH6b2LUiZbZKVq1z+XqZmavMszAdQ
JEnPsbimoRDCiwgUo1e82knk+Y8+15uQ2SzO1H60yomAmPkXVvL719faFO8/1CLeZAnepC5kTkYZ
sjq8vcwftWPupB8YKNrxTTutllpnD/FROd6kCR5ElSVZUStIGyQsFsKcNMVeubxlJ/UmQvAZpJ86
q24wszkPMf4Rt9Gydb1JFJxGpYxyKnXpn9TIZ3dw6f4Ed5FXA0+6uepnRtgLrOXwDk2Br73Wp06R
SVeJEnz9j9cpuI6uDAoexJX0f9fxu3nmmoII3iPgU2ZGHP7QrL817ZU8/bx8nhX7FSn6plpp8rbC
358a5SlDgzxnWm5Pnbq2RLkmSHjoVIDLnqkArRk9R7N7T3XMBgPEuaN5OXI9wA8CanQ9nvxDCv23
MlLBdxgmmEYw6/Af1H9FJ6ngQYAslSgTQ4to5vLDttYD+TyT+aneTOaH1L3H+iYQBNffdmu+iwre
JBq0rE8DfMyFdvCq6/qHmsrbzQqOpU8MwrIZr/APMOXnr/TBzhFjNIMC7OIDjHcEwDcS6zMs0U8s
ibo10JZ2lWYPTrgNvgbcxsLYZbtYrhKfSRTsXO9rQFfGGJEpCm6cpiK5nkr1mEvqHR8kTETw1M4l
8yoLk5cuza6iarpRY90F9d9hSPPHlV+zdn7BDRiNkStBAoqsCpwW2Qv5NA9M1CgSBByZ39rW9rLR
vB1ezCQCfVKqjLUghtRBXB60iTeqxl1ft8c81h3LSna13IJmp1czu45jl2rFj6DPVDftxpWFulcD
vfDpdcFxyBpYRC06oFyfpbIPzOJHjNp5OYm3WgLMUtrfcym/j3h6n1H+g1nsSUq0U1uBCr4pFWKX
JPVLbvhDFaNHQ68pdgW0iv3EbX4rNPOrVvNNzoxDlzJXidNxE0tKsdFLetfo6hcjbsB8Yd4DmsC/
/E3nKHjpXIJjssyhry3aB5sMk7VsQPkgx1jd6ErhGmDaYgwBMS+ZacBVzRIcUtx2mEQho7FBttbb
RRR/LU3J+YPTYFsc9AHyDAInfCU1pWUcj8Dby0lX2Kk+HTDc9b2OtMw2LSDUX5a2fKI3acLdFV04
yVMIBLhYQ9mY/xjWQHkXP87ZcYQrQ8jVLHMKALeIl3EnvYAFz+uKLzpAgy6fZNlnn0kSfLYGiHsW
gIDyz3pfi1HYAm8neM3QbhMBAtu2LNtupjTLQ/45nbRPBprDHgN2Udg11MmyorWHgt4adQuCBM3s
PKyZZc406K0zteZnKmu3WdOtbG/M3uuDKbz9KjEJaRiYj7JqXmVVZRug7h41/BqwS5LqV+XGYKU3
Zcnaxc+f8JJQQWPRyexDvYRLHfczll8XAuYDrER+8E3Dhqnkrr2UFtOCs0MKOgsGm7hoZqT/MS1u
BwIUIi3edPJ4UxdMtZsg/76iWUsHtGRwsSA4yjPUOy7g7NXEiVXrGBj8G+vZ/BEBg1K169CjOOEf
DhydSxRipkklYnQl6mUzlEPvT1vCv8xQDtUebHnKl/94PiEmkoQEVgmYQMx58nQPfJBN4Ka2zLwW
EzJKYv+LkaNZJ0SdeTugIbYF4jofJLVGUvAHKc+SjzuXJegnOPkYojBaEORzR469l3aOZGMEaAPu
s/rrv8M1WDLEc5mCjgZhxIZAGQHWTcKZoGufWZg8wiA7B7IKQVugCBBACmnFFpdM41ys4G15A4S4
rMmDjcZRjpyY3Q+oq9d2nb1gHPmy2qxdq+BvJcmIqVErWJbv+FaWPsdF4l6WsHYaIS8ulCyvQgym
bcg02Qa9ksl4kg3QP1P0rPLGuyxtMQ0/v7w5lJ2ZeZYoRTS0GBz/A51cO5rgUiTaEmugZohdg+ym
A1n6VkdDQnma23K9C6C3GYO1z+x/wSp12ZuBs+L9MZV5vHAMgL5tScNVIJvXk6l3XgDmWK9rY18H
RfSYVKGN8ZIHPWkP+AwD1hulXaQY28tXvhREz29ccDwDBabdVMWRH3bSPXhIkIJkyY+Ay8y5LGhF
V8WeQKP2Ji/YhFZoDwQ6lsvXWqI1K8a3mOyfHUdsBlA517W8BlfsTJIxo4vkg22CAQQTfl5X2v0q
beaayr7mRGcqiz4di/MUNJZoCsyEuB3w/F7AKKTb1Bu32DK8fI3LWjuzVoBuzQSj/XvVkeu0UxnY
K5DUoyyEGQeeoNiGXRWTEDsu+xX7X0R/BvvT3/IEi1TkMSgMdAg3mVreEDk9DUpxNUw9dvDR4M3M
+youb0YSfg3H8K5k0TWW3vaKNCV2W0eKq6ureFKz3/4Yt95+kWC3gCUgU8zgI0x+k86tgwKxMnHG
/n7ygsP6HrMyW+MlgYK1TuBUboMCuQeqPb2j78fPvxa3ZyyrGJKxuF27kv+viBSWcvfz6xfMM8qr
iJavzx1FcYwAW61yY6uAFGZFuWKgi8MKZ7JETAulsFrKNdAezw4R7OI7DD4BDCj5HF4bd+RlTn54
YTe+iZVkG2t8t2tjjyu6bQhZQt/HGak7ZCRy7hMJ1C/ZhqTKnjDAK1hriANkUY+ADD/jqc6mJEhr
SN1WwwDDVfP0c1nyyM6toHe4IV8XyNnzOLoGeJiXDtNDNk0voNz+DKhj2wQ6o1MAO9oOYuqMMoD5
wSoWeGUGuHzgy9R2yzQ31wuvkYO1acZFb332m+cznTkbKZJgcmONEjHJ7DKM0Ir8XHc/L7uYNSFC
BlOBYTs3ywYFE0X36nE8tZpc26Sr1lKlZd+Jtzze2RY4XERUTS3slWhq8NBOCX8kjN6FRsFsZk2O
xAfkFwQYdbX+mJvakzRhb1sKHy4fdfHFOlcT/voFonvjrWbJ3EAGZX3VrBvJNKBq6K9q3E2AQjKZ
9wCxOsagposUak/p6P/HHyB4M02TqMZn3trOAqefZGPZH6Udp5pO+a7aF/7a/tCijZ0dWHBmlVRw
eQiV1FdUoMpidDNQvVaLbSZ/I3QNm2HRc54JE7wXppdT3aR41UR8G3SfubVFe8M2Tc0uufVp0KWV
aLUiT8wx0rjvOsPokPIPm7ivbN79TPkx1W/jBM30eq0WtWgob8cTkw1C42qy4gwbbK20z5XelXn2
lIWrDAyLnooAGhneGUBthmCQMsAig0oGGfjIw7tkqA9SZx5b1fImw9qXKt0aOt2xUQaBFAkcGqlb
SVoj1lwMRPgyM4WhbpriA5yyrqRphmX2uCGJTQtqh1GzhZdw1Ol42SYWr/VMlKCigS4BeygDslnK
8UysHiKjc+P862Uhi7CUYI2yZnoV2QCE2ntXGo9aUdQthunb/YSORn/3q7MBqe86G+tdnFnpP6QT
Z4IFl0P1DFzgLWCrQEka3fIJgKGGWtzUrDgmhvEsVyxElNdPQWitmMfqmQVnk4AboOgw6rUpTLyB
aQxit0RprklBN1SP7iq5pG4lKQCIBbwh0cJDm+iRPTQAWGJpcN91UmLzkd8MPK52Wgm86MsfRV25
GuHLN1yPxqkCDGOrAwFoek4AiHpZwqIan12+4JFKomN/Yl46HUr+PaiLxh/18bZQoo1lMGNFkZej
y5s0MaNSeZ4mNJ+sTWWwbSWx+1yrj6EmA7ErU5/NTv1pVuo+U4CWa6a65sryONoRUMdWUrtFp3/2
O4RUR4qC0iQ98Dsra/KVom/dvgp+VlFsOoWsvLA83ly+5tfa6wUlN2aXdpaomGnH0lEGaczU0OyU
AjTfAb617JLcBLCJNRzGLNAPah3fK4rxvS66EW2v4kSHMbBLXf4qVRjX61SzPLBYw/JLyb12NK5o
3oY2aflpoM1VVvTgKojchtITLbQ9ycpvoAU+TkV+I9V8d/lI//AxwfeLhNHEcKtgPCWf00UZKJJ/
MtS2Kk0whb6OkpIZM2YlWoPz6tGvahnvLOBTDf767PWi1wVQxV/HEywjx540MTVoIjelTyysXJTM
fAtEzSvXuCJHXE9rYq1LCAtzUGjNONz0K/sUX2PPkdoz+pW+kbfmcFwdNptD5Ed9/Pt0r2+fM32k
EeGZPCLN+jUk9buTDv/gad/kCfofAmE5iOfPFx51X3Vm5r25b/4uurzifK3ld69LaZdOKiQL6pBO
GLFAziUB6vzIrwA6CfRvgFrsMuIhh94YPgoTdortdLKVn+LDXD1fczjLjvzt+PO/n103k83MCEs0
goxBOiZZtAtUtuJilp/lbworrq0FHY8sJZNCYH9jXAsD9tq3ageyAifAIxUg4PVu2qcY7fMIljDW
FGrtgEIQD1p9TOhcqFQi1Y75j2mNu/GDmVCK4g6ZOdKAWo321vsbnIw4idk8udwFX0j0Q8+uSbI6
F/DBKgQhwmeqB7XXQIzx13DTb1vFHGfe6aYgT8i5JoD7BWaL5ZzfXxZduz/hAxXG1LYYMUUxNX80
+k1SAeJuiFeyiY9e+vVA6EJTVBAoimTvv5ISDWqbaxigMkog+qEQtaMn45QfRxdcPesTrMuHehMn
fC+UjRt5ZsUG4qkO7xk6Y2nnTgbOeTvZAdsitoGvhMLEGqX4HGw+frc3ucJ363JzxKAulDFET4Mn
36Uwd6X2S6Aelb6z22yN5PtjGRf3io6UDk5seWY7FmJthZVNAlylYC65zXtjaea8Ao6jALeZPFTa
1tEMlu72XKQQcKk+1CHJoJu65Wm9Zgdq74zovF0Of2tShCirgN04nQyMExYRkPBukQ7+Ae7Y+8sT
B140PG1oAgiuP0pUlg+ELRg8CokMmP33FtDEhhrpJg7UsKtU/5zzT1b726sLrwd6kyHYcm9OY9UE
cFMz8sj+3Q7aerl37UCC6kmmVGI4HxNvSfojpAN6MIrdpWs4XksWZWnYEAZVFVFkU9CDrLWqDlUD
aUNZ6icqmpPAm3DLHG+uVIbUOI3ILe9XuV8+vARwlXAQxAL3tYb/C6ebpk4z80ibs7xQ9VSp7DwM
I9d71sbfgqI4UspuQzl8yiv+Q+VVfZi4VN9PGssdlVovahrjgdLRnzyscyeOwIR62T7mc4ue5vz3
CVbIOehVAwL+USlIwYj8JKWe1AON8NpoDznzQ2UtkH+sQQo3InwJkzUkBx8hOpzYtoByMWRLWHDM
d+Z23YMvHg/0YWj5WVRXxOmlPB6AHF0W4DOoNk2tOCa707TKJ/Qb6ErdcqptPYi8y1e6GKSsM6FC
1CCsNBn28tj/ieOlaYbekL5VXu+qx3CfGGvAN0smdC5Q8AnhSKO4qmTmW4hEEvmq6x42j1byv0UL
OjuV6BRGS+GlVmW+BPDGUimcSTkNCbMz4yYnQONu14Lgx1bYrClnEgXbCQEdWkl1g3ucd3NemXXm
F0zoGl6INpRLnTB11x3S2kEFkxiAZQo6Wx0K2sS2Vg22Qr/y6NHsSxuDRptCWd3jXErTQCiLmrhO
AQspZjVqlpKsa4DVMqdp49W0/QVt3l+vY+18yKPnOz0TJegmpQnH2Av4mWp1U0uy3XdrT5Fl9T8T
IWhjHfYxo6kc++muvupP82BUv5mZkOr7P9lqEg4kqGWgIU/CxASArLH6hg2jfeIEW8MPgPj0LwYJ
Fq5PkUF8NrNHylQT18UCncmk08f5DQSXRfeZazT2DJqIaQL5qsHkV+pUK4a3YN2Qif6zTkGn84HA
A4TUZsMiFOmU6UorLBs4pmCoXHubzPckBIJ3UoQHtC7rrIxLOcOupNU7pZR3tlbnpttJ9D5T67Xm
51LGqQB1DID+hgUMXhELSRqmtgitDtStU2ZXu2QLcgbAMvbmFwCigMAV6ES/v5BG0fvAUvsMFQJe
R3G4vo5yoFsgtoJWZ/QkFQgCOWiVQYfmVDL4xIE0vFaQXLBsbc7TkMFoqvyh5ykFGK4j5cigL8pm
2CnQlfF6Hr/qt9b2cthZUBOIQoqjgUzZUkR2hh7v/6alE/PnwdMsc03JZePaeNKC/p8LEQusBtbr
pzQsUUxSbkdJ9pg2/L62o+GhgHYbJNTQecF7ZFhoijBawXxTv5KxrTt4Bv9y+aaWUpB3MgSf0XZt
0NIgmFnlKTin2b4awfuqOOpR2oVrjFgLhvVOmBDFEpqVU9PXua+pwX2YkJssf8rD+g4dX+fyuZY0
wNJhTib4OfC/WRnPikC8xLIKidPQD5tTALoEC4zya5s4Swp9LkNwEyYcwxgBEtdXbwc3dDC1cIPX
MCjJm5Oxu3ycxYuDRuuAmqMyEReozRrtItAFhn6ebquwt9XkUHaHmGi//0TEPPbfcsQmpsymKEr4
mPvNjEAOOk7KuQebXvMFHzYs4X3O5QifJ4jCxKraovTjXbfLUIKdi2aYQl8d61jyre8kCR8p6OKs
UFRIUr51O+N5JnHWPOu2dhWHf8Nk64rercoTqjIcwcmsjeRXVCT1ZhZIdo1XThugDLiWW7iXVWPJ
DZ1f5fzvZ5oOBayzaj6gOu2t+qdJq7UjLSSB765QcEOYfTajUoeExjX9+ic4YMC/ptzKu2orfRo3
BOgaqZN74Sd1ZZydrKi9SK9QBRXV4lmytSX+DE2YbLWv1XVb2mxvcLs6FFvq68+NU13xzXhot7rH
rgFvvI82q7jCs28SkoJ3tyD4LvCbV33Rv95CD/qm0i++huB+UZzioPnzHHieOCCgLZzAWQ2dC18A
j3XMqchURWVWfLqFJsZuTLyk8IrqvaouQMsWebqy+TbTPqPa53DT7vXv3I3c1l4jqFv4CO+ECwqW
g8hXBzUcyM+t5mls42NUqdeNSR3SaysffMl63skSVK2VWs4VhoPOkFv5cIpd7swolHjekG0EDuk4
XdHutdPN/35mPmDG7MciUhDF57VJ1u2JGdltw21DHr3LlrrwAJ9LLki3iAnqYHFnRFJ5KRmyNYfa
bqccqu2IwVD58PtoCpSeyxG3QEB40SVFTufUDjt+7Ws2aR4bb3Qnvk3cbFU/l+/w74NRwZu3CBhB
M+HNLRPzCZklkOhzBlqFTvNa1q18sIXI/u50gkOX+ibupkFhPsGQstn7XGe2Qe4vf6rXnyxY+zsp
9L1alIpR6UUvMb/UgqtJrq5jNgy2pnV3dVW/gIOot2VGwSoAZOK+Lt0pnBclJHSCwKm6Z0Ptcy0F
yiCpt6heulLC79CVvqkSExRTnV+n+jeqJUeKmluoJk91EN9lbXNdKPAppBqcaWwOY7Q2o7QQK/Cq
VkFSr2gA+hDz4oYFA1cxD+BrebiT+D5MtM3li/sIIgLlOxMhZsWQrAxtMpVQPtOnLqKt5WayLd0B
635X2QnmDGz+1QQ42Vo1bUkxziULWljzEVOV6O76fa/7vAMsIMaTD4oafr98RLIQCd4dUdDALJXU
Cex6pS+DK0Xb5PsZK1d3jdgBg9P9zLyK2Uh3+NLvdPgscN7bxI+uHsldcVqbWl1K3/FbgKJrKlSZ
GcLf62nR620PnGyG2Ax6RDyqMN1wXe7MQ79VVnLQpWLGO1lCMSjGzoosq9Ce2lM2aQxc4pnFuuGu
uok9tilWO1yzkYlGSAlaMKoia8qHEc2CSpGuVfArtScX35tdupkTRYMfWnfyOvnfYNAvWsiZSCEc
qKXctnIdIdGu8lu5U49jrbu0KLbExP5iQg9dPNxEbe8FXXCssiIBcYpp2kBbueviVWNaeGHo5xcg
fN3EGGKMveHrGgB1cvB4xj4W7sMOqXRlkDGxO1ArOFakbbRsvOOJBUSn/Omyuq/diPDVuTnJYWLg
gYiSjG0Ez/LaY2ApLFILjWZNw77rh6darbacKkYB5nfE/GwDat89OLR9bU19Fw9yJkcw2zQwzIrX
kDOvZwCqzQnYLsS4K2lA1kXswkmdeNhfvrxFn3QmUwgjOik65ALwSbkkPQDN0EfZc5fxceVsS0cD
UhuuSTXQsxe9gJLWQ9eYXeG3KNNWqDT2un35IB+HSuDXVYwEUCQu6POq80nP8iRQkjTY9JDB0Q3j
jzMn3AV+6w+Hwe4cYIzNKVpsw9v9i1LVkhWcixZsUotB4c0wEQ3RgzvsamcuHM0+LvP5ypt+KZPB
NZoyUJEAiC6yFdF2SAvQQRY+NwCvrO1a40sRPVfFp8u3uSAG8FqqoRFziVlxHAlJGInxZiOZq43M
zrsXtcyQ0vz2Ojml55LEBz0hettRjZV+EHKXmb1taM8kzFw1ebh8pAUVNFCqQlkW2/Efx+kNCQRm
GEqBClZXZXCS+tvLf3/pys7/vqAESoGN4GGaCp8leEcP/shuiPVdCsLNZTlLT5B3BxF8Lmch6hKp
BcI4p/cUrNkkqh0B/ayHj1CfUjxFLws0Xl9vQpiDRLRidaKCalMVEhdjonOrFhLHPHyQtUx1NK18
4UzWsewrPZRSYngFTdEnLbndJC+FGW7MpHRDVju8xDJGDh5gO+L5cDe22nOjgucwn7AZNFTpt4ZX
uo1pSMzdZmPpWlIhO5JCv8wFYKypq15tWIB1ACq1BixSnkdY7YrUiZ0sbpnekKnKjsk83FpJkBy6
KMqBqRl4o1wdJEnFo3fotprEr5QSE8RhvcF64UOvp5+COr0NoyK7Dy11AC+WVPV2EoC0MJFGFcxc
aiC7hpW3m0bW7IwUCRD05O5Y9iO5axNpcvjUZps6rim2BEpttHMSog1s4k+pdNdoErFpKEV2aFk/
y6b0wmAgjlEHmEiBn/cqrli+RMpTNGDpT+pfUEXYcqX/WmbKQa7iPVcG1W6l8fuoTKljxYEHKPmj
OXXU7vsRQxjNrkiVo2TUV5VOHnMjqtESBmEaayQ/N/OvGMI6GR17pIzeFnTsseE37ImcXZul9ozH
g5NpOvNSNnwiivqpLrRPcT6eEL1vEyWV3DJM7i2gketjv9XRlN2gBY9ev4Jp56gonpiUPjWs8brY
ip3Y4M9JIj9msv4ZvTgT7wx98qdsvM7G8Bstx3Fjdd2DKo3cjtrGiQplr7KosrOBASFHKr0hJPdE
Z3uZJlfDYDGbzP08llafdHAj7NLYelJptQXeFOpwVXUtwcL3emO5etopbmQOX/Vx2FIZ/NEAqvnU
9UARiFh3VPRpPxXSpi/bqyFSWlftjLuk0360ZjQrFyZnrPG50Yl5KmqoWJKlSI3H8BgRrLcqqM5X
uS47mC3Cz1R2Q8v7QyvFpg+gtx1GO45dzk9qaV1lNcbstJZWttxUz6akPfGp6N2+lQ5t13/POxo6
U0Sew5gd24EGdjNpnkTV0dElelKC6Rg2wVY1VaAypOFeMqaHeMosl3axD9zY57bR91j+vQ+62s+L
mblZ+TRijMsey7Z3oqq6tWLE1Mkq9lVUXiXcgNYyLKwyTcbQcBdUbtXmGzUkJ9Kwh7DDtAiP5Zte
z9AEGzqUFtI+8OKA7+OuHG0eFbhpI9vEOXerFItbEc9ua6Aa2HLb57ZG8drESu62Z5lbcM1wu76+
Ysr4JVSKx0ZrrjHJhidHzvfpWHp61oXbQZHbo8H7n5xJxrbKtBvw3b/EQ8LtNtFiJx3UnZyqOz3q
9lZY+a1GNkEe3w6tVmPSuQAc8MQPQKGpDkTHuFpJzc7OuYmygfIQNuOmKkwXNDm3FatOdcp2fQPK
jB594aR3JjW6okMLiJvoYarn75T3g1M19EjG/CeXggPNqNsXgM4jaQuIqhpmOB1LPTnWanUbDfRz
QfptHyZ7NO63ZR1vjPKbhdsJ5XwbmuktU8LYbuTBS0x6pBgCC+L4ARAbOynLbLUBWmRxq2rHtAL0
tfkSWJgNI/dNeJ82cBXsseoDLHWBkqLNnMzKnLZ/Imx08Z/WY+JNHZLq4LlPv1DYuKnOc2ynaaoc
CqjNhlxL/JMRK7bR4qvFqV3UkRNP4O0oZLuTS8cAVMtoBvaIwfE8TrdEjq4GnXus1KD4udOYp4qy
nxprDy0D9a3Ottp0R8LBDpXRVvX2mTCL29DemywK7+XRamyziUs7nsL9oEb3xajZHJrlaKF2XRZm
Yuda79dt5rEqx/eBH+WBxyRYCdE6BwPHN4oReCBX2DBG70dD2zc5wEokjin4o5Vp+1AvXLO7NrOb
JPzOk/qQTA8dKU5yJN2GvHV4VXitviVd50Qsso16tBlcZhdjzCDtd5Si11vHXtgozkSuezIAk34b
hRli5RBetdN0U7XMH8o7g+EGzVOGLXca3cZZ7qlBuw24cat3mp0kD3qL+UUDFWR4lzKNPZPW7jj1
86WGdoVwpHN9O0qJC9I8n0nyfqJyPT96nmusBI1c3qhoVDQ1CBAVOfcUVdnnRYumd1rd6oP8OBhw
fCm5t/TcAw2y7mIODr1OvdpqcXQFNpSXyiqempwDlxMf1qZjdQjG5jkg5ve5A+fWYfQp4PGmR2Uw
kW+N6Qui11HnzctAtOfc7LexPNhGRd0xlo95Y5y6qTyG1c8GTKIW0HXh8e0iRIV6atxkZE6EP4Tp
Qz8x+mOmxrdWVF0nzYnJ8XXZo2RRHopMu2utccOG8JZXdE+RFDTWI1ZfbG5Gm0jhbhbeNjGonIzm
mEbPaUj9pNe9rrtjirrFoNWuqytv/nNJeo1Qtgev1sHA1zLjzw3avnlY2VLV2jzGmLKOOZIy3g1d
4JE83peaZTfNN1Wf7KH+Kcd3GjOcdmCO1QOfsjHAQsucOKkcpe48qSLY6IBhRfFNYOhX3PqiJ/zT
pORPTMkJNBybPhbGzZwuNV2mc6fm3+JYRWyRPDI0e8NQPWkgu15B4aQDKDJVDthI2TAieTpHca/t
sX3Z7Kmk22EDRHZMZ5Ut1FEKvYnWttI9K8nkV+kxTjKXROmtrKEmjqHbcKgcBlwDNea7EGS8Sf1Y
Y1igook99Kk75oaNeTu7JsNOLagz9SedI9MAG6xR3HUltBM6pYJvfABJHAVQmZnck8FCQ5HcGAN1
W/TfUtgfBhb+R9uXLceNM80+ESO4L7dcu1u7ZHm7YdiWzR0kwZ1P/yfkbywK4jRszzkRc6cJVwME
qgpVWZmetF5oY++1w/u4+5hMiTtgaFTKMLykKn6aPU1GftKq+mbJP8uQVOknLdAMGigmCB/i4jjr
tZ/nD22c3XWIBiOIOxoCoeJ1cclg+/Ewu2vluPX0oFWZly1QCmpwxNU+WAvMCqegippUPxkwqgL3
Cu46ry8bzyAfgRWHcmYWZBkQwvWVg7qNpuL6UteavmEaCHzspV8ag6sbrWu3jrcMtata1TWB0rxR
EW+ebF/G2F0vfes76tsrmh52648gb0sXpGOLfDkM90VdhDUpggxQGsvB5NyNbtRBjMFmO9avBuRt
cL7+SBBIUndqKFzUrdWp7mje21LsGw2EmBLjGCeaa9JbHckcBtVAPuMEigFNpDgLl7pjnBReZs1e
5qgXWoE7R77YNUCBC2J0P4VZDL9efoe/cNtEQrN8vV9T7ThKepjAl+jNozO1wQjw0gpQb4NL62j4
3wgJ8in1IRbtAewE7997GgEVngnKblkOZ+OpA9Sk0AC1ysrDCtneZLagTPfZJOsxBjBR6YKyjCj0
uA3EKL2xL9S2ek+k7tq0pPu2h4q9bh2sirjIWnCWOwjC5J4z57dlnXlFR091bfg9PhoaTDdtX3ur
BpEhbMJQS64OtWe8Ez2QH7hSZrsrCt6LLQUJngFL+81GYlOtUrgO7WEda6/rO3fBYesQi2hDPysZ
whuZbtQEYbWf4GJTv8TxGkpor5tfuwkdrOE9oPhRb+Z+GX/vnEe480s4pTAelKumVv/iqQiAl4PH
DkaiLH7yWpKgQTp3Cgq11XS7KhghVYUwsp3SoYW6i4EytyqbbwT9nK4pqKGUeFagMkreoRB9Zb4b
D7oLvxgV4FILzr/idp6/NgowqmU6MPtmTHZSwKgNhfE6sgy4jBwD8ur9eQs7D2CUJcBiy9CzCsLD
6wLMNOhd73SYXVJXzN23mPOf49iTFjRD4x7++by1ncLV1hpfN0itZalJCSAAcb7SYQhlZ3WHRsSD
sPfYfmWGe/ra0Go21MIikVlQxMrBuE6WgeCRaEIYvQ/Qb0FfxCEOhvOmu8Zpo7JeomZJvtpG8VWw
Yvaw557h+C0W0BU29N9xdl5vsNpTPBqstUYFI5Mfu7rK4J1bv016H+TZoZOXl+s4XjQdcv+Ctrfp
YD4oPciymsqfVuk6BUwCUQH9m5WeBlMzvA56aIGuN6AnwwgzeAWUw6zlj0PvPCIFhDfQutC2FyCH
zC+V1N52nXRhFpPmjmuJDG+ERG88IlUzFmDBtMzNkIwo0Lh2MfvReYu2flW7BFxWGZJdiGx8sKgd
zTUaLEPZhWNVXKQyAGW4CTP4IkgCzx/3t6OBqDUqNWbdZGPyGYjFteXVhteQcsGZfTsnhfITeNNs
1Axt3bR5ZNtQoVG2rAYr3eGF/FQvPgOv6l6HXBfFfEUOQECKR+ux8RJfVMzbuZMA0+mWDPS+CrQb
90FL2WodkGHBeA1XuD4OolrRzpV8ZYCrScmNU3a0QrUwzx5blCdmTONrplcKBcx2biMIIXH5FfhN
G7P4r49mRtUKSYLWRGoCCImme5TUHh1EI9B71xFYM1R5n0vWJg8KlJ2+INYCjAMr8nay1wJgrFyj
GxmYI1AGYlDg7ifaGGR/31SV46RFdwOo9KiZP5ixivgoGnrZXZPFStYgvYWED1/SheYaUtoGR3AM
k0NnfmKgae2ajfJ03SfGTyhCa+x9rK1B9fWaJMlYx1bFqVgy26dWGFePaqUI/PPe0bMMHYcCR0IB
nP+1Ec2U01VKxzYalMOigJGpHgJDrV1Tb54EfhH/EucWoZv5YolbDvT/ML9WoIKc2eu1QwsPiMUL
qbD982Z2vO8rM1ynpEho1TR2CXEJqfgyzsWD2X5c1erBKJyHNfu7U7FZFXfwmmFNs0kr2miFVC34
ANcjyHdzTzNc8OocKcTBKpEKoeiTce5oWJ0CDK5OE1Eyepbeu3Vqu4lyDR429/xe7nVqX20m75j6
oUe9vAKhcdBfslbXc4f60opUv3gQ9aB3z/tmK7mC+TCls6ShMhY5deOmNLDl73N5e35F7HPwh5CB
eR1bRxsKqPPXx70o8xyvcOCCpJQe5AbxsKtEsWpvHcBDYz5Gw4i9xU8eNKisTgMSEownecW1GmRB
gQYAgEBXeIQpHiRXgN6Tx7AV9Jz27D631QxbA7yTZzcplyUBRzagqnkd35UtmKBpUT5WDsqA5zdx
54q9SnC4U+FU1rRk0H+IGmN21fbabFd3UlM/L48NYCfnje2dwVfWuGORt5Y8UbOoI+3GPEHFWIPm
GKbCA+1x/lKFIoDszgF5ZY3rUqtmtdpNNdSRTSBT2raepsYCD7WHtXhlg4vCampk6ErARhc0o6sH
8wUwTkc8KO7EONK3o/SYrNhkowanQQItHopZesKoCqYubG7Tb0j0iZ9VcFWAstcnFTmU5lZB91hE
ePo+pQfrPVUYi7nobbPjuF79FC7WzFI+odOBc6Mtc2QpWYQZk2hAEWUwasEeCz6job6+50QDbk2V
8joyx8cFbx0prsPz53LXAp6dmmlp0GDnp1ZKSpUCJfw6SpSr2AJ8Je7+Zg2AWCGPtkDQxYdmiJIv
U13JKeSaHFCv2vp1NsSChv8ezMqWN0a4jTIrlbZDB6eBHgVm6JRj70uaB6bEm/ho+tAKz6g/XPYR
Okx/gdG0FVnBzC0AGyYwG6+/EY7t2CoUftIxJi8G+zPqL4MZKRANjqpuVI9OmupuE1tWlGPs3aP2
/I0MyScUKB7suBfRbr7l0sNNwRSrYeJ1jESfn5KwxjWBZDBJo3IcbhcjubIm1OmkOkZ7qEU7T6HX
8XuZFGAWAQswZsf1D4NF+ifHLy/bxquN5IeyJPeLNPtjjuGeSZ9XMFr2h2osZQEeZO/0aXi7WwYm
phTbYn/f5LuVkpqZVRAzbMFHo9kDmiwiT/hWcAH7ockYj2JFAoz2cNfV0vOyKVWzhJua/eJQ+rPs
qkcaNJglsr+CB0isIL/nITScdwXxC7UPHp+c0HkAkV1WPaPQVr9EZTQ0b5vACTogtfpI9umVlAfj
p/N3eX+pG7vcdi6JLVUFqrvo1cdR6g1XmEDLb2IflOsgQQBdTzl7f67pwPaXTZWwqSn8xwW2SjF6
LSFFGVkP9Jh67MZ9AyDtPcN+izVl99e4McdFtqYGDmCQHHCmXI2+gXmC/MG5Vu7RagdMKj+l39VK
FLp3MpJXK+RuOIqO7TqWWRml2ncCsMgAluCWTrd1Y0Sj0n3qUUTXrDUsCsu1jcR1JjAYx7KnjFOA
4fHg/FcW/Bqdi4TKXGR5v2CqEQ2MpPRl3FlUdUVrZg6TyzC3a+ZvjQROrkKW4wLoMEZv0d0xdlWQ
2nnZJ/UgPEO7F+blo+qc+07UDrRYVVwiugPW6CefGY9G7mUeePwwxps8WJ+Adb9c/5jB9/nsmnA8
8JkYLOPyaGo1lTTKSRVlPdKJ0m7dejBdKQe0eVb8oikF0XYv5VQUGyULHaBKjQccp5K+YBgaVFxw
GiiH3ZaO9HEo7nWQAHTO9HD+oDwXJflvuLHGY48hnUGLZtJS7Op8OYBEVndBoX0SZ5t7RQVbUVW4
Wc1BVYH3ATbtJooGC1IhwG5R8fGbziu82StuGZDQ8RPR43FvAPyVRc4NkMxKmixGQTs/SofFq67Z
ow7VyEN8AC4hsC/EhAF7F2+7SM4NqJjbr9eU5lFqH7VM8xKS+GSsBc8f9sPffDSkSoxiA6UMno98
0tNGzhtsZar/6Mp2OCh0OSW28dVMPsvqEY26RHDX2e8+Z5Fblz0pjdEZfR51y41VL3fFOEluLkfO
spzmbjy0lnmja1V0/nTuhX7lZZ18RR0SEklFMpACzWP9QKTmkFiDd97E7m3bmOAif4yi7jro+GC1
fT2Ynd+AWj1XGn9YJE/uU4G1veOBOQIZHQ0UzHEJXucyQ67gwU+sApMzn4eydCUojutUZGX3Hbk1
w8V4UtSVU1JSRNJhDVFgjZpDC70mCHX+BnfY3tFQNQeiLoZsKiiEvl5TvBZzNcxLARpqLRyAbx9C
KeojUY6m7h36jR3+dTfY+SiP0IOIWhRaFd+4sJx38ad2CvoPEIZQvlaf2yJw7kvZlT9lqJCvAXoM
H6z2cULZqPOmQ9N8yb8ruSDU7m/2y/oN7gSljWpDIQbr1yP9hxokYBAYT2i/HxMPb9z788d190G9
3QUuCpp6tvRW5hghU5tlaaOEE+Q7UR1mYfvhvLHdB/XWGHdcF9MhimZnADD8qN83Kux1Hp6013Xt
Fl5y13xVLljA17/Vx+5dGZArA9Jg79rD+Z+xh6NmT0MozYPGUQfo8/UJa8k4yIQ4LM9gKPTOWw9T
hDp7iPGCoLkeAy1ghXbt6bzdZ2pD3ult7XJ77ZirQytSF1FFXQOz93eMPoSJnzWBeQNnBOaZtMRI
Pjvw5Um61T6d/wG7N2uzbm77AaQcpgwovmgOx0sSjofsKEXqQXSzdnOA7To5d2FhikqSZg3rjDvZ
1cfsRgUPoDtYzrFuqwujpbVnIXj7kL4CImzWBV5RES2Uuc3NE68e6sWaHGx0/YPRtJR+7jch+8i1
91NpznnP6FoAaAuFmqvs8Lz9yGje4GHiKG8YlixKk570Hd4KNFU8SMyh/lDWqZfQOHUbuT+qGaJ5
6gDWVhNAI2kEoXfBCd+Lc6DnAJUFVCJYheL1+qvFqQYHwwIRxh48rU29Durj58/S/ke2NZRvgJfG
o587TGk36FVszujuk+k6XkG/alVPawqgBdXoDXom0Yh+GaiNqw9zS4UVh90lbsxzZ0wxE2RjJcxD
ePO43OlRHikPzs3PQjvwTZ/oRfto+tkVowNwTvP1cFQPorL7rvfc1hK4TUgKUq82MYrI+cn/9+w8
51N7ub7vhUqGuw8WML0A4W+AwIN/Hg3AlLY26p/Rost+VcnHZDJPrTICcziJCkwiW5yratOqMI0q
rSL1jl5Op3Hw+iN9SMPWL7+Q0gVicvF7xCMhJ8oOK4GN4oWlY+gK3Cg8xELPFwzXyCgnlMf++NNH
MQIW9WALlrh3gDDypNh4QaiA/rNEbuMjII3ckdQ0yqhKj0Clu7RK/PNXZG9IEWt5McEykI0JCGzN
aQckfgQygkOs06tEU+Dw9TSDhEclhYqMrTQN7KymXnaS845M0JBYKu3dIHVRbmXh4PTetNJgpBWg
csB258rTLM2WC0K8oHAAO4n7b00PEBfG1i/r1jgsjfnl/DL2nOl2Fezvm1UA3OiQXLWwCoNqHgCO
wJ0DvpyrU4ppPDMqVAzOkOI6oUIeyL1kemPa5soOBrjux7KHNCLmng5pBzGdxgDSOktbbx6XCuL0
0+P5xe4WdbcmudxgpUoCMP9zOWsKumtMGRJ0CGfXRFRePcOrbsijHvtk9oa/cNpby9yVK80hLgYg
xaMuuRvk0SOWkBiD+X0+Nm1NcO4Kc5RSqc9YXFaqp1RaU88oVsXtdeNaMYqHAUi7dholV51VZIFa
/TFxSCAt1gdlAQKTzVL56OOLuBD3fpUOsk9cRUA5ABF4fcDm1SCDsaC6JhWjK8lfWuN+HI+C77p3
3bdGmMPbnOKuT61snlHtSY/Fl/WSUS0BCXu5fPtZ7Smv/mZUFz3Ml2XxDqZtekMfYHE5YabyoT/M
3vLMO8bG/5Xb8+t7K96DqtLWGudrdKe1oAaFTex9M5pO+kn3MBT9TvWInwQA8V7OP5DwnFR/CYdj
EYoO7241Zmuf8xL6YkipNthmaF4xcJGCSxNIqMZMvvG+e8h80aT57jNpY5B/vmVGXMhEh1ta7nqf
IlQA8YNBiOpSwS3F6KohSirZ5eAvz9Yg5xkKPW56dUT4pf4MGpTsYrXd+WAF/Q+EJ2ByfVGE2vVF
GFE0VdQsTCDiuBOUa00RT7YBLrmjfVLc3B8ihAWfXpQXUwgmXnzMg3yvEcFK9xz+1ix3lCj0Rpxl
QIGSDQMrB/NoALPwG8LMzKHxG7q1wx0ZsoymEs/gPzVaEDcoGEOIZecLBRK7mvvHdq3vBlP/2E5r
5VZy3oZqZwJ1HoPV4vzd2YsyGGy3ZMbrhO4J92HXRHam0RmsUOkmtKp0vzLAJbNATk2+QuAR8C7t
EeqAr+/FHOfniwx0jkRVWMNkgnI8PNGVZrky5rRCPLsj5RrDAF4CniLpWAfyacJYv3SJyQRIMAoh
s3uud/tbuIDQxL2eTCOkyHWlvDc0JRwb6SNGoVTBFrMj8++f2uG1RrNqVmK9k4ooUZeLLlk+tPHs
GW11m6XmYZgAlwa9dnD+s+66pJfz5fD8Y3EDpbyuwzlmZHcK3oBo5GN8CULrUkSj8rvIB+9t5tYe
92GzMWsxyoBFFnZ+mqv1YEIETMf4339cF/fREjMDfF1S49BCc+0Iv/NdObBnrWaxxgWCy1+9aQ3g
3HQDyFzzDfWZHJcQrWkRygqCfqkkQwC01O1HMJVdDKA+laTyQrJRI15o+X210/e0nQXxbbcFt/kJ
fOlWTdDcyih+ghyVl6Nv/tAQ17LI+qycnJPhpSeRkMJuEcEEkE4BcBFOgW+o1jlSHTD4IB8L5tot
n+TvJXH7Q/msC1qH5Rc8wkLntg5Zy/EvKHQxlv5inHveYqxvzVbQ7ESUxtEqY8Km+dZYQvWxPde3
NcOlXlY1olSQ1jlqoPAzB+K3qLfOHwoPM3RHOH3sqx2kJ9Erby8ZY+5WccC16YCP6XUyZpNJyTFu
hpfsDGyX8UVrRCUgkQUuhtlFUhtSjkxXmVvPAWJXIgI/vvdC3q6Bi15ZCji34uCF7ICGxosV66Ht
54vGbN7lc/b9/JXf8ywvtlBweL1fxVh2VkoHPIrHj+u4HgBQwxzYFJy3snvit2a4QDin2TyuBJsG
9vs748G4ZZ1R+3vp94cRiZzz2B96iEDGQLqHf9WO3RrnvCeEHyV7LHAU+zH7IS/QbTW0nrgjlclV
zKZF1VG+R1P8ZqJj5jUmm4OWDdstEvuiUGorqHP6aUrkL2kiC5k32Abz8Wv74ziXW7RZjfiFnWG0
YQ24EjMPCpG36Uk7Cr4B2+NzlriLP1hyqjoLYV4HDK1PjN8H0g6hnP6VDjEeDdtlcddf7pu8jOsR
Ka0sX2iVGcQDY0lU/M6qPyxl99UGHf47TcJwcYLRw2HCS3xKDQ+6JYugBbmbz29TEW7hS160o5Yg
LYJODpRyhmg8DCFK8Xi0TK4oou1dqK0xbuGLUo/ENtYqaklceqONIz0kzrVJ4oPge75xRCpKQBvp
Le7kyAvpZckcSNR8W7wlgGbsI6OjlN7bDtK82k+DxRIkWyKT3E7SpLDqTm+cULMq32rw9kpE7du3
roJbFreBegnR1KqcCXKr2ccsiTdfWF4V1FdoVnndUUdTYWBw3TDxRR3Wt10kzjb3lB86dG9Ge3FC
eTYCVJ7hDJbRLRN6MWlT7DX6DEU9rf3UIcSEZq7fmmRQMODSEU+fB2hrTuimLeVTnILuwYAylDs6
0rHv7c9m3vq2XcgQHJN8ZRDCEt8ecu6nc4FvGte1bUzDDpeIHOfjiudjdvzZSP0NLvI3p5yzxgXB
ommMHmKK5BkSBpFV32K9PcYsLPt9xL5M4kt/nJ1yRvm4OEiF0rWjHfZmDG4CWK/T1h/a5LIpujCT
1WDsyvdSqn+oa1AjSks4pSrGx0XC5szOK0f6+nfwtUMFXCbTmo8E5Zc4Mg7Mm1inPhIWPt7kAZwd
Lmh2JUXgqk0rzAtwA0y0mlzQWFJ/LCDA1etsYLy7k5L5fkjqwS1GjIdqc9OGKeD0fpXEaCYP5Ltl
YUZ9UjH2et7/CI6AzUXVXLFI1oL0BVqauVfYyGMB4hoTQdTa34Nfcl/8SwvkvrlqJ7YVTk2vBJpd
3DqtfItmF3vWz+/PL+lt0+V5x1+scWuS5HgiMablQkhmPjo2ANjlctmt9mlWOkiwgqfWkS6beXi3
LLPfUnIjsL+/py/2OZcOci60vgpofzFuTw3SBZhmkrxyQedaARcstTzZJRFQJgK7bF1vT/SLXc6v
922ugrcSsgxMWqC/TU6ji7FjwAJ+S1rgTSLC7TLn4WM6rFm8QsGOhuTYVCGYNAJyUUGLJezRbBOs
TWSNnbBNeZYC52z1BGtj1gizlof25e9aY1/o3E5ybhhD79COUy0bO8kAAIoKKt/Yl29WfD5Q0Gah
6MEjOjKcJ57tWi1rkLmEY12iw6ODQ61Hfa1XHv/jPnLe18wyq0nq7h+FtfXiZzlJucp80ZrYJp3Z
RP5F3s0Z7asFOhBTXWAY93ti1Zda916fVs+a3wnWJfhizz5hcz6SYZJVg5iIKgD7jbdyge8FSos7
lF5BIeUNX/+8vvz6/D+H8o1FRum9tppjhxB4N0/D3Xyg9cnyUKJjtd7fABkLrvdzOWtjkBqzNEod
LtxwsiNweZx+qq5Qd4yyUNQKEnjs53LLxhjQZIk1AdUbNdljWZS+Y53KKmUMX/5//HKcHwFfXA2t
Vxv7COw07tbyfNe0q//dtf8uZMq7ElPRC6fCC6rA5GJ3QdS7tL4/vyjBdX5u/G52r5cHWo1Q0grr
BipYrQ2y6gUMDov738xwXiPWq2YxAYqOGPNoQZ+6fnTB2SD6QoKDxw+TrM5qJzWVkZSeMHF83V5p
9903tKoC+SA9OYKyyVvcyOt7xTNjt2u2lAMhUjiG/bE6AeYGWj88cMUAb4HP0LjMjDbz3BIJF0pH
S+qXl9euxgCsG5CDDEVDWoJjobGN3hyLWMqSiVQSE/cjbpcemx40AqlgfOVtV4jbQC79WCiIe2gS
I/1YD1qI8sxHVgROqKsdII/jqd1H2XfQPxAu721BnbPMJSBJPKzouSG4/H8KmxrnOzJllrOuQJ0Q
0DVXLjWAak031kRSsux3n4lkGucxqjZNszbr4XnHR7hFF3BX7/xNFrhbHque1XYDxrakjlr5Y93c
gZbumIGOpgOJ63lDzCWcWwrnMsDAUPUdG0YvJdD8QUT6gzLXBrATRecSw578huaJO+ciBs1/edn+
Sk41LvFQkcDNRY2UimnYFOBkAomwrnqM8Z4JDdfa4fxCd7IPNGPB4g8tIwwB8FMNU+mUZlwgYSQm
ykXz4jkVhBnUy3iQA20sgvPWdm721ho/1VBkmeHkKMyFpn4hSw9j+SM2RSnwjht+ZYNzV5M8zQn6
kzbwbNlBzX6wefHpdgxk0DbdLaAWDM+v6W1LRQViAK1lfDQFgCsePL6Yva72XVWBbMVBVWS1r3Rr
BPFLWqnBqrf3dFFMVx1jyW2kAjQouezVK72YS/NmbRVozdYiDuU9D/PqJ3Eepl21NslyfNW/lOne
/a6bLeAcTC9hdLLHICWecqN0MsIylLxvdReYLrYdTenGexAFiR1XgCU6uolZC0V/00vDWc4BHoWY
aQoKAgNce1YO5kkoFppJ+3df+JctPkVPs5yw+Tw7JPrqFy1IxEAoAlEN12QkdtmjFIPwZ4rUHqRv
szsV1/Lg+DQTXNW9iLVdMp+8m6NuTiTDzyiWoP7RNgHmYtH5lmwXCvNe3B4bGoLjKyqE7649t/TK
NBeS+0UFj2OZOCHDMswtZAL+ETPpR59EsSNIpvYP1MuOc8F5WKtS0grk1VLbf3RS+KNuHPxScgTo
RZEd7qJ0gA82KjWRakxlUOTAgaRsmmUVJRvs93Lx5NX+cRekjaWpBL+Pjf2LT430Lg11wLZdUKSG
eActT5mvC2vLO7WAVzbZDdqkUZoEoqmmw3FJL5tjcbEe/nnDigUURdvIFQKqmIIBjhUCMnBwMgbl
0BrvBW5WtBwuJCeLY8ZJgSP4U/T8T57ke6WxV1vHRWFg8/LcXmCLlYgMqE+u179bIGI/+8zJeB52
2HwlZbIH0hMzjYZylMByijkna5juHaRn/qiNpg+++MGDCySBYEN30rXtIvnxDbPpi05LUQsYw+XH
7A9ghQYWgOE6ynsVQGVAZ0STK6KNfR6A36x2aSaCzcWZ/HPlepG7fO5/bGwZkzwoiYMgqF5ZLpBB
qwfCTQSm0rUWj7iyv16lgbCc8wyzPPdBOZcy1lIvySrSAbyaLsBUq72bbTVCk+dRWtSvs93Vbg0P
kDnmyaam34EiWk4xB0VHEKoaKirLdehYzXc0xZ+qpPhsL/qjVE2PFIoZuta/r/v+3dKup5yq91VP
ibt2w01NIF8rN/lt1Y6VJ7XSncEqBCT2QNYZ9D1BT84IMQ2dXZZ27qtGcadJXeLSIbnXUv3QazTx
lUW9MeuiER203YwMcxRgLsMUP6AKrx1RRXIwJ6bQNncO5DhdMyYuEzXJxGMVGWHBafdCbaxxfsKh
lrGAmgB0ulC5f+6qUStiONX/ub8y6D4xaJiCry+q5e3nghvjnOOoydC2YIhGDQB6Os8nDtQ7HoRe
fp644SYTTsrs+t4Xk28AnICLm1WH3aVG7oIvIsBgqt8pRJAECfItfhZmKrRiMrQJSBAbxzG0KvBK
G8Ei8hAip8QFrbYDPyqeISRKIO1tFdjITtAhF1ngTmOSKFpqVHkcUhCAje0Po/903rHufpCXzPR5
YHLjd5KlWVO7MOHHte8S2GwX8mkGu8B5I/+S4v/KkPhqEykAXslK1FV/pvigxnD/KXSyPoboZAsW
xZebjCHHQzunUmhTJXD08lBRNTC15kqwLEGU54tN+DbqiNEvFJvw/gWnM7jaIjBXjgEro7Wt4LEo
OAt8pQkarrJKAKcPswnkk7MJFwmgo6CWsO8UXg4EP+Kl11mGKI81Mf+XekwTufamW+YBKz8HIOW/
fiw+BCXmIkHK3QnjNhyMd133sRE+RkQfih2YzSmvaq3TO+hqhOroN8iRGEwd4nFORE+/UTLbDSGb
LeTcAmgoM7S34VdB6Q1uc9+4xLxnQMBDfbIPRSjsownydb7QpEurlPeUdS2uFkw+/nm1XZStaFzY
ym1M03YrK0dCxLooj/JnFiszNCdH638d0WQ4UnHLcDdebraWC1lFW5cF1WsntK9mHwDJg/6pOqk/
5EA5OIF6s4SlGilB4ceBNgT/7bbzfChyaaRVMqUsz7Yj4/JPniiC+MWj07UMHrPo0WZLxzksrNGX
c8ZNDcRtZ4s624K78YYSBZSFmgolkr94PojigM69lAtMgrdWj4z6VXXeuDLB/ij3nphKQ2iR8y5Q
XmogHwB39redqP1XA2qUDnJIRkXGhWxDSeoe7VgglSIzQg/dxKT5rx66EImy62s21ribaCrE1AnR
nDAzS2hXTPO3DGRXbqMnQRtD40qd/VFpenfI1NQDU3DvQaYgjDFaKLgdu05o80O4m9mCwrEeVLhx
9gplnczRJQfThUQfMmfxI343GL6Y45E+EAiYAcjAd516ijLwtWb8TWK0McCuzSZkEF2bhi6PMTdP
uy9TWt8m8gS+d1mQ4ImOCw/WAVdR383sBTB5rGFlesmpOViRFmShcRR8I3b03rz2Nmvirl+HuSIa
Z3Dbk+WBbukUv8eYaRfQI2giIWkVjRCOgZBqGP8GqY1wofxNlNHWHLpipyQiflYJDqPNxfsZVfWm
Yk05NWqOmr9eZFdQBHctxAYaxd4sOCuiw8gF/A5uoG5ZHlirN3Nde1XZeoJPt+ulN5+O8yq24Sir
pv0qkv9T5GFXS5SQ7fvMjS3Op/TghjehcoECWfm99yETdYESeZBC4AFjECxjEmUwu1F9Y5DzHbkj
pWtb1xiOttXv01ReNwRETiOY6N2pN45S0Z96yxR8tN1HwotRh8PXlx24lbMc51HOjyq475mmqGpR
kV8UfDiH8yNzb9mxbaKYyopI0/VLJfCvH/S/Qo/DgsXGZy1qqclWvBJQv0KQyPkItXSviLJLKHbZ
Lmu3l17xQXAwBQGIn5jJtDqzdQMhnaWCCEPBNEeZx4AeUIcHrv8gsCfaT86NgH1jUocJye4/Rbnp
1opYdUYcY0QXweHcCDj0Z5T08b53gN/ypvcp9jP2rUBqAKdlTAiiPtF+62JzKDlPolJK5TFBNGCt
i9R+bl1YjwxhCPoHEq0i4iGB5+KHcpae0nHC+EcEYo0PvRRfm7X155zfrOe4WRTnTyxQ2Oq1hAxT
v4pntzk6F4z/Bop71qMcsheRcBsFgc7hHEo9Wmsp2WwbL6eADbxjemN0G9QdMAaInhMIpZMm6CRf
jJDbdysv9UP+zNR0IcSqwZq4NqBhGTwlhVpjI6LnEpnhDooFjT/ktXoFtpcS0j2YqoRWzlNalsIR
6P0L92tBPDVVow0a9DEQDf68vfAvOcKLLc6BzdDqU5rhufiqnwokkT9bGb8T5QQb+IaPOAdYYm0R
s8kcSs2NpH+E9N1f+aqX5XC+ShqqeVmaaiflEQftfT/8Yos7d0Zft+o8qWw4A03O2yGqIvPBdpHw
wE+JqNPZ6XqbSL4Y405fZtVJLse40c5sBniChNoCD1lfodQv2MP91ODFEpf3SJYFWxmi9CTFXqs6
l+b0kNWQ/sLI9kwaSJh+Fny0/dzxxSLnraaUDEXRYNKWIb1ZJ7KFCoLlsakkIKxkN/GN/KvApuiO
cf6KQOPVWsivTtNLkiBuOex7/F/LM7m0B9Q04OBJwLKodyXkrZ6kWVQVFZxEnodbgopiOsu4xMxh
aOhHspegcmIx+jdyHsHWmZzLiEGPRO1x+gc98icu41/ygZe9495Pg42RaGnFYfyJheus/0HIn8sX
6l+XLzArC3EYG/rOz79ok9E1Tb/a8wwP8v+wcL4xxzmsQlnSqssw3jDEYIWRAyYNI9eirtf+nX5Z
FOeq6k6tjVHJ4rDuIakIsVMMkriWipHr5r2+3DuVAH763JZ+665eDHLuKunVoq5ZN35BSWb1lXfN
N/UkuYBPfmXVbd2XofCXAZJK2SDHb1Sh9g/pyw/gvNgMgL6hEHxG1J/1k3zF8h9l9OujfRBb209+
XoxxDqyCkJdWShiqpIp1Q/r8ByTIqWc0gDaBxv1OV+a/c5kvFjn3ZXTSMhIDy+Mwov+7F+LRirds
js8p5S+LPBChTM2kailGEc1sCq0Z3Z0lvm9rqDLM2mEwMTvfmvJlasa3KOP4ugzRbqe+yGagtnOM
fQ7VYRyfliy+Pe/I953ry89i52BzXZPULHWra1C3Va5VaGIvpSkoBLCtPHOUeUyC1K81NDtRXcyP
UFXCoDANGJ2j6EX+L5nYy0o4VwcSLoC2R/J8Yv/J2HFifzNf34+5L9Y4v2M3ugXfgwP0t1Xa5zB3
bh95H2Sapi2ZUhpJ45xFQ2u6jmWFTfoE0kPDNWR0jEm2XM9x9iErpOtCbm/kDILIUDc1nOpOluyH
zF4OjjnfxM5ymVrlBdXRBG4aaLc6Vu61cX7ouvxdszpf9WIGKJzJiy/TJzuvvHqcv+lq9ZSOHU4n
RGUlEj+tMWTVJ+upkjUXvZVD3y++M/R+vOTgW+sPCzGDfqVuBvn3Pi5Hl5brkRggbU27C9UwTjE1
0W6CROaw5r5dAWsPnmC3UtrruQHs0PhiA81ppCLNx/1M+uXjcd5V6yh0fQcc+jWTQXCJ4rNbOwJM
mujYcw70/0i7siWpcSX6RY6wLNuyX71WVW9Ad0PDiwMYxvu+++vvUTNMF2rfEjARN+bhEtFZkqXM
VObJc1K7Ldcu540Dtf07hbwBlIeJ9bRt+VUNQb98GW+g+eddvs2SOCX2xqmNTJBBmSiYEZ8qgN/G
j1nxcTJGfFzqGI2M/+P/vP5fdlLwo02U1ctawOAP7AmaPs9YLmBP/vTF8K81sUtOG21QquLZa1eA
3L3MHv3KaKHEM4qtcoMkat+WSAotyKM2FXHXrHEufy7Z9okN8qiJMZRrt2CTwLwYJ1lSGCiGcbPB
JJ18ohJfL3ORYqe8taxk61qY6/3v0orLB8NXg8qvwkySU8t2T/CPJjRBBzXC8a/V1Gfp7Nbrt8ub
J7Mg+MNM0RJTjZAi9ZriWKB7bDBef9nE3hQQ6kAvB05wFLrd0FRN/nnl8FnW7RYV+V9ANvE/dMG5
iw1xi0BOZuQE+sr0pHWzM+apq1pQFib0v4VjsRHORrKVFi9tQRz7i96xE9iPTxnE7eMOnOKEecli
/W0D4OBJ9nL/kfWyl4KrGKwcXVsgj0Ot69H30+fVJZUabiBqLLb6HhrkJ3vWT70Cd89mdg2d4acu
rdrj5d8h2WmxJz6u8RQvC8bLmw0CKXEaNCU7gX0gyIxCgn6WeGOxJx5XlI4RBJ7CJo9vUoSblUBK
Y26sO8tsP8RtfAvV6s+Xlye742JzfCijaLYjTfnn/fVbr0vJI0FsjiejzlZK4f2n9vmRwKnBkXLZ
4a+USJ+d4YU7ogsupY/nJsHauDXjaKWZ5SZ14ysY5ndBGWo7ZrN4VaUdFkUHg8GwMb9k9oc2yyj4
ypvHWqlPSayrrplBt1xFc89vOvpoZ9BVJ2TIXSPObFD46Y8YYH9XbIq/JCtkXeLuPeRh/d6srpha
O4ayHQ1tG7y01mbZHZE8hESOUb2emn4jqAIDve5Nk5tDpB1NCurRQwmYY5Q8rgHn88pWqXSbJCfS
BVdHrClVrQKH1DbaU93FYR91IUaZJddP9rIV0aqxWqiDtsBtKwf+sq287YiWrh7Gh4FgHCvxBse2
QC6o40I6NRRuZA8FSdzQhcem1Ze1WpuI69DA8NV1cVRd1j94LTT282NPFIdQ6pQabQ0nw+M6Fwx9
pvoeHfNxgbRsA44TiFSkh97j9NTmcBV7AySXpemF5H6K2NWEFkRbeL70vRbzO76Ae+8Ll1OsuYNE
OuusDTXIuAva6lRmbwyrcFTjQ1/e5RB+gryzJDjLLPJ4c/ZyTdSmn9sc7z3cSDdKcsdc0RK13xa0
RFe0cJUi1OZA4l0lzz6xBm/MdtfjNcXr47P/xEuF6zPQcArvV0eWzUuupCE4vLFTllUbcCUt6022
gKqIQRjA1vzLa5Lto5BH4emXkgFSikFureRaJXNyiqNiOxTq9HUB4xZHzGvBUifDVaPYkSRGylJg
Q/A7IJr5pwtg3JEAwIeDeuTwcQx+BX9Cx/vzxTSEV5k9a11WMox12wcIoB/bkPnLibggUoW8s6xq
+H+qr/+mPIbgakDWqgyWtYF7grmc/bfInNRPPNvFbmsBn4+Q9hElWZbBv/bZrWgmK03Anc1HBUmA
JC8YAPGFxh1F91c9VPHh8uGRpDhibV7r2yiyTVzCqtFu01S7X1ty6lb7JmGmC3KvE2boJQ9rSQIn
FuvNKG1VvTTLMMk/GZAkU83JKwdwrutS9JEkVIiV+mbe1Akk67jt65GDnTbPRn/K4QosKUQc/gvq
6N9DYwp1LDU1KpuszyX7350rk61PcDB5WtrlsOHrkS12NnBDlanktSG73qLkZg7WBjNaUP3juCbd
j44oAvl2yLXPFE9ajpAEPFNwJptmFYbRo6XIya/73tmurAfrnisym18wCnz57Muutyk4E7NPCOqn
6D3Q/jR3qdOA2xvBPIu/DqB9VOYAr4rceK/XlmtWDkmYZHNlN0FwL6SYl3VICPp+9a1ZvFka6gAJ
5YyFBHAriUPiELuGAnE6tviGqwqm9PybYlxt6eJJdlPiucThddVI520yn5MVDjv6vTEmSdBj/CCd
uUlzGycVEmsgHMvmr2ZheZlOb5poPWhVfmWx5A5oeLdOdElfR1ZQYELSUkIONEvBKB0y9GhvzCTv
nBZkgBWF7tCSRr5dbR+mGuroBVRqqyKTzrVIzow4TW8qipIyvvAB0mhA+mstp8EHC37url9b3Wv8
9hiBrlSadstuiyhou62qUQ0NP0WY3Sq1EFqIAddf3bIjdWdMbsnSp2cyhws5KRMyG30xK5Ajd0ow
JP3nUl3+IhOkYea+8JlNFH8G7tgthsnwIFn/ZDXrUamIN6bz6EQ5Jt0RyqagJ3MH9ctZw7QoVGIx
aPfUlO3i5CQ7DIwd5qp7anW8YVb1Kev7w9SkIA8y1scmLd5qZZ57VoJvi8U7RW6NV6Q3vtSYIut1
PYXqUPZBLTXDN8Zmdeq5l7S5JBeXie6QUnOcFvSclu5p3MJt+5iYHyTXVpIRi+DxBYqXaxT9B5Iy
2eOKCW6PJcQqiwEPOP1GP5mgHEJKNaNkFsSnIcL4qYm2aA1SaDyqDBdhx80KX16MlsROJiRaSzew
NZnqNFzRlK3XmzSXsb/uDza9VB9FxDhL63KrFhQFe1+5M935Js4ddGK+9h64GEovOdme1kliitSo
4BnXdui7ylZBt1E2mKffGvW0aIpnq2Dej7KvY9d8TEqCVvvQOBvNu2AtDch+zgGJQTdSyZghJdss
gs2jljBa1fBXELh3cvpuJu8uH+DnV9QFL2HxA34WCozJ7jvdgksumuSqA8mOo1h/JUl319idEqLC
5ZE2Qd1nme7wa97TGYJCkGC4ySfDH/UJtHxz0FTmqTDV3KnaKFS1zDXtvHKWFt+pqVnl5yx/bHUI
eau57W2tuTl5v57oxt7bNUXTdZxvGho5pTl+SphtPZRKdgA9aQLai+I6U9qrEQVR1qMhXCxR5tg9
xcxrbkC2fC6+xWP2N7Wglt7RdfRSeDRvSbK7ghVtGMfGaUt605liessm46rLhzq8vIOvBWd/flRZ
QhrZalsBKUi07wcczAPILDenz0Gakbv0k2bjNhoYf78HC7WknyFxbyJmvl0gDBFPyBhAJuiqy9vN
RHKZHC+vbvcAYrZa1aFuAlSLcB/Krq+iScPxoA1LnTWqC6fUStlMxW4+Qk0T3QaqmiAL+vkQxnNM
MFEOL5qZBy7GrgOR7xeg1uF8AXifFv41ZFPDlUN4C/evy0vcrxm/WBfrRKAzL+mwAKr/Tx2Xgz3G
9hfBHrtf7cyYsKFkTPsNOk2AfFvt2yKHaEGtWP5WGZLgt59wgKuIQQpC1/VnRMbZxdbbom+sGg+p
3s9vsaE++TBcpa72VQ80p3tcf18Mnd+DM4NCYFqLcqyhdYs6/z+gHY54oAfAAC2PYpBj7Hw5cnh3
O8+MCienG6ZkLBLeXLDuJ9s4UdKAYEoaFnbD/IsZEb7SoJM9VZxkwNBcPjuM+Rtek+ZdqnDzx7tf
KGVIViYSaFRarzKmwfW/mOxDEExwqUQW+b9mdbegcbZOIUEftnRIGgtvumy4mdcni92W+tuh7bza
+lQqT5cv3q5vOTMmhJ5BAeekykHfQ1w4dmq7Q6J7l03s3+0zG/w3nN0Cc6ugkciTiLqCEF5nOpkO
DfA1PerWSS8Gv+xvyi1zLP0qb2XBe//1f2acf+Iz4zOHqtj8E/Y+DdoYDCjTQfmmw5OVQTF6stL+
fvJyZk9IeEkBdogKYSEwHD6alrhK5CXgy7viCl/kZgUU1hrf/8cdFsoAxUZiI7VQ+j6DysXkF7tg
+9/ToJamqrbNLEu876kZb6YJcPuZtV8G5u370Bdr4sgRowvEiXUNJDYxBeNgplyZ9nRDzPmuH5or
bUiuh80En0rpdxGZAJHYgpVGb8ZedpR2r8rZDxGiRrasi67xYc1ueCjGgBSyns2eVoCunlkQb35N
MxNypqDECCf2LBiguVH8/Da20WA8dX78OIFYt/DbHFI60mIxX8GrPPTMvuAMIjJUU4aRCJSmv4OQ
f3QWUvm0IV/LJVuCU1j7RekzPn/PG0Pb8QVI8ytzC7IjKw4lFQ0xrazGy//HANSPlcnB1bvljbNN
FBxAW1oTqsNQp7Ti1ilb1WNz4Q7Lx9H6ePnW7wanM0PCpa9rM6sLaqeh2i+POsOrARTCt/kA8sXL
hvaz6zNLQlahNegAZZxHynzs/WYATIggt2bkkQOFAPEKtvj+F47j/oVjXNKPURNT4T+7bmhD5zVh
uA58OgPSGahT3SgutCa+K0s1J/XAVkk83P96LzaFpeJnQOxeQa5NMPrNlsWbTQjKGqVTDO8v76ps
dYIXbcq+LzWlqkK1/rK191HzR6hX49+liI2RuF7qtkZHHUQr05FcdYc1oL56Je337HuNFzuCX1Qw
PpmlJbzG97t1Nofxh/C7szUJHjIDmRrNtmev8b1Cewb2k/so2coEf6imYDPTSW8FS0ACdmhDpfI4
CXPtNaGcRGv/Pr/so+ARu02lHRmQiqHVw9FxCljEuOihCxWp9ri47RFvL3lVVGZWSJDwaonatNdB
kAjqS7AIO0C5eIpeOZeP+34idvbpBL9Y50vLxgl9T8Ph9Oa9W90rSN6T2+yAh5jEN0oul9gXSapm
HBln6t66t9HyJu3v/+NqBD9hgVlay1bwof5Anf4O45nsEwmuArw4qbGpOBl6njhpSR27jJ2cSXos
u3tmqqaNtypUxUX+r6ps2nQc8IHKFYh1O2wW25fsGr8wr4L+mQnhDCiJGpeTslqBcjWixGC6Pcif
tDveGwacW9793vXmZ/aECJKuc9lrKG9yprjuKb/V3Pl2vUEubuMejx50o5t3qpP4RFIW2s83zgwL
x4MZI4vJzKd1bOUhHkrVLdPUq4fiq9bW10isD701PWYd9qCMQ3RB+z+6bme/QDgzGybaiUWeR+iH
a6v8UAVJEF8vXLfDeD+E7Hj50+4eUegUgmYaIry2ONGOmi0ZrAHmdPO2t781i28Um2RN/Gu9Pj0v
NgQHOcRRomQ5Jg5s9g30LK4Wf07sN1n7OJTSNi4PJK9tMcOEJhkQrmKLf8sb9HC7Z3mQLYiB8waU
7/q7/lTsycrsr5VuednGfLHGf83ZI3XIunZrGXxwsihgREtmUP2tn+KEopaSh1Wt+2pNjmsHBjPW
ekpr39bb8qmkuu4YlVo402RlzlrYN+aa+3WjX0WL5Y525o+Z8kbTx8VL5vrGmDbwF9fx7NixTM1q
//u/rEAIlaS0G9Tw4A9r5Zqx0okBvYKsmHv5lP2fe/ViRjgCOXpcuM9nRAa/nsfzK3rpBPAVn30T
dMpqovKBu6GxbiCj5pKxDht2rRUg9+jvhvTp8tr23e/L0gTfuExRv5Q6llabIHkGZM0mst3bd78v
JgR3CA2tupwZ1Dhe6+FSN/N/QQ9Xdo0EP1gmVQlRRMRhPhes+yW4GSJPuytuF1BPyOEQuwnb2T0S
nN5Qo4DdLdjD3x+73w8t/+6liBWwI3PMai4uMYFOEOIZfkmeCjsLt55K3N5+x/5lVSJSoKsxMI4J
EMiR5UUY5dOXdERiQ6gzs+U4RcapsbQHpkz3TbxIcgLZhRPRAtaaEFWPcGReE3Pp0gE6yRUQkQHK
gLmvlAeR3AKMxbox+sfLd+y54H7hUosIAGopGNdI8ZLly1Gc6L36afQ1Vy3foNMRLG8hmuEkfer8
wnCg5PKJUIBpAVHwMEE740/H9fa71GfnRvAoVbbOVUsHdHQUrfXHiHyylPrWrturgelerMehMXWg
KG/mN7aq3VmZcSRMa+G7a1ft2g/WXFFHb9D11I1BcZS2VhwjI4YHmeu3eaE3jhLnUgVZ2SEQnBQz
aWeaK1yGQRw1gqIUu1oOKwXcwYtTtKLKv4pPNqAQslsmcVViTx96xK0xRP/4jt+d7OKO6NI5FBwV
gdBo1s3MDraycZKs1t9bJO0cY6pmN9nsMGYkcrYyAZPUlN9fvgSSDRZ7+vUCNBxlDdrrU4fmcJt/
LjWZ9o7MhlATWNbatEeKj1gk86OS91cDncLLy3jmv72wh2JfnvT1pEFTsgqL2lkBsTgm1/b18pSE
+idMLd+yoLq3b/uAnFIMZjxAwdYzQmgzv50Mp73mqHe5WJjMv4idfAimjtnKEUYc2ESbOx1agIqb
m4cNAN88BnXO6Kif6OMvmJb4F7EF3k/aYCkjOqjCPPkvS/Xtz1G8+Bex+a0pad7ULZizIHkQln5y
139uguwuAwvZM5dViTJJc1re11h24Zp/+MT5NwRbgn+rB4jEzjwE/yjq5u4WlsfOMQ9ysI0kwbUE
t7QpQ6HNGtLBpL0bqvc9uAapLNjKbAjZkrGWKqFlXKL0P/tG56UbXvvoWCUep1LplbvOySGoJ3t+
yIK82NDJ6WZEEJL4UcH7PlHAt1FeHZc4PrGb04+xXpQbouAUdMcq4GKz7VGTSppJ/I9IIIdBogrN
zNYK4uLerD/XMtyH7O/zYHL2OOjmItJj/AeTH5GjsNlvSOZd9m/8QF1wb+KLetKaqCIl+l6YFWfu
qqff9L57l5XjX3gHXycVkYDaJYfP5ks+W1JljXpu8WJnXxaFqy3moUm2MKkx2X95YfsdPabr1LDR
t1NF/rQ6q/sR6HKkedk9p3rGDIuv+PV0z5lP16O8xLmbq58ZFO5VokekNhQMfG128j7NV9dsjdOs
VCdraCTBVbo4IbK30UxmU+MPYX/yhvyRBW3YHeagzx85Gbh8oGT3u/27OKKqP383ddIMvYHMYphH
q1fFEPnOh8NCpZNcu/HlzI4Q0svZZGym8PbfCbPRjXHzR4KI+o9EtuyU7L7lzuwJV2ywKHBu059R
qMnWxv/97Oz3FaJcPzzHTq4GE2NGho9ZO7+oGLzrPc6WJly1YcitzNbjKFBPKIQ76ghVltzV0+fm
QudYh+REKhnuW7af/BydrVEHKcPQcnrsrHzI7C9KeVcY16R9aorHqJ0dNlgnpb2lxWfJbZfZFaJ0
lEMbpOFKOz+i9K+XbHaDy9m+CjG6SzBWna9ovZZx/ZhEfeU0FKinPL4FIZ/bZFNITNq6zdamstO6
660ZsxixCTB04pDJXEfWQMrnXITPlOqPxdMSYFiHC6X5kPebAx2sy2jfRP7l/d33bS+Ghe21bEOb
lgQPdIx/+Mz4nNS1M5izb9are9nSfgfnbI3C9pYtUWItfv6SQFzp10j5ID3N88tVv/6FFzO/4a8i
oGURwE2pRQxx6IOWagGOWQji/uix/Fazb9cH2IZqEGYZFlWF+xGlZW4rnEdku2PzlQVMQuFZRwge
LK7lPGt5S3nIZSaFbxevS5WmnBrt+3Asp9X6ofBRneQp7H6ed7ZE4QOmMRtNkwJB9/tXcS8qoTev
YowBpW0mfrvCmtRRoxxwMT0OJuZGv7TG4fJ53POiVAO7sakaNv4nOO24XFcNZTGMcZuDDxT8VumS
E7+3iHMLgp9ejcEAWrZXApond6qdn2YCSVzMUfy3hQgnb1waZU5Q5QuqMfGo2rlZJ3P+sr0STlpF
qlljDQIcnyFMD38UcWQ2hdNW6ZjJmBMGb1zq7tjf1Zm0S7Pndc8/kJDYpRARzMiGI5DEPn9xEw04
Ef5est1sO8Y1gJocs1z4gyadJpLZFhI9zd7o2sS2As2tzVV76Fqb0/T3MGK4fpgbZ6CQb7x8Tl47
YEoRYKiGO2UDFCOS5yxZ1pkVg/AYuAreLZ5xyG+iQ3lELSNsbmSzS68+n2BMOPydUYOmBUSs4Zgl
bkJr8FJ8laznVbwWTAgHP4+gStLmMAFRUdRcweNvfFmuoiPzR9ASRMHirp6GQbD+SwVCFu+y9f31
mQyihRxUp/K85Swfinu7i6JYRV2ojzF9NmwHax0fL9t4jZzCCi0kFYwQojLAmH42slqkLkD5aj6z
aQDC5Kq12z4uh9YzHWTrfqv560H2nt9bmWUSFYeFqYYl4qbWNRnSPM2wMn0N0aNwrJ5IuJW0fRs6
gALItwB7FD7duq4R4Hs4irNbHdfPxYMern7l0Q/Wt9ZV3Pi5qx85mpOdqts6aG716+aTTErs9WOL
by+zEATQp0WQEVyMOlQsiUrFBGASXD7mqT3FfnxDIRN7TN5Rv7upZVMSu+s+syh4nKqqx200wF/F
HWl8wIntIXb3fby9v2sey6CXhDlwlop5kLBKwdNYEU3JWhAzqIrcCLRVJW7G1CHs17VwCNswvWA/
qJj8W4ruYdlqN63XD2lMQxCxf261+BvLN7+MtCOFHlqUD/4ygc47G8BkezcXaWCbjRPnSmgm02Hp
pi/2uDnaPDh9Zd8AAX9D6+pOzZJH5EeuBiFDXbO9XJudZIv9TavRMCkDre7Q8cfIsaY95Mb8dTKe
4nK4y8sxmOvhegVdjFqmYaFA5VpXDjT9Nlij27Vg7RsXJ6N/pUbmjd3TpBqQbOsOffMwrj2ATxBW
7O76JXLp8NdaPi7DdGtbYHY37HDdFreZ78pochn4PZaMuZpWYv7mVt9WJ7e2Q7ferDZ9sCJ8oEz9
e1LLUzxd0WQ92e2dvs2hUehv0nE+2frijrRwpwHeZrVDGs++jUGpuo59kyWnRamCFfPVA0ANegWS
tBZ0QzDSMd1JiHnKp/adncaQG/pLb9urFBKNy/oet9PBOLGrYxwbvfy2fyg75o3tDFU9dIGI5VLo
cbPlgbaoXZf0Pi5p7pJ480aC/1PrrnL6Af39zmFmdsynCHzRieKDhNtDbydoI8NroflA7ekD9AQw
7TXFwUiKx9mo/85TAMfSJqwJeNziJYyjyYvb3OvZ4wQ8wKiqboPNmpL4Lu9UR090XxvwdwcKmKXi
rkAYsW1yLGxuDgi7uVRHq8kOdV++aZXSLTpOrQIHPQ+BlaDhCmLk2q7QFmeHjjEsjE+/t3CuX9Vq
PGnb1TYCidXdRc1Xg6lOPybHdlx8UMx6XVM6i2Y6bIw9GzOppfp+61MI1NCQ6R8bjELn0+DgyOQ4
u0X8fqmGm62pweCVVb4Ctt3RHCFIUd8vgNeA7MXQtLuJKa49mE7TN0A7fMvm6jiZpp8ud8Rc3G0w
nlI1cmg0vumSwk3L9pCBW3/jQ/Lam7KjPmm0AK1rF4Lwd+oKPeRoC3owSZTzcjRXiKNYyYM5dY6O
F6YxpAcDzIZjp10n89Ng18fY/DwaIBQCv6JNphMrFzBcTqGtG5GTLYUT80k9FrnGBqbZ27rJr7Ku
8W1acg7MO4XQk6F/IMVwaijwrvX0MZ+YR5fSpWPpbPZ1hip7o6E+XBXBqMYOMVunMZnXLcwZ2y86
zT21BTAk+rCuOLZAzq/p4K1b9Lu5K3yTjeqIQW0DT03x3VvYo5kj12dBsdSfZj05GguVpT2vnriC
DSF5pUnLOmotwBbdWGFc+0nvQ8keRxJSZgqU0wbzCewp7BewkXve/nx1QnwZ41QZqpwifC/Wsd6M
FpDM/KMkR5AZEUKKSstVz2vVfM7NozC+Kv3pMDjJZ1AwuqkXvZPh/GX7KcQTLY+bxq5sJObJ/URT
t2GBab+xSxleS2JHhEgoc0eNqEN07pbo77QB8W7cXMdjddN3mSQuy0wJyZxqVXOuVSvQGJp9AnEr
nIhFvm5DfZhWQ2Lr9YjPz+dRxEQsA5i4qyFhzx/MLBxA6yzH9hsDkELi9m/qBEM+ce1JzglPqX4q
hwhmhVxSpbXWMQsk9CCarBnYRcp3oJMLVsi0Vo5hOMPn7QaDGjeyV9Zeln52CUTMRFR0q1nRjGGV
6oMyLE+lrYdaQ1yku58Y7cOpACNwK8t7JNdCxEvkK4ZdNbTDws6Y7pKk9qK0DiRbyrfs0pbyY3X2
BpjNCorIJY4NtJE5LVrZAJH6b72uasBXJHt27J6el5yVifX61YyMTlGRzcV/j/7m9U48eZydbX6z
4bmjYmTMlw2l7X1ByzIgzWxYvDwqnJy+VNt8NnERpyAKucgFCX+l6fa6voQTem6Hf9Kz7SSdCcrh
YgVAE9RWkG06rG/oqXO4CLTlXv50u0uyiQ2YMjUIEetLHZ6NcWFi4Hsar7piRdHcmj9OrH3YtoM+
FAE169M6TbEsFu3m4i92RZ82jEZF9A0UouspCqkXn1K3x5RyDCl1DPZJFvkaTsA39Mya4Na6Wa+p
rSf5MznvglFeLk6VBOz2a3nMwIKPZo+b3slKyns379wq34Ozz4gB4rVbI/i3Ls2fdDq+nY3y3eXP
JzMhnEhARVe2zR0LtHz6jETvoc1s77KJvZBwvgrhMHKVdjXrefSBdqONAsKmYFxYfc/mVXYoXrU4
hM/EPffZhqktmmPUnlkQ5fcNutpJYLvz9mbx20CuVLAXBs7XJfisosmaKVlw8nMNhZ96ua7KzbVN
S/LslH0hIfWhdLWLwUTlIrbMm2YYA/Avvb/8hfZd4dnxFjIfoqVJCZCQGSQJwhnxLAyO1+CKWwMz
yPK/mlvONSBzwBLPIbKmQOhhihG9wH9EUKfIr+b1k6qtUPh8o+Zvh+hNLmM3lHwwEW+VqPaQZSxF
I3huvKQc3IVdMf2DZC/5jRFD2dmxEEkizD6faaQYPIuMwoR6vcspFAB9ssPai+dAPp8nuWAi/qre
1JKaBVjwOnuMHVttHzpDd4riGzD6klcGPwiXFie4C2rqU9xMiJkMD7No87b8YQERLovuc5Z6pP4i
2Uzu4S7ZE3yHWZYWZn1RGwRe/nN8yE+Qev80otNdAn4jS3T2w+bLNRBxVPG8baq2IKZMQfXADtFx
cNYge8cJ6hJJ3U525UTMFE1pX6QNPtrskoDXyuMYxTre4kLx4ib3xsMqcfWybyc4kk3LNL1icCSs
X8KkUr4UY3JbDalD6sRLzNEfkmSSBE7+Ny99P8GxRN1C+yVFBMvnIQRq+phqRmi35GoYrSv0GyXH
U2aOu5wz/99tGAeLVIJotqzhMtxPxYZQ4IG52AaH2387myKCCqI8//iv/D1AYkF6Irf88yHOAdAo
eyr+n7OJ1z3SRzQdRFb4iSWmPaNF+wctw932xvlDQzgpmRITqxo1fjatkHjPPKW+fvfM1BDaB8k+
7rkvG9mwhuYhw8SVkFu1jZnN8RrxpLgoMWy5fso8U3HoO3ajIv6gCxe7gKEXruw9tRdZzw1z53N2
WlBziq2hnawgAgOfS+fm3TiXby+vbi/mnNsQHOairUpStChctCBsWqDYQqm9OUUrE0KX2REcZdEP
Za5FsLNmpxaiVHmeuUUr6V7KjPB/P9swI+9nGx8LEIf8fsEU1vwhtiR+cfcwWBhcQ+9ft0AY97OJ
OFdJVm4WhvYxYUlRMSuVr4p6s021xFUQmSXBNSVzYQ5djkM+jE4T+0Xvx+8YFGBtPwKJvO1of00o
CYOq588yR/tskYKb0qu61HoK02ysvSrS3dwobzLpPDg/W6LztS2dISnW0K4UgRSFwTorXnAmFt1+
aKL5OJH8r4QZJ3WIP5SZCZgKUf+OluwNjes3JeY8RiVxZxJJ7sBud8gGHEeFnrxJLVH8oF3UxqgB
tkJ7EcXod0UAUBBaNSrG4AENWg8yZ7kXBs7tCRe77Fk/xGlWgSPrup8eDANaRqepz5wG/eDL91tm
SrjflY1WsLUhISpHdmshvdvy9prFW+pYZfUJQM4/iTrnaxMuelIueWemBiiPj9ZpvJkOulNeWw60
35CiaxJGbtnqhAuvK/YyNXh3BFB3yFxA6h8TZYTAVGV546LdZaSTlPSeVYlendmzo8Jv7ZmLsbNi
Au8JlGHLxLXc+e3ksScF8u512F1BGspT7yeU2r7ScL1jIWRxwXsRQRpgPYxg1TZV2W7vXiEAdcAY
ZmCgURVu6jivaBqoOQN1Q3xo367f8nD+2HszuuEQ3TZmR/kTF/tikAgg0mWYIRhgICapyU1GGEh8
fRPdocuHdseP24izNsZp4WfR6hA2WQeeudcxjzQaADzNH81cddTqTxIkFLpMFE40ZmuAif5sxszU
rqRrz4IF1a4qWA7oDQ5O9nlGvx20zJXsY+0kuD/ZE65GjEZ8FakITyCmQIsIkhGQ1dsy8r5I16t+
YlDa6uJ3Kxpskw4xZau/ZSyOnQhMaeis3XZj8VDZxXWfRb6lL/7lPd9L+H/6dcKmm1GcVtGASRze
sAajr+ZnARfyGOcr/qCJrtSD1YQSozsFkZ+MCtcJ7O9N0WCMK0iO3bG7q90SbZrN7W7RtJblcdyr
Clf3J1vcmZxdXTZH5qat5PvM5+8qp74+wqD2ohqHVeiWTcUjbNX6asZdiuegDlFugzp0eYyj1Lu8
f69zBFgxwPiIuiax0Vv7eUm5mVKlUCCxl1v0AEYO4A2gLWFmVyqViRLvJPjcFjp4zDQN3BchDR6K
tphyA5fyj8i8Xn+sn63xfz/7WI2Gmu0ygfTmO8NkD19q+9OJi42h9/vwB9towuFQVN9MTRxrKSrd
nC22puGgjJB0YZpX58QhaMXayiI5hq+rSkAQUQPpowoGTSq+4UFnbYGOyYQDaLMv6lLc2GN3NFSo
SBfgm0vaByPKv2BY5PPlJT5/np9PP+zq6LsylRBGxM+HqV91GAgH9jEXYINTDcfi9ycu9VADDJO6
2XsFmwy1gDWww+hKnlXuPNv4TzBVW8MjEdmzEKzWjkRdamHigc/Umj0UNLKAQD6HuKwPykDGNEFe
+1vYw3J1HVwToE0QPFo/TcAdzdCXgAJRCCrIx2fxHgqee/BBKu7Xtbrj2j0NbwhLk1vuzF/tN6OG
pSKn1F61UgaDxpCzAeJQD63V4WIhINs+GrcbKFIzJENN68hsvs6G+HpfTArxxVgaIGkpilHxEgVK
pTpg4z3E/UfMKXsY6JUE6f3PCeAYgU9QVUt8Fxd1VCdrTndR139A6ET54l6sCQ6hrMtxiVqV72d8
mCevDZHj9T5XFQaiXI7alC5P8K20oCmbBrT8voPKIUj07rvYyy8hrvfiBQF63QLGkLFX5RMtBrHS
PKvfddFRaxhDQMq96pasUKBFwcZLB0f7Iuv37VtlVNNNRjg2+mcvW0SKbpQa6CDxMggXSlZHmyrq
trT5etn97Ho9PJd/GBLivNoA3zisQH8oBrGdzIx6dzOHm/+xdmXLceNI8IsYQYL3K49md6t1W5bt
F4ZPErzv6+s3Ic2MKIjTkD37tBvrDVUDBKoKVVmZrW4FKOagMb0kvlmGiR+GlWiR235gZZwL/Bgs
SdsYZPfB1OqHNoXYSzb2bjnpMpRg08FBKtpcaiTqg3iRr2ljfiJh9FHvKp9kxdWYQ3S1T2c/Qm+j
zYeg7EV9tLcD+Oxwr34h82SraBd1YYu6vxoHS1xkQVqYiZMlRgZV2cUKjCpDwWnRU7D8Gwe5sa+Q
yQwO3Bt1tBRzAHF5Z9bhVVUySFQ+fOxHpUStO858ewRFgay3h3zEBEaeC55fwp3lPLoUyjXwVejj
Mg04zS2gA7erfxaIoZOfH2iCKVTps3LTfY8TP3nIBAn11qEiGBwAFSbCivL0rF/tWjzg7VMo6KZF
2THLPtkJUsdGccLxw1So+B8BrWvk3fmDvJkGrY1yTlZLUqUfEXH+gDlkK4QQMC8puDUExD/c7hqh
vIRTnUo7sLeTOr2MdFVQzdq6/ysLPJk2tYE57gAVD+Z8+T7r5o2lZnu7ErFcbQWmtRkudbSmoi5B
/VwEJWCcRgNq2+y7XX4cp9gPFV/wgTZPxcuu6VyggNJMmOfVjCEJybxszKa6zmLlc2e1+9zsL8bI
mCGhOB0bqJaWhfnZiLvIbZLwfmwqYOaq6zZXb7t8yh0b9AdXdCJfDLMYRcHz7cMHAyGrX8lFF2UM
JZP2IHIisn4cst52cMt9aSl3TYFRVwlYV1POLvs+3RdFgkGjQXR3RfvEHWTVziHeAhzjU4adfksO
YDf5ymADoCHAVH57AoiUJSullxxFLnnTtqrYNvIRXF0+E2yVcExz9sBvlNMYPXbNPlpMB8/L1j5B
vPJgCLFzbD/5dAwjxDLAh4aOSSPuCOZABpYFBY/G/1HeDE59bZI7iEs95CBDhcm1ftszM9g7GOzY
Xzu3QO5AxXFlx01uMVaHvyl52ZS06r5Hb3ozOVqvjTs8ANH18qDrz+JVMtj/ASxGc1A/ljvpQO4E
V3rTf9igq0d+ZGAGg0tT8lqH8F8HAg+G5wTB5nV3aIPQ0z4MvgK2NUzVeE0Q+srhvN3NU7oyyyUt
CtjVJx0Pw91E0mtaIyVLQ9XVJWipNgQzQ2o8fMuj7ovUdkQQ2jbmQXB4Vra5nEXrij5vR/APMX7+
Zr6ovrMpUXTrgzSoI2/cDdJVJryXm4nI2iyXiNAEFA9RBARtqUk/y6HY533zxYSyig+s/k0dtorf
mMovzI0AzY/BAL2LAkld5quyU0HKjh5FMV8vHXojWageIqLeTdK0M4fqgAm8296qBVwEok/E/n2V
AnSZlaArDLKNtgZjitI7ca47Sgds/3BXJDfLvDeG6D9+Gz5qFlJnoLwTmpjKpvuF+A1Qax7w/4y4
XcdbMvsp65eJO4hq+Vvv2dXH4XVL88TMo2qmIDwqh50UJge8em9kKd1NhfzNLLPbuCh+nL8C2+nO
yznko+lk1HNsNAjd2ckKZD89mnesQCdjjFf4Xt/00StbnAuTMJRdTCFsaV+yg/mJgQ6gdHNh9c7i
DwFyBUGq8FZOh3nolUHOi0UqG4ZQLeZXuhNCX9BXD/3o5r1n1/dpUwAOv1cT19SurWFveNo16upe
dxkbbhzIex0KmY/jRebL+xKyfXu6QyHcuJugeQOB3M/Jbf+YABdigpoJmrIxmnhH+Y5cxl8SP7pX
fvQXOUqqKv6vf5RbrJbFu0s5NYwY7TKEAiugoKScb8xAdRlfurCGvpnH2KqFvj/aZyqfg6MoaGu1
9USI8J8VIJ++FsbwMHStqW/UbcIw6yNlQeZdjDGgUTtT6b0/Ou0vJriQTTOblnUOaZv+aAXq6VnX
DwT71+8I2Ns792KLO+2NOlXQ4bL/JiVasWELwRnsg/O5gQpxGUWxZIgx8A8Je0FuYBQg3ibkEzEf
FHUnVSIFm638A7mcpqPAqOo6X1+cpla2lw5fh42Mv0givo8caDP/WFvjPpReTZAgZBP//7dsZ22N
+1Q6Lct5HhLojUOCIL1Y9oMT7s0gBGBZEla6tpKdtTHOKTVY29jpBRAGYQZEBvmmo0O11PC9jZ16
k6zcnj/0Wz2EtT3OW1hLUiOaz0UQ1slhHrTYCYfJJ6HuhKYI0bJ5EFeHhMuoQjzl5w7WArOFLiHy
i58N8NdOT5dM5ARFprgEKqsqzLJDky6oYzf6VhygGLuTriBl/pMOqDhHDBAt5pHeutTrzeTyJ0MK
tYFSkGxAsrI71UcKuhYwQ0CJAyBsEUCVnYQ313q1m1zyE2u2XvehhHzAuC6Sx6YQ9WE3o/9qOSrX
7e21CuR5EnMcKO8c5cvIz913C7hsH0T0e1FQNhmc/XUu1xhDqTRyjmnuQT0a0wNK2W46BiCj+RM3
j54Z2nN4C2IkmTsbsdll5hhh436f/XXzNutoMmNFeHvyeKHYwM+QUkQUc9rpeucM8lepxyStFe1b
W+SDN0/fyhh3+jAeGZcLcMvIZ2Z/+AF98hs9SPZkn94Lk7XNw4ehCqxJNYnBD6zXmtwpcYqjAYUt
8H76ZWC7alBdsBo5u1wQuRf1NzZa1HgCrmxyrlGzmmiOmfYbS7znyG2nQwIOh+l28FVXsX1Gl7iY
/nn/uH0JVlY5B9kuhdwjWL+6BFTx5F22f8fUz1YSvF4j5yJ7iJAXqVY/YRtvrSDf01sIXlPiDD7A
c3vrTv0gWN9m5F6tj7sNikyohcrI8234XT5T4W7yZ1S3wfQ8xWWgOyMIdQuPHsOdGRBQQLYCsM7m
I3q9l5xHmUtI1YDTDfxxTrcbPAL9S5f6IZqc7e4vtkuxV97OTSwViBykWwSsDq/9mBb2U2LZ8C5/
sxHFnnHKMfnDxptEULInwA0fBMCbQ4gBiS1F430ZsF2gBopAMMhSVnoBFfGTegwv3pHqb7kyhjNS
NdCKGDrPdG+RubVCcDwzjbvOCwPlQ/UdtQkQIpeoGRrGk/LIE3WVqFxobpoGuskEtJho6B+/3lLw
B/V9JaHWoBHqlyPETPviRMoRdzLWoUYsdbUPnO7IJrkfrfAwEfVR7Wq3MzVM7tc+mbpTAcHdssiP
IC/YDQMUU3prOYYGmk/tMJ7qLrrJZc0vIAThkL6NXT2sTnMz7FtZ8YjVPIRDNTqqnoBaWK3lYLGi
hx4zbk6qa8NuITnIu9RAGzFrTEw89+qLCGC+UFk+6mPhSOlgghsKfPuR/cvSJ0+aCJo1je62ZbIb
suqzpA+XFZUP3aJ/kcvwkC7pRUahB5FZ84kpNUNN1XBo28tOKEnHXJI+lM0MNHIud/vWqDBrLl8m
yYj6TIEYHX2IrfxQpkvjTKXxy0izHXgur0mWHgTuYyvR0iBGA/ymLMsaXyEIhyySiniOgqW+Hawc
ZWsFmPbIj5vOraDvWuvgE8gihyQpm6qPMs1viskl5h3m3gXotK0UQjPxHCUgHDEVHlyR2DXpMf0R
7grtJ14kTp4C7z7u5Pnb+UVvr/nFDuekpTlKEBj1KOiiwmmnPUlzR2sfzxvZirAaFiIbKHqCy4fz
y7aSjLoyttB9KiKnDgsX8uCiLHnL92sgtgG9JjqQAPa8vljgJtB7Qw2xEE/ZGXCOkqvcpQdtJ++l
U7k/v6BNf7y2xm3bgiJuhbnTMsgSsIlnRw084SNulT6DhEAG1wM1vCH0pfpXX6IHYStOPt2Z0yUU
9fzzP2V7b1/Wze2tbKXw24oVBTk4M+ou0HORRh+LY2/88mpnuThnxvAL8mxHQRg+VsnHxHaG7iLr
b2zrHpnK+dVsAJiZsuHLcjj/mKBkQuY6j4NXlM7qJUjInHh+B7xl2yH/Y5CfbrUriy6qBGL4eK5d
TZ/9Jib4fKPT2l+tKXYF69s8piocJ74KcGE8UjPpF8anE1cY+GDjf5kX3oD5xSNADUk3IuqeTSey
MsZlmWg12HWmAi4Q6aE7QEh5GO2b2D4ty7ATrGtzG1emuOtXov6o1JkB+enyu2Gfivpx7AuPRAa4
QEKfDNjb0YLTL3zIaN9H/V6JH8rlexTFXj3/tPtRcJA2r8Xq93AXVO/SGVRQQC0WUXFl9MPHEd7z
/JrZkt7cC1VDqgIqSuZ0XnucnuodBmvDOMiWix5MEqV8kqJE4NeM7W/4YoUdqFVfwFZJvcRUQpYZ
Va4EYDRwfXHuhsUNhbLr4kmyY0YXEqhrHpTcL2s3610jd6zHOg7mwolrh3xJ6S7NnKndZ81+ohfm
fZ18kD/aiQvB8FHftaabFehZOjTywV3XJK48AntwCPvB0ZQfSuLGvTOT+zhzxvwuD/dtDkKW9Ndi
fbao313Zo4OOVo4CcFQ95opbZN9CmkAa+TilFz2wcRgYh5r2hz/ZfpBkgmoR72x+HF5RpD4HBhJi
NV3QpKoLTrUa/3HeyObua4pu4VmoQxSJ8654LY5GxcLjrNmfusUy3YlA172o7ZPV9IKYv/migPjc
P9Y4T9tOUdItNXwRihTVwb5g46woUkCabP8OXN/WGxtFThQfDDZxzCPuM0Xvq4ki3w4vi4Pmg7rg
muX2jVsI6zub2wgiBsOAyjqDhb0+xDIIJwbQWEWBKn/MlQtbO9nJo1EJovKmD1pZ4bZPUyZjqDMZ
4mITbiP9RaWdtHwwpCCZb88fi+23ysoUF6bG0sqVMV3C3XhEBuxgWvZSD+J9E4geDJtvMO3FEj9K
3asJyPZaWGIVnt990266NDyIAObVCRj8uPKwnM6ToapQjg51yV+SvTTfGqmQ1WWrMAC64H+scGGp
D2VLiodG2jH+EUBYEQS979Z01XtswGTcJ4Pgc20Gg5fEnu8aDNoc23pBoLloGU5fRq5mUIGj2P5O
Lzb4Vqo9LuposSNuQVjnoO/Gahd6qQspE7J7DwZ587Cv7HHRRw/nReqZ/nUFTKun2YmnT+0hGYjl
khkld0Okrbp5NlYvEu4Oh4bVV4vaFEFV5T8Xy6AOzSTq5aEwR9q0hEE6gFuIor+ZBWhjIF9ATQzH
9GX0raOCA2KyeRb0LHfJHm8xCEGL2n+bR8RC7UgDq5f6ZiYgN8CaplIkucWS+aztLhWiif5tp7Gy
wYXyltJ+avuMBjnwmlaEwfrpimhHEL4HYXdfzaljZjifSyfIITbXZiMZMtBtBHic+3KDWZESDa1w
V8vtlTHpQSb/Sbqly/jzwOWjcsNXVGittHWRgnuvqvdLXmDqxvLOu9ytRawtcJu3WFNq1jXGepUq
wdMKE412JNinrSu1NsF5vzSpU3MxY32XFZ916cG0P8sAYcp27nTRj/Or2aC5AdYT72FTJmxMk68D
9URnmr4DxTtgRIE7Cj3V6VHrhj3DtbxqBjBG9gyIu1+0AqTJZpqxss33Quay1suILDHIF9Tdclj2
UQfGb0CBjvHRKATfbesyr41xfqpu02WgKbiqSZsczDG5jhMcfDPzz2/ophnsI5QQTcO0+GTGzvR2
iYwOgy9ARdbhSY00t0tFT+HNuj2yTdCvIt9X3sDMKzK1EShbwPE9H9h02eJVqqM8Mbjky40dLJd/
WIZdG2XZ1eoJIHX20uL+FngTM6L93H9Wq3kfDmJrI9fGOGehlikdVdolwSTHrtRJrlqDyL/7df5z
bQ7xrM1wuVobl39JN4H4wPa143RgqgFL6UcOCMJMNzoWex0j4VaFcjpqi9exL2zCsKPHP+DWv4FL
4gpAPvqmK59TK/2EuYgrlgD/McxwZespNqy+YZbGxAC/m71LTrKrQWsGXDUW1Lm0nT45dCdqqJIt
d7m2x107qoVxsoCIGRoJGEhINP3GnjAJZkbmDen7bt8XRuO2lWHjMdnNDpQU7rqm+9709uQWcHn3
xTz6NdV90NofSdxfVRaqoGA7e2hsVEeX6KGtLb/RaO2k0SBwxKIfz/l6KbcTE/xBSN/1r1NqAyIT
C7ySyALv6nsFCRsqEztoXA1uo6uHqZymP8kJDYLRX1XVgPfUuHV0QAP0eQ9AAuufsDlNcBG/G22x
QbOAAuvKGrem3pZtGloYmAKz3+yyKQaN7kHz7Q/OgHfrE99NbQLuJTpsm9XQtWW226vDDS5PJbeq
EXC3S/u+/6jhbFcdmgsHG/DreE8uACebQyG+ZGOE/fWKmS9b2c0xwV3keR09MfskidOht3hogX7L
XRqEe+tD+rN+QA0DmSPYUlMwxzJAW+Y3V1AlAj+fmDhS+BE4X70AZjBIOavbD/cDGL6az8YDo6fC
xd/ZPi3B9nVojmK9J6Fhzm9LWT121gBlbUyS+WweMdIw9+nU3uKi3Uq9X5avjs7y+bwf3w6I4FeU
MbWrWG8mOzS5Ls06yspANf4KiJKFgAgKaSRpCIjNURwQNy/vi03+qZUvYNugCcokOW1vcw11zWaK
RVpkm0YMdOhYRohAz+1n12FAWK8jFBArsGOWoI2eRAMeW/kmpOeZujeBtgFfQFRCJTdmHGEU1m8k
8JTX3Wc5vWvSX2aTBee/0+ZqVqY4T7SQpo+SZQ53i267WJGrpIagerWZOKxMcO4nSQpDNSgepBk9
hdaFRB8rKijwbJWR1hvG+RmiZV1k9fAz9dRXTmW1i1tAVs2Zpvg72mh35/dsyxpKIGh8G+hbvWGk
MGRzmpcW5SRaouI3V04R9i70ql0z+6PqwcoWnx7EYywPkqRGTym59bN1rYP081nHo1+EjnPzBbA2
x2UHXTfHRBnCItBb0C8kZK5aJ9EZSi4KJ/vUl128DycyZo5B4s9l2tADyYYF/0za+/O7vOVBALRk
zAIGwVglrx9q0aaM0ggNLPYasT7SPcM11PlnUJb71kWFl35iC77sVpfplU3uII2QzK6THK/9ARWo
yESBoXTN+RuF5CS6zAiRS10459fJElou2XxlkotVaawpSlIS1Ie0T0vW3Ojppdbtl7TzrPounpXf
vyo6ZuNVUwYbgAI/9jo0akMcVmmc4LmMVpqSgbFfc0FM9GlJSxEf+tZbFjOLJkrxqJCDWYy7+d3c
qejIj/Qp9Aw/wq9M4ZDYjGkPo6ZQeJt8OztUbuTlIlzMRgr/yjT3IRu0X2M4bxb1Jm9C7A8P6qV+
tC7GvWiGZuMDvjLFfUBLjtViWIwoqOVraQZUIxy9FGoHCbmV1AvdFnFobrsfG/QxyOPJm1GhrNKH
xJyiMkgmzPlKE3QmbqvhR609nD+YW5My+GwqOIWRpKpvPh9AHaNS1BVrScruBF2pzJn92qdX+R3Y
gFCMaD2wg0Wjmx4UwyGfFL8EfAtT3Od/x0b8ePUzuE9pKwvGxlFtDoZJ8ixZdbvqpkpy/7wV9le4
a/jKCvcVTXNq59yoaYDmqNPMX3RN5M+IwAKXAZaanuQlRSVCqi6bw7OkGm5B52t2kEIMUxaMP25+
Pw2LQosKUwsom76+6lWqLWEBPYbAKozLSMY9w4FppW7X9mbnKGn+DXSGB9OMb1G/jV2yQHCBxmjn
yySwljl24EiuZ3XyI7kJmiw7qDS862l0NxSYRWNSSOc/wdaHXv9etoGrrF2uNa2RWgk6Hcuh6+JH
gtPnyF2ieuftbFwg0ITIGOgAKRKyKy6DSySajDMrsdXFBU1+hsrHTj7Gk6CaJrLC3MZqNYlOurKN
wbhS9F3vJl30NVzUi6Webucxezi/os2dI4BH6ERHoORBQVBRGWYaYkVT/6lXoIABBj0ROw4LDPwF
AVbnHxvc8UV3kui9BjfH2CnYjN64A22DmMOIBQXODqMxZ6BbDV6HL9ilhRHa5YQknhVA2cB9njKE
uScFy5fUy4JWVN3duPlA+hGMqUCE13rTg6S0I6CIoIiIObrgagV2oV5wsreaQLqBCjgiLxpoGh91
y6GMLQjB10F2GA7QNqwdYC9ObLYTL76HVOQyN76VDuodNEnQBUeE4W4+sejYJbMSBWb8ADiSo8y1
U9fdYTSpm7ZXU3iKRNS2G8ddN2CMIFAQAGo5/9kbZRKOSVUHS/7BIq1n9hKmK46ARwieE09/iT8g
a0vcQcz0NKxNGZYwdeZCM9adgGJwlWCGvmh+KeP7YXqPtauj+zZ3WOySHeqVjyNEcvzz927z6ACv
g/luFQA2HgXQKFZdNwayjBwFlelbPYpSKJEBzolQzAvQycClk6rB1eKrrv9+fgVbnw2tBtSHDPAO
6/zccSobvZ5Hch0U+s8c4z9RHDRq4pX9/Xk7WwtZ2+E+WkIxdTslSw0GYltzkfDfNVL87b/ZeOPX
IQIHkSEgtowFZRYK8IuwVbcRxJGtv+wX90GmbMrVkuJmNd7sE0yFl6ASUG8lkHbZ3ix4nG+6jbU1
Llm3p2QodB3fJDnQvbqcEK1tt/G1Hfo/TZC5Si9gy9hK2dfr40sopK0BZp2wvtYHYWC/ZwKS1qn1
Fn9WPeljBgr1epf4tqeLiN42Ytgry5zPKhS1jaMBlnWIT1XpfRzfaq0gJRLZ4DKMXjEyEJMuZYAB
Z1DNSM6iqIGdzoLQL/puOotxq9i/JHFZ6NZcYwJg8BYvdpXHNNAcMyj85kE//Kdj/zQCvDJW2UmZ
gGUb6GStdWwlc2MAwM6b2KoLvPo4nHcvoKanozLwXFCdDmCgOczXrKs17kVk1Fuxa3Xmdc5TWJjt
1IdoxgBdRx+tIvW0InVyrXZ6u/CVuvw+k5uEiopU235Q1zDj+4T+574YIUpl1cBYgfrIuOoGsDQV
0uxkQH47Ml7Hgu3cPocvpQ3urNdGOya5ghynYZjkr/IXcpRbUKyCexuZThHeq5DCFA7Xi6xypx+q
HLOSKmkcTHrm9BYejhXEDSdRL/TNBwTQ+kWIFuXL14c/hY5FVyc13qeHaK/su/24U3yyF8Xet5eM
s8Nt4hCltmyAKvmPAFBvbwBnjdu8qCjw1TrW4MXwr3r6nVnmt1UozhZ3GLNey+1uBqtfSx+HpXUm
KXVSct/lyc6sIkfPgj5L/Tq8m1QM3HSTrxMRbuNt24D7DSygr7xK2NeSKtVAfRIQALdQnrQuhtjJ
A0xqsbYJqp0p9aGxCFj7o3Dyjh2RVykeZ5xzN4Yp22NYWdATfpq0jtCABQ34pVgG/M215wxxzoYq
2WL1BE3tIUceaXSOjrdaiLvYaY+/e+c5U1x2YjVhZhRsQn3Y0fhSy/wWEKamd1JUNamLoRzwNEpo
mgpbvsLjxOUsmlZrYapBWp3Gbo9yWO4Ty5/25gMbEEtmV9yIeeNpuLVyeUupdnHezkw/fgA2WK9o
DrLqHGQTc9OJYi275mfOCl8h76csDWcbiuHPk+t/N+vfM7euCFzbk5NYXQpw1VG1CcEaX9R1/7MG
oXpgqxTv06QNtHlokdjm/b6vB8iYEUikVl1TulNtEmdZ7IsFQ1H6UF4M0uhnuQ2dvEXdyS267x3F
IMj58/Ym4X79CZ685+qnZnE2S2B+TgIluotD6uC/euctCD7y07FbWZjlVinSGgdaSXc9AbAWc/Wz
kNVK9Hk5P6QP41LrFRhVGcZlvMLnvcsPjVMd/2TQkNsz3u2o9qwuPbui5Ffc32f6lwa0R4l9LNIj
MHQQZm0dKNSe30bhoeJ8UGctqVpk6vNI87g4GDNBf4UAd227EXUAXWezoxRqO8kx+pRe93vBDxBt
MeeZZCjVVQ2bOZ4NoMvTi4iNSA2Y6Icy8k7ISCO4rpwzWtocSUgLY0UxuFYJjFvz0Bu3giWxv3LO
KXAOqF3mZVQsnH42TcNqBImXPoDsuHTtu/A0AdfiAZTtoiQwYmhRNLEquHuEy4CGLJErKYJLajCc
V+O9W5uiBbJ048wC+QqPmpVmT1KY+JuLpHQZSOmdXCQs4ThnjUt+gFOcrJxxoWlBc2AsQrE3fu6h
ZE5QWcmC6Jvg8wlOJOESIPiqSE0yXMTf9+mib8X5l6nqDAo2oTyYKum6pOlFJ1+fXw27Puc2j/Mq
4VItjVYgmzMmzev0w0jui+Sym7+VoUhl9u3z/bUHI5wvacZsjvURt0vaM0Sg9pB9ysB6qIHVyvIy
jMkdZA9Snu+AmYiOCOdEurkF93yBlI2bz3v3ELog/DxhgFbhB7DlJWlKBAawrw1m7iTK5Zx/Ov/p
RG8MHo1rWPpAigjfTgJQi42eP5N5Mx1PMS2OIBnl4bfpYpq1ZY9JAG7Ph5S0ow90du+0mfk1tFIS
CNYmuGQq+/fVBkJYZALddBuCf0876qdl/7w25VK8MlEKqnIOROu0HAURICpH13ToPisuu/0Tx5+2
mzvGJ+eSVFTKEm0n50SkKW4IzSHt/IzHbZ2+wvPJU6ANvzf98lD/gP6g3ntJ6v3+cM7re6jyXqUt
i3hcOvDa7ppDh0GFHeo/4BTwZ88CWYlWiGK44PqpnJOpx8WwFwpk5LPHhLaGA9pkR3Eb511k3oL4
o3KOJjKqAVz3EeTyAM6oI7xirAPqdmgD78pdH4p3VJB686V2uVLrgZaAXQ2fyq/kqO7UfQ61PlD6
37bYXIh4ePSGDQkNPVj//+NV4ZIW8Heb49g9JaHF4fcAwYJ4pHKZi9HPeUpDVE+65EujfJ1E4gwC
t6lxuUndVDWxWISIpV1CMPRL3DH+7enI18efp6K1ASszyqEOd0Mb79HXVZ1Zp1cmla5zLRf5MUF8
5cG0kjzOk5mw9BU8oounfCBfnolE/4p5QKnvEPPEr1xRdNA4DyNHJI9a1WAx7/dH8P6lAqUTIM7Q
zLf5UZoxaYukBM/d2wqUEAe2fUheTHHuOtakpNNMJEW0/qXKqTcqj0BTuoJbte2zXqxw21cr9oCD
gqxyvgU3AxiW/mKuSSwgvHLvHWFou670YpFzy7kVt3lrtdIuLa6kzNxFIxidzEfZal05VC6j0PL1
ZMbE84fzS3071fB0IV4Mc+5ZG9DoLidgK1hTWzmhHQu5+mofQj1r8CWUt8ad6lqY9UcTKXKS2sl0
T+TFtj3Ly2/gXLZKJINaNX5DDGk9M7VCB7gv0UfddtMvRrg00FDqYdRilgYeGINxd8FuH9QrBJd+
+86/mOEc8qQoFZinMSma0s5LpRt5uM7UwaEjiIRFjH6ifeM8sj7Stp1JgXlyU/FMNATMSRdcBYEJ
nmsi0iJC6IToXWWf8whD+tbn8wdQcKFNLtcbliJXIGIgQcH6U25lTjH58SxKlgUfxeS8BuRwwjGk
eJNql4yJSp1uEgzwhmge4j7L4KWCLHz4c8IIu3CO/C1Y9PUF46GGZLHzNOsRBOy9jBSTsXPeRc77
Same3vBvX3X/nECTfdJV9kxjqRzlBFWb0S0/TlgZI8Kld9WOjVXQU3kID/RUnzQUyCFN45//nMLl
cv6kHSNdAgEEuN7d8OfM5s3aDwWw/bo/zD4omumluOEiOkOc/5B7OWu1CjPgifIzHq+k6HpobgTr
EoQEng9Amlspz0NMJ8lBcVB0zCvEO3LofFPyGaLjHRy124nsy3fkPAmkPZI0Z6JRPQb2iYshBQYz
brCJ4+CKFZu2HyUv5jhnMoMqoih1BPGQlFB9fkjtU2Zh7jwVFB2eXlRnzidPD0CiUU0AnQx3EHjZ
N/3s0/hDb8WekqoQPWjnkwoNNSluY4fo0wX4WHMnBEZf1VAVU4Y7RZudygAttd56eYYBVBTJSgyf
hm0ahGS47uIF/WbpqpHAQdUY07dFIcdBiRcnydN9pXcXekP3SVHLzvkjIjiFPKgRA0VVC16scGe0
d3G6K6fdpAj27l9eq/98JF7NPcviMhpSnAkDjkyCXNhTYhKBhT904Mdi/z+GMx7qrsf5nMUUBmX5
mE6RH5I+kJvjQL/IVOQ6tp/9L4vjHBdRIOubK+lzKjKdmCjkAFXP+STm2helrDwuUY8NTUsGSD79
fh1PdC4470Rn6EvVHbZQxTii1exJfjuFP/7b2eOSm0VTZ9N4UltTjqN+X8tgwku/nbchcBAW54+0
yBjTosRMfjde0PnSsi5L884QibyKrHBuCNn9qMxDjk5HeKT59yX81LaXUylKnQRmeH12qEgrYUdk
zDna9SElTeWZIzqfWi6X+6QlgooP+9FnXJ7NJTmjvPS9boToUXcHK+6CpJRcqu/7joLbo3Qi5ftc
5t75z8VuyzmbXM5TGHLazawKWdqDEwFVBKkGgcf7l2fmPzfW5t5J4/R3NTyfXWAPvCdNbqgGsLaQ
aTyKeTAFiZzNuYihlhNcJ7iItAN1E4blMUrpZtLHuT1l5d35DRQ5W5td7FUi1dpGPuphA32LzGNS
jcqH1I9BkKJoOzbn88f98Jf95FwFaqymFbH2jByAU3JxWQfehgukrcdkCyNPdA3+pSz/YpFzHGFI
DaoRnBKmk8NkGp+1TtA63f9TlkcdVJwXiy4g5030vIoHKwOKw8xtJx2tawCh/QTZAAYPBY5L5Oxt
zqdMcaq1RIUH/n1nf94WMPxcFYsYY2cuGgaomc6m1oLXcdlbYKCt850mfGyeP6JsYuD1EZ0iGkKr
BitbtG5wMtvagx7AU5ZmJ2eTt+QaONS6ZN82Q6Cb2n1nQ1CqS/1BqKx63hXgl3DuJjUHXbKXv/ZY
h3rD5Pzd9ntHueRsqgBrnONJ4jYjk4ms8Ikb/Zl2bGGN4XfRjrHf/q+uFNY4r6MWKbHBafWcLCwH
xmXxXMD+817LXzcSxjivg4pPBoUnbGQ1Py4ayvN9BUDVpb6I4ClnXzQwxDmbXNWLOO8hktp5o98q
6J4mOxqUxfUMVBz0pum15Qo8qmgjOW+jtQsQJiyb/JOy5NkAiPVxHqbX+mxUetvcxb3iKg1kS3Ih
L41oQZxnmevImkxW+eywi7NfeBMacv4S2EHpReNOCIgQfDMeUpSg5UfLQUkCYtS5Q+lg77uh2WE+
xDUN6SJPjI8kzFCwlPXaq7TCpRrm9xOrzzFZr385/zkFG/zkClfxMcoTsORlqKil5o3W1A4j8jpv
QeRNn7zOykQVpWGRsySGHZjfa2+cTS1syERzrpTYsUUzFO7U4nIpFm9OZ8cI0f4bcg/PcMGsyNlH
AaxxLqUatA58PzUI5XISaHjWpkniL0sseDCKzHDOpKwxBRLLUCWmquYkGAYnUuhohiC9FVnhPMk8
m2EJRUGQk9tfo+FDKV3Kojbi2XQB+8V5jlBtqZYtyIxMACHKIkK6V13M0XKyIyM4f+hEq+H8hmp3
oYkZMKyGPozmTZ2c5kzwWUSr4dwGGN6XXGJuo82PdlT4ZttDPv6TNO7PL+Xsu8PGcMjrM21IthLZ
TCBKS1EMTC2vDpvdMn/paOw0ku4a2gVqhf55o4L94wFAsRRVUSQjNtOsc5LocgS9i5D4TJRvPI2Y
rjyDnfXgmIIqz1PP6QUjwGBG4meH0BrnHGSDVmrRwDnI4DbFaBfY3p+JTsuD9Q5xGZHfe+JKWq2u
Go2okVkV9Q8yVkEM4+fjMHeft+n4V/eOZW6l+5zfMOUtEfGOIGbwMKCYaPFiSfB7doGyXWmf6rEQ
XC7hx+J8RR4vaWY1T5u3VsN6nwaE4CrzYB+iJqldD3jaRza0lOwYPHiHJvyl6qNz/loxt3MmCeUB
P1Kd6oVKUBghRXKYzPA6mhu0SgZQJ0eXKKoG0jSIuAoER4PH/YyYE+5m7Snx/f2dFD1meNjPrNgJ
nWVcsg4am+5wGq4ZKw+gpu3/WLuSLbltZflFPIcDOGDLsap6ULdaVkva8GgyZxKch69/gZKvuoTm
LejKzwt7IR9lAUwkEpmREYEegulPqkEoO2Yi+CdmYFYdWwSR8zOiPfFDDcWo31SXke2mEESqluht
tzL+jHCi5dhGdrCcwDL9e+0DyRNJBPpMVrkQXcexnlrIR/14Io2/vbar/WsKEbpfb5rKnkif2GjB
8DbygieSHZgoAuk3soK05BiI8J6+0uwqJ1QJSfmsKorflX1oZM+6eUDX9WB2s3/92Em9UogmW5u1
rLIRTay7FeSJ9nQuuRt3nPr3t0rukohiCPnHWC8DRkRx0E218dUyKmvqZd1fqS2LKLJAKSJ6VsfW
MpagUzj4NnXNMAMUE7hu8xF8WAGLVJmkmWRlIsJnwJx5qSkQjI3rTvcNxQo0a8AkRvxt0LYvku8m
OW0i0qdnU83yHGlIeawyj4PWC9AgRSCE98nteuiJJG2UOYqI9gGorx06A8CzFsK3UXbQdXRcoaQx
+ehh+Ciiyam2ZRsqRJS4q2w9XXg5tNFdI3/XYaJ+mWqX9arkGFzHiUDfVHiwZPaYrPMISIxyGPwc
qWNkh21k2Ji5WkNgRdDZDkcIO1lQL7H9GdFaljpI8kpxIHzQFcPsKQKa3n3tNRVn4hPtZIPN17vn
WCff8svMq6vSSk/xFS2TuR1VPAJ5RCc9TtppGBZ3ViO8CcpkgUJ9BEiBW1lB231R7OeBjy06OQQ5
bgu7cNte5l+SgE6EQDSWJl3WEpHvTLX/IwNFQP+9DPQ1lwGHLXCdPojLqiYI8H/dh0ZlYDIwcVa7
aluhymvF3prXmVs3EIkxwTHmxnXKgjrHaC8rmifK4lszN31K58e5Tt9VTflubFuAn5U3DjPv7Byp
8zowCxP8M3Ctk9G5ZZ4+mKOD5wENNq11/yQCQAMB4lwmNArEsp1qtTFY8JBP9EF3RPucT4wXy4fe
h95DUEcNOKYkFnc/0YVF4RbEhH/Zg2kC4xVhfYyVwPIw0H1jnHQzQNNH5hD8dL/KCC+sCa7aKQaL
ixLZSwzPu+ESkTx/2aKMYhbeOZ/D6+vbvXsvDAo+oa7JuOobkveYPjjG45xRj9TOm64NlfF5xuju
dXO7b4ULc8JFOCfNZnUaxx6B1zcnbxKz/yMLL04uWuhq4ihgkQtLWkI2bHCzJby+hv079uIcCU/9
CnpjGGZGCv0nJc/dEPnTmC02H/qsjrdUBYqwnujg4hXkr1VmuaS2AsmydvO9C0v8JFyEydGq7cnC
KGxYlTFG+79Uy5tFf8haI7TV+1TrA7Oaw8bZvOt2913iPx8Mw/i/mu1IXzhVMoKKAdItRf+Qaonk
otP2nfzFhHCnaqNqlUYDgPx44qDd5ckwgv+oPoQp5AvZ+gZbChEDTAfIkJASd7HFmFV3RWVOCoQE
OLXgGZ5fZm8IIOS8JD/O72UDYftPoIsPKYSsaVZLBHewv/7vFdZzdfp1wHrZWiFglaWRJdQEsXp+
7I7NKT7yQS1ywPigxE32c7GLVQmRahsWdSY2Drb2huNktuGfpJ3jZKDJJW9n7uPeLiwKoYTM2TbU
egc+HMhU6yC01fwi4PlfF3QtSH/SIP3r+lmQfjohtJQqdbYt575C3TgaQXylve0xa2D+xhSV5OCJ
jYcuZetoxw4NqyQOnHZ2W/P79eXILAgRhUCBuCyLvo4cvbujs3VsNuXbdRPcl6/43/nwXQStdEW3
u5kHCO6hYLjezUYQS+c79y/lnz5+9swLG31dLLo29FzUj3Ptgxa1eA+ZJ39dbgyv8hMEzA/XV8VP
zbVV8Y29sGjECwTErbaOEmty7bwMCnMIFEg4p21w3ZLsE/H9vbCUUUhMtjG4mMxprMJpyx8KZZSR
xuzWrF8O0pn+4cJIG6v52E+4w1CgHnzTGcPM2R7aBATdVX5EiejO1JNwdpgsneJ3x7V9FGKG1cSV
lad4MPJIyKnPeRXUcY3fYtc/D4pesybEi2KM06lYSk5atwaK23+qWhcaZfr7/hOfCLaYO4GJXAWM
xqs+dl4erM+x6s7PxfP1byq7cc5D4Bf77RA8kvURPMt/kqDIYpbYkVBXS+0cFdZ+kJX8kIXglVn5
e5F/rys7LPYhqJJSqN3jtBvxZ+K0bpxkwZzSMDFBVDId/t02iv2IRmuXAVREAAsFfeWrAechHCw8
/TkVIWl8mfqP7LuJk8h2mreQ5kFiWYLMBqIX08G6XbweVO0Q3fM12SCA7EoVWxL6iPF404DD9tA6
nu83DLnFB35AznV1aaNAak8INpj8J0ZmIDEp8ifOzosTGShBnj9xWYDf4aOX+YuQnWBgCqzaKhI/
Y7NOlRrQqQ0gYpjXD50heRXww33NNYVQY9ubUU65idqsmdZ+SfXbtk7ve6VJwmWLx6DdtjfFrCey
tEgS4sRmBRK9trI4p/qfnHVJIBcbFoWas0l1hhqgRxKoc/kJuhzPeBZETF+DtFDe6sVyz7RGcknJ
HEdsWoACctGWAbIC+dHgsrqn1De4FhdP2qvQyqVCXJILWOxbZIVpWTUDljTmdIgx81Lzfui/0fH4
72KM2K5QF7IRu13wNLGfuGDbWX/GescP4Xr8jcl5ibuIyq9pknZGxcw8su54LmMcir+Iq9yBUhAR
hkoQEbKrQWxYgDNirBOenfUncvohG/hD20ZOriRJZMRuRV0Nfd10iC2sDhNUZntDxhn4X1bzn+IT
JMx+zZWUbSpJmWOG/aJad6YucQ5ylL7UmhC75jUjI5A+vBvuRJV+V0O7o0ThqervfgM8v+8XL2sT
wldsqh3VMwvdaU5QxZTsU+tkT6M5RlZjvS8KUvndGB8Gkn1Mi/g06N3N2HRfJKdh/9i9/Aohg5og
2manFiAh/KlMwCv8fQmhulP7EJ4NjPxZDROv8Bm7lRXe9mvhPwtTYKH59duWccEmywZyzu5BXUW6
j10FJeYSI+BGv5wGY7qjceZtCXkbE+fveNYOm8qOdlffl3X1QNv2lunsax+zNJh7OzD00u94HTUF
i617fZf2L7WfmyTO70HIbW7nRlFCbVo9x1m9ckVT1YmjhmL+cRyj6+a4V7++2F7MCY+4vtcyUDGj
5JrZzFMN5upzHizK++tW/kuIfzHDHfQiZyVdMbB1ReVza8+tlnT+n1stUptCXaiGEqKqmajt/mDO
7L3BunN8HOniyJ8IEGAYP15fpmwzhYddWaqGZqHHCeW2j8T+K1nChvwJhO/Fk20hSqlOynRUdLGo
9rGlf1exZAky9xPi0kqBoiPliK7R3LppN0Z5rLgThrhq4pcx9f/dhglxqXSMObW1KouyJPVU6zlJ
P48yKl9J1LGFqFNkEykhvFJFvXayeogMQHaji5+SRIp9lFkSokym5nZTU9ZE6dGJDL98kz1aR6Vy
O9BWkhDcJL59VGZPeXd9EyWfTBzPa5elagFpwdxI8g7KxB5oH1w1Zb5aqa5Syig599kcXzxQnJrD
xHdcUQURwwAlia9aIWfEUlSPv34TT3drj/psvNUPUiyt5BYTZ+k4L7iypbg/FMAxikMCqbMxtCN+
aSjyQYv9utDPkCUO0lVmUVZDjedafkRVCNxbtz95ZlCQ5LzFxSLJqCTxwxHix9zPGHvoUxw+DG7T
8R6jHpCEkrjLf3mHvixMCCFla1abQRClOKEMl0Z+IZTpTr9BKMN/9ZUrxhFCCk/urYVjJ03bBkA3
xHyof/0EyLIpR4gjekIXkrYt/u4MuqZzhaa6ugbUUnzc2aiAhqTtXMMBswue+8WH69ZlX00IMHVR
V13RJng2NX3Ul8THDe450yZZpGwbhehiEaXSnBWcJ6o2uWo2QkLROFxfCf+lV76UOGPXN0Vdgtai
jgq0xZP6RKniDi0aKEOBiPK8Yj73ukFJ6BLH7MbUmtYV1CeR0uiB3Yx+OZlBNj1RXAeZDP2+z474
ErmokISA1UizUIZ8YXcZWt90fxR9e7iJR1wdsZrr+Nm/MZn7WsLw3KH/efDE4buihMhXO051VFvL
yeiH70hUH6tZ+ytWyuW+GVPwNlfle9UZ/9K36Ytmzremlh17DZSnmvk8UeXfXfbicF42glSw0jHY
nejMtfvkNnFOentUWGiUjgzkKfFfcThvYgrKpxpwl1xxu3rLnqC3rfRAo0x/c7Uf5o04njIAEz8U
1zxaiD2OtXSFQvGoM+u7Sr/trWc8yd16i87gjwbSM9+ue/R/aZm9fGQhFKEENvbjildWB70WDD3V
bpM574sEvJ+GrvujDfCWXn3KISzpOgTR4rp92S4Lwagxk7FXC8z8JrYaKakTZptMIUaWWIvTeSWx
ZmWOU2h9T8ZxWgG7WUb1rUqNb4vZgIcGsddfhjlINfNQZfmXwVEe5tJK3IwYMsmz68FXExvodtX2
xmYCclBkhxnleLocylyGa5BcmZo4tZdszFrNHlZAa7oCTU5BbArKMO03iU2vf0QooPz6WmJOklc1
UfPIHvtITaunJI2fr/vJ9cirifN4CoOiWsVwaZXd/B6mMJMLCVcLnUjnMZ2X47+zJtxdWpbTGSQO
qBTFT6tZBcP0d1auwdrV3hS/vW5LEmY1sfNpqtCnmmvkw9obrvpjJ42LBLXxJ5QUeVu+UG+d8t1v
cP7ugomga0Qg2g1NKNFLyiGn1UDRCOMFd96P0u61E59vkNfDdm/qC1OCh0BAyahSNsPUVARrcUMW
ZMH0e1oh9QYDeCL7gPtn/sKg8Jg2yjwuyfBLG2gNQaRiHQ6rKwMO7kbtC2P8fFxUC9BxmmjFW22Q
OHOduQ5pOdytZfymAJfVpqSRNda565Sm5FDsYwIuDAupsWlWupYC8wAVdN5RzP3tTH34Mfi9nqJs
ncLthGrOSJuVo0Fr8hmioygqfW8hT0GbJ1t5rDMjgBKURLdk//12sUbhgurbfFCGmaAMWHrqabhl
YfZpOkDGdzj9eMCxaHwnB8qci+qvruILu8LNZAzdP+UYQoswU8Djl7SHJV8OxGlOfZNxlhd/mek9
za2gz5x3CrP9tO4fe2cJnd6+yYbqXaYPR7sA0wxR58DSjBPU48OlzP206p7pYia+k6RVMC8gkNSG
+FhvhuYCjfYAIZAsMEglq59Jt1MIbdM8aiVR4TKY4gYq7WsdIkM/Nsd1Oo0lnsQGnsTMs/NIRty0
e0m87KcY5hpHqfp20+soA858sENdJZLu037L+8KEUBykDTNUc/jPfMedEZa5S4/GE0qjhzSknvOk
4cnPJz5MMLOF8U3mP8ligSzynO/mi2AwWWs1lAaALCQyQv5cBRHY4Br1w4K95SydNH24foPs1nEu
li3EOqrHim0PI4cxJogy90lzs+rfaCOTwpEcf3GkNDbjOXVmzC0qKWncvkf7a2M3nTbfznoaOmkO
jRpQ1Rf18d+tT4hyQx1rQ8ZQZsCDyFPXzzh0R6W4KYfGvW5oNzm72EghvkGym+EJiVuq1t+38e2Y
PVj61+smJBehOGYK9UWwCnD2vpzeTWrmKhaoH7MDa6GTyFJUbST1V9mShChWV+NoFDrya5t+arYH
g5zq6fH6kvarGRfbJoSUpq3bzlE08MFZGAT6ARKeLAw5/XnP8MWaCPCwYyV3+hpZCwUvNSe7+0H/
bgDiIZ8mlBwtEeIB7TaaVymewJp1xOjdnE+HpbxRQCYm2cNdQxRQeKgWUgvopF9TCN3ooSLcnadN
2XFJo1U7lvRUAJBg3HFMYUFP/XDMrKCL/qhOSVQCYlViaJAHFc5Xq42QC60gtWbdje+LQ3tnB8nR
+YrcGtx+MvTVnkMSjZgUkpO6ZYpN+0RZ8W0N9LEBkVubOwNtNRlE7tw2Fq9uLMeAijxxwJAibKai
NLZtMIrCtlbcJiTzKFkfKgWjDG0clAUa9GSFbgeAM212qlA7MooUj4kxSJfh1E4pcuD+Q5l9Y71+
38+NX1DTz3QWsPnrAA7HnuiH1t78asQIkz3cVplPqv6WpuTI5/jb4nPXSY7x7hkjBAKaGlSlNagO
/OofeT5lWZUA2cq5NLgK2XKzvmmPzk0dSQWk96DXhHKVbFsntiGy7ZYGWWNHyZrIqt/XU35vqjUE
GE8NUpO4hbjzON3oTIXueSO5wPdSBBPsJ9SyqGPaom9QwNhJrbMsAkwGZr7rfySpYkLOGeL1kFYn
YtN8qdaxrM0cS4Nyptpb35EwHBLLdKv5piu3E7PMMFGNx4J2Xi2DcO25vmk4OtUxK2Ljn1+/YanH
lmoaXHx3GW4VtLfduI/fJk0fSoIJdwbR/+EqqmEZEMrWRcnVDSR3rDc1Jyxns3YVzbxNG6MPWqfF
01l/S2Pnsent77punRZDQS+5lKm+7qUKpulQFWRKho2P+etSJx06tsk82aFSdo07rZOPGUfDo6US
NSpGIdJmCQpL+2A41UGyeP6UfLV4y7QdvGk1AkHWX01j6CYrN82B1NuHOEq91ivuODRnec/z2l5i
bXeay7QphG0Rth1NrJGOWpYsm1lipPiMxtXccBtce71tonVCnsnpXwHW07xp9DfiPuV3yP2vL3j3
0Fz8Av7nF/kmVKu3ybAnGi7m93GE2G0pId/YfWVerlH4mHOb91RXcj7mhEcMgO4N+Ka+g0URLGUA
YlielpykafTuZ8RZgYgeIhFUin9dVoU68zT3mN3iaTS9iY+YbnZ7Xw8dlCdKDwL3kuRvt2hmXljk
v+hiI3O9pIbt5PU/j+n/DZ67+9UujAk5++QoTEsVdICo8k5VwyaWEa/tBhvHggQ6RikJFWOpFsfO
YBg4gTnLfTstg6rM3yqx/uUPvO/FjIiFG2061qU1OKHGGJ4EDULa03UL5l7KjFDiGDjP+Jc4KLjV
2jaki2WHUC7vT0zHtEM9KrWr5ZVP8g1t/jT2msW8KejwrnWMzM37/lCq+Sd1jr9qS3PcKpq6Jck+
q+PnqsvddEnd2igf8wFgmZxB1A//U9oPFuJSjYa3saReujSZv2EGCSKY65E5WZAmy2meyzeNXTOX
t7ZcagNbbabBkLRf9a6n/jCYhbtNdur2DCLynUo/zOv41VSXxybb3nOC9YTE95jK8VendVwwmdyY
fWx6mr7VfjaXjD8I3sy4/73Ros9KtXzVE0jjXd/S3ZIjGGa48DEUsi3xGsyTDiyYygIWeGt9p5D+
OW6U1utVc3EXM/uAmY/GHZh5GmfzbV4qc+jUZjRP+rED/MrurNo1+nwJJL+KH7BXkfviVwnPL1ZP
QI925IfiTHHYIFViRLy99Tv98vMc/zVrwm1M11mfyarZ4ZRbo28y/d6Jm8fMcRJ/syrMoRIQbimY
Asuy+qDo5L2er2FamZ5jKW5O1jdKVfqkXA4V2LLqrgw3xwl6YjC37Nq7OFuoNwwsd8ua+VlVxH5j
OrW3Lgr8b3OexqKfkHU4sWcuWR5Us256adH5OgWsDBSNGPWV8ebsxRywzjoq2IWorYn9xG1aCuLo
RhqNZvy5YhNojs31u+QjyowIga1ixF5obAMouB5/qM+gBqK5vPyC9yfGRkFrKSst7UWIy4UJVyAt
V2ewkXGBUCm9STeoEvYGQ5mXJOCimuqw7e0Qn1qy1L0nmwUiCuymZli2CNJLiinRO2SaoVmk4TAy
kET3QTPZfmwnEqDF7gIxX0xsB0VCgPR+vZpMVbHoaKhOaM2jq83QIc2hw6SBu0ct3KU/lZkkr+F/
oXg4LENTLQOxyLDPRa6Lu5DPgW9jjgChGs17kBNVLkuT9zMqnRJ34e5wzZDw6TbLSFVa48xzWg/i
aW4/A/QGSgMOemOn3wC97XY8L9cmbOZiFP2q4nOGTjuU3mA779VEexgd86/JcSzX6ECYO2il4lpp
jGqhFfvX18wDy7UlC2Gu0RlhegvYemHdrAp4lNU0UukWapYTsIHKdnjXdwykANSyHbR5hESKWEgD
QNvHNRa1sDqUoXPMa7ewHljs28Hok9AGcq7wi96zpwCMILJMZDexsi5+gZBYsapSzGVCRdRkj90x
fo8x+TDzGH3SQ3ZikRTXtvf8ubQnhCAcVzNdm9UJk4181npVc5sBWHYAFoIR3SYWk5s8r57XWnmk
dXXapkqGfdktAl/+BMGtWdk4ZUEwMkefptv2XgOzPnsu3eJYfBui5I0sW957bl2aE1y6AbFgY9ob
nlukurNQx9dJH61Z+sFuUk9Rho8KHcBSmUgKz9JlCq6sdblNWhA8/ENd8w9b/I+K1W9R1/B9e312
bGqYKB0hHgqlxhpQhX60IV8zlRA7gWBc4uWDacjyo71MBKHvP2ZMXiG5CH/LpNsQKVh+RCWIdbIw
DesDr8OZFmSKpUPZ+9/vxZ5wRpEirE7jEBuE/u74N9gw7olHCCQ7j1wUnU9ADUjPGnf1uTaQdJhZ
squmcEApMmwnHrDcxCmst3bc1acevKMuacoxctRqPiZZZ7pGsmRBkjBIRHe0cs3OLn29VTRfbbc3
I3HC63Fy934lGm4fSzcdRyyVoxhvGEmf2yHL/qqW1ce3D8i6+BMKsdct7VbXrAtTPIZefO8KQuLm
tOEq//8ZGrzIVcTKiDOsyKN15Edlah5rqh9A3v8xIVXuEgRhmslqavu7+DPpE9GMcWqV+WhMTqgX
VXvKMOrqsxwFiTivb7Jie3t9J3c96SXFFIGNIy3ygaLMHcb97ZZjxLT/ft3Afsi5sCB8qrrCyNCs
Yf+YX7hcvDE7DS5YIo68ty9vAMgWJAScmLJ0HVVAo9oemRd5N8qGq3ezgZf1iBjGqcn0rMxwOaon
Uj3Z+ZtYeWy395olSSElfiBCF5eCaro5Y9/ixHwYS+tDYyxP2TCGoCiS4Y/Ok1S/hGmDWKhTo5lh
auhb2PzHXJwna2NZSpOSRcPYrZ6VWwrS1bLSfUb74qaDoCCw+vpnvbAPRdxYrlLPEKC1vmXOWnhm
1aaRorNbZKFvlxhIkVYlh2rp8bLKFD9TLW+iZeO3Boh2wIlwh1I18Ya01g+pSjTXqrNDNscQymZj
7GbNOnsJeiuneohpUJaE+HEVS4oUryMIXzEKyo6N/5qOKvjJoFhMLUa0NTq01Xl9Pj6ub2i03SEF
kOTmr1/vv9oSO+lzq61dAeQc5g9ZBeKxNlK8pva6xAWRFMbJlwjk2p235JJr8ZWrcrsGEkkUsQ0V
j55fv2o2V9q8aFhjpX9K80+j9sEmkztPzE21UHLMX2WtsIXmDarlpoZWhCm8zpW8H9tRb1pkrXHE
5Z0cf35o76yP1pFLtug+YuUx5qOWMC+xza870XsvbQshZjFsUHKZWxIxcOv4S18c54Uey2S60dLl
m016B9RgY4dWtB6apL3XTcxbJYMu+R08aXv1MyyHovJl6TZ6Zb9utzplo07yMgX89rNqra6e3mrl
/56c842+sCIc1cFgatnolNMEdMf1rvEUr3Q3r36Lwoe0+fcqCAnGhK+a98uQ0X5qoFvwtjYPkJ92
ddVPm7+uf0HZzgkf0DLM3NDzGaPVreHN2cEwHHdZP1438ipnw1rQXrEpUW1CjVenAZCLdbLVJLJ7
zdUrJGwVUNj5o2KB1xCZ43DHWsmp2DWJWgPaX+jNoE/2q0dUBO7gZG2Lb8VFYKeDEZGwi+zj9ZW9
uvOwMgQzk0KxwSKvJktppfTMBhd2ZNbxjdWpYK6qi2/Xbewt5dKG4HapDUpbMJUm0Vbr4drFIbHV
xa0VEhK9DNUufUpjtXanUcaMvecblkYJL9iQ16BHkky6WloEJIrOQ7o+rdrfaqX9wcm9tMEDzMX1
F1uFRhcHrqFT9JS9IT/Fy+pd38DXr+rzV3pZiBCN+wyasqyFER4hae/3kQPmu6MRQU3zkENiU3Ko
9r/Yiz3uNReLqo0lpmaGQ4VWmLtg2s5xpnCYv9N5Bjuk6q1kvlNMSdbyOt0TVsk/54XVrLVA19Ll
6bnvzXtPRvfESS+2AOlAF5VeG0s4ifdi1OXHEzxzZXVcbQTR32F/280jwUjrbBj+OkoezzJHFGKh
UxIUjRV8v6V806Plvd1k5um6j8g+mRAHS7YuGoBhPF4st5wvZDv9TryQrYT/jItvRGgLzGtv4Cz3
j0psQ88c4MyRSBazH5V++p+Y9Qxsc1Y1bXAd1rk/omlDVImzSb78Oce7WMfQp6Wl8RyOmDc55qGA
9nFjcFNCW1wSIGSH9/znF6bsON+Q+sCteVGO66L0CiQ7/RVSuJ3qqYdY/XenV7ytnIpMWlsi3sZr
/j6bT5oajVag5x9nG4wV7U0pe2+8LrP+enJFtCBuREWp2QLnqyEZVxXgU078UnlQqi9WPQVZ8bHv
7+tMBrKQfUQhYCSbxlTTgTMyeliWe3XAQIuDXoAp7RfLHFIIFHYyjdAH0JNIPVE39fTR58lTMvjk
ZxZuFbJePI/qYlJ4EZ3EogikXtkUK0MbnTkJguIEldl3XaBE0Ot8qO9kJEDn/u0rewTaNgZwHBhX
Ec52PaMzadM0jUq9zD21Lu6yvgg1o/gO2tbc1XWldHUbSnMYhGMs9jpMFyKnsz71+tS5Nihg3bjp
PVZtHwgbSjeOq8UnKDTP6YLOba0HZCFBYS+1u9bLF9YohZtUgDE4VOtdI8tu+m7OfSuvJskFuvv5
XlYmxpMFPG1s0BHnLZsd1lb1utZ4uh5/d1+FyKD+s3tiRJnipS7WSuOvwvWM2oqP1q152u6AAj5c
tyVbjpBzZCvAfV2G5eDqCsYibNNFsmF7z7/LxXDXvIhZrJhtpjQ8hDAjVJP8OyRMgGsxIow5P2Zx
KZuF2z3JF5vHV3xhb27ZqIDdATGyvhkdzW20xJ3jzY2N6PrW7d5fF4aEkKHXDCJ8BrbOcN4UBoYJ
ik/btL69bmQ/5F9YEcLFMgOw1GnwBSgP+A0OQdBEaBFrp+o4v0lPVKZ2KluVkF801ab3VMPJ7fJP
TnpQwK8MHvTri5I5nZBg0LocnLHGzq0GiI+Mr0pGj//OghB/phnJX6at4GMlhd+3bzI1ltzFkjWI
eGKGwR1GmZ1EzfyXZmCodkglFmRhQISk6RWwptuET7GEWtietsP5kliC7qQc08H/Vzsm8sR1aV/E
04IHvdkubmVH6fjuugGZJ78ihtuMbZ3jtY04UYnu9e524CMOSF7A6S9D2Emt8e93EQZ0NulD3OL7
cGs4N4a/Hc7nxo7Gh/Sky+i9JGFOREMTDBypxMQ7RyNfl+5joTM3ixMM6COxNTtJTD3f11fuV1Gu
Zim3xLJXpCuzh0Tws/qpPCouF8dUvEE9V2IMTx289eZ/V5bj+dlLPNKF+BC3VpM0I85uDnq/rA1b
L/XVIxdWdbook9IJnun7rq1UiBXpjITAKLYW89STnxz6KPXJMQ2TOxJA/fQ5TV2KXlcTFV51q6LP
RY+dHi5NKOt2SeKiCIyLt0xR1xrXyjY9Gc4nBzJS8wfJCXmFoP51b0VUHASPJnC2YW+T4a+1aEEk
vZ44uKtrMMPmvF3Ap9tON40uK7zvxzKLmiZBt9AWFQwwIJsxB5X3KC8+lhY75rFM7+3skK8/44sJ
4RorNFCAV6OGmjMG1W7ZQ+1zx+meyXG4WQZX8ZT3kE0/KpERrE8pWEfWKL9L/sbA7kk2uLD/JV9+
iuDBKkmMfDMdjCNW9331tqgfpcuVbajgtCtgbmDiUtuIjk8jRBfWP6ryAov+85MJF1yVN7QzWrhj
k5snpj0zoz+ptWx8YN8hf1oRG9rtVFBm1hjxiAu0SgYtO5iN8qUxU39jieIWuXmXFYVXWva7Lt/+
KNUGnh8QBdUCqYSwRpYPgFjUcMtuA5O/pXpa/l1y4nY/1IsJcYEKOJG7JcEVe0a5gBfbvF8Ak4IW
y3pMT6Nbf2W+xOTeRWEbuoOzhjowFVfVrRoQgEOPKw+w6OnbpqElqYWAJrBDHuJVyKk5OlfPfOUo
HdHgubZ4Ci9si8tFq3gYV3PgtuMIikEl3p7rA5eBsabz2I4tqY3s5jCXFgWIQtday7wNjJ1rzxXA
mcTwF2/245v10K6SveXH6tryhMeMXfcmLZeaRe1mfGy23FfV5bua1id7G9/N0/punIbg+ufkPnjN
pPC6MboFusUG5bUyfjkVQLdzNs8/Smcu95E78kU6E1tkXEynYSAqw4AqGCCKkxL0vlk+cXCHfMp/
7xV1aY8H0Qt7+bKQNukSFpn9HdvyG2J9ddARXWki2UD+F13bQOFiqOzUMGPuIA5KxM4dW4Jc/YPS
7OVahIDPZhNo6gGxcp06rwVV2DaAd9WBQt0mow2TuYMQ+M1ua2ZaoBGtoy3GZ6T7EKyk8tm7V1g1
ZAqXSxJCo9avOVH7lp3zv5e+cXwzH2QZ316IvDBlCaAm6mTqpFYGi6pxCIv+g5Eo0fUztJurX5oQ
gkSWV0O11mkXrd4YdO+qoIpY0N/GLjsl0ozy9VzKee8sIKIdZOSvOnAjM42ln+FxM9ib8Q7x5uJh
OswYtO6PQweNgsTPF0kV+r8skeIys200ZkU4pdlaSg/Oyx9xcDsuN8V86hF3uxMfSylnib3d44ux
THSATR2IN8E/4iTNqzwBF33j3NiAxeb25KZp4+Xjn1QW7RdL4pUyK3bfkG76caUoBINTqa/dD5xK
4seVIrvEJEszBWdpyDCs1FkYyi5f8vxZh5ir1oMmY5Sxdu0+si6XJlwnGH1t6snEN+PDk9M3/sjS
PRLwRxaFwtC5XJuv3m/c07vHG0hC20E3VddFGEM/1o1RViv7BRaCgZTfKADutsrsC1tCyKrUhelT
qrMfpWF6/oDplxHzE3npMy/xZTnBbkC5MCj4JpShFGgGYnG9o7pZ+4Gi1i4JKLv7x+e/VJPPJ78a
r1Mp6csCMYvnWNWh95bD8sjHXueDdpTY4l7w6gK7sCXczM06rSmzsH9nZozc5UlA7w8YMgorv4wg
h37d4J7/Uw3UNyZ626+B2ZaVLnFeEtjb8kBln43B9uYGyoiJLqsy7C3t0hT/84skYDMMRU8IjhoH
DrSn5aCQf4IWA4JGGrT2UoFLc0IuNRRd40xgNYrazrxBfS2K+/yuK5J31zdw34xjYMwKWLNXANE2
jssVBM0sWpzPzXJcy8+YZLpuYs/F/4+0K9uSE1e2P3RYixn0KiDJoebZ9cJql20Q8yzQ199N9WlX
Fs5O+fq8eshAUkQoFMPeBFNn/4hY2dSsJ1ZUzdAJ1VKRfLpCQ5BECxYjWWvdsYSVEU0WcIYxk4/4
zDI9t/0yVI95emmUL0P9Ran+yiZZZHNa7X4uaZ3vjN25H3Ubaod+cG9iYK2r8VSH3g2G7NV54pUC
ijDVxSA5bNdeX15tWdR2uszh15gB9hnMN/VdH+0k4JIEJy37A04HY7EljP3awFBYZsg/K/rYx/3g
iqx59/QVAK9RWi0up7vFC/KEzl+lrdsnPNQniSsNUYcMDbY5zi8jeItV0Y44yqXgGJMX+mEZz4Rn
bF2/1MBa6ZbbGX1lEg36FSdytei1CjEw4wkeLU4SZQXEQf3O/L7sNOAiQ83DG3Tbe1rQevmjbPDg
1LPwePnroNItNMxjWjD1jwqXuGp+64I7obgQZaJP1VZtF5fp57MdhFJilgOiOKbqtPR+aB8z4M6i
IV2yoSeM/pOg5UOOvGWbVkWdjxCERihvsMZAixqJRz7huj6JWOlp0uKp2fUI67SivOrG/MVixhM4
ayVBnWwlK+VMch7baNlESCCeyfDYVnfn3aPsSFaaF6cpb4xCwHmN33nTATDxzh5Q9iUyHV/2Y+Ul
j/drnVAlXHMV0RJYmWp5rfFqmhON2ZcsvZg0WffWv+j0T0V7RwY7On+r06sBDubvoGN5ky1YG9b+
t4IOyQkZ+mddY3ncw2NFeDK3m3hbbiKfITuGmLRimPZoqdZQOcKHRPvWtBtWgbgUCBlQiw78qXZM
Z/CtdTIgc9mZLUs/2kamCbWZZlw0iqt5OcZbeZV5aRGm0yVB3uO8Jp4qL0BDgPniovvaxnDzZ2mc
4/EyoAs7VPLaE1V1P5Yp/HB9NXZoF474Sx51GwIQU6KZF6C6vdJFdmuMZG8LC5gUiPISwN5ELLDm
Bs3m0cZW4u+VYX1FjHGBXi1qdcKWfPTpc/j45tUONQwpyzF2EMDYTy2QtMiNjmLB+Y35F23+ELJ2
m4WVu0li/X07/KPNv4ccc1qZP0StHKdoB8vlIGUInaTYuCbggdHDcX45si1bOU6rbdAXHmE1DKjx
Lov9LPlaO7Kg7LTqfixk5Tdjl3WVk8DdqMpzpyIse0TzFDCYDKrJqqnLT/3q2T5ErVzoOKhWwrIl
HFvayjsWqO03phrXUQ3klu6xkma2zh8S4DU+G4pdm7MdM9xuXUG8KEFntGzk9L3E/O9rstf4S4KN
oq0KrKkokpfeaC6BusOoljRfecVySsAz1zTsyqjmxyoWweAM4ZAaPq8wftWmXi/qneWOL3VefmGu
eS/yYSeM6EbJ1NeZ6Df/i0ahs/rzfmjJqPTZEsBN2rckvxuz3u9sSRZHYoSYGv8sJC+UyBLRpzDp
n/EQWZrvvO6iS/yzqNpheI67uJMn5EkXDIsEaLL6a1bXW1c2orco57mDXvkWZUqjKh4QeVb6QJH+
pay4yfm30UUlIn5KXNebnc354zqVgDty9AgFP6/P5iQvrAIeYIk4AfA4hP0WCbgWz/Q0AHK+7L10
3kDxlPksrwPnh44nGmKcmQPJKKMEpBzVtBmR4PayUuZ6pOtb+Z6Mj7GhGggNzRDYof09sEL96W5E
Ho41O7YBXaVkQ0++YAy8oAEvhonaNdKOU6dtri8O4TO0WLvnW1nK71SOCl2EBjrvVbyYMXay2sw5
U0feQGFaPwp/Jhn/W7daclRSiYv5rlX0SOJ6vq5tzNGMsiXWAYkTMb0sAOI3zTloE4tNDIYl//x2
nrqgjuUtu30U9SiGlU/zlDdhnlxVBCMNdVh2puQWPKkkx1JWTqtQlZQ1qPC/lw10NFBUXuYZt+9r
2szh+SWd9F7H0lbeq4pNjPBNOLWlSeXvIsXfjzyACsg85fJb585r5b5E1tlx2WBlS68UhqyyYNwy
C50h3U5h77zDLvHOr2/xGOdErryY3ujR3GUIwyze3wOaAWMn1gzt7DYOI5IXmXQvV+5L0UZQfxCs
b6ncLr1gNcDnUUdt90DYk9VRf0X7RWrg+ORWzotoI/Dm4ndn+Xd7EYYZAlCHLQpjBcW8mQJu/EaB
+tQldCx35cRE62S5bUGugYcaiV54AWqIpxr8wQmTAUSf8l/HslY+JWlze56Xd8aS/ph2nbeMXv5e
gHuqqR376RjAfEFK65exRAfzFEqj4vTc6mnCSzfS0LbU3xvataZW1E43PNM8Et+fV9CTPkUDdIeG
IoLzC0Bnm6oDRvQQooxjEoz8xsEE3eDKMPtO1dMcwM//FLNSTRDTt3NVInw3Q91TqCJ8RA5e1L03
tEcUvIJ7U9bQftL2jmSuFLRwh2iwS0QrDgOfW9p6FbrdBv2tzGW9UadilePVrVRychTe68urPuUv
3fgYJdskuTaLZ5XXARD0qNn/SUXh04auNLPSUnBsYcISLXZLm2TKN9M2vlBBrTXWmzJsN+fV5LS1
f2zmOkuSdkYXmyksQd0XzDO9st4mfgbfyYfQ2EcUI9FIukZeqWzPSz7VFXa80l9SJooKHJ0xhepk
85Ntjq85McUhMju/dud9X2aHiUfX44wi1MR9EA8c5jk6ROhTt5vsYORN0Fj9Ia+UoDQWMqSmpVVR
bqNYDbLM8ZGH3zZNtdFKcQBq18P5r1+ulF/8/9G2rS7TAUyaUzHA/6c8nHTQEYCM7LyERbfOSVhd
oJYq8knoqJSpTewbEdAoiwrg+dt6AoujALpHUUv6dWQSV9doOraWyJSsDkmNCfQaBE9K7mnjtRu9
1C0ywaXMvE5moY/sa015iplRwyo4lH0JIy1Gi0AHgwztgLeeal6204Le8jOE0IHqq1uLS1lyZUte
ua/cSRCqV/iA3E5pk1YemEi83LkgfQa4vusskpnbyYvnSG9WvsueCLi0DLjldKip2jkeAHcM49LF
iJp1nauvCttGZUUrWVFKttDl749CzN4uTUXLEY4p/Qt6eD2nzQECFg49bldBAn2StZRLz3blyIYh
dzSdQH8xqHM3pRZyIWZlUd7zH0XrPAGvrqCD2b1wJ/teFc2jEUf3eQoyjEaxH2IzAVVLA2RE9Dfc
mcR0qHBQDcEc83krOx1bfRyIuUptCKHbohfYmCW2Ert4/x5baV56mA9KJ7Hp05cywKodgtl8YPd8
PgVXsStlnJf7pH4R0QuArK1WGucvX/yr4/gQsjLjaiqmuo/h0V0RmPF1xLaZO1KdfNfyAzFK0MRc
DOLu/DbKFrYKh8FunXUpx8LyfPbG6sm0LtK+lsTc/6JSHytbWWunK4Aib+F0l3cZI375BqYicOBF
74QJYU8RnJLQjHa/9So8bbof0lem2xWxE8cKpP8dM4Kxdv/bfQUyWStz1copq6FDi6wFurvxfl/W
ac/wsayVnbrp2PSASGpCkbnbkVXXVTZ/M632C7ArMXHZvDHNkFXLzssE3PpnO5gFouSJIVdqx8/q
sE1SoCyX+wbrbQjzlFnWTPwvVv7PIn+hLaqssovaFL+/NDP8fztRT0tbUNcJoF30X/Dqs8iMFW1J
n/9T4Fw6UBZgF/kI3+n4DdhP6AfQAc+5RvyYS87n0nkPwCe/o5gojYNVAA5QclNi76fjfgNNBg5g
pNFBtPJk3MwsYnc4QYu6Fl1KyLnu6Zxm3uSRFqTRFO09vi4r2Sy+6xffdiR25dsAUaePZQ+xVZe/
Av5sV3fk5bwrW5zIORErV5ZXeZs2JVyZk100aQYo11s9HigGryWXweIvzglaebMhJmVJGE4uiUYg
xuibAvwA5TjQLgLkbyFZ1mmlPNq6lfsCOzUwZiOYQK0KnJiWP6WVHaaOu+Gt/oTkoU/Kwaa62+/c
FhxUXDFkwc+iFOdWvLiFoyCkgFdBNhFZQ2VgjccwPOyVTcf9tBcLJpD7bSznO43EGiWJCNu6eCn0
5tEmTntN9FHyNTJVWvk9VfDUrRaXk2TKtkmy264xJIkpiSqtYwvN5XZcWbiJY24+Ky6AB42hChwe
T4CyQoBzXnFP3sEfB7yme9Ac0c55DMUt+8SPle+NUnn6+OO8EMmumat3j6JGed/WeHvbivnCSXpX
8kJyMLJdW7mWwo5sq5ygJYObPSVGsR/70ndIhIqElCdYtmdrf5KqttkN8NRgM2DAjhkaT/hZkPjs
svG51dGqBWxI5cun5J136oYz1rAevDIKNFDpfMn1WikLrdz55qTpg8oJJrEcr4sPrdoGiRrt2KjS
rNwXyl/4Lxv0tYV5NnuRbtEs74BvlgWkfsgnvI7KA3AuMXG/H+07EbV+5+TbGFV0VX8w54diyrx+
BGAsuXaQNcFbeRavDvvCs71uN2C/BQ5a+i0e7tQePVDNbd+i9k4eK/dBFbeNagU8mrwKhdPJfVH6
h8R6GAE1Lm5q+xmwDNpkUDaCAEY19ui39wb+vS6tXRbntDcv8V8KIKuNtk1TFZxFwCDWrQNj0ZYA
DYD3D7PxakdgB2jJbRPPVJm3McnCSfmhVKMHSDiM2gPzTd8P7L6w0HdrcrwUyvSisLWKOr3DAKcM
crXRWZBlOgQzYOwcv9e88kqt9CeAY7vzS6vcj1MFvHIkh7shKOeS2lNBC+u+KwEBz2bas6e6vZwG
xbMnK0CJj+rAROPJi2ngye1ql3qT0r687SfbU61b1XwG7TI0E5kaB+dRXiXiWWsszxleFPGWR6/M
LWgZ1UHOwfQ2WbQTNa3Fq2Hv9UynfVR6sflQZKA+Ijo2HWzOtfA69m0Ym83gXMATh8V40am938ZX
rAb7Z3ndz09KelFN3zr2l+7eQn8vRP88J4OvdAfSpYFjfVcrIMGrAKIX1Oh1rwKFR2l4YBkDmjwP
zfpHy7ILrfiSc5MW6CAw2F+tkSPNE0btU8ztYBaRZ7iKL7Iv4Hv1dd3AS7z3B45irPWagUyvA4Bc
01W+vgCei3veRzTNv/H5wNH3mgJZr0moYjxr04CtZdRRmy9q8cTwjHdSAHlAUZsr0EKwysVxbslY
+XnxOvRglTdQpEs9poBKCABmBNjc9rPDB3/KkkOUAzdU+FVh+VZvBKP1XCg8KPl2TPutWr8AA5SO
bfu1G6+UthKUu2iLIeNF4fJQjQfrTgXDgT/n1UTR/xFGrKacG0DDaxit2bCPk/gWQA/MV8vHQbtu
2EMz6h4qsdTRSvTQ54HtDqE11V5OxrtGRWFoAMvv0Gy0mQcs3UVoasoKGGaSUyfumTdhQrxliWfp
23FESsPcGIO+KcHkVfXzFtxvHovvHOvJskQQj6rXOYmXgZrNdB9bNEN0UULrtAnVznKhehMFICI1
o++DKD1dAOC1fGyBr8qUYTNE91qODs34acZEWTQtNIsNne1kV3McTvkjGb6n7XdDu3VLnaboE00q
EYgBzAHGXe2ig2i8n+Z7e/qiiS8i514nXDqbb6byOADxWZT7NBrp7F43PaxAy3GuGN50cw/TyJeD
AhZt9zvvLG9OyG4uu9BO8q1IDjmw8aihaBi6xN3ep2A1KSbyYtjJMzpvDgPLdyoz/mLNQ6K23lgY
AZm0PdMnaghyA/ZI4sfNw4xmV+GwnaMp8G/TdVqWe90Q18Tgm4Lgg1rlpXed2rfNCJ8KRFynA6/d
l6m39tbM9qI1GdXHLjSaAb+c9I+tSHes6Xw1/iZE8qLaEdUs7batAcjYK9+JWV/EduOLBtRrUUeA
LIZByEnAexE6AeuctrynZjd7WldoG9doqFXYG8fGPKFaxV6VVte6eZEaFeWpSGjfXXRA2DDUMUB7
woXWdZu6UTzeatQYLuzqDkQUNAN7SXEFJGivBmiKRdRr4r6ozjPYqS4ZJ35iqyHQqMNsABSr9qYU
9r6u36bEDu0qDQymBpOigXUKnHqPZPpROSRIyYLRzcJMGbZdDzVvDGSTB6BnXrfRX71a3fFJoCyt
eoDA9qxIeE35VmkcTPKTz5x9SQ4lmnNa/m3qtNAE/s9wpczJQUfAFOGqqs0hqIYeep5sGswN6HaG
0wYbAraK1+iE11Kg+reaXxs1IKbhtOMWhSS73PTNQxmnXjEIX62uBtDzxjzxCu3Wcr7jFUhLcq3y
uyT9Vrc1FfVrbCuHaX50snSvAOSTZon7pSbMtxv1KZrJ16R/tlhMvFghe57eAnuyoHbOfkzZ5DHb
vLFz5zadddys+bxReb7XLGNTddMu09SQiQkQKFG/q9C/CaQo0fppxQ+dY33rDc134qn2B2Sj7KrX
d4aNBKUysvlWn/nXqSxhRcYuyhHO48K6iZt0J5wunJzq65yXF1lXD14eTV8QpF0MlnloYzjQPBnu
+xlUvZO4FIl+F7Fx39VqoCXdLYmK1zyz97nTHBLLhbnB2bkNiImm8VuWRDrUvENXgSsYcP0qVlEV
8428b+7Q1ntl9/FVjNqn6MqvraK/dIDXcnv4Ko76gt9nyqVVTQ8EzBQiSk3fGuIng8M3DWPB4QWT
qz5je3WIblkzWjQy3etRAH3Ky4oBcJJ27r4pUXbjRjFBzzLblqPYpoxvHEW7nOJspzbJLu1RJ4xR
e9IM6nZsZ/dmgM/xRr36pjjzrdn1V1rOy7t27ndaXDXYnzLxhB3dDMrwNhuj6eu4/fTGjfDcm/Wt
Xdc72PALAN4yvB5wpOl05czOXSOK75qdByOZlAPqYQ5NeoCYc65PPk+GfWH1SkLdjKsFHdElkaHI
0Y89cC56cz+XvZ9Gyo1ql1fojCmvZr1H76GtfEnaNPdM1+16CjTMGXf3YAxUWBaStVUpNnFUBE2M
vJpW3QGoCLRxvHtKWAHOP2vcmQrBcFmyyUi0w7Zt677j1InMySdAEkwGXCpxZwfEBilMwmyvHdkV
SKT3wJS+Nlm+N9GDk5lK4NZsx+0BMdrU4p0NDnCzRtJQ6Y2t5ZRXrMBMralvRGbQPh73YDKDlytF
oMCt5OXrKGZaYNamLZ9J+lTrGm1Qf8ybH6NRXibOdkpeU8OgCZi2gM7rRXNPma37jcESygGD3wKj
J08FBUxfHDl4BndeRcbRmwS5j9rOLy0FhwZeFAr4gk2HA++cGYBCt437A/vvGY4dzmbhabPiV+1B
VAm1s4co/8FaRnl3lahZ4Lp3aXXBQbA6xijY9AUIsYxrVe28hokdL8erPLkr9Owpqp7t8eCQ/ilP
nhq3u4pqRiNyqCtzm3VqEM9vMSE7EY3BkMbUSa4IN2hqzJvIGLbqWG6tDvN9r055Szoz4OOPJobl
XY2RvsGgI9LusefmDjUbkOoo+tV/wL3mKrgjkecgta8PJUIZuDP6nz7TC90xkN6e6xu2DCdYf+Up
8zo93SSaJEl9+pUC5ieMlBig1li9m5XJABEaL0DjWILyE0EroHMogX88/7Y7/fD6ELN6EY9C1aNW
Y02Y9X9V/cYYv83JHbcl3QwSKe4q9xfrcd4UWduEE8+HxRZQfGgyL1YxWpJqAAA7v6iTD1a8icC5
ojk4kVXaQ7O4ZqcTMkZMB8VtpGyUuZWMGJ88niMRq+Npiy4TRQu/klvwMpFBubWdysfz65AJWR1O
OTdNky8gbomYEctmyLaN5Q1AVoUkyy4RtE5aGKWNadwGzUjGdMiLS1Zfa5Wk0HgKjdrRPnZsnaoo
XMsalQ4ylrofUoc+zwLwmAJsMlwmposMHmVHfMs/v4cnG76P5a6yF2IYRWI75TKw3+9aFahA1oY8
GyPmfRpwz5ZBfN9f6n5xjSlgL74me7B4TXQ+/FHD19H6VymOvNanPCNQytLON7OS71mfbHQuZcc6
mXA7krNKb9hVOeRFhX1eCibr1rmFqVXWOidTnuXvjzJ8pJyHqVZ5E5bOnah73J53hisz6ZNCjhJd
i4c5EiLmJJ/qpd2LqFcL1Gqbt7QfZMTOshS3ufIcec9zvEKRIOzfhkAwmmC809NU9LjQFlCEPqLb
NCgfo7/OK+nys+fSQitvktRIGZYcKSk37nJqcyDKInRF9Ga+xrkIYZsy6hLZfq5cC8j+zChVsVDh
PIoiOYiRXEft8/llSYSsR8UTWx95RQBaYPD2WXNiatTNc+b0EncvS3OvJ8Rzw2gU5kA5jGt772zd
m55ywDDYYICUWfHpm+xnDWRNgdJ2ZYLmElix2htATXuukkd1fnYy6ZpO3mEfCm+t3IVaR4XB7AQl
ujfMoHuj6o/Prl9ckLBHso+Wt0xKSX/6uEywNALzGg3/S4HyyMZ4nyDAK1HsRODJyIXND44ruQVO
r+pDxMoZt30+TXaPk5r09o6M+pNCFInDl4lYbVxP1AiJgSXi14p79DmUtNMTLhEi26rlI462CpTG
s02W/r48nUQ44wkRzIP5ZMyqrGz6Ly7pY8uWTzkSlWps0KplDlfdWxvkrPJNpNDJofU7J1exYf3B
4VQG6Cpb4MrfavHYqIDVQDG6/JYrtwNSc5kjmfuVyVg527rmTpLN8HoADEUO5EYrhMf/sAb2M8Jd
0+8NERcmwBX+Zoj4b7OHiZm532r2OO0efgpz1oGuoqSqswRSZtV6plFSloNQK2NInz/9iW/9kLQy
Vt0sGsaWvoiuvHe4tlGcmxnko+eFnA6eFirq/75CVvbaWBpXE/WdXkPbWNv2Jr4lh+KxCLrL9Nr0
hefsG7D79h4DClLr9ZfkS3RXfT3/FbJNXVl0C0UELBpcYWxWQW07dAA1uwYTyHUZ9aVM1MquFdUZ
G8XBXPiQJSHceyxaWrSjp2SS98O/mPXHzq7MOrHKMo8M1qJXPrpdCKi1w7R9m7wpwEbuFTkKznJU
v8YYHwKXpR/5kQKdlkDLwlF+mhd5p00dfmde5LQf/pC3su52yLg5G2iymqd60xPXnwEf/geKYVog
urcBI6Gt6S5dO9HyOVlsQH1Ffztt20OJDANmsr3zgk7GZ0eCVns3835QEwPeMHPviR3TSryMBHBS
7p0Sy0A4TqrgQloHVnYXwzYrw3YJ04u+BpRg16UJUgzkzm1R+strcL5lLvuTi+xI2srA4zhXQEse
A8lTPPaq8ei2Am23muSgTnr6IykrCx6ZUEunABJsU/8gRFBNCJqj4nf+lGQ7tzLeRE2IVpgwXm4d
SH6xlFBjNtAI4F/nBZ1U7aPlrGx31KaoRGTbhKkxbLhxxeZo979JWCkcyGSYkaOEGBL3sU6Jn4Px
93+TsDLPoutysxgKvNqyV/RsUozubM5LOP3iP9qm1avGTJu8Hxe8Cftx2syBAVZElyZIqtOeIrkc
lNXCef9VRktz0liPxK6eNqDA1d0OOJahPTyq9r3gZlgpr0n2A/m08PwSJXq9fuA4ZM6mjsABCRJy
pJsrfiVkYGnvMMm/OO6P9axfN1M0Ot00I4Exbuy98lJsm8kDP1sVlpvuEfC/dPBV3zwgjeFlN+gV
qHZAMJEDBEqUfv3yUYvRdmIrxoMkmi7RbnIjBleynTIRKzcx9VU/zmCrCcXAkZH+qmfX58/rtADg
KGF6Ubf1NUsBqid5k6ioqzr8pgMdk2pJh2MWpf71tH6KeJ8MOrpme1LoWpOVbVg2O32/jNwl/oiq
1ffyvt32AfsSPyihTpdEjIyjS7K692fykWgX9SXFLZHLjev60GdiPxSSPO7pqAXjn//dwPd5wyMR
XaIpJFvio9pAEy7onpe5U9cCDgUKwhFNYjoAzJd1kvtXtrKVYhiiKCs7EU3oWu09c+E48l6b/sxf
fSxu+Yqjxc0ofDtVAZdoviJHCRSIzdCAW5V4KIc5oVL4sVeDe52mErU/7bBAVGFZrm1a701DR3Kx
OvAOL116WCbqVNxLDJRBjUunzmiGkYE/sYEPaSuvTMyWR/oMn6WoV52aoOlIxnhy2it+SFg54Hzm
6dwvg3ZA4ET1308Qx9jRy/llSISsSwrlTBot5vDyOmZiXDFR2/nREyG5h2VSVsFYOUWaWRqQ0k73
+qQCAwvTUX82mWj93DB3FYTlzVADjxsK8E+X+QIk83vodadjpA9RK0vKjDnTugp3ct+mQVvYhxGo
jSIGGY2pBedP6PQQ99GyVvaU2ZaobQZZ4wbcjMN2cYULUqQImBL+cSYaMxauYxlg6X3/oCNDSvVY
G2a2vL4BZoRGjY55BVdUjJw0skzxSY90JGq1Njzts8JQoOMmoChrp/AqGRHIezv1LzcJghXdQP2W
/IIgmk2a3nRLCmZU7Le0BtlTYj5q8dAGIyAI6dR0j6RDykQxzMdCFV/dud6aQ3fd8gbDcJYKEPI4
pQKlBs8FX6xwtYz2NWdAlrdiv00AzTwZQGLXEgxhzeqjVmzjUik9R80AygIQRfx7dPGAVtndTin6
JWKDSHzRSfM6WuJK8dWhJSkBzX0Igh1/7LfzBBSDXnYvntR5eFbVAMCmZq1pNVjMyyFRUM/tMuA+
uH5KBjCRzhsxS3p/TyqFCx5OEIKrxF2jFsxGPRMAgOOZaN9HZAD0A/sTf/QhYY1SoJMUcEUz/JEZ
X3L7hnVbI7v5E7MlNuY0gYxng1P78zVYCtHbgiCMWKb4O1pvqowWgA1wQi2Ielp6rsRRvEewa003
cTgEiRxAv2vLBXlkt3lexLbtNFUYDUni2ZEgXqtV0xezBxdCNpQIrMca/OZpdqgm+9oayQ7v8aDV
HR/umVNVcdEgkexcW7kWaGtCkhl9EdlWTNrW4NmhZ/ahcLLW05vR7xsHySNx0Ir6m5NXA62S9KpX
yjv0+pTUyYHEZ1VogtDYZKJ/UbxNvMNrtTEzr8yA7hwpF1piBAXBLKpbbqpGvedVtQVP33YyIgvY
tPGuEdizyS0N39ZN/BF03D9/Su/wi+f2bHWNC9FMLs9jvHIuJ18NbE/bTvfz0xAWoXqPztfo3tzk
IG7zmvv0NQ9lNnUSWeL4zFaXvEF4N6jTVEJLeKD5pY9+UnRQURJWG3Zv/YlSHolbo1EqbsQ6owTX
aBeYezUoN5m+WXhApqC7sZ/T79OX8/t7ymccy1td/HbeNSw1Fchr3QNz0WpVNP1LJvIvPTo+zsuS
7eU7TtKR/utdP0+TiAqUxsVGDzSKzMWyl81uDGPopER3Trmp47WtYoAx7xtjTKE6c1wsfOVbRQYS
Ldu95QuOFqR0TsRj7hShlQzbrLc2cWNtmgY9w1MmfXHJlrPyV1MBlM9qgmooJY0bb87pfJmjWpZ+
dTFU0tLsS+Zn1zKA/tNSHV1fmCZ1w11JHZg9qtY8V6D1Te9AA72NK/TGnleMxYZ+tfEPGcs2H20j
75wmzlO1BC4ABjr3LOwDoBHspdiky7eek7P2v6bW2qTRSwRqFZrLaI9ewPtoDuMg89CeHzAA2jqX
SSBTxPeb95zglRMbJqLNOi/gsvZsa4fofBuv0XMFLFZv6c1oBSBJMYaRBDqSHLNvboHjJtnjU48v
tFf9PMeVH4vHjjt4sJSh02tvBRpygbO4r7v2fsqWeEnUMnq8k9N7RxLXd/iodpo2M0BzGFTd17vi
qd3VG93G/DtIxXz7OsU4lJfsZS5UorBk5dH6pgI0sqiLsC3JA9HNMNVdKSjV4jrOHChZBXRDM5FW
d1vQICyT1SXmS7ZFiIhzY28qBT2odJZiRUmU95f5ahfTMyTLADFUiMtam/yWteiAlKUgTmYzj49t
5dOqxq0bMPAUqJ9gEBn93yjuBcX3xShV33p0TIpSgIIeovM+4GTK5VjuytHMZp6N6VwvhSIgDO7x
YEdoccCEAcCAxrvpMfabrUTkYnbnTnHld+Du5lZvcYqLSPUpfePTDkM1qD0fnLAMylu98zKNAnJw
emQbWelZl5gkWbkjYXQsdhvcHuLN2GRBrd4V3tsIdo0sHABEVAGHyA00r/ALdG4hot+W4HduPfin
G1mYI1OulYNqe/S8j7PW4v1/0NDOnzRx0FXK5vyGy6SsfFDhuMrSJ1OEmtvvh/hFs7Aa13k+L+X0
pfyPpwOy2ufbxIy12C0FvHzmjJg+GGey7wSn5uhkB61R8/9NcRHWf5anJgqLyOLn2sGz92ibxhDZ
FtD1AOADCca3CrQbsuOS+FbzF5DGhpNBdWc4A/if5AUZB5c6QfaIMo1f+XUM5LjkUbmRXWQnO5BM
pEhUdBougMCrtdZA5tUsFWSA48Z5EQ+pvxAdjgFGdEYp0+FJbTGR4nAMF7Pm61emIKYp3A6RR0zY
tXCcrW7092A+Cc+ri0TM+pqqNafU6wFhFXA5Nesvp+upjUT2eSGnQ9+PxaxvJc2x5hTF3SX0xdwJ
Bhb4LvKJV+3yLRsOiu/KtPKkczkSuLqh3HgS01KMxJx+dqU+oUUDY4zgpTSpTZuHbCeCZjPF6GeQ
OfKT5nckeLk6j4K5JO5KPauGNoy1vSuA39z3mwq07mQo3ySbevKqPxK1uqrMkvGuqt3FCoCNdzVf
WV8XnqrSpupF65WegTEf2UH+cmfoLvqtkasykf/A1MDKu4yFTUoA7Lqb1h9A9RyIrZHwpVDuVD6A
EC4xGLJTt7qDUQRvTh/66G6uJRr7y7JXn7AyQoFpCuZmhbIpMIBXJG92eifZ2OUXPl2MKwkr5QGa
NEZnqo5syLbc/R9rV7YkKY5svwgzEEjAK2tsGbmvL1hWZRWLEPv+9feQPTMVRcYEPdX3YdpsLLvD
keRyd/lyjnqId+ON2IZ256+ry9fs6ULWQl+Urk1TvYKs2u0ktH6lCIobTCug7Ut2EJoiSedeXt4X
Df2UiIQjM1VkHJftFEEvVVFaE92TjegKtNdPeatu5LjndpcmT5dlfbWYszCdmLpsEKYg9/P7dVCk
RqJlkZue7DO/ACuwPW2yvdiWwvsb9FlnVUNHCpABNQO9TLOxO7l8QsTlEJgScA8Q0cQbQNbN4Qx4
kjCHDPT0GbJOyVZ6Hf/LEn8Jnff7RKgZRWqttvGsLdqOQlum46wtGRig1hzQ2aPTTWPG5lABzLdQ
Fi0SSR0EEJVomMzJwPvUeCy7YeWKinx1sDg24DWgQRRtN+ZfA+4na4rjoRiLNDUBHsr8yVEe0tQe
PAoiWtbfzkYGAX+3B5CGc1lfvnijhdxFICahUwFVCiXwVBkcu/qVkkZWwFYMyFdvNEuhCoMTZ5TR
5TYCu6FJyxrwGACY3vbHmdqKHRh4n/rr9TNTzplMBkpIZqDl1gBQ5O/6AQBRmo/llIHcgY4OsEFe
Mdpxi15vV8p6RwnRiYNEjaWZsVV3vTsVyL+3SXBbxED5Negj5pF0F9wpzzwsQJBLg7VNP3drTj9w
cUdDJUfmPJGEnw4eWg2tLPn2v5/qiYBlES+IKzPNjEnyquxWAEAdqGSytJYqPXc3wCiqyODfxO1Y
3n1kiccQM1ZIMiST2w8FNjNyDPbQtytdTp9AGEv3cCppeeEZEUbS1ZIXIiFlSXwsHQz8vse9+pxX
6UbJ9B9x3F41ej9ZuVHcd0zZkzF/blXYWpYKJ6DiWLbGlVZH91KveQpOGqzz90WRuoWm+FMDdIgW
49hanr4idvLaprgKivxKhMNNbCobAKrYrQCuAVeROTGTQ6yKfVH1XjIamlN3qi1l6GoUxC/7HhDV
WbZyomeNHhrIqTbjg2L+amGJQjxVW6USpgdQm2KrucFWQhCMDMDgR+5a5fyskzyVNmvwiTmKsqIa
xjaM/eAqjGHYp40C82ArO/6Bbhiwcf2Jj4RFN3UGqrZ5jb8L1KSh6jSjz/whQW49DDtHlCoBJAJC
jijha/wv523EibxFxDEmBe2TQQn9xhvBXqjZZHzIfdNmljDB2UOA1Gk6HWoypSutepUvsTLM4eli
F2fZUoaG2JIGHjq1HU25znXdKavbLpOsJHn5A1NwstDFSZoywLMqBgPPtP3E3NL8SbIVEee15UTG
IgoAMqic1fogeT2GU8EmcF9RCdAN3YYIxU1rdYNRJi8SupepEXWAnegjk+2RDgCF/2yxC0NBi0TX
wXoCxpZJPzaZDmwO6Tpnyo/LYmb7/MUenax3Pt+T2wHavQEQqm3ok7bc6EF0W/PqW0fBQJzLwxVg
Z3dtqQ+YICDJygLP2twTyQvXxqe4yukEdpSmjx+NDt1qPNvwwdgCFcm+vMg1UQsnBctXxAQT5F4c
pKUNnLCDJNF9pqV73uX3l2Wdi0JOLsTyTVwn9ZApFUWiRi1cTUos1TxO+uobdb7UF85t+SgOiGQm
RV9J3njbuqrXXWPSvrZjvIqRwxjsdnN5VV8xFn+/58usrd5g9lyetACBquFj2ujRjKwMUMRVC5DF
GTE+tZQKGRSQselIs61Z8bNhxi9lWWZwedJxNtUwM1G361BGxLzEio6sndvCuMSYa+oACBCCJ3ob
DlupOmpsZZhlzbiYC+OS5Rj6TzvEMjJqzMCw+ZxxDQCrPNSHyQ326++1z17CS3qyMCODlIRskKD6
SZ+4KQ6t5k+0AoMefVLbd5odMvWhWIvZVhe6sCqSyBoSK8hc9ECsco2d8Z56EdJdGOUnyOytx/7/
RT+RXgO5LSoTS37AOOqElkam6Tna1Qw8OD7F5jOiRScPoaChyxyBxgSAEPrzNq+Vx2Zb9XWX/yN9
2eTLq6inE4MLDos9wAswGGXNYyFyeY2p7BFDopdv4/nb8EvcIsKIgTzTAmgk8EDBbJvFTh3XKlDn
b8MvCbP5OXELSmokCWjrULmgP4OCHRmwW7ipPV9ex9nHFJuTon+d2nKCsUYvzpgSEuAxZfjxfk6W
MGumGdQ2kbtqM8+lZvBiIwaIHZEwXNZjR1pGQxkCZYN0TrGVr2ZI+rZ08q2xWdfIs2fEFCgjg0AQ
zv6+g+DJqkYtgcVq0rdMK2wFnSMru7ciYulq+JDhUa+ac02WH02UtFFpPtbfaT2Ht3bpSa9l5F2W
eVYvQKFLDLAbAVV04bQjEwMBoNTAFlaHrNurwSHSV0gYzq/ql4jFxtWkitveIKGfA3dNjW4D4+EP
1qArJmhjNNAAL32JJmREHo2OokO1EekxI6oFCrsVd3I25DgRMq/y5AK1dR8k4aRnPtgHdiF5y9IG
LwBqNfkaIPz5SwQSSxl6rcDyLYxt1qMnuBm78LPqqON9I4v3El0vwT52gLyqvF/evlV5Cx2Yalwt
c4JxH/1sO2ynDXOGXY/O5+rv1DbVM6Z1Jmki4BNHUmmZcYxZq4D9Tw28KnQG8BoKYAL7kqsRtB1o
Xgamh81aTmPesKU1PxW58JnA/CNVVxmhn1AAUGkvCjQEzGR2KwE6yr28m59dSZeELU6PKQXJgY0W
+u1u8iZHe8y+z684zO82oF/FYIDV6XjKTXYIGK7N34gQzm2wgUkyE24TzE3LgYdGaZBhkjR0kByA
SAZytXCjbrhP3xgyAT5Yc7y1u3E2PDgRuRyAiAK9HORANZFq7RxDctE/CMTZT6tFbSE7f2O0cWWV
nzmJk/sIqr9k6iUlQU1H280rFP7MZhEdwXOEOQtlrRntXHx+usSFA2VFkuQTitR+um22YtoljrD1
RwUDENq8vqpb0aOzSZVTgfMGnCywQtEqF3rxVyaZw5X+lUnu/PU3/1kLcCprYdyC1pTBNFr+VeP4
dw70X1WO1QzDqrbMPulkZeok5QMYRk2PXXUOseNxk3qSS6+meZpkvhJrj41ViQsDgJpEULIJEucS
seYmnlo+6/ZM/NzYYCLsn9b6GVZ3dGEFgmoC5gGHxHbHdqNynXlou3OI12m3c/5mrTPta6cKnnOn
J7iw4cUALBEFONNepssjgAup3WqAHhW6nXLF5bXhGU2DQou4L9X6SPrUDZXhYYzNB5GVj5ExTv5l
O7iqvwu3X3STFscCOhUdsu2vSgjb/HNj8GmTTzQq6grCRAhkoegwa5QCpQKVm3w9a5SM/7PK5La2
umXxv46AMVTOEueqgXqY9uwgtpUF+JHVIvKqrIXpwTNW9JzE81Nd2/2PlmAu2S6914kefQ4mnuxk
LhXh0HER+zXVPoYcjT/oe2bS8CRXZDfUjU8YpmxZm9iA7mzsFZ05F2SdSl/YoRBkAYPeRbFfViID
/irYaAJqpFbOAL7JUyDlsSIlTlGTA3CyboYOyKdMr++neLwDTj/wY6cC6LE9kpW6CLeXv24Wfmlr
FmYLlC6kSTI80sbsKWm3A8BgLgtYMxqfTEonmz8laRvwDhJOS1F/qdV6I+aqtIWJGlWwFweZIXld
CXqNyTH3czei0jmmj9roasZn3p5L27ewUMoUpJohwtAP+E4xdUvOH+Wq+odekyysDs8kJTRnT/a/
W515f74sCPUAGVAEKijWFg46jyMONFtUykKuXvFctUbyoWbfBhDZAb1yZWGfExhfpekaombg5X/h
fwh4mTQ6ADB9gbvwHBuAtG159w4kzI+Jy6OTYQjGMvTmuo/yxx44uVaelFeGmT1gBLq2GqiWl6rd
FrNEN3pOmWOMZm+plcRsc2QAnh5vRWMAvBhRh6Vl0Z3WrqWmz2sckw0dyA2yiaoZdvREv3MQHDYA
fU/8MYAfFm7ua9tgo/gd2rfR6LvmFM9q3Im4+e8n4qjSJqmM8ppfJZ3d9ehFVYIrWZ1Wjua8fT6R
s4gu5B4UsFmnB6ga/CcN8a9r9DfC+7OB6Im0xbXt04oXEpn+zEh8ogB+UbsTaYtbGwJUqVf12R/8
7BRHpFamOElsda/kjfjAEa+MrSZ84mcHtsNfPNMtRqvYhNvBJvdq4FJEPcY1tMkCHrF2j1derNoA
NtCu5Zd6i1BotWvgc3Lo0icvTMCYJ1yQAJReEtrLJ2e4B2wyHmIm+hUMB7RFgK118Mz8G2Hm/MsX
JH9u5onClarK8laHRZgb26LXzElKWNTGiu7LR4BmzwlTjCfgDeab0s9xsxbmruj7EkVk0NRkSNgI
BxW4GrZXYCxQ/iMf9UshlsQQWTQJM4iQGZ3nEyLj8x1kPk42QunOyfwpWbldZ0OCE3kLKwsGIZlJ
OdJuMeWPslJcy6biRWPxHIXDClLA2v4tzBPPwilX5Cr3h+I2Hl5b8wdvo7UQZ/7eSzoyf8SJjsh6
o4aEd5LXsCc1foz5T65lDrh97B705zIHHUVU25T5FPVKkUrI70fPfxJnMHgSihQTWJkW6eZkquuh
EDXMrx+B9XgzbDB89xM0BYqdO5Hb9CtKczZyOpE3m7STNacAIy9ko8r8PJWeqFD8tp5Wu0rPn96v
RS0URW7Rh4FyauBRtp07vnDzGxvkXW5n8RLmqNyOaA9Yf1ueS0Jj0PQ/m7nQmlbmY6GDR9pTk/Y+
bbGwKI7vSnMILPyjtHmRHkiXPo59e1NmaEeW5NVxqPOX5Nc3LJRKqUgOjGyYvBrMeq4AJUIYNa6a
9keuRfc11MDPab/VSHtXAo3ekIt30PMctYo/aZ1i1+g4LJVxJV7+L37x11ct/GLX0ZzWKjJ9/1/v
lpNTWHhFDABj8ltDDlNhzZalmiOTyirJD6J9A1NI0Vxx9ByS/xmyZ351n0hdeEddSOFE+gKpbQ3w
aOaE5p3VR8H8G18Nxq9dXLizdOKmAtWa84mYlkKhNnvpnMkBc0v2WfAYbuc8xiBu1nX77L01MJ8L
ThLd+AKdAthr4PeOuLdZRFwdgFHAElsZnz6rub9ELDOHddZoYH5GCWdGX6f9MageJKM7VoWxYty/
ztTMZ3UiaWH0MO1GKEtUdNU4s3Go7UpLLWOrXg1zVlRH5xAj72uZ57NG6UTowvKVnaSFDZclj2F5
Bd0S3a/IShX67DsE5M+YDMBR4Xnwu3WtgkmbTCCFw/dmdwnBbHQZ10+FUZZHIIrfGw1YvlcM+tmE
minjSY2eYV2Wl9XZgAg1kwUUfx6MSl4UQNRbtWSp/uiAb4Rb7bc4cP7Aa53IXNZkKzljPQeLsd/k
r2FZOMN4g/56Z5r8pMptEYOwRNqyYosmu4Terwg/57ZPhS+0Z+TjMOrDKHngd2nBJS5cYrgYbXlk
lgqodmQR11Tn3OU7lbhQHW1UiAyUmMALE5WCFFo9KiNAVS6v65x+ngpZ6A6RMFMf5glCxiZ51cQI
8wnoexG1K33Ra4uZ/34SAYi0onk6Tz400TfKrypUAi8v5CtqJa432tcpJnPRXo7Cx+8SUErjnZDw
tlRDF10RYq+HjjZa7U9634A7x1VBWC7sETxPmsvucVtoYQPOX0EZpsB4xGoC+OzOKhQNgzAsGJJY
KAwwNLlEUsx3RyHxpHrYgCjX6Sh4b9q0lL+pZdZsWFy6JkiJDkUAWOu2DaRvKdXSI8bPrpKpjdA5
hXaqyxt19iQI0UFnjtQF2vB/3ycA6Eyk7lGNjUJcGAxpYjbjTyQwhc09/sYXLIlBMkIQdJronSAP
MWBq41ysSDi7t/j1f0tYBBZjrzaGNKGep8ao9sf+UCKkWSU2Pr9Tv6QsNCrQOOE0FZGflv8KKCXD
UqwIGAT5dIMk2Z+296DD4D9LW0QUCN1iIzBYAgqrCD2fiQbYNeFOEqiziGYzDiQ4mnHQV4+uIen/
cF8XoUbcgkukkZFoZiR3G5EdVdpt5J6sBIYrG7ukog+DfizlucXUBAFmXDwE2Rpk2WwblzGTqbK5
uqxiZm6ZBQyEVspjgxqs5o+lrToAEXP01J8HP4ZjtIsG/w9U/pe85YqyKksNRUUUUwG8hCQYCzZW
m0NmU3xhTeri4vZBlLHOQPyiA1kLeY30u7KRUPFU9b9ZqT8Xmp1sorpwQKMqS6ZaR3jYQBPAwNO0
EWrYupXTNRS2NUnz0k+8AxulCtOwuGl5ujHjh0Z0M9fUto7X0sNnNe/knOa/nwgCqCr6mIMo8msg
RogC5C+oUv8zVZht14mIrGASjyvYVzTii2LmEKtXJJxNo54ezML8kanj8ZxG8AWaeV30CR0TDzyG
1S7fjts/ewWcilvYwbztSV7Nl0kOvURF4j5jK3ZndUULq9dogjWZjPszZ+3nCte/28b+TrWQfMYC
l67Sws6ZGoYvCqA5ea0KHr+uUp7TvpvspDZ3oD2847ybrDgBHmXHgqpE132a+KxJOlDaVU8S7Xpn
VI3EJR0oCPui7d06ZYcwlhsL1F8vg85xKcdHhfe22ZU7jfJXMG8/hM343OjaMxVgEkL0yHn4EDVo
IwrbqHb6snMBIbSferEzStkRCWscXekfqjDYV2V7K01AAcup+d3spddM5tdMlpy2jns7RYBuBQOQ
T/OotcpK+VlkRWKDP/kjKZrebip5O4K3xqpLtXKqwUB8zqQfktDuohRDGkL8FHIZeDLrYosW7V2o
yTdqle8TesME5koAh609KVIn2XGZom1Qep105kVauc3lorR7mj0WzPAxuOQNBN0ttY6p3rxMXAlN
ExhfTHcA09nFIjxIPPUUod9PensbBsp9y0DqLnXVtZTDvbWN4fdqcC9VqdcHJfJfCVgOaRN8SEEH
jrz4R1Sp6LWdbkIVybJpBOdVRhXQaBmGHVdKZZtqZwflBASkspwOnGXJDrmuzWDku0Lunqgy7HTW
4pGC6FAp0BsTZOluNOt78AESqwyQKOkzft9TQ8WJJJ1D9Rx7G6NZAPQmhQh6h9DQ9EIZwDMsNx94
2isu5b2JVSRu13BPArFqAHoxqSsHJ8m0733YvGOuDlDLzbFKlBvGk+cm7jAxRxkQ0CQztEZMP7RA
sLXSFER0sg4mUqN8jUl536XBFfC2/QiwVnln/gDsXGn1KkqegwisQks3kQo60LC4KWPqBpH6oynI
pu6VjUllVCSaYM/M2K3bagDTqe6XGf8xJd0O4P4gJgy8QaFo0ASOVigjMx6zrdpkaDfk/MMMoycz
zl61MDwoQcWAswNGORDAASnLT8WAWLp4CIX8Nu8TQObM2mUxLSw1z+9rqHdaMfCPgXpaa9lDp3b4
7K6/Cym/l0uzcooqeDHr4sNQinbTNDWILafEo7osbShoFRAl17ndARzOFXEm3KAc1uYVzjgDA5iB
KN2Z2EEM9/xuqQdTyqU8R7F5iCSUvBi752P6ftkbnEne/CZjYdiIFqWaGuuIVNljHNXWJCVOyD1O
3wby04xuL0v7iq1DjN/ELQwbUyqZRpgf8uOf/NhstaN8qwGFAft6hyeeF+4km+oYKej8mey438Tf
Ln/AmcD8VP5yIBxseWBTU9jsyEOPN/X3TFMP8hSthFvn/MVvchaxkJHIZS0DI86X5V2Dhg++R+uv
+//lAZd1HapyPSYRHC4FUk/wXGRrdPdnk1MnPnZZukHfL/r6B22GOhtd8g4kun34xm4weXEn7Qjs
g8PuLh/VJ8DYBSe4LOSUA53KXg/g1jForssW3v3qc7hjN5Mve/1BOONeBd4K2LEOuPe2to89ttIZ
fHbSzQQsGd6Dhipj/vb3K1gboVSCRQrxmIteyUN/Ja5MEyTOlv6GcVdXexYOpLpklxeusvIKme/C
l/WfyF5EUT0tW9OgCDoJUP2nurRZiM4S8STzyQJbKK1Th3Pv8qafP+c5RWFoFCPAn/ifJ9FhU2uB
3gywB3WBEeo5ixsPyOIK+68sLrrf1hNJZy4lsON/yVwEvahppW2DoNRPFL7tpOJK6olDNWWzsrb5
0i021EAPORpPASqFfoiF8RnlRgBghsyHCRyobbgLUQZF3/pMusIyZ0XamTfDqbTlk0sEFSnNYoiQ
zu3d7iPl3tz5ZXpIsmwGgnoPuKA6e9yvMZ+dm4b/TfDC9lRdMAkRQTA4pf1I8msb/J22aWJgqtxW
O3MbvAcS4IrW9PVcOeU3weT3y2KoWZvrFMZ0xugctooVbMdr05+u+o25dpbzb104y6WepqJB10uE
cZGZUI4epk3Iv80t6BpeZmgKH6OHy8d55jIalACjwZDxYJeX+KNlxRIhOAx61dKNrknHrDUTy0ji
g1pDi2jnhnL/Y6jGtUzBOaU9FbywAlMVRnAkEBxt546UYRNs6C6xIre31sBgziXNf1vkIuCIkbtm
TEHa6q96WOqAcvBf4zHzO2ctgTz/3PIMT5e2iD3Q+kNIWsPWmOKxkBCHxSA/7T2lVZ0mXoPBnX/s
i7CTYGpxK5TWjBFBA18yGyuLsvcoBH1w0h3jDLBT1Q8WRmsG4Ew+5DQGYIvrQKqoBWMVgBJnc1NX
4MjqNriFjSv5EhhG3XbT/kF+7DeRizyFzEZdBgwOLNxQeWYGSnRVs7pmpVJ1zrKdxqULe91krTGl
hRH5MQdJO+JicTfkE4YFupVn9/xDl85s4X2lMkJDGeHg4upT8CUbTk6UFYe3tpbF9YonNoamMOFk
aY6n2hZJODkH0OkanPrKUvSFMuS6mtE+xskMWeRKg4lnzJqpOC9C1xk14brh4LCbJ657JF3YjRSx
tS6Rm5yJDy4PK5W8c0OPULD/yFg6tQjowUUgZ8DG/hdfaocR4MGuajuFmwE9NcCqDAvlUV9WN2Ft
gx++eb1siVeWuUwzij5Xo7AGugJpnkwAHPTIavwzCYuzmgQgsnMC/aZ4MWOIG/mJx8sSzlvak31c
XlRRdNHEEfJUTuAv+VALAMKtRQUqqidnb9Ovs5v/fqIfU8yAMNbjSV2pbN9KwZ1hIJBFU8rOrPgB
0wB4jE9bJEB+JKHkclG+AcLFSfh0RdIWrOnMCUmPB01raZH+QPQ8t0IQs8umuM6LcSf0aqdysNaa
0XWo1Han0W3cqMecSf4o5aUFhuBbqvFtSoM96mRz/7+TxeGVStqNkdwD9n0r68d+7PY5aOR8M6fb
emrw7xlxbHMDFOgpbY9C9k1Q1wEtx0n10c4ikMtEih0VxqblssdDzR1YZg9JYjFQVYRN9BxgdnyY
h5Dj1yJn92VeuRhkR7cfoVZV9D5It91xJPu0fzXIuKNFnljZWHhshgoADf0AjlU1yd1S6l0mt54W
9FZEjixX3XhCcqQx0tJKgVpYgGG9lMMdMEzRGQWa9uQW05pWyRL9KWy7t7ZuHtlgWAy9sWko75io
n2hTONCz70HMBquc2D6UWiCtSp2VpOPd0LHWDqUY/+vcphnsPH+nCToUiyx/7Ud0woYlv2Fmjgre
6A7T6HamfhsR0xsKsqVGuNGS5D5oudtI4oaRwTay6IZk0cZUJX/g1Y7o1WhRCu52Wt0lOguREB5H
Syfji+hQRO6LfadVNhvRRhnZYc+u+gb9lDLbV6Zsqdl7YbaDpSS5U46PZqP5Q3A0jBxtPMA5npQt
qF8yG5VPcKBj1APcirYcl5ZGTV8ylIdooPbYTjupCnxefNOjDARmo0Es8MDqVhYi41RP0lue3OqD
3KHuq20IOOTj4bror8F1adGJOp3xPBSK04ctBis0S+mAoNUAuGsgaFNTdtM42h06QVGmfgjm9Jty
NLsPdUjvlMTcwC7vZbO2gtpPCsPStJ/6NNkKVKtOhE1b0O1WhyQGmcFTElGLV/1DFworgdVpkt7N
5OaOyQelKr0xKmyCf7+ttxogxGqQiM4QRSQH5D4ejAQpnKjYB/U7mmWssONu2X5IBTqLGXdbsKfG
OrVSVllmSn05feLKY9uiZ7t/6Isa6bbBbbRHCpVOaz9C5iyioaVVmkujuxqWV1LQG5co12Tghzi/
KksGoKbQKkDdK4ZXbkwbtA5apso9pX5r4joEDC6SLeO3qQVqafvaqJ0jpbXX4EJVMbV5KPxCKy1d
E47KC1vPlbsmeq+Ytm1xmkM9WLo+WGr8Mp8ngGm8gBk7raTIMVYOSz8aZSfK3I00ZA6V3pGb7qiW
2lYOXzIiW2WE0nb41BmAIhjQ4pc9VYlsDdGxE/EhC1JbTgwrTL+PpnowSpDMdfKjmWNyRuodbgye
CBWbS/WtHP0ERgpwb2MnMOK9ljAH/B5eM1LXmJN4uoxx9YMoNdeIQJIckl1NE1dlfg4koxZZUFMF
iURQg3oC5BxoXzAm/QW21eowOtOhNVuT5E2ic6tqrmI584Dmt+1xaOW4z+s3ymSnrEtr0j4Mmmy5
/r1WA/BOppkfyCBlGSdbjB9FheNJdCcC9qAIko2B/LvSa77OQcEkjmnU3JRSaLH2RQS5PaEmo9bU
IRjiH4hh6023HzQFmUqMXXfoCwJyactNK9dKTw0TPw7uzGqyYxM5QrmSS6tKH8sADQaAOGJtZyHg
sqki3BAGNNaINQPlNFA35PD9IgE+QXQFur1DkjWYD6iOBXZuKhMk0cudbExOMNwA5cCR5NKdKvAt
tK2HYwFsS6NndonfDvMbSb9Tc8CYVvV2NDBK1r+g8uAyeh2V3Z2oRhtKhXvbWCZUUAv7OZVsZ/KT
1ve9XWXC0/X3tnpsqXRloG+mj5lTlJFVBGjpTuwh7PdVmlqxMThcTmw1yewuEM4kJ9eZ+QaD90pj
45gQ4hvpcFA76ZpQAj5EVcYm/qyNYxBGrgDTgtw96EUJoARm87J20/EZZI2WQTiIoiZbpvqxkJnd
lADCEvsMt1TPKisZdKdttG2BPZO7YC8Bf5Ck11rLHUJuilraZeo+HeJrXmreHKBWRecDHumoCgzz
Zly+U4Jmp/SVx9LAJsOPOtPABIjceGVaTL0BOBjMfWjnYbmjBI4ki28z4zVI4F3M+1i/7gsVmK2d
XelPcpy+5JPR2YYItmmS53bBIhelDlGFrgK+Z7NPNlwMt5wUFsy3VfeqZ4R0h4PtTXgvcoWXldV1
hRtr+6H83kRwJQVIo8erqP8+JPSZlQ8lbgjtX4zgTSv2dcmug75+TBN8IoY2dDhWBbBrnZw6NZed
ShbOQDZxXwHBk9uUG3ZURvjtrZ71T+XU+EC+mSxg1LgGVzZaFb3oCbJpMIkkNKwylHZjbFhVC+Rk
ShwgyzuMbrh5V2A0UG1MeIInDsebGrk19YafTTG6/FAxUfB+4g8F5BV9a3WBaXEQo0/9gC49DtyP
HwQMogRrniFxclVxeCvPtl/NzG+8Tr+HME41ZR6TGk9Lr8cM6+CtQ/hHkGd7ScGoZ387Nt+FiWkW
/VrKkje5rp0a9jEKaltmQKCJ2EY2ujcl8PtmBGoas1gFEye1j219o6bxtUgOKToux/YZSQUXV8VM
fpr5LdF1uHfdHYvI6vLnptHcHMY6K+7qoM+tbtR3TYrfGNzMLN7aWGyDUbd1wg/9FNsNw16Z2jur
PrT+pwnwtlZ9A6LfNpxkS2mpJQ3fTLxyMdCELapvg5DbU26YFimYU+bKtuyui4HDxFUu14eNyKgL
Bd5K6HYImxuCWcwqGfYpYzZrN1Uf+5jCuVZ55GVt89b31xEhlkk1p8tNJ0NrW9GETh0XuEW1RU2w
bsBfIDOiJ4NTxm8GAyegRC0VJ9YYwprqwzwWp8rv/XCly+qum0eAnktNAldq7apTttdzmPFUAOBa
fuPGNTpMLKlAsNZXTogaaMA2QYqmiQYOrf9J08pKo3A7tbqn9dFxDg8H8wG0NBbwnjj+y8cgAOyx
8TTi/Lp+sjXMwYREwmbfyip4XBog+felTRO+NTGp1NHGLQt+TPXrVADsG1XDOEvuVFOCSSqdrorc
oHjJhpeRF1bb/DDMFvFmZcWgN4HRjjTUBcMQLE+qM/ajrUdP1EQ1NX+jAv2HVWLHzas63JbK7dTX
bq6gI7A7yAmcSjRaExUAqTVfegBwDUZt5yrsVpPdmOBuVoqXoNd3SipdSRWF8eM/2fSsAU4amIWW
0YQHIsARQApnFC1u6bPaYzZyFCj5XQe49zEipLhHiJfhtopsQ0jsi1S29Qk92cZkmeVHGgJ5IKNW
rBrbOBVu22AxmdcXqMlWkbQXmgZvMrm8r9xxEE4qKYXdYOamR7OCEhyaIMOdVu8FxVdJE8YjMThQ
x7RzFMGdgCfOUGx02A9CSo8Gql+DZKCoWxswopYs491oDL6MvkUqeyFYugqWgIMJOA9p5dUgwDGl
0I3Kuyip95U8WS1J9pryNmq9ow/adRje901gBSNx+iR96gBMS41933R+LoPSuEWzOw5mylO4ffW+
k/BFFOPyRnYozHJWZeTXr7tR/QjBdxCa24m+JP11INj/EXYeO5YrSZN+l9kTIIN6MRuKo1VqsSEq
Myspg1o//XynMUDPXDT+XhQucFFZeUTQw93M3MwfZuFVZP5M1qujINtn0Uhti8fJYlcgvs7RYySy
cOp7FiTepZ57duOGTXwV1vwaqfrV5uTaQ3MFsQzEov6sHSMEpqG1NLdrTkV1fhsJg2lMoVwBxIzU
0/iNrV3yTKhha/VntBoYRNaBq1ykkviT3QZzYp6s6WIyhHfjssWiCvcfgzZu8tPqxermozvsNIv8
5mWntC6C7FOCzDdPPkCmgjW5zr0I08oN89U89spf5M1GuXiZjlB22E9x5q/rj1SpqMVtlFeOSCjH
eDc62Xaqp6AcjZ2u1IGe0rUYmefWI3Xe3g3oJBT1dxotv1EflvK8cr0Z5ucoaYOzHyPTSd+r/HRV
OO1DMFFNKhk9aKOztVP3vKTv5pr7mdv7JU95oRondTE6r80fxTAdJhunyUgNE0V/TGR6uA8+VZ1t
4KKhEW4xvdrK4zTQDXH6FWWl+W98HMvDUrHCVewi6gNi+2GewZPG96p2/TI2vKzkpWTJ57SidBzj
gxlt08KBc6rfzbjFxDJ/QTcYIrf/NhPjbyHYXk//xHwrc6xy0X5H+rEsH43iTZCNazXpJq7eylJl
IAAca6eriJIbHo4h8X1+4ja7FB67rivFT1CAGs13M4nHzu6/avuWtXy5ReYpdrlzlv51XVwvVgoy
oPaE7j4s6bRtxE22X4wGx2HmsUgMGkSyLYA0/SE7m2rvr3zy5igxEqatNwlca0oeyWZ4wxzSs2I3
aPssSNXpFPdY04koUPAaWaKOyWXwZmO5uKW+kFUTt5Dn9ndq0IPZpFvFZhZ01kjGzM1oGVpTZjcZ
V8d4ZSM6IX99UY6LwtWVmDdzXY4sdCaesvwk82dn0aI0TlDKbt8YTtiku9rSn8cOSLYV/tJsqskM
VcKYzaS8NP3z0therzj0kp9p1N0SJoFFR7HZ/Mgh3+iWtrPV9Bjb5OlNA0/E/bstMu3cE5LUpnVF
n15dx3kY6O1bPNy0jLMT3Ux0mV5NMr2CI+kiieipv/m2YKY94U7trmx4biZmOE16S/bQFbeqURpm
517x53Urc2Wj1XwKBhC5vJSWucV658FO231Vj6Gh9edZ5O+teSrZOVvdhzQrnk03+SNWrLO05HWV
8zeV9q/e8mbGfN0bdo/cRQlk/7jm7y61sayZFvrMQhST2z5H9xrX+NFYHxZT0JppntXgrtnsu4it
PYuE+7Hfj9l5ySuvH0fmRfM5lY7vaI+Cu2CcX3p938asnXPx50I9y4SbkRffU3/zMg8NKzrEVveq
ItdT2/cls/1ek+eeGbtmrX1s5aXtvoF6tUhsmhL1zmC+zebFKinOLVlbVuovM+4xq/Xgpm8yrbZO
U21MMsPj8Ryv0WccW/6yvMcxS5XsALTOy1xbR1LUKXFDkFNE7OFl5nbS3MJT4sZfh12nIja27e3E
NbDoZpCY55jGo1KWIlBn9UQ270Hj+lY0Nt6TnS3X29jg+KwIdJtW2E11qI8TzcrgKzUsKpfpzPQ2
RkVAvlvg2nh882mNyZchsLvB+ZbkxEUep+h+I72rQAgiTp863bo4iZx8y67IO0dVhRLqZ82GXyvu
D9ZQX4oxvxqTYz+kpo2QBPGQZYdgPgfmTGYoybZztRxLJ9vhUucNrs2tZm3tiL22kp7H1fdKZZ3c
2NoMSrI3c9Ce5m7emm26VdIfNJ9j7NQBCtjEywttX/eQXFO8i5ktTSSqjUpXB26ldwvjVTZ+9vFX
h9m+yd2LAQyARfO+6L1n8Op69HGIXwKAlu+uIf66xN+QrKXvhfHDsM/j2D4Ja7WCaJ3/RtMY2smL
a5T+kMzoQ/LNSlNVKdNpXpxNFv2VpbjeeyJdfBo0Meny1jLC2mMaGOx1T24flpPKzVk3gdn0Qb9Y
Z6EjjiLco6j7IG6NR40cG7CJeW9Dw7TOctQEfsJqiYVufKkN27Pj2ROR8o3erQha61kAsICk0V66
vl2AxXXdWarvPRohK9c5Pdfy/qh3jud0WegMdGORyeSXKx9aus9NjPkI/ezIWdAqb0p52tVqQ2AG
/xshLkupo3uLZ91X5X6eWFNV0rDPn+yh3mTqtMtzZ+cM7zwJgE5twC3FFffbqnGgloZXdlN478HM
YjuDrfwLWOKK79O9aVlnV+xFgkPFcisrQX0yqgygRpiAzKsvcufcUWaTAgdWAK7xRxb1Uzq8kyJw
1AnV4+lYyQCkn76sQoQN9Ulfil1XjbuFmD+ltnaWnO3QVqKHJN2VhB477gwE1ODYyQ/Dgb/qdfKR
celbAjFdiWFwXU9ewcAcjyVw07a2n2p9IaRkuW8gBdWweK2KszroU7Fd1ZNpfTSjHaaMNvMGCo/7
7ctIv6TGRrVz0NferyxnU1TLJmpPU1Nw4a7kDmobV63ot140+wUtU9ggxUq1RzBoX+s3eNKzQoKW
LsGHCtcydGFnl+nPrgiDoQRX66GZ3vksq34IOas/RPnSPg13H43cTwfkdTI/ljKFhbhHHSrHchi3
zUA4mbYGQ1LsjdjwS1CFhUlHm0yAHg4FEWlz8SeiRADZBdIBWDYx90iUwOKFqBQitz8OcfvAW+9V
eZPLe7e61K9dMdf+/ed0bXyyoudoWL3J1gJz2I1CBG3W+8KilRq5dquCJxDgJUo2ej9t9ORbc3iK
UKuBpnglY3qr4gwiLm11Le3PHP6pYiJsotMwPQlUsynW4Bjrras4TGqxBWvx+kH3qWy+bR5N+8d2
h+uIPnFpTyN5q32Hy2DMuX42DKwas52iGbso1fb/Ar1mhrbuadKdUJFNEaRKdpykeeKpAmHZ5Jo8
JVNPMexZo+cv0Nq94E2ad68FV8Y6n2c334OorKRBIyvI39f8D36+fi9OSXLVWWmJxwd3JqaySgOQ
ghD31E0lkQ6CAirTuFHybyMHYAMDmuQnWWeAe7OfmlOYIUWequ97Nt9qyP0AoIpscyOMh7WUJ2V9
FCPQtGBdJoNC82gXJmFu2igNTf1LbdazKqOw6+RpjC+GjH29uNrlHMwlL4JPuXfjUIk/I6v3x3Ty
ovV35v8MzeRNi84lpNP5GhcljzxpvZhW99DrhL4rL2DwQcL4KXk4nbfU4rGZ0/MSsfKQG0/YNj2N
ZsHZH9nnZMivhTfXTmDMd34EQMHlfYKVqfMfy1i32gL7oJmBFZd7S46hUj0WoHJ1n1/TmPIbUyUH
ohYz4L401ald2aZPh7DU9WNFTqEOwleaPfjorQbxWw0M0w1mMbX/idUqZF27SferVob58vF/cUve
0dZJ0XoOxT7J8HbiynbREznzdLCFErg05MtSeiZ6XRrjAvgkGwlXneejMb/MAtMyKzvqhFtGZefb
qbVVuzjUlXUzQiB0UfOM/45knkFqa07zVplVav761FnRiBcDaPXwPXLqZpdPPu4AdssUICgDziSp
PWbrubXJznLK39WhJ9as6tPV612FT4mM3wxHYTxqNw6NCytUh2nhKgDiT5Wzdb9vHFaYY+eA+NM3
ivky6N3zZO0H2W2IR/VXC1wiL+UHgX4Ar7gelMauMqbn3piopYwftdmEw/plrOA6Snwx2/ooLSdY
p96b5N+kfJnTdoMaNeiW33nuDkXxajXkHpqZH9U0KP0upj9p+8vYmxdTaT5ySc5qNZI62tMnqPkz
suWDO9tPlhmF412M7eY3s10Iea3Nd3OKPlQJUII0l1Y3CVQzvSJp3aclN3M+ZX/YnPyO5XJqs8ry
klF9g9QPhV0Sp5reljXzInAbJY49Jam9WYm8ibtMpMtPsVZPrmi3Wf4GdB6QYHaT0hg2MmG84WuL
PdBqw+uG7lUr85NdrbvBdK66ejD6N5XDlZiL9MiovbMs/kK1SSTUVCVuRoVhX6UcXfu5ZQOoZ0zj
ypUK/n09EujMk/q7bsCgsXvp5EEvT1Umn/QeswCxkwNgto1JLRj2aviZ9jxzNRfpi6BDiweM+ZM/
dxzlDpu7WuVH7Yda4oixvOii36krUmY9c3yB0rpU0qCFjXZ4CspUOaUkT6sSWnHVgCZyhHnN6rvy
4hhVEE8SYB6QYnyznfRgabOX46yeKy//wpEguMqy2iX2dVAf8h4whKyAQmlDfWCaZrGqMLB/vGdU
K5+KxRUd/dT8RwBzLNLgmEN6CNxd8SftLqaOeHUhp3I0/WnCuTrbZJnYTonrmQ4LKiIPVMAIp+Z2
SPRDNV8tViVme9oshntiGOdDv8Sa89UlUAP1brUInbSXM257B2cB9l0EQxTQ6WxnbzlLn6ZBEvFg
HhP3FdtO0MFa9w1U2N6kVH/S6k+pT0EkqmBY8JWfVJ9JKFhTk+97pnCOO8dqvbEbgqq6ra6NUXnk
CTP7o7Qjdf3iuMwYoAFu+lnk+kGV2dWG3uwb7Vbdm4hEBnXOd18lRIFcSPIOVbIrdYM8wPsXKWZx
Kc18o9YqZFoM9AwjsEYEeyMb0EGWk82oEJAEHNdr47EvtHPaDxyegRaQFa85HKAFa7cGg7925ENW
pbrXq+aYjEkIJEk8R31oAblFdJFW9tKhIKyb9zzBlTzRPvLhlhZoyKPXKYl89gt/tMQ5Rdb0OcXu
bqwmDHMLRj6KZ5Fctah6IOtaoSkhFioVQZTZGzD/C8D5tXVv85A9u7l5EhVvRLHOfaLsjE79O7ms
cxbTb6qnJ1PJT/GiXLSkDZskfpiaKbxzoQOGD8XQ0eLD22ov8/A5gxUOy68x3WEJJSzU+dAykLE0
4Y3ma+4kobqm4VqNobqkoSNJo+6mvdXEp8Kqj3VK/GC1bLui2sgVh6J6bbwuGSysOiAxUTuuXi3i
4yjWJ/CpKiADgxQxLdmrfRoOrF54sQ5vHk0P5iC+hEK3WLpeP1ejXzR2aNRRG1odaJky7WazmII+
iS+qYXNfQW/6axq9qm7zmRaazvmMH1Inaw4WfIKWiOhAHNwh6qqQcfapMYaW4mT6WoJfmFDvLM6p
reUBEOLNlYAS9bJZhrEMGXOuZqoS5EiT0LVgHCyuBK6+XGcBarMgFrDGU2uob+jWX2zAAWLFrrEC
h5v2DQhHOXwmQmKsMF86icqrthh/kqx446bel5m41oN41u+kahwp76JYSLLJ2Cexk3AU03l0x50x
5ueuY/SFPPgkDcfys7H/VVfnYzWSGSa2n3bRDNRpuUwFHXBJLvvQyLu3xBquDZSIlN3WIPPIi4qV
sUB3hd9Vkc9W6BlAdr+U0Z6Q7sjrJ3YpxrJ/F2XzaswiQJ5+6Uo7sDQJolZMaTDWM35GTfPk2ONn
piTXcRyu+mhe7S4mAac7OoX+YNlL8rWMwMxMM/BWdGrkJYWrauEeWfxFfruTpnNi1eGk8pqHaD6o
5t8xYx2krI9VWiV+xe7mojrHcYQVFYJdlDVUErLPm4FczTIyfVV0giUJZjFwrTc+7c2g2uyX1/Ox
heUYC2Oz2u1LjyMMjJLjkQkUGKb5pMFa56ga8kh8W4Y85fkMNAgmniYZ/Vxr/8AM+3OJEgEOIuiI
DmGKPqSWbYZxO33VzRA6pkKkCF1bNx+UGkLYJmypsAqekEwwKwq2snQ23W31t8j5fXIUhwJkAH8A
HMthLQvly67rp+XORumt+VKv8VWdZQgpsGcryvbilmECiyR/NOMnLVF/RZGwW7WyoCnX+mPK1E0C
h9aN4lSgcOD2LrdJofXHpF6RQzl3lUabvHUFpKstGvqy9FtfTdQKzXCOpv7SWOnnGC3YO9Rj7Y+r
aZytrMASYKif1H4CxK2raOdmk9hrqfGAS6+XsfTTTSa6D9faDu3yajQ5Uoj+PRLvttNs5zXbJd0S
KHdQVK5bk7u3GFkgX6NwlnjkwUavtRrOc3zKG+eM0fAlBymSxcJOiwjnSd9b+rJZJ8uzo2aLeihM
xQ8Qh6dNpGOqxUHjutHddd/YyZ9MY+/FRMuDz+xRm5jr6mXaVJi+uRV06GycGspgNFihy1i7zBpE
vBGY92RW5rtKUfxstWMaI/jsdGz8us1OivM54h9gCgQLa/kywEhm00R4fKOEQwUIqmXGPtf4U7Sv
0O+B3Uw7uyGULf1aI/L7DOaJ3r5KfX1d+/V5qFGRgh13mrOx+/jNFsjXI20zZurfGfTCkIBARTQ+
WHN/NBNrT4T71qrszYxdf0Fp4ZnZV9BszayEVKVrrK/MDqWyH9E6EgjzaiPdofugFVc3hhEds4b3
r0vPXJIwwcylakYvSeaLrEzmScc69KOyXU3Nr8c47IlRbYABTdDKeqnCrGhYWkJcm9EOFWsQGyad
z0gvG2+U8dEu8kddr7k3qdVjfbQG89tWtFDM7tYGqJJjF5JFxP1bBQs49Bzr6LpM1CGO7xbzzoqN
Lej5SRhNOCviUDqTv0ADLZHlLT0OA7DZI/VqoD3uWVnL6hqu3/BJFfYlu/HGWIR9vYSG3UFqIxuP
livSL54LMFspdW/g7DPK7TQ32fTjdNE4jSb3Udz1/qzG56Z1AZKNA5qxBAFMfx7JeUJFdROrzfYZ
qJJSBqLkS+eDKFztwp8QJReyIAm68DnEKhYEYtNbsAUVvwupQJP5QDihIoZ//dS09HgT6B/pWAd5
rHxFc0qBy7d2NW/UJboYo/uaLe7R7UsAsqnbWf2d6PxNUuwk8mlXJaX01U6GIy1rWU+fStFsmgkA
CUT3k173ptnTsnHdjOh4628ukz+lNn2VVrVb1wG6ujogRb9EeCd5GTNEYLuQwzHXAHQIVWrUkbY0
7co1356Gtt5NTfydOvxtbZFsVozsLU8z6K/maubFWeoIRqz4XfUU4Zz2pS3GSNRJuitqpqyCB2ys
jTe2LlevaHTlWEV3kdK0vNl59lON3RupY+NOyfgEmsLUvWqo4Ndn3MwFEQ6B0c9n9uihXfKrNuPZ
PLanOoO5NzCfG9lYImrO11Nt4Y25fzNreiB378lq2q9MpNW+Kax1G/E5bOq5Svd6MxxEtoRZPYC0
lDqAmlr5bdP4mLYfWlwGW2vYC4FnGcRJOZYbQb0V6fpWpxKJ1UMXq/uOnlo12bCLbXufZmg5Gveq
6spDWQ9biMuTNcJ8K8ZzmkS3sm0+Rqt8qUwzWJSIL5Pnf+lfWq5Hf7aSh0K3WTKV7HRm05sQWhZW
OjCWW0HsykcUV6R1RMpWl6Qb0bVaUhzTYXxakuRvO/SbJDYH1k/X46QgilvYEcxXcYXvfEoMZVdk
4sUy5ps90+Q23UbO3ZVCTH1meHIX31XwUl/12+zYYdWlPDAGQ7e7nmq50sPGzktzx6JUQ4ITDlez
iW8Df10BDJF8sAaeF4Zt33rR7MxS2+VLHhbF+iIb+Wk0ENC90M8udXQstTBuNMqEcdcdbFKOWKZq
IMf9a5LLzQIaZHfLZyGNdrs62s3JhtIr+jT3hVJeemXyEcuHlYgfa96Hp0ftjsxb9nXtUOmBQHSz
O9aA26ZelD4hj8fYLW/R5GCNogdVXp/zUv2tFHW7lDHInnuEQHidNVgApVz2Es8fDCHKBwQxMihd
I2wRQpnl8ikq+w88yrpNDZeZah1oKJjeUpWeISbcFwWe/JrLGUjDXY+QoFtysfb4zIRAQg9RwURq
FPRMIk+fI2G+6+18q5IWwfNwzkZRekql7m0zfsiH9lq1OHfeS0U8rhc34vQiVk5j+h8Gu5at0NEu
Llk++0kM97tkxsbUodo0FKoAJtAuy3TqJ2Mv02IiaNA+WkW+1+P66K4LCNnagYI6XbA0+aM1mYdl
7Vl6sejuCbr9MUzttvBU5x3okLnciSz3sqTNr+wzbtBO3dqac0m66iCiKKg4vYqcXeA2IsxTvdjU
/bgbdXdX1fphMOowc/PQbqctogHLU0brkVzBsNXjHfcqsQhWsZO5Jb2mbDkKQAyVVIlIIiGt1Ow0
WLS7oqoYDs2A1YuV7lTsl5oZREE4T0pP+7W8RtUnClBu5tRzs0+do6927aYd+5OwIq9oI4bhnW4R
1AtuqZisFKuQGzlcbZr8HdT6gCo2Z8mZDMw7pgW6a7YNbPwdDyA5Ae7D+Vtmb06LsAQENlvjzcx1
0dUIPG1fo0xpYmcYzw4A/LAc72caVbKrxZ6jfEvsMUx9G/XxrndnT6I1IVJoJVIok+DdD/Nd0QsL
3egz1Pw1r3DZk1dnYkNwcdEM/mlS5/5NBen0qeaVz07N3hHbbE2v1lIFVrZxQADtfkeP7FkKZAHP
YhUTD5C2/loIXopxWgUWPbMT3n+RroDMj+EESCzzgZeYbov1aXER3tRJMNDJIVKvWrKbQSzSGix7
vrp8eIkGNWaK7ZCMm3qVkCK7pUfAZ2c+n1/XfBmU0XzNAtN6jRvB7wFOap6msQzaaIZtKANdZ/8n
aVEVFt4MpqHyE1V219WgpetRVVmWNy8U1p7IgRlWsDQCh7SsxPiu2nwjWqFsCL9gA44jjGKZSyyx
ZSB06MkWd6xMz69qrj0uqbymojlHDJFtF793tva2JM1eTsbRYGQXYhIQEndErX3UEM0RsbBNrfFM
WeLwcGVPyrpjLN0UnXzX3GgLz7BtOdlHJW/+gBkNBVRMd0rLVwdABAJO65o/dQt0lJv0S6snVUCC
AhZ91JL3Lps3rP6zjU0hjPdjuk+S2O+jcZckcFrQyVIDbhJgUL+F8oNh5ql054DF+rJ7bSkj6d85
G/cW7WBufutCHCuTT1Ge0vrLFOrOrZ4NzXxVxa5ezpP1UFN27GQ+ZdlugA8QbUWDNW9743lxZ6ZF
6yFCpdNUZ6UUQWXVPtGkmCvXW109zc6TQHyXXFbo06qujmZZhq2KlsrdSjb8neigck4S66CuVNqP
uP1xm/4oIF/1qv7CPxl3Bxn2DEUk87EvMmyW+AYSH5uvLk92l9gRi/HVRh8Gv5ZvfJgjAjS2WT13
rg9Sbb2cQz3Pm6p/GKd8R0Yk+0dvEY/1orjQE82ZR7KKWt9BUby8qAvFXJOMP8lJ1zS6uuppiizi
D3g6MK3qakB7U9Is7Jweq11AajF8WQnjs72eh/KPrdr7qRqDiJOmE7xlu6BUGhVwYdgQsCbWLu/p
oWf3U2t2Rl4/DHr9EA3HcX5y3I59la3eET+o6R9NBjc25ujq04oU2trZaw5Ff2WicHLrWhbKpdeT
0beXOvNi1inbJXrUQHKNZpe0KG8JTVD157QzD0m1n5XFK+pyRTUf7V3dubqtc4FKPBBjqfOd0eLC
CeXWuwWNbPPaD7pa30qERYLnfGJPoc2GneBhw/ZUm5WtWW21/hJ3Pw50T8QFSwQOQrFG3VQNIHbm
S5RmHJoMGrDiOihJysW8YwfachrklbEkyCrYITIcpcPQ2/Edq9vGfS4bcdB0yd4Mq3f39nzRKCr2
fkRnlNp3tmAr8rvYbteinmG0CXMkvHhTbDLaVSeqKBFOWE1f6Xx/VcXP2szH1JJ+Ac2WIefVE+1g
uy1VYTPI0yBAWzGHGyfqeQdmoLWHuNL9FCIs7UdPaKMvYGOy7MFB5pvCzyG2FhOqbW1u/zaLIulp
WvBVDfOJJruOUfZkJjYYEsBtygDI/JNFQTayH63UKSKVVMOdn4Q2xUE6qr6OsuC8RDfl3sSqKuyD
Fh8cZ/hTy9ah9NWPyeIknimcX5EWs2/I1oacVTFOm516bynRbc67X0i5SyGQmon7jDAZOScNmQAu
D3E5nWv2imeNVhEZwFq9OBUOIO2uKw9ohStEgtVbvSg7Vc1MOLx2N5YMSEXqHrWhD7LiriIpJdNH
ywaaHelIs/ScCAvwA0RBp2FF8Sqjw+jG743Du0in6mAnd/rZcv6qrR2HQhtyvCuAdrsGCMFH7QO8
5ezaGRCRXAz1kcYWe5cURDfW4Whc8I7JXi6RZpzyks61o4S2Etm9WVzzEekx/z5iNjw+VPkDVL9X
u606TjTDOyy4bpTuFpBVoCieW+O6yvy2KvZ27A4uHK9aDSdVXUPHwMDFGc7OMnxEq+7p8fIGC1ME
VsmKfcmMpyIgjepjkwJUtfmtaB5dJm4tU/f8/DNGznwv+Jqob2M67HV9Y60VCPiGzf3tPc/YmpAz
sPdQ0NYV7vyTLQ+j/t1Ti8bkFoMlrK3KffVd3h+cRDvFTeIry8OdA2iLbariyT0iOwa/4idL96+e
KugD8x1WG0esMbZK/CRc4zCnJagLq3WD9VYM6sEuo0OOFMf+LQyYfA09eHez+yqQy+ALtgKYie2l
P2npz0BJKqrHqn+XRbGtFSTthFqqDmcImJLSO5BJFOWnCj4MxDWcilfd+tCN3x5VVDXfyvqHnZaT
0m3refKoc8l0KNNr5ixb/mmz6A9F/WIm5zl/ryolVFzorEfAXiwFvFyZ/RU6Eq1C8zgInO+nHEvg
XVUdACc3a6uzC8Q9wYZAf57q3mvNNoz1T9dqPrS4gH2/3HW0kfPUD+4FNcE+G9lqh+ic4ukcz1eM
TryyED9L9+PaV2A2Zo+rZpS/WV4h4uDwSAWHGavWdgWhDh7YJSz/inucvRzdzNxa2rggykIT0FQN
FLeIdy1XCqSMBu0OF2miX55Vwupd+CFjYn1ycR+ibr26RhZkERJdFhkGx/nLUPgzthXE91TcFpT1
9wZqoCzn5cdi2sxU1nymgy+Lbh/dCWOTZHIP2xoaxfbPaqjcBlP5JRDiabLuglIh+EMSBWbTZ0TL
hALinIKgFNXXEDG4kAHicIryDLuX9moy1i1ddsyN3iubc22Rbp7Nr/ld2r6s4Lbtk6lEb6TBHK3e
YVbJgYIiaqytX4uuPS13JLRdwgShW1F/5P0uH4xraQ5hk3cvfcwmbIWz0LITVvoLOMKtboybQphH
rU9LwGHlmBot61jylYtvjatfMzJqL5bROYu7P/1M52CZH0zDJiBlyhXTnxZ3OLATHRWITu2WfZXB
fG7mwzANOynka7K2qMVGWlNpxmSuGaArQz/c7OG5a8Y2WDp6pHZBn45kTcFvsq4fe/Mrr4xntaq3
Sp6Hqr2y5TFCRRX0Gg18tI12qMqLj3q1Bpa3im3ulG9rfX+A52CN7fvW2S13UT3nv6oeP5e68l/2
+v/jSvj/sxf5j43f1l2YOWPWcV1Es7pZsp49vpeSYoqUhlr034xa/oP1xP+3z/qP9d88Q7AzWfy+
1cmxS4InYGBEMP4/r3v+593zf29e/mOvXvRpGzPfoqM38lObl+GanVfcg4b+yWbnJP39n3/df/sQ
/7FXr+hI5ITSMnyU9V83za+OWr6kBNagfdT+av3w9D//Pu2+rVoVS1yV+5///b9wLhV3V59/v79/
bB5XWTtohQ0POxKXF7PFFqDiqsNvBEEbAnnqg/bfws7+oyvCv3/jPw1vjP9D2pf11o0r3f4iAaJE
anjVuGfPduIXwc6geZ7167+l3NOJTOtu9ckBGg00gk5tUsVisarWWq0UiqMORwbX2ysALIcsTgH1
wGTaXRWiuYB76UbDlB0wJgP6VF54rCVxgzJ2HTr+e9WUYxTwUVDRUxW+k/TBU1/796MMDUxMogN1
0m5Aklc9CEz4qgyOaFni6S7CIfKjDCUPNwDGJhUukYfQ7jkqwZuwdIL28foXXYUKL8xxUGGQ1IMF
Rsbohg/2K9QWKajKlfT+upGtNXFnPdDqIgQ5XejWSm+VBNUp5QYovwlg1ZKeNGnjEK4yeCzWxB31
UfYwwZnN7C/5d9W/RPJFFkD1i/9Ob5rBxmvv+vLIqo8uDHKnvqc1auAVDM4UJakdOBTzrFBY03ag
UFOdDWurkWxhjTv0uk+CkvWYmEzbNgLsTG8dXMLQ4ekwViLP+ECG50hwhDbLl0HXA7NI5K8yoJeY
/sGsqXwZ2bBxSlcPyOIncWFBz1tJGAnCXowuTi9dBP8nq9GC/H596Rt+xMcCMZX6vAlwp/skFc1S
mIuD1E9R0tDRagv116guTox5W+wUqx9YEaFiSeh8MBn3gcWy6ia/6+FBNiY+96U57KbLTLHT7/6K
W2dpi/u8ECZShXYA303Rlu+iGr9D3Cw0ylq3hd770o4aAyA0eWMkdLpGRYM2To7Xt3lzudznDJoW
UyRKWbhKsB+V0UxR29MziLGi3CJKN3UVHYt42Ms1dYKmt65bX3PvxfqVWRZuQV7QiXUYAEyF9UPU
rUMvFA9YlDk2wuzWGnny6Vocwq7X/0PaNOxBYAEKo3IPDNHmJ5VWlOygafzbfXh+GJWAjE7zcU2r
GXooQvBeJ536ktcatXqS30Xl8CyI3fFXRSUGmkE9sQkNF9qCakXF6xoP3Apo6IS0A+CUqtummP3P
6Ghf3/nNPeG4KgriR0o+0zrhUQQ3/2/2ZC1GL7eEu3cCOsRqpYEwm4GbM4UwYtL8zBg1hhwADo/Z
iNPJ31xDS5uz5y08y9Oj0EvVCJM1ZX5b6ZgZwoOfQNiPAZuBZ8G+9/yNLd1yZu4qKrye6NIILyPC
e5GAgwOPl/jLxmebWUr4pGy5Li46JbXnD2OCvZzp80h5yCHtqz5hWg0VZOggNVt6sKuLIrLMEAqJ
JPEMWaE0BVofg7hDrlHYvE8wJTKE364vav7+n9a0sMFtnIfB2KIDHQead5FJa3TMMYNz3cTabQJa
+N/L4LbNL5S0rzRgXluAEhugK5P3PASlWO4W5Tt4TDbMba2Ii+tZp6BHxeAKkMfBe7cBwuPH9QWt
8sGBr13VsSgmMp07vy26aqSZEGc6BzxUZgkct2ZhksHojkHgzBlJ7oTeo27lG24+b9Xnr/XHMHea
8X30UhRisMQXgws6TAwbiCbDrDf4KgE53KJLXUs3luucHXRxkFkSjplaJjnEYFA4xdSP4qNp2OkY
Wxw37sJ1J/mzMs4PRy1ORqWHqQLjO9GgYNR4AIRdvrSUWUMnoE/HzOufUd5aHueYedWnUhbR/0e9
BCU7y0c1FA2rY+52xnCvQ5NrPA0RPNUCRPwnID2A+0BpxNJkg0LNGyUMjCQLu0m+MHTIdlLgoMoR
WqG8QzNY2SQBn93q2tfnPBs1zoGicDH/3sGiUBZPCqs51uDoay5AJAPE93J9h9YD0J+PwuUnUlqo
chfO08Btuu/a7pF2mat13eN1M9e9WhG5TKRoZIzz6vDqCRRE0nAu/XsR8HJMVfgo/l63tR4d/lkS
FN8/unQbjxUwzDi6iQo8pYLGe9BtPFNW3UoSJUmX8YrX+YxHG7RGhBg7ONbCxJQhaIve9RdaDAYV
+q0TuvqFFrbmK2txQqWCMi+fQOAQtSXqm1/HLAAbjbCxaVtWuHjH8AxC0V/ExRd7p1KqX8Zip+nU
uv5p1tOixWK46FaBGYm0CWKAkLcHH3w3DANdHebLq4fSo3vgG0xaCA6GtEx/+Hbd+NYS5z9fbGQR
KBBfr+AXnuJghN+iNRBCibrBPbllhYtybdrrXpQh586Kx9H/2UvPsff1+kK2vI8LaklChSCfD5OY
/czUGzBQWpH+hRTi1tdaTbYXX4uLRkNZB5DBwY6Bn9wap6dK+DGOd030JZPdRHQpppmzLW7Brf3j
ApISSV7W+XD3YQjAFYIKPGjI9R/Xd3D1KpJA9zazkqrgCv/oCmmjqpVOfdx6kbAb1J8iuJ+j4kce
vmYtDrS49URaDUmSSkQigWlQ0bkvhm5AHcs9qhpxCpDvU5XfX1/P/+dc/THAfSltCkALEZDATQci
W3obHkQ5fQJa5KQq41HUtC/alNt9pNpaxjCd07kbP2A1wC9WyO0osHBSF9bDzM2HwlT2TTpQUwRR
hQnmiRfF0ABKepeM2PKteCNybaxd5e8WkONEeVgiG4QsjD3tJ4whWCA0M+lJ2Aeb+kFrBSpQWSHo
gxBZBbftR9dhKeCPkgxrf/h65/qFdkQPfiNhWvUaBXTSkq5APOhXBXkRsPR88jHUij3NU+BAVeEZ
k3dbjrOacCxscAE5Yk2di6OEm8yckOkSC3Pb5+lufvHgyB/r/3FJ3O5lQxArCWhz3HF8FcFNrgOB
dd0TV+PHYkFc/JVDOQePC16mQnbTBsjU1B9S+uUvbKiYbaHg3pKgz/fRBxI1gYIbOvO4xYbAAJsd
RhpBXyFF5VbgWA31fywxLm+KIfSKxg72i+oh+CDSYFfHGAGEHMe7mE7O9WWttiQAD/hnXYzLnLwU
jPUaQ/bZm8AgmGgF4gEMgKYlOpIVP2j2hr1VB1/Ykz7uowgaBZFM/7EnGIEZ3tVnz+qgZRAcKxPK
su/XLW4Z5LKcdooHYC1wc2K6Mes9I8oH87qFVfdbLIk7T23sFW3T4MrEg15IHrOI2JgD2/pQ88Z8
eiYsrHDHqBVUFEIorAwOcbzQBLDQra1CsKkDYgmwUm6sanXfNMaIpMkQNWHcvqXgyBKpqBeY/H6a
iS2L0reu79t6FF+Y4DZuitWoE9VibofJzu8oDgDecdyV45a1tQ0En72sQKUAp5hPALKuDIp4VGYp
MX+n7iA0afb6AaMFduokLupX11e35hULczwDcEyJQJSpw+1Ia8yBvg7TAOD+23Ujn69gXSSajCY/
lShkALnTi4FzSYz9IXfL+r5GGTBrM6jzoEvkA7UQdMZ1a59d4qO1eYcXl1PUDAEwN2Hg+uJujMKH
TmL31y183jQoP6qaKlOMD2qqxK/Hq3AtqgGSphIUHPJRxUCNFH69bmTF72AFQU1U4AyM8v0Iv6lo
rAF/8J9+xMy//899/hf9iI+2uCytKBjRKZCbsAWAPYrCw24ulP+r3sfq7i3Wxd1RedaADyPCgM9M
pM46M7aNbteIZm1dUNSYqdQjN9qKE+rnF8OHFfIdh6yWMm+ISAkKsgpTQ8BUzdyroMBso8lUSzsI
JWC1SkMqbidgrVl4yMA/qET7UZLBVQnsKwak5Z7eF+wZkx5GCrRKoBdOEzMQbX4HcYzrx08BMmmB
3kNBCsgNox4pimV3LDtp5F1kvjNilhvcysmQW1RzSswMFKkO4gU7Eg5aBZgPaHj7el8PNRAsTe5g
bvkrOBdApeYF+wnwN1YNNvN0y8ePDzHxEwTPWW7n7ZsgnYcQWmn1CQjxrNyL1WAVEMOqAFOoAMkX
/B8pQIH/m4vy1YZgFFNgN6DpUln/SETMLjqdM2gO/IUthaE/TzRMuRONu1maNswyKa+L38dhOI43
7PBvejlr8WppisvU0tDPCG0wFZrLh6QipupTR2TPMqZsukn+m01cWpt/zTJedYDwlAqGH/45e/80
qbbz9s9JG0iUF3vIHfMkonnDPOTULQOFb2aJJWRhujdf2Eim14740g53xPGKnVKpBABRbwvw5gHb
1skv0Ja77hL6xnJ0LgcNAl+QIg9yPpqSH7Ua4+VlGZ1qMGtgXSoF260yvkv9uBsqZiWgp4zbaN9C
6ZElkAeg2XTraxcloTumyMc+GSwfTTdM/+ugCG7ATg2kpH+rSoGJMUmM2A77xu/NMg52Pfmehz86
IMkxETyQyopBERyDkjMVAysCI5ooFbtGASoBWDDBD+9SClrvOHIBGwN17btKbmr9LQ9A6BUXIHIs
MKZEVGZqLejOe93F8D/Y/SDbp5+9EJOn0SkDKC5hMxNb5OSyCvwc6AwwPt+AUY1i3B5Ke86k+RcN
ShGy9txlyU6YRESmyCG5ussmkCvq+CuA9ABg0s6aDBhoZvg9OTBwv4COcaBvKTRSNcDc2ghD5OOU
msDSWGHhH4NScDVS3gt5+J6k2L8QfBjXP+bWt+Tu1DyLIq3LcGvLuQb03mR0PgGJn2JI4sbtTdau
goV36lyCwDAPOOYUpgCi6zDMPQ+Njk8Ka469DNrMohDuCzVx9WF4VEP56fo6V8QgP5xBvn8D+TlC
SoJrvXMw1CrdEANcv5cWhfRRtuqvgwnCSzBoO7ql6VuhZs6GP2bnH21zqWycDyLG7IUS2GNDOvg7
AAUs0LNCxCR+JHbsBBslx7VUbLnTXMwGGL5rcozKYcwX9Rb4H6abrm/nloXZrRbBk4asJRHBipLW
pVBwLKUtgdWVhtvHTePjc+K3o9RhUEKKfrRgmWsnCbz9YA22kmkv5a+keu1731QCsH0cFB8DsGB6
P2l5vPH1pE/XkiypEqL3/NqRVRTsPq61zcA3mDSAN2uvMUjvgOrCMCqIYi+C0x8gAwCKPYsYuatY
AjQnckPz7elCAVaztRvJAbgMD7BN3fFPLsX9KO5K0UgXxL0387edZ0EsIpmh7VlgUIMfV6oJzLr7
X35xziB3twQyAJVaDplg8NzQ/qHxnq///fMP/nBGPv79/IuISGOU5XnhOeD9sXI88GgJjQTFEJMT
FFhA5bXVWlv9rCiioWKjq4DlcgvSwWtaxX6pgyyzeCMaGl6peKw80WgAulTV9HB9fZ/u5nl9f8zx
lya0IaRh0vrIJdNlAjVnAYpEr3y5boTMMfTTLioa3i4iZZ/HB2LPa0cvqwRndOkhlc6ZEznKCbQt
Zl6fpd2WU3y6PeZFqYTqePohz+eDKti8VS9TO2jKNg7pn9sCY44onLdbmlqfws0vO5qsirqifC7P
g2g/gxpAjTMWVobX6iAiub2+c6sWNIKd0ykemZ/eyl7tk3yUMndQvo8SFAaaZiOObFngrj86KlNQ
CSWErBKgRGrIsRgURIv/2zLmsLGIy6DtLTx5BPwrBh5SAuV2F0obB/VzUXD+GIutmhe6sJFpuidi
GMBzetUcMKrs+WbtCjYEgUHt5PTNvwg+a36GxgyVJMztMnjaR5O+DlWQSYakmuiB/+oMleUSqNYE
lIDXt4+sfaSlofmHLNbWQmu4pRFEsCFDEZoQx3FiVz9X7a2Oy5rYUGNBhlBvKIGthYalUe6CGUI2
oksM3VEZ1bv2gZEDmPI3FrZuA3UNTWUoB6mcY8SND+JEpiL5QlFf8834AKIJw3sgpmREdnCYnsad
al03uraZCtUhgTm/HDHc+XEzUwhG930wMafVZACa3nWAeq9b+JzVwRfRP0PTHS0rVRO5IB7kI1i1
Ch3FTtu/7y8gFr2p3sszIOlmZnjG9Dru2vfmvBX3VleGxpJKQKiOGiiXNcMXVT8SZJiF4kUDBmSF
bbri2oWoLGxw8ULCI9GrxhEEHA+eq36TzMCE2rOtGOimHRsbQLdd7EA4dVNQcPUQLC1z3w08yDIL
wD/mzKOK44W9g8XQnO+Q+LYx45vE3cKPrB3vpcF5uxenThmJCokSgNV65vh9eEKqnKPOAv5qMEKZ
111GXvl28BMMp+EQ6JrON9FE4K7GqKOKE1XsEuX1PQUTgkVo+pynKvSXitQBuOOxnKBUIvjja6jO
pDs6dAqG0s1972fBQIIlhi/5IIXWRGoobniGCCbEW5L4d7UEHjimH2TAtEVNcHQ/vpPGEtR25asy
JY9aFwF9m4ICUPYw51BHyqVBjnN9kZ+nYucTsVgkt6NVnQqxrIWpC/r5m6QEVFQiyT6hjV1UQWNo
vfxDF6vb0G8au0tGOwMcVhQzAF5BHRCj0DVT2ZVyjX8N+Q4dDGh5dQQ6Rl7c7P/itzIAqpGCUQUR
ngt/MiMahGi02dHBM+j9bC+Z5dsQ27gLzyHKk5ohWelD54LA/rQtm/v5nYGtWprnMumg8IZMDRBC
qCs78i76xo7+XbHz9p0pOunXEDSLT8KjYm+sej6+XKaGuWWMeIqaLusiH7lYnaZlBmKrX4dMhZ4t
BslO3Xv2ANCtDc0OG3zVX5iJptcZfG/ghX/YCs9zbLzyC3691xenzmdZ3gnZFLsRuCpBpvrAVMhp
gg0N0AcRcEAvBuZOJhCKoF+uL37lvH/wTu46V6Fwz4ouSl0x+AIiMUfTAdnEnEXQ764bWomhGhEV
SkUFd5D46/pYLLFo0WgJ2wJKaz3KKxNwyyAqKAB7FkGRl4U/Km8rvHxuH8CdliY5d/IqAeM+gE84
UEehh+7Gt8FNpFi6q/0Lzee1jVwa466/Lh97KSa66hTxPYWYRg4OLWFmA4sq5/pOrjkLkVUZeykh
z+f7YyUYAmPSZakb5eDW0ZkdRV997VkKckNB3YSCSgHyWBtG124iVJ0pBnNm06ihfrwYpEaDREhf
g+MWeWYLZb/CycF68hUweDd18vTclQYYm6zra127IWSCZYJwh2D4mwtIpYY6ZS8XkSuDL9qIiXwP
SaONa2g17CyNcH5CYyXr6gGuSd3+uTgFt+CdBpLUFmxmh49+Z/aP7Q2K0xsngqwkgmjZ/lkc7zK9
UoDfh8x2vUP+CpUs4KzR4wI+HTPMIBFGHAbNycZyV7cU05EiXlawzj+v/IRmajh2EQTRJ8iDofwt
SBsRdXVhCxNcvpQ1seqroK12RR0juiAfeADmQQF/39Zk5NpRAKnJ77Vw6RGYHiMlSSPEzf1cymt2
87MH/MDudS/8rBKLSCJLikzBba1AjJb7UpgpkkjvqxGgB/hSb5LZu/WTB/QBMPV2fcrmM2CB7myf
PLGNE7AWV2SMGeFlL1PUErhz17NOUttIUJzKB6MfFDq9rAe/ifcUebTfyuFX95OKoqZomoS6BZdM
j1ULXqpaTF25tKBRclZvgBE3w0O3m47Vzt8TSK0dimf0/v5FsrvqNQvjnNfIXgaYaQ8JBgr2RGXS
vsmgNOiTeONjrpuRUZJBBxY3EfctMbnVUh2qhS4F+2Cgay4NErduw8t1n1n9bvil/zHDX+lpMzbQ
bsThboF39/R7f8RFrr9nUbhxntcKTRqozX5b4j4aOAvDng5McTLfhuCQA3ZISBi7nYkuiiU1xmbc
Wo0gC4Pch1Klpu81BZO6ylNtx8UFRDEAg4JdvLjDLLxZQTjR2sQLz5GeT5HwSKD4R8Z0DX8TKGmT
jX4Yxq6sJo4WBbFVgKnRjKUcxPCNqzVgecIzd5diFisHx6sAxmtokgKSHkC8DGIL9YsClS6hAQln
XYOItkAdDvAG2YHgF6QFVAWMZemB9p4DqY6zqg1viNx7AD6gkxDd+5MKKtfyRQMZt9rUnkUrUCLW
Ug49DABsrHB46UBQFHWY50hADtnlmIxpLL0HUV+WQBNlNJqkBNeoBIJIUXIgoQTKNDDVeEIFSSzC
7kEaUxgMwrdNpoF8PwclsQS2jfCbFIFglEFmq5AsqRLPOQTpSKPjr6HWyCIH6GqQEKMQDgJ2ESRT
kZzvW90zyS+NjgycESAKnHGMobcri9KslMqhuf9DDNqjVKrgye6Ti5qAv6ygYFeNibp10c0OwX+7
RYL9K1Fb5H51nU11XeI6o3eQiHFKl11Af2iBiczqd1v322qmsrTGuScbvUFH8TVxmQGtIgCDQGZo
0n1+woiKMe7yjU7v2mlYmuPuIBVE4F0sNImr4PvR/qUp7v/7SLI0MP+Axe7FfqeCrAAiQLV2K+Xf
ISSQUVCJQPj3up2thXA3jQCJjsqLh9iVaFfNgx4PNRU2y0RrvrA8x1yyBWbYLvASvPmhQmgoLnPC
A4QHFHC9ZobkjPvtZ+WvhJh3Pzo/LTV0kDWdf9Xmg9CwAXy2bvNNu2sPAXh8bP0Bgd8GlsjCrXYA
RdJhuk/Pvgt5lXvhubHZz8aEHootndV9YV3f6LUbiMoKRmxwqWOEitvoRpkmH+yxilOCk2v81qr3
bb7R4lj7lksT8+208JmqGdMup6D+CsL8nk3KnoCS//oqVk0gFQLgV5fQkeP8HoziCZWHFkDe5G3s
XnIoplw3sHqxoWL528L8CxaL8MF/IwhRDOnhc9YZwHzuQJxY2NAu2ZGnbT9Zt6fPszUKRtswRP7R
Xt9owO9ok+YEp2wP9u3DeDuX2ipD2f1d23C+zf6x9mtca7G6MpVHP6h0JMmH7HZ8gtAYUG2gjToJ
7tym3EQTrnkd6vU6wd0poczBeV1RQB9MZ4DPEkxCl8rtGLz5WwCbtaRnaYNzu3gshdzzNfQjMs2R
Bd+paxQyoNe2K6CKsnGMyBwq+HO9tMY/DusJsm0zuLq0iz2E9xzyXjjzjLyKkiwxtV14A8VJCGmY
f/MsXVrmgpggQ1mza4vElZrvrVCAcy7VmXHd/be+F+eNJZ7hgJWiFjfJ4PeCMOizIny5bmK1QrJY
B5+khqHmTdAoit3gpLnsNO3IJd37ZudCg3nja609LZamuCxV67WBpZk61/YgpOCGbu+A9HuzDboW
lZZmuMtfVjtAZpU+dsECGBhV54Okim7c+Gup6NIGF/lKieilCuF6SHfJdq2BDhIaj2ANfmyG9HUs
Euf6V9pa0vzni0ChSEM7oCMKWplpl46RGUHO+7qFdVf7U/blFtTWzYhEEEgGMK6AMvE2AudPTN+u
G5HWbv5ldZdbhzTIUFUq0hj42fjSXjxXAQCpO4GP0xZMqBDbIKBnhu42ZnTXuLFVH7cmKNd38s86
uRCog12uzocG7u6/5QnQ8HTrmSJtmeAiIDSkYmVI68SNlOENlSsNxLdxepEwLb2XEvbYd9UNxvh/
Si1IPQcxhowipbYHfalAh5BAExX3NIP+mJChkVEACZ0GT6RqngToVwesuPQ5vaSoz5mkLf/XBJD7
7QC1V0I9IU0HWfWt2LSXfho2uiFr27PMZbmQLVR1rlUA3LkBqPw67WHaSpa3DHCROfBHX++R/zsV
xKr9uP4GQuCHDUeejwN/76BxK+pMk1BA45+iXgwFryHKkPkACB7vZGceVTTYcUJPsDsMP3tLP8wF
Es8Mn4EKB64uvdkCa62G7uWP4BaqdJhaGBL0SqJ9A6YeQONjE/SSkoEuwQH6hxtrXju8ANSxXxAT
EXKGH4PQlCQ6JuQR8zone4QKDLScy+fstn/FhCv6I+qr7zLXu5lsSB8HRukZvlm5m6Cktci7/BWc
+2R16sc5BF+x8+NPbzQzipu/dfMfemog6fjiJSaACPqhuo8dz76+BWtBcmmb23DZy8FCKeQxJge/
FRUQhnjx/ffsGXimqDOAEVPemgZ44cdtVidBZB3D+WDZl9h78puN2ZrVHHdpYD4/i8sk7AhT4xj3
Y1KdUVsz1LkOEvVmBTmOcDoU+kPX3oL40qrj3g4xv3t9E9eO59I8F4FLrdZSaTavQU1W1HzLL7uN
Ja7eM0sbnKtqZU07QcYeok7qqjdQyDN7G3q+p/hSPKKaaWsW+PEv3jcfYx4m+MUx/bWxzHU//fMZ
OT9F/durIMSBXDvTn8RQ3he1dpz6DPTr7b6Act71XV3LrZYr5lyTVHIliOqc9DjlJXNSF4pCLj1u
Ff7WT8CfVXEZaVwroFlnMCN4BwXCpDVE4cri5fpaVo0wiUKWGbMxn9oTsdAVZOjx9VT9bRAeoX8c
dK/XTayW81FD/G1jDnaLQ1CilRrPo/MOPbcQtTBqI7KAzysAdjGyF+mWwS9yK3ayJ7mzg/PW+39t
VAazP0yTdZUo7FM7gRK58ZIQqX1ymizFje9bN3KES+2g+2MQN7vkzvjib3Z+fqGyPl1cf+zyT84+
lL3JD9U5B/d3mZWfq9v4kIFD1WiOijWvugS95fyyllxkJt493SiKr3/c3wtXuUeAAMRsJcypbFo5
6lQbCgnQs5Q2Tt96kFusk/u+bdUn4N1V5vPQYIdxQZxjs8OTsLnfbg5trUn+6EzAo4OeB6gJt1HL
SxMJJwq9JrWrNh4dW06jcpFbrwpIJJUANs+sR6Wt3Yk2iG5M6Ttx54k4aCSimBrfbB36OXZ88hlk
p4RgJegJzctfnBU2DoOWzDeSAsVbr3hv5XMINQsJAoSAexyIKtobp3N1Q+chAVWRMQTKz6pNue6R
TEX9dkbxQwTBCm7iJ2AAUfaRdomrYQxja+ppNV6jsafJ81jwp76XCl3DwSvgMDqoww29qqE3PzVf
/Bq85pouPo4Bugsby1wN2gubnJM2GWTeA8jhucOX5BZiDo/0DdYghutZ2ctcHoe8Z1oYzWs2GMlB
sLbWvHoVqzKmhTGKqH7qgxFCqqGtkEt15OJD9NID5npjiatf8o8JvrwwaapIM6XEY2g/f8n6PL0D
53gsbGL6ZmKnNwLE0Dau//l2/+SvkO+BshTww4Qvrnbj1PmeKsTuUICLh56gaQ5ZW/ARTrG1sbz5
C30yNVNAqEwELIEfX5tC0vq9LM0Tj8V+CK3M6XaQgTf9r1Bk+rsKCmZuf5vjAsAwdHSYoHX4K3rX
LvKbf9fsngPWtWVxJx5sIaEod7glGivbj4kB0nO32qln9LqN/iF0tipDv9zgmkEuYSsCdLIgpoW8
IpEcBWBTKn0BFYUNnTyzSWbN270GkKgHWeKNL7jqLIst5fK0Vtd8KLGKntM51O3wdHn2dwQeSh/9
vYpmpnCADumDtnELrr/dFmb5fE2fmoEIUByDPIPtH+PX1GyMEfiU7HUrfK+e8oUpLmcLGFS7y0CE
+ADkT3Pp0gANu7GJa8dAk/A21Mk8jSRzgUyZo2Qm4PNhSg0aDcU+tYfdAPXmBIguzYm3HWZtUUuL
3JWrBr5Mu0BgTm+Kpm5QtFeNwAJecR/sMPN+0PdbdZ11i6quM/QG5go6zsziFqz8sijSkniIKHgr
sRZKq/vr27gWKzXpjwXOJ3Qtl/1kpCgq6qodlohbL2hhb3yr1WVABwlqNwj4oFj6uIyhq9NYFKGj
B64/aM9kBm6GjaC/dqQw1fTbBHeYCRTulJ4gt2X1BDlZHzD6pNkLmuaEUO+4vmeo3F2PVb+Gbxff
RaDgCPB6HOBQPE9JazEfM5rCqwrK/wSEgpiuT1NU1RrBiianh3RpozSQ9nsUa0ONrKI5FBQ5xddY
fyCPfmDGSn2I2xCiFMxMpGpX1DsBU69KZGbBTh+cjElGoIN9Jd4J6U3ei1Bs1WMoFw02ofFNQJ+9
WjWKuNhVFNPh4y5rh0PU2SMIA6H/I00CZDwrMTT7GtDUsBbPgubZoE+9b6h3qwxybQcReVFa6VVI
gSnP28ktGQQPGAB4htbN2FXiXTDsgCEHSSmMCCofTlBC6DqigWgleQNZ6NQmdcKsaZDuCjE8trK4
m1KiG6D5I6YcB3tdmW7ELA4NsEScBOzelIjVyTvJPSqRJ1XrL8kgv6h5vvNGiIekoqPLj6P2Q2fj
Dc2yo+Slb/JQ78M0um+gJJ5HoPEFSGOQMIGgtydvUl09yl5zXe52JUt3wQA+IT+DTnrBvLPQ+Tst
UozIL4w2cbIAu0OhDzIk0P1iLkmJK4zCMUi/a026y0fIppCy+iX3rQOfbCZTWBrKlN7lEya+c/GY
N/lj3g7nJmqeRA/ieGXg+FL/PWs8E8Mk57yJdpmc7RoCca0BApACSuhEyqzUh+aEmNm5B0nuvjRE
Qr5LFRhEG0wZYjh1Jjo7QyrEjRJiKW0D+ZbcUNn0lmrZGxuZTcLS9qLKqHu3E7O7QvOPUw6UNEZx
KiHbKVN7SXLf8Qt2hkCG3UTiqQGiV4yrXcVEVxWmfTbme1ABW/rwOGj7zHtux9wUFZQPg/QiBwUU
ekorU0/ALHmGoO8zNEEFcNFGYndf6lAyJX78iLP8I++gIyUTaBZ6j5PwUyEXMoA8/eSnxKplFN3B
5hCLlyBRIPHTvbcATo7DtwSSpwNUa6b2RLKgcUQtekggdp6KupuMwjnKE2sSvPcoS0+KhhK1Fk7P
ECI9K10Ltobc1KXB8BNiN4FsKLJ+zoLuEDSYY5e/Ff73gFgeFW9DzOvUgNsX3rSbWlSX4HTzQYII
UxRHmL/fh8M+FV6a2yZS3eGu1E7iDUpTU34fU8EMyhIaNp7Zv/p4NI92p2Ne4FAJt1qA/2EvBD36
fA9+5I7yQ5ady9L2SQOZ9hgrPOXkMEr7QXvq2G2m7uvkrPigTYLKABtNeXrpQSQxPEZQd01NzAaE
zQ8f8rOJU5bAl9Zuha0Un1q8foLoNc5DA4Li4YhBuEIzy24Ev4TjAW8liSB0NpQBlKSdpSHgCNEX
qKRDA86DRjszsq/gTognuwpfQWtRjoaX/2DaWyAeOwgLN2aJoiqFLnY4XBjINZgoGHX2NatuR8HK
ersRdjGkTeOvtMNAj93Jbx5k8ViAFQDvO5SqEdDXAIpgctcaWX6BeqfSGH50V/VnL9r39XsOphax
g05X7ZleCZFFhP4wmHsPBBKhlSNNFnurEyeB2PrwHnxR2q9dZwhht0PVd6RnYP6ASJ+16y7ejSgF
UIZ1IEEDibRSfkZ4VzSjVXdCNs9Svbf6YZJCCPbeycOp7gujII9gCTCHCsSiUJPDONQssV6Ruza4
VehtNd3HA6S1LBbYBMtmoQEkB8l2kIPW69tWPxPFpM2hR61brcxodEX5nJOnsfT3tIOOGlTqysJK
gtTOK5d1N2EK4BEOmnqD8GW00O6UNy66tQt7kY7zFDidrglKIIWCA/+GEPxw25DwgfltuWFn7UJd
2uHSK89jOa0ZXhmqhPF8aCWyUbJbzb+RW7pxn66OTi1tcYlVUuuZooShgsSqtyme3h6qwq+6PaB2
AmghcFz35Ov1O3xrG+cbfnGDN2Gr6BPFM3gi+U1aoNNdyfWx0tuNot+WHS71aTtZGBIwSLrQQTUq
dAm6DhqaW2TbW/kIl/2kaQXdCg1ZXKGqr1GU3E1a/Xh9w9YLQX9Seh4Ez/xY7X06JK73NNe1kweo
Uqr32ZE+yId5Mhfc3tb0tX3x3zcMb20hl6JininzIw3PFkxbHxPLv6O35CLcI5uxZLu4w8uwMKbv
142ue7+CUhAFlgNTyR/dIxJZMAwzZWvVukn0FSKbhiB9CaVNjN+WIc71oYaFUm2iMKe2iSMYbMde
Iku9lNaE5XlHVCpUTHgnGwn5+pb+WR7n/WNHE5mhI+LGQMSMNZiSICem0MG+votbZuY/XxyyLsuh
npTJ6Owq33rIH7LmHSU957qRrR2c/3xhBIyzUyrUqE8k3t6vMcI9lkbkQc+1v7tuaP0EzDh3AFpB
EMdzPDYQZRb9AjWeSGhRvQ/TQ+vrR+//OPuyJbd1ZNtf6djv7MsRJE+c3Q/gIFFjDarxhVG2y+A8
g9PX30XZva2idYrdO8JWiJJKKYCJRCKHtRoZZHfDShkR1q5ghweQgZcCCoXHaKc2IrgOxdIZQZvX
+yIqlMqHoVHUhRt69Wx/ef6ZnRRlQVaiLAiT1bBBGbAzrrOtspmiXf9BCdmk/PPACUq/kSvDec4Q
59nCsQlKFGxqUwBKwDHYATC9VT+3iAWXR5x4/t7QfombKauGkpdCFKFF6io/dCvf4+5UtNHugaSz
IOuawl6ObKawBu/bcVRJslKGGC0wIrpCdX5vjODU/lyXlgTNlFZI27GPQa8J1u+vTQca17uh+/q5
iGla5ndJ/6Wtv+GEqkYupSDyAnR7YaOLyg60p88lXBvEpYRZWgUtpuPox2hjiKrc7RBFTlRmm+PS
TbnasHQpZ2aMk0FPxI6f9W0EuMpGgptK9S9Th2jnCquS0xD/lrugp9//2QwqHy3L1CRlpOh6g54P
zgBW16dsC1a723bFBGupyOBqXP7ids20POGFGhQZJrMhAo7bOKyP4XgXBM2mNJFFCvLbtAdhdC7Z
n9/Ea2AOqDr9y6ppM51P24YDOFSZgpGKC0ZJkGpn525vYZU4BqNgE9cWgk7XHb4LmTP1z0ezFtIp
8dEgDmKk4WEI1Nu00F6jlLlaJDxqUuzWafPE8+oENm2X9MWqDw3PaMUFpKRzrOazuzyznIFSSqTs
ZHCwHtlhNDxxXFce8JmmzpLnKqHRo/lQ2w2hI4i9aYUmkyUFX1pHMwenCTXBqDhmQzbBGl0HT62S
OlHFFlIUV/eIyzs9qeDFTjn6RTA2xlmfAesc0NCZalb1VbJG74y+dI+n1fHJvM5xHwehUs02YslK
vE3ObXKBzVaIRZyb1pbTFNcn8QzYiVoWct68LwaHmu1M6FpsgFmzUYN7M68o9sOlxSJeHdQvKbNb
FZj1aLQkSpANLbwCiRdkQVdombGWAuj/h7PxS9LsZknaAI69GOOZHEPjccJXwRkf//0T6LpXxC1W
6l1eW0sh5//D2v4leB7bbECeTgDBSNzA81fBV0JAQzlum/V045rH+lsLr2I1rD63QledOPOX0NlW
olQy80WGJTBW6EZq7gdzw4Ba34pLFWWLw5ttJrWaohaSw9xpAW3Qp9OVW1O+qVC0C5C0deWMjimP
54TT31vmIG9HEBw9XMbM6PVATJZ7HZVcBMiDpQKymTCzMkQf//upNEQRuUFFJ2iXm+1ahpqo3TAg
eAK61NgqEUuWsxqNNchbNHG1YD2vqumltNm2RQI/T4up6mlYkRVQ0E7V196VLcWON4adDGdAoKz4
DwCBrpa8wvkEbISigbFhHggxUkMNUJM8wSf0duNlttFRKtkugBSEA9t0D6iKtHqnvqnRwR1Q7QUM
wos5xGtW5/JHzLTJTLpuyAttSgmdD8W2KqDva0oK9RaC1FZs87WUWZ/f4WlO55Z1OpVKUz8iziKz
Hauo5EBD6BiLBVzZWbxRgJ35uYRry/FSwszMpUPDo1rHTpFPoNHSlwF9flkGULSWL1jU6bd+NpaZ
mUu5EEWI5aO0UkEED64cMb4+bHrZ/XxA1/X015zNdyOtycdc1rD41JWxaW6q++TI94GL5AHg8ox1
sDHW0vsyANI5KvLJ+OZAvUwtDbS3pZMZb4HvXCC6CD6F/B2pw9Ggk5Oh7bmdnyZVMQ7Ba+qaG7QL
bsGlessWQQOvquvFLMzUNZZ9PUGvjOZmgIMhKDIRbwyyEPG6Wgh5oTxkZoASn+s5ARYFyi/I99Tx
b4xv+R7kWf5a9WpXRP9FhKHpqFSuRVpu/bdktbiJXdunL3/DzCzlauODYw5N3HXope2uLTtkzNYC
gtSGbFjolI37r5G80Jp21ZW+lDpN/4UPooRV0FU6ARjeRgZRV/0+JdiDg2JFOJ5023KhNktdGuVs
R2EKK8banBYPUKDjN+moeB0S4Sh5gQky7ImtzLDJDr1JFnYbK16FHhDt1+U+OGbrwZ1qtzLLB+53
tgIGkVvtBTd0Fxtjrx2jLtLmvwGHxFzDEQ7BJj/3d2YCqND+SdJhJ5GBKfvYDvLHtNiFMJPCsBRZ
vuaEXsieY0oavg9mOfSfuXzDHc1FC7en3I0rMH8COit/WkJNuLq+LmoSZm5MKvpmEU3H+rhERqCX
nzLSrqIgvV+wZleHdRGBme0AeQgQdJSoTCdTdSNv+JvqAPKMUUS9HOLTZdCQqxvChcDZhuCjV8fQ
YxzB8/ymjELks78lHNKQ+F0Y2lWdvpA02xBiP0JuXcqIO2ymEot6X22HqeBoEcHt+pbwS9J5dV2s
Vm0YpMRgGNPUsI2c09SXC/R3j+1x8rNrL3MQU3gRFuMK1+fSUEQFgeXfSRliSQaL5BTPapMaHKLJ
MREDRxiYV/vS0+ezedVTUDX0H4vwrYHe89Eg6azXBaWAL88k0QqHjhbk5nMJ043/bX+7kDBTjLJr
DTDDJ8Rt/IgWSbwbARQfSfE6TeT1IB769MvnAq8usQuBM/0YIyA0NiHOReX4ZkYqZUrjdImy4JZc
BecB5oosEzS5S8Bt/ThzjaKg8QR96WflmHhvyvf4AaBY4nEqmArAeEbLJ/+wdEa4esMuxM5uWN0N
nYIOYXR78NewBPycICyM7Jr2TcA1IJYF1ZlOZhIq9OgOcj4FitP3orR75cjUd73/O4b3UsxML4B4
VgnjgIMykzUr1o2tnqYHuPK7vjLWZiZtM3N0VEnfDZkBcrJxw9VcRB67XiIl+X28WGgyCqjApwtC
3Xm1ZFiX3KjF0HCbKLLLKvraIKG55vlgGarvu58r51VhZ2k45oERbGb/K/COxWkAeHoxHh7MmkQ2
+EVsrem/Vqno/Q1ZKFNGDF5Fb9vcswxzv+Nip5pu0D8pDEntGohRqWIxbQm39spiACgPQdGwilIL
QBLNPDoUoQkxB0e6m7X38GLt6oU8NHA50nXkmk6FgiDUkmxidxEA6fd97qPgablcmGhUhOo9byvT
bVyyKrTvMhIbsqetcu07Gr2QcFxaf5P1+GjOIFDHqXKCi7uCUhUIQjtKhel2abRKZc1Ru00zuSzC
I2EAIByyVSgvdZRPS+4zoTOvnGRZJ0Qqahmq8lSMMlVIujK0nRplHuB8rc/V5kqXwschzm5mqBRA
Oue+4cp7dWPWiO2AFMUEv5Zsc80L3aUpvTo6QGwDuw0V7r8VfGdKI6KFp89WQSPRcSx3ZQyu3yGy
JbW366U2rOvD+yVuXvydlDlSKwyTOTUoCrEVuSBptgMYG/BgMbf/7w/jmM4LebMlD+6/YYylGD1X
QlrRhhVeXA0Llbu/73logFBMIOhiC5/goz4uA63OBVKGhLgqqe3QqDCNp0QSnM8145qUqf1BlDSA
cII94KOUQcn9WIiBW8gGk9G2yhHyJuBwT6pqwXRdvUkTnQyq4ND6IM5316rTtYCIWNd8M7oMkBe6
k6L1YFrTy4feKyE/RbyUNhuY3oCdMUgS361RGgwYwQoMHi4qrlDbtfLpYdxbqHpbmMzf/aKPMmf7
nxozsTSzOF35HMQ1oZKBKDzQMvR3pDiGDnvBH+ykyJcmdtKEuSm5HOpk3y4MJmqCMkGXQt811zjj
YmJRvHVGVlh2Y393VT6McH60ylCuXIWxGoKdwchQPZW5A5hgFryVa8aDyNPerQHwRZnDy+eB2QMz
UAUEXSL51kACyerrCsCPY5JbclEhUxWZC0eQqwNTJJCzoZpYBVTOxzkEgiap2lQzsAe8N+O9Bkyr
zxfalUQMpu5Cwkw5wKIAYlQBxAMT/sVwmPAvJsSXDtnzRVnT5vGbRlzImmlEqcfwZJsgRzQmXOP8
+yK/KIcpMoAA/ybJFxygqzbkL2nanHhValE0U0aYOz6e6nBrkvtKXIh6XDceiGtL6B7SZGNeTV5U
4PDUG2xgfwcv5/qA0DapKDowbOauT92IHICuOuoMG8MegnvB6GxOFpbtVWOhyhK8YoR04cx91Li0
ruvA1w0gygz8m2jmPUrHE1fmhmhpRv5VF0ANBIzk2wU1vDq2C7Ezv0MtwLzEcQACVQR3uvQMWlZI
dzHS21TZZA5Lb1OQmC3jWl7VyQvBMxek7NCNOdTYo3sw8ehb35PEyqoc2TW2IWqdwnTJg726pIHp
JINjAyzwc4ilEntNUKNUfFU04bBuchbSDmh6S+t6+t2/rbVfYuaNrjLrM7moYxNdPYo7lC54lJDz
NI3DVK9ibAPUkS4cv6fV+5nEmeY0WivpIUPyOs6+AW24eij7Q105HGh3/l5/XFCYpfHNFMZMYbOC
GOOTjqIlIxtwppwZjlP/MBIFgbO0i163lBczOtMUPeJ+16Jf6m/sZ9fdBLRnA6dKV+EGTcvlYu8U
2Nj4aVgCoRYZV8lu7oGugap/isLwxzOlxYMAdNLPp/SqYl7InA6UFzLbIqiirEp9VyhuR/YQK0vu
/tUN9ELAbDPTB8MoyxYG2VTvIgSAogkd0r+PEyQ880XotKvqeCFttrH5WZBmZhaZuF0/soFNaWtU
BD0SouGFK1gqjeI16jZRSm2Ji3QTV+pKsLFeyJ9tdgYTcxVsk2BYAcMlkKJX3Y12QBG3lTnDWrOl
o7Sw/q4r6C+J8+MGABjlLirCacT/rcN1/q7fFvuFrNlil7Qw6sxUC1dmkjAnj5vCzoLMAbjnNzlW
jlyXVnXWokvIX+H4unRKBU7BNWNzIX+2/FUY10gQZOiSEK3rpHqWRim0m5ZF1CRM2bcjoY2Gwh1T
3vly6qhAjUpDFH+YJ9lMqDG8jO3gNqNgx5yvoxqYoAO35FS3AJ1JUVFoieZ72uxT1N7JybFMj5E5
0X9yRwLmd6sTFE+n+yZ9UbXEUoLIHv1n0d9FI9nkpWmJamsFjUp1RJRkgpabrn33i8o10GWsM5Ga
BVo8CXofRXPddAOKyPyVrworVry1PpLWWnhQ+ElltZ3LKU3K4tFAJ0dFetoBEEXzw70aj+iU/saK
U58UVDY7qgDoNot2HLwmBfxEhOTtOC+oqED1DH+DLJQta9k+0pOvfo49LsTruoSeipAy8bYfJSAk
PmbxXZLej2SkKuj+gBblZOgejlMDuK4qOjMkm43vKjoo2zbapJlBS+1LHQfOOL7oCihO5OPYNp6E
ZhUWTkl+Tv2+s8y02qNzqrGMSHA1/sWMXkn10EVIs4SJhVMyCpqqdSzHLu8UgKpntOagnwUqQ4nj
X9ZLNEsM12fIG9XZ1owAFgFmH8K/6HHlJUO90qRoY0aP8PmcnqlrhCqdUK2cRBwtNUbxsoB+okKy
gmqgfQzf0wypMWZWV4SWX7+JXUOjvqCx/Nq04dHIO7TByQ9pw2jQoF0qQdtIdRgj9MNWx0ZF/1PF
b1m0IwGaVjQQKep8SwL0hUTvqlmsp9kTUZMOCHw9je0Q4bYMrSEjActfX1phldIc3R1JbD51jbwy
K0ZJN/BH4vel3QzMt1M128tVfuqJ+ErE9iUgauSmpQAQakH1XTBrvirMAMtVL30bhPHAZeEmVoGM
LfrAEePoJEnMl1RMt5jKtQ5uzHriwhIYRijTMSm2GrqpUoZkQ1zTAi1igf/carmrxvEhLzrQxctW
JQ2ukCZrHKkQ+mHOIGroFhishh1DfIsaB1bk3/DWsEYxrKg5oC6xKfaEjKde+6KZzLCasYgsyV+s
dLi29wNyUzufXExDn20kRSaOWRnyH7vjZM8VUGTrh6kWKXPUL2Qh5HHVlF/Km20lSRn3eaQSweUD
kpo9GO5ijU55TWJH+Y25GvfLUJzXwreXMmfbRz7qaaaliP4lLK4shDw9VSsm4GK7rpTFSqQrXjCi
YvD3CQHdtDxHPY+KvGWKNKIj7W/gfl7x9SHMNBTwqStwcWa3LxL9IRwFOIqCmHlJC2wiRdhX+lKd
xZUZ/CBmdtcEhZlxC0vgmpUnFdHa6FYh4vp60a4/d5yWBM1uVYfcd0cIxlO1UIniLgCab0fuJFQh
fy7omluIuBtq3VFSJUn6PIEgaUFQDzwB0BjShBMHkxE/tlu2Q3eopViFPtX4aPulqOm1U+4HsZPn
eOEZZrUYZT7wJuBYGKsY8ABoz/YmzwnGbTHsfVU7LsY4c31RwpT2eYLChULaSeNWCJ8MslqYxysG
5MOAZq6ur5RRnoJaDfgq6kpy0TawJyhR0DbgP0UZwqLBmryhmbf0Qd5M40NV6xrSi2wlt3bhiXtg
LVlSe6Zhid0lP35pAmd6r+pojSVmL7hCg/ZW//tYofoNddSfz+GV08KHIc2Uvu/1vjdj3KYqzamS
5VaTvX0u4UoJi3IpYl79OUhdxROhxKztB1hdXbQZUnOIlepA9efl5j8os7+qGEDcUomKPDXK2j5q
emoCfXLIYAdZ8t7YohVvE1dwRPGdUIOiNnkx/nD1ZsnKZHORVUGE76PASmRmoap5gMqMFt21GtXC
Cm7s7edTeV0KoukGSAsJMMA/SmEKqcUAerHi7DmS32phb7Q/20j+39f+f9h7fvNDnet//S+uv+bF
UIUsaGaX/zoW79l9U72/N/u34n+nP/3rox//8F/78GuV1/n3Zv6pD3+E7/8p335r3j5cgJ06bIZb
/l4Nd+81T5qzAPzS6ZP/6Zv/eD9/y2ko3v/842vOs2b6Nhbm2R8/3/K+/fkHcIAupnv6/p9vHt5S
/J2Xfcuz9zqEev/4ur/+5v2tbvDnqvRPtDQAtcaYUIYAjfvHP7r36R1T+6csAkUTVKIowwWBBZZq
lldN8Ocf2j/Bm6qYMKoqanQVbWqFqHMwNfz5hyCJ/wR2NbJXBuLaqDZVyR//HvyH2/Trtv0j4+lN
HmZN/ecfIA3+uJaxNU3IPfgmQ1eAuAh24Y/qkWIZZloZkb0pjbc8HmplJQMwwA5CTbS7MAQqHGf5
ZsjbbFMmYF37ca0PYWr3NSqI9SaT03U8jNnmx9MI1KKb80MpsNZmWtGNj7WkEKfpqmIT1apbhxJZ
5XWYbQqBpGgpT1Q74wShYZx4hpJIDjOC1/MH+rbSY1pOn/1xrWnpBpYh25jYD61ANUDeTUisv+TS
s2zk33kjHyjtBMUuht4DfBWgPuRTwU5hVgLxIKfrTal+sTbgpKN04zhB3tg7KwW9jEOzijmUDqZp
USHO1zjgZCtKYyFde4CfYCsXkG26i65gT1Nbz/PQI/IS8tc0ILskIjVtguKdjCLgszJUhEilHbTm
2kqJ6lgNYbY1yQsDzXJ2OyrXJaWrlUc5KKWpR0+e22JfcE9DF7sliIlQNXFnIiqqohmYugXX997J
E3h68I5HFy1B6/0RQY67/X6fNM9C4Vti3L6L4H0PM1N1g8jYpSV3/AbOqpgcytR8tw6OkwbCjQX2
POOGOrsVNbLUpSsv8P0vVPT9laaxkzHoW2DBO9Rx+ii2HbqiskDwY++8oIitadyMFXdDcYce8JcY
FKi11NMgQ2fhsPNj8NV7aTnucN6WD0SrbXy+Atqdd/ziciWj7n7vRkC0d5+fbY7GlqLdVp3qtCUA
TMQxX5XZ6DBdLmk85BqOauHLkMg4zmoAtcXJqRgfS2Y+g0StfZEK9StNSGEZYYthOOAIfFb1fvqp
d6cTGLpvMymi7tHNs/GUHYG8uzaH8XEUlQdfS79Sz9DEo3uHqecgBsW8vr667dDjF5Zl53KQhrBg
1wulbpfsGfAxrns0xdFzX/dul1SrnO639pAWrr0NAwRZQUiWg/OsloZton8JwNfiTvGHDCHKLnPB
5rWjnieiCRs320tYtXN5hkNoy71h3GSqx2JfcTuubwYwvwPea91xbnuUqcJa1AWbFmgABCdWZZc8
x29vqq3nMeoGqWa73tEVK9Vyj3se9Q6UwmD7XmbbggWhoxotrUfAO4qxHbX9IR9OPAyPIeFbL6Su
UBaOezzuX/d7GXSQ++ftdhtVnVPhJoB5Y+uTrcq13B4qv6KVZz5VvLFGrqYYDj25xliu3ONpD5qJ
jfv6ui+D4rB/3vMU1e7CQ523nm8qq9RA2EF7lMixVUZKlaq1IzI8UBrIzXrlmr7iQLO8rBld94TB
lJmLL0sSlM27z3vFfEvU2AYDG1iXg1NlIOCBavAMmAd8GyfA3tCACTFkt1L+JCjdbQuK5kSubyml
GZFuvZXnp+az5wF3ZuCNqyUSfrsbJ9HKPb0eX/e4lTbpK9fdAoOBilqOZXmPYzXKSRowgQSDj+gL
ukBG7Z2Uw12eoP2PsxsVYBQViGYE+d7+vl63Y71eb+43Tu+DBtbCCdzVpe4M3VWSqLCw2zuNKFM9
Zhs21ocQiDRRQA6GXnceqsdcEqKhN3bkIfSiNFwTCYdLrd50cgU7NTxaO0rlsF9DvykvBpv475Rh
IIkYb6ZJa8ZtnnN377oog7B5r245sJQyBpioKrrL/RrhLr13U78CCoeB5ZaOK7S2rXTxDSb1iMli
obT17jwsHinW1u7xFSXa4QYLQsuPDLG1fADBEAGHr80Z2vREm8TRqhcribonVyEa1BHGgYF4w7Ba
E0Q3lXkzAimIDnqNwMq06BMpsEZzuI2zzhWjQrTrru1BWyqtFClzxBeD39ZKuPHonVdHCgVdmw3D
hyQRdPx4NLPugZGXrIg3fZJ8USbYkOy7RdVWgX3Fr7HpyNBQo26hY4m5pXeuqmaP0zS5iFnduC4C
cQ0WsqsLxxKIPbBGOkw3aF4rlAmytrf78uSb+bcAJGAAcpn+l5X0SFfA7r7FshNKK+tgzuTB3LkY
rypB/T1k7fDVDXFiLffMQbfh8KEJZJ+01Wa/f3aNPlqhHwVG4ri37SEv1/bWtqMKgbU6dUZZAqoM
CqEDGJlUKUBsn39BDzBCcUpvKRlOff1XJtyhjHLX5Omdh11SWWOGGD3hPsoA9MH93yONBpGvz3tb
yfgGvLW79qlqcxeoKKGFPdTOw1qxAgUls+iaRWtIHHphy096blKWD3ZLmZbc5wRrTtTbo4QuM2wC
u7hqnulq5ylVs6F3ITcd7w4VLMTB4i9r4dE9jpWCwXIsx3zNSvkli4QboQFWZSe+qD52BKWRDaoE
8WArBd+Hdb0uSPJEqS8Vzx6t6/Zw3k6BHDjdmqQ57bEoR2ATY+3boYAhVhMijGy1uQ7Qh/G9iviN
y6PkGb9BkVXP9WA5S5iswxH7qG7vj89uTGLXfsY/W3DL0EoUsknNIbP1mm/9eLMfsemXXWHb+z6s
LduuohYgLrYQQA9wj4zWstVwXNvAD/IC4L+gzm0XhTaypydSRU1efBUi/2XUleyHf3R2kgKzI7QG
ky8CRSrQsSQpzYATis+cn50/M7/86yM/3p0uz8/SH9/QDD01kBSyz14VwqE//ass7SDgl78VTk7Y
xYsp0rk/3y8Zmluwo+ID58+fP3q+bNQ2pGnPEMlHmVtMlUm6Efrppp9crfOzX6+dL3X8hBhISP/+
zPntH3/96+M8076oUsKdouZyvT17kZ1GxJ9Pz7Pmy2KQrUP0n3UyOnC1qsk3yTS8YAxbv7B05vtw
Z3qaCwJLaBAW+SZohxQQhZNTer5mTfwUlGNFexOUqipuFRjUVPVWEouWimkT2LKvDnbZGNkhznOd
xlnSRoimAblLlTxulAjhcTE/cKY31ExDmPyBAVGsaoBjNmIPh2fau2MB/gmmDq0F6AX13i876c4c
7pCM0O7PryDnpMCKJfHm/BopX0Ujrw5aCLwkORz3qp/Ux0DuaoRQW5+iYY076ZDGO7SVO61Y6x6w
p4YamHSIeQhB5NMYnN52y9hox12SbBQ1zzwAqwX3YVPqNB+G0iMKD+7TVov3UiDdE23QN6PBgP1k
MuWh2YZh0z8kWpM9IHweIJGIPgeaP+RM0g6+BMwmYiT+1h9VfwtGl58P59fATd3b4TRd4F6mkjAy
iepymh+06YGRWt2x7imBIteuloFYjaVempL2PkE6Y2NyBVxzSEdNnpm0LYNRP/SRkuyRivmuCjIQ
p6O0vcV2aG4iMawdzBJYH4xbvWLtF0GPgDo3wpkUQxPUo+NASQU0KiWLzVPKa/FQqOb9+UoU0vC+
y/mP984vKT6xu1YwbwEJbp6MOHrL5ZrsIvUoArLslABq0AprQ/SaWtBODUtHZ/QF9NBOl5JUKOsu
rjT0P+NSMDJpF8BJo6CGdSdy6FtlVJpbjUWu2jaoSggnzg41Uu/O30aM6gWIq9r+LGoMyLcqAC6d
OQS3girj5hasi7Ef4yEXQu7A2jI3D9tX1tfa2/RkTHTtre/r15wU5G3Ek56V/Us2RAC7U1AwFoXk
WEamfwh1VaFJaw6vqjr+fKOe3lC5gtICYdMQHW1GmY9zVxhKO96o4q5XubgL8nY7KGJzk0c3XajF
j2ERpDfyCOy0bsyf2iFTvEEUIlvNJq7ivj32qGm+ASfg6PAY4GFyGKk359daudA3IfEfz1c8zWxB
YkCjK9uDJIWAKOgi/U7pm43gR9ldWNZriYzqgbeBvEGCaYcDpXI4v4Rs2bDugiCyeh6+AjW8fwor
nKDaeOyOgLMW10wPck8v82ATZXxXJnA8UHnMtr6sjjujHn0nIZl5n06qqpaafsTYTibARpFDDyQU
Eeq4a37eBjiUlEDFAkpJgF9CQpcZgCs8X5qtFhw6rmw0vW33gc8Fp5RS1Q44qNEtXkhPaj1hrvim
sOqaxLjJs7REPqSt3kYFZ2UzV9ktR3hpV44oFDu/UUjhNuWF+aADPHBdwWMZGiLZCPhoJ1ngbDtE
igikMVyqICU8Fml3yLtaO2WNLp2QiJneqVMz89oBqXLN6I+SGQiHJib8VJhyY3WCHntABGxPSI/5
bh/0qBHqy2CdyhlD4q/wt0ky/nzwTTP0DMVfnV9X4jGw8ozcam1A9r2pg6wxaYfX3C8jynsxuCVj
RfZEURKr17H01KRFfWlv1Ie2VIJ7Ppqx1/m+SWEke9eMs9jtYZvhiuCBd8lLpZfmqq7Kny+dX68j
ZA9H1qZOVRm8oTxWdEeTiooOnVrtWtK+iqPUrEkmCgB+FBoJqNtPLIrVg9qUXl0b/L41QXPZoYpp
3wIt5a7WzJNQK+QlIYNpVxoA8sQgGJ54qFKYT/2lEetmBX0ECiBr7nLTrKnWN8W9bAjtqsyz1jMq
Xd0QwrTaZXWYrHMWG7mtMq21O3gieZP1q1rKSgAq/vuZIvLL17SkS524qRHd0GqJw9fJ2DZt2sHO
4a6/Srm/b0gM9Mmwcf0mzms79rsOh0aeUlVOBJuJIT+KCo/d2bMcuWZbSYuIVmYJftFA7G/OD4NW
NOhqHN0mBQhby2Ky7kKiWImZYuZknp1CP26dqvHVfawng4eNGICYhiIc0iTX7KGVaN6poydjaZyM
KkCZchwL7vmyrJrYM2KjsQBeCe0CeirQ9eoidkwfGIDnedUi44UbCbktalIeytb4Od9BSkA9inzP
Hgyt8p0f1Kdwug8RKSVL1QRw3AbabhDKbos2kNpFNMe/VwVwEml+WmwVM0MTfG9sB0AX3ec87Pcx
l0069mH5QpjMrZCHrSeWyT1OS6nbAaTgOauAYtkVfXkg7cAem6gHx3ofPitov9h2gQ/AXF6Ud4Iw
vvVjcidJnHwzfXnfZWP5PLayYJMGZ7y4Zo4a1Ybktmb2FcXO3arKjG4Pe9jvz5ehln8/v3R+GH2j
XwstUparCD0eyNjJ/m1ANuj8TG7D6QJcvt1OC8nt+S0zhGkE9y5g/DIyHYvkrwVw2XZ5TrT7DohN
Ylred0qAi3cU5HcI1yTmLoq74kkyK1vuWHlS44bcgg5mb5A8v1MQYyq/GAYvPDbwA7Dsle9mL1ty
a/RfBZwu6ZCaNY7N+ZdG6CLailRhYfeeyH1JgzLnp0HrY+zkqr4dRiguU0Yr6fRS22hpfERfQOGV
6WMg5iTGqsbRKCNJ7gPFUOSIwWmiG2nZcBPKeXyU8sZpq/bUDXrxYoQCMtNSgpbmriiBNItscVSU
T33frWstSk5pIH8TtDi+MXLwQVbGDajS2F4Nwhg3AmGnlY98GH+P/dg/sTEkVEh5dTvi1S3jyhde
j42Nqg71SSxDwargJG24XypP1Rhs9HZcxf+frStbklPXll+kCAYN8FrzPPTcfiFstw1ilkAg+Pqb
UL7b+5w4LzKiqt3VFEhr5cqVWQ/guzlRc6V53VytP8prCuWewuZrwRisez3RQd119FYNeoO2iS+7
F5nZYBeMLfDF6dVeN3TtyRixE+oGSxLY6nurR4jaFuKLxySBybd1XlLr+xsPsdEhKYbsGpetWQgC
yiaV9XuXG7SqGF7u6TQN0+J7ZBx7zTIDUVIefqZecqB+os8xJKURCLn6Pp0SrtbnxDBoxmba51uf
hBC97Dr3NOaBcxp4jgiloXLtquB7UWP17288Keht5Ny/0enI68tPt03Hw9/zyg/NigxpiI4S2ZPn
qGT3JIv4F4nlPqYeGB0KCoGJk8C2OebtPu0ivRxyJ/oxANgfmfhAWL7GF2fPvsVzRSGQvZqnOXZp
jyblYZ7NQ4FdYmHTiSXQa4igOqj7AkvytrYFKjTf1/CQcxYFJJtP2K+r9wJ77uDo/MWLYaVYK7Sp
54WBG/co/dPgFgOe5kRvYgEsKBWQXfJss2QeyoZlWJcvdd51S1Mlwa4BU+lFuxaKxeiXWnLbbjQ6
JN61L+OFrLjz5HSyP1SV061DW+ZvRJO9dgLvlcGm9ORa1NuRIvqvheefxAj9U9GwEtScug6XMagW
K+uOMWKzaEAQ54E0Mh2N07m/RzH0jr/9fV8yqsOYprv/ekPF+3gBtb9D2FP32AgFz2On0KtUtOKc
TMN8NHipOFfkW5Ur5yg7+DsrFBNWQEARBeJbxmVERX8n7fBdA/s7Z5koXlIQo9aqs85mnlo/LxY8
B7GAoU34Og9Yb7471Hf+dcqVWl0DtfKnNwmL/TaOavQqFJM+kNsUO9cnzZOyun1K+YGnJN4nIYEI
W+zrg9Cl2kF9BxiwLiu0A9fiWaGwBIuqnn8q176A3+P8Dr1XEzrXyX7i3qWhvlXEPc/pyz8zn7X+
q2gsOkIo0m9UNBaODUG8j4SwqzwFWQVfZ/Kcha68T6/OWdGcKdXW+/OO+dz8jrJBfk5yvRS8zPZz
zlA78clDDnybcwbPRyeZrdv4NL+YSTzzIxEjQFhkFLm26UbBR2aNlLTZAgpyQr2MxvZbzIf+FGvH
RYDnkrem1mgWo9A9nqdFXmowBJp879RtcGYQQVoYmewMQPxPBQbmGl+DOVXRMJ6dsEdo0IXhN6oD
wIgSesASm7WT5XZR9m31FML3fCfIwLcIcNxn03tIyJtIfoWN3NFBVhsWIRSoJIgj+Fz+E540ss5M
BnJRL7z90EVwnwQSdMG5am1qir8HjrPgM5XkLDJ11bEZ94Pbed02bKNuJZOALOdX2/y3aqIKf8Iw
XFRQDhcWsXCRl1UFKW2pvEVoQnspxxA2N9IgCWkVOAO12oxdPRwbmKE+Bh/CAQq8Nd8eW8Wu0inK
YxwmwWns+5NQ1OCGm6ZlBh8bH/CUit1lg+h52YSJATbWeuL8OCT5BQrEC6Nle9KtSuzCl9gc5wHB
TnVuxrxfCcPQfwzlIOh8Af1TVfvkNKO7ZgDW124fNE/oEuNLrhHE6FHTe1e6Wza23mtc+PQ+eOA9
ud+pEKu2ysRRDkl1yTsXXceNgBqgB/NkBNrXjnbeq0PTp6Lhw3WsuLjQLHrrHXKfX1fT+mLxbhAo
x2uagLcFXbkXTs6wnHbeKBnHCxLTHIHZ6N1RamJrJDnvpqLVzp9ikJEXrF+5Xuce8jna9NryCqh8
7UwPJIwMEeBaiHkKo9PVfC4K+Sokeftk8uiroCgmaQ7uoOxh3IHWRlQvHOgYszm4l3CupQk9a5n6
r0MU4ZlM03UuyE5FoXN3XZI/mzTbM7TdvMtybA+Wk8949F6JC7yiQkYK+GDDnKzYzJ9l/gQubpEi
r9sbL13/KKr2lxdGZO1z+LG7E1xR1MOfaaK/ZU5d3p2SDve4Oc4/Pw8oy4CtyRqVreGJAU/4CkFa
XFl/2wa5giC011xhtd5ACRwrGTC7j4rF7bXHI4VNakzRylzl1n0JatHfCYMeJkMQuFRCr+dTAj10
L9CEg8wMENS1p8BPrisHnsTw5AJrr2ZiFQsnXOe4V2hdFutBq+LE2BCcTVVVqxhL5ndVgtwYF+lX
EJdQX24YQNFCepuyQkbOBgeQl5eVt9rvyhvXwy0w/bkQNP7X4IRxty4DBQhVtVesNNnXfxwAEMgf
Z/oC7Egn7nZkwI3kKZ/s5suJ7ApEE0XILs07eapK9ZtPD+w8GCf0jpxD73x+XudzrR8Ml1qjLOlW
5Iqul3RtppwCfgbDLQbscYxYc3+c6rJy7yIMaDYQEcCYl4/8tltGuUePsJHOPih2psQfPtokLY5I
+CkomEG16ZJcQUMv6ZAAyPJo09p/LxwgCz2rXsoE0uBJRNiOZ0kH6QrJlyXJB/iyslBuIExn1mlV
+ifW5PkKXoLyB0XFqgr6+NP3hnj9uINDVewgtQ9Sry79V8jNB/t5qgZogzceMoMoRBBZBHotWs1X
VT/o+99zaBg8Gz+7Q7ryOGZleXNdFULfW6sQvgmwaa/SY8yA0CXTAqCDYXp8hK4uTmqTDdp3fkrP
gdVdZiwc3UOWoo4b8osgdsPHPHuaT42lgw00sXC0ZRTSUII7RwPew5Othx8BjOYeswzq/psCUd4K
HOLkmZYBRF3qsUZZKysWWaa7Q5cGxS1CYn1MLMqy0wf+A3JahfDeTTk5qsA9RyOzt3kgNBtuwAZu
VRCMxwYi5wUb8mQFTilb0DKEsV1DzB4xeP2exTD0STNxLYvQvnUwicKysBtcAgmhabVJjPolK10e
51mXF+mVELkhT13Qjt+113qrfEi6I9Vp+tTVfbKYX6gaWKz5dUdht9t2SLdaUHZLvz/DhNwiIcMw
T8PRR4KKrHzji1odDdO7njv1J7TElokRyY+BONXKC0l3kp3OL43pF7gokC3mBX+hHf1z9PdcX6MB
uB34SucieRI+H1GeruMTXGizo9eDMt20MbkVjSuWhhVwhXQ0WYFataymJN4TabRODXwkXB3Ke5LT
He0Bh+shFTdejeTsVcCXS+UN34rKe66cAUYjlOarGYHjc5zmFCFKGawku5GqE3Ui90NmErr7UVGd
kVpIoKfgMYcFzTZFKNuXoBPYKZnsfhFo3QcEunHMR9P0GLGjVO6f4e9UCdMdsHMQ9Fr4GlZJdFDf
3Sz9OR+Ay/CvAxXmLxnQIrc18hp5i9YaLKBlY/HUxcHLA/HxTZicQiAAm77LnD1anIr949lnsowv
AOj6tdVVv4bWQ31pRXwmFXByVHwOVBX6iigR6SxytBUL+rfc43bpJY73WvcxWveJZx6bQDlNk5gm
G56fBeSgP11fXyyQk19DG++GYoy+BZyANA5kCzwZcYsJeM4Z2O17L666qyGBXMkml0jIM/SOwax8
MUwQ6nxEoBz+iZQUihbTUckdtMICQ1pm0pU7E5bOcYBMwhLr7QALgNpbViOU+drADh/pvdBx/xR2
A1+zEhQCmYBZnXWeeyLUyc6Q14KbfVg8GVchOO3COFpUfp3vc2WT56SRENXW47Nx9BVgJeBEl/Vm
TSuJ8CsNyD32lvM7MzPdkJ57LWQN60w/LpLV4/Es3HKfGDDmvY57rz5x6dHmMHwd0+DoTDGT04bd
qUjzGEYk07xoSbvOCVIrG5d/Xq5j8QJqbrf3p3w4DsfmWm2AoNVXksNOQ5JI7DMSrXjj8a9YoaKb
jCOQSpMAG8PD1USd/zqqHuzkHklTU3jea1D4kCroDXAmND8UEruR540QgxCqppc88vCEUiTMIaLf
vh2/4FZC0SeSJnvSu2ZnR2yCbYNHdVThsGbE2PW8H6auTM466eKzyxjgkQl5Mgxdo4hrvvsRENbY
gpPuQGrwEBL/G6IoCF45SX7phwB91v/jqMq9f79afU+oIYvIa3O0B6heHpJS7ZGmuKeKolSwsmML
UkQuLnNSqAf56vgSWjlS42mVfbWWcFVZjSb3rq0M5B5AeLPDfu3eYHb6I9DeUyxk9hrUZb+cj0oG
99y6GsczuiXOckr2e4HGnb4YxuWc9s8AwHzOIyhByZ9qKvooN2+OMoReql90WHzSpl6NIW+2Y6LH
PfXi/AYcwCwbhagEzS3ZWsE65bkny25Ckihp2bPN0eDyAPB283bXTfugRiK4C9qaId7EPlhT1Z2F
VWWyyj0vQuOL/I3faLc9h8kMPKHrnVP77r6vbHilkhdLqhtnE0gsmIv5pJPVIJ/2h6J1yvP827Ue
hlXmw3O0nDAuqAxnp7rlqAXhU81DksN6MyrMXpGWnFoV8F0nmnKNu1l98HNOQ6BC6XMby+yUYY84
A+todiyGf2neJyie9XWxJVLzZ+XApabru3IXDOgsMTA4W7A8jU6Ieru3jvULxwA6i4rXsBr5NSP4
6UBI2MYmlD+jDLHqav8lkDH/GkUwJYLlD+bC2qvIk3xZAilakAr7ZFn56n0+kogw3vsO6yVJfTQI
6C5eh9Nmi47n8tJl8DJlk6O52zTs3MmqR/kRmky7MS/aVd5oBDG4qdModD/7iYQSQTxi48LnggLU
dBeqTfi61/6TX6LSYVUDmSaPiI9heiRJrb/cxP8ZSBW/uiNa1INJ2MJwWd6M8OqlMVH4U/SLuB7o
xgfRf416Ub9IXLDG5iOQSzZZO5SXOdRh2aRRA6RoCT2J4tTyFBQ//JcrJ8jBj+a1PVe0T45ONj45
RkCpjebmTTn8Wvsh2bMxKTeQTbLnIUhQrZlyOD5NE5Xucw2iBwmcdgn0TX8ac5trDdoWbENGEu/m
0y77n6d7cwsAGt1Lp3rpci2fMthZAZ/KQW/z+h0UzvCbCnqyI0nuUPxNAZ05DD06hrxpl5J1gZBy
O0/rElFXZ1R3hGHWrqNhcjORQGASFdATAw0jS4Hw0ZwFS2DR2bULVHsomx6EFxE4L3/f68FbCJt1
9T3MPRSbgdUerV8lzyWLmg1wJW9V4nqg3oiiT1gkaov+m2ARSuxxrEcpuWtFc/XnwvCQ2ouEifpU
/+CJbE7qURkZQQXSZXeZA8eEemiIdpNkMTaqy7D6Kb22BUUdBc0WR9qHA7LGXoT1kVACkNYUehn2
AfoEBuyZKoz0Yd6Ita8b3H52XFp0zTmC8G8ZU08VCcLXCALg8MfuxS734hr1NJQ/LbPoTIKl1rYf
XHMDtLGYg9hHJIs9ZG9SBbB9inUZg7XOCOEJKAIN2QDOGeo8aQoMKBv8+DNJ6hMACftc95G+dMKx
oJDmyWeOnmUwuxVW8qTiH+IWpiw/lAYpkFN4/RMLkVRxgsbCEImumw3OfZwKutRDq1Y4juLUTCXb
Ls3geAloeCmq9Pd8bedhvtToTEKzkpNcHjmFH4TflO/BW8jzDkNWkMO/dq0sbTYpT/QCTm7ODrWv
7gXgcrtF2A6K0DSVU3VYesHveRZbGPFZir7nwo9XGl0O68dTr3ylDl7RfEttMYIuCA6YqitxUzwS
t2gpLKM3ZkfxGFrOXmvB5fHvqQK0rowV28x3si+Ndb3y+Vc5Nt6iyXm3bm2MdEnCuwlNmfUG9hB4
EmpIyq2MP9W1pyUeLFvvaBrzGWTY0G0+9uc5SWyCKIZcGunO3gSyIdz78+rf981vafK6f7xlfiHm
YbXIfCUuEGkaVnBms5s5dulTm91LECHmWVWP5SZBL0txRAHNblP2bqu2RTW9Ukuocunf6Ie7DTVK
3uhCQmoutPPe5i5edC1/Hixs3JKybm5BCf86pNvVOZeS7oKkAGl4jgYsVH3W0FTl2I3FcG4Y7w5W
FCAEcGVOKAO6O8m9fDXHmgUZIOHOfawbrHjW0bCco5ec2fLZy4YlaRiCyx7Re1u2xVInwlvXEwgC
nNlfPuLgfozuVGXxcn4B3qj8EKoK7kBTHCRI/2cauaR9Njpbhv+cmn9gfsffn48TWEEJ+GRvwpKx
Iyr8xRb3yytaVCAcPp/zuDHbhqEfkjE3eULM/aoyrT4VSvjrvtXejuRhjRQNJCvbrxhrzXeQl2FW
FAqYgkWgJLa0h+GVFv5zXqMJFQsh/1nDormhcfJhB03X1k/zI+njbcfRKsW92rmNAxpdvUEXPwPH
QLImJB8JvC7XEmING14UpN1jezLYnUCsmakhcWSCRdv5n1Vvm3vD+8P8yVSTwi0H3cCHynPbd0kQ
fE+fOAQHBBXKFK6xRBTNKl88EIX04FdB9xz7jr53Lb1HLfXfQRTM9m7Pp+SnTBcQCBv+wBymBusM
u9Fu/orjaSo7Cmkuhkhyose0FcrWWRIe5tk8+DECJb8m1R/4AqKF3SLI3fpdsGFFUchB6DNig1ZA
Akqf/XInHAHegZP7c/DL6ZPhyPzhxwxl/k9Qc36FJeLiarHERZ+KzXjE/WmAFgoCv5aC0zfN/lkL
kNysuHHry3zKaSPIZo8ZhIH7NNhKSCfuIcMcXRRu7VXsN/2HhDJXYX9TvydvvrLdgVYZml6nqYKv
wcbQwNvMUwRs9RLUDbbzAqdZkEYsSR9lp5nNk0A9e4EuWm9VlAbIYVa/oJfawsfQa55cT7tnAa5z
G4IB5JTJQU+ZHMmVt8v6sF1GQxKdYtG/Ic7QdwjxDGCwxnyHTjisQ3KaUx+0cSeIh0U5DMcILdvH
bIyb6zzQCbMrov5f56lHzj6TCQheoGhUXUN3UNl++8vQQFUh/38CR7sFitCdZ2LH/A6pAroyApUT
FXYoHmXg9snCj5AoEdc9oR3mILvQv5Fy8G+tEeUm8+nvHApvy8o11SsYsmYZYhN6HM3n2rTZC2xQ
4DEq4EIW9f8Rf9+BUwDqcTN58rHAfeFB2KJdoA5+em62FLSiv43wr6Im9nMYkN8QmFetA6+E8AAl
9gKWF5h9hVd/8roLl7Jn+ug6PXtrBoiObkLPFBVIJEW+EjWX2xkBgml4eYOa4SrsRkToCmEi1orh
YqRTe7Dmi46ZrMbDfG4emqjQl0guBkL1xi+BgOcuRzSaIci7RGj1GBLf3pK4hBRhnNiDP9Cfw8jl
c5u1+QFVTx92gsi3+maf4itdSJKQLbZOhvXDBxekGFGLneem7YtNTJS/rZE4wK6vibAygJrXVfG4
nad/X5AMqBm+iJ9JMw5Lng/lbQ5A56GGSSLg9EWX1zHoeAj3q2iMz9qa+li7EBcEb/DW+7E59Y27
n2dhi20wT2F8NO94sYr2VIYop873IWEEcDBEJ0hbJksry7Rf/E0x56PAoINBeTVdztOER8eWFNFB
g1wRjW5zmoHlB7rcmxGs1K5E9zwplmGm5A+UP1CoEOUbIL18l6U9OtMZJOd7Guf23ibdToOIiL3H
Bdrnh63aFa2NLrko/gwwp4UcGKQjFg9cpen8TZPI7qlHoWX1v44qBX8pgsb8HYqpdbEKZehsW1W+
AqiYcG5QtQNyi8MAXB4cpH6r4Tju3Bobo/Abc7EfKEmfctu/J1D5Oc4zUYJaImFeO8+s8H6FBnIJ
Uip6CjLhLKMAFc4BBm+N0PWTr2N60ihbLGsGvOWRo6tCwCu47ToQKmsiDtpF6/kU2eYs2Ydtbp8z
J0k3ftWInXCz4L0Jm2U1I2bTeXc63ztnN2f0Ml/wzofiXG0Gtprx/IQDEf5T+VBc7eeLqGj0Q1vC
/1zn+eq2HdoKSke3y7iyv+PA8659ytI9GqGCxw7u4+t6TNEEFa39XnlbeMhW62qI8u0cJM3T3MIw
loUDWm3TqPugfQcgSyNwKUFSy8GZPcWciFvTgc6kUHv53hn/i2HremKN7x9IiYsz/wBzpyxevhZN
eYKkXb7pQ6X2GTDD1zqxV90F43cRGlTb6zC91Ci7XgM+wpKNocQtRVdcyj479wX3v6YDQtXjYJjO
9FSeS6emXwMOSMwYiqLZZ2LcdunGaXxkM/cgS85gior7yE31AjUWGHCi5q6iSJxKBnFZf3qXVxRA
QmvUOuYfkoltEd92xaLDuDX4Wvc8p8m+DWh9Vm6rAAx29Z0Xbb7qge+9diVSR1Bgom9V5d2Hwjq/
W2QnNRhGYP2R97AWIGrRcDymsR1uxhkg9VB03Y9M62uYesErBH2jLVWKbfO+WzBnbF4ZGnY8z6/u
XucUr1lgsER4+XuMlsULD7JyYUodvPyrpe9P19y/u+Tw3f+X5AhEOB1Ye1GPuR4LQ4iQ/meX3NgI
Am4GBE089M1M2zDomABINmEH57V5CGyAhe7vnNJ+BXmw7zbLf6gphiRZkF8KK3/IhIsrujXrzwxW
iYAw+I8SpYunEinwiflAH2lDKxRWcyyugXJhqdtlq9YYdqQJAiPjqGeQIgekLsHVaiIX4JJGJ1PG
7hXRX7CAI6784cvo1sMr8V6AFhNKoe9QAozWVbGVyBERdDLKN2CGITGNnVdS8jfs0tUjiCrlAML9
NH1UkjgMllFcBlRSeHsUx/maour6WjljvogzBmj2R5HhMzpu4901OuRc39PfWRs3S5rCBJVxk+wY
qD+8RGPEDDLNazT1aLDsmd9t5nOqhwtgTyjFcoZw3oJhPU6FwX9m86eZZtzJ3Kc5Y/nntTn6KyX6
RbIUjUcWVtUxcaMrGlbEegyScVUFDYorUDZeJpDcvaDTIj6PXpyALK0T4E4z0NqaEIHtGNr6k9Ye
//BQ3ZxhAQN3a+6X3cEg5l95ZQ5C4JSHKVOscqa77/jJj95GZoHKXLThE7BVll1+ion9XbEouPMh
PtlkyJZ/M+fCqTzkOl25feTzDvALHifYxt1EnBlL2b7ibb5QVQNKEOLGP0mIF6IXmud9cxhS9K7M
MW0B7tXiAS6ZCA2UBTrAHylH7KIy1Jm1BJ5+nskswk+RuQXVIvbQeASZGfViCITpc+K/s6Gpjonf
mmWmNNa5AJgrKe6NKvoTCegl7WvEdZbTT1TZXfjzRpD+8S2216KQbyJPdsbkkEqffzCWg7MNVJGc
g5GQPQgyO8AR8TmufxgXDWKrauAtbJ3bbms7Mby6AuSdFroNFpHGKtdg8yxQUECHoFe6JYyk4wFP
wvQVBei+cxpLwckCaQYsZvxbBuXvhoOTUwwVWQxN3CfLcAijbWcbmIROlCqPvz9+MQPnDwzRDHz+
onZ2fRPzZ17W6QHe3xAxrgy0Ntz+gD6OfiOS8jcp0XKE7D1wl4//wAOIvRiG3N6ymiD4BecsCSK7
82Qn10NM9DZBjXItumjYxngSV2y6JYbIpHeSKoiH4PtxctTTMjpFQnQ8IBKIL2mALGPRqugN3e9q
X6Lr7WRlvJ0/YCBcCOFRO1FRSvY8+jTaO6Auew6MdQqFQuU/g1buSxlXxcJLKr3vAmdAiSDTmzFM
5EsZIk4lQHLuD5y37z4rXRV3F0jfgSGG3/Q1UMYxmuyXavR+xswW75VBRgj4Fl6Tjfc50+kINHI2
zO+9BZt5s25KkiUaNFxUVSy9DNOA9oM/Q+31e79Y9jB1OYJc216bqdI0DwHrjl2NrlCn03BCUomz
cdrAvZRFiZ6UVlTo/gjjX3M9N6/Q3+OKAvI5ipTvBIz/NYvQ3ds5IDjMg5OPXwPApKNvUCe0kWy3
nKJ7FOebk8Em86LiGvlO5BTbeSpQ2d+hPg+NGwYtDW1ouZ1xePXtcYkCm74GyilOWd7LE68Y2DSs
8l+UgHM1iGHBriYmaveVifWrfp85S8UonkPTx2vQ/ut3Gj8nU1nJBQC1nNd/7UAeaXoc3IaNcOW1
fD1Pa/CuEUKPwIkfHRa21uk6bQ0MjALjv1beAFZPjbJF1qMXUqfNmqNEsJ33GYg5oQ9FaHPMgwo6
PIX110Gpk3MN6+MTbLRix4/Ppq2Pjz9sGPxrU1J9zxUqqswtH7Mkg59RnI5vlVHbLK7poVGJB/4h
KFjLqAyd0zwE01FbuM6hm59nX8jlTItMn6PcDl8UuOSC+y2KepXIm0/aixyF10SfqhRuGBLaV0KA
lZHXEWj7GTq2ls1UDPSpu/an+mAiADoiVv2VZ7jtGW7JPfhY7qUKE4rn3PRvXRv9VkEvz0NccMCu
QJzn61yhdYd5o3iJhzg71vAKt01qNiV0+9GjVjofeQitqYnsznX768H7zirc4jrG4j53VmAnfdbM
u+ZxQq88DbujMFm9zrMeDSK5o49R7O/xd4kvUjvvTqX0G6NXcPUakEQRJUekfHO1eqWyb5YlSq8f
Wdm8dyFySCzcaLDBhrkME8zXnSkkGBEO3zm8UttOuOIVIoALr4zALG00u2jegeTafPbI4U7VVFPM
5PAzy8ZqD3LFtp0BqBoB+kis3ff4iI0BwQQYOT/KOv7WTeSCeVAutIBNxfCfYYEGs9KtljPd2FOy
fkaQPS9VDrj5KFQZA45Ekpx9oUHJ1Rk7N4NFFD/dt2QaDImbky3urdcU56RCaNRM8Y7isjjHeMwX
g0Y6ksPpdxmDO7TuJ4ZQmMGTPOcu7OdxH0Ats15lU7GvFKDBzEPYZj+oKZtD66XAM8PWPuiGM80g
gKW6BZyfa9RuZ+ABqlb1Nc3LZT3VsFhTN3dPBiNcXabbrkN1bWFAZRzyfvhAB1K3r1yHrmg+RToS
ZTYUzJpt6CPSCfuyfAFZXF5a6T7PfEmIH1QLQBDwAsF2kJSmfte8qk+FkGJBRVy/O1HANxnI+JvU
FycEYOEtZkBMqhjU5Pko7iFtGtZYYKOmRAtjDT4j2FHs2UlIdfJJ96vM9DqzpnhzadOv8iLjp6ww
PRoyINE7X2+edmohEhRs5j21ruFl6Br4OIHBdXfQY7H+e+Ro3909tqoRsCJ6jvnLXE+ds9t5iEP9
4aS5PiP23pkkKX8GLvijhpvvdZ56x2qw0E1CI/IBBtXtJYVb7CqSk7QnJLiWCXZoF5z6m0TbyjM1
Q7jhYEj8KXkgIl/JcOhvLo3lM0DGcCMGtED0rntLWhvunRJd5/PjFxX+loyI0ATxuy0ayOjFQ+yz
yEfPf7foKti6JkrA8EeNpe0oOSRxAUUK8NSxxxv/HidfYQzNem4+Z+LoPJH6GxudrwqV8lM6sa36
0PATNKu3HNDV+RHtje5vPP81xCBBf5jJY2oY/qy8agyipYsmgweKGLYEfkW++1O5jf2pxms/tOKr
9z0oH9iBLR+Jr+s29XFqAA0UlfdiekgLgexZuL5dzVPTWbF7rFQ9XUAk21n0hQCpfgogeL9vvSIA
mFeZS8NWfQVZAnidqxPhmj8xqt7nKzYYH3tUEtSnzkeDVdFWj/NhGQh8ZvvhuWbYzNdPoV2593j5
WlUJu4JI/WMA7WQRiaq5mRh9Nk3K3wLHjddR47hn7ZjsIPs9NH7IRoBg+6TBIV2AjGh/DgTVOywI
L1xCtGNgsr8iFKyWrBiCb2gHgIbNuO6DonpxQGq/+VX2pkXnv0cANUDaoa8RoriN5oh+9ESplmBz
7VBgRJ2KpB0+N5E7qL8nz1DqE6T1nurBWzHP5ucZKCxRdUBEa+hmnkr0Oi2jdtCI0Qh6XuL0PXGk
u6WhD6XUPPbfTK0PtkPLjGNNeyxZA3hy7ANgFFav2Fya1CJa6qGFl7PNuqNtbLRA2NVA2QSyfiRu
/4+w81pyVNvW9BMRgTe3IO/TKN0NUVlm4r1/+v5AdfbeZ53u0xdLAUirlJJgMsbvButMozbzM+zr
o3QWafvuDHZ/ZIUR7nJuL6e/UEN8XUVvHBYCUNWS4ajNL1meLUTS3lhFKaSrO/bR+kbWkHMvhvd6
yIp3s1GSy5ij50qCIL3i9/rdplayRcE0bRYNnWWLTz/IHGA6BxNJmr0YRTF+cA/656v0UfbP0RRW
eP1Me017Zl0ZJf13K+/l/7ElgoC7c9b+fR3p+8VZmx0empZtrWKoDyQFBpdJoe8p0rJ8N5QOWxXD
/mRuGme40fYgmWTai6bOPh42mIwcWQWAQ5fT/F22ORlBDtT9MP7kaHteOAPImXfRWyZy5ZwCOOHD
eLSoYtPPQHKYUOPU2GO2y+6yqneCnAG5uEeo8Y52XFSsK+nrckWUfkN4vk96pFMU+hGdMjzH3CQL
oyWcvSjmS74UkKXqROnUwEjKafI0dIgllq3lWDAfm+Zjy1Zki40IfMWVZgoCg4xYicFOD8tuo5Yo
72KN2AiBSH/W0QTzA9QIsR8JkZAiHuojaN/BHwbkunJqr+yxq7gcJ9SxRBi/tAmr02ONHqE34aC7
l8VFC5r/VcnmeArQ+7zIemtuAZVMb3ly1FIgGwkoquyprkSA0tScPrTY774LfbS8KVfVSwMUdeza
TllXuaN7SaEo21af6pVWyfUtTcpk62ejzok8khibxdJW94fk2pFNAVCl1q+yo1Tcth2m86nhk2b1
6rHoI4ahGmH4LSUfOkman2Z27ZXBeGnaeNwgAeYjxob+oqayczQT+U3Wu3UvBeOhmPHb5UENOgXN
sVLtJqMC9ZOnuV2vvCiMNTS56sNYNVbAnyznpauCcJ0mpooFoW7+KPPB62eeHo1f4ralrG/l2qdN
iWo0ymXTr5bVfnlojeLaJ76898dm8+hbi6K3/zZwWD4AnKzwy+Zmd0jme8TjRpEOZJDr4WqpK4Ku
YcWwpmrVLsRqNO9HASxqbnOPkkM5+FbDkfc37Pcx7blkYowPOnqMg4iVySUNY3CnKK8+gh4rlzBs
6x6PHQxpK1aaMsCNIiBFPqK7emiUnwaN0W6KQnst5bLwHm51DV5zX0n1LWkS4yWaH6rJf5YlfThV
yo9otpUDZZRu6AixW1zmy7FEJ3B00NTsqiG09WK9bublxUSGM2upJtQ4Hm9DKkySGEdlhpca4KW+
sLq3RAxXriryHsLxw1DyYovmqN8YsR2tiWdNDkaXrIwBIQrqVnJr8I7tZFQf9yydSTt+nSlT6Rga
Tb/kkfSaU+K+KazahOLk9cGfbOlKZc7tSeIELs8UZQW3zCbnFCrXNcr070nHTdJIUXJWR7u+FjYh
EFplMNVVGNRik1S5soxAgyszfObWdV9MZqAeyrruwIIkyB+vn0u+NhgZNe1Ur4XZSCs5zORV1qev
S73QT1Z+nfcY0CEOde3Ia2Mc+NGqRvzww/opsnv1T0uKBdehGTAwUF9J6uj/cpTis0nU9pOv0EdL
b+a3XuYEnJeBJDDnBBQNfYavogxS9O67g3zZoE6nB0shQKWQdnMkovUU4+m5w9itwYjCfSsr6kbp
6PbSqpOeKlQTCEe06CghFD9JCHU3iRbkaxtNw5bG59QV4fhlkWu3SuJaPYTaoBw4z5gZrnDLzrGr
fmBlpVDRuvYdgLX2wQ3i3pJPJsK1k0o962oz01vqxlnJKUAqSCCMx2iA68Ck/yqByaAJtFOdDjsM
sqtcOHsmPKm///tGEFgnv4/DlSTN3aSSNmcnA3sRIgoPiRF+mbzFcaEZ/cZvLkWW7TW77LaqRjXo
h3jnCpXPBzdbf0xmsqO0SH6mDpV0ILGoBSJYR9xw0Gq17Vn0cov8ja1gPrZsLceEGKeVjDRq1XYO
ymmEup8m2QjWrGk0jHMp+XxEvAgtXCSBuTnSOaU7RzmRRsvtRtHki+xE/WnU7OmWGu8m4U5roQrj
xS572FIybb4gJa62k1jCLUs3sRFguzSeL0AO/sqGL987CSNCushHnjMX+n2c2xeQUyAEA5M0C/vY
KsmxqrTOG2cZvKr5EktCJTZRpz07WhqeFsiBX9xZt4Fhv0KAp4gVw2KfaYrp4UKYADL7/+iM6hxW
29SLztPgFsqirX/qje6Os4LWaPXPpjWdt6CwfreGAuGXDaQIzSy5kiHcLhXQuiR5vDrssu8Byd8b
Fvp4zXXTnvXZ9SAxO3pNRtoqTq1pH+aIiJbLqLHHaV+ZygSz3r1ihR5fUJeSjWTU6TPNr3lI7TFf
E+IivlTjXdPuvVDjT5Qi8c4aA3WztMwchvdIPku9iHc5HQh+MT/cm78eZhvA/pNmTQcpwElZ9Qh+
NfTRIIVS8ulIxaUv4vZcF5hCe1n+04VK/4R/C/ZJgE+z2CA2NWNA2XlrWrZwbGwf2AVEP5L+xelv
1/qfbGjCI3RT/mx1prRfgFPUFCjqICQPVkxyiZEUAJcidwhpy6ZH62k3agHXSeDOUqYqY2nvH7f4
QLG13UMTBbqGtLhsqTfcWo1osVnWXpywB4wG8c4dhIJKXPxevEd1U/m7oUJmqs66Xz/6qu1KOel+
Zezy0n5eFPOBKjj9rKTw8rAP9mJIW3zVbOWqydB0Y1pj4sILEewKrv5XNS7Jc9ZjC/Q0q+KATOMH
vJNEzUHUxIWU6qjvySURm7r3w00q944bmam49U1gH9MQtXrMVNPvEB9eIinfOio1bplaf3LqIb86
fZ7+fUK2OCH18hjUrYIIdBTnWK4KlDUNlPyMIESZ8zYkwXTAjRxC2LYfYqh3pGTkf4jB+McGysFd
5EiznDN13MX1rlclJLhN6LkjyzDbKbeVc1eZWzMTnqJm07mZPUHV/KD4WnGsItzDOrmo9gQxvfQc
kxX0G7UzUGjNLUii2eJF2GgZDNQKg1/iOOh0CJnRJF9OqOT7Lb+UFun1cdmlV1YOSo/9ezkWtUQ7
LQiWmgXNsdQR7fUZJeGTPMqWJ6Kv5fQojISbg93p2bGmSKcBdhc7RzEhEHWtkB89NbpnlIXgUpOh
XZYHH+fVpS6gbGn6iQqIhpVWT8zFhuB+lCkdJ83hcalqcaNhwcOSMGMr/0ZZDH+oXF9X2r0VjdPa
7NFILthHFer9MTQbxO2zdxQc7XsoHOskrQfJd17kTBGvMecxYt8G3G8MglectPl2mtGT5VmzS8Nr
EksnQie7qwhqzDWKsi/rKdvl2H5uQ1yEKxnD1MeYRW+ByKVLWKLASrPkQ61l52UqI9yHgYT9gT7y
y1BiF8iyQNaj21tBV08YJXjuAgYtD2UIm2DGmEpsn4EgmR337zhGjjV3yjeltRF1lUqMNqjIj8ti
iG/xoCZx8gXshDVJCbDqNIy7nk+SQkmNtaYyN375kRaJCukhp7Iz1FM/S6QolaedH8RQ7wtPV0ja
RZV4E3+m2kJ12IRd2m6W67dDgORGqmF5ttSOq6FpwFKqIZvNYsVXQ3h0qgrGJC8Lq7Xozxxsl66D
/Zcbbtq/I9cLc9R2j4KqQFL3MGlURRGtGViFSa1q95EV7KK557EzNVsPrS/tKVOCt/k4yXSemkvW
e4FqcW10DQuaKj2ea8uw8igKw63BYsEXm2782diNw8hcpXVPKxjqN1Pr9T9+a7p+oEa/xqSp4Ykl
67WqfXX1+KsVS/NIWVGui8gbATNIYjJr24o4v0SJhGKSsiJXQeMXBZg+mJuwD4s7NrX2VMA5eH5u
vEuRcJ4JMr5LOKO+Mdj+c6PMj7hq3HAyrd/I5kh7iUbmiFCWRdQ/v6Qh+877XPtQjSiHXhubFxzt
5Vpz9PaY+dIuS3FqCKYBnsNESrYZn/rM5MO/W2I+Fs7P/vN1xG3tuFneIyqvjY8P6FaEPsK1sg/u
ZgZNogW1/JnjTgpwU/5KLWWdV0MYun59NHwUmW6vi1OUSt3GMCmkBkel6SvpOa2wanZUF8YugJe6
9T5MqNk7+o8s0uk5o/Y3VfhXWY0qzStKSmpl/9pX2Ye2gI9qP+ynkfi1ZTcqO9IxitIDnRyeaw1K
2C+H6GfIuIqmLvzfklR8zDuanRTnZnbIlz60aG0UJpH/Ay113qY48GiVcNmvAqGoP1QJECSoUYsG
8RPCM+OzzFFxDrZTPZNEU2wSuhpSVkulvbez82syNQmHfRZcFyHDImlYxA21P167NifKeRER0vc/
JNB/NbnBT8k340uPouKhgylzbNZUesHR0LCzdnOshDTojdsRbnTxa7t8ephkOpG+LC5RWAHnXBA8
tewtFlTKwHNSSsc2RzThAbDeu86OTwqZW885ruibSHGV6yq8hAj++JDjV+Y0xd4igEQUsVLtWvrU
NCyj8DfNUfPz10QPIVadcs6VV4LvTFHuhHtWr1YblfsuG/0VkM6l7LuC5p3bexVm6tGeadplV+tq
z6oN3VuMOLgUkILPlpyoVmlrstxZj3G5IdcXrcu/n4jBJeFKk49h6vqLVPfmrjZze7X4KOVmGD0B
znFUun3h41Y3etoAq7Wl00Kea/NuOD2DVBRHTH3pKzKVfo2Qi4Gb825it/WRqYjMdjSzc0V9gD/P
n46E6uSeaIFBNDKi1mZGP2UkOKC16hQRRZCuOjuI9sbY7mnczKPSyAhvUhRSi4h1eUisyjwuW/z8
uStlqbyWfF8r3anTSAnr6v/alLlsXNPq+aB+dkhTFUMKd7R1EPrS6xjU/HWJn/9ScqxQbfertyz9
zWrF82gF0yfy1toroyZ9VkoZXXKnRKfJTrv92JTdepjRilRLlaNV4Jnv5t1ZJ0mgYkuczOxoBMn2
mjiRrsuZg0JXwpkC/yaZKmwqnFSYcoNUc43dWTUdWkl/HFCquwLuiTqmeTHDyN/XfWuv47DVvrT8
uQ/57hpNIgIl3S+E/fJgWv7kdWrmbJddx0jFteqSfTVr3EWWP5PfKj/Xjlgv70yig/xcONJq+TUl
2U83TPS1URl3BM3Qp2tDUG3LvofnMqk4srqWz1lIPC8Zujn6BNrajCTSD0nAXkt9qO2UxDHWuI2/
NCno/kTjFu8el3mrpM8hqrxPdYDNIkJK2avdJK3t/OFn02f8KnbMayOG/SLfWB5kiQEqaSHCbVNp
u78c5oTMpQMs3Fe1mFfQwTnHnayuSb/znw3TKT2jbYyPICy/RsJtfpOe4C5eywGMYK1U7ZWFTHuA
xoZm5qtC1RpPGoCcOsVAGjXh0PfH2RFa5E8ZP8ppjEAFFgHAv3ZpoPxd0qqjVzmNeQq6rEfuN0h3
Jhif7SFwpSGIXhd727yHtjV6tZNs/7i3ZUQXdSCV+zysnNViCKyIqAPoZ7RLARa2SmbxrJ2M6RFD
1u/FymvEBGt3pJXIBPitCY0V63CRT1i5v8FokpBJOYab5bXLAz/Gvq+i4mJUgIoEyIDMyvZwqw1l
rwM2npa9eM7aqWvmgZA8XXpxXF6qeRWXU3O8BGV/K5TJqr0+iza5bWo77qc/H4k69lxuVy0AVyNI
uhzix1+9vPdoTc3ciEU0OFV/fqypItGUGxNhMXlZTk3HxdsIRjZtcXrkKzQR4YtYBP6G73x1enBd
zoJF3YPEkZi2gYw3REOzxyVcwg+Hk6Si/VWB6S8MqXbxPqa3rmFgTWeZLd5dKkNVaNknBB8gJrcr
RBI7vGDlWSuob/nZIvKhq55YPTW9JQDKN9KX6ZzI7VvVtLDucnEALQBYqsPfXdhIdV/0uasgtVtH
1GQg186M0fFhEu7JN7z/qtfWdfTi2PUWUX60JhuMaWGzjzWU5fCcm8oHcLD115TZT6r0qMOg8AKC
N9G7Zbne3aSoH9b/3hrrqL8JopbWIzpoxy8I75vRxiwOLqiT5GOU5CNoKSGuVDy2Wy2cNEECrqm3
+Y3OvLsAyXVowsrApCmQc2JLm2mbEce+jlMC7kq5Tb8EPmpnjh2QdJBbye6s5yn1SypUnOb1VL90
mDuPNlWnp3cjeSUGAXypoKoTpBo0tvSR9NpPI6cYNlKynPgTl4iCpHcmTpXIzcLe3/WZI44ZSv79
OG9JOncUEWfFatldnlheMnZNs6eCCo79vPXvZ2dY8/EPPF7XTm+ETTrgBKJ+8rWB7JUooG8F1POM
kJ8iwsvnu/Sr7c5A5u02YA478EjHXUwX+mhu5HASz0hn+5e/wOYA5ewslpr28h+3UA5JxbNaxc3v
UJTUMajo9Q49/VCjrA9SBEOSX+obotFelgUZu5/xJBOGVQflZrnqwz4Xe8VJonXX5f1Oi7uI8B2K
/qSTXxzgKhTRDdhHL+o/i29Zb29G0k2/FEfvGajZ/MVemzF/j/sR9+2Mp3WQJ+9GE/0ggF3/QyqK
PgrrTDouMbKaoTEW027RXqDLJByod0Pw2vOiywQJoK0gxLKOrGlrtnK9q2bIrtO65K7a7VszmenP
YLJ/9r054sassSzNUHfaVZsWPsyr1I5WczkoZ0zQrZX+zDiu7OaAR3PZp+E5Gruj44fpb5EOR67w
9HftN8eYH+1hikmIa6qsQH8kBpRV+dZJbXZD2xm9lWRmzn/3UAxvVlelCEXE81/XsJCJ5vCfYHFV
sqwr9RAVRoaZnxtEw6ybUxAa6dpwYutDaRAxzThxwqVGoZYepSgoXiSSRgjfgmPP4gRfpoBEzc5x
KDLSvDo8zvM7yxEQtQ0PJjnh8KaNVM9x9AzKipFDzqmzi/LTT2iQqc2is7Cz9rXslb0yFcoTl/vr
QGgBsao5HdR89y/KIDzYPUXGss6ERN+RNwrTt6zshLKkXMG9ujdnvVmvW+U2wum/evFbR30P1NA8
24i/3GYmfFO8hKuKhHZHj0m4RM3wkhvDn6XqnEvMtLGGOxqabjvC0JCMpyZ0O9x5A6mNjlM9kulr
6MrKCBk2ONo4ZgI92S/3sGXP5P7VqpN6tvxOIgFzxDRvgDTGdvwty0r8x05gntGW4Y3QblXk2xfc
+hhEiEdcGQ5lo93IzKPr4ZuDgch85hEUlVp/h+BEjxcMaRnSvEM8/88XEMsEoT3o+3+8SFKIXk+a
//e/8l8vWP6OWkvFubGDI+12dOpBit2SSIbPQVfxVCsBiaayPL3oLWrP+XhkKsk61UgxxTSkv7cx
Ftr5uBXBztR487eQwo03YEdaj5biMP8u2S5nZBhO9d8bXw7h0iN7o3Wc+8SBKeSL7WqSJWBTxBKn
2Kqw3I2mctTDkLLbt5MTwOzys0tG17lkFovHLlPSviWDoG6zHNJrnCAAq2Z+Y1CrS5BZ2r3LSTzQ
tI5sM0bALeeVZSvjNivSv7tp4ozbqml+jKFvuaaQQzQqtvAIUug+Zdt5D9tg+K1ruVf6QKVuCqkT
lxRT4Th8aa2kHevZDTwa3CRLJbfx54Y+3TC6UGaNOe+dbJyL0sBM3FrvchI5d6dR6g0yQ2ASLsZr
HMKcxgQ4MxMvDA8lpn2vbO3s2XCMfpMNVnwKECoeA7+ut3wZxq2N41OV5WiYFm6h4rtneJ2CE8J3
mtNSEjx6PsvkeraymvwC4RqF3rxp7VAcGNSUr+iC60sz0WQtlJJWakQrOpM4ojeM1+3MRdqWK0pD
J0pDKdZdZg2Et/APxU5Lux+G0Sqz69RjyQzeli1affF3i46b6h+DbkX3Lk3IeAMkvtPS6E594TWq
Xv9SOyS4mPyyt6lP8S0WX3KfY2xFcd2dZRJspHyNoxJTBGQkwSkn/PT2bXmoHXu11A+21ufXVJkO
zOZt3HoAnVvuL/gBJXoi+xv1O16f5VmTZkEiOt9spnPpxNrjXJmAUbHG6+8hSbejxGlCg1QfQjtN
rvrQ2Uwgb4sfuB5WS3IDLt7QJcNHfhVarG9IbvBSW+REDs+2LH3gkyRSl3sO7ewmLfGNLWLhxnRk
pnewi9mQqMNWw7gzFC9NGKc/ZVLksPNiWh/nkOmONISDb1jVYyE0zYI57632d9ewSuRVHZBpKEs/
pCiOn2SDP1gaK/irnNK51QD90ZKZCGLzcziHzUy55B/wCuPOm1fuvIYjjY3w8QaBo/60oe8eRlS/
nD5zDHPwXE9t6itkS48ZWin0fIWMVwMVa+tW2WTsC5qsfTjJ1UYeQGsff5SP2CQeQEaXi00meP8Y
/vfdJAdglHIGORRB+JUJBA9SNAV/t3LnzF2oe4LhnMfK+N3VcCJlh1cn2zeZClA742I6CoKolIJb
rBYSWMH04cymuqXezo3I9LjSEAvjFdA6a/2/2xYU85+uBUdXTc2RVUW3dJ3//jHRSusDvR5SXz9I
9tjvCULVj4lIvWEO1wkJsfTSEjXNIpidJNBzG1/kY1cOQ+kgxgKrJhmWUVPfF+UtO1iL6nv6ptZS
fY4Wf3c7ekYXfVg6QtGq0X1lYweM1Cao91mL85ttpfKTqlXpC4GMeyke4lelzA+S6ug7jbzli2za
9srvgv4u4/XhJ/P7n07voJXDgwYQRVen2hNu9cg/5gwTIIq9HXA6BOGqz2rlRZu3BgmrFQpJG02E
+VbMynyI7EOdFNlnnYHt1CX6zzn9Go2zs3cyvFUNgdjt/ODL/vvoS41b5ejsScUXN+q1BEiUDGl8
uJICMFGpJp6xhzSxVTYFQ5MQlsG7S759SOCXjkvCez9b+petdvAPqtalqzRHv/8JDUP0Hkh9JnzU
lx2YJYQAv8RC3yxZR7FfFa7R43hjfuh6QZ0X/Hl5EOH8gQPrScmS/vF//jsvKel9/jkVmxrTUgO0
cvQjoK7VeZgNXrEdiI2v4FmLVb+NPSzCLf6wdKKkSraDJvoXy4kJeK7H5MSA9+TDTDxVENs1DcBw
o4Dd7tLGOKdZIz9Xev5qMrnsUwxSCItDX5+LQt5a4cCMVp+c6eVhkv180xo6C/G/jlFvtp68qAKq
GFhlaRZHZ2QM30xf6C2ZdZWKkmdZM4feOPeDol4WuKw2O8OTOtvtlT4+hylyFqzVswFqlSO035RD
Ed/Ben8vtoysYk6hWbT/nymM2jwOK09GQbQ+08Bsk0sKd49tybLFHC6awP9uBBrJJOeorB/KLj0p
Mx2H+l3a6ArBZMsl0poF0/dU8XdXxPEqUBKv1xrrmDv2rlekLlj/a7cstZ0wSeLPUvX/HvVJRzuc
OwNur7HOk9H9aW1MEX/jIHzthCD76d+OEn1QtY0RwIUsx6Qiks7/+7Kiy//4EkxbJY5EMw3LoAI0
cEb9Y3BdNgl/TgRLGBI0bDoxAO6LWjlVEdmjpcWMgEXQJUAFSYI0ivxa+lO4GbSZtCwJnmuCOzYq
5TQGmG8ZCgS15WQkIlu1TeigtEf2SGTy1BP2MbUKMS6NCdfEseVB6BWBFHl+qCSiMifF1ADfAmNd
pvnwRlVyMhmApDRNcX14XcbodZr3cKyhlAXGcJVl0ILBdNuDz8CxdM7jtxstPEXe486+hCySQv0J
00J4AbF/8lMKbYeByTKewJLbXVgU5ZZcei/Ox+iYirS8TENRrComj5JeSE5E0m3Izxn/IwfXDEZi
XgjP9xYUMmaKDhElwdMCQqLsi1aWaxeEPC2av2Eq1oA08X2ynUMJILlPKIMeNklbLn6ACWXPTYNz
Ppeau5YbhHY1DPFF7+w1puTFAW5t5kZLXqNFbMUqsRTL1vysllrfdh5UH/Phxwvml+p4z1ZRpJXX
IkeEwmn9o7IA1jLsrU9E3klbq+n3eja2txIp2/IN448iu4Gr/BaU6SWC92J2TnqZgijZSrKJuanL
+Z070pgX1aLU5lgaCw9e3z5bWm5tW2lswZT/qAep4tuJRoPJCjqCjJA0wrboml1V2PvewLXv27gG
h1g7wtTmCqKpKsgMz0AE5/ntSom0oy5Pv4lFq1l34z8DUnWrl35maokGTjDQ2bC+prbM1uQ72q6p
OGsRaeukSH9MIcOcGHonqQVmokp908FEoWwUwJSyYsHUIETlA6nAJqCSHf4S0lsXXTuGruaKNyrH
PrrBvyONOE1qeMmYFzKo1s5xLK8BmZlymQCjlU5+R4EaO30NugtxzajqzJx4BcI+CVBW1lL8xAbx
6Iq6hk4Fd+7yg/Est67OdJGD8aXo+xKN8uglSM2SNfS7LA4BY8QxT6205k9uAzx74YB078mVlbdp
fB4cYJqt1t2a5BoYPLdP/FWdeLwduE2hPKf2mvDo0GvKV0aT+NW9njzHCt06OuMGECORK97YrRgi
KWdTsY9yJD0V480IWd2E2L0pM/jqCucw9mq4rXKdEVcRM7j1KuZnlsW689utpafmOm/MllVcPvQj
YgvhA7Wb5PYEnI9wMOZRGl/a5htlaN4zpuQjTV+U8cVsvp3hhYOKkq+Ubhv531l8l+Vz6hxleVeP
d4R+88eIfystWWfMDxeaRd1ZeZ0YDxlESzAD36HuNhPTcrVbXoq9qN794XfGIoWqyFWsW9XvRuvT
CDJ3ML+D/ljb7yWyXfFCq3jeaMM7YxvdUNOJvFC9KNkUDJ2rg25VBpsiu1oabuv0Jdb2SXEPaO2J
WVdIV8mZNWQB45MxHWPYOQ/Ffeo+jew+2A1Dl3Z18RIyUCy4Ou05F/zgZzW6FqiZXrKEsmZt+6sh
hKXbycXWiDbDdNHGTT89r0gRYRzI3YyfypRE/WRLDJBi7stwYzr7DsEQVk+SipULDrczH8/W91F5
LLMni/TIXGLM0VNWfM8fvd3x95sOcd+p65EaStBTFDGVgWgDEtCQwWeJ8JAmze/DaKgAb0O+Y98z
zU9B95XH55wym1bIvGXFubdfnZKv4GLXXiFW89uV8Dm28+oYN6f+kgdBIOJedT4Z4+iWjDbJpL1u
v/fYU/t7Q3JClV+teKOXniSt+OawFBxr5dzUZ6c419kqys5mFTNc7pnPiBxjBaXZ7tTkXClHzfme
hpfQv4jswKIviVWuArFREcFiOL8SQj32xnB08nM1bujDtcgj0m1yHfLeOHOvBMPvlPpJ0RSvzH47
fHDSDVpZc3OiAhfLge2R4Ipp5svWEfD7M9rTrgzUlQ5RRn7yG2+pUz4FEZiafBhLeIXkLvf3Cue4
czW536xkqSdMNHYL65sziw9o5+92/zVFDAMLIL4IjCzor1bIcJbXYa5sAP1EVKJEll2j1t2EXPLC
fuOfei/lPZ8+kp6N/G7kT3b8u1Q40bM7lio37b+U/j1LNlN6nf/NAr0KY93qmoqu3xTpfSNQh2m0
hEZ+9YeJrK+f49okutDPUr417HL1vF4hclL3hrFX7Mo5WZWGKpix6KgGnQOi0eEAhTocyM19NU0V
rZ4Iu5Xem5MXMl5AkAtoRtkARTi5Sgoc0/b5vqjrj9KQS0+Np1OBn6RATIHrjHw9+dmp41WtXGyK
+k7R1sEIAirKrREIBr8E17Q29ojS3BLVJbepoMk9jaKoIwC2njZJrazNzlmFtk26f3h11FdmkW3q
lDNg1FeyOa0aaVyp1r4u+SblT6dghLwjI0QlFUM1PRFyyiNvmjgTSVuUcn/vmsMlrfjOh8h15O+p
hSAyew+9sYtynnKEywjWCvQVeSwO7HSPfI915BP83ZJ1LKqx6wgo+x35VEf+IlO/2YhVqvIdmexR
Lpi5MM825IZDoctYlG9Un5ALrGIkhkmoeCs+4NBYbi242XbkLt9r9V1rb4P2Y452/6yG75QFbkxt
pqWa64hSo5J9rxwFq86daLlaahho164Kc3J7TqEBz6HkDADenI0p9yDIdfELuxlACGgLwaE4Arf5
MGzVTH5m0nNMbqplFG6t4X0mR0iLPqT2TSBmlPhWmJy8TmBmUQ4Tv6PpG3W62NZzaj1rHUzsL13/
BUGs6pgh05Ws/0yDN0hgJwW3yY3DmJXl2jLVs5JJvyo8QiailrFr7avst+ckNY90oRMjTk1EOFRW
DZy820vZqnJY4Rv8HY4Uqh45JWsCntot2CuDmSp7NyYdAeSMq/Zw6K8UiQpqyN1NGG9rRE3bKsC1
74MCMsUp05nwQ3qj7sjpq9bk065vgxOg6vu/42iXZq0hKVGryFkuWmuDiEJ9q+NxPj1+htXo3GJb
5uZgT/K2ZBYsU7f6A4BO5Wlt3BBcVuYXO+oiAiYcIty75j4qTgPQnBdPTd+8OVl/SZRB/Idifiqn
/FhPjRfLSXEhPxmVqm0ytWaloHc506ldPJQuo8w5FvxSa29Qjz1IJBdQs5cBA2WY7jmNIeq/5eqT
9bugEze9GKVHs+uZLUm9tZKyjQmXUOwkxCTlpkp3XfKW6ncl3/bWT0c9x8jadc9ONsxoSclXm7w0
9pKzZK0xa0aC2azdTjcOffQ6xFu7Wcv1vvw/hJ3XbuTIFmX/ZZ6HAD0ZD/OS3iuV8nohVFKLngx6
8/WzSF3cvtUNdAOFRJoqVSozGOacvdc219olhKdKmKi4GMQ7HuWWCQCcg31y1rl5TbuHgo2juGgC
bRsbiqVbrJGUOvmaUHZYC+o+/OJ/9sqtORyXKWied4rn+F+1Veg9Oenaa/gU8VNvDQr4IDEfKu2q
Kwfv04SirlxhrEbR0qlvhUKsz7mQO/vF8MGiPTi0Is5K8AotLENFFwCQI4BnBYinJaCMT4wwvHjt
4+kVWz5heQ80HCvyEeHKIcMeXJ27caOugDwhRpmAW8HWlHd+c4AZp1yYFelHnA3cy/JWIQyIvZW/
avFwGKvuUWlWQDfJInrlH2rxNX6DmTnax5JEZcpllUPX6yQJAaaSZVJ2sX+NrrbQidENkyUnIanI
hSnulOamyWutnXX1YvX4AM6klC5KEGtg7hbhBtDsQo8fg/IrUXd6f0y3dXNV6s1yujiNeInfFADl
wtLR5SIdqSxIJVW+lE61bo1y0/ZPufLBvHjXoJzn79AQ3OroZ/olNkH3gBCmJ7XEPyWg10B9Dm/+
qyNP5fDGh5IiXeeN5MFpCNn9PqitXCQde5ZyGSq/IqLC1J2q3jIs7RGfkMvy8ctk3JLZcR1QrPPv
CITrHoue3DSKmQpHKfPByTGK7Cpvo5hItTfUXob0JAgHKhjId+gRq+QUxzcvvNnRzcYfibEs26r+
9sMuH7PiqoY3l05ydbLue+1Nh+tIYpp4iroPy3tQaOAmO+KesYWp0dakOhifm2xTVXfOOtjQdx3y
G3uXl8Q8U41qzbPpfPj9ccnFUnYfYbZpRswRpEhlb0l3K/M13uviMfjWH4ZkM4CkGI51tm7dSyW2
QDi0SxduyfOlwll3N7oRLW4nTI3nIH2u9T2dQ/+uvijjclA++KVa/eA531pOm+HgXVRkXb9kvyqS
jU1T1Fmq1TmkicOau7KHFT+Fi4OYEWstLw7DrzxzvI4/BTgJb8tlnoFWj9d19My4dbR9qtwt16D3
BrgLIAXcNzM8XfrmVhoH4keQmLz7xNotxfpRjqe6u7r1pq72HA1HuXOSVxS1C1KJxwGdDEPxKfMe
mAUJoiKLhN1bftO4gKHvtTsn2wXAVrtTRYelwZDB9urKp+IcihSN5sXecI6Tz0Z+NZID0m2tuYnm
A3yxUbywnlKT7HAV1E8BWwd3i4idP45xFsjO7ny2j2ujx0jHJwqNSPko5RUILFPcsHbeE7Le2Okf
8LLQrojbl9RcB3BavKdM3/InL6nYbqW71JX7gaUnOnneHTqcs/4G4AjDlS7YZW8agpUWjbfMLx5m
ovrENMhXr/Kuj0VF4itErYWfbG5pdMxImJSMiBUdP1gT3mJMt1F5HbvV26df7gr10rXXzoHjsWmT
HVOCLaD5L3rmvGpvRDv7gamRL9ah5mE6n3l4iwDK7hJ57QMu1yUV4GXKTwXBn1/DCvHykr2caNh+
H0h2M8UWswKTRvbk2p+usrHS78L+GlZ+sxPJNv+M3AcmzYBM1HmslDSBxpV7XQgAUTEXwDK64KrF
I02TmV0GoSTrQtwxCWQbvJI+SoJikd/n2ano8NHdR+OqbL/rbqupb+yDBLhb3lYQrUJ7fVikpCEQ
jm5r19J6U6lLJJcE0SUN2Qyz05ZvPJ3i51Z8eXh3IdbucBeP/cptDo3/3JbfKXgxktgY647ywmrC
NaGyk6Spson3TnXisj6ZK6fY9P5jpDwU9id+sORQNMe+25fNWeeUdWqzpdO9CgxAITViSmn0f8im
cTeBg0r3jrdmKcTZmcl0bopoAgHHhnKnLab/WrOPI/G23iXnwOGf3Pa5No56sLXEMtUuuEWHdDH2
H2G9q5J3A9HpzVYB+Ky5CsrqFl7Da+pvPYUzKSvWKU9em2wv/4itO2ldmuFL9e4WJp8r1G7zLc+W
bP/PuO5jZznkNBLWLbL5eBdla7telW8odrn+O3fLGPGjW0au94NlUvj9ZdfZshp5q2cMlovUIkil
aFnv6Vl3H6r1NQRrjWEjALlMBUrkflSn2ZYfGSLLOjzjWxPThbPqao6CO6JqomjPUhb4C+WZ794y
j5IR2aLwdh4qfPjqYXqn4yVxL1a2Dbx1tmb1oq7G2G2MFevWQCBx9jjUe3LxGH0y3rLxGK03b0Qo
YDUbTt984SMISzt5VdFMMGVkN98nfwmPRMj59AVRY5e8Ws26b88cN0iV9trvIXnUSfOOknXlPbGs
EjMTNi+hyrlLoXGNnwnL1GHgzfv+qiKYkdLS27TnmUDGH/yXXHRSngqyJccDatwNvwibg7wgFfYD
dErSPSFijHfgpYvX3Nm34z4zczaA5GCzB2WzUQ5PanLXdZsUsDFxDP5rBeLNZsMs9qyDS906cCwI
7+75FeV4SJKdjUij+py2aba55xJgwSTKHKB+cd8wzuD60yCuPqgpK9E+L9eN86l7T7LxN3W/T/Fy
dBTeDQDsyKEGHmxFTkl5kUcnS3568qkInw39qcBgRBva7x61bMfEqytb3dvhfqDckJ0WKD8XWZkv
q8JY2iUjirPwjjNKpO6b1XTZkpuCaKs7wKZiNrOUE9XcD6N9yoolfRbdunE8WbKC1rFHBCYSd8Vn
7WHG718y+xhdsg9YdmX52cXvDCbWnw6eC1GXXbwZANQXe8ZbxP6NOlH3AL9fJo8DkFhtmR0tdc2C
4vo3RhgKYrXZTW+lBg9DsQ/zoMsuVIgHr78MxbnyPoaK5WxhF2eu+sR/tYprh1yjSVXO/G+U6ZST
oT61GLR42PWHkdzvjBPRcAXGbwa3gS+S/SmX1gj6ON/RFE+axaKjPIFmh+U6xuQS/6KV7ZgHfpgu
z2Q8DUvP4HNo91nUfFsnw7/gv2xvrn+fODfPOARvCh1A+2L2e6deNw1JWYs+Xkbwicdd1DGHrpXs
rg6OyavBJL2r1H1GA8iWx844T50iYjTqYp2QC4BzXD9l3t4h+itBWtYu2Mbk347x3Rfn3jq54VJh
5OSL97Fl8bqa9a/WexKvtlhK9qFWfAck1UbB+Ri4t6Y7835k+9rSLoqyRyN9NZrvUK0o/Nwl4h6Q
W3Ww5Zes12wHTH8JCTV7dGvUiq+J+a2gQR/vglRi0j+m6oFJHhG8030H3n1BEWNpjKvRvZXFGpFE
Xz826hrXKYVRYiZC8EtIC8Vj3hC/XPo1fgHdu7WeB9kmtba+LtpD3L6h1unXjetN7oJ0rajWy6Cp
S7/Kiw1aqqe2i4tz0igFqjDnSOGAQwKS+2054fFTYXIEJq27uD/tHZ0uwMEcKJD5JjNAulTHq64+
a92TMm6ZuUoIbEhnxhcWJjxztCqpSzLZpcPGKH9Z3y7q67o42QgrNCAuNrGXXXLvu4unojzow4vJ
odi0PgPlhY0QRQEXndeyMb7jdiFtYu9TIsVzFd1ws1jaLImu8+ka3y5mqt6h2YdNfVBPKdgwA38h
rdHyKRvuXcdBtP3OnG6RfZk/woQv5Fsh7zTnVdW/mJWkDp842sNJdH0Uu8ehXNc++2sMjH7wXMqv
jmzba6OaywofUHeBjBEvKpMU3F+ZZMsA5kS8eS1pWNjGHFJJqyX5laBjLIKQLERFyjLA9ReCiqCS
2uuoNsfV3jP7R8f8cIhpdyCB4u02mmfjpoYxbiiXs2OCmwzAkwtE5Us1KQauKavU9gGXwqLrUczz
bx8lM2X4HFXOgpLZuGglZxTzy/xkyR8wzdL+pLLcZ685cBU9e9T7ByIl+qVoqTSGJRozoty7KXOB
FJB0qkG/lPTSgYqbd7pK2GaRYQyPP/OtIF10jYzlwzEHMilN4kBxZAabJrkCidn78cjsa6QfsXip
Pb6kzhy2KjFf6WeSyBhEfCKuhUpWVxG029ql9cMWrmtCSOt6JXeuVIuTX/Q7G7L8SfWc11mIbBNN
t7DcVF8awRSLZ5FEMMYC9SY82HXU6RnFFGktyxFbUJsyXIhkFRvXMONlbnUG4A9Kk1buGBeozMOm
MhPMXtNz86t+o5CmYUCEPncGR20FSzCxvUdhZ8XlR6uMaNanFkM1KA+r7qVSvSmJQ9vONraff0oa
aLPTtCnWyLeo0ecyvQwlsQWVCHZugXdvnIyIphzKRc4lujMdd2VLCSGyiYalrqrBmsadepY5DEa7
DI2XulKGjYCSswmJNFgRg238kDpwufrLSLWINSkwVykjqXeeNx2w5641/IQHMP7W1urDXeaH9Xn+
zHPBCjs/zGNwxUZveGwX7O5sduQZlzn0cz2zmQsnI/s/tzg13fqtzeu4rqrrjrDp5YJUczT3rx3O
tqa2U9f9Jocju1WHOtniFHHPea/E/7mXshfyKgV65aSVNCHgHWrK8vOjtByNXVKOnHFNz13Bq3C4
R+ZSYHFD0Y3lEYexsKZUiFH7KHCHrXx9GG5xQzAWGoryVRPWr4if+qUiSxaVSwdP8Wl9+VXx1Yjm
29Bq60VjVaoy9T7OhvbeiMnXUJqyP7boYek6tIKip9Hf634MWiOS9it9sufE4cIe7Jx1V/fU/pjY
WkpjsNIIBU81qL/tDVno8B6bAItgKAKg7NAlqkF9swaSibyaIPSNlMkLcU35KqwjEHBg2+5nFez8
HL3Db74+9SiG4BJMeKDZVOlribL40ZWjfWZNiwxjm8VmgPuKe/CJgZb+/tzPq75lLApZ93TvQIkQ
jDi8Z9FnRK+eS67Pd/PTFfvxMSPpEv9qv8AhSWkqV1SMXtwbFOM/9+bnhoQilAgbcUpoSURt/FAZ
DUGhnsZ+iZhBbIM8rFI0Q4C687UGnYP8ofYZNGZMSzD33+d7KBCUt/+5F6Nxrd9mobs/aUNmkVtd
KAQPO5mDgZznwLKd/mW8qhN/9E9ZgiN0wwGkplkaWmDVcVz9d1lCN9ijZg2hdshJ6byLpd1sQKyL
tVM6VA0V1aBDYyhPNRGAF+xtRH5j730PJLXkqOT4PcTdNlBIjZRdyrJh5CV9oDr49MrPVK3apVpr
lFLTcEAYI/JDVop3rayHqzHdIKTRdj8wOUb/0qtqLEFp9uK39biRQmp7K21Ib25N2u1Tzk7pEpth
l1+Tvg+GgjygvMrvMXKpi7jwlV0AeXEbERPd27m4eBIzfz4YD6aVlrceE+MFN0jzw1CIB2ADpGx3
dLzorsqigA1AyXOZpAlrs8w2xeh9Z1ppHQVwzrXal2KnuQWdKRdLbTpQ7Jnpd8MwyPOYNHdBUO3l
aKtPrPzZQYUsQesBYtn0/MC8XCrmZxngNG/a+oustQsGO/HgOnyUVQm6sYgNfRuNjYNSRTYCP7+4
C0O7W8VT0IvLBo/QEsSoSEYAj6vd3lXoT/oJV2xdUlRohOueQzmO/3EZWEEsYSY3UQeIBX5zHtTp
RlU/az1EMFjo7Vdehf3qX0aUM2nD/hxRrm0JwxKAJjS6E8JVLfP3ESXJUyHmNQ5QpxT6Rnq6D2tW
PM2Sl/8+sqYYLBV480EP+3VHiNsavh8NamEOj0N+bTHl0h6z2/P8N4s0ChZ1BfWwFSkzn9LqXw4E
0HNG8ykwU5JSNEHe+ECxr3LMS9gVONL6dGf45fAKdtnAljRRQ43MQQddhpM30VZu872YhfHnnptq
976k4EmPmcpWf2/H4ecctDQTHVV63pnCKIocKWnPkxPgyOydPkJ9mT3dhS3fKy2rL7N9e3pkVcDa
MvLGV4qDVbpUffHc9y3ZIwRA9504JqbF6pQlFLgMEy6ZN2ERWdTumc7lrutQgWmpHZHI4RFobxfS
vNQDDeKy0IJdAg6ZtFRE+ATtgvM1/VZHvIQbonWh+IWAJ6syP3ox2Ph6cPpXS2k7uLmhftQLmsBT
1Ly3yQNyrOabqh/1Z9WpNiltkVJlwjIR6G+cGcM6GYBmF1CsjCbEVBId5lCfBCcnKhPQvpbSnSPJ
thAxyWeMG3hb4XhcGk1V741Gr/Q7oRolJarkJaa9+ZS0prmVJKjvOocUW71JqCxMLIUfXr1p+kTx
JDTKkLFHuzY0CdXCcbxgPlBxBQ/lo4UFJxYYbyrobuEiahXEr1F1NwfRIaM7sg1hL9DUGyXiPJpV
Uux/7nmElg+9e/Qd+n5GA7wt6LriTfe9tRdl45NhqNlJqrQ3+MiKtzJW1uQKpJs6IbFvVi7RkM0v
Rg4P9Wdo1fNbYLntoHVCDhrbBj91rC2DPGyvaaN0OwLXvV2ddFdFIet64Pi7yYYkvSidENSnui2i
fz6Cf7kiXfe3K3LakziqoesWCiVXN9Bf/X5Fqgz3Gg5YtxGhGe5Srdz0tue/jbFrrEujtxHK+MbR
r+VTrFbDEYpRdY+RMlnZaZ+vykapjl2hV8d6uidHncptFk2oUx66JK2KpRUNK3W2yrdVCtI5LF/l
Y2qCrfR71E5qm3pbSLvKORNGs2IVJK+qtHcFYUHUlH3vPhy6asF0EN68Rpe0d8TNJyBvP3oNx2EL
B9Z8b36O2dg4RNNzfq+ldFrMGnk8XoLcLaxVidgenFL90lmx945y6wSizYs/ZWbFq4YcvjOgxOFM
2igX1eRwuf3lZbWF8dXk9HZKKa1d5rnEF5C8dGE1Lta1HLvHRDPpR2dF+avIjW1Qh1cFHuRb41jb
fsR7beN8XeCfEzfE9Eg9IDXsmrxZz7wBBWPnKkuDajM/nG+kJrZVRODhLHuObc09zSeCEKAzaq5V
5LfeXqbkRgxBKFam86t2OjM+x2wN13llykfYHjSyg6MSBvrViD51xvsfBDz/0WRx+tL3Njs1N0iv
nE44LJdQqDpwCbuKDMzlbP0ftZrSk2jlfVbryRr2/FfSmM6da7rf7QRCKqvE3zC8FmHYIanKMckM
uuYdss5o95DpuKdDTsJD6dLih1hsE/yiArT8paZJSxYgZMveNtudPTmdRpw6c4RgODGPZpey6+bK
YXp+fjQ/n4OrGeG+OhB+KW6yxh+BKD4i4B9Q4qTk2+LpQVIY0cjrrPX8PrHUhYuQa2KtWBNqISlg
SBTGi27KFGQQ/Kb5oeu7S68tsm3ZQBptC6w6a5WJetc0gEjntxaJqlvXCkX7qHY45VgB+qdDTuDJ
f9zdaFTkEKuPpfCACjQu8szOg9FkoiWcbxIpypPVd/byn69p83c1KZe0pnEidQ3hmhpEW/Mvx4wa
U5GmtcTCdqmm7FLPjTE7i4dsqDpY7/a3q0z4O2BnXhb+0sZMBZmjEKrcdQOcqvW8qdY0sevJymAB
ZZ+dVMX3iE1hivfI7kuowA/4DdN7V6ArmTg/BnpZvYnsixGqJOhGQbzJJjIie1b9mptDf9XDUr86
GICutXr0WExPQs55CFTY2IWyujnT6pbgrvB6i1NE3ej5xZ8SOZwvadrK3c/9BCjYP39e+vR5/Lkp
4fNCCm4aKucxcxLfiknw/vlxI2C0+n//R/u/TlMJuM2lvlVtvV+YOum0pAD+ipvm5870jNo19bIr
oJT+9/UyrF760u4XkQOIagGrjiZENuVozz4O6fXOKjIqaDJJ90fNpuOz1TDPRWr1NAT9c9lBfrtp
Q/84uwtiu/SXJiKc7T//dn8fDbbQTNfVVZtRYSGs/f23qx1ZxaZnWNu8dvCyVU1DtMyQrAgNCj/9
9UzowtWKhrCPx3NVmc3ZQzJPc1D0pD/ptWKc5/kGPcyXOQTDzpY2+aA/y1HmtqesGNA3+oa8zfdQ
cRY3pZtYaNO9TMVdNJ8LnbKxcARSa03Hlq2rEf0R6MSeqYy4eyNBcKFJYGNWl5JNF0evKTVL2Pje
LTEd5ZrrJIkFMnytBl9sQ77RdQNC8DWcILzJhI/75w/ONf46LBxVEyBUbV0X6Iucv4iyEfNAfNNi
+CXzxJsFBnMXn9+ThiYtEsVwlZbVPIlcPiAlT+9KSjj3HFSZR9JgSZRQs66trjsHNtST+V4pOrQ5
ah8d+uYVW0/52Fb8Vq6PcV4ptmmkADMegec5FJEgldOxGOEwp6OVw2RIYVTpHV2ESWWJHyUm725N
KwCStTEBA6DG2kyG1cNckFGj4NiYVXCH+dfeR23To6fMi5vPHhXbgjl+Tu2EDMfn0oaQvnJlXv/8
3Jb4SmmK+LEz6ykR10P2MVjiPienvraq8NHGOwOhvPhsghJxzBzVbQ0eYEUsAFtF+gpUKCZVacY2
8YWdfmrz0CW8Ly722L2zTaRjn5odbWGCINWz6RdkmlMfnIJFYj4kK71b3iL6DMHEj4AVUv3LVe/+
rRjj6Jbt2qZlUInRdW36+v/nqtdaIpGi3o+3oVYVpzQb+pMDhennHq7r8jBYdP3++5TUM2wkEbVe
sqvLcx7AlZm/h9H0vxPXsO9s7yuY5iurMfwdklUyx6eHsAnbPQm2H7QEMd8CnD239AUG6qPTzfzs
CEt9q2M1XnST04OpWdjxj+FjdoNYuJlCae0rgKKHwRYUVee7qcw1ziyetjJU/ZSMyLZyzwFOOIov
L2atG5JkeAyc0KASiAetEJlyEYmiLBuFdMbQN9eAsMXXGAxfjl44bIdptiYuDcmegbqtsuQGT8U+
EmOIjMSMS3p60iRqNsDC5MTJsOOUpy1my8Xsz0fJ1/88p9bXQKrVRyZB1OSdG7yGHvbWGlbSQzAC
5tNwet+FOZFlmD3LI5ZF8zAOyGL++UK2/za/O7qjs6abFoU3U/x1ixulwrccrQy3mt7QrCoJXaN6
6i5MtdMWqWYPxzl1gFWzXKlR5GAwA5iijAWFNpZ11MWGvMrqUUx+7CJteurkE0XfRPW9KRu2KG2P
n23CMnuKcwQI7m1wt6hPWI1+0OB1bHxHkxnQBJ9yJ3KjQ307VM9JiCi8I6fmS9X95TAbBG3fP2Dz
nRaSMnO7n5uos1+z0Ww2adQ0q6LBBYdWa7iIphsuhEFIHSWpekYqybDNh/is2pgL+wkQK/QaIyV4
+oWmguRaNIZoUHmX7TEdP8OsE99ajDRGp2Kd6/RFQ4CKz7mEl5DFsrvHtJFujKhqz2QyiZ0T1+Hu
n78f5+9XosE3RAKOYdrCMf860VJTU3QyY+JtLjV9VUzV3DzS8n3UOB/R6MOumW7m58kkUPpn1xW3
mZbb9HhhezhnIOKYcADUYsolEWa+LkFlLQt7igTy2ar7Koc6zfGH9+n5UbqXUMTxwaEqdClGX7s4
MWqntMjJz4j9cjO/MD83v2plvX5OhhvKTXXvqPKx8ie4lkk+RGchn3P0ftr3Iarv6DxRB/vKNDf4
Zdguot6+0+6bSHvssoHoYU87/CWXrANg5klHf4TgKraZGN3NvCcg1Kkzm3jVlb27VQ0gMqZDC8XN
CGqfH0amNSDFo90DaXk/21ZlA6apUKLsUlS6vJRxVUPs94d/uajEVKn5bdMEZI1zrms4puFMs+jv
02dJSbDUcy3agt2ML01hBA+i9OkeqwmJrfP1Eanhu5+hbJ8LvyhNP5uWNg0g/ZmGWaTSAEMAkNeo
Y6qbJrqnKugOnokYTbEi+upU+4+ORlGeqILw3q3AQ3gDPR+VfUIPMeiFBkgFHG6Qez4A+UIx970r
pXpndRpFbYkPMQzV6CYIlVnEGaK7+eF8A7eHBLm0vTppUtMiEdr6T5owjCT/vM0hcrt1HF5mPu6o
FYzOwEOYajXJDek3MnGHYC+/d5Knsq6eITJjbdSd9K4IR4o2Y8PmgeH9opM5s8ARXF3mwsBcIigM
9YqPWdv/WTCIMOcvszpptlkl7KsN2GU2qc2+tS7P3sMsT3cdEk9tg319WUECvsWF/cGWIkPqSGtF
GsaHGNlDB771qv5CWGp+iBK1ok5+wyEoQHcJqfxbFWE+Uvw5GthAO45JIYE0QpcOh/irJ7SMNKzw
CXa3vqpHdo1Iqe1PTvL9ebaFyl7aizYmiSAYo8TdK0H8OMznidxU4dF3zoMVjgqbnzRlQ0EmD/OT
dsfYCCg+GcMr9nwXPDDxQVyNz2mnFRzFrF95qJXGKhiC/DI/J0L3lyOVbw0yU7AqZKGU62xAVepF
Obn16XYO/J5v5vg/DhqLKtecG9PHq9k72sVo2+JQB3WJiaLs0XFaj4aiDLv510hqJVhbAZWRJiMI
Xguks6311EUAQW+/idX7ObVDDdmuZUr6Cqk2WPtKLFZKFeP1NELA/bE5rjUrqde6qcmboAI4h5QQ
WSNaEjw7w3sGOZrsxrQyDzoql9gkpHwemoNssp1GAJu5a+ydqB0+Ss9TfmHZLlexN5wyW6VmEmYE
R7pJWy+C6bA53xhOFG1+eixkUNjbobERQCayjE/Zf2+Crljz0Ybrnx3+WCgfRg8QNpgaDL7t4EHv
fdg+6F/C2aSLNXQCvGE0pPoMULLIVXHN2l8+mIF7T5YBcbgxuUO1e2hzJb3ERSWI/rE5EFMmPnIA
25dOa7woSVUd1MohGWR6WCpeuxI1lErIVCElfOLmgzxChzJGTz/njp+khUpDwJW3bJ006pzzAXG+
mfE9VIyOflU96LY10rSF6jO/1k9/f+QMsdC61j8j6fmfF4O+OeJkj07zX7Womv/L4dz4vd42XSlY
yVTD1XRTmML6m8sRBopt9Gq9F4rZLm1HjsufC7qNsuwwF4iJMt3OJeNejOJeJijmAnt8GndGPQZb
3/WjRz8g5VZOfmQAVcuuSsb7hul7QzCeuW/0KSoSguTVkRreH7+oXs2ifEoz0/hWo6fGG9l2efv5
uiHTJ7/M9+xuXA9C71ZdrAc7oQHE83ABocv5l/V+ahv9Nlm4mioMWgAcTAWRRH8pOfpGFJiY/thG
wYQRrWY959TTD2UBsZiQWuuZHaaz8Usc/c70akIPamWp7KLnV9UeNpBVlvAz9ADykQWbxBr09xnD
bBvBTi8T8db2Vrlqm6ZbEF00yegAOs3bcbdAopr0ysTAYneeFATWzb1Hn8CWdV5mL/GokTaMYWh6
ULVt9Wu6Y0iLz3gMV0SgFQeDQ95dEYwODqakgq9TYcgl3KqjBYl8mPKG0Q7YnPB3U0KNiNbiXKhp
wb2Zo/cpmiF9SUXkmLt4GILtDMkbSUDE91ok6/nME4sQV0Kqfs7nIUIc2bqVFjz9hIr5WHhP8VTg
n2/wnpg/9yzX/ZfdmfH7Qj/VRtg262zObNXgt5qrJ/9zTnLsVMelGfsHo5skAiIA7aKY72oaBihS
sNKpNPw2ZC6Jk8EnSPoZNXo122a0yO6ZrUc01RjsZJHXt/kmaao/UiyfP8lWWtM52041Dr0o6vef
GqcSKccsTdyvcNT2CLupHsdgy0Aigd5jC1vWdIljPHoE8HaUS6Xxb40qNoZ/G6TsSacWqKtrmvW3
QRo7JnvHHglQ1LfhIRzj6tajwrbDrl8YCKo2uVEFx/mGLBGEiHOJgxwbf901QGBHI41WUQM8D2wD
hMwy0jmAl4BkLXD3iZ2Wb3kvl8ZUA7XTUK5whbcnCtzxlQ/iXOaJb7+62l3KAf/YjXQBC86fvcdB
caFPMbnzDW88h3IONH46m6j44NnzpHe9QlQ2Lvt4pxUuret+bh3IsbbNXQCyfOX34hRBVfijL4I9
3bfx3fBwZ7alS+0U8MMm8eS1HlGr/DjLm9zDHTM9FoFibryqQlrUZXmwCgsNJxvBIwGAfWVic9LN
nDLpKg7XC6bu8DQ/lJgjt6NS9Ssphb2SpVkc8HHuZe/1j9oYkJpYqsR0jXBObVJMl2PtWYjTxmj/
c3m6HmltqtaEH4GHIjaEHJL5Q7OM7OjwsyZyyY/b+cyUOn2+iRucc+Z/z1HkllNz4lCMIUIbrjOK
mXkIkWGL5GkuepaBWp8dBcHxQG1yWVjab6+WeUDHETBfrJTulci64WAo4JWrCIm2G1p6fNaB2q1T
M8j2I5ElW6OuxG1uZEjcnc8/v0g09u/Enqas8FoDM1xLd3lsmuuxrFxypbsjuMnyONcBZuLDfDM/
D7L0BwcxP+WBtvnZ4iQue+7MGICKTElpdPThyNSZR/nCHMKtOzrfpUy8x1Cj1azVhALGTiQurQHT
Zu58QtXYRkIMr7UTOZwx6TjNQ1fHOEujxt3/LPfzyp/Skv4Z7MT7LFXm6xv51AQCTIFl5JQNEaE+
DXvBhToQ9baQVX6okxiJr6s19yaBSeec7RwDKR3f5xdULQ4ORmH2V0dXnJMoumFrsGFjtE8ZB3Pw
QesigU4rdTMz76MGYpSppOoKmKb10McAxEPT2pZRb+PGmjZIKXUfzHRUMzQiOddh79E6N63OulNw
Tgv/8WfHAs0SHxQMdzA2i7wayBEFByaQEpdy10stfJgjzGrXKpYVIbO7eTCnZFCtglAe25hA5ipo
jJ06us1D62Cvs7zBZpWu/f6pIrOzxXi5ofvmvRj6sJ+7SgFEH78tz5Jl6Au71nwltmVHgrNSj08q
5v+1Kgd/k6fm63xgKpsU75Eu3+dHgGj0XVTEiFYnw9hYICQCth49o0yjR60wdIt0PKoNUuEhYNNs
KRjAh9DiAMxqH077ZS9j86OKP6RGbt38Zo2S1o3X8n/TEarfmqwgN0yhWVHRhn/S1V79yS6Z30Ko
2pLeJvsYPS6VpRPRsrKmeLT5hbmrOx/yWKwMLAqgsCw5DMTPZsOFU269QntXrkQjejBMbWqvVKc+
a4FdHnwV/abmjP+fsPNajhtZuvUTIaLggdv2lk0nUuINQhxJ8N7j6f+vqudszdaJmH3TAXRLIoUG
qjJXLpNdrSG1V0E8WBdcDs33rnmrefLenNFxHnr7Z1WO1znzxEW9iP8cmSPcxwTdpZ83D1g4wzUf
8USgkbXdDU1ncebJQbMZsJvAwjPwz4GCFGwamR6lzsSsbQZrML7ofinUZyNrwTqOI0I/oUJd1AsJ
TpTYqd955yRgsj6vBqeo3nUAFAhnZbpDSo8Lv32efetDTUnU4ERfYJESBFrmSfe6MC5fTya5OCX9
73qRR5N8T30aVtUvLM3H2zAb9UuDucHdqp8Iyhdjxt80HNEyD96jWr16IN+NEEa5dyo4DbVa7cMZ
9+x7MyCcvtnrRQyuPvcdTTRk5H5K630ga+PKaO0zg4urqooKve2vVmhsfkNQ2jgYcFYDBBtWHx/T
3n/+vTyJOavP7ez+Y3l6thxoLL308cj8sN0DwdED+813IzHa+2W8X0F1MefRai4u39VyHztwa9VM
VsHW2mZIzvcFp5N2MqphIHrjZYyD5Kmzhfki7HSv3naxNlyl+ElcMjPULpD4IK4uYroRqIrzrUT+
3Ez8VDMNv1quSZZkV72Khm07lubmbnIPkJRZgcHq09eXkUCmd9d9UqujuTDNGQMzWLcxIjCV+ud0
fg4/36ovvghNdjjHWuVw1raENWVHQyMVu8XZjkmuJDc45WszZsVubLBOC9GvXzAXNraenS5P9zGS
pgWPrR9rDyNeqjtpqY7ccoFTX4ibGr7Hnh2ewwju2qTb42MZp9MWmtaIdCcY70fqvXDq//506t0Q
FrAwN7//sDqa4txDYzRgNmCi2fBE9LWbMusQ4728U/QkZhprMh/c3X2knPvM4WTIggRxVJCRmU/h
bdAbbDIOwqgFlgCsMItqKnJo5Q5FPOZg+qHsBYSK/xzhqKIfSD+Z92490QuLs1fPyCrkX9SNVvu7
Js+ivD4odyQsERBMNXG5CWzTWjuGEx/qPP6pRuQY+YZPpfajiOoFA3JoRrBLBijmwNXhSGgwntna
vkO2r9a+379jyB461mSt986g4b7S4c0Uuv7adfwF7fN0L5JqoD7fudYygLKvCu0GInYL/MDZ245G
QKOEJ6tyKPdJUlEdyFP1gsP6uB1cNHM2NODFRM8GB4OcW29YtwEpM+myeGjC/1+AQkcQ8dFhDVRv
6QHTAFW4lQuCwbCpNMSvUM9TjbzLluk/oakAjzBNVPJZ3PSHMG/3OFXHD+DC1Qsbzhl27fxVdtAY
H7DDitR86QBFIR/23pvgMT/hWuj9PcPMbUJhNkMydmu1DKiX3GdRNqYK5hH9UhGgoHDs8SnL0BqE
sJq50uaKnSc6FJX2XV3gGCPLnau13sqe7ezB/jSsEtvcySQ8o+IbmqpcnMUwf1ffHhhX99wA/W1m
nlj29b67iqT5S/0/RyMzbtYSExhSQDa+/4aaGWdX9ZO8vCGmx0tO0QhdvIrFdLAS173k2JOpMsiD
jU9TWG3iJR6+skmvVE4kSwHOCfI2LoKMHcppvg2Nvq2LoDiKGrmc1Y0zYVWk18D9PMAM1+9+rMGI
o3sNdbjsIFUXwv6aYGn1V1623wmWj0+1Yeq7Ljcwh2RzwZJTf2k4a+VZHEX6C7xncBkRHbHsxvhi
ca2XOWmfg6gNrovMXw7hcbEexQJip/VsKm4UDuU2XlQxeL7TaS88+dsiSMJXkvN8QiLRAbeB1h7v
d2LtXBPht8Aa8Ufuz+uSPeGD+jSHS6YvZ81sy12R+saqki/E6Am6KXkaZuLdc0JzZUrHgCkYkMKG
U8qktsrn9ZA2aNT0/KZwhBY/oHqezL+iKkHjwNzmSRdYSRTo6Uevi7390rkEBhT5vE0HhGxNMTe7
TluyCzzkBXFU5G66mlANW5botRx14FonR/VXZffklEjlDLe7/MZHKalgVQX42v1NERjzcOuNSMZA
cfRdCZO5ZGKHRcxQmdSAtVZ9AkvZF99iMVBO5mXjVhsPePzUikVqK/TzFBewIGn4wqtlBtc0D1KM
XixEhgUIrXzmXWMIT7kV7uqeyjw2XdK6JAdCeS1SOT7M6lIlNG2SPxrpXEAwuzvpa7Z1qoQMu5u7
c3iObeauES6Bc7p4z7WiwWnJxZhC3iEwa4xDGS8fPYlD68CAVqq4eVpr0mL7y6vJ3bgOuzjHeCDP
9p5pu1DXLZTx8miMkcXcqdATrKC1pRoxUNArTOw3c9Rppn1zvmIfcodIM4FjRB/FeF6OpXW2Giw5
fa15un8aDEl/8qIWm6BgXsTFlwyNBJdS3GLNfIcV4nweIFYS7D4gZZjdR3X2+/3fp7htCaJXMe3p
9MVhkKpelYdb6Jni3BSQEG14SC1VDonl/BH1oV35wXma67/t3+ahznfxwLLezub84DXrDFLcg3pp
nYVNMQpx3Et0o9vfz5MuOwbZXFy7sn6pO80+qzFlJ9Mgw7R8ccJZ+gPlzmNaHkReWce5dFpuWdjg
BAPASA/aN/W+ha/YGjPTj9qztdOcafMraeFkm9rPTbe0x9/3sTL66tKJKo6ZH/PP9DbHkhJVW+Gh
9BaIMw0+p7o7dt+bMZCMOZr0pQgfo3mOmav+mNKsfgwkt99f7Okx1HPUu9rR6Ydlp8C6CuP9O2yn
ADxIZctKfdozoTgKkqCcr6VOQKYBQ2wx65F4tNJ7QWd0J8m2QXkW5lzQBwQXIjZodzWdWy9KnfpT
EXaaURzUUzkrOgteZJT5dVNtpomvfPXnR/kwVhv1pmgWtsuKKePguuVVa8m9VilR1YyslyIsOMWK
VJTaR4udC2/ggrWulSidfAgH9TwuNTp5XGaXLYZfq6Qah4uTuVa3t/uj4/s5HqYMz3PNfsLcq3qK
aWqnpqi/xKP9cgeHk8nMdsnUjLu2Q8n22yxeHf3+QPHq1Xs4yT73jD6P8Ojcq+73p4X5HTTTAVFQ
K3+eLUf4hodjwzzDpUi6bvOPb8kLBcqd9KS+sywY5seYZvRiJt3NhIDjOGN9U2tGEIIGuVZPxT+h
60Ed7+5J8K1vbIAx1kC2cWjmWSdLDNk1k07BRDHVn+dRw9ArsXWZFSqeDauOZJ7cRX1ox/hWkRX9
l2HhneoysoVYXsqhI3FxMdygrTr13CY5dYIIK3VqMBO+AVbfcEHWqU0xhshHes3Jtn8NpgGXskf7
pF6a4KdpczNG8h0oxGDn8fRgModO1roGzGnktdht7EEA0d3X8yr40hgw7XZq5QgcgRu2ngQ7dRGy
nimeCGzEd5JCllbe8FRi+fL3FVrax/tzkefIQ6wl/N75or5Puch7/6ha55W4o2gZVwF+9G8tGXZx
b4ivLTEL9785RCTEQ0qBYgNLmfzRpd+rKZk6pUjv8f4hvWdJ+vAQWsM5mkMNy1jRPZuNUeDINr8p
yNLx/HFHmF6/+sfNr0dvzUyCZ1SjLlb7QW0b9jUumpvmYKGYx83tfi//zsYmI2frNdpXXTeHg/o7
ulGjqJ77XwI71b0x9yPjM3hUuDqnVkLcih1huOXXbzUrQsk8dvX33pe5DpSJxL+FYeAeJ8j/hPsS
4aTeYxLrrnuiBLb09wgCoyY6ZhdB1OZTU1jw8shhecrwUeZYvVsRqvKEoFn+icLstoGZxZcg92iB
mSo6OhOcsh3dtRYa2ls8Za8gcc4PvygvSSOWL5ZAOVdRpA3CDQ7mEtOuS82u1IOkAqMsyBTh9r66
FCRZrxVhxJKAgTqqIw2j1S7EPidoH6wS7wNl7xyTwudZfXMahoYvUFYKhYevXLxgRKTusch3cQei
PjnDTe/3vtshrpGwq9z8K0KkN30bNWuATbblAeLRyQnz92agl9DG92oJ80sYkUKj/k7QDNs4KKrT
sKD6+O8lVi27UdvHl4JUYj1wm21Fcsd2UkGg7bmZ4uU9bab04hDIGDjdE90Oj++QAevjPEuhP0AO
C2hRVhGEfHp/dmF5dUM7Q9+iSI9FO2jIkKenhtTey/0fAGKjpg39VzBj61p15k/LSoNDyEXaqyAB
sBF1K03grwfM6skRJY2KwAFSEnnDatEhF+NBKxvnZxSS7CFZ8Oqltxc2ZMVN1wq7O6gbVVVCUAbz
zZRizWGg2tzfAWQa7uI0BmQ2/PtEyLD/mwIihwwMkG1Dp22DbGcq5dw/hgyhb1dePFrmET9e/xNP
Eq38aOe+e5jgC14Gf7J2Jgm4mJiJfW7FDnzfARsUSn3iOjdqqM4Mdl0ZHWZQ0gspbhoW0sKZD6XP
bYutaH4UYXU1GBc+qrfAAqudbtfotX08YMbMexwGoa+cZPY/8bH8of5VMiTCi5uWzPzLHrYIhZcS
qzjOoO8KYW0nQ5DhHXT1Jh3xGdZ5ZraF23lEgWOKSBRitc1ySujGZS4F/tDpmL+5lRBrs7CXR8IO
vw8101I9xjPOHrMfmudEx0SEriyq88eysA6i75NfbCocONMBVNrDZ9LGZEbTCO0q6NYUvBSV1jet
cOqj6m/NcsJ2jclESuTJC8IcFmgzanYOVKNVEeXza9B0rxiDRp9aAMWiswqHxwwypZGHMQkNoeTB
wlDPqkXfKbZFmZTIa/CSKVFG3NNBrWKoHucuX2vNjKh+xOIqIs0A1spzr/nzzZcLL9G27i4x4ccS
iWSeQCitl67DvbKc55/enH6oX3jUKrzI6xpyWel+zEFsIyrAcVuPo6sJrr1H3EmiXBjRVKCc0ghD
JsBCbBvIX1sbUCriumZUVenuPh3IxHctngizJVdqH5dWv13ykkipxMsfcwYN60LdSQiQnGcPf0YM
N/HN05qvjlTS1HPr0zBFxDnKU5fpJM5b0tNCnip1jRVgFmJoZN0mBIwPGgZGCgOFwuntggi/qdYa
vzk9uwQdZii2pKJhTzXg3KagdH0fJcZPRRwrKZWfhB3vSyf6NtiNBaoM4NFMEbYFWfAX+SAXk7CG
B8Sl/GuZXZikRaC6KQu/kr8mthuiOdZ6Nr6TSKDhHVeW+LiOxJAS+rguPb5YrenIEsK3eYV2M/7M
8j7BkUq4JyNNMQlMzGxTibD/yJJ5l4MJE2SGTr0i5bfEVklbBwDFN0U8Iu9agKVOCar+0Nj5yK/W
g2QuprqjXwKycFRBZZXYoE3UaD4BYycnJalaEVrmNN0THYsvTYs/mOaIgujHriUm1TQevQXH9ZZk
7iqxi4/QS5Ndn2T6EbxgeQwNf50wlgDKN5fXpkEPopvIO5Z5qY+WU/KU1XOwo5j5aU82W7gR+2u9
KM8xbCSSY+tqpZVW/a3wfDiJ2qDDtW3Th/s0qGpg+MLWD23D/eIXMzIT9GJpOqaHvnGPrja7D2TL
t7vULWaMHGlZ1csMEtQ2539fFE3rzzm5rzN29WEumo4jbN/+g4Dc1w3j1SnHPIuRHOoBzDys+Yvb
Vrj69APbme78yqS6Rm3jVpY9GKafUcSYxcest8ckjpjFydqqWtrkqYzINJyfbffZJZYS/4Ge0UE7
64Qb0FjqqX5lU/3ltjXUxsDUcAxxmpp0PL/dks0RfPWtrdPqh6yIyq/wXfjqy6I+pU36VrReua0l
fI77V45Fgrds/RlVYRjhDjY4yKY0mdU4TfUa8Xp3XWrIGGkf/DVxkPiBrw7g4vZVFHzTsQRcM05j
IegTsspnRJWrdAQq8NO+3SWWZ63ncWzPCVKazZw40z4gTxVXRty7mwmnMROq2FlRAgln2RBE4r1y
MVkKBWhQHfv2KtThog1R/dAJRw5vSQ1vvaze0zbf1GKaWsYuJ1To1oVki6uAdyNZilurI6uUKrrJ
nIoL3DhsgmVQmNGCgo0D1CsFM89BQVC42Xenvvc1zN6MCCskjx4q6gz3pbQYmoSnRrea/aQP9FNe
TuwAZInq2xK4hLYwV9jBpsFxVB6FKVFgIEcmFnk+ThkQyY+OlnqPXe09OHaevCe2e4knslRqGc49
61/KlITTKZSuilLZZtlVxzzyzsUz3fDCw6KvdUr4S+Bo4oTQEXQtXZpHZtigEVrbvhtm+6NbiIkJ
9bI9jCEguzSb4MBvtOplhOKy5sSrave9jO1efvKfP5L1NmYOFZaWufoCtQX0cFwqDGVavto7kMeC
oJQRYMDfm9ZvXt3Ifq+mLHmJu9Fd6fGMlVUwpI8LrpGrfraKrYeEf2fXjThMmQ6sKhv5nJiSg7sk
KW5axOxCOsIbIxwdevK4Xec4wMM5H9ubASJJxnayAfwkVdXGvmibecEdP9UbH8sTnRbVBYRW6KLc
CBcZgNUG4U9c2h/VlIGUzOqoAzXCYafQzTXhcru2u7oWyV32orQv5GJhMQfgdaxlmV3GOGTGXeGv
FDFqCGxjPYrJuusZc0LCb7Seh0EyKUVMemLC0pguhvm+II3wdc1+tkUWPmuieeh1KAV4ToRHpYRy
9Wpad0HwWkeYp0w1Nryx8NyPqcBwaSA0Mumf1TpQDBFNfLM4K9vKf+gopduNXqOhunfMsHXwGplY
4GyfcruUs9XAGPMbUWJY/KbWboa9e++k/QCvqsSEsmWXEXOSYK4PXPv6EjFP2brMGhU1JXSSAJcI
B+hPiVQhH/uHUUfQjZNg0Uq/Wmxrixz9EVnX87aRu16tQhHacrrck69EqKGUiRb9MOHpveKJ/6Fo
lUNEnm3UDzMeUVyn6GdgOkwVJgovhe8wQzd2tUR6/a7uL844fWQ2GxGA8byDr+FTrDi/YrjJxxZ0
eUvyRLip58I/kH7YnSNRRmsM1LErmx2c3CTBe9Cxwql9BsVVUf5sc8P4ojmxc5VnlYHKfAQN38cx
tDo5D4/69NWipn9zbOM2aniUsm4b969Vr1KQqll3rqIk4hQa3Zo6Fz8GPTd2Sgylumb1kk3TO45K
1iUtsQvrLLyKxVCNRNpZ7mFcpBH4oIUHdRmGuf2E+2vdKmR6OX7QRwURVXQsVABc48j2/vJ81Kb9
RHz5v+9aUGP+IM7ALoAO7DiupdvU84o4/I9SPsrIz6RCgvEHB3TlzT4ZVgohd4aXJtXbU19AXW2w
RMWageG3sMrhBVxpF4XieHCWXhalI8L6GNv9qbu1QfJisXXZuXgOIIi/ZsFk7IQ29SfDijC1phoO
vHL8niFnqdPxR9JjQzwtRCD0vamRK5S8ZoMdXxXo1MqlAZHlZ1l44QXf8W6Hg8uwU+VKiXJm6/ok
VGAYEyULi2k6BWsHqd+qgcm80fAbeWlKiBYBefPohjm1a52AmMV/XZDtP07yZWm0TekQEF6rvG0m
nxXWstG87mXp6faE5DrVZNCUZjlTQekakbSZ/xpWxEiWluXdjyL53mLK8NUQ3G4Kg50zubh1SbU2
cNQvQsIc+GAD/4gu9WltzGA7LZboSqAn637vOwzf9Jo9pHF3SydlnvInGlW5UiroYujrjUckz2YY
IFRETfLdwjvZS9oFjJejMa6db32K4fyi5utORr6CfDG1njCIQBRHL7NGsF9yqNXaa6YvMF8EvxeT
LuSl8dbri+7J6nA8yDBxYFPEV/UOo0TAgvuwRVJpYqi7gymCWrh2YQFVVbdSs24o0BleBV8gRuRf
Gkz7IkZ1Hoey2oj8teZHD0PZJe9T0LG0ZYL2XG4fCFq+mFONxR5BkXhUVw9GF3jf4FiO68J22ydN
XxqWXsj49ZJcl6nZ6mqev8hBtHopPZpNrzSgRhEzSSpRf50HLmjjOdu4d4NbMTPmDTsEq//+DNn/
f+Hnuia8RRJBdFOgT+QR+8cjlAduGJQTKJzvRWI7ku7eOoXA8Wx6MgPjfmAnTf5ukc0EPLItIn14
IBZiOfZhReKJHpG4UgT07rTCNQTfY8LUa23a4uJZAMeqwpmrqodH7P+8b8WsvOQUYLgCdhReCeal
9YqxirX75kV9FRp+1jEyzpfGzeuThV0/HrTz22gk0ycGs/eDVBveolroa6zeobPIK6fsSVoEbZk7
YqYo31Ivql8gE2pnVUxhPT8Jt//rOv5J4oNgKsAkZa6KDZPvT6ZpZ9ZVuzS444Ux4eI97vslirq1
opSbTSSwJjO/Bp4ebFVTX5qpu+q9Jj9PUBAv9yRpIy6ik8KCppJ44yHTr6mvp98bvKtNOf/U5ew8
tW73mtxyoBM5bRLdwezf0F/XF28metx7+IfvZ9NO4VlqWABflvhjc8Zr39Pw1mTwci3hm7xCXzmr
bOq56dkVdGKVi2HaGfPiAxlFaOyTwX6THRNBTAQONnrJWB0gjhJxkKsC6Y1tzABHRaOYRUQZiXDc
sI0au66pex5Exks+0PXkzXj0ITPdvGA4lTquh6IcjOffR2Hm773GrU9qKqPmM/dRjTovSL/VZbCJ
HPCqZVC+1CPOdxHSJfR/nCrli1oG59h4ruwaVXdi+FsRxu6+hT278lDOfYRjhLFY9ZAs7HQq1iT0
4m47aUQOkbWXv9QMM+W/l3qkmXvCP6qfGJRWcho8601hNyGZR0PoI7fxs3jjeNJ6m2gILFGD8giY
bF9UvY3LzbJfwiLaFn3jYXC0JA/qg1Qn52mjyLwoi3oCXqjOS382D4oJEENG2ocatvBFaAcPS8sN
weI9f7VNKr1ezw6TTpecjAmiMwmKEH+lbyJ5GrXOQ50lMHNa9J/siuPawoPwWLNzPpVt+hiGpfNI
bJuAtkS2AyGtqoMa5NFUG8k6wjBmq4Sh6gMg7ySAuqeET46GjWCRfiDwxJ3IrLJ9JqdZvL3M4Mft
wOI6wIY8WNUICpzja5M32iA9fGFirRytH8jWEWCXMWY2vZs8m4lVHRVimIdYjnui17ZA1dZDQHyG
M7ILaMhcHtRLa8P7XPyp+hbGQ3lUxW7tzsauM/DoRIwjCm1Aamm3z0vEDVy6zl911LdA7qmxtYLZ
XmfJ5G+zAY8sS1q0jOlAumjYYK6I4U5g+dWpyzXYgvnsr8xcG/d9JKbHuUGSi7iw3dfdVgU9t/M8
nYRvT5sGJSpEXueHp83lKjQd6wUsLdxYoVa8G35DiqBdamvRLd1e04r0gSCLoRXHzhrLvdbXzNcJ
gMIH07De0KpBdhw/cR1IyV7px9O9myBbbiG9dYSYP0fGUfUAeAz2WGtKVkWE5YLsz0jsZp+asw/b
j54iuXskE9RyrO+xU9NMnJ5q9+SljvVq59pFfaEQInWGeNHf7Af4LJiTVZSJ9z1SNZyqCW0AIzeD
YRSHGpAoTvLg3Hkj023Yfi0WqbLp0Q2ytA1V+redQJUy5s1OgU3TMNgb0wqqOyUlHFz6AMo3tdfW
FQwE327mrSI2LEnu7Fx5ygJ8gPHiX4lnis5Bls4bRR0qjEgGyddbxWyj2ycepPV4gGbcccM0+Fn2
0yxRAN434FC5A7vK0lsO6e2ziXgxO3QTwmCYs/NWdWMz9Omt0XnE7p2UbD2AnrShjMaHlr5tk4Wa
+EGAAzG1itU64MmyQZp5VhcR85UvcUvUs/KdUTid4n8YWFpgY43UeTSWD/WDaon8h2W3cxDdPpFb
+Doubkm4NGB9kcavGiGB+STanfrTql0sKmyRNbfE2R0K/m/WsR7dAmb6l9gyiBAI6RJpoYvnPjoZ
Xoubcdp4+6So/B1aHn0Lvx9Aoy5n5u1mf1NNb5LErKkTXzohLJARZkLod7Q/FZavVbCH+dWsHUdn
0YWUisqt9wHH1G9Cmd5f4Fe3+7HK85M3zCW8SUenbR10aG9usm7d/omJBEWTdGuYO92/IgDajSJ5
7f0ivqqn18CPaZ8zu1Mrnvol3MJMthaNUs388Qke87jxllDsUuq4c+YW5Ap1vdgNTZUfYE1yW2XD
SJTZWG6hRGPSbfQWhZqWbKsJiYoip4Wp8Vq2vf+Jd9NrmWbaC2kMIclIYXAsPXEKpY7eMPuQ8tBP
j5k+RJcsWbBtlOxQnWZhO42sGa0+fb/79zUEGc1mc/n90gdJf8jr+iFfPOxD5uSLQd3zOVFfmwaY
P/Rnkig0y8BBrGEaxYp98dT+OQA4bT1n5AkK8biuTOFu0GSA3FQOiqlJeDWUTiHOtZ3+Uq2GEzcg
SxWM+nT86VuV9mlEEBa8pjFvzI1V+ZM0oXx6MhD5qjkbSkpfABit0JNf1AZX3luIOGXRUaaEpMj5
m6TRN7BWYoA6mFCG9lUVKL6JIWbZdPa5BA7z4rR5rb3SPrg2z3kfmG8tfi1WRFhsRahCqrvGSdUn
7mX0B+9CTTGd/JF4GcwqVj5muGVm69c5Tp19k8EqjtCtV+ILqcLLVxP7QkT747sGtAXEPmUrd6SK
nvkPjX5KcrPVQbcdh7sXgBOV5dloRL9uagwOUrskFT2eqtUc1PwWPFVrsFCEWYMFyinngmIhbXWJ
WgJ3LG9YsaT+L4cHZtx/9qqgxL7wfMM3hGmJP0WsI8OYMUVNfLpbPEw9T4LWcRt4FvN/pscbLdUt
GBczyVlyl1BfbKSTSme3dbp1FrIXSETcN3NQMZ4U5pfaJwREnapxD1gs6fOkthECFxJUwyCNAYtc
SKDe6AdLC2BJTPFTnRTQwmTL6QzxoY+uDmO/7wXOF6sscIxbq2nepYLqtInLcH7OJ5kWkoXpsUlH
8dpG8NnhQH0uTmCszL6cbkvwOmuYYkBFM76wXTXoinmenbz+BnsuRbJhiUuTO+4mrgJInlYPv0dr
XGzQpXmQwdBeDUr4ksBqgUV3M8/OekHtfPCTclmpFSNPkUvmafcrDI36FmDo1dtu/9J4uMGmusxg
k6fDHM8XSouP+xmb0YsZzW/9Ikj3GKNyby05tmc5QXcU6dbekacJEvBDY+ewmOSpIRr6mQIuSTWS
law7UDU7ptxowqZsHzVhcGhFGq1608GRBPX2fbba+914KbnJ7qdMTw9Dk8/3+74aYxA6G61IHnEX
OjlO9hIu9+reupJrLh32lv2dC0VI2POow+nHR+uo1Nnk+4Vbuo765GrG8d9bF9WZ/FMjhzIQ5ZHj
gg0Iy4K79d8toOnkIk5cczzzzE1lEZz7aPbevWZnSz6nwOYD5Vi2Ml2+/5XbRRG24ycsKduL6xM1
gqpkoRg1pSmal74sYi7JsyyzlxBPxPtRSa9TekVxbWxq23Hp/d19J9OZ745tMq6D2G2eutqITljk
xKt7czh6OdP3hNiusoVMwM5CskT6QhCedgCuDp8GHQKWmi9NifuNyk9/yam3jmHbhrvqy79fJ/WE
/vM6WRgGeLZhSaAJSaL+x3UKxgLWU77MBBX4P9V1UC+opCLsqLksGBvsECEe4gLE6jAwbQ90TCtS
MTwPGdZTo4x/ZwODu5TrH7PrDZuoY0RRDDFuRJCpNqEe2Oul5KoMWgLjf7Ln5oJEIkSWVa8wyW0v
aWGQKW1E/b04Yjz/NpuD+6A4fXzHb0wEXey+/ewCcQa75IhqIZqdaOXV4XpkAuEkfC2S44P1nv5s
GAPz5MQSuzCDLrae4reORvxJ0X66pk4OM4HH61aOfv/9gpp/Loke+B3SMV2ASAoLEO+/bzwyh3sH
l0b7SCYlEVZeeFyGOH7pFxoy6Mor24EtrGjtJZXAxk88/QC78aSL0HnISmY9VWAmyz7MM2PH0G25
+pb7i3rzl2ZMn+rxGubUI6l3+qwYVUSyJta86VMzIutguVAhTPgCl8rBJDqri/jl3/+Duv8nusJ/
zrehGDBwk0u/Uv79A13xDOYEM6O3451IUBnOC5LacpWE+viN/jdfedkcPDiJ/veEEJYrMjEdb7a9
a14moVdPlYFXUskAKMHaZt92oQGWNBJnMZn9w9DUJItKTa5W6y9x3MXvopAsfUGxYFbaHqXWqK+X
OYvPY2vCf8rN9BZ6Fc7K8mPM8Jgd4ZF7Ug6V0DH7iekHW3DyBK6FbCZrIVVPrbNbguFbHNvY/Frm
/NHZhJZiZP2l75v1TCA8zBgIUiTnnBvbGV9F9l4C3t08OIBQUlMsDf2637gQdU92bWhI2M1qq9xP
pqx5Dm0KDLT53iWZhEusLkfRf45KbleiXsxnRQtXGpI2Cbltq6Re1+Trql1udJv2MDPXJqf+xz3s
OBPkD/oWNsamBk04HRprm/q/MFykmGKTDWDekPGnJuSREuEnwcXMkYmK1K7uLQ/44XIR/ncfNYcY
HOMLaLsJKLzcaE2dbRg1wf1IC/TgNhW2szVx8SJbMT8N8izSeN/qR1KHYm+n8rfUD0TuQbbfggNB
OE47Re028kqK6rd1L7AZcLXiIWmM830Ob+dVdsoirTgFAhJRmrobcykYh8hG3UvDT59fjmgkjRGL
kxU4a3F3nsOQCL6o9wkIauqCXr4g5NBwvU+9h4EAuU3OdQyQU7DS7Z2kkFi5eTU1mEzcvvFfMyZ+
uCuuxnr5haDPPk5d764HwwduQ1dMMTtnT/dfMQWgXt05znVaDzvFb9GwFEFc+aaNSf464Tu+GjDR
WM+IRg7Eps83W8faXNKtFZJiR4jMIQ6cU9Kb5LtUK9+rqU3Pk5y3jbF1yMzMWnkgKb4c9WbSsgqq
H66j/V6xgH+/KHpwaSBrjdpBPxmK0DANpaThjtr/mKIDmv5R48nqzifF3HJ1prHmnztEPwShBkgb
newZ6+q17aR/c59FVvRbJrLTNpyL4bH1FmfN7GCtiF6qlCa+vdojo6x2i3AJK5FMlPuVbDD1Wmd2
2m3MvESn4Vh9cVbnAw/zWlXuYRjrO9esalBGG0GBvUxr3QrjF5Afb73kjM7yvnq/A3AShbOdzyob
4ye77Vtp2qqTFVpPcHtS6zgZl25mTA9HOlz5Zaj9tOur1hUmcdGZRZMcxacmC0likbWl6XbkhCS+
9yXF3h7UjMLIJi6xNZwfbmT+5WK//MVBM1/YxnKyJJKjsJsqtpqDXVq/GMmTDVOnV8914IBi6LpK
rb5e0xSTB1YMO1KRA3Ish8fC0Qr3QFI9QsHAt7FTjgln1McMe6ER9oeF72QXpea+XVALqz+y6FiQ
MYPoV4ozkMz5IYBguHaGRN8pRCwnLwuTq6P3f4Sd13LjWJZFvwgRcBfmlQQ9KVGibL4g0sJ7j6+f
hcucyuqciJ6OagYJSika4Jpz9l5b9fv3olV/Fpy5iA64lkoCZOWvTW2tn60kJjCio4uqJXa0kcxZ
c0HNltnbhHTyisgThLhqtdtZUO7piSCXe1oHMM6lrfoLCB2UFCCZmasf8izKyVhKqDlp5qe8Upgm
BfkM1oERo4Ej3jdPVd2+lmY3nv45rMfZQBaWquwacrACzXwLhbC2KhvyjRjyA3Hv40UCRfJKLL6T
RXhiisL/l/nBEEtDTKnALv0vunz49nvqwXU2ldNN7igS4ayafMm1WWqEMXE+I6nnD7FJ5A5DaA+j
boof/KphziJjKFxXvb5c9lHZ4IVDDWF1cE0Ee+li+Fb4lr3WBJHVTpvO3Qpmgebdr8jQ54KWAs6Y
ikKWKu4tXBg9usYFY0QqSbGix1TkhrcZaiQdi9esTV9kId2p9PIxzeMXFEf9Smr6+sIx0LcpBfJI
e1hrLO97j/Z3323jdM7BAtvfjDon4gtswtadleiYxVqHWoOaR9U1sTdHldi7ZFjkjqDA3BUk8wIn
1jPV+DbQ8nX1ST3GSq9sFJDz66lTykOMUY86xcLSYg980dTK/aa523luoLz4rAaXf8/UAhAPQX/A
rG4CRFwm54wC3NayiCWmWDrQp9lloWl7dE1J74KG981xs+IgsUctKbtdCC6CYs5B6sKkQixADO00
jGqolmvqo/2L9FLKF5OnGAnVhDxEuuoP3Szco/R7055STgULkrS2kHWzPqWUBJTaptuGyMrt9uYM
+LxQnI29PPrzYwoLsZXQi/6oWLFx7d3gLDQyr4c+/Fk0ZA8nwRCtZov00KZL1nK2cemBXmSty7Lr
60A7GoDMvNIRtF6lMSuZFXtPOCYk03pMv03t0WTHuOF8iQ9u0Dk7XAQsGswmO+Betj0NfH7pKPFL
3ds8UqgVts5vD2gHOE9B03uyuzkidXZiDAkDpO8NtX66RTVOZIZfhLsB1y97Cj966CmO48ye9rFm
VduiGrPDEPv7GiN0BjXIMQisFmLdxEVybhReta21BB0uG2FyAnZ34V1f0oCQryPFCYhVc8y2ueVX
D4u+T6pHrIzk7HbiklQNYhS1JrXf7r8bx/7X2RoGOHgoOGh9FMeqqz6T0m0vJF0nmgh2oY5k7oA4
IDvkakFiTizat9xsvilFdwjyrHubdET998PyBwYDLS5V9fuPD2N1KxuXfPnsQS6P5Y0K6Wld+/Ri
G6Og6dKKPeeAs7KbYGd3CLTTvv7RxZC1U/Lx6G32z2rwKcV1khbF+EQeJi5R6kyI8KQIHp+xvi7s
It/1ESKYtfT90J7RjnFNJxO+d/mcFv62LtweSkOgbdNF8hAg699BYTzIrl1B74Keut1tGuNx1hYH
S0x8+NSyRVcqJnwL6LUjopXTt2zvTQQNTR+L7ZCQjiU3mIZCmIvSRETqJfP+XpSe0gm4Zcq+PpzF
RtrYwrcxrpTXOCJwOqUlD7UXvIpP2Bi2i/paAReFzTEOuzysW08yL4Pwh7pMfy0q0lU75dN5UvzT
vexaqTUETC0ft5Oqs0LMjXE/LR4pUXbIs4RJVvHilpJ2/5R4FMIJlSaE0EtSwykNi1vgj9uqD9qT
rPrSei/pZvTmT1cvjIsGY2/sH23IBAfZkQntZjzZ1fzWqbm2kg0YOwLIaJnBtP8DGrOa3j/fP4N7
I9/Cpb1yZYSHX5qnwEwqkid1hLd2EewthMAd6pmjXFwLcK8MTiGyQAYoWc2WN6ZRJmt5THp07Q6C
WUlXU36udpVyeS39GWom02GwMyAfVL4g5AvzZk1KfajZ2qHAFPsE+eSnGYd7ra7rX8sdQ2PtMjqD
cYIcqhKu56AdAPm1UefS9rq+wvvBcircFfFrCisESQYWAA1O5cpX5n3mJuqb6xs7JwqsH6Vdfp3Q
FBP3iZMAXnOOf1CFRq3EYXmT9/Iq+KCs+sy4Pp9MU8s2ueEUX5RwWAudzMgliBiy3CodrR321H7v
FFZ71HrsNrYs1uI5OtsiJAnHD1n7owx8tAoXA3HvaydiSIQHMg0zpy1eMdl1F+qP5sqmmYetcsmA
6U0nPzU1L/z/2Wmzq/5rZery/QDREybKd8ru7vL8vzaiLCPClq5OdcpCbfRmfWhPSqbp2Ukd7Hxl
11r95PpRsAK3Tqs4XrfszFEraNqrRebEUH93jIrKG01ZV9cwry8ZBpB+r23QWNSqoCRJbV2PlLYz
A28814vFsMN0/eoc5RoqCIM3YVIvxv1jb9JSL84QAYIzqQXhNvTd5kHtCnfl4jauizva4be4Q7ag
CmVMDrI7yW6O01SfNqxJMH/5RUjTVajvKFBXhoitT70ppl3Qxm9sacdV4yT2Y9t0T1aRqMwDg/nc
oMKtSozik6OSNLqU4apiO4Z9B/63aZgC9Wqfpq2/SSACnCIo15cyiQavb3CVlabh7nXKsSd9HKc7
x1ZT/EtsFcCEpegF1OVBTgN2NdS4J4ZvYrFO//FPEyjx634lMhjm/5iy5T3fz5P9vYxrDAmNf9TR
Hh0S90u0cFCXdfVC1g63uV86J3kRyqmljqynZhkDi6m1MJogjA6rUr3Ke/Fyr/DLD9JJFsl/c5Bb
6WxBVbm2QM7LWYhQSGPByGg5AkoIN6Yufpk1F0o2CBumygLSlks3Gx/P5l68ZY0wefd2bVXhA44g
hYB6tak7qTyBWXUlL/ZExRY+Tv7oScBhbZLT1RkR3WFU6Gu5+YXVxvtE1XqnNc1+wip6waMOmprv
gRUw4odJRFrZqJVrZ/CLZzvgC+EKHs+VweucVItVtu5vpVk8i2F6pGn4xfGjcWtL1X6c/bKRC+Oe
XzpddZ46jJeatR1GOpc2O2xkON1LZCyAO5nt5JdWsLoP61jHrbuYvqIMsincEMhqnoIS1vv9ny84
CkS9Yd3Q4xeFmiUXaKPCijDnSpOHNKBja9dpSS5e+HYxjVwoKq7wtLqCHFvqjZdMvnnooYscw0z/
fa9JFYXJwvBkdZRSNBdErDIDLvuOoQwfFbLIDzJhql8W3hj6Pv2pOA+h3V3rgUHZmeOP++cgH47h
sNDpDrKHGok29IQx+Kd0yspb1Q8vdl9TxGUOCRV4sU/ogrALcELjWttIFTtN3vK5BpDlO7doaSj0
ZRis9Coubg2W7QYq/+j6zbVXSYubI6TB9+aHr0w//hAbCRlTzoKMnvxHskQ+mD0t+dapwJ9VNpoi
LeIlhsmbM+pvSYMiXrHb1+6WcrpexsByqMMPCCOWhyLrP5x0GMltR/9A90o9lNTb3npaRlKFVo/A
D+XpGhehvnOrJVtdStRdwfaEf4jtxYICScgXo6bYnEg9GkHDgLseqzxkS6NFZ0nAkje6bx2yju1l
wrBG8QcYfVrHvifmzDh3S6CPRSaYHAChUnUE2S39dNAhxSqjvMm5i6wP0biFwllZIaHSn0TREtdJ
tWZvc7pv46l3Tplftmc1ssmeN4TyPNhqtM6bsX4hRESslQHMl6P79bpF1uaFljHvZOe8Xx628GQQ
tpGXt1RL/CzdICw1CbYS0OPqQdtFObEbdA8jsHL1dJa7c0Gaa6g0pVfrPYr4eSJ/KzOabAs0n2o/
A+QlCQntiSoiElkA61ct7TABLRaf3u/PSl9gCAMRnWfii7yjFP6XXO2NJ/zFvL/F3m0BQZ6reDwS
8QosIUlhsaGeQku0lNkiIknOuUp0uNnH2FAQkL7OBbxd0r9WGjXUuOKOwzPyzj9PDRD70uZFy7ru
pRoIdg+boTmAzQ/eCw3hLW+FjmucHukGKjuHOR6zINzPvKc6WrqvRoHMQjbf6HxZ5BJua/PaKs5l
WrTasmLDvFh6gznGnjxXyLbJNlXsnP3FD44kzQvshkUmWpuHXgvZa7TVYx/E4Y7IJSoAg/ZQNnCp
vsVO7jxI+XAZD+KaYv0aWBKomZWxCmbwQBxAIFPbM7YhfRt3fJrPd/10N+GFIUtL3LoUf0ntN9pB
LsnHjM2XVTX+TswuhgENp/sfZZhJ8p88BUWq76qCNakE38hhFjhR8yjLsk49YqaltrJ4PuUNujln
70x6/K9jsd2kFzXXdWun9PkblyJUN4jOG6kBlp9WJnmjf56RrWMWD/oJS+FFUZR4l3e5+/tepF7n
OLCOsqoChgfHEf7dlE8Mt3RyCxCNrs3AhcEmV96wEe8PO+ESDjoLbasBkHms+jfpiv7jljZohq9w
RCMBKJrXsO/N55kJ+bk2PTqH2K5mgXW7HUcaMkMQ8divj77S9w/yZxP4I9va0rfKSNFZNuQsJ3wq
Ncu54fzvT3+Oh0gU/hyvWggQXJ3k0tbjzYqh8fhKBRt6ef3m8tDFnrSw7I1XX6XY0Q5PvrN8z61W
fIl/yj+lZ0ZOyUmMuwJfPUfTUiN5uleMcxq5KuCsGokkRfv/3rww/kpkwyZpCptGlwo6lBbF3yhz
PdAUXah5ujMIRQZw+mXu3XAZmIaH2NeS+Y3iOo/dubgqBUZTczTLi0k026lqB2Op2lW3xh1VKgGN
sTEq1p0YNgIw6Gp+VRVAKAtsVi9ctuhNBErKz9neL59x8xAtiYQ5a/RtqeI3aDQrOrcOU7SJTsWT
0vPWbiOvJjbiOMal8T618SlyP//7Z2D9DaSk5WfgYSciR7OAUFtLf+dfy2bLF10ZWO6Ird+cNlLi
WroZDd6ky3ddW4st5d5hnaTRDUVDddWLSgAN2+dJw2pXtPoTNOITZly4o0Omn7vGgVi9PNR1ag1B
NmueUiaHonG792FQ15YIzF95sMCBFevTnihfxfRWnvo2anc0dWjN+L7/e3G5rCmhXrZr89tUCesR
fOYdIvLPI2ka+OfRWDWffRC01yzGXGVNdb2RBUhD7yq8j9mvgNbHaczYuMKht846czqw6zA7WBoD
fuDi7vcr23gSSFDA58bWG0VESgKJRbst649aPE3/XzKgtbRV/912Fapq2EQC2pqOlhvo839+B11J
sTwLKkGt4DGno/buhv7altF2cuyZmkLZYaSt6PEA+W26snw3XP8zpEH2WGih8ZY53uRAe5b9RNNV
QW4s8ZCZSpB5mzZvPS6Dw5/jYatsp64+hDWhkfDM6M/oRnKM+hxeLQDOQyNuMI3LW5f1/YuRYAaI
cjGcQ93uX5KBrL8qy6qdlaJwsIIqv0S4cjllbB9TPVsJ3gTUF4A3eyj1qDQZCHY1WyOvgPN4AxbR
Xsl/2NIjBpTR1iAiDCp6fcVclJBdJv+qgut1HRemfrg/tFijaIt2S+3GZ3uG0CEZibV5CCtRnAaX
Kpa/tI+BdNb3G2d5mFVGtQIt4V7xt2DdRJ/4PJYjYMTq2Egfe2vacCGGRdA6C8ZH7G97qdE2kO7C
vZ7wdaZTT1UrEV6eArSxZMTOqCfR2RAnqd0AnoPZZIQGPsvvjBTaMtL9Sxr533uz1197gmr9bmwO
WWN/l2sX+fw/j+LUdBC1sZtvrEB/nCzSA7oymr6wgtGZUKfosRl0/VHULs5fl2GXHufSGc1JaZ8G
+1UJo60bltqnRRzX1qxVlGqBrX6OYeQRq/2h9FP5OHBanKygtdZK6pafrk+eY9jo1O8my9gnNJnW
dtlcjUhUn6JPWeuRZ7iXPxtRAY0EQeN1bB2UtpiOfjYTyrOcaNBzcEqV2asjsudmTnH1GFny2Qxv
coAvXKZyf8T5qcyqPJyZeXSA7DzAKCqRAJs4uyU0QOspsKmpQeycYVQvyMl3mV727/992LP/HvYE
4bHkOemajsKE1p3x9yXXKnU/As/IcrbYdU2NenkfjQkn0hyQv1haar5Xo7qWF1Iei9/H8yRY5ljR
AyAhH8HRA+MgPcesaPRzbITvAB7hv8hnOzOqF8TwcRExf1DooVldZ9+5xPDtpfB1CrKzT5Sh1FVt
TNH3plC9LGN8HH31jMW6+lJ1dKHGirMidcfci0R84RPq75HHGNwvxn88Gv0gP46Sn8TaMgZrlTP8
KnnxLO+RlFU8RyMbh5zewXOw3Ivarlynrk2UeYGTfJ6pi8b6hHx6MaxFrF32ZgJPYmwMlOdgM5DV
uewDtONoN/2LvMnwktCyVZ/65RCY9H7VYJ855TrLuv/+zaHb+fu7I4zIwGFPfpSB1kR1/iJeN+04
tV2nBIfGYoutjZX7kvuus+0IpNtw6rgvkd24hxou/Fo+q2XVdAky/6t8kgAb66nqkvtvyh+gKswG
gMxBoXW+Jw/NRXmbgBY/3H/HxYBqmY17lE+GKQwCWkeEXC1/7s9fl8+2JQmZJvFU685hKJmHzl2H
IGefU3s/jVp+kze1laAuVjKbcESOxaNONEdQ7lOV6qg8pANqBsJg//4t7EzzOan9jz//xoDohgwo
9r2EthY3OxhiMMAIXuWPjF18qbsif7A76xbp9B/lmh/Sa32oVARLeJuI8wQcc9Os2fJkw6bPFG0v
Ytc+DWGu7yFk2cyXHCu6zDmptYHMro8PVqv51lHDIX2l1GLtwg6kp2zgALRRVr3vlJQ5VdQflarD
XVn07xUuHCpPtX6Q6MVKc596rBmHbtnKE5iorqwIrr5sqfloG9nbKR/m8FXY/vAVF5XhBZSP1oSL
Tceist+IM2xOkrciLduAIY+Z+ii1GzqXzEptHGpxuK0qi6sgI373nb7G64RX/qdqkEkInfVbFIJA
SBFKrAo/NEjKMACiGWkD5CQHilErhME6pQsGdFmLZC00eTRP/hm2+0ZeqnPqHjuU6V/UvsvRovvJ
c6CS6lxPtrJNs1zZ9PQD7Sh2drVPx7DxQ8sz7eYttwaEqkjMlSD3/32PGMz/c+xfP0f/qWuK9gVX
AhpsyrvBkLd0YuIRR5sVnRqrSTxpnUhJ71ta2Gj2KuE+NFKLGKiF2NQjZD9ZadLigVO5oEU8JgXV
USiLT/MQ9pd0HoD0LtFYeomilgr9R2E7mSclc2RzHhSVdtg6n6rDnbZSdDANDJGtS01U58Koqncj
uMnll6oEX+MQWmfpRNsupr5KgeU3wLxw/A8+X/8kD5kzUWmhdmgcHHiyqDAEk4Jqqmrv9o6cKfaQ
A9/GRlr/KBKt1R+LAU1ZoWf+BpWAePxzLyijBYun9kcpaxGdkrA2n4xjBXzMXzboygSJrcAEg4/F
KO+ZsPKYDYK3ydSvTd/AIVVt97PCjyBAmixA54OE593FG4FN4EmH7NopUAZF03SS9/7cqLU9HhSn
vf/En+PWmgtEOaOZ1r22Ec36j+KONArVA5sTeA5Ci4fWLT2xyHhlLTTsQ/bfMIew54PIXQUDtgsC
28vHtii+J5lVvLtdHMLdwlRdTRCxwDA4nNRquRMV4gOo79Unacgpp8noH+fGad8TnbbmcrwssIAi
I/NkiUL134l1o9bQU69Ix/dABCkY2vIqe/exMk67ImLh+ecyNPpgvh9LWrvfK5FSgXuhQT7gbgJz
TglVXuGIsD7v9LRYa7NVUZLaTn85fbPd6GnWyvSzpLEgIDlsRc3lOC+GFMDNI4Q9MGf1PK7uj5ZD
5VRQJHKD73fbmOITKk1Mj7m6n/P0YvqdHUzaM0SXXzNT7bdkalPk0rHylJpRQNMgTTc6OIz7uRzT
Xan6qjuBVDTezd5CmFxNL0RQNVfN99/pa3UPgmNeRw6KFH8B/qx3Royvo5cfo64ehzzOX8ZGLS+J
chsyxBVKaWU1dJeXsICTfC+NJQPvhI4Cl416aAacmEUY/b4M5BVAN+YdY4dXCNJNoU8xUSSgDGzW
y8emqptHYSrbtijtS55B/CREMCTmBDW7hCBNubmssY/uQgjHjOR7s0CKLTQ33w+pNayspBRbWYcM
zLKDO1/ZbBWMXZJV/a/lThhRy1/uKOHvO/IpsEuejsG/Hr6bPeGbshcvk7aSLrEPaV/qK7/O6g0f
HzGeMi4LQwKjKwBIWjB262HoHiiYKsZ7nNH2r0PnCXm2/9zW0ZGq2aatLOdBViGnJCuP00jt1ext
9UrO2bY2gnQl2biyhehWVDTuJ5QZFVeJxcld1DRpXTGYL4sZ1CfBLVP2daVYa1qWgwz3mADwWM5h
7JENqIRc1eKq2cD+7+Njr+HM1CoFjxvX90pDUniI63gBJpvN2Z/bT1fTucTks6w6lY2RWWb1TcY0
yCHNqlNnT/6yvZL0M3kDDBmlKhAfb7THr6Whu486C/tHlJD6ycqq8/3RP8fdQbheqlD/BKVGwYhP
TIU8s2XNUu/kQ1cHUOX7qXhog9zauCFljW7eyL1iEozmA1kmdK6WrWNSFEzneWJ58tmMmvka4/xO
FJCf5XsbkYZfxznc+COJE+7cUp/XkVGxdy9+2s0GRpv/c1iiiSrNal7z3PhI49o4RLTm5RlpUcU4
9Li0V6Ur4mfrwVgwd/J+3qKtHl2buUaEKAaRlNebolZYgWMtBc70g45DeDAKQW/RZU7BgOyf4pxI
NmKc8TrxH/7rKBs7Xt4oOJ+clTGC4WkqemG1D9RQRNFGmgS75SHM2XAT9qnyGPfOo/wJeUjWqFA6
/v4FK+rmcyNzRGUuL/1KBfx8VT9gbJj3Ew50uc5op5GEtMFqN3f9UqaGx7pgLxAo+vySFSqLrqS8
1C61R1J8dXUvlw6VbtSXwL9SJc28OyUsQbJ+QP1QIoIxhZcWU/U1pb1lOuUqByRBsEpTMA5XGKWp
cr627BEf5hB9TwmR+zHTAveWkPqA3h4Tq1OLs5Kz8tZK5YtIEojs49Qd76EGd9cc6rv3pqgPpjZU
T7LpvTwyxqVHZFTiUIsivhC6A0a2JfClNNJgAyWc8mSPg2dLKW1V5rG16ReCkBOO1s1szI9mGKNv
vWDRP1qKDV6T3qCmRJukJX2F4EP3vYrGR7lbt4vsqqmu+2D79S/opNUW43h96IqsfBmdAF12FH2D
bInjs6y764gA2EPeXe5a6L58EOGD7OfJzl6b10jgqYliOmgO8p8f6JUFdqx+q4pw4ZdVybW33fdw
Au4WIS0hypF45STG8pADkzr5LtjcoSmY6iMzWVmF2v9QgxQjV9AEKzjkR/iizVe/myABzpV+K4cU
ea1CQIMoZ+Weh6FJoqcal0TLjXqKYgxhSBiZ1le7G9aymymPw5AKj3kY2UzMKOjMpHEOrptZeHNo
DWAAYFk3vsi3Jm8k4iUK3UuvVNopNIk7rpNZOUcpnA5bjY2niWxEVs9+wqc8XU2XYLIGupRPRFSI
C2esXnMLCcrKhM91TBQcjgVNnOe+GemwtVr87DS197vTPW/kojxM4uIR0ttKTtlIvtudGWIdui/K
zUg7GEYjkssUcuoNZuyvs6i1V/f4MSdyL7UJytdaGs5Ti0aumAgiVUZt0aB1B6kJWVRsIFKSeCfV
IeFUKqew1PcA1OB+E8IET3hj0Qn80miUgbGS+ky10XUm52czknKJpovougC41v3eLDBsV7VV7Ga3
/CZP69yF31T546pWFKybhBM+1jZ65hFSC2bijt5+ya7iEgdtcAP94omoVB5AO4McTshULZyxfPzr
HgrBdWZp/m4pZp8setirgg6VWGWB261o92ts9enl1tjiLqUZP6LMeJMnnKqH1rYbMMQkeu++FoHv
FTpm4iAafi13Clxkv4KElj7/Owx45jeVAFiqGbAR5fvpjODB0ZGmamHXHcyuaZ9bAX1rWnqP93wx
WBxLXHkx0qFQx+9An8pSi39EE25QH4/RVa9FymgArKXKdecVKf9bg8h1hQ3C6Z9tZPxer2ozTVC6
Sku7iGYQAVkaSF2NxsQe8mnuHHSnWhlV9jJDE3qI4vb3zTwAEKZL9UCqTX6UxxEW/X4SyZZ6zLWv
NeGkd0lNabRns+mxFQXVg6yJGO3IHlw3hucuId62JsD5mCy90q6ZiOwqoF/LhcCiVAhiXpMUgMog
OXmDpDiBCNJBmkxIkFrMY4RYFA+T3n1lk5RQ38Ogg+hOwh3zbnZOoa1/7908h79cOATm2PNBR/Ls
yWxzUVGj0bDnAz9ptC3xC+Yru4m1LFKxK1SxShnPGCi/y3AzeRPWIFXtFKfFIjoYyOD9TYKHT0Uh
yWaz7afF8Kinln4iDI/rVvGbdRf46brEErJd3Dn73jfCc51m/crVoZCrUfogFa/ybWYlHrMhJ3nG
UhXoiXo3P8ZqrZ5ARWQbKu5vcHYs+PYMfVp9a/EefhedrlHAt/sHVJbTVi1j4vX0W+vmzcOQldq1
Q6H/BFrmIs9WDJ1oEeNG2YwmKdqBiBBPTsYPUpSdSz0RBYkmuQyt/GPUBn1xaA7rPvDVpzi1nqjp
B5saZ/09RdlXfcW7RzH4QX/sWKPd1ShyhChzjUU7fTxkLuNBFiecNHnLUD5DVwUJieTJXNN6XTJh
XX9Vqr6+7UrjrGcmsbxJgneqUCGXKsSr5x2zFgvaVT5Yj2byze1QLzqB0DeR++z2FL7wbu8tlgJt
XtwizT1Twnwa7RJyjL6o8Jr5eYT1a/V0lOuMAI6CLi6K+8OgLULE3po2xsCc1I3zShvOpuIqXhmB
pB5KamE0ipDTdKu6M9ytH5sIDQgpjF0dBICDGcznFSfoENdYrlkS+92NEKtxNRpaB1/gcdZd27Pj
OtmqYfMUJ/p+ijSx1d1ER6k0mdTmweaNDvne/JXzmPB3nSzZus58U/GzayHo+hED5eyr2AeGTqyT
VnnXCvcpSfME43Zib6yBgrEa5D8KoYptBxW3Ct09Gy8iJsliXgWRQQ1mSkB9tmydwukmyGPZuVl7
jqxB37LFOA6mMR5EbW2rMp/IhwKdBW7jKUxw6reFka1DRGTrkU78iov5BdrwwKWKIriDdJl86fQv
Rb3Oy5ieYD6uS9M+z10feVQ4Adw56Os1U+ccQQrraTC3iNhCXv++fF5kX/ugNl3iWdHddBnVFsHC
bJMJFkkNdYyDDeLdAxL6JGrybtQO2qaYXiZbLTduUd+YeL5XpCN5RrcYor4vnihzRtjlM1EAjM6h
idfHEGCGU1sPTWOuYs4AbcjOwlCyY5wo81qZh6+UzaApwvxrMrveTgKzeDqRWNuIoDxGk32lGvB9
aHMobvYV5fi8cpiqDC3V4VvWiGZtJEPoua5w3470HZVL2U+HgCIJi2dNxcrUv/dslEnntI9qmf0U
JZf6YCCmtcxvXV7eojBHStNp2wxjqjJnpWc6y4syLHRmQl/BuiChgpZdjgx4YqBXNCIIMFdVfNCV
h37wGguddvqlqZjLYiQybP4RXbPQzEeXxA5/agnCTilwm5q/Vpz6liYjQRgMaU3EvqmtSbZw6Dl3
ig8mHi8scgB/Nkiy18zXvK8NrNlQk4lBSUgxa3QElyJZmUX4KRTTPCNf1wljWxG3m/GlQpsVWvQd
Acm+TrLx5JdRtkk1fP1hc3N0/JLM2SZw0uq9HubPLEMCYdTUB0ArbswocTwAOjXVeKZy+CxfjBTX
ZkiJoI9EsDfq/lETLATaNnom2Su/OE384UOEUydnWltRBSiqWljO30Exhus5mngfRFzHs/YxRuaZ
oIKfrGT6XW0HT6bV80Zsal8QYL83ZZVCuTGUlV9kszeUZIC0uTipzlRu7Bpi4UTxUe9Bq81puElt
xV3r1rkdWFSNk/JTq+ZyzRroKtref4is7sEh1H0ViuKpUm0Ex31cYeudf7St+qMlcImPHdOK08yH
oNK/KgDpg3ForxN0BS/zQ3VbdESEqckbA/OjNnXT2o4odQDSdUglWGOw+eJmDTxLdAyrNKhnzuU0
8NokbzcDwCfytsicYKmlwoGKqV54QWuwoBW7uKwfbTsF9qR/Ktbssx2M3rqEJXSB/QpJSguXNqOB
20+kPBRpfEqieGd1DkuuRgHtrVhUYfPXgPy/PdFiBb04pEmu2EEVestL9iYAsdcYjH4gYozZyG4j
OA1Dhn2Y/3eYDra+nn+gm8BspsSo+bKfvVE3RDx221Qvqx0UnV3ZNsnZCD5a397MCuEwRES566Jn
oeZSaLI7dlezlZ5gATMZjgqM9IjXYWO3V/PoEfrqR6pVjVcraCihGa0BVpja/OoAawyrn0Y39zst
woOWILtZ4w7/6eDg8CCsh6H4yidLEF/xNs/+mY712jaHbKMqsHat9ua3yY3vsjtaIXFydYCHyeqz
r62m8zkBxG2prafh08Af6EbtqQC38+RH6UFFrbdp2vAzL9VhNarGpykmZ+36/kcb2OWuDGuGJoNy
X5OkngE0/lLVrmeZKmMPWoLVGHQW6GK8BzrbHTwfVBEU2wk8JTIG4IGOCWUPdgJYiqTAwafNKpJz
BOi+NWNT6xAIusMtMS/1AN7N9bU3o8TnnLGd8gzsRutuUraqFSVb4DP9Kg+66DHJwxOYMzzBIvVM
faYTUl1LsqCgGjT2OlUae5UZI6df/QsT6dOcNk91D0kB0VjSh4UnLOtiIWstEoFngWRWu7A+fGH3
lGC/akqeb8qhKzAYI02ozHDpab0Qh/WhlmG6auaYnbDA3lUjNo59m1jECoMy5lQWBMOx61mNT0jI
+2oCoMPntjK64ZM0xM0k1ID1mFgAXRSi0JTefH/low3aRtQOCXpJjj4GahCI6c9RD54hVw8bOhKA
iNUe8VNj0CBHPrs2jeo5AdrQJdbVYb/CAMS3lTRYjzXVc9oivaBfOLB/DU5NU+peP4Wwo2PlOym7
z9msXwcV8Tk9srcOnf/xgZLq9yI3rr5NRws7sYeG72tuaJw7ZrlpyA4hIuEtIkZPnyZcaqS7gFVw
FGxYo3WJxWdANlRddenGEuyVR52cvr46I3qnO2Kv45y93CCQZJJQtFXb/EGFXwJW+X8IO5Pltpls
6z4RIhJ9YkoCbMRGVN9MELJso+97PP2/AN17v6oa1D9RkLQtixSQefKcvdeeDnyWrK/cRE4TnyUw
vE3pJ83GrILQtU35kcex7WZJs6yK8tlK/Adb0LlWC4ZBOgdBckKI2A5uScccLMGaltTkmPoy9b2e
w9pmKTXZTw6UTxjgovqBe1B16w5iIPXLX7vBNQ1MHpd23uCvV/CKRxCiw4I8j+qjygeUZVECnWoU
/aaEbGSn4Yx4igTJOii5T8lw8oI4ddMoY2dNoYKQY4MNUZsvWZl9ZN3WgAO9KbJGPpjtuVY/Aj+r
kUNQJFbYR6J2IMfkMmgDFY/kJB/HS8Jg3R9ifKbEJSfUH8O7PsTJxkwi+5KMza0aOwTcWvdK86p3
5zGmsZEH8jA1oqC8p7QP+kBuplrqLj13kiRBh+VzEG10a3A82oHJtlWidKct7aYBN5aE97AVtsqF
XWbplhAG+jx5sRt8xK1amRkbEgHYCdT0V0tLjinHmLgWAPiAD1hVymcjIjVBtPBlraXE8f1sLwyc
wJMe6l4S4iyYHenB332PECoYGZe+PlfimYSdZrI8G/sjK1eAPh0vV1Pqf0nKkPTdTHY4OpIjEwWE
g/NdSqeSWpy+vAnQHOATrVWdzAciuR9E3J0K9mAun2ZA+eqRoHlDEdAgCC53ZY1/3JJNez8aKSAA
PvDSMN9Doqxcu6RW0/KI0dQ0bQd/fkXycw5sEsCHibu916zPXgZ3Cl33c+xEfzjWBOdwLks0E3xy
Tmc8MXl/dsIxR1Q0YoXcYrqMXcNxbpIwYhxdRAozzyPiJmdnblMXbhe53LMe4b3RCtiVCg7Cpnvr
qcZTTaQ7PE5Q6OWfnP0wzaN4U2tm7o4G2oqqzSiPQhhuCqB4mIMFA8qj5ugXw2LelHD0wk0mYUSP
ldt2bLSIo1uWXYKiRUZJnNrPKMmRmGczvBj8UdyYTaxH27g0KngU4S1Kq+wNJ2Ye21jVM3yKFpSa
or8sd0vP20NcySxUbEsleAmy4h196K7g1xprLd/PV/d2KMHtDuXWwYKwV9vwhtHiDZ8F5QJCm63o
zYlskerK8QHH5UnB8cR5aUI1K41TUma/ZcyESkub3zQw5KnTf5tKUWzsIFRdOmsnCqphOxj5NYhd
MuR09GVUHuauNJLrkKuQDoZ8M4hG3Q+MvAbdwvDUJfPWYfCDpI4lPtggcTk1htXwoqNcgzH8bZFb
s3i6ezMSD8ScbVo4yhcl6zAYT8MGuEruMoH/1S1aYuhmEg7Ub+Jxjg23QupoNPEKbmFLuzDXe8rT
R7YChgGUhY4eFXc9w3SxMECLLH3Sl7y9HoB+bRPcODnDa0rvoih2RMd3pfprzVhSaKrvZATtBoCp
1syaW6GRF8zd6GeIWwcsamwoHFrPjOwXogP8bWdxdrFnh8x1pPxEPbisX1yNy40s5PB7GrIDimMo
vy0WPyvSzjZoGaUMGBBlc75NHya8OQQcfTY6ZJF4tjcJNY+H8LAGIH2tikrc+po5uZkfNby4Xm0B
IQuK1jom9LEe0aB6ExLxZOZgNefsNgB21Y022dSwefvd+rpbQo09DZz5JkAARUAm2TQzzkiq/A2z
xZNTkaIFe0d6ExL8rVVP3OVJP3MoaSGtKCgXG3OT6LT9dFGjcCT4YZNlhb40k+w7vSkyDLXhhzXQ
grIc7eYE+Jd9al2vVRe2DEryMg8B5vvQkuRHk7fvStNttbIsgLhFL35aKdte533lZvBplfIRIQFG
8ZJ8ZMLxyl1fGGfobHTVlflS4hqgKKHwDXM7BpTM5LP1Wf8HX+6AC2Dfaa5ZGXCNCrAwpJG2Ot5r
EerDppR6y8QidLw6b8Jd4nMMz/LuIFIf1YyofM+h5CK1nMGO0HNS3sxuq/rEwSUjosKaxQtSKcVq
W703IeKYyB6YCzPOOvT5eCsif9oQ6DriYfjNQsomm7FgNZzMbDkSQ2DJ4TxYIY7PvqJtFTLL7ZP0
CCqK5VwOz23X3sg7Mg5cCJDfKdB66bWpuCWhklEP/a7nnrm6g48YfDIJ0Bk3RZyNT3HbPU55XGN4
ZfsEBFeodrWN1Gi8iPBVjkW2mfWSwbDsXCNrIVxEvr2BJQ7BZZ5PbTI1ry3oplxwPkwy8ogr4Rlg
2jrJsZadirOl7TxVJIAcA0mECkFv32MyEHw9hu2DHOOt4SsfY4CUwTCWtOI2OGal8OCDRhPGCaT4
mxm/LFOe/C3lrIEfASHEso9nk/+BG5CLVpjCFVFHOhc5cDTGNw7rxcw26JZaHu9Tk5+uA9yLI8eg
AE0eFi6rbiYwQyp1q9vQtTXgXuRy9hu90SvYIBgf+qBzjvRg2jvTUP+qmXlXdt3X2AWMTTn2bvMU
bbBCrIeoc6AHQchnIvLwuOTFbWQYg7VlQ6+d+m8++d9k3VCqqsYNYV16x9iAyEziT0E/2Z5DrPaW
mbQBO14hxGue7srAZpTtNH8JBueAKY+h375h4XyslbDxIEneAn5OKxy1W1RV2kYtzHwbZeQ9ppw+
RlWgSrTMnV618Y7N9lfDMK0HBMilD6KTjg/t4r85YUQuZXywtebqG/+bZ4fWQ9CxEy3HYAI0As/q
1Lcsoh9ngh1wu9Q8W5N4meHKx7p8sAI7oTT0KYEz5blOu5cxKuyt0KZ3rWpWvtXVVor0hLbYok87
P8D7PfUmZV0J4q2kyXqybH9DFntGLSgAW/sRWp8wGAk/cGqW6bRAwqBcNZV4bmlNnxMsdTAqmJo0
/Zwj79mNZbwhE0d4ShVMe1/DCjmWD6kSGmgkxHNPhutGcqVvTGVMGb8yLgySEjKT+QdXwl3avUZO
7LhyTPxtG/G7UwinrQIrd2OdIzS6FT6PAcVsU+k7uyRdS4vdVgx3y3cnIKMCi3DHcp/QhMpYUnuk
4R0S/lxhbN+w2ZpkD4y97lVV+ynFX2TddIMGKEjdJBMG6VSsSVgTF05lXXXjn6Inul0p0PQBkg3o
hNr10VpSU5Zut9voFJHojQx3apBoQ3gngxEoAcO66TGJTQoFAHCbOTboGnbji6Il35DvqGJjMqFb
ZJfsFqhKSKaiAxl3wR3HINsDXAs+bgy+YKppW62ruZx77DYELPnOcM+dQk6gA6ExMtXnFrPakCt7
S21etAAplUIiGcRE4yWc4O5ksXjM4/lX2M/N1sqifR4Dlu61kSCKpR9TmOR/9gq/f7LYFJylkOmU
0JsU2mAOp05bWF9GSzx4CSfXHhwG1W3MzuNYiGOt8Xmgjcsx5NvpS3MzOk3vmrUkH5RWuuN8l4nR
cgB/oL/DFDtQ92pmjYfaIsbH11V+cKuyGS9yQfI36F5pEeEm7Xc20BNgOuEwnJ+dTWKdOb4HRD2q
zKfV4sQoe6Yc4cbwB/0siKQ6ZdhuUgIQzkR3dRsixIrNRPt9EoZbxvAjtHxGKAvwyYB9kbXmu5PN
tzghxKZ09PvKpDU21kAZNKHRe3P0jTaGj2gAToUu75GsW3QOnS/L7p4au7qlju8qPkM6ct3F1iD3
gEXY2Ycq62VfiO9OmzsENTa86ZJPWcnDz1GxPToBdIXnAuXbkkyHC9utlO4wF/Xi2gsVT+37J5uZ
3qatOt1NqaVRPllkKzXxXrbxOxC3jOOIOS1pzl9x09UPRrc36r4BbxJsUX0vXRMNNIpkJmBl6BNS
MroEf761HLpmClXiUJX3+uLHlzR1z/Tfd76s0a8tgdxK4jzM+oydaPCjjZNwjk+c34D83HFka4W0
t6Gv8t3LsgdMgJt99hQSzNBGheiv8uglm8rw4Pjmpqopusy8yj3fGWfX3mK1jLe1xW+HFLRnVe3g
fy5RYmIEuBlQYUiq+jDvXvpSZ1ARBAMaQzyhVoIVcIQGFJe0FMm1dxd50sze6WTavOccPER5+zLb
OrbGqjoHvQYEUDT35D38MiGebkYCcAGwAoK12cJVOzS8Ik4/+0b5EqNDqn0ZbbShSjYp7EAkUDWq
eR/AtmJGJ5mhjR7jdzNJJxJZUxCnJq4nK7wGKuc6tcRH0svNGIbdxulr2lzDXV90sCbjON/qGmfW
njn9VqUy3cg8drWqzYFyONTWqvHQ2ik7hgmHCEvVZ1r7H5XdPsQOB4eo0Dw7fp1weG1AX3LBz+Gu
lF1wj1ULYBvhddy4Hj2VnCAZd9RAp1SCZGXkrlvRRC9OzUUtTc6SWeMP+I8KeI/Grg6A5IPl/pPN
2S0sB+0Y6ax9mpkcpQ9mt3PQ0duiMXZlNpLADrJ76xTWH3AJ5aGOhnczRMeiB2LR1OaHMGLNQQP1
N5M2Vnn66o5wB7VV7mKf2KWpJrio4/jp1/f+OFUncHzJdlBkQiNsr8Rpu0MFSBChtKcTO1hjOqk3
JA2QuJAUWH+iltDekjoluCmKcUimyjYN8/KgV2hea4iFk0X10PFWW8EbI3W+TiGDOvnRTORrZHKS
adQQHm++2P9MpESO/57P+gfxJqgqOrn0qV+SFAiLwCaxBaFvHupWvQ3zeM1Hiw2tN9V9Wv2Bd33M
h+pgdq3y6EPx3oPFANvt027DNhQFmaen7XhHFfARTKO5xVGSerItkQzxO8xhwJCfAhzW5EljffHj
nqxiXHLUEjd0lBPbBJqHCeBEGR1bLfhs547TlyP/itI61Gg680773Y7yoCUBmC4dKMI43BHXc2+R
HOXK2Ih3mnoOiZXlWtMbPiQ0FUP6XWsOFz9w/E2dsc4b6eTaCfMqiPgk1mi5W7fdn84tsc7ue9v0
97JQl4LJOhdEInZy+BJIulxnSk9d7n+QM0AY+RAk7pwbN0NFGhoaMDR9e/RI6SAOoml+hZZWblE2
ctIrjV0iR/Kgk54V0cBOXCkRE92b3+poO8vA9+YYmlLCOKMPkXXMwr+YMnhjOw7H6m+fp7abR7QQ
ynzepoVBwIRe0OXw58cqoYvRNUTijBZVumaimbKcBGwRe1ld98attvxvyEtEFUU97RNOsmozgsW1
wupYMpVDPch0ZNAFVj/qJgrN8FsOWe9i51RY5RpkWsb0lYQkDrW8raHcVDoCDjspX+jIa/TQ9pEY
uj1CTxOlJ4LjkSn2JkKzRi1+jmLnBRo08Th87F2tmAdkR0xiByq/wc935SlP6Wh3iBKhb/vPGcOo
DRnYdLzyZg9W8dg1XMVd5xfoVdtfQgacBRz50TVcKioYDcJ4g23RsFhiaL/Z6LXOtBY4HfVU37an
W2XNLWfrnl+psJKifBcTAjXVM/g5PXxpLYoUwrL3XLTLPek4XhT1D+hQ++0wgZCxpvi9pLKM0EPc
9aRSzUXRHrU8OSXxeJoQxIh9DVufBq6B6rtI8CHuMmL6akPgc2EbtABDkLzWnq1qxD8+YF+D0rSn
3U9zFbwYDKxq59jaq1kGL7EAoDMPeyMmGzJjxyunQ9+SmWgNIRMAX0MXpWouqTEbQ9MqD9H9Y062
1hL7cw/ycmIbiw4l3XMMZBrEyyXVp8lTLo7Jd31M2EQ3k3tV6NVJz/CbosLfYjehk95y7ujpw474
eQ++7BmqjIgctQEuLCS8TTSxqmsFSGxZvU7q9Kd8q8LeB8RJsleZaIDAKidHqp7nl8Cu7+Za2F67
lIQiP6sNHVzoyETzaYimZpN2WVmhQuXYW06+1zkmqoR07HatfaeW4zs4WrLt0EALQ37b7dWso86N
ZfVljNo3spBdgSNhM5blXo4Zqe4aOZJyND2LqAcXTeVes/xntZkOfiuMHTYxMInVBfZltmvJ09yo
vX+shfapOBz9pTzDH59pVMGLEpX5kmT1TFhf+z2mtNyjFLLUNLTHxshcqAdsASPVAZIYEnisv1rk
fMcdK5yhUd4nmXLVK1qqOZF3VRtwrEB7vIvK7jh3V5L8/ARpsAh2tMA59NyPndBITxzlxmnNNyWY
/nYVQ6vYaYU7Wf3ZcChnzHJQN1WMBDMrX2rHD11aK5/Qxaneg5ImqZnMWCi+FFOD+4JFDnDByG8S
WYvTPNXcSFQOGpWSnpIF2v0x5S6dZfiCN2XbFkkAjGt6MypUlm3PFUncSsksPCXiyHHcAAul28fG
S4IgJay1d2YMX0VdEUAZKR5CB8PO98RTTXh5OLBc6jR/sRp02c5geGiokadGn0UefSdVvaekabeI
WWfELPT/x7GYXM2CPQffKMweBihL9Ef0cKdO2UkvZgMxnjGjtbBOEBc5scQMaWq5R9Ke7TNL7OHA
waarGZrTqmJ2zzJkMLBrdYNYP5qPxHMkHuXmJgq5KYyCuy4GGkEFhSBd1059S/NYS1mMW+bWES18
Gpt1uSj8d4oSzfeOPm84tISnaFC8DLL8LirC3w1TYty6yxIf8SHPtFIX9LknEOfokRpCgRSnQGOy
E6vahfiJbpuRDN4WwNNzRnVKYn1lQ8mZYjbelZrLSZVcNCgP4TYLCp4kdwNN+wYvJ5et+oWMK+rf
lr9YaVBjOe4ecUUF+xy5hkHd6I6D86FONBAz0ptvcqUDL3tOVLY7W1e+NLv4cjT9b2586Qn9TW0g
EpbDxZOFTEbJ+eWVfsdQXNSnmkEOxBlR7jurfvIdUR0rRRAEmfWHOjh1JWwMNEK0OZXapIMvC/6Z
/zuCjIodO7jU4jqS6rT3BUyOgpmIX/NBmBaRf1PWPrdCMXaR0nFr+USqWl8+d6Q3JdjG4xK8+VKO
aWqwDRv5bM+/ikr+YlptgZ/98lsjwJrRPYJGy3YlqnwwUwzos00lLJir/X3qu45ls/9h2Y4zqXFc
1AtwZEFJT1Ob9gSF7m1N+FdZNqS6Ugwmc0u6uFnc0Xh+wFMeo6gQr6JT/hBhaLgEUZnsygtuEN/p
FiWBjatNOdco3esJCnVMm/qojfWnpuv9ubCN6qm6hphBThiys42pNpZntfRVzDYwbwQd6lus3fkH
3JSHHNHh3yKGUxRa5pXhsl97DQvSbjnKsdkNv+xKukZYqMdw1I+rp3tIquCycqccyc2kVzFDkdX6
raIopMAoEgAn8l0LxgqtJSe1JR+3i1Fm16vCv07GXV4BHEPsnD6qDejLJV0I2WhLRKNeedn/olG7
Ju0Oa8BHF6DHcxRKxp+nC+WyzNBEE/QCQsJWxKEofaiJpdDO/zySfvphiQYtxBKGl/dzcKV3dBV0
lBfpKYqJwMnrk9po0yXF+Yj5eAl/tYm7JxDZ69vldllCAaYRbJIdVcF5zQiQeHwtU0bIjxcrSsmU
lvAnNOaNpoE7QMkYAW4lzUfTD8YUi0uG6rDjlUsuo+iOgZnBaDA0n/ICU3Bi3dMU09EX2YwwkrbN
91U53NelM3LuRBtpg2jd9boBFZBVzrU1Z+SKj4Z7zu3F/WQgBFspL+sfaBbevwTPwG3MJnTwPlmI
iTlfE2jTnG5TcqDW/0fB0nAhm0TxBpUggWlG3lvqAZ8JkzcNpCoK9wXzNBHt+FzZwDKXZ7S5eIPL
v4wZ2CixhDHv+wPBaUq6g1JWEmoAaCJtXv7n842U/gjwgNuniP6sLARMbD/PVhH6qkn3+/Q1quaa
mhOIcx6DD2hAi5Sh8vrzbQbo81+ZPnuaqs6/yHPVNzpb1FOH1AK3i2zOoF/yE0JCb0rtE/hoaGod
XlStpNSycNjt9a65pIYw33V0I6Cf8MHYKp60cLDPNRiGe1TRnHkV6UP7CBBmq8FvgGD2Qz4aMQs6
CJs1C2Z5HY7GjfSPN4yaIK0W/KPZD+1OyXLfY6qtveg1NfCgJx95p6r3ipEuWzDWZu7cmH1+ng5m
0ieL9j05z2U/Mk1enkOC4aS5/hJ6sz+3tO2ufTPVN9tfwted6M7v6V1Gsiy8H4YnE6h9pAwPVdyd
g1H7FFh9PmcYSls/HMxtB61nu7pZAyfLvLKvScldva6GyDivam+lNXw0a3C3GDNm1E44nwKiP+mN
ohfXNb6T3Rh3uVDjhfvS7PLEVLwfhX8NH+I2U0nAcWdeozPV03Q7fakR6CLHjsRFj7Pkji0wAhYl
7/6FGoKfjo++2rVynN5nErk9xqjWgbni9N7G8T7MCq9RQkyUTl0wdGX07cbWohWZKS2UwvR3raLr
dzRPxQWxbujNU2m+So2aKoNToEeGw2CapFDpxb0f3+JpCX8Vk7L0+tkKfTOYjnFguMUwEViSDich
nPakJYOzT/JiuYNH5VaY3OlKg/qToVzgwo2mCm5zRt1CHAhn2AK0WCqdYCCfvUKLRRFcerGtpZ7e
27k7OCNwXhICr2ZYhkCbssYlOFJumLyApy7L4ZAU4ddKebY18mc5cKBNSJXsZmI8Huwwu87Ls/Wl
bNL/gJsAlE+/yZURZKiujV4VTcd5hZfprqxTC/7I3D8XImDE7Fvds7NaodohrPcVmkKmXZr+hucr
3LWhTxDF8hQ1fbxRRzvZJ8O8HNQhmAR6fK9FIr7NsoAGXCGnC62geVBJZvlJ2PtZ4/5J3EM1wzsW
gpTbOfHW5Uu1tOJogRhlkFZX55+Pfqid8aQVjNsWiW6slJxSGOFfuiRlJ8/qR7n6LhKQn4dgaP6u
K4qdIHK2He4yPNACUpcodkYYEVogEbZc2qHv7oam34Wk/KIW7IyDqcZ84jMxkH7/2uPMuP/5KKaI
b9l3zHsC1mJsAjyKbYcQxaA9tAtCauVIlQadIohZmvfzGpRzl5/S2YM+mTcZGbNkaQS6ZxcVffSR
AqYFZfGN/mHLGj996uLd5sTfxoPYFGYb/3aM36t5yArn70HXqtfEmXJvAH/IsImhzCrc1kfzg2i8
/rre3oA6P0wNUmXrWJykCEYiVt6P4qNiso6sd6gi84exKdPHjCL6ZlfFV+u8NoGu3uja6C+osV2k
icrxZ9Efhmh6oK8+AIrfgPAtNAv/YovKoFaz6xSG1k9c5ZTeTZFYRCTtdFxtTW0urbvSmm+s5exs
oSKVY2txKsRpMwNxtRHvQEV/4rr7SQ+VJTZA2O4GfVcusVSgxZpWe74iwZmn6vyl1+WT5vfNM/oG
E5so3LX19egak9v4FWNM8JRUm47FxLAGnEJ9NJejvWMES2j5BM2PKU9Kn2g4r3lwKy57/YIkjsQx
HeJqkqrgZQ20NgBMftZCTnfdo5AfK2EpDaby2AdTSgn7TCSe/iXpSLh564/nIZB0hCmEDqvfdTUz
1Yh20b+NsKDUcBcD3/1UEEnYSBe9H3uFbFUdeXtcXxU6y6EBPGJI+2+wdc6xmkqxR9BlPeR1tbA1
zfRXQZZeY/fdwxB1+iaG7L0t2UXOBPFarxj/NnHfjW8/24IZsY35aRzTaymbfZ1hthhD835l6tC+
zW9N33+DEMSRtmB2SkJ3KFXmTrt3kLp4jSHVhx6bumrn5tO8fPEbHf1Aldt3Tc/seaTfX451+7jm
s3dOfG6h5l7WZ1Aj6nNMryivnmcDYGBSRb8mAM/bDpH3lWwm9dL5PY385Q+SOd6XOsHGgjkd2G6D
CCdFSV6Xf7n+hfVf5g5SsLAdNsM4Ro+9rVxW46nSGOIYZwwzlcrR32o0Om6P70LBdee2nGlJNoiI
itM6pJdRVC5ze+jjqkYooU3NdphD7dItniqdIAFqt0XfONX9Bb+7ua0nx3olTOdQq+m5YO14xHNZ
P5bpfF4XRLtO7eNQKxmhpuUIsZ+fPayRDzJD86+s78oThIaDWZYT51EY2pYgARqc1/TuKKxiZl0H
F2nIzVCF+XPVMp9Pu6w+13qbP6dTQ9ImF+6OTKHsOecTOEWMAGJDfjJgNJ/ocJpP5US1P5PU2S/P
QkFVt/REjdlpUFp3xfsUXNaoRnBECT8rAWnhMFQfqhAfeZWmLryT4arkzt3qLKoM/0Xra/E6dqbu
zSzSvul/hVWJ+G/xGzbLwleAHqgVvd6hLCrvzSLtXC0vyjfHsL8yun9/K4DEZv/X1PNnjVn3W8a5
3hW6M1wKzt4nU2S6pyIk9n5cfj/F2xQSQaiI6FrTK13k6POzH8uJQEC//5WZZDU1IZ6zKYWDooX1
ty2J5fVN5uyJ8YbVzSBxtpx/so770eo2ITnjF2YsZIClkA/0JS9FRySwWz3D5vK0UiqF/ja9L5QO
wZ1DBwOfCNhmZ8mcylIykhPDZIDuxLZxsErSuZZtxKDp3ST1z5P1FYIp1M3P+9BsDgcrXtAI+hhC
qR//wDHX14RJzgZewYHYzGAEc0mxniXngnSf8yzjCR1g50S7ea0+dDFQkcbsW8w637UJ+O0cluml
Lsv0TOPvw4+tz/H/bN82ILEDmZvgtpbX/vkDXIlJw5y77MbvCiMxqpFldR5GA+BsG4Te2Mj7n1VX
TyuU5sUcX4PGMlzLMpu3qg3fktbw/9R4p8wRzT00BJPeclXyayyco1Fn6WvnqMR2QUNYX19ii9IZ
Hw1THvOp7iHiZAHtt7XKXGtLy9hXMzPdOSq+JlbLraH50Q3oqXpUTcqQwk8lVPVFgTebXbDXS7g8
nCifHZtJ9iAKcXRSo39wWutvp1sLUQZbAQqmfDitIOm6V8w7OfvM7hautCwNvApTN2DKpadF57AX
0IP1hdYONDP//yRTOwtk5V+ZVdKwTd0StiV0rOK4v/8doFPDd1S6ssqOP7C+wTQIf8qj6D7Arb/L
/++RpPX681rLjURQSf0SUhE4Qey/iDDM7xngoGUMzexhCjKr2RUZuqxB+qeZk5RnzCO8bSux658X
UUuqx4meSyTkeFP66iaYSp5+fI4dYlxPGJXh0n/qNqIM8vlVHW5jMTr3/folTWYKXvRaVQbEZnkp
mSb9YoXOp+R/frILNdkZvcCBTRLFqbZ0uYvVPHvE5P1YJNGrYTr+i5zsjMQBHjGFyLdDBmmlRXLp
Ju0hqPTsef0SNag0g9omy2F5TfOF5ZpG5hU+Ewtl1oNLKPiyPtJC9bXC9nnpRfeWiMG89kavvTBU
eoOQyxIqAWtknJNLdbabrRRYKA2zJTLKyZ7bgSGY1bwVmEp2qtpgEl6++GlkXC0peMd28tx12vtP
kJ+NJxmtCg7sSCSMjuo59Q//ndKjrslG/3p9OJZjCcsSJudt0MxyCRL5F65cnOsGZ3IzPQVNV72w
LiyMiCR4XR8VBizyfx4FDqYXGX6tkAniQUGS1nLpD1vaC3tHQ/iFYWzCSZ5/Mv2o+UBkB0O3oCi1
/UpSjxC23xPBm9xlevS0boPr1rjGcTgQQvZpxpxR72cCXCUoTX8hf3SOoNHnFKNnLzSQldnJ6FyV
3ZUyRt6FnNZ2sx3WL/UkvwOboxiQFMRI6scYTRZjSzu8+jilHtWyeV5fF4GSc9qKOiJeiQwxQAsl
kbOfmnF86pO6ehia8HHd3SeycY9dpD5o1H+bdRslMYRDfYPqaqV2Dga67YefgkqPACuVh2Am1SVe
3uw4DJhPY6U6ALi+1rZanJVB6V5z2onLpkFr3TpHBcMVbJS7vDeyevNjA+diWrrAqnNXVfHVCBeg
BKGj90yQmj3Wh8TNcAwS6UyEkMgAtasJZoYlfMBeIDh93pNFODMUcnC/bPylNCnEGvyD5QqBJNrR
ALEc2lg3r8L6UC28/2b50svpzZyNfPuDVk6F/WnbXXHDb9ucm5zY0dVMHsWLYJO0KiVqb7oyYGeY
UUYUehP+EuguiqWgKs2i2ve19TlETnlFnRhUdfgES6u7dCuRf4QmtEV3DVlA79vbrFdMO30btHVe
ynvDMtStpi9m5v9+7Rv/GfpFiJqJe1YwaiZuHDzKv1/6oegNC91GjwfIto8ZjTS5tmGyhqE1fX1M
SeAlVkJPxiCsTKT+bMZiOItiVMgUlUdFo+Kck865jxY+KUSO+a4buieozP/zUhRg6G1nrtC4zy+T
QYuRTN/pXe0V4EEFhqlcwSaw2PCbKbbOJBQP52pIcDfUtXjrffsmK3kdSAh+p198yGWS/51ke8it
PHr+7x+I+Z/ALvDamjQW3aFjgjT4z7VANa3MZzWgHmgcJkpOzb60ZH0zsD2O5Ja+MWT+bMbhcy1d
WsnhqU0fJzVuHmKzVu/s0vlrLwB3HYU1oI56tzZh/+H+r48yaCvLOS7yJsu2Ks/sdaxfEwmR9dAQ
ijObbBhGMt2k1ot9OzvoF5fXpq6a4WQLYp+qUntBK0Ara314CPIaCq9ThOe+tZufoPWgmxbOhX5a
Vxy/BAzIYWW+AyB+thrQ5WJunpiaxW+ZPQ5eFDR///vHqYplb/1nbbWltKUwhW3QOICFxljm3y8w
m/7sNHRhtQ8NTA1raTzqBIYbhEKuZXNc+0t3AInTD8SkalnmfKwMhxVV1y3jqVrOw05bWvkr0B0L
0HAwrRnCtEniT8OgGOsvpdUow5m0mLB9LApUTOPyiMV6xnZGyz9vmRGxPtrXIQoZTHP2IlGgvsdg
MXlrP1avvpHnvK+REorhX/y5p78bMY9b8ysMdOxu3KTI0/35f3vqrNdoAkhrEqixWZ+JV9B1s6Sz
3U0u5iKgzbOpXxG7cwIqFQOrnHP9IQ+bI2GuCiRiZtTORVo0meeWgc48OtOupJN/zZcveACZ2nzF
VUXDtimJvq0Im12bjmPUmT/Hfbb1NT8v2IkGWDxuUxWnM4FdlTa5iBVYUHVySbam728bPYZ2UgBE
iOtAwxcwGvfLs1nCL2XShWht7YaHg6FeHZpkaiifYkwMz0FmJm5V/z++zmu5cWTLol+ECJiEe6X3
pChb9YIolYH3Hl8/C8nq1syNifvQCABUS0USSGSes/fa7XTxoso+TClBgJEICTadcsiNnls9yfKc
OdTp+r9fSjyOZrbo17Xk4D12jPl64loyVYv0xP97LdWohbohCwkFzmu43XE+Z0tQynxqurQ55GEY
bERtR4shSwxiCNP4Zlj2r1QIcjNrjCnq5OtbeZgmKuNJE1/49lREmzpJp3PtsbejYu3PWpJCHT5T
UaCsmsuNhWb32xQVNKKl3FnprJlXfdsEJ4swO1ll6LTwaaBceI4dK0MYBgtmXgaK1k2fcf3VODwX
wHK6vUz9arqgerLquzzQDJ0HaRzqh9ro0f8YQTMn35rrzsv1VUyVZUdJm/xXX29PapOSvahWFvKP
Id/5ZsTyIe86C2d2ke+Qd8To7Si5ZnYe7LUkznHjBszF1LR87mOUcsk/HI0I5Qos5CF9iQ2CUSLX
E+t6nqPptWsdgwTthO0EWKm1lJqQTMsKa/HDUcUHUXT6rp9rvxpRr0WTjfeOEr9mTLS2tB71E9ah
G4WdaEUtIfkI+umNK9a6e0rw8QU99f5loCq6V68fLGwCagQlPGJIHcXu1xDywQhkc95ASm1LtcF+
T1QrmJaH5tavCqx1wvsDPBJGMXR6GsBpuh/nGqwVFtUaQjxNesfIz53dl/taT84TRNAz1PuqXUFL
QhhVhiSfT53FnRyW3UnXP1odjOoibJQFnHgVBV1XxBqiEGbiImi9Q1vET/Loa2MZHeQvzSjzK3O2
I04rd5EYGnXwRogXU5kAN/fOWaMeeJ/MybjrmkL8MHikWt/mjdlc+6YhQDVr4x1ySgBLhu5eM1aJ
V8c4jBaFo0KfSO+BnodhYDTubuwlTwYCjWcRNVudNdi7mwL/LCZ0fbrTMeAwHolLTI9xVRcgn5WQ
NDsry2h9IKUjsEVDl6XKdPgs19SrwtWxCLEtPiPEr7d1X017hMS+UqKGM0Jacgp3SQZ/P8vEKSpF
dksLO0VQ/LM1FW/xt56GhGGr1kVzgan5nU4QKY1iehzJVC/5WiJeNcTQivvSKZ71y4p0YrAz58OH
w7tKbRbJtZ1ql1CDOj6XbTK3cna255N9UbWPcuvIrGYTzSplWX31KnL35OEQGh/MV8w7Vc8znWz7
la+l3iWlmmw1UE+06QjGKC5BzF8GK/3bTuDZRwzLG9vRyK4Zhbt0u964ZCg1MIckxnfHsrlHGmSw
Se1v5ROfpDAlo75pjGO/+yK8NUZVbeM56lWu/tsBOaYmu5dRALVFztzlRk7kUyetGUcYj5dA9bx3
SsEGvA/ARhhnszOtYEAv8+BU5ocEKPpVEjswS3gr1UTfbMQJLdhithLgFbja2fg6ttHNz8bqU2OG
lc2BfXVWv5Ra4rx7JPeNOU/Nwq7SQ9NZOWUdrE9ODfBcjnWqNda3RyRRhe3b567QzOZbXvdG+Tmb
4xN/2CbTUJ6JRhjwnbPnzuegI9o4I+jWqXg5t/5gl+evH1a6KN5SmPj6+a8fMK38kywupdkPICZT
e4bPueW1SeEj1K7zlrMW+VY1c5JqFti7DlszOhTbPRgYsokWS3+KSNEXruMoWAzM7tCgR1s3QQmx
kEXZYiBEb0na8njx+gTOMUXypSw1JmG20ye0w7Tlql2OndqPTe/3aIfLtmqSn5QjnUXqUaeBVdRt
5eATDsWvMWeWBojABqr2W1c/W2+Kf3kBjpLEgAIAGRql5+A9ibKOvqX1O4BKGgxoJdGU5skO3dzB
7ArUS7L6o6rBNlUBRsnPH0stOSxeMuwKof+0q87Yfz2gykiDXpuOi4gQk6se59G+Kut6F6mldnND
3lfTZjybDDzGsksfVckTgYo0BfIU2ntptuNJmwkAaWmeeR4tZO+EDsnaRzw+DJXB6EqPNhqEecvV
vLjoKNRk68pUu+rJtEvlHDc1DDYkvDZGePkLsM8gexjTWt+nuvWe6ESkyy/UGXsHSzNBi4nSHd2m
ZRGvK2gwMiSGs7qiOARkgqwkq4Y6E938XuinmHymt4RuRdIa0XMmXEClhrcKtUx9kntZOqlPIxYw
JWn1A7ApVndV4Y9HtaM69ThOmWavbbOoHr/9z5Cb/YdX5ePyMSEKXNJyPXxYJOxSLes690RxTXug
01R8CgfD1n75SY/mzS3HZ66d6rfLXH0RjUl1eTyueh9iYN6H+R5ZL3Efc4Zk3Jfzw0P8LRNNM8cv
g/DAtEB9brCFbgaHGrKijMFZ0ZJ6TZLYd6dMwiekmOfOEvkdn+BwTyam7sgoX9HbAOPvUS8yRuI+
mJexNt8lEOfUpeZUUncdjVVFnB85wLPGNmOBsy/66rNSRXASfp2dPEG4BuUJ98VP6El6GSplvQsR
5gLOXtlGEh+GuYdcIv+dCvwaikiLlz5J30M9aT6hEr1Dgax/CGNnaMqfmKsVM3sFuz5o2i2Intep
isNLWY7uQhRxulcQa1w0NexWWiPCj6awWO5k/Ys/KePVDYM/8jTMCWUzwRbcGPNPUTPat0qLBnRK
6TPRhJIaAzRN28IMu4/AFcp6zPX2ENRF8BRM0R+TAppjxwxUBGNcAZFXV2MAwhbpTntzwmrYlUXs
7Zwg84+Pwl1iYACvHbF2idpeGHY1tyW1zNgkBRX1VMXkNKi4jxqrKZ4j2rPQJod3S/UODVhzfW63
ViXd98nBripHdqHYebx2LUIxwKuv7NHSXtPWHtBy4aotAmz2guT6tT5LZ8SY6ZDguo6sYW09+e4f
0Eb2DdlDvkOrQWyocNurk8yz6xBuuWt39sE3aEOnGtqGatTzt4FPeZjjZjpEDVuDpcQiqZvu5mhG
vwspIhEb2NpXaxhcxLrCW6KST5kDpQtfz9UPnDHN3ARpN1WTKztfC1g+qC2I1CL1VvIdysPIJZZZ
Zush+67CCaOOBiEsmVuElQBF7KdCObdigu1UQKXMjZ/qODpPRaSH5www/ANKnsbiZlEYORZGXGFq
61pSMnqHWTxBr9bWI8n1NQzDjZ+6xTcye8etUnnTxvAIyrIjPz3JDteoRhgLnVDbye6WPFfvuoTs
KXkij3NrZ4eII5XJIscE3+MqmrtqjEcICxTEH1kDTz7MWmwXKeByWnbVIWocYl2MNn2p4rK4h536
OFKIKH38I0ln2Mj5vKWqeFtpalI+TaimhxhvgSyiEM4FYMqmvapkUBygP7gb09Gd05jz9hxwI6xG
reQHo/Ai7GbzUzgo16Ia0wUwUBy4leqstbLPTlnNpT05zAdScK248ayz3MPp+Xcv0owO4jNl9gJE
TVIo44X/mwJskn7zO4PUnsHYkefM8o5Q9+ehnrwlbECX9CjO+Xi/1tT2O+pNHUCNThbs/RZTjN/n
1RMb4Igwgz6iMGEPAfjKisrwMifcGIr1XUGwuZlEkVOqVdNXyiRX+pDTD4tF3xLY/wC/cih51M8T
zDCt1FXdhmhWfU95K5DFDTjuXyqeWvc2U2lFcNqi8nXyagweJGvUG73WeLrGPmLJ1khuYznGRycD
D5H3Tv+NgCpcITzz/+MnhMEbyxyIS136fdbglmCpPlGEmcjZNfssN41HbKh8wTJNTFVu+l0QZ7iG
yKcd2rbonwg2bBZYKU+dRO8JOEvr0Jtq5uyxd0bweeTxWd8bHPznJqho5SjceqEZWFt5lcnrjbeR
I7aud31kRbsQ5f0e51NxHUPa1h7a6g+o3VfEPj+GQQzPlL5afk+hveDWHNfaNGXnmkHw0CZkV/be
G15CqebqmuIWlJpzhRl+LtPgnIxK/KJRBZ4r7RQXaQ7qqX0M3B7/iAE1p3QT5UyU7BJ7N3oa3UXp
8piLGso0bFRzCDArEcf5aPor/VuKnO7W8VUvlN6CSNamzRoDvHHL6rpZh/OeP5+Te/IcYJ7+6uPx
GdPZ2T5XAWQpAF1LvJfn5MQmKCmFG7o3O2EQkyjATG5uV/pE99bGBt6i+tqG1QeY7OgXmtEbfRrE
9sS2HB80PYX0lZjVUEgPeFUTLngYhHMXpjG9Ma/ONg30rINR9drVJBR9yehk/8ywGSNST/Hr7KXi
oEmnZhaaUmWJs+zmR+8BFrVXW+NxMUsDYjX3N7E2eTsP3cayCVR7YwGjwbNE1OpJu6Kup91IiuDJ
mzd2RI2HzA40A0GEOt2OQ1KzC+/Outd5qlL38uiORxMjjgpn3y6HGrpZq31zY/WOVc66+31qEf7O
gF50vvYNMCqLPLutzugGsf/F5CUrlaG8neW20rT8ZiTaS6/G/nvdt+IwIjNcFoltbXuXxreTBNuI
RecfzSOirsrNPxM7yXxmfil2fAuBytSfopBnZmAxQSi9XruVCpwBGgrBJ6EzT6nybKBneiJy0rm3
7niMLUhUeZUkKOEncxVlSvgxtRPmC9shOVL0JCtjol1UAXzQqc3yF1fTsg3KMDAMM3NLpzWzVpUb
4WbhyYHz9VT5/es0+M8surRNU5X5GZJdfpZ7X5uqdTIYzeIswvRvZh2ZsOmbqdtXWyERvRbg5PGa
/qCnWUObAP0EaFTP0xCFXpqfocfbK1VoaGzy4qAJ1hCqMgyLhyCq8IJdMVBRgJOlfIcNs8wLaJSd
Czq1i/vsHokAtBsTve0ED+2iFCyaCNn7UKAt0DBw+jP4H+uoB3RERzvBqZCjdp03uCTs5VRU8dbj
CrwoarCZ4AydRivRHhvc5IyaXtljjG1njI4HK9fSjp4zUHRBw/QtSBwcEAAMLn3PjI2ZzZxzLayn
hpWRmMNP6nllhIvb3qGQJQcD2TWdzC3+2fpN80yxx0dMCWqe45Y97ch/z5O79hsM4QvJq7CJJwmH
1RE+J1Fxhm/2OxsoZKYUxLetbuNr+afo6YQqPAq3fKe8BUpDi9+zNC32GnMP0Kwq4hrKKJv/FVHZ
GN3vxk1xUNna0VfEW9i5xk3Jxr+bofgJ57S9VnouHqf93iwXdP+apdU20FhnSivYUIEA3MvXVEhn
jjWEjnwY71SIgufI9IzHi0qTtSvfd3vUOrMAy6fJgZQOIIZsCRV2pJ09a9dETnrjERSfCWnbdPMR
ljlvXwTT2xcfXBnq4IzTWJ6p5u9aYsMtNf2pEUKwVYSOUgDrTXzKyBTaltp0GwIDaolCuHTtAVpq
zKhct40gYi/scLuCnGC9qB/xAXnHYt7IPbkxyAc9aiOixWd/rk2MWYFpXCTunYmYsY1LFJaPtTkz
Jn1tUojE3Fh73ytL2ep94P0O3fJCF7bbegnzNE+WNu2kWrJ6mzbpDPtkun61EkfZDYqW70xK4/su
bftrb1XADfPRewpUdyu7OXKDCgfpnm20y682Dw7Y5viY806j8isI8PhEhcFg6pDs3LBgloeNmGBf
BCOkvkA5DUWXE17WTnAcW6/Zs0rlr/raS+ym7ueQGY+d7p+d+SXgcgsFPMD3///nAnyo37SmWqlq
dKH0Y/2aKnPW17Xv+FNI/kRsc1IS1T3VreevcyvNPrQ2ufQBN5UYwvjaNcqwItc8J5BDdB9Jskvm
u06j7r1LSdhi1rgKRJuDfe8Ksg+sZt+0RUGrO/1WKK5JzUyt1pTti20v3vQ0Nt7DPjRPAp4GjiQO
I6Z1C7+FnVuAnu9ivzta2nM6H7C+mTdusu0zH+mQz8V5z9sVWaAh0nwdKpFZV09y0+qFf/AaWpmy
R4lQwzlmAddKE9pMt/xhfO5IxVxI9VAhkObSARa1c5N9lKzrEOno/o2JF/BcVnxHT6n9SzNhlKrb
XtwJqicnCGM/BlDvrfSH6iihtkPRsxDGTLOw48745mJec/DOfA4dIVlOm2Unty1BzsN4X9RqjH9g
npw1hrbBRdifxhI8pgj8l3BAKl7Zzh8DoejG6XGsaKqXHKcRK3zT4SVpzRz27hjgX6fHux9UN70j
icyZ2QE4ZvL+H3sBdqnHuUjuUfJcoTmod9xsR3n9CeTy6OoAEMhDDa1jM2bfrdItfvAntsFc7UFd
cw2RbfBss3ZZmxgQPCAxRjRB3vuKkHWmne55IgTwHSPXguQY/yVrn3NrjjidG1DTkJgHT202k+/c
e0XDR1fAax5ZV0I1mbyj1IiMTqIcm0AcPGtQDjLeMRb+Vm2Cmf6EBt/Im3GVZm6EU7bK97mLbm+U
SuWv4wiA6BJkQbvVpuemC8ub/I4CDfPNY2lbDzrOyu7gW2b/e96pQxPsHzskbNEa1wFW6aArjlWa
8cya9+RmmlzKAYV/kudjOhX0EuqzfIzFOAFhBhjOSqYEpGOYIGdUMXyhEsPZX7e/vTpeMCLVP9Mo
9Jehig6/G31lK0weDEYBjKfPamM5xsS89Z2mbhJD/JkIm6OZav/pi/TvTpgZXInVzZ/ydBXk9HVk
8dfKfvdm4711kAlOpAZEeNyoCWNrMhZVZv8aHLiQUj/xkBrKXWe4ItfYFF7JNBT4BGo+NT6JsmHE
htbbrZAy+9irapb1Hp0+KaNO/j30EE4/ja23lmU/IIbTMZvUdR5qQFrS1gDF007VXsGCLn0SuKDq
Z3kUqPprnLmMcFIU0Xd69uwVGIunTBtuamFgp6W6Dw3UY6UqvKM7b+ReQ2YETiRt7PeJrLI5bven
sQm6cZzwpEcp96e+jQ1/BWog/RlaBLaLOPRvdjZA1LNJnQsjGFJ9h9i2sQ18KLIepIT0RyvT0/bF
CFJ+1F3n7CJxuiC5ozbqx+GnnjbHLi2Yl/j5YU4jxWEZZKuciu5SRxn7+AfKF9z8ySw9Jmpzh1G2
GfsCKo1FL3MdWC4m18iwCE8PxvZ3Fak5psDuYqu6vRWx0I5fmwmuU7koi1no103OEigm6TrzRu7J
jUZcxM5zk0sFR2CZxVmH7LD/p8U972GkfM0KVp6PjwxbVEcIIIFb1OBVIEUZCyUoU2fXwOEW6pil
9kllPGdYI0CI1BaXely9ZEb73DrN9INF12zq0gxgGCShK3hUl2HXOIumK8UFFcanpbTRfcIte8on
a1x2Dq0oenc9hgOEEKKIjo4gDnycj4JZFtEYvn1IAdUQn1yuINKTel/qkLGaPEKGiUpjrUUQPyly
k3RcfDwuHC2BYSODHCKQFOuqVIM1vo56xr+iUtG0eI0ClGetPEeNoVHIGGyGuDvCw+mO9byRe/Lc
YOucCx1qzyikwSdcyZwQB9m4kBLFyQ16goL1eicbF3yCzBaFXi7biQ+TWU27kn9Zc4rmzANnK+fo
Kl51ZK4wDL6m7HJPzuVd242P6VAf53BmXM/1+fGQ0c1oq6IpRVf3Uy28X1Pk2Ixo2vtjGGumxvo0
sKn7k+H+nCMsFkYbGi9UH8Z1E0/JjrDuvTt5rGAAk60JJV+PgahePMtKdlgq3K2Ps+rFrIwPeafQ
8v0hamC5tpcgpirn2ZSiGstwLKikVGqEVRFzVhAi9Iw0ka0hlj679HtevbZotzC9tR34uvFZczGO
eXobf8cfthljVjjzndikwBFrUOy3QqVaBxbDWCuoqb/NP6GO06/MjpM7H5MLr4qsCz0I61djHA5G
EBtrtOHYtJm/aZtMq4mw9PvnIve1XSrU7MPiqSozcXIVYxk3/75Ve20zssq+G3aYLOzI7K9/i9q0
qUloaHbyXxXEqUYBtRmxTJUwjubiODr8tZK7xT4EdhpF1Q5Acv2t9Ed1VdKdOFglZfKIXjJ5xPFQ
Kp9T2f/u6iR4G0MXv2ElsH5MjkEVvQn3cm1OIhz+nlEdl0kyYuCRee4iJlFaqGq5LSE5L/3ZjKK3
dXUs07LYGD0UDmnOU8mvXtOsY+EKT+wd6NxAuW008uA5ECpyUe7dJXT0N0Lnh/XA5O6FR+uPWnGb
p6RVPzBc5NyVyacSdDVBBJgO44L6R5G6P/I5pCEirbUd/eG9dxD1zs7CvNSH/VTYBsqLxNoZTHEf
M3SSZdWT2Y0bUyfYNUGsiLe+6rfd6CVocwrjtSwbog3M/kn+Wak0QzHMjaGpMWTTvnoJWwtFpH5t
bRdTqpIYzDns4aPIoRcqRFIlyYRhwMQMWc9lO9Tl8VkejmUaHtsyrJY8Ify16anlYcIYvJxmVUmg
59G28Q191adzlsVsurQS2O5z4RkjXXU2QahfS+E61yxEb2ZkwGWE6DV7QTgKfwyO4sMwWZa4Nu2a
ogF4jw1GZPTqwESfDNC80mLgRpF/ePzmQaDfhO77PQod/ce8A5bssYP0M/qAdXWw4nyjzwrIiYip
+3xkgtp4jap4oWL1unk8uoGh1f5OKuvkdFaeq9qu2ESkAcgvum9y74aifOmMird9rBEoiduXvHux
ppnQOo+nchHiaXW1iweodANM32vSAwD5LdySr6sbnXyVK121Ti04ORZ5Af7k53uSNewzrRX7DKTp
756Wo7uOEMYtmzmcqvI1Y/fQHZrtppzjgCZNAaBn1OTXT0l8l+eg+TfAdlp974sxvFF3uaPas5al
pyLGsIsJmouATJ+YwzqORXvtXQITsLV3j71q3os9NH1W04m3oRouKR3rV4a2djeS4bqNMhKdH58/
/YIfELRm3k/xbpkkZ3lg1WlpTvl7is95S6WlXOtCB/Q7wq8Dnuhc6G8sIGsYN0KDxU3uRZNyD7KJ
/tB83phEvrOHVC8/1bGkekKPgjXpXTb5I1Eca2A5a1VRIILOvWcZ8GLmjXKuNBQvlgZInjmnu0yY
gGxttOn3BvbtIhemes+xlfFf//Mh5KwIB6iY6UGybQfIxx5a74SHB/9/e/QjPCEevaSN2xDzCK8G
1cL74zsAGUUIx79VB0ZqezWOTb501ReggfhsgoySl6Z0zDoKfHDkNUIcoBgZxSCBgiTKAFexlwPg
vw0oBqMeqq0UJNDWGBGyC7C0cWVY266NtbMccxJ6Fg3A3hO8970sEsjaQGOHaBRMbR937rStW3jz
1XzNCCFMopaVn/YsqANfjC+y+sX0XiEDAjOnR2TB2kf49WxoNIccq7N31CwJLTYh0D/eKKUUmivZ
tNWBHOLanGxnkbeKsrBLd2TtRYKiMYJUmYeRCqXq48p4KKQrYSDtolnyWGx6qVFskLyFVKPxQWdB
mS0ychsebiRoQubSmxPufIuNIZx+9/c21/g1KsPGGQOnvczmKmBsEc7lhMh3LIiELEl3VU3am8Fs
xV7VBILvzbB8BzhBUrYXDCQ1tvhSRMTtH5Jd81UyqWEAnxC1Uydl1lwltbN5FJvcAHlbFZh7GYuG
N7LaD0q+Blf1UVLsuxFrNd792iPupu7OjLw+a5dZ18KttchYPZ6lwMVqDG/N85Vs6IikhyIB2dXP
ZWjdpFeEmgm0q4FPOI8G4yr3eiUZ97oKGTRzoebM+nV1jPUzq6M/NEvD0+PzqssXik5gk+m5PI2e
Qi6a2Zm/1k7d/Hl8bmr+bdJa65cgA6XhqUwZg5IMxghg1sLFQDV3nliNpLvBBqwvD2GubB4tdLVl
ACuscCW/WpNJ7lJrdczRORY/RN0UgvtppqdLUS7xC0u8yH/iUi3OpLxUp561/8PlzKjz7g62vYqr
qF3FaRguGLntA58pasi4JNSK1MCgbPTLo2NoZaRDsSA6ESqq0W8vtVPeKcMxKj4jzySD1+je8epT
ffHz9htFjrnmSfXqoVduzNI9POycXthXBzQj2+KRMMR9+WgvDZ6+jOoy3w1GXp/knl+M9SmYz03z
Od8f/3mVlMDlo+OigQx7vCc31jZ5F9EqHZFvilwUu9bQ9UtPy3KdFKX9TPvWX3q1Yn1LjOFFZIP6
R3dfmiJRnhOGegBwNE9bPXk3Up/xR2omwTSeNHkRtSLvlnVssW7wHOPiqKNHgCAhEKLJxMXMU3Gi
ZrlsYWzqixL00TqQawd42kF9CkejOhX/7gH1Ufet12+z4i6dnFMA9M/X7jgD9dd6aOSBfMXpSMm2
JgIkAMOnW2FwaECAvYZzGSDAgYRUcYYdmKKPn4iXymAblcNalGr7VnZKvDa1wNhGbdC9hfjYloHt
0k6dX23cgcQ1f6rPU5a1b5FoLkMSOOCjKhMpoasviaeiRA7I46wkzvDUePEf1Q/NN65YrjbyTDfE
lLLW67pprfap+1aU7UuWjNZJ5VlOUgcK8QYxHju92uFqZQ3VlyEE/6hxdxpTrHuvU6a1m/Iqj+pe
7Xe572z1If38EpIoHo2LsAo+EyT/T0URo0BRdQh7Y/hek0P97scurifNxIbmFcQlJj1ktsr7oUdd
fY9bgLOJajifBaEt1ZzxF8TudgD0L+3XqRbT7ZpIJwSygW/PF79yz8zXhl91y3auQw4xqy/FKI11
EU3aXkCG/jJukwL146FfCcccTV6RO9pGSQh/8S2mf9IGIzdOEwTnsYzwtA5edOiqUL/pprb5a31J
pyskJnFRSuuV+cJ4kNbkIlsZFQkacrwE8Y7VxmtBF6aefkQnHC0g54nnZG4wJzVF7YmKWBuLFE7f
oKzcnkWCdOl4bTwebNqGi8Yl5iquVyNQ7JvlddPSgcIOtz7OvEWpIf8RKR6a1mK40L2if1zwjwtb
W8fqpOEltqAtsSKKzw4wikWTNcO5sdGuhnoUvop2AkCEuOkXCgmQaZDKewUkpQ2WadXFKQ2a+XlT
x8qtDJsOL1gPBqAJ8vlxURyjzm9WUmNdjvY1Tav4RZ5P5vOpMsKc8DV7nbjhxMy/C/am1ogXo8if
pckir3yYWsI+Nlq6lp3Q0Mvpoebaoy9KdPHzIBfVj0VQzo1z0jSjPcLgf3PyeDx+bZKu+d+H8oUx
x19tpugkMw8+Y4NX8mfdLfIAJfFYTKgiH1V3q9ddBJgRtT5kgwQtuuGS1FjBkzGnEKpzSc8D/mOY
B2zX9YhF5eAqh9n+2TanjkdhAIRJQGXuVI9Cxnzvz9LJHZUm8lT0wNkRJFnTPkDer2Wo1XVL784P
g/i/h/JVdKp/X9XHDMhUF9DfJeQi1EP/vfWK9FIVpG3i8fTfQy+K910B0kC+2iVZsVb640NNjThc
2+FulGJbX2xtY+Sf4vrcuo15MmfLKT46AmkRzLQRRB4K2EgI5hn5V5nD5GGxMGq93zklJF+KQGAe
MRjgC5oX5chm5FHPkcy8lEeU86BI/g41kBhkMeUX1N3BvqxS/AzwZY6625H+2xbjd2FSX/UVENDz
eVptyarIVfsIrUynhpWVRLJaV0OExXtYD+OhD0Z1ac6Hs2ofzEO9Eo2F1inTVcIjZkvdyD8Yv31z
4Q7Cr+K3BJ1rnk+Evbuw5zI3St8a/RIjSVnm1c0RmgrvQSgLp1Iqkg56UBSMCsymYiPG0Vq2wIUQ
5vQrs+UBUmTPQVB3+8H2zYU/u37Ssc32OcVUbnPvJQRndmJ8C561yASQamR3Idzg4KAQP8g9kGCZ
VYxX1DI0mmchIYZlrJiMgBfNjuxrU8ARS3hjL8IqybHnNhwa0OOgVm6FnjqoqCCOcn0eiyAl/iTC
5WdoKSErkZO/h+XggKhi0ia7HErepUs/7ehi6pm2y6Kw3jqBwbtDbrDQaE0v5FoN6THUfoskopQ4
0MdspnXCZs/q1uMLKbwjXCLvKA/lxnOthf0WUxs3zXP8711i9nVCADkTDdbNP4hWVpmzF+LgEqWy
Jr3SWDyeTF7sJJfMMctjnJUmdybKxZTJMZCVsxo2B0JCfspYSKPuADKGNUFT0fAhkRUs9H/ANzW3
j0v97xSGqOu1B9DuIf0XdpntlDjoCDowf/5378L/41zArG9S4CQtwWQJpP1f5wIKK4W6HbWVOnsO
lTDffrWIw3p+DNnRTZbWhdJMxG1OEOTViiIMC1rZN5AdhP/oJRhuNm0egXVV4DC3FB7tNSx7xAjn
f4pWzS9SbSbPP3RnQ3SqaN4ciinnPp8molwGJnLkiYtLD9XVTOOXvOLqSu1kOARGiPJtzJ11YTM4
t2nXvRShPx7MCOyvfLVpypsymIfJtPpzqU/DgWXWVq4wnMxwaLtmwYQaMayU1YDqcCmfAaACQrQO
7ZIOg7aLXAb3Sg8pwxn58JqNAMhqp966w8BdhNj3MkgMRelN6PA9poylmc+pn9STrNlqZftdv/3v
35hQ/9Ns4qqcE5ptaDCBTKH/hylUrfLYMiwD1gg1ki16Q8wRZOWRw5pP57CfA18yIMmR34V4ZlXE
eJOr7aWpGhKuv69GAvRS61DW2lM5F45ER4RKXLSf8qjLyJNQnP4zi7wXFI75t1olOj5krGYH9N34
M2/t9zrqoaaj2jiCI2JClolgiUA83FhRtQgS3SH2Dt3FVA4/FBBJq7Dx1UMZGONHNVDfVvQNAihn
A3mf0EJMd2u7i+6jV9gn1ei3D6CTZrNUrWtzp8JOuBLVgPAcfUzt6OZeit6apnJ3mVuUS68w7MNg
mhQ4JsK5+zx/Iswue4k6JVzqlq/uhU6OOPkQMPR1o3nq/s1YjFpUyzF2iLPpksyG4IrkgsZRX7R8
YqL7w8PBfacNY7yqEQ6bngD0WXVE4xTdD2Mdi7ku+Gk4afGMXlpFCWlXz+Sp65sKGOOxcFwSE2dS
RQdFhwRP/VlLS+gaUI7OWHKXDuPX2ZP6Y5HloPt6GmHysVbZkXsUQYBmcaId1A8eTFCrOtFVmQul
tXLQBewsMg7Tm1R3pQOxK7EYYmpKQbhEKDIvWIL8zPyBYcx1xw98Uu5iwnlzBrVd0QmNSYNUJuUp
a9yNbajDXkdMvA4728IzntJcabuWhotleMeelFwWt3wKgLvScwZ5b/vYU2fhYKajVyckNd4RZlFt
U7JiFj2hBucqdb6Tk1mdVeKphoWFDvb8OHabDDYw+TTzKbkh4mr+keGsFJU4yS5mFQ7boeyGA7lo
f+aG1tEmsfLJGuLd/xB2XktuI9u2/SJEwCXMKz2LZHmrF0TJNLxN+K+/A0mdrW71DXXEDm6AKqmL
IJBmrTnHVF9LUXZiVzrEDIbDAIgtssynUmeXMpJbcq305LHPFhpYht6N8DjLkEJPZ2s/gip5jbza
/phTcqrTNIyODs2Ly2y0ry4S3+9ahXKqQz28IrSmgpYOipioncx0+h+ByaTvETeNcApjgJ/0byTl
QqqHsXdIa+/LlCbxSSQypt/CkRkXNDkC90BwmnG2hgm5zaK58Uo3xAyxOMfqyu/3ZuZ8iNiZD1iH
IRBFnbD3rEFpoBUCEUxvE3uO6z7f0t+KSbEwBLFCcxvuewbHA36yYaNWourU7p1+05OGdBsL+8Ou
fWrMHciMAX71UdfzYWsjot2OJf7gGAe+qpipF7MIjG2lxz7t7/wlIXH729QChhqzr+7MushKTuy1
I/AiLYI3vxtWUg2VptS/uJljLSmaxJ+4lJOrIv8Qlt7S3aDGPRFhuzH67gA/pEHbFX9TLVPANdXO
8edbXavLe0IF1tOo+YwxIj+3U8hCt0L71Lv1S+AEzU4kGHc7N6mx3Q4GDyodGRpdl1EHiDmCt0Ru
lfhrrQnljXIg5bI7lkGYPA0NSy4MtFEHnrE8IotNUNo2zyp42HDuiE1zDipiV73kWvTRxB6M8rS/
ZwGC6rhtEfsvR2EXkp+hte5t5LSPpBENd0ZTWC9gZx+HBRg5+cjpc9x0e2rx/k2UjdaZEiw5gmYZ
PVeuCZPTRtx2Lbdp6dicJdXwopqyr3HDiEd5WYBdQDVhzOmj4VAtCCYkKmrJ3Q48/up0GBLwKWpv
Hk6A6tT270omyGa6CVTa1qHEyTRQcjzYI3AQrxuOhe/j4FpuwopUl/Mtab/62YDBSI7X4sw0wwyT
6zJJOCWLF6Od6ou6t1xa7avOzpD45QRNOxXzTxT+UBQNXUpt71137ZNcLmVmImQBlRZy03ZZ6d+m
QU03Ip7eK9x7ewKlLbLmhDh5cvhie2vZFOX3KiWtgYB6lL9ZThgLY891fWS1Q/bBoiRaT4tCg68F
69jSalEvqAapy3T0cJxuIOCgzPS7NmnTO1p8mD1U12pCHLu4bKNl5Kzoy92EYf0R6l17BEf1FY9p
eav24mrVD7WEIrRlyl0SVOFGhIW/T3Jar5od41dbQHxFiBL4zxO9YSyu0b+7Sn1jmep1R4DkEhbP
3D/XZmZTTY5eyezUQpjDOxoBNPBah5STfliXoRv99NqKpMnfWKgeZG/Yr02rf3D3YPHyCWwY2Hhf
Bn/YACzsn3q9fSpmVzsI4dQgMmk/AwbHlAGU+UNIsemSvngdK+OienS1VX43okf1dEIEstY+ms2T
j/zlhJoM7FeOfgi7YvAEgTndV5Xpw3L1xcFNu5tknJBZh3o5HUJbe25HY4MDyvqMwEOvZkQLz1ai
zztXS/JNThmcMCs8NpUs/IOzaOr0wJ3APvvfBiAJhJb089Oog1ksSXp6GvINour6TXPZ9Ay5m16i
zrbe5vIY1bV7m8W9vJ9MzDtLAzSrQRikvcf16YuHdHT1nWA7CeF+FE9DYHm31kyG67jH0QmXB6kA
CewzQeJFsTdDv74oKk+T1Z/aAAZf1eKrGbm9j8tqQ+2pXjtgri5d2FI07T2JARPT2xRHHhk1lKsR
zFYE46I+0L6FkLGXXhXSawzxCdo+4gDSO7d7cUdL3l4rjXTF2gtkyeJuJOBF1Vs8tAOPueiPig03
1RJ+eD7aj1lWbq8l4T/ffqAWfr/9mK5N19d96FLUB8zftgbjbA5N2JsxNNEFoAEEo4L3gQiWLhsp
KvAu/MIFnuF6d10+kvVTafH3SmzZqbrf+0XGNtY1yU6iGY/qyRRGzZ03JoeyoQNNseyqFtANKz+H
RHtRyLxY6LEAQbu3ZpaUZ8NvnA2cSm99ZZbwlbMHtGaacW28DpcebOWx+rvWVohTJYZzkdPkCFuv
mpoI+ewRL8XBTiOWvAx88uM6tE3sIei5EqbxKwTdJGph5UV5t+VhwB+7+Iz1y3Vv1tbHqwYCNLM4
KXVEV84kIy0tUBGA9o6HTJ5I3H69ep+tuZOnNmju2RgbtraWHp1HtzVH3G0pzDFP2qfRBj6sriVL
yobsaSfeKUieevG+/FRbMPYD2kp2Yorj9xFx7z5tNXmo0tghPCi5nXuDcnI2AmIEAp07E2p3pelz
bZfpu/MxMFpacKbYQexMR7r4rxYIaUmLUqGlY+mSes0SqNoEC8dFvXjLkTFa4e56Z9p9uUmHpsIp
o3UNsQJ+ta1ztAKd99Reh5KF6ktbHSpnHbEgzMYAJJVS8Npmpu3Uf8RZfBP8yy494HJjxvuat+9N
rflBT844JRMMHphJsMQtTEdKJ5iN+uVnZ8O3vuDiirdDIJrbq/XYRgPObjVCCtqh8CXChCprNdDX
um7SYwoc1BapAKiXidYipCj/56mIkSfmTRagXwKPKkeSTdTKXvVq1HtZjdi3bd0v8C+DozEa9l3g
Gs2NmOZnaznTgSLj7uJoNoXcpgKssjoNAnqV1/ndpFW1/nXpyf1o93FV7xtFj+CBu+8S4eynNiVi
XhSVhoQyHNif4hm3nITOTZVnG1UN1mWIRdJtq72xGLdg6OZHLy2fk3Jbplbxt+WlWm2G2tCukqZ2
TmNk4p4dw/ReMy3jNmcjhL6MCsD1sZAtz5TdsdcDz1Bp8/HPw4r3/8GYkBpkOgYTmk6W2G/YDVxN
fEsWBnPiD7GM260ebCy6KNsixQet/INGQmxmppX3XJ9sc+2COrbIDpM2cFfN3pJ2k1VPkWFodxE9
/Qjw4lOyvBQEk5Fr9YahqqJTlt6UTQM7z6ANuqFP7W+UKDEoSNZEl3MJcaLdSJeELnsR7fHzwTzq
b2kRh7vOHG9UU6DpCRSMkdRq6V6hSONIPuJlDB6EZEEKpXoHm0gglGV/1pJSez1qliPblBWAXphj
JDQCnV88mI3Q4KrYLjWswJ6JMSiabWD4r74/Zudu4VHbrRveumN8qvsgvAzjQpImnnatymJugVnP
qHU2WEuVrLbLCSkBsPIgaws0RN6E5zzeEKMGeTXMwqflTLnQ+UrCWxn6zhZBWbxRazWowt7puqz6
8xdtWEsd4h/LF9cxTN1AWg8mwv3X8mUkCmDQzC468UPlscHg/9i3yMTc1N8NFgh1ZMDK3tr4A1vr
uXhDdbgNi37CO9J+q8rpnFt0WNVOn+1AvgXpCXTYAz41Dca8DheFXW3q0SafSIC4DtO24R/x2LX0
+c3piyOMu2gw8mc2W+VpKTFUevCkJHfqRS2BgibzyNFe9l9ta5Z7ol81VCNgS5QTZ1R2nFScro47
lsVLoihJykpOXPnE1vkxQMaIdacC7HQeKaUtXf8AeB0t7+qTJXl2o2T0waKntEMT2ae0DwRpGMfr
w68XQ/yglhYx4gArgDeKyeEr+P8ASnMLH1hotExii62xUWQ7Rd1hzXPfOfZ4HuPge0ZkMxOKxmeE
TfPQ5tvUpBGzLg2SSpRlzPRmeZMhT7sARdFOswXPRiB136AOwVukGdq2yG4yChuPqG4QRmHtKFs0
Lm7kRydhEo0dV1bwVlbFGtvI9KXRXQfXJrhtQizic+EWBaHOJXvU5TZWL0EBcNUXzokYKUBWVrXX
SgvUQbiVhV49kEt4O7WG9jrnGHkcOgzraGkQGJqe7IkM9LZURiI8BtVniSsssq3pC1Nfs2kJHZww
Sr62UUHJZEAqqQYUDXXcVt0ZRQOpRM3OIbHoB8wib/NS6J/pIq//fLPb/6rJ+ToQGFKVhS8M1/29
jGrmsdfZHoHJDf6P5xjzZNxVkCgTo76weTG/jC2fzOjq9KlMEOfVI6AjT8KFGUbP3V4ZJm0PdXjM
54+rGUJDnez1d8oooaQutLDg2ehZtBns8kbN78z3rsGmWT9dK5HFAC8kDZ81ZLPf1AEKjV7W2SPb
aFhEpZHcW2YkWA415qGVVfDDcrp3lljN3ibF7iGa2Ir9+eI4/xryfYSwlu8wCPD//yItweICQti4
2qk0qNZV7XsxtEPKYgfTkTEsMCJ1XkiUClpHBSoOSejEXfOKXaM7pXFsr9QAFsZ2e2prlNXqtFn+
VJ0aHpodx/hixToZGg4pxLpVtZDcl/nDTvRP0fm7NLGbt2AgZ09Lgpr9OLIRlNHCPkA+dlisos7y
Cd7bNYtrxxNhf2/f99vBAtVCXOOPuEBARD/xPV9opknkWrfs5sUxaUCAdpbxrTdt/UHrCQyphkT7
zBAPVkv/N+UvRlXgn/wJLiINQdWQ9JrKOddea6/oo1tvFuSdHakuzd7HpPbnb8A0l1n1H2Oxz/re
skCpmT6z7u9r+aQyirJttPA82fx6WTLQTHK97JxOOmTHNKNcTJH2K9f3VfMqqPaogbdKQAktrGXd
rP9QZ2r6DDOyiESln9S3YOvOkU5l8dA4nnOTxFQvBiojCvJa+Om5MusTEerlZ6Vdyqhbmr2TddYC
o/ocAtRdyMq75x502ha+gnbGPwd/rKL5XZvxR+svLXIoZ7OPxMXTqvFe07rFco5hsc6ltiHAJ7xW
S+Ui8lEEWrPLcuKPaL2Y6JWSFr4INOJYQ8Q8GIfIYljzKv0YL7pPDTLzrk0qfa3G7nmcD7lVRw+Y
JzFaWuMDCjJzdSXR/J+OlYDDMoOu39kvbik/FaslmU3mfbSYpmfSbMNZRQiCY2anoM+JSxf+4wDE
ZWsgil1H3ZAdS6fVrvgHTeDnc1ObOjIpu9K0XphR9+nY2tf6fB7Z+yxHH04+rTlY1aOrT7Sh6MFs
aZlEX4+GFcuPq09nSlzv0CzyL4LA2JyxY12lLsZkaLX9KktHUgAGJgEcs1fTWY3VbR/WmHe0ovZX
siU5T5WwGq87jnAvlnUCfJTJKI7u1Jn7xDSCRwdAIfYx/oJPF4h0xCUZ1hp9b++BqD/WpIvdT+4i
NRwIosDBYd5742lYcDrjAHBK/UDqPSZwoCa8jMFCKSvtTRf7jxnf1EmhFBVU0Y9Q783EZB0qQw83
syswyeXgcJDd/CWgU1M0Tz99KdN11LrysXGKQzzO1TZNOvuQRaJ9ImQUd4zNo6YoaG023DcC8Mqo
a3DvC0jsVezBEwL/cGtB0950fXzvFA4hd4S+VT5z1K9RuJhYerA11y+61aW7UI+x1v/vyPOaR99s
bmVBPFnv6ghChqA79h3sYSyRGLvR8wLd3ysDVmiF3505ne6AVfQvnuOshJU9i8a+UQ0QTTIsGwST
bI2J3LS82C3KshslzjV7gTsiL/IbpRErBCaOxiFOCwrsDsc6HKnlBR8MaSkO8sNf76kju+nqk90n
R0PTygsQZTTzReacrjXEP48/lvfv4cfTKWb5TDLUE37n3FaeI1mSzf5p1GGbK0CBTyXzxsopkar1
nXrPbY2V7x5l1qVXirR6pFsaoIdUt3/ipWnSPgPqoproInY7Qb41zngm9PMoXrzKM6/vVK373gWy
u1G1pFr653Bui1sqhzA6xrTG5gXOo4p10tcWZRAt9PZxqiRKHg0WWw/s9zDhvQYJ+edr8S/mL5sf
1gi+R4/OcbkYv5VV0kmIjmZVcKLJ/zAVvbPRMS0cFcnScOdNXBvtS5BrNqMlwEH1/giDfgP5oD3m
JY55v/V62FO1d0TJOx9gU1Y7pcIfHXPVaHb17jaMY24YgB51qC7jAhnvEuBBO6PqxjsZRAs5h/fC
nI5d6pE37rrypWDYmWSRP3lB7oMw1w+yw1BoeNwXs84CBvWv+VhhgKBOkJftSVsEm9Fsbonp0m4K
DFroFDNk/d5f0bI4t4MM7XJCd7QZ0IgXEG3u+9hJbilkrOM8je7VW+rFbstq6wrEOb/eUz+SxcaR
LLnyrN7XK7Aog99dVHXXSN3xS5pSa1IlXlXshXUfrnAhsHdGKxOY9MvKvHjTJc3BFnWQ3pDprEp6
VwL3IiBJzPzd90b9aCZdduTsS2rZrr6J3R+9RCwRMIL1+zHVl6ICkk5RN9pFi+ubP98chvXPhaSi
UvLv+uycTLBdrrE8SX8n/pqoigZUxzSBIsDqOHF2zegCY+yn6lG9NO38l4bmaU3udLxqNf07QTPT
lzgsuitJJRGu9TDjriBJ+CY8ubFIb1XPvbe1bKuaMqbs251s28+5jqrblMBEdirk7i5fFyD/bFVq
bX1AreitMG4WpLS1E0vTAR6L7XoJeeQA9jqQB2gxqD+tG1LaVVNTwe7UkVmOxdr2WLqVXXwu6x68
yxBaH+oomTrrI6oRFIxNfxZL7X4k8uswNvG7wvJGfmtfaukRUDg0145DTigERTNcUwoRMo9RsEM2
9K7aEWkt4y0dB4fg7/TdGHRrV2Bl36nNzrBUzkPDuffcLF4XZljc0vKONwHLxe21toLa8TwGVAoC
BHnr0ZX98wLYvw3c+lmdqRcdfaZWj09h5shVkRvBnqoK9yuClqdiQDF7rVVYoKDoZvSLn9K/xHng
bgzhpW91Ob7TY/BuoC2RlhmPd37neu/oKUn6m0bylzxPHnsTH5Y2FF9jr8kvYUvKgzpS3dahPMTI
Bul71tabF+nP+mx59y4UBbpqYL9j0IiUdkoq2gOplVa6qLlQGQWk7uzIqOl26hRY0gHE2wV2lPtV
asEmoYpx/o972fy9fyEMZCWe8Bzd0Rf10W8jXa95fTe1TrLP+2QMdtRJe+q8rLnSimDxKBveC5u0
aBrqARrgBoWQz8qpqrVmi0p9lbeIZW0u2KrsCTAW1U237Feo70YrAfz+LrHFt5EAkvUkAv+zanvs
ZmXwY4jHx7goy/clWxPhYfFAAAlDXTJ9ve7YC/EWwR167gQEHOEJDEW2B9Kp77+WgTOvifqDdLuo
riitsR4PJ7FS4HMtllhW8kEMK+JOvP20hOvmJOheyiy4hUBc4wYxMA6nFmSpJT8picK7MhbbSXoA
hpfbiv47EtsIpqY6jeSIJJWK3ladjjqIzZkAhBV1ECKAVUNPi+ijDEN9pt/0o1hyvvoFnFnPJcub
ASq/Y+nb2scXSf3XSG6rHI2KaS2GAiCAO8cM0isMoiFwftX4rbtVbAgaq8fCrpon4kI/Cz1DqfF/
BwWhG1oyUYS1dXvNhY4wFcTZuJV9+pTSo79K0OZ8uIe+Vb8Y6WweMidH0BG383udio2Rky2btlN6
dqh4bueOiBwKPP6LGWB3WNRig8ni1GdlLCNBArkg9qGKwOOh05cv/YAzCMZ6CzdgXkEPCr/BmAFo
RjvhoXKK7NA1ZXyUOZFhf75x3d9XK8IR1C10XTgmuGXP+o3m2jaNtDQ0xfsxGfWDEkQRBUbGjR65
O3UKEEgcHASuH35tdkfZkU1DBC+YiJJCateZ7DaH9LvV1NF1FxVXpXmP4j/39fKmkCmBkfAbHuRE
lcWfCFjCwgNREbjgOoR6+HX2+20ts/rdnZ1w3znRJfIscUHIA8gtkOYDiEJ/gxLTfCjjRWxUgvvS
QaAl449umJwvV4m+ORfOs0s1QtUtO7spb9quPdNPHZ6N0Zab0RpoziygczrTt7pDzhHlmXxlTciZ
UeW8D4Pd7BJyl/YRgwtSk6i4JhvZPROxU+j7SpdrgVR4q+TkyMnGnTpViripsIgPcc27mJXQg2zz
ByVOVy8eHKEdpNyYRFYE612sa//xTXq/b3v5Jk3TdE3D1bk8vvtbsbmJRktHLFD+lNeVXjhfuy0I
i7WbkhyVdcnDcgmrsd+H6dBeShxQP4/KgYCJl19//utI/WQ4ikfLy8zXHg5VqpGvZHQlBrkOjmOA
yoTeSCTWim2SBca7oclug9SP/n4Yn4zF1lzZBHNpQT/eGsiUaDO54xrz5UrvsSr1uh3uLDOMzkZF
J2xMOo9bSSPlK7fyDZ3b8aImNyP0vP1VES4s9lLKr5FnCObZWr1CL8BM0RqfYwFeqaiJH8sMm3Uj
UJaDV9CcYoserE2eogvRXe/x0lJL0wQp+lxnB7suGFmu5oQZZZz6Y6BfSKrN8E5L6DoNJmIJrSKX
dBaV8UD2YXEakLBvJYjKrzZpPQ2ABs0G/snwdaQMUbz/+XlVdOW/FzcwITu0KsnPYIdBHfq35zXP
swA/nT7D+ZQQops8Xqn2dRh3j9J2m5urBgiS36XVITzUbVLTwTHnRwpnBXIkDfJpoh2FOWPgIVPV
voWpk6O1brG+hkSim174WHsot1gADcsorgZrlDAvblUmt9eBHVwUjfmHmqLoXWS5fxFA4z6yCnku
HCluirCPUKqQa0zX6qbw3Pn425HWo68rch8UutfgpUfo9CJr+tuGU1j7PM1vlYZPJEHMY4O1ToVO
ObWwDjoW5lV5ql2nuAtEL/9jWSqWmfrvV5j2r29Zrm94vu6hSPhNcqi2MaXeLAE51imNGLQI7DJf
1JGn2fJ2Roiz8RCiPbe14KJlWrPHVeY8Z2007ak2TxtjOa0TBF/TgM9OLzvneS4j8y5r84v6q24y
tusSypbJlLYEiJZjiBW7JY6t6K33upuI1wVtkS0vtoBvQaEDQImPqaoizg3yrPVShcZ4IgwmQNDp
6h9Mt+i25ljcJUNj3DeUe9ghV8ZHhuhwE+tQpK/d88Cr+7fBwCi4GHPJu5Yrq47lk1UW0+bPN6zp
/b4yIsyD5ZCwDEG8gcFV/ecqv4+RPTYTK26eFuJ9F1Vkkgd/CVF6dxah22yBDAR/fvM7SxM1FxfX
QrAdl/LJoxi8UUcDOV7r0tZJEeqbJ1sEP9//9RO/jlIkuE6P7Xapl5UWwsQyhTdIHjx16G54aP53
ZM/2z/dCUX1WrChuFClnRncEIHoRCOktNjMiNeDu9sbFc50Kji5HglivpTHuZA+sJYIPM6Nyuyzf
kkwi8oVuN082CQaJvjIDq6IrCWtCyQlU57uxmBauTYswpQ2shtE+CDZi6NI3cNvVMXDwgV73AqXu
Iy4BQLLHs4+oEnkg0UCeeSnNVN/lunYKZPCoUSLtVu3io06tqj4tGMehKljTDMn40U3pdhBleYtX
HGFRpck9DKl4qzSxc2rLfYbAYd2qXjrylWjbNOlTpxRvE2B6mU5v2lCNd7Xw5gczrt8VMbIc024b
9oN2KMvS2FwBd+GMninPjV1GePqjqvhloc5uJswgwGkagc/yxoh899GkXfRQTv2tuTC0HY80xOuG
zEM1SX4wwqxfIVVlXFqPpQnOh8LqPReg2YZh+fOolAZfWQote6luM9Ev4bEamr3BBH9E3cOkBLX5
m/p7FJ8pVYRT5rTd1s9ZDvEbE1Ri4VilWjvdCgfwRNPxkSWrHnbbOFNpxtDPX+x1Wg5HTAE+6A+K
gy+15GAjnae+AhVa6bBnPv3GQ0u9ozpU3ERjpzETpdbbgs8k5lMHowA7jpyDsSE12EluitRg7a/3
SG55QjCvVt5atb+lYP9Xt7G+HnLjY/IDfeeaCe1zC3bmjGPsATvUBuoqMEIjWascBa8yqouukao9
1GGyiXTxmUnjRdk/nLEgkLjFSK1WebFu9zvSmBL24en09NtRAYXdMkadnBjrXrn4O76AG2kWn8qK
ldgOpgwjLrZKlZd6U7OZPddeB4ZgxqabNR1m13y1rOAxbUvBpJI1e/5VsoAjLuYYPhjF/FFE9FKV
KqEQabKaqNsdZnTFN0kZHPtpkJe4F9TP2m+q8FGZ7qtInP7x2hcrhl5jyXqNesSLl5/SilVrVJSn
MC4uOEvkS4fOk2zB/JvfYPI0kfnORCtRqA4v6jevaZ/tzMnHabFU3dRL8r8jZ9ihTNfO10+ldPfq
pTTjeW+51Q8n95tNQ7+ArHAynVf6Qru/HiL5IT+TQk+EGmUTXUEo7r0gTwAPVysPTQxvySoR8aYR
3CRqS6rH5yQPWk0uoVJDRnksDmHJr1fl9n2SV97jnwduetf/nAiZARmyXWTQvm27Ls2Ufw7cNOyK
uO4083Qd/UI9zZAZEkG7yvyovbXZuBVEGZfbvC0jsBmEjbfxiHgDxNAuzZdad0jz1mAztIpruiNO
W6dnFxv9uaBQryob3dhNt6RdDkcH3MDedGX50IawF1xUMSfsDx3k2lDeKTBA2/Df6aAUbQt64JeK
REmlWemGdeA281ZkbnhBIH2fLjuuBsHMxssHiXK30beU8+VO9MBU51CER9UAgUrcEd6Qs+eKyocw
dc1vZZj+OkB+1+xkmZKPmvjJDZtJMhp7Q7wmVTvuaAA3bOFL8eqASF+HYeEdJzN2Xhe7xQqqNOEy
NVmxVmuIG4J82x07y/xlCrzv3tRinpF1jkIga+HLuv2lrB3gSVp5dlhMbmHdt3tF/G0TP4JsFizZ
AnR0a8v6bNyyPGCG+mGMib3rcxYFmwj/AMCN9GSbDcEu/3spMzsGikn/5dd76qg1pjuZ2tnGMmmr
lh6BxGqdYdJV3g8ToZYFIRMbZ9bbt9ryXlXiXRBNa4tK5U04oOnAGcu2NXe/J3NUr6QT6U9ZLlGP
uPR4NGG+Wx1hDsMYf+0Kg06utP1z6ZX50fF756QUzBLisd4k1WoYQYZJIwkRmfExpbQZVZZT1R0I
pW1C5Zod6rndj3yB6WfpiyH69nsXkRFRt+0HpUT7GmvrLaGEwfJS2BB13Qm2tTCEvmoohx8N3QPv
hrPk0cW3XFVNcq/e6oRP6rOQdboNKuMTieb42jvdXwjYs78yZ52ng/3X0MVfZhIND00EgVzpVOOy
wZjFDj4XcjqCaDoUcN4i2EV8ekonkA+i6ohPhmk0w0+gPlCsEbBqgrndqI/rpXP9HxtCmr7/eICp
r3oULDwC7AlWw/bkL73qv9VX7ZgZsZ2b5ODmXbBZXKRnUoBWsdu6Fwu308VYXtSRem/E8oYWmmmS
qVYLxEcPUONWTbwS5lxT1skpw+AxyNB5mhPUWV7Tj3t9iUOtAeaglp1xQdi1vrnWzSOPNvPcekB4
Q1LQ8MNBmKF3twpHMHIy/L8jL59OUdPHzAMEv4w43Xv00lue6cVNIB9m4dmnUoj5MhQuHlCMmsNi
2VRHMmOjS1n/gX5Rt63aXOw1R5Zv3byYOroAS8ZYVG9EuK+cNspf+tIVjCzkZ3YtgYoBKdMUhiIC
KrBkzlnbH2wLCWLo5S9634uvy8GAafswBxUEy2q4k6Qz0hkIq/ukmr8tpbtzqrfYMMmVOzgZcj5V
8vH193Ia4o8ks3AqGN1OUorYoiq1nzybkDf15IyCelsivOfRduke+kl+kppb7IdmkChtK+vUDO6L
mmjFxFpYGKAPlVMRc99qKmPzDZnNET75+BKZSX1DtS3c4sP3/qOXYzm/L+SxG/m4jYTNptnV/9VX
b+AdVOTbu3s/QluFMDoqICR5r8rU1meV2NR96q2bDstbjFlLp9PbYRLK1qbZGSvdG4GTKmpzlid3
IQaK8QVqhXaQruaxPdIWXziSMQrpx2KIduCTq7W6F+0ooFkzZO6m9DoxrQQYG7q+5GyLA4FU4cqG
MLmjFF2sa7cDixFW9cFcwCYq0S+UDUaCOEu23AjWjh6nwX6SHedIOWVnhpWx7fSp3PbUpTdKMpn8
Tzz5S0YpPYcgNrvSt4MzBBs/dFBqqITSArvD+W+HOfZVShjRmoJ/9cBDmG5DoSPuWTpZ7mSv3QVS
Irv0FhFj+T5WbrhFD+Cf8U+k5AWy9BqYjB5kRyNBVU/sIvgBFEA8JoTe38RjOS25S3QkVHtqknCi
+pElfpTm9laFu6hT5Ob2NjFksKIaVB/qxQbQARFYp8hkt8pFFYgqPfd+jtyKIj9Lclyid4GTParH
PpPOdFf5xSMTFFSpETzkxMKGlEuz4TfI/I8gpiDUmAiLR7u7GHVO3Dju+QveZv8+LqaUNgYdG9rz
PPVJu//tD/Nlpv71t4YwpEI3Ow/Z2LxWhQhu7TJKmClYGoVpYh6Yi93T348EQd3z0ne/foZsrgxq
GazO+XVwGynUa2OW5Osq9QvUUX426R1x1mB97s2afCa7leET4+Srfw1912vSBvi9ULZ8iqksYdH7
9lkxoBpAJXfXL7LsGPLHaBoxUGVyX8beyPJRyj1riZ9HpZ4dI1EciceWexEmuBNIWNpby9G4vEfU
1Hkiy3GnbsfCg+o5j/WIH3TiljHqW/AL+mLyqsD5QAYDC/+zSSX10D9pNiqFVbfs8hJPEDjASskO
xfPUz/ojerFkZ41DAd3HSjGWes0myCt3n7Ml3Z8BNRCf59Xm1mri1a8WYeI6X6qOCCRyEPBaFv6t
LOdXtVFAdzvvaHvf5ZXZPSBZPqh+VPmPs8Spu4cmdQ8iwenDwP9CF01CE0Troup1sgdNrH3xYDQe
cjVR0ut10LtwPtUmvoM8f4IntdM6RA86zOxoiHDFekl5UgMf5Tw8PvUwH9PAaLfXL62hebJmpWmc
5fLSjHG9KxqJYWk5LRlx9tyHBo2W+aUXdgJqK0nOUfRXZ5ILd92Hi3raBeoW0KN+4zcgwhWNPEgi
iMK1fKXFZB/V+y0AHAYNjW3AkkxGk3OTN6F5zY4JOzp3g8+uquDR2Meal1wKWjdQBwgUF2Uv2Kyv
wwUzkkyBv3Mw/vykW+Apx/rXjeuOGXctazd9Mmf08CFRBNcGCXfQeDO18GInLQtvlLGIvcAqrob+
MKhJxEQ/M1da+KSPKf7Q3Et26sKNvvt8lc5pfYnfOQRrX+iyvmis/XD0FndlS6iVV0t99wugMBpa
ChYq30nHmc70ROqVuhvUMoaskJlmUHcnlthg1Wmp9dDb9o1prxCDVHsXAP9KXSRFo6cOfsf6WJ77
wQ/3dlY39ARMLJ16Z69l0YQ7FawULrgrrtaZaJpuNTBeMm+LL2rKZL5lMhiCjy74uM6aERf8qGqI
7PpB30JgO3qI2kApgeDK5x7RPya5l7AetVViBYhtvadfTgidnNlNbPdiIxGP3RHy/SvqR/0iqZH9
x2xqmIuh6e9lRpYsNv+zXRvbk4tc7J+LsyC0GxvSkobaKQ4Irag+OyjytFsD/9jSQCALsTK/zOMT
1DQbGkyCzdKZnJ1Zj8NeEerHCB1XChsmwGOI93uQG2ch2ieT/ZcLHJbrH8AXnkRHrape+aaOvjgl
iWRjBgOPfE5PbRqDW23S/x9l57Xctppt61fpWvfojRxO7e4LAMyUSIlaSjco2ZaRc8bTnw+ge9nW
2ts+p8rFAqhgigT+MOcY32i2i+d1scD2WjuF7qgmG5TT5FHPJZTcKEmAMAV3UZgsDyFZbO6Qg9vr
heoc9iJOpNHUV+E0SFTOrHBzNTAoBStbHczLSi4Gdav1RfkS+++ZmUhPZkGxOM3Q1QpJfR0DJS0X
N2WnYT6etwGYmUnjIdLCDz0msLKUzlfzKMREN+h8GLAF1Y59XAs3V/+aEjSYFwXtVjTNCG0umbDk
zlPK1sJkUw1aDIw9u1scN0HOBgzccQpGq85PYDOaXa21eHZIN7kb0/T1qtuXE3gg0tQ+0/gjuHZm
G5shbb7lVCO+hS15y0eYBE8t048Yh82fSaKrN9XNgPIz6mdY3Oo7xKwv83Z/3f9e/5ipILapwoJV
Q9FE95LFr7SR080i1MGc0N4N5e0i3alIadhPNUkRmJlt0L4G6k+CMOhc6Tux5F7pgl7f/roU8HfF
r2gaCsVbXRU1U5LkD9dqW8iEeuteuR+y4WlcwsighqtulqTrJMFlvuwIyI4T7pKis5cNASFFGM5K
8S007uRoMNZiPIg0ajwVG8bcIvdLLzpkbMFuEGAGN8uRWUbImFUCe9GOhW4dh9lLCVN8YarrWoRG
h9xtUEYPExTpmwU+AL3M2sfW8LqcBe3rdULQaN4Z+F6vGexSvjZ6WNe/fmOW7uiPN7Ela2yxEIOT
7kO41scSSR8QzB4UY74nWugcBSNQbk2Sn/yqlcGMKNEpnwgxM9JZJ8TucLuUoZeHRbtJ25dqmt9F
q8pobxeB0fLQ6+2AQ7xtNkrL51r1qmYXki6so7Yb93qq3ufCMN3CgVtdbXyBkVY7lFboe0tzms7c
uf0mmATBXWpJ30+XvmU9ga/+9TvBFuDn8YxqkWKgt9U1NtIG6LwP7UdE3k0DuMOAnTTqm3zi9qNs
B6tJI0+cqISIoOA2DMif1rv4jJTb31psP1cZc+/D1fplKcN7JKrhVvYlf6vrpfgQluDo8al5Agr4
mnGgM+rhCtBfZOIIyAjijMPXKhEGe3lqEZQbgafdzj8UzDGi9WLO6hD77uKYoMQyFwtbxxN8WGqm
dEv89RjU06pKxc955xs734fKClXHX5lLoV5PvGKF5jNzqyI3zpXuGeeksQuddODlGX2YjLM0lk8k
q1j7709Fofg0pvrg+OxO7DQa9eL2Woip5COV+X3dZziT49z9jlhcjgRRW19HUJZHVAnnKuCQ5KeK
EqbBcCEa8qdrJnapBS9ggP7i2AOzb2UvJ81Lx0Ws++QSzlWWRfA09T1CWUXsL5Eu+ztqOyCa68In
uzuU3UbDU1ZWOiX9Nn4OEu+d7GfhbQQEwABDGMGAHMunXjUfjDyDHqK5TUdjRBrLJK75pHDXUnG7
zOHsD0r36mUU9faUjKQzQFWLjwmhI/tMJO/7r6fQuNxh91Duupw+NSqi9raSpeA202W4ExTEPrEV
mMr7TLLaYzEjQSETogahli9qAQJ7lWl9yzTH4kR6u3oS2ykOt3oKFGRZeUBnq47XAd1nul5V0UEd
qeUNU9ff5nqS2st4Tgeg+/+9OXQ8YLKu07RlGMWFKH4opSq+CIeD9JW9NC7sSmW8H1uUrjOtteqi
fqtp2cEjVI5eoTw+Rg1jRRmnrqenWLWL8MWP65dhzP1P84FPkYNSkly5S1c8a9LMFVJqo+mgSMxx
Ley/uWia97hlBKu8F7y0PpB0b55kKoYO2RrCqitFY6NkrBxFLvN7cjuKLQ3Yadu0cyZLhokTB9LK
n00ooQzXIBtwmOf8XxuEJMVT0fYiol9TJwkZa1agSeQsKzQg2LmPbL23E2qXx1x4j2br+2Rq5zwu
BscrVf8Crq+zl4SEWnuiftOz0eiVXVWPlIt7ndwssQyfYwRsxDEVR03vpHU3Bu1tO0SvdE2GnaKU
5hohGyClvDSuE+UyQVrDmyapGvCDSXsYSOEiaRu7lHzIsQwgjBbuEUjaQSiJz7JZNlsRvLI1/nnV
ZucyI3ik9cJqqNp7IYIbSB9scFuqIUdW5B79yLkROJm1sJp0bzqLgv9Ga2l8Dgbi77RMoidV+o9G
gQCkL9PPQ/8gEu9CPUE8h5qe3GJsCpzFCTZ20DnlXHKsog1PzqLNWx7qLGoPkV4flzLmFe9YiQH1
7ZyAUoHIpbMwai+LfbCzzHzrBU2xgkqSbQbd7B19Qet/9waL5ScI/dpu0YMLXb/KUNyu/XyMb0Mk
SD8c9VOXOKNRUqwxCPgd5we8quJvFr/ah8KkhWdDITtaE1kkzIXJDyIGvyKy1khJWKMYYzSXSJC6
i1ib2kGb8UPkitpgSLQVOa8UUgAUYAmczzth5m4o+m2n6Hwf4qGVHKEJi+t4XUm1ebDiBO1W59eu
52WfgjzIH7JheF2UcrABgHyKw2dDpnDTVeZ4Rq+1opYHGVosOmz2km8vHnouTqr36asYYePStQzD
kQhmZVDie0H3hD/1rr52izy8q7XbE0rqCGKZoKyncVON5H92GMx2GkW4vlIsrG8VbGcjMQE3KvC9
59OkSIRT+fTraXh5574vSAzeWd0kv0mSLEPmDf44C2uTUtDN6eS9uSAp4tmuU2LDePK97tnK55Qm
eHHQPNvXq34zLvAWFobhUsnS5+STb0dqod0FXvhULDTlMlFi1xRhOAraV7Orkr02e+JblRpkkBKF
FJE7kOtYHhHv4flfjohIc/xAjOk25np80w5W6hAkQ28Dos2rNnh2M98iCctw3HdmeWq6xDhIauUw
Ulm2oONadaZ8ok1MQuiA9EPHEndcHgI1QKgs+wZyXMt3E+R7mJxm0ayePKR6NsycuOZeGUbxhujU
m+viWcT6mIYJGBYS1iV4OocBBzjpYWTdTiZ25Wo04rti6s2tLCMaqrWo2eYkQV1dycvdWXTJV001
u10v1Dmk5LRgXxbVp6ExiPXrxcdKyP1jkEi+W4CEW4s+AZN5E8Pq0RrhYMTFowiAZpVatfKYxvPG
JCvJK7F6W8ctaiP5M6nyFsRAYz45tlUVuEQxWm+/vlIk4+eb0GTHKUuwNiRgB7pmcdH8vAGtLLRy
kmrpO4G7yQGSXKbAXgrdEZgZHDHDElpZWnDUZgxr2FfCWhjwTi2o3wT49q0MOUMp+rOfJE9LgrYi
RcO21vNoFfpJfUtnsYZvPqEgj0QLFodPOOZYe58mWBGa5qtfc/HeYuuDlodWwjRbNWf76fIgin21
JiTk0VcSBJiD1X9OSd2b05h6ZVb5jwBUWQ957Psri/ygrUkX6VTMad3LM741hNu0z9kRFca59Kfb
fo5V9VGDUSvJ/JNhFgpCBRAVYYcPkD0xdOV5mbWIsgWo13TRFOz5VvJM3vw4cyC/HRWmtpakZjpL
MeLryW8QC8Vhckq0YHI86+SRvnJS4kE9qTL0ahJ6onb6M7WahriwtLwjuO5x1Nkn6zljLVhNoC61
YaV2o1OCbRHB3+jQaW5yZsQVRS4w5HVaFacuS71jFkbHhd1Obx2Fn6qGR3ZkRy/vggv7DvVkpFQ+
BO8g4p5dCnQwvS2wCePjcpYGyc4zKBbEWd0+Tnl9CGYV5iDoORQhkEQhFO61OoGbjDuatnISH6k9
k9aynGtNSb7a4oNSKVAK+ZiuM6bS02g9jCUMTnEMYTvFVfkSWPWnVpWCO10UwrPfsByXJ4EbIcRw
l3RSgK2j6TDNCTGE0BSmU6L697kWFST+GeQCUR3ahjR14jlSikifr8LgeQ8G2z821J7jAb5hTBDr
Jw/o9NQ3pOLWQu+iSJoOhjQU95o6vKuCV72pCNqQtiXSSZn8z+GU3oiN1R0HP+uPiVQOO8aSrcjq
+MhezQfkWKg8Lt/T1htDU4hmCGnbj2H+p1Gp/T6MuYg9tTO/IUl/fXfi0vx5O8WK0WCKtAh/MXES
sXL8+e5E68lwaRJ+HBpKuB9yWtDleOuH/Z0/RkCk4AsFKY58hZQZvcmms85nt0sLdg2y1XostgSy
vyHNkAIxvSxHeSiO16Pgr+eWrw44vH74Pj/OPk9aLR0MC1v6IGulU80fJ4Qhli5alt/Q6jexqsJG
bVPa/3N4aKJRCFcEioPLaZdb01aXPJq281dbXCyuGIZfmgpM1YJ+xxVbk54jV9trv2I5BXhFpNKX
hDgDzy6EuadWRtkmpHd0Xh7i2oidBIq43SsTkeIzPNSb1euLZr2skbzEcUhM7PwFCyuuneEWRcIZ
+0QlkielREP6YKq9j5U1R/Yyn2aq+iJVYT4g36rv8VtVR89I6uNyhI+iPlb0V1fAu3qBuvGwl+us
vRGwF9KrvO3hMK8svW0dZa6Bon2Vqb6mk0tUWbwTF1AcG1pUE6neXcogatcy8wxV/ba7sFZp7pAw
2RFCxMLxlP6iW+StTLUfXX/fUlNNQQt9w8JIZqZS/Qb8TPpgfAhAeJOnbhSuYSXtpssCGXFy7a3a
kt3XUndVF6+zlXx7jggiujiKX68N0E9X59x3v1wD0rrxmny/PBVVjIzZQHU1mGpj0/pzCukcgZDI
ouagfC32fU8EAmqkezFtN/DYHGCAlqMHlB6FTNEeLS2BZEqecBLqOTUAQVi1gObstOwxpMwpCCmJ
lgfWcQ+CgCd3Fc3XEN61k2iGVAGrksXWDORr/0LzLWVKeWqmA5BgXwOUedWJqWhTT1KeoAQWiQKb
NAy0Kht0KbP6lalLhUs5JnFlFt0gR/nq1IJgZCbZXXkDtC/lI5fwWSfjdJqGt8AohlUbm80+GWrl
3vCqrzFy+GPYZKI71N5dqff1c04/2qXsYtyivpN3stDj6Rjr5zqBqVrPS0KlqtO1wkS2Nup4oH86
t34QQtgaed23yHnjJxWistEpTyo8XBvEPEaPPFRuWHcRWa1E5UtXhPsOQPWakEcVxgz5pzgr6uNy
tDyI0kBDSo9sL6zZ7zR99djlaL1wU7wMOrEfwmik66BGHCcKhegmKPyNzG+eqnggMrGfqk1C4tWz
WqNUm43kbStOLlRx8TA2MMtY/6LymcNxkp50rKsbaqRbc5RB09pGl068F+SuwS+0HCXJHmOrEBlF
/4rZzL3M9WpBuoR9jRWQQWHbzuYeOZ8ugNlMJjIuBhRDM3Ifo5+/N6OaHG4IW/Xc5Fo6XdhAa0eO
qJAvMSbeEJMrUNXDSqcWt0vmmIXvXxjg9axgZqknNKd2XwbxyRTRBdSTWLyEIzguoy1A6xVV/yQV
8CSxM7A5AMvjgbK8U+NkL86b9FGrdGyUMZpKEd21JBE2sCo0UgiQO0oMg44+G9vNKqudwBPJWVq0
fSOyi84rj+T55Q4b6LkaliivFFNXS7BkrQH9j+o10/bcyK4OxizIJkcB1H3SVRDoqXp/Y9VI+nTA
v0EcOr3i+CYXptSmI6sfDGj8W98g6qsvh5Sq2mpxybK+g8Qea3fVLOfwxmETxQbLBG3ay0kGZkWc
sNWIhauU0uBWcPDojomkdLeGuoLT0q1kKRFfaoaqZROslTUWBj9G0pE1FiDaESrc0h1AVVGcgpIL
rGCYYjvfPKDkXvb3TYUmh4qceGPV+jf0Q9CjWkNJl9tqkB4Ms0O+M79E1n7mQdFYaaUmAaw+Ynob
KtvNFYdgSShbRfmxJlT4GsAmqFJ6GoGApuiX1SQvLtWc5KPAlldCM7/IBYu/inq+QxOXfWFQj4Tu
tcHr1XauNs+9zi2WC5cl0bfEkC7KfXXxC3O6IJOlv0e0r6VkZF60VmlXFEoueo8Ibl6beUU+HHxD
5v4yDFZq8xouJ+r8gA8GEhSUgCcWFt/sumSUciOMgukgLlZc8AKqu4CeDK8D3TAOR+piFKGk9ktU
pteDXM/XjeW5SSwnZ2UOswtr/VaMqgQjaRx+U+cSPUorcV7AKTr5thBXn3CY40SYiCCmxR1tDEsd
nIRqhRtDsLwZSXs4JnXQrlgcx2shlNvtbKUN50LP4q5dfLZY5TGhWoCUEkuGUiEnN0tVeqRBcdAF
VUe1As9teYBizL7NnAD65AJhRrRZw6Iur36QIJXczpPF97yiOWBwjxnCOfFRiWqpR9s9He/ni+0F
BkuDFtgL74US+nJRz2nG4hgd+vFJRkzgLiCJskoFmwzl4riczje7oNWd03VKdVIlIbfNtKleliMp
Mb4dLc/1xCoyzb4yp3V3HdBTNoZG6bClHF9Fg5YZwEbyJfxqR9C6eQo1GS1GKhcvXUMJKFXwE8m9
P9x+k5imBqXSBHaGJBOC65vGCWXTmQTF/CrPKWjF3ig9jASFrLobNcz108R9t2q6Xjr3MUJjSrHE
wpjC6GqzzLeTPfms4ceuRm+vav6XJRLKF6V+FeWCQanCUC8knOAtvvJTI1hbYcue7Bp5BFKFECBC
NZwyr2uQwONnzE+yg1RqcgUcBdTBUc0sO/cSTOfR1A1pd+Vm+nIjHooKQOdfKHzfyNbwHfaZkRhf
yArxQ9/6bBasydiqtW5CXZ8IPep6Y6W+kAtBkW+KoAP29WaclGZb+NroLK85TtiK1z5XqGHswEpO
rukxE6E2K0+DVoDeWlw3w5S+Bp7xKM/E4B/KYSII+rmKO+hnkdmUWJZxPCaeka2EmslDyOpz2abM
OkoKFypUb9sZpC35kHyhqK7JE0VZ0/erLhxVbnn/uHSRe7IGtbIrt1eZejUTOTNj+uSNanzd+Xzf
/izPmcqwuaYbWOX02fNMc7uMs5R90Vk3rJjXeauc+9RC4/W//I4qlJx21MbbEgSJLY9EtPqdekTP
eb+4hrI6ehvjVH6bD3wkWM7Alb1b6td17hoQGs8lkI6V4BcDFYgDRGLKmyMHuVzfXfFvsealUEoZ
iseKLjmBMGfikwH0NO1pUrPgazOan2Sh7PdyVRX2gtwX/UBYm2NN6Ou8mk5Sk+XzfNSraAPiecGt
sAO9NbxhMyWpdXOVPQyVABrakFasE9+WhWE3+OnON/F/AeAqnqB3S24b58ZWjTTcXhptGcRaz9R7
y7PE5vuBCCd3iAoWAd43C6gVK+WB5jdSoGBad8jvD2rYjofl6PsDjCXZ9drg66+3Xki7/7b1wj+n
KqJiqhTQ2IT9vPVqWimh42d1+2uQZ6/jEBPziCTdIcQr25GAcm0j5H0ob5b1OQlWe9YB/r5W1cpV
xlFz1ap5BAzXHLJeOVyrcSzcUB1Z2aHJjKflM13exSDnKUz3T7hCx12WZLjHMyKw247IRdja56Eq
x/M0P4R9vqpBJt/kareX+jA85bUwrIhZC48lMqcbPdKRlIs0TIkGWwoeYAwGRxU68dChYAPlgxY6
18F9UJpLHr8dvV+5XPP+7RJ7xauGVfdBt7jDvQrLZ1Rqj2FC+tmMdIuKYNi1+TqbJPFmCpWvi0q5
mM+IT/u6tO1Rw4aOGPik2gbSQZs3IGlZklY/Bxiz4bXWVUNacUJX8b7zhPuoNnxsVj4y8nkPVWfF
gCPVyzMsaeB0UT5BBaTfPTsBF4e7Wnrhvur0+yiO452mD8aKpF9tbVJbRjstEjjRs0FTpH44whi7
CxsM7jqewN0UYEYAtoJCpKy7PVuYfjUoyrHABXGIzeGNRW/pSsgz3LIutoFvkXoz92MtfZQ22uyD
bTETrxd3lpl6BRsI6sZlNHLP9eXJiLU1A8R0mvAd3fjt8Con5GIYqVgcllHSeIHlU25+fdXK4t+u
WsWQsAWS14JcW2E38/NVW8lg5gxqRfuiKCK3VsbDAoWTQmgaXVGIe9hX1MGy5MGn+Z4KmIIWUGml
ECV3BcKxQTFuOjYz/dgQ5qtjguTqSR7QCon0/gjuAqC0HGFNgYHuJZIjqX54qVKgx3KVNGsvmEwM
E6F1QwuPNpSY1Rdj7NWNGZueg/cZqXk7czupD1hYk8Y1keHlNlcjOhhEz7rKlCu9O07T07UdVijk
ZHoyXXSAMSY7gdulHrlUIZcjU0joClb9RvW687xeGhHc3C/rpfmsMWvxfrkm5zPaERsz0jbQ+kg0
mRf2YhOILLVlh9j4g5mrmbuEoJWJnN/GyM7SiX1dLJBLEwnIkdTehJxnMuwie55bJIR0ct+r2yG8
lUy1eMFG5GDpwQqREjjF26SuZ3a7nCLsr9Tiy/LCOrWHussZLU7T7qQWfrse1sGGlDpzY1lZuPP1
wDqTVZY4Q8DgS6ZIe6wkeaAKjwxi+S3LaUysO07/cHrMS+Rr4P8o4hr1ocdrVNhiJQPTCWLY6vS8
8nRbi9LtsmZjNIGKMXgtzQDWcZMim+vrIKA10I4VuaUpF8vjDu6u9Dio8RoJ9/iqsX5bpsrrHm2I
JtUuxyF4SvxsJ2Ix/BRGRGGVU5/cRjTvtz2+2TWlXfM8pFFnL6XGqPee63rUYG+mAF4IbxAuk8W+
q23Id2qQZfrzQFM20kXxsNlDzhJdtpLiVogGDLjYQM6+Jejk3SnmS5E74mDsmp8Md97QKizt+uI8
I98kw0z3Xu8fFgwkSpeaOOH+MUvV54RN3SGvQtJKvczcariJCR/o/N1yr+ZTttZLhAVpo5yvgreU
4D8jUu8XuZnP5IVNNHTpu7RbTPH90cdIeG3wFbn1PGoW61sx7o8AtFRHnDkJoiw8Z+SwnFuJyZ7k
nrBOy+2oE8G8BPnERjKTF9oKMDkL3NWofBOxADv7UuhB9BsVy9+c45ZisFjD90ooK0OI9EG6Qfty
KhWhM5hRPO7euMEO7EOVTEsD2GrmB0xY1q1Sjf6xgSN2pU3Ggf9nGHrpRZufr/56PuV5UYnCHaE3
4nX9ZzFT24rVpfsl1lS0aBOoqYRrp04uahG/1Rw43WSZ66tuBPSMfOSmZoFFW6RIpvS+Q+tla+MY
vfQqoRu+AlRdGeZsb85qOf72fGIUyp2mej0WvQy3umTu+kYjxGA+BbmRbpBPUuG2lLMADOxcku2y
JReUhfT8XDw/lEJS3Ept4RaAfhAWTyGuWrELt4WXj+4YT4id57zMYEnJ5G5QbiuoYBabrqQyPgE/
nWMBpy+mhHP3p4Opna7PSBwYCoWE0QwFF9FetaUQkwO9aKqt4IvRbzquH9U59Hn4gCWRoQ+dEoSS
WY34gxWkLcmwCHUCvrRO1W+v++fK3CipEpzVVq5lNk9jvFGDOGTzpoREUg3R87JVELQWP4egDm6C
ZNO5OuTLIqJLtWyrU3+IDlf76lUYrQ0DhWGp/CxRyd8uwBtfForjnKy06BIqYfD3I/0CrbMs+I6z
8UFrpXzVFw91HE33CwR8MEj9I1d73EYNGWwZerC4Z9swJArE4VTPsU76+kwGyvfhfCr1yb1RM9Lo
Q6lffj2/6jJv0PfGKt0yxE14HyRDYy+oSwu//oc3UOpqowBUk+11r8+PRamFODZC21Sa+jwj+P4j
QM8HyTgYSBJvyCOZc0falG6LcswSdDjjolRvk1azdVSXLuttSupAVUawKI3o1jkB5KllHBeF5RAz
7I0B7rMhZcMlN1Dbq0aSdl01jM4ypy2nzXxKQ7RyREGrVmJpkqNRjeH9cuRLaXhfI/JxJCk4F8Vs
u52Drrg647M4BSvwwuPqKguu2k5FRF3UR7xTKmWInP8H+RWLIwhyyVR/8RTBunCTtdu0TElSZnvg
+Iauuo0qB7dB3g52M/OSiCoFV1iPv+OV/M2djxBRMRVc5LIsw7v4SFejk5nKShJk+ygmYRsJxSNQ
BvWrKu9pGcBb1E2Y7aIcv5FlyLtsMkyYhpGu6q4cbj0EGtvcixwrLOFVF6a7wJ1SP5uY1QrzZoys
9ARDw9XnZag5xK9IHPF6kbpxQ00h2ekFSjCInJqwG8E9NWAwnnuq81u/7ZAYyhpqA573xDkd1RqR
FlTe+xIRx35VuWnj4OsiwfvrTPCwDuoZmMKqn8zD1JG+sugDloeubNYQprrfxC0s4uIfr2Y0ALyN
KlYeLO/Atz5scZK0ampZ9qx9EiTkSmUi2eVD/l7hUaCYUBsPsNOrNRog7ISjwXYDY7+ba+bwTPTC
LeN3/q439U06iNpzUHSjG4ZZcMv73NH/z8u9oqAJneNPgDsOZ2IHneWW0DvqxKNfAa0VMdvidk83
15GjCDvKgX7fybtIw7Ncxwlf7ttVbiL5ZcXqkJjnk/ZW7uTWSHZIQRBz/fUgSZXqdnSJHPh5ySmv
UtiNRMbZ1FoSKol0wW2/YiJTa35sfg4sIQxxpRs3lTFWp1GQ3hfO1Cg16mYi/nUlzS50q8wFO48q
yx2LBBliQ/CC6VFWhMHy588/mZWpSuaWKK/QfGabtBxj19KVRGH77OZWCr09IJUV/yi181nBJpfw
aIjI7EghJdR6eS7oUxCxmkJrVO/Vq473vz4P/8d/z8/XD7j+939z/jkvWPT5QfPh9N8Pecq//55/
5q/v+fkn/n0Tfq7yOv/a/PK7Nu/57Vv6Xn/8pp9+M//7t1fnvjVvP52sMpAi4137Xo337wQ1N8ur
4O+Yv/P/9Yv/eF9+y8NYvP/rD6K4smb+bYz42R/fvrT78q8/pLm7+l8//v5vX5z/gH/9cfNW1cFb
kvwD2OJb9qX+24++v9UNv8WQ/wlbB5+0bKh44Ga7Zf++fEUX/2lY7FVl/NL6TFL64x9ZTqwmP6T+
UzdkY84uQ+5kGjP9os7b+UvqPzUDWsYPP/fHf17iTx/l94/2H1mbnvMwa+r5F89uzh/uadEwNOoJ
Ct1i9G2W9fGeLn2v1RG2+pd61R31ZMe6NnCLAyY9S99MAkViV3AwZbhUy/Vj/h69qKkr5S94tWnh
OoHgpE6JBKrlTsq2KgLc6KwyRWhPAvDyfnzJkre2ujWeICGE8SMDBLK6tSwfIEX0476D7D7qZw2g
nj/RNFFtNXK5bzD7EMnlBOOq6dex78QbAVyJeQyp/eY7zbyTSK5H+9IRaDnuoz5A6wuIYGUoW75C
tqBIKimBueC7pXXarSrJGd/lt3oT605Erym15w6BHbGEWGv5TunWFLoZiil32bo9umQGxw47qClZ
EVdWX8a4h5ijumS4SIKtjseK9q1pZljkWmdrKZe+f9e6l6GtdqG510hftZzKmfSnUk+cjAQpySnT
m6HfgqcrunhLtJbt9Y/ShG5jXzgKqkgxOiXFsW4hcO4M+CbiMwDSTSp+Gjr6jr9Z2kkfVibXz32O
z7G4OOdZ8eelXYSjrk0jyb90a16dk7mDaOOsscudSqiWrex+uDe+XXg/XWjzbuBv19kP/9+sK/ph
JRQoLSIItHKX3pHWqkNEwyfzBcK1g5Vl5XmO8ZvtifLBKfO3P/CDWrAoBtAA6KkuyU52sFW3B8m6
UwRn2Ip0JeFRlAAGVGx4ihvaD/QfU/L2sme5I0HC7pzeVcVbSUeU6vqf54JlPB1LdaeNe4vPKujv
CuuRdszvXvbHRKNvL1tTVE1n0ah9XKlYNRZ6sZH9S9MfSIisCXfYYswqgR3vG7sbIVQ5orlR12Xp
xq5AQa13fv1RfUwl+NtLmIeMHz6q1pRKo7Z454Y1BZpxBaNrQKpYrmjP0ScuCSaR11BvnIlPsT6O
+Fu9m4GajBOR2QKghMbGqlfd0ImtU1y5wyqD0xVu8drCH0SMjz2IiCZmN/RL032u/qaq9dv38MO1
TY1Ii6tR8y/qHYqpVfcQOHRsAttazX3lxKEI9Vg55CTxhma/efekeRH09wv9+wf44UK3RC4WlWjz
S7nq3Mk11vK70tg05D552/QYbNO1RWfUFo8pSEn7t9fPR3DS3z69D9d9LHRCLUFFu8jkDkFRSdYI
3EhpJJFlvIzyRnGjtczqRF0Z0qb0DyIU1NhVoO1gZCOw1SNgHQLibgpX+UbstlaIq4/QhDca3rWT
aW/+AGUNgaKTlQ/BTmvtYkeJYrCVyZXC1fhYnXiz3fOIjSq1rXtZt2t7sh8aQuEeu8yeyI+MHG9X
U/EybfGGFreI8EyyFWJF19NT0to6MEfG5jWcnL6ys27F9/hPzWcJBqZNo82JyJm22TNwPbbbvlv5
d9HnMHS0SxO5sW1cKGRJjnEO3hWdQpEtfvKc9NCuENc8Q+gTChcQqUSXxM4+nRUuws+IQRChEmNv
ncY74wt/lLeRV+RZ7DHZfk5kArTskav9sxw9EGfXlxuZseAl+zPvKdva4clbDWtK/dlagpdJ0JPJ
inZlqDdc4pP0Z5UeCKVjrGf+2IXGp7S8mRzFEcJ9oqEG2bXeXZSeZVJYhp0mPccsfsHqpGtf/RQY
T/X4mG0smAYRhZHaNoL3SUdscp60J2N8/vXNL/2P6wHr++U7F4x/uPlTIcvNkWU2N7++p6gbPIcr
wQmP6udhNe5mx+P699fsb26Z+Zb64f9MULJXHtDZS9WwsN/InZvsVHL9nH5wkHeETOUM4PG+Du1c
YWpmhgXnHP1m2NDnO+N/v3N1cU77+uFlBKOnGwOV6Yu6oUMjO7W619inVpTp1yDncBOu5GGjNefi
INxLjB0HdSfdWXfCHp9k9afl5qvhGWr9Sjhr74Nqg45SyL37PLIIMWzjjNJCWwX3JMEeUekrK+W+
eVBceLyqHbmI129Y048ufLeTvKWm9SC6uetfzHtZtGHCKDvKK7/+sBej2a/+4g/V/6SKxdxEs3iZ
TpSM5T3CdYLMuxzy/tP8B24rNOkrJIEOcmwNqIs7+XtsO/mDsO9PgBqm1+qtuJVtMlzuf/3apP95
/v7PhagvGb8/fBqNXMe1nPLa5Dsal6figY0cIba72PECSnd2ZfeX6PW3F8GHhsiH4ROD4s8XgVI3
npqq/Lf6KwpS7ra5ZGGPHXFn6AyY0rg48Se1btUcmFKwjU4PRm4jJH2iGq+4NS5mMkHVNd5hhvrQ
iTDDbEf5xHpSxe7p7Vn9Eqpmg+27CyfQP/vwjWCxIdtEoWNJW0K2XQmJjFs+IgiJ3RYujOM/M+5a
235aV3bsRiNNRlQetqE5UeXE6/bQ/m59+D+v176//R8WAST4VH403wyNWyZ2uC03goPJkiFMcVI3
ZsD79ee9LDg/XovI/3AfEOao6R/dHVFXQkMmvPMS7doVna/1/yXtPHcbx7p0fUUEmMNfRkmWnORY
fwjbVcUoBjHz6uehv3OmbbVgDWaARnejGmhubW6uvcIbqrW8KhzTad0jF0zuCtcMVP3chRFPQbII
ptuY7rrhhQv8bPrzdSEnETDBiLwsll9u7hK0qm6zjUJ6OtPhdpT7LCBPntob8bXd3E6YYFt2tq5l
97jJf0W+fI09E8yAF+EVuT9HxUM1qFeCa7xm+/Qxg7RzSUF6ySZ+2rWT0FkqjdqqcNb39V8QkzLm
N7Uj2FBVFvJzSj4vzSuoGk6mPka+ev3zOztbRPyzVai7fP9YDkalH6flnRXb4xq+8hr7CF/kjBKj
Xf3i086dSRl1MV3SJBOVzZNwlTYdPvCVyZtptqHgxViQFyhA/DXHIG5hNLuDdp2L2zkOpsKL0/tu
hie6M/oAC0Kb0o7KETcV41G3rSA8oCYhT75+g5A0fzii6OVkDzVz+PJq8SORPLH0QQ3b9ZYJMYBI
6mCmGMcKNRFvkTkU3aJaTVSrpUsO1f+tBbt/Nzr7MHmig6ujFNpA/OINzWotsxcwlWMq9tFDlwHM
Qk6GoWarhFaWh+bbTFjTnGICnWmj0cAll2b2sMWTu3UtKjPPONgfnQu+GeqQhummDd0ukr1+p0Zb
rFWhPt0wYlkQqvdK6/Mfy8rt8Yk9VBsJtxE0XCHCzO9CCBVz0w4PXXsdxg+ieOEz/pz6nB5IExEP
SWFsQPPj5EAKGBAlSMcs6e/g1deYMAWmm2wl52gfMztyLwaqc/n2lwcqJ2ewDcssQlKGewJdt7+z
m3m48z3TQihAvpTe89YISrd9vNNT4DbOMb3wg099gz4vjK/PPzmUEuNHpRg+fzCfXz3Sv7aVBRgP
RsuGdsBoGajNTfqGpwvjbnVtuPIvGY5Ts0v5Sur3C9/kuQvs63qWwv/LvQkrF1HliPXQqkOqF2yW
L4DMdBvnsIndWHJ6p03Xgu4uhTeWf7ufn382pzB58YRwxQLxcrIfooqU7HwocKdF5fsebYLMK+DO
dK6Ba9Ge6kvcI0M84GniAdetria/VJ35EaG5yEZ3JGquItCAAeTiyIVghaPqzws8m1h8XeDJBlkS
elQlvNd9s+GigSXkJ6NdvU830mRv6dLbAhqfCBZdeO65gwJp0UIbGOwktPeTwqzkJAnmYET7eL4F
Rjki8oaoIPVYBcPbSdHqhK4aXjUu65DId2vA0LbY2121rpzY9ATw1daFy+7c5/ptUSeXndRJoAt7
QipID7/wEZsECL7l2nBIYoLwGhjshe1ftvckQHx74kmAkPo01eeEJ7ZusRZeKn9cwSZf1+v+LvYu
lhZnypmvTzNPosPQhTnKImz6tFnaXNNOe7fuEzoAkgNn4t1a/19/36l5TY4wSDJNPBGQaTc76J3n
3B2grlsbj+mxcKvg4s14pnL59itPjnRRt7KQ4oi5JycU/9bXTdBfKb9qgKu+6Zp72GUv9W0KR4Js
8ufXqVx69HJnfwk305xlB3H5uQguz87hWnIx6NF7T709vmK8tBL3+mv8goS/Yc/FWtKCid4RVI0X
tA1ehz2DRG03UXdHKwmEzJEr1j5uuCmONfo9Tjo6xvrnFX/6w/xwAD/tV7+seIjN//cdHv6KzhIX
qSoeuqc8taVVu1o6f1PraU8H9mp8vfDsM+natxe1FD1fni1nel6NQByprrXcj18LP88cEutfyzeH
9dlTvjo6vexf/NHLOT/90XiNoDZiEH5Q2vj+4CFN206Rk3gf7sjUHk0yNSy6bpFnunAgzjXfjK9P
Oul/MRbrJKPPYBXmeIDRZnFTmT5Y4R52kOZBbAxHMtJ8dFHidgUXgOmFPT73yX9dwEmchd98yMyc
nzqgjoP+BwhoO2fMhy6zm23xpbcp1yllL34Kyx7+tMcnsRTTNl2PO8DdfeRBN6gRXvbH0A6PDCd0
zMU+wupvwSwPndulQzYIAbrpc+UwSMaviaTPUnxphN4zAf+GM634MNLttwJJETdpr+gToYmdBpl8
6ZUtV/JPCz8Jye3UZEZb8soab3TbNb5979MLMtiB5c63P7+ds7fgl7ejnQRkpT8U1TDG6Gv/muCB
QE/zzflBYqDT+fHfcs0oGdZ26Qz9cla4IT2AranmjtEqGW5DZ7zkvXlxRScJC56c45BnrEgYfQQa
ZDQfGSAFB0f6VfwVFUf2j04o2paLRTGaiMpmCabyynidVpeuq7PRVEItyTANlZHh53X9JT5gN2t2
6AVzHf/KnmBrxJXd7vObeF9QgQieldl16gmVN2OIDWVIfoQzdxNtTDpI/vFZ23Vus0YKd6Qhkxf3
AzwsCzVqV4k2WX+bO/yCn1+ncv7o/LPgkzaBBCYHas8S0CxbduSnI8SBhBuvflQlvzY8ZeGP2E1/
Z2L04Xfu+KSvYk/r19Um8atohUBdSuT7A7IY9TDUAFqS50spx7mo+3VXT4KfeUCu3+hZ5CJlCM7X
Dv/SaV5JdGzgvmEajcr9Whu8aSX4P+/Pp2vovz8tS5FUQ9J0+MLf426bV/I06lTIpuFoD0BLNtUt
Jr/dCEPOjn6FrryeN+g99PaAkF1FcydR30KUoS7B9c7Nw4jL/6zkJEcA0gwKb1mJGrTradfQ/O5s
rNiP5Xoa7vLu1sh3jDx7Rwu6be6N8QYHY2dwVGA+0Sq2nOFGwYi196tlr5xxgKC1Gd7rffwLmf0L
UJNznYVvqz1JKyppYS/C5ma10QpIBIcIgTbfCkof7cnI1b3/44s6OchlRmMBWRrmoR+zHxXuEDAP
6bvr6VX6RS2PDwOdvIIx5fihF7wmLmmMMcxLR3UJtT+dl5OjmrZZKEQIku/z0pZ8yU28MFoNCsNn
RtxKz6DEaW36xEudkv5CN86Z1euifkz0C4Ym6vmM4Z/zcnKPN9pslajqEIqAQZmO7FS3XTAbd0da
YWirheFfhY930CX0wyP3MNPsnLaCMyV4sdFhkQ9OGAW0VBgqPWYZE/9tIe9GmuPTRuEn9bHd9q/Y
NNpj/2AhB4wm06F+7geaJDdoiF54vWdDABAM9GOgxcMV+P4dDtqMUzcIYK64PH5Lsg2W3pM3lMgQ
eiLi3vDE7nM9WPSd5ZWauMf0udTvD4kn25WzGJmbXgE+AQ+fzL/Y+jybsfyzuNM7EYWXDItUFte3
AXuKnv9HP15Rjyl2Ktn0mmM3U2FlO/O98Mfcd7GXxJ5Fm8md9keU6hhv/bxd0oXt0k7C1rHJEeEp
WZF4N2EEacte5gnX+poyRrfT6+42/1XsLj1VPnvkvuzDSYiKjUHqCqR1960/4Su7S6rbRr8Kj7bq
MITyeseaoRTa5gufY6pfSU7VkqRcGgGcrYmRK/z/Z0U7iT1FA9BeEZbX4QvH9bxNDsx+EEN9oD9v
uNAV2svPPFdGfX3mSfjpj6WYmssRQADGyPx2vKrpE5I6O/Wfg1PK+yjcwGk5xAH9P2yqwLq/XHjn
S3r6r9Aj6ZLJLQDA7jOx/5J7pHkuiHJexfuZHiZ06ldpzaVuTuz+UqQnwqr+iFpvzlbVPaNJ33i4
sIDl9f60gJP8GbUWNOV09kANIECqjJ91VwsODwpBBLGeC2f8fK715feehATNioauGhpOmzsaqzh8
1MN9drw14K+Y+bXR7Lo3rVn31jp2ymQzWJ6aeQrrIWt3pnp36F7gQR5BhtZuvIoUxKOOnqTeLTop
XVAvIfrg4u95PcHVVy70wk/ZZvSKDEDFiqrQYaMVbp3sldDBxxW1CMnjj+SpiL15vLJs9Q0LQuxX
LT/JIa3YtB0Muy6cxsVOpUK5ofAmwT3cRL6JBqxO09sZVldReyEpPFMCIiNF69dkmdiNfSZFX05S
K7baMbeGfJ9Ajgx3fbOSPZkRV7RFaT7yysMN8wnlAb2kut2lXh6g5/rzWfr8Rr+fpe9LOAklc20p
UaT2+V42nDzcKLU76dh6XGErbeYeloBPIiENBFn5yJBZBW4Feyu2h10FDKDajK09DQ5te7WmCblM
ecJ9rNtVgv7yCrFjhRZdgHqOP1j3beVwL0c98Ym2kpduhB4kmt2lN2pzlYFofa+fB0CoF86vdj5H
ki1LETUcRLnXvt9psVUdmg7w7V7eiZvwLr/FWl1sfaRd4EwChygxslibG3GXbei+5PsJC5t1+pHi
FkrzhZkQ8s2/w4f0r4RBAM7F190aoC3AdNmetsus31a843WCylNCL9sdneQxWpfpY04SEkPPtLO7
/hk+imJr14jmDrsyQMZ9V636VbsvA2xLXz7a98W/fsAjxGn4u4tMSE2GWV1hcOmbSAftYYOZAsp8
61bfCFUgtm6S3h6MpTk8UAyWye2QApiHMOqapT+ZHmRhoHr28ar8I/W3w7CKfXU9M7K3j0cbYJ+F
w1HIfqdeK3mog0tVS1r7wLCWqU2/CpNr/m/oQ+KxTAFVQlSFLp4mfgoFUCDJ0jf44gST+lyJ0HvK
tzF/OZTbIfxbd5AX6mdmwZhCHK+oxMbqaCvjRxteZf1aUIPM9ABINYKNtwxU9Sw4EFtK96hgkRmM
hq0nwXh0BkyXKkeqghjZe1aLxoLmJXgNbGUkYSrPdIsr9UakGBg3WXo11kEVOiDxEenrV0V4pd8i
KWi+FleG4QBLVH8rkY0VhJjcdqk3TC89s9o3/TcLQK4GkbQ1OBwgkKHffAiWYxcKQ6WcOuMakUA0
Zzxz2/IzejdLvSa55WWUKXvuWY2dWFDydwr6kqjWQ9ozXTH8aPp9jIa9Hpn2LAZG0rrdR1p95GrF
IklQqsNa2R3nnWne9NUHeGbwoU/DC3oNUe4n6j0Q8RZQhZEOQY+fRVTvFO3lAOB0lEvkQmgZHe81
/XUy/xBocXCXDAdcklkg+mdP+mMa3zSwyVvl5ji/F91tEyPtNSBzXsEGuRWgiaNp5ObjU5hOgWY9
sDcwjQdNcUYz8qMRf4SbsN9Z8WusIjvBmZktNBjpe4MarbMnqMocSsb1dh3kjdPBFfGN3ilnqka6
8oyhEw+002Ez/WkeTffoERSSB4JEtTrWAQ7NWu8bHhAKtxrRVPH1apPGGzmpbIGRnmjBi8TKIVqB
/ixhvBTDLt0AqxFXWvJ7NKlOJVsr7436EQk06AVgftQ3+d2Qscy9Hqw7rV6EzfcZ/gk3IOXlK3na
ptl1hvlqZN5FyluZxq6i7BX1uRXuD5KH/EbPTo9AplCHwSekfSvG62Ko7EjdJdO90OSu9SCieC4M
vE1MdtFy9fvGk5HUCKVXpTfcDkiTlApYq4xBA3MOxWea2YUDmhyl7488IkceOgI8gx54yk3s1hWD
b0ux6xWYHvGa7DkNlN9WSQV8uNIhBHUo10BiGW8kGZCFvi5zV5fXlYXoZemq9/p1lV4pt5XmJJhB
KE3F5A7JROZq/brskSEnMU7A3LcsiDFCgUHfXZV68+A0aNcDDI6zILf+qHq67fjK5P533CD4wxwU
k0m7eY/v5gktLLuBxgmYZ9xYEC6yu05+7HTT7xHmzhCgTwjstbY7lm9dPQeVdpsmRDOwmNiz3Y+p
O4d/1JG+8bDIx0pm7CP6kTvGIlZx36vPmkAZZDfar65/Au6RIkYwbsrjvgVHjBhPZZfvxmD3/dIA
V5LrY/IUh3/0at8f3o6DU+QN6t8X7ubPQuf7xchx1xQsWaDvabJ+UmBOonlEHmNc+m8pOBS3slaS
baDXIbsQLcP5Jm491QSJhk8iJCsIcbYICMjFxpmMVFK2soASo6Mc/Krz1LcaByvLA6iX14Ex3ued
j3Y5LTsCt5sg0qR4ZX0jYGVP+rE4Rkh/oyFI8i3BGiCeK1zIIeWzOaS2NM+AtKP8e5q7530/9Ooc
7w+mU+VEV58JVvjW/CXSWAlIRBPkjuRkmiODnQGVxeGTNgVtT2eG0ucql/qdZxtkXxZ0kthPqHlZ
SinFzEcwhyAjq3a4Vg+mk7yJINzUcV3Cs7fj2qNtdgAr9FfA2Z5Y8se8UAOfHXxIiGWgKmws0uwn
jXEh6hPUarSlBsa5q9+WS4URot1QucclL+sBJwh3gFS0B7PbHwAirH7Oys6/HUOSdJlJBP2dk8On
lTiHzaa1bMbQ0oajysMLDZ74iMIR1vDXB8dCGU76I+ivmHLZmEYJTskEHVzEhEior/3+eUVn+5cL
LwyaowT54RSucFBn6GqjsOxJtZ5YBtkOc/pDIE3+bNmtj5QEjbnc06M1DSETjcLOLRhQS8gJeYq8
IosOJE+HIwEOQ4aYg1KwRpPgUlV6JuPXjC8rPcU5DF2j1bkeEvK1q24xALQHRFctp0MEE66+C+IE
Y/bwifCGFnaR+kV2w8Eq6cE2di1scPtyavLC3y2/cNuUL/+DaevydZ0GF3zDNBkB0EVP4OSEZZUx
yrF2SPbJk7qBExjMKzLCX4d1uso98JEXuoTK8vH89LyTKkiaa21oe54H5dMJA3B4TFxp8fLxD9ZV
q9p43PYdejyB8CHho+ngZ5dC0H03W1iT/lTQ2tks0hvOyPVeuYPiCvkzsSmI6TFe+gCVZTn/Wq6+
8C2W0k08bQZ3oDJgznL8kXYtgnBwo1UBGrt7DV+lwmZcS2sah+/YGR5Dl6unFCJb7l8R9IqGXVwH
IJyqaCc5yN01ios2HD9beBEgziurPv5dDSsRNVAol4+G+/N3Ip/rTyC0899LP6mnNBENoqFCtOFp
17sss0yAmU1UC52b/Gq7awU2rbzv553IzZk9wgDnA3GB864OyXq2djlyIuMYCLf/55WdRHxDQtn3
ELKp+LNujjNaeV7TbPXRwwQyNFyh9SbwupnTIOFwpYMKejqsDdx3lY1UBBKSspFDQxvj0avL4KRz
oEZYX/hcAIUyAJ2cfBBxjtYjkutLeDmuj3v1Mcm9GFxvMIB+IHtJ1mwN/mSxJ0FJ5tzB/TwAMEwd
JAQkWs4JrRhn6i6MJZRz/b2v6zr5cEI9KeW55CrAmtLM/5SWS882CDfdI26qiVtYrjXtkuKxayl/
n6PeTTK3Rtph2qCFjDSPK1W3YmjT5WAidsBicUE6Z6Jdxr5Zowy7kwuMWZHku3CHnY2CXxd+UvOK
ndVhZP55h83c6Hy6KEKheK/cqSmoZbuMfElbxQrbtkCwDl7s625u6y/1a3HYSDXk33wjSIh4xTYr
di+Nv8+2zb8s0DyZb+Zlic1VxhuvveappUy1dspxXZmPfetKqWeg5NVsQkQ1nwxE073uTo9fRgoC
Mkqa/GCudbcUfAU3maOLaFyf2/1TDxkp9nKGErEnWNfazH9cW3f4ESFP510MU+ei6tefcNr8xVWg
aDX2ePRN/aoRf02QFop9VYq0AsHfgk+suKz9ngb0MeATu1qwijdY2XG7CKXlqLjZQPIq7sNtDpII
l1Y4dPrOem2N7XQJcfiZ0p1GVVXFIEGHSbm4239vg6gpwrU5YiL7GXhudT15pnpHSksLxuQGGKiX
rBy6h3pTpq1tulO9BnpWZySqzTrdiOSp6lov1sfKj6y7DPQeg3YLmHWF7L9jkiIKtTM3v4TkUg/v
XGr4deHLe/jSJgtL+gyw8EFKfCxMoRjbAreBZclxLoMmELyFigi3H+Bojo93T5uKTiioGFjLP4f3
s60k6J/GYv0JjPe099tbiBmjiLfEKQSJHGm1UGE+yXnqFWxAxMIuPPBsAPrywJMAdIxys9byDqp3
Z6sIc2BTEHsj0APBQxVV8w7tBrOpbr2wpaQLOfmZ/iQJOT8TOuIiZX7anzRQACqOOhtf1h9mIADT
Lfrr2J0G+6NRvYWN7qDGW+Ha4kxI0Tg///azgIOvjz+5S8tOj2voiTweBDO4MFfysS5WmDWR4KJh
CL1gkQbk9WNgjtQO+kYlAq7TY0JDwC59CnD50o1wNjX/uqiTr4i7XVTLhBfClZO8xaGd0JvosQC2
rdRv9xYKyVQrmhM/4VO6UvUgeaF7Qf9WvhpWF7foXKakGjS3gUrKinra2sRgRa8m7Jv2LWOPmdO4
k/xBWqFXjFy7nSe+ZtBstdB4VuFRke5+UiFZlVjcqOvRyZq1fGOBkm53FPnkghde4bkyUwVlayGy
LYr/Ys8Weo2zRsQrxC9NuVE3Zr5CISMXnPk5kn2agYOxnlxJuKbLzqxk6UgM6Sr8A4mUmD5c+JqU
S8tZvrYvkQThgSgRdZTcxQ2XoewlXuzmeOJmTwk9y0K70ecXUKZHrIdogNQ2fqH0ZPk7f9L9Ebxi
pQWzRxfTLWRwN5FKoa/RD3pATfrh5607RzAzvm7dSUpkgpBFhnB5tS5Opn9opuxaG/Ewd/jdBoWD
EvSFZEc+e599eVknsSZH6zQp0NKFCUzbTb/WlQeahN2vMFpPWQYXJ9AqDzWKKd2q0H1aTy9thjpK
d9OGT0YG+8XYGNB6sutLBfGSrZxcXSYjHKhmuqTr2mn12TbjnFRTsXBejuvC71edLwRL0vzznutn
duDrc05rR3qGidWYhwVzu5CvGaa21yM6Y+9T6fTPySPqqDEj1WfBcrPHeXar1DGuLaAxs3sIGsPL
HmP6jX/Cyq6XksM+UsBMgfxKZ75oOV8BGmlkL1gPg9LaHPcLORhTOoS7VrAkAHWuik3mx143u7l6
bfagqAYa9JRjKw0h0kP+0tMa6Y3PY3cxmJypXb79+pN8RppR0UB/7j+/XgfuOT7T7cQzdu5u68O7
JtpJ6cQYVT2qio2uNaAr3Z18ycv8Q34nJpprCH9kbYdgEfzSn1/NuZv32+JOLoO4Rphbz1ncAnRp
nIbKj/3ezs6CvwMN8fPjzoV5U8U3AGKbhqjIqUrlFLdCaw6acK+o91IXIDg3BNkGCstB/QCKCBfm
uCtzH8wbaGzRIL33xKMfiXaruYl76dX8RwDpX1+AKeI/AzBVQ3L6e+SqZ0OMtD6PqN4WfDZDDmjD
WHET0sG5PCIvISOJw4jowcDMtSIvuNEY8RzsMH+PHtP3g+bQwWe06enEjmdYtrW+kpDq8ur2VTJs
VGFCZcmrNY4Z1oPHK9RhlCqoxKC4YhLSSH4ULH1AT4RWeGjx8BnvO81RrXu9e0CzUwB9uEB0JdUP
wf1stUBxSj/fibFvveZ3ydGDg9TuxOe6tTkdBai345XEWHaWbNg1AvwF9b6GxfxB9i9abq/AK8aN
ICrdECr0qDlQ0AUoxYiv7ha1VUijwIy2840h2eFj6x+ezbuODNRvNpYbe+Uebm41BW3pjxN2Utbf
n0/IOfSDSXz+7zdymgjMjViKIW8keeo8DU5AFsz3C+9P9dPNsDpcuErPfwBfnrfEri93F9PNFuE3
YhOYMrJg2vpcXuGKhMdL/P8NruzbrzvpQEpDakrhzK87umagO2CwG2eBQqNFG1h89xfqVevMzWxq
Iq6FKv1FTNBPbmasi/GlCtEqTXB7Z2rSY4dQfWBWQrOiLAP1ECCjaBUUfG6aO8kAM90B+oV3jgA1
uHBBBOFwXioPyYxciqMqgdXcmL/ko6+9yN4yco0eW/1OZ3C55Ot5/TRPq9IMDNHLsxUDNF0IQNYi
p5KRug1ujDU48gfNNhHIoa5ro3eFZGXW68p4PaoBg27qzhSV99GPpC1wUgD6jLja6xadJVe388Y+
NjBvMyySjaXiZ4Ci/Q4zO7yz/CpzilslCabKAx5YHFdxGjDrYMZxCSp0Lov4tq8nWYSOhKomJ+xr
DFsUKo2HsgtDucBwWg+8yMdhf4lkoZ67RJFxQy8HBg8p30nroWkVsaeqFO6xUadeOyLO7WCUd6UH
sm6DkRqeoqvszrifbuX5lleQya75Ev89SnT2RXZqcOuHBbkj+Ml133vmu/Var8RNsmL60u8XqQY6
alCNRw+7aNw6LnXKzmAiNPbsv3+AftKaKBQRoohmEvv3+YO0lfYI/LjGKiW4tbb4R7/jRj68d44a
4IkNYJ2hsFvsW8lJAnm/2Iia+3It7XosFG6tXfpMA/9G94nT5uvR4wfZkBJ34ju9oy3Tqx7SMDLy
LY4MzONdDsTPgepcS/Lbzzm51o1cE0xttDgCpY3LvLLF/LyxoXGgvImo9Yt1lfqxi70WZXSyRSQY
OlV718P1Wga2itMG8WiLkneR4nSOQWxqqqah+0f9Ajzje0ibkRq1ulQW7vkuWsBiIyPRleRaDAlK
hymq5c1UJjHUr9gHPGFnbwIAExKw0M7uEQJbHfiUsyjIDr6eAIeHQAzz+RC9Y2PVLmzeCrD0xbv4
XJr0ddUnoUpt8LUcQ1G4F5N1nPuaijDT1eQdPIQ4nFTzjXk3WehWhDajGBy6L2RCnxSU76kAkB1r
YX/rkmHhuPV91yJ49/zV5fQgzAXyJ//Jq5XAy+t3aRL0sHhbWMbpRziCBt6K82OvrbrqPkMuc7wr
Y8hOKKyp5fYAZ1e5Q4DDOfjT7NYiAid6TJk4SLBB2udC32v46nlpD7cObxlSjfwKujL9BnG68KPO
3KbfftS/Mu++H9VaAocEEKTjgotRH9lwDtYtzTNRdhCBv5Ttf05ZftjIz5nXlxtVassUo/Z22chE
5zNs/SXpRQcLJIbwKyebag9XYYt6X/9HOW7V1KtdiPUeyoioiiqrxnyNyc09sEwe3u040uFJ9yB3
IdARJx1oU62O1rYI8urXz5/02d2SqKoxR8bxFLHB70fgaGKtUcTs1uiHQWLYCVvVodHMKDByzJW4
ki4B6c5cJIb89ZEn6UccynPTZjyy96NVOsAB+5Q7a7zlOztuRHobUXwhCz/7hr4+9CRA6GGCK4bJ
QwcH1yl5g1Q8LtN9fC0ZaFNNr6j+DfkTLmGadD8edjqhGB6F8WSJj1INOv119PLmd1H9pUGVAeer
B9L0/EWVHwf5UVXfkE3tRU+d/daxcD27kNTIp87eyx1CgAN1yL8o+F2cvKcqqkLhOB+F+/oANKzE
DSBs3RzfYFNa4IeWMwnI/+sv2HY7Q//WKn+UDw2nK/FWUmNby01bQU0dLD3qCdEuE1ejsmUDzAG5
Ikd/DClE1KUG/51PiFxUd2nylki7Tw5zBviMprK0sWInkp+a2R8tb5mK0SNH6QhAz0esAS/ssGUs
/zb1Qzn5aCPOdtsQjKU7DyM9ET+JBuGOT0GWoxzw/4nCXZ6skTRFCs+u+hS+Pr0A09wdU7KYlRmu
InmrFCnAMbvCJC/+GLRbAQSLKqzahvb9Xk+DXt/MCX665lZfUCr40UF3TIOo8g2QK0kU2bmO+w41
5bgxi3sE+XPlTTDuyvqXUT8L07sAjNSMDVKn5158l9S1KCGF/1sYP5Rpm0V/i+FPFcpOO+OcjAEf
qEIhNKG2AcXDs9kEl4S61vA0dotw8sMwBRUzzQz1qYQf1PtH61Xrb+PRh+AEDbwsb+rWlQ9viXar
YwYs4SNZpQ+5tsNuDNV8DG8bRIeehvQq0+DSKb+WTFn3q6DDxaRNbzP9lwnBXArvj9KVGr6a1quJ
sra8F+f3jLFqQUkl0T8Bomi2sq13t/RUD/6hcnXzrlf22eFOKN/KZj/SqEdyFOge9Mti1WdBZW6V
6E8KrRSZf/HFDAX7MP7Nqk0NyAnuULNPq62EuSAXKjrCw28r/G3KidO1f8fkQ08fStCNQ3IT6b+O
A6/vQRBfoLEY6nUkvZvWg6retKioHN7n/D2X/RxUSHat57sCduqNlH4s6nuzhcDE7aAFRYjWgvSY
hhf6MsbynX+P1AA3SRIAyyqiKJ7Gu0m10t4YSuF+2Mw+JP2Vav2tTF9Org1tU6cI7PutcSe/9qTa
7dKVaQYnUvYYnFrdkyK9jVLOkdoAdlpwkrNhD6+1AvLUzpgdCspOKDYCqiTdWkNaGYLhAfUmK3sn
xouY1qCBCAVPYcwMwHHTQDpqbgRUv3B6HeyJE33EQZda9CHvHmTxsVCu9cOao5I6TIK05Jpy1+pW
TLSQq0mDCucnKIzFo6RvtQfjgtCJemZYYuIST8+CjjCY55NsD51dLcy6pT9trEWUXtdphuHF6oj0
mKetDAqA6Jn5SWVsNPBjmoO35aT8zmJPjh8t6QHlDtWCwyPbxWPU3UqYSg40bvGHg35cB9CbNPx0
gkV4Q8ueamD3BcCgi/yez9HCv964DvYKDJVlMhH+fsPpcal1WnVYBi0Z1deVxJCceQOQkwXufks3
YXqeGWGxVPKS2q7usQhZXQJOnLloF8TwP8s4aYlKYSd0aQpVNXo7rhEGedW1Laoou6X7aKzRnm0u
DLvOqS58e+JJdmfoYzmbAj8c6WocWIQOVXu3uVZWFt2uhVZgXUue9CdxL95WS1nzw5Z/sk6+pEOT
iZ60UKT/QWAtUpCYyWCWmxo3KNVBMUCxxm3j9RDCusAa0unRHePW/zm1+XzKT6s4Ob/DeEz6YmbH
xQ1WKTalHogTw010+rEV6kFwfBIwRJTYNe46MxNqW81eOQHh288rOQcD+/omTltubRta0dSwH/pd
80YG+mg8h6/6b2HHLKXf/Ef8dFqRiBxa+9JnfOkYfM7GvryMZJTNATP5ZRuSlTZv21sMP8ETtE/V
dXiVo6KkJ/8rTjpa7EDlRVztLPETpvHlqflR1DJdjuM9EupoZzLEjv0GneV7y5t81QeoW/MPxtcX
te3O4S2/PfqkqqqL1OrJ95hOM8uTAimH1fU0hzutfFX1l5C8M7kXTDq9VxpK6MNVvzC/r6T0l9Ss
wOZFfPwI6FSHK+Tx8Ye0c9WX1XtTfhqLPzmopey44o/S8Vd9XBuqPwPe3WXNTgKfrG7lxG1uEjR3
FDvckZ5pe5qTPx8n7VyH6+venkQ0Rchl7OTZ2/5DG5/FeVU8tPv6cbb8440FOOQuBdkH+ryylevD
C9cuqLW9vD9WqOO6k/FYR16B5t+N8QiYvnsh0TjAuasdtPHnNwxU4D2WQP+Ahw+kILZZ+8lz8UK/
a5aeqhc8Z1GOBAz1bhVb8f7n33b+oyVO63RD8Wo9dcexurGUQ5zC94dmqyByLFAf0W1KJuhgphs3
27h/6yr7CBAfMzkPROt/anOjMS90O84hdhBc5/RyCyKsdFodt9YYJtIyMF/Am12/FeU7Mdv09Xqi
qlRcaXUgbJlboO5kLW4q7aQMds16wHZUX2XI3U7JR1M/MpeJuOcUL7c8vGU08SpWn1GRjc1t2q8y
+UKwOTd7+7rs0/o3aoQkNBeP6fKIa4UTFjg4O9XvHki4bh8FV8GmYPyDZLOo8ClmfdApRzs2yGnX
uh+lPoiIygtjDeR08PPLPR+K/tnR0zJZ1rKyUbEbojQPNRvLj14G9bxogDBc7oAUbYf1/yQkfFZH
p1fBJ8hCRNVQ5H1+zwHCLB9VrTwyPKbDPuaqnRx/wz07hNeKvK3FdSmuQMbSBcZs6lmTd0nkNojJ
ptileUdc7RJxZcp3UrY1pZ21WD84hf73vzg7r+a2sW7b/iJUIYdXIjCTkqjoF5Rk2QhEzsCvPwP+
6tYn0bzmqfPS1dXtboIgsPfaa805ZlT8TqU1jMR8Ezs+ewnOD7h0scmRiigMkrm9BoVhSn/S/Ajb
3WQ4leYlqKTTBUg79py22JaZq5lLtmerXo/lth73DXO/pUBMa7YVmgct2Fv4iMYXRXk0aU0R2mvH
bQXvZSHl6N7d5NZ8TJ7Xx3/drIv10yfEwhITTIHgRKLMJYWsfi8BZGSkEPA9Vfpi6PCpj6EhbOLg
fmw3CKUQWsWLRvYyzC/hRs3hbTtheJPXcPUZYm41RyKIINS1i8XPF8cx6QhOn3UApNWogNncxGlW
/c+R1iPk0MfJnft3tzRa1yQs5tcPvijgBMlMDAVDy+kcr2nVw4R2u2M6AGOX15YdMuMs7QZ3CmpQ
IqxvFDNXy8evn35RzNVpVwqkpQDJnFcfxnZoKxfy2yz9n34k95l9i/J2TUj59fte9q5HbaqTtuL7
6k+A6p2BoNvIaYTjEdIuz2hjehDNpJSWqd3LDnjlYJkWKPySHxY6fzv6PeG5yL0bS8i1ve/Lfbjc
H1QpMUd0U9AvPJLr5s6t4Wr3vVP9B4l6q+9y9V3479P2J23mSxlDqEROVi+3ffYSqLXHXag1D5Qg
poEQnLYtP0WuFds/w9+DPYmrUHR95jZb/7WhcKAhMrNCbz2K18AS336ai2ZQKZBsoWkgC0hcW/oq
McowVPrA9kvmBznhbjCY6an1bsKuwyvr67uI9JqHCBpe6GZurq37WTu/DGsAefiodBvXTCIgvMfd
50XOrU7zNUQ3nSuZzpU4O2AuGevRpGhtpwM4lwK3sp4i4Y4nqlvSI9aOfU+mLRpNb7SWUWfLglNa
a3U3o4punsKuTZS+XsdF7zGLW1HPZbjHNcTIAiUT4vT0V0WYgmOZtsL8k1XsVv1/Ger0p3n39VMv
tp9BymV9VMbgZJXrfhY/ZOQgl9JS1aHQxU8R9m9B/yjEw1wnA+KhDUGb0nRJGGdgHSFvsmPVa5rd
yDP4KNfLbHbZLskw73y6poLh+OSqqV5E6HvzyBRMCY+Dekz7rRWvtbmWs6MSGHxfbPL0vkz2t5an
P6vuX3vGn0wy09Ko3C6eSCufomCUmz9QmtosbFkEE1p9+BnDlHLdOKLdzYH0vCq7/iwvJtWNUxvB
MNF3A3o33Q1713eVxmZxtYhmLnhpqlfydNMfDQcmGLDAVVuH8UG7Rh2Gouo1miBi4LfYqPpHMkJT
ngMp7qf8MLglKZba80SMcOK21bJXML4BAZ1lYbeWyev70ZdvfvFERUl9VgSlBtqx0bz+VyfONDbB
bTkXMFt6FYFAik50unXGvtJFBwGEGI4ISbr22p+G95eV6dzneVm0BcoEyWmc8E62hY/Q62xK+S60
Z6i1eHvznTfXv3/m/37oxR6YEEaZmnkJfRZm1tmTZsplmm04D7yYQBQoL+8C8j1sVNIxPr7jTaja
1eX/y7e+2AZVI8tUXchZR36Sy0DkNkP26I90Z9oLRA/eOANcnXh+uct/tOdf7nJhZaox6NxlELNx
sIxCL+3n2rXlBMBrxVCaPBI07bAi7elgPCXimhj7z+mdGOQEaQ9rzFaDUfp4G5pxzYrz9Qn407/7
cm1dW+rDEFaAFtNl2j5EqdOP7ihtlJR3DEfjscuO+gy7HTmaOCEe9B6dRzlshvMrYgVTxZt8SpTH
s7mWrcWExf6HEK/Owt6UHTVmF+BtuUWvutqN+3pD5x/4y0WPUyBKoYr4SoKbeF4Nr2f/1DAodHFo
39UsArknr/OdP56E1KWyDDP6g2de3FtLFkr1Kw+zJYszNgElFHaR75di5pnZDX2MZTfejPGp9N3c
WOAZkPeJtT9XXkhYSef4oH31pxRyeLomtW0RDWSN9jucJGtp1Qa/Mr/wfMp1CUvzVM2+dyr/4XFG
mAfKNtPWrNEEzvfqokqkg8K7WczsA8LltYH+X1J6aYa9Wa9X5z5bJDRN+6NiHMvo3mhW9bJZQYxw
siFZ1OVRkdZ6cKgYv7s+EdzVXZasw/xE5mqEJS7wGrzKC1ZeZMKK7iXawsrcFKFnTeyXi7pea7w4
ZQizwEgSMXibgCuY4UKnze1DESqA6EYqJ4/hyUhPQbIbJy+reXqbtex/lN1Gk46GvI+Vpc55RfM4
7Bial4dLkndCkeTYd4tkCWQXPoaKbUMwEfbxl4GwhnBhEh5vh70d6iuDF8KEvhjvJWr4yXiOq1tn
96vFukVymkSfhAP8pZpZS1ViXaYaTzAzRo2YcNuw2Nq9fGmhmxgdxXL7whH5x5wFb5Y75rUy48vH
Wxe6DyEcs0gy+Hh1qRBRAZfJpvM2kOogvYrhqpgtQFudFPehPdWd0xjH4i2MnOQtfWAQP+xq0Y2r
zUh2x9CFz034o8a5SrCT4moURQmxME67n14ETEudh/rHIzXnzIJvpnybJNqcEbL1XmUcogQmxXMj
birtXpiW1rAypvc2ih0Jjo+6sYSDbBEHuxBg4eeuynnKWkKxO06wB5K7ArMyuUrFQwPiWXOK/B2+
HcLvrvB0jFOWJ/SrSFspnFdvQuGvnni+3sOL9q0kZqnBoFh40BbyxnotWmRqFvuq+jqrjeL7W3bP
mx94uTQFdUq2OyNWrLLujAH8RLVrM7QEm+p3LEK36vibn3hRNVWNBJy05jGZRcLdXVxiTdShfozo
0BYWT+bN5uj/5yNhRaPz5924PD730RjJptLPT6Zu2jPxB2HkmtBKL1zF29sak5sfeFEyEDNSakU9
CA8DaS0C9S6cRM/CciKQw+WydMlolm4cEq+u7Mp/v+RFlRAYA641ny9JlIznP9f3yooW74GJE224
5olZE+yRWyf0a0Y5k4Te/3drLw/MdVlLRJ7yTWddcVt8TALSUyf52R05Ry8U6SdL6/QY6674RLLF
VKPFxkp8RwUB5kj8lZ1aaPMDBoETpBi1czNWJ2MTt9tx2ozhOjSQ1PKqNhmgED1ZpKmPgPEtqn83
2aOsn4DMtPGvMibMW3kt5j88kAlHMkG0Evz7EYMN2XH6kjUFvENVrlK2GzIMc38nlMSQ/Gz3TLRZ
TvqnPFnmyVacNnFyZK8yXiCqB0jqZn1Kdt+AZUK/Vj2dlY+uGexK6DzTrxdCkSzO2aOQ0RkyWs9K
cmaG2GfO7InNOp+3ThKE3mkyi7vhYE1gLRYqzUbuErVi3b9KPbPQYGEkd0G9NMIN8ZRZTeR5wiSZ
+UyxE/o1sfJEXWbRppl6p2ZLi4THBhFE6TbT0pg2WnJAPnmjCwAV7O9SwZoVpRgHSAnDQfa9VBCy
trXMiMH47HqeB1py4TWx10PJUrblU3AmsAbcD8n30b15l/8K7vnxKijDMuKJyJN1Gx9NgyQ0sBiH
DCQxuabipYZn4heXLVcEfCG6xuQJwtGS7trhPZbZB/SHTNinxV1hrsjm3iaIl1cSZKf0ICT2mfCY
1FUwMuj3oCQUJEckRBneGcPde37QlwVWyLVKpFL9C5qp7yCtziZnAGRDu/JTlE7hs6Z6qWKrR2OZ
jltDRIdeox4Bz9NszGFblAe9AY7+HGY6tJqdKT9U5xED8kmonlKs+xlC7AzKT1+6muaU6pMpPgjR
Z1e8NxijzxST2Di624jxK12ZGR9g4jSWQAteVm7iKEft4Iezgp8OcjsugJcFVNsrZeuvR80Wj/Qe
KcNSFIe37KbmvChfnIG+ffjFgpbEcWFOYjS3ELoQoLp5r+9Fw0Y7nqKPGY7dzyRaGP0WlgtZscLC
WlmyzfDf2Pn7kcMD6BE3XEtrTeFfVdFTgeovXkkn8RBxcPTMe38ZbPGlqU8SCwCwFILnyVj4BXIo
JqLrd1Z9MMBRDtpDgIcCk9iwnCAcMXEajrF1UE/NBo7Q8CAfi/wOkoxfuy1k3efmoFJzeQxzPpts
mT+Ou8yVnp4S4LC3FuBrxybuEURdXhjYJ390sV+q/Kj3pbixEIoOc1G8rucaf1i08oZUO/NdkGxd
c6DBInkjZRbQAy1mUriWZbNhllZMtmbrpVtADeNdc2F63epH/Zk0/P0j/vcCL07tY6sW5FQHf/oV
huoGZkEu3jpWEVS4JeMyAmlblNVCt7AsD8uvyHjkQfKJUHbhLBEuNthzZ/685qzbuqG8QnbVis5E
9vb9LXUhLMC/HjnGYZqkqaJGnCg47e/Ljx9oZ1k+++eTX3o1+Xr5c1GSurvO2o0sLyvpkBm4Zd70
ErQKh27V1n+BVePdjL10LzCcgvyBM8hB3hYfzTVGq43BYq27UIHGR+WZfpvYLTLutF2eINGkx2Kv
rvxtNG118VBOnmmuJeHO8l8EIE2Z9Gapr+f8sRefgwR1u/4W6zQZjWcmd04icgYYO1uvINk0Bzl7
D0FzWdITyhvXtxC36D052bTPuzVIMKn/rAQ25fYuR2Vj7ETAP7rsAf5aZtq+q0g+pUE0mI9jyIgI
AE5janej8Ctq0Qz1iwSIVOmH1LKJHWJWUZCXdvVJDn7X55+jzxpavSTNNoK+Fm4EdW3260I7JvVJ
BMhmJXuyXmRhHeRPSnx/Vl4UbZ6KAaHLfk+ANPJF+FvJNmm/sDqHYNQQToSyEPnNITMKq9x6Zq5k
G8ByBe1HJL52kKQkLdiZlb6akIo1BKIM6aseb8VgBUBaVomuWcHL8j/VaKnPuqGtpaz5vxVop+Tu
sR02dfbOd7Lez6or8qfwP9nDfWWexJMVv+avquAxtK1Gh/n6LDtCnoT0pu4X9Vv/E8W1Zcz0rhzC
U4npfbwrRu7aIopdWV/pj9pe/jn+hLBHd7pB4ag/8feowOjMLgLzqRxOoHmsCU3WRh9efOsoq7MX
WjNtEkMU0nSQ+jMRglaXL8RCsU2LYbErGU7RO4q4HMvXIH1ru22sbXpMNuc4XyhnNndrk2Wf/Xin
l2tN2/bxLjdWJXop8xRFT1qXorViwNu9p/JMOXOsp05esYz9wI0rGPYYOI28yiWaStkhgWpm+j8D
1QmHXfp6Hg8lvHvmDb3dCqghORw0x778IYVerO0FHh69W0lDvyqwmulQKXxOWCKawqB4yqPRG8QJ
0aCB1+KXL/xOke4VLWlbA0i7xJjzEqUB/eSQr3yJHnHd2G38SUaaXTWY9jjNV+djwgEforltpQjD
iJFORIDFMjvQyRo/s3Izkq5uGMmqSHCAChiTMNQW/PoT3Rn6u7mOTHMeqYzgjwuqmm2mL9ucQyPC
2DMGMYJsvYi3OeBCHT3H6bqpz0eZ/xK2wlNRbglJnzRHrpatQPDRFtK+X72geeLVtFW8qQx95W1T
ZY46/WSvNmQvbbdV9hHqL835EGSvVuhzrtvW6hwJEUasKpD8XlNU57X/SBTvY1HY5sfcZDCwWuyi
yXQjMlKMu9H4ofuP5/Mx8jrxVcOZnO5lnAxjd5eFv81uWp6NPSh3aXwUSRsngzjJ3Tp5LPM1GSgo
Htcq5GG1TikCDypPdjK9RtoSrpes7vP4sTfuS6jlsmcBM/NDF/uiqS7RCHb9vT/sJOtZMXaB13ce
PIG+fCmNe0vcDogBmuhOZVnONlbwnLZPQ7fN69+SMSwTIiTLj74yYDISOtm+F8G7BAuvO8d22T1Z
zdI3T2H8owpo2cBHHztHnsDgOXLEQvE8YU+bzH2qYIhTN326Ha270XoRs61I81PZZP5HHC774L6q
1w1q2xEJvf+ulPeW9W7SDo+6J6FcT4E7wjkNsruKSOdsvFPVbd7vivTYKD8jZV30i9I8nKO1rr/5
FPFK9oRlSWr3VbdCDF4Wm6llLB0fW4764cQomUT6vaoRvbXKzgSYbyLgIhqK7h/qiKu/O6T0BpQA
4NWKX5V45KFVF9kP2h9KdfBLuIqsWqdoeFbIt809yQclx9kAHbhcEAr5ICp7ywScsq7NQ34+ifHG
gJeQPATNIQtYoDWcUud7i21iJQioul2jpy/QLCTZQ2sczkkCzfB2brcWHPhhlSgI/2hbBA4rgu03
24nqVSAnekcLqUHJDP5Y2OboQSds6OSX0pXCg0/0NINzGD3woWMk9govm/8rV39I8ovQvAGmWFSy
BjzBkWH1swEh84VuKUARdqf8KeseJwAh+VlyakqqDC8KRkC0+fTYtB8B7Zl+tvqb2JMxPdIIiA9T
JyJJ1ReCsauFbUrtrfGrLRg/s6sB/ZMAuSPWLV6gydXDz9a494lZNtpFmTO0wQouly9Gt8afFUrb
SvgcTQ+dF2pngpiENTLP1HgTmxqtNNV6dCf3jOVOCd/SipaGchfDIzdPJt++vU802wp/GPl9RSaa
MnsWZfHWIfbvk/Ncaaiko6OWlP+yA9SyStOpC5OTdGqZkGEbBqzLUuTAJXg3Jjtmus1SdKseuzJF
+f65F/WY3KqNiDgyOal7mU3WTT6Rzw4LHJ9kxrG/cL6hjXjz0H5lkvr9cy8qq0kMMZ6pEZ+7HF0L
rdGhxikGQmYpvFKrUv+BcEzeFNHRkdind+i+s5NvuOVe25prZRm8CckiBu3b7WQCFSAbWb90KD0M
9FhINzfv098H0e/Xe6HNCMlAN5v598Hn1LrBqjjSUeGVGOlSMRlb4RC80Uv5+6z1/RMvuuRiPPay
pQUcbkck0EzBZRsZsCWhe+D9kpYBlkURkgAuu8cbHz2fpL4X6d8/+uKkpU56lGQKX1bWHRUxE5gu
Q1v7pjtFNLeXeCbxKpD4huIdtdprjJ8m8v4PvsfvV3Fx9g8UQz8nIlfRUJFhEidim22I8x6yr94T
61U8khYjjrtbdf+VoTmfDKPApOa3sH1cfH+lFfvQ1+M/npUDuc+PtZutNU9bnZ/yvWy6/nqONixF
r7z7X4yX/ui7/7r9Xz7+4os3SU8qeXFmLfgZvVCdbIKH+LNgIdDdSr6Dsrg45+i3xFMlvUQFpbw/
K9ypt9hQqru2/RnIiqtyJhmqN017juhK1DhMQuysKL9ifwMTl5S1lTqtfM1Twt5piArqgbF2VHoj
PWvwu7l/KoTNyMA89w/+eXJrHvGofxKtw9gZdlY5AQ0QUMokHim2Ij/7GqDJYI/1Swz2ALGb4TQ2
DyZY4F5+Gwca5O2DMh3MZdhiHcHpcGg4clb7GtlQ3DtmgIHHUDa+sZXLQ6PutLkRU9+Hum6fx6e6
/FUXW4CvNkqw8Tk2mLayj3R+9SC31PM4XhL1V1t8Noz1z+RI/1ALZFGhb0vyTutJdljq9UNsfFTx
TjRPynin6CtRyhdy9KJ1pyg75KG1sLRdGR57sLtIH6luZ8t0L2051hfatsQpYLBfU1KyodMStKsX
QFYk6kW/SoSG9OjShbAcNvIawxlau23y0b5N96DWZSffkes88iDTk/TE4zSt5VNNW47y/1flO8Uq
e44hc9JkWMQfHAqqj/Cj/4nDpvndjl7DfFHwzga55raidgtZfo6RM5gj40UNH7//4nNF1rhIP8u3
EIB9u6A24LeD8IFMyKo81Vxa541org1tUfyeVw5rcDiLVphf86MaP9UjG3lll/5Tgk673WDPye+G
pUr5DqstWfU7Ymhjn85BsunEVTe5A9KWN+nJxBS7Pb8ZgssobZjclgPLewja+BnUKPFi58jpLEJl
gQtYthg6MkqeGjfFrg2hQq8EalZ/YfFfq7+t4o7ZrRws+TMhaGh90b3LBEXLRFYsyWI+h8us8bTU
MadDHj1E552EpQp/zzvhw9UhybdWfmdQWKIN9KtVkW+DLCZNe9VJ96LqIhWj7WfDJyZq+ykyP6p8
m4X72noSS2Z0GI2IPonXnGixq+XCRjdWWFDlCJHmtoOITrkr84gsqJbjF/kN9B+whrvhofodEt6U
OhWWZjFf0I5FDnf+FJv5cN/XqyzZjMMpFCGLdRxiPwX/0AgnpXrGnVuc1z5BG826ICanXku1h4ZC
qz3aglWLm6lyJGUzZS4SpynZoBwK5pyOkK7WsJDpKD+q00kDbW06Z/muplIJjN8CKVwKAeK+tVLo
SscsDaX4nDJwbIsUGvFO95cVf4bBpganVvYXsxPi33vIH5Hu90WMJiH2cV2xaJ2QY/u9dWINQauF
ZZOeMBTJqSO6jNsqjUR4W4s8s7vvsk02rVrNzbuliFJc90DqHWFW2nVoR4NDM4gUSAXSYegliZ1W
eMtuGiakvzfZ71d5MXqapFyUWrFOT/VIOt9C8c4a/agl83D89ZU9pW6hI6ugyaSnew1/v/Pv23Tz
AuYO1JeGnZKn1djHXXpqR3sCxOKVYA8oYD06xjNyfISWKJkO50vSDOj336g75fln+NfPdFH/9WNd
in3epida5JNdrc1wXWNmJ6jsda4z8OeIldNonm+sOhNFQMG4m5PgpuL09/Lve3HzWi5qwkgsVX0c
eGQU+rbxiiCD1k3Y83SgDLYiEZXmiICYcY04vIGjY8yngy37HlwehI//vpork2xiJ0AfqBCWDUCv
F79MnJZFJodZehJW2U74GfHKraQtKVaf4lEGuDWuc28qF9Zd+vHvT76iL/n+yRe/SR6OmCjqlE/e
Bs9EXZv7UPCwc2iD171G78FD+Nmsg22DpYfQyXVCq44GeOLRT5KHg3gqDJaGXbAmnfogr4Q7TlP6
A8iNf1/mlaPD98u8+LmmMVK7RuMGzTL97nP8RXSPbe2zd4sspNm2D87zluoL6tiVB/brz3JRiE9+
nkxBkqdz4MYkPofWXrVaJ/hPCGFCWSTv4MtUwXKirVCY615cUkiIauvmhBH06iv1jyDuwOaa4zrk
RJnXXgS0sfPfrfBB7JmuzS0JFU3bnQmnVPJ9Bkcp5CcUdcou6WCtL5NzTSrYC3bdMiU0Rm3nVsAq
GcWlOKAqiH5O+K2mlRA8aSI+NzZeadNmh9Y9E0sSMjnBPIEkMYcvVdbA3UYvsVbPJWh5NMaGJ7HY
TUe/eWjPJwUyXcuQodUIF8a5muNc1a1s4TenYRQ9jA0Q19MuYPb3SPIJaqJaJQ4Fy4HKcKYzV40m
2Vp+zNkMixk/z2TdXA+kMHDQy/HQpCqQxc9euBNHVIFoWbPPOU1DclQuslN+GxIYCeHIb71IlbM7
GKDFE8C40w/53DlB+xC3G+W8i6MHn9sld+9d+C7nh5Bix1B+VemPuKjtiET5KHxEkaFBJyXdsVjW
dj48Nt0hCshoYE6Stsu8UzEkM4ls5IUIrYpESX2m0OOcmEAhRfkOx6jvewhvAwLdijvDesnzhRnQ
BLXbzxr6QbFKQSr5z0K3h3TfI/kUHWaTkRc+GTuFRE6Eu+J7SVLtjPTfBuIxFu9SaSn6rk58irCO
TE+n+2n0+2ywzWx1BgiZ979q8jzRKRVuG0EoppTW7VZ2rQa5QPJsWvdW+DvsHIX0toqQLXNZJ1Bj
zrtUmcucHDmVvIyTTSOuJ2MbcpxvH6bpB+MgY1pVg1P9jsTDaK6saTWMCEv50iy1xS7QHwIqYbsi
N0ZqV2oCGQN9DxAYahblWRP3KY9lqgOSkt/0Hhot/NfA9c11nEeLvF2aBsbuZbmb0IDSe1zK/r6B
s9pTOtfNaxA/dDA6qCukZa7+oigNs+UENZi56iifzrSkRIjNzKYFgRfiPDeefgX165nwQ+okjS54
sBwrmpwbgyOFWTvpUKJOn3Xq5D8oID0tOqWukjp55Y6RyJPLI4IjXNo2AtPkN6F/1vu9eL7rkkcY
utkKzgwZRCjatYfe2khWvkjPn4K+aYDsSieLF2FUUc0gyiU4tNyroMvdWFvE5TaWVgUTabFZVtYp
no698jsCqSHEtLofsI2Ns7wurqHOCRr9WCfAxhTOcTbNf3AuBEmmNtMAMIFEkWr4+oER22roKOYJ
P4hf7KWGeo0srmCf+nsD3m66VLNjIz/OrXY/exTN5Vua2AMX18r2RAi4jjWh91IrWQwAkcZRt82K
/+H4wesAgpO6jXBmGNxP9NQGAOaw48aTdF7KJJUY3o31et42Lrf6ryvnRUNBCFDJVVjdWa9ZGczn
zAuQ2XBUjHbE8c5NE4b9hvvvT/2juPrrUxXZlIgo+JNI973A6QCASVEYkd5UvvYsgXWyaOnGapFJ
Cas4Zf7ZTmsm5lJ/CgguaARPjikLX1lLw9pVWRCJUSfiadqzE4q/VYAIO/Cgm2Lro8VyUL1yUCW0
JXCk+/GVv1OtjfCk5HctKZ18wfMCwMewoY7PF8NvtT/F8QvHpvmXKQzQiIvkN34kpI6pXTxPy+yD
SKHNcBA2/Y7wPHqWiRc/TwbwinWlIykFLTWUH5GCqbp0stAbBeZJDvxoi4RAYHIzxVVoV7W8Cnz5
VrX4d2OGLVfRZQa7CjRO7eInNIXJstKGzW/gKZ+3XY29pLKjiUgDkn6M3AWlM7iiyrDlD8aOrezX
zdJ+/pS/f9L/XsVFe6Qw4ryWpDKl/+Bo7RID17lw6R23CBJWZMkQM5MTNa8yMwk3XbEqwxWW/gye
AtTLAKzOOG57/AazALBzxWz170fueuX25S5d9E/6prKEdC4RaherykCjruf5sAPmZcwVGZ1RUusL
+4mmYY4WsbpRGF2B3n77lfQLEWJbs/dJOp+ftXaLULufCNWTaUsy4URp6pjCoqtsLGmcfjRiYEmG
ADGUIlXSbPIg1rcOGVcEt98v6OIsJlhROxlylf4x0wBgGRsvCNdyuGEyLcHt8xqmSCP51C4Ngcwt
zG2cbAXDDWj2c56t8CB58+yKffxWl++KeOv7tV2cwPKoLFup5GGaH2c4OEm400o4TB2D3fBnnWEA
famypUpBJ9xNrlrAZkxsLd3BYgC7gdOTCbhdWQ/IiLXKDbtbB9n5Av7xtP/RCHw5oWn5IFthzhEx
ADebuygU1N6RQBU7lBAlgx1Mu72bq06B21/1MsR9iQc/iH7HzFEVbh8ar56tkXiQrSBjqQQg9X1N
VfLRyGSBAwKAAZ0dmy4RPaL8qKBlTBw0bqoKC4UnLY+XSCaK4jQkGAcd8s0k8Fa0j1wp/JXmDkrr
IFvz3s7n7htv4dVC/ctFXpxiaEi1Ou6U+WR5npmOg3Sg7JqjgEl+mpMpoPhBspGY8gAodVoWT9nV
wKjdWDSvHiu/3q2Lc0oynbVYVcIUMyf1dXlgB4aksTdq+FRuKXmkfDLqpWE108aWzPw6LDDMBm8f
Ka91G75eycXZpReVEK3imSvBrLguQCMUbIAEzCEwC1FkA+5K3+Q/U0Izv9lruGLx5lX78otc7B5T
r6cpxooU/hONT02ezd2kKJ6ZKOifOU+0zUyFMXn6Jq7KDyXnEOcTKPTv5+L6z/ElzvHiKixhSn1Z
FJKTFuAwz3WWFearkArEvbSgQ4ekvzM86Kb52seOBoj059hs4eQYhnvrOHnFIAYSi/M91iVNYvR2
8WyM8hhp/jQlp+mn5DWfTJmkbWqb7dryQdb5I407hLPHSXYFfVlpx0pbdh/ncp1y8Lcb3akdXbG1
OYPcYHBcYNV1xdLNkx8Jdc65WmubOXnBoq7elRhl5ZV+3uvNYVW3h9hw/cw5K8xsb7x6V5zo37/V
xXNm5kKiNtHA/GavYPv7GcZPORa3DKsSrurF+JN+ZUAX8TcJRGdqsc245jxFJPgnCYObW2pr9coK
+u0mX/zio5RNrSWOySmmsU2dR9TdgFJlV0f7ZtqqzbMYVrYlryQ52ksCypWJM4MZLOvKbX6MWxNx
0SJZ69FaMncmmolhH3TgmY1j225YZiVpHWcOjdRM4zBANUSXzDCWPUVh5cVtt/j3A3xFk8rdNXUi
YghS+jtWrDCEfpJhPWGmZ5r/2M9T2vnQMLndj6pc3NT0Xbt9YICM2SsDg129eEaNqi6jeH5GGyoY
tkHHUsmtcms7YcmkqvD6fjFFa+bYosdA25o2mAUEiZaCLS6K/a3ruQJVAQn65Xouni6tnBIzTcR5
OpbSNWAjDHsM6gphDXNE95IauTsTPLFmnMCz70jrUTn++ze4gp38fg0Xj1Qp6ElaKvMjtY5W3IQS
zmS3NNTVpIULDFnjsINvTarIKiq37NMUopO2NzOb46GUOkwiMOiQVzrumFSowl4xekY0HBnQbBn7
+IDCakvvRVjV8WMzcIDQbryj5pW9gLtoaJZFNATOzYuaLEslKTbMP99gsJY4sirGOoz4Hf25/VH/
CBsIOba2VRwWkSM7V2MeC6hO3UkYPCV742xUgzhovQyWMOEv2iKPV8YxOsALUKisRVsLnaF8lFmG
mAxxoEVdqHhSd7CiNyt3spf6tW9tBhWT4A46MgjWLtv4nRzM43wa7O5NBgiV44dOb4KGaDfxZNek
uzC4Uh7Qw9aeNrjCU9pSzdO9Xwi/rcATzg7KEZkpyaZAH8lRCrQTnKMbN+9ahS/LClhBzNYSOR4X
Fb6uMonn5QT7mG3pCNtSt6GdZFftQbCR3yn/WQg09nHtkCxvNaqvzId5+hQDxI4m8Rfz4umrskkx
zUCeQYqizVZKD3B+DWabk0yqxxICHi04nIp22ti+ABQhqm/dgiun+W/XcHEIUwyj7IZQmd/CHDtf
6jGK9WTJG7UPbQlN0EUg49vqrQiaa0UEiXaSoioq5lviFb/XniEIHCFr1OREe74y6VOu6Ypm2nM5
bcp5AejpnARuiypxnXQfmYhGd0n+rvO/ACNfOQ1/u5SLCrNrfcmqRT0BzbCvXaViM93I7a7mtGUh
tx2Wg7bpoMmaNCgTJnIz+u7manj1Pf5yPy5W5xJliKUVXARxMgzTJ09MV73iWcYmXybDzjeP+VoH
VbHwESpGxcrIvH+vhddGSN9uw8V6nHWGf9Z9LTmBVkc7FO5TdZPhGxGVxQzFpqxE1a2tGoxny1t7
+9XNcA44BP6r64b25yz85XTUp0WY5LNWQd8jEV7TIbQ1V9jP/L3/hTXt6kMPGI9ER1RSdCC+P3zx
JFtVoafz1os6DRLgj2k1w8RoKTjo3OnnHv9v3/DLZ17cXqlL67Oo8Jk8YnQoF7hOlsYSIgwFlGvd
WTfof9fXti+fd7G45EYhZVmJ+CRZF2thgTfkl0rm71q+g+8M9dGZntUXNaUrvkJ++O9n6Yp/gJXt
y4dfriqaRryUhebGauxknUOIrfNdXtMrzH9Zts5pQd6Yws//Ie08dxvH0nV9RQSYw18xKdmSnO0/
hO0qM4qZFMmrPw+Ns6ddsnepMRtoDGaAHnNpxS+8AUFQmWJ77wrxiiAsJimWFzICnMa6H1Yi0TG3
z/HkATq/kM39OD1z7cuifGyYlnE2PYbZTHoemgCxMiR4tsCieL8CP3da4LJYXjcOyqaxuRIQefCP
2Z1cLC8WwH5omspfx3A2S+lRnkYjNsgadpN3BHpw9BLQi3bjWu+kdqNbo9KFni+mvUq6Bh1znOnU
l5vsP4ZiXwdy9g72oRQFScNAQKVZOrqt68Fpjmsw6PbRHyLvXV/E2i9d/dSJByV0aTV+zDS+DODc
Aq5V4tSsjki7FZRXdXRpdTphGyE/pDhPrI/qdQlgHnGa1DZXKTy29gGmFARLTVqq2wJyOVaZVvdf
lGy+rs95bJVklU5b3Zrfxk7yNWLmfp2HzjHzB3UJEcDS1ikHCdhBl94f4chRMkaF3KOCFKDhsj5a
l3btTxfX13maY/wv12TbipMiR+zabAU85TlDUwQQMVrnnXO8qxcnENmlO/36+2n+QZDP+GMezt7q
PFWlIir5KtjhegYIfabZ4U5ZnvplHC1bCgFYJ7VOi0f5tbGZtjCmIhy9ITjaEqYMkS159T4FGkEL
yptxgNRvpuNV4Cjqy4lox5HBLOQbQCnNLyo4huLFDVrzSxH0QujBJQINffkSkH96dBULwqeuzM35
85SoyWh79QG1JR0oz6zdL91F+xNA0YLce2MFaB5aNcLyOl6UIbFYRWeHThWoJiIRGQvS0+IASjkd
Ll3e2o8L/WVkZ69FpMtGrUVUN8r3FP4gfTY9XYb9tjE3ZbfpoMMMNkj0yUujQyFOOI69jrhM9EDM
ZGUt5nMmUFTXgfKcTLcjAmnHx6x7wqK8d4pq39NR1Ol+YsEwceTF6qFDPDrDRCTfYyhfPQT5JoZR
3j6pLB3VHB0kVNreVNGVGNtptjZ0F+pe9oLpWbicJW8icaFkh/bTOQBmq6cmgIoI8+F6LBC96W0l
XVrS+lTsjGQJLzE3r/u1nL2khnsi1oTIdMBXVreunqfy2qxXMrDlI2xLH6oZ4CfLPw4bEbMppHfv
CYRhZSZLZB8LzUGGbVYCFeZCZfcR61vT2LbWnTmsdWHVIyCJPDQlVj9KV5IrLsvEN7V7mAigmVJq
rajP+Fm9hYRhYUhmLQfQUqITSjSQd3gcA1pX1VUs3Q7hXZ5S3KsfVEAQxgaE2ukW4RDMLNidwz4K
nrTyI3eraZvfJ9B1qtu/n8KfX6wvW+LsxTKHmOgzZrO2T5jwYI5Ku4is3bg5YpJuy14LiR/HIW6f
Cx+ej/dZ5Vr+ekrOnikzPYVdmVH4lH2ZqrTNOd5br+o7us8cA/RWI//CFy/t/rP3aKrjVJJO/NQK
XPRTgOtM4o2FJ7zOmjwtyr8Llla4ELT8wHTnmvtngrWzfkvWnZQKwbA5QptRm5kjgFT14c9S0G3v
k/tLzjo/AXT4IO4N5KBzBnr2M+Vs0GNs1o63bKyOsnrh1LWTRX5iLTvhOsSgeBPxqoAH6NfYaKOE
TIlIgM9A35FNCkQTi+gU03ggkW6E7XxiPsHnA8SoZL4l7ijG/YuC/M+L859Rf2Z2X96gcTiFuiTO
zUNpVoZFgQCtbQUCV0y5TXKx4jwuOhgql5bn0nfPKh0N8LasDOd2HPw5eTHcjfeFH/s1rV12v+L2
/8Zu68c89csanUv/hm3QiEelnPtKAFvok2JxCWpmhaZ8QrNNoGG/+Azj1aUJCPejfpegoj6CgP6v
zoSlWKZM8e6bmreS1nnX9KDa6D0AyLmjYnd7tIscdih1H1QdF5YDnebvX/2p5ccW/eer8p8BBzFy
pZ6i//lqgCbqA2QqjYWGKekVdCSp9pMoB6vJF9GfQ4uu9HtEDcsbqHZIpz9fjBV/frT/GdJZNNJH
pZwpJo002F9C46Jg37wMmm8RBWruBNsDp13I/A7YCCmDPdvb+P5mW8T80qcC4RZI5YCjSk+Azmr/
fbp+zKFVEQEODKwV8tmzE1234Sk9RnRmtLnKVq5mJxh9P11DcF3OMlfTQ+WNm/jtwmfnfPX8hv7y
2fObS8s0MS9SPputBhJKFyr7QDsIq2nHgiWKASqofe35Um/u04rr+3eJRUTKWGzJsyeJ+tnxGAaf
hwOJX7zkpWInT648LGFN1tkuwaWrdrCTx8rFyX9hyw3QSR3sinLOEUn6WFhokMYcq39o5/gKaBOQ
8UjxmxEV7/hGl/datx1k/1ivj5EPokWruOUwqtvEAH3GQ5zu9OwOQPVF2ozx7boxVVAuJrZ/Mu0u
3Tr7bWnXWGYQV+l/XoM4/lVQH0tP7qTtCojXbDLZRjKilN3utFIMUPuB3f1udR9MvUFVNXHVhJ4k
+AZMAZa65Mnhuu4/sFACVQYZqnSk0wduZ35+TJYC5NKqeiVr9tOGOqSqX+M4brctIsXjc5Y9y+Gu
m+hFXIelsTwd15Axjso6RaFWJux41Xbhg3XbE15/ZMHiNNlR/1SpdxA5DnLnwC7gis4ex5K2TYD4
BOp9uCMnr8Dqj+oDZslSxQ3u6Cp0JHfSvanc6Bo8Pf1XPiAIEvkZX0R3fVrET7Di7Epdwl7tdqC+
AfSO/KvDcJ+ozz1Upnx4NThmnaa7WkM5NbaD5g4RvwE2qWXAL/FT3nPxBpNQuVzXlANyOsgVggpp
sqvV6ylcWsmmH9dS/9w1m8x6UGGWT0W3OPW/A+Kd5/T0kKjaIs/enLByzdPvzMSC1EFR5ShsKGoc
32bNLrAzb/p191am1422a08uquU9exMOGAiqwhGeJ2TrKY8nPu4Y0ctAk+4FKCdhvS7a1q/oNzaj
F64I7VvSP+8rdLFVkX+AA5/tK6nXmzQNVSiYa+CKVrYzIg6E9aQIr1r4VsOVqydu8noZ9HgvrnCQ
F6HoXgsDpldUKBzB1rtVWB5OirQY2usk2GjNPtXe6+CRkNsJsnvRaFCD88Amljcj/WCoVXKQYHZy
gyrRcfBaRC3A18XK/ZQ9dMmzWKyQPkAWLbqo9HHx157FjjlERStKxZQUuse7wAj3uRUvshxhLIZ0
7HH4O0ztMg69BpYG4b5+A+FIPq65yJvX6G7gVgcwuw2XuQenGEX0q3xcGNMqbd0Tm04kfQno1YTT
Y6VyodhwIapuLWouu7I2N4O0nDg0dEFKGCNuBxc8Urj65zX++yUs/7yw1qx5LqkU9c+Kin1hnk5B
0M8XhvEkZm4SrCpLXEAm/vSqN5MNNjyqjzyrgA8eJtYArEAljnZxe1kd77Ng+sfV/LnN/hnNWQIZ
I43XYRyQ3uYm3nSDUwYwT5R5VG9h4Spzzp6XaxXSq6OEVwGC1oCMgjdTQ3eofJWCLdAFUtuLL+RP
16oiKZiWmRpR73mnPK/wdslOArME2pJqti+YC/RE6rfejuk3TR5oz8w9LfXpwvp8f5uZka9fPpsR
RZFogbZmyiPJ7WhCKsqRfVhllVvny9k3vouob5XTQZTeAPhefFHmrX6+Il+/f3bwqwEbMUUw0tvC
nTzNk1+7AzWO2xR6xMkxAHg6oZ248W231Jy/b83vicbZTz87hXpSWlUe8NPx/ZvadWjApTsIZM45
1e4+A10mcWGIqIHDm7Xuq9kQG/DRauwPsLZQdE2XIjoi7ZMUQ6aTD3X3doSJJF2l8c1xetTsCVsU
z7zEZv7hSGlUZ0UVnRdNogR1dqTEQbD6oRnBHUFcRc/F8oF2dhAS6VAM3CKL+F6/U14AA9NzPIz9
4mgtj8FKXuZ+emnnfkb6f67fn4M52z+JZaZTJ0/lLFweEF4ebeEd4OJGeaRG8Cz+ij4K6tUwO9DE
AUDQZDvAyyDALyzm92ItB+frpJztI8lI1SFLhvJW6xZgPuT1XE9L1/EBRIlPOXCFbRNaoHRM/0Xy
930Tzx8nSybCxRjzvG3XVEcja2ut5PWqV7MtNsosUrCB6DSzNlCNeRc+cFjblDhMZVcXmyhz/Px9
Df75/Hy7fMk9g1wc8ExTylugHAhGibkbYpU9ujSpJz4Oig69jefYHtHJXCu0l6vWJWU7iJee8e95
4ecq/DOSs63ZygMm6apU0rtN7ia4ff2ieo0ip95OW3TPbsk+dOe4Esfb+tpAHcPnlF240T63/99m
42xHRv0pSlK6hreCdXUSbWRYJU9U1galMrSwRU+FZOVH6lZE2BjGa2GCHZ/s7I4qgzZdi4iPCVfp
zVhszPAw01cgALFz9RupdfPYr7JNWN/nhNqIutX9tdDthdqWbyMTVtXWAH96NyrXGH5sw+65oggx
Er91di/uqNxpmWOFO42ahBXdWRImJCKeA+JrrEJEEwTUMT87+nmyxwiFfg/MF/VxSjYa1TxaU+hb
Ch9x8BwTz3byAPMW2mK6GE67vsAM9GmaXoXpTgDMtcdJ68Jt+f0hZ4+bKkUZRdV5oc4OGPGY0IWm
Xs7Nq8GrV/lzqf0Wj+vT9fh7eOtmvD0U0DFDBcnVrYXw0ku+ck0dgJLsXnEL7GOaxxZ/eNzlMGtK
nPTxwgh/OoVAPpBGxQgN5MdZCqwGWRwlJSOUUQduXvvkhm6JSsPmRsGXadHpNo702fAr6T11r9wA
yAWgDtkBPy/oqREOtK+i5PQfGIeQH3JvAtLg/l9anWsElEivpwZdkX4lJX51aew/HeGvYz87wikN
BFnsGXuE0psnKZio2OCDiWtnpU69RlWk4n90Pn6H4zV06SvzWbtuvLpeQEEBa6IcUE6S/JODZuoS
svj0HEp2geWuCXLOoXN7YT+Q8327dWhMUwXBZlU0Lfk8zWX7WlrXZsnteFAWJ1sz/CG80aPoyQqo
fF+hu/ILDZ8IHyEsLWppkX4Qs5ajZ77AZkEDhuRmbLb9ey5tUSbWdFRZm7UpHobTRpSec2tHlV2U
aq+u7jqsHytIrQ2V5f2x3cKwIDAW9cWxtiPhYJRLCoFDvxdPV8iU5+SM+mmVZnuwNa2xqImpEsY3
S1rz72EnMDOYKxytgRMih3a67jK3hJ7hKE+yTWJ5JSDts0nv2xPegQsEUx6PS+JzLOL4TzzuXmfH
b6rMTvaG3s6EJNOjcQ1SGa1KS15Usq/IcxilY0TPZu8gsbgKiWHpDSRolgeEOENUzWQ8oPGccLjT
Zpdk4aPqcKGY8OxGlQnxHxeOS6fQY7QB+COKpeOkVS0KAqNwiRd9rDlj6kqyG06Hlj+GsWmMeca4
DhDhjNBn0hD3+ujLlQjVCkQlUmg4OB12SbnqK1RWInTkdToi6COhP4/O+Z3Re1VxU4W/u8TvEkS9
HA2BxnpTJ4hArRgBOA8FxaA7JhU7QPZeMMA23rSzGa1dYg37rkdzigGJXoIN9yGs4faam2pX7FAL
tvUrExvgBzgnhLkK4dUewSmgwIE9mxfLnRd+KPq21LcdWp7B6Az9EiuYSIdL5kfyZpA3iABZyq0Q
LtNb4BY3EI1kye5nz8W5Qd7Si8IoEg/kcVVeU/ukIeLoN52x1jkIPMTVQldXjfjeyG5NVmttDcqk
Lngt+AuOaQsdSlt2ZlcbGiEOUqClkwxL/jx5WEKJDCpRA4pMWrT31l7DnGQDfR8sICr8v7OXEVmg
xAUu1j7H2gpOLbAUKVqOy+5R2FbUSW1llV+BYYSpZlM1Qf1rQ0g5Qx24GnE698xxFmQyr8OHOlzn
9tEBYIc4zHgQPNL4KEWMbsEXK3Ohiu/4tTa72u+WlXvaIHFXAsZCuyK/+pSUMVa3iouOJ84A/VNC
uDUu1Udzg2tAu2ivFAxWfqfhNiFcfBmUDR3Skkqg2lJFUjf9wfqA4DZSy/RxQb6r9vKyWQ6e8K7d
CtvTsrotfbwbS7/wTitx8npSUy9dIddIvwslY1g62XJoPbogLC0IKkgPW8GLfme/y7XslR8jDONo
reyDm3SHjfbwglKqlq7MntEUXpBtiZVm4OksayCOGxEDDdUuYPcnWxpcqLMgtwgEp1gHD7hM2uI+
QGL4ulnlbopxMyOnGsaBAj+1QmrswDGHPre1+GMVvfvYpxMQ2dES+qIj32R+6Q9+s+LNStLlhCus
dEDp+6XER3OGy/Ihqlb5DjtWACK8Dflr+ypBJ13UfvTSHjjqjvwUvaIjfj0sKzKHjQQW4B6BsFvY
MOlKdyo/cN6JCG3WnRbaundrN1yFfv/GWMKZ6ZZCm6Vkpi3mgt9erZb4GLrWYCv5QxpsM+STTZ6o
vnqbVb4nRFG3gdPcQxlfJR9N6w9HH7o/5mHEdiHIQmnWn4RepSNDQFKPEF21MO8MvjAu5HoJKllE
N7/Adv24x7vDs3Kneo/yDe1cND1OGDU/dHcIINS6E76XfuYLF8zevkMbyL0MU5JlzPTQLziv9wxQ
HotCahMCRfRI+rV4r2DtQkdrR9qiUjYXrniD1citb7pfwCXfxMChic8pvMID9sJbpnyPbf4czVkm
WE/ZkE9hk9zyMk1Yd2HDg+7dHQam5j1IZxrCQ+tSnFB/qxXSJPhdI+xCoAO9Dd/iCKGL6rN2mHnx
XYaDWugAuV511oVZ+3xS/wxt/xznWSGdXB1VsoJZU0LYcQ6OuPo6VxbV5J9kb5ZIxv4OR2eSTvaP
4ouPlwB5n73/v4zg3DkCTZculAdmqsZZxkcd5xYBcwe7RbZI+lq+Z62jPBt3rXcynMnpf6nDirb8
kUOO+KuNAjQoYX2LpmPiFk/oHNWVLaGMkLuwP2UqQqieOOMbzzEXsuZAEr+w1P/LFJoSnIS5G6Gf
TWFSBYHc1UVCPQpttw+MjZBlO/T4EUTXtO3t/oUbxk7Wl2buO6H/c8f/58PGWR9VyOLwdNSOCYUW
FBDNRXclbQRXdZQDvSIkYGo7mJzxeCEb+iEvnrfMP5+dt/6X3PDYK1UZNPkcpaWvs7SBti3W0rLy
UfK+LrbKx7glamivhGf55u/x+A91ij8/Lf/56ViVhlyWmep8W7zme23L4UkRn9wFz+VSOyQ33Z31
O3G7x+SgbuL3f6Er9mOI+uXHn2cE0SRl5cSco7+Bo9qBgzzR/lkANAyR195PN9yWhKeI7+ApYVUL
opEr4QJsRZ9/5/cz888SnMX2GEKKhYIbBVtu8qqcqGxDP+qUrRUQQyfniCqptBbHZfAafioBctVZ
++6Ngj1EjGGvrYZ3LOFIVxVllhFBhzmtN8WHtRtWuflCNJkO6JUu5190WnApGffaC4GNBA0K6n5G
Bx19ZbzUS5Ka1m+pmBP2VsNjY3JTbTh4ce5x0yP0lr10m0sVoh/LbF934FlNQAzHYqpzduDsl1T+
mpHUIZoR493pZbzvfldXMlX4ZIEladO4hbIVYBMjbPTUX0Uv2kq/OmE5shuemQ6EGeTSz7eGI17U
TlbnVfjbKp2VDTrDjMYJFfpPGqf4YHR2uYe1RIP7II92+CD2jrVNKmyfkytln29NfGfnZfnsOmeu
WiBANbunV7wQGF9DUAQUXSx66lDUbmM8mG2ZS/NDb91KdxGAUpf/wrfpp71mkp9LkmEZ2I2eTfYQ
jkY4amX8+Stmn3vpcS5AoUvq5lfNhffoO/eIO23m6liIEVGQ1M++dmwkE1dTUsBkRZtzatme1HuC
j8Kw1SbHNj1edCPdSeT5l5mwRV+ZXFuoPdFBTQIL9zn4N7Fzm33CJeCEgaMlDvUSjOfnvd9qNqpA
6rQtKLyiJFy6KIPkhU2Qf+l6/vGy+vpTzpZfL//np0yfRVWo8ciu3LW74MGiuHpjvEW0ZB/H3fBB
xK4V/tRtEwJvMVxcuDV/XMEvc3pWZylOZp/GDXNKlQKFSPqErgrXKHUSNJI0XxeWY/wAXKxvvKD3
0RXVCk+L96dmc0RDd1YK7J//PqTvEKCzZT4Lj/KyikwlZ0j5E7Cw3j75+Kna2WainmZLV5F7qaL5
Y5/m62qcvdJBKJ8UoeOLgzeAvyOIRaQI5z+SYqRO0GipXWpmc1jvYN9gY9aDxgBOLrbSg8XbCaeL
PirfSVF/TsL5+w3BuzHkkSHNPTu5R6nUIWQN3YQwB+1ZEyXfZKeHq4IUdfil98+qel2MflwQNhIh
NYhDv00Ypc5o+iOKT9D47yRhVY9PsbCJi5USro3TnVYKi5LMvBt+Txpqzhed3X4o0f5xZo2zgEA5
VnU1SvyOyULBz2F6U2hteMSi70nBCaED9Q6dvLTY4WmBLd9izrqxJHMv1et+PnKGqLHZaQ3K563B
pMiR0i0+Z/SE04J7HHnP1ugZxKeVicL4RhD9CnixK2Vu7QPPV/1jvqqEDY4Zheld2OTzAT+//80v
ozm7ACgFN1aaMZpsVcP/e50cfCeUwkFPGCbYmsd0HTzOGfV4sQf2U5gC6YJSmmaamnYek2qxKA+a
lM5b6+RKCNW0biLhyInH5TA6Uro+hT4MzNmmZO6JEspE3a5Unb/PgDzfLN9n4D/DON/hRpQPZht+
roeI6gXpsJfinjTRSMlNtIs9o3RldIdpJduzWgdxu2WnvzQ4aIibn/yWqpGE6rOPUvfF+/mn5/nL
HJ1vWzROGr2TmaPGbbeUy1TzCTzySbvuSauBWQ+L7jmSn83Z6Gm+CzKE11dG4lBuLoI7qj3/VduH
o/TPuhnzVf4ltm7jVKlFgTFF6CUkcCPgXIcrS3LDcJ0KHqCFFHmpnCJUUazBMaLAXKC+4P993ZSf
d+4/63YW5XZNeMxrdL6ZGiPZhubGRPhmcSxvovypym+6092Iyqb6Egz7bLwpe2S/PVHYRUhhxVcz
kyihSKOnwJeXdeWY+PjEmywgnjwkMcFhhSyEGxFGepeadt9xdPOdCrcJDwi63sY53aSR+65MNSFG
l1l517zjoRfWkuyg22UjIICrHwYADgVsZGhGL/Q7/jse1Iu2sCe6CpdVFX6cyS/jOXvojsiKaE0W
zTMJ8J2EHxWDuQpfi4sAn3gbunNwtNGl++TuW5dy0x/3+JfPn716YZLnLVyweFYwIJLKcUOzbuYe
PMKeYDyo5zWPl9pl3+mWrIEF6oaNbADz/Xz8v2ziTCqDzsqN+BYxEgrW5Or0Zzb5yauE31Ds3oXM
MajvfmRrDCmCZtOBNs/C1SUDmu/On2fjmCfnyzjyemA74AWOZnXzmlNd49zY4kqlLvxpOUrNEWDL
9d/Pzo+v4ddffxbBxv04zbDSmOTk+Ko3XjR4M26+aXeIW6keOvkgamKqweiVzW7UFfW/k02R/sI4
fnoCvo7j7PXp9TBspJZxzNEFDr6RDQTwdHLbE9r67U6UbwvzIQSnVpl+r3k5+YSrM0TOQCr6TU/Z
u3ppUz9JNlCzW7/R1pmwjC65qP+wSmCzAHHi0qqqpvL5pn9ZJT3rtDYz1fJznD1IW7SbXIIwEjpq
pTaS1aiQoDV6IdP4IQTlu4YoKaLOJv2mzXQy8KiQFFrcIWq7GiDb+pf2yPNIjoz5UOb1fsiV//dF
+aFW9OdHz64DWarLsWn4sehl5ivwhKnlRO+fse+ixvBecGMSVctXt3O5yhC9C9+fN9+fD/Kf3z+7
D5JciKJGkj+BHgUqofiX+SFthN5Dud6AB3IfAvai2u6nIKjk1f/t8/pZxQrvj1ocC34+bHjNE1By
A0ngKAD/O6eUMXxZncpn2cn9UN1Jx9cLX/9+Iv748fpZnGoinjqaOSs+eF1F5dBD+diE7+Oio4RM
Oy9Dh6S1E1tL5QOxFUIQTVjpF3XdflwDaOgkt/DhcRH481pqw9Aa9QZ8SzouAsNBCnTyC7+sSKs7
0o/pengdXihdCX7Q7P8+BcpP37YUSUffQwc9fd7QrnpkDIaxKUgFT+74UBhebvjj5A/lsmYCREzs
gQRQsN+PT2jvDfK6ZaaAmMIN6v0qdrTf6F/R0mrTfaAsK9Lrfe0ZNB8eQXLKwYz2rHv376O2fhg1
jG0opFANgQx8gwhPTTMoZVvemlcIMOjF3jpt4vCq00qkxikALpoNQvdu7ps22Z1T3wGjipZV6tDK
NDZq7sQYfjrduBCAXQDLohHypCBrvWh32e4IHBo7J8ON7xU1syUzdtrjFW3RADsgcmF1pSJtqaC0
c3wa3sxnpb2eCie4Q3UYJQGq4jg0bQtHf2shJODgovxWt+YbmF059pRx3aaO+lgfpmahL9t7Nfbo
hmE0eHyYfWV7usE76R6Zzmzd7JrOlXHFHujFPR7fwydakHgxXczXlDl6O7sE/pjOs0soNYKiMrO+
nDWMxXqhvasfAyhQ6AbAvV4qAlvTS9A5fC7eu6cGIWHUB+tDy90EUsADH/spfPTJF5fR6LiuieBj
7wgn7fnvC//DdakrmiiaogkIQ5E/f8mXt0HuAtUSexlXlfWYrVFTRVtYWYr5tGjV3UgyATMNdSgv
VdzIzWiShLi2XwBS/NCgIJ0Eo4Lqh6hK31AJ8VBOZig0w02hUXVbWLvRFeADVq8jh3TcqhRGdRgR
CTod6aHrdmlIh7+TFxmQa+SH+2V4gkkCeSYpwHkHPpFeCb82AK3PNeuhXo5Byi+yf8UZlOs6/C1A
KpBnyVj8rUDrJL3bFCtNXWTaxSToh1iNThnYm1n4G9DF+QwXYtr2iRydbsaZirxI17OSrr4g3gfL
EPXr0uuXKnyjGQNcz13sbnIu1WZ+CAH+HMRZoDZUfaQnsd7jGjl5JziLC0RAfdqXyFLYFEQfC0R0
LtTQpfmt+fMU8NGZPS+Cj1WV81qBqSGvmYTpib2V75VNu0Rm1ZG3/8Ig4nsQ/ueXziOxWuzryqrn
XRwvT1fDW42NHK3IuRbXLEzdLvy5kH1ClIVshBS9gmkEAQCK2ZxLzePSaDPQ4Z7cvPCRdi2JHI1L
eKyfl+HLjJzVCXG0zutaik83Gu4lPfi6zh8A7HYOxgTI2/LNS+i+H4KwP6fm7CqqSrWL5ZxFiFbd
g7KtyNBwiPTbV8pF9Povfe+HgsSf3zuLf/TuJGu9wVlGC0l/itqnE9jRE5bfm1JfxYXfcSMf73ow
ZnKxNeiyR9uTQSdPndcrp/0drLT0EQw3EzKNBzKI7sOSqkux+/eKLcPkzrNUOooksWcrgfGQoARH
3KSq6Spp14iUyP6YuZWtWXdqhD3A6S6UNrmBxDh28NJV0z1pGEBaTmb9PqpXKBWBWbkQvKnfnw1d
MbknJFHmCbbOQcJNNWZaL0unG/qc7tSuumwJmPGEklGxRN15R+E6QodpxA/OsSRHUGwD93SM4UlA
IC7yAIbgwBc9vniZTQdpsocH/DoG7DrVlZjbFGBxGnkd0tXxvf1NSly90bxsAWBd+CXzIp+f/Ll3
RgikcrOfB0FNUipFHIynG9UvrnPg14pfXs+4lwuv148T9uU7Z9daJAd1kiXm6UbCRqvx1NqjFvmC
l2OvzYcqPIDlTL1LxZv//yL9+QN5FiVoYqZpEOqdJ+BTnAvJMGS0bPpNbayUwYtWCIRbt7hHNB+l
5ITapuM+Bzq5NRHSRg8pxxypUkWaT9Eio1ZBt8mMV3XoDntjX0fL6Cr+COKVIv+GFJkTuANzFa9G
bYG7mXlVvLatyx/XVa8rrmPTPnK3JbOrS00ZeFmIC/VFq5eqASQuKu0E6CHeJ9LhlH0UfDASXoIR
6cD9RKfORJkitW41Y5VgNjehRR0eo5tT9jvt7tMJJT+ou8ZSLB6SqHOkyXyxpAehuNOkbViCvhGf
pWqVRfdh9tuA/YLiFgyDDG3U9rceParpRy39LjO7lX+hWu7Xwdo8+vIxQnLAzZ6UfYhGCA61yV34
ehx3TE7xEZS2RLdQ2GTbpHa6D2ixRJ3TbYsfJoLU5m5EQLpazZVUcOhoRyNb6XYHU0eCXDUXWrCO
WwXyzFMqYfq8gDB1tDzK8HY07flqcCAUBWMdjjvWKOSECNVTUCGEa6zE5LGDrnBsCDzURaGoi6HD
NIBmZ5s/a2gad83WbJA1FGDs47z+oRRXkekbxr04XfV4TprXnXSnmbuBFtO0l+sNXU8gbB02aXZF
GRwGNsRmDPtE6+gpEhUpY2WuSzxyaeTa9W1akp/ND1J2jRNmV15ZIJu6VeMEy6M/3ovDIgjt+dYG
hQ2OZjV9hOiGALgpNwJkF5BMlQu/5ZqmeGY5XW5blqs7dN2owugr9DypykPI6PbAx2+Fl3FfYMu3
RKPCTb3wVl68njzsjshMU+xhJKh5Nwq9BSqhU31TOWG9zLVFtZV0R/QSrGYLWh0u4tDjE1LhxA95
gj+Rr/ML0O/GzxcJhJ1814ibfo07Jm0nPO24rNibnn6L3womn0i738V766O/pmeifZQP2UP1RLco
K1gbBPdtROeU4kHfynu0SBAgWUxLdaXhEzxU10eYHgf1jfYZIXPmpc2qFh6B0o7vzfswQB1/pc3E
zqMEX9vNs4mFUn4doogfI7+xSJzOn2eSfjr4xyTBf3a6UfUlgKDccvTWPqKzAMYqC/a8SKeN1d2b
u+OdcegXw8JqF/2SuSo/eld2sHO4BWWeLZ6p9hAiWxw6FPPy57q5GQJqQA5+M9LR76cl2R1dN9B5
XMny8/Cm76kJ8cBZ7avWbE/WIpIOVlktLQHE16nEgznBhxDbATADS8aeRTurf5l7sfditUqHp0az
8zfpeqK+myZOMe6bCgYwEaUBZp+GTPyYYtAHueQQSNvKwJRq0QKke9ZMb0ps0l95WGndffZatO4R
2Kd1fapXSPzHyYsQP4Kvh3bH101pcUJ0tHFp87OrWO1M8xp8BeqnFJzdAzhaqXAUEF7N3DsvRyCr
q5PkiCDoZKQzbHyTaKIP4wJz02Pygq3YopHEO52ZjMr3aFoiZmGg1iu41AtFKhZYU3avGaQUoFI1
PBmveCo/KFKJip0ZTvuQNk50QzbQ5M+ZZripiU38Qd8COTS34q7+kBDbGja6Y/iYYHnhHSUu6+iO
zDBuF7i8hsjfD/mmBNFaP2ELIIm+0mw5OiN2Eg3ifc27YdnduGevkJwqNzPsiWMJJoD1Ggyk1x2l
9joJoyjX0p9x4S0GT2+v+tI3w/dQuUawEoF0wxUHcRnxAgyAJYQI04aHPD2U+UpUbmMs4g7hlfB6
hC7MrU2aKh5vQFOA5GtgziZOjlyegOdx707oNiD/ocHAHt57ZlJo4A8gl43oOSr/QDpR/3AzcG38
015rSXsVBqC1wMoTxKJLFSuPlrITB1/IMcG86s3nMMatlXexpl1lBqldCZmrWXi/K4865crTwTyh
7hhAql1ViW/xEqVY1eZc3f2DfLxR9IMguq16ZegHtph4WmOQG2MFipdCFfR7o+cimt6AveFSCW+9
cMbE0ZDy4WeaAdXgjufjVs3hQqMBu8QPyZ6AbJrxtR7vG/VagkARk5KVj7gd6E1gy8q83rjW+93g
M4NK/+vUr+JIRjimc/QGk+mrCAinNL2hS7losPkqEZ4uS1d8trrfZg6/BjZT5/H/NTuQbb7MDPNe
4nyb2CJkmx6yS9Xjr62ti2GdA7bl74wIMQEIjLyOybY2iekxJ+TEAF+M44rkvWw2U0fBfZmlh+xR
XCkHoSc6dArrg4VrDDfp9vqv4P9xdl7LbWPbun4iVCGHWwJgpkhRWTcoyZKQc8bT7w8+dWrJtMpc
e190t8ttiyAwMecY//hDZ5cwIio77zHxXUgGP5jbv2sbx6h27I5FeCT5GaBYUsnDOPDVeuWuIj01
mZNBn7ld5vjshTtT2JThL2ZBnreOhn1CWce9oCDsHglt1i0q0/ZUdgde8IiOAvNtfMyLVQod202w
PSwWfeTg2+lLy1R1+ONCu1TCY9utS2EhZI6su6Z80+p7zbgv4/cp31bc1JShvHnbZJntazd8dd6L
ZJxZqNSUrIc2gq4PW/7FY4xGRF6JkXVvIwwfo0c5OjXRUUufJfE8NDuJrvYjefI+TNXBLokn6PHX
Ycpqm1K9MaJ7L3/rZ1u3rNsaVWPXHAR9TdKfdmfpFflj8kmFqWMhM+9OSneDf8YixCukXvXTNhD3
pHfFASlf2bOfGXY+rSZiMhMGjWYD2mgc9epkqPsuWKXqi1nsaqIvhG7VSTdNs1ZIW4j9ZbkYgtWg
uAK2PNYybp0RTQLe0wltoe2R7yhsa4HTCO4fgI2e1XbKJqcFB78mFtuEqh/Y5HHYAnQUSQfP0+k9
lcdYOnX+syzexAUq2WYzCg+BiMuwA4ON/ZV/T4xn0VoIjtE6zbA2gvUUrId+4+sHfD1xRHJUzwkh
tuu2r2MiFd2rw75EfcToP13k7BaSdy7jW4Y9JWE4vvUikUlNAazbzbgyzWUjnCfhrLP0kvhGFHbT
uG2h3hNjK7Hd4bpTvKr+DcfPbLsFE7sLQCXbzRzM28f3GagI8inwPkLFB3oPPV9XGEETIiB4ZwkD
Dy4y8D/N9gu5k1Y8zJcLKkfsbE30jDBT8DP+gD1Mz0UHpBcdZS6zxlu6ZEgXT+DU8Jq7D4u62C+2
1rAyol0+/sqzTT2eFc1WS4gaixpVQxPRKdqFTNRPZ0/dbdJQQu6qNl0W/W0pvhemW79L3S2UeSM7
T4x9KuoJdKrZUsjgTO91NhaZ5HRUubGfuRDcKY8gcepb/rDUODoH5Ywtju8zlUM7hEzwqWCqfqFi
GCA+RAKEPKovPMFwIZCf4mytppvR19jZPhtttAVyv4NDP9BdR7sgmhN28SzYM/ov/PWYb8fuYzBG
AuaRPK75jKlfNHq9Yo2HY+OUGe4j3UdH7qJXrIISvJDdsc0diFT8FYXtVj0Z6TnOt1G0Sox91FI+
4rlKxYXENb5NlbWm78vmS9gn6NH8ejcat5WVg3YvyCpMAZbDU+KjbHHl7rFMSIp/TwF/2E8xOfMK
F2qSwh6hSG5lPlYdkUzvEDdMtV82qqMbC+gCQ7+QRVdr74U92o+U3TKwHs1zPp119Ygpudo9Tm1h
1yGJTTehPPsZFGgEIOI10lJpHK3bdKojGzQfPTmObFTEpbM5Rm7MtVIcWYwrMfUiToiAqjA9GMUD
4QvKsKryJWCdeBPVR8t4LLp1mq8hYLIyRjJK6qMS8U4VEI44ab1dXq7CciVCRiewbnT68FgWrgf7
TzReWmUzDavIdOEo5u0SZW6i3GB/lvDxqWk6mgirUhNQoU3U3yUcfuWosmhEJMVNdIO7IRftpQtN
s/vuo0nZREnpTUkOkONnPyFpHM7HmqHjwPdl84UQWe3k+kuODv9ugpW/oQx6UYMaQGQgT7t9gbg0
TcNeKP4ewhLrQ0L2htmnXXmEaO2VjLahPYD8uqgLymlJaDzeCjhfAXspzB9ZpC6ZCa2Bj4JTqytZ
OTbmY1A8IHsVIRNcGc+pP0zrLUBQgAEm15J0iQlKZVWHlSmFdx3z8rQ46eORW4Mnu1Rv6YWhaK1J
F59ZQ55rWq7aEHzq5IE9xK8WNs/er2E5EVVja9NMSLVIsWKSKCJ7QlOnnEzxUQuWq4jqRT3r1raZ
NoZ1k4KSYMRWtTSvDtqVqFiyJ9bdx78fxE8EuPkrWZoo6Zb5lwdzpqbwhPiUO+XYuoQJCBJuc65A
GhTGgLZAvslC7hGqk7K6o7xQnSle44KpL6mRwhd/wmHuyu3+aVRuYUwOT0NVsATTLiZhviiI9SBn
4R2pUxhQFBnJKqBxKXQSHM9il3l1SfoSgqrKdOJ7j0lwfrw+lZXnwd8lXjJLPA1yjwgWuBwMClIo
K1GehnexwciPEC5g6CTZ583SC+2ucJLoGDarWDgIBXon45QpS3Q46hJR0VU9hPTTGvx+MfML9W3m
AfboV63OxcynwxwYxKFOlHMHccRuLDLat7jnqwF4rI8WZ8IF7Ao89puVdXk7GAposohbGm4AF+hj
GhYdRog8Fq4g23XWZiroMP2Trzwj2bWN3oeb2CwUKjDIW13Bb7WPMUX2SPAmPLMVBS6qJkxC1Opo
6PccYdEDb8EqIwjbX0/tkcr21YezG7nYau1Isniu1/KtZuyD7IzNn8eObnf62uwecZ5RSO/+rfDF
LBDxnQWLbqHqtxJBpaq2iktHZFRfHXxINS7hZpCRKs5j+jxHC51/v0Q/jEtUSzFx6pJBQS2gtz8f
TpoLfZdYPByiPcUD2l/MDd2sYJE6YeUwCiRudnT8nkug9uFAo+aiJL9yGfJPa+T7ZVyskYErzOp5
wUYYabQzeQRECjukeabJURn4Dv5PkYMN6AjF5Jei4Q4pgzLhMC24JfEhCLGgrxkfUMj+fYd+cG9A
fDXrQxgqyeZfWTdDJUrw6vzwTgC9IBV1mZo7A7m+v+vJcgPLJsXEEfVTnp0LaasOT/F4N0IG/SIv
EXma773U165Jn6cIlwv6+zWpfz61vKl7i1QzLD9Gt4mXHVizkz9Sq5MK6uHV8aJ5b9JHZaxJ0M6D
Qz4dBcS7DYHSRBLYpX/Qsy9fRH9si4ObqbCHT2m15N7N8yoKoE7ElIsQZmg+nbKOaZKik54t9X4b
YkZmsq2sZeFWBTnSy40hnDJzN/s/9Q+A4kK9jysKsl31Bg1Cc3HupOLQnKE6EQCtAFEi2aXDRff4
v35SpLqw9WqGaCjKXxzRSAusybSs/C5DDLoSfFS/hF/Bhngl3gbBoJnY3sdAWrQjqLt0k36oaEcJ
aqBDT66N+H/Y9f64mEumaDBleV5pXEztnZAm4zehOxOJ0LO7QzzsmsEhoxRr4LUFU1e7Gjpk/o3V
//n5Fy+2Fk5pGQRGfkfRAbadGOfeP3o1Qe28X36RH5R8uJNNwYXGNiFqLXnZHjrjVkArexO7OJIo
wGKoPukl6F1rsIQgXKKaOWtue/A2i1+oOZGIPio3iCfJzAneLHDP+KGY46JX6UcP/XZuCsrd2Dmx
5xj+Vuy+KDKLEptHa9nfhS8Y5/SYtaoYxBev7b0eONnXHA2ODWx6UGiHVFr5TJDhPX9mKfvACJMj
JQC9gmaGjHfYzJ5MjjDTzv69mH6YHXL/ZtW+IqoYbF6qL0V/It+KZuDO8AuMQlC+Swsxn40B29na
0yKFnmLucH26+sNe+OcnX4wQ0wIxQTzMK8e1Itrc4SmyjjGRceUCful9BzngfnSH+mBZt1VNlI07
Jh2ira9BPwiY4pbVbZJwlPRzKtC1YYw+by1/bj1/Xt1F+TsluO2LflDcYbLWAvR4B8rK8i0eH6Ru
NUprPbjtw2esuDRAvMc+2QREE61NquRw25YTY4Ob9NXbYAywm2VW/UIR7Y6nCkvnjEgfvXyw8BS3
YYNZ+KvKLR6RQhMEZZ2y1yre+fgukS8DsVrRgMu3cnabALZ4SM3DjBhA3ALsMXCg97SbnOPYRxz+
75XxE9tEIQdHZxalzWaSF0Ve1AipJkdRcQfrlxJz2rTo5r4wW4heaEt9Y2k8oTPDcdBtS2eE9GYR
cImJPQgFSZv1b+9bkkr2dML4qkQG4POif7JIpv3495X+vJK+XenFnL7ImjAp5N9XSjxx12xreYvy
P/iI1/h47SwGJ6/K6EYpdJdFLy2mrbQ1ttpnubS29CnrYE9i6pVr+nH9fLumi1qsCushMAeuqXsW
EQxg5IX1d+VAzpi3HSxPVtMqAFiOtuKv6ct7ptFYc4OCV7AL6WRcIU38nf6HG8/3h3nxsjF0ZApe
cDl0x0I1gwz6AzV7Ga9TweW1bzb9qn7QX4wzjDZQlWOz0/ddtciJfh12zEOIK5MdwIeVeoV3+5uu
f/mmaSI9jMh5RvrSxTqr68nr4/lOjdWyWVr7EY+C+1vtrgDx7Vhnu/ot1Zc6UTP78ZBFy+qu3Cro
c41F/2B1S8jBDADA1wok2/f1YPN7OW/I0uqAhUkyVo/Ze7aTrYMsPnbiVqlvwt6O973qqnfjx6Ae
Zlo1eVaYZdA6uS3ic8kuwxeVhOmhv5Xlt5JYZASrNXHETQ/EgYXMmpo2/oWT57xXOf9eO9rfVSIE
Q7Zk7FRMyHO/7Va+dRK51RpC2qWQTQlwJbJtqu5Vxj4gjllz8EKeVrHRShhqqKVxt99pnELmKnqL
0BRR2zwoeGXaI84mHVaJy4ypKIO0NNvLOBiQy6zddR9YkmOLwiiLRD7SUhYUoP5eG7fp9DixMEGm
thpIIRhyTfU0dg2+9DsLjML23nvcOq985R+0yX98ZeuCYJp6vSFbMV+Z7py2fXBikqM4/AAcHG8/
fpS+WyORXXo7pp61zYj22n539RIuKolBjaymjpOZzxwL2NvDq2JGmjjDuxTZ2IZ5OKxiuSCDxNio
EKE2Xeurlb/72T/vwkV7YNSmUYRtzEpmzv6Kbp7+LQ8hGC1xsNfHVVzsY3MPowvXFSJnpNwlF4++
hcEdudOH9C41tn5z5+0kd5QdCdN4W95do+crf1flXCWlAjwMlPP84s+qHNqCMHVlXsw+fZIzMjOH
wMnS+xiRfG6LY32oSWdTH7L4SGk9PdFgPpnZcjprryZgAdgFli82gbpUpe9WfJNrG3a+6pADkPcH
S7dhGghOub7yVv20I2uW+tuwVp89oi8uW1P1xBiLAr8CeBOcD43sGOOySJaa6sYYugYr8218SI79
yj9Lv0iVqh1h/AqYmgMqAyesW5lQ9LOvnYK7fGU2Dk10Iy7ig7gZl+0eIJrMP8N/wno7WWkQYnqC
XVcCyBiHHw6b5pIJBm9QQRUsbK61BT+e1zPbUpFFEbaPdnHiWGWfWHkEO/QZp2eAmVGc9eETByIz
IafvziFtUIZDKt7Ycr1Q9tKCPJN7a1jkzwwx2wpMElB7E6ZAeYQ0L/J7eak9zDLSfz+JH5c5Qh+U
ySaIlnpJC1ZNqa+qtp8rP3w3cbzBsuezUlz1wXpXkPUqD0bL8hC+GhImmJbMG7SwwrWdyE65YCq1
HDETT26rfpNWTzlzqRG7HGWd61tVXf37Yn/AumBPfSMDXRxPnp/DMgmhspLngAcJo5xpGbRrgC6y
X/r7MD93ybOhvMqQQoJVqG/6EkbrwJAoJ7jndC1sQJHmTeDP85ILkolkI9tYk+gC/1zHoZamYojp
+Dn3XKKgxFNHcTEda+5iIsI0q10twa1Ee87bN3M6eAS4595dLTxJMioW9XOgAvKKk198hsoLXBKF
1Iy8J2AudFGLrxq6XTlhLlnd+gIbHyywYSgXXYi5cLzx2nNO+LtvPrcWTnQEBguFb6fwaRgqrJqy
WEjDk+VtxwB+MhyEXp+hDDSxM5G2bjZxmx57IjuTuFuMAs7jtcFabfFuysigoN/IyQVEfuQP40rC
HLrlFBOUz7T41Go4GtLJehZlwrbJ+8C5w+7llec/lzmECK5zFFt+FzYEHtiEkdpm/YjbADaYTJT8
GMI4TH3tAIdiylxYmaSWi4SGzRJBUd1UxdkUfwnVxFzXXFTDxsQZ2PLvCd4IqxcsvIVkmwXPeO/k
MScpeX4FQ7zxIY2YB0GtSrdWvtKbZygKkJr5AU6i3I7gffXMisEsyiwpkR0seowVU8J8D3OOHgBK
RRyv2gf5S7mDJIPF0Cyn7vDwnZq9IeyFOWPT4eQxx1PxWDP3eVd28Irwxykcy8XefpqJCf4LLlWf
KqN+oiiZ+fABzTaC7i46sfney49lvEyxszEcKWccC/EnnOkqZUAyO2OxmTKRlPgHirdi+GrV5zl+
0NiU2ERWy47/UTY4YjDJ4/cFAZOtHHDMexoEKJj5SwP9JL9JqbMlGGQvBVEobK2Z25rwtEjPdLzw
AYVKC4O/efZNOpvXMnjzx6eMUJU4dGPyaKXZXTbxbhRCaqXVGJ9NoktDWwjmEamMD5RwJ+g8WpmM
7G0zuqhQx10iulFxoys8iPo9jgjQYp5mbkz/nMFYM/LPTrrtyAJi+ePnXWsutSyQvdRhUDgwejxk
fKC0kjGBTLckX3vRPia7pt54MHrBas98FriO6G0rBJzCsmjOQfdAkgjbZ/eAewE/fDQJO1oW4X3F
pDQ7S+qxNfY4h4cPufIVrHV9FXLr/b1PMbkQC5wesmglo2eDK7QNhq2Xu1d2rL+rCDYI9tcZyWOL
NS7OZ7/Aij4d25krK1cLHYaL5or4llmwePYyDc/MRHMV09aXGtkkLtKPWIBs5iRuuxavyWZ+ABb/
vJz5XP5WzRajUmODz+V40bZDomFnGqrYRQElKnFlPCGmmUAA64jlIj9PLv2tPuf44eLme7fwUq5l
NvxwUs5XpImyZMIip4T584omtZOSKh8HgExHS+wA1/Z7lbHPXbXJ6wetJBGnI1cSI3FeURLGarfH
IwuYYiXiSwSfr9nNpw15g/HRpNtQ3Cyed/7IZ+bSryG6YDv474cq/dDB/XnRF7VhpSl9WwbdcDbu
rGeSX0BlgY2l2ol8J5QIt0Ap6C1z+p9fcBB7hPyxDZAjGjY8kPI0mdo6oKFLlXrtVfEyDD8ldS0X
b6NlLcbZkIn/puKzYKfP4T17lQmDZa57IZiBb9oysDh0GYkPXWpomgH7mdomdvpuPMZOHB+p5oJt
shbvI5fgiEnuQGzu+4jkL3u07oXuWHc3ykN7D8jxKZBA8T6A3ag2gzMLrNSOIVnEkFKX0fibEE2g
pudi3SbezRZlv2a3Xt53dqib6Ax1Kjmr68JmyOqdNbp8lkt4VE4GI+NXKHwyW8YyFCUSWlc95Qwu
Ttbegpr3FqyLcEsij4kdCvSIlAdWYkdqXFtjP3g8/fm4Ll5CqBzGaMXdLI1g0RNG4gMdMuK1ZxOB
CRUp40LLGa7k9arz4f9XcWBIwHlIJGB7XxQHnqwVU1yrw7kV7yvrSPsHca7ct9jfMe+v8IAZCIyC
ppU78M6w3OLpLY18KREU/wl6ndQLHPiE4jSTHxWMWaDL2YO1CN8IuPW+cMSF4vQCEpXiJKRTxqN1
IN4tm7NHC7vLET/2wZUv9QNGyb389qUuwItcixtP8PhSkrTA07l8nN1soqOB5mah3WIOJ7nq1fDB
33K+f93Ki36hKpMxtVpxOPvxnUQlA1NxD+qF2CBONqn24p/xkEp0qEscVtZzpu0JZobgo9swPqkx
XGObOsWq+VTexCVlRYK5YPY0qC8VXJMFTBKe0Fu8L6HJYNi/Gm4ouvNjjrDxriBb2FZC7AeDs2ab
T9pnvEe0ZmJKhh5N1VwZb80zrx2F1bXT4+/u7o+bfZk0OCV1FDQZCzeulmO9LLFFlRcEctKLK3Sd
JsyaleLvZvHLqGLljfSu3NBoFpYtPUhwf2AWiZvuDFPlv5Dlz9X2Xw8FW995Fq7Kf4X8SGGTFomk
zNW4Nuws8Q4gAzm2Z4/9bjQ3/omJjkxaBBvO+ipIce3DL7ZgJI6NMdZ8eMLobiWTt52sJt7qFrJG
6UCMwtS8mH03fZjPV57Lj5I6hnPoS2ZU6K/kHDmZBtGMeAl67BmQtjBNXc7ps2O0GsStniyD0CYs
NXegYHk3cGGuff0fGCG6YokYSdH9S+JfDWbStlqf1NO8pVlHZansG9lW34R385aJhV2vKpKvdRun
c3OD2/wq//AHtpadjCwIC0so1jn2qDD4gbAlKNVOfq2x/LHUQHoDR4LIZhkHlz8P9kqawoLRGRtF
hnmk663gSWXqQx3vRPVp9LelvmfaW0xHtqziLDKVDqJdwexGfJ/8TYStyRVc6wdbLO4ZlhZzfDYG
F+LFJpLoVdp1jTecx1vz1TgiHbcHKmiboCilcZFuBr+UJ6i7Vb3DMVX8yGikDCd5DLtF5arYTi68
ewZXbrKNMJwhhOTAgQlr7mCeE/h7cFx6+izb0DiIpyuiYx7q32+bKlqSQcYPXtqafHH1WMCYfmxO
lG4P+IwD/WPhHK7bdDs098gWJHWvQ+seEezSkroi9bmo5iux+OrJwFI5DVSTAp9/Rum1aCDzotwW
1QUU7mYRt0c9vvExvu1vlXw7Da4RHk1UyeZtbu7jYSVDJGdv1EBNpPSOkt34nLHW2COVSoWOqgPy
rhPQUBMQTFwwNAl9JxCA6AispUXFtxP2D9QFD4f2YiOluEMpLq2sAHCn4Ds9LnrrNq9cHFM9O978
v3gJ3GxNm+1+dHF/XsdPVg/hzIe5ycgj3ZdICQL/Xim/aES05lc9SDB+i7Wqf2Vwu6uXgPNIx+4W
O10LcOiK98FvYs3F9qdCYJBEVZRIhvld2X6rpVtzyD1PYAfq4dsxiCHjrHCqJ//VwJda2s+g6T1i
xacc+pPdHgNXOHm29zoNO4rs/gbihzmu8INV6ENQ3SbJc0H3OVbH2Nzk/irFcu8LX8BuPW44YZBD
RNPCMB/7bpkMq378JXaflrQM2xuru62Er4y68b/Iuv4b/9b/+JYXHUPuTTC0Q3SX8gEAvNrLtrBQ
dgyT32EiHJh54X+y7HdXEeB5Of/r7l5sH6Wsalam/IZ6iNGoSG8YHIwtJG0daevQjcq7Lt4KBDN7
K7qlYDt4X5UGVHl1KPtDFffHDbgYaEnFONRWMD9mw9ZXQ3VfKA6MZPQOtbCp8+MEEAPtcqmRdzg5
ARTV7rHot/9uOX5CvpBNE+7FGEs2zMs2qS2UWsszbgfGvBgxoiy2GWcFiPH3UNKYutyXDacg4udb
NPzxouvWyvScNzdK9GgGyytX8+M9+XY1F4evlBVkiwjSvPTxu+3j9dCtMsVNnBKbc5j9vupm2pYZ
H1RqfZG/hC+dDlmG9iOHgRXdeCA/RcsGBf8ZBzFI1P++wJ8O6D9u10XFn/b9JDfEXiCzNGZgk4Fw
Aoy/hfIahBswb6g8hEdTJg/KXd/eXK3c5jvw1/L9docuXhu1y5ppmO/QsGxkCK42ZoE+98e2qNHq
6CaphkXWLsHg/Y6OjvoMkVv+pnLgtGjgnYq27e7fN8WaP/Ova1IUIuJYQPg7X7xSlZS0BDRwTdMR
v1I/RBlhk5aR4oTn22JJw4dpjBAdJwX6rM9enoJWThg+6VSXBDHMbsZVdwp4bAYUbiZwvZiAQsbr
MD5BrdN7QpJQUOEcrPf3cou7pbbCBwO5BfIdcFDsBp715w40zoKJvBIo2W+rT3i2FgKG4CNtFpmB
ogEJwrottgShRRw+/acc3UMvJuosW7XkH31CC+k6t9yJN9rGOo1P3Dof0+/4lBI1EAVQ03GDF8+K
vDO5mvl7vTa1vm4BAsy5Qq7vFHpr75HyfvDvvJbluEKyeO3E/mkJqDIELolxr8zYnsfx7XwQxdzC
QISdE8jC7TobMc4cHNEvB3fIcc67RpP4qc1F6vyfD7xYc0Ga62mJeogPTO6xahpofQ7lynRqhwP9
Mf4lkCp5lZ3xU0eoUlSRksWwwFIuC5Oha31BiOr5e3oE7z109UpqFhbjMHUZjHZ7Sqrzf/Ftf9qD
vn2scjGlTMwhNdUUof3szkd2gbo1dfoiaBDD3dwIlE7nBtIRqZB9Tfv8E+z//Sv/Hqp8e7SZ1+oe
cQ7z283hFGh7pAduyV0O43ND9vfV0/DHtUQgmGlJFrYjl1BCUVWa15lad4ZLRzGULI2zt+5cqhsS
lIdrK/fn7wdHU9REBWbxJd1EHdo8bpNmfqQDsqGFYhxG/86wEL0Mj6D4kGsXvvTcjbi/lNtUv5GD
bU6MiAk+LFGhjWRC+vGHSBctEqcdUhVGIXrdZFxHsLza7F0fmCuU+xQhj9wdO3HWhm6I4c4JH7AO
HXOSIl5740nrHJEUFTtBj7aIhHNnPdZJyQDwIZXeme7U9MRG9AFXa6QuQm3ahOtJwqasehj6tfmU
6U6fPQ9QgRwY44iOceADEN4bJlJrwBV/C1MyJvpxpJCZ+Pvt8CUU55gxRQpzftjExkHVjyG7tKY/
qYmKqvumJ5ivv/fe4aZFLiMXbAwVUgZiB21NQOImbgj5Bq2l5Iboblt+0qxWaHCBxqcY1d0yfvr3
1g4P84e9fWbV/v8ndlGlBEWV670/dueKJIvMd58Dc1NIp7KJmK4CyKE9jKVXNQXEk+LHfkSMiZRp
lA566qSEc6roYcSRbMziK1dvzTZmaEzR3D4V3i8RiCkf1HWWarYvvw7WL8Or3OqkVN69kr2KPKBE
xcCn2IXjA7GQFr54oUUDyqdphK8kpuTkXbPW+Ft1pi90i+wzIbUDU17kVu3q9CqNOjADPrXaiwxb
MiiV7cDIJzNQHcVnSR6Wdc0URiYfpUa1okk2AkXIyQYMiBHAkvc/tHZp8yHnzHz0F316C/X7yX8I
SSzU70U8xafdWJ0S/DOH4F3ongX9M+0TAlQ84G7MWaw1SZNrSWhXiBeWRj+suiGzCXCO8U8wzHo5
WXNqLDaXpoCf0aMkgCIppzHZGd5LJjqJ9lbUwQY7TlBqo10iUDAKWxtdBLjadMAO161s5FjC8EL8
jzVuZezC3HGVFPtUdIoBLNvhfxiTrZLkkawgTELbcvTpFwOOaqs/RSUkPEfvtinzLjU6997RQx5u
buR6HU124y8t0669BVr/6LE8AI7RTNFQaZ8DfCYSuMNfEL+JzMA/B7OwMnmFglKCvp6Y1Ck3KVXs
sFLfB4zQzaexMdGrnUJElFKcLVXmmFvFblwDgjm5f5ZTch82jWrTEzCWP2CxRGLA8FCXSOMflIwk
DRE4Nz+CPb3JNd0ellYH712gssgX2tukbOFTU7iWm475TXIzDQv/Y75637b0RSbDFl5M9bKANzti
LYW8tiYKtdkSB1UND4W0VrtFlzLk0hHsQnpzmRMa4KYP0LP9aGl9EvVqNEsp4URCguRq8q65FV5l
LAOww6m2IsVE/pTe0RsWt8OX6IwescM3rRjgdrDuG15rQEIb8I9nYu5a2XF7b6GuW2ZG5lPzxoHK
ygrcSrgZdVfsKMTBGUlXyU+Z4QyPjLgaqrryHeXa2zC6CXKMO5x700/GA9mxOyYfM2DULfSjYpDG
luybdJ3gYYurIZTUFpPLJNnoawai/LKNzr73a1JvW2yF8nY9G//ugnhH9CpGCYOj2+NDZi21vVW5
iM0yWJg802LHVxHKryhx+VohgtfCMd6yx2ZOOunOSYc5ix0ltFUOjDJEtRh6tiDMJO80DxJ1mIRA
GnWkzvq3yw+w+WXwgJ9WGOC+NYOf3Zu46B64UxoTWBfCvm4Se7Uw8MRbNJpA8bhj9Ey9h/dNmR/4
NAijbuwtoV1it2xiuqqj1nEk6SBi5oTEnIObWyuSnsz0onbE1FaapSJukFoiLm7kg0LKVLOpuxVi
S1wcRI+xsJ2SwIT+h9A60FGCs3E/GV79E/7lD+1dwKzkLawdeQHzkQvx71n8MMvJWUXCu4oqWzF3
Urj2AIKis8jOYDwxqpg0hweuW+uy2/IG+t6GYUiJvUHaYMe6rPxlq7lVssLozhSgQTlkBTipA5rM
zAO/RY0gK3PL1ae8ZRR/UN4XLBOGVp3oYgI1lkeS9poJs4hd3KzjFgk+E9Z1g8v67zBT5m7mrETd
RixD4mF5vwGZ5YX6ix9nEJYV77H4LR05WabdqtY+kuBZh95Yqo+ob4oXITjMU/FGuMnN+cfzyaPm
5uDaJ+SfpCfH6TIbeFuEg4QjCODlL0td9v0OXdVUNCinn4v2048FCvrKGYoBKyXdLsVw0/FrIcls
BQy6U4+zdnywCJBAe+qdAtSVrTXnaUXaMUsOMtp2jm4PP8iRQgK3QGbqdAmiv+m6JbitPiyYOtPa
C4x/8G9gGtu+VCjvAsihDUS/2058F6PHHkf6CC2YdvZvtTlZmCWIA+lk2Rx6aIjQe1FiyOg8Cc9l
iki80LhDZKxtOgKWg5dB+ERmmBD0IAKTkBJduor6lDD99NibAvTH5UOAzbfgFHGI+8Zn0DNEvJtD
8ahJlLdAfG7zNeOzZNxmUYRk9yZkvc0qSMH7BJUxytZVqXyN8NEs70z8GdvHor0lxNUu+lsysRSa
qJhwsNsaiajGD1nR5STRztD3DcLCf5cEP6hsdBVKygzMmyKw4UX70adehL6lwP5IXc5sTjAklgmO
9SgHaYsC7h4BpLF1/L0h2pQx/8e69ftFXLQko2j1ZWdSSM51q2pLi/C22sE0WSUuwqtrCO+PkNz3
j7vocLN6MiujZV6SoXnlXGeHJkiS/qBlfhMj3Txm0TFR1512JPmtipazaWgRLHN/2xVICR3VgdUx
m6kkLJNFXbpIarUTiK6ErnmAd+kyqcxJynBqE5vmVT3v9vg04HSJWcFyOuVfnYNHsMoU6SU+8abO
GV1XnuwPUyHAL1EkZFZUsSa/QII9NS1rNWSIr77quCDwOI9z6p38kY1Ou5xztfOX6TFxBWpQ5ID/
/nT5B0bD90+/ZIcaWR0lgs4jnT2/8F6zS4oYfZXd9yvSlghew7oKiUZL91etfGiEc2gd8+B/X8YP
WheW939ugnXBGyAbytCD+TKiTbhOnBgMRb0RonsrWyM3pNqiM8KJQTsMSNyugoI/QSnfP33u1741
gGk16Yqg8enmaxocmP7MHv1UhA1FgWKHHFsux1kSbK/5YSk/FfpgCbj8zjCgfMk4U8wyzCLmGGeY
4zpTQUyLIFAuantaW8Z9peDSj+J0oUGLwFmhuw8iKNftUrKDHcbExba8i1bSHZLgCPU1wWct/DP3
A3snnDYMeVlCiew35fuVp/Xz/frPVV9MjYNMkhJdaxlkPlb36RrOgk1VsRUOvzmYNsY87r8/8Tcg
egl2GaokWdoMv/w1nKw7I4l8b4Ztt6DzirmZAkd4LqSb3rKDHgMXMgwIqbTVjOgSzA8WFfMULApU
16cc26vLBMa6Y2yLM1Zra+E+3fWLAvmqE/+ikqISnw7lEUQ/XeAeFwyrK5f/02P+fvkXC6wSBj9T
O26Yh0y2xOB7z6xF31YvI0qmeFWH6OQ3SXJLvkUNTx4njZLFpt7p8c5EBhJRWVNHJVtk4ASQ8X54
jwXJlBCpFtDnqEyG4SAzzEpOsfAyMLgpxpdcfQv6F79+4q3popWmISF7TuJfkvp0baf+Ec/+/v0u
TqdcyKsqs6D9oKBGWZBBMhJc4GvR6RBFZBvB7Yi2hLtIdXM/0xnU7tQ2O5T24VVwZT4V/rVULg6p
aYy6tpgX5/9wdl67jWPbFv0iAszhVUxKliU5ll+IKleZSRRz/Po76IfbLpWuBVygXw76NEQz7L32
WnOOiY3/XdY2xerswTiRMSZSkkDFGsngwNOAVPj7p/x/3AUVMKokG0w0LnpYopqYZlQy06vdrnLo
ngHsnP3uefuDI+nIsSlAVpTNJxa7KrzQKzh9tU4r39hSPnt0/96C/y7kYjUtm7BLDYHHYQgeiVaF
6feSz9G8a3mDToSW6ntTeynkp1Ykz2ZhvZ0AYyH0oYstFF4RriiMvA5HT1VsUI/Ovtj45cbNutYD
M/iaRQXss4WW7u81d8ziRj91rHzZRKjlqnNUNh9u1xmAAxsgYilhJah3WB5tmgxyuMEJi24tRmXp
mbeEffr8aP65YxotF5gMmLIu+YcnqzsB6GfCUGqLCk0OrfITahjdtDXKCaDIsiuTPc05Z3BK0UYY
Ji2HOYJyri7Asi/o01Q2w2SsobFdO+WWfDBfccUNuj9IW36wGN/Ld8tvsA1kv/CZeR1JeNLoBu+I
RWeRe3Na9qvTep7jRzfWn6u9ZEMHf0his05T+aLGGCIeAT3f4UjEsauT66se0sLvUz/swKfupOkt
ZRWksBzwbMIGWXz/sK/YbnT1y+9fVhlKEoRWPCCURzwf8zfHKxCD8bP0u3X757LximwLxriXYAr8
FrNdwRRyU3CYMTzZdAy6LTCnaHtNi25fH/K37lfxEiyNQ/EzQlTFWZwuEYlzuA9oQZ284F37OCkc
CVeW+gMygA5zT9225+KzrfLMKcsqvBxYG0r+BF3+rXXg6mr/392+LGZE/dSf+5hX23xLeWPcZp8P
CxGMxW/mni6kHTif4e+zuGSfou2zqO/bDZjud5jazwiMvVv+jOtv95cLuth+DG1sq+jEkpjoS2vY
qedNP90z3Zx19sQSp7uSrF9tRys4mrZFxeRv1PbB9JoOP8STm9XerELR8NB+uqBBTgIBiv+00yES
qBKpGDM7tafIBl9jMgfE+LGqm+UQeiq5sqKj4nyof6jMgWiXNbSK0XQa8e+EbAGcu35teMGxiu4a
IKCO4ag3EfvXypWvb9/F7iSVwbkJg/kcgYoic6tV5oYkLYGfht7ddwte/c8M3xsv/bXC3jDnAExT
QTpz6cVQBmUystPQHQ16R/mOMg9Y4NNobCRriV4QVS56tmGN3sZu1LfUjuQZ7wSShorkRP78SDvp
bIuk/hbHE6LQdHfu9sb0rgT4BQrBjzyGkPQgPKnYnACaOQprVqw9TZgvw9WJcZ8EFzfoPgpEVTTS
4Vb6JIdKwXM09kTdkoVpxE6mKYtJeqV4hGZsus5ZuPHxXz26Qu5l0m1KCvyDi92ozfOwLXKkQzND
mY5sX+606dnMfqU9WLLyAbSIfJAI2gB00m6G7l5wKrByCeyoG1/m1UnI10u5+BC6s2zopaKiurkr
Hnn9/WAFQ5wOC6Uz3b3vX4Dr9cCXP/zivYv7AVqSNmumjJVULSPhjsE6CqXYHbulzgiDYgnnTevT
lwx/GL3DXssYNoI+uyhv5l9dXZW+XM38lXw55Mhsb1Nd8LefcDDCt/RjY5OdED+YTtuvTQWoto5s
Z9XQgMcjeHOyePWo+fXmXxznizicKr3jdsAYFpctWjvIZ0u0ReCmvPd6xsFbo4sdgIG1voHlcl4g
ZL5Nebj5Ql5MV3LBaDPF4E6ousMQLOp8A8ibgpVgFcBpxZAoO+3JA1pCgHdGiOy4NcdntvzkxrHm
5pVcFEHxqbImbWLOA0dNOtmiPSH3wuBAKUQymHkwnd7TNM+QfY0XhaA6ip9bBfOV6FCd46eiz3QS
SiDp4jUtslzts1naJyxBk4RYQha00ZIMzTHrzDP2YMkpUUEBFZWjP2wSBXAVSA4GXAV3NJ8m1Q+2
Knsa6xinlAUnVnOrmgdB+DDjErXTLTPn1fr26xVfvMptrzIulg1UTPUW9rJirUGRhqRzgO1lLhU7
8YRiOjvk7b2irdtkm5BkTqDKhow7vP+YcsXY0UJQDPtecWS8ZfWLKPwQGCp+vwRo84JyWVd+vdKL
d747pWfAdfos9EFXE5zWui00rT/iIFQzupb1k5r/Spwy3wp/ZASu/B3jrqg+1wXmE9FAAIUNYVYX
f1Wnd4E8ljPCPYq1sHlJZF92woEJXEE6+hyoJM6s33JFrznDLFEuARrXnrhEgg/ruKGKD/At3HqH
r60rWCNxVCPDpI118Q6rcZSFDeQhPmsDTxZO7xXwP8aw9li9Knxh/A0+yvf5FHGu3qb2xgVcE88S
kvTfBVx0I5IuiioJLCgHPjIj+XTyYlsn/lnYBPnWUn4Owqbt707qaaFyf5b4Zl0eP9OeaHCYj1X+
1Lk5c6sY4Fe4jpUnkenYTAl1NMmTfn//RlzdFL5e7UUprtZTWeqpRfIB2ULE1tK8l9ciTj63Y/7m
MTQHhUxevbjqjV8Y7cx5aOSE8u34z2tnni9X8nmlXzaEkJDuvNNNTonSognuSCNU/Cnx4ABooJxU
ByQpOH0Fmzbkci/AFsZRelz34+85H/H723LNOPT1IX5uHl8upp4q5RTp3BYB4B2xDvVygsmE4lWE
bWvcBdEaolChczYy1gYRaR2JO+QSuD32W59gkcO4PHfLJFzLpidQ+ijQnk60pStfiA4qUT4Th7Bb
J/5r5yqTk41pGaqoXbHb1ueq6TWuuifKkSxbkoNwxgAN9YmUnGZKGx68rAGt7knKjWJGvfLhmZiR
RewoBsfoz97il1sWZKZ8UjQUSUQMAERi857LGdDMMDBOsjvp6x6kp23+huutPjIb7h5RmrR7cMMZ
047BxqVkGAvtV+vPSibuKJKfhbygsRgBbkXLIeT2kNu9dnfq7hB1CZ/KNpDg6j24FfHGK3CtPvjr
77n4jkdtOFnpgAyn88KlRv4obdgwYk58UDEwrUEDreYitf3V4gI72SAx6ejHfC83buznhnexaBN/
BhWQzgTTFvGiYE2CMe/zSuiOJecz4rzP7iylw4dmZ9NuJrRF6Cn87z+Aa3/9Xz96UZoqZk3frrE6
/vqW3hnhy2cPmRlwyIHa30lJyXYlzRMzPGK2uJSYn7KXtE6NkG9p3YCaXCuU/7qai5qgzKsoyXOe
BbNCOjMFiRCxry4sHxfezfbhNc3ZX792sZ+XhSiN5py4Q/pSAYiIzWxYItNHzwngnaMBDZNbW/O1
2suSZ+yjSaq28g/YMkFRmSlFOEdetPSYhAOWPpK+wOuGLrU4Sw0G7j8D52PWRNgs5nnG+d6qZT6F
bZcvG4MfSTdpa+vUx3+X5bUcqnFQnubJB083Xpshs0+3B5wsInt71++Nj/7RBH0dFUisFgCBWtXt
ShtPObpDBaKTMykvar0fwrXQ+9FwN8cVfv9yXn1AXy/yomJOwik18qGdtYjaK01ot2Mwu2dKbter
OQanAmt1Y6O8+hV+/c2LuiIvmjLKtM/fnOvi2q5nJGezQAmA/mrR3hSpX9uDLDDnMAz5XaCXF784
RiDhrLkar+Ft2vlSnbulTgCFu90n/TPZcQsE/qMPQL9BH+tEz5NdPzZHXV48KZadBb4B1STFRJFH
91heUG1bLRAAvOHP3z+QaxWwpQL0mVvNmJYui66yNaazVanzy5sw8Xfqt4Ip+xr5Ym0sqAsx1KNr
Jzhbk1xY3pGHTnjWjSLS1XQe1xYBQlImCwwkaeiUDW3K76/w6itDUxFNrIVZEuHh3+91JKRGnUUs
ooi+COtxW59Uk+A3mAD/dJw3kujt5ho6fyuX39LX37zYQQqrPo/ngY5LTD8bziw/MxBlfWR2ppXE
hqy66kHt12lvc8K8V72MyDI3j9EVuUH4FodboXs0mrtJ9PTzjfth3Lq2i7qvRqXFlkILNK4pVHE/
oB4iwwR06cR4woEv7lJzicKfHhdGrDwEMxY/vj+bj21s2AqopW7faPet+KpAJhCqCsjLuKg408Ba
ZPKdlpinHfAi97X4UcGFQPOV5JtJ24Tm9qysQNwL6s+if5YgULlyfq/NpwUC235p42Mf/CjkTSr+
SvKjlOzbFK9bjCN0YjPqf3Po69d9tjnj8ZJ/CnRLkk1CG3vctsljl+xBfve0MzJhk+k3nBJXV4Ev
j1S9mKkktZ6LddPNK098ZDRnJ565Ulf051fDjif34/vXVp5Xsm9eoUtnhoAeoS8rNr7GSeolgZwv
RLkgEcwdDr5sEPg0Ig/DlE9Esnu+g/p+YnzIcQyLJp6g30Wy+P6KrtWYlkbS49xHlOBGX2zFnLo4
7564ItU31zpalsSLl7QKQzqY4jubgi1hdvVueR7Ua3fi6+9ebMqmFumSOquiCRp8Hs8vKE2QAkMU
R4Pa7CryaRat9otIEQp1ELee6QC7naE9bNqGP8+4TvRPSIvM7bPPCRUAbmNPZ3pPob5oCaAZEdh6
o7j4QKkpJAAcnO7kB908LLlxRLwmL+AeGiarkUz8+6VXMGtJ7s4qzqjiWqy9dHAnkM48xkh7zRp/
BnXJW3FZJDsh3gFq+f4JKvOnfflOffn1Ty/gl0JdDY3TqJX8+uCNruWpP8fcN15pXIRLDykdzvEW
pVIybaOUIJdNkt2pvY1nMUQoLfnnfFPKTrnPmRK0UOENd+juBGKHdRo0Hrx1XPjpfU5Tg134ljb+
WjqcBU5Im5tDeD/Ni1q4CIOhBLg3F+VwuzoAWWVCRA/kToQKlehpqY1Yo0M0yCZ9XtZO8XM4P2gc
PCpfa++nYRWen8L+VUGamZ/BQ4dASLzvb/DnbvfPDf5ykRe183nATq4nDF7nDjMnoEK1rclrO4er
m482BAx5SbJGVFspa/WmhOdqDff1Jl18osFZbhtRR5w1pyHsZULgTIf4y4mVijO+XY++3OABWpLD
Epofs1vW2IJ/OHl66qmPI/rKBCm+zVSq7XYqPrAk3evVpqAZ+f2dUucd8N87pc4pehZBaOrFLnRK
0mrIQ86MGM9+zkWV1HmqtIFXDetzSO1Yd5repyNFmEZ28rtmWDzmQA70B4MsXCnwlFm0h5ZRdydE
FdPyfHY1cWk2CMC2CU61mAEplJ6SSC1dXYZe063SZB0CqgEyWm346Jnj8oWjwfz1/d92BZ6m86qa
5FZSGem4OPnbv3xmsllH57wG43FOthZS5xLZuz78NGZ0j3qQlhHE3JHslChHuBa+0OcISEXzsLi+
sojPItH+lwBvCBWeM8zxVvU+ccvSjVgzNnX5IDxiLqj1Nb4kQ1zWABQ5jd784OZ35Z8nRAwy8BQZ
b9flJHrqzLjVQrRIjKG7YjEHC6rP/Y72njdki5HMI3l5EjbAn04xK9jozQruBMev6YWfXtLv7+rV
c6n25XoutoFQOxtVn5fz0hmJu04/pinUNvT9crWTqIeBnNNg1eqfaEYNX51eqpyJIa4ZUf6ZxY/f
X82VL514cplDuSyxkP9zaNNMSwgNiy+tX2sPeuYTMlN4k3YPpcommgWPYhsfR2ewEIyJ7Nm3otmv
CLZo83A7ZiMN+/FnYf7lJTtpQpd2dSIfq/dZqp38qHqvfkN8JN6FG3NtvFbVYZy4EFv+dLiG5v4z
C07bZwQpQ+SiTWOyEi7adxKBkCeSZdWi9mPAXVKH7sbzay8eq+5G+XllB/zruj+XsC/XbURlFyqn
UmKJktGWKVu9pBO9SDzdITWsUx4VAg+PmVODBrrpur1SVfHr7B5sISq9qssapurMoFT6WjyKRI75
ur5Q/7ToyEnhsFs2Y20l93ciwUahK9AVZezgaHSw0UewYtua6Qo0cjsE9Y+BC3/6+3fqyupN1i+i
Mo28X9Bvl+KIVk7O+JNl6Wgxqia4Ag0BBse4+EgnpJ/T/UAOLj6jNXXMC5TTvvfB4LQQJAkTa6a3
qNxVE2dCj5h6fE1P5IuEyXJoXRoG7eh8f7Gy+W9Zxk4824ZJHTVndMDfq9wU5HGclorMCo4iJYQY
V6YrXVyFArKU3zoeCO3PCDk5URBKzo0kJ8reKpPswoPRTljRD3qxTwdHafGXPE+v2msN9Y3JRKsc
rFS0zwy8wuq3LL6N4pugRYRgoa6QVmmNUZmj8U5UD41sObL8ZpzIaoHJLIoLEwjRtBZxs/V3ZwKn
/zBLi9PnKfpBjP0Z4dNvUd8mVIzBR0KQJCk5ZfxsBYNdS54AP0eQEe6PR414vjH91TMH0QhmpM+r
4zggKqRXFrnxbMn3cvtIzIJ2ENsVJznR+hMTtQaczKlGrILkDfHfxA5dEgvjNMVpN9ooryry8AhE
pEpm3BdD1PfzcWOaK45aKcBnjCd/rH6Z9PeK7CmMst7y3sdzYcqorO+LCaWMLSIF35acntzIWqXi
spQ4N6fLOv8dEHxSwfS3GbNP8XaQHIWFkRzEat2FTmY+JCjhStxXyxKfggmrJiCr80VnqOMKGAXC
ZTP4eLuzYRu0z1TIbbU5qQ5pQSGWM+kpLH1SeOLTnfGY0QxPFqqyIp1nIJmH2UoXfPSANjtapt2q
jj0r2ZyoJmt1NSc3maU/ciyb3kXqw0betMa6JXCzxzOQxH/q5Iep38Oe6x9hykk/RfM4giq0g87P
sRaIjWLXkYvhIDE3quULh3yrueY+nWUHgVP8mpY6WZXB+/mIoRc+DJa5pbwr1hHKf1wWwpu0G+iB
z6f9H4QO3gsudcK+283/P2p+IO1ZsAoEPDMbnEBmJi6MO0rJ/AmDxAdICf47uFOFn08vYeejEpgk
HYriUc3h5AUGrp5DdHZH3lpleiuGJ4IdyW1MpGUf4Al4xzgCXnly2z2Sz98kFK3GY7S+2RybOxl/
79h/f5HzF/tlaVXUU1NpZEgfw8zRXkV3NPbaS7Vp3PxRnbyBdXY9A3uUGb9I/sX3C4I+F+Df/fpF
n8UAZWGFYqwe04/suRRwQeDOQgdVFff6ac2K7EhWspBHxrTb6vdZoUGElc2JiU5OF8A06WQJyv2Y
zJ+Y3NjhnaSs8BgLpJstjG7GemszCMATFXtgTSanyLIbILqeWKy6w4Ddh+glHDjIbDmLUseWKBg4
9o3mnUXv9LzQJ4fTSirYYTm75M4tAroF+e6kCH1/K65w3EwN2LUiq7qmG6ip/34QctnF6Ylm73F4
ZdkzP/Kf9IHqZ61eDTQM9bOLJmzWXyl3kTM+gZR08pWheyiAAN4b7TFsVrE+W8VuT4o++xSXj0nT
AIuIOrnq//g3GEcpcm+e5GPQseH6BEWzz5DpUDfvsvmg+6VlYwycc+GcJHDAw+nSguoAnl9rZ8MD
7Ued06PHQ/DFJSbHh6l4kvttHazSHukhJjVEkuQgMmSd4P+I+MVu3N5PG/R3f8JFJTjFgjBJRiYz
7MJGjEjMMg4pDfrzSz4wfl/I6zxbJuc7yLJgN/WlBCFRwM20aFUyaxYVNbbdHAnngnN31vd6tgqH
Z8IzjFsT4esvAjJcZtLgnKTPb+bLFylUYW+EiSiToQd72NHTNdMTvIzYZ1V8xyml4lx3QfbGKGxg
Tj67BZr5iYObF3v4TJY4SkBKLrG/zdKw5pYmSrv21fKm/u8Vyn+/quEoGEMBduNoyUAEQ+XQ1MsT
Ppo5H1XhM973HxLszQyDpvI7O2840pBJxuy/Zz909A8ghIwjehqZ7a5BHhB4mrVXUcyMnrQ+7XTr
V6KurWltqs+ZTprjEayZ4RoHvLxWsUccP9liBKwGM93cwUcNsb/xMf7b7+RjNECJgYy6wtPJ01Sw
rLic3xbA6OLSivw020Sn46RhznvICl809tR7tGIDwQMLu0iqY1CuuzOvV7kJSlfDhrq/Ndy7Yq3m
ukz60cxtFf2f4Z4mtRBwgkqmwQd5OvNOeC7RYB9PugtkO7NsC12vI/4BUKP/VCZvtFy5pPNnDNvs
qbonzylgCKQ8EodAEaV9qDiGalxr7Jeq3EJxfSASBAwIdVmGwglpUbHQwn1SI+HxVNPVu6W6GK1F
Iq5ycDPEbNckeRqiTxRKh/E390/WJpw+TtX2FB8U48UMt324Td9bbJbjIbTWnyBkVgekf/jw10LK
glKyyrtN9qzTCL7ZCpSuvq3wyThbc+j659SVpkbTG+Ug01+x7iH0bKJ7shzt8MftXor07/mX5wMV
AQyzbnJauNjPWknLGl3mt8g0j1wLej4tX7Ycd6yXIojv29OtKz2uv3/yYmxQZVIrBsUoH+fKFhmI
2xEbsg3ZIGKbmDHoCKQ1jW+sa91m39mix5KhzZS4XwEu6MxrnlVP5Bu65YrSrn5DX+7FRUdDUyeA
TdkkH2sNtomrg9zFksqeJS/OMF4BhEEmfeV2YSx9kKEnIVVXa+90pmtPWbQI4QSYygY2Ve6TXBu/
0ch2BxtEW1r+iLU/ePLrrexMOcrQbAN836p2E7VbfqLXXf7AJk3trJiYFYIFMguLmKZsLpUFF0c2
yUe3Ps4rQyMwfMjUDfixfKT/tKfasSYn+XOLCXydoXtX+iFdd2fe+TDck/AKRGy6sbNdO55quizx
YUoa+vjLaVoXl2LHBywfU3Zml0jz2DkzgTa3ckkOppOlzoDlXrfF4THzwfzQ+dFUsGjsGi5bLq5o
Cz0x20p+a/zxb+uYG/Llyi5ezc7K5fScTtKs0ZleG3Ev5Qv0+s7sEGyIBGQSek/Gt+Xr3rgkFRS7
+C3v1dXdFDThvJMqCmKXi7JKCMyWVTOWZvk06RfULRFqCNADvFxYiKeD0O+H8blO/cLyrB3Hs4Ns
LFu01pGL5bsJ7yXgmvpLIHHYj+CO37UwdW90hv6PqzRV3LH0F3CJ/b2jyjmH+0CpJJgii/i5mXZ1
hZOh4Zx2J6m4pRx4TXCOklcc8tg1fqV260iEQJ8eptMay3b30zq9tOkRQzjtK6Tr1Y1K/Ura5Pws
/7vCi/op1qaJf5nKx/M7e8/sLEFzxgaonSkwHMIxYP0h0kF/2nFkQmxjLhEusTVj9b+V/6bNP3ZZ
zH29mIuHmhghvpwmEI/avTlBfCKfrSL7Aiz3vovd8siWdj5taa/FlhPxFQBZB/ArzP3i+g8bItEn
E+3iYRnnjJMd+WF8jY5R8xyKDzOoYfITnF8Ggvbt+DoQwhO/VnfwFZAjvfSKS+CA8AGlIHjtohUD
RvlN39yGvV2BVnLHLRFepa5A97zcS8woL7KhCqRjA0zAbcWVVi/7EmcDgh7lF8lYzaJ01Hexciyg
7LikZkSBXPtis7ndBIPJde2eW0DfGEHRbvrc+r6UpYGUNUGpRuKR/pBFVnrmhzuO7lN+P6RbK33S
263OcYBmtHoi0ohj25lgQKNMQEQDvwIsvUwEZ8ztDtp+O1fW4+hBYwE5TsZ3OHL2X2GIaXbBS1o4
mbqivgAdizVTvC9RZGoC/as7qabiOnX2oD92oNO0cZVMK+sNLrWSbTR1ExpuKcQLhil+vh/81It8
FYeSHyEsKb16q8uzQmYkqSM7jKS4v6BK6TkrEmaW3mlgJMaVUC9agjIl7yQuJpGJPxlAPspyVqnp
g96B8dbPoGNULeIezTX58TEAIkdR7vsfMBnOH1FpT9pCZUs9KGtxa/m0Tzaqk67KyFVB0DNjcit6
MUTlsvQuBss5t8B++Bs4P5FOKpPsVSChno0q1HeJyyfPSDzzKSQWio9b/9jyJ6IzZIiFYIJu9Up+
lwiMJLoodHNkHrTWHD1YUmIrx/JVOSCWEH728a6PoB2cvSB6ViuaKYA5dKdM3jpoufSqRPg4KFSA
RlQ/Ry/elj3gg5/0NOSHsiV8DlIOU1NScPww3on3qEy4+4tkJxm2ZtilvoS7PBjeZyLbTOjvXwPd
lUYn4XSiLU4/gUgTZ3a/UKrNWJDF6hmHQACuY5N4XQR2ZZLLu1NI88m96k95H23M1xnLqi2S5JCL
kNbIRAY1BfKhAvlghr85aUb52hqXXbIqDPgMtkF9KywDyasVluzNSXkaadyFIklGwrGG5VoyTksp
Rl7N0/OgPcmTBgfwZ57tQ8vtqCF4b0K7VhcoDuM/56V0OD+br4MfHUg6klfnQ0/NT47HQviYopWF
xDBcjeBh3rrQG3zpT88onSB4EcTGGnLzg7jVBDJ5cUoVO17nEvQxANLkyHsdYx8DfBruwDe9KMW2
Iy8zec7yFZNHGRi36SVA1Htshe84jU40JPZpw/q2L4a1aj4OqhPSdmv2U36XQFhLxR96jaUMV0q8
C0RXso4JuIcsASJy3/N8elJfonibJsve3KUc33eKSHA2Chunje45u1Gk1flzYd2p4mNZ7yVp20gf
QvQkc2wwkIjemc1TIj1rJbnd4Ac8WVtkvDRKTG/ylSYfGX1mYp+fhqeyXQB6oaZg9S/OP88gDQTY
D6uqubf6tQxuBfsyyjXdCY3HvN6141LONvzPRvCzZFnW2y7m0dz1+bN8+qNz+J6s9Vn8ELRt1r+r
8eNA73NOce9SJl70berqYeQwOpacWJyGkHYiwYOlfDTkndkQM1zfynG7Mos0idokRAEKGrXXpxzr
y3Ko6Yk0dT37YfMu8lgB90KVMMKZAW7EP0vx3rBWecHphm58FIJr6F+ZqSSd5Fi1M9Ul5aGZLBSi
7XHEY0T7MWGuBrOaLhukLdYhQKkQjhu1upvaI8wViwwBfVVK763ixBhclImu612mP9XGXa+7yeGW
hEK6Iv/nT9SxVs4DBv2fOISIg7EVQMuH0YilFJhhWOyk9/g56ihNXIH4TDIAMMS1ko9jWIJuKDXr
OWszfdOC9TDiUvTBApyMXxGmAQ1thEJn1QSXSCgIARoJ74NGm85aGAuKw5T6PxDBBaRvdTNjGpmk
YKiLJA/B2CKDKl/NQ7HIpTzKLJCCmryQxTuFwAhp9IbopymAUNmQZtSaDnZzmRgsIfST1i3XpT1s
zi/qPX1ANbgfQ78RSerxMSFUsg8jko0eC5H6o7Vo1K57nAB98yomT23rCxA3Cnk92RCHC/lxlpO3
NoNjIXOz/EfAPnaeqBHveu2dJIG6Xs1C5Oio8ndaFW13JioF98ko9hKUWo4h8J8OCugi4AmLPNkG
RkDE77rMf7CHF4ELDhIHRWmfyOGw7k7yMkoO/bv+2qu2WeQLiUSvzo+ROhMaWN6BH5YOxcaAU4yy
aYcijp43uSYpLHgFsOWd+SC5iXvyK5a0W9ThK73j2RKlygaW8X+TINsBD7RR9NVRLGNPQW8dWg8j
1CaDUMxm22auieBZZ6oB9V6vCYa5y6a3iSUto5TiVKZ/oBFmqxMkRg9wzp51ZRf0PlFA0Zm2/76b
lhXnN8gB1UrLd9vYQplDJnNowXQywkPaRU5No0nntB3e1Srq79A3AjfSF4Xk00wPFce0PARnCHfM
GVU8Jb9M9cYxR/l3qIXo0pzB5zQZiFa5KN6FtNWlvDihzkvJ0HYywEPloSMeg7PGq6Ww4xKAYbw1
L+KK3lVt+nRapmwzAakSGceNi2iX7Rt/XLJako8ry66O0UNa9GQZ/ZElN1DuI2kTNnvllgrf+LeQ
/vvSL6r6sYnqRBfO1cNENJh5X0nQt4iJAjPmlycoeewKPYNCQX9nSGcCFgFLMTIZPGjEEUjISCUI
qfWLBYlR/XnifBQeBIkhi3IkHwik2qjY0lqiMrUWAk2iAxE+2vp0hG24kF/BFs/lz7F4mecsoKgC
61BPz0FBtIsv0InPunWru2dpdR6e5OpOtla831azLaS7krQS1aWe8wgxfgiqBxnDDPReRO8yKMUb
b/oVufV8n2CeI89AyWZeCImkNJmkyCirB73e1iVh0+BiH9uJNibtYvv8q3Ti5lXKPgzpByij37kH
NO+WB/JzAvD3qefvi7houxaBXE5lW1UP4poNx3hPp5Uk7ktiy0uCqwdme3b9Jri0TVAzTFTT5fuo
L2MwXSgxHIaTiFd0HBTujWbpv02v+boMBrukL8xCq78Pr2OWqUmRxdVDaRH1jOcAK5DTQ3zJUHgu
aLKD3u0C59xRGSP7g6M1z8iF7ldlG6lfYSKqu+fvr+lKLwYrIApjGTWNSUTkRSNOoRpoMnw5DxQ1
wAstWl2FpyCHcVR923uqlzYAEVE/Aj78/qevVAZ///Q/XY9A00tDrB7oegihoyYvFTTSaiGgcIak
OC0szQ1kfyD0bKP/yd/OD+Ag/7RvNcfm2CNaLc+3iYT4d50abpLYyluACBuJ7dY4nH+2q9Ib/pjq
SkVocYe6QCqodX8l5/cw9eTNmZOOfCOJ9bP7cPniYVFjdaMKwLFzcTOTU3POipyPbPBO2u9i5nCE
lkOLsYh8g/0PXZ0xPGSyfwJLGN6X+UNf/q6VdQC/MaAWI9ZNe27GTXK2T/Wqwbs869oMl0Go+szR
w2Z8dLIT9CVDC5TyKS9qmGm72lqJxQ/dXMZmvBDWBVFc9GQSTFNM/yV37qbe6uFdyWWYQciWrtDs
QGN22YhpEpEwJbGsH1QW5pfs7FujNxGZiaMLpRsyt2CQ7Z6cMlpoRtmBrlzmoAqb8h49zGlHA5vD
GDWpXYZkzLmpUtoBnadKfVTT0S2UQ1DeSf1TXB2IHKvrZdws1eCu1Y8Krsfb3eEr8AT+HoNuyFyj
sk1fLFyqdTISMNv1wywujMjA0zEnQ3+UfTCi9dw1Cffl4PBX1jlt0nQFyoqh0nYSd7F4rxrqIu6o
xcp7tuuJTwbDdWwPmHkifyz+tNlLV6CfQEAUHXjYnrTj+DLEtgkoMqAla6SwI8LdWD8WaNLO9TOo
dieS+AaCXaURiMgVxMkxgh4yeUX1nAW/kmIjUrzguLxt1MNf8E8XY74fs+9MM4x/5TJNJiax3iv1
Q7s+rxh1DMyVwUpWSEXGgWMqVFxNfQasMCwnhhvdFtRHOzNUhk1X3BcgUOasikn72Qu7oNgJyKBk
Co7geAKkGR3HYFe2sGKbdZqtito9QxrXCWUdDFp5gOfZ4M/kbFL59+BgJrGG8AljqNvn6fupyRzi
LVpyi3rI/ZxujCeyJ35wdK7SOYx42p/IPq7E+155zupXtXo1OOtHWPegtuec3cdHDhEaAYufDlr5
WJ40J1Z/UUDNqPkHzdwP2gF1Qb860yHLw43W82zPL5V8MODjniSw5rI/Bj4nTpIumH3+LrG9Imqa
NkwNurPLcT/s1ufTqhp+ht1roWNuk5bd4f+F8uZJmajUcHVb4j/I8jEPpbKI0/nN7QmJ2cBSmWWE
FhsdfQcz3EgkZjHM+n71viI1+/tnLyqiit2E94OfnfO5yuLjxBANEYZPupPNH2s4RsqD9fRwIy9v
WkCuvZ1o9BWafrgyUV3/vZM2okowTGLVD+nH5OGcfxFxw1SLwdG2zX0ye6QfBnsagaPetxx++EY4
CZKcc0u2f6X3aHEelCQ2dVgCFPd/X4gsNTllIRdCxNfsX0J7oDCxXRR7Gngiwm1bfogMByIWCbbO
7CoEeQ1zEGdm4Hz/RK54judrUXU+Zv5hwPH3tRhBLQ1CwLXAHkMu1b2G9YIJMk7pN+uoHNPQz/FT
Pkvr+pFW7jI18fDfEqpcrSe+XsRF7ZVFUU/9w0UY4EtADWZLzG6OwMDbbmGfJq55vAX2uyIJ/vsP
v3gIfVkb6qTym9Sb8JuRgJwYWoSrPjUWtObGclmN7+du16ZOBaRFXnFLbPMHzbXfzGdreWvgyrNh
SeZ2Jtn0ItLJQWal5NusA+gyr7A0wv+HtPPajR271vW7nOtDgDlcnJsiWVGlVEpLN8RKYs6ZT78/
yhtuiSqoDB/YbtsL3eAscs4xR/iDl9wxedeE7aW79MwwlPXjLk+DhCa2sfR4iGVzFBKB9cN+SfYM
DDYCQvwR9RvayjhTX76+la+z3s+PXKCZpiiM+yr15utbMFAscPrJhuEx4Ypiuh70D6ZicMNbUGgu
SE1tdNQWS0DxakYRlPm26xwUbuUDgdOH64D79N/8BpXlCzniGVzy53UuDnpdZkGuVayzcSzVDX9a
En7uNiDF/nXWRM2e6eB2wCVoucyjcsCZ1fuFeIlHap7L3YEdzZ+JGxGayefDlWuWrCocsROscwTC
inZjkYtgqTM9a80ew8tyZSHBXO5FbAkrlBvjGzjshbaRDVfVbgssHQxe7LWuX2U0qKcdY10ToQeY
M+ii0/eMtq12EOdqX3pgVLOhUNeL69RNblLSPspJ/jbxOqVhynW/tlxK96cIYx+3dLS9ke4lcZuQ
a72PlMTymJd3yRsdeh8hvlxcK5qTbaDOax6a79R+PkNvKdo0Aj1r+VF9Rg+hRpRmxG4DYeRLhITz
YfLD21tcFoZlmINn8fYKNIowfkK5cJ3/HK5QZERXspinz6ixNBxal31GJYwfYQDD0vt7IUZ+Hc6w
nz4sRPv8GbWpFqpSZSESB3o6Tv4GI2cD2S46VSu1x4kAl4bghv72T6ryppzF2bUnjASit1n5JHGt
Xc34U3XSm+hR+XNhdWevNRRaZu02clFtsdv7IoUKK84RHN005NRtRd/MjuOVM6GcjsJh+pfxQbgi
52f2Wk0gl7aabbQOHTJut//CMo+39WE9iwqtlVXcHwzWA03uodVXHbobR2M743kYNtBSm8VzVIbm
jAt/XbpKzkxScU6jS2SSfkJkWYLwRS1qmtDwylNXbQ0ahfS+nKBy6QcrJzAssCMPAIDJzAGQ9u1t
LzcrFONjY9PlB8UuoX9chC5o5/aPoYHHNlSFgf275+Xvn/dh5tf/7/9I/9cs664eTbOc0b7s5SJw
lMoRn8br/q9k3hWkuFP4Q4O22SkS0yPIAJ28GtVTgy5JvVFghLbjKryurrzN8JDf5Y/6bZA7amMP
I7pcswA2AoGQvjGbHQUHYf2+AHrp4s1WBRRQ+z55MIqfcYp52FOHKiHiSSX+mU4LGru7NRlBlUy/
+7ukc5vgt39poHw2x4BPr+MfqdHEWLYLxETQ/I4gQtb3LyHhFPn8aehtLaCqBV+qxEfkzb0jw1eo
yQG+tySBvXnnQcuxFOUywf/cmcEgEDgAIDRkOpZZj2iMQp0p1Sm50jfGutxU22k/W9HNSjQX9+Qc
qBYVvizqjHUtCeTSFwxJ70WJLxi0cHC1w2ZwWpf5oapfqvGkrXtlXb5G0KYaEH1XU7Yf5gucMkBO
14O4U5P58lz7tf191DiXcskiJlCzuoH0FRMRen00eHNbaUp/ZDtjrQx/A6fEq93YzTHLCnYqXkkg
AC5czhcfvIjqTVl1XIl+RXjIUJCgY5HcUMZjieGvZrZlqrvpugQIouz+m59sQW6DOTHjiBadtGjU
47qU2YaMwmBYgudADUUr3nGGCXQI23q6fPj1cx9fEsEsqRRbJvDjz5dHUgt5HRY8Vd34W0Kzii6H
jwf9vlZHN8SZpmkPWfxDHDUK323U5I4+7FKQhejCCrb818JEkZYaf5a4AT4AIlfwTzr74A+NrQJ9
n5rNBj/+BsqX6tMDxUXXBGmZ9ArIildE4JEeSpxERtWGZYktei9eDcrBS++mkIlq42Y9k5zQtbR+
lbwqOBUWDipzeNpot8nxUt59LkDLH9/HIomMOsEoRsEiGBID7QhnedIgNCQjhHh+9Z0rVlB6oJAy
10/0lfA3J1ra/R+sUzyGDIggM6D+fmOcKwVkmdtznrbgFrrsP/u1pgiVYMx5rfEiaG6CsULAKBmw
J3WIsrLQw6R1b2uv0+QUgmNJrghMxKMVPF9pYX4Di4UpSbSTYUJU6wlWIdq0/QOGmKK5zvJ1XyD0
E8EluQSlPbe7Pi59UTnJciEEVWqSYdZXmBIkgAjcmGqaoZXvWr+REUC2HXkzByQG8iVIO4KyYgDH
+EpATY/SqsAY5sIZP5eAy6jkWKKlI5iBX9jnPd81nSpXAy90DviZastP5V2EJHU2gmEqH2OAvbOj
A2rcrhquh8fLiBpjPlbLmPtxCYswM6bCMLQSS5hbc81ONSkqsxugewiBYfdjvnqMzt5VMQYMRZ5Q
dXBbrh/gA9NKoMh9FcCnyExrQM31u7R3kU2K9KMfXzM97bOfHNeQofxssjr/rDS4B3IiktL7MAyf
GUlObyix0JrfV5E9O5QV194BxRj/d/baq/CJ2GUrSsY8OebJi6ooq5KmQzTui9ZBeULBIbfflrwp
RJd15zJw91wx9+kbLeJSYbT/+41KFzDFLr9jkz8I7QoyfkxX7i24DX6YP8GH4jB0DQ3BWsUPFEto
o4kvZrPxcepblWts53cwCtQLTfFzKQOeioYIzJewyR76vIOaYkjy3NLZ12/wJb30NHk3dUgFNbM0
ImCpDqqUvQAw5Jgi7cdcFgOq2y6+RTfg4v09P+zLXvqwmOVeCoeqDwP2Uv0GJW1VYXWNREp8daSB
xIrk3A7WunjAlAHSmnejDuvwFnPqfFeE+E6RwTjfB6wzRD+slnEAQ5OR4hI+8+e3o9XNTGhmQcFV
eG294HlRYJSari3gKX8kE4umPRLJc5c4n2VOFP8qOyGxYhZXOr6zdJ3JEUEb2oX+Kgsr6Zop6XSf
RgdY+grgJ/FGy29DYwtrdngDVjQ+qAVQAQpQ6LsP9JLFeqe/jGt5hzpn9Uvf3bcYQtYoOmwNJio0
ZQuGZCsDOPTslFMca2WrIclVPQd/fRHRJLsBAjY7vMk0bwVk4d1GeU6Y4hjjS9E/KBpuW9bKApnV
hsgY3Neeo1/aYWfmyp/e4SJyekWbRG3KO+zWQB7gAYZOIV6heoyT8opxfn4z4xKeoz/FWgC4qq+a
JwXYEIpGXXw9m66C1rpwEZ1BAZImi4om6mhxw1Jf7Hqpi4MBb+X6BJ0NA07bFDEwcQNs7BCkfetd
fZqn+b4LR8XQVvR5fqJRWTLw+q2XOw/NAMyF5+yt2bRbqdyZl5RqzsDhPy9wcRIU35TCQWSBuIEl
siOTuKFDmj5n6/yxw46DRhqgjjJd5+XN+Oi7zUqWroxqTut+BK7vKGgOO/WID98FmMDZtILUWoEX
L+JU/yWjr/GhCxNGMXLiUP8iwULmLO8V2juDC8MCw2XPGQYgfPiC9bKT+retgaVZcA/jyA1cPHoC
6+/35/QM8JjX9WFRiz0m+YWExSOLwvoOoT27a+wsfkwacjku5HXb3gjwEov6MIZPMLqs+AQOR3T0
A/IoYtCuhPSEIQ3ID0fFFEtDW65qf3Thhfn72WD7cZmLbRePo9zLAV8Vo7oK1JldTc/APPv7dE9P
8QfAx5RuFVUm5kK4zUyIyznSsBeN9ffv64wayvy+yM1Jk+HrL0eh4iCX4mB29cmnX4YavYrzMsri
K/G12KluQFNrujdPMiZgx3mw6V3pzDpDFZO8g9hB0LtlLt4A12lhLmSv+CiowY+x2OIa1kKTeQkd
6yJp6AxF/POaF+0Oyaw9dZrXPJuiSs2dRacquUE8OX5qTNrZ3rCq1ecyX3d0z719YZ0E6QHMhgO0
wgkJifI60a8gaq4Ckl3NWEV0lMBbtM8X77Ez/VvMJ6A3wWYQmVouvvMEV7VLs2peKkKz8wiGaSui
KyYWno4A6hJ3glBz2/HaT4ncaMiJW81w03atXJTbnl/L8k79uJZFJJmKbhRh/s/52btvE5oDgQ93
IQy2E77w89yjcvoKBrY70+yqhv7AJSXDuTP23RoWKdBQT5Iojs287xXuc3zMtgP+DBt+8lXvxKEj
V0fmdNF7c1gtT9/v9rPHjoadjpenbCA2uKhHrToIoyB5fwWtmzQuTTs4ZpRlyOPUhxSFuOzWH089
ZNArjGEktJLEBGC9YF9K2KWzb+KfpSxliEp5KAv+Myfs0npqXJWQaKvKAWSAi1wprqfNVVw7vmYT
xfNdcKlpePYUGQgtIJZKrSwtT74niZ2aJkV98qL9vC3LABbdKXG08beYP4YFrUpUzFIiYKBu1GZj
ZIcCNm4bP44tsDWAsLZ3XbQ7JNqs4FCq0zxzKeXHJvoV4Mh44cudyx1oMoKAQbKeBS9arsHgGUo8
RlyDGKI2G624G+302lhLv7wrAwbzrHSVqtCpSJiilfZmYXNDzeODrpwtU8Cu9xd7WvJ8Yr7s5g+L
WgQiLUaaNMtZlPe3doGQwsSp7RafQfnXLAANDp+pAg51c4R3QP6ZNybesE6HKmSyS9F013GTvPCi
vuoIW+jU/POiFls8lqfUtMSERBWtCaQT0d6DpLRiwucK2qbvjnAFU5RlU84ac3gqQr3+D4qds00n
AAmwBmkKmzSHPyfMsp+YeeuxjhocIBNf2S1E3OzdsEHaHpWREEbLfzAxO1sIf3zustlhJXldZSkR
pihWHiouNzT/rlU332h4sf/wgHEh1bknbwPwOrkmIpaWK5L7XfQMP5tb0oTmW5gSYqLLWZQy0oQa
06A+zTZq9QYJxNt4n61pKZV0pKH7r7pfKlVLdoVC+w1pSVw9mDeIh7v9VhV/NihoG64EiZ+27YV6
5p10/WXr6kwNUNiU2S6Leqaw+sJrJn9eG7J61NcbFG4L81hIwFofwhgtynU1OWZ31PS9gQhWAl+M
UIUHniHbmrZHFBvCWxquSjCrLZea21s3jeFoGpabe7w0yasK8RU4MbSWLH9LGPqLNxUiTZ5NoWSd
5OK3Gp806S0CVgIZYhTdsDog0SkJOyWC05nZurGy6ptiRG9Vve6jGyxiLkIUztzQ7xGQLAieo7V8
EaUclnrdgoScGycmMCJEBPVNXT7m3Y9QPqArmjLDmwcoaXvQhhX4W42WmYfwfvfgNxeO7zm4xqfl
LPJXI6dIZMtUp7Za+0gsrucZeB9tlGxbuOQwDa1aBoDGTrvELHwv8BdbAtcwUVXgFSsGiqufTyza
42leiBXMAztMTnJ4g6Mt/c61bz7r/S/PXyuFo4FadZO1hpKMgizK1sTDS143yoZZSN7srGqNw618
a/q3nogESZYexJXc3SKpciHMnf1sqLyJsqgpXzUEqxHOgEz9esKPu4MGCbpkDrnqzsC4Gh0Zd54T
/hlshl6pnZBWMQ/HdfdS/XguzAEE+Pc6lte4r2RF2gx6dcoTp7FW76MNO/8bbuZElEgDqu9yh/tc
6fXpqYvTW9JNKED10tG3bkraDNkObCqarsMTwh6qY457sAGziDgnc7LxUbakXdjucfGFj+LMBkAX
avvz+/bDe1js27AzpArZv4rEzt92SM6xbTE+4AzP9ko2/r4z/k3pV9Of/7+dsESrt0UiG6GsgVbn
1D4NyX0MvSe4EQu0rf5FzVVErEwcjS4jRtgCuR2eA563uRzxJfFMjs2HMclSSDAZOy3SFNwXplCO
hupUsxthFDX3UnwlIAgEQZjLOLC9Y3xtTp6ThE7SugATrfGQFpPb98hYBSkQumscP+iFq+g71rtM
OIoA1YXbChI86klF4KYl+NLsJo2e87eAqx3C3J1wknEZ1Fz8NrbpXQGyK970UEGrTZUeY92WlArB
5vUQQWRdo8VUGjsCWNxAYwA/ByBh36AQZFkupEOodXL2WIQPpH2eBw9llnLL0OkE8TC5QfW3SnbU
KTXzf+7wZq2vY+Csou6jWxRG3cavjyO+4maPuFhVO6Pws52eE2k7NlsTh+Jh1+sbiYaA9Atb8bI9
NI9MQ7QfKsxWiZ4eiAz8TMDTKpd8z97RZl8CnC7N9gAil/ISv4NfViRLqQquWxERoHka1u/2a3lo
h9uUeXV8NPK9uCt/G9Oqvw2ejDtrU0Po+BNdt2teC3ffEyyVdg1TDVLwDi2tawYNW/3xogXe116x
JdKXAqJM09FkQrJI45qui9BEN0oKxxSyj4wksbYNTuYtl3D+U3koXmbZYqkDxlaZQD03Hs2x8NbA
AA+IjZVtDPTSp7v5tk1ml2lH6i/0f76Gvs9LXIY+ox611ipYotkxVqp2uLiBYIQHT21Nr2DXPqSQ
ZNfVpQdrX1LcxYMX0U9g/hKUmcKDMZ4IhlONcVjpH4O4Ww1FDwCM3Ioef3qgB8RnmzU/4hR1MnMV
6muI5whnRs129nW1wnXkyMPGEjmK0L3AkLkmmIA7HLyazIUk7giMmJSrUDia8luTvfWAblLxNjR/
JalqtwB46pccWUhH+UmH3inUC4naV9DZ4scuAuuYYV8nWlJ50o/hfTfPbXfeAz/gia6x4o7I5Lrf
B1SqqWVZMz9SgvfAxuN/LIMYbgOC2ldDeaIjnOSosFxDfaKQwDKrTPai8Bym6laBbZbjoTamK3QD
vbfw/iWQHfXNgNSteetZt6W1K81tzK0uHdEXlK60q7Jz8FrLEBxCXGdluT3eue1OhT6BpFVr57Lj
vYAxQkPBh/o9nixpMxhOLq9KI3V86AEg0Y+AKUxG9+z6HSBefNdbBab2fgycn6iOjeZWMu24coBz
SuEub3dd/pyLhwjXYui+Ur6vEgIUrfLW0dfZa3MX4JMr79r0Cnap6N3pGacmeCVZaCAX+96h8+Dv
rPLnskEnwbjQEflaQ84vm39BwzEM5C4WBz3Jlaroa1AB5qMFeUNda4pdzKat63aTwe9Qt9kpRo0c
yVp2HjI3pm0kW5Vic3RkAGa7+A0hx4vqXV/q7c/Lej+DHwA0wzgSLHuhPEnVy6BvS4/CVl0PzgQp
30mhgCJTKTgd7fBhX0Ep91dcBqkT3WeM16WtXIPA3gcg52eTEP3++y36tSm+WN0iAkQyoAKFXtbJ
gt1F873eze6Jwj1upSn2GIG5UsVDbLrc/B3eTitrAzdNQr/OcLJ7fGhmdEcjbH0EpS7BPL5WfYu1
LQ6sVXcFLjSgLXKuaxi9xk7Eg0lwxTxYSVA7vZsopBY+lVCq6AFmu0zZ0l/Fb4p+dHilSk6P59rA
df7Da1/G9qUDnLxiRnmp9JHmhP7TfbhY6aI5Gdea0YwS3xjdAW8vzpAAktjnZhX3hzix1d+zygty
koa3/f77SV/SpPcnWxhs6JqERsgiTSryKp88M55pevdSd2jdAjxMuK+j66DaiJAKfndv2pvx1IR2
JeLOerH79n6svv72f1awaN1U05BmtQjHMfTQ8AVR2f0eJwKLf2wGaaV7px7BEl/+oSSvHh9uClGt
aIkpOJymrx0H1DQOJRyRDrTmRhhPinAzwvDx78Tmt4c7k1q++UjIITXVHId2LzU7UfshaVtfXwuM
dA3bi93y0b8bZlZ/iQhtCWcwO0r+a5G/NNZdfkTBpR72YC1P0a8aKv4dXclGviGTtfhnTRRdZm13
ZJMd6XWwS7yMSddQ/33CKs72H5BiRMMKZQa5f9a8Z25KvBV/clbs4E5DxRjm1oOPwVT03G58d4rv
fhuv8yBLPwRuSTIxhH+CuFmRLWXiy9De6M+A3kT8uQyndBHJCGLHkx+n4koTX/BqyLJfY/4S3anX
rYAmAGN3FepFjZZb7ljkvRMcmRZpABg7lengRrHK9XsIxOa0tgzEJwgorx5pY1jczERZRC/g+PPP
BvvLSIXzmYtioduqGYoCXuJzpZtU6lAXEpWufGycArtU0xmPs2a+NvOPjXqNvPRl2d05kn/Zch+e
OncTP4TUrBHEoop4avFbQjrONVBgmZXb3wYVjOSRXK56R00EICh306FbITtSe0drb/l3oU6jZTgx
TAN+O2xRLq2kl/8AN3c27H9Y46IHkAW+b8QTa5xHFbR/NnNZPWy92Cn37FsgS666ajBjTinquKKg
27iMm6lI9vwXe+NCoJgDwXfvbNHNq2EU1er8pZifXMFbK8KfdXkLbWCuL9F52yMpqiH3Wu9q8/7d
h+n7BXydj82R6sMLWUSqWlBUOR5ZgLoZhD2kIpE+1zw3iFH2MrdlutWeO/NOam8T6VeOP1bPzp66
jThsKnBulT1goi27ll2FO3SXaU/XsxztMeBekuMHo9uJyZ2o7gTpMBsLBt6t7DkhDZ5Lb3Le09+9
yUXA62LN0wWovrxJJA0wH3OQlbe1Y1Zy6Gf/l4sx9myQpwE8mxWQXC9R0qEmlrGeATuDRm7cqEjI
6Rv6wI8kLRnyig4UXtsqbXTpEW8jc199/+m+NknmTwcGVMHwV/yKgdWFvkktML7Qi/vMBULeJGsY
csW0rgenhqkGeTbqUG3vuXKhbnuuIbhRcdsCtcB7eS9KbtY9fL+or022xaIWn6GoqzKo+St9V1KV
XN0bwp5um4fFVXNFjTdPECAbWDjMNAcBt460x+sLnOFwiES6s3TyhVcSVttH/yeVVsVwp+pHnCm9
CF4ZilVab1+cYp6NXB/e5CJHFVEikzVMbjgE8hsX3DjaeNZqfybHj3B4DPQKbMvG34NJmdtekDKH
dU7fGg/2CDT0A36XmK/TOISoN6DMCPAVzyPl0gc/G7z+vUzjva75EGDbQQ2yQGWZ7/5/sbiLdSLD
miKEmTZ25em1sHqHTYCHodBr6y16GUK0rfFaRyTLRn02pjD5D+hnZw/fh5Ut8tVmmLy+i/jqdFyM
bWNsiSWTUylOCj/Hv5ponkT6Jt1EHui8+0E/NKmbFU/lLocJb1KVYgGLIe2l6b986Y0tctV0iHCI
mKMbkjlgEwGaweM2H0XvBEo4sA2sJ2aYdFetDf9YWjsr2lftI6kohsF2EuyyklHyyrtoN6aeWRhb
CvSuhRgN1dHiHtJ7sxLajhc2oDXlaMpTQjONdCZZ+/ImZAwJupOhreX6wtoQj2W1Q1ujrRzv91Sv
QQGmf9OQJtiuz9AtcIp6O9ZrqhZq/2eE8fC/KB4q/05FkBZQpB5fzWykmixm0+i3qudYSC5dKKvf
l7wIwJ9+0uIqU+YYqTObOqWcHWtV6wet3cjkmzpsnz2Eg8FJLF56oG0Tz6kQjWo3unafEqSQJfVU
BsMbBB8ru5/7/5euB/Xr9fBpdYt7zsv8brTq+YWv1b0P4flpvmHxkcKYEnrLKnXCdXdJePfrsG6W
g5sh2szHGDq8T6k+nNhE1AKxknlqJs390aJiDk1kBgkDkSZ2o5P/aNmoBQypW4LrQ0wGxWs7mhGb
8sUodybX+LSYxWFA/75rR43FzJMguGNAvyQwu77D1cG5MCec9pDoFvQ9HaPk0Ix2DNWthzK/Hk16
706zyeR1Lc2iKY8JunA/vr87vqIXFm9rmbZGudeZIgtEq27Q3OqWXCMInXqlPAfrjfyH7lu85Saj
n4L8F/hohBOz7sI+/tpFXaxi3kkfvhmYAV+GYFeRSBjGr6a+o0GNzQwic8Hei5g3FA4uHLpYrCIM
atQdGLBgPWZc9SeEzfp4rSMA580IesH1ZWAmV+o64p8EbdXfoSEmQ3OMd77SoESMFYIr9hdaLufS
f4W+Fmgnc5YhXLISRrVLqypu/vWhYVMS9+hdPuKHAJ9yh37rPIC9ZIhzLtZ+fOo7HuPDexuNycpC
n6dazTsMiClV3jxiPmUla6vdVA80Me3ghKXYKygBBe66oB8UZH90gO2oyK+bYN+ojtxcArSfjbX/
vI73VvSHhamR7quFygdN6ClL1Z1h3OftvVoBPD5qqEUgdmNrv7DhdONxrcg/qvjEOFS6rlF+QENu
Y2C2geDx0yXq+rlc6dMbWxxIM7BiSQp4Y9qqNNF31sZDF9MgObbhMYMVMK3y7qjiLiMyLu5srylX
jCmYS2v3wRaDqeh60hzSjoBbqp5dMXFC13LRCUZb6ncjExD++FIY+SqtM5+PD69zcUrNUk3zWOB1
NgiIouR1KOVj4B9UN74LnJDjgVTwlQJcHZszovlQPlbj/mJv58x1IyE3YDDukGfg2XKuPXGvd+qk
iydxPDbW0VB/S8VD0+xF+KXULcWhaXaN9zvqr+MU96uS9IiyQxif+ihcydG4Eqa/HUhE7cGPjupP
OTsBsytlvKLWRuWUpc1fZeWuBr9fUJxK+m/MWZCLSKL7UTgxSJ+kaznYde2pMveT9Nunsub/N8h8
znpQGVSkZyJBk67EEq3Kbe79nGXFEhr2I84MWgj5FZqAt5e5fRDLKoVXo76iMxygdKa5QKKFiRTk
uaA3Gw9w245CcVWZV13k9KitgOaMUU60G/15bA+hsBkwr4GqWR2heCFPhsZlMsLSmIdbnQlyfDZ5
Z2YS9puy33TJITNoVrwO5qHKnoXkOVP2MnixYCPGP1NoKLrwCGGrKteWv8NTIU9f2upUKadQ3yt1
YQPfwHswG/ZKiHnH8/cXwddhqyWZhoGaC6ZHiH8s22dVVCqZMKrZqZmToobvRQMepejiz/iYcmPG
uxSOUXeVri8ZYl189KJ+aftRHuNJyeiPwfKQ23shcDUaETRwQKuswp3obyzlDtsp+vyMLC/cPmef
b6LKBIMOJ9MvxM4m8a2yGq3spKKiCdm23sq2tZ4TVclYVSP0DxNtfdqGNhZ39fb7F3+mpJTQyvrn
6YscTk9SWZxGIzv5aLH5d3L9WypvNG0nhWs52UzxDWCEVU9r3BU2kWEPDJQYwgXplv1upvbwytou
ZG5fqVRsBiyTLEmSFJywllNNPWwsRD8r6AYa8PQKWsB0XbL5sFow1pq4gjwDDTjjz6x117xhOFqH
ty0yZzQWMwHugG7r9U2Cn6XX2FFzW87l5vSG7T0KLPEGjofljJaPbxBe4zG65c3tKLwonbGOaVt/
/4LVr2no/GPY24rIv7/wwlQF7p5u5dlJ3Egv8XY6iFCanyvIkoy7dOnkh09h+Fv37mW5X+XAlFTH
2sxh1Mzx3LAxYFYyx6IKBswqzuF9+jFViSPemei4raJm049HNd3Gv0qR3QHxrncC8YB9nrAS1t//
FmO+nj4n/J9/y+L60sTOahQty0iUpDWyJusqpA2RHCX5p7lrmPJjY1p5CPrJbqxGjlLsUT0/CsEP
T/g7kA6ZgoZTEYn3/yqS6NFNaK5QG8zpm/xQEXeYyg284+lxPOWgdh/Lm7ZwkHBFMSS5kx7Brxd3
2SujhAyRWxOGHJyQ5kb406OocV+91G/WjRhvUTPaxNnE534L/L2G7o7c/d1a/jZAfIOxTqg4wsMl
/NmZsaY8a6zRl6E9RH23qDd6KQlyNcnykwc0jn4UiT9ZfwaBft0jOcix9v4D45czlzOPhbMvqygm
SV8KjojW76jkdU5PSCDJEq9VOw23mbrVhS1mVdjWCXttvAF5r7i0/XF/Gq6K/Ccir99vjq+iaiDN
aEuJs/8pt/OSoN30bS/FZVWeQnWdUYYaqKCgmQllAfcC1O5AVyj2+BS9iOg5q9ASVl6xWsm307Wf
rAXaBL+to0wnsXK6PQ7ETI+QWx6lVdCuJTAU5LIQbUF9CD/pIKxFJqih0//hThzzndC5U/RURZtM
nQVqv/9lZ6oUWZpp3pKko7ShiYvSPUkLPwKaxS97k/f4Lx0puUnMlOs2cuU/yewmZzNF3vbPU2/L
GS/fGS+s4exn/riGRZw2xby1Ui0tT75wVSh/M2ML00mlVeXfmY7iXfXd8yjcWeKmc+GlMKLcRAgO
mk//1asAAopTuaQiPPK5VJoSI1f6OALEIfTQEm479Kwhr1LxvKkuGsIpFQBuZuu4JxzL21mk+W6S
j+JWVIDkX7i83vk4n+PR/GH+Wc2icKvIOduhCMpTFSLivE4trBT2OS38FinegZmMU+oHDwJ8JDPd
ovvvp9t2Y5hrsqi5BYSqLHMuxDhEPuL4kokb1OMIFhij3SZtukIXQUMRlGBcyr9iyuCy2qSMDS5O
Us6AY/gl8OjZXbSIcH/8/F61WBoHrTGKU/iUPCS3k3870kgl2xkPonQ0k5Wx1Q75YxttSoAxs86A
tQlxUEvAT9nCEfjmlan8MnIcQ6jbkQBn5miHz99/ff1r0+/zKhepkmklOnQUrThlL6K2Evpncdrm
4nFM3VijEW033cp6URztuW6dHPtg7mlrptZo+VZCHELbdZDR6cy/5NjgHOh8vabHEI42ApjI/vbe
Tyu/NhEtTtaIbIQ7a1pBEHpprzJ9Hf7BWkhJVm5wUA9k9bf4ggvRQU2OJsfQTmsbe/D6l/Un/HWp
zn1PPr9ssw8fZ9EsLttsio2Mj8O1R3r9c7ZVYJ4oRRZmxQ4DcDaNROPC4NThkyc3wYUk4nwE+mcF
6oxv+VDQZoUSRPrECnowa8hfoMyCUP3cqF6XnTvj3YYbzNCQeKYCC/UbCaahjSfZxSJs/sLfvIol
Qw7HbjxyFas4oVEOmBtGF88MHMmZQb3v2iyJeBT17fCmrweUfy4yFN6v0a8rwJyS5iLD7mUwVnsl
GoWmxyYdgYkGsZo90tVRAND5wZMp3sB5N78SDf9BfxNWv9XgaKS2JCOOvomg/wMZrA8gPDrAfS0x
gPoQqrIdT3C219W1MaDSTldnhV1pD9LbF29lQbXHahcl0GrkFap7WnBsjEN/JbkJVa50o/32MWTC
lAK1qpN+HwZQPzEwj5zx/vvzdwYkIiN+Ior/kr/8wr0KArQih1YuTqp6yHun2DWh03SbGp9H9WfR
XBMmmP1bdq9eV+OTIo6rOnwyjRviWCb/mFzV2+nGMcaq0et7sgO0ryM3vrBZzx4XDfYp7Sgy+C9A
v0QUUqua2uKUvwGYREZ9lUD1wzcBO4xIP9DLnsdz6D0TgzH3vST5dKagmt/Sv5+/RPGlXZU0nlrN
x3WkqNlOwy2x0x5/QJy3HtEFn2f+PYLWHfT5C7XLmU4cD4ePaYlMCdHrWOQKWjiTb+u4oJ669oVb
H4dX13fNncXj0pWhk9wDAWCTXiojv0605gcbMtrHNGvQc/scIiqzDYJSG9kbd95deV2jXg85w64O
4i7cqfBTZs+GZN9v661/4V44U0SiSCSBsidDAYe6rN67AvpiEPeUsJsY03sbKFVVPZf6rT/cmdGt
FD/k+X3YHZHKJXNzSvTeERQKf0jRkzr9ng9MIx7a4EK5cgYNxLJQhMbsic/xxaYv09opZ3g2p8b6
m1weYILJPzkdqBCgjsMeHCeC114RuMQuHIKzqQnKODMjFp4MgP7Pn6NvC6NRzCY75Z4b0+qr3Tre
pvfSAxyZWvhrRhuxfNS8Hxmc0u5GD/ajjz6ZXSiu8Auu2iMC+jKe90wX3wmMgQTo7w2P1NFbhS/m
L3NyOtMFpSB026F4HOXHwt/G2TYfLh3ns3cPAoGyQhE721ctbr9EE6M2zHoUg23Rxnq6tFBvP4px
A2rimI4vACYAe0Akx/+g2kw5eb13qOQDSpMY0F6IgGcyEFmUCS2YHpCLL49XpnT0uvFDPQU7sPA4
2Hj+cQjdjCHaIQ4PLbqLM0P7xms2qK5WT7MYU2Yb0lq21uUInh60z+7CmuSvdyINSTSB1Nn5DyPq
z59alHPBUkLWVAzAQH9b6lunXtXZfpquZijuHjC2SV6AMQ5S6uBgskO+09M1QCNspzP15NlqfuE9
nSsXPq5JWyQMk1FZbZaxpghH5hcd3dy8pM94L7jTuA2HA8mUnP2Y3W7ClQXqe9z33ZsAKnyFJ/z3
7+fcUfi0lsWoWDaGLOrmMYG6GfNDT+fRP8TKfoCZCclR7m22PvgvDUfh28xJNxX0ZYA6zGRnCerZ
6ufQeqDGVg0WpA7cO5x2oerY7ECzsgPcGKLrwnK5nzUYeE+XNSvP3WiffsG8Az6kX13ZKGIY8Qv+
h7Pz2m1c2dLwEwlgDrciqRxsybFvCLftZs6ZTz8fe4A5tqxpDQYHONgb3dgqUcWqtf71h8op++3g
dIw0COP2MEkMsV09cZHlT3r2CWKjcLU+3Sy7hJ8okiRx7cuaZmDtoBoX/YGUyaJvtPlfx3JFRPbC
J02WnQLSdv2FII+If+4ei/yOMFL67oGjQa6XseIQIgNIVCInEp/7bqOV23F4MfFDHZZ59QuKeOid
PeGUW/FKfBr3OWZN8nxckIxQlNZEbWl/i1vBkTY9vcauZ858gC/r6i8VFyltU7Q2hF/xK0Mzmr3I
lo2FftAPaOncD9CgGGs43OOLATm24QzhUnkV/UU6nhCUjLkjVMcUkNP9q9Iw5wpDZKp8YApkP5QJ
qVPgw1xEuyA4GRosXcIIihDti4sWlOjd6JEoEL/hBN10H9juzfKFd7zFZ77+LmE3rmiajgTmcnKf
I+UjWdeAPI6JbblqIdAjQgBfY6I6cInkj5r7qWnO5D3XvynNpqofat3COQAfvRsv0/+yGA3/MQ1/
gx85v7XayklZwfJMBsLOGYUcU/+EdafxCf1J38Tapsl2enWX1jtpoTOnQZKKg1RHlsqNpfy01sQ/
RtD+s5SL7nuWhWMUSVBeSUcX/hjKYizWJWmPU5Ql4jQ0OkxhIicm9cnGJyqcObG8yfxl8wGqbGe3
xlRX5kMSpcdkkwo6AUHrogJKMzFIOiGfTNIql3nNQ6yemhxXFhJizAcvJ38IJd86tDXiTbxNUa5q
onzyu9HpxaMvrVKDwVZrx79uvb5XSAGYiYCxM92YMKRLbzDNAxwbC1CTUXzKa5OjlxS1/IgPazEN
GebaWSdCODv4ibis1bmw1ubFuqmtRl27XKfWvw/kK/g6y9Hh51OYmJhJXhwmdZp7KZZyU4FcJWhu
6g5axnn27Jo7pTxI3jmZxOfkGSDZL95dyMrknnV2IO9GLlSO4nQJ3Aws0liFuw1d0s3Aw+rshA1Y
qJ5j5vSWicCTTh9KrZOmN77AtQr/2xe4wCEoVfrMNfgC0ZNLXI8ta0f9GemupQuQOVVGb94hg96R
+K/qzfDnK4U2H65C71Bh2oL1fr8MGtVMoJW4+SRfYbxNvpJoK/cEQN/V2F2cpU/ATRLm77wlvJ1h
DiErpfadSqQY6g5O1FOyqeu0wOHpje7jp08gr6RC0cm5MA3RLr1/RlUa4p7An3OBSao4H6pdBwW8
iqCc9Eddw/gg39M7uuQjKRzeYb/Z0n/Fu+AtIrspoUnG+8l/TwUgRTuRFhqHnLcSOIuVEOTrsc5W
Zr8rXEKfCHqnIFxn+Cb8aV7zlZLuEKN0C33jb8tg3+NHbpKmxPAzGZ4xFMLSbkB7q9tVeQ+POmPy
LT8M6+AohuShWMFv/yYX59ovpQqyTD8mIdf/wYqQhEKOBCU/zwCMxJ1wL5z0Hc4PG3cT6Avpsds3
jzp56Ivxt4KX1I4+6Z3ulPgiP9lAA8DicF8BouxvNvLXrvMvK7tkTsRdoI9KyMrYPtiVe4Njcu02
lvbH/aMjz8HIfYFBcrlS93KCmyHESAItVX6jTcDQZ5MubxlbXlHt4ORGz/oXwflJXArbThbrvM0Z
8qvGUkgolReNExR3MmrjyvZRUCMoJCMmtKDdZ9uxfZNwu6+QztDPpzLB5rcGgVfrrq9ruqi7ikIp
QldnTfCXCKiyzXYOvz/Nbc8pQiIU++xQRTsPPxFdsf12nd3yqtImWP0Cbfr2VC7uFFEXW6+QwDJm
K2OpWOoqG60gw+byEQhTUu0CWz/vT90+VQ0m/JFMoDE/W3JfkxIlYDgyGZLK6QEBYVf+Cmpirb16
00fPtRNinhFDnvZia5B2dHaFzN+5p+XD+UrjkKUqYpSnLSZPCUIUd8YpSJwM0Los7LIq5m5ESDTZ
HCOJk/qTjJd0FT4wrE/9j1n7UM8+ZyEaLw7fMCCWXr+/ed9OT//y2WhY0mIXLRsmQajfD8Ikptej
z51+nRlBwXJu4bKUrzVrUO18eHJTRti5+YqcPn9QN22PFdMu1mzXfUQkZDe3rrWrt4IGcVeQCKXQ
WNX39eShEFWdkOXnHqvmCiVsQGYXgXzLgBnqHu8G94BYpDvJ2El+3tqrfxH6H0/jy6dfDGjkOA5D
MUy4FnRIHHbRPyo6Qq2YqCuiH4P6TQ92Q7jGfw2/v3Yb5CcQMZ1knmUokzxig4xp5SatDkGINnNj
dFtNhv1hJ/qSSbgBm3tMiCUBbK4td9L+3yQnTX3Yv77BRVngBzO5S81wOgGy/COH1bv239EQL8Ue
fN8it5T+y92r/RHYFGM4ZMPQTueTT5yMTYALzzjg1gU4Jao1dLIbDmN/q6SL9U3GuyZuy1RSPzKO
VN+dokhUUCbM0M23yL/X+63U/tbVo9KtxMQiRxAJUn+/qNRDzk1FUKj6PGIJa1KaApEedX9BaGym
OziAjMPOa1eVxKhqLadQYUh9nAuh7REEqS4TKOsPYbGUZEcvF7gWlQkhDYdS23rBSSkm48i0eI71
e/ZWq8JFOuJwBIXzxVj08EsZexiONEPQNNPsmTJYPWKApNxGIac3c0P1V+o+gT5l5qIe7k0Kz2pf
fZBSCtHH/XRrDo3Zp+nd3KUU6D9/ZFPHQhqRGtOmH0bvWlPpmiv00BFyRqxWlWCYjA+fbCybwSEe
Z5ZAO9uz4hLW+GwxsdSMJVC77tlq8GhEZyNcxd6bVO1cYWn2BBStcIOd6UtFJG6pfYYuaXLs6Qj+
5wwpGf+a/LHGwYWK2cali2BSpTpFuMSU2YPIvlccGD/NW/oa3SvdvAymUF8itsZDRCaXu5AoNEiF
CLYdGnUoqFgXAuqQaJRa6WT4DI97rmTT/0uce6QMvqYYBSrzJF/oAItidG/kWGHTqK+yd6Ghajnj
r0/qnbmkImvtqFsUmBf0G/IqE3eCZiemQX3KAjubPY6jpbwoVLTiPCPnNnoW1Wk2JSINwvOHuRdp
hz6aE5cIgW5BwXRECmZB3uvLBfOF/pSiVmdIY86NY7BOXsYNXgW8PqhusMiG1ooSeNz0T0G51wxo
6EpFYUjxRSLa5JmVJSfyiruX6rUlo1cgaXibA9rLazU48qVDZZX4myLaqsNO7HHbgS+W3Ae9Rf1F
4NcjSku6slNizrPd5NshreJHYWWsYMKf8oO0c5/FyJEEKGoYn875Tz57L7g+q2+hhvq7NC30yJG9
qe7URzm+M7u9grlfZheElGCfx8jNRS6BXcdeEZ28Pg4ZxAzCh6Ubc94rAlSSvtBkqCaWQxPU/P1k
TygCMonA7wnRd9oPI7OqTz3eR/v8ucaaGn0uRFdOIopaODDGnmgQOznLn6iPD+JdR1rVUn+9df9d
kXx+X9VFdTKSbRn7FavqLDTWG+1p2A/DMvtlvMKT6mzEzEhuJGh+toTo/uHfTdw1usm3Z3JRmaSu
H2h9WKVnXlREBJKlWJOUgBfSGRaTW0U7hzKo3kLzrjWP3z73out3i0GPjKZJz/qZWqgGXiRqFsNO
m3zQ+jesDXmc1+kqeOQaXLSTjyLeJDXp3M2mjnChjy1pye+zKNi61mzhnsj9I/Qisxos6ZgP3IIp
rpUF3xZ8URaoST2iAWTB0dPk2WWSUT7XT8LaBWWy3PcpGShkdgpw/HbjJ5r+y5cX1tdte1ESpHoX
laXKJ3tP4V17BCp0P0ga47bxn8xlvMJ/YKO/avKvG597pWj99o0vLvKmkM0oNfhcSGLEdk82Fsxm
SRAPXUt1lKO6/G9HLrG58aKSRHDjK1905noj614kMPYwp91h/Ko9hGiWNM6l0hKxpyZIJ9xRz26K
lYSzUjAPVuTT2HTMa/9NWJMWLu+bF8RMoIT+7zq30mbRLMz7RnH0R/kwverCHKXmTtzoG+kon7AI
xseL046jPe7sitAl3WlmFL6zKf99mK2lV0O1IN1J3kq7y5nOw6icDkNmFYxoIXl4mw6aJ2YKjCf3
prFjbj5mBGXZhHapxjF90ZtpaHZWX/170xaW8QP2s84MT6B5+m4+xI/KyY0dLIjHDyDO7a3J3jWc
DbgPkxfQGg1u8EWdrXWBFpcTHbJdtLb2JM5VHEnyx9FfCPiikNFNZuMfHcabZUAHstXZktYAi4cg
XZuooG7AflccgQhEIf4Anq6KrxalxPfTOB11caZoCaGYw52hWxPXrTsL7p2hvrTGsnQ3zD0jTZgT
e9oIe3dccTZaElEiZzVCcDKh+rRuVsIrQMKUOgnsamVRDo704tJJPs0elY+WuFlcX+QNnhd4HHGm
RLuGDgzpigVVn7nPUTsi9dzWv02rdoyX4R2Ct2IjXumUuzKzG/nsE4YSthgNdH/AtEZzYQxLHehx
Y4Z4g4LILI1ttw7psPKDrm3TQ/MgR6RYNgyqD1VDiPW82+VvxW4SBMMkV7b5eB9xTzLdbI9RbruQ
FeWVGGyx+Zl574nwlg1M4E43Xucrfda3531xjHgBalDJ5XlTRi5AwUvMX1inE+xmSy/4v5g+XT1A
vvzCFwfIaAh+oE6fCFCaLgthVRlTzFSlzKlBJF5pW8FzCrjNsE3DAc26AfDJ1xZgCopCXzmNsy+9
yWeqj7REMBNQ7iMUU+Veg7ZJdLGtwLGhLByc4a2Fov/OdHXgXxzZRnVi+eUixhfXWPbxvHlgCmEN
LyJwhfSeKY6a4F3G7N251foZ06F2ec5/Xe1FIWDGiuRHCv7y4DjZH9OALk4IAN7WcxF0cJe/uJ+p
uxm78zj2pLE/UDkbgxUTpNoQznmvt1tp2CfBM19OiZdwzGjkO3cr1vsBJnyiYumxY5KDhfBcN/dB
uPaayBkIDNB5AcNV5x5UKGAYrlpxAc7PH+NRtaypT+ElkbhO3CUmBUgRkmiXZndySRLIAgsDkMsH
ST713n7nKy9+8KALbwazi2QrdjQx6aaqNlq0CMqXNv2o9GguYSvhmgR+bcT0w/V3M4hb5rKlASyU
Rfs3Gtu46ZN67UoxBbQBDFihOFwef2aZJ34o6MlZ905yeszrjT3Upy56Ds21aBe/2q28xL48jFeG
/GFmd+Uwj0EZ++fpkL8NSl09jr+sR78YrUYj3my0L7hqTxoe1LiSFa1wzJ9ZWb6IGQWSWuwExsoU
N51d3LnPs3X9KvgLNClpd+MwVq+VGCZAtEYApPQz2LxVzBFr1CY5w8frprmkYVgQ8SYu5szS2naR
D7+l5C3tdhkmZG730teH1l+UHHYNSPCd2u9m2n3FG63hw0gkAr6yZtrgH20rCHaxugxswUjnUvOJ
+1QwZb6vtJ7Lbl0FR+TvvpXuOU0pN5WlhvYLugkJj6ZdiJu+dQzttgxIvHYcfv3KFwVoHAqDPBh8
ZVP57e9qhPYNo8dcfzSTY1y8SPWbUD+22g4ach2fSvmUiucoZ/PitdkqIc0Osh1hE1fHqvmQg7uw
x5lmOKTs71m5qmbPEiVtVgyMmyHoFx8R2tyBPDxwWfVDwzGkOZnKp5B/6jgU9vlrJRz9biNKdrCd
tMXCGbGzUq0qeacXTzFZxKrPPSTdzwhNUx2ttcw/QfIrHo+MLz3Gm8S9+PKrIWNVA3kVG5b3NFsS
B6My6/ROY/dLHx8D8WnQl2Z5SoJHcdgHnGbVWya/awaaQm1diWc5J3y1PyXVppHnguwkA90tM8Iw
WevSKkfQnC9RLWrBQTzhuVTAk4a3gXPvUhjJCrFlaUvIRPr477vrykxOhgPG5FrVUXT8qF0avxeF
Ii4TOre4eBBmO9j/8gKpW/cnHnZ1c1eYT564oEsPcVXJ4a+vcMDC1bxdaJRp7lNdH43+QwMAvTke
+AnCf1vb5YucDE1SR1mRcMuJi1axNNgDD0XngC+4mMTG+zJ6EJKT5B9qp4X4TdO71RRcJ9FTW2V4
pxN1WqqW2qz//dD0ny/1BGISKYa3uQGR/uL67QcR3VgiNGfT2OOk0Bq/E2yNJcbinaLMX8ru2Vh6
22bZ/+6wiJoLjz2eaVahHzTi0lMPGcZLb4fNnEIhfPBWsc2QA5xKeIO9KhPOAmQBmE7UxkqFnlsf
scpR/Qc3eNLCZdge2hWAQUIsB1qT/NOv3qnRAvlJFjdmtYu654ZNl+hOjdcwNtQLU35WMZ7vhl1J
AkyxaibKPsOfp6Z78ZptJig4hmyJy/n3U7qiPv0L9U5JvFDOfqiEQp2whtLXmnMNApkyNNl4w6/a
WCbdIwZaHIUMLHrgNHATGSbVA2GsFSFpwRK8xd/HxZ+gWUWTpsbfGNH+34u7Mqb/vriLmg2O/CiU
hdycBwDgWNqJyh+8mQvHaNd6tdWEBW2IQOiMDoOkmlMo9NYgO+UyMl6T8P7fi/k7Tfpen3xfzMV+
YtqbNX2hNucx2GnFAliPYX2KE+TopBUjHOKyOaZixPqLpl1BaTYnmdVGFVE5bkRLIwdhchwnHqeb
HVk3mS6r+LbC8wqN8Ps6L5rH1FM9OS95aF51KpJPL3WYYUqzHZDtCc9O3kzHb+6C1sHsTvGeOuUE
nwARyMzuW3sol7g03dhk8pUzYpon/M8mu+i9mjoePMJN2WT29LZLc2XEy2DT98+gnGph/03kYMMf
hdTqJ5HkFrfepl/gtwlYOYJEWkQT4nNHe0p8pkjBwILbJZokFhxKixFXt1vkw+uvhjzlMTOQ0Eiw
/N6hBcYo57JoNuc2fZ1Vq6TexQNZbUskI7V4KIuV/psrM1yYVmVuenxSEfzDiw0Dq5htcCzEJFA8
tWTwBosAufuNh/oz0YS4ReE/y1MvKqiZZ3SZ0ujNGbpDOAWuN2/jQiN2zME7DndZxfKLFSlpBoCF
M/a/x+qEI5KIoUTp4MSXq4uB7ag9o9Gu7S7ee7nz7zfm+uv7ZYUXgGPnRplWKZwtY7ctmGtFoGxY
BfrVvicFxmFAEFbbrD+IHKvdooTUpOGvVaGAK7sbT+uKZvz707roLgQtz/tQNpqzKElzqaL3x6np
SUYb4t0p4MiIm1MwCvHRd7dK6dDpjFDAats/vvcWMqmSQ1q2lfIeWfCJe6QbbeS9hb4sRm2O3cnY
3eNd8+8HeIXx8n3R8vcd6BtdIokzfuLK6QDD0VnrzG3vmQigcsamNOGO9VZoNXvHbc+uf9LgwSz9
fOeZ9/8Pgua0GENQyFnQYd9cnH+ekUa94M8aLvqBbGPxIad9xUAnf41tdz0woKj0nWjemY+Tj39U
PUTewUPLYSjHkfv9xvV+ZdL+fTkXxxyCUH9mDi7JFGtfnGyQ+TW4JJgAwNmWQlLsu+EOpyGpXmrD
AuO9ai1Jlr/hnEC7R5ZcId7U+F8/ezkpRJPhGlO0ix9MKHuhzmSekZDeCdSNiBm0atEYltYhZEzl
Oe7ovp2Ey5n42DPQNo7k1Hl4zhYnFZMhO1c45Va3wKaby7oo9rvA89JG9NvzTLCj6lRzWsjuW28r
DlKiAsO25dCsjWalB0d6n7NS7LGTiwhXZ0bKSGRiBtg3tvZ0eP64Tb88qal6+0IGrXUtH/TBa88c
/3X+MLKv59UbuvHRX47lvahYZrsgZMhEojEnDK03Fvyii57o7m6yBfirzcnqbR/uW48zDF3qLcLZ
9fPryxovyg830ZpMGXhs/btZruBpkShtMpuftAjtfPhQAlvjMmVIbg/rCEw++n3jKV2tYQ1JF1Hz
6z/T5fSk6eNODVouzs4pGF3HyHF6++8EfPIwJwMRszvcpuWDi48ueRqOoDnEVOn40dC2kMVCrHCW
P99Y1/Su//j1vqzr4jTt8YCNSilqz+IRe55scETxCW6QW+2MYY5lhFBRWljusGyxXICITHQahyod
sHHu4e4tghfgP1ekV7OTeIKlbtFNr/jzcTx8WeHFmzibyTNpqOP2DOxiv8DIap5G+SnBdpLT6V0b
1iGh1NqqeUIcrzHn3FPeEg+Zoy7RLVXK/jaEMLHCpRsu9YNyLN/q+0YlfwNUyPbIjGoX+qt8h1nl
jZNN/tmaf1/65dtajnlkVDzcFD0o4L6v8nghyFop72txHxAzDYNnjUXJOX42gY4x5yzWvn/MosmV
PX1Kyr1Qb9zGwo2QGZ58J4QrWbKkZvHvbaDc2gYXL3GUiRF+PGF7luf+g+g7crwIsMqDaNX/aieK
d9/C9XWgRZL77Y5LY3ZoqdYluwN5wh1ypehIf9vc4lvk6hYboKp8Uc7QTI6oxgafzE8MROZ49HZn
7bdLCjLuXubOy3MHRXtJ3Rc5/me2+vfXuiIQ+/4DXLz3YQpUNETsnXCH6CQo3sfWRJq4yd6iat6f
/ffiEVJKANM6WnjDojGxsV4YJeAZ1nbzxlx2iiU8wHnzcwTcTnLj7buijprWR0gL97Ao/tCSNIMb
6/i8cirIJ9rQ6d4rrFZdStUROELbTvLFGn3jTSnQ9MV/vvb/88GXvX40KwbD9JOWURxMu3ydAJBx
ySYTkl6vCBCCw9ZGcygZt87i/2Wr/eejL2pJKSl9v0v46DB/yNJPd1wb43Eae3U0MtHvKEcuqK3I
/QSOY8o/4tz7GL7o3pOBxNDc6BghJP6+ehptbmFVtMQezCh/8/p9aBvBVlN3kW83wQmkNyO6ub4X
e5xfNpk4b0DFKVftQVnL7b7qd4nweGPD/aSTfPtB/zpGfLkMpU5qZprKl0MZQU0lLtX+LJdrT5tH
J8mRom0nLtjy4aPbLINoR+anz/6zTfsmL/fW3tIvzk0lUmdV4rO3YKvIMZCO8kR0BCZiENPieK69
lJt8KYbzfz+B61ctlFsIwYCwPzSZidLMdLcr23MxrNsFlndKzxu3kgdSQ6rlzJGSXZbtiD1Dlt+S
u/Y7X/oI4Zwby5h20Y8N/mUZF0dvbc56PaiK9qyRyE32Ub/t7rQX1cqOtz115VsfdnF6hrWRmRxl
LUx7b4WQo3DywFaElYwgy4frg5m6zJBmzgBVuTc2wOJH/8joiN5FJEaBvqMpVoF4cMezGa2FwB4i
Br1Qpm48lKul2peHcnEcdn5RjzOtbs+GcR7J0xH6NS5zos0kXFnl8QvjyOrFbE6wVyjO9nXoYFwV
/f9ABLyZTQUBj6ooFydAMjP1qI7GaYvM3aVsy78bzHPEZUYGAfZenEWEPBNB1Fg67xAYlfSa05lk
vzITz5vn2WMKVbs54Z6RUGlnuS23a7JuBxdofn77573en39Z70WNJDN+a82hoy8rT9EMM6SlKO5k
Yif7BTC7tgxWIyxvYn/Fs55uynTFYBANsio5Yrvo+ZWTdUYsKkLqCNQ2sdNlcvOZ/py5cfB8WePF
294pQRLHYtueAwhRUvuI6JukbotlVBaio7YE7d423W906WCaJJgLTw07sqI7tmYMSEhkxB+McFn0
WyKlptO9AtEwOLNFedGJ75oUYmj51tYL04dunWJOHtSf/96f/8t79J+NcfHSxrHnSq7W8yXUhUQW
LxI9HN80NCBPUyipQti7VH66wr4bkR11bxBmqJ0oqH7VzacXHmpoWhMwHbn6PMr2qrxIhHM1fnQr
9eHfS73aiAGykjGD6tL8ka42jnIQg+SDQhzl9wAWlq3nxxAMmIMNM+0lmc2VuFD1ucJYQbYSu/ZX
mn7CIF1rlwC0NyqdK273OPTC659iHq+oMFqj8ORiLCaAwV02mLIoKVkEm7Q8RubWlw4zcxUpmw4x
9FN7hpeGLVGubYRgW71mAakdzwbbw10hjDSj+9KlFJ336ryqnBDdWWeThEIhCLjjvmrVtgQiIcCo
pE3pkhfZG+YYEomKDVuz7dZNtk4Z7hG8Yt146NeqVLQmiIhVkQBz7eKc9aU8rAVRbBEwJ6OTt0A2
liculX0VWvBQ1rOj3kD0+m+Kzz6ChfCZGctAW+V/KKvl5Sxa63+U1a2HfxXB+Lqui3O1aeO8kEcO
tNKzJRJJos1YrpRxj8MiIJlVLGfWICxCfyEXS0ias5SyeqGWxIctq4Aw7xrJ4U2s9tqsCRek/zyt
6Wl+qUVyTe7HMZTa84DFZr1TtWreMQYQyifXR3n1WyrSeSsJc7eyoWS6xBKG+qKj4ZPUFTQGPd/p
GMLMG64G5RwOm1vIwRVWA3v2ywIvgB8tGGbZ4MnTzzly0KcOPPFhOOrZfSsdFGHpA2j00jyR7xkp
I+5eu8ZT3e8IsfIZ4cfVKTYP5FelLn+2KeyitM37/i2xs6MkOa75UDbHEAdjK7kFKF8xMfu+8umi
/fJoFU2pqrgQpjIvOKTKTtK2ZOik5YoEFSi+2DzA86W2M6R5325a2YHuI+vzjpcKRVawxDV+eJUe
FBDlkqSpOdpsfA+VY3jAq9pdJCHWwJPnoRQftXxdFauMtOV1tZucGm4V5Fd4m5O5N1AgWCCT87+A
65cvE3eJr0W90hLVQSjDMwyXLnw2NjW0Gqdd5aY99gzApU2ULGTLp3i8D2z/8carfe3++rqIi6O/
9tVC8DQWUds1iS1asNaHRTKuqQOgLA3FXZjSMN73kImnofLd7NObrEytyH8Sk0/AenRX2H4UO2H2
mue/bweKXG3mv67w4vCp+8ALFJndio2ww9Vvkrj17sOyzeawCmOk48k5d5eA9kyD6gPzhOEX75Vc
but0o9AD2/mJi5elQpjOPnAwoNaT5rNoW3K5Lf/9PK/OTL+u9uJI6nxDTsdCmxCv4GTyFqe22Gx0
d67AhsZ2U6UCFybB8qACyj02nFopzcm9m93l/Zbg5LReZciiC/nBze9m2odcPkQpbQoxiE7Qr2rY
qSSjiVvohbq0Ts2tiaVG+AsH5x60VFgjxVFEMkb35LDmT8Gd+GQCv2uOHFj5AfoNt0v4xBlIrpPX
WlK7afAmDAhAyl8KxrzBUoE7DkvTX4fQKUL80leCu5xlSyy/bp+VU3l02S58fVwXZ2UTmk2iz9T2
3N3DjIy5+BYCEq/wOa03LXw8Bl24CzEJtJRiVTTrxD+h+cKodLLNKCTn1u93dcrxdUEXZ2Mwpm7b
N+y2cJ0/AAsg9cqHrWisghiDi6OWnGucjwoLm9aQHGKnOjB1s4N9947VwxjbWrnq8FNd8pe8p75Y
aAaGq2eN1+cmBeXqeA0/XCSFiqAZunzx8LymzGdZb3L9vdd2lZxncJrxeZmIcoK28PHWBtoQ2fkw
VeFnIAHDFC030MSulUX0nsZLxVzc/lH/zjF+/Khf1nXxDHujkczRZ13qnKhBI/9oSVzBmHE9JfVi
U6XO0RY06VGYHb3m/9A4XO2Fvz6Yi2tCJJBdS6YHkw5TPmTHrTU4KXCFgSlMTBrNZPv3p53d9eFa
tvpDha0jyNitlvwa2PNlGcrlfFEr6yQ0puegnAjyc8rySHblInNPU0BHV6/UfkVtl//y7JuzzWsQ
6NfPvuj1es+L4npgpuU9KSBwHkTmJbVb8URjssyHnQsiiJPp/RTAm586YVfka/Ezer2dNKNcfwwK
1GFmX4y+Lg7wNCSHIE9m06WdzRxTAODjsOrOHVx32Vgl+P9yuhRbz+C3wKKnv69HnNfHD61/cA1n
rK1U20f+miwll55p0qDBv3WHO0/+NKV7v2BIFjrJSP0prSd32ntzDK2wOGXnSjtq6d7NkbEdcs37
v9DwriFPMN5oRyRJpgW4aACHyM3FSPS6cwTbDhcMZismjjDzsoIViLPIavZZD8e8PCk1ZGMRb5Ao
XxfKzVmLeg0M+bqQi5u8zEN1mPUsBLd/yTbNvdb+6sWnYnbuUXnKO59E1HpVcEaF4WvTv2YEplmT
7E+4D4ffDJCNfiMVb95A3dw+o6FOCHaL7ch/05PPASfpJxOuWLliMvkgA1TMXptiWSIii/fdbKvV
vuXJjz4eDy7+n6Z2qOVtt2pv0W2uKGFlyqbpf5DvfuqDg7QJiRXia8qyI5t7rz41PPLGav70cEtH
C85NS5Rrfqcwnpc2sUz44Ao3KMxQLXHlfRq4vOL++tCRRYWBHtQ5wuPi+1yhAKq3fkI62CHH0xZJ
XfdQiNuy/Wjl9axiWtWI9qSn8YndOoeyYguqE5m/cw2/tVibu+X9LNtOZPHH9N53KgwfLQFv3RL5
bZGuB/VXoxwV3GfFfpmH9r/rjmtYCU2xYIL/6VhY/x2Efy0m9WHs+1DBglIGd1gq5cdY7Q1voYun
WLCRICbaXY0QUTlE6JO1XR+uEoB3j0MBRaeTazbO3G18yIRTIz/OcIbK8A85KDfjjKdteHE5aEgI
GMaRg6n8MCbzpMxs2rYRuBwaQh9wUh5XyqRim8ifqjV+YqF3o381bn3mRVHmG0FVetNnunv2RgoX
QZrLwVyF5KjNZy+hiyZwzr2uM9ay/AdiKOQNKvjxnXe6zQALl9lbgVf6hCXhia2Mm5hR76p7bB6z
PfzWHURfPGMQEASNOvfd8/ASIkmVnZr01vxZMgGj0lVL9hECuo3rOWJ6EJntPKHMcgwH8f3sQXom
M1HFrLhdS8oST7ishR61bqacVLuptrW+g9uajLZOnMNrU2EvPddfievI0vmwHUmoeLzls3ztIv/2
W10UGI3XN4LW8dywWLQDgoaF1ZQGiVnmJC1MvCU6CThjnwxqMLe69apfw3qwAcBJBRIiYb2XDZLZ
Cgi81JCPX8Ts2Xm/EJbpeuRULfbJYyrMlXzeMrkxN966dThY7Q4rJpjEH8Jw6/26IliVvy1m2mNf
XrC0juVekWMB8kYZYOBnwXHE2DDk5aeA9m1siWRxnqnIPOZtsx+7OQVFSNQJ/0bqoSPGVkInissQ
FvePsrgrjANO7xWaAW9S+Pi74rl/nc1sIyZO1ckJFC/WYrGOGB2Q7apumVqyuYxfg28JxCzUe1Iw
O9xPqe64UZGdLidWS7VBqtCg4JU1h782mlD134pwPQPa9uRsMkEuXBTpJE5YJTNR3dqawU7oHbnc
GMlKrq0iXIEPY3Ou872wT9IeVH+rIVBFgltC0eWHPo7FfjSPORNpcXjW4Cm38o573J05CoHb0Lnu
ZZD0GiHQr2TYiMP7TF77cCB3s0/hmA9z/EiIoVWzP/xD1y8AZtruPSCuEWvAeF/MTiIuZgC7bHXB
gkjsF79dAJvO0u46+lDMIgN83Sx0utoDnwnU5zPTJ7LZsKt8rnv36hPjqvbkY8eiL9WncBuWBxes
Q0bBO8cFhWMa3cj4RjdY6luX5LZqFSSLNgUYmnukJJTSg+neidWuFzchT9TdV+hiyzV0BaCtGA2H
Qb1tg+MqeCAoOhjXvIBcPK5RzHJRiOq2FElG5oRZFcgLU9oIOy/1ea/ZGhbUg1Ps/ouz89ptXcu2
7RcRYA6vYlJ2ji+El73MnMWkr7+Nrnvr2LKwdHGAQlU97A3RDHOOOUbvrZvg7BURq+piogwer7Lj
DsI9O69BOCgjC4DO9FQ9QVlM6T2pPGF56a0+U5phVcfOgKEBWdKpp+GYlgc1PDL+iKY9GvrR0W3j
adKd8bBDo6dhoLZ12ot8/nbyJjcYVwLKadJ4CFL/m+EbXKpPQnJR26Kf6UrASVQ1GYK3RFjySVHV
5kIdpI1yvJNfuwYw3NeXltu8l5I3bntSQ2fgNKpa3dwqsTeoBF5cY0TGb50VfAzR4sAmhsmTzV0m
4SuuaPvdRd1+VJbWbZ5sQgkPvBPBaKjspFnwJCpURhJCD5pC2Uo6eK0+x6njwbOSTZ3vCrh+VAXB
7VCsFJgfNa/BguCTahfWrkKo50vpVqHTtvsis3HkpV27QFNpqusxvIRC/DrYneyhJoBNiI66iKjd
OlmXD2k1jG3WTazLcGf5fudESU26Hfu9FrlEBul0Gx8MA3+ytErFq0FhRhs0r3xYZcOLbkMczZbB
Io39qKkcWSGz5bDq+9uDPWyUDxnoivLacWJNHGPqL+zG0lzv/7p6CHL4CGVZ4y/4uZL2qtRUZTVB
vEbBwvdS+nM6bj7cKKI/26dp3pEXPQkAE8dLRpUzFm6k7N9+/GSmVOpyzOG058fJw3JDWLTH16p6
nZjYrOKlUisOaQLddYquvFjq4VrXbCbbKCgUnOticV/5KYKSSXuIGJEPK/oijf+/mReaskpHHRY3
6V2nn2U4BoXWxNJ0VwE8eGfnOBD4vWqumcnngDsS1/x4B5YY7RRMHavY0wYy7P5dUH6BQX89JUNF
qygrc6/45Awdpvk4hofkyHGCwUZj0xNMRwDLiSe4eivvUyT7MDki5i2O6pmiIzzOYUo5XSdgy/oD
/wfolg0jJ7sTa69IWSUOhO6pyvJSQ/vs3swEBhKnxH2jH/LzjUoiUR/rLD7ehcnKwJ7IMPhFf+hB
is0pikA0mLLhLEKsxKUqmQ97wL1wu84cA7E9mdTgBF8xCzr5JM1YqqtDHU53MZoDS97K0jpE6My0
DGAZrX23KFcT2VfhehRfjpy2AuHdMu8x14y3iGfxU9q5TsTLtnq1dLISbGAm3Q1e9OLSUeFcEx0I
FRiqOazht1frKERi3UvCiI8XUE7j4c2H+OQbnrQR9pznaDo/Cd11Y72Y3YvBiSKxWARvUvOxbNSF
WD7UjuhpSBqJbY4BqQeOFnJyfDqwc8ls+hpxgJF6HT8On+YueAAAnyCnS7DeXxxMnTnzgopSDNE0
57CH0w8lOiqKYA0sJWNJ3vCA/bIydrlvwQVZZMjWJtfoKVhJ2LK+Dt+TRiXuXwqvOWMFU0xdVOeh
isw0+PThh0E7SrU8TneSudMJ9p0ISqeWWM9j3KrC4X2pTXludvDjF09abKFZhcqksYzxnlH7RTWW
dmCZTnujant2QcNtnXYLqLSvyaur7Eta5rOL+Pc/+WR5EFq9MJkYT3e1m92rb0LiTQ/wysCONK6y
DhmbaMvDQ3TJz3LmJPf97zZPWmo1jztU5r9b2GBHJfTF0bYS+m2RxB1GEQcO3pdWl3OnoB+/ebJf
MQ/N+0xht1V96GLGgirfhjfsvwNIsXm8CRM6FWFpSlvqQgvx3Kjux2+fbFdty0MOeMPvtIAzkOga
wWokQZPlZE5ThcviwHayWYsTB8TlZDzN3WgCHknlQkuG3w9G2+QQcutAmJ975tZKfzBxz1z+COaa
7HTD+PZGmCc1W39U/29RYpL7gBW6YOlzg9VwPQeBJhM69otP5lwl8f0nT85kkXiYSnTZ052FnB8S
bowi+3g/x2uq99ki1Vy2pfQiDu7sdqOzOROShdCKsJuf281xMEpVEtrpDpOjq3jpRlrqL5N5jVZm
jhSa9oT3LQJtmbgBit314e/Fz/9c3f79Ck7+8DHULCE+cAW9p3hszqkruJHpReS/OYW2mfuMPaHd
bfacqxc+wa9O0q/n/O2vP9lscw0SntIc5s+BUPX0I4KjQJ+D5PKVnG0ZrH1mLiQIdv4DFsvgsRFu
Lz34s52B73//SUOn06tI10X+fpBRag5NharEVlHmE69iE6HMywe5cFwO1wdWhaZwpmeINIZ/+R08
NzBCSPo/L8PJxn/oMoVgM24Hh/lUYoXIMwojBmgEEMJ2GqiOHDF/nNcrE82V1u8RqVjQaCRUVruA
AUXGNHJettLHEDvc5Xn/+SeGi5M90qJGEU/W6rQWK10tS94WwYNWINshfYf0OigfLfVRtRukW04D
zomhLjuFXzTbvr8iVycOIAdfnEycq5RMsMHzlqmY2HF/fj0Ra3ghJ3pBHm6WzxguOic1wL77bh/Z
cwmiIy8NbHml+Vpti4dV+nH438DSQYYY1IxAWhWT+fHPq9AqkicEXZ3REpQJ5rOQeUN5HSQrzWv9
2FfoMWFBZBtzAKaKySuQrB4JGV0gkHeX6phzBcSPqzn5nq0qlBkiaPM9URH1bMI1lLCtZHergpSf
S4HJX2XRySf84+dOHsE4tKo2RPxc89xCKZDJkSUfnb7HIjbs4Za4sORDT5cJAXDlZjbrvlflInyr
Ird7TAgjWUpwlSrWnnzxF4odMPc/NArmvKwV7ZVCX5CtyiDmM+gWMAgUHE63cuBDS0EFhJ9HdUE9
kA6ODIP6ty8dbBnilbATbiCqQY4x7eRGrNeANto/sekZ8Yak2kxY/btkP6fT+XEXThYRdEOHIm65
C/AuGCAQh4dqpLOT3K7uTXjeKgbAeYCj+JXsWwOnl2vXqgErZAvTm5YY/qGJH17+fVXamaX9x1Wd
riexMlqFwouZfjK2lNRtrdwwuimRLxyvoIITteeialWA16SOBouU0BhWOxlo1QLvRde6aejP6DqA
9RVG2cX4ZNympNgri36h7aR9onmj3i9E66otPMKnkmwNGnuEqEbpNj0PjlDPnlAZLZp5M5gvQ3fd
ZjfB+FHzOItxYTnCBZfe1yD01/tII2pmrBiQ5U8qLIIUWqkPeBKYgzpXdDlAqIM7lW6rMby673RP
6jZt7Y3Bw4hqJxceO2VDpgdJ6Ye/YwWBtYJoSTV2zNxaeahSn44NCbV4nlU6wpVTyHQFpzUETMca
d5KJ4mmVjBfVH+e/Y4hEdKwhxGmnClvToMcvNCbYKVzvq/Y1/Xug1WfjuJ2RL8LKUJx/vy7nRt1z
SuV/f/GkQCySQxxnJrmZuObBXvyZGeiusUzuYl9+16/Ca6btrfEQ7REErC/Bes0z568fv36yippJ
oUaFyq8PvIS+gvaBJRySICjeAJ8/zTSuZ3DT/egwh+PwGH2W2UZPnRGcx9/6Vn873Akheg5HLG8z
86ap3AOSQib1CVn0Xq45LSYoYdGBU+qWSUafEmA5ucg4o/YJoV+ZHZJP6uvI6jlzNIBO+kWTLROW
oNxlSlw0i2ozeckS3zHkr8IzLVdrro6CrxXbhsySZDOk93l3bWnXVrk9yp6Q7tP2KXktsncxvaL/
dyls3Dz7hdPUxAEKVQhR5c+tJ27Dvq0DNkDCLigfu1sgINt439wH2fKo/+1Bd+mbCiMQZcwEl9OD
bEWrjGm5VNi0Gi1hpiRCkFxHWGT87EN9K28m0FblLa3GY7AJElcJENHs6xGQ60aTXBFEdmH3ol3y
70pvxuRgDK/fRe1dbVbJLewe0SnyBYUSiNG2twuRMyO47Bt1GTqRz4ip1lYoW62jjVw5GZ2CSXd5
NTJ0qdDUTi3J3v1uItBOWIURMcw21IrLfbEz9T7G0P+5cycve3hIx6LveN0m0NliilJvUWTAFxU/
Wh4wmKjgPktPUy9u0OcU0sT3MG5WSVj5na0S9lFbFBHPbLDx31sNjV5EggtNdsrPsF0ANu/gac4g
oCOKb30XJNdV/xhRItN3sh6GdnVovDByK/G1+xCXnelBhtEg1sPrXVwqj79Msqfr6berPTW2R9LQ
ZMHIepphJJP9WUIlSX9GNNIu5PSgXzb5szyt4TORA4VrzJd2UKlk4YYdIZLfGLjIxRZUXWM5QYft
nLjSVUKequS9Z83s0Id5RwCKmO4O2Z9DvxtMT1kk7VoJlgPKe/pAXe8d5f1QPGrlQ2ZsM9DPafBy
6Rwkz5vhrz9UJn6NL0lSrC8s0behnBr0mhrEcjGT1TkBRq741r3FS/ovJWKP7ioY1pj3kSgnFONB
s0x734ptqf4au8rTqjAf7aK4hWhysUEyl2z/urST6iKqDr1splwaaidH/1Tt8uiHnAs0P3guQo90
yqdLtYN0bmWRv92Ok9pBNQZhygZ+s/esdzoVBE0dna6nInA1JONzu4Ii34mR3nhi5V/Yii49jJOe
FLt4aCUBv67u2P5mxK6P4ya1D9Kswj6IL/UMu002NA5tU/EP+duFC7h0y0/OOWJ0LFqxmS/AT5F8
AkJiVv2Q0qDW1g3+1RnDdUlbcO78R9jBf19B/aQj1YoEg44R9drcfxxMpyPcYLyGjCAYq2jaoOY9
UrHgCPErFOjKKq5fA5hIqbk0kweFIPWHuHvW6xt4wrRULfQ2diIsISC13d+D4Yr5hbJXmRfJ0xdT
EelaKTTKgRGc3CXBkru+NcT5LgnvRuJ19XUUu6xhijfGXsOQy8412yLZj1O8cpUmj2OGDRB3oAMb
SnTiZ3GZVlgYrtTuuhfwlAsVB4hl1hGh4F86Lp6DxljfLvd0LcsnHqlqHuejUeDHye4q3cQurtcw
dQfZy6wXIuMt7LuOLPiLjEmwnG7NA6TXFC26rXxIK/LuVYIdiCLt/4oX9SxnRpVEgFmEYorqXMCe
lECTJgdGYwGyjhCK2Edc/yH7NNxlP+IrpGa1ZWMZfsxH/JRIMPKqk82lA935m/TtIk7Oj0qDr1Th
9eeZtjpng3XxUXgNaJAeK7sbPebJvq/dcFwKvGZo1OaBcySuUhJpGPPOUto/HSe/1i7yW6DgcZUy
w7GW/4vv8/utOjl2GuHhkCYyt2r+VLrbJgL9ku4sO5sW+jtzv2W0xuP17x891/z48XxO1mEzh7cm
HafiTvZNlLF21qyj1qc1Gaf7I4fLYjkVXo7VurkRnfaOphmkboM6UUC4cXVpVHB2x2JeQYgTIwuD
xeFn8VfUWinn5lCgL+4dBd8S+QAjwAGItASNSa5GhizdPEDGi/pZRUgXkc0wEodV/AWBcyTF5OiM
/JPpvn7639wpU0TLaEoiAbsnj8dUhamIJS4tWiEioxrknX2p1xH54eoKdj1JutMBTvliNOeQrodw
oIi5bqJ1tbu0e54b01qoRf97LSdPDVePMJYT16I/QJDpAQm2w4vRPoXs7NUWmFG3ih4hMEmdp86W
cRE3T0jTjbQfTg531CRW+Wb0O71yixRx0qWOzZkOpMoaCnt2VijwPOfN8FvlMR7TRh2yw0xfnBPW
Kc+jOzO3Vs2Ex2+8yWGoJL4JvFV6wWQ/+8tbf6ocSZ5cM8MLnzxKIIEJe+rdfz9G4/eZjCvDA6yD
ujuDxc2zsEjTllvXuhFZBCvRR3TEEPdGaleJgucf3r4n1WuW/jxakRGcXcU3Bnh4waYJWPX7+i+5
MIvJekw7RzFyThT3nhlFLBj8pdUILf5WjD+U1j7ULvnuB7JYIFlHnrGjXwQvo5Ns8Y/WuxZdRRly
P9RCbBoMqRRSEvZBTJo6TVAsNbsQBmC/L4vn3Hg9zs6nfKGkhE7fdR2HiPYp6694ty4cmc9sgPMN
sgxRMkhvQF/289Ep4nHIhoBlKGHiT1Sc2u8aIC7pwkJc9idCGJUOCMSpYQiO6w4OzjEkPta+82AB
w0rFtAu3f5lSWKirSQGniXlTBxiujTdV+q5fjjg5U2RwyQZP9GvpkE87uBEbzFFMWcSS1fRYwFgf
VsZhk1CGD8ug2g7DqmTWgkvEI5kOw1N0xeMJruehJ3ukW9AS2YgmzWU/F2+PRD0qyz5aD/Kf0Lno
RP+6fz8LDOwI5IxhiOT9U/STJS7ukRO0OjxDcVplpj99Gu8oB0j4Mte5WyPOhluxErsrveacIDwO
acpmjnUh20vGLsbNUhDpCUAWWlkH6/hj5HS8aV/jNUlEbBbUsdLbBAPLS6p90XpKsM+wIFfCHThL
lQN7Ts9Aj9+O9UeY3BbjW1S6MEeOuh0Z14N4G1ueJCzD4gvkO3htsatoanE+Ael2WIi3cskcjcyJ
18GwA1i+4gbdlaReXwz1OdO74UZxpwzqG8QLp081bPU01tohR7Ew8Ud5HC91aaXULwMOIc5mAxZm
RnfyQlYfO+PWrF+UcZf55aUa64yPcr4QzRItEe/LL/FCUMiDZQUKBMpkrfsW8E+NwW7Qo2l+rK1t
drDD9Xv7XlT75rgU0rXJZ7o62Idsc5AQNx435fQ3vGg7PXOc4bIMnaAFHOvslycvEp1CQ6kkM7+r
k6fa2JgHrwFnMvvQDmvUoKjRhauC4VdAwsbysv/8TMSAKhJPB/d5rpPF09IuDxKtDcO5Xkk9SpbC
JaSkQrNneVblDIBTvKwEXyrggxSeoDsc9BsWfSQV6RJBMKJGVXFM7J2lF90EgKBciB+hw1E1VjmG
+iTlVvh2ynVACNil5NUzO+jPiz8pCSMpmHS5YMkgwMMZVwylhpfY2ioo4urwrq/cur8JhCXw7HxV
o7S6yd7oEy21+FEKl2V/3QEWHENyCT3Z9JJhJcoPl1bis5soEqO5rYLISD4thtooNYVujkQoPyVv
KhyjXhOMjrONw7OjSwjRrmrlo8HUVrgy7PscbQ1S1UjgAHKnWcj4B5KA7Eu0L/X3EYl79+26TvpM
2dQK8dSTaTFP/GWGEndDvfDiaNWlKD4XVukYt+o9Ks/poz68KPIK2abIFAtO72E9PYdEqqBFQPch
XGvX4j6THCMmptU1LdtSnLhyDfC3o49zwgCQdDFY8UzNy/XPkz6kMXM+/cmHE/OlN01Qzn2AKd/0
jLNaoNwtx9BrMd2bjvDApSpvBMizuFjrIubsOXOOLt3IMzKVnxdyciNFuZLHWGoK3PoDVyCqi16E
kD7W/hG5a/I0OJbg1ncGqq3A2MNWu3w++90U+HkJJ7t9WpeiVeT1fOgIfHXWGsoz06Dkg3bAdXcA
QySbrF79Qh12ptL/+cMnH+DQhXoZ9DwEPVkLBx+MNX4QN/MgFEAUnR307SJBenVj/Rllt7Qtip/O
i23VWJEcGUHJxkRS7pKaMm1xsXP2ewr78+pOin3dEpVmMqq5PQWWDVqMrcaM/Rw4OUZ8zzs+U8ND
hfHSGm6jQzJiE11Hia9fyoo8+46AGVMs8qA0gEwnD6gs1NK0jIID2g3t7lJc6ooXaiBKF8cnRnGu
7CUoWBhT08yxVsPHZcz/GUGHOpPO/nsJJ4/KtLpumGRyBlgry0VEk1Cx25bhpN2RqCS9tu/ie8TT
4gkhLdmqGKGXw+bSNnyGHPTzMk6eSVMKPbmy3AlglW4EjzRffCkJbIwxNN43c1zdRUXVfHtPq7Xv
f/vJSUvJu0agczB3tsmje7HMRe0j4HdGNy7s6vXy0emMdOznn3lydLJgmkZhwC82CDSra4w4FkNj
jgiLnqqUP7bBjLy6bAM6W5h+/1NPGpTpMFHoFPwwaGpmqwXHSlskZk26beVNW2IZdOdTwMHtezt6
Jp1DTv4cKheXSfSET3sl596BLklntw9qvZAtUt4QSBvwrZg2+SZpHaSYd9fC/Gk7MLDEao7VK2QC
AZxM89VVv54BbK4sO2ayJeCqepwjPRicLZLtgcgYWfSFwCO4Tw+24XEXDFdSQKDpEgdQU3oj9a82
LOXWpjdxaS8+W2yZbMKcZmcZrXSyZ0y1VUndmHBzDBj8W/NIO2hRvoau5eZboFEc+lsNf8OCdCsc
2RfaNGe33O8/f7JTWAIS3q7m5w0CTiZax1LrBMx1VZs1kjW7ZCZ1R8r4MX0NDreworXeZx1PPMlk
zZzjz4ix9BIFR+JNNeea9bWdceoYN4G5m5HhxyUJuKK1VNBmumNCM2wbHPZJ6saXKBVnpqK84N9u
5cmK1o9VkMtdxHe8Nu6arcHvxejBAMvBxUfybh/5vBRi0x0RU5m8iE3cQ68cmnhdWOrxmgd7Idjp
5UYQ1lW4ByYUlPbwwPOHptgNN4l1n/B0OFXwFirXSs14P7idlCdZ8uRA2hUmsUF2yjxz5rlSzNtd
5OrKVsjvMuFudsBg/Q3tw3EdxqHdc/hQucul/KfOb6LXAcaA0V2lVxIny8OmFW9N6Y8pgBHl/KVd
kxU46ox7F8NT3m5U9aoomCVqPvzQ7s+lPot08cU4WZtLUZSLoY3no28u+9PxNZTQjmzhwkbNrjxs
A+G6PmxV6UYSMqgefL8S3UW5cLGy6D5Rf77evgrJfVG7U+11f+P+pcbgAQLPCQr/KOwqa9n5ebgS
7MH8VHxJXArZRx3uRzxnxrJDkcBnvBFKdzRutGD+3pNnRZn9pljiVhLsm9w2u9tDu/QOCkI0WUD+
YnGK8qeAveS2SFc9yo3cbd6OvNDZmrhVxtjjH4Pa690Md62x4WmLjwL+v9ZRqpejw/IyH3MMxJ10
tJkeFvm6BkdKDqc1OoPxLoS7QX8YjJUVL3sslKWjpTcWSghCZoQFi1bMv7UGA54c/2Sdl1J/cFvM
FeQbq8azl8MNmrcTObkX+VxUmLkGk8hUeTtq9aIRn5URexQ+mtji6KJbrhUsj+O6F5+7RXCpBPhl
XgV/Qow1tlXWHXyhp5KwIGqSDFKreGcYKzLkjuA4SfL4xPGG3exAHDQ5Tfectzj026lAcNkGYqtM
F60G0EmaW/6RvkBNNA9zYsPlEc/pceD08k62yL5QU0U1uTzVFwsfEqoULMZiIeKgnpGHuslG4Yvk
aN8nn/pVvcqW5VXzQCoTgGSpfiilP2m4HdSH+GpYthvpJXnoRzKELtYP83V838q/rlND028gfqT3
crLuJNNhitRxEmfsQQz5UPG1Zoc2yBPsUNzMsxFN2kmFE1lE+V7UKv/SU9GsFXWi5VHkzq6tL9fS
t5aomJAalquyeSeB9N2C63gyXbyGLeQaGm0t08/msNcZeVcusi+D1e4RqZjuxe/qn4nkxM0l/+ov
G9l/roi2BmJDMuJOyQOhVYRTHPfmnXJVbKUroyBivN4PjwXJWR+VtqLkCMc5xgw7Gad6hiPTCGxg
haK2yu+b4bppQM6hZbGb1u5qfHlPRuwdNQhJLlKigrRLUuM0nI4L4qjzdp6yZvtoo0HHO5Cp/VmG
2xoy3GJ8SF71p4D14LVjnaFHdUeCx0B87l0nLjT1zupXMD8lYTFxdQGGtONtjzH4knb39DD0dUPo
qPAf7UyLP6zouE91at0Vz9NkW9M+RovAa4FL/Sq8mbBb7rONVWE/dlJkzCwMz3WwkHMg9wSSojqx
4k1/CV1pXLqqk+9r6KugHvvIQtaRrVI6XmA6VhnL6FU9IDrwqclVIlkyClQCplLZDyKyYePPkKbK
ERyeXRD+Rc5uB5oY+yyVpFNhyGUOSLb1+FBDUvMyovwWFVFTBxZZ29Sco2BHIMzX2obMaDvbSDfj
LXkOB2NW0Q21AycnJj6580uUM0dUoQEjhespeBPLFzm6PaTLA+pUp7urqxl8ldrlXXrHUnnhGPk1
SPj5Uf+nCfb/HtlJtdzqTTqVcmjddcI2Vm4MGgvmEt3JyGr4AetSlvxqlW502tIEJuDlg5nrCn9l
wUswgCxrEw1+tdFg0yzUYBfVNmAIhn/BNbG20uBQJmmCm77kXncgKW8hfAhbMsO0aqHv2z/hHcmh
G0jTwip/6phk2sQZHqk+R1+5IHz8dfqZ5cCiRrMCDw2UuS9Ry7flIw1Syax6EQCIS6wM9nraQn6z
nK7abbKE20Xi2+2/RyXgBk5XzJPfPC0uqkFWhNggX8c37tIWbWdJ5iLTmS2KT+hIo2uRO2btMxb0
8c4cX/UbyOFi7rSxLbynb/AB4ODFBFaNm5bRM+rWpvPJKO4wofFP0fO2INn7fGCAoKJiFseJUP0+
xyttWIjIHNNFRSpusoqO+/Cw7RuH03hMxrwF8ntxNAlN+iR7DZArGVhGdV8UV/i/83SZ9w9Ss+w7
Xxk2LSAD2bpTjtdH09dCzhrtIjJXaHYrApogXXldeX1oVkqG+La8DtPllK6lYG1kdimvIY0ai/wT
5jSas0G+CfBnC9FtdEA4+Nk8J6sEIZpcXpfUDaZdTE/d8QoKuJ6sJIKndH1zDP3oWrBm7WwYPsfd
VlfuoaKAKHQ0iC7NqmqXUugP0Q7aSxI7QbQbp00u5KyqNwYc1B4bNybs2tY/I9WuQl81HEDYI389
sB4T3dpes1YgjaRglbW+Sc2O17v729xlI+0UT2t3Q+21b9lH5zOpKddwt7QNSWfkMAoLn8NBWO2U
w0cvsiEu4IP4+VX0kNI4XCJSW6IoDTv/P+NwxcBy3axJHgGomFHmCk4q3EjZqraWRn+boO4IzD+W
vK6iXdO8S3jygasU/qzeKL3+IR+8A1/iur0aeruXdyBCQsvXudGraGk91kzbUlhyoiPVjxQwcouB
fqZ21eh635JH42F6blfjjhNW75vPzDhISXXVfqndti8KPvFtf4OoFe9pf1xgGYwDX2uZYfu9yJ3x
Ynhj79BQ3MmpHW0/pxF38eLoosisiVJh0g9PIHLjFZSvl1BdBPcUVsyXg9zLOE5Yi/4xWZZcfrYU
OBNExFpj40f1Tl7L4GRH/orjxOH8XvTqj/QePZt2Y/jjo0WEamSbgFQqIlNI1HBaayHsmCISv3ZL
M8knEsQrV4jMxNBFC0SS1bgOlokBVYXGaXx/fDy+yeA1NDJNPGAgLF+yBE3BFj1xC+T1LQLh1G/a
5+Yzvi/EZZYxxecBuxVbQbfgu+sC/AqLlCcfE+GqJg9tuVBeBwSinZ8NDwVQOM3L+bynpXKjvjeQ
3UPfII8gd3XKAEIJaUK8Hd/C64mF7j0EEvJIz0cIb7L9JHjVY37fXqfXOWd3ecutYn/I9WW6qh6t
nfSariau/sUcn9Sak1R9I2fMQR1tx0MWGgK5uTz5GbaA9EnEJ2+clTxZx1XCtyZbV0D+rOlq238a
6VM5bgQgG9vJOdwcHwxOab7uJS4ckNkKEP29tAhapwKW03X3pOukyoJ+rHnQ9wwHH7N0yzd7aKCK
+MbI6tGsqMbNdjt33tHlx28xoGQItccISi3Kmoj/5VwGeIfNqbVEW4cLKvmH9DVhFKm1zzi8k85n
V6fPU33Ua2l5SG/keMNXjmNIX87vhfgO7RQNVMWZ/RG7uteuTKj9sp+9ZXz+SEWytTp5GP8WB81r
sMpEbvTGW0ms+OGzeMO73z/W+WsFWyNiIlUikT+6hJZ0AtiGPxx+SVftUPd/6u9DvygjJy2vAgLf
zRW9b5k0PM/45I1nVINpWa/WJbPUj39vNvKvUwR7jURlziBJlXTmbexF3/Y3xSwVM2v67P7g1Y/W
DC9cRO90M5KF6YS76FOdX8Xkk1ATxMtMDwieeJrSnXFJJfgLGzc/cMlUNHJ6TAuuykmnp9eEMIjE
LrvX08/GY/FXX7Ntsw3W6aa6w0WQ2uOtKC2Ohs3hMmVJyq/S1dHNXGvVs2r4xuAfL9ycX6f8r2tC
8QHoBSAm2S8/b84UGtIhMbgmyhfI7Tr5fJtaW6i7wrrC91CWMNTGRdm+V/oqwcNAyHl8VwgvMMGw
vyrKqwVuIUfBEO5mEkzROz2Mijqr2AJv0nanWW5lbYdsq6GJxOIA7rr3h8bFs2m95MLmUt/CPG2r
nv5BJ0+7yos4B8mU3Q/ierSujv2TJHrCBvmweN0O0Pgi3bZkwVEUzali1xxiJxz+pPXfsOSzAeoS
8b5axk3O2q87GdqEfW89NcFTQZS8CLVOaGWnPdwAQEusO3MRkDpd2uLijq1jynbCsC6sW/kPg7M8
vJ3k7VdX1emhBpjEGrjaHElDZm33IeDf0TZyu2a9FHwQKPJG5difLBI3o+lWPYxvBeBnBxcx0g46
Q9ncWrOax7a5ATXlYrAo+Ojf/v21/DLd/uf+GfAhMNXPqaI/XwhFywytGSTunz0mWxoASJI6CBub
WPESAsP0OT677P2U4mHWIlOz/vsKfmkuTq/gpDaUNCvWOuuY3U/FfnDp82SWDwlKZRrTHD0T52F8
iO1cXlO0VbldzjMU4Dgm6jFcmPncw9iXRxzpaDY4kiCxeeJhHcQd0x0NAqn8/+GI/SUEPL3ok+8I
S6hRhY34ddu4hnVa+mF0H9IQ1bwYrQSPVrAemAorylaubc5+KvfTSWKygWralfK9GPqV7inth0hs
Y9YT6oC1uf2bpJvauHCLv5QgP842rESsQ6ahoaKSaZn+fMitMFZpWmDAgDQaFHuVagH/lfq3Oe4t
Y9mI16b+PNkajJ3qGi0TKXzHyROFawkaD9OixjkeBvjFvrlWtlNNjLDdLIUcTLYT33eIGHxjN8Da
+YRdE6yzmlRj27L27LsxNA+EJCVp3hP7rVnR8lryQY3VvjraNftF4Y/4vHKqAGTT6+IW5s3DJfvM
rxm9idPLUHX+W1TPxEtP43E0VC1JbntCGkLa/vmf8ugeMk8wfQwGU0qHwm8Nm1JZr7yxxFuxNJ0o
X6GY5Go17X7QPqJiLdauID631o1ZrESCJi8053/Nk7+uUwNwCI7EMn/1USI96JVjZcS3ypV5g4kG
OJSKM44t/FN1Y4RHeuHBnW3AVpGk90heo2tuLkce/xoVnl7HyaI6avkxDQ8x96teibALXS23CwcN
FBN5aQ+BaVKJd2WCBHmKIjtlrqtcopL9Gl+dXsTJgTzssrIR9Ci5BZ9FbYTHSX/86k3SPWJags13
QfFygEhlXxrSnH9h5toB0N8MsTlZFetJ7uSjkUm3R4k/24HRZKTeDP8pnOP0ESkPYw6EAciktp4b
x8eAiZSjUUB2IlgWQ7Ol/oaoPZHsBOzQHcRxX6oufNW/JklfN+jbRZ581cOxqEQt4m2RsTPzTaHW
7PGCN6v+CkttsYUAK+7MBZEGqXfpVf29b8yf1LcfP10As+kYSQlPJzKW1mGdQj7qkFS5heXxrnSe
TMITUX+LFNBZ5/bVH1KogDf8e+/43Xicr8Kg72ia+hlBlSkdD1HXSuIt9uZhnUPWehY/1c8jbKGW
+nc7hn4TOWLUzEf8evbEwgkGGnp4L7b4iwIi1b16XfR7naksXar3w3FHYZibPg3nYfKmzGN9UwpX
+7QKTm4cI60nkZZy4EWPAWnkyO6eSbASXrVXxYeOtkyfVdYyJvkmyRLjuiGzB58l4iXwQfVVfBUe
nSBf1H+kS3aDX4XQfCtMiZajQTLNLxFXOcTHNFbz+Pb/cHYeS25j27b9IkTAmy5BgN4k00odRBol
vPf4+jug17gpZkYx7juno5KqRCQB7L32WnOOWS2D8qHYNP0q9p8z3emzFXTFcJkIS0wSw0MiHCrO
cLRJoMDaNK0im5/EQ5n3136dTvcdmOXQUQC7KvAvrAfKKOqc/75139tQV9cr/7snQReq87Zg6AUF
i3cbEwHTJESpTF0R0Mxp7j6DRWZRTmvc/fdn6z9+V5aJj4A++neIZxipQRE0vDnJxnoJRad7aF/T
J7zJdGqk6Yi0nxwBQV7k0hqXgSG9N8O59vYhJeMkCCdLrRZ+tp0YbxMbFsBE4ZKjmYkWM8LbyNJa
8dwcmOCj/7t6LnbyvXoyTxzzB3qoarDSmBUOCRxXKDnMrpL+Ivrn2Hsfp10Rvmjw3ozqrE50avhP
wILL5xCXsV4vC+k0HKub4Ro/r/dfvo+re9FVFaBTlf0RLKJK9pmDeLkoQHEf42jV4LZAJLzpExcY
vI1BscHwZXvyjSdYm9erf6oUnggTa4cOwRg1lXG14FcdqeJByhNcvNAukJfEKNMfo+zo1QcV55xF
7vnao0KmLQFeZVjKspumb31zssYljjquUnNIgqZuHID/LnPj0IHrzG1fWKbNZkJLkv9SrGfcrni5
w3OmHbRiQ0J0u5wgeNvZUSDfjdHTgzVsqr/I6LrDHToyw12rNyPKvvUDrn7cK5VEGo6ar0LTutQO
MphQOlnBshGPhWsJO+6Az5iNdpfBmV/bR9W+wLCf3Aqb/d71vrqIK5NSKnlJKmaNeNGMlZgsCzbW
9Fc47GXiSFeE9H4ydM0vAHwnmSijpN2qTzLGK0wThRuhvItcJubFffkocpIh5hfNox3/aX8x0qig
mJlLQh40YmdT8gEW6Wl8i7aanVzox0Xx2mA63D8nr8EalG+4Vc2FiCEjW5BZSEtw4ERyo/f9V+j4
7RHDxWjgYpR18Vqwl3ZjlEBTCi/RZgCo6otQRAg7oKZN0+fBetO8U1Jt0va1FVfNrJqpl1O5ZbCn
/iY7rxv3xkCm30GirWsnxS4ddz6BsegH8Pnk1cHT/wj1UwQNx4sufkkp4LMdTu+ddtQiZ7y1/X0/
hcx3z1ApakUTcuvfTfpLq2MaTakxDB4hjj6fOs7DbNeoTrSf3GlJtsUzNmUf6X25+JO96WhkP/Rf
6jLQXJ2OJzX3GVznzLQ1HCDLt/pd38B2c3ny9eKunu/YzKRQnsrpwiEbrO20VMzFgyTYeCNUiknb
8lfmH2a7gfu+CckZEbYpXmztqP/qFjNYx7f9F8Y99LE9uwR21R/goLU6w3b7v7eDHwupr1d69RL4
XaaPZsjCo5x42Y33biPhmFLypXqeAfLtRntqfkd3N2uoHxe8OZUE0wHxiNfj+FTRssqy+IZ60uvm
MGB/ZBDT2foiPTMZta1NXt44Ynw/bXNXLJFPpFbAE3+NtAzCwFLaikcmLZ4iZtPCoFLYynZFkVZu
fXZdtcMFD4zxbFDuMsI7F45HAjrNbbVY5/oGfQvt8J7ZETkaCC2UO0t9EL07cgeTg8Ukz/3v26PN
p43rl/brJV89SGbkqYAr4vACU0DnOLTMy3OeA++lEmOZoXvO428ex3g91+fZWeWbxNtlAlOlsGmH
Y98ekg5wb75X+7sUJKyq3gf0kUn2bMotiIQa+VVqC4+ESvAxjeDUrS1CnxWek/I41g+sffEpt+5G
8LKmnpJzF3FWx4wiv+Ys1iBLk0Nwa21WfiiRZPQaM8BH1aT5LPJviWRFhdK1gRlfSlB7Jc72jS9v
gcVMwpbJLPVr0e+6lq3MHiY30jQAuMeA8Yb3phvj2rc893dgSLYp9kdxUBYpMwulXLd0RFSf355a
jjDBMtLn9I0eOwtaZXDCnYdrkYXDit4E8VjVD1Z0kZK96DQP8icj424/PFjPSkMCmR2uzA/xQ7mb
PlnR4wftU6aZBhKtdmuWeWXd/1Krk2Yc5W4XtY9ZrS9rEoRCpnOhsRk5/8c5M+A75qO06hln4Ixv
HGNcsDwVl+Yu5bnEiBEqp7I+tiCf6eY2l+mdX1LryyIG2kXGNOUdMVuG2RIPVUTkMH30hXTPsQv/
r/67x0nvHQpzVb2rsFqodiGr0Lo095S8/OxyCrp1oXWbdNwLENK1pWiRZcVM7FhgK6XzxgBNPOny
UiHHcB4voELHszvYJdMQuh+vWrglEaHGXTig+bBHeSlbj2GwCthE66WlbBs8keGln55JPY8JmmWy
BKK6cirlADyWH4td973sV2iOhu7CH+ektWcuITHttGuNj0i90+if0y4s1yL/fbdPeNChMmjoGoEK
rw10+xkGPYRPFUICT/ssRPgRFQLTjhMQkOGNHlwUwoKn/H1qHnt2hj6kfB2XmPuwM3kfNEAH6bEL
T2O0GtpzJtnh9KIbew0xDgmFuRvrdqnbablAYtmgr2w19Jn1HV6NPl5IbwRdsNF44L8eQRkj3Ej7
g/asRC4KHoUQru4AUrUpGHid48Ke+qPRVovMPEgaadDrUWEaderNs8BR4FWuXYHpMEFy91yozKYl
HBiwEQDQFbsKlbB4rLGdmxe0nVH1RxKOk/Tb4LQ5bsLwTYSPpO0tz0SHMC1RktayPdGHVXZhMas6
DXXJY8Kyq3qKK4KLMRwZXLiwKET+8pPY/NHM0o6JNeSAn9ljQf7Bp5K+qigyxOjFfxu796Bgtx1R
lti64Vrtxr+16hnX5aGFMwIyrWZIDOpnOvu/L//oNYnpT0J8qV7KT9p1FerGhhpi66VbdXoU85UK
qoivUHAbOsq8BXTZ4KQLi8S/MD2wZHxDdruNC6d4N+5LeSu8i6/EIhBqPGyCl0TmxMvseh2x51Vt
DyUK7TnYsnIC5TkF6zB+yweSaz5Vbw19FqmGibEfEu4dIfUvwXq8T+6SeNXpttBvPPktNZlSY5qN
VykYk9BA4g6NdCd1B09yEnJ3Kx8IOW4/MxhtpTn5oYtLe8hs//m/NwzlesO4/uquGiOW5CdyJIfJ
RbnX3mvEKGo5J7O0d2G3rDJw0Qs0RhMXSe1RIC0mnGdbOExRy2Vu59tg+R5vTEIuzqW2b5onzac1
uohP7XP+lu7++1q/Hb3Y2DSL6RBgO1UiXeh6jTdHA+uGOlF7KO8DSK5kDwZ4hf7RmYMaQntkBOpk
zpxfcOOjr0/BfLQuymSpaPhqdfF6PiVIwqQpihRe9EO2yY9z/FO4mkhmtyWnWvlL4wZ+ShK/P9Nz
31zUIchqEKiulWtBk0lVmAfSpd/SNvJ+sz4bEoN/4Pc7g2qi3hhMjmNxI7UrHduIxJFnfNZCdt38
2Mu/mmEnGWsCl0r/MErbMV0FwUVEsgRBfwUg/7ndscQXPcrmWciN95DTRPqen9pdtOcxB61vJZgw
kInA0o+0xw4Vfkys17ukb7MY4dK4l31wdPceQc1MqVl0rNzR7607AZYxbDa0IkifyIdTNn64q4x7
H+Z8twuylW6sE3mF5hf3QvyegvQbV1K5EL2NEdyFzQEGeGy96/5uIB2RvildTLovu0F7EIPV6BOS
RvqcQjyG4z14rnwS7oojf5W4Lm89cvNp/ms99fe+f7kLV/VUkglhmdc8csFG3xIZvQI4sZqTuFEl
3ST6/D21f/u0eQYKkUCX4SL+u44V4eQVBY/FhZiDoLUlwUUXE35miEVelXdV3GT6pWJI0i+JaIhf
RcT+vhMiYlSfioeE7X8fPsuH9jN7ECcoHdR3/aUeFuarb70Aogl+qa9gIHCRWCmre2lLmEZCtFbL
+oBuw551okK6jBtHQy1sdmuzfqnrFLTrfgwMhOwP1LAhyWPKgwTI9Sgd2vtkXR3rs7lLfotvU/Ub
EkBZOKO1HP/PJ4/5VkgqfhjVMMEdXZ9Ha13I9K5jK4Lx5w4b4Y1lEpILjX6Ap3cMES9IiGPo+2hP
bpTV385n15991fTRuk7185TPnlWjDSD4P8GLt2X8w5Sndw1xkcLMUhcmKrSj5yIkcYpj/8AxHo1L
fSrP4dmaA4sHxsDFas5OgAAX0gB/u9WN/zYJuL7Sq61wUhMjk3XOLAAr0fKg7O6XOfb/Oa/OmeA+
F0dKMyXmZbn12cr8eF4/vl/v0NVeIrRiZEZtEXKHgjNAxbWvLlOJ3qkI5INkAvG5D9aZFzpkyuIK
h45AKoHbV6sMovhxyPfkHybVI40kGIY4VIWz6ajKjVPdt5PC9Td01Y2PFaUv4oZ7OUPkDZNCYKul
G4QiFMxAFL2aCY2urlrtVhd3/ov/6+uZt+IvHQihmSQ5NucH+H1ys4dwPXv+zGX6wrv0KqwSBND1
rfVL/GkB+3pPrhqFgRcIXhZzXk8/23FRIj49ZJqtzmvZn8BbTsmhA8TVuZ33K43P0GsG8BVysSdf
ExtSlpw6bVMOh7L9HRvotcK1tkuIWVXeCBxSzO1AHQuIej3ItvIGqf2iHEzEN8Mzw0okQ5W+YHCb
cbw0dnlKn3cxze3gE7Ix1ZonY8Z2ehXklZYuQ6wF2FEoe+RFp8/qqZ4ZNhQskXB4JtYQUUvHrO+p
LZIenidT7kcFeRs50GO+Hs1qaXbyoiHZRc/dslolB5piKK6IvFbvc4E8cFS2/aFuiMWoXuTAjp+k
U/wGHM4Dmglp9pyv/z+Khtk9gHSEtCDrb3/h6w0XpMxLimResRilRra08J06PPLDo+F8KsiSaOOX
//7Mb0Kav0/3l8+8egd9ionWg6bPZ5pIJNEo2W3HiRElbqet4txFRTjhDYYAt4pbYqYcgBrsZxzs
Jfg6DbYv8Bbt3e2Uix+fxC9XdvXeDZY1SEEaTxc4GjJ+rvI4dxPugIaWKvgWd+JEelRPoQ8lCdVT
d6x+y+M+I7BBO/n35Y2b883fMX9RqsGEn3gEzPTXHfS8lHOZIcV0Ee942jH5LobeFUm1PvavEJMU
zWk623rD8vqLBNx7U3VGiYr4bJZLBYkZMW3vs5yHdHHQWEH49N/38cdVilalgfhI1kwi1P5dLLLS
Sr08iabLDJuRhp2Kdvc4rLP2T4f+UCM36Y34l/8ztOnvt/LlY6/WqAqygRhEfGw3HidXdPyUpj8w
FfUw9nc8T+YyfK022v5vjPWJ2Q8pzRh2XPwUDPTa+8BBOZGLe9QKt9btn56fr9/I1UrWyN7YY8qZ
aOBqrkHWjY0b6Eik2aLCALnL3v/7DsjXbuTrr+Kq9FNzZTK1HNODcgKIVOzE5D6K95W3mfdSIXD9
3K0BMbsml1G6hblUarfV8Prc8tB8kzpcX8nVuUcUmfaMJT+5Frv6imc1ceYIlBE72RwkEts0lWwo
JBlUUcnpe3e8WVd84078v2swNIiTHIL06+prqrVSblOuYcYPEGCRMLr2aGlp50p/VSfaicOH+Zhs
WG4qroqXGpap40WIvBBJVU4YUDoyONLdkliW3J2M59i1GPi+CgwWaGo0i7698RL9eAtB94oQO2jj
oiz89yWKO1Ns9WoUeWSqBzl9MhiZwKQRkBN2dvuSb/qN9Jj9LjjJtju/crrH8OZC803LOn9zXy7C
uoLxyVacxGXSiRf1QJOI8jpjr8PkMa81K4NfpkeMQG4VrIB3Ysps8Q9Ss4kbNUCu+yvLcRAuzANi
yBX20G3wkR5DTuMeY/q1nK0AYKOjmiHhEVL9TWct/CMxcDjCqnN7MOWdRnvJkZbI1ZqH7kFb5yvl
KDylzQppTKperGqfFPeK+mK0j6nykYpnr3wQU7dK1x25rDW0IYdyMfNRlYNa3tINTX5Lg50G++x3
N1u3BET4wsmEqzsn3hGhyObyTrOvJrwQL+nj8EhZngNgutX3+bHgnGegTPHR5MGJ+ff+VuVQZkHX
SRcLQDeMQhqqJPykjmfYgXXoq0Xv5EcyZTbaTnmzlPUkOTClZzMiKFrNRgc9pUs0CHIHmPNFpjo5
MHWm1XmrNIa1zKVcF38zwEBCOAiY79oHpyVSEFAmTBep2zWCazSrJHEz9YMoYLJAeyaqWDuYEDQo
/J1cxOax8HS7QwH3J9xaBhCPJRc9flTO/ELBy1waS7xjAPGhjEXr18mexd97Ld76NPnLQ75pN7Sg
lvXaOsVPxp6gm7vSDRCwrc1gWb0ikR/tPEG1YSu/FXLC6jNwGGF8m/LtKGhLDy+uRi/Z+0zK545+
QB85Qn0EhpwrJb3vjbnUmk9Deq2Bo0DzVBfM9Jtnfj7iWcM5yGwwGFEuurfZ2rSZVmpxxyf2/jJv
ofa6EyXQBL4LEaAt/xI3VuIEb/L9ULnjmZSrUHKnyjazhRDdY8zjkUK5rXYFgu8/RvNhlTjCPCIK
t621XQThxkNDeCd8NgkYE1vsMItAi0TYQqLhKm6II9tkzD/CwJlSJ6Gllm0l9VBED8Kwn4SdLO+a
+BSV2zhe5eMKHq3B5MIPtkbhYA6s6WXils85FpwLfZvwLPvRu+ABeEpf4NUk6hp6VEcRzRs8Zv6y
kx8bEUfE+5BvpfBh7OhEHyQJ5+EfNg5m6GN8bEJXn3W026kke2HG7Kko2Gi3BsUiEpHXhDQA0oUg
OXHh6syVm9+cMH3/Xu+5FwuQd+gc+JSwpwfT2RONlvB3gS0BTPrAzcUwb2f4LrBJ+AtgaG33C0mh
/FDiiElpuCyio3lfu6Kbu7zbQX6x6e97BSkMycGfD9HFwn8rK1e5Nx5Uz865LI0WZ7YJYshTCxrs
dOD1zqbjJwc73GbTMldPtbhIEBQINjpdqXOqzglDN6Ibju9DPSDoYSg50D0mJA4qd7GAViaAdKBp
joOVAzJBMS5PKMd4dNOokRtezzUGPzO+C4AD64dJXfrZJiGuttvMiN9o0RmOCQFgIB9u3Ucz57np
bRNJgPxo5usQBML0oghrPsno1kVr0pj67EFNC8KCZte5QSMbOI18sEysJQtdXBSmk8e2mN5JsaNT
uhdLRr46fnYSjXrJ4ZOa8UVrD4K+z3DzkK/S7NAp6cfw2cTqHTzSr/PhAYiV2zIQcXSgZ+p7Av0X
1UwH84v5Spz+sbAFSdK+kT8QYgvDuZTXjfjke7skcrBgtelHy6Yopa+KQASe8NI1tT2FR/THPBTa
wnqQc6RahtMVj4jFzItEnz57MdtzFe3y9rPunkSGdj1BWbJ6yGeTMuKOmdVderzZ7LyPN+MLvk2H
/+51uGw1+pZkjv0V13458XRtb461SbtsxF/bbOR2WYmzdh91+zZw7k1HIS6Aleu/S7UfP3aGCink
RYK9ve7OxpKemHRnpgtgvHaFDlEkbqW2RR4geIOb3rVgMyAu76ebOtQfC3VEEmgKVFmEX3tVlpqS
7xeZSI2hLbD2czxYeMND4Bo2K+zK48hKlbG79RPD+/phP/n6sVfVaVxY6VTU9HlKPKHxfYMpMd6W
EzTp17SsloM5rRtpWgayYE96eoikwBaYR8/+iX00Ui8869IWjrucQXEJHKsKwDPs66Jw6/xDY4ki
uLVEOOuvCBDnr27xv9ZrlIK1vKXdnJYR6mgLG1xmp94xby/CdGz0dy0THZOz+0sLzz0VN0FiLjKm
0UOx1L1nM0fV7zUuEVEV16C6Kop1svgqvG2eT1tKYrFajpVdvUcmXIVNk59EzHzlQygdpq5c5CSV
jlRHEr/W1D8mtffAve2ks9+9ycMj0mSSJpuQ8smGyTsC0kaRBU8ChkoOmF07Fc/DnZafe2Er1WA7
53UslRahzqctgUROOZU8QI+V0DtWssG6g21t2mnFTlG2AVPEkCxPH9mf8qsjKZZpoXjuMfCUD4nH
1PUy4cvknJB/ZMdxMx3qB4EJerRPS/LMF+hezYfwkTimZXZUVkyJOm2h3EXioXhVY5QCC6F4Qj+g
8nX4kCOifCcitszxMhYfMb/RJq4q78OOQNFVgN8v+2wZt3O3+aNmGx21z8GC7QzqbUhnH58VbeTh
uTXW/MV2p70Y2gtgNQxOAbPjhclSty2DFdWdidOWlZqZMlSVcoDLuBI09EmE5vWvqQn3ENrSI5uq
9y6TH4Q1O54tinPkKmevJf4L1J+QmKtx0VqLkDEtHjKSOYp40SC4hRXkOTh8iUYg/8BIlsNncex+
T+wRw4LyUcSGxWDDHBdK+llr7+nGjx5zee8R/lFClXws0hWkg49mJ6TYwelU+8T9zXyw8J4qwSUo
4OidsPsNd5ZlY3NAETZsR3dyMn1Zuuh6nVKx+Wf8xi/6aUiWqr4RHmc3jndQ7iptJqVFn8Z4EJQX
XH0xpdkn1kHjUDzF6D8fKmqHTdotIHogptjP2ge6hSd6Vqjxsacljrc27nIqSd9hC02hVKOIEVZZ
92EKREM8t/njkCMR2cWHPncxT3YYuZVyBSmmKzGTbytImMlBIUY2SZjx043wljGu77hfK8lBpctV
gl80YD2hqO41dkm4HIPv24AlvdhJf0twUu9lhxE5QEtbsAnjTI79XnlKyPu27PwXAvCBZk8Oc4Mz
s/RYlfuYsTqDjd7VUPBBt5snNmzDR/KFTWlpvpBOrKr2WJ7SYiGEdqDuhnJfN89soirWZ29ZKq8d
iI6en6u6F8wnMVtLhhMwAbynSuTm1sGifxY+2JdjZTMyIpqaX6M3oFB/0MnCrSrN9jKo4zZbGMqC
sXXNatc1jLJecHX32DzC439vFj92yIh5nV3dCv6OayURzV95JhGgMbBxMXepO6CcGsXcoQUkBluh
upfPfbfLq/XULwNjx16LkZDILEyv/jnQj5J/r/EGAyO2k8f8RscWX/kPKzueMwYcOtNGdtF/DzVq
7wvYHYpZ6QRxiASqkm8eF4+5GS6Kj6xhAfRYUzcZqpwuPaBcO6gPI4rCs9nbyfSetzgJbUI1MtQj
5ELUZ2rJh8kpT8Gw4DnAKUUHkuqQhB2eUo7mWxmJh3YAyq/7H3nE93+2ug+R/26CAnoaf7UEDkUP
vnqk0ucSOmsu7v3NXEqSS0XYzQiJvVnqDz5d25fsVTBtpiJIAZZldMzVI1x0ft0qrFXbqViJ+n5q
zkN80MZlDd7NcCKI0tnZU4hKceZ0Bw5qdW8Hz3RuyTI/iGeQv4DgjYt4Zsm07pRP4S7ieMeEnqL1
Vw49VkNgScjeeEDPv5w+K5LQsbk+Zm98GUpkT8YifhS0VchiRySosPBXEwB+m65/BEHU6Um16jmN
IGEOV9aHxQ5hq3NIAEouJ0TAwxP8iRk9d7IDI8npkcPB2f/UL1S85Vo/YCbV3setfIg5aC4SFbAB
XMX7+lnK9mrrRhbxQJs25k2+K4c9tTBVnuDG+Tbp1pmxj+O7tjln4bEY3JC6UQfLvyzGF/bCuGsX
EBqFdk08gig6IGAFVEmFrf/mAAigieo51+Zwdwp1Qm1JU1n68V1W4NfLXXk1Rxu0w15qDzEFZL73
EZsKnCWr6NjUwA9vmVF+bFeBNJvDhrBPkRf87wM8hoafCjJQX3+2nm3ECMwh7QqZpxjEOdzuVsAg
hSYokg7sbQmJmU41MP1geHjL80iCwPfXCdODPGeqofQHoPnv1TSyprV5SOOqeZlL0nplXaBDa9PF
qned9RCTxD3WOF57crb3hXip0aulwbpcZfFJjJ9YHJbqyJxjW6gcfKZ9muzqYa0aZ68nFg9SsSJw
ju0bTuwHTVyahevFT2n9GMNsaMyt6G9kf+MVblFt1dxGDGu5MbbVaa+Od4U8chpZSj21EKKaB0AC
XvgpMqWfdEdP39WR5k+49mepT+0G5doKMJC3u6LYGNN+wnIDexYtkK+jN3GHj6JfMWfjnxLgGeXe
0jYG9U+TPkjj58QRpclVzsDGpa4tyGRwtlliQxRgBJEfGm+FGL/obHaQfnL4heJW1kYmVAdLx+j2
xR/yvhKNoK9hUZHP0634hwaRVkr94UrhApM2sYGwHU5kHga609VLIm8JbkM+kh/MDCOcR/A9fyY9
cCaVxV0GZ4BujXXIq41XLpPPjgV/wZlyxV6LgqkK7RzcI/RaZTuXOVQKGEb4TZwE8sr/iLL596hg
Tc906Dil57DjDxeG5wh3zStsvMfWeFdS0o/F0zTAiSdbAG2UB+OCFXKJR23ksUv3qnw2U2gCKiSp
/iiMdwJKh/ylr1flL/UZulhbOpJxBhqe66sh+mhjYr2eJmXXhJ8BpzoR6/09MAOl59xNq6ZgPtBP
06r3y4OfnGh5piR9FFH8WQd7HzEiRGlqu1OKGeyP3KwZrYXa6xi5YqYtIgOENNg/qqI6phngP0s6
WkXWNhhBKt7WUnyPhV9D+Zqhq/PRn6+0eDVlb2G9kvRnvbaLdklwVL8T2RZCY9t5TwFWSQA6tRTT
TVwpwkXPlzJyJ5V/Y4ieUnWTP9/ayn7ayb6+etpV53NQVFEMfHpe1Zw43eL2DA6AR1oMlChSUSOu
wHQQU0Tfa6aVd45II4lWBPXHgXmf4buwF5CO/E3QUG2zdxX/LnJIuG9vTYPmNemqPTeHis/ca/73
7eDaW2OalTqrBLsOcRnDsvqof6OG6pAXaDbgOv2jsZbqPXLjB99WHJhuAY4Kwilabvba2NzyKH2T
30OImhVtiNX12bd13TCsw6AN6wTPT01zYqZ79XyudjLjZWs5ESNY785rfgMw6KFViXPUkzb7kyIn
LofZtNlHCo/PDiWiHM20vb++lFI4YeqSzUU7PDWa6IT6wTd+e4jOKv2I3K+DINUNv9rpo1+LlxuF
1/fC5t+f6Gpf8EyPWLiO0eR4p72XAyM3tzaXCc066HXp1nd0OocLwAiTvoC70VYPijNDqm89lz9o
JP69kKu2cWmk1VSLvnhBIQ0kImnWo+YSoimtZTZRWxEPk7zCpW5B3F/emub8oGLj03URlbJmSTr/
/3dDGnJPzKKh4tMPAs1XpET0onDiL7ylclQX1Jzr/kP2Fmm0KO/92zvi97nWv58/dxa+9Gj6IlIr
SQtFHnVwPqzpEIFAP6g23SLfwcHH2cPGXhKspidtXAyvs7xe+LjxMHx/4f69iiudSirGaVKKsUjL
JoJHsPb8lwSjPwfBh0A6kqMWbukboQ/mTGBPn1JwaMylqT6l3sokrclzbr1wf9X8/y4B/17R1eOp
qHEbCV02X5F3F23Q+1eZje63AJRDICkZfhy16ieJrRBKxuQSby6veIwzemthwUZnvKOnghjOpL+3
nFE/9glhtq8pbc5GeRzhtKSEEk17ol60dhebZ7+8mGQgpEScavdxe4qyRfxHRC7fwhP5e4icn4ad
dwr5Wkxb2IbvzFnHVTduq2ET4QEkuis56sxlmFss4mART0/KsIGBX5tbjvel7HTk6AgPI6I+9phR
21ThNp3wv6zD7GFKVmWwy5SVld2L/pHYJ8jTBh68ln/H1RAAbn22tttCtx9KxH+/66s3sFI9C0Hl
OGtwgD0GM6ClAQaugwzbMwtBGEOEgg2KJwELt9CFrc6gs9mkLiKOW7kuf9Ow/uvGX8284z4vplEo
CaE4dS/au0HADTs6ypVfpEO2rPJkzOBchvBAz0TnALJK40UEn2dcKTvxsTwAoLj4K+ER3dwdY42t
8VQimLXusq2xLfdg6tfgAI7WRl23Gwz8eDWdaNvvKmVhEq4lPrfkykocf5dtsWTsEp84hYw32RHf
O4bzd26Q/KwpiGj/Pv9f3/smHaso1KeLp7P1I16rbVXfISrsZnzQnQ8ji4Egg2SO8wtl7SkkPZQy
gb9i41j6ywTdqNnHH/GHRYOh3Q4w3jRMwi5HfN+dzv+9Pqg/rw//e7VX/c1JCRrTrzHb1U6xyT7M
1eBaa7JQtE+jWwQvBT7GfQNcINgy/tP9jVStIooyz844dL637xxxZThBlA4ObS67pddQLtSUgSjf
vciswjjotPu8J9/fx/pKo0B/zG7nutz6Ma5OH53X5lbmsYtTaX5SL3uaG5uUiLPSP181a3pWGsM9
/0/Jc4YX5I9xSZ6nY/ZJr+0XxT0RNd6uPuWnsbYrpi7GNvI5Rf1pzP1NgcX8nH97Dyg4ZBw0iiTr
Vy9lrxRWMM7Tch4Qa4B7esHh0muIXrsI6LGryQ/YTXzbNLdSv0Gldyu3TvvxETVU3IaqqQPIvNoU
LEGj+aGyLEikLwj3Tf5LU8j4Qe08YayihyvgUXJCmotFuDCZ2y/C4qxPm0r5DDMI2dghSDWivRRv
rYu+B6DlZSdqH71ZdXXCOuKmyMROZCDSFlEWRn4UzcdOjd2U6aJcYSVeDMZy5l/7rj5xskMM5XoX
Y3Pr8f5hasDL+OUnvdps+t6s40FpcXT/hiTpzxEAKd5Jln3LsFkjAL7dmWT83Khzv8W7/K0qGcxY
uoql85uO3QyVqKtDaxa1sJGBJYbvtzF29bzfVuv6hWiQ4R73i40FE0fHObil4vn5IfvfC7iqPsR+
ivwx4r1WUYHP+SXZksWVLg6zXwaJy1C1OV/OwQ+08m+ugT/WPtBCKPXJeZelqwdMGNLWavRkrn3g
iUluEyazW6zPd3gsk31Nm81b9mc52DKmtSeV/HWyUmpv5Y1uMB+tG4esiG6Hdg/OuuXMU/j/Xvh+
0KxYkkwMlDq3UEhXumr/xci+tK4QZqFNn38G9UGpN4r3qBWnNEHEx4RYhfTIufleNmn+15u0eojy
FV/kCmzWjYv5qWT/ejFXq3Cp1Sk+PmrF2Seb4RU6QhWCGt6+Dh/JibO/rXPSX3AOx6cM7GUDPSL4
fes7+WG+9+93crWKGnKmaIJBydy9g5wEUqY+to8Bto/gafiU7Iiu6Eu4vL18/1irf/n5zasTbDpE
6eQX0fy0hv5LHW9C0lLYDhG32MFS/QBsaMWbFik9wm5bfL75k/+0f8j4AUhkZrqI5f/fYl3paxGu
JCI0a51shPkKZPq15rImAezITnC6TbT5q5q53gc4CutoD1WZHO+rbzvNujGXIgXp4UGu0DOsxv61
o3GG5Z6ZB2jRvbph3IFh+8HLT9Er1anozs+f9mCqq5tCzR+fwf+9HOvqHtDFl6Zg3kKDjX9Ux4UG
pATTws6/Y5651E9w96RqQRKCq7vIiNGZH/DW3vLj/HgjvlzF1altLP04i0rahtGGI1PROFnI0oUQ
kL62O5dH+hyfi5z4xnrw42GV0TJBJGyIOtKhf5+APvHlMlGQjw3ZqTeWipuS8RQCQnQCCYpK+aCh
8gkZrf/3q//jTvH1c+cv5Eu56PV1XfkhO5SHgWS06VKa6+bc3Jc2Yn67hcPFjD+AjYjxipOqzsR0
JvTeuIqfKoKvV3H9/Av/w9l5NTfOXVn0F6EKObwSBBjEJFL5BSV1qwEi5/TrZ6H9YDXFEWvmxWV/
tosQwr3nnrP32pKUSiNXEW8GwQFAs5jefU3D/1Oi07/ZLr62QXz9vYuzQN4Eingu+L1sXLbVUo2f
t5jNZ+zNc+839ZdKP2rGMLNFWWMBRKQdaNEzuPHQr3TOWPC+PPSLTcCP6K1rYz+tO9i7ZHXtlwfJ
+KXmpJptDXEz6nvJum/oXWsY8rrtmctTj2a1FoaVjBSANDqFIVtve7mTaPuy3Ydlb/t9MhfZVLHz
3ioer0zV/r3ii51CtDSvMgEdHa1g5m2Nl/wgbrN7TLBDxpZKV5l7ljjpsSDtkaWSg+g8X0kbxvSz
mFk+bfRb74587ZNV8DfKJOBOoJSLhUNP/aTvPL6coJzrqANt/RGTnPepwqxFElk8wl+sjjom3pn4
23Ol+/LJeCJf1AGVfAs/cfUz/noxF+tHEZ3Foiy5GPQaYblCUCfN+ZL30HA4rceUI8B2m4f2sXj+
+RO6upyTbkj45kQtpLL490NW5KJKs3BkAXFbYQ2jRxZR227i8Y4uItO3dkmC3DinFaQvNdX10X2s
2pSnpDRzZl8FoODzL99Vjz9f19U7MpX5jIhocUp/ewRfFpgqs3JB77guf6IqqH8wkrtJDbV8Jzjo
2Wz0I/7cjx9unfeVayWoihRziknFTXa5oiayWQO4q8ejHxLgHD6M88S6q8lpn9qqhBsZD5L6OPJf
KS7QFWcAOEHzWT0hVbCVLJyR70hl2E65m9aGSpU5W7usLFYJdPLF7NapiO2eJ3S5IeN2ReOqkcxo
/nWnfblTQz2FLMQNVoX0qdfJjCHNmeRpy6lTl/xTlfP8pICkk4i/K5zlL4DwGiiq1ilLJUcAxkIM
tPCMUpi2FX5OYpwS5I25XR3jV+GlZ8qPs5de0hvTVj99FfWl7q2l6ARQGsaycu9v8iVNZ9h1NvmT
+hKLD0adBlX8zDwxhu4eGAY5cg0Eyo5O/UL7o+FWHWxkE5IObHKNpiJfBntjCVa06+fJul4iEjGz
B30fLPut+Bx3ywTCbv3HPKF7lBUHGSm814GZMPmaxS/iDZaiWzqc04T3MJtzeoPFpbwxDRZPrTHD
lj+wKWIXmzHsBRiLAnbd7SqmwfHzcOhcxKDRPLzjYjUgjbBEneQFEWCKpxn+C7ndqAtVohBfRaKn
AwM83Mpg5E2PR+s3Ub3nH8fZMqAZdcjCifXR4gDYJo8KcXYoIMTsHdIjKtCRWOLC0bKl2NFcxvNu
JS/VsO5Mp+T4cD/ZLFsnTGBnEL730N5jtm9OtHpxk2zpUNQdNKWVOc6tcKEqSySQpN6kEfh2jHM9
6lcX/Zz5N6YhaV2weXrICksqERjK0OF4Ny9oHoOfJTxl0PMVggzhTA7ILwX6d78xg33aLzqmb6P5
lGs2yWm/1XGWV3voED9/31cMNrS3v7y1F1tpG/meOgy0Ewidj8v7sl2IuEc6hqq7Jjz051czoHGp
vdXWoUqxkuAjITLHVgyMYbE0K/rfUbL11UkMWq4jxM52A4/gxk57tcL/epUXqyM6kCIdz6xCXsyI
nYGdC9591e38dVuisuC0gYONpgcvzydRiQYS2JvO1uk3fvq+L/bOJouMPDS5U+qCZQgjQESGzzx2
xZAJKbTIu26cxE6u4a8lZsn2qNx4Vsa1ssfAUc85Q4GeYlwUmYLM6SMvKhwmJEcXO6GddY8yidH3
seJYz9G91zommiMpsWbah5DPGy4nGVylvsvdZgcvoLpvvQeBN1JfYBvUNtUxkZbC7INjEmBcWZoL
b8I9feVodKPhlPwGFZ/5dJnosy4q6Wiqj1JDXBCikIOqrkSjZBTkFmSZoK6W3Vx2B22L2KjkM2Io
8KzvkLX6H+miRlSLbe3nV/fq7M2wMN1z/DaA3l3cjoxE6dCckJYV5AoketZM6p7LYYeb3sdRRyEq
I0G0mzcC2oizxmKIqxGlA/0mKJuYM+ii5miQ5ybI+BdlgY6rX+fobtjkzWmr1xWUWCiTeaimZ6N7
EANXa26U8PK194r8IoMYI/6Kb9LUc180bdqF0tFD/fiHoIz2Vwuoi412Lhwneb51FF/HZfLWLpHv
r4Q3pEGgXinPcFFINuvF7TroSlEGRkE3aTHKUPQuW3yxl5uDZBFvF5ynmYrQzFDO8LLPk0V3UBK8
9dhG4vWtAa90bTn654enC/uyiWq6IchhOEhHuoYgQkQDeSrxLDZ8R0ubtAomplPkwuQvlLBqCrcd
nxISWsRgFQoLZjo5IAImz/GdwcUzGlLrtzxSHas6NdiWh98KiI+gmJ9lnGIfLTLs5hAwWiMdTSKO
D8mLt0ShlGfzQd9MG6f4NCgHXbbNZB8mn+dylRpkx87lBpDKJLFUCbuw1voy2RPIszRtCIoh6AZl
Jq+Ld6I8nnrFRrNgoDM+jKg+rVnhGI1TSq60yga7QCmp7Cx8xeHOKN4wOqZktZ2HTRTfd6T/LfPk
o41+KeaGGDURdp++DYhnwBEF9An4S6udwmIjZi9UNcVG8VfN8FuK7izTEfxV3S8t/blnQwImxGaj
LGLOZmcHx3sarJRxgYI17mfG6/n550/zb7V6sVYCegLgRkC1gq3qoo5ua9xUylBIrJUCEmI6+yYC
3xmVjDv1J7BcTAjaFQoPPsz1rWPOte3in5+fSrUvb9GoZGUDCoCVwSHCB0XN3HiR7WQp3bUzVAyz
+o+iIUctF9XN5CjtSt36z29frEpiXo19lfjSMUoWaWybhl2Y9lleINhpaIj4uyyZScSnIazq3ATT
iLBUlCXWDz2fDa8dbZvfiPcMz5bAPkado1D044kObfFVeut+oefV99obppBNR6QHNHYGiy38dnUV
U4OQ8vBhrXCFIPs0TdrjOFXWWvAn7hwcErF9KyhLnXa970/agGlO/reiXQrrc1NKz0XX03EhxZhY
hV8aDFmnl2ZUN8apf2FUdd6Z9zDY/Z3xApLKCU/lR1DdkeWl+p9jfG9hAoHiSrGzoBLN/zQNWqFl
tRlQlbRwwJzuwcK+jqsGM4vkChC3u5l1yD+t10hybraQrizH6ErB1+mKaYDhvXh15cwIU8/gUG+0
FLlH2ekeA5fDZ66u5HYVEe+1UMed5y+gaAP2cMVgf+PjmbolF7eU0zBnCNzo2CQuR4ByUsiBcE7Q
jfG86jWh94geMKUD5gIRAT/1JM5p/IvMJX/+ZfVKgWGwnyIGnCwa344whhwoWt6ok0uinQevAJXA
BdgEHiO8rimxIK4VbtbP9M/glelvMdGvPFgrSj0Li5MBcja2jcEZz9tidLNoE/suirv8rw2u0Mh7
1+89HXH2RkJa3SzlnOb5jVLxWj/BAuOMB1ZCvfFtPlZQJpI0F6pHXDwYf+dKfxrVCbMC/TYlOtNf
hfF2RGA/uK8bBnc5p7FHAAZl/5rojkmxSw/i5/tqfFsT+DIwP1pgr0wOjpfYu0bM9ebsc02VExzC
YFF6y2mLmBCS+rvwAdK4rtkSDhqbavOsIAUKUTeDTAzu/OPf5x+IHfSytaXuc5SJHPk5FZQODG58
sqADFqWtftAGCEeIa8j10citdZzhLyamCf5n0Rb1L+GBGBinry1c1vcD0qHMmMv3Wb6cBuI+VbNt
7icFss9ciQ5QxoZWH+snzRZ6ux8WN8dc3170v7fFIvJUgtakGRct7NKTG00IR/nYQ0UiaWiDKsMR
0iXHPXSNa1Ge6XxvdrjlgPbzE5H/9qP/+cim3zYsA40PxeO3zzyzylz0UkWeTMf5HhVoskMWSeip
rfyyXiZpw9iympl4fCm3GOFwNgYc56PPYA5JOBWug2ATqx/Tf/BDvBYW2ni0e8yvdXppY4KVhcwA
N16Jdn1AmRoa2yLeafUswCiqUT+rEf204bNvaydSXiSatZ2PaH+TwYiWclch6id+C/2PMdmgJ9Mt
2yMY9HzSU0cAOveRH9TzdgDmp6xLrBX6kzc8Rm29jKN3X71X8mm52IbGIur2fLgKQEER5UsC2i4v
oYK+m82msUT058pcbDbtXObVCBKXJEanH6SZh/uHf1Xnpb4IYOEYnGmaD4mEMR+WYqY+iDCKEZPK
soqnYMFhBHmqjByUmi3/bU0YKhSo8rx59+8a4qx8t1lYKKdap/HvjPGtGxDT2PlIBBOjAJ3lvdhr
3g6JLwA/0rZ+K9hNg63c9MsyQe8HpDMtD3me7yIfaXi+L2rnXYugVFgfJf9lU5PepDSzOqKdoTBo
QmQQ24nxKRLSVGCNaFvGxe0iLUH/Flh7f0kQsSHlxTjliZfqhs+SjoZecqrqegjpJwbOGiXeahCQ
aqbzvLPes/JlOgJb5XunH8X5OirmqV20LsrOBmBOvBTP88jtPuC78jaUboZCa1Y/cmieTfwxmVOZ
G4wLWFoia/hRWpBohX0YljoNNqC8w70uOxZJ4YVTpdsoWJx/iw/1rifJ1XdIwbIRn1q90zqS08ov
+UKby4T9ROshng/PnbEGz+iKv2hh2OkbrmJSx9H/o2CaC6vA21jiEmIVzIfBFk6E3/41VbVHYTFZ
kLtZ+1rtId5jPJ9gI1O6dC8AICroHTH9tUOL8dlw13Y2pfDi5+9R+tY8u/gcLyo2IeulUmn4HCdw
LDvPa/fYLksITSP9+5srj/ptk59+jgHzxBRhs9MuNvm26dUsKDoVFRlBDLU7eE52R0N5Jp5X8jHA
3zrHmq+hJgscS4bBOjXexoWyqD/YB8tX0nyb+8J45kBka47Bechv137ymCSu9hgeRRBdIt06c27c
Y+Oh9SbbhIcdfr5p8lRKflvDvvwVFzdN9rKaNUmUj0bw6Fdu/AAgkQeJAhU60i7/gAFOzwvxFhBO
Un1PHi6NJ5mtp33sOKX8fDXmt0pQoi9BWCrVg2WJrOn/Ft1VFgxWkooKj7BzRPGtZPlmvEEsiYjc
IxjgwX12xQ7YtsrVNP69Uq/TZo1CnVAWs3ssgE4guU9fvHDBQpmnWxVkeqTdI3LX6vtueI80ROmz
LFqE+mq03hDiGdjgQywBw7rO14Pk4k3BYy672NQheJKTeAS13HXBaiQaqTvGhVtH+AbR963HNgWP
uU4JWao+/dQNfJAD8+J3g/egsIdyzeRGwwMIFyPYBOFLb2SLYkJCqJtzfZ9TzhtMIpR1QtdZ2rGI
TKJtKuzxfOPb+DvJvXjMYI1NyeIG86+XLXgCrkQ6h5141O/FmF2ltHvvw/IeQ+OohuXMcmnf6FsL
4mGHDJAvtaTHW0u2mmquz9TPDIk577ZN9RYEAdoxbDaMoxRXEWxxhFHusFEVRO3FLwGZfekMdxvA
rfLUBZ9ZNGdbEzGZZzNPmkmwpNfKe3BedojhKFM4QKJezOo7Fq+ic4vmrmhZO9u9jipK1FB2Pemi
hzzvo803pfaMYxup46Rs/t2/d82CVMJF96w9eNJaXBTPocyuS9Loo6U+JxwGhkZ3VX1N8+VsPUgZ
9suH8O3/PmngvupUISpxQphPLuttSa3ptzEAYTEQ7XZFNLdqC+qjh+Qn0FaoTHI8KGcaZI3rH5ho
vontoR/WGFKraI9xWEKJNNHdH0k+GG1vls0J1gS+OC/2t2eff5ONLt8GZiK8DJME7Jv6SugbvbG0
QpnEDsmpZBagwALWCAt/jIe72lxFzTHC92o99uKBwNcKLqSEoBz1q10XDmSErljBeJAxQgVO5e0V
M7fl8r4j70YU3mMCYr3/MB/zxc0+7pVCGMiLCjjRoK30TdiU6Wok+mYtUwhjAK4eWmI6ABZNSdP6
XEoPBqb9x0lW1Go3lqdvATjT18OhQJE5o1rGN72E1mWqFCvp9JQjGn/CWkneDGwl5y3FVaE/Q95j
y7ZDqL9BSBbDcza4xrjMkjeZfIY5ryaN/2pfguEGwQUcj8NQ61a3xDzfCPhcJ/BSni670yQ9vyiK
zQQxSx9F6hFrd84ksP7wu3c1O0CFfjL2WJW2MXGwsxkePF5KU9vIxqrCdFs+YdQqphO/6c1MiY44
2RYL6xDd4rnoVx4iJbNm0Ha1ZGaVF1eodFJVncdUPgoFbI9ZQ/rUQnNZmYN81YVPGcRHUH2Csleb
rZdtaKepykn4QDcXPijmQ2s+CM/ZIrLlE6Y/8p8oq70mccfowTSf+JsAtY+sQWy4+OCz9TSK0V0O
Zir8F6RcmKPmcXgYZbeFytzfD/VBlDI7Fl88lZPCRxD+SsyHUX22GKhVijJT0Rti+y1PT42KZcn1
xBvn5r+jvYtvEhUY2UGwjRXOFNNG/aXf1PaFXCVy+J/X2hT3HPEGda1VyyRiLdHSWU0MCzFLGuCg
MF3hAU7wgcTzVF6o3kz7lDpHL5wGqxN0Eg0OxUGtd2W2QXMenLcKugbm3fGimf28ZVtXDmD/XPdF
t9UUhlTPhEg+5saK5YDvkC6zec9ULZloaYTrNk6qmq7cOAGucgMBO0x8sNjqyWfgujScwW2zRYfM
5GMoHkmMTvClagvZX1v2WXBb5d0AQW5T9SOoVu4UlXn1+XVkaR9HUOXdssk3sUCLAL8jhvQFCrVg
aoQVwJ85JFW0eua+N0ubqWO5n2wXKLjuEZHZZ+MhnsR9G0yVbI2e+l5ag53HCzlIpmBvX1uI9RKl
0VyBboJ6N+e+CpTzsK/P8rxlTxyZbGkYhIPuPmPWZmnWPGgo16dOh7ozgkOf3tAnaVcqNj4aktAm
PCq4wemBfHlRhNxTstzjhovmTlVfsF5OeLACzQd8MKz4GfIohr4iPULwMLr4YimPRY1p0LzPsRhH
d1kBt1Gs7GRhlLbebdHZvOoz71fwJFK8CrPzJ5H0RE20O0QkBAq2buyfJDDVMb1gXqgY5DxBMooh
YYLftNkxLB679mnsX/Rb6TfWlZreQNMhk30D7l/9O7/5+semajU0fjd9FYOjqcyXVgn7uU3/Pkkj
QH6M6rOX2n+q/bsi+4itdZxsCnkrw+K2vW5VqxvZymdnbMCqjakO8020QIShqEuCPMEI5Bi/ibpy
MQiJnGnQruRkxd7pCQozU99WBUj3O7gSMLrhmW3Qn5HvNiIAYEBV03adkVMNG3Ah50cBXGyhc5Ln
lhabDGbfnJQgn+QpIoocqTpwFhmdVuFgikF/fNcL1Q3CP6hQmA+F20TceWCSHvKeyaQy8i4hkV16
wqsY7OqIk8WtVt212t8wSYOdVhxu8uUiLASNX7WxNN3cWCYhje8ReTBlKgz66bAC3GCaYzzrGxHS
rkNVBj+IN+lc8imvjdDh7vy8mnyXirBzMTFCATGFsbOP/fty+3oWZXJ7VjASSq5s85LGu+J+gqzw
hs60R3Hc+G6w/flXr9+IL796sYZJbVjJgyJPNwKfLqFIHonUC5DydXDXt1Ae1ljycUrVxaEPVmdh
kSUbIbPLzwzEdroelrxiP1+SpF05ChEUAw5S5iPXzL8ZRV/e/DTIpErwMq6JjqPmP5Xme6scFWsr
M7f1Drm1Po9bn5yBskGJMvDZNgq5ch+e/oKkX13gYC8J6hGhjtCGqZLeOVcHw7vXxO5uJG0gOWhM
qCyoU76EjgItTkGsTPumimROINGCu2j2i5L+cUIYJuGdtjHN68ZFX9wZCJkSuthzKGvbhOK1YNjp
dYFdTUQjmdJ3cOhUgSUT5un4EEBGIt1V+ZzcXCORgcOr4r9E/R0QbJsPJhgcQrcnt+JyJDFUs1v0
ruoTxgixXHXlFgxKyXgteB+Pf2f0Q/qadyM9n5cSOAUvSwhuAoErI1dWJNQd8zZZ9N4dRxGwGdSu
KNMCV/JnNIiEtf/WHweTUYbb9pucdaAL1n24F4rnwLuzvI057KCsKDjh7pG6PkKOOunqe14jX5ed
OjuqJDeclzhwNRn/1KEWPrvmACB7PGkAcu4F5sUrVXYo7QMHlUypw/RTUXzMlfwtrfehxHW2q59f
l7+OjYvqAY0/zLkpxobD3MWmoElxGQ5lzKaw1txCcatxjZ2cY8jwNrzzFeHtQEyOyck4yMrCxG1e
GYfgBEryqagcMT4KcAoEiFF55ZjJR1Ns5IoeVe6Qj2eyKZYpFvaIDiDIx21RPVpnF/AjfBEsswXH
vl1Hh57pHN8nI7MxciRWL25R2t232rNHfkkUsgzri5Tbbm6M9OiRhdCGTxE6HYXQmBCFYxrQV/j5
xqhXdktujM5Q3DRl7VtghBGF8RimgXLMBZdhsGAsDPlJqNZIEufQfqa/b/yAl30P4dR6bFi9nfOS
EgLxdbBqFBcb/0Nsrs8GNBYAiW44PqHATMF0LRrOQEzRtdqVKCOMd5Fk7zJ3IULcFIZdWQwYgKJe
kUyRVpMx9aK+LAZJWOZlJhdTawt57iZvTpmy8Mk0kVRC6NN7Ez8/HVH+HGMP94LJCKweAhoN6yXW
XpXagpJ40CgOYiyA5rzLXoS5dWtqMtXsl+8gi+Sk86O0Z+j/70WWfSS1JVbwo/gGjglEe0XK10xn
rIjgEIQovQ1Qh+FM0NYiyVresmemOZ9CnaAlAaXRKAqzpUbsM846/iEvxf/nbeAIp6BCVKZwqYvt
pckrIcGLmrA++hzLdjinYa4wXzT/aC3yKkdS4dGdxD9iOZP/eH8KRHDRglS3nKxC9VAbrsa6QKNh
2BXdXWzN2/Z3O2OU4ibueeSNJ8F8r8Uk17ROim4kAglm3fefiFHtn1/s7+Pxac/+8qdc7Fm+BPp5
0MNppzTvvfW44vAEFsZykALPkFHR8ELKFC9wtwo3StCbv32x2nhZIQ2dwm3sbK0EvEfEoKuUc9Vp
tuWzYYvWHoWD+atL7JpC+2YH4NrXMA1W8RZRvyiXzSwaGl4UC5Z6FJaN0zdrJbbTFWue7a87jmq1
TRfPsCeRrcfshDir8Marfu34aiqWCVLatBCWXtbgaiJZQl1l8ckEk45ZtKEGzDTANBa5lSBmAe4t
lPNjVR99catKiyp1TIyY5bz0nWFcxsjPsp0kgXs+FeI2UDat9huHFIEfjT7rGaY8Cb/Irxn+II9S
RxuTNGca80DL/4XAhqF+kbrHrtgGjFtU40Nn5tS5JiEFA/+uUH5rqHn88VAqnHSmHbJ/Nsvl0D8H
ErOUh2pP1374yD7Y5fvuxid2rUfyz62ZTv5fliqhD/zWCH2F+a8nvUrTjLJxJiIMpaXvmN6SMuU8
uOqDGc5zdJmgUnynMMjlpe+VzWSMfrAbPZKGWBbGdnmrx/xdHjR9OF+e3cVaOmhhTm/Ei08NxlHA
u6B4N+mrjMYXGCg6CE4IYHZoeQousS+wzPxyiVVvtJsNERisuk6WrkJ/aTqp4TTW3Hv/+cvWvk3Q
Ly5wev2/3MExlqpQ7gK+LnyQ4flRrY7DsPdLNxZmYDY9ERLYTCIWpzjS1gZiw+vRvOnm3FPuwpSl
LHwt3gqmff6y8ZcCch08POpaAJBGtndgo0hK7C6dSRWRWIzf76R0kiP4BynfiYptETHjoY8FHDVD
ghp83vTfX9kn2IhplCqyqmiXn2+MM68cfWEam/pL/JvOX83u4tZif20exPdJR5aKk9H55UeqdKVR
SZ5Fj2kZPZnr1DUAk+2bue7KfIHzWzGa3xVDPLevv3fx5ueVISt14smT4/KXr8/A7siz6n3Sd3pz
b6lES8RgyKVHJ6a4uLm5XX2xv/7+xYvd4TIss7M8dScLMIGkpSZuA9GH+Srcn9ENIJvZakMK51z+
LYOqhKljh/EzI0LfVu8Gor1QWlT4AWr1hOro1o417UiX9cHX67t4ry0vYQAscH+6NcoQcDfS7KH5
jBbdRO9zBiw2+5tiwCt9RlOdVBy6ZKEsukRwmOCpCiWmYwvbgVaexGjZERgm5C5678lg1E1ZIK15
p+iT6PjmYnOtJvr6+xfjtboUwyAxS/VoZNs6AM3Y3ynaL9WK58bgJn/jCvu5t548Knm6EmQkJaDe
e2YoGITbbC1GLugyBXQedfRJmPc8O2yqzeHWlV7d07UJGyCjtkPdclG9mUWWJOrZlImTkP/AVXUC
m9kkFh9csohtKMdsEm0stNk3jrpXzy5fftmY1sMv613aIojWCw0JBwql/BfJ12yOHcYdDSDDzFsX
a4Zr/oTmmfIF5RVsyQDPFsMeIixqJndvav0a9WtL2YdA3B6KuYWH4HwonwSglNgIt7jxRfcMCW4z
svqlDsgbIigOYbiQd8Gm+oNABuoBwjag2I8FkW7PAx2gCbdWQPhgTQVP6EsgevMZIK2fl/vvDjCW
DRbByfangQC6rO2lqBfIGqYLE7Eeek6K75PMhfO+TQq7JqRPic+c7RcFvEs5305/wDS8vM//mLPJ
vB0v8nSTJZhXAJTYCqHCryI1rembN3CK1xRI/1zoxferiHXWdXHbH610pvkUXrbwC48JWn+So0Jr
HYE287p6KdauTOvkwOmpI1iGMj6F1o6jem/+zg0GXq71rjGqeTMAhP1p+h0OR5VeD7Rr+IDmqwB4
U2IqQSC9sgqlx+G3pzhiM6EDCzRkw8x8ETc1bLzzn5p1VIoP7aSCiVlz92aDpJ055rGRnNT7NFEu
5dKdEoEvXbWLKbEhwBFXgMcTlhr62cwt/bWSHmnx+88/P9i/2vF/17spg3jKUCDKDpHQxReVd74f
JXo8VegiKWvM/lInkhdptRTo+RkzRVu12YqaPW93NVyx6jlK4XA/JsFJwX0yqX6HM0IsTlKfU4yB
Fti0mDGkFKhuNbqKY0Yw5oH3UoyQIMzLB/JPOwfXLOFfM07oFXA7y9HwZZBPOfFUj+06Ceaaaffl
k8LczjXzF2T5XgyfV32Px7U+/IZO5oHnnLxgCtlRFWVYfZLMzZk2aLCG7w+I++cb9d31hHwC7BU9
MB33MyLQfxcAwesixc9FlRvVg2mahSBgrA3YD7NbxbShQmSLBMc4mk0IZWdPItTwN5m99ANvm6K1
6dcuHxv9dc2a1JvIjy8em5dbWpdqkXLk4VK6isXvIqF4yGVH+kjJulbf5GptCc9ds+qNEwi4FFmG
+glgQVuqwDvU852Gsck5O1NWMuDUT5WAPrIDB2MGOXNwghCx1M5zwFIYq45xjmj80jekOHvMLNaG
vs46JJoyLmNk2r6rSOLSBzdv5W9o/n6+9VfWXhXDJpY8hSGczlb5763PayvPFZFTJPYHZ0Scr+hv
JYutqh/CEfG6SxqmCi2R3qexRuk13tVTmCWYoX0Y7cuMseEJcpoc3jHJrwynaE/Wo7nXp4gFZbQR
NgCWqrtH76V45XBMfBrkI4tx3S7WpFmPTj1QO+Kh9tUzqc5RcyjomJE7jqLrWfyAVjYx3+1yU1Q4
OXkVklUCizbM+Yc/34m/QsHLx/7lTvytyr/sQg0OCqtQp3H4XPDWpupCi7DaOxmllLlohhlkKB31
d/CI/N5LFkrNciVuK/l+xByD5WNbAw1WJoV6eVB9W+fWHcvT+U0j9uNRgUxDTAAnVHXGW9GArael
ju4uwtz3jmOWPc1CRX8867ZUkmAbAlcEv3o3ti5L53Co1DnutKq7txoXrg/b8j4+ju8Bq0ixCROI
Tik44SekYWp/kPxJIdHsc9EO8w/JsnXYEsUsXdxsQkyvx/ebpiItYR7PJnZRcraZ5rWCKMSnas0S
a+2THQ2U6m189mFfMwMhmhYuzxP0z5P47O1uFS1/V4affv9iSxotMRow5SWn2prpj9EzkYiO+AeD
ZnM/BMuMvo2ME5hyb6ahoe9m3LhsM5BGxxLHmqZycoo4791Y+b876lnQLENDOEzNrX1rDwz9qAZF
r8YncW0AxSynXL7uaRgc0j6egpfh03c0J30HvZUKJ/KQI/fm4ed7sc0lmEzYFQkllXbZjEOBXXcU
FfFJXiD40aJHDeky0lh6407Gc6FXQXP+Vi13ZX7zz88qF7WcZ7ZplSbCpFJGkNu7mT6rKVgcwdHS
deNWrAfU4Xb4efNVuPoq/vcP/ltmffl+s2wUUk/GG68PNl1PZaP0d7UKZLteBZh56cNtmgnXX9Ox
w0uiHvvATRmYHtSJaTHVVvMBh6eKi/Iz7OABFsi6XaivP68zV2SD/94h+d8Vt/EHTekt7tDUys2O
UfeIfFVO/wwOr60C6wI3CzTk5gXFFA6OlKgybW5+ikSAPKimLTNQRBVqd8ehn/UfrC51sOf9joe9
KM3D3QBMk94vsWHpFth2DJ4OzpxXPU/KAHqTq5//HPn7AWv6c9DqWQQyfxc+VSkjc708a5PoUnUK
4SA0dh1tBpwbe8Wd3jjKw2OpTTb8bb0MnxoNgfxaL/jrkEvSorytlb9SUv97URfLgkVwTT4mgYYh
dXGW1+a4L6JVfqhsj9jOelYdAzswkQ5AxZzLw/qsMmDdGumO4bf8QCgqEpHa1rS5MEWiS8y5y35r
oFdwpVsI5f/lg/nv/bvcgJVMyuXa1zi0czkJtJnQHZBIEPZqbKcKvzlBALslm78yFvmPF18npIit
/7LkMs/VKCuJIfOzrEnMWdnKpfLkdQ9q9o6o3VaaXT0duvqKKEniWgjoofQ7P6fy9L2gYNPnquWq
xtaXD0a3PM+1ZlV2a684ZTJYhazeRfgj2Neh/hEmjimufWJmqcvL7Lw/FwyYb2zg195E8AKUMUyO
yQa5NPuntdCKVsQBtuSQMM9NMDpn4M6TFQ6u+wOWE0VdRMJs9JxuA3U0gO3kz5UZAmlG/cMTdLvb
1eR3/Jc03WhzOlOTWf6tAZGlZToIAc2uaeJQYaJAUCu94YVwKO8mXrdo32ogXmnB8pvTUU1XVVGB
avTvEjOq2rltKnV6uJKrE+A20NQ8Y32qcA+aNC3bbWaWs8Za92vGRA5Ho1eTrkK6rKCxk0iBtz70
V2d1FdqCOMec61V3knpDeiwp34oHjecko1SjymbGfVE8FPRGYrWvGc39Ou/Oyz5fMh/SdtIa6Unt
kuFCnJTz83JFBteNH71YGuTcEEYMALwlFHmDnYSrQP1txQRtZTtaAGq4DDJs+G8qwm2FiDXRwFLB
grAVvK1MCzuHVFc8qPUxDnO77+/S/oQckfkVwM956t919UcbkmXJAXWZdnfnp86BMsloZkAMlZJL
zznPCWHdSdBXz1gXXxJjXif0cVdGsYxkLKsG4Po3c/EfUoNVu2P2KzEeQ8HJcVOfV8RUwefn8zOW
WrVpTVtK/1hGaHvSRhj2Jv/vppyHvmp76DjBNtLVcziuDAn8AIFRhe+MKa+6Ynf1mmQT4rm19r3x
tjrJseEjnha3EdahtAgY6WbFSqEJDXe7TeaGgGoZCHIyEQ5A2GpT0BUU56cgE+wWgRwlYJO+twWJ
XLD5hgXyxsbNHgxQzhXKwgWhu9ksdkikHs5u3S35TsmB6aeYPODFoXAsaGKYTyU+Q3cs6f8sGoLL
ZmfvjpKYmCneTh3p6c243u+1EmUSu9g0zUG9a12swaSH9moiepPVE68kOlK+UsJgJM5koEnYBbTf
qXT6+U280q2dajOFz5N5/VQq/vuRZlme9GmaTBP78zjCdr5DscEnSEQhkSeirS6oGzmRdQs/+o2w
1Cn8uTqD1MezAIsYkSGmCPSzCKuQ82VFPMetvenKivo/nJ3HcuNY1nWfCBHwZgoCoBclymvCUCol
eO/x9P9C9qBTFP9kxzfo6oyqiiIIAvfec87ea3+/xLOGtlpYISa4SjkmxJPzhCXlnRIB8vFX2Htg
YKAQ+lQdwnwW4YugeRMnky7BGXPTrDBZ2+2asHnHuIYwuLBlfr+ss3VjCtQhGoJZGeMyZRZpq7uC
raNCQFPrGOzbtjI84m1fXv3on0AZON3zggpVlf/90B6bcde3gcGTUqZLAk0GyRk14LvCs0hy41je
orYZhL3Kkkv3HQbLW4QT9USGDJ26BMQuSvref9fyp3q4ab6gxjOMGFenyQ5Fm4UX4gECatOL1CsD
y8v37K8LPzt1pm2SS83kz/cMrkFGRtfvYAEBBw1HSDxweJwf9OBqVa1dfLX++tx5D/jrVK72ep5K
UTgLF6KAFTI1t0O/JgQPPyCagOhZAdGvl9vGeMQ2k2UHoYqwuIEummo3r3epcNs5AIMT+QYPmVJv
p2ZrOtNNe9oYMyU0284nfnLWp/Ijh2Qj3qn9tjffR+mpjTsOyiR8j55QE6bat4DcH2Qvd0LB6VcF
FpOFL9+V5t21AfWFspTHxNIYTjPg0n+4b09aWpphP6vYUE/7x87pyemxxxsZr1Ww5jn1XbqBLx3z
NkevHdop2avQeCgQnAyJEQtAML78e73R57fie6n8/ZrONr5TfSoAPEE0iKiDJ5nXlLQFa8QtrR0L
62Ce/EUQHicvVF9zrLvjjRQ+sodZdn2jL3KAO8K4iIsHK+jBeDz18qe2T5Kv2H8flY+guC9AAkVz
Y4NaRE2PqbAWPrvhMLa2VHkCiUO4ajKvocdDFOJN6W/UiJ8xXw833Z4F9nVAoA0T3Ogx1exDkoFO
q9+ytmlQGDCxwoLOwDW6+/c9uWDg1AxVZO1lOgRH4hxRIRDYKsiCyj1ZTw4gGiBvi4H3Od+pqIMF
G89ggqke22xpGyI6851coPZBSZxwRiEgM/jdkObY27E552IK/ZM+1IsmMJywPSQ0fbXJKWeg9KGn
KYJaWUNZ23t+DHseaxDmUPgXxaEJ9opBVO5tVmJmXIz1CgQz2Z01bn7Trum9jZtTsqdfnbP9Dbvu
9NXnm2bY5Kwa1mtfbFqM3IwoaMQ1X2qETcMh6hxftDGLCKDk0nrsuvX0OtyGaCmrDftL2XolthhG
odanqUO2Mp8altHjv2/xhVbI91s8LxB/LQByODZtH2tQHCi6CUi8H9P7Tl8z6QlWLAgn+trTIr61
OMZwOGAU2Zu4p681qn6G6LFwQxuGeTy7yqgOv1+GKfbDiYwoeWYcWqoreR3h2vibRwYm6CQ3fbYw
0m2ULk1aj/Pjat+89miACTX26ZSwlxSInm0lXiIK7mLMBXspeDKbm2t9yAtT629XKp11UNpCP7UK
MERW6tNyfvN6kjERHc8bRbSs/w9lE5+nwL9h/KRxa87OIenJUqIqY/oWKVCQXOm0iXSdp/1WEG8J
bfAYReBQNF1x2HTFUii9EYvWy0CQyFOu7MT6rmKAb3nI6Hj9rzRLtEslAjWCSDjWrHo7r+kMJZIj
KyT+xsJPVr3IcAEqJ9PcSYHmjerGbu7RdqaojpQ9DvXGNUePZR9vAKmpHarQQcDbpC4tBqvd/Uic
ekPSB6XOq8Z5XNvOZ4UvYlEXxutJ4i9M/IhOikmlxf2WHeNfZftbRotd9DO10LyJhW35i73aah+u
vCcXvimmD0lXRPYLXTrv10WRHJiVUivUbMJhfG+XwxYG3bKEbxJ/CFc1VBdmLlTJ//2880ad1hpd
Z4gcolqV7NLJqTArYv7s9obh+WSokq1FkxrXicv+nMKx19N9239h5DBOIM28srhSmv2R8p9tUN+u
6KxqVWNNSPSwx5RGxB/fnB47isuvPP9Cn+ezRDYvhAd04bvGzalXsnIXdMsW0RBYmIf0TXClG4ZW
NSb7YQRMNbtMfg8W0xlKoFPLDH16E6SVki+lcjtUv/GPDpjr6Y0t/v1T/mSbAzL5+9aenbV6Rem7
QYqS+2zXPwmNq0efweANzUMpMQYgQbH1D2O+JJkpD17alqgoYibG4kYK3vUmtifH737V1e0pv2+S
1/b0Qgs5drtV66ktDJwV9niIH+u4eijFG3Its3EdGl+xcAdUkAWWMQxPKgkD1abKFUQ8z1W2KaVn
SfGS9EnF7/B2TT9/6ZSHEk9UYJ6YukIV9X11HQM/D/KANWukgKvgBzmSZP9nkG3d9MFT2d/JwrFG
Y17dtzobbV8sVEaK+bHXb6d6sEfNsaClhK/9BOtQO8iMboW72omqj0jeB9DY1DsstGZzT6huyouB
Gcx8GkhNY/qpAwyjz9OyTE3H2AQIkHsanbxfzbjMCwcaCTLZm1bYXu8m/DxT4amdF02siEhez85U
nWaOYdnoM6LIJ50NoFzgBIGHAvMjc8UtiQ9vrBxXHq/5Zp6/J0iZwXsaNO5ArXy/2UoXB1bTydJx
QH+Ng8RYTXj5pun2RInGCq6PdvbbgEDwRndipcpfhHKW2WMd3sTl20jwzByUzc2qjR1ReSb5cKLw
WyIIkHzNcGvMwuFZOPrZSV7v22QgV83BkrYig7lHUgnq/st6LZOXwl/pfG2v2Def4aGo3uDqaP4q
ag+0nXuop22LaeTKl7/QTsMWovHtuds6Nuaz2q8umikLcQvNVfOqXZK0zLT7AZDk3JOcyX1oPa+R
qC5Y82gqwlVTZ8UtNfvZhxaWOqWW0f1nSzbfQ/d0G6a/qugwdvti3FGJoztBnjHhA08BTnCQn5mh
TNF/BTyCndfWWz1bgb4N9gVB6ZKXfCaao0G9wR2u3+VXATY/D/vfr/jswYybQA/NcgBf1mxUJgvp
a7GmsQFpoBh/EboutvueVjhz1Q91HXYuXP7lI1YJ3PBkZedrsXDnFMLTNmuuVaI/G3DfL+1srZCM
PmqkvufS9BVj1WZHgxKjptvC3qsZccNrmMm8AnfQyariyuL8E08ErEWmNFPnPCaTZs/3t6dUJNRV
Ob9l5ZDXu0gcPXL8TQGjMlpG2iHMF/Lpy/Jfe5X44U9TZJbvSaOD2siijJOcHo7ctJCdhhCS+RcU
aA9C5eSYIapLCpaEBA2m1PDmVtQuuUHaym18zSZ1wbBE6jaHttlujnbi/IkUcSuFWS7Kx7nHrXU3
Zn8nNgcS5xWqFE5rSDrehYRRX+n1K2kdlW+p9Tq8StYRNUw0bq6thBdaziR5KIqEd0vSSHs7u61i
kma6nBEAKd5hSEy/QqBtoRuOrh+vpmqtjF4brxHeWc9ENGPI7QxvEpem/NXEG3WuEW27IgsM7gAT
mV8sMKt/r5qX7pikmug58McowNXOjrlmp9XyyVLD+6mckwsB9HyURwE9QuxU1H6pfVoF78oXQJjp
PV+n/JyAOAH9r/z7ULpy1PmzSn1fwnUAF5CJJZG+4w8gch9qhK8kGUu4NyL6htRkD7M2E+dIRMyq
jiSRSWkNdwcbO9Kkf9+LP1KGnx8/YyJFGF3IE7+/A+aodmJUV+F9R8qgDk/cozudJF6k7GbXWENy
JfFHjmXtyYcpDXaPZSfTDSchwJEe6j2MUAQh4SdjghrFP8c1jJWAatplQbxGtU4MxyeIEuP0om4X
EdUEkc/JYqBFiE7NPxINOY+896SmCr8DZhDXGNwXOpe69GeHhKZv/jTPNVlcB2QWhffCahg9iuba
1p79N9MR3qfVLHPJF8Ii+0JXBvyCsMEFS7jLTgZAMbJJHdSvaOf+dBLObzkFDHQT+g1UWmebtjqd
xCmP0pDAcLsi25teCnTZol3Mpu4KbhIIIdv6RX/g1BPd6mTNDYRsZXSi4dgxpqgcIKyoF8oP0RuW
AyqSR0v2ZKSROsRKMr2R1115TC40O7mJf13zWelujbJUxnoY3iv3OfUnIfJME6RlKt+NX+HTnKgM
SRxfse6iVyX9vTPt6GDcjAd+dEDJVF9asoGDgj19Duu01h3oOR4iQs5Np3if7SmWo13ZX37CBFnX
51ShWVIJ6+ScxFFWpN5ikCNBxCvfE/SbWuiaytbS9+bpKaqfy+FBpwkwhreipCErk5qj3CyGhUqs
eeZo6bLssZFbhCii3erduaPcjfihITiUjtzR0aafheHENJDh3qjJoYtdRPf+qzGRVYo+VqIx3EUu
7ZkGft2qD6+x/f6Y+c4fpr+/4tnuHgoCZnYCDO6jdax7QeMyQhpno48G3fC2XGmHYjdgS5JCN8et
2M7OgDt43Jr4PDTuODjwOQS0RuC2AcGUmAAjO5bXfu6GmaPPTst9rduMZfzpsbBWWM2M1Otn+CRN
iGLrz/8MwpQ9qbvk9Itou0+ETrg75O1EIYlnmXbVq7oGG8UySs2iuZX4piWrvnmYQjpq7mgch3RT
6R4Lw5BsiLHPKsZWlg37r2kflQTjtC2+lOvpadiX8cGAsRcl2xNAmIgGhPSh9reacatGXmosy8xr
p201vtOv6f3bpHlqTDzuxF+uzHplQqvBnX3dWCj/OIbPJwhEDyoTXo6FZ2+0nhd+WwmDSJ8mTjaK
gBfXlnY1fkBWOkfzmJNLYBqQzKnLDxReSkRkw6qHL0SUh63ANlsE93Pw4eD6ij0sTyfejMc8Bdla
kJSoeML69FiXCzofeutB6bhyEvpzRvjxFP31Bc5eb1Mb9LrBfnmvv+VP6Q0KO/OThyQLl+NkYxSK
/K0FKv/Rv2u28kMWrfl9oJoQo33CE4OItVjwAlFyqy/WBkzoM/BygYxZYZWmL8lnKcI/WwzXhsY/
qx9uuyzPY219RsOencVLsU2MpGs5i4/07xOaZNQBWJtBGHEudwDRKdOemFuyUthUXaQHawi+/95A
JXG+Nz/u3V9XcfYGKpUQJYMghfcD51WJXN5jYb4rSGVzR4L5O7iVsGSqA40ZJ0Z+1J9YKk9PyaHZ
DonDO1egQy6fw+6O8xqMeqKAgTQPxbIEhYKS7Q8B03iDoMdol4bz4A4pK9aczsYBIWnscMfPgDuJ
v6EcS2y7L/wU4m/+RVTU0ts4eOTBV9kqoUFpPk3hQVDW/rDEUKAbpTNaTxQswS8GJi0oiF30DuiJ
JQGSiOgo9E1oEsQkh+PIXDZIKSBaG24qPsAcrslPyHatRtv62TTIKnb+dMoWJySI/Y6KFI+SVR2g
zQ/C0uKKheWkXDk+/RGl/rj7dHNns7MGBuPsLJcVUVNGQhve824UKGSE3Undqokr6CtOLjlZXtoL
NLuu2zJ/YUbXmyB5iDsgwHq2gvsquIUF0fZj5Oq7AjlIsQdnqSXEkH0gUxPkt9A8+NlhaD0NO+U8
Goszm0339CwypEMXxLFC5T+1plrqDd5z798PmHLpKQc0pLJR0RKkvfD9hCZ1XaqrUc/5ZYBESDRs
vVHxAJKujnjAssOn6cV4yY/doX5LDiiGM8vrY77tNoyXdLMV0wvQ70QH/dZ8EH9H8UZ4Zw3BSa+5
I3Es8K8BhRrPQ4JXGEzWtcHKpXIAKp5K9hxIGwTKZ79Qd5KTtqma8N64r5lrBjxcHHo410I+vIk3
8ePI7mubJVsoU+WFnHiG4bSYHF7MXeMGq4Kfbcuhhky2LZyka7d37qGfPUDfLu9ssF2lcpb3Odk/
qbAz02Uy3rJ75auYVuHSooVDMEDyKdwPD8SQM7IdahZqQ7sDaBPDWJk0EQY8/EphI+Hywtn5IJF+
s702RpTmLeRfl3n2FGg47ltLIklmHgVIhAVsZyoHPGM3Dd32t3h1U7v0u81EU5ZXhFT6j+o4HInX
kbqyPc4I8iXJ1+AAxxtMHlbiEZ4cMp+sl9g50DCTvmkijDOcE4ypfFtTIGDcbh5jqrl+7UtzaxWD
zam+ciy9IF3Dzf/fazxPCYvDWceBXPtYfVhEq3rZTqpdAd8iwsN0IU8LrGVptch+q49m66BfDxle
cCxDdzXZLTrraOXv9Vdj4adAbnKnWJqT1x+yfJEXQNj7Z3DmEikUEDQzO3ydZ9HP6pV64NJPCzwS
bix8LlX5oRBOB0OZlLhoafcHD826Ovgb3Lu/Uepuio0PR+ZK/XtpRfn2gWeP/DidEiM/+e1Rs8Mb
6HTH4uWk2SyX+luyRO4lPwmHyckKm3iR1UxbiY5TwK6wYGJH2IFki4f2Y4YKwwT/PS272YyxHxmm
HJnrba8liBsX3tBvl3v26EvcHr8NwdDRKfbfdWJq71nCcTBaH+pmeBF21T57m9V7pOMwwl5jq3mg
59hkC9S0NaVn7hAFVc3IXTwxpT1gqMFlN78/zGMXoiNDeBxuZC8ErJnb9Epy6B2P9Wtv2XiTcmRa
cFAbchwWtWVbxxIDjVs6g2t6zaO8qolLfdBmE20Ro6q/JiC/AOjjGTexI0gzVvjH3Cvopzb2S57x
4sU6CCGMIzvS3N6/6wK3PUIW8VDVtisw4m656FYx29zCWqLK3KiyXRIiT8alnX7Iz+0vnuaIQyZs
RvJE/r1NXejGfr/MsyNko6ZxXhVcZuO05iI9Il51UGcsG7d4T46y/T/o2i/opr5/5tnWUlPaa1md
8mREFBSxq6PrkNtHobs/hWv44MTo2V1/n/RbLfbk4RBr27SdbHncl8UyIg1UsKXWVWDqINABdsJ/
hYCIyTVOLFdeCrnE9GphVaxy7VZXHVjfXdpsxfKxn3cCu1r5uyx3ul/sCKgBUzptC7Fdasj3RvaI
mcpGmLXfubG/kZkmIkuqbf01vIPjupjrIQ4TxKD1Dxbtrozhfr7oK1eo+KyFEq/Hei0OW11y6hL8
87YT73Jz2fdb+bQpRjeRNvLgYYULhogNy8ulbUwLGnMR037LVkYXn3/vO4XlWKVXnzb4JDFJMtzW
cH/9kkRbviWDY5GTReIw8OxDaCUEjS5L05vGl5LRBTEl06uU7pR2NbWQd7BgUjhDfULge+Ucd/Xx
OVuTfNMP+ijh8cG4ebIJ4YuJaaJL7e/lhxBWkOyUgPqvknu1ub91tq9+e7vOFpcpSQu1FFl8iVcY
VDd4GAF4165Sz8HChD2U4gpyr5huNNOO38o3/y3oPDpeqbI9xa51cuLPPwdvU342ahYKu6Hb8SGy
ToDj44+4vqE5zKL7nLBZjPgnuw7dkuY7BF2sf7PfOgKF1GDC8DmFPoTmlRPOpQbYt694VqCofpaG
lj4vIAo2g0JdWCBmxwV9WLH2gjmRyhHBefIgYnzEAi2BjbMJ7+GAKCQbDfTz9Bn7Tog8U/b86UqT
5o/F/1+/wFm7uI5iQbE602RwpnidtapFV/cX7bAQTgs9clsJstIcDCZ/NJywfC9s7epT/APgvRvL
JRP4f69k8vyT//8vCJEI//wvmUoyDWPALI9VBbOZ8KKw3nYL3OJpyI/mNIf68TQ3iftb0n5oaCZP
REqss8EdQ1dezeP5enNdPH7Bx8BaZ8nUAZiIqATOGrVSF4bqNB/HLIktamHcA2AfA35Qzjq0cRTN
VdLFwImstUMXza0KZv8dIrqOz6em72FLgJPhz22xGN2jPtZMN4Fu9Hj1pDovuj9u318XOjdL/rp9
aiTrTRAn7R+kQ7lBZiy682aAvvBlBo1rPZ7rfPvvH+1SH/vb7ZnPz399KnnraSwb3B4MtuR9eMTe
GbM3D4CtYi3B7xSA0UGAUrNBtcZwgsUnXrLE8zoz7Wyei1c4qI5yhEikSC7itJy+HRC8xIu5r4Nj
+kuqk/5BBISarUvozCU2iQEbLtRjRyHYaAXItfik9RZFrnyN43ppaMEXnLHNzNR/9jLHtDICiT7T
8bT/j5emufdpHhyouj+TeoFcnnkKFMTn08pawm0NPZ+kXNHuybu/1vS4XBv8dTFnS8oYG3EGCro9
jqRCmxiNgwVZBcNv5uq8GHfmMoIWT1cr8vxNPG4+Bt0JH0+vxiMWMOzX2XIhV5suwDq7/PdzcGk+
++02na0mvTX14MRZz/uFvElutV3WLarCzjvH7F0eAN6M/tUsV9mzQVYHjRbQNKqbpwtgevfpQ79m
S4bmgm+KULqIpooNZmGKlhqnYckOn+Vr0RF/OhTn7wsqH/LXRCZ4tKq/P7liXgfdlGYcnKzNaXCZ
wBjRrh7dCITS6ND/C2DezgomJIgOhJoRntpugtnV2ODbyGSDT8bhBOg29nEDirPkWeFdLCyNY8sX
mK3imr6NDHgwjmI61eAmMZaDd/OFoqd+iJitQt39989wYQ014FGJWMFEGS3deUc0L6bE93s6ouqy
Cpiuti0EqA34ojB3U/l1spaduRIiTomMOQKvpLPU2Aqgwk1lvvTCplL2nfYqwo2ql8XjtcOq+rOk
4PJUhbsNRQ2d1dnBURziweoFP7hXlyOmguBudl5v/B5cLOxLNMbmV0vkW3mr8EcmRZMnpF5264Px
DzckpoSyZ9Q36gMnMIZGoCh6T1iGHwIkmRDyNcXHuJ93BCIYzFtMt9cPvxce9O9f4ezA1J/a0m8H
w79XDvpydLs1KRpw8ckph/jAl/K30UcjOpLlzexj2M3UZ/fjk77Atv1sIScTvfgj/R1tq8SF0WQT
IMHxpNDJm7hmQL0gMPt+rWeHrPGUTnXQn/z7zjOXk8zlPE4P4qOe2Pp7JnLQcAh295DAIjjhZK3W
y0y7C+TV9Uu5fNsIMdBFeOE/xZ/F2MpqMYnBffUy+G7T2uNmemE/LepVpD4x8KDPnQmP4bY6TL9y
8UXvOScrb8adRlGj7tR4R5xfUNv+64TKBzXg4BQF9IHEnsfrwu4qHvsCSoib998rPheBanph9Jls
+Ux4gEYM+HleLfCnQHcZECr2CYlR5xI6UXoM15RkWS2vTfQvlKDzJTAdpgCFR22cLffFpJi5oETz
kGkk9P4F00eKrTr5KJEYUH3STtnVQP/fukP2GuMIsvt9Bk4vWSb3PjnPN3OwkEbdmZp7H7cD1U/p
cLX/w+/78zz//VLP1n81MU7czCS4ZxSj20W3zG9I+H3JQFeWO6tYD6KnWgsUvykAnhjTSv9KTiMJ
aX9slsyHPT994EUw8l81cdv80oLJK3Htll6w/hoGZgDOdDIKBPn8V5UKbSgEyQruMV2ONmGpEehr
ifXdCVjxI6fLdumWTsYuvmFtItcJO0ixHmlYFBuCcILICxlIRi4KIzL+voITVBRQCZDurNFGQV2Z
Tvu7vZef+5OjfRrI2QkTIMIeBPamWvarq8c+8WeH0iB1EowXnV5T/rGmKqOijGNu4twSlzLFD0I0
mbFQv8XsIWByg5AXZm7Yvyf+siofcuFWz7aT5NC4S6YbrVozCydAioli1rh5uzsJLmM0nrCsWZTY
Ze6sY/I8LadpRV2V4FDR7fCWQjsobruvlGhOTL3t8sRxF3rxdMOYXASaQvWMMs5tMfIZTp8sfAi5
+KOFygOa6bvI8wtrK1PagEYUSZ+YZdUOZbp8T43N32wpQYkY6ljVbTV88kvU8fU2FD6H+C54Vu4I
SVwkG+AcZkmsT7EL9FvFcPtshX6AjTsddqG+ifLdFFLGfE7RdiAuh2EMOUjXtBwXrCb8AqSsgdKH
hvhDeFNMkd6VpYa6cgMCf0kGEZrxeBsyD+4Xys1sLoGvdRMS2MJCy6jJtRh/EAtkA8EZoJczsLly
DvhZDHy7pPPHfAzCtEgsXeAcQAdO/jLf/Pdqp0L4fVK2PBCqjYUxev5TTuUIcze615euenJqygVM
1td2/sv3yKJ1zURCmiMGv5+24qAV+tzngmqE/5gNqZpsDfZxuVQxowBA/gSMiw82eau340p4wGsy
PkuCfTLmmwTB8OHfd+jP+Ob78Y879NcFnfXN0m6qZj2pcOyg7CBc9pfEh3blQ1IcTnfN2tr2kAfA
iT6KDOXnns2uU71Yo3/kDUf9gz7fol+hLPxV7ce1jwT4JlmNzi3WDkSaSEEep2WxQkxkK+5Q2tO+
WsbY8UjbZUD6a0WYZ38YQAtu6Irf/vurXdo2DPSXsNZmi9yPyVVfEiBzksrgXlzGBhhdG2pZazMY
ZBBAjfy0b7/S93Z2NXiCfmjxW6oHyq9mEzzRik3iVVmvw2ZNwigkulqakXQVHUwXlQXGsCtd8Qsd
KOPb1Z5tco1i+FEnTgI6ZMdczuCtJMQt7Zo7/2HWIbbx4n+R1kjzQe38Afj7Lp3tWPU0jWbRAnqa
JzuVvzVWsyAp2Vr7fBffak/GJz/O8hqs4dLHIg0HhKfhdv2Ja0lbZRiFWpuObbAY/CXaL+bUAjrL
B8PDbyCvpPAZsuh/lDnBlTLtgpkDZCsueOyTQLGIyvn+Gna10YhJf2qOqvgQJbmdV56YOC/NS+ec
YPKz4c2zB/mWP82iLCbZ4K5q0rWAmesbAu8GsmsxIxubMb7J0UuNbArW8BTl685OSCSKVi0tvILA
KoFJHiLcxM2SWxFwkelqsdPH+KA2waY1Nrr1IJDra71O3cPVKI8L1d33L3rWDZH6qJf00JiOxkxv
83rwPuUi9LHiAxOuCGosJYYMsMp2orG1rFVByWyzYuMdCxC2NPe488z6MUbPcDqtSljDVKSMRIlo
Ympx0taDtRNHjqIA+UPYUEfw76u23Y7+DlwDMY7aMoHcf2Vd1y48tBxe5j2GyQTn6LMCStOD3sdk
Nc12YAl/OvTb6ZCOj4HeUIKslY7GCw4+pBfJYC5047nOmU6EcyxFjOWtLN+YwQXZqu+I0twFhEv4
/KuquMYLbY+VATv5zbStiY6aAqsRqnqrYPY4jNmLpN6nyqMKDoXp/aoCE9ccUnk1hAAJPT+/GYND
KE4LY3opBhr3M1bhV0M2zK9/r24XX6C/b8FZARYJQTMWpjUx8OhdQXZkJuv2sA6BmEYJMwavl1HP
Axe6Dny+0NKdicf/vf1nBVWbRGOk+3x25YTiWi1u4P3KlUdS4yrzaHrZ8WmDVBANiICKK7IxRhCZ
AOpIdosFJ0IB1Mqyu2ZHQI7wcy2jPJjPgSZREhwFv7/WPY0hoc0o+8OT27rChzm5kt0RPuh7JF8G
nY3O8bbzxIXmJQdtNxwGT3jJma7ta1dUYNo4CdGT9atpdIuaBE0SMSkS80xetMp20h5rEkej6pD7
iFLVu5HjsFZwdmu2QrY2QVdgmF6W8a4SV3J8Ey7x+9CtI+KM+HUAt4FrJkgUt4rq+Xg50+gt0jwV
j9iphY7ukOPacZZO9x1TztrcysFdVT+M4oGJkFU64ItQtEGPwmWQrBX20XGTz3L57mtk/UDp5Ra+
5z+kjwISSHqJtDmAHtc3lugO/LMAfo+jxm/046obI92I/jIWbyWM4wcz3ePZP2Lnz0rmlSlAKuue
vTz+Tb4k8FWdoDrLbg1au8DfFKbxympED9q5Mrzi0zHaB9NLiGPU0HehSWZlvpPJIW8PvvKowPoQ
UpbB+i0+PTQQ/vlTgO9NgEwWx15JqtiwgLrflDYsaAFzNt13Tl+3M+1AuT1BEUf+f63tBYTk0rNi
QuPlSYb0d67CjpQMWm8SiH/en+Y2ZgMsHwmzcGtMhszK5G7lQ+7WSZjjuYk+WxbnEliU/EuP3aTd
1uOrWFAFZ3fSadmtTXkJNTuAL038BOEtyyBbyAScknZg3MjtBxlTdiZjO5fyYjGHktH4w8npmOmA
WnFtAInyn6TwWOAuF2+U0yZudwxHkLai4Jt9j4Q45g7dKjw1/EgYeJFIgTqXbQvtgC1EBwotcQG8
wsSjObiE5mrT29ijK6VjIKXPXXWbZm8Js2QBRaMRvlCqvosTUdSiq5jMVxCjx4Xdjk+ZjjL9PSws
WwqETdvfqubdpDznYGLKdB9bd2MMr+uq+3N+Oc8OInOMGl4CgIfaj+OaWg+mILfNLDGpsXSyouFH
k8UVkgoTv0NBuMBi7m4vtEO1zpwWk/MxGXZqBzoAHqdqrOrqQdTnAFpbkVqbnMrrhfOlA7xF/gG8
d3SWVM5nO49Z1VVajPl8lQTqyf27KC+HXRAsK7YJtzyiC+iXkYdH/a2b3LBxoVEA8Es2efuCFZQA
p2s37oKEn9sGVw2ysEgks3VeU4jtQEg7N47UE5J7T8uCNZgGM8g9uEfKkR/MSeCYFEyzKGev+UUv
CMr5/LmNQKaFDuXn7JbopdxomXn6z06kLsZ9fRPcFuItb0J9Mz1I7ZaOjATXCdzVRxyAG4a4YGfP
fk7Wq2uybM4Tg4gzN/SmloMDZWPFwnPtRl3qA/J8zakQdJHmYLrv2wOQqbTV4z8XStMjONn9tODs
1p28uF9ZE9PHRdgvShLf191d96giG42cbMDY7pGiUotX/ZkXFOLzE29hh0RZh5To7KcDuJuYmV6I
HJsWU72CNDzLbFEPUay8EIRkEB7fLfXy8+TfnTSg0dMNFCRRd+bdjU3MUyAR5+6YubLgqtnSsqBV
YB9nRYgcjiZfLZQHN243g7zJsHbq0SPWGObJph34dzqC6CAl/+nNtNbXdckXjwk41URRgvwHf+Ls
lJ1UrYA43OfBZE6IdZQMoClApWDXiwSSc/8KRIM4GEKZ2XgrGwf+zEvOvUhunXpCwsl4xJlOT/Rw
Fv8+PSnzufd8sTE1BcuLzCGSlJDvj0IwSl1QUG8dq/zBB6ASsTXa8qZ5IFonWI3RtvbXar+Ohlvu
Y0HbCKaRk6eeituXjElxoyCl0FdN5RXxRiO1y5kdBBHqHNpFQET+fbkXlCY8J39d7llxaKnBEMgn
VIIWHX9r3TOGllZzRojtQTCUFqbMAMxWwFW1ilvdcdxZjAsVsAWjQ6qU7dgy56+AefxfGhrfruzs
yDWE4VDqjTixHir40dY1SnLCWaWtX7ynwpd6+hzLN0hX9gwOUAg4cXT9TUQm6q+U5tBpN6GFjfto
pUcB1/6V23ZhzmKhbMMWK80KN/PsAQxJcYs7g9tWu9oLL8ZIgN5kE8OLByebVe+OZni4WTrXwFVB
ZPemJozx7hri7kIPnQYEni/KXV6HH+VKaaITDGpq+5mCFnA6q28U/j9iU0cuM0PVhzdxBS3masTE
5Y+W2Rzgj4FFPT8SJ0WZReWpZavcwTSJa9uQ7XF/Gu4IF1rqh+AYUbwds8Ql5KL6TPbXvvuFR5fv
/t8L+DM5/2syLqlDFZso1LHJctYmygGTZeRxcjIMO10Yi2EzHlh7SblItjhC2KnMZ+1zeIyFeQba
5s50Hy3pfKTXXP5//JXf1wCuzDQw6EDo+7n4iqEZDR37waz8CBwO+pPiFIrTnZb+UTtIL7QJcaPA
gmPekdQOoqAe/xgCmjeJC/us79TMLVGLxMv8Lg55nFle7WIL0dTonNraRKetTnxfty6ewZuhUjzx
GWKxLiMveyTia20dwvfwC6cmo/xkQVeKgBiNjg/6Drz3T2R3rznYdG5yxLDygroLbf2xcv0H1Rve
fKR3wJGjBYFvVL39YY55XjOS/2xUO4Bel8Mn3yR3M4j9ymv1s6v6/cad9Qw7rQ+mouLg3y/idzVm
rwLllC3FaI0mkOklnA6RmLOM3zfbkmPfg50rb6dwL2sz/k35mpVn19eiCyKM79d1dhAx4mY6ZaVg
HcXOQTXMFJKgRURc8T74le5JM1CGJ/Z4qfOkE9Nq2yRfcZ88xQ8VTOUXYV/vSJbep63jf+qh40sO
DuqKmZbddrNuIMqWf7LlPaZ2ZAlnd0gvOzwGxpMPR7LaBv+Ps/PabVzbouwXEWAOr2JQsixbcqp6
IcrlMpOYM7++B32BvrZkWH0bOKinU8Uthh3WmnNMf1XIzz/f62+cb/wmS0EHbamSTMXs60KVJPPH
E/vWQZMWWKmc0M43McpRN36jPnuj2v3yPwlyVJErAhJIFmiW80GAcnK9iCtPfpFDhzQb+sSiE6KX
uFMpy7IJC2w5XQfZarhmGfhGUvVlzOdV974ME5l8cf9DDBPQ7qJ8+rt8TG31DhwKlbLuNDcuZfCy
7qz4hWra0up4vbrKzy/ixRf+35snnc3/xVDG2dTr1qHHoy/+ku7MHQ1gR32MNtohf+yYjd4gExzr
g7b17/SHpgIA5ijpuqhwoYOuXkZ3iq0Kdo0ug7bV63TNg/4N9Xy+VxQhdQubKNWLr8936H0zlurA
P5TSvVKtu2rXir9NMpqIIfkNjoI+4auK7g27DQkpjd2OGy3yksAu+bjNxShtAYu0EaGfwO6sHRPU
xly1TvmiowhonE7j/fTKjHLjOizt6o/cLTRcdsVyGpyEtrwtLk7LgQ+hQT3vab/QZWXDejLdyFwM
aNZP974J9ndZGhsm4by2FeW2Na63ar6pf3+9EWdbnFYQtbIfY/8gGnb0B/23kz+CGpff+AnIoudC
MKlsyTU+wfeTxqcHcPaBDV2asR2O/AMKlwEBLRrtPw0eB2t9QgjaQZK3+55QUiIoNxVIfcLjEWsg
MaowIC5wIG+yB/azDp36VqGTakdAB3FAHbUlf/8WkpT6onokc76C8+m1Xa2s5NAjNqnmRJts0x70
s1M/owX+eeb4Rtf/5YaaZzrCZKyioNMEVv41NYPwzViFR1oLeyN1mCqW1lWQzzdkP1NGc4Mhgg0N
m+qz+Zf9azXJbeofzB124phK/vQ6oaIkANmZtb7Drabbwvra7vibzfzX656VQseuLzo5ZD0qUdmL
yyB11N/6bfiouz2nnsUHDn6GO9SQjPjm46duI62arc8yZTz20BE22lL1qNDb2b8QvNq1jLrLUtPX
8Z1943KrZXKVstFIwH+DzvRv5oSUiIkHXge9tAAJZeBi7ZWWs03wunpTvTzuMAJCi3VRgzxwgXQy
RlU0q9G0DtXgYa6z06fZ5I/TYAdgqzj6DcrDzqBHbsvtQxpsyI4eTK+2ngjANuwR/kB/JFp6+sPG
xBds8Tm2QRsL2+ofcgBPhd9GFHm6lpW1yA7u2iT5DbmN+gLuOvawdE3ljybm5z1knVd+VzOPT8c5
wE11g/vEDbbAHFbdqigQ+YfEoYHAkJ+ttfXw84dkXlaVZz3BnMJBgYXT4tnjazu9nCaYIAfr9CtP
6Qw2wOwIhnUqc18pfzlBhsWDQtxz4jX+Ksje5BNdhWV1Q82AsNdB3Vl/RGIkWy8M9/G7KHpkjuOn
18THsCH3caUpa9r7dbRk2an85/4XkwxsXF13T/4s7a8BtVQH7Jq6TPHWNrv7qpDsmnRKlP/Ggn9N
f1Dux32VLpL1RAR0jj7olKEMsv3CmU6urK1iwy7IUKEdQBKt74xQJghknBaaQNIP6uvXmGg5TADq
rvl15f5dnsK4f7ICI0gFd2Kdl11KY5pXudI6qMDszNtWXKYUMF+ywAX2mPh3KabT2UPACWDuI0Dn
G+NNbt1qRJLoyA8Xk8eTvtFWwYoia7qoXuYO3Q322ldVdU6TYwp4sV2UFTBFiJnZZzAegoMkbaZ4
I+tkDCysx6ryonoj8oKvDbRe6aLbjKQGaVtzIKN+i26jHT1cgB2Hs8xOlGP4avh3p0O8ZQsAgTh+
Zv/NQX9DZEiSrxTJq1kMnoN9cE0ALn33sSoylTxeNoXz4tk0WhdjMzRNbx0a7z/gKtSh4OXoJcxu
REyePz+fj6/nbJfE8/nv9c6mz6GODFIaO+sQjndkg7WGxxLcvBRrw5OfEJ4jg8kw1TszkOYxrxfq
Rl6yEYIM224oRcs4JdaqO6xqApf5r3NjlApIZQrkWqyp6VKbFvhbA2ZWt/8rEeaFzBQAI1n2kPIk
O1ydgM1DYsbY+mfYTa2jgQcql2Kx/PmXfrtAff6lZ19yNkqVIYSDdRjvgz/Rob5FXZ04IlGl9rw+
dQSFgLi2Sa78+cLfqKf5BGDR8CdGqot+sz6eJL1vWuswfMhoqRz7G211qmhTzpVR8KahNydR6quK
BottPRkDypiZXU8JzMYq1F2No5O/2RzPtS90sgSDoEQ5uxmtaI51Dk3q0Bp0Kp6melO3fywB2kT6
LhUP0nSHjAojOSc72XdDxUY8QfO4IOCVrkPXIIgYkfcvpF96QgYkcrccJuIvmmp/J4/k52SRropq
V34wW7PXOlh1zTb5d3ot/+IYH4k1EFBV2Gm+ghFKtwkHH/yBNd1zpVzq69ar3q0/FRPWYyNSE33U
Tm4c077dAI21fpv7D2OZ+HJKXUG4GQGQWbPdDPucz6Z2Fi8DjjJvJw15lVNjNqnWsKp7aaGE+17a
VsZ9ka38DqVDlbqy4mbV9hTte+XWZCf8QD6xxiJdYtSExEp49qLeG4VXMlJnUJ7H1tNZqsdFSpAS
fjboRr5tNQ/4a17C/PHK23PZ7TYpniIZAlIP1+i8SlzmpjxqKsXF+AZILk7z2aeZUdldSYWDkwqF
M9FPLN8vUNSaDUbY2f9aTEupnd3iWedOb9GrfBVt891E9Xlc53UAvK+y0YXWQdjiP8i3/T3yiHXz
Zr0mGrDDm+CR252DwSRXWVwYw9LqbaINxJXw9vMd+qYF8fUOnU2ZTVZNgj9Fc/n1CeMdx/9VUNjm
E525G47xG8CGhceDHftlazwNRIclynOBmoe1k3XzHXa5Z8KMOWFfI7Z2OpTtP6orGlI19S7t//48
3I+N8PmMi/wbF42m6/JFXTIVT4UWD4J5yAnZM/dddKPortVmdpXuu/AOUoFZbUvLYbMI6AZxyuSJ
7okAE17chsCpt3LwUuW5zT0FK2l8d6Jr2a5bcApkIgqrPn5if+D3SwCAku6wsaTS7wfLPFyqIXNx
tqj+daBGrzXgjfk2n/0uYiXorIAxJsPr/EU9tb5U571hHgxqPxot0lWgvWjlKhTWYw52/0kTUXpz
7sf/aPkexWxmFhZzP1vqk9uJ3qmcFSiWtgxlV7xLb6b3QoKR5TYi3C7IE65oLIE8qVhKk2J3QmXG
5m8kuczrfNeo76KARN8uZZf0HFv3k7pqMIgDqhe2XbHBfG2Gs6BnPOE+mxuGmUiyxDu0PgWHauxG
pVuedqHsjdrSzFfYsNlSGt2DQVaa6UngJXR64NfIst9NxF/u2tlnVE6nKe1aHGgmGDLU3S8oVAQS
7wnUKjZ0fAsqFm/C4zANdlut5mqxueKzDv8Bc/O7v228oXQ4Xu2QfzPrKOBNmHM0hdym8+5Nr5e+
ICeyefAfG1wJNXHDi2arr0V65LORSlz5YGauFRe1byYVhZcHXhJFY9r2Z+dxKZD7pikk8yDtS2nZ
ppzXpjuMnx8hFJOyytHjpMWfqX/XA6AHG0lZl8JhgA+JDalbxO882obYh3FOdDc2xmlTxjfCY7L2
/3by8mTZpCml0czR6HFpbSwQ39YDnTNh5bdeAEgbsACyCovKvKPmbj1HFTvTlQlL/2ZP/PlXnpMD
ZE0NamlQzIM+7rTuKOhrcj/KZBXezcea+CFZ9NtiE6eL00ZYm+4cXK14VIBmwxUbKPagc5pbnDtp
v8hSN8IkZAA5m623vrkEecWxoS0otEE2N6jxaTshJxqPeifLGv/T+DLvJrsEAQsESFbxqnVEDOU8
WGKxuQXXnFHmxevEEgbWGdwVUfG8VWfbjUHPR0ua0FvIS2Of114u7svgPhRvi/FYT3tReEYGqNCs
FG7RnublGymGx3SC77Dgo0B34m+CYhm5nBpyx4zuLN+u9bsq8sRuRSGXjQJlUc13itNDkECZQk9t
a5Au6W8+G1smlqZYBbC1BMNRRc6zBGsLgEEXueT4x+ANL0VT3WVY/AOHD80ib6i6JXVSyO1Ov63C
44AKqMaqV1m09OGhv7SkIxVOpGL9XoyIrEcgt0jrbkpAIeEjQhaZNW+OI7om3r/s6ciqPJeCReAY
7AY+7HGfjsO6FSpiJ/cV0MAbgtyz0YtKG/wwCeLLfJmot2ODZKXa17xJVBK9ZrADzxq7K03US7nV
xzhgLSKIkGfN99faZTjGo5q0UXWwKrcw1nnaOKeMT1B9104CfZG1VD+gj7GAeIabQSDAcKMVS9VY
GiNa542MnkM5IsDu/5qBS3X9V3bajNWqgEskrzR/O+iRnQn4yl2/75Yq5baAzBee/g2l0FtlLl3e
hzjf0b+Z7tSvmgGz9GjnZHuh6JaGHTqzILuf2j2xqpP/LtFfL/ID0uNcfpzSP4p0/Hlhly8+6487
ggKNVHekEB/V3k9PBteuqfZjW9EZiW5PrZ1onlW7o6vnS+qZyW1KhMBbB3sLlLtR3qSlA601Q7jh
/TyQSy7RPBAyNAEBa3A9zs+QYtplpdrziiCWUZ4gP01/zWybMxni4fmPBbucw01pWhmne8v0fMPF
hVLlmzr3jHIZW15lPdAjkQ7aLsOU+NRssvHgv9WetRRv6NFT7nBaeiMn9OHsmSJ9KcjbkNKxAVLs
X7UT7qwBgdNCc37+afJFOYafRt+ebC3mEVU9b+r2uZSbcSZWh8R35zqaBtZ6csPwdgQr7WnJg0Yd
I1q2jmmuI2EzECjk+eo68b3qdKduaX1ETz8P6VKLSbbGnK5BfJQFRPNcSzZh8wt1XyvnAiRh2vK0
QqgxODolFxuXr4Rf25XJnNO9CDDXVQXQpbDl7Prz3PvptRNzS9b9huun8XML1vJeEkl61wo3NQlF
ml5LcI3zpGewcJvdC3WhYiLP4qERVmq8m2ZM2AEg65W7Mn/+X3aDZ6M6mx7isc/VIVfLQyItp5S5
qexXmbIPxs1shHUBqCwbe9TWFZg22D6RN8Xuz0O4LO7zgrDDhv1kaHyN5671PhIjqzvJFQTG0TUQ
wp3aZ6u7BVNVKSujfRmr28Z/xWSZ3J4Qcvr3unrUjI0oCm6O4q17ONFgTdW3AEdu2rlEZoDgYtB0
AEB5UfrEyZAToMvylMWvoo8keF+pBKOjB5Ufg/poERtMf5gNiVY+0tiNCLKTy2WTX/ngL9snMlJG
fiwUbojUgG+/vgKDKflkPHOzaaaFd+0yXU4HGQs5ytvRAT+n25YTvP58e7/7FEE7ADVVefsvg9ql
qjeqyq8qOuga3v5qJ9t0+M1Zt7OeFjTwmx1ZwjIa2A714O/IU40FOZiJ0yT0H4Qr9+DyWDXfg/8O
xzjreBipERiSr+uHfoNwqq89tbRPWO/X+r0crc3QTpkt8C6CyskWKmENJwf4fYFCl6JLPttXsVLy
ogILIAZJ9noIDK6wVLdi+0zfjHZZmfGI7eL3eOyIKSKOAEbtQeSIvbxmUfhmkcciJJqU5T5yU8/L
M0M6hadQQlhzgpK2zmpHqG0RVXGwwk1FAP3sV4YbtCTjcCoJXHHy56tG+8vCOxtRxBvQgVHRQHk/
+4Rla/QjDI1I+wLatRhEQluixBrwwTCNelmzbfuHYIl4hqzh6gYCrDwAiSzcazoj6XIymUeCcg/b
xjeK/6YNWt1MEhGsg7/RB5Kb8e0uJpqUCAtXM7qyvCMmE3ZniWr797U91zevOtendkinlg7KhXFL
JepL6U/pLBcmxlOP1hK07XsUl/hGwjvalY2dc3AcNqQpsQdnLSWkKIvs6AF85Yao6Wuu5v+ohr7M
r1DDZVRFDIbtBnDhr5+8ECtRZ/jleN8JXpQuc2kDj8+k4x9UNLYQLw5bk2oxurUT8UAruu3ZuojW
Ynevd/cEa6Bia7H6F7+M/pEc1Lp2jWA+HoiKIyJ0cAkALP9SLKcqinKoWzeL7Gncs3HuvZR+QwbL
ArgG3OY3gi2hUN1FD8U79fY2fww4X1R79P9qv9BwgSBHDO0RuUjsKgax5LcVbS75CF0YuNDYb8LT
TiVxx6mo3kVLzvW85g1FBIUAPymk3qfsT5C6xUcjlegO3E7JrjA9tMw0h9V6rytQK7PbERQOSVjM
vo86fkOY9th5/Lc0XpbNMtvO+ETIjE5MQ7k9hkBcTU9t7sAL6ePriMGn61a6VDktEUSloSCbZDbg
lvq1vFAZTGhEyz62jR6bJnsc6rLwwx0duLBc9SuZyhY4xjH3ktOuOR2M8K5Xd5UaemrxHBkPkCH4
13B/Ari/siW6rGt/vAnmDCGljnsx+VejZCVh0473c22wWkn+biQ8EGlls6rMWyrwOUcrWnikw0fL
n9eAy4Xn7Npn1YteTwOxRdB/P5h70spFkCVrJb2PvSr0MATr4Z84d2P0kTKYoSvXnvc1l1/Af3/3
+RcQCb1vlVy7dlG+dtVa8mT84HajrlGdhPQoN8qf04mOqkJ3fnHl6nMl4uLqTAc6rle6k+e6a9Rc
ZdL51UjVc4Km5ba/WUESSIU0UwsiFImndMlzNmm3CxxbvFN2c23Ju6wdzXf/0xjO7n6sJ1Y1Gc18
B3L5Vz38jkkbASFTb3xtiwoIR8h0nw47xXc6cXYZmwlwdErfIUp/UM1znE7SHON/1ybsyz0pI0P6
O++7zI9Mkq+zk8qM2ahJMo9MpRGEZQLG2RL1t7I2Ok9QV4PlmZRpOwRXu5Kskp2QboJ2K2Nt8Psn
X/qTVFdktJedtbMxne2TtT42QjVjTP7v8b1ZSyvI6ytIaJPLWfGqNvZyzTq73NnqWeeCZKTFxy2I
Drrd7gjRzuM35i6SJXIn0dbYgugVl8u2tq9OCt+9ngrNJg3lKyyU80LaSc+aRup5PTu2XexWndBa
i5FdKS7WiRBOu1O5dDbrbpm2LgVVwFY6XeXp+vHk4lQ834f/juS82KVEtZpmCgsV3UI65wLGElyS
ykIE7rwqtuIecV32Hr8Wrk7WgegvtXIRboy3K9/r/C2cf6+fh3GmBkvJzB2KhhvSOOkfso4DG2hE
8fy3ccXQxZoDa5/Z3bly1SuPwZrrnZ/OZpGWmmFx4qpszM37UKPKbEf1IruLVpwQfhu3/ko/Ru3S
QhJJWRJt4erq5uVi83T2AM4OB2Ib9WMo8ACK8Va0jRfC9QZU6vaoezOaZZ/cQxj9RdcDDwsbOeyQ
5FpRG2+hkqZ3ude/JtLCJ8xv+J+lMWcjO5u/lLwUGzNmZMCEO6xOzZuBVPENj91Sd6j3nyaGUN5Z
OhWsfKVfO6JeezhnC8hQtHraz5fH32a1BOcs9PeWn+8Goz3+STbBo5E5dAlEGOOnTeoFnri82jb5
fp749H2cTUt5O+qC0TAKddmfNgP0dXWh4jR3mtd2WCDkhKsFSYHMKRdDhG/cXwOwXyo2Px4DcE9R
Y5t74WrKT2KVpGYx3suAvGmi1utSn7e0YnFDVdVyA+k9TlYKZ59ExIToWf2CSOYM1kpvE4+jV/aV
r+ZCMnU2oLNbkim1qXQGA6KxmK3BeTUySaXmOviXCh5nWsCRKLJvMbOh6HeIObhy/e92FgrsAB0b
KYKp87U9yAlWC3SuH6PNIgDABNG76Pbl/X/gdk6sb4PuIzsEXNfVOWN+7S5mqk9XP/sqQr1t+3qc
vwoEY7U7aXwH+AX03J5WvnxbSzcUmfxFVt6Y2RoJ8s8//hLQO998dU704U8dq9vXKSsr27JLAzwC
WIul5albVhhf7NLO8rVghyI1v/6pzv4MvhNA8RNuxP6hb/YnfL3WQ+gg1UcpM7rYSQHA4kW9h96o
W94JwapuG+HfSjlG3ZMez+Frf+utELskUv38E77dlX76CeelAMnIpFQMhOEeQ5z6LjniPyVfDQta
pPNRsTqgmCe/W73CUv6ovJ8/OHJVyJ0TdVCJ50cytkKU6wVzuDdPcABluygdlEk1lWsCGCK2OvQc
ImFdG6tA2LX5LnQ5EfBJQ4gnpyEDLYlIGtl265AsV1BW1SDuFtG2Ue+u3KDvZj5dQ0yHO2sO/T5b
DCWLh2x1+nBf4FCHnJ2sKkh1hG6pO/QVoD5oHmi//2/q+K+pwJblZVctOt8tyvMGGgMGJQYCNr++
a+NoZqnaSsN9lN+iQhy28js9oVN9L1cLc1PaymuP1TU7CN17Mf1NlpAVlPpVAiQU9zdSvxMlWx5v
ao5qV27Q5QzEYZ+CLvOyYUj4Z74OTDRSFdkh6zZS1t41ir36eHKqV6ZDwUZhIi2D0MVLnayrZYQ2
GmXK85URXN6audyAZQfvEob2j3LXp52DmJaSIvsf20cJNo1Ey2shQ2JYS7Mk05+OtYLrjLLp1dnv
cv75euWz2Vc66XGmiFxZOuoIJrZsFQLdqf8Vz/jiWztqX+RFgUlxe7WocblTkQlvnA8ONJ05VJ1t
mf3AIkysCef9wKlbpBIs7ckZdy3mAXk9lxEyt01tvAwzjf/KpH9pVQJcRMuE2U/FM3YR5mAGQabn
uXI66vfq7+CpmHXesJ/uJQIDiLp/Ix4LxDWq4V13rIgnwb6lOzC7xNsM2iROSkPe1ME2+aWurtmo
9Hmb+GVmORvb2SMxh0o8VUmsHEJC26ObXtvmiBit4Rb4ZflLZuNsIpn3mWJs7N92Ju18ZM0oP6qV
gKbM+J2hwtOTVzqnQXevxm9xcNPTskzvO/m1pFVF4mVTNW7XDo7vcFDkcEAQNK95Z9I03dTWOhE9
E7pbupuYJ3K3fU/qbSnboTuCIIj2WvGo4RgoxVcFb19OLYy4dPMm9bdMYD9/GpeSxY+7QVsLFQ1Z
4ucYpXGoGzbWoTK3Fnx003yK1X2n/0O8P6xPp4fqGHod6SMg6giF8VLPgqPlVVBPkCZCJxvBPaBB
3FHnLWHOUCQj5EolA9rVWuBbfuggxR1c5Q9SGQK5QVv4uCxipzoGruHma9kxLXT7rqQ8V8ZNHG/p
kdpCjN/cfIgAHnbUG3Jt8/Ovvtwn8quZsme3Neiai9UlD/o6yqUkPRYv6lK0RddUGT5MS74N7R4c
C1zoX4nnH7S1eGVlu/QhfVxblwkIUEFXnfcXxlOpd2N9So/pe09y2iZJNiSapAu9eTwZ7iTRRrTb
p+Gh2EvPA2U9AX8155xNKizqeGFyHyvP8hGlraiI4pDLttYSMAhvD2KctWm5V10BF1PJ2YjPNlGi
1FW6nhjqARmjJN/o43pqloqJt2cjBDcK23j6n1l+b9CeJi6KoKAStOmyVdms0KMoHobCNvAFzL5I
/DBGvJ3EF+hgRbiK6FwDval7b4jep+atUDgZXPsBlxDTsx9wdjgppbqXM5lPHtAH5/Yb6rPQV/nI
WRCB28eL0rzBCTa/p/ZASM5GGmGs4PLdl3SVSd6lK0tWtfPzW3hZ2Dkb1tlMlMpoaINMVTHVGugM
zRWS4Dmpq7vBT4DL91emelLvmJWj+C7C5daR7MZOBCYV+KAO4JCfB3Qp/psHJCOPlKHYksVztlIn
PgVIPbdUSvNoVWPewGELMV0KqSroy6hnu+Um3XFOvZI2wbDAJw9yd2lAZ9jMTDNA/AuIcC8KFXzW
tlshlm3NvCmS2fx5gxzkGr7ocpt4NuJ5sv+0so9NlBtyb6qHgZyxjPb12tS3NYlm86FPFVawR0aB
Qj00APpRNfuxdpb7zw8bf7yTkLJXP/dw1V6hp47qSoOacm0xnO/a+YLz+a4qX8cYa52pppWu0tsr
NDfUD2Ky5lCalZvQy6Nlhb6XjeJcU682eN/jrUhaSLlpAEE78uHnRywZF3uh+Y6RQaTBQ7doc559
C2IkhGk3hNqhQARJKuE+kjDK7fLyqVaYiFxCwtTByaX/gEFw7sYfCP8pxFNLrM8mlV9a7Vgl+z6k
P9XtRGEVg/Dqd6awwqE7iDZeN3kBqDJGYJe6TFsE0M2HHtb49exdb06rjHC4CUsoSG5PJ4mGaE4F
JnLg9O0v3V81+caE6k3E38KSF2K4a2pcNNEihnHo1uFGYTWiJryeWkrBPFcf55Hv6uVLIBzCxFYf
IDvyAdEklpwTZGDNJu49iO4GOgunJ+m3aWBdQCwTTZ6hvUyC2/Pvlws/WKTbLHyrfoO7zD3odBjN
1HwV6HtW4K67MU6roN8oRUCDG/I4yQ5sbKzF9O5jBoW5uzNUXBauSnbKSg8WUPjjtWAsxYlVHF0+
vJlJWIwN5lKaqCcwVzetvjGxtsAv7BdqYlewtFzL4eDS9M+FdNMTXLWVwr+q+FijPWtXefIyUChA
QGV4UueisBShngUEM9Piwd8Mt0B/SE7QQ4cNlVFv3Jb/+4lwfoPmsF0cKCKbvLODRucbkV75vow0
R7RnvpsKL9edSZTJW+bG9yat6Wuv7cU+GtkBtHyLrjwRq3jivn5D5YlIiTKZ5MOwr6pVzX6tXM+W
DkKdHFF8GrG1AERAIXbt470oXxgGp6lZ/GNw5CSg+uuF03o6WVZ1io/4veCdEiDQo0B6QAdUPjEL
q/+o/0NDM9zRi1f5g9XDHd7RDDBfxJc0tZs/rCPLa5t75XJKmUdl0rSEzaYRmf11VIHIoXnqi/hY
smFwyAv+QybXaSF50ao7Zp6/FgGGi/B6QzwA9725RLl8yrfTxnqcKD3F7ibc6SVBi7MNFAfTz5PM
Nwvb1+GdzcpTaJijX2TcNACMswFV2obHzKQAFyypjMoYHm7aG9kh9+ZZWY/32oPxBqD9yiiu3aSz
R2fovWXAs4yP/g478AORgpGtvo9PFiz7iFkKmFjQbkDLOkj8d/pBWF9rKl2CM3l7JJ6QpDPbolI/
e22VUyvJYdTITP3NGv5BF7lVvTw50Hrouqqi17dAU0jnJtWG1jMHABkp2E0o/TqJDw3KEyTKM3Ao
kzydfTjCmpa2513Uvqv5c69hNmaeFa0r+wBjfj5fVyyGrVmQmXQdwfK57bxK+7BPe186tDAbSYld
slyEyrsCdVckHN0Lmhsz2cyUkoh4lBy9p1MKrhyvRet2shaqeZRekmQtiuRnHiWcQeSnO0z5XrgP
xUX1LKQLUkrEAm+vAK9I2pgw8I3035CG2PlsU+FTjn8b5q1EpG6AmWkOy11HuIkSlWgn648xYYiy
eYAF8ESnPBJ5N5Zu/9yAKBgTThpYSxZ+sawl14z2vrxSi6WmuyQ5/vyOKRcNmfkBf7pTZx9iFfuF
ZYy8Y9KxMdap5lHjoGI1vDBBZGQlvRuBY+0nWFIb/SM6Q3iKDQfJZsNPrVBuvnWbybY2wy08YvNW
d38e32VXcx4fYX2wmjjg4U/6OlGchDao9FSOj43kzO8OZuJy178HyiZAEOwkbreV17Kx5l3rAAoU
t7gcpk257m8K6NKnHSbUKyP67qv8PKK5WvRpxxa345ygwIjidfnk77ABSOW9ZK7h33npLlimvPHQ
2KhXpE7zJD2ht/vIYrkyjG8f3Kcbc/ZlanGvjeXAMLSFELhEIYtgqlitX/qdfyff3d2RuNJCfbTQ
/jqnwSGA6v/BTXx5svryeM6d5VbUkhKTjfHRxFRqrPxg58NCaRxh2BrjEQ60i/Aqm466glvSoclW
a+SXrMgVJWO0GtehicR0a+BLxUY7rTuQ2rVXpBthcLr2Riu2NDrkct+W+ym4r9KjwamnOSR3gZ3v
BacT3qJsLQzLEi6TukSv/vNN/jA2XMwj/73J5wLTME2tqPT7+ChG67J3Ut6wiLOWrSbsGW39D0kH
beKKsLTVdYVz3M3/RFvjGXqgU7jj6I1/KSiQe2oaj+pR+U2QS7dpyat+AbII1yW3RQFqCFEu/owP
CXEfXlNmX5a/v35A5tlSplNh0zON94SOkuYlkwt0hz2HuihMkrYWQrWoH9SVsf75zikXNdP5soai
qmhzYQ2d3znREgIlnteu0zq8U7jOHiqeNhypDUx/5XuLvsAi8LA641gARklFYF/eaqvkEapsGT72
gUtQmCFSUF1pqNrw4Fq7CexgwIbeLFzy40yQ7FeKSd9tSyhAszGhR04C4rlWWpG7JqlrLTo2HsOl
olRpYPenW04WcbwIJapsbOKNjf9EzUOyCXBEzARDEYGXljoxQVyAL1FYErVViVTjPKW8oRTjg6K9
u3YsuyTfznjTT4M9O3372TAakaxEx74grhfqBEDJhSq4CGwJza6bv6loB4iield6JmxGqo9tfgjz
tSUhoreDf/Jd/yvZ5buc49s/VbfLR3mdvQfQJd+h3FSRHT+Bwck8cfL0bjmG25CousJO9wWNCs4J
yYITHh6JBGroQoRo0T+JBa65lYWe4H/vRJ392rOFwOoSaUprMzqSkNfqM1mgAqvsdObKsh4t8bYX
bjsTtCpd4nBBQ8nvVwkNHujKf04ONrN2pwFI4tgsetAYFfMFeyt5nL9jVuh6FyTzS/gQW3a8Rc/4
62pB+Zv9/5eHdbZqjKbY5HFrRMfaPPLyE4RuPjUk9EUHitrtzRAu4c3yWKpsTZFM+K0rN3X5q508
Wbz1R2+iAMtxf1yJ/pV3/rsVFuw76Ct24xyoz7FCcZ7I01iF8TGju6HN0dCYbJLwxUps/Wl60Tf5
JkElMjmC6Eq/iU2C20ZjvvoHl1N7TI/1K8lAV2aPbxY3QxZJ6TV1dm8XqDK8yHyfViIdEoqESEKQ
F5OfuRcr8vigZ9uzy5zA1xYDGKrT03RTz2kJW2SJlce+mFOkuCorUnvWcrXCb3KLxtBpw19XK2BX
BvqhOv+0GainVjMHq5TApnlAtZXgwPZxRjP1bEIoGCjSn1kpLqWOHy7FEGqqp66u8yy/KXyBjJdo
UKFxV8hwOvs6uiDTKraW0lyiEXYNMlhzLZmPafFEmqQi/YND4eMjx7yndXaY/MqSh0LdU+cWmyWW
ySF8KBAGOUkDNCFmllvZkgQ/YuVbS5oZ9CaXV56werlD/zLgs++hE5KxGUcdEW1+b5UvBB72Liqw
5C47luFGLABjrDP62k7sJXaNiQut56IUlhq9i4Lc1IwIeEQIkEiwe2NyriD67WrRsg3e3lxc1PKf
CQ3oz6O+BOkwCX2+zWebLr829PyUFXzFOHlUO2LtWlkMb3YCQC1m4rt2fr8UdH695IfP6NMbJloZ
FpiIS/a89dVd+JcTwpy2/K56TF9L3DX/Hyqts2ueHQomX0vUqs+iI0uz799BT6N0bw8rkx3usKzF
bRI7f1tnctO5xhQXnoCgVVyY05UT8LX7/XFO//TjC0UPJHO+34SJASf08iUUhE30MBPEieK8vfaA
Ly2n8y+nVgILFDXnhUskawdFqdMsJB+KlAjWUy6L3EP+p7zW6oJSSaK8JBS3QRP2u/F2nw+zHr97
UwQ7IivSB5Z1AsDlddthA/t8p2DPxFnJcZE+LSbUwlNjzydXhJdVX1aK16RP9PIWdmLsgMSHlLyE
+6BcReWqpy7jXZuwvr+jn37g2Xbw1EyhmZg5JkZP8ZTIGR+n1WzAwWT8z5hbyNeu+E3vgltK6QsP
2mxDO2/rV6kmKmFckHNFoIJq4+QMPKwYzRtM7Yp1WtzTzLbMhf407qRnkLR86C2g5G5H0nWiVVh0
UZ/vA+eaalf9pkrAyEz8Y8p8irmoJKfRYISGGB3HjbmpfmWoTZF/sq+37PH/MPYey42radPtFSEC
HuAUjp6ikZ8gVFIJIAzh7dX/C9pfnK6iFMUz6EH37m6BJID3MZkrkY43vxpxwajbfFQfmm36UC4a
WhMnqYAfXXZKaI/SqmRW9jwMu4i1+Ef9KQNmXOJ165clDu2KVG9GwEtjz6SzniTvN95HX4jpq/4E
Ay08EWTt4La+joU/ng89LQdBJtLopG+pV9nBCORnjG6xSu5YBVKewnqX36OjLFvlo3mns5s7aKvM
6dUpfjnlvKQQ/PXvl+R3Btf0DDFf5UHiUVLFq1tMrP1LnV+M8JSYcyXfMqavPiPZCUa7wI1Q2tFG
XF0gymgo0hEIuayQx6eIzZBoqffVs3DoJpGTOxsbOtutyGSdtzvE/Btf3s9npsmACBysiVb+arwW
RlXdlIUgHvVD7qRPpVd0rzmYhZe4eVShvxSLZAlY2Qm9ejjW8bZW7urLYvho3lkaKysGOcUm3oAO
60vAbsaK5uTmPfrj88rdKSokxEHruu6j8kZt4rA3JnBygdBsGkE5LdCTcQKEET1182v5qec1VAZ+
mEYV/P7XEWu9LiiXgqHaMRjuYunFL99D2wRpl65KcWOGjLCSxSg7AoimDbpEzCUQnTWPfkEf1oZy
aLSjSdzZUVZthGnF7KFQbDnewB1mP2SfCVIKl+f01Joujri+3RqOjCXgVsH946/L2wZDmoYL81tY
OVK+WSa2A5xkaXqPC++qXdnV7yilNFsgc5p80o+qG/cvodNp+wG4M+q+gTxOQrNXne4K0UfgRbaf
rhE3xOoiVA/FR8iMTryFXfoS/l4/xmSBGsy4sCgSBfn3SAlmu2IKZS8eLwANdEvz2pPZOOf2DqVV
4ARE20Ee1xjMeyx8qWqy7kRAlKICxLfx8sC7yFyYQbrhVsJHENBBOL02Z/SQc9m+c+FgjnOM0s2u
LJ/63u16epDQMmvch9OEJSVw2zpjm1+rxcGA0kRspO+MhFnY4rJHdps5Yb8I0i3zUxXxo76YyeSo
xJbZH031rSrdCXktIIep9p2ybKLn0Hyswrug9cB21b+xhCkPIkTjYbbOaCQia3jq26WhWlloXez6
/N74a2TeN9qIH79X6O4GJw9GYfO6tUkGrZbGGTh8uXe1U/8cF7a6I9JiMu5hvhU8gswfe9mq789r
5hCH8JQ/9QfjEO5IFJiq918CnE9bIrIv2VfKOh5XiUYFTfy4XdDCtek2JSUyZmGo7uJuWbLPyRdh
DcmIcnUfQTbmDCjc2bq/lxaqf1SUuxL2ct5+CP2x8xdZTTj62TUlGtfSHcct6m8MOhBRtd6JhkVR
zXEqSxr5I4tSXg/RHT+CFq1n0to0DtS4A7RUVYEBflE3EQuTiDn1BXEUdt5MWYTGJulsvbL+/Yan
E/uhejdmGpJBFu3scK7ajTyRGjEP8uBknhepiG6CJcBnNW6VWIShv6rMyFabs1dlH0FaEQbY2Li3
rQHbZKo9591JqedswYDXX7qny2yrhA/puAWuUet8e4pTn1+LahcIm7MPlCf51HwvUNkGnSM7V023
qnaVsBGywimGRcyPelELR0vfLtIarJBU+zZYthDWuDBvjXlEzghKmMtaKR2BWL7+bCv6x5nIEuGc
Wqi5RLLe2BwLdwJIDR0IN/9xaxwl2RkEYgoPJMKjLH7zkzWeCbmwUVg1wJXJkDHltTJsZOGYt5OJ
oibALbKRBbLT1Z2vpEkkYlIJJ22jEo8rx2Af9ypCiPh91v6StMAh3tuWjdHRUJiNSMaGSRkzAzQC
Gl8qMbUxb+yT6OVyXvbRgi3emREBM9DBCR5o9vRFn67HGUfksJTTDYJgrE4Aqzg0jWhVy/eKOUmE
s343ABwT50nzOJ7vTR5ANVz71Yq/pEqOgLg+neeNpzwJ9nvaWqO4HUlERFhmPBSOkMwN7H3JzClG
VvrVMUznAuKJId+OPi429nZpPVeFV0M66JiJHNHTT5nAasiOkdzmJHFsYuFDb+/NGfRZWjZf+Ghz
V/7Q0N9Gz/WwkNRnE4EQszU+72T+o3e+OKmCtNAcnbBb+NqreL4bJc+IfwWp7vb8P1FfBc3elG8M
fX8aXaKxBIgmipweKFH/fhsLspQKqiqEJ8DRs5M8LqNm3gzAg1jLWMrdJQT1vbzsqZwx3pIZjO+b
oKuLB323OO9lzZaO+3Huo+AFTZS+iq0l6FbA3PMhzh2IV0C65UWSwQa48Vz+eObNiN9AGcbE9duZ
5/dibGgFMXfs05XGkiejpXOBGUhm3GuOSZ20iNiKXwflVDIEJHd3Zgmqh56f+tUwHLJJEClIl6nG
7d/Qcax5HOr0qImeTLTEbIoD/fer5Mca/M9LnuYEf1SwmDi1YFYTOqidosSDBtk7AuU+L41j7+XP
kieRjIix14AvoYLbTXHf/5YiOwE8DDbfcCQwSaCOB0uLVwg2OGooUdrXeiv+ShrHvyzWaryVPrJf
4+WoKZZyC3Et/TRhh3M7fQioNgTYXZ3eVTWL06YVyU2s52xCpMDtzblO8M9lLRkLRcVL67Il0ii+
cQaH2AccDEBK7DG3lU4mW4El7zCsUB2DIqCl7Vwa15XyfDY8X1rGWFTHedUv0n6hajuJcxlMKBxG
wxpXwnzAsh7sunGdovo4w3oAWENQsOR2mZOjFrpjT5LZSu2FgA2VzUiUUum1nDqk2uXskMNF/5uz
d1FsxsHNVDvjfbPKSmfGbS/fJ0w50GI8AtAcntWS1CNUKChObRy1xEM6JE10nvbKzFi+6/ZGvylx
3wKMPRgJGc5WTugE1cO0Jwe7QlIO2ZXcUVGwyDB4gR8jFSx7/fcdpf8gePjz5/jaeP5xR82iuMpF
gxae5K80dUvepHG86CoFhP+mqyahlf+qIjr0V5lJZDkWHwiyLHGsbFuiCELho3hpaTcM8qut2DuV
6YD61wRerE5IQaXNoQEYPCGH7BklAIOzhpwYrIP6ekQqCogELBPbDRkx0Fwj+73Hk49pw2QG6Prk
PeEWKXahMQGFAm2h4KFhtHCcaZbuRa6wzG40ZD8IhkHiIdfEvkHU+Ddo4JkaxTALgh84LrE2JZqL
iDzY6Q88Pb+Tg/zUrJVl+8x0lVWBo63Pryijspjsz5WAP9P1vQGHHp9Z24ZUdGz7ZU9IDmpzJygP
2uU5MPZIiIf8jcOQ3INpuTTt/XNxFZduh8ymvg/UX0m6a8eVFq6IO7x0rpnRER5Jfut+hYWFhKPv
IL3eeL18b5BNJNyIAJCSEy/Jy/zv14s4EPoVxWV5TKn40WyPbpCxKOY1uDQ7B50d8dHSAq1WN3+P
taOPlCv02dovBk97ZGhbzIvgJaRbvtF8St9DiqcrM9C50CCb5jdnTRrnQl+MpX5Mkc9FyqeMQPsS
WKFMqV8hKdgnzSoTTpJ+lP0TbjRVZxHjipAsNE+GT+ro+VEop7N6ZsXRMiB7oVzOzjAuYtUdL9yX
wsvYs/YZKquDfZfxLxFhcLAMhRchdwqTuEIObp7h7flBMRFJGxwPDILkFsB6ULhnsIeY/eJq7j/F
4gZQk0NuAGhnkFdLQzuF3LHK+bnvl/F5HnV3NZBa02HYrmqb8oKAwSuI/gVhOqf5F9mO8TpInqZR
U5dtE7Dbs+fwvB27B0We4zKw5DO+/J7c5fY5kPaluTbOK7HbF/4yAeGd7qPzx+WW+UWdmvy/Wq/p
Z8BnwAqEOdS3ZyPoi6I1xVE/ArFuklM4JwWbcCRbWscuQ6nzmriPYZcekIaierH7jSnN29k8eWE/
cwgU7/xa/5LkhXEgDzDgzQJSubPCdDGcCq/y5wV5nwf/VxfO8dSeb3LWvy9vvi6f1oZXHpinr2b+
j5fdOTmnHaZrHQVuujMh2+l0XJQqDrpItq6Xi2fo+Dex2C4awsh2s8+sPgyAGcpVF3mhwdL9/8d0
X/rSb33/Wv93XVczoOKi69LQzfQjLRCcxIR7M72sScObFVtj3A2ETwzcf8+j46erFkABquYLEL65
Vi0Umdr+ziA1zJ7FRz4RaivNkVE3L9ilrEiMuFQwvJwKFae4aUXWfflzKB/12EkkKtt8tOimLZWo
wZHtnkgxpPaplxaGi75Ty6cYJEToYDFFLxyXNYdlHz8HnYu+Vt1L0lswSxfpeYPntCiUhXKpTuiB
bAWEEvWpYOX8yNO0mzN4btrGvlsPtNAOemObkZXGdBzZP8GHRfGkRTtx2AiXY4FkhaCxgIO7zh8A
9FipTFxT8aDhaoxMt41cqEe1AAHpo+I5V5EqGQJGA6xqXUosbkbow2PWJl7VsvpO7lX/XlNXfrDu
dNWVHhlG3Vbp4XH8/nRwU5l0eVMixbc93GA2TZZkmfb1dDBcgK/rSYKnFQ6pBfqueYKCG20D0aqR
x4dewMEXOFX7FjEDghGjegrx5/kuY4zmb6NLazdnGVwGC059Md5pS+Nldu8/nPFg+PuIwzMl48bf
psOrCr1F1NGyziU0kY3Tyq4RT6EXIz3uCbx0qzKLtcK3lzxeiBhbgm0oPNUQevc+Ex6GIvDiBivX
LPMuvp9IJg2+cqQXxTtemXFXLEWnPpB+ObiIeDe8QwHRNTyiBPuSx+AhcH4XOhgeLrWNGGCKJwmO
qlifkRlArINpTinuvURukniKMws9MGR3YosNL302dXc8aGze35ulRsdEK4fbXbPQz4bmScfXPbn7
LBToCMjOVsvcsFrI6yy2Z6qjvcg3DBvaNy2GyTDvf7/i9ZKyvNDsjkKiHYk/GGgkn5FOcSqgiK7O
docGrWETYRfQk1Gv3cM8nivOuMnepliAdtG8iPKTmL4Nyg6RDgNliMo9kgfIurXznodeDpd0DZ/T
yXfqGt4O+S25qym0bTTmE7d6gNz83nzE+BAWopU3DlMfkHGxZOe3NJPGD+9zgIimrqD7U74nfUuD
b1SACDXeBjwmk2Ts/EZankC0KndZ+zAwujUeEBAMGPypVUATcydkHlQjlG9+tOIsRZ3sRyCq570x
T5iRyR8NCgt+qNIhyFCsPfVywiLZvUYn0kk7fldnRM30OcYrFcRF4CiFRxyc4m96kXjghfAYfjaa
Pdxxh4d848jqgvmZpmDKZDxlIUU1qA6Y1SbW8qdRu8/NNTF84AFxhfrHfv/vCln6znKabgi0wKhc
gDZ/szTPqlE0SgFBf/CJcCyQsOYUFOuvVfTU8iaRpZcZN62PPAvVo7yCppLFq4Ix46kstioc1hxZ
TCW/KOFbq9pMyLRfnOjr2atxwBAF/3mjJBOEWz41L1TJhE3j7EFBzmhVSucN0SqSQ0kZA4kEVMlX
hjToIEx1CgwdgP2QrG1TIxFMvTOtgi3waI+jXVULBKYirjVGCEr/TjsGM671xrWp7mRjUzfeUIMe
OwW6LSsEJEJBpZs5P8H+ly6rYrbyYctxLwwWpx7peJkO8evRiPZ1yAtkZWhPeY1YtCQOB5y5ZtUv
smEZ1V0YLsBhCKqF7kFOvOY5eeQkYDFoSw+X3zVZE/k8/kUpy65daA7//rWUb7M2fix+JXRapm4y
0L4qYS9mm8UN+o0jpTsU6PgxOAbr6J77UStX+qEjBUN2cUXqtqZt+SaqeB8Hp3LYkLw3Gf0UN2Co
CGUjXrRMlokf5ZTtrbFxVNObwaZkdCnB/NBX9Iv/vvbv69Sra78qA/TZJc5KOuojJwZFSX2mfUQO
6KXqymCpPzWma5HyF/dVfSI9rejBJUaI7DjmXOEtfKw/kyO/9uxTMp3xs6dkX+pP5MFlhcsvpgK9
PcHJ6MgPMNYxKbqPY2FJDzGKO9mqlvlKXASOsKmMaT0dFUt09//+hN9hYNMnlFkiMW4Raa6u3Cgz
v+x1vR8nx1E4m8fSIhI9uBXm4/hEORFZZ9UZzpsWsvS0+1CAgZbzDK7144V/f6feetX/dGDjjVGm
hBJ2Rtd67fQc5ga6Z7h3WBvMT+aa8EZJ2gxb298mqjs7b0YwBoSdIr0WnZ5ioiOBudCfJMyclDT9
uPHDpVaswATF0SPpLwn0oOcLChp5fT4pD/VWpWhrvT6ew9Fsc0bP28pctd1dNN6X8jMRziBYtfbO
GOe6P08oUvR5mi9DFmmEkni3iCbfN2TTL0DIN4xxFFby14nwRwk8M+t8NgrmVAL7czTKnqwiVbIn
o47k8mC2nnKLTP2lO7gqb//6m1dTKyHQA0UuKG+H+URjxv6Le+WyHCS8noVFlI/miu+zI34Y8D5k
Qbsx0STGvcQBXN8SS33NI68vhnWrTG4h9hIOvr973HQ6BwuRL4DZN+OyCDz5nU4xzY9p+xY5Mnay
7bkk5ur9Kr0hHyN47ocakRU6TQaPwOzbLZcoRV1osagTLsWshLvKMjUHnqIivYu9JX21oB/amaKh
OknRHUuoJLoDx4wRNItI3bSpKkbpjeDHyEej9WEGH2b2kM4eM20vgpprP6tu6UdurDqx4SbRPZS3
QFx3yKxJVW7BSMDKn5vVywi3LaXEI8lBvserK07MGtOrHzJsCcrHkN2r7Sm87ER5p+avujAf87lp
ziXGM7l8GONTSDkisRdTy8hN6V3xCBbEKH75Uq3EYKOieab4MhIfWESgWYgJu+QHufhVRHAsKUr9
6u3MP7jMcOl5xOnoBC1EZ4iSxbM/HiKCUgxX7NAxYZYyO9UWhmcjojpk7n5el/1KZyaWjLnFeqcc
VmSgV/sKMadiha2TjYheZp4uuZfGqYyV6jtG9zIClg0WWFEv3UK7VSf8VDdy4MCznRmiLl0vyKWo
aiLdSBlRpJThG+P+vwwaYnbwIXJ7sWuoeNU9+wRwTEXsLYHGj4/2nxdw9ZgZUqbHpsQFyIfWOS+K
ObZHkIMmioCIiK6bO+Nvaj5eJVhGJBR0YNyojP5+ksJ+bMVMYCZTJ7hU96P2ngjp9qzndgh7oLLh
hNpluRboCWLVtM37AEK6d96bWoBTzsqMu9nj+KZjGQ+I/hVWxZ7kFk+68bt8ieqvHngFcSSAYVOF
6PxVMfzxxhOqODn3sa4dFZ3VwyYC8F4LHk29y67ElhZyNBdGp+hc2l7qKNLfN7XoaCRXkrJaLpL7
Jl6co9IKABqxQys2DXK7dnvxHejpOBNPujn3cRy9EdKryhYfJJTng0rhbPPQ0knRAWTGogDEjznk
YXbId6wN6GQCnymeU1HJItQTH3xPOfTISc8UUZ7B6A3hI1XVUV7HzBfxI4Pq3vYMtTZxY4UHvdr1
8slvPgyjtGotvDEL/Ok9OdE7UKVMVFy+wL9/3YZj5DI2g0r8bI2EghLUFd9YYrP5B9H5GLDPm4pN
2ZqRl/o73N6oFKab5+pX42CeYBZEDLJVulorzbpCUwS/x+mLvIvGUV+bAqSBVQV7y24mY++M0QI2
xEJ1yW3p30ZMlSR8V7bcb5xZs/z39XxfFoESkRRDpT2QcdtdP93oiZSLNHI94nxYBW89c7djua+Z
U1XSku6QOKJFzuLFrV20HThI2OexLKRULF7aHid89RHfQ7vA60QgdmA3+8jNC4vJ/r8v9Kdu5a8L
vXoLtIPQFYnMhcqvIHyIHmoeWaIQDRYsz9oTfcLE69Sohr1JZitbpshwxVXr3ay6+/elfLfD8Z0Z
TAmh6GEx/wabkI2hgkOBwgWh5zx6xuFrNKvUfDbFpa+qViPspRCZhpNzf50au/3aLRS/2yd+X4YO
zwahAnDIYQTzyMF4y86uNLpZ6Wry2iTg7cYtfz0elIgFoBrE/akQ+Wx8E0Bwu/ujkUvJEd0BXEpk
He/5MvKXcI8NGeO7ep+9q1Chw3VkOpqt4TFPNvImdoa1tsxu/ZBXvfn/XY2KLY9CmWrh6gmQa72s
Z5FAktoyPQLIZPDNGll/MYArAHMZGTHfeqVfHyH/9zdRocGwmjSdV/V5qddaFuh+wkMfpl6zEwsE
Co5KJsRDtry4pXa6bG+WpNdrh//+KgRqMMGTcuva7Vuq1YXwyzw9igd5xcRho8G77KwY2QBopY9z
4sigdIl9nnlR4aAmuNQLxgA4F85u+sAEilf61D/fa4homLvgm+RA2o7I4cpD+KbeC+zsWi+XXUaN
1PE5TgHkfswrbUTT8WiJgRcq7hhszN9Bv9A1Zyi8oHUgPkb4tB/pi3nU4XMQHMhmn8aZMDKZ2oMc
DHpYYYPvnQka3XCg8G6aD8I89NcVBSahyNlDiOrkDG2GcgRi175oXf5rAUlg7vmeNJh1ylFJGqS6
KMPFBZGPiM6QbAY7FxZSu6zK0+VyhC5JbF6pcDnNnsImOhiFVSHstvGg52CEW+G3hEmlWgcsIYTy
daY8NegriQ/v6ITH7lC3y+yWH1K/qnn+++UYeLLGVSVUcFfFtB7URT1ekuSYfWKGNKrFRQsZiGzH
ejVCZow3SfFyVlYjvUyt/Tar91z/LeegLapHaSycmNtaAD4T7Cdxydha8JLiBNsC5uGitKt0JwOV
wTrcOxzMCD/E6P3c3OmEF14WClmxEL4VghescbATDFq0u9hEk9MFlSzDE1tFkyCTJCC/a+3RqL3x
1QifR+jHBqqPhmf8khYrlRM3RYnRpogGMeVX2m/4fQsEXv9+Hao/fVmTVpr9CSWi/nXE/FGIKJjL
gzHVkmPhmnM8ODoMfWJwzXVheLjM5XSlgLxup7kIvi9B2QBUTKGPiiCrwJ05GKpSfU8APPTn4MJN
txwRtPWgFrRfUGq56Ses+XCKzZWs3Z0BCccfsfornqGg4cxOjU9Jfh3auby45U+4znH4ug+oBrE8
85YnzuFqcsEw5pLXkZ4cJca10QIMTPU5evl+9qv/NbV1Svo5O7AN8245567JtP/9ZSqEaWU7JQRe
vbHOSZPP1NRIjufP4C1f8iDeJU8ATJKdvoi9WzSp69P125+7qooMSQgrozAT2udwP9EBpu8WxYhb
yGtJRAbH/NZTXEm34RyVhRdri9sicW06w/8ojv7vKpA/cmIxlLxu4hs/aMWqnyWkM+C8hpA7LsTO
Ov8ODtVD9jr71QCeLKcpbvRBFnN2bO+SwhkvVkKuMNJhcy+/EFr6RiqquUcjyeSVtSOkb14pT9Ce
eJvC3rtYwgsYnM60kmTXQq7PnWZGIrYV3/GWqnUbDtCNPe/1pOC/D2YqCgTJr4C3q/dJW4tRI9ec
P+rcXKWEXkwCc3a8UkESjE08UWpLpR1vWntamZPGDIqh5FHWlohpb5QD12Kb64u5tsXLftbO2rpN
jknglvIG6nNoLhLtt8wNxg5OdCvRbvV5BsK8dXvm0fAct6GWWJ2M7Bh4Oi+aPnESjM2U7xR+Rr0J
Zr+Ez0Q98KpqxbuvSAdZtPTmU1Gd1CC1ynT90vbfmuIpumkKvGrYvj4Q8AhAWMxGYZVeVRRCoc/6
oquSY/zJmHqJCb//VeMtbp2U9lBC0b0UkcMmu5GAYqwY887zrWghEV/WMNja8Sl8cxWk99HDqIDp
Qku5zW8x9K4nJNNVavwLtyaPM2u0q3vABHVozAQzphogeYdC+k0JpxtAY4/42q59Yo5o7Wm5Fkwc
StPGfSl8UhPYoGbZt3H4E5tN3Nmt0c3X73311P15YddSGa3ohVqrwvRYOmQlsYKdLWLpDmr7xBSL
F/hcmKYe442o2JVHvDIQ/G2XW/5HgXTg0n/06VaSfmEUnNULQbGV/mlInREqrAXlRkXisgoSt82J
0Z0ju6j38Gi2ZyRBRnNs3mfaSpXWx9I86MGEIPftcTLMVieVlShIJCsIs3n3m9Y6ixWkloxVEXk+
5yzlM54Ru6SVxLPGRuCur/dBfZe2W/OikdjHX+g/hXm0Kok61mEZJ/zeUNtM9Y6IopG++PJcKO1S
QpRXVU9qrtutONkGYT6pDxJYh7SD5fVKRHngc73Dqh8gyWfg4XhNBJ+XcDHIsSWb1m3v1bV74utm
YdSiIVkWSb67NqXo2K6a+nJG/gZuypPdgYdRc6jx5MDTCS1r0GMeCPZSL9NOk3OB70EVCF0wE0Ag
erUw4OLagOEuuLa6AzKbzPSEj4LYG7R8N/V702l0fQtJCqUSEiN96ov+bqpndZnLekpNPzQPY0kY
4Rn5Chl1pByN2zTYCrO3EPE/rDLupRA3mVeEUz/J/CAEhk9BFwtWmT/V1Vptlt0lmZN/HkHjkQ9J
wvBNx8o3OrPzPhMZtfbCNsL9OduY2jzmUGJJbE0702xz610pfUmD/vXJrtrOmSCp/rnhh4BOszDQ
LPkHMVz65T6Tt92Mm3VdBmhkH81PicmcuPKTXaGuOTsN0dGFU3RhY8/L0yZj6wIXqr3rtuk4H2fY
HVeJOf1mU+pcPz+37szf0BkivFUYzCcrGSIIXJKBn9YLBo+oDUplerTS340G/99emh+SgnjLyu0k
a2AQinSzR4v6yRqyI7GQwkn3spPxOzHslLBsbTnrSVpapKdyFR303QW1LdgBu+8WxejU0VzW5mdh
LbSLFldfxDzrlcWoniA13xX6lA8ObpP8jqg/KN1LG++1zBNqp68d6VY44E+tEykm/7uhrsofsdID
odb96CjSK5/ttCCE2M2XuRd6aFZL9S4CyO3fI88Y3CEhjh7w80uJfaHzYtPSNFsmIpid3a0Aqeve
/78H848LuyqULn6m1pViRpQo08Q/8lrW9zoOL2jHhRDb4vldrO7QpeIIYljG3e0L1uUp3kRHQ2fj
6+ijM5K/i/bDL04qK/Rg+DVtGQfPHCZ3rpmX1nh5Qwpyo0y/9YxenZKNKMV4xIL4iPI0T4FFzn6x
JCxy7wL8ijEuN000NyRU8whNcOxYgsGYwpI04p2XPJ7kpBtehOpUcpMnSGf1Y9dahczOFhk6Wy18
ZLxh9QwpDUMNlPB7ODVn5a6RHggCtAV/Uc1ulDJfR9O3p1NFVidK0zTh2tqBmKeLYk2PjlTm5Ua2
DS87JNlSmb2E3SP4NcVf1/Wu4UKVY6qylHcNhJmJJd77vuOTFdpseSByHC/mS8T6X9vLM0eiTZJv
zNl+qgAno4RIWBHZa9/2U0rX9LpCEthxoocs4aFihAhXPu1+zLkXa6YdqXMVrRMBnRNuS7PHfmF0
yyZfpWin+EKlcHqh3rquH6Yxf13X1fvN1Nr4khM+fBzvxmc2sxOJIPeMX4KwZqzW62jvJgehBBba
Kt/AxwwAASi1sWfqlyVb71tJqNcD2q8njGTQCRpi0Hp//fM/2skgro3yjHfk6L92brFTFjz7rYvy
TtnVLjL1FZoNNFjDE72k9+9n5MdjFx+ggniEBF4MY3+fY1EnmWEiZ+lRAPLx3tLeD92bjPtpo6m2
4rT1InkPiWbV5yQhKuZ9BefvjDh04aOVAc0OSRZhLUXRIkRanfRwgbidGqISPBwMUTF5B25c8k+P
9Z+XPHXnf3xdejV1HFGRHs+P2BNYM8W78mO4OPrFzZKFgMoEjTJzeTgXZ1eeuVK+INwuLOe+U8oL
4bIrejCIq3EE57vP5XnE/1TguLIuzV2YfVVN8LTbjpDYG0/vNV7565f+89KvKuIg6i6CPEvS41cC
h7SdqQQUIj0nJFNixGsNu25bzKFe1sCwLsk2ex6eFd2CmcOb3hQ3TXWItd/EfvrLc74kK+PWaINQ
sx8KGx0Dq6GqmsJm/6qwqQt5ECO/o2hXQbtu+tlKVp9Hif0KJhgx2+vjVgve1NSl6h1RPafInZj/
KpPGR5gkMwL4coZ1xX3s7zABKBr0WeAlyzQ9aWjckLQwJ5YJGgdy6OLUQOLomqtZ9lKgV+p61IWN
SGA9cQ/NsQu3eblNZr8yXOlt8qolr5L6mI3YzayeSL/KIeIO/3nKJroiP8Q2UPMikXDHY1NCY1zu
EviRiqPjX1Q3hvGsPQr1MbD7ef5YHrFQiHetyyD9oNj42bJl8gka6JKvNVTFKf7IZ11msy4ujGHk
sn4pEEh1lMAT9iAp3+vyHch0F76JzVwW6GUkyQ6RJO/DI8I64TDK6HuAy7fZwN24DzrMa8uQ7HHq
FqM8qsUyqFf1Wr0DiYZFGVMKvgIBH9TElGKVbA8vpuJWLOLs81zIdnRJRD+Ac65XOjsbzRYO7cWZ
EdRYQ9c/I2k4u5F6f2H9Vj3K3D/7M4k+Q3cjseRa+/HfXfzHLXL1Bi37WTtKGg+g/9o6AnEHqVfK
mGjQKbrhi7YBF0DGI/ve89lK3jrhDn1iDVYnt3XAig+3Yw9/GuZof960V8VTZyp+1FW8xaJluezm
yrr/ZUR2sLqcBEIYLDNklhMtCC8hHKxxymhOXPi/30o/vsR1gO0sHH4iBtaKPjSNzyVo+L4Rkc3L
PcDdBTfMsi6tCKvOp869tZq26jdpcT8MJPn8/98fN6aH+o9XYj0rtDCOea+oW5rI9K3bRY0Fw/cc
O5G6lCm9kuClKxYjmgjfFk/KQTjonvqEAyFlsu3j8LvL2y1xtSM1QTRPn/797ag/v1X+d4FXG2a1
6uWzlKYp5mrLOe9GR3E0BBPZRlZO4fge5MeSdtl0G/FZh44KRoygOoAmxjQaIBMZiWBbcT85DGWy
lxGRC0857F1emUyXcQYbBy1/bf2jcXZrzQ7bBRONf3+Gn4/KP77kq9Gon87GIOwvdKj0n7O7jvis
ioEtGexK64ndEn6LHK4C7akzNwPETP8o+M9V71E9UzXiV33Hy6XBkVKxAun7KNqrCekOF5I4dm16
bGiu/n3FP96TlBUG/o8pg+y6sEjCuk4LMU6P+Tu3hQFpDK1w4RZ08+vZwxk8NcAe0rrxRdLWUGX8
++/LU/FwXaxOgiw0uOBjvtFOh7Cb+f4sSo8mg0j0eqEdr3IBp8AyltcNlmQNENwygItX2hpK48za
1Y+BfTnwH57ygGL1ZUDRODReN9w6iqej9tu1adMOmEqaccNV4SNUYaWFNW1uTfCI+cmUVcYTVqxa
9WGUXS3dGrkrge6NUKe4+WCjU23UyRdSBnYSLI1+1dE5vkTaU4ZWPfP6fl7SGt7YvP78E1JBI/Ga
QuOvj+PSSBPSSakNsfNf7iWHbSvIDYZ4xVxTyKPsbTYKrp85Y7xWJK+7JfS75vB8vexnf1zA1cte
i4zINCL6UoUCkTUVAAtS3ynn8XG9FcsCZZBVF4Sv3ox//anO+/MvX73UJbOICWXiL3cH9GPprl9W
v32I0JNOnX7S7V+LU7695Rq71gdMH1ifhBKcJ5P253pq2Slq1ghRmRxBOzbZvtHWMmum7L6LnhTW
kzF2qpgiBllM5OlTidB7lWYXwoKQdiVx63FRFFsyBusBkoGbDLagWaW4/H/sncly5Mi5pV9FVnvU
BeAY265k1jEPnMfM3MCYTNIxj+5wAE/fX5R0W6qUWtW3172oRRnJZDAQcPzDOd9J208ld+LyTvn/
Dy0NLxmSQozbjTXzz5/lfhQZkOXy0mr57VM+PeaY2mCPZEzxjuUmfyTkEG3JZzh/U/WHqW+XahsA
yFoHB1YF5Rq3/B/c+v/iifS7l/RTkZ7EJorMYLPNYTIqrjBGePO3QrFU0UwKFvrBC9FDrbAQVv46
Sd47Yn5iqpl2bWP2IKcv2Kbl3hG7RFHfHHwKilfr6d+/yn91d/3uVf5Uj/eeFAmfg8uWQnL9Nu7y
vFhryEUJ6ZmadO4q27bBpsdxOp/++6nlf/us/deFwxX3++d2l+u0U4rfj+0F6uxMn77tvs2ApS5R
TQTK7lB8rZBpT0z8UPZ+YVr75h2yDX6ff/9W/IyA/OtLoQNkWB9dmLM/1f1RP3U6mTUihfqr4GmV
J7eReR70VVHigjvo5myrK/tNX6cb/6YjUsTbRrdyucEe77o3Wu2D5a7Kn4nHqLNrrNRFf5qJHtjA
8fj+71/qv5osgDD3PCQejBX+aWnmFQyQoZznD52/GtqXejo3ww6ZPd6E/As6Rsyqdo6X+4xABuu0
9LdI29tmW+Gog8Ui2ciu/ia4+I/36X/Ij+bur0+O4S//yf+/N+3cZzJVP/3vX66z974Zmk/1n5cf
+9/f9vsf+stt+1E/qv7jQ12/tT9/5+9+kH//b79/86befvc/0F4zIk31Rz8/fAy6VL/9El7p5Tv/
b7/4p4/f/pWnuf348y/vja7V5V+TWVP/8rcvHX/8+ZdLE/sf//jP/+1rN28VP7b6qLN/+vaPt0H9
+RfxK2nsnEaXYObgtxHQL38yH5ev2L9CSb0QqtGOx2hTopjfUTe9Sv/8i+P+CovR4WsOUBhsohz7
Q6MvXwp+vWyGCXr2AvCfpN5Ev/zX6/rdBfr7BfsTcpO7JqvVwD/8++qETTN8Id8ndAudkEcq5k/1
3Bz1bPgxdFAzHy9ih5MAdw7pbT9eGisy0FfVMcef9Ieb7sut9PfS459/8U+3mqi8rmk5CvsNp7Q8
OIdq/Y4clocKdjq5+yPg009aoH/+fT89wptO5qmChmLf18dL5b0Q+qp34ydrfG5P/w8qq5+4AP/8
6356btuNCRLNoD176a9aSqaD+3Hhts871Z5zFhd/vDz6w7/wpxl1lxqxEJi4urR/ZcHylat4ya1f
OFFdjJ5/rNElFPKfrmKErBFyKIQqUtl/K5z+oedKdZHMvxFF+lpU7cpDs2pbK5F3FkahKYnDfB80
fbJTwezi9rbpxebZXPy00orNS9pmZbzNFzbGhRHznrw+HMTjJIa967ZMI7pZC1SnZdQCfZ7Qa4DT
G+aXLI3Z1bWtczLp2FxPor5wQvmu/iaaao2qzTJhtnayXJyiuYkercEzt61vy1svkDbFi5FLuW7L
CKFDP/UXcknm+uJQ6Wp4KIxHczUNGrBEXHQ9VLrBn4/oKUFUDFqw3UnjKL8evXFWDwOJ2++KFz2d
83pJb/K4lMzYmmifFehgVIq+JVfabzcMuYzPollzQZraxY8d2PlR6QRKRDQ7T3mtsxOJaxkBGjKf
t9pPoVtXsWPINxeDv/NzmwbR5O6dVTUaCIubAJvQLUClJljOXqzZz2YDKyhmKkIY57y0ZkQomVcf
fjSbXWpV4JN7VTxVQek8LjxDQH4Ujg34RvUUSv2ER0hnETtT6YyPDTN0JnEqJijF18e2ZEsUhJ3/
6aS2862b4+l6KV2CjE3ib5xMz7t2HnGWWPa8zifMJp2jO5yaQR0fmrAJj2bx2rspHBDHqaK/XvJx
uk3KInyeo8o520EVHqdsQhpM6gy4DGQgXcY0Wo5Lc0qqMT3OiZW+OV6q121sE95TlozCsoolmw77
cVvMc37vtQNxtn7bmLfBmvP8Om88RolZOS3OVtd+8Or5rf8pcg8RyRhpZmP+QkTHnrfHa7at6y7z
Kq/GBi6GNcxfhqrBQqE5RB/sPPRgN/m53g1t2H13jNWhf5d2/13744WfUc4Ac7W/FEB1RtCsqLaW
qNx2S5fe1Z5L6ljVOp7CnjYYsbWtvPwIep/e0J2rRWzcIjbgM1JTYDAbss5dC8tzwl08JeE3Bjzl
k7QVhnKlHSQXtVuel9TrxO08ecsld2Wo203QRZU8tYXLBEDQ/N7bTTM8sTUpmMb5A27lxIZ4ETva
26sKlcG4RO2JMiycN3ZY2shUSMfe15FOPnm/J3cvmsI5NlkODs3tuvBr0bqi+Ei1o5BF2V04PTeh
ZFaKMMtDRe6qHEnw0Bg8R3YWH53MZVPjzOHwtYvy4NhWQEiywh33XhsCZbGtyXsaR9NfkqrUmK1b
VeGGSNSYHwdbo41GIeTc2pOtt4EKaCdGnrdn1aruS23r7hzPgXco2tbKmXI6GTM2oTgxggXfn4mn
AdSHnUbfNXi7tcVjGUZFYLMQiruiCaENqSV8zTO7fvE8k75UQU8OAnbCoc3bVRuoV6GGbq0cu7zL
I129+XVlF2vXdNl27gzz4ZF1k4md1tnJRjabLsWs0pqsewFBFjWrvGn67zXESebZZu5vSoTGuz4A
iOITyHwlOjmwBmdKCtnWGj9sR1s3wSTCl3EsGKaYtnxrE5VeeVGZr0dATOtqaC+5Syk1uScHrO0h
gM0oqfGoNsU5VBen6YDpL+gDRE/TiPBu6CoLH00VXhP6Yc4hAPGDlHy3V9beKZcUjMoiyqOUTn9s
VRntonzU123Y9zfW4hfnuQjFFakkzdG4vVqbvnb3SZ0CEPUmjl/+KfhCbln2N9XY5TeLStErTnrB
ELok2c4M3XwdyZDKXbeoOQYTfFiMkzamb/p3r1fyOLmRu+f+vLzYdtkiGJ5ees0Og228QC+d1+W2
9eza7Pq4nk52wO0t1zDoq26l3SQY1lHSzDdemfXXfthiRxX8pqA31qFr7fY115a1jZRJtpMdFk/F
LIqbsvXIEpDLRYOct9f23ECHs8aBrXsFMCzpq6NxPEp42yMxR0hiFkonYxHVq/xauyOW1lrgv5mI
BeySCCyf7adPfgQK1vFLAc7HUvu4Y/g+ul52lnKRm7EhTtqeI29rzb79aGZjTrVy89uq65PvZYzW
pljqjznnvcs9jYPJxPEhGXoyAkgluOqHyt/PNaS/MMG2JPoiuNIR/Fo+rBHbnzntMXdIh5FTIj4y
L2wIHqgckuZVcldJVb3muR9cu0AGvi9FVK5Gz2nf3QJiS6YjnrTlhGnfRi/DYUZa0+zOx2nWwbZm
JfE24g/eVQZXmxsocfR6e7pSeVd8W7IU4rUvEkKV5sx/a/wRu3RJ1rm2E5vOI0yvolbrp4rtOZth
FhZjbpr1oKZglfWm+qGFX7wXStRnOZTNfnLxRCiq1nvcjul1M+fhRxMInlZDbM2gLEqS9yKQvI4c
27Vws/GLH5XA/JbU3sRdFKKDNpJtnBOeTTN2V51IRtg8jrrqliJrN3LWPN1lmHaUTaWT3tYZIMOG
8MvbvEmDqxTHkMLVoDUj5HZAxEIqI7o5mYQo96x0P+glldvC8QtuuJA/rWSzirpbG1s+dpbO+uOS
DSlioTSa0Jv5OdSGIHGnm0hNolp2CyeZCdZFvSTHOurd5HZofDgJxK7BAA5L4p93Jh36737eVigH
o8L1typJgRMEnLCvdi89sYvqmA9/6o9jTo/nL/ZL3LgNvjHfGYtDFQ18LodwYlNWNa1zgVn4HV6F
RGUc17psimmbRVFPVI8UxXcLZyhOOukEz6bq3LCGLGsC770KGLysHTNNbAbzQkN26WSgj5kTVeO7
G0nQYrGIyrMW3D+CwqndLsNg3yI08ycgNNl0cqUNEtHzmjsrcAl6EMpUpN6l47sVLMstHZO5joVY
rvKSQfysDNnWqsOebI3qlHk9uvhi+vBbN7sT09A+hRMTfplYy3YJXJBsluxuXIsZuY3FBSmGSfaF
qccfPtrHN3fIFFk7DT15qKZ+N7tje98skbdbMp+sPc8ptvTcZO/JZNll7cjTdXDiTTw4AF3ckiWk
8lHGDwWgHLsb98abgrNrZnfXDfN47k2a7AZLDdupqeW+qHOYWV4ku7uoBEiR6hQLmUiddV7X84F4
UT5WWRq+tF7JMdU26gcPr+GsrYXZwzxW3XVRcmm8Ko62qvWQW/RENcxI2pabZroMjqnSDr91rv+/
h//l0qP9n3v4/6kHKty3f2z6Lz/w1y7eCX91UG/AeUPnTqhJwFf+2sXHv/r4rYl2893QjqEJMz37
WxPvxb/SoNt49JihMroO/97Ee8GvsHVBUqEvDxGHAoj6bzTxQvzktQ/xtTEuwCjFpJYPKFlJv5+h
5TJTabRMEGslnZ9t19Wuxd69WBA4m6SaztMEjdp/dSd7rZJ5PsoZ3oc/nZPRgXkdBAdQL92e0p6M
h1hsZjl8E1WKNqWFmFlG9SliFBCGpD634WUPDpQewZp/5E7BkItpkqaB48Z90X4J8xGdUMrEOE0D
e2sU+2xT652UJOYYuoxYZPejV91Py8xkzIWrUWT6apbmLYmUorCqwa+NxbfIAuczmC5fn5mF+HdV
5bBCjBA9arCXU9Vihuhrfz8Vz1aiejKaHViF+rWsWMT3Y/xJBB2+W7qho2qQecNmDWrnJorp92QS
H/0siVex6BdiUrHGzB5pqTXF02GyKeXj+JQ6WrDreB62rRNlD8Yb8ffepjymdy1e0lWcsjz0um0a
qu56aJeH0p6vgyC9mfzqpaqxETuy+OKkYF+F+uIFl4XdSFxMgNu58Es2ww7NpGMFu6zH60EtMEl/
AUbc1/tCdpsqSb47wYh6tTcEIoWEC4uog7vMA8lKbeh/mGBUr/ptKcjZ9U0QEwWDWbiug2HjuctV
OxL64qqM5WdJi6yz+pAZFqIx9pOqLZF8R0ZeqQo6+1yalS3yAqZHQ0kQzfejTdGQcRhnqcWIWv2o
y7ld+8r6FAs7TGfS1WooCn/Tz3AHA9G4V2FWXFKacJQtsn7Pspzzqqhy6HfA5WKNdTApsFAQObIu
rYEslumEnZo2bIS1GWf2s6iwOBdZhHqmcWAcXwAQ7CPXkZpj4MNy2Y/DYB0wEhx6zDC9T+rxAqnO
m3NQ/emxUWyHonEgki2PrE1do6wMNAHZTpo/MZF4qFT4EKYqXBP9VgQRf89YALpZDtIlVnUMfZxK
geYahMNqlOF95NYxKCOAgYJAa54g4HysGtWEikmxLftNTmTAuhEROO6g+EjcmFGB7LAcpPjeLaeB
b0FHolQs16ogFNfir1/1Ch6H8Po7W0xmZ1xiALwCMv4Uxd+q0icQSyvnOV7y1zQc5rVOMmcbX9Gw
hpDJBvYaYuo209RDhXa88jhjz5pCycAuVuLUZReMmzsGG/iHXreioYWEQWCsKZHIZdbAXM/beEVj
PeA2AXwdMAwhQ6TZceOs67bLN6Noo02XI/mPRrmrbMCJE9Y0izkFSBHweZ1vMINOqJ2QPIFTh+Uc
Dk9zQDCLq+61vpjrSYpQDgy1PhPvrlv7/CI60gDk6NLZ27yiT3PiAM/UxADTWLCbEkOdUALN1RnW
SJtqbaBcP8etAsrslsOWDS9wu+UyBkkwGRVi2nXIKiIC6QhtfJiWPn0N7OI55/Jtgior9r2d3Qc9
YTFCEcYXL1SPHXJ3rtWNxKU2ybAES+T3eyuiy0/rqNkmo9gXi3bXeYHQuOEYDHyIjnNIsU1VqRlK
CH9bJ8WXoXTe0hiOfS6qH2XmYapWgNWmHFSvji13I+JTHlvD1k0SHvtBf0qjQO4m3BJz3z2MXYSO
KaXSK8LkustfewG0os/zY+umP0SQnkccacA6+bhWnULhSp0byvzJtRj1tBwNyEmFWmdRcONUJDJq
XHtUloBf4yI7BFn+4jUi4anAbRRFgH7mIn9LcoXOmG2uU+x0Z9obRl/wkBKLLPl5xx9pju7g3ObT
LhYjnzJrYEjUxyERJ2O757HwWhZspMfikjCX0GqI6U0nUbxO3DBEzyBfOxpTZ8TmONgpSoEG3I8D
OzRJ14mPNzBvz7WNqGjMrM2i+wvwBS9605EFkbYG9q/U7mlK+rMdWWplc0hTnEbA0/I7vzPVPqRS
XpeZyFelSk9BmvqHsMZggp3rOglbgsW88NVpQmsfN6A2e/Rc6+CSuAvHMyOxvicsruwKwu2Vc13l
rQDxPbKwqW57ZicbK6pJjnKI6IgYH4ID3tsJI4TMzteuXw4vWfDq9zDmSvRYwu7qI8FhewaZinWn
vOpmlW3c3FNbc5lKIf2i8/i0O3qyTGUonEq4dR4CfQZ7q2Wyvjd+jJS25CjN1d5pYYf1/sAHKcZU
rX/7ZJUnW/gn125msr7mW6vmsen6+W1ApkKHR4Dy90aGif9oLtGWuT6pnCjO2YVA4YfTVimc90tb
xuu4VrwAl09Ny/QjLPt51wmBAtwqNoMdgqZZKUd9ExJ99TKH8hgPqIUaUd1yO0T7KRGfyitBx1rO
17QgIIY98VoO7X3WL1unY3kYizxZS4iaFD57DJGAsaWINtXCk9sfloaD/kuWgewuRmKdROYjSbYg
jiY5kvY8rY7tYgNYoLPtOAS7JI9+k8Kl7Vejp6Mq/YPTWKwkbU4GHcWbUAu90QvcKcWsxpTNs+0A
E8xqPgVplhF5ViMdtcZu5zsMDZOMiZccNkuGI5UPq9MT2lI5wz3T6dgCR+A18k7icFn7DfJo/ey1
ibUTabEPwvS78JmtJl3dkOupaQbHS6JTy7RZFtNphnwZxuEzVVZh5a9zgirfcAVS6ojWdqxt6oRU
Zv6b8C8Bdol+C1kNr+roaoqwmk7kfZsuPPZZdCyF2iZZ9zam7tVQW81dOKRXqnFe5z6Pwetk/FgR
HdtRkWiO/Ec0RJK0Sm8zxfIm4wwwSc2jkdVfMYN16D361YkmYz26GhD/dDu5YNkrBeacjrHgHNzM
TSkPCj3iaIK7ohsj1GpMJcUc7rt07rlAuHAm76JyRTw2OeVWy4tJVbvZ0RrDHQ8lvBwyyA9JGL3Y
r1FQEudrDBFtQUUEQbdNlsy+8iUY6czIlz5x9C6vymRrkvkrNUy+GqR1wQbD7KIGGiRT8jSpc8RP
vPBsqCke6093HB+lNGbnivnZHkgfoNO20QzeZTkKO+1OXBzbfFlMFW1Fgdcq7lp1PRvyHcqKLajn
pPPVwgdsdtVykllIfrZP+y9y7kvjafuqmvLgIBz8K7Wbn/uSZWqwJOSXpO2ukJWh3sBaMac1fbHl
jfsyyG7kVBHT6jUXo9wQbEaOB5oI65q2kGA1BuGBi2ojbYFXu1LEDwkYSU8zBvZq+aLIs1L2i11J
eZpCjGx1vstNSciGN6xqJpnHyclZpzhEmNeBf3IG5oXMqZ6agQq+7aOYOtJKdlHswPrmDN6U475u
CVC0gvgllobAAXnl5dO4SwMIplNcHdMA9WjLvuicEz6x6oJouXG9FrO1Gm4tu9rX1cD+KOHi3A4J
0B1rxn7dVcV+2GQMZ46D7j9kG131TEdWge2B0gjeKmUnh3BIHt3UkOszF0Bjg8NsJ/4q7/1X28qg
uuv67sIwX/ut02zEslBs1Fi0CBbxy9emTliNxQnS5R7Cl2eP+1hOuzBuxltvIX2zIoxlIRf6kgwX
LRy1YuiA6Tgp3MYJMauOHY63CmB25BGLYYtzzcMdyF54Tg0nR2Lx8HfkAJrZxpbJsEZRkwnHZlvv
TZyOeQ9FP+d4NLGwaGMQ20Vh/154WKitZTG3Na1CFoTs2flSZQhsgoJPOmJ6nm1xKYgtgclAcJYE
zckzl1SA9qR7I49415Fmt9jXQo9zT/GmpSw7BgrkLXdKjn8n/dLYx6AibEsNzbj26v4z9xv2iGoq
jiFzHrgu7qfvVEAcLpJa1RdXgeToKzSeGaTgupTc2TW2DFF49XYM5y82XnCsjiAmdHOL5kvvM3Bd
sh4ifEAM5rOZuIDLuxCn2cnJEmhqXrOX8GNNJ96V5T9VbjQDa+X1MjJ89XL1veh4GhrnIDp8RKJK
Pi91dt+BbKutlLMGkqDfuJgIUwxsYXzQApOL5bn17qLjWlSbHFwDD5KJM1KF6MXtTLeq8WaEs8Rf
0o50bM7jnJl6W3kM3+dY3BXWJ+v7b1Mnj4zhV0HIaS5acRNW526e5n1UXZUN864pVVe8naSb1PW+
6l3eJeG9WXTI2yCOjmEuvd1gvFu3kg9gxbZyhP/rDOYtipfPKJn2RTbhxeqbYMVa3Vnphgq8blpD
q0XGk6AezGyeWdNQCQA5EE27mTytdPlWYitxPKvczto5MQVbFwbw3FhECeGZ3GV98swmstgqA4HH
uh4LhsZ1bxOIFYptPMI0rEX3MFD6wNdsYQ+K6GCQ5DWQmG6LXrMK/Soq8PK1aJfNmHGV09D/mMzM
7yWuFs68CXeuYZETm8Wh6GG/V82pOo5VC/qttR+0E5uzT1srBz3uaqxnzGGX4yTzH71NKkFoLvbf
EOy1M1tfIhgUZa45SnuPRxGRDsz2aYvApwqlD8y7r4omuJFxqG9LMjYSx7bWLQcGfCROw3hTp2iQ
58Wn/Cx69g/SabehH2GJM8/JhOtgGOpgXQc9zVvfByuW1TBxR7s494HvbV09/WCa3eyD0b1xFFuI
qlU7d5Tj3UCFf9uNT470V5mTW0+sle2tl8Fm9MT0rgngZnN2N2Aa8G8WDf4MAg+XVTbOlRuyY50T
8yAs+zlSzbvooXIhQypXmuMsGQ+WvZB27vePfcnNE1XRexOy9PDLZ2tRnDeDfqGMYQfjUjn4aZRu
gnCCTYXaA+BweHnAR0fDQnhjLdOtbizWF3ayjzzxZtFmCJeVQdoecs+xSEFDO85Sq66I2rbC+Vb7
FnT2GfH44JcnYTftymWrvW5kkp9duV8WZpT07JBcPXpXyx9Ok1u3J+nV7X4iM2rFIp3qVrh6T932
GCSxWidDx8BAWNveKb6CPWgxGaUX0seTZTxxkEo8YoFBv18BFxPwj1VZnAZOiYM1DafUbp3rdLpi
iGzdyOs8RNTQ1GO9tdv4KpvSln1Q6Oyy05Io+Cqeuu+yxblWc7BrIxpHmcUDB11x3WXEiSxcc6ZH
gHh/yJTdkMzPs5u6DKGtQ5CyxRMOsdCebyB9XS5KkEXgxsvoclhTw0cFo3DKmQJtN3guw9qm7c9C
BUztWccShPFaMCUlrNdhd9+kZL6TNLrywpxohCnd1lRcu5SJ7NKKK3Q2VyJ3X+L5IqRmZNNravGx
C+gO8viKXoQdZNPuAkseIv5bfBKlIOt0tBLYoRAjfmsDuXWsUp5YVa7T7pJW02eU3DzvViDW1oDF
AIFMCYJVy1vbpofa0QBSnbL8EI3sJmVynDDq+t7BipNrGQyfTJGvPRvr5SgN7Vuj9l5Y3ZSQuvwM
GPE43VTmcup7UKdLdTEx58kXmXGJswTS9mjmowjt+pjP1rkM4jdd6utlwMncTdNJl7xkvE4p4074
Jv1rdWwSi3gGK/ooMMK3mWy3Ho3eusHDMVYezPPWAfdFrHjLJP08OBPEviY/RQ4y0LDO5Lob3APt
/bNebugXD0NUWRtvwfxgj+F9wOR/4LjalLlV7Za+uzUUwOvZphIOnQmpsZw2fUo6BQmkQJOJDFwl
PMytFMi9XzsPKgoZyJX196KAnpJmaGGLwnms73PBx6kJ82+xIebCItOpjvxD7IHGqZPoKwv4ead5
xiVzb7Y0icOmnvDv9n15NinJQGhvV0scvPn+0Qj9LdJAa2r9HNCGUKkhx2icY1hVZAChbokrs9ED
d6zhEV84oOEc0dAdih8VjRS9SbaoL8yLAOzY8MXy6cTL2+V2s7Bhi+iKp++oMGKeHsHWVz7zUT5L
NFpk4hBFUY+cvCnukMAKry3LB47jF7d8XmO4Kfsm0ME6tbS7HyzgU0P6OQdkDmmr/FEl2au2O33y
I//T8sKTxfhtymFpxBg4yyUh5tsa8tUUx8lmaiOAqHHi7zytzlW5LKsqO0ftJc557IgQwgLaeaxY
o2BI91XRk7XCA9bW+HHnongIJSYxtaD3L5gXxm073tpUx8tU76RV9mt0Zt0G9lxNPWivQwX/VYfy
to7o5NoODt3oFKiGUxs6ZZRQj3tsX1lrt5H9lk/gf/nIMJhI1kM/U/65T6HFEsU0HAA9cSSpqqm3
yF5Sha5gKEZoeXyka0t29scYF+jknLzYvBd3blnXX7DsroP0QTCO2rS9jVk3rR61ionFrYoj3IEX
z3AykF15tGrAvzJCRRHbHZMLyQa6HoqUx9mrdHBOx3rcIOhtdr4fHE3KvJkHXXWGqkH52bDlH8v6
lPjxN1beO3/R73aHA2lMkpO1rjWzvc653J5BCuOufhyt5bunwWgE+J3GKj3p9KULoC0kINk69CvC
Bz5DhX9tx59TmQVbablf2nFmPobpowkhxUnFZy/CIumOiNkmC+6Z31+FjFqtnGMuDMmiinKIUGlb
LwckI+vEMqTrsN/3456GN/rKy+n3XPyN6zT7JqFQFzLeAo47iiL4EVfcgoO9si2H2Z/ONFMJnygb
Y5CV8vqEE105Xl5t7I5Pc9G070vDgZS52E8yw4PTmX8UkqyZuBMPjkR34bX6s6uoJo3LjisLyVOp
55M9Ld3eGZGOsff2VhI8kt3l9Xbyrad0EdcyLFB7lA4lXvxjlmI7RmO578xIqZhMh6zgEAhRC92X
fe+euMsrFp3el4jxwk08Q4fOPNRSDnzpOMa+wGhw8Ak4qTQse/QkvM/1fVWYr1PffQuY0VsvnV7H
ljEES1v1YSCab8nuRktlnFQkzyb5s6wYo5YJOXG8CGbgXyRc8TSMvofd/FVOSBmrInkughdWhpTv
9kUG72dXlcruBy061AA208i4vq4tLIWMc9cKsDmUMM3datzvffuRpILpimJXUNnkIo3jBkXYc64b
OIWm8NZJ/1Wnrl4vrr0hao3htAD4JEcDQ7vCuqvsHx3z+soDIebUUBTyvbIArY32Q4omb0qa18HD
cjLqwl4vgQRp7xxk08tji5C4qw0Ph9rHBNiz8VG1OXu8G09eGQByQtrA1TkxY34qeZWlnsPdkMMl
mNLhWzX59A8hIUANFnlTIdMT8XKeTXLiccrJYCZAQ1lW7AoHHUT/ipIJ+AnOCttxs3urDu79gjyL
+nJ9gXVx+BFi1pQLgWDAZd0gxNuaXhfCenArZIcJx8naZ3g0Fc021/599Dg1sJuYrr1FlkOfMn/z
8/lccej4BQRscAZxHUve/0fTwVdZxF3pmEPr0v1TiQqEUQWjmwaD9qoJupsh3WSx/LicP0v3WTaw
CEzls5igIWXucvSd/uzyzEK3e0uk+vfAWp6M3Veb0VG7if/84eKIywIMnDem4XhAHmbNY/Oo6gEi
eQ6eTcpL0J8pKyYvJD5kdvVZRtiumSdcZYo0TTrN8iqL+FONOkRtZUNZjr4mCAi20tguSfZiOOQ8
P1ymKY/oCzcLk7W9mLdWwDtviRkEhyri4xzDHNOGQK+ArN0GPbRumE9JipuOwe9qXDlMBs5DD7Bm
pFaf8iVikDnfwYTFD6w6PMOA6hI7fIhq76H3pdyWrrrrGJKfysyCr15BfUnJ+oirNGSwHn517UkT
U+vsez+9rmtEnaS8y/U45F+N2gadv+dgkcSvNOJcRVwme37qw1G8Jj6DkGDURH7wZgzaPgQmfUw6
m2Sz3r8NSZhdGte7Iiv1DslmsI3dYYtcq/hfzJ1Xk9vKmYZ/EVzI4ZZIJIecKGkk3aBGGh3knPHr
94G8a89A3KHtvdkql33Kp6RmNzp84Q0uXLXED79R8Ue/q0Qzj5bdrk+nHwDm/ioRC0W3DWetYHw2
mxb1U+WXWQyeZRb8/loK8fOIbsMEH7FqAVIrp9JpmbpvRlud0zFX3Cycvi9mcFqMkUAF+0A5yffU
NFA6D+naNWoDYkye92aEtEJXTndtS6Em10a/korBzRMtWEumn6bCiu5xNaehyYu+p6gNdAHXEgq6
jzWC2n0CWEpE2AJyU0jSRgNWt9w+xRaljRrNjeLAoTeqmhTAsywE6mapbjObEk/92l5V9qOohXSd
PquZ8AKgZy/1+S8hMA7CrOyxDFM1Why+KI7jLleIqarsq3BQ6hpcS29ozmL21G8HqDM1+3Wg2/Xj
Ce6EcSOkxHKlAnQpq90O6OuuquI1NlIt3kmUjgRCypHnzeExuh/QQmbNSuVb0p+MPnS1qM8fqnxE
PHviz4Y0fpVMH23NjM7GjKJ0LzSQXkIe7q5S3L4GHpd21CUl4a+iL18scZb3Os47UVZalO/S+qTm
w0BKpX4OxE6nNJOYezWPcbeI0PxXdPmnUgvIFGazjIchZmyiMbV3kmjQ3ovhSuQStrRST8TWtqNL
CdkdmgpLIECd/MpKp0O7jPVwAKT0YhG/S3njI7A6uRNF+X6IXwZNj6nB1GuXIXmWKa3vRiXqyAXR
MmlyYwf65edcGn6VSOg4N0rpE26fai0GDpZpOQDf8pyzigc1VvadZqEcYDET3irBEZC2ZuNxB8JE
iUpJ3as06vve8Oo6iG8D0zzEZvAJsZ5nLaxPUlNRAgZTRv9s1/chHD9NvM0bbpMGty3u/MYxB0lz
KNe+FPqonXS1OJdqdJfzTd1YasBSjuHXugN3UgfqLrCEg6qFt/lsUkwX2hPpZXyIQ0ogvah9GyV2
cNPLPMhph7pn9sLZMTDS5kkZJQUjiPJVLWuZvVog0HLXlez/WJabY9EvnHD9ZEXtgAgBvtXG93AE
fBcrtAiCOPlZxJirmnXMxTTi71BI8RM4DXinVsQ261FghDzBy2O0By1TD4Um5o4KfCjJHmlXPFud
jDbyRMnNWBCq1Kg+OrWEF10kyCQ7BcXaKC9zO6CbRIZMmMQrjXB3k8ounejVKKjew5I7ye3UPuRR
9Mt6aKI7KxwwYiC/ENPkO2cBtycjfgJ7FOyWVrf8CVsLTSB/YY8qgNMhL808XIP4PJhm7LQTxdCQ
7gGSVxbZQ5nRYW/1B8IQaSwkz9TSr3OEdwPJ+4RjxuIRVBt3kEy+0ku0XOCoOG3Ejz1gZLfvRcpL
MmYXxSweKDGC0FLCjKS1qmkwBsq9ZdV7c0ItBxFW0pO6sOVCBMbYRg8iFez7eCTYS6V8RgQAR8I4
+isel+/YeecezPLvupz3J90QCO5CZGr6RXNRnqRrtICUoCLSHkYeyYnlDZf652LhDZtZwykWcOGh
Qwmut1K+WuyMVs2+RA2JaIwoshNXRuuGsZpx/zqCClY2NXrRgTyxawSRfnQBoz+Jwm9KeehNShUt
VFTzro0Rse2qaPVQnT0MTF4LkVAsUet6p6hJ5ZZDSUkvmmYw9gUaf0LNQxcFJ5m3axlQ7o2pDIi0
prOyim5MohhLbQM3bcidg1lCXX6ZiLqQozIQOlITEk+j1j0z+5amhnhAgCnx+7R6agKB9nYxwicH
pZxW5J4RNTM8LAOsruX5k5JIuIfUr3mm12hL/2zC/lMREckS6ZQO3wJZzwIk12KJT61OlN0O6F/F
JTXcBl/mKkEuMM1XYLam5UcTMoVTTfTAs05AcouyY41b9TQDTYuSqHTBp1Dk2ClB9wpqfTf2Q0l9
hMCqqqfYTfMGcHJH2V0PROpGJmRdOckOQVrpvjzRVdd8WpjcKkknAimJn+a6x8kBiw6SQXnPU6gN
uSs2uG2pangzaw99l4/7psF2rikwFBK6RUVJrkDrKooWfG16EUAxBoiS1R6zRsC4XMLrJcirvTAW
P6dJwKJYmC2spRFAavuwcSONlvhcCMdUtFKvxOCPys+KjFCpPEarR2xRVD+tPNacSB10akMAioa5
pZ6sehKQhV2L7Z3Xrb1H3GTVQCUCNkDx0sIdWp18LgSJEKjS85gGuBeBR/DiCTU4Q0M/RUh/dbo0
HiUYIPT3fgQrfnsql4eSFg8eNZp0ntL5werwfRpuoim7IQQGQBDrj7Gl/BoCdKhaTHXk7lgsSWUn
GaTyZcUhAMQnXc/C/M4sjFcAPZNXBM+xILBqvXA0KxiXxdypXt0jloCrRidTMlaGBYP00KpA0ICS
baXwDtZHdKjz3p0boqIpIrzpV+Uogfp/ntJ7Nqg39DgdV2uDPKzwCqXI1OYGd049/7BKBDqkbD4L
a1CSjdNpKYSfS1HisqUQeUXgxmYa/GSVwi2foL4RD5XKTrMi1n7BxnFONZC7EndyIaluWwcv8WIn
ZTeeRxpljjXQnE3z+UcYTM+D0aHig6daVFW9WyaDgGYJMH55QrokyhRkdTsJJ6yWwKYtHxo1mqjf
lcdFU2N/ylbMyABQp0oMfA9LrinM3NhH3jBD3aU7FOKQ0CJgqRDBBSj+TYqSPORnLLgFtXrSFgrA
aThR56C+PLELAOZ3HV1MJc4EyvD61zCny5lVDRiAJdknGklNVYCcCeUeNkf/YtG5cZosXZk/YMGt
kLiqzbCQsmIMscYK3WWZmvajFbTtU1l/nirhFC1g9ftkcSvwZGF1B7lF83sBklOK8uMSVFSDFQLt
NJG9ZA5e8wal/cYaP6dRRaUIxEdNW2SoFkIXxGidJJ1XCzRSiCj6Kutac2NkvPgo4GkiRZpOk9mB
BZbt0K7cefgiZUFnkw53rjmxxRMp1g7gI44obS8i4Vi4sEnBsFPDNx9bvYHWHt8kqaHaPW+rq4Ku
oRKIjWqGYJ+wb5LGOlurkqAOtioKq4exq2hQSVR6yBSosJTJvRUIsyfR7rNjg66gQhdSKFHeqgWY
CvRVM0e0wgIRATcENwHoH8YCcHNAFY8JDhqaqEpnGXk7g345xoQJtmsxnxmgnx8b8sMQjw0VjJ4C
SjTfSFxAUlnfpP1yDhslt+HsGtiLaqg3zigSy5rumPXyEsvF7EeYNqP/cIqmUbsFY6gWBbJGGbj7
3hpP9FFhdvFC9cgp2Z1CNaZJlvMiY/nEU7dajFDYFIirg2502w5fU7W7CUvCBxAVa5sSM3FTCgCd
kF8ZubDapHGEVImKmqClQDKj+IeVG1+Csa1QtjGJWwSIxGH2VFXhX1DBU1Tu8LhLpMqwgx4UCR/W
DOTxOyitn4LQvKg1iyzC7XPDFOtCgHYvIqCvSUXmWw4rkIHar1bBUWsq5RZgffbQBkXsN2yilPee
Sr56Nqa/SpUiKiGvRFlOoJNa1rPXJNCVJn11sI2siDrNcdCmEk5WXO50k4+flPtsRqtpGPwU3H82
Jj8mtZV4o+JPVQsulHgVBaxgcBR9OCLB8iVO2+AmxfwQOzEAl8ngZFLgyYmOURdtFfD3sXQzikiZ
tO2gIWIuf9fyyaGDO6DuaU32qFBYDlA06nTURbmNQeDHuKrDNECDq/os1+TvRa499U2/N0ID7XQT
L5hEGS2g+MBcehwuw9zTraq4HQJs+8CPVbC7DLeVFRDsKd/AlCKsKOqRs68rx0R8aGK+Ji1oakRV
aPiR3t7UMsbMEz8Sbs24IKNOX66y8EStI7q6VO1DL4nVA83c3k/0Ob3pef0GFTBd0PV44EZyQu6D
nOMk8v8tYGFFQkgH3/HVGu9lGKVbS6PGHxXKXtaH0B10SnvqWGBtpYafi3J0df2oBWXlDyNKJXEv
Ik2mV65gLtIJpiCbdhrcxuRPxTFicpkCCz1RnMqE1CF1yje9zo4wJvHErH/Ooii4Yj75YqEGx4rg
zUD+JvRrvXuidFs8yxJ1ZFCWrRm2B4z0ngA7erIZ5ICb9Gd2ABSDdHm14uneCPtX+GT0HkR0MSfj
puLePZOcCYiZi6OxByUjEh+M56Qy2PURWaJMo05Sl3SHBM7ziOUYs6BTDmUU9CVd6C49majHEhOg
QWAqd4JMfw3qzak1abaYPcVxdNKDMPmRLANebq3qF+VMdJ5ICBCmCrEMYuKVYR3ikcLnZPHeQ08C
OUqeAbOxlJxWrSc3W5OFPkkIVekl4fjWYsIAPBlfeGrkJZ7IQMyWaK4PxlztZ87DXjJnrg9xOnbK
7VCReoPbWJtaxkvalMRg8Jt2NHnJpXPxh06gJBQ4RwpLCUsxfqFAOt5EzWNG3RnFXd3rFhghVMz2
oaQquMbxjKsBvoxIiVm+aN2Yc6TtjNy8Nyr5PNeIRieSupIRMQrVzkG23NcZdqmLLuEs1pBXA2fo
3SqMjm2k9LawzJ8zc2zcgRiNB1dO0QpZoRKx8VKlHV8hGo4jdW9fCWqNpFLGt6WiT9vpaBHNKlbQ
dZtC2kERcvo2xMtTVgr4VkvAvYW53UnCOHgdb3pCNoZ2JDpogGtRIciD89pmNcrW1oGLLAth97Q+
Z6VQ9J+qtRupWVidS0njEP49aLzfjkgJmtZDfBNYkXBbgNrbKwOAPi370aVrSKpPnT1ZQWJHhHG2
rBoLTahucVTU4ibax05DnGMV4h5H5IfcMv5a/0WWJBNiFv2vSYZ1F5amjI/N+MVaQIcsceh0Rar4
S8aDUaVAmTjfjpnyaJhIcpfKL6C0i19ME4AZ4yWBdQOUS0b4sNAA0akZVoUrKsiMrFvq43aWjqhl
BArYelqPemPLzeJDrR2+SgkuKtw3TslORbFOOrXlLO26XJ13ad2xC/I2o7KlnFHNbBSTRkaR4WBG
43OZW2xCQEvv+kD8Ek+TsathFOGaURyUGYoYaHvVG2ROS1yF58xssVqU1E9BvLJ5Q0wZWlW+obpe
ggiVFWoLmpcSNhNftrdVmNNpCYyAF/+YTqsSpv4UNqJbLPrt3NEcCJK6p6fdHyLApXuwH0wulyuv
RGcJyVPTJ3A2QFFmr/jZZHKTHrpJ9TDhAF67oANkFvvRxKshtdA6gVQheKIh7adiEH0l6T7pQcVF
USd7hPZJOUM8UoaC3gRxORdEDQNWbG9mqcddudaOiZbQMycA3UXoFTgRvajJwo2xGbonbZor+N5B
5ykaNtomzICyRt2sHYZnMFj7kARuaVF40edVQxa3GjSNhJ9poSPcI4dfsrhoHgJmp0FaEqgi23Iq
0sozrRc5EGUH5hGPgJS3xzZQ3LmgPzkAtfA6+baE73pi+z4Uq1aeGum6o82WV46FvK96Osj0Fn4G
kExdcnHLbnS9PhPOAoVIIEiMSoosTkJ3xiLZ6HQzxBlBxaeNBhwdmZ+J8agO+feuy2RfCws6+cJD
zxd0gH0uNsnL7HDWZd3cxxmZrdFmtoVfpIuDscqzGYAcyQ+xAoasMQ55MFS3fT5U0EHgrYW4O0FS
DT1LLzF9yrNHHjHIleiOzWF10JfqGOF7303J10aWRkA7Jk9ZPdOZp7S7mxJRd+Ss+wKlC5CMQavO
QAKopGtS9oDIKk1+kNQSCsLwRabp/dyDmTKs/qzMtFDXQJrSu/7cr/CApTlMVn9Sh9YAuCHLe/oV
+a5pxdENRHovo8ILp9ffyDNeoSRWh9oAKSvKn4OCJnScTykQFFSie1xQCB5bl0eEiECtOlDhi263
VjnvxxD4IPRhGX59fBorOlH07oSjUqDZrGrWUyE0uV3VB/I6iZ80vgJ4BhDWu9JsUjSlJFS0pSfP
MuyWdMSATruvhMLNDIq7s/xJAT+zk9pJujU6IsOVsENU1RSAHjvASyvEZzTT+wbksS1nnCWdikeu
cTN1wC6RxPwOHZ67VAHBBc53J9BqC2B+3ydVLcOLhT4HlZOLqmifxKJ/brSfaRRRvggnwSuzlxTW
JnWL2q/S9hRbVnOMRVjCXTifMeH7IYnpKSgj2G1y9iM3K7aP0B/0Fh9HOkQ1JaYst8uUWs2S8myW
DYroqQwqPJW4CnJd/tYPoGUDIPH6aoSnJd/LaKGVBtMA9B6A226ZI1DaAThSp0x0HD+p+OMOjLzC
8rlXIJQIQdRQir4dOzPHelS8RZUbwHph/krGPvJNmTR6WYDBQLrMnE5obvSR1hcN+M5RyldhLgoS
vgr1OwqGVHMXGR28JiZXVRGZmoK7WVEq1AnAXrRfiJZk2M0K4twm4HqeZ6VpscGUUF7jUJKrx24U
AsnspeWT3K98I2WiVTbKFVr4w0+KWJqbRbBmJMRv67J5of8tguZ/yZYM39UC0uKw4OsUU9rt+/TH
IgTASQSUHyeUwlX5QPEbWgyPLU/KDTusuqN4+gX92a+yLN+hsPAtzuv0KdXxLZg5Y/5KKhyl53CE
ghXgih0GpidXkWrHMS7VYwJ+3JrpegTtOJ1JHCLS1jjWz0YgmistuPanGMqnxsMdaJgLU2VwyjDZ
I2CBMVvLrk6NwtWoUzrdYkV78rPCs0iGqKoXbMiquxVWBQJJnMGimXjZ5IGCyq0y9eQ3RmhT76QA
O7QyBx6hz0xndYuRCvIC9B3WyOS3a4nDWpDChAqqOeQn7KpMBtinjiuOGxzwZLSGQypcUkr6oWeq
7gro3e/GiCZZbcG/QsSvOxRCcY5TKuepqpIr1hrJ6IRdhsWdJ9bLa9AoEkllS4/WEn2py+7ULK1p
CopoSozHMJoXXlK4PnPg5oiiqsF6PsxG2iGxX+0XWuK5IIc3ygRvqZD60hvnEmjSDznqFb/tY6oB
GoqKCGfge1ZRTlak4jYMStoTKTip3jiVk1LeKAlN3CFAQTus/SEnuY+sBBK81ViHcZw9+pqcJjQ1
XK1K/jIF8IhDr6UnbamDG3Wl/8fGXdcYz7BsK7fWawS0wzWza9k4SZJ8CUK4UfoUP/Gm8P+A3u96
oYJ0g0fTVERUM3XD7iqEz1tkEJQ7iQKTvRJ/xrzK981aU1LLJ7M2FxAJ+avGJoUhnTkFwtq76W6e
pew+FOAFBDKAMinBmiq+N8RRI5+xvrdCdmtZkb7jKqBb0n+R9OZ+ysT2GBowBkKx+qnGkEqSwHgK
BJQ19TRxxRHHCGuxMncKBGgaIa+6agLPnUXtFYMMZxypFMw1z4sq5qyYMKWU9EPEBl/R5fCaDqeD
jBaMTzheLmpw5hlbSqs/Biogw2yuV64FQF5RPFk1rViSuJpLo/QoSzbHyoqOqUSqDkwUsLEFOzzv
UQSstekb3GS4RDV11agExd7Nk4QDiuBMRWEdC+FVFICthgO9aCMdiscRuzuzrwnnUw1+gTXc94qV
7YsZwXMQRzlN10/icmgy4yFXIsEJUt1OhBGPNT6xbJVuPIGSgwtDtx+o475LRoGnCyHjYCrxHh/o
BxbWJEJVFGnm97Nbi73AA1zXN5KA4dHaT03ariRKxHbCClCLS/M9JZHulNGd3ctz8DNMdBu8FE1V
ZXoNa4SSi2UEmquAFtenFd3egKoXjbDw0rK9LY1Foyk2DOdGQ6cmy+jaSANULrMWz7D7zwTgn8Mm
vq+gu9siVSq7q3Fy0Qx8bDFYva/j/Kx2JqgAvUhAMRi+XD7liTg7sy7c6EDFIHERQ03AGqbGik7k
aESoITJlXaWiJiiWex6p2v73acufypz/bNXE3qmQ/WvqZP6vchX2ard/1f9DYbLVw+x/JzUfml/Z
S/H6ltS8/oG/k5oF7W+Wpa66YzCaRTynDFjDf2c1C5L4NyJlEdF6zcAtU1nNBf+b1qxpf1Ph+QOM
A05mKW9YzZr0N8U0MUikiMKfMxET+zdYzatC1j8FwkxZxjqPrEOW179TMdWNWm6J5/NUCl1oq6sD
JQY9YYtl0jVp0ZUY/X4UTdJ0FQNjVdX5p434oSqGSQ5gG7OGr50T+Lm72ryOVCFwH8tcwamv+e6s
gmofDGhs1A6pmtObNhiwcchLsGxF5942TzM2W5V/zeBr/fUfDbZZQ3VYoGgkufBbE0zZQ3P1kDK/
bph2aRVhxxumIlkiotjrv38jAybkXSaJKwFo8hr0gJVn6zb6IvjEAQ4t9furxo6XFvHteOzOt+MF
nWUIRsF4dOdtYbcuYnBQHcPHeuLu37WDYydqFNVVURf5B5W37v1o2VA3+oCgmU3Z2IWI5TSHwtPv
xfvJlm7VnfyVtHBfXPO3+i29t/l474bd6LmJwJVTsy8ogzLJ31KrTnpWnVVutvCFK3rmW8+7/56k
gVYhLt8yU30/SYqnIDAKRhvt8ovkqXbmYNbtIELtpgjQOJBMHe3bNdHuy5PUf2shqAgvbVVbpSpM
9bit12F1H7McZ9oHJ3jYPiYzB+Xw5vK7//vavVM73Chw/32Sb0bjLny7b9SGJneTMxoVYsC3dEAg
GxqA0NB92TeltKvBydmzOa292v7rx6P/eaGxjd4MvrlqcrKRRgmQpRLxZggmp6MxoulXvCwuDmKo
ukEhTVP/UDCNSONlokqCQEs5wG54iXlvs0m+sl2uDbM5gPOAOrBSM4wg/wC1Sol1BOzy8Xqtf8cf
+9+UNNVA0WIVZH3/sUK8uqMmQ0lM6z6FMUi/K9/jwuWIpIfO6cZ4kNXaXFrLIuuR3gD0ooHipcfQ
13yJO/iq0uV6TrfzMKhwIQCiidhkbU5Wq2etFKwChrhsUIz1yVmFOxJp+p1292yQOd1SxrWvK0Je
nOCbgTcLKKU61eZ1w2Wr88y+24+e6lFQu3KqfotB/zFBthobzpAlw9osZDhEUTTnSMqGwOOxIce7
yRFuigPomWPqqzvCd7f+vJpJLjb6OE5sAy2zjQdzh9TUE7TCbx9vnK027nrMCWdMzVy1KUECbaSg
s16WhkCknaXtwMx+Eb8g/L54oqvQyENQuHdmp30av6GEtsNZxm1/dOerj8aFE6KgDqVh8MdRpHv5
fvem9RzKKAQAJHeFO2GnupkTuqYTePlBdprz+jT2Vw7MpctU0SVLww4RIjFRzfsx89AE2iBiYz55
gW/dLPsBLZgeS4/SIfEcdzj3frzS0oWHH4acxs3NzraIBt+PaKgTvWnUvYhmqoNqo9lMqoCNuezp
XuoUn+Xb/+OAmylSxI50eSUPIMlyAGwIkG8XInMqexIS8OGTdP/xgJc+49sJrmfsTWQjzbMpL3Il
UNuZv8PJ3htKRRW6DD99PM7llURLyJB4DBHjX3/Im4HySJJAur+ZmJkwsRb5bVx0/4WJXbgcFAPj
d0SicaTAw/f9eCryY+SxlHDwatn3PmQ1zyA0vBaBXly/N8NsHoqgTua5LhhGqM5d47czIOfjlaVb
77HN/cNU8FfA6FxnLpujFkAm7qoWhPS6Jzj0N2zCdenqQ3s3/ri2Iy48S+9G29yqpZAHMIqZkdzV
wqfYkjHMFqTc/nhSlz/PP+e0+TyKUNQ19uLr5wl8bY+YqFvcdtcfp8uzMcnYVBXLlm3+M06lufTr
OEq/QyMlfFwDPzA8tnXOMQZ1SgceifPx3KTLm+Ifg25zoLapAjh2K6TdVr4iDHgsz90PAOceAKeD
9BlK36/4+cqYF15hPts/x9xsEvA2Y16OTHTyJM/YI3XhpgcQoTalrr24xyT9aGEU9H8cdbNZ6up/
tv+aOqyJSoenM6kKIIiduQt2EMuc604zl+ZKUi+BSTUN8vfNXTIZolJoVKRR43wOhFcNjkjcPWVI
F348vfWy3R48U7aQXZZF3JvNzZpqLZRqIeA7DgAx5qAowFCR2QZ98TzSrAiq1KXPd/h40K3P0e/X
3QSKRkRF0v6HSWqoTLqu1Yyq+s1B+tkcUpdHQLqNa4i+66lHb/MI1twfvok/rr7r68HbztnS1uCC
0JGwbnMwUf2CGB+CkxP9ycMvAR3bm+pGv6NOZgOpQM3g2rN+4bSomqFyNjXZwCFv88ai+SOgg1Ku
Mh8oO8CzCq1HJYmfPl7Wa6NsHlYdImEEz5RCSKHYaYJ/M7XiPPj08SiXQrN3k9m8pyKkQ1gtJMto
WjsqZjih5uDkgrc3tHW7eNZ80YFUvO/3wzf9sYfh65i3zTVnjkt76O3PUDdVGG2p6GUWzFbbiXa8
eg3+ag7lcdQc4Ta1JV97EL3ZGc6xcaTPEl1xUbqUbL8bfnNwEMpNY0lmFVoXZYCfhYk7LvV4tO+b
h8XFtcw33cK/du9eeFPejbq5jFCCmrtGYFTxGCO43+w1YovUu5oPXDgi78bZHBE9AdQaVBF0FETj
4C7ypWV79BMHGIQv2OsRXXwNW8fJDfbTY3mYbvkVV+6mS4+Mtno6WopO3vVHVNCg/Z5kA9cEDk9f
EZ/br4+MeVofGWhWT//KI7OexM3d8G7IzQJXMD7KYOIGpCMDYjp9lBvRyaJntI59dPYePz5LF06s
Jq0JrGlxO+Axwa95EzFWcw5iVWc0LEuOcTSe+qnHbNC4UlG4FJlq0lolNlEn4H8249BdqYpQbrnX
Qb02uwo73tI3T8uMxNxuctfc4mpZSL2wkm/GlDbnE5E1UyQ8FaCC7wB/Ogg7uMRAe7nfUWpwMPXx
Avfj5VzVPf/4eoqKiKcEh4IEanMoUVWK4NUT6qd/OdNX5BH80MWfwu3QM3Epf13fout+2O4Xom/J
ABaD5am1/qI3X1AGeDWUI7Mcj6aP78DRsjFfflrnJ+7NZXdlgpeGg9uC3wjldBz6NhNsNZo4lLXW
W2f+C9qQH/r5aXR0r+GWvXr+1r9tO7m3o62/5s3kFrk1qBd3a412pCjQUqFVzmtdL/Su1fUuvCqo
qCo6nQLEvk3CnvdjiSVQIySM6BX4iOM4uk8LGWeldDWDd2G+Lzc5Zh8SNq14l2W+ei7sf/+Vfv8T
Nt+yEUMllyIojeagfRVQBqrl8jh1uX/lI/55uRq0RCxiO5FIyNwWoxHC1pWwSiK7PyJRvK/94KT5
BZWU9SNejT3+PBPvR1sjzTcfMZ1HCSxaTNwqFS4YmvMYylcy7GtDbMKbOS5LSGwMMao69K/EW7L2
yhB/3pSYxunWWntl9/95g83qUMQI4ds69J4Kvv6yfEr7axfIhVEUE5lgGVtqhdBwE0EZJWjxyJDx
A0ZRUlAGdA5/K4jaV3bAhQVTyGNEi1o9/7V27d5+E6wfUDkpVL7JT8lDn9WNPOzgul34iYB/F3vJ
52sehtdGXP/9m12wIJ4hij0jjnl2PyzpMzBa58qs/rycWLE3s1pX980YATWtTM7XMez4tvuEaagP
FNMHhPsSX3cDujQagYFqyiKNTF3abDqp1cHn4L1gl6i53unH1fEIQK8qrQ+ahxXktc3xZ2hgkGKj
3Ay2W5OVP4rNIWQzvcYsOoACbX5rw3Mr3WTEeIO5+3gl/0zKGMkQaZiaKFPTlHu/kNKsoVOrYmo5
t3DHGuAuiTwccDgQd3oX+Euu3teob3086J8Z5zqoirYcp8vgoG0GLeSFPiMgkaGklt3fBFLn5rGT
xT8/Huf3w//+VXk/0CYYEUZ0ZRoUP+hvFN/qESjgPCIgooHUWtoTKINDn8SvqQQsqw7G+drZu3TG
aZqba1ApG6a5uQ+zudHDSINEZi7QY7BfQCoYq20j+0KmCOFWafIRfD1+x0JvLl/a1kIHBnyU08eW
ZicWZC60XugiTtTDkjCJ3Svrc2FjU8dBKcLQVMrf6uYYIWMnQ3kVYbkhO3Tq/chTneiL9fC7gfef
RDD4qr4ZbrMesVL3SVowXHQwj8Nd4hDef0UGy8Zj/P5qSHFxchLRPFefRjy6CWCMUsbFt+aGFR9C
HdOwwmue5YP1nUzttjlfy2MuBL6/TWP/Mdz6c95cSYBEK/TRGE7YL166j494R5zgVdgiRbHrXp8X
blnqsFTvJYUW7B9mrKhkWmMwcXDzVYY8RMpQ86/sjotDmKLBtYBBDt/t/YymtK2AOVssoG/6hodJ
0I1gOdaLzqQKtzgLr4Cjr4x56aNJ1LV1SiY4hembjwYZM1XmFOlf9dy7aJT4i7GLT4utepjR2/mP
K8P9GXYiTqMiQCByQA1D3LxVCfI1eT0xRWxX1j595KH1LHjQPkBzmNcmd2lBJUpfmOiJEj2QzXFT
Z4RopJnJLTAha2SDR7zPI1wgeq17DXCkFSZQHVKEZNH0GKPaVVspODH6FXL8+crML/4W1FCAzZBU
EOq8/7hWi/zy8Bsa73WnxZFgCtiC/RNq5mPhEuCDwHY+HvLyiITdoDDp0G4zUEUutbpqmD0ixzpo
2Bio6ccjXDyDNGj/Z4htqVgUkyzrCoZYa/sQD1a/Wdgebuus+JwRHte1T3pxv74ZcbNfK6O3sm5h
xMapa1vzpH13M6A1QqsQUaPrV+garm1eNPXtDDefDaFaa1ZW0czBwx7axbobgFzg6E7vrEdElj9f
+2wXyk+ckTdT3ESQcjgaVtYzRST+vyKMO5yq1Yf2RnxN5h3K1BXphPqMHtA1g9WLn5PoR13b+fSe
lM3zHVRWn6LIvHZFJ8p/6IPa3R54107w1/OpXmkXrsdvu7a/CyQrqmXF77w/EjU5t56PWWyL5e2I
m5He7BYEGv+DPaqtRh4a0DcJHNn7UcJJk5ATCWjy+oo33C37vKB9MrkgPXbF5+Wuv+pHfengcb2p
lISJumivvR9RQ1C3zVRhza2Fp+i18mIwpc70qDyurVckiSEOPl6Z5aVzQVsdUCA9SkU2N3GlXkq1
BDx1LZkWB5HKrbQX3Jj2ie7JN9fahpcmaGrgDinyU2nfds8LeQomJI7IakHeZnKJSuAVIN61ETbH
rtFNZQpqRkCdSivOWvXr4/W69vdvPhH4Z5Qj1r8/Ur4s43drutL1XE/KdmvT/6DbT+9WtYzN55hF
VGsTXIbs8dgclH16hsB47Pz2yjJdCrjpsfxznE1kXxl6M8868xCPqHcd8W/wVU+/ue4DLV16ubHy
wCeX6rEF6PT9pka8Ee+YoUQUykO1zQsOw5Hm967xrxdrLiAlVqSbwRGSmR02Pe/H0sdKqYe0DW3a
nmv7GzMsWz9N9uyYHhAg5+O9IF3IyfhExCXrhSMb2+xP7VHaaCewrKMt2u2L4oRknPVn/R7el4vD
xMH0oA2Yj6FzLXW/VBp7N/S6T98EscXSqG02MrR+1n1Y1k7tj7fyl/YRKdDz/G2wJVt7sR7UE8Yf
fvBjhhfy8eQv3MHk17qB3ChlK207d9OIFNQ5ptCekyeh3Rd4ll0tF6837OYwvBtjM8m4xpYhrRkj
OAe+4hTfMJxxhmOLit0BoJ+bURuzDtdChUsz4zEDp7x6Lv1RVhrwKUpK9KptnToc7KAMr4RO0K89
L+uP307uzTDbWriJckc1qAyDnPZaSU2+0vDEV6CjYRTcaS9Qa/6F03jhuteBXmvQr3Xe6u39omAN
Oeu/J/e9+ISBsVvjHrBvncntpV3uXbvwf5+47Swp3oqiLJq0ObddTmRopv8i7Tqa5MaZ5S9iBEnQ
Xkk224z3ki6MkaP3nr/+JWbje8NGI4iVdi97UMRkAywUCmUyq3YC19ToQkXzFqqDmCPdg31GjZ5w
Wq5MNOeBRdHBSIo4CONt8RqccXJQNCQhglxEPXg7HOMBqpElqI8EX5JnL+iZh6XS9viLt3kaD+AZ
AY8g+HxvtAI0092hUJ+2TxvnWkAG/BODiUX6OUyaNAcG7flr9x1qfBh63YvK4LT/nzFKMCZj7AvZ
ZlBa6yoTWZltYXVGAQcaXVdHxObeGKK1kfY4QGm3xLtDu/uVeZGnPJrfLEdBqc8CV8aVIQjwLh0r
/RlId1jYTgO7eu7d6mwAZ1yNnzElUw8KIwtHorE6zLoRbT/Ire3ILQi8auRlHrc3mr8Bn8iMyYQD
aDShbQRutOpeWsDpKVgZ7+9jll3GpAUSLAgvz1c2gD0XqkQLOmyh4JKCb9gc37dXcGmOtrxGoL9g
dTMYGnhDiQIETDVWXYMJSWjt6KIuXh4K7cuCODh4RhW2r60DWa2aVSQEj2WEOV6wx2Ia1JtGUMlv
L+fyDkBdawXEWL4FHSrUXwHURLhh0ehTDIGDowwNlE7k+S9PGbDQrAd/heIrsinnWzfFOiQyIjCU
0Oa5wqdBkbQXz1Vwl/QJQ5gqaJeFraUTuKU+V/bzCI6aprgKzMciPGzvHScesvE8Mqnn1dHQSYeE
1rYAqgqpVz6O89HCBbocwMHjlkeo6KGXV9gVRW333NdDrFDVUFXGBqJVnbFtrbSlQc1lUGzeaSfa
sLccpFeag0Kr4wMaPtzt1XFMEC4XrfcaRooR7zG+CoSeRjWYUQCur59W6vXy7zJ/2Ia4MAgVKTsC
x6vDyNFJx0DYUlOD7QY1ctqTRLueyT46oN3xj78Tg0Nv7dWZ7cDyYkPZAhzhDw0K1Na98gBSZwdC
Gu54EFn5pVUwaMx30gcYTKsADZoMC5qdlANYWH3w2RA0O0nCkjE1sjOzUFUb/f6wDEPG7AK7iQHY
qPqiWQqUUEOMWuMEg1ujbX9UcnxnV6XbZPvtr3bhYykgZl2IiskMPKSY20M3Cl1BgbNwo/Bdit4G
Q2B43L+PLAdqPkjKGWzkBvbHLgpG/P2gAsdJrTTPC4S4/2INKwzG8mYiYTJewabZg+ok6pH0X7cB
LpwQ3aQVAGNycYrxOAgRQKYS6loOGW1PMYMfoNMHTwd0GbfBuDsGJ64BESOGH009K/vWw14rOwVg
ZCjpoPx9F3/ZRuAuZ4XAXBMmNL9rwwRCLcl+hfYgsNaAu0bC7G5XlYLX84XnoXuHZ6YBr4CU+0cU
tVqO2Y0VMl4jLBpU/TYYexLaaCuwgEsQgpcVZg0QpiN8ZjsCpKoqiFIjPJeb79FyhacQcngCjMvv
co7B7loNYaeywhnsO8yjJy/gDhRc35ftN8j1rJfBHMbSiJIc/HclpcYAgQ94D3a5q90j24tBZgc8
qOa7fKjftq1BpS7s3OecozIX30JAm2JV2DzaoAtNbcTNfeOAxBntgI90pAHldQ8vrQZjfkp6ih4h
D/ogeZnA7i+tkv4MFC1o1ZY+J8/9+hhbeP8UJbhEOry06l+9dS2Ddoxqmm4v+PKiIlR2WDVplQmV
YMZddHFeBrOM9WrokVGu4j1I+/A+EF1UIhjGaYRNtAxJ2+Bj3hinfi/dVrv4XkNX5/ZquEazXg79
vKsDhqJMNYGPGE/TH4s/v0JYwstdMHL8AOv4vjiFvi44CJw7kW4gPAQOmw4nxZgpXqmNCvmQEqkG
xaeRUnFFIxeEgshf/3mkhEOxRmPNc8q1Za6BRs1T3qEIuZsOBnpFk1tQJ+0N0UAP75yv8eh3Xe2n
2tsB1LMo3pg7SvIsWQL3e5nlO1uRKTMxrWplDWYwP1aE2azbGLEStBvQiJo/iR6pfCP836e6GLwj
XYLBbgKof/pd4/2IqSRZPP28vWmoAZxvWgmmCVXu6ZJO9etwVBz6/oXCJXrrZK/b/wuzECEyZj8o
C6mh+oziCXpb6RD5dAUNRae9poU+EA+fREk8nn9CM4mqo+SgQt+EsYsBk0+2vkDGyMrulf5+aa4l
zPJFkeh08XFsWv+GtgthJxfUEVTC6O8r3Xpn3w3X+S58GK60n+jYcomLpMzdjFKD5Au8CP1A7CVA
W6loDgHNmGyH69KY1pTXWB0m8n3aqhie1OMPe19grltEAMAzSmykgu4FdDCgmnJuLEq3qGoUQrtG
Pv2ToKH5dPHcFc9PKUgeoFUQocdl/kALWggLgC/SNZ80eOD4BO0bL3mfPdDu7rRHwQ5yDBKPRgVs
EugQBncDs6os6LUlKgKs6iFvfClzZVylUG3zoBEMbaRhRydrRT1Vl3VMVJ3XqNSaVt5KQU/1sFBU
DNUe9bvyUFx3x/JB2gW+eRPlKBHnfv8mOguXRUwV8y5gOkB/AVr9cJOew9Z9H0ulmhZu54OzE4xd
xKdz69WhU07TDgGCcKWcY6Gi7kYzbUgJEba1UE5aewHPceEmIDQjyr2pg1MvNpwkF1ZoOWcBbaVo
D6FvIgMkIOeL66fKJiBKKz7K0bS7EGzhMY5f+6werFvl57bhcGLXNZrN3AZR02NQNwVaa47GdTfr
xSENwg7KYBCx24aiFzNzyFV0f0I5jjY/X6QKoQjfq5DlLtwl+5ZOd4X2kiBRaLRPQyY4DbyvtUZi
Lu0uqubMgrCFm4JTE+9XCBa7FnltRFkb+ne2VsR8Kkz6d0kBaQoQ3b+ABFvOs/0yQdfxdmz30K77
8xBVVS0DtoFZS3TJM3fOWMtqZNK3TDq8yPV1BhXEKj5AoVvwnTiuBMcac6mQgcRYA1sImMGFPQYR
Hs1Q53LHuvsGwbZf26bAPcGQ+kTyCbweIIBhvlAs6Q2U4ssCTyZfTQ/yrkWzaew2w8uyy73wTpww
563KxCsalxoSUSqb2+jbLsvbBY0BUxMdbR28nfJBsCjqdlhzMNH4h4w4xsXAk3Z+cgE+D0SFsEPn
zb/V3XJQbvNjclAdBCA7ARbP9OAhgGagXHsxNppkAbETg2YdIufL4qu0HQCycY7kDqhKmY0zexAF
O4Teb5EZcpARFqC/idAS8QXZgBEb6Nwe4QpRlQYx9JTdhjHUiUB4PpbNz1Efn8k8i5ZLbZvZWoKu
ObhFTFOi4ZHx+BHYM1WlhptKjrRtZe69/MVG14oOmWe/OMXQ7hNBcpzIGST106u7rUqTWrFjQNLx
CW1nLn7mZanbXEGYFRSGDsopRoH0rO2BBmf76+qC1TInvVYTOZahQo0e0mtTv+nCB5C5bkPwwhN0
jNGZRo2yzWiM7wK76qjG5Yzl/Siug32Bcv/0YD7QQZt/MXBMN4v9fniw4cmroelbY8v9kJuYrQFc
fUCLnolP22KRVOgd/SR7DWbtBIvjHHaiqrJJeVjQgsjeoeANVo2x1Qo3fp1isMWC1ibx6tHVnNFT
DKf2Sz/aiTo1BKDsVToqpK/mEqDpuNyQ3rhp0auzvTARBHMM7KXt+7oGhAJ+7Q6qPWR43kbg2sVq
62zG7OVmDkt7BgSl7ohRwYz31y1GlORD5v7cxhKthjHzNK31sqdQAyZdo+5x7o7bALzsBJjTIPqG
XlQ4K/Zh2Mp5gLqAjuhmp/jTMfnyD9eXvieIhuMf4gw672I7Q2TWZC0oZQcdEHtMlIF+H9zSv2gx
or9GO7GK9kVRhoLnptZLpJu8clOlHgcpXGbhYvDFaUDE3qAcnGGCOP9TxiGwiq2BqNNaAYGsOGpr
BUBhjmqy/JbSXj6wEAs+Gc9TrGHoelcw1pihWVkFzKg7BtoPdlBIfpIwR5aGIE12xKG90EiYhFJr
TLUSlPhk8qk7NioEejEpB10CCJo4jRP/gPAA9DFECTqhpdB7drXQZMnNtmyw0HbXHO0r+2060O7B
0SPoYXaib/bz9s5ywu+z78c4/CEL6zxKsMzBOCYLpiq16yxcdi3OXlE8bmNddiecGwtbeOkqaIlb
MRZHWxJ0P/Ot4/K9pwWs6A7cqD6KtQ4o23Yx/Er7XToESIFmv8Lv2z+Dd4+ubOkjFbba4gYVw3zR
8CtyG33KkBUsw9zp6vdtFK4bQ30JRQawOSKgPf+QVgBG9lqm9lOmngrG3QbKwdsQH/vF3p/qCoM5
FVAos7AaYNCsMbmKPKiSPRl+crL/6pR/LoY5DKoZWXahA8iuHkJy1ZPfsiK6nflH/BODsfwMSmfd
uFBL9G3imj6K3TvNIbMjnej4nMhD8q80lIbxcEcAednZZC8maRWbXmlo8HahB/AG9bYPVqbmRZRe
4trcCoxZ3IQZ/wChM6T/anApK2gO25NKYHHco4yHE5r+MWYErqlzi4OqymQVARXqk27iqyLwRvtO
+p3qApYEHgwKFRhvt5CIQBPjOcyilkkMER0cn4TSdx+NWfUJXuzjT0sPBH6fd4hwUeNxi2wZ0psM
1thYmdEGeM8E8506f0my++0TRL0be4Aw/QdSFqRx9Ius3wQ98gb9Qni1IFtlZzY4/8muC39POiRB
27eh+qWMAofLswQNbKwWGNCwIPa9PstFrJU6IEMU1BL9W9JAybv6i/O6BqH7unJxuaTElTUBxMDY
+vjcVVCDHDV3e/N4MQbezoopo1UEOQjm6jDaKo6zhh5YaLnF5DRKBzxPnMj4uo3Dq00Q9AXb6NNF
T+dlYk9uE0UlJr2KEXqC98OnPZZgl/9S7fXjNhjv86yxqJda7dycGBCj1IHVh5jS1I9V/NaIOF24
scUahAkHix5KIlNm0Ut+3I02aFIhc/rWI7IoPciogMLbIwKz47q7NSZjElltL+BLxcIQWAwO1Drv
Ak+FQseP6ADefzA6iAB5Z2sNSHd6tZNysJitGmKRy+TLYJlGrwpS+DVqMNNjeJT95JXyOFTw7w/g
SRd2ydD1sEd7Dc/cjZh7tdUZDhHqnwnEyR7r2tu2FB4A7R5RFTBTgM+QAehB8i9HFSShkb88yVb+
FTosgj0UQTDur5c6NY0KQCTQGykiMIIL3vt8ABujIxbcOZqlz79RboRzDkmr0k2nm946NMNfnCYL
Q6H/+/vURlY2EBW5OdigL8Lff4DWGzQGT1Cw9bY/xGWPMi68FQrLGmQh30oKEygtavQuRFtvbHeu
vRGyUciQJ1dooXeTF8ttfgjHGnlBi4XhPpug5dQAQ+D5ArU00mQJrHAojMkuOhPQcxgezT0GbdFV
Kyqcch3hGo1xTo0kQeMwwUI7D0Xu68wnEEOP0caLkc3b9Pv2tn70CrMnaI3GeCkpBdFLbQFNOnTX
1TWtpoQP6LWg3vdkYeK2PhoHSo+KSssu2okcCPe1gJZpjfY5mfrFGKNmTdVYGBEazJBq693wndIt
Gw/1rbajv2VxjCO6VUFd75m/DZ+c+qOKfjtRLwMn3EGGEclUGiYSpKbPv3CEmrg+Jhn2PHuO5W+J
dqcl1/N4O+uiHpCPLipmw8+gmOOuz2AjqEJA4dmA8QjZvKvKwFX6qUBz7n0/RSdDAfHCYpy0xnBN
XYoczCAcMhMdU1V2k4fql20T4NzwZz+IcQ9tFpJSqvCDgg5irtOPuUeiPCLOvAjiFY4fQjyEUUD0
riN3zR6jSW2T3oYyrku0xyB4HPI/93Oo6qpI+xk6pRth/FCC9syKZOjjgXLLXm4kD4INu+294gQO
tHCsU/YPDcRBzHWXqEpSjz0gcvspBYmhBT0XZCa2QTgfBD8eB4J6VDD8MUcyqfpo6Qw0Y1kRvrcZ
+YsGHVi7/Q2Vwee/gaIdcjrGCFS2O7ces4YUE6AyQmmxXVm7V6ynjAha8XjO21LQ+WRT8QI4UMbo
8cJIujDvaJeG4lP19kN4ogOMlCLI/p043Q2if/TZiGolPJNb4zK2PdlLFBsDxQ0qZylux+BhewNF
AIzNQaF80PQOZNIteMXt9GEpRF1BPGtAXd8ElzGeYXiMnbsmDRounV33QEjessQPIKc0Lbso+bG9
EN61Y2Fu39BtBdNyFw3AZlJB38kEjrqnLGPhSXko4Wuj3egIR8Y4F+oZFnPFTYo1StYAeWyaaJZ3
ioPOMbDry36xS+9qgVvgBcW4YcA+hLF8DgmCZiVFm03wO//QHkJIE7JLqAfYe+PQfxc1vAvhmMXB
b9jmpMOf6k+zC0WGffDVbh2yN0/ZaXSmv6gLYHUQeoRoG4fEP2y0UIoXrK6ppacqmkNHz1PBC5pn
gyhrYsAaQ4SXxPaLZJWK3mFJkfloWI0TKacF/HOyMMrjHac1EP33VSgZVi2a0+HDXW3u9tCgusNs
vsAX8Vw4iMFxR8AjoV7LuHA5WVBfI3Dhy0y8cfoKHWB/sARXHS/Di3wTQasR2K/wcGb8QgsiDGvS
RyzkJnzvX6FEhAE+fdf2GPn8V7S+nJ2zka4BXwqmLC7pYAsyRHKo6DQ8zot9/ojUuddALgm0781t
+BMDjMLeO45VfAzAwy8ZJmVCPP9Y5tgMddxINJIpMdi6NN0jmHUmb8rAvUGsyXYFLorz6VADRooI
7WJIE7ADZwgtQr0NAGiM5R4vDi9Ygp9KlB4lBSNaONSHATLdTdxDISp9jZT6gJkNH1Ie1+DJFYnX
8Dbcwo0JQimY0sUcjWVEEbR0owpPz2OiQk0GgfMOqnzj1QIZQdD6JSc8SARbwNsBTD+ZGu00UPEc
Ot/ydi7VYZrQogcZaqhkHIcZzNHpH58QVNnRTIbaMBrnLzry4rYZbJDRIk7L2gMZkxPijqNeDJog
zuEcEgDRiUxMutJiLbMaK7CbIR+xhWVDtQLeqZRMhIYndI9RyiRxLfrym1FAfDHk6gHMhm/SMunN
YgLQsrxaOirJ67aFiv4+c1eTcozKcY4rV19wU3fWfiyz3TbEpQWcL4GNpEYaMOpYwmjfp/XVEKpO
+8fiHOBxX28TEzWlhtFEoPmqIN9JXFK3P/tIfgp1cMW2XQi45B501gcSyt/+Zm0wBTR3I7pmA1/F
bLqlRCDiDsNVOyHP+DuWBWEO/wt9QtB/X10wZk+mWQ/xhabwFun5vBYwQ1w+JOnWff59+vlWf9+w
yqIdh7Ry1bhxzfwqln4M8q6EPkuIloft7eJUhs7BGHOzlRJC4gSLWWY/Gn/V6oOU3uE7+WZ+apVr
0s0edNe9bdRLr38OyhhglhmB3BJ8JCuPLUdrlweIXZNQ2knR9LgNxXcQUG6hRBF4nrDuDh1Qitr0
WeWmEdH3UYORYjtMyXWb1JarBHbvxTW6yLK+1q/3eozZmym3dtISQ6DSUEPBt6Vmf/5yx8opHwqK
L8jps9O0RTH1DWlzKKzkeJMvp6w6Vci5F8FtPdyaci34vDw4ZLwNZB/RJHcRkENIiKqm0Y1Wno36
PieQJVf2efagV6+1+rK91bxzoXyoyOB2QQKEsVt9VrVOUWG3hZ25RRwdK2l++m8QjLXqY173agiI
MkNpfVZvld54/m8QjG02wTI0LV0FFJ7ihbhLpAqsn+d+1/vEuEYzModQMoAwS71Xm9OV0RMX40OC
e57nRtYwzM2oxVaskhowfRY95pJ+U5F4coy4fiGx4rfj8hdXPnIyaJaRQW4Lgv9ztzWhOG40kC11
56XTXUgmIXmi4UUrQytTsDSupSHThxoPMroo+Z1DYYwcOQcLUGoymDvUDtAFNkq24F3O/U4rFPUc
xdQq1eqGEodHu8JdZea3Si2I8XkLUWWkmygLCej82COD95CW63BOc3lvEOgfFN+3rZnnadcAzIEZ
THMeUwsAlR2DZ/zVKu4IKDk00fwb9x6haTmE1RYG6llZhTCi3od+fWOE+khNNctMzzClQ1VIX9JO
+q6VoAzE2yK2RgHTAs/JgQYWmTT4ssucIGqYkm0OgEa1TAGlZzA5s9pj4KrPyVVRy5pX9jqUUPSp
EFS4+Z/vE5mxkB4BfB51QJaUa0t7G0TNAKK/zxypblgMHdI0lUty62gUw+2o/82pXW8e/QmrYCPS
m6qBIEblNp26sxPiaRhbtImouZl3lnD7YjxcI6ifs/NHoTFpttzjLGWRDCmh3Avs3EklUfsX19w/
YVi2QVOJu1ZvABPOC1SNyW4cavQYvw6N6OEhWJDJuKC4ByO1EgJJjm+sQPeqNnckUChuH1+eD19t
m8kYWKCkqdpOQAmkYR9U3Zu5gN9KCfwByuqLPgg8nmj7GHtDK6w8aSWFm27k6Gen+ZZ+kNDisL0q
/t6Bk4yOaqGrgrlidQlS9nMFm5vMU6EtTg9th0D0gfhrQYSFkh+6UNhoZFHspJ5krEVLGx+Kyo4N
As2+eYxB8rm9HO4pxUgRrfqYSNYwu9YVUpPbBnxsJt0Z9ikMBZcEd7tWf585onK2LHFj4+8H5pUc
FNAbvIIitmARXCe6AqE/YuUHgi6U85J+kwAjSVFnubP9c4z2tQ1qR/kmSQQ+m5PhRCpwhcdcTDHG
67qIBsK0Qjk8t/vwF3j+qcAhKDMhBSdYnmgPGZPrCgux74DlQbo8CH6Wza7pBZcB96ziKldhcTBr
lvIwkqSlmBZAyPFyKq3+Ro4t1MPq/WTNXtLUT39hdRhfwxw4lGQvKlW6HhQSSQBXjMV9tfTvxZA+
bkNwNw2U50gKgtTvgkIMAxrTDCGYyk36k51gjCx4GCURbwB321YgTDSc6iQ3agsgenxtk3cleVr6
34PxlIWmwO1wbQ5cHgrNbn6oX5/beKZGahckyEmYI4h98eat4nHXTs+9dacFbwTkZFOtfYcsKm6o
emfaP7e3k+cn8OrToJOL6BjD++fwJrrVcwjBQ7imeAisoxWL0on0D7CPSw1+CFVw+t5jw+J8UHqw
5AAgdUB6XR0NNz1135ELe9dip3MrV8S+wClEg/EAg0ko96Aqh9aQ8yXVYbOEA70FaRGmdkAkXHnp
jsrP9V7gvIO7Sf4XDL/8df4/KjspASmDPInoNWVgEGw3QrnWa0u79iyztH4lUQ6dUuQ9EWos30xt
MXeRBgL3zmzTfZyjS0BRNFOw9ZcnBa09+KioLKDTBxSY5/tQlK1VxYaBeg2KNQlx7M50bKt2tw3o
kguSarWtYJjtzodixgVg0ppX9Bz/hlhi+SHnExyzt9bvMS87nIbdcqs85EeqaZ25wfv2T+CkU0D9
hA1CXQL5agT65yudLbKYw5zhgf9FPSme/X0B/S+layA79U36c/0SrHgNx9x9qj5BtKRAHlnTMRNM
5CPIyAS7yvt2kK4ATyIK5rQ+er6iREnmzpQ0UHc012Fz3aRPlrH/m10DKypaIAloZNjXUUUw8zbJ
yMMEv2i7PhWTtY5NiLYj1Z/2qS+aYLoMfmxMOCMdDrIscDGxWdC47oK+74CXBjh/DU01fCvNfaj8
xeZBOpC2TGCWjw7fn29eHxtoLmgQm0zNURpu0/ktEsqD0lD63K1hMSsM5nBhnJp2ggCjzMEFV2IM
q6ycLN3L1Y0seYV0XdSPZXoyRT1pl/76HJc5bU2oIJMRw52SCtMc0qsCmpJtu+CYHsbCFSQyTMy2
XWQDh9Y2E4W+XAszdSbzm2J4WSu4dS4DO6yCjvUjG4+Jy4sDC2keI6FvyBhd2L39TpprazwQ5Zme
pDBSBJcsd9NWcMyBrQnkB9MWvjk1NQ85Sc/qY0Elmb9rnyui/74KVTsEWotMIeSPAztCCy4+bH+Y
y6DkfNOY6DQLgorM9KpW5ttZvenD1CnkW5kGw5HozcpJnZyDMWeowuVRTxK+kDV8Uw1ngkybRBYn
mPet9qhLk5MkGMkdj9tLFO0ic6omlGNTNOcjKIieBuU5wbhULzA90S4yBygclVQLadAtR29ZPzpq
WztD4Bf2VW6I7iXBcliqxSAHhxY4CSvXDtKjmoBlYblqgnsFEjKJPu51bfIqzItbOnqL0xA6Vcgf
F8abXpAnqZr9/7S3LElTpZkYT6ePqdC+6sPCIegQl0R8maIVq+fHwF6MSMup2ZDmVPaPdgPj/PNH
9JlpsvdWFCRtnFIjGYobFf18ivYlr+5sPd5vbxjXayAkxzNd/RhLP19Lard6muj1R9WuI7s0EpgH
d69Wf5/xSjrJlCEx8fcDFZNPaOnLlWo3VKJqGn8ZSICDFhNJNUJ/xsozmWMe2XIKz9SZnZPr5XUt
k5ftneKeKRTu/wfBeKZoGKrZBGWcO5HHanmr08wprQSca/0J9Gt/Y8eoVqF2ZnKkqFoyaUZH32aJ
/a0dHuJhnxLRHUh/8MXtjuI9WD1ob5rJfJopzkAmbzeodCbTQQLtq9KYj6MUvcqT/n1770RQzOep
5FGqCAhSXF1PHK0unBJTDnZbODU4j7ehuJ9ptSrmM80RqLnNEFBFdzLM6zhSnSVUPKM6qsPPbSiu
ba+g6E9ZGV0x4FnZqDMo0gckupob0t7n8fBXlvD5ldjbIkjreWlhCYEV7q1mchsDPKlk+ZuAaLUW
5saIOwTKuUT9AHjfjWOk+Z36N/feJwQ7/JbKSxUg541qQegv5atyYxFBIoh/oa8gaEC7+iK1FRcL
mkUbMCfB92uRA+3CfT9eNZGv4IlWXCXBY4kGnG074LThw1mvYJkLoQuVpijTBtxND9q8i567o35V
u7n7w4HqKhXNlcEzH6voxqft76HwrSYwRIucL1uelWAuZ/rYsCrIumXXQ3Xb6qqggs71satVMv5i
NOJOlaAti3bc4BaU87eGUGiV5ycQlFNFV8qhpDNWGHRqMmu9gvxC8dotftH1r6W5OG0tUt3j7dgK
yGAGMZeWtGGdysgcT7/NeXHz4kazRKORHJYtVEg/l8PSXTWBKqdWYSBQeOq+dh4lQKm/gRPEG2Q3
v6b0w8NL9aI+bpsj7zshvsfrDJcV7Qo4t4bMJmk6Jgl6Fml3X9ti+mm3jcD/TJ8IrI81lbqNVSBI
huE02qHUJT/XXqeo/RsgtHqBcQi8PBdjhX1ewr/St3OvtDsrO1XDu9XcJYpIX4CXXFGR4CEgEQWr
Fsgvz/dsrFOM01f9P+m0xcu8Qd+n3X76aPiM/VHZmaI+at5FtYZknEaJ5Eqg63Aa6qCBBady8u6k
Bq/lYHvpJJLC4Nr7an2Mh+hJp2oqkobozsMIaFx5uW7tYnUWuHjRmlgXkUMxBiEUXMT0ApmsXZD4
+uwbGnEGIniLcjKgOFyrJTFm3qUF2PEXPKWN1MEDG6QdO0x2wHNg+Cl+BqsoJtLb739ezgAq0q2Y
ccWkK+ZqWUMZis6m4cWA8fDixrLupOB1+3TxjXGFwVz58zgVEoTbGnd86HdgDYBEUXXQPOkGnBp+
tpcEVS6uv1jBMU43GSIipwqcbqe2fhhW13FZCM4xFwLZN4h/IvoCvc/5rrVS3s31MuM9apS3QZid
eu1vFrFCYPaMTGGrVC1BdA59wCtzadNdrJSD4KbnHqMVCrNVWrK0GLpBc6DaBv0uMVRogMeNsQc/
puRtW4EAio2WZBOysy2UvNzalB8GKfNBrXK7TIFg3/jG9rkkdojIwoBpHkD4FAQV+pcF7NGgP0sh
pg6CLv1EGRnTThChC4zBYhwf5kDjtkZlAApS+0U2HTQoCBD4F68N+TOqXoeZB+aCSiYyKEYV1ZjA
6+QXUAklfjG21qFEBuIxnyfiBn0SXjcm+P702i48S7ImL+o60+9DMCUElWLdR0plPfTDsoC6fREy
p3LuUGRP8VSlhK3InzNHQpkirdaiBem63+Et8T/GrnPIrUs7SFz69bV9QhP6A/m6bVWcSpx9Bsuc
k3GUg8xOAavorZOapxFNOq2Fma7h1o7uBvnYqqBHI6/VskcbgcANqDSsYp6cZ+jM+bHqCN7GBLo1
OTQdnx+gdOOPo5MUUOErDu3XbidhsCfakcI9FLVQd5MzsXq2/o8XxOqFoGhd1Ni46qFXlDhoXHXm
4XuXyLuseLbkr621S7Qfi3xbtboTDNeFNDpRtWvJqRmvlxa2GgSu2nw1ssENm2cI1jtdi9Be/+Ne
6vNfyYQjWh1Lk6xgn0ztOzJMdT275V8Fcaszwhig3bQgD6khUTFijApP8t6+0bOTvIhelvzj/nkW
GYsLhpZ0bWYj1E6/Rfkx7gVGRX8nY1OYbPr8+4xNFWlVd/2cYILcPhnyw6h8aeN7nfbC9aLLn/6p
DSiWJ1JbJJkUmFN1m6WkESKSZ07ZDU6dlP4cfu3z60U6bh9Ywe7pjCWUTZpNYw17VbSfoXLdt/v/
9vcZZ9waldYoGaER9nCDZu0rKnQscMccV4cvZIPmCJMiBHWx89u/Jq3dKybWUI8IBtFr3t3O4WMW
DYIrk+fczoAYk9Y6KHnMrZ65kw83vyv3mqfvKW8zOt+E+oB8u/tcFWPXGByrFzmD3RFiuIr6kGRf
svYxy08l2OO2PxI/FviEYkx87KWeqJgjRzFxOPRQtOrM7EoWPooF3+nDe698YzbgbVQQfKe5ze+y
4L2PXqO+vQ06wYkVLIftllCiVpGbCTiLnF4Pza7NpbvBFAU21HIvD+v/b9pHSX+1GjPqCMRlsWnR
UQapdgtuOPL4j/ix5EnP219ItHXM+6rMO6OWVCxpjEHEoDZuPSS+TF4tDLZtI4k2jzqM1bIwsiEt
ZgGkuH/p02Niv0WlwCdwIM5uaQZCjWDYNg1NQvVQloUzz1cL6GG218HZsTMQ+iNW6whb9LP3JUDS
DrJ3EEXJcvDZNbdmLVJgESHRf18hgYu80MYRSL0EJkLrSzDhra2l+6J52V4S3RfG4tZL+nBPKyC5
q0JrjgFU6wMIbjMnHv1tBM6c93lgwNjZIA22OReAANnNYaxiJ2+IU0IyK+m8evgq4b2Q49pTQDky
DqJORb5doOuIenFoWzIbaUhLb84NkmZ1/ivK7tI+Qo1ZRDYuAmF8eLikAcYjAVIW91N0NSuRY8mP
29vIx0DrHuUGgggK/ffVh8qhb2cuKV68SBc7fXGtZg9yIpoAUjkXBMzhE4XZLnSIZJXVYyVD0x96
/aEbXif5So93NtLsanZUg9DpyF2gfW/14ErPr2oJVW93mjQXDFNdcSLjrnmXDduRpEerOUGUY2/Z
aFyxF2fMFm97T0S/ltn3aLIVaQlgWYFceLLh2+pBLiM/m451K2hBpTcje07Q2Qg+MgxegDSGgVIz
q5wGysmfk7qWd9IgGbsi0WK/D4zvGLwEV8qQKYtjq1IqqBDQPb+AtjAWCz0AyAOyDdBls2S9lQHa
7sCCWnSp4qjx0u9bCKugZgwul+1d5bkEjPaD0x6DvyAxYM5rBqlpY4zAyRLGJN8vqvQ9QzFMMP/D
CUup5AdKeNCKNKE4e27OElIuizmB7k/bU01FylpLm3lF3EacU3MGwwQ8eqroRWmP4DAuRsmTu652
FUmN7uwsFaUreZEc+hvBdoVvhMokq4qhQnhwaWQsqf0d7Fsn86RbiLR45TOlDBeF9R9dAYxVYAYI
GwedMRgH+5W6IrejegKldjMnPpEOSwqt6enVQuZ+NL6FxRPmWt143mfJUeu/GxCglZJTm95a2mMW
flPV3Fvq6B4ikW4+TjdafRrQlQeilABOpRpAWm28a8EXVT/ow5MmosNTLj4/2pDRi6xRsmS0KLLH
KZ6KSA4MMAmms1OVjgySqzZz5F2MTE53aKA8nKh77Y7y06aeePcuM0gU36RZc/wKKHEx0amGNEkz
pXiwt5ABg7TBHZK+IL36UuNOvy398TCJmhYur0EKCQkY/M8iUJFmIO05LmQ5UyE/eAz2lZ/vgwMV
PP83tbULjwEME8RHIKLB6Dn+Oz9ctTqCIEJGudpMvuXZ4jRqh4EGdNz+ubQCRVKg40pb+sD0xiD1
/ZgElWRQDsVwAR1CeDI8/WH5DdJ6iHAnLyJBrovzzOAxYV4XJm0fa8DL5dwZ7cmJ+4OdiN4ul7k4
CoOdA+UBLYaxA0hKpqSVlIJXNTnqvrU3PnThYjC4SC+9R/1U/Wbsfm67Xe7SPjHZaSR5yLJxyoEZ
2ghUkOhYjmNuNZ6ddbqgKnqpUH++PnYeqehn0F6HMJA8Q0tw4dUvitNByVRy9V3xLh/VH7M37Bu0
gLoizt+L2+UDGuqFtF56eZvlMYj5SxMEiiC+W3ZjIsV7SZUO23vJPQC4u3AEDLALseM8oW1IXd1g
+iUxJwi167sJQ8Z6T/AuIKYg78XDAtMrRod0lAou1CKkUFNBlwyuPlLfBXjnQrdUDUpHF5VYeBtn
Yc/AgILCx4XD13u7a8MUvHm1HIDIOJkyvw5q29veuct2BHwf8NIh8QEfhe4q5mJeumRIig6N74s0
eAOkPobZj8neCt6N9liZR0N9MeR3ASh1E2eXGUBx1iBK/H+kXWdv3Miy/UUEmMNX5hmNRsGyLfsL
YcvXzDnz17/T8sWK09N3encfduEF1oBK3ayqrngOgit4SCq4TXohNdIoBbHfaw2MrsSu7wlDCzBL
fyW9rYbxJx6oADnGLYnkq+7C6aJZpjjvIXFVvwrdtzTGuOuWeRZw7RvQdd0+H+PToT0LGhgs1wIV
mO5XpAAczJQEpl0ov9Ps+yhwfj7DdWCEDIpOEI1RtKIKbrNcjvJM8DYroICAz+eIJrpQVBzVYJ0C
r4YJ4nVQ6Iq0ZojaqKI4Aei2XlLOxlA+qNzxLtZB9iKocE3vNws05VWNRCqzu/4wFz8ykbN9wbBX
ws/w1zGodzjflMjoERU6qvQt3QZ7iO4VTIBWacepFjAPg+UHIIsQADoaknmLBHNdMtxXK4wH0zrV
+eSr5q/bqsUUAigklCglIEnSADONBT5bqQDenDhO072R6OlRMIvVGcgm1m1RrO+vYmYIKgYbRdR2
aTLxsq6Y3geOVR4/Ye8BW9v/4ucDFRBTNOhSI9W5/PlGXqto8mBsPl+nu6jtg1Hm9d/la6vH4veH
CHLEndWbyoyJyxIiZhBm5OEfgo4cjXdgI/u8EJ15Xzth5NPthHVatnRNRWgbo3ttFGwj5hWpWXEK
1tjB0AhrxGtHjwRVcRaZHb4JgOa6AwLmo+a3geAYjnJEBH0WXXg0lxeDXSc6ZHMJ4IDwAlBrQJRc
HqzvosYoCgD3rUfzCYj66P+pdvFDdHP3b7BfMlKFC2mUc+vzLVKHHNIiw1GP1Sl9JthmiUtSxv7b
DIRWHctMioM5EY+H0so+KmJbsriGXTw6T1nTSFUSIpysrMlfxmAKlSA7Kw6Q9UIekB/LlpEXoL4D
68IflAEsrWh1dQIIt7bMXa3/iuV0b2w4sd91P5N8PezkE9JtEaii1H1O07rURokjKZ8M1WsO7Q8F
s0ORGzyKr6mjBTMCXLMADnrp/g16BJb33UsnFrozimkAA7uE3X60O5B9It+r761z+Tl30oMQLAHq
dJg79Hn5Jutmyb4RQFpRcsANX0oduzJT1Qk3K5WWO/fyedoM2zDSL7c9GCuthDHieSHuGJu91BfU
exGDr/GKt+VPVeN79Cg/Dh4Q+ECHrMd2+pMj8Ko5jY8JWBNA5ZORa4x5Xx5sBl0DkhUIzA7dgWin
ao/u5g2BceBIYn04zbJAAgftwZAe9WyuM2hoUw1zqMBMDeYjIVohKJqANXObcPv9bvyHJOBIZTls
5OkGYngRKRld+wIiTK3kGIoBRmgJgOYl3ALSHYth6xhJdTjSyOehgkICbPmXNCr8gHKYVh+JCEP9
ydX83BPO6qPl9G5/qB9inweFzXogsFoMgEvE9AoIpi8/nq4lyjQWCKKWeAmKPjs0PS/bYoXzONKH
DPJZd/aWYJPEgG/7o5Ho8zm5sx1JBmtyCqTsw4DMnGC6kKjnUlBjCmqZpxAkzXdC2tpS9eP212EK
QHALNm4L07Z0EF0DWyftNWxe9oNyStPuiO9o3xZxPZ8Hc9J3MijvNHdjJYgRZFifFlewsSb43Aq2
WaGM90fp5rD+aaTubbG8k1FXpxvFKNa1BkDVBD0YUTxPafrttghWxo8QAZOMiNuwvUrXW7VOAMBF
BBmzQ+oZGM36pv8CRLH4+Ja+GKDCwdrGPQIUNbd5rK/vP5s2K9gUiIJ1MqxKV74KK5E3USKDvRg9
OVQ+SItCdXbkg3Ke/c2bvhDQ38KRAFnHi5BYjh+FHBlNfBFgvBqVzZZ1vhYl5gMxYvlbHkc3jp6i
iceiyxRimgCNk4BodAUaJ6d53ADvE/FQcZiMT4bgNdZvzvcjL9TVHQI7CMBPKDVcLX+2pWbFsoo7
BFPZn/Lh9mw8ze7fgXZlRVy4LNC/YnEIlDz0a5nUiWL2CbrQc2sDgDGY2tI3kwR0OdJkz/LoI+PA
VWa/bh+SdY97uZT1yZUMdo0CcjfhJddkz1BfFGvhPClsIXgzoZCINGhlzAGFXxtaSlZO17As20Bb
DEcuee6QI4ZGHViUtavBgIbh7OHYrb0tm5ENvFzOi8WUgp1tJP0E24NOMctssWarwGGsJUGVBjSw
mCHS9IITM7IcFEpPyDSQlxHW9EvfnuRy0+sWPowpH1vjc8Gbe2DFFhhPRhKDgwDXjLJSVNBGEesN
MKBpvZfy4jGpMak8tq7Vi/4/1zHcFXJYsqWG4d7Lo4itLKnxBuwFxQrqFHGgt6Scl5AZBe5lkOvc
vblriUpWocDXkjBCBucYCZS083Y07cyuvnPJ/VhB0l4e0ZKdPHChSKJMzjT5K4jYM19wxm9aoPvp
w2jPT7cvkNXHQKiJCVUgIOC1pPOHuevzTsoMEpKlGFhaMHlb2AN8OCb/OEEnyxHhS+G1QkCNfIjS
i7Iq1SYSTRLdxiEhQZGC9lAceWKYz76FJhRcNymvqpR+o6YhGFlt4QF+jX98X9wxsBNXd5PCXn3C
UZv6vPLjNVcTIo29SMrXIQvTLMCQEPRs4y3F5lXiokdzr3n1gQS3c6j9m9rHXiKl+Q3mvXtpgkTz
fvMN1AnAJnHSAs0hNQJeKsv8crsbpUwgTWdTWVI8V9kBL/5DGuQH3c/9jNMa514jpfpNShq87fs1
jqXb24Da/5QDTqZ+iR9FksFyT/YOpE69xKDi0DGDgQK5foWIPaIKk+YqPLsaoDruYJD+SXiQ3BqV
EBEWGIe9s90RmxCxX4l59B4qRC558kQ3+olhCo6RMJzz/vehBzxjoKYZnYXfR0cnc3gQZt4dMx6Z
CwGUdYxCBHboDgLSL0DiHw5SmH7GVJqPeR3d145gUHCLgDszxiq9oKwF2mjsRiPppMFvTX01R4EA
palP6pHoq+lKQfQQO+XfqDIxz7gTRqVJU5laZb1BWC6GS/HaZ99NQPpyPCexsCvN2Qmh3BmGoIyu
KLCDX5ysh+WUHtVHDLK7m6P75SdCR8KRR9LVW/KodFbPpiZtVshTn8RjhzZf5gNg1QN5+10ZqFjy
1I7duSgRfHM9KtGJW6KJf9g9SUU9q9ZIABZmh9Ar9XZ7H/mrD5ihOx56DcsHkCY+kLqweg7sMcoH
SJMyF3kLWeZnckwd1cHIXTO7fNUCIRjui4CXuDPiFYLlDugswvF5BZ2lTI02TSKADpIh8+qhOPQo
wU5CelKa+Pn2R2Qp5l4U9U6kdRIbs/oODjG7aYaSZ5k5iih6t8WwnIiEgiBSa3BuIAe+/F6NEcl1
TrAIGmNzt7V9neT5220RrFcWREx/yaAb3PKijDW4ShHex26XQhHhKL+abvG7r+0qXBx8qyB2N55Y
YlW0KpIWsCahx2ji2b08Wgbg56nV0Q2Z/OGkuPFxcdHPPyrn1Zc8OYzxZ+fw69bkxm6JpTzKUBv9
oqrvYs3jGJBqtRUUR27wx3Iq++NRTqWeC60ELDug8z31aB6xUBgADsYIluPsyu4adhrPrTBVcneh
lFvZlKTtzBW6Ij2YT5oP3g/f8rRA+q4+TB4RmQQD7yPybpP8/c6ftPEsFijMkY/YHKS3xl18ODQ/
RTRzmv36ZfSbcHSTUA6tb9ovjuJyhL/X2HbCxWYT1Z7AGQx+et4eshOhK0p8JbZVm+wA5Y7+gCKG
C293928CRSR2GCdDamSAW516fc0m1sRke79tDByTQ6OW96icezd/kd0a7wavb8V2qDuRlM+JG0Pq
TRMi5Sf5uLmNnz4RkgzdtsAzQgaWuK0yVnnq4pREy3dXnAupWq7Ju7Vg1xcmuhxSrwyw3wZSexIa
L06h22kGSnbe+8FW548LpkJVaRaxQ51BdDEFyfYs5KE5feFoEMu9ggkKQASWgak3uniOpelmEwgy
b+9FAVnyKJ3GS+ESdF+8K8BEyNuPZWVpYKchAJLoCQOMk3ILcqouWbZiaJeQ2zafgKSNiLQ/6X5y
5G01sy4QHQjsA5JRGzxWl9/OnDpN6hZcoAH9aKvP6vIpnTk3yL7ADxm0N10V2EAMGWX0KemfxX/R
e8Z1ffx86roaXUnSPsIH2tbzsJ7Ef7zqqxAewo+fT/nMZemq2Jzw+zebny0PRcUJE1g1hwsBlIPE
gqBcLtV/NWx4lELUgc7FF9IcFUOdy+L5P/TrrwPRWYcJAoxxU3Ag8RgdK6TmrSsdhaAExzC3h8EK
JlFalXSMT4Jw6v3sO+dg1qtcqTl0OXufnIwOo785IEH4GxUHpi7vRFHOYFKHougKiIrnkxTdCVKw
TTwMW1Y9HINpH+ehDCaWt6hYyXk6tzsR9uLMjQ6ZvyBrfCMHM++S73PIfUmI26Yjkr1YyobEqpOl
uny/xuYwPhEVAdFrfkpfkhD9oMS/7fSYJrs7JWVSxiQ0spJBnCXEnty8ShJvW4H3sSijipNJ7RCM
IGlbfghjaqfxnY5eze1jsEaVL74WZVla1olxTs7RAXu6DKvDdMrvllB92e7Ub403uytQQO3m3sjs
lfv8sy4R03iYKiQQDlfztUsnCmq8oLWQ6mCdmVFCjCxOYYh8dlot9iIolZ/jOm97YS4JQGISn0u9
tgcxWEFocvsiGVEU9icwsU4GC7HfTgUy5biUkklCOFLMk8I8+APfzZv4Z9zYhRgqeElaXU3fE6ZB
/zlEsrNsPPvlSaBilamOeisjEVkjPk7Zk8QtuDBC+osjUF8kSsVmLQiViBoAJ/WNtL2TnwTWRXax
upRyoy+GHV3Io/xRLpiVBTAosvTzlMp3pfRoKuHtj8+aOrmQQTmftF2lfJyR/A1u9rK5pWfYspPf
pYB/brzxJLvJMcYEiGxj6Ji7LMFQ8QvhlCuy4lnvlgEHrNT/JG0I6HVA3Qr+anL6JLyLpBySmCaV
1c9EjpKAdCgwjcg2Y86SKE/9KH8Uj9mMuWcIKfS3snkaM47fZj1P+9uin3Z52qxoIzCOZIild4oH
FRleHm6h5b1pQfFMKnC9aRsNz9My3vkLwZSHWNdKxxQjTgbQ3iPxEfrj4qBncofCcXBbH1k5DvrC
mghkF6w6XaHVix0A91Ty0CdT/V3GZJAuJ7+muAgGffodb+1RAc1XVtZenQqBJjWubmWncou90uR1
v5haQ9AsQVYMUBO6frWCVczqyX5dYfxKhs4GAoct1zw4cFbEBraBDzGUBVpmhTHVssOm9PFPDlKF
9aFG0srPIJn2thNF2dso4kQCAei0FsmW9ONo/mjUJznjVVSZprCTQ9tbb2E0L8eRRJBTVsubFHNm
hbmXRhlbh+mjEVP2RCU3VBz6QDiTQbXp/l8A4gFPZfd96I5xXeXdBqAPRDO9YifLo9yBB7l8ua33
LF0D9DZUHpPoGLSlXP1SLmVRGDAxsT/J5ikRHmfegCHTtPYyKEVrqlEQBOKgZif/EYcYNnFVIGja
4qsQdOilxZ+4FQvyoakYhiCK/3UsSuEGLVnNmDzJg4v908fcm0IRlZLEV114kNfMxjzlbJte5PEa
Xe9bfbdEUzrYaOmUtSQz1WzxaIXNq3Vo3OKwuNKpd+rA8Ij3VH8NaAehXFPb05fYqX2sZrm3vyzz
hd3fAaWqKRZCymqAqpKu8+Yeejttndkz/PS74SmYX/ViZ7uX/R9HBPvebeGs+s3+A9C13WGRkBCS
miDZp9t8ktTEnuDo33p/dku04jpntQsnOfHqn6yocndqepNJNXIBvGsQrAbToQ26kPS9SQmSc0DW
27SXQ4WVsdl2gmniM1cnxddOmYseuw9wq3s+SAf3MqkAs8JwXTUSI1388gewOR30alH1i1zY0Ft7
KN3m/u/Bg7CqCBefkTjcXaY9mHJbVyl0SA1mb3ONO4JON/rRw4YaOf7vM+dWGeOrF/IodwS3reiN
gpPKhYXhklART3H2WMvuNPynyu7q7HO9fbktk/U27T8k5Z1GKbeWDJwAGDIqbLnsbIwy2IBbzban
24JYiePF4SinhAWHtcwsSMq/iL+VUwfXhDbmfZNhj3B2SUu4OIO76Kn0+Y8JzwnTHCPxGC/dhr4A
si0VhT+7xWxw5OeHDQCeNQb1Ry7KIKthe3FeygEl0iyVBUnwGgsjaoQOXIvt6k4FhGz3xKdW5h2R
RpvLJfJcEmUlMwYTkEqHh+gwOfWpOmchFjpcXleT/XiSGQqU4oEKSNllvMZk/RsCpepB2FyzPQjc
3QpW7geq7b9kUBaIvNLM1x5RwIBGRx5mKH63bn6IbMDaAYWX+3ISv3X9fH3IoyxwWix5rVucaUbr
NHFyL3EXe0KtvzsP3G18trP+EEbZnqWYmFUjh5ORWZCeWHpQfTnkvUbXzDcIpfaXSFmeqiYprPtd
M9Ln/Fn/Ih+rF9JJ6H4uT5UtgWLA/oGOFUqItW/+DdiBd56MW9dKRQVFlAuqkeKknSvOboT/zF4c
Tn5d2FHiqLjnMmi89VUDZghWfDHXsLrbfcINT1jz3xdXQRmlWcadUMz4RSp0reYgOjRe+TIEfO6d
//F2/PVxVeLrd2+HOqatupDyInaKNz/6QkaaJruw59qO7PmBX7bgaBNdUBLkScp0EvCIWHsqj38K
SoDpDG/7cfaD8XEu6uVHYpbH6oAbLLs3RcpAq+0142dwbdq35fwPf/YhiHIvWb4YyyTiPJ0bBcpb
GrZB8VW4HxFBke2K+OFfTA7tdUOlfE1ejGu/EZ6DOfmkJs8Lb2KfWUnY2SHdGRpVdZuKDlenBpat
Ipxpf2BENUwDEE+tnhVUXhUYLmL2+P97l5Sn2eK5HiqSt/WdbT1sruVXfuyZyAZKGbcJ3BS+K+U8
DyrldSJrK2ptxWk1e/YWzLx0f5rD2Y8/vQrLTTz9+bbSMGWaWP/Eg4FBKXoYs+vmrBJiyBy71B+m
8XNWyLax8ghZGcaNtSwL/RddAyXr1dhsU64RdsL/q5tkkCj+rGI/4kTgVnPX+AYO59sHuzbuS4GU
bsq62bVlh5Hj7JCiEtSFZFpD5D4V1/d3KYZ6/uQ50qS+1lAPHJ7lLTDKu7zmzM/xRFCq2JIShaED
H2AkQ7OFOh/bdHvajPzL7Rsj6nX55GB0BzReZCRRIjSwl/53M5Q17gW5dPqss3PloTT83voVtUtg
5v8YDQ/bSjtZNH9O3Y59pI3IhmpLzAAI1ZynpMHOj7Byip3MQ2HTlLQ+VBl4MZeHGiqxEEYrrp1G
lgNdVGxl24KtqzdbU7HDUiru7Uu8dvY42E4epXZK16hLlw9AlGpyT42x/hCPh7FfAs0qOe8Kw98T
qAN8LjDlgp6QzpmlVALEJIoxTr0dmgOJl5Ewp0jyMCl62pzYGQJetsyI0S9lUiXWopnTdt7MHHk6
KhRuihxdORPopexouQIH44lRPbuURj2dqakkaOrCOylVfUzXpnCruju2ffyaRtUnM7eQK/S64Y4a
JgeGseq8eiuD21+UZX6GiO0cQBZrwO+ivLKgTu06kUSoyr9baBKuteIAcZPjrnhSqHhPBvp5vOZA
XJIsop+DMw5jmLU8CAamH96fhjLy0cS+R61h1nF5GBAljEHiKs/p+/Js4cU+D/GZZX47cbSdS7WY
gJ0dY7FACbThx7wxV181Zfi19qIcVEuVcZqRxL5oJ7YXSOmnrIGHWajh9gUVpFyaaC8JNzYg3+JK
hgxnQSBO1Kud2UxcU5SMMuzlu+vv5BtwZNHmCIYwQ2weWgCz8ySvQGQCclJu34HlX4ydbOoxKKxl
WvsB57Pql0YGG5N6LBXBH8rucFvtmbZnAPNQgc7rIHilPCf0rwVwNJ6d9diey+NwV9jtSQgIq4vO
W3ghdnx1o5YETCngXGDCkrIxs9eBrqYDM4aUXyVsk5M1U/lB9guvCHijOkxT2wmjTG2biyntJcJs
PatYZpXN2VYNAqXcYGudc4lMVdnJoswtrevIKmRMGc7OBHeJgVVfdkBwDU+dnoCc7JUuFlKgK+XP
25LJD75xozqVTM26OloVqadO0Xd5c+TqRyIDT8vondny+xpowbFi3xZ5PZ+LlYYdPa9F2R5gDYcq
J56y7ez594pCLkrIyFOjcNOQM6NgFeZ+5HGkEj28OOm7VIw2ojPFwBta0nHtUh1StQczGB4h0Ol9
pbNXl+zdAIeA8x5cGwYlkNIfEHuUnSGgvbn42SPJiPMT4TgSQ34f7OorElFwNIaE6WNQ/RJV3qfE
awxhJGomjfwe9Q7gBh/4IIfXrzolh/IqqjgDGZ0UcaYRnCIWJokEp/OMz8CXA4YDtxZ+Ze7v4ggA
CJAAAHZAKYpSKlYJGyR7DN2JbGbEgXBPmIH+zhz19ZNHSSO/ze4St9nSG1OENOOTjn0aXwoFUkB9
TZ7/YH7wSmJX/gV4ingYMDmJJbdrZ7bWMiqnjYoqTfczLc8l2LCblhPWXj0DlAxKB0tZGsCmCRmW
+pa359w8ZXUGtlDeW8c8C7aUkLEBTg3J/uXd1W3Zzgb2r7GogAgr0tIj9mofBbDi3rZilhwAdwHk
SrUABEgretaZYHfr9cRZ14fIBEdFY7fF620Z1w0uAnSJNAAz/EDWAHjc5WG6PI+MwkxTNLg2X3X6
AAvJgfBAiGo9UizRntWHxnSS5+Fs3q0hL9W+Ck2wHUhiBh35AVIsenM0nZZeL+cSqGTmZ2PYQP/w
4/YBWWZswQPjH6Ta5CG9PKA6lcuaaABAwyj/agNYBwQ69Yh4BKPlwWgvnFhLZmgh0BqAU2KAdMQ0
aUSFcVxEQ9V6AK756GkJTi/foST7LNig4fqquqTsNH0eQ7xy3zDX6VsvInLwxFu/Fq1dfr19eKKJ
1DOA1RM4SQCZMMiN83lYOyDFgohe/K0ZQS16kxyCRi0SF947x/qQGrovMHBwr19tM/fFuJBSDa55
tQnKA+YvPwGwYjsXBcb5JfzhWYd+dW8fkPG8aiJyWIARIOmDElPqmypiPYzxnDrWaGOmlMScoA+5
693yBZsEhIqdFDgkXiHl2jQvxZLb2LnPoV3krYgmjH8rgpMB76ybP9ca71G9ViUiBTkWalEi4kDq
SUhWpRlifQG5e2dPBRZt0LR0El/z1ofxbVjtHiQ9GEQ2HnOO3lxDYMlEMnQHgLvq9eaSVSo6aMUh
eYrddgvrKthcUqDS3fltix4Rz28IXRAecjvu13oE9FhMJMMlkAlN+swqYOZNcSgRi82PUvSpGzmF
I9bPN6Ap74ER2eK8/HJjpGDpRAXZWlRFp6207GnVOSKu4ltcHowfbg3kYNhHpkT05qj1GJcsnTyT
FGfTwPeHjXijUp4yVUscQ9Huy6Xj+B2mJeylUq+fbIBuvo5bIHLa0tsM+N31HnOAmqMZ2NzFNlYA
crn8gdsVIjp46WIuD0sF8/KKQeQ6sVKwF0VPZKW7XgHqlU1Ob5NREfgDTPiiOC2gfvu6eEuQ+7zf
gRHMXPwOdJNksDrDTAQzBecCWpabK3xNfAszqvejSwb1QdTD+cLXNfjLT0x3SSQlbQbgicD+1efq
QIZRmrvpq+AssIta9bB7R5LC3I3OvECKqb+Y9AWoA/COrxbvJgzYqU1H7jtegIf/ZS792y6VJ4A4
pZ1rKwfRymMRAors1NbP2/SPozTysT4OQFnHVBdlX5Ad/Sr34zS12w1MpeYzgjfek3QdUV9Koiyi
Ec2lm4laiE9rBEw21SNqEXcHssOHrqB3++IYkcalPMoUam1Z40In8gJgE/qk+pGeRmAckY153mQS
623YXSO9PocUqSqaAdc4y42dDdjtklJXVrcX0XI552KbOEC28S+m22gQqgWAKxmAHABjJ2EEgVTH
UOkEW6WPzVK/46gfI5Mkt/ghjejnTv8iUdBHIGAjYfXKzUkxISs4VZgfQNDAT5RZ7/heGPn7nTCj
HxrRqvDJ1jkL8mwNEEceyrzmXCHbpj7ORNlUb4Hyemtwg02TFjZYIyvbkqbg9ne6zosvL44yLLks
tBQox3izu9dl+5qYT/n0YxH9vJG9dUpsYXi7LZB5KszWAomVbDjTTnCo+9YcCa6vrMzuMqPo3ZaH
2yLYrn0ng8pTkRwUMXbGcXOvKxITJSTt7/ZVf69kCFyrYtkweAYAY4S9Qmz60dF7tyRRORZx5lih
emz87AGP5gE7AsjC+c3N65EKjKbupVGn6/o5lTIpyZys9/QASX9uP2A8xTc8kCtrALdQHARZqy+6
MiqM0RnFKo7ScA9MBdCxZRXFMswganUq+b0QkGLLuTy8o5ehj3z7ezJU5uLA5O939ibp66gkZIq1
y1VbagpnS37dlsDSGIhAQgmcC4AJ0CQE4pjleRfj/npP8ocHrLweG8wvyu5yP9zzSQ9YJ1IJuYuE
uBV5FmV12px3vTGmmbOkqq1VbxOvDswgKtTIYg/G6TFKjgIK5aNkvU+Gpi8yZyvep8pzNMLbZ/1o
pDZZSUyDEhvMhY2KCtngkwAcAtR0qA1/+57lm/GrAGsbWZ6BxjX1olq5FVlpBqwEwrbwB6VoAEcl
OqMut6lGFI8KLIHCi00CTcY2wRW+XZfHU2GIZeVoiT243WG9X+zSQUEHvDf+EvDfb8ZbsBdIj4qb
qjCOKEXAGEUt7PLGMwTpGGu8xYTrDiWMfncwuiKMgeomNxUcbHAbGRlr4QMWqbGBi6QjnTMxZGe5
Uc8LhhiPOGIubBIrWHq7LrSI8yLoPdA0UJaYTkooeDHcWgQ+vNTtOR1K5kWaMoB90YcE5x2Vto6G
XNZqsQKQEPA2ltncgZUmXObo87+wdCRy6EICv09CQHzpTND+X6RywJEqDKHAewI39RugnkbE4CuG
Ufj6zz7YXwLpUtKk1laclHgclmJ+SQbhyTCax0xuf98+GE8MdX9DXK5TI+Nca4nOanHX1b8Emef3
mX7r4/IU6ulpCyPJrG4D6aeTjSikk21jGJexuiOglfrHZrFjfy05asiIWrXdJ6PLNdsILNPchFQt
PclJKEqnSvczw7t9gcw3AO4YqJ7AJgGAH+WUI1MeLKXHh+rcoQPmLGonIdo7A0YASh+x+GPOORcj
5df2AinHGIkzTq2ipQsKZTuOvpQ96KSEI3ADt/hZyzkGxny0DVQRQfmlyiqaK5ear6PMPY9djyfh
IXpqn1G8B1dwLdt/ave8bQyWquylkb/fPdqJWEa9sNV/iBbWxzLihPwsfQeWAqkcSjpQdig77nMx
SYoUp1m0/7TNZ6F/FiaT84GYXncnhM6X1hXNKaWFkM6Vj/cgHPZiz5ZiewP43RB0n1Ve+5blcMEt
Jr2DJ+HrU1asZGuVmiMEZuLQnzNFgpefldTOY5BvyJOCPcApFmwBOCitLUxZ6SRJt/hbJPKIMhiJ
AQCEcbUGgeG7gmsV11wYB3nLQGQhnRpJdRCS+uWYnBux+Vatg1eYpm7H8/wfjhmyFAcpI8aGgV6M
9Uny4XeKs61WmRRS3KJTp6+2WSC8zHHtSCSf1trGzCAZVRx4LVe2VJBQAXIYKGd0SyFRK4wibEnu
1Mka47plN7K659tH48mgTCJTM7xn4AVxavNsDV5T8cgPr/ccECUg4/7rFNTdiVvZiqmCuysO4hfr
IQ6V0DqTKYApxDZjOdnV2cN/MZDf1Rx7ZJUSNaBBI9QEfijodyjVjYtp0haxLBGhiI7Vh6qjYTcf
ZWjUEZsi1AClWDi88gnLC+yFypfKMqla05uNmDllk9uAQwIhyu9F59kC68MZAPolmKtgXKdReOtl
w6PaDJlTDBNQtZfMdLY+l51/rh57KdRZNCBfKmbcwqNlz7L5WeYtfrNOAXYklP8w5IZuMe3/00jP
BQ30nuYKvtxPOW/bkPVM738+pd4WgJmyWMbPn8dnOf8pfJmFF41H181yS3shlIZbXS4MnQEhZNKc
5DGrr/oNdz2Cd1fkrDsnNJZZveqEAVxQzee8AT6QmLq3PzdLdfcnocINcVUWDdObKBrEYE8vQ9PI
7UwK/39CqBBDqQpdT8k3L8b5rRsnt48WL2lLzrY986E0dQOQfzKoLK4S2mmMIzPWhv/mXTqKIID/
RNGli4HXTjKvhlsVYN6fgT4TWpWKobyHc7tPNE0DeO6rNXN0fXYFsXMW6zyNvK1jnhRKqbu6EWoU
BjI0SJqT9UnGMjxpFiK+7uzNIbt4wKf0bn80pvIZBoDSJbSCruD1863MCm2Au0mqb6l0ACAnJ65h
H+pDAOVpTD0tsn7FQ6RJwH/Ily8rkldTTHkND1Y2jl42Ye5D2wGYf5dWpKdD0enJRB68T6mALUYd
a7iAaFsf0xHUEQQ9lNfpYDqhD5E0YkJdy2aRr/hekhzZo3wy66Ns/tRiHtA88xvt5FCvnTJaVjd3
OJoxqt5qnrQ55TyoxP7pUsbu8jTqIw2rmittDQlt0gW5cr9aX6rJdIc2tTXerCdTIXanoZ6GqJFn
cVJxa5E1P/ZVbstZ9rjkOUexmSnW/ky0Nb0Hdybc0ew0J+1PfOK1b4QzaAn40M68Y5G/37mIxqw1
IY5xhVGV2l3Z2jUKYmLDYxfj6QL1WCRarkr1ZCIWl7AmrOaHuftXLsE0UEID9TDphF2eJLFWPRLk
BcpQqG+Rmn8SM16W/T8+zocM6hhb1y+tPuG2KsltVxRHSIfScsr+iOoI4SmxXB6TNvvmPkRSb6Ac
D0s+9hAJfDynHSw75QVVzJDY3N0c9QJWq2ENRQLVlgFhKHqAMPTVgwb/gLX4o+UZ362nDnX6NLE1
lNNMr/t3nuLjjJQTNIyuBaIiQlQsV9tK/nvhMQ+wPxxoKAF3jUbbFQbuOBb6UGpQjtkZjBD9DpfA
7qqKbZQekFy/8xd+mb5pJ5HyTX2SCkY+4wEp0kgkzdjMTtVUtjHhZi/a8llf/nP7SWRa8k4g5aA6
7G8PGJ7LHTML5SKzNX3wZ33muNzrdX+SP4EWRTKw5QJKLkofrXYCw3eO9Ju0ARTsZJS/19/pHck/
dXfC/tr7+Az2rHzr8I+xG4lsGc89dpolrJHRJr71y9RlkE2IL4vKEbLejoqn2/fIMri9EMrGm1ae
tJgUNPpkcleMIYHp4bYEZrl/L4K6w2GqtjTrsVq/+MULAdiMAG5Dxn74pdX3xIt+I/eyKOOeYVIb
eIixxh9MgO8rXMwCYuSofDJdzdNt2ddPZFkN0EK2mjlraLzcPixLLffyKdsWp3RJW6Q9zlRMdqIf
tAH11/pwWwizcLeTQk+q9PkYdXEJKcsrVpfvtrAJyZCv6pNRQF7djp3Hf+gh3aBdNWHs11Qlu69A
sf8xycAFK75a32dMgSu6Y7nqOX0QOBfJ+5Iq5VE0A0uNg4QzkkfgXJ5HEmR/JcNA29kcbfRUfpG6
j+am5w7liybgbeAy26r7W6ZcTFzMgjwn+A2yw1rY5TMm11A2SRwlrAP1ZTmObmTL6FkZB+mX+lo9
y8Dy/H9+aGK9u3ilVEc56nT8CvLT9vqn4dK6mvbfAXxeW5WjvHSLsFzFIav0DnZRF+joLOOrEEc/
9aTi6C/H56iUz6nlOZa0CHKsaLA3QbI168vtiyM/4coNqKgCgxIP5Q1aZbU80kuxQ8JkJlPjy3Il
BNs6VcdJkHq3KUYePBrz5nbyKGVNm7hXyN6SM2MLZC3PoBZ1zFm3b5+K9a7jRTfBkgjyp2uWV1C8
JkOi/Emqe6/DKBIp5KHf8ndTasaXwooE6p9AZye7l1RS0xbzoAM5AO5MlBylM2zEtJwzkauhPtWF
COrq2s3QYktFL6dfcSLSP9o6R3nuPBUbSoJga5wJR96RKKtusySa5xkVQbF+rg1EeqXo3j4SQ/ku
TkR+g53RaqsUreJEoi/AR8TiA5TBNvCRFB74Lu8oVIBQGwK2ly1Esq1q2qrmlvLA+Trso2gYoQW9
GRjqqOfMMhZLytsZEpp5uhPipPs5Dc3TshlZoLYFD2GFI+6quzLncpVMJBs01ccelX2tN91a6dx2
XjgFKobF4iMhc9KxFIEIiwpK1gUj0fGCRGNKKrtsT9IoY0vt821NYApBqwQL32T5jkYdKApRykYd
UbEEhrFMtADmMNq4SY5fYIrBljI8gwriLLqOW8lA4K5I8C2t50m/X8T7uOGUDVmqhk0pbKoAVtpQ
DUqn0w61hxRsu04tLA+TWNzNGEP755dFICYVwv8GLmtK1yJjivVuSEpUg6rF7/sSNdY+kt2hT/+P
tC/rkVtHmv1FArQvr9qququrFy/ttl8EL2PtuyhK+vU36PPdsYpFFMc+D4MzgIHOIpVMJjMjI2QD
mMLV/DbF+1mRK1uuE5zQVG0wDDMHQ/sXX363mF858S4GeItDqVfnZZBM35L2i7JFoyPJ3EWHZW+C
C5wgI4GCTIr2SjqXo6/Qn+m8Fb6WTE8zgVbl7Y8jSjkddOBwozIkDZrGl0HN3IoFVQYWa/4J06yW
m/0sXv+3Uq7gA8GajWIuU86+GpDd7K3VllzHq2RO3upper9R2eyFzATn0Voz2Rv0gGq0cKrPlbHU
fkOq8PausdcGd7dhcBJH32EKuVcwwC5PK0wQN5iErcbQ0B5XDPev7uq30I52HwfjcNucwCNgDo02
zM6Y+hVmzVvcZt5GsExY6+Mw976tgnenfLG7T7ftCLcOkCqMfGFNQJRd+gLRhxXinfg6E0qdxYwG
rOxmY3/heuN+W+Ceca63LkRrtQJ8m6sHml7zeVu8BcwZU9iUZWgXpWTrxP69WxMXfegwJE22wb+N
p19UcAdIC8c19N6K6H9QfxJ+KcyT4RsBJHqln4WpfWPSoNQH0kXVOpVOyGprGKgK67eegHXqaL1s
EWOilOlOCa4KwOB+G2Y/bBeXnHGjEKGFYStz79ztCRNo8UioLFqwJOrq++3McB6CrFsrkxFmzHM2
hOQVEFigvd3Mr9nIXBvqJxkCVeiTO4ucx7TuUIDaAd8vw5tCcz+ZuuQsy3aOcxCQFYBXwQJt5wy6
wOlxXT5Z+qe/OFe/18BDBylmGmpzw7nK3LY6J/pCzvmMEfp/Z4XL6S3izP3k4NtABBWKsfiuftO8
v21DfJx2S+Eup1EzabL2+Bz1Gv0qQdZRcjfUvppAaNNG7f1vGrTwbJA0A1ZqATHDXHLn2WkxO+08
APUyzs5rllsnRZF1yYSr0tiEqYnKqnHF0JuRru/yFewUY9SCLSu9Rz8zKj8wmiX5gLqobuaAjh+8
TmChwfQl96GKGV1OYpSgvz4voQlhuPI8+/UdhLFOMh410ekBQQQrcYLy5gqq0UzaondNXwagy4XM
3mkxP992CJkBzh/6ddOctGVyd8bLaI5+MX/4dwa4z59oiaEWGyg10jFFm2/wFynilv1GPqhBJ8bA
jW5g7p2vBa+po/W9VoIxB1cE+Hnu87MHdSkG61ePnmQ9Ql/bW+MCmrMqRtnnRRlkQG9COXY7abU/
+fNPRli2nvJvt/dP1LB39va4+GYvg21NI2OY+EkjNbKO6b1K/SQGLQ/DA+Yx6qV/0ZtFBuswYnVo
F19NoZUFbc2uAlWVOuqBW41RrnypEZS8bQxvL0/ofztL3L03zGbaui6jRWha1a8XXfWhoh3cNiK6
IvbL4W69tFwNINArjDV5n3L3rV4X35KxE7C/ceWEu4VwbrFBxU/HPYSUkiBrKF8mNSTzOSvv+8GQ
LEeUpID6Crw+SFE0pAWXERX8u6qa9ggKig68YfFcVvfZdk5GyTtGVOl1MJaMMVcNha2rIpNmd/VE
ExdQkSct9zM0jXC6xi9FWB/sECK4P2ns/vJB9al6ZCN3uXTGT+Qe+5/AhadhUpOmZSQ5xgRedJCr
AJZAzVD5OvwEkvkOLMBxrvp/7i17m9z2NiTHkJBpN8GiP6zms40Cd3f4CxM4Yag8OFDu5hF4tPbS
SVVBkWN7n6plhd+falcS2UUOCQFoy9Rt1AhBZ3HpJSCXsLIhqdqgb58LEOKmT4p5su3RN+a726u5
Jm4F6HRvijvES+0MRtWAXchzF8iuJO7XcTGtu35JlfupK8Zw1Lvp0KEaEpmLooaq3TZnj6Rfyn5d
Tngmg6d7Ax2Sby1KHSeJPcbO1JG72VqLw2xlto/7tgm2SZ8e86nLfX1ctuj2IoSettsuLkYolTKk
SYknoWcnfgWWEVIqx9smRGEIShXgT7AdTGnw6Pgpa2ZaGvgiWzOClujsuOWxXkxJdBBaAak/vriH
GjsPjs8oEPpuDSumA0mMfnvTKjcsjFxSpxO6184MH+8s3VDGmdGUumPpZ6rmbyg/+ba1vSggHInU
opEsTNTvAtT498q4mxDqX4DibcjyaLC0uHsz3L1mh7t3eDXQOWRUodVBdhUK/eK3Ub6l1xQFLiX2
0dK5+7DU5ofJWWV4f2FABz02uHMYMo9XW3XGsRnywSkhDmof3J9aDK1VKB3mD2xCsIpAQB7JaQ1F
HxBXu43uiAENqV8d9l1e3pqFZmYV8ooS8xT+1qpmABkq9V5dUsTYEWPueOsP4e0jIFrp3ij3CbXU
XNE0B49UrnUPqdsdF7J+r7LifsxklQPROdiZ+sWMs1sfWHzKqmRMx3U9nqvV+Kg7/XdXkYVZEWzF
AeWRzl43jJmSWxIypAIkHmCkHL6vmJR7t+ERhcQzYnNfk089v83C4l3+gbGRsynTv6kcWDjmACWY
uKZ5HjmrzYrJbhFCK1s/qkN/0Jwk9nrzL25FWADNDpNvBpXs5XWSJ0VdgrcDT6zyaCp9oNgxsWTI
JtE32xvh9rLrxnVOuxbsntYHt/tiL6cJIhy3XVBig2cQVYekAOck7l69Sv1ue6iWp6aW9YdlRrgn
YtI5BGiiskSoArdw88zY/dJzBYa22IISVHFm1StZm1h0uMDMAwgn3MG+4lZxoPk4OAZ2j3iP1vqQ
GuFoP6gyVVFRs9PB+K2JAVGGFOUHMAxIInV4AoNbLPliHyxQmSnBOjxpWUDDf0YWZC4uNgnyIdDB
GRhc4O806LGvSkd1bOd9+XWefQ1cNUrQhw4Uwz4w+TPZVgrvGsYA9v8tcu6ulVsxGQssJos/1lCJ
NgAywCj8B+0FU3v6e+cAbQG5JAzLZ/lXBIhxdMAb2FwsX1rIIf9ol1BDg98wLRGW7tpMnuGOQSpk
erciJ90bYz9mFyGdFlCO1syrwGxH8qS1kxkQdSzOm7fJSCbYdl2vy3GgRIrqDN7ol6YI0azZHBM8
Yml9n3rZaZ5BNZF4cU7Gp3Q2QkLG97fPuQgihk4FFEMxSAc6Qb6T6GRWOicaCoPVHb3PH9lw0nJy
78dDfYCEp8PoGdNgPuuflAIqR7eNC7fWQT3CZvPUGGC9XK+7NUo1mXhAp8QNqaE/gnMldjZFYuZX
Q+xqX10XHA2MjQj8Z5d2Fq+tVX2o0b0A3J316IHb+MXcIZPxEKVBGAj/ryHuPEAE1Z2rhGJBw4Qy
zpmoMhINYWHF9gDoAzUVqOp45KzSkpkiP8KR+0Kj6U47OpH+xADHLZvp/ItEZG+Me7KUjUoHymj8
3Q33s0XpPXhEnjcDw2u2K8vvhN6wWxn3lapN2dJuQIpA7423evQrxJLh5D6sbzaaKL4RgXjvMfn6
Fy64M8p9sWGpC60pcBsMtI21qj1m1Ij1UiYNJFobe81g+IFpdPNT2nPjaktLUQ5z5veWd6egTEAS
yccS2tBtDCaoAHzaNvexjHlYy7pktykaqgaN5waTzEZ8e79EtycqrOy8oowI+MHlUSIAB+prVreB
ZXrpeSuad14JluGxIUmQOqMMCyw6UGCV0MC+hjvN4svi2Tbk1pxuZWAYPzzz7HaSeRjZ32f/vgvu
GJBEwdzDcrqhdwKnzcZws8u/ietA4IKpFVSZSAu5PGfQM+qtGVYxE81vveeRPFQZ4Lij5RvDD7OV
AfhF98jeHndlqQ4In4jKdg3jprr2pM5OYLcgX1TIg5GW/tC/3vYK8TZi2A9FGlDG8Nn95nRLbjVm
FZAc+k/ZebQ2id+JnJvVZxgVICj7+eo1oH19CkUAsD9vXxSH+I3yMM+q5O0sNGIDwQE2TrzMXeb8
O28AX8paTFCXDJb1maY/VQrceSl7oLMTwl9GqEZimhhXEdhMuBNULPO8dm5XBgSgKnf6NmlF5A64
57NDlkHtOQMHTSehGxN9H9dVMSGFphYjn71cWJ2Dddbqij5o7CjXHlQZgapwTWjxoKGOiTlUVC7/
/qoVo9OzhGyO2TxZDQFmCDJKm2TCDBdsNv+1wx1XAHvGDZIkZWB+mcISTCEQXpqP1akewg3E6qmU
kFi0cQDQs0cjaDzAP8strLLSMl1h0MrVYBodAFUkQ2WigLq3wC1Jg3S1WuANjrHJuf/c6uObATcI
LKWnYKsqjbKObp9VYQbB+vZ4BcMbrngTiG25pGQOuKXh9EAPbQD2zsG3n5bICuQ6KMKP5unwd3Ae
4/rjM8xVQYDNDR0tRvDl0Ecm3pjeVV/ZrGEeE3+UlNxEhxiNVIhemAB8gQ318pNhbgkVJIq6f+fc
dUrYjshZZFsodIudDe6jTe3mzhuBDcsv+6ADAZEbqnfWAaiHh+LIYOwyuQTZqti/70KTTvWctihg
BC7osUCoqzTP6SzZOdmquPCXbJZZeu4Ayk77pK9vimz4VARJZ/pz//00XIY3GlVBRxueYB40sN3T
xd+OTjD9bM8OphsInqiMLRKvjnCMGIUl5LCkOiXCjUS1HyU9RvhscQnfrGeWVrJFKvm7boAyVVgv
kmgrqhmCx+O/JrgI33uozWQ2DljaZ4tvVj+g6R57XYL4PlsYCZO9OgQhBNkYY/ADTQEuRy69KJNh
1DLW/k7mzUcvKLKa+dRYRejZXnw7eAgC/YUpLrOoxgnzminKQk3rnlVzPdN0e0RV8mRTCGoo2RlX
m+GPzia5mWVL5A51XnqWCswrZCBKPQLn0nEqAEIry1OD4anbSxTR/qLQC8kJdA6BGr96hRerRQHk
ZWq3EH9UghKUWx+VYA76O/o+O5KHJqKn/qTLsg9RYEaqCygOELcWevSc36QrNbU861CjvDNihQ2c
22H94ELjbj47Ck7F7YUK3BTT7cCCMLQqQ91dhpTWVowB1EEFeLERVtbznHyeTLCCDp9bMFXftiXy
m50tnjQKDB/5YLdgwsprjKOA2GYeIAq0QMTPbY+VS94hNHzuCJGYFUQ0pCMWiKNVVFSuujxU68lK
JrSbE2tG56X2UxlaXvjR9ia4eDJ6a2O1KavVrz5jV60P4NNRf8xgD2Tc6rbMS2RL4r5a2g+aXlZM
fGVan9Spez+kMuILUadyv218N2cqcxVTJgoQkiH9qUZNPKFUD3K9qHhC6uWvuU+/g3bbOwBtA+jQ
eDRwl6exrKApWSof12wHWXq1AXVDFwwHaD6b5b3tloKH0sVCuXCG646muoPGOUCHedwMOm4djY6h
BqagcKvn7a6hQ3qg3fCf24YFbgMkumaiQowiJqI2f9cWmrZ6EFH4JULXvWdNkCXwIDDNNrSVlVZY
eLx8c8AaAgouPEa6x1eGUzJSktZoQzKxUKaansXpoQ+3/xuD/vMU7NIcdyYUujmk1ho8BzPMm82x
PQGKIxsjvL7IL41wB8FJtpzkK4z0LuaQjTa0V+uoOpKc6DpwXVjhj4IJHbV69lD9ZZdBE5cHgpeN
fpQRPUoWw7t6OpPNG0tU9awsbKcZc9X4j8TnBEiVy7Vw3l7njqoYTDmWlc3Z6PjyTX1W3qUPyugv
9+oTu2kGH7qI5+0H6ugfDJkEntjrf/shT9lWDXlnrSDIDfron1/AhteXexBxAaIi8/rr++1yuSy8
7FJmmzGSNA4cZM2zg13MvmW/LqoVldZxHCQn7DpUwRZqBmAEtd3rFKydcrVC1ES7rFGcw4zsJEa7
88vtoHGdBF0a4b4faojJskxAga1zSH72y1HZzmsf/TsjXKa1VeqStzOMTKBpy5QQaVeQLehAv9y2
I3gWXq6G+zy1pyhKPtp4fQ4kj5dl7k/D0mRgJlITvxxM9zDgLQFeA/3bpPZqlFbrdqwbqwxzy6KH
BjjH8F/+JHZKdx7j2ISiBglC3vpnmgfuvYFnHeDY0NJ5YeN8uXw4WRiYd37DXQNkcciqF2Bl1J7I
TybklIXfNehHITAXET3KXpEyN+UeYINF0JIscSS0tHmBqHLkkkHiP2yPrq6a3Yq42K+7g1Oom4WC
ege9jG5idFBfxlTJJamd7DBw4T9L8642Mg91E68xfD2p7ucMfQLaWmHqFXe3PUOybzwLz0RGPQXG
DnTv89eMfKVzfPvvCwSILg4Dz5OoF0o9jCt0K8YIk/fOm/nKeuEzUDvZY/Fa3pHvLYY5kGQ1aMLZ
B9mktngzAbjCCB5E/fgnj55PQzNrBGKM3dkhALcsfrccLVWyTKEZU8cbx9EErFqrNpajueh4xaXz
y6D2gL05q4+yw6nNN9mTQ9Ccxp6i6A6CUNfDrA93mhs6N63GTjMNnCrIc2ijN2H+4gUkBh2iDmn0
KRjOskkOof/vrLI92MWQsUAPviWYlFLqLKbdc6lOkSGrt8uMcOd4JVQx1MXERvYf0FXCZFHq54Vs
1EIcondr4c7ySseCFGsJt8dFA47AsIR4BAKjc5dnoRq3UHSQbZ/wpO1McscaeN3McCoExJaApXkh
PvnzoeALt+DPckvpQmZoYQUNFE99QsoPBvW+KQn4u7pUkhYIUxBWNgYLu4DmKF+zqVzHrA82250C
PAbqpySDJDmluRGadloF2aDT4+1gIjxlO6OcB+pDCQ4Pp+8Dr7f8tJj8lHyojLPVSMpcYvfAfKMN
CAhYa/nmXJtNLjhGKxwwqDpG5bF676FKUj0WjwbehWkse60JfWNnj/377milFPrJHiCvQV8eN+0j
mSWz9eIEeWeAixgZuBhNaqJNMkbQdgqBnDwqbUgP4yEFrT0QhmsICYLYfTRP+kP9pPyAasvtbyde
ogeaBESta+ojDE0MzWqhB45W1OSrPSg7iCtrDwqjh/3bCJdHOmuvezVV2qCYeh/KyFaz+tA7vb0S
oRE4PpJhQDvQd7r8WHOBOqVeuG0Abfc+0uq09gvXWIGisZa/2bSdKa7+SYAYgXofxFJ67S4bH1fv
8+2lCA8UoP3gZUTj8ZpiPfEUNfcg9oLuejhMx6F5nmzX1/Xoth3hlqGEC/wgY53ke5yEQqqu9+oh
GB2wQal1PDXmdzfPJMmMMCjtzHBRHXBVd3LJhixznEho9db3sthmf0m395mzHRZbBoIWBwqPTW6y
0d4rsdJ13hTaQ6ObCampFDQ8jItGCbaXCpT4mKfEkZJspWD6DFPe6EUzwUPMm/AVj2ZEH6gwJ9z7
zSm1mtAaHqo2jd9PwbYA9/nieodZAmcUfT6TDUszCIZ5pRDUrxkopZUFWG/MmDeQ+XtOiUx1U+SK
kMFw2Ijgr4rO5alSltpWFJDCBFqWnNSqjTyzpr49DE+k3ySXl8QWf1FaqlKDZAJ+UjjqWSu+NoZx
zivlWFOZxie71Pk3w25VfPZrJZpF3QrpDMhHgjR70bZvhg6mVfpCaBWZ1bknb7ePmnhtaEmiCwpw
Jo+iWjMvm4yUVEHlLmG39n5VbYG9Peae8xfBCWiZ/1piv2R3aZmDqfVGD0dEwIWGh7F8TAClur0a
oeftbHDpINhqu7ZzYaO03xzz6CWYN5ckFcLSDatVMjQrTtavM75bBzBHs7uOeKEUD1vMlHmdSDtQ
4M7wHg//5qbfG+Nu+lUnTQLqngqInO59uqbv1bb/i/tpb4Lt6W49deEg09xgQgUWa3MyzHTqgO1J
8EWiWLu3wn19jKm7TrHAipKpWdQ5EzRB68GOrbl+6Al9wCCwLESw8M0fJsQggLOYPs3VcL6V1UaS
gQwiGK3YS6Ht+kNro9YtfU07TrJhHdE5cpiaCh5YmL/lkU1Ep/MyNUsFkj+gMWDmyU5DZYxv+7fM
CpewpP3q6m0DeabKs2O7gjZM8WYWakRtGUeV6CTt18NVv5ZeW5Z1haWx/o8xHmwP+Cn78O9Wwzk3
SrA2bSrsGa1/pNXod2itdNAx1CVRgf2dK0fYfRvOw12SOv1SYC3QQSu0F619d3sdsr3ifBuTYCYE
dfD3URD16fxQVV6wympywkUYwI3gusNjnm9SQnXPVHMNm2WC68adP2WybOgX+Pdqm35b4FuTTjUs
OXgPWYWfRorftVDuTFNfA/MikOx3dhV0r8qhDtVvsreusELhgJgKsDk0fq8G8pshSbvSBgfOGGXP
OTSQ5qN29KIlcH3lp45KPKYfPvzFR9uZ5D4aBlVBrDqhBzDWJ82O1PqBjBL/FvoFrnPksACBout6
GVnXzdFzd57RmKkgA9NOfpVrcZ5IknKZFeY4u/gNcZveyDaEudn5pph3Zf6xciTvQaHv7RbCHaCs
nkG9p7FImg6+Ur0o/SpJDoSBbWeB+xqlq2tjP8NCZm5hbxyI9Q1KZz6RpabClTAVDYtR6hr8NM+8
un3taDiqaw/ZFW0KJukQssgE2HTAM4uQA5Ar99WtFXS2dET2a22nZm38rN7+YrP2FrgvbtgZtVMD
+m8qgJN19VoZa2iCnC6xottnRHguXc0DYxjYqTEzxvLVnW8p2qrUjoc6AGuXMhrWNFqRZd9tj8l7
9l6hx8EKVkk4FfnCzigfhwjw2/bmapA8HN/SOV7ycK2Inzp/0UTam+Eey9lS61ahpAMURvJohQLN
PHc/QM3mO80oKRAJXUIHbFtTUSC6es+uyBmq0UE7A4M8IKJWyuEjdWpN0qGVWeGes4aiTHo2KJi5
WMoImtZ3TmdLkl+ZCc4f6jLNq7JB4WmqlE/rmnyuMSp+2+dE4QxonP/bK03lyiWACSgzofgsfdd7
fobnH8int7BNbYlzizLSvSHu+zfz0k6jp1cBbu9Q2aqvmt74dlKdPQ/XnyPjRJStS788SqPZK/NS
WuhZ2ieA0n1q/XBXmfCYALAC7UlTBb8b1I6Mq9c+dcw0UUsAt4s7/X55I5Wv/qrfjf8pD0msHZg+
43Zffxj8xyGgp8LPItllLkq7EfwwdwHGG/2KDMSeV7CxKQ5QY/Sk420EwUZj6+571Da8OSi6+La/
CAhP2JJ/2+OujmLbarupDei5xct37y0LeuDFJn/8zpQhs9Pf6JNcGmSOtQuKujFUblNBM76cx0cw
3R8s8INSp/ybg7BbF3ecFzcvZptilCABdGoFYwapIqf6Jtk9YbDdWeFOtJ0PjUUJdq95s8yItCft
TY1KgLfmoHMDUjyMQwg+6jgN20+3TQsPxG/LV+SNWqXkqrJ2wdY5obehBauU92ndSC5LYcjameGO
OdBF+gy1S8x1Vwx1l6bkbkozGVhAZoU73SVNCEXNBk8M/J+wL80xcBbZNLwAkHnheXzpwdTz2ars
DHVRsNg3oXYkRZgYvh0uYGNTwxpl+QrN8ir/iwLY7ojx44lVVik46fhUg6P/p7HfzWV2ByaKyDFl
et8yp2D/vjtbSdcqrctKbfXWnr1Eia1keVdT2SUjLOLsV8QFDaWrwGTkoHy4kjxsKShGniznW2+N
YVm887aXktzP61fHe+qbl9tuzw4U/8raW+aiR7IStVEHfEMwO35WphkyPcrmp2W7Bd1MkwDa6lE+
5McFYLzblsXZnAl2KGQxIJ7mZzg8jBU2KTQdgn4zPmXxHfqZzxNZwVNIfItqb7pWHLWsjdQuapQv
hh4oVMbQI/y+6Ohg6scEay8P76KZRtu1xk9osMbQgMqtsm1a0JSKZLEyQ9yBXHtnyEodLptYnV9M
53lZUEN7J9lRwbEHQtqybCjIYaqIZ+JAX1iZOh0NERrkX2nEXq5KNMZNhbFaNSwRNY272yYF64Kc
jwsdXYhZALHMhTMIgujlvHrIwKwqptWn1M7CzFz+fPcurHC7t7Tocm4O3jCJl74k5vyyTJiEpp1k
5EeQgoH7DqTKNhAXSIu5szBu8PqEFWZI0nRumJCqu5vdEWxs+HVgj0aDofTV0f5xew8FX80zAIdA
TREUgLrOHX7bMyYUDKFUryyAf9bA72v0cNuE4Fq9MMGvDBOg2kxhIt02KMYb5kOhrORhK1Swlum1
bJRJuCIPU9AaAOzX01m95/QUM40YWOl/5PqrsUqWI4qXwJj9NsB+wC4umxk1rSGbQUmLopCK6lB+
j1LDnRHBx6XtbYGPQw6Jvc8xo3etALs01mDX44Jq0BLNU+0D2qflMlSMaMsw2gjSVsw2XMugOsua
dlOHFa1KmR5NO/9ct8SUPPxE++Zi3yzQyWkYpeDbK4Qu7Qo9MRRsH8bX5D6/Z4z4WlA+t+F6zCRf
SbCkC2OcX3upOq3NxIob3as1x47zdtupBd8FbwuwraNxCYFevsadlEUPjSJWd3DVOEcTka7aIym+
3rYi6liCvNLyMOPqAoLFkxSoRte0qYlcSi+m0LTiyTzSqvbz/sFNqxAEQGMVO+NBleVwIsOsMYvO
JUZSUadn6985eV8mZbdMqHOaMxj4szY7du7w06T2O2+CRIpG7jYdXXUVYwATIjAKPf7tpYuiBrpw
rNSCKRQQeF7+AHMYZkXRHazcTsl9oy9T7Baag8qe+b7weju8bU7wPYHFUTGGz4LhlRxh41ioHOUJ
XsBO/lTalq9vLnjB9fi2GcGDEHGJscyg9nFNAOPlg9dWZl4Hm2J9AlV36NVKbExLrBTt4qtEj8eu
Pd62KVoahuVxP+JsQ0Oai7/e0BgNaHvACu7dDSugdfWjIgXusluQS+UgUfvbCPdCKzKzyvq0rFEw
N8DB1R6cAUMhGBwKs3vznfXh9pIEpxukuFiKzYg7ADW6dI7KsJMMvAZ1MHhfSXkAD4XE+2QGuPDh
koSqvQsDVDs76meaS1qAomCIoMESUNMC0QoPRZg0TV28sWNCws53I0zvzRCCDWBVYRJSss6pqJ2B
ahoI28EBB3IjvnapLiC5cqsJ1sq4doM1Yha3RxUgyGBaIb3TRMPrLyiplGNLtJMGrmIQ7OumhRTj
8lMpTp4ay4rRyqy2P9nr9tSXRXTbG5gD8763z2E4bzBQ81B6gtWtB6rfq9qJGn7dPk3k85/bsViX
G2rhgKryB8mcu6lBRRa7aNKgNE9bec6sN3t4IfWfJ4OYUsb0JhipfmnjXG6aZVDSWOMK8FIzMYbA
wu/z6p5Q/XEdQA5Ze5JHrahWxiiZgdljGFzoIVwa1JM8mVcbijX5K9LO2HvSYjNC8Sg2Q4LJ/dkn
GDtcgukV1KyQugWtzJMmnbEUxZD9j+AOnd3lVTcnTDanG1NfmaAAMXpxA9iCmzkvnjdG9qxiRNcM
8sm9M1rraK+y+UeRu4L5CDcBUnATnCmXG1H0Y4OhA8DGCuVLtcQuuDluO5GoRucBxQc4EMhhdYyl
XlpIN2/BtCcyuu6t0f0ziFkPTPhd18LOf2To2b9bkguuVCA1sCIuNDuJaxabDYNgsblP0g9bn0l6
YgIuJQdr+m2CW1PblKrduDAxJR+reYkL+mw5VbgWcVK2ftUejOmzmv/Fsd8Z5VkKK61NNYQJ9GO9
5XVy0yfb/UkL9WM6ZZH8RhBwYmGNHniD2TQP8mTuiIxLYrS6Be8sTE8jvuttejSbhftcJo4Tt0rW
QVqzGNbnLqV2MKRp88EpHIBGrZbGmeUOz948KoCpFtlLQ5UGEj1F9b2qyuquoGvyxw0Q5I3oj2um
BQ7bq8qzYjrU8OoF/ApNPM4n25J0jNhqL2Mu6iZ47GtAk6APwZffoGHB2OSB5LSa8WAO+X+MRbn3
2vLD7dNyfRxdrAIpqAb/umbAb3Jnsn+hiZ3qY+c9GrKqhWgZGioWNp6LoPPgeVe8PgeV8LSBNdFL
UQq6H4HpJX/uqC7ueRs/30aBBH2vyxMPYkG91wyMCyq9HpGCAGSeBta8RjMK58mf3x2X1vgoWlfb
QDdYM+ZTsb4SkGqMvpc9zFL0F0vBeR/Yr4tLLDeTakRpAMKiwT+8qxMo1FLfRMFHi9STnfqrjOVS
cAqxOp1hzUwTpD+833krmfWtIcymGujBiA5Hfba20HIwFrMFDIvdNj79BPHS5006+8D27mrFICsB
jyLUEgC5vPySqpbgBqWYL9qeigcSMV48PcojL/I+Fq/md6z6mEh7wCIfhUCDqoMCEEpY/FMTrYE0
mQdMP4Dr41AD6FSbYCL6cy4ljACbFptTBE0beA4ul2aVRQtVHw2X7/akFL3vbPdpKwlKou0Dbzfq
W5i+R7+Ze9ONc5Maawsqw6T8j6tEbtqFi/2G/0juWNGO7e2wqLJ7vE6EAMxiQDRoabMoQeGWWE44
tLrEDLvVeG/Ym+G2bJ2XEd09bFljpn7v/dDIT9f9Wnf37fQwD6ZvmpKX3K+PcMsid7ZLByJFW4qF
sdITq7COoHeHEmz+kTX6ZgfSHVow+NWLF/bH7Mt4QiMkTt5lX2RjtIL6APBJBniXcbeY18/zql+B
wrTwS5T3C2YiMDweao/OITutx16yapHX7E1xX9NNymwpVJii3atdnZhkcGMcjF5yo/0KHfzm7u1w
n7MjC01ARAMVxRfnO472PYSDz/lhqPzsOBwAO5XcbcJ1ARkDqg2M2F0xtGBzC9ywsDdAg8w3shPI
KB+s2TuANOv19jUqM8Uy792BoBmAoXpj1AEhwHg0CngGv6r2z03rJUdCdPJAi41Hpo604GpmELrL
iYE3Eh4u07cO5DNZDe7mWcYBIbTCmEltFKzxfubCsLEktNRSC8dA1Y+QCYxaTXF8i+h/DN6Hk+/s
cJlzt5SmUlqw01rtK3A4/jZNB80rJGFRlOQgJtoWE4wwr3TvN6MpMOFhI5HN0gcgFu62QlbeEplA
i0n3XHQYDJef5VRXkOWoCxB++XYolUMl651fP8HR88FAj8ZqGfgu3ANAK0c8ml02KwpFDcSFyFrW
wNCT1G/r5hPUcd/fdmhB/w4XCO4r1bWg3Xg1PVKArdtL6hrAKOKrzaOHQi84LLRP5aF0D8YQqx6q
GnUol+MWHCVwubr4H9QvGV3a5VFq5jVz6zGBT+iHDNOVhfIw0M+a8l2yQHYkuWjEBDbBbol1WqgS
XdrR83YF2gwS6VPxkBy6OIHYGAHlqRYuUfM/kNoJKlL4fECp4EkKTnYUfi8NKrVSd0XbNCgBAOsK
zGl+0J+2YIvAXCZ9kwqt6SqgOShzwOv5PK7oQAfS0K4J1PvksN2xyZ8+dP36GbN0oYxIQ2qNu0L0
tNTbfIS16e2ftdl36+dp8Gds5XqsFEkUFNtDm8MEVhMqQB5XRXCUNTdGOkDr7pwcmDw8+Ffj9o6h
d+VzEYJoyEYwVGSlLpTCVM7YaIGH2mpafLiMxC5QgmP2UGofb/ujINfBw9cFKhncOECicQe8TF3M
ns1YUdU+mc07dfqhAQZtd4d8K/3Rekv6T//KIA+J2VR91Uuth5SM8WoGav48Gc+pAvZDC2VlF1DS
VEYeIFnir5Rnd0mS2rNWj8Jilg8vZdn5fZPGY575jkLC1Rjf5YP10NqGpNYnM8vdzdtYKiqpsbPm
gdFklgfjYMbqUQZFE0RolIBZcwOFWJS2uHgyTclqbjbM9BW2Uzk2qGyRPs6c+azlknRD7P+Mes5y
kAzgSriMJUUNNOlYwiWbh+2hieuDikiSQlQsD8lJxuclykWxtN/WuNM9WRbxdHYA1vv8HZOwA+rg
K8ipfCWU2hKF5b0tbhu90S2zPEGU1J6YvmV/hqLSmdXt/ye5PAbw5C8B6GMw6RaMLF6N7WRe0Uyr
Pv7DkllHYFwBLY7ur75MLE8UQ/aG2K238/2mm1Z1NWEoXy0M7PyswFGYy0ZZBUmIx9JdyCEbbPqd
u2FAdW2NrYsDVuVfF/LVS/88j2KyPSjOo/KEZgcXCKuMAcIaRPl+Akde/qqvMppe0SHaW+DOarOV
VeK58DS1SuM6Xf2s/dEPoHI4Kijl3A6AAoSbi245xAuRnIMUmG8RFbY1azrBdqVfFyNw62hI/Azq
NlkItgUlVodw1f1/HE+WYF9/KdzIgNVANRH6KKi0XLpD3brg9B4y4Eith6L81MkE66/dDX/fAzMS
BmNdFCg5T0DtdNOW5P+RdmXLcePK8osYwX155daLpNYuy/PCsC2L+76A5NffhObccTcapzHSifCL
wxGuBlgoFKqyMsGSSvQna11Rri1cZKiCa5hnBRhzAGqAAzmv1vSkSJuGjmgvcSG7xgqVtQzvkcH+
vMALJTpA5xhtejogwIS7apBAiq+APSLBh6pMEkxO6xqYo/60R5zaYT6LNMdl64BZ0MsLvP+dGu4Q
B9YBFIaot3eunLpgodzaQfVLFryEzh3/1DIT9la975xkhmUyReDyjt1KxnhS+wAmPDeyBLkvfVad
Rr1TY2wwkp3UMgYYU5uXSgI/owMut7T2IaLgF0PoiABKPG+H1psDNhiEJgBhTr0dI3HKAv7X1oub
OzNO3HkSlBbO3wxYECVVxnueknwzyVOtplXTg4DD09D5tzEwlOgpXkrfUi0SuDzXEo4spYoAtFBl
XqzgAW6dUQUn0eA8z+VD09yu9S+jE3wgvhWEJPQY6L3LrKesp9koI3B8aP29Xb5FMsAgNsaYXwX+
TgP2mSPQ0EftOIjopx8mmUg5SiU+DCgngfJF8NtH11QtNrsXpUfcWHFkirk7tHjK0Eaaas+Sip9N
ND6gKulVsS24oji5ClzhyA5zg2RTacRtgyXpGxA64UYHH/+m3q034r6faEmMW+v57OhNNIM5Ntpr
UVivd0mxufyFuCcV2QklwQARv8ac1JYUcjsv4IXLlt95Z7ut/iOq9sq4ibXAVHeXjXGP6ZEx5tJo
Zqid1g644ez2F0YUO9FiRP8/c3aKyknNNkGdXa4it0I5JhdxqJ6n+vj4eKhRZJUBTDXzRRxJURuc
JugLbuw9lZzpAmuvbkXJHCf9PrXD3BNZkVR4mwLRTTkdFYyqIWXYzHvKvh+HIjwk1wdQJ6OVA+RG
7MtQWsvMVEaUfjqo0CbQQa66aj8O90gF3V6Z3UiqBUGOexn9scg+Dcth1O3adFDeV52XLB6/yfm1
4uxzez9V4ed9jkLvoKxjo9L4UYY6yotnkM061VKjRlunGyMJTbS0L1vgpHmOgjQLY4WQsQDHMxMR
SCWp8pJFoINS3PRHfZgeCxRD7Dfrr+aFUino2xqUwaKiOqfaDbOQOKWkIWh/GsyNbixlmppOV0I1
YQzKh3EzbDE58UDRHUWwXH0ehHBqjokUQwRiaWnE4QIQIbAm00cr/CsbSd9mGqR0gKxiNrKtWt3M
I5QEdYzJYUIzv0r3pWcmbvICMchgDOmUprTD++CyYV6cxU37j13mVFdTikKlCbv9bF91ZvuUjHaI
1q4g1tIdYi9DEDiAVAsVXBwz5jLUoN+5zOB29pbkG/AHhRkME2brp/fLq+HgU/CljuwwN2GfRw4x
Rwd6JyEtqWahfSffOYfJG33a31QzL/922SQv8FKBFWhMoLWKJOz0mi9bs4sxfAhg8AQ9qc72E9HL
kFMupov6Y4LJWBLQBUjJCgotp3IXdI51L84+mlbaCoplG8+oZYAoncjrua7xx6zJfLO1le2uacBx
lMvfY0t2wT0UDCI5JK4R3YSKO0rsAEQy/mdmWZ8aKQgUm/r7NHyzyOhitOsrTn5khLlS+jk2o4xy
DA2GEkQARmEjm0GkH831hCMrTFDShkWyciNG3bQv3F67QqtacHfw496RCSYQNUM8K6qEO3gKyysD
7Owoz96g5wdOlA/SKVHtmXtsj+wxWUuEJYxtGoFNfA7Uys9XwCzn7Ve6l/BwSwMiB20YlA0YO0W0
xmlHeffoPBwItq+q1XfAGfuBKd04WSCqEXAXBkyZg+IEVHDZfoFitlG3mjDYarLfApjXdZjAr77r
i0iWmZvPmEemmACRSMYkJSNM2Tf6O5LmKwfl9Pjt3wFW+bHCBnENLVNhHoIJgIpSqpK8INBOaBYY
mC2knB/Vz+rdBBU2hGg3sR9/fhYMXw8ADBkK05CiPdtMo02KWUVuqyTPkrOJ4tFzis8bMU6I7ZlA
YWRAAYMwAeTKBBI4WrqzZVz18xheDuecNw7smFA8BkQbLR42zW3KXtXbCbzlxJNuh127ie5yr7w2
w+ovkcoJT0L4xBYTl4Yks80UCnewZd9jMAZaFcnkRpsqTEIrGN6t5+xH86549Z20F2tPnYfe05Uy
8cqyJmVdqAZ7pvyu9X3UELckd5e3U2SDCViLHI2gNa7w1eTrPuqgU5lAxztSy96/bOg8+J4uhokg
kUryNJepiGSKUYQEjzrn5bIF0VKYc7zq4EFfShMqTBVGTB8sSGeVIvibyAZz08vO0oxlhtMrNa1f
G+RBg86dVoq43TmQ15PdspmrvcoH4D5r6uQ2pGYhWmJFQT5hog3M4PKCR7cdZMWjuorYYTjh6dQw
E54SNNMBR8AmAlr6vvxQbNfO3NwzgX5rHqpDDIw/GrZfaHycmmWya3M1JPD3YL32TbNTA2g0QdYK
Apz/amBB4IqsXBfik5M3CyKVGh3k5S6xBbNoAiexmahhWJI0rwpUMbvyu548qjlCvJEKUiZOqnG6
ZfRXHD0eLdLbNYaKEPve25fpWtvmm3jn3ACBjZ56GopYNUSbxgSKNl2BziggnFsqLUg7sutanwQl
GBoCTt8gpytiQkS96HmZUEWKUt3UmuGh7u3GZhHO6vcqF8Q9oaMz0cLKdTvVLWxfWgbj4mofNzHO
2TMg5fkuv5ahBy5O2ekuXVoiEz/sPs3BlQztVyB2XSV+XoCibdBwI78vx0KRd7DvuR4TAohVOMdd
uGKuz8uDTPLoI1zbY3BVcatn0WuEk0ehwA2YkYaxko9BllOHlBenshYoOXjySpJrSyJ6APp1x2/0
EdLqxQKltVK2wmqcr9Kk0n1LK/JDoWHsFMWRPLi8AbwzePxjmDM4Dg7YbRKMvyv24lZRGCmKZ4lG
g3hGMGgBqndAZyFByjis4ej6HFUdJFRMQOyGQw+gbiw4FLxzd2yD8dPckmprKCj9KopQ9WL/6KN0
e3mvOLBnyrH5Zx2MV65DEjfVogLA4sveR+MH8MQPxtzJ1XejDyn3FLnpcmXc5T8v2+YuD5MwgNpB
WfoM0uckylITKcIxBBdmU7w7jaC3xDtxmHj5fwNsOa82pqFLYoxvxcZrMx4qe9s3T9Ui+Eqcuga2
0AH/HOqUeCqfzcAppEynyGyhpuP2QQdVLqqmkHvgDaPsOM0+CUQHjrcyEKyht4TJSFTZmK9GpKJH
8c1Cm5O0ARh/3CRZt22hQIxZ9Brjnu0jW2dsbk6S17kKaPr0a/GooPmwlR9nAOJLVA8jwdnl+QSG
lxyURVGMOqNWauQW1FdxXHhrMt0DsXidZQJUDDexPzbBnCpNb1ag3yBCF83u4Jt7a0vL2GBca1sX
8FLoCfr9ztyC4cufidu0rqgjxA3QEGfWMakFiO7ZCE0pdeqY1XSs8H7wu90IGRb5u1G6ymEJlaDb
KNZXdhXQO1qSRX+AfQRKDgSh6wiFnDKFps1zJyTL42/qkQVmU5XOWTpl0aiaurlvXgd/2JHN3xxR
0WNP3Pq6OtRhtbHRRhZmkPR5yd6sHy9qFDAtgMiY5+eSoLRXYs7aI9m++kghq2+Sg1TCVTzc5PiQ
XzNJyVXANoCzz87adQogsXKr1F4rT49au95hzGfjjBhrbIZQSk13GRvXLqXbFblmO0mB1EWY6RQB
EfiuhJoMOpnozEIR+/TipeOVoMvFl9VzlB+bnXP1n8ijQy+vDb+WxSCyUHA0MNAWOzNiYBBt0gma
Mvla+WAcM5t4oxWbdOwF9TRuiDsyxDwLtCpt42hFB3CMi0PUqVdltu7SWnttMNxx+SL6L7v4Z1GM
AyXRNCaqg4xpuR+DYadcQRfJfFw9zUM67duC9F20MhoDj7J3cEHrkVOgsuBk87bUpCAf82B2NBm9
9f73/7g0msccGQOflJ4bEX17P6cHGr0n1Lh6v3lZAxW8dF+6mI6+Gl37kbk6ja04jqFHE4O5Qs3v
Za3yHb2+N0Qa46JNZBx/nZJpBU8XatNW5FrappMf1vWvORG01c/vIwiOgIoDeR7luGZB2Q0pDLMt
tdwbhsAib1ouIhMUGWA2rKGN9LSHHsasdds0ze/KRRckKPQTn4bH0zUwWwVtbrD2FzDRN3ZYLzcD
1L5aEdRFZIS5AJZWrwa7wUbFqhGMjbZx6jHsi/vL7syzYuEeMxUMyiLFZkoUpG8ay46hsKp2IIaf
lN0sTdvMsART65yUDuwPR3aY4KPPWrRIBezQrFj1Em9ugwjouNWL3Hmzjv+mDkI/A/uZjm0yQWiy
rCZbVdjUN+lDkaKBYOZ+/5zfdDGG5DVP+90+1f78O30UHVrhcpmIpBldqhgrTBNvDOhyG8wQb1KU
fubADIvcxQ0qCILcL6kCxE6pAQBCZTLYdtKsoR8Ql1rl1tF+VP2vSv/8zBC+4h8brKTE2ClJOmYI
RnYXB+OcXgMRHUy9iK+VI6dG7VBpB4zhgnWNrvUo6C0jWvAYx6fbJ3vTzpHd4lGS3Rb5FopmipeC
51GB50TfsnmnRn6ce9lm/n75aHCqGjgVQOnTdgZepeyOJsW4DKqF5xTFZkhA8DWPy/P4m37H0Zd9
s/GBOP8CIoSeRaAMkLPj7cMOro6kmadIQcJOBwdXH0iDAMjBwNpoQXr7JUc9tsZEmaHJp7iYYY3i
tjJMr1ib/rncdCBcNVrX7n0A61Uhwp2/taia6NB1w+AMC7MjQ1avYyTRymi0yU2/q26Gxs9/6350
uwbxdJWSsBh9+0HEr8I7JfiSGjAitnFOlmRDHLxsIMCMbGuwH4wUswMYVcgPkHH8PBsdPqSBAWiM
PIH+huVR16AFNU41wAbQvPQM45aoj0YdhZedlLMevPNNEAcgXQW/DhO/AfUBdJZghDxNOldToQgs
/cht0Sw3505VMUkCcASiyzkpzYIqL+pLGfBWpn2lSPmWmOXm8kLO0w+0oVQZObCpUNQEc6eC4yMe
tAEmJMnZF+m8k2etdMvUOUg5RBYuG+Pt2rExxuszQ5ukSkGzvxvz6FEmsKS2CCXORERs+tytO1oX
E5Y1eR1yO21B6bEAtQpt8SH/fDaCnbNQLDFMzCayPTxZ1iOdJFCPiZq7xX5Z4qtkEHAg0f1gbtIT
E8x1lktRlJYqTLTyLh5uEzVx6+S1Ba9ZZ18Jhem4X0dXMLcPfW20Wem/H0X/fAGZatrj4Ez1d8Mo
XEMBjS8RzRCJrDB5IlmbfNAIxQJZoL41iYuK07aPRZcI9/sfLYbxa6cy5z6uYIZ4+r4/VOCitw7y
rbX/4I/ZpaEopPMNUhICXaNjnkzWM3SD1LcpDDax0W2Hdqk2ltwnweUTxLcCInJa68RoORN3Bnud
qokiMFfJG+XeJ8sqsMD/Pn8sMBljZk4JaagXSLpxqMbkkPaZP1ciaQWuGYzr6AjQkLxgU42xBU4L
FU2qvQRQ7PLDhmJVsQoePSIjjK/VIBdK+5gKcZYYi8tvh/aXMwvCAPeLHC2EcTRzzpxkpfvVKfpN
03TeSEQlek7lkmIF/mwWEzd1aTWcoQIVWrm4M9jjKOFUtY0x5gQGZ0n4rucuCdcBnAAQeYsd1uiL
TsswwIVAkBIgLfVh3nRVXvlfcOUjK/RXHIUbC+RuGNrExpkZ2TpTCiIkUb+P7v1Z/AT1LcrLNCFg
0x11yIg9jGhbjkPqydkdhGM2cv9eGbJrqqKHAPcmRZYO6DLIIMH0dLoeOdOzyOrBqjobPUheTLct
ZH+IXoZOFjw5RJYYd1CzbNbjGeNU5vgcF5tFfjeGMNU3l78P9/AAgk1JClAEZOlO8iyWJWmElWXZ
QlWj6x6KXPA8FZlgzmfaL12B1yJSNQcMJFmxLTsn7LJEsF+cshjOz9FSmE8DDD60thyQb9EBUsUl
rTsNAATMXrurQ+d7Jy6Ncz3vyCLzifSpTcdZxebNUhR042NB0FIZtyDDcsdCcNeJdtE5dbzEUTJF
y8Dy1a2Jlzj4VAmcTxUVePhmAMLCVuI8sdQ08twsaZUAYjY5e7NfXCe6Js6XMkTrjxEmKBQ5Qb2Z
ZohGeq0mjxkkKRxF4HX84/PHBl3oUeCxY7OK9RpZlZ4ClCLl6X2v5Zu+mq5JOguaNDxb4KxAWYCW
BlDbP7VFiNL1bQKyvEHBQEv1VqmpL6UJgNAibkDe5wHtEw09GJ+wdMZSI621ksvYOb3uFG8q1zbQ
66YJW6ltBdcq9z7C3YAiD/gX8Yxlch3wjVnybNupl6V4LP89ky0/YgTcb0NxZsXdQ4iSIuHBA+Xs
ZS47eTyqdHpU1pT+ddQtaBnY/byF8ll8r0ySCATIO7vANP5jjzm7YOyKokgxcWvor0VyNyS6lwEF
mDwpUnA5xPItUZouULfRC/7UO4o4UvSsgcxhqxq/nRyiTEk7vizKDFHAOgNpUv102SDXSWDv/w0y
AbdK56HUHBg0ag0YR+hcx/LWSrb/mxXGFZ0KWNiEoC2YmYCF2P6qp4FYOUu0FuYzpY0s5UMHt8DM
xKGJuuvWAkNdHQ9fCBfoh1MC/Q8pMNbZ416PpRYptxaBpp/k0CCQfVX6sX4e+0ffkqjLYGIGA7ls
ttIjjLTriBM8OLP0Q1FiDM73Vg3erKndXP5CNIyyiRGmfvG6Ry0IpT7mGTHliqxlKeZ+y765s3Oc
pT4PP20CA/kg8NQ/hrnYVm3Sp1U20nGWKie3rTIEjWoJ7nWOB6A5iUExlArx1GMfrPowjNKoYsPS
JnX7Jqyk62X4dnkZvJIySp4YPUIWCZJ5Ng1as7GR1wLrQKwrrs378tAAODuXkL51Fc95F0NmeVU6
KtmI6XLKJ3LWVke9ARqnCk4p5FUtaKhRDL6OaqTt9/YtmsGRS2lSYp+INFA58ejEMBMe0jRq/xZ3
BQm9q1v3Sv7XYKxunwDD9vm5MbRejxbJBAlLRr0Bih7Q8EuvR/t1HYXgQvpSZZyckh/h5gVpOXrH
TC5BJAnsYSrmibvXxet2/SYCAVv0qIYZyIFETw2en5xYY2K5AaHVacgzcLB5q+b1PzAX5EsBuDJr
d37XQUkhvhg5mCeEpKMVst9rbJaOANvt2UVQ7awwvpcelC2SDdfY1yka5zZF43vExcT75WPBOXon
lpmvN5ld3Scz9lYyHkDK5kE9wNRFyoVcI+AtAS8oSHVQUz29HjvTzp2hx/LW9inFrOSabytdxDbM
CYUI63+MsOEds0mdksGIFF91+atEJkHRU2SAccNVJWsHnjQwy3X6vTmv4N0QidPxEjIsAqECHSj0
+zTG+QAcW5EgUTJ2D5wrGNuK7gz4HvRXw8qTni5/e+pVZ+fqyBjjdXi1N2abwdg0PTr9NwVsg7n9
E+zYgo3jf/4/i2J8rMibRG4M2Bm6p0nbNdqTrX2+wHqyb0wOIcn0itJgQpbuboysdOXlUNq9O/9l
iqR4eI/QE1vMMy1ejTp3GthSDbd+oQiGcgPcaHmtLa4Z0ngu0gCgv/7Ch9IZAH6EgaEunovSc5SX
0bC82rqKemxnHrvZWrnr+nrZMXgfDNx2JlVKlUG2xWQVEpXJATt46Vl4zksarqp3RYg540X1YyNM
UNAIdPTiCUb0zbAbb8Dp6dqPdDwxC1J/FSCseTt4bIwJDmD0MjHNB2Ndh2EZ5EmZuV6nxgwt1eZx
kHGVVN++soco7oLNGagsi/HIZYwHSaOyCvZgbqwydHpzY3yhZglw2R8jjCsOmHBSsgzLSsveLYx9
0Qr2jRuQjiywsx9xPVddtmIqXBq86J5GpDhAs5iAms/wxDchL8Yi0QQRECCkNIc+vSkiQ80c1F7h
efOjXvxoO8FX4a6HjhWDTBO96TOmIT0v2szp8KQp9MDcl0EGtxtkDxSOzoYS5OWWIPhx84lji4wj
WJJJLIjE05BOguhdfV63KFa86LFPR7WXbX1lC8fSeGfr2CbjF05iDVlqw6Z6T+XJ2o324NxQbTKa
MUnhZU/nXSPgxUCtApECzx0mOlWTvSztSMO7BXhGEsplWI6v87S9bIbnGsdmmKCURlLppDV8vZmh
mBDfSLGo8sL9VMcmmJBER8/sIYcJsjdeV1/zP6iGwfLdofXoJUH8lQo9wCZ/9o6JS1MGlJI900WR
w6w9GbLgzcv192MDTNIir1qrTBYM6Bs6VTJvTeQRz3KoQoiq31ZE8JKj55O9qY7NMfnLbA0qkdCu
A8MDiJNGwy2G2DWy3B/WoFd+XPYI4eKYBCbWiR0pMzyPeN316vde8phuWl8OcZJ/fqEvePKpmNCk
EqCJE0jOepbxVpRIykXEsiIHZwLFMFSWnUMkzuuczJWqty7/dXm/eNc6qLtUSncG4ROW6szukwIa
a4jlbf9zcMIs3VW6wN9EJpjvHzuozlsFNVG9mWRnOMSNyNvlZfyXY/pnHcxnL8xqAYswZSrxjV+z
L7n9xkZwNcDRBKj8jKgKEhHrXmCVF+Z01PZQQwC5JEDdp1cTSHitcaQ3Yf5CAtCAh9IhB+ULNIfn
xVUCdWs/JMF4pQtGRrjp5rFdJij1SmxbQ4qeIaA+eA9saM8w2pJX81YNIVcmBMxyt/fYIBOTElCf
Nk1Gm5SWbwMUkwK5RZ/As0dGz6A8LQOEm0RTHTzPObbKBCoTJC1aX8CqYkletFQ7CXLEEJ0TfEXe
zXhshnFQPUO2ZtF+jnmzhvRmTDf5NV3TvxKjElljPLU0SqVyIviM87jAZ1A9/WkFplsc7HDZrt8v
r40XP1Cpo8ynMp39YRwUT0pDXVrsoF6lrpTdSCKgDC+4gzsOHSPMiECbgvlEWZY0papiNcU6u3NU
hHqnuEmK7rXcYmRKcMy5yzmyxnwpCbR4ct9hOYM2pm4Zj6tPJktE9sG1QknkQKVjQYyUWROxVyNq
CsCLJqU9TBOGPCUnern8YWjgZi9FUCz8Y4NZyZq2dd4ZsGEZbYiZxMdszr+VY4ZSJwkqYm9UOR38
yza5d6OuAQGEXhUmIA0mBRyjeZDSApk0RQiWQRJCrmTY6x/UH8sW5LiX7XGj4x9zLP2LXq2JrY8w
txpa4paJVR9iuSJoAjfLdlLzvy6b43825PG0WqxBw+M0GLfJZGodHaRLY/maaOvWiBbBirjeTmnP
/2OCCYN4nKAqBx1ST50APs6ivyAh8ASo221UtaG9DoL0lhv/jswxjrikSR6XPczJ/YwCtaUC0t3U
t7EiiWKgaO8Yd5SbtHYyB/WDRdsUKCGYmXAIiGsCLg/uWwQkAFBOP48M2QJDzmHCSVwzdz9Kmvs1
81wVFPavyZYyCH9ewcCE5h76b6CNQqmdbYUklWSO64INtBCdWq11C61GU1gkIMt1CwRYlBppa4f1
vDIfo6bLYUYrJrdedrMGDYPHOH5ZDEHLmX/zQ6MOs+xATyN+n+5inw162zuorIP+FlqW14oLMgx/
DIEK+HdzQLyGBYBc/1g8KzRNsrEsK6A80XP/rnQ+CPWgbO38mKKASjaqbvmI7u0X0LEnVtmLq0l7
gJewpfFQuOP4pIsUcvkpDfh3KZ87dM3YnZRJmReTA0hPG6yhGhThQu7TDQn1sNsA7IvB+7r3RBkN
9xD8Mcpu5rgq0ADWJ6rxh1E4+92Y3ctBkB/jjywwGyepU1IB/0SvSMzB9pjatJ8IAOjo31Oh4TkS
xChukAdmxKRS5EAaMw4JqdBEzWJ0G6votqq2WrQzh9fFebq8LO4J+2OFHZJuB4TCdMGqpLKGYhKB
8NpaqIdUbtTNao3FU28v7fNlm/9lK/9ZGlvyhMJqB049IItANRLMbzhqyAyNjRKkI7jVRa7BC/YG
QBc6ZvVpF5/ZyHHR0s7q0Bjsl0m560H/4ZoFya6rVf1+eWF8S4Zig2zJBsyUbvYRRqaJxwg1BuS7
dpokGw14/SDLon4DQj0RqQ7XlIrME2p84MJncXMDQalyGJwU1L/X47IZm5vF2FxeDc8B8fQC4znV
0TgTJpzWHFsXQXPHhlSR2T6TCqTgrZ+LKG+4SwGdNlA4GpgU2Ltk6rVOynSgfcYEmXocoveDAq4g
LeQbwcg8aAApsIj5NOvQ6vMqwQkm+7YAm+z8rSCCA0v9iM088WIF9lzFB0Eyffr1M2O2J3UEvqfr
Hbfob6TybpS3Xau6a/YUk8QHrim8/Ik+juclm/QbHnncCEUEZAX4RqD8CJoC9I1SsmswJ9KlP3Ln
Fg08V3Hi+14XpaDc/TxaLLOfeSZh6seA/zXRPtYPOQQLRH5B85ZLa2PzmqrsakjKpcA53mbTk2M8
9LIGyoMr6Er0Ijo97seDhDbkshzAI9ijW6bdksQF1qNuuh1tMikbZzNsRLxivG0DXgV9HqguQBeP
2bbCalunyxH5ckSJvHsb5mxjrg+XvYJzF5qAkGAmzQbX3JkkRwoeQmnOQUS5jq2rQji0FkQGDhMb
hniOLDBuJ5sx+s4JLORLQJkOKcqiKQMqy52Hoq453xrwtBBIxGv7bLRtIDL8fCBIlG6UsAlroLjr
HSXp+9JdAXAPSPpoIwmwFeb7LB1mK9qRpiggHxz0BvMWG0VUt+U4AQUAYloPGTS0fM4vJDtaFDzj
1+h2IplraPtRJALHy8JgAoNjECjAZcQicED3QFYzB0UB8dKDproVWC7U79F29Nu3AcQdYm4A3rUO
HhcqVqAig4bu2GkwskxiNyCUoSl0/0IrxPG++ml5tEKsDq7ILaiPMeEBKkjQMMEtCI5DVpXDGJM2
XzXKwdAM3y0T4BQT8z5qEa4Jub98oHgfDP4A4kHwS5wjN40eTDV4+GdenX4bFNfo3y0RqJu3GghK
2JiOA6nLGahxSCH/lk5y5mFr3+KuPkhON3nrpH7DA1KAROXEByjfUlQoeIoANmO+UxHJRhWbWE4p
A8yNW10RURdxoiksaBA0RoBGwYDJlYleJXVayChe7aji17ClyZ1Ye4j3XRASMN8OlCuGM5mFrHNB
OpTPKrAAZG6ByvC8Pkly+PmPf2yEiXWlkqVpTKA5aKlrOKkDYK2Dp9T2/2iGiTx22wMwZ+EV31fa
tTk/r5ZzU6WCVy53wxxAGC3LBr0Om2qV02rPxgKaR7Cbu/GyWcBcknyaAw+Eo0c2mGpRipd8OlgN
+C0mA0LrV0sie7imBM8x3nk5tsIUjORuduySMvlpww5CZW6lDC5w14ilXxgjx7gqQhoeYeDOYfmd
jKUvx0KP8TCS33uSQc35QLrHz/sYiMTwR0FMw9PhNHKaq6n2ykrH4SMnqBLNT9rBrXIR9JMboW3g
I/FoQHJwVrZBGY/USw+itmbE0aQjUeg0xK62UTxor+ShiM+JOi0bo4/tMb4wj6Y92k7ReGrcuUuS
uap8kOp9kz+i8C3wCJ5v476DZARguMAzMLdqgWGoVK4oQefaBRjE+tlbq+eYohHZj0yQXRMF6EL8
B1cccBOn36ow4invJxxU/R6MsHKQA0SohT3t2ngTqs7u+k6uayD6jd1lJ+GVqHA/gDMBEFAQYKhM
iBjsBcMFI2nxbAaTQQqIKZocgLf6RNpTETRxOsS5KYDeAMsRtApwXbCDk2WSaRkqsuAXGoeNafZ+
3diCVXE+24kJxkVKNe0nYoPJxayLpzXHsG5V5Zo7F+0XZmjxjkVCjPsImjzsh4vJOq/DujSenki/
M00+pBHmSTDk9ir4TrxdQxkRjV9ULAGwYWITJlmlIQNtGmhKOtUHqcf4PVbkx6xYkqt6MZxd25uD
Pzr6fLA7y9xHhjXe5eM8HIrceEvQ192OazQ9XP5ZvI0+/lX0Vx89FRWtbqSB0BgjBfX0vR/2VvT7
8yYALVdRrUUecyY428pKt6aAfXsknkFaq+znydmNSffjshmOtAVILiBqYYB3AgAIlv+usmZ7RtmK
1o/6F/Pmb9ISkG546i6BglUg+52n//zC2w3JEq7ODwoDPEZON7CWF9sh0ZIB84rGlfwIqVG3twU3
NC9EwwryaPAOgdiLzWmieU0wiwQrw1i8AeIb9Lnu53USEsvYSEm9ukOzulPcPVdJdDPIyZWE2Hp5
g88dGENKyKopdoGOOjChtJGkGEkC0re2xOVA/hptgYFzXzwxwFYdswrkPWVsoWzRBoZ2oy2bhnw6
yYUJPH4/+qdg0GDWkAwlZqinEfe19E2bKzdaBOeJt0mYL6a8L/D0szkKqyUGxCGl2lvkbDdq+nPW
iiog59cneOKPTDCpZzRPKEsoMGHKNXo7SuPsFGIUGWa69HZ0nU7SrpxExIdGd+b0goNVDMWBSYZO
sbIkyTqZ2k4hUgp2DsNt5WDuVAjdvzqrXy0t/nZXlSJCPZ4/YP4XzzmqxnVWos1KVOacGCbz6E7t
/urAoZGOicDpOHUEurB/rLCEQO1iTmrrYOSzWd9sANry9LVeD9n60xlWkLjqbiITFM5eESe9ywfq
PFuFZTSlaWEYwD12ZE3NE7kE3wneQ91WtgNbPTjgk68EHnleMDu1wrgLWA2ARYxxbK1uD3acXgF/
Qyb7dg7Ct+KX9rWvdrQqJiA2k9ZqtY1VzVlNmXalJHIXTRDsucfsyAiTGqNuv5b5CtdYwAu99JPb
xgIYlejjMJGigwB7avYoZi3rTaxepQWapxDAaUQdJK6To+RDhbBRSWCDXmwtUItRcZqt7iYzbmPz
zdJFCGLebllol0IEC6/7M4Y0y4gk0yj6zOtBWgZCpiqMA1kCqNIlfpq53SbyBLURkUX19FbM415e
lAHCtXXzVvZ7swwvHx1eDISwMARoQG6FMVbGyTQnGdtZxYqmPMMwiNeY90X1W6s32Sy4MXjf59gS
42lOnGhmX2CCtLXmws1qqAhUhh1o4M36/JJsKC3pFN+DDJFZ0lJodq/0E8K4nWGceqvYhT8OXl8v
LqlEoma8aH5sjFnVmgE4UBi4B7PdsNNQiln3tBHbCw4Rp5uN3qiGyWb4N9DQrNjSOFggXgIS2jO1
qSYoO8/f4wr3btE5yvU0WmRXEWt0k06v/C6POjc159yrWgsDN0tugjl1tkJQmPU3qdWJuEB4Tnr8
45gjHg3dkqfajGMBblYdcxYzCS5/U04QURQFeS+qrTh97Jy/ZA2NNicqpneToty3Tgst3TpKPFRD
1r0stSLtGo6zntijKz7K5tEqqxN1QZUFVydym3uQsLnxIEhGOWcPRkw0/5ANIh9gynhdu2KGN8HZ
Ttek+1mOREI+MFag2hynqxIVq6tYN5PnyzvJ+VYnRpmA0gA3WxFQvXmZ9Ryve6d6/8L/r4PLE4Kp
OBjs68xZkhbqskD+ymRNtl1jWn5KOtHEDecuBmcXxEUVXUEnge03JvNcKlIfVR6pp8aNtPT3GGv3
peS86K3sxmoeTroIXsc7gydGmbO+WHOu5rUEmaub6RqXcXcHlLZvA8VibGS/+UFzHmF7huf5ACiC
8gQ4IOwoc7Z0ILdAp436aIs2MfQGnP5g2I+1KkihONUPQOtAL2A4CnJ6x2LspIXeOJYEilGKsZtu
m9skVEq3Cfpd+QtzYGEkGqTkPDOxJjxjQfwHmkoMCJ6eMa1ZUEaIE1QyE7Ard7t6n+CrbUgFDhQq
Ow+q7iDZT5rbiiALnD09scyc7iZ3ssiuUKfTl1vFSPymX30MKu4mR/TU45SzThdJA81RIMFmW2aC
agVmFmY/8RakDVTZE/WlDCzI4EoaIFfrOf7w/fIx5Dx0YRhVEmTFgMeDufvUcAKsdT2VTgXDdDoc
Y33Ak7c7SktMXBEMj3McYUyHmqiN6wlguVNjJMGQTmwYlWeZvyqyX8BlNA8eSB1cE8qisSlIWjnR
GRSEDu4DwwSA56M5d7SpRGpMO5vBXr3o5F4i5EZ2ptuIdBvBHtJpH+aphm4RRttVA0gQnX2q2eBj
UeIZtWkgn9y5fxrMzCXaPpnf8uZplMNsvqUkyZetcm4FPEoxLoutRFqmMbfC2ud2R/K68dq+vC5q
KTS7JtT1dBfNElK0MRJB1ri7iYcTJndsvHDYxHmFEsbUjqhcQRvpWe91Ty0SyMGqImIRDpMrmKjQ
KkXpznHwUmSGq4ZpNEhcalQNgwTqoQ9IYH3UyMfv1qFFo3ajvchu6vfb6JlsRYf+Q0iU/Zqwjp4c
mo3nItvNnC24N+iJuM8iOKVb3FHBvXgfPWn3/0fade1WcivbL2qgc3jttKPiaKTxvDQmqXPO/Pq7
qLljtSh681iGD+wDCFCp2MWqYoW19INx93upbN4bh+Jo/6AUrv++xkVP4PVPYJws2GiHHozitbfY
uZuUVx0gG2wRjgbXsW6kaMw515GedQ1BcJSPFDVWvgKd+D7xc4pUW2O9o/ia7aTDv0dThW4oYqtI
URH22cV4W9LzDPVlJJ2KtQOpoWuQPjBjQ3A9Xibz333GjRzG19jyWCSYpqq89dh/M36MR+XT4CMa
/yZMdjws44NBLHWHRzR4vf4BnxqzDLH/MX0d9GERlynw4Vufl+ndVNWmmXkJEu24It64Lq42icpF
vNuJKuzfYpikw1mhq+FAjJZoyiMKAvO91OMd51aLI/IEvAxHhTqgz0BcRrOHBs6NYy3KDP8b24aC
fFRn+9jdJP5iuWQXP4zh7Edu5qY34kyApyPwZbDTgcEuwNcyLi9NZttcHfRN9a9lfVI904tP2j7+
lWo0FSDAEHMH0DeKymLcGLmVy8TIRm3bKG3RSTAtrzro5ZEicprgWPSsnaEc/gcUFWqcrPFuJTLG
W4MntbELyuUo+/ox37deif/v/ViL8PfEjchKOek+vujr0TKpDoZ2+0oGl62XyeVnu8DbzE5n0eOU
nhOr1dZGGbcWN2RR0h6J8W9w7Jdm3bXu0y1kyf/AAwZ+5s+FACLWWxvNu0yJJQtHGI/3cvRryX5e
jr9cq0AOg2IpIBoxa8hcgpVYw9SYMYhEgWpZHrOwOZFrmpLSDedW9IF4tr+VxrgRW5GigtBcdLL2
snpa65tSRFHAyyhQb8YklGoDUZmdigPwQTSXI+LuaAB5JbH8vImBZWe5S/NYiKqkvDKwiikaTD/g
P+DXZizOllPTBF9MBcZBRPmg3cm39HlUhtLHXPBGFD3bjbsaeyM3Z5W+AtXa7eebKG0AdOl/xB42
Uhh7mAHE10kNvFNc4J1SX2v7yCf307Malj7MeycQxzWIjTjGILLCRMc2wWVKDpOvelaYBsu+ALzT
gEEC4rU/k6MqwljiygQRByaR6dOPJbqxq2QdlBjcoWu2JwBhp0m7cAWEfvh3XmIjhIlk/VpJhkkg
ZPacG0yB+u1VjjlQIAd4gNk9Vp7oanFvMqVNAm4eBR9UGW+rFw0x1pHeLXCiK34aGDFi2egne/nk
CJFNeK9K2oNAPUenAwxMFHPMmJBqRuJuOOVT1mX7VDErN1Xin1Yhmrfm5nhbYUzo0tNxaBy1BLF3
qO8ovA6Gaq/ouILu2i55xBgVNvxFa+M8M9EUzN9TZiZMvzKmqZJ8yvIFwSSaVV8zh/Mcnzshkiyv
FIHu6KsYxlDQuTeLtMUNoJzYZR2Mu2GPMXw/v21vu9xtPv9XvZj4tQAUVcnXvvWs6GaxHooqqBPB
e5xn/Bud2AWayZjwHG9BE5PKxzE7D9L9ZbfB8/Hb388YX1b1q50rODMM7CH7zjxnAR5bo/3VNemu
idKPeKmtPMb+5DLW2ybJ6WWecbUKvzKvcKM947rF1vrgkSa0lp3oRgsMUGcv9FIDfUlDfrpq6lWi
tw/9aFzbMMTLh8l3HK8WyKILdIWuRkOF2zV7k697WMX/bB9SZIVVkCfCUVvRt6Nab8JYnBrplKXQ
Ks0OZvwrM7UgGuH/x8hrF1F8ER0hE806O1WzLkFnJEJbRBsXN9b6cE5aUdTkZrqbI2R8Bbid6qKc
MJsmH9N9b/hJGlLKG1rwssGkGHnVleiF/w+fDdNb6BFgmurdArQxy0rUwQPTzK3y6123Vx+6YMXc
vHRQhQVM/lG+imO+Wz0qfWo01OEDcLbFA5T6YEP2dHQDVdA3YrnwTv9IqKaj0n90ZL6fHWVTC+8I
oOh2P6J8YI2lG0cfu97Yi6fDOCjOste7TgjGP+HpK3OvHtUgDbAk6vjqg37Tn6Xd4KW+49fB5WvH
P89XocztxtqDMZgmEgQnDxtyLqMrbRK0XP7BRF5lUD+9uWvNYFMiLfhJXLVjEy77Phx9ug2aA5RO
5K7472kAy/45RsZChkbO7VVB6jhj1sfvSWBipDDdAXGl+VY9VsB/9ynrt2h9mMYrNtPSNmIZGxkn
fSBzhiXUyq73Y96fZsN2V/0vvS/3sB8Q0Biejd7r5c/HD3GvyjI3XtFTreskZFsj2Tvjs7k8/rff
z6QFli6NcZnh4Vens5cUoB2xBMh79FwunRuTB5iaMZHZqGD1hXM9KFEMPNXyoCXgHXHqahWcF2eH
BCnp62diwaZsI6uljKD8QNNTcij85UmzXHRPPWmn7qUByz6iTIerIS0Yqcj0sVzOnGFdj0bRVPD+
aJ5exXp/qlQ9cEgxuHph7C9/L64VbmQxp1lGrTRHDQJZjYrdr3EtLBc58hSqaVX7pSVheaGY+rt8
lKzGlVtdE5wvV9dN6YO5fOCnNrWkxOuwRdJoSLZvmJJbp0E11IfLmvK9yt+qamxNIpNkgJzbMP3i
jH2tfXxsAvtmRqhLAmyregJp3NC6kcbkeonl9HHdw276oHhA5u8vJ/uBFjtRQrqbT0KQSGoU767F
Rh4TDCpDqyxsSqMjEaweFo/c+J6+6yUP3Hly4yp4ldId/tx2tVvy80PKYoYZ7WRMP7AEycCPn7Dr
Atas6Ncf+mf7YCa4JGDP24tvCNeLUb6M/5fHHK6irfNU9AjqqnKXF981U4CBRK3u/WG+/n7mMPG0
L5UmRWRNNcCwaYdO6lw1fbh8alwhGmpX6CC9EGXgj9hEOVIOKSlnCAHq0GlKlG9Orz0ZSzu7l+Xw
n2obQUzIrpG3GnkE0/hT+UuDxDcxM+/siiANJUFizv04G3H05xu9IqOPZExINB5GhR/VVosA2WM4
Ar8hOjz6840QRY8tB9hiaHpXfhr/7CPHG9Y6vHxy3Jx/owl1XhshNTFBaEPwhXo9Qy6X27+Ssvo6
t6bhylrZuY5dP1+WKPxWTHxuF/QPxxw9RKO5agDbiP0Gin+5ZMcCVHEAoE59RQRDKPpgTLyxenDv
5QmtwOifywgL039dVor/rRw6SY1MFbOfb49RWxYzLW0YRK1+Xcf127ACWXqNHy9LoR/j3Z0FUCwd
X9NQ2mGk5Ho+E6y/YBdyOKfttwSnN/bRri4U/7IgrjobQYxzSHp7XhoLL8GaFljk+NGx1qPSZk+X
xby0dC8pxFxbfbVq1AQoJfORAiote7JrD/oeFeIPOQgMZcp0hEUzWIpfEsmSpQOYFpExv1YDso93
7ZnGixy1U5E0/vGB1ARLIXh62szxqSYpOkxCUAjZY7scF/WuVT5fPjqRCObkMP3cztIC59Dl9l4q
kkMeRyeSd6KMghvj0an+owrj6bCqaqJyiaZ8Hwz1zTB6FCxv2OufFueTdEdRAY3b/6YZ1XzjkVDM
aTNiY8Grn82Dpeeda5vP6pQJcmy+G9poxng+eUqNvm3z3NOUs55g7ofan/7TMeFsd5FLOcFFWS+/
WrqRybi+sbWB37nA3mmYyu9LvGe77xLAcsBW5U4FSqbzTYqHGBFtt/K1NVCpxe4YkJbY3ktMetWS
akgefCVsgSNaubY/oa25+k2MWQe8MUTacr3VRiTjc7WhdiIphkhU+ysX/Et+mtdo4tqyZ7TC1Jd7
ITbSmCy/gyMdSANDlSzUoa0w86ND9Qnre25ihMRTfX2fBKIUWKAiu2rQjA2WuqQRD7V++FQrsCBr
eFDG/HNtGaLmJjf7fVWQxcpUSa/bGR2PwbyKfEUh0iO/+J496iGdVQlqAFr5sYe9SCGgLreVtm3H
M86maht5nmii/weZoQ8HdEtqlCpEtTNuoN50/hl/s2DSiiQG8pECGBGZK2cNoDGVqBJg3fEjz0YO
42U0JbWJtKBPBwCFMJd0Nx/v6+yULh1gEXE9nC+JVfg2+XHZufErMVhJwlQDhgww4PjWu0kNep89
faH1z4uf7rvUVYMeTxhMohdug/f9sfTXJ9GCLvdyvAzFmTLwNV68w8anWmnmAKwdT9C63CV4q0hn
rQkFmtHk410sp9BLWOzRNOddk2sEZ3tRAaNmLgOKrQIcCmzrowIZluEou6KaFtdQHIRzgI5TYkEm
xuYxflQZCOgOaEWS+WtD7i4rxD0zh/bfsXsI3H6mv19VumQWMmpmtWmDJNkMJl3+Yk3F7r+JYXI6
zZa0dumROUYrFrOd9Dj2/c7ChtK/F6NjQvFl3k1FXfqt3WlxbcgJ5qE9ZcngP06VXLlW+u93b4Fg
itVsE9g6FkyAub1V304JWevaA9otEIkeav2nJoLQ4HojSiWrvExcv+OSHEgpFbUGQ+uGnX7U/Pho
P4x56Oxqv/glCmI8K8BcMHYeMFxFObPfnluulEuFgaoWxaNzjgXJUTs3gFG7/HF4trwVwkTKqHOm
OLcrHJvmPOL87hZLBCQmEsF8/0rFQ7LVZ2T0pXVtkOVWjkWtFl4wpGxTdMgHkCAy8/HLpOqIEUOL
VTloY7DOhzEaXCxhXz4s3hfZiqE/3/iyNCmXVZJXTBECPCGLHmqgH5WZwJuJhFBdN0KapK77Msbl
t7PBzxTHQ6XrPDfR4bIu3LRsqwxjXrYxamRV8fKWd9mDdqbY+Lpv39hutpcxIS3KV0RqMYZm9Ind
xRqaNorybEyeDiarbvQv6yQyA8bSLDnRst6AGUjNjbRi814z3cl4Is7Py3J4Fr05OnZcGNTs8P8F
abymmXoXALKWr2PzXeA3uSXVrRjGP9eInY06IGDnGaZYZS8/pYEUmN2xPBR7IF0Gl7USnN7Ln7Mx
vKlQ+jnOcXoNGMeB+Wv62hztbA1ddG0SUaiLzI/NC6I2K/q+g5kro0sfQODI8iwr1F36Mq5DQPmI
6k1c/bD4oyF9UzDfyViHWsqlPXeIEKpyLK3bssXLYP421qJVXK51vMphy7XmErepFJHW69buh2JM
masUscDS6eVkMx5jI4MxDaVWCzIR6JL3QE60FDfD8Pha3ANrZ2oECSv/3HQDQGKUA5Fdv2mJsxCl
b5GNVCd9/ZarMVjOb6OmFujEPzcA4SCRw1IIaxFjNmFoTsEywZBFjitXRD/nUR2L/B7/6F7F0D9j
Y+YgYF2qoYI6RuIOuFWSa5yLH4obBxpxTfStO9BMKVdi9DL+Ob4KZqJHSWZSJIWEV1QffUk0/VEv
Y8dNlPWh0pb95bvM9bbAf/tzlvRv2ShZ681ECoqTYa9GAk3XK6LWY5ABelWQQHDI7gBZthHFxhFH
HpRxhilO4eCvj2BlBXdRSL4P+xaUOKip3SB9+VKGsa+JSqt8JwKcQLpsZ1o6O+ZvSno8aaMDvJrj
ElLI3MhXMaQy+iR4IQDYXT5VroVuxDG3Tp4UI65zPEaV4SFesVyQCH2+SATztpATc5WLWMMc+E7S
A9XTPWDxL27ixxL6PSAQnvxqJ6Ia4EcaTLSZqu1gG4udatPVuKbzrBgq2vXPtMxGVyUm7Gqhf5eG
H0oFNtKYVMDqbSKrC6a+tWq8Nqz6Ziliw12tOLz8uf5BLcx+A5dXo8/Pt7dAntXUrEvcuCFsDmoQ
H9WDCZbO38sQHykfIEkHMAYWiTD7y4QXK08idVRwDxRJ+1otxk1mCNvl9A9+5/ZfZbChxeqVRJfQ
K/asTxjVyzETGwcOKmmWBcqLHGVD0VOXu7C00YrtLihNtxAsmtLxjeqwnMtvMuC2k7A6qX+NDdbp
sALqtp+0IA+zXXIWNk+4nxCAVNjNB54gYhDjXaJmcTqljNCjCeVnkK0eB7f9Uh4GaBvdi15cvMtn
qhQ4FRt1AJhj7veEseNe0no8IxrgBDcGSKlU0fQNNW72E25lMBc81vKRGIuaewUmYA6mV3+NdpRK
BCVKb/2CMgwF+25202fHVwShjxcUtqKZ6+Akih6lBOppeX3stQkYyCMYyU1fcO1oeeKSivSYN8En
H9W5qaMYxOqgAizA4YSttoA2O0QZK1ch3DfwA2D/Bw//t4JSG7WRvLfRGO9BrZo0rimjN7+ISljc
MAPkaGzSGxrEsX7EJLpRgJiZXgI6Z9x75ISN2dMCkjmMbbfuRxzkVh5zgKvaoCCANhhGSOefZupg
TAXbXLLSCAq7XHvf6MVkJBGgPKROg5xKt4Msj/ekFeSO1Om9M4WNBCYPWSWp6nNKRIuJXJSNp32H
jEDdi3bhRYowXqKWrVwmMbZUx7a9mXTtcR1EfXdu7Wf7UZioJYF1wLFVGEFxxnyj1+8mEP/lhwwv
MZE63BLxVhYTS4i+Yj82RqKxAJKEoFMzTuglqKBfO8Xap0EHGA74n80PYG6/QKT/MXT2YZtYS1kM
M0o18mQ9LKuDTo05eKvdCBpt3LkvWj3F5h4WJQGz9vbmSg7oCKRuxbj5J8q+NTQ+Zd7CU0ZDjlOA
UMTxO030nuZFT5BbKxpAkoCAqzJCJ0ca81RBG8OobqId6MJ9xwMVhpVAJoDn0fwSdWO5drmRyJi/
nqgAZ1ho6UvJQ7yh7ku9+YhT34hgTF/t25mo+oTmS7zsh+mXaZzXSlTC4xukjoInkIWAXs2WvCO7
n6NEoy0u5RcYTJbZQI31VlNXP2tDxwAnTH1bO6L8jcbbd95jI5UJWGvmjIWsAyu7OtMefXRo/RGt
pmEnbv7QL/FOlAEgSlnH2BPoRN8a5BolaVHN1IMYp5Icu0Zz4yVEbVRghNyQtZHD2KCVm3Iql3C5
AMUDleLSfgEJDpjuZO9yEBbJYSxvtNuRqCmOLlOfR8OP186tJUH44MugLD06CFiRWbw9s6xtAczR
QpfUsf4qOjJ6cZrfJPMksAO+HAyjASIGxAos7YGy5pUNMEY8ZpEzJRoo7Ihn5N8vHxj9Y98ZgEmH
UTGigWEaxtYUp1/XfoaQAUXdpLvpo6/xfLTrQGo+MP6G0/pbEmNqi1oPpkNQZwM9pIuhGle3P8+F
iD+de2gbKfTnmySsntDMaSWEKyKFivyDWF/69QOjaFtFGBurHXUYhg5jDEY+uREkYcT68kfhp/8b
LRgTi8rRQcMeWhgdSqCL/7sEusjH+rAe6Jvjsjyuv8asv4HBYEQnFniiKDHyrw8GkHviNXbrQQbs
sy4Hl4X8g1IocYFCDiUatiFWjgoQx8Yu95ovg19fgwHSm9wK2OJB6YsJIPmG/Ufau2Vhae5a25zQ
tLBKzZPHFPA5z73keJ18ZeqCyRa+0b3KYh5Q49KM+ZzAtPMUo7B5thA/m6SvmPAxBYfI/1KvktS3
5o3V/SmTgaXmZeVXA4PwSifIXPn5HuZDfn8lID6/ldAaQNdaK1QpIkO/7dL6sGTj2WqacOpQhlFW
P0omJM7gPyPz57gV0TBzFUQ2hn8A54gC11vxEyZKkpn2M0f7lBv3iyW4vNxxAMqI80cA860GvZht
8D8BLLDCTi9NaRMQGKEL9FIGtVEnWfHKFo7fc01kI5b5cHOZWsM64sNFRCv3qZzW120F+KMpsVSB
jXBF2ZT1HkPTWIVijrBep2wYZqRGWa3M7qqO5wXTi0quiUo/PEHIjABNh3EA0LvQn298bd9mRrZ0
MJU2Sa/RVwM1Y92FGPv7QOTADjvw/IB+DEwexhvqi94piYXStTJVT5i3ulFM4Ag6tA152UXxjG8r
iHnrOJNpLTV6JV6qlue8kU9L9JGW7VYE88QxpgRI2amN7jZACaP4kzISNyb3ViLIj7lPDYytAlQD
mT+6P4ygrqhR/tbReEwOJjn8Hg9BRdBArb+qAjq2JM77edkkqGRQlcb0uYMnzluDWDNSo1ms4m7p
YHRI+x1G7zK3jNQ9KWshwBa9MmzqYlnYZsHGtWxhDuattLTLnMFEicCbYr8E5wvF5DwSGSPbbn1Q
ruS9qE7GjWAW6PeAqKBRuFHG4PMFU36xNL1UBVGaRuE930kLXsMrcLGHX6KwzD3OjTgm0chG+Iul
QhGyidbbpIi9isgHeV7Pdm4K8mahasynU/I4l+oe5lJY+9+PxMk1vmLEbQlqPw1FBdZ/kAekTgdl
EuQDjG5Tqs3LkvfgA1pdzUErlFZJ6h/goaI7xBC4u3y1hQIZBQsUSypFS9EzeXa+NCF5Khy0/bP7
Kpj3zr4WdfW4vhEAd3/0Y1wJsOW0XKN5aFLJbm2CRWCMdmny7+ld6WT6qxjmlidoAhAtx41TQJ8T
TefR+bnkoEa7jvOHywcoUMhhokprplW6EPjGzrxflM+qfEvGvy6LoH8se6Gx6AN6GwQU7PEyF9pu
5g68FnJN0asOLVZ4f5PbiBjJuK/6rRzmGqfANm8gC7Ae7W0kfzaxlNk3gAFvwSvc3mrReUG6uIi0
41rgVixj8q0z1UqnQT0KrE9Ju22f0BoxABvED3ve59oKY8x9WHpLjXrkUQlCy5g211lcHuo8FoRm
bo0YvCfwhYDdxQuSyWsmJ6mrMQc1lfbJ3OX79Gj75tn6CmgPDKpnniawQm76tpXHpKdNVzllnKDI
PoUyXL61r4/KKQ4GV/ragrosCfD2F9XbuUPkW6GMYY5r3GXxBEf8kjMuvuQiZyx8RB63Kf+/eY55
QnHvnG8zm+NlTHVQmnlcgUzvaTcUMo+u3o1hff6NGPWRfG6rJmOgS6IM85hCzbb8JRnBkj7Z/eHy
Fec+L2wwTKAGCkJH9FzfBu3BIcA47NEHIvbOPmp7CZ/OKncEb8BVHLDpX/zOo2ykMR8u6vSynKqs
RQdDCXV8ssjv9vTfPxZv9pVA3Y+nReDF6O98LxPEVsCfMUG7zdyIdjIsB9OSrSeZ6Lm2X6ziePkM
+Uq9CmCOUNUBIaiAVdtTStkt8ofFwT3LfVkVfCuuIoC3swH4Ak4jdrXVcZLYiJIRfTNnTO7tEUB3
nRJn+8va0ED47rg2Upj3mI7jMlfsCXndkoVpdO0sj9b6XZW+OsUPdFEEGT7f/sBVi4FcEwOmLJWe
tsSFpi8zpqHQpLNOGRr+BWav5HMZfgTy0d6IYq6TNTrJ0Mw045g/R87i9sMhmQTGxncQGyGMnzcq
M9UGE/q0q/ZUStktnVuzjeQq61SvbJpnuSn3plN8k63EH8rlzpkl0TwKJ9aA+RXjp6jqgD2JxWZJ
VadeZwnjKJr+w9A+05r4LIgzIhHMRTbSrKuLesXLbEKz3R6WIzh/dnnkiNJEriBgESKrQpdGZnvh
yQqK7dFJC2ztSIo/HPqdE1By28SjIW3d28F6FwvTYZFUxmcAalwaM6kqAA74KDlSWFuhma+CM6Sm
wNw0iujxt2qM38j1UiLxBCGNnN236RSmZebFeoglF9ccRK0urkoU/gKgjihLsVj8ZrmSflmwVDZ9
MY+6p+3N2Z3/ymvXuVO8zs394sr6WYkGiTg+CwCW8L1wsuBkescHUkfTFJMa9O6OejUQwFYapaDY
x3tZvyx2gEQIcPTOOw5G2W67yHaQDXySPQrfkAeYI/9u7JrrztVP60n07uQeJTCB/whkrKNFazIj
MXaeKNmbRktzEvJ90YQGXwp4lum2Cp5kjCMeyy7rYoQWT8IDMH+O7+kMFs2s+h/6TXKvAZVb9Cjj
RDKc5KtIRrE+WtM+qYwWAKo3dv09rx/W/KslC+HbqWW/s/yNHMbyawsoiJnaoM4XNDGy1Cws/Axd
0MK11mD8ianv4F8HtTeKMe4q7TMnrhRkUlVE51QNL2rPKoHdN6cWw9ngOvhAXAOGH2qmBvZmKMYA
jmBTi2tzp1IH2aZt+u6g071KP38w/qcqD/eObUQ5b0VlU68WC4H9m80zQKskSUQ4yAtqqCFhVQtW
iN4XG6RHNZ9Q4cuQY5+RtgX1DqsHIaCF0awWQ0nynhRvpDFxeuyWYjJjSBu+1PsJzGeY4EFFeNmr
P5UoGGyMAxqoCEsPl22E50fAeKag74qipoMv9/Ycrda2S7SRQFdN9s0B9Mte6Rk9KGWwlE+n9TCf
IsYl4lwFEOSA+srE9CjmAZh8AWyeSW1KcJB4ygwxGBYpwpMUlLOLKBc/EKTEolvOez69kcnYpqMu
qV5G1CnvZjAZOK7zModgH7Te1X5PIRjH/8W/8F6nFsbFMUKngzPwnauO6rHS+6nEET9WB/kbLfM7
XnooUduCLYkfHBwf+kYe49CGEaA+g4FJAdn4opNjBDzhRlRH4Fw/yMDtgFIUZpW9fkpZpVmN0xwT
oIQqv+JWkFMKBLCVnkixCkVrIYAQkMkUQTNZH/BW0MEG84kOwGl0Ht+avt2X9dAARtBztIAulFH4
yhgznTs7bEChffmicfIesLIayFCxJYc9Scb7J0SPmtmGPuv0eew/y0mEFX4/UR8V278siW/pG1H0
aDdeWDGKpUb/GYHmWQv1b8ZT81Q9L/cE1m2HxR3yu9D4q/x+WSrX6DZCGT+ygNRtkDtEN+BwuaMa
FtWtYQnSOa5NbGQwPrIs1rHMC8jAfrlX1EepF02I8L8S1kvxieCWWAzVpG7HTI1wdHl9aoZPkfyY
k6e5/bGmAvPm+nvKh/dHEnNJywJPpjLtCi+1gQnQExdrJKCY1TFK6VX3FhCLO+p5d5e/Er2WTA5C
uYH/lspYIVZn9VwbITU70Enzcrcc1XDYiR6d3KiC/A2zNtijBb0Q4x4w7GVZSYwsf73Tj0XjWqdl
H4XgpvqhYvMZpfzkyhE84TlpHE0Z/4hk1xEWMKxrioNPN9o9qFmvy2T0zfaGVILeLdfQUdEGKwdN
5tjNUKusqljOcYRTXKJ3ttcqrI03AiGcegSUeRXCBCsL3I/9lPSNN2qh2Q/hQEdQya2UXufZUz8t
AufED1Ebecz3mkiU1moJpfJHe5efyB6rgoDVaq5VF3RGvqjGx73IIC0AOhoathgreuuh2rxXnHVE
yp2U6AoC3s5eO8EJ8j6TKutIay0kNu+2hZu2XY2yUhtPcZq7yVT2ddthfa99unyheKUcvC9f5TBf
ql+MuGkTDWnSGWjtAXhujrR9D0BHv/33I19vRDGnlq4rABEyPGbr/nu67Of0a9F9vqwOz+5UUJQb
hqnRRjf1j5vQsWoFqTMLJMpVBsRSijsopQ+1RM4xTlKepsE310lkfDxroFOvYO8A2y/SwbdCy1TD
TFiHfGXO9qBBAEM6Vm7AWPRJVXzjKGMsJ7oWDYfyNqcwCPEqlPG/Gk6zWNMF7RcUVXytdmUgX3mq
N32iGTAWfsAu3rmK4aohZkA+MonxRjzjiGMwvOboXreeUsBbqaq7OgezEXh7nkvc6sgkAkXTt6kC
+HjEyod4/L4uIAgZzl32EbvcHCW9ihujUVPdjJUIupiD5eXLnT1clbawZsp7M2COAARhANDAmg9j
/Y7RY++nAvIRxdChTyOUhCNPfRhrfKIC/VNDBJ5DfyMbLDcSWZSXQiagh+8hUcvOLUA0lqIIwcvg
DuqdVTXutO5qRTgnLRLKXAZijsTUI3j+1sCKCn1DZ98H2V3BuXigyPH0PTaCGsQ4pM/Orcgx8y3m
70M2mFuROPO6xgrittVWT5Mpnape2mMvDpEuE9F2cD20hVQYF58yqTOeE1lq39VSgTH0MTl3jv3Y
VvGVkpuHyy6Nuqx3X3EjhrGbruisjLR56w2Tmt4QK+puW6XWgHAHGFKzjJqTbpaiFWG+e3FkTDMq
lACNfVvEDVBO1QgV3PxRU1w921MmpPWq3jme9Dm+JZZnGW5++3sbTjjXwNV5I5052mKVxjmn0odQ
i4PitjkkaDv9SnzlTkLjyZWxHBp7MurIl8+am/epGPZSoDVgQNgpfwzjYOskqdAYxbDMDYpo7VND
lDqoo2EJxzy33CRqPscAkHZ1kqQgNSuelr7/nvXRk23Wv4oGvHSCv4l3GIBEpWyQ+A/4Lt+6J8ee
2nouYAAUJpv4ebAA7pZCL2PnK+zP1bUKoFsxmjQvqm3FMlepiG2zWAkG4CJH+1Fq2u04DwLT5lrZ
VgYTRUxtAAWJjMjZAhW72/cUUR0xrAyy0PStibgjikZljb1qFDaAECUyNN4VBscmRnYdvKJtNl2Y
5qg1B83EnGSiuovs912LVVJRTZieFHuDt1IYay6LfEDqCmwo2i0zwCQ2udNRQXWKqpQIpPE/26tK
jLuIAMA66j0664kkP0yddGyI7gosklrcPysETvS3FqnEc9ePE2SQOFCfjTAPpj1WihYFjJPyHoDq
l+VdVgm7v2/FFaMzJ92Eab+0PtlR4nYfeftrmH9DsKRMhSz9IggEmmKkEGWNmnjg7Qg7fTnYkiRo
OXMrsls5VNFNooGx8XFuraiFIaQAc6RzCD24TxXsm4tB+7huY6MUk9VMvZkNHb1b62J0nlY3ttdG
yrJT9SvTONlV/3T5K710bN5YhaYAPAlPWDgpShDIfKaMKPlQTi+0I7mEDMdc3PWohU2YhcZ1el59
6dm+qa5RGNgl99k+OYq27N5p/PIHAGeCPsuUd857jTKpNkwkOuj9tfUZ5KTGmLqtcZ6mh8u6vrNI
RhJTyMGG5dDXFAV/lu905wxc9X9r8owAqurGUtJSlfoC/DSepX1exjMxBa/L94GOEcD4pDyDe3co
Q4cM1EGKK1rG+zkD89/sV8H0C1C2fwFB6L+dGuOaam0i+EKQCYiV0JC+DPbybzP5F63AXIEFbErE
xMSTRUd3W7J6rGAA2SRqH7MycbG8clmNd0EDQmwKd4DfTyG1GTuXFzKXYJRHYNTXJ7Ppfy7IM03J
FnkLehzsfdrKoWFlYwMV2IS7tgTUH+Zzw1ZBrB/b60o1A5s0J2MxXBT7PENrXF2VXLspAwzrB9NI
6XjHYLSyo2NkmKty0idik28y6UVPGtFBMKeN93cakwSEAtUiA300kwZ3rpPVXUkze5fP/F1ez5w5
4znVErXGfgBqnpkXbtcNx8Euw9K0j6vT7i+L4msFyADA51E+RcZKrZjESV+jqm5Z8alv1m+d3DwM
ufT8n8Sw5T5nkgwAycCFRMoxLk6D8rCWAkOld/i9Af2tCbuQVDmFbWgrDi0HkXBWWJrvtP0nZZp1
T0mycyZJh45kd5f1el+Ke/lUr1IZs1WA8NtrYEnAAn8MjIlyB7dSgdoengXAmzvjZyp69PG/GCV0
QRMQLH2Ms+yJVdVdq+A11P6YnNDo74tW4C9FIuhRb+4iCKG6dZ7xlK6S4pjGKoyw/pRlk2C45H1V
/eXwXlVhjK9d86XI+xd6lTmYbR+jffdY8PKW1e0P400LzFRJjDL+D9/sj9h3CR1Jm9bRBoitLZ8O
kQ8n6yuoNApXOfYH/TQOrohihS8STUXwNJsYeGW700qdpkNGd2b7gK4PgTn0aN8CqcNTwzrMWldk
JLyQjcXtv+UxITtuJyWuKFZhb06uUv1czZ3A8Knff3fdNhIYMxxyMtepVKBa9dJvX/bxucYwLV1H
/9fvFmomG1GMOQ4K3pmVPmD/xYm8Mr3Opm+lKP5wTR4dUsz/YPbzXVJcaE2uVx1MPuuz+7JPSxec
xb7UWoI4x/8wr3IY156bkSU5BbI2Kcr2di4HaSTC8hGJoKpub29vd9mCMT7PmZVDXkW7thT1k//B
nl/VYOwrKbsltmvIWH5Q2k7lRHth5CiHtBEmfrm+r9u/mMCrPMba6ibpJ/Ai0kfl704Y2VUupuBd
AJALsirR8THW1nVLUyYq4rzendf0V23+EtwckakxXs8q1VQiXZJ7pXuSCg+nt6cA2ORoAlHy5eV/
EE2DCXRi1/tiOUmlTtFKz6xPixX5etoEl7USSWDSRPC4SlbbgnilWM3U1QondYt62n9EiA10dBs5
KR5eby277aWormJYQaYYret0puw2RBUEP74mr0KYiK6PUgbkAZxVCuKowcK44xxeVoOb6oJw4I8a
TCZp9WuZzjpcZ+k4QaQdJ3Klk0BZD0UBAM6nohXI4xvcqzyq8cYhkJXSnoyAeFelswEov7j70sUP
l3XiykDnA5OANoUWZoxaqtXGIaj9eG0tHRHt/o+071qOHFmS/SKYQQP5mlAlqfULjGw2oXVKfP16
nb1nh1ND67p79mXGbMaILCQiI0N4uANl0n4Yer4QMpzO+T9unb+WOR/11YZanXGB36lO1Um/L+4G
y7+b6uJOy2Wgo/6PLtJvC56ZXGBVkPp0YHKkWWKkG3Rw7QvZ78/vhBFVMLngn+eMckDmWKs/I1G0
xvrNkBKIefOwimLLrTFRF/kO/1mXOflS4DL+vd6ZgxNSBB0EZYCP00nNErVtUyMBXyXtSIbWFuhE
sz/bxj8hLmcrnhmHQJuggNAGguRbNIOQfvcgsPkov4LMPgGqPvVtiPL2Jaf386Xx14ueez0unQnj
U/+SG1pRRF7oum/3mGgCZ5i3/b+94rnoC7ihoctt4RXXa57kGfToEdQ9eEnhUhfl+5Nb7ydqfMpL
wdGP7urbS565q6oWYFk8KV6Zxn0VfijrgvP4OUj/tsCZt8rzRclO4s3ES5hZh/a6eBQEDEQYgMBd
X9yXOwWhtAuX8Cl++Oc5/x8bPZdUzUem8lxgUZtZX635NLfBGxpdN35fXgjILq10cmzfnKM1u4K1
AoFfsLjpXBV7c0WtIdwGEKT4s4387CJRq4NAJgasz8VtwmrMg3BBGIuYfKMNiKMF6tFc5YUX+tkg
/lrm9MLfXmjyw9BoOrzQyt00FP5Os/KCx/p5z/5a4iwaC+w6n8M1r6NO5WnuxV1lYwzn+mLd7tKr
nHkqZ9G2IW0QIMww7CDl4sJW/RzGAsbw709y5pgM4GhUfqKNrg/WLyc9kXmSaM3a9/9m87x0Vi9Y
wL+GTL99moUITUa19mjyAElaW3uvUvFiWBfCpB8vFGCrPAzMgYQvODPpdZFE9gEsQNTrFizwG4z6
76XBNXXNKZ5s638L9Du592/rnVmcCsMpH1zMGHg1koESU5aaXzg7P1rctyXOLK5xV6KDU3FnHG9b
9WQEaJj1H+CluWDZP36hb+ucWVyPgkRXrfCmnfbfSgcaI8vcZ50iz3/2BT+/D9hWg5MMGVTg/35I
+6XvTKMCOMiyoCpCTkqTJmaxM4WGz59X+tkY/lrp/H4wDKcSEyoBol9KmttgFSRoi7T1rZQ6zdWl
9X7ewb/WO7sunB49Tt9EQZG3X6vHo6DOaTC38Z/f6udbCX3Ef2/gyXV8O0pD1QA4G2JWXqTFnfoM
Pk5wzOIgEjct390UauYZuwR9+tEdOcS1HR/uG2NKf1+zWZ0qVB1wCAYw2i0RkRju/vxaF1Y4dxCl
Ndt9IfFWagJrcibK2z8//2ez+583+FfE9G3XmLaqchWQ+q3RZuZle9W6bYzkAMT8F6mbTib8jyv8
r936Vxj6ba2Sy1KhLg+vgEZ+sbc2PhiFZdxuxuySSvlp4/+01JnNWd7QqwYUjMDJ/jd1ppMZ2Zzx
C3710u6d2ZxYhWMwD/0WJpeMrQfevYX+Y00uUgheMoMzBw7N+rbSULeIBMAomZlMu/HmRNjNaDPH
wVdNL49V/bgkesIE7UT0ws5pSvJiCS1nRE0UlyW4iTE4s4YXtu9Hz/BtidP2fjOIzm+XaiYIx5sl
BWGwrfZVfiFs/PEtMNOEfih8P8p5f1/CdmbfVyNsDoSZB9bWW2ZfIpb+V339H8b2bY0zKyAhnjvZ
oDSfmzzShre3MJCGQV3Au+TyKOsloNqy3oT0bwGRig2X+/GgAlD2MLad0aSgKHonRi0tuuRlSV0+
vudsSkKv5ZSL5XpyyP00sfu2tkIqTBOIdgN4ssG9r7wuncf6xpqbDR/CHQ+tK6+Qd/5c7JRYalo1
K7jYGu93URcW9brxlc/iwRLWF3FrkNs3GKjUXQg0NKZ96FC3L3XIP1m5SAqugt/c7bcTd6qrFWjm
TCysjW1VZ11ebpTWMhK2zOZioX4tH6oe2PCQ4/4wuJro0JPiqNzFuHO88g6Bx30z+HeBscypykHJ
2jvGs1G2b7IrhoT33QIwUe9CvbR9mw3v6IyYllWjzqbRE1R1KjyOZMh0Y9+VA8esabi6m1ro3UDQ
wHXrdFX9g732WVkM6eKHD00LZdzarKBeZ34MurpBHYogps8vsaf8HDN++/7nhxMTLubaI0TQuymM
uvdTssc2uojBIbQmbYJvdSmTPUUdfzK5s5PTi8Z011MrGSkEdcvmhvUak3Qrp+UIjqQp9+kwjK9/
vit+DBxQjQgxW4HWLzmzc38MCu17qHwAMEcnKbJpmTaDLQ7wTseKqbc/L/fzvn5b72xfpWb9UvkI
9r3r5cl9KiNoA8ZkoRVuKiAp+zd+qWb5oz//tuLZtja1H2ogGhFUkv7QD5j08owr6CHe4uNkf367
HxwTZsow/AtZEAhAnI/QGSoAauIUkpuGI6gk5tHs2wuFyx/869/WOItdc+nV/XQikHYUmK3sjrru
Xe1eKMD9sGcWxg/BL++C4Bvtzb97WNJgFMoiAA+FTkgr42ocfs3inegL+3VpmbOoVehJwhWCl8VS
z568YWVaBBUc1oW57EvLnN0XgdS27XDcF72zxqXvYLzxpQo0Nf/3HKPgUwOnGuDyEOzFv85iR9Cl
Nhy5Hy6/sUhAg5hplshLA/Q/Wtlfi5xP4VWmskabnzglB/0rLFsWj9BNSf4DU/62yLkFLN4AtYiT
mTUDCibggr4ElPzRkB2QyzrOifbuHJbaQte463CPw30DSjX6fsTKYjvw4v3Pb3JpnbPzb5FwcgEb
gMeBaPfE24I2A4+lyv8TKzsNWmNICB3Z8wJvzYoBwBrEVow8zuvBJYyS8klcErL5yYNaoML6n3XO
HIAImWGaK76MSPstoach6ApIhPb/jQVdGsr4cfu+LXdm0sQY3Nk50WnXlr+fQXxuCJZNJb/gCn40
6r+WOa/iToVCcfKktQUU5o4PY7y2/ELa9cNV933jzrNxoN1d1TK0fBrxaBUH3h+QhkWQq1u7/2jT
MKnoYqoPZCHBmcdZG+iOzxx09YjUYhDA/qoKkvr9f5Cq4rr5a5mzy7uY0ACQA9jUlWVTNqnEUyP9
8+n50Xd+W+JkHt/CeX9pWnPOT1atxdPI63jRIWakrXrr2/aFuP5HU/u21tlJFf26GLjeUKcLGa2c
Me6U+zLM/wHW7W+7drKTb680E7+QvYbjgXhl0o7Gp2OKrHfC7f9t587OqQxtwWetT2qVLfXsO+0h
o/NexaV26c8O4du2nZ3QZlqG1jjx1uqIJ9PdiS5RRDKVUCCewTwWXogNfuosfd+/8Awp3SNRWcva
hLgsqLMgFrbJt0Hi0pPmp/y4pPzxQ1D8t8XO7qFAWjx3lhPEpf+a2I2nr1R5mPqDn0PvRl/STP15
L4l/YlUHhv8fY2+LzvvVQr0YmDxooc1bJ25jsE/WkJqyU5X9f/C4/fiC31Y8i4EMny0z1LJPUtLl
zRif5FQ8MABW2XrlXI0JJo8tCGbrzfDcGhfO9okB5OSJzpIOBHoYSEPAAuqH8zm/gRVQ3cUkRtRX
PAbvBLWFTUtdxvP6wp2HtmIUeitR3oGYu22eXOfenh2UfoOItC8uqQCCs2947e2HFTSThaSN0JHh
NJmbZx4ncSVciPa6YENXESZ+diOG0JDS3NroKZBujTgRWVsdpQ9qKN0dxBSwKB+yYJxeezvIcuDF
fMDw0f+FTPJeiX7LmushzKPWfB4tsWHyNzHIu17MDIXVWn62Xn7ljt1Ta+n9JMsgAt+4gQS7SYVm
m7XqjhBZpN7Uf61tu1OeSPiAv9O0repbxx6zpQyONi8QjowyKSp34w4bZyp+2X5WhsXGnZu9j78y
OQQRKi9jqnlUJ+SsrpzXoX+Z+JAsTbCZyXM337Recaua9wXBwFTuuuHLl31kq7hbxbHkzyQExTko
Ej3zpiqMK3iL28HemxwYWM/b6NzBsCOkqesbbwYMxnpkfkn5uCQ2ezcHKK4CNFvmIBlqt63aTrYZ
uwHI35bwQIrUnYvEHN2sFoQ6PdTs+yMp3zymssFMLYdnqAQlpnyq6xoaDweJyRS/+o1s8Ogt7VY3
n3qu4rJ7AYZlX2OeWo2SVnyfN+O2Xp5KfE+GgEp4faImO+nadROqMWGBRrb+2YQN5euh7F5Pf1rZ
Asw2Lw5wrieyZj3M0HI9CEx4ATuwMSTYypcyQTl5GwIlx/KTesZzlz+rEn/QjXQy7pa+olW1K/rP
3mxivx33Y2fFHVijwgqfM4Roiv04N24atCKdrTl2zY5aoYj83oBNgijGlbd5Yx21i+g8PPars5tF
lZiYUDROs7Qz4LdNDErMVhW/lyJMwonQxap3TrBsJTYbstQH0mh0VtZIYWIrZB4kw/uNgjEiBKCj
6pK1sGOvXShXJLJyLyJ+mc7YHUffrmuTTc7enecILY7UWOqtLocYRei0rBkNgzWe840r5bbvp6Rk
DlofRSy1QhW3SSxIRIcmi0vDoznb2jWJRv/KmqZ4DUK6Nit4SiE60rogh/E0rbVOrQLzdP69WeHw
9WrHGAhW+PVi+FQF9tHApCQ/gZuDMZ5cE6iE65X7PRWz+Ur6lhbOkrQuykMte1n5g2s/qXqglj4d
pd/CIJgpqRBTi7aOPPIgqmAvMFtyEt607T6TbhiVRO/EBJW0nj2OcryzitvaxySUoZLK+OT5clM4
YUeBS74OeUOXbl/io9aIZOv+ZlIMBmTAf6AQzxyeFkyizRkkoQG+eRDFFNazC7+w1hJ5/e9RgMW/
WigJwM5TtWiBzXnCbRZ7Q3ANkDi82RCr9nV09iXEA90cbXu1Jgt0l9Ust6V0ILnn7ppVZ1q8+vkz
d2UqyEc51Vet0l+QUn7HGMZW5l5mKgzMmR/BZN/4vrhSo/loNV6kCkCC+35vCjTN/Zny+bau9r59
LLrfQkPQ1SgyL8DJ78c46K5reS39MW1UuO2saT+Eb43MKZdu6tQf3fzAnGfmjTsxe5HbvM/VY26/
L5P3sIa/u2mJzbxIdDFuGUKYplodarTbSg+JNmJvqt9IfeUyUEi4UO6oZyrgp0j+NbfPFYJ3YFS3
jUE2ZoXi4dL+Cgt+7c0+hzvRX4bHFyrZvB2WYBeqEPKAqnrkQfserOCWbpV6X7R5aFA0oHnlv/Ge
3cnaeSWlihyxTHHAjI0o50fHBlK6GUycjfpllfY9KydQJhlRZdobYom4dd3nemn2Qz9cjQGkesyQ
jtaI+d1+V48qw8c5Kp/E0i6T3g478BiOr0sBXg7VzrTl3aPZ6OdF1Qe7zGWsAuttbYZfi6sSMKFt
qwAhfkX8qPDI/bwYPIPY6G1g8p7mqMjC5fFHUHmPmQXNXcrrEqy7ppsFhg+ZZINIupD+nthjTXOz
uvJNEPPWemsr8oHK+kq9Zj7Wbg96caAvbfOhd8HBWvKjzdZsnovUWEG4lbugqxwfDXPZ+Ha3LWaZ
dot+4My69qp1paHdQwZUulQ4Q2pBHjFmfVAAocPvu75IbWuJSwZmN24HnDrKuA4n/+gr8E7NHr6d
DYkRbSxhJEI/ca3+mrfOQQbajC3ON8p35ltzkFUCOXOOi1dNG57DcYS5m3BW4NwGI9RjOKeghcp6
n/3qBjmleV1el3Mf1/my93mVAPMFOkX+aPTDoSVm1gi27c1Wp/4krs01OAhi7a2ywc9k9sGogpij
Mk49199OlZ+02rs2Tgx1dfkq2wrXqx91nL1JJiLby2Ptty4tlT72YYADXDnHJRyPI9hLW01ix+yf
rNq8y7seswtgZyJVd8D+IfiDZlVX+IkHU2kmeyfVkiAlgUtglkE1TmEo2V0/WnxTustzUxbP9hA8
SmHvSwb1A9urd8bqw6mEj4GqMcAdznFVmNdml29L1m0KBTFJz9hXq02l2zwKNR7VCAc3hVLQiQSb
NmQARDi0rW3cSMaWwMW3pgl+pwFAMnBHQ8HnlmArXS+MjMZ6I4GxWy27ikSQZ/YYrAkZv4axeSx1
96uDMAnFKFpUC0wES+uQE5lavLQiP+dUj5CEKFcj4R5LQolfUAwumEM9hGqWa9wvwkuGwY5Ygz6E
u76X86vVB1spMCtXqjvXsPYmavermlLOzUw1rRUr34tzWWTV1KL2hucbU/20cK84GVSU12Kj3OFt
hT/n5pB4DoYeoH4T1w3jEQyAUCncTVA1+7Bb70eWS8rbmi4KRaPaAY3YsKty97rt+WM4d5R464G4
JAdHp5UNo5sQZdw4TQ2OHROjADy3DnXvHro8Pxq2HU1G3ibMDu9rlqcmYmQEH128DEgzfPdmYt6H
VY20HuG9c3JTQcTRUhLtiOKxW3sX43ILxaeNcnMCtnNSMSmbeJR+SLuu+jIM+4qN/gPXngGRBXHf
QPY9aNVDMNUxdwVmj+yC0zHMs3XOTQgsIRJZhpwOLTaUkBX6Bd6umupDF5JUIqZpZpHlDrkbWzNq
u2IvzWljGEWMWZxdmzvpYo53vi43oEvKjDpEKMX8JjO9WxWSnWx11gxsI7l/UL2RloMz0nUcN3aD
yGnhOXT1HJIqr3lZmbNpZteMvWK978n6WHbitlj7jSfhX+dQZJBmhNLMPB7Ba38nG5OKwE+nvo3n
1v3qiHkYfZyYecBQ8JQFftGkLWkUtcrySdqspmzujyHUVcK1duKpWN6sBeRRbvHAOLCXxJRHaB3s
hoD81rpqY79yn3LPj6xmvG56+w70nhmbzB1I9Tc6bBJS6Re3nB4dYJRY0FxLDaYcBMlXaxDkCNyM
qLTJF8ijYivoGK7m8pYRN/FH934sxi+7Ex5de77FeHuA7wCNVT2AA8Xqw6Pba3nNRvEVzPXBU0M6
Gv6hUn1KimJj6fqROwb8JssfJ1R9xFJ+GJ0+OOFE7cWOlOvv5tnYurAzb13hJeRnYyiV+MGYQo3o
14DUxR7Q1CqDW1+wK1wIm9rGVoE07Iv5a4YfQjGzdVWS4V6pEpRozNjlHgZpVOgeA6PNzMGBjodV
UGOB6FRl7Wp32rmihHQxMxNr9o6Bs6ZqPUWMVrq4iIdmH3OEjnOEkDPAyTkC/rHVoHpQilN/Qbzk
wcsYdhlQo+8HlEnaRwgnlklr1AhJe8jQLWG25EYmG0RbeJ+32sEMAlmgmGO/Wr5+bHBoYE/hJ3i7
HFoFk6Rzzq+I2T7rhj+jChNNc5P0A9OR8pRJA9P/kAWmyf3OSUvR79lQ39fwCVR59e+66TdGWTWQ
U3OS3HffcwKDaUKTNhbhFLqnD3VXa/DzNgu1GEmkVSdmThC/BBnRy8abupXO63Qlx09lcVztPLbL
fdGpg4JyTM2uy+p+ysH+Ql4aXISD9zhPms7V1eCGSJAeSrFAQjx2nJsc1d15uF0EUlIrcadErokT
JBpZ3NBvdS4inS+RO9Xboe2yvJJH13u2Oj9aqmwo9D4MIgPMWCZyqrwpIu46CIqKqPJH2hnsMAXt
pnAPDHwjjcuimqDqIV9qcqj1W0dqmBpQAyYydu1fBfJ6EHWyAgOm+poasruG72V8U6xXAU96b4+Y
p0YS6SCqyne58yXzV3/Jkzy/GZcsaD4G+9aFY7RnwGjrT4aYJVzTxfuYuttpPE6LolP/oMsHpAtw
mHQ0GkrIa9g8M/+BGfu5EYi1kJey8mVQcmP7BfXVLw6/pjmSAETavNvxsdwyXNdEsfva/HLKNvaW
o4GxZnU3sc2oFe0BAdS+jcos+BlbKAGaaYe0pDOqRM4Hbhc0B/Oy05+4TD95d+taGA6BTAJAsVw5
qUHAQN48FOWaFM5rAZw92jCJ6z/IhQrALMiC8NDMrCBTZpkspULu8T4tHz1OiLS9xPI6aowgmx1/
1X6yWlU0yvu5TsNynwuTltXdLFKOFIYV+0mZUSn7dOCHdqru2jXf9+AwHpDJ5ktq+IkwFVUkTHzr
6PePEN+QPYtzf0EdIu3dnCJ6fCR9A/ACcohqr4M95E/oVB8FLpqu+vSnzamCUUFXQ8P+B9AiiQkf
eXgz2xwElhvPyIIV4Wltp4vOVg7uKYBZhRVIunIWFWT4nYM1kU3Gpy9nQLU69oAaV2zIJa4YWvbQ
JRStuILe7aY4FT/Eoe8+nf44Nj1dq5Auchc4C7XXXVA/TeumKn6T9nUKQNuVzGRr4Cyts0drB8/h
N23x7qibUe41WXatJ+ISZjr0N2ENlE5ZgPCjjn3CN7opfs28Og65Gxka8hN5m4Ur8gw8Ti76XXc7
tjpePHciAR3DDYbr4gY9fs2Wp0aif1ub665lBC4hhPuZbvsWakJgcLLwn5hGnaDZcTMOKnBwmc+i
y6xya87hJgSLzTTAUPON0+0GvQFOguqqx2MMGNzV7CmKUDMQm9q7a/qYCBQiXKgE5tvKvp+t48mp
2Pl7pW86XiQKXbcmtuwk9/h2Vag8LB/lKKjNMUmszTS3oKuKyxO6RxjPysBfRKcuiMLCjsoZcj1m
HTUSqX5tpVX5UOIB8zjTog1oJZYNadYn07fToH6BJHkafIRzsfVw5Vhi60P1b528SEzQW45Lmegg
VuHB6R9VkYoiy5crb0nW+bcL67KEh66XgTT90ehkVvDn2i6iol9PeV06DjgYykYYzSKfXK8OyzBt
EznGNl+KrVvfhtOHYc53rdyVwtkj8ogbEMMCrRBNJmiJOGYzHJdnjbUmUlRHQBkQjliojAz7umrA
XbdvUYFY0DhkjjqW/pfXzzuuNVAfMhEEfh5pBhjhn0omYxautw6uiKIdXxkyJTaLlnYTwZ0GX7GK
dMKR0hUglHqMhwnOIDh0OEnEMuOw2pvly2nUm1QqHdYAcJAlbhaMQzUZCyCv7DhxQcpDz/mDAbhL
AEdgV5gf7njm9A+S+WnXIXu3rGRdDmXwQlbkYWb5PPnBwUKOglxHsLSZ7gNdR23fgbTuK1gFNgLQ
ia5PmGnDXbuA3wZI8lAuqxt9tNcB+Aq5qyHrkksVK97GpbMPofe8TKh3omLl9Q8cTpjnOxngFsWB
MgYduaMGgmbZGmUXLQQRMdA7xm01zRHoQ2I3P4RD1gXTpnUWkFJ1CC0AYxljIUc8ENTZ5YsL1atm
qZGNuwcNHkEbpbAVDtVE1BKiBlAR2tVtMsx34/xQIoyax/VFO+tOEVSjxlfV5LQByshr703y6jqo
nMFmQyh9B/jykz9HeT5AQ9PatMgQkXeu2BOlH0L8Pmtt9/4Kh9WztG/VpoWGgmV9OvXWsdIJJDXM
9hF+pARln94V6PtjtnraOoAUiTCBfiY1uoK24UEtOZiSUke9dCwJ+HHtgY3pvvJmQP5aUL7chMGX
1jce6DCs18W49c3dKsO9md8a1Q0RmLpEzdPXcKztQTge6g03w9pThM2lAe3yYdp19o0ErHTuiqjW
XaL97ciPZZDfe85mRLTJQGqCGU4Y3F0xGNRFB88bC4yA66i3b8zJjGq2V9CsrcCerPxIQuMAzIcH
bXu0hw9fLNrkv8NabAH3pEFz1JjkMMuHYXoyIENb6XeAnffIPFwJFlD72XQyvhwY6aiH60XIMlNh
5g+PNXTq8yEpxsO4kmwcrp1+q1CVa5SDUifuzrFKPdzUnbGdrBbHW8aB9YEAJCG1pG7vYLdIsnp1
NBgo7Xa/+nl5sODo3GUELEYj07+qURMlZANAWkxaY1MscIQlys2gjDLJJmhRSKoR01yt1tdSvJDC
TOzplyOtVM+/PPyRbDe8JNtVf5jeK8MVMpfiNg9f5AkRas6RAEbNrG4qdhjLInI7AKqKPnNYfcfN
pO77KGRQYlFPlv1kT1UExqh4CN3dPADeZYxICjHW29NA4i7HtXDbBIVNB2dOC8dMEfHDrQIzBRwT
NbV8XOVUonLh344jdKnmwMqWRT748/LbDpi9KdvT/w7CJ22ZEx0bgK1sK1M8RJX4ZP31K36jHS+9
udMe4Buitz8VGT+mdcahsEcXTth+FB4KDoJ0qTkXj76X70JnRvalGnxY46s25zSHeEnYsfeV2QuO
tLtSwyquncVO7T5ALGVZ743fH0HTvDV8/z5vcdRzt6Xj7L56+Zwt6/wKDZQr0oAE1C+N3y5emCA5
ykrRHUWJEovGOihy2Q+as3eZ579I6d4ZfvdrMqD3kU8jSikwumqagAcsYuS+Nz0aNIiJhquwym9K
HbaIPNorXaBA3oQMWR0SSXsKUg2+LqnmirI1vF4YJA8DBSRQZ7rXY2CA3Kw+mEPeU4iW1/EsvAc4
rYxx74653dFR5eeYs72odOZU1WPpBTd+rj+CxXwknX/vFe19D/ooYY1AP9YiE17FcTYQfPV9cLv6
/jZo5q0e+U2Tz18lXxBQ6qFKltkxQHrVXhWGExUchN6d4L+D1b+rONL3trEe7dWAsjjxroC7vsoV
fqI2cBorSGq0Zo3SjQ8uSxNEzOUebb+etk4Nj2blNr4t8ubVjbpW9nQIkMMtJLwNW/S9PW8butBU
7VRWrwbIy/P2V1BWb+7Q3OilqCJU84zIE8FdEM5wkoVt0b6poMu3ID01ytvGWd88jrK53YS3Iw/u
CSCQqLepDz4ZB7sGaIibAmqFLZUWola1loc6L0AKslTXS++j/lFe2zXC3hpcQtQey9/toq1TgBRP
pHleZJdBPuRBmc3BVE7E12rF4+vPfnBzaEWza7uyUguJn7JQyV97+2XyBdCh4ovBzgxvfMDDTQod
kN/EDW/W0cU1a/YpMN34Eb53Y4cMyYr5Pml7ijTnNnJ0U94FI6mzovRlR23TLu8hoZpvV6M24hBo
jijXdX/tTcg5jMXNX1yJJkPQdxrXM0idfpmOFikzwTXkmSa/kSbiERcXyJ1v5hWE0dqaPQ26YQNc
b7PGfiCqu9Bec2RSY38EREUcOqSP2zVHs8ewRiRN09QmvkZqRKTr7ewJ+eQ6LjJzBqM7AkJLgkS5
gZPYgypfC2MNb9VshBV1FRfHPChlbEoevFfcrx8dNQ+PPZcdoCJIAKvSAj0SCfOdj6z0GWqMJZVc
VQ+G7/lp6wbQH8W1ExOn8ABwtHg0TfmIbdR+WrqAa3kzssk8FJBvBNtHUjQOeyXgC40cz28PVTst
mAot19hjg7fH6LjcAdhUPKuQV/uSACHh+cMK9rzVtfauCiBjMojf3akcgURa3M++6l6HGdXcCUWX
pM3R4DBbOP8KUGYq6gbuTvsBldJhOyNo3KNT9NgeMAgopGQaMYPT6G0hB/JuwT+ZsQxXyBOObhOj
tM5AQDtZb0H+Xxyd2XarSBJFv4i1GJLpFYHQYMnz+MKyfcskM8kMX99b/da1bt0uW4LMiHP2idjQ
HaUvRn75/qtcKgRLMOD62xX14qOUrq/AYs6bz2W6b0RdxUz/QDlo63xvDG16aCe+/yRzl0DblmIv
x+zmAvO+ea6x7Iic/rPL9Ksx+euDcpfvfNC372ZNhi6Y2dZ0x+bGLRamkZ54VoqjYfbNyzg1zaGc
UZrdFgZapwG8JnY1R4aRZoe+37SAxZoyasbW/+yMCk3OG7ajdJf1yUYW/XQ4TiIyVX+TZiaokvb8
l2uWae1ULpByrN4Ql1T0QA+a5x37KecPqjROy1zc9VbaH4xy4a1PtNF8YTIxR42dUn9rNpurxnEc
oqaX7a60K8rseSx2jizyfT1NSTjl/KNu527gmvYWpxli99hbtH9eO0aOz4S/lBsp9peEv9E2266c
VbUrLWvY9fbSX6am+MuqwaXImnHM68m8Tz3p3TurzXq6bXKJ101M020k5szYFIEhyuSs39pzvW2L
LOjYwPm3eGsbMOukPDCkHKpjkJQIYsX762anD/G+PvNVowA3kyWSRj7cJebWRZPaPvD8zf8skdU/
RW8nD0rqS1hO5kHjf4WVbfk7y2mX82TMP+nKBqhJCLp5R8/ovyx0pdxSH9Kz5sipB/9UqUzFknnv
kZBjure2StrBmiR/xWIAKhRbcyrYEX21J++SLrPxPHbDW8qPrEmXV78CUZp2yKn3TZ9FuNUBj8+u
Z9XnUOpHMIUD5y/1Fcc43ngwDPqno6qPPtEftcEJXFxxzLX9Qtm8GMueoy1iatbeZd96Nk1x29tB
6vt0zU9aNZ5mE6FBZfsmz/1g8zi08mU4+mb/spJXspb1ruRpizZvsnbT1IdiBgzECD8Av8K/Wwwr
n5vIKj6dpX7jWz8ZNAPmst5PxsZGjiHho2iTxzoz7nSz+0IKLYPGFL9pebtMYLGaYXxiN+K045Sl
p027/bR4oZeiWCR6elgzLSMPhrZMjuApybfs4Om3SR7mB+f8hHe3/hizG7UJzuxYzyHu53G2XC2c
Gp6lgdGZJZN3i/lcM+WXuZ3hvD13bfFguvrPWqofZ8ufLCNFweq2NvCHJkq0KVpb+hl9mo9W4cQ2
gFcwK/z6RibmLkndczN2gTmbMePaYl7feMZesox/6cA8k3R8Wvwy0rcBjMA8L/wmwpn3zpbdVy02
oK7fihG1zxE71lacsly9wEu+jOMalr3x7rLYNZVWwF/cyYlqw7bvqsWKjN787nT7rvF8BuHnNM9s
Rx3m+qltsne5TrsUPoKP9K62xilUo3iu6HuXdIxYAP3jahBjqOJRkYtgoLjPcskfAi/PQ/OiMO/0
hn9z6vd1XaSBUZo3zax8102SDXyZz+rmAFl+Mu4Kw42yxtv3tGJaakQqq/eV112xleNstKkPEOLW
ga2gntmcG807ZpM5BMuEjjAomom001+bNokTRAWiwLFezbvV8H+bmukpJS9mrihs1HKyEv4ee+ii
yTD2tQ1GU/jx2G3nwUvP28zQJ4hLXbTf5DREXI7NXVO86aLci/pr3jy82+FoWVYS1H11aAtxkqt9
oxEOWma/pbrzxLka66pygkLyzQ3Zkyzrb13vzgvu80SkAtlwPyrUz6p42Fbtdaq2O6cWr5qrfXpq
MwJHSxhdVKRZNE4J3YKdILgmmKpOOn3qvUlT9FhI+h9/Cjk3XzDQ37IsP2qMCYkWICGnHM4E9B/s
Po8s594ty6veFfcFfRqh369ZFZ9taUd1KfgIS3dnOvlztrhHUXmvUy8ij28CB2HaCa841LnkmEp/
KK9PfeteMTB/FgbtBF2KSJDYSx1VYmMmI2iEx9hEelVX27WT+K9xjZOOZMZ0q5vgytvktMWPUv9M
owKhdm8OD9/UNmRB7UhE4eWvnVI81eK0+VV/Yi7jddmKW1e2UjLMrzM16763iLNkKVmfzfdpUlVV
RquU1PMK7K9f4HHWRG+vI2NAvntPQjnofNfHuk/qmM2959yxrtlQoF6V32Wt3QmvDNMij4oyjQo9
mUIPFKo0ykuhlofVaJEJe9E/bGbp0Gja06Wuzf5QG9uEqyby8ZTLocN1EYADifbpAjL4o/ncVNoH
XgVveJNgHzPeYrC0p3rQnmfJltKNQxVNgG5MJJSwi19ffYYBBqtaz50t2bisJfTJI6dH59oP5ZC/
wkV8khViOjr1KsVbMOPc79t+qYPWNPMo8aX1hHDV7D0nkXFvDtGo9EOyYjvrbmrtF4e4j68cFbZu
8tmyCZOj7cNv/e7i5TrJMW25UPaHsvPfqr7wgtKY/6u14QFYiI9GPyy2zW3Df9ngqTG4Duqa7WBe
h1k96O6jXGr000GMlJLN0+Tbp0miSxnFXYEJ++wPnC64NVNs5/qnK8w1LEzjdZHF15rp7m2NIA3L
ZP5z2RIaui5lX1fWocej4Npexv3pJcGGlxcoI6HxtDg+rTnNI6Pm7LRscd2y5YX1hzxy8wIXU43P
Yyn5VbZHlyV0B8nwPwIiKJ/emvy1DtErQbefpN5DZa4awrpRBM5Mdy5cDXQ9q76UmXP5OOpzcMYw
Q6+qDB6ouhreb1h1YGz2X8JmIQJRn/5MscPE3CGcrfm50sssHFDu5wnH2WbgEZDj2c9ZYSGX5HFR
8r7ynb/e9X90n8EFZAtAhVJPi5p1xJZr9O9ydd8Tqu92HJJdX9LT18rqL/VisFh3kbjuds5yLG+b
be6oAnczax/GEd7CIqomUWoiS/fqOKl9ujdbr69ia7VLq3XW0VumFoHGyuEb17HWYlnX2cXvTe9u
6qdmP4lS3lH/zpFnFVygmnoyswKDOAUyavPsQa35sFM1TjF9QOAZ6ZEph3dd5Uk8Ch1vT925vnx3
0uS65sU7AY2PoZ+toBLcUYbaJlQMtX4463qz4UCcDb/uwlFqa+h14w/3vhfZSSnuOWxPTc6E7Kmt
08h18UYq3UPUoU1S7hEOl2WbLk2wNRZ3/Ol/ouJ7scefzIG0ygQlobcO9i4znd/aSR36XQk5UaLK
e9wJ3rSs4aRw0tzZuWem7kXlktkb5YysbGvPOVbf6Fd3WdPkpw0yMtpcyhMhlDwrDtDzVvagc/pq
PHnFzVFfp/8sQ8lXxGUvlI17Ykwi12TGwqG0RHRKDmUGJedKH/GVM36ZNbwvXcZ66e0ZzB4bQj0l
Y2sE27Z+1CMUhXDPBjCSmw7PVr5eDbc7ZSRYN7NFKp/0NyJr6Iz2W2ZT6zsqj7OWF2ipqm93dD48
C8dybu3rJPxncwWQs4uKwRK2K9/nktQZ3Y9fPFamYe/GodpizW0/PUC7wPO19sDN+siGhihTxbXR
pn1lPdt8j2k9cpQsV6+peN7LXaXuxya9uSg/pnzqyw0H3LVDgyvLlvqeDbmhlk3xbPoHRs69ZJ2x
7xa6eppqDSGolB7DJc2wSqvQbKcOLYuw34ZBnS7VjjmgsW1UL6KocEq2/6zp3bXYMa2ve3YEHLr8
y0jVWaRdfTGzDMzHf0msWQvMCicobcpAF01c+zSspiZJRpIvd7b14I/GlQlOu37yHht/AyVTPT5i
XX8lvEC6Nj3CmL0vrFhaORja5e7/eMKiX62sus6DnGjP1mwnPbHXc+dOw5uq0Fe9VZ3GxIkKhhNA
d1Sh22SnyukOVX+fa98O/lm9yGjMX11phcVto50l91ZXn5bCjdvc3eVpvbfoTbe1p6nhTNVfklEB
RZM+Qxm59yiNOnBfT5ePDiQmyZiTSp33bnbr0Jr+DH53h3EEIJeOOd/LHibBmnas62EJZ5Yf2hob
UTcnZgrSz4asZD4II/nPdt151ycoO6hAiWguomW/taoqAMDpQA+vdoXG5Ep9iJSi1ZZ+hjpdB5lh
vCIdPvpT9rvaU2wNmM1pb1DCub+V8G1En4wfHGVtFf8ao33SDKfdpWSEgm5k4pSNR+YbBcSza033
SdsHSUKtV3dXmTBHErZFT8dwEl0o1cOUduhKUzjpQzzk1dEU//lpFWnYxyVPoIZk1wn6qHSK5uWY
Jw8r85UDr4f5q+eXig7nnLkY81tiPSCQdnEruXxb33moXSdQ7Xh1vE7s5g6CWQeq2NmucVh1VH//
/zQEqPYsx59Fm5AcOj2Pp7E0cAN8N8z89V4bAORRgE+NZz8gfSGzOAfP7P5Eol9d18MsZO2TL0LN
pnwqgLPpVDYveeDdi5hRsKOtplRQD2Yp7jLA1TEbItPmgBrrc6Vh1HLwdk4SFg3+TPHXDYh7c6uC
qkZyTlva209/ffBNDYR5ClujRE+kuzNZ+po9gj5iQ2Ag2Me8/q/DFmux0/KmAJLoP1ez4l+cj6tf
/ToNt1nZ3SvGfTN6E/uMXRibvXeG6Zolr73JNBf6uY1rxE5/Oru4h0ZjDw/CwAhbLTHFF/k7rRp9
GI+wGiUuuP202GjXZnI/2+bX1Aj8zop7zcIELaZL221vKlm8gAbvwAtx6Rz6AMs/aAPYsTmcCtPe
NbNH4c9wQvFPEZbctm9hIycauGGmU761N5wKk4K51xfP7kLP+nH01wV6NSuqWB9tAEuuHE0/rNOU
nvQMr3FMbrntrXqbxbRLkIbALE2bhmFchsPSLtmvZHkTr20GPSPyWe6FRbM5t5MVt0WFC6BcmzeV
psPcZicUauBc2xK1vuhCN/dt7dix2PoizmyjO/iZKzG/bVPbzev2jo2VBJrZ/cwc5Pum03ETk3l4
FHav9nNZFZw9vT6dS6Nz4oUcSDBaK5qdkY27cdEo/NM2Oy433LwcWrWfjMX7xyJLDmckIFbeGOri
WYt1rO3UerBxMeddXnIC5X1th33iQrpVvFx83cTulRiz0BbJ+DCQGJZ4zDK9X6aZwoPTqpHt88IS
CaiiNj16WzckwWT343HY9CJumVt6KrpFHBON7bF+3xMsWGelqNgHKfeJW9vHaTWq0GZ2y/d8K+Po
l6a4RxT7nnO/PvV9hobIusWSb2/9Ff48faTt/FvLvvtw8pIGo+nWmkEABRAenHpTUzWk3b3fuj1v
vluakqW8rXZAXvROm1tq8Do5EJXRNvZPOTVmuaPN3badm+h+qLZGP9W2PwOji/40uhk7OPUle6Ay
3HjnGIl3bp12hNvunLvR8NYfabT6Q1Xwf2lZ0MJls8AFLj0CqgEdny5qfk/T4im/Vc6OoVdfpZES
HbDdIqrUClBQ+25Qu+6f3xDykJ2+hlYqpcZX0XUhbeBwnESKdqKZDK1E/kSj3yDVUXRxQpW37VZ3
NTgnKEGYQ9qdk9nCsQevQjmQo8nkueIvZyghwss2fOgVvnOXKZYv48W+9APVpEGUMKmTT3DG7ict
GehtZWYa63NqxIOZm3HdmIyTc/00zvNkjNo1eym6Sg8V4mCebsYeWBhBu/M9fiL23nd0FOfWcCeM
V9G4b1VlrFhp3XzqcloTS7NW+MTqe7Nu6x6nJIusMsOW6xp2hW0mzBPIGR2+EJFmdMuxnko0gskq
9pkzv9dD4h4lmYlPZU949WzggBDe8uFTV94Yl5Wsk11Ca/Dj1I4IPcywM4lw82CIyrloOZutNCND
o63cfDm4aSJQ0/rkp21y/YHdwOt+VaMF083BNiI631Vlh0OiZQXZJ9cNTd3RDosrnm2Ty9vNGmOn
zSn7+zQ13RWMlgkskyJQAMFfJr8rePFKKM/NhGnMalQbuy4x+WnQosrSZJzNXOb22t8L4WlH3uv6
XltqpA5FWrG0Vix0KyE7r1f2s8GEiljqKBRmx/oFtNCEV6pjPgEzQUNpq/HscxIcdLYN74vBYBRF
ZX0l3Wxd+ET0/7oOBc5P3Oy13xTjQ1OrioVkKCZEmDgNFV1MyqLHF5km84el6cZ/2SgQvkSVAQWP
FTB7qWdRN2oFBvWKDDpjN3PMFTx8LoCdGlhhM9bWv47C8U7ZWhevXp6i3TaA3s405o9r4fqBu3mM
yUzcNawM2V/GNElPyrRE1OqWt1Fv5AlZqHFiFkbvmXnAKMwpbuxmCnNd1Je8X+Wx8xwvosX3QwJx
RdQ7oopQt6leE3IMpUoLPyhbncRCmucktC0zQIcqHtxZDB8mgQidFdC97A6yV8m9pQ/NmxxBuVZL
/+CgBVhcbUXSUpuLE2VcG/mT1Z2NzfUppSfjzrJkymBUdO641axk781peqm5qd4xER0VUGPi76/A
7VQ3nv3jG0Lfm+uY8MKjDwf1nFn/AStAlTmZOkzj8i9BL9cDIwVZo38fwtzri/2QlyBZjB4kKjHz
jk3JWsdEstxTtXn2yc6NIvbdvL+aTalfyjRp79a8TP/ayrWeYVwzuKyivmABvE5FKzj7lHmwBeP3
YDi635YXfQ6LZNOOc80aqI5GErLAWA+Fyqp312jmB8demxfZm+O+bJgIAzvmyvuyY7iVwzkN7oT3
axY4FinK5bmpFieEZOmPXpcld2M/aA9e1ZRhzWbqg2ZI3wkLsqbfSbe+Tfb8vpXDsdEvDj55Dqq5
OP8K0R+GyTwCalIAKFgDsapD0toPiGLnYUoPeeHtctvYzyMEADmZj77Qdsu2IOsol8G7nInjiIXi
Z09OjZZAuOHi9dmh0saNx6TvdjMGfaGGE0tH4AzwVWd337bEAcbkqRUtm88hP6yJKqt2k2iu79sb
xTXDMHmVSfKMPgdgyhj/sCA2/Ew7uKFzhbPs6G2jzNAjd/gA6uPzjRmpGxQUpqV4w0YOhyyPyqI4
1l3kYeb34G8kEZhcgxcBIGWkX4ooluYnzyqtvpxxDaq2CM0uu8vT8iEpsEBHWx76LcdHKZ1dy8LI
aWsjb5yvVW+GLm8SEOdpnoe3edN3PC3GjiwA+64K04xTfeDg48w2ppUEWpFGuWzS0FqSCrwxO0wb
CT+rgrY01TFBaYlZlPOkbdMIWmWaYeMuaJ5Ve+8NyZOa1XC3dc297aApNoo2WNn8XJzkAAeyODl2
TjUwplzFbfOVp8AYemphH2dm/Vw66oyJZV9yu2n3BtIWObGleWydvr2TU6W+FBuPoU3GL2uheavS
9NxPr/wUQOGCkhG5fgqY+/Ne+IP8o5piQAwRL7rIMSUztm4D+STKqN2QlelFGPbfVg3nOivi3K6P
cnXvVtu/KtIp+N6HaiGvmDMSB4f7JjQi9AVmzvjwcdsATLolZLkC5CW9EdM/EDC22E7lvrIlDHf/
TK0BGMVGTYNOw8eItRJFchXUdE78Z6sdQrAwUAJg5mBg/zw1gP2V9LdQVu0fplTfLZ282nkbVZMX
tul0z2X+n++Lk4ZUEgjdP6UY1VnpXFlIgnvpAqb0UxlqwOmjrD/LxOTqqZNXKxN7ktUHv8zMcJPq
0QHODyp6fDT9wX0ty+7gsIZCYKXDnkBRmrIY6WH7F52IVaa2Y2p1BMR0XIuxi4mY4FKNLgwPToBV
x7e7dkQGTErz298U6Q9FOKs5Leo/4PorCZFXBAc4vDIUOW1dNxURYx8iR4ggRVjF0IuLsvrK9NvM
vAQt19w8iLF8166cfoI+pyouDiQeTEYeeFykqV2xHcV9SB14Yb80IgzMq+KIEvZe0SditV7rwYp6
oCiwM0X1Dj/ba6dq3YBROrxmtV4tv+aBWbewyeSzdLMVVL96anXjbUGKabS83zGp9Df//0sm8PG3
FaAot0O/079a1b6OVXqfasu1tZunIi9PFY03Af1PoQ9EGFTx0jQWAuaq/84p7qOTwsqW2092uzmd
mslisuDs0MfpLFzQVv22KleWgDZJNl6qJr/opR+ligFerAN6aM3OCdFa2Ye1IA5lJtBKbr3I1Xrt
bK/db3NLkMI7lR1SF5/6ae3sy2xX6KmNjgOKIW4MMFobGXi37Q6GWu5GHeCHMoyYcY3mvl7KVRf7
2rTcPd5Cy+RC72HJNDPwWdYXcAHv9cragjbnSrrNPD4lqTaDj1Hqmcvr2PPZ25VDB47FVPPgdsgG
M8ccRdhZ2r0Vd27zsw6VH4wGT1qfrVf2wXMeWD5sl7++jQVHC/Z2kM63RTQkg3OJ2ZFzdLmpd4WE
anY6k7WQeN2Og6y5rDe/Qm+ZCJakabJzsjkqFvjqVYq/pWVqWFoPR1wmkC4ri81BnNPxl/XsYzCg
UhxWpmpAHvJAeX3fRK5Xfdht1vHKcXIL62T7w79ZsJcc1QMDar2rRnJxvTo5mnHXFyZzlDWGK+P/
r4HrlXOgNt6srTL/iJ5Feoq/0W1QUgVPbuPvEzY7McTLPuDi7nkQ3z0o02aGKCD5E/gEEou2fZ7n
YseM3Hto3r2gFNOl9phb1pFtvj9aDrGuWNzRWWd029LazyZO9J2xAu2Hlqr2ObQ3JLvRkUoW17X4
chGMvEkQV+3CIjtWXBom2nijF7TU2AS9HWqeFrYM+M41n2vvIxnmw8T+w9EM6nTASC3AkP+SBmf7
YxziZGiDerzkMw+agYxpkhIgkdjU7IWfTi5isEAq69z5NRHV2ZbLLXK579v7bP5n+1GPMtJS9xTO
v3ztIqr/HUcNtCofpJJ5KFjJKnmPRrpPB1JM8qiXcjqxo43or+QUH49qM++pu/FjsRCwwFX50S/6
a5/bB/oqkH8ZJrKm6tkr14toxEKtSoJKytDbtvPW5s/Ton3pzusAUEP0qoxGYPLWo5aC6ksZApAs
fax5xWOT+G9uCdpSPPSEl6xhDEctVIrSC10CGZBa+m5oLdYXjBSKLp965oQGv7Qx0wym8JCq7chb
doypEwRP1wixYudOyRUefw+0EaYW/QKHLiI1aIFBKKbcngVIDHt/2XzX7ToA4MQJvWLgNUkJ9Opm
YJCHmYvfpdr2nTE8GlZ1ttSzQKyhJg1hKZFbtos9sQu1JHhabtvVIVhmjiRGr+MoIr0ysIi0c6+V
wagXaFuf2aq/6Xh93I63Bh7KDMdSg+CfSXlYTnfh98XYVeHUTVeT7WdTScJYjXvNlXtNL08+fl9r
5X9pyeiB9JGNbS9tNUbY8+FQao+JplsRRdwlVQ6hQPdAJC/gYOhCXucgz7uD11IfVV2wsfKpwg4n
w/OYzlaosaaUloSEGqLh3M2hXQDDKmd9pBKOxnLl/R9XWljKvbWCQEkBTENjqBnNgyyopT/98rit
4ir86pA3ZDd7JD34Qn1kOGsNe5+BkpX++ktdS4wni8uE8B1mj7Fle6aNH0ixv6ba+peL4UdfWl4O
I/AKLAqQzBGLPulvlLK7q+fqSPXy6en6W5+oc26WL8TN7ox0i+R8N7U3CF1jmZAh9/ZShJ2sjp5N
fyO3vaz/k1DK2BPnXNER5m28aICuyT8pzrXf7zqMvwbe6OZxul+D+lvcalclwyVZ//H1eEtOVp3W
5KqMLHQYPkhvQnWk7zq5RjqWQ2WCyI3UnFa4OUdF29iUUV514U1pLuQW08jRagnMBl3e3pcHt7QZ
ydLFy/qcrtlRNH3E6lRYmJcOKWTVrgw53LlUfBVDWptbks7ov33cqKr8KldFCUTiWTrkLFI/tkQb
aytIulaFWcv2PNIA/Jd3Gpe0IuWhzyIckIe69lRna+Qpi3bC+GohYjwyfym3HwZYmNt3vWhemEsZ
zH0a9QM0IpWoQCRdyf5rc/3iO/RchZ+ChFj5juS/H0xMSpbess+MT5chDpIOox9/ZFaTKfbOYvV/
MXEjL3OCXidOqnwinIQcDO5H3XPhwXgKCEkSLoRLoBP39PSUlO9FkVCIYQ9KfofWPLUCEtBwT7Cl
t50c2uUWUhrcbO+a4xNPUtysDR4Q7yVeJ2Ih2mFyHnjB+nrkzTOu9eg9t/W8d+3ya+Cn6W5DAKjy
+vQ3B/FhGfwu89xwcttHwxh++m4NbUwegJrgJpfPPIhi6O50/7UG9tQdtpAUsdPRMCKqCUs/ZU0f
uutFipOlYrvJwu7W2UlY3p6l0T5iw/KazYee5SUNCtZUGhfXXmLeQVgQeumNcFDJTk5eurzzQ7ta
DgaPBL9abWr7Zez+uQbXod89CWM69JmkHexwWYhxdh+1fPcZHMLgjkDLneviz1wuEl5kwf+uGDDp
DpHM5iOYc03ELMmHuKMUQW0JV4YjziRSkF1vuDONVHGcWQZXtRvJXC0GFv32aJmtJqMT137qRjvc
pFVgFWZcGnmI+/xuNTj+3k+rP2UAwwuI+a0895eoWF9lq92zYzK2Nuc0g+F705vGzElbHx8X+xfq
6sFjtDJkpha5jOckERCaW1HtWmFDy5bhuhKQZZbAoJZ4IvLKrHNSLV1MTXYwloUQIkcMDdgy7Nfl
m1WhFGo84ea/pLwa4p8jv5a62hnIK+36XolfSYBF15PwdrNV10prLl3vnVA6QJV2lTya1j+/rANz
oKLnTJzbp9vEjnl+N6gaMucZfzdoZQW8Wx4Sl52FJo1w9li5xb6Xp7WX+9Z/GIDHt9Il+3TublpA
8la6r61AtPlhD2GUEC+3JpI29m6jwzRduK7ECle8eaN/KAjxV7fv3v1DitUcfJPtMCgwwerZpEFK
yXc3pNYy0JK8eDIFzFN56NQvDSFt4IGtAwjj16V/EDOJvV7EgrvaBEUcjy0BYz5tY4qd8kmYcVWq
qMyasObiUn55VkShMs6/ZjsZzaMhnH2LNGJQYSMTeDQMQNp8Ja/WfNcTdhbpxzjh/V/z8Y1U2trc
oGaO/S0EXqmtn4HwiFTPt9WHC/RzQds3zb/S+ku2eJZUf977on4KdfayN5ocjDMVmqYXKUv/3Oye
JxNkTn/gOeS4JHYGDEqEwyUzJ/3X1Dr3/qkdfzYdg0ZFdSpDZjc9pkZ2lJzNbvo6DUsbZn3eU/Co
I2pmvVPUHVk3nYeZ4yoz/40U/u0gYmdeMhbhTidtkFf418MsrPt0y/+GXF3Sef1cuTLzacbzakye
r3wK9GXazz2GXZcxwoT+s5121A05VgnVqKNHMKaMwsBSr8ESGm17XqCt6yGL9am8Hx3jmmcSe6iO
263es4n1OPo+4F35ZpfiaRvFcdQFsTdvD4q+QHTUb21XnrMyu0s8I5wLwqGyo4Fp95J9gdNmkfcA
vC3ZgblLWiLbdfPgJtmd7lVPU6a+MRSiYXstN/Gcsml+16zrthcqvYWLpiLYbmFyMe6ccdg7E9PD
uvW1nc5MPD4a7UK0ZTv5GbOTOJtsIzkUJl2AA+Lb1DBrfNN1N+y01n3bmIGbTCiEAoeOjMDOtK3L
WHWnXlrxrFkXv7LPUCmBl3oX8vrgpsW3RmCrzpzvsdbfG76+nZmyZUWoP1SMlMkww5MxLNE846QY
ne8EMFossyGjvXOH5j6rSrK7Q30SmvOfuzLLT4AkNnL7JI9/0Cj0Us/amd1EVmmws8j+H0fnseQq
skXRLyICk7ipkLclqfyEKHMLbxKXwNf3Us9evOjrVII8uc06FVkLfaAmPtbN0hENHVFlOCuUtXgv
G3IPBC1XXWlu0nb47gttXnadSe6fKa4QxnMa1yct1zC/iu0wuRu7yOYAeNAzHIVVHU+bMuILqJFR
7SWsrdK6lVZ7VqlNhrclGtHEL7Y/XxKINoVgxYWYghTPfSGc8YnU7y4iUb6IPZ+IVb/pZMLgPr3h
sq+bqVkbbnue6VHMOb9tZFykPvB5qHGDtAyawjJfCSNvPJ+Eh/U+p/WtyTKUBmdeQglc9535ljn4
6hQea8//FgZ2piU+SK43QWaNN1NDo+Om3mR8ChNVZHRMW+xbdXhkUqxp5/kz4wJ0EG/Hr1n0JBLb
9FPXzyn6heBZL627nNONk1xT7jFV+1HS6o7jjp7DA7G3GzqSt0jpJVJPGrO0Zzy2/GTYIbDEXeO8
RFuK3iOW6RawbFpwQ15Lu84SjG3VonHe7fAQy+PIv3AM3Sfk/mCU+hPhyUU5JetQmau2l08P8xKB
8OhW4moQlEgH7aPT4tUcd/sCfFVsWEQ7icr23HtNrsI1zc3iX9mnO5/wq+mWewl/hCbA1kqYlSe9
PvhCW5nJpVGHjOh5vrfafzblLmQS2jf9XsMzW2Hi8RPFPJf//My++tzBEo5d9MPKk89Oew8tNGfc
v8QDZgTuhejxVWXsGMfQhQu2Mth2ohHKI65wLix9k3DhGXrKSZxkpKZWWrmfy5j226VM36OUOaWj
NxyuATNS53qa6KDVkwgaACTh9FaZ3333XoYHF8VjQIHk7989rGOy5b3787ic1Oop8naj8RRV6hxy
hSr428kyPBpO852Ox0ndmvEzZgF2YfIHIVDab63/46uN5nfFIiOr0P/qA11CoM6llq/hTtlT+lQb
42ooEiR0FC69Wva+sxvcOKh41YEptj+tVN/UHnn+CvOriKMVbs/e1u6lmuk8kJi05IpK1sLo2LNE
x3rwUIfb7BZ5fOdwJGMi3a3JpJPIOyFdAJ4gmFmLTKjbio5DH64iV8MTn1Z9Up3DJN3XDzhmgr3O
9dLzu21T2asecalQ1NEIlcyPJlwjFqavVmVBUCHkEtsOWmCarxOEl8YxNlPtvEyNShZqXBMA1BK5
sPkOduPNEVZgTGKX+flFNjWEG2qRVfEQSxNqcMCu+MPrK9Ytz1XtnNoyXJJie81F/+W6xklHZmkj
Wo3aPD9beYOkIN2rX0x70QM7N5qUNJX/ro3Vd+02S2Oqv9Pe5H5nRGs590GbRe/8qh4EvvaLjrWT
ql5Pef2UYsWlxcTJBl2GLFaQOtxqfetcxgyCJkeeO5DTxVdTpXdtjebUSQ8ymNi1E2E+alQxpnfJ
TYPr0DRfvRb9cQAQZ8tz4fWHJNYDOXgbV9MCGDWfZLr3MdVUp9dfTJuB9pH8jtklNZrWQs35pokp
6OrZeS55suqSm3dqWickrE05FEDDvLU3J+cwrbdWioxvO9OeiNjy8TcSPXtxDdZodlS3hrrqSX31
HwNh2tSa9lluPjeRHTGzUTCfckYPDjGVY6CQIG79/mxQftS09JhVAr6f/RE72iKPxrXppqtJL4M6
1r6TTKz6tnwbp2qXeeE9qnm5PNZ/Fah/oA/ORm1+6EUOd6k+m/Vw4Z8B+g2Jq9fGpScI9jCcr3xU
WRKFL3YVfRJ0YDYbD11e7YEmbZLcjbjRy08u4weR+a/FGC25ay3H2NvpaMiZIMHSOcz5NgLnIu7o
uTGFUhgKs/SR5/YvEF2O9hASL6qOsRw2/cwlRUu2FcAgCvVk/pqsx0Ap8bYqJx+p8TjHjpcl7Nbm
VkTdpU8wyYjnfgu/DBdj0u26noiZLY5GXG+aigtvliWIskAVAIkEZguMzjCXZtkiqvSYEX3GkyaM
73Zm2TMQhAJMQWX67caezDNu6dEtza9iyJ9xOanfC4KoYs0ZeX9YTYZDz0L0wL5BDBl0qV2hkXZ1
bnrbMJm7167KO+5m5joz07UWR2vCuHsswA/aXz/KwfkY/fkNj1uuoE6t5wJaAzrAYXbMrZjjci0N
LVySheKMaImHyfw5dTvYAIQygs4nmeijFrQJrRnV1Lu4pB8y2CmwDFqsIjvKMOXdwZXf9ajCuXJd
YQ5FYjxRKniXgP1w7RBLXUxR51R1jBWOtetwWUQe/Ra6XJcd3r4gbJzZ75wyQaJ1dGt9bDB1jJuC
hofKqSmRzFRO8mUa46LRzQuhk3uTa0eSssNqpONL+Xdbx+VbZ1hPLnW+JebDRAPXQDdgoOmM8i9q
sABU/jQr1S8ivn2W1e5Ds3zxh46OIZlyXcZoGtUTlMt9knTbzLO+2n68ilh/9XsGHRdbXCsuVgZ9
KNKie857NhzkkY/37GgkY8c85cdln7kdf3e+fyozRbhZIDzSV7VUvI1dk1KmD60rDDCJwAll24H/
T5E7IoCanEeoWxh5PLScQR40GteKnrWaLosere1qPjUpTCp9SvazSaqbGh2JRmLigavXH5rBnGA4
2vvY+9y7OtB0VVu8ZkZ61uawXyIUbJpenKtUZrc+M95mZ9hXcAD0kuMa1d2Ae2hk5pqL4pefJktb
c7bKA14JWC1TZMwtBpBJPrt8l/omfQ0NcstsuPB5XUUuClyBrO3x+kqoB5C1kMx4Fp1rFBqqGRHB
sjCok/luSSLgnWNfCpU8k8jj/Q2Owxi3+rhzRu5/ecHKCzQ3YlsSrsAwlUsn80+Wmwe1SaPDq96J
SVDhZd4rnL0ba5+9BhCR/JdB4NwffrFCPqwwhCHjKa7V7a6H1CQixC6zsy4mb4WkqncVWFJMmJWA
umN6Nag29lqi47gVFwBBvR5h5ua5vNl7c53CgnXGD15h1OwQ0DCSgrpSa4BlZycNv2JPe7PmeN9D
DpzFBWYK5LUZfKF30SkxEmyC6jSy4srStANP8Hdl6mJBQWwErWQTNpZi1VYOT2C57Uk3lnG5GiRi
aedN6xpoKuiqv5J2YeZr2xZHM4zY1SD0q+nxcpo9l11z00nrhp2Mwr+pqZ6J2zuL3G2fHA1mr89t
mdp54PfGKnq0Wgf3GkoeXk5gDrTwpQQvOjWM5IY17uwme21RynzPPrIKeD9G0S7M56vTuJtOvYyC
aQIRP5vHrffIkTUO+Bq+jLQrS1pogd4az6Rl9yrmk6yQ9HL9WnfJKiopv9f5Gj7TLhdpEJcKnRvK
VcNmH9/h5PeTDRFTpsIwUGn57mTDzSHGqcshMJh83BKXDimYe3PQ46hwsUKxuutGfRqI8NCfXOsQ
wNjFvcm06jhz2AkgCXEBk3NM10X5OvfzvpHjn9SnJwz8Pe2lLSHjRcfDlLS4jJpc0AdYNfWfBkrR
t8e3mdOI8zOg5PthJeoet9P3iKEThF65EiH/VCTBLBu3DpQLPIPlNOT0/D+oai8aCC3Rg1uJ7yGc
CrFGgMIbaO22u84ix1sQ9x6sF50NYRz4j8zoVsd0paO6dBGFZ4LVUz8TpWa48tR6xuxvoGs2ijQP
L2KDD0KVw7h0SKQU6ecsjaVVFlgvG7Lh1GWiwJImCIkkSEZ72WduMENz8ON41fUAFNAl/JqhQevW
ER9g1FvBlEIoJE8wItQmwtxO1NCBHWwluComSzgjBV9x7y5KtaPi9Vu6xcF9gGIm8xqDZdEs99Zh
vuv8s3Xnq60Ykpz3vsghcfp4jj77GKxn6subJE52eZ4tRpRpu74phvlY/ibk38rZXIsWEwMuTcT7
IdbmnRWhq/m3vK737MR86XGWqk5S4jUWHct8KV0GFt0wpk/m+b8JuEU3mhdJGXVM9bPW0RWOPueU
22gbXXQbN2SKzhW3HW30rpGffY/mhB0fvnqC+iW9lHsSR+8qImbcFv/qwrmWtiBxwW0PjIlt+DcJ
VzZNOZlDuWX6WVNuCWaYQ1X7OKmhuYAUxGfAkimxJCpOVMPWrKOvkxnhw04JgbOC1l+MSrhLYkxy
/dhJV07Ofk76NS9KiT1xHxITdyXdtDmgF7IatlFe+7rZU0NZ0gdeKD2HPuWSq0FMbV6nFn5GA4Sj
WxIx/BhZeiDRUUnCBL0BLACfu5ZAyHpnaxj2rkJYQfkfFD+m0KQD4A+gx6z2Jng1TrMFObFZe8hT
RvKPTtR2qqvAKpxz5mXf5H92GgkSPxxfzLp5qiL9T+QFRJPHbpccW9RlGBsWLkQ5Ew07bng91wPj
Ds+LZ11EOgEO6nlgq9o+m/TMG5TvGafPCIcv3RpWBclkPTN3Nm2N2UNB5E+bTG1llOmBvMjaReUY
J3nTUbVSL2VIKVdF9VE2kn0viqCfM18yFDl3LWoCyhMozoXwc17ntoekkbTLTlXjrolTbZu6WoY7
YRrnbi6vTQyII5xZTrFLa49Tzdu2JT0nvQ8fTat98nCloQGR5l7no8Mdvb3yVV/2Nf9RP6M7hLWz
p1B8rCpvNVhIATUDWB7V21hr1zm9fkpu1zDxATZV8wEzb4UTd4TaR7w9Xfs5xzNwJfC+I25lscxl
9ZQ1hDeolfPc/kbVvGDcWcYPxNzk/JipfZ0LZIhIe6Kgw0GRHiWPTq3FF8ennxCOPxnsHQWzWpB7
spv3TGTfSuVXFoYHySOIjbpMr3dJlacDT0OAyHsT/qOTlvA+I7IwWietTJYevV43Ejf0+celTB4S
OGEIkIyCIWwM5y74UmeJe2on41hBnExxCrQk5Ob7ybKjYHCIGVXF88hPW0/c33nQ91Up9hWdrqSE
b9y/mYJsC4NTT8MqHtewyDFVLbiv/Uwij6SFg6yAGV1x0SnceePG4qgiHdQw78Wp2FD2voVef1WP
i+tDaIJnh7v8zA6tQDesf1ZdQ0ZUNBfYTbV1G/9stc6dFL/CzaTeZ4linT92oPoSh+pLViOtZEdd
Zuk8N6GwV0xTHEGYgD3N17i3Pya/OpNtWaYzMnZVv+nODCrb+/FJ/OXSGM6ydf/iiUpJ5fR7FwNz
IW3JIRpma7N3NnNs71pH24APqPijZU+ZKnqZJKhUMw3GylxZyYfh4he63M/xyOKi+xjChpNL8X12
F/7sb1UyPJl9Be3C5pTMDV71E5M2CTVoN4l18noQxXHRECbqOjyRpq7osPhbYbBNwuUGFCUYSx4f
cIPWbscxwBLJPihPoEG96xwJpDdoOvEF689tWryQR+8uymjvegiuupbDLhR8Ql7DT7bUWTjGXBE0
3a41HsoYZmBrmGqbjT7R4FkgMBd+TC7dGrZalrtL38vJajXtijF1xOgWYIGd5DBTylqPESYkC4oW
xC7qFbDZiExG7r/JISpehqFyzuCCq50+asaqVVW4Ajra7Kea1nGYyx59iLtjDnqJW0/pkwOIpNQ2
XqE/Vy6HfubLiM8RABygzIxRgrmhfAcDMJwdMxrQCsqHLR3nG9TQCHaD4iOLe6s9VBTyv+eKrDGB
jMHahcArDq4s1Zefmfwbh54lE/WcQJ/iokX0uzV2vYBM5DNYqCFTr9Nouq/EaLot9p0OWKbJg9bp
tEWskcop8D3swBM1KiCaQ7JyR8vepun0M88i3RdcoRdTmdsNqHBzRLtvDaZgHwp2gXqazQ7ntiLz
q/r/AaYuaxrTSN3tUFhb1RDFFzZ5x4Tk7pLUK7YbsbGV39e/euuBelOGR+aLCZq00Bi4FUOoY80J
gqQWATzGFN4DX+ednEFak4kCPO49zL+oq6ZDqT+YIPB0gBx1HxWF1hW5bXfnt1azIyjoQ6yV47pV
DXpvT89PVcYcqDkydl4l2mULFLkgKIx6lKaP/G9P8tkAgbkCVQE1c3ASDsqM5Xqa4Bfyn+BJagAL
epx5mvdw5uIQK29h6eMNON2635dOpuM+FiDheNmcRK5TxKvteMFeUJOqbx8vc70tcF0Tth1wH2Wa
zkGJNpJGGYyB8bWedi20tQB/qKIH6agXobLkKmexHC+QfrSejBdp2wlPV3cZ/iVwKlpBeKbEdoo9
gkxy8Q0ASEmaNVdKUbALjPBBG5NTe9fCyb0MqbK33Ujp1BWZewKTk60b1SdnW7QE9qiYBl7NGatV
WfERpVaG/OV9l3YTX1I/l+d6FmSehgKWK3hnHue2vVHMnd/K0XklDjyuijHXVhrnWOC44Xc8ENac
+f4vBtN3d2ZfUBeeoCTZfDlXMEaAapLADmw61Ssg6LzFIUawPcF/dqQymOskhvdgpCcpILkHo0rc
s1bbw5umDZwpg6ydLy6zHW97RgKJ8xBkIiaQbQ8mGqgy003nIfBz12dVgt0bt0xE1jNFiJh5sEmC
yoetRYI2sb+L/mWAZ8lHMsoG9eVIb+Q5aptDxGBLrGcmIk45ouRWoNLlLF70FKOsQFqz+TiZsiH8
dfJeVRAQC4SSvimhQeiBZX02XPQ0W1+m/Gex/GwpF1HCZoAwjGuRXSf+t3kZ6KE6U8qlfI9TQ6v/
kati12r50ZQ7PeuXUTKRr36ZpoPO7bSCLeOC7/twMeOsEK1p+CvQOlHe3ccd3vWXvCz3VtJ+xvll
JJoItiZkfDKWvEvWPda+Qouqc3C//rsDW0yCOas8sjpee4ykBg58CUDhwxbiNxniY++TuNe7xF8C
KQncut8m2btiaYIi+pASe2RgOHVu9ZIN8tA6twIRfq6/jPYwcpWBlLKQOPhUGjhbhx/py99J2R9J
j1LUvLqFf43KdmPBnU/ASibEWKjEauNLKQkZG7jSTLKzr64lh1fiZUeVYtp20IMjm65iSbeBl8+f
ajkDcMRzE0PjXw/Pdjw7D7ODkFEqxqcqZgDC+OluVcTMCRZu1N7m+KJTgLDb7CMef03mR+YdZFtx
hwhW8CHNGhijElgCUv/o+uuOO7RvdCv6W4sOG9jV/3L3RmmOhIRHpLZHRaeGPBIlH6YF2y6/Qs1g
UKQgVGvLHkfTSd+Aji8yzAwxnDT7pvGvNZ0aRvvViDRCk/Mpi7ekmg/gpBcperBDAX2wOc5k+qTD
Ms3Ctzr9Jl0A+rGCzuqsOthQXnkrEnWL40dEVixSY/+QUkUKxZOkrjSM5SSIu/Y8TKinAqdACFui
jofH3NO5qNVYfnZX7P3QQTPlp8FQtYgryjX5FVA3KSV/WFkROTJ8FwvByi8Pj6yTjhtnnokgBnFU
7fEfV01ztKJr1ECqhU1WjcYOLxOFnYB3Uux8xU4cLo5zfaWxH3cXoXC1VLeLB/eZDS/wVwjIVTAe
6vIgLDIgfSVuD8JZTi6r7uvz1M4oiXBVBvKxZftTjkBSE4cJYybCfO2Lry58Hrsn7jZb/oZH1ulB
413G4qQ0Wn6snumSLS2VJbLuzuVwKZIBooa+6iAWJ8DFjIiXbWMEXSkvdYf+X93oeXMrV6xImDhu
Ycxr7xzqD0sJOtEEB22rge3R2dThTk+pYCElqMOJ+lBDjMDz63NBZyJiWvZtdZ3m6BLnfwqScNLA
L/rTySIWw9ec/SsKrOtpzY13MvVrqESQJMYSW4zSQ+rx6Na02+buByV6GULDsmp+yJOP7cfLNXQo
IxfPeXt0zWJvPuK3j2xmlxzt7hErWRS2serD7tiV/k34D3DZH98uFm9DRHlhMURD3RFpHBTFKyiD
velCsNG9fmXL4l9jEDqhc41Bl42fUNm4vZo7AzR+Q6/PouwXhBao5ckAEOPdMR2/ZnfkqzRDLOF4
67rPVOYb2vmXqQ6XRdXeS00gnCXLrIj3ruV8DCmUVvKmpTu+Cyc9ug0rNqLHOpbdXI+LwaGTeVIV
9gUMyG3jVItId9GDumVBVIRyAiVKtLuMFSfW2uvL9Yiqk1o6edgTW9qZfYG/ag3YIPIp9xQUWxli
gobEITxSDU1P/WMgygQE5/gIazn5Hy23h1lPASNZoiiQsA2c9DNiPoTEF8As5O7CHb0BjtI9jruW
Xw091mH1Lrg+DtSVxboTCqsxcnq/T7zrMPAJMosM+W/IhLT2pfZlDwUISrRT27Be+2kPBQ1pGWlx
Gl/SR42DtBNK+2dVfWVcnaTqNmN0jIVORaEMYkF1MeSItTTUMu6pLMLb1ha3h1Q/avabgRb2kIgm
/9vM5Jl9Yns323rwVZX5zfy+GagdkzFXJnKeSx8NoJCG+ZlKnwSVdxsEL5UxMtdl8aV136M6xZK7
SkffIiu5wObuq8bdcWhY0DCUBK298zDmxwneMv401lF0S1tPXyYV6QXpxHs2aqxY0bYKiRQb5RCk
VbRKiE92CDHhIYm47lKwisST7xHwls8GRqFV/zaWIucAqmXAuppZUsbp2reUt+Ctk5eH+cTMTu7y
oQD4K9eGO2ubgcsHQ1zF1whGUo9Qecj3L1nVzl2S1Ffk5iavpGRzNx22a3ChNGWFOkui0abjtcuQ
HTRlWeSzj0VqLZBWoyquAB6wAcpyDOQhEpa9PDCivI20YMAYkkYm6J1o/bXv26CsZ4zt8ApX5GjJ
R9gJCZfSLvaV/M1xieml7rk+LCMbPNnexfLT+rOv3efuJS/XffmikA5G8tilPLbMa1QVF0nzmTpf
lfUs+0sS0VmftQ+DM1DTJJd0kmaz5bxPY3Mo85tutqvOfilJrdYKuJDnqsOsjUHCNJlGRy9HEovR
tsMcQTmBd4lKqB9aloiEQj26rEQkvF1Dxbg16nstoS/FBeQhrqR23XwaY3eMyTO6ObGTMFlPxhX0
Ym275BCenHE4NI2+4qK3zNheg0FFb2TUVoLsCaGQdT1NJycHWVO9uuGfxo+j9hCmKXBpCdcbRLBW
EOGsv7kDwbTIg6gmzPIvbm4m25wAXCxL4OFS/WizvqGJRjTfCVKagbP0iJf5B7KCQ07hZ3JWFF9w
Jv4VNNfN8Rzhm4KJ5TqDBMzrU/Hc+vDybSnwRMoNTR4K/uFakjb3OGEt4b6T1F2HiY0Tmp1GDCWn
pS6OSIciQDaHPwiF1Bs3XveOMYzyg6NerpvyV3aHyAu/gRCh5LySp9m17MCOXhqWxcQvABs22rjJ
zeOQAUcI4RfyI8GwLRL74kZnhwWQaRFt/creonhqxa0Rf5SzjCqlzEP5qN5kJhVe3s08IxdfY9iP
2XG1LewLaXdT/xjhTXVKBrlGhqh1CVsswvhoFv/s9OL3J4ktLr76dlhSKkmnrVP90HvAOWOZTTru
Zg6Qcs1CklDuHhXwZDkwgzmYWznTBdzv5za902MwHFQYGlPFWtZLJ+zIKGBNAzxt9/lv767C4oIi
OjlHp93Nj3xcxE/0nGpH1Z/Us9mds/eYcgW3Nz85F9OTTe21OHghuUON0vlGYZdx4aTh75XQqd/A
EASqfsX7QuN/8INWXUxilg1hdFRlegvlyqAl28nvOrrq9ANYAjRtTUFSjPhQ8uYWoOI9tM6dk3xw
IY9bYrwn03+10cvlPSqTIM9R8MHF24kAGfCVfjpQMWzQD9n0YwFEMfdm0ZzoSyXxNqGwCnVKVwvi
9nvbzU+6Nr77/lgt/ceaHLNga4uWaGu3dnezQAqbontFFFk47Dqws4/KI7f4OhJWqMbpU5+tp6Ff
ZZLfXwePNgKM9rRzqwPYMMI3abM0Ao0wj15V+I/G/87trtK/x+FnMrBY01kknkKQ6va2956YDKrP
uDBYNaDR8tNA2jKcuRYfmx7gNZH/SCBPfrBThstXUFFtsdWrNQynXicpzoPDT6J09yNDBQvi2RpA
2U43lnn+0rh3tiv5kwWKR/EkXTmTaFjTDOGelTj6zk4+Bi9dU/c7tfTrpc05QYVsGA+zZWxmqzqY
OQJ6atCZ8paDxcI6vV87aq9Z3K25ScZ+tuHI3TZs7xjJNEYR8ZT6MNvfI20YTeHvAX8j0zGip2ry
eSBoznF69K2rxkqMcX5hPVTHoqz2RiXAZY9eAhQppnQ2puau0dtfZq1u+DDmQ6P+EXXYssMxmN3h
C/0hDEqf1n+JF+/YLxZFmSnFK+4yemwEaYYDeEj2slGRSxepTW/kp6p/Y2eTMtMxFmbWT2iDsDJ/
xVRvBSYZQFKw1YHGoRdBluPryQIhSy5Vvq4fHwt0bnBqcnICrveUbyVWzIbBmHC3CfXM+TPyP7qt
dJ2JKLS7wfgaHEpGaJMSylNoFYzXhwI5wAd00GEKOYhMalkM/rohbN2FxAXbmLFvdq21KGBC0kx4
9yHxeg5v+efQ1TnE6PM9ylFhwdjziCVwkdvnCbQPniLo/0lzSnSDOHzi7dPhWHvmidD0TKMgYqnm
AHfQ57VK9eiCKbHOWZBgu8M6MoAskSTGOG95azfhP2DVdboLY/Mc96xqkpWwFrYuAPPhU9VD/tXE
DYWYVOxV5FIvjfyTOSbfVsMaxr6GWsUlhJwwV+JxnZaUUzp+eIn3HlXiEIb9p59lUHJ0Z9olQqoF
a8/ZBKhT/bIa66UUrPOeTULTjw1NJay70gmSHgop/LmXiCTVPI3HeKKK7WV/cxweqxTiP6bICGRm
+EUg+JvM4qebMqiO+Z829f8Ig3AUzoqYmNlxNqTcII3uz5/Sf7NJ0dZtDiNP9tpzC1gE2T+n6zoc
W97BIvpwWa6X2+NuTEIkeu2f49nPBNBrWi58uz0uIS85zAnYPcyD6JWg1Xh1NLwoQplfIluRIvMO
XZ28Dworv6uKbEGokgQJSx5E3TPNp8525LAzJOi7cjiNffUGzWbr2+W/qErPbDk8Wi2b5iqCnSI0
WaoNPNl917PXPGftJSZCIgVQhG5LumEzcgJFAGwsNEYs1a1pzd9e1CBn298Ubj1+CypOWt0cmWaX
wIrYWah+G8O66bb1JarwMNFva1HEsZnY3xFRZ6OkyGDZsmChS8gwqPTZFWGBkjTdJmIyPtLiomOt
lWBuWjgI7ibbEcYpfDNduUxzmwfa2pZhceqG9Nn3PEZti5y7GwxCHkzHPcyTfSFq1yfiR6b6XQe6
OGji2Sr6U8ZKvNolIFem7TWBqrIkQ7Ljfb+vO2idbgjAvwLSQQIR4DAbIIyW9Ux2tB/c8TUysdnt
hrChPb5Ehk3eM9z7nbedtOK79yuNnXL5KprZ1VIbG6+pN/R7XRYrOm86K6f89MEeSqa1zNS5nB2w
MkCDphTU1KDlRD2TnzkPrx0CVzvwJWiNqidfBkUsS5xTVIdnNdeYwkrbhsQxJC7wRuTjj1Z0nBha
uaN5eCQWu4llC6K0zDk0mu8cvgv7p5YoanyvNDwfsyXHNjUnA9oAMb0/JRgaIhp+NJHjZO8VGI2D
/WMONgNJtYwExCVf1UgbvNy8BoBLP5asyaz2jd/ffIGXrBDhwZdJ2hSwAkXtcluzean21ZIH/amO
9F1VTPdU6cVuEt3ZV4x1yoSfQEdueKyJGN0zSwiR1FmR4VTde8Vj5+UYyPHQ71HLWY7dPkkGWwuW
Kg3HdYKi4KSEAU1fP5H03I1wY9m9cyftSckPH3O0l90Q70MWKQESIVpjUuyLEBLz7FAk0LZqyMgu
p6MEfbzoXYM0Vx8hDeUk+KRzzV3WIObNwZzznflAfFXjPmbWFzonQQxKgjrQtuwwsecMPogLNT1s
drKLcc2c7VwIAqc8QXW9c+v5AELqaLS/5axTpynsI21eKOPWu8xZvEZ2ndIc3Auz2XBjSVaUorSF
pCpb1pgx6Ax/yit51lG96rrfxTkqXxdPr5OMnttK/XiERTKtfAJ4cHMjlx7mcIAjuCoTbkhzFX8k
avr0WL9XNem5GL+BPz9lMXOtsDYO1DE1lKso9L5Sd6A1yxJLzVQb0mD7sGfHXEts2/JAN4ZHGWl7
EXWUwUjw2C08UcxVCw6w408Okhdvnsln3u76taGmM228lZ3VB8m3eqEea2Db+L2E31lOL8Jtl4qx
ij9yaxZs2XAJQjg0JDuO3WomW9RdJEtsE4sRE5MMMiN+FPLzrpz8wxQ6N2tgVR5EdPMxsNmu2iaN
vje8eNOkfxPXRXjZFF3zu2ZoXyAEcFwcc6XwJ+M2WnvctCCRYxq6T17os8ovusURCdZqOhkieTLr
9lLMOMU+A3JaHivwGnHJ/qSMsoCda+e0KHDIXYF+jN7hhPVKs7/imqegz2aosf6Dlfdpmjo4KDKg
bX+ww+yVyMiTZsXXgWBXm4lD3Vo3abbr1DvBiThZs7XqUv3NNjJyasWGhNd7H87LHqxczSXELZ0d
5M+Tm8V79egOZiwkM8bHxWyr+frOqq0bjIxNxZBc9C1LQWOgWnhCe2oxdqCnFZ1nE8F3YM6livDT
JuEKu9T07IutcAHyeuzPsqy+ixAifByb8Oxt4ussRaC9NzK6wvXKo/KbJvWeHDm76OhWMyAd6hnQ
ftnOr4lJPsV8DKIUXce1yOyb0fdf8X8cnddu60q2Rb+IAFnF+KocLcmSLNkvhLdlM+fMrz+D56GB
20Bfb8siq1aYc0w1PmtGe41Fx2C3LU6FXa7rNreOI007bDCEz35o8SD3cJx4Oj/SiJyCtABqTpKP
FV2w537rVgu9H/JoxGSLYUC074FDZKXez7O6n0eucVdlyLAQuxXBZ6Y2T0YoYegEVnEhPY4q+xwM
SCj8BJu0RQYPY1jfYsTptPnNCe03xdX2MYyfd0VN20m6CQXSC9RFXio4wL1SQaXiBWt4FOlW94Pw
QOBGuWwcer0Wk8VcA6CfLhA3M6ZtR1ecqtEDuQQVRsXrklCYT4nva72bHAy2xBxSQt9R5ISuaIn0
hVIpMceJVnm4yGlAwtFSom9SJtYD6SMicYlmtu+1PlrLog+cc1kFkmlDSR4xu7c9f4wKIiTPOYvh
fA/mC7F9YipnxusBdH6FCJXOOHuGTmy0JpxVEJKG2Zo8Bh7ctWl+gL21RSw0RHZHyE9dLwE9JISM
DEQDWDiznUJXvmOPFaGqtOPKKGJn02mBcpBlVrE5jdIzcCDrk0Av9V1Wen4qBaCd1I1qxk9pc9Iz
uFC1Q0gKakZIZmSM5Fw1AYsLCfVrTDjFkVhy4nY6LwN6FOpcJjQF7pyhSn9c08g/+Z3IuwP6crRi
NV/USpAfx4JAkjR2/BNBr/6hB4C+V1tUI0wzyXklF2YxeJOW11f8hw6NE10yflLZlQqF35CvwiJk
hBIxxgJozqKPjhcrbBl0DI3SaBvANt+wpCnmXYJZuotj7JMK0k2DdTSTZYCgumByWSkOQ//AnfKe
He+9ac10O9qoqwYn7lDXafGq9Mf6UamWxqOVSZAqzXAJ04zBHFTxlUFzhtXULd4aIzzmDXyBsEis
3aDbXF7uOB1FXuvLJUtDGlNMhKcocftdg7mWN9qtHkUKDTx0BmOh1o26Q51QLTJJ0ncIBAndKLMX
VhfBAm4NiNmQv0xoYwaocwYIhc/+0VE6e1diTOWnxBCwxDLxDHQl1A05S83vAOkTY2bMKt7aZkKq
s7NIBWJf88shpLxvloNzdZy/hgQS0JMoQV048MgnmbFaG8zBsFGYZI3xMQd44djcx4r+YUbdNk5Z
yzWmYDnMToV2MDNYSqDpKxDmqDo5HrxnvTW31OSSMZJoW8kmnnZ0wCFW6tzGBgvQYy7/evclzQfM
+Xtjgg3O56NRMKkkQbr/RBRL+12tkPQxNidfsLUPKS2/6X1YKGpLkgn4/+GfsjBqYwtc1cxqB8R9
ZopKROraDsxIsEHEwHTUwdhfMQFrfTqLZB3DXUn4iqT3q8fVySKV0bKzPYqm78Ckgi4ineWzZLwL
fK2ZnJXBLFeNkUC9DMwKg/EWWVBoG68go1zvyarJuQfSqlJOkZ1WX6NJvJUYrGgbRnC9IK+0EGQQ
6i+6xMlpdCvWz3hXdqNvFlPf4G3LynVWmkoGqK1g10UGLTPtPckQFrDFyyeanbd2zCdIMaL/Jq0z
1AiMmSS0JOMeQwuFFWZHjdQ2wnZaSYpvm8EJI0QI6wbC5CE8BgmRCcmHF+Rolf8K6kaB9sj1Kcg6
Apeq97D4nOCUESFOCdUoW/13PUyba+aE3iJR4rPR8Ivn8SauqhXYs2ViVBfI+KdKZaBtvLcVT4Q0
UXTh4yO6JFfdG+6yyT2A30p9M1yf26zas0dfZV75xK7Ok6QupT9twr+ROoAy9DcRyB6XjYeEaNE5
h2m5EPPG5ogDCddihfrdcl7Hury7QErTvnpHDw4/HJ1HVlyl+5X1r9g52bClKvVTcGOJId9Z6Xiu
43BDbcAaZRvUOnmcxSLjo0/vfsSitgODmPc6/9J3ipRR1GT3eQsdUUmFWrfDY+dWrw6cXNgh5OZo
AsyF2p30vBCt2SrRAbOMSAuBRwhn34pPAmUD85NlJGwiiizu6qQFkuCfM/UVgJw1iEUW6hY3Dwsv
TlURk3QFspQ6nyt77nIE67xpahGBtto5/cVqfmV/SUg27bLwQly2lWNpICNH5uDr2Vr0vbdLGlYQ
iCSQixTdpkf6kcO8EOYtrZtbNJmWWiJCsTbZiKhyLGRWRN+ik5KE8Av5I9EiiA0IJhfdvI83+SgO
PkFKQ7uXoDrNgT97TxkMEDaYey5juRZxSrisrByVUbTWLbEpMqgMjP1UvMh2lbN6Sii1TOaxZ38E
4orqOmWGnQuP7Uw7m/xwso9RuxI5VaLubLX7mBS0G3CUfSTn2t6wmB02OSlnVfwr+hjQf7VB0T1T
p6EfIyIAn1iQ9IXnqhsE2BmzHGfSTpRTOcV6aynHcNPigfIko4lsl4lqERYvL8e6Uw1vYNJmekxK
saViucOzBDXAZUUY+8xt8DspmiT/5uXhRuhCaJmUrK6A7KfFHywxGCiX64wWpaZcdfzwENRYS3z3
Qbz3SkezNl2TigsxtUCvmITEI6FfHbRZxiJ1IFsr609JAJcLs7SvshCYyjT11PbNyqtuCd9XSv+a
c71PrnTWy6sOn7SLstIl/A7Z/togOtgRDLPx33seHlptVD5Sj0V0l4HDtlji6DoSRKAc9L29mq88
lya+1VFpd/BFV4oXMP0zmsmt3fwofICbZ4XOuqJ3vRC9oC98tUUDY7C6sQkhIlQbG4xWcBQCkmTz
HOkXiPr52ndaRtdSEXOyw1k76MF4Qh6JWGIAEtCALKzg5xqXwGugaAG1wGThcHIb4rNvSeqkslA6
/S8CM5mPiNiqlnQvpz9yg36MHl6LKPgQJRUwsh+EOCHhaZ1xlOKUd98xCRBj+IDLt1IZS6vJH83b
SqXvYzdHqDJzvXYLd/1E73bxdJxAsFEglxrNTwd9BK+Dw7yxujo2jgXNwGZtBGsGdnskWHxiYf76
SJVHhYE9Iwmg2dPEshHtuSgbZg3N1WYRSBgOuZ4xWjonflgd8zXUyUjAvnzebQtTwHQG6vDTIvNd
cGfQVmITHA6qiteoSytmpOzSNf7YOQ5xs+8ejHTRFkiD80PfF75CZCUVbFd02yY3mGezYWokx2q0
myKZPMs+D/pBmu6sbg8tXuo6qBmB2wfcA1zTEoV6eQ94KrFBwJBfARk6meXIfze8Y2D0J8VB+zCQ
ZJH9kZ7MarF7iFGuXR0tsqm9/GLvEYFXqieCjFHLNytUVeu0UFe481ZC5ZeefmG2cmmGGqe1k++m
zOaw12cGFUA4PtWKuQ3/+2x0tpHBFJyFsBuQY+dscoG2pQTrUVuwdFx345n1e4KTJhphQtpg5Gsb
80K8rJQnl/Si5Twvy3g7ZO2eQAy2AW+J7+5HJsUgphceIziCvK4xaO98MH4U+6sfeF/715CjOfaK
pTVeBXKIGMutqbEaGclGJTcaiz4jDhlTQvozkqHgbofLWgcBixZNMm2NESEiK1oGocIJjnLKbn9i
HtiAREQzqY4jVkZPQfbX0gt0xZocuDnt1EElNbCq7H3vVUvRMX2jA0RZKdV8Y9jDXG11zNtgFRgY
x1mN4EpCP2gvDSi39Ltu2bioVv4xBP4+KZlbq9qrh54WsSh2s1epQxpKeDAzGllPp3QjsTng4bCi
8dD5tAcVuzsRMPzqqgEi9Pg0MrGA8IfMagRVwsy/jNe+6/+6IYBBEfZ8Z/hhhui3jiuQbi8E+/NY
nUbSJcvKboehmZUN8ZD0w0Slf3rNtGJ07s0o9+iUbolr3kvTfupt9FCiQytgipn+vzjvbrHoF17J
7A2KwX6oyVTJ+ERcDGihCNpEjkYUAIlqknNcCb8E8MW+AaJattcsf/elOMsBvaH6kTDSDkhTT93x
kLYODl7ELbV3nS6AsftVR8ih7IIKxB0STOwgNgKCqq2IdWt7lzbEOAYgNURF48TOYdAMlMrUJrxZ
zFepLVBKiNIjW7TW32r72kz5ekFxJhV0aw0CJRC7O5H/I6R+PhDNWfJXa8gsMlJOBdhxZI5oT3j+
22igAO6YNZXhui+Dp8TS0+F8LFw0yhGGa6zA2B/kJVDFxo8Emxrz01DOeMgPoQAVOmrLpBwwpfVf
xKhwqyu3ME5R0LJjUqMLqva1b4q/DM+GLxkqtWY8D4B3typnv0jUP3tsDhjhV45TbAiP52anZfC6
P2JCz6VGumuLOC2xiBfo36qExL4MtZjNkMVK+VeHIy0ZNxTBkoa9cd1/wlPvQWBTCmJSBX9+EWl0
rh1j36gURJW7NtWfAb+Sq3SI/4dTKVtOeMxz9RO17daEcWJTKsIDJ5kjWmLLw2tNB1f6v7ZavDeO
9u7hpOtT72iP8cyO/WcxGVhCCVtPlXv0DKjRJwae63xLPBFoRgkoig5GhMfOyJvvtrZ2phXms64m
uBgkQ1y9dAlem1Feqj+h1KpsnUlQPBBbFCEDsVmjBzvdqrfMCT6TLDlwhvMfkun07liifU6J6ybd
2iTJCG/uEyXgjGyxXtgrqzsa+OSc2CY+DjGF59/1OF8TZcjov5/RiW2y8UoYygZy093gBBrYGCsj
3jC7vfQ67BydfAzb3mFTZ96zkCjbU7dfRRpuBXj4Zv/qKLuwt9AgKntWf/Moxz5aveOml5bYgkqd
j7zrpi4WNpa7ocOsEEImidOvtAV2Gsh3PTDWRaEt9Kw4lhn1LgbOICCgsXevSRZxtA3yzAZjQ0O4
GsJP392qxGS7rfL0RrEXk62eWlZRT9PYb9THlUBOImnNdFLY2BUpOTT1sGEHahdA3NFXZM+2QMHZ
wjgkusVBY0Ib+1bI+hJDFcsoE1PWwaWl4NGfKmV9rgfvbULDrStr0LQ2iSY4BIJgVeY3l4C4mpbH
QH1R4yQJh2gjwBWGhQVOGPwJ/dBOBRGUqI/AuosOEYC1iVLQszh5esNb4CKeDR1N3GAsJcostXAW
gThpU0I5OJGR4FiHuWV1MdR76iQ7jWAyF9UsWtkVEXUwHXDEwBxlMWRsPQhD0v2kDCB0zPluh24B
tWRrafZLKQyyvfKjq8Tsn/XmT805dJ0Mr30B5t0nBdf6JuxjnHlR8KvlwV7rMSPYQv8yFX3um/2F
SXSxYC80qzuVu1Citkbx4XLSMvaPvzqLqea0UpJFvTSD7En1RfqJZp5NP78NWnP1jOyj44JmmFBd
NNPdNhaeAl/YgHFc7xYl3hnTRrqMVefs9DgNKFFg1GjhxkkAnWbInli2G7+p+EfIW3PWavGlpdkq
Nd1TYvOHyTThnwUpDxxz6i6W+rc7hMtCl3gZlJFvenQzxNySXUhZFJjLvRg2Pp6+zYj/uKL9sIpn
lEXZ1eCG/spKBz1bDhk+5YHrg+bHUjSUcWmDlNHJFRfXr0UoifCz78GGrFhpds8RFTxtQdFhwBXR
63pn+wpdNZb2DiVpUSKlLEfwaG0jsvVgoFceK9gGtGwTYcHXHKAu4qgwdFcr5azT/gbSoWcQuy5C
M4mVHdmFZrPxMh/EoGxYOKIzihy5ShWSy0lh/Kg6DVialtZvRdyiA2TKWaeZyXXdwZS394lLRVCr
/F9uoSgbVuzmK87RpHEzajQ3nnXVS7170qx4FHJ+O6ttlakIfF6kntCuo5ycyKFRm01m2/qf58Dp
07K6PoTxkL6R26N9gLFRNrVlud8EeDCUqUdUsEUNt8YK2A7jl1ZWLSt2HHiFvyBz9JF6I2O42Kjv
veNq61im5ropamOpeSlD7VrLD0qjZ5dAxNxVVQtNz3BM9NWl2Ae6XW58s45XSZwoqzFKqdcbiOKt
y4dPSIefq00u4QGG2g3ebPLV5qmzCJUmecuR4a2Q+xkT4aR41IL2w5QJexsrqd+qXLCkTIf2rW0t
UW+SPDTfsNe5bzFQGDBwsEasKvgr3YEtT9X2CFpYD0SfnSYuQ421yg3w0vW+WuzcgeAE0XBaEbKl
4D8IMgIls/Q9dHyGHqYSbOUEmEVRzqymx+BGvYF2uI6xh/rImQZ3avEj1qVOpegrrQIlHLVx+2bC
llsK8ARLaPyQkEq/Wne6yXkSQb8sWn4NRaVSx+8OZE4I+5FEvvuWmI2+QW6jL6SZOm9qiM5UQnyf
Gs1NETiQdL3G5ywrKPLYbUHKHI2Ho5YdTk+TSTlgfIwrACblZFUR+lZTAjRfLZFifsxzaXmc7Amy
+7VwK/vaw9IlZ7YZNh5dxVucNGiv2rx+Nxwcv4PbxmsFBkoqMQcITWUokiLmRKyT7jx9UK9kFWHH
izB+DW1abjPbClBfgFhIolaySuP28aHqLj2VOD7TSoqVXUTNh+UcPfszZvkna858hagfSpYwvbXc
GnnRnSH9T8S3SYr0KYJ7XbzXuKlwv8Z4Ql2dpKDQnevkb8pvL/ZmciSU750lnqUe2XFNXT/iNhSf
tUogl7l3/U2ZfgqF+Hem7DJFC+4oCsQmk32HcB3JTouxkpHiR4nCttyqth+s9YLhg4Jbcif8Et+I
qZOXYBpMYobkr0YeiusdAYhNC6eOBLI71I7ZuesmbhINmrmahOJ2e2+zWy9XVYqvYFuiHvFYpQ8R
GxwjWlgh2LCOblF7tR0HJktYYcIqC9JFrv+q2bEQ2om0jHlvLxUGaAR8rQsU/AaclJHtFWlho39u
iPBrih/DeTdtTMtR/BH35Ohk0GaqDlswjyczKfiPyxHeN7r1uRb9GOk1z4DBVT+9xK5BQiWs/6FY
iYiFkg2GpURKRegaBxl57y5BfDWT4J7hIT942ZYo7WtvK4eLlupzDCIoG/i+ylMZbAIvWjfuCoSP
Gsl5arUHrUXjiu9miB9uIeZYwuIe52JfXxHVW2jBHfM34jG0KfUCPm4IwdjCqMDbpkdbh1goAD6s
qePgrcw+m/qqJIBHXwxXg/iXQHMvvNi4oOLu4uZbfQy2otMOjYsfBcLLqxwgvhn6KuRYAAlpYxqA
aFVn/9h/g+uF2xchUPkE2z93EmK5P2T2EbL8dJM/bGozHCTQGvN5yIOntwdm3TMLVDUsQweiJEAX
YMmo3H7a8egaLySQi7wnRPzgo7RTxmM47pReQSxFK2agyLhIgDQ0GdKeUBxoxtY1fmOqUPOqQafp
TGY33iZp4ViChlTkRqJ3GhjRe+q6INcELvDWS1ZYoDQNp5HLBoqdw2S4rZcBAHQBvSB3QGAMRwLF
ECm+AvswhU0U0Z3DChwssmL1XOrXiIu3QBqTAoftqLYmwEqpPRnVDKmxRA47n55Ve1xrRBp2b0rz
MTJfjcy3nPEk4/+li3KVo45An7vpGg9IHkxWwPMVCu0YegKN4kRfSX3T5beuqUzWGHr9ICEWaRah
MEuPLRyuy8lMUWrsYEGiM2B0mKKltsmHgsTYjVnOniyLt4lgnuDEAgpGAnwkJWOVUsv8UEpE+7AY
oy1MkWLFxAjGQTAlBOa/xBPb2iXs0Wcy0iJknaWZw9/QaT4b3DK86wBeKaRH6izrRFE2D9gIFdXZ
DJnA/LU9RIzQnrXd0UXPpYEb6pCwulhRrWOJUsI1fozwbHp33NL0gNnGszhgGu5DHU93DS0ApC/G
MmqKk67sbKaXzlILviARZeY/tBjLtLs0+KHQGjN1/oaXBMUM3yCwkxdEIl/d16TIJqwdRcj0rztk
Hqsa/gQgRwu/ZmB6UXK+wXhKWVKXGGMTpFKhdoi9lqBDzDvW2VR2bLnT/AOBwjyzvm2oyvW3AfIu
VvYGOaMBmk0t3+detgyDjZmz7SRWYaShbvp3pYogA+A1jf4RkIN0CWNSgh+OQ3PahJlbOYFkOBYm
H4qlX5TsbiFy1PLLhMdP+hMz29nYLsf4FlPFTxBJ0X8k1o0AWEo35vXFgX1CGf24HOVihJOItNyC
PTstmojbWCTss4MUCmmzivJfK76Y7s5ujyxzZ7le8QmRx9MmxL96Vi/5+yKvdPpbZuJvK/mRGVZV
l465Mh4hq95RvsdQKyh+8Wt3XxExL16wjzEkeMENzOsTVALAeELG4xexASbCbsf4dVm8WbweQo1p
7aJ5FQao0Tej8S0N9oMG7zwROCPY5cmIVQGu+2pSa5NqzTrCNdjU+XuSNDibbRANiBLJufF5//N0
OHhjdgfTPCd1V1MOVFhzl6dgRAzQgYP1un3WvPtVjb01Q2TEpkY6EGuSDf4TCIaELVfqNolQhHXr
bsQRU/N9oTq3GOfYzacwUe2WKwOsUPST0BvZ3lXBcaQyrxbBExFi7MPkrpmq9HBceJXYltLg6Owg
gIjAWHHMHK1Jv/Ua0kSsu5KvCgRcAwaNUOV8TOFEuDhWX9XoU8y/kpDtFzQ7bhzFYNSOhclGZFAn
J4TzHoIZsGGG8wqnkbqgrBx/XQ4jNu4c76MzdV5ndUDT38M5113IVAx7tBG9YfNTY2Xkh2Dd5sp/
6P8bDMvbCHEoDc1L7ouZYpKgi1yer111IJLsJhN0UmYLNP2zWvllkbP2QsbpANXAh8uq+GynXQ+s
doYIRcBpxJvELVikb67PZ1cJxNuwa18L7nto1xjBF5bJUJn4rogeiDqmSkeCLspNZtwEhtKy3VXN
n2CsyT3JM8xaD0JvRDqsxJ+5sjT2PBXQWBI9I+pBPhUaSAGTQcNcyyifb6CJXpLnP1f6q1OJjSv2
XEj++Bt4F0FwQgh12I5+TAV+jgRyAFj/ibZApbIGuTYVA0IKWBzPwDmpBEU0HDbyvTcoWrj5mbNj
s2qYuHir0vvRk92on8f4EIw/XX2XfDkoVjETe6q9KsiHrmOcq2x3Wg99OKgta0sMzNLmtQFtnVpP
JfzRuxE1xzgf4e6LDo2ihc6I8PjxHDkpYsmnwe/ZlcG6MzA8pm+acSbn+lj7V1Uh4iw8Sc62mhFv
gDdaqH8eZZDPyIW+g1b2GOV/PlnzBg6NbjzGzneB5D6CxB2+AUkxc43L9wO/wrHxxMajr2zMDofc
B0rXXYG/luMKisCavSyrhgBN2K1mPTTa8VoCaqkDwvbo+iwQZGPhzMFiIKt/5QApMKL2U6MIkrxi
9zIdWD3GPd0/SPa2sny31Xve/dNGda3UN5QuM99xVjZSs8TYuOFF79GvYFcFBxzWFN/ZuqSoMhPj
wwcqglSTiBLO+omvgVF+PGqQkZM3LV2Hzq2SGOSAHhK1K6JH3d6G/svs/njJtiq52OF+8rp44JT8
hvbiCUos0ybnoX/0u/zL0BV0eRgk86vtnHr56KudEOlK55s00BI3Dpn217JUYCaglIj3HSKWdNjq
lb9IAsC6PQyim+78I6CIQR/or6l4phExo21prQJDXfKjybt1q5MsYKrfQreYSYHYrqcKW+USPXnR
AgMAq05FbjM0rDM4dG50BVUfcCj560F5DSSImcR4xCQNtPGb77FHgynGxKDRzgXscfGMEcc6czhs
7DpWkf8P2roabrrhNZYn0RtLNIW6damQTI3KNVD/0Siz77+X2sgZgi8P3VRAGqGoe+S7r7b57Pwj
Y+JWMqe2ibBExdqSwuGva4gPxZEgR/ZuewGRyYwoppjN91LCWsfx5YDPj7aTgCUme69m8xs++rZY
mP5Wosc0vS3hUGuazKVlrSVbd+6PWAtXfOPzKXa8dN9q9hldd1HgQGv6R4KbQL4nTCkd8fCtd0t5
V1FF6JNIvzy3LqOHWye3QQcl2uSI2pgDtz87+x6LbTKX3TZgBz1o+whwTYeYT8qXEp5Lbx8w3Uu5
jZiPzoPxPiL8RK7nZJcip0XtY/Sg+r6sHwqvq1rspX8zmKd31bJHNAMIuvB+uelnQI5ULkfUHw2A
e4jEziE01iXR18Gzc5AhnCyoheM/P9173a7heon0l+7jQ+AP1DYvaY0rE1uU/RHEO1UljZIMnMBW
Zzk8q/go8mAxBgyO0E45yNTs6zSghHWs56CtT376zJ1172N8LNmofPcmshsWK7m6Clh09MYq7LCg
6ltBbKiLc9ZxIPw+W+5d60j0UsQuEAjZvNe/YQqqrIqs6JhMCc/mxSd0ozzV9YPMwCpCiaI/deZO
2IOYuSUeuiKgCISkqyYDD4aYY/dEmIli6C1lrKp0e3aZcQsVbgBhoZxj+SAd1yDKnf2vQbwlnqCo
PPj2WjfWoa4dGCZsAnIsTPzsYc9X0WN3Ds8RHnIt/3a4DUuH9SYCvx4WJScL2qXm3RZXHdfGtFus
gMeHfPIcemfSEaLCJD/mFQ9L8COGuTe8P5E/Ym0g3U6jxNIXln0hiHpGUczCAp+k6eGmZdIpdpIx
rIrXUID6JiGywow4+H+Bc9TUhUA0UIiPAeohZLJGcRbUzisv39rBTXN3CdKDoJhWJXB92X+ZxAmy
5NC6hFAgGInun3CoNXta92Ix+KcICTTjzzqMgcZYwGSIN0n+tVg7OwqUuIkPU+oF6FqTLhRTr5r+
JhzSBmMbM7nqPS8EWDEoYIFLwk+28xvydvLLwGogE98K83dEaWk+HGKsM8DzKYWrAxueZYNmImFb
ngs0xvmDmML54ODBwtHigOwItl1ZrAvnX5n8IjibqSahndQne10vsCSsPYGehn/Wz2jvbSaH/c3H
vUi4T5PdNSb4qs2fVmG3Qc1VGIgze8aShx7hbEe/mGMVtD/6+MuDipYpdxaRtBaXgQ+JNUsfN0Pz
Ih+YU5h1NZlwY3iugPh5xM94xjPHAzylrRcwhewbxgpw4z8EbxG2MCsop9OpbINOgNyj1tnLZzfR
fBbhvfLPcYeXDtG0tqnRJbXxIe2/R+VZSuAk7REXSpRuS/QrkmRNbPHtxuLDEQTM3GYSHfx1vs7V
WE5Y46x6NJygLv0Cyv+KE65mFaykBDTBVumOWXigpjSdnfROtbJmVr+x2aPRTPsetx7cM3JEy34d
pb+5++F2d8tdxdrTzK9jg3QZAI5hf1Q0TJr2HtqfKo9POV5rNnaV9eZSn7osjTX/14h3AxHSZCVZ
OMw9R70G7TWit/GMU2BjGwWGlRx6iCUl6SsxZ40Kqg992g7S/FCvB0zAnk7MNLk/gmzs7E9rniDF
Zy4+/7DcQQFnELdzkND5PRfHacTBRGLWbFJNcbgWuFejMNsHcJfJuTYHVhsWrIJdr69qgfj7UHVY
QjFUkcSWnb18lbX5MiyyTWRFa7hbm4i6Z+wsEC/NgVnofGADPxbmIlUPXvKt8QL0FPcl8q3OPExM
n04gDk3gyWpUf9vI2sOnMQbeOnGfio3qwyIeMOSzmUYxx9w91hXUP4xK1oS/AiEgdznPvlSfpf2r
sG6PJT+L9bv2Edt/lgUZmaWKnMBqtPwhnXB3ypxkJQ2Ds9Na9zUAjSw5VcwZGJnlYmAmUS6H4ZSn
1CN/YDrI0yODDAIznoelZ9AvGkTJ5zjMONH8tZwGOQybME1qmBo2KSxiqOFMxxdpejfTfWhZP50+
4KtdhhoK/+nOWNn1Oa0PebfR0pNprL1I5cxb2+2VE+CJnpqG0Lr7yAuGDfeQ2uFQIi+Fl2ZAjAjX
sm7fST0a070ds9T+TBEcse2qzyXnn+XtsBC3cp+p/zzBIWoki5xnurlEWDIRg5kkSfkIITzDZ5iO
pkw9tgaa2FMW7vPoYSibsTBozNZd/1PKW4WZjKGDrt4TC7nzFegpqgrbfrMyqmXJn3VNBMZMWBeX
3iH0zrX1r2EqUvNOsUk305OHBDDud21+dpuNUx+kAiSiu5fsbIxzV1mzQf8D7K6VPxCgzP6RNwun
28O10ZUDdjrCtQy54i2kn+OcIhNKeVnx2iCSa5DwccEfnn221TpKB18dZ2aMMDJeyOjf6B1V+suY
UtyZt+UDMD3pkCs2cRgJTzHGfRLfZiPjG0/b984mLR5WeVO9gS/91w7oD9RzlP8rAHWANvQ4Ce1a
boRYueGjcZYRo5WYQ3zoHSo/HjI+xMhCjwGoiJYdmkw0uqbyat0Hg0672dASWrQmFqCpZcZCt1j3
BdF9Wx0/Rv6T2hwohwxXeWuTg/KM7I+of2fNHHRsnbcRyHFtb5NElH1oBRvX7JTrJzpi8OnraZhY
23hmb02wtqnnYBtHZ005tepNa87gl1BLPrmcRn0L2IuL8qaCyC77X6KxLSguLTVi+A+qw5Tw4JCU
xO8A43U0tnX7IviSmokZJeODTkJ70JRlZf9CEKdqs5WTEa/z7Ld2YVsKXgTADyHCyhHUEXOPArdx
+5mjZi6CuyXwbd3dmBXzP0WucIynSHNS5U1T/pTmu+MzhgeNADyM4FXDIjR69zMe65tZEVjovQP9
WehY8OP2jvBB5AZWw3pZuTdzPPbROXAfMnqrKDQ5j00aFQgOoFQNIhox7oqTkyxYJiq4CBVxqYMz
iG9YsRD7jnV1iIpP0hcHXipvX2tc1FgGxDXD42OQabVO1IMLoBedR3GRBhv94itXtwBbHGBPAcvq
PzwPjuGtEm1bOL8TJ70haNMAqxNhVmVfoeE+KaERFu0nnjgoRMAC3pwedQTAHx/1xadb/XMglusE
ro0m01CKJL0OV606JQJVGNaRKFVHrNDY9h37HpYgmyt/bpk2BA6YNZzMPdSRWLfPpfmFwmTTmso+
cT4r5VazVSy6h8G4J33zcLWFFqQCYmacnl0uW+3xU/X2siclL6CexGkfopc1TQYJCOsBqn1ztimc
+F33MpEXT1CAfI4WH+3FzcEGmO/15m4BPTSyY+A9Cw9jU/Sd+B8Df0mhZQu12/Zo2ZhbU8D/TqAL
1gSNDfsJNVFZ6SSIrAjnVrL9ED5TS5uZJSvAMEaNRCYxS7C6xxrWfZGWADjjXoho3leA7zy56rnV
/e6hiKtpPDsssTGJY0OqbSKT9Wg2A9NMEA56Y+B/ysnHcRHmN0QtlrovKXL84XvgHnGcN+AZSskD
N8Wc3G1e8La6k69iMUcgR3QS6xvx3dL+rOHHAtnhewzRFHpvTV+27SahhKlCb46/tirvGfvxiG1/
yv1bMx1TQg06+bpofnME2NWuLg5tClJmMY2gFafh1rgM+SU2DxU8jl48kSNY0uZDAvdFLyNuGSZ+
m5g1EW9zn6LqF6EB62d6oOBLZsBx/+PoPHYjx6Eo+kUClKiwdeXocg4bwW7bVA5UovT1czSrAQbd
7m5ViXzh3nPzdZ+3TD2OSwRSPf5r4qsasOU46UXyxKyXQIVbsoYIgLyWDiDxExNgVCswx7A7s0hH
xmkjzfdpKTCd0hcSpIVl1nEARGSv2AyglOSnzEOZLGAgIgWWGYnxb4PJpoI9rTudDU4Io75ZtEGO
wTdpSSQGRgLwxRnOObzQrH32i3PhMf1iGdSAK1aorlo2jTDR71Rx709vE6MB+8EJSZ0PYMInR0xi
McEr2DLuMs4wFko1sGcjf8mdq9QvkUVgGmILvxs32Jrm8GPi71qbdCFKbHRpvEog9xEi18jDF0+Y
AoP4uvpwyH9EexnO+Qbm2KqQ0cacPiwGJ9HgrfsR/45miemc8xlZ0KVcvHXB7zBeLbyQvfHbD3Ax
jlbE5cmaD3SYlbQkOH63tATjd4A0rG9/nOpBQufT95pArd58qEcDQmiB8q/a6MjAUE5CBglPJQk4
QP1whfPt6yijrvGyZUnvc++7RGQREZmBJ7a2qJqilUmVQq1oXov0aMrnoud5BkwUTLUN25NKzxEU
2ZkmsXwngGQGnsbegUcMUk6yUeNMYirRSXAF7G97jakOBUrWW/ceQUvyOLGzdFDIwm26M+mSOsbT
CjYYvtglrx1DbxaeyzTkKTJw9rbZclj1YBhptrrx4HYsKPvf5Y/sfHp9dsxL5t420h9iCVTCI1zY
FGR4n5awG2PFKLIeSfHYyGV6eI5BDAxvGnWvx3cRb9+aHxF137m7ztSwMrLvWDyi7Yvrj2i8j3rc
roswa1tml2zeMYZNY+RpJn33Q0frKMILmAs7IXP0Ppzu2RzjlKYebSvIZs7dBJjUKV8KCtYeT4mR
zKvQ22XDUyHmre/twjpjbcTHI+9H87dtn5f8P1MdLcNZdzpZZc2bVv/isdo14pCRZYd0y8PWgl0k
dVc9aH6d0Xu/Qhea3Q+RXfmWoMVG+fTm0tAOJLtwaNGA0T1tTOfPCz1A+vkzEa0z83OAYW2YrE2s
x60eOSeDh5gVqHanr4DdbGw85nBGYxBTBg+0TtjEdNUz6u0xZrAw7oPkMIfvRXjBG6hhm0wKjQBc
LA6nkZVmzmRXnqkxCpD+5S1tX3vUUb7vEMCCxAfBL1JQIDM7xwIFy0VTV/9SddaCvoNtJ0N7yJrw
e2mXWPhNisTM4d5mPDJH19jdWRT8Jpt6CAlzd858yi57F/SXyv9uc1pO0ilnRirY4hFAMetEc2dd
kox/NtumIK+BzDL/mgY2mvxItmu9erQAQA/RT8HvsQKxZo61CZhxdTm5ROwdomvtn03mLZb3NFH8
1cGVV5cfAnqiWgg6UBz6jzy/jQxwyHxfGRb1Nz/A7Y/N+DoBCsvrh6jaMRl3KUpZFsfMLjAfrmQJ
dIfJnSb1k3kFcLs7Zh/GAgCoz706sRw5WlgCsFat3GrXYYi+80lEKWGJ6PAcmS+aqiOnAO9afz1R
adRucIlgNW+6ZeNDgaxKcdWwXLcOqhscIlRMqZeuyywCuITeqrF2bsAoTKXkQ818kMM04XBaELLh
fCX2IN4VEwafsuuecNHJdWh3wMMXpZSMY+pDKBvGuHFsWE2Mw2zT/3BdmzrH2XVu9FwnALuTSZ5r
1wL6HTzJlBhvK5rqta4I07QD+9mvaLFic9/VJiTn2mcEyuonjZYsdNLkY/mSoJmMUzY0UUakTCly
+9R4dPpFz2HfRPPbFLQ9A+7Zuxvr6mdw8m8/oKX3a/fR7sSxJALXgMHegog20JVIYMtizh+dKn5Z
pDxG3O8TNIXueIV9tHMGFswNMcdBuGEOvxIF7tPeJ2YFJnqSYqhpua4n7oTZfkPNxELOMlFhERqW
qxcxqQ83pkbraaJT0/5OFmG2B64NNaCpfuATfIu++6vJaXB7ApJYzRvdpRA9l1XAeIxHbhr8TWia
S8vmwgkXXciq9o07IeCmmSM/LxyWKSbrNXx7vEc3D5QkslxkaEDpqMQa1W07J903oQ3NUOI7jY4I
PMh6kf4/8ozWefZYRosB1b1EIDy70v+byueEWXIuHyQDMEEvqurHugB+Vw872yw3tmtvglLdPCyt
IXFcqEWJF/Xf6ra6d6aYA0R+AVgCx40mJpc+uj2WrHBKbZcYXsC+aq4OLrNjmZdrEQoE+cO3GxEK
zTT2FitO4VpvawnlDjufHfmcBy+GzvBk852De5M26iUdrm4eP0bjfIxTsfGJiljbODpsvnk1pb2V
QCfKviLGXQUSmKQMjwGbexPk9KjjVTj6O3ReB+n/Yby9dpywFnqUGeUiMWSrZCgwDhjWHr8l2dUj
JS1Xk+WfVI8AHnWPxdReiYqPQ2I0wv8EPC0A0JwteOKYXPIuqg4eylbkvPuCST+mymujP2I7eyJS
6M4UPYqFqGH5NmLrZpRjJmjG3bWJSEETEOBq5+BF7cmX1hE+3daa7Zuc60ss5kMpuRQb70lIeJeT
eEbrjwagoyhFq8CK0le/cfqse1SVRYsdeF5Pln1iKBw37VOs4wtiAu89l38QSB7SbNgOHQHtMuBm
Dbrs2+Zqa0IESRRLaDSXuBblkakrTlPs7wCG/krTuQS9S93HedcGP1hn/00YT3L24V3MeCzRw6qs
uJGrLLhLm26nltqvjtqHAaM7A6ZaykfHJ5hLzOcJfo29EFTCv0ZyTrfpLqV9Zo1qrfDMIyiuD+Y4
bV2OdkME4coJR/xe7iYsi33cy2tNSHKbISVp8LRoYmaRBxhjzUMGqMcK0kSdDV+NjzVHgkGkZ0RP
McGNNlgFNSIn+zFlPxFmLMYLBLSVbo6pbk7C/C4TLkUsxTHRFZi+TpgFNOpu5wflEjSa/ih1+qiQ
KzswMYPQfLAlwhdolBVa4WJTF4Ab/MVlwippbuwzRFtaZbbUbfKmmKVITu4x/4jM9FMoHrcc/S+L
gZfinOKV346wKoXI8lWu7Vf+u9fJfAbKd6pmcett+Qql/uL2hNPALN7VafM0KyTLrDOLNr2k5fw2
WPNTXfvPg18dIW4eHM3+2UGMZQz/Aod0TSNo+dDKs5UUu5INY2rr+yA1X5RdwCcFOAOpziEktqyR
A3BN+Wy2ltu8KNr7GGhn2SAlYMtVIWDBbsZaiqLaSn68ChNpPFLAFoyg5gGXwYzgQPRYReG1tR8B
9aDPQDYgcshom71hyHU30VYn5PKkLXI7UoasrwKNTwXQymNk1pCxhlhwRSDiFgz7mrDxHSjprfJi
4qRO0I9ZeWPdAvUoEuOzHDNC7fFhlOOqFe0hDcxbwf5dR9Cnlpsj4lQIi0Mq0xdtwLLklaBvIYl+
XQTGxfTFAyXsxo9sDmdj70NZTb5jJsI4qPmQ61OMP99j7NGLJSdd4x54Q2tKbBuH1NC+1lqt8mBY
V65/Z6GiltBeAsDijTuuq8zftngJCv8U0hY3rVypyHkInbMdMhecqbzc4jJ0Lf3WtCn6lFnln0b2
UxHeay+GG3Jv2rp9UcuokBTSvp0pSuvtQAeXMpqAprPPmuJseiTJ4ATrYUvTTfpLnewW3J+HIvTX
GUTavmQTQO5OmX5JksAHBsaqYT0xtwREfLgRpM7WuSu1XtnZ1eCiM+ZvyYvtod1avKQG4o/KBtwb
3Nus6eZOoM9ie5SyupPqVWH/Sdth1wFZU8lyVdfUOsijm3BbmNRuhNcWibXr82qt0HWgC+CC/cQW
usKd/ZQt6at4JLyp/E7Ll6QRR+zn4E7wyyPb0WP1TfQLnjvDeOiYSLusxpu5ufQayHqSnFWKHCZG
NXrXpCxeGsY/nkd4hjOBvjME85pW5PsYn8wyGbEXXc8YiPluaqiwBSz5O39QhKiw0MaTuHb6+l27
0S3HYG6U/n0kqNes+RXH8mMjkIZ2PuVN/5wMkFUk+ODSil475XyOIiI6RClcG8Zea+cONQ2u9pmG
EFg2VHcuKso3yl+jNlZEtt1VAQ5WlKwhd3BWvHvteB7b9MAxNHnuVw2+E/oCyXLzGlMkWxhGcPSQ
ymveWxDwCUkhFVeVoJEF/LhtSYYzW5bNTrNP2PkpihPivrZN/GJYn6aVrD3DAJJD4sjg7WxWAMJ0
3/jUzw0vsmOhoeX1yuroxWfeUsQYRMUvnkifDxCDAN3DbFavqgRFbhEy4WC8VHypa5+K3yZUq2++
sprJKMfp2ikyfCN4nAtdbaeWEegwMSnsHPAUXvPsjKB7cyofc2DmI1Lo4xKeNu0KOgcwAV8Q7FD/
59HVsxpgH+HesUFDs6PPkmM7t0eTf1838uF0GHWm4qGfx2NG5E2StdvOM5mP4LeF9mJp600CsvH4
8FRY75t0fhmn8thDH6nnbCOD7k2LgKCDjqmVT0F/s5A5eB0xRRItijK3A1jncSh2kR0hs4j2Rlju
my57HMzpjCrtgCvgzqmyI6CSKyXtSkzoLYmKe59s9VYgA7Atrgbb+heolzbtj32f/5tIR5xQXiR2
yuYa8pZfv4Qoe8ndtBDGN2iZsIB1bJvSPsTyqUksgv2Rk8UK9AuZ9YbJCU028HcAP2+4js5pQqoF
RMc8J8TGIZRGO/1LbFGEoJU/JMgh8ajY91FBKz0FjM+8gArNapeQYz+FdiPAePWzgc8lxlw9GfOL
SdrbAffsj2zyYGt2kcGhZh+wtWM7xMu68QCTH6K02JbQvZwSEA7HdFEXX9oBv9+M0Uciog9bxfta
0dv5OZqb2o5Qvi56aK3ZTDCC1uht7NKZb+wNnsysfMkipD5FnO7h8S1cIft3TnUGE9iG8093QjA9
LXIce/edY4jNYKNyxPE4BWiyKmIi4iqUu4zON9AMqc0QeGuQ4QiqGgnDhygh223OFr1yTHE7LooR
EymjXBgrlc+tgFEp8QjXhXS/FVFtrQkDPEaz+UGoLSEDFclCBsamu4Z6eQ5LINUdLUkfo37zsMQq
c4jYZDuf2mou2lYPmuyGbe1XwTIpeBRdtBpEeECAdIJjvWtJK1FNJWj/LFimNswiJBEFdkR3bS0F
jLeAiufA6LeDyxze0T4UgeIwutnTbHM3oMSFr1YdpDAOnRVsysx8a9A0BJGPjkCwOgNQSTbrhHrG
T7eJ3291hJBM2VzswscVtpxbSf7QTSE8sTYn/ArMlAAhVoruO5Yk1od2u29NecnMn9kjszQRrw09
sFWS9hk0n0bmrlumd6WYnhHBv3axdwi9cO8Rz4ua/R4pEp0tNYaLqcaHJMngFOZI0jJZWQ45tkF8
q3iG6DcsWXOHt3uMB6QzP+lMXbqOnnZa3pOCXHYEObJMH5SF945sVW/ddZjvxunXDV1exdh5ne2M
kDldnPDZHZykuM0y3YkhvnrCPfh29Kpx1Jez9RdN3k9AmuBlcvisA6e/sBbaWBMVRmoa69mZiPjq
8P40Pt26Svj4iWY4uakdMvw0zqKOULwxg1FiCZY0ScuVIYu3aOo2eiqjFfAeUMxN8iZ650WU4zIK
I/wrmj/9Qm7cLD6VdFN3pZPMd1obD0k0PHAfvtpNzDw5yTeRi4N90sNry5C5HhlMV7gjprw1XxYz
89QHS8z0uKmNce3ATRVDuhswG9LsI+gk+JkU1DWpHO9Fiugl1MxV2hmVoG/S2w7Tsa3LZ6WRX2Sh
u0NoPgKeM9Qq5WUGwJkgBKbHiRWvxuzAjvS4MZIJM0fpIrDzk/upSPYFexnbsjHy8LiUL/m39Qfl
xK9hlpxGbZ4AXj8gyLwaBUsDSLl3QbvQaFlA1jn0GBnCmHb/Bjt/kICkzFi/ExOJ0B5FYJq0p8hz
7umGH52AamxGqjd51q+lUKlHxUF45d6zmPFKcsNmnb3AlqTpRASEui3r3WOtERyCzEjQomO5OPpm
xhh2/Els6RwLxZximNDs+S2FKRKaELG9C6elsSTp7Q6uKZUuItdHV2E28qa/0HKfmqTeil4KJNrw
8RRC4DioUGNVZKnmty4BVejSn2YOnRLSYKiSlDNyI8gsCUWO6B+WKwrssivOjVkfiD65CYeguczY
Sh0Uh3LsvmvdwH8GCeJ8Fo71M/UQFfLuHMH49lBlw3n9NxP7zTAqzvCaWFD6kigkkgvp2HGaArnX
RdOcWDnTMLUJJz7HnnEfgIzKcwaJpQ2A3223s9aAcMevpIM2WTXDj+vXtxLHGWRur0dPVAiuJGGe
hTkEWxmyCkIVGtekOdkuoleTEZFNtyyC5jDG47Vp9GeHW0e5GNqFBd/JnNLDYNJI6zG4hr1AmzXe
8t5aa3aTM8/aNybUhyF5aE48RhurD2uIgNArXF08Rp56ny2fty6GIapN+TE5sob0m6N65qF5sXEy
mpzhqAxgb3YvEzFRh2henBoFMcHjwAzFSk26UvcxcPWbsOdTMDKXs0ZB2MV0IPIcVlfIygdrWgf+
rdfWeQCVtodrhgWHlTlpgg+D46J0xtsgcVEYCKV69g9ubWMlgoqrAsGiiCI0TuunSFX7CQV4W8KK
yEDWMREKNu0i34W7CDHc7H6AW7GSlfm41l6xoWW6eUqxRgQCRRziXZXH+9KDn1JybHbMqNb8USyG
sT/PmTymIv9u7fHiIbRxJ4OGk9ZhJb124/rje2yjunUQ2LJYHUsaksCCVxxQ6Ee0jihySLCkrN03
KrkZGT9C9XQxhVu/NHWBRSQEwUaeINY49GjcdBFb2DCcb9ptwlfOww4FKlFLoZnjbnFYU2e9WmNN
ZGxhpOE6c0ZGnPz8Qo/IZwNwJUMWrggM45MomAcmQWFueit/LEx73g2+ca3i4iR1sRvChi530ewH
j076m7Y4GKVrZMQaIO63o2hnQ0jrxm6r7OrYKsZ0Du02dvVt1us/MyUsClEcQ1/kzbXcBCScs0lW
qFKQoneiM86NrX4zj6CWXNIKMqncVv3wFk4ZfoCs2oE9mFaMRgjlcgo+YVYt+Z2ThMcIAohK8SoH
XvpSIq8JK3zFGq7uAojw/Q6WF3M+j4yo3tmPlTEfZR+ShpWdwxHB7giQir1U3Z8Ajj32pfEVI4+x
aufJZO1hOkxCudNrgIvuG8/sUSYsHir9VatUkXhTgx6dxp3TesfOiAiLMdaRQuKK/Hflme0HhlU6
8fKgbY+atLhRfm6tnqweFaA0twIjYhnprWaNe1oNDCrUJpP2C4AY4t76wtooT73WVQH0yPt13OSK
2mOdu/zWCrhTqglJJ4MOctNgEyNeDmLbGh6T2E5vwwGxvhheK9FAx3Ue6hJrmFWdhU/l4kwj5ff4
3MXmTgsiBCekLIsOCl+juTI1vJSQsO66f2AVvrdLGsxM8h7ZCqAFzRnugDerRKRERhQbo/uaqqvK
zK/Yrbs9T9FcW/E8HtIy+RrSDlOyQq/dO1xfKDv6yT6bkyaRYzo6I1T/kA12iAMTE34XwswrEMQP
YvwxVXhQFu+GJNHGyfmKxfhafVR0E24qPd6DQfs0SvekzemYpEXEFJkuSajyMff7Q+OzViSsgQoc
C7c3fKjU24Ktnhifz0DLa4zVsJkbPDr4DsH0kYk6DPc5DGq3meCPNtUxVeEbGQ0Ooz/Em1nWnUKO
vbu6h7Zvzxz0HiaewRhflci388BTGEKwbsHeB5GgYPMw++YYJv5b2ukn7+FHripskjXSTsjIWY+L
a57xd40Om5hMtXyAVPK6dq6g+n7TMb76mX3vq+Ahz0iVRPU3Al69g0yMWEDrW9T2SM/T+ImCdEKL
zHHdB7+1i/O6j6hwG+eLspimyUOZk2yDRD/KvnjPevuVwI3PtupxP3slc3iUXnLScDmx/Qh69iHo
LnK0P9MivMZztXXjGLo+9fQ42GszwgPQTi3GEzEOEJoSJs/TxjFi9F/ZhlTx99y24JXSe5qSYCgE
EsAVBpwehf2TDA3BqoH7L3ESvevypaYgf+UqZ/t+nEvSxHKWJGbVxSdUg+4K5NvFRCLBiR2/FCXF
XGfPuOAM2z8XTDfOJvsL5mEOHq+lTVFFu3IdayUMvzkbjR+sk5livl423WaLICRAeSYV0hYzxKw0
i8llOVwhHw7zdHGCSbZapPo5868wqG1amzlvW+GIN/1mhLqO2j2khMq6N6JhXiRv5obc4PQulHLC
ODfc2kDdWJp+Ud0f27EHlFSxLYralpmT1dxKfJoTVmwXD+WKbv9TAuv2Wzyxipzvu5nRMe7V7qSK
7CMgty6b+xdUWphU4uYvDtHcmRo1t0O3ZhFVhUsYtKMaHtu0ffdtHDyGIn6hPHRVdy/YCtRt+Giy
omhbhIvUnKMcY+w5+b8hsm6oxTc1IzBldqcMVzaQ2Y/Q7LZ9HF+y1Lh5zeLoTp7CXG4jUJuThbWv
QqI3lsfA8NGuGltaqp8K1djgVZe8c39rEvIwNjwa/rCvcTrbun3OOwtFB+s1g3xdpeO15UV8wxiw
xcmW3TONA9zBEeJGQJptEhkXOEbFoY85sDKXm0ZpiwYPZS8LzAOxdUuzrb8ojTcTPDAEVNAHtbwa
OSDbucGqU9flIc5w4aaMhpsIbTQ1FAozRqQpyYpgtpy0+8gBepjV8DkD1ZeLrNEIq0Pt+Njm3Jsd
pJt6nD8to9s0fIleyzj9zgaDnJSQ3abn0tT07ecAefCutUvjYJgRbACy4++Ek9EAKpqUOJs+Rn9k
NWy3j2Jod4EOPvuUYXfiEcvjz1dw6Y9jXnMIhTyCIfjR7bw3A+M7LEbnjJFqZfX1sTTwrASZ/9Mw
CDvpedxhrUeQbm5tVt4it4xdIhm1Dr0DYHcQ/8KpmK+zh7U3cXCbFRUXCnzFCNxaUaT/dMcacqxu
5ei+kL4OnGAAPj0pExArU6GK1Le7NOzNFfHEVLdksRywmAuOcwPqLjbpvRX235Xt19dgMqNtUjHj
nsHUrdwGinxojQgj1HHWxX2Tk+mkOMur2mXqMvwRfCTWdY67OUvZc+EHQJTSoIhNgTDNgAxrM/v2
SAxGIa7NY9ZFAeY5tCF2HjPC7FqsAWmTBLvSr51jkzXsjGJxM0Fa0YExGk9kRQUQTJCWyNcY1XQl
GusVixIiL+e7b7g6iwKKkwCSgecTXYMoK8p5+96sAc72grglJDH4wAmPJLiubjDXVWZzibvo6Aby
L3BSslatbZfA8JjJ73T0KTdIOEsKVkO23371YcQpgd6drW1tbuyWnsOX6PAJuvyRAi5q1n1BgEO/
215dryNBJHgAqLCLavVtYA3LNbCxigsqmYkmU8l0CB2JOLDY+gx4IeRTC2F4QXKBxBpFbOE1hzaj
6kWodvaq5OyU033fjz9VMF179LzA1I/2wA2z7BbrhajjNM/kNoL7t3ce8+NMdOy+533X/ogxf9DJ
xC7CI6fDZGp9Z9s92IdiRkrpecn8LEFds0bvCZptia0KJF5KJq0YwPs/fyatbe3x1YEZjwglrpaR
bYLlBddkAe1nPSURO1GMATVzd4IsZAyrZtqMdryynIoQln76B834FEdlyjTlV6tS7rysG1CI6KOp
+rfaCilKmuIZjjjyqah5J270SSXQdLL0xCTsRtzWyrE6qCrpUZjVl10BXYnrTeny5g4mXx2OAnyW
tspOAUK3dnLXakCsZ5TXZvwG6owRhpzQyDgbS544GcR3YVG/pZJRc5bNwyFvIbBYGakSTNGCg5tI
5y5tEd6Fczc9qLjCCdvE/ao1WeAJ5CmtBIcZdOdRTzsXG1RTpt+9S0fI1vpaDAV5chrGn2XcdMd6
JzRsEydCztc3+xkWj2ir+TUuckqzC6kCcLKHngWA3w2w5g9QWRZwiYaG00XhLiu6UySolBPnLgHh
qFz9GtaYfifNisElo2ecTSysMYWZYbyRaLmDZUxZafHnYNyIeEtxn7Zy8b/KjZ+OW2ozkqCr7ShR
MsXJORR6XKmuBIhXMe7osWX1HBq6qL/qoRiZKZEJMfZPZgBOsgypIOl08pHc2OS9VYATSPul9KQ/
IfPyjjAqFqs5CakRiTY9Ya0e/6NpoC24ng0dyHwI2bJPE5FcOuapJ2wKApcDqiw1wKDEenAyEizp
7J4wyeMG8/CbO7poz4VQVxJ++n0b2OfJQWYdziCPPA80cD10+zbCuD24a1dCiCTYy0c/EeM4kVnF
7hNqo+uR+6c4NaGisawIUbKEnOf8axrEkYk9AYqytj2ZID2HuSyAmJTFUx3h8uqC9kMtY/kyISd9
VD8R5yTgdWcfJSQZBSmCGprkd8thH1AHl0SHT17efPeT+GXosusbzkWp4tc+5Wj2c/DtRZD32E+H
/C1uS3OTD56/NrJW/pOeESPQH495Zr6QRjowgUbKa6NmBNgasqft/ok5traEdpOnkfpvjucPd7FO
rQdvcVFlWXayfSz8IFiY0cKpDGH4RXV2i5G6IN2u92oZEijUh3lo3Yapeqh9fLOKXm7Ga8/xmmxD
yBt9GiFKx05Vd58hJxF9BLrPYfoJJSrMstM52kzSDceU6RHxHCJmGxQvEYNrr6fgMWUPiyVYtYiM
BQc6BcWxzUDThcC5ZY5OyXHxniQ9U8aaOANnmX4iRbB7G/InR7jNdYVeCCTzieRUNs8hkbqlXoSB
Baiv8kArt4uR1rvlvJ1Zy8bj/IrOhZORZKbRe6Tii4gEshBFeLfCZ19hJZh1ccl2zF9DYxuCrKiw
n0WcCXf11PyWVnytvezDSmf0VE6EPIuwpjIgD6/IGPqps41hmLgsB77ivCGq7DY20W5o5DGKONBS
ASCl5Rjx7YYJiFNu+NLfSpzeZccsJ4YuGepjHqIhmTN1cqP+cda4ovyQnXVV+j9FAQHF9Xa6LG5C
PLtov+gNd5pQh8wy1hKlx0w2jRV3rPLpH8y4kRsteawdkE0X3kuGp3LCnODMYm866dp1c3dvmExH
IshFMsbvwmgB0x5o0YIarQT8MPqvTYE0ssMGNyYY34BrdG721s7ev9ZPdoZJ3Tq5DPEnR5Hx4P2Q
1L5Non7nRFhOAi8AwpFdw2R6RFtxH6f9PTmHfCYKEQEoBfJHuF5S6qEmIUsCQs+LKKZ17Vj3DW4e
IbOdySIlDdCGe/bHkEPPVOFLjsSqxD5WWNZ65GuV1uk6GdGz1eGDmRl8h9k4ip48rU8cWIgTiR4P
NG4LI3ltE6AcE2kb48oP+71Hc1DiBihgRZu1OIwWTdPw/ww8I8hIbZsm2VZAu2eRstHNViWaxWgI
LjxO2tHiNA4MRH0oQBAw1ZGMjICbYzpPnJ+jbLdRkDq8XAzZIiM911RAmJ2Cbz31JEOOkibctV+V
RthtNt2LV5P1Pvonr3W/0xQ7HJiZOZgProKBB3GyRA0LhJjtILENKbEkmQezsBJbe+pB2Td/aVDv
a88jXIcKpzPfXeuxZkiRIxHpUXjrKXlrwb2gOnvLgdVhuDgNxNIwuV4Ns33J0/42FuQttaAuBz5H
2m+0lUhb7IjTxlsW8Z5canEyx7O2/GyW0c1SLPrGAtqOsI0E9t7xHUzshbzYxOc5bXWxF7h8zLot
MC8d379YJhsRzHsSiS1497g25XcNtH/KvZMJftjIvLWGfdF4+Zs2HVAGw2ZisgkNikYZkrA0Puo6
vHplvM7gUhO6Z++rsMEgFjwWYZKvRMqSQCiSqay51SAxYuhC5puOF7dZJL+Tvv4SfQr0F7gt1cE1
gJAgJyRFRim2pHdP7KxxtgGPAnsNb67eJpA33IapN2FuWmLHZEYQuOgmK/SVcJGeBhpS8E1Xizly
J58HsJyIbw6wTG8Apl8HRGJ1Hhwalqgj5eIqMt/cnuxWUaxTUEqxCvaKUJJZ1TUnZXfPWhTei/iT
UYvlFRUdOiYvxl2giSMXJc2wnlYZZnhMkqB2IvnjjZg0czdHrIQDIYvLx84jGliIK9xTUi6Sr76m
ac2Ld9PrHuqMX012FkNEclyZzbab2UMSj8akWek5BRaHor3MLzpn/ef7PXp/b/l7Ys0TNRG/BdtN
kp+DgGlBttE28UBDACgDyUibMFPqPRReYYRyWJhPTqrnFRMStsQkP0DbC5vtmHevILwRBpPi5dUd
IeSDfd87hnlwF3Zi3hCa1/OqoJl7K9MEIkQzavdoCxP1n4MAzWqje7pbuJ7mrUVSMAm2qkxvfJbF
5PIU7rRHkLbJmFiuCC/WKKbNx9Ku/lCiAedEWT6SHrl2Hbxosbb/pczX6DLkKZUEQpHXtgqy/yXt
ZBU6DpJe3U3difSgizt3P1G0mOabj7T4jkebRepHtbwzNeuvHgEiy6G+MjcLVamyRoTQ+dkHotfh
MnezTTaLX8+2V1EnyGhkf+GhMFxgJtp17g0YJGM4n7wxXc3ejxKIzBP2DyAl/JCkBfLYpGleGpbu
SU3SFLd7YSYXlvWC44tgC9O1Tkxz5pWhnX0YIYIVgq5VErlQXGaUuRDDyOexTfgggGEgzFBFvdnN
aQBfkrTt8nGiOyyMh5F9EJA2FFyO9F4ddjMFrMXKzo+oLzh+wvrmLUOPYmZMrcSSgdc9th2is26Z
hv+IaXiX6AyJSNoGM1cNOktTwDFwMozqVvTg6H4vyNAyq7+q9fZhyirc9t+LqXuHpLoqArgHhoFP
c5iMR8eMHxvmlmH0mpAChk0/mJ2bZn7NMc5wgxYqI/m4LW5liHmD2NK0a9YxuhlPza8VAHPT8n90
re6cMLoSdWgwdJhtqFmYLxATrSJEODSinsWs+tkP3KM2Xur5P9LOY0lyY1nTr3LsrA9soBG4NncW
idSVpbJ0b2BVXU1orfH084FjNsxCp1XaJZdkk+0ZCOXh/gtoR3w2amJK+YNmHkgqdW2msdOqcDDM
am3Ez54ZoijFeVlb0cbCGdGkRBF4+VKN6byZ5VYRfboKY4hiNp4AadsOThujAS6r8iFMon3shj9p
DuNNXDzAkgZVA0oM2GDVDIgWtutKFK8pjVhh0SrNJ+qvGNd22e4C/w96O0jqGbfx2K5jbRDTYnZM
N13X4Zur3KTAX0ITrbwA0XUEfpJ6WMntUeKK6PKEfKXH8RvVAc/4kXC5FrGL1834oeAN4IySfW/C
Pa1loPVUlW4QM89AHZOeCC1BLVxTDgBJbpRJaXXgmbqkRf8uW/KjVE+yP0hVKDrzUw3JexaPmyBF
rgjmgZ3BruIRxrtugyDwCq0w/ldw3UUIdgElXojfOOuBGVnE9h8qCHcqAR/lACM4EEs9bHniFbda
hQpK6WLBA/Jbz9cQDWn8F9KL3Jado1uT1mPtUpKoxEGlaIRAyKfs4g5kFDhYmYjpUzTvJaCVNGOd
NIZEKni2G4b3pljateQ1N2MaPQhssCfzLVSAjeK287I/vMKnNZO0IMVcnkalqSkcn7zAKOTz/Mdc
Z8VTw1oGrmIvWswgalGvefRRDMcnVDZuTbTLrGqk7ROWu4YryJQROROUuAD7FMXt2BXPXgzaIO7F
H5GqKxvDqIMnQCdYMzduv0NMytt6hRtdDVIXgMMu3WsdURfw980RC1oaOWh2O4VCflYXCIgp6Mnv
Eos8nqdTeCXCbjVkknk1FPW137stWmKYY1GB+RTTBmkUaBMVzVmHCpm2gsyG2QsaVYeA8tM1N13l
VMK9VdPBRyMZSFGXwDykwdnRbi+jrUt24MiBTsIhg6AFJtNI4AVMEFpD+2TZ6bAsZXBvhmG2B7UC
li9k8HlhDQ69mR4lpY4iFD01basnGcjAUuk3EIFAiOq2d61VMN/dMoZ+EEowEvHhm662X6EVYvnU
R/cKZZwlOuSeEw7Ws4QOXgOW7knuU53ulD0JpLWvrq8oBzFxqrG5ajY60+tk/miuKg10ATiFGmSR
qHZm3Pzoiw7mmGpAFlFC+J3CytvdOGbNWuRVdT107XvTIkagAoh5kZIxR6YT4KmNOWscACW3Gknj
HPa7TSF10q3m6ekafj/NFxfbrnxIEUcpekrblDcWjcVbyWgmfTXJtxFkVPurqiqeQ0kCjJAAC6t4
+LzyAsdhPhafPHbybaMnKJN5soU6boWwli5TQzFAfEqDuW1RLEIcJ9O9tSgphleRld30OWSMuMOb
xK91f6vlymOoQAcyYIQv/XCAyQacAqtrZU1Few0E8zlU4CMlrYXKuKgedCPqqOw1JpDNpuMmBQ1R
ViaQKcWzH7gutKURRMPSC0SNTEmOrENE0bzURbf3EwPkSgPnJvLZdNokQxFjUjfd8holV1o/nd7p
yL6TTdgeR6evRxROIa1sQ9I+W+vcjVtxmZGvasjD0MXC/4UFY8UGCFe3p7Lvr0ZA85YiXblNdeX7
SvikWcDLFT0HyQtesBGAKkxTtfaCvsLg42UfS+QyhVqJG0+pyJgUUPG++UsJYnJ0aR00crAOhgRK
MDrfAFVLmBS6R0uy8gHDdW+lXB6N8RNo5ioTGFXDRqKFBPEeoHAxyvsWN/iohRue29i4peGjVwU8
HiigkyTKdb8PcwFQqL9WBC9QM4kSJM5kR9c1PmEBspDbssF1Fc9xybSfW9vd2Ai95PCqElQbY4Rd
3Ti+0YMCnEsDWsY/arpwDJseUxfA5TN49xhcaRjBbTqzerNN7UcutF9d014F+fAYpZxu4NRQyQh3
uP/ly9Qz1yrAaDSg011AH0zQ4I1bcjZt7OGWt6rTB3q8MiDHLgY04VzJ/NliyA5CDVc9juwS3cam
oSXZZtI7bXaxVBFHUTXvmo7pk+FSl6y0dyVlNVh6ubLKHn0H8aseEXuux/gFeISTe+GkGfg2Vtg+
UujmcA9vYju7s+tu4pyRwLcxL9HKfAl9ACOtBXwJvulClqn1QWG5p3zw5nfaxg4/ksBb1yRa5mA+
eFL2gD7dkqr2h8FtmRsonqltuI8NX93x+CWHC0Z0Rvts0ZXxuwRLssxw4MQf7jZp0P+ggprWSDhL
iXTT+PpH59E1r9oHdFxBICK76MPoM8ufQ6e/CUBL9N6dvgGNMYbuIcb4iAtw5wNqyTSLl1C6GlIE
+HIEw/pg3eTu2jPHh6hotyMoSrhtvAatYzRMtuA9tbG0KKnB0tJwW+SqMFHErkJMwvo8DAZklkaE
1cgbsLB7HsNwi2UomDKA+rl4EVThF0MDv0NDaLX0I+0mCl9h+Iw0rWSdBdfZUCeaLL6qaMCtFfJv
NoWOtiLE2vpGb+BImb5pv1mDJB7SBC8ruQSVm1SphEpJwUMC5RoumKCjZte69q1tdf1jq6V4QHaF
+WDhJ3Vt0FC5LgXSE/rkdY9foXRVl0O9hdjSvwkPB8Raj2tcvYAyImmLHF2CLqnv5bh628OPStPq
aztENm0UIC9qvaYrlGt4ystNwnNlJAnuDXCEql1v43rwN3mXUMBofCS6eS2P26Th7mo7rT74Rf7L
LlEBlQAcblQ8SChijxliYkaCtTNZ/AgzwlT1G8v1fiFyf/Tsm6ziFdG0yqtaI2gCVg5KmSEpnFC+
fCUFlPwKj0eJTHkJ+m1mRozAMj+p49qI2GXtnZTp2XbsNRPR7FisANa8SVWWrpWyu/cHW7sKXTXZ
F5LFkZMnFIgRsC/xvrBE9OANirEa03FXh8GyoV4KSZQ9PCBe6xXJRqGb7brWU5IprELvmjXwNJk9
iEL+wEfk0Nrih6kOvK5rnLP8cFw1qfWcKQB9xuSq7MONFlfwxjIqOhbcneAKmsfO4LmXIwWJvuuV
VYUrDKW4OYxlgzFOSmmJc2JlRlwDEhNK6FXXFptUV5BJbR4Vyf+R4I9GZkiel+nNMVbjYzwqjwos
lyoTN1WH3SO9bjMFhGK5d0LB9J5eQk3WHbQYzkQpRQSLpCuCOcyBvolka2t1xh+2GT1gc7OUaUIW
5GhIfa/iAg90DEbAgrwWrthk8ogNmXTPW5sqn+Cmzkz2gNchdJPTr9Rts0U3JF0qNAE9pdskET82
MEhIPagHNPg1Y80N8mPIsU9r7XiLRfzRhj3rgME36DXpN5Ixbr2y/Yxqfgecm6RQn8oIjSsMMj+k
SVEro0lXt92t1Kfo76HrY9qrejKuJk9cVwamP1gq0PIkV9JJv61tILjVWroRcsAykmAwZoPyobdd
CirwV43NjlmAY+vQCvzhgRTzgKPztNz3hrXt5PyVDs9Wt/w3fQQS6VPtrGsXl8rkGZ9lNKU9ugF9
xmlnhDQ06wP5ykPVp3e5O5ETlZ92CNXIRse08dJVpQ8fMt16c3LDSAyxVjm4MfV7gA61GiV8lbyG
Mw3TCY5UyQDjGImrOK6XCKA8pb6C941kHU0WokPf9VNL8q3dtU9INeOrjEY8hDBS66Jca1nXgbsa
jpN5cg8kbEtXBq8umUREftNDPB0KPyYBNyai0Ir+R7NArXyDP88uqpMnb0SWdIgjdHeSX4D0r3HI
2tbAh7HQQNCNoqcmSQrAa+WlR5DaSazwtswmWVyarwY/ONdRY28qbFhKDcUnU4GB1MOH6WBcSNWw
dHUsCkTwUrvJR1/wIa0U7Dxdja6HdDEIdQWDKHIyw9jYKAcu+qRh48f7QJGucY7cZ3oEL9xfU0zf
5OgtSIAPBTC0VZvweHGRzUXMcsjrdeZjXIPahQrAqB1XnvZE/2x6m/Q3mUgPSP/WdOMUU9tg1rf2
ZGCQ9UfZy68m6tI+FRBRDz8yjLVSKduVvI+VGCX5DLVo5TPkmDO76FZrtVsvQx5kQD1Njtemb91M
ZhhqA/iQ4pA0YAfB0syHz9QDg4grkGlAn/DHzxy5LJyfV0F5P5pZiRwFvtjA+4wKpIYgFXUGnjxh
fjvSKyuhFFCv1XtMkMy0/oNXBL0zOINwdB+UKrmVW1rspRsgh6jcVjzz2gY4tLEHujiZelBuUt9Q
LZSyyaJigbvfBqe1W2kiXuSttupH0OEPmWy8wWudhKR+un5GKbzbqKByWSCwhinNaskh9wtHj5V9
pPnvMLWtCkGnyfkkS69ygMcePjixb7znIkNIit6O8mkZ4KSOLU42EfXBAuWcgS+mgp1NFH9po19T
+xMTzMMfyNr4TY4CSr8vhmIHdnfrR/7G1OlGkbihv1lRo6DEigZCtcjoQ8WmvMOrLrRA8vXjSh/9
FLVTBMiwrPCNWwsSbNIVC581EdHeHeR32TiKThwV76eMIbPtHsWE+XexLoOWw4EJfqvbtWhONjxt
kHhOpmL1sI01/CNAWVKHAdK6LzCtUjstdMIs/hkh2C3zhAKAtpFU6Vrl7s1Ed1+2E9xJbPMOQF7L
Qxk90Ud1OCTMjZseCppsfk85Lfo5iKJedhwvWB4v+rFctfojp/Oycu+BTTQV3FE2yKBeA+n8oetb
i15DDuxmXfroJaEnZdbPkCEXPgqQKgRN6c0ygGi/aWmz97UXKk9u9wNo0FVscd3JEBvV5EGlPBNB
4USqdD+W5T5Wr3Xf+gOfXvZiuoqaXwaIeB172F4ccywFveJ2iMslUlo1fM8WGEsPniSroVPqP1vj
2WLTd970HgZWxqtIQk1UpuCPPEfST29NgJpR+VHEz9SPniXlmmLZU8Pya+kC93clHoUuAm2j4T93
jQobFxUWle75+yB7ToOSFtWGZOnjS9bh+mGFr6hzLENFBidUbwNIvxaKqLLRoedyK6PZVpoHJKgm
/r2OusoIMjhQ7lwF7WgPsgiFRBm+eGvo1wZErMy70VWWXPkieK1go1WUyQFSLQRXUsV1y0tmkcpc
zsAy/MK4D3IXp47yECTla9a/htJ1kfqvdnaQBnzd0l1sjpjm8VN5bQNyXOqF/tDmVGOH7iDGCQx8
wym5zPC9jXRj0SQvOeQ5M8YNpTdugtZYBXgxpLKg7tmh9jOuuzRZ9jSkbPOqQDUAoRKbZw4F5F0g
pEebehJFJfyYA6eK7rJE+qFT3qot/49WqiGBJbc1h/YYgzMhU7AiinApwtEJkL40PLoUG1uAK26J
YgHQ3Z7naJwF4LR67NKhlGL18uHGnPiZZCyk9tZFpE/wjyNEVG2k5oguUTY5EvWYeF0pHfILpvcr
TaSd6yGuRX25auKjlEXUv+rXqi3+KKr8OoL1EtSvIrdKFtOwyVUKTOhXxuIOVUwI/vlr1rYgzADT
84iZ1HcstMtMNf5UcMDC3Rc6J9rmSO5b1QM1gUNLicNDhwZfNrhwwlxqwnq1YO9IdYeqCppLrljV
o7Tppm5N71/9qUskw2cS6Y8a9dCszG4BijkqGNmsRQpZpp090cJyrPyK6mAzNRl6sEOFdixICllC
vF3THwGgLV05fksqxpIA8q6bW4pGwIcnPmPNU/ZBnnBspl3Ry0h540/NMAw4VhlSppH5qbFS6iY5
iOQpRwUZ/A/MasHsIFrnSQBI4iUaAGglvjQqzHv0GVGY1ADlsSt4VF/ldAYDn4uh+2WxCznFHZy+
o1xAYI44x/xDFfrbqh9wT/QQOrYfbdnbxTr/V+7vqTg6o3elti94s6zoIF41ZgH1B+0ZUEBD0t1i
oU2fQL1LJOuulQCtUhSVQYTSdyD9gPTdYPjCEyxCBKXL3+tkfCnN4EFG+L+CEtnV1lWR1q89+DA3
/2FBQkySexqBawVcopl0PzEcopwsrwxpn2TS7aD8wBMR0ct9zeKV0BjUQ9w7034fgCsv9dzplZus
oFw5gXo4PFh7W9l+VMz8kI2orNXNko7hqkEoc2Bpp0ZxlMm93RRleIBaXoEtjLD+aH0Iq6hkKuGv
LqxfB3h+CwGc3OiiJ5Ck+HS/ShIS8jJiR8gFGe9JA3AHCM6oPLlucYdZIxIdU+IBXB7rJOOgUCVq
oleDW4TUjUsSUK8/7nsFXqPYp0hKKNUDWsao/zzKqKbFSCP79l52MQeAIibc4tPGaKMA4yjHiDPF
nFeWry00eH+592TwWMio6kAL9ZbFoG4k7cZAVqfHqkFXxZ0UfgT9HTTHder/pKiAdlN3SACd02hB
joTaojouRRBTRDbX2vCguqjljbeJ+haMR+T2SXSxq8A2IScnRJdNL1XwM0B7khv0cLepj4ADgNpW
EUvJ40gPjjjcQLuF2CIC7Ku5pq0RQC6wCnXnGvKEiwNVn0IUKQZHstAITWNMXdKlZpP1pkBtuHMK
4T5w/K5jywViukZWa93r0aZCBIaXYtRxFkXwREz/XVJeTCFWQ/nRd+85OphN+WhC0Y1de6XmOqha
WqzUZuH1mga1pRfM1NZjcO2p7ZZa4jZOj3ja8BWKe9+AMaC8pizfHhr4AHGHl88+KHYBbaCBdLLH
29NvG2xwukNtYo5avLjaMwyPz66ynrvMeqKvTZe0IJGlD+pT05DLh9hEaTkJVxCiCs5TyJK8sbo+
2HlSuQ7i/K5FCbZEO6GReSWNfnSHujZPSoyMW+vQJ6QBMio0Zb6bsPkdvhvUf0XtrzLjYIT6lnri
OElVyxnmr9hihXxdXVGgg8GFGjHu1Mn5zAcDtjXaPKu6sG7VvL+hmMRLI4CJziEDCf8hLLsXaojQ
A8Dudc9AoVZ6efTSp/8Iw070bJICIG2m1j1+9C0scr176Tx59R8Il56osbFx4mbHa2TUjiNY5//U
uh12Ckkm9mz35O4AzmXnP9YAWxrLo8wZ2jdVew3M47//9b/+z//+2f+X9wuAUTx4Wfov/KHuMixB
q//+t/Hvf+X/79/uPv/730JVNUVRhWqaumoZtilU/vzn+5EWCf+x8p8iaaM6LwpMlGs0efNkrWrl
tHy/j6KcDWPbQtcV3VAMVfkaJpFRMGiBnTuG6uBUvQdMsgSM7fhrXqzljg/twMTfXIgqzg3uJOps
cEmRdnZYWfQlbt37Zlgg6LROH9q7kKhodaH0tFdA9jvATneucyH49JfPv6ymasLms6qybFtfh8xB
H3hTC9QhR1mhsbaARrPBiODgb/29efN9tHPfV9Nky6Q3yyxq2tdgWekPUOFp+sE757H/KwmP0A8X
3wdRzDND0i2FtSI0vGnnsyh0Uxopc+dOtQKxtuqZQi6iJdjNY7EcHeDdgKa2/dv3YS9Fnc2iDE+e
xIpHYQlgKkfApCdhLX+648f3cc59w9PRzb9h6wWNkQIcoocVePdCATqfXVgV06TPF8VpDP3rPKUw
iyJq6Bkt+n5ruXgr67RF/uhGVJa87ffjUc6twNNg04BP9vag6A06ygSLD/1SWlQb805fkBOuSyd1
jEtb/Hw01E51etamaczW+2ipbZ1bFdbV1xa1+Y2+8la4KsBaXVFV31jL70d3draEYhuIewhDVmeD
MzRFtUGzZxNwAMJly0msXJujfekMmWbktxk7iTOtzpOP6A+d3dZ0p51hj6bnK0y0JW6JrPVomW6Q
DV+GF5bI+Wk7iTj7kFY1SEDnuD+qVfFsrcctQjqb6sBHdIKL0c5urpNg0xF6MjwZMoHkI+TClX3j
eXuUodQS8YoLk6XYF77i9OcnYWKzB8iT+zHP/gUyjY7p5I8IgjtUg3bGCoAq/DzH3IZbiDYb/8Ic
XgiuyV+Dd7ZsheMIyBkVjWibZ9oSqwCxRTMsvY+zXEUYWqDeWcKbLWPtwqmiXFhA2uzqQ2mhrfye
hQqelwR+A1nNCX74y+nEDNAPXV+eVGUa0TeLVpv26snn7qIgwk+dmOHO3adrZOsWowOXe3Ppiv1z
m30XaXZoWpJSisxi/SB38ugCe16APVsZa2vrrzF//smj+SZxyKsdAO8Opapl6tSbeFPt/+fHgaFp
ui1rpikb+uw4iAYL1kuK4lBFFcGoqrXEmyGFFvE3whiyacmqZnC5z8LYotUwoq2RMkf/xkrCrQxN
su2rC0f3ucPNMHhV0PlXbQRFv85f5fu0mmADOzWveukxAqmIofLi+7GcW5iGaXF4KjIif/MTNNcE
3aUAHrKVvvmUwuL8+H2A6aCar43TALOjMzRlt6M/xypsXnXxXFNgH9A8DrMX3bMuTMzZbXYabPox
J0veko24jGSPXO+Bcir6CuMyXvJShjCwwh3tXj/EPy6t/rNp7WnQ2emZKb5EpaJLHNTi/cf+MdhD
n7wabrV7bY+zzxasyVN29f1XPXs/nAadnaUjhEm5DfGGg42/a5B/WEPjdhRnvE5/4O97YZWcTfpO
ws1PzyQeYXEaGPea8bJ4RiTR2CKseoUcgL0Qt93SXCe3/RNsvL9zD54Gnm2CQHieqecYqYprsUm2
QLeW+J5taPk40sV78NJUzo/MRI+aEYIE6kT3g4OO1za6z9BeugK4sQBCV99ggvaBoPGFyTy3CTmv
TN0QyoQAmS1bW4k95BBo5PuHYdxBj/CdaI9nxXX+XCp/3vrR2l1dCKqe2ZiWwlEJBkkD1zULmowJ
TWyJVkizp1S4pnnp+EvzE8WAJbDwSzvz3GVkaQzNFGiTCjFbr6VvZtSAYSVxGW0As23xGlurC6Jf
ODXP7QxVBZtjWarC8PTZirHrTEvHhEYL4NKleC7Y/VAZHXdR3+PLdyHamZn7Emz6yCcHTtY2ioXi
FTNn6dJxAKdyn5XxrwtTdTaKKpvk1dxuPJ6/RumBQAxjidYM2hblod1JLyj/wL+HSMSVrqxkXPIW
yt3fiKqxIlVdhkIhzFlUNRjHoAkQDqKb1vF4bY7KNtggJaEhV8pRA49rS4X3QtQzy1LjStWFrJoE
/u3F3FaZF6Q9DSI/sm+Mqa7kx36FA5PVPVcqKtSGq2P3bmXD69jhZ4PRrYmuPt1fqVHKC1vzTGbM
W0YowJZ06Ipidnv1Mq02IU1lIuWX4WEJDssmDj8zpJC+H/eZ9PRLoNlu1PrQQoR9UmSQ1d4JAzRY
Mq93qgqSNm9S+leKBgUWJzNb3X0feprH2Q0NS0s2SZlsFXT6bMNkrgs9MkQnEtwDWrrx/VC1b27T
PP+zMLOt0tijidU2sNNRvAMqBw0MJAOV238WZZaKyqPUemMFyzrx8PiLbn0fdDy8l++jnNmQmq0p
AjgXB4z+Z+p9su1rt7EzCNcTb2FAI2ZdozT8fQRl+qHzWaFqpAIGtHWBo8TXPV9Vsaz6KmUW91re
6Btt3WzarTjA68Lnfi1vkSL9PuK5ZWBbmqwplI/IOKc/PxmTqFqlaGKUdOwqRaWppQ1vPsgAw74P
c2ZHabZlc+9YGmmnOVttPb+gkBraF7hmW7qjINs4tBsruJAgnZ2hkzCz1UYDzy3kaTQoRD5oiFHJ
4bD8fiR/JuC/TdFJjNkUpcCFc+EB9apWiM3v9A36FrqDGbyzw18UY8/16NxYeyD2m/tLlcUz49Nl
WTaofQhZWObsPh10DKazMOQNAtwxr/KNXpcXXlNnQ9ikB/z9uk7u/HVBGLZnosBBya039HUgZdti
aNbff8JzCRe7R0MC1GKxC3k2DFkSbhhN6u/4C9JHGVaYbEMVXCLbtHQXWCXFN9ky3xgX7jb1TDpy
Gne+gXPF73RjYHn08Ac3CppGh+Yd8MOt7fSOWLABHihHH2mtyXTBFpcz6uk8n62dLz9gtg3cBkqg
NPBxww76BqZq9jbXvEmmA7RZc2GlntnaX4LNNkPoNmWhqdQAbeVXO/406aPG0YUNd34qFc3mXaxY
uv3ngXZyftA9RjqrRSO3Wgmq7Dy8uN0X0qpcoSW9sN6j5bYFIvo3Xsm0Zv4KO63ik7CdO3gA2Tkn
Ww1aKMoeNAbH5OPCOp2m47fpgomhqyYjU8VsukAuRX7sRaB3NvXOfoEPyDrBtOQu31QXPuT0XJyF
opzJRUymx6aYVxcQgItZmDR7AlnbFEW2auThipoHUHIZgvPY+C1ge+nh+xGeOZYNhe6PImzb1iCs
fP2MXi2pkZSGfEa1JlXWJm1wHQycUOJbSZSXZu3M2UIuKyMtwJWjiHnO0aD5FdYdwqmt+WFnL7Co
vx/OuevzS4DZks/qwCtLbAodLVoPDny0Iw1bZg1NV9h1I+WnSw+PsxncyZBmXxCmXy77LVTQAiX4
hV7pWzO130WsvyLatEO3Fau1rtYRT8cm5vvRntnfXwY72wMpzZqgSBlsPKIGcldXH+P4+s9CzC8D
XzJq9U+lWwAcdY5Sd2qjj5hdmLczxyIj0dnONjeOOr8PYuF2ZT2FUStEcMHPPUS4dQWAj4bkwojO
L8H/H2p+BYxWDHEjYr50lLRjREnlOPjx/Uc7VzYhq1dUUyWJQ1lg9tXyIdOHHiV8p33tuNoqpzgO
v+Asmkh2LPwjxIxNjtPOAqzi95HPDu4k8LTdT05FBcn3TouT3JF8/wl/DUjm0YWn79lFdxJi9mLR
dTQOhE4I+BhgHgBUJBZO6unq+5GcPZhOwkzH5clI5DzOPMvnE0buy5BtwlZBs7gE7Pn5fZxLw5ll
In2Nym5ZTA+w5JHNu6i7Yw0W+fsgfy6q+eF+siCMKS85GU0bji6aZNNHq/tfkPw/0yy5Kyp9Ncjj
vqxgYRXNJtPd68h7+j70hRVhzG6wCvZbKaVEVlHoynrzTkNd48Kqu/ANjdmhayrtMI4Gc9WFu6x9
kygWRla+/GcDmZ2zlZs1KHcwUXkf7BvRvTcKSkHfx7g0kOljnkwTOrgVpE1iaOZTX6Nj+NjYF7bP
+XXNoUBlRdConA2jt3pX6QQhLNpOsvpm9PWyRlK78N/+zlj+CjQbC3CZPoxtApUynimFOonAgF6u
Vevh+0Bnz279r0DTRz35aHWGVnYjEaiJlU03tptSN4DS+Fujtx0LBtL34c7P0V/hZkdcHMbIg3uU
ZtJ2H8CS0cDCJLt/FmN2xrXC8HSk3zh80ucuOICd9C5Nz7l6JXfEX+OYHXAKaMy8n8ahjTrIxuyT
F9HKFtkqw8W0QhsVmtVWRoiVqwyDUxPqXXL8fpiX1uLs7MPmLg9ipGWB/xqI/L8I8exGGEcE5d/6
nn+V02aHkO1mlpEbBKrST3VSaEESd9QvHbLTMfP7IftXlOnPTxYiVbRRQXZ3QqhMdcto5S/Vt2Yt
bRI69dnH99/u/Ln6V7DZPsYSzJZSbdpe+b6HmIE53j8LMNu/6aC6yG0zGiEhhjYpKBT+y/chzu/c
v8Yw27ltUIaB1ROiUeFZYuybAjuUSkj0NhpkUX39fbhpRX83P7MVTyqZtpTpczwQNlaxFdJzgFFk
g4yIthn9cv19tEuDmy1ulIWhPLdMUEQXaYCR2yu71H4bsxs9Sy8svenv+mZk9ux6H0bDLU3BJQuj
FBwBkq6ehLiaork3roqQUVDfWhYqj/F4/H6Qf3ZrfosMqM6SaSGpsj4bpRZ1mfFndVWH1LkoDyMA
AyzjsDnjLQ5QBaUs2u7xpvz1dzA/BAbVp1omcPD5gzXIfKH7QCicfu1u0mWwUqmIrYc19AWkHhby
BZTb2fk8CTc79zGC1SQLHadJvH9VWspajlA+k4sIdwvrYUzNCxf12XvmJN70e05Ok4LaGMqRDG/s
/KWWvFpkaYmuXdjlinymxGAoJpkAaC3F+A0dGcqhC46CMrxcayvJc++qJHzrxYDHYIKMclzjvZSi
PDFW286Pt7Xtr/u42iiNcWBdrWCc4d4HxEuKVvnEkhJwIf1CO9R1cJT89Hl0FYh5xUaD8iFF6tbM
1SPn/UZBmQmuL+6GDXw8hBj3BjYAZZvclIirUU+ZXDrbGotE+RjE0U0XxT8GM4ZzD64Z+R61T/FE
yt6jDnmFUL133eQ6xqvIarX1GAdbuAqxgZCojYgyokp3nTHcCwuJXzDaY4JRmOLf136B+EIPDQk0
ru51VyYuAaNuXVmQkdV6RD20vpFkcQX1dW3k5rGR2scWFmjn4/Zl9dvAnfwmqIYWyiatir3VdQcP
VtTCKlwnxsNGl1CCNuU1ihuOotRYr/A2Uvpt1JgbgaBuGsHvKsZVKflYtQxLQ2vRgNLznZoZCC+E
5bG42BE5X6QwhQWWhBRQ2LPrsEnkFBMwplxv9KUKsNhHyhDd2DHeVtnaDK6N6H60XgJrq0rQ7ov3
7w+NszsJJLLGNOt4g8zODNWIg07Y1Hyk2EgXtRteqWn66AXJEl/oVzNVN9/HO7uT/oo3BxH4BWQU
3JFAsEFkTTCbRCcijC9d/xdGNYdaGX2u2EpGFAhV2GFDoBo/OhjMrnmb/62qyMmI1K9nwzh6FEJl
YrWDdqXb9lXAGtZxyPv+w51dKLRhqa0q1MrNea9eUlU5QgqEM+hWeoD6tGHhOoFGKWtKauydeuGM
PZuUngacXdFdipo3SvUcRvdIyuyKTbQJDsg9Ldnz60u9DOXc0aeaEyLcptv1W+vJ9Uso+n1HtL2x
LpFcBZqdHZQVhkfo4l/4mOdWoWoJix4XjV0wql/nrCvGoUwlZC28IL+RK7ERSrEbM+3CYlfPZTlA
K4RQqIdrxrx9kuip1fo+n7CvcMYxMuhS9bOW9L8QXFjmsjaRx+7qFOdkuSML1hypmtQ/g8Ootvsi
fzVNf23UEwdYWqlwbf18rGn4l8s0Ab9YGFetgVJBNzxrmvKIvPAKFsCFS+ncu0AH5Ia7j2wCQZvl
tkqkteagt6Se1TFHicKyrmRVhWSbXJiTc0n0aaBZjou2coMNAoEiGec1fKXCCw2f3w8F1VZ1jjoK
zvqEFf466U2nA9PqC5oTBSR9jE2H55Z/kpMn6eLe+X0wX2PNEpSmNftwpCXn1OvgRlkaV969+uZt
pr6SvIzvg4dLT5DfV/TXgNPgTzIUv9F4qAZZjA6ZtsgbOCgDkvXL//EZRBRDFfKU8OjaHI6Ic1fe
0MWDvdHAZUjvug3a9bvqNX1WVtnD34J+fQ04O1xLO/PtOBMY/OzjduFtq43k1KQ0ZLNkIxfPhbPT
djK+2WLPeiwlqq5NSA32iQur9fbCB5x+79cU/et4ZoucPMIYEN6ZekjmH+ly3LZb92FYT8yT/Nq/
8MY6A4VUbXa+mJArtOTEbFEoUIgjDCYhgzjxLjt2N/FScn5Gh6JdhItoab9dguqd+370x5TpGQBi
1Z5Nl1ubMYL/PB4lq4QYqabZukTGZPU3vuJpmNk05aOXRRU2JzAMzE1wVV3HmNo/TJgIdeveXCyk
n9tbp+Fmk4bSnxYNOn1atS68ZZdptHaUpl/hgWNdOAQvhZr+/GQbYxgXVXaRxI4u3ZXtLzuq8LGS
LwQ5c7OzLkxToRkBzgPd6a9Reo8Cqi9PIPzDuA62EAtWeO6ukbldBktxIdrvFwjBQHRwy6qmpcqz
ycoA/Mi2zxY2kjdbfw7TGhHsz7i/cNee/XInYWaTBP/N1ktWhQPMGa+VOxyT1wiBX4hydoGfRJl9
uQavx1JuoJW7+WeGUnRuKBfu20sRZjdHJrV10KDo4WiZ+j7ZUA5d+j/uLn+dkdmx4Nrq/yXty5bj
yJFsf6Wtnzt6Yl/GpvshttyY3ClRegmjKCr2fY+vvwesulIkiAl0acyqykxFMT0BOByA+/FzQEKn
gVJSnb+Cjly2bmXhsxZelTGQRiB52d6tvIWhrpEx2NMS6PjhhYFWmQI6z/OuTnWOEcbt+HJM1Dsm
zay+DHtCk+kXj8ByyOjGRIcOFJZ1iAo4jRND9oGzVIxmlgujdPlwbEWIIhngAFass/xVjwAXhiLP
XkWlze5fB3SQg1dvZ51HF1LB/wFWmeMr73fqVbQYpylNoDQEFRjo3YViY8ex/zuLp5O2KgCNNBpi
lFaREFcKLrAhKKAMFcRCdwJY+reNSB+vyZhHRCQQbun4FLriOzdiK8YC5nF4NneWD0qbwo18tKU/
o098fJ68whv31h4E0M3O9LaNE2enT+SVbXoNgxo8I2i8hsRyXDyEMVJlkOkCVc0ie4EEiXrwwzxt
W+QNl162oEFDngEqXifRsl6wqzhUQS4H6qZKHtFKqYItoNHz4VHN0BcfDn36FFht6gYjeLmDKUOj
hkYEB5sESr9mhMJXqeefIEVs3fdq13MWh7V9VYJBwRNGI/DQy7OiVbK66AecSMEs3cTC57mqzzK4
GbbnhOXJKyv0KijIjMo9qGecZlABZeudXr3atsDIjsoAUaLUBoJBvMboh0xg6aBHKjISIcK9eATF
/FW4L/x8t1wLX5sQkMrmWt5nDvC125ZZY9PQjQSOLkUm4JrLGQRwtyxNsPM6kf6qBVdQyNz+fAbq
Cm/MXwbojHMQVHWgQzWIxL52L7yS/KvlqTdpuAtsCF8eOmfe81DvLL9YG6XyVgM0Zfq8WionQYat
070JRd44tzhzx9qdGjBNaOQyRcmSlcu5A22NrCe1iKoEurn0+q0bnhJoGEImT9TftqeRZ4os4yqY
FiOcBmh0vD+F6V4DrWFajofQFA4FeF+rJn3cNsf0CqhLAt0LDlmAGy7N9XEBlrs+QGrA2jXjlcF9
arANWLKsWojbH+BqU61LUyhi45pn0Jh7oNZKQPjkAnaCTp1mp89utzMO24NiHsO4U/40So2qUgop
nkAZS/rVioPqkZ7wCuLyt+BMln1wdbnKl22TrOulht56APLQbozaw+U85hNAN0qH68UYg1ztITS9
wbyO+8/bVphX5rUZ6hYD8blFSCRixplcGSge5Jt3mV0e0Pnr1/tta8y9tRoTFTGitO/rhqSNpP5Y
GXdadx90IWdnMW1YcGgVpA+gfqD2r9CB47Qu0frTWUcZIiHyiypzEi4sDyTJSnSBW5qMsHu5NBB4
HsRexZU8Bw8xFO5emiDiPag/pg3xwRKBiekElUlneuOuSSvIIhN01eJC9cmFzu4+uS48cOjxOs1Z
EWJti3LuUkzztARRiZO15zICPHm50qKbDDKxeNP8dQ/QCY2Dio4whD5q6kR5iNoajdIOCjdKcMqU
u1zhOBlzdVYmyM9X8U5t4BsiaIacqOv34Jt/7oSQk4BgThhezrg6KiZ6CigfA3B0MOZKJDIJwb6B
KgkSLNB8DN8qOQf7k8V51zDN4aAA4yDq2IpJVV7zXICIE+QynbT+ZEG2YAmeoexqx/OVOXTubyzQ
yhY1NEA68aptcPxB1hcidKjNQQqOB41n7VF9ZYRyOH2BFJ884EgqZTCHxMJVoQ/21I6/NRak3NHK
rAG3Tb7GyhMWM0yyRIQZAEvKDPKMYDycn7fni8RH+pqNjAN6yEgzgURXL+JE0TK5go1GP4DJ1w5C
BFHU5dRC8JP0oYX09rZBEiO3DJIvtBpUUgxiqwpYIG0Ak2S++IEY3UZQjIQ4B7rPdQ391IMzSBYP
38daNHS3SCTtpmgG3cgZA7c9BgWC96j4s/EJqr4gvN4eG/OYXdugBgctnt4UJ+RUkgNkqSDcu+v2
jRdf6bjsle685z2SmFfMtUHqRCotq57CBqE8OWg+wDQPQKktCVRH0XBcfQKzuocC1D0KrtsDZR3u
iEIoTSJ6fGx6NIMyC0BNCK8Jzjnq3uB3DOOXqRA5z1yeHfLzlbOUBqhHex12lupchw+NDJZe5RQl
37aHw7xFrMdDItjKjjxJYS1JeIM0z3hZIpvd7Y2n3l283BVcLiiDHBL0FlBFBX1WhDoAmOpLayA9
HiH+hi6Czi33vdcd2p1xDcW69xdB5PGchHWgrM1RBwqEn2V90HE8KsNbBexQf8eZPdbOWhug4lQy
oRQ2hHBCYa8eIwddvefwCTRH+ZW1A4f5XjroT9wcOm8SKddI57KphxYlD/0MoqMrZY9K3GPr6zYY
yQEl43WZsM6w9RgpD0FiVkdtEHmsrlAiVwNeyU7N6KmfIe2ahNFdCLk/zrQyr1Cr0Ezt7bDMxRb4
2T+gcjrSZh3AqIcO9EAiOEE51lhOgkwwGooVUUbxlfJJE6yLQWfK2GkFmPQW9Wug6DxUKPus+WWD
ckTZhHr6ICm4B/Q6CMtBpBcOfo50d2rOV6IK3Iw8cK66LNdcD4tyzUiQ2rYvMKwyfciMGADyz4LB
CYbMqQNAxMB13UIrHuUamhlHkgm2eGeG0mYDPj2NR0IgkwsFHTH0lQnqXDGqtljUHjMn7qpD8MN6
Tl4hARV6EkSuvpL++eU82+O3bB95EJcEE1Fxx3tCMhfP0vEsQcVKMSzKQeQCyqciiE0diAh9zTP5
viqg6lW3n+J5uJ2MDFSgnfWFswWY47aQHsJzCE8h+qWSQZ06bjqMm6BFIYkq2aB/OAAX5UF0/D+g
5WFtOQNMcJYESjgDZZHLyDyMpQqqWAwStx/CRYc7ZOTmmmPssgU5Tl5bEss7kfCSZUynrukK5Z2G
lLWEHxlzGiF3mFuuMNUeNinnFGVeS9Z2qFg5CKJW4zmIx5g/uZILGQA3gdw6wIflLSpzHkiBOAvH
2hPgoQMUDBgbcrJeTmSowb1HoKed+W54BiGsi8oMOrygN6vdyX63A7sn55HBnstfFqkxmt0k1DMk
/Bzso0OhVKc0Hz1xUHfbI2MOjLAFImEJ1gGDeOzqplDnmtwVS4OcXjKdilzxG1PhhGLiZPRmRz3u
pwlqp0WjmfUGyQAALhnK51EEUFQ7CelrPP9OetfA6wKLj1ZlgAcuR2NKJjgfe7zMKoi4jgCEgqR+
e76YV6u1CcoTIHMpFZB+wWga3A4UF9LfTg8efcj07vIvfMIr9gL9GhLlB4mGImpe4vlcaSCEGT83
XPAQM0go8GrDRLD/0I6pCDPk39oSOxbE5bYV2WgudyUf/H1OvisNL43t6BpyGs7oHiG4d2xP4bft
SWWOEb5nWIZGCuBUmGpQ6pyaEsvWKVfWdF+ED9ufzwQoIMj/NECdN3kVoE9kgu47xNQhgDiD799G
jya4RyEp6SrARNmQjnN5iRzeuKgbD3ARppD3LQqgQbu3QHgfxdXT9tA4Jt6bz1f7txdR55YAAHeW
Vnrt1dKHkNLztglmJIJ3APCNM0SjGVtl3DMSqISjZru0Xgc5kZRIhnE3FpmMD2FiZYYKEx2QsX3Q
og+4ypzeM57ll3aX77Tr4GBedR6eLoAjOxVY+wijWyzyIjz5+C3zZKJXE1lD/Q+6fgYAo939pOV2
DdpuHbyp4PeGulgn7tu2hSLpXdZC+Bs8mtPvzLKGTkac1DIImqikktxN06gRYYYRclJEmk8vDxG4
grfXkn10akA+ajAE/hXKJYVKhGZJAmDQvOu92QMNga/e6i4Kg7vMGz//DlDH+GWOds8a2YNyrDGr
cgLBmOxQBSMvM8vcARCWgAgKxiPR5CUDuqZizZBwpwISDaWA0IPatAqFLEe148don/u4JwyH7Xlk
7gmwWKrIFoAGl74PWBHeFi0I2Z3QSO9kQfbmtj53Iq91ncEdIQOm+ssOFf3LtFcbKUPgEu/Ca9xJ
LaDJ74dbcugsR9WNXiCc46RXpmSL6IHgk56Sz/+wK1b2qcgsL5kqLzm5aaUylKcgflgfR+FrLXP8
kjefVICu5CaG6jQ2vyl+iVIJUpavWfz6f1szyvWhuZIPaEbAjUqf7i0VR12ePVZQEds2Q77qxpTR
JWar1sCmigujA3XA5ZgP0AfVhVi+CerhLq2b5Chnc42e7I6XKmZuhF9rRZf7Z2hjtQHZCKPRv02K
fK7LxNseGwM9TfyRZNlRAZMUnYqSmZSURrHgDV+b18VB9to31N3mvUbeE7nPe6MxyD4vzRG3WQXl
CFrPYkHUXqIr5TlwZPDyGWCnk8+4qnjCc+WXu9gxAUbdxbvxuTnpN8EN9AJ93j5kbwPAq/GuwXOK
ftgAozrpeZ9AWrnUjlk9uTHIwMIBBC45r+WYvRN+maJ2vBAjyS+Tu5BigVPqLJuHLrjnrKLCdNFf
NqhdXcvFCK1FyAyYyZHcYUn1NEPvyo/6SnT7m/i38K7AdpDKGfjdQNZ8uY5aNnZ5AzVzZ7HOZnpo
oGy0PSTWpgOLG96c7//SdSw1apYEIRgC6VfAdGTHwfQVZD6zq17l1JpY6wOeOni/ZBgm2lkuhxJ0
iWqMMSJ/sSR7rUh3gyWd6pnHTccckIqHhmhJAFDSIHJxxHURDR84YCLzuAyWnyUQW9AGW02sM5T1
ngsr5WT7WfEDKSsAo0wco4BsXo6sHoEK6lTE+koJfoxq3/nQoY5+4+A0ARFWcVyDz51Ouxhol1Vy
E+NS0+jWBHjShuqZ00vqftshmO80KJ6B2Q+EGMh0kj2wCh0gcggGSOTUTjc0luJoWZ5D+CGKl53V
a9J+yKLpaYmgMDfFlgop7GX6NE2i8GwZECTJm0nwt7/Qx9lVRElDjlzF6/Qj6Q0ECcywLZEXAar4
IdCnfaTpf3luL01QwVmEwlWS11XtGOF9ILxFxU6beLlx1jCAuzaBkpGQN6Mp1WKtrDr0VROot+R3
h9SbPou3k1Mfaj910fG8550BPIMytY4zRFPrCfW1BlAZMcbI1DThRA/j46ZGlng1KspZugY6m6mZ
1I6lFe1uqNLvc5KaT9CKz71aziY/nlL5U5dbkWcZTXLT6p2wE4b5ocoDaNgZGnRGQ8g7Q1Eo2wdZ
2dhjpfcH3E2np8Fq0DplSCrE64Nul055czcqAQidlqiyF/AhepIgW460QIDEGBPQvudz7qeJHl4Z
w4C2pEmfnXFJWmjM6RBxDJZGf9CTVvLruWvvIX8qnVuxWg6pViRQ5h2QYOmHqn1p+0GA5ouc22CM
kSGVpImnEPx0fqskWmejn1HfC3jy3FdQeTz38/iidIIoQSLIzO2pq0ZngaI7WCDD+VUcl+C1Tc36
EIxh585i1DitEk2QgoNseZHVwV6Li+CT2maCGy9VdJDKvNhNelzsklhGrrPOJsFRlNF6nBS18sql
03wrhBIiZzGZkXO18ald0GqhFrUjeeHoo6uUg60VeyMF1Vl4SqeTBWTA9sZmPqksbG2g1CzgS2m2
E9Nq+qhblgxbojhI/nCTuLkjP5g3QD5BZMSoOAY/7gjZWtuTL3eEmUMkviPlKUvrd7JWHsWUR4Tz
cT9cmqD2g1JVyyTMOApk67MSKve9BvJnNeKERO7MUUtVmssiRDLuIXk37wVjOIihAV0dYb6B1K6T
RcVzhhajDJKdlpnvw7g8Wt3sgruU17fPTBABTUbkadDBItLHbQ44aFEUyO8a3XSO2/aUK5DT0qEk
XZr3cjmhgB+d+7q0M1G3xxEEGXLuDE17EgfzkeNPZP3oB8T6u1CXpTIDa84E2VYUCYLkEO/rnemi
3W4QPNEFxbyjcGpKzKPSQlIb/XSkVkBDtKJgMuIgwcMI2p+eAELoEi2Yqg3lSRQ7edoITNdaGaO8
t0zFAHgMjG6EIp+Gfm/hapl4nKlkij5M4coI5b+91OGwRU+uE7bfKulbNHyX5Ger51wFeVYo951H
BToWAR5DQQSi+fEg1RDQVu865fO2RzDtILqgjx/cPSiyX274upDSUCI6aDLkspr+hHsGOrdFW114
jXfM0PLLEt01bVZQLQxnWOqS9iWV6juo4XKiF3vTA67y7mkW2j0vRzNqTbHoGUTQRk3fD+hnrtLu
FEeaZ4VgXmuH66ZNvRAHb1/3+zhp9kjAHOqiftue1I9DRdoGLKBgsUC/KaCxl18j0Selh0wy5FyW
2k2rdicHurttghFVcCGTcN0ln4+nAnWjHqBIhpstIjUp9+lO5lqoSBw6u3clR7bzB1zQHjkmyde+
9PxLk+R0XF17xUKzxswAFkNEfm/8pO2nb+qBsK2HZ2U3ecN1exU6KMDszCeUR7aNf/RTcv8Eqy+S
xEjHKdRwzagXpDmH94zj1zg64DqKi72tcfEZJBVKjxFoY/QKm8CRoZJ6OUZZFuqyVnHCj47o1Nfp
sdkvx2iPng1eazqJE1uWqGAFMbSiaGZYalywMziR0+6CA6HjhDz7VXPmMdfLZIa27FFxSzWiMKvB
5EdUa+Qf6n0KNljt0DstZHmU/XCCcPMx30s2QMEgrRXd5BospJ1HyEH5amas5VxPM9lBK1cymkAd
U3nCl4m0nTF8NjJI2VaNHQ7mX3+sIaytVpQcGj9Nyf/o8O5UO5BsOSAqc4HvTEFInn4pG+D8S+22
CUIdgAfh5R9GV6iZGuIvQrOuC67lhJdN/ng8XX4TMik/v4n0jxyUeVWxIFMxOgMIlnHn9vUvWXfb
eEQyTtzXor0UDkrb21uHERVhlzQuor6C2zjd/jKorWQmJhBbKuA/BLGV4z+vgzcekGlwoqeUR01A
Vu+Dq4ESG/FJhFQCDR8U5DlWs7xBgiHtIJ7eoUkYAH9ne1jM2VwZoaJR1ddZEQcaRHLU8i5sClec
hk9TqBy2zfwvs/drMFQwn6bAACWRjn2K8tEh9xJ/MezoMxEfE936IdvJ99sWWWGWaBgCICNDnI7m
6BUF0H5Mw0BEuoJdvzMPkM44dDte3pE5f5CyQA4I8hkfuDjyZWyVUVPQ5yx3D1Pd+2iy9aam97ZH
w5w/dNkraG+ANAjULC69PpktE28beF8XQExpOFRAVECxsPWKzEb/sZf6vNIoa2RA0Rs4LGRDMmkO
4KXsUqtWQBNdTMVBiceXelI9Iyg4VzSWlwNsbGgaFIfwD+0YeGNrgBmgcxJSzaNQ38plyvFxlgnk
lwA4wMQZ+jvX0ipiyHouaPmEknIUF7YB4bSKF5NYp9DaArU6laaHWStPNShLSEcIZN9HB/Wfa+29
7ao6txLHH1iLg9wj6nbIA6rwu0t3CJJi1DMRx16lvk6W4UjdtxglUY7TfcQdAHSwskINq5jNXJzJ
MU7EHXPU7YDZCA94s+PVAcXobWu8IVEnq2EVaNlLANbXR7xwlG/RMuGB+bBthMHBezkk4isrX9Bl
bczerfRO/JIAD0uCAw4v9Od2nrBDr5ITONEdbzMxyoTYt+DNhxYYKsdABF3ajdOyBi/ziKk8okiY
Xg8l6O1Jz6EAZwGG1HxFhbDHzFY7oB/u+RTzrOkFPAD6NIghoGajpheZiDCwJHKaSM+LfofU1WD9
2J5cVsjF8YhbO5SlsdcoE03eJkKYo0So7hogjNPd6BNoLO8OxhrJ2gy1hFMVaNqIliUnGQQ3hBQG
5NXHnJNGZcWMtRHyJVZ+AorFIFEJHkVNJT+OAb1JIo7DM6D0aLrB0wYIWMzahwrCKEyQDg4kJMBd
0RmvwbpFqI5UFIrr2+j+j0ZxkbupySrQ14q1Ver+FI6hVvYGrEJDC0KAwr0s2POX9guReoqOwDNk
qrvtF6y5XFukXh1ZoVqRLsBi0p574WubPW9/PiM9cjmR1CVGnIImwQ2APAKsG/IIiI/GfYeGe8Xr
nngQSuZoCPDWQrkMTCqUl0cSTnlNNBGnFN2dxvpKT3lIE+Zpj2Y8gKIJ2uSD2FI+gkBR6bGTiufR
aQ6Fj/uFU+zTq8mDPgQXBcV6R6CuhKZJ1LEQpihnb9SoqocQeH2rS2/Eqbsx5ckNEukxVWOHs1as
p+HaFuV+qQyPH4i6aIO7dmW3agx4RNlnvjoOaG1K1fbQBgrqgz1kjnR9qU9Zx81rskLI+ktQHhnX
o2iRAqtThudi/kF6w1rp2/ZIWX6CRlQQZgG+/FEXsppaaRSiCZMK1eBlOLbyX28NRK3WhAAY0TWD
5i3libE0V1JrIEZNU+nKUeR0/VMeGf72OJhztbJCxrmKhGZm1o0cI2cwjZ9TkMAOn83p07YJ1qN6
PRDK/3SpLxe5RHqzMPdD81BVD0Z4rtJTBJ36bUvMRUGzAUoBEsj46ERqC9n4qJbAGmVJP2bpu8hj
ySCRhg6ugOn+/Hz5crJUQbMG6G0DvSj9UCqvjzzc2VGs3E/1bd9/3x4Me9p+GaPWP5/NUgB5NxhN
EkGy1fQ1zY2XjjwIpOUlliROFprtCL/MUY6AWpVUVgT3MBYxWFVABtrXdlb/5Ro3CuqiDGgw5hHC
5dTNdrCWMZECADnqST+3kewLcsuJQayBoA6k6XjMg2pCpEKQGsRdKQSonUSLLiOzaDW7IAbrZzqb
5m/423sLgw4+brzfqGtf0YeS0cXo7RcW5WYajSsN9H7bXkC+Le1y6KgmnfZIPuONc+lySZFVmoKC
plO1kSeN/pJUvjIdkGHnjIUBLcLS4FqnmdCBxelHOYA8qWIyLQJ6QszhrE+DO4NjZGwWZ9CE60Wp
Hvuk9oqu9lQFmc1A8bYHynJ3dLsYloo7NJpHqYEaeTqC4BDmAbawM0JalEZAQsSu2gLmVBichynT
S1bmqDOiTADGNw2Ym+fYR/YY1LYzyAx4zsh8kVh4lqJzAVUtXJ0v188UqqEvRRyI2RV4eu3Z9GSC
9sHT8RkVYKQQm50x4VEgcjYaK1St7VKhqreExKxk2E1N0S+a8KRnynejh5bjkKALoHTzpjhuryDb
g0zgK9BijFyJRW2HHpo4cdLiQdl1hwDsXCbImXLzvpw+W9VnQfyiyZrdlV5WPHEMk1D4YZP8NAyl
vstJVjq91ZG//CMhjSe63T4JXgfShvlQ7QKPV3Fm+s7KHLWmENiakmiEubrxDe0m1O77nhONmS9K
a2WDWr8ykv48asaj0BxM8G2TiyIEce0WMuLFqbQgU9tC4Ns4mn7Flflmlk6IUJuBfQB6ALpTqhJS
U4gGHKVFimT3Et2inw4NpXnjzIP0GvbpIzTNruMKQImwdevAcuQgdocB5DAJj0OeOd+kaQtOBU1Z
2q8CkO4Ok4rv0ozdwdAbN00HX4lib9uNGGYkIImRckGrDPplqJAAWaXWaHOkKPL5a5B/i4zc0VXO
tuTZoN4yiVVlbdfDRpaZztIh7xKh72409ttDYez+i6FQO1GoqioJUcoANjTyg0Z2gtDa18rsLosF
cZ3+Tsv0p22T5Hig9iDqozLwXsiBQkSQjHx9kZQL5ICrHLNX3bbpN0P7vP35zCGtPp86H3K9jhSU
rTGksPSjWvtUJ/oVeKtfFkH9Kk7KUUt5OSueScohQpUQgfQYEpYMQua9Wxdf5sQ3BlyOgnNR5/72
EJnOsRoi+T6rKdSlXCqMDPbQw2f38XMQ5k42f9k2Qr70h3VCeRB99gZglCp1rVS1RuzmsUSsXCyS
+yi1fQTKeHfsM+Ollmf9PouGgXe5YHrHyip1uUCPgCrVeUVyja3pqE56kk7VKfpULI7mJF50LnZc
HXPm8q1s0h45DZO+pLAJrUmneUxlYJeXve5aX8Xn4Dm+GjwFpvXQVve/UTdAjuzXJFPOGkuNInct
TIfacz9+CebrYeGdtoxD78IG5Z251f85vA4cA6pT+OHRvH0Fb7cfneQTtz+eHDgf/MYCRw04rPAA
oisuVQgRUkvGkAhIRXJbZzjpbutaSKqCbf+w7aTMnbAyRp1+4SiFUUJQjsVyLQLK1R11Ho6YlYWR
oDz3c0DURsjjaBYEAzYGf/b6r7E3nFSX1KtyYCmFAzb59piYBkHPQO7xhKmX7uNCC+ssjgauDfOx
eVTA3SY4El53yLgTbbj6c8jrqWLNIukGJlLiQIu+s5av4kle1xZQjAiZqpnue1StVKH3lZB3bhJn
pj1jbYY6bPK8qxZVgpkY+JscWEnQd5DuqUTjscSxbpjQ//w5Ihofoxhd1ywzOQTcAexcKlKB2vXs
S5584rFcMNgbMWkrW9QtTy0H6LOPsEUq0ZILskpiTv+SIocrOdGpBWm9CHjWuOc1bXHWTaG8P24i
XQ3IKLX6TpLuDaO3y6Bxt92Rs2p0xaCB4tmckVVbrKdeGW1Vvi7TLxke/tt2WOcN2P4tgH3Qq2Uq
VChsukrohArnjYmmAz38PqRgiNqHxtNsFhxTxNE+OOLKFBURi7pC3k/F+ZkOL2P6vUognP1DNoBS
0SU7Dr9pavSXm8ThIyuL1ImtRFaSpSZIfGUNcETwQXQANE3jfnsKmf6wskJtsFlPlKEiVpbYwlNY
Ohla7RlJxeGd4JhRqVeUHDQqms/JDU48l9lpEQu7VjhDYbBzkhnDyxSHhQRJcMq3x1HVgZCHO9Qe
VG7P1SGBZPah30V+7ESf0tIeFUcGvXfhcOFRrEKCRJrTka1RkR2i3zRSbcVqOCDiN+5S2rgMnAiU
CNovIe4BhcPbxizPX5uj7jxZv6AoiMFCXWuvd5rTT6fIvFuCqyENOZuZ5flrU2RpV5E+0rW8aySY
yg7dQQJ1jbKL9jL3WsMy857yBlQVhPM0ZiWSc5SsSSUmMZ8s8UptX5b8jKYKL0z9GqD7Inre9nzW
FK4NUvtr1kpDWjIZ96g4PyjCKTdDe5i/p+ICyhweJzurYkco7ADDVU0irkXtMy01A+jkCDigccVZ
QDHhW7kNIjagzRTnITtmu5ITP1jpobVJmtLVaqZGqGKYJHSTi9uA2SL0zIN4S7r9G7u8ASeKz0v1
sm4isIrsAv5Boo/GRXaLGXVi+G6VqFakXqzaISRfSD1XDW2kE5ztdWSEFhDCW0gMYW7BdkjNrD4b
RVROceNYReigFwLdDbmHtOK2FbKhqPiPzLKIUjwR2oQ42uUuaPpgMQUCZ9elL4t8E/NSlBKJgB8N
KDjH0CSufkCzdHpjoj0QgOOkmXZ1fh2WPZrTW6dKUjuaUepHt4gOYLDFE3VnHNYYGYhpCbELKF6p
k62q8TVbBSODDkzjCZ0V+2lTjjehMU17fNt4tz2TjI1+YY/ad7XRlWg6Ru1hEFsfgOQ9UrHSk4Lz
LUY1Ox0As1Y5hzdz8cAFBAAD8gg4Gi4Xr5vLTkl7wJKt+EkA/xtIWjlBkumEKwvUTaQe0QUsR7Ag
tTUgPPdSqAJkwBsHc6lWVqilksMIFYgYVgZ932deA9lLiLAFc8NZItZpJosrQ9QaSX0riUtLJkxI
IDOY5DcoufSHLB9QIW+7xJZRarmb+uRHJNetvYBTyYkmEVyI6B/mLB5v0NT+HkDf3JYG/NNKfTM9
Wf13WbzKk7ttr2RdHkBOAvp40vsJvkzKTNOCSGRIu8ZRQaQ0oDQg6RBP+2EkZ7P5itYsm6ja5WLk
FOpgKyDrNIpdFHyq0MbbebXACd4sj119Gzp2T1U0x/PSYqWD8yA8ZzonB8z8fFyaFcJ6i95dypOW
QenmQu/xRJxDd1ZuS9SxORNKblt0QAOE8qcJyocCwLIWU4KJ9giGSSSYh734oIPBOXfBG8g5BJge
u7ZGLd/QVyANUmHNKh9J23O9A0l1tzNDV/RRqfO5TzhGioTIjP05PDQaXMaUtEfLW2KQ4QHhBtJg
33SXaxU0VbIrggF+eeBMJ8se9DhR6QGsA7gf8vPVNcxs9RSCle/2zB3aun3LW67J9YG8FBMAv7bt
sRxkbY78fGVOsEBTDCLGxkmsgxXedALn85kXItCXEUJQHNx4gVwaAKQtFQJVT53muXunsVS/tOM7
z1f3AnE413KLZ15/EiuUoK8VsQoFfPB7UHPYByHq2y0BYkNYOvhhlo9G72ol763IjCVrO9Tk9UqI
JslUTZ3uuTqMd8WV2aDzimD2yhHymLh+qX4JIVVUj73tZWNlMWSoXygI3++t2NQ9Re3FuTenBdRz
u+y2B8mOCmygsCuO/DcIQ5lOkREqRRC0IGyifelyCYWlNjO5BRYGUp9u5w5XxZXokCtfTjafL91L
iJggcUBXnSt5kzN5RDu2hwpH+23e8YCSrMUFBAklAihg6iCxuPw2hhL0dTXi26D876K/wY6NXW3d
VAIPfcfaGniJSCRRiXIO7blGKxUViNWBO64gtodGGCnlnL+s28TKAp2K0vN2FJKmaJxM67wJVUBx
slXj+7arkA1Gx2fsBB1AbdTiwMVxOV95toxKFRdoWre6czO1h7DKbCAX3bBOnVodAPdEl2DBw2Ay
l2llljoWukJOVKvMSydW5fuum9HUbAWPdTc4YqK/bA+Realej5EKMoEKrUSlBuIOJ9Bj7k37Ac6Y
3RfH30jKEw2GPycTVc3LyRyKTmy6FuozQQ3na/fA4Dmy8rY9HLZb/DJC7W2zMOd2ThG+4vxo6oUj
yl4v8QrQ2+uDxpXLkahRboRzj4IodNjstI7RMX4SlhsNTSTbo2GGKvCEoiURwBD9A4sDoHRBKTUB
UiaG8WwJ4rXQoBlWn71QVb08KF3BMLyx646TlTiKGXFCJWOgSBdhB+t4GAD9QmZ7dcLVeaz02oKH
ahSiL74UkmMvjU9hb9xIgv7XESFIzAP5AmwSFJDo12OfgftaD7Gha+Eq1j+H4UsSfNqeTkZUAgYT
wY8AP9EOQbl606tJsdTkBQLmgdi8McOIt2CMG93aBE1jpqeikC8JXm7iztyp2E3FXrcDZLhIGxPv
WU/iABWeYIzAhTAkAJSo8GSakwkmDaDOO+tJM44BRqR6ZrgT6kM///XsJA5MAMckEP7DI6mjIytE
o9bB3+SYcrEPxdbp0sWJm4rjcaw7D+ygdIcRoafkwxtDsbqpIhSx6SdC3d3vCvQOfE6d+Ub2C694
yo7RHS8ysdxcViRCLKyijYBOj4RmJgaAp0H9Js/sGMI++skEY8IUxPa2A7LyTQoSheSFDZWdDwdw
BZoErR2BWMPB0dv1Ep8yAy81c9nJUuhmhAKjrt8yVAIaS7KtZTir0NYbzOUe7JVekpc3ScVrW2WE
TDgPIjNBbQImRW3yoMyDWS2APGzz06R4QXTVBj5n3CTsUp4KJVMFIBLoh0A4ggrLutDmsxEC7tVX
UNcN7uc+tdsQHRn5XYYFLvO72PoGamA75Zl+74bdMk0F6zYCAmvJyI4UrkK5ssvquyEJvhinrtHX
7iiB1ECP7CB5mPPXZHrOOi/v8f+CFupk/U2lLLet2Ua2VF1pkA5TM7dSzok++ml1U6S3Zmx9weXd
TvTocZH2cvKsKk+h+KRHXj/0NsgbbM24EWq7mUVXtV6W4qUeeZd2xhJeTC+1OcUuhhyojjFaVnyb
5cYdOkUORp1y7gqMfXJhhsTX1XFQWqnSRznMyNCbB++KXUbHWIiOy1zebzsMI1JfWKJ8ckyjSh3S
Bk+rILNl6Xso/BGo/+t1+u/wrbz9wwHaf/8P/vxaVnMTh1FH/fHfN9Vb8dA1b2/d+aX6H/KrP//q
5S/++xy/NiUyGR39ty5+CZ//p333pXu5+AOAmXE33/VvzXz/1vZZ924A35T8zf/0h397e/+Ux7l6
+9ffX8u+6Mingfaj+PufPzp8/9ffJQWT+V/rz//zh9cvOX7voey76G+nsnnD4v/xgT9/6+2l7cgH
iP8E/gohGPgGNM4QFuHx7f0nsvpPNFgR+m6gK8x3bG9RNl30r78r5j91QjZvypAPE9X3q3JLTOFH
yj9xcADcCgw9zijCePD/v93FOv1at78VfX5bxkXXkg++CCWgHMNXs/Dt8DRFFhhyiZdOqKWSHi6C
EN5Oqj7ZWpMkXh0YizeVLdhRFWsflu1ZLmTRaw01tqupskU9BHdE1tnS0MXOmEyhDY2D6xR4dV82
EZHi7mYeTRP8kvMNRhUfm05AZTnDz7sp/CFUXX+OYjDlNtN9HlT6vrTi/0fZl/VYijPB/iJLBsz2
ynb2pfbueUG91BgDBrOZ5dffgL7S/apmNKU7arVmarqrfMBOZ0ZGRsCdw1X9LguIVlbkKV0cqb6n
vpvt+sKY9sRHcyazvsDYP7XFt4+Pjgxm3dZBNxirfwpnrcocFyaG/E7NogIPuZ0hvUT70BlSJ5kv
tW692AAnK8gKYRw7A02Mauqiee7b79bgHa3cPE0mvYH0RgKqHLkziZj+/+65dZXrZDDeEH5hu2z0
yv+JFH1TZz1zy/IOIyfYl0jbSpgPglhrjPmxasQLdLTMoOQzvKUNGAf4Mk8KPf+90IzE2bj8cHzQ
+rO2MgPdOPkX3J2NDPf/7oR1edg4mCpem0349VknOxNTB4/trr5Phj9fS1vXsTuNPw1kwVFHan72
SMqjok3PNR7Ozen1yU8NdlRL1QU4lSFuDn6xpWNeZ7OGQZlIdF5350Up/qymPmrG6p11sw4zOf3t
lHKKsKXzAFtP7nztHdvcb04EKDvtf7K+8y40pfapqgv12NpTB4NRaYQQIcPsqe1OD+3A0dmY3WZH
mQZtZZUK6RbbPo0Fr2J/4WrPLe/v/4kL//fk/e9J+2S7uj0lWAh5JqbLMPoOeYKPJ02mVjcPsAW4
V602rm6a/XA7XUM0uiv22prR5zfRThJtKfe2ysGoAQT96sMhMbGKskomn8fj0FeB4xbpdRQNCfPB
nPaeQx75lOf7/17uJ1OFP8v10NjGVDqiEwRHPi63o20On4OuutfSqg84OdFInHM/ZDpZwDLfyZTg
eZcqlnNnndByG1BUyyL92ygN+LZ4L6Mi3tvUo/XuIrrkvIwdZxS7aX3GjvbfMOD1laAoW1P0DzsR
s3Uor+x1dBpM38+0zSV3fWX3tbi7VvVGZGWEQufeQ2ex99Zp+LMkJC4X4p2KuDIe6eDkz70Cfakt
q6u2/O82kX28/RUPX4ptXqt9kxoqgtokCDpV+5otcvkBbn9gze5zqRSUQmd2JjPwJiiFnSD9ZFyt
oQr4UteXXPIYMtfuuXex48D1QaM3T6PKGtOgVbl87gQs34buTBtnfmhceChMnhk4rQhlt1gHb8ox
sOAUbfzfL/cTdo2Xa625KURkTECTaEGsCcP/BBSb5LaYht67gWRSHyZjMq69zuPOX2g8ztxNDEPj
FVdjfZC5qa9cOW81ne2T2Xwp1vspi18X463TxuB1wcbLxmX3cTH9VDNfZIN9W9ZTq+3+IFgBEekO
swxOCr14sThIKHR6spW8qXXFlLOLtAX0b6zBCn0651fM5h1cvhRfPCrrn1sKp8CAvjVkWaFbQD+h
RwOUTZ0lZ+KOm1vs6pRa0eL1VkxK/Hh/Nuhxcil8djDcFLVifGqqDP4zHUjK7vxqCmeE0JeVPSnH
eDNTLz22zkOd2mPks4GcO2WD4qjhgpyOAekRHPGjwi0MdTgwXWHPD8QlI3RLdhJ3xEPh97/8bqmC
pSjMEE8nHgE6CmPwDq5o7D9p3Yes7kPMWmPSx/O0JiZsne70fAs94o+vprRHRlA/5vdu9OwT9fhz
5ZRpgOAGtWgrLXcZHV68lmcnbzHTg+vNY1AWzL/zL6VUtkzk01qAsqJf7K1BCe6PH9eS5f3Ils7M
7szFqeONHA5KXkRe1+FQVFZiDdO+tbIwKxb3Bl4RRjKlyox4FpdJeV1kQgtROwbCKWXdyusP6v57
Wq3Mj+EB2iJi19lTNDT0tVQOBJa8CmIt628L+Eo7o5dZnHVmHk8wN6yYh8lWrZezQbQXzsItQp3l
VVzP3oC+ncBEubKeLWc2rl1dojR15qNS3RINAgbbLJ2CjLr9OUe6MVEjcic1XKAmfZp6Gpn28ioz
66/t+FVO8aMUlYhEa1zKrjauGZeR1QwE7IPOCvlQdnAMOrlG/WPQvXEdyFprTzMOCSuDLG+++c7M
Ey0mvltaY4JFgXQeMN71WjkeVKXzG+8n+RtKODfCi9jN0u4+1NW5QBL6wCsvmWZqXPPeUN9zBsUg
5aenpYUSUz0u/Cxd75Fr7YQwYYb1NBS+A8kGvJl8NiLIRorj0rC/bdriSoUbaORnv0U12l+gKf8S
z5A+IxeG3g1KbmBRH/eGXGMkm7BPfTXaJ0P6V8kcBkkG8/fqOBeYxVwkrTHPBz9vjOsWQ7yhaw/a
IV8EjE+tmC2cQQ4f6RqG5WFaY69l3//EVu6XC5iWo7hPPJOBUc1OPJDBDNVIj7hp9X5bQppO9eHd
nFIoa2EULWwL4+DL5RlG2T7g3D5Ji6lGgocp1i9i/z8yfjQr0DwBdLw2nnGsP65P251Vja1d3Buw
+5zZDLnszO+tlNB0AEni1VjSOJsMitNDvL21lPslc4G4MbEgVDlA7z0IXvQDtnCtDLiVZAfMEHzl
bfeJ1bM+RtxOwHRAr8M7/Qe+LU1JutlOuxtXmoV8hBu9apfDQDt6EGMs7DTFicJdMOemcRgJfxUO
aQOYdw6JS9xfXzy19al8jD4Y4gOqA/mcVW/3M5DWu4YcSmKPt9mEUXXtk0tKshbpbUnxlsQcOmoy
wy3w6xSpQ8VxiROwFwKokopdv+6A/16SuW7qT0tC5g3KN67NtU78hFemzeQBA/KmmznOj2qg9ZU3
y9ENzFJnO4IJo53XkS7wBhFarXbPPlxzvudrPpQTFfRFg+pr8QNjtvnJHYsq6qBmQ+ykBxehVC4L
vT6fgp4sdG9k8iuny385s6hfnfVeRSTBu/50sUrkGQqVDb25a1rIPBITMgRuMZZ7GyY1MeRVRGjA
OR7T1RPCO2YNaQ8RS6Gfv3iQK/zx6UEyB3N+qF3QA8MUyccTYUBuxKtZD+vx1snPNgPviYMxNaLA
za+FKty96MDRUyZfTpJVO5ZpmdQqJTvl2GEt2XgrBgyz5eOVz4vek7zGw4PR5SGTdSxUNh1IDr92
kqnIFLa1t0TO7mX2VSPlX0LPKgWNlpAFy/v1dH/8IA3t/GxsTHZzeyff+cIv46Uvfi9kQlbrT3D+
K/R+hjfgk2U9N43TXnkKZMtuVbTMlXyBeV8VQHPDDmyVGgfTy74aAN4GXz896/Uxw8sek7FQR/2E
N1CnLHApCnbDKtAz5ejX9n6/1419rQrJjm36E85ZMKhes61V0ljWqrrwuby1avnetmx+mCYRz/Vo
xW03yljblb9rllqdMw7IQTZevB02JuClzMoKXvKFCU7n2EX/vW3+5fh9+CSf8pHBa6QuxozdpHS+
8UwcDT//ombc6OT/eFoIhcAnwBH6x85EMMtbj3vmzYQO473OuBOz0UCpnzMZFUbaJpqlMliy5udY
8W8QnX7fvuqTBqY6VQ7J0iwH63McUHiRsdtT3l5FWkADcIQKvCFBjuTov0qrD7Sf2oEx2vVBuerH
enD3WtBrw3J5YnnbJiil9xP3v/WWdTdoTc4NFLbwPSonlMT64lB+Gtnc4j+8ECEMDm136GA5n8JD
l1uLr8EVvwEI719y6j8ZApeSbsUQ6EUA5aA9TVrXomHH259cpe61d8Y8rn10eE13ge1f1bKv1LM+
AeDrukD+hzM9di9WZ3mf1jXr1Nf1yMs7ZGLOfiPrM1l/c4353lHnvGWBjV3jDmUtAUVaR80Myq/J
dB22/uxeipIE6WTMMS37PvQHlIB/qrA1z9piIUlB6LY1LLpp7V3tGdrccDMy39xlZBdr6tMHGyVZ
4dMIOhROjAamFTizaAK/Eq/Sl97J7drffmW9gxto7KjVFrG6O/rJMnsWq3Thl9IxIZzt1dGICyRi
pFPPVBdQS+6Qs8zmTMqgFYQHomXewXIFBMXLnh+Qh5ZiUAdInb72DRU7xdJLSxqeEE8jFDb5C4S6
TQxl6jTSsBO+tHa9A6o1gtLTGmGdl3oPM0173yuVnkB7fbeqJtu1+VQnrF7sE6ZF2kvWjFcC/YbA
nvr6sYZ6M+CnHHWz6g9TY4Ns603WZezcAkVT590Hbnu7kswqWVA5RLVQx6ns95W6t9SZ0LmWY5Q3
1XmsuQjLvC4Oiw8r4GGcQaCSxantYSauMw33IvyIIJ9c422r5AFDsouy71rA8lC4XXcw7PmvshPD
biqhwiBV1wetLNROCrsKjSmzjl7rP8y0Os75UMSYe3loV2hpGq3v1ByupCj587y8LRTtsKnwT30K
3T9UwBCr1ObBpvauqbzxUg9pFjU+JBvNeoy5vczArhgNHI+ra5GlR09w57cpHnm/fIU3bsoiH8OO
D74xoCpvJQajefjxHuEweiwZK+s7z0gFhYSCnag5w9WMnSeH58ceE6uBN7NTb3DzVvOGhqr2p2Bg
Dk9E7YigbjGgWE3g0Evy5C9pyKkLPRZgP5EB0Q93dP0v0qFPrc7tYBqr1jakeNbzaX/C15y+bJaS
5M0diobgdzXq3DiOf5qNuY8gMNIGcKqqw6YS+tAsqMEU5OvX4kkOQCPt9sW0e+tlFtnLf18T1kfW
C9YFFy4oqXmANsB5Qb/u48PMCtMspTfkD7gWI7gGdIGZ+m3idOToSrO4tv5wJxgV2c4TujTXaYHK
1ZZJZiuO4JZq7zD1ViKOJJDdHoMK3degpbw7bX+qNke5X1iWJUvly7hI3TQeCpYHpYxVx1mi1rt0
Xsz2LEX76GgwbZRTmkFaNkkv3eLWlHOLkNkaV2exAWOk6RwYE/0y5XM/trzg02EzF4QEZFsQaUR5
9OnOdM3UVfYwD7cNAx3g3HJQs70H+zuc7FHHXjP7Cenrb0Pf9JiTqFvvzNUgQ7ZmhJVUT0Xnioeh
DRrjoUfU9YXzmmXlaft+S15XxwzcwQ0hoOwbkrp+vwXXLC3gj9ogDqR5x6KxQo+Su/Z07AHORB1k
Fy/1jzHFTMaKsmg7y+PcbaGo7KHXOFXZdPE4Zijt2a2PfYoxEQ6sjvj5ExCGMqjh+nqYe6jniL5y
b3DciVjV771RO1c9OjyqFv5rNOfpaTbd1w1Qnelfo+7Pc039UNoDpjXL+jvk5H9ZdkqOuOpgT1Es
MawOhqQAYHTK3b5IHGuCaZYGhCAHu4pcmFhAhQTWbpb33PK2ja0F8m+zN5/G3IN4ZDWGvjrCECIE
lEdftv0h/aZKmMhfcsy4FPCbOQjBGrS4sEk23Nxh5GDCJ+myARDz1MYaLNAzWPRxoeb+PGbuA2D6
co8PIJJmEG+Dbi4YZeBB185WXJfinbjP3LKOXVvRSwNt54eWSuNadxKZPkMHD6m9U7lFZDdFlriz
dXF6s0MW6LuxaU1jAGY7rOtG69Z1fMdzZwHGo8Gp1RLt7fW7NKbqgai2zW37UHMKMINXI0kqdB9k
hd2ve7N5EiTZkEMDLg6ASRYFX+rpxwxLiZj3SNDNVRQYkHJYE0ccwL2tD8zjgI4gJUWx3gZ3DTCF
yLMFroW5PIOd6++pyJ4mNzMOwMhfx8G8m8bAdm7bQzqj3W/1H/xYnk30J561eAe5liaedNihnLED
R5BYGB/OhNWPhE3VrQJYnBBWnis+F6fK/ILZ/YmTtp461K0gDyLjhs8QqDofIxA0vKs5N1p6S4cx
23cu0mRMkkMR2M4wMmZXQKyz7toaNVpY5jDuvbL7yhh287T6eKWsUjzwUjfwCx94rcH+BxUhdj+Z
lafZrXK9czMq66WvcSSd3LRPynuYlWOeLOglg0jkAJoo2jxE51IGY2XtGFFWoAZGjnxg9NHCX1tL
RqtYfpbOkN/TrhWQRvLayMPlEnvaCLaQNwqET2rg8Oi2Gf+0eHJ3bCPWWnLvrWCl5VTgMLjcf4XA
zL7p5f2L6P8vVQI6v6D5QHT3X5D2BRNLo212xg2+L20CaTIvqel43oK9pQWUEaSxc7plDBDBvcTl
UNBgs/Zjo7avgtR+NOCyC7LRdmPL7G5+qgDDCBOG1hqcCNMwTwaDDIYp0mo/pBBUWWX9t3shb5xA
8bE4gz36a3tieWuepEuqq9PkD45NVMIy5yue+iebtS1zRyd5JcDgHvbx2T++6sVbDDct8JGles11
M4NGQYf97GbkisQWVxuxQc1Paysh9fSXGLxfC6HDGe3hQLHMAqTr/hLEPbh+nZ14Ob6USEJjvTSQ
oV/bEhpXYAskNKZzA+kwngxKeV+cmY3w+mm/OritgDthCBBv8BOKVyp/YaQxzNvWGESqy4K5IaD0
5COPOZ8Bj63dEaOFCGUKCbBDSx83TM/GmS7me9+WXkDb1Ni7wnEPVSdlRHTdJWA1P+phsBHBuzzu
C5GfUUr+cPoxxFUEI9nc7Pczz3Uwa3T1yix3gwo98v/el/9WXoGxjDkMxIRVlPfTefTRredkyo0b
d75lahAJNYVKZugc9UvrPWyZB+pS40SH8W2pitc2H/yHoTPRi5DDQwar56+63P9IlJAlbXwImPYi
0n7utNgTOOZNVRo3mGYh5i8jVJ74GBFp/oIKoxeCfR4JNcs/h8eWbkT78q95wTGGeHZ3rL0Jk+X6
be69LJgGO7uU62VOasv+Ynf8G3YFbbFVHXelCmL49+MW145astwfsdQNb+5ZeTcLaOVOMCw6DWnh
R3Va4V1K/2kmFg0KysW1zPZNI5yv1rLmj593KmL8mv0jn/1Hj8YfjKFsSWUCR8NlZ0zDAZnbShG3
D6n0L+4Ew9ntdXJWLPvCbHMYBzsMHqOLDOjS+fu2mGACsFTpDn6MgSvZtDMGWn610H/CbOCrQISA
rZwXcB4/HSlMrgyuNZnLzSKdDvLSKnZNqvxdi8ozAF2kSYzM8VG1r0msYGhJrjnD1gwzCIphgbQ9
5Iswd+Zo6eS/D8QmPffxMWJ1DDkp+s5I2T+zFt3RgBVZxehNlukQy7EhkV9R9V1r7gblUFoRwIgm
sf0BAsxN/asHNyXsR3R4IYzrHssuPU3cTJN+6GEkaVV+jMw6Ga3KjvU4WZGtSZfkKQMRoXizCNop
W2NFdGdRt9OFWtOtsQgJWWtngdWN457b2kmgsoELqvPU9+3fME4COMcyxcHKmxaTyq0LUO9XBiJD
ksmqPqFTu3el4SSsaC+Gs5LtN5A8M+9krElE8E+Qc4cEYwvCDysG5GeelfT2cV7SZ9E9p4OBuall
oAkBcswNNMW2UNcYY3EXWf4AKS8AEkqq795SZmddWc+1gUF3rXpMCFYUqmyYtAkNyIwHRI35nmBg
byZiOXCI70VzbfwwhHCjxrR2MyVOsr1iL2MS9j0mi43Uj3IBl9/ObvkXr9n803/59KLxkhH3ViI2
5k8/ZUNlpZuCD+P/jeyLmrJrQ+FZgKai3fzV2bQIBlepg1s5uD97CDa3ICHDslZ98yYZO3mpHqfG
gZsSd6/csr+xFJf61uLZqrPSq2lgWdyLrGnCqJZ0IUFeqSqYoBYQNjOojPNRMJo9ef5q+6SyG5QQ
3k3LhYgAaYYAiIgLobt5CsfBqA8Q3vlBWF+fTKD2tXlRyGXuA7FvW/kkUykPsznpE+/LPS+aa58v
+oEIHrtjo0Bu8SBX62uOi0Ubu5TIMSF+B3C74H6UpflwKeYGTsd5mcOlGrVE6RIaZCIlkZzg105a
p8d2KPIzqNExKrU0olrNSNqanwJ0lnDsJhW1bvk7WxERlztWuFSluRsLDZFot5Bh36bv2zVq0nn8
xTLO8edtCrmmZo4q/6ftV/eSOKEoIeULTCSuWulcK/ROWpuKC64cYwgll80VbOAIjmzFjnQeT6qh
ukMguotrz8r+gGiYF8UBmwj+5vy3Gsmy95j41Vd6vEy29048ksxpBd5zT4+9g+/c5fBH2SqysszD
Cur4wdpmDE2I4oV8Gi+OS3BUzfJ3nzb2nTX8zaUaI/QgDdy3no/pD1kwUF/fTXQ+4YNHn6W+9t40
fzPTAeVBi6kGPbx7Pgqsii3g0cy/wGrnB2dkvwfXR/0IalY849ke+saFrgj0UnZcEBXnHcnjhbZT
AtbtATK9h4wtKOOLBbbpyGu9IjeuRodGFO6oPITvJL42EXReUScNS6vutoyqZupfRloAT19Dq17Q
JfZ8qKKCoevWaA3XOppYpfHGQM3Zzjot4WzZ+QRKIArS6OAhh5aDF1MaAFnXVhbQuQ7fuMT4NheB
A+D52pSmeZiq6Yfj6epUcTUhDUX87CexA2ngYW6naafL1g5IO9dBXXR1yIHjxI1Oyhaice7g4rly
DqZ/ceYLknnVPQzg8NCyQi/KoJetOJ8aOOX2paNDD86pcZZTuD4Y9sm6ga1DEvTV0faW6dGkpMD5
ReNroHpBk06+NvayhJhorg/WomPm+208lGMbL2jgXV0KCQ9nAsnYdrvASGGuieYJA2+A0F3vNxC3
RhpqLWkK+08t26A3pjfr7vkyAz2qL9BRy35aMrcfp77LDhjTKmPZ2YkcmA3mCr2gX2NiBB3XcV0W
RYJxPdAQDMXjgGeWC6U5RCCfgvHj2v2+xT0SkK63T6KkB+xSIwRkuaBMBKqICZc3mDO2oAt4Ot52
oWLzmKQ0+2WmWEpRFcB4/BRS0amkj0ufP8Jd8WqhsbZbHMOP0jWt5EBp963XN3uQK+arGssz+HnG
Vfs3/Cj9DI/L31PnFcHoLM8ozVXsH/RSdjHxscfXj5V1PQl6jmobrpoAKK926g9vBRpHobUyhXyR
8yMcYaxMiYRPzjfYXa7uk8pKcKRuKSeXLT1j+HGBs0DSb1j8UwXuwZ4vxmHbarnB0l3d0ZNIl36X
g0oE8gawKcto3AOXf9XDNx+tcu7xcr9VOSZtaVL02aFeN75dFgCzN9YZLKinyCv1317TxL3hiDM8
rY9QQAalZ6UebcncBuBL2aaw3jAm5HHma4bQ5JHhNcO5J4yileYDh7aB8pSIe2ixDGmSs2IH4jg4
erW/24LdVuJJyneKYnoKlP1rK6vL2LovRdOoyzQ6mNufXDg4cKFBA3woaDiVpYm9Mv95p9tRXBZ1
lZYguw1GaeBK8tAN1dv2/0DKgbJGpyWIJBmNHCneG7NYLvnAT5OiPydbPVBViyft4xlURdE+VTIr
Qz1a7Gbl4JpsK60GYsUY9QoxISGjVHfLZbsJaCdC3ZfyuP2ptKjOGzTtpvYSFvNgn5ip3ijcPx+K
wv+N4Sr0QfP6HcS2BL3dJagqQUNttuIRvinx9gpKyn9Kp1aB8qW6+qA/BBu0t/U9ULS3GLjJcALQ
VfDojK2DGQDspEQWzrtq7OpCa9gq2nD8pCtcuUWsLDMuvC6KewWT4cpjMt7W62eL2vWghYStNF63
7TrW3V2B52DUffPNXtwO5owuerIQ9D7IeX6hlaPiSQ4X08YiPMGcp8FOnaNeJ3yRxL/BFP1V5rM6
LRpDCpSRfpdOJmp0k9gHdLvRMKH32u38MCOGcfKarMfJKI0plJU5Hxki0rLQeZ/306+6hkOJlcsl
yYT8iZ4xTv9aTbCmnwNVsjTZtuJS/DAarz1XGTvNun8Exw2KaywNhC5gHcAxsT+DkBaApVztusGC
rKnvzoEzVG0yVRTk2oI8tb7kEWcdWFByvCys8x4ImU5IK9o9HhEuzwmEa1tDDKc2sjenzrBfMjzK
u53Xl8q1/+6kbRy3JCkdtRuRWU47s6yr20RemVkEW2jG4YYFj921Dy6+BcKGa0Y9fyjKzDnNNWOX
NEVOJce8PJqixXPV6+id3SROvYBETki979Aei5VdDPHQ+YBR8a3z2s6SdiRFovRcxP08vVWpxR+L
Vh4M6C8W6DMfZNU8lpxbe9FgWzZeKHF7gE3Q/kzbdvW4duEPiRaNthdk7GJItLdeiLTLD+bf2FMu
D/iUhmvrSLdFhCbbtOsKz4ZHuxz2tbIPyljqyLIr9ee9uHk9JLx+snzZxT16lLjRDo0xcwD6KoV9
xBI5FkkD1YjxDuPB8Vc/u7vWosVZWuPDUsssBN1gPpbwmoKzXRoR6u3ZcDH8SZwyOZoBL0QboL96
B4QZNiVmN/4EJ3N4qFQLg4Xa2W0VOeYHhhzSZ4N8YFJgKAbXPG3UdfYndvX6X4gF4COCUPywnWtU
Pwfu0DTaqA7b0XNAPL2T5crZnOgJxh5pCazpTxjCpbf+14Avq7ShF9uuHfTea2TqVIw3UmVz0I7T
+1ZobEdvcbMhyKDmEYuuFHuI6QwRXPycDNWOt/1m51ZgqDirDBktgor9Fi0zoV1AsvQBs4thajXO
1VDFoaC6BPzeBXTMAPIO9XzEzJeHuxqDBqwxYkAJ7n7xCuM6N8bv0q+NiIzwYajwMsWA8U4wvRDJ
rTaNHR8+wUhZIq1+zAS3q5fVbYzc/yWtwFMf/CrZLq5GM76bJEoBZRUwlOV51JTIClEBYlYhgFfX
ctx6DhTTosKAQ+JEJwOjE2N+mpm1G8TKvFmPc5mvAxBoOE1Y14FoDuseYGCeYvvtWRlQ5Qu5VvCO
8Fmz75l86UGjDyhC6M7hUxbXisuT7LQVabkMuHOM4lwBO+LGCHdZ/t22CDjDsz9GCE9wZLGH78gn
f7EJt126ko9Ske7nVKLpSm5plz0XXqdDTH5M90KVd0PIOkiVIhdeHpVsh71Z8PfFntShYxIjzJA9
iwoHh0JBaCksZMej1J8h0uIP1XHbUEuGKFQuugh53sDOed7342hcea9O4Ds3EVDa/Qwh1scRbcD9
Mo44FXX/6Ht7aCuyVhVvIjd05DUq9QI2gmnN1CNIffJSQX4mqVLYBKZL8bMhb4shdZCC2Q3/LRwK
QTwUoN4eZpFVUPg8O/KRPVDLEWh9wW0aulAQRV2pWeBNkKRzoJO2sp2Ri5hxLQiq+vV/Uj7AXJmg
mLc847ddEWvPh4YFypyWxFyOmCWuHnT/1GhKolGO7yn20C5rGuTuNm53X/q/a9DQMlBXD3Qcuj+l
G9hVGGFdoh4c8phhPiPStvmEjKqAaIjv7JGZD7uN34C5uTbujMVPutIKNIgnsaqGdIeUg+4VxfA6
qUcvGHt7Otl+sSv7sY7zHKCwKGj/uLhDHS5saYAqqmkdjMh2RduVgYIb3C33/JetvWNYZR95uRyP
G/bgLCLuupbdaTmGObTyAjmbOugacPsQMZ6WcvlL9gIJuF3DxrdzzuNlqzgW8SiGfNwVGc+xOnPH
ecGhMTq/kzl7R5PDP8CYHLWEMeANeCDMkbTeabJEM9Rh/nB7vNxvA42idAUxmqiW+siLU9eBFomn
/J3n5lPO2Ruanvo6sOndZe6zAOfq2CONSbrKvzK/VEFuUXpKpfPWwKBoBzAMIy4Wg6CmXVtxY813
5Yk5zodMXEVd9EGavlOmIBxKFY0qu3417G+tnywF7GNJy0koLPPRTblOinRRL0S8ZHpXeVK8ZVYH
XeG0Kp960JIW324et6yxA+UoGJl/NtZ0gBeyCtHAldH2xO2VAVwUXtQ0dfGnYs+s/I7Zdnal/4e5
89qNW9vS9ROxwRxuzgVjBUklWbJl+4aQLZs5Zz79+VjaQFtltev03QE2FvYKMIthzjnGP/4QI9Mc
06MAkOjVaqbZzAEWf0kGvC3y+Ae2YGlQZuhj2smCBRdJsgPTp/YxnYi9XJWm/fnbMcJcd+Rq0Byt
lVU/VlWwmLCJgkZUfoZCPvqRVqw2GZgPa14p+6RiJeCK8JW6daCMgBA4m8artsSens/rpxWOkKFK
1X3C99Gq40pPvmk2tOwlmafJMYUs25/BB2Ni0l4nGUu+4ksoCjwjEb+WN0ps5nc8NCcWzTuhnrMH
qDuxKYj3bOgRwi/Bp95SaOg61UPPQdUQZ7kLaRWcK2byOzU8sz6px4Nc1D9krbVOlRa+Zirkj3Pn
OxXiY5XCs9YaNbqjNVfs1BwAputDP8+Gn5dStytC0wjCNHmshehF07TlbqCvIjujK3kAoMTnFzhM
2neJwvUh+jQtZugLAo7/DHLHu/MrjDrNwbpouTHGe1iSRBmqhuZLQ/ZtNLXOAxHrnUnFjDMaEtmT
jQ2Iqw3eD1xo2sxq168VFPMSFlUzt6cku2sE8zVPzexRHspvmmiFjrr0XQCp67ZZEulOTKwXtHH2
YErV91iDgKtHL8wcsidzskbG2J6mJ/1DI4q2yAO8E3r9+HZ+rqmdDlLsxu0iPWLrBs0ztw592ckA
JdKXSu1+VNkaPchAGciwwruxKBZP1Sb2orwD8Mik5CVTw0NXyIszZ2P90EEK10dR/zGpEzWSzMkR
9uNn8G/e1zitDybE8gUzCtfS4uS20XNj3+Q5SHPULHtu+zGSidkQprB/tAqmJf4UzyGUA8PWslE7
6mv3mpiewQz+VTPyF53zQlWz/Lsofu3WMagrRX/tV/2lDS3zoYKvbRphsxNTIfELFpWH8c0I8JV/
Bfq09hVaM3aU/Cv6xWzHXj/4w8hHlsh+pc7ZcSrywu/TfnALoSCKUlJz34IfdFQW9W05dZ0w+nMX
HTepio8rFt6JRlscsjImP3Z+qDMtfq2kWUF57XdSnO17SDSnFG0ebl2Tshe1hq6G/uZJFMvXNdV2
KzviTW8VQVnwRNV4MJylmRd7NZMWpKP/tSQR9xUuIuhU/9Jsiqve7GApjc1NmCAuaqYeRmxsGYes
BWMa5/xulZXf4TLXO4hZBfNqK3fjPDoZ+KR5yTDkN7C24IAsOgESwzK/irVAyWTghzW21m6a5CCk
kM9hiTI+KWS+kt9rXt8vqfZ5U5KocZk5YdGHzorgqVGgWulJ4TWygPPsdkoAadh1SbW8/DAKhX8r
u0JU7RbFVDw9CQ9CGI70zWUKEUyxu0n91MMLPfXp4Mf59HWociVgWDwhSey/lX1a2qGBVyvHE45W
i69ViWTrhYTdVdaDVKarxyFMrGPYNeSV0zwXc3q7SO0ntYuIom4sOp8qPxDV9SUtLMxeSOAOi+m0
RjKUsDb53MjF57ZQwR+GbHGVEAI8YNSg0K3kgH1icjeKGVWEvpT20BqJr7TmocOFzkNeCduUyT14
spOWTOlIkHGGmOTgKrM6wED1edHywi2kPHZb5toa1HVHAAp2sSU+qKoQO2kum04+f+9WlvbU1yMP
NrkVYuW3VTEr1F1xbnBvDy1/HEPZrll8QbmsT+Vs3RuV8KvtmtiRpa6ym6jwi1YKnZEDzBVWBk8t
Op59IcKW5EuzRu1xBi12hFmWHJB3vl2IbwVoaxIt0mGUredctgKziBQbvqgI24jWdekanyB4iS7D
FKGFi3fWQvuq6L+IOxu9hTDlWYlDaEOMkExr9vWYM6uWJTjOFGWpKR22aXpO07WRiWhsMsWpY4Jz
e4inLXMTga3HGnDYADshvdeY9iEhVJj8zb+beCVsdwxHV+gNp14W44hy5DGrJ0A8oyTpj4xwFzuQ
27ACkUIiVwSjNu/juThF5r6NYzR/hk0oXOv2sCanJFq9crIwDUkdSwlN16ymp8K0foMSAll1X4nm
4H1klQ4lRNt3s8wAdlJCJy/SY9WQsWlJDZWuGT7zeip/HZcnLcleVmO27MLiHQ/CeIoo7OlWYZ2g
AbOEMKP7nqErip3LefnYdervzGhf4kh6jMYOL3G9cWMx+Zpu8U2pdS/zX9qVGcleokhPI/pQu9NL
jTyb2Lcm7StOu623kNuGuLg1d2ac4c0pJPxwlSf4KTJiCDNGed/g0min2DZPmZgHvSyE7vKVSmL0
a8nIg24uN7HYY7SK2OvEy1fy+ji5S6oyZTUET+4lO75LKEyhVoaTm2jq52oWS2CeNGFS1P3KUxKJ
5y0rout/6+NY7mZjvBWsUEEBXh1mvfosFvrqrgU3ZWxZS7KZ+f0iPZhFdjKUpN6T/OZ0ZWlbGfX8
LCO1NtVsHyZCwjfcLF68pkGo8gMlAOIDhJyfUpyOBz6FF3VobrXWzmspDQwGRcEwwc2yRng7Y3UQ
e9nPQMHtaOhc1r/sIsIeAgeNNKHm1ryXaWC9SNZ7t9erwVl1DW8HMzKOKXdV13d9Jqv7kNNxx3jZ
BmPzdQE2Uy3WwCyzatqFFn+bWVou/nFHoRQKpwiHcpdaj8I80fp05J80reEipKVW6PaCnJxGkYad
h+n0xkQ8Q6yd9AjuSV4uRx3O4WLtVyP90cTyTyuXGMyhBOo6/Wckxb9KpjW6ACpfRNZTk1cImLTc
ciw90uw0TfKHvDEPizR+yxQIhFNFGieSYelQVRPz27piADdYx0GrDikIhTXIbZDofXgvJ/10LzBz
qUD2uiqRd303zHerEN6mQhYHeQ6hbKn5inkWkz8WfW6HjRR5laqgAIpyicNbeY3nMdw3VkyFUKc3
9FndoZOFR23qxadKZves4DzermN00LHC2glqAv9+yc2bsJx+zEJV3OEh2oT6z15ostsOx3smPwdD
GnM/JFXDtcCzdjlP+VjT+WdG+LhWYr5fBjVGo6fFu0lt8QzA2c5UGC4YY1VBnJkSN8XR+T42Y/g/
swjQ3X6TlHVN4SUjVcR/QETCa5oP57/Uc0VwbQwzyzJK6+2fSaX6S19F7XD+R21Ywhwd18WN5Frb
3E60G4Oe/aavw8QxzdDwJ6tpDrlqfU/xjb4Bjl2cGlDE1Wcme6WqEj+s9QJdHK5WiTEx7VuWFMg7
AhdqZQZzc25PRoXofIMKkjUE4KZPZrIx/ojVYXxi2mZN2Scy6oXjmVeWScvkzYIF73d5RJWy35T3
9hjppl3CppyE4nekdwBIEXuatdxray9/Nqv5pW3h8tdRzVSShmxRpulWkB8lKS4DtGy5c0b+z6Tn
TuytnULLIsC5hDOX00clzy1FtYKPeaOYuzLRML3LoCWZXf9DShpPaqs6MNu6RAVjzLc4Q2F9rkrA
p11qM/EsrHL8Yi6IpNXVq6alfYCM+3YFoMZHq0YaY2oCag1dW22t4zPussWvUuyIKxMRNQ6wqTx1
J7ntfgxaOx7GorPzXoYDqCl3QzntixpoRdWqpzP3qw6tHRxXpszbXcyT8MswhdYTRyvGFYfdIw7N
pzNNCn6YciuKCcIpMIqjJeM40eovhTAKoPoksovyPYLN5dhP5WqfEedyiKtbE63MGw+NUUofa/Xj
gqbb5k9K3vC+KIGotGTz95KJlWsB/RzKvI8Z6lWNHVkKqEtujjc6rqV2BqzrdHSobras804TZMk2
he4xzdZqz//Jg0ZSBJ+Gi7E8A7JhNY7awLAK0A97nbbHFBDBCyp0VWkOkzUxya/WvcjMTtkm23pd
e03ZPiNYAA+QsvthS0/TG3hkutnz3ZxHf71W76NB0m+wK76bLJQWSQmptFYr6nR9yFyYNaWtjKLm
NHwTqJpQQwuV+kBVnfvnaU1tZl876H82zvXao1AJnOHdUcVZy0Z8IB7Kkgper00tGOC+Mi3FwaJY
/CnUqxOg0UHvI/OYjzAUk62SKa03zDOaEVKEeYa7fWHCmW6GxUZcHfqb/aIiDeMeFwLmMfr0WJgj
FVc3CvDoNqByY9NHtPBydwzTejwayq0J3xKTwuYgwZ12aYNjHyZHdRsbzRP8eoDbIX6UZgKHJ0O9
MZTlxBO1WMFWgdnZKjuzkv1S4771+6iS3/TakSH39joUWjDHavTw9vRwSzqVRXcvrrRidZIqn7U5
202bUhgZ611MYORKMkCtNTdJadTfmL3HR6FR95M21Mc5A83o1WkKCrVTdyHJE7aqrL5RFrOXhDr9
c/6G6NYNJCgx/Nzk05dJGCxmefTD27dTttVJqedfyyjON3KDni8Nv593m3UtzSNp9nCAwshpwrQC
WDDgAQ8S9g3hCFLbFb41dzfM5otbsa2prqL+QYM5KkZ9fDLn3DtrWbPZLRfLtuJi/W5Wy+c047WV
QjQf6gXy0xkqkKnHH3op9Kh9tw0vWiGgV0BZd4tKQ8vSAwRPqil1hlydPTg4sDRF4yHcHExGHWCl
E9xcvFmAc/zzKAwqtnKU0vx53jxDziKLjkdkt3lXO6ZYMI/cxEwJzN14Ekf3vFaltNGOq9b6cQhZ
pelkfzITcx/Tg4cGVMUZnt5jTLxBVU74LBtr5CixwYvVdBgERcjBDIvP63qDPGqEvsEZkQdKKHYg
XvZ5KNU04jMji84/c/cmagN7rUrJPa8xwB7TDQFeCFPvZeZvcxok4vwzFaoveqF81aU28Zpep38y
6oMMzDtL5vw2CYXuzfAhRLdLnpbkRTk3T5Nt87V61BDri5LjEZpBu7H0Rg9kA5vu812nRYdPxbbE
87KcdkYUfhcE2F7bBzJIamNnq1Xf0DgWHiOD+puRw/6IVisYKFkeFw1m5jJ8Uug2d1k6lc4ct4aH
CciPnqd4rGViUMG/Ox2AehyfiImwz8w7I5FadxDbU1WGsXeegfCd6pC7FPr/lBmNijkLcSpbqavf
G2P7ega01LVYnCisZjtCE2TLtRg6eIcPjrZxMRAGoG1XCoVu694AxyIObo19uY+YC2z3uKTKBqM+
lV2ruXKLt4RtNvCF1y3gcCP9xspS+FpRRD6PkqE2nwc8maiDOTzPx0rPUrzvSfgNAdZw5WbYK4FF
gxbO1U4YJyapYXzUOmnH0HhiklCAFmmiy5ZqUvBJpJpILvcTmvCxrGiSn4Sivgk1dCfbT48S4OFq
jJcAT5HKG4sEnkCLbYisJTgBNJ85v6RHLWJiHmvRXgMopYRaSlj4k1dvDJ1oxU1nlKVdKluhTZzu
eZAAHeGn3s5sowCr56FOIsnfBeAFt9QbY1t2+T6RhNlulpIyLzHvzpe1zPR5bWQKZGBjeFrleMC6
5UaGqeAgWcWcAmKYD6i92CVj8X0J0Ii62R5K1BiY/TGpRY6iWk3/OeyyUwdqdLQ6M90ZQnU/xOJ8
j5bo3qzsLDWr56Fef0tKB75R6NPPsZx/9oOW3TAiss9LeG0LODtZ83PWMzWwGEPcpxB1b8ib2tNd
06mGyFxg7lt68kI8snYU6hL7nkllzpEhPXubcNUp+xd52WNjK3WrQ65OQ6cxhuXQTKZ+SjBOfTvK
R7j5Dx3LA4ek5qkdcLpgcpGXR2Cy7gSbLfFbfA16duLQqMQbclCc0Aobe8WAImi1QfeHrEfwVDOF
wJivcwZ55PVzKgYDZOGfvCM6M3MNd3mE4WjWfNezDvlR1wX4Ae2qWUmOZtcyWlyNO/QxvVPFwxgk
i+oboU5IRz6ZPozJ1Ydm3uH0z+SzkaWfaIc6lz832ufM/ZwEYcyuiIHjzOV3GlnFvdiCv2qyzhgr
We6nWv4xmXlyI3cQS8omFMmCxzHjjcpSFTnWyewvSFk0SCaTsu5WaxLvpO0vSt/rdvwpEoHizSxG
W8KBEUWI04aNYT+HTf1tWRkfyO1qPq10thJ6p2eGGIo3zJBDJL57DzpS8xi3M56XFm1fx+pN46/y
lA9uh//w2/48N23uLGGSu4bAA+qLDnJPswT4idW7qtECpR7w06XE3SMy8KARV3toI7u551oFvJ0z
LyLtfhbTUO2agSlJzshib+SHBs7YTotSzZ3NTvIMBZ5MVPW4RBD06EYcLG4RWqVtxqoWyPhZCxoC
mblGqRbO1KIwAY+mPD5KMT44ipwqjljjDrqs+MAIansnjN2X81EkhyNu7FGu76V02ZXrbN5mtWdY
M/MS8UuiEhbehd1+qvHDiLaaVuq12yqVIrsax9SJq7HGQkR+KdHEONiDVIehXVCFoRGqcvVtj4MY
xpBTSV6FZDQf9HJY7TwWujs9NF+0qTyNKCIZ4ibPS6zM97BQj4uiHtMqvOdGMxhRoVMPnXQHuKja
BiUfk3ZktjS7XkobXhvMinvu31kziVJJ0/elAM8hK3qc0jdVWsc3eGc1NYrNpsscMwIQiXCLGioJ
sFWrMEQosz3jPmhTgvGZjzULGEgSeFPVWyVHCYm+nylx0c2uGGMArTfKI37z4l4eFJd0gLuiFIRA
7wFIxkxqAgg3P9cmhO5fHZrCqJljNF/OM9hYUUn0MFQc6gusl9KyE/ZzwlHYQNo86JS7DqgpfeWZ
XoGx3rGBsNDM8aMak+oWrUHZVRY97HowJetZEUfxeD7AxlKktq7avb6Yb5c6F9NWld5AGmqCuogj
+6xs2t4sM3uYNUK/k9aBIYm8L0NdPeLnAcMnHu6M7+cGrqpdIS/UgLFdujUvbGClkG5lvxMJa4hF
TUvbzC6vjvKXscLmC5UIzViYYG1jLMUur/KZKIhqa04ems0WSY+E75IVEhIhleNnTY4kLN/VcNdM
Et1GLeo4sbJYEk0vgCrpBooqnW9ogN64wSEy3GA2ECnnsLd2QmUowYSQz1sxCGkqIff1Im9dfMp6
ViQdKaarg6NLlXXi7bkLar/jeWiemkKyRx+6biwpwY/E8bnbuq9zkdwYq7hTtFsFoQpkrV6GyKGM
uIapSO1yEDmKLoK2Ei/Xms5Jo3pfKY1CeTJ+ahu53KfDBJ+FuOe6AjGbviA9JS7DjBfPYPubqh5h
2kAnlzf9atdxWPhTk0e3fEJqDx6LSPMmnMM9E7LpZp2hKo0mmxMbdBeVpIv0muV2RuzkiPoOtSXj
80FVqUrzaNe4AtuTWBK1kKjpQyIStBlGfcDrDTAQPGhJEx3jNH3N0m62O7WfT1BUooyRUKXHP6Pa
zN2KtvkQzzGMFEU8pE0HyFu3t9Es3wjjsj2G8FsoSSAj84K8aSxf9Hh+XeWx4GSdDvlisMRCMHqt
uwsNsbU7semCpYm+6caa3RDV4EaWUeyKlS970KudylI7H+9KBM2a/gy8uoE62AgT3KnIhOkBkVRE
uIy46g5gE1aEel8Wlfnp3MdZBLQPOjNcVdsoNnH9Jcpj43g2FtLNiSGb9CnE9sxRxkmD+RZLVBl4
eCAdL3eJzHwFdsrNmQERzkLhnSszCTLZzppI/4sabeFXpTpVMQxPpZIYyClgORlSc30YHjlzoCiL
jDyFJFd3ebpPk80sKfxeKgNuSDLtikx4LlT51Vlbb0IretDXufd1OU/9Vq5P9K4WaIeE808VBwhC
jpjHfA+bOLziBPGB4gm5CllhmikpGjaaF5TypqeyIfFHOp0Zh1kahSdRSrGfOIw5ZNN+pHHDBnqn
N9iFlXIUoYGHdSC1mREQaEAGaVhIcKJtDdnlkReK935UP2POg7QyFj71YkK4LSVgozAxSynSM+WK
OuOje8BKRjQUbRN8G5eCoGFuQXrqbD2J8mpAbjdKX0+q+jYivXddexu8OWLkAVs2rMfqtkvTwRvb
uKJZmdWdEkayv/TK/K1TJnu/MxdGT4YQ/h6M9BTiavkiCHpta8IcPy9jJTpyml6h9kubruw9sR8n
U/xVZXK+PzA2SlprGodQMN8kW6WCn3vYhvSmEj4BaWlZdMiwPNEsrHAEMDQM2161M7W+6szzt1mQ
YWHLTEykgrZNvkyWG7tuTOsiEk7n7lAo1fZLyWBoUUrcIMqygcKxYKY/97UtZFQBhTSDqNCuHk1j
ZmoxQziVtiM0gqrdtt/zBHQs0+eNGdQ74ybCwsHPtBtD3eEY0D3+WwujfPj7NVXchG9kDMqbqPEP
sSa9OjhPvwqnWqm9hf3zFNaNYpvyrO3OBQfYjhtDHwaFYPO0YkHwzl0+Lt1M4VrjIGjaa1SL3lx2
6rPYUsLIbmyV9XOJ25VfGs9WO7b+MiE0x3Es8fC0y9ywZpcqEXHDJpRKb4K5u4+qNIJDaoxum/Z0
LaV5xQL2b6NLHNgBWxBCIIgztct80jDXSn0yGvXEBIieD5bx3ZSuh3VrhM+13vklhnjUAhxI+6wx
O89K6tmHLXRm2pXMj71hWvdKFafH0kJ0kcEcncr4l669nvsRsTer/ZWX9IE3H79aNHCQB6D9S9UL
kinnvSkrpxZ3Ja9JMKQj5MKDZ/qoMLuxwx42taZYQSQ3g58WaedNAhOzPIE6tuhfzsSPhf90X8rM
KTU1i20VodU+Cs7NXKvB8Ok2bokWis6bZuTcVnZSwVtLZKY/UnhDwYPV6ta/akYrePScVz2DPrxT
bK5E8k8g5V96b1Uqo/e4YIDSsck7WgKZaqnXVzlt8PsaV4XOCFloOoWeabUHUVAnP5Lm3O20qrBl
otYDcZ6AWdj04MUajXMugs5kVlBe1bUySFs5c8qBGciVt/T3pkQIFMb7OFvCYyG75f1Swtm31ksB
Hxq8bm7EKgFkbAntyBdMRYd8g2qGqbjJFHCLPkFhH6UGkYIdjTpFdkQkn5uKbeJDndFu0i53zIK6
NmTuBjMxp3fJlU9roX6r6+Y31CqNWR0SvhINto85kmKfv75GRS9WobzpJutwLkL/fZN/W9uyhDQZ
+aEmYniHP9P7m9yc0aaIPDro3z1oy9oM36Q8izwUVD1DXzU8qgQcRwf8E837aDMqig2nYnwXVGsN
vXLIWjyiNc2dxORzlC6ZWxYwnEtyha4c1R8cEnjma9umxuIhi+ziqBbEUWISgvoryVnC2cAjQww3
wq0w8TdJ6/ogqJx2crMM7HcMwy2tzN1oEqv/vV8JvwS7EgtnJ4ydzQuZ9CQ38iqMOTo0CfJcPCe/
e6tTbhW/7hTR1XLJRIe2dnslAcTe7Dexf0iaYn/e/vXOFGweW3VFFyz/vfWb5H1tX6ssWpaqXzwf
FFkoPDAYOY0GgG+x0YwhKktzsu6g3uv2ealJpeEWNN9UnlODFZrK6tKY+S5x+1oNSBzR92VuJQxY
VjVGgC/6fCu3MCYr0fyNZB25CHXIlQrmAwMYUxJFjbdKIK6mixenFkVepYlTp582vj+03cMoQr+3
anRu59VkjnQGDYpr5s7Wr4ppsFQn6hu0mnfDY7Vp5fPqqpPhB1sA27SBAmsrTJTLAwYtt6AWc6ad
zotRNmrkLIb0e14x/VF6dBuYcaj3tdAwGt/oumeMTypp/v+9TD866TjPNXK62IgU1uz7ZSq0kmht
o5dTvqZLoAicuKmyTynKGLljI0aHtvg14+t5zar9uUStqOYsJucOTDnDMws55LzGqzSOhDFIQ01G
hF/fnpEKrZk4RCrjVu2wi7zy0//WDhN/RdCypkvYHRDV9v6nE6sjUovo+klXG/loNNNzXlaWaYdi
iwiIGgO7Y0ZRcfGznMX4GJqIc7pJBkNApC/AaXgop1hChcHfrouq4iefTwGkSXWXDV8LuSIeLQ8n
r2ukRyxhBV9IB/Gwaduu3MgHZ9m2Wap8nzJ75WVpVatKIUSKYZ5i0RLwDxbGp6HTP52rJ8ySnicz
PsWTrJ7URQ4YPxh+Jm6+srfVhKDk3Emfd/CyGkmVRg2GzFTP5rvpaCBumeYs/HT+xf+JVrh/K6Av
shwu/vb/PFUF/7tMa8BG+L8THv7HTId3/1Xwq9pyE7rLP+r/x+CH7Rv7n4MfTsXL+5yI7T9/S3zQ
rP/C6YR3eLZXoCHk37wlPmyeVP9JeJD1/9JEdllL3tAztn824v8kPEj6f3GQqqrId45XPO5R/5uE
h21l/NEV4cGBfY2qU8nLm2ffZTqyIBPF1qsRk5DuJwJ1e1Gu2U5erE2uAECEUxhmt1jj4XH1fm3C
YNEZiuWpqxIa3PaFixzU7jLF/eP5/uc7/NOM+qPLSDqxjSLEZ4UH/P4ymbYW9Jdh4so4Potys5Ee
0K83V1boZYWw3Q6RGxJnOwchz+7idsbNOaKHeu5STHkCKYrrMQrI6/aWnXalhj8bqb1/Oe+udXbu
+aPRAuPAJDCBSZvvNTLcd0iTHNptp9kvN1uAYnhlH708I883h5kJ6Xsaxiz0hu8fIgAhW/88URt7
syu5uav42g6Hv6Db5wdM6Z3YM668tw8f6J/XvKgOkROiGM64SeNRPwzBuhO8aN/s11s6lmvXuthe
/7q/CwfUlFE2EhaOAohv+y1+jyN2JfN8cuknISFeeZ6X5dLb9eTNqFhlHZmX+Z6FpaWdoS+5S0uU
NA46dQDyaXVQUxe75CA4mdO5M6a1toqei4TDEC243S+e4hRu4l4Npf1gkVhAF5hYvP2mi6IyVYGI
EZGmLgElfosE3crbH6sBwjjJ0kGKaoQeaf5FTsvxdiDbRF/CVyHvT3BadyqyLUgKMOn/vXCl7aG/
/8o5uE1d1YlakdgoLj46qbSSamlUxQXoIomechoOE/nG2l1xM9zIbupNz8YrOICLcv3axS+qL96Q
hX2oQY3JL9g2jvdffE7p0BUVvgGKdbtlyFWBxeDmdksGrYNr35+8fcuXt4pnInshRShb78XVzAke
fqmYhasG0S7M3BTvgh1M60Cf3NXt7NTFPuEEGzj5RhKye17rT92r1ZArY6MLvfJ9frDeufs/fs92
OvyxwQi6Fot9ze/pvMWb9+EXJpeRZ7qTn3/qPzEBG2//H6KRtz/1X0/h4oVb68AbNliFyolH/gVi
ups4EFSNICKONQ8S/9qD//i5G1veIT7wbN/v71MEc42alrdMS+SYGNuMDFxrTcSUzfT//Tn/dXME
uGg48XHaUc0TYf/+UrAQI31s6tltYHvFJuba+GX8+xKXsUQEA3INvh9CInHLoXR9f42wCS2S7Cym
ckF6v23TFRtJ9ICBjF84gz978RFTIV9htPrtyqX/Wi8Xl778YiZG58CoOl9MfD8FMD4chu0BFfPV
3fqvfYFL4UsnbwuTW7603CkWs83wENZdbZm5E/L7bNPIDkWtPxgdJMou+f7vm/trd+TjwN2HJ2dh
94110/vHaujk8iWIkV0aHHeqRjxGzJOK89a/L3PGO959/xfXuXiG2KcmU818imcIbo8tYmDeG9RG
3uL2TuKnwRyQWegnz1eu+8GnaegE9nC8Ywq/RYO9W+0yFNpkoVUnGnnyAIfc5lYw7O0IkpzIqR7L
z+r/Lu4Q/GRbb+iyAFO2iGvxYuFJwP1J2cWGa8mvNYML6KT6tbDMv8sktm9RlSVFV0UDMc3FfUGX
goVcYxkkPsiH8UbZCY7+Gn+h/PPTg3UvXFnhl43ydlN/Xk+7aJTNIbRmEnKwG1s0jPhwJdEXewAF
1VB1E/pspyFMDLgUljePtW+FP4fpbmHMnG/mHD06KuGUWpHTKxqs3AQtr46b269/v+0PXva7H3nx
5OdqLCJMAxZXwIz7voEXfVtXYnI1WvzCX+yvh7GVXH8cIYlVhkMx8DC2I60LrE/iF+azbsboxOkP
oUTUNuWN9DnxERhZ45W19PeJevEuLtasICEYymQur9lgiF79ZPlNoByjB3y1dtn37Hb5Jj/Ojuq3
QRlUu/K2IIzSb36UwdXDdLvTi2XNEwfglEHrMEi+KC5B9geA9dRw0335hIHW7VauY8DhSi99MFxB
4i495rbnzjImrp51JW4RCRfPHYcFRq8QzBYVvPQ3gYqoaizIy7nNFN5ulft28bL2pEC2jRvrWqTK
9sdf3Oy7y1/sYU00RU1HfNG2hy1+dyftTLf1ymN8l3+qXtvgWkr3R4t880eWcUjW0PJcbl6p1lRF
gciY70zyVYeRym3sZg72n370M/L/963Q9nz/+3rGxSJvViZvethu11P8JvfEX0SnbuHxiy+7iKjn
X2QzJVev+8GyfXfZi2WrNLAIzVbE6MpU9x0TQHQnV/avS3PHt0/nj1u7WLJ9hMnZKHONbckOazB8
Zgi71zzS1b1IdCG1tr+uVWDX7uviczWyWZgbQdddxIAPghnddOV65fj+u5q9eGUX32TbzaYWx6ru
wvSkf0VQ1gYdVLQD/8SXvBAwj5LscK1N/6BsAM4BeVCxkwOwubi1oasjJEvUKZQz3qhmTgxZOVRy
798b+naKXa64Py9zcXfxMhKlUAnT+a0pO3a3ve7Lu6v+rB9sY+9uZ7vdPzZ0OE9GF8ry4i7O6FZ3
681CX0LY54LjjYPPWW3j15exu6p2sZcTCLrHUT2upfv/sOiv/Zatrv/jt8zramH4m8xuh1eDE+2k
rUNCTPp9uhk/57dXF/1HX+mfz/hiCx/bzpr7eXuVyHacOAxUpwvmY+ezNOKHrTtBFGT/+71+uLP9
edHthP3jJnNYG80yU833fg/gUrrRd+VOta1AdDM38a2nf1/v2ud6US1BMDDljGm326kpthcDiQeR
n0ZXrvJRkfTnZ3TpKl3nSdMnREHS1Yf/l7TzWnIcSbr0Cy3MoMUtAVClzix9AyvRDa0FATz9fpH1
73YSpCWq+7e5mOnqsXJGIMLDxfFzntTsxfjiBN8V6Sj7AMa+DhvYMz611df2VoMuCOZBay978Hd6
a990ZbnL1M+CF4EZD3Z3nGF2OuU3JfCSIV5lzL32IL75ivrCqZZo4MpTwLWZH8wnQOAiLQt4oHoe
SLfkO6551KtunCqwRZ9RFHCXMBKkLAxAgnxIEc6r/nzIeKBe64OKa+7tz0xuee8fnWuZiwOFObVB
KGUdHuLzo5rjF2RrNHk5wJWBkU3dymbMqVQPWhN9c/TtNAIkk74ZEXxK4yftlDCLs21thdmyL4N0
+F/+nMXNqfWRfq3YgfGL8aU7tG7sjz8kt92aG+Mo3zZgpTeM/bkrZq996re7sLhBjX4a6UTTfDYg
hGFe1GMK+wVYv9dromC1aXZrTvnyEJM7kbKx7ZZOAWPhkyvbDCwY7EYvZig5gWVUvq0YK1tZ16X3
U+iuvnYdHDSpl8naKU5ssKRYEYW4pn1SqFL64gx3vlXs6m4Pu8N6UeyK/1M0hbcR4ncqY2Ahzg9V
gupvZp/Uxos/nXyoM0jf2m3nMxzpNi6SxSuf78oqabHJNjkwQrDqMkzXtF4NVOAiHpiURmvcJrLX
rsnls6WQhcJibKhgbww6NGcePW6aJtEhM/WK2+wDNBM33QZhdUgIXXkjrZ7HV/zgeWRwbk6s+M0D
omfO5Awm5vSd8SV9Do6ax8Qwyb2PbJOffhD7mL5kPuRv0wsqCf7KuREfaGnfUAyD7jECyXzHc/uS
pU9wcJGKnFzZxfo+3ekbuBCPfxARXLkJ+ltbCzc7JXRzu5a1Vqw22MX7ftf/JcpfOokmpILwNPnR
3fsL1NYWuPieQWrWNMoY13VeYhKA/laZbmbKs5ovfHzM/YCM08fXU0hRN4mv/ihf6gcyfOmoMQ7E
/4Fpr3ZjfGof5H27lgmubcni8ysWnJLM/dFeFymw27rKXkeRfBvze6D6+QYJ+n7tJbhyic4+w8Ih
pR3iSGoqM940OV6Y3cOstHaqRGz33qlaxH4WQ8R5Ib5055nH7Ov4In1GttwVVbLTh9NDcNPs1muO
l0G2crauxQNXZTkad874P0H2Tbc3yC8hAV37Ztc8xNtjvHi5rDQsTSNk//Rd8aH6GuNmRaWAUV9G
GddDzLUDvHixlAHk82SzrOQgfam2+Q5hCS/4Akjd/Q+v49kWLhNn62TZkZqSONvfZN5G/a/Is55r
D9WJr+Nff7C2la20Ft5HLUq96222svO4ofG+3knuT2dyoY67pXmxciyvOts3X85aOKCsd4AWFRzL
1m8/qbvJZUN/pc+g4MeDgXFZ2gyutZv6L+bWvPkvPUzCr7c/YOGMYrPQkVxmvRPetvsAAUriOe6J
BBdy8D8IM9f2d+Fe8toy8goVBc5OQDww7uUH0tsN0/0+U0Le+6525dJbC7/SZlPQlg2+LJzNvZ7A
o2CpG3vut/Cobt43ddl4XmzkwsEUISpCaoAt6nWP6kdqllSTov308gdNbnGf33FmF7F6DN1XeHp1
ZqPXfEB62doG1Tb0YfTn4YKTev4OQ1G3q3bZ3RrK9EqmII4MSt0USx0kdhbXv+sYqZzFA21sJq5k
C0WQy0z7pjwM96k37U83a15AfKfL9f5/i6/6KW9CErMcjCQe2dugqG+ZRN7ECcXwqNq+/w1fVWDf
s7O4/DMEAmD+cGww4BwZaOy/M0m1L4+oCrrRfeoqjK9vGPzyO984aoCD3WHX0WBsP8/f6Swf/0OZ
8myrl2i+JCjg+dNxRIF0ekpPgXw4ie5VnjL/mMG/7RjhTpqkm/4U3M9t9dTU876U6hKFi+7x/c1Z
CjtR5zv/LQtPkTbq1NlabQJ8q3dm72zqoHBzadoEzod+HiH/8uhPMFCw1qC8Hh388/UXLqMwC9KZ
mq/fxIUXtT/nOXdX1iZ++3sffuEo4qpD3QX1JLzg5FKqgQDqrtzpnqhhZqDYv60+2WuLWrgLuJqi
ui9511o/vw8+nXAYuRv90DfZfb0tJTd4XrtEV/q8fEBNNQWmCRGeZUKmRVPqlAFeg3Fkcm63e4Gr
6xg8wn1IFFR61W66LT0YrlYjhivlm3PTi2dOoxBtSSKnqP15a3yR/eoh8kwvxG+Jfn230XbxsLGO
5rZ4ir3yJvrYr33iqz5Tc+CPddgDTVvEYpEWBApHWDzsTLZ/reipNA8K+PG94w/H2SUOjP3hCfIg
L//x/vG66r7emF6EZwWz6K0tHnkmF7bztI875AzWjFz/vLAEMrIAkM9aZvVWOzK3UHBNsgM0Y/H9
5MNZA+j2tYrTe+mv6tN025Fy9/t6//4Cr7SP+L5vbC9Os5mZ3dxLr9Vkbcs8dTjuoRRzqeh6KsfM
C/wVg1e39I3BxddMT22TOcbr17R35bPqt27o6wdo7tz+UG6Hu/XS3yWySDjANzYXn1GbZkPuHWxC
wX3LcOth3E5+voeZwQtvtZ30pG6z/XpCfPXg6oCsABQxO7RE+VRtm8rpid5YYQzxMTZSv9HU7zQN
H3I5MDwtqp81OUzX4pmrDuqN2YXX1cNU1jOGL0nDBy/5Cj8HbMY3qRvfRgj1MF33nRHv3fufdc3m
wg2XTMPPmSYo4QrjV67pd8OpP7xvQpzEC0//ZlmLkxqYUjb2EiZqJYbk5o7pxrtKb+/quFuxtLaY
xRFlgJlUYnCg/KFr1E9PXZ1676/l+iX452QsDmQ+qHNRBpyMyE4guW5gzz4Glbp2udfMLOI9qFcg
QMpwLALGWXyt3cDLvwmn3XvS7vTQ1Jv19vfK5i2nB+yqhyh3snjzIf6UbMRyhq//q81b1gnjydY6
TsLJ64OXOGeAtKPASyT9v7OyePjStB26EDI2bzZ/WsP9CMddOf71vo2VIy3A3W8LdqirQIXRsRIl
Uw9DlD+NjH7edGav03ZKPr1v7Gr0j/KbIobMDCADi2PNTEfUyRN+ASoYJduewm3uh7782PnlgOrH
QXP7FyTUVzzDtbIuQ3mAE8RQHgMNi9C8b/PJQIMB1p9tiELUBgpJz/IlfUvR6Dk6ImS1NsFyNaN7
a3Lx7cq8aSR7ejVJVYUyh+Wi0XWPjq23Gg6Kv2vplt7aWnzDVLeb2KixFU/OT81p930y30hTe2w6
5Vl1IJQK5Ge4Bh/UtGCKe3yJrfy0clavnSMBmEXVz4KpfZnXxb0TwexemJ5gB5kkpO4ZWmuiD+DY
Vixd8yjok6ogZIHz68tIFNK5qh4kZjcnoTk6nPQftpXcqx3KIu+f1iuAHkSu31gS+/4mc1QlHear
joxuOja3upt8GW4FAkPbT/fZg/N5vLE9kTE3z/Bn1wMF9djTn8E6fv+D0se1JOPtb1l8Yx1dJT2j
2UOFIPklf4Tzxc02KJR8SPbqXjqsxfvXXOhbc+Lfv1l6ODRN7SBv7OVpuY+q9qbV5+P723v9VsK4
hCSBYgqw47mNmhgM0hXms2FP+tk/127k6R9E3bp/JEl/WasTXzmhTBEoAGJlILEMZ52bM5IuGzTU
ebxKHT4588k1U+VzMcU+jKHb95d25YhiSnfElImtGMuVVW1HtkSp3ssQkMhiCLGmBI7lZO2Aass1
0aaiSSUg3ATuUCEsHBvSqPopnk+6i55bocJ6jKxHcFvEbVDcJlE6nJ6MYIseRiakPOArLjdyAbhZ
i+PyazLXSXx7ChWYfBskLKxtVAcSXSg4bQsxuHJqkGqg3dunx1SGpxfIZJtJ/bE2chP9M8TtgtxL
oMqJXbMsu/EF1ZMkvx3ylNF/Cco2FJzTxDqhRwA10eMQVaW1Z9Mr7eMYJ21SHDpi5mCLkFr6UIG8
jzdd1hnR7Rwawec5aIrwUwK0OXbVwgr1F0UfTsk+0HUQt4hdRSgPM63ebzPYUqiAmu382Q7UNobX
2motu4csPJrQDZgCw4K9NJDmvPg7gzUwdxlGr9CwCkcDcp/spDNbeErtxhdEUPAPm9pQeAnMRI1X
nsyh23danwS7Kgtgemqg8iduamufPqipfKZEiARRBrTxGdCPeozDFg5SpCGNTW3XKFvIaWoVMKjP
kXrDn8YyCGJLasYnFV6gj8aQwogJybp22iPzNkZ3iO3FObOMSYseTX/6kSLuFrvzmPbOQ1Dkue5D
8llofhyfihMiL2iboAFkMPuqSfHXCpYSMsQIXlcoXAzjVh/t5r4KtPgb0gfzTZmW+qdYq6NDZHRQ
cllzJW/DWZqPEPrXPgotxefZsKACg1NFh4URScaXQkFEYw+QAmGhOAgd8wB8t8ofGQJFgnWYncJ4
hBVM7b/FBX+La0q1hRIO9N8wFjXzeELoA/KYT3kRDkrnZuh/NT/lrIrsX/BHZr/mfiigdAtNRO7u
LD1NUF1nVxXjwTBi5hs3TSob+WOTM1votprRZPsJTpYahmZi/s08FbMFhUUpD3tbVVMNIsYpaTLP
zoIZzcO0ndDd4WRESr2BmbsvXGVusvLGHJXIccvJqewvGq+W8mxlTvNX2if6Bz0P029NlMFGWSow
M20sdXxAIDVH8hKZI9A/dWjAAx0oWbEv+HI9zHX9kHR/J3NRa0+wFZbYaQxb+pjLZgqJH8zzefeh
aZSDEanRSCgw5BpjABxvpaVfhzSY9OnUa0m4i0FyoRXnKBOno0FuJfNmxUiqOxQhZlhBRitEIqSq
jPhBjSBKgHGQqWEfTVNzuG0cZpkVxmuU3aA589eun3MDprepm7ddUwTOppMkzfI7xZagdirmqNiG
HVhNVEpMA/J1pnuNdJO1YRAg29LD2owmrNF+sjt9AGiAykD0kgVVYe55+K3kbqTGdjBHzW6/WLne
AU9s0HAqtrAhTNNm6iZz+uikfRa+pAwahh8VqYI0x2kThL2RZhiQkB0cA642Sx6DH4Nd28xCSU5v
yQ9hGKKwDVN9330xcrViCCzvyhyoeD6NiCq0vdPMlTtOZqbREqigekDDFXJIQAkWE8xMqzlU59Dx
g4IJ3tbbsB9MNayPNRrOat57fZFl4TZD1bf12hFtQ1CdQVDJoft/9NlwYhqupocgVA3fdoTQyaaU
kqTcSAgP3imS1Hx8/+1Qhc9+G80pto0iJ/wETGzw0ZYcEjHs9WYA+S/B6sk1fsIaRZkrfx3Pyl3n
WaA+NVq7kQ/zvhs/rFVHrtm3bRSqebosQTyweJbLnD80QjPyGAZ6GtCO+3siazuedso+/xje5bca
X1TdFPfKJ2QMb9C0WR3+05fhB3tw9hsWyWk0mmpZK/yGWMaP10n9kDBzldbahzrRtkM67Kdm2qJT
+qDHON8yrW4b9NFMq4Ng0SlSv2qL8OBMtMjHfLgxRiRYpfmltq0HKdD2sCjezn35tR+NH3rQfEgL
/U4TqrqBfUOHAn64qH+MNOg62tOHLDa+OT1MHidH+WueYn2j993RibVHhEge1Yh5k7jeZ1NxqFPt
cUCD5f0DseSskNkMmuZQR4I3Zi7NWGxGEmYdozxJRDHFBiVr/aDyehP7IolODxn0lt7kcR6+oaGR
/LVaGRRB7uI4nllfhE1wrMd44jTyxm13K1r6NaHn6dHalZ58Y6z1Ca58+LfWlqQOlZaYSeJgrUdy
yQPFL/D7u/HYbewH2WMQcRW7dhlC0YfSDPgXFcqeF4XtuVLrqs0Z1tVkpiKVHwNiXRmqr2q7Qt9z
0QMR3xEkHKNSikKAsYwKiagZgshHkoRd/Gzs852yKz8Q6Xr/GpAvXAhjldCbOJBXw+dwHuoOSRhN
bQXNvH0X3htb4hWvuJHukJHy1zfwIo7/bY1liYFnVV4m9aMi54lOJOBJe3MnQFO2ByM0xVTY53zp
sDo5euVEwq5gMYyFNcGRcr66Ec3wTOO6vmLD4j09gK1xX3vpY7nNdvPKibxyPM6MiX//JhGaHaTO
JK2OvSK5baHYS6Wd0Lut8jXs7ZqhhdvtO5g5NatA709rUUaPEHr5YanEGxt0o5PyNmqJ1/0V13L5
1rCFYmYDPg0Afcu3pnfs9JQhe/w/rqXYDjc/Zzd/hD5xrRC4TGBFz5dkwVIZSTEwuTiTU+9A/Mwz
zrMiIKICrXRKNlgT8zD9jfq8srTLU4I9S2YuUYMD/uIZm2ooCcd8llxIhQ/dB4VhUu3Z2J0Ow916
xfECivG7ow2YD9oCGmSy+DVvjkmTMFjWG1nI3Z6giPzQ75Qf7VPkSYCE0I0DBFt/UHzavQ8M/6y+
l1euIA11S4WkAxfGTMoiD1RKJbeVqQhB+Wnbbf0kUGg/T558CwzXsw7/YWstQaNAgMJQ5HLKoO7C
Bmw6kjP6brytjxHRyXhUtwAx9qf9Gkbyoj30urVvrC1KEa0+VqbRY+3/IQZQq/V+TltzK6/THFw7
NZA2wIUHpxxjFAvfQtFSyg3A064o9KDK+jl4NEDTJs/dLvlr9bUTd/r8baXEAUxR8EQQ8C27bqkG
TSgcvsh0Pyhb2ME/AYhw6x3yXsjqbqqNuWU8u9uAiV+JKS7YAH7HFLwRojEv/uH8vGZFklsJaidU
BubKI+b9GhT9DyNEzb2zt8TCXh2jpK0BUrBPPzWz28MSCCsv0lZJ6TatDbTPHHbaCagY/JbGMBzZ
NX9o20NnIyM/VOoK8vHq8/k2DFo4SLUzTuk0EBr8/jTxMdydtuiibdt/Sc8kAq4zn78IuIxch4hZ
xucjGXOALVjEWsq32suZLrb3ydHymq255oovz8K50cUXsexUqh1GR3HFsjt90o+/h6kbKD3Qfgc9
qXrjX+vomIuS/OtiYYQgXDA1W112CBujDY2erN0z7/Rj84jyE+Cj4SjqcPA97f8ANSbG1c5PPSt9
Y3FxoSvyvUA1xUu3HW4FiotInant/+QWsSQ8o24BB754c2oz4P3O2FN1px9Vv98BcvJPjwh8bMvt
9KNeOzjXVkbipDECwcy9srzPk2qNhqRnIsKr7/tdSoRnHbu7P0A2XvopkSQKnilbVcB2Lxx+GMZl
EyZ5TFtt8u1P6dHxy1vn2O1kvtiat7hyRnD0KoM4hgZT0MWAp868SpeMeuCe3HmL+u0x9bMX+yDI
SvpfqXdcDRYul8fYu+oQKdv85+LxDvVMmk9ZTGb5DWE7coDgUYzpDH7zvA6UEjfr/DxiTCOvgt1O
gUdn4fOHVJbksU2Fz+8O2g1p4E7x181czATykEFiiaYpS1M4JIsbPkWKpXUg9d3ktrxvHobHZCsg
dxO0/S2wgwqSd2+t6H0xJiOM0iOh9c88g3V5JBG/PuWN4bjTkSfmiNS3298lxCXdxth136dD4xa7
1Tf7SlyJVZ2kCkYPCLgX3QpU6x3sRoiLH+J9A1wndaW7aN/cZbu1uPkCuvJ7hf/YWriTQkOBFco0
RBP+tg2wSfHNYbDBnA+Q6ZhfFPjWN7fZvnhiDOHzSiB0ed/F5v5jenFyUjTDCdExnR0ElDF7gRaa
s4OK3GHF0rULoUNNxI3AU5Nknb/XFc4bthbHcYcvI+ir39HsaasDVvkD73L18/1jbUn2NDphJje0
Ujk0MMrDzpDeOXfSDs6lf49SfP18b2wtPFnW2qPDaDmwYbdgF3PqjZtqP/4taIdSr7+x/u24+KtB
jTSEO8jxXA7d6E1hSUhCOCQG9hO61a5xExwEHoGxCPEKrXrPK7spJorw0pA+w+6zuAyqlsGrDGur
p2Ou2gaP7ZfZ/a7SCZY+vH9MrngyHgWuHKsTZZTFKRm0LoeTfgp5WRlB4/0RJ+QPJl/ElTrzmI4Y
u0PphNif/7mMHlWll+tRnx1XjHlEX0kb990G2DcRA7LrDKauQd0vE5xXixB+0y/kIVpO+8VOV/cw
0TquyB4ZTN1SGtwB2CLt6HYOoL/3N/LSVy/sLUJAy6mmJs8RREgOPUwOiufcZFvJt0jnxDAYGrPy
ftVXX6TIC6OLz5dM+MwxYZHJYfBkUGnJFjHQ29F1dsWxv9EOK4u8cCrn9pbFNsqqhR6OLFKgtOp7
jiaJR+dX96KyvBZVC194cWYg1dZ50aELXFaJVLidih71JvcUNZtIeYYdfdPKzytLuraFjKHy5AAv
Eax4534y1wt90NsBK065gXFYDz/MKULlCZRmsCmX5o0SE97C019VIDkzxAriNfq/y3CJfX37IxaH
Z6yjcQz7E/IAd8VB8eqn2tUJYX7N970X7euXVF/t11/gTRjIBOQHOSNeTaSTi7NTjqnUm1HvEMRQ
q6eV5uO9yZG1v1A7XMtVxAKW39KyZUVwWNnqBU2afWqRzRmRLhZw2JhadIf/vAMtqt0LAh/DVW/C
XyJjRqM0+7LyiS/cKayqGkhKCo2ayaSfeJTflFqUorR0s5yt37HFS8TwgAjYho9/4LqXjg62dTyp
SblK0wRMQdygN7Yg+BkRjsms11KjMmx4C7cieKpBPbcHZWSEci12WuaBv02isQA1sCCcWsQUA6o7
Zd2ESHnzHsX60VCHTYDsX53LiBqspp1LH7A0t7gwXZNZiNAwtyyCX1RNH2HvKgGWINIJjeQ6DeHy
6y3tLe6GOWvKDLGI6UWH+LuyHT4Y8gZJu5mm2w5MgUtLy8vlTcsswMfke7T/oxm0K5+Vg4v6hW5C
r33Bv6xbvQxXdQoV1D7+Pn0SUGfJjd3gQfo2vTYZVmOANYuLr1oUY5WqXWR5Fcpnm2Fwnc8iQtVa
NprRIshAIBwoNqtPynW7aAFZVDTIphZ2Y7XQahm+wdcD7AQfEQX3BkgkjCN6GGrnD4z4rS5W/KVv
3QPfmO39x+iiZo4CrDYMgtahuB1vBaPYgHwk8nkocHjAnKG3DGS/kTbxGuHdRatsaXlxusYyUQsH
eAKILfGCZh5HK9Q3MW34jeMLIgvnaYLbAcHxD0rojZ33vnO6cnkp5pFsUYTlv5f8kWBxNDNs+MzB
YLmTPd04pbXrTIQ/7fwhUNYwvBdl59f1UkPkOYVJEMd47p+MFAjICC0JZQB5+F4hLiWfvg/DZrD3
ihf7IgC0v6TTTaV9lYAn5NF3sfp1qqCLJ48f4kASzGgE2ZBlLgGxeZEoaBOPgjjk5CtUMZUfFoLv
/8PnpjCDjTzQymN/bfUYBaBnwupLY3Thuwjj9SoQnAv6rjrofzdoP/rlM7pgXidvfvbEo6Gb30rN
Jv9qfl4HlF28ub8X/Y/9xWmDts+0aiu0CLfhZWLQq2GKyVXc4Gbam8XK0bqog/P60F4QpSXGNC4p
EexxHgID2ZvXNhsNlK3x3Pj2RlCVrDc0Lg7ywtji4UsNIPytwdIM56mWdvl0l2ujh4CFqVZrYegy
ZhMLI2CCO4QON4JhCx81A44JZ8EF2Hi/mX7Db8O+ukEieZtvNWhg3fcv6dWdfGtw4Z8MY46QCY/m
V6eou6mf3gmejt+phLK2vGtbCURPlK7hwYT0//yOmpEhV1H9am1yVcbDavgxidBiG3Y+LzzKB+Uo
HREq2CDLK+eblcWumRcvxJsQBlqSQgmmV/OyK/uicqDCfud3R8XatF78aLg5fVPp11xsV0xf+7B0
aBV6KabIfhf3UysLRN0tvPFvCmcxWU6BxBUUeMj1euqKP7j6Xd/aW9zHqhzrUtMSiyEmmZAbAl3d
C14UtyGhae5WUeUipD575ji3pBp4PIjLSbsXznfMWgClKXx/WqB/KlGsc6wbtYYlyYxuC810Q8fe
23q2Va3iyRryHeqwCGGASgrvVUSWy2F6CYANK4WxLYdVdO2yNiVuFQAeky6WwwO/TAg6taHlqkIC
JJI7g4w53/VbqtG7tdrURYhxbshZxOOWVQb6LGEo0pLtSUh/Vfv3D9K1jWanQU04Js2ypZ9H6yuI
dRlnVE4P2aT6+Xhv66GrK5JrN9CUEi92sbNi9PJJe13XP1YXp6nk0+EBectTruwnoChPk0lzJILO
9hDtif2t738wnX19N/+xKvbizXVNJhXJnESbuDOUOU676ZsoAohKezm47WOU+evOfsXmsg5warsO
jiFxVEwQZsWTppT++1/wMjA738xlgzqzUGFTcpY1buGZdTwFDunxzkKU4+QHj9mNIMWDYexFLZ6C
/AkB7XgV6HNRCv99I/7/1pqLN61ExkKtFY5R97PZ2jsZvbCN0roiLrQ3zT0g/tBV94BK11K6i+rV
q2UxewLKAjzOkoh5bqPqlBhssCgIDA8z4yeoiG6Uv/+Mxu1VmmPpmew39hY+/3SqnTnolclLIcRE
RO4blZcvyIf5May6xlAiC/05myf48h5nBEnKr1Vob6sJ4VBwkESIQ7odHGTgaULrqbGTlGoTj9m+
l2e/klef42vPxNtfu3j/lSaxdQTFJ89KKzdS2ZOmf25OyBmY4+GErhtSw88M3BF7Asy7hfKC4lG8
FhSI63y+Z5pgo6RXQvGEUHbxTId5bas5wiqQmCq1tQ0RvbUex6ivo8e0irIMRo+pkj5qZlNVt0Va
Vt22rlPlWzk4SnfXU7Z3bnqDUWUfbwViuTipUoEiJwBi1+q6xt4VU5o3dwhYI665cr0usmoaPJwt
GeY15KIoWJx7jSDoUYIXkXBOb/og6rGnr4J8O/2lrpP8XEYUGhRZtkF5AhnJi1KTU6ZSPkqWIHub
v0A3HLZIl0HDWLr8kQ9/BEyMcuMJysDQy9a+06WzOrO+fG7sUA8GtD9/Z7SCfLUE3RbftrditApq
MH/1nb98Sc8tLjZ36qU2alIsJof6Pj12N4h0u6eDvF+1dO0z0imgrk4YDF/XwlIFNN+ZW+DGiO4+
9zsBrEHKlfgFhNTK8/aKAVyedwvNFiGJgjifs7BlVUkRqSf4JdNs02cb5KTVo3IrWC3Tu3F/+sZo
u2vdBbfQB1LQS6gUVLvv/UHeOk/SLvFB+600Zq592Lc/aOGejRDVxFyFJZq+tpeVXxjkWXuFLj2N
SM3/WfPijktp4EyjMKFXLmUYUSAQ5cNSc8vb0YevC2jHys0Uv/q9bV644g5ZegIaTApYh/ypFmiS
wGs9Ju3he1v9rFeeGpZICk4FQmXQcfnUTHnYyQBJTJFM0QRSMBffjUeRCgsZh7Wq/mVodm5usTyl
Pp3mUIjfyccAPohuLzpO+s1ajHn9tL5Z1uKN0DperjHHjqg4j7obhB9UbStnN1L63IX3iC0Wygb5
mzuhYVI7+769C7Vn6+Rb5U6Mg1g8ttAJoNdZbMa7deK7i4YR82vo6iL3Zb/OPy6bfI6cyflQ8APr
v3NzY9aus533XK5DsNG+5yo9I8Kb9VLbNV+MKxZismBcCPXPHX85WmZ3ajDb+nXuybzX7sis0eef
VYPjIMnwur86BqiQYFgbFLgSIGuUXSh0yRTjLxV6SsTjjajnHRChKhoySPEy2ESxbYSTqXO7vwCM
rPasljBZsc+2Qq2HFifYlyVYQ5m1CpAF1Cfyzn4KAckd8JPbpNtMj+mttZN21VEIFqySjF9zzW/t
LmoGJDgpatXYbTxla38SxILiqBuQya8GRFdsQV+oA1oFvk2JepE396XTWNUYmYiSiIIIvA136Wsz
p7v710gb9hMYkdCqM1W+ob54Boywhki1wpZ9p0JeQ7X2gALP6yX+g37KFQesqKqgc6FLrSPBeX5c
9YKhXiB84vE2d7OX+hO62tJrWbjc9rnm/YHNK+/Kmc3Fl6MZN6dT/mpz8IRKVmn7p0TbiGBFB0Ma
Z0hnwtaz5vmvhA1ndhdfscuAuRXq6cTsUEXeU5FqjGnXuoZa+pITe5ltbadG/xL15qfGzIc1+1de
njP7i/y1NobZjBPWnX6SqTqJOnwKN5u+rZ7+oOZ/5V6iJ+44FBoYUzGXAJWwKNMc9vGRyru965+d
HwmgYK99Cg6MLjKaiCAM8VlerU6/X4nbQcGZYK7pgFKMWRwpxaq7qrIHkGjMrM4xZK3F8E2rUWVO
51j1dCU4WGbz9P6zfnW1lJyxy4lFXOf8HIPIL5SpYbXSSUITW95U8x0Tsmhkr8W74ucv4gfDeWNp
8cBKztSinw0/g2klxxg93jQ4uZLZr5wW8de8Z2a5i2Vjx3GCGUM6IXuefWvirnLf37TLerlARb5Z
y+ImVpZR18GE2IygcxejROGx2MtbjZLGGqnQ2rYtLt8YdwGSxHwgoz1KDNxK6We9fXl/PVf2zJQN
5MIEJkWUp84PQVZxNKoYGyoT1k3CIJayNuF9LZyDogXsniI0zukqndtIAquxgviVNmjyh18afFOi
WlHdaz6HbrWmeWXbaKnDAAWCQgAolksqY62bQMV7xemeyWfA3hTgh+2/3zfBO4OOuSYGlRZrmp2q
kCYZXjrVGQ9yGfygS7n2hl65oMgL/WNj4fzMKA1J2SCJSEb7Lu1+NWidW8pdVSkri7m2Y28NLQKw
PJJbhu7hvcjpZlak9/NwNFbFWK8dNYrMookAeQG9tvNjUHSB7qgthAJh9KGMvw0AHN//Jldq56CW
CXDgTgZSQUh5bkGlmC0NEq+xeTdvLYRr9EN8ECNcOUn86tsoztHC3ZxZW3gClHGD2e6xdip/Mn6O
CveItMPJ2s3Gi6M3XqjDqZa8VOnPlWUKx/ye4YuzN4SN6mA4/nvcjt5vhug2IeIpngWJ3Vp8dSU/
Olvo4hyW9dCVbRfDPEO5syjCvZGd/NNU353q3o+KWHPnwkKYqI+/rKz0yvNv0pBlPg5JQ8EScf5B
W12CCQACANqFWuibR8FBY3pKgLTKn+gJXvVUb+2J3/OmcK06sZ5F1mkgGxhBqBp71O2+ojNFzx2s
vbwKbbjy7p+tT3zpN/bSEUSUPOCqzPoxRcpw48Tqt6BH09IuXmTnCRWAXytbeu0Wvl2i+PdvTMZV
oEuFpBpk1sYX1Qe+/RyHaI8wK+E3OyPZMBi4rkl57ci+tbq4mWnRRcXU8iFfudSiXYM6zlZoQ7ae
Uez6eZutg3LXDs/ifp6SXi8DA5uisy0omgqIQ4Nteai3let4TrTKGHf1c5o0zG2hM4yExPneIq5X
xfHYNV4TfRdDPoqju1peuFNGwG5l6BlUm9QCbWrlx1T/WcovjV1tGuOzJd31w19SPQv1b2/li1/Z
e2QOmKIlvYZxaOl35T6BSUxDkvhVUczVPjvo4pFYzz6TrUD63PFxxeKVnX9rcSnoxkAjxBYFkgDq
Lr/XaA8He3uDuY3MdMB/CC7PjC19xNQwCeewvLynbO38PTXQewzB5v01XXkiafKqAJ9R+wNztXi8
lNNJORVFbHit1ByUvPZGeTy5jRRI7n8xBBTGEHw4F29YXo9wUnSnzpOsH11Wbexe33b9mku/4gUs
OjnMcBgIN9BcPT+pmSXlUqHxhaQS1hpYLJQ1Lq1rj7EgtyKopCHB/NLSRGcInmtkKNRdc2tQSGqA
bJXoz6aec1iFAF5JVEUgxnwusFkSuMUpIImUu7Rp6ZW3yUFX80ND2wWKktn4SDy4MXtm8WNN3Ujj
v2ZJo/pwZnrxaEDtkeQdXJGwhnnqUfcFZMlseKJUqKBXF3rlbp1ZW2yrFdWNoUZYE2KXmlfuDOa0
vMGnPnjs9FU8wpU23PnqFu+FNqdjMOth5w1f5nITt5sQZonJ06A3Za7S1wivnkafK8fFNjzc6rFU
PdES/G9VkLO1L14RNeB2KjkfWd81B81LtiWyOPyI9JdQd4525q4aDu9fxysN1/P1L16RqSUmlsX6
s0NUbsTsQ8iwsI44X3/bb+kzUhHI1oehL4NLqoPwH9CkIpe5mJUxmjSJ1bIQh+oWtfJtJji3m9vO
F6/0as/m0h2cWVvCkbE1V3SkxMba6d5UgNEqZGmdL4OmRa+cAHq93Cxew/Mw9pWwQsjuwmh2QZ1W
FXV1mlJZ82yodgbD2qCezMjwt5P8IwnXIslL/40xAyl2vOqVCotdwcihR6MQxZbdeD+NDFelLjIy
ipvtIVRaH9y8oHzWXsVbmJSjpYkjXFbT49Su60RBJFkMmIQ3qeNp9lGvN7H6hTp/fGxutN3gB5S3
i+OQ7rTpg8NRmu7WCXSv+GKhI/PPT1lc4kSzB0Rl+ClcYy/7muevDRzoUn0au+p+tS936Y0poeH5
Ob+yYExYXNTaqesZrmlNXJp8mzzGtOEMf0SNPQSmLK4PLTh1lxReClFJtv8NIVjLn68sm6/twJwg
xsO5TItHATKm2jALfkbrG9lWSFnYdK1AM4m27vqBvmaPcwz8T7RPYJFc+IoyaGa97LGnvfS+UG9N
d/PT69gzQhKrgIxLF2GdWVtEm0PRt1HeYi3PfZ3UKBSKOSFMDSrAk9VGyeW7c25NxL5v8oZokpvg
BLMcLkJHECk+6oZr3P1f9r5sN3Ic2/ZXGvWuOqJmHZxu4GqIyeEIO2yXM/NFcDqdpCZSIkVNX3+X
nHW67bBvRff7BQpGGXaaQYnD3muvvdZCeYGe9mNnXIi3PnREQskGT9B6ZRyCz3AeoViFsqhAyyvq
BwOkNhYXkjYZejS5TSswYldubG6807Ke0WZw4cz/eBy+H/tsuyCm4U5WQBiQbRciMF+BiuttFy6u
mbR3PHYveiB/UodahkT7LipCCy3hbKlCaW/0Qo7p1hUIwDzxnxexaXTCRLkL6Y0y+TfKup9P819j
ngUuuml15rdejTORAC4B+cGL/YNewS0k1vCbgmh5+fjXj/a1+v/+0H8/z7PwJagDX4c25tmhBIXU
IA3sRzuZN682L3Nc3vDUSOwhsrGsJPqJk2ANdcS//hCf3OnvP8TZ+zUaAMQUbYGvJ7M4ANnfzHC7
Yyu6XnSoDBBBEL5cJNF+tmHfvuPzUzE381zlLkqcO5xFoOGFqbvOIqRFm4sWJR9T0fdTPDuK5ra0
RuX4y7tFr6GbdllEUMXdi9tg66cmSJROh0b08QBlyhIW6Ree8KfDw1cPbiFYzx8KGiETflEtu3d5
zQw+gqXYE/2Ct4yPgmvHiurV8CgeresANt/skurtJ1Q9TP/N+GfTBy0Edt0g+mMHN2jIbVbFEUF5
XBwXQ0d/DZQTrjDygB2eXnz0n5yUaGLA0Qx9J+Q/53A3aQZzrgNjCTU0hA1URK4WM7N6u9BtLiVy
n9QjkJC+Ge3sXK5NGsJl1S5fN/EivZJtvX24riCSdYnc8gk8FoB6gp4Yd1E/cs/P5AoqkUATPCcZ
MuDfm14bbhsJ4hV0M5RyeGxtr0h5bVx1FsNBgl59DdWy2KtyD0RBGFltgFLwC2jDh8gOtVgghOht
W+QPPvQLq3okNdSMgqR1BSKayka7ft1D+lWO2aWD41V1/d3xZaH9CE6ENvo/TbQNnx3TeefnRV0E
yJvNQGzAz/dWXR94GwJdxh8QZhhOnNrjszeTsF1pKkUBXU+pobsp3SCPKn9gV/nE8jXkcN2D7yyV
1Sz3r0zWhDvX7txDPfj2Q+WI6RreNy72SVH5W8Ol6p5UnYG2z9ryQSYM6hteZ85XXyr6WA2td2qy
Zswjt+V9aowew8DdGJx6sI7TdpiLo5jm+g+fhRA0s5vgdgon/64TkwDoOJXyZYAaK1hvdlMeqqxu
t/bYupvSI+RZadveDQFF9wsDbQF3A+QpN6SGUVA8eWK4yTMWnuoqyARUef16rfpJQdfTCqabwpv6
eyPvyMrr2Ly3ZeBew3qzXOtcKIoWHwsSnQFkvR+gbhneZ7QFqdybXSQhyPXSPuyK/SRn/0HYff0V
LQhVCvJ8D7Ff067WggzBlZcrcRB6MjG6Y443Bqqpaaft4GvQmNULLQp9GlmdrTgU4tfgCoxpAf3b
VNnS2Dq96x7QR0HvejLNhyzIp0NPRXlywno85d4ISxri1w8BpOHuR1oYINsG830OzGPrYt0/B0O/
aNYGDGt9Uode1ww2Lq2pecS6DFofo2yPmWkWVwUZYCgbZrT4okfq3xtNBky5sstDCR7dNlC+t7dD
a7zpQJuoEruF19EkvOpE5sCPBVXTTSMF+2HnPrTpBkttwJBtE11Y7XUomNr4UCU+mCWRaeFPUHkb
OofXUdGVzt6zc+MGzWzGXSsDwuNSWfm1UzXtDnEziMxWwLa1Mtm6nfJyq6jKNhYRxTUtZHcXTh2I
dW4OVdGIOqXaTnVFEnTP2YfAo1mqnJokJJ/7L0Ntd2At0WzLIO2yzaq23jVtON6OPp73yG4w0RR0
J83u8JqlXNN6rO8oK92oELTpYwN9jlPqdb3flqDhtFzj7pKeWFGj4c+DyTj4B21rwo2ODw7bmWKk
7BgUdJhXUwYYKipCcYHS9zE0w55Hb5bru1A0xQI+i7Mt3Ng+VGo8NLNChc1fFSv5XV7pFYjF4Pmh
De+yXdBrwn1+zrwd8+xUp0ZYT6rFmEvumO3Ixtt2KdtYFw1HPuYsZ7M7AzZHPk4dbFV+jVT9EN8W
SZwgKn+gwfD6EgVueVRn04LyBwRVUJoFKHveJYXOMKeBZrCf5DlZdSVJfU2joArgmZ3HflNdCkM+
3g2gLKMHGW1LixrtB0IHxFbLnPf+wpWcZTInJHK/L/pJzwXkvXAORAWFSdylS/lDYA05I3NxrHVs
9FGS13v0Ta6EjaWJm2GaarJiUnyps0sdUUv88uFBvhnhLIKFooWhSwcjFOVDQJ46D3LBmQO2yH/s
6geIGHMB7LYoQuEaPbvxNOzUIWc8Lf1I6E8E30HEDYALbyWO//ljQ1M86FtApHH7faBxFbNPUTzp
g8Sc6RfSgIdZTLcXAtMPwdnC3AKeZoG6Bdm68zwLXSF89iChizRWPbmbcQMMbwUtjHSxRr4EQHxc
7ojMFklDCJrAtuhcwpRP1uS0kFpMjIzlD5qw79JT9qH3xnE/z96Q9l52kUb/2QyR06FTGvA+9tpZ
hoX6xGxaQxMkLgBZCJkuEa9z1InaQhFjfVHI9ENSs4Rflouavo/60of1Ac2GVmQmXpoavtURD8st
jq7UQOVCS4it/+gse18HfXqpTfrjHsO4oHeA5QGEDQJN7/EIw6oYcYoAi8WzY684wbAlurBWPp4e
yxBLyQzc1PBDx4ssLUJ77QZJ9o33EWZkPowbMOj/EDiMYQZ0Q67Nx0up02drBggS6IyLVjIaDt/P
y29zWntiDBJNvHXrtGvN8ijo2hin2yoQTXphkstyeH+SYJIhiDnYEmhOO+dOtn01FkvjM7iT9grl
yk22LWN3XR0WrjWPL+YQH0+uZTxgSYuY0EdgW9pVpTxjWDYg2i7MtQ+1KyMqdx6WCMA5SBfYSbmi
d5fgsuW5fZznP8c9h7gJGvxqWS0nJtD0/0BW6LPt92Z+5xnCNASTmjzMj22DdbgaNy6EDxfm+iIK
cemA+eT2huE6mC6QgMJSRSXq/Wohvcnnnnm/tD2ceFij0Q75vdgGG/5yca9/tlagRYhMy4dI6wdE
O3SmBlofBu61tAc9YtH2eXXBWi1ShJAmuyBg9NkWx64DJIa6NcD7s8kJU0jX6H0oXJgHbj/16qLs
2gecGmt+0V8G9IbLGtTz94+PchstUMhcsCj4jV4v0kFBVN9cJiN8dpS8GeiDf2uI5sSyL3Eo8+7K
Gux7yxRTVIr+/q+386fjLHc1cFPwFM/Fs1BOyazepUFCm58jh9KLOcNB5NKy+3QUPDIcrWgZhkjE
+8dW+JxIIkM01tss6oZD1cADtb6glfrZQYiX8r+DnG9Yk06TbfPMT3zuPRp1kQLmeJ4ma6XUmDK2
+esH99laezvaWZjjlJ6tigGjiRbeMj2aMzhJ/nqITyYEnWoblyVEqlHYO8OkrFyZHmcySEphcjQz
4KRf+42eI6Wm7HagaliHXk/jvx71k4mBroAgA7K/2Lfn1OIaZiRmWeGEKInGHQaw0T3+9QifHUKQ
PcBFjN4W8PrO7ddUQzqz93GF8OfxGUEitCvKuKngHQumzcXg+tPH+Ga0ZcJvguuaNUGTIykHcIIO
JFIeCk+lc24eWC8SVVxahh8L4BCiA8CEeBFNbd4HnagZzii0c9Du60bzyllXN166FHfcq3k1J3DY
gYtr8DVfq5W/rn9UaXvT3V6G+T7ZcfgUEBO1sN2Aqp7tOMhI+d4gJfQGmF4xVqShUa6I+/jXb/ID
aoupoiUFXInlVPxw4OoB2B8s18KEQtZhgkmuA/8Rqjaw2YzM4NG0xIXF+em0FsEvMELhk3XeK6gB
E8MpxggSVkz70sgeMgsJKB0v4Haf7QEIihFEHKDvfGC6z5PjNiJrw6Syp1tLhz/GOXcuRIufjYE2
IkTCi2fWBwKKrXvby0YSJFVmRS2cAAPv21+/nc8W/tsRlsjjzcJnsphIB3mkpKbWHNXGeOLSWxHp
rUkLuGdCWePCnF4Ja2dBk4XGhMVCBUnTh7XP1NgIoAO4tu7mVX5FNlPqxLqNmu/P4AYk/XX5/G9J
ln02VbhYLJ3AyNag0PZ+qqr2gknPc4BGpQAtNirm99YDfHXhk4DcvUstiBZAeGR3URTuPDpFxdGC
vgn8e4iDMtyHgKAqBPJ2aKX1K0BPK4LuHmhNbRbJxDkeU4jCQZqY/IcI9tmg58HBIHvHLgwMqkHi
BZIJfmCRTOaFzX0eAP8aZSFIgSCN8vzZMw3scS4aQZcAOFvrdb9ZGCyQClj/9Sr9AF1hnKXvF9UP
lD8gFXB2PpNM+WY7mD6qXAuLJAPXcOlRsq7+hAv+63n8b/oibn6tQ/WP/8H3zwJSlTll3dm3/7jO
n6VQ4mf3P8s/++evvf9H/zg2L/yuky8v3fVTc/6b7/4h/v6f4ydP3dO7b1Le5d10q1/kdHpRuupe
B8EnXX7z3/3h315e/8r91Lz8/bdnoXm3/DUIXfPf/vzR9sfff0Og+19v//qfPzo81fhX/+cnZU9w
v+uezv/Ny5Pq/v6b7/y+9PMgJ8ZdjMUc4JQfXpafeObvLqrqOACXegjKJfgJF7JjGDH43QHVeDmD
TQAk6MT87W9K6OVHVvg7ME/osKBNHiElkJnf/vezvXtH/3pnf+O6vhE579Tff3Pt95eMFy4VMRfS
gBCKRuxI/LNISzfUVK5hZOlICOOxXdQOAhNhljxlbg8bonTE1h+qNRsGM5+fG0vZCvKBggTZcw3n
iia22rZp7gstquqr15pswlOfaRtXHEUJ4Mpj5kUTaI1qM9Ky6OMO5NsOJsHGaDpw5DLE+DMMCs87
SahRsRs0MHp5xIPMN7/ZI9Lyk2dmLdyxQk7qNOtggQYZTk6c3WQ4gTrWXQDJqpr8DDVc/gQGdEDr
DZV8mPuaGVsmffQ2+C28yFNfdtkcNYUPymgGM7MQ9XxTNHEGw69wxydnno/caCr+aI+hQ58aM2c5
jWZO9XgtURAyd01tWUVcSWq2hwHXdnnjSaWH1DR80dyiyhpOEXPEgP+v2cx2DSN5nQDRG6CEYeC6
Syu4klURbKgUSNCuVFMUWgg0YdFWD+uaOY2b2KSUwa1v5sS6HhijceWYzEgQsNLya+GJrFuLfjTq
l9meu3yfOcrLj14d1HMCk2JYUwWgrHuwlkNwctcHzNWgdQVZuUJnYA2yVZ+TH62WLklc0ofmqqLV
wOPcN1m1HotZPgnpMedWwMfb2JuCmeZOdLzT28o0KbwZO5NXUe0HVY9HCv+6CI58HcoreOA/B0Nl
cGSmjfAYdBss7xub1IhrQzO7g+qHmi0wC8wezoA9Fh5L8L45epldyMRfobAzQvjTsKE4nA+a18dp
4l0Hz8TBXGoqLaBVmDYQuTagqcG+l+6klR9TRBpyAxJUMEDoUeVOj4oN3AOfoJ3Cc+DZpXI2g2WJ
B3DfS7qu5KDMnRw7C4LeBqRjYQwELU6rxbOLYS+dVbEHtxcvzisrZ6k9cTKs8Ywa6DTg+crEG6ey
jUiPbq7bnhaVmaJZoYl5xft+1SAD6OHfKmmDBnkvyx6VO0xeKmbBeSp9Nmt45vbyG5YkQ21tEuTK
k7nMY2mG2jzBbUyJ27qD/UXiZIDS4FUHqG9VdzaT66w3fZ2gHpV512aYCbWi1lCwuOp03tw00IUG
AidZ3wBmpxAaqsZG3uQweoUXnRuyZhM2soSwXDtPd70anPEqaCT2jVvNDnqd3QalOxz/Y76l7mTu
LSeEoZ/FWxjeZGL2IgPWXfDyaKsguMKLMsufLbNPstBWFs3DWNWJqwc4exbWILN1nuEIjJTuLefr
KPIihHu2YHJnWtUgkkWarll3IwjBcQdiZxcTVJXoPe0m/2Uehj5/gKSpTaqIgZqJjSjLsY9bPlNr
VZs+evARH/hG5BA+ZKi2tYpB6mV2+siFiGF7rCTaONO5IY5aIe7NUOZQuSoPwTzpLvbmgJTxPMjw
W1MpDs/tVgVZVPHOHNd1Bh32VOE5z1dmh3A/Daqyhw4KjDvLFBJVAsiY4u7BdWY0Z0k2gObM8wqw
SJcbukhADDYtNAt6JqoBntf4EQ7poY4NDffQGI2toO56bj8E8YQzs0wDDktU7JusgmZQM/nO1UDc
qbnOy0mJtAGpfj51YaDkYyPnPHVVq+tDUdIB/mJm/kCmYuhQiKWOH8nR8be8Nfxnp3H4D69q6A9L
kea5LdwWuSfO8DAtTBNMj5bpoF05/aimfVZYDOQ1RzVF7A9l+9UGYdKEf6PMq730OB6uM2YZjSyh
RbnO7WqcIhg0ukHsNBqCyDiv5LdWoBcwmmDaWK2hfwNjTLD1FZxDq9Gj1+EwNvRUSG/uTpppse8X
T+AYDfpjf22hYom/NUCXPsqGQHUJnCJZj8J41tUiGmg4gDQ+VRZaMyijHuriIR282PSmoohHHGj9
T3s0ZjrGNPcKDldBJQfvrshoYB16l9RkNVFeotdk1LVT42DvCNl0XWEOxxaLt7zVAzQCNjKUobUz
Z1tBu7qtXBilOHk+n5gcbPB2aqOjq1wN5rhzq5KgPBuOA+xNDV538EXzNMJhK+sMjjcMZZtwC+PQ
dsBhyBsd195sYRfM/fBlduEOuWvgTNkda8XK2IeqU1IMFrXRe6QFHM3ByUuKyevgw+nCkxM1rFaw
2OblqCIbvrNohsK2oivLsPUUFa12yQonl2/EnNYVTl0PRqORz1BdXpuD7YDDZnIGCxbDnYEcVm4T
rnFbE+/b2KsW5ATb4LBoFh15MEgxiEiweqrXDuRm6drWiI6vXGy2dl9TMrCtyrmUsdLS+SOrqfg+
Tj6S1bzWwxD5uZLye98MBoNjsVlbscFk48d95wZNLKxa5KmEJ5kNboWVlzuXqBxewRw+v+S7yAhE
L4yQlnSlbBN/BYdLo6WIOgtqxmiMskjGN2We5XLlAkwG9X7oRphnW93kpli5yFfcrHOylW4n/Tg2
jTxB86OFjncB/CqPOa5ktWo81ZuJn1chiyffRNV8cArYo8IdNTt1pMDWzmuLWkf4JUodi9yvIDvK
EG5vYILbqQN12AQBzXya6XUFFK7com8dTIect1WxCeD7h079FiLmR9vJYQLYksED9cjUNiRFmGHQ
a6goTOHRzmkgEwi1WXLXzjrrIKcl7HbX6NHI4EfJWiU2vKQmXDRt1LHgclb64svIocR48O3C6UAS
MMh0p6ltYLF1CjhQ0qAgG0hULPI5ROec8GDQG3Um69uvHWAFLJna7L3ubgwLF9IeylDGaiIoChRR
0JCM3eWNOYFzSVp8FAAvZn9SRjiE0DSz72leKrntKlgbbVuv7HEvhryZ25RbTYlbBHUciXb9nttz
ZGkYouD81qV73cNIUKDaxqzwjzw0oehtBpQbkTHM6uQHLJyPQvkl2v4lqSceobiLJ9D6k8tXE0cl
4wjQEfrgJTegh8UHoHxrkYeYTOUBUAmjapY2Sw3HatEdMJVdeCRdCXti7smS4H53mLFRmlbupmX4
01vuepQ/B1YPpAB3pw0v1h67DYruYtYaREyQmQ4uM6BlVwxmXW36ItBy3drUVykPpiKLuNc1kPT3
qgADVLX1KDyloGlUhTy4ViozUe4reCZX2IRCH0J4YwVrB393iut2qFE4s8BVeqxB4Au2s5UV4NP4
NSnuBGi3FovaijXtDz/EPB/NWQ0qjKQ/BUYy16M77oMMVjQHOfg8g8jaALfbmHuKjbsBXCWd0Cq3
GXRsqiasD4Zd9eIID1CEjomeBShPie3xUp40kbpYadEP4XLjgsu1zWDVC/kXuBPX1UPe5KVdnzh6
Q6drYdS0XZderdmtWYVdtwrx6rJdOOPmX3OUWzXWzQiY7MrmQ9C3f6B+wMb6J/PM2Sj24eTBTenJ
QgzUOTHaLQO5YjBBfhpZm4Osp7OxTl5Ts/+fo/4WIEP8fyepK/nEn1/e5rTL7/9KUMPfF/KHAxtR
F1IbUJj+Z4JquL+jDQRin9DlB0iOUAyZ8J8Zqkt+R40SpEPgkkAm4cH4zwzVIb/bqHiDnYB6xKJk
6v0nGeqZChLax1DFBnkJiswwIgQKtCSwb3C2snUzCVtoM6rqYdr09ughByRI83qL7Ye8Y/vKlfZK
aL+/gwzLOPBvdjEYS5UWHtP+PE+HcWqGvZgbegmQew+YLo4QIM+AJAEYGIpnH4Axs4bntBJIh3nd
2BHVmi9Xzk0Lev6twD0h8skCMDbYxZpbs78P297Y4MI04nAKdNLDaz7ptFvuaWFfqm+cZfavHw5a
eo67AKD477zjT7RuDipAqaOwmcfIgcV5bM69PGQ8cNPp64Bb4FDYYZ2WzQjmVGM4d6UBmQb3oW96
cdDyqalGZ2UENdlLd5dBqftBZLlIfNIi8IJrMrr7FN0ivYCB+sB0OldDkOSTqdYVtFR9Y/B29oiM
xQiMbT/zIPUgs2dGpAn3NoKH4+sXxLXhKrdNG4Iarftrw7/DpN7iG2eQ6fIQFpzZBBAM9o9vn/Nl
cNR6WUdtGf0a2qTm1hbJOMzikfliOTFBA62ceyuk9kNQkCs0kwZbc6jm7etsQMPLrzvAA7dlAccE
F6nim434JyLz9hO62CjNv0BdfEIUU7FNFs7E4j/hYWO+Xd+5hgoLkwZyrt41RDzA/XwNnZFr2jjz
tbAkxHXAMGzNAMHwxMQBbL8qRSg7xpVbDqsRFja4HCxxKGbIdc3K7pJx1NMVLyf3juX1dyhbHStn
vHGQYW4leKbXrlHd2GVFTqHN1nSopytWFDwqZ6qOQza6cehWSaHQjMRwKe1VMZeHJi/sB5Pw3dz4
TTTrztpCUUHuCRJmalfkO+SoHxTj/RExVoqSKJpebAtc79AFG6QM2cahlcQdaCXK1vW9DVTpQuXr
1bX67FGCDUxAW8OhhdNqedRvjgpndEQ9eEJEjMkfvVl1J+VCvUcBwRHzRHZT496gkMhvpGQ2ZEgF
PTal+mm22XDUntpUZSfaqA4L2JfJ8IREWF7XXvgN/9Zb62mS16XPvouZq2syKjud+xYWC0PpRVD2
Na6FgPz/P1/HYOMRhUXF06odwbCEW83Kk3rvOMYRmqB7m+XuDZVpNS+xBQJXP8jueW+3X2d/smOt
JsitjYBshsbqVkEAFeiSb03bQIjkydu+H/kRfkJ3+WyGkTfmzYEp/iOsxocqGMkODoz0AvUSwjrv
FyvQSMCUYIlAnRrEa0hYLhX8N0+4DnIvHF0PbNChANQ0enYku/AwjtYtnMqB5pFZRfXkWmsRqCSz
WJga4PEiaIhot8+FY8YGhM33U0O+BTB7cdHmeN24z9J38uuMIUVwhO9H04D29Dz0rytlQQuBGFbS
N+S7pBastcbJgf6V9ZMtGxmR0tdxqJCPz/pqJgRiXG65hnmbjHxzUglvQrn3WiuCNjtoqkXTRvit
vbCldaUrfc8MC2Rw04hn4Z6CInjoCzOySuNba84ewj8LQsmyeJCduabg59o6LWuPpaju2hF364Nu
UkA7qWRQ/8qZPPlmeZ2zoElQ0LhylAWTOjuaHXVi9XDbhHMVT3O7tzwF8dfMTu0y+F4VBV5ZdVcy
+mhkUGfLI7YQttBHB1YuJQ+qlHc+uZsBS8bgusAajpAIGJKG7ldxW3v9k5hOqu4g3IBjV5VkPAKG
64fc+YM4VYQoMjJxT1zNIbkJDKPYhiY6ABuE5Vu4S6DZU7jdteTduGLgP8cFlKhuOb8GUaM4ueVx
DIxuvsl6sPRquEc2Ud17TUo4PgROAZIYRo6CjBcAWHWhpE3oIG4sk66bwHga4He1UnI6luVkHYuG
//kF0IjE8/OPorHEBkrm8xcrbHZ+qxkybcvZAVOB0wZ16EmxYkg1cKujP9FiDRkud0+ECje85Tdo
ZQ3Wg3ZhsKib7AZAvBETv1KPhM0/GRCqH0NYxATGBrVnHZRB2PH1Swj1m/U44SnTDMgr6bN9X2fI
uj3ueNCbVXVcNxnFY16OXMGGqBlL58UpH1GzYYA1a7i4jhP90WTV1yLU4lvuqiEyKrHkwTkou447
3AV9Bn3I3Ntrh6uDaVYQUiT1vZIGJPOb0Nr74BJXjn/PzP6ro5vxAEDReqjdABmMfeWHY3/TGZ2+
z/sytbzWeSzbZpXTbl61ud2uW4OqB8MP/1ATdG4cOUuAFYzdzLjvw7Bzb6Xbzce+C6OOjuLQau7E
HQDqBGlQiuMz2Ib9HMR14E5xlQv4qwc2W+mpse5kN7GYYQ09OBl9Gn0UgrPWuhUTKW5g6AmdLaNH
bznXJHU6+fP1O1UEjfvrB20dLZTw3QzUmiOttI3dry+WcUDWVDOcHa6TsGWPt8gqdrAMutUiv4Ek
Ij9SS7f7Frlm1HIWPobZoRrLMDWbLktpOO+EG3bHTnleLDIxAJPiII0qq8fCHimIXf0gY1Ajgv2v
LygPx8yO2yLWvfDjrtXd9b++KCsrNz0Y+1HY4uX0KltTqxy+ZOCHbAp8lDiHqu3O6NtsXzrMXoWV
01/5FtmXjJm3hYkJWrTRW6vS0IULnT9ycoseixe/pnI15uUtHyZ5RMXBu3JLx4gsBk3cllhPXr8S
I+u/5y1AR6sDGLRysAHWEpjqvmkcd+eAEv36HWc6SxpnGm+07a6Mole3gZ2TfdG71wJ//rZrnSuV
d902L00WF+VEV6U7t4nUwtqQsPipULZYAhxI6LTuo8jZXTOZY8wdZ/rSzCaJrWxy4yrzEKABnFDr
WnbdriclTB2CHrZNdZ1wA4SOyJ2HkypAiVzggPWoE6MKm69mN7wQqSC8NagjsxGtEJcjerTMatcG
WHgZCie3VPFdM8ruVOZeu/bkOhwtdSqNxFRdeKpoc+LANtI8FN1NT83uRk4Mjzezsk0R8nCXdwVd
QVk89Z2C7AgKefE81c8Cl/B+BIq0hfxwagoYR5NaxKEGT7TP8y+uW4A76Q0xcNE6i/yBsi9VH07f
Vqjp8Hu378x0toWRdsu3ZV0idEebxymc8pde4+3V87wm9Ui3AXPuAEZNV69fNCp1ayLa6g+7C0E/
qYFnjrLqYqmlSqgfQvMqnHjSjzYCi8Hpu7jIWbh2guwJhD5xPRsdIj0vd3CKcif1Bm5u8JZpDBXH
/mT5k9hJB0UTZ677k4EC0Z6G1WPvevokDK1Pfo3QHUYGZbQobUW9w9rtnJnu1VQCe2wLwIPgQAFJ
lv24nhiu61Dz4io3HIWC2vK/r9+//l/AuY4AiKej0PSmGnKU1pepZaoE+us8Srvtn0gBRDQIhpXC
Kx2otPZu49QJcIFxVSN4STIIgm3sFvEmdke4ZiX6WyQZjVVjz4hWcRmt6iJTUVZNw16i1WlNvcn9
FXvO1dJ+YKEeZo5pb83WNSIduZ51/Qf00PxbY5z927AK3OWm+/E6T5NCrbVA+5WPiyT2lTTjMPfl
7dyX8Dlv2ZpYHewjhsZ+YAJmGdXSw5JV6hgOO7DF21VeVQOgpYDv+6nDoQ+tNaOtIYxichywEM6J
hpbx+wwt9DHJwd2jHctW1Kch0EzYmtWe3d5BsA/t/ORkuDxIprTG2R4tXU3Y2ux+lmKPK60/FfPc
resglFFRBLfNCLI5cGe+ZS0ECNrZ1ushnA+yMZvbLqBXCkWRfV576VzQ5mvdAyCFwIfVP0y8gXIB
0MdVF7j1SogWN3FgVwd/9t2oQW/OinXTXYh04Rq7UZwofwE45T2WzswTaxyrG2k1DZAjU90ZLsBg
YLs/TBcFytdfr6UFJ3RviT7U8F2TOd+3rdXe5Ys0/ZT3+7DL5Z2uKUoqIVSFHAKh1UDcmghJEz0U
L8Fsilg7x6KYx2PbeVHuIUXGrdJMtXoGPPTDHgS7t92hT5njxBSo9U5N/UH2so180gTX/5ej81qS
E8nC8BMRgTe3uPLtrW4ItUbCmwQSEp5+v9qr3dhZjbqrIPOc33oNFtUR5C5kAWnyQpCe732XFajf
YK51OHfLUweacdkHnZTmvjs01vhic5GeGVHWB3Pq0UIu9VUPBlwmfhUWQ2mGqqb0vHyt7Kgq7F+2
qvLTagJYeyUj4gAeli7+o7XSedh7rFqqC+KqbUt4NkbTZoSLxeGxzcttWvrnydB4WdZp57CwUpXp
PXLF+qMycuc6sV3DAxGw4Ezmq1tZHxZP/YXPbtmb1FUwQFUzX4S9ledhzcMq9ZZBP2TbdrMILU9w
fLYh9Uw/Af+ePF+SoPVDmeNE21uNgnOppTNFLwvZZEOm3TZXSwhUVpEn2+Xqjh7I46w2mK/tEfEO
SSK7Fnd65R5tAoykN3fHCatfvYosVZNzxsCCGU4G6kHmL6U0stQMNIbYjqarztQug+WrQ98/EkkN
Ljzlz43XrpEjHGJv2GEs+apy9H6m+qdVupUuzTnTiys5wRhUGO5ilLBxsAtugXrRQn3bfum1Xr1Y
7UGb0LX1L4AA3vneDhuZPT+KLNZnsU+pGixam+ohnc3MP7vlfWbTDwER0WGxdo+sItyGo6ni8SJK
fUlIhBpZ5+POXKCzVfbqdlpw1HYjhY6eYzeQv5wu8CKnbf7KLX+g9bF8UAxmo5Jdatq5ILU+LuFD
o3LW96Nq/iNbMtbyQqd/Z38rEBgcRe8vMWxJmM1KHcutucqtjqaWx9LbeNr9QrlhVq1vhoS4c4Jv
j7slHMuBpibP9o+Z0X9WTUH2WqBh9y4YY+rRC9fx12gFlF86WcV9+M1mzSm5auFSTm26N9tfnKG0
tqx61OrGBzY4eqyqcrwU2nCTuv9srroWm1Y2HBt0l3kd3LLRePdmKycT0ckOYqoesRZQ2WG6/ySH
SFKYy8bfy7S2Gd+dRVkUN/xXia6C78TBizPsZ8vXstTOFG47ez8LssHvu+ly3Zr1aar/rO74UAYN
PH39Qyqqf2CuU69tp//S3yXP/RHCr4mKvYu6YCJevch5YsV+vWULpFomcFZ4UxnaqBUAmvurvw0d
Qsf9B4j5OLkiSwxI2dgtc+esSODdhgaYv2GFqueoGRxqRQo8pMVsvRgbC1oNp4mN8z6/d9BA5nxa
C0jebhi9yGs6HcYUPN4Y3pxgEakrrAdnkOLcABjKhcfZGtXEbrQlTWeANHbbJc9ndfU46nUXVs9e
m3Ddtr9VWR/M3FEnG4op0oeWSyQYLxOyAzhVnGyW1p9A+d7L1n7a1EDJvbT0uOuDv9W2hnITTqpP
bX7o3jyzsaJiNn/lvT6EQpCvnFUcp/kGzjJN4bQZ/nnYEE0si3fU9zWgHIPIW5jeS7MPb3nNb3tn
jQdr8q9BWy/suNUYL041Meqf23aRh3ao3jstC16DpQzdSp9eNKhjHMNzkPjtz7p3djjlPtKBAtgO
dUOoB7U83XeiSkN9g4SML7/iJam1CFBYS1cfGnXfeYQDjqPQMmAeDC5vTKgv1VLuF5do3tAZ1HFc
OP8LqfcHL9B+d3nXRJ1HuJ4j2kszWTmQy7oD+Hf/SrCFeNCd/jIrLfJq/9przc5tYF0yWjqeu8F9
ZqjSTa3/jajqGUIDMrr53HvvuZrcPLSUk8eON3aHzWca8a0u3iu7u01wxmE7NSLqVpap3dkPu/AB
A2fjChn2pw9WrkYWKp7JLTSk7CPImiH06H9EFyPrG1KqNWEMsvqAlu9WDgzLjToWs/ojcFJyIIhT
7eVTvA8kN03+g4OUiorg7j+C7l/yrXfCbmfEdq3cjv2+BRfiJ48cg+FON2JliS3iCZmiOeBjLTKs
in1/7aedI6Krq9iv2tNyxyMytxjjekZB1Bf8m1xvDVUnbkaV6ce9ri8YG+zTtvKdOeNmHCnHEyF4
RWiPeXdGwvQNKNCH5v5rMlR9aLRGpnOunRrTayPhBCfsxm202rtMur09Dk5Wv3S9mwzys3Zzsl5W
FCf+7jwjJwLVYY6LlNk5sW8imlFOyaosDM5Gw4nqNZfhViBwArTDza4MFDI6n0E7QXjNRlklZovq
oucs7Qqb7CGMyZ22btHqq6OxlKjOWlZ01ud49LcxkvrId7CVX6OOhmkZfuas473VzNRFThRZRR+k
AxO6Unt70qzp5Afr96LFde783cpWRA4MblWErt+c+tHuo8x99faCFWataFlcjJNttVs8uH4q0HOc
pPPZmHUZOX3Lb+NPh0pnfpUFXS2iRFO8BVnqVvbBBFh48YbtmcIRRtiaVs7W5UgghNiJ94yzbC2T
QuLgtoWKijqbQ38FYkeMESHO65O8Uju6OMuK8om729XmUz2xswy9zT1moyCxlKxjYyA/uRv9yN0y
7MeZQ19w9+i6BQgkdAP1f9m5WvJwcIrmfTW8dJz2MfIbNDZ6IQilKHoZ73No6OtwG6cDFrQpXVs+
dZqXY5aC6QI05N6AhceFg7REMZWS2QlYpQ/n2S/KxDPU5xZwwQ8dn50cCwQgrGhlX8bb4JWxr1MC
tZrudberNdYtSa6JwWRUS3NLHMba1eCt8Ac/NZrR4TztBy64hRys+1Ppdq1KfHv5ZbbLxTabX3fl
Zdp3Gj+BQ3pDI+wb4rq4XeAcfPd13gy6QXwdP6UPZ58VkTntCBfvBxqguW3iSSBtKxrbGXvUJ5Fm
P+j0JIbn+a29Jy5I8VF0Evp26Qbkayp2Nr5hpBHGMe8jTTNzroYMc75Wpn6mjv68eke7W7gxna5P
Kkf/MYG+YjEaeTK597FOB+bGmP86LxlKMMNFPxNoBEazO+zMQWHX+FY4+HUyrvMeOaW/hOreH8Pp
wOGfs2spUoRNHyeKR6HsrDraRjtx9SvzXSsyD9vIjkUPqvcGWxxtsjNjQ5MoC1BCnZeCMw5fIe/Q
Ji+4/GkFyxuTXxBJSGZxp7YlMT/VVEc8p3pa6/wZbXm3gmo+FznvlbMbCYKdOp5aVl2xhMyzJBHx
549TySxfrx1fcLWc+4zMiJ2x+jq1/cOkz4yQjrVA5vC37722J47aEyJRHpj0gQNtjvbVy0AN+zJq
OfjWnZtwdo6DBYAzDGoA1534G2aXVZZYsmH7Fv76pA+gKzmYLkiM8zxt6rHw6zPCTcmyYwqE4cuW
aYfGRA421PbNzeQFksDhSKupKCgHJIN2qUIXZio13N1+AMZPWGffAsNHSJ9zl/AoCUpJIdPGWHig
JOx701mzkODsYzVw/OTuuWvcPkI+iNdu9LuLMezdxfEyxWDOATiiish3ezyuch4ZYfAZZh6rmJkR
cdFjja31MUBpqUJ9rJqzPYtvwfdzU5Y81U5xyrSuP5RaYd5UvUfL1lbncRri3ECqocbtbJA3Eg5u
y0uvt3moGWfWyO3DGgks9gbDihzWy0xyAE9Lrj2xXpbH2umL1J4aP1y8hHJb48Hs6lMfbEuIAguh
r9E8Kfep3pUTymn+l7sK+ZpbPDgmMQrO+qM54wPLQawPCWPvQ+Bz+eHs+T3phkxG33pg0AjV1qfB
fCuk/TWJ4bdXF1uoUnfN8OhMSVV4f9TG/2Q17dF3t5Mv15PcOKnd/k0K5w/T2EvN7snFvjTu32w6
FjAD3wMP+GTZiZ8vH5OT6SHdsVfRiplJgV9SqO4Nigdt00RWIfnXkdJ34gMz77vaajRwBvuxU/2V
bfWyCfNqVJGbdQ9D5iTL1gArBxVMJr3GA9ik+2dY7Z9pMaAtc9QfKB3Ba7uX7Y+neJ/aRn2iRHEj
Roa3eWJtcbaTuTVGxBa/xSahXRVzWei2/Jp1YPxX2IhdAuMNCIznjnN8aUWSrxlaOA2JHRbR76ra
iniduIRmQX3BJo1o8YYsBjQRtf4+9wp8X7+/GOWj/bT03XDOEHuGS5NR8l01b7M3P2rtc5UhqfJw
I4UzGp608hfnlAn9tam7D4JlgZLV8DDW2RTRx7Az+rFWSG20UNUQ3Zln859azB9e2QL/tsv98rM5
V5bXDEHIzTG1Y2FIN0WHbnGRLHAohjWlUmvMaHH68zohTu4XxNelSwoJJGCI18BDWFVDqE2johCL
SruI8CsJ+k0f+brkyYzpIyyV/cOso9Kx+IFOSqzVtx+9P5NzR1rc2T4VwPIxCSgJonk9yhHynTXv
fr9WD5Ip9lStcHAdt0uogozTvmE0bwKVPZRt/3feSV5S003TVVqtzscMfs7PQ4dRY60kitWZz1Gd
jVHhzJFq+/whK2hR0TnAngeROXHxRIaNvDW5dA6CPzvjdeS3ba9db8R6KX6tmRbjL54edbLxQmU3
f1cdOEGvf2espwzn6mtgPw39yQXFgKdPMrJZjitYeRyUKInmEk05WHiUuyzlvbVDy5vbpZ0y7TOz
6tSzJmawTCvPjrt+2utyCbxtoPO8KNOiBgIW1vyymeWQasacR5UjS1RfRXedlnfuchIPez+dS8Tw
8w+y13dX2fWL3rFf5Xn9IaZ1PezmR+dX+iMCVKoql5FLcuIzaQr6BNdN0ZiJCoRTQn4UgvU1W7ZH
0OzysBe/7RE8VY41NULFGGL0+vA6wU6UrRird4APaU7iii82bp02IXLALef1R6/MyAICCZs8oMx9
LF4zkxcHxSmWKb33Xz2v+W/y0RKIZv+qmuzi1jvq/fXi92cTWDHUZ++qzOpLbRZw8Pg6N44em0ad
9qXQnuy97FEbM4bbW/YymXK5jD05/CYEQDD5ZO2M4chbGm1Lu54LpQ62MbP+TxYQQd+3qTbgBO72
lU2wlmfUI1UsHB4sy7OR7vbFOXBRorbG+rB4+tmV7wiB19SodyekF4/DMw9AFnyGpWWO5zGnIV3M
VSqAVHyJ6gLKOBYcv3Y2/L7zjJn9ZeVDecRxnYVbPqWIsD+Fdw/nNJv7mIiEOAj+zUXQH9tNezc7
76GRS36BdF/DrmNF6BrrcdRulpRnIfU0x+0gBqXH0+glQ+anHQVl6ABZ+zxWj9bL3zKZfTVkFzMx
Z/9yYJnV5J5f5jUcNU4Wh0lVN57bxfnqcURELBQqmghS1yQiwfLu4WiAz7LAQStIRbr/nPUB4fUG
hxBf7gspVjnDS/Xtesz+/MRBRG8RH8RLX5NqhaLnCz1237s3o7Tn0BU1WJkFirV3R58Y2njdVgdI
Yk3N2f+s9flPI8aP2h+QE0zTYQI6ipRvTocVwXvXVDHdLEQOZxWbxcJ0otb6sizVG5bUF2bSKFMa
QmfdydIZvi5dhqS7709W7ZIThci7wsoPnrSaSVd1HeMI2VrBeM9itYiHN6sOztOWfdIHDclLs+3A
3iEmkrW1PuZDBzpW7XxdG2VBPphMx6GLu6u+4mF+6DtRRvpGRbW3WKFSg6ClqQlroFW060Mf9aG9
ZkuU4xhIG13EW/BZFN6zlwXGsQeSAJZAk2euPUNm5ZINvmaX0TBfEUDk51aDqbSb/C1gGYtxUKAZ
2MYkIAknNubCjMqe/LXGWsIcIQ7vrx0t+oTprOuaWOeYvxkAe1oBjFsTOEXRQa+wEEyHXGUvOxFA
oSVIjB1qVDLA1QG5Up9a2k4oTcD8jKnwItYRJKHeL9ec/3E0eBGHZBMtQFph0BpfDbhy5Mwdzr3q
YnjwysoIrdIEStLfNs84FBpQgLvZ5Ow28rvZl6vTiOxxRZlabcEVIPQuAN2zuL8nTddhmWX7ufwx
h8bArND/cxcTMbCmZ4lQ+bPkSKR2hPotr7HDeb6vLq5+KnymVxjREDGbf3DrknOzPRvafmyc8l9u
cQvrJRBcZhDQSBgRckkrUsXsHvdhUmyuvPyiXZrI2gfJ1gGXkj2tZvazjPBlHr3bCECRBDT5vh2w
jv+q9C6RK2yf74j53Oz1ZdqaNnF5HM5KqnO/2+a5ssvsUGGV6Df34Hk5QwpJyHth/paa5EXTIV/c
zIhA/NYcs8QynUTHT7LNf1DALeASgQPsK98L3gzHYMrzzM28mVZzLeK+dn41MNMfRSuexNTKcDV0
+1ABXCaiUkEsrQX1iu4ealVCEXocNLVnPuQ9mdaoUByE4KflKZvr6rCBcYWEAb0x8dtc1O7Ct+GO
kWujpxqI34VgUvzLOu0h14PH2lHTwdqvHrtkkiN/t/riXw+zNJkBkIGlhdM426+dLS6eV3E38p9q
F0wxUxGP4/ipiYZNzB7wKkIfaUs7n50NZ23QNa9OUT3XNaW02wY7CsuSrCiVEyOYNSJadyB5Uk0h
xXpU3Bs9V6FEljMG9cQeRKLqnKE0n9pPJqjuItfl3JJSF5Obx8riV+m+aqde7L8dNLBhrjO07yEk
TpjjFvgip+2s1eYDG71YglvD8mi4+Z9imLgDNZVkLvKDknsvlqNRprDYWRgUPkqogTicgE5xZf9l
5Y4nAwQfKKTXnoX7VaG+RzeIymOWu/Oo8ubg2nzoepmlwegAmrmvJOaZkesNPUF56LPmbjrqkpt8
Qw4y+drbnGVN4gf9kmw+NcdsqF08NOPfoRFAaUKGlErlUQAizf/9y5j9PjFqbT9If9ES3NiMD+Ua
+/C9p/FtqIvhZg7BqW7GMW4k9hueJg6T30vTPfnKXqNuWVm2Rnb52uVtA8JMAswMYT0VqDU65R6c
QtzQhWnX1f8Sk8ivZj2CfWB9i2ohHxvMLdfA/a+dOu/sjdPvPHgt+rvsnGv03IyufnP09mMfeS5L
x1/RZxTLgx3kz8UIwjHpUv+qzPZDc8xjMwyUl+AQiYYnm7krWvt1D5mW/6u7uBDu56QhSZmZPEhN
OJsDhp7aqa50EOSF/MmdnEEuQwBXFvy3KSv/a7eoCsYqzLHtsJgvF+6fa4PEO9Zrzmp8DZGz2f/G
gqC+otmJMKv0SGCF1JxyeegckqxE3yS5XJ9GnQpLz21pQFIaKe5jdhlwUZzsTkFlogCwnMdu3rTf
Ww1E5ufMU3Xr5M8qOJQ+xz0EsX6ux3I5FyPpfpZSiZy9i+kF51YaYb+YCCPs6dPtwI73fo60fX5A
BJcObU/buywJdM+FDiZN/sjSgQhTv7ynuk1QYu3r3TPJkUFouJ0bWu46gzhp6aixdtQNEnq7CG6z
x1FuaeQ6lySVT5MnQtlp5anzvwUU4wWr1gn/axXds+TivuoTd9f+ESH3ZGzFYeXBTnUxHasdnq1f
iUgcd3IZSm7DWRlFuJuOOMHX48PaFR+ijyKuz9N5vAy1+sVx5UdLYz53geAeqOs6bRDEx7XwTWT1
pDU2Mz/qnEqnOq4OIQmjyxiAJVqELoGPVcVMO800vmyqvlatqVKQBNpy36mJfNuC5mczKJt2pXMj
LZW+isVHLQVGHC13VFarpx1wP1SeP58KZ3vXCYnElEByegku7gdh5idTh+SwqbSfzsCGR/ElTCwr
XUFjelhv/gQedVZ1iSKi8QZedPVcaPMTvLF5MEX1u9z9xwDYCYgmB6014Z5l/9Lb8jbJGmW+LhCf
NCCnrv6jVPW09Zoer2x8CItZB3VrCMlrKONMl7fdZg4lgvZB1/SLXsmzh50UU4nZXjUne0Ap9WIV
+aGvXcYud/+SfNF3d2cYfHn3XRYTutBkaGuWd+vcpYwRbdBOel9V56n+mOf9QTQi7nswKXMd37X9
jK3zg2NiCv3RTGYoxHM3lTVjkrQTRc4EB6IfrePNtoNzo6Btp2rkGttuszF8l5p1xS0xJBB+b/tS
dSTyE+a4VXSS1N5/wq7QwxkMui1Yebi0nh4hEJlQhslPlzi3Wyu4f6vSp9FnVEjyMvQ1ubWcOh1Y
vKy1NSzc4IC0EnmxZr84zrXxMLBtewb4O8hjP7VHvR7uHYhteWT/jTK0ZiHVBFOyukh79K0dse/N
IrTL/snRm6M/Br8ZzvZwdYcAlqRFbMTQFeaCe8DYdVqxbA9aT0s1W6fctdv2UNrm38YttWM5oi8c
g+9V3LVnd+QU5XeX2GxPElFehw6Gy6iDkW4l95SnPY30P7gKGWSBJYm9dUKvFZwtYCTgRu0y2eNn
ngc8tEHOmIp5ZNtd4BN0MKWzNUiBqMvM17jLYdm2nPmsDeYCraVztArsSUgVW6H96QtPhb05HFTl
XAB3MjYBbjSBqj5c1/7RAPbMyi6IZO8Q3ww4cCn98oMvvwP90ovEXOyX1SFXuFOUUrcGdV1IH1g/
4izj5K36hiZf1RQHyNEshgyPKiUC6POSl9RuL+16cyRyAHf/25bGjfN4iwXiTN6BX/Xkfc7OHmV+
bp0KyW6JMSvJJyGY2lsmwOLVt3PCyUkl9VvnqRxsO14mSCexIUSqrQehVc/LvA9psFLgiQoIl6e2
1wcgnlbX/mVT5z6ByBqC1Bjo0kZjkJ5BhI2lh52K9ilzHny9dcK2hmtuuTnmYm5DrcrGw9ZRVq/Q
Q5nZwgvvmdfKWat4djHlNZhmW//3Lpu/UDBViCVQoiBpyJU3zuxRdtTjN4z0vPtPjO6bpwY4ZIsH
ENLzUBS/AxspQilJYd0bf+YYyuWxcq3EN4Dl9nZ4BAZfNkccxqZF22MRdmLVak7+SstMvW6yD7Nr
wFb4kqAQv6pDExQR7gcwItBHrpqgI3aT19UmxjXSgdTcbEiQn3OHLlk0e/zMdjm9uzn+V6/g9Baw
69qaPVemgdrqPpza/s9oqWtxX1cDFNSJJ/djr4+Xem/+lcLy0mmd032+TEX2gImJjvJB/6+TtGgv
yzeDGRIlgpcXLIZMkBNomnhWVfWT37ECriNyXVE0xdlIhHMRPODHJn2PlZn9a2+TQJUVyP/wWQMz
6pndpc4IPJ7nMpFY8aNuttEomH17tJfPbCyzBL12T9bXyh0UdMfG6i+qZCxtIZBmTyffNRdz2Erz
WrvrS4/XOhnmcSMJRHxvAXTUsGkqtIL5SipsMmngnprF4LO4HwKSHIrsqy7+mbMihXvlSl+Kn23a
+6jGcRlbXvaHF5Gc+TIAIGxGjYqVGinWhot68LS46N1Day+PPc4uZLcXjQ7wVDnyhSuDg45Uhmqy
jdgdrD+bR6o0iw07Lwp0ZSvUHidtuXPPcn9v50KGhViL0CmKr83GnD6MM1OZQQOn/zybxV/ch5cd
DwtKFO9f54XOyIMgZ4nA2O7RKpis84rLIYb2DUL7DiLr3R+7ex4/WvsvYqb3cdWv7grGoTCnImDP
f0PprUGBjraSvwgqZlRVDVJ7UZeI34MpXtYaRgO/HMnXdVxZLpra+gIEleSZz0szOr+DglETO9IR
22sR+Vp5a++A+EwsYrrOcuRbUv/qpUAVl9VffpO7x9Tb+YEdNWLuzP2wD8QP5b7f05hrh86iEZT4
iaRSSNZ61/2pIY/Sxd0/d4FOQIFyaS0K2FFVPROS8Vuq+TFDimiM3nhyBlRXwEADKFjxkckxNVA+
xRrvJ6Y+dPqb+pALNBrWkil5QeL81VEfETaOV6dCod3zFLAr5aRnsPjygUbcF1OVscMLHe6BzD7/
z4dP2vZqzOpXI1t65SuvSXQ5/oX9/+BTa+IZ/U3kMkDzz6oKY2VP0HPZGlGkPgYreAwq46Hwai/t
AuC7bnBOPXEfkII8gFavN4fdZaGF4h1oL2WeyCG5mFtNhpkeOkDnYCO48GTW1UdX80QUwbDEpW/L
UGcyOUz8PAyHZAls7lfQkHuuOP36RX/rxv6/hQs8znP/eTRZ02WwftyP2nC7+VZ9JyMcbkW4Hcub
P017KBLDn5/oz538/gWvbhXLtvvWeolkeJH/7SNL1242/YGEAfvWi/6y7zj8V81W8WBJLlZSdbNe
qnCRD5Wf/3Pz8Qe08GWVpOvld23xaO30JreWdhQ33aru0HBWx5vj0iJPJL6nkCXVs8410ts/jvG2
4tVENj49w2jhz5brS+kfaFHPr77vpuSEhEixWe9qmpGytXv3PPVkTk5x8OcsGsfyskoU19jKeVX0
Jm68Pam1z7brXv3e8ECdd/aejbc/E5dq39DIWInt8RuIlmNViGuX53exJYHk9TQfx7y+BCND8WCZ
R3MQK7IydsopEAFJIfQX9s6TviGtgX4+63z2e+uedZfUj6ArQdkNMF9LiPdptH5QgXG0FnjTt7GD
f21hjVy4iCzgXCM8P4YKAjrVTBWqqdeithTXBbXcvJTyhNH3ThFBwYzGs6rJkgjaojro7CFGVcpD
zvhPx437UnQK3ILK2rB3vacO7b1tm1V8TxPkpBTvAPBgpjuv9eL+iFmwT6gRWZ4w3nAKMGVUxCXU
1QuWrJeSp4j5fQRF3N8y00qWwSFxgFyJBJfSbYVDDpeM+WLvgRpEnX+JvXDTVe0P5UAYbJ3AjzYn
/DyHHdbtMvoY+Q0gNxefArMKl6vri0s7E+qk7SSyKyqWMVCV0ST3ITa9Zrz0HfJYqS2PA7L+FNE4
x592JgEcul7f3ky+F91TiHmVMMiC7/KHux6691C+jiJ43H2NIYZ7cGGD2goE/Vzbk23J0Kihg0wW
yqCTP4a1u4fVr7tIbcjiF6ZQrvZGR3e95XqEL/KXyGUZVVoH7F33TqR5yAEqQ558cKYzkcM3O48B
rOHuRUC5SFX8uBbyluG+WI3m/DQbLF0+9GSY7WYXtxOs1TxcPUt9m55ajxKf20LYBg5o8SWy9sFt
gjzZZcfcnDLseRsFx/YiU1+rMBJWRlJtTR0hFSFERht/DXdlPxrfSBa5TZrFNKR9JaPCl3ETbIm5
t9t57z5sDMDpUvFBYzV4ckd3OVC8OcVW99+Euwf7Uvvu+PvrtAoEgD5/8a4TeM4Sh6DROy3bemSD
fptt83Xfxzzaawadfp4/aZY+qHJ8LAV+Dq6EJFuND3KLPhchoO0oOFFk1WNOh19aFlqHC+/DM7Eg
2/s3GDlVKPX80PTro59VBPD4bYqFKIvoEabfW/ElCJTvjmFEGUNbpK8MsmI8Z6P8JFVpuaGKCKJ9
BvfwvSUy7P7Yt7uVmIFNWsE+lVExlXQ+MKf63kZ+iM6cikfUZ4QIN1vGZDOAojAdMJKpTyYpDGNc
ZEPObbrgM+fCD4oDmfDIJI1/EG8cU2WNUMv+VMYYaq5FUEe9vhglYCdwUXdtreC4Bg/aCMdFozuw
/0/RdM9ubefgzKCMC1H+4zZukQZlmGR9r4Vjo326uJtS2+t/6GFFReVXt8IXJ9Fb9jUATDk6Cup/
t4tQcRkDIQVt5An6VB37tmbI7OdRIhJs3cgNXCYNlwdoYIr1KiMkY4Yec4cXbOntEpzUNUCysAbO
SIkYV/fh2CEkyLUV9gmNSYQM5g85IA+V5JF27TvKeAFaLEIklgjRkJ7GnmBQ7qfcPZCXDOxTYbRC
FAoG4a9M7ysSCKsGc9+xyZfu8gR7U4YZ2F1E+2YaaKYZLkYL9ir/KDysKZlPP1a7cMn/ozO7jvTJ
KKIxK2zMs6WWVF4hwfUZne7jc6uxK2kKJkNW5dkn2SqSzQbua//BxqLd2ul/XJ3XkqRIsG2/CDOC
gABeU2tVul+wrulqtNZ8/V3k2Llz7LxgldU1UyIhwsN977WH88j5fYde/43BDYMle900MeLE5Bb0
9SVoLKpAfVmkwwVzSnKPp/A+ZhFJXgW4Ju0yuMPDbsecE1B4DOIxXY2Zt+XMYO+LPPzsEbfsh7ha
p1V8HuOJ27QK9A16C6JL8sjbjmatLfJZ0qPJj9gIsi3l5rbIgIh0mO+YKZPNvYwL65IgbFxbcfDW
qdhlXaUnY71buMK2ScJ67Yb+0vF7H+fccA2RdrIYFd8EfpiNz+OoplXlIawke2MX+gIKMTbFhZmC
53DC9JEGFrPgCCtbYP+KErkz43SkEYTca3Sm89DLbtkOw7ddbD3ldEc/8Q89zfT53n+YoR/e6QTx
/Dn7bDiFqt0mdlRtPJeGTRu9Q42s104PZ8h0ln7rnMhIwRTr5PuuQ2bD0BIubdeenLTekgkabW2c
bAhN7aVThzMyKPFffPTkoxpXOhgqh1Y/zfcgPYz5Wzi1GqM+YKJZUJ5GRIACfNVKgxeLYftaeCLb
mha/a6Mf0fdka6UiooxUvA5rjwp0oh07FOk+MLMdX8MhMuqqRW5L+jSzurgcSnOTCDZ7oOnnkmp9
lsWQGzePBYquvcfA2DKGqfO0FKAKa8Ci0zBKyHoZjnhxEFcY1K5CLgAl/MrQ/yxNTX1henERjQ/u
X9tK5XvDeE1G9qrsRyDiLfKBcBrPWhveUt2ku1OF+oLH8Dq01mKQabTsnIYsQNt/SZNY7WVBfZPL
33Ho0G4QurYBc1ciOQr3KV7RdVSujaHJV9sKm8G6z4CrOBIgpcYZI9Y3qR8dtCa8JZMbsjtG87yS
N8xR/KGxg4lLXvzWe+tPIjEtR7RINc9MjvxMaCstI9spOvgc8jGkODQCBjiuRtEdUZ5sMzf7p8St
vh8qufZN8exgEvtePBoqvE3N1rrUKbAtrf1d2Kupm2frlV0jax4EOTYa2uGBAlnQI1mM6StzNHz6
8yyzHIkTSXPEoC7aEllSncg0WTdhVCzF+O0YHLpCvFFARauGacL4ZRUVEJKkIrUSj4bXAk9iZ94B
oGKLwtmR0wRfQ96qltHEnDHKKc+Ai3jHlEoTSz4SYNBuuWg4gbl0YBETyi1Qkw3AAX/h1gXSQbCc
Gy0HcVuzMxRNiV2pTjrGZipe5jbfTFJSGehNAVn/5ruZfkRdMsUcZoed7tY4dMae0yLfbSFkeMbb
khRoGo3Y+KP5Zb6svUPGosO9Nm11ecvp9tFfasMVGop+U7TBW1upv0Fc3hBg6DDqV6HWVZcpgB7A
qqD1CEzd4Vj2nCHCCiOSuQ5qxhoqiHXmOs1Zr42vouPm0fmyKWpPwmtPo2ZU10QDAygUpVjcVJ8i
d0h/cMMzLWUb3VQ7sqejbBxeBbUecCDqN80pHwbjhq1nwgTDmPmKO+8nkmawN/FNcRY2tqNBc51m
Ku7DvneuUSyPLu3/HY6HLw3pGHIix4guMW2QpTPCotOhQl18wch2iIOb0HzL3GkZ1pZqdo1OEBwX
rqKrAvImuGaKrSb23a3V5byvbpzd+w6vSNPp3x0HTZpHwQG1SbE0Ww8Br1nee89xqJ7ie242Z28Y
y2PhNXXBBjO+tmapMd2nP8Ko9sAWW+6IssZTgk5oFM0xSYL84GYaEyRgsxkOvYbgp2pILUiY0U8a
2+HecqdhPlHGO2khL8ia7sGpp0IWANkP13z4q4wBhE0A364Kc/olbuQvk7F4lpy4l5O9E1f/oAv0
9yM8GctztRszjO9CDVhq5led1S1Hy3CPeVzo5zp0/U1HZ9tjsLJrMLSXQ49o0gLUVFa0cQIEt2s6
ICgU42hcd5OWHZo8rw2UnH5C5GvhbphijEtBZMVFzpfnR53Q/QMkyPN/n680M91ixE920ZlTVv1S
Kiw+Ewr+ZYvwRSDCeZgDSqIYblvdmWj5G8Pf0k+uQQG43j5pKsKUXKoHVOhYVEFCrFJhtDcEhQ7W
V74O5xETlzj6XbuWsabkF2vYhAjYUo3ggCH0dnpDzT04wx5CwornOf1G9c9ahwAu1jL1OqYTenk5
n79r23o1MvdXRbAO9Y8xvcuEgYEu4vBiQkh6z1jd+jBtHmFvqzfD2T6lfIw3w7sEy/H8T3IIoKd+
dBv6stX4gGmwNQorO9gWKkRRZfLtf71k27topf1etUZ3T6u99EX2sOYLgo58j9jnW0coIaFYXTzC
0o5y7LedPyBTEy4YP+Vf2rSxLx05X5c5qi1DhXn0Mtfcx4b+msaTVIsgdQ59kKHFn+zkDEQflJKw
jmLyrCNPPH/YgXU3TGz7+N9lgLN/hJeEqMsOpzWeCXqUjtnsMeWZjyxu1UXYaueWqbHM0qrfhSpL
3grc7bE3yMfQ68kbQJWLGffy6jpJcFFG916OvPFKb8WuakAvW5BY7pn3EY/T8KhHslbMdKg3oxHZ
Z83IsfRi5qg751FYqVdQ6Xt/BE+vYybpwQQvs48nUq/s0kk2k7KbtbIcb2fNUibCw8hIpDrZRWAP
v4qIjdCp0g8MZoe8c61tjNFjlQah+Aoxiy/yLGWVwma6GAmgQ19XM7sK63sinX+eDA0EerPN9y2E
O58fgBTYGIlp/Y8uksvYsDKYVCLatY2pn56Xhpvo34+eLwUjgEUYFjtBM2yn9a6LFAolspt2b+4Y
+GfHZdplIX1YtWZtId/T4w3WCB0xjerfjbIK0US35V4RORm0RXtMpVWe/7vYHjd1Vs6/b7YHQivQ
iPzPxZ/lqb2rnyt0w/vsaZFHGVtzNIJmoEwZQOFjpgRUq2bE2zQnNEvrFmnJJQ7b+dctjspn5LjQ
c4xEwHHDFdKoJDiptN5hSfd3piytg1YHwlk/P+zCbJnip13WLsAI0efxyCLIBmGBY6mL+g4O0Mdd
OKYHchCru6a8byhCxRaurjg6/SSOkfZpFJAT1m7Xe29s7NqCZ7m5c2BDxxLNsCAkVcXJGo+jl2Ur
XaM5qw+GvsytLL7akt7ZxMxBsNs8Jwll2BxS3MobPSlOCOvbH0NaZzs1FcjU6TM3RmLI/FB/OKxv
yNOddTpM2tZ4Zgwm7/xyLZaMoT9Z9HLTyPwQcavjWU2wS2gtuuOSzqmTub+HPgiPFrZxhgsjo0LP
2HRZOO47LASUDQHHmLTIZxfLHtQPcrtBmNeiyJydkVKJp9j6lnZGIvHz7/C8+DoSnLYcNrWpU37M
ZuHOUGcU9cbenD3gvkePNgyx5wkx1csEv8ombr7+XSxghkElidngo+SdCQx9gpkCU6IoICeKzLjn
Ow+grF10Uah4CyUCf6xE5ZHZVVXvjEq8xziTGH7J9Mag0SSi0iuoiFS5igeJRzzOzpEWBWtnCIaj
ju9m2c8d15rxLFIT94jW1zsKA9frFGXDKjJ0LMJx+0BAHiAys/wHirn9MPhs4O6UnvNAE0tXs8Oj
hqqib+1w4VfbQl1UJar7v5c+L66hnSMfhn5Ye+UN9mx/iwhvop8dutt6mr5UoeSusbxsa1D60Smz
b2ltI+nV2x7F8FScpj7KWcmGfVTI5J03Kjj4hhZs8ASku6QUh15K/X1lpo119EMglk7uRachr0rk
iuZXXPQ0CJUk5bhTr5Xyu7fCrog0mKgriSz5EGGFV5At1cysbgtSIH8hueh1niyEjda+2zHt3r5L
0bwk6accpFrVdUFgfRO9h3ICATEaL5Xow0vCTeTDe/meEvMW0a7dg3PELxX38YdJjbUmeCDbIJNb
+tOUHOXkJBxEHWy9EHZQmvMSxly5m/pmZw5ymQNb2ZNr2WDWn1ftHI9Mm3WYqEZjFdu2dctLk55w
X1c0b8tq26IEvySIPC+YSPhZWv0PCKtpjQ0BoQtHhBUj8/RUBQW6JLs2Fk8cU5w4/o22Ho5SGl3b
yRqtV1C1auk42LYAVcanEt7mtgJljGZnOBKzzhllLBhqRc14iZ13zIv9OdMtbZkQ8rFKY02ceApr
N3hv9Fw7U4h2r1JrOVQX9250jDUNI2oTFViYesY+3g1tLZbP214kU8twrfltaY31YkZ/+pbi16Ix
XSC6gO6DV85ACMk6EWCTSyMOuuQ4ljPgAR+qcfx38YnBL7QzrojG4StNV1qJXl+jxgnyqylQnedS
B36aj78Ukg9Dusm6mo8SQwsnaqK0O3BrJh5f0grmMT0p77F+y7Tmj0iQZRW+FKcqzHUqxsp6Mcr4
HOC8RpgFtsHEumqXFm4Pd4gPYAOy2xQFyVpDYYPSH6OBJZq/diHRYvFbnkc9S88txIhdlcpHZ2A7
qqsMv1Deecegl/tQJU8bMo28DpiJIsOWM6RFGZ+5mGhVuO5DrP85GpMFFjJj9XxjPad7SL3HB1+m
09FTo9xinkyp0my5ZsH2MBAB1u6CVjsF4JjnxYE2qA61djCpwCLlIZmoi39qg03e5xDwXKFa1sIN
FfBfQxAZEkQOuJLJxmvQON4e3rm2xHE0URT3GCDGGiN2EH75EC5ecp8GNsWfvbc5nyz1TgqYD1xg
h84jYVbo6NEhSro6tcuBa47LdGWCU1xYKwCa+mFI6JAXUNWGAHCFoCVIwGzyPgYTiV41z4GTILXw
3VYcn5fBGDl/u2lGE8alTI5FyJy+0qxtYPafaDgwh1UBa4hrQUcKGrTMjiEOAaPE9aiG6dTPl6Fx
6kNDqxPIeIVn3bLHA5Bg+mwyuih6d0qjJvKZDF3Z6OvFoKvqUETpZwKj7Iy7JDtkaH0WtVQ6D2mQ
0qsrOzZZFBQWbr9tUtfTZcznMrr3b8B+3G3uCyC189mnhgD3lgG/mE2N78ANgH0KVd+zaVcpqr/n
kjME9cFqGzChIrl6o9fsLdnTGAyq4aL3EXpilqJtA9Z9q6F71Rdz95h2GKMYL41XbSzGXesXpxI9
wAMJuLYEJwqfCTj2osoytc1KtUgCio+6i5oTUe49Z7HkJWXhWWFo6t8paMpNUk0B3SkFS6cbT5hd
gF97tbXBAGI/OocFYornM70VcthUAaxqI9waiVoRJLszqy54ZB71Q427OI/s5VSG1amuzGAjZ/rF
vz/5EPa/hnkFRL57myyDGnPkgAM6IgC0M5d4GvLgMsLkllXFsNLnR0Zg5Ngl80tAncF2BMK/RGri
HfmgRLMer6oyi8BeoGoWVt1S8eWwy2oP7WZDUzDUDWQa/rRV4OupjKr4xNgz2vtl9pGbNCqHwJGH
KFXRif8jx9+yMC+6nXgruPwDZqD03cEpt8MtmHD0B4PjjCjnCw/CbQTBC8jpqeu/+qm1r1ZO/0Kn
U+lj1Ls+nznbKMQqshv77PVmdgh0462KjEMP7v+jR1C1aVrzBRNtdTXpVBvkVpwx59Icm/E2KkmT
VVnms4oXr0iKAlmk/q90GmE4ucm0c/SSJ5UHloZgNJyeH9XBaVDfsxdoUn54xfWlboKy9KZiVH1l
dhzIykbm8z+fRh4HmAnsWkKgMCozax3FVXpoky5e9NLKSfvQtnqo5EUBiMf/5spdBKf6JupyM3I4
O9NF29ZlVJyimZmHBcE72lW7M+2Kkge2xSrrqhi8nh+fNTSCLGerSY7qVc8754jpB7A8feyvkSxU
9rp16mbq7tCV3rYNZoFKFQXzytA7jVZbHo2p6m5OlKd7h1oe6Lzf3Z6XUsizr6c/ejLdzdRm5s36
4orhlniTdyT2GQ6VhdLGHYtjqJpjHlnZEVC7e7dUv3luBv1Ulqt/79U2Nz9hm10NjdsBXm78Wlo2
b4ZvOCu0wOa2ztsY4LZlrQYAUOiaR+hEVbt0it46Gm0CWWfgqZ7wPh3zQjAyd2uKP+h5yCWN7BHl
k/ZF95OZhaX8rcqmaOmlmKnKKpqdVJV/eV6UFP6l8c3xUMXVnqGrvsqLCrpL1MP9DCVxA6kRaXee
PGqJ2HsQpYH1vEXrm9sTqQIFnumoFFCZfVdba10YP6T5mgCMQ+Gt2A+hBTVMSbdG7tBMKcqYEjo2
xbEVjHwiwV5d0XQaoyD3NsGoqQ3I/ngRzPc0HljADSAw1oqyo/Kr+jCFQ3Ia5otqky8WhYEtJ4yP
hZ2XG7eYMHejw3gdqRpaq2VEOjhwp/vW3WG7uataeMfW4ARoIr0+1HhPF+H8neQswivt8lcGaO5o
SWKaQ9zmy9JIg13XdYBsEE9tkQyhzNVtfOy0mjY2CCCkrzK59cokPDux1lbgjpvKq5ObK9TlCYKK
u6HdhJ0+HsMW0VYemva2iZkJKMjPW1ll72Vb9v7esgoHXQX57WmT5EdEYv6qc6d+qXF2WhRtQ9gB
ndMMmPclTa3uju2p2M5oGKRDxtkLrTstnvpFTvQywij5ofTtv2K8Sb2WJADxXHZWaEpwqzl7GQkJ
2L37NxpldWqCkuREQjhA4wTTPvNQmqWVCFZidMqbWev2VsefeSCoAtjF6Es679pSi4iMyDxSQrXI
ANhVOSQIzj86pHRYfGR+r54vMdiwomUBfd4GaQUCpHgOA9QWrcLWxM90xnNMu91wiZ6wzGMs7Bz/
tEQKqzS0056Em2p78sKyC/qhBLbYpdhso0Grb10DUUz6OD2Kxn2XJmVFw2lvBZIcdcKsqF9Ko1In
yjV1sqQX7klEf1Flvos9N7xNmfBfZR+wAdWRthUJksFcTNURXn9J3JjFPN5Rq1Y3wk9UpIApEGhe
xkH7HalaW6eWld16O9g+F1QN7GQsVE8D4k7kgH5U9hSftECdkbrP/dT5twwxnRBVH600gTBkamX9
+qQrlcm+dwfzAinJPKEFgzNhm/7ZNEJm+5CkGfVlTTneTBXLa+x8eZZG9VL1S9vQ1C4J24sQKR0r
iOwLDIQMXTi90FIhwX6sj0UaKdCReovJ4q63HVPQuavFqWVBx0S7iJa088KLWTCtz1qN094KcB3z
fwTSLfeca73VvwctI6uWE40C3C+uv62cZNZsumm/E8wtj4PhsKmxTtNMBtcop1/jBFbjiYFqDfdW
SN0/pkTPHFRCqe7Xam/4yU/ZdivfitBJg5Ct14D+Owa2uXs1vDA6u6EOgIOjb2V0gBnMaVe7qHIQ
xucrcgTCw5PbRgTgVzlVTApxY6/r0mlOEEffAwyQl2i+qFpdB7PKDiU8Een3W2kn1pUHoAcxNDcy
8fGlh7JWtBxL9ac24IUPcR+8jN8tdo5NkvGVmt5OR6Hatd2xxxRwOMdGaO+lpEcG88lnDirevSb1
b0CSwo+lpN98LCsj2RiIDjZpBDrraUXOxiw4t6xrSfbbhu7RCLSVy1qEzvW/l2lpdgcTNNO/5LNY
79xtwRgXJ0/ibQO1zNqmeBMG2luChcZ1C6SFN9Ssl6beOFvDZfOtY2TJ+VxQdHHpgyKIcL2GxZvu
TwctiFCFJS+zYvWCwT+8PS/xSEGg4kIe8SRrb4iDQNfftMYOvgG2MoL16x8jxpvYabG1E/lAm80k
tcinfwTjCooAtr8V2HXcwppbrnOtAyrfFjTcCQPpDt5P2efdoSqb5pMJNc+q82nXGE+LxEtfXKc4
KT3gHF5l08aLXRPld1ntLL2r7km2Gmwxn1NG/SvXJe+XGz6clCG/XXevcdztskkDZlciCSCMpz6Q
ueGz71jjmWOXv/FN8HCear0DonDMODZUQ6lVn5XfdnsPfdU15HC8TBIXetpgTkdiD/7SqZoTnl1I
ayyaLMboz0QXOGiH2uyiDQer10uwLICWiWxhNkQ1DGPfNE6mBtMjFep3ZpfTwwrlBcyqeRUo+wVU
3H9fJRhkCV7JNzp0gs8pe9BCtb8yS6eZOiT9Rg61/dXSG4I9ab3RT8Oman6AwevW+WjLlzSCaqgx
Pj9CMQADy8yzDZMvqY3lvsLEs8pY3zMoPy8aPqjV86MwYlD4/Kin5Yc/t1+bDTLlyAqN+/NihhWK
QRsV0/ypdnCSyzyXrZTDkLJsjhSL6aNJJ/0WsmO3UQ3QlB2carkaAQ50Ojqx+TK5AAboRTdLaop7
r1J9Y8bM/+HY5Uh0sOQ7aAZOSIzsRWSCaFB94O4JdBI4aTgRNL1k/qv159wZTmJC0GkalENDu+dw
Gh3NuZooe449bhW/KohHXzBIPvAZaxQDICpCkTTneKT67pnP7xKw0xurRMEuoaRghbB/Siw2t45S
muwWWo/h/XlhbGvugvkHsjPp3vS/g43lM9T87m5JPIkBHfs7qmVOl3NVFg/wVXIxLCI/Sv+J0cLS
Y6/ja4mZYMW59p8+V8Vrp7Vr1HLApxPPhR6m1AZv481CeWYnHZGocb6adPdnqNPsJG2/+FiZLcUU
glXnoRr+iAUZJMt8fkjyuLxzvPK/u456rIIDhT6h3tpWkb6VEZN7FAcCGTURnTOuQp+a9TBomBZq
m4QjfkIIMJPFfeqDL2hG5B9JB26wQzm4hrxqnYYC/Xlsl58x7ralDH4q1MzHigrBqqt7puP/fdbB
XV5foCFzANBa10S8RXaTLjhw6c5vbMvIdm1Up/TevHU36NGxJAIDNb2N0Lhnle6K9EjNcWQktIER
6+6DuVsmpiDfPTcOgk8wcFJ5rxMtP3RJP34SrNIs69Rl3EFxEWuQmutJH9n70elNpovwHGP5AQuW
wff/0UtAIf3gVq8WaknIJunREKkGi3utSr9fJDp6gJFsqFcbc9I6amrCa+aXnUFWhl6JFzBc8BAd
pulWMDjfZdFdQ9nl731dVNtac5BhV030Gjjjb1kL61LHVrrAf2Ze0hF3U4amZkcmFWm0bT4k63jU
z8yCcYbMfdEyr+v7DJLh3MjnNMuv74OhkgNsIsBkoc2X+I2261LezlQjvNAdRsCC9ELTpLF+69H4
TX1aPhpUze5UX1nuih0AT+JTkqK+1jYLjDaFxTY16I3TiMKxPEPGzZoDGTBkXIgjned+ct4jTZ7b
SaX/1FCzfNPYgATSH9Tt4oGYApm/jvLadJko2DAG7lU+yyBLN/4tcqIVS4pGXTJ9cKp4OnWmjelo
/jum9nDsHCBDEgkdctjW2BSy/MYWgjMw9/csPc4hYMy78ie7e9Hp2xAlJz8Y4iJgEVjk/ToyjrRY
0vWEG/c2FD8OIzBSwFT/QREAm9q2S3PrDLzBYZ63m9bIwzOAo/DseDmT0v9eyzZ6qWha7J6f+u/z
z4/yoGGmooFVclOv3wCzsXA36dPlv4tdA9q2lfcn0vxm9/x8oLqBIYH40Y0m1nYjTejjgHr5OKra
2HutSeyZzLu39ndloBDEQYBTs2rGG39ppnWOnixY1aqrl4FMchs3/OzAI638wIz3YublV029w/S1
0wdKC4go1sPzvDObw/jZMQilzhDAx3L3JY+Q8hjyTy7xVfh6a74ZERt8SCSgEqC/nudVJPnmvh3s
DRkgNY8bqrnapWX4bEqUOtyPEU/Mo5Rac4+9rXiHT93+U4yiWxoR3QSh8uSIlILbQcGF7OjVPS+9
PsDZQGDLH/yNtsDezVv3bM8XrdMLfTXUxl/uSxPsvpGTBfT8FxzSWwKeMIL//68G9zWBC5goQ0iw
uQ329IeGh7F/vnpeSpDRO7bDgp0mFwV2KLRclRqOSlT5ypS4Ljucv8gHKnmgbX6vY8+8Pj/1vCR5
IHj4we38n3+wveZNqPJaFaC3nSYIztokfYgryYczle2h0ztzzV93otAy/vbRWH7hXqL7P/lqX1pp
+jWuknl+mZtK7O2quFGs0hm2DfNRy47T9yTMdxQz3GGaXryFdvaYKmeTt8X4q1duvcaqzWAbXt8e
Nt1mxNH7MvU5e7Q3ys2zuo6yIyppEpJ8eWiSEr1jk2iLZKw8gVOUJZ1e1R/TCTiBGVmz80dkEnDk
/sKxmo13VQ7dRlYfuq7vNR94Vi3yF4gs9VIWvAI5ytAbUBMj9AnL2CKqzFsc+QTHyL+D+qD1z9HU
sKNt0uACpL5EmmxGEsF8Fx0kiVv8YtXBnt3HjLRcdITJvKaiUbVpI1TBF8cKHUu+RTvYbG1UARIl
yBxkWHsYQadqo0XfkknwToYOoDsm44hWCIeFpKoi3Ocu5aaDZo7hNoaOApgiaJb8qMv65vUNkqY6
IPVqRFvd8IDkvTcTA5EEW5pcjKU7LBgiyyVqyRjOwmxPo0uH7L25K69kGD7/hxnIT1oUMXnTzj/Z
3P00W0T5jPiXrajgdnAwXJMTBWYx4Izc+38G+t8WdeYSfzBTGiDFVZeVFxxXMI1p73nudZTk+1mp
4+x1Fe9DE2QJA9DiQJQlKYV9snSqEkTJcKKH2V1TzGt5ZJaLspgajKm2gY4wDdaTxdG6RY7mihog
JoYXFVFAsZP99j3aNqTJNkghZuunOX55yN8WmS6K81ggVfbNpts12JGTHlsoDcjDUJvpfWpYLshP
/C5MWmGzBd41o33npae6zU6lX/fLhjp9MUkJBSNkj6T/thrJjPVIHKGmBrCb+7dWk+5JJ2CkcAhz
yjpO+WGBU5tqho6lPizCFhtvQKIWm8Q+Evo2Hwg+MR2ysHJLB+sTDgRww6hZWdDol01a/tJ1ABJJ
VwJ6MQpv7ZkFX0FrUxOX0I6LZeCjYZ2jNgclzV+a3hExWkfLeoqAB4t6n6Lk2BGHyKMrbwGz2zcn
UPguxpZeG9J1aSNatBrvhlaY5vdMFJ08bZZesaNxCNroce/uy8640oNJtgwjFxpI/r2Xh+G+K7VV
xZlm5ZAzgNEL/NqUAAEZPecrqNJlY8pm3U+mvQuLVRD8ePjGHx6Ey74twv3UwgowHX7lBnvgIWvw
KPiRWCSz7BuvjNVgnwJCu+oyOz71EBkrv6FdiumIoDVwL749AG5l/DwuqnyoUE/ED+gGTK7S7g8Y
u19AOEYQirLZFOVwHQpMchhEk5ljKVBmrUZ7+HLMADJibDuzyvngWPEbgj1zDfGMtaijcO2tHw5R
a8Ow/ig0EStXTZQ0w8acYrGRXd3MQ9J4pTgEEz5WmFjJ0o0uO+/glYgmE4BxTPrALYIgZNQ3UcTJ
9C3WGB1n0v/CoUqrMf8hj8Xc2L3RXiU6UtuEljgVzQ+Oc+u9YKHMXbmdJu8jSjGLViODSgsj5mEI
jS8CYVkOlXXzQ5FimsOArQXmT0h25ILuzi+XRukmG9qdHXT3AqowZXGyiSt8Fgdhu/HV5YRUTO5J
cOz/JYNmGzWRvRasvaCiuN/M8qd2uh8vZgpJZki77HwyMYqx3IIW+B3Y2fdgJTMIZAYjQV1fBqi5
zvn8KDi6FGsLniyil67aAwP+mNiWO0Im1q39WtA/uMoIAr9vgFqAYr8xgtw8haGHcLoaAKiQWMMG
wFJlFJBtJLyvEp22GnFE6F2SLOqczIjeJMmgW9aq+CYa5hJKVdwgq9MzjgAc0dUAFFnFf+oZ7KOY
I9LFFeVKVDYSbGvf6Fp7aHt1HTPzVAhk8MyIbo4Bp9x0p3DfGAQFI++e/cqUHEBBURp055ZsqkUc
If3Wu/RBgg6ed6/41ZXoMMYSE6g3deUqMIz1VGXmAfohoufomIEen9U8l8HObm7bhOtC+ce4FH8J
PO3WWV/s4j7RDtXoeAfFo0dTZ5pWGPh7OjsVZUfeI/xuUSMDXv+rAX8E/eUey8YJ0aTrH9xJH2UI
txDt3MZRcFDMWtg8an0GnpW/WC2qVW6g4jNzFGmaBU+kTf/AXINVSF5h6WOmFga43fe6ACibpO1L
XGruofGuZYXTGp9IsURVigrJYoLhxiAHh96+JiVEmtHv0cCx7mzkTavZO+gx+Y/KRStpMJCn3jP2
staSPSZDXPxBddKTzL0Q+BSuPYewBvPR+iRAQFY/k+CLm7cao7M2aH+HpLkWuM+2hU58xNiLv0WW
fdB5QRflxX+LtnsjHvizmoyLDPCyY9EpTOTPVIQz6VTCvXE5ZMeQjKvya2hA07R6/1mOyj6IGm9a
z+cx1sK1TagYJ8GzE+Tj4e5OOYP4Rs92qc3zYTc7Juxruw/FkUfrBaAPp4yk5pA1YiiAEId4fhuN
Wn8gV37rRJnag58+Kbu/KNT/B3QKcMG98JC6AwkVPk6TRiuzQxuG7SbNuJdi3KjDyDnDK9NL3KsN
RoY/k6/fmq64Cj83zk4dH8rK36kwEx/OLA9BppMglw5/uW7IDxVqq4h/e+k9P6NpxbKOZs6ghbvI
tTDaDNLTL8b4NooRcWlwsmwdcWLOGmxILEqGiV4EfrqmP/Dh4V3HDb0bwuzbheMTaa29tpp0qesG
3WYjbwhgpfIotV5feqOPvqyx1i3u5rNZcH7P/h9j57WcuZFu2VeZ0PWgB0gkkEDEUV/83hu6YtUN
gsUi4b3H058Fqnta6pnomQgFJJbo6jeJzG/vvTY4KLsS2EWwjHR5+sGIsLt0Dd5WSYcCA6ylO8fx
MVmu4LPeJ5v6i0lF944QmDecpuZnVlAikdpyU6f6tkj8H55e/MqsATcTWARG73AhjOiS6TLeISgs
Ym2raS0DXs1P1oL8xRal5d5p4gVKXeTkP0VU/AiH7r0YLJw1RHI2DGt7zMzjua9AxKqk+CSR9xmZ
2Z00FEkENIGdM7Aj7BoXed8NiwOtg8WBPRMS8rkk/7IoXAg/ZkW/AEZEa+OgVTwVg/hmQBcmyp1V
K6bLiQd4O4tzj8jz9IC5lgR1PFeMAiYNOuceJZii3dwFyQSMYk3XNCYwCweZJWkvLoZ92jGdVQb9
MB4bwYdKoh0YOjzLYRVHxMqRru6hAQ6hZXy6tCz/2FS13Pdat7UpsbYrZzpVaYy7qnLtq1UwvZ2u
ASbZX12v3QmAr3vqaJ4bVq5qBlAK+4mXdX0psdlPCZRfu3M2/WfjG81aSKAODS6SHKdw07nFvhCE
VeQQnKI651L6W0U8diKvdXbZXC2auKPforA3lZUCaNT0N8cvjGuRevoVfHfjaP7OhSF5MLJ4g5uK
rc84vVBxzrFYxj+I/GiP0qibvY/ZZUHp+7cG2W4Ve8YDAwQbM5qV7HCaWLuxdsApUImjeJfsEGqh
GxeQSTyagK8pqdY0bcwDx+X/GfQIQzKeESoN1cu+1u9LsqiRT6vPqDMFgzEXEmrXGIhYPUZ1amJS
v7gQ9TOf7Lw4dgoa1mCucPcIEzvvYFyHLIh2Waj2nKU3eeIiriBl7vyYFoV8erBjj4O8ZOY4bv5z
1Zth046VJ6OfZ/tfv//GfMgxBe2kyjWUsCDfzf//T+1ZGK8U+D0C2tVE04zTAs4JYqnWDo06qF/4
ShR3REyDfraueahxN+MQoCj0UYzWT79eOiI0Ec1wnsThcPnPv534P7q9HNPS+QGGSRzSRoL9628H
Koazz9jw2/ncN+JogNbvJ969tTaEC3koaxVurFRfp7EcHwyzwdkQfrOM4MxtR9vUBVQ9pm8nogMG
aBZWkkwwWU61HfUf+reJHA9Z5OL/UUomjbkg7y+PquvotiOUsk1dV4zR/vp7V7UN+idpQe99CSZw
aOMLeW/8ZzSMnvBppQ8sTm9ESbPdxA7rD08MvBz4YJqkOYj0HMK11TOHq8aNNlb2oXfcmnr4bo0b
KX6SIn7y3THd+PiGEa3aDat4i98x1R+IOOoPLcEurYZBNxHWpsUCMoJeOkAak5dOt7pTm0U9WeJa
wH6wgpXVgAQlrAQMUlJnkOfgBTwnPGH4To9+Pg2rkhQFGyVz3Xplfmtao37kAaCdGWvWSisAfdVR
gRZOQ+8x0bPwGMI9XOKfs4hO9iFL9gCTpolCVkVobbsaLBcMObJPZeE4PLsWVLaSGDpnrebYZZCJ
4tCYBV64m7nbrkGwsTaI2D34BAIhzoK05XsIck5C20a5WZ8nOw+2lB/7yyCRzQY/fXmwCg0G/3z5
+hCM+kuEj3Hzrz9KgizYMDt7gdWALtbEjNG4SdBHNX/V19d/fakKbHoM6I2R3hRc7flSZkSAhWhP
U1UQwcg5mhpgulfOmCFvIjOxBoj3sq+dG4b/RTkPEyu/dx6ZDlHuYQA7F5x+4q4ZgaRzSWq4E62F
M58A2+Vr9FUY5rg3OqwkPoOM9aBlCVvwliqSUDBVyMnmfl1sw37Gjyy3ZKWiNWmeHNJKqXZurb3X
UZeSQ4b0Qellfvj6UMbhdUSOcWo6w6c0fWgbq9wxq2WOql2mhl6syRTnzsUKCkHs1WAvuB8DE2K7
UUQ0GoDZH+rRvouqwLrh0PQAdsI7fV1omgZSoWqwpjLQTqmesyfWG5pj2Gfdq74wn0OAiq4WTY9T
lgkMhZNY+eyljMBXP3xX9OS2QKCYPh09YkBqasp+aYc01yRMvNE4cfiPPBfuJG+iOMeO61wbkctb
PV5ULLWN1TbuwRkwFPRVA7jWtAeO1JZ5oI0GyntRjafbwKvyREa5wuVs+fAD6qrZIIF47WJSoTw1
nMu0WSwl6pUcvnyY3GyZwEzHQfOzC4ViJfJh9QF0lC5TlTZkMoqlKHvjMJguWVIxag9MS5BFmYYu
GVFGDKqpU8hKY1jG8/ukmd8d2dr17WRHk1/+rSuyeOEjb5lVWjxIsIJwMiaqFGaQAIqSe7IIQKx7
lnMatUrI+HSMAdbVXx0D8IXsBPEsONa3xCctkGe5WgX2fIYJE2h9tcLINqX1UqmhOgjitguaF2q6
3m9j5RCkjvBXIMeGh9Hxf9XcIXCnjKdpkjh5YdULUVKUYef7xomqvXALtuZMv3baGNaX0KvJkuY4
ybzSRTGZ/yxivaG/jOhJVTscVdhC4wB1ypLnVTOPSnMvFM3F/LZFcMJD8e5Z8YCYfWbTIE+etLCv
Jtl3dHjrqLzeh3ZUEQiM63RdSSKRI2dPb26ENQvJ8UTP6nVIC9d2SDMMGJrxgZtifA1mXLqbpxK2
YI+AAyO4tgaixrjBU6xU+DwdN/gktSt26JbFPoUiuepZbpb1qMH07PXiFpmTvyMye1SJW1OPXlls
Vov4uQ14i2jNIZdpcsJcGG262tEvmmLM4VRucjAVLl6Z92eTFDiRVJNSlzyCbDMeYieKvrczwHmM
W0WNgcFUA78DcXS8HMJrf37lgCh8nRaR9o26gQFG1YGGb/LAbm21L7h9jwzc3J2bDmob6s1nF3Tp
PUyG8pIZulo0ptlecDDK9diY4cnq43HXie573jH5oFibEjI1rFKCmaNn19/q7DWUWHZ9kzNG1Sc5
+xMImEl3aax2Vle0fEtco7s6tnvwAuMcUqFy9Typ7cfMqSgUCRa6Z7J3gJp1YS+FIjdx6jD6TCP/
VnWbNG/nB3SWKk2CaRplCsz/7V8FbKFT1EONany/P1TzRTJBW7adsNbQTLiDqtLYIbalTxN07p3i
wEE3EFtF0wPNlAgYQ6Ax9yH9GCuNccFPrduB2MmOzGrKbWp509IfcSsx48dpnaZnyaPwLe09gKae
NxwQasUfjb//6y+Vv/Xf/4uP3/NirEIGh//24d+f8pR//mv+mv/9OX/9ir+fw/cqr/PP5j9+1vYj
v7ylH/W/f9JfvjM//R+/3eqtefvLB6Tvwma8M3AcHz7qNmm+fgv/I58/8//3f/6Pj6/v8jQWH7//
9p63GbShhw+fd9WfC72FNP6035u//z++bv4L/P7bc1y9hdlfKsC/vuKPDnCp/03o0qZfyTZM4RiC
ouv+o25+/02IuQPcsB3HkewwTMnu658V4OJvM/VbcZi0GGIqmw0jFsAm+P03Kf9mOhat2HxH03YN
frd//s3/UYn8x1PGI/GPj/9ckfxv22Zu2rop2Vu4ri1d0zTUXzd4zKc8N62p0fO9fMsL7524IqsD
raumeP/Tg/J/+VGG6Zo8bn/ZT1q6YxBIsAzD5S6u6/9WyCwNo0ygwmL2+cptEf8XjXDuipDW3Qn8
epeRUWCANvq0TiST2mIVfuHG6B0zNbabAfAzures7pX5y0oohaKhk1NOwJrvzZfE9MjF4jDoC0ju
TNHJaCbaVYS9fqWUKd1kRSd2LU2hL3p08DiOb/Se0rg+F5Ik+j8vLjwwwehiZxa6eCkyKjkdPdpn
vZpWUU5jkJeO+TaII3cFPf+tibTvVWBHN6PCzo9HE5NBFW+BMfg7sHDG0uz1Z2Jr+a73yG4YrMrn
NlYoENABDlEbMVm1k6NVdsZTUJlkA13YFwFNvbtSsWPtYJDvhjl519FH94AtTn9Qzbaj6GLBub3e
M+Go73GSnH2VT6epw9cN8qXflXjC7rgaboQjBV4tCxnYR1GFwS1utS1S2qixz3JvYOPkJPQgzJeg
G/oDaLeE3J+p7b8keUmUlQJIaOvhNPRbqyraQ8zWyYtPatLFFlPaI/AVecoMvJeVlT0PLRj5OLLS
mXi1T6sx2Rq9eMqGWH9MK3oVNDDLQnuuc9T2dm0A48Rh8twpgvTO0Lcn2/PGfWTVagejAY+XvemM
wXrMJkQU5dPHoOn6E7IVMJ912bo+ddlK574LOMoC8wa8A06ZgDxIAel0K0TlQdQQPfMMo36KOEsV
dveoeTMzlDtz1DMHs0u9fanr7Hvkmt0xbh3KLnSN3ijX3vVd3z8gIBUPfdTZO00e6IRmElJ6xNAU
E1WdfUtOnOxUhzoVSa2lLmVhHSg7Lkjk2uYih87wRImsfcMJtBXZsXfL9FrTznZtolHRlx23cF76
YNNXiX70OZMdMXRpu7iS+zqR/e3r0tYlU7NsPP3rjwB+Giuro2aqj2cWoMjG5yLytYWlivCVnzD7
AvOdl8TvmElO7OVqbmcVjSvNPrViWJyRRcw/cB7rMH+XsROs3Hku+2XJszhC7LCq8NaLowa0MSnW
1qLBjH7bHxb7Aasoxlev1D6iku1ThOkRnRd58qvrsYup7+Athu03l9apS+JzNHnuzqkH+9i0TwTp
w1M/382xveicXqLnwPEeNbZ8L2EEjUqWDQEuHTxsmHNAEyOaKO8PuvNyy6BhEP3LJAp4D+txvGMi
WudqjroMjTiz3y8zn/B72/T6Icuh92g+uZDA6YZD13k3uy+HAzVH07IkuOJMuJ9HM9pbAwJ60A9L
K7G/j+GMN/Hllkz7uKCwsafWQAMrhPOMydsnW/KdTBgxpm3c3HyXRGjAsZWTISbGYRUMOKnrhvN5
hrIZApGtI499dyuOVVD/JFEVrvO4f9QNm25OwdSoAyFLEPM5Rxr7Tlaed/0MlhlKa7qZZY21goCF
EMykidAMjxPx9pCd2mvsoIJTJzJhHSETY9Z/unz9WVRZJQ6Dxt/G0DPBeDbjWtfT/AEkyl1j2rWI
wzY5ZVhiTnkbfvD3vSedPvPeLXoH2OZCk59WOLrhvLtuhM96rO4MJo9safHZxsZjRPjiqQmwncsc
oS2uKfNTpnmrmLUIG9UfLhBcSeiIcF2bk4qN+gTquz5JWsaOlDTWPf/OUs3+4wL8HV2vBr+HUWL9
FXpKWfQGpv1dx6hpcK1XP3eiI6IZ9U30aL9lzghbMyEqTiQT0pBTlHuyfw+M5yLycES+8sbzN0GV
jA8WQR6sgqAxvc49+qovHw0ZXWvM3pdJU/46oVS+H2HsR/XwxrTD2madgI5TuvpalWglYy+hF6fN
CyWdPbOzyF1YdLkeG0VdYkncGaCxlQGRFcFz3jV7M6hd7GoFN75JbpxYgTWqs2+Q2FsGFiY52y6r
Th6Jp6ZRJLm6YcKCGt89MnJ70NTT2Q+tpzFo+4NmKXFzlQVreILXn89resDM/MaJKd5GdBmnIUUi
k/UOJ757sdo+PeLGCsmKT/1L2gz5ToDOw7sQ5Gs3Tox9oGtvbDyTp9CviB7ypsE2q7fPxDmeqCcJ
AYBSaQ4oKH/MLdrCpsw9tOw1T6Wg6c6TUfqEgNMz4pXyfQBpB493+ETg3ZaYBaCWDO9s+n9wX7Oe
ksnG8JFMxi41svAR6OQMvXMWrpc4L04kaT4pEu1xHKcY662rXSIK2HdjpuC4IOYcM3LPS5mK76kK
429dPkSLgffcpQM59q0cgAYzcZplyvbogYLdaw3+4yYZ87e+Je+WGj+6xhwRr8qZrhkhRuftM6Wk
2ibsQxys84ec9Z1tH8GjiEZnTS9LfP+69CYyS8+8b6kcbP2xKGBUti1B7/nC+XJa2j16UwgpYFs0
6X0UZ2ENS8HJ94wjmS7Tyi3ONstbanByMUDysSz4EJ4MWnGsSJ0Ne2fNDF6c4BZNMfxX2A3JWYR7
nQUmRmo9ipk3UIKRYXQiin1vgy5I0hpbUMlrb3JBVJVGrd1ci04VlVmPZpoua6g261Dqs8OkNc5R
lN3qXF0wdIUPdqLHoC6qbyoNYtrXp4NnxPZLSq1kXGuv/aAJalaS/CwjzHiUNOo7f4ATxH0SeEVt
7gfZJJD8unADjBglAMrxgdGJQOhE8B1QgfI8pHreMJPZtAj+fKiLa26lh8mlVMGvrWo58mhDfN0E
VIqGWgzPBbAaflT8BhbWJbu0A0KxwbTlO00LrauNR500DlEJQz9CiGtOomfsWzHs2HqojqtSG3Ps
A7H1QRClAF1DLcy1DfTh9nVRUfzSmYL3qcExFIaLe+5a4ZypharP8XAMPW6PlVFUB9vuym9zEIea
APN7kvY/csUBM8MFK7mJbnhB5kcN//rNnS9hm1VrKefqwzHG9Bm1Je+8MrmbTd4eAtt+//oolfF9
igbvNEylWOjSUD9EONzqAKp21lsvbWYiXI4pvhKXiaFVGvmqq6tDUrjto2wH2kS7TPxkWrD20sL4
bGXPqEHR7gdLaZuXiPzYdssnHAw+kY8gu1LwhSHcUc7BddDV28ZmttL7yb0UBLJ4iMyfNQgQWJgO
2zYidJMm7cvkZ29m1UGw6TrGm1Muz7S4m9RHdlBp4Q3p/aQv6t4k6ks78sG2wOnRQd0/GE68tw3g
rzk+6yu4OmQqndaBKbb1kwkvY6PVxXixg/S1re3zVzt3lvKFETHpdT5ozaoqzKXBa/TJrk11gHzM
amIHWJiqn2HmJ4iwIt8Oc7u1ySM8m62T61BmBZO3ImZzyGwMdwCiWjX+4F1cbCcFyoq0KvXHnJ4h
QPXrfr5P9ZF+VnKEAJYFw/nrMpqUOo3Yv9bACHZp32Cid/urodkT5ox4jfZJEFBa8YsceZF2VN+Q
NWo37mSDMzN8lrTRqs4F9ytiullHijUIjm5CIRLMgx+GBZJPBFV0jUvrAvttXI0kc66WSRQlaymm
kgBo0nabG/OG3iEEN/pmtZdG87NzzJFKgww/tuU+iuYhy9iWI3up7VDFx9Yqxk8+ZeMG1GUbHS9d
BxfXAzMjfRN04XiE5mcuAiOtV7qdATYp6u7ghsZ48Pw03ycM+VF8XPpp0NOYRJfpt0JQNOunXrWJ
ErqbMU58ys7IrhyIqKXk9uTEfnYt7DLDiMcltYYrqvt4+NcfBaB5WXMHAiCVPGReKA9TVaV7BuXL
r+jO16WY4ZVMYbVVWMn+mM7+3zxJ/NfMhu6WRL+oF0gfgtS4xQDzX815P9QEPDutvwWkYZ6ryB84
ohHobEDe1xlWijHHp0yfyLCGWWM9pESpRtIolO9K47HAYAN/uOw/XsN6+lkFTXLPSi84pGY0h/fD
6rXIc9xH7eSf0kSriYDSZVDDKVwGeh0/+Dxlm5B+K1BvybSUeNFfoOsQFzWT7zlhSihg4HyyapcV
4Xh1OhPsWx/ilkvJpPY0Y7CpJFk6S7EPwVB3D1XxxIYWl07lsiDWSr/ELa02piz6bVvTS+KLJxsE
/HbQe/tc9LM4qlcenvKyxOhMKS77X7YC+hA/EfgG8jdCEQzJkO4zaTNCHz2XJgAGc2p86uajs8dC
tjDqg20I/SOFKE63aP9T5lRTW0T/1jGvjk0215o7XqM9BFmCh74U071PrGKtYZm7+tgu9V3r6PR9
eyK8KpGrRT6C73YcPPt02oGWHYGg001D4SgwwG1Cix/btjvvKXlNqaKUUaFOphdN+AHla4GNfxGO
vJOtzgiPdWRQSOgGBxfp59gK41ip8RG9odvqE4YkEgHmQYn5fqHLmz6XtDMWkFstNvGsOZKhpB9s
tQm+BpmedVI32SVsW+BRlcUtQuEwDFNL3doQPzkqN9QIEbA39b6T90zfJgrpWNx+cbPiezr0WPly
2Iu54tqfDPZVNPDGOdZrCizI5hiludb9cG/Q3LhLi5nsOlToWL7bYZi0y2cJjZnTbXTv28pcFVQw
r1tSFQjMwfhc9kzjjSSb9oaClCabsFjYsux3+SBAV7zRED0BtrdeakXnC27YFWd0bREkLTBcyG0k
aJwlk3GDMGeisERor53V7InQQw6Dv8DBD6xMQ0RwkX8OOESd0vYIQXGSzPE8RS10vSz3f2lte+cI
I2MfVgzhXs06pTVDcHluYmjFYR0QcHDVsOzS0Fv1fQkIPWo3VsVMtaBYSA7UyBRCfjMkheiMgBC3
ONhUtmhXipV6xyjlufAGSpflVdjAhu3kRTR0VWqFgabiTebC5z/sRj3bSP2LrKirrd4Yd4/6EiBJ
ACpimJ5e3G9z27h6rFVkM54myu7AwJ8sg1ARYhH7tGD83l5Mr3/Ky+Sc0tgN8v/qxuOHyOZOGIb3
rIjaytcbZz+20P2r0oeyIN/CGedQ6hIMD3TGRQSGwKTja+2J+DLYkED8uZcJM1E5mumiSPVqQf86
yMVuhTGQ/gCeqqgn5Bn1eInNJuJGH6/MkKIkuHi1RRGRSz41oGobAkcacYjRX8HtPoYT+KbaD5Yl
uSBop1A7ECcaEkskg8XVJlWzmtDRTJ80PFAPsFPCHDEBgLhL6EUk/+BSCsqdZlEw81jo83NBEXJB
lGHTxNjFeZTtHDmJi5w9Hlhi3L0FlX6yKGiKUUPx3AJkV8VpqN1n3O4swZ16w6CIoo4br+XJLLpg
k0r3hGEZVCR+4BS5ZQ3T5RYO4kV07p5WnBg5olvH9GkcPM63CylKYq5auQkzh2x4EWnLfN3K5lfV
hG/6CGtiMqrnKOyvzqCeaM1+7A1Lx6JWPiJ8Q3Jdcex5s62RiSJtZOzvWfAn2IUDop6MIhodSnMf
+Xq0MxuDfvRhN3I+WlRzoQ4d2K+KccrCTz6b0snYW1tMIB6TvtwwItsXQ//Ql+WPiYxeFkX3YCwe
XTZ3p6qRpx4AY9tox7gB0E32MEdXJsevPVotweFavUFr+yUm8UKFGKaT4GNo/I+MVwzJqZ7U51gt
Xfz9reevafvOSJOnMYUVWE08jIDKmCRGlByjBStWgEdzKTySNHpeDxsd0TEAsn5weywYhs4TaCdO
uBSyniccgiMdFVeQBCmyE9ekwE7isCroY5WC7ibP7dhtt+yb/DEef6rMAO2QtFi5Qm713RiU20Hy
0Kbm9Njjv7OjmVQ5Z3o9aNurJKsxBpU/I0enHqlSn7kWnN0yOSi8dMwowE9p7YxDhFXco00S4MWC
jsmF4OWbayTpykiC969YYJv5n/1ADClLA3iPIcyh3ieLic0xiJnQVMl3uvBYWYLgG4mJu4o6fCQ6
kF5vaIyV796hb7+R6203dY24YmpyO0L7J02SLPMJbZf2ktdpsh+nsKVKIMeCNMoffbspEZZWbUHZ
QBwZb0UW5pc+k0+ktsQJjRa2B8K1VqpxFdTWzKHLFx15Q9ztNsV+srrFjO55aYbAxmP5qIitrvo5
FSfC0iFLRSNy5eJyFIn83knxKukJpCwdM4SN0SOiLJ4gBcmsqqhpWBItZBy4pm6yMUF5LOJOLQj0
7ZKs2OVED5eqomvdr9oHz6jPuGfDRafN/eb2s9VP0B1s6yM2i4/KvCUxb8BhcHemf7RG8atQNI83
DR5FNVq7dkxPJr4xTLtlewfwAoFmtPW1VOTrDGyWMZG3ZdQRQo+hYhp485aaY2x1poFgOLVmm5og
K7VB7bNUL1kQYM7aqX9PBnqjkgD+MtVftCAhtZU0N4+D5812DXFMu5I4QEkm3R/pWmAQCsBbHCbk
CbBuJLFpQmOnywlIHHJ8pnmtpscwa8WiIX85aGWBpXda2YZH1bvWBtzSeaCUTmwnhyDCZLd39jay
JM5cXHC1XBSN1y4x3DNIGKofrYk+xrHJJqLM+Ea3l57EwZeWYuV2llpoPZnFnkHbKh9AtOPLwlKm
JxybGmq4OqpXQY1g6UhfOr90N17l3LXAsuDkk6OaAA/T1pjoO40QmOV372TXxMkZS+tGJhjEmQ21
ytuFbm8uatOdjm4YrJKasO5geTZ6R+UhufbfPVPniM7feulbxUCqNnJwC1gXs6UhFrRLd610qi87
KzHmJie1hcG1oUKavnsS2+vGjy/66GwKR9VAj/JrV21S6pBD+hBt2W3aDrOyYVafjeie4oZCOcWd
hV3+R5D0H07cNEtuLvYSzeKxhdVbVLWPFwAgq08V7YLN8IZoZUryG9v83OhUDWm8hYc8LibxVnmN
dyr7h9HVP+AXftqOvBfD+EmJKlhRTFELQtOnShXGiSg786JpJGM+UGXtDEQL3FEcbeiwbMjae00H
VmmBbOs15V1o1WF91KHLNpZ8o+gm2yg2q72YMwBTRjqadtaMYrTjYGvGBrUngaAOoANI6La2KSkw
nTqdq6eoWY3TbWsQOLZmoRzhg9CHr9Y+7Qq2O1KuAZAMmzu+0BgMAWB3+NopQcccO8GmSKgTiuSb
F+kVdSIBXUVAKJOw3sm6xSvsko0vGA4HEdGRpmSY20SCrrsOG6aqqQKFGpQy/drZDaNspGxqzaJY
sJoPmDGzgPIUz1BPvBShlzsYM/GH65PGkkNF3CKrUmCgrYezpIHDgANzodo8upk9LNRARvrmjz/0
U19cBEjaigkJYVzs2Fmy6bO552CC24UmX2+Fp0H4l9RdQf08cpRHz/GED0WoPjUkIjwHaosRuWrp
9UDTbNF/6/zeuJVm91134q1eWvIblAG8goKxpW+0VAtykLli2N8Fdt3y5sc7IqdmxAKp7794Wuxh
/aMIwCpENXBaR2CpFvVPlBqYMVmz0S0gz44X/KSc9m4P0biI9PClGbMjDuvZAlN971PzHQAbDsP5
SWf8tZhoPoSm9giJI9jDZWHggV+OZE+0DnXjxYpKdZLsitZW/2noILvDdcVgdmX7nLC7kWTTYL+l
8bidcATumwa6NLVd7aqCZNiWWMKZJS3asHsIrcJdTUadk2qzgEB1TDiZQulbff5Z9ejCBA9Osenh
n6gwM0laA62QoJjSGYElgva1mJuvrdI9XiDWxCo9BiW4Pi/3wHGQRlxAnF1xbsX+LkQG51uQjCCK
JkT4UVJEw4Zq3DVGAoeWGe/Cs0L9mCiCFpU5JMt+6uunuqetvM9uOHj6cwi58ggseUejXr/VMspK
yPt7S7tVcPBcdu9eAGFc0WtMeAaHkKzYksnhBTqLopWUiJVMCXME2EE3bC+hWaQIRX3sZQfcHnRs
BOfJKAdkNlL/LekH8kLwupXa8HntKrM6da2Zcl9lyuEyHnhK6srbD8YzmLOOGXjPOupBBekCE1nH
UKTSnOlNGYypIwIvB9B3L8AUsOGk7pvAhLjtVUQ1VVMa28pUv2Q9NZtO8lRaxOevhlBbYaX14x9k
lBGpcAwHUnkzKCUnR7qIop7gaLUuGkWtfEkIoRmcO2e4jaIoMETMvNe6fI0ZBg0eI1uVJecAd1ph
i4tjIw15xtbszLOTtPbB0DF/z9CzFcc/wMfjwddY55w6MVe1M6NchA4hMG0okjDWUyyyR/iV07lX
yGOMjhEoqgs+/lWTQ3e2K7daloRiV3VuitP7FKj2UoZihT1YrHWLYJH0cfdlndyKztFOSQidxSnS
g83zuFCuY5wtBrW0Jsol+u+Al6TI7pjPljiswn1eATvprIC8DFRCuhfHbeyW6jEwaZARphFhYdZZ
/BqUyTn1EnOIgJiWLMMQtK7sOF93pWQBxHzOzNU56mSDeUALpnSI61sI268Qb1rSjTp7hh7B0CeL
rg22dcQgPV27uC+w75BwxjqXFVlyjNqe06MbalsHuP6yysgtpj10C27nwW0YhuBGheCrCzMYo5sf
Lmdru2EO3XcVjLeQgzHLcEWUQRMUeHQ0BalbAGWS7/vStPi/NE1cwzT5QaYnpxPFUxcLtvk+1fX1
2HP7iJpLoyFI67wP7HcSbfa67avxKajhrLW2TkOqHU3XXsWo3/pLndsmh0k8V03R1bsmYKw5HKwB
ug8osUVfXzGpMhSdcOdkuC43epUdp750CcprHPYCblZFYT26PnWOqU0V3ZRDP47nxnfnh0AUdxWc
IjSUlB+11PW5ycDXcK0b1bQJB++JhF8BS0n0e97JrKojw1gZikOXe9cqpE+pMvAzDH68hx1QrzJH
I5OTP8dmhQwZotUM6L0Pumvts7KiwC/NcT1hngyHbFwPTXeFlydw3eHQLkF8XWpwRxsJ75AdabYn
FXKZIB7FhvqJY5za+n6QdL1shgnZ2unbT0BoKVaOztsRmcWDOoCyMfF4sUTJkJIB3VjRkGGtEuYM
PZboI69WmGAV4iIn+CVwS8a0CjJEUNc/cuCSSyZvaqlH+XjJR7rh2PpYzC0Xmk7uzJ4luDCK76UG
4QoiHfOgyQY/vqOrnkNl93P01MEeux9aRg+TrjkXqdz8SsR9bdqjIk5uLBpSK5vAARPSLDw3c64F
Pt6tMjkup/GbW/ASLXF9rNta0D9Kv5YDp3RZzc+xcEaatiL3mGatB6c0HdgTUwVB2zNy58Wvcpd2
OSoLEQ/mSnW48qOCUBWH9jfufNGCSOqn4VTjFrInw+NY+2Vh4sRH6+LIg3OlRvtZkYI1FXHEjEXc
xsG+DUbZLEsxEPvAp0Bufrh2bjBcG0bdKFHLcPK7TSMsTmySmqmcAFpyzRl80/mBsBBHFO7omQ5a
2aWiZhCf2FQ3tAT6YUcLhaGPMCGqFXQi8yajcZPGa33iey6sIsVKgltCTzno4oRlH6bZy75ki1VZ
5K1a+LYbI6Nni30kFJrYv/Uprx3auJOn8b85Oq8lOZEoiH4REfiC1+6G9mY0fl6I0UjC+wIKvn4P
+6JYp5XUjbl1M/NkYfRP1oKuIyJ2J0hJmyWdvZvrRJDBmq7cJTprZA2ryJ+aRdNS8KiaEe4umBrw
Hzqzd80Gq7g0U1QGI51loBqR85fG3JesI488FH+iJv5ITJ0zAy+tXW66hPaMmbRIh0hH/PvbIOph
TCZ8bfyToXDmPqjTiuC0IRjGxurk+y1fOudDeov+eJONcydKAFp6r2yVlmOOZDwrx37YwmXuM6v1
fOpSn7b+UJemsZmrbjzP6QSipiBrluD5C1H4rlZlG6Fok78utw6Ln6Q6CF8GSi89JlH1WQzz2SST
CvJwhpDuG/Mjqyfsv0ytkxqu00AwhrKJTTZw6eF2ZkuWLrBNsFaKMZeh5qp0O/SUOUOCqA9xUo+w
h5ISEGW2TxtfPjkTfZ9oHtEB27ZOaIp+oNV3rJXaVxtbEn859ge3Uqf+J1GmOMcMd0FS4l4BpeUd
ar+6VDNVphHwF4aB0Tj9/0MVR1VYz8NXK3zkKg64G4TxgT4s1g7sMo4tP3GxaTF0OHMEgNfFg1fI
/+MuuWi/GDSOFyP8+gHNp1NEWvC5TnuUFO0eCY7Z3iCcLboolhXsNoPDm7ixH7VV/RtF82ITOvoA
5EG3fffkSqLNdR3p7AQpH1AmDm6dIugN6yrYsI1iBnMXk9gLxQ71NKKlqM9GNoHV1xBNteGRxZ6G
TygOUlAuDm1D9HTSXpaQor3AlnbDnz3bnH+kkc9tb89nJ7LCgYXtiy/BWpKobIGmNOaz8ZU62nyo
a/11job5zaqMPW+liWSD/NI7UVz8NlEbQpVhXid0HCymEyZWXMBla74yyqYX1wWNuP6AaAPqzxiB
F5oZFUOMXEFHHymUNHZhJaVu2jCCO1z2VdOWLKR1fMpIzRVtXNsxgyrkrscBMljYJ0ZKVAukXXv9
Fuk1PCV1qT8VOl0h+NRfY74BegddiLd1pwFjsym5Kgk7Za1m7JgSvEuNlrCtMeUy6IyELSLj2RmR
UUfudCBdYjojjKrz/381oJ+G8LJ/A7BzT8NwSOulx9IxDghSPFijwsacLBV0NCblksEIs/lvx+rC
OZHJumWjz0gQqMeX8ebNtGgCjKTQWcYWA4rj/CKkcsnLjgCkt/y1hGuGk4j2eWnGFx0A6BHY1+vQ
tUmoZwbwAy/wXLakkelYP7ZLZAyaDH1hsDgT/55wTxEGfvfVQDt2Bm28jDlPZgYb1gHvAEe3DAMB
pYstQNW7xgsgBcR+k/oMGPc8TrX1MTvpsTAQAmYYanuEZfeFGroZI49/djlyhBW1rttMVO22Uhpx
+G5tslnhjfCTkIkQ74h/U0MfxgXR/sHBDjGt2XnozPSpqe4ljpS+GVowh4KrRJdU42HHgiM3wGXW
CQf2mc5ry5slVuIdquUQFgNETr3XaiLF9dGla8Upa/zGMOVJZSSfc+2Why6nf8KPjTd8ymXYiOxZ
o38EPON6TeKU2up1md9s8700TPOZUHFeRmQ/0+S7pmZiy5XXH4jF/qW20GJsc1lUeWEuJu1ApuRt
dmVxGlN+6amsQVWVcBOk6I/ZvciW6ckZ9Y7vMWV7mFbHdHWn97zH7EZsoiYqd4ia2hH8NCRRt/6B
ytxxTTOL8WE6O0eXVEwqSz+K0b6OPz4Ha8SoE5aligAMixmK2VcnNxgAn0UYFrEK3Qbk0mbJ/WaP
D5cHQNacXDQ/pwGoUJ/AQOSHhU7dxqSPtAFQsTFOTj4oSL2bXLbVjcUsXvPuTmXfvFHNnB1Mle3S
uXqqhina6tR+BV6WiI2ZwO/AMkv3XTbatIlXwy1t80c8F3EodGoswVSc14zE3mkomhaAkdYFRog2
/c3r6lRWiOCJrwFJHPj5MzlRVSb/nIZ3k8PAn/R6d7Ns8VdMS37XX10e87AveMlWK89Yoq+DBMEO
CUZ9zvbxmFoc8tkWKbefLtATA1ib8mCUdBGn3sXu2mtFzlFM8cmzuJF7sPt514Fx6ndqwZ+46Eq7
8ITmNALL/HO2DZ1sO4TghUdanMTggFR5sStsX65Rfteu9M6sv6cAofdMwxFbZ32KEdWmf6qPxqNM
l+6WrdH3sVNXPaEmMB8JP+nRYOAdYMIv0NUDgrVEJBUFlMWkAhxvfihpeiYWT7ieWgEtzzDpOuOu
GpJlZ8TJL/gDxOwW90FfbXYhrrEhXeNvOwPs1UwbuWGBGfYNLwlgzPBKKqMxdNHti3G0Lms7D2Lq
GCM6Zgp9xk3gITWF+AVliHOfN70V/5fRtFb/q6l5AjsWQhQhniuMls900W3SrF7QzFX+TvDdg6+R
BXURP3STXl3LO6Zax8SPea70p18lkC7AGiLezRb0HJWIo1pya1/UYF3mbN1Dy/7uGXUXFKPWBDgQ
R/rq1DcIpJqV2tQFHl+Qxv206TJ+QbxznSpatCW1hy7IgtbhRUbr0yHO9EckiExZFHjt7NGi/XXq
n6nne3N1WrBQq8d9AyPUd0ibZxEazOiPb3E0fjgMsjsOv2AH3Ryjcw6LvRr8cJxvBi5UpsIWl4q2
3NHtWNGJf1MvqTg0pnZXuXRYR61b3jxafessf9emSTytIlrD64EGLz9wbIqDGxSJMl084GH1O2mz
uI198hItp1qFcSujnq6041teinUnF7POaYOpsdHEnIlzq93hcPTxJxZ0/XBYB43e2sS+JMN1rNHM
ns01wmc8b5DxMxap+Kz+/4Eb1bkmtffXUrIMC2fqTp04Qivtu/wmewMObubcGIkMfD72m+hrmt8K
52aSFt/Tb3zHMGadcJNI2l0Q25D/T3UmX+nOym6N7E5D1tyaxIO2PBL5AwpZZNhiOBM2lcNDrf8E
WBxAfk3ICOLz8WcqU/JG7v3Mr7fMsDw5eAmlJrvR+pRqDj3QpXfsLQXwue7/DF4HXc4cWaih4sZZ
zuMuwxrWm3qKq3coMcUpTudPzqzm7dzOtGLbjAhFm98VgR83QmPOjXrZ+ISNt5PJLjnJFibYuLxm
5fg+RshIKk1YplGggb/Q26aMHX395PraMRddz4PJ/Fp8ewwEfQAtfU0bZDSeJV46XqkHFymo/XHx
0URbhjaNJ0M4xvEzVZ5t2GWLhqFq2ncKGjczRXRKPfpMqw+jMO07VK1fdVbfIpTjOBv+KAvyL/dG
5wDpp3GXwUaPfi8G3wqu1K+Zl+yGkeGv03eHGi7KndMGWbu8pNWlrdYTx15U6UO3eucKlAH9Waw2
EGiOq8EkSOYeplFXERAs+oPol50uNf+gUSexzSuuVcE7PUgtSApGQlNFaVrn5Fnr1Tvd2WFUadqO
7PsKFQbHFqSKsSMrvfnRzwJYHWT2RJR9gKIE+GpONc657dqfC2NwELBgjLJ+Vg5dwnqGzN7oT+yF
oftJt9lwhsAvs9hW0CaHymL9v5TptCMGkR3AFu+B/yBrkC1gwNNoBBYwhEZgwqzqBTO5E5/oIyqC
UbIuiHmudABaL2RpaajOPbjWxtTAXHHZYeKm9mMiFRGpXjY30AtymzoF/ckcaL6OF4UUJxMe52uh
w0CgP2VP+Ypn5e5k+PyrgUqa1Co/TQbK7WjYpKCdMDcNmJtOwBjR7PSSbaaTuKQuNCqRC9Gfc33U
gQdCVYsBBJoZpcZJpP2ycYqfOJ73weQsajtY6T1Zkbme0vqgS2Domw02GH2ljsZ19m4YkpiaQAyQ
6+9Owvn2+VeFTcGwgnErTWvhSRV/+8tAmGJlgGcR7ezJUP8pUeK3vegZxmi+1FsOIGmuwadYyxY8
/FzbxRgMPn4QnFPLObATvnMr7RmZv+e57WXHsmaDVBGM701kLN9t0V71dV/rj5RE1wQ22LokQvvq
MWahm0meo0nyIaL84XrG86jhIjWjL911c7ajo7Gb2sR6aSqwbv04UfzOGb9MUy3EIvSj6YmxlxP6
r9k1G9O68NE1j5SpHH9aZlxpGrxmuE1oietOcVFbz4K+s4PFdciTdoBjFEvs2j0L9Hn5oCqFaYkN
VdbzGASTvenZu2yxtO4Ycdfev24vvOW96oCyoHfN26V5mFD/MMyzp5QqyEzz020LusS1rgw0IC87
x4G+igr1LV058ilUP4SAKcpJQAmmBhnbtTy0ZyyG9DABdpgeaYL3jYzkh5oZcmIZd68ufNGt7FTC
ewb0vC2yIFENZzyjqp8zH/2lm+WOKg5/JxcRP0TawRB0qNru7cDg1oa0XDbkj3FkGV6zjczsiWAd
hPWqgqjJbTxnHqtu284OsVm9dmIike0jFBAmOGGaxxApj4sGm8qkycf1fje9aezsFEW0+OrgSB5M
ly4ThAneFiwOOLXz2pGC7ppJvHFJeKz8k2jftngPBuxUB41CDoKUPWwHGHOLWcfbMWKpYjLfhnXr
GpuqxYZorLVImMDDWXkfFYhLE8KiO0csYVmtZwVwKzE1iPX5jXP0g/5kx30mc2CF/ZCkYdli3NKc
qtxl9sfiUrudYTCn0u9FyTTeurNzMXmSENBA4V+qo9lmGLwVEOmWZAf5Yb/Y8nZID268PDLR4xXE
/NZ2uNV7GCEtZvE9uJM3wruvjKMgLXD5QFez/8UVO/LCHNc0zG6x5nifLWu4MjO/F4TwcPEXVJ0m
p2e4uM4m1RbWAk2H+Fu1i9LulQ01+PCxabfKy62D8LJn5ec080R6HzIaQeUpluxGj9vZ0q0nx+mr
+6BNj2Wpv+omZ8dcsI4p1WmSMTy1Ym20jwTeRxaoe8i2vfOckFw6EfYxqZEhpIAbM4ZsIR32+0h4
tUOM3pBM1HMWX5KqCUeX8A57ovrE/u/JYEw2fJpF2gGpnL6Pjnc0Xs4lwz3M7HX6vy4Ds9JxsAYa
pJJJOxMLBA7nWCCU1pY3ViTuuTCnD9umc8h38iBbFufk1M7vRbb08lbe64J35aWhajWOl5iZfDhT
vaWT57LfI9XBg7Kd2yIWZkzDvw/O32rg8DM7QerE7CgF7V5qtO7eZtLd5ywFeqAv3URHgPFisEYN
gatvpgrJ0+usJ6V5aouHiNrTVCObbZFH5hZ7sqUyLk1lbJ0RalvfUZA2uGn9oDOs0gWL/cTa2fhb
tk1GoMOoT4x9DDjgnErL9sN0oDgjKgvz1skyECa7phYc3qX9cAyMAmlBwx3xq58p182QlkwK2Qaw
Bram/e4M/iddzY4A/OcSSLdMuWnQtRBhNbOx93BKsHvNb4Y38TRmRbL1jO5Asmx4oq4DGzgrgLVo
ZSMjXh7a6PD+dqOaT4iQUOe5l56T/BYUPDG3Kn2xqMTZFHb8OoPt2LakyEt57LMfU0cBAXH0XQ3F
Zh4mTnczU48deR954nwahkNUykt0KuDelJaz3Zs5ouR2QYFs4m0k2M5tI1AzphopQvZ7mXD7ldg+
LrKLgwz22i5peVwOLXHmekIZcZMHJTXI2kb227T5D6NyZAhOtFs0TL/VrAreLiLQZfzjwrPeGxhe
N4v0k13tZjQt3oQS3p5T1LWMmQ/xWddNzL7CB5pbrBaJGFOQTq+62dYBEewH2hI100MPANSS52x2
GMG69gS2Sh48YX77mQqERXqH2ajUrJdpnjibsAQDWLswKKkXS4dOJqsISBpT/GBXv3ARvrfUNW3o
v6H2O1Fy9z0rYNSp7r9g9sfn3QFR5oQTPGTbqDNC7wYbAAYc4LH7mtLhtr0ACgArnMgpLLrHiPK5
mgEfuCfvuiJtaA7yH8jaQHAVl7W3kgjtENvB9C8a30xz5Q0s57odvrQEq+6KB6Denl0IAVMEIvHP
yKLD2NTvLjsLh/tys+ArJh+oV/Z2JpKCXu7+zYENDAsvLwNtPqNMA9zi2gN3mnKrQKRC5kVFpCxH
BAw6F3L4uGGL/E3QD62K6VS1rPH4cHG3WIduVGQegOFt+xomCPA4tfgRVLkmWDAuBFnKpxrzZ3bX
sRnwXNc/Gid7dbPuT5807U6Z+PimNFAYNptob6t0j95mHrq+Ps42ckLzlIvxjzmAsS/Rosz4C2vs
vZ1nHFxtxaqjXBuD+FoxKToQ9PON5WfoOUb/LkY2HAWii+vRUo7xAdmGmCJZm2wLgwZ8J5YQbiz6
pDrGkWBR4tnp63rL0C12MLnlflo4LIKr1crf0uokd5v2m9Mti3IJQbvEDY/xgCXXqqBYHhgq/1eO
cktVnHwIT3tevxFqKsR5scZn+W+gITjkoM76YsaTS08Cx2pQwRnjo9Onxj538jMA2RpiDkNXNfE9
RQCt9IW94kSIKF8Q3iKFhz/3uA+cX0iSKvh0lxFre1ufZQwzrRl/WLCzc5idmvrYfZx0UUjm4DZ5
DVUUMj1HM1sVABZBR/aHVxmhDn8c8fhSbWDMlMXR5bdDjfpnuf1RDgskFAXD29BwogikE7TDq79U
3OQUOU3xW70w8PssMdT0XtICFxaxHQg76cNoxM9goBm0CjXcsm8eSk7syL3sKYqkxPhgZYkK2n5k
A5cn/zj4sRHBQ7PxLCnQ27JvmsWeB2nYr+gpzSY6WprmvJCbfOQoEzDi2o63TXpLLNl8ztmZ4m6M
ep2iSb5iwUmtsrh7LdayBNHYcmDF+r7zx6KXZ++rHJ/dAo0QOQEVGjM3eDTP2FZG+lzX4k4KXPFC
4BrliPm7sdhIDT5c1tZ8JjAalh3p4YFHtd14NsTMhbBdZhtcqMl86OhW2ljDBPUdusGewogrHsDq
gIk5LF0lL6CmJjd+rqLFO7gIs2GiNWxmuIDnEcdBi0ls0NeKlVn94fg3HfyMHWxeTcfFZeRqLQ4e
BZXU29Ka3iyNHrC0owKr1bjlPe7IdIite12mn5Ci5o2pg5vjOoFgA9dsW5cQO7LyasnIQ9QaPDA+
knPdbOxaG4qLbqln6fDbxXX7RQ72KGoGgNEbAkSx6GrqQOXTmMewWbLso+rc36khQphgw7/BOdQS
7Ez3qKevbFk/LQscYc2ZXi8xw8WYJkyoURsJpusiud5aFs6EEhNKQCzzrQe4th01Gx9nNfwbHZfW
DAn0diGqcmAW8tJzrWvOvq+mP2lL96Wjw2EvJeYeXQZwZ7hUu5eZh/JoOwNmYJz1eQ5n3SkdZhvh
Hdn32luLEplTND8pJLlLlcaf3gLvbpmaFEKlz/kK6CsRnccEIAfbDGBX3Y2nII9Df8g9IKvJF8u4
rV/YbB/okbYKU9+0fc5HpOGGamP9SIyMP7eW8IKK0udO5w1Qke/Djf2LJQ/OtlwuYexqr8yhVBKz
HNXoxeW70j5dEJ2MWdE5U+k1idrsYtbui+niYnBZ0XJ39GdXjwnnlZBG6dxdcJ9ci2X5A4vbEcaa
PKrca1G8m5361ubC+kpiT7C2EEjBlWHs3AG0vzZgFiAUSHS2v04Gay0XxKzO6X/N1fRhO4twysmR
R2whgg7NeKOy/HX2tAFXjbj5SGS3kWrm2cL+TkXUc93rb4kvzb02le1JH3j0ijWnxcmIgCoE1+Kr
5ZP4gHnP4Ud0JLi7BKdtY7/qxT2P3TJMIalsGC7TjUFK7G53QTq1JhD3yN9PdFHtvBSwbSFB5hP0
pxlAGHRZVmJnGUwvEv5U6RiXasHhoAG5ZNNOY4SmwN9CJCVZmcb1Ps0YqpiWoO/wjalYHiV35i/s
DGR3IHNCJaKX22HL4DoDrD6sSVZMuG9kI9C6UxfmCjjcyJnA8AkYmv1vq6EuLQcjmDecOJKli3lN
UXsyuUWYedkbDo71w5vlwdGpoW41GW0pF5/ouI1/lQTDzjIzDvaCR9NK/Ce5RvkYbsSGs59+LG3j
N22Cdcg6PwOl6pqvdmpcayQ/DbP5xucV5KQlntJsL5vcuaa5+TINLN/SfHr0pdHeBpYDSw6dhlnj
J0Ir2HS+aCgqwI0AUAa7vIqdQ1FgzjOTGLJF+4fXEHHUQiDLJtTNpXBCtpPju4gg2Nc9uEMNQFyw
yPPB8vhATeIRnT8zKhuWCITBP/cjjcsat70qluncOR+z57JooreFxI+fQXCg5xoMNfBa9DQCC++G
RdGLBx5MFQ0uM1Lmg8isoMcDy8aSUWO5xY1jch5G2TGr/mAss79raOkK5dL+s+Luy5pgkI/G8k1f
Le0u69XjC1bp5hh/smTRTq7marvaxrPqkWyHBsR6uaP5nWhPc4s69n9OXQVDI+zr8AXQqz+xbyYD
HTeUoaBB7omUUYFjcx5Ou6g+AjaOAohz7PgFh3B+wp4Fx1NR1V7gKGiytf/uE/1MU8qSpqQ9z6UA
DetNKEXz3UdYYfuv5bRnx3RfZRyES+9zTL3oYntge/M5XBc5nWZxMv2FSyyiWU+jyR7BO4ixHt5S
AhBZzi/tKVbbOdUcM3HvXZMlh6Tw0VJj1w9hE21lveJ7W308KeGQwvUpHQZvEEhzoRo668EJEumd
LEcGWkOp3kADu28QqAWjgVfM0YPGmU9M1lwTQ8lwobRzZ3E496nMyHHd7yyWCdhJ0MEVZKFxQvfR
Y9d+LLF5iNqvXBX2k9DmXwUW6B0e9JHUzi7JneciSr50ydK3d5ujHYNCjxvj5NFHQmvbH9+mAUX5
3sb5jTPAY4toLXtP5tsY0+Qxqubn2YZ85IrjPJeoH611Lkq8aYoN2pSNmMNZAhwWC4MOKDsLNDn1
worNIUmonaly9LZFPIamddlX1xCui3//Oz9tZVZXNup/uALE1moLymGyhJbSDk+iPwzfwq3PwHHY
e+Be3nZJikpg1wTouOpszrjE9DktZ9F1ASxQ+fgUmTvU1cr1PfbXVxsKZgDBEYO9rv7Q84oEpRnp
Ni70V9VxL40Gd1CdZzuKCOJLfmIXp1b89YZ5rgMhu4jALbSPwrHtE5MuAeqWN5FuOem2MScH0b3V
SGJpfyKv0sj8WHD8Vti0AywZ28c4biis5YugoRTFC6F1OOQjRa70Hh4se/gD98YNVCreFiwuwGfp
mtOsXxhz2ami2O0KnMgtlJVX03BACsp2UyMKBf3I1r4j6r8jm6IA6zPb2wluUJZNHP1eyPfpPOky
NzBqbXp3RXL3/7f+JsjpYOM3hI2y0Mrztz7PXjDmYc8BQLz10NO3ZUbkRBV6vC0SA3xL7J2j2vth
msZQuzQc8MqeG6kjrUDv1yODoXv20t8VK75dhStz18aVecXBj0KbHSOz/cnwzdxZfgwsPDm0CywD
g5GrjVhrfrmImbXSAf/KyPotXcHICLeYglNwKlH33tVL6KSTs50NI8JngkfObGMw1/aK3ce2IYb4
G/1P3y7Qabec4Vn+DCzukhiXm/L0b1QssWtXP1E56POBstprVxPwaGTQFDgAE6+g21kxOXslqeTq
lf2DfYkbpe8ozYNqWzZ3ouiQltv+lcC6tXc1QOjO0r7weLE38NGQsMSnZyKpJhwWDgbdTvoc3bD2
LLVa8D0xcflkV+2FXk96W0BucCltLbUSU9LjIHfOWrwnJ+y5VoU5vyuOjVeroKi0ZRchtLMCnvbQ
BiPMOxZl3Oi4RJracKrt86BVAYJodOgBhQyzHzD0FRvWqvMOOw1mbSt6q1CRDxOcsnTE2p3qYuFe
yHN6hxp6BjgHEMTPiEHvyb2z9kCpZ4EEFSAv6sDVNMJCEQOXT9QS58sp7kgcxGn5V00ZId3ZP8x2
Wl3pJPhKbcz0ftJMJxMBadYbdSmM6GeQC8bHRxPN4qoLgRnT9A52FIuddIh8pYv2GA1qB1XdfCIZ
zax3/6kEN3LpFFhAyI0rTifbsa/3c5p2R8oxFigaZ314MlooOD7Jgi1kyY7WyghoX0JIOh17jM44
Bpe8DBeXHXAN4G5o22NPefiG9xOEdiDhAWO8wwWlQAMNgMk5JLASbzihv7nTYpxxupa6Cb5vQNZG
Y0o3MBbpOc1jiH+1Nd7bCaZ3lQzHWeP7LRiFHkM3HWfKLc4zuBAKdd9yz3DPDBQ78MjuoZSzCVip
n4N0wISZJbG6VIBRUOxqXvHjE9QI7VT1lnaCa4PAXEf17v+Sy27JWq49djtRN29N/LvHpeY5YWqO
H6oRJk7CSvTMJvQxk2I5qDkZtvDD+0PfeKwsEl8desiF/x/PghHpaCsHvcSWB0s8qod/jODwHzvE
fFImv3NQoWG3YCXaFIT44Mh77U7vOu2M3oSCTV8gAEP3y5WNOGPs/EmptOdg5jTbWS7e3nJrY8fJ
tcLLswDWysgYGnbk3PtUnL4Js+fHkVC1LDh1Q95s96NBzkJnGxw05eDiEbbVnRAm+VlqkH5aMaGo
oLd5xYsqKcRO7e6QmWn8PlexeclrMlP//23UGd7e95saxYF/63DUZKLKiyM9mSU2a62+Js1Iq09m
j+fUck8JzrjTkHhXTaMUyKg5F5R1FJ/qyNqNhIqvS6V9a4n1D/5FGkrnaNFAHzZR/aEwjlG70n+n
Gr1qLAZ5+Y7uPN/ntVaVBcrJ7Di2gD2UodHs6bvTXwVK57ZcrFPU8yDFKEeuf+tbdn0uYqffSQNH
1jzP47ZhgCL4BtW6EPROlzYGtCGtZxyE7m4cY/2pGgnX60Oys5ShnVVbvEDUNg7SJgE1CJ7VauC4
lmtXQl7wM2dKegr55gnEfKQ2FwmknjAelX5UXlt/NNfjUoYlpjNPPWdsWmN8Dp/06DVr3syp4pup
dxgFvmTb9Xca3COche5r3r6n3uecxGHpvcTsJRZ2I6JiQqgJ4HFQtN2nuCsvo/CufZcebCMNm/pT
wafUR7CFenlmHtnHWHJb72WKIiwPKXk7f95CmCWrT7CFbzPNwck8UM72JaTLsoRuhTlionuAYNRr
gwlgUd7OTfCEmCfJs1c3/BcDia8foAao9qg6ElsWUR7Vkf5GI1DvRj9vBvorPC+mtfEMP1iY8VFb
BE7t9GQUlPNOO4ngCp2xowqXAU9a534kUYBVgAXUhVZAsoXxruRPZGYu/M93nw1YC4ADo/mpxcSt
1I7tkpXhd2puU/rbk9CFTe3QVhwBkT81kFbG/Kl5rJliD1mpPyhqZBy3DtkfHyZ9YVHYfSYOd+Kc
NAFIxtI1EYjRJQaOUJjndDgqA7yLqusvje+fOXoQy/jWWvcX3z0UZBGM9ruultNa7lRMtELo8wPB
HoidfDWgY0s75s98197izHwe4lfHqfZwsQK33ETa7wbq3oHoQZW+m/NHDN5HUJvmtBwjNM4LLVo/
ZyqrvaiVPF83QST/lUQ1cTmDQdjO3YSrCjQ7dS1TW2PW/C2856IF1kAwh47KEX6Xr71SX4ir6Aro
oMiI4mdfHtqGnTebWOJtWLwtx/sYTxXeY78dNlrdhAvrkMLjeDGc+I7BrzccudU56zrY/1RbCCAt
2HRG7NuUEu2lhZOgeqDmkNi+Ya8Nc7LxTEBK/yTntrVXOxiTnu8/N8QnaKYzWKXBl0BPYvWe4PuY
NpU7Ba11IfQ1OJi+7ZotCIKsDNL6XtrlVS1fwxTiQtxqDiZ3WgZ1PsbFDbWyOWbCOSl2YSJiVCaY
ygLsisFyvwBkWLCgL22xzfqfiFWLz2t4rJ4Lm68HW2CJ28+O9iLvvnBwBKTKwkRFr4057kdQXnLa
aBEHTtsNgZYtxreN9EyJFTyov2ntnk2j2MTOFUVfm2FXI/uZI+HSLuG+5/cyT88DCpAHLZjCUFZ2
dN7HsOXNwKqAH8NCyyyoH+yQczoImuRE3SQps4NrMX+pD1znh5jpH3gGs451rLFsjO7vuH3OjW/p
LHtZ/tJZ8ub+iyn/9k76x+KarbIfhyCT3pyAvTkc0Vz53ehnyoPxE3WHgY/KfebwuwOFsS2uCkdJ
DWAGYhflevEGhRFt4dhxwenRrWrBIlxSrqXcFYj32X4i2AYzWiNjavpPQz98FhTaKpYEyNmHeZqP
Vvomix8c3xsSvjqCcNrc9fLa0BDDPbdJTFT99JavQISRG9356quXEs8K1TyQuu5F9wY+7IDr46Y7
Jx2LalQ9vLrZG9Tu1O611U7cINs8vxCB2I4mBQ4vdoO2PnfBCEY8KgwaW45eca/iQ7UuRlWOY/9j
lcFjuoNRKHFv6s61j/YoyVheT7nKTwInfLlyc3vWYPzeEsLSLRHLdMRi+o0NNU3ldcKCUFLniKQ9
LvrW0C64//ZV1W8oEA8jdn3tu1loWyqNsDlU5CoNvo+Dh+0z47GoETQeTGLr/SHr/KCdf1Y5UI6f
rRzeJAkkf5p3BntRMezIPR40PMKYN3cEOkOSFzuZLAcneyeL3ALgtdiZq6HdT+YYqIGTFI0tdvc3
RY3wWcrG/m3wcObUQAgp5dKds0a8uoGpp3JJBI1CCrGxODn3aBZsHlgZEwZ1g2IizInxOb8BLzmJ
4d5F3HRFchXtUaN5nDStOd/h8pBVoP+LCXLMgg4aktOdZMEy0aRLU5rb2k/Dga5zcAwDG7oBiCap
Sh7wYU/bm4NRtMqD6i8TELXdcDQSfcPrHYmH77sPC12cmXEgb60OG6hbEUQJgCNYFttJ/qqSmi6K
HO8X/qkUJ4GF/Sq/D4onSdSfGHO3PomY2OpYVXIoQVidi+T4pObsiTTzXudwgwUBo34H8ezeYGzF
TLKjRZrMO5s6gtCR+znThkj4dQVsw7cioZo8lR3n2TGiqIOEJdZsk/mKwAR6g9x26V9DvazoiQxf
NuIaCkhYAdPrO6Y/EXClKUSmBktpYfzoEb9O9d4aWVhRn2P3pEYkgd8WDZTcehYpjhNPQH02LhUr
Bs+tKvmPo/PYcd3agugXEWAOUzGIyql1O0yIjsw58+u96IENP8DXr1siz9mhatUNhgFNibOEgZe1
AZnrQBuLVQPD/GJmZl8Shs5iTJXgpghgsX5WbwLG8FOptDsTtXOXSjsT+cgovYq4ZBb5MIQPwUhs
oSFMi6WlZT7ymMBM3vP7ag7X52tTcDcowhOSBFspLhGSECQckBhDV13WPso1N1GjU7NutVaZVT/6
BGXBhzuPQPfKGBVInvtASDaM6LcNwK40VUn/zR9h1u/pke1EPuXYDmiJ+YovylUrT+K6uic5Q/LY
ZNCCa7eBY5yATAI49ixt+7zFE0WegFyiUhmoW2nQZPRmCdFddfQqCm+ItQiW1/piW8+7rGA/BjiW
/T8TsJewO/f1d9B+K+NrTHZP/TQm8YFYzYtCdi+07V0UkCyKGT6av9TZ4n/7jfWnDYjJeU3LocFK
Nb40+tdISqpeMvsQ7xm/o8qbGrXM0w/yUj4kDXz1fmyZOGv5oVUuaOZWGpWbB9emSm5mEW/K4BCb
sQvxi6Ca6pgGhMOjCyliv9LEt1j/iXXV7iCX38z2rCNIKgwL9doE6xP0PcEFicRbw4qFSF5+XIr9
vvbJJ4sJjQdkt6/Kp9wdUFX6oZkhqmdkBmPT/FaLk1T0OwP6ip5lntQXMJUIy6xB9mt+o57bCgtq
nECE7dyQ1w3O+FXmuI9y4wwx7D2SoXMQWhLlX33GHHqlms6Ibk45A2es6IIZeWk631pVJjlpYI61
b6ZdwGS4UtBWBedWJUOp/CMO0ma3dMiaN7n9VUH7hMw3BzLkNe0tkwtvUsbbNcdPBRTWkFMG4avf
F4dwedaAhy+YRGeu8fZuWLojDcZO0ULXMBmIIAHgVDdJj5q1rSintD9vdUPdhPyAAVt3aVXmGhOC
uek1TDmn0IOt20noISeaTVcyOYRzAPJ1ghmx8cqukbjHyh0xgi7P07fVgGMIlR39jyfOf7Tih6Iv
b3JNcrdldV4xrqYSizdEJfia5zv4M8VnzOSpTpQ9yVKj/pKpP2OASFEAtgP3DtxbCUPVWG5FYd5G
q9hMpuCGgfCjhvUhX9itCk806i8joxAWKz+CgLBLy5n9IAIeGagBTnjqGBst7MAq2wgsWPQ53JHz
KReMjkGn6umxdKyjFTaPT3w6RIb6QcoEiBB21hPnui4ey1LGaThuoMJQD1PiU3dh+kuj5mIm4WGa
0zfUVFSnEDvVNbPOeFHvM5LFeabeAe2HfERI/vFWOLJZH0v0UIre3JYoZPiZIetmkhBIjmXQf9ft
I1hSxkLlAxQuslBi3ohwKmTBFsboaKrLvtabLY5MTTs2WrQrp3mH7adTsEAsAu/+kUZlSzSuL0As
TC5NRDSXX0NXnSvtCMfUDXMKwsAMv+JEvBhMClhR7YCPbhv1rbPOFtk2kMw2Bt1+SYlhVQJ3ICuc
wdS8rCu3Pf+mlvpWh4jPqv2OBSVZ6U4UrtvpFsCd8L2sQqmEmXHPYu4gVYGTKdFWm/1Fa91KZiq8
FhZCy769/Keb5G6UzIAkL0CHwcOi5H42KJA4vwRc0JUqv2RF8QB16oo0f7mKw5LHXYRqpA+gy+Q9
/HqxtNB78rMkaewbs29qMJHIxLZAXCnGSzIMLwFQoLXfFKG/tnYp6ozLoZyQe9UzTV5BoP1OlaML
g3yKwNEZiZY0FE9TiZdCWN1lb4Rb2Ul3BWfGWjmC3lcDeyPiSeufioi9ojHocvXL0t9XRYg0fOqG
ctDW3WL4MSt0n/3kVMZNW/Bqz3jV0Dm/FXnCWT7bJhO8WEcEQrvUniqstkGi75WYgnTZLd05A/OY
6tdhhlTLat8SXitYGdhrPI6fpTxYhAzIZvPasohScfK1wJqwGhRVvmPk7gai5svQgxPO4Vk4LcLw
GKfiHqcBfQYo9KXwVHC5Ud36pTF6fYhniil2HHw02EiMvN/IMup5wmda4Bs/DRRgCDnOCNab+Kb9
RC5OO26XuPEk7D9m/A6w8hgy32uXHfF/aL+vbXtvmtuKf4EwLKhXQzkvNEioFjIo7BNlcqS7yQQ5
LsQJxKK/FoULuRkjQ6EioAMGyJSuwFaZRRQqbDFZ/lkq+pseSVYG1lhEpSuqJUgiBHSJYfqc0O5E
NUEZV1BJVwH5wyspjl1ezO8mS7t8Jr+Jd6DibGAY5Mly6IzJv1LStqGCGD96BhpFuQRh5Eanbjfb
RH8dpK0ZFiejA8qKa988ppQqVnXDwjr2n9yjyeotwPGItzNEh1pzyvF5dqh1wv63WUNuqDX4bTF4
/ojChLELBCi9usQgup/cMPWK5jtH7zyQAyilldtWN+S35NmvO1RUbSNIhA3Q4s0agYkwa0z2dIyu
xUC2Ly8xiSoFgMlgdrQpR5RX2GHTXCXRZ10JlX6PreVQc5O1ce5R4gCls9nCvFHwo1eWiLLtPQil
Oz04kpG0WcTxjMQAaIRJiOc2Js6FqGyGN7nTqu86w2FROBN2gxu8pCS0rmx2WQlLJdKsAyl3h8GQ
KfKoU5d7KO0ViFMim5yYwQpjQq+Lrize1E3Tui1YYzkSHIPfDPUai+bCawJ/hAYcAq6cuzttglzr
gL12s6xvYnG2iRN5kcMrkIi0YdtyLsFEBPoH3g1kgpAusuq1n1CA3IkDP+hsoFj1kMN4aE2sh7jq
s9SrY7wQr4HS0awbtqq15G1QyKiAfEOvQf6ad/kniNiPST2QdrbJisCXcf4YteqPIWRvRp9VaXwu
tHpDUfgWe1ijhCLGnKXclzinKmZpsHc6/WpBVeN5i6wIYw0vylxwd58N8a8imk3IAYXu0MAUueS1
FmUSZ66p38P2keY4sSuGy4bHDjLJf3UBGMp3Gn2U1m5sygswFSdg4N8sDKhGpjz9ZZA49N3K/Awl
cQdcaJMD9cxavBZOSY6g0NtSs67bTJvhFMilXdocu8434qNEOTmAFSzLCcUrMDj2mVBWIt2PWBKw
mvK0oXGWVgIxP2zr3gTjan1m8UzISOf1eO6qNOhPaTEcVYEaTNeaYwnE0x7VAYhSLz6U5kcbhsSD
DLAPZLhRyjjV5NxKgzdUkDesUWvJg0E6CGzRS9cxi7aPgUoQmGA9U03twc+yLoamx3AmIN9Kq0Z/
6PiC9VlRaWQisIotfomeUBOnWi1ZuRGlR3hWTPfPg9WiU4yUdDuF6iMl6nZXY4mOEWC4c0LQbpya
qt9G8mNq2vGC7rJw0XOFzCBhWyVqyImKhhMhz4iOY2MVpei2OUmfBlnmSP4/47pkMqQwYlHYoCVs
bwPkCpewJuFFSc7hMKlbqWdClw8m80gFjc7oVDBA/R7B6m5h3aTmiulY1vya8QueGNv9a1c9Qd44
eSrE+5RFDEv8tRfEUV1b9XdPNqYS47pWwzk6QcD6V4yYFzuz7g9CwtAYtutO1VvPWGj7jCw2nwlT
ym2vJqCAytbRdXoGq1NcbOWXKdYnH5wMnvVhKPyYJ0driQ/rrFf2DXcSx0RHlMQn4/x/BE4ghSIN
ArJWXyIS7fIXSacd5+suFxMzw4T2rTC6r6oemb4FFZx840mX0LtAqr2KESgpRGuKeRtMWwMZjSoO
W7mL+8vqZqgyMip7yOpwEfQ7B/k9nQZgzyXw4F7kTMxH9U9ClH4GGq/oAWx8zv4AWERnLPOZRb6U
LKBjx+kX/Xe/R78YEYWu9NtpwqAlZZJyY8T9FUTNrdON6jsD4Qxha6f1Ur4b1mi6IYnYJ2mRO3OH
lz8lQF1/tGhs8zm5msC8RkmRN23w3mgAi7ZzzU/VjEy5y3VdowfkiYKM37TOHEe/kiGwmFqw08rR
UrkQKaxR+CWXh1EJvymoXOQAcr63GL+WEBLVS6JBTV6Egu41geDT9AlDWrmw9ThMnM9IoXgZVdpz
YwDwSsLJopdXkvJCewFr8V2mreVLg/CL1Jv+lG3NxgiCt2pMuJPgzgBc199EbeaCxMjF0XDTtZBD
R4kZxyAmG2WRWKuF7Uabtr9RZK2Fz8C1Ms1uJcqCw4qH/c8ce6kp8B0qA4+QAEpyeZho2dbnoh4s
1V9UAHW5ZNXbRg+eowCLSwuzvRnphzgUQFUzlpC0+B+acGOv4untY5bLSx1/G/KbNFHy2wWXkNCc
pFmftsqSyZsZGdWAnhMsNVDMJiU1nBF0sFbEE2AuRdNfVGvMz7NknLKq3csWMfMpftyykpgbQiHf
DDGqHFCICHW7tPeSSlrw43NvTpEuMXIgtlYvMP6hRBi76BMcOAfWNJZHuXsbIIgHyviVKbVvxtx8
tRxyswsHtKcbJW12C0NFqzW8flFOQl1vFWAiipbt535BIwxhTUcCq1yUiIDc5pan5H0W/b6Mn11i
7iW5d1NEr+GQeQ2hbkn11egKpEkJUVPiSsi2YAcYssD/7a8GcLaRq71ZYCuldSO0Fb6MHZUgCrmg
fWxHLvU6sejUR+GD0Q0u6dmruNfqbEZ/z7VdPjGOeAjIQeESMMNaXBCLuxbfy9j6oj/OwZToYokf
62tSv0l/YIr6UazTCx4sKxnx1ZDA/DIuFfaFT8O8SA3SVWtPwgNLiXwTFv2rHqVbSFL4emrHGF7D
ZfZlku/K4Jtp2ksalH4dG4dGIjjEnUmux0jkxS0JojWbLZigaYr/SlcOcSRurTb1BkICdOuqd91W
lp/18pfKnxN6zxEsVUUTGTA/DhhYSzXZrmFwlt7ziurhLFimq0j/VEwzE7j39WMqmLNU5r9WpCjr
T81WwwSpbMX+M2XuAo2RMTj71pRYhnSwYYNcF4YMSkRnAXIwadyIw2/B/C8qf6AhkKNzO01Iuegv
Yhq/uEF3nLZ7SX1JI0A4yKlGPm5sdzj8rPvA2CZN2Q4iEu+LaQNtc08Anmx+GPm2SHa65maWHQc3
pfk3maQee320Yrd/CnPZVZDEyLKhWUmOGdMqgcYtzt2QqqGA3mjG0zWTjkt/Aclih1VhV2NtzwqQ
+v4mq9p1VJ6m5cTmy/9TX8OHlcEshhVzQ7G56inMXret4D7gU9FSBUUHYtJ5OqX54sRhYBv6wyzP
cl4jilj2agf1Ji1OBbj7WYL/whM1KY/eLxgxplENHArhnYJwupB3NeIOWrMsGLGhsYPjNRCTE402
LQ9geN5LhihoyMgbimKGHIZdRcJusVDfIANTFYOnHfm5sAPmcZnLxccew+Ypd1KV1oQSP/9O1Fei
RegFwZx18E88fbSQSLi8TL3W2kP6kaBTypRX3PJbhRajRaS8aQSR1Y8CZR3IKPPFoduWbC+WGV+n
xpiVMiCnuZGOU19uKLLdUD32MxMNU7ovqelZY/9b0cQXiJkynAH7HmbvwDwJCqc9sWtOEUhOhzZ/
h7GwjCiSzD2SC0x1q0IPGbzNbAqTiE3A6L6F/mn1DL89NcPRWX0Cq1lHR/1d6i8las+xA05CvAsp
hkJSOSaLuzw7oXoyNfwFEe9I6KilvwTXKCbtIeFBbjYB0cyA+shcgeLLkOdcmrdYJyMCFxaRAhs+
rTjcUkMb00kSmLosjzP7gXtZvxrVXUZmCYTSFpT3BrxXo2B/QmBmBoiod0LSHgHfs/klQpTPnjgS
VtUQg38SDtCphSAd80YhdhU/BSq8rO+4KD8E9E5dxsWJfHMacOazzLBQspfSWZc+6+wj5xURgy0y
I1uWS6JPJLsG8kECizDys5/67L2WNM+ifplKkCIMhRIZVVcNdCaj4jK/xRCvCzMJMY1c1rebIGug
EfM6aRhhoEU0yRpiIT1SU+TLKelCmkMdtZdlVmkHrFOXGOeOfmkRw6OaP+D+edwzzJ1BGMX45SoR
feuTzMAfqa6vwIIjMsVjY3ppMmmbwHaiu9g0XfA2JIVNfONZr6KfQY5ejWRNm2G+w4c4WpRUkYKe
aDb6vwkccZyTWASWJDgYEyDewKi5xRRpo08kL4fqLcBgKy7XoSV1tlA/IJvfupWKSUUXnY3Q9AyJ
SMPwbvY46ALLLloiAPELcbTqzOeHejrOVkKtMxb/r4qGRsCPxDVoVtSm+Aiy7tkjbgT08poizJHk
z0Eqvwa4yFmXnYucDpE7NQ/7lTHPfineR8qHLL3qVXjVP6Xu1mA+C9qfTDgESvSltuK+lUm4rcz3
UZg8eVmPyvQ9mQj74ZPhAH9ve4ZN1LQGT/Nq82UdMgCVD/IG8Vt6LXBxs79l6N/Q0AyRiU2o3Idx
7PQhgh2LYXpVWTzC+i601G0P7NMirZJ8d4cMCxYl76KUoTCeX8csfenb8i6Mhi/y1hXKZwuNQpPJ
Qu3NwzJ9Sj2oHgVqVDnuYrjbBXgC3VyoWDYkUP+Mx1aH02uTij7YfZAjvK02kmGyW453SwTKuro3
CckhDQr+PrrkVsSf6HZVBCqqPgirdw7vrZxML2jy9lbV2/XxZVTpHWlyxEG46tKCX06xK9HlIxAM
YsMuRKiW7LQwXBzKSnsJZnZE8xeFoUR/7HQgh0yG6vDlWIGrC6U5G1azOTfCQFRSTMHabXiG4M5F
K5mxQjnEXyrnuY4eXuK2F3G3hOovKoICKz0KPIlEc8tWAjesT0qyF9v3zDJvYry15jsScOrZWDos
jQ5Pl+hJYPzlMUJLEHHMLuX3lffNm6MnuUMOSuJDrxtbIf/rCslfX4ohfo2qh4ZjpwBqFeYKx/0F
oSp8C212ARtpUBRPeX5pao8FCDI2Q/KNFPKzg3lcr/E6wYnsuTtJ0utErDYObF6sRAYXieJxNIJE
ZZ2Fm5XcAgUAzS35x+GNY10Aso4VRmN2iQKSW8w2xC2Va4FamKyCB4th/cgj0Ggb4Z/8Y9UecAOX
IAixt2XqvPRhIQLdxEcEJ2yk5R1yiIaUe/mZkcYpWAz9ZbgjFkZ4EyxJL7FXrq6JXvg6t53RAMoj
Ot4RW+PW5ar9nbEJjExxJ0t8M5huXXzrYr0zo8omPWCXlZip+pEhKHd9n+3yFDklpFdNCh2JUYnF
4ocbhUHBWPnE+2Vd7MT40X0+D9K9mWOom+mZop53UJNmjR0Em/yq/BWfM3r8S4kaE8CIsI938659
mZ4YTpfUIbAd4lr9zlTAQs482O/hW/nC67Yqjq/Wrr6C3t1gaZkxKd6RE+PJVrOXEN3CyE3O93jJ
4AwMORKiYb6A+GB2gmeJbSK15MzibJK+yGJmdG4Mf8LgKB8jy9vaIQx4j1Cgf1GPEreQjOWZoDPb
+qXhsCC0IzFl8sFyBAjJT35FUod5jsavEF5hn7PalWZXrU/6o8QIY2752rp0P1XcrJvGrbCI4ixH
HbCcJuTAM9D2TfE3kxCMdtjBd0EZumCHJ3dYec9X54rP3BftcLjBjVuYJuI3nl2KoA21As89P9qw
EMzDD8iPgue8X7yaFWG2J6Ouy/iZUB1ivPOCyhHKB54a5AF4OMfwmImuJfm0pO447NXwIJiHPDpw
+1XzjqI47Jgb+0J1QCWEDqaHb7QvodXxBUKG59p8K73uhElCDjat8YPJ1/glDw7FbAllbPTZnDBG
Yb8HCa9ezhLr9PBUG1+NyeR0Oug9PCKnhoezQ+0qaedZebJVDrMXsX0olafVz4a7i2Y0fFQfpepr
5rHXLmm5C9NLW/MjTGjWYeb0l6Dl9jg9tZA34VVMvFzzO1QBgDGo2gJ+Uf3R80+lfBemUw6tXkcG
LH0HmSf8VZ0ni8D43DbcRHdOIgTSjNkw8FEMEqQNzlpFAGin3xJKRSBApvtEWdCqT5qBjsm0caLw
Q3HSahxYWw2q8pbtgUmALXp8PMjQmhYb/43KGAypprQNUgIR6VC9NPNwb9fyUWPLGT+lwE1SH02n
2m3rzJPbHVSbsX7hoODxDjBE8JyRFMTigolZ+AUmO4hQ8PDYk6biFcqL2dtdsjOk7fwYc3teDuOr
zEg+Qply1gR3VElsGhBiO9ZHylmL1wAPmvLCI1JUB77dtuMPEyK9bYh3X5ddnLS+Xp0WXpcwOGko
qLd5s+MhRoXGOPyWvUaoE5Jd06y/kkIC4utC1J1pa9ta41SNPjXxpE8Hozy0rS+SjkwkarbnVJdM
OyHmF2UV2sZ1LlGQxjI/+IXEiDbuvJCblQPZV7d1+L0YtlRyWVS3xXDMCneWo8+YXrYy8UDprij/
MmWvyHswOwEU0+VSd64KsuSPj4LvkHuydknQnjRH0c9wW/h6ut10RvtboUgimd6iMgMHG22ZIRby
ZZSv09kWwRo0Du0Xa1yh2EqLWzU/TLINCHLdrgkBQ7oJKAxOoYRVgDtg9EYpd6LkZCEbYOsvbIXv
i81B+0rgR0IZCgIFsV7JNtKuhkdLOWP9UA6qLWs3VtoOsFyr3ohUQynOqE19wXgYXjL42MMJ+xYL
b56A4Hv4WMj/SKFg2SRm9cWmQqUnQ0pjcYFAF1ecvTKOVFiezFX2A0J1wtQkD9RbQzuEmEEriPDC
hn1JH/iq5PbAnwsQW1LQbxqdeQpp0bb+KvzF3CjLDlQEBbzbDQBZthk3YvngreFXJ5dm2DLXL+CG
ZnyD/yrFSz5WjN+bAknO2iPXE6lSOhu9Xc4/QL9MNsTB8jUDHuTTJeemwQvLxgqlwks36ruOER6H
HSlfWo266TFN9IUibTdTIQD68m0VlAzC3SAQAv0QPhbYAltj8OXmVCM6wnwkomB+FvKWlVvc703O
YF6QDE4BsZskVzqNdJoZpcXiueOQUeeHyjJTcydG8iqmGz8pt03L8eEAPkivo/Ou0BVu0vAQ8mG9
5ZPHQSwHuzx0MiSG0xXMGduUWgQHcFvYyrC1avbME63aZj5AfKklb3UdvjaUg4i3+0jQLO/hjAx3
cozFrXMcYgwmNuNx9WwtrgRwlzinUoTOyont4Z3LoltECwEQB4mNI6OYGrbx+2TZs3UaYyo8Hyln
QEqn6qBU6URbqXB/OqHhg+SpwI8QYJF6cr8JX5iv1d8S0XVP3jEKOD5ZEIq1yUnqKM1RiS4tDw6D
7fxufRaz3VdIZHDLXciUStfzwNYbRvyk2/mo1YTEj5DFW+cO5DKGwMoGKVaHn0Q56gSdyftK9PnV
yshNVbeERcAu/3eUHH6+GQYcq5qPEJnkQ2jO6lXDPgYOhUUlMZMad7vTfKYxq4kdLRRiVlw86hvR
M9RL3Jnggjr1rSi/xdoZmjtRMwP/SuOOPy2ZN9QnLq8TrwVfW7vj4SGKJPuMzgvyMzYRZP2162kL
10QcDylf9XKFFjGrDKFIIdz0RyF96Pyavc1ihXVc2ezSYM8iQ6eH4NEPzItq7YHKM7ft3NzwOag1
gguEVwb2U47y1kvY4BObjl92w65uOnMaTAxdemzdd+CCLEGxdh1lJAPdXoMsJQSvs+EjxFNnr1V+
F9IKYizdl+EPXx70gO+yccxuO1ufprFr12h7CA+N39YEI40PpThE3ZExViIyuQShhLTMTxEUNMaD
yZvy5LgYL9zMOb6P2C8vyr9S+86Nr7nxRxzBbcWIm/9oD/oL+QcQF4io5q5E0WWgvfca2DiNrwf7
2twOLLip1VFqLCfsmCw9R66FPLNV5OPYNzYy4wyXd4grFntZC40BOxO68GVDL1DyrqCA0dYqUV4O
+LE40tCn1sBXOCKxvlIfy3b6RkndX6qzcVsxkDv9Tdl3xColo50tCCNhNNwFgwfehQRGB0VdYgDw
uoYm9Qf6PycTLxSo/cD8B0v4hllxUf1SlMTGN9YKbh3efCF3yDpLrV1aXZYW9C0Ng2foZE6BVXFH
dojBJ9ZbuyeT40LUBdtzrq+UQTsZ4x73NhU94sbOeqTJEwZUZMtvkOD0kangAbxHw30nnbArhAxM
BqfJHK3YN4gXivGokqWBkIM4tbE7VdFFmu5Cgu634lwnRgTXqEGNJB8TNCkvCzL4BWZvaHg8ZtRV
JS0kEOZyOmDtIcaW94LjjpeuOvP4GSOdpQ86DEANOjG4V9uwOUUiGZUrT4KHznjyZO3LqWAVAE1q
LV95rKJiS0FLBRBfdab/b6q1GfbpkeRIDg7+zriFUoaXXFZYpT3HcU+WBguZnY5ZEOe24Srr+pD5
sq3g4QmhMJG3y+lzhCkK1EdK3ZKFQPxt9Q54AVKRwp/pzO1QX5f8MY8wZ8WrUBGXgKwGDi3NLStm
UdjEZDI1wbSLLHEXVvG+X3o/hE47VYQq05yiDURii26kdnXWqnon3tc0j1n75dIekxGpAqEw/Rsp
4VRlBnHhL7GJBmu8CCMyvGynMnZhSqJIvr1OtMF00krGJ2grKyiNwZbASJQMPMZhyAkncnd55kqx
3iyqgKz6pa2Ix9BwBFuFIxqEdgtotOkQ+uEK49Opr3N9maeePuNUlF8E0nC8o7OLbg0ne1l8KM3i
FvNnhn0brWfx0XLyzuRPJaQ8CJKJ+gWBjPShtR0468ozSz7nQXJF5AXjTmMoVoFKSPuErz6jzoC9
hv0oNThWeFnq88Lprw5vndFBJlJ3LfFRWs0ua5ROUzZjZ0G4od1CYgGThUmTguux0a5mBjWIB8GY
mDlnxmbsCTBcjhkTH1a8zcAkWwCIHnq9igLOUetL3LPL+uFD7lLO8uUZy99FQ+pESLh1/alCcGmr
1M6HkdkXND7qOL67ltlneG3FV0XGivX1LLKrqgErYMH43aonJvbB8DFU2qazGO1dJ2BTWf0mKh9k
Y6F3vy/RP0QfHoGI9wzVMcRJ3Z+G10ytGXeGGjCQNSZcpd2JqFD7jvCxmSwFrVy0XV+TIKWZRCio
472XJn3Lwq2RcPyYqkW9j5d+iHovVGkM5ITTWTILP7TYuAhTm7P7GgvyzSbqQJMzseuRsky42UXL
EdKJYwZbH6IrkurZtbh1zeauYUDL7vGvLdgNdYPsGzmnkr6AuaL2QOWWCmyn4HwoNaSAmhVlbYdS
QxkXmIzFUL8TyL0ICddVINCMzyxHCdC2U20b6Vm6FyCisvqvjpPOoxceY7P/F0N1CS0tQAWi3YIZ
v4IWPEi4CBECC2zndThrNepu3TLRV8nGa/s/g+c+I0kSfgNVOZV66gcm30EojpgcaSHi9rVESlH2
OStZU4KlJV3VosNoqLjBxHir0wc3j6unxqlEfBI+5l1fqu+43ga6ocHTFGuXzc256tXvRghvJMG6
lh5spY6BQbzQ/awGq2VWIhcQClaPf2WHGz0ou4Nohi+5lCa2eqfQVmsouItADm9rMBibRevaW/mf
3hpfA5mmSaF4w5wdMGPvpLr77QINMzltRMXqqygMe5wj7Akyraa8b7PkvRJDhdXLGipYHoNBQWVT
mQT5TkdZgiTQ/EycmVpVLiiFUqiTsvVT58JXUjG4L0nxQr+Bv8fqSnBdIWoXUyfsr+z2Adm17BfW
mLb7ZMxHDceuk52KKb2LwZiwAE8OYDbwfLYUDR0JA3LFwA9kuuoNhuD1AvAwSVN15q0MbAiCRhu/
1kITp3Om9A0QKfzhdbRqvLdN2hxSyGkFtStee9aQ+HUdJI4i+vOZODOVlKthmIAE8TlK8ouoRres
NF7TCYpgj48A5MOhz/O7IvaHVR1MkVybEgnqSYjFvTlYIuuIWvKnMPpBkw6rHEAgI0IIaw2RNzhr
jmwAz2STYLbmcAErSjqyqQy7aDxpDNlqYqi0gE+/NHSe/vwgFPpZtvpfveH9N4S3KbjX81rndlc5
ASseMuqHc75oyZ6U+n1mIt2een6/zNUYgxaJ/jc12qGD8ysY462F4rwxJ06VYjhIJG6kyIlTvrye
1W3BaHdZLhXLoURStm1jfAEUxMJCYA2kLhROZYqdhrF+GmRfvRG8ppy6mwgBFz+iB8X1BXD+SVoE
3hu92EEEYH9Y7pU29DQp3lUWKS0RSFoGg+Fd65Gx9n+MPE+BOp362XzgI1W67gY4nawLAcRbQG8p
0+PzGPmuQkNH6eGbbDdF4LcKY2Ylc2g/FusCzfZhSoyvG3XbdFyx63QsJt+gYs7Y3ftqX5dsNY38
1ETaNh0OzTz4ad5eFAUnpWY9Yyk41cmbsqIg17W/gtoY81fexX6svDQKNuyOCUVOuzYwKEuOKbJJ
E1rcTDGmE0i+htwm6M96Eh/JiiopZ25DnjNzzFAIvU3JVzp+LMkAb/xYKN9wN+FELZuWlS+UJ3/s
CEpamGuxIcSnhSK1YJ2eT5pbUYDELaJRKvEBu5RcTYQTmfhLAjvBkFavsgSuFLX+rNCOtXwuUiw4
1RThWWK7k7FmBIRGTCY6rYT5+NLqdi8mdiAUtjjvJdLc4h8jfG9abE90yhxmnoDUDOogW5kWkAny
aqm0e47ZMC3daXxrzA/F/AB9RtS4a0aPKn0n9IBRz0ifhSJzyI9tGyM0VJ22D49NzAHTZbsMvHbY
XeQ11lIFThS02yTXvAIEWdkzqxRJMmt0iLGQAUh2kAaLVTApbQS3EormyVCsVaA9vABdBQdl/obJ
tdGebd+dSyX0Yu2jKFAjtxaj3z8wmGTuRFu4hi5RJ2g4FVcOKl41hOygsSYAQe18rKY30bROUsZy
ObNxDh+TJdinyrKXp4FYlJ60t4Kujp2cvFfH4FMCLs0K4lh2C7vTgriwGd2GCGJOmNhTAjKPAuKU
pSPrlG1CjGyIl3DsWcSPI2MksIa9or2p1GIYCUhkUafmIXICsxt2xnDGQQF2oDBcmkgGLSBQ7NBq
bZl6t8QfaCcZ01VNdGr+NJFfVT6fh0AFk2NcZRbtXYc1e2QMMrb0Gj0y9KDfcWpeESH5YRptq6Jg
I0EnC2rqqjLcjE3+68yW52K6xvVZAzC3sWJxG/bYPwLx3BCmzRl9lRdyKDXhULP+0HLzt0YSJCzm
nQIkwLgvygaQL7BrJxzRBPWVPoLjrAr+BH18JYzoIC3yQ4+WPRbUo4HSkrgTqO6ktAgA4A3pWsAg
lUvIwubkh+JXG52COvTGQDgX/3F0HsuRG1kU/SJEwJsty3tfLPYGQQtvEwn39TrQomckTY/IZgGZ
z9x77spruYWLNcTSi95nRy8zVslYn0abkTY7G0/zrkNUwz+F993a+xCzf98D6YHk+cgxrgRIcyJk
ygZJN4DVNg407Zymt/cw+xd7Y0xAv+RH2dVokG/eCFWi6b6w+jHF0PjZYm3AUZg04cboXObKP5Kp
rt0t2Q8f9bDZKLk5t/ziT22QDUfBfWjSJVXpiR6voRNpFHT6zOlsR30YtgbexVzzNRlIqX+qcI9D
NMyaygCipq4tACUWqLVY6O91V76kFEerq3bkYRIS/OoTNMy6vod2SaB6xxUp77blEGcFMitEWY38
qx7bF4siSvOV7VxFaKyjXiF9IjmMbKAh+4Chc24Zy8mq9a81c1krQ7Xk4D72ylfZfjTtcBiT6pa3
40vVo4MkjQn/PazN5Fv254aE06B/KrRxccUUCS8/OObsoI88QfEt5ofbB1TpWTR3wvIKz4w1TtCy
PxJ7uFdAdMmTb5JFCoRMaBfe1yVqqIPE7ZDyGlqh8e32PiPHEl5M9KU24q2KxDIIokuje+TSkvRo
2d0pRbzOGplmqMP2Rp7wQyeKAaXgsVfSWzN6z1wNbhZjcI1BHbSfTaY5f6rEQ+okVFU5EGFGSNC5
SyzKKsQg75ZJ466DVoIlDEWjOYqCRX9MFiJ7+SK1geRHhxZZcebLbyfikYfjOmfF49BP8FWnoRCg
Aau/9pOQebxBW752tfP06ui9dqtlGRg/tUCZExfFK0QyQDj5sq/rA4RL8olt72h59Xmw9FnEDl4t
0VY5466alggOd7hffyCCUFVnbVnaR9i4J5owTnR3XxfF3jEnnUUdYMJrTq65bLAkZ6ntvVkSfw1i
kk3I+oIwrwR3QVOIJ3TZJ5fXKsWwYfYPGFDvJbF0hUwfyr7v6qNbJQ9Rauus6HhKUZPV2neZzsKw
XyeFiRikEbfSv/q+/KFAQtHYLszp4yZFHfN0j7atuKFs+hrMA6LEc1dUW0tLXjo/JDCtCAlX1dSx
Qada+6O/SwYetkH9AR+7VoIIff+xI3WkAuyUtOzQ4minTykRFkrZstVoC8JblWrHQmqzpJOrru6P
oWh+B5mfzFRZ5nb1v5QS6Rjz0aBh9pz2BmlKc9un/a+dTwguZ2OaLXiEUVv9h+aIU67lB3NAvAnH
bxhQrhcfRM2ddJAOyzHBO+Vme+qKQDfe7bEk9splZqm0K7eYqg5/VwRyDx8JDkQ6a7w96YrLgslm
p3AAQWQIUm1do3yp2aeWUTLZiHjzJntT8i+L4QLpfwV2Pyg88LB+ZLsUyq6jihDlO7h5oJHPJGVS
gysuQIohEAzwymrpF+ELhHVDgFg13IITazkDQ04D+NaVYlljr1EZp2aoGETEhsp9VkymFOx0g9Fi
tYFhArPETufBhG9poDSKP4JhKRU+3Z4ZLEXY4LfgwWAeNCghLNCWJQRN7I7MJRQgLsnQky+GjEwN
1x2IpZDwvh6DOd6adQkzUtfQIxRIdN+jBMkC35wbfEAVJF92WGVxSZJRsJbtT1kP845peQmIrEGf
1XrEzldsA9k2GZ47G4cUgj7JkOY5OfkxVWNX78B6bDoR0JP5sN0qLCasm50cfZu5GBHHVCjoNAQP
DnlwSeFslOIisWIl7aMvTgpUnjoGaKv8c5jq1ehjLWGhjMJLOoWE9Fi2h2YVc70MOH8bEzE4a2Uk
Zr4BhhiGALbJtleRpxIKP+WWQrhyI7xmNIhq/jSFM1NYjlV6Myergm1gj5LTXdhBcIrjdq1UjNC6
ZkvZu/CPEq1nwrEyvQE+LGQBJ1XFSMk1Mh/t7McIHsypkOYtqM77gf03c924vDjtrSz7Lfkgy6Ze
c8bRV/FDaJkyThJFggVqLP4xubalYDysNwu7QlQGNyJir+HA8tR+B9y5IyFXHImmdUEuYXg2+xJr
VbLDwUBWU+byX518GtUm0u19YLZbdN36B862pVn8TF+mm8al2EpqBPzZqYcJpINB9BngEsD9FjKH
ypHlwDusv7kS3zqxR9/4lmFrrr8GBE9qwPDY+pY5hV6bsgG5+BkPyHvi3VBrjOUB9AGEx34zoV31
ZNva30I5N3LF7zTiB+R/r30387Xe/mIXqbQv/LFJ9CGxwSXxibxcXQD6ugJn4kxcFiU5ddxwmYgO
hJUdQkwV2DnrjRewiqzkMXH7BwAnZCzlgeEx08XA0XbkJaPaQaJwVRWxBmtODfspih+BOCnbOszF
LPnuytPojv+X3Wn6yTtuyuw1IKHVzGsVtQDXPSRfDq6EhSNn9niyeSU9dJ428gMmkBTTHQKKPBrm
KpL9engX7J+oFVgWPYqJ5p3+gU5nKfQogUQhrCVVltk4vSqSZQgKkEwpbjRmoVa1BpjC+FVDlG0c
4d8lcNL0SRElvblESoa7E1Hluk1RypZPD4NdZL0UVPvYnlm/Q6zhKqnRJCXjPsRhMuLklxDcBJZr
EWqgMXho8ATAdeG3WvMgdJfTgULM6sJA51Gp3cpFXMJ8VUIaMNRT6HtMR9n6caCFNZ7yzlnThpNF
VNOP7n1Eim3nb1vQ7JIJdoHFb4SmIIH7WChClXCg3EJpru/pfEzV3oiKAQLjbgEIz+37mcqkSaLB
Gwu2PgFUywr3FTLPQV+nMGFs1DkmXy8nQKtg39FVydaFheZKgBfYYQMmo6CyZkWIGQdTsq88K2Sh
PUvqiw3zNRpoIHHRcj4yBgPUlixHlaUoolwNAYXHXR0yJkRui5xzGYbAFCLGgpgiiPYq4BkMYLJa
XCl2jC43ASxXsh4IHmaC/9eHgi4iJm3eOhJMDZK1EERGdUScRCgIOu1jcNMDN8aCpnGVYyzxzXyp
7xigsSajGVmWLGPGYJwDeidGuISPax4VcmthVhj4boYBWh+gmi5MNmlirEr+CInFbgzxEpfWhRTQ
AyldFVsIP4ROlnbzSVMalfEOWtPS8qZ/NhE84WiVxqrDNuV15m5y7JJ+vW00zIgBURZFRm5IBwVF
JTsLeSySYpiYxNSya4MniallMYKc1tY5GleptXNyzucm2gb0EWvCU/BaV2/8JmtQF01YwRhV5rST
K/ChV8ggy7BBX8RNH3bRBlb2tOqNnaeQv2nCzqC9OJMUmDPUtP8JZsy8+UV6F1i66mzCP8+Y/yHq
H+Zmhv89+pNgMrtKLhX1t0rovpz7wNgIMOAy/65h5PCSNaQZWPlHW11AGf7vPEIdYwO6VE36cGpR
YsiR52OTge+M/0XJ2cW+YoZ16KQb8U+hxwrHe6Bc1BGxLzcwgqXdgGEoSC65+0yas6X8BD4QUyQw
lkM+2VNm/D7gIwq78obd3ojbVL9k4hlFly586fUvkeFp/eE0r9J4jgxsDdautUKUUvQOCtJVPwp6
8hZNVc9KJUP+3cmzJQ9atOqpp7zoa0CjDbzRdPBwrNT+FPhnsOMYyN8i9NA2akP9DdB7d0NYZaRn
Vd5G/ZXGv7YJNTyDnQej9CLp/Pp7GJIuuySpeNAeGmGyHWwSB+lpCflBY2Pbur80bWa2DrICK1wz
82KeIISxUfvbBFtOubVJIh5xbNzCr1jLfiyq/QwHcMPSyIX34bT3qIUiM1RLY9ARAADAS7OVTy7H
wL5hQFiQjVx5WMNCUDBOgnnEKA/euSfXxVIA+ngQpXmUgsJGRJxQgnWzh+rXMyyES9VjZZuwSWTS
QSct+Rg8Rox6cjHHr0khDDAcjAPvlW691dGzHV6tAGgHkyWjm3OwcOYtk+70nrk0sqeRWZj2wDDn
KjuvWNrVour+IvsfA+VWsKid6juH6Y2LsBfRDMhspJioyxEdjrJEdypnWUH10VpIX635ZLaOk+MI
uqjTFwAi3XGZqMzbKU4yQoi4MnwiVbsDUE2+mX0e3PvyiytXsd9JcONR/5cGQCCuWvQzGjcVRbzZ
/loGZHjzxsdpjPdMXNrirxwgip9cd5O6c8H4xX/0bbBMLMzEXL1izR8kHS6y3gdTfGrogZkB1M+s
QnkVrNCEeo/DZ7EI4pvbfGaIYwAUdZg3my4BCUV1sXUckw/qUNrrUntaLO6b4pJTk6SUoJ58L6gH
QmNWKAPalS+XJbaNFJsAozfbuvA6duJM1Cc6CpA48S0BRjKqz6Kg1EbBhPsn6FBze+ei+9dp7LGz
nVefrOIyomhzA/gfzMJFRsmps8XFoQA2JCgmKSNvyTmxWVVXCG3sDwtxeOG15NIik7S+iKSfAYto
eHfTlHlkeHfFJ98QxnDbf+XKyss+K1RotfHeez8RKIqClUgYfTORmjfx2WyO9dQ9Fnspz9K5BObG
M45hfOY/k3AZFNvEPKHN7xUEOAqgcGSFJl06hmseHjTxzmSLMksWe1SNMVLPuN9gBGLGNy6EOmxM
6Z9cSSvadOsYranT4ZoslONk8hvFpneyx/S3ikx2Y1ix40Y9SSdKr77uwppTdzgAYQCSTvZEeO1K
XtIRyyukJS0e9nrkbvUYbYZpb/tkH/TEzg3/bF1bVSAhCMZayo5WSzOIGdVITtT2IJ6B/6mEE2hg
wMC0AFS3NBCKiblyfcmmmG6ncJFnxmeo+UdA4d8BGlA/ZNLtNNco0i7sej7NtF71kyULP6xs7CU3
bJnKTcRsU2Xg5Epgb16xi46iNiEvRSenI4UjFChG+w+91q5I9XFB9O9qoJNZMizh/67b5BEZOmtK
iEJFzIAzXxldfCWqczt0ytaYwkWDfpdQVuVuu0gmQHtd7Id0atY4bqa8mN79KLjU7AjTnRz2jqzI
VcKu0cUvYQZ30k0vLfnVHTYzYaMT0/0VGZ/rjPFVqn8rCNk60njhIkzzNW201o7f4baytznALD/O
VmNibXxKHBvmJIAM9OjOFvC9ErqbuG42BlNLRw/XgU+KC9jBkJJPJ2qkYKgNIsdocFgqJqunblzH
rn+zbJx4RvbQ9V55063Wwfq8CRoWpHnXPcaKzWTA1p8UsUtr8CX1XH/YEw82LBnc+TwBCI/Yd7LD
ncRcHI79opsNnUQqUiOzJbKJukz7KUnitPSpR6leooOSpV8Ko2l3U65r5jNVSYPqZijm3pbNSosq
tnAKZBTjyDe5iVHKFKwMZ60Kg30sDmZWfgq1XY9g0yfHZTYtjCa+VmfRDg/el4SoNxAl9RYIoooN
+5xQ6zpkPHAJjKfaoLDw4TXSggPVn4NM32NvvHRaB5vqr03aY2KwZuxD9a+FUkfJW4LNVJXs35jz
kJrup0LppvzY4DxG8qMqQB+9ThLxZCXC4Nj1X261S56Zq9wtxHk+6rW6Lk94mT4zbCNFRno3+Ves
AlkL4JSwhPbde5C67JZvuopYLDCL8PtjrWlHk+8drs+xc7qzsNVzyJ6wjaGLlDddjl+VDM8YPj7L
lxMN1KKs+/NJJQHS0/abO9T9fc85ZmTQRems2ffsTHe4Cij7jvXo3GjtN78JtLDSVd6F6p7NKr1a
9IEoBRa2ne4sD4ulvbJG5vRFexlt4wRXcm8b8X5g+SfgwApJVqi6rZjy59G49+txVbTZFSqPTRhu
RsC5qgQMa7T+FsXhy3dZm0qJyV5nZpyDa89o5ZxcX+BGWZR9vTCIvfCclQFjOkVEk8buoUHLGynB
qidNl8hhIOM+0RMQqbuCtSguAw52EBtntSEKlFx6ycVDphaw8OatVP+0ZOkx38ShPRrfuQ/4KWcy
JVkYFFqzjgMKYecuwY3UyVfUDpsRlU5sguWM7IVRNMupNwyBvrjjw2bKarHN5QtZg7ZXw/Js5Nq7
m4yzMX7YrbKN2a67kK2GADG+8TZP1IvhfMZAwsCAkxsQ4XJiHwqmEwTF2s68EyIm51Z6Js5mBuAE
fmM8mlsRVBGT6QKAITs7dMa0j3uTMB9cwQPe/fPtYQtsFx2ktggbuR4FKkJTY3r4aY6nHv1os/eR
Z4cwToXXXSw/usAJPYJVWRNxqSJGakcfDSsC6CYiDjLEkpHJpatQRlFI9O0rTj2kIWT+xSkGGqCe
BpVWDJodwXOeMWSCh2JDWqzX3Nr6OocMGvLSl65+jvll2PbZt9xz2qDeB72lJwoCdhbIL9sJLgEl
LuzJLdC6fzE5d00ZbTI2DFKaa10p9wM0AX1Cvyr5JjVoz5xh3PiRsy+qnwYprygt7BrpVngeXgSs
5Kp9cHtjb73Csx2UR51fINkupCVAbzcubohTotQ/K1TNBbi/PrWe46C9R6ryL+jTcyDGBQg551UM
ydESySqVKCBJ5bJsBnQYyzMt2OZW/U4jaYYwizYRci+a/hYimHPXiwXdEP+UvwCkAqCMrBlcQgiW
8vPobEb30+dAyoOV2VxJAC70A96Tr4KEwWovurVWb6MIYBqP497s7mPOob0GYRolU1Xkc6SAJvCv
QfUex98hIDWLX002TeMj5GMoXIZ9uC1oETzzrGebGqkr7Wu2KMQVVNRIrJ/5LbE/lnfN+BvK6C2q
z3H8Wfc3Rq/9S8tPY/bBCqSnuDevjbNm9kbPV7Yvx1tl2kZqG8XdKs2mANVTeTPHP6jDvw7/JutV
J/8QjBvc5mno77IGc0iBh0+kUX7ANHGc/WC4Qvb6kxB50E3f7kDkjvmbVt9NifjsQwf0VOg/rnnV
eGxRoE/WsiWy9Qq5RnYZY2BW91p+UGWb0Z20btxlFFe4Cx31FwkC69JWpItxGlmgHEzwInYpZWX5
5A/fRntIdNxmaJK2prJz8qvt4L88NCTm5eekwlqL6aamWyo8H5vTH16JxVhvYMgfCZSbGVDCE8Gb
yy/U2JS9UPCalwUtUslPurKHsSHGLyl2dfvhdNuAwk9wRDD4U1hhd7vU3/bDEXRGhZCLTWRyaLDC
4knV/3rJj2q86ek7qOkRKWG0d5pD0Rw1L8AaG70Z7m/kutsUNxP1rw+CxzctNqsTy3VGhiHredJ7
kKVXMFH78ArpZfp4ebwLfRMG6ElBRyZoscoM+v2e+k7FuGp+Wy777net3vCddd5O1rsS8LQDmuQZ
5D+N+zlCJm67d5VZXpMTOfYylX0t2Q2ckUTHv/QWsDSb/uB068xbKuTQk5ktN6FxDdwjBX2Khdty
gD18O8U/jbYPnIUpvhIIw9rZr47muMC2WYYkm3CC34uSkXfza7l/hryX2ZVMp7B4MLDX/J9UvzVU
0awXeQdcJq+Of00Vlkr6Z2YdAtrm2gfnN3wV5qFvTsyGUwtmywwGaW1hynzw0owx7o27Jg9Ch3KP
qXdi3127AYn71h//hdY+c3cIr/KGqSq5OSebsa37TvcSaJ8xluaaN65nwJ6nCHROHugr5lyMeU6m
/BzYzWd9snAxFTQgiVibvGl9MjOz36nfns4JvnkgmwwphrNXHAbOeqjuUQse/ysTXxGkmOlyOyoc
f/7TQ0VMchBqmWjRZoe0X4b2T9+/e/pvrP/Zzk3yePWM3HWX/Brs2SWZmxEt8lfbAe4q53aNyKt8
1/29Am3GnkfosHG8K5MiGitjeHZN0C3rxj+1zUbWx3TcOeLSaEfXPtr1I0vPjniPEWR5lvHmYD3R
vLtIzgDfFevkJyv+IuVg1HBm5H9+AHbAfblQRyLowxqjdBhOgH8Oof1bpVsy2lUkpOo5Uc6Dfgfy
TIvAtrrHGffgo1cxnMA/0PhI9PJZ6XczONTYrLV0iWlrEOiCDnaH8OgZBn+ecWOAYmMclOQY5V86
0yYTQ6XJzE1lR8lUCW7urxDnPsB+UDwzBqVcAq53G7xjGf8T48GAW6O9p9W/6QXDY6pO3jcNeKr2
x0Sxw2Ax2PeEYXeQv8n0FhhbUz9U1XJsj2zaekzm+i3CNOD6V6/YZsnZGxD2zGv5ThQIeHCEcTuN
Raep7xyKdm2j+ScWHz7zWonLoD+2E7gAE2UjEX/3YwkOBVpP6hf2PFECmxhn60mi/StwUSkjZDgP
I7a6wX+FNASBHqG5JNpoyl2mTSV0WjjXTLEfeR5+KUn1PaTJQlLsaIP4dag05177SnD/vZU6MwyX
5aIg93ckQI4lvXrubcrjXopnm3Xo7gMV4kgAZtx13DkhIuRoZ4ReeTZZ2mXsLDJCOqsmO2h6CYpK
A9SuBYhgAWrziVRKwgKhjOeQ703UuhN6Tel+k6pERASv2zFCa1GYAkG6j42CLcsflA+2YWE6oQ7I
jceBZKPN74215jDykWbBGNfEgxGbMa1cbClzXr5sZTfFhkLf36VMkNGrrxRZnW1DzuPOmP+/8CRu
AxVgXbH6DJdjhgDXacKQCYfNgzbCx8PNCll8lMu6VbcpMSqMdu2z6paso0qgM+NAb1X2q8ZyhyMc
V1OF2G/FDIybAXV+qqBfRzvOD8Oa+zLUl0Q0z/siapaN5EDUIxqocvR+M63RlwlUs0JniRsrG3fQ
InAsYi6jDAqEamOZNMOBd/jat8YuU0MCGlPBvFpR9iZFFMvSjGqQLp28TC4GNhkOfRj5atXJD72V
m7vklAiSLF2Gum1VTWSf4ENi8W6G4bNQ8LPUExvXyvOeaqPYuQlaySLgCJk+byj9G5dwboRL3Bdd
RdK49+MwLFdzAHIWaLkKAC4/92jTxUCXFMF327G/njm0bH0DednpB+4H6BUkmihvg4YJhq39LqrM
Yd3U5l/tujmRTz9mlk6UjlKZyVYNNyPR58u0K1F914zYSWwDXBvV+pJJZ64+TQ1s54gOQVr6LtSK
a9XV5VXjAWetDC4Wd1dnld8WbBuifMSOLYnYtgVXvEnT2RYJbAMFdC9K1lnY4Iqo7PSeowoS9WvE
EBQalrYiG5FTUzPmIfrS2SCKakWs0WLIHUK9unjJMtJFcDJN/aZ7nYxo5vBOri6Frf2VOhMG6VT4
ERkL8JVdgS94wKist8rNUrwTGJYcwyK5a7mXH92sqkjIbFd++d6MiCodF+RolJn5RpLHNbSucohg
Cviq3m3jiNInxAEM2X8vDLxiqRMjJA+5alO50+rhkEzaB7X10ZuW9cpU6OC9kpT3jJE33hd2MxDp
iYKqQn3hixgeTo8pu494Y02mO0WFZsKogdzxL6Y+CO39kLnxScrxwxVpvhzdaKUqpjFvABTiizfS
jZd79iqUBFNlbkC6C1rOt6Hgt9iipyYaDVDLwODMgZpdz7LzOiI6clH6Kr5oJ3j1GT4oYEYOqppY
vbRiREo/Xnumdqu0ZJlsSeXDTPwThZe/64sOCEuDeySLFNYYjcaED8xZ55wGBwDBWIDW0j3Hoa5y
tg6ZWNQgwRkOG8J8Uex4qtWZEiXQ+ZPJW22bF/Jl8AYk6aHNbHYZMTaCsL1qeTxPTVZMlh3ry6jG
hJ4gJddNTCulb2KYVYl1KWifGv+t7Ltm3mnwMNDjzmuPcVdnjnJm9DZiY734rI0ufcsLQiVMpcY9
g8ofcn4wI7EFsVFLFkfOKMwlIhe5KQNelZ1zlirruKJNsloPigtboyRGUW/LGqxa5S91xnVIpfkY
zDRnncBGWZY2O7Kw7WeCMA5iEKNF3Vq4KLxTL5HIC3cAk4+0CpB2u2mHHB1tPL6ikIwuBUz6ksnK
Lc7sB0/aipLtj8kzwNXRZDzadk/g+wYWhOIE8OplxYL1sSupBLQfH8KMVeDLIINng7bqkvh8xnE8
CF6gcJPqSseUKPirdAxcYmAr2SNBAD0lZyadryqbS5phIY6zDnqcd/EymG6KjwWLuQWHOwLFlEzp
haycZ9yEe99QdszdFIdT2ivKV9uZd5BCV4mJTiT+vNM1HXB+Ra4oP1xbgs8TqvedwvZdmTLeFgaL
L4XZBGqh4CQybhFNP0d6ux1YfQK2eMSc2TMbE1BgG4uiYSPgDsFe70KGSQPaFkLk+ZHV2BtZpaVN
cofiTxqJPX67hvpJSsVnpn13jJHiwSa6HrIDKcP1Qq/7v+k97dqh4m8qKMzuQdiRsYkMiAKSEJeS
LLqZ61hnJ+BWd9KW8OgUPrwN3LaGBInjg3UEx8mbYSIOFrGhruoxf07QeQjLaL1VtV8kCtEcQavP
vWhaT6E3G0Mm49bIphSJxs2CNu31FuWupf9EcJ8R+EBJn9h5cWa+0rFOzw1SzN48dmO69ZLhOyyk
TlwL873Wn7apqUfuQhZYS6ipHL2YhZLBIYloS/VOJcejyFnlc0k/DKLOSnPKpOKNX9Zehb+OXrGs
frOWOW0QlvayEzs2uKi4hctGHumjXfmXQXeyNUJ2hxuSbMtsMQin4TBk7d2mFfy+/GxXKltIkku9
CKZUbItThKoXNtehMS3A82pz9xvYSCG0L+S2cu+xgmkMrCAThxP0s9+xfRSvFusJi3ZmnQcETKeG
jstxRvpc3i+DS6ajLPTqtd/SuZNEZ8zzDLzpiNx1iP9oyLg7d/7I9tM3+GkqunGLHDXca92iwdeu
O7iSnIZMsdLEm8ZSEpKkwC9Xnc2en6PeNMab1ftPZdRmrcFhKkOCAKWNyLoo8PxZA/fUgIfa4T32
DfPDVcdLoZg6vXGzH/TiVZH/EfctmpEQN65ycT0ZLIHN8yNjqzuwB3el8x1o3rIAP7spYzVFD3pv
/XRrNViZujBzeXm4E1Dt8un4Ndww9C5KZlOWYt4KYvypEG9Y+7sYB4imQz/F25UrtywHXmCK+qcS
E2Snrc/ZYHdzjbIxVmxkRlDNCrK+ksxapW7dMbyBPttj2E+dV+TooI6wwyCXvXtjjFuXMYPPnHUu
vPgeZS45W1H5EujG5+J/tEiNm1ibq0X2PWDjCroYdHrIFqZztV+peHfVS1Z6Qc2pOxQHpr2KOXcB
uoSfQsZXU+Wx9Dz03dKaN7qMMU/dfKVzZ5Xz8GLgoOS8/A5OFWyGBowc6/GJz+zji0oYjVpsQfgh
KfHJTrwpBQ/QfO8QDsAeJLYsPBhtSjCrp3vksBj7vBWfbSOPafxgtvsbBu06UtoN6W9rC1WNq960
CsNM33Qsj60K37H8teI/LzEYfElWSgUe7WSaGnikgkonfWW2/UBCwZPBZxEbOB3TouBVjfGLJ8Bn
9Yz8rBbYVouHByyDupUKy9pENWB7D0tMCQCaWRW14bANKH+FpCGvdD4Nw60PvYVaJQ6ah0UcPBEE
jG4w1q0bijyIMp2G74R1ADvITTulEKfQVIYSSqGjGEyTvW9n+r/lHU3AmNDad+a8GGwLFw2WWBeF
2TxLk5PlM7mMM9Xgf2yUWWbph9Fs0eyohPyZCSqjkos8jmnyWfeSekOurjn8gp3CIhEYEeE2dJzI
SHyzqklxCbQV1T54JcMged5jN2pA2KoETg6VHEXdxFLvDk/TrK5pueLaX6h19+ukcLWDYzMCYmlt
dJhNK9d6bu2skaTwKmnm//+OYvrXjEV89uPh6XQFXVNTcXkbeOczJAe9D24fxDhbG/XVjd5noHPP
VkzF35jTjl7OVVFhzB06sUH+wgNrtYcUcLFGeo1bonOIfWzUiqLfRI6Nxhhy6q+zVNDeBUKKmaaW
j7CktItKncTStLxXAkyQhjunlIQP2kpMOo+OA0pJoGc4xH5mGaayoonvNm0rOpyvbKDdDv88y+mW
tQHwMKSbFGQ7TQYsWDW5vbWdqocSlbtLcsA3QpH91ixDrOstqu7aZpbpIcOIuj2EbiwGZXdXRx6F
sbHBwY4d0nQTCImNe68YWqC76rik+RxpKrpvn/F8EKJaqjgKQgW5H8zhHOeXDK6+3bpMUOOlcLMY
LXvCZjpqEcEC1HDsR5OoT6/HcZOT0SSc7NRNwTZ+Kt8FZxR/bDQvUueDNId3RNNUOOxFAQCcO1X9
NoNJwS7sfaKGjzhkNtgHFcLpAjM/pB92vJ2yNOg+34YWMY4f3MxEeVd8HOJRYCKI09gSV6bzbQVU
U4gwkCI1gDV7H/YJQ4qZSIN45WLAVBprF0B/ZACBurJ2Pe9tSCZHjp6vVTHCTivvpCzPVGP8LATN
KJk1zHTsrZvLldt3QAsTqc0llGgU6ihNXZQ36BtzSACJgi0O+vddK4jhZBfRcBe9tAmRRrwYAmWd
5ATfuahKzEeZeNjjg3AZQwJG7eV4i7YYdqWQ+TYrKw5hzope7EFUwlfQI/zYQ5jt8KEQAFtvTB7i
IWYCUSfgWUmnkpgorHDdjulPb1ARBzb2gyHfRmn3mxNbOfMqnTTp5JSU6U3Ta2OeGE+0Vh9NVN6b
R3aiKploNbD3hxBZk0PiFMPKZecgrTY8AgTp8K6Isf6SPgzw99ePpmJwm5pzXTjApuNkYkBzCzBT
hm/3lVv5m147yyG2HiX6rTFWfpwa+bQli1Wuo7QYVW78ksiBLOKELrsPrWDaSvg72Iha6daisYkp
kQiy1IHKwiR53VXIvMioplv4tIy6FdZrhlctAv1o59BgO83cm6JvZtu4Du+06+BPgyjcBYa5dMpY
hxuMjSAw2IpES4yCELNID2OSUVTn1tRw0nSWu4C/NvDjIR3GyJ6eZFruQpZQKoIspRsgdmnnEFhf
ql3IpT8FJdY4DMeUmsOQD2mEey55NUCq0DosG83abBDSgiZKh0moZjGakblLrANc4V4V66hF5uZB
rq8zX19raQjHqiHxyQczPInj8JJi7Gk2wkbgqkAxaehauiLCqWM111ERpxJZn2IQekDlxnAr+4nd
lplvtW9l8Ns16ldG1pLW2FgC4J/E6XjXXO0OPJaWIQ+xFGlovqz6WLWgzuwIY3yKo0r0sAUVayQ6
Vh8vMqWqJqKUZVTorQ2eE0plZaMQlK32sIT/Y+zMdiNHsmz7K4l4vqw2Gidjo6se5BN9ds2KeCEU
CgXneebX30VV3e7KaqD7AglPKTS7k2Z2ztl77YTzXF5FP7sgfKWa42+IWioM9tFWFPvKRB2j6QQk
hwl737DQXIptoJNyMgX8rAFFGwMILnpafpoaH9O2usTafFuEeE0w8jtQDMRdEu4j7VqVZObluXWI
g+6pdrnfK9VlJ5KyV4UymGI7DoKZcRR3eYnsNk0iThoukEgrR9RQ6SN/JhlTVeJ47IyvLll3rWbe
z0u8q5LhIw5DrANs65VR2ywJOR42SSqCI9uGkz03FsdakslSBB+PMgsjNP3hLVq0BliNkkkfVs7y
k1y8bXFPmp+vtP0naWUwkbK23wzuQ9WyRrSVSYiDeHUCtiDLeCeVCNdzdTSD+JiN3U+WGBxrCaYM
egcebkgPQd2H7/enInCCldP0N16LsNNeXYLALYzDDEkhMWKfBHSTLY1DjvBBPFIlBSnKjOYalHI7
LbEaWfk89fl922AwiYSBdVV/80NB6aX4Zdqk3FbV+OQQZkRfm9Vl4mIpi+YHhs9qTQbmB8rLp7qF
3TvlWBwiSbTZLDnlxIrOdjo4G60vg3X7WRbFzdDU3nI0xDsFsS/Q+u4VWpvFHdCshG+iniMTY0gd
qs2hfjUjOR9aiU04H0AygHWFCiEi2tDDfeuknlVWGAsrTuRdtnhiRyzZhDpYKK7XmuH/dE0aRO4Y
PGiGN0XyCSXFb4Iv1GYa4NU7DTmBJjrskGyTO4vGiRZQ4vruCJ2pfO7w7D/N44ejAmZ2gtZwsgSH
jExm+zZ8i80IY1OZzTSYaXW3+kh+M3FiQE8SujJ9cGOvAnuROdA5BPKtqpTTKu/c7+HUchKLYN6m
Qm2DjUFSMOJBjhIlMSrGBAx1AIVFR5jUjRi6gBl/9IZt3slW/zn0cY2cbDEK0nqvbOtFD4J7ulpn
QoOPWWSyX7PG0GRet2CURoNtyeqq33UvV3SffzRWRkAEK7zOxDutYXUtNSRqbZQe7xQhNLvNw5AT
1ocBJ7qzVb+fSmRCTcN4RLdZgzmhLj3EFYAHSJMK7KSP4mclNB/yIElQBLfhLaCaSdP4GmrmcKjT
hX3Tr2Zr+qnF+ZtFn0iZ1l4p5IIz3tceNTpNU/1FRt3PRDgvdhSu4AeOaJ64AVUF1CdCU02+Q788
xRJwBvzod0FsLt7i8YTcaE1P9T1F5tAgeGqxOEozIXa2cjlKc3KZuyBf+4plWJT246DNV4sQAQpo
kNT2stcZOw5yPUyTyNzmaHIaiziEmtgBUPgHv41/SAp/pKw6AVMD0ynXlmqjCAvrMySumZ9kpJxF
n6NMnp3G/q187kGq9ibH0J8Xz12nsJpz+pY94JmuhQtRpS5ZGssDaSbwK/JlJor3j+k+pFHdxsBh
yZ1eptnGLY0n/LB4EtCF5TPMA7xbsSTIKRqMQ8wrvR1tcJIhFkUVL6xCkhWnCPNba8HTXDQypLn9
HmecZogf3Bk2u/CRtZWuKLbkmi6NZyU3Uvwes+7F9rOHnGR52ct7UMTxxRiIPdEc+K7FBBI1qecH
I/Tp9wRL9x3+bHiYJ7YowLLuusr8V3PMXv0YIenk0wJcQHtZkEDJDOu3ikCn1AH+gduZ5VdzG3wV
nDDjGMnHPMbvAN8Nv/sxz2mNzp95DMmwC4UMVI1B2PO156YkY+Q1Xl43V/lkukBGNA5Zk7fPBvMZ
q4AK3rcFItaS5J+KPtLGrJNp7ZbMT3KTM09pwXSvu6JefsGf02S/NoR64PoKmPzgtCDmut4lDkht
Y56ZECffrYqmoKOcW1+UaCy0QK5D3es7yJ2ZWwSXqlHNHadw6RUGeq0kxk2fI0tGP4nwmlyyyOsJ
GOOl5Pr0jcrYNzktygmFNexN5pP2pABdmljokb/CQSKReOKoquV3IoFRlY6TgbT10CP4pWmJdjnG
qkjjlKe2XvcKVHjRS/fOL9uaiVnCjh5tq4Lpstu7EOwkM2Ej48sNE0oFaSSjgOlREZGLNl7oWwyS
Y5h20KOmXyWCz7yYfsolm2vQQPvN9iP3yq9+sgVK3lSuU8akGeGBXlxOT4XEfdmNKNTcFOZcbjp0
QEo6kF6l+A5mkYcbNEJz/TkocbAAruoBwxPdAeodA63RcjUdHEhKjkzarZ+1b76dpZvUZICQawTI
z1ygdVh8h1HwVhQ9mKqOPgHPSqmFHGC7YPHS3RQRBXTYsEZlNSiXWuJ+npk3rDJCfQNLeW5vAKRU
AAs768FoUntrOgxHNaDvKXvoSk/x14nLUBv6tlRE8NicMO26fkHETxBN+6QlOBmq2aOF/D11bHBh
+M2csYQHpzMS1fNfvj8cDCvXOFQyEe/n7tJQIgwJpWOrjeT6OSCgUpgqkDIwg0RrQuaqVax1GChb
uUyWe5K5783Ofq0CemC6BtjOn2wygPXqUPfjvrNBAcN3zdfj7yyInBWifp8DnY5pixGj9qyVc3tu
yMTGKjruGkPzaMzdtKltVjU9RGz35AMSWbYyNaDdBqZz7kR9I53hwXENKF0+emBn0rdGNLcHI0M6
WTDa2qpFtJF3uEVmk76FFdfM9BRJ5iCHHYRfCwDTSBt4TZigmp6k0dotyLe0K0GHe9TWNePjo97S
2ilQJVTVoZlIzEzHfilvuTszdB9RPHB+sDLCqgdIGC5RU1lV0IWAmmXoDFFG55IKA5O8SQZ4EIqn
LOc2LTlEpo7qscgm93Xhm/d2O95ZAfmjdoJSml4oYTkOil+Cu0gkpZphvpfDS7Ide1NmSb42aj/Z
DCmehQGQi2bI/mbhOJ+i2zBZ0rMkKYsWTUZ6SbbwdGKKOeu6qDZbS7uP9dJTUNAGrOqHcMpf9Dbr
96ldnGwf8IyhWST16AZRFaPYEKBB2MjEWCuotHc6eb+bDGqhssufWuiCkar8ZwV0ho4AT3ZSk4Xb
cilE4wSzVDqQ2qNfnQneJRT2R+8Iwq/RdZYDRhokBpPjA6zvomljxbM3UAgT1iSHVY4BIXIFCmp4
o8Zi9EnB3CL6xvLBUr1G0qwRkJea8o2K/EcZzyOYTvTpc8WUJxuIln1vRvYJ+WYigiNuix4bBaIa
57fEAloXWu9jfBontkkjHK5wfBkPBNeuMWG4ugIHWR8AtuqZa85v1lQ5xEJVLwQw2ytUeQ+Fmd4P
GlkyItR/NHZ5T24VXQqeMLZs+rHMaH06DpCHgAW7yTLk9penZy5/Rtb0EDZI11szf5hG89Ga5p72
FyyawdafOyvdc4Bnbt3jqKxQFvNjY/9MZQ5hH90IASm4uub7qnMf6/5VI9PStucTySTyjtYdTAsA
Z52iu9s6c+9lDFtDiwjP2sZ+UkKMlPp0oNMUMKUnN5juItUoWTydTZJIQFdsMdSNEgjFPCIZLnf9
DE9P3rVM2wy/Z8ckcpus3G6cdgWAtBj5NrnPvCAAYWoMEumwb7gpZ5CMevY9ZHjkp5+BW+/zLr5U
LMXN78Rl/3Y6eh09s6laO8i+a2m8pXCl6mKdMCzfcWprOCah2Ci0jUis+yjKfvhZ8MoUEO5Hz2zX
RevkbwMK+l7NzMvokiEPC/gR9tknQq9wb64mWT+x1BlyY6PTrDmnjvlpLp7HEi+kgDldF8/NYJuo
lOGoukSTGERH+4rYEsbkrVH8SPHuFJyBrHZArzieY5j7GXIlHeVRQB8mAdCaS/6vwBHH1Z2VvdfR
Le16GnSYWTHAdJzZyWldR1h+yNSjb/uht4ZHZH3IDY4MaO4gQkehvpLLwlQpepcogPj+czGtabbc
CVD8Sy/QgHzeUNQNlKY1lXUQmStMrMYmolWcuS6oAQbCZeTlxNrC5KVVbneUlbStmEEx+4aJipLQ
HCBFci40f5IQs+oZBQoKaMxO66rQVyZalyxZWRVTonIOP1qLNnDu7sZ57u6mlFYeOQ39ijPNbYix
fSUklnMChDUZEiKLWCHVKov8JgsAmbZ47ne167Jp216lvZWYZJveweIRbUtCyVLAdklHgV4mlyWR
3UUoOwqKJ5UeOnxyrG0nCpaW1zg4B8gP+vxdOE8W3dF0yUxVGcFEEfscOmmBY0T/DHIB71hVr6rt
DI4vhbu1jQK7KDxPv9epr31UMm6QbJZc1SXcz8b1KwC3TBoiXXjAMQ1MoAEZlX3aT7hm8hO9Z5zV
1UlZPxCgZZaySYVFGxmwtMUEkRgNfng3IZoaN++yZONzAPqATHJq3vSy/S59lsXEcq6yNd6K2IWa
r1MZATcppRSr0KC1mpYRs24tfe5MY2tr+brN28dWUMMYE1hA01+U8ztLgprERliRj+uuy7iwniVh
aLJuwu9mgUnU7kAiMMzVHpoM2c6Y9vNptlAK97bdoVoy20NGhii4F3g8pH1TQrpsw72hvQdx1z8Z
PaCZZqDGGV/ZbEQ3PdtzHNx/PaAMn449Jznf0Z7TdAwvwhmw0SDtvwYKnGWfjSemJNVx1qExObmf
n4qBWdek+uTG9Ni9a5xA7JRWW8QOQOGYHdzLKn4xy3p40FplrHtjcvZB35PkOVqXyCoVaqSyJOCB
V4FmTHooS7Q/3CgH3D/TD9eRipfWGA5O0BXPy78TVjEYiHFtf/ELh8kvf5rFiWl/v3eI+TRiVbyZ
TfigNYZ5X7QZFjc+++uf58S2STqp1CbqO6ZfbVlReMahl1kIyhvaB88LKqXJM/Ihjc45BII7xLDn
5M02C/KWKudi1tq0Zd5dvIZz/mDojrox7aqeB3ieX/9Mx4Y+f4nrJ2+camXIUH3/6uvHo597Q4FB
d3Q4oDcjAnlM4S581eU8NuXWhroanlWvyW2JuumxKOCLN4bTcuVvwjE0f8mxpFmrWvUQuYhM8pEO
W9tEwdVpAaoPnVHfCXeoT+2M3KcmLO45GhJrpXBiPDotigO70X8MjRlfaLcRUmBO9qekR9fehGuJ
e5XU7jVu6pslQaTxk1/rCNi18FV7avFr1elAoRbU01tUzh+lFVY3un/9Q5VNV5cd13QYT8/BroEL
ArlrMk6zpmCN6d1DSv7VWmnWW1kh+M1yrHFzWSc7ZaDXMVAvUAhpzRG6zF0EgsKbEJU/amQlOvDI
Qr0s9o1sR64duEdF0pa72A4elwGH55ihe57C7rtjtM2xwtoKj2k8AGkLrYCPtFK7dKzkCc3F85Sk
LfGW42FqUokqKsIhlGk/0nngPZs9AzYY6pkgvdYufLm6I4qlA55wTTJA5Q3nX5IVAH5/PWQOEqE5
ydSO2vdsCy554cvhaMf9vA1mBRqfK+g2mvIjANb2PiL5AxJoXoyY4EK6qAzpHN+4RHisRu5W+lFN
v7H9MuU6keapKEtkILbYKkFQYVpX30efzAA5QkWfYYBO7FVhAZi3jkbCAISEXzLMW0AY8Iz14aet
78yc0+HdHDnbmRH3Rph2uxt6Xs7RccGnxbtwGjBDRe27GXXc/iqZjqENAxk+SryaobqJO7usm70B
581Zhu0hLaw5KC6ujk6dozYwHA1KQM2sfKubS2K35KhKz8gr3RCRUNdHDko2dK6D0BHIzLLecC5/
aIc8OI82WGyVcgTO6unArmEfnAQAW+i003dUfvjlygjydyNdEGPzu2hl/ZSXmJCaFuCvrVJajkKu
BnrVp2liHy+GtjoacCNV5s8cCwWlitQQiBVgK9jP9tUoKbgm/ejAWcMbdXV5u1cSgZ2dwFsiuakt
HHUAIpG/0hzjFJC03zsw9Ah06UcD9dTq8GHqYD81nVNsQuaWjIRFu4qFDrkcmW85ZvqjNBAOBlwP
H0Lm19SK19qEXNq0tOEcQ1thDItYu5m0kXZWhYiGImfLt40Plbk1Sts+Ud5jwtWks6l4OfapGe1b
NTRv0oC9ITBZWKwQMISs9KwWQI29WNthF+QO9XTQt5xPrKjyaKogMzFEvLOnWHnVaDKt7UVdXqYQ
fJIO5AzcR81k9+sBNwVEqDlHefeDeQ3CfmbTVyxQbKnpBGGsTZFsLQ9Ny0Rdm1GWo3xRB2MCaE2I
37lIkXRGXX9kZkYdWcY1wY69OJsiuu/KwfRip0vOsD7bu7Cqi+3Xu6aWJOe72YQIZXCT3M0AJxed
Jg2Llu5g7khiC7XmCQthdVMWtj9dpfjHuFpvjqnfiOrGv+S09bFdHkSVQoIS0ouqzDoopft7JCjx
L0gBWLnqdHqQaA52Q2P8aoX1kdRZdXRdu8VI4gpSdvKEM0mzDznJroERtU+EvA87WbYtQz4o3WZh
B2cbpcJdY2v61ZUGvKmUMJTOjadLNkowF2rbjJb6zH1Eo4mctE3tQkENWp/kqtmYt/IFNVNEE/xD
UkYOWmMfbZkVl6GjnnVHg7P2gIsL4IZ1amFjRjXFTqejk0vGnP6U2xBCbItnd1ikgTYU6YJC+1Db
UbeJwgLzjoYcMdcQA2rA+braPRZWYL6U5Dn1OVdg7k/QYWJ8GrNPdyuUwKu6AWdsUSNrChpx3/mL
ZoSwW6FtCzujw2TFOto40qFCPTm2OKGOSeVuu9wflmXtLheOzcTaTI6B1idH0ad834yyRyL3eRkt
YnbmTC88LqefLSyYyyjprtpNBmI/YeNTZkH4vNvtk0J1j26plzffVhSCIef4JDhQBIRHO2XQVOyC
shGXkrLsMStzvpTwKlSL050aHHlspT8elUaSXAvR6+uBEQKpKnRrFe34U0AvtgSScYDGCeCalC/9
TY6tf992+tEy4/5xgR51odGh8DJ8r42PHYvsuaRXwnywzx9VRZpJHg03FtzjjHnyrJuVxG1HJ4dc
rtS17ePsa+Cklgf+HnQqYT6tiZc22IRiSjkWGbmODIZvRSWMU7Y8tFH8POFL2nUi9Dv40vzb10fj
IQPYFfv3VHn54nB9ouEGtB8awOXr4evfv95q5fxj6jh9/8u/f71riCWESHYEbLu1z+C3qmKSHjna
Z8mkLg0EWtytsVdIfTP2Qw9rmBWgyCloSN6VWFAkCgqf20ep8jbbAZb+2Q8vY64hR58TPd2odElQ
aER40eEOXr7e4glwj3rTgP9h8Yg5gh1rwxUH5sIW/fQIVV/NPGrbmxoUu7C/aIKWmdUsd88X3Gl5
YKw8b1WARyLq8+6c0o+tAo49dVdDUM1j9zonnXvNLRTTseuwRsrqycTF5gX9a23rw0Grk+FA31yA
fEqt771QnAI714fpETtnJ/XfbJ3neShFC24ivEc1xlF4eQW/3mqXd7/eqiWtHKY1oAr5O8vFDll0
wV7IcgZVzUOaJPiGZ/x6EfqLwEoqvk8rrl8PIEPx2DbmcRJibwR+6WEctYD8B+0B0mCZWsapXh7i
qq53QjLasqz8txub476xyhhkjvxtxmV7/K+HEperp2KdFOda9WJhnCK1gz5A8AnLGmUMY+SucT9c
0ZBjwYaCTfT3GAXyxaFBxiawzBdd0mpdzK5hiX8jbFSHJMfFI6RX2nM0Y7uMQkDH2VA/LgqbjkJ2
1Pzu2E/COn89MF6JNuZcQVWZg+wnvGKbsISOKbaEcJgTpMu+tEZVMmEmm+h2IJMoZrv9nVJz1Q2G
IFv5+dZBNXFABaNODG8PKqP+lXVxLev+EmMm4J5mNU1GfE/TMNGksa6ojOGxaagrzDT0HydUnCvZ
0h0wUs7jQrPS5fZRT4mbMwoiBRFyx3tFf/UhsEERZWYDkqhjSwO2oRWEhMy4Wi/0Swj1EhbEU814
m/tJHes0dVHAU6nhsAR/5tukrjlB+RoLo+S+4ZxTQzDMkCBsGdsfWgXffsQSrlFkrfUc2q8DwmtN
RBCloqH0vbgItyCv10zE05Cg8OhpNPnTjwo1zApfR3SxQWQco1o88IWvca+mvZwg6fsMclCkbFIn
g/zU0JaqIbVufJiZm7w5MRsltDuk6VHCrMwiG5CiI3BchPoDnZK1Xjq/Yreipuld4zYm5Db5SZMS
uhFYhPEZdFtCw72PC6IesrGmrBLGmd4nGUDLRQHZJ2cCGmAi7XnJfF1+mDENpYEZbtyPvmeMlTzn
qXqMo8fo059NbePm7bgF0xS9CH6NTT4L0rnJS9uUbeyycljomPxDYf0SrlpS8xbTWx4+BYl8662c
6XYqnwoFfSokGvUwLrHBtiwObYe5KJPi6kRUbWZOjginunAXJ5QM2YwBd2KkJpGwbPqmAuihyIiM
XbM+KxdBdhMpATmroxjO+ichcdGLmrxEAJI5FjDaIaFp6xc/S+WlkojyZt/fxsuSJGnauSjCEbVi
DMJDBHtJ5j/S0Ahxirlq3dvdeEaLUnAmRU86hx7uALEZQq3cjyCAtMhYAhPa6S3VxFbTKv0x8PuF
DlVQqOBIviAsvAeJmXmF3kGG6YLoaegdlBhV5A2+ot3dp+120J3o2dC/C7uXj3ldxM9ggI8V1OG7
siXlGkHn9BROJlL0YPg9G1D7Ua3JA5M4JDYu+H5eeU55nd/t3C6c1kYK28x1C3oXUWg8zVTTAJsY
C5WDkE9ZiEo0r2hVWwXzde33UJ7NUDbXNtXwzqXLYsLpbBdFIn5QQ0HjMhQpNhEoMSjcx0MYdeMO
GVZMN8ANXqQP+wHIc7BtBuc6Mt54gHbx3de1/kOKpailXreWdsHsy1e36WiHcg7ctFpqbXs0OGDj
iUl1S63Atd+T7tKPnwSI9n/fW7+20FLDTjcMeG9TZRfXJk8aEhJ8bfP1bjal5TV71UECbgKi8Tj5
6XQttRvZEjkoByt4y0kbUrOPF7Szd42ZNftSYePGe0VAAScQCgwYhjJQ8UUsD2hCpq1eU+phYQS6
a0LnqJk+PsSZZj0Uzr1C5kbve8SRYVZMSmQlPTcjoRBCJCIU1JAIypriXtTzSzpowxPr1qcYwYD0
Vhh4uTCCR0e7mwmb5s4380+3fHYMfF2D2RqHZNQ4+C2HznHhULp3swa/C6K0dvOLAJXkiHvSCfXX
rPCZ6ObtzalgRxW50DytQJlSGwI9cIaGU29Lfdf70308dc5JqbcwQLosJ7J/nCYh49QeiVChIKYv
SI6PMf2s4uEdHaLzOPfZ1oX1utUd09+mTZi8sqQfyTK0fo41YSKOBZhiYlqCjqVC+IU08LWwnQwX
NQHFwZBPD4HW7JGO5+uIEnJXkzP4FNYouYJhaLY4mlmd5war1TBSn0V370oAfzRhMF9o8TJrjRxC
OMMIR5LeC6+1LYx1EdGvUEHRIWDPU5BPtWbAXgyyYeV0YnoDUxRNRn3K47ABMYfgsopjNCwRTFug
uBKAiXQ/RNOae1WPzcZJVbXRAnAkC7D+7Gb4f7LoB1ljO9cEhoANiBodtnhkxmeEs+RSj3JcW8VL
gWQPbggRDlXTQBBSxrBxtN71ApuqY57wa412UnOfQ1syeYNmnPn2qxmq7AMBaEmbKKLV7xY3wTWw
d9ViK6ztB1EiV0Cf2XihFsrzmEHdt4PQvKIZkWvLMhGqtPEzpa8GLM6szlrB3S5ri8CjpghPgxt/
5BkD/bEEh0vnF4xQQ0HqqPSRJ7i4OGZTbb798W9/+49/+xj/PfgsbhSJuBCav/0H73/w3NdRELb/
8u7fnoqM/76+5j8/589f8bdz9FEXTfG7/R8/a/dZXN6zz+ZfP2n5bf7zO/PT//Hbrd/b9z+9s8lp
fkz33Wc9PXw2Xdp+/Rb8Hctn/v9+8I/Pr+/yNJWff/32QUJBu3y3ICryb//40P7XX79JqX89UX9/
npbv/48PLn/AX789Dp+/Pv/7F3y+Ny1fa/5FdxzbweqnK8VAUn37Y/hcPqKLv7gGNaFruK6jU4fy
kbwgEuWv32z3LwK0AohEU6c1YUvr2x9N0S0fsqy/SGW7huPohi0NYTrf/t8f/qcX8L9e0D/yLrvh
AGwbfhthfPuj/PsLvfxltsvcx8DFIhwplOUAxObjH+8PdNL4dP3/2Cnj7Ewy0wiG8Oz46qJ5SfMA
E3VXv7VKOyHCusZ7UD5n/9wP6tSV89laxkr+fJGHbtNbyGI3Hfuni3hZgw2Wd9c3eijBfDN9wLD0
lCBnrtboqXbtySyMp+wCUWCy19nlnNfGvZbk94EXR4Q2kSHjoggFY6mP27wptqaMoNHZmykjA4/z
gblCrHuOgPvZNh8RLZQ84iuvLerDMZAECfsb7FnbuWJs++iERBiB3klIRwN9RkQgprhku9/roU5K
LMfTILpOWngN18GhZ9GgoEE1VZCAJ5D8+AcO/qdFRhLkzSZb7V0reIlq+8mJi0fb6u9DHay6fui+
h8L08hD8jlXvqw+Rwl2DGsuRiFyi0SP8MmVUD/QhbH5aU73tqaRTUscti+1R37k0zzHFHJEzkmqw
nePy2JwwXDABNpi6hY7rTZQPdLM8d3chDA7FqdRfy3568e+gJYh+3vM1SWud/K4AID0fy4cxbqEg
zft3ZuaGJ1icsFMhh0KyTPpzodaM/eA7zpsuQu5cwu9yUDUYwa5cVZq+KRTziGy+tmfzZ5RV9+Uc
PBAPw8Q4lVDgDM8ZDC+45s/DqzYgPes3qn4MNA0aAamFRrRgqjxpm95I7zWqC8+HU+P+mkASd3f3
qWZuSG1FEJDdMZIRDPurEce555xyUoL/6Wb8xzX/z9c4p+Q/XeOOEFzi3ISWawjDlUzh/3yNW3lX
62YI7GUO532gmYcq9mqEjtLvQCRKTN1eGiM4m7OD0Qm4TIdEanBR22MrjGPt20dlUPiOj4jiIlWc
3+g8CXVK5/gckjY6Es0N4LMhN3dcA2drNB/LwtMEs05IPG1BsAso9yYUOiEVuBauXXprYmONMCoi
gFaXtO/OAUSMCvP+QJ5JnpvnmVkMapwVlhctPbWE2fk2bGd/OONpvEQH3fNr96zV2cVP7FM0LgE8
l+Ic3LMMbVE0hm34ihP/xVJPBpEoVbfJ+mA3cCLDFwrVGDNmOYIZeJnz/GQoGvTGBTnJ6U7cbPxx
xbaJQNVzws6zbdaa22rNcHNO9m0fH6Laqwp/VxP2Rna45UyH2kyP9jUh8y2+GU5zz+niIenCjVkj
wa290tav9uxc68655O96H97UXbGXafSSFtMzcblPFc4jlxQ1977mjBronD81h/SH9NKuGjb5LqvJ
uARng5h9So0rGaqbYsoYheXXYP41WNOeLtQ9RhonKQ85V1Xlaw/aWD1mevPorh+reLrxdNC/9YYY
UoQUXsNgsqt2zfyAiw4WqYHT9q7K99PCczbQoS1eXjTBif6MXedAAJNwIg8PFP7lrY4p73+5UNWf
F2MuVEs6NFYMJVmSDeUsH/+nxTjpnVir6AVjxfuljbcYeu/k6AfH+llpxb5gzkPfdOLpjtPkaLu0
yvvwlPsdfSDjJA/9OjTqjUm2vf2mQp8ZvjwsjiEHMa8v7/Meb6wqD5UTHxpFM5DhQCp24QjVf4wA
QaHCBxSUlvR0S5ZSDvD0K42TsUZct0VlvXGPRDG4VLTd1vFsJqKYqqCnH6bY3pVNTUvX9eRY70tp
7qOU6pq5p5h45mhzh6R45V6nhcdiN1OiFxejzC794t0gmqIm3aAIPmNTXkcDM9aNEI/yGb+RZHXh
oI32Xjvp4LdlZR5jhHca9nfQweZ6Gp1jb1qHYHdDR3vw6ccvyvQZw9UVNcyclttWiS0yySo1H+IX
kZWPdXIoXQQJgTgposWIc5hqcexL69hvpm2fUFFNCe6x8hky/7O6uwSkRGtsWfMQec0E+CZxbwnw
mkXEioHxksy8HhzaTXGstr1trvsK8X8r10ZG8BBeUdcXG/R36JZDuC5v6FWwuJg73029sek9rgaP
QCoE5AQAzobnx/l+bGugeeCIrKsQ/qYtOmzkzf7ofreA8l1dnOO1lz7TV9Dd/Bz27inAP6ebZC2R
pG7cQtxz7a16zTXGhkV5lU10ibPEg875whiJKE9Rtof/+RKWwv7XtdZyObTYJsZVFhrh/staC/9X
IbTLWQg/DSPcYy5EB4V2jpjrwpOW7fUg7fpI25vQVvUu3TCG587Kj8yDY2pS1ECo97maol3GYKRU
yW5uo92gx7sE12TJYko2uQmO5YwwsLij7gUgm2vXDJW+e5c8LPYXv5QHGvlbV1zcQe7lC9iNU+TR
AoV6RS2JncGml05jIFGbcIXGFIu2N1g23XfMV1290XNzk7Mz1plDCjIdASgdbI7pGjiRynZ1zPmo
dACqhqj92N2c0mvK3tOJjJqPwcZp1PM06M/qVuxkb3iJP3r7PVLTu95DrSzUi6GVL+Z3hnDp3k54
VrTKm4Bxm1bDueEQgrAzZIlMxdmQSkZY0M44Rwg8dvOlSP0d+eIQpOZ9+ILYfS+vRt/uYL/TmI49
eh1eToY5oWKJfiaXNxzvSYZu0vrG1c1YoDlZ2YB+/yfuDaI7sV6DXpTbcTNb1nWsu2u1Z6SskxqC
lfS6NNtezGwhx07bSxe0W40cnrzdjiHPXT5ufEJ6NemvYzxP7baCoVyT3hESNDEYAKaBUwON5HAh
4wprmbln+4Ch1aX5XnjxIQksT8MyMgifH4W9JmtuOYB4WvaD+38JO6/luM01iz4RqpDDbTcy0IlZ
ukFRtIWcM55+Vs/VhKqZOqZ9bFFikw38+MLea8dir5LL/JquGCT6PM4bdrhVGk3WECZnPEXqi4h4
lQibaT33kRYoZhmhWJT1hxJYoBkx3Ju1//GQ2wRaSxew5gXTlkYW+8D/+8qn+P6fV75uyKoka4oI
71jGZ/TfD++BezVb0J0AFe29ucp9W3mzsPDOvIeENmJRN0KwbkQmy4fiyQzVF5B3BUpMyB0hsVin
TvrbIvLsUC7C45c9Qn6b3s/i7kst/3bYPe+98xTGcgGol49591mAeFw1Z038yOpfPUqmsVxBij4j
W7HUWqanEZyMBi4Uh8RW2K5bjOWFVobZRpYSuUeD/FH3PxUuXmwBAVbZcGUqasETAWx4XyvGDs1w
z7fsrv7NX7T8pUFof9G9xgzwITPRdXIxRQ71g1uJxD1LLWNjv8rFZy2/GRY2RcS0f48x8SAU+znk
dqnofKkazzOzr3Tt/ZUPmdj2LpgJPBSIxsTjwWqlC9rEYtCn+kfH7xCBaia7N8n3mXC7vlgcCz0a
Xui+j/ftSbZQrumo3qEbHNt2bTBMatnsl436DFl8bBaQHYU0nvatVjb8/TBF4BmQyELJX6iVnzF4
anMBJJ7hGdjujeqh5+1dv6Pd11BpUo6g0uk+18yAqXmWob+W9TUFDccaiook/0kKlNJ5uMwGafI+
jP+XEofEnoZD9quCZyqcGzEHhivGVmtF2VpDrVrDqZeCoQ56Uo/YzHj5mX31SbWRREDiwSIsGEh7
M2T+n9X8r4wC64nbkQjq2kkmNemoCHS2TE46RhMEnW/UJ1MKkpCDVCBxW4YQRvz5LgbH4xnywxQU
6UuVHJcFAm6NmYAsEkPOkfcVjrwa0c6wTiJ9Rv9Hb81b5wekMDh4O1QPKVvXe12ru/uAhIVkmpk8
wpeXfFVvUzddhZFhXO3zqGUmh0HiVEUpzEp1CNWhYcF6R9QQ7cocFyDERP1P0ttPMoZgvqKahJ2C
138Sbkq63eHm9cP7qjSUZc4hTe/5Aq4f9yjyx4T/TnRBskcQCyL8Q6Eh6EFdVcFzNfQUfXrsBFHx
547cN4RZHg5ZaD8LgDiNg0HiSNopVPrnY/h4ZhkMQVbrAQljISGTYaEY4W6R4tjWnyhscxsTupP9
zh6t+NJuH/2hslIYX1a/eycU4vQq/nmuwIEIMrAHDF1hVMT02PzpTOvFYk2Ktv185HUorKszYIMl
AEqcGYqd+MMJwgqSRkKb/Qxw1+/SCEat/jJhKgGk089yGics/awOpakaq1yVbUUc1CyilREuxOZ1
l1yf3/eO7Ekar2ZgSZEkb6mNkoZNPzhT5L16ZFEw6ZadjPDIC2fdXwCeGaM36Mtjg3TdN/4hZdFe
Z+FsqnwaQ1j6lvHvphAaAIZ2YAP4/xyVoqz+r7PSNGBEqOzyZFnRzedZ+l8KXca0w7EZUw0lWCL3
raXU9sjbwu1ExFBn49AICnAOtdlGi1LGHyP8kTbMQJ7nT1Qy+V/i7uW64rVIvlOnGoqrvNS3SH8M
X0m9w+X3N5qHLEAm7qHaKNrTZK3RolFAVuNlmIorfV+l9Fejhh1GPIWrDSvKUSbLRUKBOcfNWly6
uLPT6t/5TGqL/g4znKaNxII6aR1FI5G3wEEsPPrKnri2OQjikj8HDpX+nvzb2VVtnpuvjXXd5ubo
9Fv0u+bvMmE3RazTYyGxxIS4M4MhtkKcmxFCIyiVBZjT9tzF0FqlxK0phqjif6LmgJdZaoEu1mGa
7GGlQhBuy2jMu4jRbERz14pBthm2CiSxIZ5vr23Sz7SgkJFSPzWqH1ve+WjlnwNk3/hBQhIxPo/W
pIp6LY+Up4MJP9omi+GaQFRkcJ2y3DPDlcs79WUPn/4Nr+x6Lo89anCXGrq/YTPSNWa7ZGA0ZoLM
7aojuVN+ph+TL+pRHM3tZS762wwQC4OwCaBGt0TX0gRXu63Ue8py6fLmKrxmkIulwjeyzt+Ewyu/
kWn5B/J6uVaxjwHOBE0xbdTfBpL7gl8TZ1/eKZ223E8B2o7LS4rZJAN8zegfTZq7Ex2r54vTK8j3
SYEMlHm+SEkWp5btarFsaY6s0eFuGpLV3itQewrD4Ker7qdH6QPpYbcuWpAe+5iomxg13WXO2sui
1p6yAUdo8dYtw0UtvOQXKygbxvfzK408GA13RDnE4MGlkVnYU0HQl8fST0nW4BfNzSvfN5JU72Nx
71e7MP4YxLeYsuXPeD9fqwCENEvZD8EcPstvuZU83k66bhsMV9WNfp9JTxUSXGAb4sgiU+3dFriI
QkfoE4mfMOVxi2fuJo/uMvGdDIHR4dA1XWWNNBoTDl5iE3TVFWCg8ApQ4vrtzra/N/0af+BU/v7P
qd4TIX5uYo3Ys/HapheZrq/SGOz8gesGTJWOGMvNqKKVeYgLbBQcVUSgZJONBM4VN9GeUVgfUwMY
kpGhmwVL+kwExIQDaDv46svxkrM+h9soSbZVVGE1buxmrdBEi3m4JEqCVEseX+Sr5JkYZ+V+7Sfj
yj4NsEvnYRzATPXB+/TOtcFSf/CsiZwetsPy+kb8WVY1DxIBXo5FeZANkxRAosgClkBZoRvq9I+0
85CkevOUuICIUaQjaxNHx7xwugDc484D3P7BlStpjNFgwSWhjq2faNjcrfjxFiUtNtL4PKU5YD+b
lK8Shv0UP/+kwsrkjYSNg4KNzPS9j0a4FGJYr+DJa+N9IPkJUzMC/v5iln59PHl0QSulAYFRTkLw
yqC3PnJBbgdn7/Bv2Ya4xKZTJmwDzI/kOZXoFo8m2hXJJtqNysOo7I0ok/kxkwh4GTcQRbxW+bEm
DiBHOjMd1eTpH1Ht+OZ0jMs+S9UXiCz3NrvNhluA6ZEgg+a1t3tqZ9pG+6hgN09EwtW5D57YL+dv
fUN5iEdLPy5bK0YI5EEbCBjO3mljw7UIkosB/KtR2TZKu2cMvgpDWaEgNLIM1lLtQwBEpO48B2ny
WF3Es4I6H6sltlKFAEBZf83LwBKKLxxDh0XZVgQmkRq0+DS7wuyJNWqXuiZiCiES9YISE8z51iLm
KLsrsLIXGCguHOFtBi6qenufO033+MigTxzxGlZxbpWoOiWUX5dZVAKBq2/At5gzlbVuFzG9CI3x
wCT+QXWyu9mRxQYf0pMHlBnQysSoBBA7yhhmpS1s7iuIEGmPUutLALZT95U/GbJnDlxdKJQ1RimZ
Obv62TBxCJQ0Wjkxg0oZysDzm6E5D/0UCVYaV/0cLx2CEeFM/peyEyusBB1FQ5npwZzqAZvfYC55
UkrEzOLD8WQxPYs8K5LmH9TNJ3GMBf95DuDhoepYuP3X2dVq/SqO3QX4dUSy4XnEmSC99uTKtUr7
0FAwE8bzhlkIxBt6ZttYCZmlTLYPYpGwXAOMOjyFCOZWETyDLhlsjWQn78/LU4eYm5Mnh7g8XdHB
qKec32B0tZ9sOwZ0z3rdml+EWi5fcKO51YmeGkYyvwQLFa3owoF0wan2/mhNsfIPmLBQvD7Z1eMa
msoQlMoeEqwTaa+9I009N/BHktOmMHDUYRwguKi0R0pYsR5hF4gEeMyryqO/EpwRspK52k+C1bbz
Q7KruEihfSWH38JLXYQs4MricnPqxoOGlgwu6dYM6jV+GOkzop3oSFNw8wNCCPcE75SncfQcLfa9
wdOQU/O8rSyANMx9WyNKN7tErlkGiMN840tZTH9qSOrZMWK8qJn+GK3ujib8Kk99TD0xqq4+0kEZ
KRPGw2fWqKG1o38ohi2siJ0ZyEMqySneiYNbmiQSmyImQLkK08kM2SJfmWuoIUXH15qvX7831H2u
WUrwBppXPDNpXkdL/0vbMkbPIAuG1St5PEqc+IPlpZFwmuUiGJH9ppPl4Udy55fsDLEBY8PLcIdw
xym2UPwzitpGVx8Sd9UWD4GUZxgVTQQOeKfP8Ga0hY8Y3BcN0Tc0w6+NPNgxzeNdOx0yyLiVjmeO
q/G12nLah2AAW2gR2cLj10wY9WQ4jHhu7qPozmikGFEbeGMAzTmghZz915NMvsUCKIv9RtzLVUfP
JNZxOYqe+Io4dyvdOpPZDr0dzKpNM430k3TtYIN3PIkIY21rYkd4GFXIceqDhxcHI52AC5//97bS
Vltg7qCntNtno4yOanozZzhKMtZOnGojpBDNqKIKO3uKkmTCbqFUoH4MohtUXAob0MeWBkULd9a9
8i/y6Tu9cw38NyOYo4yM45lu0d71zNGG84+1HM598pNmuCR4Ag/ZR4uMKkqyTyACnlDybnOUCd9e
+2PNg0tlJEDD0t1har1itXu7M7k5nkYjlAj2wRo7eR7c5mU1EVzBNHWE3+sX9ngG2wK9nPxrQ2G7
LVfp8xgkKJ/mtXzuFRgpClF7oScmRqlK30WM5cRfvS31/lq2Hudxire+o8hhr4fhWZSNt0X9izT7
jOLHFkrhtVWHV2Jfra9lk04pBHfhzp7krrgCIDOuKkd0DP4+lSwGVSjmDI7w6QA7G+0U4pBG3TDh
wJYWNlUHp2bvdORPmK3mzHBoGzedmJZmml8sWVAvjJpLSiT/WeFt8l3NWn9dmG3h3W27c4WkYyfy
p9oFdyWvHfBfgyAyLIgabzZu+H/bx1ijqxebuHpOFZGYifmAiRSCC6FhqfhNDiXvQBsplhpbVnhk
rdvzyKvoXEsiiEGlUvFTG0gQr+eVpDWynWlsItgfzGmEAEESiLg63Lo2XJFyGp6Ck2TDzHO0Gq0o
V/22oVWj/RkBbCwEsmRILGuUsAIzIq6SBenuYDIJ8kudJEsf7wOhyxMn5zpjj0wcSvSnqCxqgK+V
/lGZflcdQX7w1EbqvynhQMHB64sEpHnMY7rZ0/lfL7MBqHnGNzzv2irMBmraF4wEurW9M+Kka6ji
pPBVT/AzgyPfYoE3zj6OWF+j5pfNOZDHPxYxfgrfaJV9K+YUFcwXxYYZmPTdSs5oTvchsa4AXFz0
aadR0yLcQ1iFTOI+K9h945Uii9zRuv47tSM4jsPTJ1DL3FdIaakw8Ov3l9qkmP27iH1wEW5V3Vxp
dmS+ii7crYXRTLN6DaXAkM6RNjWe8VVftRwktVNTn8tBk8GC6NGxwg6RHnunPQZZdRMAfmY5PYSf
5k3i3M7mxuvbzJsOC1GF4BT/8Dx3jZzgMjI5C7+kUNGYXjHYF7EPsUO7fuFeYvudaf3VZIxcazEh
I9d0Ma4FvVQzya99+siL4UTci2Oc1nCm1thwTpbJJyx5l/q+gyO6Lvgh+YmMf3Rmf9xNrtK+bbXp
E24XgBCgDhtPrYT6fXsdpvWNCI33XbyYfXW1ts8DrVa5yVhFv7ENeam2e/MHo72l38iD8VdCH2FX
RKUkhIeuMOYgm8GygCH642y6O4gKnZ3nagbT9GDjO8vKVeisKxEf1ymuqy6qRGJ36cyetn7BB+AR
sqiv3ooRQ/9P330k6eAJhM5om+zphuJBCjvzOHsBT/O66T/r8AMk4tIfwHpRDHYcEkh3XlkrHvkc
jTuOMlSk1mwG2/imN7QPxovxTKdYQuB2iPXt7U1J1ZBF1A9Fy9m2/Em+AkCvhMbd6aV7j9rDomwU
GT6hD3BTAcxv4afa4qffGl/ReFC/5DBOUF841FY3sZpvpvyWGmM4k0lNeFgHNGqMZKuIa9w59XQ1
Er8S1gDmKOH0JWZJFvrQAhtDjevtZkAJAmjxUgmeWFRuktZBYn7O0+73zuRaJIATuYAvOMomM2YM
tnZKnDKhqOIxuWtQOfaMtE2FzvmrtbbbUUFl006KHEP4Z65q0QV3PCh1b3Z076PSTJ+5et+N187o
7yITjpqhLlC5U9WvbzIpRUkb4fmLjIr0IjokrIdYoHIAqDpL2g+xre6iYU/92zDyvmfSHQP3PU2/
mGwGxwEpvuuCrqJKJp2imTcfZ8EpR9m8yrq3VXGVVx7AkKcfyT0mwTH63QE94vTYHic00UXmKqxG
JKX1kYIF9SAGi9aHEv7nUvbwE3uZNpHD9tUPC1ek4tdoFS1oskgG/OPP+g6h4kVRvw28X1si36Bj
uE+OtIYTJrG1svA10tUs5SKYykV9UgwPE+8jdnWZosdijLJITAHnICEINBW8BCswrptAvR+K6jP2
IQJ+crRr87kVaVSqVbj+WltMtv16Fr6rGXuPjyGcsggMwrHGK5uZbkXLBRsxs2Uh2IhFVLvfrUq1
S7tbEde7ZveJ1RCqP0fKU7cXWJ2ymbRWUpesCqap5G0izhfizQozSCqEsA6itvOxx8cfsjt44O77
BX/DpZ+HC75loByIsdl55DFuPjKwr8exXnqQRYrFZtI4sdo+fBwBR2MEXZNQJSRe2mv+nslBOYih
AhmRPuQs7WeWRmn+eyrCgVAkvmdXvv2kKSvtrify+cQv82D7V62V16W1x4J0S54zpYKQofvdl3nc
d0aYwLdnHxZiGi1e++oMMoLDs7cPD1gPyrmODUSyNcG00498rYwLF9nbf6q/LHo9Nhq3bIzVEzye
/qlcBjgvIHXu3Hnc3E9qlNWgYoytS69CRmMmIaxU1vSJCVgaJJwW3rUjvUj6cmGmBS4gcDoA9Lpu
q29LeiKpuzMAp84X4h6x0fuQxU6ySlQdPLlXzMAYKJz5eUJILPmxp1AGbrLAqliPR9gsXk1R3yzv
z6+avAoX6Bz42RcfuC2hB8W3RCbMbmsekul5PiN7wKKXvhbflXn+7NuTxKevLkLmhJqQrF6Q6ell
6X9mpE0cg/GMpP7UfGAFUxrrUQ7qC9ivEVnU1n2iMU/fBEiCIGnZXrjJLH0uTlwMP/x1/AVmgLsg
gHlD2khOMDH/74wG3IPYjsxT8QQ+NkdUCld2wV5UltftbGSuKg+xXSa8GLINzzHglW5N7wvWwN2+
y2Z3njSObzzJBcM0xqggUbhT8IkLCp8BpD8TJSZXbrZj28UgLKicZEMsp1ogcnX1zY1W4qUTjtes
ZI17NhBWkjbCwPup+akeRbbf666857p4k/Xsxr0oQOqgEMRZrdgkI6ksMLAG9AnnasuWO4cKakWq
tkYJiYqLFJP5sZY39iYLEyF5Rikj3yiCDgS6CYSeaeYZxCNSJL6i4mLCMMREpJrXGCfVXNhqi+s0
f1NNQnf2L6BuMTqAqCf+BFsN5TRQfTC0YYu0s8TKXwyIw5jyoIfoweIyDxi/CBCQWTm3H1yh7cTC
gW7SAPQhnKQiFDdXkOtTBljCgHVMHp29KnfNXGjbrmtKnCyDZr6Vbu2pbPFBjlC/5ImKiLw40thE
+AJzkvoKEMRCF1lj4/c7UpvIBy/LszdjgezRRLH8RduMheu+E0ozrcaH2DWfJiXkRs0yqVxC0l00
SdaZaImceTqwIDKHWem/UgoG4hPMMaCUDpbaYueRhTyfGGpkYY4DvxC83mCct+NBwsvwS1JvOXPL
hKhueVl49PUecHZlJch96y7pJbE3nOsdOZnLoCLhRd6FPoE8mEF3Ufd6o5F7ywZNeNQuFc4b0u3q
hpcwf6y/jB7PzM7etaBwsQIxLYlK6cin5eiM8Y16iYTzsFZfJmfkGJKJy8nfk9f5F7+hgpOgcQkm
0ARMefY+O8iIO0gEtnRo6doFORywpJGR0zhPgdqRfsOAjT2j9TgItN3q+DgLCNs4OohMRxmIgacx
EWk4JZPBFIM8yOYoVyCpYJvf2/Rc89+lwf1UVcispIphqtRvOEFhFVinLGV3wgBnv5UqUhfy6+S/
mM2cnH/g76wY8EmJcyQix8KBNGW07BREKEhhxDfCGcjV9J+xzL2L9v6co6Q/2uo6ZINHz0SXbP6W
OnLFga2qwvICL/IMkOujpyg3d7dW/1LCBmh+rlw7hmGvYAaQQR5th1ypDDrSsp5YyF6eaV8LX8BK
ksrAIhbv/C8ZEh5+2D4t0TMwHeW2zv1WPfwfrXJ0ctVU7eAMYTmbqj7nTAnqFdjEcztABCApa9uZ
CrPgKGUatMZlMBDekrdut+/uAHsCI0p+Q1NzDArvFjxQfqSThYFQCXpaAxIIoQh3A1GgNeIK8BSI
JTKFcr30tKez4DtxIQQ71qQ5BBt05023s+l7K9n05MGPWcyhlY1RM7i5YJ2bv8qlN+jptyvP0McK
6BT/emoPAzwrBbVjnAm1iztGoBnmHit76bOMxQlk5A+vewAY1e4DRaEFaXK7jiRLScMfMCR21d43
a30c9d8D0btY5uHwJJcSoWKtdYzPyNE0MXjS8Ib2X3N0lN2x1I7ThNPqM20QwilkbfykOA+UPIKL
a9da4RdwinLW2nkFDGhLqKY+9zFYyJUji9LowsyoQzCRv6r0gS/sw6xcoGynitxkdiHye5Nc89SI
ZEWJHMQEvXBZbS1UiIgqeSS5sgVf9dyN7mAaTp2LnmyuPGA8RQxU5k4r8lGdsK0dSzAjJirjm/kF
JmmyzFeQfRYlIYsf0dJDkVd9gLRDnlu7zkpTqtCUZsNBa/a7rcTzfHwKuDF6wte09wJGcua1IHzy
e5YvwUT5SNCqriqhOlICnqdCctuAoQ61X8AfIlYQkOZzwYhEK8LmcFrKdVZeByMtDN7PD+AFc6t8
1b3yBei0YzzDS5NA/QnoKbcPJrval855Cg4c9U0bF0bHHp4u+DwDrXrHVCPk+wuMtJcCKANtOJfR
02rVeOip35qjfJcV0ogNMdBqRhs5jgunPFzBsOuAJW4GJ5RUzKl7VZXplWM14y0i07c5tQcpSjcA
o8x1nvPB9oZpg6gCzFGsYzRCJgoW9Zjv/yJ76aa4kYk0sk46lxv398c82MPGRBrD4Lc1M54u0suv
zOSBsMO3qO2dK3CUmuDprSWLmBrk6Ts5A6Bws2cTTquirKRWDcW9sJYL3xyb7XslWTcBf/Mh+pw6
Y764GxalmWz73x31C3KPNKFIeN6yIBb29XWD9bZwFkGScKul9cBhwAbg2ng+e771yTNft0cOh61l
byehJUMxdF465H2TdZJvC/z1m3wbDgs9zxZIO8ELDCanIwcNQRgMQtk6cxK6bRCdAkHORkACRoIe
CRifD4KkRZx8cuqO6DnM0jjFVg7dBq9DzGHZaEg4ijw8nvpciD07elMYgOWALJGBK4Y7lt/M/xbQ
e/mpnGfirCTCDIg1lzoHIlxPIjFiMI529OgD+1OMGaxrN2rSiVMT5BThFdRMB1bFeClLW5hS4sY9
flPfjjdcbreh+6fM8kCa4n3K0Gcrl723rgC0aOQJFIFRkxN8kROwDUsl5TOFvrqQqYPFMJCOyQP5
pw4mE7LlPvfGo2VJICdlrH81qmjXrKMmOcWinr3WcwhmNTbHJBJS4blgJ/EN+LC8hevM3SLdJqRV
nSz5xgemmBplmejBYfK0jvE9HKqRGKRdPQ01gtbJGUrFkbPMbRBx6/PhEkPprsIvUNl4m/ZJd/ad
uK3O3q7ZzgnPzLfpAwSIOWvTDt9Rk5+RGwWqlIXCRPYkaAP5p+jPRo1ycb6Woz/25qUbrccyWY/u
Wwl7wQrTNAlLUw+f1lickCStVdQieFiA/ZaLHCAWNRq7oIUU7fZOyMHLIl+KTL3uSU+RdxrVmYex
Guo+LHHmdHm9IdHhigEcb0imJ+4fEk9xoyb9RcPTmKfB1rFqVN/L/fhYm/rzaKdP4m3sxRL8miHx
uI2vcCzSvXqntqykxVXGGpNn6iaG4tgapNLPTTsf2RwYz08Q8fFtLEyS1sspM6CRuFmMwCrp0dsh
ac8jta9jicSYpcSRzzlComajG1S/6VvRvoCAXDQRaT1x6MlMvgUAvRAftLTZrSszx+yhdeh+RhwP
Gs0RXAmars5wd5zU9SwQf7sySXdg6wvZ6k0jEgMeUoi7/eNAKdmzc8XvrWdeWa73bv0XDWIgUcjK
U/oCHfnRD78LtoJXSkRlzMINr5NBbFuiEjUD6YtC7Zj3YEzm0Jt8k4Wl1DW8VV912qP0S+yZgnja
udmy67hEE6WNjhBWtVDzLqfTQtr5xm9reFQpgSGPSAIYf56JeOG8ZVAgPQqTTeQB+s7yC+JvreeD
74NAV/i1Zc538cQ/FhBT5trX1ndQ3XZVNkgaHW3J/d3uS/YD6crYG0Ai084zlzNcEXGF9dvQeO/V
rZrQFe0goP7Rj4XU0y+pTm7rkl7n6iU1/1bUIlQvBiNx8JVC8zEjwUg39SJ5cMcmCHvD7o+IqMVZ
xUZy52A0YDhLSvqgL3gpu+7VShzTGj4pFp0VrcEkfC4jKCOWsRA/uRZ27MAaAwMlqswdOuEYzQWr
X0UMp6QOTbzsIqWIC/Pb7+8kRClTkJm8HMmXTBtgpN8rpL2I/Fz1zdW2ky7aWEK8lUGJrjJhGt9l
43B0pSEShZtJGqJKe83ReYpGaBQU7Ze/+ZGFo9SHVrOEq3GEsvLdJ10gW5TVCyApxOzEjBbepMtu
Lxq+IKKrnEb/GQkoyONLolQPK2sjyB6zklxISUy21bOIdlRO+edBbUgv6qFJs6Y3OZ1YBuZaZWex
nScMIkSvfvY+1YgGDZGNl8WZxJCQpbCsoXQIc0wThGXCYZMsFHQdhy1zE54pSjcycA9b6llE755Z
AsMh3JRYSyYF0LYChlHgfz8Pff1cpubzUMSPDUDjHDEZ1ISEVKa/SwV3t2E+A4FHqB0jKeynoqug
EBmX0Z0JBUmm0hvn2StoB0nE+A1yT1cBvcBBztunYRMmd1sGMFfrOr0NWnUTp+HWKdXNoF8qFkzz
SxOm0J3F4Sok0kXhJ6Da0lR5acu6b6TJqYnUE0ipMn91Gn1AZTjJSn32NkaQuUNJB5t2QqYOIha7
sbMnuWNMNuYNxRkaANXBzgG9nJMDEPAPFed8KncFI9NBxq9lj1Q64IJwTS8qIv7GiOY2CafssNUC
ScB4wu5rktrTGhnpAkgHljmGBns5QHeMFfl4zXHD3XHHr70rr68jI7fVgR4fkU9w7bGHTGvPkvzp
wT0/mUEjoD8+SJfxjnXxwI/DIveJyTmJzBhPBR2kzg8MVAt1DfuNhU4UFfqoLIEmweKYVJhqY0Dm
II9xxGd2am9m816U05sKx5mhjVbfClO5KixAlAuQNmZK4BaZP4z1HCnNGu7qigDk8BdR92WeUqTY
DOGhqqGwSJE5zlRPHbt44wJN/CoTnKmUP8QTCQdpvP703UkcV6i8lQkqw9KGCrf+E0qQMJY8HIaO
aG+UgtBk6j9CfeV8tKczg+PyWN+yrH+rcjTjDQkaNjneEyWWebBEQljiNAJgO4hXFGDpIWNZ1T2D
j5a1Tcm65jl4OVjZGC3L7bcONGTe4SNOY808O6QyQeN2tB1jSzoT0S7ewaXeeHdNJmMSzrmFB4uO
EpMKdGs86slxLy5m3lyqcbwAHED1C5HSbnLlorSRMGoPixAQjxifRzZM93JcKb/W6zF+jEPnH1Yd
N6oZNo0UAEXV51dQ7ztzFQuxTeOkBkNncEIaFmpYPm7JvTKgYDfEnuUudlm3P1J/gW4BctofWPkJ
e0XuiLub60X8bPCfDhZsFDm/puUZJqpsSM5e3IyDg2kmY5QS1iHN/eXoBlIPYbsQcmsS+mcDHoso
LMMDkXZmoL4vskDaOl8vDi+vgxJSqF55GVHf3Y6yyxgCSHCf2057VHNdgodvXWMifRY9GaoiKBFP
tRTK9c7VW4UAycIzSlcE8dGQajRj+LEoVv5pzDbO2iEiFSOE7PD/ybtlXJb/Q7Qo6aaGfUyiyTZU
HJj4Nf+raHGTB3WfE5lMJ14SRAyHpsY1eUmDrYCZMCbNXieAu8Z6L9PhBDreQlOY0RCDKcJwRHe+
pYHKQ4jB1m5uN136JSOyGF8shI2t9SqRjoXhBCAiUpXp1Gg/3ITotECyjSKplHHOgHfCJ28JiHjk
H5HIwi8lfc+BpSJoywg8OHc53TKCQ8H4BgKadY8xW6FPvLANDgu9f5TCxjyB/iwWgG8xO+nTS5e9
jH8P1NqVGZjaU06+8erzUKW7XaHu9sKnSrPVVO7GImpomJ8ymUMnU36Q3k5szZmlRg1RVjI8CS5s
K/062BQinUryz87SKUvfawVqgbqeke+fFgKoQN1cOzlGHgRIRy5dQf/Dv6rM8SiTCVgXzsaNqSl2
7r5CD6V3zC1OBuj6oaDKUjjIlAX/CIgcuK789M3+z+QqA8NeCfBMx/QTl8eyXFIhxgGiCVwuyg/9
Hwgu2LTTeUIh0Ej/or/JvPpQLlmFx4wu92kA8/eWyaHQROmnuNsq834Tmv6KYho8irOAS2zZ8/AF
xjmhYN09xWz9jn1ds19LdEYHvLo+Kf1dXXi5nImt0zLBbOZHKgyXBsumYaLxJW3nZuboi2n3USPM
OnMZk4TUpPJkKsID91LGHgiF3mTkDwhlEyVa8++yNQ5spZCHUgHNgY8FNb74t5yNE64RbcCfOfsW
HwUbQJVojckcfHFj8N+hTc21c/ZPkgcL/d8egmM5CdX3zGJWq9mB1T484kS5bOOOkexCMgM7bZ0Q
1Nwn3wKru8XI1l5rk2c8kmYVAQPJAQfkG3xqwqREuEICmiHz0vL+tDS9PMWCFSxVZ3pt8VkBopbW
qODyPtTkbvGvCrWqFLMnCkRSF9IXhdwgcWG9hhOUle+p5iiE/YgUWckHfE7E+37lGjeGyS2yUc7C
xbcm2ucE7kqgZdFSzaecNw7J1n9wdF7NjWppFP1FVJHDq0AghLJlObxQdndfcs78+llM1Xii5962
Bed8Ye+1LYTONDu/hMk8JL291eCZtqdCYrxNqiIxTffIfEP0rBuosl5jiFJuaE6K9DHnj6mjQ05f
4MfvKyEqk3pBZrwIAMrU+m5yJqqnJJmCrGqOGfq4VfyXtiQNZKJ+Gk2kkpCYxDvpvLYQvxtxdSKB
nYglX+PFqazLwM2EWHBZ9gjEbXri3bqwNg5vOvKNTn3TAYwqpte1gOJTYV8SVa5FDkx3BaKwtEqn
8TPL3jrwu1nBE30pO2lX7MBj7cpPRqeoFtA93KSGOTmS0KXhaV2km4APamTyFT/FuXSIzyOcqFjw
Z77nja8CfS7fQ37sfrg3iwPc/yBeTBgsi2inDezlGTGyFTDMz2AClacU+jXbShIPFwbs/Y1RV7M8
ukQ811p73yTnXb1n7l31DXwwg3H0YwViLpR7cYp+gMPGGK3z3jpF4q8Vs46H3DsWK83Wg/wMAjE/
ukNrvUpiUaLQMb4oKLy26PZWciMDdTcS9xLOuIhbW4U+OgNbnGCIFolLDsNxWrFXzEcWtWbe0R0v
Tjw9K40mtNqDNHei9VEA1o2HzXj3qPtr3zVeHh1CpOS8GkrnD2HhExzvjAOM4vG1Kh/KbTKffMqX
rWial/mZ1srbYD7FQrfXjEEoBWS61DsVW4aYfWZyi6N9M/XcBlW4YGBfea9ync9EGSljw337R4A9
LmXeCLwZa6JrtLM7ZezlhdxDI5dZbypxrdjkWBBCWtqLMj7lHcfRCjqiLPj9zJdF4p1dzsLwlEjo
IreI8PLhOCrEVbiDtWW2/aYlZ6vuKqtwwD+jE/jEvfIC6O7I6Wek+BEc/FHwJFGhkP9Z+y91suym
DcAD42iKJHwAYuckjPlH/iB1+JcUglCSgDz+M3CU4I7gr76pFIzdwCwmjl/kdU5IaW4xbeb2EysE
6+Vfhfjckkms+TaD8KFC0N+zlIYHDTMPMrO3Ceua+TEOpd3zflNfEL+2V8VnzRkv0p2yepx1Nt8n
lsLsgu6a9hu1vyULV73rLlJ3pNb5TJXingMQBp+/wtxN9vSgoK2Yur8ySM0Z17FJHlvW/JmRYw2E
IdR2ixE0ypAWvChTn5P1ZqHfVQn2HteK7IQflVGVgdxDeDM1CUfmuVX1XQbNNaGkI9WmtaD6o89Q
XhmrPyiHRJAylU4IqVCdglxKIfwZka1HZeYwrkDi+W7y6SMQHLFUKcmjGH7VdD2CGyWVi3ct/6gH
xkmkaQ4bJ4vQuz3/gQQRAn0OLLBmp4k+8zY/Qm4yIkZo/6DB7Yyh8xQEn3nhSiW3JIppa/kAhByj
xxKiCf2wZbMD71CljKdS+Zs2w4Xn6Fpx0BSKBZduuWl/GskDiI3r4j0yZj9UFL+q/qFzG8Zgmk0U
U7dW4pEnspIFcYpZc0DklGk0rEguO4jjSMIiTcUaQ8TQNPkVQ+LVKHF14JKxfuf2LIjwT0iFkWJz
p7FuaFBPw5uQS3PTRsxZGERGfRI3Dc+kyi+p0D9QbBCIe29k7RMtFSykmamaiNjbYPOJPCUUSEOu
TcjICbOq9BFTIZjFHbzk29g6VQqtTezRIfeYeAYPMW730j4RtU2LcKyQpxAYA9WbmllCENOO9iyV
rITSY8o8q9Yb313UJ8Su00iTpkPDUSTat5juvNJ3FiLZYg1PoUZZLgqOkOcAV8ESr/tOym9D6fAX
nJr6YkUWv6Fd+bcQpUO0HZv9IU+4HCugtsi7M90d/0aW7LSM+fR/uuLmGdutrjsKIQpO8ztPLHcj
+t4Uhn0IizCxEtFY3NQMtynRR+kU3hlwDtMEW+cri5YDneZCuoQqPCpBcNQCRr1a0xqzxS68DMll
OtyE+bUOUTB1IETJPmHrrO7migrEtLzuX/4GNE1futcsq5cp+btKYIWYE0ZLEAozq5kpEOAGmSWo
JY5ehWAm2aqOxkWnYdbgCMkwx2WgoOmzU5GkoNfPJvx/ZG5wpOmAbotz6mgI/ACA8xeuaQnnDGpj
QrpudrZK4YRMBRsCxj+i8OAKWLYuIaglm7O0x8o8Kap5mZD0MRNa6I55BHPy8hj6kbdefYbCq1RU
ZgnpQbdqWHPLISl/leKcl9F1hQKL3GGQAyCbBXar4nduIH0Ryekthnxhkthr0SnGl0QoWZZdDCiW
YPVv46pfoeVeO+GAbgTB616jmjV7Ik754SBaMvtbIUS3Wc1McyNRo+LQwFoCHBqflSE4Czm0tVdU
Ln6+g2FiYjk31XtjAGtafo2ewLLhPGpHKgrzaSzgB3C4FT8yAwjwBAPL15ZrqOYa5LI2zpl1qmGt
rc1mPmAvx5ZGCd0sugKQ6GjhkkBX7wnZrCHMqO3ZmyTFzSyEr6I7Jb29Cu9D9xqQVsWMHuq/hfbU
mq88cVSiYcu/+oxAShF232I8oqdGsCJT62LDRCYXNkzXvCpGKA+0MTcO1WMLixwYxAv1jhF8DSBG
dsh0E942qkLm88qvfG9RxvdwRacXeyXGpM5vn/qk7MS9yQEFuBwqBMjrqg7MIWf46K4DpK+PRi1O
5LvbPYdayTPIuClj5xCfi/kd285e0vWduBLGoRJfN+xKLKVad1hMGxazF20aCv7VYF1WsugixdWr
LT/maApDyMnIUKSzWVn0qCKnxfdK8BwHKBhwaYkdFYUWeqKMJR1AbZpZQ7O7vt+BL7b7ujpZiWiH
rJ7G5GEAOQRVzjXN/IPjVYWVusE9OFlcI/0WsJLMrsRVV4sZLUp8nCDmNVir1hQVcAqJRzznU3Ne
ZfVc1Jsq7IXm+BQn0lnCL6WN2gU3KvwVA88pSNOtntx6yOgC0+ed4dB7X7evVBhf9SJcq+JNwSBD
8NW7vIXBgooxjxJqJKkwghIP46IOe0r03vwpI8JpYwj5CDH+FFpg4CJWcOzAd2Y8sC/QzDSI/mKc
AC1OgBIrR0YkccOAPswdhn9h9w/SkadV97km8qmLfHPSfcr7BuPdml3LMr3JWs6h8Z78dKl010Aw
Gkb7SK32ocrH/lR3/oQf+E/LL7/W+7fY8lvUXayMwC+EvDIIXIxAKK+RfNRQXTR7/olowW4+F4Vx
oRbLVCFoJek0j825GvXzpocDimHJp2JgZ9cUPvUWg8HaRwcXQrokotQnRc+XLI9v0L2VK8dq2EqG
nU1a6ilSCZ+tL+q3OdfHNckCkz5iZh6bB9abYEGYNrlTC/2QTPqVJjad8egmtQfpiVX5SDwX8axM
00Q2ExRTokZtpaIMw3JZRIdaRf56WjSJQAm4A/01fe+NU1m/C39x95nNuI/PkWQAnOUzJk73W4I5
UGd/EFHBTc52gpPo1MEcq2VESY49LeP8EsvMizB/de+KID0z0Boq9sZUepSjP4U2erab8ZcsD3L9
zGsh045vTNcWp4Aji/I5VOarRTMRUQeuqCHVOsSP/b2GFVoatMv9eaSirMe3iZyNKFOfUMEf6gO3
ibaK+wTATDoOQdT2R5b+fv1noGHOERvIc3kYDWIDor0OgQQaUNU68h0BeERDY/C7lRK2Y6J0IjDi
PJvvs6sIlUNXONK+YsqafYPkojIeD23FANs1kGfGxJfL54J4TTp0wguZWn9NujNvO02aMWFbAqBM
o0CU2YMKk+qKSLiLiV2oBMUUufTyipL1Q0FTS8gXZrQoEi61pFxzfy1lNmSW38Bo9oqdkKVPGccJ
5aOGRwu/Y6SKfsM3JEzuyvY1ltprjJ3e/MX1okTrfSZ12XwHdO2VBHLX5xhbTHdLv7M3FfIBmT+3
kTUPP9RexR2qgaIHopTp350pXsIL+7J4uBHqc0WyqzH3yjWBBcJZDaV7Y9Kis9PREvT820hl/MaR
GuN1auP5IF01gjcYku7SKVBRSsV+jD5hdQvqrYo9cNnO3jlKCclkV5sPw8G4EtqBHk46hRslmBUg
2xlWuuLuPK2RH/JuLGPq80b4ZQr4XGspr+nXjEM240B3IDUHRjNTJzqhxvcj7i3MQO0mj6AuryQy
JElYSDIdV8uQGhbhF6qweXXjP1d2qee1ki5YCW9dmd1n8U9xtyAuGwXIpqo9DM14IIaCR18KwZXz
VTT6gXeNd0AfXuRP3KIB+9piYzQt1xODtjh6LoZwyCu2oeH0INzvnikmaaYsMI3q2CFGE2N2GZA2
nND6V2u1m4AEtzBlxExu8pBQL2ZP/c4nTwLiPaNmEjl/O113LUk+C11x7TELaYTxTLlX8SUpvHxR
6vnK+ujIFOpjRJP4MFb8olJJ7jtfMndWCFwJg3NFNQ5hdhwaJqsulcj6O2DciHXLm/nO+FoYGotq
QoO38BRR9LAI13ykvVtq457zvplOFQTa31VlRzlILiP2hkZj+Bv2r3B9NPANutGNCGVWu+gAkc6L
UMyU+6x9q9tvi2UyF4tavpPRUzSe0eQeOCygTwhaNYS9ZFJtvlfNsSqm6jSusfTSRlC79pQT4rWL
eKEypouqHmAfEM23zECjwniJRaXEhB+LhIzfN05PWUXb8Op7DJktseMcWorgZmPv9UwOR2xiCi8E
sblSjW4dYRQlLG5JXz7K6yGM28+Rq5dXe2ixr+NGiHcTy9pQPJrvlmzHBeaSNmEamyG2lhd6CEed
kBYuuHeZb8vS4EI8JhtAPaGEQznx+V99LvLoSiYxnnyFA8zWK3zzmnHKz/RuBABQDKwxniJ1PHXk
1s0htGJFDtpxrxJlRyTYlvCMKXBw5Jy7OvLihuXW5A1S60k42wScbYpCbEiN8oIBahEDpkMISJpw
kn2qoBpEDu0uOk114m6HbssiUp+YLejELSLLxbXCxFRguDOgtuIKwssYe1pcwohfUbYwEOmPucJQ
dXF7VAyx7BRmci0GZVfVF5LjHXWbFKJOKlHiSJsZjnfH2uUUD81aXOOnkwho4mHdRueVZYTZduei
+i+mtcqEkdyMN3F4WLpfoWnESmoUxWGzJlBqa2hmOm9RFS8VcIeTTEWcmM1cS7/H84c4ZPvCYL32
a1r5Re4a0IH2QoxYD2kW5W66spJ9ZNQNq/GaSztEgGqZKuXsbnmE3a0wvvRxcEVyv5pev5IjQLqR
TDZoPFCVfWTa8cUAG1yF5sDX4/JMNAXYbNDjuh+Om+u+cZUdpIWpxbi2nzAnryCs+iF1y2Z2CyHy
mr3Jr7iNiKIwDTsbR2eIvvJM8QLpS2PLl4o45dCN9wYgXNe0Ydf6g6Qe8ik+lBwJc4jpgz17HzkE
qsuX/NMQ4NxgSGhmlLWFdEBOcRzmBbM1MxR+HkR47EsNTDlTjoeiAWXokJMqTwwuSztVMREzs5kQ
4aYxUoQPE6qNIiv/nx4ZJ6621Gblv+ndJGfC0NY3jR+uX1ZOGkPjK23LWMQVrHlvYDgR+8Sd+8bF
rhyX5tm4lid2W7q1HBukRvng9XHu5KmyW+t3xBNsvCUf5Mia5kE4poGcWccy+gfQ3fhCKqp+0Ksx
cS/c5jd8zFV2Qy3Ks6MjpbWL+Eu30G2nl56BHCFozfgvKenIxuTiJCaAYqePJYjHXDOIPLEDVVbq
l8brNVpc7dBPqMk3An3EkH0aNiWqsyA2T/ZzRz72mF0nNO3lZTGJIx29CaBdkvmdQAsossESdOr0
n3Ky2/LUt6LdLiLLRghPbPRAPqIFQ3WkA2xoR5LVB0dHR9zqB5F3ZiI9VsWbWrOUR1lKnhZZwGwc
c9ldN4l7jz3xzTJpePSAf2eiAhbkU86NODoq0qQNUqU1aKBbXyQxtSvVU92bFEywVQQjiLGTCudB
/VEH8rJWrLdWekW12jbvDIL8LKwvYlVcIEteEH6pynpUQkAXbNIknsMe/hnHvq3jsCW90tEvpSRe
dTyPd/WiUQBRdh2aUOfG4Tb5GXY9YACiPk3RrsMZCiZgA7YXdPz78Ce07IqDPDcIAWiCeDB3cwci
pHLW8KF8Cc8G/0GnsI5Iq6DGFmEpd4Q8VyfoQ5SgQ3poFrsKR0+8l5/ZoO3Dd2pus7hAEtS5EV3p
2sWZ40jXyfqYNBhM0z0QcSDMxTVjGRq9TKoPWOBIqYZLT77LYIzHOHUkX2WrkvA114ZDnYLoxXDq
nMhHC21N/VahC02jCo/Guls4weqtiMOar59jDIuRm2DdjJDdRqjZwm/t+mm8QT+a0VaH5+Uoo5eF
pXBKpRb57t5Ut1UP1DHjhrXsRhIOgoScl6h51Px3DImufx1MYNTsBaybIu5cJtOYslAMTYzeOFXM
KnFCaZ9jQwG55GJDueTk7sjJ1eDER5p7sIw4sDoVBhlxn0ZyxB5b2qpKvCGPRo5kz/o7KnEw9f2x
CiIHo4Il3dQuvIpSepULEkqM0CkkjB7tuR7zUwt2fWLP27ovtdGvClNbtQuUHQpbO7d5RCyn+lBN
cOvZp0SYqeuIIMai0nyXhvkZEyaU9NcmqBjMF0QMceVscfbpSKzlzJPC/S5ZyEMpw5aeRfriqpBm
9F5wdSP20BJ42RvWWXfTA3TSL7S8RD/qsX6MrsvHEMs3IRJvGekvrEeBeLVX5ukRciS9Ms56LJzU
CwtDYyecrL9Rqu8jCTF26G3/fRxqjtlTAjK8VzxdBmC0+npvHMSMG2XOA7NQTtl/DIRk6zjZr1li
kmJtgYJEeUmUg7V0EHDr9nPjT1sFjqlxda3rQnHCaY4e8SbRPIvIeK5pUZ3qdjmh0Cfd0cxCYgXT
SyHLjkC+dPOzuRSEQMDTLywfektqqFgG9TN/yhPsEhQinQEhc5kpCED5++3CLdMnRz6Z/9Kep9Qc
3yQ8gVFsHIB8uSbPMFCFRoKx0wL4X5dnMSTs4mnzdgqWD7UqPnvrvbTedULD5Z6fJDxXGd4LzAvs
fySAqmH4iA5iPd95FOeR0Zh4QKlqMb8UzhKnDhPR0kTyxwxiVWykk66VY/+B1KIZCAcsjx4kjoSb
ij+6kM6qaSPn0KbZkzD0bfg8ranJ4iN4lGqezBRR50YCf8RdB1qjD809LJk+jq9dmNA58hFhlEsF
pJf8WEVi50vQE5noFOJ3VomnpPlniLxDFB5JxIaL1az2+Ixj5LHSir4/PakLmi3mBFXX75a6Oy+h
fK5b89wKwnlEdVWJbPh2EhYaeYmwNKegEUqkxTsGuMzcM+a3YT6B9Fk8iU16yo+gs8LNTvhlA3G9
TohWpW71LW66uo3sIEul/TimLkMed0KyBPui4F7Mt3tRW90SpSk+SkbAe477VIveml59M6f8mRSZ
g5bOw+1MW48yBeLJfnakwQv1JRi6LkiJYkoreJYX5nnKV20a3iJwjcWEX14FMqvAoHvZ5ixkMxuu
ldeJtJp8SUiY4zHxaJCWnc4gCYz8cUQ4mTM0TuXTAM9XG4gx1o6yUAWIRdF3nXSQXhL6mTBYl5hq
lN/AFNRD4wqZSFncXPSW8Fs1uzZDg/Wqu5obTOecCz/ExPFoTq9c1g5htIEBvoumZ96YHhg4o8mt
g9hCuY21hGhz46EM0bmMVcZq/fGq41LpDuEy+FYcevQGRtcHrlxF/lJHxxb5m8VK0GxI6TiGzT8r
YurGduUiTKZtDawI/quizwXFTDp2hBeUHltoRpemW8aiWxjgYcRwm42TEigh4iIP3FwZog7SQWNb
IiqMr8Xh0CISZIRo5GBzxM0cJnqaq5bcC8phbSgBFBxQKWSl2RnEQ1KHCGpmnuXwpMvciTK5nTHU
0Uk7qlFIoZT4MgZ2nwAEDJlMdfCh/mC28cB8dvuQ7QfIYE9iQFhVIZh/vOBCamObxKpnWxy6iCei
NmKrCP49N+5Koz6QqqjSac1TG6DVVzrF1C6Q+8fqy5qWz5adcmj0L3bSq/ymuWk/3vVSvibBuOKm
mAgOxfjggqe/JRIWf5TEXdzfOz1zDaNAC9bfxyS9V5lGyFN6UzSm2yOQgP/WGHEwD8OA7xfgftT9
qXkAO1A7DdID43OGWWyE9OftTg5BXNGNTXRjEvSlifZ/pP23Us0zS6CI7Z70bhaE/4ggzCfUUqb1
FG0zrQOuXVmN2PAkwSAKx4hf2M84GveG52j9v9N/EoHKWeZJ0v+tHE7ZSUjTu9j0t8RCps/oN8/v
ClMHSD8UKP8h072ZIfbImnQEAtJFQzlNF4sPZm5Fpjz/bR8x4Y784VBpW2RfcuUvNXMIa1/jPl0U
b0LmHfUU/WCzFgSozFovmxVbgw40L9olJffd6o9UEZiZnQYbWqVJnrZEfHzdVXt2rCwbIJvNIgRL
up5VcEkzY+lK4zPAkJijVYcRFSv3nI/3/FngAqGF8EiVXV8xUrUIqVqGrw2ftj31+waEeTHaWRSY
zCi7KYEs7OZm/jhaSNerzgZ5iKi65sgLUVQ38X5nxXaGrUvlC+YuO3J8+PgFRB44vsUnfhGjJ24R
fae6hhKzsG7vBu/Wf9Vg+kSgtAIh179tXB7LrvPJakV0I7Ginw5d2vs9OaZylDphw5RgB1MwMAx1
k5WeBGM5t+ROV+64YpEJ7+N78zdj/URS9n5SLAeRtSPv1qnbVw5CgZ7IxVS088TwrRcHotrYY89A
us0hqGzYR/gONaoPOcI5zC2OFF1SAhxKFehJhK0FUYHvykgs+0dck0FDsm6I+NLR/ll9Hkjv8WIj
jp29fCWEC1GkftD+NSQE99/CbDc56OfVOveeXQ649SxxHy2wR+FBqGkKzNzWZQaOi+iGmepumTTz
o5ONx4I+okqzNxIvk5xQxdRmX3gi5rtQ4KBDpQkELTnJkniWYiDyWNx6V9TBsoNY0spf2Sg8HXl0
uct51nNPfBrMsRTFVX4splbdjRwbkkd2WE4jDh4eUzUhEbIM7dEMSEDa59XMrr+AFs2YC3klvKI1
J6e0xPhbnbTEVpWJixehNeQMRIcm+2QQhfvGkGxlj6iNuM1T+2gw+YY+3/mjoICfVgBjAzqCGNVR
YLSZY1qpG03iHmotoyqLnAyjKt2G92Sp0Vzq5d5aWjsFwDSCI4JvKzMrCw1XFaC+dgajpOYgjZtQ
PYfNysXtK6nla8tRMveqsvjiqvr1GfXzLEwn/tbI2RikEaU4uWpWuDqJPZVCMN/Ihv3Uz+ohLIZD
NXDa7Cr9VauU2ZEVaO/slyq8HzQNZGcoBK5o0Cdn0Hnk1JCRmll0TB3E5Ih2x63RQBFxZR0mALzh
+ldcOJOqPdze45I0gVrrAdbjkxaOJ9ZTdXGmmIDMAeZGrc9CWJ575M4lkxsGrqmAAKxOTijblnrf
RouXovRguOkNFlhfGu4IMkumR3vCWeQUn7izwmrlwJzu/Oa2+D5lwZccf8SDem7C/spUZhTEs6aP
D/54ySS/z5r1WgAiidhJGe9fSx3kXPa2Cq6UdVcjam8oyv8zWZqMZKEUCKLF1G+tcT/9V8Ea+cdW
zJF71kooqEeGOy2muJhphfUzqNiQGwwp/TE8C0wOCMENFtvpkScUr6q6GUvLrJo7NBW4z+AsKBfE
Poy0E4mpjYxKHXC4Xmh3oZX3CZspxom2JCT3OHunC6OaLGMnrC5JAzpWpr0FCLJt8rsXIDIJ2IZU
kmk3w45der+I7jEt1LnJ/Eq3gIAo/nf97H6oAlWtuxRNeGZNeBYb8QQdZ4U+ZNkdRpAyP40FyM14
L9sacQuY0ipBA9JCHqTdxnt9bHgq8FTzVeQ5ojdOVcvwTAuBBetBiSk42vluduiufRSIjI8kij9L
LBGMUnZbHPYGfhSxZB80DUds++cs6/zmRzUcmZ9Yr/5FuuBlheVJVGoUr9VPlxUeK2UywbbSmLui
ZsG3ue2Yuyzp1/DChClHLDOp6RfoQH9U9spspphDZhwnBhaBMS/PK4GpwBxO/D0pq8Osvrc+S9Lo
FDWksQrX6JA9EImnt3Y4agmYvehTLfKDmu+Ki9oNVxHb1x9T033ZQBav7bscGL15VmqJ+FxwB4WD
uEFy5y5jt0C1iNVGYm1mxRf2E3lIqL1yNEXsPD+9L4Z0QELpny2kGUnjCSr40Ba++uiqM71yUH6p
S3gGRXZuyHnildO8GZcoPmdBgcmVilhQbelEoGdCxeUnAQWdaQoQmnhtHLH+T7Yl4gsErm0qo8IG
WobvNN6YEVV+ILyQCV9kI2ogvUepRtfi+W4wHKI6JgA08z4bAC3Zt4yutABDvcJv6VFjTHxPDEIr
eq+BGJTbjus85tF52Wf5R4c4I8/XW9+Xt6Zctl9oWV+SKLmUPfLVxKmn5Nitu+9JeGsuCS29pMFZ
IcuZ0U5O/gB/lU2fLXRIREk2GCLXiH4Tad0RP7BvOJMsKd5n4r7QUTAp/kgFbqJYSXB5Su3T4u50
1qi9zEgaeRUa+Aln0Lr88NRCRUeZbq98aIDE/KXq/C4KaWCZmcmwsdyuZ1WJqgPNa6oGnFDZwaLo
EhndrinScRrsnXkWCqQs9Z/ZUuEEpwcZiVKpyIcFRc4AibGtMJi8CEzH9ejJdEEFKpYmBiQFYLrh
jGLpvv1jKQEmUzfXPmCyIq4v0cqozK6E+sR3FvgmiGdpiDYzPX1MbCoqh2VJkBR1MPZZ8B3jbInp
bIH4+YoImwvjKl5PyvXwPyGxGIcOSMlLEGKx0rhthzBxheZkYsJTNrnv6gzKZ46Wy0KZsMVN4V8Q
siu4tT5/01bjDvCR30fdw5r24efTEyQlvDRe8QiRgQJnPO8cPd9Vc3/KKNl5CEFFaWiz0Pzj16T2
HM3jwFuuIx9BkzU7QhEf0lbziKDafmizO1ptC+FNz+v3QjOeZhs/J7wCcf5OHQoE4j626y2r0itt
yVneC/Fsmz/KZ12kdsnvjTd1eVO2BkpIrrQOF00cLrqin40aPgZ/rknyh3VfPwfMz8gEp1o+1gZP
ziC+FTpF2tTf1s75lvi7lH8hxdwMt4DmjcxLco0cAVmZvnUkXWi1cjPzAywipOcMLPctd30f0ek0
9xyu0v8vhThEBtNcVEkhUdW6KJ/hNyvTkf8DLDwDG4noKLXgaJvsuWBfz0powtOiXRU1uVdj/iis
5A0K0lsDHNRZRBAyy/TEW/fkDzNMSNiC84qZb8HI17bnFkFESLdm7ZCTzD4QNzKraMBVMI9fxZLt
zZWaTHuGXldsICQ67cYX7aVkh5+2d5abd1KNYJylTmFpV7ETLirvaS2YJ43RUu5MpJY2pSsA0Wgm
xvMgVPqUzQ1LwNLCaZzbXcPlEH0sfQZtj/C8/AKeIGqg/Gs6spr/BLN4r1TjKUAmQzBKD72i4BB4
lM5D5wriLeQKGLxO+Wp+ZhaAQ3gyenlP2hKxQzv+R2Ngc0/Mt/REhQ6sB9+qeIgODfK6hvBa+Of1
COW+YmAAGM7yV5Laew6KhYOCXNO9RfkSlzaB1LmkoeMhbxNrm7UHDURoDJnL3R4cEVgoVmakSq4m
m2uqm2KfC8eQFD2CI1fy+5S2u4Le6+cyiG8oWq7AosieuJGaDXo1Fx8jTGkFbK51Jc7+asjGVVSe
qvGpx8Ypyikw+ZMvcoz2Mr+PlnHVG/FiRPkubajuZA0LujcRDNN2KLKP8Tgfi3g94i0Gt2Lhw5yv
RRffHIIibzEvjJB9x/mIhKy/KatwZUBnlI+4Hu9tvd6sUjzokDjKxOFXjn/JLQoWjRyo5vwzWIhH
OFNbLpCimDlraSIi9zsUcijBn7CIURjNR+7yYyWRguClCcjk2CkBdRcryY/w0QbxuOAl/hTeIsYY
S9cQbD3hkCg4qTpLuuaxeDXnBvywcaHlOxl83PPIVWIeNGK+TdIeNlLagNdHxawiJEFrcQo2WA1b
agn9yM3GuwWuotyACynaQV4gJsEMtfEyM1o5WoSqIPeztZY0qk3sbAYLEAmwKicesBPAOs7ckbuK
0V71k0BN1tosaLgCFE05WoCfO/g3TFQt7gKGZb6EZpDEqvGRHLAyi4QIy8HaHyBDIPtG44TyHV8/
dQw2VcPWbZrBRXMnGqnf/rmK8ltoWleZPoFU9foijDtXwx/M4C3KXU1V9zpquEbN9pa7FrARiiuD
3AKbBiFOIxvjHcszHdNqtZG5AOe1LimkQKRkW29/tCY9mDz2LZYsRfXlssaxRHxKmQdziyBwh8cd
ZoGn7VpWTTb6dRa17CIMDBqf6JPz5nuZ1706YgvDRG2U7xiW8X7F+3XpnFqm1KzfQILsO9yZSWK6
KaNbGXFQ/WeBMlFyAKObgVy1FuK7jD+pAz6Jg7RCbord0g8LENsCeXu/GR5SGFuHHpjC9nGGVHH0
iJ4inMvV2B5HNTVOM3KmatYCpWUglzTHlt5KaNhMFQjEBwu9EizgmGzA6JiUSWC2AqPB6YTgpCF9
L20uRRdeuvfJCPFE5EHVVoFm1UHKvlHeW6AMjJGv70gJajHkZkWALZDVxXw8bzIvf+toxCI+sBPB
7Xp+4xfY5+qZWcPALmthZ5QGpgliHwTzQt7Sr/YBI/oey8ljLc61rL2NCrmJCrWmjDzsg5/s0eIT
bhh1Y9ye+4uO4Y5WXm4vaurMQUNooJD15wlFv4Dliy0DJKekBfjYjV7FnI55Mc+Fb+ThFaMV+HsP
lXL2Pq+jL5I6UpU/Qzc5WdsdtIv5NxFmTsLfEDVElegHaX5odJOywhYYa+OwT1vAHXnseqRAYZpN
QphZ5Jzl0FygCO6S6YPEt/+xdB67cWPtFn0iAsxhWsVYrCypLHtCyJbNnDOf/l/sewdCG7Db3SqR
53xh77Wdbdacg4TOGgveeDSOagcWsUnOA+OMlpBDL1Mnn6A0CIs301zviCLaXPAHpjfx1gb9MPMQ
eKpkJ7yHuPScCKPIUl+TL/NNXa9MyjI6HPOjs66RBM5gtvkvDWQ784TtcP9rtDTOziUQhr1QOOBq
LK3xTAGlwfS5r58z1qbBsS4loMGM1qdhtmoBKMghOhTw9BI0ZxosGP0HQJ3qK8pHbDvo6QF6RLhv
/hAXzCDEhzGOFv4DLKaWBSXabSgEg44PmkZB4cukDWAFRTeVoIu2EjgE5JVqenPCNSitsCXKm6RL
t1JkLyHBPmoWdhmyKyEkxIwFKkF4EGxkxxxpoOQgj3iRfBZ2JDGufMnOEkh0wr0fTvIfyuBXidcl
gnHQ6oTpqPRwD2EwTx1Xept/zHNLDANt+35LQksehdxro8NRaSjS19JPBYPipEXW4Svdt0UDAcA7
0F4WPqNSvrGxvGbZco5SAEtxdtxgch2Wtg8qWWLaA8XZoq+PD6hV0SxxZctOQ3DDR6Iw9pB+yOIC
aPBQSCfGch1cuqwT2An+xQWsNJwr8mHtPle2wssADdsMyFd4mFP2lKzhWURXwSyIBrIJPx7G09x3
pxq/E0iD7Klv2ZPedSZNQm4vRZxe0nWl2WFLQsoaqOqwi9Wg/k5wKU/9txx3YS3Wp4yCI53elhYw
px7Ma3np1+WqzfBF8ktUpo+h/aqWn+lc2nj+fVne6duir/bH6Utn+xMJjWedRMLhJRX2T+UoBncU
7rdRYSgWMTmBscikxHRVl6ZHHl6aJfDW4ZKiEbWQnR8r9k8TCC09LEshwELfw5JCGMjWJXF2gojB
F990Cj6iYgxRW+WHgCSYykWriCiWgRdxe2Ejwy06FFdWMqWdygqrw+ouoxLJxotarNSsIG5OOS4w
5iQ+5Btea1xgzGWCGcL2tv0aS9on+isaWEmPT3Tkptqh8o/CL6hjFsuo+A51RmWPEBPCfB5lRC/S
NaPVt8zkmrOJtLjwFuGti4HF9Q0QSdVHnORrxGDgC3e0I8q+bimejDN5hJXu8EPrk8+6BGSPVgEX
TERdqz2aA2jUVb/AjsHtreVNwIeiHzRRI3C4uE9VcxdIo1EVPuMeTMt4+omPakbXUoLEWTi8VCuo
dD1Q1x9RJr0b0XXPRWRBHjSo0Jpe9cdARdSU2Up7n3XWPunBEXDo4uMrkXbtQDVfAPhDJrS3/WN3
to5zYFED6xP/ZJTAzT9Qw7IpwsUoXYaI9N4CMYGmXlK5OyNcjAp01MQgVReZD5bqLEuPVjI+iTJ6
JGXzEPo/kgkGy7YERAqH9l2Xh6AdBB/tn9/F4HLBJ+Ac0kCVJfb2lMAEURjg5oNGu4zfGB0h2+i2
zqK8RQ15XBLU45PhTqypS/L6MDDk8sxarDjicKtZACB3UZA5CORPWCNt4wrck0wh9qbMqM23kT0Y
QTHzwkCuOGYvdlrUi7GTSV6qdERYo1oAj91wgvadbYneDL6MQRW8+aOllceS87SlT5XoU0sDMlTR
AB7im1oGLN5T8BORirAHgPJBUTrE75OCXBtkRQnOZa0j0hWFkG0K95kRbrkcjgnuYdnTP1dAzXj8
kVRJ8snRmm+DOlhYkk/Lw4QjP9B+BnMSX0t+7M361EbtAScEeJGF5XK1GY371+21MEzpf4A4Uf51
uIRXIALME9ne1tk5a2i/T8Q2fsqu1cc/iE43UC6ThgfQm59cHph8LA5RSCOrkDmzb5HA1qvTg2q2
TmqPvDjO2BpYhGv/0yBeA2AwQRJL/vh33vqzMqnn3OCl1jIiodPL7tkyaRhrdySYorF8SyflhfVb
5KjaO1FK1s0U0eiX2dn02na+Fvy0CjylyzryMBfXCH+PWKLxVhEOKcoZ7b1sxSfa0cRQEcYIrMta
v5p7e6zf5hhVbKeyZmPhHC7BkLEOJ7x4Vuni0YnE7VFAqb0mdN97Wke2oLcF4vOFl7vjF/jpw8+L
Jpav1JRujfVBenrOJ2byhXUy1HihMyrTl3UAp2l9skfMqCzGErM3NTnzoCEwCCelL1gn2a6wdJvA
BvYgKuQXIJP3WWaJBnyWV1jZekh2bG5Np6bGKSlBG6r/9q9LYTaM60gzOu2/2vhKMEwwB/JWJ4Om
JW7otAucUbWnqnh76hIgbOSimWj7P0wHxDx5pGNz1wsD3bwTTRr7IErohUC4/pkA4DYQjsA9JMPp
uQs9yHG2kTAlncnAkra/+MeKNeAheQh7ebvdkhQbqRnd4xQaJoK2/tRYOKf05mkwOdyGz3WyHoxD
K6aXXTC+Ni4nQTPPojFjUiGu8a7AZ8PiQWbCsW07CIwRhflhnVSfk9GXpMojixb74IHQqpJXp31G
BYqNbsV/FHtdRP8yKl605n4uAds6jZgeBGyEaopGfkl+RIBxEuPUsPqoKQ3NKIHsYkvV6BUytz9k
i2iMvZIk0CUKgfEsO9sV6dK6Xgx1vqxjd1lCC8P0gOeny/127yNxXorgjzTS0I9euRsiO9SNiold
eYE8eJAE3GIVUwxg43j1HCi8Ebrc/i/G4Bdnbv5uNkpQ2f0jbpktH4cMF5OM2jSXPcJlfaXpfEFS
vfJXpht+ZRgHRLeMAg6uopfvmmm+18dJLUNxQZyeDyGyPqJvqA0+mjHHGqWdJlYpHRpN3DdJ+RZV
8ZPwKl7p698EjiGO43OLFl0WIY920R5eNWNcnO8Wnm/pNBAUJx0ZvmlnDpLm5294eklFgFjDAPFP
f8zl6JgXRH9Ev6I+uWgNEoi1viuT/Oh0r5t/pFq4SfJhpicSWJUrQjB0RcBEqaNbgbbTTaGctPic
VvJ+EQlYmmch8gUpNOTLs44hf5On28xqqJRSCHzkBjW9Am8kzq9eIRLrd49uV+PH0Cqzl7DAWIbY
M2dq/BrAoJW6r++yJoBg8Qxsuw1JTv+HBgcs6KGn8GtpCWJuhKRjAwT8PcHKHF2tN/Y8cxsOdsup
iB8okMXsJBXswVk9OOM/6U+MiAGIyxxfepbDFhFCKxFCDToSjm8FytUsmWHLiTCyI4KuFOKSAa++
15wvtYTYjsiALONTQe+a/cyF/pqjlcUTG64ELqaol6AUhk1hnnMtv5brcMudat9OXZVhcBJZPTK4
6cY9K3S8z6l5b5P8UcY5ZvrsgVNiU0kP0xgb+gVil+06zcQ7wGqXWApXb4OshIM+kzwkB9JnpPM9
OQax84aMMgCdYSN5E6iPYmer4gnKdmnGfXcGRR5nJQwOKSeeupLumU4NVAz2Wv0VK8nREpbLYhuy
w4R3ZLQXceahH1J/HFOfbTm/B/YhOZbNHe/1negJBM0Ho56OBADtWRSPtmTyb5C0baEs0EmSSkS/
zCp3IzK6OJf/OHqihVqVNjlH9jtLP6u5O8fXjBAfYucaYiokj/CBkITq0IzlcG5x6qBolBGkC4Vr
UEq1tYDK1+lAjeXP/DkqAK1WMRSkKoRddSLOamLHMIhnF59Mv/tST/kghwkf1wxdZq/cNuarWHhq
9pgppBVsAAW4u0ipbExWJ5E2A4aYO4MGm9lKPMVoupAP+sTd89/wCDL6Pw0u2DQz43P0WryiTLws
jMd2crtoAeAmkvZywQ5bXssrEa8hc8Mjsa3HEl6n4vbZfIr9XjKu1oZdvTbOac/32sW8sY0zr8TX
pMupKZWwogbMT9HsyDJl0JMLifV5qb6P2cLWiahkBDYLkNCoCgg09lOqVBbG/yWzrN2/ukcn6P4e
spz8jQg/047HJ+wBS00cDNYUYFsHBYhrv53Qo6snYctCTWioWNawPiJ39ltS3tom/rQmNdgYj2qI
8OgpbObe3MqzL2NFb7APxpBMQaqaFTVCf81w7NgJZk+zTCHc0TnvQLe//bFZBFdlDrU+xIZ8L0EP
G24YfeYwmaVDS7E0w6PKDXY6BuodI1y5+ZImO65SFoCKByh4Zjly6EcwNiTumLy+DYk7G9qojsdT
Zudm0lAsKMKNA4q+illtTZVSArkX2msXYTBZiotSTWdJItxH2DVChvjDVHRbTBHgc1Wtg4BxT/bN
eQwUUmz09ks34VQeTQnKt5Xu/RzDHDGQwp44CuOt/VB84hx9IjOCKiWoav6pip8mXYQyoybnAjcq
w51hnuZN5faz5CBpW0akVhbBH7yq0nYtUWB1whAuPKMlebD7HOKojTLbuH1/ILsGpN5e77icched
kMGn2FO1E3Ayj4OvMR2T7BV3ZaScS192TCFylxz2j/FGQPU6yKeu/CDkdG6DoZSDBRSoqjSnbFxO
S32YmFLIFEk8/vWXjkuRHalMG1a8d5JiC8orQ7C0WKgTWfIteB6ZF4eUKJbxPijNG4P2+8hDYN4M
dxwTr5smFy+5WzL3q+z2xA4sMGUU0dMNrRpwhoSoCkh8gSYawTsmo95vCMAo3IoIVb1eqLN3wgwV
wiOelbMmiO/dhLplHN/3QA42FeZUcGg2F0W8xnXxkF/NrhuBA5AlhBdAfVAUUm6ZVMsaKaMJajLx
nNVoccvM0RnCEDzkxIQXZ0vhjihE5U10yUUXfqb8nNUMWRBmZO0WdetpydgybNFt+yHWk19/MD/b
uv6zRPGsz54uiUcX2RYi1y9hobiVtLNUmeffQO8JSu570j7MzfltAYk2B1bejG2H/Nxq3aWUp2v7
q4+bZ12Qp7jw91qeHAPNMc2nzLpZxdDfMtGZmegkXFIdPpAJZTSnM14yAlj+6KzNhJtmkVFHzp9Z
xO4IKTbfOoC8m7uURMbAnBydhoRO+U2dUifuZuYZxTthEm9gIZ20Wh6j8mhH0rtQNimFyMiVcdNd
MYCCWjrL969JgkjHnrVupkAVVr+bjX3X5/cMDCndMzrEi2S3A1zp6Qwu+xAuRDOrdigt1zhrD6s2
nAltY8TBZMultSw9u7MLEQ45Ubzy0oRpiuQESWtPoI6KVrjUQ3GywvUHGvCkCnq+oCJ1q3lLEux7
RnKLc7BjfubB0rINcpa6Ln+2tb0O8AHxM5Rz4Ss4f+qNd6WF0B2RByCc5N4MywNgUS2+wUVxkrl6
5i8FZa0LfawKCzC/rr3oTDil1UtgoTZ82IixlG25dOfPMd5Ok82ikRoZG9mp5LBvpQtWcJfGIWZ9
p7SMswGkaXTpWnpglYxvzIKFmcjLKVdKZx3+yK9d22dsPRKbHY7TuUQwwNMpcaOyVG33lEreybeM
FVsMlazWYKK3/wnDqZLcz85eUrKMOuTlhKyoo5f3ulcK5HDgdZtoXWlkfKNdz0gNaXq0AKWpviGt
yT40esGe4kbvtbCnuDE5bmuuBFMPio3daEpCH/pDA/1hMTLPgOgrWQi1MCmzlWX2vVgVjvbWxdgV
9o+Fgn+GttiUCyI63AvpTZI0gonGq5bFVwITLnws/QtBf9BM1XWzUG+2Rpi3M44AjtYFtt+GjV8+
SwdO+wK7fN5CXF5xWxIGZHGWQA5MDaJ0jPuqip7kIwDQMRsO4mUgZhQqi5c31iV52zRMYBMms0Vl
b4qWDvr3hmfJiHS7jk9FJbh42JWsc9oJUyzjTDFsqPY7chAMnDqpwkLNRsf8nf3Ij0St7fnezlQl
wKNIc5XI4jlovwaxP+VEC05Mz0iAbfkrF11gPv7VRJpTo6VXqKmYbA3gT9P8JPXcF7XGwM0IhjcE
vly/Tdc+2jp9K+zm1oA2bfocpwaNgwU0c/1GinX8hLgJ71L/kS7jj0YV4aOtH+5mK0PByotlrRg7
zfTp5juP8Sk7HWEt3ffYZDfS0G1jYp4eqF+KtkuCGaww+S1Rc7SHX42l0h7hh6LZzvTkXHa8fbjr
xlwKenQYMBWO0QA9paFtP0LuKxzETFpMCAuLJrjzcROh9ETcrgGDKgK5HwNwYA2oEVmfTvvGDtGk
iUFEqK8LE7vZEW5JR4A1vd0VukMlXSzGfXqLYUYgJVPJLvnTOlif1oE/2r6X5KBguCCzO22Fq4JE
oWgaf2h/bigxF4OIOj5ZvmE2eiAeO8m1osxdqOnASiQFiWbp4nUS5mN99nNnxAXQ4gKQ0hbZI6b+
mTPYthbCiyPTTdh1bOBIdRyOCtZiphFejctRF1Jm65grhb+Ms90oWOL1gYriXkWKC8jpKMjitZvn
y7Sb3ui4QTc0JDkh3O3IYYrRs0WYO5b9v1WRw1s202lKBHtGOqRVzcFqKVQxxrOzTeuzjtJpwS4G
GQ3KwMz6QRHjN3NZ36fOIrCKFSXb8ir6Esk8nzjPV0JU+z1EFbNO9l7zB6Qp/TFKDPRlfyCOS/kW
YeTIZskGnohG0wGF4OTSiHvNckoezsS8iDt0jlj0PUmrAqAHJ49wmxqvDJCKVbgosXnYlD9R94w+
Igi1mPXY5eHM/k4ti51xZreMfglW8IzxooClXYBPF3uaWY2DM5Vs7R27pz2kIip3UCXCRHNhp6Li
xQR/myBrDiu8An710FSmK117sKLBBvJDymlcE48x7Pk2DAah+nCJti3zE8WtiDKY8Dkvf0DaeXve
HSNyf5k1nzz1kXcJMEHcYI5ArB6tCNRR6AkITEQgrSVYSrTqkMm8UQbBDKABy9xMZrT2p7GmFwPk
aa1vJDFVs/pM7qzz5ZWzkGHzxsG6C7GLHwIM8n4XD7WaR0nnqUep5ULJaS7gp3SZvUKib0OMU0xE
nypAISg/MLxRq/MIlY7lo5VNN9xFdlr8Nar3GbkDOGK7r64FFkkm4y7W2VQx79MntBAmMrJH9FXY
QFCYFmY48XgRavOiEccza27P/Mb62/EGF3upGgJIzLl7iybhrm1AeL2gsGCmS9dddoM6evBmmEJu
fkhQ2c0kAlTBAsOrJoQXdijZ3gnS4cBSO4aiBBeuRHcncghHLuL15s4bufNqGhx8ozUDdh29XJms
RNWQoWuJh5FneM3oDFowbGTIzWSFp/3JPraN4Ga8TTEvlpD+qTDWIvzOIHbgihVLRgr4wPGV9r70
M53WYCRTTLSNaLprQnffsPuQEAaMzjhbZ6IIt+Puq2J3M6VBlBOS1o5HFORC1mNIeBeSN71b77MU
PapfSbnbruNn3W7PqPxMxQWFZUILUl7Sm4BUDoO7fdxwXZuy4Rv4Y7PVrU0iRQJsWYJ0r/P2jmEy
+8Dk2XHQzg8ls0f1ll38cZ8/FY0nkJs+xVD/MTzmmDyhPiHMspz898yzLpXgVDHtKYYFBRzMqzQG
OsmPWSGGa4NMHMY2ORRDkMv1hasfdHPnW6xRBJAZTACD9MpMgVh6sggpSGQSIQQC7ZEygCQC7sdX
ZvqRpDHsK/9TB8yG4AkNLPdc5JyQj1OKplUXwpTYiCS+qCWqLdSRBlN/eYpsy5iPGlN/MVEuhrJc
oqjmbDqYsn5BwUpEIvuYPJQZFuiE2FibEl4wKPIXFAnj6MFfYPPFaAlUVg/ZMNpazUWInZwOB5wH
Cao1w4cTgpFsBn+s3FCu3EVhfuCMwUjSK25rETUi/0QDBVyCuAxlfe/OdCaNiAEUzGjJfYGa/5x1
9TnuD0B5CYgZZMYcLLAslBO/5tfMmHwf3ray165QDRNe7n3/00Ot020uTy05qxBf5mbDsKoFZhb5
xpD4PeFmJD8pE/Z/sOa410aXyOq1ucS0DWmkhRKkaM3euWs1Vx9K4EUowUoRfUDAtYEaLYOZhYBy
vFnnlPVuf7O/q65DM41VmQM5nV6RxP8z6tfK+e59M3GZ14GQs6CJzkIWtP3sm0fpHpu7Z4o9lSxd
jF0za+3ggUuhxlS9453c2w/y1QmPishnKsErphiAJM5EGCts5na7DnkxlIEoPiIWH8xT9n/sb3OF
3k4VV95qSM740gp0l6Lc4HAw7l3a34dEBS4LVynR6Act0kjteSvRDuGqIFSgEmtoz6jthr9Y7w6d
UXlFjQQiTBGrihAGOggDtYTZMvo22e1kwh/IWCfmuuzmbViikdsxiN6gW7fVNWqJbSFLIeGwbYAb
DctwexuJcEJL7SgfQ8bQn7urgNSDLoosLN4Vp+Myn+fCbY4ojRrGYlZ3zR6w7sC2pxdfpiw01/Oy
M2wwCDYf5HRAcxIqKRQilJryGEbPYcgvrWKc1e23TEVIAxqqc4kpD/O3hFxRDbo5Dcisncfcrh3t
3YzJPeACK0kFki+8vNgXc5RLOjo3InOMW3QRcb82GE7UUn6aD+FtG9ZjgXWhOS/dSuh5et0U9YJr
82JSRiXXUdODXLqIWNNQf6AcRuVXIaGXMQbC2qpjYmzd7QzK7iQK8WkKEA/Q1raH2+9Gwkw4q/58
7Q8qmrOZsO9VJFGNFchtedtbTiX+NdQE9mgZ6++SAxQRekYxKb54hxjy4UjegoQkhahVnASnPHyb
ci75Pi7jnrEhss2zIA8hsd5Q91JYTkv2NDXaVLl4kvnzcG0LOSs2+m46CIPxkIruYZaQGBOHivPS
XmP/P+1ua3kQAE0axrtEszNeRxwvSHWYYIvZuz4SbRHONfyaQXRoe1IPRpn6PaY/sSTdcPjeyq1C
M2XXixRYd8bxJx0qvIgNU8KbnMALKUuEF2B2N+UwIyNQAmj46X9S5pLK/ayvFEnkoW3ju54X4IEl
Z6gsN8fyq7ypv2hPWwcXM3ip0R9685kL8vsyl6/Jtt7MwbrF11xHPEQkTAESphdDLdJDqF88b+Ix
AYMh5eoDUBFyc4ipkDlb7jENPgLSi8lwtG5GgZt4KSNtQqnd9PeIk6M/d3EdYt9uUaPQYtjZcaiS
87Jc5dEKQJ6dClUHxqac7emTPeKZsUVe9uGGH66YtevnfCqRhyzIzEBzda1wA856R6cmWxsFQX3h
zSi/hDelrBlEsn2SFDRQGlmd21I4rLwI8uysh6rEBGRizqgP9Zeh4WV8xc/eZH9ai28abh2LiZzA
Vpb8QtaZ6AC18cyRkb6yHnWNDDAwmu+qmT+6CrSTpIf4Rv6CSJR/afbAEQbi7ijkkZflpi8Q5ybd
OgqAnWjUaCb/s+i7XhAHohzOfpYxVa6PIzXIHpMeXxe3GrTrJp9l41gKq/OaT5JV+9PAlKgLGvLV
cITD6Dx+GxSwNZVuC45Wx2uz7rneI256/q1IMhy7OJOjQHgVWp5ewr9M6SahTh4V9d6uzXMfB5Ts
jvs5poZBSTjIZ0hQGK2BvyOs0CuY5yQxZoRfaW/LfS5af6T2EBhv1s7LDsstdoXq3aT+UAhc4Jj1
1gq/4LT6LEUDq0fBjgflEK/aDUOmLHKzDaeZCTexwAgvWe3Sm1cNu0l+OHtG5agpRETP13rB6/cv
BjmugDSOB6J29WBgbIl1Pl7Ov8HhMK+Q/mQpElAN01jq0d/QRhJtqhgeOmwhJXsQNiW749LO55d2
/wft9mOLBXayuPBNibS2WA9lBRrZRuQFsusNfgz131nRTQqL1G/Km92f5A5AlsSOLup9dYgDsZxZ
8Z1XhI4DQseG6oC3Rlc/wPAcKG9H40iGrSOKx4k2W5Td/fJ8Ctv4Jq9P7GhnmF704JaekhUqMTVE
P+vKfMucGTJXy6wfhd7DSokDC+5iBPaAnTLMo2VCW8yF17SLNzL30JCWWxQ3VvXzM3/p4uoV8LvI
pQJ8UPgmiauF3rGLy+xM+5ZLdFE66bOkedSiU6WEOB2jvCJzF+D1GDKhZ/w9W3KYLWrYsbrKAeOZ
zRzid1fjKxBSVkaJjXv92NfV2VKXMKnV06SY6LXQ4l2yHkM+xM9B/6gowdu5dRQoLkkQGtLmAsA4
aAtlAPQxbIpuieywLRCU4ycu09mbuEUG4jLC9KtLGh94mXm8jE4xZYyx5+uwaFdCY/CYUxeBAMOT
LbNJSnWFZ6a/gs/EQDHT3W/4luYiPmfyHAzsZ7IWOfeAVHB0mQ+SJ+FPzPCaSqPaBfRA3pIkQNhR
u5BXY+mCslKYzdJP0LgaOTuR5mspkF10A5ExBdlxUUhB5IokbssNR56BlrpCRo8dY41Rt5THGZeY
Vh1E7vlcnk5myrif0Z9Z60Ctnh1MM6PlGOmsG65NRVgc0sOdXSg+6hPZGhqZtCxBNeVbhwAnELxQ
cKbGrLYSZDbKJ4l17JcYTx1NMmxRnhDHmiFQAVuZajT0uO9aoFPKqIaVNGKjYVFlIYrGsGh6FhQz
/cnTvzHMlvnr7gI+byMwou8cHjz6BBj2VjhuE6wTlOc0Z63zmnC7DRQ8uCJBrNTwtjb60BLelqA0
3v7glRyttQozoXlvdrYxTtpk0KiEXBJGgEcQrwUqR2PMnewdo+wyOXI7FAsb39/iJrSuK4uNFglz
U3T3It3uBfJlVLs2DNfRqcht01Au/ewLkIsrzM/tqiYNIpMl7DU6xFEMLSZxdPRSi4wyuVx+tdYa
4tRYuyeWOZ9wHPDo5ltLTPi8kdSFGFdlNiHsVoQlVIooNB/sm/VP6loG8AhVOscyEc6snsmHvy8r
eJk9ha+NjSIWl4LVSqqccKg6Ha6FIjK8Cp+rxeaj1zJPhe7FQKpBqG58sv597zeYVF7C/mx+Ee2E
OWX1SLmF85HfVrO/4jK5ZPJ6VqoxVL+kFuwGQIwd3VeNKN1iOpjOHmG0Vy0uDeSTOMPoWkksipMe
ocaPbCJATC5ffDIvdJyv6j25K+DC9x2QG3nF+Enq62w1pylL3qLNYnsvYWrYUA4w3kaapPpmsRwQ
gx2VkjQJjKBxQ9+cIs34sEgHEA0PPdLZMKebpsl3Y2wvZn8mN4Pib63QESv/yIq8xB34JEJYMzP2
142RFvFsFuPbLBC5PCdhvH8i6Rh1G8xqxAUky5ZvWF9SPQR74G4MGH8feMiP5UYPp4HptGLieTYE
j6WvarpfHuyBy0blsplcW65fZjyjaoDzlBPRhnwbhDYJRFfdVO+CVWKO2x6N+tfMgU/hbZAJikaE
/FDAp0cm0KBAYnykCJ2v1Yk/zpLXYLZaGsPViMgV2KeQlYHCIdx01WHy4RgdiQtkkRss9TQyjrTO
gOJQ+O77mtuJPjAh0x/yKD2VqX7j8MjX+8bmkDtSORiTctPU9rFUKrmxuDoM+8J3gyJscWtiyDj5
ODv+pFe2FFl3T686Fo7hnGbiOXq4A1pJE21qtWi2KtSPYQm1tnut4DYjmKJ9Z3ysav5hqsV722Rv
wzvenM08yQuaXAQcxRrISFOqn4mh2OI42KSx2KoMmUv/ipWBjbnKCXoiriJIy1ODoC2fsnMXkTlu
q8fN5k6cTBrQEmLG4uvTece3zhPgvWH1dEKoLHJwYgP+U8qpb4U6r4UK6mSN/VH6JDHqkg3lNS23
awuLlTe8GrixSTBhZumB44SjJjxj7EeiP630hSNXLmLHznS6LmZASFcvz16D/1U4JlyiAwtPhQeN
XeumPSKdiZcIDmurrk3an+X80Kqiq9aQfWZwF2Lu90cUpRZ8J6BhBy2EFxj2kH0aEDA965uxgKI5
IZw64FJUYOCO8dlYMswNCFzfi+XaJDBHnOqzZ4ClOHlSXNJRuS55dtdwi9czVoRPCW/DGmLyJ+q3
vIwx4JrjZxTd2cBTY9kpY2KVwb7iNefysB7xpT3M9dgZgrtpuScv++iOsFLIGGwxPLwS4JDRlgFD
N1n5lBpBq9T/ZO4R4wUbSuSaHZ0+4WkEZUJ6+iCzG/ky6tD5uZIGjWMTCctPgdOnyg3gcd1JHsmP
SjyVBXpZp8FGoxJ3hLRPKNyx8iSQmbJQLRSmi0ugSBImTCnc5u0Ms64bpdDKs1NsXPLFvMJqrpbb
CPYQcocTjYtNuEu63apIvMW3iqkUuA2ito4Zg6kWBDhA7UeBu1p+SMhd0B6Zyi2LD6cMsUV10VCS
fJ0WPqoeO+GiuQyAPQnZTfM4bhLeMWYR+rtl1IHOwmHK3ohIRN60nVdYRF2BzG4pb5pXaj2/iQwj
DVLSRgc+jKIvzyt1InclUsmKCGoBfAmAaXFukc0ieq9vJi4Vzo6bWB/UTbsmz/Osdg4JjV0fVvhf
8hqLXP+nwiS4LiM9WXqqcnb/JR5z1vRkor9LRhxUrKXjGiu+8c/oSy8hFrNPoSUuipcPnS9CnERu
y/41pduGEs51ea6L9AEHR9xI3qynk9Sup1iQTy1wHuq+E8i/Smv8cj1rBqYvq3h+6S4oQoi0G9u2
yNeJ8YWyZNAVz2RSZYwRxC0JAFx04l2PymdyIB2ts5vkzcT9SX1Wtg9t4s7L4J/uGTn19qwH5Tmk
y1PO0G/hvBwz+WHZG0RBfQAnlpDOKM1vsb48tjtNr5KiYK+D6WdfYdzDGNU3R5FmoNiYOL2lPwrQ
T3222Vrk4l7OD/ZSX1IyMuQ1d1/aQUwlL977E0ToMcnhNbb4ND1pNU+nYZ2srQ0Z+ukN7NO/Elob
Fc1NwcLX5K3YmTECb0YD/ibimScZ1y1nycfd51d4RDtwKNwbHUALQ96b7rt6tBAezbdYwRhQIhjK
slCx56fSfA6ECtUpotijMY9exQpFSln6y8zIUuSCpRLArsrF3k8LdAPuWs53KWrChktfTOYLcIUj
2sf3zV7OMuZKKMOGXB0l2pbFyHaej1MViEk0cBH4l38nOCru3OpH0awdC+oMpBSIAutqRzOtMwF/
cbuietBdwwRkSqW+f2gDOTCVdRCN3O+kf4VSkmRAGsZqBRTW2DBpFcZvaWXeP2OMFhR/pHjAFman
/3oG4DjJEACxPE0q9EYYMxIvQuyWBc3/G1ThpPhNZ09IkTK0vy3a3zYlBA7tr8XXgl98ktma6BVh
wdOxEXjfFXYP2urrVoU+FP+xtAExwWa30JOzDXNavGOFLNikifViSrIpzYpb+sbCzzRNfbo9XzPX
IKrKU8LroGU/a+s8RDRCmxWmjvA/ks5rR1J0XaJPhIQ3tyRJApmkL9N9g6Yd3nue/iz20VZqj0bT
3dVV8JsvIlZM1Ft11I0t3OemmG55FNB1crAx29wir/Vp+9rgQiQAzrGPWblkJ6VgJ8gxJuO4imUx
11OIf5pj0B1FKfBxMv7LDSnILp+IK9JtZNktr2tt3SZzfXRR/tIfGWWm0GCnpHhlUfSysp55LJkZ
bARmLj226aZ240XDWLDV/mjNIRECo7sKHEnnwbxW6gxuhcHIx/xlQMsZrR8A1r21xWeSm34jl4hi
XVCgpxO7z3+iBZzmbL0aJEhY/W56lnhyPNorCUG1mm8KDVxxIl9Xh7LMmMw9dTSr8chRsEwBKeNs
iPO1zanCgNwuMXrm29+jqwOFSBBJmE/FEJZH6MFIuzzSL5jAu02zFpjbNF6sELwlEpH0usemZQ2Q
uiLP8/JyvJAPZgFsLyVIJsfyC6sDN9VTFUE0XLSp1/3c1OjdRcUrl3CiXGuvBulYwV9VNwi1jacN
DawUhW80dNAG9qc4BXTQJIPqUl3x2m4ajd+DKwnUJYaOADR7bzYCTXFWkHzMnqkgeKkVIq8C+Esn
acEdKqvChCugbtYwARBBocWOc3QpFgagKapLJZ/dsDK7o8A3Sxqmu8AwHz0UxAkIvGCuVz9fCMOG
KnE2HsxDOrRHEZtWWQ22AQJ0BniSSiLw1rCvGqcXQagO+G2dYRG/inb5Xlp4WzJ8sLz/AS/fkokw
r6xXwGQZeainUIOdOKnSVZDz28Cewpb6LvU6LIrlzDwZsc0ZFfMLpu1XpqZfk1l+Nm9Tjf1OkPEB
E+tgsLKyo0sccoGDrMSVMsRewe5KeoWX/FT260myRbX36oJfZqx+JnNp3QoniiFzUxDZqGkw2gTf
4AbGAxZGKpJAMyr4LcaKIGSlhzL0i4kB1G6kgKdPMUcW0fVh5F9CLHzJm2CnV1DkgYWxNd1rYPEH
NiYbkhMT2a4AM+AqDrqenA8niWXve0QGa0Xpf3Y81HQMeRpadc9zafJczglH5vwHUfTDIG4nQyg8
2vugNsYPsnVa1L+qxHq7FeUtEiC/0nmzJhTTU+zKV9bxvOi0+cx/61Nnbu+E3Jw2Q9nDFpMDtnzr
sX5J/z4Bk33qpvRuFMNOaTa32K2IHWilj0XPq+gtUy3GR2D/FDqpCxrLhDkLFJ67wr6oPZdR/JkF
wQ0NlvTEVdOCcxvvdDLUVIXSM/BKVN3WJ4VPgai68UkRVhuEVQ1hFUSty3DxoKOa9tCI++cVRvAj
M5ggappX4y4aJgbi3XRh5In/P1AmrM9Ox0lH4aRjIt+ruMQmi5Tur0rkDtoy1B6ukVV6LWQ9Y2bu
gOYv16W7P7Er4EUzUH4uaR+aG7xlJ8qy93IQxfJjdi8wj94DwYcFM+Xq7rB48CEiKkm7vvVeYWSH
tWHJvQ0HUkmdHmTPKL5WlA0qAC2bprwa5YCJ3OiNUIZmPhl/DJlKB6oGMN1R8xCv0rHs66MaS8f5
pBgRRtTe1WZaeqF8bU42VtcOPotY3IWSVaJOobqz33G3rVM3+06sNshQdafxbgjlk+X6tcrZhzpk
n3lh0GSjejG4lx2Rm6nGKYbMgho4ITDo7KIYLYzfBrV/xJSPi9k9GXionJ8AKvEveu5K0DHxB5me
iX0y2RInfTIhWxSYlwZTCTyIxuahFECRcMTulyV9zihKcwywuS29JP+5qPEhikGxCfKNyl1yyZ2/
FPOdVfs+49OqWxrk6idgbS925zMympeNBJ1FO/uw/Ecda19rTc2tnZ3wtFBp0F6E6I8ufMvddhay
+P6If7UJS6R52FXSGpV0fWhOW2RoBCBKop8wys86JgYRUqdu8lNngDYfHJMyT7O6n4Guzyw0qnwf
zNM69VdByF8ja5/lWmgLE4YAiWNUT2cKZKkTaNaTiGKZ3BmMC4GKdmqh9ONHcbHb6aTKkuX/lX4B
pX/ZmOqC7lrNyF1rtHwaURsuCQstnBKQqYhjjcCxxnLXyLrQInxN5/6urZ/7/S9V25dpLO9e7D8E
UM1cXS/aOh8wtnqVWZ5rgrAifVX1qn+mR8aft7hYblG23Oh4S0wlhD9rg/YLnolTRNKp6LZTXYkk
cMJ+wOMGeSkXLvhfLzJE2pVlT/XB3RUAfkHRimSZOQjbMiTiGrcSjZh/7+XEnbTSubZQKKY6JqNK
dWqOLQcqQ3dWULvzkrmUXGFGx38NKaHzdDCN832weu7bxZOyR2P9GT/GqSNfkYf49S50E11kkVK/
cNSrcE63S3deJSojlKsBjygOUf5VOsbV6mQdFFC6hBDNvzqxHvW4au0pXyavcuSPDevzfFrDnuoT
KVnCHBAZ+cYGa338zFbzQ5PJOOQKd/D6qxKnL70cvkyAs21GbgVKZPbZpckHBQOlsSNWyqdE4moQ
y/PY9p9pk33U5GnzsBjVK2OscC77i0o5HpEJbimJymhPfG8xazfjlkxSYT7aFvO7ipoSc2aUAZ5V
ZX6ngFQDe0CL6zHhwkrm4p8B3KLZmMUK2xV18Gowg5/xRao3qFiHCAxPQWopVjp/uln5EvYphZrr
vwqGUP40VQGdFKSaQfZUX45WxkLDaHDG3QRBwiInE6cMCA9YskqC+0PvYsUSqIChFcPraL2MOMD0
cexnde5nbl4gdoyxN/ARM+FE6gooFO4lIjoYwOkUbjdO+pzqicyX8XmNuXNByNGuWNMJnA03PR9u
f6nHMmCrq0rLzTo+18lEDjcJoNaNpHV1zI415ueF/p3/4kqklQDrZNV6W8Vl8GMKdH07JTUpd2oT
B0Vy4WZOBq0oPXfW7oWTl1HGcK5rdmm48TOQWT2juUK49sIfdX7QVacbzAkZ6DLaHLuzMWTnlP+q
Feja0k1/Evdes9Y1ZC+TjhK9MStycwxdOSPOEuM5TparCnc2ZcC0WU4sPC2gtNq+2fOFbYz2iBzO
hiv0o9sBdSW6FP0pGuEAoNhe1uc84ZM9DUJPkx7nr/jOX1dNT09uAfb6w9bS98IYJMP31Bg8qtz3
yv0Sigpyt9pXbUlhbWqXE/qUzyNuuCL5ItW3KEf9O1NMAMI3X7/b/ibTtAu1037OMGT53VJyiZrp
a3rpR0XJgfUoT7Mj1VgXU5Uk4UGYKMheV1zqvZ9lhPtoID7hoYxUyBLr919lz2NRXg+D95CIJHIb
/EpspT1HYd7NvgzdfH1no/TqQy56R7qHGvzrzWr4m5Q7bfK340UbOA5LxPaVaabUb/DGirc077w8
JblLmCplvW3Ygmdgls8IonkBbXnL4d0AdlqNkOuKOLoGlLqxia55nN5qfjMzdRYBTTRnrx2wOqrv
OAeGS0SMyz469XhdY3KvOGNi4Q1ITyXFDj7pkbcfKxXHEyDCJiuObXuJMQfMGdRJdTuLlUCTVwbm
D97aTU+iZ7ap72UCs03hhMVrrKx2K7xg9wDvgCtFB9JIs8aXnBGbILomzgxwM7rTd7+rOh9L2uV5
28gwtKLJpXu6yqZ5Gyly4Lz6XPP0ZaZgiyiaXdfmRqLmex2zH2s3/Niy5IcmDd/bbHop/pO0bj7x
uYDFq+4aXD9f7v5E/xaklBW0h/pZlrhaDy4HaPYlT2+xAj55MX0wu4FRKOe21y88Xcxt0yO1tovM
o0kFQPPEZhQISXteRRVfVHpJzPZSVOPFWJcL37bCIhiSX9nOj6osesIyc1UlP4dthisMP+BTjIlv
NY6EtEqZcTSVFiSv3WSCFgMDYjVFV+sN6HbE1C17cCBRM6hzFubxC/P45bvrKL7tSGHgMjEqoj7J
bgT0REGntdv0rPpmVGDnE8PDHe9tpkzvlnzoKHlhMZjlV73KT8rJHtwx7hZnozEXqKlLHaMdz9aC
6kxsvT0rI/80DwBxYIzIMTORCiStfuvIUCmpfs+gfG2fk/Vep/ge/ahDfgDOLJj+E16M0p2akisq
7WAilhNWYr+Q0zBa5YuFBmr6PQ+tggpqoYKuKhF2jso5Tlj5OlDy1LZkuPPx2mvjHXzUZT8szyJW
footZVic8Q5oZ8ABz8L0Dbmh8m5BXTeDOkug3QPnINXNPC2FrrIcJbimet6wPlUPkaDBICZ3CEA3
SSyuOt9r8VJv0XkATI1DfBOAyfVh6yg/C3pHWSqdvqZ/CtnGIEfVOwst0JUvUl1H2RlJXTOnKOwG
V5zruM58Wde5Ns/6FfIldRuFDaoeWsp05aZ1VUoxTENjNZhoz2g3KT1iysl+0mybN8BSkr8W8UmV
+KSOb0bkbqF3/UVCRtNUT6z+mzmC6AXlD1aB+mOdB1WjPAitn7oixmB5qQaiDnbHOoh+SkWnCJvE
wHDHF0Lt7zRel1m4zcdx0U9yTX/MRMWFREt1huwLsSkm/2ootdMJFIZEbglXPWVQMpe+zisiCBlX
RG4yRF1GeWS1fjcmG1xHH8Zo/5oZjWVXUY/v3bg+qkYIS/1a4CmFTy6p55E3pV9RsDnLUsjmFY2j
tKwpU02oCWJfDnimDPXqKVIu1+JEKPv+IhxkHE9Sl52L/NGAX811zRezv71MIfkI/axm4NZPTMwY
90RvY0xACm+2tERUvrRPaVSeHdNFDHeCdIzBMtWoBxqI/2L+NIr8pFM0jUPonE0D81DDT09Wg6mk
RhPhjiTs3lXJtWWeViw/3S3hXZap7kQNH+ycNrdt+1W0tQcpCQIeIYY7hqnB6Yac2KkAMn303PVv
w9KRE/tvyu1G2KUWPntD/hqL4puIbdfXr4gCkIfAnpxhEmi78SiMTAkzeKPOlCIi0k+NV1Pcqx0o
fsqFP2IHDvtgYXNSwiwTLuJSXCqJl+mQnjo8OIY8uyC5DzMVdK16NA4VagZ5ToisHeLqAieM5/KV
SkK4CMOtpzKlXQJ5vcYzsnofDLTXpffJi3x9+zZMF/+tp1e698Q8IcjJKdEZ1QsKi/Y/vgy6+czG
rmT5nEKkX5oq0JbeN5F6lBr3UOXzvTVHaPq01pvzja98AhdLBPPe0SAK5DBA+Hr07cf2i7GZnl7b
artKXjnh9Q7srCW0rYd2/rMX17CJ+Bu/sleRlA+Z6dtOt2FrnMgZc2qKwYegCtGALboGX5/ZM7eg
uXVbKmCyGOBp43hWX1JpDysArdj+q+uYHnLBHbEPE+Gu1cTdnjl/p+VIK91TKgvXzAxyCoPdw4nR
3+M+1isXJ+uAGHJL6HRn7IpjphCDwt+l1onbO1+WUl9bZbulPhtxCE7X/M8CZWNLjzIKRop8jUR7
bAEhPjl/CI3+FPLxvVUcECfKMPzsU6tmtwQsDhJOQhxrimvGAVfHjxC31nXh/W2M70InxKNdK6wr
yoEF5aphR0hWQnI0TMYHJnpjGlDl2rWk9hDgBDn1iOyA+K2j2QvM82YVPqdZxiWBEpPWyS3kPYFl
qAuNYQoNabh15GG6BaduHr+GUKQsUUkvmZqHzc8V1wVN14askAEcHHMhT9kufpaTjodZEOVQcJQB
jo4UMGIjOlKPrtLSVFBxZS4wXpOEBTdNyt2dR/YK3mdYsEjnyB0ky3oseNKKk52xhsp3hVlqRYC+
BqKEvwtew7hOe5rcVQmSSNTgyCoFZmi4P0sNV4UmM5ovHD3HA5LJh7qRgkUPEIXDDaPpfhgVpMcQ
kesXfiNhladhm4MeBpJJzt0zTNMpMUfTG2zTS2UPFUK0tTy0PFRTmhtxuebF98Yp2VTGM7RVQGWB
YjRngSO1QpS8THGCdUkA/sIfaozsxiEb93qaB6AeYoSILv3P7Na0wqU0wWjU/bFcMLOmNAUVaANu
i5d76S36kMCgto5Ez7A4HbmoPJ8tlSS4LVA5TjVPOIeLNrWwUNDpnN2S0ggHY7ioKqf1y71fvpOe
+GuNJ6o1CVbjV4OdYJLHgMzVU+K2T0aJM+GCEbHASHSIlDFQL920c5la2zfLKyABeVw4GLdB5cr8
nPoNPQBnKLP8ctQ9i3VX+VUImH260Z8L0fe3c2cqH/Ejc+Q4fmxC8sDd468xBqCYlniWFzKMSo6Q
R2GjXAtn1utLrZFL0tOQ8U/YMl3LL4vShPWhEsbnOq2A6M+iMD3GPRnSfo1i/VYsrguScW8IhuzT
KXrPyAONYWSQJqncApSEPShMelCfiKlxMTv39JP28SuDgSQf26o8y2kSVMyJa4X8LfKetQEVky9T
roZDIV0xcH+5giG500xji9UxksXeAszUOnG8cLMZSwmLNJCffLExCvZxehaxuJstHxADsE2p1wob
FWpV+ozF/Ln10SOm7ynboiPHws3QEckgukDdWK8DFr65VkAnVChJCuKUGJQYhVoB/u1K79QwhBRV
N9WBqvqDyB8W8YdNKEMKTIN+/wPN5mxopW3ujz7EUCtIKIVphiqITc1naO+ieymz4W1Ry9ubHkQq
kHIKQ5j+NDNlD0hqWe+0s+QIDQYCdguF5e3LrhodQOQzTuiDB1MgHLFKH0WKmSs0jpWfickpEcNR
r3ADh7vQLpWviKcR7UemB9KqyTin2gnnqWd3R8niSiTXoSz/o6YALX+8ypV17aiekqgfkKb2thwz
Iqi1ruN9QFmB0aYVX3M945v8bcX435IOkh7kV8STXbEjd6KQ0CwYM+VDf6r1p1J9MmWBPsP9eGkO
GIzigvZUSgADsa7OGo1ibapdEnUKo9cPyh0PXURuUj/khKh91t1D/VvpjMPaOs1y63XhMh2K/p+E
3ogGZTMHtAWSacOecbKNj1z7JRjF6bey0AO05Ifs3yDHD0zfQ2eP1JyJ3XEAeYPJtG/ehD9wZ3sr
fs0oYU50xbx2YNG59xLq7uKu1nQzCkdeWjw40A6gc+LdKiDuL53dDzAYeW9hoZJHkjESSYHCeRmi
8MBNAKkFDiV2bk8JWwLykXopoAt19Op0YtArw3n9/XutuSlgy/zfLjVRCZ7V7oaaTfbnBjqMik0K
Wi1syRJ0W2oQK+K975Q2JWoHR3lxqkmwc30IDfGxdRcGGc4wUoyO16lloNV2eDKI9KzpoU/DevqV
mgW24PbZ49DSiWTP+M8+JTzNpaFiJ8yOE0DFbeBXjjk7ws++yiihgzZfQBBcaLqIjDN8rGq9d1nK
wpKl6WOo5YdYq48pWx8jI3jGFZup3U2a4OGpCQmhmk4jSvPPGhi/492QmFVwZ+Z4+2567TVP72qN
LyOeQuu4tC2Yr2tOv7SE6Veoabn6VOXeyUOqs43qUdDxpTXEuxKW2z/1hl/5QMJsk8+4kUiF8jea
PofcvNIcMNgFZW05kRStW8DbIsP215kHb17tFTIufZ2R9Yee2jZzkiW+tFJCpBOllK5iLT/2+4aw
ElRI5NtSJbefZB6ZaydVCWTepPIabItKJMS7lTDUqp76VBhqSwl/gH3XEAasnf1dMtKnxGQ74+aa
lkmIh8VORW4WVvYV6/IX3i+tau9MG+5Jn95NSb0ljlhQANYU7gp+q8b8YhjZa9KGhzr80BHfDbX0
R86ZPQqmEeQix1SN76kI0e3BxplnPpF5jBofEgvHmnyYseknBqTZPGeJejGEtcHHXnIh+Zwod6tr
2acyfmi08wgNpMaXC5Ivg/KqUJFCdQVJQgs4fynI7txpblpG7lD7lMY6ZZqhIRREcsuTpWBbrJ3E
IBDhbmc47t4+O6lnikfUxhO7yi5z9Lem8+2IUncrXJdgpiQLY0lmygg/f3RahTMSGCqjKWZfbB78
/Cz1CMHv2DSvbTPdkqLd7CUx3huzPjCWNkChgrSd7LYJX9pAPBybKnpE6grDdXHNeLiNkRkmNUFX
DWMzCdffpwV8oQoIcaQdDU0S0lYqwocJev56Qo9pe49JNiAh+YyIuntMcuazxyRFaFZ7RtIa5kNv
fRYbCFUrcmbVGeXatQQCvb9mfPCbEBbNTaqorGn+6so7y6fLpCSsdod+gdpMJzkgVUW2mxkRSbLc
WXex0TCG4J/F7o9AVtVQK+wqdWDOjW8BR5mbETCEiFQJ5B932vrImnIX0YToXcCvLoHVUlME4L1R
K6r5OrQ76dmm6WuOPpknfgwpj1/iada7TKh6wKGzrRcDI1ab7UYujIkzGHHjiCZD4MePcJDOI8z3
Wr1IVgZU7gfJyaVQL5mlnaOaOUnzilUZeZtboOHKZNFYOuK+9eFrYFOTTU71QcFQv8gQzYM8Pibm
Vbqayw7mNY9WiTaEL7wHHBOV12TIj10L0Lw8RsJP5Pl6JpI6IBsCbl/22CpyDfuDoZfu7qp0twHv
9YEjW06RZHpY+x9WelNNIDWT5AtS76uR6YlEJNqPhZovXNNSjvM3vsiMAzGhOZb8VysOYwI1o/+l
jp862VGdTbUjTKKQ1yRfKLKOq8txbjkSluAVh9ZXbhj6CqyVK5Md9bvrOUwvWSBqWKRAahKrEQX0
ulfK/qCy2Uqc67Z9TkRQp6qDou2CDZSvRm09QlU3jkEyjUFJgi0pXZWMIaxyoxU8SC0eotNFnmhG
EXAT9APRceEkDvOprV8K5xadwZ9RWcfkIJNHtyolyDOTEwmDC/3QK+pZw6FSTq5IUj0ZuLmQVAfO
HMYTzuLoV1WtR13c7B3jnzwmub+1PYG43mDgXIe3TjGpJBLvRaQjzXiZnH5psviZLBhbBTRuHrtm
fREIfnZLd8d6kDIaobn4inn/FympYNQkfuHiAL11Nlk6JOD1RhiAA+pNQraNWeCgnYuGtNJIYTAM
lH4kPoptcpg0v/FZ3W6xALusPOSgLkex3NEqnwRK3tXd1NQXhUcLQEgd+EDGNUgH5GSqJ7VGGgS8
2S8j+i8sze1SrCjJU/sRRdLnujEeBp1fAWdf3mqq+8pi+HkC09QgBmBc0vopxFxWWimQ+L+SgeTE
1uRh8sgEGEFUU6vx6ibjPTZMX2Iej2OZQwKJhT0YPMF1liUurcrzd34CaGxHsDmzefHyHRAoL6ee
EU5yGMjiFb8H9gwG1WTVOr/eudkbRLuIyp9BdlQmuOVxGIRQHJbbUEd3+X8ixVGW21desMfpJQd9
8y0VzbGHtt1G47mtVX8vmRTzjeXrUhG5mcyYri7I3x+ODs1frI8bBFhzXF1JJF+MYBHPjioNz5R7
I1djfZI/2jz+GrkR40Pf5gL0QiCayklBCY+5/krY0RXqu6qa0QsjrIkR1g4dz2EzS9BJ9/lVO3F8
m3719Jm0AOd5g/vWuq+E9luRG/vmC32FLBRN2A0HFBG1v8xKF85tfe2H6FqAnCZJp72EIvNyE7ml
7Lx9OF8oA6t5d4jhkyjG4AHVlQYjHLmhMDMp97CRFQznxC2sGafIgV5Ws6+/LIB11vCQteiN0eSl
rU6VmWQL+tDg7LVB2qRUxpauOc2JCubAmAEhWNQjdgFO4NElG8tANxBxlqMmg+LlFEsF601S40cH
pJ1D4wxYrrT0u5AHdVqF1AMpMDdFTNHQGTHXTEElDoCqY7tO0E+frMmoQB3TphV9Z5SYGEguXhz6
OltGRSbY/tR6NeJyapfUWf/b7a4wnlZ1C1OtuI59eyGdmwJ3taJbn/LbznCKtQpYXHykFqlTRkJg
ojusbC7s26rE7L/4nJYNRQXW/8wmzEWS61PH9UkZtv9VMuuc1zO+xfmjT1JwHZ/FxOVbOtT5fBei
Q0phiZosz7GPn6PVPRJruXcUI8bTM26sU25yQmIqkj6TzR0uVIaDPl0cgxPFCpZhBH64Th8ijn78
Uscyrx0JiaghtbOY0dlwND8u4rPctYHZ41sWVY9uu1JArfaIB+SbHWOE2FXzkgiNVH1QXuQLPMzM
3ICuv/KZN0sZT2NNhKqo7fkRW+mFqtrw7BDI5ifsmvvA/dIz0MRhUYmkOIv5XGm8nQ0XLU4kYHDn
bvUlafEikNvFI2mEz0E0vpZCfmN0W9H4k/phCdVjtQvqyuWzTNwDKhiRTEbf8blSXouJBeb8Z2Rw
LEuEhOl5rJk3F8yb1WtMwDSeKhQd42hwvCkIMCqNeAAaDHt072+fTp/kq9BEix3/SWHAVCJ6QDen
D1dpLLrPoT8V/xIftg+BvZkqcFGg2U0buXbBHEih0ssZ5ROVxxLas0mw1ppop0WwAXzb61B6emRS
X4vqA3TnH5CPD+P4h2m8TaYcGVo8j4cFrDwwvv4+kwxjwF1jRzAoY3e4oV8c5V322MsDRtEDcaZp
vzl0br2Kjrr6xvTaTQtcfd2kszAgEi3/Z7xSyqX18b9oMs+10VzCOoH700WXAbWOXGL6QRrcnD5C
dSV1XR1a1fIjPiVYWGxG/rYwISXjDPtkjiw67aiP9beRvodt83MTF27WMzyS2WhjkhsCrPRfmaYe
st8NvpUuGq6bEd26bnwMovIktCJMpVNrrxq8orB8TrUBbYEX/wXIZWlPWgzMRnBT+KmLayhoPFBt
hWnw6/lDxtrFjYYsRB+OvBcbZQIbwFtovysxZFFfwbJAIYVwT/8GoxHQxnXR0mIqnlOT0cCEyyOj
UyhmyjNTLZ4/C4CpEWU2wu9BbtCf8VyUyBw99SrNaabIWqZ0x6DZAEVZwrMkg47hedQVfD56Yk8j
yitqyoZZsFXCkr4btf+9c9HRG6lPX7pApZWR5bgZahcDE0lxGfKLr8Ji1bBAVH8JTp5jUziDzrBV
UfRp9QjU05yq3kjb8UTCR+DM2kHjE+nqXGWdj+XzpQVWhYnXpJcP7vY8fhGSnrCgD+LVVLQjRny7
KQHbj3SgmI48N+6E063XQcjQNsCADTpVfGRHdzLsotp0GO4ACYJxapD2VPpe89t4uoEBvcgywKds
tbHRXNeWkmjMunKWwRsuH0srP2I5f471s9Bu4NjPJBLvraLeumi9qXhFBv0twKuvX4uwPiWleGjX
vzHEdUSMUwlxXZTAgpx6ZisyLN56fzV55HHt5QeNNnmDncA4yL6y1gd+EscYuyPzm0bzOPNqc+XV
euLH6nPuksv4jTNulciRyqGG4b9eLwUX+yPX2R2VfUghBDWsiQo/4STII4TvUfXVhuAzpSc0G9IF
jj1n8HZHSUEov7f+WfN2zLkDLqWw5/Hs3xz3yZRa6qdYTL6px9DEJIgTx4HemrqnZL0z3EX6qtsz
BviN6eUo/1Q32qRJgIgkQAoz7MYvKHvE8Ohu1/7bVkg8a+fH6T+cl9xFS/A/jDYaKxhVXklHxHER
47jQ+sSXUspWytwXitxHCZjwQDVTRNbuc9MDFk0aDWQ/L0Z/FVOfConI4G6Y6oSERRgdA7xm29Tz
s0atQCtfijNahINU9VfQcUab1NvSJcjhCTe9jkCgA6xU89RWGcq3SFEpIVVJPo4AVhuRXIRFcTfD
dLdXp1N+bJgWRmJ7avbNTqBLofq1EZbq+tPGZ28g7cv5ZP7vk2PMfFtMrKz93lu+AFIJDMbmxSnr
4VzeRCJnZQBvog2KFeeeZASKRt9KF58bNQrQCYN/DN0RzZip07IepFJ8qYzl3PO/ttSJ66WECI3X
9sM8itydAPEQxKF8STaJcJve2Oqc+IvjDKY/IS1MLbhbkJnM8to2I2oDFp62ElTfgV/G/eCftQGD
6Y85qVQz3GSUqeQ2GV2wWiCT0NS+TBbs8cCbhgXvkGMnSEC6O8V3fTSVmSAvu6lu0Ztan/Dd04ja
6JtHIvK4jqunJR8aYUX0InNWrqK53Ep6GgUBbcA076zUhA3L8rsR4h8ilVsl/JMCyb3wDPodKqo6
1qMVW/QUHS2IHFsunrj15s+opt4xQZCwhW8DyEYHR2YCpdwhOJT8tDuwhOkEhB3VXzEd5TLujpPj
DnQau/3Euh2llEPdCoBe/GMm1PhFycn6RaQeC1t2WnOiTNF8wsB0SleqU/FyrPlvSaYXa0nt7AWh
qDiZcIZHPkndAI9gbeZjjsVpTDKCQN1BUmg/aTQm/YmrYNwoDZZnkywn848stlxdjHeMmbO/sw/I
El6bpOwRzVnXyF2K2zk+cppEX5Cs0dbYp2oYXVpunBKMQulTg6wkc+6oecGNSb/ljX6NDSlMZpLJ
yT1engLuSXr7JKQZ+cPkPr0hzmz1d5l6WZRek8ZXmpuY0TTC/MCd9/4y0YNl53VW5qVmRU4InsQE
4QioE11gwshlu3KAq7uTjr/tR1mid3b21P7o3o3wc97BSLlLj4ooTeHKnlOLwGTXeD7IKZx6ffF1
ghzI6IGoUPPC7RXUR2BS0gQkZyjCAfT8RJEuvJfYOhREZBjNV+JOfUF/KNVnFnVvOMsMEy1vrkof
F+noN8ydNkYww7Mb1ec2qU9p2IjkrbaECG2s2TFiyYppKMIBKvAoLrE/y2995j5E5R2nPTh3Uv3o
YicjYWzQLj7i3CgYdhuSnTWsNAVIT8Z+TGrVjsEKm5P8t96WA4UFkJMILaAIxM8WoXoC4Ftly7P4
aE3Vy7PbVvVHGbW5lD/mghoIjuYC2wSOzlNMDu1PcqoZ9SSFAVHxVEa0T4Hv5eRwpWjijyRJtqM5
o8bVlpdaM+j4OoiArovz+Uxpi7XH5guK5Gzp1s6gyni7O5kdXkXZOaZdSyD4LNB4HFV0fhYA5F+f
UtqxR7QnvbovfXKZZpPrM1xXM1xFoETrba9Olei6zzXRdzooLSqXMIzMAmWFlNJx6CZSmGFvHakA
1oRTuAzcZvF4q3Bg/4+m81puW8u26BehChkbr4wASDCICpRfUJJsIeeMr++BU/dWt7rPg+xjU8De
K8w5Zlq/N2djs0ihEzGs4Majk0ltcYNqdg/j7t7Fzd3nb36PE5sLNaGDBVL6TmgZKD9fKze+Af1d
FvOJxJxTr0po2kZPBW2emdW+GJ6LLJwQngRz6mHF7hpuKlnk9RiOWDwphIYOHdLohqvmJOb16ppF
c5AYOzJtOiS0L6UggeihMnHUmMoxA0Wp/a8OQ2TUAQm9IwnP0F8kw9XJ/1DkwVV5wYQknILt/QVB
7ItONryS1tuqu0WMXsoGNSkfLwZZYg/goYQ+x5DFXNQh75GFNNFV/HhDmExcU9Z+DrmsdjML+D7Y
4wqZZxKMZsIPXY5uJr0vrLNDdNrwNDDiEGFibGVplSRurYnfaov8YV/+iLOMVA71fZc8N4CMQDbm
Os+33Toix4cHI3KSzuo1AGBe9QXgKeHO0YTUHira8E/MzSVtZt8QZA6toevqdBKSuuFjMVtBmsqm
Ur4kuGWyU81k7ogJzBQhtgkLVBKwjbvArzVCSIkgjUnFe1j/oaTE9Kd7qviXbicw14JanCOv/aS/
EhRjS6/C+PI4cKqTImALsihQGJkq8nXO0suAhvRtUd5mPDhWf5AjlrXLd1uXbuzbe73Axv2h8Gcp
B/mIk4VMdztnVVuWxFjNefSaAeaMF/0RtcwmQchmRYt4Y36JO+Ue1cst0Oor2o2y2maEZKtRdYut
9K5RumsYoiXIe1Zy1jodJV7wApfghZH2xGRt7wvDdpUGvUpIH1lzbB4ohGcyr1SjO1YRdkRWIzW8
krz/N2vxNv+QztK5UwhU+7Zfe6262wsplX2y1dzyFEQ8vopwx/tDGfRTTo4GM6LdmLEu4JIzEbH4
vWMl+n0xtVvQm9c6nEjkfAx4S6Cqa3A73gPASa1U02qBFFpQkpIruKnUmAAty8nAhOn3PIJkgb5E
+fyrMjky55298pYI6O193liyGRl30qgSGTGi30Q/eCbkNVuOzbhBsn8wA9DO5ieojpJiVYoFEZCB
G5WbUzlw1IiLJaHQlkk/JMVES5m4MDKF/UJ3davt9K4CxR92ShS7cqpuZJI6WrLMjFLiVvdtm1Ye
HFVUzQxOtKsUpNdcsIlQFj+n85Bq6PdEwjeL179860aAt2I+6W8kkOO0k6BBdhjdyvmz1PVT/YfZ
Q4xqP8RSUmhMWiNf2bT4cJKZKJUkJSksvUUZsJdvZIyutiDueyApR6o5tS26389eb7ZNKdhIZyDK
9qml3BZVvsbiU6Xc/Qy2tdpg9aRYBNiU8+LqFPFG+FPj+R94yxr2L9q+ZkIwyAHSfkIpo5ex1B/K
SIZWwUembiNF2fZZcp6CngB3QS0F3GU0Zk+dcuhxBmsPzG2bDoJZg0WXdpFsTnJX299cQX0KSIAx
cBRhMY94C/r6Pz6HAT8My4LWbyVsk7at3hd9etS/TBo1+TU2y/dy855JeKvmfWUyzdoFfoDPWB6Z
Rif4LRIObhxSgpNd5lQvONVDTnVyWEUyMV814+oO1OHWlcOtM60rkYwATs8sxy8JhUE61Oj3I5dp
zGTLfsGezlROz+Scd+IUN9oZMYE/ytHlOWOWZ3lEsJtCLi7YgYkRNgETwb35CezuqqnxffoBi3Rd
foafbhDnWQXugZdJafqLZYdXeO2y3/9mHFPQ+gmyRXEDD/SWhvmxMfvjU/kRK3yoiW7TIf2CuaP3
1Q5oDccUC1utMTYFG9veUn2bWBNElwMKf8aSmk5qaSsc3cs3doi6cixYNabOaCCZEKazIyhAwuWU
iq1exQ6iSEf2umc3sNDF9CjYh/tQnzrWrllMLZoBmc3FAcMI39nubXJSZi7jjgQVZFsOnHjjJ4BJ
qbJCo4fz4lbgBhYebxTcL/Ff/iKUbZxSVcPO7a/8W0TWTQVnEU3SLl0T1KdghwjgWifJVea9WXtx
hXC21ZMMpU6JehK2gEwNNPeN8IOELAydiciuC+VrW/dXESbXIUQy+sVCv2KMSmVNCGQQPoAh9fH4
ZF8Akbdky/Q18JJm5l92I5eixq2bOYMQZyOBZpn+sYniFGrwUk/Nww7nB1sobcaVgCqxKNrXsI5e
KcX6X0AeNPpZjuycoCOl39Y2amg3IeG1rQ6kH1xMVXzQQKQB/dsiAfrBU6XKLCZNti1rFE3sRV2F
hRWnA0pGUq7Lo/o+qgRdY2OKzoahnQJlOBlcANje95bCmwigWNWqMz+Ug9DExkq4xR8Eh0coVZHK
yWs2WAmvb2aA8J5zSl6Lsx83qEEZ1SRh7E7kd9HfEi1yyEGvJ6/GTz3jBf8F+6208zN8oTwPuvTN
mLHh4f/VfisQF9ND9eT5T2/tuuzgPwPkxhl3y7hP2NRNUFoa4Rj89qJPXBR+rman0OhTNxsi1ktn
/Zdj5SX6i/GYzMsSklEfx/5iUVyhhjK8tLTwXuK3xaSaiIz3iUApvNLM9Dad9S43ww6G0EUmqW0q
QZcOPY8+7Jey9tMlvoI2PCo5JC1BKnp3plZ8j+LMK1hSiAW8MzqQbXZefpD8277/tJm7xbxkpX2x
tL/wJjcJlGwWXtnZBImpT/EJHg1rg7f8nQMmZ3+VleecApIPxCCLTJ3+aApEUtxYf4ZQ34TJh562
m1QjiwY5BT1qx6Sx9RO6xQ7Gy0lRk7tJD5UMF1bh53eNg8DVsi85BmVgMCr+j9U5J5QBeJlodptW
ZzFyss3+liQW2aNntWYBxAlitzbm95RLWiKysoCx1B0NXnoZLEtoM0T1pKsCxquA7GYBprFw+ePm
P0JchApF4PF8Nco3QRB9oNyDJL7Ryl+0Sj3L6JKhi5RhSqwnov8Zs7yO6xgf1PszqZKXchGPBUKv
np6baj4/5zLz56hgPbsgp9d9ngE/yAK/IeCZSGdEUrvV522ghM+fcjx69k9sYTF9l9PuTmt8N4vp
ZnMGkzd0YVrwPvLWg68KtFPa3GRCbJex9xNLXpVEPkNptw4eKVV5ne+UcSW19cBHW6/mYFKJP1K4
QEkMJdhiAUSX5dpNn95QUCMWmLZMQ803BMyHnsBG1a6Pdoe6TSNHbymceJqdijuqTkj5QpJbuIJO
DBmwO1QqU/SNbWDuKxgXJpWTDtENUyQmr7DN3aUpsV5k52D7t9cF/TYPknvSJtlZPt+jiKMN7/Xw
2TOf/hhxWAbyKay71fcrKYZbsC19pwNqCMidzO0oH3cyndu++bHrxG+W+vIk0aS35QPJQnivr4i+
EVgnt8xN34MO1PuKG6+3852Z2b4HddZiTVJACzHKWt23i4k5r6QZkD1tqfYK13RTpidLQUdP6IAf
3Ee5vZgkMqmRfCEPdDMx7pmT6jLE4UWFSJjq4U6PeFkxmpDmNTCofMGsh7N/xMIQ25zKeKIIY1Ij
tOK0C8w8Zb5yI/c4BTaImtgAJ15FqFLdlduUBokeeKquS29fRvgNQl58oWtnSfwYdbZDu4SqUMPC
UBJsAaxO2WnhToYTBxLuMGvGgTjmETlQDi60AMGt1tohq0BBIzYFooR5EXX5KvP06jqAp1f7iTz5
qqQiXNd4YpkASwCn3Xm/RihD/g36FySEp3ksHgsRymvSOD19Mbg14tQRlhVmphYVSw/+xwL/o7Wq
U0vdYT04G7ikQNonU8NeNO4wVEbjh3adbPSTG56o2B3SYVvvm0O44B2ptL05IwnOuG93hEl7XKze
VFzLsgLdg1AXhs60JLioZmfkqrYfK8VMHuJDhejRVNE/wrVVxMHkKIT0CWXstOsVNPUDDvbacLA/
mtSzlgZsCgxQAxxZ+PXeQN8C0Zhro4jbLfbSDZiz+0z2r3BUziLTmHgY2fFQi3HIa/pfxHf7lrdr
xf1iJ2aSVTPJwtjiYPA5rhFQY4hVphpxLqOWPM8DMFBb2s4MW0eNnoczlxtkepRFe+ql9j5U1r3q
pbvMiDxB60aLyo4UAs5hQdC6YIKdaDFm/IFVau3VYmBT95BMMLYa8gmSTv9W7XUhKhMzephFnpKq
+9FCGEDMlaKkx7QlI42QTnutH4PiUhi3mGG2HazpAPp/Os+rjnF4DoKz0fnARjptbRtuKVFt9Qgo
kFmaIe0w7u56QJ8p2nATT2Rcx/uY4YoibTsLrsMGjdhMezzTj0STM0owP2CVNIwk8+mPGLAqUp8m
6vuA753stksnsY8OfN1i40qmXFRL98okQgWCt5FkD6Mie74n31yqj/6pXzNxbAWhZHpWQxnUQkYb
Hx+WJ15rjzkffD6nib6UiFH8BPdR/VfR/wV/SqrRJIxO+gSy1n70a8Tv8MVpX5TNG4kRDVPJwiIk
CYhuQZXdKjyH1eQMmF3HfdTwXpcdWQmskzca8WPVHCBeIjYoHgCl1bAOGMsMGxrYbYzmbuLq4fHY
Vgxc0FN7LRTGKM081Z69QdgkCQxefOnhtEoeT8AGcVadRHCUSqefgBb1BVzA+WjB29XtGS0a2bL5
35VkK49gdbviRdGDB76UN0m33y3xNtv6Ghr1nFXjWdXac7SeFpWYPpKjw5QdcJW9oScgAZX/E33L
8CX0VZLJSICYEYrUl4M6grzcS7j0LRZ8+Uuh8aqT5ZUZvSOzbSKDK2A1NxzebeDsRZasmVMXUdtX
OK7nQvvL5vk4KPXFBO6Wqdq1zKrbiBgx4wJSCpov4oorjk/IZApExmZ6IGqNiFKatRm9rXnSF3Ey
BmXjJwqlRTC8pySk9rm+TQmnmVBatPmjFvPOzBHx8noNzIijsT0aLMt0lANWRwAMJBUNkko+fguU
/gN6xZSk5NQwd42GdWHYBbW+m4t0r43dXrSsDkS0KQuvCEBREyyRhS19F31RaTGVvMkmdpim3Fnh
6nh3i6ZyErnx0Jes5gnj1SbYpZVRWBXqBpACiRBi+J6Q0QSQvYlKY/RVXEELxLgG8m99jF/6bytp
b6Zd3dNgupHRJhMniVD977h8Kwp0GWUfzDvcW9hG+5AMBWSmsk0T0ByNHrWMqPkVxj4Kia4zCxbe
HUGz6tYiB856IKba2CvUfG5QQyHT4cKb8CjzbxvA6y1MNdG4QbdglFsDQQ5TfZtBwVMi+qLi3s4v
cqqfl/xLZTKJHDYfUUpGLSY/Rjxvst64kOb8FD695BQheXuiJVKM309z6g4JKj/pbZ6FV1JZr3kS
XnHabVQtA0E7kfAVX3KsVDrel4h5GUSxXHuM6ci880+l36SCoNaiQ1B7LsRv0buy9AQNRQwGFUF7
SpXtslQblCQdvMJ0BWxp4aWpG19tprMuq/Telhd+x73lSIe5/S338krIr4ddUT9nSE7Q5dH/HyCg
A5B3hG5t4QDEq+nm0Kws1ApO5tI4MXLwkWJVAzCUk9YQYxsox0NIMW/n5A8T4ZtG8zWWHclOz2Uy
X9e2xExpxJU6OC6QAOiDN23TbGd6iz4wHUSnrkrxb4vUlRH7RueR6EtGIvY0edoIq5QbFi2nJz3l
fPFkJqDUqMpI64ToGwkTqeoSiHZbPZTt4lTmLRN7rGs7Z5tV5U1GCZrAy8G42OQDk2gchipTH4P4
y1Ai1pLVfobgOkG1A1RM+VYhuKd8SbtOi5y4Ura8/S/pgplZ3SjJjn9qlNideTKTcTM06GwFdRK8
57Z9zFAyetSxtiwYYC9+8K9EXG+ETj3ZqG2uqbXRpBHd2l6uYtYDJbkf/6A5MG2XcKyir4oufR5B
IhqGD0UgVmB39Wzkd23qtlFLTPelgYDbKXwLONOuWeFd6mFARl0jo0bpfxwZjqT5LmN6CcliT+kY
4wNqAnLB7gU9AjTamcvP5PLTuPy6ajpCbAiJFjI2Or0+MEPHmMmZw+eM3pWkZ0KK51OzSxTlMlli
X5oMBCH35nZ5Z3mwqbRfJU22psJicz27/6+PL1waw7D7LZGGJfucMFabKElZxOcR7QhQ0w1/+tOk
9mdOiNg1EVpz6LKAiyD6thuZKKKR2ia3CfyR5AOzf6Bv3SIA+vb7GDNHULe+Kga/UCfEXK2fr8R5
1mNjSPYJfll0lwCuStJdoEga5Gc1awA5a6x4FyjY3oJdhuulzlQHJz52PZIvJm4sAAfB5BQ8K/2J
/cBrI/ePsv4gZJzGnc5RmkiGXHH9tIIEv1QRaVoku6usB1WE80QtB8tnVWG3RAdQ7wGmgZiHPAz1
q2X/PyUlawpjkwKTiik80JftZHrHvJU8DXFEnyZnNIjnmquSVHTO9xPJtXBMt0UkO+ueKLQqT+Vr
qDOvRdsYkJ8AkFJtqe1mbY14aUqQN/Uh+qwv5Vw8AHrdv/0p1a9TkFzId2m791THu4YvNeA9TvBH
EgZoKn7CCD7pPmVGePx09xF7FpCcB91YHw4TlmTEUkXpEYNQaUok3qIMxFtUDPwTr/PM66wnbme2
xIeGbj8kbsyoU1dCV6LEbeu/cky7PinOpPROvuKuFrIIUE7GjmzC/gdvMg3q4ZACJmc7ii5woMAo
WBWQeHYYAXW2XoO8RpIxvavwUSET0b6YnOYDAn1ZYesGcUI/Kvxvy8EkFHlnMEakYqI4DbR2vzQE
o1kpE/ycWAMcBYDIF75SQtNK0DNTSFINH2XOR4nZOtL5rm0zHHulgpCZH4FQHaZYRmBYMAcB21AT
uortPdoSAydqtx+/244H9TYZE5hhNNEGhQGXZzcQQ5SYrEprZwy3MfgF8ghncZn1zSxu9UhsT+Mr
ZMOYdcPjcZb7+KXF9QJRH/zWbuphCxsYYQachaz3aWVZjScYhvBpuBYVcFh/WFLvtdg+2SvCLArl
DbA1tmsyJI+olsmVQOEVH0nh3CX2vyUXx9GsjzGmCrD+SreFRIo7vbxF7qQ+5Ph1sA1oAQLMD9+F
GYn8lZn5MKvvZcTvkql7QHtIJBFUGjszAdTKSl2rYckxPpCpYyjO8Jb3EwMvEmusgMXxrGzDcTy3
i1uY56RAY5rEiMf3SqOdWmJZJLcwSm+qNnAdcLlsB/5tBUs/i4dx4cxbzBSNmcBJbgLRDsk4aPV+
+x6kKQMRTyHKWO3fNWGjs439jiPV0+Jv3eS110y424jZj1Bw5BXE12fuQL9dO8E+rVnUcRdo9fp5
8GnpuwDm2Uys0wT2ZD0+pyLxc1j2zDYKlATj2PBShBjPBPM3Zmg8SkxHtVs9EEeC0WcknKrdh7Bm
cmpDJT6rS7Ez6Rr/P3CLwtrpbZrkzPRnZnuY8J1nj5qHoTFSsgjUHwDQTeTWMWHcElSNQfMknC7a
+KFyTCpI09QOZicz9TKG+t3WV6huqJeql/gCFXPp3q3EdIwcfwSToj4i+AHr3KpXENFHGa/LBHVb
RT91AgsOac46WyLbRz6xp2eOH15V0d5ooyVV2o5QpiXlPQaca5DmMScfmfrOG+UlDHzW2YjObKRi
eh8vDPVYjaNP63bWw6BtjNRfpN5HlSlUND2mxDhnS/co5Wmr2qpPy+tzFCKl1nZVErDQMp66xJ9f
yc/rPBNLoRMNxyLuT4I96KJM/+WmyvsqG3cEAXtB9Wu26aYjWaCqlnuoQPLFc7eSBJF2EUffULBs
lgDGeonZYbHuuhAn20CBCX+KVCiFVCiDVKjl1YKC+ocHwU1WEXNouygU3A4GwGjjFNXZXo3s5wYw
52xEYTqydQqCADyx4mXJgGZrS3tT98V5Ta7JtfC8aNZpCD2rwL4GUURh700o+RGpEAPBS0MonWVI
rkndELA/wahh40FpMGc1Gif8TueqzsIXMLNq4VX9p5FQcXX9f+G2nfox4xKck25v8ZJItbELkCRn
OpIPuPVrDpAF4Wgyv0MsWoaWHpUSc3CM9WdNNK/vsoykeE7wr3EGYjdL7LcEFpCs3mcCkIwYNQIb
q57IcmUYXZO49wgFmpUitJKuPQmiJtTCPnMMxdi1KhNTCO8yi1O+BP9pzeBlFbCAw9k22fiS6XhD
0gCAJEhJfkCWzhvMD7ZjVD4kvBccq5VGzJaNRGmu90G1tahggIGzbWKpNLuygJ0g81fLKooXBooC
R1SJjWA8yLyIBl22OGb8t9P3ulSjkIOwyKCik/HtxW//Tensv1bGAZVzCoOXGZmF69O0JcrVhglv
sdyQcPTVmAzGlggRTAYDSxGLKfVyaAJiB7yDZjcf0Mqe8m9Zhh9LJp7pRTmYePRqkLGLTXEAx+yP
WP5UknIZmBTGFjhG65g2f5cKFfPlKg/5pkBPENH0sQ05Fmw3InlrRuRYS7epqR4ByhDVlFnDSA99
0h8LSQsWwqP+uyS/1s57dF0kxCSv1s8QNdjGcQmYJxsMvFW95sW/sv1OGfQGlE4ypVMPVjol8avn
ZzRx/aVqcyDmoumetr0pSLOLTpIybVT80JUxflTqLu361z7OPopkZO7qogAGt3wKckIQSMlB05ZY
Ti524/RjVZRopBXVyPR11lFK/jVGzN+IbLNosZtbKddbuZ9QTth3qwYw/LN4JRBHg5IxUu/dPiSx
t2zk07Z4j0aiJUHD0SCHc3ReYB91WXTEe7A+t/wxiRbzgjDw+I1Y7b3SrL8p231PsG/19SmJ7MS8
+xQt1W5ieS+eakWFI0NSKh51Mb60vQaue7kxvLxysG+mEKelPpPejmpuuStFsKvgGC4SGZZIo2rt
ewR5XmOWBVGEGQHODwDJ6DDJlEQ9aeFKdswPQgKdinlgAnFWrzAliJAqAnD2QJtkTSGFvWantqNr
X81YuuCs3TwqXGPOCKZxTAEeS7acSKHA61rnL1vv4VXvpnNJWFBL/IGUyBdlG+i/JbjQMjDXQ+Ii
zOWa5qBgSOzgrFVBIxtSeG9ZMKSIXftzeNMBwBvpdLsYDTua9H2Jqvcp20QvgUDE+qro+ZWpyGVW
a9hI3SYshq1pwd1hKwdqyfab/dRaG9s/Mo5N1b92gOa+ZjhsMrySfQbUl1zMG7mZjjnyFqZeUvAR
ZdGraDgxks8gjj7Z6qvPoVL24kfxSpSGA6d+pJkuGW9YdsadhvjpR2zqs83WdUiBlm511n8SP+Ys
fCpddaigJI5j7xE+Bm+eX6nDPkz38q66TEBPlpKZs460XnOyOTkzZcd2iOjdQk8Wkel8bLNr001b
0CuHih9Zi8ZNCHTEpnwcol8C6BDfJU7iNT6b0UMrQaY4ITU4dIhA4kOH238MVE+HT1k1iif0BbBE
540ducqILnv3nm0jCEbxoB9nWslJxMe7oC7B3nhVFfkSNcBd6hEsrXqy4mm78NNQ26/gn+pb50BV
2Hdz+DUR0XXJVoEKoGb7qKoPsGkOXcaJvatAhhVqe8hAhmUg/yGEsVrtxFtIEFYQ7gx4dzWadEna
1RhwuyBwjNAgoYIPGDP0a2qofqMMb8+E0Nz0bTrANDq0HAmWoNThOBj46oMAWd8jTfET8FXZ6TGm
IAbTXgMqg8YYUhInIRPttD8Y9BgJ1s2x624p2bU5Sff1K1p2cBrnFp1TSvD2hBiKHUjwR2HjPG4N
2lsQkaPGaJjidATXwHasRq8O3dHNJG+2Il+6kiYXDDAHEWpCKO7OAePDSSY1dTn4UFzfJGt4K79m
T/ZIVmLYlTkFsF3BLHGZnTbTHVpfeLq2MxTUDcgsau3TXHwCko42FVNEU1XTtq4MRBbp+/irD8O3
zB1b2pLZcDR+dRxPm1AC18aWdmEqtFYppRZdmnPI3Tbun8w7wiTCgA/Uzsy3uCH27YC9gMXgZCCz
CGKkPBvtmZrE3LFvbglAD01mRhd605xbokbQPkws36DFq1u+V9B52ju/pRAc1M0flOgkY7IUaTer
kL9p/RRVfEybO9ulPwzCaaprqCDpXPbCsl07tU4kS6bh2ayrk5qT5hfrbmEbDlI+Y2Wexjm8LX7+
DGRLsCXRxUd4Mq5O24nqnxqYYGYIt/mHYLMS9PJjVP7IR+nAwklkw14gn+o0uhAGZuSQpL/cPX4i
5Ze6rJGVUMrAvi6WbeAPDKBZiYLswF8RnQZiqlefkxWQS5d/QXk89xrbeXfYcb9hKpx4LECJeJpg
Ns5DF/LQVXRhekNDG2AglRYUm886gKCEzL1A5j6GYo+vgnCTej8BPWvIFhARjDu+AxlyQ2xQh/Kx
Qx07nJorPON6ASEV3OI+uAixT7P4oX0rp6wMr9p3mnRHTYxHmGtHtdKOdfirxfOWy/s4KgQnAEts
mPgFGJaRwslJjryqfCGG427mL+Ss1yKCRINP9sQVEOFdo83DXpU7o8WdZ/O+axAVwj357upS8XcU
RwCztsKUC3HHOWbKCJTA5zKKOkgk6LsCts7jLrWb1/Gg3dtS2/ZVv9FtHB9BfBSuGypcgPPo6Wbs
WXiwk37YIcrjAgauujdZhhekWYXEZ/bEZyosJUb06TntqVinb3wgDPTqHcd9p7FOY7nL1lBWwo18
HYgPHbtjF6svs71Jlprfik3orF/rGepoNTNJKM4zJBwBAM52zaw4qQqcZUb3iPSXPDjXCwrGY2Ht
iAXZ8jdALglV8WxCia+4AXSz9QqA8p/obPdS2XjsAr2QUIm5NLxK40IwkWKsVxhQd14XgmkqsoCx
fzPjwT+tNoBDknNMCB9J8WrviXxeczey2qub0COM9CTDfYSIWKXaScTjGaoF1gRYLRiYE88oclYW
6IzrxNWKxbUfVUuU+qjvB7aciW1S5STnMKjOfHBnuX63h+kY04xUhNoyz61IJGjpz4kC6qub7qlN
/sTl/5EY8UdkvTSSdv0T/a2IXZcaRNnzKWeLkGVvuHZnMAaGxQqZKBBdOh5M9TMM7ZtZGd7SPY10
uUVdcVst8nIjXeYlu2hW7fMpofnMlxhpVnbOcka59s2ecaFJV4SL1zKZNjH7tFFoFzLVEdZKDr4u
I8MhVmjI7sHXAzoyQ/aXqj/Opp+Zuh+wzySWl9Omwn2D7cdUN22a3TuD6NU52pvlfCXc9dIFk78g
M21uhB95GI9iHuPsZgjjokKcUxrrZMR7hkIpGAIdkUrW9L7cyCifIOVxoYdtue3qp1SxLOm+JNpF
4jXsDEA6W5EeZ2+PJiifZweei7NIkcvormXej1KJtJkw28kl3cgYndecMJNPfwZvQ4dFlGmzrA75
/thIvKMNKUkGmttSQ4K6M9W3Cga/pJQvJhJxXKi3cEGmOWwcrEUSo9x9KoEPiq81cRBWz3Kz+x0X
9IODcsiWkvk96h1ib7Pgz2qHQ34LNOWLTUHFipRTwB1iA3cOaXDlJUQ+I3cDpBLzRCl0zNOPYUcH
S35sgznC4quze3oigMIKelBVnMc+OKeLdlYlwjQo5+u4Pk9dcBoShLXl8Y/0jGlkjeUjQr8V9FDl
E0DG0uBAbHHUbLP01HxCOs6MqKxlOiKtMpjjsgu04+LGoGtgrU6DZ/bNI04j/PLtq2qx0nHp3idx
HER/JuDSr1hzx9VFDlgq8OIDnebfJfNlM8VvNSItCCVPCrZ7sr5nih4PL6VZMbeObkGcrsmA6wz1
pUHpg8rwOAwQwZh5gIU5iGx1ixLcw/cPtJ8D1y/SsTKlFu+zNd33tYyrt4htHDcvfEAgYPbw1hfh
W2+dOgToUBHh9VOWseKms+WAgi1QsWOLqhV86nbV3aABLJG3KbhHLQ4gVTfPpPqRURh6MyuKDtPd
QD2X7t5T+VMhlDgVD0GmH1ZH6NQIPNU22KtcccpoEkW6E/ZessnvhPeyLhd7iQifmasbO1xQb0oI
oaTtHcYcpyLdtVFD7AVqYoUviw59unodlU/AXkfiH2lZK6+3bT877/RFOqpRx6fYMKu8dUHk7p4M
DO95F72EyfwSIdrnuXjR8vGK0VPNd0X0VjbZZqXwAntJF9vp82NSoTbn9zGrnyHTtk1Tu4S371in
bcgmaGNgJygHMyO4DZV0z99bxGY1rrJqtDcRHf3CMNnU6bvq0tMz+2hlB4UWKcQozn4sKCTPllkg
H2PuobTEkGuYp8riURm4IIhcQdZzIaPx0gGMNqu/4cXQTHRz7ZHYpSPVIX5lbIFgo5PXtanUtfik
ZdEpQM1XGZonopGTDr2jVu7n6QvOd8PjaCvhY66RQGuy2+915MhjotzLJWMASmrkl1COS46Nsipu
SVPcLM3CSc+EKqJU3phT/5qvYh0M+CWx5fU9BIlSxMNFvrRrmiyDrRRBqiVkpP3xtRAAsm2c5l9L
pb9U9gTjOYoF/NTyU0MKkg5viFPJVMoIEOzCeT93XM+kBtTBtiTcDjKl24QAxHqEExgOC/ahGmap
japili4Tl2AuV2Dz03qZtMD4xIlhATJCBdY1u5hFrgYWZA6kU82ia8QpItAITmy6IMJ0LQhNyUt0
KA+YMJWZMWmauQ1FzqTesoR0esgiVEKGtBngRip/COSgDld2MjD09qWJ9NOCEZx8D00bT0aeAF5B
7WwjX8iVa1xgIFn+ToDh55o1/C3p1Lsh1S+RJL3Mc/1oaVGaZafE2X6mee2s/j0IqaeKCjP6uRr/
RSa4MQUP2uRyLgg6JEKGSjYmFZu1oi0daMA9WvtYKJuwNXhPgkOcoCww5X2PWToMuRNuAdp9A1Bi
b7IUNiqn6EuHG5ocsDWK00ZomIAz/iyX8mRpAWIYr9ZS3vjoAj38EmFjWES8HQIVB2N6i72ke0QY
lYoIClnW3vNGv69sKuhhjaVeDWm+iiD0rXIn0uCSxIc2uU0oHEClBPBqjJtLrgNsDoGtMK/eUjO6
Llp1gY3W5MsuGDD0so2wWJiPLMwzSIBtEe6nvtkzmJ7ymk1Scog1ctmXljGrhok0PJYpssxixjX4
P5rOazdStduiT4REDrdABYrKZbuqfYMctsk58/Rn8Evnwltb6m7LpuBjhTnHVHbsRloLYhbOQgpN
0GdnSRDPaG85O0EZYsMfuRJVxiXkSrClieJi0+J/NiNOHjaQiTPZwnTMSU2PuD4RhsssD245Dm+K
reAYvLVlCbJh2VO/7FqFJYcf8GP8aBvGEt37D46uufOnG28Th2PGziNQhvq+GNFj2vJFBuEndsmp
A2SHuJOmSjgBkO0nREo0aJKl02kkJwQBpziwWZGoJYwQeJ0JdeipAZw/1xH1UnSqVeGk3YSMGtOU
4avKl4qQ9jQpNwZyJZPhXbHYcThd9I75IuZM1Jq5XtxMNhgB5jgkcVU12Qm8uhEw6EJmK0EkuUAo
/fhDqFbRTL5V0+MDnChmmcJPi9EEGDJfy6m0UmKP00v0U20DrF5MP7bVAgPYeJYZn0c5s4BBdI5L
X8Kl3wm8zbWHlTZMfuNru3KA5Tc7PISfaVjy2GyDpMK+kR6L7GZV5SPstHtZTI4ULfcq4HK2vkl6
PfYN9do8w5EyXgtPd90rKhhsLW+v5iBuhoHc8TxmYqLhZu8Oi+LOWsb7wEskKM3lTI9akptDAJ1t
ZteFRIehRioWoIsFQBhDGAhgOWKZJE3rkPbSISaSJWCzse0sJLGJfGLwdsoIGJCt8FQrj5D7JliI
hwtqsi9XLLQDBKEtAcAnrjEaXsBMOwzxgIcKc6jZwyXgjey101zfixFx37gmUDOX2uQrVeQspEAg
tuIFui5cwt5huAb+fHGXACp1a6IS9fOpv1soRowZd3wGREdI/AqDk4kroZtOxTouQuLaJtmaPHKW
aRxndKU0b1SC+nVG6tXlyq1B6mWiXIuusszcvH0rBfMBxWLOqrNgFfe5iG6EBF56Oqu5PEquKZ/k
zeAF0Y0qNiEnJzYx2PQsH6rMnR4RMWoeQLqxsLXj91Rnx2gi6nR2tArEHl5IuAALlp8kFfArGl6o
IU4GxBdh3yculM9sGxB7H5Jm0FKsFmGF6L3i/R2HrdewVxAW5sRMW5Bzd3i2ozIGABxC4BO8lOQX
NMa0j2L/ziV2Kt3c4C82B0BPIaw3FXIXC3udeXPYkRiAOrUJKbJy0uUWjTkg6+SmdCYUOgpZaLJf
i3S0DPwZwgeScJDECYtqcmgjyZOdyUxOmVZs6lC79uMX8SMkz0vXKv4CwZdqVzySBEIedVo6CI5C
4irCTSIxzqAinMWNDHMS8aPmjiLZ4IMFCWNXLB2QJxxzx5l83JSHdR0DhH8G4FVIjUcdTYB2LGJ9
z+oEnvds1nvCqnbp6vIGbLBewmxQt/JN2LdlvZ+Ez2KWXFC4EcMsYy2fP5KjxmZQj5/hJLvm54hq
Jx9moJThpm9wFKXZqjO6mFiVcmqDGdAITTSj+FoG+jS+C6S2aSsDqMMC+Aq/+EduO8yccQj2Cu2s
XBANnxGLojHydV0kH2NGwjim/UUWtUtfZddmZIqA+BlFJhsO5JKdgSaA6lfla6LibiYyEym3qwZv
EiPg2esFGuVc54RihSjF+5UkbOXhDqr8NlS4zx2F1lsoHR0sBLsYkyAp7dHxGzeMogChja6AjzMM
5/d66j54ozy1kDATquCmLZ5Lo31EyvgmYZ7YpstykojwZXIMaWLxq2tN0lGE9y33MyDhAiPAhgM3
WgVgfjS8CWaw69bIGh1GlwEWhKhoplk7M0kdGN37D9wa1IJgtSh6gWEK5B8rBNcCr06r9CBghhoK
UgyuOXLKCbEo0SbMdxquKQQbOrlshg3Jfa0ivAu0yh4Povpa6XQGyr7aaQj8LX+EOtkI05lrIVZH
WPOoR0m7FS6IILZST38iTHcWBla43MxbcWT1fItK45ar1V1O53ui/glj4dN83gV2ewMekHBcEQxw
esU7Y+cb3IOrsFjnXGlPVrX69RQX8RrOfus4x2ABK/52h90jQ100Yi8Q1MJLCTqbc8axiffZVAIP
Gfg5S96XZ9S3XMF2OjJOIkAB4moUzVvzTu0pGdP+ho4EG150Mu9At1j9NVKAKbUAHmS5FsDLDgqP
nBwrg+jh4dRbM+PWZ15GLivOTRJVd5qghBFUzdyW2/MBvOpsmPIZLYpiDUfRTC4zUzu1f4li/DL+
KdYHIxRUgsGWwPCjJZTHVpF9bVWgarvyySyyCS4mfD639tdGjJqeTL30JUZbABcZNvaF9DXgCxmP
d2+DjJqQcD/EQt+StQO8xXQsQtlgjCCnKEVWPBQQVeeNBxLg/Qpf7EIROYBiyKjw0FKWQHJEpgxG
fDG7+qIeTAE+KhvCku2gydcgoKks6aI/WmC+7IjCmD3InCMNJLRVmshKIK7BVLcLbmPgAcRgXVKa
r3wPoTifjCPqMye3Ei9I0czg5Gzo9lYl9AfKY+7VBKDpSL29MD/QDNKP6IcmnGISOm50m8EJNXA4
s+8pLwvEx4z1E7OmLt4XarJX+BphLU1uOsR7+W+db0dIVlMUkwi8xvYkGQiMNGZVIZkygP0NWNXD
KHgT4IRBzfeIF0lfskaA2YW8E2R21d2zdVh+QRAOlZTY7eCsWwzLyCBssASLJ8Z/dhZSmIov0Nan
t4TNfVZ/sK0xrUc3t48IfVlRBjcyFsZp1zzRfCxhZf/H+qr8HYqU+JrWH9XZ11AQKnwZMtGavAtA
oPlgQX3LHhI8ekyMBhGILmOYdZ0KSNDWoVtY3DwVsFdc60FsboYc0S7rYj6+TVWqm3zD0kpZmLON
xibBTLioPZg/cpGIA2VFqRg54wysIqTIrZNSGC4Fk3OCQWSNXTZfRcKVhVQxQyWuybTPDGxSlXkh
xuabk6EdU5c2bhtI4VZHhpDHbzMvGlEG001iKUaGlL1Ski5euFSHk/ZAZA8OlnFkSrgEtyb5MRXk
6MUQUOXg22Tan5NgwnKh11nEy9pWbr7zBaxHu8nQVBS4nGJcZY0RAHVllMmCte31nUWkd6YQkBlT
3eLH0NF54luo89QtiOUbuXvlsvLiOfFCsDDtwiBW3o9fliggvmqdUlnOApg27RKa47WIxbuQfA54
PlQc/XA7PY11gfYTf6n4W+IeDVXPRxjIJ2WKmL9yVeUKjhhHGQEZ4sZEYaWoFn2r5oy3QUeLmTmT
TNqnrDNaebIe9xuVglAhWSHxJHAnMvlZMdln80TNFzBk48WoC444/FQutpxy02I3FoDkkxXlMBWw
Wjgf/CbjvGNdjp+1Gm2pqRzcc6zVbeutUQrGufExfpr3LjxY8c8SI52VWyaC+sVUY1eamnOcskpX
14g26KBztY8lChnNWVUjcfyGGN4Edd9gG44JdTWdtQSYrN91q8WrHEbQJ+ZwPd2LubHL0ooRN0PM
9wj+YwP/kePZGLzsvff3JY2lAdMSrMZ7a44PeBi21TV+sNkvrX52EwroGsNMskLuJzjH48jGzEgb
r0bv1PAjDQYiU9LfBUxESWSelEfEDqwgNDnvv3yc17VndStAgAo/Y2My8vA08qFh5clw0pB3UByA
vBAmNi2s3RJkBgQADjJ5cPkbM3JCR8uEE0I2TlE8M6QOd3E7XJIxverZfDUi8zqG8U24NkN6pgY/
Ze/WP0F5GFlm999ofuHhyyZz5Li/Wp5xhTh3wk/EcdMfzfSEqI3RtoHgRPNMinLdsIMwAV6QeWEX
7FsiFpDsL/q0l9PCaaLOxvVNjuANfnaLHDku3dDAUJ57mqCBR/td3/KicW6RIqVbuMYT4Qk1qs7q
Je4a5S7uipcAQ1/mMZXqF7PNDElowUgr/CDRdj+lE20SARwj161c/oetOFHyMqAFhCDLM4saghbY
7rQYyKYCtKrINYReV0CvSxlLzwP8Bl5FETr0JIb0Gerb0Zi3UYWAlTh0DzifD7wmxDvB9nIG6r/G
no6ooNomxdIHyzXSvGF8yOSl9+Q+MNdfU9GoKNedYoFDNToqA8YZJb8NL97mSOdI8zJqV8dRodmv
AuqwSdGH7wm3kAZaa+X3ynaWaDt1x3AXgZLG903QDMIDTeYKISdi0w6KYHfngg2TyYROfMCUYiuP
epTJvSo8J37VRL/HdYJixvQtBjh13/oz45swHQ8kLPA+5kIVrvbQJD7Ym37CPrATkFIkeoYM31Uq
9NB9vw/xWJrgOCYZfJ9bKLyxzqcmuncuRz6RjMmpJrtKzS0nyaVTGCo04ilNbA67bTlFBSZXtwBE
mQKilFmTjDUtO7kwnXTOlnYnTUyS4pImCAgD5KOISvFD30hX3P0eaWmY8Eh6dmXZ+/iFrbErRXO7
Mm5meYVpwUebOKb0sKPs9wU/pj/i/bkwBykoC0UY24gm3AYUPIJ4Tr1Y2jV1D8aFb7HWvnwDHZMR
+qR9u6wErIqttF4lXsHypWdMixSp6yeIO/KBv3gw8Jnl1dng1lJefTOeyQ+FAHZHao+1np3jicAj
wZSvkpXfgptJjkACNb71oxNana1CpESrV8zwhU36ncaSnVtMz3F3oWLMUTEiKlTDZRsA9y5e5Rxf
XvK5ZYuuQmmQPLfELgCLNs8iqsUJmJ+5q0ckfQa0JWTqMwlw+a/yCCdhl0HEhmKCPoQ8BUjjzAyo
+CUvAswviruSJUGCn4t/1WjnRFQu7Z/Bu1rwZBUtdywTR3+oGJqjlcY0Nbjoga0qfs/oPxDNuqbY
vcdy+k7ufd4+m7H5CI30vY65A4L9lHwV1xiv2WqB7c9QHGhQHIFaRV6kXcDWnPH0aTSpNq32KmIw
EoC9sEs38EJi1jJ6avNCfy7bkhmrLnT3Qivu5mDdJhESsdBvaMavCEJjDkljss4SwW6IUFhrs5CO
Zq9s8DzOJrlg416wKwLNM16mNEJ9PsLS11BBeQoCWDmuthYZwT2q3Uai9MoheFSgyIuNMW5nJd/W
5PSO+nmtSETQlXPbHlBTU6z5eHugxG/nd0ss91ol7zO3aHDM88ZgHQE1DDeXv51yya5BYdoVtvvk
EdcsH3WY+9h1JHUb5g/B0GGPajyXYBSEFgOBbBJ5XoCHRMuA6iVGfRz9i6iaBIwyq1BcD3pHauYD
iW0HvUCP4lanuYUpN91n8vaU91Lu31XJfMucpAnvsD/PEZOgZpSP5TPYSMxddBVf8dYKh8NN+UcS
HnEKslcLCdNjxOU4Zgf8KnxYqxSezNPxFYkgXpuSQLW1A781rXmHf2uCD+2ygflEdkjTvYJwSl+8
ChZho2P49pJdBx1RV/s7vIuMrK58AVF0SvjDUUW2n6/0JNk3qwlgAXmz6jXhxSH0bwA5r1Ganrt4
R5mR0eSBHDlo+PPZvBRkHMtWtpOqCTU1xyTSmb2lf49av2Finw31iVcknpZNFYk3kgquY+kS4GuH
qnzIBOWmufh6KgwiCr8lISIRDjmF0qRvGAbD1CfoRmWDk6UDE6DcBZv2Ctk5ZyjYOgzpM6RmsqHi
fvAn0k61o5XD0f5zTzrFMEWCzxQAbQEWGGP2xZYCuSNvaXKF+VFggSZVxpYEYhLyfxoxucEcnSJM
seKMh3A4QL/zZbxyeYie+hKW0HNz7diwmeu74GjuPg32u2AWJ4q9yXB1VXRjoLnjjNShTFmrIdJo
i/OcjJA5wAO6naYQ2UaMpl6gPcsO1lhup5D+/nPC3EENZWM0PGptwvY1OuvBhmjRY9d4sBfuJqWq
pP6kvJklNlKwyvB+9ZSLQ5NvCxyN6VOOF1JfGagv4tGsQfYGCN7RQhdSu3WliylQeIX80zyGNYCW
0yh2BnZEtvcMu4K/Ch4o7NqtuMq/a/jtb9k7HcZBzk4VmYe939PjIUFajK3EQVpIMAI4QHsCZmLg
ciKdGR4h0fgn3zUXZbQFAQf7+9R69dxBQ+nomVWss/HGHOvNKBzxam3nZE/9ZasoUXXxHyMPdxS6
o9gufk1nVe8+5HuQdhgxUyTdRDpRnEL4IeCYkWvG1I2stIkoAIz+1HFBVl+SmlHA+EC8xF4l1DK/
liGh4FZU2dabFtt6pidTP9qrS7/pncCAs1yfrFnxdRY6yWBLlnXA+HpsdOk4p+LR6OdjjMpE036j
3yU2iPqhPYab3ENwrroWOxBbUJ984q1I9T6OpwrUWv9mFThPgWMYPgI7Et43mj56vHcxlT86fT/x
yRgWtwnCsQoPAbM+9AW+lCGEgDok0wKoET7LYyqPjyVQbmpNCBmLWfrOMvcHDLJ049jR1nq+8cTb
BP5WgVVgYfvBnK9PMx4vnJFDw/xq5HHF1tyIz1avn4Kxybr0XBIaglHJ4tM0z+b9xiNxUNLeq5+d
6ooGNXnqV0V89C2XwLX50KQoMAZyjkzBw72H0BpUktxyuq7RXCzL54r0wGqndeEu4fZk1hBhNZD1
mxYgCmIZkjec8Cx3p8C85G7XCP68qLCfxpNIAJLW4Iqf3mTU0sZ4Ggi6U+ruQp1OZdd+EDnhqkDT
B9Q2uobHU8Bn2Ne7BsFLOUR2JwJ/m41t3tn8Nn1kWwJGYqhNoyLyAS4+srlrLY67clqcOH0tvdeD
amZ3QiFgId4nlZEpb+4bJE7M7cEsB6w9V0ozAm2nU1Bjsz0Gp5hHk7iqP0DjQ9kfSsPV0vIYdArh
RgHarsQFI0MS43Aae3jBwUCTx8Rgi2PqRiopHqqWy9BdUYLBMO5hCNckecqbTmXDyVi6jXCKOnki
7dNe9MaKHT7rOWA6fj8ux6HPT7E9Sum5l/Qz8NSxuRgWTbJW29mbLmVvck0NyghSITd+KFsS7jyB
XNq5w83uLWi4B9bP+jNLhacWXJKi3KWK5TuqLykhCs4Sy7S21b+NBf0R+4/IqvYlIlVBQ3aKZDYq
d1NFHMGlGVeGFkmhKN4/ZW08REKNGAnk6ggjYlAPRC8dUiKWekIlOkIlFOgwzbAJNVyYwy6C07ve
Jw37AqPstkB6t4RKgwJ7m/KGCIRrYdQQRw9EweTVpRcgHYXsfrSCQVdGLl3o15sVaZlhYINOsSs1
w2lz2+2fc6S5on6oUwnQI1jAptgemgNGwJXjugeAu60N+v4E+rxo3iXdN409N9oxbU49buUhrOF0
IPX/I9F2HDWGmKFXGqlnoD8c4tab+9Gb8M41eBWYCIAXQYcG9g/77PxBHfBK0F+YS4/znZ0lgrkS
r7OJ11mrWX43RNKqb4ozKfVlieNzn1ELmCiLQpz6lezEs4BtgIEQmhOmzZHOzhHxYkv4jIgNhknd
MnqtRMAWb4bZaD3B6w3YGzrKHr5CvuoQ17PCemB9FOmfObWpPyYNMU9+skqG6rTp+uY2FU4AIgsW
BcMsr9xzfJPnQZSOUA8I5K2tcdRVdS817b4Jgt28PjucBXF2khc4Fis/uiGMICAT1VXvDLAAPz01
tqMZqTrdTUvSa6fPZ7/LmlONyKygrKP2XR19iqUeR8d8F5Z2GzPBx9Pz/84Q8yTsA4ILQgwRihn6
wwCwI2MZaO0QaBKMcBxod6awOMFBb3nPlwhAs+CClNBXmHlhLfQ5dnZLcwsZew1d6jdevLBwAMWD
xhRVe29bho5/GhtSaWynduCoomZENMIoWrrAqjbr3cCdOldojpKn2WG0QR1XSXtum/0w1QQhTtgC
FK9in1NWV1lqUO+RiUHaqLmpFIm00cUDutQvH1Y8fVhebVbnZTiJlXLXGeOZc3xKwPQ5ca/utCvP
1TURrLO5+bByNmE0oLzyAOu7MVdtvKn4ywbZH1LhI+v0D/7ZpD16gYs82low3idruJkbSARI/JiN
J029C0VkhuJGglfqBk7UZxcjn09s0BecxxUb/+YezqIHiQCi/EBNrW3GNt6OhA6DcGzC4gz456Hh
RGxEtvVV6Sgzmrniv7CutuUH+iyKy6lFMPr1qSXcUESZFILuR6Hhi38SFV21KzQycSr2m+zWAv4E
4YaGppMMD5NMivdIMrjXGh/Fn2JcI8oRCpp1q4DjYW+iea7hqEZS7orAEpqe6olbxR0PgtzaQI5Q
khRXdz5k8NRWMmNfLRR+2TkACSE0LMiFM+6gC/u/y+TOwcOQmmNL68KyBFJXgczG5G8x562rCjwF
rNzYqabkXWChLEQPAPHvFkkFumY9uLIhBo+YbjLZjADFpzR05fTFoHm38AO3MOGWkQ2078c4uwYR
q/Ne8Csm5QInFvAVgbEns4pSbDdKwRQalBcpTBMpTPgAXbccQi9oCQIcfCyuJxgcdoEJvhMFN+Jo
Q3o0bdqgBctKpGMWYsaNBxOqL8OOviSxkfhfYuFm4nWYmFB5T7LgBTP7CeYoNFliDpHxaRj3OT8E
cKtDBe1Oy4quV/dqZV2HsvkX88JlXSSf2UmC+03E1DUUmUxHAmrsyVJxe6SAHFOx/25nk1o3YfXN
RYkmtry0qWUbLY5WdxDEtN/JRDsVGliUrYmkNc5y47uL7GVCkwsaOC2YN2fhTc9iZ2LEHNlqdUzr
r/wzTjdd68hgYWH14g5pjdlJ4RJho7ZwBbW8QUTDTxUlsCXiD6vqoAE9xlq6VO/mRIzvzeyOJpPL
Y8M0CiMBRoeRa0/4QoE8VDy1cu7AMCHCCTZCyPmSpZxO1yIlrksHI0iKQ1k7pHscKsFwooHd3ROA
08FMzksavadBgw72HTOnQihj0T5T/WnRtfWTnea9k5EKPFaTQ+qXa5UvCge+ky3Hv7qGGxF18KQo
dhyDBuHlt6AIyOm2yhISXpBCZ6FpeevyWym9wLjtjPkXi0xaPqXkKzfY7qDGyT7Ib0qYTsQKA3A8
KbHuajk4CozJ5DMKDcY7zDpUuIoZ2DL2VjWM0PE4XYMS+73qD4P+V8XfIlupSA+hKeLxDbeptenH
/dip9ijQlPWosBETY3i39fENO5+tk2pdiagdyFrPaXguFrtq3iDjS525R2ipZy6JeIvnq4KOEFtk
V7AibJFXF189/QCuDWJpjE+tqB1TfVbxv8oIj5RdSFCZeY7kVwZ/GubpKpFctqx2M39nwJqbCANL
zuTxSRcKgccxh8pBmlPyUvBkZX5E4T9SqEfsVR1GmNHajN3nFMH37oZN3dWPnoUzv4CUaPakXfis
0vBNrReHcNOg+axEJvhr0l+0L0UILUAdHwN0jYA204SnIyHji8urTGYgWZx9Z7MIKUQX3Q5IaZkl
D0BK87PTwRAcS1X5UcXgHELFqOrUK9a3NadJ2bOQpHnCaFU4Wqk7cfinVUyOdOQWPdpoJynGCE3Q
vE6R7VjqfbUfXTMoTlD3vSyov0Yi3RYz/OgZiLfhXxuSVjDlW6tF6UWYYjYF5BRNTsF7Ish+5Kbe
xAc9+ODtAovvIrAt6pPyDO72BJjXHSyJ4o1cAscs1f+EGu5xQ1/arqgtHclUXNkKZXiOhdEUCh7P
dAcQSLb+SpN5EGtgjboAXx8ML5xOieEMNZ6n+mvJ34boG1sC5ICJqLjBiapXVylurKBMr1hTQB9B
ADkvGB3nd1EY7BTuR2d95+xXWrgnU3Ai5NQWcvbbqcIQ/0PlBA7/y+HM6oQ5DFVjG/GbCMlbWwV8
/bUjTnI4txaKCW/CWD/G0NxAYdfcAdzbC06nsSd++Uo6Rqd/Vq1xkgSCY2oT9gUwmFbBNU8oLlfa
bcXiw5K+ojUGjHbCRPmFBpe44vKZ+p3wLi+weh5J8GUVF/ott2A9nXD7W0jXk6lAgZ1tazCFgvqb
oqEzf3TmAYRy5FcuNhFhRWxrnI81AAVonqKbh15cfkl89qz+IjG4hBn9bLT8RKAbomKjRTAAAA51
q1GolFisU5PO2T3YItZMxp9QeeqGsCIYHJCOPLo/g8ygFuEgp00NGlbvT9nwC5mlDSCE/mdm/xAZ
5fp3ua556GhixnQG6glJvJnlWz9fywwVlCeR0Re9qXT1ygb9V8KbHaZE7i/JK9EOI9r0ABnXLmcE
l59TfT/0Hxpc7wnoJv73LSdyBg43dfmvkjg50hT9YCKcIWOgdciQDpkd1nb0EJCCJG47HVRKXeWr
YzUwgODbD+jp2E3hHkKCiNGNbe7Er7wHHTBCSFAwoDGDezcsh9uBWK4Otmrn1vITqTckmXcFzopZ
m3y291z4jD6Qb1ExNczrIJwpCaXfXUleeXzlrEEw+iRIxVWt/yrGbkZ6Qprfjjdt+JOL0h9ojBTi
lV5Z+G+aLCcb8OCxUlJrZT82Krme/zIl/FDND5PtmTH8MvBC1Uf3i3l84f+1ViXk9RdZyLOAAWXy
drMq4zPM+NCEULlLyqeU6I5kxvQlHyZBM4wI3UV/00CtZMZbU3JHmChHGsxh+Vch8ULg5OKu4D7J
WSstnBww7DHp8Jzp7PIvFfe9hVNfWCQ3jvH+hI19qoOzZbEwuo3cXDMzimXm/SD2bvy5iAUjxdmN
OD0mnv9SfSr9H+/1vSLIRA9wzwkRvlPpQA/AD2Mi7zmzHQFaQvRrnW2ZQztt1JCcghGQDJ1UBZBR
oc+pd0qKX1sl4Kd7FNExJXFDJ4jtfyUFhk+FwPICXbvZdSSJv7r1gR1ZP6rv4jTs6r6BncW3165o
uGqrdnPOfj2mZkBAasWjvfD542ODmAXeCwKigcQbILrEmivh5SoNv/HwT49/Vksc5686MVYZf0lv
h1ZH4prAmCCU/Dbx++FNTq55eoXDrZfAHrwyeAjyHxgDbBHoNZWDpP83hYLdNP+Yk9TCucVGWWzA
djoMkYkad8lGDtDzWbGrcRFbFLFanGxn3XSiUSf9GzIiaQ387ySD1cvQzD5AmWFQ1zezhTRMGzxS
YxHPYGSYe8ah+YaEYCfGzTOH+SYBBTTxCc3aOeMME4+VhP1QSbYj+2kr+KqRgKkty9jO3JeQEDlV
OwmZV8SNoP1VAbKIActQ+JNnCWYxuNl1y5wpcgzhMiQscQh5sEYUpCga2JU5F1FC0SLjbf3KGS9U
3WOuydv+HVuwULy4tOVPkc4QLjKjpDDrHJlDLSQNViw61lM6NSuocha/Gk5EDnlUasOkbky5cCF+
ulkBxILxiCr2tjAn5wkxtRpP1x47RBVnroZijhCGjSaeNUD0k3BaLcX5WQ5fYXNtwJZ2+q9c/Wna
Xy1CorV+pEKyZX7SVVZairAGn5TGtq7QBHVnCwFsa8K4fGpQm+VOtGMLBRKqmAFKRqvjuucG0VNk
WRlju84fipcC+UxjRcJUY05ZYGutG2LULYIFBDjuhhoAPX8uE4hVkQTWhQgmioFXvslPz46LGdvM
ByirQLOf1FvV+Mf1rInG6+NbA2gAXRwzaxGmWOap2ptldigW7nN4i9QPAuBG+S1qX2352+tIwH2C
QDUmOpKaOj3vU8ZaTMsHZhml/CkihK1BRelb7t4G9QbpeGNw1E136PaTiWnxOcuHoLzq0m2eL6gk
MNK29ZX6yRKvqvw20IxrrEqFaSMxbRet4LwC/eX0SBfxNiCNskNY9hkIWmUhlzWrkLB/iiVvuyS3
3kdiIjsTSpCInXJMMeCrXHnJV2LZmzouLuMofYY8msHZjMnAidDim+IOBr8sB87E71XC3sQZ5FVa
jjKYXMnpIS4XAH5EYQ7phWIxquGZX8rI6wvX1BCH7azGU+nikVim94ogixIiFE/rDPCuFTbE22fa
PcEn1uyz+gXNJIs/luJrTt76itHdZ6OEjsyyUmJjcUoIfU++RcuHVD2VJwPVYw0yBROnQmKj8jPU
r2bFipB323xPuN7W/OtJwDbIA06trQB1GLixh0JmKHJQ22MMQxtp32BedEM6hNNnmzwJQ4iLyM6x
zIXFf1nxr9QTJ9UztyyuKf4MJSCNJoxeioWJGEswwemM/s3gqczPwoC9WzuSRrgvcnMzvbb0SQh3
CWxtJB5CqmeizDLxe5h/UB/VFauhiwL8Y32MOpQN15k6qqZGZrZuBH6c+jPSnIuxagToLZNtUl0E
XAwp3phUC5y8/lYZuSniR9m/L1rCefDXUB2bUANSBVx6jAnfBEKCcWVgyz6x9REx05h14+R4XoPy
F8ZAkAZ2rkL3IwIibwJXx/odcFFb+CQhN1Cj3dURZCn5Rgr3V8k3Ri872Iv0Zym6b+T/4rr8Drr5
bRakw0pGrhYL+BmEm1I5xdZLE5MT4ILPSW8Lm0GqrIY3kfSMsli9MJnbLxnalmKbELRXdPlPpUvb
WX7FOoKrihRVSduP+XQra3YjOm69BOkYVN76wyBTg0Ulqs3/5Jgjs1HbB6tObHYhofdkW4MXs4ps
E2Y+q4AttuHjUMe3LCnu/AyHERaOBt855ZRdnwBSvTTW1AqsSilichpCeIDDjg4Zt52CbCyNeLTD
p2li5wqjGncJcdNSsK6GGeuRuiQ6c3Btxy8j/+QHnQjUiDUg3pY/l38FiPCm8+LpbeB9GIZsUKW7
mjaOoTEeL+bjyENTYupdNQIdZzfD61oU7E5I7biFeUxkN3esnn1JmgC8pfxKY+IPIxggvfVKO4Og
HNO1ClA7GFmsNr+G8bxtm88USq3JsrVn4cyrXp7TzQjb1Uy6Na/AEQWgFYoFK88CX300p3nHQuUA
rAbit+kYgwLaVd9VA8vKzLyYJYtHStY0zE6iQdGTqST5zI7wZMf0jnWMg4pMGjqeMkoOwxTuOTlQ
2UjushRewJMm5OySVAPm4T+csp9axeRBtWCz0M/+TFROGco/W1qqz6IncDm0bgMpEKLY3fOwu6ol
ioqa2ciMOqep/nK0eEZxkhCGwY4TyUBM6GU+VpFpZ0YoTcAfaZSYxTaY/nXmT5fwXKyBo9hrulLY
WCrGne5VCPgOXswt3QHUmYaAeIjvMa4OpzPAftaSdYcERYOQMtKjOi7ahzbX3zED+FxCtdoFYL0r
rfoxSUhLilcrNX7YMzhgF8SBrWNBiGTVS03rnhbDISBXVmpTChXeCv/H0Xktt4plYfiJqAI28VYo
Z8mSLfmGki0fcs48fX901Uz1hBNsGfZe648kdgUUMCTsCG0irpFqIZCtw1evqSeCZnKnGXvy8mLu
zv430d3PPyGTawm74mXwQRbgnJTflb7/V7OkRAOpa1Jy0tTuH+zUIiIuTfP562kolg9SRVtVTwmM
ZW+oal3cyqDnTi2XViBBdXdXKwn/yWn/SwzJXpYIHSYoLWG+Udoe3RQwlwKPEoXLVm43hl+Bi3oI
OZpZ4pVztcPdj0hj+gQ1gLDUPEiD/ZEMzS50paNv41up1AW58nRW0cYatMAd+dFlWC+KbyHQUlI5
0UD4OK3Xk4llNNcocr8x094GgxaFosONRkoW1hMTs/usaZkB6gE2CpPYyM6YG/YqHrG8xeXNagqG
2vYkovYn5mbiijd649Y0aDoZJgrJ/bSrdG8WeoDNqcaUrO4UTXkQgLpI9ZgAdZw6IxIujG8/Q9Rd
PAJw2fFI6YwH7JX0zkIkVwm2A/rBR9GtM7QZCO84RmU8qrU+9RyVu1g/9Kr9FYABziI6rzxXIzFI
FXfwhovR8/QXfKVeEO86YAU75TjWi4JBzTQBoFyyMb30FyPROffbK7nPqzICvEBHVrBcyj79atFn
zfeMA3E1DsxSg/Lna3ir0p6Y08YGZKc0LDmCq+q2oxF6UiDyyNHFwdN36paa3UG4gETuTOO8wZQ3
WKETG+5HYzAu9V91Lc1DrKhWAqGcq3eFXAo8ofdQpksx/xyLWya2bvEXPguSKzOFRVRbNurDwM9Q
fMqCJ833f1STGOBa5TDeZHRe97dkwtm8ybfrvTq9+2zqxEmktwwaVHQbgcGla58JfcweBLdPwIpg
Tba17whdWJug2imSa2bRjuAGs0r+HFcjtiYS2R0Xz3E+kL/ZvTW2hqmPhJ+Rp0NAkkVGAYNgjehD
/uA+WqRm55S5mOBfloDA0cuDT21gR6mTAR+Ezf8wNv/cvplnxZ03/Wh5aA8ogOjXt8Lex9EtT5uV
sC6whMYIxMPBurazW8B4INqvQMnuUSqWaPfi7iMNvwsiSbPGdKLxu2Ciauad94EVjIa0ZClRbqob
EAkchkp0aYp7Vd1V5VCkNvtUM09Ev/FJwhzA8KvoTp/uvEcg26oGC87bLeyezB0du6uOB4QkfyLl
EXnNSv5/VdWdgWBERXmn1ssz5z2JL5FmzQaSkzp2I6tn8C9PadPOgtLd9L45y/Bwdepa2ITlXs3a
kVP1nkwsCcz8pIeo3AIlnHwbEEIYF0OXKcUmN5iQNwqMWXOh8uRhbpHXr6ISySe4O6D0BO0isSyO
zuzlZ9qVFKGtC6Gqesos7xVYHpA3lPUEjVmIXnnXZoQpsYxo7AFENnf5WuDeCwCIgyyZF/wNIMkW
khRb+Wqze++ZhDx8jcU8zXKmX3VRRf98+xT6OP22qvKwjRMnsKGjEaLz+uVlx84zkFkfOOpIJy95
RX7im1DEXI+7ky5K1Bz3MsEpkoF+t2SNrj2iKHh+UrmcUT4IzebpZFnuyT7MsH2VYEvrwrvY5OXU
a9KWVKpyvYVuI5Mt5hCxjKc8kZrJTo+iw3Y846hN2xnIKQxttUmaq8JjGfg+yS9YnjL4tUvLxf6m
0xFbp5E5RAbjkNGbraGuCG4xhpvLYhqYTjiZb5GhrKKIzJsOBQZqvo2yofbESM6jvdVgrUzIgjXQ
HiU6HjsI858xj4w5Cfh28Ky4K8wDfs1GxmS0Kt1DTSO4b3G91buxtO8h8TWe2Z+C2oTe+FcTKl3x
9WB3zn2AxPan8zbMUJXHQIr3Etp6nuQomIJ3NT4qhEt9SaKQsBy9wQxeSc4tDzynJuU3h4LODLSf
txJNn/wxEvFlwPoNGLlks8fmWcz9iFECwUYREmMYPgXSAa7ejMclt19Jf9cttoz0YTfJ3M/xJUrg
3za8qAdr4v+puINC5qNQTm7esNVLVApoPn/ThBOwoCQGjAPZ7EyWiI6xOVQptUNMMj5snj8MRehz
99LQbsxJZG1R36RicKz8t+3tXVrX6yXJxwyNOG2rWUZ4YXIP9AvB1L6sESNxlLz+JbWCyCzS5Yxt
OfHQnekUjflpaibXxYvQONgodD9kZeFYXdq4u7UGj8pUdAC1j0aX1uN6mUrjLD0F5hnvR0Qjth1d
+aWINzWA0Q38JSYxggpHj/CTTblnG+za++DG1rxsLSY2d5P7MPKZVBBQxLWaXI0unYqTmxb1d3ps
DDixMdaRM8oAaLTGUAhdqMnB5QUNNdJREGJrknrRKMruhrOP535wU4SgFvoY2XqR6oU3GAaslJJv
PZHfsUkznzsQLQL+Y4zjNyZxxLD5b9FoHfRJ0y8KiyeDOzkstY2VALY3OcdTlMnLxqYg1gxeg1ac
NS/bj3p2qQLd4LqCBMbM3sYk8JgRl3IvThbCPFO7cJWeyory9FQvbj2H6tBkmxrVeRWMMMwyMAMq
CkB+NQBrqclLYz6WoHZz0KpY8S8GoTXpULKyJNpuasOucd3ovrgGivRMY3ur6PoH1+xRjTFXDtua
g1zRrWXJaJdbMj0K9En556iBvB8ICMnyDh1FD1ZBxkDInFCRoo1Ho9fuUOOMKSiGOtM++Ja2B0vf
p0CEffeFFvkI5YD+SVvoak0jMpgnf4xdgSNP3zbPgmL+ZUB3rf1b695MgC9qCipHiDtvXGcK2D3Y
AZmeIy4gwxyPEWXDjZwdBCZiYBVbMjeBQa8VzXoeq36LvqolgyTpA7Jxw3VM+GuEG6X3vjPi5voQ
OL2yeAmHVVLT9BEUC1vgEbaiHR0eS+tpQMOYRncgMx54negJy18N2Ychfyf9y6Ucr/I6J0rNIzLz
2SA/MyJ1jGZAtZRsB5WAxgEHBUIDRfmywKcGtJZJnszbbiZ3mpNPE6lBxCIFdCk/l9zUFrVoF21U
zS3rSPUX3nN5kUCuVQFjWNxBypCP3euA5hH0AeH5PjiR8TBNQiAquG20voVg5dEWDbI/ovPApMcZ
C9mho2cZl76QbiXPh54wgPpfbCA0L0QlTmeKC+Ru7mGwEaTRa5WxpjGBeqx31vAYQbjXYHZsRXOt
uyNvOtSsgYzbR1mv8CpvSNBCiiMzG66zVxBshbhTa+rIyAxslccKpc8E/BIWQLqDoP1w5ONxJaIy
EHbnTJsFM6GAeuuZP9irWBdU6P/z6N7GdU14tKKRCKqFJ+SuCGsJo+jPY6cdA+YtD7IjidR5Nzao
TIuZ7efcUzlJJiZZKkyj/FajaGaYOBJIxIZQL12ZjRzVVcKIO1b2s+u0XVYhNSYwaui0mRgGR4B7
Np5JQxSGJR8w2NuhEVOjeK2l5N2THd8UL+SUM5XwYiuxD5ZfLgdXJXH1bMv7MEPj2hG/bEpOEIMh
d9MNmJOzAvYxPJToQISz4033LvBKpAmO7pcW/3rdT66rs8hstxgYceVQSzxYs9IrdrrPM1xKLBfD
PGFZyNLO6cuTXP0ZvZhJQTMLIMAKXiySURzftLdyl5BWcpZjlEHKvIXT9cGNSRxd2Ha+HBBDyu26
HKK5zvlAbU3tnQ1xEYwLNW1VBWubXStfFOacArq6regr7gjgDADwePBSaI7BFAxA+owgef6ij4Qx
vQRCEtZaEqz8UO1joEOPH6IQu6tGX1+SLAzAxOZHwjOiqMQZqOJEYJ9D2Nmc2kUcGPD1bBjj0+yr
mam0mz6zjhG+cNwWx2rijIdtlMZcmTbaRsA7FYsrp0fdotgKMrZ99nVSl+Ls4TIfZPy0skYsM8Vd
yiC/mlsR/EZEEOelbrHdU4fEB1T2KrxDhjMakzEBCRrw4SB9mh6a9ZfFbZqhTyl4q8jkJFCFf+IZ
b4uLH94V1u+Cu1LPWZJrnulR4UVwQq88tEmzy0lf8oS3iTufOGuy1gl7fygJcCQ1hWNHWv3WKsHr
aD/PBxPxcjK3kTSTb86ubJ4iJhovjM82DabzwpMg96zhSyKxs4c+KwjDw4jqDaZjNDXu6n/VpGTR
m+/EGJEAUFnMBtsalNTm7NEkJGnRDAfCvIuIFcsLWFuVV17fZ5RjghaZNxWVClHAs6lypyfpJiOW
SxqTSxG6++zfwCzep0/bQGlVMT1IZM+TLZa7uH6qZE/9MgnPKRKpjmxoesRA6NQMBifbBkyQ1vDM
ZZwlPW4OymqVhiw+Dmpb6M9M8LV4RNIlnYZNdoTVQvHcf3uvIkAP4V9qaA2XdAokRGTxTe+0FG9x
ZhKroy6E2xPDjefPw7zIvICp1hnFWlJg02O4dALzR6JBSUlTVGIaC7bHKgQl12jMA8DNaQ9gkot+
WhoHpE/7FZjWobUAtTy9OAM9rn3O7aY56MXQzgSJF5rIH9oYn7xW29Vw3y3x2HrvMqvTLUbtQMi9
CpQgjcFRRtRqBTWyaA3JdgKVyxJhPPumYhiDIC2Jg3dNKP+ZxK3gQs+OBtaPzCUAgWHJJHqldBGE
Un6uGnslmgYd84vdcm1QPZkb9b5QfNKjJqj0KPr41ZrtS4n8TZli0OdrUvEO2NlaHbtFgtpTKU6A
bFHza3RXs/qyRey0xjRY2OqPXUXPzLXWrQ9P7qHj1FZGZpN8ZW7rIDgXwnr1UxMYH7/btUCOlnf3
0WzoCQ5ZFPdKkT7aojwpQPQtK9QbAwbrYL6I+mcAq2Rdwg6kgvpNzYXvY51CZ2ig7/NUpPKt7Lg0
1eTN1HIAgDgFakREjuvsJGiegTP8rD8WfnbhT3As0cxTnKX4ohYufs+IAzwmzhTrOWY2iIYAl4kC
nGNAZHnGDk02aYDBfGwrKuyJTA/sZaNjiO7/pA6gjMJvpeyBuc4I/BwJMUfYH0PKbVDsQwm2mI3M
Rd3wZBbj2hbogxm33CEjGZ2HUfk2mpSyCHRjVr7Lkh9rKlab6l7hLGwEJ0HlOrkSI/i8WdU9IG7L
rh+0lacGGVg3RfvWeTkJ+0LUQ5JWan2a7a8Cygrozg9HJ/nGJv7T798k45FQLsHA+QsveYWWR7gw
pGdWHEZSd4ZDQ0p4TgOlTJG8nZwH+c+FY8iqRyEh/YD8dDUnzX6k4l8dkboWJY9aJiLAbR1BtL3R
levIrE6DCFyCq53KRRujYqSSaHeiz/YS6rBVUoP3INE+KEScy0gtR9MiQZ/ueb5pKT2rabWC7Kta
bsGW5KqUKC5BGEFcEk7K6t91fMBk8w7kBhjf0yoUGSZ0iwsT4GmwHkXAOdq0V3OtaBoSP/uSFq2j
T3WLSblKtYzIJQbIhmO2IMmdqpVcHSAY/wRDBZwvX+ndlJnyOYAl6MrQYIqCs4lrH1WN9+2R9RZV
zBTYdz1uLUn9Uap+pgGXSfa8nMjfITwZnXg1NN36aM6jFe2NCw3EbqQRWC5wnAxIRDrcghFHGpVU
EpCChGIrvYT0IvYeeWLIYRY6QjVBIUQSIZJgvFU73AXW91h9DGTYCZfekiwijAEBQ6i9IvSWafll
Q/a1y8IuIaC/NGYGj2S4snmjuAgxOWSIioN0301FU2TBQHuGpzOj54JgdQK7SA9oyNbBKCQhCCtt
ci29KUIk2ICpER3ChGdWKy9Hj+yFn6OAay1ZWy2p4EPSZhPQyJlq4Nj7s7JiEfEkmCaDuQag4pGf
MZ1YYjHdxdheoBASon4fShivpLjFoV3Ny/DVaTeEfPCdpEiNMC+ENbv3Cvyw9FpwPmpcpXtc3ULr
XVXfBYOY12Jg54PHL4a8JV53GagOTLxpmrCoqaMCickhY32THSrj3lu0IQz63WaEJX173srlv4os
EGyRkBlq7oQVqFiFcC42Xgb2Cbf66rH5EQtnEioqnP/b2sOz4b9LtrSNWrICUKPVIDpyu0uI/0g9
B/C+Vsz0cZUTeTMR7l757dp0aTYamyWGY4UZ2LAOiGjrmYjyX1OiY1Vd58I9tiWug6H7bPPm0+72
Ls2wbKpR/KNgq7cRq6U5QjWflnaBtARMBaMvVzSaJx+nqkFgXF99FGwJqfBXOfUYpF05ojQALXpA
EZf1JfE3FHha4YeQqMhMS9qxZ8At1DzzS/mS+FS0tbW3TYXAAZZiEnOCSqwbJUe8ivGocx0AIqg5
3vuyopm6mhf803I/MuMx9VOERkQU51QAXzmNenNjCuRNMM7/25hQDDWzkMbAIYDyUHpGNU1Z5fK9
7LoPq0IF0hB63BPPE/GzzdHk1OrdVF+1G9BdYCJA6mYJWBjhUzsWlh/ZTc5+da0xzMausq2o6mGQ
2/QD6U6SWE/ZnozEJvBvIntsxfUbr86PaTyFjoIK7U+lqwsqR5cpa0CUcWAUrs4yQwA9ar8+xbVc
zdXe3FnkuVOLdbWG9CKycWfclGa8CaPaxXI9y/1np3+FmHcWOu2hOQickACl7Lkun1t7bYhd6d48
hCK9Yjy02r3XSHfbkMfTTNF1zgkM5aNUTlIFgOL/0mxCAJG5GTzygIJyM5I1MtIVZUvevPHRdRUg
RsA7akdqC6o/iUtEkp4igiyCI6vPETHTUUjPl/LRyY9JLaR4/pywgLlNMQSgi1Pjim3pSRoKSlEg
xslTY3mDgap+VIEqReyDepOy4cmMjNo/1fwRQPQmTRCWl20riZ8qiYRZmhGGkJJfZm0rTfskQmje
ZDe6crJuZxbBPPVQGw1Q7+VaDBX3e74wubUSfrqlsW3jRxX/GNoRReO9L7hvfPk7Q+HHROZQfz3L
TQnQHr9xpN59mGiF4jSjZBMXI02vpFS1yrI18A4PPDo+UihL6PewmySMivobUAfkCbIlVKRjeHra
APYHrKQQ29hrVvTJj8OGt8ooAChNzEQVUxTwscKqlCqvCCJbdSUC4+Odv7SN8SbJ3bYdiUqbrhHZ
GP4CD9yuXxVJsyFW3lHdz4YEGLEkiGfmUitEz1j3WQA4YtxzDLL0oeG4fTnt5xK9QYlM6Y3GoomU
qZMMx0qXOQoiVztHGkGFj95++uodKUcI6wUzaNIfvhwI3LazhAsUDwFLdUzUBGLqbVYnf53LjxCW
FzV0M6DBxdAM4DAKl8xiX9p0KdRmYTqjP64BtjqD6G4+aZ9OKRytBXIt9zRAgFP94lTqRVQHI5Ic
pamdeGALh13pBjHzWVX0pKWfcUbHzcrQcMiV54QFouvmekvetbJI4ZoYTxyFm18zuKCydub78mqk
VlQrfs1fegy5nDuHup2KoIZih6SAAYzM1FHlx4qNGTllY6C4C8BaBML2bhNJ/nZIdJKb0Rf28qLG
vVxhS9D0zaDb3y5pRMjOiNuDG+ncdFcQFlUoxiwcjE0RKofa6NFJSPOu5aUrfjyiynXXPBZqe6n1
Gt2JvbLoeK9yAunSZJ5UbGcW6fKigkpCa4MwUSCSj9pwkTIJGH26UdDPj6QefxGBvFZzf8kAsHXx
8QkqunWJitnPBAYa/VfivYl0dQLt6Hpw2pC9UXvIuMUK91paYjnp/f7/r1B9cvtU+NGHp4JaRHGo
khOxBY7EkyMJKuG8SWSKHFj50LxPu1+oUENTRFdB/AuhM2MezIOCiheSjjilgD6whytEDu3ivJxL
TH4duLbfABf+G4ZlFFzr7CxiZWFAUKCq2+rIKFVEKQOVlui3oDcUljhZ+ZfTva0ei/zb5Uuwwp+u
Ovnmc4hfqvIuRp/KO6YY0L2GT04j5JKlazHIxaxu3nH3m0aPtP0EcyWeTVjLHpyTqsB9Taaji1hE
vrYMc6H5TS6F3H6HER0cmwgFOmupa/8JNIdevzLAvsawwK17NuVtyY8l45uhmon1+gPSN9HfLv9h
LBe+S9TwWubdxkyARNzL7616L/VTqN8RAvpQTfYfR3qr1ee0DVEjfMrWnyA9TBk1ypZJUTXmeXoM
XHSOHm6GvzL78qxXrjyLumNyJHGLI8nn0yaTcBlb1TP0NcQbhxRhnLzylPICme24JdHx32ZGGGV3
Gus/vpe+NGZ1fKArcJYkr6TF87wymBN7iN3wV+0usgfPuZ9Qd/Ppt+8qu3fB7//iQnS5VLvKUCJD
tifMyCZ1ipmPCGEmkdh+NsW3zxgTSde2QgfdPUO2Na0++TkFZ58FZ3GKMVEFxxd2yR5NskFOeK2+
1WgSCVHNWRGXQ+fvPJiGrPoe+7drmrsKKkNHrdLlHnBp7yI4u2PU45gnfoErvqXGIrPm6qA7ZMaM
Svy0tYmxsbL9wKI5qdKwc5eJtFTI47LZNTjJtGA/jmt30n0Bd4K116+94H0MVp39rwvng4aN3of9
8xBrmQoFpDDR+teYPvTub2THadSdnWJLwwq4TfKSwFY8CIO6t/tJeIe/7K2Y2xixmfErcamZxaIZ
tpIyOhmSIwjOacO3bJoCWxoTIW0s3vxpcCx3VXLtuXsMUFaKfXxA3prRQ8rJhWPgD0hFgQd0TByC
VFMsagT7puTOtUjexPzxyM8xmvMXQvXInZOPXNkah+FAegFnljG0Tmd6h06VKZCEHIzhidy/nl2P
rl4qFjrinpepdir7dxUTociyMQdmYwKAVk/dnUIykcYO3Ok2hNpe8Ne4hGOoBf5vyKqPruoWZRsc
vRgrd/NGkT+TyxNdXK51yG00P+mn4X1G6pdFlDDf18jYYfnf9JCvwq6Z5ci/MlRUsvKnjM9AHPmD
+a69EElWdARnTWHgALOGaKuYPwA7A2PfeO2JTDj3gLc2gXtV1lJIU5DZhvw9QSsJlB1wpNsxlY8c
XkH0A4+CtOxh7JnNvcqeBUSWaCMsf0W5UWU6fWgj+GILINhdrz/z+p+rfgV8VmKA2Ir4yL7DAPUz
xjjD1Bg2EaqQ6lHCneYAxh58kue/coRFTY64jtYgFexEIcTqz4PZIYMf0wNwSnMr+5OSnjNk8Lmy
FeEHvB+5I0iBYXFFMDr8OCtomwBhuA3IYbfevqlkxx+uA2cwNF1P3VWmuZjYDUTW/izG896l8Qrl
8kLQUUdvQIUGRtnr7a/tYgHCVtrhGSXRiehVoFibATzZ8y8JeNvnLmo+w35PaKFuU/r30Q8HhTw7
LzgaYKip/NQzVv1NFHxGQp/52ob4GaTLDJ6gDoHy4HBJg1NOhMj0WLfyXXpRLs/H81PzFY02CUs8
MyWpbRn3A4J6+2EWHP4pjzZyM/+D9Z+xImzJqVm2+hrO32tOjeFQbEiQTKwvMFFrNrJM2gkePJdS
dBmtpyX9omllIOq5naBxww/XvyWYO/0Fdig3bRyN+Ezpq8IE3mbCsaCgKU9axIXEcIr4g9hCZIcY
0m0SpdzZ+BOrL5BOAW88NZNfXNBOgsYdhVZrkC2DzL9lJ0D+5iZkk5lile/DGcYhnC4aKTesIpQV
EL7ekuaJkZmUvMgb1nlRUyAwjXDqIsBPBFHUiGNfHTuVkN0vKftK+xE9Yj/vJ4U9HTL1XMQ1jhSq
J/yMliqBPQFPeBfvIZ1YR7xrpX61wS0Id2m+kLigmgknR+M1rih7AswyzYvtlWtrcoV4Nu5ZGmX0
bwpwGbzN4WPSr6YLclHB9jm1bR8389418Ejp/o1SAHBv0lA6kBVaWGAqeJt8VENs9xPkUxEJFvJc
2d4Jg5gwP0rlBYfv2IIWyd5etNP/imJZonDD3WYo6gJSYJd6uh7le5I2SL3oyCMsNecsJAY7/6ot
ynXR2vCBAsvb10YMlwQbf5HeB+ufR84+ugb9Ggn1t2JmIgX/Dzr82n+p2jY139YUi+rTKmdynFmz
IPxp+M1NgEeQvy13CSCIZlyGeB1Qqdsa6XGuvCyajSntNa6Sktye9GQQlZ28Y6wCuNx0/8Q+iABU
wLcatGAnCCd1khUa5J6E1FwyzpPB/YXpDE2bptxq1k8cUnSwiu+qO8TDL4pOptBT6HEQMCCRgDMf
+GcdFqd0ILQP3y1pmx406k0WZ2tKEE0kJ5M2RNXjBV4O8MXSW+cClVEhSZIGMOk5mUFAiIx6PiE8
ugeJQsoKmzQCMUTp3R7vRv+oWSeT6YhWPrCW44oBABZQLpO3ZdX5Z9wYVvDrarRu/etVlA5Ssvbl
HwPAJLeffUxyDgeijPqRqPxpZwQgMJ8ur4LQv2XaWhH+aCtJ22kU345qMos1ujEmO9kIAG5zP5QU
rtl/dXgju5sbmwCmRVt8WHq8LbXvQCXd3v0XJiX8/0229li8kHy1ArVkgtMATajJZmFaa71djY20
LD0I+/hiSH9D8Cljlk/DWwxTZIRzOaTdENFgzyGAKi8rPhV+qxgm9WawNhrwERoVMwCQneJjNdkj
6cC53Ph/Jv6u0iLIDm5LC8A1w+bcaPBzvJ7tzePS9fKrOWGD26Z9lXTCAfgufGJUkm0ndjg23W7t
dQdd/1bz6aJ6BXHFlsBNRe9Ot879PZUs9FIU7TUZ7yi5qcLRkcpqJSPZRYsRf6byoqK6y8X8ETVX
oHI5XVBGXiDrECiD7GHe19ABpDjQGsDQOGgr5DtNjv2qY8xZK91nlsFLANSl0UVuL1EI/lcPG50e
Vou1d/IyljjbBNc4ho92gfI6fdeYtuyXaZ/ojENPoWkfoYXHEfVa+GhVGQgsmjNTllw1DBEVap9R
ehAfYNrEP8XXvP7rdY9nHmqKqFcssXp/raN/wvpyR/Inqz9sgLl71vhJVN2uTM/Kd4swCn+0zEXf
xv9kwOAmearirXiHnh1QU/6lMbyD8m7sayBtAv+TYwi/TUCS0kg9qcqNnajLjgrdMPoIpiUpR+/D
Zd0bc63cIlU5tHUC8Im51UbpS+WDhZ8NLIwjraKOOqlf5MltKkLgUiawtIWn31svpfowUMnlkLhd
TyzwCXCtxNTn+S6ZQiEhGghiSW3Wj5PTAeE5FTEzEwECGQXrwNfxBvpzj1R0kEeNC37kgNQQwggm
M6t79mz8Cdy8FeR7nYNaaJsJzXI9gXGmIK8L+cvOS1aKOOvGGkG/Qi0GtTnaCQgTGzjKE6BSIV5s
U7P6J0oiSqbYr6OdZBlbkxRVFwqMDCztpAwUibRkdSCt4QaBGlF2BnA3HHBu3xjdU+2g+ueymYg0
euC8ZyZdzWydAWROOfQWzpFBQ9t4rcQxS19hy+Hza6lfgtsj5Y+rDzpFL8keoilCKhIe/7C2A8mX
1Iwj13UdlbOCYbpGNzZw8Lr1zdV/oER045bAE+WTegHTquy+cfQYOCl1GTMJXoSeX3imNFGu47kC
ZlQq9368QvFTr3jiKA8lymwd7MV49phsjVtrXDr7nbfvtPurpHfGmWO6+7E6quy4Mbw0bVJttI/b
B/RaJZFrtsvaOVe4V7HufaDjivOPMppKNdm2GXRXMN6MPgLSWxN8DqSvi3yh0Cxn91cGVzIWSCp4
tiYY709DKmTd/onOXQy4Q1FXKIxhkvQYTVz9vHrE6TvIbePiy6ifOuuerRGxOwEFfEthvpXMS04N
D/gz6pG1RysRyox4+j63ODvQY5r+U7Y/U+uG43oT4KvLsvHhNk+iyXvvHIyU5dJ0DQfkcyxMHr6h
OeTDVVX5CzHI5O46El9MvaHONdHyGua4HkLAAxIhVw3RbzVfaa6zl+Jrav5SrmBpn5EZUb9KzvOo
vU2QqSW9y+hhImgoGa6a9QAI1muHoEXJvhujQ9M/dArY9G0P4CTlH+Kak+ceG+FHXHz0KZ9dGoFI
z5IUfMb6CUYMbaR4wlG25hbgLbuIh67uk2jrtzPsbo23NeoWieI+4SWLXEq5lZ2FsZeaXV4t5IyL
gPu9JRKFFHn2tUw7SvlijB8uSX3VSe9+bZXnA4WTWTOPB5+Suvbcv6F5uhohYPmCWbrGHDUQ76PN
y/FHY8HnQ5P7hwoaJhPEFEYkHY/OiEF+mo4tdjI3wpOd82qjNwWhBu9nrZpp1iFJrlPpE/kU/Ah9
a9OQ0qksu/oHnVrULTRmksT9q8J5wVNgAlR+9s2xZx7umZVbPnrAZpXr1OcNzXwn5f0Ie9LpIEaR
h2csbmFInV3xUTbqt4ccIoIEsAs0v+rgFDzGBt8TZh8wQj/wp1xzwBbajLovl5xU9B4lIrLYX4oo
OeshbXuA0oT36ANf/MtUnqSezBvzLgOgqLnumAvP/pcz+Nj/vBF0lMFDmkJyX/Sj+fGlb98Jj2/E
r246ZR/4BN1DvuYNOU8NlVqAyYO8zhMFVyfV8R5XQIEYQL0kYLYBRHUa/2V8XW1DhsBJjPgt+Hc5
BVaaLdkO0FHw+rmSXVKkK4QCBhEcnZ4lNykA3wVOpvtiBoSeezs7+tZAiZCWcR0gp+VOYyGrchJ3
kfE3lwA9MHnqh5H7guhNNJtqTdUmtUcYmFqSbgkd730cbG27KnGV67xC8kB2FIoh4qz7gEHx1diL
VCJ5eUn/wdDPIfxt2GFduUMhzfAYxYkyN5Ufg/crxDBeWTAz9XcIYWF1vISBjWIsXxqNuZx6TIkI
6xvpQevf2hsgWIp2HtIjk2ZQQOrLeibmR4ZCVbEnf6+0mPb5nuU9RhN2wZaZfQ/lMXZJAZkYWwWL
gQc9vETtZnrPsjzwHjDomjVdJQyq2KPuqXYdTdLtUZVSsVCQMoEpYcBPHW/T4cMwaUot/EWJRjjM
byVtLEoKFqItZQ91ek6M+Y4PEr39Lu7bpULqmK0q5OxL4lmXBYf42e+mljymrVJGaiYBolpg5XhF
8luV+w+Mo5IC/1zZ9VtuWU0ZAkNBKQgq5LDE65NhQSNNuebcKUV3YJpLUn0Z2yk8Le++xVQaYRoo
0w4MornL+d3kPqyn/S6m04MQWhTY1LItREMIf+sfVJMMCvWjyQsCw5S1QF4IHLlm8Zh8x90KfLRv
7tSKYHXGW10HN883nQwuqhFfXfM0B3xjaKFBYkjHgvynKa4ermB5SQKak9akNKCY1/7ahlG56Apa
XPVJadVqJGaZmIMJ5qD4xw7JC8FlyW/miyvZIAIm8ZjsIcsFSw42UoOemoEq7nRrUdb8F4LB34Xb
QjqADTdZdK1QTnqR+LAm77BEXV6ZWQufyT8m1a5Js4dPDFHvcoUN+T6O3Y36xtPJLVITAU0xhEtU
S2IsBc7q0ir+I+o8lhsHliz6RYgoeGBLgt5LImU2CFl4j4L7+jnomXlvw2ippW4JBKqyMu89dyvy
atOmLQJ1Rudh4DF1WMYUcbrvHyPAckPzV9bon+YJFDtIQzNbieW7yhRcY6MuDw4LcP7KdGAYnyCE
MBsylO+ISEyiBr8Uej6jelScs93Di1tjjkMz25yGYMXmTjtqY7d0gCIi3NkJCB6bT7OsCUvnh/Ck
gKKbI/qW0eOgb1GGZ8u02QYaDjUKJmI1EjYN/dqTvujvjIxUbKz8uKFPdN/lvfilO0OfBwTiVD7T
5qYvTiPVCp5UZrsWwJB1S25pTBgx/++VO1tyGE+j5i3TmLYywcWRmRV3E8QBYygSfQBqk29Bf6hS
WoJqPwmuG+blmad+hDE0PGXOI5aPlPMeubDQTp5yvzlOsaVz2I2M/b8/oSiECsMoETtkxSIuhnto
1sbela6x//enjHhJduWy6vaI7xuhaHuTwAbK+XLQ906QUMZTXakS68e/l6FU7kUDJzI1wbtC/cOa
VNI0QuTSUrOk5bx/stAy8Z76e2Kb1wZoz7o0ES2DXLzXwVBeKlPTdrmPK80AvHEuXe0bFYq5jdGv
eFbaK3eJMcZwUQT0kd1zcaxHIBnF+0URPqXsy+Ukn+2OrkxjcVwqDGjpoiZsyZkSgaZ5KKA1UMvr
TfVRiOhlCoMQ+xMqAzwA1lYpgSk5Dtt015Bi3cRGvaaewS4OFzki7eTJHKd42QE8A8+SBlsrx4qZ
1ahkRN0gHFKgVw5BdbN0jnKIoNaZGrTHwGoPfkCw+BS3452EIuI5fGRq1E7BMqpace+tJDoIXbEx
yruEsDr3IcY6xN8ZDLEECXlwDdd9NRXXUmEKMbUaoj2VsUk9gH/oBbbImlkL6EjwLKWBLTXUr7Vo
9KtrQpKAgqttfTfamjRtFuOYGGDWwV+Cqf0KbVJL8n8flVlytgjtpvkiMvqQI969M6cPRSxafktP
tMZfN5MUmmrIntXGhcvaZZciM3pEgAyFzEBNngfDTGkEDVsDBNQiS4nnyvGAbtKsqb1sXBeu4TzZ
k9FTiXHHdyl0N5Xkjaxsy6PbYDntA1KpZGEwN6+UWzEM4rUaaqSSzJF9QBKd2rK3OiG2YLU1TqOh
Gyc4euAq0/YznD+Fsudeg8bz+KU/AQsYp0GaOmRl/kQPm1hJxyE+XkOcK2iw4b1HRxpBqJkqIET/
eUlVIU7zWbKYzZx6o7ypQyBOzlwNZQ6Cimn+MFRLc4dB/Rj12nRqdNqImcBbkzLWHwHHFJ9TUUFP
ro3xFDa8uBU48jShsZ9QMhJp6x4S04qgNUUfGYrXcVG00Zx1UmIm53TvBbgM/n2nX8nx5PfRbmiQ
DUelNZzGskHwj4mwVJAm+5nFELRMxtOUzRjhbF9mKeHLjUN2s9nzsMfJXWhxry/RNxUO9tV/X/Dv
ZcpF4OkDmtkepHg4FfdSQKYk74iSWCFnZ1AiQIgKZ98CVezewkSOMMJVGdt7pSLlUz6/GFGabXVS
HHyb9bGumxjQYWjTvh2+dJ21OhiMdG8l7W8f+v4hS7BKk7ONdwLxWAlfHKDUfAwQiEFkVD5zGSv2
dkusDYC/mzg2mdlkXXdqFH+nOq2/o2HdnJpkIDuXwVviBkwppjrhZilb4JC8cO5WQXXoSHv8+GQj
YAcsifLN6hNU1BMlmW/9amHanmlaLBvDCL2W92CpV8SEA9paNZP9nQXqw29xTymBeLMNsyM0Yfxy
Xetlkkm10w2j31oi/dWbSL9oOejurEFU0DarvqCGG3Ttgsi5TEM2sRzST9KoXlsUI5tDuVdbPT1o
1nBMbfMptcXOSBCmqC46kyqQCqCD9ICYNn1GNY/GFkXvxp3icJtB6ZCZa/9EYKUijdm5j4itVSvC
KF3zN+GzhZFp54zxkrDLjVVpwDHHRyZr9WkMIUdWlbW08sg9scVnw8Tv0KXlJiKKp44Hn3O6n23Y
/vnWtCL7tYad20wD+ZQqJDtYle1V+A3w69Y41ykQpj4Q9CVMurR6KTjyYAIlHx6E1PwpXKDtVY1Y
tBXOD3i/Gc/2jLTklDeMzgVMNDcC3dVMUI1nY5bbw7KFEtNxTxP8zadhoywRDtpexHp67s0lLAt1
a5r922DkzVm2bn0OtOx7cMdma4yEzMblwOIl2F35qy6a6jPy4OMATFeYQbANO4d2Z57rtIjxAUaT
qODhkiun5axg1eD3V+JWfwqjwt8htOZYROpwtZKG0tv+Ke3U/8QHhMeB39iNwh2Gvfz670WPOD/Z
YTnS2Et/lJ5JDgcXccpQZh0oE19axhienkEFU8Osu2quJbH0TOrSmknDHYMGHz+j1+djAEgAEk9V
iXBlaMOwzXn6sLY09U1Lk+g85703ShXs2MmbhdW48S2gQTVWCRF7bmzshZN9pn3xpekZoNdu4aik
fEmop+CLmY/7uX/MCq51E5GuV5t47nLlFcVnuWwVIJGhwj/bdc5eqX3tWFW+dSmi/pHgFDMKOGSi
5Nbs8tdStcR1gEqnVNO4cAxdW6GBhtqMHcfLEtgOY8ozZ49VvTc5ky8CEY2kqs/6ASnIZXOIIwx4
Ijy76sRFminD0xQrW56X7Q6EIPQYJ+aOAg+5GOOx+iws9WsM+WVK1++9IhXVAa8KbBzXDZY25uc1
DoLSCyvbXjiyTg7YkpKDLgEs6J1BAgJrbea2wyHMmnKVR6i57XrsD7nvMH+r6bTOH3VVnAGB0zPE
jCTYYAbujvaYc7uoDZOWDo1I1kWup0boVn1Vf1fph2V9OBzRKcJu6jl4MjbRP03NRw+jogdoGyAa
oPuauSPg6g0/qKn1T5wcnxpm1t0wyK/SH9HbFYK4irEAkhSm4YaSTiy1moCokPnZBqmLN+l69V4H
yK71pMbw6yIz1khj8hSnNi6jam/7CcBVnjYYrn1nzonfFLKxdopDf1kh88lSeMuVGCWKiaccOUzL
ZNhnDmaCnEtTZ2fXWodHR33JumxcCTv6813cFp0RraJ5cNuaZYSPi1TMUoPQq/vXmGmRG6Ep19Iu
vwWuO4JMIxyR/lbq6sNBTdzbaPvGoaZVdLMCFQvGfAcLv7WvWbRQrYZBErTGNJQvBIJj6YV54IKv
4B58QwLXnaiE6peavihFC0ddv8IEXXXNy5xbnQYWCh98LWcz1Qr6tvQKhEGPKED/mYQK7lfmm0/Y
oTgCc+i20fi8o92lm5Nnb4GbWDj/dK9Q9PyUxwCZSs1tvtgeIZXvJ8sKz4TQfg8Bgn3AcjnBj03K
xjijF/WZhjGl3y7Oo9qYtWiOiNeDpN2m6+W49bsu9QJfvASmVlxGP7tNtXztpIaZJuhJlbG1hwhF
d2+qLN30mvqdh7XmgUcInkJ1YkmfQ4QmRd6yzqhvlsRSii76WZefbTJETwk5M5jtJq5I0IDXTAF0
RPVzbcwggrH46uzaOfpJ8xl0YtxTEhOCR61AK854sKvEnLLtBrqZ/1w1vr1Qmwr7I509JY3916Dj
jK1Foc74TzIMbnTzoWWnVIaUiLS9uRDEgrO6YJ7s576aKDaVYYJM9YvuaULLX7STjeHIBYurtdJr
FaQlskvrg1WZZ1PtwS4gylgnc8JcAOH+/182VQnJO+hLNEBhE17N1GdAkoWQUXXiKbXKpJE6r6M+
F/lktAbe3ec47IajZaZEEdEoiMc8WrPy1lfK74rGLq2asiu+cEjRJZg/X8wvwrX1HRPNn7xJOfdZ
7udkJsGhsW1l/+8lkf4cY8Po8d9f6JVcEh16a5oGSmHfzXs1RA2ClZJl6ObOfgwUG7NKd48r2a8p
Mvz9KC1quOhYu40GnaZu07UDHKPra3fvi/DPbHR1xbbl7q3wo5qseNehzJk//u/L4JcZMrlG27sw
AmjukN5gqB2axEHehFuT1auiDpiYbeCwXDgakRpwqYMFIJx45k+cxk6pqZ2a0KP+NSnW1tlk3ezU
sHeTRcqUSTzsjJsZt0TyzPsJw8WkFzT8MuxSkFmmdVyRIzIQFVsSWrE053gXv+vprevJZ5BCUfVl
bniawGfeVYp5rExSkIbEoNzpuSsCGHSTaXQXLdO0Q9Bz77aqvm6cAUGAgaLO55y1d1XkM0EMXHUI
XkJASr1vVJdSDrfEYL3xwRJsopJzsCkReqQBGiY15EEiejsy1F2hGo8iy2fuuzbRcoCdYPXMTUF4
YQZaNAYzzijN/+q4Gvd9kEhPteFSWAboiT7dyiREv1MKwoZoC8mLkCVLdmmY3qBG/SZRxhw/sNId
w4iQLNu34rXog+qegCMOEyNYtZWAMeW47dYyTKyuXQbyJw/SzbQSBtEdVfwpdN89luH0Ylp6tsyN
GqsmdfOioUtOOhUdVDfZxUExPOZqI9abltqSCjDPcX8QYqOdAmHpR2FlTGExSKlCxtARI7mpOCBJ
3olH4dvBVtDBXtZtm9AInbRHplYHcivMtwCPuaWylExuL3Ftyn4PDjTm8LtKqh7bVuYUexEHp9TH
ChoLNNOYxhKG9u0j0OP6IQbxsNwWwr4R9gdZdeqp4VTFTCt8ck3+h6oZudun9rtWXqOgviG/9rdR
RT2SSNQClswGTtJpeAzTfYSuDMt+SJpBNEF9tlgMZVf+miXo4bRby9hGH06oNZp7CTZRyyDS5xV9
CprRUwWeJsJm21ko0wLbUH5IUaO9OLGphRJZA/MN3uSQA6IYzp3ZwcSw2+5i5Snk1jp5MozBuqaG
QYrJgHIELq59dZgmTECfgEfcBu5VAjOS2lMbkAelgj3I760K9z7GpQoMnxrFyFfjvKKLlo2AFPV7
05fEkSV2fDIpfCm+ZqmbZiSniMwCkNNwXlr8tOhraKAlekAGwwgxqbLcjGi6S17a083X3I1Ik2HZ
TlG5tXFkeKEblXTJnGZThyiKxrg++o7ExSrhNPlE4PZR/jJNEOmECZMp59k/1varrfka3DbUjY2a
wYdpkU9yl6g0OJqbnw09SfGYKHJtOHRGwXgflgOmzMldVladvLgNuwZP1DlXe9jRGh1cmaOd0Fwk
mmFaEwmmo8SPCaRam0GsrNQS16Uiks88CsfTEIOKDDTy6ypJNHNmQZbpPSuytSepGljEkc+1XRxd
TYE4WBZETok0yE4Jp/V15LY0ldQpPySCvO8eBFA0vzAWnnrSaSZHuB7qeXvTjOq7peUAyecX8lay
0xgFFAINqjLRQm2w+pFZhhN5ddiwUupkPYyKvsuZHZSThYE6Hv7vBXyLtTMJSNJs3T0MPef2fy/w
vlAxaAFGunqOAEqR5li2878vbkToncEyQCsobhZ92xdb22lOYUc4BwMtZpRZExBfwouqK+fEUIhi
Svy31k620ygYyqKvOPa5JTbAW9/sTqLuEQXdYRExLZ9gH5AoqrHH+tXXMH80tDnUWrzM1C58q9NM
mBS7Vqztid7CGPrg4Uz6nIbjjjdtfsH5jlZJY7ymIbhzB13c/r3If2rYmGJaNoyjEFOr20YtxD6x
td80JrxPKkT/pJY57LuActDWSwceaGvsYGEz56R631UZhgUZSvM7IVWeA5TXVb3+ak6cyrCclAtm
PRAVCVo92T7MS6rkaFU6Orh+/VdGff7tNME38MAzpZh/liTi2FDm2aLpvQqkKPQn/lpg82ZpyZ3l
YE8OLMfcypSGmB2vpzglKGCw5BrykNsVyocrafmb5LVkETTTMSF9SIlsfeMOFT27qVToGvoHTY9e
ezzISXFxiVo4+SZ0/6rK8JgznBo7S39hpIM9snBvvTDgnmThdNWJwypy1YajawuOJM+9akd3PxGL
GDCEo7dnCcJm7VcmgVcy0RE/GMoia7J+PZVWv+5DPLBGa9JocWaW06DGrwSLAeNJ32LaAqqrvybd
yI7pzyCCBMkwAOmkTdSb5Y/WqnbUyySh62nxqK0VtcrOtcXv3lWPWsFOTNcdIQDiCCysGPESwEwZ
rQrAKtjGaho5ShNtGZplBxfjSiWuwOfbj7JNmKdPdXputZuWvWWJixuqTYqrBKxY9HR2A+JH7u3I
BKXlpu4UBko6xG8t6tC5liXJS25a72t5yU2r3eZm3+1ljYDGyfRVlwFH5Re/u73z7ShyOvauS6e1
UrMlp3GbRl/yZPY5XOcoFufSBqcdjvar2TCgrQx7PBa6xGHV2L+5ami3oRdrdjFsyDUHk4is6RIL
4imfaP6nDDiZrx00ewKJEeWLUNXPsZVVuEzYbWmjQBZW0C31FjOWdBLpDgscbSQlwsqV060RNnrM
hlxKYs3umW8SsJqiRJ+qiWkjQnFNxe1Gm+cZrMLBdkVzrkScwl3pIsTQNKGtrz5m/Kua6VMAvuYt
cbJHm0GPSKrGXmFGnXknODy6amDkjN1vMSBVZL6I9TxIxTYpI33fp+5HP1TwTDV/ZfE0YbYIidDE
ssA0uj1ngJMJ+qG9SvO9PwF+hOCm0hXPyuDLHJpvrbCVm2484xoL97jMIXiAbB7M11KDiY/Fvd+o
GrBrI9z1MRkKWue3K/qRzARSbalF7ki/wkTNnhkbaRCC1gkGX5bSJit6juTpqjE3Pck9QJ+Uk1Tp
3dNwxjY0N+ly7KSGE49vaLMIgBO84+RxrmWDZnty7UdnF7OE3GR4n0MyL2zNYFTZk26PRN1TROhf
tLjb6ABUuxkKSovV95zIrm9pj4KkT9G3BDnCiEHnPGdZp9BIKxonnPoo+JpNrIl4NWDCBloRn9DG
khNAPTglgJRdh6OkWag8BnpBoigSv9E2WafKQWz1CGRIBqk5DFMXnUJ3MKXTb0VfHNtKvXJyQznb
PUnM7ls8zzRJtCMeX5oYOXmEZo/ycpIoIf3Uts4y3EQOCrHSqc5+ws/StcVJU8VPSP3t+V2uAyAB
e6Qo3Q3Bh7pzqTNe8tDdDqjn60qJryU9Bs+RSOT6jkTAgfToTotwiBFZv4oUqa6CCUF6hlt/XdSG
uTV7+giRTPZYPVJa7/jfKyaukP0Vpi/xN4LM+l5GHKdy4AvsZsRSFMyPRYfH2laQYkmFoIXSKpHQ
k6uBurWXe8U06Be2KNLM/CWllSaIXHhpBhfzlJKQv0JFQDitzSETDpKjK0TB5Ku0B7ihJBNWszy7
xupkn5XWfGIFHj8H5VdwGEB9VofnmVVWDtg/MmTVpRH+ODqdEivqP2U7tXtTIXWC0Xy213ry2Wlt
tduIjv66xGoWZG+lBodFCVITyTXhGWYBZWksuqVIIsHi5G4487xqCilRDoocdCq/+agZXCoglKZG
Nl7bAjiV5KMHjM9rnzpTWpwATMvJF7YSqy/sr7siCk6K2hnnvisuCrODA4R9maE6EJn1Gg1sVUaf
QStS2e/wYiPsa8t7MeafxVjv266IN8No36HXOftAQFlXHCqm8t8Np9x9rLlmTKSKH4yY6xnHQ4+2
bDpbxIgQExBfh76RW8eo1WNIBBLy7NkEO6uxmeDylReA4YMhPpvR8fd5nyp7JhePsQS/IwB0Hhxl
HFdGwK+lBOa0htr2VBacxfWRHuVoRNRQUaHuoAYTVo9jfMAlppd9tjBduzzRAwLh2ZyMnIjsChnB
KddmqqZKGCiwVOc4jdMnNyzSiqym75VjVQJnFTfL1nERMFb3spzIh22LZ8J13JzpqUAqWZjpPYth
pKZFzIpZgKsNW3UfxzLZWC3uBW2qiIdVlGX4Yfh2cyRmMNOmiVMX4EqCQHQpdiinhDAeIsX25Qfy
rEVIMptJXsnDzai2f6NC95SufZFtb5wCEnU7ibNpGp/MCT1enKWYY3vAMlX1hUiixs4avNtaqx8a
2TDtJMRgss2MBCb9O7aExUC8OHCtQm8smuotQHyMKP9k6vrwrrbchBMNNPiL74Or9UvXp3qFC7Rl
y/Ok7jZHTo8YZusVvzyu2l5juhxp2zDAQ+mU/n2CkefnABoE8hisDDpGz3x61lOO69xeeRabO9Cz
kq4ehR3m2h4vfNsjE6Gdy4n6LcIyuFNJucfDvcogT3h2Cw2g6p1N0kJYwQt5DFxk0mXrlstUiQPc
z9MacyIH6T7yCY5V4RKC1Ouwj3cVlRZVIIpA4JuF356qsX3WNFx6ZTDjmV22vKx396XZbBuUqATY
Gg+8pUi49TDddbZz6QKH+HOc4bmto0GaOAl00F8MavC0cE/UOd91P3VM0pND3bDAV3HzZPkRdjJz
Zr4E7m/WKdHSIaVWZGay6aLswCS0vKQtRefUFLhqkPep5ks09N9juHI38iiPg9Jt7bTTX7AgeXD5
Ycq4KvJk1WFmxfpEU5YVOvPUSnQbxjo4rOocHLdeoAqX0j7VQfkQMf71fHLJwzF84NhYDxhVxh4l
Dh4FXT93DpcJZCRc3JrmXVzZ9AhttE5FZNP54uxDw0Ul5YCeUmf6PDC2TpTHCG3Q8xkGMIjFIuDB
2KxHdzeQcZAg56PUTdcDKS0rN/T5dJes/DY/WF2F53IYx42NvLt2CfgkafG5x6F0ATy/LYzwL6qJ
meaEu0otcZN9i3snGtKjyRB1GXVIVWrfvNX2ggee4ycqgcXQynWs1G92olF/zcq/SvDwZZ8TWpBx
E35PCHEOBuxNL3oCMWFiH/wgNof2B2XYpOJzigoim52eDg+UCsmgGgt3xXj3uezujvooiwdvfV+e
wuBERHbQ7OKWefAThmgFJ0r2k5GUSWqTy4mJVvWcb5JMlAd0ei1ofHY7oyTwkQWHefEf1uWwG7NT
lRor0r8LfVW2BJki4PPM9tgXl6q6Ae3n8I7ajdYu1kWybM30L8x+RyTC1Vesf1jw2Jd2tlgUN2uJ
5gzfD+029mOIaxFHWzoy9RIbE+FHAQr5VUJHhLbZuMPqKBHLM3nXLjB9Xfs8DVgXr4V7mYqze/Kt
7WhhgdigI7KzHRYJf9jguWI1IKSOdo6JyH1cAvtKYq8f9qQRT+oLOkAanPAkGnz69HbtRb5lKFGv
emVdGhzbVkS9aA7t9rWLeu5Kfo90ePRJUcyeE5WPGfHt7AHY4nFKrq3x7OJeBlWBDIG2GpEQT9rr
jKneco3dGzQdsa0OwGFRMl9mhtkh3iY4TpnNGpSdR4RQ5al47igWybMqlvILB/Bz/ku/pC7W9Euy
Rf8VcJo1sC4hoKaUAx2wGe7GmvMRa6DF5j9toXWJdi9Qf5MJDwLvAXc4+0EcMi7aFUQLu2bouKUv
xYVnKsC1D4ZnZWCXX+SYr/xkXcJqQhlmrCAS8b7QU8h2QbO675nAeMLrVmy3b+Cmw0f40DfhGV6z
xwYqLuHD/iCEKNi5nUdI1F45hWdlXBH/WLX7nCYXP43A1rNgiZz2FrsoCa0f0bEFLI8j6uY/d7YX
ftJj4lHkmx+AGf7Ch/Fsn/CAGBc8Um1Gm9zjq0MCuRdaumz/pmWFMg0J2gfPtfjG9wwuqv4b36IX
fVa2rqNdAqBiHf5RgBXfSIKqb6zCJ+2SHdW9Gy4ntm/PeY6OXA7zA8H5eIV5h7WlpkLYowPVylPq
PjN+XoxvNB8JK2ia1ZyHu6pP8CW+aQNw2czolZ+LK5mjZFlmdxx6eG8pHOT8BZGO1IrpFooApGyg
FbDdwSPsbzAx3A+BRL56czOQFgtmMeOyfYBa6b3BomBb3EJ2XDTKwTZ3jkG1D3zww6ucoUcdX2Ey
/JDe8yS7P5ne3G41EJjzN6qEKbBlAzvx5BISHufjgIiKfCnbqxJeVe3sZ+d2zZ34NG5I57r0ewYl
C27G9fRcvhHH5p+IrSOANN4Nb+hrt8ZG27TvZHyZnlyIxZ+5Y65FsF29/hdntld36pW7c63/0Apd
Bt4P0adEXSNc9zAZXQE8eIDXly4R7P2y82BirBMSbo4K0bTpBlzzO2qZZXoKN/4q8TAVLqFsEd4H
S26lHM0X9Xk+k36Znr5AvbOXS52o3/lnSU8/pCquqm2H5fCqXq2zcc6+SFDAlb4biV5YkRi1Hvf+
h9hrGy79Ylxmi5qptLabFErXJQlvA4dNzLOEp+dv4mY/4zQRxCzu1R9EuKfsleRi50l9/9OvoAhe
lWiT2sS6HojgBHZpvsxmvKsfruO786RfqaoDT7wqnjzg7Dz4/Kq08w4kI7ybfP8do6Hn5Bx+rlV7
9WskCe9F+lZod1M9DMqAzvc4BVveLHrJ8jQHpB6ri3WJ9z3WjoMbEROB9h2JPCReihI2jmU+f1ma
nJuLgj9XBVTCpRfgM9Evxmjco3IPa76iv9whNVgDN2MwHTg36FqLruFvkP43zNMbwmtGnMvtpe1O
QYsec6tBUIvpkIa/ebPui9BTkyuwXxexe/6k9vT2PEajDIZlQwbtiuGIts6O4WP0FM/emT9MHy8J
ZsSd+y4OcLoA4zAyRYUyAihcMx7fAbrbmMv6VKyME0NXVFXNNv+VX/WvfCleMWpzQZGXNFBiu621
Qkf8l/01ewvk5hcuZ2Sc6qpj8Ho1tvnJ4uKjJejAzKyQvjbmKYgI3YSc9GLgPSbiHhj2jmVTXQ1E
h0XEly+KA64QhzY19reFu6VCN19wqzpfhDUMJ6zzfI2in/NhX9org6MfmEVjQ2OBN6+mkrmYJsA2
7qKNnXhQrsz4RxRvvfY0ImA/2+FbTJde2ygbMpcRlOnRni5MCSKhAgeCFtjMsK1x7FC5pAuAHO+a
tnIg0YAHtDfWuC43/VdMCV6tsBWmJDl44Yf9i5wCEiEU0HjugOGahBe7VjEq9QvOVUV/JZ3CeuM4
dgkhFwH58o50oiH4LCp2uXCDbAFUQ6Mf848Wdg3RpyTtwE/R1p3Ok4sYjTCh1lpW5mMmDEnSO/EW
9LRYt379Mgy7RFtIiWZpk+GG14hEuqrDsmM1Y8dFOoA6lJ2CpI8QgAHuVYh7wYrR2DzehoasMtA7
Q+smiZO3x06fei6sw6II3MqjiZiiXLSf0uy1cL8k6c1BgP/sc8j/opkJKFCbmhjbNVLJPmS9k3JT
TqBhl9V76YDDWquEqqjeSAy7thkcjwyroaRH2B9mAzbZAfF7Zp5GAvBa/dlhezcWjfIeJED/QFAu
EPsq3cqgF0N0fb5V20tzaHzYXczynxjrh8kqKHeOc6O8G18D3muQawsSLG1KZ0IyvAJ4Nc074HYh
Wy0zyp0TvxivsURP/xQ6BxyATfpS/SQO1JAlz40/HMNDhRxWQQrKnk1xjAZa4dsAm6+kDcYavjcu
8njR0VPzDylWM0/gp/53uQkPqho8oJsQ0zhecWeRlLuSMycxEF63EdEiekd1n2lXDepUfw7CI+gg
bNBn2mCcP61iwUONi0wFb6d4aLOUZT9csaZH9maMj3r2PLY73hYb2RtbBWiJD5pEWPtnAQwxmhmD
6F2QITzjrjrHc/sFJs8KhXvfLZt25Sobnkthz2uPQnUpH/V+/KYzizJRpdVF7a41XtaSmLp05DL5
7h5UKVBsBoARRGgZZ+Tb6FT5Ls5qX0oCGAqrPk86io5Fd6sf0Tv/pThSgPbPwHVwmE4WEOr5m/R+
SZolp2aUf6CjqLqWIeP6ZXqXtIa3Wcl6vGN9WZLV+9OR/gq2Hthr4KXUM/aLX6FMsZAV4H6iz8Aj
QLatuaZ4oHEmN0kJ7hzT5nq26XIPMzlax/W6YlOp16p2S503M7hUVokbwUTSpVJXS20vY+QZFVmq
gyb9dWqoH2MTfqlOTg6djklaKic7jp/LDGaYWyD2wtirpl85qsNlohps/wbiN0QxdNp8Cjm1J4kT
URYjbDS4CJQyB6KYL1yCWe14lrjSLQmqaoWl9RYy+VjrvtyZnX5s6aQQGJS/QHkKl7ZDJLyDeNuM
ACwwhfZmZjpdsf0gKzId6+47ZAYOZBddBPJXUHVNQNdWxW87DtyQYZmwUBhEvtkZ4mKI9zfbMijx
yyeTbNyFlshsQw6qfneoaNKGflRpFAA9KAs0VjiOzc1lGJCIWMNG4c2fJvOjT9L3HJeztI2DxXJd
P9Ql9SjUyZVyyx88rN/ZTt13K27XtfOMq+SFszln26N5Q7S142JuhEes2k54LU2DfWWyeANNXedW
Zq7BNaXEik7vbsQsuoApADM5XliBhTF7JGgrBwxfqm+KdXYn91M+I29GvWQa7kYr61cVmc5OQ6aK
1zw9DtXVBfnfvkn/cxg/zI0BNWDs0++YA7TXjQqNeDX+DcAcHZ6VU3PgMLYQ67v0xC4+ix2bAOM7
iInfHFfX/I4Ld0X9vHjNjudj71UeVnSPaeJSv53F4Y7xY0GJeHknIu507tfa4i/cPRoSjOevgT67
uDurkd9a7urNudxGO+kNq3aJbfkcrjDH0MNfca5fMkRYI/Vaa+s9ST8LfU8HemE9lwsoZoveg1+y
AInLv1ou6tV+5CfC/rqg1l/eixVkjAX/2lIzHu0DYMeK3eT8qe7ZtVfclMGSCeXSX4zraaVs2hu+
8urI0wgVG/WhyYNirCsPA7DUlyxUn9O0pKdZjByUV3WztlhPo8W5d7ZSP5rumROnpR3V9NmcLo16
5SvaBMkyKymmKzKn9/VKepzdzT9tywhhMXqgi4/qDTjIWf/o9sluoL62PTGuOXUILnJwLXb/w9F5
7bZuplH0iQiwl1uxi5Rkyf3cCLZjs/fOp5+lwcCZIMmxZYn8+ZW917aOEKI89mpIhR3j2IQ0skcW
Y7GBTvX+vAmXao/uWoBAYVj8aoYPAiPD77NjWjsK51l5m2LJr/kwxy/FPub+s+WcJy8+lvZR88n4
5B0wK48tjaoG5BwL+Tm56OTWFq7EKrjyliGgUGGVTujFaiM+VdfYbF3I7pgt4cEA4KK+mr+SysbN
afcBqqwjNAA+Gt7+wzMkf9s4Dc7dmw9PgB/R/dAcrW+P4LTWrrT+tRtXCIasq8w5+yoMTmMtudX/
Hq1rQ7Qvm3w7+WEIGifMOj/xr3bYyfZXCRKm2DGfGPVoSKOlsG7aPb3VyfZSSD8sWE4DD2i5M3ti
ClYfaQMRcNOGr58AmOPdcsX8NKWXRiEM/EmkZIJEYxwzqJNrAI3F3GJTvQz7bcILydYCe2fPVWP0
3AsZksDtvz093nmN20tmXGTChHcS2U9JBZDxFf1dl3mb9m9bf+T5P7DxohKgetYmJHPE+bkQzWDC
oMIZjBD/mh7DB5Nt/SL9YXFnzV7Y5R+BSwYxZlibIPmjp+NRTwkbj37xoo/20jvNf2V+ErVHw89j
T8j+mvRfu3+loCS2ssZtQOuJ2sU3+4BIbAVwl4e5vHp5ACiZAZD/KjrWCcTGlWck4EHSrlKOIFLy
3IyA8sefTvHMH4QruMv5i6kFjTezn8N4Ahvh3v+rfq0z1pPsIHDQIhbkbBBO5uOHwMGaAvGgHcdj
Eec3vjNca/Tn5ChbpTNM9iQfFvLVDlMsfzweqAy958csACo41Ov7Eq3i6TH45vsMJMH60obax8le
2t2eYvUH6mwxuvLmdfwpxjVPI7iNj+ZZ6g/1yfxhQeGlb3KY36zX/e8xWXu7P+dv5nMT8w3yN6Tr
aLt4IHds/HHI2cvPhE9Wiss3CiecDIJBJg/HxfBSvBBe1A2XKf2qwi6cPu44G+zHiaXZ5Zvh3595
Fdxp/B6kALA5/iAe2V68LG7flD/RU8a4NqLkSeaYIS4aG2OvhaKXffKErm98wxf+xvzh3vYW55VZ
lU2O10Gz+fyOfFuP9DJb4KjEz1bzKKld8SP9ErG6/FlH9Ch8q+4lvS1x9rT+tfpBOGFVzG/KUfbM
C1OWL/FDdojrOfNYqt/UH578PpRx+wtrwnHj6D9kL52H3PBKFYg01l9did9qdjnsKfOnn9llLfg4
t92Ok54j7AdGkkTFb/i9je0z4lg8DBECC3tztnB1GSwEj9nOZ+ujKqGXQuzO8UOFT2/1TjPmFOHX
3f4kI+jwXh6+ZkZcnVPYlU+YA2UxUHQ4tAfV2ZiUZGH9BrLihD7JAyYjp+422XN64nMmzltdMNpX
WsjlW3dvNRVhe9FRW9/R7cDcTU69dV5qBLLsKH764buWP+/rO+OyBBmFS9HLbDljcoJjPzTqaMdL
JcRYhTB5Jch27Ux/UFYgmyccMEKK/2fiLGWn5o6vajDE9Vfx1HmkEhFHASE0O6TykR+fobe8qhft
yiWtXZXT8jH+yT/p2/CT/6XcGwyKntn6osHEg7Zf+UfbD7c+p/vAFUaAxE31Rru6UMfTfL5277nq
mGdav/J3PK0+KsPrFgmxEDvqDbPNkxVW3hQjUdo+hg/5sl8pihYKdXL/uMWbw35CnZb/rkKAfh9c
Lpy0k+Xvx/ItPYMpvxIn4OXn9Ot+SW8EzJ7uz9wBTZgGnAJc028C68Gf0kTsc0grbg3bOkF58bPP
iVtbjDdHOhYv8sfsfuJSpYsK7l4dGWfzv+QknZUTeSwXzAfakdqaCdv2MxT/mP4ZdJPb6CdGAIIr
MY7yOzhKWlKO9OabVhrl01F2uEif6S4TWwy+Bsf6Ep/pYoCBhdxw7/Qk+DHCljUQHKIICbR4VZ5q
/37RvQJChw3FhEjguNscWNv/Dd8VoRDEBHEOccSmtonK5tZEW1C6/dfois+G3/pm4yLngLDhwEab
vnnvwR5kfxIi/gv9++MhgCX5a7B86SsBCJ8FbCcyR/lbwhTUSVTxVqgX6cw4OfmF2x4KV6BkF/Tx
KfPYRza5RwfljW/Uhsc6EJ/AH4lPWWh60zvjm5yR8JWZHHOHil09dQAHEdnNjFNMr9FcLOKU7php
6TU5VobOMS/9bX4FtzI0Dg3iFuC5htFMLuzuZBc5UHnkdhDu34Rj+dueiB05qS8s4gGy1d/zMXtZ
X5mR5P9K6pDyW55O+znD6eo+uqMAD3Rx0ERaLx9ppABg4JD+KXcW3Mi0Dyr1QZyFI9K5qLlN1MZ2
nZySp/l3fMsjJsOzb/7wYqY+YOo6xMPzRCGgAw59t/7JH4bP2deuGLZcEoatQ0MM1WFqnPIVR036
SveAdOeTj1C/zZ/ilbfEUBzlhZCh4k967smzUg5dtEEcIfCVDIXf6j8qPeGp6l42+TFoHuE28osQ
uMDQb7Dz9FnDeSgeGyuwpAt1hLG9MBnnr61Ew6R/pRTbnfJYLhLm57WIBDDWthfggaBWGDsBQ+OH
Z7f1fubfsIqoRbADz4r0kR4TwcGSoIhhip7EulTddVFv+cR0VnUHI+C10HXWpEbgdgeozCgWgU7Q
52D4AaBUj+FqGVhpOHZ4zZ7m9YXBFGz6xjGYKmL/Y3o28hQpIlH3R9HNpaALeRQxZUYJQfI7renM
lnKIiaCb7ZYRBtCrLIQxBEZ015GLeazphC6CMs/qDeMJkoBC8Mm0mBhA7TDhgm7yV6RCOv5QgS4W
Rg+BPl4x+ex/GeTBfWB/tTC/6ocPqphnrgGAiEOJ5ckW+byTE89RyvcWyRZ8+HMDYNViYQrUzukS
EP+NPRgXBQl2+apRjA0t/DGpJYprMP8KIgmoFot48PqIC1S6lWz5QJ+jIMKe7kg34YtedQ3G6CFk
ogEgCcTtgznIfMCHBD4dsjhDoArbo7hKN9y7K03pwnzept5pFb+DL7WSND+KDGub/xKDid5S48ng
26ZKekJjQJ4sHmpq2M0RnyXOP8Un/uf/u4neXe33z6/2YB7efcoHWqLz+fn574seyDvaP5b94382
IQU8CHfu4Dzgr5YyYwjqEOHJHFAFh5kagnb/f+9SeV885m0i0Q8kUrvamV4em8YJtJZLyiVhRew0
+ewP6DffceIQ7RxNvMnX1NNcbrtD5sIDCP8JLiD2K/7FKH3mo44e8aifXFY+LHVX8uVwYPuR+Iad
onXzUocsCOo3NSyd1OnfkdBg2fAIiz1k/7iHL9YzE8xwgr341AYC/nVoUgfhXMLnCTTatdlu7CR8
Z8Z6FQ/q5XEvs9bmdNeOint/n54oDy7WlacD23OeMVNYBtKJQRRPU3hBpElN9k6rcGSX8Epdk3zO
5/kkA51o/G33io/233jOb3JgXu48IzgmRi7tM1YwCte4fstC6brSvcgHCDbUnNNPEcrMOnSPXNUn
uBSl2/5W1FvUcoANIwATfhZiXH9DYKQzkRF5YvW8A53N7eMvn/V3Gd3jNgK9chsezy5aTzyoDmxH
e4w0Vw8fxYn1lXqZb4baufC5+NgawLPhA9jf2dgrjUPMwsQmIZi/lVt10h0C1Pgu+DtPCrtwJsLf
wMDMJ/zIxo1wVIfUyif9CYCACzTWs0aM6GYI1tXmQe+tQfKLWDf1pIDl8icedQojeKDHgnEFpjK+
g2Vf7jTe+uGnsfXjGCgnXs0JZeS1fxovzTV/Rgh1Kfisrp3fX7BIYGp/b05waiFbpl53fPyYRQhM
niKHigG0R3F02U65x6Z3sOUvtnlRvzuwD9RP1F4SlqzlAEFV/Ry/iTHg9TA5fW6ItgrUT/LjuYht
DncEd8y80SLaxGTA60IXx/Pi0PLTdAcba0MYqx5PP9N/+kcTK9fmIwnTM/A3PNqY9JmuhyuNg/kf
38sMeS01V6wZ3gPg3AE3ZkyTYi+yI9OCfzBI1H/Kr/pt+EB5X+b8B5pdsBwRQmI/ApBXJx7akKrQ
g9nSrxinUIM/AAVSGpEM5gwxg/D9by7eqWlKR35MAMtz7U4CPNHDErE/wZcHJot76iN5mf9YlrHQ
w2JLdUebg9MTKZahcbaGZWszE4Bvqf+wq9xKvIs2T28SbmiqJurs/J/+3T2RnPHU0D4McfmVf8mX
JM5eoSbtcgCzKdWx1bnKn8UMIvGIpq+/RM/a7IJYNcnhRGBy3fxsnFcIDFZPj2mu0YH/pF/qz/qn
X2i+Zg4toDyPg5OeF9oqI/Ov7a920kuNoZX94UH5B+24IARMt5F+DsAqUboiVDWu+u0uEyCgoHe6
sC3uXyF2RNYnC6UlshbkXD6YT9nTfzpEToedASSwnI+Zidk1jcTSozKX/qr7IY361+Ub6oIcMMzn
Uxr/GETybiTUR8XTfAOGOF0EnxWk2AVEJFBZ0ZlGd9XRR8c4b59cQZbD/j1MfCq//qAszvhX9SED
Hof9zIlL/1MPd39kU8OaJD9uAew6ph79H9trJ3ExpTrGSfGrWH02CeE8VLxZGrOI2S1eppfsvy4W
f+QLlqbvNpg8NsdXif9pLv7D02z/aOd7jLPlsnJYDJ/YRtcbZMNwDbITkTecCInfByv/JPcEJKEH
kHvcVEo0R7BY2d9woozB/cl8UummneII1SXgB5w7Hpce6ZucCqxxhoMcorMz3B7Bq8w7/wB/cuXz
OXIccVj7+tN+U84b7rLb46PhB73vVNfoCpSzRaFMduzdlr4Hv7MBmoQyczDN1X60D9R5zwjNuINw
o3MDIx95ln8YQJ5IvLr2EYwm1Ml5dhlJiHFAkzmGeGD1UzqkV3LxHmS39hCM8YTSHUrD/+Sn9p3n
QuYLkyehiuc5PPi1OOuHdFwRjIDeAkRcJuu/LS2jbqp/EX4btOp0prPM85V9xRpVK4lPCIeYighP
yJs7OhUYB8fyZY7JoiFA+Vocp689nkNMme/CTSQq6bqsdoM1XCWSGOe+naoi799m6UGSSKGIlh7X
mhmV+aYd1hexrgjYJmZpqPA2yAVCYBHNTD3ffQ0NnvIjyG/o5R+A/6euRYdcm1YbbQPoGGXv8JIX
GQO8FJgobnZyP7hu95yR0C5vsi2uWhcPmpS4WRq0gyWcjRmpFugZdqB530b6qLF/au7IKDRW7oCC
XFP+r87RX0+GCPk0Ye0337k3W4EQuAGi4K6txKtvylFv1mPV96Nn1XNkpOl60HbCXFJDnONmYCuk
Z2pxHkGg434VZJpWIHWKSvYsZkMmIlDj2SWuq/rdiCBvWhh3xlp2ZxPj1VxA9Gx0fFIEPlc4Sc66
KT5SDfx5Q5wFMxWZqVcTjJB+//wwbicMQKMkKVwEOgK7Q7L2zkj1wqxuSiJ+ubAAsIPneUGBFe4q
UWrAElYXg0bIvudlVze/oHO402JPApnxpF0WNG17VfmwYPzMuMFktvUEAR7yzCmv+K3vbkN1W917
N+Pkraj4u09ZL2ySTQ5r4/YlQV8bzdoB+onJjACWxzTgP1kkJsiilaNk5o+b5C5BrAPe2lWdp8zE
b2N0VzfieHgIfwuSelRhs0ka6KX1mnaJYwjP1rJ4WlOzRzFdrUczp1WuoMB75mMlUvfOm1e/3DPE
PEkWyNuOS7sM+1YMRTE9cgsBVMklgF48TdElBOCp5egvPY6TecUnc7P24jZOyQ3ZIrU/UUpeMepe
iXWjZ+NdwNscwDaVReF190jBBYzW1eVvuWKWZD0PEzrMdyCkixGzu3FgsVCNz0HLnouUP9nCmmbh
UVNkgjZkgtb2uK73GCMt98mGDkNgAG9mRagIZlCQMdxL3iRknkXu5JS2PgNSflsHaI/X06MtgVHU
UTR6C5hRQxw8TYoViwz6Hf6SDeUirnjKPywxRwPqoeamKensEIDM18gCZa+1ZAqsCdWDIyFeAphY
It6VhJ35p2+D90LTXgawGo7qJgSZYYRdy3QLVelay1H3SPZYgkGcjm1ihEuXwegj2RfO/m6GVa96
9/LSb1KUj3rcPR/RC7j5WCBE6b1k2kGc4vWA4Jn2r1oJaqlD6efIg+DNOJYVskV6vsphw6PC3KSv
TpW5nHjYpo2/q897wf5Le99KPdIxCidejcJeCcg/AqG1BOM0BPvMgptOGinsEKSvg+lViRx0ZD0l
XQFeag5TNoHCKrj6zAYUD2XDsA2wlbUW8aZbp+gk/zNJzCHykQj5zU7Iuhk797ECXWdsfF1oKin7
fSaDF2ZLLCGOloV9p0Jsl34tsB0ms3plyYHIkUuATrUOjCULmu3u3xWEJfltIg4oS0v/rHvopO7l
zeisp3LDFNIRX2rLq3XMy/9MGZpzN5/mvo1znWReSbhsTqGKx2oqj528erlJE5yFMvBV3iJZcbVk
dEdib42WtCP0WSb+mJ4B1KqweTToLdvNqw0DlU/ptxjLeeN8AWz9bKQBvxMGg21B+0xZczeEj8wj
D/YR9+OgJFfld0SeUxO0WhuIClnopPspKYSVUvHV9YdwUbseOl8LHyoI5IDkv8wTNc55X/ozwoWT
NtOz81RDTfj93NGLcYoSOV/63U44RhJx7kf820i35KjA4ewpSfPKPTtA1NfuBCtutN5o2Yyr0ZZn
NpUfKqfbULJQeawoudK1bASkA7CJO7PA7qAeGL5o8wWX/3XB/75I1ot+eS8T4UxbPSTDS0lFtI1I
/Sz1VbguzmwJ2M/TOAdTa/E1v+087wfMj2j71O1ZU5iMoXY1QCiQjm7rleGtmOR6A0GTcL6vtd+0
hme8SW620hlmTVhQa+HmRDFiBtlHA1paD3qsxkgif2WRceG4n3X9fkHHU1yrer5pUvc88XtnSRfV
6vqSeWuKFJLItVSlOAKGEAuyQjBpHi/lRKeVcrGecUh3TAbJM+Ld9+XqFeStbeN/mP0tqwJtsIK2
U0Jmw3sfVvI91JjDGZvIscVbL/LWi2rUGUmclEUsODK+3sufbix+xwJFI3K05avQ/9XQcRXl+X7r
kArXEv19okT4ArsB4VVyf0bekuX9i5j2L1ZYnya49LMkYtpZXpfAqcH917LggmiKBzBuW097SNA4
aZwAdYQYkKMquws7BKX2UsM1FAuFCfjv4qMzDvkmuuToekC7nVrpnHEhuOjHgB2rynNggdOEVbQ+
sYeGf/FQpuLua+8j2lMeViDXScQWCJhY9haB1yzw41lMJyxmhSKQrdGbh/WYqlBUTZ8Hcl9drF5z
uGZ3bffvxnOSI7Qnfxu6SJXVoYB4vXnfe/3tL0GJrSIlVXy934G4gU8c0UkRUj5AcMnH0h8R4+W+
mDLJHB/3XeGj9rqjt6tRKRGlU5CazHlUch5JittPoycJtX8Vnqx+c2q/qscTbVWrzFHdM88GJ4rN
1Kt4lm6W6kr56Da8VdCWtrvk6A3z+Mt4VGDRcw+oUiS8PnW9gcmPQAsG9CbUc+ukP4+qBmxH8XCf
3CYnrmBmuW7W9MdU2NhxrJjSFB38ElO6scKO3QYjkcjkqCH3qUFAloFcpohEDZ8UND9nV1igHhzZ
kK/dr6yDDuypWxIs9hj85FBojaDS7hioa7CQ53Y1XGx8oVgqPGuWCPQ4F0QR3o05fEYHVN+9ri/8
vvUsJCsYZNjNzaD+QTAX0+O6Zce4+7WN6Lv2kTIC3wS7nhF/q8ZwXCLYZKG2lqEF8Lygpk4Hzb6j
1RfIXblBbbJHoyakzvIGicCtmaTNPOhXyU+j0Rx9IdcpLVAtqjnpvDdczh73zkUA3N0u5yYhgJlZ
yM4qa7KucrNfmwJhmfarpFtYz9MlDUxxi4/Csejya6MMFzIce43g5NXbEOpsahN0cxGySu3uhNnQ
00+KX+8FkRhNQMmRasGYJqFc1GHLZZQHg14GWlHzpxpUb4Kzaj13DiPLPPeMjET1/llu09CYg479
Z6m+G8byajbzi2nkzzKwE83sj9PkGVxy3H/eiF2VmsLiNlvpWJch9xOSn6vyT2+6YIDSqu3nRzE9
6H7KAG5tX2rFeslH6zXVf+5piZ2QJl9WzkKQ4LoUyW/oRxn5p3wVHr3NFFUe8G2/Q/cCEox8Issv
+OWq5/woDvL14QieLeug6NZNxYGiLR07vMOeLddy0mC+g377lB+xzti3+gYxL+b3ajWCGfmTQdcq
Ao3TctNRp+xlBgKc8KI7strn/VU+jMT3VVnmp6vi7ynpeQu0TNEVLSzSmeKO5ZvUDMfWLtQ96kxs
wBVAZuq0LpHiSWAYtQKR6XqqssAKWdCIwGGMz6Blf3DP+6BSEYuwxFoIXeTVhOOyuRVeCLQ/bq1t
XNgaCO6MR23lldd5NMA7UxWT+tSrPIA1WK+PCQA1V3Yx1cof+LK45Ue+ANz4GV9VK3hkqxrcPI5+
z5+7LgkMmE5t44lifsmInkKqCOfNzWXRXzlmjWzj+OH7GjCjFpnl8iPH9XtWWgZ1U64Ei3pHjAIt
GDOUJp86nl95pvrSm2YlxxxU3T0waiPo0yZIVLbzmuXJKmVKvvpEzedg92vtsK0CycG9L6U6xLg8
WIc5aLhe5SnlWsWZyl1bSbS7zELIr9z6k0TMowpYbUVBtsNMICDCT5XyoqdEBsjyWS8rvqC6DVZc
ZJepBME0/i1Si1H30KvzkwbOG+sYZ4I746iqoOnWakV4muBUoNDGaXT6sXBSGTEgCrhtg6VqOvWR
dD7mKFj8CUFle0AEHSFIeHw89Ju6Gt2xAuOUBdznNYz1DZ2qQx69ZMci22++IqRBWW0BNiBg8kx9
H2NKFIQZY6HUSgGFEbKdbYFZyYFSWgHJRw5h37dCbeAZvFk6qrRqP7IRflGr+npf6ieQr2esQifX
XgrRI2w+37/GwYjlojvlBs/O/FQfHy9rXGi02Xt3XGsC2nOiqlbqeBKhmSps6q8F/jJbKm49Zmu1
5VucwD3wb4sV5hSKS3/c7zrDY9J4MwUSeRFoFsXLgOWyd9WupisDkUUCQx/O/noyTaK6H/YueNCd
YPn6+y6SbPKeSkgNG0CGmhFAVwlx0rKcaMO/eWnC+rVKu+ss8KslDN3wX7wv2xYOClpdGppCQ2ib
swbAkbryczXJx6ACxi8QPLVjHm7SRThGvGV7MCEGX1cacbuK4KnY+3jKSiUmepIAgdm+v0Ldz4iA
YzxGuop02a79TyHEBgTQrCQW2WMvoQqeXP2uGWbBWcb0K/h1jCs6zYWwrXuy05Rj21wAUqLuXrLK
z84SIM+D9oNsGB1bmpPmmbe2okMwWHWUZyzcJSpkvmR98wlTmsvTNEn+PfmAJOgozSlK40JcQ6uY
jnUfLAq644FwtMWMQaCByCSL8WuWAC8YpOFOTHvnfxCBkQlrDUtOczymZRZNvR4VQhePshXX9jYA
2hE2h7q6UZawJtTjTm9VK9IRgmLEiBWFf6V8Nz17RZnp69qHd9EIG7E4Zup47BJ+TX/8TYW3/AoR
s8dRdjJ667RvPnigK1LNYTnD3TjKeGxlrDrEZmvG0aCY21o9qs0yllkgjGj16FmlgpA53YgTJx/n
syH3Z1WTI+KDS6iIKHA0UwtlaQDEx8R6XIIZGSlIy+K9ibpInojDmK8Av87knITqQ01sb/jyLprj
TCMKFZl5teqpyXDadraiV/K2c7CwwJ2HQOqZJS67O6U95IDUrSIGWU196TkMtvEhVmc1IvE2cewv
dIbK5KPlQbUMlJ2R77TERcfBn79vc+NDXimrH4lVLvdyz77p92EXHeJWseK8nE+jkJzTo8pDdjTa
QFrRVy1/Inqq5TvzuqU4inNxXKb0mN7RCvvm7T7ywcx7VA15ZIr70XAAfxrNkXOHmAZkrF0l+i2N
QUYoWp/6mMK8bWo8HfCG8hg9BaTtec1KhVPonK5mlwe8SLH4HJMWnCStGiEpStFwxloHGfIbR654
sLFMBh3zuEV0d830p+rBWUCxZ8/qjMQ0TCPMp6vJNg0pWBkOHKB9ckzmMRoxDEylempV/VzTpzPY
H+5nnXeE/j8B3zeeIQnw/+p5XvTzZonnmc+bAcJx0Y8gsbp3zlhduzQ7JLyVJA8MWXyTaQ2FfjiS
o+OLbYDDG1/h1E+xIhanwqJ/J/9VCnc4HmVqhW2SwBUyvJLFm2Aih1C5LqTQCMvTtvynEaAlz+SI
ztVtUaynjutbDO5VEmiApBrho0w0TwEi+6/8uA4SJVFP/7qKvqIjMMC5hZY7ORD0Cugwp5fgSDg3
Ucr2npE36QJOFW3il4LLPuMilSZcAsPxcRVWjFOGufcYLHrac+9oz5JRnWQf69lCGDAQ4UGoPNjV
3tC+PehiJkK7kWDOUo/z8ZPh+0icNkjAr5LUJFywGEkx0LJfV0/A1zzVFD0GN/C01+phDjzITHfs
MkdQ50qjP/Xe7N3/ZaYtDwzjyR3CQ/0lWKcK+TeRWCz7cU4sBq0AbN6H7jOtAguHF2UXaQ0ofCqq
qlw5kuwY1YPEZABj+oBGmold22CqfGzy0EzPN+NLFwiOYAqNNnM2fKPZgp7HwF7nxwqg8aR9dd0Y
WY0Q7biDWnh0eVQGuWoe65Yf1HkzDw7JfCIY/qxTk/63lKk7c6AsFkZ+cGqFA8L+IpV4nzo6lLF6
uhfbk5KC5kn0pyXdngDRPCVe+ptjmqiMf8yAJjVukSQoVAjlBpJpteK/EsVecctq/doZLDUhVtZM
5DYGM/cBCbV6lFSabKkNZeTi3+ItUHeg3rVyLLRXnPURXJ5sz+jySaNCVZMU7zkGGty6ya6G6azZ
xEK/yRkmZRKvLIdp2bERlyPrLr0mqbY3Ht6lwz59Cv/tO9BOwogJAplodyziMYD6L7n32qETJnhu
MHY3dxt18tZEoa8jLYQyaDB6/94zZk1l32JR3Dxm8td8xclUGX7Cl2RomIQ0dqmgUNKNwo//mmxc
89wV1XkiwignJ2plzJxLbHzJ3NnYut9VtxlW17BqF+wKsqpzI38vvT8XxVVsIPskK+6T8g1O+Rt5
PW3tVMJLv11Z248Q+FiFfYPoXnjoWBh8RFZq8vugqedOqS8qecqVKV9Upj33tD1swnZJtvoiFfez
5QCS9BkAb0UPcBdRq2yXCwqScoq1rI1pQmpqUCwIw/ZzX/ZorBpUy0RFNGpM27XnG/eR9MEGifJ+
UoJSKBAaTC5oXqcs93MliOfmLp7HYSZzhDcAT0UfTXUSZe3uywrm1uKoTlvYK+eqM11oKFFPAEXT
8pKYlT1pMmHxiYimt4NVCkI+I955ZmBAAQidw+Ujw0K/l5k3tRbbMXF8RDjjLhZ/2SHUq3KoUiUg
WTzQ3mAukrMM+sNUUPNfHhDBfMKCyPM7yVPoLmB/Ye7PVe5vlIUJZSH7SYVCf9qYlPlzEsKoCTUq
YHkQT6qlnFJZOxmZfFqU5SQ1tQNQx1ZWn0WZ0iL4MNUACT6XAV57e6G6T814XizQUgi65C6WhHuU
tq/EdHcZCouuCBTOv4pEoGZy5axFZK5DPlpYkhTewtYt0QN9Jll0QBmFeER7Wt6ZoueIGEA3G2MT
ijVSFEa32Eet8ijxNN94mptlGu4MOijG6wG1EOtI3aMWT6vJ7XU6dTYwWxpZ6vc+DbZi5MQUnRsC
nAVSWPJzvXELqXjhdiM2lyResiSasQ4aL5NAXndQsxq/J286ILM1g2P1ve8fshLcu92XSGBA/e4n
MqNmIx7p+dY7am6Z5Z0FhZuxjviVDAjKGXUzEFLJyaywAefm6mqctvcCWj/yeORJU0/3+gZ9zesV
7HUGSgLWX+VqHBWsbeL0Zi6qvS4YWDfQfIjNGYXWOk7XvLq2JXjLSrwadKON0F4V03gq/Tn3Cw0x
hOQNRIr1Pj4bDbhARTukeDP35kQDq5lroKaU7bRr8shchFPQileN59P0ts73Y4WpmsF3w+XWokIB
2peN80V9l3i3y389rwCYFAGr2Q13+YCtzqTJasiwozpBMfO2yStHTaXxHvAJeXmzgSOtwxXzddaF
ZJAzIPmtjWfBmLE+bK3mlDU2GBS75nvGUS1IlrtKqMvHAfuT6EkMYvPH9llSI4PqLx32R8lHAjUR
EWtxIvDxpFl82txNSnZinzEOMbi+eJceo7+FgrOhWqyFNMqxapft4M6P1GL+yNDtgWCgs5LhXI42
CPpeKi+FIZ7TvkCPMJ2AThBWQiLdGubM0Uv9PCXxjHgYtzno3/VXIAeiYdjI0u6UZXBFTfpFNQw2
JBB4+rYKGTXVGjashWF1jzB+KnpqKwZUQxHoBL9nGm3NQRq3U7Jnp3XAMoHM35if1C2/rJ9wNyA7
HCtSF3uswyuOMmTKukGiE5pyHk0wSbKG9KvRv5sLxT9Pbr7k9rgA9UoHGqie9W5ShxmqZJaZQyzv
NwG1fk18xSB+a6OKcZD6S0sjKZnZcN15+oQp0SVASdzMqihtM1aV7UJeKLgB6KEUWiqtqyKvTj36
aayfTPrUgo07g+2pflo0Yj8OwxFYY+lO6MD113GRHJKspyHh1tXCRMW9sLPORjCDoNVgVc3QoJJK
ElzchqNCTD1xhlFrOSCmePoPgbh+CzX2gfwjr9NYU3Hyu/oJMBtQnZEFNh0azlAkMbrBpAaVA1X3
Xg3+0usPjBeGdqBJDwi9iX9myEOqq0V1VYOmHFU9F6v6P9LOazlyLMuyv1KWz4lqXOg71lUPrrWT
Thl8gTEYDGit8fWzEF3dlmSwyZlus4rKzKAAHOKKc/ZeGyVQfLSZ0Aa9Rv3ub8ABAqxAPIyK1SSB
hCWbpNOXGfsa/rrSLIWZ7VQ13xK/4bnawp1AczpcBwRbOQq04IAHMkAUWCrktGDK59eyI7cojq5C
tvVNS+irQxXySQhK4eU6n6cFGUj5hk2SAYTbZWEYPql7JuuITnd+0Kq5P/knm5HNtHDOmY2jH2aW
XuLeb7wr+Y2Nxk2b3+n9Dhabb5Gwah4TkncLsnrIdhwoMyQeVUOSYrwOKoZE7YRL78FV7gTVCXSP
5LmRdjLXgBjwtnqWcdF1JANODn5Lo6ffXoACwxR5MENyjb95eTuj6ApGgeQWatjLeUoUHC5C1nvh
OM4iMrF99UkdbpjJ53W0VUhecaYS5UMJaUiuc3Es5NorzK2SurPAuoCB4C+y8pqOkS84J/4Wwl3T
EuhCVq1D+Q0n4G3lrZEID/HKd6u5Mazk9TindT9T0te0w3cAzQbRTX4/mSYsjOw8o/6pn1jRrDt3
mA+cG98oKQEV7LPOClRMu6yxZ9RbW5LX/FywpBEhYFs0TnV98iP1WBc3SXAftFvvKN0eNQ+WzePA
ZD885sVN+F0hScAITrrzrSWMa9Kk1CcIXneqo9xUPfMvD1yw16d6Zz+Qyo79mPyRBJxQdB2Z6dGE
RKYaw7xRaO0ucxPPg3GFho60gX3Toe9dqaSMDMFVjOoj/W6eEv2BFezcy/PziBlEtQ8uYcJagDiQ
AmvTQyXmd0BpDaclEXZvnuh6493BfZnHvjmjl7BtynjtdvaqwNOqyp5OZ7RueAywKpbsXhHU+JyI
epWLJamXC2IGTFT739zmFkJnHJZntrS6yp1Iyz2ozZ1V4OXSNqFTYbFFbK+DKhhgMVttRO0D4yrO
yjYleXhROD+J6SarqmJxb3d7QfWE/M5VUYSntn+KAJ2UPXBA94qwExzE4hqlEtgTO14oBrleOdvU
NNnqejZjXggWwJX8lHkQQOJw5ULBMl5wS/YWyLUTXiO/uMcyhDgqH7SFQmGBGEx75RyCEO9KQVVQ
WSn+QyN3bJfm/BuqKe2Gzh1EnZRQtD0uYO8g71z72dumxsqpTAiRc/a/Uk5NGWpJaKIfHnQDUMXS
uiH7ZULRAW5YEVywMlBY6o11JBmaqMHQZXqKw0M1lIeqN5ahhX0h+9YXBFwWIXgDsUriCiWYe3R9
1PGo2RKlWpu0bIhtWUsaBays6Wuyi11DjNu5+Sw59vuezQKt8UxkF3lxAED9oDxNwl67x0oDEIHo
9ujE2gFXpnIYJCfTktADeCcekHuacINGAy3+2h2bw4tPRkuuEDqlIHhT9iJB8PjTZuHoK+UWgf68
8hTg3ePWDeIdabttkmwnlk+6Hx4BWsRYG/xW2dWw9RI2YXG+RVOR1Ore5U9NjVClM5j2e0jF+9pL
9pZr7ejg78ZlSZvGlxQ5x/iqxTarJzmUTmPfDHKXLtGDsDWoTikht8G1XvaXXLFvCKhae2GBUVPd
KN6Nv2TW2DnM/0aOKcU6NkMIYDxmpcA6iz+wePbNA9u4pNlunPgx0qien1hFB8PDsM/RmLO2pnfo
U73qNsM+Kv3tUPhb72ZkF1F2LVgV7gYOymxaDoJvteJxVSvFihVpgtKLhjNFIgX0Pxs1m2nM1ba1
06+EjnRzI6xtphExg0dUR2CXeeZOjUD+6MXOX0a5+VDeyeiewRLyPw21g7RZ66vuRuUEi0fNUR6H
ah7xZFpmd0R28S3sx8e4sh+8bLx32vhu1E+wF5QfdGrzu3I0zq3vnmAwUco1DyyXR+UlC24pwLEa
H5A6GGukDc3MWlpLov5Ksa1tZ1MSkpivS+aEtFRXbXBV9EQGJ3tpl7tadlubb68ZIPUrA8WqSaS1
mZLzjOBY99cKjcVA0VeAlVekVqjkfrO4H4J639v+foM7RQ/qh6zaO3F24xXBBRRB7l7YLtn4mCmV
KPKnr3qnjn2r+4OsM3y3lXsbq+WRgAKWPiVNqIEmlF00AK/6bcaySX/uBSnh/bALMeaNEuxETi8g
YJkaVyjouIx9gPHIW4zhrqY3G0YJi6TvxQAb4d7zbrqIYioG2Kpm/sa6F8FLYJu7t3jCI54VP4y2
arsBRvu9DFYJxYKyuYpeXbCcVPruejHe+nS1HGUdEnmZks2tvFCoBFA1+edIpwooSAs8u07+NJL+
ZyDYr51kCZ9Z3EFGvdJlcw5p+7nqviD0tFTJqGa7cSunAErlMX0wSTF18ydNeWHth/6O7GigOCP8
aIGnz75u8dRkkQa+gLMdUlqo+x6rJiBWNzUvhgiv0y48K1ZM72Pm880w1zye35AWsKHPUn7LCHbJ
Sp6tBAVokJzIBMZY/FgWa6MhYXtcD+Ywz434WrG/UZcP9qG1660cn2uwwp0/6XGZOfxuhoWgeGpD
hze4JlYHrevJxj1GczU62p5J/utVTdQ8tVSD9kM1ezWRvYLugK9jzDE1pt/tHmq6u2/CJW5wC4uS
shW6g9OWkTx/+JXdg8srDa8ThWk5Z8KmEkIEtkI0p2bfM1elUlxXzMX5jUmEaLvUHHJtfxhqRxA6
HhT+gSpS768M3LDuZUjyc62MR6/jjs3CGozghn9Bgwyn3kV9aHWok4dQXYz+WZTD1kr0DUJsCneB
3Mf78UR+G+YDKfdXjWiOCXG2pu8etF6cSGNUKc6o2OMweDSrtMCZWpGRxTKGtnWzdaacwZCm4rDD
8Gh6w5Sdc5N1/UrprMUgrBswP9D4YDan7tFzyC7ImmM4uIcsaQ9ObAPZRpeKsHteKc5Bze19XaFu
1sstba5d7Qke/p1iyYMMmYapz9QnKKxny7LOdc6TTEE0vs3KteMa9IjHfcCfYhz5BOFs4+cq2ieg
B0l4j8rqzsnb24KJE5AjKwVQNnakr5Uf4VSOcun+kBIVLhCuiqUD2rgLrKWpbPG2Rsm4YT09YRnL
ufg2LaitJRiZEpRkwkOjy0vtEtvtUPdlUf1omj5JsThNQuwRlAZqSka2h8JwbPjnTsUK5+HpLvtT
Phj7RNLWz1jeVLib0q1M9a2Mk11aDzt2pTqanpJsJyoRLvdO6UCQEQ9SRAyJ1qGV8aF91St5VEFC
DAOuPGfp1cqqD6bddbLWaIWCIZzl1lXY8Xi+GgK5q/ut61E+JC9K7O1YNWwmT9AYhzuCE3fk6O0S
iyGzeuqLi6GQWttnV5ryDXLn3hr1i2sy6TPaJROIglY1bJzaPSHFa3nJRBqlC4fVIpWWix6xBzIe
m9rd9OZQ0EErlblAp+taFIqwFJSJwAjjI3nsyEOmHikFRmeKpJZ9PXoVzeBvzYDkvAYWWmvCXBSU
qdoR1eZQpodwqA59NL56CCIF7LtwwoSiQ2lYH5eQE4b2p0g1CpSIefuOIJwf1qSqhOlfszTubnSl
QnI8HH+CnFyHHawmGtKSyYAyzCLuj61ADycuTV0v27bcyoyawEJJvNteZredal8KZvdN4pVkPs4H
FxK852yD7gEQOfpNa05i0aEbTujkw+ZFNDh58E8mdUNVliIctZcepUIpuMb5yS6Ldh4NxjdY8cHM
8VFOjrrE84LBQ+0NfNvq9zKaWOn0lQkDHViOVh7EIDQXo6svNPzyxKkSNbZMZLa0SsrgcbCpYwea
ZL/lXeqzxbArAfhtiFq+ifCvvkD9iQTjKFbb1VAG8xoBJPEUqFhcDyaUUqxVlTwS3V538JYjYrhC
FKMLpVPvkwBkFKFohRc/qMK+tx+tnZaAziuwyUvoL0B0dhIm/d7Vhi0CjSA+x4WGsJkN54wGOj5X
MokoJU4e+qZkqWitCwYbiwm/6c8eQVJVekyo2Vny2uOCRuIwOMFRs47WGO5VBQ1yXNOAGPeDc00U
6l5pjb0K8Gi8JDT8oYfSvcAYCGvFCG8DHTenI9ZDjBV2JA+qBA89btMh2GJ/rHN9k9ffvIyYPpVy
4LhhX5swfacoA7EB1vnSC8WyIQOSgcBUqM01+kKloVHGUEm+q8ZjnF+7I3y1CJXxcCINamP5xmY0
oi0absZDboRg6ZlAQCBorsUJ+LM/l6Qp+odMaEfFXkewiBpt3GlVuqsgayHLuc+AoZhJT2bjU/pa
SBxXEB5onGvF3i6qvR7le9apEJ1ZtqKjayRDdd/wDoc7H/v8SEhkDBPJ6+3rIrWvIgjQxasPR4Fg
ISuEx66vdESqzHhL26/RxnbApACxhD8HxAmQD6ZM9bZeVp62bGiosGjJqwgRbrZKqQRYGGqilaAg
NnqXm6DTL5lULgSs3aiWculTwR+8xqxEiPG5xr8Zq9oppKAZVHsN9Qms6o1Pa5Z41Iuy0Cl2NtYp
a1L67Qjo7eaSWfl1RFONVaqwYBX5Fiy4ZtmZGsiUnz621HBuumx0SMVWgiWppxVLnyDv9gUtxUGa
O61olzoF3Xxqjmq7wFm1nboOxmqbcxcLj5KigSHBjR4R+a+KlIBsVsEdrVJXOyP/K8aTZqIUkO2m
F/i0tWHTujel7V7KRrtMUu8SILzEMGj1N5pVL7tFGO8ceEkhhlwTp3211uNu3UgePCANHcRzI73V
cUka7pPh3fXwADTX3wW4GPOi5t2HebRzu2Ift87eHLqDOziHCnm/uc54bjrvuYnNLWNSh5M0Ui+l
uSotca4Qnxv6Ngi00xDVzqYnNzlWw10TOSpsoOeYBw57UGbu2vykOdHa3AWqeLCD5tJRCBmiey9y
b618uJGavM6M8Mojm1lB6JAy2g5L35RLU9QQ4W2EHQVptlTo3ZhHfCaQN0jKrO0zUTDL6hbg9CrR
gRhmw1KTpJwe6kY9WPjP2aiWciuLYa+/ssCS8oAi5VSv+yC/wHJd1JQL+4jwRFpqqCKOnidP4lqS
aOXAi9PyBmlLdW6T+KrnVztyF9vsjnJoLgYoyXjnxv0eB/sG63LKLk1X2DdBDEziDSk7G/snUkIU
iqxO3VXj7ZOStHUxHCR4FCLpIlA3bIUj8+B595rbLj2vu690a25SYbR69S5UBoRRx6Yitc0OL2Jp
5cpV76fn+rIscvPgY2JOhH+wURdsQYXfTams9ObZpt4zPrNlbNUn3Lq+m8zdx/w0DvrKcjaxhso9
Rfy3BdBSJeqZp0i3nf1pV/hYNBflJcjVs9DjU7jfjXp3Ak1QcYYL41CWKWbCCG5uSqJp/ANl9dru
CbLJa9gFGS+2vpri7zz1hxVF53qkDJszlK9YyHgQe9z4Th/JRmO4UxLlHgdYir338SY6Z87I82FA
IkCBqNrgLa3dzcJBKt4zzuqy3w9Wvi8bwKUNUVCMWwgMaeiPW3Zxx5o2UpR5G4U8ZW+AK0ubgxBk
yp6tFZNKTF2GVSUJD8tARdEOkdPSzJVDT2Ao2ZOipSf+3VT2oWwO7eiAY2Hx/0guiasd/dI5Euxz
CjTIZ52/NHnwna2idrdq4d92909KigeevssAn9DBBSKs9VNayVkSIsR6TFr4hXq1pu1CaAgbRiSC
a90EqKmsG7K2s32IVWbc9mwnIYdvnXkz0y6qqhItqm8T40nDT+/7lKwefPR448oEIWMuYFhRGL5F
fr70B6gQdrBRL83cMsKD1Yxoc6asHrkcb/AWkAmsyYzC6Y3VpJRh0BjYzwEZjnlEzduD7pnTqx9O
PpBpM8cWRG84uolqexbb39OGAm2DsaZQ9yix9qkaQePyVnEAxCNky4/OB+JKjRzzErUANG2cvexo
W8GYbSwS9GB+uyEoTnehC+qbsaw25B6tB7Vbm7cx4jp6Va4QVzXZv5161xJJwU6HFEfyG9h1DTbz
GdV79yg9UtfYRXcmyNsdvQTK2gXEumqvpFOZYmZHykytX+mPz9tvxbSbousqFRKoUYRjZMOtaejn
sG9uuFyMFMnSy3axceU5K4NyezTINR4RdtZg8Cld1dlKUgi06CWrBt0Cm4qVtXHcYsN7HEb2siv7
pdSvTGrlKnWI9qUCetX5Yo1ubtM750IHO2JSija/1y02EIOKwkNDFS9IlsPU/+nKVUq6YWGNpx7I
kWuDG5R7ozsAsEaiEGjOSkMfDB5xauS/ptT3hFEttITqfqocwlE75B4hsIu08K4iEZ4LrraO4yTO
2cIktC6qjsmZ26PADnhpAbO2CZFtrAiNpU71P3WQFKLxRb4Nhdwv073Zt9/68LvebLX6NaAU2+dP
kpWelD/c8LGIjkU38GTPqcDF3LjowfXPtvypDhFWojtuuHLrqAj1vG+h2Gvmkyo6Il7LOXaLReY1
h7Iw9m3Pkj+LdnOH5oCG5T/qLwOdHBjV9CSeB3b9QXFDbl+48NvbxkEGSOVXUCAAjkbN94mEkhm9
hJ40XD6siif8PnFWOZ6FDR12mphNfcrDdRZF64xWpq/0q17NVihoZdEtpH+FyDBP4ZKGYjUSkR1T
gpAXoRCdB3WFBSJZySQ/5PwFjTE1pVVDccGjrp7H/H5lze1gWGAPg+X1FPnoBRjf7JlPTZzZgYgm
qkWU4vuLM5EfmcQCe2mHzdIdCcPaxfHcC9yDpcGpCg4IJxxssXO8P8bIVje8dvzyjOCLJ6Bh1NjH
zKIes6NzgvyPBh+LQbZBjV9nIKhyYET1sLInpibFEKJeaSdVJdVI8pApVpJg/6ccbJ5aFmwL35kw
mzTlI3bWyX2IgKh3EckjRSatza1OavJkmD/zxN6Qp40l4s9M4YHWK6DUlo6En7Z/mY+bkg427vqS
PFl929JAlV60LYbHQB3o4czGR/In7ilvCprdrGSMInkcBv+xpoq78zL/VtaUjvP4pk27i7PjpcD0
FKd3fY+qWJ9bQJO7EgkMZDAjXlvAREbPOsZWfsbew0DPw9Aa144D2cCiETAMKz7UMu8WwA/YgwLh
C7t1nZGSWgbrP2MCs3DipVOhul6IlcSyqFuYsKM7af5wJxIKASRMJQedyrfOevdPHDKR62QaZ4WZ
aWz6BU2hvs4WOs0PtL7nsAiu/Q5OA1jgJlQuQaEfMX0RHHWmQXA0zaUSEP9XKHiUBOaeZolKeOlC
mKOwAIQ5CI/WHLnqyBiNfJWVFvq45OTQG+sg8jZmNW+VallefF0w3EiQpuTJ6kip4GD7qLYGnf2f
mEULlErOQ7xUvaemk3cw8hDtmRhBaTii2/Kv87S/Qmt7hgiIEvS1z/ITuKE/ByUmscxlrV1axAdG
AE0ansUgOjQB6rCGtxSbPDm7OhzFudBeOkahCuIn50kPjMidC01HPb72VdYK1rgF/KUAE0xKGCea
v3LP9c/C9zfAhUTN83HtwHsaln9GjkJArIKMPijoQsl4y7y9g+C4IdRkY0SLfBxZjmFAiYARU6w5
gqcI5Mqvuas1QRx4A1u8gRrV66Ql2ICHILWsXZuZYAa3Y9xeUeO5gukHdfKq7B/vk73CSZtSX8A8
BfU3rMEFe9FaE91qHz9OUWZBAUJMc47awoQ6ZPdwY3uN9Ab7XAjrusc0M1B1rTXcyap17/ruA1Cb
4dAH9dpI5Y6OUMBysbIAN4pleB8dJCh3jUe4YsWhj1C1+TLZDhR6WJULex3e0+J4gLhb1rM/3cYs
Q8/AjM2ksHFJ8KSDTtnEvqmg4HTjbdD/VFuohy6Uxx+VKrZ/2kFlSwcZwUL/Xsy3ZTpcFWF0rUTN
tZYb1/ADjkEFMZXmdok+qbFWnh5sUX/MIsgobW/yBs86Eg09I9mNq0D2W40/ChZ8Nz9FbKYahPKI
btvG4UfJjwlIVsxWhKkvkRgg6UyWGokrQY4VGUEyb+Qff/u3f/77S/9/vNfsKouRXKd/Sxsis4O0
rv7xh5Dij7/l//H32x//+MNWNVNaOv9zHF3ajm3qfP3lGcWYN337n40FZ1JpyXNwO3UR4nysIMKD
gBMYpetCruokXWvld6vTTyxFhFj4xI30q2Sm19hXs241pK/doMwME5UPsBfBUEAaPaIt+ndACqyc
rQqMyp5go3zXFvGuLpRtWZlbc7QXtv0yRS2wmvWVOQl2LRMn9kBSS1sPYDw72qYiWhsd+Ihh33Ag
HeL3XVnzihVW2kXbIA93mWPvIsPY45TBeEARSUTHASkEL5E5CWAkVc8IeER5xE+QUlLwQshe4R5B
y8HzrcPWIbjGXUw5M77aUuqJt/nAyDythOhzuWzy+rVjBuvOieaqYQKpB086bFT3aSBjT1Vr3EPh
Q2xFy8YyF6gkVZkebLb/xk2ROVTVWC04pzYDuETDMGuRo9Iw7B6r8BBNOz6Rbh7QwAf1JiwFe1IA
OHDnzAGVQnyDBHwZJhByVZBrAvEKJ0qZkEiIXrWO2GSacavQDC6gA1I22ija1IwRuKWBuYGWNriQ
UdSuu1urba8G2ZxCwo5tfVVk0bk/2m276QZ/W5iCfcrWZs/n9/D7eO/Lo5XW+3Y09j6hO8nDoLYP
cVo/5JNu+k7xshOhkfqxrM8YYFbZQ1nLpUYQqsFuWyeswkdvyl4QHS44IBbQ+F0tUnuYyTrtFMn4
6BCtPCwHtMvkXeMXZv9DlwcyEviuX8/5v7150KtfD/5LllPU8vz63X/+85y/pjd1+Qpq7Dn/9+lH
/+tb3/7gP4/BC/H12c/6/Xe9+SF+/7+Ov3iun9/8xzKtg3q4bl7L4fJaNXH9n6/k9J3/r1/82+uv
33I75K//+OOF8kg9/TYvyNI//vWl6Q0WlvmXV376/f/64uk54eeOz/GPoH2tfvuR1+eq5v3X/25b
qtBJr2ZktvlV3euvv9f+jolU2qSAmZqtG7rzx9/SrKx9fuTvQrVMmsmqjbdQM22+VGXN9CVF/btN
VIkqpamZhiksS9X++M+P/q/R6D/uyn8zOqlvByeD4xscnlPRHEvalvV2cKp8AjOVBC+j7kDLyK7T
CpRkdoOEat7SxIIQp+K4M+Nm9Zdr9NGwOP3iv4yKvw6sq0I4Kp/SssV0Yn8ZFdPI7ou0rdVFYzzK
3ucdTw4mSgVKtTOi3uZNpSxyC6Y306LPEpQoGiAzk+9HxUvprSO5++KMProUumpYxJSbXOLpqr85
I1XV2NKhpOXuzEakAam05qOv71IX43OHHzVBYdv7u+Tq8yNrHx7Z0AwhbEtn1Hp3E2SQVzkxtOpC
Y6VHtRhZ7qavlaU2ZM9x59y5yk9HAObwjKMHEz/VjJ2FR6ABUpBr3qNtDMchBsSXIxxbCEcuPj8/
+cGtMmg7A3x2LN1y3p2eoss29b1GXTg27N4bHdtwgnpUhdISDSlGtWA5wmD5/KC/HoD3D4ipcj8s
k4cck9fb25FHdmePLkeNHAQq6ApqVg7ZAPz8MSuhIqHTq0z26v3+f3dg692TaUlFBq2KWjdvR8A7
hBJQLz/HFOrNYB4HSGLz/qQaDt0Mf/n5sX97KRwxXWRhCY1BwdLst59ZQxnOklCBzYfhUyMPokZe
5I71vALQ9r871Lun3aoLzQnpf2JZw5XsUUWIAB4gMZsU3p8fijHu7avOp+KdwWvrONb04r/9VG2u
jr0a+CqwY/ombbSpkwRnUXz4/DDi3ULLsN8ex3l345yWCK3ARHY9QuDPMXuGZrwJxgYHwa8W8CzF
DJB6JSoLPMmGvPn8+L+9JtPhNSAzhm2aliXeXVHTMDATlymviUCpA7qkRcVI4AAdmamsATwaXxna
6s+PKrSPru5fDvvu6vqwG8hbzBg8djHsaMUeF6BzVZMOizmrVRI3cnYQAuVeYM+br16W6UO9eUun
D62rurAYH3TdfHfNrVBXOlPn3rr2o+eT4YCCuh76E32vJeY3wgJ3rpI+O8kTCHGr3gzVSBRqhfSu
XRl2DMWxQRL01VD+4a0wbENapq2ZQr4/Kx7HnJKPuqiq721Jlw7Bsa0Ym6qoqPRQce23QgXcN+n4
RuzO0jB2DRrnEadwZiaErZnHcK0EhKbod1/crw/PjRlcZwJHSvJ+XMNe4ZG3zYw73Sn9W0IkdUf3
LMfb10BoyGlX5Dj9jblCqkaDlHJE9jigXpgIHwHK9cH2luOPEsnp52emffQkaQ4GAJPFhZTvp+RG
QZXu6ExDA4kMPWV81R7W7Xjv5RoR0M0+wxpo6g5dCu9CI/UIrIiVcArnUYbWwsMDNmjpgdf0TgN/
2Z7HMT4k/79zEc+brmpCmLo0me/f3VmncMcuHRNq+7GCeggnJt20WhLCRXrhdJXsSDvqxlcPlPHB
Y26wGBOG6vxagL0dwizgEx56JpUkNrklAPYMtAO5RoO+I0Q9mR400oy8yt81drUVtL5YgIMoc+/D
r57tjx4fy9Y1VTUtCbF/OtO/rJvwgSEjaAkvzl1Ks21Fc9YjD6/e06R9CYCku7Se3PvPH43fJ2Mu
uyV1ZiaDqYk97dujJqoeTfHt40IoqHTIsMrdW8momjAzul63UPCOCKVd+VV9/uLQHz2VtmqzCNCJ
vhX2uw/cxq0iQiHHhTH6j23T76vhdgz9pTMwuthy206ZOtXWYvM+nYGBle1/cgbCdixH06bV8ruB
vbAix7WpqpG7AXYLdWiWDGtFCy7GVC0Ccd/vSxCx09Gj8yCVxy+O/9HDZ1OEMNADsFAW765ADKYn
TxyOPw7Jpt4O91qJQZStOCWwpZ2QiuJQUSAYrE/RsGc5nFNic9LyqzsxvVvvx3rblGw+pGDsev/o
GX7RijBFEGW43lrHhWoypNpgsR3hXyioYMCKD9JPDn3pfXUNpiLJb8d2dME7r2u6Zr9773Nb7cwm
Z5ZT2O4X1MaJ7dONFl9Eg8sQJ4Vbbk0b+5HtYivZa1a+DeErfX4nPnr3bKkbFHQY5/T3j6KT5KWa
ZtyIkO5Zl0xZ5TTGvXih48wWnImDyg9F/OdHnRZ97z86W0FN1XndhWOYb989NTX7Tiqs1ArAA9Oa
FGLPsqQzO+1FOoR4nx9OTL/vt+PxqrMtFOxGzHePux8KX4sVnUWoB+a8An1AVGG9z3ATmopz29Ik
ULGViE2X5nPmt4PmSUjQ2ZWef3UqH63oHNOxDW48g9773Sl5cZWZSTEuesPC84FlIrmqcu3oVN4l
yauzim2piW6jJj0Mbrj94kJ89MxRr5MaEw7/r1pvLzyqE6WPM+rrCZlMfhtQaze2TvIyZsk16KsX
D823W+JfT8YDyv/nIWy/K80Xd/+joZdX32GnrzvshpzpLP8y4GNjaMASGz2ai0VoJQsTK4EspowD
cj20mGKYOVeHHtRiMvviAkwf8N2T8ObQ7waecsq2GRKWrzXGpmlJGwL18a1mbblXRqIftRFNBFDv
QAS7sv+e181tjZibjPJjGcobQ3xZNfjgDeRSaCpLbGGrjMdvL0bkaKmndoCKfm2Q+nBXSTDZpXFM
uU2ucCg0I3MCI2JHtE4Dyug2MBuYDO4QzV0a3saIKFZwbmRXjt2Xi/EPhkjDsSmm2DqnaVnvzi9U
wnZMbM6vwoAwONDN63jBg7SIpP+TRDGrvQq0buU2X04SHx7Z4ZC6TrmJufLtlfEG3fPSMuVhLf2L
RYxHVLuUmKt9NACTQl3igq342ZfVy+cPyUerRoMZgduCh8o0jXcfWfMDYI+xMSDwY3cHDaf0AWHk
INtIgu1DlO9mSB9nXJg0sivPwk1zroZu6RnhJkA5VNGlK7qTotXfx1a5AMppoLawLfj8PD/aJ5nU
4XiZdYpr/NvbC6TAKtHoEyE0QbFclvQfJaCDQjxJaAek6gaz0ubgYrjtAJYbNlma/VfP7wePr6nq
tuZowtGmqfTtOYxVPkaxwTKqNrgeKjyjKLhuU3fjDtith2SBlRl2Q/DV8nW6B+9eZHN6Z/jYqqH9
NnOLWLOSHNbgogj8tebD0nmuoFzGUqOQBEhLH9aUKedjoczk4AJZ/HIV98FYSkltWj5KFu+/zd96
VXWu6ee8pCWgsibedEl0LQvlEHdg/Lq9Bl2VhwsYsr5J2WcMfXBRvOaLIV378DQkK2fdpsHpGO+G
dBBZwpeOyYRSkPOM3NsSJrT8kkhP34S2Pg53doHMUvL+hN5zpXvz2LZnIm/3jgifGs9bC+AAWEAX
ub+LVflDSQHkahpInwG+6lB8seT4aDaeyr2CUjHFUu394s+kOJtGOul5pu7dFLIDLotVqS7wc3QW
2qThqIx3YYQstvcDcijite/hFjJgntBPUqz5F6/RB3OCKQQtckmdik3IuzkhNKMAhCGPkkjbeTe5
66zkDJdUI+kPOC62mGevabB46cdEogJw+vTJR6Vgxexe4X7UqUcdqPqfPOE8XQYvuDBYK727sV1Y
sGX0PJZmgYsrwUCvBQt3MzoOyY6sWAre+pqTHL38OsVU4sAi8tTk5xdX54O1E+UGkzFYMguY72tA
EQ6ioYC6Q+ZLsin05ODo+ZWdgnx0sRXfhCPY7FFpT63Mn8PIuQlxOctI38at99ibX41500rt/Wuv
Udhn72AxQr+fjWJgRRoRNePCDsorK4QvMjo//JqwJw+fJ8NNkakvn1+Bjw6ps0eeitlUi98fsq4c
u4u0cVh0YP0qGywFVdukU3jJIOwS0swA9/kRPyr7mbpBw006GuvkX1//ywKpzGWuN17PBCTsR99X
l4KusFf7a8ze59grabYq155wocFx9SvH++oVnR7595cZWrA0TUel1mS/q9oWjjOKuuQEqtTJ8cF6
Dz2adDHtlic6lBnhSw0QhsL8MWD/ZrA1kLarFkkF3z6/Fh/NL7SFHNWaCq6/vZwZgugWMBpWmHie
53JRqLAa7fh6dE5y2PSqs6CotPr8mB9efwqeQhhszKa7/nZS0wINCYbNxBqw/pJjdRa1sYXLOdML
+ydNXVgE5kxFMh+7/fqLY380Glmq/Ws7Ji3rt625pEtojfjZQidaeD87kxivut1XdbfHvr/xFXNj
0ymhY8JKbOLDFGe/Njb4RuHROntUqF+c0Ac7FhgApm3alIvYI76b4T1plWknBaX0FhRO619GrTob
6C36uDyTPXlGyzjPh2SbatFGBOPp8+P/X9LObLdtpGvXV0SA83BKUbYlT7HjxIlPiKST5jzPvPr/
KTc2PosiRCQb6A4C5KBUxapVq9Z6h/MNwDORTpJoGpqWZS+SsRiuylgGrEdR4WvNPpjTI7yHz5Bk
v/+AVQjq5ObyiCt5FUPaskrcdWznbMapiXLqFKtYNhbND5U+pgv338nN23rSeKgdjTK4gsW4Syzt
lqrwXaRu5r7n6Q0vAk4fl6QKR33ZPwP9OgKoxkZG97UbEXm18XXIIMNyTaWQ2GzWfdSTK8REdrrx
NR7SrUfaeV4h3iSmrtq0ULmEFrfiHGh1apfUIajGXYtk1xqQNnqv6yY34oWmlxnuE3n5q1LhmJka
timTe/lLnNcJVJmsxqBtZBGIljW6XLbQB4Jrg/RZdpPUiOEFyVOEUEIDNrshDF8e7vzoqTJJIbcc
ZXbSabEVP4TdLhmUhlQbCWGma2OmU8F8rwbcRylP/H8NpS8OVS8XQViXDIXhKioOXCblpxZnPtkY
toLZ2od0dKoeFskWz5nFUIWmZzgtMJTid2zb+smerKu+hnmeV9welETknYycmRTQC42BD3uF8RbX
5gMc2LfLs147y47BClP8MGwqP6cLTDUhIy+0aB5FxV3uNId6tl9CGxz3c9m/WQHeL8lmjW/lKJE8
yVR5ecxR81wEkKZorHFOEXlo0IVrezYSUt5ag0+ajhk71r81pma9BEJlQt8ux17K/3J52ucZBKGE
5ohJS5s4Ki/2VcErHTEbY/S6vVBJjMkZwwTP6legyZ49bc545Yur3Nrka9RWQUAYp8usN1WNKkA0
ej4GdrkVHq3C/6zHVNp+h7Q0JF0DuQ1ZwLFfahMLFy1/VqutbvfKt2bWvEeYMK20ZevFanpTG0Co
wjKS9rIWPKf9cKunsadATmowsjSm6Du9tfvLa70SMgiY6CnRiSJ5WibzedW1o4ZksmdQDtHoE1Yl
3vagqvMGiBOY6cvDrc2Sugh3BCtuIqNyutR94fhT4+BlO9mpF/HgRH39HdCVKOyk7LagZ4tY29YN
dX4nqyIDBsdD04hS4uJMz3lJiSKGQNbTM+rGFxN+8oz6NclajkqjHLqB/IzEpas2fxEkVd69su1Q
dnDMZb3KsTK9bQodzHFEtq2mdwPSZx2ae3qYbLS/1xbXIAwL7ADvs2VfMVcbR58yHxZVHmP8hnQG
J0fG+6OBRRcLuOOAtlc4bmQc73WT0+xXBawg2+wjh1kuuwK1k8dK4Vig0fXffm+xiHhUYNwdhsVb
RDOgsH5oEfBjC7v3zEH/HjyLYr9c3llrQQPEhIhZNCbOkpC5aqJAL9TBC1I4MwUSFciQR6DRfTwj
ZkcCGbdVVFldbx1Igzix4syebmY11qsxR83EG0h9A3qzJVBnYKuxHniGRXNS88q027gJV5JtVeWC
13QbPClba3GEBjPUBhrxA74ZqHX2yM0HiOP6aufh1odNyJWdoNkYOHdpTwYQqc3hzxfaJMMk52OL
qQK1dnLr91ZjJioLPfkYUWDT0BymPLzK28CD4IQPxuXh1gIUdUVkkFWwFWdxcdaMpq0RUaV4GO6r
sENbU7235C8hHAPRcLk82kqtndU1WFuTq4+mv8h5PuQ0phHacmfIHNdxurYr66b6rczmD2q43YRk
ekKS4zwNprpx05/tXtDBBlc9W9eRAXQuFzUqaFsVII5qRdlVkbnL44G3YntrAtZvC3we5a2EVcS8
k1P7PqSt2yprq/NgPJ2pMQQR2uaTjLUN7lRqVl9LBQItaAVDYfdKG5esaq49EO4ZkLstqIxy9l0Z
nmjIu12Adrh7ToeXqwha3EB5QJIr7Nri79WD4wCKr7iMd6WZ/TuNzU/HxhEPaG0mvfpy8kuvsCLW
Uqgtk4GC1/iq9v7GBfX+PFsuC3gzvj3lBAvM0unvaiQzGYgjYHhU51eYSp9xJpqQWUDYAfUNCdvQ
UW0xtY0wrXLsAk7+Llfjx9wyUQQK02uE8dI+RW4wfFId+R9LhrBYKS1SLDDiaeH5MjfdjO+j2yT6
UYvn69C3jnkW7Lkvt/o3a4vsyDIfmTqM8h8w/cNu7oJYH9IW0EITD9DAQY1ks5c3A7Dm1DNQI9k4
PevjWaL6JtKp5TOs1WtzkuUakHur31c1ns7zjyL8LLrlokmaI+mo9eNDnr6kSDGNNmxhoAM1DqHp
GLyYpv01NZWNDOe8fspOI3eWyW4EUEkVYfzDIgTR1FjdyCIk8kvlhjJa8jFeb/i7YCaWqrBrgu5K
LzRk1BDbQIexQu4NjOVuY3HO0kzxOzQa+DzOgTQuA7eExkPb+jTPy0i5UxAnKJvs3vebnwTTvV9N
3mz2t44RfW86+0uPBL2Roh+abYRvVWSzyw0OhkG2KROA5liee63t+kExBJZTS2/tYt5VRXxnoLkl
wwRXleBLNwTPkYPoT1Du0f5/Kk3ubQrx/oTb90ifhgdIhz6IaTnPPa9+IPLPQzDd/4hn/0tt0Ebp
7Y3MRhWv58WPFtgH7liW7xx9YoxZWUoRa0cd4TZgD7lGZHwJ9ei1bhpKrQkqZpZGw48mLcRKQH8x
vCFDb7DbzWheAgsY7TutzN4M/hEXh59pN0ZeiihkPeM+6ad4nPRcnlTVNz67CBiLn05dgsoEhwJo
57IwEGhlaespDUHdznZoxX63FKQvy3sDQrXWJt+LXD2UQ7FzxmwXRfJLrW9id85/giUD3xXQAcoT
PDBOTwC8VpTVC1vU56QvasuFjcme32FjMQw/m9SGC383aHdjHt3S+kjacKtAe37XkJdRJiCcKlSh
lxmi2av4BWl0CKMJs0XQdnOODO/wkAyvtpzu4WJ50ujpsfnr8uKfX6uMy+EnQVPEZl/ccW1oNbrc
M/FQ1e+blk5kKN0l5s/WCHhIZp42bUJQV6cKKIsSrGaew1TaIan6XMe1uw3Vf1p1vLMr+Un380/h
VHwv5V0xD4+Dod9MphJubLXz6GupjGkaVPxRbVmCU3S0XfsonUav4v3mz9G+7RCyjY1j2aNQDyzt
8uKe1/24H8U02d3cMZCUT7eVH5T+BBRx9tTA/4VO5mddbtC0Q7IqNQGJgZPuOvUQh8mTNnBpt+0v
3t4/Nn7E6nqTChMYLHbWcm9DFesGO0OHshwrF3sqKC7p3dQ6zwZyelAVk/ZQ3Bpl8nx5XLFzTk81
uYEJVpISCZCwZVNukhTJ0HwLiYKaoE0Xs1UtZBd/gDy4ujzSeUoq0hCQOIZ4WjHeIjecRr9KZdG2
Hnywq1YD3MRyyp+5/liYSNGkbtRLnl2E3/n63y+PvbKjZNMh0SdHZGctC/uBn7RjO3NuAyP1JhRO
glbo+vyLZQTPdPPm8mjiIj5bU4fkAZATF/UySkiG6ki6w42iA6YS7IeKCnnWdLfO6N+JziGZ5H23
hWlbixGER1oIbOHzh6OWo6anzMSI2EdKylL+ySX1h51izGJ8LbGxatA6G/AzH9Mbc5S8YPSRkwX9
NqICKT2pCpoarTzvOtn58+NM29eklMzKK8qyaJFIOHfpCerZGf2MYWgfh0G9wavTIF3vMPH488UH
xMHdalKrICk/Pcxhr03RmNO2s4rhANCIV8F96ZdXqNLcgI1yExn+GjCby6OuxRB6yDxAVIGYp4Nw
OuzIbpZliR2G2sNxjtqDVITeOKGXGhmCa2K/jrF/o0ctlam5+iS36IOCu9z4FStBBMAM2Rk5kThp
i8lntAQrlCrpYNThZyMLftfBmzKFT7igXsHik3N0GoVuZ2uq/2wMvbLpKToaRC8aB0iTLILoFFMX
auKYTR8lu6EPrrRxvMYORm6sh8BBmd4cfyap/yqg9agOvxVV+3tE5tNsHb4RBp4IHAeDcWeOnwQb
aOPXnRXOBOaAWhJoCcVBnFIs3IfcuQDmhKsPexC8GWx5d+iT3z0XKhKw7eMI2TSLJExBUHMzcmQT
ZDQHLv+ClQgEWETjTU5vDwjk4gaXa7WZzKKjs5rJD5ll/xqQsJTmK671fTJLGxthJaqTKFBXAWUq
A9Bf7Maq90ddI8J6gW5+MYz2kCbjgxQrb2qsbFXNxIddRDu6VdSORHiFqLAYKwRPPTToAnit8qnU
wjuB6wzU6Fhi6lEgSEtM8jTMSfEoBeVpJ1tJ2drGg37nENfhGoJVO/20cRkVWRPwlMWo7iakqj7W
uIyn7LKp8pJmfIAjrdHWuPw9V0ZVQdBTKaR4BZ51cdJGhA5sqYQ/NmbNo6F4g4GWXIDmwnA7qigN
o8SPkOflMddu0HdqHU0U/jvbRFLQAGOsUD4I4+C+U3wYydKL1A/3dXZsoeQqz2YKtDJHKOryyKuz
hS1ApZv47diLCqGZD6jfhfSStHHazd23sTzOOZ7OARKdOeRdSBN/l4JS7YaNA4+DdH+ZMKDbqM2S
xpcNUheZjYPfhC99hyOtXh+SQ+2/drO0g8twuDzZlYtUpY4EyIwNzSWyOKqDUrdamReE8gEJNU07
ahTTy9n+rMyd6yRo6+jGxvquf1kAF7bg0lDgWLRuFDPLkCvoMaRFAMCXg2vGe0EOCGU5WBktxL0Y
u/voV6KFT38x2w8jL2Y7anImlSaRMeYBGs+vNh26oto1qXE94jZe+Fsgk5VISLWXXQRHlA7vMl6M
gZX55kCL2+gHqijd0ShwXZ7rq9jkptA28uqVSEhN3wZEAKgCyOTinEZTrUSyJRAtBn5HI4g9MJ2j
9MlHK+3yQr5vx0UgpAxowwy0bT7ksicUjaGRq7CJUDCLcAOY5h1ctxnxjxiJx2jw5Ho6+ooq6HPj
nWGNO1NSj5VhwACt+xulK/8dUQExysLeJ1Npe8X8x00yklIQg6DdeFvxvlqE6t5QEswUWYxY1Y4k
xPiYBBgw5C7c4Cu4on/xXFYFkoi2HChiaxkk+3iO0lTAiYI4uIoMnNzk/C0eMA+o7xBTb6Lwqpm/
ziOPqsvfYu0I023mMuAppQKUPb0TVDurrCKMSDkt470MPRI2ohkwg1ntI2nAeGprW6+FSIP1BYqp
Ux5xFhsNhTJ98B2Yp1o/uOoEJKbEz4Q+7PQ2jiUFk/kmg6z55/M0oZ1D1VQo9S7rAkEVVpMBaAVj
msJV7PQm0cvHVMOeR/VxbBsfLD7w5SFXQ5UAKlEFMvXzElZdtbVfGZzfNgEVnUBHpM4idRRjxlcl
QKAeZ+MeLWWjtDeGXltiwFngfqmz89BZfNU575BkmR18GmYUnFtwqjhc9UBtQySZ+vjbXIWub2x0
NNYCCD0U+HLIClBsXMbHsumtGDEWry+joyj8ku6g2ILc6p+3WNk+PB2gnr6TFpd1j3Hu4i5FVs8b
CrDNIKpyBLgCai1q429E/dWlZCBe/FAkQRyeHpC0HnBanTggAiogwxstu+FWPA0nud2x+Hy94Nuk
beWla88kXDj+N656Om6Ajv+cSrwStPguLb5LiF1Nso1P5OOEnZeaAS1Fih+6b/Yo+IeXt+5aVAAd
QP2BhPWcfdbGmhyjjDJ5VZ+hJj3smxZ/1Li4Czush2ks0Gm9POL6YQH8IZhmK7CEvk/8ue+4XfsJ
VmepIEOcBGhSYF05YEpgIfQc9fvGz9805OH+ZnDAIBC4eQcQlU4Xe04aFc+imqoh9jZ1LKRTr8t8
vkaP1kazrRzc+B6i6cZb65xGIbYx3RqAw/CczgrFCG72XYi1nVdqqmv3vEanGTc3X8NavrqXfInO
eqfeG5n6j0G3IghRwk/xg+fvU5fXbjP51/2Q3g9j6Nn43rg8XlDZt/QGSyX/Skcp6PJCre0LeEkU
VtkWcF4W6xRW1aSmEI88y5qvy0C+NubM62dE0+v8k4FQo7pFxFwdka6hwFVbog1++mUC0OyO06mj
J3cBnlGo7cKmb8kEjP5NZ/A82qItrGVdVMwdPgzNdi6M0xEbbWz80GyInTAv9Vp+UIQB82S9hJFy
429ugtUJIsgig/oCRbjsEdm6Ng+DPlALj4xj13YHB7HuPq0ejWsD86zArDbyvNX5ccIYi9YY/J3T
+dXt7FhRyvxwZq19Z6dm3U6IM+TzYzpvgSTXoicJJfomQvXmDKJPNTmGCsSGCUP4i0qLilfrxuaP
plGB4jzK2EAbytbFuzao2Jyi0U0DaXk74PKTxkFX8wUNaOlq8BzWkScnMsYM8r7I0Tat1ScJGtLl
w7E6LOU7viJtD4LY6cIaPm3HJmTYbIrQh0ueJCAv4TDhtmjc5En6BrHEzPyNUL16UQBlI5TQa6HJ
t7h25ykOjERhWCxRdzigxcHPdP6sqDAGYalDXqTr0aeW6wulvPEv0iqHhErXKZ7wvl/MOa/yJM4x
FvLKf4bZuBr0gFDgUDQGO5kMKGBvsfLXFtkBFEKrntbuWb+5zFIdazuf2QK6rSVyjfiG4s59JWvH
TPoyJrjHGX+VnlMbknkVsa/MZfYIfAMedAAsU5naQ6xCcQFlnKHiL4epN8vdIU7TN8X+nc3pn/eQ
yZQ/DC2O84d6XJI1rTT1rPAMHwgh+oajOk2Ikfv71Er42uYeQeOWPEgLMMgO9hgQbqRA5wAkka2T
rIMahP1zJhhlG70qB6HG9OWZYbSj4WcHntvWWyIYFmS29Zd2Dj5Jm+zr1bSAirigHwmpqmVSOel1
C00MZGhhPSRFh7rJ+LXu5NeqrlCpM485kGCncJDmjIzXy+f5vRK9fKai3mfSTdTWkEGlQmIwB0A/
Jv9zPuWfBLtIpH6B7H9Rylf6uY/YpPnar3GOdhzPX1PUwEeoN/bAyhVBpBbYq/ca2jI7mZrQSPx2
BApt0BZo6JRk+V0e+DeVgwUvPfqy2sJgreTyDEk/XzS7oE6Kn/Rh18mOWlVgV0iwyTfGxL9zOkyH
H2K8+jYWWVw3i0WmGgmFRLSA5DOhhTToHAdpcS549IMbP+XxPyN+KbkzkieBhLHoWHkm4gZpF2+s
6zmMkbxLNsGJiEYQRbvFVR85EuSsUmGWOorNmXEEeoYF5nEo5d/jaL84068iCg6pHT6Dlnpq+/LK
t39eXoDVlaYIIlBRQuNkcb4dM1ZmqlyAr5XwG4I6CPgVffKgS9q/lwda3UWiaYquhs7duLgn2sxW
pNEkhhW637sSBVkZRxRXmRK81WJKLFbvaiYAwsvDLgO2gEGI9IY/BdZ6eSumtaLa/oQWrRTJWHgF
V74J7iVF6tVKdqWChjnCTTIp1uVhz67F/8a16MpbyDqdiRRlsoGnbSyjFtFG+0Dw5SMcDavI1SuA
UNhuTdWLdN0A648gSYeNsbW5xOb5uLHFD7AprXArIyLjLLOQWh7gRfZa75kZcO7ioQgQapIQ/UUt
yohfzEOO+LhSgdBKiOgKZqvpkwmK4PI6LL/6+6/gF4DeZIOdldrqSFYlO0I0ozKHvQRKGCeZfS03
h6YZDkplYOKwufTLI/0+JsQY2+QpxYtqcawGLW6corZ7L06io8CsTsZOQaGZxs4ulW/s+AvfxbWU
P03A/hvXoYzFMZLhcpwGLXTL6RqqrPiIkIU2YxLX8mLUFNfy/Qch5mcjQsVb6fryEi9P8PuwMK/Y
5CZFNEWcgA+xcvCrIMfQePDU2jgKOcMubx7b5mfYqVvvVDGD5Z6iEAGzk5HOSyxqHBUYRE+ovmAf
4yj4vndIe8bOi6CcFuqvYpBvswTVJr1+1HDHTqrN2u3ax30n/ivsbSLJYpGlNqlrbRoGL/8VJMON
GLhWyboU+UXtPqul2biFfq+FXy8v8lmsFqvMm4wXma6R0xuL8MU21aO8BhUcJDjNYbYxpBWds/RO
br/PMdr3KkccAUeDhrZZ93tKpTveBxunei2affwVi2idqHYfxgjovpPq39kMOEcXyXAoitgLwEgI
0T4BnduY/eqqU54gFSTXPgveCZzvUhtrDISJnglAVKEbVmP7mprtVZElt/S4MH4Zr+U039h0K1PW
6FhS2aMLcV4bkUupGRID0KYhjy4mqjn28y5e9zeO+YJLrEvislELEou42OWMKHBcQLgAsS2Sj9lq
EjJCRNvxrfQAo9wPHW8qaT+jAWxFW+FqdTQUhkyFIXVn+QDvSP4kv6TrIEQRR0x5Qx3Njvyukr+W
KBRf/pCriwkaFD0zAiMlttNY0UVqGQYBobFTu4N4wlRtsB8x+gUVgPwncqd+9c1G9v7ysEsEKIeH
dI7E3SY64r6xODxKYdPDqyRuARC6uFgdGjSvVa3bOB1n2fr7OJooPIOVQSxp0ZyLJaW1ZtnsPQT5
r95pGSjoVFZ0TGIepgZQLaPd1fgIj5a0cdGtriwyTTpN/BWekT/Fc1Emzn/B3+/ehEBUWmR3cNYy
JpvY8AiiLUHNlduVDga3PMIe1O+WfVfJCaQe8B/i0cDa4SUf2+jFwuoPXpPAzjp/lVUISTTe+aj1
wW1alKMzstnCr5PBa7V+bxSFK/BZVVR8isc7LN9L/DuEqGfETW8lHQkWIpTY3lfWRsdqdeYffsfi
GhjtMEqoBf7Hmsjzb9r4NVQC3EG/jrk3xJttX20tJry3FQykHs7qgHFek6ibnFIjHm9FHbAHOCCg
3MlOUoxPhYTjSZhd47jgCVkqv06/JJgmXz5Ga0klcG76zkLm4Bw51pdDYMAV6b02xuve6Pe+bezC
3NyrmPTMRo5QurSPyK4RLsadysc7/PIvWNvl0FRsqqFgKngOLuIH59gxe9I5C5ZIIA0IcPD4xrRA
ecULDzBbjxT7VvRYG1RA6YHjiILaMnrYZYAH6dz1nqa0O/EgDHkx2NeTxugZ4OH7ZJg34uRZi1hE
EgSywUgZqFOSSZ5OdFarRo57bh3ak5+mgrdYjUUkjibR4Pr9y1h/ppy/S9HCS60DKnyubI7XaELs
QxzIg/rermcPktLGrj+rhLz/LBiqZNPAYMGPnf4sO8vARUZG7+WYCoX2oVIfu/hW73u3LKGu8qKR
3wSjUWgiXf7yawdO+9/ISz60XMRKakYkt6JrKkjuVfDbj36G6ltAgU+qN98vKykHH4DWNxY7dKWX
Wy3MlQjZl5H3S6TfaMOt0B3rBp5Pw95pw2d/ekXrxe2yLfrk2n1MrUkXckn4WC3r73oaREOd9T2W
CCC4kdQSII+IlKr222cl8a8ur+vqcCauddyOhPFlPut38agOY9tTUDRwH+p2BbJrjvpk5KlbYtb1
F6NB+TXAd5LPLrHLSVBnaoeUp5fFWCi36JEZ6hH9KdC8JB/Y+Fwebu3kir0Khlb8sfyG1lQV6pSx
afKe7jPEW9HLmNrvEAZcCd5EYKAuiAnP5VFXTwngfxGmCJLEjdNTEndNLRmD0oP1ugq0Fx/hk/CX
Exo8c6U9txIKe9eyfj02zn5j5LVNa9C/g2wDrfqs39D5To0CHedzwIszUPSb2H+3VdnPsX+nvY1N
7emtvqvsLRGBleNJWk69DFAnotfyIvMhv9G1vEEJMFBxlTakvYQwbCNXABwUt230o2AAXJ7sys7l
m1IE50kgJLbFlfnh3WlXbWSrFTRbQ6l2HcwhtY73YXuXSHjB61t338pWApXMzQu+DNDqMiDngT42
bW50Xi7RhAsBhov0IjZ3QidLu6ZZtuuUdGOKq4Oia8OzD10VkvTTKVp4nEwOaC/v3rLavRpRLEHZ
KOApX48oE2KL9uvymq5lsLTE3nsZNOSoJJyOWFv9PJLZ9GCKDr35U2BwQ64SLSwQ43qJ5ZfOGq5B
e/3NsIC9aKMA/D8Ltn6g99oYcGLknghEF1yAGvwhvRvjV2wZaVa5ovWIDemf1va50dB7pIGk2HCF
zvRNndhupdYmIinq7And7NrHH7e/pnxwmOI722lc53vbV9ct9nEbsxaLuXjo8e4Qsvfc8vJZ7EU5
2p5zmc8rlGtEMtsnBs+SV0fK9jDs4aaNvDRfYlCEqJP+eeDXKaRQDrVUwF5LpKbUaqNa6wmhuE72
ipYfuWFvEVPuVSAyyZZIz+rGovpqw3MQTMnltWYngROPYcn7BEZxGTieHQChhhGlzI9x8gumhRJh
Hzxs8pvXFpmOvSVuHEPwjU93tDH1QwDHFzZ+Ie0dbNmTWThpREegDS49e6HnLYQARZCyUHHb+MYr
EVkHgwsOCvAV81/cBdQsRlOqcUgDGow3sLmLBhBfJPBG+ArGBMk9A8XIYA9ZcqOMsFYyOhlaxOwP
AVLNTRYcSKonhELDut059vehK1yjQVa5rY6jfDBB2dl465HhaN0tPoob9/1ZD0kcL55qMncScQVa
2ulvwBioqnQ9Y5chR2UiEVBI+XUfXemIaOtRBK7HC7OjQJiYsXk0K/tLV/gHu9hq1K5FUiGkjeoH
pXgqlae/Q4GP1Zd60XkpDmuF1V/ZvBvH6cZ25p2Qb44qTCekcmv6a1+faiEXBgCXc2DyiDFjmjtt
hxSgepR3kdzB+/23aHJPdzBb4djLYXuYk60wLp6fi8jCVqf4bwjhAkofp9MF2pSAU+s6L+6Mm1aD
yQCBtDI/B4GJhajbsud/ZCamuk16k8lbFeG1w34y/GLnabj3VbGJrc6UGEcZM60QXocDBE+ur5zh
EXMpL+gatwK1tnHc9NWJi06SqA9rS4ROUjpWOTQUzCKAB2UO2ZOLcoa8Ue2FKFqUoNMqSVeA1rDv
fRk+Z9KTNG+xwsVmWq6+6PVQDIdFwq4/Xf006qO5jv3OG+MfNs7T+HpmuG5uRxexjmcDqUIinSoM
TcTFOmORKieONHY4jBtoqUp734+ODQJNKpaS4lAZHLONFV7bWgrsJRXsMqdpicqW8lomI4l7zymx
0x0NV0jLwAC/6Sf7Zfg27qw6dHPdHeL4hvzt88bwKycKyRVc5cSbxTkz5rETtH3TlIOcSMMevfdg
cp6LooHhXCFOhT60XfMXSZt2g7k5+EoUAeBCtgDBgWf58j1RI6yWJj2DV334LWz6q06Kv49R/mRV
zrMQsWiTfN/PvitL+SffaW+zzLlTassNZoVytYGnRXsbOnq907Ar59G1sTjnKTE1OEgmkBHEi+5s
P1SBPvS133gmn8HWdxZ6pQlWdz5+CV0YurNufO7b/M33IbuY9mesjPi3f8p0fmgD6asIv7RYNh4l
55uUtFmILdEigtu3vAJkqN7ZqKmNVxffO4LAEA5XKBIF2ZtqJcc4S7ZiwOqAYEfBqYii5JIigW9g
XjvK2Aj5g0j5bn3uGwNXWAPG1lOv7oREHcmHN7tg7V16wChgiYYwJuzRTRcApeB+3Pgw52FJPB3+
95OW1w/t7MgfhsYrGx2WrunqasfbF/mBynBt/K2ypjrw9H8OMJowv8UhiiCAGlIzu9n4JefnB9Cw
KIZzB9CyOwMUJrNSmq1SI4ZhuDHy1U3Z7eKcX9GguRIh6VOUh8aP9gTRq42xz1MxMbYGxlU8Zvj/
NC62+WxKbavWuMU+GvKnrseE01PsqxovVNNCXC28y6PfkrNFEz8/tihQU8sh8YSmflbAC0B/6+nc
1p6Dc6GFHGldUB2rmX+P6TKYmoCn3PC0MdvzbciotOvAGtB2OPNWAwNmKo2e1Z4d/eet1mYgXYGF
D9pVot0Y/uxaOl487IL/RzoYEHTQnGZnY+ZoVxARgnCvtVvX00oZl/KAoLED3AJ1uYRA6rIEX80P
ak8i+awyisnh8G6bNPbBUTx8TMK6GNcqkpv3Lo31fWNxzg8EDxjQVPQ0CVNnffmplYxJjRxYt8C6
ohaexTFGpqR4Ez8lQ/aiVxIkZwy8s5GbIU8S0C4p39RJEy/o0xvUAOaK/RyBieTcWCRKTlK3Q1Np
tRfLtFWblzr9geA1DdbKbYUoeOC2hKzPcbLXne/snsvLcB6vGZ2IKKQiCBBLZJMqd6lfJnbthSbA
MgqbqImO9YOlYR8OVOLyYCu5OKMhA84FBqQLuNHp8UvlJCinKGrY+vU7H6PQ6USBXrOD6brFNctR
jtJ9HVDWqFHTTm8UK71DR30rGJ6nRwbkRAFSoChHj3PxO2xj0otign/4FibzJwmebYGkQm0BbEax
UzgNCRSBAz9KpDAWGs69L+37lGZW5/27sSgiF1tsAH4F9SOBWMXtZrEB7NzIEj8JKk+jog0U2W0e
FGCiWfrVDn5b+LwXVeWmvBbLQ9Ahot+5qhtvmn6cJ1UsyYdfIWLJh6fa0EvcvxPvj6a7m9IEhO5b
Pz2zMz/XSOrmT7UN1FMyPEmPvaxvNrbhSnwU1DcAHNitoEghDuuH0afcV+ZesUoo1hilC8HYEGcu
2mhZZOxUNJ1J+K589cvlpV8dVaeJZyI7RUVNrMmHUbMpiPOiNUovjK7TEaUdPr4QAROOPjUERwnJ
2trc6OavPIopt1DYYkDRx1rCkuyyl8AnEPts61t1E/yMEi8Kj04/uVFdIjz2aypvkvk5wXSsU6yN
hV47gqDBKEVwH8FEXj5PuH+MQNJKbl8bBBjvkvHF0N/EFSDeg1ND967E5iR9G2jETyZyr0LJnEfb
5aVfXQX2OqA/ovD5DTAAGo+0OK3fgTSiidf2u5xbGN7JTqgHC5CYuCBFIw8dea9EIzOutwrl79XE
5eGDX0MjSedGOhOIip00N50xqr1C0bHwOpYAWAAy55/K+NGCXW/6N9bwT5FILjhN1Gi/Jkmzy6aH
9s2UdoNmuVX0UqYjwJetL7VyeZNKC38PUL8EqUXdYtSzVLKhUHsOjYlmflOvZ1uhzflG2lqjgLbx
PVYuApEgCkIgeQpX0elZoIUuDaVSVN7QV4+JM9OekIEWp7X1U530f+bZcAP1vzta5AgZN1Gj5jw3
xr2UWHdZMZFU+VRNBmXrp60kjO/kZtaQpwWvitOfltttKWejWnm1Nl8PA26SnFFR+JYiCqZF4Oot
JJzeHcwtLvmZjhlkJNEERTsMeKwwoTsdWukqax7VuaKy37rzS1xA4Cu5CajSTsi5iYfnqAtZuXjn
UNEQmzVu0NcLg0NePm98opV1EGVakScAduD9e/pjRmcCaVmZpTcF435IP8/N6KaKerT16aELqO2B
Poqq/M7EdPry0Gc8KdZBdBzQZxaqCWe0o7qYsIRqic+qlXrwkVGEPKY4IYUYYAA1EKapMsa0WIx4
ArxDoXtnFeBqxmcN93CTJNNCq7r7KQWml6X9bV0NLtWjraCycq8TUQQvipRS6KKfrhDpbaNClCs9
B7ILPS5XawY3DEAE2J/aTtpPOs43UuHJ0UNv1odpgjAfUQjFIzSmYzTp2lYFdCXLPPlF4gr6cMWY
0Ygu+GRzxcDodaj9YFlip8fceTN5/bTQqETAE2vFsZ7Mt4bkUyn+Zh9DAgIvCJ6LZ/dyH9dynGl+
xO3e1t/m8klqvaR/Exp4DZFk7Nud2MniqwkobiWlWOOQB4WUMZStJ9jaN6IqhcQJ+xgL08WRkgc/
S2I5rLxWT7h1nS81SW+c5g9F94gHzUEeo1fxS6be2HXRm8DR2H7+bmUgOJfBZn1cHJvFFQBllruY
QEt2ujSSmIxoCOci4YwjENxGu8yGxZKqPn2Qa4ThkP1GTtf8tzedyC1xptl4pa3EearzvM4IvTxD
ltWsjvRbGVJOtVAQ7nWdlrDhVlA9kLrd64nmhZs8qbXLl4sFeTrKwjoESPEm+bArG900pVnTyndD
L8f6YQXNTkB2B4yiytrc2WWKxsLdEBZXtlIdWM1dXW+QlVcAJnDQKQGAFMZ0/Sy29tlco0HqFF4p
mzQgrsMu9ip3mgmlwO8a86WGYUNTYJeYpGV6txcAYqHx4MeYTka/yqw7KH67ddusnFh+lmCc4Gpy
rrXb0NuEeBpwYvP20FpfqDYeEdjH54Tb0KG6R5WiLSNv7L70uvpOe6Kf424H3bWvJHA3bEqBIDhj
zNcoxYxSUpceJqg7rW13kpVdN9dTndwUersvu+cSqE2Oq1eCpVREr33Lg3ztnc5PoD3JZsHjTFts
FHUuRpL9tPR0tXfrPLsRmdqMSe1YIQ4Fx8yMJN6l0lVUdw/CbrmEyHD57lmJF5Q5YWGSp4t+gvj3
D3vVKSh3lnlUenIhkCjduy/9KDU7ddrCuK0cxZOhFomGVvSWb6UM5XSvdRDcC8CNkD92hmCfBwTE
+fVP54aHA51PjgGQQmpip3NL1M6aoG4WniiDCRqoqkhXqIhjrrdx2s5XUYwk4j/UYQG0OR0p6nU5
6y2jeLepAJwp+n+wvXdSvHWAVkd6V13nMQflZLllpDJJirYrvJwgEqrqcZrB/VOd14et4sVKl4dZ
iQoS/S1Es5Ymnale6mmTT4U3oK1JPtaMwbVtpMcSOJrPpSEauvTy3cKS3MtfbnPoxbY0xwjJmW4o
vKap3xm8c0HxvQYfJ/8wRt1ttNQtFGcXEDI2hhbb8PTCYtYwWoQvGe5bxmKFq9KIlb4qCxzHq+aq
nShXWZWbjcCZb634/zg7r924sWhNPxEB5nDLYgXlYEkON0Tbsplz5tPPt3WAaReLI04fNNCAYcC7
uOMKf3D2in0/tMek7u8NzNAFrsmOslOWUW3ESXLj+Vq5IuhnCtg2bxgQ9aWTgyyBbxowaPUAa7Qj
utJtditFxw5VcpFR6qXkpQayKgJeVWFcvdkOEsWa5XRQTBZINegEHKfzrZ0UaWv7nc8hGr84FK+r
iRPLCxInL3qUAoWlOQQ9seS2Grot9Za13Y7/lXhKxTZcgnKMUC/KDE1qr044wTohMXkq1URX5oBt
rLtY1+WHgloncBJgedr5iw9NQmdQQWOiZ026zK6XmmvBZ2ow/qYqIwJJH8XnWuG2sncKGdEYb4AJ
Lj5X1cADkocJBgzp6eIamXgCIFUBxUn6YB8yyaJwQAtfIQH4/GvFqp19rBgJAQDsMWDJa8sSnZla
XaHFZu41hnzEmuRRD/D2UbcgChclIIYRaimgQhR0hpblEHmkWTdmDDOO9CrD/Coy7V2KclUvO7cC
FFOhHabFW5jHy8RSjEsdCJVPXMUv3vahCcqwaqzcyyT92twXZUOHuNtFprQPCb0lyu4qjj5VGu+Q
Yboewu6GCH4fqh1O3Fvd8ot3T/wYWPPIcYK/RJ/nfGNJITQyU5JyLw8eHVhiOZd1kKMi7mbZ0/9H
iLW2tn+Pt3j2+oxEJXB8Pr55RgHTtTmeICa8yp+OcsJXc1StpnWdbP+R14rGWBjtnWSvFRvb7DLI
4tspf4OOgD/ALli8+ZVWFAiuco8bse4KM5Y8Z3StjZ+UaS7wL0tP1pSe5hRqSNkrj1Mf3qQyevlF
vCU+una4DO50CrHse3bG+TLUcZ1TjuLljMlYmzzaCxvbkLPeF/rGZ28MtSz7g32ZdFR0C7Y2Lh1N
vOtoQIlad7wZDyjrY9GCQjGYQsoywalyxJ3ipi6oHaAPl2EGw8Zq8/wfeUIQQc+/REn1zMWCla32
llqtvfO/JdP0LQPdP4fSzjLDjfr/xQMq1hxXVioFAhhlL16MUPEdY855smTJ2AloUtfF36fOep8L
rNWxePr8KlvfY3Q9RKVT6IwsxuvCJo+7PuaRUDnmXbQvWxSScWhD02Bf8XAMBVVu9p7jfMm7YN+b
6AttwUcvH2q+GgEuqjcg/Qg3F89HBAHH9E3CBkn6IZhWfn1oxtkVt7iN0JCJmpKf5W5g3Boj8grK
l41ZuChfIeNG8xVqEpq/lx6mTRIVBjaVBRjk7qpEiWRsLN+dixgQnn+v+w8dTbDa17wgnN8+H/uy
zAuuEgkbtKoY/JJ6rdJGkYrez7ym/oVrDKVLInvQElMwHFSpP8SCKyR3hxSSkmBIUYwBer8XVMa8
70CD0Q3iIFL9OvXVjyww3WL4/flvvMRsf/xGNO+AT4uNueiBJBSoxxxDAE+UOIWUuOzANARPIjVU
4iV9J8xcBW9XNxIsb7auhLX9gZY5onsC/irOx/n1k85FZTctczRGr1hDuaLIKazf4rk7JLAbVMT3
UB8/Bn54lO0nqc4On8+AOAaLJ5++CLJlqM86XILa+Q9ow2RKSsPiB2jVjp7kk451ooZ90+fDrH7o
3+MsJlqdokBuxTjUGMp5QKkJUs1Ae2HwKRomu8bBIztynZRLXpQblK33dnWpRemDFqiJL/WShKiB
eAjDUqfPQnuv2hfpvtMOLTp/rU04RzE5zN4Hc3bNbMtJeOUyptMFRRoiKdO8RCFWraH3Bp565LXK
QR7CU5oYXkscktfJRu1zJaqgv46+slDQpKsgfspfiTvq05PJlcS9HskPomQfUDkhQ+O489xTzojy
jRE/HuvlDrKpJgnoGxpA6mJlZ3+erLDCSketih3CwlRdk53VI0yDtmIM9FWltCr6zLqCZ3HgUziJ
rgWkHNSzaPFHOkLj+ka+thJiMg///qjF7T/rYUECxHbzqSI1Y7drppeQIz3iC/MBO0W+3qk2Br3M
T7lN/h51MftaUmbGLKaikHPXsAEckY7PX5XsW+JPLhxYN55L1243tIbXxyWSRKOHitEFuifJEwVb
YCQHKvlHrhgnkxRU0AX0AVNYGhO+/tbbIZyXLUzJ6h0P3wXJRYr/IDoW82zWemcGEiPP9NADJjjH
IhtDBJ9Y2lFgFXOJt0O7sybUemSSiVrZtfGVCaXqI22CB9yH+skA+tBEPQKsVMVpXHx++Vx4odti
Xf76lYt1UfU2TnRNEqaH/9DVK+STOqpUCdBTi8BB0ETyDdVrr9SpcLNEpuf5tgvGEJkhf+9bkgCv
jtKfIrsRe1bwlOd4IzpaC9j4iTpqFdSI6RGLg/3XwS0naI+dEeVeKWzcmMwZtKydqHcmJqAinY5A
qnRp6gmgkPB6EQimaeRkaZw8GkR5JG3knf+PaRPSltQY6Bcvpi3TM5zt7CT37FcMto+6SdsC6OVA
RAmSSvxAcbRlrT9g5iX7lZfC/5tlnmszPFJYdAVHL6jMXW3cV0byvbUpVg6yv1fbjZMnfsn5HWRh
/sTux/BHlAUWd5BcapWVmFpEqHFLednT9eKga++6s0XNubxfGQiRa+hOilBqXyxTJeXjiAts5Fmp
jCxv58k47oUxupg1TYN5N/jWxuZd2RlCmp72EaUWvm5JvjRi0+7olGDiY2Z3EbC9SDW9PqyOQTVF
rm/5b3Gp39tR9yWp8yeHckibDye5CnfSy5Qr+P5s0flWrnxR+MPihqIIKjNLEomaN+EYJhk/yaKZ
N8n7pAyP01y+2b3+lI7SyZSTUxoi14TQjqK6jVL/44fBl0CVfwWq60+U6OytWHtlaSgnoM7BswfO
aNmprZDcKQZtiODrRm6IXWAnZztlfG6r1jOyvS5tDbi6MgLjShLL8oA9Pz+zXW+NXdzHkcflAuNv
djMbh03qflh+mTFootinxBEee3BOrWXsdVEeNY3+HQQ5hY9AOyjBnTX0W7HWZUyH8qCBAjydPiHf
uriUO1IJSTWkENmM8lpu9K+xIv/qq69tkO+LuH2JquogZ8U1zqfBNPwGj/vdQRkJ04NfSAV/fveu
TZIwbxQmjgJRsUTFgwRqUPwknZRndmZY32dSc2RDt26GwXFY7vTS5l1Mkp2pfH2t4uJqVmPZbWK6
DaGdH0kct4ChKxcb1CfEtSnAIHVJLWixcHRYBvSDkQ8t+qtURmNWqPdV6tc6QcilTQLOdlYDGm1V
N5xu9X7+pjvY0RRKvpfi7mqo/YdGv2o0+80kna5lwNSSRl4N+4GaZ6KCdt4C4K9sb/Dd0GqEVzPA
gMWi9r08yn1g85tL7bbD476v5tdJ8a8HFUB6pP2qJutaybQ/jh4+pVV60p6Q7rxp65xm/PTeNnW6
K6YhhOlmHDfWeGXD8dsAOEHkI5n5iBL+eryirm2zBHEEr/eV2yJS754rWb1PgvEVkspXzYH6hBoU
XmueOuK9EEffM/1qkKvfSCdvlcYvKtPU94QkEYK6tM5At52vbYoMZiQ1yMbNqfMaNeEzCp1vwiCt
aR6sWruV4xQRfcT8ZP9ZQK02pkL884uX6GNfgakD4noRgKtG6sh5GeOEIGceokRIItFhVrG9oHmY
RH8slHOikFdTiQ9TFZD3JLe13f7sjHCLtX+Z+zMTVBEtg7yDBGRR8aO4CoOkDZCtRTUBHefb3m6v
GjN8juf8UdYpATjhvR1Secsn6W1jHsQ/fjEPDj0igXElgFjklQFQKpkOBep9yENZWMQLxGmj4g6R
dAcisRAzjql+iYxjrmkbi7ByVEB96+ALhavLRXcfy83YlDKrhw9MVhekt3MxuE6OkUo87QeIiM2m
RfxKdkkGTx0BNj01XX1ZR6TKXcoFyvHeSNFA6KIkOV6QGECrweRWDjxW6yCqGezKUyZtfPBKds3o
AJREkGthr7MISzo9M//HzdXBYcW1/bKG5WD1bt8h5ttNGJV1JlK7eFMocvWPnAmxiJz+/7RxE1ym
XaKOgac5tSaBNllcrH0Tj5KRmYNn+8UjUJenIWw92c/3gV1fq1TfgHkC+DfqjVfmEivFqadxQTtB
QFxIcc9PPRUcrZYle/gAOs02IWZS7MvsLqGqG2DRAaLlTxNGX9SOqNR0ntsZNVOD5k3Y/s5LdScF
6S5v1Iij0OMPG79Vaf/T0MZ7Iar1+dFY250O9oRCZlLIBS0uckWqutmWHHyNa3Iibochiq97BCVS
jFbR9TTiZONOvCy9Mjl/jbiIU4CjaDWwC2S0dAC+VN46Rg3MXzagcBGO/+fv4+0EyEE5DZLxEjtg
tqY0RhlCizFuh4WqXxc6/pmZC8f7qJjOrc5d/PmIa9v/A1lOR5tk5cJVuI2zeVBadDuD5qeGGFKf
KDztEfTO/jr7oQSEXan6YJXFTa8Xz/TN/nz+A8QELi47YNy0hlFtwWVBFgvw1/tnS/C51RxFzbmI
ronNbgID8I5VnlKrOHw+1MruIUkEOQXjC0zxstOfVXkzpxPK4FYR74TiAp5R+86UvKSuHnEeqKMt
1PBKjg+BFrc0YjeqhMS6518nq+Mc9iOz68BYSmkJWdVVntj5rg/QdESVXQmMU1H8DJKkJcSQ3kak
2XY4t7jscHek2juXOHhEpkZptXP9TDf2dRG0bmD//u+Tg2APgYgoqV40+MJ86kqUXQbPwtqCjXJS
eu2uovQQNMm1Ra09c/6zGaXo3hH+k5ihKKBeNIiD3skkyeTmKfX5SMp8W7X6dTkmbuKnh1DfUoJe
aWIyHtAckXgx5JJZHsotFr95T4ChveWxdcjV9mpQ24OGMlQx9ffRlTG8mtmuyOVdiq+1IsnuFJF4
w0DfuHXXHr0PYjWVcyH6ufRvaUtbRu86HZFmjtGhLu5T7a0J0qfRvsKSAnSquq906+hI7U+MZf57
zk90Q7RpfhQ7l0QCDKeMoLCIMAolvhayHLOEX299pTdbRIkPLcvl+f7QowaXRfRtLZqE5dhHRSOk
iK0kf3Sq8aY29X1t16+i2CHZ/UF14udYiU7aGF6pRX9XtsGDwQurJ4ciLV6sxr9vIKC18Xsppxso
o5XbnY2HWPb//Dh78eYC7Qzz3B+Q0h2ifWh3Bz+KQNVKIOZR8M/jjbBSPE/LubCFgyCyxQTYS15n
WRTUqSq0ZjIp/sCL+pa+g3S+UXxau1Ipd4C5QEQWytAioonrtKyaEclAqm6TpdOLaemXAsGgPfv5
pbE10mJxkW8Is7glWhRcUcECc0xclA2krY2NqVu7u//6pmUDOAnICYaSkfoCPjqKYoOCKK/WA+ag
sgYnf0K59fOPW2mD4lwhClUi/YZ3t7i89aykM5mg3SbwK6KCV6jxzlC6Q6w6xwoOgf1nnD70JfMJ
EA1vc7Ul87K6Y6iPCCleyptLXaQhImZzYuSYxA0cAEkflW6/7Sa1dg4AtP7fYRY7puuKvMV7GYY6
decu/N0lb+ChqKEeos1m0kqcK7RFoJaiTgqgenHm6iwI+9ZCL0f0OAQY36JplFbSQdLu2nain+sj
OvLf9VB5awgaEddQ4NNecKecDo2BsUe1Jsr6Gx3zWDGb3dTdaFH+Q4pazwnyndTr12pvv2xspJXp
BTrO/QdQgv+WUQAUeL/2I5NPFqIScAloUgqKa59il9m9opP0HJd/6iR9apzha2bpHTQdd4jG35I0
3VCRegv15Fuo2hu5z8pSEGZSXRJQOOT6xfH+K/ZC59qq8pGEO6XBljvTky3dpsguVLHxgu22Fftu
U/Ubb8/llhbgaUJqBbkJ8utFwJf4HVWYGBEq1ekPuvWmctdP+X/vG9JMgq1GXghjDR2T808zYnn0
JV3vgDs+d8Oz0yI7KH9N9I0O3uXKMgxIWPaTyF+XZf5J0kD7qkrngUhwG6l2y+IXrdhyvKvKrU9a
aVWJMiB3jinSVEBt599U2Eo52HOFSvYU38tpTXzY3Y6Oj6jhe2dROCsct43eVIAbn2/gy2ueganc
Iw5AqRbFsvOBc82qRr9HEKgrfdeUgFnNjqunh3SzvLgyn8KV3CE0YRhl2dPv5VwNehUxkkK5ikcf
QOC3pniiMVZn2cY+vHxRMOtBEhV4oGj7LbG4dZGDDZ8dcuzEge3zrmUYZQ+Sa3enKKuwzdpSWlkb
EDdwBBaorAAtWZw2CuxqMycMOCY/7OBhNL8HoQdRUfjbxG+fr9jaXlERJ+azPuhX8gIipzmzjvGT
3aJR/O1H7T853XvWXifJocI9FUm27vvnA15eJWxIqhbc6JBCkOE83yKhlBJ6A4by9Oo9Gp87pKpk
vAL8k5/DCw//NP5GkLOyUwTRQBwETSRW4gf9dXfFRt+mmRkg1RQ3dOYRNh8FVsk/avMVbNTPv24l
FEB7AV1+qrSWTtC8OHrVJDllWSP9peBrnDvJMTcjpNTrk5mR1MUHf6Tibhj72bBvsqi7H+96/fF/
8xsgXBPVCTTr8q5pM9nO1AAZmTB6HtrbfvSPYSYfrcg/Gmrmzk5ykEvrIE/JTe3Sw1G3ABIr1wCU
S/qEokqFEsFiA+sSdcg6jjuvznO3Sn+25VtYPc/0ND//0rWlFZuJd4LsiF7Z+dLmeq0plT+jPFXb
u6DJrmrtVTGTQ5YXh6L58vlgKwkK0EUWFWQL9ccLmJk/5tFoZBoKNbW1U6EKBsrT6I/u3DyZ1WM2
ayhsfy9sihLBd5jH+Zzth3zYq/YvlRUYToPzXVejjRv3w7P6PFVABpPbVkgtcKSWlaA6Sgwz1yPe
r/g67xVXCR4hSmAH8TL4b416C1TFTTV07E99+zoPPwLp0FXf/OIOm7VOfiq7p7e+yNxxPJjZUS5b
V4vu9Wkzu7vsGDB5PA4oGwkq/DKYSwYj7xI86bzReFeK4Rl2yCEL3u3EuvGdETnU5maGrCzZbxMF
w89XbuU+PRt7sU2GYGpKZeKtSHPRNW2PVt/QRn9V2vIwQkgJ0i2QyvqISKNSRaKPvaSh+dZcVp1P
5xqjV7emqUWZwY0K5G37W6PB+r2QN/bB+oiAfVEfQaJrGf9rtW73DvxVTw+HI/tw7l4xvz326Dhn
qH/44+/P53TlGmdO/x1vcc9NcVw3Zo0K2pxyofXaDs87kIQzctHxvngPaUCM+T+fj7n2VlH1xgcU
9SGFSGpxlbfE5jOMXV4lFdsz7WdWaleyn+yM+pekaYfB3BvyDMZFPW0MvLZ7NZERCB1NAfc9v2j0
FIaChJilpxLpyiCdxlKGIfYnHQAHlOhhpT19aW7S1MLMc6sIs7a22kfZUyR3F9A2tUmbmGo2o5ex
a6ZvufIaOl9B27bpfaxt7d2V4hc3CnVPuC/oKgH2OP/YvO5tK1fzzuvLBwfJkoEaRKP8CLV9Wlxl
49HP+Vgz3Kn9t5pmw1FL7iftamPG1/YXa438PbqhxLGLGR8SLZYhoHSeNT7WqrKLmgiDZGh5b4nq
49ile3L5bJpocvdu6sviB0EUUlBHK13zZHe1G0Dky6aNbb/2sqGQRueF30aDeDE3KbapgV8SLUXK
i0iAkrijpa4Aq91SRl+p+7EMGKPB/yHlupB3VEIpyHs6rRjR/or+CDYBiuBxAoGUoj99xaL1Mvl5
HDZy0JVKtBgXtjBJPhXej2fwr3jJidQmGgMe77DfdQU2nFweEJ1O6nCVm9fd9+6XAcyuOEryDyqh
RXQgnHJeHIAG8nVoelup5yWbFlgDDwaILaJ84n39fDtKkIYkdEY7T81uxsBDXrorZtwHwts0l0+R
9ahCjWqcn6YzH3pYzql90yDN5mMRiChpebA30RZixIsnlxqlAoWVjHiZe7TkVzriQoQ3orc8aLfm
WN2O3IO4ujVuHmdXsnwfKK81OJnYyNxYyq7TNHXN2dl42VbDTfaGyFuRPEE/+XxymlA1U1IWJidA
cTJoPDkY6MM9J2Hm5kXjYtXsGVKys3mDOqV2tesy2DgSF0EYVUr0jHnkhOAtWef5T8BvncZQNrWe
revgHhg35yjqyU6mQ7CRRV9+rxgMMSdqEZxC3E7OB5uCtgkq9Ma8PPQkimjKV6f5XfnXzuQq6b4B
mxa6FtbQOq0weWOyP97Qs3VfDK6dD65iLh9gQsKXKtdd9PRiJa4geNfeEH6Zrbs53FGy3dXMtnRA
gSCS7wZ7X6aulj7J9m4+TWqM1+z3Nh52VuBaKgmWj25tsct/qkm4i+wYhqNygtxxUMPHcn6o2pfE
eerk1O10tJsr1e2LF1nLXJw6dpg47/Iw3WlzuVOmJyXbB9Y+tb/rnexWhNoGGoiD5gZYzWEnULlm
eIDwHfTvGFm5RmKh/IQaj9vF9A5PbfbQgA76/BK/uMOZLy4vQTiHiXRRhsBVIJOivG2xtHgVTCih
EpxPHlgCWuVoQ3CBZOb+8zEv25SQjXmjadQTnMA4WOyQVJK6OJaQAxQVSoH2F6JLIDTcEvwm9bIi
+REjZjIF30NjI/Fa+V56U3wxvXE0NJ3F0HmWOJNT2B/iiIoWCKa/7vyRNN21dvQsumQLriQqoIsN
eTbgYkPKeU3iHjmNV/BERzDIzRY7NCjCOX8OJBwtOBZYegsRvo1pvrgDxTSjESrqPTzP8qI466RB
zgPFt5ZG5FrBTVaYLsK0OwHIFtpysvonZfINM/WUARU+ITw1DvtqK1BYnfO/fscitq/lsXQKjd/h
z8B6MfHUkHorh34/yYgLSSO+prNXblx5H9i15cQDAhGRvUPatbzzpkaTqzwyW6+vvrfNl9o5tcmL
n+4m/YtkH+3ud09cSFoTt5FnHBvf9au9Mh6S6ghMWxDErK0i1WUeyIJQVBHAXGpGvJSLy8kpZwe1
DYpG40GpT5Z1cqYbs0bm4lt5kmbSQzcJXKiQVMyz1tPs+1r2isi1vxbarXG0BsSpdtW7Mewc/1lL
rz7fLx/53cWM/fvzPkL7v6KKosbDoI8o+8ShV817Izvgs1Y/xumufqgndDkOY7WPbc7lbXYrg6Fp
dE7szVyc5vzqNm/cRHNRc2/lfaiAANidAAA4w5NibdwfH7Daix/KXYVuILAq+JPn85jFcerPCvOo
TPreZtZCxKJgzLzhpfgeB3Du7TG7cmQsAC3Foz+5Hwf1KnW6AqpN/Q25Oxd7E7fz/9RxcpzLr+hq
7aueENqQHhLzjyFDVLBOKW1U866MKnr4XiTbJ3soTkaKKj2KeYTYWB6oziH38xMAoivLeCIG2Enq
j7af6YV8Q0uxKV+TSn+MZPkA3C3B2jTq0lMrKf9geiq07VXhUvgWJ141mTdh9xrnL6Z5FYcUAIw7
PTui3e4m0m0oVfsO3LsvPwbyn057jNjI4DsSrLRT8SHVdUHEX1jza1gkh1Srr7QUIA/CyzxIn28T
c+1aUT6iT6AXlAoWV6jh+ME4FipPhviVh+af4KZ6MoZDiTYUr+NN3J1msL5Q6dSTYgJrozOzH8ad
HiDxsoORUanXSrNzuscr3E/kOHFDBX2r/J0NvjeMQ0Q0W19x+rQn5a79kR2mlrtp7/A8/zFv/VtJ
uofDE4+7WkcHxaPYoxrHMr4p2wffPqCMlj4r99XBeQxLUMbdG1z1Pj5uTMJFvieOMoBvIluBb1ye
Fb2ShkCr9NabumKff+vyRxutxJ/Bg/S94ZR0Fpaq//hUlkY21VNm3yj1laLv9fRUgQXp7q32yjDf
wuJb6hyqqIXbtmsaTx9Lt6R5XR2lfD8F6q7OqQ+0QDiunPBBhao9Kx7xzKwfYExjkPAWGger0VwE
c4MvYEuMByt+H4abvLsPnF32mpXfVWfYJUp1qIJ7w8euKuEKpBUEYuVB848jqn9qEHhF9w6A8TYK
ttoNaxMFOgMgKlLE5OWLOuMkq4VvqwPRIGQsKnIcyWAvTAjcvPkBhnjj0VsbjjYYsTb9KMpti0wk
yTQllqyc0nU47nnci848CYuDxPqjxfTFki3wu7HyvoN2gtZG+4um5CK6d/oklAY5bb0SMt9U/hBy
LULp9vP9tjXK4sYb8e+o6DxSXgi5fXTndh5/TEq9FaxcpM7saiIjeKpUMC4z+gyNvqBMBVSxey1h
/ztwf2au0ZHStJKMN9n84gQPvSCg84wrE6SlcbgH5LHXaxK5dqtjvhYpUs8lQkTkAlbLUtHbgSIb
Gzni2aS3XC6Dal9LqKDm9s80/hb2qkdSGfiKVznKzm+fPp/0y1oW2g88MzQmBOuEu+78nfEJms0w
1kjmh8oVsZtAKQpivur/8QFJpCGyasAJivrL5yOvREwUVoCSY7yJQM9yU3WDk/VxTAXUjgiDERlU
0ZdJtHxnQk4t3h3P6LY6uasfS5OJk8MqU8FbbLFk6jLiqLiBOoSda/gqWGHCL0TEqkLrUNSROALY
r7Ubm3ttlakcULTnQpUNWr3n8xzZxSzjEMDnJl9L4z2V3Kl5FfNsxS9y+2CHsLokMJQ4q0nJVlV2
JTf+AOkCDEEh4MIBx5wMc6TyjQix47tJ/5CK8g0KgUb/w7CqrU9dSQeg3VK6wSHzQ/z5/FNLlJ/t
JIYAEAO9t+rspFYHQ5mxhX4QBLumQUXRgp2K/urnW2ptfYXJD6EnrgV0SxdReJpYztA5Vu2hNLUz
+x9CFd4SGPDwjcvkQylH+SGEcjbGFeHAIlg7G3cRLuBFrHYwJsnAkZof6vdWv1WGo2P8wHrV9Wc8
c5n3KNsJHl+AVcTnw69cnELaiv4T9xn99kUO1A5KPRSUGulBm1ftpJ/K4bs/RlsfKXbo8iPRQiKZ
1gXPaEkEy5Mo5xZpuSn0t6l7Nig1JmSwYZx7vd4d8P45mMgnq+2D0BbPg+DQjrZrys+ff+1K7QUg
BmeI3i1ZJyXJ8+2VShBTlAk9P5OyQow8j466pFF/LYjW7eZJFN16w60d3R1t8jBD8oYt6djLu4uf
gEuE4HwQGS1b8YZfFFZq66UnmFQaoomCBFBlkCEj4j40L7oyup7TDerv5Sk+H3URZuAYXCeRkCdN
y+yEgQFyBeiq6ydwyrdVmT9uzPPlMRYsb8Ao1Jd5HD4Kw3+lSoqdZFmYwPT0sZXHlNita2XXNzD8
UhsfhV3d4CKFO3JIeLUxtHax1Yg2BU4FmjM9gKUKktGNDbcVfbjZuTZR1YoBXqGb0KnZbV6ilizM
r8GV6WzBGESm0BE35y3X5Msw6+xHLI9VUkZlGBth7clygBUlSriRcZKh86j4rvsz+K8tL8PLlgc8
CqRpsE9ANIU6pjjpf0151VdtrilT5VVKsU8CQIOm7MVae2VV0l6IX5VCmFfC5sLQ3UKVvG7IH9s0
PYUYSGpbPOWVXF4wP1F5ZaeL/uHiWiPuGZI6HCuvN0IK/YXb9rH3MwXdm6N1FjSADEmPA2S0jf4g
nJ/EOyr0gk2s7HD+8bLsYQBW1KEbbI9oP5gaQMuHosPmrXRBsnrUiT7fOh9i7ue3FD8VrDRS+6g6
Uu87n8JssO1JmVrUT8d4D0cPhQ0I6xQehAC9Y0PO1AO3RpJGtbt9MHduKj8Kv4joKu/+0ef7jifD
bl/GHgvF7joOUAKB2iCqN3UYXpsJroBqdSXZ9db1Kq6tix9Ol0ugJcgjlqrlFY6Sam+hkponP3yi
eRONuwEhaCRahXCF2RxnlDsHflfabcXEK0ed2rktk+0Jqazlu4kafmdKWsW+4x4TQaCQb0lmY1eW
RzVD2UHDljDvDmazcaWtXeZnIy+2GF6EHX3SuvKiCQsdNAWEIIoQjhGjW/q1nfH1RKH8KcKMR4XC
b71/vmUuO1yieyIAswD7V9SKOlOrpbbuS08boI6JdACQZ+4Mh6JLTjLFRJ1aeptMxwT1CuNlY/TL
uWd0/MOAyQio9ZLk0SdFXlixyq0umYdmPhmP0iz8NONdnNx1/glbvWNT9ofPh7283M5HFY/9XzdN
2kDMNCelpIfAKnd3zW+OiGI0V2mReJ21AVtfiX7Ph1tcbMCCR63U+MhZDV3gMu4UIo6CJzx6uD2S
vOwzof8ZJCyz/ypwS59/7voaf4Qt8NhNkFHn31vF+YyJtozUK7lrE7+owUFOMi9N7R187tBIP+xp
e8W/lakabwwuJvP8aPP1fw2+yLHaaIphJ85sMLotCjAF9BUy7c7xaRpnElUSbnOxzPgGXKeNfgoz
NMex5MyrretxJULmpwAHsyCJQtRclmetAMfjvp2EXHayAx3eza/F3CONl5+GSFitv4RZw1W4BZG6
zLrBSajovMOZAh20NI+l1wKocUYRbA6qYz3/nkPHrQBlwhPaKPGu7GxSO5FOo2ko4tXzlQ6tAnHU
uEULDLshNap3U6VjU07XqzxS2LxO5p8by3t5c/NAIjNEX5hgBRmy8xHN0goqLAoKSAXjwSAOgaB5
HPv7ET9cc6pdY6QORoc6PBS9/fr54CtfK7C11JwIhy8l67PaVzLQALmH2c+pTLu70HdRWArxrR6K
6M9Y//58vJWtTEuJhQToBRNq2VvKdDUNtMzOPZnoV56QNgrqjSf8Y4UWxwW4IDQXZHRBD15gLngS
YjtHz07Sx8OkoQYdG3dhbtxB6jtM6VdUUE5IekNvtV+FOKuZ2V+isaE2Wfx09P69SoKZ1pOpe35i
eoGDO5h9H9jJ98RAiKCbD1PovPhD/7PDGGbXVPHJMPratZFk9AC4HKJYChDeUJ/68Nfns3dpDqIh
nQ9kD542dbsLCbJQivPOGrIcQxIT0aB+rzq3ZUkZn1eduqmInxq93bVyRN09dUfjEaSfO6j/bPyO
leMIdZgaGAEngpRLEqOGYTZUNqTiJFBDc5udQj/4UlfRtTn0N3X6MA29ayuoF4/ZrWDiiMsZusyx
MdubkjzHUpuNVV+dGkEh5X5AY5bS5vkpitEEB3mHet4UcGwooacjEf+Uu9pANIBKG+QzdCXopsU5
VIPCFcKN2aQeA3nTXm7lTaZx++9vWaSYvh6qoQL7CS0R4u2RwLEIvzeoK5hhemv67U3A7RzhUG8H
m3ibtRMmmDPcJPwf5N75PBA+I3mQRoXXIlM2ZcFBz4fDgCFQKZ1E51o4Ounfi8Ag2tY+nop8LA+z
HGwtiAi9lseQxiLbVKHmZRqLN7sY4RLP05QDfYJMadzQaqWEn6CwZXyouZVm786mTF0DKxPEk8bx
tLFL134Bd6qOqqLAdCxBzMGcKvPYFAj2yQ8WNQUF7Skh4j+hiYvMyM7H7sEYg31qBUf1ZOA78fkP
WDslDqVZqgwKodlSaUjJ9MjQEoNbIaSJrcHtx4MzJmdp4/I/D0UJB/iKjs7zB83yfNWHWipbVJVy
z1flK8sOjw5i7FoT8IptrOtl7QJBXConQrMCWumyBjqXcmy1MfwZX5fddLLvoZTdOdZ76t80qFPK
Wvw49Nl/B8wwKs+/oWDjg/bg4o3kuabd1ipo1dlwi/XxOIfVDU2kTLrusujayetd7vTHOM/2fhvd
aZJxFXXDxqdf6tOIVQSCL6RgoHMt8+siCay8n6FKSqPidfl73BhXpEN4n0uH3KjpJHLKpmdbSa+0
Odkj9yQp8rGzZ4TA5lMRZV8/32Ar4Rj8ZXY2XD0aSOAHzpc9R/NbymXUQ5ymuybI8NDEgZOof1Sk
mxrHJMTSLAOFsEk+fj725eZmaGHRKIRDeAEWd1w01YVVziowCR6cQSFKcR6tKkSqLXr8fKS1Hcdz
B78T9R080MQx/yvXaEotwOmS1lgUNlfoIXzNrekPlsle1/SS21p2tB/mYquHuz63fw2rnQ9Lpy6U
E6EBCR6mokpRXmdqcj/YdQL8oPZ6p7n15eBmsHW223j4/JsvZbPYarRTiEAFRv8inY8NNVaNGr22
sr2q2vIqm4qfAPcPkp//CvvpZLDJ47tEDb8rOLJR2Lupi/p2NhV3ctPyR1dkz5//ostIUVDlbfHk
I5TD23Y+HXHa1MoUcYOGY32tTDdOhzxQihsKpeleLrjajY07bXXd/xpR/P1f614MjWFWJUActbpH
HfZFstI3qf41+GCX0/guqIk4rP/Vifp30GXVrptAexUzn9mYXgQdPsr+D3vf1Rs5kmb7Vwb9zl6S
QbvYmQea9CkpZav0QqgkFT3D0cavv4fVPTPKTF3l9gL7cIELdE9Dk1IGTZjPHDMtpxLN3yldai4L
+zxftEW29/z0wu1+/sox0XFWoVmKY+P4fvuytN2kz4D/qcalQ0G7kO2O10CZ5B58fpxNWTeLyhSh
ZBSmpF7gulNE2CMwG29wr79C1nJHqH1h6/2lyXl8js/KyFjmaC5iCz5d6J49lomWgGM32touzfss
KIFOTZyblPksZI1slioHVIRC3R5hV879NU92Alwv30wjJdKnPHVgb57QFukrfZCqc+DmVK2h9vWm
Ci2cTHkNCtHX0/WTePCXoDNadTPKHi4Mx0/T46UFI3n06n1gj0fvgXVB6y1T4G7dGs2d4Qcb2yvX
gGbjtoS5ZYEGbZX5Py5cxXlud3wVJ+dWVrYUVFTkV2BuxXhfwTd5SGywXErQqqAt6+YqLqzqSk+L
SzvIZxv0XKkADxcdDeg5Hz+A0h29ilNYAfBAUrGsUvtnp09oUKb0Ou2q9UD8xaB7sZ5KFC3Gp0T3
F5mx0uSDQUBhay7sH5/up/PRCePpWdL7tBo8Go0E+h1KtqIC3A6DVSVgzmadLXmK3ctn95Xwb4bO
y9B0yf4qe24ujUGFAFIoHqxcT3PCycp9J+sQiqX6tBSergUWkxtltwu/lFfEo9mFWOGz7RJaBAbK
yLNt5qlsnKkPLhEeQW9rJNcw6lpQp7tLbHsPz8CVNk23Mm3WX0+2ObI/Xagfhzw5kYEXIe6EKj/0
VbH2imzRGXWYNm4MJZMFVI8uPNJPinJzuRF86tmg10eqcTzB0PgemfQNVOFTew1R70BBwFfvjW2G
gBroMRGVkgZwh/kpYHFcThVAaNlwKd23zpMtSLajwwD6LGb6WV+xJdNQm3AuiWxoXlakW7pase8p
QNSDk68qguSrqxGXVY9dm68Kln2fSPeEcir8I9H9yzTjlesoludohyXC4lHJK8DfPfXoVnzhktaD
r0D+rbC/jSaQRKxb9NPwrSEj+Mi1ByyoNe2YCyCaK7P7qioIUEoNOj6j2BWFtazqISSsWtnMvoGq
8Rh8/dLP1axAbZkL/jiZcWqcicglcAMchrGaSwLZ8z5X7qNX1EtH+pBA170ucBPA27zpe9G3WyMd
VmVnxr2ZrmVWKeC+LRkWt6ytIQKDqCoxeLiqh3Slj8OFePF8QwZ8QZ+5JnhReEunx1uSK2ZqpVFE
E5mWUpdQlSpvVUauq0aAfqzLb80PzeBxVpc/04n/cEj6MsFqSeWXzD3O1uZ8JVBGwLGAmBlB7PHE
zauutTyGK3EHP+KiW7fEvIYucqB3POSq3MgkuXCKnq3NeUiwO3GsI4vBmXQ8pJkkWd83bhEl4H4g
H0ioWNR9uyi9YuX4l571ZzcIhMpMJoWsIcD2x6MVpqeavNeLqDSeazRAR96i6/jot9f9y9BeKOnN
58jRtoNbg7oLDhoMNWNjjgfrIVXNcw6VY2I+WiqFTVwbaFTGX8/z8+NjHgYtDih24a5gCXs8jLQH
w4b1VxlNrtyUbQskJyBPYHiSqr9t4K1WmOD6qHIvDePuwthnRynGRkcQN4idHCnoSewrslbn9QQI
akbgfFxM28IsN2Plfssb49q2670H6gqyoe1EvVCbseKk3POxv0aWusrcBB3OrLu0nj69KPT7UEaF
SQais+MHYvZ1KjSZlVFVVJtcXk0AU+g91Eg7Ly4SEJ1Ut24SvpssP/C1Iah8VEKn8abSFcglEwNy
zb0gWnPeJpkfFBB+mOJI1nDeHl+TK+sqczQNDtS6jAtH7DRzXHoEXYHMuVGgdLqJHiKPh26/2kKB
6lLl7Xwuoq4MxTPwG1HQxmF4PH7DDBupIiuiEQ1mqlisJTf2oF+Yi+dPHpyBmYWPYAZERnIyyjj5
NjNH9LJ19tixW+YhC1V7GOIsLsy7s6MNZQ3gGLALAzQDaM7JvNOFZmVQJcxhdUgDgS5zrT2KIQk8
WJGA8t7G7k2bZBdGPd88MOgsjmzjTJ+drI6fITX6wqa6m0eNA5C4lLMKZqBr9QrKYNvacgM9uRAr
zc/reAfBiGDWABkKkv1ZVXtqSK7TNMd+zNV6bt5qJjuYiVrUTr6v++TCkfnJVgKwE+IOJDRYz2cM
eAktQ2pXSQHY+5ySQGne0bfwSLvhgxtPWEKtz2PfEikwEvbjhXc6L4HTm4WW6iyCP7ezTk3CFNQn
u1I4BfQHk6gGaN1K9Gu9RPeaq13mmYAwy4VF1DY3y0DxDkjKrrywTs8ya8yrWW0A/B7MrTMesJ73
TdrouIZs4oHAgTd53Z1XOVdu7sVw+/lR+uOhFBcCxs9GBXkOmciMn8XgxxOrEvhAFzgDQT0C30YF
fDSfYAZ312ZexDL9pq7VY5/8/PqBfzqqjQAJbrbeuUkn7UySYc8oItn8tBMR5834aJjjoag9+P2O
t7BDvsou0i8+ecnAxGJrwHl1ThnLgEG1vQQPuBPewqj8aOzVo4dEtNbwYq3uwS1+fH2b50gIHFCz
ii1AVw64PKfHQeaXCLs5QDyo3W7Kzt9D17mYzx0oO1hr0vb3ky6XAyg+afmz1xGDGNlwaMT/4AyA
nrqBm3fQpsUVnaQFkLKss7YAR7CGppOljwehnDeHlnuNDIes12FlbF1hsj+MRvEy+pdMuj45gzC+
MyPpUaZFbfRkdzY9ibhoQHSnShbatgptuoL0zaIPeJIsGYPjJOSFHbiDAel6aWuZb+5kdSMWmv1C
0Yg6b9DVvl8I0GcReSFKGcrxwMqdDxPI3Kn2Rkqujdxb1GYWtZ0bY13u9UQG0OFYaNklRY1PJ8Tc
+8C0R+p7ZhdkazZzMzoh3tanFTQHG5atUHa6MiE2LIhcl50OWJ4XZw3fpdR/VAATM2SLX8/Lcx42
5qULsCVWAXS2cY4dr3qZQT0+zWa9byViUk03sMmLGDQRZ6/eMp9WslZ3ZeJ8J9wDqrjnC+FsmRcS
nkYWhc2G/mpX+rNlNlDqt0lY4is6pS7sTb+a7KcvDsE5OMizVQNOv+PLnHheQ7stySKH+9c8tw95
PdxI07nq0/EqA2qxHMwUaPYsshtDh1GnDVt7NEIC6otXT+pApdAtgkf4fDJ53WvsasjZbVE3+8aX
C7jqxNOIt33tt8mtZtB3q0vcYJrqreFAgsUD8rXOrHsHZ26sdeVVY3IUqtC68nL/kqXeJwc8+qPQ
s0fLAHDu01s1UFdlTgsrghkHSgfAilMe2/C0EgIc+TxoATr+ehJ8csDjmAXnBGpwPpgnJ3FMCseA
pvGQkXf0faLlwcHOxEVxi2ziZlDuhTrIeZtmnnKgVcPbCORZqHgdv8vKGsoSlFkYb6Tk0FfyxfXH
qFXdipIeQv1goBWdtWxB0UhhYUen5n5sTbAXuAGGMqRRS8xMAa+Mrx/CJwcRqua4mpkFg8jj5CHk
NKGF58IOpDQ0zJ/nsmYbrRZxx6H+1Ys4AXlQXCJhfbr8wJKABCAqJHP2ffwsTC2rxAibnEjmw0Zj
yU8IXwN2WX/ra0fgrU/PHVGBOTob4dWLNhnDNnPiGl4Ladut5n9JaYHzzE1nhhQCbYBOLYXzlRZ9
/XjIfCWnKxDFUpRwcLHnCkBD08oMhcM86qcr3R1uPPSE/SIRYTIZ+pZUz6hgPni8lfuWJ2BRCv9h
ciGIKWywbzofNNVUg45sySLXvx9Vl8VZpyUAtuT4HR3MI+qCJ54T8Kw06Mw33ix0CQ+GMiH1xlcF
6JGtenPraTE15oryp6/v77NV54NWMMsNA2h/yjTmeSkMaCNjDeDeMhwNkV2qJ6uuH8uObsH0xmE5
OIuvB/0s1EVv8N+jnlQCYN/OiaRjHoHaDnOtGwjPb4DUS0YWDj4EL+Ds6LILe+lnZ+DHMU+mXKGp
AupTEI2Y9GqflxoqOOmFAHZewWdzxUYZZQ5jEfGcHCrQk5fcS3FbBsRLUtN4pm0deklzm7Tirx1g
KFdBwg4ahODnocAGcMnJWIKaNYClzRxAJtgehn3diDuliSdeDPuBqh1Mwjdj6m80j930A7+1DfOa
mDScyB06dYE5mAvI2q9rj+0Ly9yZY7YxDODh/9Kr/vM6/V9S6gjq0Sk9XumOXWkueh4IPaZ9bm0M
74cQG+6uO/u9Q2MeR1vW33895i93mH+/h/MxT05NwlJt7OYx9QY7es6uGmov/deK0oWu9Xtg9OAq
w8xmW1lZnFcc/XB2lalbZexHNNTMCj4PibEoKbhz+V5AwUFaP+3ShIjWeAPI8oXL/eQcmtvlkHOA
DCK0gk9eZSNFV2oTygNqErspGw9Tom3F0JQgZFderJi68UzuLbjQX6zUvyZQxiF2UFbloqPjyifs
lsBnBtZgJonhoXLIXJ6HnPp9rFNzKSR9FJseshhFBOMvgnv++gaO9xA8blDi0U4Afm72JYSI8/Er
ps00TbxFPSBHzHCXa3cw+YJcgREiCgy9wo2+Hs6eX9/R6z0Zbz7SPnRg+yax2eglqKTXEmxi9QAw
/G5IGSrfAAiaGgceV211lTeBnwC339D+1mHQCEigD5DDeCzV09tezw4ERRmoFi+L9GHopmiEJs9s
vFDA/q7LgMDLMuCSpgjGe67q44T0W4/BCqQABUCZQIt5d+n4NLniyRmz78VV2+pRpw3LPK2+D1Z7
VTutEVEJIRNH7+/7wUrgLI/0XTbipQProhNwEq2dTY0KRi9xtX13SYDSOns3UDVHgAvPSGApEVmd
BB0Kii6g4ft55Df+gvFs4eZDBG4FRJ7Cxr3Gg4pH1YPELrYsM3YZsa7uW0BUuoFdDzr84Ru3e7D1
CabK9WFMexDZEwjToi6QEbCYnTuWTtcFfF9zEVgLmG+HnYHiJ1o80/hzQgBXa9tMa/ZZK7ZG0uwJ
/OCmyd/CRikyuB5J5i45XfdwGQBhczVMxmIyVyOZLhRzjrfmP7YESCv/gqQAlHNagrPGwup8DXMm
VcDNplATnA61/uZ1b19PzpPGx597D9by3OCdtaxOjjYC/7C+NFE1UhJ8mo1luGEGyyK3kQum57f+
tJtM77qFfYvw/DtHK5998MifR+9K66OqruClQTY88UhACXRoBgMoxUtuGidNj39eJOJenHhQ2jit
+/OytRw1lqi0AIKvF+2TI/ldXaECO0L62UrAK3GqwOquJmh5ArHdlItEZ1eJxi9wNH7VlY7WMri5
MBdG+IFiIgxFTurnwIKlDU1wjHE+3mgWX0j0em12N1jsvdbtLfOtK6tJ1y7YA9NEgpnCAXLXkgze
uu7IvmufK/VIBwGtAfeKTMYTrGK6yQyNvtv0VgstRnOL2B9ZRAvyfQdtoBKdyGed2t9N0t3oZRo6
aR2S0Qc5I1166bQyhXNl5VWgEJZzLaLedzGEUgOp1dBiu4M3Qsk29lRF889AtcdG/ah5Glynjdgc
UC9MF0QwCEF2kQEdMQCFlkSWB12IW97xw8wuU4P73VT9TTpk39OpuqMFRBPI8Oz3l7KOs81yfsDY
ouG6NVsznraYPatMxOTgLOSDgh36ztdCBbjp0MWE73JQoam6KWoIVNzrFCI6zR/r7j9ex/9M3+nN
H69S/uO/8PMrZZPI06w9+fEf+/xVUEl/tv81/9m/fu34j/6xfKdXL/W7/PKX7mmNf05/5ehrMfqf
Vxe9tC9HP8RNm7fToXsX0+277Kr21yXgPubf/O9++Lf3X99yP7H3v//2Srumnb8tzWnz258frd/+
/ttcFP+Pj1//52fzLf79t6ATwOHlp3/w/iJb/Kn+OyI6/IOFAZwmanW//W14nz8x/d8RoSPuAwoH
MHIIIf32t4aKNvv7b5r5O2gPwGSB24huK3g3iDIk7X59Zv2OWBulJxivzcrnNuhl/7y0ozf47zf6
t6arbyjkoySu5yS+Qrbj4sJ+cegARJuL1scHcCE6YJAA8Zmg03vwBXBIAyxwr8fEYECTkp4gkyxz
91vi99PScye65QOM2gHB4KCJdP11OWlGCKvBQmBBAzrmDm32bBMG6RC37Ehso04ZQeqXHFItpbHi
erfuR02E3jik65pqdWg2fbkzGHAyHjgoKuRklE89lA1R0QB0N+tqD1QQXXl+UKT9dEtaka2Uxctb
1MLEK/7HXmd1L2MbCdx26MfShUaPyAH4ldivK69mD7aTFhos8/y8Cnv7Vc+NoPPzJRssbJy82KYJ
ZYdSVQKFLAD5a9olL2Mtm5ALJR7NjiMo6ytU1oOs1AHpNruGh+5ca8652698pSV31PfrIE9awGF6
UW7KChuPmaEm2/VI+ALf7CH9mVBu7HvGdQm9b1aWa2QGwG9DZx/yBpIOycpkrb8zdM198lSfLbyZ
GQQXrQZdv7bL09dKuTSu69QtgtzsHbL2la7vCMvGJ0fkcpn6lXjo3Rbc40TzIhCpjBebTPKxrZS3
0ttcP3hVCuuZNqksOPZY5lIHdgoCYLpZXA+ig8SBPrbGczIpL06mZsJDIc7ghRCcQYbiVF334rVd
sm1QjjMROtRyLwrYjQWoMhmhTPxChdSAwqhZO6g75b1VbTpLJd80oynX6IEOYK9hbFCfW4gAF81W
GF1ySF23iwsUMSNfs9NFBol0mMXo6jn3pPaQ51q7Aoo8ACNv69gd/Sk9Xm9oOzOlaNs8MtztYpog
wshtSWIyEZT5+NSuUyieXDetTm59UoMrqtIMSDuftrHlyPbQaoRF5aAlW5wgWWSkmTXEPdYFkKcj
9+8ai2YgaubpMzfc3A3BTRh0+Cdb8OclLRZ+gLRbrZOhEBCPomQ5JrraE32ErqaoXO0wGK1dAaWf
dY/c13OyMIUEGQTKFhQS96QASmvqSb4qZY6gVvicB9AaUktFtZ4HpfBYGzR5AlYBkaR0Frb0sseS
28JBSU9ztxp4S0+tcMUba+Hct2hLOoTclfZzo2fUjfRKAaGRCW385iihL+oqsa57V1rd2qdFstLq
EgJkosrRqkH7beMZFGq8vOzF3urTaWE7dOSB54FgCEqG2rYkTQ/mkGbh2Ij2EWvhhiZ2CjYIhKZv
fEO49wY0bO57l7nfrLyVVw4gF9FQJCSC87odk2HU7kxusb3XEHWDV6O2dk/0hSVY9d2zaP4Dppbq
vjUm9doNZr500bB/omhkLWQ2S4GMKPEW48TuvLz3ngADnJ5nXtUOJyg7KHRvg166fGmMY8UjKAf6
kP/znfZh9FvY1balgU2mLSDwU+hXxPb4xsks+6dNXYQsI+MvTs6MtZlIPTak7tzLgRsvfdeqG2wp
/d5Sbr+gDQB/dmL0C1K3xoJ1Qj52ymiefSfB1/NBK/E4KVtPnpYtbLuZfgyVmx86J+NV0Gpjs3Ss
Lv+e6xMQe2mSXcPGA/zSCXTnA3drbdVrfFzaaSavqJfBLHVkxnUmIEpIdPjWQVDB28z+Y89OAgy+
rDJUVt3UmuIGQP7AcJWG0HxsNl5aVA+qZ95GdJzAthldE4kMY9cSKZFMwrQIVKduhZ6HHg4oXG6R
40CnU5Xj9Tg6mKPYNBPMzMFyvilAZu/q3DLXzGYZQYF1tIwYSil9uU6ZkWK/6TiDo+7AEg6vWbMA
cD0jLoxMVdmm99TCdrn0WkWvW8Mo4cTGNJF0CzxCJvbt2M/dpMIjcd2XDKK1gq2Ilv2J9v9fCGWu
2Xtz14r393b/wv4fCFYcZND/92Al5t1Li5Pvpfrbssub95ePYcv8p3+ELYbxO/j0aM+D5gOtVEyX
f4Yt9u+odkNmCYwbKFygXoXk7M+whfwOkZ5fYvbA8KL/PLf1/xm14PtA6EQKBZEXCwq1ME/4C1HL
Sc6DBNhHBxLhESKn+YdTeESaCRfSEm9AmAzNMqWgagR8SW770GzhpLo2g+YZgrIX0s4TLcM/Rp21
iCA3Ac7Rr4fysVbheQrcVPZGrpFC57dmKEN3m8Z+bF0XCy8aQy9IAvthjM2A3l3qOOBVfKiTnI99
kvvDLCFhKX9DT2Etl+VyWGjgE8nVh7nwZ3T4MRo8SXjPR5mrWx+qMa6cHKHY2xBCtmNV3ZvhsEeY
kMZJJOIhamIjFAEK1wuIRkZVzJbdpQs4hqOcX8BcAvlwAW0PecBKvnnCB3SWd/3BHjmUHTBZH4Zi
vGNgwaC7E5HCX5o9wxFlgfY0ZCnUg7s4HwACByJT+5Z34t3y08CgOgkZvWdicC9c6qUXMn/+4UoV
AUKmEG/TZn4h7Wp+IeLi8ziudPz5OACVmbNptN2tOSH8MEgPgluRZW8F2SUQU2u6N+6ZgWNdmNgn
MNvzYU5yAEA1HE3HMOt2bSH0iLyojeepDG7C4lK76ERBZGY1AaIJEA64z0h9zpyjoW1Z8N57HUJj
Ue2SZXdIYy9yMMH8pbUY7rToEvbnbLc4HfFk7eAc0l3qvlrP9YsZQjTjuXxvAycQj5AofPhvjDe/
lX/XQXCHkJSa2d1zEw4N+l9t8w9vDfLTKaC0r1PIdmQhgyrKoulG2xerIk4X9EIr5Fe162w0qL+D
gg/aJQg0x3MkA4eWVNarm6GmEvArGZItfXAisgSjY2kF+kI9piFbXvJVPWn+4y6xAQLb5GFPh18M
mqDH46bCT2xNYtIkAzYLtZp3wPFn+qZHIkwvv8RTwUtAt/xZINnG1MEhYv5KZD881WlAXbNzynCg
4wSKbZ55IeLGYUdbZt3lqrQPumZMJVnbhWz6rdvavDxovd4ftCYvkO7VNiKaeCrNQeBwAAwAZh6T
YMPM002LHVEoAwW5K43ZmBnV6L50piIwxiyJNa0036xODAcp5bCq8ppFbS2sHL/fNPtRZOaTOxiD
E5CsRWtw0HnMpNReWj6kuyQZiB5X4/gK8Oi4b5lfryXUuIku/KjjzbDp2qG1Fx7rnaVlava+ZNTC
6QZyRaRnOP/gAuICP4UNYvjWz26OhdKNZ9DBRySzDjN+Fq02rcacVDtmWeoOk/O5HvORBtzIjK0N
QQXovNv0xqgkVIEA9/omKyhwNyaarA4boJo5Qq575XR9y0BSL8EAGzL+DIKzt009E93q1qWTH/rw
p8ojbK1wd+jLXLdg45wX3abtqQ8Jtdow7ys68IeSmcjiiNQ6JIaNG7BBwrJEohCvI8UFNtRVUWVQ
tq2g089BmTWNWxhTEB+7NXQoYtvpfQH/4TTLA84VSlsFBBPKjdOj7NskOfnWKCHyZWoB3kFKn171
SZu+VWocXpVq7BgJuEKhVpUcZVD61ukpzD/btllTuBtGYMmO4SBnJVq7rA+TqmZtysnecmU2O1BI
IMucNNlc0U9gqua+9khTkGwDbkVZ3u1Ko/4hRcaibmx2qAlYwBpUu1KQbTGC50Ebu0TSm03wFdI6
pNFatqzklC5MTrVlD58lCIn2aqmXqAqows3XqLvQgKJ6ESiN8z00tLKwA7AFggIQ/CuVa6/9dkpR
4uTNa5dgZomUEhQs+XStDcSFU1mqww6m85DaAuqSj2Ffu008pKWarSPd3g043hGESVN/q6EukbUQ
zIIjqJ0VgelnAGF+HUucNMKwBaIFBurG3ChEWHiKkZIF7OSpRGqcqesCMrqKQu3M1a7aelj1Kvlr
3dp5NNCvAYlC0AqvgVMqlvCo7efSw4H/XdOuK+dQkX2TXzjyT3FfGAUwh1mTAKV2EOhOGw8QyUV6
57ehvkGuHheLOny1l8UqO1zaXBFefzhBkGw52F4BVdRR50Mn/xRdb9hdLfXUCnWqYqPdWowF5XjR
pn3eof99csyjGEAi4T9QVYKD2qlJDGscsx1gW6KJFmLHFVSvaaiRbqGc6gXSYguvhiwzJNTgTx9K
5/nr+THHFOeDwzUFjxI4Gv8kfpqyzCp6V4OgJ6TTzMJAjls4zQVOxPlznO8QkH5gtglKqfPnH86M
AswrK6tSNAtgtICk29JhjEi/fX0nc0x6cieY6RjAgg7BbPl+PIgAUDFvbQhyOzrbGDWp7tOEsE03
edmOOk66GKDLC3xzPbgXRv4lcHA89MyNgvMtQkRiocx8PHSeSoBbmylM7NyEVZtb4ETKZMLJctCd
6a1QAwPvhbFmYZRuGaOBCKCNSKh8EhIPLZDK8QBUrPXcXPAhIzacugrx0jgeeKkM2VcE6Kkpgqms
s59+DUBvoGMzuplA5lwmZWJ8qzmh4VjaPCwtlQe2mXQ/Et1pllM3aVvS2mNsu123zeEb+F13uvZH
w+CItDcbR7IoGVz9USsMinpmYjv3foeTCp1fMuxx/vSQa66se+766GlYXiu+ja0H/mfWpV4NIxMP
fg1m5XVOTOob2+KrVIt7L9HWKDY3EMSlfvqTmxJ4lK9f+ElA+Wt5Al5tYdVAcg5QvpOQq6rK0qX1
GLJoXIyRE5If/pUfNoERjkt614QXnV3OFwuybQyFJjv4APjv8XvOSmsoagm/tAgen2EWGiuoAIdz
EDtF3kLstd3Xd3g+pZHKQ27sj4bimXpkj0oTKvQ+zFDWvVMscExBFPa2ya5tMG+69BIV/fz2PGho
YKNDpW32/DxJO3vLMBlB4ZiWTmDR+2a6sA2c3w6+H9RiAHZRNYAW8PHjazK7x+xB8mri+1sZQ2Ah
cNx3I3tyrXuhpvjrp3cSGs/zA2Ae3AxyNogk2t7JeKgf+z23zZDHYpduETOE+rpH8gyZuhip6l9L
3zAcZqABDBa2cZREAPo/vj3eSDRFUwQ0G29JIrVyIisgGwT94b+KIP+/cPYbxB8+vOa5i3jU5gs7
8fL6Qj/Wy379xR8FM83xfsdZhkUDSDbqZejR/bNipjn+76ALYV4DbQ2bZHBt/lUyM9DpQ+YG40dI
j2ABzEJTf5bMUIJD9Q0HlzFD7ZFE/qU+38mWNdPZ5t48dMVRw8XEPM1JGR+EQ1qs4xLS5TDdu2ur
OdJv+m8w27sxXAbaPwL7FGKZcHGooEo11JDItxT5afewp/3w6G7+OKE+Fpr8k1Dqj+sBZpwADo7J
iYra8Zz1fI5+Cur0kCwlB4da8P6BDWhK6atf+w+FZ8Wl1u6MtEXHAn27IgdguwpqCkKL4BtDH+8s
mHT0aRJ6tHhGmT906RjlQG8rwmKXyyVwF8tR73ey0Rawf8OKDHVIlWg1/JCsrVQ6GGL5kgrfWcC3
bcaEaloMolsWaB29M60bjwIHY8upDrpy0Q45kHcjtHSHvIzn8vUCHJdnQvLnXnNvdV4uKK9nUuta
67QNI/7OAySOWntNPKRFu9UcHviwYCiKnykwOZ7+WpaQz2SHPNkVeRaVuhaOyJ8Rmuv1czLe+jA9
blsc2lDZEtZPZr2gx4sHsSHulQEbQclhIOV973USQxclo/taVmELa9gUBiAgpwI/O4OotulgxUk5
hb0gi1rWgQ0kimU/yWpdocljlgJYFjAF7HUHge8Z7SW0dNGkjzx5qpp7VfcBCMnopsATngOoBl77
BIlXe3pK8k3CvaAB/0HXyq0kOYySXpRJQhu8IphtBSCgemQx5kmUpE08phNcNGTkQLvMoOk35Fah
4aCH5oywWECEJAHiNCCnL5HTNekVc6Y19HDGwCpaaLu+ad7bUGhLTcFVeNDsnYB7li8PonCXBn80
1cEf58dV+1mc+nBA6UUa21qxzjwGq84pdDQnyMC7VvkjzfH2gUtqFQxnbPOQGTTMEgnZpnvbWjpc
ulGGFl3gC3DvrOoJ+QXcXjTgVSZFXihJ9zp34EltyRtmjYdKlt9zTXlw07BsKE0Zd+AN7hJ/evcH
+CzUipHQsp4oeNwIuQSOAYmZVA4Qnx7Mka66DuKtZSdfPSYdYPIBJBb6s2I1nCvSZKFEdT/oV/j/
QjzOxhxC8IuvQW+CwThuR1MbKwEMiYm4sX/y7vsIVwA53LlYVDjII5YWV4W6TTLEaNWPQs6uP91y
MOp1IiHf470gUg2G4QeZXjP7duDQb0B4lQ6YiO20GBMWAc4fKL0Nhnbc9jbCwYoskwSzZSgDG6bO
hlpUXRKCAB/63gvg01zJm9EGXKZVC2S8WrmrDflY18PBrF+txAI4JQlrGIMQ9UhGczk6fpTj+Y+N
ukZoJRdD17rQRHd21Df2UqxMr3VjyC3BrwwCSN0dQUSIS54qPFHL/ZGKW7MxQKreeF52PYACn+vP
ht2uPAnUm54EaV0uyOTd1xPWw33i33W5v6qtN1I+zLzK9sDQX+vE2kEKlCU3FlTha7ZUJg0M52eO
mc75vdKfXOlvbWW8u+leS5aFSmKLQI/IeM41clN05rPe7Aamhwa+FMClGNMbkCNvV9Hs2ZIGiLuG
CByh/aigSTg7PfUkCVvXu+uJFRVO8pD3+AysGQYlZXTxosnxdol3Syxwn6cHPSVbJ002LQRBrcJ6
gARBrCcQRWF3Tifvoc773GYlTKzmFhpZtPX43Wf9/2HvTJbzRrL9/iod3qONedhi+CaOokRR0gYh
ihLmecbKr+HX85P4B1a56iP0XeJ233CEF15UR6lV0mEmMk9mnvMfbsK48uQJ4XPrVuQVHuuJl9af
ka+1e7nno/r7NEFxfpb6W1OoSruO22eNW5HfU4ixoNUUz22vfCwUqbWpRz9mmfWjto7J8DVI+uOc
xq4q9fslJ2Xmdw31Fs14ATKjj8cp+uwbX/26cMywXtKCg3Ycpm94r4i3CTBWcZoPlXk79akz6ocq
w60xUm2tTQ5h3FDQv9ei0Tarmw65T7GbHG2KnDLW7Kn6IuvfBb23FbKKVt9P6ovvk3Ei3v3KrdXU
x6FvbyKuqmU+opoVOaIl2HmNU06v+Z4uSIeMak5eTCRSw9bb2gUFgrvSj07+HgMw9Ue8KsPRWVRb
yg7wWJvvaT3Hdj0Ej5WkXgdBacu9dDfV1lUZRVc5aLsiqL8LanAUc/h4adHbISj4KJrtuRFRTrof
xiUx3nJIO5aVfLbidm9N/kmugyuxqr/j7+mZg480yoKyHMRDYJTP5mAdxSRc2nmyk1nTYZr7m8Yc
H0Y1vIqj6NnMR3sE04G2yfU8tT/1KbqVaNUXCTY2zXXOkgT0oOaio4Bgi7S9UL+gBn9dipwKlPCO
wZBxZRwp0yUoPLZpA5h2CXXoxztcQl0dpIEdSeptC1XUMHw7k5ujrw7I26M2HJQPVuc/grHZl5lI
oYK/cWyjU2qWV8A/bGt+MWH+pJ11iuAONuKprD/BPqXvyzrMkLlE4ZpiH1mfk1ezAaHux+5HqjYc
yXxt/6Ho4JZM6r5BBbJKxb2g6kejfYiM8VqL851YVQ410Z2phPu5eoiqZ7ETSqewUCfUFKHxUihT
fjjvYjhfeRPLttRSUO1AFPeq25eYC3JKZo9pR++9StBGwpKsyBxJXV62aNwZoWOChk78GNfAidFj
wRXuZYyBwrJ2VKHaCXX3YRw/dsX3EjvQsqzcNOpsiMGuWKeeND/ClsWYhV4U3sozst+akSKado1H
rydOppf2N0XyVA/acVSbXVVIdgX0kUudO/TCNc5EHs8wG56WrY4PvrWvo87Ji+pIYx3uO/9XFDhU
gL1QgPs4vUQ1p14BHKN9Vjvti4VWSlh/SGXpZ988yKikF5rhgrnYm6Tgnj5aHIu7CYcxDe14jV0+
4mTUj191/BTLrjvJSeEo4Ue00Uz5ez1mzijIjxPIhdm/kwrNqeAWSe3XrAwcbbY8XUESiQJxIDy3
RcoKf2zKbCeJd9GY7WP2kmgedXW6zQOODVZljbAKOPim/VWZD1bIYS/fUJS2heYpM8OdxFxFmeUg
K+nCw0gt3r0YKUxR5Oi1hEk7P3O2b2G5xN8UkYp9Y7rpnLoVto+D9qj1T0oC4KGSvQlGHaYIt350
3YIuLyPfq/q7HJaSCeconLn4ziklMG1Ht+VTMdaPBekuRd2z52JZjuRjQTgmamyrArQCsb6Wg8cw
xk5CK0HiZLe1kXxBZFKQrzvpoRDuszG250Agb5WPQnVf9I+QMwP/OMaPU/BVLsQnNaD0DMXBEWLx
GBkvM37X8Ilt8IEIsN1Hpf4STXi86WxOqsPpLPyK1RfIX+DM0Ge1wo9tXHBe0ey08KPq4MTwVHR0
DdHU7hRI7UFM8CZGL0PezZzPpVLf1sG8Gwc+jPHUk167kfvQzMUWeefI2nFSH7m+7Due+uLQH/zU
OJS9sAtkiORyeIjSZp9zVvNGQG3dcOu+T+0qoOAt34P2tbsel+Mah+eEddRgwiCnTpXkO0OJXMG4
yUG5tZF8Yw2Cu3yEZn6khm0Kgl33LMrwahTSO+ST0N82EJzByHOKuOZVtlRyPxBQm9GfrYYqOheK
1pCw1hjvLGXc5eivmlaJuD9oa7k6qcmI73TkaYjpj9NnPz2ZSeXkoPgQdUa/Xb5u1G8iiSlJv1aw
V4U7oUicrHsGPe0DKLNyJxXTHZKvx4w/KJaKW6LoO4cZ7MXJ7lsRYzeZojrGgCkod1BdfifiFic6
Pn6aukTVUQ8w+vho5M+68gPfoJ02lG7ctbsuYszNPpI/63IEkq85GSVPdSWhR/WizPHVGJ+ScjFm
DbDwZejpeOzneF9QA64t62DxpywBlUA/hV1WhYFo5524k1NJQyo3P2pqd5OF4kmGey/jbpDH8fK2
wh+q8Q/gOB1rily9Nh+nZvIsOXuohOzFF75prfAL1ZqPqBDf+3laOllDkVCJqo+ttqmRsNQm/65d
/vkChKxIkxSNBKr2b1+AiRiUFPtk2Y2PwSHf9Qdlv2AatvrNS61lHQaJGsnCJooX8LqULjd6IhhS
ooBYLW0AZ8bI99uSxN0KsiJG9VnrDzq9R7TySttSv1uZb1faBr5+1en9Y8bOh7Kq80gtBMwiR24K
yPcv81f1IfpmOf4B/CH+A1xG3PBkuN0p/GlslAPf1ud+D7z8/lkZfZSEQC87hjeWH/yJKm27UQ9Y
IRD+jEC1DG0OHRF2ih1vInRmazVw+BS38UYXpWmXWyDnsiPss93wpNy/X36QLq09mL9/hVsKhmcD
ylEfyWXec27t+nv8hOED4WfgmC6YZtdwOlfdxScaaS7poHHmrfAXl8tZ+HXZvtPRDTcILxyMu8GD
WPSBe7npJsf+JDmUMHQ66Ka3MeiNqOqKniEOIswFtNFd+s2etqv2qNfYuotu4i4hk19BPq8a5z+B
h1hW/29b8O/hru2Qikydu6ElMA8OFw8HG42qo+EZe9wVr7TjxjCXXbCOptE4w26XchtV+rff1gAv
3PMmUei92soOHUi3bpzE6XbFMfXan91Vt7F4X5EH70Vc7f6BLrzfZ2wPBIk+hfvwqH0xdsNn1ck8
5Tl4VI/o1jnVveLhJ3tU9ulD7sFd2kaCvEUL/bGJzke+yg9yq/em1TByrrzNYXT9U+j0po0zvQdB
Wb4z013yFZDS0/yyMeeXvvB55FWC8Md+7HGTVlzhCi7Krtv7rnTb7Sa3dabDFmdwa5jLOj/bvKE1
RmR7go3DFX0qJ8VK3o+fgQzsN4Z1Ke+dD2sNHGqrLlVKPuyCjLKeqpEXlOtfj468Sz1MwNNTbHpb
mrQXS7XnUVe5EP+ydGyWE8vErvyuPGLhyqvQhkXmQzYiPVgoCe6keGMZX8zB53FXSbEX1aHozddl
PLqSm3jkYB1Qz5KDNcHehGUt4/ht24DjQSUJpSJ93bwMITh1rZAprniar83CaW6sB670tuTEV9qt
spe8eh8+UjWxNo6z30aqLvAzYERwKRfc1NpiBKUwI6WYqrjYUnPaNE7xM9n3jnbSr4aD8GljFa0T
0iraK4H+bL3mlDzieqgVl/4l0ZSr8KPlWTfVUXHEg/+wlY5+K62/xsMnCUUWWnjyOgH6CcwFRSJe
v5s+Zx5PI3t0knv1ELibsdZnymssBZMNRMtRVFj3vuVWG0SrwmW48SaveMh3oVs+5U8/Rse361uq
G2695fm1Ehx4lXdaYHXwC8EZAy9Z7X8zS6M2ESd25bV+GvbI8e3iBzy73S047G87cRndWSR9lVAF
PYR6jmYLbV6/tutPiotPcPvsH2aGBwxTeRSOWA28rpf/32H7byyQRZ33bPv81mW7+Z5+n77/46qr
o/R//Y//2STLr/b19P3l+z/++z8O35+L7Hv0j2OTfs9fmvNe3F9/958AdlX/JzZ1yGOBK2BlKtwC
/uDd0cz+JyKuqMkuCHVVWRT2/wSwq8o/kXOCUWfR10efbqHk/dmN47dQqOZvRN7E0oC/q/8Kfv3t
9ZPdAugFLX1of7QFEaZb3cQmK6lTORfrRx2KhFahDIeuPqV/txCx0aYhhXDLPi6mrQfE69b4O+X+
ERgasw7BH2MFeP5vj06sfWVAcEr7GAqnIRycGtSoOdU4yoe7yEo8IcXGXZQyD7GQCg166mUoKSPe
0wNnU2gnNENtZ8BEEGjcL6IGjdqc1FHfyWH2LaZkHEblIZf7h7gG8EgpbIQ20onKwn3yDCzthuJZ
yrT9lGGiG2gfsjT5VJTPodns9Cq7VoE7NZn+KZ76m16qrnm47UVl8pKxOKJb5IpW5oTQjJRY/wqg
8JsRPWiqhTmtaNhKJaJXaA0uOhrXoVruxYamH8QAhJm/9+Es2nKBDG+n3PW1+SnIUi+oy69R0F7V
dEEa/sOZCCoVojx70vv7TAyfQshuU1KAGVV5Lo8Pvd4ldt7Dbolr8xYyz6dS43iaxv0SsGnrI+Ic
sd0IwxHS1t1g8Wg2QDq5TVscketzBV91s/jaoCwiJM2uw9hhpFsYy6rbouTnjREQS4XKguj/yMrB
wKMUIOA4H/MhP+RC/CLm2NIChbv30+ZOtngLGkP5xfJ9b56TbxTRpxZzwKoJHSUdP4ujsIOZ7Bmj
9CiqMIAlxygleJnYyTnQxm814J1lfQ2x7pTXiSvhnQLeSEKnCED2o5CPQGl0N1ezawlONILxqLLf
JtbeyCmkAbY/2+r3f6zD864w7qhvrgSv6xPYtEhNAKFhkGmrhFvR0+x4bdaPw4BDqemKo3YVas3O
qiZvUcxCdumXPnpwEe/kOPrU68FVaKWeWueUcYzbqAceg1FanuT7sjV2USWcEH14mqPmS8B8pC3z
XJT7UEC7FFpmDg6kCX6GUu/SdjgYmfwhtgzqtiXVNes4VUpGyzlFvO/YNcP1XGr863PW+KhMs8Bi
/TpthtOkwRn0O1dBNhNszFWV544wQAxf2pEzm6mAsV1o/V1ToQPZys4odQ9i14dOoGjXAlSn2oRg
EVX3KaIVaartk5CVGKbfcFlBGUS7rpqhd7K83YVpccD6hDKVltmS0bndVH5Ntfo0U3QzZO3Q1kuN
MD5YenafycZ1THUsUMa7sqo+WoHvYsR15UvR/dzfhVFxAJzwSJt0J7WLHX12b7CFx1C9TeR6Z6jj
TR/8UA3WfpYhxc9DKqQoZiVuJfleKbU7Jc2OZo4HZW1eh5uYzsvLYbG1WRSNYQ2tcVZ9UtdZPujN
Yy1an0rd+hSLqUdDFXc4b+rqL7OUvhQ9qUwaqS1rXtnGN+1A16MuHvx+X6g5yLjxDijqvq7i68i0
EFEJdiUOJnIp35SQMoe8vNd94ZM6dW6UGtflXB07hekXEUZTo4+CNF7VVXXURm2vGv1NNubHCeR0
awxeWnV7kobnk70bn9SkqFRGaeQZ05UffkvMu1Iv9n5an/yR/l0dP8s7dRSvuqY4jGP3RQxBIufD
59qM3bJT+PlGDwcXT286F/lhTGOLvRKQXMfAmUR5B9vaqVAhwvKKz4ESUJ8f4mlAAKl3xlK/zsWE
rV4c4cI6bdncBEp/lyndgnW3M2O8kmucAFKJXtx9LA03GI3vUeybHUxvYDnLWNCxTgvrNqw+q3p/
5w/loUheAJbY82JnNKLLav6okV1UZOHEtzl1TXmQRuGmBtQU0u1qC/1YKhxdvrBRMlluCWePhT8y
A+h/SVpQXGjery59saGjMh2VzaMepIdC/9K1pKtA2weT5jRqDkew2Snwlq1BOwgx36Jp9qnh35eG
5QlxuW+FDksd5nVZQWPhyVpyLGvyIZoZ7WkU5lu1lr1lf5WzvpuVeler6sHnkgd65SDVT33wofRL
eyy6p8bMj1yIHys/+rFsMJlkEHCE1XqPkph17IzyaChPVGo3nmhvX0x/TAJVTAMPVAR6dC4hb16+
aipXhp7M7WMuq49LPlSIPCBKPdV04kd/86p9MSCOoxTkUC1EcPltwF6oFaHE4vVRLSDWZcXOsIGE
tiXKG1dtpT36xnA19UAx6PCOnAlj8mQh36F3GhAVXquGn3vvnxGvBkjnVxgwl8vITQo8iCNAFX/7
IykaDknK0A+Pg17Q5cbo1pJtGlGnWVcPVa5f96bulCV3qlTd18Yi2q2hq/URgoVTatqOlow786O2
wlNtGE6MtY8pWFe577VAf4LghSyArJtxXYTVlzHP7+M8uKrI4HIPecDqbuS+uDcbqPgFQrZa/YQg
+RVoPyeP5Ec1rjmZHb0FNZNP3VPWxbeZZp1CLXPqVLmuK30XxMFLli3UWM01p+5GTDUX79hYM783
3ExkfbxrYkJyHUyTzitm+ChTjbRoMC2MCFrkY24eTH9CY1aHpe2XX4NM+aDyH2E5xmkjC58aUb8e
lfCqxBpg45Be1tjb+V9EHRcaJJhjgGTrmojkq9gAMP/Y8R7qAfWW9E/0+/+FF9B/qEayxPpLnOT/
DRWRxdXmHWJuHbX1Wzru8gf+eM3w+gD/t2x8hTc9DwAW/R+vGYVnDrQYquZc5iE+LDf6P18zkvlP
EY0QEzgimqgKjgB/vWYW2KG2bCGgo2hT8+L5V14zq9QsS9qiOAkbGFoW7Ky160JQg6xPZqSYiia7
i7grZiN47yl4CactC8bV4iMU10PItwyJhISqytvNr+W9XAuJQT11MCYnHiXT1lLcgM5m/tI9dDlM
ztb4n2GwkaExZTGvq8MmSf3c7CXCLHRbcHu0LAsnopCbXIs75Bec+CT0x6265uXB/R11NTicXGJp
EmQVUlqN7S0nvVua8wbt4tLQ8NcVWUpIZ/HZ3s5gbHShOUDQtqX6iEiUnRaeUm7EuDSQv2PQdHsb
Y1IbxO8KBaRRFThNd5CaHxsfaHUuLR+IVzNrnjo/RJl12WmuTO5MCaNQP2g/ms/VrWBnJ7ALgCT8
T9Je/yGktv6ktnbgWp/ej31hAsl79CvZjxKGi6u1MZdiLlYBoaP2WgxPmv5VrbccV7ZirHJsYnAD
bEpi4OUpw0+UZNHp0+7fWOZvhrJacP0Qa1ZABcwOr1u3PaY7cJrX1q3mocDnyu504FVZblxhXj/N
am+9CbpagH4qcmCGBJ32rQuMzatuKn5RONkerT9HdPvP5h1PPKcGv46Q8Yu+ZeezfmW+rh5e0xg1
Abrm1bHqEPWNNg/cMMGZ0Y8KoNedsj2CFZ8kL/8gbG7rtVbwH+FYK2ThRTVhDXWOrR6d5hT7H9q2
Xt474vf+vgZKMniBlzgade5APyrpPtnkWl9aR/JZ5NVcz1PR63kwqZho7tD1cDrrIAPPe39D/J7+
EY6CwYU7CxcD3u5vd7s5d9guLUHY804b5UfFf5p50Yz+1rbYirTaFmk4I1ZYkiATK3UTUEOZngNM
qiIvqdE5en9YK5668frZYDeh6o/SLE4cq4umL3S91UbLQj0ZtGRdheZwtRceVNe8C9FuuoYhdbPZ
vbyQO6WzqGsNvQYJqW4oiDo4g6c6CQzOw/xMv4CI9rIry71qft0Y6jKU9Z7kFoGXgLHwGs3VNb+c
JYECGOed+bioQ3ZO/FU6+G7jSr8S+GIHfXCmr0tbXN+BmgthzW5xWC4O++wnWH7/vEfSWkUfU7a1
kW8A/FQWx1gNqo1Pemn9QJHnoqLDyUHN5m2QYFLCYl6+aJDweKxFm0fzvkzxtrR+vT+jF4ejcsfC
yZUS9Fqps08Do4stInXyBymjmx9vaWBuRVjl7ko0Y1lO+WQiIqRZOQLHKvbvD+LyDjgbxSp9yIk5
1u0SY0lci9yJgJw4eqm0yrA8+AVU9MYSHrZwCpe/0nKhBJ6xwHbefiU9yjGMz4iq5wDOrNOkUsX6
5rdbcVZwmj83OESd/xNoteaKtNEKCJBkRwBI8B27ea/4n7L0Bw+7JmT9Vy5aLq5unFoT2Ju7dd9b
tZd+/wFWmbPIymrkjqbauEe68/UNmDoXrdW73qMk+HMLCLUZbrX8xaBDqh/+ko1K2WfRo5m184/K
w+hIjnQTe0hHbyygS8cP/Z6/Jni1Ric1qcJiua3jnQubdLLj+meIi977y/TiTqAUICGLu/CoVqd5
xmNZ6maGVWkxdXnZKczd+xFWcKE/PxTOtKhP8L84ur1dklo3iIXREqL9MfwKX8yfId/Jegx9NzhB
NuIEb2+UR/lKPBhfpY3kvEzSb7n579i/ucUmiDyUODfZmjqNga0gIeh0pTqd4Po2h06YRm8S4NJu
nOoXv91Z2NWsamohtCkqJ7bePFfzyU8Luze3+vAXzx0q/cuTDropolBvsn5nBKkYTq8boHfNCiQ+
0q7uAk2K9sIjIgyIEc8PLZfBzJ3DA9VcZ+PLXkw2lvbaKaQxtlDzzs+devYlvxz4snhQeTr7r322
8qPl4PvmiW7iRruUU3HpmGzM78VboXIWebU5QnlG/RNFXEQgvbmz9X10AIYGwHgf+Ae4nG7BBXxA
SfZr9PT+oC+uqLPIq7QeFUEj5CmfVuDqncSUUEErwZ1QYhXnuy0z99ee4m8L+CzcavP48wghoWGg
4kmSbfUz7QsE7RvbuGoQqQD1aZxwfP4A1u7o34lu5k7Pj9oJYopyUhwcoIVtwuxyhLzzI60RGUOJ
+uVryqB6tRsTJ77rD6B50MpBuZpr3eMWkuBijvp7Dl4hG2fXm7YLjbAUeRFX3XDLHfZUxxsU560I
8tuFXPmJ7ivLQi7VlsL4p7kXt1bs8le8N2urgzlHP2dC9WfZKx3sBXZp4pSe+QPDHFdw042tuazC
96ItAz6bMj8qzTKciCb0H2VNPNQSveqQknqmgWNOam9Mp/37G2NrDlfnMeo0ABX7ZYAjdIjoOi/1
w/sRLp7BKmVTLqEACXhbvB0V1BFKxrFKThFy6caUBctLZ1g/lNhQom8VM7nThFl0TSPMj6ZZSBBP
m8JAkmcUjpCgmkNU17mXG2a/oSN1KeHTgkatFIU+UJOrfCSNRo4MA4d1PpSCV+Md5EyxhmB+rMfe
+7Nw6dNSxSQKDOfFJ+jtJAQNAqpBxyQo6PbGiJvi0zy4aa1DmYATq/fNF6lOHt4PeinTnwddZXpl
bgVBgCJhq7gvqF3nZVXvKDOPjfnHfy3SaiZ7sUUHMeOZOpdB88OaEKVFuy865YFYXrd5Um+d1VtD
Wyf0oI0RfyWh18qvoBS4yJrOTNloskr3/aFdXiR/f7lVLlezcNbQbyWPVUAvOa2VmwSN3veDXNqG
9HiWJ7cMeGd9oTMzs0vK3KTCNqSi1yEvdSOEsBc2wly8/0OMMXBfAYqDmdrbZRj5KLSmAHXs6UN+
jA7dhwX8vRwD4cO0i44cBjy2fafZUg+5OIl/x13f6Kwk6Dv0apcnvrkHJuPmMi5ETmvTjQYwq+nO
8GzcS1sdVEazzqdno117GaD6rGjzvMxq+y0uftDD2Vgbl64VKnalFIHABKCw+3Y6tXn0ZcsfVIR2
uk9w4jtUtnAmVBoTcHkGYi5Vd+8vlIvr/iziakvTULM6NHCpZcOIQywWXVvH0EN3MP9Vp7vXYhCP
eUuRDa7/v0slDS029wjzUwzy99kB50GOvvjWt2UbGyt3S/Dl1dj8t6/1dzxlVULXTCSp22VtNsCp
WfoJV0P9JbyLbuC0L6KjcCMmt78d7hKQ5PNLd2iei49bDzjpYqY++zFWF3RgWtEQ+csLjmpUd9L3
+in/Oj3GrnCrY23JFQ2Y52n+2f7cujFdLD6czfirl9fZ+d83s8R9g4+7hJ7nHQTLK0iJXv4gUdvf
oXrjJHdbT/KLWxP8Ed6Wurp0ON+uYb59m5g6W7P2mXsBO9ofch6P12aIQvT7i/fS2wepEHCsdNeX
5+vbUK0p+/EQjnTNTGoMkg8kL7gLFf37VJl3Fv6/9hhHd70cbpzzF68gmBCiVgWoBn2xVdpLxkXU
F3ygHZUFje54J2bIXFjtByOAmuu/qiD490bv38pU5QfJ3A9x7iFM/U2ahWHjlndhCy/aX6oGioSK
/LqbIrRt22cTsyCn1P6DnW4Vp9rqvCQTNpLFChb9+oh/E2qVLQy5EDpxZEGVgL4X1SbEJm6nnYKM
bbVxzdsa1eoGEJsWdkBLxV9F3lrrtI+jGR8jtd5PY7VxrbnUzKAXhnIM3Qx0ktb8trwVElMrOJKT
z9LO2M2H3i499UtA/+Q/ITV0YWRoLxNokfykhbxaPKpWY72DY4CNFdV19b38VN+xSMwjACRPzJzm
pdiFXrrfKg9f2JfnYddH5iSq2NotZ0sMC94rxyzzmilaCrhh5r2/L7dCrfZlLScD3AG2RyfdAM91
ivi7hanf+0EunJVvxiO/3fyC5sd+1DKNY/PBCuVD36a7AIfPVIufMnAh70d7LWyvThPOChGuJc8O
QFSrVwe+gJHViKyRNJh/yVWIL206YBLZ3eczfjlzRwlGH+qvGlRrz8rDK3oqH6JJ9fetKn1V07R1
dD+BciwW6CgE/m0UFh2GhjDHZX0I3CJC2DNrupuoDDzUthS7KqMGj66q3igZXfg63Cwow8Fr4Lhd
+252Up0F1SCyiWPTrsRDJ38Oi62O1oWvw3SB914eaWAr1ktA6rUxaXrKfVLiNJB4x6zFkULfK2KA
7om88Xku3HffhFsthlQP8sbqWAziOJ10Vf3Wamq0kWcvzRuEOGT5RGDtv2E0pKlv8cZmSKF1zOXH
QLxFBef9VXYxBAeZATaIJ6S0SnraGGdKHXJ2GuKI2mKR/BxkU3B45+3fD7TSYX/N5IiLIpmwPBBA
gK0uR2HelTigMBhsWB78G/GEKI4bfUDXynfCei8ZdrMDSelmwTW2FdFHXFk3DtHXN8hvO2ppli3w
GvhLy2Sc3U4UHZWaoCBLyN/8G/PD7IZO9sH86l+3r+LLnUvT4JfiyLZ4Fd0JCG1t/AAXl+hZ/NVh
ppmxmNcF+6CNSieNBCR7dFcrI7trbxu93Vihl6MZCIWCuDB+k3q2MsWa05K38+yP15Gm/tTRhKSt
7cZWfdOguf/+B35dKuvZxV0S6TMd4OFv8v6U2k1TmHlB1xzUwPumG+ABTmsjJoLE9bXitK801cHR
bzciXzjf2B58VXXpEP4mpWfhnjIUNXtR3QeH6aZ7xMrWjL2FBreQGfXn5GPT2vgqZ8/vR75wHcRT
fSE0QVhB6X2VcwQ/xRENuIktlGXrCeAmMWJfxJXvktD6XtWi7EyB/Oz3CEe9H/nSxYjQmrHcRKnK
rNlwciOPPZ+CGwRtPv/UoWbfn2jwOfJBf3g/1qVUdxZqXXjVg3GoZ1z17LbUDE+NauUYSUm3tX4u
PFvOR7QutyL5SZiRES1vhxanRgjWKKRE+4VcqEAv1HfhLSwbN7/hEvH+EC+uIOpoJGoQar+Jv6ti
7MuVyApqTM3OK7G31a7Ep0c13EnbZPRcHCmMJBKuDAJwfVTFczr1WI4yobvOWwwbhKd+vio+9Iee
FgKC0MpMc8/vbeTqrsKNRHwp47NisX5apELlNYHT56IhYD1IWki1Y9mNwE0x4zOzjTCXnoJUFXit
8A91oXVHuDLMcowy0o9wNe6kHcS/nf8p+akCF0rui13kho/K8f2veHFoZyGXhXyW38sIEbes5TCz
Fv+aLEFoJJfr5g7Re3Uj52yFWh0lgiYHZZhKLFafRrSl3CvCdGosTdpYmK+3vN+y6tmYVmdGFRdG
hMDaUlNAYKxH8NJBaBAxuT2aRJ4YXscnfcsy+GJa45pmikBNVY7ut/PIRiyQaCKmeKpuk1ONT4a6
Q75q48F16RXEIQwiWV/wTuL6XWLKPNjh9nGh3vl7MXAWZFUGcI4s1v60jsXTv7E8zq6hq+UBPc8K
BKmiDjrKbhFPp1nkgNDL3X8tzGppwBORajmDnubHmrxrUqF6hOOPOXAubGoaL1/it9VxNqTlDnC2
4vEzCesISy7QEO3RL5wCSByelw6d5fpxC+Z06RzgwYo2rgFkjD7A22ATnAE51glmCLggU9zq042p
u5SGFVlmNbDoyIur4SC7yE1GW3JGV9+HMqOYqv4Qoopt4/a1RayUL0zeebQlTZ9NXooGV889kY4G
iMLJaxxklRKnta194caJvQVduZQyzsOtpq/DSoKnyVJBttDrlDv1Q5Wiet2AD3h/AV7qUoNg+msa
X6/iZwPTAhnFubimSuV1QID6o/QpOVU/lVvtxjf22ZFWFNQaOx+3jvCLKwTXANHAWd5AQv3tjGKX
K+W6xot/aczP12i9atfKodgLjoJNjArkb7dV/NsKucqPNOsjo9EJmXf+YNdS9NEythLHxUSFCedf
41qty6xvxzCcCNLvklsInweYbDsUD+zayZ2tssnWiFbLMsw5uv2JbTYovFr1snkpB/htG2vk0h3k
fEir1dhUDb6S1euQ4ulJFjGC1+xF0sl3I2f4guheI953wb4vb5eq1F+a1FA4LpuYXp7U5b2OipQh
0855u1gmCSlAIeMniI9qcYXs5sFy+AUyKy/Tdb3fLItf3O6AQoH2IbMAQfFtvCYLpVwVucZqgVsf
811201Kbzq6h3t1vh7v4FWmV0gsDlWyshbK4fRlxmRMNBVd9ERVD99iXtlLY8jOv879yFmUZ89lO
53Lgg9smSlnYwUNwkA7RI4V22/wi7ny73W8e2ZcOHLq/mMyZILeQ63kbMFQKKY5VMnQXavJJLif1
SjJb/9ACykOh2YoPRe/7OyPJapiapuapHfReMbTmf+fyYImLi5GsGlxT1rkmwzmEHbs8NweEkXJ3
PPjXvWPtU0+4/3eOvvNgqyyT+8YsD8tNRai/ZhZqjH+6NP+Hu+HCcoHpq9NY0CnpWetinzD0seb3
fMhCEvaJMkMa3r+/4y8cPyxGMAwmO4436Wq7pWoYa7EQ0aEQZ9eIJXT2gMP13r8cZWmPAPrFdoWO
xOrqWDRVYY2azwlQP1bahMhwaRvDl381CLUqmMUaJlnAvNd1nDbqU0XuecJUXeOViFq2pT1I+cZl
ZEnqb/cWURY0K/uXrLFuK8WaMOlDVWvI02IyLnwIanh9xpGLvtv5+caZ/fvXeRtstZEFv7X8SUGx
2SxfjOk6UB9ErJjfn7bfb1fEwDgaEqaBypa42jGV1bQaGtss4hhh1NGa5nuzCqLbQDAbGyeoh/fD
XRoS3Da6cvTmTFhrb1OFarQQO+dQo8A3uw0QdCS7YYptfKXfNw4qgQiGocOPl4u0RsEDnsr0umkZ
VJa6ptTYZr91cbuwEBbKEs8UlEfg8a2+TTPSxml8jbKhgRWZr2rHCZvX1DSeRnW8TRIIxu/PHK2Z
39aebMgYZYLrR1iPfPB27sYsxxi7RhI+baTIawyl+dL4RvgZ4ru4SxdjmimIKzfMDJGzpWCpBGGJ
Cy36vuWjmYTSc4oUx/euVfSPM0yP+1yvwufYKuO7pKigHufiok0QDldajuuxAen83tTS+KMvN4gY
q7H8IAeLooI/Gq3xqSgyDY1nZCVFzHy9ccK0wkKqU+7oSoxq9Ulp1Cyy41I3DwNKEHtfS8ubQchu
hg53kH4Wo52f5IU34C/ljW1X7Ypk8nSl0x5zdIbtYup+JVEhubleIovZC5EdNCXhIs3c42gEymqR
Q7VG6+F/k3Yey3UjSxp+IkTAmy1wPK1ISqS0QUiUBO9RcE8/HzgRc0mcE0T3nY0ietHMU4UyWZm/
qashOk6DNNzWSqpea8N0i7HXdOqEMxDJeK0DTXmw8drdZnGk7yMbtegwyqyTM4y1h6oTyh6Y00CP
R1t6BC67kUYNyyvDovlWzEr+vVx5ojeQiu8Q9o3a/JsaNtr1rEnVuvhW4tg1Ad5P8j7cOlX0ZAIM
TIoGYXsbv4I8Mujl2RNFrELDPkBr8S/Je6xmaBEcUPqEiUhWdzvS0T7GWfVLt8r+SbbC1MZ33Co9
+iXPJYAxkFa9jNS70bnjoBikYi0k6QpFUEtEf+HSPc9GBqKNtn3bE9yUIBY3ZbdTEGV0a5HpW3ma
xVDAduyySUXVHXGEmynL46Pch+YhTbQfIhd38WCjJ4Acb13XvwwozHEqxgMi/tpjOkzZKZOM4dbR
Iu0xEoAUUz3eWz6vJ7er5XA/5vaey+UmNnIWCUafbmGJHF15lfdormaeKZfHBmfmjS+MJwML8L2m
ZPgsKs6DKC1lU2biWVPrHzhG3xqi/T4Nuf/dkJC+7p3cuS7F7H1QK69NYPg7JjY71G3yauGMttEs
5KIVO3oMjDG+SatYwWW0ko8YopqPcTNplJ30HG+Mqg3RjQwGk4/SY4htYvjd+j7atWOK4YJVoOMY
W5AlOg0Sm62oD2GpVzehXMpHAJS9R6O/2DUqd5kY1PQ5jc0WV3gzRjR5qLSD0XalF0eifFb0cnAV
yLUbNUPPF5vyBhnj6FfapzfVWJqPRSMLz29DxDwS64nSsuk2SfudOQ83ZhgYO9kvimM5FMBsu2SX
+snWrKYcCwHEGyJ1DLb8geI0Sp3kFphx7XHiKYQ3jhluiREkJ/QPJj66eYPv+Pd86PZ6KuUurfTu
2ipyBGwTtJTRi+m1QPsbK5XpqvKQHTv80ysyE6QXokL+O5lKdbAAAt5VSo6Qs8AaEXH/PMS1t7Qr
xPptnHxNU7P3WStF32Ulc+44raSbKk+TXRgKZwccNL+aYQRbvTeQbLNTY1eXTXnlR7V69BWs97K0
RRcH4enf5SgqkHaciIjaW+r1NAkVP5BieirLSN8qyLMf0iKND5YzRT/GFuuBHapG5Z+xhajD+6xj
VU41Wntxh2ZEpLSN6rVpXg77PJUAajpxpdmHxFSldoslVYJXATKzj8x5nnpBp9EYRUwq5IsGIEe2
TYIoMtqBSv+UZmOVH0zMF83NiKs3FgBDjTRJrpnPEnD0Qx3K2ZckLdBO683gN6rezsauG2vfcZDv
B8URmVsgfL9tmkHdaW1W3qXIIm+jSgQ7I1LkozKbG4L3StxSk+/CQg1hDYS4qxZqg2u8DaWr93Wx
00LF31V8jEch1J5IUezGSYSWiaWgeNPhKfSr6KLyKAd19w295q6mxhXXX9Uym5AebpNjrbfxg8pT
6DAqzp+qipCp9rMW+aOyxYcAn0IsMRxtA/6ZQxkDdGH0iJiLGt3qQRT9XeMMBB7qWYOku8+rJkal
ugwwWBxRTErRnGmcTN5EnYwVOb6J3lBMYiuy0Lgz4Et7upw527AyxF0/spL70TYQBa/oyKWBvY+a
RHkYy6z94leTdWyqyTxWRjR5qZo0B7kzsVPXNN46yFd7TZRDH8bdpf5SqrmxoUOUXg8tvgX4YQ6u
3KG8lOP7so8KrKq4KcNjPknWFpsS6YTNWNa6YZ851cbI0woF8bwN6ekb8a1a4jKlT1wRpR6bnj28
Sa7kxhdZRMEWie3gyA1oIQKhhkfN4SRB/wcUJxVoV7GTYJM0Kt+86vprK8aR1M8r85ZvF9w6UczR
nnGvq2P2KpU4vDS5gQ3MqOfSH5xpy4OcdfJ1E0gIbbfCApxnF1g5o0GxEXL9zU9q7qGwo0ZWDd34
y0kc8bUQpppvfCPGSL5L21/tMA6vY6v/MqNQ+utDdyZTFiHiQEOUbtXBTm4dX/K9IAn0q9pq0bju
7OYQxEV6E9i4p06CJ2uk2+nR97X0YFUIX+j+F9lJbqryiqdEuMNxFeVfOU1ftKEoD0NcObuiyOXr
yFfKR5RRWPVS2EmvCeZxqK6rzslugnhrjaN8k4YZUv2dXDj7risiV3Lk3s0L+XsoiekgjVaCJ48e
eo2kSA+x0uWNpwaRwnqt7dcwTcsHS8+N27Hy878ikJ2jrU+VW4eoaLVm8BwPZriTlJJUiW2Jqiz/
b2q5kcAK5VBFcX0X4/ra83tb7V7FVwUBmlSdTmnbU4KmkyAmr0FYzRvDADdFRU4Q3E4zu/YsK7a/
dd2QZvtAm3LcCyjTcFiBN5u9eFT8ThQjlLdA7/VNz7trY2scUKoUm9ilKAOeIJ2zb+2+OHISKSy3
2tyn+PBtzCoqt8pgYu7TQXAoCzWPXH2sqRliiRs5rtbE0J5VBwHeHKPMVh9DfV9pQS/vtDIOnwcT
ieSNISzjxQkq7djjNiHvbTE07W2GPELGrjDqO8lu1Re91wbTTYWtfCVlrn/FWAFuyDGtKzKKlM4U
C+W2agGPxXpjHzNJR0trgK6fopvNPEftPpbYdlrWFddVqIaPsY1jRTGENfxoeUo4xLLYww8l/Dnm
aglYpUV5xNNBIu+DHpLipk4dX2F/acFtQi1UOTRRZCtXdo8UU1BbkvKkduQtHldk9Ztsz5ZclG04
mcwkwj8gkfI8AU/S5spxGvsJC1fqERSyzDEbNkkgwJiosZF6toLVIpuIZmrk5hgCFYdOyhCPwwpO
OkptlOFX1VjIrtuWdG9lqfkjr6LxGffXCkOGPCli+0fva84O19fMuNYpT9MQYdXsjDbgb0ph031v
VaXAXkUbbkOtgotbNfKzFFb13wBx/JvEKLmaVasCZpG3pfqIcmBAKb02y/s61NNvhd1I0UkqZltF
NOvHFoJoquO6qylDA7RRF0+ZMOu/ptKjoRX36l3YB/mVn8QOsvFNcM/CMf0HVl6mHMhE8vl60p6d
Jik2XRtb39BX1n8YrJCXGKHaxwDzQrSj5SElT5ara0OCVYRxlnJM66y9CowM9bZpBC9Q1VPy3Rzs
4gvXtkCfGVcsZ9vpQ2jwirRCBBucvr2TkG1F5EwLaLT3ehAL8InIt4W2Xd2SVUFtydPIOsTKgJrX
YCSd5TK+AA3QrtV+xWURRHDE2+xmjMfkqyLHlb/NI2RKtnrD/eeqvHiuR3XEGUHOZG3vJNl0g6FT
W5+sfjAehkoQUw/aAjYaUm+/tSIK7qU612yS2xy1/5CuRoM3xtTVAp23UqjHTi3b/llmy5jXbF/5
yVbq5gtEI+5bLZHpQEQinuqbvFRCaqOKrvyoRdJ2JwHQVfspW4lStx7yzXlX8XYPLekuzorod2PG
v0DvYEHQOPJWMtkJonWsO83MeeSEigL8uGlz3xOak9YbepWJgaWnoW6stlOeLCfOdkE32PJe5dq8
EbRAYGMKXQMskha4PeF50t9msk1u6wAektx2bKpTlaVSva2QfYO4kOvfUqPM76JiwAEnoyxz3Svx
eFuDAZs2gMnGfRL0zclRKoGJtGlDJoPdpdVtDFBEqgrk+TDz0bFgOvmhL3lZN9oPRW77p1TuppOh
Vg1mIJFd7yRdao46NIM/GIJmodtoSXxIKRRua80fr5NxqKPiOfADlGYnRNeqHFtpV8YS9NYK6vpa
WJxbdRTWnAnRjWkO11UiR3ioTPrfMM9LLKyFteEORW7B0izPqaoB+4U3zyhJykc0N4rmhyxF1E2E
0VwpuJFitCCwyOFlmh9jDIx/SnFc7ZBFzH7Z4OIQodHS+BbEknUV+GV2xA8Mk5UqV+0jiaJksM6H
fJ/yKtlmeEA8K4k9bsbM6nmRYCiCQmR+NUEK+N3EVX/CQQmgc58Uz+iR4v6VqsOp68J6Gw+TQW5d
xLtuUOBKjkrR/K2M0rrOKjNFCk7HrCa08nZLniz9kJwi/NrZcVm7iFjbz0lYazjG1eXJb1PjEGhG
h1lZqgelN2V6dpvjNf3DGUdysEBSjdsKHsYPHNKkjaRJ6H5KgxEfRKMENxiUaAi9ZcnPfkiVfa5V
+g3CasEte3V0MO82y1+xpswmsK0yuJA5km/5pIXdpk0CbMi0SokPSqsOD1ZoWBn/nTWt2wHyzF2W
lMK7IB3lbalLjhtaWXTdiyzF0CkUrtyi9OA3FopuDq4zklbA2+wT1jXGzKU3GGZ8LP1s2Jl+FB6q
RpXvtEZSn3QrQbpXK+Y3MWp82JYl8s0Uy+M+6pF068bQPI62Et6NkeJvqNh1P3lAzWYhmrrLx7zf
ABeSX/Q2bL8EI6ZsNDwS0pYMO3LBeexZZcZ7T/fZP0XrPJu91T21fZ5uVH4ZCAm99Kowqx55d6i3
iBpSiPCzJok2fWJqj3rf4VI3oNLnygVlYXy+q1srCcbHivfoHtRP9yylfX+IjUYVXlU05n0qVySs
GS7qp5yCQPGqaGHo874lw7/VC0TowpbM7tQMSeHfqYoIxeTGkiM512IobflOwdk93mZJXyeoRhpZ
hWuSaoaxukUDLzQfIoR8MEcwTTHupjIM9B0W7PjGNGoyjJTjJVHt1TptAWjFIows10F9T8XtzQ/V
Y5xKhTiGk5WWWG6ZqXMvOWn/k05Ui3IpyPhiY8v+JKFbl4W6TbqomQdAHnV2pWvAY2/Gvsyclcr1
pWKYrkIpgshBLUyf63Pvmhx2EwpcGalb9p3/hxJgsMnJHlb6CefVStV6H2Tul70L0koYMCsRQQzM
WYL2hy/0HRfySpS1oSxqokM68cml0uAQr55Eah9oEa1wSi/RP96PZKnsVRqdg3vPPBLa2taOOpKD
YZEH7BGLelAjI+0YVzzVX0br9A/A5pcnEvktA/AI4iBnpUulqAuJtt6bDBfajYHnB6dk32zUXUux
0uuQR0Gz6HZN1vzy3P4n8KJMm3GyZHHCuMcGT3k8+lLEjvH8+7w2uza8RRcx9Pu6K2cGSClq1/bt
o4ZRZmMq28/DXBwMMmaWAgT8XCvLR3bZT2PCUEXY9hUnbL2GRr3EKbHooQAUAPyLGtBiX2Wp3w5x
zpfC0c9TNo1XDn86WtvSvthlzbOzKW/WSumXUGEfulDz9L7bZhqHk2SkPGhaunb5d/WrAS9K8orr
4Ihzn6cl239rPfGGPP4Qc9G8G/0i0nKTuRyqL1ZXu5P82qgPDbqsn3+ztybdx46R+iHQYkLlJIi0
dgZT440wG6YA7OOdvsME7ZgezGpbfl1rap+3dD5GXJxa3RD0fg/m323z+sEMS3IiLBhy1R0Me63X
fL4k5ybYf9ogi5U/Vj3bWqIHOvsv1GTXrrqNTlhvOt4448O0XbSK7rgA2SYoeOJZaAIFwWWXt00D
2dJH+s29N+1mi6E5K0XW70v1A7Gjo7MVgMaR3NuDGTcpziseDKi1xtnFkdPEYrMgOnGmtMScdlaX
KVAWaZbcTqVvPsQBpYmV5XN2tJgyGrmEgMgNxEpfnJx6lvZFM6OJmy0oE3i617NrfLoJ/tjXqK9v
yKGgtq4cNGtBF6fmqJp0kjpzJgCgUxJt8/Y+l398PrK1GIuV09c8Mhu4e64lnE0oYxs2G9hF/1op
ap6/NzA09ALDfrsY350tWWQbST4yf0n6GJTCMydl46Svk12v9OcujuddoMUt7jRZYoiGCzUPi2Ng
xi+tBXZsLe05F7CZx4N/AfQwkJjIaX88KytHgkXRsOEMoUJ8b3G2/TvGcBbiL2nbYPv3JY/CrUKx
v+PVTsq9bVEmCHQT3k+9nWL0LhPs6Mx8F9vpymkwD/HDUff220DHgTFHS3kJ3rF9yYmEzpaYIffN
PtnPENFst4Y3OTvfCIPfw6zGpSjAlRdTUKe6CIqZOTRN8W7uIVOK8bBtm+tP/8VHfR9qPgTerR59
UPK0DWxuCdqcUaEiMtx4Bo6Un++Fi1/1fZx5cb2Lg6wgnC+ZmQuP5XHE3BojM+lWOSTarjrFXBZz
hsYTub9LnS1P6TW2xHwJLb8clS6mE0VqFvHikuqFUfSaxYlqU/2V48ds+jmYP2I12U2BttKcP78R
Z/IJL2h4c5ptnzEzYlwlGgEM3p1exc/mS+H5m9Y1vijIkNX7YLMGAD87qOdwOMwgTsQ5Cqzs49wO
oTBTAYnWhaDa/0jHVP1mhePr51/wUhADIpsMl0PDaGZBZFLlCqOOgA8oyrw/kaPNNsAi8T6PcuGM
QTHdpEhu4TpyxrGt07BESJqZ6+ODMX4LtG9mvLKHzwcybymuGvgjILq0xWzFshEVES1uN7JGKtP5
HsmnlQUw5x8fFxuqAhgaOagd6wh5LObKrtssUoo5P8FiUTalE2IaWjptSg5PJONOfZzs/+288fF1
E3ljEmcD9fPFEqAxX4wzyi8BsGEHqaeMqpfY//qxAX7vfZh5bt/tYqWzK34AA6tnpLIIXyjtrIxk
nv7l3L0PsTgolKJv5NRkJEOEdYv4qUtoBlI7qKgaqsX282k7xwwvBjSfxO8G5PTViMYM0fpTLfb5
03ws0bl4ip+T6+radxNcB5+D3ZqW1/kBT1KFA9WsjQ9H7U04/l3YTA+rUo4acJ8KwE+R7AKjg+OK
eVO8wtg4X+0GYC5bBitoobi9VDzFhjqa+wUmG8qkxZtD3MUi67gyjfOC/vjRiAK4CmI8mwqO/Mdp
DPo6Lyu0gvAahnDLEhyl8dCoAa9eC+fwbK84+Cjm7Y0tvn0e+uL43kVeLJeyhmxNc40PWAauBB7E
V9c0Xs4v/Y+DW6yRmpQ16oaKbpSo3ICyXz+Ud0E5t7rtGx6axwhIgjwou/9iZLaBrAzFWOiwi3RL
TyhgZf0EuKS1NnoWUAxeAa6rc5Z79tm4oOZLA6K4vTin8sE247wwDVJvZac85ZjOftVPupfv7CON
KxcPyA2GyYBftrUXnkYEZ/ZrWgcXtsKsXc47h6PYVs9Q+3blN06dUVkAWLGvnGK2mLaNTa117Ta0
lG4l4Tl/iyOoCqBtJvnMiZyxOP9Fhy1D2iGVV+ChENIH6oEgVBIwukjh5Zru+iLHUqXGzqYodroU
39n97x5Qv+3QsQDd8/lnvpAszL/H0E0eP2hZvBHi350FslDaOqT5Rk7Z/OwcLBSnA3pWu7x6g6Cv
16rO71gC4pDBwQN4kDv942aNsQWpg3mzRvLN2NA78u/C+ufKqOZX22JpfQiy2JdZpMmRDy6NzTK2
dI8dPKrzuJVfW0WSgbThbO9wTYEVCeUbVfvZxziB/z9/w2LjtnETRJ2BW20hvkrWa6onJ9Cf3qDZ
QG148ykllti/5f7Wn9ZMgi+cGR+Gv1hk9dTqVTvohusXZrsvapZXJUaU4aRA5Z0S2cdEJsuVMCd3
uSfClYLr2645m35MqSBJzY5ESxz+NAR2y9qeH9XauEudvSL2s1als02ukyNNtdT2hr/mS/qQ/UbA
9R846WrnSRDwV1CwmFbSRDmzSVbluZbfMQUaVF0U+DwIAYp5kvWNrm+KU/iY00lw2YPDQdrqx+AG
HAlCCf599AMm/g61EwgYcuON6ReVLgfOBrgb4+qyYd6CXaw9jtbK0XB+l8x6SUhPgBRHG0BefDRR
xY4Y/JK7JMmHbdTU4am2rTVFufMDz+S0m8Ut5qKHvMzWjbptAOdBuNXQfzqGwSB2woTEpgQKHlml
NKxtg/NT/mPARbUMANzUdChavRU8wSS7wcnZznwvdZPv/zVlAHsNGeQuEmXABjC/+Hi45BNNJcuM
4AzJ14jjbBQ7XcnZLqwrbEBIajA4NBGqX5wsQ54oliPQ3pt8oW2zoHy1oBGbbeFKwU3s0+xxRLdy
F1+MSf6kU3Yju17W47oS9+ahD8nXbGkHVs7TfOeGRjwg+RGQCoAsbU109dIyQaheYw4tdvDyDaEA
djVSRzPcKJXzrU/96GgO5vCQqb29i4MsXKnwL6xKqRfz5eAZQl5my6pnRo+5ZA0ROGjGqBm3EyIp
3Ri4IPLL9rFFN6fiXZ7n6qZX6v3n5/S8rT6eVbxbFZ7KOnVAKAfz+n13AaI+2EZqnpNf+WhIAoPL
DxPQ0EdDiH4/DHWxH6twjbR3Pr0EpfU7g/RNSL+LqmMTTIo69jSVy2iQnhvcG1+lfupdSZv0oxLW
/75KN8cjEUeta9YcWWRzk1X3vlBpr3eif8XEL8MUmctQmwrPskdpRXLjQlJBONYODqKU0ZRlBSlD
jbQG4WO6w2u3iQ7pbpakoAV9MyJa+w9s0+dtffYNHZpf+Pqg3LJcrWBj2sku5zT81F6r2wlSW7Px
D+NO3cRb31OOny+Zi1/vXbjF17MnRCc0DZJKV9WnGISOnhy1KkTD6s/ngc67RVivck7/38AWi5P6
2IBqJOmpftNtHLffR1/+V93Dfpnl9NZ5kBeepHNErk6KFBxxy/qEb8U1HCMi+l8dtJZPGQ9SrLxH
KAxk4rOKXwyRtfgV/fp8qOe335wPG9BJ+MfAcenjNhzLYrQk8kY3bJv6qaK7fUhE2B8+j3Ih/f4Y
ZjGhSNah2KWx23Npp/T79GjsqAJ+7dRDL7Z80RHTovEwQlTo3c9Drw1wcTUZkQzVoiOyPQhPC8Gf
5y+fR7iQdn0c3CK1HrukayqZEKBwsr2/h265t7xw3nogM7al22JvXbqBJ7vRRhzWJE8vbQvNseHS
zb1TBPM+fkKaOGBpYJC5tjWkrlJaL4gSlm7c+L9CQ1m7MOYvtdzz76ItX24icQZJruaFeqPs8HLb
g/uEHgx95Z/oYJ8/KGBv4bPKg222NLLnsb+7Jeo0bropIIvR9/rffm8flX2BK7l59Q84updupPex
Fomg0mql3+DJ5yqPIvTKY4n5AAD54aF8bt9c7VuvvJGOMornKwfb/IWWc/o+8pyIvBulD+yufIsc
o2wwNxjELjxkO2slzJwjfRZmsVBUJRNRh/wW2KVBcas+/moU49fMTF4/3xCXtty74SyvBcTbmyi1
ydUCNCegfuFdvCKy9pYufzKUM85YmgyirfhW1Xbaqdt0F0kwYlveW7E7q/EXXHfGfdfTK97hNfr5
+C5tuPfjWxxmUx1PbW1zqyuB1hwA6kG30MNiW/lye6gTimGfx7vQRvmwC5Zs7sIM9TAQjLY5ie3c
goobDz1e61bfiI2+SzM3PoWYVQ2bdlc9W0+fh19ZncsyH7gqAQeJ6DEuJJzab+2vdRL5yup0Fhl+
GoVOA5WIg6X6piR/03Qv5yulr4v3uo1KmK68kTTfXq/vNlqeOyoAahIWffQaY2e8zC3nWQQAMdNc
2ccPyna8+ve1Lr4eFFQLdiiCQ0uzORGrQVt2BB3U2tq2jSh2QFy/FwYErca0ks3nn+viPL4Lt7jR
JaFFlZUzj8BWXXoGWyF9HaFLfh7lHHlFimTT6rAN6krIKy1OZrPQEiNsCAPr8JBupl/5Jt4ke/xu
jxnZLZ0955Tt8Fcci4359fPgl4bo8BUp46OLfQYeEL5jDzpod7fxMbHmBf9s5+YvXg8rl92FONTq
8WzReQJChl1c7GYflyAiB8OFKOpsMm2Ccl9MxVVWFqu5+4VD06Y6QDAchKkQLA7nJJAKyBU9DOI7
add7/ysiFX0Ftg7/FQ3YtnLFSlZ2YWMDNYHCziOQ+scZ6VsXVgbSe+4gVjvAoltepQ+RycNWSpBM
6dTk3k6jPxg+P3/+/S4d3xTKqH2S6CKYZSwmVuRKFNgFSUT70m0k2sLKVbkbnmgOe9XGql01Qg5M
PTj3a7q3l04Ah1IP9XVc6smVFumgFNdJW9IhpCwy/s1M1yrcfBNs7Q00ufRUu9kmWtXKvrCMKI0o
NKIZL0tpsSMtyam61EdzVAumL3LXnEY1pehuJN8/n9ZLcahwU4eZxSepr39MIzD6Tp2xg5iql81V
ruOZaFlbtVMfPw9z6ZlJzQBlFs3gJCXp/BinykLUYCdHY+sP8BdDtwashJZKtWmuodmMzWbdKPDC
nfsh5uK7jcNopEVHLWY09fuqkjdBNeyhDLhVGKxc7xd2IhbeID2oo9JAW3L55WqUwho1BrdW5W9C
6iGOqHWxcn5e/Fb/CbKUT7e60uwLGN/87exu0rI9V4Jna/7x8291eSwmmBJ6xDPH/uOnKtPSKTX4
jfgrahvw0+DJspXpupSdgKvUwFjAbuUFucibE+DKqcURitgp/aRr5aCa1xL6bWg0hrflT3/eUyBz
vfDG+B79VcT28yFenEk0cBEy5P3Kq/3jEPvGbwur03jgKcYuSG+L9rswps3nQS49YClt6g56JfaM
UFgM0k+boNcajmf51B3hI8g31X4+NNLb+ja+Gm7kQ3BXrdRzLo1Mw4mD97nJv8uFaHfxUEYR+1mb
BBZzljz9EU4HfTdoh5Wr4NL2QuqM2gMqI6yUxSSWyYDQ+QxxMjAbt7ZwYD3kW3ZGE68c/fM8LRJ3
1FKpdVDNAOK0lLCILKg4QpE0Sm7ZJi2o5YSKa/eoJmpX5mpD5uIMUggzVfoRZAqLEzErtGKUMqKF
uQ2HY+SGw1+9b7crq+PS9HGukxEh0sO5sZg+SWRjPjqCbXaN2tJR3ibbcJdfGRYaa/3OfokpGonG
W5NkPZeVAjND4YZXP/kJAKfFSdxJoo0T0WuuFZXOdYf96Ik8AgYuimvilxlotIAo2x002Ze/9PYY
PoTNZGKFpCIRgS97tnLcXJoHSPDUItDc5K5bzgOOmNpAedutE+s3YjM/NDG+9lHxd6C7+vmcX/q0
70PNP+VdKo9kSBFGZau5Qs8RtYjdcbw3oRz9F1GQJaEuB14DxOXHKHaFxLiaN8iFTzn6Pq8ROkKJ
nKxcBhdvVPr9/xdmPsbfDUbuo3aS5Vk9ZBdNCDzNZwsCBBBiqf7REFt3GLs4fSamMnPdTyUT+xhx
gG895MbE9PX9j2jyv1aV8N3JUf491JD3FmADmjaQTjg9PwZSMyQY0AtBiqlKhqPTimQDc1WgakIT
+vOPdXH1OdShARYo56gXG35gg2udBtnNv28L35Ps7ic8/eukFPvPQ12aPu40NNgZ3Xmb0xyddhSI
JbtjC0E5U8p604o2uR7N+uW/icTaA7gwtycXW2rSrLbXHFYgEoTXgPtftVS/TaF5fh7m0tyBkTRm
QMaF/mTK+z7OK55U9CZesiK+QxJjq8kSy32Yvn8e60LTycJyE6Qc96mDv/ViV0VD1BRFOOs552MU
e5kqh89xZgenrtKmh0btrWOgqOFeHmv1MQOCrHm+H6zJ2l7cdXQsWZ3cQ+iGL24HMdpyJjpzfgvY
X/x96FWec9vsOnwVsZHdrC3PS2sGX191viVQclt+ydxWUpYNo5aq8rGp8QJNobPFOSyNz+f3ciD6
sDO0BmGdxfSq6agkGWx5eGv1bTuL6+iKj+6nBEX380jK249e3ufkyMqsy2fQA17cQG3t5G0hDFpA
Qz/GnlQEGqbMSSYrmyBuR8+JRvUIDTS4hTYvPTZtK3tBZomruB7CW7u1ZKxdZLk4Dk5BMxd4nKJu
uVqG33U72PfkK+qLPfpS4YbwUu9iW0UpGm7hwS7l9CVyyiZxTdTqoHTq0rBFpUF5UCfFjpGjqLKf
lZ6ooedkqbVVRCVOZRIFt3YsKQgzDdI2UKDJmNloP/tmY/2x40G7qZQssjwp0tJ7ELGRNBNdBzKI
eBq+2YmZCFcrBv8eH9f8kGHw9JIa8gjkY7D9+7Hspi0mbggrZZiBN4CJcl3bIqoRPUjGlOw0NF1O
fVlEN60aSg/DUDpHpKhaV4Hzuy/9OKeekaTt78LO8yfy6qh1exmNIDR5mA69lZ2f0IOVY6zqTe6K
uA++Im5i3SjNRO2RUVwjGRVdjYGBiElcgflAoy46qajjHyVf2H/9ykQwR4zFLz8N8WjFOfYqtkbz
ekgEzrQmn8+oZAnOqIOcDazwq7DOqTKWfo+jVOMgcUcxaGsW9qM29gg0C+QYwZJ3LxIP4G+y2dO3
VvPJFcWcmPiBiVCCkrerxbzzVU6thOIBRSi0ygxzcYOV0ehnaNdw2uuT/VKZtX0iCQP3E/RVsZLX
XIoFvY8bTJ7xB/biEhsKNZugdXMIo4IVxewlOdta0pqtx3zgfNxMtkzCz+EINg8I8eK1VuiBPU5j
y6MQZ5GfiMSoGzo46GIUqZPt4QPH28qiK9iauXUydCzMVk6O8+ycH0BfHNwhlxuAmI+XtdWR9KdJ
wBseSq2nZtLXxBxxmAmw0JKjI9oFzUrEC4cwJTaqTxTzKCUS9WPIoA9SW0ae+A2n0h3Hr7PD3eDZ
bnylHv5Bz/rSEMl5Zqg+vg1nXgKF1URKPwmce4/SHcoA0U11C8TokO0xjtkF0dZBUzR3x6dkt0oI
vPR9mVYekeTr0B7mZfYuzYtKQ5myzoIb9NhdO79gkfcP4024025t51vi0c04pts4eMwkz+q3637e
59UA5hoVWuxAVFC7S7pqNZraZIcmfYRS2VYRHzWqtp/fCJdD4L8ItoOEZcmVKbW+bsyWEBwXd1MQ
3o9WsPs8xKXNOBtzzmLqFGqWJTw56oRvGKAc9MT4mTW4l+jlz7DuV5oFF8NgRcRj5u0FvliYkjVm
tlaSTRZ9+73OTCyJWg35vW7lIXNxxt7FWdygaRjGQESZsbgxcnRzA3pY4ff/YspmpI9D9UJnDXxc
eEoS+lY+dnyV1EVBDUmk3124hl26uLOAgZhglzE/WpY5zSSG2NUSRJWeRfLKBQ0rjScM5ElfXYNa
Xpy1d8EWs5ak+A/wqKcGWY3tjvSm8AYVnZjP5+08K57r/7rCqx73Eduaf8W7DdtlfjQo9iz1l8a9
O+Kos1Ht4KdSD/fNYP1rqzmAQu+jLY6HLMoQgKk5HvAPunGM8ViWR8VEqlpJk5WW4sXFPYv8UhSc
ZSHmk+rdwEQ4Kax87mdF9Q+GnLoxiY7fr/nkXPxK/wnz9hB4F8axQyeXc4m1HbTGEXEXaytnq9jA
C2UQRjE/+chEaUst3xNJa6rDqDFxM9FajrxyN7uLFMfst/I199ZU2C+tcy4q8HJkA+AR50XzblBV
1eSBnVDkyP6HtPPakRtZuvUTEaA3tyyWayu1/NwQckPvPZ/+fKmNf6uLRRS3dMYAAwiYqGRmRoZZ
sVYoy3s1tpnGnSykUeORcrSuvoPOY+u4r+CDKHDq4GopuiOit6xkhaoz6KSamhv9mz+M3uwZp+iD
VsMptlMt+AZoeR/SI7hifesOrByV15aXI2C2X7Wx3rNciKYClJza+FzXc3SGSGOr8r5lauFyQV8M
lVyNlI+CXtlN8lg/CHJLNyzz8f3tm71lauE/5kTq6QFgKhozN+t7ZnKebX3Dfawkuhe7toynYqny
48nGSnqunjqAHd/nHSnZNlX5iqMSipmMF2mUIfFWl2dyggfWD+bhF/IbPESPFtNX4H/H4C46jjsk
hT6U0Wl7ZH0loDEUW0frDoTj9XylVNL3jgZOZZ1B9GrfhfIIH016NoP626xVRzqrT0g3bX3W1dXS
x6dbKkLH5XhTVUy9RGCq/ZpgyWC5OozgyMDoCJkC5GbfhXvZ3aIfWDsxBG/U6AjRaXovPjG11bHQ
BpFftA95XX6ZICLWrHzDMf+K8Rc5ALmMqkNTQcvGWB4ZmD5nGLczcWTac7TvW1f+aVMzME5N76mM
IqGs21Kh6NrHFrYwmPNGsCDulg7W2id+/TMWL19ixErqpJTtqlF5dhJoveZ3saqlbmNt7aa41csV
C5EVlfo5QwNL16YqpTZlgv9ZcLj0Z3FNgHnvhvM2xmQFtcBD/tvW0pklKKwq0oCt/qAdJJhTsg85
vcR9fT/usrN60LNDLe982e0+Zdo+Ovyx3gV9qtf2Fx5ugr41RRrHcBO1tr82sj/tonoIX247t5Uu
96WZhXebwsHUk4ZlCnHmWH1KHC892B6YkMMc7arhWIjFbT2M1zptrA7GdYpOvFSEmYuowk/nxA6S
6v92UgMrRFuOgTL1tDUsv3YbHeQQRJ7Mc7hsOkIZ0yd2LFAuhRN6odXeNYZ0ivvNPsPaRWA4WWRN
9I9oxF161nYaB0uTSAPmoXYerMH50tlyBPe0okBVFsXe7a1biZhoVAmhBxng+FWRsAhbTQEuRH8s
MB7nrvaCINgwsRYuAX8gjFAQtaAOu/Bkk5NnUS5Kymnak95EpoFEDzI9kjYmn+K2af+x4ORxFauC
NZg5Zxf+359JG/jvVGSRNpqca2dVZKVMH4B/NhihvvzAMmKGtd+RzvX+XfSxPAvJGf8QQJ74ddz/
b2jrlcNzYXLxAayxifR0FhkkRVg9CGkUZIfU3ljZylb+JyxlkJOEaBlj05GMI2sG9yVr9Zm6z3Pe
TX8MUEI4iixYjIsYNAAXeV2ulzWtb+o1ppJDqVjP2mOnAzKJnUnZKPWufLOLQyPuyauot6c01DS+
jIBUFz/W8Xi0OuOZd34L2blih2Ov0Bs2iCiI6C/tOIWZ+RWFP6ROJvJUj7yLlrSHGNxD7TbvSmdX
PW/X5lf2Sqg4kX0xtXbd/w4s3h/I3lS3N35oeeUNkX28fbFXQiUx0sNRIHyASXxx5oYmRVGMaqjL
Y9d+QAAyoyM21Z5c9ulT6Jv2BzhQMm8MWu0kD81fhNbYpCLDWcGZ/cI3vNo+xSxLf9JBXPVdUzIH
mFUuognSoYFp9/ZC195YtFxRXmFQi2mwZZ/DChq1hiyGlkCQHY0Y6lN0YONPJOsp/HsKk9NdqCI8
OXybDR/WwrCCFRvyFonGlKuZ4yNczahNAbzb1WP3OaztNzB21BvlHVGyXUQdAghKoUJMIVNKujxn
RWKZVEJoeOkNlMZBLp2Y7ApdOzaOUao/Qv/cIBhtbKFlVo43wCJFzDyRF4MwujQ7z01T1SHvFrKU
u0F915nvzGGrmbdy1i7828JIW451JylstlUySa0XygwPWKMdRwlhsly9k5PkXCbtQzyNW63slYuE
YACdcoJYuKyWmz9AIj6X7KSbkRd8qDS/OPe+lBxun7GVzbMBLlDBNag2WdbiUc5TuiFmCDBTj8Zi
FyiIDcZ+rz20TYWuhBPWJ4b3qdb71paQ3ur6qKQJEhEx5ro4NlUddV3T0O+BoLfYNWNt3mdNZW7F
xCtRB1AmWXAAIIpNrfPymMhOHwZ2Bndi+NB/h7oUbumzUA2znuBbnb4oR/VAi/K81RLdMrtw8sYg
F0abgmwvnHpybeS+3crMHlEveygkfNftXVz7lmIojqYzLRwoei4XaaVGW8oO1TWAfW+coX8HBOF8
28TaglCsoXLHaCNN3sV3LBkpLK2iIrPA6XhdXR1NI9dcR28+BqHm3Ta2Amsl3+UFIQN3TIwu3q7U
Kcs8Fhje/jDtNa84zuEBond/ZEim3xu7xJtkNzXhdieJdLOt7s3aYom6wd6A9iO6W3xPvwqLSoqF
+eS9LNVvNEbdLTsFx1iebq90befI+hXxaZF8WybgtmCmjpEzdctJap+Fgs+Dljn+xvdcWw+4B5Vb
oNBKWM6m2XMD8czsAEob7gNZudNMcnzKe34TbhyTFa9M5kJtXBT0mL9b+JOyDwc9AkQpAAnmQyzp
/aFrWuOkCuWC259ubVHMgmrgrQkEroCEjZOHuTQyHGONyGFExgA/CynpQ9JL/mMdZepGFLqWlDFd
hwQgBxIYznKvpESHmjriVAipcvOjGOAwjtJd84zAwsaFXvuMr02Jtb8KMgY76FN7pGhQ91DRaUbH
9L7zwWRSYMPQCuYUkNmrRS1uWhZ0zTSIoz7sek//WGKJ0shbK3DN4kDLfjfuC09vdlBVZbYbJbvo
eSvbXd1IQdcm+rUQJC2atU0eF3kN9MBFcUNzqWEUHqMlygOEK8VZMoZ/bp+btVoiQJXf9pYvT5rX
WmtgLz4XL92xP4kiSfFmu5i4uouvDKmXuxiOY1zqCGbTkCrSPSIAb+BRDj0HZMDGklYsEQTR3MJl
0YRYXnAn8KPUl8mQoo8ArKtqN1RwszIFsO93ktDFoKAnwMNbRExrGTAS9hRMRZ8KysHF8ZnrAB5I
wjwaBg257746RkfrsWdwrD9K3l+cFKSE6DdTQwAfvcTxSqqfVYUPK8qkVP8Glv45byrfRRpiH5Vb
D97aJ4W5VLHELC//LjzZyDBq1wRgf+xBOXaF5OkooMXOFh3DygNA7MoIBxTVDJwvzfAClcxtgpHv
jPCFgsWbqs83MsGV+8U7RqMeiikwTMs2L0iaKJorwBCcwkeys30afuqCH+W4xQ20ZUis9ZXXiuOm
QRMGGBgoj89WqYKWMg9FKu/Gct7yW+LuLLKOi0WJ7XtlqxzHVO5gknbNt1C8Mj0rSE+ah/8N47m6
Sa++4MId19XQ1oxp8H5WkKmUe4BwGzdYFSHF1XpMEA0QmolC3OK4EWWYMLfh8QcYXFvHdZ7tu/J5
dM2z9KFkmvstGswwz3iiORXHjCeqx+YuPoYbyfXaFsINwpwwT6rKZbv8rCgpxbD5GJo7Tm/sOOZu
OW7Umm6gbpTnhWNYrheGXgAcimHDW7XYvzhWojmbAmaEI+mN1A5fSKu+m3LwZGZqeAgLjuuGj1z7
wozXOeTTGoHW8hoANFIkaJbFsE10GmHq9AQ0eNwP5+md/i3dbb3ha4dGTBswRMRkGBMPl58STCFc
TTXev2qku1qQJ2nSxlO25qMAUVG4ErCfq8IYlAOaVVoWJVU9kp9t9KaPk6WnUH/kW9HWdaLIRIqA
M1F1Efxfi4MxxXJipBZzXjZyesAsDtH0RZoSr2zTxyhmxNSUN07I9eIuLS68Sd8qYZs2VD9i67GW
BdfVPwOB0O1TcW3EFjEH8xPInVBrWcQC6JdmFnV2IoD5zVyaexlQGGHl/6cV4cxeOatMn7QumLHS
15/LsXHnEmmv4cftpfy6MssrRd2XsNvgH/K0SyvtNNXKnHJxghRpzH15zvbxYSz34TsR4gBF89IT
WnKeys2GSaHz5n17VOn0fUi+FRt5zVqbXRSh//tjFh8WupteRcRQBMsCEKzdg8ccP9nnet/vox/B
Lt4HYMMy9885HNjQV3YXn5pigoJyDXbDrOjuwsKS7nPLHoBMlNDVOcO/tz/62iWnUQMXKl7leiLR
UdO5AUFFB8BBOUtSpuYQ5I357baVtVNKUZV0CqwEfZqFK1Fl33TsnFoJlLlIsnSdcijzRN+TEDQb
hfBfHv7yFFHGo+ZEE5rqDOXjy1NUGFmfBqMqUu/gxEhR8bO+73fNQ3FAOK8+wtiy8eSs9C2YMsCj
0KoV0d0yhkQkaGZmitUJ0ImIWhN7zzRyfa8dYfzYtR8c3Zv//EoKo0isC5gVT5D45K+upDI0reoj
9elmTjDz2mk/UZFCLInmind781bKuJiCmJAlgqy50raQfcsaKB+CIj8Iog+UC2ZXzQ9D/9hyK9EX
PDiP6kE87BU06tFW2np9eC7NL25EaVOmN8RNFAz8ggx/fMgPyRHxwmNzrnfp2+2ZmOtb4ZCIcFYp
nRA6L72q09tOHGcMdRjDZO5pQ9QeoO10I65dGSVkRgUhb4C2Yu7AXiQfCIb2RNQWMC8EvfF2/pcI
rRLK5Z6yt58nT/S8tqg/ruOWS5vinXx1bnKfGSZN59x0dLvi6BgZTxHyvemcIdX1ZuPkXIcsGGMe
DYkZACmUZxfGUjUshpRMtW4n7VsRz8FjYkbBMc6T5KmpC0CISm6F4466D8jtVqqfh7Irf5oA8w/Q
gk4fbZLdw8avWtndi1BgcXVU0VnSROtdvmuepJIL6+wpwXtCKNBLIMVLj1t1+JU8k2CAOiD+SPRZ
l+HxoClUVFOCAcF/Lig+7YcZaLOxC/fbuLR1a0xvisyPbuBV6yxjOGKIea+HO+t7dKpILri9kyso
Fbez2jWXS37529ziTJnUvYNG9Hm6XfRUc5DDg/4G0eJfKOaAVsr+9g6unuFXx2phL68zOtWUJN3I
15QTVdh450dB5Sa12SODYDfuqBQvt22uX9ZXRhdv2Dg6OjMtwMWHneW2Z+m7SNocAOrW0bgjTTyE
+61ygVjH8ikj3YXtSJRyr2ZxY502LgmXRotB37W96caO7UW6CiuC4prqi6F9ur1ITTyOtywuE8Uh
jNAhzWjaBEn/IEWOeqczxa/ZUB+P6P24YYFcp5tNOoQJVSg/G2UjnQpI0r6h2gkRlFwGJcDiHi42
Jx7dxBqaz9lc0asNLTE+0NhvtLgLnjsjCd/Lc52f1AgJe6mpFG+OMtT4eMHoOORzAXv0mCDYHvR6
dC4Lbdp1QEab3e0lr70ukCTQAYRBXwPVdemifOYU287qwAGhR+Y4qBE378N4wxFeZ6Vo2sOQTQ1D
By6qLc5OZ9LjMx2c7tDbnyoN/c7EDNqd4g8PQzP+xe14ZUxfhNFqodWTSbaPrHPeBy6NuPBRLfLh
66h09RO/xTk09pRsPGYr3/HCByyW6I9mjoAlPiDtPk/hDx/m+8yINjZr5Tu+MkKcd7lZs8N0rFKA
Ih7i+lCUzGe0Xxz0uGdnawx+BX2Hw/6vTyMCuTQF1zfI6Jj13JONWM8q82uwk8RetkM+84Rld97r
DxHU2OopPm6EXOJjLa7hhfHFoQTummWtTCYUxQ4qkEUSepmS7NMIYfdMfuczgoVoaPYVqeyNaGv1
baTEQOUQl0OufLlsS0E9MhDb2PsfQpU2PWHfH184Gu0sDyo3+sJXMKoxjWn0YyFDqNZXuN8dMIT4
420ra28SJaDfvnMRegQKfaKywXfKdzV79ouScrwb0E0yD/nbEFLK2wZXPtyFvcWblMlTi+g4sdxs
+27endRw2DgUKykp0dSrJS2uGGISc+uX1LaG3bCHpR39VLyWmx1bd7R3qBMTTDT3xrD7u7UxX0eF
l+H3JVTBSMchrSxTp1sa0ENElJbtu/35Vm42a/ttQnzeV2GpHqIKHgIldAu/f9TMr0SUro2cfIJy
9J9bErJaAlYrQ8+/uNi+uFuIcBM8tP5jJjVv63F6EjPkbtP6727bWgvEaMP+Nra4yF2NzmsaApmX
7lsvOHVH8yyfGwoXgoV1K1xY8Roy9MRALWjxcYcX56OHfDnjVnN3wZrtejORnv26Tr8KQo/HcvL7
nV6l8UOmtPI+qPs/Fu8TzM+/zS/LN+pg+P04EOznZjS/L2ltnO00hq1745uuHBVdaGKKZpvoOy9c
lGMnqVUImu7wYQS7C/PkB6Z4EZGm2Scyp0awM1pn7cdtu2sPnBjGpF8rOHWXjQ5bgrU7DTBLHS79
FNqV89nwZx0hYmeej7dtidO+8P+v44XlKKReFWad5oA+VCexXLORnu102ECWrKyHCVZqMQAtQbQu
8TljNIRzLKptihzAJTiaX+KsSva1ZW0RP6yuRhS1kJJj8myZTUtSlcVBSBG+hpXB9a3xyUbT9/YX
Ww3PeaWBHHMB8EWLww9t9DiDz2U4xVbqBA/cqPtc60vkOlAqduc4KO/Y3fFRA0724FCk9+Ku+jrn
gf6h7KyAjkUHgZALOjXw5FHVNuKjtSoK+EzKyLqG7yEpufRwoYKgjSoPxC6iUY3E3dB51YjihvrT
P1tMnIb3BDZR56aJZ33ZcuFrnkjAQ3UoVOmjXQlgKWokh4pIX4zAC98IhgMauTu0gifP2P0PCPCV
Tb+wt3gPQTNYiT2UJigX034aJGlkaHyU7ZcR9Yk7PWZYAU2VjqJqZNooY4/yri7M4mTmTtC7ljop
d+Os68cZr7wR46w4kIuftjgqFcD/MVN5axqnqI7haMHSE1XaLret6lPoy3W64bJWvgWTo5Q/hCqY
A9fK5dbH0cBQvyigKTNzzFnhDvq328d/1QLtc2bfBFZsGbZpkWF2ksGjZkvttygL9no/bE6erRoB
6UaXHpgWhG+Xy8iTHiX4nO8WQ9qs5a76M/+SHhwq8ulTP7umtAuet8YkxKdZeELwWgSKQgWT/sZi
r4rET2BBoG0To8Syyy3GSOcm+mw05mMcVszboZq0sVurJkGhg/GntMqU3eUyq9HvBkUhWSva4EPn
1He1oYSeafrHbLCrXeTUW5Hd2oHEIwA4gnOFYf/FIiOlTTP6OyCq9ezD7Mh3kXJfT43FAd1qSq35
SZor/7W1fKV1tWqqsRKHfy/6GuW7rPNS/aTHcJ9Sh4NrMVASN3jeckArz43gFIO5xhF8JEv3lxdV
ms4SEL9aj7tTOpf9p6ZM8vsot/ONqGvlnAJ74EOCSlgZbvcznk5JonGpBJV5LGMnPDO5qP64feU2
POoVm2tUWpFURnjU6S59/58Ew3yHMibgvuG0VUBcOyKUJ2ymT7jhV5XUpnBydewJUu20Mg5SXxzs
KL0vyvpjj0CVd3tp6krhCcqi39YWzjvVjEIbezoa8p26A/381nkq98l75ZvxBCnIXfyNSik1xcYr
TzOJR7uLPBWGM38Hu+xIH0B7f/sHrZ5aQVSAjhlYW4ril3ey8cHvaianR4g2o1TZN+8hpjPgaqg8
+RDXP5se4nGo1U4bhlfOEuLr9K6gLBFN1oXrrpsUxHhMJAYR6/jJP2oneJB24Vc73ZU56rQs/bC1
1yvoUYQ9aPTbAlcMLdHC0RazVAC1pEA9pjvpnfnIbNiU7Yd/EW/ZjYhDZdXbxDqJWLc8biURK94P
PLNo9xAn6BSQL7+0LAVWKKUgfMupCB6VvJzeWn6a7Wq1LfYJ7wIVulxPPt7+zmuf+bVV9dKq5ptx
HxrQniU6DQK30DSY1205/3PXzgWiZArwHuyOJn7Gqywzr+UyrCYxVqwoXlc+qcVLXz80ecG7ufEi
C5+9eLhQwoDcSUFUBdIucaFfmaqjRovUmMlU9QgRIATyEUOF7XGrnbPiVhlHoUMFqxqVO2txPu0i
tayK1q3LRDABjH6Ccv08BNNGdWPVDIcRLlSDbvEyvoghbpOiyTbc2bG+WpJfuU3dvI+7KN7YoVVD
pK5ccQqlV1kJAzOZqQ4BnWJIkw6dAZkRNagyObRjVWzFZSsCeIRl1GThqRD0bcukgTGdQopj5gOa
/bSHHerTlLoovU17+628z73wIO2tXXKs94BIIy+imBS6+dHc//Hhh/FGE1JsDPteAW3qMg+zyIB9
GSK0gzPphpsW1hbEfu25uuh6LS62GqWpaZUUbvRjex4ei13vph9tt6ZslO+kDYe9cvovjC3us6TU
Nd+VfEZSx+FzbJrFPQVV7S5LmnBfz6NyDP068CY9Z9yuS7coIVdeS10UL+muQmpIh/Xy8gVSCGOq
PwjlN7tzC8k4lhaJ9OiPh2oK//xuGEBHIQUBL056tXAqkjky7JpQ99Aghn0a/Tj7MOUx5NGTn2zF
4CsLoyeNWzbRlwXts7juzKXFk9oRc8BsxnXIWOgOWg/4p1AOq9y0SjcewFWDzJ8zg4pzkZdfMqkG
00w7GkJz3vAlU/8fR4m/lU77pZmaLQqolVcAKAMjQ4ISkDbJorJTa5ETymqNvCyXQckDqpub1SPx
/1j45Qsbi91qg07KCqsSgF+Yid+MoZs+/4cZofqi34dv/1xpHo/5ak2Lo6hnQ10gsgktXAZpF3SH
yb5UCjTDGVk+3PYjK5fOEKN2TBOgRwYw8fLUt2HXKIPUihv+W51cPW11X1cg9yyJUSTAgYILZ5mu
oBhutYGGnfisAaOjP+EOTxUi19Yufuo/CcZ/bcdpbEcXeavA20olVo8JOJRfdU4GvheXYNSTUk8N
0mk9SuZ9oeu9l2q9ebz9NX+Fdlcn5ZWZRcyZDj43MOeuJV31XCtRcmrCWNrJgXgk8lLbN3L7I3aS
zxNviNu2jB6UWf057h2G7EJd9fw2/Z7G8bkLqBImfvGphtwrktXYbQYz3HdqmLsokdZeN4WxF+t2
zuSCoz8pU/8xcnIvbbWvctd9iKdgD0jya6LNT1oSfBrp3bhGiRkgPxJs1+qd38dfgIx+bW3Zy9Pi
Xm6KF6dLz7ll7DodNpqgUr+rSvpRz2XlmM9pxPi/7rhBF0RumygftGw0T+qof5RyyGZzJXzu5i0R
hbV9g5ebJJdC4DVdV+Vb8tj4QmUgi73aLL2x2cCTbllYXO5pZurPKmReUqvFLzINPX7cOBUr7uP1
GhbXuQxbJjrZJBf2ashGNPnFNMKPjhZLG0HBWrcHRhVRZkHjkGrEwtLcBcxsMn/hJh9LVNQgHqb7
aCLzEo8IarR7AR5JDv/DSMSqG3llWDwJryLXaLbHQncwLL9VH7Ma1jMveILPHVWP0IMjZ3zpvpvW
GY6VfXJwvC39C7Gu62v3e92L28173vdqZ3O7J9u1ApVOpwRnqVxEm8ola8fl9Sde3HA/owaEgxa1
kNHz76o7rT6GBwtEh37IPCM50kfwbp+ftb4kETQFdzJKEvllLw3pgroeUQCF1SV70U6UQlvPf68x
cmIe+keihnqj2rn2PVWh5wjEGrDZ8lHN9ExCxRQ4QB0VZ70OXsJOP5Wy+un2wrbMLK5e2DiDb6Dl
6Nqdmu2UKHLOmdLXdNimrV7h2ra9XtHiZiiTldSxwvszTdEupa/QTP3+9mrW2v+E48hnwATAWVx+
NT1qO12vuATlZ+nZeQ7fpGfKZV+EPrzt1ftGdcOn9GPyvjnzX/u/CRpeW19+TKepa8ZlGQ6xmzvF
N96UQ/uh9/UNd7n6kjONhF4cIiGQ4SwiBsfqI/SceOKE3Fibu879PDyJaz6/CLj19D48Nc+Tum/R
s5PJfLaqu6uHBuJ6KOYEHeGy2FA4kVkWCtUVGXQ1AaHbA3KWxs+3N3MthtUUSwV+TAnyCnvnk0nG
grHY7Yb4zgiyL3Y5/aiNGtKfKv2L24bEBuNdXDWm3xfeyw9DvzEq0v7INx+baH4qNPkeR/5ye0kr
s5y4DkF4y51G1GBZl4pi0y/jEthSelbpJf2KvvZCHSg6NBtLWsM3I0BLOYiyP1nHMgcwayJmX4Mi
UGTJyvvmWOycF2snKn/dc/bOebN1LFadJFgDuIMEMcIVNatjl6UOLdt/6INEBTKXSMYdHLPqwZYg
32/FtGJblo/OK4PKAlg0OG2d6gMGNf3bnBgfOvtn36foKMp3pv51Y+/WUpDXMcTigZ3UgnaHiIME
nlpn5FBgiuq9AoowvOvcaMMz/0I0XC3uVdy1OJOWPoeqlZH5y2AcLDDq6i7ZJ5Vb3CF39DC/nRRq
qP+pA/h7wvXWHe63tnTtDorMBBAjgIir8XskY8pZV+ChioPOrTvCXWXygA7v6Rtv5ONre2nCbUIN
k5tx5bqtOm6ZVhEvrCJ/NGr1k6PnL1bqfG+S6N+qSY63t3PNhwHrBWkEZlwIw1yGSwnwxUbnLzA4
sbmj29Ds5Nz6p5rijXu4ti7YNBDposoAjnixjVXe8Ycz2XE4PTH1fFKGidJY5oZS6EFPfri9rNU7
+NrcIjhirnRoO0ZGfs1RBCMIgZO4gtk53+fznVVQ+N46JOs26WGKh5cix1Wj1G9te8g5qeMheKle
mh0H9D1IO0YMlJ/bMP/VraOnIBS9Ke/Li4tYyKnZ5wLsVjbmfdo2/5ghgPim3QJArHprWDwUEDIo
PV01vwpaymOkE03UmnbfRsOzjbAu0f9LkyuHigvXTuGbuElgXpUmtxi3It21o2MzEEnKLtpiy8l/
MPSS1MPoAQMMvjuVmVQPz8VgkJYqQ+c2m7LJay4O5wiwhMEeIXNweSmUrBrz0qHKkp7HB/ur+lOo
glkfrCMSgPVxm896zb3wQpHqkimJd+rSXp8gt+ErPFF+T1mxlop3BpQvO21Qywc5TL/fvhtr5wYE
kooTh7+JyamFNb1V/Frm3BSk313eeF38OZCnjVL4WtMLShtmmBgwFT0v8TNeJWKDM+aZrdOtsB+N
737tap78M7hzdj0XkPjChRmL6srWROHaJRTj6Xhpk8VdTfJmpdoymwcfkpjk5fEluMh2EY02puL3
5eMWf5+6cjhpalLy4x6CL1x+TaeU47ESGo7QyWa7IfxcvQA8FQzYOsbH0/fobB3j0/CQ7/uvIiQt
+l3yJX3JfgznHNTIcSv6Xv8CuHJDYACumxAx1DfRaHf04wOvfUCT0PXPbeD679J/xTeYTlW2sdcr
KQ0BODUR0Y8g6Vj4di2dyjnvuC+y1Oy07GSg33z7zK5lNAxGA7EU5VUGuRbOThnVYp4EnLcfD4JC
yPhWHEPP2lvpPnuwjq3jdZ+rM+X4o/IjfDC+JFs9pNU1wooj9OFAqiznl7PEMKQmq+hqgmx+YyHw
eoqNIdrAWa14AsHELEZ9iTRoAlxemqke8qkpInooStm6Ueb8oHk8u/kgjV6p+lu92hVXwPiZLqbE
BJ//EkXHtfUdY7DgU0/i+qRqXX2AayF/mp16a8R+bWW8jAxTIR57PY8dGIpEhk1cMw3VyZ67naPR
oprwq9Pb22dldVE6B4VncYXgNpGUSPcD/Fvq37XzAzd3l/lby1k7DhTGac9wxciVFk607rqSMN+g
ijwprqT/YzDF8xfLoK3HbB3e7Cqa0NTe9u0JvLTVWfWDrDIoYCnwVY+BvyXMvLo3rESA5n+V4C9P
nTI3sxGLSkenJodGMSeY7vzPdtq8VLl1vL2stcogySUQF9GMpT64cBZqG1Z6rTMQqT2Hvqt41im6
Cx512hjJefDap/af4VTtt5gV1hqIgKGglWZAmb7a8o2Vu0BM+JK2NHvlIAohvqe8JGf9IJ8cb3yz
sci1M/ja2qIE0vXDbJuJzxks3Ohp+ti4TAnt5XcRotPGHaIV77YB1Ks2qRMwMoeiMWWRy10sJLUM
5ojms2H0qNEGOuDRsgdxBrh/wx2vPe70nH/bWrjjoCzGsPQpvUy7+ZA2XviDeTIe2iLea4/OsX9y
zN3wKZM37K4dVMFaYaNdSeyyZFqDvLPSs4bJQFsN7mZV32dp60p26g3DtMF/8OscLvJOyhNUQmhr
c0qXMBY/MspJFVMsYi5aDO6GhzlwGwO05y5h/NF30/1wmuQduuz6FsHK2l7yegN4dcBhWMs6q9lF
hq7OZLx64k6h+lwH7UlN1I27uGaF5h7sg4AvwQctnFgxDsCJ+UMC6/AIRItnTfvY+1vqWiu+UvB1
Cugwk95XajxZFs1zG6VMfkjFGyOzH3AMW3Hfysn4RWsMkgR+M16zy8MvhdqQM7PH0GakZydTrkrZ
1UU3aDclxniqpWT+dvuOr1lkLBi6VUpZQDsXSYIZSq02yWhyOhX8Bs30o/CdMyIh9q7Jow1/srJR
HEDmIsQmCSKCy9UVzKIpfQzZmmnN4bMMP7UYalTOSjHIf34mRNDOgaB5eE0pFfXF1Ggp5Wl7ktxq
oJoSq+9KRT3c/nprZ4LkCjYT3gFBJXS5orlJp6AoGxrliIW5k2bfWXY1//kTKrI3QckOOP2qbBOo
GTTUvzLk4ElNM1e17wzr458vhG6yIAtHaOGKSceupcCHi5aBsH76ks3O5yZX/wJZwDIEyoYA+BpR
Z8lBrRZiQtkoeteAfjbM0o1PtbYfNoQM/MUAPVn+5X7EUZ1kesK2m3X/MzHyF0Wp/4LbwnptY/Eo
Srme6mEsbLydVdc6zKdkpxynQ/nUnQUScatbtXZrAB4zdAaA7RoM2I9xRYUEe3AWM2g2T4/yIL0l
KNk4AiJiWbwUdAGAmPC3EHJb+B51TGdVElrAmjK+M+LmJS5ZmpN+s+fhfWNMG6MvaxVt8k3KZdCe
MIy4rGhLslH9hxtNwBx+2OlUP9Wa3tn7TJuUT1MkVOvmmI642auxl8Jg65pxk82Q3kjBWZ2CbmT8
uU7/US0z2N++DivfnLICvwt5SO73cj7SaXqzGSO+ReHYR7SmH/OgmCE13GJVWwsjbQFbYqhQTKUs
P3rVG23ezqIdDxKGxEj9GOa77hH5swfjqEeu9O/wQ6nobm0RpqytkBoYFi2ig6seSRrqEj2fiGDZ
b8dzM7ZtRbgM1+wklfWwEfCsGUPXiPifOSfKwYujlZddrDRCrCMLY/XcMb1+hh4sc4NILv7cAxBU
/TalXnoAVa1nI3D4oIpPNm2pfnIy0t7aKAOvLUgQaqDXZFItWdZI2bZ4lke6WW0bPE2+fU6t+p1R
Nx9uH8MVdwb+mOk6OG1W6JvHSJWbSpS1QzXr3aiX7st8U2t2BWogQM5MhZHP0u1Z+Ey1ccaqQtT1
ArG0LfaxEmhQQZOZI+G4c+QWZyDJpTbvhGs2culdb4WfLHUoXEsC+9KjELxx4kRhfOHMLqwtjkHa
zBmMsQobVNY/sjGjCpH3XoHq9xhACzQNWenmcvHp9n6tXmdIh4nhCHYF/cXl6XNGNQm1jBKoQH9l
e9RQR3VffivBro7H2vbM03DKP8vxbqsEsvZ1cd6U7EkNBbPspeGuKexoSpmXKTP5WZE+SyZS1Unn
+apyuL3GtaOPTjDJhMJrfqVVVtu5kwkeN86kRLO6VuSzLkfJnTSlmXfb1NrxB1ANWElwmNPcuVxU
GFRdGgeYMozGrSE8atK/mPohEhGoY0H/zkzMpYl2Qg81kRlTcaaGQnwOF00R/ww15W1ShH9xmykl
g7oScmVXBFxdKPRiDZZThW/T7qdPtfUvvtdvA8Yilk9SgutB0Pum+kPdjC7SuRvedWXzKa0w9iuK
Rpy3xY7AYTmSApGc53N1lvTsfadW59gwNmKslY1nJhywDHNuxAj2YlechMJD5Ns08KPhKTXSj7VW
fL/9ra5WgisSbE+IbwJ9uBoH7MoMzRWLQmjj95/laHzRi+FZi7O722augirM8KGACgsRKcL4y/MV
qUVgVgG5qcSoUOyGbSyf9KCwz7PR1JmbaplKJp78MTEZZokYYdSFZxG2t4WzbVUdFldBnDGXzc6f
Uq9liqWVt3hbrrwOZkT4giIjdEqMtF6uzhi7PrR9n2poorrOcDc6jauQcEF3snG0l4+UCnSKPM7W
YNEVsdLi4Jk69M4duteuI73Niv48F/C25x/mYnLlQT2E8c+m3ETri6/0+hERRtHBhYeD0JsRksVX
ZJpTKk3m9n8FZ8G9aMGUJ4HvCPf2Rp1m+V4tTS3eq0SjDFUGmOoceQfj587Qkrt0gNxEq+66un+Z
gy141fIGLE0uLhnnTy4jiZTPMANX5hku+xel3DqJV/CmpRlx11810OqqytuoYGXTXTcIfmcpPUBF
NP2jnEwP6bQINIKbvMneqwBrf1FjbUGVfxVFb+3j4vDMctz3Yc9PECI2/8donR+yR/2L/SPSPfk8
fA+/MsqF+XCf7uqDfO94ghXYUlz5xd+nn/Un4P6bsllrp/r1ARP369W3mUqrVnuRSkrpeJo19VRN
/4+5L1mSG8ey/ZWy3DOb89DW1QsOPsY8SxtapCICIEgQIAAO4Ne/46rqrpRLXVG1e4u0TGUoHE4S
BC7OPUOKMCsKbo0V142AGRJZ7lZlP9lYPxv37L1d2sSD2BrjnihnaIbv5o1XhbvPdFHny/j5oz9b
/EKk89YrxTAadOa4bnM03P/58voTvHk+xFndQz1dYw6fhjhMm7lay+9mk6eAIhBmi3jH7k5mzn3h
/ZtQ1mlcwD7we0W48s9hGYoiflPQDE+unUDAdca4amHVC3MwQqtPrvH0Ip5P35Nc99SlQU153qTJ
hpNt4QmFn4ulbO9gyIpM7u6oywyd/Jrk/y7ggGsDAPBdLgHw7KfeMwuHNstOj62f1DcuyIt2kE8E
6ff+kws73z6+DwQEHEIGGKihDPtx+uPOIS5YomHDLpo7t5jX/ER7DEt6Rwls6w6PoMyXnzWkfrUg
Ad/631GTsyoJvaOBhS1GPXlAOE3eviISmQATB9EF8Tx5pPJohQxbvp5UxPb42e39xVL/w/hnu4oe
2JSyHuO7X536se+nbaJMoeQx1WvZZ2b7z+/yL28y0DB4Bp1C5s672pMbw64rWfCGZKxoBNSdy5e0
fmxStvnnA/3Usf/+ONF9PZ3xQWX9/q7+aTVzUowCBBl3MEfub5z3yP1Fwqo9USTUJTxfi08G/MUy
dmrBASw/uY38BFqiBT24g3eaP3uym1Hv9nnyTNGairYE/khObg7DPtxNrszbjdOWA82z/Wcnr19e
9p+/xdkiPjP0hBsXN7iDI0M4lp4uTp7gyZbuxpvuMD8H5pPl+ztN4GxF+OHCz9Zv15vVIhAglg8V
BGjxFpLoMjmuu3o77TsYeW1oaXKkSN/pt4OAPAFhbV2+VCOi2j7bXH+Sb56e+p8v/2yRhxlcx53l
NL9sNTyBNEJlHr3E31uTwEjzOl8+nKRoLuKL7LbO3Yf4mMz5p63KX9RqP3yNs7WkrqWvTLue5kKz
899J1eIVTnNsp+7xs1ymn2xkzq45OFtChBwM6LEYbNnEB/3R+bm40t+D8fqdfeEckbBeERVu/jnJ
6qcO8PnYZ8tHPFJ4kHUYG+bKyGfFfkc3Jo+2PiTU+ef0vJ9oc+fjnVWmAByyVVKMF267G17xrazc
jQehP6w2P9kQfrUy/mkqnTe3W50k1D8tIKZHkrdOYGIZw83BTh+ZyW6nDhZey/QpOPlTF/j8Cs8r
VNWJaEgwbLi1VU/K5qgRersU7JXuUBAevCVXl5/hr7/chv58sWdFqZocr/7+HJsP5ud6rSI/J8fr
YVtj8fBfAuhgNt5H9OGXzb+yyf8Ev59f9dmyNSoa60bguYoP+hCC3XnieWLoNCjWLv/XIjA+WbCD
s3XLEFgRBqd1K4Qe/3STIeL4F3KFf1F3Yi0AF/jkc4V/nZ1sYtmuqvNwab3GAOuAVPHPelm/ODz9
MMTZnBG2bQfCTgDwcj8yUi3kha7uJxvcT3Qx4HmnnQ2Wf2iTxD+B9MOUJKGc4cigSm8DnQ3qy3LZ
GFgZoEEAt6p00274vlvxuNrN5xvsT/fxbPizpZ1TxVInw/CJeaZ9X0yT+axm+NUQkPZA4oVGLaxZ
z96CTJt47ebudIVL6SEWud5nV9OxhXwVNjhHby4+a7H//Lrjqv485NnEt22ozDp9H3I8HRig6Ku/
kC0KlRLv2qaGF/Rnm+TPNcLZmGcTX7Z61vGAMePL9hX2Sd8PoYXJXUQjViBPFp/uh5/d2LNn50RN
7UUent1cxLSgfp4eRiwtTWHmElPmyi3bzWdr2unO/VCWnF3l2R7sDHAFhN4WdmMBy5M2KBGxW3YD
Q7beZ0/xl0OBPgMa9Skk7rxvFsF31ooJ1azI2l07NE6RkMgCL5w2ERk+OYH9XOPgwtDmSWD7A+X/
T2JrnjSerxxcWH9BtyfjT7dSZbz1CxBqrk+1FlFlcCUa1Fh+6exZ4ezWL58Uu796oH/6DufqmBB+
QB1Nv0/bfh9/BOVJbmRh8LsXpdz2Xz8nIf96ROjCEPoHPcD5yWGEA6KfdbjHSHYrw+5LDwXa94v6
j2/Lf5J3cfO3uaH/+7/w529CWtXAYfDsj/99Ld/7e6Pe383lq/yv06/+71/98Rf/+7L5poQWH+b8
b/3wS/j8v49fvprXH/5QAWky9nZ8V/buXY+d+T4Avunpb/6rP/zL+/dPebDy/a+/fRNjb06fRhrR
//b3H+3f/vrbqYv2H3/++L//7OqV49cqQxshm9fz33h/1eavv4XJ7+Bh4K4jyAInGwRu/faX+f30
k8D/PYMDBBwjYQCLiMQAP+mFMvSvv3nh71CioVMN5j3sRZFT+ttftBhPPwp+h+0dllhwl6AzRNM3
+O1/vtkPj+gfj+wv/chvRNMbjd8OTxXfD685RNvwScE7gVCin8Fl1lmQh2OYNsSo1rKHjNjB2NzM
vo7vqXTn+gLJ5YlVRdoFC3XKJYDV/1BlvfDMl4AEbVu6nUrbinWkzgCK+6nTPy6OC2ubeV0WtSNN
PMT5GPSuex2iraGKwOGLd6Vk0EGG3dYw45wnf2CXEErr6GpyBp8823EMnaDgnMTpWpJJdg162qOv
fS+ffdSTzRb7LLxnj9EAt47wOum9cIH/I4tk7gpUgO49y6aAPtjZ1M168OeRJnC/iKKWwQWxXxzj
jrdTomlXF8PkUJZdRTx0lLwPWngZ6rce1NQuaHNpxlTLKhX1GNurEfnu1BzquhP2haxuojc8HgJ5
nNWgxS6hsyIAfLspG3MTz8zcZMpH2tkYK6F2Dnim/IY68BRvc266CXAtQgEZA+2UrCIqVxTo5mu2
ZCitCjEPWbPLqNNyoIlgH+4Ui3xQ/4hakg3oo7WjUF8L+Dt26I6QSvq6K6OaNc7WBeN4OgbeRPnG
hr58SyaTuDuXkN59BgECDGvpTVw/z1KytfBhupJdx+7Clj0VOkoP3I9Udz+Na0KrkDUBhYN12vvV
rMc5k/mMcLIY8CoitAQ5uafMc9VkTebc0CiYFlE5irl861PkY26aNenkpu0cMe5rJlxoj3wZzF/N
7K2xLFIjVqGKYY1pfBfE4BVUrTCxtFvHLLW9WvthwNloHk40eOgVpzm4hNq0na7owEld9JGlHs3n
COS3wlVxl11BfCT1rkWfvH33HZ4uRbBmU30dGWpuW2cgL8kah+/xwidx4aN3hItU4ZR9CSfciEJn
Kz5wDOnU5+GA9nMeSCrkbmwJHYq2TeO+XLqo/zIsbhMVxiEWRH/deF21ZJRD/MSmOMnDaPBgKRB1
XO5p2IRxX3mMqLEa6Qz6VBFDtCf3kUo0qerewSNXMo7qi1EsmTg2mQ6ne3flNRXPQnQo5fGut1Mu
WsneHYk0sf2CJ97nIEqt3U7WS+dvopSt7C01YKbejJ4Clc0o49S5BDnEh+sSIw3sYoeBfACu0+l2
9eUcb6wldcgKIuEUcA05ztxwKGKaVRZEecDU1lgjDQeZCXZYvsKXZxZtPmDdi7Zux8MEVk6BdJ/a
qbfveO3TqRCp1+iSWUWWCVWLk9EyYoTPiAG3jUbxNDXUd3OgWdlchnXbQSQ2ZykHM75Rdb9TNmrE
wwmukCWfja+3EnMUQj3Kk1DkQcpjtDmSVq7lfBIrlTxA7VkOfk9bm2sZiqlyhvi70cGo9KV2m0lu
UZ2jU9tgvUmLDEGc+IWaEKRhDZ0ir00HR1lESNbK4PwUZ9NtGgufNUVPJs8D6OYlZGuQuCS+4rJM
/BqPs+YHpl1GRe6OvaIVD8PFrpWDhAJcWB3F37o2uUxcEdTfskAuXkEa6Uwb0YqYbfTUUYr5T9MN
6xAgg5ijEXc2cu0JgxKIgCiiKaNtFTGZznmy2nW6oJT63hUCH8L4ZjVOMlwmthMgl/paPU489sxm
1eHqbXpUQnWRusOiNw1p2qBKU+KvOV2HReaa25oUi9eYrlhB2XpqFuqrYu7TFezlyWJ2DbqHMoeS
zn2YoAWPynEEDX9rs1DJy6gLTXstld8YRKG061CYFJSzordDZrd+rHmy0cmIK/aGyc3h/ALZSKv8
lT9YRymy4UJ17nVmcNi6llM7CajolJ4Oyq6kvls1ndPKTJlX78NF2PACspFsvkD/X5CnWUIXUziM
9vXW59J5w5KGYhH6TeSutyw5eWXP0SxhABPrpCtb5nz0KzHLS0SktDsoekhUISHNd0urk2XZsdEm
YquXmnYNit7BuIWuo6hPcg7XEGCPYlih9DXtpA6RSwNzBEfDNkdj2MtiXaBE3FeX8Yidb8tjkbJv
LbDgZAtbmWEtodJtZR4Mbcu2NpoC1znZXGfdBJP0JGu3Qrua3TtawEr0IgnreLnp+i6td+40gCNV
9JMcM/HAw3Guvw7o48LULxYO3to8CQnrL1eZ8ams4x65H1R65HGO+17leE/Zq98t+E9sOnhHchze
mqw0vdaI8eU6G5EI57X9LRrXHq2IUWLcMCHJq7v6Mc+TQDfhXgRyXjbpEsx/6738W1Xj/1kL/lA/
/tPa8v/DqjHFufD/rhq3r3/8WGSe/vrfSkZUf9GJdQRKBojIgPn/p2JMfz8xRyElBB/pJCT8R8Ho
/w6/BxhbguwJjREsSf5RMDrB7zBZB0UXAi7YJcOfP/13KkbEr51Om/8oGcHNRzH7Pd4FiBdYCeeI
DKddNK9RW8HWJl73jtukFWof5wGBdO4bYq/Us+8t9U0TWW83a8EOw9KlshyCDq5qdQR605UGnUmB
F78GEziLMe8L/DP123GOvGNIhvZ6HKx4TtiUgEEJ8WC7RUcuW67cdWqvJ60pEomWeJwuCdXttYhc
p9/V2k11qUae9kUEYgvYP4l4zqLa8iKLSdQe1mTCL3qtRfxYqiJzvUaeeO6cIdoPTharTSCm6KNZ
G2DcARyEESSl6nbagOuTKFiwON6bjU9UH24watw56RNJxFI68xyhCAgYuWIRot22NUtQ1hAt9HgX
SjAuNjiI0r121HilkiW6qIPQuYQBY/3NRilEZ8Y1W6sy8BF8CfqF07WiKwbXhWMshAm6Ut4UPKHK
MbcEnuQmb5vQHgPeigtCFjGUFOKykrkJyU3IYGHX0E4UC4gQT4gEnTfJHHX7IG6ip7ENzV0cNA56
Rzq2HwSL/R5fLtmRxUJFkjj6PvNX2DPbeq6ge1mKDMQJ+Hsu3gYrL70UYZCW/ZyMlU2MPHgxC2+s
VHRfo7lakDaMXtfBIXdr44bVxGR3CEyyoLqa10c19SwPMsHLHv+zaH1qixqbauWIkDqFTVZvZ9tm
oqWzQiEf8WV+g/UVfV6Up9/kPIl3lqnhm1n85sp4iuybLGUHcNbUjoPKNr4gorbDku5Rbl460vdX
RNFxg80asQkwHVy2Wmv2VTZpd4f01fiLO9b2thkie8Ce42zjgcKucg5PtthgCI8F2vrdtotse63R
/P8GAinbDW2sd10brofRNF4RpBa9qDUx8PPoI4PIrnlKS1KP61tmDXliY0Cxw3qYjC78Bk6S6tHf
TggAafN0degA4qR2j3Bama+dJhGHiSr/zqSBeYJdtXOBgmberWMUXbhNh9xux8r7mLXTlynu43Ll
DgoGl/XRcwyj6eMys+FyZm7zdcKy/iWFrg0njTmOtlbUoE5qstrnac7qvcCnObnsHCe3LrWX2US6
NPdGO/wxUjk9ZYLxhyiyEjVNGry5NVl3TTotd11s5UWKTboSSTZeAQZmGzidZZXtE283Ov20cTSV
f4ystojOGFTVewM9wsFyurez45Yi4VnloBiExzlLu1uNje6P1mdIPBSKbbiZ4eimSH0I6xnGlsId
nwIhArjlxvU1V0xdjLN5m3kgCr30dE8Rzb1d+9nuMO2H69j43kvaZtNDp7WnimbqxA7W0ujljI0k
oI7Co6eAqTur1hZ1djKliconx/VvUBYnQdE2vUQKo62bY9cuMIgIEbbwKHEBO9HOCysEddL7ISRZ
IbzU3tWLv24HLGo8j1oiN0PcI55yZCZpMEzTIQgv9Z5RX9BLGi/sPlwRHed5k7xJTVJfmCFkO0Wa
ZZcxPvlPKbAXVKEiOZEYpb8U6DEj0q8TcMbMSdjZMV8JH7f+1FkEPzMLaXe7RO4TQvhMBY5xX8Vj
y2GcV68fiaRZpZC9eqe8RO0tk0bDxbP2dmFGwy1tDE6PrgW43jNC9sZBskThMulfpIMN38xYyxs7
M3EBG04UZX64Iqk2WcYbKPrQImUd3gdL+2MfLfzZCJag4kp8NC7TRmR3qCm8o5+O/LbBqQ8ZKr7W
F1AO04t2gG9kMfiyftRZikgoPE54oc14NkWnjdlH2Yzv6KWwO1BRdxB8yarT2Qle6o0131DLDLc9
S8yLykS4gZI4O+Aou3woJ55KRHh694hdquFaB8LFBfMi8+jhZpeRipx9k6T0TrPJu1XWbW/W1F9Q
TxMXhV0AFMG3qwqLtB2ym6SZxVM7Mj0UcaLtNuES5S4fGRrB2pX6o+5Wc62gQX/NlnUgeUpm2Ddy
t/UuBNREH4tJsf9oEczvbY/zi7FdDH5do8lNJFpylZJavTQxc5/h1LxcB/7ykul5eWpaju/AspDu
cdImVzJrcdAMk9YC2tbURfHbW+xmmHA+OwJP0BfZaNYt/FsBkSxRQNO8Z6HL9hrc7GeJhWU/jyZ7
CqTTitI1BBfKowlre40gutesaee914dy4y6B8wzQCidKHGK9Ny+S5jod0uWpZ0qn1RIo9xk89xD4
szP71yGP4QevbfJtMjipBIxyWbRLqz/E2rIIJwzeTRu/i5xnyG2yG7itTnER4hj0grw2DxYvJAaN
O/C5ue4hMr9BjCg5zkuIY54FiLCLodW75oOd2IHqrOdVw7h3EXvC/SMDmHsLz+bhAIW681zLlXe4
noQgJ5Zy3O1oxePqm9bFdjwi1DVPROPuFjATNWp9bx4Kh2hoQxLZQ5eaJDpdKwrLC1hPhmMNX/TQ
rjcLouYwFeP0KRgWUHJbPlAF1xhuUYb4ntOXoeg8yBQc3exh8O08J01N7SGM13mEoZoj9ojesFG1
OIm9Zus4voVAfz8sHxJZREyRnQt17pNZY/XRh8x5RyaUqksy8Dm6xrufgJZkeYIza9PC79TR/fwH
AD/vOtYz3Qrs0tuuseMd7Na7b+6wrveEQos3qlDeslhPwOVwWHiMnKF+VXMAeUhKsuTDD6lQOUOw
dtFhnb62SR0c0x6wnEdR8NQBr48GcNyBE2J4nmJFWBFD6MNItkYq/FFPTnBZO+l4YYUHvoJm+uiH
PQiPWUO3/TBuVLMUvWp1nrYABqTleTyH/VEn4XgvMB1vJhM42zFC4I+/ELdwqfIKSoNgIzQCiRFj
RgAqTm3bHl3eB1sH+sZLi+Xr0hhvKpslJvsMrLFiTlMQv3vuejfoJkSv2qkTmB1G/ZU4xcfr3olI
5YMTXmbYhqqRpO7VQkPYwbem/wPRA+3zkkpQKjCPcELnXk4mLEKijdMb5keyCrGw3/tBkyKQl8Op
f9bz1dS62W1EfHnog6AGDkH6Hdh/pgiAzQzlYIOZFczX8poy+ESt4RwV3TLOPB9iYYuFe9lhAMSx
EZEKDrQjCB0bdfLgrC65iGUTbZgeSUlavMUJrdmhBoD2NajncSNSZy4Z4m7W6VUmYRnEU3tpEtZf
kDoR15M3oBsVIVgjU323XdfaqdoYIitUo3RL+jDajKx5ltj4tq7TDduYkegKS+NSoUUDds0cyDuY
H+N1NnwuNMDOciApQjJdmFs5HPSEOBuTrY0DumnAud83Kkw3AJvF1s0UGP4mg/Q60oAghf2K6DiN
uUC7uHDCFDnfhiXwPVIucofjBkdT4SOoPvbSKl6whtZYfi9jGYxlBmuG7QLo60n3pL4WmHGFME3z
ZXSjU9oPvjlToEInSzNhr7Ysh6rCrzjenxLOUWsJXIzsjPbV40jZ8KoAWb0BEPE4Yp7FE5zrL5Ue
TIFt30dUkMf3bkuwLXV1XMR9EB9o7MHMu1f1zpv7GAJvXC/lurlQ7hDum9mdXoHUkhynZ14BBoqL
dE29bRO49IDDhb3om1Q892waLixdu9dAq2hPgUWXfHCmas7cBcawlB6jnkSFXcNlH9kU2CxesDvR
9u4ex/Z472A3rIgF8RvrYFwgjtJsZS+bKk5mWGU43lDoMUUvkPrhtU9UMGF2hd2ulq7ZN8RHCYOs
mcpVMoMnDCMPiRrXYzgGskrs6OfGkcEuti7ouy6e6WZFpqAueGsQ1A4jjnvuBux+9fDyEdEFZUST
4DZ2a77zHcUPsRXBcTWa71joSayoSKOi4MbBsVh46j4ZGzBcJCqhwh+Sbu/WTv8ahjS+BF497upM
Ry+Lm3mvAgZHTg4zc65zwDEt3P15RETVcXoCfGl2IZawProTeNU1b+kXg3LyK2N6YZjY6/TIyNoi
7AB2oNeA29fKOpBJA3VBMKLoiPnIpO1fqDJ1FUcaX6f3Yrknnk52UjmNOA2qNmu99AX3mzTvGhT/
cA4xxzVMUFmla/xMraN3nHFx0df+VETLQKtpmNG3IybaK4pK0BLUgCD8ipKGsrnJZO09J3WPiGJw
RMpojJwj1SG7GuG08RVs9e4gOWtuTDTKTQcy/M4X8DLIebQqtF7jzm4GiQoIlUp6M/PQfY1Q9rzP
cJKuxNKz0zkPSXRL15X9MGd5k/bqIpPRFx0LnSdcu7kzh81G2HR+qqXINqHg6kqs8/2yoPGIZ7mp
0eo94qGLS99VWaky/U453gbPxvMlX5ZvHGcWt9LDTC6witWorZplD9fq7CGevRmdaVz5M036/lKj
bgERs+ESBRJOLnBwmW8T63lv7YhXMwrGDmw2ZvGMbcC9yl8j+D83LmEXFvNW5NjYesFzL+KjAl2G
A1usCHBrRPQSvG+3fYfC6dYbwm46am8Y2mB/UmXc9kaG9ywe5gusNGkBneQCR4+Mal1BqENZPgOH
OCgcmHZKTcE2XPCFcrLKEdyvtZtEOSTwgMQ7mbpNAWgPS4KQQVx0rkr3bc+1U3SjiLb9GAzPIQUi
s1lUDd7IEDjUlonbBfFRx7G5XHXcyQJ1D3lAH8bdixAraTYu88PJZ/WqtyO55bILsP0krrrgljuX
A4og9MkW0u9lX6dNZRDFZHJT+zzNbROIIe+hgr/xsiasejiuD6XvDs0hizv/mtmQVX4qaZvrScJr
Ywjwkm0YByx6RyTh114X8S0FblvM06CGfT0Hw3QjhiDqy2CubQMgsvlARwrY9XyieKezUCXs6tll
CHDkop9cpBnNKbhbngS9o5k8t1iS+sVwJ0BrzuHOM/JBnCeDE+cFNnhyncBwchckDRQCbeBnBz1k
HLZP89c67OhF4Mr+sYZS+I8xmNcdS9r3hvOg1CS9kF5Dytmd31CILfvaD45Zmz5FGkZr0u6zDncA
WQi26OImvZS4hnx0sWwHTH2FEzDdUSwGBXNBLwOexrG2dqeeZvStYfZ+DLNH1owwwavFVaJO5/xh
zifllX2IrVHz+zqGj3iwOndpjcw7XqPLksRDGcWJA0zeRWGkw5fed9Yi680jq5ewCE6lpfIBcwS0
LTO6pgXruioxS3jgnbNzKEjJEH8fWDBdCiZuNA2eSaIgBJ3JAXtvtkumei6aZixIPahNpta4WFsx
QmaET4TR1bBFO3jdzJx/0dMINUPzLfEnmfu+BF69nkKkmfqyhPZtHE0xTtONl/ZvNTH3CIX+Blwj
27JWk8KCJr3ar33UXSH+GSTO8bbxsFQvcMvLM9hTR62EhvjL0ta3MD25dEd216XIjo77HXgLhUi+
pWJG0F17SIFJjP26bzi9RzFzG1ooLobsPlVqZwNato76QOEYFR6DYEB3XVAY5DQXCCUqXXRgt3xN
jjTz5xITd89QCeo++wpYx1ZTy49uPNl8jNzj0JJ74WVF2sB4ndbyIejt42BnF/2f4S5Mx82ozKUz
0m2YQBbS2M2izQ0g08usXR5DEpXWyW61aopguGbomaZAYbI6WnPfpKKg0XCS16GapLlsYJKWolHm
T3wTMW+GbB12kJNvy4yZtPCovCEJf+7tfMjE/J6uIZx7aHTtAAFbaFQpa289s27Q3Pqjk/yVEPLA
6Xg5UbaNp2E7hA+L0Fs4Wubodt/BZCko/JoPmzjpHxt7n4Yml/qu52h+SlN2zvoAzsJkUplLkgal
g/DiPMQXjNqhCJ3TkRDfmpo85SF2Lf+5XfQ3mngb4z0OGp4w8UXsxFeunuHs7/O9VPzDsgT1Wy13
dT88hCx5yDIgCLG6n2skUNkVoMWhsy/18NoEX7IUW7JpnpdoKBIalBzStz4FsANuMD6jGFNb+MlS
2gRyfum234Kxv1oUfW5Hu5YDDnGYBuglvkYuTI97Hx+wp918FWtVTh0rs8XZtKFTWTXugn7KFQCn
3p1x/M7u8dn3SmV5LfqXLjaFaa6xD1t6PddwnYD4KMYVKoJqp06c/Wr6DR1ZrupnbwVTiaTdzuNI
Z0GlR5g6xJKVodHlYgHWkhglhNi2ZixBRkeN4Gx4hNouvc9mBJv47S5G6I9OHuEXhQPkcpCRKbKJ
7SzuXZqBmK4hMvA8lsfR8lgbg2gGsHjDZFfTYAsrkTIZrhDZvBPrJpi8PWMEKMDw4DOUJcwU/tpW
LuCoIqwBcVt1G0zJDij+G8NxsvP9Mu7TS9LLfPBwOvOv3D7YtKv/yHvEclF/G0ykqJW9VLO8W1gP
xdf8xxK3fwwph85DHH2ZQQir3F0jgffoD66GXZPAgjrdJCMKFdIfw4bs04xupngtqNNUFAK8sZ+v
0fu+XRJsC9rR8M9LtrNnVAGIYSzamiHdLgggwlmcdjN3ShVtpuBvPTUZ0sp0LQF9ZiHcYFbM9l3c
JsPGmRXI+xPrb0IRZF/XhVAUtHQzUzjlqaY5xo5FDFk9tsUQu0fHrPcauFzJEtdWzQxYqUV2PQ7+
4c7I9b6ebKDzOSVtd0XSOrPVShEawW2kv04zFpp1gpcrNwi9jBv/oGn6olwwYWtEcecuGCXIxQy6
Ch1pwBTIz8HjiFe428HJEwlTZk8IRyx4P2EhcDoc1uZ8SGfUArXH2mVbh3X0GkkZuBv0cMRVJlwH
GYZiXl8j3tDh6/9j77x260bbLH0rgzkeFpjD4TDtrJxPCEm2mXPm1c9Du/ova9td+quBPmhgCkbB
VbZEcfPjF953rWfpwhSOrAjz0BKdy4l7wTou1aMfCYqJIrnopPhVH8psdBK6oCBg5qi8i8tSbr5S
MxZuDMgnU7QVNc51pHkKMsuTFc/Lc96UqXg7qyRfsJaMhFUbYrpQ5lmhP4vDdmIY7rW1fH41ZpNx
JFCB4RdQALMFmrHd158aVn+KiX4WD32UlNEHAnQBXRH+D3QNUKhnytyIuo9ZIuO2cqHfTFI37RWz
DT6RkX/UBv56kfWH+MmHkuujsVBlZgO0RFuCCBPPhETsNkE0bswhxQrx9zf1S3NrvSkgoUBP1x7X
uRaRkCDVECoLKWJ5w9i0qbERF0yJfmArVs+uVLafuM/OTAB/3iKOeIg9mF9+YVGpHHarIlzseVPt
lOPqmiq2vVvZ0unfcACsD+VD846YeG6NvDYY9fIvjv9eTvC3IUeiyKvZ+t46rP6zUMAqZW2mzefp
d78ZJDLxDOAjJSYvGpcfn58aLcM4maLd6CFNEsm0MeLe/uNH9uESZ0NkjKAlTJZoB3FEjW/cdKsF
THjrzFulonFe3f/95c7E/t+fl4JuiFUBhhPr85n+dxqSOpQQNKyWs+bKyk+axEl5M2xpu+E58xOv
qXzVsKOXgh0zeo/PibIfVXvffwTKjRpeu1VI/gtuR5OAYacRMhciR43tsl2qx8Yb3WbP7t4e06dP
7vijH+fXy52prBtrSoc6XC8HXHmfYIw6xUBzk0O0t+JPzNO/ex1UiKoGNnTetl+wT5TemqFafrwO
KT7tyBV3q/Pov/o6YEE36I9T1lJ/YXwIQlGJGlG7yVFE/5sImxWr3O0lUHpGvP1cVX0GFfnxUTK/
0KeH1yP+wnyELmqEBVVU4QB0oyMiz6iIgZnsFUJMIl7xQH707T8Ggf963bOXxBip/KBs+/m9z50o
cXQb5wE3+pkx8ndvCbTAv270zAwQDEEOs3qxxc3iL+5w5S+3+oZ6nCdtiTUW7HSH8OZ2uP43PuPf
zHEfLn02XE29q6eBEZRkzppnL9Py3wYu8OHGn93+Eq+T+8kL8tkVz6YEvTP6dH2qf86qImGA329S
tWV/3v2XZtUPd7iuYj+tiglK7hT5nJ2H/ZuW0NDL5fwzgvKnQ/XMAWCFTdyP67sBbcIlIsnaZm7o
rS+j5KixJ98p+/Wd/If+il+GqnpmyGujugrZA9r9XnRkh9JW5ptu8D0XVySa4/On95s1/+dP85xm
VIiw3IM/h6rqjDcdyl0IXjKSXyfeax7jhrnVXgUL/mc5Gd+NtGcLMlBlIsCxhP8GfS7pf1583iCo
8OjJRelRdbRjvKctu2vdEEWsU4bYAj6jcsu/HbU/XXpdZX4aRWoYKpPKfQuHzg3zW9XREb7iHLva
MTEcH007OaRYaMbrSrlDSXb7uQFyfS/Obl4TgYIr4FNhPp97yKY0RmhBcdqK6ouyMdR9r48vmWqx
3+pnZZuZCrL7f4msfrNn/d3q8uGKZ2/OEmqTnoN/EzfqPmXzM/EhrwN6Of0bk+5vlml2WpoJy2QF
SJ3z5hOpUSGLTewUJH+NAcqdH0tZsxd2gv/3d7bOp399lIZMqDFZsiKoQPn7zvXsbe1NZLeFZdhw
QGwhuUzopTf5299f4+Pj+nENxip2vFVOxibo44DRerOg6UlBfWpsfUmvQioYtlwDWxKLDLlkrD78
/QV/d1M/XfDc3q9HVFPZgdGiBOobcaCjCiLEqfP3V/m4R/1+W9C2IKYhdpP5CM/GRCnKmdqrpj1F
B7Npj2kbf7LF/+4hPns4pCShQdAkjIxYPj5+cKkWJ7h8Azs6dlBLFDp6B/KZBEqCnJlLp5zs0tFu
lGsaagRgz4/tZexCKs555SgRb83c7kLAF7nkGIr9j29+DQSC/fOd6yufPVMCxtrCzBg30tzcZgJH
5yAYjc/2zB+nmu8f8c9XOTdZp3IhtmYiEH2i+BRp/IR61VF7QW7krMjipfjkbfjNI8UKsLJwgYdy
/Di7K7E0labpTPbCCbEHGhIoE23E339yv5gPeeV0AyYTfip1JSadzZ+6EFvL1Jp2+lA/YIHFqj9s
a1LcB/ZyxrfuusAL+Mkl163L2UD6cMn1c/5pyg5QtFhTQj/AIatGe6qOP3ZUw1Y/qrdU7cur/ra4
/3R/sy65f3fZs/GrKELCq056VDvSoTAuBBENEj6DoyaaviAV26EZXpNcuMNl88mT/M2c8+GOz/aR
6L40M0LFX1AGE4tm06YI/+7jpDhVUex9/3j/vxj5f2MP/WmkrRa5Dx620+v7a/m/bv/vzc8mtu9f
8/W7i02SlD9WQL1IhQJhDzab/9Akr39C0rbBewZFBzkw1/nTxSbLf7Dw4XiD8cXsKq/esz9dbPwR
DMw16AWWCSnrlvzPNMkfhqfAVTDRGXjYPr4NYYpkg6z2AQWf6gXWRVoq93T0xxDNz3gVaJ48Bo89
LKFDVxxTS3n+6TP6zWZCWV/wv16Lv6579uKLkdpiSCmHwzD7S7/PpFtxLC+K8F6KzK1Yyw42o+Y1
yCpXD3UXd8EWVacger16U3fbjL8gZqajL19FMbEJ6/YskhRK/XJENjeq5tawyo2ZPlMPTYvw0Ksc
hqe3v//ZmZ7+kx9+Pez/NIWg2BwQAET4sgluEL8m2lsWv0iKp86ZkxTPGone1XshfTOmi+Fd0rdR
6C7jlZiQjTVdWPPVaDWOkV0Iz/Eb/5XPhV1SgJCPknw8dcK+zm+N9B7xJdsPX1b2Q2CPrF0YnKZ9
+VJ/S9XZTWKbtCQIXMWpeGkjm+69L7q132zmbeBpLp1jrydBdHEFWzsSzWOH3go0iDlVUa/yikvB
fsOXsdY/AFEdk6M8Ox24/+ARfp9jyKjNmIoQ+GwTOp3Ss15dZNl9Me1z0TOU+7SG/yt6Y/ZoTbSq
W+ayIrNnzc16px0uxco3Q39Q3Dnbv2BVKvdku2nxJVGK9Q0GF6NFKoG0gV++1oo0z1H1WW460ROh
F3ydzpd15gL8MvRt1txxQVxkHQ1GqUXsFvi0ItT6OOYXavdQF/t03iraVqq2erSV1O00XNX9pRnu
pXojDjtl+IJWyAWA0w/bvPRTfuEU1uabaAxsMEC0g/ItUuvqLXL7+1bZaOlNtJy0U4Y8085VL7Nc
7aYdnbC0YZdWTvcgoK5pBzKyXLW5tNZmoy/ty8iVaCLWE4iF51HXbYJih1f1XXwnFLFLnGLtGZmT
3bKMS7rLd2PASDeT4SAesCv0ke9lcGm+qRHuYrR1NJTRrUxbzg1Pk9zBiZMeR+yOaBlbLETtHdE1
qKJpPI21G9BFS3nswikGulMe8jRwZsrkMrZIAokyzeVzirzJcKEaJ7qtGG6U0Vs+FLQpHhb+ZXky
ymF3Rok0P/S0s5X0Qtf3CB7bwa992R/AUyhets/ura2813zL13zRs1w9cER1k74V8WeVrI+L9V/T
w9kBdtIlIO+m1R+E2+xqTcGVttGlcqGdlD2dsYtiX5ykq/wTivEZx+ZfV9POtjrJBGhbTLlacewf
6ovmarotX6LbcKN5yUVzkT/Pt4XXnMyL8r96xbP9sjwb2ULVtT9Il+I+2OsPy67eRJfpST+al9oe
HsERDcujeaHc/f2kJf2IFfjNlKut24SfZq0hG3scCFp/UC5rjGY8XsYXhZ1H6yLeTzt9n9FWtTki
5A/zXtrRefIWH1y0r+4JENrz/3xs/bt2Xxytd8Ufjs1Vd4lK51BcxXjsMsyb2whVoWVPhOfE7lKB
K6slWx19mQK57IUpMjAnFm1inMjCrnMvkl3SYmA2ySf8sP0bQrHxOp5o3tlWb9Mr6BH/eZKH0sBw
BtE5XpT+tdFuptTv5x3dxHX/Jm9CkXfu2A3XCAvE2q+6jaZvpXYfXljjIWiPuNHY9Ge1PX+bi5Vx
1j5gcJy/Tbmz9HZS2vo3nR42eqFNfi2eaLIiBzdf6xvajweyRUFzI2egRi2XDhLBbVvaBHH2T01o
z1cYAAI/F2xEjz2X3HGBy6W0JRutdQ36qgJcnrgCBR+mksw1um0f+qa8qfN9X3+1mH3L6pv1lLbv
WfXcKQ9y8S0Udw2dzGQ7vcun8SA8E8KnJa6EPwVf3L4Ktz3tgK/iW3JSdvE3TpBq5jbv4dvyTON1
4Egu2PnbdCVeP8Q1k9ZhSl8GVBG526B51rf8ps/o8dpBthUxpuBs7TwGRPsNMMXyTrSNF2/DbY1W
99pS13WE+klmW9v2MB9SAmge9RvxRrymC32nPPVeasekhBan7FRuewdrwUPnfqHd6ep+6oaXSMAV
WxqZHn2rc8LaGRgrslsx9xL0vlPAnKSbYqudGg9tLNEz8jVbc9rXHgHjXnpR1o7oVMfBn3zrUvwW
XR3A4NmYElweFGy11E4cY5c94am/7B90kJorUSSBOu2NJxa9neEFfgzxg1usdpYdOYiOlZjkOjTT
1eN8KV2EL2RwAlUKaXzMDy3vQXhXQN0rSfoREQsWb+JX61DfVM/NM4Og5leKpXvTLG7T0nN2UNOI
DtIF7AtO+E30i8KL7zPasoJvDjuz2HR3Gq726JK+g13ea4bNl/INdDrXoy3diMgWMl+5Fq/wqJrF
jWb6yg3KxevmNbnQrusn6Xq+NI+CxwztKUfZw0INoaWDgLPYd8CKtuWN8GT42nH9MAXid4P9S7ez
+NuJXzuFux4Z05PhVPYzvgy/v9P9bhOtuXH+8+S8T57pz8f0SwK367l7ja+yi+C2fwI1MHFLoa1f
pXtkpet3Q6S9J2wT3EbkjK2tvqbKpovdpHAi9FQTul5PekN2VbgiglnMkofBAgEwqx4Lv4jiYmF7
YevzDeNuYg2OvUJlN2dbtsXBFrVrbqtfEjLen0TLNoqDqaOeJV9PKhanAu/mt7fVSQ/cYd6kvLKu
sCmPvInLJj/mkVdFk50eNU+4CK9j4aF8MfzuiC596iEhuOM35OoIOGcGvnwShk2rINZ3YsWfLF82
PRSb6YvqhVt1r/gJuyV9Jz1Kj8pW9bqdqtnmJmt3kt9fLLv+or7Q9/mDcFiuxuvhHQUEqIY2cpra
5Y1sZzzCvow4frCT9wQH9rWsr1xFAXletKnp8We7mKhAwnVRYVtHMz30tT32bjtda8q2aZGDXskK
QU9YPFqbyCI8uPJyFcwXE/162sXeiKTisbhND+GhO7bpvqweZOm5Mt6slB76owFcIX1uMabVHa09
EVNKabd34fxNQH+SeMl9do3U+q4tsjejKD0KJKVp4yhnphy3yQlJKBtU+ue66c2zjdF2BGf3RXga
7oYr63FAm+OUdf1Syu3RsHy9AvaSyjk3w4PH2/41/2o+GzfylXg1X+bLZPfs9/AWvHev4XN3M1yH
T/V4lY3dBpmSJyOknKoVWNqVstfX9TbrnCB+CbONVkAuYJu/OhKcMr5Xmx1ip6xwY7ZQzU0hhE53
a37tvqg67mU7RlAxHPuL7lJ9BsGRbfv5SRV0tJaR3U7yTqIpvUq4JsOeX+P4chg24bCz5G0W+upN
+SUJDkOx1RO7ujUfxOEtbb/M0k54yh+6J/VaZMQNQMsRhrK51TEUvMm9qxg2KS4ruKKEihw5mL+W
3g8KP6YLDWhxYvdZEYs3TMeKrXCohyer/aJYjpa6auVWo5cTaqnsovsqo41VQ9J6VF3jpI3uAseH
aZtJlpSqeKNbNzm+9OCgdFe15FfKZS9sOBk1B3bPVGkoY2zTy/o28IPIjh60yOkbqENO3mMrd6rZ
HSiFVWz1vHm0K6SvbERDTx0OIsys3BtVbxrul5wRBlLrmdWNWwuOqgut8D38stpl8G08VMXVnD/r
YmjjDcRSJ8y7QfW1mT2uyy5zDDfYa5D9IDNRFTv/itIiajeadLMg9+8OBlBI2qyJnXxDoJZeycfu
embsVduoeSWPNguOufpmocvmAKjtWnPP2U5q7uOmcCoseNa4TTuMADYS2WRy0AnjelWSw5S9SchU
dbiLPc7rQnei9CGfWlufvsTBHcumwQam84XL+YG58RofKHYc1MRKf6H1F+m16sU36at2WT0p5Uv2
hDiwfIxvy0vlPiAnTOoektwu6SlMN9LLFXOS1znVfeyWtVfVnLRwKWIzE8ttkXoVqxPM3cKeW1e1
tubYOSXOxYL2JE62pDggfbLFYaCiPbPqbRYvvWoogc3b+S0sr+VbzfLyIXUijidjcdffRnw3in6P
0km8q69kFrMFja3HqWOC2jXb0/X4rsxMEzaDro69IdstMbjf3mdApu+lpx2T3lEfjTvTb68yzUk2
ZeAGHBNww952L2aAhtgX5I1VHQz1DgRrrDpWg/7Z69203Sbb3K3fVDDt9war84E62XX2VcAle2KE
h6YNQIHflG8g/I7TM0Jackf0e4xqj8FFCY0RXiFCxhCPnr18qR8t9mSIKat1YyMDezZgBuAbsPE4
g5y+4TGbtJBE5//Es1knJTbiQxwkoy0wGYm9stXN5FoAraneY9RiBUi/6mjhekcSL5L2JOhYpfeI
JtjkPsgTTBe78kdhcACSgLVwRXHcVA2yDeFZql9RVHtjn58ydfY4TlvS09g03lR++779/m8oj128
DnHxrfwfwHZac8v+1UD6pS62iV4LOkw/KFErCmr963+WxP4gW1aH6CTLIu0QvMP/URLDcY+whrKX
CWcehQjE+X/VxCTpD8kgQYB6O6m0oOj5qj9rYuofBl56C2EOcCdaLCRk/AOy09lxcM0BoqJvYs83
1VXYcA6aBpHUF0lyJ+4Xt3Vi3Z49fKkn8mmd4DZ65L9pNCAxtq4+rVGvVbe/jmh/XhneFRwCCvCA
ij8e1YTBjHN5uuUl24wPuYfGEnrrdwwl++nPEdDrt/u7y62n8J9OhpaQ1IM63YqZG1yv7FxlW24E
b3DM9x77tsuK/o9j1X98uD/d4tlpNIDq3k6oFJHfqGwsh9u1t8f+0S+ZYRsHT9/up2H3m1LjObn1
lyuenbnrUB3VULxVgQIXt5Pd2cY1Gwpn3qo3n1zprHXyy5XO6wlFiKFp+n5v873kf4+ZZNSEmW9s
SKrfhNKPqvsHbtzPOsIzoCJsAdonCuAKFE3G2gY/GzAd5JKs017WT7PfxJ7gqG56hODvrT3v6ZOo
so/D5fvFdI1WH3I0OGqIdz8Ol6WaFH1uXjFLjumXYorBS3wSePK7K5DBpELO0LRfo2HQyorqErwG
wa1Y31fizpy//KNH9OMeiM9YO758f7gfH+/BmCcQ7N0rbeWn8ZVN/968UhkQxn7erYTo+rNCz8dC
1p/XY1LSiORE76affWZGp2FL7F5br9qJXr4tr+vUXfGTrOBe3dvBY3SdbD5jcSP4+vBmr5elZ440
YA0BVggNOnvLBsuMqjx7i6ew3w99mjxok9rt21YJD3o3SLNd42CXXaWMTJf5WT9YvSrbU0X/Vk71
6UVLtOI1SwR1N4Rj9Ip91XgNsYje4D9mow6f0I0rZfFLka1OEBUDCQ1i8rwsLStrUVmGC9B0OaWB
CYBnknMBgFMuXw5xK792UpfLm4R1uNnXc2uFbgmxzJtLnW1FqFsxFtNBFlzSW7SbRbAgc0i4F14j
2uW9nZcoTvDTlqnJnlcVVOp2WQ5Kr+ys6FTIavVUJqu/qddGLARDlbxnuoneWpGzjKwUUf5S0FRB
p24MUvxk5kPlKiiC5Y0+dWrmq0sl3o1BNlxOOPRvjLThhDOCuJwRNoOkaJWc2Mn6qaOoICrUDrtM
zJzeqFpPyMzabYp2fAyUvnY7oC0JlhCDr+7IkrwqxIW0WUymOR6ZNhjZvNGZL9yag1N8yM3G5HzW
WDWp8jH+GT8canG8qkbFZOeNE731pVo3vhFwNX6LTT3CPSiJbeQB1MKCIYl9K2zDKELym/SDKWwL
vVWfE6XSA7tpl5ijZSc/ZEuvhk42Rg0F96ygisGEjP1AWspCsQWJb+7K4aAfp3hkE68NgfZVB1Pw
EtcZu34hUzBRxllQX3ZhEx7CQMq/kEAKfq0UTBAqqLAHVcpXpyc2gUoparsCD0Fhr+naHcX+7Abt
Isp52BTHpRU42bfk4m1as6FJgDjUehYbTdwqUnpMrGmTK8HgCKwa7J7FZWN1enah9GHvawNWMxmn
2/UsJ9GuSgVrM0Zd9zh3lfwmxHr3bExCe29E4XidwNKCPTAObHm7UWFTDDzADjOrfkJVSNkR6kf/
NiRCInKSbAtv6VvrqGVWZ9dMiXvsvDLH1Uy38B8P8V1fBzWTrTQIXmEJzYmo5tgDu0a+mqrLB51U
ojtwXdbb2IG0lgo02PbQD/VTT2Ke2+cx8BpRvGVwxJxNCwiArmgFzUaYC20fapVSu4s28Fh6Ngrv
VSkNF2KnD0c1UQPqAv1S3sHcUy6WhFctzAOsR1LfPVRGDUGhmg3iIwNBzlNsZ/Sn5pCam8mLg2ev
whVWGcABcaNTzpos4X1Rpuq5X7T8VOfycBMA6tqW0WC5HWJ9YAFie+hFPK+A3oQTh/9uHxM34gVK
rr7IYdw8WSMGGCGQFCqbJl0GIJL9TReV0eOSsr/IEuqiptRSR55GGBi0O5lpA8HaZVIj367a+00p
h+WO156OWRstIEWGOfAhxFH6xE5YU7E0mL8wH3mz1JqnXi4Fe4p10cHCql3gsR4PUTncwxEKhYxh
KKnXYPWaN2JDo4OFPemtzrX2EBat7gWhjB9F5HBUk8TrT6ay7LC7Js6o9ZwC6Ii6jV5xoqsz6j6m
jstQL9XrDBrF1TDEpdsGBbVqlcNGoRGpxtEtnK5qnNKvKi7MyQ2lZvJnabTeQRFU7wZMMXCPSTmQ
g2dF4fPcKZUJu6GKqD0NVeV2mGQ5PAspqeK52XlDX4RP5UhHqjc7DomVkHVem9WKS38ke56CXvYN
cRB2ZSjnWxOMp9uIkYA2ZGx0JwnkuMD8onJyxRvdXbcD0FDQObQILb17CSeLum+QmOUXAleJiGiz
Udyb0tJ0dhmlnJTweztzkxl0+KS4vdXTLqSIHss9dtHWOAELqW4XIaqeWmmp7iGVyDDqldA8wFiQ
X4KkKDYInw0f4BGPfqordTuqgnmxmEnmRWIlAX8AuPAcjwI2hMQKVC+ap3lbyescUUkiXQS5xi6v
Mj1zEG3jAG7S1NwMcr1cGkFvohKXtVcwdzVpHnGPL16EAkf1vkCwY6eRNuxEaIJvS5l3X0sIVq/0
XVSNskvf37UxSZhF1OsDE048E75U9l9FjKgsVYP6qOWK/CLKdbZR055qAbhFcljEfjzkDMv7IC+W
tyyQxK913xt4boCx9LOWPswZmMBOoaOhldLkN/AStxo/lNsMafAk9JN5SKbZuMskLK34zWZcmD3e
mR1+vuHSbKXkWGs8g7ltZ8mW2ia6yNskZUZKkcpt4lHWrlKa5+PqpwkC3N4VrcIkT83VSaXVt7qA
j9JOQ21+mJNEvU8rZgNus3hr1HQsfThEBFthv52h3MT1Pjdk89s4BMJeUkcOpTHWOdo2GRQ70YLP
YihJehtHxvgN0KOFuYm+TddpIn4ntU+PVl1Q/49FeRdXHZ4hZbYiiqVj/5DPSfCmIYEtHSpeyUuj
jNqJVV7aVR2sAyVq0kuFDeZWHzvkhBquzqpE6mUrRREfIeHMvqW2lG9YrVJqj1Euv7Xpoj8LpWnd
LySGb+Y8Ev2xm1BdQuQpKTLIMfb4PvcTOBobcyxkqGVKRxZKJgdbLRVpKtTWeEFCRkh1Z1FoNcsm
/WR97q4ERcv3Y5wWnS2D0PnSh7RSqD6YgAqg92yavKlYOqQZoyvd3Vo8VqZszQ+dsogv7PmDBhsX
r17OnydOu8BA0JQKn6QzAMjtfLkyVZWWEzy2HOxHqkz3mTTTxGEXBNtQTam+RukkeKHSwbHvtTq8
kqvCuGELK3FKEsv6aa5FjXbTPE6CKwqWSW70PD8Ps9ptyj4ba2/OF3JWYHWeNEtKE48dQv2uFArT
jpaVWMcjLH69a8DrpPzVZzFEL7m+wn2Y+Eu4gPlqZoVwMqNTtctlVOgAyOqYT05ujul1IWbqIcsL
Sp2doM+bMBamwE4GkmwhT9DlrvRGANBPlheuvzy3LoVQ7SldMmXdqvLUolezRmU36VO8FSstyeyl
qbXF61pLP6RMH696MnXfZJmJyh7AicpObNTCIWZvfRf1MKJtkqbyCxjCmr5arqXU0SsRgkQvmeXb
MpgLqEzLqnYNi8kxDYT5aW4lwsKFtm8dqTGUTUvYMgVVKQhaOyyGNoOX3okmy2IsYOspE/qDumBq
VC2HplE2i9iKz1W+RBR39WG2qKDyBWv6NCCTkjXENSxYAcCmZELKJCW/ktpluK2mTI2fyzaT07d5
aOr+NOfpiHDDkmN1n0Dfc+QBStsQdtHXYupzizEwRoYHNFR9CMCF7KuK1wz7H5OLaLCpHUYpMDxg
KeIXGF1U52SjxnM5IIfxm9mga9+XQ/1VNjpEj2lJcVLTgp2GspX9sxCk7bLXQHAU9qLU2QEYz2Ts
pjRP2J7ngFvsNlILLOJju+gQHYIE1BirLwdzFrwneVwk5so5jSg3DoZcHZp46C8NYQxwUSf6iB01
aA5zA3+YEntivZAFWTlLOM7oRArjGMs6p53JhMzkVIVUapc19NPlEsUUC0QIeG6rcB5YLtheaNbj
JFaJwjwpLOmlhM2ErTchi9RhWsnYRYWcHUBmExYlgDkNDGMF9faKKNnVRLBeDvgEaFwIf28qp8t6
GCFQxwZvCSXDQdzF8Y3UzazSk0DQtL4+uMHU/TwfROaw1Jxiuhpk5boEzqMqqnG6PUhllZxQYUre
1OCR5g2igl+0w0kC6urkFX5/a33p8Qr3LhmN5WOnSCjQMZO9T7Iarr7TkAwOgdKO2AZgyXLRDeFy
MBGlIGmqubLVtq6OwUQjhPj27J681sCtzKl384Sv6KdM8My8UbaV0C97fbSSTZFLPWyEDFVGVtQ+
EuNpC88xtzGVCZ5VTvleMG96ffZHK9oOdUm/bRbEI2Hb1hXbd1zcamSFIBFkdDx5XI1IgaTxzex1
U8amWkfo9jEzfjEaPr4RhvUTW9lwKh0VgLV5b0H0omhKbXbpbwWp1WTYkH1ui3CZ7oD+9BdQ4xOG
Oicf+p61cGwxEj/DWZS35YwgQMygIgoaux9qyHVyPSxCuZciK3P/8bEfJ90aX0nEOv+cq+XrRUgj
o/vSeuGN/tCe0Lt9j0UyvjV2c2/ttM+u97GQ9+P8/fP1zmpOXT6Hmt59iR8m2aZne5Ju0uPiFBes
n/eh+9l5/9eyyce7Oy9qKFLY9d2XgOZ+b9Z2j9G7Umv7k8/wk6ucm0tCU8izXnsn7ZhXO6Ahd6OT
pYEywmGw0IxgDew2/0aV8tcSyoe7U8+qlEUTq9isv4gbgJf0qTJ6/PN9iKvZAU0ByQnvEI53h4qX
8/2O/xuK9v/TALuSiLDqb2r3kPi/fijef/+CH9V7wfgD9jWKfEtEGUmdaX2ZfuQyCJL2x5+iVFyI
jJ//CGWQ/9ANDXcFdAqK64QO/qt0b9ALIBmYgjBFOSLzqGD+g9L9xwIsr52JIUg3yOTmu4HrPau2
KWmhBFFfnLSAWrJ1EDLjx5D4Twuuv4zFswus7/1PFfNQq9VWMMpTq82+RNReLR30QtjW0mfabUX8
bh/4qzr/682sN/vTtTg6R8D3dE+1lJolaqF8DasH8H0Yn6LEjEOfaonsN83S3pqmoDsjoJ9d3lXK
fbwqDeEbQSrXIwHpgdS7hUkPFSbRfJlmENdUrdQOKSSJ0S5kMaU3N1j3UZVMW3XJZQ+s6HKnB40M
NJRNcaxTPJtVudpIcT5sw7KSTyALq4naAjAHwrZF8i3YQNQdcBQJPASZArkaOJXYCFv2AkgowjxT
t5m2REf4ad1tWIMOMOdK9+pkZgvWtikyBo4wF7KaNgvF5cw8ZYY1BTvSFMsvQ1pp34C1roSekDAL
X1JKBYRFTUdwyToiAQIG4DGDmLjvIo1WoTEmD2qfK9SBOL5avZReGkBIXoPIxDYSKuJUe6oZaaOX
JPoAr0wj4lYMgrtcz3Eia/qUQYcdwpsqqRYaIkumIAzh1g613IzbJsuiB0GYh4tmyjUPcgN6BPZ8
2bvSCtmpoABb2Yk5aRddNdfPBSFSyM6AirRKb7z2E9HfdgQvGYpBSXNiSZYL2YgTL0sLwS/LdkXu
i82TREqHrQyWsef0sezHMAoPQWWAVynDGdhizI5lX8MkOphlmTxEkwaUTJIXcRdRqvs6UV3aLGSc
8Cj02uvkeLKFXtJepUZob0ajZ70uco4oQ1g0r2ywAeH0sP/EpjRv5BrboJYnsyeHGQfxpSiSlyi0
rOPcSdTHur5+o5CW8rNEOZk8VqFRflKVDAyRMB14S9o7c1RRB38HVded4DRKusAXEszHJKr/H0fn
tSMpskXRL0LCm9dM0rvy7gWVmcYGEAGB+/q78r6MNFJ3zVQmRByz99rexaeBOiPkgAE/1tkWoHS0
xv6b74pi+p3cioV9YzvxkrPGnTiPrjzP7YUxcfsoUzXtu74ev0rZuUcwa8nRGm2+qDnNT/Pc6jjt
XD8Wg+tv2p52fvS98Y8AFbXNHZsfxQ6QxgeRgmflLwkRG5uSId0tc1S6C8IEpRRopE2qy8/RAEk5
Vqd0qsctjZ6znmAL/Q01pM++gXfjqCxH1hYZiJc70I9AFlYwhVHRgmdOVnY683BMQ8Dk4z7u/C/s
8uWmx8LOVmU/LKecafTmHkR9UiUI0zYZp8MwwRsF5mUzm2aJsLezUm1B59bP0Gq9clf4DSymPnHC
s2upkqbWHmfWkxAC2c04w3yws2m8Cp14/wzt6MeafuNY21n7lvkjbV01qdtMabvNEvB/5ZI6V3YB
+cGojWCjK9e8QSSrvvOh5wAa5YCtUVRs+pWZuLHVpzwRziDUTbtAkZGbiHCbirqhHZKWc/CYqkOl
DUf4iVkAeMP2aj4V067FIekWCKNdlj22/gIQQI+MjEcFh8dAADzFgTCiYhNJy3/wpJdwCA2kqNSR
kJuga5r/ui6MFmQGFr7zOkGaOIjKemhFWKER8SfX3BgG4xYrb2fNKzsmG9jV3bs2S/foGsv8XFDI
osEyGGMvlpvePwHU9VFidB9AkGCmAyS8cHZ0r9Nc4fEM+uXDLq05ZqJXHQGegvBsljAmJ4N8gM7u
EoIKvQLDa9TeOi+FP5HlYoeg2X8g0IAdT8MYVcHj2ua1jE5+qZz3gUuThQa51qTxVFtz9EPyPHx7
W0TDcPNdQi0sskcQYljDoWGosnOW0GNMnYk4AGuyNfzEJBCvSR5dI1K7mtdilbk9ysaily9l6/Yn
GTTGueRYWqVdQfLN/ezEgZhlBxK37UvmiGwf0Wyul85Tj66tEEgKWumLbszhUtc6ioOgAKJql+OP
ES1Q1ekZHv26SnJ0L9J94lH0X/t0ITOxHcVxySb/koE3hXc1c1jRYqV+FZtmlpylJCkHlqz3TKXg
nNLBm3t+p2F4mq3F3g+FNjc1ULAjlES97TpdMj3Eehi3up2/J6OpiVYJC3tbDXbo7Cyv8oL1wgt4
Mm2z/6mjMdp4Q8HsNC96JtSlUT7mOtPMS/LmNCxKHRazXjZEO+fdKpLiPmwyqifGxug2R1J2Vm2w
CMRNAOW7jdsHwGEMY4QUyCc9PEWeMaIxhfhXxYNjp4eJPcJXKwmFAXciEI1mOpo/jcABbEzqx24Y
YAABH+M9dawaXaMKzOlc9YVxzM1AHLOwx9sozGW89I6p0VtmUaE2oSf9fzatYbuq03L4KcZ22QRw
dr5NBsVgTAv1O4yMchmHmmcX/jDzwtphoULDxSokCU6icoYbpNr+5OsoMJD3qfp7KS3WIJn0e2sl
i3Q+V1kb/jiqhdk+MH0ndcVK5leqtGafEMpCU5fW2NdD5wgbz3oAqepgEklm67k3FvsAZrCDwZ0V
JwDMSbceS0uc7SGoxLpyB3C0hGxwsGeEuON9ecIAW1447KfXtAiYLmXhiHKa7CcoY8DmfgvheAcv
FSNmhEb2T0kYFv0tbdL6UdHQPBQDic1NVEQCxKxdHC23QVDmBd10cmG+firHL5CWoenfBS7fmV1l
I8OzrA52QzuaZ9sG1obzUMUjJc9/UzXNz5YhgqsUFaIkvYzJaUm1/mEPVJ5DP5Q3YsHduE+ktTe5
ziGGI6rr/JEfwx4NmbDvw2gKxN4I5XANM3uIgxYfBudrH7uE+YBJQ7DWsVTYjb3F11KUVnBWglCb
1dD5SKwMuKYwH33nqZ1xS26WWUOYH4wJmV7DKVWubXj5p3my2HTJBoV0UVn1tZCFc5insNu1XhBe
MmPmutLdsCllGDC1qKSLBH7hz6gSaftsR1vGUWQTR763rjPuqKz2x0OylEa1LlWQHuVAR95PsIAF
GX/XpEGF5bQ5wmeo4XHDVozAGWR+IJNo0juDFBooy58DOWOPFdf4TozsEtJEOAwmgNaHc9SmSLsW
/rK2gHB6PUHjDCIJJzZrbydTs3kjCMc5Lq3VDzu79ow7BE/j7yWasuOVGkf3jcWRZF2d9CYD7/tq
KHHbCH5eLb5BTocHB2nnrh9E+FwUMsC14pG6aAQI4om8CfZ1Z8nH3ggNbExddUx9UzZxXil/B/W6
+CWeCCxC7Rp7Rv0EMSxpCR9Mo57v+nldeBLqsVgQq/MOkRKRRpCaOEqKYrA+Kqyta7WkHN+LF6GF
TB22eb1upytV4HKJ/Cy91Elgr31bRlszL+24HI38OJpU3aMfle+ZNVRkNYzmugqb5WazhVvzYZk3
4It57LuDfByjGeW8NOpjQJjAaWQ5++pIaW87E+Qj22Tz2Qxnl8WcHD4GI1ERMnVruUKKt5F02ojV
Q0/joojsD1DZ2cWdU+KonEgaP5Fgou8l1JnkI1G6r5YIt1mpwFKr0PF2dsRm1hchcR4C9Z3YRIse
t8Bs03e7T+A65SoMYmbpzKyp+JYXx6hlXHoWk9jBS/0v1dZsn3OjyMfVnHXhf3aRNqjH63rrp6qM
vVoZnwkFylYZ2niZjGx4Io0gE4SGdcYOemEYwwAfHkzW05Td4Xx2FUB51x+NOAoa7xx099QnrMx+
uVJlED6SvVMdKUSXS1a2YCrNJgWGPGbjgwOy85iQ1B3LKhM7J+r1oSeO9JS6Zv7tNblk5lnU0woS
v38Z8nTI4yyL5r+lmnLs5HnfltsOtudBc7dDtkzbC8DP+bNWEOWKQQHdFhHaVysazkB5vYcxzFko
t1aDuFUytk9hEq4qY+4eo5TVZpU02W5pDSiApenFBQFrdAwBq8exwMNeV8SX6A6/jAdFf894Pf9P
o7q4Gp2vQc8Nkmw1pdNfyeysjUNGuExlYGCuFegEFplL6DAmLoaDNWr7ltnTY1QR8hGrrMu3vt0w
HvSFQ46FtazFIH9NmgqwwDewE6S8CN/fYddMNlmY9dgSOwRxpin/8fSaGkhlioSdxaVysEI4DWEe
UqTPBOV1p0QX4cYaEB2g5GwZGWcyopyVtofVtGXKSg26fFpzmI/blvnlCbBvrjfwo4PX2s7HP+j7
HOTMiYcPM68Nd2VSjd5AEQ3QjcO+31ZRZm2JQwsgyM6wOgMN9m6fDd2d5lh2/aufJOYZ6OX0orma
HlofUT6FuP8OTpSHlWaUFVIi8s3iJMHWsRRA2dQYrZPIlvQp6fzoWwWLu1dYZ3cymILfyAjtdh0E
9f3WT9vHIDUK5ptZeRFY7sS6CHV6Vv5AJBsxCteKASCZGRFD4PDu94E1e12qkL62Lf+JWc4oZoCe
+ksr43kc6iejBvxe1lES+2Zf35UAaObJ20ECPqNqUF1lHTxc8+vO8pDYRsu3iFq59nSKkrzMWVPk
ttrgP0aeaLrXKXc+nRaltTCD3OH+Vfn4n+cPem/5rdYrMiVrfQTCiNeyTWCXcr9TBZrz4FydyvI+
pE0Kx6pWi/7t6Q0f7Spw4Ecrcehyli7cJo3PzI+6eGT2j2x7aH4HpfNLifiKzW9L3tg8mE8S5CHp
OG3lv9mjGV1KOmqqSbM9RXUoLu39eFn3lechTw8McetkUhzsAKHHqqhlwIdjF9gllEZYF0E7jzth
zr+jxGnGpj56gEqIdxRwfYEgo2yivQsbtoMjXI6KLiCh/e+T5drLO5Kxm4vogCXf5H0Mo6dGmga2
hRr2l6GSIxhXvMi9zH+NxvHe1JSTkMYSs1hVIz9igo2+sz1E9HxBy8a2ZmD2IO3jrBEIpSIp2aKM
3mdgNx6gYtHAclctA0uth2Za60oPsBol2xI3C4K94q79SWsHR63u2vmnBv5IEt1C0cQepkePxQNX
PU1yCQ1gYWPZv4vGm8qdmWQRYZBji7ammJYB3q/bWuF+MvJWQUbMauuhYqnzX13TK6uFvNzvQHps
vEL3X1pV9HdTigkGtZMmcmJl+chcOrDaR1b+vzVLnl2CLoXyOi1iT+bfo29+jF793zy4+8VYvqbG
5o1i193LW7qM/wwz+YRcvTO8fiet+kxt8lIwJeu1sVLhREs6J6Sn2enTmFg7pU08py7uDsor7Yl3
NdKLVWIZ97NASGAF7J5K9tukGeqVMSzYOwYwmyHRSrqraOCs4NubMhUH/nDxJ31sE/+lIpPmkmjV
rlSBAoq8onYz0+acc5yStKnAtFgGst0mQiBPUJI7tJxEr0QtT5j5H1HNrEPb6t3SbIeBLGebcs4U
wZt+uFoW0mOoGb5qg9960Xa+jsLlX+7S3bgIuFQJCshZlkMS2RxuCSSi1Nu2pXkLsuY1mJx4ZF9k
u8l2sOqjnuReZMPOa6dDBSAp6OUm0xzIODxSKtCkZJ6jB2ed64kNn0u+So97hKg7JHFVfybKJrpO
Lf5R3TPToL156bWfb8UovwbXm36GNhvXTdumsTk1V85+buBuUM9E9hEozm7nezbIRglC8gV5B+GO
G8xL2YVjWVAe9aYlcaanBMf32VQzOoGzmyJuwF0TvlpTQEctK/sUpKO/iximra3kTpcGWh+jDkSL
ENTlyiY2cOOxM44b35OnnF5mK8fI2Phh8FwOXJh93lIK9BOG1zpfXiYvY0s6DJt+LjpK9wmzhbNk
xyKfiXUPVXOMzGa58u3+s6tSHammxm2fm0SfJQ4MONTcW+YFYt1H7YvrBz+ahnxXc6WuHaI0V3Wg
njtt/DSZvGtDpI6HO35HlAL8sxAvTLEmeKCUK3iQcP+F9p9FtIxF6bbKU9c+yChANxmyyuLhEgdO
VSc2LU3agUs4w2QWv31wdxqZzoeTd5+hiL6aWZwM9s5MTGTIYtJX2C0JbZizol3LxPyAq0PnpjIE
yfb8TMkvt5FcvJhpgXeZC/LNlgwlH725z4pFREgn8KZW+QeVhLnubeltxjwvN/AxS7gHTb0hKQc/
vdJ6j/ijJX4CU+6QOo+WaulcEB9ZUsJ37p24qUeUMgImQeUa5Q7LYrVV3oDkCZUvhjJTn6iaQN2J
wD9NaVPsi8l4oKOr1oMW/QYJ4lfpuzxqrq8vRpb1h2oUDZvXqYlnuXwimdsMMrjc8bA59eY2k/Yr
3GScHHfmUSPaZ4LCHoIuYZITPc0e22le6cdkCUj7TV4z3e+zml6rdvJtJfp05fTz69DbT4PIPtxC
EWE2/U26JahTNO+z6TLvnif2+0Xxb2y4OHW+v//dZRy+Q2I5VmhObhOxekOvEUY0oLLhZtt7ysrY
ZDe9Cno4kIk+i6Fn9d+8+E1/Uck07Iwqfap7jvbU3DkBgIbO2ntF+YZEdltnxXY22nJPG01SBwDU
llkVIQ1rchue1JzvCfW7FD3h2clVtNM6cBXm5kbdEMaR+tbu53tQi+sS5BTegVBFCuA6qN/nmTo4
b0gtDaO4an+CDGnTYKU7nbknBQ6Di2DX2jNzzaC/B/hAlPOCHTxugtj8VlhPvu6PU+IdnGqmgcQl
afjoFIsEqkeuj4v0Di6N6RAU00o1w5vrdVSDIhp2hK/Syfg9d1tRP+YJ6svW2tfh35IFJ4st7YpM
g3JtauOLOvIC67PaLECHOY76t3SJEJ4xvYIT36c7UMtvSZ2+J4nxkhaULindIQnXuoyNuxRHK+tf
2XGbzN61IcfBKHFQFyb6aDv/KedoE3LMScNBahm2f1aIxsQJX81S/2fJ5atth4j317iG5cKHrJ8n
jOh205+XPPtsPPQcrnS2hpPvpkgTRKtMJhAhEkG7iBt3jCs66IUN+8ozGiPW9vAejXdLU5Ncooi0
G2Nixm/FtlN9V4wzu7uDzSCVp9Pydu9b+jL8JgB7G+Rk0vlIk5kVfM8SyUHYf3SOvQNTR3wWX+6Q
Nqz2Q2psq8Gr1en+lWcLwnTRmgRvEHVliWhttZRzimn90EOKn7ofq/ffEkPeieHuQ+fyFyDw+tvG
AYvQ1w/a5a4nXmJwPl0UM45fPdtEKQlOIidMY/b5QMRxsGecJ4SmpMFRExE5HhWcbDtJb25T3g+A
4r9hStyjpTOyteZbYifwAvlYwMLnfCL+tVdwN0dnPyqSzwjf6e8rDRMqRiSvnl2flik/tggdrGK4
3yLP9ejFd7Z5GAyPgsECOjEatK44W0vwMtnZZVzyx5xWeswhu7X2J2IINlhibbQESRB6PSMtw7xN
4aAIk4N+/VqaTDcCEU9pHodDvgeSubIZDek/f7mO2H6rf+7Yreek3YkCRcGdts4fV6pcg+ExX9tx
DOBSByHcDNw8RrEmO5lZgzUgYunNrVlOeOWbW9mHZ024VsBGo6CpP7XigVSKfTQnoNpR61kby2Kh
5D5DqN424mVK8Lh2H/lsbyxzFwQgI1rWKvSknAOlulr+dCBGJO7zMFat3s6L3vfBtR6bl6YZt5wy
K1cZCC4YL9uvk4dfOaxemBnRn0Eh4MJMAFWW3G0U8+vCsR/xUPzOFQkErL3UvJvxQroG0mbLfirs
6W2COKkt9K2Ww8Klv/YYIh0T9QNXyyLt08T4gqNyJv5mWGsj/+1sAKqQ5FWJFgqZYqLxLMJxcOVG
mWR56CmeGhgB2QMycLj5wSYqebzD+WYEKBNL+9G8P5ih9SHT6NB06iRr801b7lYUBaoYnolw2gtN
hUZPCcdtfHIchbA022R4J5krP4aEg0ZFsy4Q1xnljGAZMktoeRoNKq4FVn1T2R27VPNjuu1Mcb6i
nzoIk9wTSvg4gJZiULgETPWgzvNfXVr2AqV6X0QUd1FCnyLfy7n6mlLvnSyN2CMay7CHW8B4MxMk
cLZBe5qwhrqTiaLAX+X5czaj/dv3mF2If1+X2YNpEzj2TT4jH86nBpvuvlcMQiy9YDV/KtJLKqyY
Qn4j8Si7ikOhbb5LPsO0Nw52L686VQ9jsiU8+iBJCpNN9GLk3o+XRe/YX6BfJM3OK7KOZVv3mo7W
s3bC6zxlr7PNboPmw5IahHBpnhID/2RTnpPeemmo3J1InCmwN+1UvAdcMYJfFq0blPa5fbTTEQpH
FfeO/5guHBQeYX1TtZcz6A7buKnl34DCNVPysUgJjkI7zPKEw84/Jc7MnCsU5ypJc67a+nHwqocW
W75ZWAxUOKGFhbY3OtwrBTmzRihx3o8LpaSXvxGHzW/L0q+3/kxJcxPVatNhYa6ZmvNLsgCtwn1q
haCgu+McwOapckKjSeDi8qGY0fWJsBEGo+V2duztaAbvZtf9jJa8tJ3wV4FSz4vJUdxi9vdCDeyG
wDtEb+a2mwinzzq2VySFUUCnwtwS7XBQzfwiLFIR/PdoOSw14yuEtyXRlaX/59VYQkJgOgGEkDZd
L/z75NHdCcZ2uX63oQ/mZbEe2utAgJbT/Y21Jg8zfScq5Ir/4iHhD4aKf1Rsqeb8FSVFrJOvvs5e
yn5CcV7vU6d4KAnzs5vqx+gT+vVkm0qc4jlPUjGyMED5vRFG8pm32XmJ5hNKuSvb5p2ezDgfi61P
n9aZ0ZuJDR0J/9bqHnjp9gRC0LAnLHn9JxnyWSzFuU4x1WBKeDAni9Gfkz0Q/3JrFkVuU9/9OiOo
Jq9jP513mHALowtxX8sXOpiNmeUPhWlKjprmByMBk8SUEosNBTogz7hlffLXB9bLaCBU43in94Wq
FPpvhce4c+Q/l+XFoyWsk9fZh+WeFiqwd7PT1mb1JjLn1xnwz9hy5ZJ3GxnesRFAfvT4nJIgAyDg
N2nkY2oGDNYpK8bJewlV9sdyMYj534bYKXN0ffdAeN//1vMEaqkIrxEz5Z17x9ETNW5ti8l6NUpB
UEWT+5++baFr8D1xKOoi3/BF5Qcn8ejXe2OIfqVUIi5s/4oXbre4OSaeavGfEczj3ildmtblp0vQ
epcM0zBNWZtlImmjoktOwuJqtUSBiJp4AqTRKJibX9n2/Nbz1muTzYwCl6hM+gAeDytP0MpO4muI
oqcstN/MsX/Nlo6gto4qRz2FxG4WXfiUk22+Xlzhr1WU/uSF+z5AnPWiiSzn/iOpfwevJvGyvKWM
f6QYTv0w7ULLH9dyGJBTvkU+J49jHKd8+deFHD/Jsve0PBFedkq4gwiZonVJKQRpIKjN+5ZkxlI7
a6aMG9aiBwoPuupoKd5FFsXko657DHqTyXDeyDz2K12cAZLwOgTGrUH6o7T3qpiOS2FfmQtGPma3
xIidcYpzm9WPsWXgSosL4cZ5jjogbjRBY9HD72HcP0UMSqYVk+m9yfVtemBCmvTYi2CNAWunLJOp
uXuyeVCDxOBxcWCQljcP133Uddc8LGOFEUMYxcaDB6DnKs7UsQ7hvrB+cEd4E81LDYdMpf7ZnH6a
CXVqxSsNsSjviWmlKKrnXzF9kGS6jRyIIyyWzN+BNZFNtowGTlCjs1DWUzOrtSC6aMUULJ6C/7qk
/62K19o9twVncOBteqNkFfkQ+H+j+W23D7b7f48cj8Sr7OPISuNOt+tJAvg5iYBJ4jiv/YiglWFL
KizOg1NHp1aE2TpLhzf/nvI3MH6eph0KGMbjP1X23vApuea5H9FWuzj5w2aFlJZK88cdppjqe0AC
Y1JtjwjbDee5JcWjQb4dWTcsMmsbN36QbBW0nQalpzetmvJVNAxTOgLtcOh5lISbpmevrjC6CTxN
2QyewV4F0o5Jr5SrYSTHhQujAcvuaROd0ufioahwX90WphRnhsqDdcTDtaD2qU2xwry6Tjy1v4+f
SHmE+cKBzMsaOV9++pRZF+GdPVD9CzE55EMSc2Ovq8p4xFRCZ/HUY6op9E63BdICZXNzdJu6fxwp
pCkEEOUGN5P7yhwENDlnVZAYVaFN8BN/b4a0te1hNiHJO9wK/ra20RDXX/d97ygpNeqXPsljFgAj
5aJIzmYKl+kYLC9d9WouQNcupMPtA/NqV295S41ChHORrWtNuE63CVzus1OtLkO0bYxrU52EmuEX
CB6sWy8f+pC5fuy6NzvfcE6RrLKCsYtEiS9f/CrjSuJ61ObXHDzVhEDaQWhu6RDkBUAfBZLi1XPe
w+VsJj9Zl51RPKBjcVfkHca1KWOruPezH1H2TR0Z901yUv7rkmRxi41dZnHVkZEyeqfWuBggnhzv
vwAulyJEVLCY6QMimNrLkPzzXHQGY7nhsFsH5OSYHp5BeUkYY0xeux7yR01OJN3MKnSLy5y6OLS4
Xu6HyPJAgAyLnpt0/xjtoaZq1yK5RfrHafTWccQmGaNYY24xuuIY8QkHTr3PoTaIJVm590BDTGgD
oQmhXrkaNEqKvkDOV9teBOnn8jj1sMtCRCA5nBHzJWLKNrnOsWdDmBlfliD+qyofvFStw+SF1Li1
l2Vr2/nLM3Pjdx9ddxnGz9lW1AbVoU6OKLXIOa+695SEz3qhO8SJKumA+yyP28HkJS03ubMckeXc
A+3vhc/Klz0bBHOz5OW2zHtiVuy7YPzRU3y9Hnp+e89o9xEtCHlIzBXVP7mQ4swLwAG9Z0UQL/V0
Wgy9Qgi3dowW2g7uGlJJXZWd8Jw+KVyOGhWgD65PG8Z+BJczGgluwuZKUxOHRnbox+7gB+3X6D7d
vUCe+I3Slr18tQsqnprS6B+NyP9pjOlWOhWpxsAKBzPkDsItEwxv1QgsSftvVZaYiPQ7pv7Wta55
8MDJ1/BnoOJkHfs0jE79hGsuYpmcsydgzc30oIxn13uyKGZqT51Lsr7XpYdcpnB3JhUZiWPr2ra/
Td+jYzTpO+iz2WcJyVm7LBsEc20II6dNqltv9bcZue9aeYCUPGWi/HCPQR9dZEgLLOvhNygIMWNE
jxHjwKQKQaLZ7hdqCI6Z1SJcIr6WZe1XxTmwrcto5pc+TR+jFpOnVbjTJu/EB+qv12EWFvmPPxMW
iHrw9vbSrOdh3Bu0nxqhMWl4W/feOVjM5GyKGqxJZGWxazC8+l9UNmduqkOqjaeKCctgZeLBt9oJ
YhxtYqA87sU0+jC5KdZzpfoH3J/cETr7Vxt1c2kntpZWmhzGBZQUneWaGN5rMSrqoJnsd4XjYm1M
br5SMn0JhNy1VdZzOjAjsS3AZipvdkWl3oTOr0owWegimudBWEesjBRYDroSxqEBEYzJY5HAw66U
3Ey5+CApkFGSZsZB7hnJutbjaLns6JBCroq02thEu66Ljr045ka5VW5dHTtavtWs5RHppt44UfNg
pqj+CBLcRUHyZ5hYVWtL22tCye8ehCDdkgyFHCYanEPK5JLthwherKioDuXY4Q1bkjXJSP9yNTcM
VYcCp6r3PpXWUzEn10plD9msPwuzu0+yImwFAaTLTg5b3KlPbcQrKdFe/IjWGJ5qcYpSeaRH+LNm
LkzBnoY4VUxTWNIqwN9p8+biNTrmvtcju1B2zaHVgBdk+eyTS+Yxo+t9lD0l+kYAnIydPwvyR1+l
nZTMZ20dnfFRsWsyw/YiZE8h6nPqP0VoW64DedXgPUuSvB00Ai4jvBZwJpPPHz0Xzc4p1WchDb3O
xvpBwLVxxtHhjvW+pqx7YrsDwMhTmyTRh85iqtGhtpsaKIqhP27Zmb5UDY6LnCYv0Tl+1PZFEz6O
ObfcDrV9Mkq596r0WLfpuBkG99TYfO6F4E6vLqk3njHeb6MEw3Rl4klneN+VDGmb+8rdWutm/OpT
fPUE6+5hGMcW4XTrWoQ/9HoPqR5+wBA/9OybBhxPOm+PFuo1jTcI76IAGgehl+prM2bTSwDXLvEc
RLbObvLyWCt9WKqI7YuqyWntz+3AFBBV5MosZ1zCnYjrmZFiUX0BZdh0BP504g4QoxEZi+Au+vpi
T36s6J6CuU7Icktxi9VxyJcqXfkvwGGCsuDBD5IrEyvWKA7pAINzy4DOsb38la65r93kpwuz51r6
p6B09rVXP6VzdLAc86ZrZIk1nYy1FEyKneMU+us+LBxa42bT6PDqZnrHdGxbMM4yp8+RMa+PgmEO
s6uZ33eA9ndHvOiMPTrryPmOKNB8/mhWPhIEa0QfXsqCqO4augz7STSEDqlwQ/biX9vXN4qLTZ8F
e7+SF2cyt7z6G6cu/qlsuo2p8zXXwWmwvVtmdJ8WAd27fjbjJHeNB9K05SoobG6w4CzHTLOA0B/N
0DzbtcSl63ynEZZMw2oRdvpje2IaFgL0wrk0IZDt5pClodu4bDYxzazz2WTugUI6S7gna/9gLlaw
RXSpt2REFs2ZrFM2FalG4bVLKh39Q4pjZbHLVgoeBM67BzeboKibeMt3aZlRsnEPUC0zzW726LkX
dv9JjyBhtv2GD8oruo1yo/mAZsN6VSX4CFrMNNzNzcgHVg3Va5WgVAVcbgocJrRNvdL2hQIwPEeV
BEMh2QdvhrmNcu7aOkcrZ83W1dDsfxIUGiyR2jI6J91AZHXhpHB0mtpKH2QZwUusq25jh6Kg0+/6
m8nm0d6gusj+o6Uu8dWD45Q2YTgrNFTWjYoJgJjdO2tyy++Qyj41DmnbBGu3Bn83964LqYBVQ+AA
D2hrXZzCrHR+llDMx6h3g4+7XtiiW8una++TvwiCLRwuac/XiB7vjuUcWb/XbLaeGXPPB+hJ8uhr
h0pAAzDEQezvO1d0xgo2C4m9VW++RzlxxQbap9jta+eY5gsr7lANPii2qDh6E3vf+U4EuO/Fnh1Y
P7txTE0aINuBWpdKdqSoBiUMx3D68dF1PwRLkB9nWbbt2kQA+N1ISti8SUsquAxhFtGmuG6SoUtY
hCibmXyQSedSaYfgzdGeGAb6yZ8wpwXcReEjphFN7WLH9awEW7QxkGtbDIJSy/CG5qld1P84O4/l
xrVs234RIuBNF45eokT5DiKVqYT3Hl9/B/M1KpNSiK8qouJ0qk5BhNl77bXmHHN4iBNZ2TVl0TTr
0JpRgFpjtZaMYdinSJG8tJWze1HZFDOnkoDpGYHEyaOULgyF1GXeEgtPC19oC39sBtqjpYZHN1at
ECys3OyKrphXuWiJPiMteMmjPli/QDGVW71GqScUpNsv/B3P0gBeds5FUAwRyyWqgxktVlF/qIE8
7wh/J/Rzrhp6+EZmHhWc7U6T4WVj52yngx4bGtK4UHIkc2nvA6UsHjKeoTvmkXCbouTfdTTV9mVx
1rcYRrjG6A/V75ysGISIvaJBWk6RlGiuiuoOpmM3+2LdKuDLBlFYzSOZ7iTXqz/NsUcVtljDLYSA
/FnlUwDNqcXLtm4J2+lL+a6ra5OCIjd2TSENfjqGbYy1eIyIx8mMMXamKgHuGZmAOLSc+n1WYmVy
0nIxfsPlQfiWicNHHo/K+0yi8wBhPccerKnF7NXS4OqCKLp5DEcGH7r81qmzNtI901AlZecxLKmP
236clpUJaOJJJD7bq4QJwEw2luBEIywViHfQzvFCwwfUmWAXRMUSYwuJpk2NJ4aghyCAkt0o4HOj
SJz3Y63pfgNh56Ayfr3ntqp07ASaOGqpt26SxSZ5miLWt17WPxD3VRu1Z5C7FAHR0hFAPbNs6vUQ
dNqTEMfSfcXpmRwoTVRfVaVFFtKn6qnK5edORils64XWHRVrarwq6YiHlwZ5oykzXtO2DbN7JjcM
PwoA7RBqGNvGLWs629fogXtgmYurlGYFYr0ANUdMggenbwglaidJSIfJ5e77aTGQtFcDSnwLCCN6
quV3OZ1dvr1ElwRRD9y+wpBIJy6NOyVH7TNp7fAeNYO8xhohfvR10T30Ee1cUwGEkCR9fR+JTLaG
cbTexlm07juxlNyAcR/de12MX0NpHmRvWQKQtYgo23sqwfiXbC3LtuIkFg6tK+arxUqXe6YAbG1l
oM922ODcjumRxQz7BzYJkl8Q/tH8X0tC+RpnCxN2TCba8ygb0boLQizAlqhR0CvBQrFkJrczdJa9
JujFQVAYqcaMvZDmd/2N1J1JmSaaGr+cGARGdHfEYegRoha6sU9KQDN2P+V0qOjZ0nEdpjLH55to
i6M1OM9VCWeAg1AufZ1wJN/H3STcSlHISWamB+iPIYNBbpHYb4u4RaDYm9NDGJra77apynWdyuVx
CMwwQ5imopEQZinCK9UWZBn/SbSeelxwbpPE6VPVlPWWqY1xZ5E1+lRKHahKTlT1xpRn4ST12bwZ
B6XxdAt6gCsPM0oDADsMOFKTo7QZA07Fr7Ka+KZe6IemlHH5BBpZLw3gKApSb15Ko38Ma9F4CrIi
fu6Q9LJZ1pw91DAzPGnSvRDUZaANyMPmRAx+sXMBI0Wo9ZAqhooQqpm3cgRXkwcaMvYV5Hu1ng1P
4MVwjJFW+lSkqadQbd+XVdj5QVvO+yIGC2XXMvpnuygH8KOiYRatn3BeeyamPtkYqIQpsaLRYymn
OaHRTAegkNxGEhTgv0yHX5DbLg2nloSXTzN1FSOOqmp/4Gd/GeCkTqODKTbbqV+UrRa2mo/rgASF
tGyueFsV2IF/kfBMxJi4uCEIEmarEK6hn/+Uvy4Vd3g7zETfjlCow3WKB8thH3IHchRU75wrChmF
5f5ddQeH/cEFyEyM8ZZ0BsbZfu9Y5b5ez89X02O+/LtUhUVOkUSSQC85XiXxvEZ8/ru44QCsQXzv
8CatFE94vXaxcxLJp5ugGArqTk0ziAW5MDcGmFoywxDYF8fgVKtK8zNV+GID9SnK4/yWquR8StGh
piH2Ww8zIGa6SdssFmiIGabupR2nSiVTaesRbGzjjw/xHcj0OINxplmLXq1JUtaNmNkRtK1fuqZs
5WVC/VDBbRrAzRfTmhTniHGqeMsWp68UJXip1WHT9g1yFOXpbFtfTQK8XlWrPXTeIotd9gFm+Cdn
ZjK89U7dZBnD5kTEQbYQai2EAFBq2qbmJGyVNlv1TeFpI+5IQVhwgbXPug6MK5OCA6L++E0W1c3U
AulqGcHY1sxXaUZ1d4xwR3qt1v0po99EZl7fv+9f3X9VlOjPQm5T1T95d3+9hLnY5GF0TtKSzX5d
D3V1x9+ouv3QqC8V4qcrL7381culyqADTQnkpC5fvPRBIyls89EuRv+ywygl8OVr0SrQB2RnC6le
CY1eJ+qHbm/1SvcAa6xw51qPaesUZH9HSAjappbuwkLLH8Imrm+nhs0nbxL1lyFqxUrEXebqiZr6
aqFMm+9v1yf44fmjVWWNtFN+AySFi/eVfg9CZpG/H0WdVy6wkDWaCJgiGqjsEufEKIzT1ZgUTIlA
spQGeTL4v3D9UQz1nfhbSAmQ+f6P+uoZGpIhYVmHMSVffkO6PJuWkmpbNGTJo66J8+QkEwHpMUI3
TvSVWj59f8FLy/P5JhiKYegG5mdVNS8szwEQIK2tte2kxHdtUL5rUiRdMT1/sQ7/c4nze/TXe6lp
I0PjUtvittqow4Eq025At3//Oy4yM//fEoxyhTRsvnpd+RO5+PdVZD1Few1Z/TeNgmO6Gx/zFUdS
V/WLm/Ch3iBF2tbPVy76b5LP54teeKxnGClDo+jbpsO4KvXEJcA0y2uQTE0yOGoYn8wxWZsYIPFr
hI/fX/3L+/rXLz7/93/9Ysp6KU4EfSvA2eqL+zl7lJsrP/C8P/ztIT+/HSZLrCJJGrf1cgtVZVGY
mPtuNekpre+J6/EyTgeSaEuMDv/7X2OCIhXZqfj/VS8gFHIdDJQKgDTDBzP4pZWrHL3C95f48os3
qV8kieBmPrKLL37upWRSK2Mr30VH9almO7QcZWUh5nVSlyiC/+GdtDRLUWRN1i3ApxfXK0YllPog
2kkn/c1cnSsBwSl2EJ7YVVp3dM9QV4Y6DAyv/NAzH+Tiuf1z4Yv3EnuS1AZWhIPaTk3nTOc9w2TL
VUxeRvaUMsnKbLZaByb91V/9xTtj6bJB0SWKpoQP89/XUuU0I0gw1WkRFORv5Kmwn7Rw2eNLU3He
wIh6F8H9HL//yZ/XMRYwGTCVCfaZpexiHctwOIUcCneaVY5HwcKQFRJ+/v79RT7fVsNiZWaFZ+dQ
5MsyT4naRhI6Y8vmNPh6i7mwL6eJkN5SSNeZ3hIoiV0eUdEM8Or7S0vy5SOVNWDXnBM0bq1CD/Tf
2zpOXQfxS9rJzTiSN6GTJNHXiztj8HyWi05+xcLQVxyiLFR0jV6fY2WKyq9Git+xKKzTlb/n0+rz
5+8hW84wqKLVy+81kgyDsqzbnZk4KNYZoMuaG3tEmtiTN+YwiYB7uf37cuVBf3oGXJeTnyRZOhwR
Hve/98HkyG8FibIbpo4IIJpEztjn4UETQ3HdmLNeuXUz5OuRcceVRyB/Wu3Pl1Ytg93sDNi+jLYs
8Q/9WaI6FxRl7PrB4rSsITCsxpeQgaUNn+KQ+tV2+aCT535/w7+635ZG8xe4rCTzhv37uxMj73OT
51/mkARKZnoZXsfH768hn7+Sf9YNWfvz1TItNlj4L0u6SCs7Q57EncVxB3PeZLDe62Q45FbgMYrq
1n1m1JuxlzjG0Im3zbHqUC8EoTtUQrUay6lxZzEkLkZq5bsk1aYdXrjSryMKvrqUlcc2mhD+Vti7
r72QX/7tGlx4Gea6Rknz7w2SMp1RrqFBESMCbrC05K5EknNKDTnz2BMKx1j0lhFJToMJ9QxpQswe
RqFdrtzEL15QTdQVYPOqLsqfFn1Zqua565UdzTxTtEONElzuBRXkUSvuAGHS8ZuZnK7VnEym75+f
8ql85PkpOo1IVTpHPP5hwvxVEgiVMfcKbTu0ysUac/jLAgXxYNVEfICeuVEtjr5MtxiWwzFVCkrK
FJqmPc3m7wgnHkEtCkfYaDJWlZ5jCCLqi5PLJgqSR0uBQAG8pnCUgVwVpYgYbqjPAQ1YyKTMGVvl
LezOzQeVkVwblUzMA1hinErQVywFhDCVWapR42mm2eh//8v/HG4u31wIQBq/Gr8yH+m/Tz/PilaI
B22HnRfVtRm1MCbF/o5bZPiRMQQrOkU5wv2Yv7/JBHfo2mpEr23I67lZdK8/TxNRBCPxChrjRorO
UNeo/69r4T8P6D9/5vnl+esBkUgjxjr00LQmG0Vlji501WNtmVduh/bFasGL8J/rXFRTY65kQa8p
O0Po0TXHNyPmyhW7GhL+hfOtFf9WsMnjZJKf50jkmVc5MrDmR133nd1oRWkDHndR2zwjHHinnfcu
A/4VzOZ+iCV8vHL7RPH5EKNgYWqCzhqSBrJD9TGYzeGXMcS6K1rKDyVUWmJNzhZIWfIDM9jI57mv
NUU3UxatetkCrmtgVZXC30KFjb9YnnUYnJAR0dOUxQvusyMSjn1scZ6nDeWUuA/I/sDXZy4Lb2+q
vkQllgu4Ou2V8/TncpGHdY6M1jiJUQJfLrlyGdFaoqUcFQUNjSQrBvwuM+rqKmxcuCP7ttHszjJD
RyojmKhzMfnyktbgjnPZjYU00f/7TeCfv+j8/f/1+sA2btKE7EWdplxzjsyphI0uvH7/LX3x7hgc
hzkQcwA9r/T/XkQu62UqJGvXpuBUkMRoqJln68oq+dXNNVgkJfZSi1L8z1b0108JlXCQ0iban1tT
kpu5VkXtQFfAl+3UZWx1rRj/Yln+53rn+uqv6+UBcMBIsTjtq24+Ts+ZiL5Pl12LwQWGwxW26v33
9/EcwHu5m/LrRB1rPIh98zIsoKdFbVp04ZVb2sfKC3JBDeOA1tIemUjNXRV+vqo88uK9QWenrZ1s
hwhLGwCb2voL2g0kBXvi15yJWGvQf4fqOur/iz8R/IYBBEiWVMrLf+9KBZlVEXVpP8nYlLCbLkC1
gNFYe0vtMxwTrblO+tC4cmc+v2HsjAYxLfJ52Ej74d+rFmgEYkNN90h4bDPbpYYHLfbKGejaNS5W
2q4YMnVUlD2dD3ON3jlh5ZqbdSEPwvr75/zllUyL/Ppzdfbp6CEvXZ3IC/ewUqN9RHm+FacoeOIb
FZzvr/TpaCVz33iZZEpfbt6f2Ia/3uG4E6c4TFMCf7lQhoS7z9c40T1REHaSIF5pkH31uwgHEU3q
bFP6/Po2esAAG05z167kCbi/qm+6NP4fnhO+uXObAeLlJ7RmmNRxwYxpjzR/YK7UGaj48h5XXCSv
vr970ufvURf5KXQqOcIZ6uXtyxtLkMZK3mdqFgJqTjXjbsQ4vq3RAu0EoxuPIuYcn+azaMs1Y00r
hjpsode/8sZ8blbxIIEV0hWQucEcky8+AIBhxXAm+Qxmu0PxqriV0nW3kaWVPi4O1Ly5pZ90kl63
3diWgMjExlZz5o3TOOBYUIkSzQPSO3txsehtV//D3qfDxdX1M0eQze/yE1XaCHXENO2xCa8kznXY
o1YA2lbTTeUAKbt2Qz4frbgczZ8z3ZEF87J3XTMTN3jjwXF0ytoAMfwqVGH8hmdDQhWNkuOH0EXZ
QVOT6WYZxuoxaxN6GFdekK++L4NOtkH6Cf+8PFviHlCDMWRf9+qnNyAuSB9IcGJfarzw6ASke/gN
v/5abtMXHxrDI+4yL4Tx+VypLFpoMpw76FnH54zbV9Y3Ya1fWTy+KJGZ5HM6UnWJRoJ42Vs2k1aX
tEFiiQqQxAmSmL+1skKgIAKFhtK/EvaA0qfNZKoIqdmx97qemhtstMvRaNTwnZaI6swlM/KxQtI2
EG2R2l2LYOHKg/jqhvAm8MAlHUDSZTOHrGu5TbXwAJHkJxPgBsxiUHnIXqwr9+QMFb3Yos/35D9X
ki8+RLU1C/RaezOMyDCR1QLdplzYFZUyinkJJl/ekIgYD7dDH7lzjotnGvsj+S4HBVIPtvH2VKgQ
QaZkGhxGH4QWG/1kL2SItCnO816NylUGmc8trO5Y1P1KgS1GDkrtZ7G1LSblGTsonICKj3xi1i+B
+AtV/qG32Xuggt0uxvcoao/I+dag7WHmmdID7xEgtAULSETCriH16yIajswoH+pIuKmKfLKhhLHI
WQHNPpxZ9tLJtoyC0YMag70DHBLWDmMtl9PWmPTpo+eI4M2q9M6YrlqlZ2N6FPa/JiI3vN7AC1lK
44aE8cU1ZDn0gyo85EZzr5oJWLPcFxsBtAhHDo/h3LXTzJWHdFGkGAOxMJVp7FXoL08IXrnb0DEf
dNhIVwqTT11EenqqyFZH3xv862XcUlFHZb9U0SHW4MeEZXFfTeHL94uM+fnHaKpEqhJzCuqFyyN6
YYq6xZzu0EuWIABowb6xjELkl1Kc3tGtw3k4DVr3o68ErG1Xrn0+9v17SuZMSNAXZxkRWu6norsO
jXTM4gPdmY1mdCghk+1YGU7PLF9PfwK4BFgi+ha6Okto/aDpvTht7AT/DIJVG/sw+PbZ0cYDVaE/
GuNaad4o7215GtemeE88z7rLIE916NpVmFwKlK8ZFEiLY50vrJRanMnCCQtRiudhEVai0BOhE/0M
1bPDZ9YOeVDuhwERRpU/hdEs46Yc74WqPChZ4y+Jvs+InaNHgZiaQODZOERnF1o7OAijiAauyLnA
DTGZTggPHJ5BvM8NxJH4p8t9keMuWjpnzPmfS3Qk5sSmZ2ULIkBCAU373Vj8UJfjqKq+VXyMfb8N
Ibykw2TrjKFrMkBsjcSqvlY+SEi4tUrQqsWyF0KTGEmEfVeWp/Nx7tPjMg1N53XhP5dNjSoG/wh5
EC9FuhflcsWY2Qsy3FJKf+XN+PJKFvmHxE7wf/qps312wU1GAgXsTCQI5fgUAu3xklmrvDDOqrcr
L+IXP4wdVmU7Otezl9VFUXK6WMbsgOc/u7cMXXgzoolNSc9C69WywvERV4X1YiLevDYo/GLFpwoU
TQppPgDjsok7taKe4Ns+mCKK6gXQ//BeJLX3/e/78iIccPAkMCSExMvv/7tQLwx5HLPkIOk1eUYk
QPU/RCYUtMThc/4PFTRIJOD0qsza9akz3KUB2SVTRL6AbHd444Twrouv9ULOG+HFq6gjaaanyUkA
Oc3lLxKSsllmYy/fMX3wpTXeC+Is//8mSF/0BvR/LnaxK1OZGdII6dhcuFgsHwkM8ZJuWYU50lRT
3YZWBHizf4xlzj6jfNRD0owXDG7//VOEU4464LxQAyv/9ykyVSkLLOWHMT6vNOM6T0Ikm1ePWcoX
uw49W11BN4NSR7+8tyCeyAMj2TnEYh9AlmuV6j4tZ7sHUQoCAMWJJr2T+Z2lt1axgQyJ1ZHQTQLI
YQNW+nMbmk45+AWbfL1JaB5k5i1xKAocjg4JpPjUTTt+ohNbtU0kFy4maG/xaaRyoM+2EtNf2Xgc
n4qXwEJw9mjReeiawyI8TlhikOjV7AQmfb7fBZBZxMLTj4blW02fW6LFxSR1e+EYTI9R+oN8nFK/
gWRqC1hH5nH2OkAQYMegHfC0Eqwsq7R9EjjNnAPqEkeb4Uw0wXEYiGmKBbvPhk20RN5Q0Wvrf4ox
4SMVQJW09EKzeDSoBLCGCkhSO19K7yblVomee8kdOyjfXr9iGEfRZo6eUrpm/7CUXhUzg3TTlda4
9Z3er7N0Pasf0+Ramm8akQPJ2Et/WwAVY46ETpM+NcU7jcZIOej1QYxEZ/wZ9cexx5XhFxbrxa0G
jje5CwCzaITTHfinQbZ7uOcvmId1KnnmXaBjglppBzV5lIedILyYOCzGG0LrgSHljR9qKyOyS2A8
8pn65xSiXxLXBV2Q0nEbiYA+vEa6K8FpxBsj2y4pOC8sut2+Vo/CcijKVatvtHSnjHdj8JAU22JG
cNQ7oBKmwQ0wrSYimYh29oNUdTP+CQtj7rYpNvAYUq2vQXQN9max6QGY1bea8dwtNO1tXd8S1Fy3
x9ZEwE3I19aCUgTzZPabB1m1+500OVF2MmDTQulpt2UH9HAtVaeGTpZ2O6MExNuveyVuwxD61wqr
iWb4RMWBzBQyGKpbNUWSR7J2YqtvIVza1CnG3zqYnm7Tiwet3eoR518H4S7pTGjDJushkF8wVczp
xgQxCwBcB3vVeqLxEjS+9UwOybzcNqWfhm4xrRbzNq7B7gKRGhW7FLzSchD38q9Kkm2Mp4ScpTJ3
CYODqeLBuoljxY/Cn8jo0GuicWRaUIkM+ICrvUpJhrW3Im4bYN2x73glpvKU/qEwgYwBadEYm1LT
1oBDXwa18eXePLRZtcYlhH3292ww7gEpMFQgKcgU8tGE7VupQc57EynbWPmNLcqHqhOY2AL6NbAG
k5RF5aECE1TPu0h76ClwelLAtRhkGSwBkY6PtAQ3NLJKjfJob1WPjXrKk9uk3i/yAFDqViV2nk+l
y380tB2R5qFHbrwYi3HfPU/jAXSlWdzMwrOcn5L0sZ/fjGbaziZq0NnuqnVePMMDEcNbBEgABYLM
VfXa0RdfKRmwymRVEld006ODs9DTHzpx28vuwtehwFB3kmIPp0hAIpyQWbrsk5jb4kJnrTlHjOMa
lgQUKLgKheBgLMewjosVSATIL+kGP0SMWw7+MhBFXLxDAiB72qGzsbPIbwAaUETipU7SwstgkMym
5gbRTQREK8ssG/UBcMPUBRDBuqDAZcbk3Iu6D74hHbY6lth2EjCTNisJqfFocpZRN1V8GlAJl/jw
SwKPGpJ+D2Ej22LpJv3s4ioeBPwBSNwFGFpMxUJeG5TJOHHb9D4aXMxzsNgRa/NGdq9W/QjggdNr
M/tQIm1NpGTlsBwG6Lt7zxA+VH1Vi76GrZffPcP/mV8MY2MsN4v6BOEPJT5zyqHf5IFXZX4rcUr3
2vem+mgShNT4oN+b3EtIQFfVe6STRrFO5zs5XkfpvRDCwnXjeVtP27GGEafaJpuCKBwaeCG0cOJt
Oq6YsizlTul8g3FCwQjwQehcvX2n7dWX635D3ps1r0coatG2U1asg1lws8SHuNvJemdPyq6Y+A4j
+BX1qsR+rUqJdKUq/aqMIoyK7qOGsla8bNilmskZloifqaFCVMQZEk1gxnfqFEBG+H6v/3IPRrKC
pk6SCHr4tNer6Twv6QG2LJDXcMp20TgE/2UCskXjlgGlCfjhrJu87LbnAczPzOT4VVHQNH0x7oCA
KRtVUZMrvdsvOln/XOn8c/8qQOtx5iwu8mEmymgndfSOTRVI19Cgypz51hgQX7mBXz0r2mYGd09h
AH0pHRgNOWhbrYQXKeDhFjpPD8+GweTn989JokH6uRQ1zuobSng64Z9mFlqmS7ncRoc6YOMcAC2l
5ORlGDmDsN4L0k9LzZyifbAWcz8iY5B1nM/Vz1Zv+bZ0eymzU48lDY+jfgobg11zqaxVBw1xY8Lw
ZZHBM8NNUj31j4V7znT4bEQEWsbHLEws6srgSGK3FcH5allU+2XdbDpN8oISbitwx3HhRNyH2iZp
MYhEubcUzToq10aF0906lNbvJl2Hwm2MRVtfATFtwBTXNdv+ytD8QAhvETPtRmFwh+WQS35oelCE
gwEDWvwiQhuAnAoQFMGcrZCoEhzJnpsHzcYKhHd6CVxMRnBExRQyjY15TWOXAMyU1dumXlkVECS3
/4g+Roya0TYifkZf5UXAjuzBYAcuXC2P+uKWVCmE3RnmplqwK7li4AhnMqbB0Yl4E+tFsUj+WqnQ
cXEWNXD6XXgnZrJmx536+nDmcCfaL2G+6ceeQSK5HAPsd7Av8UdenkS89gKu+ccQRJPK7VXGVfs0
LU9z98sa0pVaCys1eOo60Ef5fQYYM0zfhelnjtGHSY5jxK+ysNGKX230I4H7EQDM6/QXGmf81Ci6
18EBaLdjYWsGwm/YA7fCnq1Q7Z28v41+dGSXbAuFQTxkztXS7ZTIswS2pa31nIj3poaphmfnkWFc
g/ICfEkHDHN+ZVujacMMwNk/V4cILgXlR50cy8KZDMgV8RpotpMpOUsqZYkfU37N4K9fiBeZLXA/
1uRKSmhT/gXmK7Uuw1UHtkTS2+LI32d5TYWNX9kLyr58S9K7gDoqgwCTGCBcBjACqzD5ocEtiqRN
gSs9bV29Wc8A0OjAsB+MDQPq3wvlUe33BG2M8TMYgSYVocqv1To6FvJTH91Ow4ZDCRy4H02yqzrR
6Qtq5xzTgnLSiHsb5RJlxDkxlm7l2Bzykpp4UH0F059sThvFum3PyT5Wt6rkwpONF7oSN0r3Uiw3
wG/gVcWOISg2MQc2fFtHNjVPaswNeDJspSdrPHCUdXLptZa3feOreH5H+CcYtJ+SZSMQVpFU0K0F
djIwhlHR0nli051aHmlqausWFHbfa55YnFnRy0uYzrejHjgTZvE8XzdGBoUGAsudFu6nAljNZpTu
2wq09x6fXjzjZ5rpv6lHUX1KzghtWAhQq8FhwAIpw12Cx2oK/Q4pWxHpm0apgPnzFsZ1jd8f/ECK
YQ8nlnxMcxK6od3blQwxMzZCp857p4CbFvUkbRRJf+xFyp8Ec36fnmkTWEv5+IBH3CTZ8wTlfpKz
m3GOcXXvp3Aj9IcmXsViuJWG50w9wnd2zxXF/NtI4Yhzxqnq32b1GgqHiDJJkIGNnIY+c2LCNefE
N7WVFhM1VG4igCo06Kqbwdq3ueZEwckEWTlxUkhtgV9WHgqT6mqbDs8CMIkUhtixTJHuNL9ArEYa
dI/UjabtMLz25utQn8rkp0jMS7Qd+QUU7ZqI/2qTAAAQpfXSHMbuHiQg3tAVEUfLBJTleWl+RRqV
qz0WK2nxK+O3YvJw4l9jdKqFjyB86scHMcS7hGkUOmNxmvtNJb5b6sYKdpmw1kaoKP2hxdItPOaP
ZuPlmqvX+wyFsDb6ZGM3zarC4TzYHU7YHOyMSdG/LbL3OCQuCb4Y8YHHxbhfOMZYvyvroBc7cANe
v9x2aufVwvOk/6oyzSGwYh2E1PcqLMz9XN1JYDdwkTrpuLXqkzrQ9D4CyOTHaBq90Y31nGc0/0Il
+pXEmitALsi1mdeAqJkuGbFEPMUdPpOSOrVzQCl7Bv9iGoerkpelguSBKtkVrBSNXG4PHdwgofdk
lV2tyJ1Rqbw2pjGqfxB3Loe8rJLbtaRFVseOdIilummkVVGsh3MIhLAWwAbS3LTHm7q6sZK9bp6i
0FPgH+KdASqZmziOHvPzv5m9YdNxR4prtb4ZYkyE3U86gOtFi/awrGwc+d6wWL5U31bxtG1hwSnt
A4WsX/bCjTFpNp4QRLBPScT6FSge4u1NFwl7XPfddNsoHK8TakhCfTSjZeeBpMn5WmQUATQoH30D
GkldUaIT8jqBwMHZYw9sQeK9WjF1g6/S/DSmtwxTcXsk9JXOxsayTmlKaX3fyYcRZFEwcHI/lMah
71MMq/dL2HFIuQGxsmXjAAu2V81NKB1jnThLFvfHTAfl50uAlQTazjzER2gb8bQvylc1cULF1asH
TN1J7ua/zGaVbwR1zVmU4+ICsOkIZbEpYBWuYvUYDOuZs0T0nJzy+m6efFBGtPpu1O6lu1fYoAw3
bh9UbR8THJqIpDpbvxOoqT87/A8q3MSHDpnHYA8fen9kDBRFjL956j+q5hlV5SyvzJocA2JvI/x4
+3hYCzUQMVJOSj5Ux+hQHH8AwGZb2ubiXVI+6tOtWt0YDZDtW8zTiPRx8mHXBkkOS+xOmv3JaG38
qiNrVEuIVJx7U/AgS7zydxbc33D4AQB2IJYsNOyM9Fax2OXBjdbcifVRZbXP9NWgrqgfKiIw412t
nzSDVtV9kNEPyrOXodzm5bLJRPJ9o+QB6wCgWhIfcP2bQG315DHqyAtXnRKCYACnDTiaHpKb0J20
eF0DuAh0snmTH8Co7VDYmvAPs3TDGtwlmUOvw0Q9tggfsNPZYB5k0pvV2xa/MQuPBVgWeOYuyO8U
/SAZ9+SGEc8eN3es9VP4CqoT7k1Y78iII4OHRJIDtA5v6TpnuevnXRo+aLycQbU3K5LUjtX8QB7y
8DEyEymOQjU4WUVOdPfSsFXTBnTAs8Qz7k8vzI7Y8wF+aSfERSZh6CXZwuoExyEe/D7DEgtNZUis
O77tzRgrx7l5GCKoUcsq6W+XR6UMvDqCwRkBSE2ZS0hHOfND4LjVwWoqPzFfZt0zgcA2tQ9LMhOO
U7mrqgCNHMjUAYcsJCR6lU6Ggz1etHUOizmo2UIJ+JY2Z0p72r5OeNgGxh7gmm1p/tE2Hv1VWfIK
4Szf5ANeTwxAOaGwsKPaO+bz/cjBrooeq2YjUTIvqD8TuHOpfJfTVIPPUTRvdbO1SMmqs7dMIZAX
d1u+T6u7APKq1fzMVPDyNQldxV0F1j/fmM0uxl1XYLggmVx6aqvnDiZnfdORRVt5ZUoBvGL42LzC
2rPH4BiC7otXECpEot61vV5vx3Zdql4+rVgR2J+pex0T6mb3MeByrPkejkrg5RCcahMMszdC8FL4
l6npgumuUY4Kkyhlyby+xoZBWlOYnDL5VFuvc+/ryKqtTUf7UQc1w2digm5fXhrLrea3VnrKU78k
5smSaQpEHKRyZyFFLuYzxrEoTT9UUshH/cBdxQIwjnsRdN/HNJD3Te+JySxFPEuuDETNejCyEQAt
U1MyGT4s8o8FP1Thh0FpLk5GCrrN2DZw3JInSloz8S3w/wYxhVtqm6lbqffB4i6EnI9kyjsFzTnm
0bPHMIMwtKZ+sGQvfOxoJ8+nlKDqmsPFZlru4cQwgpifaz6GxNXLPYgrEdqQ6CWEafMVdl5iOJp0
oM0FJ+V8gIIqTMG/aUSsxlQX4KxW47wJJOpWtwvXHcp3YvcMQhopK5ICASmRbQ+VsKUxXcVHbTjp
0pYjAjENXvFTP+8uENeDh2y8IZGS+KZE28bJUU9uzHlL5VyPg/N/7J3HkuRIlmx/ZaT3qAcY+KI3
7gCcBue5gWQkAeccX/8OoqpnIjxS0rt6trOqkmQWcDczmN2rehR6q7q1q4tWeQqGKxo1CqsvyvaY
oIHPoszAqEEp7FsQf9cjopuj+yoe7uFVIKTTD3EPXY9u+31QjF9NC/e61s5EoBCczYen6wf71ua8
HFp3FRFVq7QBAzAcBnvf+T/n6VszsLp+ltLgCF71MtL2GZb6BPRCBmI1W9dagKx4MFcKZILYqWSn
nr8oPpVoampk/6xnaZ+UbltfqhSI1Otaux/mWzKbbbBUIW6J8Cr2L7V0b/WUqb0q39Q2FRSwbuOm
tZjQr5W8N6jRDoegdkXoSO1DKj02DRhnRMN18xQDx7SvZRBd4KyCa6BBrAoSCMPBy9vtwBpVdkNz
a0jXQcTJZQMpV5oJoCKyfE53QXxb518gA29Q+c71Hfk/duCM9Y0VHpaVUlwPlhdztW6SXRFtreZV
I2MtOWTN1dg8cyTSdad9lpafgSKVG5NY1a/V+4SjW36Lv0nlaD1GgIQoiNBy8Dn6dTVMwCWdqF8v
B/LngJKkcpkCa9GBTZMYMR/ytHq2s950e5Kn3Aya816Uoe9MQhTc3Upq64LqNE61DYkKr2Zt08od
6vRAt4gxAWWcaQApv2jWU2qw9UUeKaNSW/rp78ooqZ2LqeKC3uyZfFQEkstga3upQ6boGiXcMh/Y
l74tbTCY0mdG/0VF5f3g+qKZejd4Zvp9oqpUVMY7gvBWPqBO7c+C1P9FFP8Dyfa7wpLztf36Xz+o
GbfT5dfsxz//cYxef9TR13/89Yu77//882/8d0axiiFWt01Zgz2P14uJ8a+MYuUPqoQmZUIM9dgi
F6PpXznF1h86m87SV2blQNhcBMFN0bXhP/+h/aHq6tJfN2z6+BYtwL8RU6ycyjgWkZhg6SBQwb+s
ngrT8zjVtampPd4Ha4EHaeT6g94I8J4TXrVbEAzHGcI2mF9PH+9r6r/uuw/r+s++73/lXXaNlb5t
/vkPypYnRTgTkR7+IJv+to4lTVsm77vJqXU2AJt2ZhfX8t6LrIhXdhaZ09aWYs5XfhWN8MSF3EEP
alT5kBCw9diD4toYhdHThRvNnxYL/t4vpIY+pei/A+wtb20oEQ/BREFFnX1lm+bkbbglqoWd381y
T7uD1Dnqq2CAiP95ZJPp1gGO1Js+7cb9OEcoYtVIv+wxa21Uc5KvwfGDRq7l5nKSU5XKwlzA7YjV
b1D+25eGPNebRfzfrDLLRBcSt76JY2aO78pCBn+coTREajJUt0MtwcWkuvNkS/n8YzJAP0dxrXmS
7k9uKCTiQigFglYZRbcSmuRflJ3uEzJSq5zQzcJpKWk+k55rY4NANkI4nh3z1h78q06oiLkCn2yb
mhgtMgLDyIvCgFtTr6P7pHuVxLtiEQrpFanNxSCnx9TqxGPdaZAN1FjQ0MmBTmD8JFtqTPYshnw9
AyL72pn2fJdm5UQvpZAPEcbI67RV4gP4YGjC7cCpIx6KAJldlritVcN6bXN5uOJjru/j1lS/G/FA
BFvSc8xUjLRe2SoHzQl+5o1JDWpPuHIEMrokkdUZRTC6qDUrL6Ge+prWFtKgROPmoWXKtB400R6I
Ix6hz49D5PnoF5yiCgwamlLtCCMGJm41zY5YrMK1ePeS4iz6i9FSpJtkMmUvSvr5AQNbuSX3UiNy
C2jADnPRdGfZFfNEljjRp3LEQX9qnqaOoJkVR9yJVF11cgg61Ha+LtotcSTD3Tzk7UHrddsTftBu
Z3KK1wAHVXSemVrfholG+1cp4QoTgrzmEAFBBNwHR62gisoXKYa5Og7kJmlaHV32sSIfUgtofEYY
6JHuRX/tB1N4iItWkOtcA+7CEYCeWisDeGGWftELI8PrzI9nBbH/OkUkVKwyJS2N1WhM0TEyK9BJ
QaOVPxFhEhsQD/6xC2VjRcRNw50EaZXodfUIs6vdWzB6mMjkL/H+HfOD8JVwg9NJ9TI7l+9yux6d
IEybR4oIMg1oUpM4uksZ2UCGLt02MHtDp27q8FbJiYVUpaqnh5WIu6YBx5RNotloto1cBzEDWR/2
XDyVpRw9hHk/0/NVup1a6uJCTwIaeT2JiEuR/mgpfb4J5ljZJGMUPnTmKF8Ie1IvYrPhaifN/UpJ
w9nFcHZHAFm+SaLK2EE1IjjIsOC5Y0FYNXY4bkShVUv4RiF2Aw0jp1CT1K3m27JsmgOy+3wdVlp3
VZhL73E0fQi6Suuacp2jRZNBvBqV71mSFlAfomSi6RNRaCoU1zjLys0YTxDnkiJ5RKPX76vZyL81
VdW7k9oN7lhUBPaiG0YXnNX3wCngFkaWfqMm6LE0MWmOkZt5vsp11d/Rpi7XdWsrbhRydhwlpabv
65coxuosi9dS2EHMMttplwWFxYKhWFZk5BGz84OqjfOUhrrRpY96oic7xIQDABKJk1mTQcVALJHl
IGPxW/pKTV2madN+VdZ9913N+UjMsvVRriOQ4aoNdt0ZJIGqwCdB7RhldcHN1Ubias8TNMY0qzw9
U+iChhLEq5ygWM01izAlTtPWaYvmS4B6KLUD/i3ZpNrik8S7RptWk6ckxodeKekMSDFpE9SEqzvw
reEx6fVY2+pLdrsgjpzYBVQVrV1AiNejZLgcVPLei0L397wbes2V8lJclLXfcQslKD5SQto4NUUH
3a/FVVlP872+RMsri+zQj4mb9+kmbCubOUpTWdIO6RJMP4ghulZGYL31aIBOwqW8anyELA1af4qU
dLYnK4A9pKUCZGXXt1zk6GCQM4jAt60zyv8kqYeCu1OlKltNodnQGQrdb2VKr6eFWDTnVH6CAVgX
uu1oJwaFiS7b+ZPyhjsyUdUQnPGGQeLeABJJWuhI7aznLuw3+U7p/di1FopSMHITontquoG5MJb0
LHBxKpZbw5D8K6Mn3Q9CJfrkNsX7llIuzQN5xlZvNoDifCc3ZNnDzNnxXdboAgy/qB/yTupeitoP
HqJInuhvNMARzUkZUm+ALxh5wWT6z+VCkWoXnhQrK3XbhTHVZUMNh58MxcGp+g7VTEryIjmqXY8n
L6i5xVHA+Q5wGJWN+sa2ymQV9tTcZYRKgKOg+/VGwoqykBLlgsca/Nr4mfZaAaUxR+vB13IwfahX
utCJzJoXwlYYzMC24oW7RQ5pddsuLK5gkMByEWYDX1yxAWu/Ybt6OwqQ3dR9+TSYWbapxlh+9YVd
eGGmDvvYryjHZoL+qm/oXpJ0VJw1gLD8GiV83tJoPReIWBXV7VHMan+dzTL5bGRR61dRkS6RQJm9
iRcYWfzGJRu7+sUqUmw9ZU3gwhu/rJpzWGZSBdYM3Q4AidGiwhqWQ+H4QSq4JGOHBEgag7FXFzia
nbbR9zIp+ierQpntlGWkoT9BHPCSEQDSEWcAaE0bA/+2tn37S7Rg2JK4q25lmd2iXyBtqBlZ6Qu4
zYbcuvVTob30glKW6C3jRlImQ2FQFK94HEaaQJrpikgicW5WSfbo7WBjK0q9U0NzYJIN3U3XtFQI
tYYsFDH3XNWsgALioJmEl0jDXNyXfY07EwhvABrYqJYIbDy1XToeirknbqaOiDldka47vXIj028b
synufaMCPgwiTlDDM+phQ2RyAGZDBLTdWu7i37qi6DgOcGhoWFU6jb8ibLNVQmoj9Gq/4kY+Y61e
VV3SvkyygVgH0pjLtl8+TaPu7wqMSS5t4Gk/FWAxZbCxP9uC1JzrNhTaJR1ahFQNx8gXlYehFeez
kqOqCa9ki10grCdrxfE6R88XRewNkoFJ1qv0xNoAApUe66TPqCAFE/xOjFb5epBlf9OmpvLU1Gp2
O/Ymdz8NfRzVGZKiO9htTu1LxHSXlUZRT+Gdbac9+yNwJM/vBo6TYTHUCOuU7LmtI/8ZLCXwjbJO
HVOBVN9aWn2lh1p+h22NTL3YDjxZKoaNyjbkdLMR7CYyh6hG4P3eq/3g/5jDzH+iKTbufG2I5dWk
mMYPQWqy7dr5YIIhq4LgKcpD/fuCNOBjGOb+lpNERzvPNPzoJfeJLm/xE4mm3BVmUo68fqS3BlNY
XBCgFe4GKihHcviGo8nqvkQVzK1jGjEtx/qj2rMBelmu6fDfNQOx4tixQ17L+OGot+q2FFDorYDU
PRZIiy/qNlNyMvNif2e0kYZGyERnfGyS0CRWpzOfB18f5X3bh0Fxm6RYJWi19tQPTHsSqjdbKQco
bl7BSPsTxPJjWYbTxVhEY7expsRG21hoAgS4hDg81iWg9ooGV9Tz9VhxIISN1nH2g9JL1SY5jplI
uoMg1mZAD0SNdh1pae/kPrpxbFFa4sTTQoFOi15sADD4HJCtKPlqWH2NWRIRhFNkzWyxvbOcYWb3
FXzLEC68OQ4xPvcu1mIUQWHR9odgqL1aqknoBVXrl9syk0gEGqwieJKsrLpWMoP8d4sQNP2piips
GTXv2wuOH41EQR2ZGXmeWnBlSGQPrbOmg2tZoggmaEkFX6VWFJrIneXigQK0XGFxTc6YIz7xL5Y7
H74IG2gWsBVush/vfNYUTmVRw8ohhGU8iHV/T6FrW79aR/Gcbofrjjb/heYV3vR649+eM/CelkMY
XYVCZJs6V2lLP/Vm6LxCwlLVaSRf1jQ+0h/z9PL7W+0v7rSajKUbHDuXf5bEx+ebJYIh9YQUmzFw
I76MoDkzwJvA572KGrOpzUOoKgrqRVJ8ojIiFqRUlShwwl29q/ZwNledRw1uxfnTJcXmjCTnl8Np
hm3r2qKT+eRMzfWRy5eZO/I+oEXAjcHjXbEjGoZ88uf05ryT7ROlZnlAQyHc0obPolEL+fgRhsrE
plHlTvVz4R9G+4yMp1W/tjcFb+HVOSbK5y/sw2jqSYUstEeS7QbuLu2F1u2WrIHfT4hzj7MUdN5X
OfQ8bjRQGg5daW8hKPVbsWPT2oitfd4Dufxjp5Pj3Wf3Bpl8V1KJSDPUaj47ygY7UBWHhV4mbfI9
ap1zz3Va1/zzazJNtG5I+T/ZPfR0Ci3Lz510Z/1EK8v9q4296AdMitXgaGIVu+WDirfvK3xtr9n+
R5/q/4x+QjHowHmrBNI7wWPvUAZIgVKSu400a21j09FW/+sBF0XZu0+Wu/SU6QoZb3fTuqJh4hRr
C2gPdk5C6ciBdn7/gOc+3eX33w3XECDltzPTP69c+Am9eAhQFI8XPjdOnSf9/WjK543RtBeTpGLh
NjE+cRiVbgjFHBQOtuF0J7tcfBD5ISlYL1+mOPaP/QaFk3pm2M9rz5LxMC/qTPw7n6aQlA7GpBqE
xaRfIq50Cc3sM88lPq2HjyOcTBOaQEJTk9KJd+Ox2yw0P5QaOzS4HpLGM7X2X2yVbI9YwgXSCgq1
p8X2YepDvaGp13vymsAjR3/1X0i3WE9Oc8UBMd6cebhffHwL4BHMEvxFFJMnUzIoEPVUZuW0Tr5L
r6md3jAnocP2bva93YSudcbA82Y5+rC7WJykIWctNmoEqKdeMrMn/BwEuiu+yPvZGS6TLcv/rn8a
XrQBL4++gf2N5WI1vfqudZt+MXe/f+Jf/QCC84NqLpb3pTr+cVUEWQxxSZldbeNvVA952lqnkxJ6
EpupAsSLUJcVhpc1fTtart8SJy++Vme2nk9LZfmsDSFbYLxU6j0n+7kyC9LZ/crL9W/JfB+NT5F0
8/vHPDXSsRo+jLBM6ndrv6eKMfhm5c04hRX5ugOxlFsH8kTP7DGfX00MpLHwFgglW+knuMigq5nW
IpzbDFD13GJjutRuZI8rzUY+nJuv4lef3LLHcAC0mUf6yXxFCw0fik8u3gUQQVZYnKtN6ETsMcGB
nXyvObSNbyuPkEqH3p0zbRtCW78Mh79W6v+1rGhAMZn+37/6Qp9bVj+aog2Ljy0r/safLSth/4F9
zEAmzwkM05pg4v3ZsRLmH7LCgVMGLsBrAkD1fzesJEHLisW4NLNk5hAkiv/uWEmq/Ac9MLx2CwyB
A4Nu/Z2eFQLtD9s5TVlBt4prk46X1TYY9ePKqGa/SgZKsishSvNBZLFloUcEfdVZPkqULKqxVdBC
2IqxHjeUq7svfl1O+6igQh/mBf6YuChQETQV6Xm2lks3JCDkNNLV6hAkerop8UGi/J4W81WoZA9S
hxYpn8KZwAJA+UdEkYhDlaLyn8fcmhEizQHSgZar9ia1K/HUazbHg6Ss240c17jxQUlzkaxNqMpS
kRGNWvfprqgNssdKCvHZMeP/v4uSF8dIn+6n0tqkecSB2HSQ4uHBZ4257qW2sdc5vnIPxQmF0hB8
LQo8RWjo55Rq27RkY45Jy4lcS9Nracy61DMHMe8qaSbduJXU54EwbWnFJXU82EVnEsmd15eSjfHF
iCkh2PQNHMOY0a1YkaLRoDHa1qskOeDi2cWPDNE6SVIOR8oB2iGPDNiFbYWcWI7Lw0DJ4TiQRXUX
N3K1LtvY2uklNus2J/bJqa2qpDmlWpOyQptXH2zg83dt5od7O5G052RM+qM2J7lTzFV9GXAfWZcz
cZgWbtfHFEokCi413lV6XDjhIAgFHhQyUUkTcsTkox9ShuYmNef+zkIz+CDqTOyjTPbRTY5fLSUo
NkXTz68auK/bSvXNTZGrMbqVJLxIfYuMp77oikcph25g15b2I4Nq64iQKLRSWPErRc5oFymc41V5
MB8U0Q6XYx3F6BbIfZLtMKQJIaLmqzoO0muQzhWFaRFDJQII7bVj3B1ks66P5pAOGz1Xkk3C5RgS
45hTLqnHpxkJw0apQwQ6Ciy9bTDFA/rSPPuRq2bwHfq95Calni5MMMRgfWJeSLnpr31CXhHZtqSj
BKQstRWYzop8JXTFyXSttUG3hyqubgpBUnse9Fa0MrtA+95IaXKhZ02wCeTo1W5ygvWyKF+y6GgC
UyEYHuLIxK6Y2uEDsHXpqRKFcdTlVnLmqqleZAwGT4NmEy5pqYNwxmGU77Koj1/VVMp2SiuqbT2P
KbonRX4uUkKAe30MKGkEwXDfQ0ddC+b/VSz3w9oM9Xhf+JXmhRrLKfKt8FrKBtOxU3AQcy2Zm6rA
Rq9SZn/iRlS6oWSUbq7RMkQjQnKGklV7rSfGXBkGJElRMBHcPje7Is5kMl+RILdNhIOQ3L/noM9s
DGW24ok60o9WUQhe54p28JuU1ssExC4x+8QTKZpkxZLbi0JJCbfx/WJtLDztPmywscmoIZM4J6dF
nuev2dxLNzmRmC56MH07Nx0p2+bSE54S1akT0blkOEfHIOI629VpeAyyBhFdLodbk0yPe5uW0LU5
ttLa7BalopKYqL8r+yKtU3IkWxV5T0+IpVeOtuUQxEo1J0qEVw+x4TYBsl+9p86dGRiukqEhBl5U
YnJHMRmYWBrEtsymTTsI+Uat0PKwRcYbc24KSk1+tq/qVHlMe3k4yAD2dsJE2yqURjrEImgI3Gy1
EvpfA2hMU6aLSKFDzxc9bGrVom/TTsNKznFGtE0TXZWiai4IlmgwnmXmijYykbWlZLplk2P6KMgW
6Qey7nURl3vMccEyU9oHjpftpZ2ypPskt3ZVHPduxD91CMd22lo1W7PoC2ubd3Z+3zQxyv1WxeIm
g/xL0yq9ZcGn7kC7lrapGu5A1zdHy+9EtAqQddzqYWlfSUQsY+jT7XUjl/Yaz4555cdZsiWsLNuP
Ahk955QEtUGQIieaB0/NcqI2sk78aIsmGqmejhZyJ+AW5gj6c2gyGP0E4UQuYSbGgRlLhW6Qg+kp
bQxiJMPceiEzV/kaZaZ89DURXZiRCHdaZI2OtqQ1+dKMnVEjSlQzZNMbJDW+L7UqpkFiKqqjFhPy
yl4ldxNGqnGgZjdd8/6eaOmTcmKQeXrEokfoqFAwk8ScUV2rK6L7IoILE3eauLOikA7y1AhHdNTg
DlOKgm5MRm0rGROxIGTe56pnTYXlmbkSfVVSIubZk9ON1vRoPhWaZzb90pDYTHmJOpTtNHFYENaV
3I2IuEp5xCSWtTtCDNFiYvlwQWV0V+2sBhI+iaJxtRFrkdxjCZzor1+AabK2lRl0SPGJ5+yz2d4i
bOeF1s6gTu02hlavLXmQbUhYS1w2/lOm8HdqlZS/kmwTx5pSaUeETnCjhnn81FWLPd3M0VgkUzTi
Fk2Gby2GK0zIIXu4ogyHrqb6KOelsu+I7Wo9yPXjzm5btBl5RZy9L4dNiVkzan03kFvCx7LEv6l1
LFgRqeRurJJOq5PUdwzNqG5WYkrqTdeX2nbqmkBehwmhkJrfKX/dZf/v0MqhlSPjbw6t0ev09eOR
lT//15FV/4MjryUvIJAFfGXyO38eWe0/VN4rVDU4swK9Fhw9/6WxUtU/qFdx6aHGyP1tuaf8JbFS
OAEDrYROAbXz7Xf/znmVEd4V47haEQtBLZjx+SnA5Zzcd6yujeXBR1Q7EmRpEYc8ou6Xg7uJurCw
QicMzXPF4Y8HZKyMXMxh04sljEGVP9VxjAwJfoH2bLUgMadozW69xWi7Ho4xYcebszfI5cL9PxWB
z+OdHMhpxat6E1AWRkNwgRE/2Dab+hBOiNtXwXfykg/F07vv/vrPf/u9bEz5WPV4G5IKBExk7pEg
z96wte9ux3JJA2Tk2VdiY2zQTAFXw9wovzQeWoh7i9tjGJxhIp90LT6PefKYltGK2EoXAQklh4U0
mt6lyASGdacS8btKL+ODvA1Qb9pb40v/MrcOjrffP/fHy/PyIzBTLd6ly3/pnyy//+6x49bm3aJF
FOBzfB/VcRDfx+b7fzKGCaRAUOn5FNXQaUFdCOLIVwGeoPRGq3dGeqa2cVJpfHsO7pgsMMoOxmfI
fjy3RgVPAKfpA6l3g4u2nrrcfKvoq46j6Z6sSOd8bW7pGXycp5Rs6PiY7AOaTQ/q46fXBbVP3Giu
r2K6Jsk+29BL3ovtOU0jVYzPAyHAw8LMwRcS5Wk7QdbAYVktava5nESguNSN/VC+K0Ffqwj95cTv
bcMTdtYWKpFOXBaVfNhICjEw6jP9O6hWdMQjUePrQcNRXBdaqhqv9hil1c7OIRd7Y2JZZPwZWS8r
uDwHeZAGOplZRvJiQBsRnxgtztgieahvMORrydgrF7GaDMq8lma/CQiNnzgL6tCoSHEq4jm5SqRY
Ef0mT42Cv4IgOjf5s/nSAjXqOiKlq1CuyiFTMM8osItRobCNfklmzhqEFEH61tPIkL8qStfW2sHs
7Arrj9Y3kbIuS71TNqihUhw5zWAklOhDHCdv9o8kLkun0wrTJITMaoORNy4veAWL1zxrvOjT5Yz3
yBHSam+AbVnmpTaE5cxxNvTzysITQxv6CRlINBvrzqoSItoLUyt04RqiNweuYHKQS1+kWFTTvFaL
xAjwFnDlrVCLcU8mCIBAvlBRbmb0DqRqgxzujNyrUnISIqf17W6+C4yqTSlWpWFW/BB9ovff9GZI
pksF8qeG7anpcpy6ogttmdb/MFuqN7IK6h85aWh4gga90JpvRjEY9LDwYFqAQmo5oU4ZxmZCpqaA
u55xfSlITyVuoULI8pTL5kR+K7oSTBHTODTzNUrFyXpGtJjhnRgbZTQ1kibLFIHihAYkuKqbvGtu
mxbz6atvjpV9lHzRmkciiDr1O8GHjd5gXWlxahApKo0z9AltgpXdK6StITlJug7VvoFR1zCOfqLa
7c8qNBfjG9zNgIhHYrdwtcLXzuji4i2yCt+rs1EPb7kVEMS4rmVIhh1SNMS/5P3aNt2vxqQTttKT
MgxepEhCMAbYw+jyb6k1aOqPEKWX8TIUhmioi/Qka0LoQ49WAYfQcr2KXyQRcR9do0HKoeWoyjhi
NhbMkfBohpzAtXViTWq452nS8Vi2vHSDHZI17qUcI8naojQMqDkFsaKr3aQY4OhQCidOGul2I92E
Ee2d4IVA7JrIZIwUPjRXzqZTIYMEKcPEnnBoGwmkJygs4VA3Dfa40MzlHqduyWpAcpJNagPP/Pfb
8kmd9m3PtFQOOAuZizfAaSwBacBgFEnOXNXj7FBavW8jYE55e4WOiLYJSaHg77AB+XcInDdKoVur
rGv+Fm9t+SHQspscZaj+oWk/3ULzLLLaGVb6qkOXgt/TDIx9r8krw9oOZoQANHF//9if33igbUnv
RVaikrB1+tS1nA0+nH2N+5aXqc89cCJhncOEnujgl8cyVXshGi7RRLLQTt4MOix0Cz8ao+x1OEAh
cT6h99o9ll6wjzb6RfuouJTyIs++Psds/fyuYGiLXjdhHEyPU2CtlCSgG0O+1kIa3KqPPSU/+3if
D4SmJvOm1bRFKvBZLUCGmsa9XOXkQn6BCywc76UzuoUXXEFPqs+19H4xV1H6QKdcKB58pKctmllX
x4psWXXV7f2baAvlLT4sUHbFrTdm7xIs8/tZ8qsBl+loLkRa4/OrveET9KOUJ0SJuEu9/jCqO/Oi
2I2b/EE6UrQ4M97nowRpNdwQWIx0LjkpfTxK9HMj9Wkt1NUItojK77O2x115NyONotj7GO0mD9/Y
cAzWiWM7w412Zjf4xaz5MP7y8707CEKItE17ZHxVCfEz3o7+3ZknXO4lHw9L1OwVHaOJzuVFPcUb
tqVZ5z5Y31VGr/ludATXiNzDQLbuXsYbLhN8meMG2+rh9wP/6slofFHiB6droJ/5+GRTr+SSVTEl
uc+P5ouhnoUzn4ygLjIFNnk4ERB0NOVUfTTEAXL+TO64Ho2ckq6zrdR79ZNyWxyVtf51vEgHt3j9
/VOdtIUJDMDjs/QsZF3HtPMpzCWZa0EmyKKI2LW73FmiPG1w/OYm3EJPWZ+bH6cn7LfxaLYQ3cHl
VlZObwpSTVIe5FZ6oN/qo+LYTyoimiUAwPjmr5TH+t+5By4XoHdTZhlTpV2jkJy3OIpOP9gImVDh
D4w5rK2NfjejdOmvla29JmQ8Xen7+lL8O8OeXD8/Dbt83+/WQi+XY5dUDLuIa4ATQnJcL5IXGNsb
POfXuvP773IxZv32OU9uYUo7ghPsgGQS1Ns7yHlqR/75puo5GAsQ52r5nEl5n9T16EJ78ZJ7LsHb
/lw628m78dODn1xIM1IWcn+C+9cGuFjTTYTSJsq3v39a5SNR/W3m8q1Su2BbRYd1qsRCDwiwDpj1
Sr2qd6gjrzsvvW03gZOc28R/8bkiO1HQmbEshfjUiS7jdLRzReGLXNigmZvcSG7lTB54iNflYv37
J/u8D1hcPgUNSxOvBTvCx3kTEPNYpD7q4Nh41PyLIjtzy/3lv2+JRWtooZ88FUoYfd2ayOqJzcYe
3trXKGN//wDKciw5WXA2RhwwqhDvYVidHlvKQeI4j4t5getz9HWLdXlQ9ulW3p5TXSi/WNwfxlrO
GO9W2Vj5RTSUAy7uDTectXCxEM0r6TLYNN68Li/JxrBWmKbOfEmnlZ5lkjMu7yJ2bdrOp/WzodWN
EpEqIKq14rX33ca4nhDUwDjw2nW5bl7t8tw8/MUXx0mMvQxPpEw63Mn6lhKflmXZKKueW+gKCXvA
CUZywQ7tW+AlP9V1vNfPfZe/WMzLqZoSISl4JKievNEnk1ZoZRfKKmFPWaQQdDOgUlwoN81ROPUa
4y7HJqB6Z+bQrx723bineiWNrzUTE+NCYh2f02vFkflin+qDcgMNrLmvUXf+7fPa27f6ftSTmStp
QyoqiVFljD4Hba+54VW5VZoj+FIn8c6WZJbZebpS2L9YhOQuLm//j7O3ygtzlJJsmUXWZnG6Vms8
L9tsl7ukuZ7bMj+vSwrOmMroFnK2/7Qu8VnMIo6ItQPQusR1Bq6FqN9dsnfOl18/fYFEAi1WYdRQ
FAU/RbWVNI6TukUk08hfAKpO2rmn+bTyOcsjtxJcEhB/fIqDTqawsbKibVatl+9mp79qEeQra/+7
+gUHHa/Ar9VV5GAhlEPvb05OUu+ooLO3aRT2LVk9+dqyjnDtMZsAxruKZy2MOKfZSJf+tjrCFjYk
pxHr0D1X0H57pb2fLQzLPZdbJ75sjmxvGqZ3e90848qQ53QZ1t/4N+LRejSfku28hTu8Xm6F49bk
6DYd0Zatv41rcsvi2+K7sa0f0j1kkzN74OnWsBzDkUJzljMESRZvZ8t3P47sYzYrTGhUBd0sCTKb
DzFgGs7Utz8dUd+GWXzodFAgiZ/uQFoQJ4MoGWZpG+TXi7w1W1tHc6O4/UN69qlOdHxc6JfH+p/x
TnceC3dKLVV/jbesydixiNy7TPb11oYAuwH96Mnbyl+nG39dRd60PfdNf/5k2WvJ8FlaRNyntJNt
SNZFh2BTI51FaORcmFBbki00ozNf4EliyvKonGu4f7+llHGSOpnH/azVhDiCflgmFBSUQ3JRbWC3
LHdicqX3zKMNQC+qqudeK6e7AyOjJOQ1htpOkHZ6MnJtKhJBs+EysuKpTuC2Fd6hLVA3NL0Kp1K5
GlfnZOG/GBQ9KmgDwmh46NO7oyikqeyRhWNtgS/0JEln7/u/GgHjCPIviiao1U6+uCpf+uCRna+i
n91PY68ALIC4qXD3fjCeCweY4dX5l9byWX3cFpD7YEiWUdkK6kUnr+gKUdYQyRbItn33U/eajQXy
ZF27+SrcJp55Pb+c2f5Od16+vPcDmie2BGq8kxohYMM4tGq+jvfJF/+7+F4St3hcaimZF0K1+qHi
bTrXXzvzqObJ55uHMyYdLKfUU3quj2j6MZKtFh244spb61b9fuZRPw3IFs/rBewF9hwNAfrHF3QJ
ESoqNDCjmJuO1j7Z01kzOXJhmT5mV8MWd+1/MCIbkI0/Z+kgWicjLq8cMUoNXM/V4M5OAxpyhUuU
OGuCvGggyrdnBjw9gyyKcBpCS0IZo346yeokslATJ8m0cY2M+02z6becKU1HXbf/RhjUSQEHceTH
4U5KVHks7CArGW7OkQF1ILFrMXOU678VpLAsYLb/5fOdLI+kDXO9WAY0r8RaWjWbedtudd4e48P5
d+KnAgfMEGUpQi8uLvr0p4uxk6tBVSYYT1Pq6JFTB27nTrSeadlsjB0wptW0pGxtzgmYP+08jEtL
XV2yJok2Pp02fSv7Q6xWrEGcelZx089/+z28jECTl9ri0t8+fSmVJU2AoAZHVrnGzZ/bjLyrnM6R
ncwLnLOn1WUifNjWTsZb5u3740XSyiRJMd6wt9a9N3uym7LiTXMFCtGbnPD2z1T75nDuBv75yHEy
9MnbySxHbbLsflkS8v9n70ua3DiaZP/Ks3evsdqXd6wdQAMF9MJm81LWbJK173v9+vFsaUQgASFH
+q7vogtNHciszIjIiHB3awVaQkfHD8UT3UTnc8cdWeGQtVTycc+Wiukz9FFB42ZmbQbAOHDTUmHV
Ipr3xS9j8dJIYFQzr56v5JiqkG+BGhOGthA9Li3qEl9CEwkWFZPUw8BHOdiJU6BAJX9gDNhbU1s6
Mi7iVVYjosyPPF0ixXBSgL+0aVRpr/AcZj3k2goxxulpbmNh0qQ3P5LBQvfz09+wcim6Bg+HAzwi
8BCo3uL0XvWGRCmuqmVE3Quo+od+g8frVt0AN2vJD+xreOPo4F2F4jSa+SjEozN0uUh1jjRZ5sjz
w1VB7OeuPig1HT1ALh5Zqg9EtHV/W6+CMSmwnBmk/KmcKN0I9jHQwgqBrLbmjLQxWgMdcqv3DV1n
i5QlypEKFSc1Ug1Lo1sdOM3H50Oq0Tp95re/SlN1a+TDIG3Cc4Rh+TpEkWckee0ZpJBL56mZgtQt
k7Cpy3bAUAaA36FNipmch1xjNo1nhj36oUyMnduj7uOiolMUKrBHnhzdQfDbnQq/zW15n2OAjm8E
jEtbVLwPpzU3WpkcmI/oEXPl2NTRH82Cc0eHTJzwZr7vFpuxwuu7SKySWgBEnHRgdi+PaaMVElfP
mOBHrTh7ByVebOUukMFWNlgJ5DhsPHF26V5j7eyt03pul3LqA3Drcr3CbrGYOqSWSHm68pCI1372
IHkL7K4vpRd7jPUS33IZTFCpQ2MBAkQ80NV0DTde0kErBpT70w34EUkvLrZrf94aJ8NT3Xj7jys7
5PycGTSoHLnAtHDbCzAokEEi8l3HXehmLcBDlZu4rOL/Tb9zbo/+oF2s1o0Ge60NsY7OVHzjMYHn
AU0uWFStxAW9DmNPrzM50KJJGB9UMdyIliNlclgjzUhDHYVBN/TafoMHpN92lmFBGw+PAOMYm7Hk
ZTa3YSU7N8LXpWn6GKlirYyVAQSvvbrxG3rH+4ngsAUEkXSr7sCG9MhY7fWNgU4sID46ulaomxvU
aiWtqRUyt0KeHjZ6x2ZjEXVriMi4uZ/YxoaNYiZ/8vLQXpqkVrkWioRRE+B4FNReSSUi2db+4kqI
z8w67/UFubRF/v0sBUGZF1NaI5YXvdcbDjUW7kBmM9t39MbQCPwXLh32UFfGWA4B1NO1rCyuZC6u
MRAue5Evv5BSpPgx2ZHF+8Mr09rN1Z1ZI27pbHWY3GmFtoE1wijYPis+NBZM0oxrnls0i1n2rvM5
sjiM9hKxS+OqrJuNImbva3w4GTzKpqDA/fige2rAG4wqNnTTtdcoT43HkRNFVpZFDsXVoUFpFKLn
eNAB0kgtFRikdeUmcjUmB1PqBFk8oi2OcXDSHWPVVG5eizNz1BkNOW0ECgrm8tbnZ19SviqsCVeS
V9ArktAIA6xWvNGjjnLQhvUTeLXJUZHweJvcz8LGhnHDiUu+soOrLcmAEULTkErdCjFsyfwZuJsf
DFMmzmzXO7Ir/k/T6v9Py/9fHZ//74flXQwUfsT/54hNL392l+yk5P/8k5xUkGRgPTF+hxF1zMV+
zgX9MTfPYab1vxBXcbWA+CT1f5yVP8lJOe2/UBxHOEIrhUAw0Zj7a3SeA0bUgOYRUaw00Mv6p1jP
i4Oi4G6rqJgCdIrGjYQbRqVsdVIt0QCapGMOXi2tB24/+XG2L2T90NY9HyS/TJNQXeM1lJzQ/sVa
0NugQ6ss63VY8Y14Quz1ocgKSCVqin3hg4/5viUqlF6boi5wlAF02nOVeAr3EyQNtjHq3b0PwOpC
BF44r7K5I+tNduk0rm1SwaZp5bAem148pU24A32RPTTeGjEfLLd3kVREFMB8rzoHTY8aMAjJxVNv
YzL+YXLIdHzkRHsxEKzIAijyZ8QUO7/0/X+sDWcNOssCaBbgRi79b1dJulpj/vC08G/8onpSi86h
/gt4LkcRehCnseoyl+7x2iD1AcFEqeTRCJrG8qHdzD/QBUtd7pC7+hFM3ZvRKR/DVwxhy6/c22Sq
rONz6TSvrVOfcs6LsmtaTTlNnWpPHdRKshTSSu2mGni/TmPLgPrdAFU5QP2s+0f31ik632nqlcbP
YZMbEXY6UTFTCvxkvBZOhOH0+2bEz+fl78BwvUbyQ86yh6YEhTpXc8opjkbQYOW5H6IvM4DiDYPU
efSYGQKgM1/1pjsS1soV4hhgYISoSX4qtHErzyDX4fdJJ0O/lHuYJuSMabGt2mOnzS7yBL9c93MU
b/gxtKIigUhj8lSAXyWsmq2BuURoaLsD+FRrKGZh3nu7SJKl1ZnZqt8iKBBV4ErvIVkHhbegA/+l
AQbR8lcUKxstNkASv5PUJFiMbBMZ2VM1gJF/nGIvLSQbHGsgszPBobQFCMA0wmIzyYCtxJo9d4ix
+fc2wZMpe5sMTP6DRBLMmSCYfQLHaCI4EQbgG/FFrV8V6EiDoVFqqh0w1PtGkl5A1uuoRmT1GYq6
mfpaJrypVTVm6w9FCHXqJXciZTrGigjVdhTvl9IV+NYXpwUMsAHmN7+m3KkPd7MAFEv9lQeWE6xf
ILoxRV60ucH4EoLbRmxRjKzqU9VgBmKGJonyPcZfVmv4ZC5IRfCxqzYG9R+0urJHTE0kBmRoS8kk
4948pv+hlFBCLmgQX6NitvCPHK9ZsxhaHfdeNuqj1B6UEWmp+iHmp2r9GnNeXXLuWu57uXloUohD
QVNGG3+F+eyUKrYVM08ipC27FpqDKb7XCNAulMIwi+OqCkTB69VMRuXIK4sFXksog0Q2eFvMXgI5
71xZk/GuCmCzhJiDUuPPQoKylbzJiM0VYq6gTjaHUX0Rhl+CAtELue28xhhtLYR8G1SABI0zVciQ
gRhrG3WzJdXlQ4RRIiMEISzY+cDaga9Su1M5PgL+ZUbaj3j4MqSPncRZ01K4Ra64FUa3CmiEaulp
5qJvOURh0AcBzSukegc/gypkNUJBLlnMkvcrUbKWEL+gd3kFMCtlNmdQZWroIqZZZaUr940vgHsU
tZd1XbF88HfEP0voqUxx6ktaeRiAY4b3NpcSb7f8eTG2NTh7yxXiegCJcSP/rRvj1wVutJ1wsNN5
BxpXAvS1yqL0AJk0GxD1RwLUbLjQ7orxIcKmzSkgn+q45RKsmi+sZjiOYKAdlo94UQDp1jar/qsE
0lNYwWBSbmupAlkolBra3hXT5Uspoac/QX0iLqWTIU44vMChQiEC9CdWZiRmI0+vMTTLlabfxPEI
Ule4huUFjJpmoWjg6Vv9ZAHPTgwptAkaZCB75RsH/MNWmu2U7AX+xF5nUFZCTOm+wyJ+78pdCXhW
oScvXj+tSkWbZikVlBM0clwoZ++0JvPvm7jpej+nSDDlhaSLcr1tOE3gaVWVUyp/Uav3enhso1/3
TdxMTIwzG7TXHXvgxkUSWTBhlR9LNzpBv+5htqIjkIomEODMKhEJldc7R4Zj/lgWSSjOHL3RFBD6
ahbllENAxIGqkVt/JzRT/ZfSKT0WWvBGegKBIPJG+xxhpN8bQprEADSNyklXJ6fvX6usMkEwYcm1
c38rbxwIGMKEL5JfGbkvtZNq3OV5VcvKSQC6P+UDLfm4b+CzXEht3IUFauOkMVqKtYEFfS+DfQl0
0K8YydwUTrXPv3f78I2ISgCdrqVWghF/zDNbSmX1L/IuBhnES3wafPmRc+Hd7v+wG+f04ndRT7pG
HSIhrnEVmgx3H3qSvPprrZhAhstCDRIEvEYwl4OBClw6VMJIinZ2btpGa6GotkinJX5VFtVa49zr
tQLTlYCwCbMzlZDcMnhI5EmOInOMz0vNWxLzqMMBIYKmI+ZxrnoOMdB+mVzy0kn2ikeCqm3sMJAs
0YyditE4Eq8OLWWLajfwePykpVpJJ9GLDpAfwuBTSKqpmFyrLIQ9AF15W/VL84O0rCOr3HJ27DUO
i/OO9TuoLUfih1uDSY+TTqZYh4NifMcghCVBu/T+EbpKry8WDB6hy2+btBmmn8ZeOgHngSdY7coQ
FyM8HaruZL3uC+0RxMysevX95WH48tLquKaaPAP+c0I8QRm1yrczZAiL5JcgQFi64D5mMXbCcbHz
DIXsqTvWM2gVoaxnVNDhHrPdJE32/Y24ukvURlDvjFQAly04IqSTJgPPVXxXIe09/bpv49rpU0ak
y3VrEciTJG6UTmQuSLCVHQYij5pDeOp6L/dLj9mVvHKOlEUqlAHtCNbZFMtKH3QPcZ28EDOMIfFf
40cISjoRu1bP+riUP9aMLgaKBXco+bKgnSX5IfraHOKMsiUMgLnD2dCPZNxcllHy7+c+Sm+qQpNm
6SSEvdlGh7msvSgq7SxnqVprV2GU2lLK6yoV6MjrscX6lIFzlnwF8cRb1kI+C5wDVqQDiN7JT6AD
SJDQy/uuyL60av9t0MCQBeKDtzFBptbzRmtVtfQsoacwh4IXFaCzFrgxNjFc/m4s66GqpmeIeYLy
B6no0hFV8xjK4Eq3+EKYWoI8+nID3fGihjjkUntpIwEcoWme1KzAhrb7OMmtTvzgktialScV/Cyh
kbu9BNmjSIYQqQhw5nd92kkg7ZRDVEPmxRuR3MU6SKPSLR/XfjckL0UzBZBXMAFRNUEqFFtFjrS7
5FZLVOqTKOhuI0J1VwShyiracfF9aNODljOCMNnVsxiMYgOAgphEx2wohuuuGB0a0G+PiZjGwTJ2
u6L4WFG+mXqAe0Xy1GLmStR5ujJHBYK0UEDwBRLsAHAlcOVAZMDDu8rg7DIgBWfM3ut2kXhDvMtc
Vv9HpE7YlXHK+9eYvZOUOiPGJ0fNzRmFD/5lOFQHNBRdgs6AzONBwC3GjPqWjOOzB5wpf0j/BpUK
DPkM+psoxAaoHGaM18QW5gcp7xnlHcoKFdsR3i+v7ZTMolE2cE89hPdUo4O06uJMIF+873hZZqgN
7QpZ7jN1lU4KYN4FZ5jqiEZFbTDMUDMEdKoifKJ6zrxQwodVD10TLMeOn0Xd4gsbdxKdLUdzuL3a
bzG9ABgY+pWlxRrrYazxM406sw39G7WWIsQWvf+e9N+m5bXtv93fRkYqhvfX5ecysrBUZyioo5rK
W5/NbUBfJiCF0i3rErCWQ4XKfhQTvWuxnAFVNjVHTQNizDobhEz+zplf+fMEogYtoe+pgtb7cklJ
kklT3+l/VFFXVFAhfww2Jwyai3YJlWXmRMvfHJLfFqlQNYXhoHZggPwMyQQkyIM7FtXMj3K1QpRu
wcX/Ej4qm6FgHE/xqpr5Gbl+W6YiFzcmgoBmoYj0Iz4OB7E1eadDmLQ4K/8FhvqH3BTdwo5PNSBN
p8g2ftw/P7e/6W/71G0XOh2jPKUhnpLiZ9etpqiXltB3zn9mhbrsglqjkoINPgHq4q4CqGl0EOTW
jLtwO7H6ay30lLCWaZCCEENYEU6oqLh1EjHWwbJAJcn13KLWPsvokkxAWJfQvhI19/5WUXMV/+Ow
fq+CutDTXDZZXnEiqhCzTU5/t48ykzAZozXiooT4zxsyl2eQHs1LQ66MSpCln7Ivg6O5yVYHRZni
yQA4IgkGvd8WA/nMkSfWXpJ/P3OO6YCULerxtTqneQd6BbUPFe0CjHeGZr1tSjNi3nMqYaEdi0Y5
lhHC4J3UwuSSd2YHAhpoRUA3twHLo2T2kMtlfEoqY7myR7mVeEY5fOmxsQ1o+MzQK+269ebdDFlu
AGJFW3gBlyJw5L60uW+ZLOSOB6Wx4xokBPtJgOFK2iq99rOtehOp8ct9K8yjSjmPKZdTcSph5g/A
Mdj8gYraJXvCA996MUR7GGh/1oZSfkTsl6GZFhic8l81+PHG+aGIR3BesobiGRuoU6lWmCmpXHFw
WAJ038Cjai7iEYotDO//N4/Pv+463XXlBo4f0gWRDpIvh+GwxuaA6hRahR55fwKlJ2Ve/I1VyaAg
rFcuhnTCz69ey08LWt1YHQk63UHZoXXQ/Jz7z7F/Ml4dik6NKccNa8SacQF1KoOAsFgp8eTOj+WI
0lyg9A/R+pVXXlLpiXE2WV/wyr1kU1kW2Fp5Ht4lqFdNUDlv1YcWRNtzzbn6cDCMwUElzVrRPRET
9VVJ1r2qgmsUfZ77v4YV5umCqNAqkboaZOEudLTs0Bu8JNs9h2/FXj1CBR54kshKT/JweJp2TOgw
49rolB8auLWQeaAxTuB+PujAmGqv0PwMQbxA0DOE1XLX7kOH1aol1/+OF9Kp3CZPDNBw5YiWeT66
kCK1Uc0xuRjaS8Vkh1rtGe0/bhNchjKd8kg8pj11qJ6KJ0nfhNNbI8dOprDg5jcjF569KKTzkACg
ERdJPoK0V0e1QQLSO+tyG5xDjANDzZD/eUV/26BzGbTQckw6Nqh9Bbon2JmjpJZsJ5vpodxO/sz0
RMRzXn2rM3tUZlOpSZPO0gKHl1Wu3hG11caHFuMxKiGgmoMFT82UxzBqt2OJAeiogNC6srxOee2B
ktuP5eW45sKLFINeOEfNwpC/3r9ClHL09Y5QTmsBM22prvi0PYhOAV6W3MEbv6P1v8X0skWAYC26
hWb4mris6ZGbB/lscyi3Fa9SpvSlIJ7U8R3ieHauPeqAnspR5AjJRgfDMGOtZC33vgblvLQKUwa9
sYqoeU+O6JAB7eUoeSSqKkdWssA4znRWpPJRGs/YWVzTlxA81FMrMk4zhXC9/naUA0rUiAcJCzaQ
VE8IPwMYeT3eGU65W+0zi0wLPsT+cIQq3imxWaPKrAVSfsjQq3iWOR75Lagq59WCGC3jg7EsUG4n
BKe1EkJg8DRj0Bu94bQv3PtH4mbkPDuCVOajy9Eq9SVOPwdePzBNm3W4WcnkDVIfvuOd+9ZuBs/f
1uj0B4qcoLtLNPE0aE+tkFkKQO/wrYxjId9YFJk4g3IBOE7AlUN+xtkTYIGiWlxC9PTUKPyxwDCD
KQgQFy0liArkg6ibkt7OzlpJqZUrqOYWvWZOugwS8RWinimpQGSpYiZZfBAHQIs0kUxkxOouVYrC
mVU8W2ZJPmZib4nLttAWu0GFTsuemwGNm+rHIIqOEYaCqYjLYvJzutdLTJdzJWYx2yZQmtkRQoio
VNBVNIEyGkAFms02tAEhciT0+wGE0mCQhuyTUWaLVaTt8wBC/vvf4sbZutgk6u7ohTyHWA93KppC
Mds+PNQc/4dq/cf8/6KfIMW8mv6jy5vkpXJhhLoiQp53DVj8udPs5s/IEKzpp3HoDtIOms9gZPMI
Fo28WDjdygC/z6x0n+E/3v2l3sqHVVlCKmKAuRrSS2Qvzg6EUXR1BXnEPJhduPdlXz9lXusMDyt0
y1EwgKbbsEs5xjGkiH0+vdOFVeoYGuE0xpyR5kEM4k2MZvC+kIM/sodmQVa4kLgIQJzzIGQ5ztbx
/opvRJYL09THFUq1zvKpzINMGzZtjPDVao6mF069FI4+drYqtYzzdCu1uLBJfWuc4wIVXtgUgv6B
k1EJDe0lIGi4dEH7KWT5EtYaKeeoVBAdyKB9HEw6b+UrZ3OSX8uPfGj4Nb9uCkwPpdXwJmj5CW9y
N66GyBxAFy8Li2YqPWZRF0kPes54gyAG1A8QQwr514DSmdWloJkQ+J9cugvDPShmd6nUuQOfbmRM
yEEw/DCU9fuSP3WqZkl86jaAOvYzZIkxvaakIwaiFAvKHV9GtYeUMYdfUIwfhAQGYEU/FMpvsp4c
hFj6gDiQgzvYQmCqKjESlUPuFNpOqprYYoODaZS+jmGg+6eD+akorz/2JWYAEnwqIFK9ebP6+gMk
ZU3JgZg6c470eqYCTuDs9tE5Zy+ABwQCCHnAqVnQzG+a2kNMXrVB8YVzicFBuXNbQ7a7frDQ3lHy
BdS6smVgPssAfHTtwQmSreYEasoUX60pImsdgXtYP6qosEKMYijFZhlR6jdiT4/6b3Uf6MNXaWUF
yxvJ7MVCqGQ2HMXewI0OTwguFpolzlr3+1wdrGUA+jT9KWSLtxi5z/haN6LmhVmS1Z15LxlRTOfa
Ig9GQAusMILyriKb4wKo8hqZ4GO18v4RmaTZAWw/TbKbV0exfeNItv0vIvjFb6FS1nbIZq2ADmvQ
TK3dYPhNXBq7xuglY81kTVSmemGH8tiVIdWZ2JATisxOcyFfakKTfEsIJye/Yu0w+XD3rFGeuk5S
vhY17HCLD8upyIR61cwwbhhmud/DbWbjR1c/ryhkSzFGqu4v9pOu+p55yltr0DtO4wYXJN2E6C1v
IbBtt6/90wr6Aq3wxEDaQ0kH1Ea9R5oUA/iAn6SvRlCju96a3ImwfrKqt6yzTnnzpm8JQxcJmcYW
vWeQ4gLVLM7mJHytjckEccZW0QdWdYUcn+udADQWzV+g8EXKKvj6w5qvKg4JPaTTMSoXuwQeS1gc
W8/YsOBNtypWOGa/7VExZOQaXm80PSRTGtBkk55rNH8xN8FZnZ0DcKj5XL7VXX1Xe6wm3t844d+2
KSecjmNXtykOHRkL5ABvSkEH1G+VLYaOPBYwn+BJ7u0sTZmOSWwQK6hZHsjfeGE7z09K/slDEG6W
oElMUPKUglfJThGDt3Z6rq2JSQbE+gmU+xy7vpP6DJvddttxEN21A/8Z5oF7yCKHoKDmMRExRq/3
LxdxFHdO1KfY2ZnzrKBTTVBdOMe9biFVx2Dij/sWblUQzg+RRPkqVan4fqqxLoLOCEtv3SSgk/ML
Da2HZD9ueVcTvWWDuXJuxiVmJUKsFVLOS88UZYlEskJZNetEBFk9I9Uit+7eHlL+CU9srZIGWGiX
0kqgU9OMmxF83BEXcNzj/d1kHRLKA/CzOGl8js2soSOvCQPomjMvwgzzqA/7tGqcCCruhcx4qJAV
3Fsh5QfkJk5KoBzyYIkQcCZMuheQu+MwL83oNLA+FnXpoTOQzTNS/qCQ4Ge6xeKmfxfM/vIrMtVj
qAejThIeaxndyNd2EdSWNr1D5FEnaDpt7n+uW72a88NPozS7UUWRh1jTZ9Xj2tcufx9GUCdVudkl
oq0KrSn2KMWksp01W1H6Fa0z43j+zUPr94pJMnF2x/VI67hFxG8YthBk9qNtuas26Y6dyt6airhY
LZX+hGtX5AKHzxc/lJv+SFg/1oPmDUc2Sd7fPFp/r4pyKxiTrMMYGJ1AhNgZxiHNooAueO8PkY3q
QO6uTo9nFbNke/OyQ/QcIGOwjWAQ+HIzDS7mwf2BJZaz4o9qBBqXwUKoNmvg2taaVZG+ed9/m6Pj
UhwOoThXMCdoAUBJlhptQ/lj5VMnWyMLM8gARPT/5hKe2aQCERdiHL+UActpIXLZSXh6pczC940B
DNDB/7WNdNxRWm00dOIzSXQ3drPPb6oNRNXYkf1mzgTmC0D1DEm/Yi/UhnrIQkgGB1KZeGO7bsRQ
empQ1zCE4WcDUAgn6GYOkEse1TYX8k4hKfY85vZ9T3Dz3IAwDipRYMS5Ah3XfS9Fa5KVASd8iQTV
nvnZXPDabWfxcQFX+31rN/MZTEXzIDUjOrd05ysxFLWP1KkI6q/QRc8La2whY2ilxxhPhcJrbE7Y
YoxIAr/sM/9QWxia9P7Dn0CFRR7lu2ouijJoxpcpijZGXVhE2DSDCtuAx5eW9rsyOsTCd7HEExYk
D2L+rAGWvcbrQ87Frtw/qd1krRXH+Gkk5NPh7HxzyLc6c4jq0EElNcHmROH8kmm62UjySzMqjI9w
K5idm6GiZqRzudjXeQnf7w+xbNfCv5laIXhX1BEhAwClCsobTQIau9CZKRDM5K3oJE7m6Q+C94fS
gbJhhWeKmfSzZnduj3ZHlZxEtVBMazBHIOMDzmuMFDNLp301NLZY8T4062xBeZ9ACg0C/IeYj80w
zM0q/jmrP0cjtSDUZSOfMFeonTbLixwfyvJbiTmNteRNQ+a8sNcPAGUHYTH05oqBGMaxvOEPLpZA
ebc4Qj69xEoRILXON+1ocmbmcI5sC6hdQ/CZHao+n2XUebswSQVgoYKQLteJRVA5/FbdGhvOL16h
MEC+2JYHZNdUA8OLXfU5csA9eiDkH4KTud1r+ZJ8Z6yfHO57P4aK0XEkLIrcjGuQcqsn9bM/CctL
rRovubCYI/9GgIxcFz5MWmvJ4fcVwqiryqOe0h2FFfz9vO7ngLTd/1US61dR0XxUDY4Ai4qgU3ko
3k5Wna8QDP4yt6NVSOh66sdQirbRUh+B1ADpnld3ECCOjxqmREoZUqfG6FRydWia3u3qt3bivHRS
7R4DFfn0UujJdinmj1htHAnyjJyR7Ip5dQXQWsdLexjz6oRhbb/M613dqx7oRRkrZC2QeoYAV8RL
c4hjlwGoyKeT1wnjY1X7sR7ENau2fiNfBzMgygQk5ikiTU4mJWrLy31RBLwIXkJ+9BYVE/eiYUJi
6l/k0xe2KC9XTuqiQCpsDVpd/zm3nWeQ0SCj340dxtMh5Z4C86/xqLU9LMPP+8eGkkL40x+dLZTy
f8gOi7qP6zKQ+RlY49ms+cUsNM3pxMStpM7nACZWJSiU6QIK/Bj24FWv5aVDGAbxPGwkbVeUtdly
h1Hr7CLr/VpRTGN4UDKRcQCEG1HnbKOQj1xGnSkbZLWCKFdQa/1+ncbTgmu0rJUlAEsLzTNLj30Z
0gbgmRCrrwuo7qtU2w4oLDUjo/9xq7hy8VsoJ5j0ylQvAvatdyHRCKI1JGBH4KJRQgP0ZnP/KzGt
Uf6vEoVMEHDdgrkrPcg7uUKhbyE4tuknt4o6a+TddsBbbzb8QU2+hQJrruz+fUDmfrn1ch6htVph
uaEEJlvxaw431wMiOTIuw41s/WJbKS8W1kaOzGYughwqK4QHVAHpGO+zMBmsk0T5ErEnik4VTtKi
gPObe4H47HER/pnYI323IGZ5uWnCykdD1cJKmDUBt+yyTn8weMbw8K1E9WLLiN88y8VKXuzKUmpK
PARGzN3GFueSzYPggUXAHaKNxpz3v2OoNYhrugqFf3kPNEAvbXdynJXi2pZBG8W7vv22QoMAJVZz
1DGnislvWUucNZXNBhTIXFJbjS77RguShCPK0ZBdg/zRqjoqUp5CFTy1BqVBDCFkze8bBS20gM+3
BoQMjH1bg/1WUs20DxaS+/SpUwxv0VKZS2jgsVo86kLi6jkawNWronRm3fhSVlrNutX4xoY4/VMl
1X6NRtzQkV5dBNnk2KzK7xyPKJ0vljG+j/g9RdH6XNQgWovW3D7Ms+RWdQ0duS/LCgguqKHmzF7l
7K0cEltVAc7gfs7zu5qllgq4bA8hPr0XrCqLN0Vf2FP2lnSKl2f8Uzn3tjjtZzlyZIVz1OWoR2Di
KCC13LjAzDpaA7x2Wrj5MpiLoAMKJpzSGsgqbJ4AojouFHYdzxRtuXEXQEwH7hfobynQCKDuAgfC
T2hRynnQ25opg4MiWAC0W3uMbrdO9hxZEyHFY40m3XLmF2apyzHyFS6cIuVBtDi1Yqm1lYsmGadu
PM7hjS3emYtd2YnNsnzjzF4Ypu5Lx8uFMkxaHvA8B3JFvNyi2mllxWrUTQ3pNsinMpzarRrWhUnq
msyVDBoTAWuNNxN4x8nVXI6Cl77L8G2hpTzfDxc3nOiFOSqmtygggcsW5kpjtpsq3vdl63SS6HbQ
ZBfjYm/MvNvMvXPfrHQjSBigj8VQKsDz0HOm7KqAJUrZmEyPWvptSI/CLJiL3rsGBADSSvWzsXK6
5AT8X22i4vucZuVLqUtfh057g/IjflkLyDCgKvxcud3M7fUZWrJz0X7re1Tvlyp8rvPK4lv5S1Y/
NeDBxhzMrggH6LFu1+ltKH8o6UdT79fsuLQR4yNSx4aA2AiXMw/ib1UBrRUVAatWg9buoIqPc189
TH34IBinWNXtBTwd3JwfwEHCsEhH/SuTVDAsAG5IxWEQgs6ZbcEGbjxzoHdvA1gDMlcrfrn//W58
votAQn2+MoskTuP4IojD0enXDl6rM5dIsUief9/U7bQTyEPMygjKtQzlkEnlUhltEZSj6IFK5agY
mEYUNeExV1FaEZPnKZtO4gQG0hl0OYL42PD914xXGoxvrr7YQkWzWX+kXfWW5NluANJqXjq0VqHK
lqa2krFAwTfuFMSmfv9gKgOTs0TNFhCkB4Rar/MySA/LgKqxuqK3WrUXdqhjlmr5NEGddg16EKDX
cm9yXOuEa/K9nLX9FP6qytbts+UYj+V21o19YfSKxw3xVyXXTKTyVqQusT2gWJUMUFGbihGzX+BS
yAD5By79KSHiuWgNxNX3SilMsABAoDUI5waN18q6/5WpK0OGsy7WQp3fbIa8VZGVawAJYivKym3F
f51TAf2PaiuBI0czSu++RfIXr/KRs69ExbJQyXo5hv5mwEFCUucPXBgzGjm3RkIvFkXHrSrO8nzp
V+CYPVDobjGBanIpJrYxpbEM1oCsRACfBWrLg2AEekpGTjSzmd75WffwYjK1pXhIjPCtWcQfBerC
IUL8f7YLVITja2ltFzkpkCqF5pqBLuXtvgGyjfe2mXz4s5RzjdOp58pqDbL1ZUjnTZU/YOCHAcO/
FTUvdpryR4UaDpB3w07Le5SZNqDPsBWnc8EvjbyAXWS61Xs5t0cjbtVBnnVhxKrIbADmgQgf6OC2
78Pxf5H+3CjfXxij3o+6Pi56Q44R8SfLPnJGc91CSebE0n1jfKvPIHP2rfiqENqFT5CiZw+agvSm
b/BWLu37J+JWiwzrAYcryuWQPKH1RlQILsmNrCKdq1OwF6AZYKRPy1LZxrTJVVDZjJFZxMdcZ5HO
gdjy5mn8bZpyzVkmCdM6o/KljIqtC++yBt4prvi2SG96plrTCJUX3nguY96bCozd5K01Db07dL4O
SgS0ALwh+xkasV0anj73bssFlbbJxYMCwoLQN/LngVtssEBY6pg4iMi+0b+NWbmPcsjVaCgMTXOx
LSPOnLv0CKnFd4WPrVaWfyWV+KjO+S4Ruw0f545cpSYUy90UmoI9nx7BXPlkhNATQPMSpP94OinO
mole2r3NymMarjtDB9RJNr6345cIA9Rqo3tV21g1mPHSerWUMbcSodlweuYrFTpBANiXGhBfmOup
p0MDwH+dYtwCz6XJGPykXbBIXCBjOfB8tUnmr9Bgt9Xi21BodqOmj9w8mroQeis/2dMwe2oYOn3C
7/nkh1aKHmSYzCRW3D4pN4UuuCWXbJWOt+uscdJUCfhq8KpE9DIDHI7SkzgDHVmWrt7XT5BO3UeR
Zg35F3FS9pIErgtexD+nmzqBIKGubKZE3XSgC8zBUv3fpH3HduQ6tuwXcS0QJGimdGmUUsqbmmBJ
qip6gt59/Q3qvNuVYmUnut+dnInWKSRAYNvYEYni9qPtkqLdRFHqKuITAu9zeE0G8PWZgZb/hBtY
KEVdU6m2JH0bkxdS7jrg9og2OWlc+OFAHWXQgHWECDm3nTDqj+CC82taPI/TY4i+f5fVL7yL9pNV
Po8xD6ocyeXll7EY2xNb+VcQt3JJZmWYUVdb9F5R58CaUFCrYncCxqDCW5GWHNaAo7+WW7kn21TC
DHEsvRdN6wyYdxd5ux9wolE7lk5SNAGUc70qf6vi9zp6te0+yHp7W1ELwupFuDd1GcnJWTtuE4ix
4SmBlmHN3pX0Sc/sGgkX3Vj7RTlXuCn41jsPmCs39mSRmnS9lXcKc0zqsQrNgq+CyAFCjNsRSihL
JWnRuZNhvM6FzafbW7kpoyfgaZmwvak7IMDJrNRP2vuCC4n+wblZPLDy/uscv/5+YslnZK5GPdrZ
cYapieP4GFojiAtJHXm1lQw/B/azJdbk6anyYc/7LkY/KKluy/QzA7VkKaKlpEBuE5trXkGQgy36
eK0s+FhnLV9R3+nPXHm2HAkZlL0sgHmyY9bGodOWuOZjDmQtxwzSxHIvBcJwqsQGesp+kwvDyfRC
VsE/Wxc7/R0rtzBNHFy3Ba5BBjuHfrRD3u2r7ikHSd12Ub+GMua9/Vt7L/fiIX2QNm/P+V0IRoAB
mZoAba/LKkMX2pUdzjluPXQUomZr7Mtb6HEc0w3tnHQHQJzoUS2W+ftzsA40rNG8AK2uAXbz1X1M
khySwgXOP9JQEBxREOye+i2v9yNI/wkUD0NPl6F2zx/2n0XtVWnenKfCKhLcTQJiO3g/gLeqd0yj
OKEfb4bb/JBTR6CD8hrfJiBbi64vG9mzh32y/OrOJaCVi0SP5ZGQgN5TwazMLsqoJJ85B8Q7PVp7
daWKUR3BI4Kjxf2FgIzxe6GA5jt2g97nHba3aGSAYRaqttZ9F0ocyfmHdbLJVWqo9FwjQ/dlR/UN
hvKBXSVv8UHZFPswUCUNDtmJrnI3JixFNSKcqFF/VOFxoFDIrN8vf7VzgdvJTbVXrnGIKYtaGxsC
yVYLzpBSymp43hecnNnKHfZtG4ZagW0sHP+zN2wy6LbzQ+ur7nxdXksbNbJjW6Vec0VE2xq4IaN6
MI9LNT6GXgOrAnqM3kmwSETI6SFki64cXhHrpVajc3Js2o+pehox9NUkkrxXtsbKqhCiUwy24Vv1
zSsR98ICzODh8nU4/7HAVA/CeAgYQBlqlVbGEJ8ae1SiIc8IIbgU8z1gyr5FzRLSAty3JQ71vKU8
WW91bu3M0ZNosKdkhymVzyXFFBBlQRgI0tod9eJABqU9V/W2wHT+ry2ujjGv7dnqEwZDtVFeCy97
GArXvO59za3dEgqmLoK0/9uprtm3aIT8gcXYJTuar4vMVuqWkNmiAQp7nu3JKliyLRorW8xIr8+a
ji1a1wZzOngB4M434FMttzPA5x2Ak+mRSczVOu79J+r4c7DGyjQTOPqhqZF/Yg4S1KoLHRH4Cffx
xkTgRx8A+D/8J6Ie5+7Qt1r7arepNg8COTFi+efRQ9ctcqprEETfGsf0UQPzUeRPsoDz3Al/W3O1
V83SkqxieCfWtXLsDChS2S/jFsnSJ8qmh+5WvwqD6v+jGvNt0ZX36aax0NoQiypbBFTbZbTbOohX
tK8AOc9fGgmb27mCwrf1Vg6Im7U5Mo6DbZs7ktWgKc+iHW3AtYYGFfgQFVo8ET08RLZMDeGMWzpt
Y6xjGcYjBFY8HO4TFeMojeoY2X8frnxbYXVpjNBuMjFFw702ZH5t3nVQLtXEx+WHb/69D0YIVJhQ
kcGoC1nLQUeVYvdhZWX3Q2O6LYC2dV0FoFF+Tfvkpz2GhWPOCXV0G1yeek6vjI54evTTmHO30ZPP
jBTvVJvQVAUZPJobWpxuxzAHIyaqzHQWVymxNjlR35Kqe++GsnEqsPU0eH8ElXgDnJaY2gq1myGn
bhg+Zn0Nqb2bqQBXTHYL9FuQKOWVaJonQNxg6uP4QLTqBrQbqae38x3gG6pTzqBkHBKcjpq44Vjt
sym9Fr2+i3vQ0qvl1qz1XzYmrGn/k9bDVWzVm1gDY3lZ3VtK8ZjFRTC09V2dvGRKifpKFDSk6oDo
aWc3nC2XxejghJqrxa3EYX7N/K4Sf+jwMYyHG2gcqGQV3SjRBOIUCBAc05q6Pc+vxyR+rrLBzXTt
WMdiTymUB2cxGb6ZYjYSzeesQVmAvcThfYP2eAGuCrWJ3U6Bth14NSODuODAToe3SNSeEc6OUYBl
jdiOAJcvMj1wKjrK9KlWtzV7n2p/Cm+t4brC5crKj1HLHJv014yObsnKR7Sz0Owe3UrBTF9yw5ud
PrwVQIbZoIikTyEHySC9gYvcoOESmNnCCB/eGCgA5QMS+BkISfZaR3wbR+BlaXLHpjL453q6eylm
AOcL2U19kd7ETr4HBGJqRcVGqh21CXPvEHYBsCzk6RbEiNc8pB7DLxMjxD9FFqjU1Qbhmf1G5+kj
dGfcTvtl5gsOrrmZgEeIBv5pQwkgLXaXH9o6MF//zHXhmNWqFhkhfqbSXxU7E/Trtg8BCh21/g1z
5aSe60r1Xwuu7EebtArrulY7DqZ9nVg2gE9XvSUcaIW5PMK4avXbKA9R9hI1srT6y/r9da3/fJOv
wzipQmRtEapx1mjHwqSvkC/x+vygDZFnpsSlcbofq7Lyonp4s9R0qzNRO90IhFLZkE86PVrDXACj
ZWIqX5lib0rAfhBqJuozBBzGKfCqefcIXoj9ND2EhIOF/DEnddCX9Yeo7iMl88vqkE/CFeqAyVgy
O0lmZR5Vh61ibki3zxLgn5mYD7AGQ3Yoh/Q6Ce/J/JBp5oOSIAxpTIhiq/njNFDT4eDzm5WdOXxk
nUAB7FkMv8bmtq+KQDfu+ulHJKij9o9mfUjyZ1Rfi+gx666Xttpkdk6ivzKMx7awRq0NEm+rc1q9
dxiHsYUUdoZXM6A/nbTULTqwy2jktaoFML/dYWSlwyKw4lGg53I/UYlj8Ny/fDXPFB+Zbi4uABPS
NszQ9wdEtK4puAaBj2zkm7L7NU6lRzI1aAq2S0d9c3m1dWCy3Mtvy618NhuSMRUJHPTgmsfksXpH
qXPRBjB9+tkXaJgu86VSVrCVn/tr1ZWh7QCjiWNFKEfNBgBXqR9ZqXmMH6oIM0kQKCk1jH6nrTsZ
zGMQd5uguiF6tqVTFFw+gHPHzTAroKsqOiD4Yd+PWy95n2s69t8bBhg4bsPpqR0aJ4O4kcITybdd
R0hf+z5dbZXbCiNrrWbGapqA6HPfOHRIfA3UzGxGG2FK/Ki5qmgSJNEgi7YXw/vNCJi4VItIKND5
6N/T1dJ0HJIEXO8xVLe8xh9+z7HT3eRg23XSa9DTAqXAM5cIJ75t78Ut8HuSAOrvva9+wCpVHNO6
0NuWTceRPLfZcM/7NigMCEwO5iNEojfZmGyz/IY0kp1/MRBe2vkqZ5yg5QF1VIvcxYm9YWl26FkR
sLy6BWAiv+fDFL6CmNQh4thA1gANdwbqxHAMHVZartU/lyL08mILXRAXjJwOFMVcTCMC8/UYoSDP
a4elPXi5Yp8Uw6Ydwk020BezRvsIfvjHbIA3Im+Ba73pk9lPusTleeuNyrNlf5DsusQMiIEpkaHN
3KH8bOYHrT2ai/PHyHeJcnAEQDcRG618KrJsH6qFn4rJqcz7fDqI+B7Exo4FALDdXI/pVZP/5g0Q
v3HxllKQA5U8qFuA6cKXCbw6AjbQVtgG3Puw8z/ipvSq9vHyg1oezKXTXgUAUy+E1SYFPYpOc0pF
hUbEXulSybNdJ3E2+X6b1kMZRttFaWzjOi9AG5t6uc93GFbete/p26INkbkyijnJxr4oLU68qEDZ
Fr4vTO5mzC9yg2wHqBQYIAW4fH5/hyarna1SRYi0oPvUM22pN3zqACnbbn6wN4mDmqGUiEN6jit3
Y0ZCrcZmiL/osqzcWxjAMJThdSUiIc0fqC+X1fw7GFptceV0WhqbMaBLCIZQ7k63lTtuTT/fVRDZ
lmq/yj7b8veTzzarvDRGArUyAbS8aRS7ydYfigizN+22KsZ7o0ThigtgskN/AnOwa5m1T9LEb9GY
DaFWdfnzyn7OygxDa6UzuYLzLu1r9VG0ljPG/9c1VpY2UhrDzgjWAGmg24NBhTc1FKmkXcLlJl54
6trKsFqhpkchxVNfJHzJe3sUoJLugmZn/1KkGFCZ/9BWhqXIE6r1LFQhBNPvVBBF1dsFKp0epeWw
v6KT79dzPS3NkcGVvSrUu/F1yhzjWXUiD2T/AT/yT4wxB+HxvwS4rq3ZemLamHua6eUU3009+qu0
3NbzxxB9KJ0FuRO/4qV3+RYut+zCl9NXNgZoKIFQisR3HK5Lo7+q8t4wj1FsSMz0F8Ty0kIr86JD
urGa1G4GzOBXrQAaCj6CIUZrC0WCmYLqcRgq06EJJW5IlNA1kW04GQ1bh9OE+bQblU07tTSYpgrE
0FEVB6EChrAGimNV50aQVx7n91grAwEWprG4pxhx6CfiKgBiY86p7tWbOn4am0f0NZ1w4sCjk+KX
atvugrh1UVu56tUG8PDRsziFpgJHuUpHTdmCXMBwPQzhwVZS8FB4KBega1s10LkwHGjHLb13N+HZ
AykhbILqE4pOGPvWstypOkycGp8K8juDv5Zh6vcQ5Sh5vB85DRLIJkfa6CrtD9DcA0tuBIX6PKWh
e/kjn/ckKsoZFCJJRF0PSlaVaqoC+JnjEPZ+1/1IND0ASyok5TYlJET42Dh9995Q3df7G1LKYD7L
8//r2/9Zfu2iU1ShxIBRraMOSYIaEJpOh3Rk7+SJ5ulZ74ZMxjf21U+/tOQqyxa8KjpFoFiT7MIt
NArukscJJJANeprgUXFQd1Hv8h1YRkFlkkpf8Vm7cbLh1atqmhQ/wKz04wQIi82uuJQL569sZbFM
JyusnhPoiMLIao34TgnRHDMD9pKg39IsNOb36o3hLMqvaYBS8vbyVZLtbPn7iRMdRGWPc4adxclS
LtfYTWjJhNzY8nH++nh/MhR9tcgUxVyYNdyWATKhBIDmDIOaTUMOIomPGEcBM0weVU6SP+p6RP2W
N646c6+HsCit75sJYWYF4ctXGuuOVl2pYwLQVY3s/rcCwUYTReemVZDUQ7Or/h2jxDajFmfbvzvM
jhioopXJc9yDitoU+7q8rVvEW1AEndUMLZF0urMVNCDzKehncKpjZq3T7O1g/px0KNEmGGydbyvx
yrrHyycvc3v6Kn6hSaaE82CTu+zQ7tJ9vvlcKM/1K1lOfvYTn5z+KjCJOuh9VeGI/BDF31pwELrI
SDjX2hd/ublVYKIVFcsswjFQMEJcAzBj25kpeelNQJvMNzsGU3W+V/XNnJc3VdTWUDkSfiuEH6b1
ezj3LykKip2aepIzlgQy+iqQGU2VVlYfEgytZ44GJT1W2U6d1UHTfTb2Y9ePu6SG/JGpXFX5U19I
s5mz7/rk8FexjTUhuZxmxPyNX+6gHupae81yvtSO0YrekNiB4l3kFHdy+LosGGfk+9sGnjmM82hG
BjCZrpnYzqgRzAqDn0VDMr5TsuuePA5APaexJDpQv2i5Lzz5L5NwYlfYaGt4ZzYoIc3m90Rrz7Qx
CAoOwDktvUZYQRmCDbV/iNTwSmva54GEk9OoxXXeTO+DMkAONXoWI0HRERRExti48DcAagKYWeR3
kzBftLiMAdR8UdsHu1YMR4wNZqOgBuHrACw+VXHoUWQAqkLelZQi6rfzzFXKrofwq/1jYP0dmdLD
wACMMSwgtyC8OgiQNqVuBc78WCwZvQ07IzxrhORsDlXYqXeMbtj34xtTHyJMyXTiU4NGyBTa4PdH
6d9WwfqZgnuD+Woa5O2tQBEM4nO3Td26bOi8bvxdpvFGIxC7tTEEEON/NnWPK52ragD9RcpV0haQ
yIv2aTg4IbVdmt6PY+vqGD8AlhBlzMrvJtydsMHM3n0jOq/IhAMYZmdaQdI0XtTMjtmp0EHCespr
G3b46M8Guat0TCREtlfHzMW8lcdE4ZQDfnr2YRjlptQnN03HoOJxwMrxPhGaM4am006aF3Go+ba3
g4oIrf1ZoNSRYBZFZ7909U3MmR+FsdtnpYfBDEzDZGhPgFEGinSNEWTNU2NQlxrC1eoBhJnU4xNH
QR5jd0+m9a6WxKcmJHKgt1sMqTsvBzhF/nBnkJcQdLlxtgWh9NQlnoLhZqIVgc1bNwWcvotRJh42
KtW8kBW+mIUfW9RJ29to7p0Cv53zNx2Y206A8SyMMR/4XoyKZ4ATNSoa39STQJvvkOk4laGBGIZ5
oT14ZtTcpq3yaugo3JAM/SLM5tf60Z7incQ+LW79r2dy4vZXPkDLI54DgKcvyPPRQ+gEjCh4chuP
kd0/iExZQrIGdvxjqk+WXLkDpWTZDI6LpS6AJgEW1F5AtugslKD1PtrL0vSzafHJcivPkCiWUmYK
UklNO/Rp5TXxTUb7zeVzXKzopWNcmfnGSLg62Sg7aLR4ZAKdHvSWWLyra82z9X4fh/mWJbKCviwM
XyeuXa9HdT3j6w1ufVAif6npFFsklii2as5/0GuSXJd1/poobS7MEbUxKEBAUtyftz3oNsShfUZ0
6IWBDN2wZkhZX5Z1+gqtBQ5eyOXuPyxTby0MIBIgL7yCony5gw6jUPz4vu/dBsCS5d7aiFVn14QJ
wzRwuEmNn8svA65G4tnPBjV/rtU6zx1D5GkYXGNHjpmQJHGhqSRJsiQXV19F5HPNTbXWcNYtxYRL
ccfNJpjn18sX92x4cLKNZZsnblKvWYvEojQAUVM84MUd0AgP9tuUCIdJaUmkAcEqjeF1FaeDhWcC
ELhnMnTzq9ltY5Cf92RjIpHVEgD/4CbnWvXt6PPyXmUBL1udaBbxKWktBKKYNt4SfgSRojdVd8Dj
A3gciFhA/vwBwm0yaNny7/5lHf7EYF8zKyeHXItJwcNJ9WM5mu9qP1xRqJXUBohek41mcHifpxHs
GRYvt3q7GSN1q9FOcl/ZYlYv/YiVpe9YXULuA8QiDCqhYf2gKRjqHrUN4fRhTEDULVgLYg+zsLZm
8sohbSMs4VGIcEYQ4MTYfMXRw7SAF0NfImEYtSCY38h/poASUNb4dWsFYfTWgQarRHWiMzrH7o8E
g/G9Hnptq3j5bEInPvLUCvyjah1UCAEmpm6nBjS4mDQYJi0o0Qxm4b0YfyqhAv3NYRP3TyD6curE
Av4ByrJaDDF7SOkBBMTHnzNi147LFNIk5vyLgejkg2HQTCu7jrEjJU3sUKXwK4Fulp1s8SYxL3Qz
dIPTKqMkapVZO7pyI2EyEzSjKTu2zPKVWQk0NvusAIfKEKKxHbbVJjH2bQY0B+fErdXyI83uVSvy
MUuCutZuTp8G+mHkE+LEK9qGjpWVgTa907L3gTbc6eEIxo45e1K7EHlYlB7ttpSBtc5e9xObsrpp
hBPSDQUM11KDp+j5huigpC78xK7w40AmRSwrzeirgCLHQINIJpRmssPwXBi+faW8pABdQP6JQCHY
9lsfsXQVMNvn7XZ+Amt69yHzVOdt28muV3EGE11MlRIFlIWCb7oBWWPAA22v+dEP6TiB7ITX94SH
qp2MNax2or7NZuZw8RQ1H3ahe4OeOPaE4m4LJMzQOxrE5fMnOsgy7q838Jc9OdnvKrEcGG8sI1/C
OEtcwwPGflFALC3LYDSIeWtzyH9htoHoBXyKAkwV0iugrmr2oNR3MfSrmigPZhQ6jS4MQm0XG6qr
Av6QDACD8cJvwvZK06dyx1L+Q8GAsMQZnM3M//z+dXJacC4oEXDgJcxQBsxUrYLQlllPOnhS8wRl
oV1txX6b7iyRHqymcCU/QOJ61xkqunG5knfLM9mPr4imANQGGffXXKvxqR/Zdbqz9/wKRCa+ZGXZ
1lduOG7SphnjaEItc4m/0z33PjEisSVbWzoQdb4NeHLOy10+saVzIXhGerwL5kyI3JA0YmLSiQJA
2aDRNhUIU6uXyxuUxGZrf8u6cST9EjRWHEJOA0Ryp/fLK8iSGLaycV1lzIWuf+VNmCcqe7f8WXjj
dtkULg64achW+uqXV33hxX15+JOTLMwOEAAG70DuBPDFiNUqZwFwz3fIq0UBA6u6mj9tp9yZF+1L
yYVdD7uvY/E1It8eq6YjSykpO5ivBEq2PVB1gf0iflQ/TAXInsXScufG/DXxIO1exh+pnCnmbCn3
5DqtTF87gWHIVKFxkezsV7Hnuy5Ib41gkZKQmXTZNVpZuFg0FnK6UgdZLLIrC/c0zSVWSLLEGo6v
wVfmMWPolkV3avt7aQ9dvqiyBVZtC32MQ1Ja8I1TPfslhsCquJCAwSXXcg22nwtTjG1uohkTqsHM
VLfPKxSXXiK1cw0UTGwt8S5vSvb61ki22p7UyRq+Xt8MbgtQFoJFf1H3YZh8dkUg52Je3vOFt7fW
9OlTmygjxYcy5xujfOfhkz7rkm8lc6lrJakxDEmr5DCVfbD0lvI9OhXqFd+FTvKQ7xPP8rRN/4yI
9EZz+RUBZb5+jcF0jJq/5UepuZHFVcYqruJGg6HCfAJj2Zz7LETJbWafE8WAMIvrDmiG6KcuwCvC
+QTFVChUBl3bqRtiYbgWyKCiP1ThobEat7YbV0s71ya5U2D2MjO4E/WaE0JxMJqfNLCYYJLN08EU
3HSzpxmQDJ4XDPHCycVQua99iqCt5g89mpwsnZyxGqHoCxD1rY0IgqJ1Wic/k+KQsi7QQG6ShQoI
iX+qXexXzcPcocY4QuOmf8hRGZjxc5mOIf4B44E93TMGzlADUaOBzo1Zzn6MMej6FYqA7mDt6/Sl
BbDVmHUobn6AOWVToxFM4p2WFMGUNk4dX+dRELXUz8w6MNmNRopdPYNmxUTJYtCCdBGZ0mbPKpSt
2Qx+CsxVga+od4HdTy5Et3aJWgGGyh2g1TuNe7Mw3WEA99F8SMaHFM0MHr/047tqQDUs3tTab8C7
dKt1Z6RNiv0Olhg3UtCwA0FZ0c6+Yg/HKix2PI+c3CbOSDvJXZWVnoxVuAvO98iA2jL7AtqgD4qy
Ybz5J8QvNlLJFEnEYqytvugrqCohVkImtDQnF5HXRUod5KZOlDqyjtVXonXpua9MfzZTK9UWJSWQ
2yIpnuqnQi+ueDkFiVlejXmMIQJUd80w+knxhcMsN92pBMUOF/smHH3egKeoZruiZN7CZtVlUFki
EciEO+7lpuEUFAw9EVehvtFUh5Bn28mY91Y+bySm8ry/tFVQGFLDYmsUakqKRs1aLb4LmyCdy2Pb
9j4N6wTXRnFLqtzr6HHQqLtKe/uqMjVJrHnebv5ZfmVDGNdVM6Ggx1UyMGZMj2z+0ev/7VTbOjIx
V42mzqa1xUbUeCFps4eh6jaVW7yMUB+2fzHhFq5MjHb52Rfux5rgxE6Au9RzuFWANMKyDih6RPFU
Ye5CSNjjZXmluQrWE/QdDKNS5mOhGT6mfp25HvcZKL5nYM17VEAtLX+v52RfVuD5iGW0lZIA4guG
cxJ0TtDtU/ocQR/g3IB3iABdbskdPX9H/gUmMZefcLJE2qq6PXaIs6CIY8b6lTbEXtby4PJL+Dfu
7H+v4l/UhiEmcRteIWiAMQf+sfsHjd5iSslLbuot28w+3Wp+c0BjH9HkIAsnF4v49535s/7qKfRc
TcBAM9NjR1IAejs3Bc+yjnZ4WRiO3jxc3u75Etaf1Vb22VYEZKPB+3RnozheQlfObl6y8HrESLwG
tBRICvyZyNiLz1+WP4uuzPTM0nECnTnGm6vGTbWD4LKAeT3a+f+e+p8lVpY5b/oIsHrgy6B0tycb
axOGjrgTG9S6+t9T7CwjNuDruZYlzZKtrecAKyZCgyaafYxDfZPmImilJYnz7+BfW7NXsbpp9TmP
YpUeVa24AlnFPpm2bSEpRq95GdcHuKYtGKyWkDwhEAmMAVNV9dtWx3CKmvaQGeXFa2cofgsJUq/n
meWCfO4aZVk3VjIHQDNfM+3XLEycrL9RwFrT5srOgJTVmDa+3lRAsM/pzpivdDofUCVtwPKRYwJG
wSQ8yOXYvapm3tzqMaIxCBFa2VtWd5iJeWeGNEWQ3H9b+25UmgmkyMME3GOGUrXFLfSLf4GGfUzC
q6jUD/2AMKuOIi9BBYIvYxPNDzsagilnLyQ3Ato2N12OGhowJcGYmpLw6XzO9OdTr0xeVOVaWdWD
cezKMNCsRoBoFBSzvNzXSnuvA0sIsjyJKz6PkVH/LLrcvxM7a5dFU5c9cphs1x90t7pOt8XDUohR
9+Gii+okfrKxXhLZeIbsU6wMXx3VzDZDulRGyVcFSGud/ure/uA7eqvdTQdjS7flrxzjT6ArvmwG
l3/7gtFdU7eLWmWxoTc6FB2Y6F0OUj61bq74/eVlZGbpixv55Gx1rkdRkaaAm0BzoNkXO90H+mAz
QA/FxJwmrpgzfinoZK6QfFcqsxsrk5h1IFqKOb6rvml3pHI4JkW3KlB88bbbRB4FE3l0zwPlmr8O
O+bSK6BX2zfx0XzImLTXnCgr44KJ4+9XTNV6sxhi/JQaXDPo56V+PkJWADNwrunyx/iQ7lCK96MU
Q3puRxxVWlW9fBiMrIwopHzIRAQum/AnFzzJizJst8HsPypzA1h2ANCUc25cvmUYgfq+7ZJa1Ip7
zHxyEYJXN9kM5Ec4AhdkN7KLttitf3+hMXH1fSkaxnYU5fB/1vXC5hOhvxD8o2tsIPf05JWPy2EL
6Fm/LxiJBO2cUQWyLjV2MQBqwvi5sImapubqYeRJHtJly8jIKm4ZilrvBU0m0H7EN/1r54sbzYuB
sUXj0UKFB2h5b/b1rbKTXV7ZzVkFL3mSZjPMPxCwwHG1emC024LL7qdskdVbzclAhaIgHTMadQ99
U6erDzSRAV7/TXb+v6aefXXCT8yRHVpTathTBpMQbvuHpXQExNHNl67lrUxtRHJDvjKYk8WA5EKS
sjy5aS69EaTqdYHGI70tgMQ0p9fLF+TfVKH/bG311moLSiX9gAdA9vVu2M/BDNUHh4JD7BkIqo3l
tb/JLkOdycNQRezULv1gsrm/y2/wqzx5suE6afNwSAg9Qp/A61LFrVEnaqB7ZaIXAISDc3nLkjvz
1WE5WY7HqjFpKV4ga/JrA2g6S7uOcnt7eZXz6Ih/hQeYJf3+0BM1zZnICLpCZhKUAMPF7Lk34bem
yKWAoBj2J527gEACRrLy8sku2LQv53qyQYKpZB5NOE99AxYtRJegiOlBylY9qu//ASeaxMR8xUkn
yyl5EYaDjURwcJvMCe/zm/qn/htkFiBChgBs5sQoT9pgaXOgEh8hJrq83a/hpUvbXRkaZhVaORVa
dqeqgwAONQEXXgi43QCmNKBu6oAQUInymwZlUiPVNs2bYe7M8rlhbGtWuNAJcTWGkuqo7MOa+F1m
etm8nc0b0iU3bZXu0/mqiCG2UBrezOPboh7fodnhQpZtoxCMVBXGIRHNVgxiy0twXpD7y1ukl7Ml
9sUQd3LEqBOERavjiw7u9HuYwRACRTJXealvKxfNxtEF7pi8ai57Yr+XMg1eL8LwHr3A/1vexr6q
Aie/hLYYAG6jxTjZNrLeDfigJdf3cngLjorv7ybSQ71uVJh0TI8dmk2+iXfNjkrbf5Ij/aLHONkI
UeOZNND3OMbpy1BQMK/KhFfXvH3r6O2Lp/1kCRP9oWpWMItBNnQPclwtMNx5WwKb6bV+D1HP2q03
xJkONaQgZYC6s1aOLcS9hoZp9r9GikB2Dl36ES6rASmg/gSEHdDWoSy+OHuMf5ZZjw5Fdgod8RqP
P9mN2sEMwGHmtA7mbqN7pXb0oDvKtyZbc3VDSN9TPWJIQqYGxWoNsA0zltVAZWssNvbk21XlXESG
RunRYsa1Ceizivab5FWftdMnZ7eKPY0+T2u2gIUx5V/+VD4hzwFJ0tTFsEsOcL+fbN+QySoMIwU5
tDq422/AsCoxn+cDgJNfsZzEyU6jLJ1ZvXT3G38GmCl2db9ywx/geWw/QG0EMr/+zgrM38ydtkvD
yU3uZEblrAc5+QkrVxnFOVQ1NIRXjcmgZG0D5g4qz0kPhqxyzAK6d1TfXT78s9/XIDqEg1RqWetE
trFiYH0nuzsaWuKCdLnJJ8nnPfsAT1ZYuSVDrRgvVUTe6WzCv/xo1AqTCJXEWp7PlE+WWUXAA8qS
id4CfIKJC181gdOvNCdqI5dbInEhx4wTTKtnlmFkw2JuDyr5rtF3FrCLDlHxH2XkkWNVkQS2dr77
+q8fZq9z16lp+FCGY3+00LIkGlj8o8ZTMTqRar5lv1UlKJKA3dcH8Ne0ndOMMFNQdI37fKf31M3T
cK9zM7DHAQ/ioYlKRwM//VjfkDoHyCYCh3w/e1xAwUERslM9+zRPfvzKxBhjW+SZXnUIoeKt+RJ5
rfNV0HaIU0hroecxPSerLb/m5An21J6EXmcg3EDPYzB0pwABkdMWvzh5mbsKkxyJo4Ju2kJlcVIz
t472w/BQ5ZJa5uUbC0bp7z+D0FIopIGwAgbxNLaJwEyuP11+dpLrCgrh72uMNtoqZvNVQBoDyFvm
kHFSfNXLAswHuqa4sTeQGVmoPGVNyPPu+OSUV1ZG1aOpxw/SULvSgvqteMt9SPJp6n0CFoUlaqqQ
ChAnxoRKta3/E7DN2brGyS9Y/n76nVmhxYgJuqPZ/w9p19XcOK9kfxGrmMDwyqRkWbac54XlyACS
YE6/fg/93d2RYa2we+/bVLlqWgAbjUb36XPUV8xagwsz92cD7MkVaOfLwpV13wgVv7PeQzlb2QMm
yoeFUf4x0kJnIJrIzUVfnKsOJHGezWkjdQc2mCDaHzdSV1zPFcYCQIb72TX9eqgyAALC7iaPrI2t
JLs2ibcxSlFhYoNvP2HeZQe5HJfB8fxzi1oVfDhVhLjcldAZy3fgRRMs+uzz+uQjcAETEUQGXg8d
uD6Dzk0OmH5fObli+CWiTSW/XV6PthyaX6+Tv+b40kHbMYReE4lE6wH2EB1Z4sqPQDncTJgePCag
YYVmvd8cF0JW05WD/ogpOByFwUNOA/kD+4tUrmS5GIPyBkfUeBVFab7YkMS10eS9hv3G039QV3V3
N8YrjA6zP1IedA8g1L7LrgGDQwOeeICua67yABhE85FDPQzFUcmrb8VYsbMZwcmucaGIGDEzp2XX
FMm6aqdDAi3SXDvkGBJrdd0zpbXgMy2V1EufiYtLc5SkLGkRgoGGUbftFWGOqTrZlbUC68mqXfcA
Bnae9d4Fyb5/Aq+ZGzqq035mPhQw0HNcuPYFv+l81elkE7iAFcq076YQ4QIqTqjazWswnzqKS9wU
VC+iwXHj7LvrxBoXnHJVLrsqL/tD0kV+1uNFhIuoXEaqI+AgbYibEOVPAxQNGh8bCcAaRXZq3MpM
v+2rJ4XdGtVDar3VqGfU8B9zAH0gWOiIgmzWkOEohZtUj1Idu5HUeTRtIWRqOxJ7nu3XPi2dqQfC
WoVEnvWlQSnPbJ4tbXCK8COTG0wF2s6ASVdKbdeQANHfyGBvMAi4byLLLdJmnRuQ4dVe5qh08hDD
nLtmfE1RbqlNTJEmpUcG3UOqZLskByK6J8aXLkPHCE8/F2MbUHZSAhDdAFMhCACiy50vj/RJZ04K
NZdUAiLYbpI75CrzJL8L2scQA42OmAlZEES/2won9wymS5TGqnDJxsP4CrgBtAHq28sHRrgsLoyS
GcNacgvnHIN2U96hO7lMjPm1P6B44rSrbM+eLpsUrIovPYD/KI9JUSNUWbJvQP0kNwWLOk+C8vcM
8LWHGeybY9OUeLSybFsm8gF0opbT1MNdGyWrPGeRO08U0zgJI0dDUeiNamEy10ySey1+IoCcF/N9
AQWVhRUVpb72Q48hxTnYng09HFen6zqI6eCOOaQkFPUzrh87WoABC+WaTDko9XM5ZADPScdBx6h0
uzONZ50qmGbFdIoN5nu9nRwCCNUAotEKJBmTbD3KFCyKaQ1h+g8NOrWWCpYmGl7L1MxXRhPtZKpc
R3Nxw6j+px6aKxXTtnW8UdTGk8BOwZKPFijTCkJvtLiNYmhSGqB2nLzYTjwdlZE57b0w7ESZoCDe
8AUY6JK2Q4qG9SHCePGX/gUugxf5M4botaPs6KrxBq87kC2oT3RrOSOC59k3puhCxOerMza08Ma4
a6aD3j8UGK22RtOHFtGqtEBrOKoM6Yc+19tefSuG9koFg1GzUyYoPV333VccR6CfuC7gjLijs+6g
IMSBgLIfzGtr+LSntxr6o4yiIFIflfAlmx6w1w4qNZuEZE4j3xhTCm4yMGYWg1PJxAtB2aFcE3ZT
Ts+R+ZBhatpoV7K0kyVtJ08DBq7frKp1Q0CAzdSCAt29MX0kgBngmVwYblF8zMlXXT0aoI9qI8BI
9VWqbdtuU8zrKr9l4+TGdg3s4r3Ui1rSy3Po0l5ytydVUk3RKgSDheMN8+QBLkxckexD3VkCANf3
d7lki7sV8zoH/9AAv6m9cKU/gPrLB5fVc7PSHzF0t2qCwrG32XW8Q83kUO1KD2meqLgmCkXcXZma
RGq7SlMPZpQdtFzdjrMsSFPPwwtOYhGXm+cjBmdMa57wXDFuyV3nQ8/pvXJ11GWgZjZ4o09flD0N
RO8kwSOFH5oztLYhiY3Ui5rJjhJ13bT7iu2gwnk5nIuegnyF0u7AvtguKVft1VfT9Ce9j9axKz9o
b7hGUPRCw0K+Hj7E9cOzrx6MU2qLjosOGu+fb4wqmXOmU3w9SqydjQcGnWU08QXa0Wd95MSK+tMK
Qb2+TVTsozFa20yvg7J9/Hd28MQElyWDKI4Ok54aB016Q7HZafKnqNKCqj+WVrSrzQYsXqCUbh+1
fj/LH2SQvTZU0bUfq6CHXJng55xN2k9+DhcF5EJSJNWS7YMEeogtEBt/EmfesBU4Cp97DGQ9YtwU
mStIGYRMcKLN5oLCrI2qVaKudWhSIMHbFJK17F2wvLNPhJPlcYfeVqskqTUsT18V9zmoAfotNO12
YtEr0WK4kx9nkPRKlugSD8V1Fg/bDNiAy4sRHYHlU55kiFaS6WYcGZhjGWvXxLDrjJfVKIswmufP
+MmecVmipRZJPNsZWiDEWVrL3ao4LHKM4FR4Tx8HD8SnW9tTNpdXJ9hA/s1tmEUrazOOnpZ1O43Z
q1qkrnN+/wC21olsqdr3Y+pk/+bBpCSkTD8UGPsuBwCAkPs1huhePVurgCrcv8zwQGxVoTUrIecC
ugYwfuJhTgFPSVz1HWPMr/Z+9NF9S1EYSP7fElv/NK9OTHNBUqKyPHVVrR2Mfe+VG5Boe0AVWqhM
9D6K9LfjfljngtGnsynhiU0uZFqg8jOUKZoOaipta9SwAcN31HKVyE/MyB21uh+p7v07vvJ3i7kY
2ud2ZjYjfCVJB8zdRteKqMPyvxyCvyYWdz1xlgy7qI0sJChmvFrQBVaz1oum9yL/EyKNrNrRGzJ0
B0GYNI6496xbeVQ8JRmuLVMKiCUJViz8PVywVKciKcIOwNgFVVb2q8ZXAhtyjtDMWchqpqCsH/X4
/5BzC06NyUVQkuWjQgbstayDb9HUnQgiIODLEaROIjNc/ITbVrRhEKTM6JVqay4r78M09i/7zflB
ghNn5UJo01R5V9nYxWWGBheeP+/UzRRoPhXOjp2PZ38diIuiQELm2ZjBlKHVQRFBa27IBBic8zOA
f5djLbffiZNGaTsr4GxVkcJ3j+VNCimvBOo+/eOCYxUX+H7T2S8EiSf2uPjSFpgGVTD3BkjDN4oV
pR1o7STI5UHL4sbrzMcLSCTbcr5qcWKVizBRImdU75FzphtjCzL79TJjTFaL4gB0j8tV6gq1dpYA
8uu9cmKSCzCzZGp5USypiU9Ae1hvFm250i+MnaH7A+gwAjEmR+AwFhdxio4BCzPiY2La5aqm0KvM
7i+7/3mU7MmyuCCSaNloFWG+LCt/zaGSoayNJrDkP1K0kpr19No4zb7flWttW29BYCLj+pf/1P2x
X+YwHdSTxdhK4eflAkxZqVQfVay79WS3ue4Lpwcpt+GQbXtNvW4db4XBffGYS5+XDzZR3kI5K1qu
aPJOAmW9TNKBoH8RHUOF3Lu87YLQZnFBRxnzqrcT5B3JpHqQuAETWgpZs+NlK9+ltEuL4gIOyzGr
N2J6DYdzUfbLIPHgM+CrXMnvXeM5vVZcYDofhqds262lj1CEARJFI348BKiWkFYE+Wk/AraSeHIO
+ptmZUSt26SYvUudKguvMwZqEBXvN+kB53p1eRN+naFvfRwbYE9iLVJD3FZHxjzgkThqBzUeXDbU
jqk8X7bwu8DPmeC2mUadIk3lYgKDNwvZWLZb+goRnkkZwPsCa78C0U9rfIQPzaEZmQ1rmeZiBLYE
pn7hj080195Le+iH7EWHQ7CFFhfjixnjYUMxgZ9KVtxShjisLbiFRRa4eI4RDKvoo1k7RF3u16gd
tKbzH27br/itSHOkDxoK3Va6WU647Q9B8WigE+aDKVGI3PqVBXPfaVnzyU3cJWMpySnWtEjBKetk
tYgrQ+ZD4N9LYPpxxjkzXAAHZKwBlybcoTCkoKh3lXpvWlvZnFcJ+/8T0HPGuMCc2B04rTDai8Cs
AKYYNAuw2Gktd2F4Fl8Ey9m8tDYuKHca9AqjAVsYtuCwRCmXzbfQoXCmJoCcFXgrRa+I5fdfMsgF
i0GW1DhU4em5AtSrGUGzgPnMfk/Td4E7/rpvuJ3kYkZumBFI5vDZ2kB51wJtHXrEl98nKOMWK1GR
/Hex9ac1Pg63rAWjBsbgDyAjn59xxSXeWK+VQMVzMP+EVNwGHKvtF8p1Ze7Ej+VjvAZfmYsCjyh6
CU46P81X2wqZqw6/hEqD35tHQw8BjVvYDdBw0mo/AWrOqp7lfF2hQdPTEtV3MOKE0uvlD/DrBsaO
QDcNuDE8HSzjOy86OZ0sMczEsuDJTXltgwBk0gw3z2xR1DnnUKdmuAOTzX1igl1sOTCDbxMfcuJt
vyqDcQ20bzb7kX6FfJV6E1grLi/w3EafWubODmum2WQSFlhQaMItQltUUPk9dzpPLXCHZUpAsxVN
OCx9kXp0WhOo9I2kOsq1vCtl5E+TiArkdz7BfTXu1NCstuNuCeLkMGNQ77hALUMP7KXVPj6C+HYt
VAo/F15PFskDY9O+VPquxgcEsc58jcmpMArKuxCkmiAzShyjAR2Wt+ifIZMqV71ISu73I//ninkR
HOCsIHy5RNzB1d6HR31y0FQna0zRue8oCtcAXfnZbbwVuY/gfGjcjTxVbd0aMT6uRtAYA82IbRA3
oSL5QoGXfsNuTo4hum4Ddn/x0pI5FYYNZBHvnsjC8vcTCzKUr6YEfCMHhhLpPAM90H1ePmmirVr+
fmKBZlnKYgILbYceIHmyG9PRmMgTROvgIklfVRDuKOCIA6Zp8lx25kRI/rYkcvz1d+rsXMxQ2dST
doCNBEPNnaECuHTMwltGZ2cwjgm4khYmm65K0Y67vIe/x2wWPwcDnq6qhgm4O5eeDVaulqQrtYN5
gEKww9xoT1Zw7a2oL/a7IcdZ4hxCtS0lTeRu+VwQuRvlwsfUC3xcey+aFSX9Xpl3dVO630yg2i6M
kMO3eytkhpcDrQ7cihTYyBovb8C3rAC/9xZUCHVb1XUNSoQ/vcjOdSDmpro4kOJgm6D+zCHFHlFP
mZS92txMSgmmnGNdbQipfZtt+mptkcIb6A64fdT+H03zMMWSK0fZeu63OUP/BICm3geRoF+nL70B
0edieqn74cmY8eACbGbGoE/cNI5pYMa5CLdDpbrypGwh/7g3U7KjZQTlLVYi1YKapTunM97EAzr7
Ui+vL6//mw+LWz85VerjfA/MC5JlyJN0MKIiSPXwLpFnMPgUnp485jmawcZrOx2h+OYRIC6nRPUT
Q16FSeolDSjlW+h1Mx18TKoPQiE8K/ugZsVWKaMdeLW3Fs28UCnduaKOVGKuZpYgSGWFByizbmoa
fhGpuoaYiWcQ8LG/hOprPd21dNeqj7N9P8vqqhrf8gx9jg7cRGNHH9KGrTI63tqD9haP4DWCvqmX
l0ZgKC+SsjfMW93sIYBTQSx2G2Pozl7ZzaGI4uuapLeXN+/3gDF8+sR5eNZGTNk2Xa20xUGrepel
n2UcgdLmnhXsOgHYTxnQRFeVNQVwAHCQgLYgamDULyHc4xg9W895G2jjC0jbL/+w37QK3A/jno41
iksJNZsCmJh2U1njxjKLwmtBqbBhTXxbVtVHbA2rsLJBe59YDiNVEBbSXaYDoppKYN/f15Ag6aJu
t2gzIT7ExV1mXYOZd1M1caBrYMzEd9cAfO00FYz0b0sbR2EzNG2TmxLCorJc7LrilsS5b0HPRZTh
ncmCNJnYCnoYlmYBe//z3AKLYRAJYJODvNUSIHw86xGQIVUNlhEQspquCtM1nmQMe7/OkZs9iHL7
M7fPD/vcvZC2WQ8BYIKisrye05emvZXZ5vJXFC2RO5qZYXZVpBgYW6MRpNuuUP0rJPh2WoM3Dxjj
mYmC4e976MeauMySjQbtiGKqh5kei+ExBnHr5RV9U8Bz0eaHBS7aMrlKbRtAwYMNT7TlAlzN1ypA
ODM0pVOA9uvmJc2ajZL0q4JhqflLN0AJB16WWE9aGozTn2i+69R9n+ZAWMZuh9Swnei2Uesgl666
Ckk3+hbKKPt1ZW9jpTxi3uHPFOHV03zqseT1XbPuQR0PSdIEehZg/FRjUVw4kzScLpN/90U9baOo
lJZugL7Vc89MwD0QQ8FI2faVy26qm3olrBYJ3IV/4kU6JL07PQSjjy7fGtGwqqi+TiFZLum3xWg4
NSBTEARwYmCo60LzCr2Dqrfi2vUu7K/V0AYVGBhG0veQIsuxoMHIXidJczMl9Ix4W/RH2SaoQUHE
a5Npb2mM0fQ7q7oF95pn263XpLZvQeraJDtp+oAMmS/RY5aa6wpZTWsDgiffjsV72C4DbuDLn0oR
IH85EBe8iyeT6UgJrUUb255DMikf7zvA/XpQe0/mZ959XXZlkS0ucZLDKKZVj8OZNpu+iL1Mfk/q
Qw2RkGF4vGzq3DXzw5341EmO6wacGktdfvDbG+pDNdoPKdikl0F6NbAaL/fiNbCAQt3MJYxd2lIu
zNqNxWoDDDyHVJNwixuuXaKUobderItYaM5GVNtAJYLYhgzefS6iS0mdSf2oHkqFugMhTlYhPZxE
w0nfyMhfSzqxw+1mMc11TDWGsJoxyGHWN2ilQQDzGlitNP0kFea/hsBItxSQ6LDO3bpRH+bmY+pC
F5VMSOOsIcnqFJDwhDxtnuNIdCLgwrLUSz+R23UzajJoNeNyafzsvg1XmQbmzQXUqQaDfId511tR
9Pjd+yGQzjvZFe4+U8o2SROjhZztV4SQuhnvwfDug1PfC7tV7eSe2LfORskTk9z9NuqMRlaEDx7X
UKwIb7I5F1xoIpfiLrTQ7CiuM1gAeb0NIWhmpQ5eGoLjKVoHd6mVJJJJJWHrlrZZn2MCdFy3jn7X
eZM3bdhBrCt+9lT+3Tle+GSyzR76qrqCuj3mAFMINccq8M+kQKopmrM1BcvjRU/KRGtGI8P/X7fD
PdXDOgilUtuOU1G6dV+bfmKWW7Mmq0aRQVHa7SLIOzkEnWKnpq+toiHVtYCc7QG4NlvtwYC0WNQ+
G9GHFlVIl3dd+Ko2EGFjIIb0UP/AYKN5Z9aQl0wX4XDzGBXG69TjNNRG0DfGS1VEECVOPuph/Jgi
aNpkA9qlaeFLMggkD9HQ+0VM/BDvJs+c+hW6fEEKWLIxhbsJSr9WYmJ4jhrrbpK3CsYfEwttdKnd
96TcZpa2iTAxOAOSBEqsXnmQgA6voHxXgFZRtkYkK1+ljWxEvm70o40HNFT4HkgWr9j4edm1Fs+5
EAd0rhoEjGeE/egWKop2g1cyhvn1QF0TQaIp+sJc5A0pCPlJg1y6m/aZtpkK4Zjt8kMvLWT5BSe1
mn5s6EhQczok4EK5Wpr4oWd9YBoIejj1KvQvb9tvcMnPYMZrCeJ+yvqpxbm39uVmWEnXsHRT/59G
wER7x8XNVi4jlWKk/gDCPG+E9mrTPl9ezW/6Cm41XJwkfZhGcyspGOpzp621jXYEJSIwnMsfEOxa
A/rrSe43Q0mDRzlo7Gu3dLO9uLZ9ruN6eknw+oFaVxqpJCX/CCGzo4K5rgXwpPiYAXCF6MezCe1J
lOPiatVN6WAlDby/+CyGmyy6K7p200FqpIKeWQP9JZTiFI25k1q4czI4WT05oDeAqN4WWgpeSPdd
JMDY/Qbe/PwY/JN/Qi5kWy2CvTW+1uR6oHdKBIV7sA6aR5SnMDuO21O9zZLIyYqbwrwrMQIj2UJm
KoHfEe6Fn7RtKTMJoaHxZQy1fCMndG+8bf3Rlz2wTr6IvofIIheMkqYeiTlMWDni4Fwfp14kCf8N
rLkQJnhJpAbSfZDOtJVDpna3Zmu+Uob7jdQv7fgBMQzURd87q/eTCgpFD0x/0pr3XK+cUm2PmNh6
RGfJl6HmZyYHpbyZepCDLIFcQ/G+xxQQRNAkPBPHYjs1r1H1mGK2rhuIE0/3RrdOCtO3QIE1I0T1
GKqJ1du0u9ZAzGqXH1W372sMN5OjNH21ykuVv1eZ5NdK4qSq6g0W/k3CYKCyZ0XoaNl7ajWLuB9Q
Pd0d+GQfQvVRza4nE8N41ktV7YYG1d7Uq8YyyDUI6jWTQ9mb1reOmd9I9uzHSrazy5soe6MtcRho
j8xCA7ahn0Lk/gTcPKAxdAZN8aFaK7r0RRGUF60w80ExClYhN4v6oO9SPyxCJ8U4YytNfoEpqy78
YJXl1tYuhV7k5Yh3/sHz9+TzehYQcpEghk0UdF/CWwVgi6vZqz/wCaG73jp4FsT4AZil7cHpJ+To
ESSNhIvodv/fd5VpvoWD7DDjqM4i6XphHOGCejaVOdISkNPOh+EL4ooGeKZAtW462W7E9LKZuC11
EqF0syBzJFxGPE8qw+DbcjPOKFuD6in+UqXF6WvRN1wCEH+WFVmGDOlCTaLyYyJaa1tQlAGYLAJe
LU9Rza9sP1W0VTu9RAndZCrKPBhN0/whrQTGz33CU9tcqCpR1pkJqseHIv5joPyXIpmklggoe655
op2a4fKmptNAlhpj0iACD1YIjjcWP1t4uFJF8qdS3pLmfZwbl8iNd/mAnAvFiiIbxEZ9HiQsy/pP
0iltKCuTMjxhw+KL1s/aIEgIz170pwa4M6BHs2zoOlGPM9oXZhJCz9zclBkkEBB1fNVCHwMqM/m8
bcfXcTa3tS2iYTu/RB0lJd0g6E1x58POKsY6vVMOWnysICY75CIiu3NdbUjE/jXBnYVyDAlrRphY
YHoaYHpo9CzcUopfr2zJYWwtDGzn8uBTk1xKU5pli9o7TNaeAjqrxJfB0o9QtpjMHuaXy25y9hj8
XSAPWWOgp4C0LqzJGA6X+/XIPitLVOtcnPzXOT8xwiUi6ajWcWOVymG6tf5YwFikgXrDnoeAbRb5
HxGFrnbGMeASsmWgTEQgEs85BgifMFpBsKhqyt3UehmQBLIhwuCp/iRFJlgY0+hm7hmGO5g72neG
cUjsfUaQqELWooml216N97EOAlbyJ2I7GxOkMtRChqoM9LFwitgCJx1odcx6q4QPixQgujSUmcfY
yEhgpvOVrs33l7/UObzBj1VxvigNBhsjGauCbajUNQBYSLlT3knXxduiRqsHeSApOxHc4EyK/cMs
549jAT46mmvKIdaPNH/UQU0R6RBjjrN1l99XfeMI1nnmVjg1yE+hN5I1MHtZ54Jb/17nQ7SSAfsv
9/9Ox/mHLc4z2x7asKhH/HO+F1EQCNgQfYNZU/op+fNK2S4c+wRUCvGn6G44B/36YZy7grpwtqt4
gvHW673FeKH6UeTaxUarFvQe+OsyX09AGuL31Lc96ijPHeAkEuaaBbeh4MR8/9ST26JIzX/5VgiU
2VQeevp2+aueiTM/1rr8gBMDER0BHAf1zFEisRMnL3a0p8JwLVoFd+ehsR4ZeomaF8upU1ZPQz17
l5exODsXyX4sg7v0ukIivbRcORlwqs1qwanqQI4KS62iM8BFMKoVWdpAknx5urmLa6AqWfr2KvOX
ievLaxJ9Gi6uhNIst6WOA66YrcOWe9T6YDIV7Ny5hP3H1nFxpLP/+1jL22S9iApBEKn/7k4obuSG
yNllB6m0/AZNbTi7aGLx+2H469NhIkbHr9BtixeDk7S8LIa4lQ5Esr8UI3oDzv/dYF9KBM3J8VDN
IJvJJtdUQA4GipqsoW5k422D/ZhDtzBDdLxXTH5u4tdRfmjwYrRJ7U7jky6pzmRqXqqydVZZgWRk
+9hU/DBLtqWi+0kuQTzqNZS2kh7Y9T2NjwC5OL35AZr1fla9BhIXCkudoq88o5gwyix7/Wh7rYZJ
Nk3xolzGwwrvVjp8ZlEvopE7k+8T/WRjuO8/NjWz+hSKAgPd5qCbr6rjohTV27PHwKsxQQyXqX3Q
tsCyUNllquJSTNMpKaTprdLp63em7jvIgqgSWIvGMUA/VQ23KTl2kQqp+XIt8NezN9LJD+Y8CUSx
RC8HKh3S3GzAZKjuWWUDTCC7ti591Kyjbpsl7DZWi2dZmVmgE+wyKeQKdGQZxmFJvZISzYvkkTqZ
rG772AryDmUxaVjZ6SO1B59UZG2hZGf07bYCVU9ZY8ytBLt2XL5TQ9kwqAVHUN+KGIBl01uKcTtl
xqBIjfdSCOqQvqfrpkyD2MwORC7d1LTrdWKpbWBL5XNlKuifztpHFWWFMwA3WIPIR27oLrborSEd
krx3EwtdHFSsQwbVr6rxBbt4LpL93USDm0aTQsO0IxPHIS37oBlNry137bi6bOT3DBMhp75lcPdr
GkmJXtk5fEtl1/KQfoKsZz3p72oOvVRpreQ3cg9g9XhltyDc7UyfkH7dQ0+7TSCAIUUo430pGnVQ
iAd21THAJWRWgdWiJDy9SIPgKJyNhCd7wl/Ifdjrko09gcLPqswNN56h/ouu9+Vd+c4/+VB0Cqji
TlwTFfYAhTPsihvfxx+AcS68DAtBn+0OAd1UmxjQhZdFL++yZf3MRz81zJ2cMGoiNpa9BEYW5lag
sUknwRaeK1qcgsW+H8QnF/1IQm0Gu5wEUo1yk7XraLdQrgLN55rtVehYAZqiN9rmP1rXd6nqxChq
bIauSDCazFpgSVmgiBDVZ7Pvk637fg6fmGiIjbL3si5o9l0bX4ar7OYNIPpu6Uc36YiS+qLBBLqs
yys7V2X7sZ9cAQEZIu3SFp8MDPI+Cx9o8RSqV/o0uUaWeKWS+AqtAqbbKAyJaiTnOr4wbqumqWBK
S/1mczpZdCXlEvigcCBar9ig54ucBxxUkg+RWkxRQTSWBsLU57yP/rW5/P3EZjvnnYSSvnSAeuV6
rptDFBtBnl7b8hMNd8X0BL42iM/ItQNK+xtZs4OmxsB+KMS9nsvBwOpMoEFnqkTjywt5n9pRXZbY
eQWMMFrlsOpDzt/aHLpUaPpJukOM8skuZt8Aa5Dgs5/dhRPjXIgY9YEONC3g0Ww6tDZkqUEyZrey
H8nGSmd490GhfKaP6JAjRhZu24JlpQJiwhlKQ/BjflMYIooTTZNVRQbXNagSfn4SyTaGVitT6WCp
zImaFoK9oUPHtYY5kBDIHQvQTfAKeHUJ5xjGfQE2uHEaHsBNsTbqz7xmbkkPddrsiB1edXV1Z/R0
X2mNA5FCr1EL34ihXlbK4Yfaf13eyXMx3bB1oiiYMTShRv/zt49U0jNwEcfA3cBvo8Jtqo2WiXgV
zuVQp1a4m8NKwfARlzQ+gPjGGWju5fKzhX43ld8vL+dc2Q3F0r/r4eJB2Ep2XtM6xgtkkcIu7non
cfMN4qo7rEW00Wejz6k17jDmRDLrLsnig7EQDPY0IOEUSFYISK3l95OvjmiQ76zoRjIfLy9UtKOc
zwGMnmp1yeLDNDe+xDLfJFqgNNSLiAgTJtzT5bechJxYMkt1mPH1FnItHVqXQb/WndmVvtrbf2PC
GIfpdE+5tx0EvUaWLr7CptFNabQy+tJV2lbAN7D8N3yScWqGiyDyOM1V1uDTgZAumqygn67kTF6Z
5lPFRJf+4t6XbHF5RdYbdooSfXyQZfoEFsHA0J6SzEZ9DcDGVPMqI9zog7IjDIwDmbVC1UVwTwpW
y/dcSzXLyWBZEfQttZdp1PD8p+5UoEimpH/kXESie7Z2c7K7fG/VkmrQRmv4iEsxLn6Zq4OCg7ir
tmkg+U2gBvMfqHcpe1RVy0dgG1fWETOfYoDU2Vzy9IdwkWeawtBosxCgclCNLJUCGq8l07FtrxrQ
8Z8x/wky03xvbxJjK3pUi3adC0adZiXI3xFcuxmIwxJ0rnPkgfvX66p1HCeCe+hcNf705PAdxyRt
gN1UihhsXJiYMP/IGOeRYbVrEJigrpOC60HKvQLr16arKjxMuoh0XRCW+LajOhSYVZ7h6ZL0YOS3
lK20Ljo0Sn+4HP7O5tGn35WLSUloSDOFZOMBXRxAoIcr3a5whQ6+1NGtSmI8RivfLtHXL6GdJoVX
FUF+FhK3NQiQh7YIJyfafP4ppxKJjEmIeLJUK2XDkfSrf+IkFIV0l4Wbhang8iYYAv/6pdQ+KCMG
QbHbTCZbOX1EZ9/r03BdTf0aKn3rUopRRrxpbG1TaeAQiAG8nLbzpPsNuQ2HbNUja+oVAjLTrQqy
3akEPhIPTKJtTTkMqpn5iyvl2Rv0DYEjqzZ6Uq+GvPRiY4vCRlzUGLYCQ/O0UqUWQNDrqmRAjdeO
HRWrKAMMQNPdVqNAfdks6NPILQu0HLTMtZseozmKVxjJg6zd1fSmGZinmgNoyCm6CKpPLcANCbV7
twCU2knK/h0gwSsteipBfeNW9oD7Do3suY8E46HCb8mdW/BqkRFcq/9ceMYru022UIGBPDUoLyQ3
CUS4EEESxovRD5JFtRr1hoNWay44Ad0s112AlgQB4lzSfHJmDC5noGNWaTEI4A/zUHkkXyZCBTsn
Wgh3KiGIjapelC4WkpXZ186Q9ldgExDcZqKM5PtgnGQkLJrkmTBkeRTXi/wIAMiq3Vqg0GnuxExB
okVxmUKcozJWMHydOkTB8h18eNCIGL3LZ1lkhEsRjJZSAojfks+tew2DBBULxJgJgQfwdG5mHjea
MSNIZfW+KtPVmIo4wwXr4IW09cG04rbP44M6Mb8DNKFDl7sORXKwgsjHi2j3ddFkBsEJjZGPmjVo
QrONxj4b+wVPVv8/+jT8K1+KQ9LGAMod0FOF6Dvm5TB1I2VdcNnM2WqCYZu2bprQS0JT/WearUDy
M5KyOoJSojkqV5oZ+jH6XWwqVyyxN0TDKGcW1JgPYRk6xLK9IimmGgVB4mwl5+Rn8MUiMD0rSmXi
UlmyfeMx2qH82kEFC4xR4HX24ZbImDDWKKxsLFH1d5b8P+v/PvQnh1qV22EaJRj+h88MpRSwJzng
mkUtxVjbL6Jq37lRKuRLfw1yYZ7GequnnYncEANGkNRO3HS+0avPLjIcO8vdflBXWQIkUXxDer1x
jUh7yUCfXlDXwH2Y1pCswAcqzKeOmmBHWCTjR8ccPeT1TmsOTlPJnq0SX40KCIL/F2nftRw7jkT5
RYygAUHylbacVPLS1QtD14jegv7r91CzO7eEqin0znT0S0d0CAUQSCQyj1G9BveY1uBZH8YSdlDt
zqrsJeHzIGWvqD3C4SDXvbn4oKImxn94qP6dKvdQjSMoklTr2q6yY8TJdu1eA0l5uolcYd923af8
dzQ03SDQX1dRDVnP7sl3rPO8b5Smjo6RBUAWLCTXFFBn/bwZI3DOOprPN4qRpXahafEeOpAQr9RG
HxhgCCzGm6GffkKy/iEsclB4p+42KmK3hQqTSQ0VyoADDTILZs9RSvdRM9+Tod3VqrXt5BC21rWf
FYMgAFzMB05nxN0A7TgO2qAiqI2O/it/WqGiGR4P+QKRrQIWrf9NPnA6HhcJOrCdF01dV60q4KwX
AtIP40t1CAQR59K79GQcvsmxjLo6thVDgu7NXgosJDCa0M22gqXYxepGDAy8eHGfjsiVm5icLWaS
fY0Ygjsb2eilb1pP9YthV/UbcUn/YlQ9HZF7AKa9QqAz1CGqOhNgIQoArD+rYGXlQAYItNYZ5iGi
GHruCIkaxumgXGTJVfS/2hkvsbBY0OsCzBKS7HhwJqHkpeErbe+U8WCB14JIk2j7GE3/qf8z9znY
mLXb1J+G/KuZ8yCfH/oKUisPhXwcp9sCIhCNQfaa0cM895PWRVCAr1ujoaYomh/R6hGmSo9FzsAj
l+PXTHkcKxGs7PyGpxSQMrCGZcOCbxl3vKeehTVAi9UdrPdsE17QhkrsaRQRXc+H+b6EXMQycois
h+0YHXPrZ5d2W5IBldyL2nyX3qunH4pLWIluDWXTY3eosWqzRUeqUgIjHTqVpIiiiGhG3MKpcd+3
tBiiY/m2KhFXOwiyQF62CejdegJwV6ya2UJW68UL/XSOXPRqpDEsCoKVHPxo0+QBWwCn7+x08kPq
NABpzL7s6sartlouCMXEhEeeC2ZSWk5t3v7fIy/Rz/HG3DL3K8bgxP+DDsm6jlfuHz7JnRZokieQ
38JLfPQqOBd/ys8ptOthBTv6iwci4HOR2lb1Dx5yorXm0994XFSwWr8mO7m5cjsnb6T9XAsB8rba
RvG+I3tlgNBo7ia+KKERTZwLdXU7L31ZzBGEKIpASsO7voFz5A8jBMusFPZ/LqVrJ9uKT4vTNC2K
hGI71zq9a0DWiIcHI45BYG7crPmo670Os8EaBGJFne1WK20j70QPQdGP4KKE1vW1WRo4v/JuOBDH
qDerl1rnoemS+g0eg6LsRpQLGOspP8lu5LZs9XzC3UwCzbdg7pB+9aUXB9yKTVXe4DYRBA5BjOJF
i+syIT3aDNGxYcAxZpmnqZ09wyWu70XQUNFQXIiSknQuaYjta+kpEjXk3ghQhDVeYolmpV0Oh5ay
JqVUN3kds6jU5amUWH6Um6GyIQf/UXVsT9ApqSgL4pC5ejjcVHXyXGjmu0JRR1vygErvJKTwL5Ed
yWAbZsROC8EY2WzwLKuCtgQCZ/AsSQb0KHdUVLyUMocSy61JY1ulUMyBWlOjbjP6DKb7TdEYD6wU
WcuIpsbdKujzAfahrWUQBpgMScA+/qEZArPEc43UryTj7wJyHysOF/QJdAX3CdHddH4BWvc2LSRt
l6ajr0VxYKTzXpror2Ws0f3q4FcVS5KDJNyxwMGk/eKUVuqy0KvgZznNsPUCV/t6ivnV+zwPxn9/
JHf55DOF81Qy5LjGm32RAM1TbEJo46kqnPVCV4v9SprcBo5mWuIX1bMOXyJ0292wPIwwBZrS+xka
ZQW09UZQxk3czOsntizmgKLoxCSoZ9WBeGTWHiQVJjRTb6d4UMyL5clxFxBw7jMJuFW8wIw+cqI+
OTB6GCeoO0twdAsZGLVF5keZUTpUb56uT1+0Ebi7b17KfmAFNoJZw1RvkFC1HDxTKv+7MPjvVea1
3lSJ9U1c4IEy/VLR+N/0ILouAcCXv1Rfd0Blc6/Paw2rZ1+VWMQ0NKSBFu+cAmPSqInWOl9MIVkN
nYq521wf4eLK/R2BnxGl+TKpEzY36dMdavpBrPVbuIH714e5GPBOhuHeIy0sYnN1Rl9MJ7/GtHX7
hN7qieLkpBSURkUjcZczTdjSlKAjH1XdgKrVRx9tINfpDm0s2Axf1PUrH+dMBUKNQHg2Shhhawdl
lg4zLEnw6gEwR7Jkbw6rh1UbwTaz7omx+BeZlqNusNyJSxMFlyq+02gP2zqrdLWid+YFCiDjq0VT
v6D1R9yg9EO7LlAjskkgcECOnQnewtT9VJX6PkqbZ3NWmdPPeBj3NzScPkkeezjWYBokf3SzvU2k
8j2TVMGWvACg/f4u4SNNvsSptSjVnaL/tEzmd70F3RaY1MOtTAXbVcPLqhg/xvknoRHaUswGevCx
ZX9Q6fe1vPTLhQBhK0xRzj/899/FxYCMIKqaQIbcjXL1s+nM3diXj1mWPzTlBInQyo5hat0DrBc1
gz3M6nMJ9bBw8ZWoDRaIvRBhn3Ad8fsG+faLeFJLFxZykSZzdTcX0YFAW2zS4DIcJ94Cb4i5NAMl
Dd8Sa5PmxG1HuIQuD1A63APrYM+gkMoNPq0s+50U+lqsCm4M0cFfQ89JfpW2C9HLNbR8FeXoVmYK
4Ew/rx/7y4+Sk3O//oqTUTJ9DNlco6a/ZnFscJNdFBAb534DrzlxQeBy1ngy3rpJTsYr+hFP6RTX
YOeaHeCsX/R9FG+hH1S/oKjqliCJbQWTvJgcnwzKJQi1CuQ6mTHJ+IBJ2aZyzNEoIfbgxcUOoOr8
XUQYOd/reLSfjMidQQOWj/8qtgxhbk9h6iu5voc7jy8bAsmQy9nPyVDcsVIq2SKNjqr8oC14vQJX
MNyVRFnTvhzO1Sz2FCX3Uo1tq9JM7ERp93U3eU24svCU3i4kule1bKeN9Gm1rpqaPwZ5vf4FBMvB
i4w0BetmheADdO1GjtGzTH8Zqukug+CyFFzHPIiL6TNb5hy7y+jLfW6hxUsFaBnBqeRlNOKiG6OS
AEZhmJ3b67PDwgJg/Fi0ZUUrtm7p03NCwjRDlxf3MXpg3dwGZqTeTAvkSXM5uSHy+NDAmoapdz0t
ArX7A/H1/RQp+zCFpnylNoe0rQUB6fKb/u9OI1xEAsx9Tk0Lb8zVpiZ8GSNHgdxf5tYLdPJy2woq
l8oP2egnwkKiaNm5MDUxmkcx7HCP6xOadUGrbq1MKAR4Ccl5cmoJF5xkFdF8VpCaJHWxrcb7FKbv
SBkKXYYvEApF3V2bf9IMVaNyer5+QtYQ9P0q+hYwCBeiihCCMnGNfZWpSNwBareGZ5Q1nRhuB92P
62OJgjCvvZFMU9+WC+ZZGO4Ml1NAytc0mVV2+dFs4dL7v+bJvDSqbExRx3Jpbez3bqwBGxH/vj4p
wQ7hgV26WU1Jm+Hom0PtLuRlhNFBWn9eH+RifEHjVNU0A3Bni/tKC2p4JYQN8+NMoZ5ikSAnApLV
JYUWip4RBR0CbRyZL5zVs1INaTPlx3YoXqhcv0LBoLEVPEAO5VztaCffKwVUukl6SCd022opDN1Y
SQAnnWJXTyevpdnLXKqwRAUpjMIpBL6ytUxv23re4f/ej5p8UMf+4frSXEK6UQ31cF0mqGQoXwC0
k4hVW5JZWHFSHKM08gdo+7FQN5xQjh9Kmj6hCoD6V9XtkfjdFywPkulHSZUgypTnJAHzm7BdKmmS
P9TdJrVWqYTkDjpKKAuDTYPEZ8jhF628XP/Rl17l+NGmaVKiayrhfTEssO6hqt8Vx2bUAZkeD5NC
H7OqCAzZ9BKZ7OeafEB8YA/F1yNLNg0tfhuLChvH7KMZ+p3VwrzDIrdy2bzIFfgEirzL9NuERrYh
HfAQcOdsDhZpsRnFAHPzmaMSksHHhJrE7UfVbtQacR1KVctYvEngbzba5FpxtE+iIZit2Z8Y6GKS
fCcN5E0yAZ3El7++ChfuGoouu2IRYLYN4Ni/3zVzTCJrlHssggU4JjOhRCd7RobfZopS7q/Q8i3O
GaZi6MDgmoQqqsnb9TVJmICmNlhHWI7aRLmnU23H7U0mTXa4vGfLXS89QrYFCKzEliLLLSGL0pV/
qm52ifFqpO9TVTm0mv1x2C966WRh4rXmRm+yoIgfigweNbAa16ZbWTka4VtnYP+zFqzsN3hIK8lt
lWaOBlEqwt4G+pK22xTkPLmefg8Kc4aoe2hr6g4l7KUZHTckXwRx/vwS/b4AfFF+ZqCfhOmXNWeI
B8VizxEqdzBUz1fOnC7bKTrpIXh/0wTkIKiBKcFkR/TL62Nvha5BRZYgX17aV74JH3LitoqLRW3I
irc4Vrf0AyZ0R+NX/DuHxeBdtLPQI5zC29ncxBt19ZRwRfjxs9uPWxS+JtBVoBVP+AV0WG6S6hU8
vVuUpcB6vJNEY50/ebjBuNQqDK0FR7iwjrVlh8FqpzjY0sdyv7JmwcgMrh+uc2UPbjguawqlMmxC
DcPF8Cc3VSgEaINNqgOTt6ME9t6cbMuk2sSVf33gc04dNzB3rJWsm0bKMusIW6zbqm78lXcJX20v
tKodUX8Q6XMmoUsUGEvM1IHX8MZibqO1+16rAp2VAbTkEeEkv8uezbFe1VirdOUtIJI6rKONLeeL
IIM/v/+4X70Gq5NrRLO6LCkSbAXmWbi/GgcJSo83FMqTxwV9ux6M90l2wLT/tThw33hLN0P+CuKl
8w9kw87ue+7H8Pf9ONKsSmqCjuHc2uoubJEsJR7E8yp7fjMx9j9oU55lMtyg3Nsx7xbZMLPKOiYQ
BINEq7XXIvRhQ9SPLABzOtfIBl9ClBvih6l/DOU/ICXcV5XuXt9AZ9cC9zu4hyXpp05NI/jKaR0g
08cqLL1M+pElIoy8sv6hK/GHL8NIVGLaAnFHrLL2xjwoQi0us/NHCY8KPai2xEUE3Kp+BY8VYTQQ
zJLPAFomxdMg9auXsMQ84Amk3qFwMu9gPV/DYVVqoAHmdDchBEhE8Jbzt/v3JTa5uJcUAGjLHS4D
5kFy7KG+U56aYIARonXTWPYq7KDaict+qjbsmlG4F3zhc+AXNz4XCgek5AyMOPOYk9gxrWQ/y9PL
aEAuu8xlsNFDCQhmVIhuB6UyNlBqh+NNC/yILoG9TFwl653YmF711tSgiAn1EymN3qN22VTdNq7o
s2GC/gzn64cEItE1nEzn7h6U8DJXncS6NbT7bExgR1xG93O73Mt18XOGOPzQIwsyPrusPkDtzr6+
qwVHmjdkLDCH0JoG89guL1pU23lKBasqGoGLu4C+AZaoIIJBKXyXSVKgNkokmMU5jo37clyY7FpW
TJqZ41ZBqhJpbypc16x28gAYA/V8gKsNTNvNjwgc8QLd5+trKLpCTS4ulrKczJqC0RVcaV9eSPId
SuWrfKO8yZ3kVTCe6JByIZFAdz0nY4NzAiS+qfw2BsOFzLDd4smTzpDjGZrjIsOKWXpfpcmhdOqA
DQBc/aNUgQmQpX+u/6CLIdoC1RFOsBp0s7hzA71+PLLmyUSKuQWnz2mkZ0ITwT66HB1ORlk32slV
mLajvkSgZCE0TW7sqPlLCFrH6LObwlnRoCCeoYK6I5mTRO85PF7+wRW4fsmz2HzyG/jNvHTgaXeq
dSym3hmT93A4mqkM0NXHLKpkihaV29JNzcD2zzTzWMOVSR8nryAvqZSLOGiiYbi9CwhcDQpauyYY
+WC3urf6iMAzeENxzczZs75sylVZ0W0DEU/l4kV3spjcNm5DlSQM77BjOjc+6W6bBtgbDQgYRXMI
8NsJS3ZLJhJDX//qtU/I3eNWbUTWzPAJYy12GEvAdigc1fhlNr6m7rRU0N9TLx7Wv7P82tYn25ax
OVRmMyPHIt2W4Q8IZzsL3N8bWrVeh64CK1W3LVOkkbD8shqPGKOfhwdzhnRIupcTtklL3W/GPcrT
7gKvEKLbtDUhpa7ZQ9kFVYu6fZKLqpsXw/bJz+Y6oHqxoOVSWYhpx9UGWd1FsHxEjTqAgovmwJRb
WNQ8b1CuQfxkSO76X/ROAV+8M4+9/K63nVfhCA8kwjl7alGDspVO2gCHsh3UCe/ENbSTJEuDkEwA
o5QDXBGGwe0qHapTIEqSVKqDrGfvGTWf4qX0atp4agkswEzeJnZUyC6lh0a97dtDrx9CFm8L9SaT
CdADaHml9I/V/iF5hbIEnMjLeG/0IgaBaI35uJmAaGpUOHv5kAQtON2hIth95zBXbk25oElnWc/U
BkFzLVKjt2n5Wr2pvmSyFm+k2/o98kVafKJpcUFyWupFb9dpoSngdaXl6NPm+oUjCMNfZ+7kTEWZ
HMpLgTNsImRI2b0GtfOkBAh8E0sv14cSxMcvkv/JUHI4h1HTN+bRXMXr8mxrKpAMr6b/9bxxwXBM
dcOaOjwvVmbsKt8mExsAbygYNlu4kwVi1WHh3uAiobosSWFB9Q9D1ge6G2//JTlC7R7+MBC6LoUk
EkHE59EbGaT4SAZcBegGq+r6sMm2CxzRRJQRwQbkLQaXaEiaGdj/o8JQlh5saxAlI4JdwZsJ9hmz
GkiT43LOnxjeRPP4OSVCgv1ZA+b74eURG7Xag5fV4gOBpPu0gkUh/h9IAfgNQqqh4Jb60oY82eZZ
SVqlHPFl5mLxpLn3M6CsUgDhk+z++oE6b7dws+LCg8JIWTcUDwJIXg02VKBhTOvjTekpzI8cKBUI
eROCK//L0+tkcjrLLSNrS1wszZ+ZyfextB9BIqrZvqrpXUVFWIXLVc2/N5nGJVVmqw1jleLDMQ8M
DemYPxGvPkae8rCCCeIFKkVkIy7QiPY9F0PqOUljViomihMMV13qTnXk/o9fjwsacjbjH4KvB8tp
FJ8afL3IW6G1RngLeSmI+QihtYJp8e1yJqdZKeF5h9WUjjMkt7Zrgy5+aQ4W2oE7FXI6olLA5SLM
3y/It84ruc1SOOitX7D4UHW/r2O7oKWresqGbLWAsO3cvXUZWIaTC7mG6CslUgTt9XM6+9dZMQ1D
VoihQf33+5vHqPRCLeqvjQRnw8k1oLa3PBZeFXQ2c1l2qM09hGOEgfpyfPs7LpeK9YVC4riGOV3d
G0cjhTVhNr+ViggXcvnlbP0dh8uAgP4u0GEAWGzcLfBuzv1pT7YAalA/9ehtJegm/ofQ83e4daed
BAKVwnSSmcX6hCxuFegSr5Z2y8PksC3kSoVMwssb9+9wXKRTK0POhigmxyzPvKIdnDgRhZrLmdDf
IbhXYq7oPXA0FV4XJdDOle4NseJKEVqkNdwq+qfrp//yLfF3NC6ujRPTUQbFaHKreMtyiCFdn3Rw
aZkEz1LR/uMiWalPdWgSZEM17Pi69nMJI7cBTOf6dP5DBvR3Plww0xKziKbu63hpmsMSlDpT33KY
CyxWFtqhPQVi5otgV/AWdmO29GML6dBjXbyPya9ZqOcq+Eq8XZ0xsHrM10NV5Iqv58y31PcW2UkR
CrX21/N5/pj+9wKe+cJlBcXbEzfryqKL9nCUeIVlnZNsjaDygQwRZXb/oQj0d0AuYNAkmpZ0/EqJ
ImYr7uQTNI5KiIxXgYUcYugf2G/051AJsnExIJkQXkerxOO1OXNBhEgjTDMNBJE+e4U8pQsBMFcH
GTqFSk+c3VkqPDweo+JNsFdFw3LBBIgAKo0WUk7o0+AKZEG30QJ0IMUquqKPysWULlbrBrQ6OGVr
489E7VOYksIJVB9jeNOVvll2n4sGLw7N0G7HHG4ciyrZcD8AJf2nYNKXM7e/n5sLOCYbTJINq0nq
offoJ7IoP3X1h+XV8iZndkuIu+3g3OFF7iS4ekUjcxEIPpODrKSVdlQneN/Mkv6uNLNX94lN2kxx
eyiSlFniC+YrWnouIKEehEQArqzIjfW3AlW4zs7tajt5qd2i0SwipF4MgADqo4Mm09XtldtU/ZiR
glol7l+neZknF/QJu/25QkE7mMC7OD9CE5CLqdXpmNz2atOsH2ZYm2DMfwmV17DBfSwmO4U/oWNB
8nLyOnA63Y7Y0o/0eS6E9fo1feGP8OlP4LbV0kAzVslxhA00YXLIz1h9MfrxghhGK4i5pMM7GdPP
MoVhDNFhE1MvPnxxQc6f9MYBzD2227iaAcHBRdFJY23D3LqBoCHc7KeWfhQyFHfUYYA9Rzwd4zQf
bw1U7W3YqjmqdlCNym1jLaAzbMiHNxgb/ZyW+NesRq6mTU4R5X9CWfo9RA8WekJNtYHaZGv3S1ds
+mQlomrS29wtdjM8JZANWLT9AuHbQif+vGKhFBWSOqM71IadNdbeqCA3WIMsodjwnnBHuLJpZPDR
krGVyHStGVIFUbRTy9iJ0mGrzUqQp54UF34OxkNayfiLhb3M22JWtmoIlRO18CKsQ8/2knWLVsu+
A8iWUSgFFf3ynC3IphrTgBxFCxvapEE+ksIqGU4M1rIZ6WsIp2+VwMsHUwmzx3q8YQkS+VbZz9Dt
KbNAQwgtQDtnRm1bMgA45K2QH2j6wNjDOH4S+baE8EN7a/ZwsSmeUKH5xMMHBj5AWiofUYVuiB6D
rz5qj4LzeSkIn24cLirIk4aIX2HjpNtoU+wyoKZLu9+K296XEqDTgbhAkOPNGtEB95w0Se44WL6K
h3LdfF6fj2AUPhWJhwFHQcbxj7WDBmHqZTgg57o+xrkrKN4wJ1Ph0xFIFDdm02PN6M38sArAq3+G
LVxk39NjeNfZwPZA1NIdXfVggTD+J3GBFrMEmK6LD43TH8E9aJZmIHROvwIdTuYLXPLwiMtvQ5ts
RmEjW7SsXJJixH2cLAoGS43UjnvVNnEEreLh+sKucfJKELO4PKQpmrKv1seMFi7ODBzURJ8S6SOO
/1wfR3RJWOt0T15NC4MieKPhLUyg6GXX2/jHKmf7lSYzHxLr3n/55j/9XtwloZBWI+ny9f6GvXHn
QexZcyGBZON2+FR9o4Q2oCi5NC/dvqeDctcCSzPIsEIR9agpn3mUB6CzHeIofah6fURz1fjDoO3i
m212K9X1jzSVbsIweyvlKfbbXgWXsu09ky4mHCmmuxBwsVlRt03FbNCsbXOCmV0eLBFUugHfkdLf
EQBE0W2hv0Hr0VaKJx11V6JMTka2bFKgyYf/pC8wK4fC+o+q3OlG0JRvTL7JVOLGUEvtIdaYlFtV
29XTEDQQdLeeVts8dD+0pbUVC75eEyhsuo2HGyjCH3r0keeGHWu/M+NhwLWlSy+yvJlGVNBHu4Oi
iFosG1kdttag3/RW+6lYz3Gya9psNw1a7wPzfsPGeLso7AdlddBO8kekCyURzguflgKhIksGBpUC
PsWVPWpliZuZ5KvS9+jBKg5uiOjzbhewqEWgk/PX2PehuMAQl5kcaQwvmKqAr2CeOdkowlicH9Tv
Q3DhIF7A8fiaDUlh/jLczOqnPFvQsBM0e9RLOevp/uVup6WEw/sQhxoK+rJTPOT9RkUx/6HwmhtA
b03YvbuWp6B17sebHBIL+XPi65MNyjjk65YbEzyzQCzucr7C3+M/d5VlBHC6CHbnx1KpNulyY8SJ
oK5zMd4qqg6vJAJDK51bYLNF7qATFK/1rnRmVbFXivCYUE8QCNdfehZxT8bhIi6TKjrqFV7uQLrf
Jbd97nYwm4o2tY8ulKM+Nknwr+RVrv+BqfNFBCNs3v89TS4OA2RejQUDEk4NrF8THFh1F/XlA0Cq
H9MBKZmXOUoATc/JaT9KW79ptu1D4Y+bZnN9HUTLzcVmWMFXldUiNvdGsRtC6kXDstWr0r8+zBpt
r602F42nujNzOGWQownoa5PfKKNitwsSzrS8H5ZaMNo5YH9NU05Wlzs8kN4yZ20F3a5CnfCaRmlb
UUoHKpjd/DhmW8leVdxj23JgkbjkNlNdkj5Mxn7UO2dgNlp07vUFEK0zd3CAbkdPSccvihj0DIdw
r+jq8yDSC7hYFD2ZOK/2FMVNFQ4TUG8kaLfkOfIkZ30AyofWSXelI6yfXHx8/V1oXhF1SI1QnckI
lB1QcrvCi/0oGHYp6I7qPxA/EZxZXgs1n+K6ZF2nYXbRRgOCYTV6TndC4OR57mApikUV8AUs2QLs
/HuS1MLgqwgrxKDwGZ73wOVGfzKUKjI0cGu79MrA6rfXt8eFePB9SO7qkiHjahQT0symUB/grLOx
IgYnupJ52YAKFMiMsBLcJqb8iTX/mKXPfqjccED9qAV9iyWSW9fGYVKrrcRCf0LPqJM0yB2klpdB
iqGMjGc9lXbpIokC6fkW+P7LuYCtdrmFzjMWa73fwbdyq+cETylQ5vwwskVX/IUd/n04Lm5Hag5n
kg4sixZizwvK/jBQh1YfMGPzofJhUPt6/csIB+QiNSqCYRFnsnmUJwPGeE9NXN3WOoTsWlO6ndhD
FMm+VB+0YeltOrLHTnttO1Fz5fze/T5rLkzPHSyewwjFesBpwo55GptFMVP0HbkQraN+blhrPz/e
gj+w1WMv/lG6+n7aRIfikG7qm520q7Ztbq96E/kuEVaTLoTt77Pkw/YCUtC0MmjM994JvbU4mt6R
+xmYJVRGTHsBiiJxAFoyH4cYGEEFeIP4XsipPo/V338GF6tDSErHeoaVkFEVYl60GYPUrRxYKqGq
gssEtRcMDdUZIUhAEHh4Bk2VWiCMESzAGuCYo71mAT0wl/j/MgQLP67v7XXXfL+V14la8EfVKQhi
vMRHlVQq6U1gPaVO24WV4YD+6+o5VNIKkYnLpTU9eQXw8Aci03pk6yugNtINi2Y7LWqYUDSCaHSe
Z3xLz3nog2XGmsVWw5J0GMHJWx66/rc0jeBlSl4CEPf19bt0Kk8nxYWGLqftLKWVebS6XWH9yf6/
jTuM77PhTr2pNekYj1i00GI7jcCZa9Q8CDwH16dxgcfzfRzu6IdG0lhpaqyVMHZboh/f2abd3oor
YaIF4w64oZXqqNIVvFHdLgyK4enT9amIBuCO7mIlEQSQ8UWY+jQlnZfVIhFnwQg8gAELuUyjhhHi
5RDVTyaaCNenIDgpPBW9jKow7iJ8jH4E4Rf3G4qnpSbC9V2AteCnKhpYoJA0VvDv9xwniUIgy2Vw
t0hgvGnDLgINbzPtCwel7Ld63pa30q4FbIwKHrbrJ+Zjzum46zV0UoBqgWCU6zIFC4/AFR4i7xKg
naSv3AGqUDkUwayydK+v6AXkxfe5cilKFuZY1BljpjWgrrBtadgR9rY2qUFB0pwJl1lT2m02eWWv
O5H5myYPKnhQhia4ZL+Ywtdmv+6uk9k3VZMrYQPiWm2h206DQf09dDdzfZBj4rIUnHw4nJLYrTUA
qZjqwL3XzWFqlfa1a5h7HfpY19fm4m6DM9AK91c1ypt49Av4uKZRg5HVvPRxGjC5cRfa/o+jcB8d
DKgoiYACOBrR7ZSlmyLRHJOKGLiXv/PJZLjvrMlZGOfFYhwTup89kCReJa/cgG+JJ1CzVV5oZXeB
MF24eOecjMp9026SZyAU8xXSNBzirRnEjvW6bKyPlcS3OpbWO/Wn5Vqb619OOFvu9lmAQyelikAB
Xhkmq6+OonjTri++EV5sSeeg6ZaLDYPXj3W2h0/my91KWkWavNcB7e5M9H2U6bWpVXDaQrw0oM2S
mi9aewtqEEqMQZjRGy0FUer61C/GkJNfwN1XsEFnKLtKeHIAs6WS0Tbqcpuk4++im+wsrR6zOXm4
PuS59NR6F5+MyV1dMS1TyVStdbVnPHP0vaq7rQQ2XYpmFZBHFIsOoG2yqf+0krALcfEVcjo8d7FR
Ouvj0M/GkRqOGRAv9SGfsG3c6Gnx2FFcSr2cE/ydL19JmOHBPqY1zpK8C4NVa475UvBPgI6Cj8k/
tqcOmP8Oa3u0zJ/TMHiwt3GrpHCo+lCn0bZu369/yQuc8G9fkq8ixAtZllGLwdNH3099tpZDGpuO
Gm3RyYWqIvnRuNVBdiM855gDIxRP0m/1DAC9fwCiFoRfykWskILfGlU4S3BK88jIYIS1VyTFuT7l
C12f71PmQhSYYmqulevHDHpPBTKqcWDvhYZdtVU81S4DEdjxPywy0VewI1XP/OcH2tOmNSfj2L4N
LlBsr8k98Up/LUgxN/+wPIYuoe5MN+p+3KBJqAsKKpfzG7RD/t8P4M4rseS5xd1moCwBXs6H7DH9
CyGYI7VlT11QHGsYmwlBGJeeVOrJsNw5ZdJU5E2Cc7r8Wolt1h64RDT53dxGFftJ3gMsAFitsCqy
ZmtnMRlvuBX7AafKr8/xPa8wdFgYW1+Mg+WQ7UwX2v+Qrm9vRJ21y6HoZCzuMpdm2nbyCFrxivkY
tt0xdiUHsD5YWMug9Fqip+O6ZNfmxp0ROhp6OJJQOhrLndUxF6mMB76U3IG6NE7QDH1qiEB57EKL
GQfmZI7cgSlimscAiqzZ8bg48KTfocEGBXan+Q1zraB4vX5A1z93bYrcVZ40vaGSDt0AK3yWjUMm
/77+9y+mKCfT4a7scVpoEZkzSKaoPgNZbqsWeU+W36M0vmW9978Nxt3OSriwIa8l2MQWA4yda3tG
Ug29SWiumAdtGkQ59TmO4/u34k56Z2TlAK8JvPlXIooT4/2qB/1W3oiKcBdvqpNV5M52TEdZT5oJ
qhPW4hup4RphbDfF7Ie6DItWciyt+c/1tRTs/TOSTV+yoR7x4eBZ7McAr7VoE1uRes+U38nY7BpY
sC6NEFS1Hqkr+5En3eSlylo4l0Z3YJrBeg3YtbWkC1JuQHzQ9oUQfdE0uZBSyxKlhaVHdwbbTYnl
Z90vdfihNLkj5+iv6hsglQXv0MsJ3d+vyVeksm6uiybGER/8ZWXT9dSOAYVoXwdg1lpA9MzKXj5W
3JzlioTVRfPlwksYzw2B6lt0F1FY0AyQ7Fe3LRS/pdhyauBdh5zdaZYghb2Ya5xMmAsyUWZlUt9i
kRvtR0Mf9TB1SC4KnBfvv5NBuEgjS4NaJ+MUfgnzUwiKWIY9vLY6LAigirzCeB/14UbfagKIp+hW
4mk6RZya5UTXqFP3N6Q+pIX8K5TMj7L6NQ3jxugLO4XZDBC9jlnKP5e5kdFSUdzr51U0fS4WpW0P
FoSh496QkNz05XuaD/+HtCtrbltHur+IVeAK8pWrJEuWvMVJXlhJnID7vv/671DzzViGdYU7cyuP
qTIEsNHd6D59jhtC0q5OhR3s9VJ8vqSmunbK0RI3OXc05cugZRi6Ri1hG2IYQUe6qnamM6rUnyGG
XWVfkuJlKDRXbzs/J40oqxT8AB5xpkWqzqK2sY79bvLjzSreXmAK8F96OaLM6rr1/me3PPKsj2iY
5JCKPckJATwm3poRZmyVTvABr+eNxvs6nCvChmhdD3ALOTrDsV1WyJVBTeWEx3ab/5J3IcYpUzcL
RG/a68/5i4X5NEfPh15Gzor+S7MnHoAegSp7UAOAYpSNrsvsln4WkNK7bbGic+Vc0QiiEEJjah1T
+spk/YCaVyFJgtt5Pf94P1TO9eRlq7IFE4inguAtUOgOeCs2bIKgw/yiaMHtHf1F8va+GueDYo3m
VhriElZu/wd67UHkGs+rLIi5qQJRIfW6K39fjMt2wD2nDeaiWUeJFMd2HjdtugOl33d5BlI3+ZW1
X5SR/PyHO+TcTCNVHRvRmUC6D5pWlOzzYACTmRQ0IIIXpT2iHXJ+JumbxJISg52SbQzeAGOb49FI
Nv8Dm9iax/37JHWy5nkXb5g866fZzJEEJ9thC6LSoNwDkAgshqgEfdvkdb70PTKrZoqMm1ZXv+ol
qLpTVz4JvtD1DOp9M5wbGdpWkrOV6erfXfH15Rvj7SsFuc98kSSjwOZ1wnmPLJ+Mhq1xd/gq+yvJ
E81t6q2yev3TLEQNCZfjvEaTsH5OdVh993WVXMZ78xuoAaA2Z76KR2Gv16IuLINzH3JhKODMhLmr
UQCsv5PGhx6Q/hgzUJX1JWLfSsNrh0IAdr6e7r9/Qs6NqLVi9lDsZCdN/tYyVJAxQU0bvJ8SuGLp
xyhESt72kjrhXIlCRpAlGrBLI7UnX3HQkmlO+madVg10Zq8J+PRDneyMYUpWCHq5nrq8b5fzKQrL
orA019aZp+KjGhDhsMtAuldw3yGp7JTHoQZTiLB0sZrKX6cxOi+JaZZSZUr1arl+tYUkMLQz7O6s
F5d50rZ7yQIR+5vg/p/N7cLRSFKpZElmriF+i6GkQIKrXkph1+l6TeY/B8qLbEraaC1kwuck4FuR
fq4o69HHfMF38Yiv4AzP1/ViR2GcRfqMTv+RdWBP0oidVoIhTtEKnH8phswILYgYH5VUc4hS2HFM
Nv/MZ56rmJe7gKh0ngCOCAsMA8jWg9lkcFiQbkGqE4SO+nx7vdtxTT8nZBfL9akqRfOMjLIzIRWm
/2jA11azux747sFg/ryMTj8YAqciSPP0c/55sSpb4nCWDay6Vs+mPUqEP+PvEFIO1uF342f6JPaf
om/H+RVD6fRSzpDSKtT4Bm1tayofbx/lmSPjxiU+P7YvdjWNxaxSUAwdm9bwCvUXmMvchb1kC4Ng
F31uFPXQ5mbv5uDnlPIy9iKVOGQG7aGeHoF82yXWuA/l2mFaijdavJ2WztEY0PKxgdldmt3pZhwU
JP+VpZqF6VfAC8EED2Ka+xpqqpKjqmSyb29KdGxc3qMX0xiq4KhHy+VuAtdQXYpei6LAdp6QvTi2
Vd5JhtDOmvIAZnhIg8aLNn+nySJweXx9OA9l6Lj2oOdKmemZLVL9Bu6WyF9uH9m5HnXDDs7zQxcb
Mks6syyGmzAxW1aVzUnVoDE61141IHxBX8BujOSrIpcHiM+fWgmMGupYO0vX78LOCDB0OhQT6KfD
x8KEao4yJr+nSkenYIDo7pz64IBK72TaGS9gtEL3cZkO6ghvFFKldFoagKD7H17YM2jtYktVGpVj
HyH9XWVE0jvI7XnGMdwMXogakbSlbrKNXm4foyAROBPJXiw5KnJb1LNhHQugBCTmLxb7o88Pc36M
pU7ItyiyjfX/L1aTaLfk6uoeBr807BB9muVOfVQPxC9Pit+BPCh7EcGhBb6XJ30CAy+jRW5Jx6Gy
XBkio1lrgiz9BKrUbdN+SULLbgf6DwOMwjnCJQW7o6KgrLkm5ZLdOsXTtFn75eW22MWRLdK/uzIe
++FJcx7yuDhac1jkqjeRAsSZHd8rTuTUL+x3U2zMvR6sdRKIYGwxdM187dVyRRWiaxmdBmiPgUeo
oavnktnF6phMTQbaFuFxsUZn0TMny1qIpECaVnJuG+zVBuPlUqsvvVgqbTA4JEsZiiTojhMPor/9
ZEcu9dSguNdfmtQVh7WrYJrLRTnDjfqKFTIY4Y4tek4dZO+6rAesZMCEbAnRKgathFPDMneBIjXR
7ttpAMG31tjpPHgNhuAz/V6tWXD7KK5Fjcsfxb0ajKkbIpDPhkejTex5Dh2pS/3bS1ytdV6uwdnx
LGWTNENuFXbc/2nv17J1+iJ/pwGI8VJbzGF+NU5dLsi9DaZiqDu1BNRklW1nd2hTb9fHnnYnAtOI
TJaLuVQuejaYqnTUQBcMqWS1fZIXSDkvX28f4TUPe7EhPvBCktKK6xBXw+xeSvZc1y2mEr/2yd4w
RKDea+71cikOaGdlVQpVLQm9vS7dZiCs1ZIfVVKKCu8Cu+MjbwHdlk7tzRW+vXbB5G5lnIPi1egb
vrGJgYyHn/lnh8i9Cay4XCA+kaLWbxkY/e09Vr4wcpJnVNZDTeS8RZ+MczEYvGNqEYXWcd7Nf1Ck
dOm8z4MYMHAkiHdl7WWe4f+d5rroZDk3k1Zyu1hKzU79ON4bEniasi+3D/IK5THKhO+emg+HkTYn
vZHEa7VoQDklcqAqviH+OmoiGvi6Wrq5XItzHqTF8ALEF1Cw3Ew+9esAOBB0ZsAw9DeACaKz4x1H
WZRVqyOTma06KIt5l9PKu314ovvFuYzQ6CNFX5OlGlEghNy1MUFTQ1DAFvglvg+LPy0VtJelYz38
rBe/BBtEy75ITGQI65Xh8+eLj8M3XusYc2sKlKjOhrBmKLjHKRIUK4BiCpAyouqL4Pvw3IfRIk19
lyCShObXqHpLk/8le77cEOcjpiWT8e7DI0oF9azi9PfNk/xT/tlsFNWRdv0x9aPSEY3BXcsuLxfl
XEWWVWZODbjcuHtMlj/LtATF8NvoatckrzphQTgtggxI4J3OSsgXCdBMutLQGk06dphslNi3asGU
yFDsloV5pWQJzPFq8/pyh6u9XixX6kM4T3UeHpUHJOwOg3hDGkCyrIP87CHCkAwYGD1lU4T7BHs/
iNJ3kdlwPiTrK2glrWZqSdQxwoCBF+H2rRa5KZXzHGaH0oHSnvGWIWjYIfldoHre7lWvCspX+ixY
TnTxOC+iw8uTdFlWEEn1TLw+GO40kL4DMbziHTJHhAAQeC1+jIDEStOUAz5gNWDYlPpaOkOXoQ1u
b0twEfjZ+6gCNYu0wNf/i6O1w+Q9ZomE5N8Cc+CVA61Wb0OzbNip7MGdBUQeAEaqUGRVtBnOlRAE
Salr4OiVwwwVK/gTVCLxcjyPZmnNrnXBlfPQPoPP+tRv1O3toxTFaH4uQ6GjNsm4yhCjTMFoVLtt
n7qLrG2bLtoNkYKp3sZdyuEwpZuVLej28qIj5pIQRVLzIRxhLwxIkfmniVrl7QXOoeVG6NE4l6Kr
utHoPTD6StrYAzRrzQUlujGfXVAh9U4RD2+D2R8zXd5lPdtOWej27FANGJNoWtfUMZyX4nk5LL6h
jZ4aSQGh3X7QWxfsTLaqRm+axrxKnmyTHjQ5swv9wVzQY4DYMDUiEZ3dFXa5DzkVLzs4a3E+TwXS
Ngt0QhrL3Q6cl3aVDX5cG9Bo+xFW0LqF7ActJRvVw6ApyYFWyVZjit826+SN3trocW3KfF8PuYvJ
vH8WNHixQozAqVoOFqJj2PyU2d7okxcddbJMfqHgi7r9fa8WnjUIoVmGaRHV+EQ/qjYKVaAYhw4h
VR167HyIALv9S204mguGEQJqwUDZiF50VwEVl+sqH0MVa8w2CgksN9oaweyhaPeAJSHnieL+AoTq
uE7e/A1uv+s35n2/nLuQmBIvSdgDMNI9GxKY5UUOaY1Any/M+wLrD7iIwYlURuUyz8ClGos/S2Tb
tj/SAhlOvLjSkjtTISA+uh4z3hfkfICZoz/IVOxooX9ITxxV/i7Fmiuwk2ttq8vvxfkBK8+SfpDx
vVbycpA7Afofb6MNgU6PCFlwhU5qvaPvO+LyiFyicisnyJqSrfGnzM++3HrsEHjJN/gNB2jDPWzj
mDi6LT0N32MhV7boTLk0gzUhURarDY+klD3Zqt4WVJOHfBIk9iJj5NKLuW46TNrCVkyzchLyI4UO
yO3v9hf+7j9nyaOxILjUl0WD0omEzDMGpUWgun1QBtVP46ndL7WzYhpXxLu5Ub5qPhFyTQqOkkdo
KYwAOGTBcGj2vYC/bGvTlgdRnWN1FzduHc9SmjSQT1/GJDzGcUEhb1j5VRs6jIJkP09tpR2CUY+3
SiJtetmEL1XG+zTW/NuHLficFudbpmnRIKeB5yC1cruEphSoo/7ZCpxzmQqd1Mo0shMo3dAi+ZKh
G3J7BdHn4rxJ1+rLJNUogQ3xADnZdNunL6pcP91eRXTFLc6dlGoFJYReW+khZF/7ovxoA2gqe/VL
cycHaDH48VHdAef2QmwdBXHLFRU8RPvkfIwmpV0Pl8ZOOYhekuWxjb5Lya/bu/yL99j75ePcSAue
jdaS0CTSpdKxlMGEEnvhJgxcqmryQuLHfijuy7wBc2O+zYv22GU/RwggN1LoLBi2V+pdA2i+bgr8
zl9kre8/jHM8+mRi6N5oUVANQFsB2YHeL+5XScG/QaZ7O3JQHsDVjV3V9+CPPfZQNUz114a+TUTL
tlGKEDJDg7RCK2s+JPGur2RFVGm47RjwyPgYjvM868IaipSIJeauOaIkjlHmAqyAq9eTBKH4+lvk
38dKyfpjLmJ/Q+SBAfRnomdm7lbxi5XSTDwvL/h8lId1VUNdEbVDNyE2NFdFA3poWl9ejsT6BgSg
zfL9QtNHNXwrctF53r43lHAeqIgnI27yYW0ymMGKQ6qDEGeq/DJXBCyoqCrhaJFoSc4l5bI+xN1a
/QccyJWil2wAFYWmb25f1tvOmxLOIzFC9RzTGqCiKGU7Z3cjqEtvr/AXxYt38+B8TkrGtM1GTFWv
OVT2VoGhckVvDT+KnfjeXdEVvcyiIN/80RjTcknTuIflk53uE91F600btxrUZlI3UpwCM8Hmw4xW
7t1KzQlhTxAZ6UdjCW2F7nJfqdzxp6hC9Bc9qvcj4BwPk7SsUgxQXBuHaluhzIyhdowAKP8vCyKC
T68n+tdpAeUxXUaTTIsChpMjG0pPN4EWqGu7JdYujr+l5J8FNXq+thfXfzInS8fTOAS1c7ONvkpg
YHpJfy8/i2NW2KZbu5Nn+tVDCVVIIKX84mBgjuQoguyJ9sw5ITmpZCPSYMjKpPpqvWyUTLIHAt1b
0gRaLJrDE9wbvp1sgne16gwcMan/1ABozKbg2pzbHLc+Iudy6jAPDchqgu/kUKJdayd+HECUt9sW
Loz4UQKp412f2GpAXGI7wxwMh8qxXOlOedATu3y9fYsFPp7Hh2USugq6vvYiA3TUQNE+n4tnwnnK
1d/c2jXnj2K1xRjeOvw3OtpOP85e04PcMXJhVF+Jn55MX9ukTyLjEV3Qc3f9woZBhc6KJuws2PCK
tmsPErW17frqUjBSBkiCmKt7dUS3dso5KnmM4qYwVHaa524fabRwFtWAYuDPJbynUmJnVWgXPQTl
rcJRFEBfStlpokNqpt9ijfkWaPq6RDuVcfdfk05+8KBnHMfFWUwgjYBe9Pp2CvtgKTsP+aJfZpbI
wK9mSCAJIGBbkjGsywU4iE8nslKdSVeik+KEX5q3zDe3g5NvYyD4Jd3W/C4AbZr+rJ/1d0T9nqsR
9uIHcLZWqMlcAj0QnYCddnIzcecQj3yN+revzlXPdLHM+v8X5wkYf0xIWYbHvJ7BYpl7vQQxUXCU
aySQwiK4vdp5Sv6TXV0sx9kVyFJAfN6AVQUD53Zda3bHJK/Fi0lSUJKtiZOxnykA8k6q15tSZ9uE
NLtk6h+aRMb0uQIKh1YHl24hD5Y9yW1j5zOycYJp3KjMX1lMUaJU2J+aDfPvaKyAZSnN1569FJC3
GcDSGVovQxze6XHqd5a5neb0LoS4+EhOlbG3itccVC5p/nVerNNQT+WmSNITq2UoBZ/MXs/sWj70
bTCnBWaO5rxxNHKaKuWgtcop0hvmsQRvhalOggh/Kywrr4u71CkJpIfrpo43qqp7pBvc2+d621hg
tB+/oqWUy1CucxIGO5QsOjTsGSXR7e1Frtcl//PxTMLdidwq5oVNeDohzLrtuLcUw4Gc536Mn3Lt
VGklWG7nL0w/lPUxTfujPMa+2kM6moly+k+3UzcMRbWABNYV1Ab4iVCjVwhjqOCB9y19JQDdoRJb
Q7p0BtV5L43epFQEpqVpuwg/hVa/VUbuWG6E0NTItrPVPmoSsNeNThH4o2Set0ONJF1vjSNqMy4Q
OwEZ4l2UdarbVJbkQQcr3elWEozJVLtZqv+utQkz+3kLBv/0zUzCysa8v5eOe2jX30uU2KW62J0F
fYPa8PNq2KgmeoAkB8dza0vW4qXmUzLKz+WDURmIlMtpkXufKM+0oUHO8se2LBSbpPUPVX6E0MA+
pMmOFoN0RxWIIST6AysGL8XrLK6yyM9IMf6oC6lCo6W2wwIjAalWHKFjfzeXgwkZ23YBoz8ocpeY
fYlnwECi5h5jeumuKa2nEVV0G/IJXtboX1deZquOXrUeAgFyyvzWlB0ZLNtDs9wzOXVrkCf2Cpzf
bQP75Iu4r8pZMYYURy3u8FX17Ju0dh9qgjbNr2mu3CL5r9t662J49ymqBvvRVc7xpTkxNJWV/ZGW
3xJw5Gffs3HzP+znYgnO2SVLpBcJxX7Gdh+pjR1Nha+Q13iAZlTy7fZan1Igbjvr/1/48ZSCoKvU
sJ2usVy2qKhTTM+sTk9WogSDNB2ragCerugF637yPB/X5bujfRehcGGux6j86XQgp3xFf7m9tc+Q
RW4Nrl6Q6gVtc4ZzVB6KPYF6MNAWzMP8dYMmlj3vu5fQEwETRPviMvZRqbJMtbAvi852mP9cErQN
R0GJ9FM+yW2MK04m5jQOSVT1x6Y2nbSlXtmjUkD+SJ2gRCDaDXezKq1XCsXAbhZdAef9oYKUb6n9
uP2dRIus/39hgosS1lRZTaHCK2uS73O4tbF9/meLcGkRhTxBqpSwhdlKwGD1YMJPtLrguNbj+JCl
cN+F8w3Aq+Mmrb7BGF/i+kWir7c3Ifr7nGPIyiGJ2xB/X1cqZAwmhllebq8g+hacOyjoYuXgheiP
xQxiwClxGrwRGvnr7VUE9qtzc6B13EVzvO6j1kpweJYuVQ+LhBu6iEA7n/HZ6yexNMjcy0RVVH4s
ggIhnUDsYTrmxuiWUXU3jlD5mMf8q1EOP2preUMF7mTp9WtjVF/Mqnics/gla+dvlNWv8QwIXYSM
0jJHaGZJP02rF9jM+RfwRmNalqKsUUUn/JB/Lc857F8rTip0Y+Re8sLCtFwy09oGdeGJRuwuHHRX
b35lIBkwoSM0Ywr5dxk9VOqT1FC3YH1pz23+2legRA0rGjSRKOp9xgfjHMGUravg7CdE/twPKViF
l11xykO0lQdzN+MVB07oQAZ5P5vzF0p0r67k+xbCNLet5Sz4yp0QlVHFMxBxZQP/PjoINEosaoFw
5pQ2qgeWwYPZZ7MN1ua3fJYGV52XbdGAhg8KHw24v+x2CqFFZbQYKpFLR6sTNx7GL0MS+n2q7ZN5
9MJc61z00d2ZQhEu/t5l0nOkUEhff6djZ1M9vpMmzVW05DBC971DBztOiDMq/U7K6sZe0JgqS+GI
75X0FBvVZEI0AoYpnq2XtizTGr2oTpPJNk1o/Gw0wyNVFEiYqFnMfVTRLSN49UxtFCzNLAgr1y4L
RVqsEVNVDMvg0+O+nJNukNPqpMXbWivsRIrtoY+DOqReG/3JlZewqXxrQtChkIdqHAPy7jIIa9vs
vtF0b9LlYxM/WZ1Iel3/nOKhPL2CF3TFXCmwOL/Ux+qakbX9yZh0T+pK28jBiYMX3UM4RV8x54eG
Q/086PNeRVZr63EVbSsN76WiAGJent2GAOqiJHZcTjaoA+yu7B2IEzq42F7dvHax6pP4ecZcrjIa
9lA+9HjMWmrilGnhQQ+D2V1RvmgzmAjR+pnryC3Sym3L3KFqvG+H+T6OqZ+BUaZpQCNPZemukRu3
ZvX3Ku8cibJVjc9dihEyyt+zGKimgjySarorEYk6ybIHWnyJlsS9fXk+F6rBj6aBtlCD7yOKxde4
iiVe1DBu+tOiec22DyRPc40n9kx3xK2EojyfI9TH1bgwC4jYPOkWVitq/UunhY+WLqjMfkabcBvi
gmwdKaGKnLQ/4X4n5hYnt3LERz51GBSOZVeebXgkzDSJ6/BXLsjH7XEBGALsDTptcX9iihSUyRcw
97pZPXpkrP05hASbdFzCJtAlxY1KzUmWX0QO7XR4GIFHikInRyMwnTu3MXTn9nf+HFI//jLugqTh
OIR9hQvCyt+TZOya5VcIA6Ms9W4vJDoDfrBCLwzahwQrtX/MZRtWDh5BjR0GORgrYwes7frgQul5
xJCZY/jdS+z+952HjybAB/We9JSmHX5CWY33pOp3lXLClTyRBFrL8cuin6qWPsdh7DRtYVvsC/il
bp/CZywG9xO4PL8wQe87qkl/mrqgbAC0ogCwKqMNPjTI9ZipX36dNq1vQpW22G0kVxW8nwQXjZ9Z
lGazg2gejqBIhj3GCd2GpQKTuvJ++mBT/JCinpVKBcBJfwrnzfKm7ZRzTx8yWjSQd5p/nvgKbp+r
0Lq4x8BAk1nVYuxr+FXoXoK6KXz0VyMYJQ+Iy1Xw13QnJ2n9Xt3L1b2BUsdGZF+Cu8TPauAxNcXJ
wPoTQqRbyLsiBVM3c1gmymyEu+V8WRZPRdiuu9UewP9OdrIPVQR001YtUbDAHidotbP6ASAKN/KE
/YHPyf7H78t5s7mf+3BhWH10VM1TjUfVRa3abV2wJei5W2c++8ac8kkEGPwshXK+PAZwj8g25E86
6eNQ5pUcdf2pzt9qeqfVoRfqkTNZ/qwydzb3dFH3tD1MxgCscWtHDPMyxm99gNoIeaLjC1OOi9k9
SiF1WSSDTO2O0a9h+9SGQj7v9S39MflcD+n9t3IXnYZTl9Ykg0GiQuFrjmxHEQY2JieaXKhl+GKq
vL+wivcl15908SCeqqGYW+n8XYZVphkDrMQbAfq3YBJnhjVfP6lO6YPqXHDn1zBxa7er27lYGsPq
bEBfF24Nbc8VGPgvOLmoI3bde73vkLvleO3ks7bGkHJsXLpUblxubzuSK8+qj9+Nz0TMLFd1HUus
DfpycsFyyAy7XTwLui77BewnzNNzu/KyR0buwUvQPM4xWChEt+z6JXvfKnfFOw0EtlMDJyrV7JC0
na2wIUjQVbi9X6HRcJdZTtuigDYUwrIHBSHNwXO3Jpv+Xt6wAGImzhJ6k0d/RGSDN5TyNwbB/iIx
e98pl4LERdiY3YwT1wJzt05fF8Dtxy/5bwgjYv468+ZXAx1PQSQWnC8PigzlpM/Ai9efZiu6N7Jf
oEt/rMYHwemuFYkb94JHPibAGVsRYGY43WHfBvlZSbbeKkIG0s+qgB99I49+TNOaau16NeSnYru4
Y5D1O0M+rIrp4b53Fw/jnttVDCnbFK1t3BWPg6PuptqJNrWv3YldguCu8i//SrNCFTkWnl5pu5Wj
0NOFBAzXA+5/LIfXRs30RgXFKZYYd7pbbGXk880JAuVneWnddNCtA3xc1Cn9DOnjjprzQj3obuZO
wUcd2trOUopu3i6l5oOF7ks4+2qiuQiQW7WCLGxqOL01PGKU4ZAtujNniDrISeqp9tTQ8m+b22e8
D36ZAZZjxSD6WrnifhmQyqxM1ueuTwIM1gEgkTxSK+i/EK97w2MHkQAAajBrVGgJKHYJ7dIthJJ2
mZM4gvt1LSJc/hTOj2ZRGiZdK3Wn2XyywjzIcBKtuW0N1NH73tVKyWVS7t0+gGs2d7ko5zSpZbZh
fH5jdKptjTF6crXAYYr2xflLnaKzK0XY11mI6R9FusudcE6xpnU6kQwBFXQpLlgD7El/vn1WVz3/
xRI8MKohKqEtQYQhDxjQ3qS70pkTqB0CjbVKtBWH8tc6QV36q320isA+BJ+KB0rFczRRIGDhryqk
yER2SCFYYf3YvO+93B+XgUV6jwovQTrOdCgdzn/yenSL+U1dZjcyRbm/8DS55Ksuh7AkE5zC8lU2
WmAN7utsA2qgYFVQJuped+JfTNrFqq2GT2uZQUyYJjBNniWrMjs5soz1J0iTm0zf56bbxGG6T/Rv
WXpP+h/CLuBnDPdHh8NXiaKqTZViCbsTQHWuYtFdjT65DUK+R5WkYLeXfpOi3XQrR1Ixe6mE8aIx
tRddsvF6AVkT+oaxYmcTCtEGaFUVhYIqvm6/anroNcJRuatFrUuT4JxSnw91Oyww+RGDbC71053k
9N9WYtrGyZ96gQFeN3GqQ+VARSGNciYRjXlqyBQGGEPalE6TC+4egcf/ix29r7H+hovE27LmJo8i
rLHSq7SNo4KFU4OQAdmDk1D8xhBtiQswMp2yBUN92NJoPaSlfOg0AeBKuCPuG0HoSa+QEvanvgZp
JJAfU3YArfQdIdFeIplHUbpPwGFpNs1LAWoJaEkIXLxok1wUmeMyMaJodYzsIUofDCrQGRH9fS6E
ZMAHRAOL+lPWJgAIzWDME9nFear8g/MziKmgIK9bgKCbpsHFDxXg7wyK5fORKONDMYNBvKLmd1ki
KG9BAnvuwR0Jct9dT9PDQvO7KbL+RIA+b2Q9jIAfQSdkSvTBLieg/tocI+O91DsdxQBvHcvPkVxv
2Fi/NbH6WrbdgSq96aah6bJxsQ2ILDWK9A28MF5rMMjrWWAqTtwB+l3TVAquwBk5wW9VlxWVyCjz
WxaPrKghHKAN8ZQf+xmIwDZzpiXxFgkYwoY1r5k6BtMcH9tpfGON4qth45dq6nZR7IAp142TxWPK
V9OoXfCe2+BKgnhP/bOTkxdMLDw07KGcvsrZ2yzBX5FTrID5eU4cOZf21QDGfbmzZZM8DCj5RxPE
4VPjblL1P7dj9SeLwdfUkdRpQJVCkItvY5imXIaFMlTHrtuF6dp6Ej03z6DOT6f4vgSfDUiZpcxT
OVcg/9B2A31swdCme5VfFDbSVQxQLwbGc98kclzrByKQ9nqpb63OterkNtGitsLqSSydlv6tgpxh
pELeWnu9fZKrg7q1EJcUVGpuaEY4Vkc2xo40fSlTaKgbgoaYaJH1c144ZZmORsFkfK4xHp1UDZ2K
PsijiPfmU7j/aBSfYm/ZA2MTYytJ8lIYNSayfzTaC5G+KxkIn9XeLsJCUOb5nOVwa3LOWVXjpO0r
rDnuFl+ytoV0LIkXy1tQY7ZgQ7ccSEo3h0V7Bhmo2Xk5Q7NIlGut/vHWN+T8cz4YJaUUxhJqmo3p
Bq/W3nQj6KfaD40fifT7tsmcuRBurcf567GIMyvDto9mOvpxh2cdZHy+NEW1mTSgOOMk3mCu62Go
9dgOo3q2NQ2aAnoiB8g1/HRKHgdgFaNudlkaHqwiTe1KMbcQ9nu2IL9kh/Ob1GBagNQBI+UubdvY
M0u05JOltNG33szZ6BJjOcY6CI2kdYJB3vZzGHQt8aLhR1Q0wZyDBGP803WKAPv4uTzDfXIuklig
HSZDN1VHHQCIqdL8MnmRmxC5XeEqQ75JM8lJpyDVKk8GRHFJH/RWDiLrJEe6X8WDgG5WYPV8GwlN
eyqrDT6+alSeCQHrOKptY068AuCHjvnDXG96JqIS+vyyPp+CBXS2TnQZ5vXxSgMoMqiZhGWHqXCG
cYbUyuC05eQMbLJlMuOBUbhS+jzNr2PTv0aG4ddGvuuMubKreXwtzNGZaHeo1cruq+ZukerveJxK
L7HZOQA/e2E35qLbujqzz4b7/qM5w83a1Ag7RKVjtI8f482CgjAkTP4wZLuxsCzyeUZjZRPEm5Ea
AOIaCHofj6iuSqKPcgsqymjx6jj08obsI33cjmN5J2eNhxjnjtJ0XzBwgUQWe5aT+vdMzR80whhg
lx3lGPXNto08KwQ3nwbNyTDxcyk8DMDTOrHWjbY6NIaNBjzsT9YFpnXFbVsy1TWUVsFOBpX3jxvo
8zwyzagix7r8PVjtVqEbIy+2t72JdcWAP6zCRSCDZhQDtg05KlUHQtt7Ndtb8U9lOS4Ycy/62Ukr
DMGqKMdK950kB+EASsjy55Ji0H3M7al8ksmbVdyng+kAS4/qNLMnZbarKXZzkjsJCEDmHKCTHHzg
YW1H9e82T0BKBejJbB7nMh3t3tQPyvDcpKrTqardqcOaoDkybRyyHBvUt035wRjxSGXflAHi5vkP
a7mz4g3pyF6qJruqartM6Ibps9fL6n5W2vuMgmuI6Q+TpLpmND/QLJlt1eqhV5pqP7o0fWgmkFzH
zFOk1B7rYksblCPNaasY077pats05jstjg+KhdadCQXHUGGgqWdgDVlwxRS0fsAe2f5Uay2wOmBt
Big5zMthMJKARdP/kXZdy5HrWPKLGAEagOQrbRlJVfItvTBkuknQe/f1m9Tu3C5RNYWYnVeVIkC4
g2PyZH4UBTSllAINMqr2SwYKjTdZZiUzewO6+lU2xj1yDm5fHOgs0pr6Kpyu7pqpqswEtJcyQ/lC
opy8+Xo5z63U0wEy1tFVanhUauysOZhEd2j1SSWgvWGiJRCaDoDxh7myLTnxVJyBjHFEAOk+jq9j
VblqOAwpr+2JlbdmfWwhYnn5BMpfbKaXvnVlF/JU6yWlU4dDoHRb3NZ3WbuqBiBcujq90Ue4wYYW
v5fd/CfN4msk1e6zJayPjOBd4WwTm/HnWOuBNdRQtseDWDu9rPwhffYIguZ9rwdeVss3rTFtcpo8
EL3TLTMw7DHJN0x/ya+aMXGSCHuptxsQ6FpzSLwGkKUukmxawb2V3jkQNTQD85H2poN/ATq43QiP
cGMs4hnpnYHe9wQiIcHzHPhGf09llNZGZmk5/NQ/QwXB4Ooh1jSfS8i8J9pjIUGeHdCzuIqPOTXc
oFdACqrtoGOZOp1ZA/kdfxRjiD6D3ItnWbZAa7MZm+axA8HwkEjXUlLbwRA76Bm3VAn/n/alEzfQ
VQ1Y/bvRU7vQVDswQMuGjJZCn3j60VcqOGUORbTD+2yxerQHWbYz4O4MabL07LburtiU2cAgWmbx
u5lvTaA8GOdbub0l9BhDcZ0naGBLMqeDfCpgtCwZLcomx1BHmyt7ljdOWYYWz8HYkh6C/DhO6MWI
703S7ctRerl8ds7EldCF16nOgPRSNQQe320kEhGaNGmFfJjy1kmnfDep4GNHQ4SRTL6WMseMa9cI
ml00hVYoP03Vwcxnu+mvwc1s1WXj9N0zT4dDpapXRLtnI3BWTHaiTr9mOTKQ8iHBndWCZ+x8qicu
A8u32WL7G7OzVclsbWPqn1kgwqf8NP7fJ7Y2y0XYloRjYlwHs1f1CFp7azIFy/czjvs+yCojVFVx
XrAqlw/F1EFumjhpnwpwoT+fl+9DrGKPUa1BrFhn8mHAFRnYLph9vVEtaX7P+l2T7jTz4fKROOMg
fh9xWdkTyyclWQx7ipXrPdUrX+L2ukNL5JKEUhQHNheXYQNl7dhWBGHW+dU0oV6gqLoKGOz3gTWj
ikEqz+JDOT9p3bbAC3l5aufPxD8DrPHGaOIYJDCZxgc5KLhlhDLuV/g59JpgCRfn8bs9Xlbw7zir
S0XYGBBQo8eHCTpkNE+uON/Hg+GUGdmagUjk4iefF/s+3OqoB3ExRXlG4kM3x74aaH4GM67k7QZS
e1e063y5GfZ6AWPThHi90zS9k1oD6Jk6ijyzU/2CvcZt7MZ6apk8tTNa3KDvBB0F1abW4Klh4TQr
4ykqjKFybYJUik3cn5HPqzPyW88LV8mj/9zZ/T6r1d1STQ05m5GRQ4TGdTjm0FpD9oo7HEzLJB8t
FXQBMfmYIry4LbTeTEkUJPxsnF0t7OruGSxNIKYbJgfNuIEr/GDABUkY6m0ZS5yhBs9Jesyne01y
Sn4VJEhxG71oGZZpXjpLq9uoB4FhhI1ODrP2Jze4rXFAT1m0SCc4enqrAxWs6z4PqG2WkBM9Roy4
l2+N6DSvcgR5LBtdW0nxQUv1p07O7AIqn6j2XMW57I2DUFR0uR2XZrwKzYJYJxJtYVSDMd9AFtPS
kR2G02iNwWTlceWl1SHqIktufxXqZNMGwVuNKMx0zfpK1yOrUyor695TBTzoKgRt4vBaVh6V8qaq
KuQLEZY8lPJRGx+aVvXkcsd6xS8IUOGqVzcgK2PACgapV8yyrZPclSLZMcx0r6TmTVy8gojcHqUQ
G9HaU4R4tepsmkVWGEI5R+MW9IjtEHKhfb+by9IyJ/yku1UwOirQ6lMfOIHRW10jOXmdOeX01EIS
IVVcCA/dasA60YD5hpI9DFGnWqwcW8GJEhnBlbM4tbRJxxrbWQ/JPlNau8nxwb2At1Q0ysqWF7RD
1tWQ40NoEkvlij8HsV9zQXFB8GKspcsLgOgjRKYxchnvo46idF17lw//z4rYdxuwDiJHQuYp5LDl
jTs6feY1qR+g+RGdx1eyM0VbhGGQvoTez7wAImh9zFNQFpQUQIVUsHPLzly4GGs5c4kgpUs6Mz5k
/VuGtYSw5bZqkkNZRf6YfATt78tzF1x8tjJ/cdd1/aAr8WHomSMNs4dg3ZvD2yCKHdmsBLM77+j8
82iy5USduB2xWg+0Q678EBJAhlI9tCqdbfP2msLiEWTK9JnpNkJO5/IsRWdoZd6icJCLttJxUhuO
0oi0h7v/HyvQrg7RyqQlTdGHaYCHhE30MLTVIZQ3FEq0Qfdu4uGNMuJkPbdVvUairfRSPm8mkm95
FT9ADc03AS/v5ckt4257efKiRV8ZA0lno1R08C7TLfXofqGNjTaKkOz/ixf2x9E1QJWiy9QwEFN/
39yITTObIoUcsgzOa6Ag7in73dipdxIPOtA/VKNVDSbIB3mISlRaxBbJg5uYsl9cGsAkmTVXDXtS
1LdRjdAO/3upyefpZx80z0kIxaHCkevtWF3pebIxgXer81flK387EQikG9FnoRmdrRTmi8H22RgC
TaLvoPr2OeVsP6TzndwNx9KIXxTeCEzIeTfiZPKre9QnDDRZaSJ/0YtErT3vddeonN5VwXCsfkZo
MBEkec+e6ZMRV3epYlMOCYwUXTjNS4vK4CwLDO9yKS7t5+rSVEFF8qzFAKDjsWpAc9GvZOnd0rcp
6lw5+5KczGV1d1rAJmO6zKUtmt9yidbdCIkpcxTchPNhz8k4q6swFIPKW4ZdIjtp3Gs26EE2pgtq
6F/IaASJR7zKSw6Q3BD5Vz/x9Yt1OBl5uaQnlo+OU6NAtgszTDN71ncgtLVaGdQT7K01b4L8heuA
vAN3j5SapgOLYlZXyMldtgRf6IULW7p+S8ekmWQoWeKUwiuKU+IXJRq+ADzJ/qhZeN21VzTfSCXd
NfojV/ekNDyJleB1OQAls1PqcZfnYNfgGpKeoxWWvzX5iRdvQcXRJnfEY7LL6aOSFLu5jyyt0jY1
cPTVQB0SEGTfQzuWa9BXTS5vOTJGkkVgKYa4tlu8qJAt8nQyO2YlO1Qt7B5Ik6g2LUXqXIAGrsN4
sCtAe1FufCZBs+lAkmmNofEeBTIKvIpkUXIXSJxYSlzpFk8DzOFOKaDWk9fz5wjQe1foHif8qY9k
l5U5XE2leBvw8KO8eK2A3l4QjJ4zCwCSEF010GpnIMv+fduLPJmnKFXJgWap0xpQ7IknONYys+i4
kbvYnse9DMxMbADh+QpBTAntNJc3/dyhP/0GfZXjB7F1V3TAHRxot9OYYlelZgeJNNilMiGoQYdj
+iHnxIKXoasfwfw0m62V68m+C0J7MAzBITx3FRSk6hVwxQKVTdaF8VwPZl4hKX3TOsSe0PLR+4mb
+Z2HvFq4B6EZYFYirPvZjTgZdF0qb8DmWGr616CDqwFZexM7oLz2CJqSbQJZLGHFE0iGnwb0dKJr
uJzUj0Oq1A25UbLCTodfKkSpdOk6Hm4LyHAiIy+bfgys/9z5A0I8MxndLJj3IzG9oYNsIYfZDd7L
HoTSTwN9ayGIBjvfzh0HVWD2C5Qg15IpbzU58/pSUizTkACRYnPjMw3xIi2VaBNpc2inY2/uO638
BQSsahkqyJN1luZeS9ihn1FvaGZdegoChDNGYShImxqmBSTFR6uGgI207wCrHElHn1TW+wYfPWrm
uIdVdq/1wSaaxwfKI8DBZsPLuwwQjsQLI+m1i2IvbNpdVX/EOjhqk8DJOuWmSnC8oG6ezLtWpvZs
BDiOT/3QWTJVkVdGg1mDGvH0rISxlRWAYUmqy6LQqYc/FSAfcaI9AelQoZYc3MmBgSAOqfv5o9ef
sMvQqYOoK9FtvR+2AWg72zp2ZiahWdQgjpooNol4hyLJfZLNG+RwbkrWvfaMWhGhyE/DKZFb1Ejg
JgENo+XXA++uJt1Wq/y9VylYtWgFyEnYbdMqd6ZyzK2wRwU7J4kTtPkVN1JbK7WrnPVeBhr1RuY3
IQelWVahr1bZpJn+zHp9Ww4B2OyowzEaabMJCeJnM2ncKumu2qS4JUg9NDRvLa6iU0jRr6ChsJGY
K+nUVzhUKer+JudS4g7pknstS7fq6ZMB2hlLz6M7OZIRjj1NRohGZ+5FGTiE53Fz2bSc8RC+HfBV
UkpP4qFAWx65YUT/0yKACKVk29dPefD03w20ci1JlNQ4chiojUw3mfFuwMWipPUHSfcvD/UTy8YA
xf5rntaITCPop5woNbkZbPQecxBlGo4MXQzkRpk3bdgsss8/+g1WA64cOTQA4CxkHbmpZdQ5yHWc
P5SVsk9lxA4NqOOmbSMdh+Dl8jx/inyuhl25dyrhJBomWCeiJq5u1A6a5VE0TDZKeAeMqDWi4Gfq
t5JxjAFK74yPgDjI1vgyGsXrgm/NGjYbekPSzRRdlWRfdYkl5c+D8aznoV/rCAHmQ1pQm9UvPcwO
CKE2mjJ4l6chNOwr11Ghec1zCYad7CACNzWWMlrclSBVlxxJb6Ph+v/TlLpau5UfCRanwaB9T254
Vl31LZiuwjfCXSgoSDnsONiPxgwwXsghpM9U+RUZokf9TOny+yldORahVmYMtGbkJkE+N7KWNkJI
Et81405F+9EiGGNDBlfD5LsNOh1mp5FsI7OE7+oZz/30tqyhHZKSS924POaNi0lquWtqyJptUk9y
O2/MgC/0+9GlADcJwQuioVcZ+CCYQHmoYxMCPGVxF280aYxQqZ0FR+xMoPVtiisrV0m6FDQjlpoC
EjJWt0hUP18+xMtxWbnl30ZYmTcTvLwjSWDeqFpfBWHqZQP3G+WzVxUnY2/d+HF5PH05HZcGXKZ8
Eo1EkzxF/eINaeh9GdrEYqgZVMkvonqdRJ9qtQVlARowi8zRJcMhNPcz1Iy8SHmQu4dATyyjKWEF
6A4FKoaOYdVnyoOk3PYxCp95YvM5c8eWuOmgO8UMh4EqTl/Otp58aN2jXj8UCAzK4oDn8xktNW30
YaJIzKsInN7NZwXYdWG4qdldd3D4yYCM7h7qlxbt9un0wWh9RVtwEAafyqS5ZQTyNPkh5ABUfZpo
EyXzqzFf1c1tx7YTnKVmaC1IydpR2t1z7dFIU+iuoM24MJyhxLWoO3ClGW+a/lCMzV7Jur2J4ujl
JRc9K199sidLPkSIPdEbCCvvLLIZ3M3sCSh2lFf8Zi8JQvfzowF9SolMAHFYQ5+mAsCUaloezKq4
6ioEW+Ho5aR3C8jdN/EBWhfvdbyXwwewyZlUcJ4Xm/vjeJ2MvjKPBRvnRCIYHZ09SEEr25ndSvxP
lNI3Qyy7vNy/S6OtTCEBfgVcFBgN+OYIED1U2Iv5js6mFQXKA8Xp7gmzczDEZdPn4+VtFcx0jZ9S
q0nJzQ5j5y26aNXxekh+t4Vpa6iOR6lgWc/gfWH0/67rupAf9mXN+xaj6Zl507UprtOLXhf2XHRO
Qa9TCBo2BwmUgCbI3HjeI4S4GsdHlZc20q4go/Qvz/4MtPT7B61Mo9QBFibN+KApuQd9wLU8ai5J
dAtCVVYcvrcqQu8KxZ2msyM0vYdVYZcGtQ3tV0YjBJy7DEiQ2ASYSfRli/dy4VAYK5NKQjzQfLkA
KqMvOTI7VHLjeUuBxAiqX6qkHav0V5hpNrIRjh7cFUXrcN5B2Si0CGifBQt1pt71bedWBhdNlQ3k
ivE5kSS/J+Vd3YZunJp+BcFg8IVEc7+fqdPSuy4VpAnPvpInZ2b5/cTuRJlsxuqyEDNLtlwLvHxW
ELYUgmHO+2En46zcSd5ENRLAGKfL5+cJSuA0xfV3JfM2J62lKXAOiH6QuytlwdmCUrONRUbv7Kt2
8gnLZT2ZqqbHqs41fEIxvvKW/JaK8aY271VzJ5MNyGQ/ebkJR6SJ6g9lviYZFO2bTdPe6wA/h7Nd
ZNLGVETt76L1X9nCiVKtGVR8FB3MR2SszVp+FVKUfOHGLx33lQ00pjnLQDSTHBKJ/TFHFaINqqeg
iJ/EEFFGa7yVtNp1mNOHWWFbMO5Vg2RnCcg9+snVk1yU41mW+sL3/OjUHtCqQZbzLqHEoSSDbc6J
XbHiLsoTS5YQxMnRVY+/daMJ/HWJ3rv4U+6pXU2biPWbOeg3ChUYhS9n9NJXrTzGWEpJWsbwGKcd
5OYyh+00e7gzTS9062c0ADv9k/ykQKEztzawBeJWrLOO3t8Tum74NnleaeAqIzexSl4YzpwagW4s
GLyh+GzS10QToG1E27Cygm0WDmm7xM1R0gGqBcQXHgcqh1upZ344CEpgZ4+6SRYoriJT7YeLw0ka
MA2BbDo9V8O1Pr2Wxd1lQ3rWFz8ZYmVlWigSkmwZYiwqq87uTZBrXR7hfGR1MsTKijRzNZb14oyX
OeQNQIZrZNsK1dcOWMJaSZ+4Vm4y6c1UiJUbxj3Pc3tMtzWYbgNDtYo2tcKAW3r7Ekv3ignM9rBX
5vtsEHqUZ83dyYeuLEuFRFwwJMtaeOGmGQ7cTX4zEOaUFtoWO/krW2G4k61/4EiHQq2t83nck/FX
NicaOMmLDAvVVOYtSNyj8E1tc3tqrlOE4WwswSWcPSpgZDLupeqoyZNv9vJGsF0/ToSOTDIy7Jqq
6Th464cebgUhaibxY2O0HlDHt5NRwtub1dcQLfwjIDMs9Ib6UdNqi0XQcsCFa5rMinVuNwxaSbX+
1JIDL6areJgWwHLqZ4Bmg1CLVu88FkFfflyS1feuPIHe0INyrBUO1nzdkvmLAVhLCAy3YFkWz+ub
qVsNs3r285hraKNOomPZG9talt2u8kwwOdU3JXgRg4hbaUVQW9GVd1SdvWpK/JDl4F1C23UmWXoJ
TDt4D2jcI/kYPoCt8wGL7EqGqOtRtH+rG12ofFCAIkmOFQGBlvGhVo+Xl+Knk7paitWFNtogSEdD
iY/xVpFcKKg4teJGEL8JkbOwljZi7iSlG+Hv1sJzJW8vf4Box9f3VCXEGBLk9ljxOwpeymSTohBw
eYyfl3E1ydVlBIN9GMS5FoPfqXeox+xWAouICe4iKH7m6LiyJiF31s8o8/ug61deh0uj0BQzW9TA
2kXYN4PuQedAhidDwof85yZvNeDqAY94T3uJ4vIMdvFUvGV30wjWlOJWJ9aihTUbEOXpHubXOLHa
28gVNbH9dCBW4y+37sTDVCifK5M2/Nj+6p3kbhG+pMj/uxL4Aqj/UT4vWjEF6CIdwNduRcP/JDFZ
Db96zrWhr6kUhulR8cttc1PsmmtA/Cs/s1uLWbJtItxy6+vp2dwy9/IBExziNW1LK1VZ1cgmhA6A
sQ7y4baNZn+SZ8EwP8K21QyXzzhZ4KkDWaqe0/hYpvAFtRDJmYPcAnLAAkHj0M9gejXUyvCAlKXI
0OmRgBTkGkJLIyhC3eYxAzG+AxvognOrtU16w7174T6KZrmySMWcdgkaZyMQAIxOcZdsuFv48GT+
tY/kgb1Ht7HAGRRt4coOMaVWh4xhwk0eW0n91LeagzLi5XMimtrKDtUhKDyyLkjQdP2wVBKDcguh
iTYXph4uvxvmD3k6eSRhIcMUcENrLGOqvUaVrArv15ggxBt+JXFlQZwFCUwKqF6dWnxAE2edf6DD
TnSWLr+25lqtjtaMoxFbhROCDQWlkZddUxdCINsMfdfSw+UlvryP5lqtLiYT0AY1XsxmUOxCzf0Q
OU2VCzyIZaP+vQMBjeHvN7GiTdWOGeHHmfFjjdJ0EUh+qOeo/6KNRwluEUR2beddnptoV5ffT+4/
V5C36aMiOUooME9g3+VMRBMuWr6ViamHPA6omqfHxNibwJSN8e8Et/7yPAROh7mWpWtbXpaZUaTH
1tGt1+Iuc7PB7a45YC3W0maBJr5rtBfJnZP/Fmq3Ct4pWLHvy6iDVbzp8zQ5KtKzoW6mhB4nrbeg
PFIqn10DZDnZjhRkM7/U8XPQPzroPnCIblUQQM1ARY2OuOpeakPn8qpcNg7mWtoOxMuBEvVYFImg
amarCUABADoEKDdcHugn5uWbcQeZ+fcFIGmdk3LKEzgKCztdY8f6TroDQ4KXbdEN7eGR3EuqNeru
5YEFh2sNMxkgRjhQhhmOyQSpPvRkNpUlp0LrJ1jJNbTE7CvTUAMcYrTxOeEG/BcH6Q6py/mupVaN
4h9EHR30fheFyNSJZrhygdosKitTzhKMDFJM8P51iLbM28yvnGpb70K4fQRk9p4oj/aT5PH7ln4l
IE9MQ1JwiLLGWFp6qN5C0KG8Lt2IeK5fzJv/dX/mxgqPzZZhf8tXXK5hg362y/srcHmhM/b9YLE6
U7JRwVcsVGLVbWEjW2SBbmPXXgPMJ7DBAmv4lfU7mTJPOinU8XQBFQDIT7cbxEmExYxfMPNfF+lk
CNLqPAdiZjlI6JEE6y/QDo03eQX4lWI39AzBlESG8cstOxkQKKygKTos4IzOjW18jGzQGTof+R/k
579k8kY7vWsOyQHS1qKxRbdm5QE18kCNUk7To3xYSJyrx2Bb7+n14jovIrqSo2xMJxOlpUU3ZmWL
kqHN6pbF6THapr1F3A4Cs/GzhvZuz/TRjLnBPYXomMASLXO5sLHrwrxc5XNeDBg1o6FD9VcKzcUg
flK7R5n/aZpeMJzAXVjTdEsSnyAv9X/34l9ksuik2Ajun2ALv1o5To7PhBYtqocRpvUH6BzZo16D
Wmp0X2/0V3AoP8X7BJFnIdhD0YP6lTQ8GRY4a9ImMqbXOuFdcFtvUyfcVf58hUZ5cHQqh/FPeqe+
tX76G5QWgrzq8lpf2sqVzYGghQzuZhxbLbzO2YEBOhxqlRWru7aYBE/0z0rCdzO7TuKqEGSDRDEM
QgMJgYX9NH9uIKKS2xQd8NsK1K7pdR27Wi56WEQ7u/x+ssQlOC9aQjjsuwXqAKcBRM8yb/L7SfZ6
G5lyXFGkTSZ1A/ig4FAtb9alBV65S0owl1JUlCm8BXRwXaH8t0RiC5OuDD+B3QmGExiEL1rYk5lK
WaiYMcPjvTgn/TbwIztFska6SaAcGW8WcJ8QLHP+DGmyDn0cQ1PW24qEY6zLs4oklFIAzVWAHjki
2xIWAckoOw+ZL5jk+TX9O+BqOyuSMDiQM//iZFaeIBTuSHgqiUffFKHDe/6h/DvYagMh79jFTKHJ
sYXbVcubmMmCMyIaYfV0DLKZyUaFEZLgXmWdpYlDhvNP8d9JrN4Jhc4pmXMS4+YFfmXaObJpyGn9
mRywzfzmnhC7JZiTugKGl+Ww8NGyBHTnKCBY3W/Ovlh4F+8xuwc6v9uLPJrzR/+fOX61OZ8cfQis
pBCEwjJ2ammnTLGqbNx1gSTYrZ9FnC8r9nec5XSejJPzgQBRiXE0X/vT3Mxbqdh21VV2W10n/nLN
ov38CGrs6jC+mtwud8Wh/S29iJ4rKprvsucn3zGMnQZAR8rBX/Fh8I+21qwovSoKdEHUia8FN1Bx
vAFLRjkAhbNtzet5uqX5vojvC6Y80tpX0QWdQMEuLY0dR0+MPmn2HCde2gGhHYHVqu6RzgbUT77V
ptCukOdQGQh5OsB7IOZIwbwhGWCZUn2TBD6J0S8LLQlAHVIwIjX302D4qAvaUp5uQmCI55bDvla2
WrRHhev3fRpdN0kM9HN7RLOqS5pW4DhoAsukLqf0dImULkQ/1hgc2kHxWddviHSfzIkXzdlz2+c3
IwAu+RxCEKlCjuy+ZVupg4xn3lkGl10qvZjF/NT3xZ1sQspy2Fd5uInooUn/6HPldJl2K8Xzlc58
BbzJAAXlI4DVfb2P9e5aQx2kIZs+Vm5NLdozBRRpbfQINsuNCX9Jk+LXNATPSF3WflyoYLtJ1F2C
GGeMRHVH0UlZfj9ZBoPINZszZOd082NpRy+LeBdPjcAFFo2yssrZlEUtaEzi48jf4ErIxR9G7gSW
X7ShK2Pcwq5UhQSz0rjhHWQU3PyAGDFwWmvyzB25MjZkQ/bBTSTIb/6b2OzvpV/Z6GI0sDVSEB7T
bfmAjioXfd626ddouoF3L1K2OO/x/h1tZa4HVhaqbiAjTtl7lcRAQppA3EMyC9Q3ZRRuuuJV0uUX
weL+AIt/N2zaymbLkQF+uhbJP23ayDpYf8owdkZ1FxXhZqbmJiuUqwBNGar+JBh5ORo/naR/5vvF
uHdyQE2pAR0Uw3zbJVLst5Uv2ek+udaOvV0/MQ9tjkcjtESu9/k45u+wK0uup2PXAjeZHtO+cmbZ
4/FnB64eWXnQizdBdPFvcgx/B1uZ67qL0gJqVtjT+96ZHcSmsH5W5MFzOej2/L5ogShIL7B3fpC2
zbsm8PT/Td7q7wesjCEb4iKfAizygOC4cpfcTuMvV4f6od854Ph2cj/y/8utXdkeyJ8N6K7AtBsX
zVF26rXoMdEc7isPYMc/oG0PdKsu+miI6VweWnCJtJU90gIjhywORpYGiNQPqVM9lmO/bTJwb4I/
Xep2ev52ecjzpVJtaccD9ZcJlufvljZKSZ+2dRNCReK5qUIILddWwwxuKanmFwaxUpT/J2CcqwYs
TxBtporu5Rq3jWoeBPb4a7Aft+rvx6x9sAHSQ0HWkwQ2q90Od+A4AYw/g9Sz0z3GqL8/t5AYozgC
vT04qm08o7TJE5TF/DbZa/sCnuieH8L74IZuL6/T2afi5MtWtVatNscY8OrkONM/YdxacfxrlERv
xVmjcjLI6nZTjmgkLyZ+REOPwxCVtNAgNXJmsdw4ZgagNfNbOTAnauCfdKEDduIIxd6qKO1yvA1l
erw86bMu8cn3rAwAKRo1TRsZk0YfQ0mZrZmJACkpWtfVFTcBAQsh6JUcR/kYJk+1BDnF+8uzOG9G
TqaxutATTi6tweP25dkrCZC2Vno/PoNvoXRBS+rA84W0OXnPr0W1TdGGri50FnJE0ktMkWaaxWbj
g+W3UugVSSdKxYrWceVmpIY6mKOErWrUziojza0D4mbs9fJSig7EyqdIuomEaoyVzINDWT/LTLBV
Z5+3k51aGSOgQ0etCgGhyGLoqDfQdgNhTK/0gFC3dpZKTlqIgpKfvKiLD/F3zLUPoYAmQa1V+Ekt
igcdhKZ2DbM6IGOoYiWFm/Hr/FNzU6ckFkcnEevsvv1QepsWvgJxVGEgKljjtWcBDkpZGkvYQDBT
+kFFN2U8eZe38asgcsHOfpFXnHgv8mRCS5UEHCCg+aq4XViPJ092x0dx1v4nFHq1visjohURxKEh
PXzEqu3qbe7xR+Uh3Lau5mVe/FgJvBbh3FYWBRxIrI/iMjyandUiZ2c4APsnW4J0tnEnCczX+QTh
yelZ2ZYQGt4RNZUltA43I3Ob19BNbNWnu/pmvGkOiJKmvZDqfFmzS/u3sitykqGPfmrDozLUNkqb
VjveDBVUBaTmfpgGCK5iykrnaVEPforwuZm2dSwi5xGYnK9Q9uQQ5UouK1COQPZCKm3Sq5sxgYwY
2oAvH1bRfVjZnI53s1xKU3KUlWZRAwKVimCEs27XyR6urA5ynQ0kbGF10DXXhA9KydA/Apnb6kZB
mtcswGwZPf1Xk6KrwCUsm5Q1zYzIMwYpf7tLTIGlFmwOXfkrPNSHaqZ4efI22ZbkfTbRBCoMoAV7
Q1cOS4Lm+dig6uKwJnYuH3kiogoRzWNtPfqwSAwOv6uf9nNIN1n70AaKwB6ejdH/HgC6TPPkJBsj
ZT3QTwjm0DMV/tbSjaTSe6QDd7OIil001MpeyBz8GNqwnGbpsUqaXQYvj81Q94zbO4ZM6uVjJlq9
lZ3IoNORlNKM3l+Q1jRgf1SVZEOBaL08zFeZ8oI9WlMHp0MBAh6GBYy3JVhIECqq+/qYIset4wG1
IGOFgoXT/04fRSlUwd2lK+ugdi0jMYcRIjvk6nYmOp2Zh3yKe3mGP6nBv79idGUjzAiBScjhX6Vb
GVqYDfhBUeqyg1viqvvpGgQvyW10qN+hA+xCXno3/67B9nurvpgvwky14AyteWsUc1YGs8Guan67
Rdk/ey0e2RF9hTvTl93Wj3fS0XyJHrW7y4sgOE1rYjiqpqOZBriLMnPrGQA9c0NBPHh5kPN5q7+X
cc35BsPIx5hhlNaRscKNvwBK+dWCHhv2TJBi+Ekk/X1fv1hLTq4+OpyUplw82niLRPHgtjiqXueD
cqO9X8Tmelv7xe6LK6Ahj9phtiHI5w3PxbtyE9jTRnSaRTu7MkRRX8lL5hNWu7OxyOPs5IW516Nt
rPQiz0XgQ6zZ50LWSlEof61zviUuWKbcdpP5Sxm+O+S+Ijg8AteerUwRKIvkCpxm6bHU6o0iQ0CC
m54BzlvtMdLRq4Du+MsHSbSWy+8nOxsEbdcmHDsbjJtuMNBVeQj1Ty0qXVGyWhRgspURaqViMoMA
5m+pmKYv4/3Cj7hYAhW1lN5d1Apyu3q+PD/B27smU8pZYNAyaAEd6X61TbRTY1Hf9LIlF6z6miqp
AGqiDbFVRwZ+qjRGW5quHme1Q8D8/4OF/L31+spfiSKAYMiSX4m3wS5ze5BFAExEDrIv29QOIBLg
Ff9D2nctR44r234RI0ASdK905aQyMi3zwpDUaoLe26+/i9r3TFdD1YVzZr9NTEcoC2AikchcuZZX
CYAMouKXofzpI0qEWYQCXSJ8OOIoTgOacgCeF/yUaTfHxE1XojrSZewERdRRVYpJdF7gEuJtcwR4
7HJh9Zuud8mnOW0b0JwlmBX2Umab7pdoIYG2gd1AoGWCau+nCD/2lxv798/gjmPBiBSFlhwex2dz
a4DG2x13iwA28aUtsZk3ruq7wq1vRYYve+1vu9yp1EgRmjEbkmPRv9JhcCWDrK+fi8uYqrMd5k5j
2VdjH8Rw23jTb1rIpqNGPdrZCAIhQKqChxpywIVLZzcD0VWykpL9tBMVfi4PJ5z9CC5fSEZjTqMQ
nzm+KW8CzTe35XFRsjW87iO4qSDjaLO96ev1atiJDpPIx3jcZas24Fabe8Sj2jZX5LQgSBIPvP2o
3OM3LCC9bCOt6Du5KbfMEyVLf3mC//ORv/79LPROQRAFUCJgSFB0HOZxXXrED+x29b8oLyyB4XuQ
+m2LO8LqqMtt2eYhzpPmd6cQkde6Zev+MxRKfF1uiPz+qDzosi2zlqYKXm10NfwIY6e7S6kT7qZH
dujt4Wis0jsdfIazBw43V9oYUKawRZ4lOEA85DKMUy1rBhygADIkASg8GpF44F+us99byr1RpgTd
9ijOo6Veeje9Faf6QXfmtbYffGml76A2NyALEnUQL2eXv61yESkNw1kPajgtZKJyCrW7XSQk+hfZ
4KJPMpusJhR1kwVUQt/ij45iNhXTUhHqX6onDesM1KxCvj2RWS4izVnVj2nXJcep2qtBA1IOcKWB
0/F64BNZ4ULO0I6GFSQ55mg6aIFKDGQTv0zRFgqM8EBKBe1sOZbwlRY4t6wdokGGotHL9ZUIfJyH
T4aGajHVapJjVnxWyqHQZMFWUZEFLmrQqgnCesL1V0HhB0pWexTpH1Jr3tJg3NUgPPPyPn+tqX4I
M/kuL6PQrlP91BRAWEoyqEQGCRS9BRAq8nALik5nsqDCQsA9lU2VrQXb0vAlUKiGLZixB+BcUZyj
TXBIR+LnoPhRwspHjWY1TYsYWtZ+WjXtnLpoPmiRbPUaZURL2RZ9/16megYCLfyATgE1DxtO/91e
cwWWoJyDYIzgm0CT2ynR3KCsBWBGkc8sH+PsOuijJpXMpo2Okr7W9ENu7iPl/b9bxfITzkzIDbBU
kwy3NCqU6XvLy/pBlCxeBBv8jv5fJYIzG7Ohkk6vejQKsnDFxl8sQbI2NWuz7p2sfR1MkGZIoEaU
VZG3Xr/ivt6wZ4ZryO31BVSHj+Fw0LsXTVjG+0uN/p/Yy2MwDVMbE5pI4dcYwwDZDr9fY1Gbya33
1qd4dFSUIfBdZzlvMyDfUnZMMrBa65/WiMy3DTJ3bAM3YuPaiHDN9HUOrdZ2ow8/rruLwCP5PnNt
5n2Gahvwi61hJ5AXU0EQGtxdNyLaVR7e13eyBPmyhuF1Ifv1z/bAXEQO4GgxfJRuxRwEolVxQa3I
ZtY2Rrus6kc9BKdcCY+6JigsfyWPVxIulQsYbaG2RKvIcoeqgDNVK+VncL8AXkwRF6QgSPNYuAgi
4JQES2ii4BztfUDuBG8FkQUubIxZk5hGgiy9ah8pyFCBvvAFTiDIT1UuraktFqV1NLNjnSuenGK+
i91l+buR1DaTP1DO1oq11r5b5dt1w6KlcanOWLI+lqYuBNaS7Lo49AAPEFQglj9xzRO4tIZUNM3U
CLXsrL2ZtUcTMjUalNj63IW+qiAGit40KpfdVHSex6A2u0M0KmCmncr3MelnJ9C1Atdj4E5QGmWl
fipp+KOv5U1YgdU8n1uobDM/GPUn6ETbzEACm2hOKoGWK27Ak90JIstfypf/hFK+nTyoaTZWGvZ9
OfSS5iV4/rQ2aia9g3Yx84RjPIJTz/eLiRYFjTp2CwsAcdrNMoaGcQwv31FbdtJ1AQJ3UVtB4Ft8
+zhQUw0sariQtIFtTONTj0SvnL/0VX9vIxdltFwnSqbQ/9xIqmJnXm7adHBMF2i7FNjJZQJi0lYZ
sa+fG1H54Ct1PLttdVRgJ7n8KtDMN/QTBe4xeKiMI2Tylocz8ft9d1++xtPJzG5j6OHtRAX+5dzw
50qxNB2657JpaHz6q1t6plSFxY6xokMUE2MeTbaKWGiDqPdRm7d58FOw5ks+dG6RuzmswoCCOsEY
4yKABpLk/t56in0LcAfIEJZO+EF34lfRJS86N8p94siKSBCHQINrUf0RlNFjnwkC1BITrm3k8gvO
PmUB+c5BzeFE8abay7t6raE/Ut8K6x3L9lyzw10jZtRQLdRhZxlhoU7imRsU7pwGLYvQbwTZtGhR
3IUyVGDuVqwyOrJofAej8L3a1W5IyU7GQJRiGhhNH5yuEzRKRB7CXSfA5JiGpVboyoSNOxPZz0Cr
RGfRxPvF03fuFNydYtCuD6UxXqJZeGccyg11IHS0Lu/DrQRYhbrtMKxQ+G3ohMJn+sX6zrlx/o7R
5QrpRrJM6VgHiCgafoE+X4rone+Ve80Hj68T3HQuLewC9Z0aMrSGKPwIDj+fmqLClLPBqtFSX+un
7E17nn4oP6xddVvupo9aOkqn0EE1/CDd9KrAtuBA8vlqPM8gmtPx7GbJzYhsrpx7gYXFN68clC8W
7rMDGVMWgqUdX7e0Ahsz+XZgbBTy0fSDwJDAXfkkNc5kmTUTdlFttiPEAvDFkuRBEDUVwWq48DJI
cRFBJzBE1Jw81Y39wFW/amT1KnTnl+vWLuLUzpxT5YKMEVtJSXJU5UDc5DDoEa6i1ItNKATaxh7K
Qp7mjNRu7iXX9BZgFSKdQxrIR6F1IgIgfadLx818/mO4IAQxhhKgOoUdxzRrnCCm67APfBX/XWmY
T0yN1RDIgDBXjpTMXtHGr3NjrBMru+3m4ZFabJuiTKqrP8fsQYufEmhcUeVnLQXvbSDt1K7ZKxGk
TMBWG5qnfKDrCaUW5XbS28GWFFk4LHEplT1fDxfemoFlXQNlMVR2J6/alj8RcJZHsLIZPgZXc5Rd
fKoVH3I/orLnxR7UuWk+4ulmMI8jIivy1Q9wp6/YIQFVVedObvYCNi5fOHEpWiwX5iQ6DUFt4HBA
XHjdK143Pozv4XaB8y+dEXwLTC8Ud+E9kh5BGi84l3x2HIyszcsZphUClJpu+qZMnTGWVtcPy8X0
8WxT+aRYG6Q6lzMcloURApH8i/TCzZ+sW4iirxW7XknCrPhiz+fc6BIvzqKbVkqtuTwpl9C9Clag
D3DCVxlinRifHfysRz4OSOm9ddSO6kaw4EvPzHPbXDKl6m0+6tFXqhPdqRjHbnz9ubYxpSwcnhUE
cT5BhpKzlrWswBWtvBgz8yFDuOktw5f71BWsavnVV+4LysU8ZilDQsz/n1hJNnO6BBPmlavWX0x1
5B2arddNihyUC2yDmZSjESMFKKEOTtsJAvTHQRVJT118JZ5/Li7eZJIVxyTAwsZncK8iYywe0YmE
c/af4h7Z5XvdwvCqDAY60+TOe6GZVYfvBY6fEZScuuQgefw3u/aPBZ76jkgBxO0qjMn3wSOE1105
+VTGSHCnX+xZK9ZvK8sZODtfuFWSIQqzhZ1j8hZWvxR3LtrlC8MLwVhwBgVKyxWJDQvNcseaNZiw
nCRsX+PJvupOj+VBQwbmRYjRqjM96Dtlx07BXvQGvji2e75e7kyHJNIyDD4uNAvmSfUlm1K7gBY1
21qlm0JWAM0rb3YUaKe9Lrc9hNt705sh1Ft5oKUSjjJeKoCf/x4u36GBBuWdcGFV7O/SethN1Lgh
mAgCZabdlxlY9VVU0FLQzjd31/1L+A24QKDQOK57PUI+l0ibmEEWLlCiQ8LibTm3rqRmTjWknqFn
oNwpHBPzsRBhC7qNmbP1oELRoQmgLbm+/qsu36O//ZGLFVmtacyogBvuq5M5g+e9hMrhrNlZGnsp
xGCuWxO6Ax8zqjTVpD5erm3VnzcY1xqdh9g6zU8tphAwhgfiFEe3lyt8aUoNpxRc/6CfrLxBiEAX
hBSLS1qGQA+COgvR0Yzj7cJfTpVecKVdjsS/d5eLWiOJynaAhu4xsTBq10N2WB3tXooEz+nrH/Eb
c16mhxBtyiRwLEq3MhwY7FnO2DR2In80efavXtH/s6ZvzHi5UVc1KJXjozzW9pQqTh3ETjyernuK
4LR848RjMnTWmgw4hUHDCJlfbhYq0vQplNBi8aqbt33qOWSth4AEC2L09Y/2jSdvlKUskEcscK4e
4uEHgxh1F4puT5ERLg6BeVfSMbWdop3+Ad3CtQwJa6KHAoDkdRe3eKCW3EXqXNS400LpPjdPNBQ0
UkSr4KJH3RSDgd2CyBXaGhJ9lc0dHUUqAJdztd8Ox8WMRK+DtGNg+53C53ncy6D11at0K5WCzRIt
hosHWRMWAGLjatZz6lQs86pBdjrl8bpjiz4JFxKyuZ9DayHyy4dhF1s7Lc0FIX35nd8Tzn/2i0dO
WV1mEIjIxEeNxl4/Uky5BiDAh9R27aeabveW9HJ9TctvvmaRS2ra3hqtSWYorMnHOLdsCPW5TYP7
S7Zl8DFSK/V7oxQsU+AWX+npWSaVWxCLiqDQe6Rmaadt64UJ6KaN2e6L9+vLE3wyHjJldHo8DgSn
KMqGVzlkD6N8uG7hYpv1d1ryjYQuhoqhWhnwvYVudIHmy+ul0Vp7y3x4+diIcACCG+Pr7Xm2eVpi
dgqDiPVRvZ9BFdOtqlstdhYCgEXJEbPpAZ5d5cp6qYTFQZFpLmYoswWlKXMEKU7qzpBb30DAFbwO
IyRj7dlwkghUvYpLgEvXBUdP5DFcIGk6I6ZVgOQjSwGBj6k7tJ2Ny9/p0/HH9Q8qWCQPMWKxQUxr
wXKoZvqiJ9m2k+gGrOW+lEG5ShaxDAg8lO+2yI2S11PdgWlr+oUOemVni3LB9SX95b33T1zhidqo
BBXAaim5aHbvLuW74jFDM8mAh0ZiRmXRDnIPB7UEa0DcAWsfpAtpQmOXL81rDYDFO1FRzJadDPJH
b0AgvUBuSxBaRMfxq455djxSc5LmqgQKofLqm4W5rMK8Pt30TrHJvexeWPlQrgdQnstLBehKi1Vs
besOnuzmIDJcxjaMVe6BlkaEXxZtLXcCu6DvFGWZ30rZuyEnblRh3LplNkM9q2sKwWaKrC3/fraX
BSRzaz1GRUkh66QGdlhmQCiae+gkx4UIbnERlHMWSHkUkAK66IxQdD6lJXUMa2jVQZwtYus2MCAQ
dWNK/hiHB5LkthGMgoviL3XQ30eEu9xNy+q7DOp7x9an2/Em2oHJfRXcaF70EK+V1rY2wta5wHX4
XktYaJQAALicygnw/9zNXgP3w8AEWfr6354LvrsyTVEjWUvT3IreTOsFd/xQvPdSudfi0U7jdkUq
fV2kgGYXm8jcNSzfXA9CX1CTK6kG333JoN+rIZFZgPHR2niqTvJTH7jQF4KO8vwEgkE62OrTcDuu
zU1wA0J7f0Lpu7hnidtFGKqDbEJZ2ZAPNI6aq6xMJ5QcHRBooY6mICfiuzdsLuW8WDCJCp0gxBiv
sogiKVpbfbIuZFCVGpGNpsB/9xLk4UZjHWkDjZbAhTJ/FkHAtMzdEMxaFqvd1BAOYAlyZr6hM+dQ
6JonLTtaGnmoMqgsHww9sksFiPKR2EWDLo4V7MlQ71QtXjUk3zcAA+SqZWdkENFFCTJfHqck5Vil
VNMMiNgn0sleCOJizYj3UVG61jSsaQkB+QGSiYVmg751ZXTdoap0YF5PWfkjhLprUps+mWdBCBRc
zyoXAsFdmJfQBM+Oavc8TM8gghDczSIDy8b8EWM1lndTlR2Z+cZqPMubh+vn7ituXjt3XGQLrTBo
wgAfmq40tAFcbYfJwuf4YXQT4tQQ5AWvBeqYtRf+tD67zJ8AFUJFZS25g6u4wW7a9IUjikcC7+M7
MVMPbdCxn7NjgEkZVb0txnEf0yfB0i8X8P8J6nwfJphB7TmHJMPlDBWmu+mWVLYOJYL7ZXg22ha3
i84YqBl26SO9CV/0dTT45aOoXSla63IPnH9ivZ0DXZ/gQ+NTH4bvUoWSO8j8ry9WELUol3VNwOUi
xYMVOXjXe+uWpKCtGjDhVQ12Lhl+l6JMHYlEzf6CmPi9xYt/ny1OyYNuanMlO9YV8woFtOdjMq5S
M3kZ5udem1xFY5som27Hxnjt89kGI4DbhcZWxWBUo/TeEOZ+LSuokZa3DRNVsUV7v/z72c8ranMo
QZ4E5y8Vp9PIOpRqp4hFl5vgFPPUWRE+qxXmcGelmd5l+TWJLMGzRGSBC0RZnmVEMhYLfR3aqlSA
Jmv4N8i6sxSM8sEooOiq9/iYWag7ZsBsLVI9gZteL+NblAtHuqHRxJjxRQwZs7BdCQK7eQ2ZdxUs
IsVzlZA3Vozv86ycUtNk4JYbfwXZAA2zKKB2Ohnmrd5g7inXhlNGxp3FmsFt9SkFstW0S1Lmdoqq
06J4aYUKGOPmyJ470wG0xJ7TwgYydRNFuYPrLoMGH1F/pMNtNkaOps9+3zQ/5vzVSJhrmKnf6DNY
nRv0UTP2kBFIzkmm11HNr2mwoz0oGwlZTeaTykqXBvGKmqZrNtM6Uau3Xg5LW6mV10liJ1YAM1j8
mJChV2NoR8XHZE22EUL7oDwG2X4yuptBgfJVbdnVmNuK8djNsU1KWCj8YpadEbQqcfkzkX+GGnmJ
I+1tMLLbvOl+MIXtNT1aQ8sB9dxxNdT0Ro3ZtuiYc/3TXWQhwIMGTiDLlICu7c/DFNGORVWOyqdy
0gH+KKDv7bXmYzQ7EpADk52BSRXvEcifq0/L2HwPaMZrVq/LXwm0AdoJk48tEAX/5oyf/ywuBFEl
GhNZR4eMohJR6hk2FsAPgPevL//SCTw3w4WSkWad3Mswo5c/O/MtFhUxRX+fe9vV4aRRmoGJujN3
RL2XcVFdX8BFhMD5CrgY0uWBSsCQ8x+u6/gFmtyY8b3FGQptA+/j+k5f16/ZPTtZL6I78CK47dw2
F1pSC3M4PQXOJN5ofnkPqtdTc1uWrtw4VoxZa1SuttDLGkEJa6ejk6+iQwNoj8CFlxXyudD5r+CC
j1lGSpr0y4u2mxB4+m2vrOR0OFnDblYElbqr3xORYAmEZ1dPpJTNf8AmRWagJ/gR9+bq+ge9dOX/
sxpY4Iq3U6GVViVhBj9WgFMctlGO2l+YfcRa9zZWhgPaIluuRSSgl67Uc6tcOiPNWZ1CGB7lndyC
YjNYtRrLiSUmuCguNhzP7XDRhuT9aA4jaA3oChL0NtmiFr1IVKSugakZiLyBEd4LII5RuGjIVkd1
BQWbtRBdu2ziX10Gm8xFl7lWY7Uqv+hOsrtuJXkJyECgUAGQnej6FX1PLsJUTagAOYgVky1kZNbQ
BgYrWroVFZEuwpPOd5aLNLomd2rboGRdeemm8Fp3UQtkhy62lYNxWnaRPQoLZcsfvbaPXPAZ+7Fq
KxO5xTL8GmV2sq1RT92YBwVEbMApA+K9wM1EMzZftDDX7HKBh9LJasGenYEdKnFrzHhBCMouk+EF
5DFbY6h9mqKAZvSS3xBMZUxgfyA5WHxTZ5gJyBr9lPwM81cVemXDKIOiYeH/1gEF+hlrvyr835Li
Vu/ITUY6O4bMotUd+/A9at8Cw7QzFbyh7ESUwY4zgL5I5JWFhMv6aEYPZRRBV+smn455ylx9Hh/S
VHdqqjnhPK7mETSsaDY+Uy22HLU1vF7v7qtxvEFR7LGkzSrOR4dNmPsGUylKOE4TiihhL5bFzl2F
C5gVmJVHcHllR/MWkuhfjoKCjadsFu5dDX0G0WUuiJp8C2ww9KopCJ4xRC02WfegWbWgC37RgqyY
GqQ+ARrneYQyGrQ5So3wfoRLLQ1s0Olej8sXb5kzC1yEHIKuT4YUIUPtnyr2BGXbm6GV7Yl8MKUT
3DKL+35z7zNbXJRU+8YIugIxI7OarWVuWxNgURP0kWa2HaDp1eSzf311ov3jAmKk9Gph9rh1CqXy
pGBVK63gXrsc+s8WxQVC3ZopxApRDdLuozfyC31J5JjhGvou4ERS7gFywdskkezsxnoDc+SPdgVp
Z0dvbFmE5P6qi37bX43okDPGBYus989bfJTmFhDZpt3HYbSlY+bJAJhJkmFXSnmn98MrenHbpp0O
kUIK2wrGZJ+lNLELq8PBTe7ggraRVE5WjX6bxaVTG+MGw3gFyLMjZ+n1NCko/gzWOgQCqgT3aYiO
5UrVtV+dmVdOoRuNn0xKLMgGv3B33MqooZiqaumWphCd22Spipgequ146PX3OYIOXY4RNcn4yJN0
qweYGi/iYdsP91a5NiFgj7YKHi61Y7D6g4DlNVWBh2Tdh0rv+qr+6MYKpMxy7c+QZEXJLrAriPOM
KUEBYlzHY+S2bfEiNcOvVoPs/JSW67SfoZvzHGgYazDYW0BuSAZCJqhWx/OxK4NfeVQe2Rw0zphV
jy0znue0f9Fyssohtm2rA3Ol9K1PSnCzZrt0gtpZsWhG636HfpqRyi9TW0EVjYUuhMH9jmV3aa9B
hDKN4lXZSk+dlQG5pZpPc965s0QMh+XFlkZkw3SlcvK0O+h58xCHerRKWfcDQEOo95YxmKjLal5D
AqL2x0ba9w1Y5jRL3yRU/sjb9qaToGo8M9lLctU1WdB6ZptgIG5IN9fP4qV2FzXw/QxZNWWFmlyo
MZNYCtvEGg7YqwEKc+qDQWSnMTWHGalj9NoB3wgyF70n6cSO+3IbhM0nkdv19R9yIXWhBkbQiaFq
GjCx3DEpSaeSUpsxIa43zpyUa6aPtkTR70vfwKtkUxafrOLxutELKcW5UZ7GUqnaABRKdDgo4W01
nWb9OUYjhQqi0XIOvp2T30vjuSz1ZDLicIAVWYts2exstYLUBysF5/FSk/aP1XCfsoGGuw5N5eGw
AOzw+AOgDuhtzHJ50ir1mmIjovASbR8XyJuk7GorhUFFPQXDAyF+hOe7eKRx+eHXNpALNC3mRto4
xQYWWXdoSB26CEnbiqke0R8H6Z1GbNcloWnPdHSiILnRUsX97zxl2YqztxjLey0Ymmk4GONSpZQ8
I69XZvVu/JsqATUQVGUQ0euapXH3MW0qhVoyRDt7lnqK/jkAKXt9LZcd5cwE991CSJnGFa6eQ5+z
XaI8F0PnpGPj1hgv0EInJ6cyydxSRYu2Sma3qr3rP+BCevPHErnvGRcWlJHGdjgMaWMPUwQmEkzD
AezHkDzrpajsdCHD+cMc9+3UIi1zQhuYq96nHHwNVe60KOAbty0SkF4WJFQXI9nZ7i6rP3OVlIwl
FMFGnIostIMp3qR0gsTbYNeR5RhoQhZ5fiuNhn99Uy9GGRPVT7AWE6ryOJBCiuUoQQw/5JB3o3MD
Hc/BTYVcGxfP/JkZLshoGG5UzQq+k49+8KsIA7eeX1VVxBkiWg13CuYgS4yBYhP7PlsDgrmpRwgD
xqJH5eLp3yLL2Wq4k1DIuh5ZdTUcpHDX9fcKmF6vf5XLrv77q3CuPikNHVKK7bJaDY+7u752utqb
+lM7iSa/v30ZXVZ0i1AkmoqsUR4NYIUA0g5yT/Zlk62lIT4G+ujOVX6fmALo5/ekgTPF1Y2GZmhY
A0mu/eCAFwhwIMX0mB/9R9gvt/PCEb3qvh0qziLndjJJmzTPKrJP6xfTHO0xjjH6BVV5FXjNEizR
MbgbiODi/l6v5qxyXlgWlmKOA7Y0HeWnsVcdtX+wmLJm2QEcImjihxjk0cAn61vtrgyZO/bQZghB
ro+XYRdCYSo3vACJm0L3VXUrm5i4ncx1augvcYI7a8p3Ks2EQJhvTsf9bM6rDckamorhZ9fQGFl1
e3TdDYiTgjqv9LTarlpPe5MQk5xljEw0Ive9OPRlHarlkCfUVDyQ/4x/KosHTBbAOsa4DZcZHxpb
LeysEubzkuSmD09x6y8jpqLq11/c8rdlbt1WxOQAmuNkr9nz81y7ILsCqrF3uhRSVa0D8grv+un+
drNwS+VOtyl3qOfHMGjF+anWwVdhniZFRsuywEh760yp6Dn5HeTEmeQus6FLY8NqYTJLbbzM+428
XpQYZcC3qAPEheAIfIvDnLnF1c4us7EtBklZVqjQDtLXz12ROUMvipLfKfs4M8tGn5nRiqIwags+
s2Bgo3XqtqU7z67kLUI5NWhO7Hyle2XiFk/Xv+D3+hRnmXt3yFM06RXBAuUSEL9iWNfKqZQC8FZ8
FvU2iZpPlq6g62PHUmlLxUPQnNJQE/jR94zsj1+BQsGf608w4ibNNX7FIBeePI/rXPuMO3kjoeyX
IfRYuTv086YNWztl1YopkeD59dWZ/eMm5H4BF9LlYKlxtiPZq6qH0o9bgNV/jF9Hs9w1yHGN1LAz
CuWexJlot6v71lbDmw61E/JTZz9N/Vc1VzurLRwSQ7M8Sl25r12lLv1RUdzYUrxEAkerCTzUcKwy
+ZRUdzHQQjrUmRSzf6zGGyJB/Bf9/rHoDm3cOEjbHFJLTo2Fp3jURxLEi27AcGBbYbut0xpah6Lx
SUEIMQl3z4AGAxplBbZh7ivfULp1Eb6MXeZOWGBYOkNdbCuoaEkDAEa5N0lQeBoiQX7+LSnhPgUX
QA2phVhTiN9Q9tFKNWQH1ZPTdbcXmeAiJRISTUsMXOBUute1o5GIikOCc2V+Gz/Rc7VPlli8pAjt
Q96v9LfqFgwDt/rHUjXd4PkkOEWiRXGhsSJsKhUDQSRMdZvOz2Dj/L9mc9yX4aLhjHdEPi9hCh/+
1AAKFTG2btDvH3W3m35c/0bCoMAFxcholHSQvi7SBRm8TGO3u9pbJOsMdAMEXic0x0XCTpIV0umL
T0Bldbqd7WUgAAxVhd3+Ly7r61en+a1Mr3SmMS+L06fcNoP4PRqYb1HTJlLv9XQrxZ1ogdfvMvPr
aj27ZLqA5rXC4JI19bLMJY5GHTQ9Qq/ctRg73QTdiriJm//fm8Z/us3Xzp8ZhupAHLWLYxbRZEuq
gVfhh2JgPi8C1unjutdcTpT/JwcyvwLcma2WhIopRQgeePJ6gYE6JVAvcjwdFAzWBhqULQdzLaM4
e93s4vlXro+vcHBmdkY/hNUlzNZ9fKzqwFak8MXS70PrSSGCYS3BOecHWPImN2MywlGL+tOiWzo1
gsWIfJMLJG0FzrsmgKOoM1CV1a7uKqcJptfJOEgqenkP1/dOtB4uqtRxxLIJU0b7uCReq1IUvgWh
ROT5XCRBQQJauQDl7ntN3ufh6ExT8axBNfj6QkS35xfW78wLNEy8tipa7vsAdfy2B8KaWhhD++gG
ILQBvKa94VoUSUN8RGhbkY4BVfgvdtMgVDYtQ9ZBFsDtZtnWrdJl+A0tSJbS3lcsReAe32EwOM/n
JrjtRKWlNTp52c4O7MFq4c7p5FDoG0rjDxYqjjV1biifwnJmdjdqt3kV2Faj3FG0cZRufqlzySs1
TORRUdnk4hc4/2lcEK/VsIoysPTuB+aUAHPIduyaG8Ppfxmm094RW3oRPc0vXvW/bX4bQa77MMtp
8nXVL4onldNCTt10W6C1MhcD7DS9jW+F19WlQHdulUtYrRoY1ZJgpfkAzBvx29Z0MFzphfkagDl0
uEExNNkkYPcAnDnmdIyCE8iNIfMEwMIUO6HVedTA8zAVHLYlOvCh8PyHKX/m8k1H6lFffpg6xPuy
O9L6pz5XeAtGG8Fxu3Sszy2pf1oaKm1iwRLrF92OCTuugPkWHP1OX/s6ihWYn/8MvOkk5Pz5BsH8
4wCg5vSn4QBiyRHq4chQpdSWy8aJq5MUAX0174JqXQzPchQ5Y58JFnwpUJ6vd9mPs/BiKVHXAXiB
DCWsUeI8WiZzr2/ppWvs3AIf+a2CsHAJlDP96MdxFVcQtleoTbNpbxWNd93axWevQQxd0VC4MxS+
gxrWEvRcUoJYhdmvcbNUSZLVUEBeu3eShxhzmJhikJDrrQSGL3mOCSoVAnUzS6MaFyQRmYhcSUNz
WOb5irs5crX3RbCk82WntnUTiq12IqTduphinpvlAqfMYhlzGqQ51IDThyFYMXuQiyLHfB5vlwb8
f7lKLhhmsZ5WejY3h4XXkMwexWhWhYAoAfuFskKNco3LRk+sgfmdwQAH5GyhvMRVi8vWGKwvywS4
AwaN+sNyMIN72QHJyO1cOAwKW7aYLOeiT52b5uJiqoDTdlC0ZY8nTzHd/j70FtrmBvyyoV87kqt7
+SY5CH1q+cN83Ds3zMW9Oe6URM3xcRcpyRpk0YkDRSq33ZO1iLnka2rmmi0u8k1WXViJJGORBfPi
eXRz6562BWquu2x4SWYUh1GC0zLk8rPl0hSUliGkYUCdhcZWED9qQBqXqWuSdNVlrzV45lo8Qwrt
SSoLOzJ+Tv1tmGKAUIv3/YBy6aQ4YfsaNYfCgsAWEOEW4BaVXm6SOi8EMehrdOXa4rjo2sl6xwbg
cg6qcdcB48EKqHUo4U+zf0hjcLnFn0pRriEuvq4n0KuV/kBi9CSjNcREVhH0pqcIVeh4cs3yISsD
pzcfZAsXXXaK2F1Qo1Je+dr0I5zumwT4ryL2oiLasIr6syStZD33QMhrF/OWBLodxD+CKgZwPclE
QejSDX7uMFw4byJLJZUyNofGIw6q4Bi1/ewa20xBdya/J6vRMW2MTkZ2bc+qD8yHCNon+gFctK/N
eVJCqWsOFgW2H106ZTa3CSugFV0dBiikK/MPaRCM6V1M0c6XzcXePtWrqWH4vL1PDZRGwDPoGV77
q8Rm25gg8kVx0Lh0b55b5MKu0lphovUUp+X/kXZl3W3jzPIX8RzuJF65SrIteY/jFxwnjrnvO3/9
LXi+O5ZhjZCZvE7OuAUQ6G50V1eBO9pEh3fuHpeld432QkGdcXmUql8mxgrGclehJieVT6v22A53
shm7cn/VMhVWE/ciIvg4uDXkhcKxGKiy5NU+hgIopFyUNnESRXaVcvV7HTAr9XvbhUMf5kh++wxO
z2j8rAGZ4liGtgbWpTFIl4ekf4gqKNGY14UVu6tMnAHUT3qWu9k0YbgiZZ1a4KEcisAY3+bkR01y
aBQkga0DvkUAjMkTT8LfBiEJZkEvJqv1aVMGlVluU1sPyjW+tcsnmUDJou/zw9Lntmupo6CgdrLr
cbzHXKzB+EA29zI8EjvMGpwE6jUFRNTwEtglwMaXPjS6RQdYFFB5ibOxm6k+JHD2BrT/ms5h8OIh
6B+pY39LPOHAscDF8ypnljEZpWGpf7n4+AlMVd4UtPvuTszSJ7omvLZZldXFXDVWd0i3xa3idFC5
0UL4NAc4N+c3kgXR2riQMmt6rGg6nEF5ufiMcKh3ZrfZ/pboE/tbZzz8+4U9SmSNLm8su2fhC3lf
/R0oHcaxWGztoH1A5BF2xtR3FoFzFjlfq5c6VGE6rC5Pi2BMLq2Z7mhNPckmXr7aG/SKNbQyaXuV
UeS7SFo3c1S81fOKrlKelT6ZFNlZhv7XaDQIDtF4ZcXQfiWatVx3+vwaF9KlnKQviTJjZNBuTSel
gBzGJqABNCm/F5GdXBTpgBjW1+Ymo3oe2t18qNXJBBHHz3rN3aKzAmNNvb6EbHFLg7G+N/CcLqyN
Jj2iv+00FBTCxDXnyVUprjc2TzPCeoEniF4HmTqLXeKtp00A8kWu2WMsBUJlWQpcp4X/Nv/MSBsC
Kh1ksuKltHaV7LEYBhC+gpk9BwscpW4575fJ3vdtjOY53JDm9/VNSmU3LWC8cGr0gYz6xrR3EskB
/Z2dWHqtrFslv83GwY2aKrCli7abw1KnQWbUDgaAHdJYoHOQfLDd+zq4iVMdEj2x5MYz5vCUm1T/
bi2KN4yxn1m7VvulGq8tiCBy2QGi25GXrZmqIRCMYB1WHT0h4bQOQFUiL6lnt4DKfJqNz0lOXMXA
0LcK3vzxArfVI7M7YhjXlmu/NG6MWHo0CiSCa+HM/Q5awX1pOSiLOjnrbhWD06wDkKcbPdmWQKOP
qxWMS/eoFqFU7OwRY6ft6g2ZivmarHf6KPmujti67G7CPNncfEsl4pmkr93K0K7SGDs63xFIEYM8
dM73lto0XtHpUUCi11a+ti3VAXEV1Ihe0M4JouHJTtVN0hCHVo1Lu9sMT1gpH52OghsuSn0bo8dV
qIGos3qh65Xc3hPDdotlcIz5oUZHdCVXYCRQ09YfDeT5ULIctkM9O7pVOJ0FMOxMXudaf1qK7k6L
8qd83jfxekiqfab3+wrKswhj0H57ike6j83KL9PmMu+WXYru1VRdxRkI6dbkwShTl+SvQ/6rb+SD
pPf3gqfLyZBtqYah6ppuE55tYdanWrdo3B+kBi4CWn9+tgFFj6+EOMjN1nDFrzOWBXxxEUcmufw9
6pVVjaIUJq3x+9pfWKP6UGLyyGpsVx8WzAILZvZPpl9HBjmPO6YUXF520h8mQl05Dou19hLj2gDC
zm7120Ld6/IPwb4KHr4Wl/LZaTQ2OSHdoWgUvyN4MaixW6Qv6VB5GcpySs3AwNTt4bsa6aWOHtTC
CtTpellVAfGTyjb0y4Z/PMItLhHsMVlSlgsSwcXwuvnZlldH7aEApdxb1k5CHTgB9s5EVk5/1EkN
hGPsTuqjhuHvqIPO53wR15c5JLsyjHcm8Z7M/x5R+vkZa3GJY1UseZVRRA09VIYQxBVh4ar3gzc+
UsZBLByVOnnqj3aES6LQi1clbUGiyqhKxw5kOONmCIbEkb3CS4IJ5OCigT7RU93mWu9apLdTar3b
1IIC3fd4nwfs8bG6zRi2YRoCE4wIonpq9+9ZDD5vsM2SkqNEoK2rJVoALD0sEqgU+rtSYn5FJPAr
elHyIO9VqRPbzO3ukCk3Zoaxfg1DKwtxZONeKu7M5C0qqCuRyq3GOJBTyS3h4adpM/cagNerh7kG
REHEjfYbreDKs3tFuarUwzw/5OuE0n7rSWbmTkDQayZkZ+PkCvyDu8WAVmlO/AFj0xKguQ2852pb
0KIbJS9Bvt9IuojB8WQ1+igRtzmvYlazWVrSe40JctjWbfzEEnGUtrwM9XAMS+3ERZf38fwzV9lm
B/voO/brYMZ6jYSuWTb5XLeBmuIV2V9OeKTo0y6Ho6lo5y2gsDQGPPsiR6oVB4REdf+tlkH/WA8u
2JIcHZUTCOYu2rdB+tGTZ9ogOuZPXWU7U/wm47nex6szRW9K8S2ttgq1XRDNYHr6XgKJramWbldf
ZnEOLqcDUWNPS3eRAiY+/aDbDxgq8M6705P39ciDc8uOeiklwJz3hzEvX5quvIghxXvexOl3wJEN
LnOd6EhzGjEbQWz4U+4kmy5kUr/TfAHmDUf8Xv46PcRu5ZFJLkjkUqVP0fxucnrEG9hqPbQ1QGqf
Xa6qo/oFwI61bwFJhway7Um7ImBNY7FzEu0vFyEqAzqmRYGQPJrtxqyuar3xz2+vIB7a3O4uak+r
oUIM0uXnKnvsotXRSkG/9mS/7PhKcvtpNCbt4wS3o/eyF/WRSUpli6dI76DAdbcijXZlTHAnjs5w
gUIXLwi0NreNcdws2pLAy7I68Hw/hFmog2lQCpnahKjawhZzzhVwMXPEeA9RKixWHn905i2oI3X1
WkoEIPOTOMDjPeVCpdlKeJO0WBNjpjEfS4SsbNvclzfip/jJPO0jKvPs6Drw6nLdYUXptt9qGxRi
gg7wHWExQ/ACJ1wwtPC060aCSJxvy2sW+n8uEOxl72HRNxJVawiX6xbaahqjgt17Kpw1YIrt8+an
YzrNVvZSp3aFHTPBEeRBsaVkJFJToXLCVM7oG2MVHDdsAr17ZSnG+UstioGE88tEm4a6m3uWR1Fg
b8tDrr6zaTRbxiX+rXRz14gdgVFBUYNwrkQZK7ONdZbL3JjIFYcw9SzfvJtAMl8EYIkSBQbRceG8
yloMYynV7/0G8vRXwQa690+QchHWT0QejAcVWKCb6qcJCVQPPY7mtl+D+Cl2E79wLQBUu+382M84
OEOMypRwoSfPjkkUxdSh3mbw88ZmXKippFvs7Mxe/cpuBipheKc6SIo99VbwHUXm2L8f5TJ2Qdem
j6IeSX+FqqWfHnTPupk88mZDJVOU83/l9WDB9mh1XL6WDVISaxOCLUTJ6R24fA3Vi5vvXeJqXnmo
3CgsH/XWs/HyaK8M6yJTriOXobSETkG0cO7WFGYOJrUK0ZbdUYzqDSBw7OEUwLQDWhjXFIyRf2W+
4lbOXRiDdEMid1h5ulUgBpi44wHVh8EEzBiMp4kvQaJh9LUGiuyu2XqdjO0XHq6Tt/Zo+7lbFGnW
CsUw/Ah2uNCSZadLd6Bbe4+vjZTmj3eZC8ZDr8y1LL9/b+mn7lchaxPWLzLIG8QJ1Olu6NHyuGgM
ECod8hLWxsBunezRZE0e10TmMW4aj7UccifugEeFoq3QDZ/0UEfGuRgNlamB6BVukrxr78F4vCH+
FGCiHlmHaPbhZB73YYpvBBRU1SqoTPSHJr+rSvoDEGuAC2NR7+pkQnpkhgvRaKwmZR1l/cEiHUq1
9macrld5cGXV2Hc9BEk7U4bUY4nCSR20HfSyE7A5k+Vi7SeR/xdcV75B0FdjrdnMcaRbGuqusilw
lBbs73j1587B4twUrdFEo8Df454AS2C+OwcohbkL/BKcvrE974Xfyw5f0sijneacgwqEoyQbEpIu
2/TXcXSTrgqMCsp+I6hWyOtUHhKyk6XtED3llqdnPZQKMP9hAPVJrVBZvM6KPEiZ+BIej7Kuhusi
bfRouGi0CGXoIZjlBSRmiltOT1EHHHsE0beq3kJKO1yqeIPKtTfJc9BgIEAGdgkiVxLeQoa6yeXC
b4fMta3OSVPUstkvUvEbpDpM7cprB2XTKqVrkisA7N1sviJjvtdUw4uMwtdRaih1IJXM3tWvM8MH
+7FrzbYnG7ErpbdxJfk2uSwTa4OydvljhMT1Ih8MNKFzjBTktowGfH5Qc/mqW+vXVMObiCQiaM67
gve5/ef8YqfHXdSMFC0a4JGXeGtWh8z83mEHbBnOY02CWjok6UMzgCCAYKAfWmD57GD8yM9UCjIl
EDy04AzACAHIBbxcGvxeutQK4jeY+krjH4WFOYkuv+pn24mAIxddD4Fj56uLaYpBeqnFgWXYIrTV
/9+xj48YCvsGlT33/Ik9nVMfnVjO1S7mME1Qfe2RdNZbdQfVMvUXQ/zrLK8u3Bltwt9QYhd5JM7H
qlUJT9fjnuTbwvayPfpLXuESN88hdQsSifFW3ogGDURRha8ZRhFtlsXE4YCWYe7Ma1BDmCrEDEBY
odbEwEWpgjqQ/xvrFcQUvmKo61RR0xnrjfY0XPYMzMQEPucXdSN6kKmCoMKXDcdJIhrG+RBURvT1
Bmft601XTIdMW51el70FNT1dabZW9pIZ1qPUQHQQekVq7bfjNWmtYLK2g/WrTtHBGpVwJjdTNF5i
PNAr5AR/zo4DwRkUnAa++KephZTREeX990OPvjuKZSHkV/38BRSIV9MIwiFRBnv6tfVx8PniX2Vk
UTN3OPgMTKepIBd3WPLWeLMP4g60apClC28bu01n/BNfuDHtZNasCd+m99Ygsb0EJcVv0Y7lq+YT
kqlQKSApBq6C4DcKKgLfYnPOsTZnAxBorJhlykhYgcCvbuiWFVW60QV28DcOvsgmlzdKIPg09Bqf
ltmUH9XSY5ushfSpX502+w1IwFfJ0s91wPcYcfQSWiZQ0YwaMozk0QQzZe1MLuNZr1+7DCd6PTBF
3dhL3NJ22/ybVfjSumnuB2uzeMDC/hLmk2yJX775UV2Sa1VYFpQ7TBPbjpcZ2uvAmKwb0zNC1AYd
xYUs/C73N+LxlZNH7cgs59hTazLWRsNRU9SfCahLDPP7OH0DuvlaqdTbxVAEuc9pVMuRQc6nD1Ia
pct7WTlIQOsY/DXiGhWATv7OI+Gkm/sw9949OfrMla3TzABzOihwpkc5WW+09X5abwWu6RRm+qio
zFNJE6kwrZZZ6doImpOV1yGxKPMHwwrICGCVfRnJ9q0Eqq8/NMy955O6QvdHfz815m5A2UkJmy17
0IqKXOyznDmePIE0qryLWrDPpo+JL2sRVDXHTT74rR4kmETXDT8yRMokom/HAsLRt0tpkUwlgc1B
t7+pya411MciL/3zeyi4eLyOp1YX1SA3uAGW2vrdrHmGFd3VY7dPi51WS86fWeO8q95Gcz2wfaTl
flFQmlyJM0OXqqO2r03fzxt7l6M599U4v1ovPSmIAWutZ3V+lW/y5FbNNhG6LO/j1/YWjEU6eP0l
KLM7TQ5GyfY58WIBGEC0xbyTaShw6uAgRKKPsZ3pso6sa5su11lzAERUsMMn04SjG885GNtoh9Vg
lR5LSZ8lTX1s4//Wh/ywwXNLWZNJM9XCvhqO9nO1t2xDGa5/AUYo9le/3omJjE9tIpjUgRhRdEsm
FrcuyAzk+JRYVw/fMs0hJg78dbUvmsVwrKIQ7KJx6vIdmePT4AktlWgYbHU/LfadPq3+BHAKMd+6
5mfVSWEN6nSQPE/SW5Eu5F63FvpkFTTfDEVPfGlZMQCwVGSHAlRo2zYwN5KTzn3YAPlJUaiue6t2
aSvtlrTdxLF8GC0AiixQayuYZSQzGFVKG5k3YM+rW2Qp2BCkodmYcnIFPYcePDvKXQFtRJ9CVlTJ
xp2cWd7aMRJwYH2XCtCrfoIk6SBNm0X5CUXITawMF7SsfVITAOaxgSVrpRrbub6lkYjLQbR9XDEl
WoY5Sxui7mVAlpg4SfdTn3+dv96nYvfxJ+Kcvz4rGORn/hGwCrz6J1+zk7sovsQnqo37Zvl53pxo
SSyJO3LHpBwsC6OG6t4GNXoqX0Y6JuD6uz8zwvl8q8wmm7L2rJFSt6Evaxvq8Y/zNk62nY83jq30
aCVaG/8vsOhhWwAP8Z6GJCFBTbQFHKW7+41C/ym3dGyTc/yTlc7xbGL39BvjKdqYbhpIvuk1l3C/
KF7+xmSy6Hhwzh+47P+98GZwBemosnSXoxnOjey3knwNsTL3/LaKzgfn5deSNkXGGtoxGxNmhSzp
YsZQ9HkrJ0sRxxvJ+cE40/VqxuDnvg/ia/K0XtLH4qYIWTkd5Dw5lII28U5YFRAsju+Tgs6itUhO
1f3SOigLNJGzXDF5O/ludttHoE/GfRFgmmu+Pr9cgdfn+6arXepSz4B7a6f6sdJ4Vae5NVE3UZPe
D90QnjcnOKV877SJMecjFdjcmT5gEhYgUVGPQGSB8yIU/r1LRmahvJeRf2gPf7YCzoHkgN11KzuF
epQepjW+VJabP7PAeY8FCmuxVMKCrEe7TjVR9RSs4WQN6uiME85ZtHr6v68+uXXsdauvFW50UXrp
IXF7v0NZOoh0TMT64v4yuz58ynhsmvMaug6SAVDR4hY34MwZ7CCBeDUpK8xrdCjOSo45X8eVqCTL
FnTOKuc7VKXKLYslVFOiYH4JWKBWCYdIDgHWETgQgVsknP/olZQqNnv4L2qzkUsjlDslpNVLqk2X
Uhw7jRX5f3BgvnL9I8NZlIXiyFt2Cn3Kh6Te/pkBLtkwtEHWKftmVZbeUUO/MhsBnvX8icQauFyj
IHI0VgPW0PnZXnqKLoxNfjdftOhWQyyOdavjZ3or0rdnV+kfjwWscs4CIjOSobBcfi4PalxftbVx
w8Dp57fvnY/knBnOZxQqyvYlAysbxfcWjY8qubNnAuw/Kny14muaHrRSdROPRHAy/iGYaZatg4CF
aPzjsyU1hEPRI9+Tu+aF4gXfuEwfdnbpoboftiAwEQ7qniS+I8qHTc655G1mLXWHTR0b4zJvO1cG
CdO6lpjUgP4nAXYqasKyILt2edPpmxFdVMpdibkG1cqDPpo8ffyhgj9rqotnbQxAIP1jMC3Iy27k
vHZ0xRjBLJqJKh2nA+HHr+b8Ul+lal7F2CnlYIayO2MKS3XgEYFDkX9iUEDb/dVlFjXRT8erD7uc
Z+rXGjLHWqTt46JE8z525klwe0Ur4xwSzncXSSVW1mKSoooO66Bj4H+XtRroBp/OH/XTfvbv1fAP
V6OlaqmzYkepvsk9uUmZQJG2SwZB2nL64n7Y4TySCbV60+5hJx7qu1nvdutSgBlHcChEVjinpAGV
mpIBVnpSvtmL+pIbYYnBlPN79g++72MxnBdq6yRWK4blmH9Kh+iCMb5eZDt0hJ5ALvRmBsWh+p4F
ooN3EgV4dE8Nziv1kapki72wojhgbKG1YR2A2Z0f9Y2ouifaSPbvRw+iAp+qnVjDAYpo31Y9RMHt
Nk4EAAPBTTI4vzMquVVb7Jz3dAGn4XMf3/3hh+J8hCRHQMbVLItAG4ENHT8nDz1ErwHyMVz0m4Hj
xSypGJInuMEG5yMqRPeoYb6pWRw7hFjrd9nvnOjG2hs+ZoruB0zJojklbU3//IpFhjnXAeXGMVpY
fLTTMjDtqzh/yIZhQ/u7tNVF14D9sa9R8u9rwPMeqBAX0XtW5J5czP2Z2caKQo+NvWkuI+O0t43m
TJBlzXR3APQ/JqAg/U9tkqNLwePlarLEOVTGkL3t9P5HgrmpJGwXJ7mcPKVxGyg2ooQZVgBeip6A
Atdpcs5Ganqtj2dmWTFvZTkNBswNqq29qcfFO/9ZT0ISj1fJeRy7A1e/sWKrxyC51aAcUTnlvfbU
sTl6aMF4CwBP3jhcau/9x//2RPv40JzjgV7FkJksSEirGs69jZ29FSxQcHB5chRaVmpM0dvHWSpe
MIJOdL+8x8yIy1qryT34LNIO4k2qJx6FE/g6k3NDa7OodjRidfWqfDMaepkOPUqSL+dXKHB2Ju+K
9KwzcpZkEdPEnMzq5yK8lsgC53SyZfz/r4Q3DJGXILf+LIibnHdpQVBITBbEQT2+rzGEphoHJf/5
RxvFg9sypbbVgV2rBiEWyVX12qiiLr5gq76MtqO5IsXsY8iQwal7oMnsP4ttPF6tIdoytsxCaihe
TnNPo4/n9+nksVUhMaMCz6XrvIZGr6WtZknIQw0NjM90K5Wv3SAIoCc9/IcNPjscVEOfIN+GQxvl
XrKEs4rxMBsEM8aLDZKtNL6xbCHY4aRfPTLKpYoZjZfOAAv83sCkL3HAsIaZYFRHba8gGJZy41tU
3BwwhBCv+PZHe2pwLl0u7YnYEUwXwKFpSY3mASRoRdfodCJ3tELOm0t5OSdmAWfHMCSrByaoXbkB
Z7fPeI/Pr0i0mZzrnqJk1EoqqfuG4F1XzduBQF4Fw2cz9MLPmzrZySdHy2In9ihp1MsqxdsPu5df
do+gxAgtf96NvgkeIvHcluD488ljN/T60rAcXDLpdT6YrlZkj2qqC/bv5MTo8aI4vx23qa3FBRZF
H5bFr8pQ9jPAiYunDuOxvROru/5Fe4Tum5D07mSz9tg059DVEnxDKClq+7T1WmDGwQG+rcBuAFIr
FPxqJ34E7o2E0g4Fl8LN/cQbvglvo2ifOZ9vjqAgr1f8CLIZ/PredIm+/WvCEmpImjuG8jcrdaof
orPEFvclufw4THxymTSyajd0lg90NDIMoUpFqCaTuQc3zTOZKSB4y8PUvHUSCBRelux7Pb+a03Wt
b/XOa+JLLfmOEcwKnEZZigm+KfLjJkImmnrT2mGIGo/c3NGrq4ZuwWGN8TTGeAM/A2HKsqOXTMbX
KHpwx0RupL2VI+Z4SOzV680KmgAg4Yo6C7qo344jtHQxNNvBCefZtR0/qyn6oCuBWJfpqMo3MPF4
A6gc7HG3rldzszqFhf/r0I2KYzWgOpcuITgN3oYc056bgW765rLWtpNy3Y34A8Cxx+2LFh/K6WCq
d4qlgCMCvIbl4I5MhKuKQDo5uU0x+LQyfQO8CZToQOk+xGnrpFb1XSueAB+OFow25PeSiSEWtlMP
TdZ6MUjsFeuHIt8WKep1xiEi6yaWfhBb8Uv6kAFmRkCrqCdmoCudh2e706EcoYF4osI85Ki6kKBw
NP1X3GYuwZBRPQCZlA+hndRQaDA3dJz3dIaccj/l4CHKFow9R+H5oyI4oPwDQFFyahk1YpStJhe6
HnmmSu6lUjQ7KTqPXGhQQXQ6GSnuQRVhMj+6s+aDXO2hUNvaINMgi3t+VSdxhkeX3+RihF5bmWQb
sGc+rwHmU9Af9GzAa+md/rT6bBJWWF8QxAqTixWQ2zUnwlxd8YgWqAyyR9VTClf3/wKeVe2NXuHd
DG3aXbc5v9yTCdnRbWcf+Sh0dPpqL4sM0x2oPFV5doioqCaywBZ/ZMEya2me2OJkfD9qPlBdUHs6
Xbo9WgMXKcYJpz6aYGG5waWxodhdOeMWo38Xhg9gj/IWfce43IXws4lWxoUJy0gtgPBhF9QrdwMC
L2tDWm60VXb6k/Ebb26RQS4kVFNSGph00fZ1IfvjEnnWKsieRXvJPwIWUwPdjAUTrHAzo/59n3rU
+zl4Gji1Q+jpuuWDaCMFx59/FDSaSeIpQ0ZRLjP4jp7X9a1Q6LVeiAyJEiX+cWBFNNbzGquzDu2l
FawbGsR7G1erdX8DvytI4vlhFmvs0iGSsC7E8r2dQOwTHY0s309TBu29+z5CKy8ZvVF50frNMn7T
yIsJiQCpJNDQqoBVnMJKWf3GwtzU+Vt/esctQ7VlxVQhIfP5TkKMWrI7GcnpuEDG24qdSkLIRUld
b1uBqdMQD/XDFndL1mKeQb6KCYm53TBJRi/36JY8SC+a4Shu9Qpe/+351bFf/zWD+bDIXZOuYvy1
IxACXWMHDai3pMn22jxydfDotuvTeWv/kKj+be49mzxycFNdDfWkw1x+WUu7BhNbP+XHOuiukqvW
H1Q0EsKo9ylIkkH2KizDnY7CH9a5RxvocimhyfvE1IqRk6serJmJU9xQD3nDGwRrEDoA6BXW/0R2
ubBcxUUjZSbsKqm0KecGPanokKav5zdXcFDfOSSO9haJKCkjNtuXLs3WTn9BctCJRxNTVwJgpPAr
Mt97ZIm2NTppUOGBqhGqYJHpYDS2208zhgxA0uQahjPcJ3HYu+svkG/555d52rF/fEQuCg9r1Rsx
u4/9Wrqz/L0yBDFS9LW4IJyaZa1EKs6oqXZ+PvyqJ8vtZ1HwYN/8zMVTObeSALFiDwW+Vrx9FwJG
ecfFXqpOcc9UsETFpH94p31sG+datMjqExlDmUBymTvzpvHBTXaVdtBKY0MLXTC+dd8x7gbKz73h
6j+U/1KV+/Bs/OBCadNmAJYM9ctm2nZ9QKRu01rf/uho8HpzNakmlVLsaQutWhCqeWYj+GyCw8eT
oEFKXadWgmXM1XI5qdmWFAILgtOncSl11vW06Tsc74zcKeO1ND4oi8DE6UL9x8fQuPu74kG0QgBa
Rh178iXUraCscps3OygnYjCpuAdXZ1Dclb9U6DqJfIdofdz1zdZYptaA/qDhmCFT4jEC4yLa5RcF
yKhJWHngxhMaZY79zGXTuCvdNt2aSxmMduB+AA8EG5FJWg/1bT8K/hP842h3uZs9UwXKGRpuWoZ3
bJeHzQpxQPpnTkrjrnO/gnWpSXFMLB30gQ1oBqk7QOfq/IUSfSwuO9AktSm6EsddndIwU0unt9tt
tf76Iyv8tEuSqZqmtrBC9XmrLBdF229tenPeyD9k6387QH7aZR4Mo6x1cDvLu+o2dqub9cL20rvR
YXTvmgtKSgmwDO+8VfYZzhw8nYv8ElgTpVKDRyJwexO4FNRxviqaXQKqd8kw3K4Nzxv8h7LtxzI5
/4EWlbbKYMjEMpdHRiIDvTpw1syYQBexGAkSDp1zI4MEutGesoNu4aDPW0mvnRoYU+Vfi2Jj6o18
3CgebzT00RIrIw77qr027a9C0hxAqiBzKdg70dfi3ISWWqOy0krGNFv8qjzZq4v826s3qub0fryp
3fgZo94YtENyKjopgqumc15jaka87GqsUSeRq2gQpS/f4kxA8MH+yLnjyHmNZhnlTDMxqhtnKLHJ
mNZLr2g2BsUYRiJIq2hBnO8oiARFYhW3uqwBA5kavJ2Ui0WkvCTKa/juD52SdUpZHmVpsZuWctiP
j3OkBCpobYvuYR5eDBNsGsnNAmXnFiBo57orgwUgTWIModGAxSR9GfPmWXCWBJmCwb01NF2WhtWC
u6mg67Atwd4sb/OAer2j7FafoBgvet4IPi7fF5KkFANh7G0ly5JDIaVUKK1Pmuepv1n774LlMTdy
5iTxmuBWrLZ53dbA56M7hNoHVBU3TG0XXIAgxv0dLhyRRc7bxE2b0yWDxebNDuUEXfc0yCDgCkhx
u1d/RxtE9AnZCT965hhTIxUT4yswrzTiAEClu+wLjm5xCdaIGcnDb0xciJbJ+aAp62tLWWB0zO1t
RRqnUSqvTIpAk9ptlpKQds81oGnmKKFiDY5GG8pmhYirQbR0zhtBEasd2xVnKaG1k9Y/G5Em1j+U
jv+OUzz6CDM5bYKhGVQCwHjrTyXkBNlsiXrHSCheUGV6FpOsffXvqqopioIZOJNpUnMfdJVbNIlq
uh6oVjtQKXLqDNzSGAjKoebQapOjdCIJ7K8b+dkk9znrYUULVYLHreLpinT5PoPw2L++i59tcB/L
UJeykArYsA7Jrc5CvqODut3aoT6OIXRht020Ji6KqDalS5/BXudrg4ueDfi9MRRkhP0jeKFaUFOJ
SZpOMD98XiQXTrpcK6OEsc9QhRxU9UKxip25rs6i9GgzonaFz9jQ0Umyzl06iNJa4QCYUzZqPlXQ
SxrArH6wNdNXyDZRUKIdgLW7lUpQm9YpyIobUb759c3x6Qd/eYx2tbYu71zKu2izXEFHCbQYq8sm
bkSe/0Td8LMtLtgMIwYbbUa9CIFrv99CW6Zxkl0WGqEJvpf/1Nj+bJDLaxWDSBq47taD3mV+g5sD
UQsHKoXh+aMtuLBfHsNTa9WVAfy+1jYQ/PiZJppbRj9WgC6iPgkrIebmRPr8eWHs7B/5/Co24ySj
7zyF4Hu+Y+Qp6w30TT0aOf8+f/5si3NH2doWgAUyJ4vuXBlDA5FCx0BagykRdeq+5gafTXFuKCuh
+DVbuD2F2UFXGsB4LdSJvK2t+EpdRFWSE6MJn81xHimHCqKpql13MMtfpS3vDNnC/I/mKcbqGNNF
h2GISaGhmWaCA3OitPHZMueb8ASGIsKIheph9wLvBG0CSEezuUXbW0NAEdQn6ya6tnbG7Mmb4sf5
8yrwjBrnpGR0CNu2SOVDVr+uZut2q/mHzp5/LJtQKIJWINIgxvuICXx3qhE21xClk0CzfeKJyhkn
IvWnLeUfzqpsF5WuYUtZmyuyPStgkO7cMYmTXDNvn92JUKsih8a/mzsbwLdMs1e8YkGurF2gRgnv
2UB2AwRhrryxvHESHB2Br+G5IpR1NaWF4ObbC0ZCWgc4DhdjV55iUg8z3HMpxMsyJ/k5h/68sZyv
mVKtz5IWGzsG4LKX3slTLH+MMRNqQu5dzKwoWiLncBYFM8pqh+PZ+IMPjl5XNe6sxq8PRQa5lwRU
dZpvZodChVCjl9+IGOSYkzm3Xs4JWXUk2SkL4RGUuyr1MqKGWzbdVQbI3Pl7+MXdWUS3bNMyFNWQ
de19mOjIi9eLWjXqtEwHY5wDowsjmzimidtSAnUC9MyfWeO8nVwlSWtnzXQgGXUnknppGTvt8LOr
IzcxFYG1L7vIrY3zcJUEbVMCYjOsrdhU/XNOMN1Yyj6xDcGNYMfh0/fiLHHeTF9obSUlMD01xeu6
d9h0WR69nt+8r0T1n63weZIdTVNt2eDwoh3eVkl7owCn06BLMSNWtNBb65NdVNUPRd/ojppAJaWq
Cj8x0HnCjFPmpC0QQFpNN6Xxf6R9yXbcurLsF3EttgA5ZVedpFJjW7YnXJYbkgAJ9u3Xv6DeW3eX
oXqFu88ZeOKBsggkEonMyIj24JhDAmI8ewA0yPwi9PW+MqZjpedxl8xg1BzLLvC0vj7MxfDQ8epl
LDyQ9uW+KMuXtFs/8+IuS9ifYWxftcLyHd7+aaf73pnuaFsfWoy7QaxmxE9zuWv4JebOWqU/KdZd
bjKktdEnZgJ/mhhIJQTBeDj0D+i/rSBL675Fp4sz4omaF6MJP2r07+DW3bn9nrpmfHt3FQdRTuCM
ck69uq6mswllceogh9JdP08+p3y4rwoe3LamOBpyX4Ovqc31ZDsazad8kzEiS5DlnT9RpXK7fuVs
YPLRBsoM+GJDLknm9eQMVdFOZ6F1saidQztCcLkCYeUbB8dIlWsvc4X2iq4q8F5zjkvDUhBdvGIA
cK/HcZl+rADrpKdk+nJ7Gd+1VuWDf2lDCmgLgYFmrSwgz4vvmgmmsbk34z75sphiP3Lo0gCcUM16
PGXZ2R3z3WxVT16KErpekkOHucakwrytAZFIku4g1Ij/B4+vXt9DADVq2h+VrqOOYRzsmgSuiaMO
qMza7aahjKvU2Z7ke5qNe7d/yoy4cLO7YrYPLR8OLsUdVen3mU5PLVj9cqs4dyk/dCLxKzq/Fv3z
2EFUo2+DxrX7Y2XMu66HDF8H6cRMPBdCf1yNvPSdhYWKVVN4hBSXC9JN+lTUOLXCC7x0w1d+A4Ba
cbOptl+KyTqzLWCKsf1ONmAc7SeB5o5ytPjaObrYf7mm6oK81OT5CCNFvdfB0gOau6Aln0qr+g9O
7KUl6eGaO+mYOBqO0dSXB6cbYrf+phlQX5xV85Cqb5LC3eAKOi0NtidL0thoYg19d35ugGi97QYf
02XE1ctP2gp8F3G1TY1kYAw7xO4EgOwB5AlQjQkYOpuLD1qd/bCGKLmrHpPXIi2k7WBZ9zDS8p5R
X5hdWuBqio5b55IZcaobR1I7u2Qyd+Xyp5mMWPGV15fzH3NS7rqsswsce2qdC5t9BSSz9QfrU23/
GPjTXH2rljrg0ESj2aGFdHPR2QDIga2wGWlo4kmmLali2T/2Ad6X/Z8ftB2ci+8vy54lws4sjNi1
o69HILd+A3GBZuDl0ITm123oLIu8b2DEZdGyn95UCsDXT+Y/P2BbsYsfQBd9brQ8t87Vqgede66H
7wamOW+v+1Ujtmvapm5CpfsdmXNhpJuhjKev1DyLZIWwH2gt65+9akbrqitdGJEimWEbYrJGYr6L
0FrNpl6KIrCoAMSj4KDqFVt31ZUuzEkhzaxygvC+mOfWeW7rr81kH4vRQstoVCzex+LA5iP/WHr3
oYvVM4eGTQPD6m24A76f5kB3Iw6H2GaTIMgE9Plu+gURbP0tI4/L67/u8Un25WjXNR0FmZyFVBd0
V+DDrhDGa8U99BG4KVmRIt2K9gGm/7F9jr8Jexj7ce+hT2IEywuPVW86ha/IoLOV1iAFLwwTOl6f
yIIEfX6auhE1lyVYMqX6m8JV3ulRLzZQrLjUZ0hfn53zCA5p8FzH1isUduPiwdlhhDZAtftZFVk/
VrOkBZVCy+o6QIbOCC0ocoY6JsxqrYkLiPClWvtEagwSu+Qw0d73VlPRsL0e1i5cVooqldlXTm/D
Za2X/HmO7SPZVc/iBb2feIDKh/Dpxvh+N0duzGMVaEy13FIeqDcaYhp682dPB6fHjBoecw522wTU
E4ogsN0XH1LOi++UYk7LODUo23Z2IVCDRXMvmxTtfZUJKc64nZdu2HosZb76uX7q0EG7HZ3NDzX/
vz1Ffsua9lhphakhPLdPWbvuc6GBXksLa705CvOX1732bhbl+RzZsxeV5q5N0iglbM+9PjCMJK7w
2M3o5LPyR0Uf+Szi279wW8Ybyyw/LRPet32NgskZ8ruBBdwQncCgoh30BFMzGCVspl+3DSouLEsK
RmJeRVbVpnkeLbAk1lCLFZNfVqqXnyIMye9Md6U5g87vZib3K7zMRWH4JBW+adqBPSo+SmVt87SL
MNSnUBZKEshvUsrv7HqJy5k9eEm6Iwt2lqgiuuIYWlL8wcgUpgwm2zwn+v3IWFQTcIhnDzMX+9ub
9ZEzRPJfKdpkesGdRuDD7F26Rw9pPaU7Y7d8FX/0GPKawfAGXumvuorcShVhLSnQOKUonER45nlJ
AKxfSnb0uj8OcQKaPxlk2lBTMdMMP8+/3f5iRUyQYXTUcVfiDgivRUmOmfPJU66pylekqDOgH526
jWOeV+76peVBHb4DN/cadKkbmBZV5DiKAy63B+qqAsCW4SDMC9CATg5h6fnTiMkJ0lS6X9ZVOGqq
BrRiEeUGQVFgJNkTCCqU9qHmnQyRKMKWuYWJD3HLMQilnmc7KGX+feKWJK9FPzS4HrjYQdRhV+MN
v9irP1ByV6XFE0SmA9cxfAtU1iRL/qzOa6ft82mn2Xi+Wk9OY8VTyQLcMp7fbiq7VhFMiabKMZW/
VDpCVZN7WYdL4Kx5yUvL62C1PusdRW3IAOSa+UsP3fgcChSbnmnrxPbqhC1+3FoUe8cy8CKto6E/
efNdPb6h7onS5uo3TFUhv54lXqyodOR0AAZ6ko7mORXrfV5iDmKsQUTpFcFY3GfaFE1WdgA/2ytY
nqLZKHZiLBXX5dW74eInyHe+5jGIFHTIHaHvmrKHVEBxVjzfPuHXY9qFFekA2myaMx006Ej6pwii
PBvDzfPYnkjtY+oj2pS7nMcxf+xUpRrVEsvsm6uWkClvEdWSao10SMzP3npI5iHAAP9dnj7pDDoy
Vg9u6eWLPQLcmCqyx4/d7C2e//PtMg9nnxv5wtIcTyuCVzD4i+jP0f7h0SJIobwzu3sHUvMPvaMq
+14P6BeGpWu/d5xVX4HDOefjZ+a58cIMcDJAHDWdnlqqbwF9306QkIXI9u39Nt8nJ27EClnYcLKt
gppCG87pmkO72AP6Y7bfUHoIWH4nXAOQFcOBrrAJyZB5hrZZS6zYWlp2cBJcbemcHgcya77begQU
8RDs6DOCu5DMv7UyO7m2/SKYuGfaitnlLv/MvfynN7jloRuzrxorv/F58EG7mkJdGHA4YRdrXC5j
4ye2tRtL3Z/LKdQS+oyYdbZr661IMe600XBUKfkCrXHoAnP3N275BycvCjTpdCg8EMQykmh3szV/
ZvbyzOeVYfRGa3y7XJqQrS6ulSyw9QkCbasdujmgLRpKkqHhjWXEMKroF8hRQmrirIOj8NC63aPW
bxPmZLgzp/5A+qQOWak9dGm3L6sismv9VU9eq47c1Z4bOs4fwfNdinFbQmhkDN0nq8ToeQvYn4d/
kGyyvOGJDe2zw+5WjfjJgLH4TpAdGaoAg9wPcz88EOhEgLfLT536bsh6qBd9w9DDXdJSrL0Vu2kF
DduEIR7RN9zNf6x83A1m8ewuELSpqsDoTzn+SkehkWbcD7aTBm63ggV/2JSbus8cuOp2FAdDG0BH
B9GjbAkMLzk0ToEJ5S7fF14PJaTscQWO2DLYPdpIwIBT8Txb5n6pyu+LYFBOBHdt2E7tA82yGgTp
4+cFta6gLlCg5uVy183NPQbPT5DcqqpvjuFEc+nG8LtoW29iiWD1prCBcnu+9qVv1hA4KrImAD05
9wVuhNGEj0EsHd0vv2K679V/MpvHAr3nhYvXomw+rQ6QIROU7icX74O2wVDwwMK1N5+nVN+bdutD
hzEaQQWq8elhAdvSxCNm2o+QPfjCkgqjRXNcNoPnC9MMe72LPEBimxadERMj+n9a8drwn662+FP3
ba0wMg+g31IIfx7qsDFENMzm3tLx4m0NwKgm+CJAtHkXe/MMjgVwF9L+uelZ1OnbKNhPO/tJ9Adg
+95hid7AfZ4AJ7nYITcN4BRptyuYF5jadBhbaNK4gIy6kIW7HQJUIV8WGx3nIW2gS4I01tT9nkIO
JYH+2sKDrD2WVD/ntnkEWQzeIWi6k89TNh5LZkPqugDRtBlkyrKd8iqQ8hdnII4mdOiTswMeKAJg
2d5nXzyMyMG1XlRUWO8F+lshUEpCSuSbXqeX45nR1IkwC42Kup5+d/kRfLhBJv4IB3PX1nzKteVJ
b5PAIXpgCSNg24HVUy0C1jasRgEiXzuuwTFh6yyYjSwyJ/plXvmuz8fH0v0mXDfqizvTdX4XkGye
8eLq8q/9bAPR6Tx62WeSgO1SAItWZoGBiAR4Trwmml8MGC/Vmj+LZ3rIh7Q5nPPpj5drEHDr+BdD
W/kmSH4EClUlTPgRXCLdilLq45jcZE6OlNxwDtbc+gmupBbUEJjYLn5Y3exPJQRi0TXqrN9NBpLO
qVNkPtebBC5AChbViavL71WrndhU5Z7xjqlxwNkRVzs7NLKgu9vUmdyHXNkgeC/FfXCKC5vSq1Wz
hwFqRYkBTE1/0Lqgc0K6T46bBgR0JzGONfgLBJoE2Fv107DXXpIApdBsilRlpY+jONsGXPwS6TSI
liZu7eLBAPUZ33PG1MfYXmD3U5hZXyp7CQrehwOoSUhv7nsQj7j2H4v1vpaBkpD/a9IM6ddIh0V4
zgImFaxLl5A7V9P9IhF+S5bTTMl+ey6QqgwVEerqM+1iBSQXFJMjxsFwjbPdE0ySL8ZTPxs23rcQ
Qh6h+2n9IF4VMr3EFW8Gc59AXAlIVe/MeB5RuxnD3nAhiapRxDQlZ+LV5vbFr5MS87VbMUKw1f2M
qQlG54uejfcse+a24c/W4NdQUuihKDjx/6gKeGFYytUntJoXF8O356X7vC7PHSB0txd+W9cbZ0B+
HtMZRKs9ocN5wWB0kx/BkLP3BqDLyOsEtZDbxt6rB7esSfX+yZmXGt0glAMrUBRU1PeaMrQY8DqZ
EWRzEgFGDT8H9mK8t8lTSb9mbXrSl3sXnDvDMu1cRu8AnXRbY7/R4JTOK51rf07BLzZUqN1NPzvc
tbaGecZ+iQSt7zAlgFcN64/Ezl+hYhyaLYayUi3WXQuaZNS3V1XGffUZ98+myVg9i4FY3e4Ry4rs
R11kodBcHJl/PbP69ymV4Xlizvg8jnCN7RmHRbBBp2wH9DULtyGQMcre5iOurLA8q9DVKp+R4+bk
ip7XsEwNMNrQ0ae4GuwVQsEriWpNU8SGzcc/OA1uPd3DxUBsXXIaTh1OCjqZCNNO/H+VtTdtexXx
wxbVbpmRX2iCrok7YQa4nTLQTelBA4Ys1oC9uVji2+dAZcr6u3gDPaw0pXOvn1nyuWQoNEw/NRh0
kv1tO9efuxdLJ+1U0q7UnntDP4s7M0COEc57vjOOxV7f/2suoM0dL0xJV9jQUVG6ZQsoZfpJW36m
U6aIVNezlAsL0rXENEtUmo2Pmfs6ohXoyYv2AKGvdT2bC552zG58bjbQiv7VgrAr7fWfvBIKkNhV
37/4EdI9ZfWLpQ3loJ8zJPmMuYFHEX+IhqsIr7VJpYJ1NZRcmJMuHofbZioWgJszDObk6b60/3Tu
f9RDvzAiXTI27cem0Uf97Jl3Nn1s0289ktvbrrh52o3T9V4fuegQmEUGFFQx6WcDPZaGx5OjQs4o
lur9LFxYMEqwJnbJiqUivyB1zfTvxaiQT3h/J936CilGcDrSoalRlOyK/qmEeqzL7fpQmGvlE4v9
SOh4BzLnNpyapQ8LYIaCxYGCs748diSf46TOkELi+e/reE+e2ha3ntvhtZGCmyGYhBUkOkfkHu2X
PG1OGbQYZjswTW/vCOtpKqGKPkAcXV/8BuJDDj0y1Es9/kbK7kSq7FEfIThp/pxt8P5k2j3vUJjJ
MFkwpFFfT79W9LSKQUctofQHcViKqAadpEbTk5XkoQnRdQ4OXW72v5KmA2TNLA/60D0seYV4WH0u
NC9euHPM7OoISvM74Dz9MqlOub6Ei2XUoP1sHytmRCDhzHAjQHvgbsqbR+FQXMDkS831p7HHHF+d
3c8dOxculN7ruj5MDvXnDrR5qHFU6RIk6Bwvc3F0SfXVyIcAMyEoyaS45rm/iEbhmSq/kYJxi7Rj
gfS5frbcg1YLiL/ta+Yq7jCMZysOgBSKAZlcu7E29XMKTp12NQ6j5e7FQMKJ0JMHDU0LCDmHtc/d
lk2uQ4PcSPg2Gw+mpYda+TWtQKWKACPar271sohjUTV+KniQoJqgj+d1BrlvAVI7zHHQF10Xfmqf
mvZk9xw8Rmk0IZF3XPzp5dfQkm14yCqsU9ODrnlBWaIwnkhFnu2kA0T7q+ncW6sVkuGBTew7sESB
02uhrWcPZoLiE1l/aAAxUrzYDQvy528L+5WXGBt0HgzU83j9PI6fNJTVOJv8CjCvNnuwtOesuefg
w9Tmr8OYB1MOouAKXIpI+HtwbWSQlGOHssNbox99Zt0t4s1ov6+leyBNE1mdDoYAEaH5H9s4CtUC
fEG3hIRa+CisVW1vEnpJvDLxYLNfw/Rbqz8582+h/dbsXxnpUeQp/dwQvsjdgIPdMad019XL3QDF
hgx4y8Bc2meXASa5rPqX3raa0KkGep95PRIdj4CoMj0mAz50NuknHWDPExu8J1OkD5llH3WxPjc2
1NXNxXm7HT4VGcP7A/IiuC20zptGIGPQnDHqrSEGwWnsQZWrhH72bVOq8yBds6jijavwcJEP7U+X
OL5rpqgrmopTp/og6R4ddC6gRbrdo/StrUGPqS2RVlDQbArF96iSoHcQ1MXamaRsKsQpJEGWcVe6
xdcMIp3mVPiYbTtgq/YVE48pSjNamYdOkuxur6fq5pNu12kuK3fYBsOhMRVWzk+NqxCWitAio7gs
Tat6W1v0c5kjZc2K4qUAJCWx9E+Y+3pyGX8o0IBsqlkR1BSe8g7+uFjYcra5MFp4igOZyNx+5u49
Xb7eXj2VDenG9YykdOYCuUk7IZj9GPvP7ewqPOSKDQeiRKZBiW4ajpw5LJWRNRXx1rOHW6s1PiXu
s7coK1wqK9KXiHryklE0+rmK2IE9pqfy2NwDkFnvF+i1Yq4BDYFINZqsMipdbnkxF6yynfVMvJeE
l9GCRquRmNG/3qS/FlC622zNcanbwUphdD5hX1h632d5/N8Z2T71wttcnXX6KCAxmqdg30GnLP1S
g7LrvzMiBb+0BMKUeTBSWHcJkuC2x8gLo4rgp9oVKfjVHro5AFutZw6quGSsAp7TSOilYsWuFVX/
2hfp9cCE1xPupfp5AbzTxGhk+5KBbwOdCoxB63vvoEIGXonqfxmUYl3SV13l6gWeaLUZO+0xmdyd
2w1HYKNV37YdFykVvzQlBz0IfRWcagirbcgf+oN12tiLunAJ/zdMIooN+xDpqqnUqA63cJr7ovZA
k/BqE1UYv9al+euTpAiRuPaKN8UWT/8fwfzo+mkTb1QCfaSHcEOjgWKuryYTuHJH/WVZChPz1Fiz
5YIHYjLqYEK7K8v+3D5YKl+UkaqWN1dJZSH8TYE4WHEZYcSyfkWvMIAq2/f6ftirRpIUziiTWxhN
iTcRtddzXX2bBYnSAr0vUD6v5qvi266gHP9avu2XXIQm5llm3wLLcC4Ns/RXx9xzY0RLcw6RTcUz
mutjOke6u+5WkwVZ9eO2/WuY2L/sS/EEgj5o6240HlVEoFtkR8t65HiT1ud174ZiT87DgfBgyO60
4rG/TzOfPFSKWtOVJOSv3yDFGtp1xlKUPbAdmPVErTwowAfdlBbo2j+jV3/uq7dS1IrcSnUu5XhD
xhIUUYg3hcd8msOT8HxpXJUwo8KMjGK13WVtdIY46qFxnPZpCJQOinY0ur2PCoeVsajVPCMTSbl+
1hkIkaw1ykrn6PTfHU01YaD6ICnSEIF6uigJjoZ3oNAgaofnRBj/Pj289IgPLT2vq0uvxXB1nQ4+
nnWhAa1wihfb7VXbnPvGRSDPOJLOJbM5bcc8L4MyT6O6+FqZj8RmvlVZ/53DychTfXRmneY4aSkZ
Qse6T7IxcPjb7S9S7Y4UThbM/VpzD3cz0Br3pjXs0zFcgHO9beYaJumvDZLCRseHtG0t2BH5iDc7
YIBptFLUjkwtqPoDxeNfH/2yUb0bFKFCxpi6Y9EuhQfvc41+V3d9VM6nuvkxl41vLG5I8NV6kyri
k+pwSaGCciPVixU718zfh3oInBxiD6jZjsr57dv+KHfUar1bJ83AKaa5Bg2hVwwnxbc3TuEfMryU
ZbRerAVXKTO/kOzFQCHE4KrbU3Vhy12sukZC32jIeeydFTt34uxFU2x/WmL9rnxh99lBU5TWVZ8l
JSEA/lHTHLFwM3leqBsU9e8V88O3106VZMkcjXingFjTxl3dRUuUgOLhx6ZXloQgYsHcSKiDqOAz
Xhdqri2FA8oD0vqaDqXn5uApYUNYGHPEwaBDtSKsatW1qEjn3hkGLvIRz2stW2h4j+W1GWrkBECa
Yhmv7xUhjuVQoI9ldvpG5JhRLU0E3bT03Qyc2skPIlpFhLoe2v+xsn3nxXe0VdN7Hah5z6sNFULv
m6ffL1bEgfMrR1Wn5fr2/GNr++ILWxrUgVnTDSgCDK9g6ZkPvQE69H+tIU09hNx/rGy/4sIKxACL
lRk6dkbYYWXdrZmq0qzaGSmoM6+YIckxY83W2BYY6OuPttMqtl+1WFKyN/UWH0kxrWcBFCdLU4y3
ww2goS5STxG3Vd8jxW3HhupC5mDFWkD1UxNoGMBePNXAhcKKuwFALvbFblzOF4oPYvbsc4uFVWH7
CxL429FHZUZqZdPFIS2BLMM5WfdVhodddR6VHvD/udf/x8lcKbubBqvOOkzFnvli2/7aet8pd6CN
+GBV3SHVhh2x+OrXCSgcB9Xog+oLpSCu5aZLU4Iv5G0V9F4bLmAeL3MVB5MiMrhSZPDKCkpTJk5r
kdy3yVONybW8SYNK+8YyFURGuZ7bN184x9jpkznUCEOc87Ash8AGl0P3lrM7o7RDHOlI22S3jXJ3
21uUhqVo0bUVUs3O2qLFFLc1C5v6zRqnoG5+95Bx0rUkooxHdal4UCqOtyvFkBwAXzS4YJdR7pui
ipKkBy5U+E5KDre/cdsoOXt3PMBOHQMD3FAU+Xtt7cZZpsVq13MPMG0Dhd9mUGLLrqC3nEsb0nkA
cRaAx14BmEA/fOqy+TGrvi+sikCt0IIM0HGtw5wt57Hnith1Ddf3l2XpNFgmMxLiNesZSNEfeWl9
sgrx5OlzXPDsm2uj9EugiVa2xj3wqYeqxfhzRWKHTYGxeBHRLf+/W23p2AiD5mVtdes5A5+Vnf+0
y1bxydfO/+VaS2fFANy+nHJYcPOvOgfohO/ddo1vf8Y1/7w0Ip2LhvfVaM0wUljEb1ZIpIDqWANm
vQKd8W1T1wLNpSnpKMyGNbiG0+P6mYBu9zroiAifT5hYn9K9OXnBbXPv8sMfzwMlwLEgsTJksVYU
0guzXDOUktDTt5Yl6Id7G2i3VdOBQ9VA96gZw7HX9fupNxEQDG95wYX/VtXr16abl53ZtlMAEZsx
rIEZ7Ss7yNAAttwiHjxrb7cYDqiSObAWN2pztgPZTMMKBM81pEW1+ABQ3Gnu+izQ7M/qDLzQ2p2r
1+jSzvw+6fp7gszLITTu+KYNjV7vlPouRoegQ+zX/TYR/ZI4PEzEkemfyNB9TV2CpnVvnogD6aIx
tV+TQrwyUJ2Ner+zQERWYDQV083BzBdFBL3ujf+zmrIgVWHXdIb0LZIhph261d0lpfcwmCryj+v+
+I8ZKYiZPJ29hufreaAQLG+sHSZh4sUEFRfo8m47yPV4+Y8pKZZ5zWxjygjVjhIAZQdkLcOsQo2p
TEhBq86GfppQgjoT8N5l3TMG0aPbH/HOvH3Dy6kUh+aiLMmMacXzPG8Yc9DA9i+00zEx0cRL2QKl
cj90nzEhEDjQIQQOvjAy33N1TOyAWM5fqywcaohBleaBE++e6nf6it85gpOnC10GYurC8W3re2GK
Q5kOu6JKdlb7BJaY04LHXeXEqfG2iBd9/l2kP0TdHlNoZzEksZRl+xFL2mnafWPgfchd68nouwfM
sb9pVLNB/bPVePu+iAYDsySOCj36Xk2UF4fogNO5nkdtCGz9fSW6I237nNSo5lanynlI0ixMQNo7
NHpoIyPlVfsdIzFvHB+jkfwpWzJ/xSzTCt6FwT0l1gHjn/u54qeSTFFllP44jJHJILG4Tq+YvaU+
5g6AFx1JjnmoDgNeQxUn4mtnKNKIq2/tyy+RnBXs+hmq/rjcqZdsg0ZI3H+XyUvVDVHW1UHSfmFe
Hbfes5FjhMj+leuYUxfOMaGmvxZEcTVdIyNwIFfm2KAEMkARIS3szOxxSabRegBnTFBloGmfgC4n
s2+UTejpSTTxtyFJTykQ9Q6t0ay3Aq/OPm3DMiDrCQjALKRoQ1GAK38oAoFZssxVEYiQ7WfI+3/5
M6VVYwnSICvh0K7FgPf7NaCbu8W1gZGgz9o6WEGR8EhM4jtoRhj0S+nO6oUX8QxBlwP2eIQgmwgs
Orwxw4k7DfwRoIcfjSLM2BLb2nBYqhRg3T70cnARpRYG8XC+EuaFHAFML7V4qRscifEX72efusUL
EEOYlxRFDGHrkzChCUbqfeG8tCPEdA3ji+7l4YwxOA3Tm3hwRGBVOPf8V5HMO70GqSAAVTr4fIXG
ApdXPm6VXZU2UaX9GF2g3vjwlJXobNF0UOSX70o2H1bTpBh1tgCU+0Bx3jVZOdFigmofXnZwiqgd
cau5L7l3YtMYNgmEAxlwVneeJgAOusuKc5s8juvJ6OEBZDixJH+lwMqNTokX+3I0MYjD28Vf1iK0
hylyykcuxi7opzxGknnkIw8q0/uGdnvp1xm4EEQeJn1yYK2uyBauHjD34uOkRGjydDJmBB7t+D3a
PRt3t/YKCdBNw4rv2mjFUJENQBbm0sAEQxV30bXb9dK6lBsBlk0WdxRQlNRfDYvemyvAt6uhArpv
982tHXT/jocleMoqbcR52Oh23T/OvtwNcfpoBKYPXwxUSNVrl/nlV0kFh4wmBkYpS+ipFsvBRtN1
ID+JoYXUU8Emrl20F5bkttKUtV5b8hYHvYdYIy4fY5wV7n+N4Qm8/v/j/nJPqe0LkyVpgz0iUDKb
JwD5Vnvnkv6emuycAX9QGIgBmnVwkf11BpT/QP7Z0hQjGVnszmIHckGXnHu18yrcR2ZCWWYP92qP
n7YJ88w4nYsXgDS9CbQA+O6jKPduPfotxDNUUH/VwksZTtZYdUoqxISBIhB0YP+u/4Na9uWySwlO
BkymoY/bt6Xka90VAU3S41x8UeRRt0+G3I3KMZaruSj2PrRecyirGaNSFaZQC5UTXXtAX36NFGZq
wyELBtVxAs1P3ENJqVzDZX002scO0Nyup7i8wWRqK/IH1TZJ8aXRW0d0C+KLOSHk4qHAKhWPxrU5
1L/OhxRc6FQvw2LDhr3DDCAi/s4LAJEK2MmY/xd4LEVwkfnQIdlSJt3aWw9Gc9/UYiOYDbyS7dhc
hLd9Y1ucG1FTbkOl3BMmJl6th3y0Q401oHyGjGGJQcbe2U3efzBDcLmOck8qa4VJKZS9Hgo7C628
Cdtlb/ZKAL7io6TUiDez2XO923Yr3/N3PQcjMpWzLNdGTf76GilAuN7InaHD8Z1jcqw6iPkkB9sf
QtoEWzxSN4cUsVDuStWrl1ksgV9Y7f1M6bNXTnca+kO3fUJxoOQWFGvw+h7enT3HeLEw7tIheblt
Yjsvt9xOChW9Zk+k2dKtZWKHqut8c4AqUC92BFwDiYYim2ImQ7VycpAw8qLTPaRALc39HmLHLgDw
ap5JVaCwpUDBksmbihyxdo6N2FlP1onvutCM9fVk7qf9f5mF2FIWMqXLspozPN3CJMBclcHsdIdh
cQ95rRJZVsQkmdzWENiqqYbvpag7ZoABJFMSzCBdmKs2vu0dH7HYULm4EBySRd1MMrbQGwLjfdtC
UXmuQUEElQaLxQNG6xtUuHVuxNxeQ+L8ntn0eNv8xxegZF7axAnw29zKoCWViDVaQckIbPah4yI2
pxMBJ9JGOJfQqF5/FeDjMBNUFVFiGRsk8EUaa14WGiN4IozCTzoQcFEas7VXaUx+OKXSj5S3HhNl
eG1hjVav3rnCxKyU6sx8uBz+NiFveTkmxKodNMFTII1Ic+5I8gxM7TF37JB5mIDJG4xxQrpjPSxg
EN8X85qHoFnF7Ug4iKUbWwNh9IJCI4eA7WT5Bph7eu/FSrRvHKSvfiJcDElo4NFo2oqd3XpmoRDz
c+a51jdWzM9L2j5nwn503OpHjSLlYBsPJeZQhpyHZvJEk+cmgeoqASeF88ubvlTD6+S8gt6ET05g
kn1uZGGFbJGn+3QCh8WbJz6nw4sHTsjlaUy+t6qMTrErsnxdYk1VOnO079vJ8PGOBoxQhZ5V7Yp0
u5kLazwLdFjnynF94PmCFS0lw7LwJv3CMxXh1YfAKfnA/yHtypbj1pXkFzGCJEiAfOXSu9Qta7Hk
F4Yl2dxJcF++fpKamKs21G7cOSfCT1ZIRQBVhUItmcIdNw6pFg12gW6z8l0xf+rFi0Fer9vbl8tA
ELHs6VnhbARqDyhZwVakwIll5TZruNM29z0qSSMQ/CPpqPAXVyYIXNZ8JhBM1WzKLZiOzYGhENaH
oAKsJdLOVkW862uTuTJTuOkGUwERg4LTCm7s524NrjZ3Xlfb6V7+0P56+QjrEi45LRuayuwxwtKu
ek/1i1X7Xd+Orr5C6fFU7q+vTHZqgpOsU7OvOcDxjmw+TeQ+1HZlfUvJQqk7eVwfJEGJ7MwEd5d3
NtVyDUpSDnSdslsQwHjg/HOKQHbRSUyYCkV+UH1Sni4nVszZZh43VDH961snkyBkGGm09KQvzEAq
YQ9VZ3yTjqBKrPajfnSm4aD1ADJdhbZ3i+3T7qW0N238dH0RX9uJ/9Q2KniGSDOQM7CgAPUbYLUm
nLujrag77/t9fNMpTrgONsPKvsMUYesCn2ktc4SybVx+frbIgsVNrurYRqYZqyDgrl1xSSjwNcQX
Fim4ipbPLBmXfsCFNgqdjm+JZ3lAIPTG2+Fe8WRLuqzlBlUtk1iGJmKw5YRMqW4VzTExv410Da4e
b9JPwSgrIF423k85wtaFTWF1gwo5hkFvJt5i+wYXwYofUcvTgSAzD5NE6b+mWD+28lOmsJUNU6uZ
N7gaG59vO5fe9gjrQGNee+Al9bNVtGKuCiYl5mJO3kSN5RZAg/oq96bvxWO6Ap6Sj9477oTgsXqS
JSkX9/HHg0T4OMFNKwqS/GNRN8e0SdGPXjsAs9rMYY2Z2MQPisxr51NbFJ7Ehr4k8QWxgscOwazZ
GwF6a6MGKK3t7ILPYYUuqa0dD8CoR8ETLi4B2mmCO5GZmDhtD0DVcE32quXI5QA5zigcqmRAmZpQ
GEM4HlgP1z/ysi/5PDfB0UdF3nShHsDMwuGxpNWt0T3HaK67LuUvlvYpRnDwAEMZtTCCmMbvPXTd
clD/9hhCUkunve3Xcuboy3HU/wnUVcHPN/bcK2i8aI4xSdYZhoJDu7qtw/o2iNipkAYd17dRF1tY
6qxXqKKVoINrX/v5EFa2lxuykunXdtw/FApsB3/6RCUsQc2pQEr9vOC8g9rZYzloTWd39gHLB9g0
GaLHXyKcz30U7oFgCoeZ1RXoyTrldmY74N55pYqKE6ahiXKbdSGKO+2qDVNXUwJJFLI4qr/bra4K
jgytQiZ4fXCIfTKf+nYfZvXdv1JMtCD9uaXcnlAxU+G3FgSdcJ+BtFVx35bsn/VfAKRc98y6Kjii
obbIkGhwRGGLyQRddfXhbs527XQTTMeWyVBzvvYeCQojeCArL0J0yUBhAEGMyVZMXaFgDrAUbwyR
yeoO5Uv8Uq9l2EDX7zl0dP25p5TVuR5XkKqUL0YEjqNCcXPrV6bKGiFkggSvMthWrnc6Dq+fqBsb
xNXLm46GjtHKMGMl7uSjS+8sGkmbqh/QMb74r8mnP/tj5CnIEVtO9xA/GKvEX9KBlS/bSZnFf5jn
mVxKgizJMAxybNRkzVGRqfLW6XR9HbACgBtvZTmjErzHZNKtnYD3esydonpvSPvvHLj+8To5+5Ci
QVBRI5eHe8Lrnija5a0TMBsAMvUTSZwN/lMmUWL8H1fKmcR+jE2r4wgAp6LZa8luzA0nGt+Z9c0K
H2Okh7hWOyoNXDtaW6DaqZR5UyudJJcpubn0jxM6+4ypVIFRRpYTaNpDWy/42JMXG+NNptpegdo7
cGDNPvXRU+HzEq2SwJOI5/j5up+SbYbgpgCGYUVJiM3QSnIKEuVkRS/XJUhs6aPMfLZOYA7zhk1w
9Eq+SgN7VY57LV1j6at/J0dwSTToOQWHIh5gWbNu1NDXKRo+BiTUlfHm34kS/FCrdGYTN9i0Ua22
BvgRS4Dxlhz81wVbXxclceya4IlMjRMS2NASE6x3aoEcVmPfzNZzFz/NUI4ytX9fF/iXdMB/LmZx
9lnPm3qkIybryFy5EcvQwfOohK8W0F005UW1cB8TNAwBydisn6xG4hAv6qNuoDkRwPNg1xUeubyn
TZqrUXsszGrfT+G2r6RI4UuI9uX2P5MhRDsVcL60voWMKjNParKPhurYhwpo82yX8p/AxLrN9de8
khGWXN7aM8FCzKM0Q1VTgK7C2bcH9WcO8vhupdxpbv9DPnZ9MXI8EybEOJwkhW72WGXCMHodZ7tR
OY3D9rq2yI5LcB9F3k1hMEII0rE3tAYoIHCDrou4HCmeLWRxMGcOBBQZFjLGyKvXgFEG97rDm71B
uK8BiNtO72gXr2ceb+t8PAU6+SemfiZc8CpDOY1MLSBcDQckrm8iFrktcLNjNLlJ1rmc/jW1FLxK
HqsGhiaxl8Z6eDKgG61Dnd5vtgmqgvJWlMv1irOlCa6FZHOTJjOWtkSoimP4OQWFhdO4/Ji8kEPs
gyAWUI9DvlKKdear3wNXkfjsryi5Sxz5+Q1i+JNU5mDypWbS+KALeFJvsmidIT3nJSu087pAFEQw
pK6Q0216POHBedmPTuZHvuwlf9HPnn2I4HfqpMnr3MCHEA7wVcWJm03Y/C4xzU6yfhswaRSyaO2V
0xbjngngAVFiwxcYmNt3gsrNToAt+Hi7Ip9yq7ncRp9AspORfcsWKvigzgAhZwxi3mNqFR63tTUF
1pZV934YAO0Lj72i8SWKfTFdcba3gidS0E2r8eXJ/MEJ8QSKxrXhDJ75JH8hfG1JEhRKcEj2TNWQ
DR8Kxd6o5RYesh35OnbZXZq7AThZQEgYrgC84oRS0OeLwfzZQgVPZQwxHw07xStMNwEiWdzU5sag
up+E6ICs+lGysTJxgm/Se2UyWtBQHkN0WLUWhpunxJ8T1A/194qGEluVuHoR6QpUMXZkDHBPmlVv
8qZZG8bmuqLITEJwSJkVxCDnwNnZCMAp+4YKcVfNoCeU5WcXJbhie2KIE0cG6sQTltKCDMwC7HNl
071Vlt719Szfe02M4FPiKq7LcYaYqE73Sv5oqE/zHG618W7BseMzeNHGX9dFylYmhDYMLdG62cGr
KGV4w9hNTOpDje7z61IkqiDSECZFFxZ0gJQFY36K7jNzdK9LkKiCCOhiFKycukXZ6ky518gNGg3X
ZNTdPpY9QGWSlh09iy7oXIN6eQkG41K7M9N2EwendEj8VKbdsuhPX77kTFKltLrWkg/XhMc1W80b
QLYdquVeq91QWhSQOPoP4pYzcXSqhihMcEhNpLgTSdymCfbZkO65XnjdDNhMLZZEg19nCv/0vvry
TWcyGytJEn2prUTEXhnWocRLPkhCtICqWyO7Y9qJkxva/UulF/xGCOAzktfY2NhubqN6ZXJ915vf
r2uk9rUf+s/FiR21WdU0hskT1N9mvMNqHh0xffSklhQd3kOV4flQUpeQjZ50MVKZ8GHocQhWZmi0
XhAasRcBRGTHc2psrUlBx3vYga/GLsGaXmhooa8n6sW5dVJHjC91c6K6UYR+CCDyI8ulJKM/05gc
sty6zXkLCY26A0HIahqOXcEdlUxOionKmrdONjWO3dZuYad+hOlRVCQ8LfwG0twFCHRjjicztMAy
flOFe5ADo8MyWQ38AXOZjm4FwAwI/SjodqE+7yhSDl4X6OouDVjgKM2YrA2d7xkbX8f+SC2+mst1
XT7O+Was2gdWmL6mWC4PkTgxNsCHBvvNSwLIZAtxhgEYZ2eM31oa/yqKbxZ/bpXIL4AxoU+vfVwC
DLN0KgRbls1Np0gBIqY1P/gAvhYdbDl0obMo+95BQ0cCOJY592OOkBVjc5nTAbHZKeb2lxbNtzyr
V7qROrbKPQONN6yG3ICNfh5GT0lr3HW0Y9inPndUS7kLiiMalpVUVR1DiSXX2uVc22dYILZJj+Cu
N0Jw7xxbsBvkfq97hpt5iPXczFwx4OZ52UZeqJA4abEDutS7ANQwkDrp9EarsxtrlFG/SFyMCMLT
tjVvrOUe1TJ1E0bbgLzVnV/Z2aoekOlWZbTTUhNc1nzmX6qobojKEElCn1fZO9DhrafqBuPZQPqK
9uEJCbTKk5N5SO4IsRV6HJo8bpemqYR0myAEW0Dyuwr0Ta7JbiNZ/PpRDj1bYdy1aWiYS1YQ+eDm
1vrFSmc+QGk2lRepW32VvgHN0evcpnVkZWSZxgjxZK5jhpIvj3lzsp2uh+UakgtCpjDC/ZCWGWCY
SY6NbB7arN5w5dYuZgdNB04+7+daBlJ4ORyyiKkbhDBKhStX0a3RyEusqAdOIAKjtabdjKWkHf8v
F/unFGHfNEx5oYUN948B1wgaAW2zpPCVYk9cxBGRI03eX84UfAoUtrFIjSaZa2s+9jrwZfg3Vj6x
gm/6fteXmQuIYicMtzMy2CQFjnJl+h1QvSXXoewbhEsXkOOM9suDufb62DFX8Q601zvL0VdLOKNI
0/aXVec/axanbVHnLYwG1ddjjtm6koK0TUWZW/fD+jHjfIXpSV+ywiVW/hq+f0oUwneoTlHYi9s2
1t3wM95U69xtgczm9cUawMiplPriLxfFp0Qhes8aTbPUFBJrD9SB9lr3NZCJN14AXKT4I0yMUQ26
vkyJiYhgO3POdavmS1RK0tWk3A7jQkElyer+JYf3uTLBcXexXtVApIchrhLkOZbcVosxHMznSivL
l73Yp6hlwWcelDdlYLRLQF+U/YnT/sbsTcmeXb4PPkUIbqVscxOZa+xZb6THIs9ugu5WCX8i/JVY
mexwBM+iZDOCmOVFnAPdzh4rL1DJrgkerquAzLQEd2L3iV4ZLaSk1RMP4JWtZldNdB0afG1MT2Em
68qTLUvwHVoJLPloyX1pw/0MdAUGpPpWNjQi0QMRdSesmVXaYCjAqyA+quMImtWn6/smWYY4S62x
iEy6hX0zIvU2nQtXG0OvArvkdTGyhQheoY2ZHdIMYmxUm7idbkwpCo1MxOLsz2wmBvtXFlGIME1y
nHlwIMn79UVITEbE1CHx2APrDxImHq7C7i3lL5oVuHT6dV2ObCXLmZ2thAxdh1gXp54F3SHW062K
qY3rImTOzBLMv7BVI5xDrCVXxq36g4X3Nv2GN1HIDgMdXFCBumP4zAEwcF2wbA8FbzC3hsrCpUDQ
Un0TaZmfZLgKJ9Ts87vrki6HNJRqhqWhDsfEGnmr93pfKghDky17BvfSeqF9Ct4W+l55JeJyKfxM
2nKoZ4dmdE1QkQz+oMHguJt/A2uwr31TfiBLAiB9b9rk/6T/50ygoCVgfdLMzIRAi2c3nHbbStad
frlD5kyEoCRzhVHXbMlg9Unjqk16l9XJfdWqhxhl1ZSRnTbXuykjwDmp77t8uNGMrUGrfd2AfW4s
H64f6EXVOfsaQXUwdc8LvcSCMfXzbOXf7GEzN69o0JPEwsvf+RIznckRrhIDABoankoLN+V8wqxo
NeKVP73nYBGJg/834NmSkDkTJlwjlmVNZjBDWJaRu6l9Cm3jsSkkBcCLDuVTiJgrDmhsJxWDkLYc
QeIMGtzKlFibZNNE6AhQC87UXHow4q7+wYob3gFxAwMbzjDhbcR/X1cF2YKE6wT54SpLKaQxgDdm
hr1JDIl1XbwXz7ZMuE0SvAu0kACCVa9uLSPY5eS1YsP6+jJkQgSfkaMlps2WLp7Y5D87lt/1FbCC
LMnRfGQsryi0LngK0woYfDog50Z7W6WVU2aphwRV4Vm6nXp8BmXjTNoQVENPeZm6rK+9XKsO9QJd
OKFB2iKrdvSBbRQjaZW7ZhR7NqAbIvoGaAUXRXovDE5VeNubIGbNkLCyCmkBXXbigiuqORmNbhkc
AAhF5+sudYEiATZa9KMHkbdUl0GOI7mrZDeImH62YpvTejFOMFNpGKit1ksHfJ9uVC/14qOsrHn5
7XSmdILn0cbYGtPF8yxADsgJjg+JF3jLGq3YiTaGdI5X4lI/OJnOLq3U5FwrbEQBWWd7YJA6JVWx
MjILlEOyvJfEQYiZ57mtq1Rd4mV9tl6m9ER68yc3km9Fnhyp7DUgWZeYrYzDEHMsOXpGzFgFCs1L
XMdgWcKjPiolOvJRxbliXGKKks86gIaXWylINoM/B4PbWpt22gMQwFWfeI/qLcjFNuYaaW7Svc7V
U6jd2sFth7lK+xWjepYDVhP/umORWIuY1LR1pIenpUlnwuxaqQ6vTNY0I3FdIqh4O9j1nI2QUGqY
1Q9fmYVRRXp/fRmyYxQcV04SZPBiHONsRi4SmA4G5ly1erF1trouSbac5UvODYHFBehzsRyrrJ9z
PO279mVoJMu5PDf0ad9ksZEzKQHP0LTQRYt9a6vAdLR5NU/3mme/Wuqm8KKV7bZ+CsB05qnkkJgP
4418kl6mG4KTASzoFKAiiZObmNv2nRtSybUmkyDENEaQmLWpQsJg9fegSr+zo83145I4ExG7gba0
N2HhCO0j/S1I1soYHCpd81h/zGTTXpdVwzYxlKQBQU18IQc5+j4M1GxRjq7f1XmdpOjanmX2dFnV
P6UIEU0T50pFC0jpSvtO638rClrQk9yd2ffrW/eXS+1TEhGUsKtInAQI6oOb/Ba5x12PIQnrbYFt
kGfmlqP+6h0/hS2qcqbxVVlVra4DaLuMn5UkdRb2Q7xo/cgGBmCxYLWB648//sslCn6D20UQaAXU
o/FHL9I/knX58+xqLrH28oady/r+uUjBeTR1ngxoRcctOrbPQVicjFI6TCvTD8F1hHGiKmzBBWh8
bRWWmMDfxyirjOgGQiaydzvwOW9Mhi5wY5fsqCz3ebHdlH4uUXAawwC0j1C10MIL5p1+i2Zy3GjE
52vpTI1sMwXnYQK/hBkBDGF8aw+ax4ub5MMtTh6jgF3CGE+xtiUvvr883v+zPFsYiMoic6rapc/A
WKNipQNDAvhg/zvtGOUosd6kK9kV/ZfH9adMITU/U1KmvY6FDq6NdSJQaQ/gZgHSfuV15Dep3ob/
ipxa4s9swdNgrD0eogTaGlpkDfy7jRm075EueT/95a77XJ7gZkxjNmNlBkTyVKC43cde2nyv6y0z
H3L0CIS56vFsY4DhMiXRe6v0v4IUoxpd46mxuZtY7Fdd/M0qIhc8LO5o9KvrPkK2C4JjiqNZj9IB
u9/S1m+pdZgy9VFRieSikm6D6IpMmqLKCjn9avI56BMP6mMIDNTmibW+jcfUJthWHnhy1VvN2ivV
LfD7+VrWGXo53fdpv7bgosw0JN1s4DMSlJx040ELDnqxGwayBhmMpb9nfeZGRueU09v1fZaYsy34
LavVh7YqoW11Eb7RzHzIMsmFtrieK1eMLbimnjOepzkkzMa7NZt7PWd4Q6demcRPWpS5Bgv+UTrl
U7UFF9W1WWSFKTYzyKIfA1cfI1n2QXJemjihWVuMlulyXnqevNXj76RKXuwUXTFxfwpUeq/QU2gB
U7h+K8Lt9RO7bhmaOL3ACn3uyx77aSB96owECPh6dVQzGbzG5UaI/+gk0M3/jA0MkxotTg/gp4Pp
dBYCkNl0w9p2Ce18artTvCAeg7Lctp18RGNvkII7cVz3SQ6KCxv08zLyCXpRl5ht2Rin1IhmCdaK
MphKuI6sD0ZLHAR695POMFs84AUCeu41JxPuoFTR3RDXlNOiXalPQKk7/6gB0UuVV4woeFm1ZnXj
aO3jDIOaAdnS2hR4u3AA1PBBB7otaLIzCtMrTHIgBINTXeRRa/YapMt0o/KKDnHLODwrk+YGQNpp
iU/NzrHTWyMw3LosvDTirkECPwiZP9TfzeyegoSo7pjLqsdQL3c1UCiGijt2Mu8bBaTXyUnX6kOF
cbg+LTd2Vbt9d8q1U5kdK/OFqdzJi9kDINmWd6AQzmTAD4udf7HSs50VHFBWqwZRTUSdVdStKg4q
z/wACm4/xo6pVAbjfjmTciZOcDt6wBigI5fM9TO6lci0Ao4BpjtXil/7Oqpck5ejx0ZWh5apj+CK
crUZzCmE1fI6f627xyCd76IZE2/HnH5rwdt83VJleyr4obkdGQYPl4pXWx7Hkjsd+zma+o3WHfp+
c13W5XDlc0fFEKmgGbP5MtSUbMEMHM7+//WIBPfY3czNT6ELzEyJM7oY9p5JFYKkIIuDiS0DQJHx
PqnZAyB0jwR1ZN1cX1/fRa93JkhwRkHH0f+49F8qRvaCAa47gzwlkQypdTmRK1YgglzYo5bV5dKO
AaYj0Eg227QIgfcL7USNT4V3ywB5oKynRts0ow6Mr5MWhK7dogPVTNecV75RI4YYObDoZXxWsm8T
IqLQAkVyq+HblFgBCjbAxekmm0N0fP7uzVsF4NlqLuP8lWiwLfhbbkQNHqPY9alBvM0Vr8qSAyP8
0GRov/1+/YgvhiJnRyy4IF4oKF8pWGAVaMdgIjtzkhEly9R1We/Zc9fIgjrqlvMtS/ZIwwdOrO9d
8DOUjlwv6nhNkQRPU891EuoRBIU/zTdrtyA9poeEOsTNPfkY3uWcgUWIDv4RlBVNIZjPmxHdqiyo
8fwb/P6hWC3Yyeqzsk58qOPD9XPS6EW1OBMnqKI2thXGeDFQDm4QHzVIN4xHp6OoMZB1XKHntSLu
ZOxoOXk9sKtKWjp0PoHL2c1TGz0mkTMNP5JhXWGaVeMbo+pcFW/mxELVUlWW+TufxeAZ1W+nukDZ
40ffP6PP3K+nW2V4V03dTeLZUQ2M3oyjEwMjOm9+RgqeLaVvjqGb6a+GuiPhk9E/psOGogalt17O
Ry8O75PyOEWxm+s3nfVdpaso8e1xP5o/xmlyavUpHQ+aBdzk2B3t0Gdt4yKui6zdTDx4IKfVf6Pi
6oZhjouqdIsqdREIerEVg4Ol9DXwAHRbowYYP2POaGhOF9zOgGZX+Yhm4xdCD3V2VEHzkSOnOCL+
HSPmxEW7njFK3GsnQ3uc0beQ7pvgHkS2fqM9dIBO10CzMtW9U9aBB/DubRnXALWLty3KeCZ96wYl
cwp+R8zR4VqPwBPTT/y2nA8qH9D2fZf2t3Hz1IwADE81l4WmW0y5mxHrx9jWTtdhLK8fb4wOzLnD
iwnS9Xr0eoPusuLbYFVOix2htUuHx6Be69Z9pYd47+ur1qzcru5A5MCcOrbvhgYsH7P+kqDL2eot
JyiTb7PS75sSQDWgFqs8M+peWBq86wnfLOOUVpRtB4I/YYP0yUuC+h5Tu09kJlhI9Ou65sr0VnBn
cUpzqi9pBKbWmzIHRr8FufbkD+oJHDbedWmXsxZnZiI4NDPPcW1VEJcrocu3hh+tMI1hNOg8d4IP
XOj/os9huXG/eJ4zoYKLi9vJTMwFE6etN/2hPi71KawWR+XGK9m79WJAdSZMcHNZodoU7Gl4243F
wxz9zPFsrYJ11E8OAgOnI6kkpJIJFEKqCM2SnTlgdRjq9HLAUg8RCG20nYn3cdE8qvpGcoaS7RQh
15QZu5kvqcrgRlvx1bgJNmyH03TlR3cxxPncTCrEUqmVRoa+qEvUmre0zVx1rl5C/fVfrkiIpBpK
MejRYfY+0F5q9Z2077R86eLNWKhuhrhx5Bl4cAonGWRFnMtR/9kKhWuKAYqiY0vHD5jjlGanrQhm
cKk3m06peQNwSgEEJB9SuHjpn0kVbquqtGlYLlVirXhpym8EBti2IJlW/0EqxSSgPQLviQq6AMHy
wNWdTGWJjR1ovtPMfpN3kXv98C4t5VyEYG9zHJl51oLITTN+B0R1U7wDzQbDmEw2VyiTJBiaFltp
PtUA+ymLfWrvbYD22uOjBoz/6yu6+G45W9KXFsqob4MmBxFeTp8b2/RDHhZupMbTRsuaX2aBqWzD
3CZ9267TgsQusfNj2iPPrjTbXHkkCMmvf9GlS+L8gwQzDHstaFmIY0zYew6qD5IdyAh26Zcm69bX
RX10dojO+lyWYIsY2KnoOAOosCqzW5rbAMCJKm8a9NumBCkl2DmcLEofAzv30vhE+TsrSpcogNC0
9nqV+U1t7gMW+dR4a/QTiaLbrDH9OSb+hGCGcDQNpLLG2ovX2vlHC1acDzkpNYYTW8ZHFIft2Wvg
tU6+Hddg2StcWZvHR5fD110CLZRqUQJGIeHaHpTEbIuuRHGDJU5oVT9oeYqG2zbQ/b69C+jO7tad
Biyd5MegYwDKnw3dAYWj32fc1XpMcalgORxKR7NTF6yvIDUGEIetANI1Ct7Bmumqw0PfkBXXuBcy
WRrgsil9fv7y87NHB9hnx2LkwKkNmAk6OdMZwQBlq+mqqmW8uRc9rEk+ZQk+yNSSQRsWKDdAQxeI
OMJdoflFD6CDETmV0mupC+oDWV5Fu2wzn2IFb5GbeaKEOpbY8NMIbIUMg2faqedru75j+eSYymOH
rEswr1gwYcZwT+l60HYGIARLI325blWX7tGzPRCxoQt96mhU5zDg7FAWKA/ND4G+vS5juTOuqKQI
plyqRlYUBAuOwRpHTYAygrzvuojLZ2mgO9YC+4lhiQjqDTfKaJogo9Ri21HTbFPx0TUy+hQl9JRl
oM0DGVESuHFo3FktcUNzfKZU34FiTPIty/l9We7np4hbigdaOrbAzDnmTYyGstOA11Gv6U6jzNuS
N17W2m4HjM7rO3DRcM6kCp640w1rwhwEtCqijo3kRtHtMRC0MQDhd13SxeM8kyT4YcbypBhR80JY
yfzOGL0ilqSWPtoQrm2h4DW7IDc4Xzg8Ket8RkEU1haNsgMy1jHTAbgIeqC+LsDTUM5AJeHIFgyk
c1QN70s7Ul9qRnNn0MsCrd/obB/Dh7gZ7jBPvi8089QU7TYGho1TD1bjBlnjIr/qhOBuJyYedLtI
407dxztLVz2r3NCh8lpk7Ucl2jYl8a3hwarfuaVg/C+8zzPLt5P01FStj4YevyHFSQmBh1pwzwKb
XTEPv8ugQ2Xbit0CyKAmXq9DAdfaEUcFON+MfHhNvDnLndBs0HycHawOIwusOxgKO3TqnQL6hqxN
codMvEHDQXszYM4B42x66QDqR13BmWyz8j6IqZNTTCoV9yX5ns4NxoyZp5fN6vr5X3QZBri1DHBW
Ev3Dv525aGKNpQa6QxWIUN+Atel26qoaJOHhZRv6lCHEblkQmaE5AO8vQUpknL/p+kNeD37Tr/sQ
k0oZCItkLfaXDehT5PJJZ8vKh5rlRZbBgNCHXUdOFwW3XA/BhitrKfoYT/2q3v8RJbYwA+9/Sgoe
4ZLrj1OHyWMzd3MAYMf9kZuYPu8wuUL6bU6sVQK2TB3I5uW3JP9pT28jAnKwBYJTDZx+Fh4hid/2
6g5BduL0VosA90fF8fHqMyH5FrUJFfPqhUMqbaOHxZ3CknUAAgbNLpaUhMTRXzg1QFkapm7idzVT
BL1s46YlVck4gp3+QDb9hqyjTSttq7iggH+IEe7tsSxDynReHac0djRSr3k9o1FR5oU+GguFY/pD
jqCEpLTyAP84+uj4KlIjRwt/14St68JYVQTMFXaDaClxA6OEn/81JLULglY3s3ofTYSBbW0X2uHs
KaHMV/ghNwfXzPZm/3Po922zDoDOqcUbTMY5fGBuNR1SNBVVuCFqaY/Z8qnCUmCvnxon3A4o7jG8
6mBPVH+gZHC6bMeRAmTDj06zndrON9d9xOUg50ygcEnUxIiGFOw9wCMdfM0DQd0v+s5RFfDiQwKU
4yXAWtlbVK94J6loX0zwni9WuD3wREqisITstONegfQKRpw8lDw9Zc7X2fi9yU6m9qpq99kYPZBR
1o1xMb6zKGocBtNMnS7qe+ZIpqZN6rGZwA9bgXNxCA+pHTuqfpfz514r/4kzPhO2eLUzYWExBLBr
1HSBmuPn6VtlfptReb5+mhdd45kQweDC2jBxnAtt9wQgzm6r17OjGL1jQtuvS/qAT/yiqGeiBJsD
kKOiRhY4tLuaPWTWvMp0o76zFCCANVr6MwtRtDYrgEZZRvmWDsbezKdj3fJtqPTEiaOG+TEGdl0o
eeNxVa/WIPhz1e6fjLqYZ98p3Bbgr6xGko8z4nTwz/aFY2Ul0INkOYzLuvwpR5yyjidNG/sR4w4I
C9Z8tcx9kTWu/P9u7muxyiu7zwQ3QUc70uMQKZOxGldjfZOaP3gbrFP7jrHWaQCwDdtyR6YVjqGe
pkY2UHcRr+ZsW5ngNtS0KzIAeqONgoGJIHzNCrfrjmXa+TVIOFP2Q6nxysdYhkTtJDYrDl0D2oja
YwwNLxZgFj/AVkde7lqtq3MHbe+3+VbzE3/Yp6tO5ioXd3Rt04WUG8IsJVIZTBiDGeuhQez5AZrO
lgG/5xjlqZUMr+Ai0uD5NgsuSg9N1Ay4jvg6ytdteZPWr2V61MGr1SUm0FxSNBa0pdsq+XZC84YT
8MmlffsjCYo3WnLiAGL/njHDm4zIAW6xm+fzS6xbncS7yY5F8G6UtUGlddgauy5XVUScua49U8Xj
hmheqTUSNbj4sjkzNsHPZbyjpGPQgkbdRlrgxEQ2OnyxF+p85wX/1mWNrrca7HlJkS+YkvMagyof
LHNSREPZcgQf1ZF+NFuNzUcAkTspZqJ641cVHuLqjUW/UNt16vF9ULpNq3d+ZldOV/zWc1ln1IVg
TT9bsJiyDExFG8DTMx8JoKcm/jMgKZqd7q7b77JrV0zoS1v7HCp8og0OjqMsOWwwjIaA2nSS0NjE
7HeHIup1gRci3T9WJfgpG50PmanB/asm4DDL1yS2Ho2euKQF7XL+IylRYPwf0r5sSU5d2/aLiKAR
QrzSZleV1XcvhO1lg+gFiO7rz8A7znYWzlvsfe6LVzi8IpSomZqaczR27n896MZ6slVeE0Vd2sOp
DXdj9KY0R7ZJbP9/3DbwIqeEmAZdU200rUG3V1gToMNGIJwy6KGH2+5VB9JV/731LtiiJvsz2Cru
9apeQtsGg7F5rzSJm3HhZ3HlKDzbCCPX6+bwV7cJ6KnMWnNVhoFMAnC36axY+wYA5UzrwqbhYZy/
Qd4Yd5nlw1XQmbm+y1TjQ9jRY9xnx77/iKN2A0x8dRUvfssqAlALXV9h6NOZRz0Kr8euUzY255V0
zdBs1UIxDF+rrldRtJLUetSLs81VMMWaAO43fj9Jvze2Tve1+vansVaLaEWySak6irOi0WMc9QGj
yb6JmGtLJZBm5AABHTRRHcAJBU8czbEG7KayrDa++cqsfvodqxttklkuM0jsnbvcCoR1p1T51j29
NcTqMkJdXZu7dBZITQOgKKw37CO/cGE3Bk38xhtO6HRugp1/s/tWoe3Th63vJDGMqRgqcTbTegjQ
aPqAaQuyEnSo+3RfW/17i8MMlbTqQLThuzIUp0jxsN8DG5sZLJ9sgh/Ds9HtBIN+Mf015W+ReEvz
F8ZeWjVSnVF+18oHnf2CeqmH+gdRo42p25q51ZYvSdyPiYLFkemwG+38CIOkjfW/cs18mqbVXacp
Msq1ZXHshrk9/Rklya4Wz/91AL4chKzS40RvlDyGXMBZlXC4V2xXGf77EP9phNW9Uqtjk1gZRhiA
nKMllGrbjW/YCA5kdYlII9Y6bkJgvdEh+CNlaPDOkyV0avv917O1NdIqNJCZAhCYIAzFnXSTXHhZ
bR2kbAMb9pBfD7Wx+uum16z1JWHL6kPg0ZPi1wwJxG336CuX/qfFWQWAIp7sXq2kOKclcxP7e0FR
+5H9G0y/oyx3G/ueNsLh6YOVaU4rxoMhSBgpsyOyHwo6ZjAwcUQKCOSwxUe+plL36aetooSIqewG
s4G35zTmjpbnB2mjtdclAZJAp+LI1LtunwPKHUOBDA3iwFJ3xdTupOFrWfVOo2jfyCxQN8F9W5O2
OvvwUsljtVx2NCxwPHKLN/xdY5xUP4OcOXeBItelk6p79jbsM8D9xEbs2bqh1p0hk9B5Ngr8AOEP
SA4NMJOGkO2nsw6/MgB9/gM21JVny+VqrDtAvKtmuKgj3qV7rd01kdPvF0Ks5bNz9dT5zBnOBW7G
k77betltfe261xYXf4aubv/lZ2CHEDBxVGeHst9G1N0I7OYqXBWzNlvZsrg2usocMpN807J9a4hV
vMqLDLabOYYwzvSgnOMj4KEQ86stDxRIX91FrrrBD9wIJuYqbvHcMNVoCSak0XZ8fKvQ8zbm8OuI
dS0lxR4haJ8wolKyZqYMRdwOFsMeMR2auMabGbQQZKjR5QHr4htEC3xlX7yi2r8x7vW9+Wfc1ZL1
EuzfyMC46mH4pgIF+kDA00u9zK2hwH6j7lFnWZxGgT/dokNen9g/Q6+WMlHVAR5VGLqD/TPLXlH5
hhfM1sQuH/B3wvRnlNXyKT2LGF8mtrGd9mURdk283hGxb4dVEAfk4esJ3fqo5d8vCrBzEhk90Nj1
eYRRkWonR1YAQ0GsrTC2tW6ry8caUnOKuniJo6Onuy3gpbtaB6+TOA32zmlh2hWvcCwyqk0qyNY3
Lr/t4hsnrvNRKTF2kdZ3BaQsWwjJ2I3cSBiu8Qs/nYnVXZEDA11RuIic+ya9yUrd49bkxwP3aLSw
jkr6s5G1oySmo0Q/SuusZ6+G/oz2WEWqQNYFvBe5/WBrMSDSfbPLrMb9erGvB6M/e2u57C4mAn4q
dZS2mIjShqRmdZduKhlem+rLFtpqOzWyqmDPkBrncYQEq/ICQV/H3JTOvnZGLkdZfUdPoLgfdXZ9
Ll5UF92ZAyy+vCmQ++KseFu412sZwMVga0sRWpsQm+O6dUfCbt+Gi3wICdTNq29j5n5X3i7WpuhM
vWKZEOcaxigl3Zn991FTN47hNYWUy57g7wrKxSi0ENOc6LZ6l6HL2s6zyyzdMyXbmbJzp5LsWN09
kNT09Sb3SNscy7LwUH/wSTfvuQRD1mod3SZLt785pxUg5Lxwsug1idGOiyEqaWzpS1wrqn/6zau4
q8aTlvYzrc+zJm7qtuseWUYtt7e7HaMC3ubo7wRFk42BGYGmbdcbF+q1h8DlBlhFZK7jYWrpWJkZ
wP32FRgvryUnFUrlX5/Oa03HTx+6Ojx9UbRmPrEauhnOeKcfyKHfI2lwcq/f0ZNd40ud2YdbzcfW
Hr9W1/009Co8ayPa7RKioL9J98j+w8SLwwk2uMn9FtmeXItCl/O5CsfY5uqka6Wx+OU5M1wyyqz4
Vs35W6KNoU1vsIIAxKA7x3eyW4R5iTfIwrHh1mR2exM+HmPhm/Rmljgk6VMOiKQBbKXTkea1zW6K
ElWaWXuw4RPQ9pFTjTlwNAcUeiCTpRK3k72nyBYS8fFQ+UQ89fWIXqARfTNUebZE/WRn2lktskeq
dp66cd9uLvLqkpiHUuepQFd+CSeZv4AdMgePmuFn9kw8O6S72kUFmB3K0Hra2GDLSVnnFpczv4qb
0dwBqS8QN/WQhaDkIJihCPABVFtQwxfb2BpvY6XXQBHYCwCwZLbLfaO4UZwekskK+nTwZTWEwJYC
3rqP1RA3n6e07XEg6ONoqcOVwt/48q1fsip9sBmAe6HhaHUeOcxPuRftwXd1rdBwYQ2jAsm6iZPc
COj6coldhNq4Ak+8KmpkHc1L3+L7x9mB+oozNKUniOlWUXtrz/wGS91mQVMoJm7KFlsz1GJr4+K/
+ltggmcbRIcbr71aeE1NeDfyvIbl2a8o1aHj/WhN/Ubqek3b7rf31r9GMdZEea3VLWOaEKgJ9Nk6
BtHN+hU7u+uc+D4fAp55BN1Pzc1+gm/1m/ZbJA5XPfzZUCB6HVJ5+c9JhIrhbC3HtfxzsUz439+2
2gAdcEoVbHPqs4jf8tI+iHZvcB4M8BHZ7K5c3WwXY61WvkMGV7MC8xBH0L03bju+tZ+vY3suhljd
iZk6IaM1kxrPSnKIDnUgbyLAc2ZQjhzFTVzzNRsdxe/hY2C4VTD88y8J9UUxhvpD4qhH7ad65Ge0
ouX3rdvkGoj700ZYJuhi66PR00R9iwlQD3ynS89GJP4JFXnjdQZ8HDbQXuKWiZOFrYddAlfW6VU6
BgiTjdtWiAgebNLM9y1s+dYWWF2vTUdkXZmkPkuYwkUCeChRVI5tdbtKr1PPFtoGDvTrU2es8WRM
ajLD4wMALNCKGwQ5QwVnsc83zt31y/tiMywffjHdY0/rBs4cS3BDU9Y1jtVNfBL7Ptxe2q1PWt1e
QB/Tck7N+pyK95zVe5vfqFmzkaVuDbKKVjInJpRusX30qXDaod0Ns3AaGLtsXArLmf/rOvwzb+vM
vk50uAupUXVmHzyBVmD/xtQ3i1FPsh6VNkAMAceR8tHi/30PzdBN2wRziBim8ZcCDIwSWR/bGJjc
a/EYxKnYf/1t7DeD7K+P+wNmXHtqwVenzVNltO6ghlU6g2H7cLwJmka5n4Wy00EZAVk0mw0YotJX
XabAWaZPuBR8CI4HPW5hdVzIhOyQFlrsZPATtoQGaYz2tu/AMWAnBrVE8HmOKN06vKDwrQUHNnrm
gPGaff+AsiVYoWjS6xVAvDBRMgwPrCkH0DafzxA4jX0mqmdo0yF7exD9SfY3dQa1xpu+/sm1DyYL
VzINPtJwq0Z9X9bPAghFSainTThKeeSOvHBJ2jh6wdGTB2kJtGFZdU5V1rd6FMO04my1jdNHcGUW
QUlrvyDtSc7GabCjQCnic1FnT0xavq1W6O7dR9DsmogOD53Bt7nmAJ79YGkWvJDCxJ6dVC9CS2cB
+pDAPwu3sRqQWN+lATtJiKJ6Nf6e15oza7DQg2jnqFq7HhyIXAJZmUROTAHxEujvJZGr6SQwOuF2
1XIR1TAgVVwQ9TxFQwmkXZrI4WSaIVR7d/BG9yIF1yYWM6+UAFbpnjCrIFN/aWka9NU/PZehNVj7
tCn3DZlCcFCPtAUwlzcHuzMqpyiqmzbu/XIQJ4SLMCqNRzE+L+4XDURlOzXERzhQmnGBUgsnEv+s
JD8JbQIlqhc+qLN+bykOyhd4LA47k00vWgQNVm2+a8cWCo1kP0v8xHJq9xqJblt9+pl2KCjBW0kU
XagotaeL/dSi6JkC+av/0jlUTlTA8arnmjWuod0qCkiesEXPWwYkWnc3p/FPjWKlkxhw4uI7WsU7
eMR5uql9DBWKK/C4jKEvFOX5c2nqH40mDqhw7NNB8XRFHiNYjEe89pJIQ+tCOoow4VbVnlipH1k7
vuS8vNUhDZDEOO0ZgWgbwxMA7YYuujHT93lKwA7I/HS+TYeXxPpug2aeyWAgsUuTF2X4pU3MVSfj
O5xL3nu0i3Mz2nVp6Zfmr2owfRa/mUryRDPQX5ixh0/mwS6ne7RDv6tzhcl+7BtAm5s8qpx4/B6P
gzeYwBvTzktm+523UWCwxQq6BNOcx0fGDVhsnYoqLKAFpFsiMER5irgGKKztqxZebKkZFnl/q82J
k1hvOQpKRjKC3Jl56G5XCsiebFbDSto36VAekCsFM+kO1ayf7NZy4d+6HHovJ407s8ckEfezNtwk
CdrCJXVjgCeLinjt/KboZ4jio16AMkA3OBqY1VA/CdrC8jNzVJ1Cayhka9u9zW4F3NBnwNKoPn+Y
9Q+iiiQsqXoS8eA1ZnVMkrRyeaQ8sgHgMTKyb41FdmVe7nUjBRMkPkZZ7dYtxMfE/KAa8U7Poicl
GTWQfRBeLN21hpOgQElaI2gQvTdxyykMbW/hvwz2umRpmuC9pyplAD0BnJTMn+N6r4M9RtXmVOZK
kMbQa6gVoMSYo1SJl+DQaBWB8C/YTXrrp8NPCc/NpvwVNwcLDcEJoj4TPGKSaThkUHzJ7ENvRG8j
8n1Z0lsBYSDZ1T4vVD8q7QDykYFpV3cQ+9mN8w3qcI5l3nbjCFWlVzt/sdvvU0UOLP0GKYGAJK9x
dS/kL4HWeDL6etY6gk37GUKUfRG7UQXrUQ1ZVA6xweS9lFg/NMJmuMl0yQNwcOfCju5ai7g2Sjwa
McJIBTdE1fwOIcqCrEBfq/TA4gON/RQ8XNNZbM/MdnQYcOI5XiodXioV2w/djmahOZ2tZFcaT7rV
uTm9LdO9mQEaXrh2vs+LxzrqvhMtMNsfo/YWGY2bwL/nzcwCLh4VzKzSIw6e9BZ+rTOQRYBq2Tfo
IKHaBTEkJyk9Cu87CsO7t7Z2ixRnFW5vWXYsk3A2djll3hzbrqnR0AJ+syu/0TLMugdOf0x94tjz
YkP3xKDGqPpEfUXB6KPKS1xGH6AieDn+9zTQLVw1zQ10GsEIfMn1wR+s5szLAcYODagIaG0O/wzp
SagIvgo4vTHftaaGRbxNxGOqRwHToGttGg9cOSpqCUyhEmh5GmYkfRIJVKds424AoTHU0Jibo/R1
pBBYGOOFt0W0zsmUqYcIe566CPdBbqeuBa6EGsuDOdeOWVd+yUDYifgHak27lCuHIcGD0cp3ev6s
cyEh+fBLRuoPaDbvG/SVnGyqDgVuxqlODi17QyoGV0C3t/ihVIRXKb3u5CXeuEVymoF0rg3VZxxm
tRVcG6WXRfzHqOSPhVIHEPR+5H3mWeOuLVpHTpVLugSrKLAmwK0WwiU0aLGNSXvf4dE87i0Qfuyy
expS4WlFyKCZDs96BDy/4VmE69h4mrDQQ8U9oztk1DxIkp5Hc3KqoXiyc8yg0j/M3eCNKfT82/5B
MZu7WSlumkbsqQ0nPsW8y9PsdgSjIBsUxHIr1EjjCxMVSi5OGUdew6m9E6ntqlXtK9nssSFyooZ4
YE6fiNqEdv6BWzgktP+ZGoPL4GLbGh+JAjGBuQxoDf1OqYEOz25iDr5Jr3+kdXPAY1WohlPkNDTy
/JSkD0YDGeDB76TlNdovc47hl0ZD6FoEsHW6zZkSjCb16ZCEtfmQcLm3xG0C+pN+2ykQk4RUWDtN
PyYxOkVc/4Q/aMDb2J9N6iYidhMO6TC5sO1Sr+NQLzPKXaxYfsrlja6UuyZWoWH21sTGwagtWCsq
HkO+A0WrMdP3RU/PbJjhsGY4fVH7XTocB+2NqNnrnFV+hDytLOwgbj+KqHe53rsDsj/S/Ghb6aaw
+G0Y+EgEPujTDSk7pFidowzNDhTDRzzowwoH0hzqtxQEEOhrO6SAiGSDKIRfpZcnSrIw50pAi+c2
1l2kdjGw5BXaV7IdfNbb0FGDqEoBmAbc1DWQf6wq85V4ukO64sI92kNZJpv6V2qadzggO/CYIHoG
bAJ7j7EbqS0d7B+02iPPJJUz4IRq4pV0eBZAdU/yQGkKTOX4o6rEiwYLk2Z8gDMcvvAASIFPGQtY
AQm2KnEKE0JSP5oJltHm/AS4w4vO1fccjr0GNpFlmk472o4AhtiMMyi1KDc58F9d2h5Kqw8gF30Y
tLH6ffJ4K1whKjic64jHJBgJHFjVfV0ZbisLkApJKGAVM0HwbdK/g2/3DFTlPTVmH5gzp6P5meFS
Rx3Ua5tFW89wFCRKMCAIzRZC07w+oVCEe894nPFI75Xxn3mMH1IVZEwGAFX3K4H0XhHLU27LU8Tu
eWx4eqSD0fPSpbVXWbOrkNSpUdyKZ/miWZkH5F5QDlDsF8AKdjid9RQ/dkYdwpHgMZ/uLbN477Jx
P1VGwAh3oT/gdbrmTrbYFSbI6EkUZCOEKTkJWsV6HqzCUZA7Fth0evEro7FTGtVDl56goJnWfagq
r4V47uIj6Y6LtkBlu/WQQ5WmherEBGkU+KJHoSHxck3ABUsKb8qz0LLnnZqniOk/S2mCI8idqOM3
1IAsZoOVE8xTwPgx7dEvyy3w4fK2/OrZtCpdAKJaZH2KBpZJOzeZ2l+A5Ia0e9ez8hm8wX0q2jsh
X79+rW21OH5rB1y84Bt1MLo5Rfl9wKsJz8ZAIoFKkeuL/ANJtqsmL3UXTE38f3lpq5ZNNctA34Kt
Kgcy7ithRRi3qrnTstGh07GL/9n4uqUo8Pec/hllXTSQrYnjplh3arh0a7zJR6cTRNR77isuQH1O
WfqRozscuiD3W5CS5RO+GnxVTCj0OOGzPdTnHp/WzkEm9gOIH7iU+mlLQu33o/qLweyVdrGFt84A
VLBxZuljXD5mOZg1pYCwrqqnXms+ZPWimKQ4AkKecJVy0vq7xOvUOjI8IQeNOsiS3X5CcTgGYSjv
IKc1e2M+whTb2ChOXaMqoeXz71WxVxXRiM99bCk56tMz/KWUb5bBQ2sejo027O3ovaq4M9E0bNsH
wRLwg+pbhveDycMO6NGE93s1Q2w3GnEqoir8estsLNpaF5k0xE6nvBTnJDrE/H4cbKSE/XkstcCO
tsh+W4Otaqk12pZ2MheAskiYrBBcHJXwCuW+BKLE2NJivl4bNi3If4Ptb/+mtlycdAktGZa3iHjV
/KzWRmim0/+luET+jLCqPveNwvJJS6y7KhM+V0+xlm90E66e54sR1hOWyHlQU9zajQIpEIrHA15N
tf29RnxkCoIWTTb2w/UAeTHkKizrfZy0cc0BxtSf4qh+yAhEZxXUWjRjCKqaWOCTY+Vimjt2Qryv
d+M1XgHq2X+mdClYXixaDRBglgMFfub9IpddhBHn/tBBwmh4bsXSwDA8pUh3LVqROUlTZxTtRrHy
ahP637VKfa3dHJMKqrQqCq9TVDtUfLM65gOO7BX6JlTn6hV4MdQqXCfdiJplpdVnsz8m5ku16NEO
3OkGZrqjzp/L9iBnGtZ9Tl2wpXeLuHPJp8TVGz0Ae8GTQ3WQOYiFBWAvJWUb2+8qSPCyfLoc6Ivl
aFCfUoROqzOeYJGMoUv/D9wZfbNAyyN6KruTxKtJrY5pZaNwCUh/sbUdr57iiwLuaorw4hhUBn2E
O+EDhekTnwNJD3nEQABFrzvJvbKhin91+S8GXN1ioqZTbYKoDYIf1B2mF6VDtU+5NVm8AXb4+svI
uofXVFDmK1WzOit5dqr10CRyIz5d3V7//pS/kIM91aH/APEHKDvlN1U7nU1bgbb1aD5RPORJXO6i
LJlPiTJstN6vthUuBl4FxkoanDWWUZ1bvCJGop/r/ruSaxufd73BfzHMKjpW0GxmRord+b9ItwJQ
xNgtQjiJo+PtsiMPyK34jh7X1snYWrzl3y8OxsBiMmUSu0QBpT+1hkAb2fnrWHj1srz4unUozFpW
T8VyfxWZZ54i6DJNKAG2FSiX+cam3/qcFSjFsmCIlWRok8x48unGK0H1YuNrlsX4K2G7+JxVKKEz
6Zts7pYHSPMj1/r32FZjBLEU/UAoAGDhUBVBQblGSwpipuNPiIu60CwXQdxU733an6Bpuavqh5Lc
GXb+PkOxWB2YF9lHqlahLV91SqCafgc8CZ71BgqUqmuROw12hgw0ZNaBi3MTZ1pA6XtRTS+zHaR6
7Iwp9MKVzOV5gyzs3qr5wZT7Nuu9Dt2YIT9oonQbvUV1PDmKvtnPRvpT5rWJN0sTQFzsGWUoSGxq
BiTGqHZb9VOJJhd/wVPZECZo5zNzICNrugOVdzlJbroke+ljGQW6CdENq4+8JXLjNVy0j19P+kb8
JuoqeupqrY1gO1W/ITCoUatQnLcdhE9PCZsQHQinHPZb74Drl/jFUq9C6EjbNjVbYt0ByX+As4gj
3MQDCzygwbb19kasWbcWtXls4mxJ84A8EgqqPRT1scL7eiKvng+q24Zl4P3Gfs/z5XGv6NjyamB3
KarfNgqqTbJFFP2tJvzXAbkYYxVSajPLRFv1OIPQcAWE51zAtXBHyfCr5s+oDGFXN1NQzfzEo/qt
sPrYnTOBwnlBv5GO1lD0hYt1LTVUSuLppRQz9HCaY42ylqOoMVb+PkWld4jBiM6071qe7YbEMmFR
DvUpKYs78EISwJ/locXRUPPKSxLNGRP7dShQys2g/oGyQVlLh2mDU7cvJkE+KqFEpFquAUleGBg4
UbTcMIb5ZhKY+E3SK/qQUpRG481ddnXhL+ZrFR8pzPtULkfcbjUBrTxszM6RzdEY7ig6L8gVU6jn
jnJy7DxM5tjn2qlW/U5kGyoiW79jFTtjg0idZQ27s2eUpdHKHnmQl1v6idcP1cXnruKnSnjLJ91Y
wLEqHk4ghGu3QzB5uiMeS3cLWLL1UavA0bUpakXpgBt8lG4/kP2igh730f6/P1dEUynq8jYMYddW
kyog8XNkqtZd05gO7yAoYO6+HuEqfeJyiNWXpIU1wdEW89YF9hnGUYaXHdJHxeV7eSpnsCe6G9R4
/Y1Rr2WRl6OuQmBF057OI8eoHguVwHSQKocxatKowoxuzV2cVHfabaUlVwP+xbhrv8lGo+2AgijF
uFqwgP/zs3IrPHR8vPp+Om5ypq7tE6IRTVc1OPzBbvpzHjRLPZoFrZddqcUh+ZZ7lUth5aT/gMEj
EHjnAnjH/+NX/hl1lV8Kkw+xIiUumAM9VLGTBwvWCR27ZV65F3tbsh9XgzPRgUgBBUczydr4URHo
oM96ld7renpQ9Dwo5+mURPaho+SFmDDW6DQ/srInNckOESlOtAaWFqIXKOXaETTXAYTicQ2yHfra
cBnPif7cwPRl8SL1emiUD/YHTO8/iqE6UTvbG/XsW/WLEZc++MoeMF5eJ54bvk/B2ltqXW0/uO2i
ki7qgPbW0zQOj2ToDsWIlSi413Ttt4jQfVybIVTsYaWaLi0bdMGVpekf72aQylVBg683/tX9QE0K
53GQ5yGv+Hk/qMkwlkODeZrlIW5NdJJRLi+3Ttc1OBEBR18FSd9WbXN1ugCOyEpTVdEr7dWjQYUT
86c2eS2YeS7FvYoUh4ublp1gbJhtPIl/m1Wsr+mLsemq8KhzA8I30zydJYeRRSwgtTmcajKdyop+
H2IdopUMqvFakiUuNZN419ZsChRO4n0DsKLXiFk+x9AO8Rsb8BDVQv8QPRMNP7oXqdfAehvtNK+C
LnzfgiyUyL0G/C4Z8+eKjfeJiXs/roER4ok7tRGsrbhL4rsM5hlz8UNTAUIsmNMiCU7Gk8zfW0Hv
4bkRRKl20oBJGEt7Z9fCY0vfPs+CKUY5oT3O2U+A4gMbuNEhPqrZWQMHVa9bt6/hk2go38ZFfg7N
4jSqXcEyn6DVNCY/iHYXA6BAGXVLVFel/jyxB226rTrwcmYPxZMfkRR3RvsB1Y37liVhGv2i7bue
HPvJOFKTuDFQkpZ2mGEmIK3d1NIDxztHNTu37O2trXPF0s+4XL5VwEIIy7Q8MukdxAf20HHf54jH
ILXvtjhs11JGyJoxYM4IEkdjtUfZDPGhzs4gZzKVbqsDcLGlQ3jNSsq4GGLtByp6W4HyYmrftX4T
ozgiP/ih3qXMRTJmhZUHYpDcWU//gTPGxset+e0GZSXP1RROw/DfadrXZr4dxg81jvaq5PvSgr0L
6YJ2ERbuDI9zWCeI2amN/76EYjLdpuoSbYilrqINrYdOqgOMhqxGD6kFWsqmlsOVV/inIZaAd5H5
10o/sKRv2d0C6LWh5MD98ajtEu9HsZdoXrrq0fTkcQtEfS1t+TTuKqucOU5FOsdQUvMMwx3f+C7z
OXHoEI73na+5I97pO/TZlX4jwG2OvEo0UWWGuFEt/vXF1e3CixQ/gdXCOQFnIkBvtww3P/dKdeDT
566ytDrSdI3lI72zHxe1o/g3dVfCIdAEUvk/2MBb461OZ53r0ohQGji/vKmuDhj3vAupV+wNnwdb
JfWNLbR+oSIG6A0Q8FhKO0cvSgQWEBOy8lKhA2k4b63flbN5OZW/McwXO7af0G2L1XE6J/usgMYB
TONBwvB6t5LuPDma299uq49sDbrKyHKLk1otMZ+FiirxmDmz+fR1ZnENe/3pu5Ylvfgu2Mkh1loY
ooZ5864Ns7BXAWs33NIfdtmWvuCVRObTaKvQ0o89VJPyZD43KvVZCWnK/oRkY+ObtqZtFV1aQJPh
GoHo0nktuoAwyfOEq/jdYbZvSR7oeCQo3hY6f2vQVWgRKlSD9RGfpoDllqrf8vxu47M2Ttfvwu3F
UomkzGCchhCCiymgoXjIDsyr3swQsLibbQO6rQ9aBY+OZHNEO+wMaJQ7Y4sihn3/9Rdt7YZ1uOhz
m/UUI5j2dzseHCW/rctvX4+xESb0VWI52TWwmRXCxIw6gjhZbQRAzXPTfuRT63091NUJMwxg1i1i
Geq66duybEjqCspS0iw93qM8N6pbYejqHrgYY3Vc0dtqc7Uv2F0TzMF4Eoc8AMLxJFF5HMP6xtzY
c1dX6GK45ZMvtlytCg5AEeCTOmA4fdc4lf4zA9P264m7ph5vsothVgeWThkBbieazn057hSpvFqi
Rxqefk+ibj9Fj3r2z1hSwN2SUzLUrwzu7OBXvAt9yyJwawlXh3gUFVdEbkznGd2/rJjhCbUl2bU1
patEoIFye2PUmNK0Tl1V4fB1Aka22OgVXd32FzO6OryWStOU6GQ6CwJy4PyzK8SO1G/JDPxrtpEv
XiNlXyzf3wazqVHiPVnYS3nkrdsXfrOXt8UBkP2b+H6h4sJW7QR9rifNB6S29vJw+Gf7svx6Yv/y
mjUbKxp4pGFiKbBA9JaQBw4g+f/XVv3LaNaOwKbOiVyCMCxU3UVFx/Jhf2KDEdjuAfiQm44Vy6Zb
vY0/Te/qzBsxlM/yVpnOFVoxgr0U4sZubsW0sWW25m911rOYK1CNXq4XeGKm+VlDhUXLNgLKxlHX
1NVRT5NWK9OmWEpbyV28WyqunaOFkOxG35ket5PSa2Krn6ZvdaarZBzrnsfsDqCGJ+iZPkQGWywH
nlItfVDQUorKIUCdw0jZu+BVu5CBpKeze1WQHyrjnqpqnqWdRd8DlQjnTMZDAqbOxsZaLqKvVnkV
F+qCJiWHUOJ5aiQKWD1gwBiq2pmQZJwbfqS4UAYAMnNj4xa+BqQyGTEAioBcIdOs9cJ31WiiMA0N
ihsu3PE8/NJd8JZuzO+obeyYZ1Cv+9W9AKA/wKFxqyb++wb+68Mvhl/tiNkCyxTSAcuOMAPI7csH
+bGk1uP99GZgU2ReGbIg87JHZa+/bkX8Jcf4e3RqsaWgQJGcfr7hQGHKsromNkb/V/rb+O0eTbzd
18v7u+b+1TirQ9z3cdo3lsrvDED1mwwz3DSQpK8fOtD98+44AhgOyOrIH5Z+k5X2YdHZu5J0HgjR
ARH/Q9qZLUmKY2n4iTADgQDdsvm+xL7cYBGZkew7QsDTz0/UWKcn6e309JjVVYVVySWko6OzfH9x
zs3+XlFOZhiiNQeFuVrpFqKJQSCAYCP0G/0IkOCs2phLdNdrfdHYIL/XaLZByDApvtdGdPbByVcK
+kQTdKHEH+2ox04clK7M0X4/1NtWpRCbXieaglaGc9Ei96z+HCO0pLBnU/wKYukhDaFDKXY+WiWS
cVslfBd2qaP21KkgsAMJGe/2wi9939nuCsqcwWCb0TnqalTZsxVKrFYZ8oxtUlkkzHc5NZHq1pZc
mqtG+2LNZlanNwfe0TKd9hX15N6iU+PwBopPMHQovs+t7gDpsEP0cnu61+MMF+POzAhnkoRYqj+l
KnBaEcQHKSB2olVvE2+SVZbXy43J0xre2tszZ6OogaUQNEHiQFnJ4q0Jf0D2cGFBl77j7K0w+H1Z
J0zHd/ShpwUKPfRceJ2ueo4SAHYntT7EVY2lGtMpbnljZvN6WAqkqaYgHHkGcAJN6tmq8fLjlGT6
D3gLk6W5NdbMEvGgJ2pPsFMF2pcydF0YYXLwS9SQ+2vuo7XNyCCpqqOWNk2cEaVGSmmubu+ehUWe
S0qHLImErqjsTAmExxpUxeso4W99p1Q9qt1X0SeqNxY+7LQ5bk17ZlykKFcF9ZXoXA+pSwy6UocI
nQ3ntoy9RtCVTyTduj3N607I70PCZkYhRnJU40M3OXHCrXLHz5yJ1Ze96imOCaTh6lW0GCC4lkW8
NKPzrunQH2tqMBKdSzWwAK9eVXqzH4PQDZrzIHG3qiGpZ4bHdkhXgWweqTF1HS+xOhd/xsxCpOi+
LOsaJ6mtNkH1a0CHsWjQI5zqm44qDyDVqvROyF5sajstbe5FslCCtWAu2MxcGBJaAfukxw/oUeEj
h4Cfo+HfXDq7CxZ4zgwZVaSN+lCLUB0EwLuyKeNjLfIVhI3WoWSs0ZbhdBIoZUqMbo0Senuyowm+
ZWGFBhHmdl29EJe6fbrga+AkXDym83qEhzdSPJN8+hKzATpsezGgyThNd3kfr7JCcschW7gAvzkt
//6AIYf457DlgFuoCU12Vk/+nfSK+iwoK6gH3el39CX0JLd26XYq6ssgCFPiJeMshWqvbzlToyZV
IQxD6WRmL2fesdqQCj86dx5/Hh2SWMMXRJot4dBnyA0va/1evwYvRpy5W2hGy3tpFNG5V3+V5Tos
6i3JgRgvu/y9QYF1UWXrAh51YKyIhH+t+AjAoz1fdMYmI/XCjr/Gh6Xmxc+ZGZwGEu5Bx1l0pr0H
j05eT/F/FNe4vN+hA3R6A1XMGu3RzRyCRq31bYN39ShcDD9zRlSWM5oDAnemXf4IbLlqdwjmhTHI
BLr86/ZY199bF4PN7Auc3KTJBAaLoM+UaLUnUR8YDAmcNdEjMD/6/L70619mAYuLjmv0Wq+hj+Rl
sbZHBtjS/akCKhsg+dTZWV66DPVHCc12rCn+q9foxW+dHcnaHPwAgNPozBTg0bvCNvJPX9vWsf8w
aP5eTgfIdplOz6KNCDMvRi88WhFhUZZih1dt4sUPmR1Sqc2gk9iU7Oxn4BgMMvjFja1EP29/m+ku
/csU/B5lnmWP9No0aIHmsFDXgIE2bBp/3R7hWgfR5U7/xnpcHHV0w8tNKiIVGmTFs74NO9vfah+N
hX2/Z964NmzulMcaCFlj1aExzBt7BxRZ9/bPuFbX9cfPmDlTAQlRK62gkYlK1U/UT9gl0VyRcpsa
si0SpBfV4jlXOiurniPcu22ZPdz+CUtrPbNAZSSlRZAp7MzL54p9lf3Ss33hUOszxwkCA3rWMOxd
PS7WA87MmFcbQ0ndgqID3yCuOmob0DPsOktQzlhDui9c1QaSxigdsPSOy5bPloJI19+5F1tsZunM
EmAYJZBx2yCzW2/YrloBGLKaWP3dRt35mynLC8wCgbKsrdgtMr0gncjrtLKGXbxaxNVdvXQvfs/M
9DUjwCb43gxVswICwI0t+Xaxqk90jUpKlFTVHx/lfbdib3i9LOlSX0+uXQw+M4WA+qWlzHDvhZ10
F2v4CWxYEeizx2BQJyg7gh7dkD0l/KlTF1z5xRMwM21pV2lt3+Ksiy2UbHHyyKZxprdnbQPHsuDE
L63yzHwZeiDiOMZejEbzpYrAOkCtCSqkvY5stCDdsClwgZLw20fMXBh2rs6lFKJvTTUFLoI/xT34
YaBsZFJh1z5w8CCHJOw5R+kQhaHp2DunP9BI6khEtsJmRKvui6w8GCF0juP4XEVbH9zauEWAPNZ2
OQrb41z+ALWnQLd3p4aggjTxMTDuxKjumuKppfd5/KgHrR3kwOmMAcgy6JNsP43mWPo/ZGgJyrJk
6WC/NwBv5lx3GMAkBfuQoBNZ6XvKt2hutsmwUkbUo0Fivjzl/CM374nyDI0AuwJ3hq4HdqgDbqX8
uQleq7ayimSX5YBPhJs+hzbxQw7yRB4wt1eeBjSGKKWyVtD4bcYUa0F2RVquhlhzay5ZhaHIaDTj
+XYAIblt9OfSNz/GwV/wvcl3heKNm2ZewRiwBKzkUUffQKygEzio3D7C2RObjvVe1qX3A/q4DWB3
KsHtalq4OLRNNOYr8t4UCPp1mpPz8oFr4b2KXtI4Y05RIkHUmXul7U6i+oF40VnSBUgP5cYnj2bZ
OWbMNuFYOFL+GvW4efKvDGRvpbcqAFzioLYNvXVVYyuBOgBwpzfqo5dxiLrF2UoGxLAT+Y7xCUJX
rPQeqIXEeMsVIDOg6l4L3ZNK01J8CAtCVyD7pUJHQaCXuvN1V6ujNSCkttr/yIqvqkdOAC/4moR2
lZd3XmP5z+Wqr+m+N1NPBh6KoS+fQJMFsId1CnG3NKMBWILpnjfd0TTQszbIzXOTAUBkBsQR/vDL
pOFGlnQvbwd8O4gaak3o5PUDF6kb9S46guyelrYGAnVemB4BvCGL5TWpivcBzJAyxJ5n6VqpRjce
hAPrcFYRPSkhO+KHGuRkX/VCuD68Logyf2Rh9EOtk33ARzujzDX14rGv2ak2kq+xVJ9QRbgdVe2T
x6UdauqeTm2DQrwPaoXu/h5tjBLeUoDsFLItoeWOIvGT6MZGyC+FYay4z7w0gYhvm37JvrkxGNoa
wgohOggCDQzarPqORYEdl8mPRNLfVP+h1k66clYzhCYCzcuGBAhoDjhAY6U1HApi2jp4T7mkPgpW
o0Gf2zz/6AIvi9Z9ElghSgHo8KTKd0nzrkALUwMPAi06dlA/GeA0GD24khwBzuGJ8LPGEzevkBjQ
oxW4XHbRRACOJR3GCjYt0KxlvunQ9mL64BgBAIm6Bh90InHqjOrBHCsnrAPos49bEPs2LWSG8rPa
Q0CtM9wS73szSTZ+mShgHGiWghbUJAJvBIRg2YoS6RNkiU+jzjtnpPmqJQJ8CzAHONDmFSBmdSfA
i1AeFY5qMGl0quLH2EDOuA43RS4cxe9fAMlc5fVGkcBHAMg6fO8m1jHkaryxqDdpEKPjaYdKDFDD
CjctXrtuY4jPHCgx+VMCFskPzjLItoyDahirbq4bu7JgXluYr5WWeBLA26hd9nz/qUq2fbY1InmT
AHRSkg0ahtYqxL9lBdIORvvCmNiMwKLdtv3G5D/dsjAzD68Qcg/+lEFOvQL+uO9VUnbKo6ch+VJ8
Y9+o6Qky72jv7fiAnGOIwxuMb9xse2fgKnReBQAnfK8L+YACqWMXAiZG14Fe3qEAz1ba+NAaPxvp
tS7efXWDhkILkog2GxTLLEdPldGXABHIYkSqBqXREP9ME+CGh9ZufLobK9x++Sse/FDVykGseVaT
Y9F8JuZoaawAlObQoZRW/VCRvld3nX/IQ3SrN/cNdjzq+i1kU0GFQwGnnD+b/XPvb9MQFVtDYPPg
qeshQgn8oxq2lujqtd7768LUNrUcLDkRk5Nwa5FnTiyQepoETMoUxW4+kg/Vg/RfbgXvkjs93ttj
s282+jo7BQ9LHsXSC36eldK0UtUL5MfP8abOoFJrodRRT5yau8l7gpfz6Jp+DEU7J1pMuE5u2d+z
NmWiqMTU2Xc44+IN02ZRN+YqXrAJB0iEh/j2gbxHwsAOA1QA94Xs3d7M12M05u8RZ15zmQBVZ/QI
V4APdcwkBbCF1oCLLEZ+MtVKBvuL/DDgPOo1cSXyIvmHWu5WrYIYjmbsGgIslZ9xdAd0/lHHW1k3
YKF0DcQ1qdtnCjhtt3/xNYArHli/f/HMtW21YsgkCWuU+S+QH6N65zJzC614YFZSKOMBxMOx102x
4g374D2qDlPohQCwQ2rmyM1LT5v7mCpPJQdtacxaV6fRUTIxvaxSIZQ1Wg3Yblmgb1NYW5IcCuw8
Cc8ZvU6g5H6u22dC32/P6vvL/vXlmakSRqiM7ovZrEjqk05uuwiBYQWXtjggsz/JnUC7Ap0CFp7n
C47z9eTrxYgzN50PvkGAtEZoRkFBM+ebuuzOnfbRFZ1bZt1PDhlnS0tBf1MBi0ORVKPSI6qMEEIx
dpWJLEijZjsJpPuOqXAT6IIrd/0dcfEDZ659IqVyTWosSQkhX8KFx9EZgM6jt7FPgRvsdgYsU83V
E5PLtQbF0qjVl17z197SDF9Dp4SgPcGcHQ/u61GaVdhsE3ul97HvJ/6KU/wIAAJyVerI5D/ITF81
QZfDzt6OpYkYYiNwKuUtCJ2hHaGCdmo16pAiJhjY3y2/pBYHnW1BsOQlCVJz0xb0V9BNHhL0QyCN
FzrmvnXz3jE+qnb9H0gXTRfmfO9fzna2E9OhK9vYMJF/sjtHcYA4klA0qVnFRltDjHZJd/da+OJy
uNm+CuC3kSbGNy155fRFbJf6QWrOGl3sVbuSxEMCl1G0UzGGUz0bSc9MzkIEQE75PlhPOwe8L0B7
pG29WmyfvDKry7HmVcmq0sgyGaZItwowY9bZxAe9TPvoixC9JZCdlZMDMcZDRB6aoXJKRt1QKz/k
sV9HdfTYhtHngkn7VjKafdc/ftIs+D6KIo5HcBvhuQcDnhg1ngiiBmwr7s88E9uhg6gLSzQgCY10
77OGW23G3yCfKnfiKVSSXzX4rq0M5N74VHWh7UsQjwcxDN7Bu8RPKDG30CNltfgPBZrPmQKRkSxx
wbsCOcyNtZ95i1dIZCRgDqbNGuQVW4QtlNGMo+zrltEiIocilwAQlrhK4W+Wro8HBDc/JfjzbY1y
6/wQTnQUsB0nvk0oc/BomVP7ihWgHiqT8Yhpvuv1Cv2kkQeQoixILtikLPD020fmIVIAASFn1jxQ
AlJRcm6ipzJ3FADt0lCy1brxavjeYPgO5rpTnxowNyPGH6uYb8q8diOC4sexuTcz9CskwUES8Wcr
cECVX0ryFJO1Se7amMGV/yEYs/FaqbTe1XVgOGMWnkyabW5/1++ew/lnNVCmBGtIiUbUmf/bciLg
girkZB5AdOudWLXwROgf4uYAOGdLztUWe8ru3LTc8ccYynOI/Ghe8YbPhESy8itD85tNdiWend5i
Uc9kkW/9upnjqPMooxEOIyASKPIGGmuN29Qd96lvMUiIhd6EzTK27E4BLxPhv8oRDtmjGmax8mbp
l8zCpAL7XdFbqUdl3jYbX02+BRLz9rf4dgtuzXZ2P9VASBsBR01njmYAL1i3J/WlCqwp0YZz4SK8
MTh97qD3e7uU2rnmOuqX+2B2ScV1aZhmivlp+mtZV09Zp4Fq1WmrHo4jNNxRydUm92MvPFqOr4p/
6Blc2fYUqz+r/lesooVKepNVsjV1+jmI2KKpYXEAgW6v0RWfWmearsoKQUcR6DfYMBc+9ZBBbpgH
gJYMqRM16XkINy09cBmN5v3S57hSSnc51jzNkYcxKQRTyamIymMotumpi0D10SESO8b3gLl5vEIs
dAmNpSwZ/9mRxAMTeb4BN+iYGKe40Z7jjrjd2Dkg4zkgO5yzeHiURvMYBVtJQVmUlhiOaVYb2lLo
CMB3E1iW2+t+dX9c3H7zx0yt5xUtdTiYkkyf6xAwf2nTs4NALalJDIQfAcfsmKeQ3DVBQCGG5PTU
t/3Y9wTYbmoOlCcqQVimrvAGdXwafslJgDKqhQf9lafmH9fU7JxG1Wi2bYf3XpMjR4git5AFma0n
ERoP/I0/Il0BItlS9cnSJ5udXFkXfl2hZOpcDO2po+kT4MJWJwf3fVgueNJLQ80OaqarEdoG4Bro
8Qt2Sg4xleSoJ6ApoBV84bQtjTVzImWW+pVUBfFZ8M+k/gjG4UA0aAgh2nV7ey3u+bnXWMhaCM3p
+NwEjw1Uj3xyh/l4fl+tIkmurBDdAkJrPoNhp1fJQ2uSY5nIDqVo/BlAseXj+vYvuhYY+mMjzSxN
IXOlqbokPjP2QZpsZyLlNTCI02QI0iAHRRE7IKHTSCBjT0KyWmCpGV6ZY4u4S9m9R5QeiuJJ0Y2D
Esr7nMerUkOzTYCuYcMGiNptgrdM622p2hGQqVt1X7HCM4D10GVlIxC5sOMeTehGfexYMYkRHtNA
BSJk9IZSfvez+ldYwCyjxd7grYt6TxfgE68dofqoo68/2wYK26tpezCre1MUKykZAHUvMiC3P8op
pMzRqAxvZpSavRzqjhaHX3mZmACSdmATlMAGs/hJL9mvrkO/cZ9FFAHjeIADpUUereKnXl8Uo5hu
9PkdeGFn5o02hkTbnrWwM5N2vVJCmNt4SL3/heLEiT3Su8Rb9LevXSuXo86cW0oBNv6nsgSBEVyF
jsbCA+02Q6ZsCLTVEJCwktLcqx1K6cDyr/F6G98lXXMiSQK9KNkE9cPtDbhkcb//fnHVhWFooGUG
h884Fbtyj41+qp6pV/S4acEoB7Wng1MwOALk9y1xlC9wtpfrqq9FFi7PwXem/uJnYKNUdGzwM5QQ
ymvtHfXxembtSkPsVpfj57hONHB5IyTEMosq2mAJvT3q+iYC0qb+Ssi4i9p212gnyHusbq/RtVfu
Hz9uZu1prPm9Mf24yT/UUG6uJefQqxwgCZ0WwVGrvZPRF/B2e9jp/3prj86sPdWwIlEGEyyNxdaU
UPuDVNPtIa65m4DwM82UDWJSY2YPc2OUzG6amJwjLWeoVl78onXi3R5Fm1yJv2byexhzcoEuPq4a
olRvYDhtYBWtZeQmNAqAn2hWUUG9oWWQLsG7E2VtddzuoqzcmtBbQMP3uUqgc5jJBzmT38cydPwG
1dll4Yh6BPc62CuojLIAUD9RbdsrAGs3XHmgMXJoRdYfNfATFCreiPYhU36Pmmqg7x96JHulXMVT
S15H8uClFVsBI4vwH4gL8hK8cGGFzdmRr2AIQ13GCsccfRw6tyOh2unwenuFr4UC9YsPac5eMGYL
9TddK+tTuhHPyW7y5ZU7uGwesZBosJcCgVe35sUHnR0IRQ8HKutwRAJarCqk8NAituBhXTdMF2PM
PJA+FRpvpylpKLorCVlluB3CrAQwnK1LOFq5tIoreRWCgwk+6Z4kxirmdwHyVWr6FQ9rpU1cuQeu
oi0ibwBfg/qGM6i9e3vtr35hHQpDlDEN1IPZWvCWhDorO3o0u8wqkSwJ2/YcS/XCUb3uu1yMM/2O
i0OUSGoRKiFFIarTO/mbAcr7g+FOmnpAYLqBk2+1FyglL7hMV32zi1HnX6GAyIIYE3osxtNgvMRD
sR5Ft+bp3e1V/AYg/2UjLgaaOYFZP/iVUKbQcl1Cv6FRvVIIK4sUMPbQtTasS5C7xKBatN4ZQ7Uu
wgepLK2c7wzDtwPauC0Z17x8J5HkSv2PsVOdDFCedPwC/UQWUAmBZH2P/g8tRen/Ax19KyvJiaWv
qjyuGGI5OY9crRRONL7q9bhvg8RG+HhbAkiP8jPPDEYwZRJ0vQClBG1MzgD2yD9Y8qLAfGBqiNmE
DoHyGKLfEHsaLTV4NtUORimf8OJWF951hXQcAXIueLMraL0idfzITYjDbMWo38toKAl8bnEV0XU1
RyYfmPwURRDxDoR4iyGN9tFoh5Y0tkjFKkpHuxC13YK15N/FBdLJbM+hFVA0fDuAH11ExcIuXNrs
swujSxJeVpWpHftKsTLwUDPzADDSglOytOlmTnHeQE0o1VN6lJptpEPLJT0ArbiWzYVNtzCbecOE
lvkgacaSdixhVmiKJv/xK/GFt7C1r91+v3f2HP1NhlLKZRPNVEYTuka+8ZV+kvdBclTaJUmKJhQ4
EEXl3h51YQ3n/d0Fw5t4SGJ6rMwHrflZ+DH4fY+xIAsPRW26Wm4c3HkbRkKVuCgLVK63LVoN/X2O
J3eVbQLtnckTA2KvA+qDoNYhRgNMI5VbNXov6UPnIx+MR86YpF99kH0wPYEMYZ+jb7BHNCop8l91
Z6AcsEAVZImtDOPKvxCqeRYBgr1CP/gowmjx2PANVOwioe62vPIGKIYJQ3GNOMW/C2D3C8RS4gdd
Ne5RoeH83xf5Ik40rx/tq6htJLQun9hw7kcGcQniyjJO+EJcZDpW8zW+HGdysC5sf6ug/rGVECNi
CX2KUWARU8/XTmMdWjrnW23JGi9tntmdJqd1kvVlRo+Kfi9J9SpHZrE360PhL3QZLJ3A6e8XE4Nc
Hc25wumRRCPyc8rORxBcIdWC2bq2fvLFEZzmezGMQgSq5lCldmwGvEvTwYZoBx7/FKpTaNiUS+jF
jAvn7zt5Mv9ml2POLjQ/ic1UHph2zJvHgoNcDnGViLpc8rcsO5f9cye67aSydXtLLk11ZqFjdeiG
qG7p0UhkO2GmDb/bTekr4pyOBoxtIcULm3Nps8ysdRK2eqUEvnbkaEeOCZRPIrYe6oMsxufbc7v6
fv7XZzTmuOxIRXcXiWp6jPNTzH6UUQ9hH3MjV9s4XML93Z6V8Z2outgympT3fujD3Upq6lYShUIO
q1eQN3pBSfqCDV0aa3a8C4DCuibEfdcAEdzmmkcHxUvy+i4Emvv2El6r8tV/b0tDnr0UUCmSqpGK
NQyI7BR0cEtkfQB+tkMR2vJ4TIp70kO/Ck2nAiJVt0e/fdz/gnXxvAzUhMGuFNBWAyrgWNT1GeH7
Bad1aZ/MrArSl0wVPu6+EbisnMQIdaWbrk2txCjdhrDV7VlN1vDfn3TQKv60Li3emijSwAWv64Vl
ipe6fro9wNKyzUzJGJtmlnfNZL5KR8o0z8Su1+p+wUouLdvMdJjQ6YRDhObGsVJtIR6pKYEtOdgV
YVbeLhXlLE1qZjaauBj6MBH02Dao4eSSPZgoUzCW9sKCHUbN8J9fB2U/DbLs2GttFp9NEbg8VFCh
BaI/aY5CJV5egYiF+pSYLj2eFqb4fRYvbIgwRsLbtoAtNnSoGWoeT6pVnPy4vTsWZzgzHxHkG1sz
wDAqqkzTPrBTeJShotnaIK9ERuBRqXc6uyur94WRb182xjxdoyh4XheyMVVhyHYQWO0JDRMnvwXp
e2rhbu1EspEYR49e+rTEiyNLqztzUvy6QeicovYE8l123CCipCJ6JHTm+j6T3bCOV9SXvQxdwbrS
HySFrX2E0+FyODlYRxC9sUnuvxKEwlNNdlMFYoeF7HDGVs0AiVcTYrbF8JmEdMEKLtiL73DjxbbI
mFRWkjkd5+5JTVQoQ5rr2x9mOjs3LNJ3LOFihCIYx7hiiEn44qNRMlQLVE5Qv1dJblVNuDab2jIA
8L496PUY7u/reV6PxpXKUIoY1n3aDfW5FGfQTamB/PmU2Vdc84Undpvu6FMSWwIIWsdcQk4tbciZ
CatkCS32GnyRBMK8OpTnKEr8OukcGQzqmQbiBAtHYMFmfq/JxUoPY6yizy6kRz089JCl5Ypsm2Hk
lRWyLyx6vb3EC9Obpy2KCmSdCm3bx1quLdDo7bpARTgka+v8GYjrHfrT17dHvAY8ufQX5hJKQo8D
MRgwLi1DG4cYHJ0femmCFYM5hSr6CHW9Y1PbhApUvEqWJqduUH6O/Y+4QgFsh0IUEIelbFdGwoN+
Al2466/BeP/4gTPrlyHdFddmD18iKV9k8gZ1ROjjZgfQlUArHw5JqHpEqdxSDyD0jGBKF7uh8pAC
gm+VMZpLo8LVi59C3WXaez+Ubq9DnZbJB3RYZW2Av3U7v2Uo0P6JQhGvryELydAARsJ63dVIn4lM
aT00c9gxz58y4bui0ldSn7zKCFzmGnETXUfVCP7AVJA8oshWae+g1QuX61caNrYJsTSi1nYPaH2F
DpLadKWyW7f9Wq82qS4fUz6iwaKCDK5kM2VYD1XscSOCdd3nTQkWP4XMqWwzZDBNhphYB9gKdMI1
NNEYgh+jQVlBvfHEAeetDPO170bhNEoPm6DRGs/lGE9xPkiOUTWmHWdy5BVVONh1ilKYBm0faQo/
ahzx1ZMx++ygnNgCR0wT1iyYkAXLOM8CQSgW6bEOPsGEzsZ3Rc/Ex+39vOBqf9PBLs6rNsR9n/p4
Hilati7zX9kIho/8RcTCpXx9JkBTK2BSEvkbJn4xTkdDrQqDqD8Zxr1SPrN2qUn7uuH5PcD0Ay4G
SPiQsb7AAK0zcruRXDP8RmJORTwqdBwTbzTt4Iwq5rXhYNvfXsal6U1388XoowF8IMf7C8S2wKkH
dI71/w28DAf79wxnbjV4vsLsYowxXScKcVSnXzM05PJ9jOyPnYDxzv+f05o52nToMn2cFlXpQ5di
WnX08P9buNkFNZZNPiTTCCaaVXzx2GD/3R7h37iD/1q3eUERG1HgoBlhf5K33YavoNzqaR5Evhez
QNcdsN8DzXJbCHh1lTF9oMR4zfufrfTCwnhpNgv7XCd/7jSWEz0zfMymfGWK5RjMQuT9LnXMN/i6
pu3zFaR5sRWW3Mtr2JXL7aerfw48lrKEYCIGFna+EdSj3G43E3K2ceTqUXZqkCCWBl04VvMu6RHK
2LqosKKRVqGg1UDcdAEi8K1S8Ldr+PujzU5u21UFhVycOBlIr/i8W+tirbXvFQd9UI/6Z5bJLxQC
sU4TBvfaaMDUf6tThh3CBOiKNCNpL8pnKdx25kcz/PQLCXqWJ6F96AJSQkZ+iJO9ABh+VPMDQTlZ
VY/rcIBYjYr8roy2SpKubu/4a/tQkVFPZeimrCEv/OeXQm22alSTrU0BI4uSXZS8QzHn9hjXOgv0
y0FmB1dHhW5G6bQd8ghpKfRZZG9UClx1+CVVtZUChRd0YDn739IMLV16x17bGpfjz57LZa+SRp4m
SZR21dUlRO69hSneXse/yJjCQPsX0YNpxyeAu4QOmvWgT21NSMwenavb2kK3F3IYzu2Bb0/tLxYm
EZHRAWnSn3ge78eo3OjK/e0Rrte8KgSi1lP9DfluELq4r7Q0L1uEKfkpCg7jxMmfgCadzdCBvY/v
cV+a++nBGu/QBegujD0ZivmJM4iuQqhs2qNziKTINLPLtZoDMqF48Y/RmYyIssKwqCy30tViA8pk
Ev8aUIecjqYDEGHMfY8mCClvkAM8dV69oftoqzmDJ370qFYZ1vqSz3Y1omhcDDd93ou1DZVI5rmP
+fkHxVOdYOuvU2DHEFi3l+zj1TqHy7Fm1ss3eJQMHFMDkPPnhOPUnN5GTcj2n/GW6hyunnpDN1AJ
jH8YAPR/zo0TcNuhNDP8a2469smkngy3f7042rUDeDna7K4bucEaNn7XoSOcUu58eQ3Rz9Xk9IyV
HaHWEx2ZoaOtl7iSVy+7y5Fnl12H3HsAvgxo0FvDQsBoFZ7Q1K2+62icrDxpMz4g6bRwLpZmO9s3
Rkd4LisckPpAOHLQPlEh2TwFH784s+4TTY2b0kdMy7RSJXOF+KkpeyPbpvzt9g+5Zn4u5z7bU7pu
sLgr0JsAhddDCdG/sl4CLF6Lx1wOMXNlUYQEAegU2yjeINm//sclW+6KWprJ7CI0ymHMhwoziZi6
adN6BZDU7bW6WoVyUcD/HZS7OOwiCgNNTzEEoAIGMj2AhPyDFZ4iPHAenJTZILwDWb90S5Bpkf4y
a797SL7/fjE0tN78ZDLuJ604VsGLVOQIuL91JVqBgjc5EKsxAnqAqqs+QLwpppsgPTAT7EV4NmWI
J4Sh2WaRuRQq3LT5pOM4OjpJNtC6WJm0P9RNZnV8SaX86tG6zN3OjhYXSs2jEWJBk1CVBjmuwMXx
cuA12SCKfWiLqjPXgkSXA87OVds1EYIbSEon5gPByZEJ5BjQ3sT9z9wot2x4vL0nCF36MvN9p2hV
Iys5PxXFgwQyGKLdyhihbEVTN+o4RA7Uqk5CiNodRI+mUISNPW1SOq6MEP1NBa/uM6MlLrr6FFdN
dTQTMr23jbpDVSItZQCPZWJrxohOoBHlDFWzqjr5CeCK+4TKdmcmGwG1vWZILF719znifkrw00eR
H2GoVSXPJL8L+o+u3xJIKI6VZmlGYWU5vEXlM0olYC+oUzR7KWycERpmHduWJigJBd5MGXA4W9GG
lhRCmKFFKSzFnZNHtpkolh8+pvFpEJ9Z8ToMn5I0oIclmiSZkcYDPEp3kIu1ovwHqlisXgHyljee
RtZF3KMrFQLv8nslA5XQoPRwfFY0r2mOYYTCoQwdRzH6kktQau+BqLKlKLU1qJlSE7o+GXLk8c9e
a+1Y8W1eqvu0gop9h85jH0JPD0n76FMf5I7G0VFyCPkKq5XH1wiFSwHqigNfdeusShHpUu0s9JG0
ApBBhP9D2nUtR64j2S9CBC1IvtKWN/LSC6OllmhA78Gv30Pt7HQ1VVvcvfOsjkYBBBKJzGNaSK5k
U4HqqDOI7/W5iVTCjvveUSm8JXksyVuouEMO5kVgd/hW60J+IuOkFHJH4QnTj/d+3UJ3DPqMWW2O
/XuFnoCOLSiy3CrF0SrGkwT1AQVWZrFQrgV/tMXBG1RiZQEklcYGMiovqnbqhM8A314ZdFvLJdPo
zgo0DST+ewDvOA0giUPgv1mPliQ+KIVh8RH+X/I5YEeD/qYK3oNtb0HO22SyZAfhO433abVRq/WQ
nlo0wtWuMSN5RYvabPCt1OGZqmsmggNeboTiBLq4E/QfUnWoot9imlpEx4p3ool7whL9uyZOACoB
txBG3WMA7RtpM6T3o/wgRa+GnWm7Vt5IDZ24ErauiXbJ30thBCH66JMTF5410N9GsG0yFcITFTaI
vFfkvThA6rG3xrKAivKqHwKn0waryjK7jyszyM9FApRsA72HVLClgTk9rLlCHXrT0EYzkgGPLwQV
6POLUmi2KPV3OsixtDdHlGol4bfCYcYXvvfSOeeG6QuoqIQrroGKeFLbwrodFK5ipi8vitl7KQ/V
ahCh3vOd9bZ3iavbDRx96CtehmD2CSsWuUvlm+up6MUVMXskibUfGup0AXZudJdvUm8i7uUPEDRa
TEWvZi9/hvpmPF7cRnnQQj1MNQDJUSiOBjOZ8oVH8O1VnALnjStPnqWfdQ11VajM8qMcOmWJp2UI
7YLp8J9037491NJ8ZjFcr3QZc0KKktKXBJIjLWSgcY8sJX1XH0MXyzbbFj4ppJb22BbCBtaU0Fi0
JnZl8EC8Bjh/07C5d3teSxtxbsIWGy3s6hqsYefCJq9V3eIBBxn3L9yswCJoAaAdDmyRVHr9qfJn
psqs7zyEspCnEpL52kkPkMfIz/TUWZObVejAdHRZtX0pN5s7ssVEHSBNgd0vbEqkPaUlg6P8zepE
Q+NLgtfj9HKJbAiaL5z2q4nnxVxnDxdol2ZIN6escIDydFO4tfJ++zNezaAvRphnUeBd54Ro6lHV
B1suSqgD1ad4SK0yCSCUhPuamsmw1Fy6/v6D17OmqBIFuHA2rMBELlZSBKhdCDcLlrljADfLWnUj
FcUQ2q2J6HGkHEQBK6ZP9ySiC+fyam518Qumpb+IM5oPT7Rcxrk0wsdRv2MAwZclrGfubq/vVY6G
djHO7BVUJqXiN2GqHCWZw0ACSq8sscWMn7jfQDDs1JXvnYQ2VJmtypysGvG5lOApzqJ9rp1qSfut
E9lryW9oUNwlNZSKNZibN/Frof/KuzuZnHsx3qgg0+n8TVZPgChY6Bt8SbhZeSq/CzpuaamFYGl/
UCqA9qmRv8mN8CvNpVNFUIIageO5PeerIe9iyrNXWRUNeqHGVAX7VXCESnE0kIlzNfonh+NimFlk
Je3AhK6Q1SPh2y5QrLFOFvbI9XvvYohZVDXI/7wvM/1xNGII0JWvJUshrkmBeRqdMk1syvttJwKJ
Lj/fXsZr743LnTO7dGvRiNEIgJZBJn9CbchSKgVtQ3hx35fGL77oyrZwJukcBRgLfSy2kNxFTcb3
DBcODhZFTlGupxrQYmXk9uzAifz7/CkKjSSixfw4uNyhVuw27+IdDAv+pavCbLJOrHBXbseFSv20
LX7c/f/+plSYxdRIqwohCSEZBtCa1VW5aeSvLMNTjqVbNjzd/oZX7w5DmipcCkjvyncB9SLMDGEs
pAEjCpA85DjaeOrsow3URyfTQN2EjtE23nR4N6ULZ/DazXE57mznAu89cqNSMW4Fbn+cmVn/entq
126OyxFm2zNSSac1fqAcSXTXtJUjlu2OQNsyHduVClWNXAhWHLKTt0e9uksvhp1DNUraFTkVsaC1
M+2b0pvyX9WbMl/fkhbIUgtznJcp4xKZGvaKAgFxYgnl70FIYIEwAlUgb+tKWI0hwBraYro93X7z
LXo5x9kWhQNs0PQVVU6qPnpRVUKtNyfvauObIy3g7Zt8Vgq3OaSwRkogGp5XcCQGkJDUS7yUa6f0
8pfM7mlVLXgvyjIWII1t8EWhSzd4uRJ6g7RJRBCQBcFZ+sDXbubLMWc3M6TmONX7EEnPhLHTaXFX
5RB/E+sAIFp4BAwcWaXWdlaWa/I5ymIo4/X3TAbBtRxFAjtnwUv8Rzayh2LgkpX75eDVvggJWN1n
EHSZMvCgfOlU6KUFyELwHMfbuepah8AaydTbs6+ONokh2MFgYyz4DrjWupUaojcmH0ZXHXqWPgvi
6FvAF69aCc9APPZjnsI6FuqHxiYTfDvungsJ9McWhzxb8UYzQwDf2DMeoCb7Gntwn+hBUrawwL1j
wjBxuE2YWgNo+DBq70Px2RAIOQIaUjDUp0cTdZ19kH2JmFHP+dRBrzX8WH7XBJklj+reMDoXkjm2
krSe74sO9Mo3el44hd/uDdq5SbsXJahPDuVWSCtIyooeSbsNUag3NOGHDMon6cVHVu95FEZeSLg1
QFPRTIdGdlIJtuYBhfYduZN14UVAETTdqNJ9lMNAW/EdSdA2wLMci0Z3AmgJAavEq7VCG/AB+N4f
4ju9CUwInZkFg7I7XuAZoA1t4Vt6g+rCwt15PUz8URqhs7QrzwNCMqCHj6qZrdtfhQt9V1xncHiH
7JK9BEi9ig24rA1Ol85lmJdiiC0A0IUngg+Za3hFb3uXus1+8d68GhsuJjYL7Ebb1mEfCPxYga44
lT1FwdQOEM9yIE7oEahQLtwki0s5C/Q+5KlGBkAv5pb87j1/DcWqJ26nNjsuI0Wu5Y4XCzkXc/aN
sqzaSbUFdU/A4iq7REXKl8qF3HHpg2mz9AN4aFBrfYyTS8r9CPVBrm/LTttUJapN+oMxTOVAgmw7
vluKb9eC+58PqM2CuxBXfgsXaGjgbMKT4uQeaBC7SZL7/wK8WYqls2MAH6gOQQi6vowGNjpgbwnZ
6Xg3pCBCLMzr6sb8k+nM2whKUPbdECgK5PkGKMcldgNQA7qIooWq2iqwJW1hY15tXFxeFLND142y
3uSIdDgKEGN12ap+HFbBJwQ6X4LNB5B1uoXXZLQWYWNM1rGlHlurf66flYP8sDB55Wq+NZGVNVlT
BU2fLbReZ6LSIWQeE+RaRSYdQrn+0nh6YDXvTd7X1BaLbtyJGkQu0RDsXE58yR7xP5qRhmJ2EUIu
th9VSHQVCFLaqxqcu9ij/kbs9rW/T5VfJf0cxW2pAuyYNTAqOZT5QzV2pkR+KWgjsqjzxPRdFY41
ReEa/F2OoufooP/6C1Jkfg4zBlG6S8beCuX0RehaaJ4o1ZbXrYd78kFtcjA6oucqORnqa5cfBOFd
MbqHBGJNA1MtgJ8gz1bsanbGXK2wSDcd+Q19KfhlZGatQZ5YFx28kIroo6aDmwSJ1VTEFBRmlZAR
zoo3OTgWDOJu8FoIIkTmrnmIQERMWQvxaQiCFkDeCi9UeiKoTscJugY91Ga7rwpaBhlaCwnETACV
MCINsgJQLwYPWck3UrVJYSlKQ7NLJSjaPYcZAJotVLiQE4nkLc5/GTB8EGWgRfFgK1vcoD2E0OJ3
kgJNHKfAqibmgBq0il+en3pZQXl4l2Vfsg/5OPzQkN+HI27OGO2JugA3cMBzL3cYuseS1JggzgsU
dmDZh89PNVTkao06QQT55wgqS47cnW9vt2lj/8gPdSByqKEDADFHPgxJAXFaDSFEFJhVBRxizyOu
VVwB8FJKysV8dAqGt8aboszF7RZISkPlElAcxYNstC0+gz69jw+SXXhQ1Ls9t6tvbuNicrNT7eeM
SVkFKMIkChJtcZrtbCW4skP+ke4qlvDPQs4uU2jUFoGPXgYeocIX3dAn9IjYStvmXuBV6Dk5gydE
JvDK9+wFhovO7akufcbZxaqkaAXpIRqKWSwcje5gwHEg3GRtvU+ipZrM1fj0Z6bf9+HFJ6yaOE1S
cOCPso+nUgqRI1LZt6dztTJ7sZrfX/ZijD4ahjafEgXFo7DaluzpeWZYtZ2Ie5U4k2PeP0uHLuY1
u01LMSnCAWapGFP5ytzYJdYHKpZ3kj3hZJbqsVefQxejzZ5DiB41DwGWOWpSe/D5ZkRri1afmbwa
Kd0n8cfCil69vi/Gm77qxYqKI6TgQSzFwQNmNm0PPH0e9DPK7m4tD2hSDSxxuihzBbRBkyI4dXL8
DL36yAx6yCvSDLzKduErX/MBvTwzc5ZNVUIprf9v2BUFqEXZo4CDQ2pNnShIyDuyAx/yNyjl2vVn
9zzVc9SzBjBpZfVbVltds/CDrgMBLhZpFp1EAepYYYCPgi7nukEruzOpBdaBFyHhD1BmgXC4t+Qt
tHB253UdmPcVojaBAeS6NwcVGGrlt57fhU2yr8JFKNjU07gRgL+dxS72gUH0pKzCVDraKas8URet
AURrUUtsxge3bfaAt3oL63o1E7/IaGbL2gLHAfeHQTkpyKCGLx69t/CWXdjgV5PGi0FmwV6So04J
FVRzKhlOCka+Iym0y9CAV2kA44lqE4IvQety7TN/SyoIkwy66lSFtDDZq4Wei98xuwiMGM3vhEI/
04fYDDdkK48rF7BJF9SOJDqU8lMSrhfmfvVWvRhzFv6DoAU7GupCyDde27axa6AG9AQdLJHbMUxR
1OygZfkn08qVDFH326Nf/bpww6BQAoIJ4bepzsWOAtckiCe972PMuRUL6PgrpVVE8sIw3+fgx879
M85cCoT6zQjoZqec8iC0pBwSwiH6ZTVd5UksYKqg1SSNsBMM3StaOOLx1Iux9EACWAla8gQMHT0H
tEUdFnKo7x7vrV82fZ6LFZAqrdfQmEKjGdqSUz0FyaFNa7f81QNt1TiVZNa1q286W4DClJvdB3v9
aGSeAOhG5sA9PD7Iza750kKgT8CTNCGI5C3db1cvgIvlm11vfRtAGUbD9VZmoVn1J7V2jejIhd//
0W6Yt+OaMmN0gHTzUcq3rS84fvWS5Usd44UtZyh/L3jW86Ku8hjpDuvtUcejLUYXRU9Wt+dylVln
XKzZ9DsuPmyP10EWFCh9F2Fri0HrgCx8EgS5sYqy2oAG4IaU2Ho1egxErEEcbDaBf6LCS0TlFwcg
Evop4Ldr1b0i9Fuq+g5p2cKvvJ4sXfzKWXhNZeaPhtq0R5G4vodDMcIcLXA0KzEOggsvH1ddCDhX
r6yLEWexFjYRNTMMrpwoKDIBx80MxTcBAg+9JOzVdmG069fyxXCzkKqGoxoAoa2ckjX9ih+GdbDR
rHLXu9WvZAX7sWVA+HQYbp3oWUANdaRCJMSN1RWQK0vXpH5mTPjSmA/r8WLTA3sl3eccAK6QrY2u
X7hDbu9vY94/g51tnfMe6ysDwqSClS7AaDapsoVhbn9GiOf/vb191MdFSMhKR6oQr4bKN5iTJu2f
CjY6VbzQALleY/n3V4RW99+j5bEujGqHACR5vjfueq+Gi/mxs7NT7QGMZ3a+oz9Ea9AXVsqObvlz
6RawlgOB6Ayxrdsn+5qB6qWkszrbwSpNud9ORbuJuZa1m6EzFd2SnNJD1d+MHnRpV+/ULxmltI4u
vjWmDftze+G5/S/x6tmGhkrr0MA1dUIB9zsdY4+4ImS1dXTyC5YhLiQSnIUJL+V9sx0tZqIhMpW2
36YF6hbINRM7d6NsFwXEr+4q+H7C9ESlMMWeErWLoAlWltKlnNNjU/ajlUkGR4EHlhNQAtgWmldo
lZkGD/F4avqHNIUsG1IGBs18qRhtHyXouviVBO1DFYhnqYZKvqSVB8qbTde0q1HnQHUGxIrg1JGw
GIyQJbr41Xvy4ufP7hYFZpOR1sKHYLJNV5pDZmiwCpLtrnpc+CTT//RjF1yMNLtdtCJNKjo92pU3
nzt1u4O5AV4+KFUl6LM+1usUZJAljPbS15lfFnrT5X6Lrcf1woyLcJUl5FAbqyp5U6QlhZ5vru6t
Kc6OmRRwMYm6DCYK8aoan6TqA5vQbaAGNiqoOQIXFB7iBM0uBu+EuIVXw7YdfpHB6wXU9TRUCScp
UuPJ6FtTDP2pY5ebNEhNihrf7c+x9DVmZ1IP63+1CwDPP2uARffi0uNraYjZGcwp8M5theKXAUhn
rYOs3y4gEhY271zGNaOkgEAMo8e8A4oaL4AGF7Pa6HYR6QvrdT05+rN957qpfpkPMdOlKYSKbk5d
qBlmKVw44CMGnUYzcX37Y7CaX6PsFbnHO1PF02C1pNi8sKb67FZJQITUwAjhR1HqbMkgVtpF5n+0
M+bKrTGT4kQuou5Ix8iGrZIZQW379hALp3KuUBomI6tQEu6ORCEAtMem4Z8l9FqbclW2C4Ju17tw
Fx9uFncGiseTEUgAeHrc4g70v1FhiZ81L3PCzZJX+/Sf3YgA+izelL6U9ON01bUGaAACsYtSdxV/
6WgtDTMLNGI0tpVKEbUZ5OOGDkhrtMiTeljKG66+tC/WbhYllDSJeTPgCMPlU1JbSEys00Sxe0DA
G/2lTl/8+q4rI7MB7vH2Flk62rPg0Xe0hG/L5I9TAkUVHtvhNROANdIWQsj/UjX/9/09f2dDyaLq
SrmPwcdof+VR5Qx1ZqryYFaSglSpfdQ09qzj6tV1zax4tzDPhS851+LMijjtghoFqjF9SzLmCYCn
RUgVb6/m0iizsNEJ8hA0HYrYPuSRheJtCKmVagvKM0uDzDKhJOgFGApjs9TSmejnmj+3fEEsbmFX
zF/CbdYrYt1hCGDQLUEBcskPIecC9w95SeHyeqP7z943puleJHbqWMDfcHouSFJ4x7JNZSAU1huh
BKnoORQlawQ6xfC/bn+ppRlOf78YFW0/QLSbKTQKFSRWQOXIJFeiT4wZC3vi6lViaKj/6oAxgxnx
90hDPSRw0e2kY9KuOnRp6FKUv17CuhhhFj38ELGj8oX4DJnzs/wibZp14jLvbkKUGGiDJZOrUrhZ
eq5frxBcjDuLHaXopzxv8OXidZZa7a/JvnuirHa1O6kkkEVphqsf7c+A8zykrou453RAWxGi3k3Y
WrgytgJvD0rMvNv7Y+GrzROAagh6yvpSOjajK+WZzZIlq6HrF+bFbGbnuBWLQKmn3t63+RQ5Fm7o
gtHk0nqtd2bhLeXoS1Oa/n6x5eWmjsJOr/Euh00IVIaQO91es+l7/7iULyY0O8khzSlT5CY+l72O
uni1H8rGarXB6/J4w5lqd+kAU2S+MOz1CHIx7uwsE0nVOFEh6T3WotUQxUmrwcoHJG59fmqhn602
/YEYhsnEfOFaUbSlPTk73nUk5VLY4vDVxD9kMoN9nF5vKtps9dYHoE9EggpHYnDIEhGk/0y7L9Bk
olr2DpFYS1U+Db6BX6jdhYqtB5nb+RqKJsTrOggVNswKhhIPebFaVX1nQlhsH0TZVg+ML60vdn3L
NiUofEwGgq2rLLnOnoSBeIYkOFyKN6R8zLpuV7SK6TfBWkzEh0L1zUgHDYaR/cjClRg9spRZULgw
/bzfclK4ZdNDL60wGYmtIeNnqThJsSeWax59CFxGSeWXWPVOT3s7JMGq9aHtAcd6ztDPRJ3QCXQk
S/DHVmNprUqBpSTgY6npXQ6h575PdxJHyp6qMHIYVnUNSj1htj82MGfoBjvVe8eAuEsMap+dh8Z7
LDYrAnlziJ1XkXFOieH6MYop/HUwCsjCiFsIEbqcwfpBJo9KOmVpOXnuiW628FJnebNO1dBNavao
9ck5q2DcoeBaLtrnUasc6pMV5LlUc2yBqOiDdaeD68gQMgNmUhmO2FA3lBszHyvTgFIqlIlM2DzB
ykHYlxA+GaoGZQPkTk3oyuSlrmUvltKVwO6HKtqMgmHWSeBU/WiGfQRMS27XMfR5i97sBvQgVfmZ
x5rbGKdUuhMArsmqT9oicY7hnFygtU+ZB4lrUybGSgSzNE8VG2oXjkRWY9mY8Xj2Ze1IhuykQgis
CuWVluCpEgn9Lu3TF0UAz0oSNgXvQPQUtScdL2BF6pwxYOsaoJUBvtCZAE/0GoZI+6SGOmvujAVZ
1Tr4g8Iuat5q2IcCqZNAD0wkO6aHdt54I8za0rMS3PndY1xsFO0E5UVx3NLgDKUNInzgPt3E/jpl
saeEH0VfA9Kausb4kCSrgmD27ScLwE1unkBmbINtoAOsm6g28vnRv4/VDaDbaB2/GsJHV4OHCt4m
sJFUOqv8hQFVA0SxArmwzImKfR09RfxulCxBPoTlizICVvrJDYfnLoG/4TD8hlupB2nYvWZsUQG1
SV67g+9khqcrPaiVzJOGTQf/xP5V5R9QG4ZW9ItAV2X9ayzz3RiKdiY/tqNgdtIpS8617wnaWkhw
MhsJ9KDnqD6yPtly5QGgXTcF87XRU6/KlTWPfbvoRXSS7nQlv1PUyKTJu6zCNoYwM6qm/jxEjerf
BI09iT31uAjKwSYt+jeDZPplYSrdw9BDHUFOVn0I13cfwv+ymevEHQoGy4PKSch5DEJ4noNnpuyD
srOU7l4GCLYuX7P0yR+aOwNigXkDvToAhccWgN4X1Ew2We/bOR/tCABa/BvwqCT5KPWD7VfnJsjt
qksdWkgWgQl4th1V+ga5E6tEztSGkQX6iRkCy5acNb6W/cICCtwrWOn04vgK04OS30NkH5s0O3Iq
7hPhLYa8G1fjB8nXfkcQpY6V2gxrGP/00PSouB0hDOn6Zyd0WxD+7dTQYTb1asgHmmZnmBDAbRkS
YP0A0HGxYir2qCYTsyF3jQiMKcjcKME6g4Jn0+g1smwqsG4IUBIJ+/eGl14RFbYQGzaVv2CxDlw6
vAyY4agZry2m6CseEztvOydlpeunpeln8IkuVVurSzsCJNnnjSOHOWytoOlXRVapat4ICeVWFt0B
QqRFimRShyBC1t9zja3jGHYlgN3Z6iB6UMfelP0XZzvC3ilMZ4ZOfAvbyEqzatcqycoHUapF5KlK
ad2V8d6P5Tsx7M+J5I2wZJfE374qedxAyE36u9pAVE201xqE37GunSiLzrmy56O4rrLgjfuqo9X+
oSbSqWXqjnerjgPoIBBgmjd6AeuWLnLEPLKGcvwQamKJxTkck2wS/fOy5KlWcF3BvIIM8s6noxVT
BOAi8spSgwYktAmrRdLdlZcN8PioXlNdBUZAmSUQiZJptBKl+Bw9CUC+QwMFhsJusVUd/lGu23W2
MV7F9e2kZWnMWfLAuSRXDXxSzzRvVtAgtDnsNLTo6fYo13KUv6Y2SxM0qsYdrUWUr6MYz93QrdCg
FfnzkOu7JGJe4+v3bDQeiyJ1F4a+Ulz4a+jZ8wDaWIChUo7nQa0dA+jej60BuQQ4r7dQDuyfwxHs
WDQes1hZSfnC8kpXksK/Rp/+fpF1krpDpUtu6FHvBBt8u3civxDU5GN1RAwpNpJRbdCnaABzhDBs
m9pCL+9bDY4RDTdDuMGJme4lkXiXtu+RdGo6UC1bs1QRCgLo+Wa1FeGOLcf3zvAKCsHD4Gth/aY8
fJbWXs5AnXogFzNgIZjLbKpc0MSuv4p16sT3kUclSz6Hd3QVhGa40NSaNsOtEWcdNJmr4HxPm0X0
1z20GxrEKhTyzBQyK/6w5GP0La55a7hZ1YJmRqLTcaRH4QyPXuULWC1sUnhoRc9QJXAHG2VlLyrN
wYAog5NVJnkbv5pD7i5rZv3YLXgfi5I0abmpqqLM5bq4QCNtHL+flLKLZHjVuiCIL7rt/ljg2TCz
p1AEMQsB3Mz4LMgCUOflLgdVRqF0k6mgpCDxuL2Ffha1Z+PNAlsgp3qIMu9ECZ8EkhVH3iIngrni
nhwiPPlExzjHq+6zweMZ7e5FgakfT7/Z+LMgJ6iZJqYTlMQX6V7XyT7Wl8oc37C6v3bRbIxZhBuU
jhQ8qOOzvm8dMD+c7Jh68p1i02O9TpzCM9bs/fa6Tj/71pCzyCa0rSaPPU5mNWROjMu8TcBCxYOv
kJaC6NJQszAGydNW7KaCcw3ctIVbs3lI7NyawKPsIQW9/sXYpHbm5avbU1zYqT/EBIaorPuJjAFS
zZ7GH2m0K3yknRzaKnQR7fbjMvz7G86FBFTYBQ5hiXMRw5rS7naGW3pZvqJ23QJmDmYS1Ch8u37/
/8u7zQaehSC5oEpLp8Y55cdST49cBqBJfOUKQJKQqwzFwK4hbBO3bl+Pa6bJJofmz+2lXtrB34ZH
F4Gejr2gEhEtZk00keEi+56aGFB6xCMHtlzW8AQ/Okt75f/x9GfxaJThQQvmApjUIhB9eesIxcHQ
KitTkbfTlaF8RXh7UOy8JmofeJ84FAqUt6evXN/iEBFXNcmQ9DluYyQhJD7HlgOEor6KefWhBSrY
DKUrZvUEiRNORWsoFg9p6ZRi9i6V4/2YBe9dUR2Kkp/BINScxm92g8pWEv2i0u84Hc0aWj+dcNaD
0m2J+lbVvjXGeWJDV/NMdXLm6CVKgu74eDOEdX0CnHCXNO26Jo8l3oVsHOwyFAI4PoHHqqWJlY2+
3SdI7mtd+D2OIIOLzyP7vL0aV8+dbKi6QSWFSvP63xA1fVEKMr7IeAgIuoyRvBH08tDxwAODcGnr
LQ03qwWO0OEbWUfIKV5LE1TZhjwWXRfPIHR+qw5Wj/oh3drl8+1ZXj3vF7Oc7buyC8NeyBR6HHnn
KMK2gK+UQZYKj1MY/hGmL0aZfsXFuZJ4zWAnTunRp6hr5m9GATQyknyoeXXw+dThv3Z7Wld38sWA
098vBuxJRKq2Q86Z5J0Z0UMVryIaYGZ3t8dZWr7pq16MQ1W0lATm02OQforaR+4bFl0i6C/NZXbH
GaAWAp3QRWctDFeE/jb4ANpQZRv9wk2z9JVmNxzkNqBak+H48+ILkh4n0t2NwVfYhhCV2IKJvNBi
+mka8R3y/4SbWcjPktbXpZGhL7IOVv1eGlayYOaPyDN9dwLpG73Djnh/x2dl+4+sTGfjz45cCpAh
C0qJn0PWmXF46qEv8w+2h/RnhrPTVWmJUmocny4hYD9ln1pwHy45sVzdghdjzM7W0EHZI8lwY5NK
uAv12IIj36oclsAK/0sG+2cusyPV1RXYaWLPz53bP0HmbUXs8VQ6ykZz20fiRBZ5Czb6bvyCt9T9
EshY+vGEnX2r+UFjtAnVIeVn1QQiVnRBfztO8AJmsd0Ie2qYBYMQla/5eoI28Q1biJM/ezWzHzA7
hQKQoqoAHs95SuBHcEfZW7MtbXWDCuOrfri9b76Tuh8B8+Kjzo5iqHOqRF1bHgshtEYAmVIjWcuo
l63zIP+MK21tFJGbqNF9CKEdGW7ZtFGfVZ3BKlQn94ymVi9SL+x1N2sTjxFY5DSgxkNyLx9yO5FG
lGpbk/m/A2itCtVXwAI7lV7UblglXYKntR4fg7LZpkbjJDEkrIRwLaedrffsNST6PhCWSDI/cZx/
r/B3AeUilvI6GlNYGMlHgRYbLe4gQbSLNCgHgeNQKE9D03iA8UHMprVabPMmJJD8VGVTbFpoPrz1
ZQDbFSAnSh1dktjMSmOtsz2HIqUcQZZqwBu2rK246c+3P9ZPzOfsh88e6wBJR0bp9wpkxuA1Fng6
rC3t2qpLE67ybgBz2HW9g6l5u5YfgepeakBdu1v/bJXvjXuxbJWiJT4F3ekYtQUEGM9T1fT2BKez
dWMzfneBL0ZgbdyKrEWcnhQ2QhUkWkipxbTbABNjg5+4kAr9tH+erecsakJzJ6GK9L2eItDvQOtm
TmH5DmzhE5OYiY1uCo5e6bF94XQOxDmX6wNXL92LVZ1F1RD5CvpwZXxmamcJhKxT/SiR2JSzJSfa
aTY/VlemoipTsLKNOVO2Kg09y6uGo9pOzBDBrWJLwKyrNZWLIWahOxBSuRgpPmC2yw/80Ihm5KBX
FVualZlQaQFb+1CuQT6wksccahgLO/Tq/rkYfha7u1aTtLQlaNqH+V1On/vsNfZXcpd/JFm1vr1X
rycVF4PN4nRQNAnNKMQZoSTr+aMTZ1Zx4uSQFlbkQPkvMMWNAc1wFNTS4KSHu2Xi3U+k07SBL37D
LHqPpZjqSsaCc6rBr1x613nh+oAr52kEg7LRU7tiK5KTDOc5iKPcXgBpYbXnYVSCPCggoHhIgwkt
QdBbc2sUYwrF6h5kCMIbFhoYX+JGdJRVuKpdiHyvgWhzoAjjMHcJRXn92vyzFHPCrT60kBSQsfWg
JgBEYHGcVAlH7xsTyMx/9s7491max0LWNSUjTaIfi3EAEnjnFyP8ciEIUkBGk3p+tXSy1ClHvXF6
57GxUqu4UMc0OOuhsFNLskpiZQPtJ7PS3nCnOj6kO/0qWMtCc69oIGJC0svkAJonoMC2sIKF+JYZ
43JINWJn5CGSIN7K3tSoOyi83kBS2C0gOTuM1IkJqhJas6ajbpZFskqVxOvU4r6TACjXpAwtZdXt
6as63JWGv1GJAZv0EyGym2cU4tyxyTPJacFcRMlsowqRxyUwA+gppXBWiRSLVegh5ekKVhfnPK0/
47BZ1eNkApm/1HFtSb2wivpNQaCEryILqQ0rZ4cx921ROpcQuOqgK9w3EHuglhA/+mniEKgIJ31v
/Rdp17UcOa5kv4gRBAG6V9piWZVsSy+MVrdE7z2/fg91d0ccNqe4O/s4o4hGAQQSicxjgroAGEBB
1aA/sZrCvCzdA/sueZCExSjlgE4aaOxFKBoV96ii45721zx6H7vcDGRv3/mdDc9GqMqeIlgAMRo5
WQvod1rijEOAqCQ6PNqf6qx+bAXuBEIaDL7EUwWBoFpQzi3UTFv0U/0R9lgg6rcvzI3MIlMNvzhl
aH676kMX3pc5h5/zNhb3LDyNyT6qz57oJICQxG8p1K3hUAXh5uRxasu7AcCLpN31JTTgwDYA/t2o
WsmKywD64i6IXI3Zja8iRcoxJgAu5+gRQqQKYBiRlOfMHfdVEL71Ubuvs2Hjxl5Pl7/fv0uspYzm
WprUQG5Mx45CpsYkBzYVFQxVT5yJdUx0UWcvmTFA3c0zuI233fprYXbuF3d4XEDt2w8RhlP+jkCz
Ez0LXjqonfjEq5GmQj+kaGC9ITwR9Twy+JnFb+I47DsRCln828gDngBNav/dDbdKnBuX4VcNcJbN
BEEpiKMwBtceFhnVf3skbUuyrj7LZguwuHMBn0wHT8jDa5P9Tic4DOAKtf95O9j/Cfz7+03z9ffZ
ZIpwEN2WdwFSM2DAgRjPGyn5jafJDjUCvbwPIotv94LrQKzQQNv29vDrBYPvcLu4axUINKIXDaKJ
1/iPdDzh8YgGnm9lla1wR5LZt4f7E264mO3iXs1DmXFkghu2VvWTPeP9BwHhwfryBEOSuCn0vLFV
vjb5bHWDpiaxV0KHMUWD0UMsgbKKE8LgqC1lDb7XgKq4Rx8wk9vz3Bp28Z4gQo1kzcVLe6qLVLbk
1Ka/4zcZDuvV7u8t+pWHz6ZHYyhhDBE/IMdVtNRrKy0OoGEOUbki982yVA6eB7JnciWCqIthcKrB
uS0vNDm25bC1l9bPy1/lVnmRcMe+F8KOI5XR8ZRtUsnI1AotEreGWc3rvwPjF5hvNucxK5SgC+hw
lQGxapkjQJAI2C5V4DbOxp/9/q/N+j2hRdYbk7IIQS4NriQHfV0d7nK8RP3wlRl5oxxSGXSlttcH
LtjYPf+QfX4PvDiVcsW4vBvwoIiY5wByXMbXTETrODlG0B5JIQfZOAoHQb1uY+StT7g4nslQ05bv
s+Gq5id1/KyqfVhviYaun42/JrcEAAtVJLJowBghzsbUHqY2Z5d2s7t9BNcj2/cwiyM4Cl6dKj36
73nTOUUGwYXsQtNOa3oPFLLeqtNqgx6xsXhLekIQ1TQL0M68DO5L21kROgxNvkVPXX9r/jUtdcpm
Z7vfa0jMvKoarl4rWoo/GHW7BQHe2n5Lon6jKn4TchjDh+FNDo1edze9Lf830nH/kGV8z2eRZcgt
aL+uiIq1qLWwLIMuh69ljQGdL/7S68Hv9lzaMa4FANFtcuF+y4+3t8l6qeI7nCypC6iIeUUkIFTX
lrAvziBVvwDEQt5dA8jMMzHjffpRmv/p4AwHcpduYrr/4VL8XoNFooHMGkKs3NdtUTtDBINbPQZ2
A7LIpYbSk6/1NUB8G0f9H57Z36MuolsnMmB74RlwVTBCq/weYQaUw2E7qCyBg4p4RzX4306AlTdB
xtL49xl38IioFa3NgT+YUWhSVK4ph8btT/IPKdH3L1uEP5Q4SZ5EAz6JEZyrnxR1Ik7PYfqmT1Z2
/r2nw2vgVXaEcqPM8aeQ8t8jvrqIf5SrlSABuPRrN8LiAK3jFrlCYZN7PBs0ChZcMhpIG7ZKgBsj
A7ry93PN6q5SSdgCqD3org3QnKJF8IF/j7XoEb0NvLfgPOCBCattEuT+FFH426xBPf/72BHfRZ0o
T0cAKWiyiw1KsNLkOj0w8OrLrPgkb7wu1iuufx07uqT8q23ah0Qah2thAq5npgYQmGTH6e2EpNEV
K4FvGTCyeNxs1bJW7x9ZpopIqQS0xxTGZxE0Qed3DEKkvH1Kr7X8NoKAnvnnLuZMrwXPBuLnirpx
Ga1G7dmYixOuosYg5AHGlBOQ20Gr9mG4ffvUfMGq/qhjzMZYnGfSSGhWTWNMYrRcZco/4t9eZtPo
OKAu5MGdSGuPUqy1TO/OI/AgSLslC1Y/UPYF2Nird3ymZaoT/vRqE15IQGpnhm8CSLYFlRD+RKtN
O272WxcnPI5pNuQQoL62PVSmpAD4YXefCk84e5ZHVJT88BiAg2oHieMmB1xAwOvfg/9QDpptJluC
smeQs2zDick5whojfQRD4zjZDQUprJ3GrkQnUti1cbAvQ2ZkADmrgw0orCm2/KkFYFMJABCXYz0a
ywNJ6tMIWG4nKjwkWWQ7C1B2RA0EJXMN+HGpwUrACL3gqFPWQCwO7r6G2Jw7PKjBU6iCGyKF8FwV
IQgpG+5UYZE4vJircu+J3mMP+RO1/sHCT4Q1uw0ZaO5PA+DKDWInl+fQ8dhF/Bsnlnqb2Pjte09G
mFVDs2ugukzjgzRID6rsWZELWAnnExCpW1vi7pXyFFbdgZvkQEGETCphL5epzneBLpO9wPY+Q4EJ
/acQ+JvoWMIwhc9cM6CJ1TP/CNO0u74v9l3/I45GYJh5U80leDN5mhwCXyo+xISCCKA6rA9BCUP1
kbNpjjIUQZfcT8woSTRXEo2Q42DTljS2iqJs0PB3QUFP5ZgZvZrqXhaAN8PeIuLfy6jqKYjb4wC5
zkp9Gbl4z8TqDTZYwHgPe5nj77ma/ZhAo8C46SV5a0aUZUbhQfWVQ6CKuwTKzmIJq8OWGG2BTS0A
R6/iAQAXrYQXDXcyzRJCK+Lie9fnWxi2y86ojvtizBUt66BlLsrNPcyuDJeR36XH1Rbw3rlOWoh7
ll5TGMkgPg69YOZdbfnUNYDrAaGh19qqvnRhfVIY2mmQIw2pdO7VXuP5My+eAu5UCQiXw2Amamv4
MnT4QYiA6JflF8Bc5tIOZJaPorobedgijrHTVY9Jtc+4SE/E+ChJw4ffsKOoZD3w8fSalexprDMH
0pgm46BaWiA3GpARMLAQvfxFGl2QOYmZAgjI+nc3EkCfdrUcKlMy+M1pE7w2TLVRctvIHVYz3e/j
SxfhrHHrshX8Eqw3ui/RSi7v1O5fVQpmYyzCWSt3nlIr/gRja49VbYkHxRnvE4eMZr5PHrqdcH87
gG7EaLqISamURlGVo+DWqT9U2ZLQU7k9wHqeN5vSIrvIWC2GA4+Xjw9kUAnmWAOXjxDQfu4giru4
lgCN8qDw4nDw0QxZaHdq4tz+DRuX3xKKiN2D/V5gkrET7KJ9ucNLHUnNv2safE91CULkhjDLSIui
+mSbOxlvgK3twAjVFHYAIG8kE39qifz9Ovmyx5ld6bXYCSTusLCVSa3OJgcUBgxBBzze3Ve2ajJA
O91fol7aMAKie6JD93fvWZx1e3HXWyWzWS/gKF0GhBTY4+ARwjYCAu0m6urnzppm7Rn8v9mvCq8I
hBJekv4Q18tKKRvVtL106hl2rADib/kyrCeG30Msa9AdJ0R9XAwMtUnEFGHQRKtCKj5V/HX3Mprp
Pti23pqCxx95zGzQRTZaRUJbdhWaa5N4COz34LcMMwMP4e/QWIlTPGZWt0ugpb6V/W8NLPw9MeR9
ryaSwiB+kamFxgmlLY/snSt/tnCFvL1TVgPobI6LjRIHhUC4IW8vFJAHAurmSPdQ9toIOKsRbTbK
9PfZsagYcUkG+NwFyhMl1+Bi2BphfcfPhlgk02MmQk2cqcEVIBdvR3ZQuU40eGcazCrt4LJFqtia
0eLiCasmLQbPxXDNzxp2l11yvf1hpiB/a/Mtbp0wlTvICohQ+i3RBfN/R+Gj0gq6SgYnCRujd4ON
gLw1o8Wt02ZRDD947IQ6ex0mBhiYarentH7tzL7R4tppwrQvqhCBgtm1UxRHBZWUFmpS//Gzc4V3
YGrAR9wY9fZpAvlmsflKpSqAZ5s0k6cyn3sn/hIksLi19D18LgSDmCLet6Du6lv989uHC/Kmfx+5
pmIZINlqLkmNdrjyWIMYWaivG/O7vVPk5QM2i9AqLkcBYWrfPDMQoTFJ30CfcKTozk2XjKfjNQE9
K2BOql2+8VW3JrmIIJxY4NlBCb2oyjuLZZ0NBSx0tyCD03b/5+Mg89PunUUQYMXjopWT9qIKAjwy
H7kUyLP6l9zDaEpsN1K+rR2zjCVjP0CLGvs0Q4M9lDLdB6FW+Cl00kZc3Fq7RRShHM2K1q2Dq9Tj
ipaR55Pc8KRNqfLpwvhj9VRCgMSnAlH4RTCRWJq5QYaNWE06r5OyRqSDEplgZ4So5WzWkLbGW8SS
MBhTwnE9d5eCikf8sxBJT00v7LjiiOOve2MIzl2hM/HEYC7rJtGWv/jqD/jOf754hLPtUqll6qYF
2lHlDyAsjxUMLFmowSNDH38C4LUF3dhIZukixIxtEqLiQbm73u0fMlfUY0GFXKTfXPkMXOucBY1R
c/WFpAY42jB0xn+rNY+rHdzqpocALRSh+L4/w/hS72FtHNXe7naYWK9vfy/Jl0DwbElyP+Aon6NX
3e27z+y+syf0TLsvntoDcypjSolTM7H4A6RSY3trS6weqdno0webjZ5kXCNgk3uoKqo7eTzU0j6u
k2MnPN2e5noeMBtoGY6Urs2kYsA04afgv/pAagEkdJZtasJbevN5sRp8Z8Mt4pKqFHGtTG+1SS1n
MCE+ZU3ryoAs9A0Jq0p0cqpPqb1Vutpa0EWMGvKBdaGAwpUKHIqXS8+0r6HFMOoDqg6313Q19s6i
x+La7iopoA3z+Qss8OzE+6ilQ9IjL4UB2DhuCe6vJwnfoy0xZ5yUuBGZZOaYHewk/6HQOV06QklC
zwcnsFpmbBp+THviRnhcAsvAEW7gd+K3sHwKdpn38j9D8gZkYHzT1UFgvb2kq19vNsnFcYhVEg+p
hxEr7k4pfzL3M0RVNAsvt4fZ+HJfaz07dWIBMJTQYhiV+LBo5/bENV3mG5zwKGxWFdZB17NJLc6C
K6vl2BEe3uSZcI9HN/zO0nQnVg30UkG5kt1Ci+MX14U/egdlrlTdFV4KKZnIzjpXqwfcSlJx9FBN
E2lt++Cn8WC18sJnVKumj9PLVQzUqc+KxNrtdVp/X85++uI0+fA3EL12Eq6D7o0a7Fy88r4KkOkV
ZnuQEbD6pDejfu8jnAv5ExSyNVlEL3fjd0wZ4a2duEgI3CBMooonDXrFaL7QnWv0UGuB3WN5DazN
zHg1eM1mvUgL+ngMIUuPd2ZlttCuBTdbMIN7YnQngr6WOVgdzLqU3ZQkbANiVnOf2eCLHCHI3SBu
+Cq4huVjIrmHEGoaQtFtHLRpz91a0EXsGmkycByL28sIYYuO+92APHP7m22MsAT2KAmFn4CMhxpq
tWbC5Trk1TcoHOv4j++1+oLozc9xrMASioXtpVVbkxPGQwBmAEn3aeUDMCgaQXaRXbykALu5PTnk
hrcXcAnsKUU4nw6jCicdMryVXgLlKVE5DkL+wcvuMfPFD1gPfsINNjzyVBhsJmcQVI5Vqold0up5
3cM/T00vHIkybQxpa8hjcJI6uHdBQeK+4XqT8DmUFmK0LqR3USAaDGTfa1d8CuvsEAkZ1CXYMZFf
fZZZNJE1GFcYWdKfBYLqi9fbrpibYtNpHOdpgJFBToToXctZ3fBQh89KmWs8ytOooO+iStI9FGwE
MD1ST4UG0PMACkKNloGcfYxhBFTmB1ykUR8vw0gfBPR7krsofGsbHlI3ld6rn8Qr9CLc5ZDO6n+H
9No3u4GOeg+RNbV4LHpXKyFSHhdPIYNHGYSZwJsB+uLHGN/j/8A4/iOjTyk7Er4zZOFcEif2Q813
j6H/HLUdFIQhO6EmeOMQcxQfJT4ySvrMMxXOV/cF91PGLIXkkwo/+KbSBhEYfwY1Zteh5DMfqDZy
FMVblOPZKYFN1giUaR47QvPhC57hlQBrZu9Ddc6TWuvC0GqEOyE5dC4cVbn7yj+F/lTZf8hwUfjd
E6vvEva7Dj8FtCa7nDdz5TMWkR0CRpzmRybbeNLCRjPV+JAaSTOYWSfB1Hwflh8lCqzsp9+POsNH
74odw97hMjjUoUc0yKrmQ71HSUW9FTyTgP0xQkd+rO5iFxJrKdMqLtZJ7Cik1tsKLLRKsZoC8HfO
iGPJgiq0VoZXF+uysePX7kzKBEpAE+ZVdVlqFIVcJC5L+YuYn0S02ir5NYvvsuhH1p+U7HfLS5aI
L0bjiwJ1x5R+Dq1sQvVUi/0e7TDB30jcVzPa+Q9aVBEq0rWx3+CBLV1hMXzy9hzKyP6Zs0NzeNlK
aNcSk/lgAsLBLNJAD20oxLziL26fmGiFAQRTho7sJcbtZf4KWcvAPB9oyslmA3Eoy3d5hoHoZbRK
3x4qqBHo1WTyCR20ccec4Cj8Cn5zeLLl6AJCkP0V/dRtkZBVAMD8lyzSlnx0pQhyPTxqy61B+fPA
rq3rpNAHQGmqsQqnIEDcBnAgPHlYkGusbyWgq22D+U9YpB9QF2SZwscAGiGOSQMPladKk9VLp1Dd
kwM9SH67kBVhPJS8dmC+aLR4qzvZiKrQzqJd2975vKrHTberStgvKuS9S4JnMT7jLjI3PtwX9OTW
l1vkKPDxFYqmR9GiD3jNrxWdAR8SNPGZNZE59N2uG1U7hklWwkEH3eX1Kqo0IUTTN6NXWf4ZK/tA
3vvcU4hSrcQzo4KSXz+IhpBRiAkiQuQQKUQJwahd6RXVO7sQajtTRK3zAAeBsJLkRtZksCP2vxWg
S6c+uyzkliiPcI4+hBSy7F2Fv3aAyxMYHAM/0IXA2xW7vAbAl2uL+5CqD1F5ItFo+AjznXIX0U/X
z42IH63OTfUSwofNIFttFWtyke7RMrNGERQBKb0ysde9gFyLgNOV0RqDSGsQwPySHQLhGqWQvQFY
QeHy5yyqDQ4fikb8k5qn971XwEsH2pHKR88BQE94yxsbi4+i31XdPmaUx9Wl7FPGzALukLJSWB1f
PMi9f+wzHp6XwknFxQUbmT2t5aNYC/pAvVNSV3dy1+8aEdUOCaVMZpRi/qPi2IG5/ZWI5T5i/JkK
2MzBZOZYA8wFScAoQSNf1IeGNzyUCHt+dJgoHFsXL4TxPNQ/qrgyFTV9EuX+KPecMVSQ8SpyDawP
QCEgmQ/dKX7AiNBvE7i3GrvQV1+DwHPkqtQlV8LdK+8V2EpNBJYsCM4NbClFWmRwu31pVd6JvdCS
XP/i98nJk6CzBgNs3ocoGMO+zsYD0nIDqC8tIaOR4ebvR9dk1asy3kXpqeAim7qv3LArvf4UtQ1E
OqkhVtE+DoY7OsSHinZo33uXqqkMwu8VtlM9GH5G+EfHzhGhQKQkgsMXsln2kRGHuTOWIRzVFLjq
BRXFxSzCdOOcFegwX4j0orjvbqkagRDsO8gFdiXV3SqzMlRXoSahxUrymvDpccxgvszRXducoVUN
qdBIS8VDEf2Sek/3SG4qoWBKmQmAQuoDIw3qiDtyTj7Etueig0YAwPDyE2AkjxUEDTyvPqRxefBH
3nKH1gl9+VfOvMMQZUaU3+WwjOqrHIlMYXk8kCHqrypVdSXHhpcLfRAdmWtPAoQxB+kzVbxrSeDf
3b3DBuwlJdTTwGDR/CKySljtyU0HRcPCDPvMKZXuPqn9Rw+IvDitIeQ2WBFlpioVD6WKXk4S3g8q
jr8yqugcwXCUWb4rmQCGPgg9wD0U8EG+j/VioKYUFE4ulOAiMXwK5dSBWCPKdwL4PsTdiVJxAQN3
V0TgtYdvfgrnUp7BCvyRxPd5lWhEjSxchW8eFX5Hib+Tofh9O7StptnzMLx8DzU1XiXQ5/oyXAl2
8QMudtSN/OsWt2y1yEEhjQIJHMjgUHFx+xVZowadUPAXErRHHjXJ4a4WnxLyBFOPSfUE5lyi2Saf
YL5ADxB1+7HhNxIdcf2q//4Ni3vPC1Eu5ibF4FjNbdrL70ysX5Mervek8H8OUHB0w5zoVRm85pGb
Gm3YQNl1VDMtH/JrL9UwFqIQXYFwoJ+eI8A/Ro7pQSGDHhUkGsKqU8bVsWyqYwOgjev7MJwX7aRp
EWwCKCAe/Yza0As853G1r0ilMVYbDR+nGoPDYFO9tI1wkAcPMhhw4SEDjO+p7aevfNBpBThcYWgU
FFKR9Wcn9hopJCSKn2NdmX4UOrBUNZG03d4haw9mKkq8KKqyRJm0qPN2AJvUVYvneTpAGCCGWMDw
0HL+tR0aCPMGlqJuIQrWXsnzERfJHx7FLToEEjCCGRydJdnxq/HFg1bd7YmtFrBnD8zFfnTljklg
HqL5N2XewC9FdYOKDDW7FH2CwUKKpKOk79wedS3VhqUP9tlXW+IrLZrlgGWrhITGeJxXYvujbh4U
X7R59gmFbI0BPHZ7sHVg62y0RZIVNRIZmphO1Y7cIcfU4sCoh30LQAQ6s+I950j33N3mUZ8y5mW6
NJ/kIl3yojiPUo4PrlBm/iUDw86M9HkCtMLDeVPTfDqztwZbRLAcnw+waZTgmpHTlOCcgam5sYzr
QzARVoq8xBNpsVWAAmFDxpXBFzLZryDN1u/A/X4mV9WGdTDyg9NWtXSdB6B+j7kIVRFkagbQvtsL
xJP2fPyelnd+/6EGuOZlQ/apqbSwQ0fLRYUj9sZ810ty32Mvtk0e8VIzZj27xFBedRXZHGJuJ9eg
thKjgv6lxL11AnSYWbmbVGBvj752/Mls4ovNI2W9KHPS5GMccQ7ne/rYSnbDf/z/RlnumiJHDxmk
04s4SjqMIq0EUl3tlizV+mn/XshFwQ9IyYx6bTdcAMYqgDftUYzgIANSdqeUbjEz/6Gi+z3aovDH
82kquQo+G9yZsUcgPTeZpo2f0VHc4+wZ3mWrnLoeQ/8aUV5cDlDT7ZRhhDHvUCJnQLHDVQpTlvFy
5NXsoAZ4N4r38nC9/e1WywOzLSIvbgix7FUvKlt2UR/wcrG9fWWRPeo//yuWzHrO8FdxRFkcBrfi
qOj2PL1Q0AIEqPUkntNl6UsZka2e6lrcnCVjymLrexLUJfsCZQ/ALp0RfAuGajhaAhaoAOoxfdrS
Rtx6hCuLUzA5weWpPFIwQtuj8tw/tKE1FmYeWjLktVtgKlrAiTw9RW5+qtBAf+IrPbv4hSULaJtu
2aWvxdn5/BfHpR4r9KVgAIijz1ASfWPKRpN8LbbMB1icEORLPVwdUffws1c2Xgc864R0Q3t29RjO
E93FhiljMQuhwIJDIcGumpmh4RpQ5p6QkPEZOvegVQgb1fL1Pfqd1y42TjuQltIGjYWqCYxYZk6b
EnOAsgvX1Nbtw7eaD87S+OU3Ym4ahTWyMzya/Uw0PFkwRjG0W+jlt3CraDcC9Sohab6ci28m5G4U
FAQs4gnXCYs5TrXTV/YRvUEWfjIe31e/x0hLAntbfmN9P/61rMvcF90uNBGVPLgiI9UEadCG8f72
am58OGkRydyh8sgAzP6lSx+aDjL2FPDx2MnCf6PoN1tFaQo987yzoDBsCloeLZtixycJvEWbXVhw
5yL0N9KHtUtvPtQiWxpqnnpygkMmg4NQQ6hSBCMi4sMjdI+ek9A3by/h1kea/j6bWVio8khy9DHR
nNHz3JlU2W+P8HWNLVPM+YwWJ1pJQhIKcoXGuJfvel/Wqyq+gjb4CBALr/Ep/ZXxAwRyRrXWVRlI
O94lgokS51MqRdc8r1/joLFUrzUjaO3mSWbH9EHq5Eex9i7QNbcTEIpBl/iZxf2xRv7K+qMkH3pA
ZbgRVBDvTRUeml7WZf+jJUSrp8LH+BpLnZ6UpSYWVx6q/jH7KP2dH7d6TQSrA3MndEWDH95a+Uwq
ouVeuhtRnJhQE530IxnvO4LyPjv6lfpjrDojYOlFTHvdzbxLpLzW6UPPo7zkvqdjdgcd3X0jhCep
3zjg/1AW/z5li+DlwZXD5zpkuq2VOsW5OUGeVIIoOKxE4OmL3k+r9XpvQl8pAn8Kbg+2X78p3XO8
CTCZvuOt77y4DuOwC9Iqw2lk/JvL7gTpdxnc3d5Lq0yx+V5axE8pI1QkOQ4iG7m9rzCrHYGUD6Eg
D9tNP76Wg8UBSlgUiGntpSgQFpxAsdA70EhzV6t7ir/2wgsP8liYPMb+U1hm6NT9gnMuxFXUndC5
aDS1VAQbSzXLQHJ4/kGpK40Xd7fnshW8FpFZ6mKsmACPx4w9uuDUNS2q+BQ5Q8E23gT/0LD4a48s
E83SLYYh80RISYSCVYhgXAndLoyRllTFM+/BqIepRz6/htg7cX4s/Z9B85CUiUFrK6WXgH+Jiq2H
ytZFv0xDQ48jhJ88W+Mj8LW+PumhTJKKMbzmAdffCwb/sukZthruvusx4mKPFgzUOD5GAaYyofUP
xSKbaKiqm7VZp+aUAcNDaKuMsHouZmMu9+xQQnQIvKsJNIFmVWRmerTP9OADeTfwlNlDzLStXHD1
ATwrA4mL3aWwSPbFDLWLsTtkLnUKwdsPfobWOUUcHC8laqpRKdp9g4QA/sO39/bGlJf3JeWkQiI9
oOFJ9V4CQOG5g9bwv24PsnqAvtd1WVcoAwLFB1n2r4GMhHt8JRCA8eNa6+VNDbut+SxuyRFCVKWc
xsHVP4KgqonHyAw+OLg7Qc9sMCAgDTUW5/9sDQJq0OwTStOPml3NDYwKXBdeVJcuh5BmelVG0Dzj
x9uLuJpuzBZxcX30g5KWsYsvBUk5zWfvHfrsHh+btHdU4eX2WKu8/fmMFichaBGiikQRAJuDnUbI
7dHA5U1Z0XoHIA5z4vUy0STu2ascXrVFwIjo6+3fsPUlF+eidkPoZDHJv+ZxbOQ9B6PuoxD+/xZ1
GW87CoV4Jk985moflXhaC8ExBPe0UguHhKV1e0pbZ30ZSdnQ1LkngiyTla4xQjee8vDLcGiKNgv/
ANenmj9FyZPXbLyb1oOpylSiijxRhMUGHZRY9l0ZIHElre9i/44M0fPtqU1f44+UQvweYbE7S5Ev
a1ZS/wo5QVwP6N3Zo7mtt/kPK/g9zuJaCBuxkrgEmCWBa4xMjB69WPgspcIuVP9SKoPRjsAiwYiU
dOrPlvfs29Ncf6Uht1VkSRKosnSX7zOuoGR6KqF5Wmpjrk2vNSgiGd51aIALJmeIRyAHYXr9sWlt
Py3iH4s8G3wR3OQs9QbXRX12AkBPOm0erEjRrX0Yzv1BMuB2/Rw5zdG7G5xSL5/cc/L+pbaAdNJQ
tphs6y212a9ZbKpsLOQoDRH1ZO6NQtAAskGiFwd6rsKjsDXlIeq0Ksi1Iqk3Lq1V8Uo6G3qx2xJJ
iAYVovT4CsRqf1cfvoFGveIIjg+ktJZqE/uS303FQBkUP2FP7z7ZLniILA8SL7e3xOrZmv2WxY6k
kkAg9IDfoozwMMADut6ECa3VqefTXURjgrazHwTQiPIK+VyBkyhk0Z3q5ge3hsdF/MPtXrNor5bq
CSWZjVLSqvzXfPBFHGbozGUDj9ouqq37GGaPUDmKtIlsqzxMmqBNaeZv2xau05xu7PWlglMV+uiX
cij19H0HuzsAVt3nMrV5H5iG7siH9UZRcr1G+P0dlUWJovN6lapTbWk6XNEhMCEspr6EhuJEeuDU
+/AM1UYzMBQTLsd6if5OaEMvq9jd3k6r197sZywKGDUISkUlYztF3qRM8OrmrxVzbo+xOVf694Sl
L5Ks7VwM0unRudGSg2AHiREEuvJZ7JMrBCzMGmi+x6mXBcGOFsBoAJNwmra/89Z8FzEtpqMPlSBE
kdKTrUlYTgDshqPeRsjYilbL8jaTXZFBxmqacmsEu+opsEVbsaBtsREPNkdaBCcV4DciEYCogNq1
J9ZIe6B2dCfstu6DjetgWdVu62ospQmtxeUt5KChdQrBUEkyy1jdqvVOu255GhnPywKVENCEJdW+
yOShmoRLvtR7gM7aqbCjorYACR31rtg4iqsQivloizMgMXiaobpMwGdyr8GusCfWDXBHNtUTbMGt
d9+qPNd8vMVxiPi48fwuxHj6+IM2egEBG0FTbGLEkI7jnVHPz8ov6QINbByGZ+BydW+bqrK1xouT
4CtjUtdDhx3qdbsgyE5Fz+99QdR6H4wjQHwVdgpgjMLEXaQARwmfzn8RFubrsNi5HOGowIHfh6/M
9upDf5z00rwd3cFgdQdc2Yd77Cx1L5sAXOklxP+19CM+bX2OtYgw/xWLCzXyA7kRgB+7cijiZQGE
CSNDDTf22Fq+Oh9kcaUKYt4QKZim2jdnt6TAjqW2V+UPNYxpVYAVpB560D7bOkhr19p83MVt2nOZ
kqRyPG01NpgugLjlowhchFnYqhk5eFHBQHNXwPn3P3t9q9++sbhLj8IgUFS3ZFjcaBKaHT9JDc3f
vtqIthurKy7u0jCNx5KPcaBaCx6kdr3rrImr/69C7Ww1v2S3Zw9viK6SQGCAa04SqCkE/+td4iiw
G9wyFtkKSUtUV4e2U0y4ZMr7gTnlNAy2V5BxswztWLA9N+EeW0u4iAadCmVQ5kcE0jQ1HlQtlrBy
hE1116+n343ILk4bZraE0OLtUtIg6qBcryVoa/uyGancZ1Nwz2NePBXuY5kP8B9utYb9iKGZJQ/l
SS3pMW/pjvqDGcIKGzKlDXwnB7HSlY5ZYSwYqdzqHfQtUjhx3Y5Tq1VShpojJaI4ETQX8TqkJSfT
QpzS/+gc2oJNrearItnrRAfzVVNPgpUZkLkxNkbeiNHiImzUChlad/oqE6Acd7uBpqcjm5NOfXTZ
5B5Pke7Wt1kEi4zlMOlVMFoGpgcupD1EwsFAhYfO1bXovrFGnUD2pTlsYcZWAVWzg7XsCHpBESql
z8hVuAbn3JnUEctdXIBvC6VC879I+67lyG2u2ydiFZjJW8YOUrdaWbphSROYA8DMpz+L+k9ZPXC7
8ZV943HV2IUGAey49lqIBIG9xiyxKwppLkIezhfmLMdEIfgJpJN8ip5WYpYUij3SAfM6gRGI5YIu
hmrnq3GBRkVNuaKlLp8WTG2nEwEAYHm3MwhftH7JEPcTJAJ1+sWVdP0mXbTD31dY457drDfGPDYK
6iUAvkO9fMIgRKaLot6L3uZsFc6h5y0YmomEx53U6FwAGFzPLpEhuDeBaR0i6SLCisuR1NmCnO9O
k6KfEL6tZhLTlPJNextvlm1TOZJfBAYGIFA4lP3pfZigJUGP8x6iQ4FoIH01jX97Nmc/gnukpJ9U
U+vxbaf8vTc/0MP8b2fHPUum1KnWGjA/KiYeus1QAfEKmYbri1yscZwZOd5TNxNmDnRdXhOW8qO6
aXemp4VSYNxWWzuoQ9O3tuBYOOZhvAX/QbRZ2WONgO0wOvSvaMvOfwv3KhfNaptZNpITK54oedVA
cXx9txd7TOcrcC8xb6umgRTV/1V0UuKan5MjgYg1vrN3yA0xvicM+wVPkHfpA8sAvynXkmUHGaj2
QWI/VbRjBRtbf/iVy6hzfhxmlNoDW32VrIIxc/YVTGUoKEx244udks9M3efpC1HIrtDBJJE9X1//
Ytf5/MNyhkY3W7D9pMt6jUZ/fK7BZfgAdEnSO5g2c8cgvZN9dsrv1OfuBLQE5Nr+VTz//Ry/wOpn
EcY0lW2T93NympG8FF3uMnQNZUg7XN/pRWd5tgxneliSW0bTYaM0g/g1II5DWWwAFJBMtNPp0/XF
hJ+VszFFpPbz3MM1Q7TkQHY1hnaYp4KNLQ+ZX30Yr3NgvS6/lR/qDiyfPvS8/Ou/QHR7OSNk6WPU
jioeTN02ni3tVMP29VlQ/BMswocBqd2rLahQERzKqiejnqsCFVu3L9e3cqmOcXZFeXCQlTGiKas9
bUzooNmWa9XExxSFU9Pw+koCz8B3O02zNuliTLiKw5uUUGc0RRga0V640JQSIsu1hWMZrG6vaiii
lQ2AAhCWSoUU6oIbb3CmJdd7VS2zKDlJ4xTkk+5D+figTygYDAY0gNvdKPnWGLsIAiqnrKq92vdu
NzQ+ujWeMusO8ETHocoExym6NOvfn733WWobWq4VTFr/morHvABaggg1mEVHyYc21SDTaMalQVl6
dhZvDCGVDnwAeViQOmsSyNz/oyEz1vM421iZA3FoSbAwsjw58IGYz7sfMGZ2/Y5eTPy+7ZjBWZY4
j0iJzaEAbFkOprGhp43JPpD71gepf8wVVNzNWpRRCbyUwVkTdclYyixtdb8rQ/7/pdK6nx0wpLix
BVSaquDi8l1XUudqk+cI0MCs4zc3XeE2iGnK2/4t3xQB5Pr2xgOUJ/wInZzm5QdC8118K4fFQXcx
vh+CoXy7lq2jewyW3hZCKXXBCfBdWtJNcgTenwSpN9LaEA2AbYJlRbmO4J2Y65mcXae8UDGOCBzR
acpKTNGBeB5OWWmowC9eTqm+LxTfskxZmcxFgZcSj96aytWh9Zi8pDcEKXL2LqzJrBbuSsBjclZJ
1o3S1o2v2o9mufLNypYEOXK0SwGwXgunopKWKHbkNWEoxhohig2bm21rfwahp+Som25T/AZjkoeC
8Va4oujoOOMzTnnOihImrrhBid9fNu3okp+aM3qqX4XlS3QgoSHo4V9sfZ+5SZMzP106GoTNydqg
wuD1Qd7noXFsIdk0b0RNKIEXMzkbBEjS3Og6/OREEq+jmEou7yEc4AMULbidojTH5CyPnBnSjOJ7
clLeMW7tJW77tBL0G4+x5oGT3CPALDj9K92CdT1AiYmEQ2DeASb1W9oYB0zOXbe+ot/D9x173VBm
I8bvmXeQlk0d9giW3dcFs1DAGNxrT/LGDKqgRpmpc3ov25iIZf3+pio3bKfsRa/pIozy7ND5rqTS
9sWULl+2SCsc+8eXbd4hgDc/FyiOylvreQz1TY0RmPxGe20sD0H2vJ1yTIA7xmY45HdrF3zcL7fs
PRW6RNGltDgjNkJUVpmztcJg/JAqdoKOoA/Sj5k+dHU4A7COUrMFivpoFNFMCN6gxdmZpYgiyKrD
fBoZDgr87UyvfSl6vn4fRNaT7xtW9lxP+XoAUwDKdTx1IAxAG/DFaK3eLQLYrODh8ZMxAyWTVYMV
/FSCNbAGv/pMKtcyPoxWYE1ElRq+eWgWcYSRfpgwJVyCyIcAKUY46hAjyRBVL4LKA8nhhnqge/C1
QHGaUP6PW+VsTNx1dgsqfQQBmChutYMKlgJq7MGEdP0ERfeEMzClNi/lgK760UxBMTZMHrQUvTTT
BYZMsAzPLYPKWtUvDVIl1SogKu1lNWQfZkHkJFqEq8PE0wTJpASLzOpbJDdgr0idVHq7/sEEkbXN
PWk5nqgEmQQ8LGWfsM82ERZ7BLec135iuaVbNCUIpH9MHghEwNHrsc3qPldg7+SvJOo2lFmu70sU
J9icxWhK8FRpOq58F4w+wSUH/t4bNqAoxpCwttHvRFztoi+5HudZhAf4CtMmCXHuoqQgxhuCPqeC
TYmWWD/12RKdYQ2sgYbmKSnXIBIFFqnyrn+3r3j3SkRnc4FHQ+Wingd02fQZAsDg7cvB16DFoHbJ
ZjzYjL0o2bStFvk1VZrXBhIiS9WEvd1+VoUVORTzHY5lyk8lmZ6h/eZEzVPXqOhl5x6ABV4x3Nbs
Fgypw/gkKQ2m/TFsslA9MKSXEXSyhT07kRnMxXtdrTUBJRgm67PL7xUZ5FyJ5szdQaM3sm07JpGQ
/G7npHT7xX6LNOuxoOrGKlsIrq7l78emIo4JXgbQfMHCTu1HNCrAjtWelIOZYbQg3VLs6fKD6NDd
xbBJvk4GF5hLNMpjNIN1xsTTNkUV64sMrmdu3uaMoQzqlB7XM8Pk9RLQe0jiomZO4df2K+IdQ3XP
NoU+/erJneY0viBREzTEL18kTTNMHW018wsGdnaRbHlclmWqstP6uWOo42CY6fo9uijIo8nfS3B3
da7lXEvAK3KyVBCZJOOLrBgymDGtx6ZR91GMmUFN8iQcciYVN9SqoD7ceD2KG0krHVhP/WUqvEKi
Xq0hvllMV0+ORhmUILVPZ/3z+s/9h9Dm++dy116yZZ0WTSzD8yd3TZAE1Sa9U0AnLiZMvGwQv5fi
jr8EB+sCHrbsBCYUL5U3Kh03knoCPYTAS+ELXkzPvpfi3OFImlYroFmF2dOnVP40jcFv2sZvI/PH
ZKitBxRj5kwWSDCbqF1cvSgPKdNdMO8RV09VC7LPShzm8vhUENnPEgbCN8DEtMNEzDurVgNtvKuq
D9CtIJ99B6QFjeEnTBQMzfvUvZYIoKPFtcECpGoIrkEItNI3Le+9WmC2EXIZduHH7CBFAZOgeVPf
xewtHZ8l+XkxAJIYPIN+svm2X0AUcGzmV9t4KK3Hyv7Ra5vOfrLQWOp026m7H3N8s2j30ZQ47dJu
WW+FhlK6ZHnXMpCeoDzcYnxFf9DLj7zfK82h0g6N+bL04PVlhwKCOxl0cYfMMbU3Va6eib1JoM6T
Rlsdarl0jLYLOUzW7xyXr11Qpyh/pMpHUceuBK44TG2juvazMyiEBk2n1D+m+UXTPsauWAkBG6NF
KHJk+AR0fpbtX1aGumpcg139Xqetp0abfJWRlN/YzwzfwZqe5uH3qGhOVgjCsH+oZP91IbTVMJw9
/JFhBq2zrJX0YfSVZ31DXfYCQVm3dgFwMF109/3ypxJ07po+JCBmETnmy1HN9y/g3GSdLZpUQknt
qKUDBMi7zTzZHgF31vUHLbj5GveeDTDRkoTC/PQAbahDsiULLm+Me9cW/3Ep7j0nctuX4ADOThBy
8nIZzc84dhVbdbpaxFEqMlN/a2MVE7W7fF47EciB7qqg26hhc2BuI8TbrLbh74HAXwfF97J6ich1
1avyiUwgh86gsOZXyST5RCkbtwCRoKU9mShmTZmQmkSwNE/FarKibsqUWkfqSw/oZINqvm0hCwaI
7vSiA4ABhw7GoQ8LFW4Mo/wPRCVr2Htl81/v6OydWLJGEtbARo8MD8WAamPtZh0oZuZA9btfImnZ
iyM4Z97yK4E7W6+geqm2xaCCUwMknCjiEVfJ0sDoFWcCwr+pvUYzQSwtY6RSe2ib2xhqliFd9pX8
MWbStjcK6pD8Pa4T38obQZKw3uBrX0PF35/9OlWjKPFRah8psdBti8Olzm/opHuJTjYpiphQqxc0
owTvl6cUSuZBlVuEc0cDlEwKYsQKgnMxLGlPF8H7/Yfs+K+b/oWaOtueReKUDFKjHTEk5U7Vc1O9
xgxiETpYqzLq9O1rU536cq3X1nure4MGMHSax96pet1yjdRGDshSXyvNVzVX3hbQDu5UU4a96cnP
62ZtNVvXTmL9bGc/ddGoyfqhUY8zvFA0QxeHEDfL7ZCBZjGbTcEpXJwHOL+XnBlNjGpEUQqBou5Y
JxW6W30DhHO3Q+3TTV81OC6n3//LAPn7QDiLqthmbTVlrB3HAmKSrEIYGICyccHNG5nsQ+B3R+vm
mZRUgnhp/wLCybBbZMNpmp/yQGnQ1607RMSfyv06WW0/Xz8F0eXkwqrUtvK4iIsFQlmFl9cvUTPt
QKIYIYW4vpAieHm8IEXeY1txRpGNIVWwQuLPu/ywlgXpbfLQQb5q8gtAQBbX+pKIwURUCF5dYBQb
1N5FGS4Ad9evH689YZjNVNc0y06z+ao3TTj203aOyptlYDsrKrw6qsOFlJtkBsLBzl/bzHBr9CFB
O+dKbQ2mAAjPWsUGQlVeZEIuFNqoiWqGmqHtE21yknJ2FyR6UEUIJxNmN2MIh+7HZKN0HYihmc/U
aIuZfy+pjLvWsB212kO30+1ly8t0DP9UOVKn1nbYCHKLYkZXtN/lBVgRp6O83OmttElb5rV9Bn7p
pdqiVOSkGsiUY3qEXEEFC/t7HsuNaqFckAH1qehbaLCdKjD729NNHNm7Iim3nRafMrMLAXdwSF2D
x7HbdCTeTgZ4ZnRznyjtvcFOcWeAbfleGvZF0W/THk3SBL3az5ECgwIm/azH8ot9a0Snmr5kjQ6q
IdUZqpvYZPdjm/jlWO1LWTtWg3YTgZozWkLJrv2y0zGJA/V4e/aKZPCyHAFslu0WsIo2zVEbnjo4
atphpmTcMQJqZryjGpX92T5a00+jhho7iDLbT1OfHa2ucEbMtyU7KCr7Nm8Mfyn0AFnamKmPehZ7
BSHIwKirdMk6bufZ4BYk44IOwaPc1e6Q7bV2a+jyjaL+MGs0tnI93+oDhSsq3TqHap6a/JTz9Gkw
Ew86lPdFkfrNxPZLhdRg+BchpkUAopFtomNyj49cdNsqDFtW5yOICBRw4FcHIxF4xEvlpT/W4MLY
YVKh+NtXMFHuACJFctCg7VxDC7AFr0PktPEBIzYPImTyhff3x6qc+Tcqo9ZNMqlHsw9lOEIz3VoF
21w3OpfGHv9YhTP66thJzBpq7SjFK+M4qAp/9vqP2kCjeBjCiSGYhlI3PLRTa9Guts09G39a7BW8
H5GmHZgNLmDBT7qwcfPMD6lrvHbm92IKgsiK2BMiQvvYbCG/Axl5kDtvJhe5JMQXfekuCf/jolzY
E3eE5KkhqcfqtfW7bbmLd83nck89KUz2pRd77UbEefQPHYi/XJ/KJWhmbSBZ6RF4FltqOCsnH4sd
2Ce39mjlYCBNUKcRfVjuHhtRhjlTRbeOjCKQLuwg7SvfZrov+JaCwIUXeLWYkebtvCaeKP15sESH
FdxMHpQ3sAMAzbhJDiqC+X+L4/j+oFwsoQFePM9gwDzO9sGuVG/Uf6WGCKSufMFBrgRmKhcSNBgM
VZVcmo4ZYtR0vl0mnN14LKIXNQenKnGN+LVL7UC1engCuCpnZqgTpzjUugDuo5zS7redq9CDsNKd
if/ersKKaaXTG3HjWNSEqIcSt46UZG+tzO5LCkZgyFUDJW52ilNp8eNCSAJObaXzZWbIfoyqZmEM
75kRe6v2rJTOQTlAq3mswSOQ3c4DSJORNsh98aaX2j4yC28xy00VgX1nrPwpSvy0z1GfqDep3Xjj
7JaD7epj7VgRhFxa2IJmCjE74Mpt60JseKMuOpQiPqcOrfIBooBER18LZN50csEFfavqnQ5/3/nV
gP8vIoEE8GexlE+RNLlFprq2Nrhl/StdfhRQaYgJKGh1yC2jM6sXP5S286IMPNX13lRBTGCCPGZ8
AJUdRBtmp1WtQEFzkKBEM+ujR2QQlJXRKt6MAtEDRGo3o/whd+8lhXpqkkCON/YTe3SK7LmYkmAe
MNqhQqJRqf1sIeuBINjArlEVIi9T7dhQvVaXDyIdF+kejWPHhAB3cZObv2lS+ajphiaz3ZKGxcrN
fMOk20r/2RSGU02mYxUhIBnpYwJaVkUeXYa6ax4/N8sUlAZYpI3Zy00Z9OKSP5rML8FNt4LE4Vkz
GbMNMopcMjRcdNm11Z+NNHqtKYFJeUQ2SF1oFbimVLrglLdtaFbgXxcVV6KKnRSS3MYNMdEW1reQ
fUKEBeENVKKkclczBpIz4pVaBxolzHMALipJAYsfVVIjlJs8O31leePWKnMoJFvBzGRqgHRMbzYI
jOYp98mANCC/newbRN8A0AfzvKlVEGRByduC0jmzNaDrGW6uBnZ3PVRkupXqUzEV4Uwmtx1sL8l+
5HIXLl0cNBlEiivFTaUBl7DaaMlR6y2vWwxPrTBVWb+Ww3oThiBq872KhKyqUh+hljr/ZI2CgfRd
utAgxaPBfYVOkeXM6zgZPczEJ/ji+gxO5KL3Cot4dfWcVClKnfZdU1l3poUQqoYWg4RXhW80Qfwj
AVsS/v80Gz17OFH1scrvJPorRRGTpIszj60zFgS0V5HI3QmsJT+ng7gmidsZtZdVVLl5QBCdbOtw
lSFb/EhyF/D0Y8YKLigQdQa+RKmvGDIewNsMrNCGdFoL4VGowx6zJ9t8z4LEBXnTtJFD6TaCw23c
IQQpj0/96Kj65MVGN08B9M9ZfAQ+ljMeVbB03pYKQnL82PoFskcCn/KVl1/7qVycopCl0emIn2rL
DvjyvXze2J9mQChUAiEG/7piA+Mf1qeCKYToZTitE83VPWQnAxE+V1RC4EeFJmCRDYngp1SvgzcB
2DL/SsFWMD0W4Els8I3gwAPpbiUWKh+JJ2b1uzyz9t1v4ZmFpsoYtEoZZUAkZ7/XdsRXN3k4BvHP
hEFa0/sfZKcERTIeMLzkSQ35eSy5To6SjzUgA5OZU9xD5EoYqIgiIx44HKVNJqUaVrNuFVdyWhfC
LVvkV552Ix42XMOsK1eLxw5rRsVMyEbjPKf+ZlIUdwId+fWQaI2sri3BRZe2hCnrQu5xYNlGSsBe
RAPKRAinS3nKeeDMw4Y7naRQWlhXCZXfxjN1V+5VCIg/M38tHaSe/Xh9W/8wr/dXwMXzIzVaZ/SW
jhVX6XQNYMBj7OeueVrCdYRy9BQHnrYIIRV1FE3siU6NS48KljVdio7MSaXEydCwIiLuY2FuxIEy
lLJfrJaUKx1x/4wWinv7+LlGsmDT0hwSKN78qe1FaZ9wVS79wVgky0iKbLP2q635Oj/3w01deeAs
C6mHET2ygUyE0flDCB5bwRTzhWLXH9kgd09zG/rzzYQdGz2DUM09i94meKKsDK5fnH9oi/91cTTy
Z46XFKRsiqa0QZkYbwoZYDxoc4DL5qZwMLyGcadstzZkjdjZwNBvG5HEnOjm8rwHMrTaZR3352jd
SkcQ/bj09lMvwbyDWoq3oCPnFRvUu4N+L6qsaQJjoHEHzGQrZnKD9Igsw61VjDu1bbLtPPb+NCPW
KjRocvRKdwMAXuWsQ0VZvSOQ2B7tY4G+hNo8SNXiGnJ8MyZzCPgCdMwCU5d2HUgY6ygBT+LkQHuN
sJOcnSSCgg5IFINusnZJgVgC+MGWJQWKc9qvCnJRKgVCbNT8nNCDrqkH1NXCam5Cm7CNBAjP8s5U
ASbhkgf746JxmRpUDC2VspUIwjUYrsBKLJXfFM9t6sweGpLCAd8L5uKPBbmcrWLZAsUL5PcQinCz
uXJyyRJc6gvner4E7yLpqMp9l6CU0kkfqOPF+u9KRG5wid/ljzU4kySb0RiZVa2iFEWfFddwsyB9
omGkOZ0BGnF0jDzikc4FxasVSOD2T1G6UA7SXoRxF3xP3mliSpKMepzNxzQb9mXV701cvOtG4lID
9I/NctYIuZRWZbFi/X9pl+phheauAM3sJILjXoo4/lhr3e9Z0ckYE5bpFIenK78og94UW55H2m/b
2HiCoumeyY89ZAcTZmxU1WhdsJe+Xt+u6Pqsf3/2C6idKlKyROrRIrcULFAxdFUKUf/rq6bERSJ/
7JN3m6RLJm2t9wFl60zInkimPEp2DM1QRNYxgkcwJX0Oo/WcVfbONiW0ndFZkboPBnkuOX9oB+h8
GY+2iScEe4N3tbEGaAnCRcXINZOCgeBa2mQQYnTyCWVuS5d/DV0KTuAFKDb0UzDlPiXoWSjjjrYC
0IPoI3Jpgmo0WbMo+Ii9jLJAegM1lLRdvP92UpzxormCIAtKNic1/ogI6KH1aiP1wnDuQmJ4flT8
MM2MxDuP02Il02dbFNqnrb6HUvXDit4tt7OXqsi8yociBFnd9Q0KHjc/WAJ21tFsIqSkkfWwdFKQ
d8y/vsIltNIfm+PuYUN6iWEsRj5RWmy0VfGyrhLDVWlqghK3BG2inDhQPnWTTvaJBGoO2iyndkq8
zG79qIdbMh60bPYLOQU4/K4ab7vmWdJR9opvUop2oLo3QCkGRSPB6V9KRfHTdcxorzwV5It74Oyh
lnojyUkzLkezhPxaHmoJwPrJbALaGP8GkiLMjdsSk7CgSoHqAbRFLRRQmjKEaJcPzfkNyEb8prdQ
ZMIsW69CPzMK7Ow5ywZHhthbmqGnAvXN6x/88sP4/tGc40DuLEV5X4EBVzuxqHch5A5KWEGnZD20
vxuX70W4yMZipB3yIdeOs/KWt3WG8ld5yEAsnqsC7Pc/RMnfS3G+QaHIgAE/RVvWrbZq4i831YIW
k7MmPSuwCSSmywfolcFAXh9Fzm8NFq7tc30/ZzcgKRMqJzNIs7RQD9bQ5f9YcETLXH6G33vkPMJU
Ff2Q5mDzrorRq6LMXdJf/+1WcK9QitN0aRuwwWZDdVeq1bZYoAHcC7KKS2wcf7wYziqXU282MsZd
TnZu7uus8RhrPGlCv3CkXmRLjtagBsp+VOXnf9sfZ6mN1oqnLLbBum0aKE7Wfgfr0InwK6Jz4mJL
thjppGXrKkBLlcWzZIuQ2pcwQ+dfkEdJ1YmUFhmk9o7Mm30D2HrmjsTPwd61guttAN0t0PgR6ABT
6Kv5mjDeu1Rc+OMXcAakm+MBhg7SLunz7IKTCVOdqHVHm7VMqWyQqI0bUVNOYLO+CnFnzyytUGQf
dEM9QuoVkZfsLfkuoXNw/Y4ITu8L3Hy2igll1AI6Mpi+k+BtjMwtR2G2KTCMPMIpVqhs1MO0QK4W
EJ6fqgeZ2u2Y+xIC2npboV4OcCuIz0VFElm0MGdCZGsc+1w3i1O0sECCrLcysNsS3RSDvEVS5RrV
M4ZBIrietlVdivljJkuOmWECoO7BxynSJr/4sVGkMjWdWIpqc7fILLSaFArTgJBlfsHgIIkIxiRa
gnNCBZi2s45iCRjnV+K3oYG2I/Pr7eKvUJniSfiR12LF39zB2aY4X9QBEZNX0DxFoBaFpR9t4y3d
ZlhLVLC/+CDOFlq3fnZVMQ2rTEPdIniXCocxaUsMM6wbUeQp+oL8pWksiSYohB5LtPkQf4VKvb3+
5i5bk7OdcI6nGRaUQQoZjmcrTWC7vdEDeWODDNJQ3aZ4kVD9ERexL7rts0U5NwQYXzu0BhbVwuKu
DUtQWTeH/4HKej3va/eB8zoahpEyksfGkbZqQM2H0txNHXWAEM4a5kfRz6FK7lodGdanVe3t+uP6
x72YN5xtk3NHJjEmjbU4vl6CngyQQLWq7rQJg0rSXacKrOflSs5fq4Fz6887OUZaPNC67L9MmwJg
TLqb9qtsG0QN/DQRyipctGhn63EWxJijbOohOXNUhg7Ck+km1iOntul+6N+vf8fr10UjnCHRzYzp
OWTsj5qJvuio3C/26PVqH6bk2axucvomNSJV8UsgTEtRZBsQAkvFn5wtsdG4l5KUKKhLojWfEz/d
5H4SQFLBhTwGJGRCm0KFUlj/uGRaztflTEvVZwkwBP18XPs7o4F/KG4fDvsUI9ujN3uIn8SttIsV
nvNVOUsDLH1mVAU+MUqxfgo9mYXIxzqNfCvaTFnvtYgRSZ9uU0yS1osseCgXk4jz5TkrpBoDLdPG
1I+TDuLraNuB9nkggwtOBYzE/DCNTxWK26TL0eR+TwD2qI1oT8eidsxlACYgrEvbuX7pROfA2ai6
jVXV6qr52KOjX+SN0ySJu0Cl+voyF+td51vnbJTSJPq0qMuMgLJ+Jj6UgjuH/sAw/k3jjhv9UbDc
JZdyvhxnk5IkUhJ1xrVuUkcO6uGmtHG9kmAtWEJQPCohoY7ZUNG1vr6swhunweioZjN8zY4dNesX
9Mjd6xsTLcBZo2gEecKiyfbRMDAKme8NIxGscMkKfX85hbdCSQGmSIRN+rFX3tS6cTUCIKb+OpHI
tZRT1oM2QR0Ea16sEp4vylkhTCyak1lZMkwfYI4diF6hZO4YmQbEiZzNhxpMfI5UARZfaFHsYKb4
oZ2a935im0iGkA/E6EeUD7W8OGgtIBRdD6IiLR8T0I1TR2e3CSiGa91+Sbr80Ugyv20U2Nm5fSdF
eWcBfCKrI3oYkCTrd1r5Gi+ywG9dcpLnO+QsTxt1g0F71T72UwoACphoALCP4608gIFPSkTlitVX
8CHB+XKcpRkZIEpqOs9f5YpuS930lIaGYznFpj6Kbv11G6IQzob0acUwg1fDhpS/h/GuzQdnHH9f
v/gC26kQzoAsw7jYaQ/trOk1zVCDMYPUT58IDChazrO3tpxlwEPEID+B6VIIZ0t6lteUAqx9XNMp
tl1p2FOQLiMPRqVw04qi4UutwjOXrPD1Pqpa8QBJeOwUKJlpOzz0BwCGkACHWh4oP/K7ziUbcNT8
GokjivgF1/TLgZ5F/DMUimVQw0DlV+oxfWL5daY68gIWf2W+1SPR0Lng5nx9+rPlmgGjJr2RI5OB
s+uU+kvGPhG9vYvR/9lr+Iopz5ZJgOOOF72DWUY6jDEOAI5ywG1/rCy/X27PEXbVBYb66yedLSnP
ZYxQozeOalkzz15yr8FYW2mihMGAz8xJYNc2RttPnXLCuLaT2A+WjhmoTuB4L/8OXdWhK2USnUe2
VNO8oDyErffIr/sSmenyev1lXj7D7xVWU3S207LVctoNyEbbfGf2GLVdE3v56foi//AIv1fhPIRR
tjSLMjRalOEzb9lWAp5PKh5rJQ4I0zBPJXtkLN3MHn1VBaySStK/IDrBu/z+CeunPtuoyvSpk3sE
jysBZryXA9sKR8stIgf0wr7kg0Wnd0EZGT+SYMAAETBrq7icyD5cfqLfP2M9j7OfIRt9NBotPIk+
T8GIBr7eK27cWdAQaXZDOQl8s+h4OU9ig0hh1FMTXSEboRuoggborc2TCHD3D4nI97Y4J0ILMHFD
zhl6TPNmFQGWW7cMUxdl1Ds1LOgKbkNzWfQxRbvjvIphtwlVs3Y+DjPCXhnMDbhIFRijrl/fy0HV
9+Y4F9KB2KhZcg1t9DF/1qUimKcetWGAcmXqa137YRhAj7NcUJsSPH6+owf9x6WKGW7soiubJM89
aLZf39g/mNa/dsZT3DXybLKoWx8FQ6CdZEDWAFwNUFYBySZn8s3lfwizBafGE96ROVuGqISXMmsZ
2LbCjegurkVylRdXwVimoSumtf7x50PrMrmcaLpg9m7ZLtqxp68lwPDXv9/Fx3y2Bve6esMomlaG
Fq9ath6z3jGe7KTFax9hHjjdXF/r4m04W4t7YaXMmtJMAbaGoXRkFUGaKlhhfS1/izrPVuBeUyRX
xgjSbJDJtYWrGpXfYIBmTN+bpnIHbTxIeSx4WJfv39mS3Msyqy7PSdoaRwi4eiXqP+iW+uM4bdPm
Y0D9hMyjgxk5Mr2YC/OG5knW9lYiMpKXY7bvn8G/NFuTLNmEK8QMEYB7haMDUN8FuR8BLAwT9pjc
M/DO/yxiKL6kgUjn5qJ5OVudywqreVaTBmLVx5jMm0bDfMTog9rmkJtNaGHsMbLkwJRbwbcX3Cf+
FepUiWIN6nnHbsYA0bJbFhGD6SXoM6r2fz1BHhgQmZOyTDXS3RRj0ArGVOdnI1xHVBNPxQCCAWIJ
AMvSu1U5Iw/mbfbevaeByElc7Gqc/4z1S5y53FaT44UkkJBlXvJIix2quZjZl6BeUxlOBlQydYnH
wsIViZCLrrfJ2SBNlpQ8VTpjrWP0zws4MGu32a+5BzsQQM/FJYyLSInzzXImyaqSakSlUDlKIKdN
59btRmg0DI9mBsM+Z14qIfpZYrfRwZnQW74KUqNE/aDFgx3bAcG4qJXVfo1uPKsST2s/7VYKaNHe
21m8YWUDh1DpfoyR++vmTRXYUp7WkrTgf4Pab3qiEXJC/MqqVU+V1EQ7aRgwfhLNT+Bw22Iy+aSV
41ti3TSd8rvVlbCq5M3Ypw7pUYeTIDaY5IGsQ7dIwSai+1hFBSS+aeTJb804BKLvZEzzrl5aEDwV
r4SVm35Jn8u2BKAkAoO2Ft8X+WQD6xSZjtHEAjMrcEw8qWZLaoml7QxshfQwxYVf5MxhSSN43pdD
7rPHx5lWNkBgNLeSVYIhhUI7anZJ0DSAq9Jt4efUF5URNIEZ4xkzMaQkqYxQ45gBHTpOuokhKxPo
2BZkoWOeO5FkNE5qGm9Lb6vh/yPtS5bjxrlmn4gRIAlOW441qjTL9oYhWRZnEpyHp79J9f1b1ehy
ocPfojfuCKEAAomDc/JkSrIZovpdP7R6vK1xs+ihtW/RBJ5p7zNtwdtBQL52cyfUTWsQFvsXCcpe
IzQwTFbbQ/wTstcOMw5q8ZNkpdOlpavIu8K4AYFsQq1ySbtXK5ICXTdduRg2VbI8aRAYM1Upd7rZ
ug9bc7Trftn0cqEibQvGRFRohR2Go+CLX46OUb4ksqIplHyqe54hEKScm9Eo9fiu363yigkEJGEo
6KIDSrJzpHV0n+wHw7t+oi6yANai6f+NyuGe1XaGAt6yfkJ11S4rYiM+d3ozOg41C7oqcwbzPlYb
Genpt5b+7JIjbRR8qu9qD3Sm/ffIUInL5Mqr08frv+3yYf/6aRxKKURTFFow49RrJdRikg3E5U9p
Ljl5md1VQyQAl98chq/xuOApMqS5KXN8gLXzAO1oOzpCsUW3paDwW+RhBB9cWa/sf4dSX+NxoVQ6
FzqdQ4RSQ3zPMuW2q1UG6XV2giu125XfpnFxQAl6lFnlyDTf9pLi1m2PdC0wSy2eAFA2QmRby9Co
af1qteHXpIj8RNfvf+1HcgiRKDGrdXQnnfS6s6N+sKVF8IL5TWD19zrwxP1Wmaw8TbDuHVqfpsME
YaJ8bYlosfYglAaABzCPmRPezKJv/pvo42tsLqyKyqqCpTo6I4Zul0t7pkEhBrKCKoFsK3RZNKBI
aMV2QbZlcWdF92N+O6oQE+7ulhISc/3TNBz6AZXl+Ecqf4NOguB8rnvgyvLzxP5Jb6wlYURH9+TP
uJCOkkLe0abrp5aGLvpiLxuN6Bhcoh6cIQLl0jCd2pVaMoHOawJdi+Uu7B5Rc9bDCrT6xyK7Y1WQ
G8/Xj7pgl/G6YqYyNkmpdMZJ6VQ7Jp1bxeqfJDm+gO6zheIMXkF0yGVMgp5iy3JqspPbKkhFyi7C
vcxhVmyRWRk0jJKq73O60Wv/rzS2dRMdp/s4vLWSF+Nu8hRojUduJeiBWP/6td3CIdi0GEmkjVAi
CiHnw6IbSLP60FMu5vvrn0u0KznkSopxznExKqdEQUcsva8y8I5GeFfIvd21kAOWqGhXKoKpcTg0
jBklHU4aSrnwU5hyp8pLp5Vmp6qfWbjYiqnlTg/Pmp66sXzbSLF7fc6XI7K/kULjSAmVEapk1Afj
VEAIoJlsK9tM2c/rY1yOjr7G4NFIhj0UQmgItqQHJiUOqYogJMNemt/bSt7JQ2rZVt4JKkkX2cdn
J553RkxGs9KKVkLto9ITPymXN0lGJDDnRVAthq2lZBdK/cMq9XCUc+jumYvykozSR2XBmSefcUF2
sV9PuIuKEa+YqkMHp0kDNDm8r7aYpRS/q2MU2prZQWOHxYIb5GILy/kEOMhCHEmtGQ320GFn2zXx
D+kfiJyPt9KNAh+x1PuriWUKughP89DTj9P3EZHcSfSMFG2SFefOQIbQViFtuh5AlrgaIqQOUgId
us+u75OL7NfzCa+/42wcKAUu5TjgVqZBt1X38C+A016M7jJR2kEAzHw7d5Lmw0RbhIdZNbh9jYK6
UK5PAFoaB1rxEKa9Vo3GqSLmPs5Up6RzMFuLi7TD9WUTfR0OtrpMS+tu9X6Yo7vJXOzFLBwYpwk+
jmjJOKRCyKp0VYUroA7xgoaKUQsL9OsTEZ1Yvi+s1SOaajBZOxnqRzj3XjrFICKXtYMmcpgRymGQ
RzKiw1iCVK7mxeMQeVCnv4+a1OurwYEejgthrZ8QMsYjr9I35Ug+KFyC98UEgkgz9y7NZqdGjbyo
k8frv16wQP+qVynTOC3rHbkukFZATqu7vT6C4OXAd5ItJIQ5mzLqJ2uQbSZ1TiMlrgQGTqlnXp8K
qYeCSF7n8KfUwarJqAE99wRi0ilU47LC69FfCes2qmyHRXHZaHhMz/wYr83/bbLrcp9hQT0lipzL
CBFjmjkVgaNDPKKWrFKXIj6F/6Dg8wkufz5nzuJl1rp6la5SUydXZleBYRmEUAZ8TbPeNako8yoA
CJ2LqfQqHLJa1/RTBYp6qBa4adIj0ZFlnWfBwRJtTQ6LqMRyFJmxNRk0KOa+dEYqwCDR6nEYlFll
IesUV1VWRL6sUL9Pjq2UBBJBg2psBXrGvOv7QxBU8HZNstwNphYW8DToIwjdQWcjy3wpAvemkZyI
QZKtM7w5EeXqRM9bPl/eVjGNSqIqp6UfnMQi3lD8KqFGQ4aX2hghUP5iVh9WcUshVBPVw0eivkBJ
xR4p3n1J4hqFBnmj1F1M1qLuW0EEbpkFS/Ob3OvfARdf2hrA+0ytv+q9HQjs8BRA2/AqcZBAE+wm
vgcR40+snD5p6v8/48Ln1EM57tpZx/co51t8/DiUbAsP/+sf/VOg+MpTgE+rt2ret1OPfHZF+9e2
/gVbp01UxsdhKXf9UjyoebuBQfw+HE1Xk2+T6CGWIxCqhnqjRdMeNZUHLZS21WzEdp+To2pmP7Qo
cTswrepFO+hVczeFqDtE6U9spJ2mKduyg9IbNtJcVg70TBwVAtvzmMGhXD+YaJSGXwfYrbNWKPt+
UW/lDDr1HezEnBkhL0PoOffDz7xHwS9BScNOu+yP6vuGblq6pVOd/MshpxkSc1CAXelhZd6AYASB
tNJu0Sshga7oKE/zEtRQyulgZFI3O/UpNW+H6ciCP5FFUM5+ifJP1NaSsYZiIhpR9KU4MGoF0DxE
Nj2DRJXIbeTySTwbi7ue6FyEeTirximGYth99xhpULiBIyxchDt7CRZUNtB2awRQlLTLAJLu6mhj
4wgepxejr7Nfwd1TKoV7Ux2i0LOQj6XZ6flrpAru/Ys3xdkQ6084uwqbjsisKGfjJKXQbJdLn9Fv
UgMNNEtxrp+vy/Wis6G4S4mgLbg3Rnw/ElinVd7rpxW7/Y28geCUJ5cBzX2sqie5wpy9aJLcHRU2
Q1HKOjoia3MvIRFaPisjedDUp5KBG5fjBU5mh/XJzazPB6VtfTV9INnrOA9uLGR3CdeBu89mtsAk
AJYUIHkvfnszHWTU7Q61AyswGwsRHzv4UCBxL0Dui5fa2fJzQXaYtWNfGrVyyubKVpa3CXr4Rf4t
oXcwDPQXGu2Gst8KvvnlutnXqLxvT4zbrK9LVT2FBYbsqYFG3N66yWkuuZAJdGiteWEz3feT3GzT
onmZFt1P9NTFP9R2rYHvP/ag+FVHTY10qHwur30d3lij/spmOIovYfZGlQpOTq2s2fVSTwHppDQg
suro6AxOssduQJlUlyCRm0qILWdgZZk5XZx4mgHXBLV9V8OlCFbZwk3ZzjmaPK17qZ/uh57dyNBC
bhVooYwZxKdVFDZuwTVy81ra07pz+q54nSI9UMhwGtFTn0TjdjAtu0ibvaT2biF1P0jT2S3Ys9Yr
G0fPKkqnlG4Lo92yNtqM+tEMd4v0IWm9Yw63rPfrfj+zxxic9yT8xbQXrbxdsr1lfp+RzDX7zZid
LLgyZidVflShStP0NmtNX00OuRT7Q5VBUe8+nTO3gbru0BdwUoCp5fheoEUphg9imBq2ATkg6yDN
90nyYEbw+MgepPkR3iRQoZOgfAeRPixuhNtrifyyu4mBefXL2KTuKn7SS3e1/haCD68lqeyDoSRI
T1wHPvQz/hOVEqWataUA8Bnqu8LuTSO0i+Lb9b0pwHj5M9I5g75loWA5NTiH6UEP5HaTD44GsWQN
4vOr39sE3bAGRq+JDR270oRoH9hWjfMf2gMvvr3+PiPyZ5nr7IewJokistIk4vpYJ05ZVjaVFbe6
X5uaG0+n5VY56ehe/776N4m5cxdD+LPxOWBWDYv2YS0bJ3XaqxnyZUwSxFai78kB8BTJaRSHDa7T
InW1AaSoLA76Nrj+RS/neM4mwiGrsURSkaWhfprifAflXOjooj13tO6bKfPJYPldhDArfxkxyetD
iybIgWu74IFuhljCZt4raYMLJHfoINJiEXwovv+4bKaGNWFSn4xmeaJ958VJ6F+fyOfR+lcU/Pca
Er43NI6lIZpKBW4hwXCgXnu30ta0H1ZQ+fNbuhPp+AmuZosL6tQiThrgU32qm2JrkNonUfvSJHep
Jgh0rn8hwrd09bOkTLTGIZMVdU8gqtlG8mNtiprsr59lwpug1dpQTmoNW4nBVz4YyDkHhWzmmwVt
lbPfwKt8sVvNQ/kXdi+iVOrlRq6zb7euwRmQVKjH6lLeKaeambjRTQc+x34Ny8haZs4MKfG8on6Z
vIQybjQ4wggOgSiysTggSZKQhLEFRJU2uNl37DEDf/0RRXnfQjtCY+xXAJWE8xbtIQ5dmqiWy1Ey
jJMF+pMpQTpVQok3n5DRET7RVwi5djw4iKnVQR90uHCe5hReFTXy96EeDnacQH83Vrdd2CIBgpwL
hcDBNkuCvLvttMcKF2myqrSDKqlkhwJ+08kQO4xkrtIhAVbC8qxVXhbt+ww7onmmXqHfo+FR8J4Q
LRSHUmbaN7C6phbyULsB7hIs2hc9iuWW6GpdKzu/XyWZ7/iq9LGRJzlfn6iGDA8m6FnIEugyg/S9
MUc/Datj2y53Bbyoq9ymsWHDM+0ZsmcJRIZBjLzJ6ldd+5knuZOrUDM1jf9tq4LL8c+jUlZzWkJb
xzqBuaA6PZjU9T7zIg+OhV4+uWBx1e0Wgbgvpq8JUJzvJcuTeRznEFT1JkcjPMudphY2sK4B0rUP
wAVQsjnJ1jRAg7v1osSJnfH4lyxZNoB/zxDEiLDn+taSCfdUrXD/5UaV4okFAwnWgu4WPUEpFl4L
QgKCaP04lIuHUpqHLq0/m2Szzai5yFijpcTYwcCLkcOyMRwQhsdD50zQvVx2mbljvyzFh9pP81T+
ErFSrt8sSBv/cystWaYqCcQWTla7VcY1HferBgQI7mXRAnMgl8RUr1CcXi8W8w5HKS+c6KbbQnsO
Yomtm4cPq5r7f6B5Xr/RZL7FbJg7aMPoSAA1rgmhW+oszIVmUhVYzqGETuD0I5NtyH7CO8m7PmfR
h+bgSlK0KVUqXGcmur4gp76g+/H6CJ8x/pVzwneVZaXFzJjgnOSH4jUMqDMfkx0eh1926iKrDMFy
8r1kfdRJrT4h4GmG1IN7R0ZbOARWPh4BT2GrC7bNukTX5seFV10CqXuphn3FWvVc3S5HX/cbYYJW
tI6fb62zyMOqoPVhwAkGvWSjh2cp6AXLhkI9W3XQbmple7IcwBEUbBDhsNz0Bpovsc7oyoMiTgJT
vbS0p7fV4Hz1uq0eml9Q8by+ZQSbkheqgX5MvSQqYnDotzR22SEVHaqv18cQIAovVGO0S6/18JYC
8eZpWlqc9YdiET0mLqm/ml/5VFAo/4lb6tSkJFq6Vc2IHTpIfuZ2t21vxkB9A2f+U8UStF0QuZNb
KGm7+n3ydn2aws/HIacVh1TWOlzCZKd/ZPtV1bd2oaXyrtjEdkWWb6IvxyFor2oh2mHwAjCptTXQ
NZond4IJXY8O5U9zqbNjQKsZbVNwgD01KiLs3ByDodH2df0wh6CCvsTL44jEpwozom6pgwqyaLP+
LuG27AaIOEaKoxrf0I8i2LKi7cThqCFVeaHJgJxCm6EqQdwFyrV4pohO43raroANb52lKIiOrSpB
qWCb3hYwUkHeyx0PENBAOlMY4ohG4yI4Otfhsox4aXW+vqt3lbPqksKx2EN3/E7EwhbcvrwbTlrq
jKSoV59S46eZ6k+yZEIl0fD+rFT89xNO5inNtJlJTU3cedNyC/t4p0E3N7yf4LN6iKCI1cQiYoRg
c/D2N2bdKSMIyQb6VfxoDp2+vVs9EAUHQxCPqhzW5PD1WGCcUSMe7Z9lclN+/0sXHbplZMMiXEmi
Lya4Z3n7G6o1lpWZeIJE3X3cTg9h0xxZl9+Bp+qqVJh6Eg3HgUsbaXVLJASlq03o6kxV6yOKUzZ0
DJwB7/3yLpHtMr+BiklV2qLJCq75T4uJM9xJDNZbNYOnEA3Wciys0VCMUzai+1aAoLzljlzL3UjX
2CWcfkxk8qG/Inihiq4EntlshAtEDlowF2Cj7aDn3h5mdhfJpQM9vap819hBW25G7VT0B0g7Gcqz
mhFXsFkFR4JyyDLIFtpj1rIb+dEkttnY9CPZyxvJi1+S2COwEX5snNmuXv7HcVfEO/uK0HddGMXF
cZIfJn/t0aCOuvZQQ1XBArPoMMH/bf8fkFTwWXn6ckQ0EhcLgsS1hVuydUd+W7EUrT9/+Y6Mtujm
vwinJho2YMprUvrZ83I+U9McUF8wjVMrP4J5Zcj5RmsitzOfBUt6cWpfA/EUVMjCwE1egqlp683e
/EPO0IW76jTKTryvYXT/H7JRF3fP2ZDc7mnJUpqDjjAjM0xbMTQvgaeb1rxen9nFE382CrdX0lrW
Ryqj0+P/TrwGRe4mEJ34yynFs3G4REKSsqHqZrz+Ml0nNm3zfZtVh9x4SVd14KLfjeEupg/z+D6R
Znt9jpfz+WeDr1/3fJtIIZnQbFyfZCuHojB9ldFBEEKbWKrgEwQZRZhWEhqjxcMU0B6E8+YuLFPK
LbMpK5Cn0bQrRz+Ivthljdd2Cx+eGhKtxk4OX8KsPEqzLKh+XQbBs3lzcfFSUcrUfkCLhd8dZiUY
HtfqcOJkW/oteacUDsyiG0R0ULj7S4/0YUyinp4sXffI/E3KCvf61xSdCy5zOkTpBBlYpL1IdJSW
+7zaM12Q47/cj3S2cFykC33ZNAyX9eFUVrsMj9Csrjf9ANtE8DhY3KPMB7usytxk6uI1MbWlTJQE
/7wd/hUFf/0Gnmi6mHKadXrITqYhoxmVZrY+PBVy9izNyY05BCx/67M309x0UeQpoI1q1UdsaltI
sm9oox3KpLrp5+wwVUHb/4pbf25y9ClXTrdA/CGdtrKJnR+pdjLezHXuW2Oxj9tbKx82xWTAoHJH
Qjlo6mqDwq5dokjbIt28lEWQLpqg3CHYNTwvdcoUSxtbkP/kZrCLelvPItHWz8j62nJyQCdFGiT5
1bg+qel4XxTsRjJ+SQzS9uUdfOC3PYSbmie1vB0tCtbUtLWgHwtHi6brbUlPXFW5G8IPLOeY38nE
csz0RyJBZx82ylX2Nhs1tC4V6GFljqXflPN7JxOHKJ0ATgT3Hc92HUH2Xywqm6fWeqhBnZpKFCd6
lHpzkX/x5e7Es+3HYWYdyVIWZh24pg5xOnND4Dd7V25XhWy5sGsdoWFodw58t8f3ymeBSIdVcMx5
rmumFXJHSwCJFL0a5F7SSltfqCCtJRqEA8iG6mlRwX7rBIl8t593HYOxgfXzOmBdLmedLSWHiRJT
mbZkQKzWU5CgWA7dqTjKAXtevUHjnbFbhSBF+UHRzaNzONk2WR6CIGScmNKhWS21F5LYTYXSlma0
jhJC5R7Fp+9DCWvLUpQqEB1oDkBNSUoHeSWawwp+V4zE1/XyIFjW9cReOdE8yzWppRrJrVI9ySmD
1LPllGgOcidKXyz2zGCdSVTPJG8qgYucnCauTpU/emV8fVmexMp0tqjlCFBBMn2X7OsjYmw3O6Bf
CDGUBQJaLYjtBevKM1jBxsmMNsPLydJbHwLCYCX4gmUVDcFFalG2hGOmQ8gk+si3E9iR+/TBdHNI
a312g4Ls5eeRM4kqopcl6M7WkgOctNaktMkxNTCWNmmmOUVhbeJSduSQHUnYPqcqDRjypjtqwEBy
QotkigSYlS+vg1bG+4VUUKxAN5WtxLUrWJSLCbmzH8eFcfiLcwNPFYa89OC29wmiVzvy1hbl8MT2
jTe787bDP/nRyx/1AZ0NzWFUrLChL2u8cTqC/B6MWuCcIZid6CRxAMXqfM7LJUM9904PQBp+Ch/D
jRGsLMro9Cc68MrZfDhcmlhKq2IlAnc4kbswmcEgyATfS4DrBgc/o6KidcqIzFMFIVSVIYtRfw/r
zru+bp9JtCsIxEsqWJ2ZDAQFi1PBZnsosk2XPqWdb7avmeFXILk0D3NdOWRUt+q4yZIxoFML+92j
ogc9JIKWcPJMxY/je606GLkWoDFWGp7BBIBtsGZrKHePcoQYrwvB/r4FK9su01Wp4fH6RARhBc/N
znWmL2OHdHOx1CcambeWvLy348fAiABd1kN8bcW4KGyOxkppjfXCZczWpy2D2+v1uYgePSaHX7Xc
x3j4mAzZYwUVaxjvQi5rr3xvvMEz/XkDRXw0IF4f9HIN5GtTm+u8z16YnbzUQz0z9cTC1odtsz/E
LXuI50pxhs5wuuENCi4qRAJB2oUdFY33bdl4WtSdtNHylnHZmn3jReNsF+YKailxR7kRlSlFq8+h
GJs0uYZLLMTtoDivSRoUZr5fXwjRy8nk0KqPklJfZraqskcb+rSSvuAm69S31UmccRLNh8OtMM8L
oiwzms2WBsK2T/K0EUxHACQmB1Zy2MdzBsMTeOBQJLIyqOsg0leWO6iX/YDZtEsQWM0TEl7Dc9eS
oI3Jz1m61eLdAtrx//hjOFTL5laLGzT+IiTPbmCbFMzH8WaxQ5e6n057FHfD/xqH88TrUG60ZkxB
9x6H17H5FUKdRUMW8frUlPVLXcEFni04pEM/Eg1pksadVAfq9sU9etkDw5MD/SQHv/pf5tpYnD1l
TuKgVWszSg5KGNWpuStOkqttr/+ey4owFtEpMTXLghXLP8+z0VtMSdIJ3cRPvbdkTwZ8t2P3LwYa
bhP1OQoD8ig2NbicqjobmAOSWMtp15kqO8HZHEvxFkUM1tgvqX7b6WBA9WibVeFEIMxTrXvnXx/g
bFwOGiAjsBgIqShkcfXyQ6rsz0w1yqjdh7pDL9aN4ucLuGUoh/8n7vLFEORsfO4oF8sQxa2Knj/s
begpb9DDAe444itjNz+Sjeh1eXG/nQ3HnevGgJwQKdCmKiEXN5fSzdAmcK2PoWgHVKyERUbReNzR
bQvIC/Xw6gMsMitoC1Bgwp1iOTDpA1Ws8yayQecKOOLpRtmICtbrZK58Wz6T1OiybGiKxk4NQaii
zRst629DDc1/ZYomu9xXLdFNc5n++7XAfEanszSaSgT7CZagsUMx0epIb1fTZynobv5Dgnk9kdcm
yUUWixTPCJWxwitzBJZKNnJeaISRd7pP38RXj+C88JkY2rbUWEqZQch9twCMcK07qBTadZR483xD
UtiqIwy4DkuXk1hnq8qhwzCRIS9UfMXOhF5r+RNMLrtV69uEMei3wF8eZgPPHfpbLFNzZJBBq7ZD
N5bkKdWvMruN5Nc+ujOlycnrxyme/XrpbKU/yFPv9gos+hL9W2x58cw265s6nO/L5D5Vv1Fo8lyf
iWj5OLgp43TSEDnDW64t4Jf0qqmGTaYT6z2DokVCq1xZFTXjXYxyzxaPC02kaKHFoABi0m7XQuzG
QOIKBUHr1/WpXe4HORuHgzLFpFFiSOi+JQEN9MY2d/ljcmPB9AocuyxYdqbdbpPH8CF67F7N/1Cy
Fh4+Dt0GQqq0TNCXPkOLVAmfW+Optpi9WnT2LdTCXtAx5Bjw6Qjb3UwnTxuI4EK/GJmdrQGHd6to
/dAkuMaGefJmY1sbIn9ewQh89mdsx5AZocEQcTM/T49SIbRpWytsVyCFz+4YRYYUGlTxPgmiaz1z
2ihb4qteGdSb65vmcrbua8H4xI7WgkncMZCo1ro/u4UM/maNm9m9mNFwOdNyNhYX3JSVIUd0wEGg
QYn8zj3pD6uH2Rqpp5pfH7QdQGy4ISU8u03Bxrj8UjobnIOwVDMVtszFGum1H/Lsz17swGvgV/rQ
vHR2srXujF38qvjNXeZKqS29X19o0bbhgId0MLXsmMJOiWb4sB2wLZoLdAbWP3Ft23A4Y4bSqHe4
Xk8TYgsI+KHO53exJdoxoplwMDN3eTWMI6r8YPMc9J3qQoIksiXHcKqt6jEUBoTkbEUA27w2ZlSz
PNTWnaPCUsj4pn8MCYaBTtztX/0Ya61gGmz2Tj1YjSMhGphu61JzG/6cnpdXuikdUWglWgYOabS8
7cqsx73fRFGg5cciFuUsLmcUvrYsn+YxKPaKmVA8gZy6wFPLGQtX8VaZo8kZyBGimM0OnhGCmpgg
ZOSTMg1R2Rw1qBpEy7Ym8HeFMrxRxnaMZ17a/Lh+LESDcdFTyUYzh7QUoojhzRy/LxWyGMlW7zZN
SATH43Jl6Ww5OfjJ6jiZFA3ng+xWh7E6CzrTnva62/rRY3lToDsx9ozv9Fh5BlI2AgASnE4+U6PT
TJJTDYGppf0sYgjXlvivFrAqLpd8zubIwcyopEouERwUeaVvbhJ0a30S7KMAEv8e+rea0vtvBgYi
dOczMMlMSj00cSAmv9mSydV1vx/uVxrlOnSUH+rCSb4n/faPMzJn8+ZAKSNU6i0ZYTFqInlmBCoT
tYKLvh8X25C4qllGcCzkCvtEQucAfMrlP3GLU87mwaHKpCaUSvPnFTkdGC5jNchulY2o5UMELXx2
Jc+gssoKZOTmnVrZw6kG+1R6XsArAmN6n7iWKwneEMIh16jnLFWZh8qCKwqh2QrWyabX0cht0xRt
GEBqRKNJt4d1tyhDKtqWfINmbsUTiePEOrFv2bOyC4Nhy3xcWZ6y1QYXKbzdcExO/WYRcDkE9wPf
r5lqGTFgf2nBBGcL0ya77USNRKIR1v9/tqBDPqdIq+LAGZHlRdNdE4nYU6IRODQxWxJliYlTpZmb
aKjsSBexTQT4z3dcDlLchGONOUioYc4/ITc8mrspuS+jj+sXjQj9LQ4hLK0gVWiA3N31IOzRys1Q
AeqI5FZ57TXZhLag0wBRg4Lsyu77KCNZkW2zEqnNAbwxsrgy6R9zmrz1TJS0uJyF/Dr1FoctM5yo
6Bjjou9UPH69kN2ioa9GYyFoUwBxJKVMl6F+40NmHdEMXBy1XfhtMFz5jn7r1Lu1bwp0EcGJFSCe
xWGRvlhZSdeaSYraPUEWMEI2smofrn+YT1b978NWne+1zCrLmCoDIUDnj97qRg1N8IgdZC0APmg3
1k1H7GXfmJAZdZRbJAa9dlv7dK8Q23DpMX1Kqi0E2fPiDR5yIuvvNWa+9uM40CJovMzGCqCF/hKj
kG157H2pHDZt/P36MggyvzrfVVm0bEqTpFrDarJrX2EnB+osxC781p08dp9vxCl2/fLpowR8fRUq
CXzX09JDfSQdCJK+PWTtDQKp/GXVisBNHVWE2IUebRvtHl2vCthZWXfXT++jIttdsSvgAdKZ31gK
aQ79sHRbJbmHmqBfqCYcxl71IYHyZgvexz6PDzAXdlN4DsTDhx4eQ2r6tNmG5H4xCm9MY3fWY1/H
sYLOjU0LaEZAMzSdXdM8SlNuM+POmqD3oSUuK16y/LHLPorwO9RtVucCuOHeYoM6mW65cCgwQ8BU
dzf2qquNhp1ZHRTeNa/HtZPe5Obt1FsCPshlkPxaRC6E1YyQ0FxbHwLS4IH5gib1UnASf5NY+RqD
C13lGZ3FS0yQOQGrxs4Xf+VVr0+cIjtYoPHEnsi5aYWcf2/8rxG5y0WbQbrrZoyojPUpMQhcvL+r
Sfw4qBDsfJNRzLy+/y+Dzdd43FWTkLiDWjMMeciAHIB1lyjMUyzBOq6IdW1S62k/uzGTLI26xUSX
n5mEx3GKAlIlp7KFipG1nCJ9QoU0S91Yyt3rk7vshGl9zY67fOSWzDr0dbGad/MHjgXQpDn02db6
mS1Oct9OLl6tEMFzoDTgdTCZ8apHs3cm00lfZ1/+GF6X2jkkR2CiPW/Hh1jIn/0N/nz9RO4O6mXY
TOdpjxrtp2tv7OR+tIPfJlKywfKBh30QvRmi6/83OcuvUbk7ZqJTbWYT2k7CBt65SrMZlrdEMXZG
+M1qFIgLs2Jv5QQ1NxPBtrYdVMhAg5uj6tBfAVJo6qGtyJ3atBDCbMojVJiUIEFD7/UPeFlu+OsD
8q1hmWJmsBqf17KCkTvgJM6e7GKF0KSZ2XJnZ0cLTczDKiGHDFJ+N78Mx+K9WR+Ugr10+Ub6e8VU
7kZiTOrNlmEr6eNimxNWrj/mTH002eb6nAWXw2dN4OywLIslW0mT1/BiGHYEIk9D830e7kbL2rWZ
LCCYXlZRP1tgDuF66AFmkQQUXV8H0k/zw6BOxoI2kD7ZTtWj/DyGAWwdkR0UV3FE+5DvIktUXL8z
dCs+h09bN1SCetdndoZUkuTAbv0ne45u+63xavzC7upLGwqoggzBb15IX5+Ww8Alg7SC0QMDJ794
rRYHHc+bYcM2QbZFUymcxIRNZgLU5ZvMakbGRsqxmUjZ3erqkeUMQafxdn0n/SbJ/DUxDv4mFXZH
Q4d3RH5otuom8gYkXCF3YCeu8GUrmhKHY1GVTlDExUYaoPaotlsLDhrwkk/QE1/mm+UZ+goIS4R0
hd+8L77myCOZrGRtsS4l6GUzqkkf45Q4C2TxKmd94S6A8mw7Nc+xEuQgGJRB7kU+5MIFS61cv+L4
/rOwLjRommEjr4RBQ3FBXc681XKR+FJ/oBuhJep6MK/cqXyzma73ZFRC0DZXC5UxWMMSEIoCLUg3
DcjF0cv1Cf4mj//3OvP2GGYjpQqJMcF4u3zDIYFEj7QxA9ldOW927FNXy10CJcblB4NUAGSK6P31
nyAI+P7VbtY3sSlPOKZ5zeyxuB8aQergN2SMrzlywZcx5M3UMsQptaw8DR0IeN9UGcypuvFUbWfq
6KfoGke1+m/XZyYKAnjHjFqd56qasLhQtSFOVgWrlNxU4MGJ2iGzo0drNz2Vjgj5BGeWcnFZT2Lc
L9CzO7WD4kBazZXjwi1FUrAifP0U0D270VikWNWiYHYt7PyaxGsemT9tarc9QHwYzLiH/8CrER0P
Do5iOZTDOf+UCCgSR/FyX7oxbqgLwUe3W+x4R0UQINqeHBD1GaWzVAAA80WDIcFt/f9Iu67muHFm
+4tYRTDzlWmiZpQsy35hWQ5gBJjTr7+H2vpWY+x4UHf3SQ9SqQmgu9HocE4+SkIQiQRxKJHqOKKC
vL94nDAzv4IpVCLhejvfRzhgClFO3hoWBgRH1LIiEjEUCfHQY+8MecBV33DZ0IJsRatXvdCMJEvN
Lu2hGflcYtaK+TlTN7dtaz3oG35S7OzSjNptVd66AIP5WhpDlBr3qTv6Sv2p10ug1UuclCR6M9cV
X6xo1mqUAmIE1gkd7onGwCQCCpw2StMioE4pkfaHLOvfHssUQpcpc7tudGHBGEigd2nqr9Gxg2AC
riPufX6fWB47rT1c8paYf3oP571hzlgRnnVNnNjR2sF29BSZebvv/LlXf80GOGtrKnGO/wy8fxcj
OCk7qQrXnHDBow/mhzPtbP1uivXP2vzztqJciZZ+FyRES0Ydz23c13/1/Bs+C+g+joZQDwGOJKn1
XbGz32UJ7okkFaucGROqa1tn9pqC2vR7/5qc1jkS2koC3H9a2e/CBM/ELdtcGgMp8bawvDL+5uqS
uZgrwcFvEsTmDKRxTVKNUMMuyE+g8J5nbwKaAYKw2sv9PgKE4bc2IBs1wktC85AwlD3PJMoo9m7A
tPKlbzocXrObMbtIbLIhfS47N8lWim0bVdXnmVUjW/ge5SJTcCQA+F47KfomWAe75G8Fmcj1prvw
KJMVT5isgv4XdfOpV7YFS55va75Mwvr7CwmK2ebGPLco0CYA4yoeO8XZ3ZZwpT76u4IIfsqklkp7
t1lba/qwPoEeoThb9+rOzb0+WMNFJcCFbFXS8q9UsuA+dErIkq7bV8bGvU2NUJ+tTUuNTZtlG8rY
vU12dh37hjsFVfLS4t3tqH6FRFtHH2cZzuc/b6Pf90HwMQ2flQxN7Bi20vRTFh9YDhrIBBl18L7x
9sEhMpiWKy/s3yUKnmZMYlIRFB0BlGrujWX8uoBsr3P2bUoOrNj31RKU+k8FHcC5GntkyjwHj9HS
up/LASnVBZxOR7u/Hyx+53CEAOUSSXRjveR/v6F//0LBPfUrVH1TKdXZZZk/tU9uep+UjpeYu7Ju
QI7DttRevMkh4JPJAaRfWJJMsuSGEfs90rZNe6TjUbzXM7CPGkGjzHt1BBl69R8lCeHVnAzmkiiw
NBcto9VjZ7S7Ik9Q4TD/46Y6QmQ1WEXT5BweeYqyLly7V5rDsF/sYKVWjk+KZGESFyIO4Vhl7ICV
DvbtLMYhVgPdpZJMleyQBCdFtBmUFQRaQu143+ht4JIYjfnE7/NeshiZKMFZaTNNemV1GaQq9k3n
IrHwPLv0jQFaXaL7q27f0H2xeSMxhoGP+voCC/M2cjEY1mybHYsS3CnZSztHyUmfgRQHjuhoBeCU
R3GykxM8Up0PWTqui1W4/pqNw4Ei7Xt7lZK7WRyq6Zg2j06CRZo1eIuMzGv7PWeyK0YmRXAjsQ3U
JjeFlKX3iiO3vDUDo4TskB/5Eb6MgHIjD2R5GMkBig0d7cxjEGRj+/QS6GFZ5i9Kt1XG7oXkJwcA
/l37PdZlTl2ioOL0jNKxxFLXIlFj8FemwmV3MyrW7pazfzGm+5t3Fvs4FFa3XZmUqE+cO81bn1Ee
CM0epgNeGZ03A/V9BFij+tx8gm7aEvuQnKnYzGG5+VKMFt6HRfcQY2g9Q1mSSJFhJSYgYm/rak1G
WsEr2+izsLHKaXQ2t01AJkJwKQTZncICBsxZ0d5qkCtRrZOBv6yGesOViC0dC8G8WOtWxrmvgF8b
WlYAnr+TjVc8v9N2uvOUNmD31X0wl0iRtGXnJDgRfSCFmzl4Ojk5qEFdJYjVk+skkmfGlXLs77oo
xDIoWtmxCXgkjHqWp/ywgAEGnBTTHm1uvurRMxjSbh/bO5blrU0VnUpVK1O/4F5rghXCtt8g11kw
r9/kD4AM1UlYLBg6WZNKRVieq0+FATofVfGVZ/Qyu/dpJzGIdyTIP3+QLnZt1HHlZKTA6O40jJjQ
Bzmq+WMw3BeH79MSE3IlTWiY1d6sMeRgqXJcKBKKYBz1Wm5tqsVZ6Tw8cwZlVJHseGY+9uZcR6RG
azSCY2KO9zntAzfpkyhPdGDRtYB/H2TMjVfqTpdHqYs42p2bg9oucXGUyCBj7HlPH5eABflXuJXC
DYyn7ld7RFdQNB9iv5XZyhpn3dpFITqicZKPbERQ3GJ0CHleAIjSI98td2zDt7dV6B2T7JYs4f3W
10tm2D2c9fo2tkxsJt7G/LHZKee4CNxz30b9L9VnaKMGU8g2KTGelXvI6fuY6xm/oWHW77b5LjuZ
v2LgYrrZzq2/ow2SexULm29AWxteevD/OP6oBdmp5Z69MSLroASyN/Yf7M/QnBV+jVjv8/EXD0Wz
1XozNgAXOPrOhgJY5PgXyhzwLyw86yvfkgR9VxLjq5p8SFz96oXEti1NJ0YKCN1jaALqtF1+mLX+
YAya1wJgj/LBsxOAxCf4Lebbpn4MiJYGs/aGWqnEGVxJtv3+MYITTyc9a3gKkJPm+1L4bBdvkFcO
kki7h8a6tl+iD3/lWSnfJiYJof7wjP3YiDUkuNiIOp8MlvSlczYTz7lrCw/PtpB+VTBNqJ45iF9e
9VA9xKEpWfT1+OZDruDZ3ayumyoHrUexo1uyReUfyqVuZTBi1y+vDzGCZ1eGcSBkRSmvANlPgG7E
0h5dUc2BLuW2K/TNbaO8fl99iBPcOrrAipzqmKwuQQnXluqDmc9nbtSSh8QfHt9/yxGrgmm2KHNW
I0Vq3OloFOy98WU5ulERxbvqoD6VaAH+FfLdeByf11aizNd3txd6paT1m86KZcLZRVNZrgIdoTN+
Tu4Y5S5CA/0ZRLThSLNocrLz2NsPQ7lI1i7ZYrFemEyOXdtzic7w+ZDp6NSo822hyGjo3qFD/+ld
P3ZY8K7gYiIIfDAW1rfg17Q0wOy1vI9YO567sgThVjmHndu8qfxXa2SBBQafKT/Otoni9DiFNAGS
8uL12oPB/I7X/jK0vsmrrWKRkDEWDLMdTDU9NGhS6ou4A1BHf6epoN7O5xlEKYsLv1fUn0nL9Chv
m++jOn3DJKjnuM9xC8KdVLKvV6ppv5+o4BJ5o+BeLrPqPDdvS5u+dGzZasmXrvi5ZmuW9s1a3hh4
DPhwAumkAqSAVlvC22p1BQnl948QXGFWlrMyNjjdeUyj0mgid2VLS6nrsfHnlOBHdTCAblGo34ak
wVc5mxogc4YJhsDkBb85qo0SaT1Gd82D6x5J127xh2EznvQ69+zql+maO6OMhgbBnfYydPpWAemJ
k0Q0o5IJlXXHbumQ4FsxLK3bjYb8OBlcTxmPtfnz9nbJbg6xAkraslRz0sAPfLUAqjYde1Bf5pvp
Qes9/Q5gxi9rTwZyb/OjRPL1p+KHfQiONeto0S6OAwS5sGYbqOgeU0yPxqsW2ZBL3odS3KCUROoy
4xf861g4sTOaUI/KOKqJdazcJ5eOsnL9GqX949xMw3RX0AYLWNO/34lIx4xW0eJpSl/oI7vP926o
fEpOyRaNmVLCqas31IUwYSM71+G8Kml1ZshNDtSIpuRZ1/cp2gXzikiu+/Wf3VqZsH9tbRVTRiAs
Ll76Xo2a6VlPzoAvoMMUGrJZjas68rE08ZZycyvPOl3h55FjKhsmZlnfZ/3b3NDtbW2UCRLSn9Sw
lQoc0/w899+UDF04/GSaz1UsKzdcNeiLBQnhfUEU5tYFFgQuQC9x0DTG/l2C9UKGcPFoXGNJZ9j8
bPI5tDhyMCXAK+ZkT7pncyBPjloGpTXt58w5OpUNGl5N8oq5Hl1cfIJwE9QmxvjQl8jfXzGGX4Bd
Msy5P8VBCdQojnliHOfTHHGwIKJ63257FBoS2wfEp6yQf9XgLz5FuA+q0qyMpoHCGrntZ47mNxaP
NEyL/jcFEjx1p7eDwdzBOme09F0NpOEMT14dosxesrvXX6gXSxK8i8JI5lSuy88O6T7pvARKzTPG
M6N2fBjQP5/G34vhi8Y+ZclyKNoxpJhqHN3erym64c0fNcUwdSuDNb1uQY6qrZMDJlGFfW6KFKRl
ts7PObqDao5aiRUqaoXXhxLc3urrJ/ohSdjqyXANlrYWnAKxw8Z90BlgPVwZK8ofdvlDjLDLi+XW
tUKNVYdhRpgM19Nz0YJ0LqDHac+f8zVpS4GsSL6PmC74eXuR1x3Fh3TBqRedW6KoYFtnza7DJXN9
2hfRbRHX740PEYIrx0zoCGoLjZ8VjJikmJYmuyHGS7m7r1qZFUq04/0xcPFILAtWVW0P7ZicbZmi
/cPZoXVN6WUXhmTb3jspLuQMbElozdF7WMxLUFSYOeWSkGzdlX9egH/v2nv/xIUEpTOqIUHZ+5xk
x0Qlnlp1keW2YJj9RMBErHwaVFkznGzzBIfOHBs8cmVnn+16OvRq6vdU2YzmfLSA+XxbJ640rSJ8
Nj+WJ3juOGazhbwFP9dhH5Koui+3812BYBqTVo2xWZEgVjBGmJsC5tyfjrG5/QES435Pu1xsb1nb
U8FdWN0ENPY0/pGbW7eRlX2uN7lcrFJwITVr3NHWoSZxS8Mpr7zMuGvQUqk8txQ5m5kB/A7IX0Xt
6XTytKmXmJ5slYJvUSxTAbs9lIjHr6VjB2V5HPJcIkRmC4IL0cnQlISU9rnGC5HqdWAmvSQalIkQ
XEiqqFrKMuSd6uXsNNbR7GV1adlRvTf4XCqE7qhLxaCQwGML0EMWDAdrh5G7TRnRgHy5rX0S436P
ay6EKfWYLZkG7dPNR6Cseg3eeAqASNAKb597W/O4bUgiz6uq4AJrRMONbhOxCxAgt82glgyjpsoZ
zz0k0LKorLp/c1AXUgSznmlt5koLXz9abdCTeyCQSySs2vQPv3ghYV3nxdaNS16DOmzh59I59BOy
43rr2Rq6aRhD6sLw1LQJbx/W9bfrhUjBiglzlSIHwhDy16qv+WXY7Fq/vUuCakuP+dHyEjSctyrY
nyXB3nWlvJAs2G/LTebmZP6Ib51sk6OnX9k0m36IZOntdSG39lawZAxdG7zrsbc9fe0rUNuPx8UZ
PHeRtaTKlFGw55noFaflGhIsSQBA3I3W6n49xhKdvxp5fGyfCAM31Dzt+ZqBa7PPmfudOjwyMysE
SrffV9aDRE0kmikCwOk8nYdqIeuVZmyaY7xvQZkybLXK00sv/7QWyVZFsXnUfpahKUk21BLee3FV
FQXpoSiLDqKWtDriAVvXpSzfsEYANxRExIBrqsqYR2XgaP6j2zzkd81bAQyjIbSAh69lvv18e09l
yxLciWsljcPqCZY3bBKt2GrWOc///2SZCEUutGT9iAuPYrVJ1gK7HXs3Z4dZPfWDrEVCYleW4EDa
xlFNSuF7de2XXpenxFA9ZxmCxU2i2xsm03jBYcRTWS1mg7W0GI8m80tRLxtnOpgFppBcLbwtTLYs
wV0sHVG4G49QeO3spgmaH3Y83tXs3/XHXZyQ4C5STZ2WKltXhV5hq177TT8ZARq7KTh52Wbkwe2F
aau53NBzsZs3tTNlyXI0K3A1eaS6EqZGA+6z8bnLNBg03U7j6CWFGRQGEuXZct8afahZT+AL3VbZ
lhSHOu58MujHcmredKUsfWI+gURtc/tDZReE2PTrJhlSDTqOwABLaXNem6b0h7XPR9va9//q0fNx
DGLrL2ezqtEJTmbo6NZJjhPe+bfXs9rzrX1f/c+FKSIuGszKgb2bjrFtp5OayjrbrpcRLxYhuBQl
a93J4hDR4tmxPrcB8tC8AUfMxZye7pM77VAAxMdbZH1EsrUJbmZ2eLZUKpTYrdqoqw4Ta//j7glu
RlWbrFJdxCnogPDiinlu3f9HEYJ/wQ1HaQpcCsT6u27pglhq7Os23FIBwalg+p4SK4aSjeWpVdqN
XW4ACCApIV3BPVl9vquZjkkAdqwJita5dq7mJi6ytf2BANJgaABWjj4h5gBQbjnFz4aHBtwDTgsv
UN2jQfbghPYZUPSh3QGuUzrGeX2C4OKTBMUs8mrJGzRDvs9PrjyIiwqUGK8j4Wj6EzhTmlOxzaN+
q1Ev+akcetMbZemTd7rDf+7+x74ISqqN8zJwUlRn4qAUk/4Y5kOJt0ltor2Ig/5NLSKOLC8xyE7H
LFS+DJ6JKS8NwAXG9GUGopNlU4yc5mfLApQ1w1g9zfaq1kRFTfBnTjDYqKCjcVV1K5RiB2+madTx
BAAIDn+ZGw1sTtlbXhSbtC8SQLWWXyxAd+ptJ7kprzdWXOy3YC2FuhiOandQNN/2Vtx8uII3+3EN
1+7KHQvnrdX4sYyN/LoX+NhgwYCsxhjKluGUbcp2Q/65A3/VbR/6hzvhQ4RgQXWl6FarYWFWfO9k
LwirA6dJvHEujpr1mBjmpkcLY5xwcOxt0kb5Vw+0D/HCZd13jt2BsgUrzAev65YAlfXImYlXJpU3
OzvblnGVXI9D/pYoQiTYIzUHM1v5rIDJMEIFG8Ob7Tc1tWXX7Xo6N8xDhEAwAatlIcO96ozqD7ty
n0FFEY0AyAu3x5qwimPfciLn0dU9GdzLFSiI35yWiItgg1gzLUxIB0TAL7plUaNvm+6k2uEA2Mn+
rvlc7pNopQ5uXoot+5pG6dtKxAFgnBJle8lVcN1Rf+y64EJdygsrTtYKZ1N5Th/7fPnV6U+3lVkm
RHCKU88SAxNpONrk69CjW6F7MGfZa/R6Cv7DFYgcu9NcY0RmgMV0yP0gnxtwn/AAO+pgBuZg48EN
vFhg4LYEKfKglnGc/SEm+dhKwRVpg070gcNkVgSUfJuG+U+1C7Qz+v/uQUgTuFtyVh9lSSiJKxKL
x0D7L0xtXu9Ath+bMVjkMxiqxF4EV6TYumJXJRZWsTui/3K1cdNkujfXWzAYjmhyKupTlcl6m653
6V2cp+CCKruNTTPBeWqbFXcP4DZBHLC3FYpAD1EYlMHNS7RULB+DkdVNmQ4t7ZMnnWKEyyh8ncjQ
vK/2vdiqa1roBySqJdLOq6i+533O16BFfQeYzwI785MaCJuOpwZ5EJdgFpJVAa8t7lKqoJz1XNKm
ojlM8J2bfNkO+nYewAU7A+qg2WwttiuXgEv6J94jMNHVXooVVIe5oDRS8tY508KbG68bPfKj40C/
ScCKkSKbYm60JyRWOk/5qkb96xwt4drYLSuKrLpy6zsEXeIpayeEJuvyV1SUbvsXXey/af+7WK54
h+kF0wEtkeFt1eyy8d7my5bXr8l4BA2gbIRz9cw3liTeYuM0zCnVKjQhJJNnWZ+H7jWNMWtm/lBi
gBmloTW9apjDG9FabnT7jMsO95rnuVyskK2qOtVE72qBxXIEg/w+05Lt7Xvjan3pUoRwOxGz0Id+
gNauKQMWtHeqeb9kfgMa81N5zE5aUAa02QC6rQNuxxCWrf9fVyncXaiEDGTWGuec9t9LZ7fMz7fX
KDFMEUIHjMJxZ+NZeWbOjwnpl874YqGh77YQifqLl4RtAXA+p1D/otvk9qnUHhoVueflKVXXTsDX
eZExmV2L5i5PTjB8hVUWinMuP6cFi0iHY+Kfpm6MplJ6T8gWJ9i2omC6pjdXPYz0CFC0m6G/V3Qd
A9smmip2ut+eq005okJX7e3AOuVDJMupSA5RvDpmVQH1jQk97ZzHCfQZS76vh+Q/+nCxB7ZuF1Pj
FZzpirW/BGti2ga2ytYI9D0adAIezFtXD26rztVr+OIkxQZYZUyXjDQWpO7L03DmQPpN/fgpeywD
9Pr6suSR5DRFdJyxzBjRCeyt587eqH8Q/XFSIw2j9qnl7jknHuOy8UWJJzMEGy+m0YwbjuMrnCZQ
3Hs9aaLbuygxBxEYx1wU2swFrNzKx00+jtFKxDwlSFLMpUTU1Zfj5YGt33KRfgPrMpiWe8aBU55u
YQ3Mo1/nEb2o/uKvGf7UkDQ5XH2EX0oUnsNzPhB9ZQtH1XWFYH1/hBMfMHsDCVOAd5NQ3ebqmyzP
IdtUwccUvcHAz1FiUxtAIN5NdhWRfKcDrvP24clCtvfRmIsdbUDFWqgc7rMJCKAzs8giEf/E3qpw
8fsd1hYHsawGcLXj/WJTRZQcomUEOC9Y3axvevJcl2+m+2hZs58XnziYADO8Wkk3Ssz9qikQzGNp
BjEcV5xUNJCHpmOaoGEl7r3GdgKm5JKg8LqCXsgQzK2cWDH3de2cy5clMjDSvQKcuQ8m0F3kI31X
qwD2hbTVd18cXmVYSA+1FNcDPS4cIFQAD1HBScCzXctoiCTYxq6+1xQJ5OGQKCeev1r1a8cKLwbL
kE3Ao9Y4m6LCi3wogCB7HxvSDsirsdzFNwomO2Q2EOGd9CORqWS+c1/ziHwePqebOphMD04Q/r3w
p7P+BZCq0WACRl4ScMlOXzDkNLZUg1nYKxUxZdfYvjbGsmq4bK2C1fKROp1SIEYG+SAG+oGX+oQR
ROvYBqDP3XOkuXyJ+V6bkrvUACFAmGLKpnmAviHXGsb7fF8dVkKv1Sv9/8kvkG3830G6qjjWOLDY
1LV+NZ/p0NS1n6vVVl/sqKSgoMdsgGRlN/cS4oRG5FYD1r9mD7gs931ovlY/ah/p1llfJzlTz3zB
TWlK2xnWA/rHw+NijWLcn+SM0rV3A2Udva+9zuy8CvDeTLmr7cE35zFoLdOvAYNFx9KfgTw5puHY
P3RxF0116tGU+pmhy475Wlrvcu/Xzbow9E5tYm5TIGSt+ZdhpxB/+RzvFuotm3K3hJ1f7OdD8RP4
LPI9uWk4OAjBpdljN8YDVdh5XCdnVH9EfxaNt6rrkfShr15Y8qT2LxZGPzLnznUARj6lu9vKIFu+
4OfiWl/UcY4ZmsUrL57QJVZ4Sf+jwjxLPMsm96/fThdKIHgsZ2xatc1MeCx3PixQtn4+06z3HXrS
NcPLNVRVHbSGmpJTvhppX8gVPJQ+Lalp2jAwNaMe0d1NXb/WtHm+vZdXc3mXuiQ4KZvl82LhxYR8
Ad0CRPa0bIwdU72V81B5iL21m7ffElkK6uoY2KVcwVUNNOaMOaN9yszys62O0BeC6gvymLrdH02m
eLlJ90PB90OlPaUd4A5nI+ycjVpOD8AIKrxaz7+h3r14amf9TBrtXq3mvZXVYaJphzoZ8l2dl65X
qWrmK1UBssqhj3dJrbReFeubsW2fY46DpHr+fXSV19LtKDxKdVDmYkcSE134oBQzs1RysFf7sy6W
Ljb9GpXlaD3HvUCmlzbfaStsZePBjzr058ACndiewmmQmIdcD6fGCWmzM+gxdaqIGovslrp5Z7iq
2BpMgNHZtgMaCUe0d9IMmM2p6aFujuoX9cGRC0RjJ+xzdTsD1yQvZIDREjV/D6EufFkR9yCadgD7
2KMb00wrT60fYiLrWr8aQH8Y0/vT70KKWcyWpq99JnnWbBSOuDax8UpWtoYxSLyTxEG+h9gXoqYl
49MIAM1zqQMRHO/0VvruWf37jXtJbAbu08k1wNSyBlF/teCP7NH2e6B6IKOYeVZ8kD37ZfsnOEHc
bBXXKBrg0uIzEgCetfTBXGdBl6mS7bv+xLo4KsHv9WXXjk7OV8iIBdT2a9uDGqKzBW6p+FW9jLtO
Cu58NfvmWKptuJqDO+ndYi/PrOQzy93pr2fdHLY+exrnDWYdle5QIrVyByZ40ELy3bAZltYvQCsi
W/YaS4hnevkJgh82c40suWGxcxWs+MBA8gwUf7wH/h7QDGVDxtdu0EthgvNVyqJLxxHrTctqtxRF
OLSg0MhU3ypNr5RHwtd8zIU8sVlZ6SrWO43LcKbAGtSDZWsCvN96nU4AHpG412uqeilLiBR7V10m
d2VlczTu8aIHqkcRast4WHppO5NsXUKACKqJnlEbmBjGZjqaBw4i+zFqd8MdkD4ky7p6a1yua3UK
FzrqctMeRgt7OG+SnbbHlQAoA0C87ZwfWvE4+FPIwnGLidSFf7odI1xz0ZeShZDPMXrMCzM00cx6
HJUJ33An37Bl2NwWczX5cCln/Y6LFTI7S62+xApX1OFsB8bEbbzLIgVYjWqEIEiTghi857tuWJ0m
+DW3dcc85TY7q9YrN/RIs9uwib9jSHXHFTto4tABiP2Y5ZHr7kj1kxbMr+2NubIMtts60QO3+1Sj
UWCqysDN95kG/KqJeUve+7OOlhS6U7pHPk1rjaIznirz0I0/dPaU88azppM2AAKDcPzP706tgBA4
QoecB1/kWUrQOLFsi2UKKzjX2a0pplQdhM7L507NARd4nkYDwLMbo3jNEy3orR0bngCAIJMsUyLB
v7VFVU59DP+W7cwoP5GAIJ9bbdMjxp02PBrfQEojMRmZSMHLMdaZumuh/8B0h09tXhxie/xMJ0Pi
ut+V5IYSibUw5HfivuqxtAEIGPslSPx88vpHEimJ12FwfHnDu3HZKuBqxwC33z2mOnjcOtBtgiI6
WL7cNqOrlcgLMxLLZWrVjmmhopqsWm2osTxKWb4pWvtB0+uVvOi1IIafOmnAtfGYNj/GZg5IepqW
72U2AliB+j3QUBjLfqCWZ3qEJV8N5Vuaf5l0WdlLckJih4hbZaNltyjpOzEmCGNlu3Bg7hjF9vaW
XM3sX26J4DsVzdSpzXEnkBpwPkay4Wx6zLA4dMeEWrccaZt5zXTOCyNI0099N9sR6g/R7c+Q3Ewi
dUZl9H03GTC+fLC9YUr8BtXvnNKg6AxZBUVi6GKLCMonwMGneCMzo0f/mhVphusBccOb2bHNem9x
60DP7jIauaok6yk7VMGnKiNAh3iOiJ6k36o5R+IfgGbzr9t7efVZfnmkgidTa42wLHsPKdZmuCJq
DnNkRXkkSz394Y4wiGNqlm4TR3AjBawptgykp5nWaD6nz1XJwlJffEBCe6mN9MdS+g6cKfrwSX3Q
cE1Zxifb0aBReEcnLOrqrVPeIYj2bPuogT1MdzF5VsAHqo2XpRzdApWfN84+Te/yWfVdWGQxPVm8
DmuwcxvuE7G+JSDyaeum95I2+xLXJPYB/fqWKemZaMuPmT0wTZXZzXUt+nvpIlYicwst7la094UY
dynBMLp5MPOjviQABP4yAbfRmbfx8iJDo1gvg3961A+563ddRAJaVrOiTlGG0NE1mlT9xmL9xqmc
KB+bw8oRkLWNxIuv+nJLpBDKjVnWqRwE9OfFsvYZph0pNwHZv9eT6aFMZbPaf1DfjxUKHglz2U2n
M42BC6336u6tT8xQYb+GAbAwoBadnrX4NYtT2S28/ttbqxRCObecs35ayYM0VFo28abfxEHqY5gJ
idUjAXWVjB3t2mvYsT7WuTqLi5OcaGuxboRAwBb701gFZfuv3M2HBMHdzMuUKmBMBRwqYY9xgYMz
CEobWShxONcfaB9yBIezlNYSlyuXQ7azv9sR0GAQl5pANAOQ4b99xXxIE8IlEzNsVCUGA3rn3aAe
3Y7t7epAMc5xe1kytRecG/r73UobYOEVUHNnIIO21ueidvZz/nUxZdhwt7dQE2sGTlandmsQdray
8Ylrybkj6oYM3Z5O3cmkeHo2d7Zuekql+KZzqDH2eXu116+m/+2qJlYRRotpXVOvuEH8CyYC0hXL
GwBHt4WsW/ZnG9NEfsq6TdtGM7HKNaOqH/4CYCsj2ZDWbcvSVMGDkNogebdi9A7t6IF+Uk8S//ZC
/vAg+9guwVuwZdJIDzZzQMkBhwj81PEPE0Nz763DjT9+HgDPJdOR2wqpiXgZikOcxUngGP/HrkcO
5T4O7lHZGL5pXhKOHt/KCme37xtNFXxI3QBu00Jsdl5UDCPReK8iRDImxUOfZLhMzVMso3G7CgXz
4Rg1VXAnKqFNP6wk4MAp/YXbLQN2+/38rbsnWyW0kR1xwLfodS9Iuk5K2CALn8ofSLLNFryMk/aj
PiwqDDJtNovZnzJteo1VNzRS8I2Onddj4HuJ49orEW95GdVs3ItlNI2FPzvjnlA1KnPdT8ataoL4
qP9cO6W/5Kbv9OjMQ2k1TuZgbri/0J1aB3UMQGIM+/RG748zD8uG+NwgfhGnaO8p1PukmLcouEXt
AO6k+TO1vrGabuwFyfiqCF09BQw19WvNAePjfcFRKdacsCw/JaYW6hYmIjTmxf1y4LW+NVkeFPb4
eNsorgLMXh6c4DEzRIFOpoB4fPQXF2yMnmF6BkZK7iY8a5cAdLQRSqBOYABbyJ9+Tdoe6aFXc9li
mWEqhfiUqK5YTOCVbsaYSAacta6iNqV/ps34TJsvqtLsakBwurQMbu+AxImKBYN+BtAoW2OI1jxM
NfGG6gdBh8ZtIX94xf7te8S6QEsYGeMJLWBLXW4V8jia1s4mgM0s31jfbsr+S7Xg2k1Pbf4DhHJe
OgCOFcDayTRFY2f6xfiqAn+aTLVvdMAS19CHG8c7RbUUSWQgOwHBEdtTydJ03Y9OJ6cGvb+9AVyQ
wndqIGeAD1aR9S5I90bwy2lJyoUp8MtrHyALlsOU+Z3XVHuYEwBrfGCqvWHoyddDBSzdHppGh2lj
ApSnyyS6sDrGG3edWIlguIMob7D2AttO1J+28zXhL8Ygw3b6Q47lQx0ED510qWGVCh5h6yT3SP0k
UhUMDB8p9wdz41ah7Zubz1bgntZBOHvf3093SZgujxqmW+KDgYETye0oPQXBg7OapWO/8ieOPkBs
c88NdM96WL7P6PXQfpYYi4iDAak1D+jha1HebTzd7zaySqrEh78Pi1xE2C3KTIAswmfYrbNtZy1Q
LNtLSvZUZPfF/5H2Zb2R40qzv0iAdlGv2mqxq8pLe+sXoe3ulihRK7X/+i/kczGuZtcUL855GWAw
GLMoksFkZmSE/Xb9WK4769p6C+A3Kx0x8YhYB8NWG0aPl7nku0qOk1gr4BTVUaLj4MewjuL9R9JZ
WzqknoEUkdO95TLLaMmURG2TeinQveACz+uGb0jyqMXD9n/6aJ+8rbMVqiAakSY6QpouGTwVdu2V
O0uIibJJCBiUOsmo2QsmAWMDn7Tf7MyVALIkqv1s9jqbBLoppzxGCf5EDPV1GYegXQpI1qN9bNQ3
sYab3g0rXSLg4EruGrGFpKbLWMJAHZx0lIy09yGF8qajheAOeAasG9RkBxViD+m6rT5AyHl0IaOO
9wM033Vl2y13DYXYtvsDErBejZtAgRiDBQWjxrltjCSotFfI0IEj9zi3TwUSZKpd7016NE3UHCCC
WiSPZNk2WecZaC9d4LI8O/gjLfjA7hT2KfWd5GOoyGtrv09g5Ddd77n2e03oRh0Uj5vTHSnLW904
xPbgjUDnorkbyDP0bJdehXPONteYn1paMOevbffdQWearb3T7t12FW/IB79woiHZd5AaHyAVa/au
X7l5pJrErzLyazCJN/HmIXZHw8sU7d4xsseMamEGd8jBjKM0njfaqO8NinL+1G8oNxFCd5BqayfM
6SVrYsji5rbkCF9cNcc0XWNNmumi28WQ5MSiI15AHTgysMzt9gq6mP6LQ3U2hv5nYkHhSrcwa0AU
kj+aluEb2SwZ4eLddjaCcKYG3ozwslhQkSXvvOwjDkZq27uIk1+uT+Vyae9spPV0n50tzabUcee5
hPUPfVA8FpV3iHBQTKyZR267MPbQUHRQaq+SjXwRbM9GXlfybOQkzhzGlM+qDBjUC/yqN2643PdB
s+v8cg+nI/RK5afxloUlAtrg+sRlX1i41KEQ28bO6oWY590tm/DAaEbYhCshj2UEkIvNqORspsJt
bZigtWQMlb61wcYCfGzBeXXH34PiszoYXrqtE45Rc+tuejAMoBirWpuZ3KsqXC69gYSytPLl8OHs
B61Lc/bpDdVkOInYwOq+eID9Xner7sfQierHyieBwkI1IpGDWtKdFqZ7K4CpF1ixsiWQwbqwBDik
Y2UpgHXLaG4cy/EyA+FTe2/BH9hodgRtF0Mu4xxdxId/koK6LqyF4sQNh7MhQY/Ao8IfB4sEVhJH
1zeX7KH2acxx9oFju6Z8sBAYDZGKnjziz2jhmP14o+bb6shXVZZNsoEqi7VBCh6O9L0Pw3Y4Ovh5
MHqyYqQsmaILoRNnQ9427ufPGZlXcA92lSHkTzbZD2XDcdxUueW0ZHXFyqSjMK1kFh4Kq9wKi4Z3
ZbqNd3QP3+BjdWtHcApZX6RIBvul8iCd8vXygS5WItOmqItCM3DmpidU94KyQc1Le7P7n2hwQZ9t
yPRtbTZ4+T9cX/uLrMazR7pYWKzA7ebIwq2n3YiKMI1iZffLhmGIjrbTJGre0W3jNbLM30U0/drX
ottG3WcZFLWwxJOJPH730vb5E5+TPZtB0MhUbwEl+PpELyLo2YjCzQGt+2WOdcR9FqKhopx8dbhr
xsfpv3CEJur5BxUuCvQ+T4vbf37Q/wiQpNBoPuK9/bH4ZtRuctiYS6KIzyf+lceG2DBoUUMf3PXN
t3aBgf/pQeRwC5OkDYHHjMw2QzqaAEqsaFXNRVHx/yUeOUYrNk44owWbnmSwe/nKP1s4Af0JWisa
sF6xcJ69gX9cUD52uGwPSLdtunDCczG9755GWBvsru+Yf6mF//OS/iTmnsFiZVcjnzWMbG4Ai0j5
BWnggjy4NiSrMLWQTVUC9mLHYFs5XZpaqOWVrN66qJHmmRN1ucwhSHL2xJZBhBJqome4yJg1+oaR
Rbx+4V3mxXb8UsZQyWE/rn9I2YBCADrZmJW1Op0pxVMOTwU67rL4ybDnwFAsr9Pn8Pp4lyOYry0j
9gsiEZqqalqTU1ff4yRiiKfe+EaqyU/MPJyL3/X8YY9lMM1Y0OVDsbgXV4VXFJmHxwlK8CCIpj+y
hIVakXhgXz/BCg/eN8tzRQrJj5V9HAGX4sUFi2PBx6kr4lOt2oxt6Q2ltrHQEWBMUTVurn8dyU0n
th12yzCm6RpK6sbGHcwwMVQ0iND7nBdby76dCWQymkmCUCskXAEoUwieuDHxxQGhCPJfCh5l90SB
405zdLXnSZU88C82d50BsGhIwWLTTFQOAE535W5NM0OOCJanHhwuB0gB+8RCOXKlALd+CzXizHN2
2bxnSPtd/9AynDQF5NJpxxczx9KuzNyVg9iiiBb1nz1N1pslyQDIwiaxI7EctJYNHcjy63DuDYMy
hgWVyj7CC2VDjslJphOzbs0riyp2Iy76NDHaIGaaq9+p2tz2OpVUIT8z5NeGEOgNTTo2braab2eT
c+Jmfpzho8tUPPLxoHcsFYXYqEGtfJrqYP5vbH7ONpIl4FZOFe70LYIya+HoKeG3SlFGA9NkIZgE
90UBX6uG4cy8pqSS5/63vbe2qXWihzhKduRxTU2bL1l+bCRkAAnuWALu9IbCpnilG1Alua/BskmT
6U5RbxJibPIZMXD79N8ch69nnMgOKuLJsocUWYIGb4uV+0f35u7jM0bZphKQu4g3X2OJdBwzd0d0
yqJc5/LyUI53PVO8rITELgU7SJbav3zfnI0mPFg6Vo8DRannZFqWb00J1N1qr0FNT+2+uyucG6VP
TcMz4yEaGkRmI1pxUu4lOlyExpcSjyojM0PSfdPs5D4tx+8c3cRo8in7F2OR8qMv3gD//Ny/fBZn
vPTymawsTBRFiAlr8tsR/7T9NIviu26/xjdG2MKowLPf5w7TeJGJolwG6bPfIBzsGhHdlFJghzr0
PmvKMKZusNAPqz50DsPRhjsj+gjZAP9VRfeTZghcUm9TTQlydQiI1nvDgk6DZERer7glxlKgmz2G
0XcjIQjKvpaAAs1QVfpCsG1LTnyrGAMrvodutDewx7Z2/AVyrKn0vrz4Wjn7PEJGjSutReMa+xfy
1Bi0ibqyQx1Y2VZcyl24JOX0le9BNuXP9AoaF+OxxvP3RN3Cr3Pip+iEZu5Hjm5iHZnVRLtriBbx
QibGehH3zia5/vez+FrV3bFfMrA807HfLvawq5Mysi2pe+zFe+psHCH4YGqaNgsDw7OC3gFk3nAe
E3/KtUOr/iS4/6cGGQ9H3djzK11sXxudb2aLjPIwSjD38g9xXOR5YexkWytqnU1YMdzZWkkbcMr9
jZyph6LbdYy9zJVwvkYQQg61KWiWzNis69EGm9RJN5CNXm7y0HxSdA+1vcA9mJXnouxnshMshJDA
l3OyJBMV5bn7MtNm2mFLtfRH1eZRrtuRZKaXd+0/MxU1uU3CCRImmKm5SbYWD4ruidm75hAHdrDs
m139QDNvuFfxvImjqvP1dZ7/zYsNa+noJnE00FGFHWyntUmMBg8NuOa9JCuZoXOjGWHe9cle+pzn
w4gbuHd6iFok7gn6rCE6E3wOB8nrQ1yMtM7HEPbm5Mbp6OJInpLiY1E5+CDNi905YZ6QoOFlMI7w
A1PfGbOflH53ffBLQHA+trBrezNLCaOIRQq2vKfqS1InPxvY+l4fRTpF4Zp2tQLc0QlTbMfUz5pv
g45SlZoH83gAo8dXIPRS9W8Zg2FHB6fh66NfQvSzOYrsk27oympZyTBGxr9NrP/Wmh9dhX5lGefh
ouahq7marRITNkqOeHdMWuNk7uCeoOMc2fvkBr6yk5d/H7Z0Z77a1NMpqiSrMBDqJIrkXP7LR/4a
fd3LZxhHxlyf47XatIz2Y9+8u8ltEtM714WT49QFJYx9SWK/QBFp08OS/PpH/nzbie+F87kLB5L2
LnGXAqNPy/wdeTq07WyKPD+AOo5zOfpde8i17Nl0aOqrcLysyLfKfVLd+0wddgspfT7t0BSH26EP
c7TZGs2pZ8eFf9gkOZAy3edO3fsQH75RVdKjyFmavp4xN8IzHv9XodzrZQwjmK7wTFQVeblzHcez
C9gEqA5shfnkpcNiQMCZgT/HbPawKNm71br2YVLYLuWyc30ZOr6WQ4COcbWCjkvwwA10dCcL9+C8
F0g+Olb02jcXkKMA8y1d1hXP4nTHJy1YJkkC6TNhc20IASC0InPylMT1HSumvWaBiFrMtRGCy7aN
6RTO3AgtZzpoZZGgpq/vOYpRI0CLDfA2Gxu2iV00lc3OLVpXbwwzBz+iMZqtMww/x2r4nSXNRms1
6EQTeJt3twNRboqS7XUe35CO/mDod6s7vkto4cNrxTcqHWFRZ08BL4vInskRDvWOPzOFwoHVUr0J
9X+/o/HRVfJEsscvPdzOt7iAYuWw5Es1GMVp0GyvmWr0TqFFir+njHqIcSj8sq+v78UMLGIW0yaO
bdsaEWJ1aPrBBdK2ipPNc89scQWpzuNIod829GFTtL6jakFafo+LfqepcI+eyselAPl1KnZ0UqJE
dR5srZbxX1cc+2tTnP0s/U+kAT0kK9RmcqHtmn4bfwwnCv/PzituXZQIv8dH6bvp0qPy/DsIwGoX
BGurLQYSLGNo+s1+rm/z5kdbByRAhXRTQSk79czldn7JDjIvi88L4tp0BWClXd4XVjYVUJmne5bO
fo2N6Nynw49+BOtUc31l+FDb6b853WdfWUDUoexon+RDcRodmE204UwS2ZUh+64CRtnq0rcFxxBD
xL7R7bixbuj3/LBqaQ2hBZIs+lnnF+dOJuN46WV3vp4CcDVTq6naOOKiNIsgYzX8fW9z69ntIoP+
cNB2aoDfe/0sXYTjs68pAFmRlDzToYBzUuiPEl9zcHXJ15SNIMBD5SDyHjV8TFc5kQEd+nqxuT6H
i7oDZ99NTK5MZsyguKIVJ8702uua5AD1Wr/OKk/N3Y2do4oI3CzpvlfdCGZ6+3lpPIIWT4PlgYIk
3vXfs+7AKwdD5NAkZWkTywAgcrMK3Wq8cSYaKppM0U42jAA3WZ1aKtdw/uzyZ60+tuhwK1OZiPy6
1a/NRYAYZ9DAk+SQdLAt7ruZ6TF+A2PerTJJshoXk9PniyjAyWDywqLq7JyMU72ro/9gJ/Om51XG
RtaBoV1MkZ0PJ8CIoVp6i9e+cQJPAu1+RftRk+KX1Tpo7i7nnVK0v0DuQWBsqiFr7L05NvgZvcL9
zCXfZrdQoplVMIA1KPSbYuOpXBpzR91c912K6ly60Oc4Rke43qOaY8/95GUdWvw1akLebci3tqFu
7YYaHnNSaH4hGDjSOAeQLlkIvtIupe3TiEekkVnRgpIt1jZwiyrq2LJTs9rYNmRYonYg70WR38bE
nLw2B+GlHuhPkpS/hka7LxxYJ2ejr+EFkbiTh4DgZiwxpFlGtDYCUr8C5gJzcDZuY+0LszlqKYVy
INsuvfbh8sLXWbs19Jr7lJYPRFdsJAks1KwS5aA2QxuYKV0CBXobEGU7LWA9mVNxQxN736rVy1TO
N/bi+m2FH7Cw/GVw1E8z1wKNQvze7eYXrudBW8dhukAWAYpA7tiiucfYIpOPRub6APWCvcOtfdXS
3/BxiJubwt4sxWbiqGI7vQfRPCRSGz9G6tLS90qb+3HOvxXae9Fu22XfWftyTR8ZzB8axWtM9EkX
R7N6iwcqK3isJ+6vw2Lormo6porUqgCmk25NbZEg8OxBlgAAYRunketbZpQetbCVip9cvKfOxhOh
1c1V26B9ASGALGzGdxurk5tPmU4gHGhKcPzyQ+prNDGH0uo0WRIdKAvLsR3ks+LdfLI9PaoiVvnS
AyqZm5hOUUtwI6zMRMJk3xyhmPy9QNdevkMGGKp4mcfux23mj1JvZdmwAqg2Fo/VxWiLk8Ebz2kq
NNW/jPmbihaFQpPKDF688M8+qYCutg37J1PXyIkhM4WGnGQpn5cCFq9mGoztrQ1HPAiCe50NfQkQ
VHskI9gTJZE1PKxLXianJXuyy8K/foFdvLLPfpYAxf0Es/e8N+JjCjaurTz0rvRdfPHRcDaEAL9L
rqgu2qaHeyWr9kTpfsatqXm1oh2p6fzuiB2OlHsujrLfOgtIV3S8K5tmP1rjDVGHJyc9TBSNbFMX
9noMAZxtS75XSARlTL1hPUwTxylQ0D1iqafSGKGdgL+hvi3WN3zvUI3BCky1Y1JP3qCtDkw/hgqZ
SZ4HWhaja5tC9F3ne8MaIzvmD3N3n/L4yM0hcFR2dGpZGHZRxsj9+h6OAB2L7sYWmfF2mPfKaXwu
b/MXcH+jfgOOAHJeu9VafHpGWxn9kMuPXqzUno8uAIkNM+NUY11xUu+Th3hvvaA7cFy9BJtgCPUA
eK8Extv1TSY5aWTNp57lZQpex2nOcNJqI/Wn6S5D56gxHvD89fKRe9cHu/xY+fq+4pMRbfmDtnTW
cD8zXIfZG9y/fAhr7EYHkWACxTrW3WjGHKpqJxn6kzr2163wFWK7wmtCG3Qbl7qa3EGMkPmWY8Oh
rbATr8g7EBjnrvLjqj81w/ibNDAaJyzTPE60wu96pONwDJutUaXGhrcNbldbXyI9M/fd5KB9ebHf
1ZJvyhooobV1euiSZfZswn7Cnvqe2tndUqhg703wTJ8zMLlhq0gDlI/HSFGdm7kuHiQf+iKknc12
XfazZZ2qJcsUmNOhOVLf63u4ty2+VYExWQG/uzCPPdA2h8XXgxq0s0rKWbqIXWfjCwepc7QkJRUe
NKMdFQYwfCCSBb1IwzoPHYXTohlxkZEGQ0xRvCnW3tpASzwGH2kzyvZuQGXp9svo8M+k/uq+Bvhl
ue0i1De/QzX0tto3TxS1yEcEnLsR9A17q29pZO0ydCnK1GIvg8PZ4EK2peo1E064eM4oELLU4Vms
7LO52i5NvmXoSejQu+iM+X4aPnTVDZRkCCbH9BSTB9e31kXa9dd3/7s7261ip6AI2Uff3tCjAZ5M
G5BNe4cuLn9Cc1kZgIiHjttQcR+XMAu3pS+r4198D33hiMhpcZK6hcJUAYmyHz3k5FAZNxCojoOM
9H7xGH2NI1JZoB+gF0pjxceZqbeKlt7O6Ii09IdhOukMrSMd21K1kYR4kkvZElYa5MIsZ1UDSI7h
NaxAOb/MAmMNtHso28+P3SSTYbt4Ws+mqf+JFkU8gJ7azQUiZuWGuFtspp1k10hWTCSztNRq9NJE
MDPgtJo/uG9EEJ51iRdDpCy5Gb+zSEH7ABgGuad62g90qVEA8G171LfKTsqMXUO6v26DsxkLsRUv
BmPkEy56MgQlhODwcgnKm+JVOTh73Zuxp6/P/zJ2nA0oRFqEJLylmboms4yoO9VvHDl3MOiTpwH2
XZqve+Y2KwOwK17Yk2y6so+//vez28AYR3XuGzM+TtrPvPrNDAc2Yh2EQjUJOMheJ2Ipuyisoi37
ChDpIENXfDNVWBXFu26u4UhmehoLU/oIP2GPy3Q4LuZhvj6waLmbweeZxh2uA61/7ZjroXPT1CUF
B0mwZIu3Kp3tlrDSBf3CieI29jMbJMl5W1pHsGcl4f/l3MjZjIQ71MoSS1MojkwXQVg+cCOyZ7v6
mwqzabIxfbQtb1c1fIjd7Dk894L4dTnkkYySI9k7tnDNGpDvtYoa3aT1+Og6v9Q4D5b0fgTEXz8h
kvUTjW31uK9AD8DlOmnWluVwYaMl2k4SCQ3005XgyskXPW2ztrdgMqfGx3oyQyXJPANRgzNlhyGv
HzPELTCWhyNM6kBRuK6UR1e3X9K+CpykvYV9zPvkWvt6KLd2R5k3qBX6NiFOFye/quTBHaqfjWmr
r1oN8ZXKszQI2k3zfDOU2aM1Dlu0/0Jj3C3RHfQ7g/hVSbSgHiHJgUpVETuZR8z3hb+sJ3VEJyM7
wEE4rOchMp0+VLh+a6h2WJUvcUG9eZNDFO91qg5L/LvIX1Ki4rgl9/psw8mORnFhhNwq/KQHzbXJ
bsmg7WOjeECLpq8T1Wu4sWkL7UZjbwtPb2C0EDamCTUt1SsyuNKZTtgvxU2Za6cpZQ9dVd/gT3t2
VkSFO7VBplgzHEPxoqta42ZoFg9+RAUkrlyT+lSdQt0FvaKRacBd7Ew5fyUJ0A2xIm4oCe5kptbh
ZN/WJhQl2znSh5vOeutRKkUd1s/yPMhRERky3df7zo8n/Du6R9Tx9fq+/aTrXttQArKbTWEqbo1j
iuJwMEFJvVdLr+3obkn3WruDw4rXDzyC06qXd0bojMgQ1g2UKmEtm6r7kmZ3hKE9MUaropVs+KBC
9PKUQYd9nMj3NrmdY8hvT7+dxQGULpsRpkFu+TGnsJzLYq+sO9/UbY84aaBqD/CfCulgoWQ8B2r3
pFY2Po7uEZVC3qOPCn7Mmp9M7+DqKrP/kZ1g4ZZpdWNKcwfoqMSuX3LdY3XmNbPEyfdyIPwFi44A
wqZT9mhTwNVtPNr39DjclkjvgT/9itVdjY3gCBdeX2LZkESIj4Zcz7UJMp+nrnMCBjV1PTl1TpTP
7KNrydax3L3RvSBf43dz9ktxeKDP34v0/frPkERpRExTuUgGTQbymrSlW27UaAX4XycqnC1FN0em
UUy0hE4IpFurO3ip4fM6/hRDFyVQNvZNHsnoUp+de1eOEBGOkKLP2gx4QrovjZ/7rNjTagmM4c7S
npfxMNewQS61m67Fm1qhkIfNA33YOOWtgSaOajjy8s3Aozrn4O/XgM2+9vJpk6avXYIOjuQhT987
BXTV9hlsJlnEI7kfibDre1LMuZFi16e3g+spmofwNsxO8S73bebz1/TobmKP7WVtSJJXAhGOwRIP
dlYXiHesWt9lyVNdap5agECcPCTK6OdZIwthL1HrzoCXCPFIDElUllTYHEtNN4OKnkfG9qS07nXz
pnMpxHyGvUbrHXxNJR9ZtvOFGKRaZrXuoGx8UpwPwzVCbWw218+WBLvE2mXS1VZCFl6cFsv2OZp+
SGP4SdlKDphsGOFpR5IWqggg1J0aeCskMEvIHiA2dH0qFznUZ+vkCmjlpqnB9RFfa0bmB826P8an
BIUzL9VDG0WvHWoFAVd8N9B2rQ8F5ZvVRfQoU3e5VA7WLB0FGFu3bcsU+WZVMoxoIkWubzXvMdfm
Q/sAt1QniejB2KTbduPAxZihgCBZy0vElD9GXrfT2XOn5mw04nHGkdQ93JBYzf772vbyMfk2+nTD
+ql+QCkVTZdSAF2/rYBkfwwtIFll63pMB9RL/jNppCYIlKz6SIcKfQoSkmQ/XUqo/jHeX+jTqtPY
YK3z+ujae2bC25y3oW6gG1vHdZ/MeHPteSmjnVxAnz/GFdBnsBCZJw7Oy0DpToPm/QRRkRTkydho
/Rr1irJNJCBw4ez8MaQAP5QOvHKUtDh1xYRyJtvxdq1ZaJLdcwFr/hhGwJpY1fqu46p7UstfOaiK
tpRYL9kjYso9SbvCaZt6reAphr8KYdoBfy12ML1/knePXsrXnU9IzLkbKdSq+xHpJHNT7wo41EBq
rKj83oQ87m3aexo04td6nrIxfmV75Q6JJqJ3sGoKrDdZ3k6yhmIgZTOSdKoD1TfNfO7sg4JC+Swj
u8vOhBgnFYbRpry1h/u1Zx8SKjDwnQPdqzcy4VTpSALQlGWl2/mEkWrzp26pYZdYL2nNvaIDkRgu
oum8JXV7yhqZtdGFoOOPNRVgps3Q/1HGWNPeunHr7WS6m6F5yBIqw5d1t1/Bs7+iGyiMpBCIdbF5
GHQJAxdiHyclNDZmRDqYRBpIXKGSsevvoOKcejIp9kuPvT8mKuCM6XRozFAhdMFeDQhK7lfnC3LX
vkPfsfWc+9UvUt/aD4uMQ3Ah1vljXAFsKtdw1TYF2ABk/KkZIlL/KGGZpKuT55hNmMXPc7s1+SD5
4Ot8rn1vAX2grzIZZY77I1bpW+Zy3yYlIvG9Vj+Ui4whJYE6MegxEp7Y3EH1l9juqXYOU948XI9F
ZCMI8c5sw3labTOksq3Ud1zwrxZZzVaGb3+FO7Vt6laD256HJp7RuwSugPqG/lioh7evX8ASsUeB
AjLD0CvxJ1gzRUWQP8qijk/NlStLJ9phqoAd2iMsvy+H9onAt7VxoI/R5e8Mb5K2bAJnKgO9tR50
dtuh4p0RiNlVzzlYM01zyFvLR4NOVLuxP/a13+WOt9ppGdh/DSe7GSrXKprYqvyBtoWkn1ay61wB
x2DiCXF/jRbouHIRGkKRsx9grtFEiKQ8jfz+3zaFAF65NcYxT9G2UiunVH1j2cf1v7/+/9cWQoiJ
Vu1gXiwoo/fwIlGtISrJm84aCb1QtrUFZCIghTFYv8FC0MbdWf4yFgkVTzaAAEGOUg3cXnB2YuO+
S8oQ7XjR9Q91/RaxRDXpnOKRQ+oc1MU49mel8Uft2MEfFxbc1we6PhWQobFiZwG5vTjtsmS49rvi
m5o+9OPP63//Ui34DK4tUTE6hZdhTpw1b7GAL9ed+uIDjnCPTHmbu8ZTBivQWXxAzaEme7ttcq+t
ZLbN13edpQrZmVbjyWhRVpxa9c6EqK0yPtW4Ea9P9PpBtcSeTKMYLdeEJhAU4Rrqa2AzttBp5+3s
r1L4SLapEmSQzUo4q7gF+1LXFXZyzXqT1FYEvmYEz2tZrUM2jnBmFY6mn6nBDimKzVrsUA+GHla5
p73E4NAvfvcce7Bmg9dVgyu/PkIGmZyQYgYpVaYrJvvGwsFmDbdmpV3Lr5ZxKtXR520ZzEYXNuB/
KRO5v76kspkLx3yGfUm2lJh5ohy7au82z6yXLKLsnItBRZ8tuuKgWp5xyHJN3APRyyqO9vJ+fSqX
yMPnx/AzXj475/2yxCAPu+vrdwqSMqijaUuhjNNAUvMmkRqVSVIM1mc18mw8pe4WlfX4drjU9zkO
xG3jrxZiptfs4E8JDTgPdZDwf5zl+r47G5UsttLq+eeoq6oSZJEhpkshrz7u5m2zlYwmwc5P6Dsb
LbXskqF6u6pA1JDihBtSt423DgcpDPSdCLL4yOxsJINKNuVnQvxsUAer3MWLAwX1VwxaHVOf+8PN
/NZH9bP5aoS1nwQyyxIZiH+u9tmgsbu4tJlRaZwiyFFakbYt3yHE4mtQc2ru5LxdyeMCHj5/LiTK
0JqlqAi2Z8hjLfDTsqZn2zySgAc1hYqdlodJ7ivfluxOlvL+l61rEFfXTdUgotqSrtnxWBS4sdoA
pO2wCFF6+4+MFN/NYJGFEGP1exkR4PK6fo0qbF3NUIwkZ+iodcYsciolZHF1rNmLZPtcfj19DSPc
hYmq2mNWIHTJrCUooYCo1zp4jBoyq2/6/Gw2h4agXVI3JdfIpUINtubXwOthOttCamerg6XFDF91
FVmDoOyheHLCwVc2LFTe3DvZB5Wu4/rFz0akKUWuVUUYuHpVVMtKFCVBHZofhp9BIsprfyHVmuCF
fP0TX4b0r4kKW5dSOmfUJew0z6d82plU93v2faCyJk7ZhhEuQ1UxYjSerEm39kAMHjTsrc6ZJKr5
l5P/NRvhDqTMTtCVoRMoeZq/zb35zCCppv5cFdhzkMdCKYSvAeffT4SvAYUbsTH0fGSKg883Wjda
SXYFGVEQr31bzY69yXyH5X6S3BiV6StpKcH09aNdGV1klaVoTeqtGbvUQrq2UXuvZWZYN3CsGMob
YpiSl4ouWUSRUFaPkPp1qM3A2Is3I3QROLy3t8kY1poPAUIoTmh7A94K9kv2PdvMmxgZDy85sQ3w
p38fRtkplc1fQKF0UBbwYZFiHSiYdOlLZpXMG7X+xiVQtWlLFnKiv3De3NWZEWk1fZxpFjpgohcm
/T5Al9lbLNdD4ntz/VR9SqNfWxkBuPqeVwoEelDoDdCpksK0Vg/MvQ06NruDlybU6FMlTAqfwyqB
ra2d/x/Xkmy1BAzjk2k3xYJXWV9uamWMWn2DBFx4faaX1ADOkdJaf8UZbjUk0e1WdRlmOoZagPLI
rkG8ltznoBQpmyJKHrvIRtAmQ0zZ4gvIpVGlTqr10dkn6rE2hmBM8pBX7rHMmW/nmeSs/UuO9p+j
LjLSHGaxNI0tbH4YSMZvMGv3c/jc124B8gq0l8yHbsnDjjkyULscuH0NLIAahixaV8VesqEq7vPj
2ko34SFj3Sv3EBgPk0iqLLduz2vbV4A11YUatKYAWNQxCevK8JVx9kd0hqGHDuo2SBITNShgk8oV
2891+mKiaKybstecbHOJPUpd4qRlvF6KkOOmPjr3AOdW4inNxvVXgjZstiOl8Vqgu2e90Zfre1ty
N4o9S5U5QjRoxm1ijhC7QR6NwPEmsTqf5Y3kGMmGEpDMapux6xRQMuAr5o01XK2bn7q+U5P361OS
QbgtANNg9GYDFQt2qvi7QROfTj+U3ERWI92g/zzguRkx+4E5la8Xpd8iy1lbm7S+51kFvS47mk2e
eHnmgpBV70hcHhIwZ6bGhruGRoMm3dR6/nD9N8uCMVsAsrlvacpdyAl1sw271LvZ/kbc9FCTgzPH
Yaz9jpM07HviZcUvtDUG0ApEvC0laEjw1BaQDl0YBKrlAACIrAVquLZAwIugwCOR35boqGE+lSaD
ZWMKIJfHvFDMCcvFuiVa+JGAHtE4veQilY2yQu0ZhtemsVRkva34DNEW9REJqC0vv11fxn/Ja/+D
Y/9H2nf1Rm67X38iAiqURN6qjKZ4PO7tRrC9a/Xe9en/Rw7etaJMhi/yQy4CZJHlkCKfep5z9LUd
S6aibGsUh6OEOGN4y6Bv2/TSJgBbTiWVlpEOVjSpB6+lZqy8aU3rSCmHkTVgguA+lRrj7JWVAG/G
ldMo57bn6R95Ut006lFr3ueGGSWhHSaiTy96nStzWLQqkZMWQfJkNJC1IA6NHkPlbmpFJaN/yST/
nJExJ0SLLxGRSdFDAEpPtEX0X2q7PDhV+mSBWyfYR/omgRZGWX1y+lRizIqE46ORg49ZUYAgfbv8
vQRuZ42jDTwQhoOfEtOv2ReZm2SpKH47e6wqxfyLDNYPvmaKrabA8zMC+5qgnBQOjSl3qlkXt+og
SHLmm/UPd7ZYaPWK6lLmBWNyciqkyuzDzmkiDwo23klrMGgPYZKAB5v/cHqLJVdPSmv6kCdcgQdN
roc2gDqrMEcV7Wr1nhK9QHciTQkURDtbv2WuagPTtvGd0AVwY6NZ6YMGDlrxfOHZm7HY2+o5yHVG
mRKr6N/y1qrQW2okyb18fPNfceGLrTMb3R/6XoXMFPQO2X5Wbuw34xWAPoKLIVpm1U8w1GrIfQ9f
Cbrhu5bLZq5EdpSnLlPvO/XWSG7kRgTHPx9I/hzfmva1qvJx6lK4s6jasaDcR2jrdajA98gPGxoe
qr6y/UjfT63AAp93pIuVV86fdlXchjJlJ3BOgtb21CJtrJpnVYZZU0NAq4hkY7rR7Um4ZUFqc8l3
mVI6SSPiaz7fbF38lPmOLQwd8OpRHRLcIXYMrmQEmABwWKNT3Qy7xEahpz4SCKh59/WV/tJkDt9D
leFbIeHyPTtfMVj8jpVTBxWCxsoCCfxfzPaBpYLhBytPlmcW+/gkgnoI3o62MkVaE0PkMcaNGxk3
o2hXStN/ceaLHa0sT5+BQbgiKjshhnfzsne8GLA50CZdPrmzMcNimZX1GaIo8QChVKAgq900ulvE
I+IzwY0VeAhtZWk6juIKhDHZyVB/lSC6IG0CQtuDLIm4+wSGYJ1ocKaNoe/NHkIz3A4IlbZ/xYwm
8nPZLKcvw39VEBlfPkGB/V6nF62cGWBc7RBPttC7igIrMNhmCHWzwSS8D4kjqfW3l5cUfDR9lWaE
8Ep1HJYwq4lnhRCp8GXZzPn/9tXW8XpryEkIvlxymmBf0uEj7AqrRbgmabngEp6DqMrazy1cx+SE
61ErFxlBTB5et0+1gwnkk7oJrGkL5JQ983WVVwBRsRMy5b13EFN0nu9VLX7C6kVLKAvUCgv9m2k4
kPI5NTBgLwWPILu0QZtS69ykhnFbS/qmjSDnimnwy99UdHVX771WZCnPgik5yaCQyKt3CQRyWQfx
HPJYjS8gpTTrcrIvr3m+Wr3Y9Or15wHUoox0TE6D9llOD61PrQBKUdl4E9HykIcvmldsxjZxRgUA
Fbl2JswQdxF3k64QDGKJ7vTKRsh+k+vQKCUnVfmdhCC+AYb8RbDds2Xen+2uw/K2kMsmQ4vwlA3V
VYaZvVTaj0GxzzJMfYIFIMo/giGDvOdj2/0nJNdi7VWMovE8bNuYAOIy3IdSgYEkxERydOPzR3kS
bFRwl9YzbaMOPgFCA/+GG1s5eC2NsTepCgpsVt5LrXGTRbu6F9KmnP+Chq7qsqoZ6rozSbw4iQpj
QLMlN3tHtQGrCGyIMD/Jd40DFWhTOdSSKRqE/5cQ5GfZ2VUvQhA/5cRHz5yf2jF50CvfjHL/6A+6
65ND0mdOk76VwVenXCvx+CqpD2MKorhmOFKubFXj6AVPZAIeXo87J+5lMyiutDSFaKUIq3FuFhZG
7ueHzue3+KFhl0DvR2twPtVxBvvTRoGeSO+qmX8gUPEg8Bdk8KCs68p6IXAZ51PSxeor+4bCT9pG
Ab7OLNdmHOQr6qT77B41bHPcGPsO42W74bF8vvzkzheqFsuuzFqVekGgt1hW7Q4V3+qGsWcBt7Pg
TQ9eW/9BggJxoLz4xS0hUNXlnZMXlVl33AXziJlWig3G+wk074WMAWnWnAy5r2ZmGE/NAH4rBZ7o
/KzA4veuLKKBrkJcDPDm0U5GQvlqbFrfwkBnBJ0Fh0HTZ7S1mTLbbKMNsASC5c8/3J8rsjKCul6W
tC1gj7+hypvYlSFkVv1HoPLPLr/7HourmI5RMY0DnE0iP3nKMRiZo1U7IqMWLt32wa829Q5Fpz9d
vgyC3SkrE8hDKulJRNh3b7R2Y1d1J8B1RcjLf/Fqf07xO9pY7I6hQCWPUYurrpnxE/qHjrwFZdqO
ONp1Z3WOrpiASewub+5f8sGfVdW/P++kgI5rRPG8O8XfesWTHqA7BJlU1fvkUCNho7yvjPoWIPFb
wcpzuPfPLPtn5ZUFlI08pH2D/c5DJhya5W7qUjO/Mvb6QTqIoArn5tCXduz7yS+O18ikTgk8xk6a
/FXxzyiIzEjaNPQ6LnOL17EFbjpQKTi1fwu9BZMVB087eWVlS9k+Cbda8DHEH/gfE46Z1inX3yb+
kvcicyu6bCt71yheQQYfSPGZ+F3exq7mzmRvoombc7OKfzuNlYEzfLmK5LYAW3h858uPcYUJCvap
yb1pRKWt8FdJewmj0YogVUyjrdaUVgwSVt67SX1M+IR44IZXoELwQjsCXats3A0GtD+G9HdNUU2t
nuXsAAd3TSJdNDo7n8Gli7MydqMUxqRMZo/9MmIkK9lo22hDfNOz0aWBTFt028RmZolafufbqgvz
szJzsqSOLfQHZjMHHV2Sm/E+tgyQqZmxO1i9LdmYUdoF15rVHflrtBdZCEGkslZxpGBVrJsqQciQ
f4EANCl+T6Im+/zmLhztWqmR4h0oQYs3GTIVfBCJRbv4XvDuz8Jqfo5xrckYdSnkBoiHh3jyt9V9
t21AwlfciS2q4J58c2ktXrzKvZrHLMYdx5A69Z/Vrt3EEKvhQpJwdX4ul85tZct4CmbwRK1RWKn4
bTdVH5LemijwORnR90oDAUEmuyQ2jkBNbEiiWymdbKVo7iHZ5gZSumnUmxbjSiwHbUEoXwUJiCjB
awLuqZ0KrWGif8b9RkpTC0P2TgTP7oHdSxpUN1Qfx6QB8uMTWppKxffgfsOrFT460VdbhYFNzSJK
SpjPaOe5c3Y7a2+hMOaKuhACC7hWe+xpBFEGhisI5ZYrNiV2O20i7a0NRieu9EPj/U4G9p+y2D+u
6PvzLm7KVAUdpJQQPk3yTZgeQ0jMSz0oyO+SfCZLREXUYxvBMzif1f2subJiihdoI+gNsM9YvU4h
2UcfuA7AV3Go0/e+BPWwATXIjG/VMhWsLXoYK0NWgu8FBzx7XhhKsGXsOT228o3UdYLs+F8qJH82
uRZ9hPBFMUk6xsqjHd2zJ4h/2ZCl6ACIcsNj5czjLPQgbTyzcfmNAagguMVFI7wCm7bGKDY0n9Q2
hLtIy882Hd3GI87lbykwzHRV2IKKppEVKc5TmVtI4egS4LAMKLtfXkbwMtbCj+Eo5Z0y1wEIDItS
fuRgEpg07TPt0m2HWkBMQMXCM/fyqt/x7T9sm6FRiLhTgyNNhu1bPA594AFoB7X55ceD3b43D+U+
RFJRAg5RgodvbvdQYvM9DJQtmUCf3V3+BWePd/EDVsfraYY8MHWOVZSnID4Z+bUiyjNFS6yi4K7q
oglEnWDMpIqtg5GzpxC+8hLBRaFn7+JiK2s/4eddmwWYU2sRWBrg4SR3ivEKYtCGUMsrMSU3KKoZ
EX4kg7wbYmLK0V1WQekkNq54xVyvxhi0Z01aaXYhQDljbY1+t4fcQ1y2TguhF2WqnYyXdlh86p5s
ZhBJ8lt0V0DrIo0AqJHnfmRuqLyWyU2QRRBEvcn0bk9bAFsLKMOYUZ0pJmgEBHs/Hz4t9j5/g8U9
ygbFmPQenxFCJVcNii0B8MrqpsYML3j2Yit45xCd11xge2yttKK9KOgVHf5sFhc/YCB1qfRZCba0
AXo4Ayhwx6fLN/V8DrfY4yqszoZGq6E/i7Hr/Qypj+xBgjwyqqCzJiesHEAaQWlqmcAyiK7vypf0
cZRXUwulpsHQtmPvehGGhaNGIPB1HhC12N3Kb4R5NPUDXsdJK48S4voIOGj5JQkTW+7Jh8w//Jrj
WgaWXoc79BHMIMdQQfkUt8kmao9M6reUKgIfc9Yq/vyodXU0q5ReVfLW+M6Y5vS831DME4jCkm9X
dcEMrhEJHZKyFEwtyMxY6/itDnoqY1KRADF/r0354IbJoFhTiCiuHSnUSkKQxrUQ4VaZVpha4/UW
qYL7uG93GYRy+laz47reeHpscVTtudI+Bxmz9Th/GIekt8dA/gzKGohSCAIyaLRwXkNQkfs7Qwq7
26RnILRRGleph3c5qN6KyfW80hyL7s7AA5YxeSS43GfDhsVJrz5/FqdVwuaJEeqqm8zGtCcgj60d
HvvNXCct3kD691vLxcQ6Z0Oln4XXVAOk0w09AAzxBAgcJtIegvG3xB5kSFFKfYgeMmgY6ZUX3vvR
KU/2hTRc1eEBDEtfERSHWZOgiQYANLTSmusK9O3/27GsmQm6EvpAvITWQO70KJbs5CsABTehlSQm
eQzuwqv6avr/4Gs/H1stTmXlFuGv9VyS8BqnOHQjY7AhFYukoTnS2tsq5aGrDkTJT6r+imTsVGmV
lZVPFXi2+Hsjw+Sic0AjZtUqYKRjahbV8OjFIj5DkdVfF/XLuE4kT4W+rXz6K1nXwTT8O7knGHAi
x3JH9j43Z+JIGEobcoX/RbILGnZ/wpc1gYtiRBkPQsz+S3tvn9/maMrFO7op731bJEclMMPGyrsD
VBCXWTI7GGmwJIDIkgncdVvBfROtMv/5wo3JwMeVwUzfOFoYNLyua7N25yR65r4or2SL/w6FT1Dg
Oo2V65wy4J2zAneNyeBJ2pdgg7u8K5EVXznOSKt9Nem/rXi1m/fzlxVvRYd3Tmzrb9dh5SolKrM4
xyDBqZT8nYTez05BE9PmNAdk3I/f/RSTaKGBTLuYAgnAFMmNqfymKLVF6+SQjmwT5wxUdlXn3xKt
35UFqN3lyRlo9TUOwXTN5Fx2er+UUF/UiKVgaOF3q2mGKddDtGmawRkqvXFjPSa2jnM1aZ5oZsmn
3Cwlpcb4Fu+dOlYVCxGpy+T4BWO6LlfUyOZjtWmYZGZUOxa8cqeofKEGuwk0utMJMZs0cLowd6t6
l6sN5rkJVLmh/gV+SBKDrbTKNjELXMUD8D9yA3Yn+18JUl5CN3x2J2UJiSsMMEiKOSTZK0Cnt/Kg
Ugfk6p+FwTeDQe5VGuxKXb6F+jzUf58qVj51hmEXTfgcegyZnaG8Uh3gWNkah5mVyTi2Y7uRiuEq
beMSTGdhtI04Bdx3St4NrwDB8pdHo8RpmW+1cYCEGztpM4RMLFTtyAjMEAClGhgFKUDRLR7RneP1
szwa90FXHUMlvJtk7a1p6IRT7UbbH0az77DNt6LTbhA+g84sAe2F7lHdUlE4gVHYFGFrtcrXMF4Z
de9W8a+IeC+l/OmHAKy0YFwbDyx4S1LgiotiK9WFk03eVegHn4YefUQsd9pGPkKLJQBLYCEI6M53
3X6sFlslJLyVlMpLYbW8I/mMt/6+v0lgJqc3sZzp+R7bYq2V2YrzKsmYCgfmv/tPylsGpZFokz2T
O2pjSCS8mcFPYhyfwIyt2fJ0VMKUPISxrMLCCoDgR0Eaekr3l+3K+c7YYnMry0V1yN51EpbpLeam
T9omduSPie444F2GM1iD01hF74AbRdRxOA94Wyy9smnNFDYQo4bRbLjJW7NBJd1K7BAFPxSq0bYN
3BQUfxtRmnO+pbNYd2XiUqJCfntQjVPqSRtdSh1I3pj4t8kN2TXCycrj7LrPM6ebRMhJVWDH1zLo
Rlb6rGCYmSihrhrxu0H/DDGfVcmFowyv/gBxksLqqTuyl3S8IwiERw3yq/FLqszCpbZfIBHs93Ku
wCL5p2yszUqNTBg4iyBnlKfh2NVHT37v5Ocanec8CK2cQZiu1ugjJfjLtRF8JSyStgbw+Pkbz2UB
o4Xou64JZ+Q+T2pe4ruq98OGoU8Do3JgmKqikPMG9/V/fSuM6QZTZMP47uYsXD6SJq/qVbQgdf5M
/Ju87k0lFuRR56FExp9F1u2FdGiKUQ6wSGN39jxdNx2UXbrTN4XLd6JQab6D/8ymfhZbFZXaQFLC
jmA0m9WV20ALHqGfDnx00ZTONO1KyOJdNgTnS/SL7a3CZZblIRx5yk4QC3nU9eduugFFqKnLv7gs
W6Crh4tkb2lHriWjjexe8+6Y1oEcaXrONKRzQBrHaD+bHuEOYMfo9kvEpXVuJUjnG0O7CQ2oJqph
b6Hk4tsd/PC+l7TrYUiuk6jSrVyrfwdSddTSe8oPDJjiTN4V5OvyPoWfceU5vEpXYkjjQfjlexw8
sOIYmNLGNFzVaX6LelLnGOERT/18yJXzGKBwpA/aRL5nldvQqm+rX/ktv55H3skeVu4XmqzX6aYF
+akpMnXf9KD/uEaMy4ZmUFVh68I9kfLYJyjSnwjgZ5SBHa5Wd/7oQ+emGyBnGiRgidMr6hgGTTdo
0ITb0I+hqdqA+bvn+1gdIIT0peXElJrKmvwSCpefPpTUmZJZQ36HxoANRmBTi37XrLYSArmEsbSy
glrF8JIGNxGQtJCXB20o/mty39VoZANVO6a1WVDJ1joMn8ag6FZ/+4ga/aq2g/ROjsGRXSVmFGhO
QdSbfPJ2GVWuA5Bbq1Rzy9GHkAyDOtxLxJPNFHe2F+mOhzlKMJciWBkw7vq7Vm5H5aZubtTSt4dM
siPpTQ5jM88h+DR8TiGoYh5Zlr6TYDqkU3vdG/6HH0FiK4BGHH/UQWKZ8P5JzrzrrMdAi+7ZlR8J
zOX5+vHiG63cUdB1/kiK3L+Z7QoFBQN+InGKTVU6BDPtve1bdWDidvgbOEnMSZNX0aT02crF4ies
Khd6QUigqBzS9IZqx+p9rH0NWWuN7OHy4zubJv2ss253qIGiTfGIGhGAFDJ7ZpqAAuU8YHyxwMps
Si2VSFiWsNFl4IRV78ZpaPHqtqiyKyVIoXlkmAlGSij6h6SDSDyxg0REYSna5cqS8twPVEDp8CPy
2zDaB3onsNXny6iLba5sGCeRRFMFzUY1BW/c6JmhhsAt8k0Qj1m4yShrj+pRBzd9ngOKONykeWTW
YNMZNdX0elGJUbTh+c8X7jdFjB/TfuYRIYbpgUqzrURh6tkS12LHq6SeQdzZaCDLAw6Yzg63xT1x
MOwFMEPzKDTZc9x5wWjSVUisxB4veIbTBRviS+vMhWr+gY5VaAFP/wmmWTu2+U3giKz1+cBpsclV
QNyX+iCHHp5h7Yyu7ioWZob22XNiSpv+ChWgraj1d94ZQttAlg38o6wpuxpIYxEGDdebDsOzIETd
5ID2TNOI5vzILahX5fW2C+Wt4rNfUudbRvxx2SKczz8Wv2D1WFqme5AaQkcA86ImnMKUmd6TXpog
gLShN2xz3axPeYiwMbRFaA7h9lfvyFCmTmnkhJwoMv48fM4U1OSrQzxuY5LsA++adPuQN07SvXGS
3V7e+tkEb7Hz1avxFIIkvlSRCkAK1dtx3ptZ9OvyGsLjXb0bWSEK7zzsMH6KHiLVbE7hrW57GYZo
6txkZlPjOkdwqnbgiBSWhYuvHlKlJb7R+Bg1oG791F01D5j+hUQnGDBMzYKqAwaHUls6iB7w2Rxr
cbCrZ9R6gCGF+fxVq8rO9KehbN26jyzoxbqecSy80gqDyBGc9NmIfbHqyo03hYpELsZmNfQ3TIJG
j21sEjtiJn+fLPai2M1xb+zRAt6KMunzIcRi7ZX/ToosHcIIkzitZmIS2Y4dgDSc9g3dJVu5GZBM
oyAJZkxQrBSuAroHUbpy3vH+/ILvnHvhArwsb1mjxQSmS95AGSTbAOx2P1nIWG69Q7AXbfns3YLw
q6oxjWOIYg1XjEOflB5BKIFCb1mhqMhrc+RZaweTmthE525Lw/2oBK+FWuBzTLuKfUTlXU680Iwn
CgkdqVAt7k2CydxzsdTyh60ufUBklXpAOZ+m4A4USWZOAQogD7K4BjabxrWfWq60uuchG/RACyL/
hrrt+yyNF1oauEpmCWcQwFmC+z3bwkurre43C2hoFBWaTDONloIw1fgAbMsyXH0Dfmd/I1pQdI6r
O50lqM5qWsBPeYxMLdcdiQ12zl75mNiXt/Zdnb+wtX9k9nwM2yrK1BPkyi2/qyy1LRwuqW8N9c1S
Cbe+KoNi1uiuCqVEsQV5wOBlr5LhuXH4KYVMc4YMwVbN0KoHwREwNK1yiv2MOWUhP1YlciAj9AoA
0vAO5Wp6ndRZd7KQXms9oaav9c/g7bhrVAWEZChKBUp72w74G4mkXE8phjq0ME3tQjI6JF3VQfWe
+qJ9UrXsSPsWpVju0uSBeOBQnIhv9b4+bDig7DrYqaexsXT9zU9A+1J52Ua952V5UKvMTKbKycs9
zzUz8X8XiJjLGtWM3r8LMn3XEGNT5+Aso3egbbSy8U1S8bpybW+UASbiQHofbnv5/fK3mJ3epU+x
CuAxWdv5Q44hWAPnMnXAIXQPl1c453YXr2YNr8yAHlbzEry0Q9jbkDkC4xBEFIPcvbyMyECt0ZXS
EE+NIcFA5YnTgAddctR+n9YWYB1T7FbKF1SonHTMAV/xIOD4y/ef6Iy5yN9AdSh6vKJNz8e+MM/I
i6AZkCGyrOzRaX6Fvjkb6M6SRzN7ysFJn276Z18kpSladf7zxaqhn0npoM2A3KgylVzfjjqoGkEH
IjhqgWlaQyIro0p6qifq9xAMTvgxuAdK8JsMujniHomcj+iSrgwvpVrCaOBhtj/5Qrlkj1jj5vKW
RCe3Mradoia1VwOa69GHFuKeQwfoGi0FeeT8Oy89tpWJlUY9knkPiody9GxfVZ2p+AwboAxTamct
EcBjBHtaJ/8lJvM0cK6yEy8gdDmALgMNDSUXKocJ3OIaz1hrg19AYY6goe1PZn9k0D3onGQyZw57
sWMU+Kk1uDHTUcbyfUztdpRYmVSbzIO2ZfY+AVx2+VKcDbIWpmsNcMQw/FjlmEg5+fVk+koWmEYN
Qi//vWefSVo73H/P6ve8uWNZBsHlp6D3Hi//hLOR5vInrAwJmqilrhRwlY2Nj/eebpvMlD/mmXzw
v9p1O9f404c5BNHv6ISxQOlNhDQ6W/1Y/ob5oi3MihEBr1FUACPWjrqBk7rN7v3YBu8LcPI+xjBM
KpnJb9GjP9s2Wi67CuxyFXO0ZQdcPsuTm7jNDynEl/gY7EOMoVNWuX0UuWFR23XBBTVC0dNZGZwI
1JN66c34taIzufZWoCsudV+Xv63Aqn0r4C2OVa2qavRRRD51DXG86oRgZXN5hXOJ2fIEV/YGU4Pg
BOSY6VTAWZVxiDqkAAGAd1kbgOHK870enMJYxJd2/vBUAxQ2ugZFh9l7LPYlV8HExq5UTzQj7tXI
jlEgFNA4V55Chf3PGqtn0bOJdVEKTwfExLYEsqnKP2oKvegUuq/8EEW/m/HKb3eJULtDtLvVY4h6
cFcPPVbu5dee3nYaCoAiMb7z3+1nd6ub74PuuZXn0J+Wo4lLYoZy8DmVNyoP9550UzRvCWiXLt+V
877pZ83VlQ+1ujcChkpujdJMBjI7+VrSfg0qhDsxhHV5rX+J1X4WW7nbXEKEHhoNP2VXOjpY4Oqh
v5ONZ1MbPE7xrgU58kOxD/ZVZIo0SOaz+6cP/ll69SbSMeRZMaN+s2J0SESPxiRvmxBCoVUjiAIv
XxW6FgLwQctWNXM4JqMflLwUxZcSvwhO8rwR+X/boeuCopepvJfaBo8Nqjzjo/8WnPjd5KZXFDpc
mOupn3UB76loxTkcWDzvUDGKqY8r9RRGzM74tTeJuiOic1sZkESnk5dVrXpK80NFFKvw7jkIgC+f
nGgbKwsSh0akEwX3vTdeGvoYgXDr8gLzHf73i0allaEgk1SHEnKAk5co+wK9sXx8yaLKhXlE+tO4
LSOCFc/ioX+sIsaA//5psrbmMmGwG6VjtKb/pO6UvWyrB0xQhvtqqzndCCFDFBD8l/4g4vK5bECo
tDIgCfOqSjdg9g3Z5MMzDUGAAUTslEJmwBeVHEGqKjjelQkZlATTX1nNTrFODgry9LqluZURgjmw
NAK4TQXpba1Mjc21EqroU6JYee8PZpNHLQxc+tX0sbQnIUeXnDQApAUTcOSegaIBA6qXo4YQ9hit
hYsGF1Ok7jTKoUzNq12k57qpADefK5gNNprfTA902+Atc1KWAAQcq89ofqE/Xyqvha5hsiIqmO2N
deOMEaqhudGUxxFsZdsoBRvMpCUdyhjTjvXtZI6gL3GarL3KxukQew0IPeXxuY3i0GQgM0K/X1Mf
2qDsD0mU6ubImHGQdNVhBDRWkJXeD4AIghzA9ekOSkG7soSYctJBFBBwG+haKh1i8kr+qKbxvtbl
wGyIfyQcOU+oOWnr5SDuwP7SYm7ZReldOxRuTqJTo3o2U4A84GoGNPiYzio83iY1vojEnagFfReP
MbKhDduE+pMjBdDcUePkzes6uxiYOzWV60vdrpa8re6hGFDy2jNjVByBmJFB3NAU160O4pAylAJ3
SGvIi+jsirXBPofIImi4HPT5fkUp0IAFq5/0IoVgdmGmw2iFiaWF1I7QRPVjeI0iyo/U07YpkIxh
nb2Q5FVN4pup64FOVTWrUdiuyKD0HKRKYUOK602e6iuN1Y9g3rBHxdtWSn5o5ZqYTM+uwjiAHEAF
tonK1904UrejCv6lQHWkMvdNjkgE05Njb/mBHJudlv0eWWFO9ZNXiQhQzhpHjaICS5lB/6EuE6Zl
EAAcop66NDergbq69mtqmv8SOS5WWZWFNE6av0ZTOu2jGIEPK+NNm7yHmvU+hL/AgmZfNpZnYRuA
iP3Z1sqr9ExtZGUeeOot1LMBSwM+lTGne643c/NC/8i2rT05iZO5qWdDH/7y+iJvsI4KQjmjQd2p
aJTfDK1igvVFsMLZ7/YnYsVG/26bB7XIG24A9+cFX3WKqvH0WOf5/eVtnIVOLjzAWroDTwus3xgz
xmyctpE0O48dpYXm74ZEVoOhH2UDFvDxl4pCqWT+j5HBd/dvERkouuYZTC/UU0TeO1rvNBjNy/sT
HaL690OUDUUBv1GOhCb/3dHENIyXoRH0E842KZdnuIoMZMWLaExwhrXTQzMnBc9ydzCcufmdvAkB
4JdjffqdfC8OLety0icDKk+Kq2IM7lrdlA1m0EIH7WDT+wRCEgLcVLZ7W3XGLVorhoC+4HJATL+v
1OIHDAlE1tU5aPDg0bwGhcm0dNpCP9SVsOEuiBG+84LFWgGro6KpEDsC74Oj/Ya+QpL6gDbADL0Z
HNWpfEuRLYCteSEIj1RBRPYdPi1WJ6MqKVGLrAOIpZ2xVQ8Sc2jsRKUDUSlmVveBdppKp+tvUGI8
hkdqS6fuCToprsRM/UP6qFqbI6ypBgu8O/CGDXQo+CtLzRTgrUPiiuACZ63SH6NI+SqkwuRegbok
V08l+L6L+o4lQuqys9dvscQqjMpS5rdSO3MS2PJnuE02YDFvbBq56rXygOnM71unpKZ3Pcyzn7bo
9p2v8ix+wMry9owMvOuYemql26mZdkDPhWZSxU4iFVAZl0xMN1wFRLIiKqj5ng+X/yyNoYW/W5M2
IaEiK8id5tvIvtrbya5NMHegsKWbBdi2QKtjligEWyKCorOzUkt3t7IxNUn6HPJtf8FrNJCcX9dH
PzabrXzt5+awH+3OLT1UUAvLACbTDBPzIGZdOR9EL05glaPEVKW8oJCw6vx3xgju+XTbe+E79Txo
Zmn8XVdTu8IUYBK8T2qwiRHMF8l1BblO1b8vQXw+AraiYVZYL/eFdwykfajfRujB53IL/42obJwB
hpE1jHudYE648dFVmxn0M4h9XoVgsCzzo56UZjAYGGwozVqG0jHa6qF2JSu/puC+BrVVRq/S5FUP
cju54t6Re1+j+pDmXGAhzk45LD/LKoEyAk/peU7Vb/AoMWtrODT7WWTa34hqc99zXv/IDxdnv3rc
ZZYNKFx5MPxScD3yJxLeacNp0n/pGASJJ9BkKc9+/TmAYZ759a5Jw23D3SZ6oP1jnKeQM0q3OUeC
hToeEi2bIrfRwtKURkiCQRa7vi6GZ5Khweh3t9XUbLMWo9u57/Rgk+jV0tZhCXMl3vmT2ySRlbcP
Bn8EUB0Mhdd0eumzJ6Wdjs047Fh2oAkIP3I3mw4ThJ3IcxBDElTJHa7fcg3wLJA7dg0EexWz6b8K
cDWFELDWfacb3trU2FREjkwDGVmqKG5DwbDQoHJP8MSTCL85parmXA4VzrqaxfGuDJuijd3ojTI+
pYSBGMlzOSQqULkzK666xKhEV+dsaLJYb2XHRgY54tI3YKvr1OFNf0clqOqVM0ue3Nv1/5H2HUuS
40q2X0QzShDcUoeO1GJDq6zKotaaXz+Hee1NRaJiAv367rotrRtBCIfD/Ygctm29YS3y4CVK7CwF
clzkZL18D2TFadByzufzghubb0ZVMAephMDeb4P3xZWd2ElUyF1A0HfTbiYvMFev9tVxrOVFt6u4
uotj9FcWWhZCK8lfHJfRKVp7qCDNQO1Vj4Hs0C8fDnw1JN4Lgs0+I5qjotdMyv++IIIRHvFhb7c4
wB/pfgEXAoAcmErY2iO4azz8BGcDfDWTLrKLSS6mCThR5UQKbRtIuttl4j6GgsrtfX29I/Rno31N
/sU4Q52I+hTgwmwdAZJshrkYZrPpQeKhiqncB26rWBJs1pK7EijG7LgWAnlZ69Wc8eI3rHNx8RuA
r++1oEaczLT7qdslSm9F5AU1Fs6pup2d/GUlhygYBAtVFLQWAZTfht7sSo7o84z5eEvHhGKdqOJM
g1I9JdHokEYwhxqoOelftecvZo0JSX1UBlXbYBhQNM0mWMymic0pbDmTxol8XwflYnH6TGq1rAgQ
ichK+4gsGE1YQxiYY1ZZwlxySgWcyfsiXF8Ml8phS6s2g7mTmtvzpG8L+V1PeaYcnDxR+zoWF8OE
Ibia4ywrJyqDChsbzlAIbkUzTxkV04g/6fhR1AvAPiPnwHH2+lcqdzmwjG5zEwkoDXSoeHWHbkRt
K/1RJbzNflUREMQRDb6FRJIpK98MKTAhRjIOz9IMYEZY/Lm40lGgS53I1o9hAgNF2ZUO9TnbrtZ3
WgTQWWGhs8eVlrt+7v78EiYPkhZ1RuesUU9pRj4lkrozPUVz7fcowy0wVmt+RRqnrXB9G/0ZkjmD
w6yNc1vV6klSfpM8/SyG8KUteNCz/+Na/DPMX2ewqsYRTw64bNyt3JQg7vZT/BGpCe5nAcIW9G5o
X4uluKMhfCRgDNq+94Jk1VpYWwSGgCZUDgA840mu//35hqTKBhVVKklUZ3mKMoyGAyWTwrNOA1MZ
UNdNWyTPvEvqSoHo2zgsVzDQdXGWqik6Qx0XdTZ9h1x9emlEExXo/3BP4eUCxiAXm3QlKfg+MlNS
jKcgFLoOtJvGMFfxXMDjILITb6a7Dsjkzkq5hNe/A+H3EeXvt1Qo6GWkJEhD2rl2iviN5IGjCZo5
acD71yUnTlyJUN+HY56TeDuAKC+jhKnkrU0C8GEGyR0GeRODc9UKT1X/WU6Voxc8RhNn77A+8xDL
D6ekByImXHydbmXRzSfOW3k9Ft8fK9+/bf0JF0FwrMVhQW4TnudS3qlluYnX49OgIQBMDDWsEsC2
23nO3yHo+4hMCNINI6/aqgGqqH+CxiBMPwUzzLdEbb0lbcwgH1Eh4kFd1mf3rc9kglAbp0otDTqo
YblmFrCQFIyJ812S/PeF8v3LmBCE8lqnBvoQnqNga6S5lYbaXQDBLJW8KOrOaGF5IAy7EY1xOb9v
DGAFBaQJAWRw89KXAtWGDIIpFcZuEvRjk6OVKHX1lgrgj5bztu9neD6JTjW/zdF9kb0GzUrEM16h
2eOrKUjmiugbqbERsyQC4hPtqmSAZw2xK8DIe0h81/ODjHJYQEQ77eHs1ZT7fNY2ktKaqaTDhwFO
JPnsLL2AXpUKFvccP00dgrU/9sKDoe2KtW+bTFY96o4IZNRUvFEDcjDdywqeVYJ7kAGy4CmIf6aN
a4ArXSi63RtASHansAoh/Oq1aM9EjxISFvjDOLFAYOQJIlC6F1IIjHzUqP0us2LnULVEW4fKvZUt
xKk1z4BEGVGWw9CUTo4qIuAZKtkl1asy+FQ8pfLPDACKBgadqFFknaXAzLrrXtJwHzWHkKL01Nth
86sPzXCGW/DcOdUAZMmhDl4644Mkv2bYNnSkxauusFIQAMSUE0d4e5B5SAoqiWFg2oRnobvrQDUz
Sp693u0RKItLGMe2LKquDc9hjdoCSOt6njq3T+/teEFZWEKSScIsrIV6tf4pjbKjQeVDKnW3qqtP
qDm7waj7t0e8HeypyAT7VBtUNRKS6AzbLLuDXEqYZFaVt27V7eEJwcFWcm4zytYOqa6oJVp0K4lU
tELYayAsvayva2U7HCtr/uB1vG8Hecr29vVFLspZmoJTmD+silJIS8G5T3kNJN4wTATMRlIupYC9
MbjQvcm8pLAk0Z76HdrHTmuLrjTZugbU3395W1ORCYtTr85xKZDwnCKhFwKIJ/epOSmBS6bTNPAa
nLztwpyysuv1os3B5chT4T4bOyuXoIev1T4hi51oPCgpZzi2GtOLSPkkFVIJQvRUGZ8CBHNb9HWk
kdpaKvOuGM4isvWXaIl1JUhb4dS5q41UYSvQ2IceRL1JK9iDRg6KPtuacyR4gzIHcER9Dbcm4MYU
yqnBBm606LQ/3T7kt69OytZYol4JgrGi4VkuHiJpnxLRr9GdJmrj3R7o6//0f2cCWJvvCU+O24Wq
aReeJxc+BdDWCVELVo4TSivBbjL2fEmrLyLErSHXCb7IsQoSRfUMU2m49xSPoOyXrVlvay/2ldSS
vvQ8smMN6wQgNRzZzt3ioNnEm/0C/Qrdk13iqrsazhsOD4nLm3UmFcNrpAwbGTeSiqeP3MyeGEjP
cZD+hKeze3veeUMx4QdMDCr0QRWe4xTNfkjKyo5QxGbI01e9UkW7TMIAL/k+2X0fL0NBcP6zTewb
D9SbC7g1R3brKr/1u1UHGEaM94OXebGbWQpXKeIKqPr7D2ACUJhXJAuXMTpn+26vWsNDnnqdXzno
uFlIXw4D8hCX11DkjcoWazQo6vZTXgWnpamAbDnOc/kjVYnZiNtpehamE0nf0ik2FXTvtdZWFxEE
4cZtspSz0JzXEmRkvi+A0K6O3BQLMC/ALlWjC+DA8zgY6Pu9KzRFjyd9ydPZSgNOnOKEYraeI8dw
XVhWufd4Wsykz+1F9uL0XMy6BaUeTjLHeW9TmXkUEgF2epUGdmIGyRa4xK/kdmkX2D9XkujwnPjN
vxKW/ba3vgpNF5GEkAhum1EXnYE/U+OfA+FkCVfal98HYEJVpHTh2KxMyHm7uOV97oeFrXebujXD
9ow3QwoljQavehkxIzymm8WhxUEv/oHqJOfW+XpsXXzq0HbBQPIOci/Rh4SsfaK7HtpWt6MSL9uT
mbBEIW3cLuuxaSAZIj4HXu+VXuvKr+V+tiGia8shZ8jbz18qM/GJxlNLynyIznPyAl1mQUaWPkMG
GaAvEuR+G+3SAayy29/Jm0wmJqlj2ECCS8WbW60dBTCoeTLsWI+t28NwgjxL/6y6UpnnBFo1WYD0
XBWtAV9XJ4mTwMDj9lBXkObfdiprIEHqIYnJggtlWV3T/fbQvUihSc7lU2d2DjrsNpQPT1piQqjk
9tCcyWR5jxqg85mgYQXD6lzSs4hH+zLmnKnkxReW9Qi5MdqQAScRNtzCtkruw53kC4AOZUfF0wtP
z8xWtsUBYha8tID3gUyKJPY57jARBb08SKwkW6w8gbEf557gDbL+/eJ8x+NSyvArRiijr/3wOAcf
Scy5EK7U3b/vkXW/XoyhJ50Y9lUcQfaIeG0VmBMpAbeBFBzk4QD+EY5pBhH0NPHnQLdbLTRH9E/L
BUKRwCYIiWAuzbzN09ZUitbMoGauGA+VupPUGWgJ3r76YtrfyBNZjak4UuapFXB8Xju722j+5MNz
WNkE+/Jn5+SW7vS2ZKl+v4OepBPcZ6861FOqnwPPsPoKUO77vDExKkyioR4FJKzlnG+kDsjNipgD
LAfG+EUCtlacNyJtzT7cKsuPSuGiNXhxhAlXpIqMOOrbCHx8yR1xmQPm7hjQUET78434+haZ1GQV
Hq9dyInNLLESMEcgndGsgQ4CnJf6Y0OJSbRzBkXDbPmsMqjV1RLnoHOyFpZkKQ2Jlsb43DPN0MjL
z2TpbQKHwLpGFUzl7THe0rIkyyHM26FKcbZ14ES2hbvg/QHB1nijbUu74nqsXAHefNtKLNNSq/tA
Eav+P+m4tpvM1IKIt1Og0cVDJ6y78sbx+bJEuDjtXTKoeUJBJgaj+EcpU1ttgD3vMwsOKFsa96Yo
JpyrADhUzqBMGIOBzNxEKLedlUi5E4bJT9XBI4bmjQH9RSaSA30PWkKbDr/FUcqtrCeqX6Vw7Sjp
ewauoyTEbmxgZyUVeACy/kvIurfRaB7zWE5NSRIggfBTKgsfFGNzTHZSdD/P0CxWiLtEP1SUN4vP
QkZRux3NEHI/cx4C7F95lO6U5JeiwgQlqUxwA6y2kU0jRJ0WBzar4drXRrbWwfoHzwJ9OSbNr6w/
VaiU5sZdEO7E4L0D46MF89xR9LNcuzFF0VRFAeAANfDClKfaVbvWFiAlnDQ/NQjS6angKFPtA8lv
C1EEwgFEh6PMLAB/hQRBDsiTOJz1sDGNAhaB3UMmH4rqoTSAxo+AiCNHDaL1Ym1Nkq9Ln9Icu1L8
OfdAIXSdWcBJDZpSliBBNBcSDRogfA15jYq9BuGMOHnRsvNUwyqsk8ANkDdR+djQ1hGRNiah18Bu
W4b+G43uQbqjgl0DTyEbYGG0QPYbn0TzFe0jgs67UEHO96OpNUvsDLsb7ukwWT3ci6PutCiPSgrq
aHAWo4+q1W1xKqxWPxAJOuyTX4WBRaGSlng9ZlqKthnsl0LxSe00rIFbj6ozKLUpg0ERKioQXDH0
9SDnDuezqfxI8H9emrMcQ6KufBWCF2nSTKX5kFLAaGNIKnX4SwRKBEQPVCnzNWzw27kNp4LMKnZl
aZjTWtLCs7ZEELN/kOndfzcAk3ArnYBaD1mvFpQcpPZ+Jjx1UYVzIpnLS5yaQCwUFHBn6EO4oqPt
4i385A5aA7qBuoOLHCeC80oOKntdZf2Uak0ZfMFNV0GXID0ufg7b6Tt0T1xIXSPeZXcV8BomdHWa
2sR+55WReRUAjeEhzJFQgCSEmW2d+rl6TGHqFzorm7x9HJ5DawWE8czRrzTdv0V3jXnrD3MM8wMJ
F3Xnjo05vEpufS+mZgUZGww9WcIdOEBQ0ZbN4fBvxGq/j77G5ouAD+q6EUjhCnDPCvgSbef+oQpi
7/aG5dUztHW/XYwiy3LWdQUevA0kZ2YS3tOosVoD9Cr5jnbPo4b0X4BZTtQ8ckbmpMgak4d3CgSb
snUnj5b85fIC4FJofnYmIG+KM9UmX36Kk41ozHWW1xNABBRdAmkgTjmLZk8/FFrDqkcwS/GD84Hr
9rhxY2tMft6TuaiacAnPsHqbTcWfdrnV2gs6PGbn8Q4IJ7RpTORJwA8mcg3aZimq2zETLYXrYMUb
ggk90phBITYCBsOYj8J4VBVej5m3I5hIs3RyXfWLAuPqCcqr2t2CSlcAvS7OunDyb8KEEkGe26JL
xPCMy9MqjwtatubwgjIamDKpK5yTHSw+uNh5zuyx9l8z7AsaXUHhVKt1l1aV38a8u4Ezf4SJGKVQ
Ck2yVqFXyWLBXH2TOtFUNWssrPFcbgonRhvdnHgvUd6nMTEEujrJlJQAAQnI0nJ1O+X/XXOZkvUX
XESpxhiEWhJQyq/Kd2Q6ngbEwe1dwXtNsyi2rlNGcVllu1sHKKPGDP3hVHtrSUKChXDiymeIWJs6
PIUBdHIqK/tc3kq/54I6v2rZN8IGYcKG0CZN37d4pqne+AyfCFgEtYc4hzsJuEZQgzZmM9/LLqI0
cBCHyuPVR3hXLWFCiSoVYrZUuBIySPtaBA9RK3U6oCRMKOJmP4zfso3rFig+zl3EK88SJsBkcgV6
u4aAGf6Izs15+jUkrl750q60ko/+de1uyLKzPA3v4mN9Hh+qCfweHsGBFx2YIES6OJESQFDPYb8P
s2fgoJp7JVV4QYiTx+lMEEpxL8TSKrJAE2hlyKAs6ZDSFvCYgsCJY7Q/0FN6mgAgqqXAHAIRAu+L
X0UKZ845NQHWjUsdobXc9ii5z2jr0rAGgjNazL4eQE0GJRxOJ05lGJ9lzaWu8kqArKORHOAlRFO8
LZNNtQ9gl0G3BBELT6z3CbE4fZz3cEXlHHPe5v6it1xEksroSEUbxEhyl+PF0TrUU53Q+YwTR5TM
5Cg5Qwr9J96h4uwq1tKoyAK1XwDPPhnjrmoGk87QlJzvKgD6b8cxTplAZ1IcVcx1pc5wh07SuYar
4dTC8zwQTKGO7bZ7TIKE8+ThzigTr0oRb52knKNzIA6HFm+5Mjku4vuY/Upz0RpTBWB/CLhHAL+1
niFIjtF3ZoI3J/5LzltljUw3QqfORK55ySDZX+CntH1pBUm4GTVi6mSTw/umTGr39lRzdzATr0Jj
LodqPcOqN+wh5BmbslXYCdQMUAUSvOioo7hsC7b26/bAvDVmQhRNgYIqhAH3bSJCfB2VkVp4BIPf
qVFKnAfQAut0c3tI3vXIescNUrXUfQiUqGba05euZ7x9jD/BE4p+Si/GPanMwl9AAAQi9pSAuz1a
0ByHVD/vPcqDOLA+cYESLqk+j3ixoKk12QR9yRz2qavBe/EPMOWcPUWZpCodW5pDIT049bNspwb8
NfIMVaYYZXad2gLsAm7P9JrK3NjDrGNR0giTnBdIdZLyfeh/SYTXTOeEfLr+gIsICExlnyV9gApC
E0PEv7FUEBzLEZapwASqIXxjYvxLwJVf5BUSWKeihFZkEEs8pwdgUybRTezAljwApUy4XSXmj5f0
MFiGBwdIG+BLkEd50jacIEzZSCUrejjFODdNtfIGQ7sLi21ZBE6Yj87tVeTFhi/HjYtZTiHzUk/A
q8J4Krhb1Ud6GCabOdhAxB5g0eWLkYO3NVjZHpeuvm7JW1uIiUvZ0EMZta+DUxJkVr9sel0+Dovu
RlNpGrKN2PE8oF4pN8JGD8kmTnROViEbnLcvywsY00BIpgiVthhuA7r+QesT8Bm+oOyM4McMTZsq
afy0BUhWbIZhbVKlAG+Eo1Wny2cN3T5z6Xpv1mcrkevJ1JsSWUKYuI3cbUdDOUtA0qImbUuq8iTJ
UCiPf2fFpk0CVysEa6DyFiDjUgB9MNDsPGvPcz4cJ3h+9AAlC7C/FGvyCNu3J2UurbycNrlCYVti
/BZUsCZAQXytqeYpK/cyhXrIRGli1vAxDmQdDUu4+eQ6qL79Q1Mu8qGNe0S7ZgSPqFr2Y59YDdC2
Qg9DzUgbUe6di9dGnlERljNnlpMnSp+XGJ5ySeKXXQBglDI38PE9jOqDATmXEY5BQ/GcQG3dCBQb
pa/MrspYhicdGqSLJyvQZYVhRbdgZkBFHhTICEG4JZP8UboLo9wcxG2uruqtM368JhYfkID2BXvM
FYQuWCfD5mkwh2wnIsebe+jQdLkt00d5iCGfDF/hei+XndOGYNXDA6ZJxTu1MCCMPlqz8mMat0a2
r9UBM9A4cfYo6Yur1m+zcWyHGe4txymdNpp8jjVqtir8AFtQnchsN90MqZscC30nwrUFHlRak1mh
0VtoCVnJ3Ftx8Zq3jQ3RbhO4fZCrK3vBOlC1eEfdBh4DJXnuVptB6dBQeK4L1Bn78wwYjk51R4mX
BxHGnUqo2lmXHiEMZ0N88ZzXvti0r4t8FMMTNJEBx3PV0IBz2D6p0L0AhCZSQ+BDC+wFOkMHaqms
mOZOlED6KN8tkNo5FsuI/TXbgpb4MIg9ChWq5t3TAsh5QhM/nVtvAlltUVGXNRw1jA+o054jcXmf
O/SERr+fBHvSZQc6Po4xK06Z5YdRSjwqo2qONlyWWzlEaEfjUTEOSGKcspNdvYG6xVipfqhvJzDd
9U6F5dFPUdAdwGMWPUHvtnBJPcLyTXQg56OHv4tcjmEfHKOsBScwionXpU3f3ZPhjOKKLWevDRTN
B3hrdrVo9634ks8CtsoPfboPiykx1SbaGFCs7geoGmlleZSgilq0b2XaeHOfQcgyMqNR3Oll7mXA
uqfQkYhjd4bVz7I0gKKXZpL7irSXpXOV3xdURb73IssSKPfweKIfIap7St2dMsBCKjw8ugGdB6gJ
AMsaQM6uQevCCHGa0sIh0WipkNcO1G0OvxJxGpxmKRvoTlFvqFu/4mMTOBckK1+RjGoxJiPkJ6NG
weF5GRoJR8uAYZG8HVQ9svSqGPY0HO/w2119fs8G0S5gfZSM90Kh+GMX32fiBNkNdFsgHh9z8k5O
mcdgwjvaC/MIjXW8z5F5JrCiPRsDJ9273khVFBl6aBS+8GyldIZqVVtoBBKyRWqm/bGfRFMvNFPK
Y7MygPCDmJURPAw6tFfywZGGgcOru5p2XfwA5q5OwiALZTWLzyNwlFKwuBFIfFKPJ9ukH3swJm7f
19erLhfjrb/n4r4GGxRTig7DWjsrzdlRbCi5w1sXrBZYuCEuoBAkvkpWZ9UP0LPhZPRf2KG/ruyL
4Zk1ncJlgBURij4rxaw19ZfxhwjN7Tfjp/hcuNkpAgwaAiOzTX2s++8C/5Q5o9/+qveBCbGRB6Jz
pfyv7rOL37Sek4spmcpsjLIMSyDCb4WIvWXUkkMyXtXyaiXkzzBsObYsY0mqgPsDHKKDkyzeT4ja
kr0a2IsF8D9Q3+g52Rnny9habETaDEkwnD9mqmyEojuIkH1oa8J7Gq9FnBuryhZkaT9OsUzR4kg2
w6Y+xB4KG/bKBC/929uXd14JU4KdRWlUAgEjRfsCYy272NMPiyU5q40iL8H8Qn/e+i7mCaEEKsBN
0rhKTc3UgsiTB5GfLZhfkYWrIdzGODb67+K5H8zxIX0kbvdUbGOb95K5/hS82DrrOl/s0HIaadHp
FCjVTXkcoDqDl4MbuR04oQGEgSa74fZZrjfMLsZkAlOkV5II290V8tFBviD14o3gyT4f8MHbpExE
gnQdmWFJjkKkJsJ9DLOs/oY4oX1751wPfP/L4KUss7ZIehVcU2WF788AFSuWCs0CpDsn2DI7AiBa
mMxQtcZ9+nMB4Po9tv//hZe/NTq/3hIXq9hr/UBEowjQ6IStErD5afysQnj09oeue/KvPXvxncw7
vh3VAG4vIFpF8vM8P3YQ+rk9wPXdeDECcwaXTsmHhgLTC6MPtFBPYyA66grYkAqbtAhmz63xk5SF
WbW9WWJOIaXP+w1XI87Fb2BOpmqMpIJrrXCKNitVGYAdtApWmXVesf6Kbsn3VWPOXrsoczrk3dpF
k1wNhs5mVJkxlCFWh5nVRR0fmMKmEN0Sgj951Z3AtRP66sDfWlTmMJYNRIggwgVAh/K7CCB5RT9R
prGM5dxNd7JQHmOKNUi2mvJU5e+gF8FXgqK2TB+LQjoOePiWUBANwFctT5J+UAXNrhLZrdXRrDRi
RcNnk7yXwb0kic/gCYEZpJqloUPYbjClat+ARjyqP7LM7QXNSuA0Ceo2dLUlW+8HOyLjWRbpZ0RW
ZMSk7Si8UpWpWqxCKTdkectFiZMarmnCX/NxEZyYNKKEU4OoofZwomPqlNFpgpJtrrwsZWeXxbvI
DR5XD9XFeEyKIKKYPrUB7JyKvPIXMAgTg5pjL0vmEILoXN53xrGT32fa+XPbWBrKsnGGC34kdiFu
y2CrJLEZT9O+ieGFJRWgu68+xIIlaj8gmMqJdbzYzTZdarEtQi1ElpVsFLdyc0/yDO8/YmWcWHC1
BPNnYti+yjI1chxRTExdjZ4wroUNQEqz6jnTj0JuHOpcsUNdg13OXUdecY9x8tnrAPKLH8CEu6Ke
e6Xv4W4xAibUufpr+rvZ5M6ym0dTgIyL026KO+OTz4fkpSJshyVQdC2NABtEma889l7uqV/+Xqur
hmEThzPRVwtNF9/JBLwhCVJqEBohbx+d7pFY4bZ/KzflikPixjzO8fqrubI0cSKuWTrscX4rG8Ws
NgSar+N9fxDuUeew630FS3JY1no1L8O7GtkvPpQJdYYW6emSwm0yVGZXT0d4XAHjqhpOkQcb1Wgc
iLNs9BbAxaznbCbOKWfbKkhjg7DpVhtR/X6Z35uBY8d69cF98WlM1DKmWJc6RAKIe4Q+6PS70W03
/NRtnaEbwVFnglWoCW2a13jPaMNDBKBlhD5NJqPunXCajF+o5hsjsc2SZWhypW3i+FzjloRTWDRZ
hn5fIh5q4dsYFPsJmM9ah9PxvJikKE9ik/t93b8mzWArs+5TRTsMYQo0fkjMMYQOklYD5rqElpBs
CjAj5DbeSsCERugcDw26W8pRl2E5JnemjMpWjjJ+jhZ9FRZupxs/o67WzW5p70VpGh1haQT8quxJ
1OR/04H7s5Rsc0aTk0BNW7wMqhmiZQjmuqFZtZFYUv2rVj44h5+zomxvRirpvMCtCv0+5CBgBmau
4RBrdTOMLRQYJYtQpD4ZjM44eRYnN/+rSZNE8ozKa3wWxp0wnqn6qxo5h4Jz6Ng2TY/meDULCOAS
kox2gtx6ySNc876CSeHgb5Z243p7q73idsMxQ492Rn3r9irxRmEC16zHS93NaXzu1yXRfxkFhA0j
LqqLE5vZhosyTShlKdgLqBFVG2gpoJFlG1b1HH9WDmDmkNHL7dDOYQfMpRTx1ooJYKUkqFnRYTsk
AI0Pw8804nkk8HY6E7uCqk8rdHthuhNsm+JV1x/iZtvE59tLdR2B8+f4so9BlWqZCFbMak4qvTY2
iBqdO9l0W78Xp+IjOFO7R8HTLI7x2wphnP4B7PU6T+jiN6w3/sVzsFE7mmc5LtnuZ+nQu+JRl/Gm
aJ/wFk2dwNYOHZYT0qM26tfP814DjTHxss+E6x16dc51SVRwi+rGX6bH5ZL19SRgVWf9VQY4P23e
AuOh1zhC1us7/q/L4mIYJlPLMtjSz2KN81FXR7GDzgH6WlG3F5vUKwaVk0dc3aoXozGP1I6EypTn
ZXwOiGbmYFYkScEZ4noGeDHG+hsuVpDECFlT1sbnqqptGmiv4yC8Sc3gawFUawQ0kWrRlGKQruAQ
mZUpnlNPtzcyb06ZyNZpXaw21Yg5VfKTYSxmKle+rKpeoJW2Lmxuj3Y1wl18LxPh0jxARyTuYmBu
JnNAABXC1BONhePudb2nfDHO+tUX85rByrakKvKk8DmGZe5G8QHv7BMHnUwAL2o32xaH5H180R5v
f9/1t/7FwEx866ZkSbS8iAG5kFx4fUBd/q49Al+KUi1KbafIT1CMNn6P6AtxZRyu11UuRmdiH5Zw
qnNAA1FxKx4XW9+VT2A/mVA+P/4jrBZnOb9ekRfT3KhTDYdgjBfSzCYpOrPCHSG8l4u8/uwb555V
O5kAtgc5BidxUpVPdT4RdKrr8dxrO6hXwzl1dT/QBCsXe2jRonwk0F9oGSJv64+kq09hYhHUmtAa
7OXqPocHSXkvFrjgSHGfTfpGXMhhbqqHrkbT2WhTHya5D5x9wZspJnSFYhZLYA+tTRPlVbIzNzrB
TCS24sfAbEy8RRIv2qv3nFE5cflrv1yszySOZRToWJ+D3pvR4yoiKzgztC56xziMqK/LvoFoDZV7
HiFu3ee3lowJbEY71cPQYcnizk0N9OOne4oSW/weK3Y65f/thzJRLMyTZRLnFalTgcPVtB56tp6i
Qv4wFQ5CuTxN5eInsBS2evwhKVJfNkBJ68L2TaDyPqHQnUMnhTP96w1xaxKYaCdWhErxZABBOaCa
NoDPIOeLqaaVYYY9+GEgtikyfFDafVerryEEvIGo6MWEB/b7Iojc+iFMOGxJpwmZhNVYn/6Gu8JH
4y3shh8iVwPw8YO+SdAgMOunsDazD22fCZaWm707OdSNnACCODHeBvNu1XDsfXrod7MJ8NHKArCF
c42YBkyAPVrCI4SfD8shPIGEg8omp9PJuy5ZTZdxToouUBBdUYHH86X0dBHNxtEGzNrD2G//5fox
4TQeqDglKu7G1RazgMMWOcubwB9gYgHHpJf4gzPeeihuLBOr3aLKojA2Ko5rtEnO6nPs4AOPKgSB
YJrh0Q8+Y403IJNAaiMEahYZ13ETL5Dph7L0lHMeZ9dBr3/upK9E+iIGFVoMY64Ma9Y66rYBxHav
ouy9toun31Bd/UX9bMsrP3HiHqvJAsjsLI5zj3twfOljPG9asqtE6a4mnESDkz19YUEvPm6AoEYr
6Wvc0UoPrB/Q+u6HHmRxWfOFoOGMdh1aejGXTJjLJrUUBh3fNXtQIQdru04deNbGqT35uVUexs90
bZyeiYlird09zfW2eKpQXj6XPKnr64Tui9/CBDdjmio9J/j0lUIDEzFv8H8uVv0I3ztelny1cnkx
FBO+MkLUsSQQ7dTDHwqo+KmRbSuFzBYyyDuDNq/RRN2kk/dDORwFReU5Z/K2E5PUJWKG5kmGae/x
7Cd9eY7JY1RuY6HnRRzeSEzEkWmSyWWFwxI/jw50KlokjjDq9MKzCFjDaMOK1BW4hPnr9M0/E/yF
ubjYxqQPNSjlIfAU++QsOoATpg49q5vWXbaCp+5GX69MgOL+iVPK9VbDxeBMEKJK3IpViW8ODhRb
ev1gxSsfZZ/LaFhn70Z8ZQVb1FqSR+n/XYNouFka8LXwEJw2aYa0wc92k7VSZzodYPRogvex3fOE
FziJICvnUg+anIpoVp8NqdkrChAjvaV08/Ptq4Q3CpN+qaO2ZCUQSIBGC04XatD4InyxPt58MuEI
9saZruoDvgU98GzFRSpWA1Cg2hBYk1A3a7p907eca/J66eViwzCRJ6TdMCwhqg3BoVysAbs1t8Vu
L3RbtYFRguKv0lRhjppHQy0IEiizU0NR/j544VOPOReAwoQmdBOkOqMIDVP8JI/T3UzUdwm+jHEq
eloUf95eVt6EM4Fo1I1RL9byv7jV3BZqcpq3mj/8K5HkiwlmolDXVmE3Qo3k3KWFORK/p7ykgJMZ
swIr1TjJ0OT5yqwkF40hWDLN59WUibhrZsXDTXDyHFZbJe8huQEpQ7RNUlC3B9GEMaT3P6RdV3Pj
OrP8RaxiDq9MEiUrOMj2+oXlTQRzjr/+NnzqHmuxWuLUt8+uMgQQaAxmprvXP83tIVTVkFVDMjSd
WbOJCJa+oIkYdWzZ0arneuFl0m/fDf+O8FtJFjbAUw6m/RmNpceiBd8tijESHJi6kBNo397Vn0Mx
kKwY5jyOs4iW/JpKHqF1WCBeC8Ed63WpjJf1lbtdgDU+R5MB21e3TxnGPTrCIZ3aQQW6SCC9PMdV
fBQW1UZiyjWXPambvSw+qdN7FD1LrX6EXdhD00JFOoHbZ9UpdlQgQbb+u3jrzeT/NMGYUtAfwIGA
iBn0gJyO7OO6dTp1cNZH+sP9+7kCDFxbw2Ki4V2D2fnO8HH3ksfqa/rDgmYDNcQExy7oLskh0R1I
PnFmefum+ByawfAOjelkkkRkILvdlBJ/nGu3WnhyIreB63MUBrJVGL8oSYpR6v49adLg3JK3Ukns
Y+4OvJ473owYSM5q3RzbBLRUtYIqIekdVe6cTIsDzke7WWa+2rYMGOtFMsARaonPS6uhGVsMYmmx
J2joFDlk86HalPSao0C4PFoe1odWeFuTARu9aeS0ymTaVYgHsIO2V5cUdho5BXgUj/Ehduq7DhIR
lNduBik0w6YQD2UISvnoJxfO5IJ2+FT2ZGjo+OlzDxNxIeDRz27+SMiNQjrbUmSd7W4oFyuaDRE/
UjQHO6zK9yLfykt/EQxOLeZ2tvdqJOb4mHgWtX2BLx5eaKthucNKdHuoAEqwEzJ22TZ140fUcHmI
fDvbezUwe3iUMCeyINN8a/VErZqhxAwLtZO1T9zcabzsGA+OsCu84ce8/5+IsleDM2dKkOEAVNda
fFbCCwGjJjVA84BogTiFHIy4jdBXQzFHKpS1aiSLQvGpPGp3xr6+dC+mW7toH8GFTQ7FPU0R8WZ4
u+PyalzmiAljmvd9hS1E81bUM1gwfanaFSl6V1Bie5pP1n1zzL+o+MLhA7otyvR+/ajdfp1c/QTm
qMkLNNLGLMazCM2eaBHYqid0XKBVWOLgyc0A4nMgthOCxGJjiuUCHUTwlRr0XFJr8vXJ8IZgrvVW
ijRI8ytALE1/lOX+Tg+N/6VEdzUL+de7vIuEpdJT9I42CmTryq9RDZv6GXrXVbaVyorTEX8T6q9G
Y6/oWU2t0cT+IN12gXO6PqMZBKpd68v2oZj027vxahgGX4xkGGJIZJNzPMBxYFgedKj/zOm8IdDl
Swu1gAFmtnikX56GFLXYrnjKi+nJSuudKurbCPyfONyGCsw0E/mtL6Ce1uLBWc/Npk6IW4zhTp6D
Sn6stdBVxS85yYMGzLUw1uy5GbeDckfaQ62gE9LPkv0sPZVKbadZIOqQMqP8tAZ6OePZIulTLS6e
Lha7Qhy+SLC61hK3nniNCryNxOAePKCj0ezL5ByCS1ekB0nifNjbWcOrJWfALWonvZBGFS+dDX3r
qJ71NTS97LH5MAmvFB8uvWSncuJeiidrH5rBOWjbR4vW4mVpDknQyioWtnbkrt2oCrxi5wuB0Nz6
3rphWYzm4KuJMhBXVvUwziHOJOV0qKodA+esF2hnSdvJJY5Vbcsdpf9maPWaPMkrXfA8HrL78KW4
hyieY/rxNxMPW80haDkXt/9TKvXq9zH4F+eDIecyDrRRV1t9Lh+sbAjGTvejanLX14JzmtmWiqLs
k1ItcaGJRPHJ+JwVySafH/5uEAYDBdXK0IKSAqC6GIa2qTdq5K7jespxTojF4CBkwsZ+6BAZWKCV
zm2N1l1eTxJvCAb8zC4K40ZLknMsPEbNmwZEWV8q3gD071fvMlKOXYeSBDL3xmD3hulUeu+uD8H7
5AyQDJmqillWJ+elEB4F2P0acuRCOYBzK/FmwqBJjPg0aQ3EL3BirYrGMxte4+dtWtrnOWGpkDGM
CtXMIMlZg7NfE8he7vUHmK+9ZtZOqLaT7HSyA85WPX0pN/RlN7s61B3H4zJ6zRukNC3F1zJYQNNe
RD4Xh4NsLBMyb60mFhWcLbSUOEPQXmB3UaOLf2vCc9DalC5tOS4muzxF6lbhhDa3+xKuFocFkbJJ
wLSIkrP+pll29dSi81Dw4rthxDIAwXzeG3D9gxusAVKPuBHuTvTGDhUQnCJnMbjixPQy+P2ygK+B
ruhIlrFJJaWG9/Cs4ng0oM3b5TvU8Q9Sbk/3mx4ujsK95GX3lpvvecyV22fmc1wGWhJw3KuK4MyQ
tvSJajmhYGwatD2uH83bS/g5DAMvpbAUi2A16bmRj9Dn9ruEty14E6G/4ApfGviSkyyZk7OQgkSO
atXkLynPn4E3DQZhCkVPlyGv07OahO7cwi8sEzhNzH94f34uFRM2QLyh7/VWhcm6L/4M0auM+1r8
TlWq0Uu5RwUl2fPZA/TMrG0/JnDQ1WEQoqhLPx4m9SHdaBvdF/e8+5+3y5mjC3J7M8TikJytPHOx
8ZwCpk1j+1QQ9AjEz+t7juLwypxY6VJTSKqCZFhIDXFXM5AdmU9a5zcjr+vtDy/Lfz8ZK1iqLXrW
DCVG6txssCMAMugX7SHEmxayEs+h3e1MG99vU1xSn2+/yllVjTnDYGIsJNVxhkMJkZW2KXM/hpdd
NYZuIjSce5xzzljhUsuYdPhu0U94UorxYqXJaV5+rn+52ylM83NBmcMc6bNiZAOuWPpUl0AJbyaI
MxcOdGruy6f23MGUykCyoITAg4PsEy/b9IccxecPYA66mFZh30OOAH5tI+xm2g92XepABZA45VP/
BEvACFKmLvH4n/N2Y8rV7JkAw5w0uQAFH4mgO8NWfPTUvFT7fy5WstMfOGvNOyYM3iwVrjbomCe4
eSa3OLdO7OUHw1uwZUWQ3al9Nl8R9rYo0dUcGcDpCPSx0WVPzspJ+TbjG2d3I9rU3e4x3oVfyhGP
JVv0x0Ddo1Z96Cao0vKU3XkTZ8AoqaRy6MYO39iEmvbWyC04RybbuvzLy49l2puGPI1CiFtDMi5q
/kIskXO7ctCb5dVLkl7N7axS6lcXfFbyeEYGf0hf/XsqWF69PCsqLJexVeQEEmBQwpbq2S7lFBJ+
ybGC91V4FGE+03BSJjw4YFn22Tg2QxcB3KQTzdxVoBE5yGhYD5aT3ikg5FC5t0A9gtQIUwWelzgP
3lkV1DIqi6QFEQzhbnyEn4K5Ey3kwod99iig63J0hyNIt9Jz/aRuoc1+MJ7WjygH31mJVAGeLVUt
AIymxXDTFA3rbdCjKz4tAynidAVx15oBHxHFTcmIcZepGyvzwec41bjIlINuK07pJjvRHrHkmgPN
we36NDnnkdU/BVsl1OMY59GUo8BoHlPjWKhfYIjlr4/DCeJYudO8joWxz3AcTWJsiToFkWRxDiRv
Kgy0hG0LrYuyTc6KBPfEGfJQsPVpHT38sj6VP2S2/j2RbBm3hZq3UEHBBP1wVJJvscED1x3k8Jzu
PUISZ5sgtfeyPujt19/nmEzSAwSpZIyg83TWa/RQTX6byluhPgihdu5T05GJ6q0P+IcX3+eITIAj
63IrLR0OYJnZEL7Ai/NDIBjKylCzytDyDMHSv9uMbL2pmaY6kTOcuWSQPaqHZkBrigasYsUJqDjg
zUqUmgTR1JBOON1opc38YUv9z9CvxJkQZ9ezHNqwVtNag0baGVYhtlyAUTTx+BgfOMxE3LJoaIYO
D29Fsti2hQYvyXEmeIPBMc9utHaBZmMz28OcPloilL6IhEaDWZ0PUOmD1zSUAOu2/QaClWqjYp84
02RZT1WnLW953zU+fKphX5YjkVOhNTHKEVqXGZq/L2MEAeZKRe81jAAUNGLbNfxPCl06yFbzE9G4
V2j9W6xm71rW/RjKcq+NTkI1zGrrbqriH2VhHLRkKbYQFADRs9LvdQF1/2SuFRBJYG5QZE4JlxVV
UI9R/GLFJloJNJhKQ3aTwGPZFDw0ZToxEZ3MaN1iQHy2KB3+k7xp9QjVU+gRFKbA+Ya3wtLrBWaP
e9gnc9mAFnIed4iL7/pNeyl3xWnaqwFU0e6qh+VQQ/vthUeauBH0/zIuc+TjZYllWYF19hyi+to2
wSCU/gSZ2/WDfgM2fxmGOeeaVc1VNyzpuZ1xjWfQ6+8R8OrLviHf10fiTYjJR0h63BOxMgHQXWMX
UQ03Fd/QeLahvFHombzKSaAvaTI7ZAvPS32vDieRCJuytHg3Nl38lVPHnuwMhnVdoSMuSILxmbZD
Q/3sm+jTN5L1tL5s3A1Iv+DVjOTKgnhkXOCEH4a79J0G7jA+6yHQ/jCfoqfsSPYLjGhQYeAK0PI2
B/NOUSAOWJetlZzb9MXMYifqR08UDkvKzcDQbba2oPQCvJpkMokknJYoRbwnOotL84vDNvRFv/aL
Dc8H+Zao0y+bnokV8t6I5Hge03PtSd/yfYdXWLqdPaQYKevqrYBcRu1qoPUQV/7WzTZt4un3vBzn
rTv2+mewFeN6qJQWsk500qM3BJkL8rgOllkddHB5KQ4guKzvpRsX0i8DMpgSms2EtkBcFkb9FI9P
uXZZ//+3YqNfBmDQpCEFMVoZp0+FvAG05DbprtzoAZ0UVY7CrREeeYkDziZlCepmJ1XdPIkJxKN6
r6+DXtmHoeoky2Z9crea93+ZHAMtQp6EtViUyERuUpg4yhcVxi3xTs2OGVqryTaDSZnTgawnwajM
nt4k6H7HkaN/pZqRj8YX7v7hYB2rMhwOsghNSOwfaJN5OexHYZ5Z6tDv69AphDd8amMR+C2zt9Kl
vywEg0j6FEfG0kzpWXts7vRdHtlJBcLyP2pktIU4d7MjKhJ+xTM05G1gBpDUpbakKsIGntTRSeXc
zYtg/StLvCEYJBLrflwUAxp9yuP02r6TDySads02eYdn4x2f9MkbkAEjMobT0M+4S1oBHmsQKa4y
wmnX5QzBFmZh9dEXdafiUuxftXJBPjb9yzCJVTaTpUWDjiaWrXMJNDuIQ22U4TYTb6SdcuhdbSe+
im76yjfx4JwCtlI7CaPaawXO/2S9Lx32YrbVeY7UHIyxmNgF1k2p2YbIwEKQ1J2F1ovB1I+p0RxX
jpQ3Hfotr27Cbmk0dBRI9FBLyAWApbIrDx0CDNOGO8ZGRTIAOpHrm/7Ge+j6QFv0N12NCR5tQxYa
44o7wDba0mFL6MvcVgReKGMxwIHuqAZmfDoqX4FIN8jrCAT1UviLjW6BdCuV1FdbJ7vknAoP7/sx
uJGZFVqnRDTEx9lPYfHNwfCnJLFD48v6QvI+HgMe0CPSRpgKp+duEHyYfjlK/LPqJE74SX/tSrBk
MYjRL1UoR6KAZRwfZZT2iTrudLXxxGVwQ14mbBU7ZJGtxCLxMPQTQdguItWn6WjnDv8HoYbP7Ych
2LAkgwy/jF7Bs5ReTOH7jPfB+mfhzYEJS7qql1Qpx7UhoXBRyrBcm3jcJN4QDELMkT5FTb8AIaLJ
7kQo6Kq8lir6K//42bFMDDIUyxRFc4tT2kGagCz77nsMkZAatepePncbI1hftA/L9LXxGFTISGWI
NVYMSDSCPztuJqSAy6Arg6zbj+k+SvcIWKk+QR1ku47g/Z7fmxDnfUNy3/wWOeAWB5Evc3q8btVq
ftkuDIoUlqGXoYalNnMZ2u/SrtFPhoB2DfNnozyR/pFUqiNn4VPeZuAVLJf1dVkPcvEdGDBZRGnJ
ZgIUo50i9K0S3xudLXgqHKsWbzpC2m8zjZwtvIosGJRBFujQWm0oI0qQK8jzy6dwgn4jr/nzVtr9
l6VlkEWfZSELLYS4SdDljnTXnapTuukwMfRBQ9nrg6ytIPVfOFowfhU4bT6cSX4UQ67uoVDLdRiX
4suKOEQxJMAs41VPX9e/3+pdAKkbBm3gcdCJkjZBPckE2RQivqLxlczC0YD/wPpIvOkwsKOIUZ5j
q6I/gso89vFdCN/dtjc40d36OxIzYrAnq+K6r8aPdyT1qync8ULcFMZS0ESGiC1Pi5gDdR8R9NVX
yhatNCeKpp067YwxDxKLsw/WXxiYEV3ZqyF0rS4lZcEQNMcu1+cCvePfwwXd+cQ3nMETTKcxXct8
lWFLt/7ReNuDQZcqnI2xXfDRiLWRytoWYbQx65DSWnp/faRbdZ/r0/YRLl3NMk8XkkVljHcUgMTw
tcVNx6CuL+mFisouXrfJu32R7oXEBqyaD7wUI/cHMKDSlFOpNT3CWmHbwx0s3A3n5Fu0p9dK7zfv
dWjX30s39TOH1zrE20MM0DTKPIWg+ADOUF/ox9xP8oq3iThjfIDd1fLWdZ8mMLijmwgCwV8qH0x7
4tKlRV8IhCvfkguPjMXZPB8l+Ksh5VrpIbsIDoC1qCDnZEGYQ8cwlwJrUDkXAu+MsLoMateVki5j
98hoPJbQPAybQmTB0YTytUWncelOUUDuo8fswCtKc3CNVWdojLgfiI4sz1x+m1to18+wzuP359Hd
txJ/sNoMELCOzSkGrNF4p/qCHAOBeslbdcJr6E58rYMxKCYvhrM5sI7LzuEdDpnBoFEz+9xo6ZsP
GKQ+C68pFMJ1j1JdB3SlhNGmQuo1ymiY45Zf17GBt3cZFFLMoS2pJvo5qyKniWu7m+/XR7jFfbpG
n4/w72qvqmIkWAVFH5p9rEE1y99k3bEg6XEQPM2bdpITOcOPHNo/PQI53puTN0MGewZTKpqyRRS1
zM+tUvoyjIw4M+TtUwZkumKs+6EAy6GO4WBfhHZVarYwQux6bm1NqY5dpQluh47lPpP9DEYzUvkA
h6G7Xot720hJyTuz6zlEWWSFGhal0fNFDkESiqvjMOW22Z6qQbxoy1NUoZMM3aB5sxfRnheirGDE
MCer/MTSDnP+UwL1T4vDTdn4xTieRR0O5YvpZqnoU3MSY9J2af1VNPZaJR9BfnUKQdxKgh9Fp2E8
ReV2QUkOHkww8QlKNfanXDs1UuREWeGrTRuYUev2ZuLr6dPSb8Z8svW2gLio6KrwK4oINgeacUed
OFO/bcPHXELfLyTuYgmqoyBRgqEY/Zh6KMQkiieKl1kuv4R5c9QbR1Sf2nQnQsRE67+PmqfpBeyV
xLs8PCrxri+j7ZT7iL/0qLFTRO+CodopuOtQJbQFRXdCiIZYyePYFHZXbkgU230TO0KduLKe32XF
fTfArKW/kPZRHvp9NbqKBgs7Fa5SJnx9IDWbmCG8lt41tQokCMSCA1SSFup1ilv0l9myfClGeqVR
j4aRoc+k0X6QFNF91jjLOD+Hc3dMY9gtCfBEz74r5maMONcVZ7MqTFjaSxa6o8YqPQvNk5wtPwR9
j+3J40RzTt1vChoTyaW0btNzCrObUlZPTRV/4Rw7Dm6zChlJbAqaquOdOsIg6a7ddWinny8wj8oP
E0gyO2Mj3o2PYDtAt5r84LUOrSdwccToElzhmmCqUGCtsJAU1wQbnGt0ZbgWni+DR/bFW3Hh0hzp
t1m5qRTmqtDicpnHMvknkKOJT2Pw+/Ytk77q4fOwVTaiL7rLBc/iUNinlauSL7FygU8WD194n5e5
NgpFAPW7xQ9RN5qvw2MWvQ0RFIUWR3PCr9UBrSm818BqMgrLzbyGiURmI6uQ8kqiwjW10CbFz9rq
bei4Rerb+tbinRHmzuiyYVp0Gc9TRWxOvbAzamhKc6kgvJtfYe6NUbDaUaZuQJ0/evG236DYfyZu
ckpBCR6RozRfqk10Ihuetw0nfFQpY/1q67bZWEAiBLm2kESeKgaSAfejMLX1jpfc4Xw1lvsAgwch
NC1UBIoMXhFkW6QPqty75WQeFpPwMle80eRf5wUlVpiYJvhuNJQivTc8UjnN1q9qR7uXHNpMlB2S
jSxyFed4K8o8jYc4LEMYeqXnON8Nrf5e6z/yUbY7YvEe4bdHgnYuBKwMUWHPwRyJsJcxUKbvd0WQ
FY60FY7Vdj6Fp+a5B+FY3gsuOYQL58jf6upFGPc5LnMmmiFp20LGk6Odoe8+N7uPGMKKbAFBTgin
QdcqwDBN0sWBB6iXiF/IXJ0bWIcMdRk0jXrK0tS3ItPOYILeJanf5Oo9kULe1XP7Wvj8ocypMia0
zCpgIp7bpYRTBy5WOL2nk3VXgCetKcr2Pwg43gaMf8dkD5Q6ETXqFNSGaD1avIiWl7hKDfpW7YrI
jki1DafA6JF3IfCGZe5yLYui0aBNKMlM3Er92hjFtle262B4S0bp+surzKlKS1mvCw2TmzfSt2qw
4dOZBBAxiMQtbLejbboD+Ada4xPIK6Ht8l2bIc8jwpyCl7f7Q0r0c52ZY9ZlEqpwMq58aTDcMj9q
6SGUniqEicO9VD4JCKfVGhdjGLpoOXQbuT0kpWHLBvf2p5P+/Sr+/CXM7d90siop6JM+q9T2Nawc
oendfL4vYJMaaRBERnjayftY+9EPZyLwJENvX8CfwzORgDjLkzSbEnLDSulqOHdV/rz+2XkjUBy6
uiOi1hQHJE2w1Kj25N2mFkNvfQTe7mVu9Ebu84okOm5Z+LgsBvL+aF20Zl4zCm8YBrgKa7SiqaOH
BDtzOlfjYpciT8aWuzMZ1CnRw5TGRMHV81M4lQ+QV3HHxM6gORohjW3tZDvlkhf/UKH4dxewNKhC
Lhex77ALWq+ErAxKqvDDQ9Ob4Ilut4l8XtzA2RMsGSodjcqqY4yXDcQTYzR/NJu/2hMs30lMNK1a
shwfS3ifuslN5N6uUy4lkzcRBkdio4QmTwtIa74JkTtLG8VH9LWt9oq4MUbX2C3/QYaf+7nor7o6
Uj3pwkZq6aG1zXtJtstd5EF8Rvy2vLfw+HN5yU/ugAxKJGWJLloJqaUFfasy2oiy6pBmxxQtvKkC
gWHhQW4kGwH1rpW+IQ79u2/JIAgeR9oIUw/QyWTZHqR3QXoaeQ19nGhIYzAEChqVIGeoHcK71ZqK
nYAytYzepAGMsr+bDQMjkdFFSyOjZjSnrT1pi92LZ1PjpZLoxlu5VjQGRsa260WtAbsgepf86TGD
OhB1fhRmGwBCZSY5Yd0fWiX+hRCWwJSRgVhKD3Qk+gif6dGbhsyT2vY46A+zPtoyLONr6GLpw2sS
q7hVTWgHmZ6JpIlCRDuxXuvl6/pKc74pS3mCxBlp8wE3z4AQVza2VoHcEjrFOzPh5CY5VwNLekph
qyBVJZgAMCXXwbEaC/FUZZyeEE48+hvDSYgHBMW4GYheO+YweHp7lJpDnIlv/dT6Yp1ydioH3FhO
k5mRWYPFe3Iuteyo9uKDBKrx+ifizYkBllAQxnlUGrDF+tozdSiCTxH8/yDIVxmnMDF2et9xjgZv
VgyaKNM4xnDBwN0ji7teSbYq/xLn7TwGTTKlk81ywCuOBJA/j9FrGHnasXmhSZ3Jixz5JdtFj7w2
Yd6oDLJYhZrkJFGQPq4fqg7shUyzkWBxwrZ4Xf9sf6jlfJ52Bl50yNbkZYtFhJ5tconQMwtKqOV1
nrZbWt/KPZDdYCoP1SpeGv4PyY5/h2b5DSC6RUKiI0neuVWw3ClbI9wnkjPktvoYB8URRZad4NZf
y+lOQHmJgym8+MxgnkpGqVlKQsBA63fLt/aZaoTRZF18JwdgotCmYcuVOBfgHwrmn3Omj4irC7/p
stFAtyKdM+U6Zy78LocXy5sc2QdjHNrJHucD384Qfo5I75erES1JtDLSVkA0C0q2ceFp0i4VDARq
lTOnD0SrbdVChlqrbD3ROJcJB05ZupNoWjnMr2QUk6z+bAxwRSRQLBHc9TnyRmGwB693edFCTDEy
RbsZz3Bctysl4iAcB24MBm4Es4xaLUbwIg7dRq8Nt4449wJvHgzYkCSBOLGOGBRxi2dkMEpQnuLu
LwdhsCWHLUEp5sgWySNa/5PdsmzyZvDWvwh3n7Ow0hd52iY0N/RT35WQU7T/6dFGBgyiRkHs8xIf
nK/DMhpmaY6TQQHjLY9AXtViN86+cObEQWXWdq/tJlNTGnwedQOyxh3lzuvBUHuChzvbF3bto1lu
R648AW9mDGTUYp7FZMGwVQoXIv1HLfwPvmfX6RyTgYgl1C0ha7AlxgXWN9Zwn2nDnZI9T3CuWl9D
3hLSuV6BUSPWkIaZjfScm6+9CG1RM36Fn/N7Jv/laWUZCpBdHEkT0ocw1cKPeltJOQfpDy1r/yKr
yQCCoowISwfcXyQ8TEm/TcynpPuukm86kDaUXk0LAn3Fi1k9dSg5mdkC9DtIyezH2tugbbMEDSHt
VrB4R4F3+FiXPnmWi3lS8TCRN4Mrom8g8ga7difIyeR+tpk5L3TueAykNEZfS1aI8Qbf3EDAY2PF
pxg6VaovbvUiIAde+xDvSDDoYiaRNI8igpY567/2sv7Ylpx6Dy8uYokLoqTn8LzEqcvuOp8Sw+QL
2lyGLRUlaZ9glncC79ThxkSc2/o3MsOsKJWZY9gG8UEEM76ddaQt8RO66XiD8RL4LH8B2XBdqDQw
J+TN4hO0lqCSPdht7mq+BHWv5GceKLNt3mkbE6kJyJ9Elc13jOXceizDobdIo0j09g7zRzU2nAId
mLWg+OvIw9kyFoM8WZ726TzjYTeWsiMhV93K7+sj8I4By2VoCDw+5oRWn1H+XaC3Wdnaftri4HlD
fEB0x2VJ8ibFINCkqo0idNgtCujSptKi9TvgTIreLivpB1acbsytIsfLjmaoRi/d1mDWxRvax0ZN
nHit7BQo1gZjgISUJFLVEVtBV3VXHIyjpbRBTXoobym+MipeZhFepMLbfgyW9BWB4Gr/ceIQOTRB
A6eqyUYio0zsBZRX+CeFnnTSoRoTupzFpVXVP89X/Y3hoGZt2aN8R5ueQcKEup8HzhJUeHh6AOv3
rsryHCatVsWxRgKgHd/DbA4QyQZZE9m9xitG0hh1bUpMtNI1izFLFcq7gx9trb30kpeOAanZ0abU
wNBObHGPAEbN7bjiqj5z0puqyEQycq6FYlbgJup3xmO46TfEHWwE0hLUTPj8Od6qMpgSos06llKc
jXpOdmoUecUCS4UmsYdJ4zw+OK9VVaTb+Cpy6lKlLQQDpRG4on/oWWuSF35vtqod4ngcqJq2FSRc
dzy6YGufk0GYOloKcSQYljYKI81Z+dO2s3EhvMpu4v0Hhuf6cVRZisOozaIp1E2GAkYXJB3gJq9t
tM/q58qbvA6lYzsjW37h9A+ck/+P5lSW5jBnSTjFep2dRahWeNQ92Q5HG+LITmxPghNMxF62qjug
kGK+mF+bCRbHIVT60M2UgKT9H5aCt70YZDLDJYf+sooOAgt89F61UT63i6HYpFHqyWXtI21zNCTo
vww/S7Q21Y91+qQ3z3WquBV8LtfBSl4HZ5WlSBhSnk0perjwZUwYrTRuEVSQ8qU2gC1O9llFYRst
26kDJWEcdrQDWx/EFLBywSlXoESsbHkFw9stV6alQabINDWV7SYxRpK1ov7RKlu+C8TFDj1NW8MB
fR9KZpTLzr10byfIr8ZkIE7qx2xI8o8xR6+rTsud5YelI7d2BvVG6DH4bf62vAkl1a3jfIXbQcbV
4AzCobhRF5AroAW+ET6GsdeFrvxF+TDzgf5rLdrcEvvNEOBqSAbmRLOSm8EM47N2ogcj8Z/0p9G9
w7c+8bJV9F/9BjdXQzEoZ1mKaub0rRuDaxRWF1P/vr6LuRuGAbR2jBuJ6JjM5FOxPWmPmqV6jtGn
Rl8rWEFLc/76ozGJHVUr5ZpIMX1M6D+TJ82HH6Sb3/WyTbYdUqu8AXnLyMRRRZw2/zzIuh66yAZc
hZIfnHXkbQoGnOJaMKIhxMVAgirIYTdp3i0gClP5CGrouT7abez53BdsWRvM1tzoVKRNqdR56ywv
/WEI1I14tJ6ohIbqgEwV3fdfSmATruAdZQBCb2jbbJpdsgudipcyud1OffWLmOxxq0ilHk2Ic9RN
E3Tn4bE4xVBef8mXXb4Z8PhF77KJWpkrwkMSMEBz3HtYibzxWEM8OGIL5PUSI7wzLBi2IYmOWyp5
7Q/5RYXbqHDQdqFdePLerLzmwuP23462rtaAwaJZ7axBiiFjPDoT6IgQLIBndGcb0IRO3nhqstzR
6Ka/ioAMdSFxT+00Jl97zaF8g6eqm+MpnrqjzX0b3wzNr+bGIFHTq6OkyRgNdREYuNYHrd6o0l4v
/fgwJA4NBFBw2kNgQ4Gz4uJKBnQRvZQnksTDK43Bq8oqLFnLkMdSD4oCw57+vj/QMkUCw1Db2EUw
beHLw9zMQlxNnsGrsbfMqKBdHT3a2X0FBqHhnQBDCfe/RNG8K01j0GpW5dmMFLz6OndwSewuLWiE
A97NoLqgX2/cwLbA4wDKzdjqaoYMfC2dlOYFbc/L7iQ/3iqv4cV8o35y6Q7Nk0VgJrYcdJ7ktAGd
M7mQnfGu7Up/3pcv67/lZlz1+VPYevtg5H2pSymocD301aVvEAbfZgSpXuWcLz8MseVcgZzLgS2m
K8kyL2qJulc+RX4cI4RBnml9SrdfK1dzYkKkqqh0xZQIzRoM4IVCUXeXnQhiI93OjooX+/1XnhgP
Dx/YqvpIzCZJRtzs1FVWAKso3v2DRooHNejN+gzpCVgJVNiKehWnxmjpuJC0Firxaey0yVtZvsZL
g1xFxLn+bicjr5aTASMYEDS61CPooxpV0T5zo9QO3WUTw+5Uh4tj/SKcpWB9hrezg1eDMsijDGht
KTRM0dIeZujetX3ljKq4UfN3K2+epLHzIDywNzQTPi7NadBhii4XttrP1BP6fcnH+wK9TIbU2Iv0
PcnUe8nkNTZwPzqDVLCtyWKRZsAghoswPN+kzuhbiPzp/c/dYjdfw1dLwiBVKISdbi24aikvUMCm
1hBuOwbintmVLiDL8prlb9fIr0ZkcWou9Fxd6D6zTWk3lHZ1B0YpiIDRZXoICzt5Fu4hEr/NezTX
8sIuDlKwBXrSy/B+1TBdo3tslq8kNZz1PfbBeF85Rr/V4Ou4lWMTn4+Ww9N9C8UuiHzCmaY88ZaS
g/gGA0kyWmCyuUGB0Ki/VEq/ayfrWIleLV84c6KfZG1OTFQ0CaD/qhGeh6ODHDDir2CGxJqFU0t8
UXOarX6a3gswOt9S1wogYbw+Pu+j0b9fhUkNmtJwIgDvZgXHM9Py6pGnhcU7dQaDR7oCG9NI/XgB
z57QeQXIPnA88iTIa37n13Y/UgtrS8pAEVHRGhUaCeZkRTtTbh1DyrbCApmBTPLNMj9XWrqRFNGd
VImznLfJqp8n0GAQhkRpXlki1nN0MtlOvs/HubaHrxrKMgtyw+Nevmuel10fpG5xiF/WPyZv0zKA
A1MDcxlmvLKWBKGH9n+kXdeO3Di7fCIBEkWR0q1ix0k90TfCju1RTlTW05/S7A9sr3YwPNi9MgzD
YIvhi/VVQSCdQ+HFGHZlksjeomytjamZVFENxlq5XemfQHx/j8rGcc1lVjLo+Fj4sZeUtizjlwW4
28b9ElZRYk3/SyKgGQtIzBGKFPeQyrPZLruNXFklS+ZOt438Mg7zeVEQnXweaZU45I+1R5qBY2R4
Vn9CKz23J0Sd/wrW9ddVMjcmKFWtRNEaE/B29qvumEOyCsxJ8b6wZLM5EiOw7egDMbC0dK2j9OSt
ii5h+P79vVwf+DcP0twYmWhE2KOEq1vSP0Lw4ypM+CKVqUh9PWdytWEbOzN2YNVtpzX5CarSG/uT
5i5+r+5+0AVcI5HH3NkvCn8G7RvysaF/x8Q6yg+yZFDyMraN/ilWMYeQwQT0MWz6TJ1Rfyhpbw/k
vz33beO+7LTB4CvlftwpHrphNnCAdlJ4aSgZ+ZXdj41d4QXNzLDFQh3YmMfhJZQxw3wNjrg6uo01
iRRdY5kKBG3rDe4KdBtQlW0caM1St/sgvg6qotRRduSmgyydLHKR3M9t935s9XRsBLL3Nrqtot91
9NigQvT9G5CZkW2vPtIhkJBASe1uuWUH9Zz9yJ6i8/xr9FHUC9Cuf5h3fJ9JrojM926b9k0ytR0m
cdY3Ee3GALkAwB105f58FgGTMV5Jrv62OV93oLY3Vu9nnrMbREsT0CSWt9xjcKZGzRQTlA7Qygt0
WWRDOrKywLZjz5Q4G0sFNmZ0xGklu1qFcc0T2goB2i13soxO5oi27XteJkSrQmxsWdkRqAp0u3Ui
pDjornEkFJVm09P/Y2JHtsPrv1/FawY3OksvYePyU4nx0NN0CqndPnVHjiJi+BOuaH5sL/FBVk+T
PZFNXFNPmCaFQBPKDvpvMY/glLzplyT4/o3IzMBWPG6mrajR0gPy/MO8b7040G16aG0tPq0XNwFT
VN3ayv3wPPwBQgQhZfaXnurGDpmJWlRLgtSZX2anuBkDpM4lri04HxewjGByVe3sSTb89b19Nf7R
2Nehap3PeDZJ9Cq62AZXhMT6SArQxralzyZFLYq0zv+n5AN5lrWbQcDNBi5wf/WMCsrgtZPdVW73
23rL78U9ey/P7OH7I/6+fGWo5O/3t2G5mle5AgpF5L/MmI9jrj3kJPFjUOuXQBcvo8w0yJbcZFim
2SZzYsT5nVU9zhCkaRYMW9ZgJs8r2+jQiQt1Cazh+8dibAkQTY2opBFRjvOcbK2JnQ6Y1kGmYSYp
mxnbJr9Ac69twypHKX/YG+wWjCjgr0YR8s7cYWK4uOhQA/VlPApffpxFLMo5I7qpbp7I0PVTVRew
QCy6z8dnLb6X0vutxuQf8eJfS2x7x4VVkTAzGhi5WdjELN3FfEBi5dDqDcLLkqfxddHkarVNbyax
yr6BNEUOpzV+TL7w1YPuW5jnQ0Vwzx0eO8Nsh6+lN+9k/HGSvfz03lfWPAnDuKsYAo8+TJ2UlX6d
7qeMScyqbDu3D6CI2UAjK7tLjZ+D+ZMa1oNoW89oQzuTkap86Z+uNnMT6qd6poemsZZysx8GQ4k+
Rdeyc6tRkSWgq6X47pKse3u1d7zkUIEYsFJ+Io4CwC7c71rOoz587/+jlS77so3n1VjfE3PAo6ZB
/9zc8F3kdS/hqtOOEhRQC5ldlLYlraqtz+m7z1wP9+ozO81Slb6BS1wfuXaMoL4IwiAplu7rvuDV
wW1i/LpFpjIYUAsiAQvWHin0gjzzjmO2B6KfNqq1KJKWziQZcZHdzY01oWtXcDLRziCp5ikqONIE
luwL25q0gOgy0KVkuc8A5Go3daZWjELS7q5+BbtyUOr4yAif2fe2dkgel8PKGYq6Rfzb+PW94/s6
QP1rgz8L6FdLi6jNlbL/LCMMbg0s8q/cB2WpR/xEu6gQC5MWoCU39jNfvlpxrnWrgzgt0prskiwB
sKae0WWensoaOES20sbCdD23rM4MV4q/7KF7FLf1RZio46OpEsaHBSX/2yqgbmlrjvqYH4x4Nwwu
3WH+pkIx/KU/ysRIvoyorjZ7Y4bIFJntoqA6VZZvg4VadyUTx/06n7taYmN/+nBWeJ+sSSM4h7VT
jPFrFNh7exVdhoa7F/FgXj2wHOolMQmfp3F1rtEUGuaC6cW7GSzo+q4Db1O7Tw+yWpvEOX1C4K6W
Sbu0HQwToRrrcidqteMwaxAxz2WG/Mv47GojN5anyQpSGxMuz5qiUq8FLgJ0/DpKbMztPArVsl/D
/fCE3nlZOeNR2qb5snd/tf7GBCUkCyfSgmc3AQ2zqqbOrMw7rW9ti7wRMLjNmnmOjM5Wp8793iZI
ns2WZE8YGKckg4FJtPIwsaeGkJuYPq6aVN+vIwtxtpxt9cwKI2EcIvEX9hGDVsIP3ZWeFoqWfrKv
dytC2/TrIHT0R8nSkpe4JXLrmyy3xrV13oF0C2kj+F6ge4LV9ftqrxegmSgd2VC6bM2NOVLEBHT9
avg6IFtKH4mqJGaUuJEtdVsaL7MZD4iokmb0x8iwO+PUWQBpZfFuniXVt6+T0r8uqL6xNHyZ+hka
kytkp0BVBbDB/QBEWI7SBvAlt6EjLXlLLIy+iXX0pRvMKMMEfY0JD67zc6RneJjZOSoiSB7Nyyth
MZBvkUUdvWyewMygVrMXqT9FEXpEBQGkknELGPgs9xsjA71M3398f7O+7jhfbcsmMmJjXtXlGpCV
p+amLP1Ss/VjBT7G+3m+199XdZkZdHZa+0RVt7+Qdzr45VlWO5T5dX1jvpQeOo6qoGuX18Q4NBgX
AuMBVUuP+SAkflL/VY3t6rM35qpsI0WgMYCqL+ZvTvTQAU8GDg5XQT8ivMwVSO7Towhk3ynxBluG
qswEIyO4ElHaU05dww6MFLtEffj+TGVOdQvQjXWW9koKp7riLbvbudhF4mGtIQp4VNaCkNAmiktD
v7j9V0MPf+3rlqWqz1TVspIkvyv0txg82vFKQkZnbwLtyfdfKTFPdGOeWtLizaSwHosK70INzOFo
/vdLyB4HXX/DlfNmLI8rKE6tG6n5xmk8Jz/CvRHZ01F5zw4r7hjIx9ktfOi0fJLO7tNAWiOV+De6
MVx1EYoRjKh/Ymxq+kn4XgXTvfWg368501pOe2Gp1P5/XRm5OsuN/YrmOi7HCKbBuK3+MA/rqwQK
zpt/rQyXjZ//sPbG/vsdl72PjTUarE6vrUSHL58qzxqsG7yVn9b8+P0qX/eXr75sY21ClYN8scYt
pQFu6o6AcBnc7z1qvy4IwzykhpGrzAfzHXjy9D65gEiz2X3/G2SnujFA00zUwazAXGZmF7KE56Qb
fLBPBKomydYkXmgL423EOt64VoMHfzqtWne9P57+lZwrUf/a0i0pFQRqhiy0LFRftcKeutYvUDwz
tB8alymCfF3fvlpqrWlcvcrGikHxxT9zhtGDrs9ygmZ1MHtm4hjdS75yTUIlhf8xDwckSEnjylWo
JKdnbIxP1MMlMwXDsCHTExs0rL9y9VZPTn13+U/XxNhYoEXtNBXNiuSuarUgqm57aDJ2pYAgJJPR
dn4JQL3a1o2d6aKs6acZLljABate60zH5QbBkZuA+/T7r5LVSbYI2xhteVFVmEk3bBaEZVDfAYJg
c6/O7Tz02tfR1VAoxMDaRKV8XLKz29oYUk5mumZK1gTBLZvRwxDHAUgcJQ5Kts7WyGQKGWpQytzN
c+iidmgr1ouRT3aayJK/T4f+TXlry1eFoXtDb6suB+UH3w8DZrNHCIFU5iULVZuPvwAqux1UT8kj
CPyGAfQu9tyDAKazrz1twehcEYCgzy/oIVdeSvpHad5U2I/KeMz5W9yQe0jQPzbZbLfD0VIzdzYm
d2S/KDNvGjNGAeitywrDzuY6dBKreWyWVHI710P55gu3gF3EFTWyR3ReauPXXFJ3XKKgSBXbaCN3
7Ijk6GQR1Bavm6cNq3gNMQLzvFbxOtBstc5w1KHBqpxXSHZ+UPbF4C9vkoexXorvvnNj22iZk3gi
ZY4aUH1qoexwWlkMI497w3wbj66FKiJglrfNcdBtXdbkke3yxqzxrjHrPME8nhD3PARvOux4gqGy
qCkdSLp733+sxDNt8bxGkhA2zzjTYYodY8HtovC8VedzjHXmESgk5tGZ2f33q8pSDbaxc6WehwvE
x1GRiQAhy8SPYpqctougx8q8dgK/VF3s1CQ6V8WDiDFs2PeeACPhf/wZq/m48mJUI5MF9ZA/CzZh
7y67Va1kOlgB5DWeqsyRgTFl9Qu2MXwm7xRQ6v9PQJT91hoUbdeGt/Y51uCtk8IoT8d2/xI/qTJr
KAnX2cYaCiVMm2SV94Bp8oZicbJcYiJk0fpWHH2GhBSNJuzoCoCnAMAnIAwfM69ALVE7LDcrDShx
u8bWD4ZTgvBAe2+M/5ribQG8CitV0eq4XiCd8uqi9kxTOMJQJfGjxFBsUbzR0OitWQi0gKeXKD8C
o7ib6Z0G9XASQYUW7dLv76vksW6hvGHS1qXV5hjVPRh+fzb3xZ756UE6WSWJQvjGBJVzZ/CGwwBi
SiKA/q5XZvquoRDepcCHGHc1jdxiUZwyJD5NpZSkEgu4Jc/qjVmJ5xDLr+Do8q260dzMS/3saS1H
Uz/rbUhDQOtWGhHJvntjlboW0BulzfJP4XkAC1CLgMwfyh9ESkzwNZzpr0hvy6pFpokJIop13nv2
RqS0+RHRSZDvMLobyMBTsou6sTpRx5XYqtBfhwwn4vOLGXK30Ao3CxO3EPc5i/3vb6rMwPONqcnD
giYTxVXtfk4+xJKOAxp+1jm81bzUs1wZHa+sssjXp3NlyYc5Ac3Dmk0qO44OGAaalt1QA2izFoSh
QeGl9/RB8o2S4PIfCF4BdWrICMN3IkRQD+uiqV+CKIA/lX8oAdsh53mTFfklR7nF8Koaj9rBgsNW
meHEEGupW8uFWbCHPNkJE+VKTiSHKfvOTTwk1HxR5w5nOcYoriu1VyejY42vmVZIHLLEQW3hu0uV
KtFY4lGMGH2zfnFMlkrOTGJCtwDeotdb1SjTT7aDer8yHecXNXWpCycEN9zuDQc1FZd580tzlGni
ym7plpwLVKR5U1bYSVCFBsRrgr5z16b7fFrhu7nTH2TNWokt3UJ4Z1qUtO3wLthyhmjn3BeOMt2H
ID8OZaPB0q/bWBnW9X0VWtjbzg+D+Zz6Orcnbkf7FJSW63i0QDH53yDOMOHAqU45Ncwt7TGEJUEm
a8zJXUjfWmNEq1aGgv4ScXa9xMaWYe1IEwtqcK23+GRxqpvSAQ1WUCo2psIOil26Gvh/0R51MXjn
NfqpGez5NATFRVba/er6Xv+UjZkrGh4LY2U4y0Gc0wZZsBIgkOO/wUheLbPN9KJMUbJa+SwB/tCt
YT+muauqkyT3+NIHXi+z+uMro21qxag2E8piArPsGtocd4kH+MA+BjRyBXzJTvKzALbN7K4X3Fiy
rFwUdea4LJklZluNm1MOgTJ3VF9T44MCWzCHtggPBJM2bRidh6a5aPzBjDOvR4DexTexaFxTAcIp
ttwxvlXb9hT3UTBEiZeXAwonNGmCUcvdsaztJi4dK5qdBIxKVEBIHD21mgzUiyZgiQoKoQrY8Eab
/NLAs+QmWk2/upRgPmJy1PklKs95YgVjuCAfGQHvA1wzwU2r48QzBi4xjWtw893ebII+qtR53RAV
qO7Fcq3YdLhueGMtk2uQLbMppomk4AZfYb+sM45aA5aZ7jDN5UVi59df+93XbEK5qjdjoimfxa1V
MRjEMJfC+VOgdXmSAxm+jHeub9bqQ6+u8lBD3odTGt1BrQyg7dJN/eJM92DNA2j7/zE+9JVPvl5v
Y2tXOANpS8B7J+WPCEWhUq0c0T1p4DaV7ORXPvl6pY31a6exyYYWj3TN6MrBIcVhTedWdrdwuaT2
athlbe8v5yOvF93Yudlq8EBHVLJLUR6bacrtTOiDrbMHFTmHnjdOXxtvoKASiIHQ7y9lUqaS/d1m
kLSKlmwuARmZwsLuoMLdjw6Jm72sQS0x6NsUEvdU5UzTgWeg/WnE487Ndp+olm0AGF4+MG2yiVH6
35+p7OM2ZlBMYZQMBAMc6ljYmObw8CMC3XjEUIz7/UpfTjBeHeQ2laTg0E/qEPdUI61PdMMOc243
jLhMBZ2JBnrOevBzFbgmXdJeltzbbRapANurVWt7gCYz0Ew+U6nz/cdJTNl2GtRIx6mfxi65I0Vk
s3g/A+2jJb+/X0RmWbaJYi76tu9CfEfriX0TAeZXOHEL0pnQ1s4ztDJitpMsKbsfG+MSFXGiFwI2
mkINhGW78rMtbzm9X7+sBRzrI1adwpcVx2QntrE0fW6GYVmuABvwyhqYglSK/3odN3alW6rMrBeS
gCobgYZmBqDQdpLCBEfX4g564TTLBBk4Y29Wk8S/yg5ymy4SUliTMCYUpQ71nnjJATjffetqEArE
QLR82vOr0P/q6W0zxTamXd2DUOMTjVYKr4kfY4E6yhqjEn9ZQKvmwLyA+5xPeyCmZI5jtSLfuOB/
Tn1OlOcFnn5f3TQQIJtLDNtE50lU7swaz8iFN9S5U9WpX1WFUxWV5LS/GqM0TMJNQ9MJsfDH351y
pEamkkyNfrO6ruhovRqAAPMHTJ9G6Zn9bldgcOyv0sJRDcyziljspnsYAvVdFlBLf8rG5CYqJTWa
e/gpt/wVyiwFCPeTM2atGuDHduu08eiiM2R9TM1K/kJC0Fcdh4fMzS6yusVX+czftmUT6Qm9qlgc
47esvDNa+hDO0L/xQNqcQDa288vUxrziJ6qu73bTM1REB7t61J91bWfRR7n++xcX9W+/Z7ULV7FT
3KbD0MWlfqOM066d7qdVSFaDOO1sZ53EK3z1Cg1T14jJicVMbTvY16vAm0aV0G9Wnk4tc6C5u2JI
0hsUpuxQc8rfsjGTr/JiA8sZIB2AKAzbzpnkopv6BLwBN5ZAfw4ZsaEUx9TMlD1FiRoawM6gE3dS
+AEyZl4Xm8cRsD+3MJtH2AuZcd/utkYN3dSpCqSAbuls23oZkqHIKLfUM0Ru9qjQOyBYbJ4AL3RH
lD+GYNVMVO6qi+wJYI83BmG78up2rs5ZwWebtFbUcx5Gu1gHFH/5tRRkD2I6n5GjUd0yceLQp60X
x0KYUCLaHLvWZnV7Hgu0p8gNyYMFzQOCADDRQK6onZrwdVS6XTqBE5Astg6LFhdQHMN41DCnu5a8
W83OHPPcyVvMNsQZUsu1w/JC1PnYVPWdrlHPYhh8Z63NjR/ceNYxCNkvEHCF+siUvaraXtWh4Ne+
9JDoUM35SNLJtpLm3Gq1q5kg7tCGfdZU0MvqvHFJXQMs5zGEr+MsdJoB0z5l7Y/jGRKqDm0npyk6
8BgYwUgjp1XQClYeCUQp9CJCJPSzyZgdi/KQtJBcTls7s0BuhnkM5IVROGGQWA2ajoKT9DlM7ouu
95Ic9YcxBuA3ccRYuMpgBGX7QhrqMCMCnyeUABPT0/vY1bO3qH4MB9UZhv7UUQDvzOhFF607UA5m
aHHSh2d0NBwBQLuOdJMPyn4cuGeNF+jt2kVSnerins+5x2JIpOTljckjlximR8BS3MahW6jNPmc5
IOQWxL/LG5FrtoL0doYs9jQ+D1rmEwqeOL31GJnBHW/6IlNckg/wR79BPAbBqvfe+kjme2V8Khvd
E3m9zy0ArADIHJBCY1fveo0dFJb6Y2vZWdF6yARu4qy2LTO7BS7llAtwQs/lPs1AH1bFgVqJE+mh
UWC9lNxXheF04mPITbDnTRBdNwdPz/mphB6ICaWnjqZOgu5b2gmn1dHymH9FGqCx5LWZflbFaSKo
pRWOZr2qJfRUtdofjPmszfO5iH5myxQMFXU56LxM9ppgLDEbK1+fFU+wS6lpNoT9/Jww3LbBiaOH
ENdMhODJIywgGpAXCD8UHeCP8UldxC3JW98sflNIhU9FsrM4mHBAsq0DgDzXGHMksZ2no6Oxx4bW
91wk3lK/dxaCi7H0oua2K8rdylE0xsdEmJ6SAfqexe4E5bM0Mby0q92pPhJ2W9LcH9hdl5BD3UDF
OXw3x9Avleeh1gKRPDfNrkH5Y6qHPSQh/CRW7IFr9lC1doVbXECXPFYHe0weLKLbnAAYMNQuY9Aq
F8B34VGCIAaSkJXDWOTVEKMc2e+yTRxcw/0kgDOpOpczO8NMI8LcwgICTDxwCMRDf9GNQ7IvrRnj
yNmhQfg5YQykfhqtizkKp8TUCRPhfVL8TpbyNgOOS0uBxrMSh5etq1DtnGjdIa+026WfD4mKPndx
bNVfi/JLzKjsmM/fh9D/8LGwdUxD2gSZGWZZAFz+3daFjVmxMKbqGVbgsSyc/mZNmqkbvnUre9+T
OKYvoJba9xekfAF7EE98D/SizOj+ox+7+R3bAURrENYcrb+j9cIgdjDNcjc+9Y1dX6B4tFcv4WnV
c0KDfXL6d0b3KznB91vxD/e3/QnbKCyFIKwa4iekJzPgoACt36M9c7O9BsLvcVd5umQS6x/Ipj9X
pIRwleochGt/33wBfaywm6d189e4D8U8ak+qraUAUq/9IJD6++qRcxT5ZTnMPyoX27W3gR7SaUHM
T/eqOqswefWUBDwY97OUVmWbL22X2sRxhPQJ2JAH9RyTUwGVv6wV9vdnt00EP1ewuMXXWEE16eYW
dzpfDPQN1fPMCwx33Rqq5Sy9CbTP4/cLfXlJkP5zhoAEwdmWbt/EXECf9uUalYhTSh36/KcqFcrp
C6Dv68CerBpMv1qUIzUwDISfhFlbVK8aF1ALbhb1LHr0tgk5gUfPQ4tkXySaWy4o4g+KvbDaa3o9
CNufak1cOqVgPEbGEMOQK4k7NomtYtxGp4iloIK4VGI312lQQBu4UBX4Pt02KWYPih/cXDx1shyV
mY5aPM8K2rH7ojslheH19YcV9k6MagiUiuyiwj1VloccgXkLVa7aYs6kmgGKDaZZ2boF4o3lkcJL
kD6zs/JXQiyvVgBmpy+kuFTGjVYoUF94S+rKWYr7iX6kbYgAorRZ8QE1H+hfDkEpajumLxlCGqUZ
vbZe4HQQ/beKv7DYnucWDJ9vUR4fEngLJcugSYChiUg4U9PYs654VTHswcF61kAgrGawxSDxh+9T
iObMiCi07NRD9YqpRRCVF1gBm+m90xaXZArqMNDhoWal2KvDq5o+ZkMHvoDQrUqQ29DHdYObZnHG
PLaNQt2n+g2CesjBwbdAqKDIX5fmWHPF7yywgDTvGoaADQ528uQPooImB+GTMlxo+VotmNaDPxZ7
nQtnbCan45pD8WcdtnY8fmSZCJCBvEJK7y0fXxRCfSMBKLKFhrdQbQLXr/aQhTdinyooS3Sz3Wco
Xrf9MY2eQ+PVGOG18l25ZPZYXBb8bdSLM58+WiVyjBiY/3YJwPXkjyryzPYHeEWcHF4Zzq7FvNRc
OaXBHAqAYDsOtlbehymzqyKxWQQgNCP3maVDtiB3JqW2awKeKqH4yhqhjkkQkvkIKIFrahhj6TGl
b+RHC5euWpOZBPMqNLeNqn+pEGKSEb3ipXLUpnRDA3HEmc6HMcFuIg1KBORexIveM0fVMIRXT46Y
Jl9pbvtZ+K3A+Jph2Mug+wm5QJTSE1lzR/XOofRmEPU+TXclz514+ZEnDKTAk2MuYj81P0EZjhCr
cIfifTZ+L9bd0ML/ah99AvKk8nFABaK1kGUaN3oWegDa20qOiZD+XR9+8Whx8g6sj0Z0rCdiW3Hq
i7bbzeZHAtpQiLa6S93b5nKJEawNFncycNGmOuIM8NbXiW0BQ5lM01kTmGlZfrX9R1/AGySlj/u7
B9APoDoz0MtLi45vmDlT/pOmGAAylb2JPGAcLkureSha3PFiRKG53E3FxwCyBc7v5gbAUsocgSS+
1i4pwDIGwhmS4X4sAWzneWpBUsi1D10/axzGIl3sGvCgMDmOVeqU9cuwIKVYHvT6JlYmG53aoOG3
Y3ZvwHSU5jOLTjFJ1oTRgR6J3eJ8mQmeT8Jta3nUQ3rHwJias9IdlNhWamgRZ+WeqVMgrNFTUM9t
GAZpMJa4GxSwZnY3EU1tgWeFgQZbg5RP0yPDYDj8PcFh6u4YvilssC3tlfSmUwwfw/iSGxpg5B3M
x1umnGn/MSqHHrxCiZHYYkINV/+d8VvACHdj50bVPukQmZeGM6HxVZSNq2nPc9p5kRLtSHdIqp2I
TBeUoXdhF9lxuhy8VrNHRQva4SGB9Zuj+6V7m7lqg9HbqxdY0hZfZnwYLAc8OfRUZQzmEKIhU3M7
iN4uanQQlQethaegXoVdMurS5+Fkq1ZhR8ZtoZ1HdR1qLRyjTm/zuHeGktshOK0kjuyL9PpvPmWb
5JZNpVHK57No9wzEkWkmdhMgS0kfus0IYXSA5XtwsRjlvkCYG4+J3QxAb0zGwUziPV9UJ+xzSThq
bUvVcOScmKquws1xxrewvIRDppRqJpryuubGKMXXINiak8qpQnPf5KOjh/ykFPcKxpJiS7gk/WiX
12WZXBPWno7vkfLQclBmdfNBx88zWv4bEjn7lLF7BYO0E+sdrjxpuP5G2l2WskeMgKwCXAIMDqpo
/tATmKdk8jnNnDYCS5Siu2l01+Wv+WI6Wm8deYYSWI5BzrCF8oWVHIdE82oCluuE+3SkJ5P/nOE+
F9reEAVMFr157jPIYqCbYEAhYjbPJp/cZo69SR2Chj4n5o9xtOwQcyVsPNbMOiUNhHyK41oxUCY1
GJdL1cdOVCiu1f5RRUcx9W6VvXQteTORATrJYOxpCCOe105toeEenQUVR4oEJ9Fnf4i4kxfDQSvV
O4irw4NCPSqWsoVum0Sb09s2oyyDVkZatepZFbbaOENiL6/tTQaa3/m2fjbu0xvdGQJoYPjTWc4C
949JnT+XXwNpxjXUUtcrf1W30WtiaaKqUbfZR7s+qALwrHsgK3z6k39Ld/LDvEN8iIm2oyye/vLi
WlSl4FvF7d2O0WU8VcNkNpcz7mwWY94334/Rm+TNflGYQjXwr0U2MXtdp81Ua7l61m8Xn/vQcfPC
HTTAnBRSZzIIx5fbqesm1ygxiKWS9ZOvtjNqxzbFcvgk6q8VOEzlDbfA4x4RN0EPFXFLfVPtxQ3w
YxnaO7Le6hdZA79efmugEkAulGlZznpcOIK/0ezp++38E3NzXflfL4xuEMBxNGoSug3maZPyZZjE
cu5K1Z7H1l4woKPpxs7qYq+2+DFVX8z+Wcl+PBtoXy+G02NICLRnrtJPPqsNv1CZGxYo/c2lC50q
W1lEMKdPmoZ+r6V5EeQd1Jn8zOlTg8q0WPykSk4QiNwToDGoeCr7j6bunaKmtpizgITVr8HoXGMC
WkbJfH1pHJYJG/Pwymj5dS7ezKYpgOHRnKz51ZujPZqRw1Xkim3mg0jLn0vTjwARrzO2T8r6vp/D
186o/CYNn4Va7Hv4OgUFnTkvAq4l93FGwcpaBjOm/Rt13HUY/x9Zs4PQlz2FDyB9cZLybjRB141A
mXQgBEM1xtSEP/D4VHdvtYn/wGsUPJ5E8wfTG7/JUUabf7cjPiwrzhZ0isecvqHN42bpeFYMiuD7
55w2rhihRjjU+zDSdgOqezX1RsHsdPiZFvjKCPWc+i0tH0j0PqS6VxQwsgakhhHWrEfFCajtyocU
Ln9IMTQT6uTWoPEbVLTtPCJOgzSi91JsUj37fd16lD4yyAF0IWpRuer00+KFpLI7Qf1Bu4T5ro1Y
ULePIgVdHwdxOCdHUilAx1iOyVoHrssGAYXfIevouxutfBeWElgoEVWkcADaw7cnNuG6rXXvo3XD
+GK3COtbs7dZOWNovXVFh3HaXvMHk3+iBTDtXd+GWYRAEvOSMZrcNQIgC/lVtUCcYvEg+A4XMgeY
YPU7YF4g/+71VLgp2C9InQOcowZqyFxhKo6hZ3ZivVSc7hT0yYcOQShw7bm+2EQ/RwRgImHBcbMg
GkRgDCG8FDI2XrkWpKVTXXEy1fQpY8HcEBuMF7ZCq12mK0FGX3tTCxjpnW40nKinOxI2tgDOLA07
G9zudhG/cTQGVAsFt/D3iI1FCOtwK8YC5b43L0yHB+6bY8PcSh/BGnSuSIVvRZAIvzz0EQrl6Wuh
EpxM/dA3v5NpQV7bg6RcvInctPuh+2kKSMG0vUMs4tQi8yE16c4Rd+kC3asKwtAMzeYJ7OtztdeU
6Ejpfd4i02GXmugr4Znb1TVm4tZka/4/0s5jOXIk2aJfBDNosYVKxUxquYGRRRa01vj6d1C9mKos
WueMvcXMoruNSACBCPfrV0AeSlyrOqr6zcJ4CbzeltHINriKxIHstd0r/v62NuEylL4Xw23aX1dI
pKNM3MacrcHM0wBr7NLMo0dHG1EGDsila2jSVuUxTe2poUicSWm0XuqRfTNu7NB6yNMrRbDsOSE/
QZYAH0Nf1fD6IdQqG1ngY3OVm61fmM+llLi1HFJhDp5m3Bc4g/Tdw2xRRD7lZW4PAqVBcsqUcJeG
X4r4GvL3tPGuV7K9FbOViHypUU3CCkCF+Not87aMEXoZCR3r47wMjqC/tP0ryPAO1pitxLlvFa8i
u04piW5W3DTYxQx4yzRHfcDHHK5kdhtFndtW+3oFztVhq4QFcwdyuUx93y2JrSR3UQSo1TGF1ySH
+t4x6X67eHYi/TEbAncaF1dD2dFFV/n8MocM86C72kNPM9k+mvI9U5YySGAMP4XyCyFS9qLRzsND
UyvSS3LZxsHbixS+02jyhKXFCiG7zkXpMc23HXuDBRFOnzLHKrVdrWqePr+l0ruY5vuuja7VQDpN
RnZbCMxz6ldFYuzSK55VqcdqTpmm8GlN3LPWbVu8FCauMVqErEuPmvhGs5sa6Qlva3BrzW0n2dP6
R4lmxcpOMjh3UIiuniXXcW1ts0mzkzJ35zY8ISTaKNlPtWs9ORzdRNyXlP7B3FyV9OtJSm2UJO4g
1XshMB1zMLd5EOwF674gE7Op8o0gV8x+wcjzBnCBVJUZJ3YVBZ9kd3ro9IZxrSBWaXW89ZkywFn0
pfI5UCtYf7FD+WAHE1+KGbkEdvmZ0hyzudzMo8Fba+2ZBHslEtwFhl+Qvk55clWxeSZtdscgzl04
WSDkOH34CSi/GY3imENkHSqgABATRZdtpftqQFz0oHaNcN3V2IMV2WFS44cMvWL5VtGue+FZEn+E
5SFEKteaNPNZ6bZ66+th+dTSR6eSvsljzAr7u56PGZ8L32QSMmbsEevmW1Xvk5gBDZmvUqvYwvS1
hLXTSTqpIPqjNsiU59anhehtGFU3y41NN1hOHTWuoq86gsousbyqyp+9YJ3SMNzoVmsXreIvsboR
hNBuY6QbU27nhu53fOIEZTesgRQ6Jc6CZuWq7aMQVE4eWK5JlCAR7lgOs2VMt1n9alULuyksoqa5
0pPsUJI9VumZI2GgGc1v6AXd1sw8pb1dDGtjpapDyedLzF806VbTm6MlXI3tG2m2BvJJNcb0Wmip
Liq3NNiPM/1WS02vLd6sWT1U6nKcrHtR3zZCcp0CMaiC5CeVbBdyAHSQurKguQF7mzIjhlGLfQN4
ECEtHSyg9Ijkx+Q1GR5LK2bxxX7W85qah7lCVIKAs8lKBpiT1+o/aDn8Ue48JZ83s3gKevaqPnps
2i8zTBjPnWSLSSlVhBnndsRfDJ9q+UtfUKUYK95UOUm+STpWZyo6FgKAsH5I4l0W9FA7el+KS1fn
BJui4TAG7BswBI0h9+YldCRiK5i+75u6o2+u3bjCJq1Qr+KwZOYo+SPlEywSu60eKv1tsjjV8Gjt
4w9084xTrY+MVoRJq1NRpjU9JiGh6Y3ys7IU+3ICKVadUAk2WXU/VfluUCcnHCTHggAhkiCYPJfL
uFtS/VovOKGUtySznlTZcHRqlIGmLmpk4n4QihmSOzTsgvrjAvIgycNBTkW7V8aHkBFxnl/pY78F
9pKUY7G810nuxBqtv/zZlrcMNj1j6T3ROPVG44qycVfrDMcqwVfy7nNsOi/v+5tJCdyinvdtGbmR
qbkWiVpC8aDwj6yaF9KEB8EEIwNY41/bM81YIjP5lE6pto+zt7IuvGIanJSxpxp+QATwG8C6Jaqc
JjEcpHfO0vV2VPZkJdHCRcavorjtcoCP14DiLJBUFvppKh/75M5skUFWGMWqgL05E+T2o1/uauNH
UPP3k2O7sPsJkxfOCRu24KbUMqLx2kiaW6R+k68YQ+gM07sltLbZZfsAXPfXhDuh6CGEIYtEX1df
JEClsMaPehzdYHhpjF03zVfr8u7MxyX7yJkwRuM1eLMfWfb6wNNw0w83YWo5YSZvu+guYd0v5UAt
IjmD+jlLfFukP2TDscme47Df9nqPp+cdzunsHz8Q9bqa9XMsjlby3olPow6hOVXsUJy3LfiABKLb
SkwBunGXMDtvjK/cFKgKKzs2b1VwQikRvL6cHRVKZi/BlJ5+dGHhZGnu6UvgZyaMa9jRutrYagTH
WpjBvcgBo5JSzTeeDQP42k6B9qV2dv+99/m7U9d1QwFepVUW6fHOKGxaOpu5Ffbzr1ZZ2eLnv4kI
Y7s01vuLVilRKv5+nbPBzJSahYqwAzyHllzZDts1PSTayttL1mnfzEj+uNI5ay0L83rO825mMDO5
1aexXf151qsBSxILcXs5Z/Lvlv/PK55N79RGUDJNjpZjUAAvCuIpUnKvS1P/31/VX/rys2donnX9
o9TPploX83GVGbI9K66C/JdvzYbZHNvlNVqA/yKj8Fd//2d3/Of9nY3t1Cbt8G7MZ0ayki+53a56
rTdQGjbL85oURbWzIfD5LXNMeIEaqaKzSwHjX7JB+nap8r2syArMpPN8D4sPr+bcnY/qRvOVQ7fV
NlCg9hfhjr/BFW73t+ucfRJ5lZjZEnMd+VYkx03ZmjeruSnGiWBVl8CNb0a/XE1TZFPWdECI85Fe
MffZJGfadCzJmzT84NjtcG7EjIRKwKOLGbzVOeBy8uT338lvFz6DVSy9kwJhlKejuNH3JBdcp460
qUebDsktvJjE0Gy0/30F//It/Gsl/XbNM2Cuzep4iBZlOtLu1GiTMIvfhHvCn/2BCJPVX23axhv5
GmzBll3hdtVejttinz12Xxe3pG8/W+gOBoxLY6WW/QlrkRShjJnWTEdr2xNh3G8w3HCrj9hZjZxR
1e3D64sOYpeuuWJdv0FpuhiqebhesyFlsnhdrfIFh6mpXa5EthtEwu7F9fw3wM8K++0+19/02zWL
RtGzUWqnX59vuafN9fKrlVU7cJ8A1li5D77gXspQ+QY2/PO6Zwus6arCCGOuq27iu/Cg+OlB2nbP
6duqa1kTCdrK1va/vG2/9EvOAd9uFr/d9NlK00VFhamVrOdNt0v3lre6E8vbi4toXSTnK9oUAQ1l
YCC4kmcP1zTmIQo1rqPeVjvzKcHsqnat2+wuJEw09C9yU9aHdnY95BUUkJJlmQaDmz9fJihmp8mD
LB+hFtkzBRpShb26tghatu2Nk2U8WOabUH9MjPwXAElpKh2r676MrLOHsPrfywd+jiXR9hmyLp4T
V/IBN/IgV2Tecbhd5X3rY/4vyof1CP37tv9znbOjbzDbUAaHWa9j/qx8xOfsU5SaMmqeS1EazD4u
XO3sIXdhFqjBIMnHXlbhTxR+MoPKleImUn50gG6pem9Zj4lo7irrYaRSnul4lumlHWJXFUuM9E+6
+IhY3s7hRi6pCJ4Je7caAWXxYRnJPBwoB7VnsQ7sEY9ewcg3schf65mr0RDlwJbMqaXYcAU9hqph
QJasIVh0vlIDFDQSnWu1b+J3UeW9Lt1LggOKpELVYPqVF63dtgKD9NjtZSip80Im3XQrxvHHCFV1
icp9XtxJzeAks+IawuBZAUQDq6LBpNuOl3uhr9yupMGhRKZSV4TZtioYjcJpMJkxZGSES/tmutGk
xktN1S7Bogd6yJQ5/SJBDRBhSk2vvUxPXNHdCLIXSZhCKiUYXOJmAjSV7I3a04fO0JSinSsItarb
Ve4L1/m6q3/o2UlsgWNlgj6z9NDlEug3jGfhRY/wWKTFior01AUj4Oypx5ZQTf2uuJqTYxIrdAOz
bSTvGS2gkmu4lSw3EfU+MONHItzK1t1iag6kt02U4pKp25Oirt0kPNuHTtoYSWVn8q2pPk/ZdU+v
r00/JOE5lUJnFEQ66+K20KKTtvSONi9O1X1IAi6dISZYi3lIqpJKXYaKknsmJBYF6mXJbK4nYTiY
X4Yxs9W6dtUuAGd8i6QXzIxdeYEEqxvHtJtdVAhOLtOMsRZkBX+mBprhwxS9qcIPbN5tzGozSBJF
2dgKslCVlxbAatXk91qsEYKajmoqbjiL0Awm+v3Ak2agWEPyc2HaJNYPId5EdMGRIrhCfZIaTh3D
suXm1moPSXszVreFdaWUT6WS+d10JVjbOhRpUsLNnGUbM3hXtARgBw2sUu3lagTbHuwGLA61iJ3l
90N/EgBBreIEvSfqDBvw2Q0a9GKCPUO3KaMngwyVHCu0bBWUKuC9d436MsIZnQem9QCAGofyoRkn
p1TekxS4BTQljHiK0fu8fAhpfoi0gVG5gnnUddkv21BP7CjvHYFg8Fzur4TQhJgJJ4qZjlHrdkc9
I4XZLRXB3uCxzZAqs8CgvW19oejcvONgMt9ma/BGA3IxWFCT3Zf8014sPKGEMmwk27G40gTNmUd2
BLFyAeOuomny5lH2pRHYDICyqP2mfKrI8gpxB2zK7JDMxn42Fa+qxYO1asqMrzTMbSN4knkNUvBT
CkQngx9egiQUrCq6NUha8Safhl0zs8elj0ta4bPa25Xx2lbbaTZsAePrQVG2Fe+OpA0vUAGhh9br
QK6y5r3E4Hu1dudwipGqSLLuJjBQ2rAGKn9GqHsUW+wRchMWki9BPy/gVFrDh0IsapywqrPEkWB8
l3XFVrtX87cFJLyen1XtUVKhNRu+NTzPK7GK4JSG/Sqrei8nTDuNCreKZLft7kQB9JcByjDmL0bl
E9xj602zXSBEBUOKpwfpYI3gQHh1ypEJPSQuq3N0AlmypQL3wnAHtk01NfYAoR7qrpe30zZPr+Mi
dpXmDRu4Qhd2FmswCh6N8Zj1eNF2gC0trCCBBLDlkzG8PkEczwQEI40794tb8V+owqsAkWFJ70Zr
9vTsOg1lfHAeEwsJo2XB8n+S5odI+Wm2z638rgVHM682k/zVVcrGYuK2mPWF4/S7ovyP8/SsPlRq
2VJM1hLN6z9kzJlhFj1WuZs2WNttL1cU8vcVxX+O1rMKRmkkOSBDW6arlPzyqedDeUDgHrkZ5Wnp
mK6yqSMUWKOLITcMVH95CtHSdV+QnISL1eo3BfIfD+CsaOSwVYVWUeWjNsL+V6xDFMYAiv9r7B6t
9B+XOSsPy76f5DLo5aNlfETmYmfIvf691/llPvxvJctZG7n0gqIVI6WRcW06AD9P2lV7Ug5Yrjwo
PpIEcAkINm57pa0z9J1wi72UF9iW92P11Mq2MPk/Si8jGEh2GyIKLrXT39XnfzyDM0imiLO+qzN+
IMEnmGEWr+k+3sShXW9MzEVwOtR/wQklkReXAxIu1VjnwW9drMTJEIj/LLvBrw/ZLvus36qd5FK0
Ix/xyvGXmT+AZE2qjn5gwnfR1lE+d6D/tRCgUsCotVRJMs9Wfz+GANJ5Ox6NvNhk0FuVHF1Ou1wh
VbDjEVmFoly3yWcetVuD6RUUH9cyM2wEazeSrnTShWqr3FW9yEALjmii3F9YR9+WvrQWYB60cdq5
ayhW56MkE1NF6cukZsdI4XpxI6d9V53KX55DHGEMR911DCa8dIfblL9S4hun2hSPPDq/Yu1cQi2+
f2y//aizfSop9dlMWn4UqROnFRbq3GJX3FQ+/aynHEdXdI3b8CawTTyFLjZd61//69MyYB0TWS1K
+nmiVjzPZTtpy7pLjlw73tb70vmFgzmM0tXtZYjvO/wSGprKk+YNWNa5LDwrSkkTKDoRzcCwwRRG
wXo+1amA4tFuQG/j+VrWY2c91P59AUjfLoDfLn32rLWwseQotKRjtUSuOdfewIQjDR+CSoEv+xBM
r2Z1Gy+Wn7bLJe3dt9uxqapoygxNE89v22TGlQ5xvS4+7HLxcg5v0035Zf4Ku+IYQINjaxfUEPI3
vbuh/3bRsxtOyYQ0kyxaN6ZgU7jojrf1Jn9v72Bwpm+hZzmNx7jZM+1kG93mV4TEweV2iuM/quRx
e4l4//3b/+0Xne0SqTZMwTiF8nHeNzvt0B1+LI6wv+yHLK+Hwl8r+7cLnR1/k6EIMDu40OArPjPt
Aa8BP8e9O/bS41CwN+eb9cZFV7Zps+3xKtl2j6Gr3wWBU9EtPEsX3sb3xwSDAVa/aiEKOEO35XiW
JTOI13ufndXhdwEDBrjyxWO4F3gVkmO8t7vw5XLemfmL5vnn82AqIes6AwpNF8VzImFpQlAsc0k8
qlKBTwla0E0P0bgOso066W5MNkgNE0vrYGAumrZRLXxPpwC13ujF5GvbcMEOhUVTMimOGH/k2rNa
PZjgJnKk7wwm1SaWXXr9pJeLXXbdLVwm1+oRuLfRSwlzQEJxqBt3aqu8yN3tSDvVTYwtmKrNtJYj
PGYrmxF9Zk6a526oTPCvoLILsHCa0tNzfQ9kf8XEF/xgOsxkVhArZVdJywRLtCMkjiNqQWLOVYbl
wVFREk+nYZDiwAmq96h6MxiUlpnqyNJ7EpIRLqsM2bNdGlVkNqlORIsopYknoMFWdWx4E7oucTOp
oLojt0S3mqiRUxPzZ8rdVlThImuRI7aClzAjluvBUXlM4/Ih5dW2MElBN2ZPQku4MGOul8pvxIL7
PJmN5LUt0/J6J5XM7szZi9sPC9ZPX3zJdLdd8MOACS8uzPNlzSMregNB6XFIYC0XyGYL1wDWSPPR
rRmP1dOyTXWo+JR5KT+GVl6UJ/g2De04OWKkW5TCCDfenyDTzomxkTUwQ7308wVzaTG1o+KnHN6o
c/k4l/K+7jF2wfDRsirfRB8g6G9i+yTzXswu9rWUeGoVavp4rzJKE7v2fqLHHtIEVnfoaYVmm7l0
aDOAgPBrUHU7N0OUht1LI3SO2JCmlPcbieH/bEBwUQioKQXI3/TgSeVWUu2WkLrLXHTXlEMlrL3C
qq8KJE5KPj0UGq1uuY+RHESJ9VIKN4Nu7MKy2EoGU9JHVacUFCLBKbt60zV3Ij0txQDjwwmZYYqR
fMjscj12bhEVFs5cPYUwNIYenmARog5JRxn05bRYi69Zt4G0gOeYW2Oc35uqgZKlS5tEsq6qAUQg
r9BEqPmAL/B9DU1VXHAZaLtDp2Lz3CMGMA3HEgRv6WCrRxlkv5kFNzhdH8Fvs7ZLYmHqAaeuyatD
qRdeX8v3dS76RTx5mpw4bUMeS4l86E6IFseUgLUkaKHj+wgfTzwGwZNlgXfDGo1GbGq097lYwCei
XZAOnpmOe0JLbro53jBAVePPznqMjK/2dbX61ceXoPtIW7aCrnZzhWRQgrXqZCUp1t7YPQXNqYTS
Z2rIjsFJxn4XjndqLB0yQ4aaGUDVFHcldli1TKBFCSN7JkM8uZtFdCKzTCZf7EiwPmfaZTTOdWKn
af8A2EGX+FrK9538ulSrMnmBVpQfMK9noCtsQiTVIm29OmiHnPF9GOq7ue8dvUIJ1Mub5bPTrSdN
+jHC4UpaNPx8QaX+EXXhfqr6jaxPu4JFFEPDcGYxcNVhuMqo6HrevBLD6TGrqz7IPEPEeyq4zbPW
7abUzebpkPJOFREsMGJcrETdTk2lnV5ZsLkakIhgM3UmnjXxVgUQLiwW46ea0Vcs7BntIQCTzNKP
IhJhH9CI6Iufjk8i2ZmmdQis22GQN7GG0hVmX4sZB1WfIxmLC2cTgXdAmPDsJFYG1KUfuxGk6l2r
r8coO9Zq40835dSjNUm2YnmnmFCALGsLU01pPiQN3l7S3vaC6TWhcTSpZfpRfEWhaudq5yFC21VD
y/s5jsVNxxysYxEVOlhFGnm9DqmDjblSXoNsvqqWJ/gs9xWUyKkDS6BML9lm9Jzv02ytk2LC169m
5Nq3EZoKBdeIXk+2sXFtTCnUPHW8L/CtjuARmgN6gOC1H6AU9plf8bPK5n2eUGwYNWcFlFRwSNXY
ZBGlOJoro9uVcAw1OMO19RImTw1Qcdixq8pPqbDYE2wiAQBn4Pok+/CUARemL6v4CrMHaxV6rXIf
AjaJdXDqdoZGUNgdOouqesz7zgkC1beW0auk4h6GqY5+SgTHsqovgzD1bkDiWPQbE5VbqZoOosRt
C74WR+FWXN6kpgCzWmxJAvUjHznS5X0ePhdW6DQD4vjkUCbYe/SR35vwyMBg4mXPZq3xKahMlHM1
2WotE18N584Ac/3oRuisTTK3Rz0d9ohbbM26sYJXo/tRrQqfFSnN5W0FAGtAsKNqvlFI9RpwAaoF
yP4svIKw9LYsXZHDrIg5eSRQLqFyk+RnPE6bKQu9PAKaJetGyRYubTlKGx56dstWtl4WSbgyK+F+
jhRbW66DTvNLPpo2xmMog9WZz7ypahuZ3VuAZ2wXq04CyjUrp7zGtHr4DGGPBpDIZJ1qSf5SQe7H
pkSu9RkW6dVkFa6JX4PGcuoKH0fYw4Rio4HjJUuhLcRgU9L804imE2wXdxEjQPn+ykw+cWbYiazJ
Uik5I3Wv1G5yXfUzfAFzaz8qp7EYQIxeseu1FTnmULkprWO4vCfLXTK+yMW7Cm0lLzAXeKFC8hG4
OlL+3FTPFRSpylqNttgI6Dp0QDDDCq9WPV04jW5DXRiPgi8md5ykviBDhuN4aV+mRofhKzqjkdtN
Q/NIjTP0In4LqWdk1A/Faem6o8Sp3a2W09H4aAkjfLGGYytyRVX8QvoaOdFMmTd99HLjBYIMIDdd
z91rgBPpqykIriLNDjc2CopTZxq1w21rRFBkXlKs59kYIKhflQiuMvOmTJioZ9M+FNVTFmTXHdLQ
Uas2TXNoV5Yl0rBcxNiUE0yZiNoCFQ3q2skyINmBB8nOP0cwYyWgyHbbwR+ce2jSEerPcS+LJu6d
wU6ELx/G6HkUCdFlB57KsAgsc4G7PWfzPs84jgoKCRSkM5/jIuVQm46tFbDgB1icODminmzEkcHD
CMVJwyPiRQyuZehtYV3ulZk9TP6gE0gfjBJWSbXsROqAtriexutUucvEt27Or+cgPNAxdlrmSuun
0hwKGsfIwGsCSZna7C2lBI4dtjrNW5F9DaPCDzH3gtpuJW12iyl3KjhbCOm8xsK2bv6pzxNsZRMO
4yE1PqYkQri53jFWEF0M2SvDCKNypq5f1xkHgx7v9Br6Okt7tKR3od1oY+dbcYA4OobdWnoxTEhV
wLodXIOiQR4agFIGBy29po6mt1H3eZJ5UhDtRMlyrPweAw0/Wh5ilRZgZma/AD8khZdrgSMv1XEq
obQbObS61UfiVLCPaFq4qayfIgH0kjn4wwBjMufjLO4wj/NUs96nDRg8gOISP7TBsgljJgJp40uo
Kyqq8QW0FQ+MDZ6qpzpI/EAI/bpLXP74RlYfE7yhAv29nMqVu8XQ4wr+I4B34zZKZoc4dXRhspm7
4iYrP0yjdwLicUOeYaagsUQ0QNfjzFqzqRgTDYqxgRLliTygIu93IEhocEHHc/NQC6qtGKwfBYfN
NGLbkPIHbRGd1tAOIjxIg+NN138uTFQG49Sl+tYIokMyIMoNCl/WAk5OZnxJ7yhW6UeV4ckrMWy1
d9B/1tm1Ol5KsPt7+o+nAK0banBFtEzzDOVrcgbGLDkoFzvrqv3JMNxT6CYFL77qDtNet8UrjHYv
YjSK9TdI88eFzwG+SNeyeMnr6SiXJeaHASEin3jOqZK1FU3ZhXVqiwV8yUjFZjfCNPC+54xc6eZS
pZM68mgw4ppCze3mZRNV7aYJO5fxClmRkpuVzLOmZ6Vg6kXMxKT020Hq3sriackhPAqfpvxQY2cv
hy9LfqcJNB4akSMppl7NZlGuSv2oxIIX0Eumaebo8vtgPoYRrHf0zFnyiJusN5HZFY1fEnWomKSb
SaI+jDrcTh7Ggv+QlR6+pNp7gzZyaZsdjlCukjB6QgTVgRaWU4dyo7MDvlyhxp0Uy0R4tal0K1SP
2Jzxh1KqCfTHMJy7SNsoymOL/BDGLdUKo0EalQX12AS00VBwpIdKe5qN+5i/mabPiRD5BjfSfw4z
a10SaVPzh1J5zSiAy3F25fa9MY6zeV9CvC6XHxEMU4maMJStg5X8aJH4V2zJc848I2ZuhHbVei8Z
XcrsJGr9OnFaSDBIi7pF+j46oYZbDbpaqfpAfoPlLSrxjC5C2i3Dy6QKrinruzT7RLLkBTBQl6HY
FkO3V0hYEjmFpGBnGR1xhmQbd6Mfi8s+l+gnlfjEccrkjQRSuUJL0u0GOKNkkLuKwTRzSvYdvyrT
l+smfAolGSY2bjBGfze3sLPia2s5WBThxqDb0BzhC6NkxfmFUj5Y+O5CwEnlpi6e5gGkZBndPu/t
rGBPjis7ZYueM2i+i3IYYNYaNXOh6gc2Fd7MQg3hfMdZssc3wYvlZzGGw2ymnHjw1anbRtjDmhEc
M/bdsKvu8zY9lBGnZ/hB8MC2HSZ6RsWvRIiyKRprTfRnEAMUw8yDNScptmADk9rtCmp8AT9hjmI3
lGFfZU9FGuAvA6sezX1R5QhHI7ZTBKcd0wOh8NSOIskSfHN60I134IqD1j3lyTEg40bs5L2VF06k
+r0cbBJCGJfmS6637LqQ7KmGU15E2btWch3lz8pwoyy7uNrU5XUiF29LbzwtDW494YJQ6bqghirH
ZScHmS+0p4AzLIA2z0v8dUrUDADNX0LHEOkcjXQM9cUQGK0CAgjAcpN6otd9DpKTrN6mwdbkUURD
vMnADtVW24717LaJ+LPN3tI5xsHgKWoPS34zt9NpHFu3Doivw6lAVp+YWcBMpgDnxsf0qZc+6wAK
KaBHpRp+jhirKSWngi1uzk+r51aFuqeOlx1r05OVx5xewjwoNS52FQHQHPxCcFMZ4yZBPMcw5BSK
o5M0B5rN18hq93F3i44V5XbkUfDaLfYZxhDCzO3gZZS+JfAYqPUyaVf3WE/o7yOaghgjLZ1Doy0t
WypvRQINGy27lsU1imL0yvZennxxYdLZHGLhJCqdPYqPHZWKUTwS2ucIeEpNlXXMBFBA5X4yOFo+
YUac2jx67mPR1xD9phX2HRZVzvA1a7VjxZ+FiDK+Ykga/iyU3C/N3Th+zstpqd9bDJl7/jWbsl1M
hWcmD1pzkyiY73MM6E9LdIMxC87G+FzBW78AYP89Y/nzJDhDEIsmqau6ySfg+oJRU7rXd9ZR2JTX
7YWw3b/R6j8vdMYSChdRktI0gdEXDU6rH4YFswScri/cz9/0oD8vc0YPiqzFGuKCy+Br4Ar2W+tE
9/JuZfBtI0+4cIBfOL9/HbO/sfcqWRICsmG42NqTgjtmyJKGTvF67VppsgvDhr/x5z9v7QzoTqLY
CgXMslAvf0h9YzfoV7Ek438wm0uM4qAXXXiaf6P96yUNEGZ55dGd++Fr8jQJXYLbP6Zop5zolBoa
WeSvZcrqqIPBhSP9HMhPSVL3YnDM90/3Pxc/G9IagxHgcZmu3MjVdZtDAUD5TfkQiJEVfdlF56F/
lGTXXoTVv19E/7nyWV2GCEkOJBkJd+c2V3DniP/gpkn/GN3uroGT+f97zOcO+bmkV3IUaOtjlnzE
mAf64PQYb9hfrzBy9ievgGqrfArb8XAxBPtvjsEf71g/2wHMIUj7SuKLaT1ce06FWx5hzVkeiqan
al89JhuSR24uTrgvPGP9bD+YC0OvRmwRjpPPfH94qMlEW9cTFD3xijPjf45xYkr2+1rWz3aGwazl
OdJD8Vgo8nbBNzbIhG1laRd21EuP82xAVkTVaLVjMB5LQ9gIqeYK0rWii4DrFx/h+ojOBzC/fZ3n
/Fa5gaAUz9a6bEYPHSxmCt12cIB7vfnjkgPvha1AP5t+xZDwIjWIVsawuV/FKApilMtTtgsfvb7+
+9+21GAWknIUWBZV8mZ2P0C1bat/KuFGsWI2//7dfUOvYUlYkg5BWCTr5tew87eLNWC6ddqF62ER
3BYPJDffpl+UEoTyWU7rbqTn+FGHXjNf6URHByfjyrqpD8ZNfWED+O5sxL1BlQyTITb/9+dNa+i8
ynk2x2NnfAbajSie+im6sC5/sY/PV8vvFzn74Cx8CBR9kcajeLtup9o2uQfMRnuDMfxWuExD+K7H
/P16Z99bqsInGzqu98+mVt4yz3kk0OiASYHXPUe+dideQ3hFRjDgJIk96Ku1tXaXDHO/fcm//46z
DzKa40psBh7uStui9hjfMPHb/B9pZ9bkqHLt+69yw+/4Mg83js+DZqlKNfXcL0R1dzUgQMwI+PT3
l+Xts6UUIc62bUfY7dpdi5wz1/oP3oNwc0o/ku9aQ+LbC9x7s+jv67ny7fg9Xyd7Y4sIwe0JN9ol
1OttzVEdNHylLkmaKsf66DDs0/JTWf7IsLS5HWAEj+ColiDhUKTXEI2Ulo+l1uThrGCgIByC+Ah2
EHa/BuCUptkx4435M5R0PEP/LE0tRwXICrCuCd9MMpETrRG/4mrKnrVGOodbsz8ZQd8jLIZ0fEDJ
5ZO/I2W5635QE5vhsLjMFkYwJwl42kweymM70VlXvsNszjcHu0oOTm8MlPvtHYfyxtn4O3Hr6Z+s
NZTjT/inUFefZBGIxS41GqyTp+mmg7IjKlmXm0F9HKywVhttb0WfeupCikqeM3VX8WA/pD6kcNAs
B7RBWqjObjzllzeyzUNfgO+kUmB3QfBcRo9bz3ACiqp0ueAC1htBrpq+8oyckhdhpM2Iyl3QkCvX
9qWO2iy2zs3vXhUlrG8TU+h9TV10JzKSrqmSA4MHoeNjdtmgg1YacR2dIIF0EQq/9VMMNSEw4Pg0
w30CdMI1jpvAA6bRR7Bkwz0usc9DQjqXinhUWbsD0GUAq/end9OcAFT5CfZ95jy19bB1+sOT6QDj
cvLdwKM7yS2qJvV66IxdmPNUPKa8yAHS2uph7aQViW9E0OLjj+zkbSvIpmpRrnpfuXPC4bkXggHA
6lXq5ac0m/uK+9RS/8iPgB1KO/ykvwsRIN5RgqQ46lu3/3ogK15jMzDkzufSRMRPK38kGn+3CqDr
p5sSbYCaunjjvWXOS+/Zy4PN/2MgmRq6s15zH2uk3IIOrRkH5A4J/IE6SpVms3j4fayOH2LP20We
vo1t96equpvBQe+5gR96ou4W+ysfWRsH5ZK67z1MFvQtdpmPrgJS0Dl+tn17lWioUAz2zEAXxjhi
fELu2+nCL6Y7LA5FvyoKXHfLcl6bPjR4yBW5tcRvY2sFv8rDPsi55UOh1lpz7SM1W6jm1ne6+1SL
HhqSvBrpZQtF6CCN7gcgwEGdzQ6whkP3q+N7JG4wnu3VuTNEy47su4euY6wKFZ0GknGqz1GqmTsB
PC9LnR8Ckt2dtYyLeonSxiY85Z/8+FFYbzbIfbPfLsKq/mg53r1dpwsfDHerZ5wjNZ99e96+7y5X
0xZkjaOqtmrxPy6n7fF4aJ2mMDt2H2jxztf+t3aPhZKwAqJc9dXa67+4K/MKIs1whFa9nLxdXu0E
LBxPtWz4dy73I/ntZ6RFZqpRJt4F9g4yIPmBCKru6vRQvDF7jLm375baEibVT2Sy97fb/36dlNt/
Hl06XfrMShO89aBe2u7T6QCfFQWXJlUelBYmfB2Wz2kbbNPyzUJuOx0+Acz64FCtOlr907H4dqjB
0YQohOJN22naokHcg9rzzG2+2ybCHna1EPpETaHObTA0ZYfEZPZw0oKnk49OEaoduRo+VX29NcqH
5vTB65HySZEect1lehwoFf8aKHgrXrkKw2prZOaPkGnfUWluvVUNgEIZ6nXX/qg5thDMo9jpre0A
aRmrv6tq/RVJm10dwLrBtLeAHqZY9R359WWUfgxg0tTF99sdeuUVrEnDKZ2lluIFMHsYTjZ2pLCe
EdJYAdBceHfxs2AKp/fVV5IJZPvVL5Nn6dV2b3HBtmwXFhqFDl2W/o0rLTfYQMQdLPtcfyR3Cfh/
3/2g+MMx3nx0flckwCbn8NUVRYQFi8q7D2FT513P+uwI17Mg66vYaPcRNKhY1D9RGXzv1//7s/t/
wVv29M8pWf33f/Hnn1nel1EQ1tIf//sxf0Nvtnx7q/ev+X+Jv/o//+h/X/6Rv/nHb1681q8Xf1hS
BKz75+at7F/eqiap32PyDeKf/N/+8P+8vf8WlD/e/vG3n1lzrMVvC6Ls+Lc/frT99Y+/wTU7mzzi
9//xw4fXlL+3f/31GrxWP1/Lq7/09lrV//ibpf4dtKEh7iieLcQJOL1Pb+InpvF3zXVUcW9AG9J6
d22A6VSH//iboml/9yyVg9hFvcu1TXFRr7Lm/We69XdbtTVT1QxUAYEO/+1frb8YgT9H5P8cm/Qp
i451RXMuZ5tlokXF9cX0dP7bNnnZXe6dDsI7B9MBXlZnx7VT8JRKDDLpnbscDgm6Ml7zoQi7xzZ4
LvtiXQntI/f4KTbbX8cue8hS+FmFP5H+vLxNvn/TexJN5RpimVfq0E5pRx7QoASl0McEPbAo+tkh
XmMI94J4yjf7OpirQR9A1oH/GKoMCz2lbpgPp8afCytEAUXPF8k2exW36BxBQpG4A7yEgjyLL8Tt
Aun4dAFa9xFBssmH4OUiFC2//BjpqkeHhIF7qn30dJEBinctx/LZ9PxjAlwMuPgVfx4W1yGkwzKu
D2GO2BWYTzDn9meRnWCrn1UfMSVeTW1m0oPyOppo8NmuMqDJ6RZ9IaJpK6X8WM2tL+5OwIA9Unc8
JcnbxR+Ndf5Scrjgq6W9mj/qz+VL9mFK0FLa1a+/Rbrd+sxwy05pufkcfsQADTYpxh3OnfD14m72
QV2VD4izIncVGQKUvL7d8xKR5l/xTYQnTRavKTsTOF1X2XbCTPO/2zt1XS/CpxAkujoHOkbu1F+f
5ni2bo4rQZTKk5nyjPwdZq7xMitmzrxdamsKTE+YLsytN8w8oAwXX25/owSSvvrGdwD52Xilx9ot
moFvtD6oOxJln7lMbKwfw5dof1p56/Kl/qwvILvuHGS0pp6w13uRmP3/00HvD/az4GbR52lrEPwA
+G8mXNfax2QhqFsoNJfL8MHZkYnEHWQq8OXb+brV8rKr4kJkdv+5JtotriIkfSqSMMo8uG+X6r25
Od2ni3xtvkz0t1ht16vxzyZLqxEqOGq2gltbLXMdwholmHchlNadA41nh5miAFymz66bKi3IJG6K
VqsIqOSPh2Tfl89W9Pl2o8Y3sT/bJK0zjkGG0aE3hwRFF8Cprfr1dgRJbORfrXA5V02NE0yWUMlh
vTVmQyv0tR3OD0/6Mt75yqy+a74BV34A5Ydxzqz8Pk2gMcb3zz9DS5dtRI18w81oHS+1zyFrtr7P
cR6PN/3SWYmUB+prs/BlWJqLdK1vYaKulZ0wmbaXxs9sUWwxYdtMFdfGR/XPj5IurE4GGsfx+agA
2InT/vKqnyWl7Nu9PhFEFiSKvErN9YIghiCp9Cj4Q1Au2imexvgu8D9tkRO8ZshzFWyTWBLaSqAj
N+gOfso36VdkB5CQscA7bvyH+jixC0hMvqtJJcsS2YkHEDZEQdTf44G2Uz+BwyRLAIeUlcnlwCFF
iOqXcK3LIC09QtECmy1qz4vJHWmqE6R9oXE9xdPhFc7Vtb/vfwPR4xiIls4DoJh6Gf0yV8D578wJ
jzYxTa53oz+7XtocnKAFO6nQ9WmYru3CewojZPNcP78rUW4zCmB8OCjVGNbdnlnjXe9oDmbi1E+p
Pl1eE2wHBfXS45qAIRMyEeB2lsMGl5xHxGzw7UHP5x50OmTAaAEH1Zo1H+1NvJqS3NJHd66zz5DW
dtdCdE1ycTciI4wnJRzX96Og+5VwKMNs4ZrUrvVNtBAuEXNvd1zGSBpNpeG10ZV29h3Scu6PXhLG
YvRPgqQUvejiS951jQLyPadF9nRY5vtsc3sUJqJaAv5wdvyiiAAAxWcQBuGQAO4kbRaG8nY7yFTb
ZGvIDn6Ioeu5WN6AYuEbvP3zxNN22Asjpg4ocdpxRuKj/7G24X6ZtmFYpnu1qRz0rHEierRawqZB
ypL5ha3qAhWRDEQfeuP/i2G8zE7/EdTD4sYGEcDLT3pbHazad7UEAd1q2S/jTbxEmOljBLU1BeM8
tXtNBZPvMIWqNGVOMARaornwP+KOvTwsst3xg/tETnJ7eNEX6hf75fTxsPSepj7AuETHXLdW2rJ8
tQa1VvEBCCVwfeJYfrS3PN52zkehYHd8wnEcnh1sEF5QK2eJ4MpHTsnNcV1s0I1dYkI4sZ2Njror
nBeo7+hIkknbSlB09gFQvPik6BXuwS9tJliX0ZadTOwm05L9YzvoeURpB/ETWxS0jrwxkHpFvzmy
QWrmL0fSogC2PJxllLKbGPqxXes8prRbVLlthkMtWlm5887dp2qxur1oJyLImIsSIwBDF0NrRPpP
VLwx0NAm4EEjiQgXUgyO23CTMXDTxe50tvt03lDWQ0sMtAch8nUt1kLzeCnGq14eSLt/G9IF0qRL
fJcnXmZiUORjz3VM1wJbgKOCzJ332i7pUoNBa2Bw+eYHW3nUtE8g3g/1Z9uaSC6O9uVZMHHyn7Uz
9qEI5W4FP4qUhps8RZAHb4/W2N3hvDnSrC+CusjKkOYIHxcjQ39D5GjqpascJ26EU22RZntx0rEH
cBCWMWsFoKY2T6x+YuqNHUrnjZEnd4uGanSgMUf3U6k/OMNeqT7/O/2FQaxnQY2/EiZI86JK9ZJW
VHAgPHSNAoou3tKm224H0sbeDgIf9q9Ioj/Pxj4zQ6w9ByIdts1r90G8L8FMIpM0y3fTl8iRaQ1g
XqQeHUtkt6QVpSilr1tpfMRtq88emgyZ/sbQ4ldA9DVa+3236qmo/sYC4FBMTMGxCx15Swc5Cp30
5lVpVM2yqjUDbpLqGpXLnxRF7o8L6wdI8YwXrjADhKLaL1ARRx/E/2mv8udkPaXu8J6tkBY2chgu
KBHPxhJDFpnLnKNnnWJuNDVGkEacwtb9gbqyqkLX5HAyMuNe67Pt7VEembGiBsU1wyKVfpVRtRXc
3NqcC05kPPfhmzeAZsVr6C8HsXH5gA3h0L+qJ63xBjarG9b0rxlCcVQ2Aww81/t4O8hYxsymDXB0
LTrQks2LQgPKpCkyZhUal9mDtUK7LVgK0I+6EuentcPYF63UZDJZNrKznEe+4sv7fYCoPA/8+nig
cv85Lyb9osR9RJochLAANFlw8ynVXy5GL3MGra8JIZR8oU8JJUkg6rP06fjcYcY8easf2ZcdiuvM
DEu1DRLulwGdvnM1AFSiN+MHBxzqY51tsU+973YnUsvGp+N3EPxuMJuELcq9SRGB4XNdIou9VEa6
dMdGz40WGzuyTNsONzTEyNbx3KJKPG+28WJAPHwztfrkdSAHlQ6HqnZjbi0EDZW9B8PUV3CgnzqB
xoI4LggMKiWqQ+VV6lPgmIVRCM/datVijpIHz3X46/YykO90oiHv8BLsy8WaFhPpbNc+NodOiYXI
PGYQWwP1MssrtmpWIRBuF1+a9PAyRNUs8JN4fTuwPGHkwGJYzwIXhUUp9UTgAEp0FPPyp5SNnE9R
18vbka5WuhxK6sfAsroyejc25PIebQ7arDyB7UenQ2D6zFKUPmb1PtWhQuAIOvV4uDoZ5fiiK86b
WuWGYwtBcyAhSx1vdHRw9s4y2yJYt50qmI8th/MBlRaiUled1jQEa/pPqo+t9cSEkQ9e22C/9MTh
xxuef0sTBryOnRYabHJ10B4TFWZ5nJQLTbCEqwRydVB2yxbc68SZcD1dsHQ2OXB1y9M14BCXfah5
atSraOTOGw4Dv9viu7eALPHBKPOJy/r1qnsvT6PiRK6IBKzUQKjHWlpnGqgQuKaGsys9LJ/tCViD
BOsATmYQRYPuJ94FlCel57Mf4/aUtSkZ1oW7Nj7qO3MZPf9Qf/sILWdMDvxfD4hL/NLv9TsE3CaK
kFc55vfwvBwNjccjFwgpvNkbSXGsW4otADngrDxEd9Vc24iNk4YvT48YHjxOL4Xr3QY5KBx/sf2F
7ajK2OEwO3pmXNK3FcKTpffhpCGvEqMFiEhjFEMZ7SHnPt9e/iMzxwO7YriGLYrUcvpNNU6HoNYU
vIxSqP2nU7vygujeNvCNAEu0ux3sevI4uqlajK+nczOUMXtReghPZnRAQlS4pXiPCvzr9PV2jJH9
hCC8I0EycPO7AlGEXZsXlg3tGmuFrc1u4rwM62xr4EANnezTRDSxss6vErZxEU3OnAURKjIK3OQ5
hgc/oSYWL8dHE93aL/aH/qu3h8M4GzA+eAw/wTmbiC2/KWwLMLZI2RpYMHGfkddi03ngRXA9alfN
ElMOXDjZs8OH9GMSzKZzpFcVQjmefCjhFDakTY+QyiK/Ry/ksEdCaJ6Q3cnm5Q8s5L+HDyrC6zBd
VlO4+qupI7VV/PzslEhOvVWnHm2N89+tCq1Z/9YN6fx2j14tBimIdBQFXArN3EcpJsTrrgZrbff1
HHb5rKvNicGbao+0YxsAt7rEpD1N8OxCIk++xPrU3BTjfzE3peZI17C6PfS2K+bHYRu/pMtHf/uz
m1NH3tbr6c3r6mSVgkmv9dhpDk4tgiGKXGHg0k+s64mxkRNRVPyGE1KuNKYx0C3VSBQdqgGZEwdn
mEMaT0yFifGRj4CuDpsS96F2bqOAjPzyLMb5xXa99e0ZJ9kJCOD0xRqW+T1KaWMUZNFt7cr62qNU
Sh7ijprivPraLsHUIa+JcCryiCCc1x0L67BO7gPwGqe7/4UU/NVuJn2NtKPEXWbF5eH9a/TfiT5T
fvq/hcA/OdN3llX3av6so/k0QmJsdLlPoMxkuBbXFXl5Yw7cGqaKog7igH2crhs8tFLFXypmMbHy
JIbHP7ucVCNXGEPFMUYGY4DKcqyBgte8+9nCRQbcl7w7CTgHDol0MY1Vv0qJiEGGz6ARTxdvd7GR
n21ex6bta3WgWxE9q2bpsvl0JCl+hCZofq7e7I9UN+8PlK7LtfEt/gVYH7J1OJtCoVyfjNJnSKOL
+copRzy9fU/TY9d+gtCBrc8KVxmskaapZGNbwnmzpfPCt+NTUhecF4mLH1iLjWg4caG4Sh3LPSvN
m/yAhAd4mxYIV/qKQ170gGMSOjrClGJZIWZ3330GKb6ZOo6uallyYOmoqPUyA1RIX9YLf42U6brd
op2RktRD+vanfl/urW9T/KexRXLen9KZUSqeUdQZUDg3DWZq465aUPMNQrMRstC396WpoZOODsGN
qTxNHPWpOreyJw3y7O0Ikz0oHRjGEXHz3slwpFv663Sp3eU1Gvwzdr4FQtq/cKiiSKOHq9thr+7Y
Fkl+lDkNxyMxymZzuRSVoGg6Q6Vh7QrNgpUgbghTjal68tU7kE0MQBOYdJHzseT6X6yeGKy0Oc4b
/95ISZVhLGA5z7wYd0PydFQOy9vNEp8tHfVcqaFu8lrxdFtOVHhp4UN6brt5cVCydUGqYN3kDhLN
Q25MDNz7t9+KJS3ruLFbU/cSpuH36OVreR+9dlDI0VWl6Ig3y0pUbaL+jjKbEDOdzKWNTE0PoIAB
BNZAZUVWg2nysO8bl8fZ8LO+rz96XxpoHItyo+zdmavPkD7qUSyZ6F+JMfZ+aAi3EhN5EFvjKS3N
ViXuilMCkniu7qKN8kMg03ghzaunw/MUo/u93iV38FksOQMKkSIuFReVxNMc/EmyVZfxMlzo31Dx
Qks93dsf9W+n1bCkYv5WvqXfUqxvnEX35GIzPHENGuts6A2eOLzE4SxtOYbvJ8hD0dltZP+M3eRz
OCUOfb2pUSaA5EguQbxBZXJpUmSJa+V5h71yDBmmmNW+z3GU3yvlcXF7kUyEei9jnx3DpuLoRR7Q
mKI4PSvoDmNpvbBzLOkjbconauSWwXp0+ReS3AgXySuyKtGTUVKgSurOwMh35tyFH5S5IJJ6v+vv
0+i+kWV5GVBaliVi7WmBMsY7cgR/DjxLhPiwMqsQI5tjSgXmQfmNzGbgU37JFvn+9GVq27u+P5JS
Vz3T8yio0Xxpd61iygkY6uDKpKKc5VPIxc3S40rXoLhPkfD2eI4cIZfhxICfDahSpolmHJAVFSoW
aInMWR4VbgPbYnGCpJqtUDQBVDLVyuvNluwF5EOb1DpDLFfXYiuHIx/zNNRtNDCjN+P0GjRfJtp2
vfJ0XGZ1ipImmZKrTOLJyVSD29oJyLJQlAAMuzafzFlxX2xF/UVZ/OWSjw1QgvupsEKyTJTmpKxX
3zpR10cdtLZl9DKsgJ+t68dt9OxuzQ/eM/QIxKMWwaP7crulow21Wf2OxokMV+JyEOOii7woiXl0
h58ytOg1d0oRZGTdG/h4YZLEVZCEkLSJ+U1aK52R8+ZtUWzrhpVvDAtIGXMKTROH49iyv4glXZwS
3zjGfcewdZyMWI1gRFAujXW3FE+L6VU/tgQu4km9J6g7qW6yzdh7oW7e79PvqN4tKLggan1coqG/
n8p5XV+hmCdYGKoGbyfKxFJ3hpbVF+VpwCsFc9zBabcwi5YmdkTZbx+aIJKa96fCnurYka2FCppG
apb2wpCRthar8csi73GmV0LsV1bm79O6mBuHuf1Le8G0e+1+tR+brWHOnBMmjren6PVtjrTlWWxp
nxFSOb5emohbtXV0j0RhvEoPyPG6ldY8m1bHUyNSPRCrEd4Tt0OP7DUXoaXOzvOhQv/S5wF+whkH
R3ETmdBUn7rUTYWRpm2BJ4RmHwlTFMk8a9LvRoNVCsZKt1tzPYiinGbpDkc9+Uq5euAcFXOwmwB6
j9asi/L44eRhQtQO0UpLTfwqhvYvdx+GE2wu3BhFwVxOkepKmKFpgISXdzCXB+2TpQJkdafww9cb
jO2ikIGhJ6kL7YqFWtUx8pCqwdOlzHjs/hqwCKqOFbf+qZzv9WbpQNH2TMELg3Aq5y645hckEnh2
DnDTZyzSYAboZHF7lK4X+EWQKyYIu2UcipwUXOLdcdVu4q2+SnaTrJzrSUccNCdUNmWN0rQ0tx1k
f3lmEye5Tx+8amvdHxbdzJsPOx33TJqHDd8RovnEnBi5KRGXxA/YFEQFUTS5PHE0+1S7es8bEJrl
jFKuu4kfKDBxxzYx7IQSdY9o6Fz5DVxfmZ9mm2RiO5n8AGm1RZD8OsOATC4EVcptuWiWwQZ7JwPa
srsItv3CXgVbBejz6Z5X1CTa+QodKWxaz3tAOjWa1k79vKMHBGAz2uC96IPMUfZINnLGe4v+bpIn
LWNECWmqQsETMAnmj6a0f/fH7KTGkUtxN6tmJ4qiCFMv2jCERr5tLIRfzW5d5Piml8P69nQemWas
Fl0DC8Qd4wp8ETtt3OgHIuMVu6hSLMQQbkJzZfmfhZEGNfTI8cWdk80N3Z+1PaCc4RPTbGLyjmwA
ngXTXLV0OvIaXdUPtq+FcTYfmi9He1dPswRHBkrsmCaPMZKkeIJerg58Dm0/ERYxEJFnitWjrKF9
CN7d6+NNdDC/xk37Iz8mzzGyl7e7cKxx56GlLkzCQ34YPAQk4valqdRZqUyh0653ao4DboCmCb1W
N95X5tmLwTGVvkiPRTc/FvtOvc8wEkDKAOzIVHprZNKBmxL1a6pz2PxIK0zJ8s7rh+A077M3Rf2Z
KngcTpXJx7qLAiASOdzakUGRltRRzWo2VZKfOLN/swK8U+zY/Hh7SESXX+YisEUFlU+mxaA58gFK
HRiEu1KRbUmbduf5af6Yqi3ndaUNs6o0rJmSOq8NYl4TQIPRxnmiWgwv0LjiecV1j9+DyqVHGVYl
ILoav/rbTRsbIucsgjTb4hByaqSyYKODNsd8FG+QPay8CTDBVBRpIuQImpleTpS6cJ7CLHtJA6hD
x26Y6K+xPd07a47M0QoOpQmSlUB9yQV55hdY7hwW2gu0IYP6t7LLqGVOHyXGyARxeQhgQA0a0Xp/
EJ2tqCCyY101DlSA8d7Tl+kSbRRl3sAYPS7VL83dX8aWoRtyHk/Mm7N47UFxwyAniXOIMB9tlOHJ
OBZfQt+dUqgbqS0QCQwBD2IDDK1814pgMMf2YRDZBe8xfWnWyoO9HYJZd1fPRO6vhiuFDeYs+3J7
Xo4Hpq6P97MgOcpHZVa2adEGJHNLJ/Gix8pOYvO7nSDmHM6OSpeGy8g9NuFCsxInuTN9HiJ6sR4O
1mvs/UqsjWF/rQ/aW2rH3vCg8XN9Ap8z8up0PNIEomDHRsrRLg1CljQ6OvtUdcBsNQ/HVTGHEzVX
9mDFduEOHNK/sVbPA0pr1SoMWzvFyLFbOP4WTrHo1V95rvyHUaS1mlmR3Won8kl65enLzo8oH8Wp
iUtGMCxvD/LYtkCFwLHYWEmZyZwHx8wwaG7Jemg6BqPbvl37bHL/Rgwyq6CxOdGvXlvGMYvUriFG
hZmME5wwd+H9eJwCYl4jCLGwe7/YkVsZoeSetOzkHx2hGYf4jSEIVosBfc4Koy+yR+TJMXgAJfk1
fpy6VV4f54L9Qg+qnEzUdaSUVe50vFW9FimazjmsixpXQ9Zx9VjXFuLMiaZMXFBGJj6LEowf10kA
cCTELye+6Wt1RJb1Hcb/GQ/sr/0nhOhxEGPw8pf8u3oXTLpcisV0eQSLmKRUKXro5HilRiZZUYWW
ias0+C/P3ba4s6TmW+PuK33iYXJ92F92p37ZuljPay33mP+aD2Aed5Eh/NLCxPSURWccFoE5TNRv
r1fBZUCpO5vg1KdGj3tBkPRbDdSSgWp86FSL2wvh/c562YXEed+x4PhcD9vJKtAEG2hYi8r5izAB
DBcDrKmHw288jrqlePWEb+6y+6n/9QQO6VvNc4TWIOlHOauaaUgtZ0PAKWJ/UPBtUJPjLMP46HYL
r29Ll1GkkUMyyUaKhvyNWqMeUoU7XTE3t0OMjRVrDKk9MAyGKk99DhzFNyv6MK+ipzDUZgdscNSw
/XE7zNiSPg8jn++DFbitAjq9MKyV1+ziSFmjUzM/KvrqdqSpBomfn98kCtzHkpI+Kw8vAbdoA8xF
qn26HWRsYHj1MukYf6xmpMVrmWpRRRG8n/T40+3unNO3/+z3SwMfuoeu03NIjb5uPMTxMAu8w8TA
j+BGYNKQ7QViSHHnCo2Lqd+AVVhdz0vEsCzcHFGg+yV8WvGwXwxPtxs0MioXwaQGGX52MElpp8jH
7xtjbblfDtaH2yFGxuQihLTrBH6hN3lNe0zvszdQUVWy5e0IU42QJrEa5mxDJyKE5VZz+hdbe9N0
a2JqTQURPz+bv9ahjVAdF2tefz6k8GXIlDWlOrvdFGO8t2wTCgkVvav6zIDfUKLmzGDH5SKs9sjB
Nsr6OLgPvVp8cM1+mZjt1k0CROUQH3fChyww5rG5D7HgUjJ1RnF5XmKGaOB2A/h+20f2k9bGIFi8
hZ8n1CWPd+aJOyP0z+OwJvv54sVb3/VWEZKp2sGZV+2Ah9Gk1O94yzgWyKjCD5frQklml2GWMEpC
8lZdsqMt8mqef9HADnO/N+AfdNG/Nb3/jCldZJ2DVUSxJvYD/Lh4WC+wS13HTjK1ZsXvkU48kSWi
gEgp79pfOEYAbQh8uKYCXcMFyfiRnrb1nTDrztLVsD/sBN4r7mfOR0q0U+JP11cWdgyqRO+3Tg9I
yuXUDAvQUYpOKy0lNjGD0oJdrinO6jR8OSXf6qw3Xm/P0tG1ICgQXJVISMhJq6BqjELPaG5p3Mfa
V91+KawJuTDxzVc9ehZCGrlQCYMOczrAZVRrF2ms9+zp8cb3sS01fPzPc9WfKQc3xfjHdNe32zdy
8aRHWYRUvnj9XuOWurw46GI88bZ0n6vXius11jDRG+5/UMvxBxN26xHqLIfF7dDXqwT8Byx66tyO
zSVU2ma6UPNiz49Z/2USLwFxhNswG+KJNMnII+IyjLgXnO1mvLhwmo+45fZr81l5JE+yrPZHXmF3
wivZWfszHG0RDng8baZALteT5zK09JpVakwM2mOWzvVwT8Vo1iUbs3273YtTMaTZY1J0Ut2QGFny
JarNnVrZOHhOOVGMRhFJC9s0R5j0jWHnqaUSZXB/oKiFveB3j6TB7aZcLwS66yyINFKembidpQrv
WQ+BLAUL6wHHmZM5r/XwoULeNglxndLaiQTX9Y7G2obaxH5GIe8KEFF2iJKogs2bOM190n9uYOEp
4QnjyPsPp2bq2j5y6bkMJ5bF2Xw0FA1MgkUrfb+udxZXO7wtlc6+T5Sy3TqK0CswCh9Ydqi2z6f+
WN07YNb2h6JxPvVJkf/lp5LY2oRKAm8JZOSkLTW2U8NVWieZWw1u0YqOnWpfH/R54gXGt9sDPNbT
JHyRROC6fw1dOsVelTmNILEld0Vj7iJjrzvdrGjv6thcNI22vR1vBDSBRqYGIpunPLwn+YVbKUhY
HRo2NyEV+P46e4z3wlpAWacA3bH1vR1wZEsjHnAXneQ25UepL5ElxOXiiOdm0qRqN3MOYfV86jRl
ql3XbxnaJVwTIOOTx5YTeamWuuSqStEugU/SZskjGD7TAlU7S2D/63DgByyqj9upfNloC88iS2u0
rbqg04cA6nvUfDhlGntbM0xlX0YSlZftkzbO0zEzqqqDdiicNfD2WkL8aKs5tlRLrKU/lJjDPUNq
RvFmCgp9fcEQkcFGwfylTCVnnXPLOdoO+C9ctTTs5PAyJr3VB/3cy48b1y4njl9dvDouD//LeNJu
AOTLz2PEIhjJE+ktbeaosyxeaP4itZ66+i5eC4WyFMHzeY6fwML61bXLMF5n01SJ0aEFzgS+Dg8D
yueXG5OrGGEU1HR6EO6z7FXrvt1eHKOjSvEPHgY3KYqMUgDk0LMS2Xsxqh6b+UdhmQLI3HNmeHU6
S1Ebd1usdmcH4MYT14CRA4wkCRUf9kr4e/I9zvUqcq0nYqvhNj6i+YHJZZsubrdwrAfPg0hnsaX1
anSM9WQ+aNrca+xZjMjI7RBX+hPQgDWT+ygmAUBDKJ1djpI+eIrl8naam5nPwZBtagv5SsUZ7pDl
uEMUKJjVpb2pzeElyEG93Q4/2o2C4UKVGNiLnHWo1KxN4tLr505hPGEg8OxE9lvtTtHjp8KIVXN2
RnoHA7XeIcX50LY3J3yvsxpZtC5c3m7N6PnwTtj5ozlSZ5ZwHEw7j/AKBmoezrH9mwcYkljPGiDz
ROfNtp4iio80DQEPIdcgBOh4HF42ze1qawiaLJn3p3SWGc3C0pCM8qcyrmNNO48j80fRBDICz0Qq
oVsBGlK+qnvyg0WwMzHXMV7ZQU/5bup1NlIqxOLhz8bJQmy2YhXkynNMQ5+11fEJHz/t8Ii4/1pd
xd9IYtd33iKdWNkj7NHLoNJkOR0t45h2BBUv0hOX+m/GXbrvgcBsoMzMyMZscCjJP6mb4y5Y/XUI
n4juegIEJl7E0lGVZAFMQY/xTH8n2lOARXdVP5p5ttKO2Pe+3J6wV2qCrP6LaNIO0+RdcfDKI06P
C2d2ei2GOULu4BVxpH4KH7UvFEZAY5P6YLms9Hsho5Jyj95PXQPG9vKLD5GmcV1GsOoSHFqFDhtG
x4vhh3/gtKp3NYhUxC335Vsd7P6Nbfw8rGwKo6Kq1DoHelvtyKWY7cw6ffPVqQL+yD7OSOLCwiLl
QSDvclmSuVnm0zg7tPdtbb+kmvL19kiObgNAUkjXAVy64iXGPAHasCUE2siY/ermOg39Xep3z7fj
jDXFoCFCq04ou0s7XO4qicYlGBGMEybVKU6iAoFzO8boZDgPIj7ibLtGA7tD0NNF1Xxp7owFurmH
hZfO8h+wXGcG9Wwdp/E9uJt0ChY92jwOQUTWEHbgzn0Z2TFru7KOaLX4+o6nI+CEKYfO0QjieEAb
H5yXvL6PUZwbRSikStXDzIu2ziRje3TXNCxum7yN4HTJR3ptmkmvxwng1VXPbbdaB88OPHvM+MQz
hWe2821q/Y5Nv/OQ0oi1TRFbTYC7c2scV0b/0seQnX1nYmJMRRE/P5sXURTGXWoDkvU9joIiwlcn
q7qNgWLJ4vYUHI1k45gkxJCoikjzADUilwwoo5R1qraxvFq5txRLW+Q4WK1uh3ofcenKTgbSEzpc
wtziCqNQ2F4XuANeP2Ac23J/gMyoLwQkP1jrPzNrCZHZUNG2gdQwqeY/PlnOoksnwMDbpMa2EZIt
T7/guCjtZWuAMYWpttRXXfBYVYh8T1F8R5jG3kWjpQ62stAvivQ97GkZ3bm/vbvTpwzzuF+ZQ/5i
FuOaLiiqvbXs7FVIWj2nMO+Cdp0WMh5dkn92gczY1zVbad2ERV8iTxGggYodU/go1ku3hOscz5J9
N5FdnwopV9sOtae3DUu0SbpZi7+TqzVT82o0hgMUDhimiqK/tFqSkiyporCLeh+cr0LJjxTRxnx0
Z9ETysQLbzuVHhldNGcBpbc8afSkjkJtAMKRzqJjN/MrfWW6E+261tzhzoLSEu8WTyhdydh82+yT
AO1p/Fu/I3kNFho+1WFhnmbVp2wfrOtcwDgeYCAI+pH/UiqTedixnuXNRH3ehuJBAvNyHxqawGgH
vUJkJ/NmA3fTqlne3hRGIwgAskcxixeudAtUQ/2Uq6Uez09H70MWG08tbjf/WQhp4Tdxf1LsSEMN
JTJnp+7B+XcwKABtcPMSqBByodJdIStytclRd3y/05Uf443IK9UbYeURPxlL9wfph8XtRuniq+XN
9Dym6NizI4KCVZWUGjFRjlz2GHggGfAxwPprVn0/LLAZ3KbLdqOQsusRgMnXKPD/f9LOq0duY9vC
v4gAc3glO02QRjMjjUZ6IWQF5pz56+9XMu5xD5toHvkAhm1YgHdXsWrXDmuv1bjIrb0UpZtnrhIA
PdyayV09sQazcSqfcoXIQYvapGzNhPNyEMIi1bF7Yvr4/e/hf691tQm64eJQHtXMDXY8ABtFobXD
JMj1kJIE0E6r6+2ezExAopXKhcl65xil061Rmb+u7/va1afiy+waYkSXCN94HqeW2Rz8mZWf8nI+
dHZyP9XOVm4mbtby857bWbgYuAOrIG2nhImP4CShmpd8cKBPEHFNzwf+FxsHharoT1q0lpZRgO4w
JuM3eNCmS91sfO+MN9e3TbxyF8sRI6ga89rYEdt6dlqDuQjCiamc38sR6ozGUT8kh60BltUD+HsF
lHpMh+zyrZ0KhqymT2txE4e9cch3450QhGjePUGUCQK2gHnC+ZLuT+UmS+Zq4eDMtiNg/GdrlEwt
BKqFbUFkICmeQdj+qdzPXs2DXpS74a+tcu/aYbSILhBkFbXXpXvWbGY4zFrnswH8KXUSW7V2k/7H
9W+3dqvOrSzKBAXSgdIkY6VACDFAeC4ErX/dxNrekWqBW1V46fQL7dBI1ptWNmEBrHd0OaKTgueq
mJlMPoo6xDYBjHhWFufREEq2MBYgVXrR31CVqq2VIsVeLjM0GLp6e+gThbz1W7bJzHzxmUwxT8/7
iWizDJ/c4vCXVTEkuYQxNUOnw/op6bQDNwfrLvcQM6JCLNr8tNyXr1A0UcctmIT0lOnOz/vbaTI8
I8YH18W9FvwMdIjPAiY0YZap+qe5OzVoSVz/jhdHhZ8AWzi0hxSzQJ4uHPBoSloOLJoDmSPPMGm7
OYw2jsrKZlJmpxINvpjkfJlWVk2QN5lMDFs62m2BxGlqybsRHZLrKxH+9c0BITE+N7MIGuza6KRK
Jf2P/By9UcZvgu5gTb7h31ZFE9lemBmZvOGGL7wkRknJCbYobKDKufBeQ62akZ2FyW8W3Oz2bw3b
7ZxkbQvhJeGlZGj+EguSOK3flXZI5S0cd4kj3cSV5WlTt7u+hWtmKO8pMlIPlGuWPURYkS0eSfxG
VNW7VrLclMclMMr9n5uhiEi3ktao7SzPnDEodgK9YOwZRnoYHOYiy+gE0HsjGr+s1Qg+euoZdLeE
ZtgSm1RnJK+Ohh316Dyov+qP1t/0k7eF5vkPhqee0p/d3VaVdG0TaRrwl3idL3jDoVdD5jftYw/U
+ieQuc9FFB2zOt9o5a9cXBbHjaVWIxrNi4tLbyt3/JLjXhmM/9ZSdvC7udm4U6tGqDUQmAn47fJ4
O/7gF77FgQiZ2VDkwm2p9F4/DGvXFnATqBiVhOKCR7oYQKrOGd6hn42TMhH0muZN32X0eZyN1WyZ
WniIuLLtqA1RX0q0As9QPPY9PTgZFVd1+DemABnJ9I3IMZY3KZUSX3F8Xsd5Dr5rZv7KhYVnKmif
ibRuru/g6oE7s6W+jWIAOxRqEjAQXpndXpHi92OqfaxzbcPM6u7xfQwx8EtTbnHgbLlV/Kpg98oY
cbA2UB9DpDnMqf42V9LWFMnKwQMrK+aaqeSC1VoYU51oaJjGoECQlKdpRo1FVjc+0cq2IRDL/4TO
IpxRywA39OPUSLUAZ2e/FuHPdvo2xRtwt0vEGQQPjI4oDDvoIuJbZuMRo2u4Jg53hwaWduhRqIuS
I7rWcPh/n/fKSKQko5yxsbY11ydEEsW8IVMP1FjenglnVKaQoANdUibK5vv5pnw2FC880C1xFU/Z
+3cUdqDE/uO0BAFcGkMoq0JsTAVZRHFnETXwvYyxJtF71s2d0TXulOd/fg7fmFjc4iZJaitT/dTT
nPqjmvinPFa/GnX5vgOyf/1mXUIWFstZbKNhlTp8jgCY9GMMVTO6JpC1DvvqyTnkh7o/WJ7+EL63
X23Cw31PN8j8LO2SjY+5chfOF7wcSkRedRwlB/CgI4dePUxu55yur3PlKryxsDimYDI6uahotENL
Fs/uVFVx60lZ45Cb5JVibSzoIpR/u6tLKsfAnKaxcWIEwvTxQbcQ/bbUm0pvbuYkvlHnLR6+yzoy
9riCgh8BLqkLSYlgQJfZr+maWg/mre5l+/gQ7mBHvxf0RhHEX38MhsQg11oHsETycBECyE0hBUNt
wDzvlK5tfpjsyY2DLYDCikOmE0sZDvoYpN+Wd7wjA2ukCgSWVDaVW+bOyywpj13FoEeRwgbw52dE
kH8wAyNKNcubbRaS2Qcza7KKwlWn0k1Hjdmm7//GCh/JoMkmsB9v/YcZV60/VjhMOUBVffoYMNcU
MkR13crajYI/5T9WxM6eealB1xLLj3EhZtZ/GyKaQa1eb+kIrV0qMjtmzZiaIghdPGFx1VhlP5Eb
x/aNj+ZfP72LthL9tZt0bkMs9Gwhup8GRleykFJ96eV43/bjrho/W4l5UOKNTHH1uJ2tZ/FpRiCA
bSvAk1J3VONsr3aFK6eTxwvkXf88W5YWnycsLM6wToVZY7qhCRo3ZXah6Eq3Hj9et7R6EM7WtHyu
HKm2tIxvxIH22vBjUz9fN7D1gRaP1di3zVDn4qQVH/qqdzN4FafkO2HBXR1tEdtsnbjFa+UHidEC
l6TTmfUHegDGvncgAzQLeJ6vL2tt3zQDBiKqs0woLF1P5feqPE2chVgQDZJ2ZNG0u25i7RBQMPi7
181cyeLTBHlBEaYxiGAm/b61emQtn9NUg5l2K1ha+0bnlhbfCOGOLK4GLI1oV1dt4o5hscuhnUjH
m4ihhP9tXYuPlFd2kWrMnPOSfx6bx7Rk3EB9tLJ/UXWBfuQ/+7eMGtTZtOtSYlWWvtf0yJOKDzzy
/9tiloOZdZEGw1wKmKPUH4No3NeZdg8P+5xuoR/Wzvb5ctS3nk4zak2uOyylgpvM/OBLravKGzn1
uhFR9BMB7AVpwOBoU6BAGOCZ+Yxsve6G6anYahJuGVl4t0n2baYmWYlvy16eIpeufEi2Mo/VCwoC
9P9Xsrg9XR+NRj6ykkl5DJw7c1A2PMD6KtCaBWou0ift7fcw25y2sN5zjNXQs+273gSkVG18j9VV
WKIxRLcR5NkiLpVmFNj8RPgAKfKU6kcfTBvL2LKwOFamIUXMy7BPlvZrat9F4cYKLhF7hILMMv1n
CYt9ksI+yYwCnOzgBe/7++rFvI2/2C/Kyf/i0MWPBI+o2bvyR/1uW09g1YeeGRerPwsPHDNV8lB4
Noeaee8/tl1xUm1A5snWfOvqcTizJP783FJArU3K2UcQn4Dx+/JXVWSB10XqRqqy/sEMVNtotcNH
t3CfThla8yyA1VoOWF3VPN0vb6576N9nd1FJ5pv9x8YSTzpoIaW1WBHfDI3dY3Qqbv0bDWCn5nUP
/wX/pDgD1+wtjjn9ejIGoxOgKP8oerD+TnuKUCsQ08HVX1u4/8uxnN9n8p/1LQ69nPVFbI0NvvS+
e0Epgemw6VB81Palt60dvPq6nm3m4gIEZW0PQcoHywdUt+P8pzHbttv56UFp8+9B3Xy9/vVWT6JI
9CBgpam8LOtUPUoQdo09I6NKlRa7WYR2XeldNyPO2cU3Q/JU0PVQQFoC2RiiKhVVPK+qbiSur0mv
kRV/cfLgu58290GW+wdHgSpIqT5fN7x+OuGTZjyNkvYFdmbEl4OFp2XuT6rnN/LOKtL71NTcMQru
064+DP3gksUhZBu5hv4iodfcOVu8wWuflVeSEBDy3ksO+LxzjCyik+7FE9gENZPtvRKNu7m3Ps+D
fN+k2QZtyNrFZ0CMxwYicXhEFxc/Spp+yEVlSfLHe7n17zJa+de3du3oULQXXTD4xi4GYqzQby2z
5B6q+qPW/qrjd2Xy13UTq4U5xJ5xL5pgJlo+aYURD4YRYqPZpx915LPbQ6q4yaO0FzKGmS7GQvp0
Xz1v38TVtwgZQ2oTnBs6qQsnrUrR0BU9Wxjes8DvUE152Sk/oLOsxgylCMDQL/1gntLH4bOGcM/+
+tpFHL28MufmF4FPn6GKVYw9yaqU3HSMxTTScGNV72Oz2pnap0D+4xkV/Ny5wUUQpDYx+CjxVsxD
vKsAENpbtcjVQ3m2o4vUoYKv1K5CvEAr1x/8CO29Ut84lGtv+PkiFude10qr6RTx0VI5c/Erez/9
Dmn35CZqtbv+hVYvAIP8AGXo/lF2f/uKZ+jKK3nBKx44YeHJZhbx2g0aER68043959Z4g+g20sAS
U9nLz5Mbg1Y3lOWYSnmMgvFTUg8PspJvbODKogAqKPQZcVO09BenPo97nKVO32Jy6gNppdu0X+pM
Ol7fupWTYAjaRcg9CLsvwOdqOBZOmlCMi4rqyZrSp4ms7rqJlYWIdgL9JPqKlxLfvTWWQZLQEwE9
eTsZkOHb8a0W+xv7tVYuxQ5kPxotuUtCqD5odCaQYeJFdNRwhcJHZe+lb+OteoCuzXbBXgSHLYDm
JQ7o91wukb6QfFTUZccnqZM5VZVABEH1TdbvNGAkvkvRtDsKaurq47AbDtF9t2OizeS/77LchSn7
z7eYE8mRVAgtgUa8vQBNpsB0XBP51a2xC4a/Okffd92WLtZqAAbyVYOHAMURSqpvzfQxwbGt/X4E
aOefsn31k6aQ5xyrQxp4Wz2Z312mpeOFBl+AIwDbXtwAyBWKOLJpIAxe9eKcur12yE7Np+Ar6EoG
647zSwdFbrFDKfE2+xzfbnH9r7ZRzn+A8HFn2UE1x0BdQga0TJoZqHEUfTUc69QUCgvS5L/KBhfG
luviMZA7DY41Y2hrtzCVXAPw3JnfDF+j4Aya6VXOwjrbVUVQDkd95iO6wD764lR1CuSWdeEEN41N
eeUwZ1K5Z2SCCvz/dkYW0bMWpsUQSeCjZ+0lkdmz6a+5tfbXjay8ldBk/HMQF544dQoltEaMGHl5
kkM6UNnUSa5K4ob+KZy/0o0MrOC60TUHc25U+LizzxQnfTA2o6DgTrJIqGeO8S5sdP9Vs2Z9o5os
nPviTP5mM9ZQ4ba1C3YTp5b0NM+xNYfda13OR8kn+6nM59ksTuhmf/zzpdG0EHNBDJMTfr1dmhIn
XTwJ0LLfRV6gHeCap5psbxyNlUeAYih4SeROVdLThfvoWiOXZJ/Q3Koeu+y7RYfk+jLWggFY0EDm
AMoQ4Lu3ywiVbm4nRSMYcOofiiWlLhnK6PJm3Nh9teUNt6wtrm2GlM3YwrTqTVo9uMEAzElV+i9y
FL4qRfMv3mmCAORTBTH75XRhlkH+3OkEOgz+uRXjU9DRQFO5kR6ufCLxfRQ+DqnEBW1Bkc913oR8
otyxvvXp9KFQeM+uf6XLsZm/D8H/G1mSv7el2YNV47ShLI8UwF27E6P9zl/QuhrMip2MR1oB2kvx
nL7baj1ejk0ubC/OoDbYcQtZvyAtso/zLt9pgFrRwvsaFIxbxT/KQzScHE8HWV7sMmlnglT+PuQ3
0ofkeWtIdsWhnG/273fwzKGUNWWcWQIFkzT+zoRmewh1d5r/RS3yzbVbeOR2jvVwNuBvGylzlelT
OX3trK0C9KV6FQEKbB6w7UPjw3T94tGGiGLM7IYARW4THqeieShgoqus4nNS63vua+cVNpxrZht9
sCr9O3qFW0/PWu7PEAuUAtRDLQ7wwo0BBGUcKOI1qDlR806IxpI43olB53wfPW8NcK9cljfmFulN
GMdRaAr4gxJ17si0UR88b1yVFR+DXCUcuIJKX76o51ldZ4GfJAkQvKfxfb9TkeDN0UGLjuazdRzu
K0DnWwHJWohLwxyb8EbDwrhEII4tdZWmiAk2HQAdYHwbr0IA7bvZoS1l/RJ6AVtR2MpdYAKBbrCG
f6McvLiXVduqtW/hTIFwAin+ZicdZKCfNrZTINYXzypWeFNFsiM6z28fiKmQqyQRI5xRNv8Vqtlp
nMsfMdQJQSgdta48hL1+l0nmj2lUDtdtry5Q04BcQmwJU+digUM1DxIiilQ2huZ96ceHrBs+BlW4
u25mLZpFCBQyaYGFvZTOUca5rZTh9wz8ZHtt4daVa+2a/bgrnqxTdhs8lnfm/fDqhHALwW0gdJ62
vOzaxSDVU2UhUAi5wWKbka834tSfE681hhPb6ZqV+Xh9nWtJAlNwvPQCewnKY3HXS8cPfG3ipZJv
2/u/B8ms98PBua0egt2WnMbaxzs3trjpwLZULQ3x1FKDckU9gN160uTX60tau+vU1WTmxlDkvRBY
VEejyY2GZvg4fh6i2yRO3b5+HxffrptZiZ1h7NeJ9Uh5+JfFQdSGMGyykiSuHIzpEGcSg2ROOEvf
ApKNh0bVq09xGYW1J8++H/55BslInEDkggC+RH0EM5xWeYfxCEKSIdV342y5U7axk5fRswLBC1SS
gp5Ep/Dw9pr3VVFVEHqAK4RUJnA+g/eDlNr2KgmUWreFYrw87QLyKZisABMySbXY0D5JJ1bFmIL8
iE5l5KZflM/O+/mx/1W/lE/jcTpln69/wpWHjhoAQx7A0jSIopdTQYE8NolZsUD9KEv7GthkuDN3
yq1kHKCw2223ylYtajAhiISEqvbyuuE5RyNtCwJDdFSgN2Zw80F7il8UD87HT9uEeWubqqkg0xHj
soUre/sJmSYhzoVZ3JOz0xSoSBtsDWqu1HupYQPaFuKJ1BmWU7ZWOodhm/eCq8B5nqb9DHDLQ11L
6OAJnR7j3ezlyQ0oP8OT3W0veelU3tpf5A9VToMmMSNyPGfetcVrw7x2COHixllZ3cmzZS4c5STH
kyqNmBHtOuUeIFdzLI6iu4pE45fuAUaGP3/MWZmA3PHCUihd5mGWlI21YzM1M6YMV+kIU+jcQ+vP
0z3MiCEkYj2+4XI+aMrtSWfGj0qcM7kRUkNjdiqn95O5ccPXPhRNFSaeIDwUD87bs9iqQ66Y1BYB
ifBeBsbOTO6NTt/4UGvfiaFoBgppsuD9F98p67VeKkOsWCbBloKqJ77k+llQL58YDjsqGmKeFJzi
cnBLqmNHDVtstDsICz7Kx5n2xj65hdI3fuhPwXG8jT5kaJTrJ2WPVDg9ZFd2jVt1lzxvHZLV30K9
jVKibItH4e2uhqGRz0lHkFDNHQ25V700vFlMWVXjxrJXv5/AsVO2FVNr4s/P8qwpLOxYCTIxQ+G4
avCzpY8ELnDjaVt1kQKJhewPk0gAvN+aabTQqKcOM4INQqp32u43x9IEF4HQKY5y4rDr33NtYaJP
LUo2MEgtnSS8FkOttVjUmuSu0I6pHB/9eQsOuvahmHMVKFpCuQsgLbX2LlYsbnOT/ewhc9Gan4Ve
u/0fSzOZFGL+sbMsC0y5lvl9iJ2ujXZtjszIx+vbtXbDSC3QOICgidUsTlyJ3K+TSxUONx127Chh
z9ahXqltoGKIeCS0lhTuLoA/DUS2SRjxqJSvPCn1jbaDkumg30TwF37IPzOvvwtP8mnUd+rT9dWt
nj8hWA0ZJCfiAg7kZKWt1Q5BQbXPXgzqG7cpwnrBTa4cpaN5yo/hccOieITfplMsllyf14VuwEV2
mmh+oOeQTXuV874OqsB1hogBgDE4xkG515TykA4Tut1d8iinsTcUW5nq2tEUIoV0YmATvKDk4VnP
6HP7sWf1lReP6r6IpvtJfg4357BW6huslcCHYEsglpbAiSHr/TjoxIAtLqvOK6+xP3TRUSkh5SlH
NMHv2vJTqv5EO3zDfa0GKsx+/6a74sFbjskwX1mEVs41j+/t0hs7T//V36DXfYAUofTqO8jxPii1
Kx2j7/Ftd9qabLpMGFj5mXn1rV+zR2mwy5CvDCvvwSoLN8hTV4PxoJJNr9End3C2MKer3/XM5MKV
ojJRENeLFesIQExfhso5FNCYasqWc1tzoeeLEz7j7G2wSMZmm86Jl6g3GTpWefzO7L9fvyeXlDl4
tnMjiwfI17QMsCFGBs88ShNUElQadu2peaXi/iU5BvfWvr+rYTRV3qES8qkDcgD79un6z9haqtj0
s6XOJbFuFvMrUsYIq8YmIougekr2182sYDjEagWEgmrgJStSF0dkkgxdiSAjcgWTlQIRWPbJ2uen
GdL75FWHrWDrLVy9oBTJaBoKBYEL4A+nJSEvwhfAKfpd34+nFvpLt7gpdtGh/3J9jWtbeW5rsZXq
PE/jpJAN+Q30iUbvQZzhQSmwEVKsHpxzO4sXSy5L3wwrPll76Go3q7zhF4S01qF7J3nBMbrRH/z7
ej/vzTvNi+FleN965X9Rz1kptijoNOLnGcNHnWPZ+K1peStNyqvWvpaaRwOa7e0DVx0P1lHdySfQ
rdc3eGU0EIsQciLoiXvXl1UKUDq+1hQ8ZppFm1uyn4u52IdoJ3TlU2+pXtNO8FI7p7Dud1XW8/Kk
yHrHu3qOPafe7FythQ5wYvOmw+wIdG5xg6W2sca+F+lvMr36Uvkx7AwcoUqL3bfmd4bzkA/FvYQu
nhyP+8F4bNVPvUZpozdgptEOcmB4kGu75dR5Cv9EHgRw86+6DE6z9NyAm5TuC/mHHzr7uI4Ounxf
Rtl+kGGrrvsTwIbc1dX7WUZdNO3dsAu9HoLnqpHvbPUp68ODE2lupna3TqRstCK3lr4463JQy+YQ
O7JnVPXekW/q2Nxd/9grFigVErLQ86c+uozLUq2SWyRHgRWgk9lLaB3U8oaJtbiMuIj+mRilBle2
uElDXShlFxD76XwQODmcmzA/0FC/bd1m179k/K04MmOn7sK9s5MO11co9mgRKDHOzyiSQYDGyOvi
+OSDqc/yKKbRY/ne6G9TMhC/Ltwy9DeChXVLjKQr4GwgEFu8nEFWjakqEaI0FfAFhk1DNzHtVx/U
oduZm22ftU+Ht/+POfHnZ29KbyPzO3WCEmEa7kdleJ7kLQqcNVeggumx4K6EifNClyK1Z2nWShBK
2kNiuvrjsJ/2jQeHLR2tJ61246fsS7aZnq6aBREi4GvEllQa3i4tndU0qHLM9q/1ffxDhaJM8syd
dsy/oeV5Mu+yh62G0krjhWQOWzYvJ0psy1Paq0NTFWn4dwopGliT6GBFXvKRaagIEsHwfisqWDsw
5yZF9Hf2BbscDhDNZsymsqedlD7mTnqcw+c52pL8XnkzYcMnMTIpPhDLLip6XdDUZuQLWHWWPA/Q
qHSd6bVm/Hj9qq2Z0QmSUY60LdHFfrserTDDsBcXvS5gCquY4TZgprfNjXu2dvDPzYhtPdu2eJCb
IDShndfD4bbQtVujOFxfyFpAI0QY0H0Qjgs+toWJqEKcSDyB8U1/3x2z43cR6Mdu+W8iQ/G4U2yF
suhSfwUmyV4yIQH1rDl7ya3srlCU77GZbkx7rH4a4BlwwWh0ipe+KfajqBmyCsLyqrlxxuY1gGXQ
Lsc/H/QTQOh/7CycUj7pflvlbJyUSielzw+T9YOUbuMErK7GEnyzDu4P1/728xhNo9upT1qkVMpH
IPDPYZw2LsX6j9fPgfjMy7cDVgmH7FOGCGRZfdQgm8mRQBE5LnGOVbWV26UW5NZJ+Tm0indVjnCG
lI+f8Ccbptd8g8WMNqLmAlW+BOIVvBzK3LLEutWfujF7Ztho7xdEQMqwwSWwtpsWMl0EWDRICfre
7qaiF23r2ETvU+a7cvCrJrBWp5frWyke+Yut/MfIcnIlouaYmQLr2oXD/JSVaXyb11r0FYGTghqG
bLrtzET1daMrK9MAJIDLh7BDjIi/XVk6SH1r5aBdSkN7bSrz/dgNX2e7+Rc5s8bYL5Utg/jmIkbP
lUGShlyKvUT2lUMkhc92ms0kknrh6tawxdd4WRWgigYSGiAsfbaLHu/QG+WUqvjWojTueo1pnEA+
lXHjavNxbnp33hKNuDyMGESKHIwA6cBFR6hQZ71TIKX0ktIZX4Y20F21S/0DCsRweBThVmVgy96i
7JEzidhVUHF7ySyjEPGU5rUH8asbbulSXT4lLIzLyScT+jTLo5+qvTYleeMzt3lXTj+QHb5+AFey
N2EAziUmkaGLWUYV2eQ4SVzUPt1C7TC9I6TwWsG4QuLYHpuT7PyrrYPiAY8l+jPLI28HteFLKZ8K
zVDgTD31o9lrur7wMnN0biyrDION4sbq1xJKr+JUYncRXVAhc+yy0iDK1ULz1ygb7bvK8JRx2sFf
4HQbd3rlk4Fh4D5T/qTWsOy/1ghFQ5xJKh4o02GUut2s/Pl6zi0suRcdo8+1IOgyr63T21n+njX5
3tB8b+w3dUSEA3rrFWkjI/oGHxdXC//71kF1eaOUswM+TH9kEt46VEdnb0DNKQbs/LttUtWVKBeY
DzMAeEOew4tkmknWGOEQ1ma49mPxLTnRkPTIWAD8eFCq7KJNQMqlD2Zl8KpbTAbQx1t2CtPccHy9
GjKvGr+qxbPt68x9b0xgrdS9MEJ9hGYkXuqCglHXxtjva5YV3+c3gKbKg3FX/JT23UF9He7NQ/9V
iDA4G0HVymTAW7MLP1WoamaWQ+YAhAlO6S5+bp/jA5UpIivX2Wf3wQfNqw7hbYFE0l/Wl60S/OU7
8Nb84nmrpqEaUUbKvM4fb3RogKTwh5R80q3ito+bGyPb1DO5DIjeWhSX8yz05kvOpV6yz85Jve3v
0w/5vX+k1fDQ/2U8yTfJTf+t+lDeFg/SzVaCdhlAvDW9iPkyp2thpOwZYwE21mueI+nenJWHPM9R
+fi24beFz1pcTA6UQ0ORQwvCaVGzUI0xLZIBayaYuCbLPUeDRJR59U5/bmQY50DoWeiu94p/yMyf
G9YvfZxY6z/WxYc/2+Y4ISWPCj6s9Vzf+7+S0/CuOEbv+lsJ8DaqIvU7CvIbNsVZvbbihSsqlNxu
FfTWPWX+oPiPjvXQxKNr59Feln/mzezN/skantKyYLB+i95xpYH2ZsVLToipsvO4U9nv7Jf+C1f0
nH2a349e18NH3n+Sdv9i0hiD0LXifi2gSsuyUByZcacbaJja74a9cLzBUTsOu/8OlLdSTH5rTTyh
Zx8UrbbSTiehmPrQvYwHqASPwSEmuww/yC9oLv9GlSLMoO+iG9pJw/10kz52G+/aCgRBp5pD+xUw
hcAILq7QBNePCZ0MiFZdd+eJcaYU/V51fBeMxl3VagfJxnUO47talBvb6DGImluqXR8d57ucOyc7
+FE2MSWKJnK7ITxYVfXR12FNdWCtTIZdlxU7So2S24db+oiXMYZA3oNGosnAW7mcyAO+3M1RJAvk
XDI8VWqon6jAqndFFZv8FnOLCmPtRWHKDAANTHwWDf7FdcghvzXMnmJeGrnaDyPYh+DiDyDS95In
6XfSJwBK78FmPBgbIgerlim9kxXDf0tKsfDqUqTWthNh2f9avARMwWbkmHtY+dz6vXxo99MuvY2e
t3o4K+4VTKBFyknlUrmQZmtMSlGtIhNWzfGXGahBFKleqTT73nRuYNbfWOXK06Wic8nu0jG/rEfU
jRmE+jiSUUTGY5Pd0hzbB+NE+T7bNfQ5+2I6XndwKz5VFeBm3Co4z4sxSDhjSamKUgTG1BToOSaq
cgBMYVaH64bWfNkbS4tH0k+cDmEMtnLwODT9jht+F4NDSJGeddPZlU9bH28lxnpjcXmxB9NizCDO
vbsu1l7QIHrZXV/TyuyGgGAhmEasymTssieUmfVgTiXyrNJpPNhHlUI9QH9rByvEIdirX5SjcZs3
LpLgHsDS2xHCwX+HbuZn8CbjCgT8fxkvA2x2/GiEFSuZZus0tOp8CFpl2EgxVqIcAWymKcJcIn2w
xXaqoZa0Qz9RfjaV0Jt1KHdMLclPxtQex6y5sYfENabivR7XWxHWypeENI/lMcyhg2JZXv5MaiI9
55Qaqe2qPjoM41Pa31z/mitZKfx/1LMEhymg+OUCgxKSLMcpfR4CPqa+r0hLi++wLPZ7XNrmUMPl
1QMoSwZMWR3YM12mt69fkPSlk6EkiNpeM7+2gV2HbhbTrds4pZebB94Yd4J2BiQbF9SsfhYPw5wx
6KI0JWNMyWDBYFPY+s92DNqN1tzlgyRsmdQOaMGwrEXSK/uR1aXE/x68Es5LBIcu4wVWHqDglPrZ
u6I2t6o+WxYXyUYvl87Q19C9yxLvIOLE6Wlqk/d0baSvVd8N80ZEuLqbYpqPJJvMfglYNJMhAN9G
Wh/4ErQdKfT54/yFquvW7NDa8eDQ2+Ty0OpenEYnHRurMxUW1ihy782VHLxKvh08XT/1ly8cX+zM
jNjfsxiMSmuUDjoB7tDD0AVBPxNZtJv3SqMdTStAsdes4o3S6tbSFie/MuLaiMgQvcGs5XeMY4yH
RPsXnUBWRqhCJVAWYPjFWaTwGNV2PnHuYTb/0OWS9BT5Bknn9Q1cPYCUlKgE6jZFwIvF6L0+zwbX
mBygYc7EHftoPgAybvZRavQb52/L3CIJktp+osPJM5rmpatnzsmXtITpNlveDWq/JZKyejpwuapO
NkDjZ+F401Huh6BhD4vsVg2gp0nKYzbLs9vkAzAzzd7IMFdPBjyFJtMSKOYtgWW9qgWpHnPoG8M3
i53t2MUPSvSOvBH0r9qBmR9WKhvd+KXvzfxgKKaWdSUInre7jGokN3qcqv0fHw4xJkdgZTNjcgGh
LvWpH9oZH2+28z6fpBHpl9y5m/xhuJmDMNwwt+KcCFRtOCc48JeV/Xwkf65lltV3puRBzxHe5vGU
HKq82sKVbpkSO3zmN+p2rHtFZIpzPYV7LeNh1lMpcAMaGYfrm7hminDDZoIaJPMFqLjojGEuBJ+y
aU4nJ27fJUN1N4SMkV23s3IobMpxeDfC70s0rjLBS2BZuKUib0tr1/cSB11LrWojyl9bj5hiZDqH
kfALdAkSqVlctAPszcFgHRXJ6tywhTJ99Ltf11e0kjUZtsNimNOmk3rxiNSxQudRgsIHgMlDkEIl
EZ2qIzVcF8Qk8gB0YrIPqlset4pwl47DxqouUBLIEFwEHSaH1BxsQlIjiEFm5bIauL6qhe8Yw3Pe
NbWv3OmKP++vr/fSOYppCMIPwh0Rwy18cTlFZZb1YpKs1oJuP41hCTpcaeW/TKsh9pkSE0d93ebl
qXlrc+GQ5bTO+khjZC2pm9YzyvRrWZR/Nu/BggCZCPQAIAVYln/nVmeXTVMiqdZqeHsnbX6fwIiF
amU8Anyy/1BSVFiC+5h4VFAW6PZyUAaKomxAqk71Ut3ZhUO1H/V6oyy9SHIxQcLkiOPPHSPtXLwp
42TOdZ2Nk9eoxR2YoM9dkO31bPxWqPmLP5Pp1sYWpfjiYPy2CZs/80vU3HmlF3ULNYX3NMjLyUuU
4X3ajLNbyrQWmBZFmFE3iw1Psrjhv81By0RUIMDZF4Ipba9Hml3poxf3lWsX7GIIPo7hwutHb5lT
o1KADhz3WtbBIoHvX4Q4MmAMe/aHinPh76YUxYq5kCcvDxrarJn6rUjzbk+4ar23O/neCeJHPSxP
A6i3ne13G991cREufoz69kWYdGPKlbCovbjpTmXaf7eS7A/vwe/18h0F65BGWWZxvxlFtfuxkmuC
1elOZTo67qKPSr/ZLlxbCj4TZKWKkYvOde83RaE6c+1VyUm3J6+Otoh4lxD637t1bmKxWwktg0ay
0bqpR/nLMGQ3Rtj81I3S65TsZerRq0ZbKp6Vz/o01/s0Dz5YSgxuJDg4xgiLSHU/Z9VDnKfRoxrn
3+Qo3zhcW3uwuKazHU6M7LIHSDY8RUZ80tLx6fr5XV4Tg7ecCAykJczuYjbl7Ykp/NAgC3ZQH8tV
t6o/JabpGuNWxLzs7rHVb80stlopk9mGXRmp5yN3PrhjnJLmnvGuurddbY+o0LYE+eXmCZNiTBQX
x1ldHNQwL7Spl1hZoBx1Bjl3KEV+hkrg1e5QgziqzLBtj28uX/u/F0qNBqAl3fWLYbrJNEdjgvXd
0786D+Nu/Fg9xrvxZN+Du/yWfAi88VP0sKVIuXjpL4wK13v2Nk3GZLSW+Iit47woavR/lH1Zd5w6
2u5f6bXv6QNi/tbXfQHU7KE8xE5yw3KcbAkxSIBAiF9/HtJ9uu1yLdfZl4ntUml6Jb3vM6QsHG7y
luQwfaP7inTrzxeNA4glPvJNUebD3llG/02TPWltX6syTKtxEsAhc1vOfqqdughqKBO6FYjq1Omg
0JpJrmNgoAVoQdaNzgmNNtFEfQWXOO2BxQtHGfd71wThixdZ6pc19Zyvw0JNFlxnR9psypiEMjUN
DQ9VnysY2MPkOF8PU6ybxILXvJ1WyMKrL2MzsamBNyAu91PSlnJcON7KRJNJxtq0BYB/si/B/67Y
7IETJ1G3reuEt0VvM8DFgeg6FlNTlc+07Ap1oKRXS+XB15OaksrvtQ20VYlDv0/42Ph2m6gAP1oc
v2rFcYkEqbAskzacR1YlEW9aq01Gj5h4TIJIukiyxlURt4d2nqppa0ZVCqTsau31OoGWQFwgv+3Z
wxiv65ZOwa+5aCPFU5guwmAkmWsdwkFZdqZauypQ/rbonMagibYv5LX2JhXt4zoSbD+SxrV3Mye5
SQmRbvxq+YMSIHkwwbs9GyFauA2lrkpcltyyTWIW5SozXOgxy43JR0DnXe9OCRHvhA6CjR8N5ike
xjKTlZDVSg8EMq7M6UyZqdJT44oTMtdJziZ67ZaV3s5lbPYyVN0+b3urRjmGyBvRhvHBpnrQKWED
fzZa2Y+0G/00oHm0iXsLZwsf4fCjJ4f+KGtWrKVi5Mpq7IYn1FSYuDHomu9NRTRA/zqIYQ3Ji2+e
MBFJvNaN8quGqPlac2l/dcOmuAl1hzxK09bNftQTUeumiCaoaSK1/N1p/Si1q1nfW16ur0e3zDOU
zv21Y/CLectckgz9Ulu1LJ+ajZjnnGV2N9dlYkV+9OI440TTUDN/1/re+MMJhJNxhztPoIRON8Mo
vSdDKr1IUUYGEge+Vz53YtkwwnSOneHJHaGY2/pOAyHTuPtWtWIMsyIYmi99V8Di3a2lgIhAp8Yb
2g0ka53eWsMOrt1btUvuYEZIoMHv5CPqXEi43cyRC/Ekux8eeNuZo6nDtksG05Z7MTpuNtaRc2Vk
aCBfyk28c0HhJNihDvAkQN8eZ+aTa5yMqPMKTdfYbn4ALFcxJmBngOJBBpoVSozbwfjt9zy0QOYx
voxWsdN3q7ppJnOwYafUZrIIgm1N5bzFWOM7TMYdUj8A8yGuZnmtuLG+R83sqaQqrPgmj1iRw1mC
49lSKF18qaseFPx8lO63srD1PrDgC4MbCD02tczLBBkE65Aj+qAI6Poo9dEi4t9guwV4Twnb5e9+
wPp91BGHZJFpx3xj1UF7z4w7qU0+wuge6ExNr23hsZtimvJbGtYgqHd9bAUpK1XgpqL35188poGb
Vaoa4alRYsMmhnM7T0hkDc1RGaZToYfw4JlQmcTqGC1fTIm0IjSGpbumoi1+Atc7jokUYQ70dlv4
Wzcc2gOk1KHghauQ3aZ2pyCvAeRgOSVq6Dw4G0+MP8a+GB/gGZAjVBQ0xdnmXUlQSp/INPlHnKti
md28gBh714o1yYdg3aiWqLsAZkyvoVIa7Q451xmfSnMFOUkDdQGn3PDAno+xO+NAhLxpOjFLQFoh
5PezNbk/y5x2m0kFAoiG2B9WXs68Hfer4CZg0voxQ288CfMovBJuw38xXVQgg4zxSvgOu4FJp9mH
LoX8BFBYCWDe86rreLiV0TSj3mRBd1mAfHsDq5LhRs2WBI6uIEWZcBzs8FEPu7lJLR1bYWoLK9/Q
uHEy31XqpnEg41YXOdvMyp0z2xN6YxU9FJtJ70w/Y03j3dAE9RVT1PnJqtBb+8TtNy4YCX92SLJd
x3ZHdnkQFgdQdcYvlUZkaiV+hGbn8TaOqEwEaaGIINV8gK2ve4ik8+rWEb4Snad9SBngm0wP3hos
vnYRaRC7Uc/VLeONWddsQN2QzeQubA1WbFWG+2Ai3VdoUVlJLfJy7ZrZyzTEY1O/iK2tK7j7YDMv
eC086ZikUrXMRkIVVIXLvN+BqWzvAsbHrd1Z+jj23GUJXK6Kr0An0HUNsFvmUeiEA0rqJQMh+ZpT
gXjokPLOM17zJay4ffRznz3mGo8uxE36ZTSdvfYKzGPTS57OdqNWGuWjNbZkxWH5XjvPqChRC2dP
g9tLX4p1ObjdDWHWsAfYeXysWV2vqrKtZQJib7mSzO1XBG1t5ph0ToIt7WdDbqw/4ZeVpyGbsJAs
GqeFP3jZCLzotwBgFp7UpuvuMfLRAXgWDf4/nvV3deVDItib2nqlClN9xcmgVlzqtkgBDfYzNdPh
aqwa6Hl5LN5RgNmyfPStpHRkcTuhVH5lV1GzhvofecBdQKwHOyzWwSRA2JiMlRLcADYljpIrKJmI
AOPe8MdWFm2m24Zsxxjw5ijIA+x01n9nJip/FDyqEgvJ041Fe2vVCxcirzUCipp7cq3hLZhJI+F7
pgMUyYe+uY9Qz93Wk1BIoFX0QHNTJ3MeANjg9lDDQJy5rW1fHFzdilRboOxHEd6UjYmqTV3mL2Xr
8bTg9k0llci4H+VrZ5QsZbILj4z75itSPd5jb8t6VaCGtqZGuxmqSz60YAC8DQFiyUTJIpSdIK9H
Kmmvu76bjsaeyUp5BTjoknf3UJDiz1pr+EdX3Pk+AXvzw238+jh6rE/CWfurDuNw7ampTYXrdq9Q
UHWOYTeNGe24fkINIMhEMNNMeVN1xMvDP6A40Cd2DhoyHditCix9h3MCO3zorSJri3beWSHJD62Y
5L0AIHyNESzW7dR3uxJicS8AJfAVhIFAdtGYck9MEONTwXgUtZh/xYr1a27Z43ryJ9xpqqhaS9eD
CZarqqwKBv+nRJa+TzRi8L4ggd60duNeNa6MnBWBhOIVGWWXsXJyjrhyzH4yDzE84zwlQVQFw+2G
BLZAvdUW3X5QxP9Ranu4A0TWueKqYbAS9ajceVBnfTXaIg/Ebkw6FxP7SiwvXOG40isrdrus5Lo9
2nOP4FIYu6NgTEPXo5iHFvKsbvQa2f2Ms33SG26C4WDbqnhRfQndOhr3d9GYD0lRIp/gaMhkzkFR
bBnyVYdYhs56ED0UcTSd8bex8zVqyvYalA1v3QazdaXBlkIFsBzq79zvfZBGK9PfO1ZtyiQqRzZs
87Yl7dHzuXE2wEdMeVZCVyCTUFUFDj6gnG5AryFdUtURszNXtW674p7IYSRY8WvPWPkW6lvuD1bP
8/e5lN5BOhPq0CV8Lp6kCMpDYTjLwJzwj7hyNYcK+3ITegByAd/RrXQjyVrmfnQHHCgY9JVvsMdn
wOhWTHcyIzkz255RSFpA136li1o/O7gCJT4WY9JEAehKVDprW+lmo3rb3rhex7cg6dsbA3esL6Wh
LZYHha5iq8s7VZoxKWwojIx9HaS6DeKsEjHsktzRvzfEBOiP8pIQ5bls4bofceAMaRDm7cYuYiep
Ax7ue4hWZVNvjwdlhuJni10YuFaf1bnUK1tB241yt1t7fPCTlkPBBaxZZ4X8V36vauNsqe33mwkY
p1Xg0+aaBW192xc0XNn+2K2YmMLMa2uAe5AUDJI2GNnBi+l8FVeLRwGgQFFipqHeIgZFq6Zgzq6u
a2cXVX6DUECbcScqGW7KzkEOeIIbWRbpwqe4hQDCFhIQb0qAQrYzItym6mx53TfR8D2OO10knjv3
L93skFfL7lsIwE7DN9qL4tD41XTIA0O3fmvP97IKIRhTTXXSuWxcNX5Q7KC6mP/Jee4+QMNGAVvC
fVsmoxN2X+opl1mDet1uFE51Y4ej3FgVrCc0nThsfyGhC0HYcm3mmWyGCZQtyXq5QxKZ3nIoGvdJ
R2YnrYYet8iYjJmuhjrzg1xDHl/Z+3Ashl3T8PkxDxnipo97MZRzgnBa87aRLyUtnV3OYBruV3BO
DC1PbQjEIrIxHCLc4oryuba5t4cGAH2utY5WUSzmeldDvGyPEcVZwy1eVfeOKMoiybuYPesA0jVw
gXRAGpEucimjEfNzWdoQE51dd4sir/1sZgLVAuYccJRam7qNITIaD/1whOA7jobWHmfoOJufBW5T
txEGb8MnnLhJ53fWF2Y38x2IPq6fDFaNQaggwuGkMtf8ewje0RF6DONTizR2MkE8at0gmb3xeRR+
D+dcHRpkJNsd+f1K9R0TrOq6qb7nnoRqbDxX07gKY0feKqbqFQwUxQ60CnuLxCakaoa4+IVDQT5D
1Di8GWYalOupcMNnuNuRYzhDnwXk5dj5My8iTAyOE5J1Ld5iDFOxKkch11LH1XOrFXT/YUsVyY0s
vEJmEE/uIEc9Q0RisuN53/ps3jJBg01bIAKHBQnrpCES+Cuge6FnbUyxjyEOxBIBDiiSHCXNZrel
wP/EABqnXqG9nUC+4YflRnMGq/HytjVR3iSxKcEUxW292rLlmtTEc/FcIbjtdasLvG4ZbntKcPmN
+TnfRnnsHh1WQCOlnaz1VPkstaKhOIgeL+ARJix/1tyzMyhHVtloReI1QNH5KmYd+EpUQZgdjwAs
Ccc11eNU8fJABIi9g0/9A5ANEWoxXqlWLqAgV64hcGkqVQglD0nK+FqXsruTagqPbaeIuQtoK611
EYDqbrW9vnVUiH0ufSg5Apkg9s2INyGICUg2DFMOAXjK4/KmFMpsVNF7zRpAQt+6lX3kqP0oFR5y
smr7w+hEwGb7DMgoCelvKx+mFQu8ZgeXMgdK4HGezf2MKo5BxM/ncbkbevQKzqD513kwoZdQnBRZ
J2b7wYpta4vghndnCwbOECFpO/WOWZXcMwdPyug2xN19a4H4BHWxqjDHiCKBmlYq7Dc4AKY1wrCI
EjsqJ6itx0wB4EiwuvaxLPzjiO3+hCu6/mrFInzsgrDeFaMfvXYV1L0podOqxw1xg2ROkOgBz0TP
FOED1T7ZtnFYHUHLiO/GeA4hT8eRBHTLodxMIQ13WMoenp7OnPq9jDMK+fRETEWVOniV0KTASzhD
imzMVFjpo9ElNP4FbF9J2nle9wLsAV3hPaf2VtBjZcNB4yYED2ZKoxAFWXSCUxB2FYIQDXKyBloc
+rDEH/WdP0JbDhsE/POyyh9RGmu2HJmY+8a3zKZyWsMSE8TzdR5p9jMvPOdKwQstEeN43xVujWwS
sv19a7aTmSPknawG1CQEqF4g31GJ4Npeqg7wlcogyMKzRlmPFMrxiQfg79rR8CRLun7i61b6sCgY
Ob1qSUPWQ4MXhtMGCfMqOOUg37TxZxxevoi9LPR768X4XrFyWjo2G5inMJkh6TTsasK6ve8oaWdI
ewhk7Txc4jMiPMORKtMAUHZjNK3mZo62OP6aJm2Lju9sJaNoH1pxtS3lRO44BZcmtW0xehuNk8ra
UiTW3Ey4U7WBabG1dwFGg/6tW8guNZE1PUsgDV+gkW7Btis24ZVBOujKKfuAJ0TCpAa2ymTskDsY
88wf6dClArrWZVaq2Md/VPEj3o75HfzhkaK1tEaagwcyIaokeOyExY56sULGOAzNVwPvRgEAbsjB
3uDcsNQZw+lq4Mo5EpNXXy0XzkKJtivWYzvUot2SupnnWxqE5kssaKRXHh5CPzpeDI+mtucy84hW
TzhwgaMq4EJ9b7g/PZHBSKQMhV+LxHgzrsawx15w8F6Lp8pooBWYToGs9oozfhv3U/+oXJ1jSQTt
6OF6Vo3fGepxx7pv9cG1gu7VZdpahRbhu8ipm40OKa6EvKPbsebVtRPiSyeINNaw8yXzTGoZZBTM
0OerFhTTV1zty63VTeWVIyh/ni1susTigf45zIHzxG2Wz7jcFsWjPSA2T3U1Iy8diQZKZ4IhB1KM
wVUJLaXUUsK+wrOshAU0DyY7JUFNoU4LNft25VbEfLWwHtQ1KkGm3Q+j30dbDc6ijWPBRJiPNifF
RlKBwl7ZKtWvrTEOWhTVXSUglhNFbPwqSuhzPoXKwlqOwMwwyI/VY7Wx8Ujn970HheqHaQiM91zT
CjeRxG6NQCyWFHSkxBT1GF2XjLU3mha2t62mdpx2g6Km3Jdd7Q1JjL5ar6Ec7IomPZIV9FvhstYJ
ka3DewOpoMkNg1vbq8l4l7vT4N55ox3ld/WA0+RhBljcucptPKczRrtJJJxFBXJXeaigxGsB3nHk
qDsCIBNNeC4LgqW5t0oU8sF1ccI+95ImByfkS9WOI3y1LTw+jrnqomAliGTdpp91gY+NeE9wXBA3
j8wjBH9mJA/yBscb1P+aaE91lDOYSZcIEj0g884zHIdwo55rN/9qedCbeVRjD6xJTFVNn6sRL4GV
Kbpg2yNgQFVnCpCMx+LsvadCKyxiUtrhsBoHYFQyPvqMbZbbdJ3VVVvjrV/1jkgcZFfUM57FUwGU
TNS5+LYTxQfZ8IA3EG1hwi8fKHCp/HYABYTdIXFihXsCZ8tmh7XTmxVKZO1jYZdWngmvDbrN4DhO
v2+CfKyu86ZR84+2QeroGwokyxxRfxpgm2TPlm53Ie/AsWyG3CdrjU9mVxGyBcE1mfBkvHUlBP0y
Ijsbep9tBDOmVU50MSN14eD6YeD1Mjv2Q6zyurlvkd6ha2G56uvn1ZbTYv1ScQ3jGMpJDm6zUGl8
X2oZYWXhedVSCS2q6w4Hvx9aG0uYHolWtXE6IHJCc6l8/rF6hvaA8YfREBjm/qnad8E7BpUBg9iK
siZPmcjFxsm7/pIh97n6Iy6Wi4MN4NsfJL45Er6h6geVDlp8GSN31UQjzoiw/vn5IJ7tTwCxEMhc
gqB5CkvJkQWnIW7AKQ3b4dqVww/FOm/zeSMn8OzfRTHgNf7TyAkOhda4+VQTDqRBVIlg13mr9lJ5
OxWQZEboGbo+c/QlWaSPQ4ipetPqCbDCg4dkKXpcA0ZkcVjzFSSYVR1dwn+fGcDFfS0OoPULINgp
RacQrjV4xunSrg4PVIq1bvzk8+E7V5D3AOsFYdcGThowovcrPYQSujv4VQ+o1JgF1T4wiUSGPUhi
8Fum7Ss8z15r58jmpPw2PLD9JdmTMyMJmVVIOQFrCUDqKbaB1W6luBN1qYe71JLSEuyG1t32826e
AmGwn0FvRWwG4wnA4tPCtNFVbaH606dy9G+KRu2HkN5oFGySIpTXn7d1ZkWC+A9+BMA+qEmfAnCl
sIVL4N6RwpfAS9u8SxC910EFGsQYXpdBfWMF1heUlS6BmM4N5SKtilahlgMw+vupLFXjkBBl1RRP
myFp/eBpnLoiEXX17fMenhvNRYIXcmBA4XwQROlmQ81YxIiOXr0vqHiSyjz2Ndl0jXchEJ9rKsa8
eQCNuHDiOUEU+H4FHG5OuhQI2WzCoPaFtY3sh9Dafd6nM/V85ESdZZkslpWnZBLPm5ywkv2QUiiD
VT3bNuQFhagdtejKKS9JSX7sVgScAjjyOEYBVDwV5mc+yEd9WA3pjDdNClnXdt9qpCNy47LMt9zq
QpT8uDTetXcq6Qp43mw8VULrrL4y/AY5HlwLPx/AszCMN336LaPzBp4geWw5HUMbmX9b3HdHVO7A
BgpTCK3GKQednGaXpDY+Bkh0CxzvGIZhC/7xZMU7c9x0AcSLU6AfDxXXWxrR1YVuLQHwPeoCbSy4
VRA8lhfkSainhcYhJnA9tGrQAypnA8nBdTNMW29qDgOZsoKqzAXiD6GEX9uhvOtK64mL/sL4nu3r
4rOAYOkA1XqyEyzu4pll8SHlQiB7xBKoH2ef9/XsKnnTxMlZ2tF8zmGmBWW8YPxG6uiHpZC8Jc0l
46GPEXIZ0v925WRIJ28GtsFgSKEoyo0HDsu8GsfbPtBZWX6DNMBYhhfOuXOjB0DwIoTuIjSfGo5w
jeMPFUyVOuV3uN9uw7i/sMUutOAulidvln8wiLBAthRrsQtZVvvh7ThHY/r5DC0zcLoY33TDPVnw
3VQNbdijEZTSV3g9ZAwGqCEBlMv+rs2uLviF5X9uqnB3d3FqOhBdPL3DDV2BKmINmBPSSoB0zknb
PKviWekohfQGjN7ydFDBBTrVeejam1ZPFmLvWn5fVbnCpcRBpTSNodAHCeUxDTf8vv4pUJIBYfrz
oT23+N+g8k45vm0+dY0VoKd+vzz8OYTexmrGm+Yi2Phc8H/TUniyUnIUvUpkLxWyRu7zVPrbisZ7
nLUHMejd550611Ts+FjySHZDzulkp/nlVCP1oBRMRVGeVX6Z1bpvEsX117GPLsBUz+0A+FLA9TPA
G+2DaN5kt4MXISuA5PWDYtcWv0AguPT5J6tiQEJpMANOyToHsPe2pE+fD9a5FQBTZaiGLMp4H1QA
hgDezXiwqnR2XqG0mXJwrTlyiZ+3cr4X/21lmbI3cULHKHE0PVphyLCjvJG0eIl93sSZuwwMQv7b
xMlRgXSF8viMj0X2oKnXw8C4DaCpVeSJbFx2xxzFvkW+cf+ikzEeY3gvv2n4ZIaYPXkxMehb3Hdf
ChLd8U7pC+N3Bv2NRnwQflHIBgP59CBEigkFYC3xfDWJs5525XeYhMgkNClMZYBrjYHZ+/n5gP6+
SJzG3bdtnnTMcQDycZDShJSyt7ehemlWAdmIO5EiL5HmD/SYJ/qn+gV80+2iw3tRoWJp4MMXAKAW
li/wT/jgiV0HcJNiEmt/XNc31avy0nKV76Awk1lps10sRPyXdkRBFVzsS9eCs0EEynOLvQEU6E4f
T8ggOgXUAtG2hvlqcdfF7kp0MrHcS8fb2cAP7sx/mjoZZ2KPKmjwIkzpy5Qh22auodqf0Wsvse5Q
0KSvKB1mn8/t2V3/psmTEBkHVSvxPlQp8n6prW47+3uDk+3zRpyz8/ffVryTmD8HY27lM1oJrses
f8qjtJYbPqyAZq2vFdzc4gjohdRxN1aUThuyDe4//wYXJvGUM0FHbXV5iS8A9O2PoSvb1Om4Qj09
blLUrf315839flGcLFioWC56VoBjwgdhGfY3Ya7QAHfKHscpco5+AvGcBCDJBhFJ/qzHrkj7uaUZ
4FgoU+YsYEAzy0syIWdmliB/gicx0Oh4p57MLA1MiKJvoFLe3s3AEjfIDpEfn/fzTDRHG3Dmi4E9
hzDISaiFRo6jO4icgbOAS1/zBQXGC0vnXC9AyUByBHmgj2QXIOBm2VK4BU2Q8VqT4gktQW4krLrV
510531CAgw+9AYP4ZLiMZ8HbtppUGi6VTlD4blUTw3BwHJwLW+7coIFXC0EFRLMAWaf3a6OT02yx
clRQa3eAoLUSK//5eV/OrHbytgXyvgW7qSLVLC3EBX+kOZgyAKMeHRy7CXPtCzf/swP3pjvLC/LN
UmfE0M5zcdw2XZjZBsUBpLyx2S/Mz6lQw3K6Li9dyGeDWwiK4fI93rQD28JS1TVO13GNLF24nuGP
2mawXFpcbS4/rk91bz+0twzym/bK2fSBN6I9ANYzsDeTQkwQ3KqTSY7JZJuEz9/ziaGsDbV1dcnV
9+wiedPbk53VOsDUuT5aH4Jvs/sYlY+fL5FTvbZ/dQ8i+hjI5Vl/Gh4K1M4JIMuIUCuCV/3XGXC0
YW8XKaCc5NuwBl62mTJUhLqXEoZgUbbkMJr0Ug7jzOoBhAt3Zh9cepignawe0QhrVk6DW62uDUy6
3C/aaa9rp3v5vL9nxhMEUdSFkW4CxO30AKgFyA8BIHkoEpF93cpbYG4vUOGWCHES8wFHsyGAga4g
Vp0s0FLaxhIzmojVczM+Bd2TpWgyN68dHQFYkEmZ1xc2xZleocnwN58Kp8xpr3RkysLiaBJP2Gvg
wDcBvXQpOTNBngv2abA0BCzlyUKMSlUWtUeRnBM8aQFYsdkAu8RL1Z/zzUCoM8DkQFfhZB34blTZ
Y28h6W4P9dUIqt+maAHgAKS7yP7yUsAlEgZky4UOePGT+NvEteNzsP1g3PBDksdJXjj8z3blzeef
RN/KlFUQLOsArkO4V3UlS4tc2Ek1VV8/78mZOA9NrKUU40JzF3v5fYjqOx3C72FCXj8i+U66cier
CkyToPyzauP7v94YBE1RjFlYbsgkvW/MM8AABg0aY+Ombq4aIDph8JnlzoWdem743rRzmkmiUS79
BiitlMKwaTto7yHIJ0g+O+X28w592DwQv0IV0IZC+6LicSpbk/vOYJRGFUvZ9r4yDktGOP9euL98
PEbQAqoRuNMjNQBVkpP9g0PXqtsZtdQIEMDWqCfwE+7sETCuBh73dZRU/dqND8LMdyAiPHzexeXD
34UkhAY8SqGh5LgQvDitqQ5z6CsbWO8FtVJvXAviGoPKbO7sJ8ctYGk0XQoXH4Lg7xahXwP5VDBz
TldJ7bsd4BRwtRuqeNOR6QCYI2h33Pw5tf4xlkgsTIWHlyQFXO3zzn5YOPBzheUw1MmxtZHlPBlp
7o72ELhVkxaWTCagaSz3MWSXahcfh3SRSA6huA5tOBu6Ee+3wRyAgqJ76IsVNRyMhxm4K/+HdtmK
lVImnHCTft6tj8sUDUKjyiVILEGz8CQyiiD37LrNIQk0wlAGLHrATRxxYS+cGTs0glprRFzU+0/N
Y7ktoJ/do5FZR2XiNNN1o/yv/dg9//XOgMSNs2QRgf5g6d3kqCpHUwhxWodsFOc/XFBQ/noTSLCj
3mmjbAFHx/cTVEe+BGQb6iuyr1HglPFDI63qwhnyIfKGICdBN3jJCOAqdbqre2CM3I7hiW7Vs7Ma
6mEPpNeXKq7uq8G5IJx0Zm5grIj7PPLPqIKfbqkoYDVV8OGBB21/aC2oyZWcASXW/OV2lomBdPDi
sUSQX3o/cMDx1ASkJyiUVB6s6+zVHH7zIpAA/+r8uJCzWOIDEo0YvZNzRNdhpKjvQiIM3EN7ilcw
QL9wAn/cMkgSwXL5t6jiImrxvidi6CtDGtgkMWl/CSeQZUMg8j/vxsdkDZQ5lre9/Zvy/eGJrywD
sKPLqjS/Ro5cHus9X8fpkDntb6dNmcKT6UIo+JhHiULUv+B+BaQAcs2nuShWmcIPOsBEgxl8HZ9m
4LlAKRV5GxV126ju0rDts9iysxH4Y05ukbxa955OFz4I9SGgE4a7NpA0UVZ/4X7wIceD74ai24Jl
QHoSw/J+0NuCkw6MojYte3H0IrqbBtVtmBb2WhD3jiw3BxfyVZ9Pw4fzBmcqMnNQ8MOIfLyVUIFy
MVBSEfRj3bW7LTd6bW26zSXhow8rCs0grf9bL9b/KFGVa1Y3KEt26AIMx+aSXznupffDh32+bAgH
/idAT0Aa4bTYP5ayn0nMi3SK86QYvSQAScfGRvk9Yv/ndfof+ksc/3X89//8X/z7VUizkHXVyT//
eV28wndG/Kn+d/mz//za+z/656381Tyo7tcvdf0iT3/z3R/i8//dfvaiXt79Y9WoQpm74Vdn7n/1
Q6V+N4Jvuvzm/+8P//br96c8GvnrH3+8iqFRy6fRQjR//PtHu5//+AOVnjeLZ/n8f//w5qXG312/
GKHUrw9/8eulV//4w/P/joQd5tbGhQ0ACEL++Jv+9e+fAByEGmAA3y7csn0cBo3oFPvHH5ZD/h4s
4pi/1RdwOC8Ktb0Y/vUz9++LChgBkM5Bkgxr54//1/d3s/TfWftbM9RHAQBO/48/3PfLA+cygccp
jkw81pHUw73u/f5yQku0goF8A6ra2m+f/aaEjE0b7iJRbtVYAmAfm/tRV08c3EUABVNVtjO4Uxoa
GN90DZ4/aNSJtoL90OLOCRtLUMuNq9YEjy1U0PY4Z5zEaVFcb75ApgAyu2X9JzP8DuW8K6/nhyKS
dyK8A0v89c1E/Luz7zr3PngsnYOSKR5+wOX9Ntpbfv4m2aLyCq55uY6SwTHb0T7Cdy/DteeKFfwu
b0Bmnkk6Z3C2yRoKB9fuu6HzA7Pax7qUe3Cuvlg63E5DntWs2kCy9QqyzCo/OhM42BHc60q+6fyH
mBxAHE9VtS5gu+Yykrl2Bcxlf+wHsTcqzlBeBmj4z+L/Undey22jabe+IsxGDqcgACaRlEQqWCco
yZKQc8bV/w/dEyza2+yp/2Tvqq6p6q6xQYQvve9azyr0v0bdl0H38x1+naf+eYOQI0lTMM5EIr6u
n2+Q9lMQ4JExEaDWUAui23Ay1rrR7SbF2uSRuoRwcDuOV8UGF3Wevy6MxIwZmYBaDjwX07Lfq1LZ
jKWFLeSxwFsttfkWBep2GAkf7h/n835ZbRZFQR7o3ABlEbdiFsBnDJehqdnyUG/kVFqY3X5Qeyep
jn9+8/q59P+fI8o/fx+iLfLNGHwo/b4+mNEy2KyhiLcLtLtaMz5X+bTMxM1AD1WbppvRULajPu7F
MUOmHnp0GXZGkyzF+l3upeXUB24xtpu4e06VYIVfd9kV+npQuuekrZ61ILrjrmZfqO1Q9FclFZlY
WeO1so1SOVWTtYdbSnRLZ0tl+03ukOdP3bipQuFJgscDGGQpNwilM2hqjQrjwtiOMpT0mxlvl7gv
SuWe8yXayyD0OJq8ylH2VGfZAcMs6lXDazOcD8Kwp9FyEKNvf354qvF1Xfrr6ZEuJjFrnZuBl4uu
aGbCnCeDhSSm2oNkuTNCxn1ooNfudrJUbFv1rRPVO6GPHmQr/x6H/os1qc/B0B+kYKEU5SkTwwdN
9DRtXs+i4cwhho9EfmuDcCW30aLG/ioqEBl09SVppGXUeGaqrnyiVNKws+EguIGpeS1hrrQctuoY
uSlgjlYPT6LkZEQFdE2MKiRwSms+hXr/GifhQy9lW1VzmtEgP29oVrKACSbGC0/j5KQX8TqHW5KK
wjezMyEZvFlD5tSSsSvCfodh2RUFzWvico/Yf9Po0THhU4V5t9RuxMBY6WJ5Y6k5ac/hOgu+CUGE
rEHeJ35563MNXHT6u1brC82asSGRHhyD3lANp/WlvTh0a1gYa4tYOJAQnagdTLFYmkmy0eN+rYM7
iXXpDZIf/44jYxpXRo6TQBSWZbMbhu4QNTp5oLiJn4263zZh4RVxuOulZjm0za6ZxYUS6wtwmE6r
xQvTL26Ii97mgrVsA9VV58LzYgvjsVRCmq02odRQbq6c0SC3JrJWVZFtzWg6xNiZTSQaQUcbtpXW
H3Scdkpc7yM1Xg4hNnzspnaL9liIzFe58l8tW8nzXWtEdwJwk1HOnjrF3MZ0bBvMSWFRUBXQwR9I
N0VlbtNRcBU/Wfb54GYBQJVhcNO0WQl+cUAV9lDViWOlN2PfbbIQZUVcrYYgcANV8T6yrriNRc2b
W2MNx/Ex1oPPvDNWfnqvlppnS4N5kvvi1tfqYzyqpMWXR0MnS1pRl0ZP6bnXxDufoEr2kjBQ4nej
19ch849hJS7NgVOrq0+19BCU6l2mictgNpfJGL7jvF5Ok+SBvqVHlN3MZCnYqCtPVaXt43rkHDDe
lHPyLhjV8zz67kxO2nSedY2G1Dlj3TdPnarvVb/bgUZ5aeTytpiyG2sM9rK4SIpgHT+XriTxjUCX
kRU8+QDNrSG241bFXs6INypeqCS4YDGOOoidel5Omb6P2ZCrc3YjCQ+liXunNU9qHb21fn6sZgKt
a22Z5NNj2siNzeP11E5Z+UXmCsLoNDBuoD08tpO6KqrsTTBEm34ZA7E6JkrqYnJ/k9XqLguFFZqk
02hFb7Ev2kTZk10Qv4mxvsczUVGBfoV4cyp1BOma4GqTdFdXkDIsrdkHIVoJvV71JvMw+IdFmYZL
wD7H2lTwovibWU8e+teh43tEgLDIK8MdrcTp0tDGsbM/Ox1m61Ovqg/OkccqHx5zYRax2Ap8uKyr
5hgzbk+4PO6HrZ4Ib2PEy63VOw5oN1067JrQ2Gt1dWwy9bH+QNRDUC0YFXvYBuYeK9STGVl3Sdw6
UdhSBMnsnnBMO82r5yIK30MiaDCmJA+xVneekfUr3yi3g2aeAiWi+qQkTgHLP/CNFfSO27QZ3JqU
2j5KX4owvdELbZ9FdpNo6zovjkrHGTuQxcdk8k+ZJS/FtFwWRrkW1M50DBWXXHneSqjss+JZJmBa
Fj/NpE68sMnf/BqtEduWaK5yB9eyvAhTc4vI95ycZwousYABEVEOQVzwdwwVc1BX2eKMKSuUXNFM
j6AS8MnAbGhk9U4WjX0hx59odz2x1E9jI9ttqb3BWVgPJIZjcFzIc67YcSJsxFTYyCMzjImHeBE5
UhM/UsxaduawKnLRDiAyCcr9TBMtNkAWk0NX+P1Cqctjqj41RnwzzvUOd+Z2KFIHZO/GJ/28j9pH
rEsrLejXshQ90bY59J0VkAdMtKtKiW80n6bc/1TBWLRGhUxC2jV+4Ma7USruy6ByZbGe7OxVj1K2
q8JBmooTEnIXh9gWLUVsT5LmDGa0r5XEnWcyg3qMiyDoogHmVUU/IIzuxKhfjOk3KjyrsWWMyeIG
bsJCEWNodf0KX66ja+ndmYksqTxaqVtUjXSjZeGujMxV7yfrSF761CZ1K1535bwU/PEkp/qt32VY
2q4KAb6WC/+5QNPXwmRg0kIxLza2GSgycH29ZUMnIab70RzOsJBDrkyU8nALjyViu3MmbmCLJPmY
+F3bO1V8G4ST2oSLMuA883/+feD6cq7497Hu8vR3KjL+uTzQfTkI/r0D4vKjOB+tmsu/6v/JsyHn
JR7UXxv235wN09ch+no05A/8dTRUtH8QWIeJgpoy/iQcSv86Gioc/6g1s+dEkox63uD1/utoaP0D
arHChh/ZtIFoWWTL/++jofEPGihU9AgXobJLzfy/ORr+ojbRwcMaqog2SqWs9uNX/Hy4KK1+9hO4
RqjAJHjd4QSFx00mpXoR6G8gKR4MnZ09FlXcGeabWYkQJYcUfrP700P7zTnuF3Uav0SWlHN5D6Is
3p2Lzz2KaJpn9HNtbdCUGx3/ZkqYpT/cT3WWvqdZntx3gUa6jxQX5V0KQeToy63Cfj1H/5NhMj5m
YVWt//yzwBB8OWXw6s6PmdMFBTvqzhygv54yMj+OmaXn0bZG04gB6RbVfKNqabGKjSB/0qKhoYsv
A8gLTbX2ktnPN3WX1ndGCmMzN+VsGypTdtDmpvM4aw6bJmh1d+pM/FYqlKxaHWELTHlErRHCAIdP
pcAOOUdrpYfiNeRT6AA9FMRFQVoqLD+zaA+TGGq3EZ2pHdge0ctlVVuG4hwclVTwvbCKRsKF1CB/
aH1tPOIWjDYWIY0300DiAkinGOyMUddODejKCWV1kfFqQBiOdtmL0yEcRViHRSh7einla7Fpwm9i
oOcOhspxO+uVseqqVFkr2CeJ9xWzqFpQ0TRusuj8X+tWSb3Qj6rBFq3EYAdaTN3LEE0j22LZF+8l
ERDXAucmEKxSGDJ7iKf5uQv6dAMurIMakozbXpbgKSpth8M/MRdqEuk3KfpTjgXa+CJW/rCcGSB3
lVYZN+TSB9CbxNTx0zm86edCTtd1H+oeLRdA9HJuPOVNP5znTlaMdBatjTbU+bEodTBGKciHdxE9
wVLVY/m20GqpvFXGpmpDwlyLJt+xtAsSpvWhT8BzjIl/tqxrXZjYPsQP5dDXc1qCY6HO+p29oSVW
bgd5Bc5Hzi5aXVv+KIYvWHl1iOHmZCQcMnRwBwdDKrPqGyOvBhRh1ZWEitoqZ/CCWpIPqdO17KW3
VEAqjS9Ehr6yU1FoxXtlzgARtvEI1KcoULiApvEBUYwUgbWnQAyQZNSQRRS3ift+2GrxzB+GVBXQ
ix/0oQkOLUkpdDENWhFe2wlp7IVFYwSLToj0+7IqUQDZiaYJe0KiwUlrgTSwssD5cMyqUd5VKY/u
WnNo4VCIWuRMJgxDPY+KB7EwJsEGDB0SvJTUn1ros/FrdAmiKqaaCdRNF2CYqHqhZP+IqbeLhhzC
sjxiqYsViX2rlhnKp1wb6iYddDgRFGgsJ6/kZKc2evvuW0Gi2YAKfGNBkHz5rCgJe8VUEVKX2C5J
sucgV/eVOE7IBRulk+xIa3UDA7hSrdpRCl2QTJSz2P8sJSXr3wMG3XMiV42/mkZoILChjHETizgJ
4R7E5bQZNTH5CMXGegDr1A6uPkoZIK1RzPCNtW0tMZYGSO21MTWzYJtZn0eHJvd7r8E5is1aVUfM
64AxAYmk0/we+QqwSj2JXYA1wcOc6r6nZ0LyKSg+0j/8maLLoLc2oh4Lj4ERVsSQytU+m8zKmctG
44xSSTZ8zAasGfSIFATYetTDrjmnPcyuQgpeZwuBKkMMjq2bplDLO7Xp2S+LSn2QjUBd9yUHuz6W
hHWr8iZmuBLzAh5FtavmBIR+0bdPqRalPdx536IwP2surD4dqpAUz3sJVp9nhXG3jqEg0yhu49mx
ZGSJIUyhhdyPEwgmfZw8P1Nj6CQtU7shzGf/OAwNzNTxfBzgyHyH61u/jzig3+JAJEt2zANAnRDs
IDaA4jfpBte1uehMI30PwoiYkyjqpje9BjlsaBGcEtPM5vspqTBNgzjNn8y2tW4zXzufbgxh26BF
vhWlWbwhxaSgZGHSVs/E0V81WlF4MyeTsytdPvXgJQDmZSUQBgvaoa2MFpDUSurIZFCUtuaF4Wgu
3EmoysecTeoJnloJ1KcpjX0YmsqDEubasBBCEWyjEEzyvRD10WDHQS2B1QeWsLQUgFByCWXPBjmg
F4s+1tqJuShN7uh0Zm+13BigMislOJVtHnyGHdiZbu4zoDxmlHlwG7OXup4V3AlitkmTLF+ruSjC
KuI9DkkgQA8Jo21k1MU68iUeJl3uV0XoNc8EybLy9XFYS2pXPUytGDhmCADVNgO+BLkpJ0fhjywb
wTfWYjSMh9HPpvdEs1LNLgP2zqnO87CDqpVzZ6wNDf5oBWZLEWd9bQ0WbB7RT74laqi8D/JQbqO4
0U5lQl0hjsHskZTmKwslx6lrJ0JiPemRYCgYFS3liV1Ts2oJrlhVWQpfS+zMYqd2YvJqjMIUO8R+
ME1V7ChM4FqTDwU+H0fOzGM+vIZxpFDqlUoSCyJgfM8VhYHArfQo8O2EafQ25Dy3NbPcuGdlhCc7
62LuVsD+IDnqtQ/aMdEdPlyq4ZTohzf2BjBH2c+1WyOqWE+MuNSOZi5zUjZD8LP09lWWyUxbkm+u
J/YwRszm1SQhYcjFtJ/setb63ktrqX4RB70zbLU0oXbyrDPVi8Eij0uxqc9I9grspV0o/ZzbeeDT
cVMxmD1M+QzroWbLH9wVkaTMlD0L01xIeT2vraqvT32hpsc+LRhdSjDoyCmjsLxl3elPYOygHLHn
5JezDOWO3hravZ7mvgcnRFwEqtl7kZHowcLM6/wALKrfFkMeQiC1hOd+Hs7ryhRI6zjK6U5SKJ0W
wQDnEhh/ey8qpTzB/NDHheH34wEoXPFWWQWwDDiEsLkmQT1GrcHBdMg5s4CTm+E3mmNrLUhS1oJt
nYJ/7afJfJuTQL0HUaqug6kYWFHJWjTIQgy0OwDN2drKdMgO8JTqJQkznW9LoTnuRvhkXiwUydOU
ZvpNFwmSqyoGEOVR0OBHKXKe0Blrq02ij9VBr60xWShlXr7zdfr7YhiqZV0rUrlDbzUtZbnWMzcP
cNVBKDF5KV1KKvjsdyDA/U7y4GlYb0E0Ka5Y5KUb0RgicimvH4QGVTwLX21t4JHGLp90SsVXBT8r
mQnjAPBsZ/XjXh8ATNlByqG3wO9G2VJUHyQhLr41kAZvWjbu0yKms7cbfRV6GnqSG60nIB3ALMVU
Zcj90NakWTpA8G7XBRBY4D+SshZGOcJnESQ+NjN2BaLdhCq7pmEUmm8lmNfZRvdXvOhRLT+PPgPN
zgAeHrK4BikC3DdZyXLYV4uyK4IN+zTph3akv9OiONvHaPpekZMQ1DUB7mjsbj53iVKx+VbRRYJk
XWX1GvRV4JkqECEjNvMXbSiytwoY8osiCeFKkoXs2ESdrDoKtGSvh453kwKP2RiNZjnAD9KHIpas
pSGWPks+RQYKmUPbbSg7lS+BnEDeJrx93U0J05Csl+MqrRLh1Hd6z75V1uM12F/hUZLCmu8sMlDC
yqP1kKGT2CuIRzaQp2JoOtTmg+Q80U2UEmH4yeS3pEB4hipjmyxERgAC3hS3pJKEd5pR+g9dK5rv
FnLNYyKl5L6FSXC0jELiU298mDlYJR1B7NSlJFXnwK+qzry0UKjvpjpZf2BkxEMU58KDIAhhsIGb
qu6DqWXpspIpfVRrvdEXhcCHK0hm73SRCNkvkLW1ZbTmLufAyIqUhfP4lp9bEFray+7IFEXJJxx9
tLCS8Tw0vbIB6Uc5bTa7Y8nxj1kyR4G6CE2xvx9zo9rDwjFme4b89hoYurCNxlJCid1TKBT8YNxG
IDs94E+DZ/UTUWlZxYpvM3iMFWo1alT9kLuSUY2iHYadtpvFyXCbURYie2Ie28KYqvF0FkKa2HKY
mU8D8UL7GkIwTBAVMvVIh80QGYwcsAIYt/7ssE4LAcw1Y1z5meGvMxUa4BS3oivmzIn+pMrftV5U
nycrNveBUUc0ohTxgZkns+ya/TTl2NbXb5nTaofSc37woa4tIQeWsV1EanbHmiPsFFHoKVKa2p4w
RsxdJpPrvapltWorcRl+KF3X3BaClnm+WJcHMKYCA8OIt6naGd/iYtY9bQ4LIHumstbYE5/SgOK8
anXlTiibZq+rU3kqlJKirxmqt50eCgpIT5OCJ5vJYl9XVXc0i6HwAmxfq1hUR81VO6EiW0eoo2UB
oGotJWYtgAgvEkeRo7NU1zfbXR4X0SlL2WdS9gGnxMKij49FpJUrsTXjrdDLzBFCknanuZzVbYs9
70mN5nMe8XSmhYrNvoYrktjZXOrzwlQqmXq0HyJ9YwKFY+8n4mhPgWDuZD+WtyW9nPNhjkQe5r/x
Q+ib7nuXNhRSCzLen41qrp/NQFGrhR/nydo0Gt2NNDXbzZ0suTWTqMunID927MVWdarON3UwZE/+
1HfrKJb0d2PMox2dZ5BjxqQvJfiETit22j7MjeKQqOd83VBGZQl2VPbicEqW5GMlm1mrwjuB7bVA
h24a2W5QLhWblKY2DMTXJIlULBLFTCEV0/T3fq7TVV6b+lYv9fK5BP70FAC7R+KitW6vRZRG6fPv
k1KPER9O2a1RBck/ITL/FDH8vTLa36uR/f8noqB1/YdCWVEX378XXytl/Im/KmWCdJY8wP7AsoOQ
++wZ/FepTJCoeYmA6CiI4Tk4d3z/XSs7F9hQryPbpAlM0ejcBP5nqUwW/2HgUUC6ijSRchkpoP8q
4n15S78XUVyYSOh/I9GgqI6C+axy1C7tBoM4svNSxLfGlTx9Ia3iZKHfYn9w22Ugu9fMdZTxvjS3
/7oc6l9UIwbolUurD3QXzt3a/GYQzBEuzmY+eZ2tabhtr0VvXVTeuDMSUgnrYx1HGYZ470L2GEng
wPQyegMn7sxOs0gSvJFYIh0G712+M95/euvXK31/Xc86C5XOihRe+oWuQPUNX44j41U5RPv+BgHB
ol0ZL5M3u6mbX00W+/XFkTxPe/tsrea1/aIu86eUlAy95sVNLnQvL20JCO9d3cNHuNSu3dy5TPmT
KIGHydUICCTvnmUQod3XcuFIA5wY9vqt29AL8xL3bHRtKlvY+6falRYBufP5S/qg76UrlUpGzuWF
MWBjG+R/KaJeJnEhU9RDumZv6jJYNcuzmk31rqvZfv0uVV4dhC+0TlhhUJ19vb+mgl/KUv0mbqIV
hHGHYJwl38nL35AsnoUtF4/yy6UuhC9jHGRpYs1v6ZomGJKkhe9EgAxytzHtwLmGMfhlGEhnryAE
MdniYCBSlf96Z+mZ01/rw4e+M46ca5bn0B/lRbdFD0L68toAP/9tP9/c5dUuNFk53TExNIaPjJiQ
2T9Zic/J7L+S5TJTne8IOxGMl7Pw81JwrjUc2CZF/IC152jWWpX3amteUSf99j5+usbFfZhmCWu/
mIicOKjSoRu2ZXD683xx/ht+eVI/XeFiekLtVFDbkT5846hpq6l6CXQ4xtP9n68i/fZGYDPhecAy
9MuEq0z1UKZcRl5KnuzGXg6ad7iT15OHSju0QzqM1ZKQu6v5RJefOW+Jq5l4bcmRPLt+v353Iqxk
tSulj3jdrgfNMW+ZDXfGRl1NzcIn7+fKC/tlBEsq+Yo/ovQI0mIwX1zPCrTQIjLls4VbRpSCsuJo
6hkb6gyJd+0r/2Xy5WLMu8zxVGJ0Wb1M4q7ltJMn1fg4r5qKwxn7KbnpXclNPNjK1+beX58kSzOU
MgAoLGjKpWBthAUX8yy/916+pouFz1/81rCsFB5oA+3KfKv+8lkaEHEV/BzgFOjRXjzGeJiHmATY
7+BA7SQma+HK33+hEj+P3q8XuBhZoxZ2othP38VlXztILNkEBJtkQVxG7RS3MiSXa2/rl1timTxv
clCI0nVGav/1S9SQtnBuCT5LybL18uQDR70yyH55QxdXuLinrKGjl9fTh7BK9ginVhTZjpMnOhy0
FtfQDxf9c0n6cS2s5SR8SihgL1bioPYjTBjCBwcL+BZD+UTIGJKTYgN8fxPm17wWv64fF9e7+CAm
dJAhNPDP9CY+RaSm/thDebRpFlSBnP963r242sWsaHbz1GW8qz5+KdrHztqk5jVj5eWO4vIBXnRk
RZGwzZkbOk9M2SZZKktrUy+NK9/5+bF8md7pxRiULXAn4HfClPj1o0uMrtIzWf6UCPQRh2OpQNAf
w9WVD+83HwNIUlYRVLS4Li7nIWoIE0Wo4DN5hJ9sm0v4govYIUDtznLJPrO7k/4UXd1TXLvqxYBq
h7Ao5SD4pHwKN36dWp1NW1ecPyuKcH++wx/e08vn+PMdXnx+Y1xVk0CPYKjtgMhSp7kvD/pjf6Ah
6pBJ5IE58e0G+Mjd+IjmzP0bvvffzB9fHvLF6JZgj5djxk9YmMvJDRfdbtyeJyyavDf53fUt21lY
/8u38/M9XwwC3S//GnJs7T9BXaFTp5OyIbJg2XlT7Sz052Fdvvo2ZRaPKJad714bhr9sTvh6f/4F
F2Nk9HtUH2nwqSIAM5L7XqJKRfK0kr/9+fVeCDVYDS4udB6sP8ncwaVST2e8T5t6TTjkal4ON5w8
nauu09+Nx5/uSL0AriRJRaAZ35F2cGT2+Od57Lt/7JxgkTmrfHFtO3KpMr+8sUvHlZQDJVISJjIv
vs0lKBN25hZLC/5hdlOtTa99UB7FVbeqvHLxN77Zy/PaxXNVz5/YT8+1rlqLfJV/frO6Xd9OL/6m
PjQPyZIG62fZ2BURdLtwky6s05/f6bUhe4mQDbtJF2LeqbhJooXi5V6wie7e1HnRLAW3XxRr67Py
mNbLTf1QbwTnqins9+8aHCle9vPR+GLOUKyOcEuzei8d64hOJV8bXuzBRYrWwCpCVi7ZTg7XNk7X
LnoxS2RoXMAxqp9yzo1qR6FEaqi9/vnR/rrJ/TFc/nNnFzNDn7UNpgzx+7BAYL1o7ObBcKVNvCqX
+hV2w+9ngP9c6WIGoFMQ1MhOP0tcJONjp5J4EhvO3f/yfi6Gv+wHqT7ryqcKqEoKwkMoBqtE2SM/
h7pBohQ5csTKJUkJjfz5yrV/v4r9+w5/TE0/DRH4wpE2Ma03bvEa9wvRdIqNsk2CBSpKV/bkcIlz
UN1a6/pq8eb/MkT+c+2LcoMehrN2XlLozrRIrqHpM8HXt6kTesYiOlmb/r6Eo2IX6+qk3qgrcXuN
s/y7fR1T/H9+wsUMYaQatmSm+MZtb1IF+yO1uGSBgSq1tVd9dmh0XTmiXRkhP37RTw98Qk5C8y74
bKdjGX2LuOcyvvLV/v7ByhpUDjCw1P0uBogvIstFaPEZ36isKBoUtmUOKVK9DdbBrbWBB/e0lzai
Uy8Ep9kWV0CVv7lDggs5FppgFECEXEw8mtXKY9XIH+K8m5tTXr8Z07UR89tLcNKFD8MxF4Pd14ld
SczWCC3pwziqpKukNnotMjK94MF4EF6S24rGCWSrq3WdX0+8ePuhgptoM4HGiJc7Td/sqgkL+Eez
Cdf1OvfM9Xh/xsyRWn31wPbrPX691sX+EsqsICGS+FD1Z6M7D32oU0VlXxn/v27rzleB6X82mJ75
BV+fpNYGtdAY0od0mAwnw1zjBBvs/nuZQIk743M4Ip+6xn07v52vu9kz5Er60Q8QkT9fjHtSNuuY
qJ/XeB2spB/e3L9VzbycvHlRsFwMtJ1UTmkxXKxFo9TUZl+BH3yuHofHbBW5/RPJX403eMEt0Z0b
IlOWiAb/yyd6edmLwTehz8oTDKdF7TXWvmRDF9LvhUklmg/KS7EmRG4TLv980ctv5cc1OQuLIvLh
Mw3g61sk6kGurbz/CEemzgBfmp+vAlKE/ndXuXigYVYJUdT0Hyb74Ug8JZXs9t23P1/jty/tpzu5
eHqIVDu9i7qPNHg1xBtSY2xLXEWS++erXH71l8/rYl3vlBK3PFchgtaVMgu085Up+NoLuZigYnpg
mdL3H+14VOVtbx7b4cqD+qWmeXEPl0AcCfFBMo/dj9Kilt2ZukcQ5kJddw49b7K5l6n+9DcK97+7
M5BZkBTA/ehUNb9+ahIoq9HQho/eC1aBxnzhO5gnk6Vq926zVkZwYN0qCK98eqZ8+cokwB1nwDct
OjzwkA6+XndGPdAiUnpN0smatknty+EuRU1t4TMpcNE+WgjsSkc75/74yrrUszGdnlWjR7poJplG
qCDtf+F7lwdme4oHReBPZqWVCNa61bJgQoOq5EaHv75qrOoJIUqRKqpTdbjph21cCOLYmA7CCKkQ
7hOlVotqUcUdGbl2X6IOzTxSsueq9+okD+tDV+dRc6qzsnokZniMvhU4btpjYaVN6k5Z3vsvlVVp
0kbVQiitUy718nIk6YYI96JANdgmulKQIFcK2qKSKp8IChAzo1coUnMT6Q0yjalXEWAFRiRkntEL
ytpqk1iz+a3BrlLDdNyJcol72tTNLlxlw/lhmYVZpkueob9I6gbhVCVa2RP9pQZPVj35LzXqq1dC
LIPXOBs6JKmodneqCK6IqPF0+FYR/6gshrJSNippRo2jNXnlpSlCNltTibmxeRGDZDfmPM5IeJHM
p201E8sYRqtEKnJ/k/RlbHiWOiXCCqJImWN0Sas9MZhmtMz6luTAtrPCTQ4yiL1YH0zzUtanPHDr
qeUE1+rRwyRJ+b2CNHKlUXgXuPSIKdBHc2Q5Ar2RPsQLTMDVAYEQsWdIL6bRihfIOilI8WPmUD8a
E85FFfnvWKuxDahcDJ/iKK1rG09A6OZhAspFBVqBhtHIdSWAlpkhOA5rQS0dpTHBhNZhrMDUwIJx
rwbVHD36WPp6twzOWYQygZ7NugDVcleFspECDE+qxDHVrnnHmJUd1Sg3P3S0fqxF9Gl1O+i6KbJH
xB5vnTSjehKm8HvGWPyeE5jhu6NhzK2jZ6IULeKSb9nuRZHEoWGQBIRPPBQczJjxNpEfl4T0wO2B
6pELqaUe0x7FWGlnSMgEp1WyWr7xC0C2LcGdgqQRl5mGJtKRqvLfZYNs8duOkHUktsOM7MyTi17w
h8UomE2/qtDayEshzJJshTlgIuitkmr/pjWKJF9bAWJgN8BIl793fil9U8NEqo7ZgISJ0FOrEUgg
LHEp14uS+PHGDpo+kx1JCX3dFY1ZLg7NSGD3YZRaosYmFtT808dDKjtRQpTSTU1sqWKDvTYMu4qU
qHVLshVlhx1aTUomWDCCq0nU0zvkoGe9ICNzMm5jIdTC57ohVp5olVykH5OhyEaNnscaUkYdY9ab
lsbzh9QkVrQm26glcHrqQAgoZu13s11LPnWgupwKedUAxhnIzBxbDe1JmOT7Rj3HpvqRNCTPfak3
5ctottboGAnNSY/B2BRepaiYDRoS1rC2dFp9K8RBQJg2k4K6pXgYlHYbiOP3MgYJeudjYHlvZLkk
BHsmpI/Avx6BzopWf9d+m1FmoVDVgjasTugge+0ptaqGiFAl6Tngm43fkHV/FgDdK0TB5UvZDHQl
ZgD4yoSTuEsr7RTlQ0IMtFATHGuTqDDw7ZeRJN1DUqoa7HIESuA0JRTqEMFNSFYh3KHQAbEfadth
lsuHvs6IgauEHuKVL1iN5g15jsFTi2qc1Ujt6h3yH9CjiTCXmERLwTzHfepdLdeYgpIYn3hHwim2
zZTqnp9nEzbavuyeZ9Kf4ggPdtoPWChGdewiMGGy8J7Ual7Y+jQWGt65thVm1P95cijTFjqRhMEu
1O3OMuCK202qC+lWIRvMVma8UArauVUe5SBJDf5fPV+Y3QT/w955LNeNZOv6Xe4cFfDmDgFsR24a
kaLTBEGRErz3ePr7garuJrEZRNc90xM9qI7qltbORObKzLV+o58JbXEJ5OrO87LL1jducajEMdmT
vhVKmm180HaX9aCH0CqlGwxajoGci/BPhO9ZN3g7IErmsfdNqty9FO0GGbjd1BxNTIRvMaLfYWL+
k7v4794AvgnRBn5+EnVH+D8oUtGOh98g5YdorMD3Dz0ugwV2z9saeoHjd9bRYjveCFV5ByQQ0oOG
Q2G2ncbZNFw7GwbtytDau0KAttyqOKaBvsJtGWpn2QWwTubz0iwuQ0UBCZIC35usZpsDA2XDe06Q
qgmOd/kOkg9/3lCeh7F5qiX1sWsp92IKh0WbQqNetK5Gwc8x6AZT5vUiG8nzf+Fret0WiSsM+U+O
A1iVoWYPMlRFFWLr3sT14SCr9U3Zehji0aM8m2bbJk5NADYpuHcUk35KZeNdRmow3cZ9LLmm3t+3
WnQtlJxCVmNVWwGPU3uwSjCcSqNtUqRAWH6lbFtRXG78XL+PWs751trkUntZtDrQ9nRyDIujqR0T
SOyeUf2yZm35KhaknWiUWLrDmxFcEwLVY92LyVlnZE+eV/vlLtCi4kwwoSfleWW6VVuepVbVveZT
JBwbtZTPQynWSV5xrR5oUoUH02pT1KtMxofYnYhUd2gl37s+otdreBJ+oJlaVd+mtkDcGbKLb8FA
iIfDfI6xV3LVkeqmcPrRApEOFs6yJ1QVcrvJ+/EHGHjoPCqvCUCUxcbTPMA1XtCf0xmYjmOCb7Ca
ZHe1GER2VgIyLaCY2lXgQ0Dn1mIHaQTW2o9VV6iU3LVMPDCjKjMfNcwAaZoVN5YWgBcvhSrCHNPz
7yL8b/Gy1gRN3eollp2HzGqyGhYADCk+Qp0Bgk3RVBORlVTi4WcjJVUCd3rUe83OOgzLsx7fD6WN
ozM5MI0zLOQC5AUssJO4lpv86d7D8FcEAGnoeXxZjxmCNYP1LOtpdwMy925qwp/62O4GTXCH1gTj
WW+yQWf4xgVdwH0gfi/1fpsYHuwyCMlJTSarPcNGl/KmNSzOsDbmugIGI1dl3OplUdz4WAEOSvzs
9+ygbJzXQ6S+ThWKXZbmHwTgsKAsx7MUBb99UUi9WwfJU9+bB1qr6WWvp7tEIGVMqeFvYKy4fsEx
KENMyOVntbUKR1QL+Fm6vBnNaN925eVQ4sCooA+cyMxpb4A2ABF6lgrmDy+XMInsvE3YQkUMGtnR
/Xajt33yIGlJ6XRZzeUvHC1H65UjmjEP6F8fW2wMNiMGp6g4YhMbS4HoCFEVb5S6v8bJK7OHULhE
5WOHfEllV40lg3oR5RzEPPjfA5mXXxOmWFSHEh6o4EZ/99jRw19LrMHWM3NG4vsj0FcIAeBDVeNM
CupDG+U3iRVWr3o+lVg1FcGF2SmPuHFOI4xA1XiM2ClOU4oIqQvmfT520QaGkb8JI6E+1L3wInLp
tgcuGL8SPUvVHSOFXtf1QJqE/CIrvKNeZ25TJRdg70UnzdobbZA2khZfya2a2omeavAcp2tEMxW3
6UNIFoWqHWCe+NeGJGQvg4pZDl6qCNvAjqD5aNyjFaG7Uw2RibPYGSGJMA+IsDaS6J9rnpHvSi62
B/pOr93YJj/4YXtO1J/j7HQ4+U0Kc6RJaH+VFaYKYXkeBkpjZzW5perk35qgz5QO6I6qVOtnU8o3
i7tyHq+jGc02SZWdUnHV6bsicUQJepsvTpJteS1m0YNs7iycMW1Es/CJaB5I0DEvkSJzw7FpURYo
og017/AgjWK9CWA19tACbTXmweKZxUsButWGgUd/JWxq/iT8DMns8x3E4MEdVIQaZPKN20ziXopC
HRSymF6HehPfK1JplOCbUwPP5uBXKEyJi1BB5rao1O+K3gNgUcaNv1c8fCWDsCgeuqDormFh4p85
YAYi2xD7jLu0NLsrslJxXcZZdJmjqXA5aJ6wz6XYhycqxOl3ScusXRRBTIR11G51KRfvBEyjdmFT
IZWSFvLE7TfptgICAFu1wtzBmEiWVoWAHsBJWGGDCu/QQCR9HOrO7VDHMGsao1YvIs1QCY+BhMXG
WHd23JuWowpGvKkMGdRxMdxaeXKeVf13OFzBRq3zYB94kpU84ked4ALaCo0d+gjpqUXt11B40aN0
4qRT2stB9qrn0EvmVBAA48e9s7RF0ZOdXI0gWjVaUgW/ZHiKzXWm+8m3YFCRcsAae3zJpiJ91XJN
Kxy5zau3BKziAcaNmds4V3ILcg6SM1pjCw3kKkcP8wa/6sIKX6OgiZqzvhZK/1gUMm8NwY8klRVr
ETszJRBTTlUIMn8XwtJJcCcEFT60YSDEG8Hvo5onjY9iD061nvEg8iGzo+YFWn9X16YZ5i59XZmj
wM9o1R8Q1wnlaRunKiQU5AK5zp710qQFR747imI9OsbRsfUQwDmvrHGUz3wxxiuRZFbULDx1CAb0
5POyFoajUCphAtw8AD1BKYJHGbXaOrBAm+sVyvpQv2jRcZ1UBFPbTwRT94XWZul5AfxSVW18zQvN
ic0yApsbAjFXbLOCc5aiLZEY3WsndSWleu5xEQo0SZRnN7KgCT9KT/eoQ/hNZLz4RqdmyU5OCk31
nKoSO/8XF3ZR+M3zQ6uAx4vpNFwkoYeOZgquTiT3F0qPls80XE7gT/qZXVDGTprIcMwoa+LB5A1I
gOZOBE1Kva1KH6UqwM9pcDDiKR8uKi7wxi1UG8H7ydUqDHmDF/DbkyGLBbcURkG6KMW61zaC0cWq
6ETVhOg0fa2uRI5DDYRvRZqm0bEfQUpuOqOv63skWAQYP0Y/1DsO8xZ5DW9KIY5Bbc8HV9B5PBwk
bMKS30PXxtBOyLFW/xNPX8RQSkPzXzsMv9SVYtonVfGPpZllNa31BQPoz/MMDeC5UGyHfeh0m+G+
uwk2a4jmz+pAbxLCCsILp3KkRp5UUTu1P2AcOZ02sA9XaqknhbW50oR2NtoAwH1PMcVZKvdd18k/
aFu/FMfwRnWQqNyGOz6iAiV3p27j7ZqQ5GnLBi9O1O5MU1WIymPwY3nLKtR6EFXlR/XoXypbDLNv
K8+1LqdzAYzFsGkuDaohjuaIdkirWL0w85WvuCy8SvMPMGYBQWp7OPMtGgHUllIjjaPnLLjpg1+e
/CokEH0nbwW2erpYFnHm7/uu/6Wm5TB1DHQGpM8zG7mmW29ROQAenu+/LvOedopnh1NVA6ZBFxyz
r0UZNvaEMsN96zk5iJvxLkCIlTdXDtJeOODR9nWwZWF0nkCVjWBQW5hh1IsCpegVYhhn5XPutZuo
6mxkGM4gof7j1bkIs1goUSzz5KjaZym/SA7aNtk2D8qN9Zw/SvB/WCBzT28VxzEXdT90bAiKzCVv
Uw3oMurJi49WRdz4mpYd3gOzT9xCvOEFa/ycm8TDBgkbWmC7fW9br0XrKpqz1lI83ZP8ANDvsoLQ
PPLKS+R979exDintWb1IcD6q7emoO8mV52bnnKn6leIgAADxb239zOtjMW6Gi0w77BMNIO/imxp5
NBXh1D6/4e6hD5+rr9ZNx60vsy0n+U395iC6wUZQsSe1qQSMlvv1olr4hwIN0k0Vvw957tGBdDyh
ikRFWssMvEkclOFUgKKX+RkS+6mt3KD4UV6E1zMGUVj1t/pkyjmwMFTRTcR7cX9dtMb9uCmyIDH4
5jPKInCyK0zHXQQSoQTAZHOSi3+c2pFofx9xkYKq2LC6XMpe2v5GyM5qIfunrTlsQj8EWOSeJJwo
VE7G89y7iDfZFUbf59pNv5Wcys5vke3LH1Y+30lSgGwwbxkZXioJQly2zCYtCoZOZRIRDRwBFWxn
+A/M5zJxhIsZvSw+6DxYV0wBT7Ms2rKsGWg4JnogaP1/3LDAVdWiV7OXeuPtmqto67nFpvutc3JB
91/pdb3tgg+7hGAq8cC500VG/uRjMGQyMx5F1Ut8HxzVXXe06EQFbvEg3Si78sBD4Hp24hnWGmDz
AlyEBXVO+1qlWwTMYLFcZEHOeTPUL9rVuHmDfG7Vg35l2hySe2VlQk+/I85672ItVk6YRElayvVL
HVU2nRoX4TEKBGu+LSe7ndoD30vn/J8ViZSZJvf+cKTiOBTxaL30Z9VRZc9F3ydXd6LtDLT0MNrd
RJt+v7btTnb6W1SZpp6lyXhzLKFqCm7f8CPrX/7ww7qaXIRwHEo611ngQA3uJfhUIu59a4D0kzX6
FpaWNUKlXD0AH3wcrM9bStVhl6S/O3cGArwhbyqbIiNH2NrpPH+g94tlDqbCSWNiodxBVvgYzOIJ
FIxZ8jupDyOkZZECz8pWX4uwWCJmjr84Kvq/aFq4sgNpxu3szimPxc18Z0t2a4fyCYfgbUjsbQ1K
9ayZv1gsPaKek1okv6ktHIQrOdtY2+jKOwoXWbL3HdRiLlZDLu8BbyF1BVARyHsOo8UnE5MkrykP
/orro7mb8YQmD9zzmUUTb1exWfNN5uSTvQu2uOmUSqpYhVT/aly0eJxwYwp27NTMag/Wx9Uux+3o
pi5Pb1512spl7gQYBpUQGRIEujU4LhBCFyNtpXwsEMN/aR4zqhvHdjfz0+KjodnlIXfD7Rpw8pPd
MKNVUJHj3Ui4pZ1DibgsDev6V3bsDsDXTTt1dFd8nJEx9U/r9evFerpW52BzkvkDjVnc55qS7SjI
za+0jn5aGQUIBIzXktkyZcrAb8hkHH1A6E7v3hmiHFSBIcFVjV2ZZ76v2qq3dgbM2/bjGiFjzeDW
NyLSyb1wtARzCIMBChLdFxQPVKeFHqns8u9j7Y7Zf+GI/Em2/Bhysc/R1AqKKBxYll5z4xeXHnhJ
72BsjIskOYvjO+8Nf7+69ZanHVw/PJagfxqzLRskno8JLAjEPI1G45UGrJvfKHt8e3biVnFm7P2a
+9ryLbiMNf+Wd280kXoOl07jdZCPACWcvsE8IkVuqFizxj1d9YtRLdKyLnlqqA7zqPpNeZNt411j
a7ywy9v1UZ3u6UWwxZcTpaYNI8V4jQ7xpeQq5+EvS70qzpsN5eNN6D2VK0DI1dEttpnM+dahZf06
v3W77/PoIHi59aG8WudLnB4Hi9Etrpp1W6lFywLRbMQEmcobweGhYj8Ju+7ivwh3chS8hdOg2+jg
zk7sZ0rJmwyU6l7FM9kpbQwCwADh04pJ69or7CRZ8fKDssZJB44d/cjFym8GM/czk7tXijOWfKl0
K0lk7e9frHZptCaR1uNL3NXn8VAiFNas3A1OTrLFCBarfEL0C9XG5iWqrnIFRpJ5PWQoi1uOIBaY
1T/+w+S+iLZY5hlF9EaKG/wFy504WFt9zSRyPvs+JF0CKLxGKb9pGtZai/u+H1R1X5fTSwLsdlDF
M9Hq9smgHf25fUVpa20bffaBFPSrMCHClQ3v2o/pyEoHTUNb5wUVRQQ1q2Pe5RiujLYXjRsL4hMX
dzBP6GfxLDeafutNEDuyChnyNRjaCaFFnof+7qcsNlljhWVfVlAP0JjJFd8V+zMfcy+7bH5E44+J
dlI06naO+PGk3eZx4oYIPWXp9zrZJoJ/KIbvdavY09zIte6//uyfpLePv21xZZHQ2NeFVnxpAwfB
LjQVtQeKa+B9Hj3JNX5Pd9mducZM++TTzA6QiHvQ3cRtcPFpUGeyInB5L5Z3YRmT03tr/rufbB0d
Yw4FgjtAKwxYPn57s6M51Aj9C2JZugt2jz5D81Rps4XRdCZo+Vkbj7crE3l6/OHb8p+Y2oIlJaE0
XTblwOMZQ3MHsdOs2tRNiL4q3xPthfog7sFAbMre23sWzkLHr3/Ayc0J2yIOe26B/AMW9yLhRUgd
IV4qvRgdqpbc4x9mJsjXId4Q8os9/CHGIump8lRkYLhe/GcMKajo0bu/NX9ZD9FWdwenubcSe7xF
EC297c9Xy7InH1WnvY36LkURGN2IHX/8qLTYBT9oDdjPxlUFmztzJ3CAc0mNEqbvJJfCWboNt8lu
DSd9eiIvIs+/7N3NRgsDLadB8jK/KWa3+HzX7FXb2uVudrf6wJ3T+oc5noOhVU79kFcnZeiPwczI
iKRY1FlHfx4wBQKCcEvmM1IAc/b0d5X0f9WH/g9Hzbv1/YlMd1uFzXMWPn8QIJr/0N8CROpf0IIV
9hJdnTdaDHvqj43TLEAkshRx76I6iAo0S+JvrW7Z+Iu8YynW7D3EW1DnA/6tPySpf6FKxL/mFYWm
CP/4J/pD2Mx+XCr8TRL6LhCkITFDm1kulUwHdCeWwaUeqbI2ux9Y1aZRRg4whS5t91ughYeHhRpr
uS02gIJsdAV14KI+qicgJTx0pNtSm/09TD8oo+9d3Br1Fs3czLyvw958apoWMH2mRuhvDdZQpSAD
RsNC1lNqm9e86s3eLoo8L3veNXlr3NBPl9IzRUpHGstgbAVXhm0UXkqlkteOMkpUMdFNDptvYiwJ
5abs6r58Gasi1a9RyuucBKU1mv5aPh2xDNCLb0iVDBsFYMlwhljf1PSuJhm69yxVpuj/bHXdu8mQ
MIv2ct6KHeJ8oycFoHEs0yvPECJVAvFWNaNAEV1gF61PldiqtMg2lVQGf8uvrJiPK/6tDFDGRtMt
S+QfRSvTjjlqwiRk2lYNzVzD5ya1lOl6Qt5dLR5HHb1U5Zs0BCqQ2CygHd64qVhqcXcp+jj6NejW
xUJlAY6tAIUZZgdK0s/Vzk5H4LjmdyUr/TLAEzxEH1XcVn8w44L0B0KugVSE51VJfRvnoFLQp+Rw
zv0u+I1Pn+XXG7UUs+alJY8039UWJKtg03w2E/1FzANJyu8tTQy6SNwEDbJ52FEZbSHbIg0TwQbu
idxl0WXA7nKQBsWxhbQI9Fg0v/VB1kYAZDT6+60yFHt5zPLXMlafytzC/yqrn/SqjB6F0hjo5yRj
ci5NwE0sKVUru+1qFdR43boo/1bnmtn5R2SGVScvIySOOZH3gLgQWKzxNZHRfn0pozg+7/wAiVhR
QphBM2Swl2apPgjA0/GeaU39AXCTfigi9ERQ1wax6jTZhLWDn3gPdaCnTw1zTSulKf1vBbK66F97
SXsZokq7ETCV2wIQyJ9yr8h/mXXc3nnAWZA4r/hr534lpN5Gy0YKmIgeajb/507b+VQjgr2P2POw
80yQCcwT6IkIqbxtqkz6I/KoXMxbMMz9BghOybA1sM5jNoJFD8Teyq4jSbTw9OnkyinN2YAGkFlI
uVKNxK0UC4nmWGEo34jeYGyDtvHifW52MT8Uge+2kuM9yOUG5S0g+5ItZCaL2JdBDFdooM+MvWul
AdVi9/GAcqHWRLR2ikS+4DavngmArYHxFgGlyzo2OZyBOGNTFiW5YwCzoSPcKHiHZILYnMdiJZZO
CGZQt1W1bPZxr6q3Rjbk/saowBCc40ccOhY95/s2Hart1EYj5q5xAF63UMejMmSYEJuxoT4MUxYl
LmA89SxLESc+G3Us2LqhMH7FkAXOvVhov9WKUH6v4ok6Zy3WbsPV6ieQD7V2/akTD1YWxtYBdK2o
b8BrYzs8ovoXA9jRMlegueXvYgEQiivLpcTx6AES3HpyCYOwkGXMgrL4CLspOgyqnhjAgvO0BOkG
jOuY+JpZPpt6oyo0dBGe5z1Sa9PLkKBFrtuN5YvKmTyJvXSBTOuQPZdK0FuhDT4nH10NOM9mqEru
y0VuoY5eAp+KxFJHC1ONNA1bljDucr8+r1o4L6JTI7Oq//bCoheucFDI4q2Eknd0lENR+T72QWht
gALl/VZPOsnag9JXhKeiRZviAdBOHG6EGDPdwzAomnYMPd2SH9CMzSsA/0bctluW1fC7AZiV70sh
Hn6DwY8HVxIwpz9MVVsAD7ciMIyjruAZoodj+BgAn82dqVIUnWNjKpptCOCrc+oWvB8OVujh73Nk
R0k4JPIHI4pFFJHDtDIPXRcDHYdwHFTOWLfmKyAj+L+N2EqJHQvUszdhKA4/GRKGWOmgp8bekHLr
B9kcxWH+33Vp+0Lbvxohu90ZcmlUeZBJPaBtxbwxY8HMJxu7uC7cTkhdWq6hCNKtPgXyaxdN2S3U
hQI4bh6gdFwptDhbWfHu6ZAYoaO2+JXbspYUspuEaps8GYMPR6WylJg1ZtZmyv+MLKvlAo3X7wes
IkETGJoXHst0mEYnTaUm6FG/TKcO0JQ+qJdeNRoSKMoG9KWoCxygiKFFEueQ0CrO1HIj3saqRRM7
DvNBwXAO1Cvav6L0bMZ5mjmA0YPKbYE66RdWVhsDrJGOF58UQCzY09CRbL9TBJWDWZE6uzZwEfiW
I+SrY4JkVj6K2p0gF8ea1DXi1psjEnBWyFGf7MM6DrQ1tMXiCooiCibEtAHVua/EG2pxBUURJxt6
HcnzrbnrUQ05KC76CyzkB2NnbsX92gV7+R7klmRRMudir83uGifvwYld7431I8LR7jgAXf2HViII
DBKBd6YmArPA23UJRah81IuFbHx806i7wCwOgz0XRXsXX586dqzDauV1MYcnERdv/jxISUnF+PjW
hyASuvu8VwwHtEXqFv5W3q+hgeZH7fuHw9sYNW5uNONQzVlWvJIKSlisTI+KWuyQdzeSpzSXa9nV
phhYpwJM/nnskqY+j4Sxtq6sevBX+xHLN9r8G2Y5wNm+F1DzEs6ijrnmNbXyyAUIuOl3ywp2kjRt
hF5q7Gj6acrtLoNW1TSxzStnL7TW0ecO4SPxLJhuXOzk7lcvr9FDT2iAy5+1eMDhLkfeN+VH7CC2
cFh+0uy7lMt0N/XVFXYll3r+oJYtGLnwMgm7lLwybXB223fp4Ci4svfIzTaiS32LoqWv2DQ+L3MF
hN8sCa3mh3rQVop/n20JRMTQJgLddYrgmPDKDip4FIPQOiGneKn/0yLMPCfvIyze8prcU/Wa1Mde
gc3avLbcud69pq7/rLz3LqXLgsgywLxD3r2a86mikq1gD4l9YROIXD5udXXa67hufR3o07lCZhNv
TB0Q1bLa402NmNSZ9jhRBEw23pBUN1OVIR79dZjT8RjUq2RwTLKBCuuy/uB7dWxAx3hs4rTD9QV6
X1XQcfM0xsbbrFqZvtOtRM9G5CdrlkTTbQlU0KwQ8eZYexwNzG9ifyN7+PdolTP53fkQ3k3WWsDT
aSQgiX9uq7OJlxoTnHiDKjfC4yjjJEASyW0TReWv55AX7jJJfQwy/4h3i8Ic0wTssfeIOecGKaFn
3qTRy2R77otuh9eZsBEuRjfZxLemg2qaI6wm5rVRLmqPot7pfWt4jxFb1pTux3VxhMWrnMxPnxuP
Lt7rMq7uS0zkKPZl503iY5PKlq0Cd8bPLyUDm0b8vZxKw1akLNvovvckU2w/KErdXcaief/1TJ90
dt5+BhqL1CI4zHkXfZzp1AoFbQyVx16PdiHoYthsZWnjRrTpCox3wN9QtSsjfFut/nVQtco2Jj/a
Flms2LCBzDOemML26x/12eRbpkJhZkY2wcv++JvEPjHAfRuPo5Q0PJO07/4g334d4pNdCvIN0AaY
LXmujXwMESLDi0+n/hh0EqRsq//Gs3nfN0Jus/TW4BvLmitz/CHYYjWHVtG3cqI/WgI1DDM5jh20
yHwNKv3JrH2IsliyM/am1IkSoIuFg1H1yIfdfD1rawOZZ/XdthTSxEzKUH80AixGYjD8tIKeegg+
X4c5aYPPEybJaKBwyQP9tbzpKWZUJFlkPr5BQqXrYutdi3feYcaDDj8MfZYgWL8YndRvl1EXozOr
MBj1eI4KBouOarfH0sYuLouz/6Jf/Mn2/zDExRqXSj/LmE6CSVsejf3OO6Anv4Hl0OzW0C7z3/Xx
yvdxOhf3mkyGCJcRi0oeLNYXlA7YxE9WgaOWcPP1p/tsEb7/couWSkBDr4sJ5Uu6G5vTtvB+fx3g
syUoIzUK4Ir2MC+Qj0swC6hTBHX0lPrNdWqJGxwYDpPcbL+O8tkwWHpUZi1O8JP0oESo8xWy8CiL
xTYIuk1Odv46wqdr/M3FET1stC6sxQIQ8aIz5Kx46oDBbfw9TCUPXazUsuXvVFWA/qZuhove6H4d
93T+AMNpMpVeOt78t0Xi03oM4sLOehpDqXookym5wu4KNofpW1nlfB3rpBGETJNoUBynIWNalGDm
H/MuX5iSEBty7//wNJHK8niDXx0KkzmOcbojDinF0eDaTwxocg/gADY+REh4WNdpgeF3rMDn5goF
S++lNOAiCysr6ZOjj1+H2q82o+oBQy+W0qSH+uyJ8aNEiDcPyjMuczeeZVx7sohORg8tQ8e+tiLn
6HyItrH72YUrD51cT9Yy3tz2+7hFAUuBg6edQ6mP/vfHmeIUHgvsdn9Eh3CfXaUoiI9bfVtdrL3+
Pll2cyBLBPrNf3AE/RhoDMa8whXxh7rrExvpy8DpL1APJPVk6A88Q4hy14VdPll01FW4LM6mCgxw
sQ7yyccb0Wt+wNq1qxY7L9XW5H/ayZ/dCHR6q9xhwEVDif44sj5LIYd36bNxK23b5KDsB/gt3Zm4
FZvDjCm3wPKtrO+TcRFyTkLUCqingan9GJLegVaVYgGE33rsbrGcdmadeWXXbRREL7GE2vx9Nfrf
NhxtOI6lr0xApuf0Z1i2vz624fhDf9pwqkgbDsE2cZZi53lnktP/dOEU8S8ueRaicZQaeP7NTq3/
csyVxL+gQFCTnvMAjRyFv+/vNpwg639BUJhJWhSFaKBxDfkHPiDz7eE/O5ydTWtQttBsZ82wD5Y1
DynT8OXo596sN+2Tglo7ZlxNnjhRo65kk4+n12koxvQ+7UL44OqHTZQdcYO2db2djdCntf328Vbx
JwooVh65nCLUABcpywtolTTFbJgejbd6Qm1Ap6OoW44hD9+EsT+okXBL2nzqROs8yVNXmE9RQY0v
Y6HZy6G0LVrlAoWR53fr4pOCwmejBzTGegJKjMPLIsN5tU5nx6PLZSboLjbyFVDR3dchFlfFf439
3zGWKI66jQOaAMRoXNGZgDhE22Zfb+n1Ixi8xg9YGdBbf/fdKaqaGfxfyxJsqPV0hsrqIveMx5UR
fTyA/jUioN5sB2lG7n5cM5BoK4xJGdEg605ltY4fYHianNUIo6hR5uYqiroyygSvXwf+fHD/jvsG
ino3OMvH8a3FWovWi3AHPfkazZyVlfoxS58MbVnxBCMiSONICAOZwwy8TVyn+4JO2tcjWRytp3Hm
osa7oVRyWw9NTpz4fgR2QgMjhAhUbKLcnU1xfAfBgMhVwyuvXrtMzjt6mVyAkoPfJfGdVoEgMbdR
mQBiH7Y6vTwX3Von9W1p77nSZYfZLaTmA0wkp4NjFdltsfn/Gfu7HzB/5ndjxxA5j6kG0Fr+lh31
3XAsINB1tnklXvd4RKBhebV6lVkb9Pzd38Vsuor3ekbMejO4I1jpAP3j4Ha+PjX24HCrq+AIo1VB
Z2e1cP/pun034DndvwveS3URBzHBxV3jtveqo/+qqVa7wkba1Qc5hLTgrU3yWszFDSfJJs2PLTJu
5Y4b/zzd0Kp0wl21sXaIXO/8q7VRLpjDfy/pd6NcnCTlFKV1HDLK4JDeA/Eoiiv0zb6ljuF0sNxm
3gKmHKUjNsieOMpmJoiuQp0+TU1UoWVTBah7cmVtBHn0TOCH+IhKD5IkbGm7H1AM6UFJTltaGFy8
VOthMC130PSLr1f2p3MOexqHH13kDbM45ZDbi824UJgBP91nPuxIzBL/ZyGWeSPQvBLgiWBj4L2V
pb3SSvuvI3x2VPNelinxoWl78g7DuHJIUUZFbcx7NhrZlpqjbn5DpWry/napexn+7+d2Z58l25lf
hiQqlZsTVnQnyU2HVCHXHHNw0SRsutDRh+uvx7OAo/5Zl++iWPOSebf7UmHyDSshCvLOYHQ3036m
zBo72Q1A962TlBdk79OAi2VgWZUQeTEBG3dwkYJyU8c/ctXfjD9X89p81C6T+fvBLdbDiNs8Rq7E
KlpHHzf1xrDF+/LH7C1kuv225TETOtl93tkjKsvhdm3Xr3zCZWWaPD6MVkV8Sfk1FYJjZLdz1/7r
T/hZEP0N2quiuMmT9+MXLHITTSETAbxauA7932Vz1oAq/jrGZ3v3fYxF9jLDbKID2Qp2WcSup99p
k7kS4bON9T7C4taEZejUGDoRqmqGcZ170q5Dy5L34kFc0474dDRz4Ytnik6fejFjemEgB9nUrPlZ
JOquM6yVwXz2QuGF9O8Ai+lCaxIcVcInEQrxLjebgDxRnE8JFM0+uPv608zIx5NF/j7YYuY62fRi
Hxacrd8VR3yxW0outS3O5kuuv/MyO7gHEpLj45BdKNf+w9fhV+Zy6VUx+W1g4q3LFiu/ZUguZsH/
MMAiX+hTKGvNHCCSgMtZd3pYrHyttSHIHzeQN5aSObZEiHFhJaH7/pqNz6dZ9t03WvJac72Qq0Ej
REJVigvljwAKqPEjPyqbYocSg/T09VdZWROzJef7rF4aQZ6m6Hdi2oqubDruOstzpwHR11p0POST
ZHLf1yE/vbRjcUcLDo6yzLvxY0ypHMUiNIkJiuVMd4rb6WdB2R/PxWlDBbbfwKU/6ius9kV/889x
8j7q4vYYS02mj8gY2dFh9rupHQ3Byq1yjpxeXmwz4RzaR7sdNuVWPkd5Kkbf+5uPUFW0Qdny6xn4
9I73/rcs8oqm121rzQtpbkWY9+0v0PLmGZfLkvl2KeMfZkMqecvT1j92F3q4/S8YX5+deZDgDeoj
AKVPPLcy1Zcra8K1WMesZT8zYq3KkVJb/06XWWQy/M3kSE6zS3Ygt6bCzrN9069cxD49k979iMX6
i+lu+vHAj4gEz66G117RQUCuKdSvRVmsOKoWgZlKcxREvgSvcLvasz19ZS99mh5gUWNn8maRtUhA
cSjW6tgRReCeYOo/xXolw30+jP8EWOYfZLEjUWLZSG1pD+J24r05qStAgHntLa9CMxf8X6NYFFgB
zk15GRPErF4i5U4drriJHKPxosyslVBrE7b4+BqCWQgOE6rNh8PQAvNBO+/rrbY2ZYsvL6g1HQSN
b9L3yF8+tsadn6whgt7wJV9N2SK19FLR4zjMOJA4SS+xhI9tfLTnXubb9XjTP5S38jZB1WXt3rg2
g4tEAuhabep5yRmN5IT0lPJ2JW9+NoG05OZSrgw2YImtSTQpgRbK2IocrrwAktYc7bzOVpbCojP0
Jz2/j7O4CZXdEI7+fBD90achC/z0sG5BCPM7TRlykPo/HNjiNoQwd6JGHgH1akT4U9maIMYDoVlZ
gJ+edu8Gtqy2lahMoz7LrWt6aelyi/dasoWhhYRL56D3k9yg8bTac/psE78PukhFrSQ0tT9nCiSt
LxG22xh6gpYbhIOgdEEabr7eZZ8tw/fhFonp/xF2XruRI1sC/CIC9OaVtnzJS60XQqZF75l0X79R
Fwvsnd7BzMsM0I4qFpmZx0XkbdbHs8rlsoKS3XoZAan/8xX+cKr97/OBK/Q/KQHt/5lX7XQxZru+
LeH7GPvNslNg0YzRv0vO/vaz/NeF/niZyyZtSup1nE4SOdR1FZH9v21Hf/Pt0GujY0Fn9yW58sdb
W6ZpFhtrA8E2eZvMypXVx34s3Y5KdDb+/PON+5v39y/X+uO9MkyhMyxxu1b1qtYfevtkxf/65dzu
yR8L4F8u8se7RIJbXaSOi4z+FjbBFt5IcOUVeQQjgIPqJiCtkn9lwPzzR4M889dzpFkmgP1SrmpZ
hTsyC1uxLU7z9C+ntb95IP7rw1F++etllK3bDK3lMot6ZxVvLfncf/6K/vnuQdj46wUSKJSVZnGB
bLHgSpWBJRmBafdekajRP1/q327ZH5u7vS7wlwcu1ff3cqa5q72b/7W99O8CTce+zd5Zt3TU/6vR
jqY1J11d4y05L1jqnRDCnBqAPk8i5dB/ND5IbNmlMrDuyvd/W9f/JqL5y8VvX+d/5amUhOE2xkv4
urSXKnlUDI4VyjXWono4i/Lf9EB/e0PR7zKMSBGUdoW/Xm1K9NakozyGx654DT2TU/omif0/f2t/
cKT+s/gxRvh/V/njCZmMommrkqvUp3QMNNi3d5wxYv+W6Tfh3G7e9tIfbpCNfztg/DEh/7+XpnuF
diZkLaBs/voBEzvWc0fJY5dRCFh9cdQFNDG1/Vnxb0ecmY6NBxBP7pwE5cdC/Jb9azYaxeyft/k2
sYmOAPIM4SJ8pNvv/9eXamQ5ky88VbweaVJ/LKYtOW6idfb8CMIoZg3VLMlxoHN3ioZvIWVSLsy7
IokjZ6LZyOvLlIwHU3Wt6RnxsKqBqlfJ5jLgBr6ZyZJ4iHpk44rHlGM9HkrJMrcnWVXiN6lqBuLg
tU2rJ4mXRwvGNdNlmPTDXC9uZ+WD2gdKKuDd7lLK5JnutnY79bgoTSNXPyiMI/CQtW00Hhz4/pvt
d3NfTeDjFLwTX7GeqiCeYZ9FgznPc4DSABh5X+aSc8doVjZDFM7owgontILMBqqMXQXWUKl8K7hA
qLxk63qQ4trRopnR5b2k3KbH5mW53yTlrZPIajqNcQX7NkWrEjuhRG/ayakhL01V8T2l5hiIqpDD
phNrKI2kqOfNHDxlmd7GktZ6OMyvTu/4yk1ZVqvq78KY9u1WP5cKDnZd3RNO3PXZcE2NvnCNfH5H
ZednvRkV9vqs9c1xFalfNXkUx9a9LDleoRXH1mA8kwd51V975zmbcsJP5RTnIw6CybdWzs+a9LHB
SK4lTBdVEc4r3bJphIqyyD/NTrpn2JVi+Etqlf5qKP5s0u5iZJNfLxOzPHxz7saAXK8+1a16rkys
7ZnDXGAFm73bo4pfawZgOSalq9cWzm7VQL8DhlR0N10+YuceEL6dZkTlniO9KPHi9kOoGRdFpqEK
SIqyV9SjYzHDweTEXdPdS9apm7+mrXQlWsyG/WY9jeO7rjKqu6AD8vX+XFfRIj6zUrjZ7BXrzwhj
F6eKv4K5kEp/w+RTMu6EPIdsYLHX63OJUhQURcVSNhfkBWQw08pLXBC3W8+FDqn+lE2DN+in2f7Q
s7ttYMjJOMTLcdsiKd8jtmDckipkD1L86Og7g17StRp220yDd/zQ5aCWkl/yzSxYym7cH1ZrV4g0
zO1j7Jxbs95pynUUbShtOAaMzi1WT06PzhIZpAZKh9HQ0ZfkazOn+2L4NcUPudzeKO0up9/jEp/s
XkRyN3rm9BYvP2ZLTIn9Lge+vhsxGdl70ZABAWhvTt5on4T1WYmzxBykli4s5OEyfEpjE2SNCNbl
YsZ10JuWu2ZHBgpr6c6WOs9ovtr0SDknVs618mkNB5lqiA7hOkrYbMrDyvl0TMN42Es5OppQUo+1
4HfUu746NfFDVnlVfrdO71P1k+vRwKgio2Rq+j3n78n2Zk6Py/qt9N5sd+7MWBtWBbtdeZg+DDDY
260IvW2BMTxZJE9g3VvaSEH0GQNIM+0HXqK1kN2EEb04brGvqFhKMrdKdnnf+xNrKs3RuxHymmx5
rXQPeNzntfYM8KT2BFHB0hgVH4bTCrm49pz2Wc1oTyi9of5c4sDMfW0hm2RYXjo8JrQIaz4cfdfA
oqiy3Fys4b3uf8vGoVptJhXcKsdYUdzJ6gWhmQJWhDsfZ+wtk7e1kaU+L8yUTu1h3o71ylhhrEDK
bjxRH2yWQeNuiSXPRGHaTw8zA0ItMpFBY2or+1DrezFdev21HMNhGMKMA6AxnbsJXlgcoQWKV0w2
7W7Ork15LdXvfLuOZaBbbsZNGZlaVceLJIW8MGr8tMk/i5x4ifi0OI4Pn/NwlmCi90/qcqryEF+U
ZpzalE6XyJY9pUPt3O3U9JxlkTSe0uaJzmaPhI3bFMwRQvWesWlo70t9NOFbjxFT9VYT5nWEg8Yd
syfORk1+MUsvy1Vaa+7TUXvoldLbxqhi3Ra7MbkgavIcJbvEcihiXXOd4TIn+0x/NbsHlpVyI8HU
R934uTAfFFeftJP8bs3AorCz2ZeRjpKb80RhKUFY5rXJOwOIvhRvh2ShAaS6M5M8ailD9cNnaQKa
B1W+qYGVV5HR7iaHuVz1XVtrT5OfC2YhlaTxEDR5ddqFynC2eqAB+Yuc3qfxIyYGDlpWkCjnVi15
bs+raUS11vtajCW6b/mJGq+zLH9lMHhAFJGhxO7NKqixzSznliUvK2a/bphR5tA2dPvVrnx9AQMP
1wMhO2fWMiX5UG7XzTAviXzJh+qx0vAdjFpxV8cvSpIfpcT2K+4XaqBgM1WPRFagK3B/zDcKIPe9
Ph+kdUVb47BMWb0HWeFh3l40Nkl9LMN8ji/LIryYUeFieRPy6iUslxMrGqPC9vLabywHavmySQ/5
8lo7tmulWWBaFzX+0LXSMxv1zUm+h3ifd+Or1RyXMrk3INb36Rnlkisrd2JCIGeSeCh/pbbsQhQQ
r3bexztWlyXQF0cFJD8v5X4wwJ24qNJW1441/UWbDaJ6saVHGwhf7eJBexDS41xVh6yT780GdUU/
fYlxOjcqQ7zj6KaGubixXHcHs+gO06Y8FvJ8sWP72k/dszSqIapLpFzJu6Ql36PDOrVMWeVvXSm8
Utr4nhXLs6WZTbZsL4y6HPmLkudM/Yc2b1E6J1e8lYc8lk2/01npl+ZACmBSdc+eAfhp9V3V3Ha6
dUuCutlYmpf81HU0pArnqDvD9yySiMF7DMkq6dIm6PAlMPPKwaD2pEV7RRN1ULT8NEmHSaujbruq
yrGo4mdl5L5Y5S5mjrYGwYBDIPkuZO2Ymy2Hhy059MNpyC4geUA+XZgZdovuY6hVr89+1erz2AaF
FJZd5SMtFfaO9h5PnQ6NNbpyP3i9FTCoHYvfrQbhovpk1XOMu017rX9L6d4GqWzVv1WOEeZLm+Ig
/nQsPvbLIgxXR2NiBkPjyfXHNoWOCFODGAgsjrP6knGvv1lD7uZIQVbjQbIf2fDaiZPKoZmfh3sp
u5faRyW7FmukftXvs+FlUpjdRqKNZzaWrYoc85giwlujqgrLl7XCeeTeUpuZr1p35RYKvvqeW2h4
cf2gGHep7jNPRSq6eK+tow6agEawBVvCNReHxvSKnR5JVoCnuld9Hr9JhCotL21DY1PMu+mm/cEM
tCIqam99U8Fl9eAZXHP0DPsx6c4x2e6XLHZLGR6Dl6zuSISc5buqOVhmsGlotQBY4K9pit5t9Tbg
VH0Tx6kPRvm8mUE9pV7WoX0ZvVS5j/XvVLimFpQ+758q86M+qsphXQJ0YV5u+KQMPMZ2TfM3E9Mz
flvlV9re19YHtIkuad18/tX2z/NS+WP92fKcxw96tc8REEl2MM2s2OxxG84y+uVdgzVRnXFWdUYo
ZTubWhtICrfmJ+VXR+6koj7nemjl9IigruoD+cwK0s6YmX4nsM1jT6ynArAvSpJm/chranbCs4ZH
RhcmcbdUCmP6YbY+qtu7I3azdCyHt27Ev2P9xqLn4bLxBDVEE3eZlSd+k+NOynmXHY5SSRqYqE0k
PCgWjr51Og6Wx2y4qh/mG9VqIhksMp/DMEe/AXcYY+pK2NH/fYyRqZ3N92loXSFFXROKwjeaYH4x
m4DRSOgnxAWMoIMYGRkb4e1xb/5Ii3B9RMxhOZUr2aqr4ndhqBgkxJPdswHYnV/kNx2HCBrjwa7w
7PQwhwkaNRHW4lPmpMyWmtLfj6JnYI7W1Iy9bEWJdE5nZQfEcELQEulQiZ3jskXL61owCH9pyVRu
JzRTg57yUWyyv0GSN+60+HwJus1ksOalqPekbzs/EJ8i2IpXN43Mo97vzN7PZx8k6bgQFfnotED1
5g/ae/qol3fj5luyl1q+077Y1q77lrcvpjMUULv4bnBcda6ODOqZI2fNe052GHTXFMpW0JEqkRHc
sKrdbRVnqjM9d1bCCL7XLPdW9dPWQZvez+21cnbFle8j5m2YAUNJLyVpIjrIJuQ3KGZO7DHopafY
j5kZtr108jOOWtsl4Z3HNxPgw+m1F1m6VDNFQU+q30a2ilb1pIpXMVLe8Ukxelw8Nj9xSs1ONKG+
XcQvzF5mx2V36xZO5tE8TcYDD7WDUQydb+mqPwkkyQk55d55my+gRpXfzuaaFsLDQLd9pb2OwzlR
9nQvG6daCXAuGepTObBpuelrRqBFFApXtgml4aBlUV64M12HzKNVHwYHeTO+NE5g4y9YfN2v7nkO
s/bUz1EHUbj1RuusK0dV2+Oim9dTWftlfYP/Z82ePEku3/GizN3DontL6patn/2k4xuzwrbFixNx
29lvaJc5m6h3uHnyU5O/Yl2cq0ud3GWZNz/UM8HWhXFK5hBYct4xmaWP5XCJsyMqtp7xbAPG/i8d
ZZR61cvDVgYaUV6qcb3tIh+tEzV3wigsS9BI2lTHS/qkSH6GpHt2+ZNd+9SN0SALZunPrI79twbf
7MEqzmoTZq85Xp/mwCTl1txN923u6jWaJ88qjnLvlfBl1kN3rPJXlZ3taV542iNF9Xs5HJJ9X+8Y
mUnOw+/1RzR7RdpPrOt9sA5PhSBXe04xjRqHYTnpxWOqPmrQWCpPzX7zj6uHTmfJhmro5xHCS3vN
Xd54MpV6oMW7Qt6x0VJkNrarHu9k+U65xM1J3k/F3q7fLDOcqsBWL9YSDKfbppas3lA85ZPuNr3p
je2H2UUl+yD5ps3kBZddZfipWsFLdt2ca2mdhp9bo0+1uLLmLgMnhUClIbalwhwMq4RL8Nj3e5NE
BUm4GY3rPq5CjgMonMCnTFIZdPVO0f1V0b3NCjZeiL6qXFqWI0fK3erDZjpVRMnsN+k5xefU5oLN
a7817+py6GY32dCMeTVhMsHNd97uZVpDx6Oq+/GLpPhN75Z3k4x173kka8xpDVsotWbpSeVUjnew
eLal3yLdb/NPMz4L8aWLK+us8o6+1jXWa99GNS+SPXqy9ZB14drelUtkG++S7A/TxyRfSv233od9
wrPpbc9IdbH++KMhucnodZ/1GI3QBBQmVfB2fXf8WyYJV5MAO1geht9lfho2fzjML9hskwsL7Dhe
tfLBLnFKXkFZR83GRjxUhP47K95pWe4l8asYwrV7GPtzynqwPilJh47uxWyfASdnw3Mhfk3pkzRv
XpMfy+oMTqYz/Xx4ypLXXIqc8j23oWUxMtg8KVNQdI8WKygavNr+Hs4t08DSsakedFjFyWFUeNc4
AwgHLyFbSBcJMijSsLjV5DvyncOLMbgLFMD5fogvHVbbcgc4aPUhKElNoPMA22lgAOgrgLFSa+te
a+Bg6q5niRH2l6m9bEwsVUhrcBM7YWZEwvR5hBXns7V2Znrt5VMTyAYBdbCoQBdeYDYbxUWtnjU2
Y+URb6fZ/zKJgtZmVwxHmQanavMli26jo7n543qdrFBb9sl6n0+QYjijkdxY1dOAqd4B26Jiu/Sy
JPfXdXBX84AZ1eUIzLfZ4RxsdjkCUOm3QU3S7I9Fe3S2IGa22zwZ7ct0yW1iqGsFocG07m3C1JWs
QYYrD14nLsWkmF397KBS4omuiksckekYm4eK5Z0bUSWh+aDHlBR2k7jfCHCLc6yHjqXTOxIlSLHZ
a7PNQ2cqCDkCgu6CXf6b4EBkQVXvld7fHnO2k8+RY9YpRh3Puqr7deeZ9o6IWct3Bpiqze8dVn72
ONmH+77Nxzb56obSbeVjPt52AKNl+Rv24xRp3z3/IETx6kp9KUCHWQPbn640qaSAl6aTiYhOpUHY
7SHWyx6BqHHRy5MQUY4cj7snPd1O3NW7MH/HwhN5uHQXZE/DoRmeSo5v83I3kZtyUPNy2L7c3ON9
eGsJIU22sFtpZOOYm1WiZtxZgvcmcbOPLoGJeq6WO9JRjbZTJ9yBAAtsO0rVV2e9G0QWNg2W1ARQ
lLlv+oD9nNZmsUW6eZTGt7R4MPLwlrnKCjY2RwsmfW/QlGbXn+Vyp7OD3RKm+neexF6tkjnpaM7B
E6FGvC+qCPPse16DNb5o465XgxsnzWCj+6onViK/qHxW9vp9edkAXaju4ISFAUrX1Xfpa0fLOlfi
iJzC5pJekcJl0447Jy+RI1bsm2OIr47d3EtMvyn8LQGhdq+3V+mOg1BPayiaRsKi/pDVoNDek8cK
ZOyAVpm0Hm4i9WhPnoF/gUK99iRqP3lfbXVvjmdBKlRrX7I0sgngnZNOsrJUjtXCbHL/PBxggXhS
t7ePBgMvg5viFCvfE+XRhpfbJ9cObU9KhmiQzlrac26+GB35VBEY+U7qPW14WNHzlXem4+dyzpcN
jLBmh0sOxfB4ywPfGr/c3vDNPmriqJ382RZQkW6fCSogCR8ORIYaLi8xxg/cmVuQfU0CHlLpxur9
kJxLM6zivcajtbi5GubboTTu6wL6mUdzIWdeUnXGEW6QIhC87gd0V/wclTtZ+was4Yd+h6jWrELE
55Mcbel+KI8NmVePaN/kOJvt1txvLFKWLrJfx6EjykPbNZM6TSNBTr8D/o2yUb1s9RtJUGf63uTI
6V5m3VNhHOLDy27vJR8o6xgrvWSA5HtPrbxYeZmJqkjWrTf95LfkKIyrvKxDRM6r6s+SqgUbVCtB
ns2KbXcjV8oi1K+/DJJ4ZOdZZn7G6T0HdtrdCQJLXrv4h+bDzAjG3wZ+Yflb4kCtB3Yd3cLb9DJz
4HsCeeOinFsy7oMepFbuo85wB+Fibcea/KSQArPFkYBKqTY3Y3hG3c2vPD5LG4quPtkGEdPb1OxE
QmTOSkbYd24qkkrR/N5P7tb5CkfPBwUK3zW3v6T4KZMFgs3cLX6wGmlfTntlbRJFVHY+C6rRn6f2
KM3+UrxUQwCrcZIC/RHl95D6felTHUj6e4VYa97fhHVEg/d0gmATYfXqnHBt/K7f6zyDVjCr1xUu
Kge0hG8hJAjFC9wZ3+bysCpfRUfSqbUIEQw/Z/VNUx2yXeGhmyMcrd0JTWVOerPNryrR+0BsmCQv
S6Py+FbuIlKyXUr9JKZsp7UcHtW1ItcA8k4aA1iYFyVfPvV+9BOx3M38ui1vld9l3UdyK/n0AEV3
+mAcnML6pIYze2Lk3hqziCPgkM8ZiNdAheoQGo3I0dFlKqYUjLj4F4tN2WcFmM017/OHJimJCia5
JZVryIAU3byWq2u2SuuhHnP+lkP5pBaEKKUEUrvv5/SMPCi5DrFOaKYX+rrx02f1sNfkYbqh3eI5
NIy8OOhzszfkiVR98sicn31BWLlTk+puHNspahhtP+oyGfsY6hwLuvRk1J3fOJOX6w0e+FkOjGYN
5LILCxMOoONcemO1XL2xny3eF2tKD0uVPUoWdsiq9wuN7UAlmz9UPJd9IZ8lqabZj9Q8jL9diXc8
RCT3VAGeOFWbeWV485fQ9Od8GA61BiKice7FRpKy2Dj35vM+Ne1jJlu/AZ5ymih6I6zSBXCFRfMd
buYvkUw/mdSxXCUZKXpHPjirzO/HY7XDifwlnL4MK2emSO0kV2sQw6vldOWb3pn1SUmJKOeptkNG
yvKHoWIj6vOYqGtezV3OH3xOJZ4KM5vnqza2EuYi0YknO9NRyKuC8qFfrXIzu/bQlPlXM0tZguR7
m61DpcFrfWGaopkelkXhe1LI27MwqTE/7QolT3msC4EZfHHKRBwbeO/KMy1mJbS5Uu96zEj9SnwS
z8WaMLZiT5+UCASbvqQkXDFdikNvxb3slWVxwwT2UuV4cl7on1OZq8QpysBm5UiK8dlQ+xLHRG6y
LKyGlMzqZBktRZItG05jNpVvWSWcZQdjqV73k+FAkdSMmv5JvTEK+acH50E9pd8S4iW5aObDYKqS
CGBV8+tr14j5OifLUPMw3tbRGgAskFelwMTaJ5NoKYXEsx1lDveJM1dskezPQB0ebsOp5XFO0NVU
gVj7nsSkaEaIfN6myc0tVo/bWb3TgNzOLynQDaIty1kq59qXy4RcY+NR2RXWGj/YXapmnwzTLSU1
uxnQyEi5NnVzh3ImDcmL0Fua42ugMV66ZpABSkdrbscQOJxiYZNqC5IsaSvThUdOdtGqjuRGuVXK
3oqdGqw30uKCeErSKiP9pbRZvTzMGfbX18TS47InNmph8gZ1PPTfTV8ocZRmDYnVOhtnwKH5NHxt
aKiXqK/17Pek5NPPMGVUCOntWZFAmItcE2pNWZPvNUeCZOmOku00JBu1cRq+lS3Vpn08KrH2bakF
3mtnaSUzbGXEI1EiHCkcFw1EojTBRfRmVZ9BLOFApLaOGTwL9UXK26PWGAhCy0lqjH1vKu1O6cvk
OmWMIIWKPdLVKM+cwvjPKoc2QMMUFWrmkFBYeaJvfgIbovvatFPsdQk3iDw1aAIfH7mYg7qaljSC
4bvWR2fc1PzJWGCxhX2Vq2xrQ65moZnl8XuVwTn3u9WI321ZKN/dbLDzV1mtLjiRB2rwLV4xO1rS
OG932ih36rWuB/ugjezfy9og2K2W7CCqzMmPcQZwAmV7OVMKqEa0tps0WZzz4kwVQWvGMW63eeYA
ny/6ivOsUWOfZHr21tVa8tmCVF5cR46zxpuS0lS/59oeu4+2VSkU2LLZxF6O6jlx5Yn/B8601eW9
Ax+1/AIYzPF603PW9NRSpI+mZqkmwSDJDwNwT90re83IdlVWpoZfdXMFQTeZMwo3Vde9Djilp2Nt
LmRUzWVY1qjhAw1BwwPY3Amt3nJurUDRDAO5omOhZJ6nU0bStwk/BuPhpUIIImKAS4h+29HxjaQk
0dLfAPwhfgnzKxbaoLvVMBvKbm7kOCXDCueXYqs1vclpX7U3VmZ8MJcG+G7R9xu1ztSo+EB9wwwJ
hbtxX5hTf17SVblQ4Zp1v2+0VgRLt5HYNSpgw1GT03UQDdW69n7VKxsuQJTvWtRvDnk8hQVEuyv1
IU92ljosm2+sevZkSJXJyaubyCpLoq87dh3dqG7IWCP3YrnqJY9lq119dahuJe/Wyd5KiRo2yXVa
z59UaWpFhNnioDbptNdEK7ZdsdCJ8dJvnUpKaFhLKvrWuD7V+N3NopDunTxe35M83S60UY0xxGCH
KfdqgdQZWUmBMt1YQED7qz4pY+jUbO07vdaFem8OUHDvjcZeus43S2NDhKxvqyH9SvpVXn6GhN3g
OhZa3AIBRi1mECOZxkxt0TE/F81uFmxRN7gpVvBtRKrWCY6xjd7bHb1uOsDlmQG8ZjHvnCrt0McL
KRPvBvP6xoOJOBlIYSU7UpDx7kxvViKGDLTyUPTh4Ghxw5O7zUpgCJCsfmnm+ZMK2J50CbfTRIkx
ckbYWqdisy7jhoi6WqRkCWTVWeiIVBdx6yZt4t/juDrNrjZhI3tTcVNr9PVCmkLEcul4ar5QjBBy
O9MGOmXgdzvNcJDYj2O1BJKilmuQ14VDvkmLLW2n2TNJV0Xa8pr0G3pd4LOdvOySMdZssuHVfF8k
+lAcVg3PdrA01taEtH8oLd3IFcviqjkZbQ35SpNtLeYqWY827DybfFh169NYExokv8fErkbN7Vb+
HCkLAUmTxKzardKJafXbQ8ygdfbNbU1G8MB5Mn33FufIXZ078HJp/Kvj9Te2Co2o0lqtor4Hd7nI
W1hJma3vIQGzP51Ubc2Mr34uSUfXlQop0DeKPk86ijSpPfyqjW6C4qrQATS/p1LbfCeFKW/3+TZO
VH6KJW+DZBx7y1+0ehw9Z24y+UXPtXy5T1DIzxSybC0Pm7qnFN5ZqnB+UZhEOG0kNDDlbtNIlQib
aiw4ioD3Xf02Z0MhNqq0NRwV3cQQPcbO9GZmtfMqi4UUnSMXjhFA3WamWprLtn7Eg95SOZILOpow
Hh+bOltWz7QG6KUgWQoa7fgJUt+0MH14TgJ4zVNmrYTp29lmHQjDaj/bDbSZW83LVlKBKGPDl5V1
Wj1JN2CArmPvFPs5nach0mOgl+Rqujz361obxiOcqLV+QDsGCLrUmsR2UcDL5KjtfB2DGOL65pmC
L8dr1mKy/c1EuBjwNFKso2lLSgOaiuztkA6guANpSQUto85G0WVKq2U60R0LHt9eUyxmNO8vN5TR
uPSk1DrSPltGF9e1k5q8281200mPEEF127Pr2bZpbADeS/l+dBRBoG72BzVGwX5rsrSQpk8pRam8
lp6FnU58BnlyxGc9SE0SbiX53BYdDlV3eYN2nav0d8RjfjsAsOZds77Xkp9BEfHMWciiMdiPi6LG
GKIIqQ7UIrUaf7ONOQt7pxkScbK0WUhUoFbCagwVlbAqNRiwmwNZljfJGO5tA7c5ORojMcQ7k7wL
6detnTNfggqRXDM1wdilTL0935t5K8fPDQIlm/LwbCo8N4k8PoqxXrQHjCZWG8gQQSjIFUlORIdR
oK2ebDhP0HEcjpoPaNZn+1XdBus+bw3pYlWx3huuuSr5eUvztv1qnc7pKa8yZekzM+WWGu/xQ2ur
zDi7a8uRKgmTpjesQIytXgRikTRCRojFk59vaq3vbV6zAT8ciIm9sCao4quEaZnW88TOSpILa1zu
lWJd8GCyFQzR1uaxcm1R2UtXYS2Tsm91TWrddlb0hzax2++VyGylxUD/ydX5cVvxp6TZCCJOJffB
8SssBYDhHRNVSuGJLkmsncgb8eSUzazQA5N1409acKIMm3USVMKLuDMDASqbcDNdJFirrDPFjjng
rTkTc1l9hLkgG/0m6Xl4DC0dweZKY7rtG9vozV21KiSGhZmNNbGepd2tklb3Rws2yhotW8uhSVp4
oY8Z1H/rxAGtoClotnSwHslE2O1w4tX2Qi6opzqOvYB6Va2eNJbCTwvRu9bBJ+UcqknG6f3XbLU5
RechpxktGwy138tCWIQyvKa9j+qgEHzpg/FrmDpdjdRZMv6HtPPacVzH1vALHQHK4dbZrtzV1elG
6Kgsy8rS05+PNQdomxas2fsAM3PTg1omRS4uLv7B/aZnaWGAgBvwsd42dZXWW+DSqrcq3aovKAq0
ND9QSHnRzstim0MtN+LktB6yKAkXfZIO1g/uAAxdsRoQMyObkAt6kqT50NOOTU172DVm1lPG+rUS
1dvCGhqccZPTqNPkH8ew/FmkVZx968HelB+qoBibYHFC0av+mNjaiaY0NwVb+dK0St2+ovzEn1km
JX5Mb7lnF/QWURJvaHqqdm7v3VDL/WWb+653SLyEBnHRejQY49g7jk+Doqtk17RB8uMYDXH7YaiK
+PjKwitOWz2FXvtRt8Y6+DwAJEsfSuESzcXdojPW2W4FEkRXey5B/1NQofmJeGAQuX1YM/DB37vD
yb0vVf6vW1cxB/3lfzju/bKkI7FgZWNFHpY2OzfrMkQ0WxO/y2UUFTaCaqRZZTUDChbI23PQPeqh
+JUgZEe21XRLxsRGndF0SQoRuv2CeWeE/EiwFrTBSF9EH/VVsqFj8m9CotokLBp1x5Z1ftJ+gMMr
CFspoOONvczLrbL0N+MSuZEXHi9+z8GPZez9+xj/BpRFf8itXFoKAgIvDRJneWqVf0oseQ+BPjQa
aY7mmbLbsR6dvNoR2EDzOJr1Fkt4kzZ1njYD9U2kvEJ/ahS6YKb2qJd5QMMx18uvjlqB55iZXhnl
jNSFqQtnIYQCVbxKJF4I2oqWX1aquYjv3bW9jSBlRmv/Fy4Nm3BXLtW7eXy3PMEiJEZcHjIf/HUQ
5pfA6sEzCyuNR3wMU974RtsEJ3B8vT0uXYbky0EkSH6SkitLxTcW2R/jp3sYvtl/nC/CjUtfD7/D
n8IquFj3f3hDTz8AUCoeObjXAEvQ7ym2/nqYIUEYApR/vnPefw8i6LptYs2FDtnloKsi8r2m4WoV
ZPhGZY/Yq/kP2Z3z6m+BqR7Kj7z6gVZcpit3rzzUp2VRLTKqumX4fVhxjcN/rV/jXfdf+Bpf8eDe
f5vjuA5fQ8VVRSIUVFTCVqcW5qK31lFW/NDUEBh0CEQtiJ3VmGUcDnHzvfTDx0Cv7sfK2BvKvgYa
3c3pZcq8lP/8FI+fQicRdREJdN/WVmy4/dEUJDKQLs84tXn4FeXujD/aFbdLDiR+yBm6H0sVV3MS
oFj1SV9HSXw4Gt5TnBuvbljeZba3o6XKw+LJQ4ZWc2d4gFc6I1ICkIVNmnSsvC4kAQgLguM3yBVY
lnoHJD+29ofbO0HeCITyVMdE7QtTBdRtJJ5UfFRxFuJwQ7N+eyyKA8zaRy/Mt4pi7LuTf9DdOck4
kTLOl/p/IlJ22DAnVEdWsOiKPla41aD1ldYrDxjRoD6MgPmMT/Z4mstfYt/cCiZxzaAuGGqvEYyn
vXt/q/dQRHyQJ80KV8cjoOf1nD6TnL7k4UkTOprgqWkpArYq2vscx5Gx+6fcRgvmKwYVEJlc8ck0
KSlHMc4JXhSD7q4cZ28kSXZPdVXO8F/l7ySioLWEI7BqQjORD/O86jIzyRuf53Pzmz98j9QvoZ5w
vbcXcePtbi9D+ZyRg0n7TT9q9Is8gqH6fR/x1BDQou54x78d5mpfy3GkqatxdRmagTitriwrHTS/
Sm+ts/aorMc8Han2B0QStyEenzOR50Yor8QC7xqHZ51FWK3xUoeNSB94qW3BQrmvGp6EvN8/qXPi
N1caEwxY91C4FXLMro3E/GUi8/OiPDVozMODVJciKsiccQccPCyxJjRXSGyIfeB/bJfqRl/Z5l5A
Bfdz8l3i+53vQ/lnSN/XcJIwVpPOB3VRoRCQu/4v1anVrZkn2irwNWf7z6cbXqTLSxeFoYv68OW4
Ve7ylpIy7mptfLFDeHYLZ3OiNkwX8Forax3bG2Z8NWdsLW9/cXDoOD64KuYPQhD2Mm4VBEZYYEe2
SIDtK/V3v54pXSYDQH0zHe4C9pV0c2wPJnZVprkwfDqsYNzzhW4p/UxdLW/+92GcRZHqI3qgUclA
GYabvfap/1Fty98OMsF1vq+Mt9sfS14c8mErb0pA2GmGE9xiBOiv+MPXU22PyzB2YGmk5pzUibwR
5WjSRqzHoQ/rlqMdh78fvhuvmo47XWaaM6e4+DvnS/49Dl+I5cDNhOr5ciWY1mgmSlGbi5pNyN0r
9Q6dnm2SFpQHZX+/9Lv8Q2Z5y9uTObE+cJTwNBXvESEEKYVVTLcLg4iK3a/6ZUlvXy+0mRBTFSHF
IMpupoPlzJVsVyAeEI9QkBfDQThzVFuwQMFvIbco5HLAbeHD9fEfD+sipPTVfKS7eTMiZKk/R9bn
SvlnFjeWzee6CCBt3C5rk7YWpSWvGItOu/PtX7dHMDNr9DkvF8RQqPQzxDKHiCZeWsm2y9My27ag
dBaqux1WII02c3Ij1zsZR2kUzpEvNtDWkRPhEGGnp1BNo/5JrxSsRQvfNATCcdTQsIMqdHuU17tL
Rz2WzGfSBbBQ57gc5BiEWuxCMl30gboLkmSHz+DCotv/z8OwxDFPEY7NELsvw2RlycWXd2OwQlsn
qzDz+6GG4ep2kIkvJloZuLIiMqJiVSUNhjtq2Hh6ay3GEpIY+ImvjV3dYUy/VbIxx2lHT1caZC6v
1T9Hncf7RfpzPEbPRRT/OXr999s/5zpNXv4a/XLMdW0mGFNBGulBdiYYw4E32egtlBXobLdDXdG7
bcq485Ebl7H6yLJL+pLML2i6LbBhVqqyNHagz1fHffxdKJsHG3fmq17nLt22eUaGUK1jZyTL0p8S
JW9OFp6afYuJUXUsPzq6OyeeMDGN4GUohzA+syiKpI8KxZr345oNkSTWnd46UB6gM/ThkzLMCRdN
hdJdBO+JQk9bLgbM3vaM0gJCejSxdszxBzv+rNt7LZpRwhSr/fKooeLAuV6nc8JhI+8GDY5aVhUu
0NFtua+2CeLzvJNv5zQpr/c2YYSPsKPxgXS5GRRQUvEMSRjXaXcub0txlS7VWe/u64xlULLS/9Hw
RRKOZpdrr9YGJjNMOV14QSoX0S7Fga++c7ttf5c8gIFfaUsA36+KsoOMMrPwJ4K/H9eioYjUq7wE
cUke8jhWuwXwmhjrru/jvlq2d+kPM9/Y1Ok4qd4h2x6sjK/+zP5+v7dJnxHTAozcDNSN+B9p03WR
kSd6Qu1oNLwrLWm353tnI0TF8xAruqX+09uCUl9HK29/2t0e+MQSYvlgYqBxEno0Hy8nvWTI3agP
NHkKWEB6Dt2zAUsMAOG47AaQ+F0T7zrnBE82sOdUDDUxMnnk7Eg6jZZqgFYWK++s3ZKpuE+dhD80
Is7RQpgfJstqZRz0TfBuRTGXaK70QNgsrOW/AcXOPQvY11aRwTY0BXIbtQVo7Hq4BGy9FOqq0OxO
q9OXU7lSNwZy2f+NfsT1gEk/+KbxvYVnn3R+OUptHiuP6V7hA/2Y7xEHgbIe7KxNCURs4e6NrXVw
vwDtaO6t5bDHl/UZL4kt7jCrXzPK6NdZlxNOw5iDhY/TgXzKBY3PIyvQw0WXR7zkfwzpLf7jxYUz
Bg4LGC9wC5XzU5LzOpwWBUxO/fS1yVpEAqpPJyf7CW5h46MHkbrZoWbh3w57XYGTclHn0IWwkTCr
u/zIbY3lVqAiqRFZHoQRsJ0eXDkH9IC94SntEejB5nbEiQwpZhIx23cdJVVax2EyNkdFDDQFN6tA
l6ytHA2dmUpyKgp3TGSVNW6ZNIAux+UqSdrHrTUsrDrPYX9l3QCTEfDHm9sgcTlTBc1F0y+joXHS
Z25AiWENHnTPcmHp33Ul296euYm865yPScp9WDf3YaBWKCbFA+/WY+jc1b1aP1a5qf4JDbO7L3Xa
3beDXq98kHvsPi4PHttQbidjLa8IBCIgiVylsyu8MhDnmwkyUUWKKNQASMW4FveMywnUHb9oy2DU
F8aruuxXgBnjVYhmOhxElDPwpJnvQlwXHoTEJlfzuBZd+2PRiteTbEx1gHaovNnOQ+nEW3P8AA5l
ZnVMpO6LUI50q3F7eJtRAKLA1rtvyrHeGFW2t1WIV2n4qanNFc+NhyJxt3GUvKZxBBBQxdHtBEz5
X3zMv2N2pGlOc8sWz5wASEZjm6K9ryIMczvE9VZwxIUekyi2N101KWsDV2+cQge06578tTl2qzGF
TR3NvT4YYktdHofi47lc3l1hmeVJiUv1zQaAD2nEQ14F6KGHJPLw1u7zvRAe11b0sda8xTywhjbd
yvjk3uk7ZWs+5XdM+QrBjo3/wVmpd+769vgnrgUOeZyXVrSPeBKUmwtWFcIRPrZwYTflvQ4ZvHnJ
DtpOWTdftCV8uYf8JZu1eJhYzPjy0FETYTVHTuN8zhbxO8Erdo4/0txcDH35Y2wBYII8mBngxBem
9ORRgsY6ted7iXZWF3ReWw2JBULVfzMP6IQpSzHX+pPy4C6Cr/0WX6zTYq72uhJktLmfn0eVmhtO
riiN5hBV3/YrXpZ3FuIK3LWGZ2srWsPm5xjW8ezb+fXEYtvtmnxRYILXVVdlpV1RBYQ1t/bBaxcq
DBv4w0/tTngsAv/FhxBKqHpPV2JmJV2Xm5ehxU87m+c0d9086BDIM7f1XtvZe/GeXMx6Hk5kJ1e1
VJ2HdBvbpSuNRiQgtUjTxNrZBjtqq3jlLe0nQi2X+azE5dSgzoNJg0LUw8xpm/3foO6ibb22cUCf
u4ZNFK9iUCwYjw4fitVSpvOPiWYELXGEtqF6oGJ2P5VP/c5eIdK+qrcNkKY9hTrLdzHXyJ8e49/Y
InWdfbhKH7WsQzjsfUKTQ7TtNiLfOPvbG/H6ZL4colQONDZ6HrlJGBeVovZ4l1RzDsYTx/JlCPET
zkZSlEkHn4IQ1Rp8/XJ4o/603+03sd/dtA/dD33udnklXWdjMnb+5UT6OYsJoyM1moGYp7W2aZ8T
eIrDXmQYOqfkz/QxBVSRvPZvvBNVz9nrnOT45LQavPjixqgZ9nUzsO/1eCR+wl1r0J7BIc1k0OsE
ygjPIkizmjqV1idihH2lvJR9vitrNHIgM9xeH9Nf7yyONJN2boRdbIuRfOpXcCu3wUHI147iIW1p
8rRTzVyQ56ZO2txxUkKMfB+YQd3G+zF80JkxXdfAl3MnHfunPOuq0WBMIlmpD9ELDt6IcdBcF6aw
BoqlylcfYnC17JwFbdXb4Sd39tmMSoeQfQwA5/lEb4YcVkR4n+WfdBPMHHxQzXgxapbrt9shJw4+
18Wz3LRtgd26Aow1HeeiG9ZcDFfKa7DLV0j+q/t4ky1Pq24Fl6zHknRhz0z0xKe8iCp9ygiUuqGF
PfTN/iGJnYUX+KvbAxOr77KA4zaBrwkpmk7jVeMY0HRnBrFFyT8g0PrkcDObsySaqMUuY0iZOFfU
ygX1T9GAoh8EjV2FIJra8SYY3eXo20UUSvqjbee/HevFSZHNaaKPDqJcLfylxtO2t4c8NannQ5Yy
dlqOXWzFfEq1+JUYr5470+MUH+V6SslamJ6QuOSOiYY6o+oo1bgITDimbrTMTg81RJVWm62LxMxd
hdJ4oOFxy+QrSrlF7/SRdxRoPLEb/G4D9yWKsSHIDejqLqIlaA20RfIr0LxipSuFtUoU9eMAPfr2
hE4OWAN2hSkFNobytbFLq8JJ4IkscjYhqLhFbx/0qjzUZjyzWqciOZhq6SaNcbaiPF4OBLtteUP2
da9cBA73YRVadmXDPIAskM5ciKfCoUur8hwlXDrl/q41YJhqGHxJ//QLCCzyQiCkjd9aVMyM67r/
w1/HzdPkHsWykbEPMN00+LEwTt2SYBDFjdxa9V74iEHfIoKMbvszrbTJoVnCDFbltoJNGSvr7HxX
VAhEdQFEP/ZtVFya4qOfB+1zb3Tmd+eYb26vkMn06fI4xdg8Ggvyca71We0aFfdEoVBvhOvyY/ts
3NEsX6QoUSLPgNQfeMW5GnBqq5+HFf9+NsqoKQt/UFAZ83icL4ddnOgzS2Qqf3Iy8PUwKfYAyl9G
qJTUDGyPeSxyhHQtN9tnRfFqDPHbzAyK7oS81c8DiQ96NhS7INMASecumQUPecCDoptp5sKshweO
wXVHow26e/VQnrKtAVPodvipicSqFsgYGc27UjIGRlVmONygZ3hq9m5nP4PunYM7TC6S8yDS1/IK
IxjT0/siaZG+rpbJgTdoZd0u8wU1xa44FA+zuOz3O4g8sedRpS8IwCf0GzGx6f3pU7Q7rZNHPLND
+uveWvS2lYO3Ra1uaUBt++9a7BP1DM7tfydX+rReiUJwXPILzO2INoe3rD6Y6xaxr98WpGLa/Agn
HRf1IyJsorgSbf50OWyLB/tOv1deTh/7b/M2hnNfXCrxqqPV+v2IpmVYjvtwGA912c4UqhNV5MW4
pTquzQwwq3YzLrQWIT70X0vzrkHPzITrnnCc3F7CUxmPZwyDJ0GeDniLv9xAzhFSsFtF6M5Z2Wfb
Bm2VJdvA/eOX3c/bkaZKftgFvFWQEAxeIKUKQ68G3xvz9w96ehRvU5ts22zqT8Wj8Qkq9DJ5moML
Ti6hs4jS1mkDIAj01sUVsb3P0BZvhIvp7NViqktxMTJpszQDnMxOJFT/wT4kd9HBW+t740X/Ui7q
ZfpAm+T/OZXS3mjHOKpSMZUV99AG8C0Y42QJqWZrfLfefGT5lnO8ianDmE6T9u4jinC6dDQGDfSF
TvQ0i1BZB8e3NopfrPxTnOl3AdyNaM6deXKnncWTyuMsaKnPICEuRl1BdyXw78IE/aLbE3kFr+RC
z5f7OyppTRb5OGaNWCHt5gQKJVzaB9tdej8tsIbh6rRqvvhP3p/aXjiH7ovykv2iLbOZO48n9+DZ
j5CWqRGNQ530/IhwsHZ2Ha7CYY+e3cmZcUGdPkrOAknrFAlVKpwjqUXUGyPwpV5/d39F30ok0Phb
+hY+zN3WtOld+HeOpcXq2t3RSGFTYRLof0PieJvsxj3QRNTt1gih3hsPx3vtj3JAfSlYeb9uf2Ex
pKtz7GzIUsJGCsI6aVDT0ZTqEEo+OYuga9qt2SLCdDvS3FeU8jZPfXGfOAyzUT7nzoPutPdJ067j
qFz9/wJJKbseLb0rdIYk9DwLvV+PwJia9FvavfyLQLy/WppJ04v+6+XZ0I4JNb14XmuV9klPAOAn
Lrqc1vBWVP2c3f10EhVlPohLGgoyOmXUj7rLO7JoogfcDj9Uy+PS3KM/2q3AsL9Fs9tuejucRZS+
GBCC3iRvD2x+Pdmp6wrDOnqIT+mjTj9bXRlv4Xpur18h2N8zzllQ6esx/ijTUoImUfYNECgydzG8
IG7E62OVwvItfyPX90WxeSAax5m6fHKN/g1uS499RhV5KJAQPKjKZcPNOxoRdVeelLml8/7QcrXv
ziLJa6dOm9Jrxdya63Kfb9pddA85+FH4ixSPxSf8Ymhwx2/lHIBx8tw4CyydG+GYd4OXEbiPhCTY
S4sG1+1tMZlS8C8Rj7Ng3RzpzLBg+uZZHnISZuWLF3S7xv89KnM+rlOrE4s0nghoYgAAlculNBnz
FlYfomwrBOtRLqYuWyP1D37qZC6RZ0Zx8AhSd47KMbFGIInRzeNRi8dSmb3Yq+FIM0hMYHKEZp6u
TvmTH/xwZ8lg0yME5U//0AP0Jt+28cEFTxQTSXTwEWR9C14WyrJefM1h7QnL2Fl42OTYziJKi8MP
qxRyc0rqxHkkxxfJOtFF0BAUR+Py9iqZ6u/Rp/87OmmZRAG+MtwJ24WF0/NiXJlrLBd25efhObnv
Vt4f8cCDBP3cM/rE6hTPAzDwyaHeVZ9tbEunqxJAMygSIXjRIWh8Nwavtwf33pmQtjfkTmCRPBZY
Gg/ql0fD0JuhZYkoDmgIfVUgyboyu1W7Qavr4ACKiosn09oIJ+Bse1qNf474ceBktGz/1J8C6Mu4
BSB2+Zh+b1pq5GSTL/85cJpr1N+fKAMbyiSr8wayADzDH2r7kqSo8NnuSm3fxvzH7enQxLq5MR0y
dqHgRc/JhfmPvo0eBU/FWWd8ZDTVAYfMDWzyC58NTFrElRZz2wCQsiBp+IvEowqIK7itlvX19rDm
AkkruDS0U5lrqANZufXRaLKD0RqLKpupSqejiDOfMV0jF0cAKGlUEqVJ0E1XF6XaL0+oZ98ey1RD
g+XwN4x02HtRejSClFmL/uh4oARr9ITT5H5Qnu0/1k4sUnqntbNKKf9Rzx6WsX5Qj5izp4dmd/u3
TBxRFz9F2jwogiV4AvJTTpgEhMff3vD9doCZKZWNsfNIc1PAGJgZ1OVCb6kOO/Rh7fSf14ccTBSG
vGHTPXjP72fNN7eDTGsXIMsQIIK+PmxOqIK3drryEJO4PSIxJVcb7CyUSOxnoXDaMjPFy3Q06g9D
fgjV+y7p91YPczp+MoqHoZwjyYj1cCuidHFAgX6wmxONkY4HUFOt1jWqQFZSbVo0Ek86UmzazLKY
/GpnY5RW6AlQb9+2TKcacCBpyi6CtpXOjWty8Z1FkRZfqDsAazPGdTzCAI+y6HPYH2eoU1OtHrCN
no6EC4cR9NPLz1WkTV4c4wj1b/xJlQXQ3OQ53HAOLCnlfw/OYR4yN5mDz2NKSyRw9byJdO4PJRir
cZWugrW9rzbKNl13O2NmPU6V8RcjlJbHiF+crjtEozt5X4EA4LVuI0D74Ux6nGgHXgSSVwUSkU2i
EmgMO8Q0g/FD30AzTTSsV0dV2eknZY48L2pzeemfz6S0RBwNOR03QqjNwjYnbPL7cgRfHdyr6O12
2HYjwY1SeauNvKU5M5tgsmwC9GhbaOmZgKakQyevvTZSxaUM1sWnNsLIZAeDgBdles0vTbaE/Qnd
Cv7KLGZletWehRZb5yzJuKlTo8knQuPJsujBNWXL/E5/shfWAQW1F+d5jm06WQKfj1baKLl29OLU
YqpVZJTNNf5Q95TBax3hSSSrQbVEC+sTkihfuzmgx1QeOI8sbZfcLTuk2FA5HwPrax61+1GdfZ2Z
XLtIYlAEW57FN72cUNPoQG9norv2BZ+S06eESz08pDVWVSa5YFzXLwDk1vNMl+l5tUAAejASRBa6
jKxomANmkLyIfPxe/8L2A+BYuba+aQfrEN8lm/RBnUt6k9sG7gMNE+pu1u5lTHvUq9YwWT7xvvle
bJDbBs4yfhII4VkImdgFV1v0LJaUFXy9SiM74nKoHvDgQjgaVZd3+Iz1B4bLZ/Ril7cP4OnN4cAL
RGeCS6/8GJuVapTqDqPrnyiM1sARXjDHfBY5Pd7F63w7h3WaTuhnEaUV6iVuCWWKMklx8o8lGrgD
0vCedhhtZCbTbYn8ldd8P2kDssrezqueZkYs/v71HP8dsfQ9MwOVKE+MuFwN6+bD8aV9Stbxxl5h
6bDSPmkP6bfibbY/NP1l/0aVvqx9TNEMEqSHfhM/4we5QOgS3Zq1BZFmXqxn9rNKG2WIK0h7iOdy
B+9X/gGRSdGYVZb9Ult2HzMsOA5z2NG5DyvLo5gQgUPMArmFNwzPxwzExr3z+NC7G1V9DPuvjvMl
xQBRo6mSeN3MShYTePVZXSRl4XjAs7akpIR8mx+XAROMEuxBBzbrRwDBi0Osf8z0fGkNMzoc0yea
axKSRqroG13mBU2trVMmmm4qN95fIZIlW2Pnr7qv4aP9BSFwrhjr+jHZzGLspkf6N7B0UexcM1Lj
gsARdlPNotgXm2Dt/qoP/cG/75coE66FZsSwq3b228zmmVzGZ4MW/352lhLVr6uI2HAF1vgQYEYI
AbWHNGEt29/V53B7O+DkZj2LJ53dbVjpCu5zJF8P52DzY+t+HLCDdma/5tzApOVzKjUvQNoHUMoD
nhnGptkmb+Dpl85L8Hx8nj/K5j6ilAV5swmtNCdeVX4w0xo9ciyZnNM6Nodthxp65yczte3cVEp5
DzV7Pzg2VrdQQnjKpbLokWhv0+O2PPYze3H6nD77bFK2U04IVw+iBWhuxTKJv4jcg4nMongUHfgE
72f9w+2VcqXORAceSu/fbSGlvDYxItspaALWK21TPBs7zB7Up/Fgb+BdDKvb0cRkXWcb4FLowAky
iLT5h9qsvVBs/oaip3E+5xmKUE62KKHfZu0Mxm7qDcVDIwBuL9hFCHPSp+NpQVUbUYJgZ7Hu79u9
4CpxCwKM6XzS2ee3ByfWujw4k9sdV39Y0PCwLjd50oP1QymUnkoStKsU5ehNGZvuXa539uvtUO9X
xstYngCCgQJT+a8pd92rJHITz256TmNt07l3WOS0lOe/VHxm8I1Yo5Eueo2C+eClO34ThnYZZlkV
GWFZoRSFje38a871DPCrPMN6h97B+pXS3HjCwjhzqd/9hBJ+Y/45fRBd3vyz/lMPtvl3bY1e5yzP
fioq7XnYnu8iJXJdfTwKT/M+RqdcwRmzKEN1VWQwjtFGr2d26ATk/X14KPoJdCF/9/Ib53qSxg1K
CSTy8GMKkPmL/+Y91bCqj0uteXZXvExsBmXVVryR14/1LGv9+qLCD/BgNRuADvQrkJyud5GDWAQX
4CpeJ8MB34CZPTqRhcCk0qdADcV2XUQpLseoaG1XDW0AWPmb5y3w5Cmfk7txpz77r7QAEbNOfgE/
OJgzmeg6tV+ElTvUfVQghxfR+ezLL0n1SanMRy+qadp/CKLP3eyNbyqvO+iAwanV4abJgFTh5REX
CZ2fQevu8RRY11r2btlVo1l6e7dOlpUoTiI/xhPSNWeyb1q8ZQV8TCjgqcdl+up9CLaoJfP4F9+F
axzfTseZz3g9nSgqGaoDFBb8JiIUl1+xRActsjVMCpPsj10+n3DDSvI3LC1WGhLniMHODXLqwgfC
EWqbZRqwhqX0V5iKmyJdKg6vYHc8CAiOuM6au/+iuzUZC0UgykeHGZUTTR4aWu6KWi7eZx+ytb//
2azSD+Vy/m55nVwgB7pwQCxgt+QYaRpbD3BRyfdbRC1ObLj79Y61xDV5JrFMHMM8b6okMDoucK7l
hK7nzqCmIrEAzooWqDQevGWAmQywwnBtzLEjrs9hoqFOAhRENWFdSd/qmGuDoZ8YlYs/LXesRaj8
iHUD5ctoNc7peUycw0RDeo58CeMU6ZnLpYg4fVvVoy26g8bGS5auuQg3HgAtdWVj+wRgdJaRN5Em
dV43yCguiq9XVIwShejIFvisGJPkwN1FnT2z3q8XBrWFzoJHHNi2AQ1eDqrCk2RMIl4U1UI5gJ7/
YEfjfvTyt5ncMRXHFqATBAcAmsl5yiuV/4OeivosBOrZ3ulf68UC/0fYeMqKfDm3OqYmD1os6gaW
x+jk3dUF5pDjs8JtBbtgW8PPd6amnlh+NNYdm8Vn6ywNae7yYrBwzMEP9Bhk923bYnecYUo6rI8Y
UhiFPdPCnRzPWTjx72e3rwbta88+IS1kmH+84c+pnxXguAZeA5s7iyBliaOlNUUuxIt4OX856rus
Ke6EC1laIyGW+Ac1B85evmIs+i9Wx3lg6T6kG3VTGTGBu6W2GaA26ayQZCtuluDljU9YViMBPo9/
nDjSLkcs1daFXg5alhNYdEpyNEU2I6bzQo2UdpCKa6e3nt/Vc+tGuh9VwOdd36fSs2CPOFWwrNzm
vsX7tbK6pe7kM1t8ojXDIE2xSk0Dfri890rFCQPUlcTsCoRgtcScOUEB3OMVZVAXsy2K65rkMp5+
uVDtceydU0BVj9CqedCFTfFoH0p381M0oALcJRbh8b5wEFb7F522y9jynkSwH2l5YgvdaK3CIXYZ
rUU926+R8nfA2P+bLuplTGljmqlbKb3D/LYbY1Piw+c+l/Zee+caa+vRfY7s7//FNWUyH5x9Vmm3
Ov3YnTCnEGH9rWtsfIaJzJTYNFjY4mvYf2vRztnO7NXrouVytNJezcui8GuX0ab7aIepYLAG2Lc/
bfrf853MyZVE3UezX3N0lAYuV1JsarWu06HAb06PVglOcc3Ccyt9W5+a9D5ocfa6PbqJgAaycpR+
GlJAV1ulbuLwpKkA8pPRWsZesccIbNEF36g7Z54AJ74ekdiWXLQN/iNlHowzMj/RaRh0ZolNKJqa
Ww9Np5kjShfrXb5hcz2gawBh7RrTExo9jG3xZvIfQnXxFD7hGL7DYwtDy+xL+Cj6McrKwDllUe2Q
lnuyPmLw/M+bClypEZYW+pT0MWQcqNFYQ2Xguog8xNHFGSl7s7XwDZjcHFJqIrdeBJJyK9SALqzx
7EKD0P2C49yiDuPXsf6eFV+9OVLHRE1zfsOUAUJ2OwRDKQqM8EQrAtJMBTkdRcm5/D1xLAP94gNy
53L0azoHm7zVRLtJ3wrl+WxbbU5ICRTLua80tSY9/EPem9qwAKXtZmVVapQlGcV3XUAZmEEa3ur2
Bpuas7MQ8jMBllh2Z6uE8BQsdZMHKpoFyjib21FmBiI36Dpc3Bqn5hQIXUDbWrFtLGWuZpn6Kucj
kU65gJo6LVtGghXZ1mzab6OaP6GHtC0qe+MmHOt2Xf10umJfF8eZ4FNp6jy2dMqNjV02Hl4rWAwc
EuBVilEuS4qk3GhnZnKyjeKhP/be64Q+KeWp8pSXpxrZWsRXrJTqzFxmO+1OWXZ0Pn/aP6uPp6dg
4338N9/vb1BpF9ullStxxhnj9x6eyzsUYHa3I0w84Hj0MFCZghH63oS8PFqazuozB5/JhfpSr4wv
6XOF8diiDJGFXLi/kvt+ncMvwLFFW86KvEwsz4vY0tJpoIGPfS5iY8qT99/xfZo5x6Y+20UIaYXo
wKrK9kgIAV7sVzhTC419b+m/9n9cQJsvgBhf56hZE8vyIqgY99kNRWtCRbMzwdHGXyk0eaCqPtgV
jnPqh9tfb3ICSYXc7tAIu7oX65GPy6HLcYKB4qqz74HNziXdiUTFsfk3hBjr2Vjw3EVByyKE0HPJ
n6O78Ge68Vf5rtsMq+yn9ru7my1e54Yl7bXEwnGkChPuX9YXHP6+10H5u1f0h2E83g02iB0e2kJk
8o3qsT/m26P91uklLubK+t9ML8I8NleG66ZAhr3R0B8Zu1v98jiij+HX2wHEQSJVJUzu3wDSQlHq
sWjtgQAaXl4oIS+StsdrO9ofVRQma5x76z+uOQfMmZpeXMUEKBWZMN6JLz+pn9RpUjfY7HUhpyfO
1v5sz+Fq1QgpLJ6hDNSWRUtKClGEVeK2BeLERx8B/w6+G+9DwY/RysOZBXo1GCLR0LMoVU3Y5roU
qcHckBfEGtPsJsPyUS8wLvfdj7e/0zUiDq0DujYUbCgDIJYnpRHH8/PBdo+8PCXma2wpS/30p1X1
Ymlj7N13xrobOpAqXHFCYzUTW/zti0VCbDrNtKWQiVJtuRrRCifHgBXP9c7cmAdzzTP3qhxW3U8X
mkl+CDbHz7cjilNFCgiwEW03yxAQRzmgGmBxFsQnaxHG3yPrm6M8nMLfQ+AIp8fFyX25He1qDxDD
tZD54nkCGXC582aaZV90xwRpEAz1NlHQwXDPqlVu+29N4BzyFi/NISpABVqUl7djX9P3QHEiLoYA
l0OL7KqtPo7YEmbF4C4qpXvWMB3rx3DjuM0uS4OD0uoMl36+7aydpN7maM/Q2F0Z/ofaOW6dAiP1
qlxFdbvOgjvNn1vaVzX8+4+jYwdrTMikS4tOGVwrqLLeXZxCIzyoRYH7hYIT9Mks/Y3bB+1Ws51m
JuddnV06/hDoy4kuKBoY8sdPjHgMTCuhM1Iff+mqf8BZ79AHOPD2qXda3p7/qzQhgtEdt12Ly99V
O74ojaKl7essykbLN2al+vicJsYuw9t1ZgtPTCY+H2IuDYP7lIzadd0sSBDuxMH1FPbhAUXSYR2Z
aRouvKJt6mVjQ9GDiW+6c1ArXd5OYGVNTE5wPtAhGMuR2xi36QIdHFw34tF785LCO+7Rbjh98NDb
Qs/YU8YWl+SsLfDkzIB8VT0OF8vIVpJiaY3WEZF65K3VmZL2euPhPA4xSbwMUvzJbyFmOmQK93w0
xvWI4i5MadoOw8E4+eYiV9pNHKI0jW3u9tjNyWhfh0Z0lOce22KFklBFb+WsqOAJowr1HlioloVP
nR3iMmCd7nPd2rRq/Pl0PN0Np/IJ/Ojr7fV2Xe3ylg0PA10XTKWMK5HMxrb0EIdCa5GfYp7PsRC1
jQ9W1z+mfrlyG3VZxt5dU6Ev4/zK3epji6wmfJ4Tjqb9c8Ou0JyZbvb1fhNiqChBsAe4scvASl6r
UtWFZI/+77eWBr1hIm0YpEt0c2eS3dVJyV6D+6bRfxCiVvLOHntw63lXYl+afC6UL1H+5fbkXv99
oQrKcW9AqRXvKJcf1TDCpDX8DJKpb2hspZPRNHtNi/9FiroMJDbc2eoZ0Rf2tYH7CTUh0NdmeGz6
7k0/WvHa6NWZfHidogiGnRsfCaAv3+kyWJcMaZtjL7rINCu9GzXbf64Rhtk6uTn3xnvdhceeEql8
DiSa1PSqpBlswtIboo6uW7zvPmmg/GHpv/n/y953LDeuZNv+SseZ41x4c+P2HSBhCHojipImCFn4
TJiE/fq3oGO6RNUrdo/fG5yIrhbJBNJtt/ZazqvmK642p2xv8R58vxShgwG6KJBJ6TOP05WFqbWu
hEhuKduCrpKKl7GtDjGzwTMcqAJq2Go43GLP+Y65wK2DzkEIH4G+5jvxNTpnZ4HOQrE7Cx01qtAt
tEK6C3EsSVImoq2AyNWGmSOVitIpes92wBgt+xT6UCVb0thypMrQ/TgznrpEIHEePRgZ4KPdNNyI
jb8fza9POvtJP+wzrltpok140ka+S3MVEq8ashqQp+J6cuMu/vlQiDJQpYPbpc678IehIIEM3ZoU
Q0WyMLhDOvlaCImSWXl71KoboM1v/t3nCoDzGW1SkCm59rgKvaAQdIXHVSbWViu7fYlyL1oeyrVG
9fcYendFU99Cb/30DYGlkkDhhXj1eqt1iamj+xZvaIwltCB45aq0duII0JpykoO4ysABHR/TTHVL
FVLUeUFdFa5ARynpRIRCnaXvBJXf8HW/H29DA1kw/GoFNxfO3NeJF2LeFDLkxG3aoTEpEgXIjYel
V8Ryc2PWv6ciMO2zjCE0l4ArQ9bl61BmC44mCEwrtgO7h2GWijMsEtI60ZsYu5yIdvl+s0rx0/f7
YdB5WX7YWFUyYhPlGDR8kh7kpeJRBO8JES073UoEdJS3aYS+19muXvRqTrUpZ8kgY0zNRi34HjmQ
yM3ABq16Df83cGo/21lzUwIUSkF48i0zZ2iDZg3zzhIb+ahGtCIVHRLHLAaFjKU+er82c9+bLefX
+2G8q2uhH6MKAgkYr3Hj/YxlnzxWknBYKImbezN3FboGIntgrpU5GthVJiJNLj38G8CZ7yZ3fhS0
LOBAzfiPqy0lJaZU8gRqJHNVg8+sQ91iBph2z+2+2ucH4aZW3q0Rr/aT3hUy73OMKJbAsMNgVPV/
7qN9famr7ZOnTSTwAkNIgmduUeMKSiRG3HliwW6ujYR/TG7lxcv/vGD7ubL/ms6rlU3ksq3rCiPP
nX1x6Nf8MI+bEGmpfCiKVypLTkabnm/Z4VuzeuVkyKo2dnKIG1ktIAsPcBwSJs6vt+3PhgDxH1j+
xdmLuUaBhE3Zp8J8EbRJF9s0HjI7lsTa/fUoPz37Pw4zP8YP901eZaLC5sOIGs1hxj3pzrAEhMD5
d5RK5p3wJVGB9ZrJBeFOop8OVf2vg8VItDbThGmLWtBh9Bp0IzflFNtauNYn7UYL1M9u0h8Hu3oz
seo0NRsxGOueM/AcJO+zxNeN6ftmmpGDR4oJGZ+ZAvlbPgJgamq0MZqb64fWZccYIpzO3P0k3Gsl
Gd/YWnTkRUikN/nllqn4do1+Do1LVIU2JAC4V5NptLkGZUUM3SMi3/I0C19DbVACDazay2gyQvPG
y36b0KsBryYUwP9kEKK8t1mFRr2J13fNxCEsrWXprdDnOx7vaqyri5LDQpRgJUcfq/owCveleZ9S
CPoI60FxTbWxR3BNZw3zlP7x1yv6bYteDXx1X4KmIdTyCM77KJfLjoPOIJTk1IEO/bZI0Oo6geX7
xrz+dCFlxCBINcxQtqt3pTQbelFHPnJsVTkJNF5HRDCNuvGyApk4G6SWCSO/fs2fjjmzcgAApkIP
4eoCiyAMNSJVBmNo6fxgSUK1nZq+25Sm2BAN4km3TspP59WQ0AIJ322WS/t69PMpGXXWoDTVp5mw
EAEfPRVFKL6OkJ3ZxXGLWpVg0lsUQ98uUawmNP3AC4JQHfzJV2ekVfsMetQ4I5LJVwJk4KvoVk/F
PFNf7jQMgTQoujuBCkdu5CoGnHNYvGtAgFUPOkky5TyI4cGYZiVVRTvLbQcJppg7el/c/XoJf3Ic
kRlAHl0FPgJKSFdLCLT2aDHwmdmmIkznxIqLVaS2ZUqUMo/iG/vlJxOJlBicFqAG52jg6i3Tthpz
UwZcO6qnDUuyLR9uVTZ/cpWqSGzNHMWgf/yG6IRWBuaYIdagjV62JJLSwlb6DmyiJcBhCZjEAUev
TdbtJFoC3Pfr2fxuCHV4+HMOHeh+ABauT0SV4KwjpwfIjmecQh9udxBfVNvyO/823Otn04nUwczH
g/++8+JMciIMCW40kJo8d32xAwbmpibBvLmvdiY6b5SZHRkB/DexTh1AnT7JAaH5Az4n2RVhmwKa
xQbSE+X5pjc274Hr8VCXRskFsNXvFfcxDCEMhLoLWPQ7ByytvrK1DrO2423Js5/MH7DnONmzyBua
i67OtRQpmUQtDNXF4mLMlTczFV5+vSF+cq6/DDE/wg+OEXhGRmEswKDXdSz2KLpuFnHC76J+OiZd
/dJbpm82za6K+R8Aq/96Hf47emf7P2as+d//wb9fWTnWSYSY9es//3eTvNasYR/8f+av/f2xq0/t
ynd64vX7O988l9ef/PJF/P6f4zvP/PnLP1zKEz4e2vd6PL43bc4/B8GTzp/8d//4j/fPX7kby/d/
/vbKWsrnX4sSRn/780/B2z9/g9LiD2sw//6ff9w+F/jePuGvz0lN/xE0+TN9a7599f254f/8TYD6
+O+o/kBdAAl6MHIbuBn79z/+pIi/wxdCdxtSUnN0RVnNY3xHVn6HaC0YHJC6VaCfqeBJGtb+8Tft
d6RWZt5kFOWRbtbk3/6agy+r9a/V+wdtiz1LKG/++Rt2+pdzgJ4dlEagxge8E2z6d2XLLLfCwUxi
edvXXu/SDmTa9oguca//GOMdsBpP1l7wUMqNTtO5JHGGTrABlUKZFG7y1O3oelzobufUQf+RW7YU
LvuRGHf0HPsjET+iCn2QCCBnpYpwUwfx68zExhB2NXwtGw5a8IWCGOZC6/xSdtrJHaFQx1y2BWNp
KXgCW7facpxVX8Hr4IHARj0mEpKVibKY29mgSHHQHvRptHl3QDTX2bCbJgBpng5BoZhQhFVkNBy0
eyL12LuTky0/Waa2gOXtTBlNBg2umthLL3MX5Ux9YpGy9azIjh9bfD+YHOpFsJF2ciyZDUI+p6ls
ti292KtX2cJcaovhEr1Ha9BOTEe+QKTuZR/ViK+q0JnXjvpaOdCF6giu6A6v6lLzGhCkyqktvsmP
5qMJ0QfDa0iMD6Aq8dL6KW7zo0AgIPJibC24j+B8sFsHQn4vNbXLfXgwn1S/DNCi5wFfOKykC1ZM
Bs80upRBq2enGTHIfG8KQXSHkrWV22ILmIgd3/fMFjF9z0JKisypE49KLgPb0aW+RE+QzJZW8ckM
puPcjZMum91j/VEvkJSGLoZMujuINaJ77VC+US9GwhhtO2CqmeGpgw3bnkP+2hU2+D/t5hkAaIev
5gfHgjh0B8AFpEoOva8ykm0aD4XXHKKm6Kk6gxmboI3UxggO98xDD44EadUt5rWgp/ap8pHg2VuH
yU0CyA5j3FlEjvmIXzDdM8h6cPug8HIbKvfQUgc9BtRQfOWFNiTaTD5fVE69QgZ4n5AwMBaYJLda
oyqG5YTiJrjWco+dVcfwLaL4OmR+Jd/w1SA8CUTyx8cajVGraCmDgNE6SykxQsfYGhgUKJG5aylE
WgSUWPeV3wXFoXAZZFPRWkmdmTbZDOgifJzWaLFkpFyBR5nkH7KbY7kNopK5zRTT9myMG7wW5gwd
rtOLGVTbHNrDk9NxW7BzAMK0oCcttlDuSRKhlznhlTzUi6k+mU4Luc6wButKtJ3WkBLxNGbP8qn6
Z5a/QX/nKkF38OtEDBcbCXsDopv3Wm6j/OT0gYklyiDHXbp8ZZAU2FU+q2AdQ691jOVwwavOQt3R
k+lEQbsWT6HqdCDanzmJoo3yUq8K0NCmuhN6nUsNO/X+KC9gVcNl9ZCGpGhckCBWIPNzq91ExJO0
1Jkdra0nEW1tHPoukSdsVE+GZFTYEnkdL/vSlfGVh7mZudoVQQJWOAT6foupMJDGcPBE4PYGsVUk
2/y5QrchXgzId7xo62H9gRaN7TpF61C/zvAGVRC+6Xa1VveWN3coto8MJLA2mOb8SrQpKlegLKNu
+Q5HGBw2acAUEra2RBR35qLTt+FD6A2GPSHxSAqQSH5gzRfZqdrlC/4MRndzaapElWzt0IFzojHt
MSQDI3hRVpBsD6jiCrBcA0QJIFW5E05lauvHiJTujDNVL7IzGAQOz0x+B7E1/1C9tJBnxvrjNUDj
Tl0T+IxKc0J/XOpucS8F+Tp8ToOQiL5Jkme5AAtwcZl241F7SyAEBOyZQ4M4gBbK1njUAivQnBYM
LkZ5jlIvUs7iKnGkcmZTdGU/XgOoA80BlpJ03alOKlSkaxf6UV6j/zmQPqwldZvRExDkSdhAMhZC
DDRklgWHLXpcx7ofPUvTNoR67ytA8fwJ4hP6Q6ugHwFk3rgez+U5dIWFhQb5ipgXfqakeqncqfUn
p6eOFbvs2UgcvW1si3lphmKMXehB4kAEbibNj90ckg7FRycALUU4haVwhn7ZcBtoagkcT0To70CA
p8VBNiefc2IhG+W3J3pmbt2iLSPH225FbPIIuX+ig7kW2B72lqPh8bnEbm7tAhWYmcfdlqTVrUzc
ld/+3dpe5QD5VFi1whN5mwbjfeEOC8mfGfj5J9vhzT7Brz7199Gugi4WyoVq5rDtacCD7jTnySun
CKDnhz3fX26+3VdH96/x5m59BT68Ll+9XR+GslJSS9rO3OrTHbgcX8BUjdum3H6eh8i5FYZ9VpP+
5cZ/H/LqFWf53sHKBGmrnVDuI9ZltgpwYpZsL4OA5VYa6yrV8208ZcYr/+BoA2XUAy+IBcyDwWns
BNJb3J4rqFDwuyGR8Zlf/8W7KVdh7CQgcJBbvNscElXbdD151VFx5km1XO6+At4PCiHgtJYlge7d
gt83e/Xllh7d/2XP/r2qylX4korajDFJZSTLTX8I4Cw5MBT3Mwnx7V6xTw6Zq5cGARRwU4DCgUL3
OnY3utLs1IrLG+kkjiQRgzGFlpRClAeaUZsXBFwBcgGeRFvmcKTmHjJhMxSu/Ip+cwU+VrbuNA/x
afRmwHbjwlzTbfNWBMZGv4sltN4DgAzlTtEGlgDe153xpOBK6ewmgNCQIC042uU3tZ/78pFaNtzM
4VYK7WcL++UdZ5/8h03UWGkkJFGLd4wcDaZfIRr01p+GVX3pKZwjikbX0hlWyaZFKaRFk7vd1o4B
xxu+HPTy5JUOr+2FP/4QwPwZHPwYDMg/Ob9fnutqpatBZFMJVsoNKBlCzYZvbmC+uRcbPgrkNAP/
GARMkE6tbWOz7j6qzgYZL1wJZVWVKInZ6Xt365k+yZp/tSGuQttSq+JCGyoZQjQB1BJAPm9itgrB
nYRlkwXUCjIpUKrHvDm0ULiMAySzkiEIdaIPpH1nmT8BaTfJLlDnMSdyBjyHiE7VVdp5JiXQ0WoE
uwPWV/UUg0TqsUAUw1wd1S7or8V2JnidQbR4F1+kp3wkQy0TVSZaHQUKexXCjoQK+jY95LHNyhFQ
k+S+BHkO01dqVHqdFmbHcKLxBMHvTCWxRViDUsJWUO3unJzai3CnZzb4mo097CISmjDNRXOBQHs/
OWxyhDcFTWBdkDom+jYvlBMLSnFwrXRvKCAh7o7N68DdTnZYvJlgS16T2q5CaJ050aUC/fUCIroZ
VJFApsx9hDDwPuTNrC3kJPeVSRQch36tVp5cE2x47dTg4dPFCNKP1M2DMlD92If9bVZA2IKSd1z0
dA8f/d4LN9YaXDcaytuCLfoTtHoBNFqjpB4J6+gFRjr50AKzdMfCRmg4lJsGM6r6VekCHmw5eIb4
0Ip2MhNWm5oPywuYRg5fpvOy5zS0wwN/sNZWEKP5G1QSsj2cx8D08iPqZAv5aAQZKoSxnbs0gtm2
u4qMr+lHL9nNK2DNLSKr6ZMiCr5JD604e9pHaqC9UXgSyFxbq2mJTF0WsIcmXSnbblmsRU/3SpHk
yAUVaElrSXEXos2+diPFxm7XcBDXkjtAlxY+e+sMuDEEG8KEekoYc0SR/PpEIjf6NXH6aXDmYB95
zFlHHu3+X+8KSIegNkIZ2w6GD0eQgQsL6CAvDuDOmOcaAFH6Mbrqfd36pZP7IemX/bSI4+cR0Rzg
09AstwdcdcMdqO4g6ot2FqtdoR+oOY9nFeBzFA/OYunNsV/0lOoTPhGYxh5hJiPiGQQURfre+8lK
rBBSZK60DgdS69xWdF9BVPjW51BdTZxielT0eVJOXWXaloEoFMKs8MpzlK/VjiFo8kvxnVeLJvcF
48lKEHsr02M5dq6hDC7I0wzpWLcQRMtyUp+yzOZv3Sk7Wqtm06C3NSOoB6dIIFfrxB1WpSctJkdx
Zj693Js5ClvnHWjW4ZLjFHIQpyLFYE+Vm98Vi8SNInSozvTI7VNDPkNnp9hYq/HcbNDZk7maFozN
Ocn9aVW+xLsuI3WBEH78MLCD343Oi4Yg6d2mQGGTHsrUYziuFkjXMOHGXonWOT3kYmJbMlIhwz6q
j1O8YkVtD+ax718KJtvm5Mr1vZKd++KiiVvtYejslAdUJabhTGhtJwY+xHwJPaWhLVK3BuXCoYAI
9iuyDqU9wP7nAairCLCU5QMNlHXqFD512ntLg5IF0MUeqsvI3Lh0PWJalEW2ih9r2e4CiGoue3eu
9k1OckQPq0rdZIFsS+lNF2PBEGCru8nPbXZnPI8P/bpYGxuIHICKe9+sUYlwtO2wbNf82OGSIeWH
LNn6Ojqj1WWX3jdrsE+IHqpc5Tbf9l7tSlvr3D/ORGnia3xPY7BG240X7SU3X1SBFrqjAn1P4J/9
9jXCsPjJLcK7V32NMPF1joxB3wkjLkh3ID0vwD8pnhDHOd0zJjLqgGqdYz8q31Fri7yL+YqeZ2V0
EpAYjbgfTFvHrTZ6Y7lJQwR6gtt4YD81Y8c8MXCEStAuRxdh+8ClZTJ6GS6GFuocK6F6qUU/hFvB
CU+JVq24SIx6nRj3Kie06omQPgj9GkmTtHQNbYnQnyX3QE1L5WUYj7Hmx6A75XvWHmK27Cunq2Gq
MH1T8dG3SOPUcwqD+jKzoRH7Ua0FcJaiAX4K+rsstCUXt9uyD3CTgXbqiQXpCLNKANMaPW2pkdwV
nGaFYwDBapuLwUSEp/rZ9Djs9ap9i4j0EYIQxKaHDmfMQbBt+P0b2+N/IxxOSgwgbZQI9IR94VX7
qT/CeoPLeNqYi5x79TM+NYgLGXP8KDYHOdwV5c4ocfc4+gMr5ugeuAzI9eIgvTaqC+JqaXRNJOtB
cuSl9/xD2wioQVBxQQekURo85XN+j3wF0mkojWDKwVQ2N+/Z2Ek+nvnOWOYQR1uEn6HxPX+q3kA6
ZeLn7sp72DlY11cB93Xnt+t0Yfn8GWunEBDUIJznC+OjRIIRvU9IJuzhi6zTI3YWv5fuoW2mPFvY
sgWoro4dNBJi2/QQ2NfiIj8CbqfcA3Uug0L/IIKEbit86IvyaXoqdt0T24cQQhvX5RKpy/UIdEFs
FzsE93UDpzc75UtTxzucI8PHF1qbDgs0TueuohNAOZnu1we8bXZCfgYTi5L6Ckk46sovCFHnJRYX
1aoPRPyHsHWEZ6V4xWt9lpBFOoeFbV6QOwBU0QVp59S7YunoID9ZjSsVbGtIrj2ECLkxDnY56KCL
uzpzRIFAMrlc9voGU79s0FHXeSXo7haha9xZ8CPWmeUlnMCx2IRHGE0hoMtcc4ygPnJfTDwV9yZe
rtl1Z+h6CvvwCLRkfmaXCBRVq7bzKBJ9frXDFCNFol+i2C5JnSwlBlssPGKCvPQJCvHtiwqFXp2U
o89gmsFvmjkyt6X3WF6lfrFqL3yTYt1Fe1zkm+nUrwQPxvnSv1DE7+/tShl8uik3UY+T0G3xG+2+
Q6KiXU2MINBP8KNLVLmQ09oZKSJ+MEeTchO/WymWUughpY4bdyW+dMfsrXDgpfEz0qBevRkXNab/
DELgE8QbFbCeQS/Gnr8OL3DTj/eRpwRVt+3Tx8SpwERUEnnBD9N7uFUR0dbMjgPF/mCIufoHFuhz
gmUHcbnMbnbGIz+wO05g+iqO/Ctau8/iA5z0ahnt6jNSErCYkOBMqK0FubmGd8eQNd3RQ+WJq7MB
kuRkB1+KbxIkNOz4rCLffJoE+KkuGriEx+KSfWBr4OLH+SFCCbPqVS9KYAQl1hAeyKA6OoS3bNnJ
PIZuc/iSRgqqQ1sJwFyApEtxyUkKRtIeq2bTBwn8pL5o9wHbwXM8VR7qhng9kE7BdMDNtvE0CVS4
LdWRRSIEORHpUghS+BeDZI+woSpSMViQDMkX7hil/TY9pn7lzmCZzm1ca6dvTLe6wDfE4w6Rqznp
Rq88bUbQLMrX6DIBCgWTETnqGADGHa9D1yQaJ9PO2rOFlKLkkMIVVLBWdnJpASu3uWVXi1gG4WeH
P3/EQblunpELd7RAh4VZ8McYy18t1CclJ5XbXBRbOMFgDn50b5J2Yahb/G6BtgxHCfhDBzxKDYdK
c6oLcBpgiw5wRGPgsIDwOxpra18DNXXEXsftkXnNCjksLyXxQHAAPMGrHVQpFExkTdhj4aQRoe/8
rB8RIp0TtNg5Kkh3NErgEHjlU7vWQDqV7PpLu8JXAFbFMvrpk1z5VEXCL0O2OV7GTxI9TqWd+r2G
Yi5OKVywS7w2Tq2t7OtoznaNEnYsZkXA6RJtdRu6+Tvb1UvqV6vplS3gfu/iCpwj9IG5zSLaZbsa
+KWneWqGXfISn0O8xbtV2qFI4nN0Yhmhm2qRzj5lSA4oKjzLC3joELEkNXJ2UnmoPeC3HyAMurpF
//yZNLkK8aCEDb1TMIEBL/uZE/ghHoYic2tC03zaQq+HCOibhRrK9DheUpDdl8hgAkMLo79W70FW
bHJvRq7P7p4e+XH1bsQb1vmdekhX0/k2iF2Svpb6Pz3wL083o1N+eDol0pJ2BBhkK/oV6G4rh64N
1U0D8SAFiMpRQzB2WYv+kj3o79TGa3MQEMtP3IkLTzUJX+eyzaRDXB0QAZXSPYgoGshHpSdLumjw
rENEsh6UEnjujchcRL7V+j1y5Pf0LUO8REZIxaxyCdRbWy1aT8Jjy5963IXayYjW8nlsbCQzMhd2
0OdL9EeYfnIHt4LnlwFOfXwcUGtB3QPX19FsFlW96XKgkRajCrIr2QGLrmgEOWSxbVVa88Lt8a8K
SekIvOY+aJZQvHqOUJxC7N87/COEK+gjVB5yZOmLve6FEN6Duwqn9Xm8g2T7JtUJQsLIQcIXW++P
Qvef9d4vFcy/C8n/j9SbZ0zcf/1Vy/1Wb94m0Xv9pcg8f/6PIrOk/Y4QEWgstMICYwABgr9qzOLv
6LuwgDmAHDRyakD/IYn4Z5kZVWZNMlBlhlAVuCigHfd3lVmSfgdQCL0iAHoBJwhywP+kyIwyN47I
vw64oaAxDn2taHRByRq54Wt+QbQ4jUlUMTeMcrmDOvSE0kotTgj0wO5c6V7ThqKxUKgZtfdJodX5
KderGFa6BqiiM12IcysdqhSGCJYYOZxS+BijSEX0ikuFOEATqqiNSXMtMUutAL0oNZJApjEYtadZ
NVI+XC9SmIqml1NvnMrRWLcqzVRtadFSiXeVpnXiO63Qg0g9sYxTWvnSmCSWr0qTWHs8DQcIMGpD
Xz8M0K4FMowPYYt0Yj5CNqpDiWZqYvR1SUk7Qd2srHPY4q5tUB2qdTX0DL0dOZw4Xpc16m1SLJ8K
pe3QApeYZjMESm2AAp8MidHDNS0KTYphnwvQwjI7G/ssTxZTpDfKc61VRjnhraxQWlhZo4u7zJBp
fdDQaIjKCcJpzdFq3r72Spvp/jiBp2Xd5KJQuFMYtajfAqX1XFnaRB11qMulNsVDF+R1wg8DG2PJ
VhnaJSFcCC5jMhYJOPhEKWGw8kVnhEutTemHSk1rlzcWCmy60gOrXWQtaLLrbFAfoDSe9HbVG9Oj
lWbiqQ4zlO+tCPyk4KXhfBVpZgzPKAcRil0LRQ4bLxhN4kXgY35jdSQVhJVi9aG0UcPWrJGz6bnP
rBA+kxmaBbgBQo7W0uU4VI3sRbo4qme1GrPUSzsRtfIedI/4CUMU2KsSyVRw877qQ5SC+CTdy2NR
dxO8m3DIXkSr1iQIIoeyUY6oBo0DL1dxwyzImUo9NBWNO7PNsn5tNFaUpA7lrZboB9ksmAXHTcAa
MoTCLdp8g9iw2iJ1jUiCKJNTRkyU/B5Ew2XA9KptrU2s6U27UsWKD4Yb1nQwJX8QMyuXfavkmSw/
JpFiZdO2yGWGshRvRpNd0hLTkp7yoWCgYJCbFOIMW6A5OOCmYQVQ3ZspjbpwB2E6WsMXSlkEfEJE
89pCX7Ha6XXyMA5ZKzqiVPQ5BAvrGcO50CCV3CWeBJLPynArpQNJG+SbNL3neyETZSHcKQzA3Max
uGmijNkPg5y/pW2qt/BI0TtkmB1qoxPFZa8ndT+tVLRaqY2rtuGY7SvQ8wlIWHIArDdGFHFtaWS6
wjci5pW71pS3/E7I9TKCswU6zdQ1zSis3X7Ipg7JyEQLcx/Vsq43SJ9MfYzMSxqXMQVOJMoHE549
C0GCMclj1b91vTgm+z4zB/5QUhYrXtSUqbCqYizNCsMn2J7paOoSHPesrZtHzFoM3t0y7fAjymgk
utOMJd4z6axK3YLxC14wp4KS7kYml8VGHqUq2kQaLxKIZYuGtMSJQ998pIc9Wqcxi0ieqrx4oWHX
p4hSxKZugC2hDa8K9NgyKR53bdp0rSe1VO8DxUgrBA9aVEn6ayInaeFlLUz2uq8iXbL7gZbluJZM
CQlNqqkJciCgCqyf0OXTm5up1SJp1yhCDTfQFBByTE3C0l0VSh28pQldwYti6NmHoYLlGO2+NIIf
qRjdFrBFPoA734pHa1MakIeKCGBKcgUmp0RQH+OhzZEKmsqsICBCjKCO3LBedT+t1/835L9JBnK4
Nwx58vzVlOMbf5py9Xcd5BYy6NiAdgZOH97oH3AxGX+AebcgAW5Inyjavy25pPyOmquuADQmouMZ
cLK/Lbn6u4z+HQ3Ia1h6AxzG6n9iyb/iovFU0LUEWAwgRrR5WPj3V1c45FrZmwDtdiKMTKJ2RENv
tygO0A1IUHIAJe6N8s9X5PdfAwI6KYnizJIyZ8d/8L1xRbVhlQFxMyEwlXAowEWuI/EBs/zHfvyC
Y/yx+AX9ka9OCjCS6I+GeC5cJbwlnJ+vY2lZrNACBpKG7ZANvk4tDRdEExtSgDlPml1casl7KHLK
1laCmjPqJnGIQx8xOVkKM8WC3RVmb5Gk0s1HEBLodAc2hEFbhEWLWi5iGA0IANuMcL4rj0ZlD/Iv
6EwAfQ1Gn/rRGNVUIwJIhfSNNgkUebN+AkqE5lar21JM2UOidegtR9dEa3hMxKdpxAHF69s29hqp
1CGREcqh5fCWjiwwrDHcwqYXYYjyRTUY4OpKez27jw0Ouok+qc1H1PG1ZDuCG5yRVqkl7oxZXgCL
ol/EyEz9WDK1B0DKk9i3jBoVEKMRaoTDUHMYRiCI1H4oALJu2imzwcKBAHXsWZqflCnVwepTTr3s
KqGZjqQd0YuxpCEahRZ5SBXc6EqF3/AtVgCb6MVZnQGbNlDkAGgUmq3XjKMQA1dWMVFZaxNk1x7T
iAsJkQcVJReLGXJ2r7ViDCm2qbdm1IdKNc9ivRzdC5rQS5u0lnWkbXM1MbdCPmNilYm/asXsd4hR
BzqvWA7pLoGBbQjQli0C/bQvJV9gSXlH9awBBqoQw9QBl43L1BFRetlURbOs+6HUISxhVqk31BF9
CUOTjY4F0qDYiQwzBMmOnGlskSgl6GsnUWIGEWMpM4gJzUuUnPoujBzWRCF6GNvJUr1sbJDfytBm
YDh103Pm8jSm2laReJs7UxfqUOIcpkm4VL1ZzViWSmplUkcGbYPcUmJhE8IB0J+giFciadqYw+BG
IqWHAVqE8UOo9CC8H6XIfJDFppGdroQSdhB3TEZGko+5sY/kkiGvAwUh6uZjJg7PeR/X4qUsRql3
yybl0j5KqBkuqizjqSs0SgQcld72WfvKrKhAIDulJvhV0wJ1K8SVup66TWJWQEtVMi2cFm5nhUJn
hEJra6jtmzV2UmfrwywZaFXyUJ46C4yxgVKaKkOvlWqd8ExwM6Rcgy0Ma0tEj8tQUqTSRQnVAJNy
MwQ8NLX6JR8S8BJGYAtVPZ0q/VoutK7YtVyM5S1jvBnIEDcwa0SJqv/D3nlsN45kafiJ0AfebOlJ
UV4ipdzgKJWVAe/9088HVU+nBHLEU72eVWVlqRRAIMw1vxm6hRFZQbXMB82Rf9eNN1pNFIV4qO3A
Ceu5zokQ2TOvU4tiG6lJZc28UGmUO5l/DDuN9u+tkFA4W6Rta6TXemPZNF6Q4gjmtlPQQ+TnRDJz
k9gVWyNx+w4Siy2UWaepQbUSdhUcMnZdfW+Kwk5AlNSxW8ybAs72umz479Tw9Lq4Vkurzvw10UoR
9k9aPtg1qgFaEzdvA4nfzLKKsWImJP1NOG0QrLIxhm77FH1dXY3zX3WWVhSDHZ9OWlvEBN8iNYWy
9MeY3HAE4Xn5EarbY9ROjGi8DoS5ZCg8wGslF25Jq3cM9utEoZIvPNO8zSuyAauKOnkXDEZf0dGR
w2YWiiIltzM7shjTG7XXwzG/ULRMZ53arreFCyJzopHOLESgKm8NfhDurKuayl74nmWIazu39G5d
GjV9S6Jz0hqnlORwEZlBE/6F7EuevknCbvsQjRVfsq64QbrivsmSXHsrXckO/Y1jBT4ZlDqUPU8S
hbFR/xCRqWj1IrA0yermSEnVSkY9/yM/K+q2l+cm/B/9R+UHYb7GX0lC8tysZJ6AltJHtlcb1Zgc
2UnhxhRVP9JCEsDG/VHreqkt5TZx9E1ap7ZFMcuJGt2GhvaRXBYfmWaXVgpNxr9T0OEjH8W+wO1/
a2oWxHNIatkAMq000QCSlJRk1v3IbD2HVWcsY85Gkl6kEMmA+4ALscTZz4kKhDENSUjo8Lq1rnXo
qwhN/1V3nB47ETaE5ZZU2/a8qM2KMnuZV/LOZW7zOanPYG2ij2w8/8jMo48sXRtMXzmUMhyQdSXp
dfPbRjIJcVEDVYEcA+M8t141nEdeSi0RwGZNkvNZMDRm8KJrXluvdRFk1lJtI8ffZAHCydh9eHqu
3VaGrypXkWRk5p3nkudsiyGth4UrJ722UP1Gi5Y5StrFPoksknClrNRh4QQFXX1JNj3nGAxJCGhz
iBqAg7Ls1yuDIw9Ip2ynxSKMh4Gqu9UVpfbkJvjGbs1B65wr1WXtxMA2FJPac1KJZN63AYiiWu6F
vqnVWn/XUBpu39rO6aqVa1l9slLw+jLmdasEx0iHFrouO9FFT2aUBp6PEpk1JLdtULXiqmwDy33t
9ZLKbSJ1craLEtNkDyTBAB5aMb19j4mgSjXMztWr0MEqfC40xNuXtREpoOD9uBIvEPolzm1HAs5r
BQIhUtGgrho7CPgAScjjeKaLTC3Xap2ZQHUkFYSLyPzIWcaWnA1ARJw8thA9sqL7gBMjnLt8hhu5
UzBOnAeFHpXgIwYrhk+uBVGBYrTZ9H3VbZocqSLaKoWX+XTISl0GXqn0Mce2Vfnl3IwzrV2rVdwn
Rz6oT2Oq76zIrmetOUjZXzkFHyebh27mSsDyoop75AI0YlJSGqM1GFYwFmQLWMSJLLzP9kwN9lXR
gRRQW/fVV7sLIeEE7GdpMig0zI6QDzPQTZenxB2qGVZH3jQP6J8ThuRrm8Znt6R8MOKU/z8fqvqR
SGORjfzf6dDKD/zPudD40/9LnbHsf6kjF+xDThAG1X9yIUwv/jVKysCmGT131VF57X/JM4r6L91U
yFRGiqOKnu+fsqakKv+C9MiXHAv66EOZ/4g8Y3zNTsgUACoqI7FnJL5TWp10BrqiCYfETMXR5lTC
9xQVF7Hq2mrTZA5nVMnhxDIGaaXZP6q+vK3xZFwkOuUCw7OxEXb1R1+3MLgaNHaZF209h+qh1ae3
GogSK/EwYxr0Y6cV8axuq6ehMV7Trn4q4HjO/ApwdB3Lb6VTXnUx4ZEsjHvdTpIF9Ly/9D7GKC+N
OJrYfzMRNE+1TFnCHlxn0/WaPxOucdOa/Q/UcsRCtOQicqAcK5NnSYvkxivN5yEoexwx0k0c8y5S
VQAQwUTg2XKRVLtCxiu9D5IujqwLm3uiVYROlgJhiqRC00wTsdMp5tTRnV4SbgyXGuIAmJVk5e+8
W9yoFmD/5cVHf+7Sbv/6NU/HnOSa1GTMUMkzoB540kjH8F5/tffAHXa0iNflT/lGv7ossvH1GDsd
dLKErKiUHE900qEy0OFFyDIvjp+20xlUp/GV6Xg6BLvocw49ZC0av3KoHu2GUlWvLOkhpGupqu2e
xFGJd1RfOygc4x9jFcrs0vHdmC4vSdLm099+87N//5RP1PP+9x8/fteff7dtH++9v3/Bn3H/Huzv
/+HPuKI0mn8/zcdz/P3vfz+S1gGV/PgfuqErqsfzDzr92U+j/z2klV/ChZ+uHZjiOgRZnbVKKjLW
Fj7VKcxMlnIFb5lDzobJcmUeKDuu5nnkXfJbmcKx2Ro0SlG1RFESAU2Onq9DVXna+lVbGYd6Z6+V
PRoYTx0gcMBBO5/e9PeLRz3zYhARR2VBG0mnE3sXskTJGPTUOIxqO83TqPHjgaHOQM1i1AsmdSFd
S4dhDujmR74XkEF8KCbiVmtnl57lY9P/6SKNC9lW9LG+hfsoQiPKZJJlszHJwKLy2M47cH/Z1pzb
6/yhht/14eELvEp/yWmyF+tiVm2G3Xhhj54UybLfGLAWk2tvTUminX0/SR8DTx4MYYJRJcShy8a3
+fpJSIIQAhoS6xDs3bXfL4L3lGX6HM7VRxBQytz5KyYdviaFuQyYPz1ARrOw/4z9oS37aeUNWq80
DbnTwcmuO5iRivTP7K4/pv3LCJMF58RxQHLfSofOLV+Ekj2WrnqB6nBmUX99C+7sz/snzZxE8pWh
PGLKPPfmwzGev2s7WBVz56LI0IeY+snn4r0w5sMqCS7t18EiVzKcKpeaI8pWwQ2clVWZIC4RyfVu
IDCfeYa67BOQe0GllWRG+WNSi11UKY9x1xU06bgQmuLQJyMvsJLXWo0goT2Y6kxJ4mdZ655qt915
SnXIyYDAqhkbSZP3WujDVyp2jgRUDtOWQYRH262Qei9KKlq1da8ozbrolJ9qqDwKUf9IXMiAkVf8
KFv7vbfMG7XJNsWgv0d0Qmcilo6GApGHkH0uuT4o5LQF7imvFSd+zsJuG2nxPpOU19aNXlJJv6gd
PE7Ul4kcDUMsbmqc47g0Piqqn9Ze0PkuGyJWD/AF8t/Y88J8XY50xvw9OFIs28Z3ADuXzhoqzvKS
yfV4HZ8MbiN1RuQFI3p6DuZFXCRaxMLXpFcNfF9tbl0E+r/f2tbJ+Te+4qdRJgvTdwwyaQpvh4hk
YTbYkbuFlb3SUwuojKUWM71RwRIawMD7lq6UyJqjqpnOrMrbVzvv6rkUQuWsRT5rEoxybP9as7x6
KVBzzvPu3jLFmxMJd+0a5U/JLn4KSVxTm3jxVBWFjGAbCmRLS/Nnm7rPWmtsdR33Ii099i5EXyUt
H1FwNTa+KyULwgiAobn7myIMtZpseM/l7IX+VDCLIrDOSUMwTqboSc11bIIO1L3+sSnLu1pkL0R4
+6HJQIq1gCQln7JUatkz18ydRRByjHE9gLSOnbs2t0Hd5dXWTQFo2cG9rXXbKlBWoih/C1f8MptU
bF3HeKOco8+MJlzVHQQbO86vyO8PF77QdBkonBx/NrMxIWQJM4+UXO/Mg0vggrHGk9G7Gy83XryG
SGeItt8Pd/asHx0LR1/aUTZ7cngQQSlV7/r2IXmppNVAcWlePxhHaJ5bxFxhnBQLrZ+hrDAC6hYX
Bj9Zjbzsp8GtycsqA75AXuw4B/U+foMH/aIC7P9pP0G/nVu/m4eRn79ory5Juo8X65etNip/yPjU
klcgYjE9MEMvzg0R9NYhp1nbAPLU+tvSW0WxOSvy5wvvqJ0ZjKQeLAslV1K0yXUTkvIg667rh9Gl
DEb+qmqgh0NAXoO3TIAvXAwspiRCAouPdJAVjPqOfKLyHriKR7GmDo+j0B26OMviapTac56bpbIs
1pl+4TueHF2MR0nMwDfVQX9hKgsp02W3NEAoB0U8y/mL7O2N7Mf30zjlcn280+cxJlG/EQSxKpmd
frDiqKKZZb5FufPc1ekD5ch7z9CLjRJbyiKJ8p9JXu2bIVikrrlT2mhY6l1TLfy4iWeYB9OucHJ5
BuonQL1H3aZR+0BLiWZRCzA/0Q5K7V44ds/EA46pqSwCJLzpOU5DPXsI46Dviag0ZWa9U+nKdeQS
8Cin3fgUUI8HHvn9hF0ccjJhgUM266VKeUz21Vbb2NtuJ68gygIFjebZhRWgjb9tsqW+vODkGNF6
U3gJEJtDk3YQdNQGEIUJ+0miXnBTysqPSgR3nsLdosjtU6Qn90orvYu0+CF0WxAUuOq8FfyJFgHU
Ec2ZUWDlh/PsWRLQR4qovVdTD1e2AmZ320Pd6aG92fTN5nqlvcUyMEVPOPGyCr0bKWg2nU6QrDpQ
7iO4Vlov5B3Lt5zFsnHrlzAwv5/vk7iV9IUKDRvA1pGf//gcn2IHStYilZTOOJj9xoPNMFAn+X6E
09zlYwjqCNTwHAp4k3yhrnUrH4zKPHRSfCMcyh4FSgMVxe7hxQm8ZezAjuI0S5yKYnD6JAyEcWFD
5CGcrsZblKW3AD/ybljUXikPD1Z0VfoBrgzYkg4JsKh2E3nOda7E+fL7Zx+xd9+tD3Vy0jdx3nZ+
VHtHRLr2sieP8JgBKLcS+DcC8NJVrKmvqpWjdNJVcPaF68ybKAuLF7MEnu1Yc9Xt6qsel+RlGqew
a6REmzktxBPR8XeCZtA89LLuOVGMnegjMhWv23Xe0C1D2rgwoMptQO9ihhAcMOeyuQeCkM/6WNxp
oxtnQ3UOMl8lNrUVaouiopsrIsmcS7Xw55CGtR3QsQ7lUrW7sHlOlg5fEywhqRZQC07ryXdNdDVp
Wjx4DyEKzWWWIfF70Q3szBiOhbIXvrAYc5wAD+JSyLFZpvbBy7uVFpW3iqLDvNWV6zh6VIvwAX+7
lSFBeirtKxojvyovXrfy0ROb71fCaSmMJB/YBl14pL6QopycFEpfIqINhfUAADwi2kjl5WgyhIQB
TfqlaGfNj2x9yWPo5Ib6Oug0qyzcKIlaJNsOaiPuLKDqOlo4NJ8uqBafzDLRtUIKwQfFC/oEciEG
BXsMjei6trqtSNJbQ1dX38/fScg0DqEbRBRcqophjOHGp3OmzBpR0tCRDk4aXnWiXIShtxGxvKya
6MK6PPepKAhTYdbGvOhEo14va1kKHcU+RFuA39Kse/SX8V8gPurF8JuWabhiwV66uM7N4edBJxlK
HwWZLvxOOTgW1V3zZ6lVFw7Sk/CPKVTxpzFIaDhNp6ifLLRqnG8652D5BJhAIyP5p+bc0beE/BJc
+F4nF+M4GJhlHKdVA2W2Sfg3eHiuDU7tHIo2XGtOt9MUrJLV6F50TTnXRTPPchRVvl8kp5c/o45a
fhr1JUp41mRUQCigFbXBOYSUuUbuZP0Xyvg9bGAm9NKOPolwGWyU8GJZjr2N6Y4uLdnKyt5XDzky
GeoStRzulCdjDfV4PfKyt86FEc/tAYLbEXj9gXCaHJhVkg1x6ZOnN4J1mDVXvu8/GpW8d/VLhhPj
afQlrhnfjY4ZcRtK89pHqP15u7WhWeWeohwQ4NpBoUfvaAzcLy36M+cTsCNaAzqa79hqTw/FgkZ7
5EjuwRi6tRwbq9TUdrbrX5i4c8OgyUkF1CC8PclFKldJdBCq4iiMFGUJOu/9lRH6/7j6xaR9Hmay
hSMwrkNdu+4BCj24DG0RPToPOXJUbTPrfiSQur9f7ufWw+fxJmei1kk5XV+bvv4AGbaqgZ/lW8V8
VLpLFkinNdvJq42n16f1UEmA0N1IdbmrM32NSOFT3uDZVRReu8D77d7pcwHFHqmGRHKdtQ22lUKZ
eeXp9qYVxUGOoCHKxvDU1WjppihPuCDHFyGgaTPTl7XXrcMSyrWhr5SIcowUUbfrhxZSlmUulBHu
auZvRhPswZDAfVYFGua9FF84+s8dwg4xJg3j0Wnqwwnq02v6Vd5nntUqh8hqll7Zzu32YpX5zBg4
kCkyEh1YGpEaf53KtsS1LmpU5QCrPHyDOA773V/qxrzVEDwr7+AxrofX71fKmQ3wZcxxJX16r6iy
erlxZeVgdfJByv27zpWAsHcXbGrO3ZyYrNGSxblDNujrfx1HiyId81pZOpCBe3PMOKAGeDNvpTRo
m5VbyvkdQhwXrVjPbIQvScjk2CdnUIICcBelbfSsumuvaOfC2XCQLv/xPGrQcGgZy/gInJScyySG
nxOWxqEpriN0VdryvsovpPznXmZse9ugfVVu68muVjPLzKKsVw9DCHLdHt1WojUAON289Lk+Cj6T
Ux787J+hJrvasirJDW2JAyTMttgmHAGa77NBuR5iq5wFOOSl2W0K7CfrnZ+tGh/CYq1VzkKHI6Oj
xlhlWL3hriM0LkAE4zV9H0lrOTp4DmR5/b6Mq6Xt1DgbFNtU/03ita3qh3DYmVDTy8DCTcZbZWmx
VMHwN7DTMQmexWm4krVFI9XLBlYy9e6l3FszW1o7fvOXhAmojEOEbcXehVvi3OodzT3wUcNgBQLh
dGfWWSNHWemyepUVKKqFAvn6Z41CH/pwi0BduTeXmmFnNiYZkGNB1hmTgmmBRARpYKc6K5d0RCHw
s6x4HuT/xbbEOJs+I3csFc8PIaNP2z92Glhig0URSYEZ3C267ShdWWxg/COoBA1b2kqrf7xTqF1p
Y73RdpwT0zbwU5arC1c5CL/fqkm/iw3gtZp64dU+tMgmS3jsaQIQGc2xmMevJ0445J6RAvA4+FQF
EeYJtqY7WDNc6+Ani3Bt6wEqQSUkycJNe9hq2bYJGujByHkCzI4Td1708UKk6aqTnNvUbQ4aDfUi
hSBsaVvXr6RZmY9MahktlCqUdpWelbNIo89vlNmlGOJMjD7S/1gOijm20iYHqNsEwM37xDhkirQY
lJ+ael1T4Wiwx3Sevv9CZ+6hz0NNK+5KnEpwbsrwKOnvWY5EKiyw70f4WL2TjwOqa2w6ky1RY58E
rDlRulHkOeEdCigcESaqo94qnGN3sjNu4IG9V/N4pP9f2lYTCzf6CCSKiLCP5EcDdV19ciOYQlcg
6SV05mhpHfwr6wr5y5vkqlzgCosKhbbEtf72Yjh75vPRR6MlybGKD6c+WY29GpUK7g8y8WyCEIh1
lPziPu7zYx+35qwirJ/bXvam2wNasLnizqre1hah59/BQIPLaC9LGGZgse/p9Kz0OI/npo6uRWa1
K0OprsE9L1s8zUCLQ4z0MmpdDuIXx8qOl0IJ12El3ciRem0DZ5yjin1XGuYyouGN1lfo8TfOPpdR
bVWVG78b6A9Z6cEs5F9pYL0MSXXvNu5tZDYPWgGuSTLpptIvaODx0WUySgyIWqVEh6vIFhkYxplc
oFiSuwMg7ELbfr94zpyM8Fw/bAKgLpwos+Nk6HdZ6gZH287mQ43YSUgvphoW3w8zbqjpEv38xSaR
kegKx4o8oiJuBKqB3SEy0FPtAiAzXvGu1OVWz/RkFqrO4/cDn7nmaVuDxoCwO2qXT1YoHgHmIICn
HxMMAyMEMOMCAUDjvsYr/PuRzm2GL0NN8pI+o/pfu1ZwhLl7PdqllTP5zTh6C+MhQvw0fFLerLf4
1nz4ftyzb0i5CwcEExj49G7jm9HkCunsdoBmg/AhoJrpuccOnbzvB1LOrJWRN4VHJR3k05AaXkZQ
gNYJju61utPn1lWwcBdIKqPXMy/Q9o0fKU7/rZj+fxKNziwc2xjHwut9xA5OtnqSDHIkNC046mt/
o1z563g7anZcquCdfzcMLD6q3wAmJ2eoqrthZ7T0CmukYfvfYgO66zq/ttHiAMOqw+27dR8unp9n
DjLizz+j2l+vVS8RSayNo9o/5LlGMDRsmrt87iIZGR2im+ghWqLtcptfSKHP3Elfhp1cf72dVfCG
NO1gmA9dT5sI/sWFtTLuq8mGhx6KYQAEe+qJ01Xp6a1Rx0mpHXpUqtWDvxPX1ZKSDc5bl/Lzc29j
YhiAIYJJb3IayeM5aeqNyxHWlqgslBCgouV/8zbU16htE2mdACxJYuPGCXONLmu7lCg5DJviylrb
K1R1LpyUZ1ciN+t/xhpf91MUaUZ90YmqAxKyyLYdMmeb5HZUHBuhWc2otqkj2nNx1DHdOfleIHzH
ct5HW/frqJAo66IbmES02zbhpkI7by7NSY2ktXnl3tAnuxC5nn9PnG4pUgMwxs7764itFwxq7kvq
oQUWssueRlX3ESGnrMHNxk/aPF31m0vvee4IQ/rhP4NO7qEB22GXVpF2qOt9jRJ7U2IF7BmXvuG5
ff15mMlp4hjAuLFeDI7dKh7mUHW0ffeo/STMWIzSbovgAVJfRScCw/BL6dXY6zr5kpRmR/9SjZbM
5MaLoiYiLuNLdmRZyPjHiL9oOX4AafSzxUYT72ivnIdauy0JgF0t9i7slrNzDBiB3F2BbGCPS+3T
AvZgVBuJaqsH2b5KFDiP4hhWd9/vyPNjgEbDrwbg+jSAby1ryCiRuAdTSPjV+HdDl+28PHr5fpiz
Rwtojn8PMw3es8BogVcUlBrlXxkiSAgGfj/AuWSYEgRpKXBXRESmoawUKwF9EMoQqI8tqeTMExUw
5Bpk2lJdYQI9ugUstAuzB9z+dJHQRWZ50BpkqYziKJ+/kVEnRZg1SXD0S7QeaXvi717eRWZ5o7vF
ndWIdNZbRMGVZRlzwmFlntnqzRDW+UwP9B+ppD1HcX5dKelL2AwjqUYcvID0D32Q/dCa72XfHHUd
5qJqiWhmyoEzywAIbuRIeo7kHAieRqcnDgtlZpfuIrRdCLbNgG2i2iFiNljp3CYfnJeDjbjUEFzB
olx4enOtQ+KCX3BbD/IC4ttdnFhUS9xgXTpQW4Za6pfh0CY7ra0w+epyPO9KhDw9o92pffKcY2WP
iMmz0Vhr2eiUuV+iXugnCX6RJaofpWusjISWdhxoe9szd3UmfuN9dduFWBsD7SJoTZ9wGUfVoMUr
25aHG8kuH0rPuQ8170WN00fV6m5FgQaC15nQg1t2oUIuFqTwGOmgzhpX+517TjxrJRV0UDtqhab4
j3VBhulZtyjU+JcIJBhWQX10JXVvRjSJ3aS79frgwe1iACqATSJLuq5K6w7G4MJUEWhTnfaxrtur
PIzvZL288fNhrWjFUmps8pA4Xpr5EC+MOPrL6cp13ddoexXJC6jPq7YO1qIELl5YMvS5tosgZ2tX
fmv/tHJFLIUVvnuesWx7+3HQjKVnereVF2KTMXho1YbF1hnap3K03zSitzCQC8RESVgikecYCFdv
UtLuG9c/mLEKBzCj7FyHSJgJRCZrP6gWTgprw+Pc5D3LJ8UI7608WkWK9i5XQ44YYwwTC0nGVHb3
TYTriiJQxansYRMF+ah8310bEpxqEo03Ty/8hd7Wq2wYWbmtsVQhJ82cMuXrZfa+9PptH+o3wAZ+
tabSLb1sMCGymuBSq/p+UMN9YUjvUkRxI6zatRUCqSnL7BAoxmschZhAaPKNB9VOUKWP7czYGLr7
FBn5NdXD26JtnVnje/e6k2kr8LPXqGZw7MrWrZ7X605J1wgZjIBI6cqpkgJSVnyN2/K7GiXvdkjZ
Q3akbdXVe0iGd/BXa+iKXMhGo9+pxrAvcgkMSNwvsj569VT4/UVJYa/rHSJHeXhUpeC+tcwrULrF
XPOb56FEIstkG1YjVT3A9SXrk2zRm+aK7XhlVuF95AfH0KBsnMSo7/mSc+NoQ7vQNeEjHJk+5VnJ
lGcabEHFWyZOhNBnUztL35RyBHMd1Oakddxrt63s3OeifC0GZRN0FCHLTZKU13aZm/PCSMVMraDo
x6b2S8tcJnR4lZz0NkmkPZ7fSzlqVo3s7VJRvZlx+W6a8ULrit8gbTal6V5pyAL0gYejpe4shgiC
WcbJpEfokZfOXkjB0RzUVWErlFLLW2FZ7jJLCgD43BISRPwZKJee1wsf7cHb2GZ/N0jhshEdkyFt
9Mp/Tjna4AChDZtJa4jSrwkCZIpo4dg3Yutk0aHsk595FN5FqrHKa3WpBANQh1hqF0qaXTft8FL0
2r6wIzEzrHhNrQmjkbRbd8xMrSXIEbvHmq4t9HnnL9lsnzRX35lWsKlM5R7f0Ud4mmLlUWjnQEjQ
7XT6fpnI4PCH2nbnZl4O+NMbypVthr80JULlG2ZqCSDK/kt18rtStEAderPkr9twAWAs2YbNB6K2
iJb2iJ3ChRjJzDDu1rrl4msjoUWLW5k90/zhoYu1eD444qjo4p2m5dGBKDxjy2Yrp8mZrVwWOyDo
6OY5vr2pVEjJuEmLHVo9+irIoeTLLvUgbtWbvughZkrPRcMIwgq0WWxraBcpzbvTg8gNVf9OksTt
kCXLesisbQxdBYVor19KGkdPKNuzuoyf+hCkqlk3F27fM1EEgSeled0hjjgxnA641/LIjG1skekn
I61IsW4rUFm8cMmfu22prXDjjpctxJCvt21WGb2mxZV0kAKsQ13shwxE+dE7fvZU+UltFPw06mzX
y3K/SQ30P0VFU8xDuhKQxK3UQvoX6V1ZRNdWJJ4uPNyZDNvRQCyAxACFAS7968OZiuYhEhFKB1TP
K0wB1Jm6HkZLmpWGnt6+XvRotQ6/4y1l3FcPP6vvxz/3DfCLHntZFn7RUwCrlaaRnmdNdOxVfRGh
P48U0tLIL4Fyzw5D8kZPn0qJ+tF5/RSUClLRwKjb6Fiji50gWxnC35Wb39+/zJl40UEbjp6GTDOM
2ujXuYSjVw1WoAZHyWpei86BjJi+fT/EVGBxrLl+GWN8hk9vQtsvSUNLDhG5FG/yvH1LtiMEI703
EebnnnoJbrq39lE+gv29lGprKr98klxQLhwLaSBbaOCM0/xp8NrvU24IRQLpFD4DNtBniSqebbn9
UTXh1keNboZ0C6Sm3lX3MCjRCO+XRivfpH23Cj312Jc2PSgHTWCr2xVD+BxL1qasBYA9b+90JkAt
u7kfenQt80RHD12zHzirlwbulyNRHkQzpkxW9qBJ9aWZPZMD0+cn8aZcCB5v2piq5TZOMtGGx2rR
LLR9vMTeC+lMtGTm7W31fLGMfWYuKU1SnB+rk7Acvs6lJGUemNRGOqAEBiw+xJfVCcwfVdddwkee
W/ysmxE8ZrPNTvl2mQjQApIObpTvytyeC6TXXMO6cM59pEPT1QHunVYAruF0wiarIyAZ80XmhsfE
D+BuVdxKepj+dELQqmVkHXCBf0IQbe8Z9SgHZL+GefSGOMMtrJ37IGqDuUrVaJamMGTgM7/rJbZ1
nhrM8V2VZnqV/IoBfyCxYfQLJFp+aFmIAcggEWnLd2WX0YJyg5ccMv4SSN69lsLbjToIFZpyb1fW
Na9MNJM8hEGQz6XBRZewEQq/XXtUcuuYqNKPPMmNZW2jNOZo4qG0IHBItFTq/iVML9lQnqsY08X4
M1+TakTWiraO1Tii6JKhm+8vcd94gJK3E3NUydf0xQApXCrNjTXF04+ESCVAIFiY0zPKNLiCncIP
jxa2cOEvPTdoHK+T5Ln19sElQ5JzByK1rP8MNjmsaA8pjZdB3SohJnG9tAmNjPr5+yNxnKaTNyKX
NSiCUwKcIsRqPDhrRGWkQ9+++YgZQhVATmndBvmFBX7ubcChj40SamRAqb7uWNQWO7M0tPDYIlLb
KnstvpCYn9uoENyAeQOiQllrMoDda21RZtTyW8hEMkmfZz122X8xXZxuI9B7JKue1E4CLYrVpHYP
lYbTgPpgo60dBJjidsP8+w9zBihIeMUtQBUIuA84i68TFgrJdJvacgDDYHlJ82yp40wnntKPIv5F
l9rTA3wElNoKRWAuYbBUX4cD+wykVaa6J1rvwayUK7dz7qtWrjDLdDclpI1Zbw64Q3USxMTYB3md
Y+pQxfECHld4Aa57+jG/Ps14l366K/Uh6tNMJydJAILmqNOjfUIV4JKf+umiZBhoASpNCxss7WSO
fbuRndA2gqNXIZaeV0uFwsf33/F0g2ExpVCkNVRqVCcrRhRmGPIQwNIGa95k0h4Zh6Xg+ISgeWGL
nZ5OWMACCyMkpbXLsvk6aZ1SeGlNZfgQKiwXq0FIc9VbKrr/eA3Wr4q1/P7VzpShAdBi6Aq4Ab9Z
/L6/DuhYfa3AJqQMjW1Ys0XRNd55UKjqhTtLMTik+HC5DP1xUnw9shh1XKSANpDsmPYslJbKIvJc
ziHRkm0ge2tVwVskta/dztoUsYKubJQekTICSx7XmyKK5FmtdBB5hPfPsyAAmwia0Z8GLXeClAtG
7UpyUOswiBsIibPSGtYiU7bfT/SZNfRllMldF6NKF1io+h5Urb3ri2xvqP6jZQY7x9fW3w91mm59
faHxv3/aeIWUu4jB5vKh8esrQEG/YOXvu9jdU/LaB8CjLh1z597NhDYDBGe04/6gUH8akIOl9t3O
sA7FyrzHfWaloQ5izPu7eDtSouCZRmv5AT3/S4t3PEImywgmwJ+Bx930aWAsrD0vDQf7UCyAGz2V
cPsp3C29Tf4oLf6hjfqI9mBPfhptulXyyOpCYqgPdQNrFd06N5jhdnMYy4t+kwSX3m48ub55O3Ps
dHx6u6K0UHJkEx2wZFjX63gdHeVf8V7FsaHdaI/5psdr6/ulc0oE/PqOJ+loKEBZpb19qHtp7frG
Tott+jVp7F53OmIF1lhYkUvPn7cxlV/ATb8KROJegY5gXJpUvzUE1/a2JtBRgK/YewIOip4PtxY6
fMtoiO0dYi4mZBghbUxP6xaDLS0uvMR4z00nDhNtbkIgttx5kzACk0e/QKm4/jcpFFpbsK7p52EU
du2Tz7QLDDQecXc7jtYIP7DZSNHguLAr1DO3MQWFP08xif0KhK58Px3Gz+fdibdMxRHLXSOZf3Cu
MLtcRtEseQONO0KFqmtI75vRqMz4xyEVcuoyaiMjC5k1PFm0SiA1aACS+0TkHB61c6947tCo+37K
z4TyX4aZOl2KJiuaqM6dA+pmlI5nuIIdao7rlXjWR/8lGgBY+T63KKxd+Npndgm0WNpHlJZUQrr/
Ie26mlvHmewvQhXBzFdGJUuWgxxeWE6XAcwEE379Ht6t3bFplbTz7TzfMQQQaDS6T1hEu8wwesrC
mp7i0oT2M9Q+pDddr64cjDMhDqOAYQq1lvlxvNhSzdjqcVrj4S86dJ+Byc0pRE0LeB2X+uryWl4b
arFvIrzQe5FY5skSW5nDf8HaKEm0QfH9yke7NtC8st/iS8ZBANTKzALMuAfKo0tdZP5eMakazAOt
K8dh/gyLM4lXkATpNVQCQZtZ5KbmILdTZzHr1EbESbR75DZeo2+G+F0n5bXIeebo/Rhsvje+zUwa
UVDXtdhCABD+LBGirKC56yTO+EcHZuEa7v1vHn9pcovdUXXmLJ4KQN6cREWAAWb3yQ06evmj5c1m
3waUsG6RZLuGS1Zwo8FtpQbyfoCxy3+wd6B3M0uNAem7XGXORdjXBBNn5VeUc2h09Y7OHygkUC8P
NIeNXzNWUTFFsQ+S0cs3pxTqpaDQkThJcKhnmyQYwH6S/kfn7l/AnxBWIL6GycAS4leFmrXjFDVm
zZ7SNt1HfPpICHdiqbkN02ZTo94ez3qMFPpJl6d3pi+NgYGoAe8KLK9fEMtRz2ueJC3FFzUD1elv
26AMopsZ2Ek97qgSHC4vD3km8/8x4nxav+1ZTU4zpTUhnNPgWcqkeqUNxOkhIduhUlt2ZC2L98sj
zoFk+Q0tmGwAqTCDp5fPxbhWQGTTZXzDkN9lJWDJWn5lP14bYnEQtaLNazWNsyfIYG/y0vxowXq9
PItz8d+aH00AnEBMa1lG7BSE/3ykqFrq0TuPpC3qMbCFbKIr3+fKOEs1jVEaaQ3LEfYkg/23K0wd
un2NsuGN+vwfTAiNCJifQEEa2g4/N4Lo+kZLacOearn1opp/VowFbQUt4MvjnP02M0oGMHC0gZax
QqkLmRYtPn/c5bD7q6EbO5iRf3mQs6sGZh8aLBCbh/DPz8mMgsdwBoBYhhyFK2qOd6IF0p0OV4Y5
O5d/hjEXqXKhV1Ay1SxAM2FX1Ja5bRXXqru/z6c8s0wtHW4pKO4uSc6ZSLsk0hh8knSGzJja2nQv
0Cw2KrxRrcyX0VS5vHa/J/VzxMWV2Td1JikNiCIaGv+mtkrT/eUBficAGABETzygFOTKy3qebvVR
TDXAe0qqOca0LSWw40fNy6q3/99A80y/xbZYziPQwcvwpPZwIjNYY9McesMZ9eCJcYXYJM8x5WdY
g5IDGJjA91CkvMvzEzacGB2j0pyKNrvRNbYQ8T2h9d4cwjXeLW7+wgHY3aSbPd9Hzn3lXEtJ/+ot
LH+CivWc7ZWw95cNB06mtMpyRcPt0bvUbR2xWsNQo/xCjjWhQUXfmAt34pXpqEdItUOK+/J6/062
UKS1AGZET1FFI24+ld/W22KNZYZ1b57KxlezvejSbaY+QK/ZrqJ/LU+Dhtz3sRb3Vgw1ciZa0zwZ
cv+I/sRRz3OCLtg1ca3fkWQeBzQfU8c9+atun+QWAUihoye4G+fNn9m3JDeuDXLuyMH/SpmZ3TKY
HYsjpxcy1MELvJYUlOntVsjHcZCu5PfnJ/LPGPP+/fZxUhIOTVk25omjMGKZDwNYB+n0ry+RebX+
GWRxiZgQ0u8UFkdPg2nWNj7SV9RAAnLiV0LIuaiI/M8wkCqBTrfMA5lKFFoSHeVDBNx8JK9S3B0h
V+6NVQhYl6nfGV19LamYo/nyeOHzgIyJ9x4IrvP2/7aCvTVovBjwlSQTkGdehm5uxZ/4jb4Uak6O
+qnD9WING4ZPKenRyCfyRk9awDoi2MeqmngdCVuVirIWTS5spsjcpTEAZxlhX3IPz0mVoDVQ848s
KtDMjQhd1QWHUZKZrVDr99omqbdSFh4NqdyXTbwBruYG5ld3ag/MHssV+HBJHfdIXT7Fqjw5ojeu
pD1nSqggH31bhPnLfFsE4MHjtKl1cupbD+R5N/VDOFd4vSMc6LDkMMG8qih2Nq59H3Nxm1c12kyW
nFon4Hr32mFW3FK2bAp0RDdbEzBtnkUQ4k3UOuhatk/p6zU+xJlCw49p//2J36ZNozjseo4XDjBz
h7axYYbrIbKW0N4VDSyHNTAVYPeODCBxLwfVc+f22+TlRWxQwibRJQkjl3CGzXrd1lnl6NHL5VHO
RaDvoyyig9xRk6hFR07Qz8lBjrVuUHm48ro5d+9/H2MRHKK6GWD5hZmoVujUw3sSf8VKtNavwYfl
c/fQ94EW935aQ8s6nScDQ1zZ5uSm6u1sXd8Z9yDhh7ZmrtGE7R8KN4shwZrZsIswGrvUPC3c0/Gx
1TxAKL3rlIkzYk8z4AmMLIhSaSA1LL5lWCGFyCUinYwKft2Ye2IpeKOX8IGXwyDro69cLmGnagz6
nd5yENQiM/Q6dQQHTrodIAnsFqy8z2VrEyVDCC9nK3Mhk5CsWWdtZGnaWlIEUw8pHF0i5rSKjYcy
+08+JF7FaGaqcB6F4dPPGIDoYCl1hCifl+0WrjWeFJF12Ja+VPfe5X15bvejug+uIzQFNCCIfg6V
9qTGfwQ340DcsACvNexXsPS7wnc6t2MsUJVnaQQd6oGLGaFwR4yhb6wTlDEnCcjPGiZEsPtT4Ywb
XdNVOz+n/x3MWrwaJlmDCYWMomVefvH8uYB0DHB6l9ftXMBC1xVSd3OG/ZuPMJWkF2QEAy+Z7PgB
hR+PbbIDe4TH9x+i2dSJtxKqvuO/rvuiY/lt2EUcYV1boSnapU9drTqxgBVdZCfaVfz+mfv/xzCL
bVGmVlUPNVVOiaAHMIpju9ZzAIQ7sm+L0gOwsfb0TAr4UKxLuYU1D9qm0dSsmhGyp53egR1evhoF
jtigyafJHO6vrP+ZgPrjFy5iUA4Qu2XCMeRpZKqdwAi6RPKYrJscrZvirVDeOVTvRyYf9Yzc9gVb
GXHoRsXq8s84s68RcaAWBHjVLBK2WKdUdOOE3U5Pdd85VZG5ejgLwUp2Ueq2hPfd5eHOZQcKyiGz
JyueeGha/Tyued1GhVKpqIr41Af3d6PhPvZRhH+AQMqKfLZXrpQzBTO0OhBRQcOeuy5L94s8qTol
IZL034Q3+Bkgm3JjH/aFm8ltLCdbXa8OnllUSJ0BwwHrhlnkZDFJpkYqHTiKkFqBNkoUeS2PXF05
5TIG7q5kumcGQzVGA1INONa5LPhzRc0K5ph52isnVawUUwGNiHsjPUKKLNHla6s5h7lFhvtjsMWm
TUgOVEPJlVMKy1mYXNeFK2esd2Aq+WkSsmqocSwkecO6THYNnRlByfNPQ45eSCr1XqnwOzhsHaG+
5AHKD1/nqrxDU6N0Lm+zc29tlNMA2bHQXoK63uILRPCBmsYWwS00h12pxQ+6CTY317VdmkLTRqqV
AJW/TyL1T4Bl3EwhlI9bGVjaLjXh9cQTR5jsGbBDpy0rl2T1oZN6tOBlWMYZZbsaTOXx8k8+gx+d
lcL++cmLwEjLrBEjKRkYtWwWho+d8Uke7OKJo1APqvwdUA9BdrTWaM+7l8c+k3ehPQ60AzRKkRH8
aq42Uo67DFWqAYoB2S38LGwFdIcGXqCXBzoDPEKjCi8jYOtmIbtlYiAAoozHCvRT+Qjh+6/Unal3
kz8TSPzIvdbq/PvgWm5XBUyqmewK+5vlrS2ayWJJM6VP8qt5jFbK1vATj8Bx6Lb1jWN0m636GxRm
b/89e3/ux6HmO1fqf6NlGJNh8mUitqsQBmAGcypireXRCi4v598P82t+gG/BDAbgKkzx59kfIsLh
CCgAGRsZoDEaeKhyKdzG1G/GyjhkLD5USvKsAaoCzaiN1IB5Au9GkMItZTPJhIPxYcEGdxofaG9+
KaSGB2ap3gOg6VlFPoGlAQkcKYpvyGR9WJW009OpcvHgeObN4IIXNDppVz/Bm+sBnnEggVR0O+nM
i3LxwKHj45nwqLMHuGIZMtoFSQ79wDLWTBec8syhffphjgZzi7R+kmVx6Kb8loZy6dMJfBADtr7Y
hPodGGovhcyJa4l6AusDJ0BJ3uJ+2nRxfwDA9C1Rm0OcsofL63vutsKhQLUM6SU4gMsmdWYOWUks
0PFarz1VfhlYzuCb9uRCPsO9bqNyBvSEfQMFrjlrRmlanxPDb49IGBUCFdeAdWjcs7cStg/OUDqx
Gz7kpW0+w58+cWd9rPFaXe7cgwgoTeQAoPyiabFsVitmU44QzbBO4U2zA3HlLftke5iYOWRV7MKN
smJB7xQn1bc8erwN7+sdf6M31ev1M3sm94UiHsqTqBIBEQ1vox9LkKJGQ0upS55gIXiQtWYb8zKA
KeQV5Zyzw8xSJRLkSKVft2bGR42jxiKfCrm+GfMqdKSu3sI5T/Mu76FzA6EQNTcawLlH3+7nfIoY
SrKS1MknGL6/kVFARWdib6NZfF0e52xoBbgSPBZNQuFrCS5JIYVrWGCMPpmvvcshccQCODW7Ar4h
1ysu524MkFKAVIZtlYGn3s9ZqYrSD2MKOVe5k91MBSMOwOwWrrb64fK0zgykAy8DbwSkjdA/XVzk
sHjqYKKa0pOeyVtLsMrOqqaBZWR6y+FJeeVj/c0LFgEVlWlU51VzLtIv01MTDtwtzfTZPQkFnE19
Y+3VW9UG0fJRBL2nOJI9bU1vPBBXAWh1e/XGOrNdfvyAxfbnw8hTNU/0k1o5VebogeGDlpS8hi/h
Tr8v3soeFjWFc41Aci7Sza8AkCsU4El+aRWpMmxEIXEA6Qmrn9XUoRYsBbpUOA3w4VWrA0M1rkLY
iqDIFOTJXW/t8Leu5CF/e1WL5f/xKxa1Qxj85q06QgCDwWLMZMNNmo6FPSXxvhsVp1DMrZrBUp7l
96iC3F3eaecexDPAFRgQyLXMFYqfe3oUZTuriHWn5AS67B3ztMTvV8wpP0ZH9nnAQMC909/r98vj
ntnhwO4q6OD9PbbLVLVS8kQbzLY/1RXMFRM2C2B7EId1o+gaOOLcY2hm0iDCQ0RV15YCjxWMRBs4
HAogBYGUp34cBrHT3kSevoN0pRzAk5j5V+HfZ8ri0MEHBBptSpDtlrV4SeRTOCayBMnHu5tU/yN0
xdbYvQQNgqkFCZvsWvXKs/bcfp6dsGWYxkKHAFyenx8zHFSTKUkuocIXBhP3lRXxGo86deLCFHuL
UtGVJ8f88lls3VmwENUUuFtYoO39HHAQqVz1YyhORGaHEEaudNTeLu+Uc08EjIFkFthBUCqW/YUQ
pPGR6KY4VQpcJeCcAWVaCExa8MxxdTu61f26sKWn2b+K/EfJ9I/Rl4cTZqIqHGoFiuwUmiDTI2QF
sgbCv6arBeCAIjaDOGsXs3fHtdU9ExZ/jL24RWtTiQ1UoAWwZ/o9cNt3SkJve3DZLq/wmbc08Fko
T824A/yZ5TCxCYBNlEgnyPmL8YPWD4ZAVjx4I/LOy0Od3S//DLUE0cpCDKWBd+opodJ6SgvXDP89
AwG2Qt+GWGxJpeWmBkUhcTK03J7QJso1+cquP78lv42xuK80s8vEYGAava/4035ABwLCDg6DYkxn
8w2uTC/eSPsCIpoacGbX7svzHwwy2xoUa5GOLKbIJjTjJojrnoqRQE6zfOrTFYw9YNoAqlF/bbLz
X/t1xqEEAfFTSCehGvzzjEOthaM0gAWNGr9Yy160UfY1dWd/levSP/MfuzDYsgispeOkMuSOp7Cu
1gIyjoLogTwyT4GKQgTPk9nKaUAMvbwvz94RyOr+Z5LWYkkVfRw02MMLRM7yLf7UnekrXNfAlynw
Ad3ATtfprgTrczPFIwtihcg98KsXI6o879DPUKUT7yESwPjNJKEfM9bFOurql9GkfwYl2ibqNbGa
s5fE94EXm3dI4kKuhlECWJCDBYW6IFy/0OoJYI3mILkLLi/tuZv++3CLBEPOxhYOcZhnLDJqyyNe
V2T6tCwCZZDuylhns5mZrIObF1BI1Ad/7lU9L4Yp76L+VOAf2BYLuc3S0iNEQKagbp+bnt9DC+wB
TTeI0EaT6RZCBQW7MY8WBUW5I2IjqwmYjmZ5d3kdfgdz4G1n4DceKaqOt8LPn1YospZIGjIene/A
DLfLfrBRer6ykX8H2HkUiJ3BpUgGTHN5WEfgTakWASmJds2kv1fZlcLrX9bfzxOKEXANo90Nl2XA
aX7OwxQUkh5G1Z+UqQOnG37qdi/n1GGFmUMsIRvQSNSfqBa/lWP+MDMhA8skhQNiH9C46QTUC81j
0FBI6eJZd2z5AFLTOAWNMjzoNYrhFNGlGBovGZQgJNFRb6aHFJ5tSjF+AmewpaWabLPeUOFOnR6I
FXZu1lqfogc6gKgoZaIMvekt6hMjRNMPNMwufZDG+L0GFtEGDWAnq6CKpaP1h8TCtHmKxmsbNvcs
saiDMoHlpK1+oCgz3U/p8BgKoE96wXc0HFu7zOp7qdB2dR9CMkhVXwZJ2o6KkPDEVW7U3OSOlkmf
BYlAAlYDrkALp4vkL5ryY5GQ11DTZBtL89WJ4WAZ/KPNmoOZoNUFFfWAp1lQ5/UhT/gWmkT3XUPM
K3fwX/T/pS8476Fv9ZbEyDXcXqJH0376E27iG6i/BLLXeXEwQFjEnrwWDyA7d7itftAAmib7etc9
MIcG3KvXEO2/iiz+m4P//k0wfkGdVP/dIZFzrc0KE0FJDUyoORYHtA8gqGMnA2jIrSv5pT+oq/Zd
3jVO5F99gp09NsY/wy9iYko6A7mJJU7DZmaGwh/N50AWowY9ubkLSooJjeqnywHhTN0LJwkvL5xT
4KnxGvr5HfSShrUg86B/cepsA4lhF21cYEaoo4M1NayuZQ5nasM/x1x+e0liSFyyGRsP5lkPYiqc
HmJf/QwHe9bo7WuHxzca7rvkatryd0LLjzyLsM2FPrzEliFQhYOVDOXY7pSuQ8C4gaGVdadETXFY
W964Icf2dvyqRqd5zW7S19yfX/zJH+vl6irMn/PXD0EFDM8K7Yy+YJhAzr1MjPHUf4TBDNYx7vQd
umRBCeoYvdL7XVjRz0y1Gf2IhgxYnQjKy5ics6LkQ8kFyozUr/xx1frZHj4A/4da6rl9/G2oJSx6
mJKJiBxDxdaj0kZ22l7Bc567xVAiwpsW2/Z3/xxgqrSHvZt0akQSlCGEndXyNdKuJSlnsE1YM6ij
zPjCv2K5P89GVA+pBCHgeZ8CnHJbbhKv8uub3DGhWXsoH1CGDSy3c1KgSp/lxtE+rxzOsyv5zw9Y
AoxpJ2LQ6WI4J4CDu9dRL5AfZ4VZ1TWOaWuj8jesrpEOzo+JdjTwjnPldJG9yGles6pK+xNTUft+
rK6Kc//OObGq1pxuKjMQ9lfLq6sayMIj4pTSMUlHexDw+FRzu4LYGK8hu4SZ9l+XV/Lcjpmb0RgV
SY+6rIMoEtx64ZbXwcBmn8qPUXpnhFeGOLduqD2AZ4M6D2LLIpCOskKieEimE2y/Yl8QbXIiiDBc
KcrOq78MGt9HmX/Ft2uTl7oh0oLhNY5HZRpHDli9rk4hS2RFvmQWVzK5s1fi9/Hmhf02Xgb8RgN1
ph5XYrNG5aG2QbQ5ys54H3nGPg2Rs1sBJOWYaw0r4l7TKJr9yM/MGHk0ZJwllJR+qSGNFBV8AxCg
EzNhvgXq4gdTRtVR0Wu3WuWjzHJ028M3q9Afm0QKLG04wOBt1XDxzDr+1VbIDVlB/VrPnlQigQso
2bWhPBEu74pe3oLN6utWE2S0uylEjYJOLm8rdVgNDX3VQ2RvbOgOOZNuFZIfzY4nEEuqt0YPg6Iu
f68SoFkscd9V/c1QKl7IokAy2cvUAbmWSDT0oKrwpsIBDmpftZeHyCfGBB4ybdy4hdU+oIFRelmK
blMCoq3d5s19VNWnvkuzu9QEJU5TYgpEpQawma4Geoc/IMMBJWBKbrjxgG+fUh6A87LWqmHA4NUD
LMpyW+/70Qbx7l1NhtrpZRFwCH23WYiUMNrlKROepNXybpxa1aFsfM866VFp+joI48w3mijITG0/
GhrUCSWBMhNUwBB1n9oofjCrrHYnquz7rs4Ai1W36mD5Ci/Wo2XBEmiGDgaN7KjeWFqTU9ZRkIjO
KQwg4YQCAc+wi+22mXzNALw2Jo8iTR61of2gLLpBzNtBBgfzMoBZBcXmLlPEpgk1+DDGDUyqq6dQ
YTdmnq/1Pn9glN9FxLpPB2OPjrBvmRP01mJ5kyvZnRabd2Sq3/KwR+vCqEdnImNvi6mDT8gAnV2q
Jrf6NBQOMZJnQLAfK4jEuHkIVgDqRK7Z8snuYyjBSzEdkNRboVsmg+FmRgYNW2uK4Haoh/bIo9M0
mb45ppB3g319RO/CiIwA8ifvBY4QhOSgC64PDBgfg7+NMrQaVaG+FDBXtEXEn4e6cwtlHJ2cxS96
F2+asnHDYVA8I07gWhSNJzbgzYJyNoxzqeKG8YSmICuhNV6ZzMui5n1ksVtbCXPjrMPLRb2nSbYz
IHkHCa4CxjRW5dBWc/W0tNxGF9M20YEgsbp8nRksSMYRopMSbBhRf7Ej0qmbsm5aDB0a67itgOCu
KaRKocup0BxY+0QDYbodcVTUSrP1BAqOcqRBB1EeHEurakfh2qlV46Brwt0YwfVi7MgHk8oXrYUx
6JDTo2zWqVdV0efEauHqxLQg8pbucQdxW5HwJwr8/9DMpBGK5KPmKxJ61i1APp7SA84bDRIwmpEa
lLV5TClFspbiMVXU055oxSvrjAfoyZ3yjgQpsea3LqshoanBlVSPINGoahuoXXjoQccuGfXIieiE
MaEKGWRCeZwmtXQh2j25JAdsbvbxhBzTnwzKnPelVsC7Oarv05Zv46o9oDEHicoIJt9aTqF2KQ5p
KihughLOnxGiQUli5gx6oaH2DgtaVb+1+nbHx/ydx4FFoKje9TE6HUkJyJwExqhex7beFniLmW7e
6ne1FQEd2MSnouo2pQkNFx21hQqWPaup0jYQzoKQC5e3DSMwbOhzh5bsg/XmSwaxTAdBdBVDoNhW
+hLHG3AarMGTgZordgA0pKbIgCRrT3InrmCvQzLolDOxJkZ6gIjVp9rD1ptO2l6epHtJhXCMzGXT
VacoqA0wLrnFASfsB+IJA6kJriZ5gCAnUxjecSzoVGuXGGxVE3oLKs46srR1n/S7kbb33Zi5qsZf
8zH3S+SuThPrt0SdKtAtjMkdxJTajSJt5Eg13DrtDkwz/E6iO2yBESqPzX1qRVs0S0MbX/ugynBN
L5S2t5VCPBJTt6GZH8NVQpqcHLKetlomW3A9v5ihgNgkXvUxP0icdm7U4OdriRa7WS7BC0zA0nyK
LLdSgaCgcNxDlIDYARVSs5PqLvG6sLtPVMiyElRjV6SpnqA0DRcHXFGuEvHbUOiBIHLvWnL3AgPW
22pUKcp5OYwryHSgWfPW6eQJ6OvczaMUGsBtG0LWZDpCnue5Y0VuE2mUnbBtHw1YIVlpvpc51Ikg
weCrSrit6dB5ZsbuDGP6MFPIZQ7pCkKb60SK1rzSP41B/VTS6rGJiztoh75IfXPLjR4BrFA2loDy
ZaM8lyy609TCgdgjio3Ab8H+SWx7wOh6AVwbfGtib+rxocPcs0bpRhi6AFQxPuHS3EemekoqlGVJ
prsW0DA+FXAUR/D2imTyShlHGYicHuQu7TnT9M9YTm4mrVtFIvtgMRVeOUoHFkUnNRVuX05/WDQ3
UzTz1tSyQyJlKlR1oufKBIIlV/UO3roIZCIxJxtU3yNN2IHwMnHD0LqDik60MirN9LQZAtdq9dHg
YRmIgag3UO18IcN031vaJ6Rhj22TrtrM3HOuJU45Zp9aom8mM3nrhhontTYcLUEVKKzWMcpGqWzu
CgN+ucXgGoX+nrB0K8Z4Z9SA48nvcwrbh5EP7cykrf7gzb1ndbXNTfV2gmgPGei6ZAq49LUPVuK+
Uuo9KCJua4nQhmbsg9HjzjY61W+pAPW23I49DrfFgZnr6yMnyB9K8z01tIe8JjgqgMcKkkOWJn+W
rYZ4MH+2wDhsT+ArOhUvnvsyXKUo3PRadaxTsuV97wm98NUWctq8chRTbESXHCkyxwi6xW0qOaIA
Itl4tWLLybm0rYHCw62wGcwYdXC8gsxhn0XkA4/rgEDsVxmf9DrZa4qOf6o6XM08S0tXRv6YaUD8
KgI61a3P6nAfWiruC8Ox+nE1KtlLmY1uKiHY4xYN9cnR28G2pl3TuzXhANLDtz0PPTU5xOVeBVqN
o8T2HCE2T/EajxYXaYwP+JLX4wdHQ+X00gON5BVvoX6sC08HhBY9QShnEjvWZQf+uHYhHfuy9SMV
m4Aeu3ivJXVrF32doWL42HfCkdTPBp3vGLDRLjGdMZnXX/PF0DpVxVeGOFagenBly3G4oNi9HoQc
wCh9xQzNzSiUsLU+c5Q+XfPMWFH+qqKs20CBMjUH1AElB7UWO7GauyxeQ8rFKYsY/6qyaQ9b6Zzt
FCN0leaBkG2WHDQLjJkaMt0wJxMbM7o3OmgHWuFKtuB8kHG/QkEwAqglqkEm1JgDLRonHl5TZSPp
Oz5Ft0iGoPX31jPNbsS7JsnIrNBcK0bg8BqfT4nHOTSzQzy7JLKRaBrZYfvcFc+cxGDrhXZlQm41
VmwjQmscOwTFDBduLrZS+pAEZMajIblT8SIUfyyf2k5zOiS2EN31wMpHuI8gnFpla6aObhzXLkd9
VhaI18quiKljpZ+TRveGsdE7L60nW0awM0e3rZ/F8CWUKQClCohPOEWHOVjvMGyKOkdVIbcOCVwL
5m71pPmy2f3hbXXTJoodWVur+6OFmcvhlzAM+CZMuEIVXlhVhxHSmbIJEB6YaXmhOSrUSAC4AHLI
iWTc0DTZImK7cHNZMQslSJMfUo5eBHa+0G4pkR/UBg4XmuIBKXrf69aTSnEVqDmc56QVQ0y3pzAP
Oqh7Zp2y69IJleF4C0Kim3Dk50nmZDUyoHzCjV2s1Kxzxw7jq6U3VJ0D6JU9vx2MJDCkg4Csvor8
wqQoj3apx42jBp1cJescSfqstRulgCgAD3pIgApEgo7eWhkckeaHEQTUyfgghCNXd5lxrHtY5qVQ
Q8X91vA9QWAZYZjppilKF1K1InQzijcevyp8o6t7nO5O5p5RBtMIdw0ldHhxr1cgDOIigIu71+An
NbA5VKsIX+S5jtdR+KWkK6u6Zb3fjDe8/EPbT2RcXbdRtK085mgorYbkOQXiQBTUVWm8SkOkCbCS
SROYmzWDXwH4GjeRFzfGH2tKXBhHen3/gBc7nO59yHBVUQ+jIsvrp8JW8bBp0C2p9bvI/CPrym3R
aQcL5wZf0Al1vqrV8cQNMIbMetVPql3Wd/IA3HH4jjx2k4fsQPPJb8qvxnxXOPGLrtmEZe51WbKp
QZgpmsbFheeAWmaXaQal7djjcDjR9yiOuE002CR6bgX3BxTj6xEizsiYQviSqsQIgJnaSJARspDH
qSCF5WXva6L2Kf6t2gMCGhdQI4jRMMh1pF5IF8LHiDFP4vXWzDax/hpOt53x3GQiyMd7YBURpVJb
4+m2rEYfHTm7Rd9CquNdW3Q4Cvc5VGBRc1sbevkIIdGgKqrbRgAeBhKVKfuEZk5pvsn4YvB0h2p8
QJriqeXMsxoVHKw1vsg+V6y3tAmPlZdGCsS/mS3j1ZLCAFEuCyfRH0fyh9BHOoGsQWU7oSpYOHCH
E49T+mHwXYYzp0EBJ5X2ihgRiUeXIVbIaAHFeW1X4U2sczS5npSUrrPkoyUfpaR7ovw0KIJ0sa0b
nzLJqdJHiSc+05ACGCnux9hr4H8wan9ErPpd0oIJNtgyMpi+35H0hY6vStwFDdLk8AMtOXA3sVkz
fVsWm8rakiRX7Il2R1npbwfp1oReemmRNzlSVrCnQlbo60i6B9D2FX2fkX0pQWUcEaZUn9T+HhLM
N4WU7XNtPbbwfQDlK1GFU6Oxx1HaZONRVXtnbCovxolL6TsVN2yEpgtzc+WAFtBY3HWoFfat21lI
2XQ8tc0BtrM4TG0JQdjj2PtZgWuCpgEPna5EU65rIF2f21Lhcxm8Vbm0qZk6vZ5sm1ksu0czHx82
DbOjyvA7BEV8/zTrL16ZXjYQeDniJmCpl4N4OYVwNJAcU4WSQ+eJfp9ZQRd+4YUepHrqx9JXIhO7
IfBJLRHtyuoDWZgHyVrIXlOnTxA0a3UTZXqKqNIEZQKVfG45kLYhjopTrCBANrTeNE3mV0Xr6BJM
NHPmakgT+wy7lE+uZgK6n+UvSRn6alkHo6g9C6LTk0n8Lm8f6BhtcqgaItOFHk/4YuEdJ1DLUjTY
DxK0roD78eCg4mtZB+ICrN8Eki1FKUAAEzdCp8HQwQ1AsUK76ZSNqiSO1cZeOD72SK7kKcEblnMf
eXogUqTXWXbfMsk28+iGhXGOAo/hojRwV04QAuv/tGVpp1q7Vli6QyFzRSfDa0dUYCVtNSbUa0qc
i2RYhSFhjhK19n9xdl69cSNrGv5FBJjDbZMdlVMr3BCyJTPnzF+/D72LHYndEM8ZYIC5sOHqKlb4
whtgr93IXnlZ5tnWHPq1LunrEn+IldgW+8ZI9yPSd16NDQV1jEaS7KE1uQFvu+w+V80VudTG115L
1XWkFGGCrrxK6vCpVsXLotRIPHiqtHB8KrCO9Kxi07E8OXGTGESb1kvuyiBHrjRutlKlXyUKVkwl
aHRLyZ9zsbqOmmGtJMRTPl2VOL51e3FtIjBvBONx0NPb0ejWFUlJ5JZHMBZ4KYRUFVVDsE3zScjI
Y8zhWfIQaQiHyUxCdhqJKgN9VlV4ieWEgsSwNaT4qpb9fmUOliMp1boVS2wdREfkSWviR1kvYHpQ
EJNNu1Kjm9QI930mXNblpR7EuDF36zzSKWQhnRfFV+YIt2/Q1ikmEY0xrvQivWqaASMMiVyudzr1
l5y5W6HPePpysvM6tvORY4JsaV4QoGjv6ijYmoJRjIzwoKhSm/pM2utafk8HeeINXpRC+OkTUg1U
Ikz5RvNfokKxe+u1qB+r8Jce+zst+q1hFZ8L9Yfn9vLKFf0b1DcgMpt7s1G27ZBtW9U3rnIxOQxB
/ibU/ktgpu5+TBrt4Lr6YayHC2MyIuUx2MtlXq/9bDJfrH8NpJRCT3GJJEDUuUqCaKvrV1YJ1bV/
y3QaYxgn9m52LXvGSguaDwmL773hleskJKW1pj80KZmottde41m2i5MLoYhWlSHZasSCIK7BHrKj
Vl4LoucMg4S2gHgL001R3/38KA2vcHXsSIpf4+4j8S/xUjlo9bi1fGnTc9KS8sXHWLtsxVUbc3ke
guau8M1VbmmrRBCpJOi5UxPJq1azHYv4sfaNyzS+6HCVNEI71PGHU1Wnc98FZV+wa0qkGlCBGFTv
Usqkteq66zSq1qiao6y/MXN5H8ATT5WrtH0KjUcv/CA+2FciGkvxmxELdt12u8TsbFI9W/LzJxJn
YsvhTk7zHa2mdWVGTmMgzBRl60Frt0EnbWUt31k6TP/oj9CFl4pg3nRBfFO4F1J4n/KX5bLcVXmG
EYq3y/rQVruaZvlFJl9EEpkG5KM0brnbr8Y4faUCuqsylDO6G0GQ96InHrLK2jRStsn1wWkhprbK
XSS6f4wg26Zh6cTj/q+iWq07ZfFpUgHlAQmbxO6xnIikT2riKyGA+8Rdr7sPtYCk668EHnvr3w34
eEiie9AFR+D4DPVD5d25LERKO1gzg63WFhcATreZGAD66sWNLvAKImveqHsZYoppxnbQUrOWkvii
VL37TtMc16O8BTJTL6BuBN0mC5+SztiUym3U6KvAuJAj0+nKt9zQNr3sfuoZZ7AZ6q3vEr4bVPD4
5Lp/qdftulbVF+oPlOfwZpAa0SbDd/SMWFQKNlpU7KtAdyrtLh+vEAW51lNxX1dXeX4QxCskreJV
U/P8cDrLXNkOvsmTLmyF7C2M2qty0Hda6z3VYrJu5eImKrJDOp2r4tXTFax/RFSEk1JbwTIrcnll
tordoihcjVs9+7AGGRFnIrX2WgMq706XpIm9corjCmjqNj34mD7HZXCrJtEuJj3oUgf2aZX5OK50
l76v2xTo7zul3lUDCgZQYow0sE2k/tzevbPKfZsc6uY2zJtbTOlXIpXHEvhUXgmbUDYuowA3G4H5
DjdAty/MoN1GVFctlXwtfraE8ADkZ5ulL5X4MOT4yBTixhigZEXa2mU1cyIqBblmvx8+zPKxCZ4i
9K+jWlsF+A4FFuLo4JY9qbQD+bFIiTab2LoNfH2lNVdu5xOACquR2VR+vtXN65E7u8s1GzDUKoqK
e8tFtkK9o2lAqsDsq/IDrqtfPjde51Q9XXE2GUyRNapUhGU8RGSbHLImvs7LYV2k77mKVY/12pU6
j9gu7x9x7l4nsroqGuIHz3OK4iMzPjzwqX1wWclvKEpn6egM3uOIz6ta8pDg5ZNHVJO8YBO3DyOI
Wk3332PPuBimHMDvnRi7mszFgy+iUVFRems1JtGmu3SMrluo+tO78Wpm6OSDrvvw1OlvifcFB7dV
Qtvr23Xs5u9eT+jT6vJT6gY3kUzVxXoNKCQldDBg4NgFCm5Wl27rQb2nQPYLcd59NKp4T+krE2Ov
+DZQ2AGE2kFCYi3r4HKEa6k2DwbiQU0QHAKggULdrHqBcGVUd56eOlHn2Wb4lCdXsG4AZ+pHiWjP
SJsNJk67xEXts+9gP6psIM+nFMyFSOVb+wSfHaxyA550Si203Ixjto4y8caMqZ5F5bYBG2L0RAFC
/IuKJUFy9iuuBXzKp/y+XhX5lcp1E9xmFCF8/TprX6FqUaU/iK24k3P9sSAj7IcHP5DXik9ARePL
bkt3b3XxXa/lj4VyK/FuxN3RTcNbIS8OTUAYidTHNGczupp6PqDAqIkL+Fa/GJqx7lUNd5bBKZVo
PabjKhuuczEn0bxXCLbVEF8ufVd2f5QOPyFaVnr7oI6kHI23qbXhAkVSKs+it9a0h4pKn2d1Vzp2
WnIrYw6FegqmVa1XYsur8ENITQR1p4Yvroq2IrCqEH2nmjA2i96VuD1IIv71Lj46+r1PpCAN+a7z
8K4wfzfVbWyWnAZUXyP3TqdlIkosDsHCSOzUwb4YwmQDl/IiQChySglU/MZG+gsdcYGYOmpIeKcd
TZKCNidfVV68CD+iMHNi8U2WRkSHx2htSOWmpAFiIkHWTsHwrW6iTnNHKH1VtOVloffrpI6uRYHX
rkCojMbjccz7gJAoI0VojF9dTRMsprS2SuCwkpgZ+LdNeK6ikN6ThK3Vcit7bQC3diw0UjuFqr5A
Wh2OZcxKYbCV+F2zgmT2qqqW4dRK9wdRtHKV+tpdB8/HsfAloWRvUHTQ1Uer6tyd4XZPrZi8syS7
bNACTAqMG9kgl45KYoY2eU7KurcLQaVfovvdyghw8rakK3QNiEFwmO7L1LelOnHJUANtr7RitSkx
vnAiIb1BaAydPOqZlvsslDy69D6fzSF5pEyzhwM5ruLARAsp0VKnIY3zNT1GABw0tdmWPBA+hvKF
Rh0glBu7HXOgsbl+YabNcyEgMqt2cn1PK+jJUxrM7+Jb1OJv5VAzSGSNy5yH0fe5DQNf5cX0c2sq
sF/JVVOviN4qW0yHmMJd+ghO7KXIopuiQXQCYZCPiLphUTURSMNUXuuDACkIq2EuPAnvPTnYQYpo
yJp1KmYWjAdtSJFy8lu8CwyVSTU1k1JhT8k5HT6dTomYehdhJa51v0AguVXIHRPSIHJCzrjV0cQp
wN13enShlf0vWZYdRaUU7yvyLRY+DBPgUjTQI3dqvU23qSA+9hA5naAvspVBvD5ZdOFiJ4XvU309
ixquw16b2Oq0RNW82xXyogbEObwFCgOgCDH+oSY2A5GkGtV/T9cm5Ey35jqmlroR8GsVN8ltfsB+
5CJ+WSK7nGJ8uRY16MYKuNBTPV6vC6uuMTLpWInkKDm80ZHXiW2uR4tk6lM4uoIqPPQ43cTL4cRh
oJMSMYvroT0O1HoTrIkzw1Ha/EHII2JTNBXKbu8WQBQTd9NKzYLu5BnovwIrD6U+0ElnTJUozFgD
zoUmSMH8ki7tfXFfHPKHfgdfyhhAZOjoV1yD7doUC4DxsziySYgFpipccmmOI8O9tBTkEgnr2hFt
XNgcuM17Y1vgTLs01rlNNPng4geD/8GJ8YFEs6K0DAh5ZvSsIuDYFI+xu+SucIa8SSHDgLo5qR2q
2px7lsamZ2SBPh5TbdwlUaXQh4gtsAf6ZLJ5nxnNte+CIQGa39LvlTaAF53KWKJznIEPffsZM2BP
oo+tR3kV7D+yhFXfrwRu9Z9BUMqZXYsuBnIcEwpKPJnqgL2aT6e7PfpJRedWIGJEKmPfteGrF8mv
eRm9JXhIoZ+4ScATrgtV/dBk46C6wSYhxbezMfilqN2V5UXvkabeqANvE5CcJ23gfS2bYRf6l0qG
W1M8+tdRkO7o2ZfrGGqagwUksIxal1aGKK5/ntkZVBRVXhnuMr5RGppEM5SSNPqj1EowwCBGBclR
kp5M5bdv4Y0F6ODnsc5cM1h+YIilgLSArzmjTLRR6A6N74/Hkf6jUtwYY+0k3OMZrqw/j3QGKAc0
FDU7dI5xyJvvzEDSg9qwtJ5kzlih3Od4dMQL90lx/xBEWcqFDDn05yHPLCTwOIV1RLZlGvT7QppK
ktd6D3XBNHJ6reQh5h+kepOqtcVkQdfpzPFmLPh0XNiaTuTxfSwJt9ChpoF+rMKdph3TKsYU9uXn
+SyMoU3gsi/wNbk0uqBUTcC+rbTyUlQSkLz3qEP/PIxxBqTGdgAWAyhVRDh5tm6pbwQt2VZzbGSK
hUaYA2T2ggtkGBpyh+S2rMA7JVnyZorNhShHt4mn7qLe36PWt7Xq/AYp2Q1mm7YwNDv+HWokkrKG
JbMf9OQQBMMfVdMutCa7NMuQxMki/kvygt5pmKFLZh5ceJ67Maieq8xKYZlgDYyOqhMqHSFjFd2N
UYD3ByW2fuTI1mV6kxOeraF2vRLUXVSBdzckHoRf2d+LgfGhKMpl7yYY92oNCLbxWXTbfWtyyqEy
P44i49eAK1Q0tz3fvAXy+zK4qN924zXwGnASuoYQoBtiVqmr1IToYTR9Q4hqSeQcwivVyIVPfYpk
50rD5piNa+DqpqrTwf3yrXu9N8fRB3Y8IdmDXeyITz04dg3ugL6pbuBGrqwF0uLJpT0bchbmiH3I
2zWBqrvyGAVvkvDn53219O+bsykViUdlu2yPrnCda1cmUfrPA5zysKYZ4K0LIB6zMFwhvo/QlSlo
UgN8Z9eDJxjpR+oqVeVeoDyuoNJTexd+mbw11fAnaIWbohOeI3naq56+IHAkn0wWPLCiq9wJMj5c
JzpvJla4Utlyhsy3fA8SktqUAvbHHt4hSmN1EtnWW+OoG+83xKKX9l3SacLZ02cVFj7rmSv+6y+Z
8/+UKhbMRORmagqkO9NjJAKMSlF3DO9+Xv6FKVuza4McIsoqg4F84ZdnXHZkLv9iAGDcGM/DkEab
4vvnlSKjhgNuNMfaPYytSx8xWxjhDGmRz/ZliNkeTaR8LKuOIZQH/SnfKw76NbTCP0ZbO8gOog2L
PJ2zn4drBv2Lib8xfxc7q8AiGlgwarlvqRSue3mv9haO0P7C3M59HrIYCTlFFXr5XAGjK3rkDcse
sHVuXbuZ+ikO7cfPH+jcXL4OIX//QMQsIQ8F56+p71XKSAijoFaLtrf0/vNA5172iQRiWuKkQj0n
sOdtOxSjjP5AXVmOKV8hybyKaHz2zS9/Sdv79CrmKAP6mVTfZDT452zdKqXtqGosXO10a2HVbUdt
azriXkPKxlyBNdlVICFq5+cpnltLjW0B/oMlBen1fS3Jh7hbJNZSBNINs2YlIeNhBA+uuhC5LA00
7ZsvL40LbHMUWq7luo+xMPgTyr98172PaP39PKNziZ7ydUqzwFYZo1gtu5qR8F8tb9EFf3Ydd1M8
Tby4ZjM4Hj5BKEdZwqKx7Zno89vQ0yJ8mSRQ5MyTk1A+Fl63raqHRG1XbXdN9fKiMbxPU/mUgoUn
fLoqZuSGb0PObitwqbmBfld7rJpfUgDs0rzPKeJGVJ9k7dJs039xz5Naog1kolNNyeD7FOOw6SUv
QVZBLkrgSaAAKC2W4KLCRUvCs1uGgoHKYBYHYja13nU9SezZm4iCrVpk52MRcdjr0g8Wtsy5iBc9
qf8faHYd42M5FtT82mMs93SIPpi2ncuLYpJnh6GaPoXuUPrnquhmp5aJ4LrdUfoNYOhauwiBfSYr
79K6ai71nYTigY/1rC3eL5yIc/eYPhUeRPI9agOzb1aMkZeOZdBC31M2Af36oxGsUD1bU1zf+3+C
xK5uS9APMNuWSOTnah9cav+MPTv3eSo1WmzAIh8E+bWPIm+lFhMmVQZoaJhXUKduXPybAYS+p6Py
W4rN3wuzn56DbydEEQ1rckek+iSibzkLGMq68bIqTLujtvpfF6PiCty+PWyUtfi8VFA7x39jvqSg
KOSYVC9noxku5IgkGKanvcestDgkEWgTSt+r5gp53F25FrbmBcXQcthmGwC49pJk7Wl8ykvy9SfM
3ke0rgrLH2GjVWs0c2wAGL/GO//egxtK4XLnL9zsZ3cXd4EyCWxBopmFw5RFxtoDLXQMc7PdmIBV
VnkybtQ2vS/RjN65JiyWn7/ptGm+fdJphv8MOQ82a0ptmUDT4Ri4z4lAy6dbmNO5o/p1gNlXbA2p
8CWjorKUgstXu3XgXRr1Ep317DSgD6tw++DXzR9fSyiqsLHk8WiSSEjKe+2Kq58X6uw8wKz+DZfI
smdX6DBqhQ8drTkKlu7RZHX3dYmIQqXf/TzO+WP+ZaDZFVoVnt54lcbL15KD18UD9AjQabitlNbV
YO163XKq6DHWHlFg2fw8+NIkZxvQS6rICISuOeK/ZPYvtbQT5d3PQ5z9UlTLdLTOET0VZ+sYdWVd
VdT5jjQIDkmY31T+sMQ2nm7hk039ZYz5EgpmoOgpY4QgkTcy6XizFQXqDisLff4jF/Thv5cy4Rwh
xol0EMKC4vxFyoS+L9W+J2nzytVo3Id0gt0ByGwKQhZiVuOv/WaBjSmfe9Z1nHIMgDMSql6z18g3
Si0IXOpLVG+xVyjkQ6vHQPSSoli1OU0B1Z/wvUkLHgIoTi4IN9RmtlIObUnqAXxUpnihiuFaianh
ZCnygQ0KIBFSXjQglc9wRJfCEOOLqvARQlA0JNhS+Vl1YU39vCtONx4lE6SXDIIhSo4n+QGYlsiM
a2zigBaqdNxjEHUGuLGfhzk9XBQc6F2oFE4VdG/n77erAm9LptRgutAVWO8mrdab6QEbdpyrhdFO
vs80GhpFUP0NCMfz+zwquj7pIi5XA9uxfZh5n5aXeo7nh3srlQ+mAn2gVdQPPW1uDd+4kyL5HkHi
mzqKnuq4uNeL6jHErGPhZ01X7rfj8bduhM8AmSXv+dyPqI4IquqeRUAAYVVcR4fJ6WC0/Z28qHxz
2t/4O9Y/ZbHZFkXpoAi6jhpV6fi3Ki9ochU/NxssYzflp7wUnp2f2T+jTZfPl6yBJuzQCn3Cey1m
v81q2DW+us/qame1/pGy+aef91wCIDKD9kEsgseFlT15wGeznbb5l/ENOqqe4TVT5gl0qmxXPiXz
t2wrvv7m8mloY9+On+pzcOM5S/od54YmtcaiGw9EahOzd7Zvc9fwY2U4+nBZmgyV7WSlia+Gees1
C/fryWFllggMibqsaBJ0l9kVjutYYhht0x4D8a03HrMSPtWCxsLZ2WDEjYwZhaMTt8NUGOgix9pw
ZMLvNJpvS7P5FVVuuIIMptm9sdTDOXmWpjl9GXA6yl++XC1mMUwvazhGibxqLAD6C6JBZwcwqH9Y
3AaMNPs+SZh0QQGC7ei7yVUY4VJTGb8Xtt9JH4BJTGL35HgoP5nmbPtRGNB1D/TAsTTQmvIUbV1L
yrNXAB5R5XI3DIG2kiGyrTT6OKMwKs6/+QFcrQZfDYXdubpJ4PVgdESpP3a5fxthprzys/ajFvsd
AriAY/wCtcAYlQUtgivYtkv+29PDPr/ZEJeiAC/xlIA8/P4VISAYdKmq/hjr5mWSJIdxjB8MDfgJ
ZrKa40mdXWgcy5+nfe7TEhZa08fVVF6v76OWmisEhTH0R88cduCIbiozX/q00z15MjNrkiDgpbco
CH4fwxMHn7JPMW0f5RBEA3WsPn9sBKuwIwSaVpBCNm7udTaOHzc1MB5Psl59F/wtiJN/MV3Eonmp
9ak5OJuu1AiGII1JfzSth6B+K8yPn//9UwWzaRt/GWCWdY1RIQoKFpp/Wykxr0bsWJvY8dbBNtoL
5Uqzyy14wKUc4uzm+TLs/KlKmt7XsqgHYOZCTM3dxyhTfrVZssU45C2JExP4YbX+ebLnQoSvc532
1pd7Zyx8pW30mO+apO+xGsNWkutfUSxuooju3c+DnV1Z6vA6FytVk5OmZ5TpvR+NwbSy3VqiVh4A
CPXAjdlAN/rEgW60ibfRYPea/fPQ587Il5HnrVC/zWnEpoxci9e19RpH/6aXZPDyI/nK2UdeaZa7
aALkaMAUHaEdHu6P3RZOvd3b4qZ5jA/xdkmY9MyH+zrcPHHuxTpyPYvhhPgtA3PWDddFja7GUk98
Otizgw/ORwfrxyc7xRXVgdILrt7i0d5hku637W8i295uonzJ3fNUm2pW3pmduzyQ22TM/pZ3IGVc
aw8wcp3qrn+u3tCZsNFt+x3/6ZxyBf/KwU4tfhP2hvNf75MpJJ2mPCmaz9vyQR1YjSwn3ZFSIgS4
ykMvUVPjhd14Jrz4Osp8N6Jm4mLUwChBMP4urW6HENa17zXobFTpC6KzSwqiZ7a/YSEFL+NUBfxl
nt8orddYahdRLiy7x6o2P4ZRXQgwzuU2iD7SSqWcowGvmR2AUktzCXsjdkpTPfpjuWOdnVLrn0W6
/e1gfA6IKuyaHP1ymvPQU3UUAH/+en/nMd+tX36DOkUoX66zKKyKMpeCqULYOsGue1J7299YnEPJ
noCk1zLqYsmv/0DH/Own/Wf280dYHwUhs9CaQfEDt2XwEL91q9vIQ7LPCqmwE1GFbVdEh0HLoUAM
V1YthyvXBZ1cQ0m3w77BxztEdUIUGoq3Qfjn56WZVv+nlZkdrqzOc1J5ft9wCHbSrrzQtrJTbquF
8sq56wJQvEiYIIPNmy9D3YHeHFziWE8r1mX94MKC9xJ/4ZSemQz5LGEWPg1nsEGGJogxWpPtUctu
oFFeNWb6KxaHfVIVez00Nl0eKyhuL9X9lTOzQzVPpvoGsoEy9PTnX7aXqYx6TZG0PUpt8B7mhQyC
1BMcmCc3XYoUJwixzunzcF1i4r7KguYm7KM9WeHNmIWQOgXA/3p/L47Ba2kKoQ1vxrOxJaWFRa5u
D1rZreOqVbExgQ8qJgrdff5xW62sYYMeZQaQNTtmcXo3QKYBfvLuV6G67joUqIakyDcUiZYqS6ct
bgVYCvKxNBZBl5xU3ZMmrX0zMKv/O1PhJtliremAJta2ip053U7O1j9v1jPX1bchZ5tV9AurU2Oh
gsWM/A1MUSlcyCFPj6uqYwaH/iDAR27F6c+/fsnMTeIiTQ145NJlBO9QDKt9pw+fmSACsq+VhXNx
2stEUY6CozaVmehfyLOtA48qqXuXAWEHBqvBwBFo3DXKSrrzAxvnN5OwMnKg0Zs7fx3b0fPPK3om
9Po+/izBHNQWDVU5MY66umlBR9neRbQuPg0kOVYt/2kb0clpTceoFCzcysZpZPt97Nli52FPL20I
6+c28xHy8OK1YBnvYYeAmhBVn0lYf+ih9oFGRLUSkrh1ct3fq2mpOrLVqtvEUP9EqUgDdhCB9+oK
YDKulmqwLhMdSIc+JvLBpQ+1CmherFojQ1DCHXd1pFqrHmUQR86HaZYQdi2Blmpn4Tfo4cYXgYMH
GJddoODy0enNVYcNhF1I6ptcwdEkOn5Jh/427BMPjSu0aSZ3X2KfQtpaHfoMshvXDnDJCl5YeTdK
2e+gkqEOxxe5oL8iUQVvpqxXg9hvqnbE2EoMLnvVvQX/76+CWv+lCRaUa/1uTIoH9BAOhTLctD4M
7zFKbnxP/hO371rR3NR99ZvdA+2oiF6sbIJIjMExNP0nWgILL8Xp4VMn/yj4KigUGicSoZE/xFKb
mhpOID4vtb726iWR6HP3KP0licqKCiZjXjgufankQQoR3taKa1wHdmnubZpW2Cxs+jNZq/l1nGmq
X0556IH5KD2aP8ZNuYfSmW2B4b+UiAbvIYY74i7ttz8PeXZmNGZVCiEGLjWz5FSRvbYiQWVEvlFU
NqAwKH4sVcCmwzp7zOlLUp2SJn/BE2+fpvNHuZ766XWPONTARWdnCXoFvQ7pE+fGn+ckn55fkeFo
cxs0vKmfzM5vr6XFWOnlSEtIgmvZl2t0oF9g549IH3bNBs0X6gGFqNj0h6kO9O9yj3pvjaQO9Npj
niARFwn50RWzdVOhapBYhzRRriwZF4JU3YjoTnQWldESRB6kzeCij5rDEIIDd7OyWLiOzgWqrNqE
kpnsfcR5KczImrrTRa/+m99X19W23ZHQOM0+Pmj7n5fuzMp9G2r2kGECKNWd6VbHarhR8h3wDkxk
tJXbPeTmYGv1UpfwtGM8PdZf5jYrIpTFiNZQGtXHHM02u8sLZa0VVoy6RkpPRg8PNUWvDmNXQ4Hv
LboqDOEUvoSvW3fmqCRLJ3Da77Od+u33zE6g1qgaUo+85PGlfrA23qFe6av6iDTOopr/mSeOuWO6
h6WgaqrEht9Pe6SivEVayr++lTbIxW6rTyBej9FVue6ACqGqBbc/tYslPsrphcm4mFKByKDwycDf
x5ViQ25kK6iP8V7/kwC9ndwFJ9txH66tU9rL7hN/C5kny0oKaekWFygB6fchkyYoXWskJgv36qF9
hLccYTJY3yYgeB6LNxWdXKSvbMQYNvEB2a13TCiLV9Hpt++T/aj0BDvZAabyHyRC05b+4afNVXvD
vrXMKPu/cDG/1XbtTtlme88ubYBvC2HVmesWpD4td/T2NZ6r2dLrpuuVtcf2Kspo7RYD4qeFglpg
t+RgdPqNv4cw00H/8pJ4cZS1gYBxdwE3uhEUVBXS9c93xZl7ScUy6G+7Dk2GkxY/Hkl+mVFY515q
He+isLH9WxNjr+urJTDP6bpNQ8E+sDApIK6frVsqjW3WQg1+rrrcidDGKCv30uuDpav23LIZKtrq
QCENeBXT7/iybG2nhWWsEPV2KPLbsi2vpR1Ke5Oqe/ZIH+UTL0N7YRlPk0O0m7+MOT2eX8aUpJxi
uC9Wz90BrynR7gK7foCfvYNbThGpXXd79ORva8Jt63WpfnQK/pyUo7+MPruEcNq1ElWPXXxpBtP2
doikZJktrCsHcFZ6j4KoZ6u71F6qrS6t9GyDjkoJPAv7gmMoas44QT/1xYfz7MrqnDR2DtHA3JWy
b1VJjaK4ehYP3btyqex0G1WVZ5Qvy12wh+ywVy/ibXhwvZVxq9///F3PbVnqcn9RG3BM5lvWT8q4
iqKwe64N/CEL7b4J/U0pywsv1vR9vl9f1G5pjwEUplZ2ElplVix2fuyzYw35KlCVS+wgP11/GyWN
I8jS0gE5M5xBn4qSGf8zuWO+b1Y/TFIpHSXtWGD+UO5VO1pnW0joNibYm3Fdc2v66+Vu7Znd8m3Y
2RmJQ1OQcwDmRwOEhRy+BcYC7OpUOhtyEy1Nc4oY2TJzH7QQ5j+qUoNFvpvvO9PWfXuS0A7WCKkV
6sp06oO5UmwNpajWxtV0YyyEXmdqgd9/wWyOJlIzXgC8nbsnv3S38Ue7x2cAC25v2x9q3HYO/TY+
pNvs+b/eqFx1CHYb1MynVuj3T1og4xGjjOkeR8CukXxTo23XRx8/DzL9+Nk2Jb2gvqbBIYPgMNs3
uarKch11+lFVR8nGbxctJPF6ULLKIZ/Kl+7U00edfuaX4WZrmeilbuYothDixLcp7oT1YSrET0/6
shPr+bnh4iipqjYp1n9fQMnM24YEwMXR7kjFgqQbj/oOJURaRT+v4rnTB0N7cqCAZ8j/v49kaUnt
IwStHesgQb0p9W5TM0W0bLyIi/G96tJk/fOA584dnXHeQ54JzChmcZtVu6OcZqN2RJvuPc+7bRnJ
jz8PcQbyoiLbSABMow24tTWblIqamaBFjCEe2r12UdCImjCy+qb9XJaoP/OtyKAA7PAaWIQUswnl
cqZ6SA9aUAxDMo3KbgyA16qM7NFSGelMIZJY5Z+x5pEl2txikkeRyYGeeBXVqnry1qgiEUwodn4X
bJbwsOeKdt9GnB3liRvTJoPnHtWtN65S0B/YT1QvyaW2nYzJRIeX/Km6yDFIX+oGT19pdsAB1YHm
o+k+4Qlmh0DLzUYOVEE76uJV1YPr1inGeIsB2tlhgPuSCwPYOOnIZmmsZEGRWEehtqmRde/GRfGZ
33jqCid6NHS26PtVSIrbS/M7cxIopSuGODlcU8afLS1ZqolqvIWxAejATtZWir9kqnsuFjMBCE2u
qpSu1flpqyO/qyqh146Nqt5WfXwdmz2Kfnn73vdYWUeteDQ9oXRKGN6eqr1GLvzsMK9fOzNzsLLy
tl5Mt2rhfE5fbv5lAfDz5FN4Vk40BGRBD0t/5GXs7HGDnk6zFa7R23eS23CXHpZX+kxNAEIheQNj
AUpR56XnLGZplUmESyUvxqQdYyeU+7b9mpz44T8wEz93J3wdb/ZYtKFY6GnoW0d8A5o1elHjvthG
T6i+D5ITX0xuxgjRssOAei68vWc/+dexpxv/S/BfVKWVWMU0V3fdrcOPCbyBSrq3VbQVYmmWTR66
RZD5XzyQ39Z4Fn57E3ZLc1MNyC/KOtpG2plO4cSYANjhetkt6+wSW7zxdDAk3MRnt4PkGmqMMgvH
dtQx33A3sOV3kOmfZCTiFvbruSsCuYv/H2s6yV+WNA5q07PKwOLtzx8pdRd2D4ISiEq+RkzzVn5W
PrudWS0ck3Oj4pQDookbgnbJ7EOGiTpC/8pMcAc6WoDo6cuCLapLHeOlYWbfrcfdBQk1QT0OmneI
dRDMpb9ti2a9sIhnIg3z63Rm76Re9wKmHs0UQI2X9cbcCpz7/qL3VuZDdzkRecMtSmaOttDnOnfN
fhlXnzXEcTVIEq3IzSOkR0l9GTiNCzOTz1xnE6OSVhp0x5MMZkiM2Bq90CThHbEGVnbeQbtWyV7S
dfKgLEznL+lmfnl+HW12t6SS6QoFftxcnsJN7yRr+U76LW2SdXSHTqN7qSXbAAvPtbnLgdzIbzRl
l1L8aUv89BNmOzNKi8iVJU87ah7l3DRO3nHpuAS8ct9I3HRN+4wBx5Luxtn9oxAwTuIz7KRpH385
hJpXiXEb6uZRpJqgCEj8NPhGUcuL3lNfdha+6dld82W02SpbfTUCr5TNY3/Tb8LWVg/j4/iLOspa
kA9TnxIS7cINujTkbFVHfJbNKBDNY9nj8qG/hM0CpPfs0wBwEXyK8fdWmUUcljgiUipwZ46/9Sd9
m3nYgDi6HSLNRE9QCffNuDHF1XI+c3ZqOs0aaNQ6fK7Z1PBeULSmRq+oVo+p+FgGH//mc5mE+v9D
2nU1N46r2V/EKiYQ5CuDqGhbDnJ4QdntboIZzCB//R72rd1r07rSzu7M23T1QCSBD184wQSpBaOn
xQKppTma0k0OjqC5hZognDE97pt+uW9P4wYeHatrZ+Bc2ETLFVhvPBByrEU44xqseUaJK14q8KcY
Uohejkrnwn3nSh/h3EVHwJOAshW4LT9SuBRCt+1Q4KMx4K/BS02VylN7wMKcaw20s+XFl6WWiLo4
GtOCsBiqdgepu8Xr7MpLPW0LRdijirTR59vpmlTYufcIoBkONTJ9QCwW7zHKSASB9co+NZNx0xVK
KBLHc+Q1V/pzOxDbfkbLW+jbLXdgpY+R0FiZPPd1AsW2xhXyaotgPj7LsDiz02agCCCQyywTrnZG
p+eW+delnf+Kt3PD1YCw8f9myHAuh/662CJASXgdMZKZJmgddjgDSZk/vs6FIAyUQ2dzjYh59v1h
qmaA1DUPGhahI0smSSkkn05W3vrUIF6eH6+c4XMBHgCR/1livma/BPhRNzrbHBp6UtbzNYoeS+OV
2xGCgwexgwrx++xWWTkrmChcK8X0c1f417UX2aQwtAZoAKw9bIeggPN2fATLFVXCFro4T/F2HiWp
K+MEiibcMkIR2sy7FlHsaz9i/gZfXgDnQLFrrMieDatvXUL69MnoGt0b46SAhCNkguuxvwWf5wmf
I+wtmInAtviklGBAi0jtoAxv7xJg0N3JAs9g0gHzq5Q8iGHw7VLehzgdbzWlPuaE6wIVr96r+rbQ
cyXgEIwOBtW6T+gIpU0Oyc1hMHSva9PCpzKF0YEKHxhdcgpnK3RMx0kToaplDyOHSPBURJBoTeBW
At4IODa5/LSIDmO3KhRKf6z1aYDNAEWFJ+QWPDNsHxM981ZNg8LWb6YcNhZjbb9PQ0k8oqBrKGp+
EFHEYJU13VcN0sKmTIEMRP3UAsbnpfn4quT9uCqtdgzibDB9UidwO0iKe8WooMUIEVfaPaA/+1aD
1LuDLRgKPz6n0HpVhzWoo00OR7cR4f0TYNR4c3k7n41rmE+CNQ3zwh+j2Ao8JDDE0aohWRFmxPFG
0b0kTHn9/y2zyN5zMrQd4p15MiF0qDPLyyUsqJQrFdC5hM/68jCLIA3mhpJOErk7BMuh/Wm6EFMO
SwXmVC3gFtERcAz3nz8XmPS2A7oF+HHL5ghk4mwAoyAzCFipm1OUBzrUfCvhX17mXJPe/rrOIuik
OeCJkMWkiNn8ToXSUOU5N/Wj5RnP/CH1piNsVEqQ3l1T87jp6lcgw/OLW14ZFLJLkHFD8vKDkxTT
CUKSA7KivrHRw9bXkJ0Ex97A/KPgUIKpK68h1QtJ5Hjlyc+tbM+yQGBCIagveZgVzI0SvSfGSTgb
DV4dGdCMdlfvdGT0Yhh8ljuvjn2t3Xy2E/N12UWMSzCRMOt4pHM/cS1WM74KFtu7ytdX46aBUDEc
h+4vf+Nz98rXJReFA3CnFZvHNKekGeH+c6JCusCMBZp2a8HH5vJiZ28SgJKA/4ZQBFQ6F0eFkCLu
xwhJAPitpcu98WmItvNWknB2jl+4P0OxmdvcQah+XfuJgpAFh+krv+JcdvDlVywzuXEsG5IX+BXm
W3nSPcjWB/ZmOpY3OZQyzA0ckyGmZfsSTTfI027hGBbBP+Pz8q84EwLR2USPH3MTFQSKRVLO4cGp
VTCEgP1istGV4bXQ4QPUXRtznXvl39ZZxEArN0TJayT/4zZ/lyujdEEvNV5MbwirsFjJneM1vwQs
E6Db/mvY1MdkK35fwxOc29mOAVC0CuwNKoLlPEppxSTiDgTqbG+HljccYHrj3PReH3Sb4aE4wDXz
8us9g/ZB5/gvzwCANHTAFklL1PT5kCVYkdyKzfRYFIDawW/Vb13pAZcWdB84vy1Idz5avZfXPhM9
vi29OMaF7LTeztFknFVYDABc4G8W6leVvs5VJN/WWZzdiuZyLEZUWUrkDycAU73y0CceNOMh441O
pngTv9OPy892Jl58W3ORWVulwkTDOTlx+En2xr63VxVcUmnxIKorFfm5rYsaEnCtWYAPtNHF80Wy
1GEa2fxroIPWMCyu3tItXYtPGHahgp2xYs7o2rvZFV5/pv1mLP2rc6UzB/Xbr1g8sWYKRVXoiGYH
nliUIqwyKE3F13Apf7kny9vu69MuAkJkkyiNYOr0jEp9bXJkipnTK2FlpgyGNvxPRBPAOBX2yBK5
J8AbeTardy3AGKshzR94T+F2WisSMvoOO2RcVrA+SaFkyaA3K+MA+vlA/NkO7JW0F90QUANKhdtr
DVzYIGwwTpA7q5sPi3DMvkfYzVbJcerFOwDS267q4ThHdHgzwOcvTfMnWxGffQEh78vb60w9j+3l
GHQmHUIzdFFJSaHBGGHMyImhhqgb9JJrGYgIiuSsuLLUuUEo9MaBwQVMjmgYxX+vKCrWwVYWMAXc
tvFa/z1PPbRt+jljD+GwdKUzeTYmzKQxsGOBHVmCD4eEikZOWCzZkFUX2lB7azaQwA4vv78zuSie
6d/LLKK9LRonG/SUnKA3OrozzxriBg9FVJ0mBY4crD2RprKvxLszJwT9/7/sMWAAwJb4/iJ7rVUM
Ojjmqap+TbTzYu0uqq914s/hNb6tsjiHwDA0cZZgFZN61mw17NqhGSQ+PMij39RTsM13cDt/nU2O
rjZ1jbkRvjidM5QSXU0A0q0fgIqkspoUNnawReQQUMUnDFgI7CIgK9E23eVvcMYNmn0ECT8NCYx9
m99pB+Fl4Ywahs/S5voE+Fx2Dnw8clSAaGDRubzh6lGL2RSVGF8CD0ijEDR69KRWrctP6sY5APRN
t8PGXCfbaKU8ksfLO+0/LA+Fa6wMJPvyqKpxk4HuwOboDHFiBRlFc+x+R2/qXbp3jhVc7DzVT4LU
dgc389pr/bhzkQINU83ECYZWyPJA1QbUujUbE7WoqX1Y9oz17TQGNbLky895dh0cKAxGVYwvloy1
iRlqEccJ2vk9BHr74ZjmdGXVOsZpp8srnQ1I1qwJCVwLkiVncXhzMU1aPxrY4Uj/HRVoggbCYZ76
Yq1EKMr9tcbOuZg0A5CAJtVRRVqLG0dypU2oIelJNZVtS/O1lichV9tN2pq/oaQWFJF+2xv/h+L/
L+7pv5ddPGZnRAKSB9I8qQP1VFg9iRrjp2t04TnJWh7YGd0C0VwM0lVjkYTVMTNpBS0kSHqSmz5j
cFX756IcMARRoXmgGxBzwDLf4x7Jy1hxQJM52Rl7iWx4d1Twgb28Kc59o69r6N/XsMeR67UKYxyr
OmmEBYkV+136VIDfnMAGVaEbXX5eXvIc0BjPBHQJIOsI50sxh7k4yuEybQMoX0Oylm2ijRPCZNz7
P80+5tcHEg6m8uoPfFCalgPEkmsbGr9be8SGv2odcC5hBeEUShDA/s9Std9fINERH8ocraaOwJNT
zR9Fc6Na75z0+zR5vfzm/vbjl5uOmhRbDhsO4WexmADMvBNmGT3rLcnWcE+H+QUUDXwU9ttGASNM
mclggsoxcHQAW9AhK1wrqt8KVYM/fGnKVVVZg1fXM29HtTs3TTgcV9AZ8PusPShpi062VkNxQuX7
0jJrjxEFY516cCBQnUI4iDiKL1VVXQ169QlH5BKUUpj/OSk8GkkFd0gty9ABhF+S2sL8UKTmRuZO
i/4KylALVI9M43zbTn3tJaZ+Ay6I3CjqAPlgMWrSR5ycNqnsSrh8aqvLr+9cqP369uY//9LiZVlZ
Ob2VJ8/4LZ495fsJa2si9W3wHi8vdS46YN6BwQooPvSH0FZcpokhM4WeBIBbSgtbrWvR/NzD2DMS
2kHVCzTPYisM3WTbUurGqTEEbCL7DjaQtU8HbfaqNZ//6eMQAAYR63ATg5G3bAgy+DlVmYIo0Q/d
zWTZ0J/X9GtgsPkXf9/c3xdZhKIabn40ZiNaRe20kdmwI40WwNpifflZzi2DZ8CDQAHkp4C1Uaix
Y2e5cepFfWyM5M9Iqo3ZA5l1eZ2/eMDl8yAZh3Y1gHrz9PX7dqv0PkltI9LBO0OH3ZjyVyCTfg+T
9acf9AetqCH4b9HGtzg828a+ebi8/nzNLZafuTlQ/UCLFVP7xe07VswZOuzME7Gj+phm8i5vimHd
oJCD3TjGGTxb97rzcnlV6+fOh5LJl2UXty9JCwsBQeXPEWErFb7bNn8ujNpVjNI3SisgVLlPBX2e
nNhN2ga+jTj5kIt2KiMUGGt0bPC7cQChFmp7PW6gHuVSDv+4+gjb042sYFHm9HdyCKWZrLUoiVYx
YW8xTJ6U9E9VtrcavFLirDTdRG19RcJWsiAr3HO/FG5vBzptbJneOnZ5aig/4Rb/bcOjMweyQBmz
gAHHZANpOXsMNmruQxHHZ43cjuzTsV5AcFgZVr0bFLhgKnC8tIZVDTdoOFZvScHCyequfMWf18v3
1znf319iVmXDJBp3j3GSfAAbv7IMz7BGWBQzOLIOhmbiv7Hfl7/hmROCT2ih1sIgFcTLxcYVwhh7
s5qQd5TZAWW/bxXas6XFV9rvZyougAXQsQP8EzEMuc73ZxusfKohMa2j/c/GwC4CFDu4NXzYGyI2
o8HUvwkveYJVWPZ2rZA9kwx/X3yxT5Me50+kiobFc3WDiT6MwkALqF7AzSXB9W6a/rPC+77g4ksa
eS+lLQvjZAnRv44NPKZZZRowe7fgla3xLXWy7eikj3mXag/jEBtHfPMHzYwAbKjTkKbtq6JMJrzW
unLVwLzQJQVMkfsIYkIZOjSXN8F/eEEoSSCSaNs/WqqdaDMOwrx+gpTK5ENu2Vg7QaPtOx8zmRmN
oCjh5SXPhQ6o3c1jJwoF4GXByeA2Wgq1MiAiqsO5Pt4oYrySApzb2nBGgzwIgj8kyxZbO0oyUN6N
yjq11XEYj7H98c+ddWacCOhtkIDD1Q9Y+vddnYtZQlakOD283ZodMlwNTuwV3GT++dtCAoAp0uwu
gc7e93U4YCmtOmQGrJDsfd9AvLQRV6TOzl1hwLyYKL+hkIA3tngWp9QUoO5651TXsPWGG3zkwU0P
9XaX7FFlPcIm+jOZW/4VDcWQri8/4U9jn7+Qm/9ZfqlThHRVY6hnQeKpboY2ezQJ9CTtOGhUoOHN
ZtUIsOjMNKhVuRVqcqP2bxOB+zc49sOj2mGMDwdyhUgXSbNXY4bJYOtldb/0ydjT5tmBo2gMr+Jh
aA65+h5VAKCDFk1p5uK9wm/XXKWxAXNUkOfiPGDRU19qKwcjIx1G8W1retSA0QafdlZPMDy7aysA
d4rxjqXlCracMIrP7+zxISLxnUKyG4d390OSeFYD325YEYqcY46LXEogpbYw29W6VZbPRFKyN3NM
k4vqRFr5qos6gMGVG9fXRMZ/JpFkDrxoQmL/oE5ffN8qanNAxedcKJpggdv2a3MsNoqTPglaXjl6
8/9rkY98XWtJn4hMmipGjvg3AAy+4zBZd5M8P2gYhkI9LOt8kSJNaiqlciuqD/7lvXSm6Pz2qH//
/MtFajUFGZnowFgKra3may73yc1MSylvr7GC6VyY/3hUvFFAnuCn8xNWJQvVEbGqnKiD/UfbbVYw
z4QaA5PCLTUotVOIrmjirgRmgGjYU2m1yvXe6yrqTcLypCZvpnjOK+AfIItDhgE1lLF9zriX5Ab6
UXANTsq7Bi7XZo0JW0tgkQ00KOAaOpsJyMfRxh8RstHt4gD3WIiIAF5oAQSv9M7RpAzywoo3suIg
AGpWk3RVcaQ9hNFgmpAgWnSjNjosUbJoy1T5xjkcZJsGkBw5HBQonxqU3wpNX6FR7ztmBPdpcD5L
MNxI54+t9Syj4u8EXS9SDWrLOBDTCDFlsBiRe+ZJFlz+vud2sgVe0+wyAvuRJSJQj3I773SVnTJS
n6w692AMBTEbwl7hJSSvtPb/NneWHxioRhRfM3XyB1W6MpjVmRWSh7zLxabVGkjXaM4t1yZfiWEu
0eTSutFA7XpmSftnSkCLr5P73Ab+uqawhUWBplUk9jpZ8cBu+nozoVCXsXIzZTLysmS8o9W6LDvP
0JKQ5ZHto8f+ZCPuzKav29LRV0pjrJkTH5XBPqa6Cg0nG2n05bd65rok4IrNVqIgvv4AV6N6ULmi
pvppsEzX0T9QUMAD7xqzak61frzNL6vM3/bL0cxMKlodAEG0QIF8zHI48XaG9gQdxxh2ufqTXSlr
NrTXwI9n0g2gHmc1bEB0jB/Bb2zjSlgICsDVwEY8r0MSl1fgo2emxBgR/3uNZdCryKSyiTYMisj5
+3iCu2QGChed59KPkClZ/WsYdK3xeu6zQW6PUiCNAUSgi8QagCAHcH9TOcGJF/TvBwGWvTV9Xt4b
59L3v/6gAFrgINBlfdsmrQUBInjUNJhVjDcwDTPW89A033eOO89O56F0lHomda91Lc+dduh66P+9
9GLH4OIGrQrA4FNstKEU09qK4idMb9aJSa7kQGcKMBBXkMoRnOAZ8/l9c+YyV6HUSOnJKbI9GaZ1
gkfiJPIG0/J0WV7Jec4M3f+CCmanBfwDrsH39SAvZXdpWzO8VX2re3TVQ0J/rUCpCgQi1TdAosyv
ybacfZ04y8hXZ5WdpX0E43ZNygb3lUNSQB9j10kKL41QoDRXxEqurTSfyS9HvSKMp5Jgz0Rt5iny
D8bybj296vLKVzt7tgE2NiGHPJsDLN5i1wNO3XUxei/8xbI2mLBciYxn8wkHR1tFVoxvspzb8DGF
u3YMjgIg4bhAecU9u4z2saXCtYRYm16BXwuIDNs6JbvG7G60FPb2l4/gmcCJ/iJaon8l33/Ij5RR
pwyWLdlprEc3GRpvNDq3sLOwnd4KrAzXgssLniti0eg2bVi/QWgbe+X797PhtNUrQ6aduOHZTzIK
BHR11NNMbIe8BHXLX5R65Z7fM9SIGHQrV4kaZ2Lb7D4E2BzKHsC8F7/A5I5oCMeXjbJdl2Rwjf+T
sWtK3me2KWaws0cHYIE4D4tFGqY1vLIIO6EV9Mrj/KmgkvosLohnG/J4+aWeWwy5N7rEQOFjqy4W
k7YgEu6g+gmm3W7hrDHQ2DoKeIPlP/Y3MQimcah7IaSLwnRZ/fZ6VmSQXcF1Xr9P2tEia25ewSGc
OXhoHGFkDK8tuLgsP09jaNkUR4N+QkTxDadB3Lq2Cc+AvZCUfFljPhZfgkiBXaFKHUEEGicB5h1Q
VpsdqJLTDEpy7GD2Qrr8iX7WLpBUxoYDiVUHR2OJ12yrGLARpqbP5tSo8G7vtgVcDnjD7qa8fIgV
tQ2GliVeZZnXgGY/9ztGFuBdacD1Y6KwRJH0lRHTwh4A9tLTW5jjHCods0x77P3Lj3h2HSR5tgP4
JORH5j//8lJjImvNHluwhFrqD+24rRvlnfb6NcmRnzEL7mh/LSuBwNF/3G91yuF1okfRc+T01Mum
LHGhsPSeZPzYEG1DomIFceAr3+/nEcOiaJTMOAL8u+w0QktcSRySzGDI2rMK3U9pumfVtoPZ9uXX
eObxULChZ4v9PzOsFxV1zmRhRow5JwfGPkDrF2u1R1mb222oTnN1Vw53oPm8X171zMfDqsB6wnwR
efry+SbIYxSKMqTPefosoIJAYhaQ/OPyIj+P9szg0QGChtj/T4ylZjVsShg086wh9o18VzT/nHQ7
r0AQOBBzf2IqYzDkGtyS6bPj3E7WodUf0/5KfDqTX2ENE3pQGDaCibdUS7ORdxXJxJJn8+DcFo8z
5jz3oJgcuyhNgfO7Tlb7uSXwvtBGRx8Niiw/hra5IIL0rQqyf8Xf7IS9R412Z9ROvWoGucNnhStF
++fyt4Ll8s+YhUQSgy7wHyBa8WPPkwzXp5YwE+M0Cv2GOoYsHWARfscw/UwUtnbaUlnTDrg8Xmmn
apKVm9XE9hVS7MzykwhUpEK5RXd41UNtrKvBI6lhqo2Zbv1ZloMXFYC4lsVEVv2kvEMqDjKy6kRd
ZMUdZjYc/QWt3ExUfY2p86nHE8qBiT7quhy8pJk2ZmJMqySvdn008qDS46AmOkwrSsD+Ck2aPusq
NBwLs0ATRVlVBoAxY7sdOXT08jTpXZrwD+4kO9q1LxCk771Knx5kJD/UAm22KceQW8nsdtX2eu1y
Ym2HjPmxQxqX9U3sRRIyzZNGc1fNxGs15EGiAP2pxaYHHSZYd+uN4/V6v+tUtPn6IsRQcSVSDrcJ
AS36ES05acK924h8c7COtUpCkTKgx0hz0zPbp3b1VHdybVkMbprQBFS7QIX/B1qQpA96GtOg0kbD
bcvhtczqdaWLfavHq4bABTo12tuszDk4Jd1HAtqP19mlBCMH9+pkzg3QsXptWjgmkCL/wLnsIAyb
dYGVFR+t4Ui3Ad8GQuADCSLFnBlNwm/6Z2AlBJze7RXQZm9mkcQulc3rUNMPo5xqt7Bk6ke1vC0E
3CUtPRwT3U+Kgm2Mod3xSvF1inBWNXbldn19AIcpkIUSe6IRQWS0v0RSlwD4R6qHscSD1kTofura
viZd7doohdFhmuCzDrfKjsdvGekyf8riP3liw9cDDKuVZbavcM37UJm965OhXInK/hgoGV3NLHaT
Y9+YEN0NYfghd7ozvs6WjG4/ETRIGuGqpTTRx2SYN2La6ZlCz7yix3xVcrCAytZ2dhFYVSvM+Oh9
3enVYxbb0h0M9WAkzgvV2tJLUvPdpkmOl1Efmslcybq8mebHdroyd0s1XpV1GQ583KAPVLo0sx8d
o2N+18Z3Y2RGq1bXDn1BCzcbFIm+cfFccEzwMD0Myq73ahUnaeyiW7tsPmDm/txo5FXtocymGX2L
xh5+ucUbK6yGnu5T1mM0aRegNOgZca1azZ6SaAYDwel9iM3X0WITXM4w+Nc7GUD3SrjGALMldZrC
ArYa1ZjMNLWPzI5RKyu7tmzXitXtOGnu2aT8zqhd3xRa49fNuGopSC+ZAwv5aGXn42aIG0A2Wqtz
jX544imYqBCFyr2urvFz2+iRqOWbpcnjBPiAR5zhSS+dvSibO7OBanFM09jNBy2IGhbURrNmlr2l
sg1gFxAWZXHklMJjVsKYjlv6cxSLE5cx+vBGGSRlu2E6nL+dAeJ9nLKdY6Z7xM3Og3DyH6FGD3Qc
30eD31RR72rYc3wUD06EQWkFWXKe2YdyEGHZ1NWmKsq1pWRPwhp8WJh6TcOOYG3NJZO5ZbBxomax
nQbOXd1IHdfQikcjdlaJyqewhtguZEpNqDM0OJAmN6oVY/VDOeTv+DV/yj7f1xBwrX5pg+XqegR9
uPqBZnKLqRq6+uhDgmELKVm3i46RkXuWWYZRaQCLI28Gy0pcU4Usd0cn7DAdRzX9yCMeuUDlQEe1
fm6aPmgaM7QnElStgISIAwcYYQQZkB9A/rpRxcJuij0tbbzBSnwZ/YrVx4n9hleCX+n5I4R8PKma
nlOiD6130H6GKjQiD9D9ft9Fr8Z0wxP2G95Ivsky1yzpimZV0FtZAPdKn8/R1+ldwQ60gRx89ALz
x81QcjfRCxfwg9CoCFiJnzGmRCzpf9UwO5hycm92vPYzUMKZwjwoZN/iUt4T5ZcDJqHd2X5S8sAi
wjPKylfKzhVqcUSor9xYz9YmzpbCxTZ3GpfIKqxH+RhlB9Jmv9BEuLf7ejvKahsZZijV8r7SrL3F
uV9C7KzFXyVj7w5Osi/UP0x8snQ6dIR9VH2y61vEKl1/AhwDZmj2uhe3Mfw+tNu4q29L/tYmPGyi
HnCEXe1YK0B2921nrxGeNk4EadVm3CrFeCocJUjBlqRddStBaxrj2ivZp6D9OuqKkMXpA8vMwAYw
iibljSwpPOxhKlkEJToGwMW5RRT7tIw9LumWtKNvkOih7w46N1fTADAPTqyrknEH27ZQ4e+11W6a
sgyKoQlLejcJsNa4GqoRu4twK3Q2D1uFbIy42gLh4joM8i9pGnROAmeCAqbcdYjcaDWxxkUeeSfT
d0Uf1lmf+qbNd82YAo3VuoVOencqCmiV39bKJunhi9OLFe0dH+D8ddkBJJgLjxJ2x1NxmxU0iI0U
MSILs8KA/PnoRfXcPqLr2vwFhTAfNpeBPvJNgrgxpA4a3sWWdJ2bF6obT2yTdtXWpr84TByTPAny
GmgZat9MxazRo/vUqmFHVPhW7Wx7u3X1+tNuzGPdPbfOkyqzW26xQIcJQFIoGxOxa2yhEBGzLY+r
u0KDdbc6BYYzubKv3VzRbkczD0jWBlGp+hNMZglikw02j0s6uEXU5hr5u99p2JbjR1TDTSEaj9R8
kSVOnYlBiyM3I7qdGv89WrBgAPJkdN7t5N3AAMXhxjqR5sYsPwa72dpyO5ACo1l7naIQrlUnpGV/
K3JknGay4moVdvW4lxjhF+LTJqUHFNcqttsXfEVfDjjrhh6yER3xIQRTwqe1c9PpzCuFtqoj8Cat
xDP638xR8QqkRxVxQzGMFNjCZYsTm498lTTWVsH/pmyNlWlkdxl2ZJ1XuNOUF5GkgOTm93KoQ/jn
+WnDA3jpuWrRrjKrC5q4CphMEbLQ0+3ofc81F3ounmi1jalK1+xEwGVyC4O3j6YkB02UXo3vncfx
QxzfGSz3tarb6bH9miJpSU1+YNq4TixrxSx0cHr7gSTRQRSNryijm0cI7gb3tBg/k6l7cOmwTTq/
V/Yl1MeE0GBdSNxCfQXs6Y47zGNwy4SnBY3LwGpPKlK+pIk82a0VDWySZOeIYzQiNFprJYM3PcUn
1FxlKF8GtXBTex+1sQ8JfZ+ruC2jG9HD8UErdiIqn6HdyBjI1/MgWVeDdDzl6UEjiSvLxqt7das4
9yV4NEQpVi0IO/0E3QscWdvoQ8Ps1laZ73Il2wPdewPAzYdp3cECoDQOfWWttP4PHFvwwFDcwgOa
RrVGVglm/x+1UlbcqVaV2U+uDpykVvUh5xmmgVADwyk5mmb3rtMSt9xnEqdhr7E1TPdyN7VwqvDX
ts2UeVb8x+KdJ/KVTcHYGqwwjSE9D3bRkUN5cnS2g8k4riQtzJ3YdFtgmIZI85UmWTuxGhKgMeUg
Q04xU8O1RkHKh1OMzF+H8qHNIy8mKTxCxttWvNSzKYIo+ifbGp6Yyt+yUg2IOr5nWv4E6ZHIQ3QH
nofmGk5Ik+Ny0BiCfH5Qmlhxraz9bVr1/eSkvzMLOBzWDbBJiOx3aMMdROZAlCLFmJJ1YnCNWEXE
VPTaj4du8K1uoJgrDtHnVCLDwz4a1OyjANwNcML3pIOzK2l3Kh8faFuttakJaASB2FSLPiNhHDOA
MzDk7D5kKoMsr+EDFtO9QHUAcBV+IVeRrWM4a0O/UMBoHalnKsBkNY4iH0BNU0M6yDswjFdphHmc
gaU0uQNEK8Qs94h6Ywt8vy+Bi+0A2fWbofK6SQ91OAKY2U4Zp9StEzuooGPvw13Pl2O6tgTOdwUW
oyiCVk4fbEiCNvksWnEjG/2+y/RVZWWuXevINMcnczB2RQ96XidDWln3Stf7CazvZNv6uvEZd7Zb
A7IzCrHmQ7uKNXA4emCVFeKPWb0hIO4wCA30w7CnUPZJagyo0mlXyugzLpDe25NrFA+Zdaegy6wZ
UFCTylZk7V4Xlc/JIZs4RE3LQQPDf3rG7oXaWlG1uAvbztNyNcWoEmZDJoFmVzvBJqMX+hsQ0wdQ
ro99Y6wwxaqwRLRjsJ4ZqvgEmagx1JkTBQmuQM+OgO+j7c4e6A62P4A159o9s6O3WEtflaZ/zQx5
iDJeQabT+MjRlIFUYXerceLzvLqldnGfKknA1Khxe4gQhMCEd5tY1Z7zEW4ruip/5ap9nEbAgHtz
Wlcs/qAZAfNchW5zN75UqnrEzYkUjfh6aterkVaTByAM/BWABfKi3PhgBoWGQ498xohOuVT7VYIs
zWlRdpgMvhuqk8NPjBT3Tay1flHFfyrQykEKueVQrQGfM/LLCvqH9rSG6fuzrPsbVKLwxI03Rlff
l0UaiKZ8k4ryUjj2vRqT4zRkm4QnR2IWR8Pg+6LQ9gMvNa+hFBhnHLjYzm46ld1To3qign5MNv0t
BbmBPOeD48jQcgRYcDwO4V60ylryoZbkN6sHRFqdflgqv2lKNpMF1ziMr3Ua3eeogd1oyNDq1+PP
SvSjF7Pm4HC1DZ0MVGv4ari5KW+VqPg0xy5sHfNAkua2GwH0LLo/0I04VSbOg2WXmyHp7iPLPmqT
/OU0QLw09M9ok/dYASq9sNhwQxzMFlUor3Za9NwOPdDmAup93ZC6SZd2/uDgOqBWLsNizLVA7dm9
rG3cBUp2r/D+NGm8e0LibLoai+8Svc1dLmGtRtIEVuIohKa88WFddNJRnOc5CsccnT0clr74L9LO
azlyJEnXTwQzaHELICW1TFbdwKrYTWit8fTnA2d3KglyiTM9d11mbYxECA8P919sA7iRTqGrb/pY
X4RW9kTr6lbOwTGkZehd0RcgrkXJTQTeft+UIFMrgK2dEpygm/wajLwmvRxv8zR6MD3tvgg6cQ/9
C9NhT7pq1JKU09v3cXZZFvhkSwBFnNjqeqfRKu4kmgJoRSooXPv5JQ4Yv61Udv1YuYeSxREISTaQ
PW/3qtT+XfGiUqeSh3CkHUCeo8abR3ab9D8VE3c3xJH2njSR29XxLjZ4RSS8frXkmdsdtMZo6bYi
pjLvzfgN3eJqkw39X53W3TZadhhjbxdVVUrrHw368QI+gGarJV6046SL6JNMsdMbou5WhG4bmVt0
cFIL+2rFs6gsadWG/42tbIcSq1bvw0GmuMEZTf0BCWbCkd1XKeakxkvZUJyIzPoeG9PnKBpe0jC7
q6pqU5rtnVwNr4jLHiyx36nKENiiUB6j3DQPoWl2G6snM4mstnSSUP/lxcqL3gj7XKOo4U/Do5ma
F+0kAtNKm+GQddIhmbSXHqyGmSt/GwpAZS6evZYWR0Uq0BRXBpA28a4R5WcACpdFnwsgLIp72crh
ONTibqp4gEnirpH7LR4vh5iI3Vjkc0hygN/5NXXtUy2ax7psr8cSMoYcZrxyc0mzY9+7UFNCnEAY
JxZd6IOh2gqlT/o/3a4vizdfav/Sw/y6iKIWmJnX4ag8vJkRtas+TrZRDpoI4thEFmpc8a/aTmX5
RTa6Sz2n8KxPyl0d1U/hIFwGqXbhl9mVYnL9I2RzsvpsK7TDXS+Vd0OWXNBKJ/3UC7S78mifKEge
91BAhIiH2JCLcCH1dhuT59eZB85Fuo7b6m9VID3Xe4yEgGdItj5K236SoJG1vA26BkeITkBnu8q2
YpVuC+pTuzEkAYdtdC+K4U8x44pPyS8I5NfT4P2OO2OXWdLeG/EDGL06txNYLk6m8qAtpfiQUvuj
z2ohJ6yYBKziVxxNt14D63hCts7OSfvSVDkGEy/iYNZTM3gMBrrbyuqVL6Csg/Rx5dYhwPJ8qOFw
gipsy/jR78oXvbVMB78ekj8/v03H7EHyAhjQocRHGlQF6rDbimK9C8NCtj2jcz05RhjXO4nd2Lie
lj4lJb0fKfEfYLN4joYL/SYn/LtJzbseMsjffRXT30t59osVP0YZfg5y+GB1HlZ9kmFPo3Dd+c2u
rtPXKcEpuPNpok4thbXJ0CH01KThklg+ZqV+W2IWlXXQsOXkRhpImoFlhoQ4sXa9TIHdEmqiLUne
L8qIW88QnrzJZLshlpZaeP71WX+FONGDXKMW2oYDJKzRu5Ws9FKYggcriE+Voh87uoNSWGSOAivD
EXMwwEOswOmmBurIRrkd0kx2uqD+ibNfREtAvi7NobXrMXlSihCdIq3WdpbZl66lC8W2btVNXfYI
k/M8b6s0taUJQaRJGS8MrTh0o7TR9fIuVev6Itfy44QH9lZQOK7gpYquKzaa37+JMnJ5suX9HvXq
JrbUN8vjzYEwc7vxq/gFp4zMbicD9oBR3CtTSYWqb8jqFMvOBk+2Nahg4WTcWKOwURvhKvE9YlPq
P8jd+BJXY2+rWUcurTaXXpvcaEP/t+6RQ5WerPC2yMW5RInSk+m08phRsuh/VlQK6D2lYPwmwZHm
oxvFt0KbV04BNI5CyXTb5T4iJI2JeWib0q4cBUfmuqETlQ+ONgi7ylLIGfLydy5q7VEL4pKytIxs
vanGbhWLxzAqaTWODmpqD4kMAqWk9zn0eDqHGpIxfdttQ46HXec+T7p6k2qJfDNUyilust91gWZ0
ql9a2pBt5HZ2RxTz2zDWnipG4udk0Q5k9BUXaL714DTYAq/NqZ1mo+7+fpKU62AqcK6SA1hmgvzY
ZOSUKdeVnRftQW/H1JET1eFSPiZjpdyjqMgzTspGh/Sd5ysU2nSSrvUqvPN6WC9CoNx3qrW1pKiw
qy5+5Zng1EUy2n7IXy7HNrNrVTsYQ3AV+1PjIAJLulWG1yV4/YFKv42J0p6r13eBrxz6TL2g6nnK
0/anb2mTLQ7Ei6AhNgmxAqKXPsZmmJ9cvtJdhXHN7SoFT21a81pWp2gzZTLSwFX0mnXdSxchN1an
kGPrVrLbrMURoQ1hy1qx4FY9F3CeBPWBDXCv1tNbWSg/RXOgopy+SL13bRWSDtAzu0ua+oUi4I+R
9+doJhRPE7IU1GUfE8Pa40b8y4rKbShOt1FXv4SDdqUm6r0U0b7QCjbyOJrirjCbR68IblK0hW2j
UwTHRFd634uknKFspQCFYZnlcb3BADKlp5pa24CCRaQDHow64Mu6lMS2p3SGTfh+Ki0LUnlg7Y1J
vO+yZl8oPKl0qrRG0WtuqQ06smf6tSFEBXBD6ar1tSvuh46THT1Gmv/UgrgoBd4TsXcVev19WA/P
WuCXdhCGb7keHXIzz65qvCXYHfNhV7xio3So0VRjrW8kKmeamV/GeXmQSuOh7eSXfjTuutz6Vaac
4TA65pnu9pl29MvpySvLG0GTrzs1/SU04kVmxhdUtKmXtT6kQ/HRNDrPCdLsrtRz4iEJTj9dIAt5
rXA0975PWTIbs1djMqxd5xmnMEmvxLQ9+jpSrYZ/MdbGRmiTK4CZP8ZhuhyUEg8wOjU1+lAoYIFV
9sLobhCtv0pj2hZdbm4KI1YvO03+EWQKV54OxLYYoYqzWV1RzeiyCMOT73HnjxlCXXmSZsDJe2Xr
T0Q+k5zdCpN9UCee048j8tC5eRjkCnW2sb1Wuxwxjb6/LzrdLVKKVGkp/z3KYMq96VeQlw+Y65jU
cUtONAetbCEAgNLj2s2MK1rPgJBmRTZr4M8b+EJfJnINDr4BXAwH/LJJdei+Givr/VL8Dl1q09/m
UcvdhuI8zmA9I/mlYluV8jIW+gZowF3Ze8A/a0xl/Oop8vzCnvKcsGBsAh/NusYbd0ZC/NT86RDW
wrXii7dFRtxp6etrIxJiU3VdW8UPsRwumkp4CSYTGRBToDc3XFS6+JbEvmb7Y73tYp3yc8HZDgX/
QaHxbJuNbFAkG5+UUDlhcDvaWd/yOMnDzPGBb+7zKYc4jxAPmKmQRlssuwKQcicRp9zp5ZDbC2OA
Qs0mdwIMYBN4IbXUFL5CBqFCEVhboSQ7UJSWkp3ul5vvm7KfG+hzRxYvEowRoAUuGRuCUYxa4VnS
s4IdVqNx5dfxCvzgMxCAIUCDAVPhmYLV50cUhxnGMGsFTXrOoqeoONTDQxQev/+Kr4eAz2/C38b+
Q/k4RCj3lh6XfEUGnXZbJEPFa8PgBdHJ4gps4wsNCHPmh4PZwEOQl+UCTZEnfmuKSdM+g9VyMv+3
aTxKHlKLTYWiH4XWQNunCBmolPpb5S5Fwj9vWElcMQPeFvVY3qa5f9Np1Mu1m++n4Qs93w+/7V3R
4wwwMyVxaEWC2D5bD+poe28zeU1wuOnoCFy1lxo2S+v+4F8A8OZR8SbBEh2AyRLpYVS8qiQtaZ+D
g3/fbpSDfJwl9VWMrWZFMcql0lHdlpfSJnUFV/uPQUKmrODFiygHC/IJB2XBxRnIflgPTdh09e9B
IyC0azCQL3wvPg4zH6SzqYWw3usDL87n7gVNMUSSw026sxxj19nhneC8GjsRXzsdyt5uZVFl/vJH
KPo8sg7JWQWaZC3Rt7IEWrOBpYDoSL+RZzekp8au3VlNXHD1+5XRPgeEeTTEKnCQ09HfXWzvBiSj
j1pSi1WK7MwPu42o2IOTH3gm2TLG5bbxo9z/g0FV8IZAX2Z+yhLsi+KjMoL/+tcnVo/NbeLmjn+F
TYIjvL3L5a7B0WcA43JSz0dcLKcXYDYvSSwnNT6nDgBDiD/AfvCYoGlGH3jlAz8DX2Zky58PXMTA
WBDTOugZrt40B/863JeD3Rwo0Z+G/az/J29rcsJduY2OyZWyhi9a+9gZina2d4Vw8mufJBTEP622
g3kM2L3CNVVAV7gCDIDva0BrzV4jHX3B1/z42fMPOxsYAEaS1hEDV+7gVrf1Lt7pNzwrMPDq92sA
/C+IDQRkzG2pV800mOVFM0mCNsqq1T77v6ZtU9hEP06m+pdyh6jhD1gcdzipsn8fv1/cz5fPPCyS
B9Z8u6Eq8/EjAysxjG4y22ev9K5ULTzIk0YTV0U38/uBvgCZfhxpsWnRaErxiTUIdVe8hG9n5x3E
Nn6NrmyP9nixpj//1YepcKHJ2bnLCK8fPyyztCIiR2qfI5pzYnyhh09ivGYg/0W8UYg0qgJbQ8TW
ZzF7XZ6UTdfq0/Mg9fto/FEPayjSL3b/hxEWsyYrFCkQXCFy89BKaCJ5l20FeuW5odW0skJf4OoY
i42gQVPHgXOB8S+EMsnlgLG8n8EVSKUN3LjDuMF59arbl6+d6PDK3KVbS3XX1KK/Omww+0TEsVBv
1bQlkhrMtuznFWNbDyhTbTD7Jm7zpJxVbNZNTb9ct7PRFjEl05VWKmGHPjdRizX3gxCtSUp+uf0w
j5U0rj3y48VcNkpZp03DcTao0jc8A0aFhwJ1pe/X7MslOxtmvn7PYlTQ9NJY0o58zuXa3wwthQpZ
fGq0bp/3UeloEbzIXhxWhAa+nL6zURfbXkTyxZSGOVaB7tJihMSSNZ7XF3cOAilzXgZRTlXeGaFn
H2bIdZhBT2yfw18UnZ/DfXwkGj6WOw9CVOuipH2IH1GjR+JoXMsi5p+/uF4/jL2YVLBeahkMjF1j
OdRf07W8635z39jWLtl0Lc4u3y/i19P551sX05mnmSqOudo+qzlSulPuFu2P70f4ejeaMhBq9Mo+
yXeHfYxNN5v+mZYtyMljBTFCFP/6fpAvQxVem/87yLxXz5Ys99oOfRimTZIu4RYm01uHvHyJWqyo
bL4f6qusnSX6M9Yi0YsTIYAEzliICiLbsTG2gGvFTXNJyHKFTdRu61elsvUtNFzJgagui/aqT/TX
e/TfP+JdIPTsg40S2uoI+ovMBKWoebPImwYIlxs78o1x7V/OzlhiYKdb7GH301pi9M51/LRPcX8E
9K8qeJ8vrrh2NJpJ9SbSwAiya0QX3ikKkvhSN28bAFyJXF57iQVhUCuH/ZQmO6DujQ0lYhu140NT
VA+dgrZUFXQ/TBXDOCMXrixvdg8O6op6GXASvfhtjemhKfobrUzcJtaPjSBCaDPo0tIgUuQSFZ4M
w3EpfKK0eJkM7UWlTU9m3N7EubVJ1P5CzWoFSrWiYnggQogLwdvQMzlMAchPy3wQpf7YCvpT3dey
ret4uXjSTasrm3jyxouq8/DfCuO9bxrJtlWoWAfDXW0ZL1aTXSpeeC0X6m8lNq/7wHjNI69xOhxa
3Sz2W9sPigvQjqdRAYGgBemNUBjBpvbBtzZT+5dijo8g1nI7GihndNRSQIABQaNy44NZzvdtHtyo
aZrbsTVOdir6r21UP1uify+35kGWqNIKVV9srSI6DEN6UKbivk9MiaLLyO/IrAmTq5DZH0FWREqz
tyQ2pNS2SFYX+WOkDwM6XWBTavEtD1ptE5ehuYlMfd9Z+TYfBeCzpbHGt/4yGVPPts7iAsT+emyl
hguw3qDB+EO60A+ty0Fhr8queLEW4b56gKKJgIg4L0Bw68s0UxGsBvR0P7+ROtc88oRw4p/NvtqI
2x/Z9exARM3JvZPWzsiXofxs3Dn0nh1RBRdlr9M5IuJueFG22t6kmjYTP6HS4lEL+npNqOz/mFpT
s2bSz0z/XAxppAFUjIao8O6fBbkf2Wqbpi3Wcd1V8vfaY3Beqs9R4M94i9uKvdmCkWc8Pelcranf
2pGyeK4bgl0o7Qrd9Au2B0w0jFX/9+sWdxUi2Y0OO2ueUPNO2/ZX04VIl9xh5zvVHR5d12uJ/NcT
ioUzIU5HPHSpqSEqWmaJXc31uJuCTXjhH+kd3ICiHjYaktnCajL65X08W3MxooxT3iKuSm1ZaU3J
pmnDwu3Uo1rq9vf316c10/izs5IxxUWVt97iaQl4XY7Uqm6f8umQmepWoEygTDHts7WRPlfV3oeC
XgRXBibQsjoxRbmsz0K4T5TwHn3fVp/QZtlpV/6j5IQ/9L16slxrhSz8+bjPgxqKBPmBNfvEFu7H
Xm+KwWue6o16BFU/C/9O+1GDKubY6iOYsE113+wAtSK+u5IbfEqJF2MvzsMwQVXJJat58qfJ/jlM
92p+o2sIcO+sMltZxy9nF0kSXuwza/iT4fBAs7nIvLR9gq1ySX+b1ttctiwuwFZmNm036RcC/XfC
ygR/tX/Oh12E71wqp0TIGNZQhwchDjajJ5ys2L+U22ytOi0u4wvzeT7WYq9yzSVxP0TtU1JxXSPS
cTkKCCP2g34ltt7llODnKAcR/DJdBX6lJMAiu0sxrxpHqQGbtfH0YEIMAvlKL8YyS8VVa2CHdJO5
CurOc1GQus/owkQ5fefQqu4yUXjNY/GBxmztWEpiumkDuCEahspJKclvBMEYXPokWHFO8p3VDMc6
ik+G2rxlgH+9Kn5FzOXKb0OnSmXdnQoJPJwJJCXVQXnKZnLHCb+oRkHfI9ZDSlzlKwTCTzFknjW0
niHGWch9LOue42CFEIP89snThvus8m4kde1SncPQh8DPEIRDOIoK0uufyMexGYGVUtjoufSjsYLd
NMabJDKc70PV5/DLMOiVcZtBpkarfHGfdV074AWt1k9jm9pGj86P37m+ajp5SrLGFjfiey26K1Uk
36JfJVS0GI7Q9z/i09Ni1lKAecfTQpM+Kz+C32/KxLTqJ7hr93LVHYY6vK197b6UNRxQ1L+/H+7z
4jEcfPVZJBjq87KMnA5TR69aq58M7S3I3rL8/vu///n4fvj71nzkzrISK4bTWtFEedI7ELTQWKAk
bbKUlO/t+4GW1zVXi04dHGKwSpkKevBi8ZBOy+qRTXqqkvBY08Q3UB+MfNPR/Edhit1B6f6qKsHJ
e8zfkZg1JuuuMYbXplAeVn7KPNTZdv3XT8EaGoFCHIJQQfv40Wkut3HamBIo8HobgtLOCphgYH0G
Ldj13UUzo4E9UFtW/tgZa8oOyyvpfXgmgE3Ms3HuEHwcHjHULDT1ZDpJcQtyK/tZESqcyIx4s5lW
ZmNxTEYYhb6bYBnfxupLn4u9k/Zd6FhpAMJ0UAW7bHLsedV80xQmqvKKtxZtv5ikP7+S1sHHX0nu
Pw5RJIwnk+PtFBGq9IPxNAXd2mooXw2E2i0tJ1K5T+XR3q94uWXeeIIFt0VtYqsOuwHi087YKRuI
mdJ2aNzvd8DiYv7XCpwNubi0+BlKKYvxdCo6VIvxOwDpkFxMWp7boidcFZG0V7xkZUIXkePToIvb
q9NGNNGY1VOsaL88mS61UiaxKzS9vBHqsgMHn6UrSbK8ON//M+gsC6HAdPhUFh6TxItV7NxOw0v/
pr5VN+EeEPTR2IJ+3m47apuTc+295G6140VwrT0pR9mV92tidIv6xKefMYe5szAjxJ2liQU/QzxC
Z9t1+3bbX64LcS6ToH+NoyPbYsn89yc3ykTN8kQ22vEEb+yyuimv5/4iWLAb6+jdoN2V2VCWVuZ4
Wfz4NOii2mSM8EERARhP0aE4zB83lwXB7+/WDJm+jhxnn7eIHLEIyjZs+Dwkau8gPWIRZ4OMxXRq
Xsf4Vvk5bmGPbr37//Bpt/zG9yrY2QLmaMcjsDhP7OBdDgFydVHwHKp4OY7l9E9O55+vXN4U7QDD
qczH8VRowTMlp59hiNyOaO37Qd3EXfPQ6//kaJ6NuEzUG6uZwpAVbCTexskEbhq+tGltVf2qpo72
ffRZdhg+TeYcEc8m04d5mIxyz3Cu6NAddiYa/KqdHzLiXbD7L0dbnL0YOm7bCfW8PQcXK6StoNJw
7zbSBrt6VDLX/KTXDqG8eLSmShCqgcpeGR19N7nAHAVnrpX3WwxG99IVqsvXayXIRQb6aUoXET2E
rJkY7XwyQIcqQ7Y1YJ+XytrFsUxBP42zCOLgYNs8yYd56Tq3vcZIdWdt5FfJqewIGIG8kp4tpagY
D3g9JDIuR4TKPpkcIKdR8gRRipNvorfQtv1wCa72d6Nrr0UF06Li4oAy1+puZyFEmYUwbUHcrNzR
8nwAPmZM/AwelWjkqGjVLI//iBMBvYEa873UKDeqmd91aVy7Q6YNv8c4dMUgMArbC7KTkLW93VsK
FAvkGm3E0+8yD48ALv4LpQPiqoRBcUgCCxRGKSe3wsjDx+/+KpAnuEbdd01j511i6cNPZ9JwcaNx
Q92B/16sWKVTdqODkp78ZxkPWt1pr4ztbGKtbfQHTCixR9Qv/Ju1gCl/SmsW4y5uBVGvCkg7fXpS
ctQ7Kb08tLqK52zU/m4SymJl+cSng8/3N1osXxgCrA4o6NeyEBw6eBGTlx5BeLi5orkwWh7Mutr1
+HUmaXMpRlPlTqK+Woz9tM6LH724YBQ6vE3RMFk9TkXRX+lm2Jeubg+/ULSlcbASmT4d2nk0UyPl
Myhb0AT9GAclXqURjICUzE95mVxri6xaCRwSzZa5BBxA+v/pXa8GxE850WLYeRLOwi+Ky1ShgOKf
yjfDsiPtL3+vXQSuisQEKieVW7Y7du60qZwOJsHhv/zoRfBHmnwq5ooJHz24zSHZDr+z3/4xBL0y
V7090bYKezVH+fTkWXzz4hKAch5NSVCkJ+9KdoCtHKG/2MrR3AZHffNffuEi/gtRm6WFz/zOywpn
6TCPmDzEOxNKquu9yu64V1f6wO9JwadjfraXFhfASJnDbOZFxZ/5Ba8Rp39qTvpz7cyWnEDEXeNO
O1b3oi24+UWGhMrKZp4n8LvxF2GGqtJoRRp7uUrIVxK7DtYQHktcjjWH//PjsogoZaO0kyAzRPPa
JrZ0gJuyK7b5LvutAAs85IACPSfcrkWytVO6iAlGJluNGTbpqWW/oJVZXIzyfwi4XH7ae4p9diRV
feo0MapSnikA8yV3HOw5RMuZ8wqDAp/GbY4gyu/4tLJVvwzSf3bN+/V7Ni5w16nrasbtkSaCquAg
Be5mp/koio8lgK7t6vlfFDE/feoi+oRALIsM7jNPIYjFR2iKV+p23pbKSqRZWbf3VObs27KqHEdZ
ZKAEhSTP36P51sYrC/f1GOxKBGnF2Wr5YyhNBQ+8CqnBqS7nLu2PFPGPtl85258TyveN/+9RjEUp
IpY8tZ5fz+/5Mmd6J53mfHLctpfNNTImG+Owlk9+LlctxlzcTSokZj3ukvTUbf09nrN3Afop2NPJ
wEUz3VFP/nbVFm9lNo3F1jDLsLWsgiCNHsyxvfYQ7dp6t8iuPHg2ipt3yhMCVWtP88+vkcWXLi4k
s7P6KLXiOVzPCCtpX5y8fesG+2KX7MLfKyfu64voz1ouLiKt8cdydtVi+4f77CFwX9NDtC/muLX7
fqh5732OyH9Gmmf7bP/rPEzHZGDXmH7vDIJnD0PgdHhHQzTcqMZd0ivwhVYO3epeXdxDKDQZqtfw
fUkrQM63/Dejbl7aMr/zxTxDwifY50N/EEXvsokG0y2KUrFF3cNNuJX3YTve615TO99PxdrGWlxO
mRH0RjOwmXll2Er+kpJaGf2P7wfR5+353YQv7idfF2tT1tPsNBlptDfxKdx2WP44lV5sM6W7xnSR
uqYq7NGPQ6XBSy7TRD2OMtAGqdoYATRDz9pgu+Rouf8g+cmdPiA/NEkPsdo/+WG5Hyb4HVCgjT4+
ql2RbEqBTkNXyldhE8Drm7IclId10an1Td0Ye2uYDo03QYgaoa8JdX0JW+nGT6dnWUkVcs3yEXfM
52iEIzV05d04oK2QWoNod12EMk0kvZSRFjsaf7cOtcd0CNN9NBX4lOo65Jegq9zM8hunn6Li2BWU
CiytetBML3bHms6R6a12Uee1+m6WFyFX4KkFfYy1lO+mrcyFNey9XeZS5nK8rf4gOQjjEBLTVWnW
r9Pmf58ncxGFE0ELxiph4NmHG3DTKxT5wIWYPjjWrr2tHLRU2gvhdg2QubJ5l1hQTSlKqfDTefMq
R6vAaXIu1K8+fb5OBf583iL4dpPR9KlBGJzpAf019iOz8CwaP67agc/wzdXI+/lV/THymovIW2gt
hO6OCDVXvsXn6ZC4DL0BxGjHd96h2nC/3QU2a0qVuryhH7ASFz6XLhe/YBGNjSalSp6xpip2jRn1
YIx5sGsM3X+WHv+Z3UUwzvy8CwbMn09IqNppeN0nK5nI1/n3nwEWcVcRxkHP0nl3Gq9Jdp0kt99H
t6UvxP/kbX8GWMRQL4T6rc7XZCHGliOHYbDrIkmCME44MJrqFxc3/xrx0sgD5LlQwLvUkSyo0Dtz
1Mz/S8a2NFOk1q3ScNdqjbmnnYkOu27cNk1z0ixa2v7MolVeSsPaQCUOoHnPHjLDsG+s6S6o+1d9
0tDRrVBY8OIjvhw7MTTW6tlfxXGFdoGMYCqgkKVXU4gjSRJXXnLKLtNrlfhiXs6m8OgIHNE0c7+f
1y8vzPPRFluwjOVsQPUzOwWX3Uu/ETfB67SvLgALu9hq/EVHcjUz+FzFY9ufj7nYjUFWRkWjUK2S
d8pLfDHt0T4CN9RfIhEC/GsVN/TV5jwfb7E5yxwTeIog80Gvn4PHlLZE/4QYjGNdaW/VZANW2nw/
rV++h8+HXGzXMDAaIH98Yn8sEzuqXCSPWkgz2ilInHpX7futZiIQY7dYPO0Su0qgwTLXa+nlapBb
ZAWwN2U18AhyfmIPtOmpPSTb5jAb9WQ3wVaH2Ta8Vb/ky/QmO9I1cYrd2h5bu0EWVya2hZE24MF9
MiRAmgczf5yUtUOzci0vG+nwP9AzIpFmSwG+fYYPjK3bfXhJE5On5HSF2pvT7xG0+EflrD8r/Yn0
hdNrVVSoUfNS6ULIiu9GJGi/xBv0DLETD29DuL7Me7Z6g31ZXD0fe3F4e3Tf2NjhfGmaOwmjvWCr
XBu/329O+lHDT7KCfX1cLYvPK7ZMgs7HXRzg0bTSLIiD+UDpiMC8gfqNkAj+pTvlbvYpmUZn2pkQ
ZB1U/MwLCM9rN+f3Rxpe4cfXhV8KvjU1GvUeqjAhrfhdioE7Wg2oRAVu6vbYeqyP+lUOdv7di1Pd
NAHMGI/vxiPqGN+Lox3upb2waWwEVpANs7P7YffPDtD5sIszLPaj1aq6n57i+CB36IvVz3L/9/cR
68sX9/kgi1OKxHthYHiRsI9nZp0GMDdwq/0rpNv5+Sv8WCOcffny/TOiuoQ4JIEaSmmuJ6fk0OrQ
Hez8mO5KGKGSvp0dLv5JEnQ+3qKmEEvZoLQFJ7XWlMNgFTjhevvvZ/H7bQkT7OO2zFCb8o3RSk/o
CWDaPLW/ykhc6Zauztsib/XhuRkIVSbvqXLwY9ZZD1z90bvRt8Fgr11lX0Xv81lbxBgp6ZIsapm1
rHzsJ9GJkRb1Rc/+fuK+P1nqksFQ+2npISSQniLzyZ/lCgc3G/ONlcsrA60lH+IiciRFqMhKxxnO
ObBHneZvepVdSLu5F9XeBHfiWvlsJZ8TF0Ej6hszoH2fUHJpfzU3/qazX5Hd/FXf/H9EqO8jsyou
QkXgGYk1aqwWouYJSip2dGttE7dr7HIHQQGpEreb2d6/iFN4XRj2mp/HZ5DEx+RuCdKWQ13IsJGZ
3zT9JtwHj/F1fl86SIm6xs+QsVHteAgu1qPk2souq9hJ03j+kJEDzM1h5VLb45yzC53ZibD4uW4+
sBIx8Tr7eNjFyMrHYmSu51paeafQxLIc8QVkjd3s5maAvLKVvkpyzo7ie2A4K6lNrRY3jSjwMkCd
rJ0VYNobWXmLKJ9Y2sqDa+1hsKxft4Yf9b5MBkvP+BWr1cxWfjcXxWbYKM/iYwbhrr1Y3Txz6Pq/
Ewv1fcrPvlChV80jjCkFVrxRtsVtD+FUu8ofx0O1893VbsBKvH6fhLPxENdJi2ZgPP3O29WwdDAE
A5lOBnOc6cgGjqGb5sf3oW5tzEUAqnqh0LxZuX5Kyx9CGN106bSyUdaeH++J49l3SUNiBpnJTkH8
ZkTqe04NXeXaew7vTLc7SsfumRYrhCPHu24PFbnS2mX7GTrxMQ68x4mzn2DoTYTE9LxZ/WstQvoL
70G1N+30qqTWMeus/cVL3Gm8t/9uehd5jKE0wMEogZ5MhP806bjKblw7GZ/QGFkpGcGc8ct3wWP2
2Dxa2xmIoh5w50J4fY802eobaiXVV99X/Gw62xrZqbxj1+QBsJ4Bk9G9hR0E7mDhTkTynax7xhQJ
g5PdrR2Tte30/sg8GzyqAlGmoDrnvdwqyQHDDSeRHcTn52TfSe7lhznSCnejy5vjb8PN+rVreyUN
ecd7nP2EIWtRqUsIR3S159a9sW1iYE2D5WZv0lE7aoh5OgEOFf+hg9974eks6MqL/McKcqPX+vn6
HtMNZsWO3rzU6s79r3btErSFpJucGBkpfqIFdhggaVlXK1O4EnfesapnM2jUUqHhCcUiFnjLoCpt
CPfff8TaGi0yHSRn9VaU2aN9eTF6b3JzENaJNmufschwYiMTkgyjEergSMqq2UZHZh7f211/27qK
kxS7Wfh59QDK89/95mpaCiYZdauhS80GjA4oAVadjWtD9FgdyK6mk3mQdlSqt5jY0BedduLt4EyO
vk2OLCV2B866cdrKZC9FkuSgKf3RYrLR0rsKqHaquXI0/DXn+LVopyyyHGxWxyDM+G5QFcarRFpF
MncVnaSd95A+gpj5zb381/cbaWWNlTmlPtuqU6KjlWhwGqxsnufanp2cvh/iSzjH2blWFvsIGpeo
CQn3U40LARIXaPeqv7Jt+jdK4T0GRbY1bdrb5gn12s3K0Ct5nLK4oopG9QWDST2ZV0ieKoErPZLM
Jfg8vhdCH7kplefqCN9gHaP9fjt9s4+XXHU9KDsv7P4VSF/wDwluKRztsCZJbgN6LhMYFlQF0VXQ
6bvA3CIU/Q5WRB1WXnvqYk8lcBvwkaJ6M5Ut4Ah8XyFlKRsff5E+CdKVYtHKblIXu0lrKgNyNScl
Du4CmOq6P/6XIyxe5F0ZKWGBGAbq1MEt+eR+Utdkgb6cMsqYEF9xBDb0xXatmzyEbDtfwXDZoFe7
nik+GuYvKfn9/e78Mq6cDbTYnEKSV5La00Ye2mFrZS/0rp3/R9qVNMfNK8lfxAiSIEHyyrVX7eqW
fGFYssx93/nrJ6k389wNcxrzvbnYB0e4GmChUKjKykwrTpK2XsP4Y4XFlLSN0EV0SYIrZ7K+mWW8
whIfkK4dwh0PnbbaZwOhzf9snsb4m54jeutA0J4liGa0kFDpQEtBe1DR5w4hvgv2ho0SFGCh5l26
LM/ev9KHC9OM8w2a0LSdge9WObqX7MNPMOXnDyCVM/FadJLlqKE5LpviHrlxxNV0Xc8bL+wzrjnn
fpn1gr+UakGs327B91aZcwh813iOvGwL/pQMFXLIT2xUngw41/hyMi/ieNiPUjkV+MpQU3mA9NsO
GlJQlDIlc0T3JdoOELAxBd0JXO4n55wXbXHzC9NlQao81WFaeAYjtKPu0+ewMwuPAk872WCksMmI
PJ3XDuCZXf790mzvSyABJdlZ0pNDWUO1DKoDOoQ4tMjgBNH1m/ni0zLpVtFq2iwvoO/oNPyU4VHB
Y2a1JgBtb74Jwnu7Of9nD/QLm0wYqhNwnQQx3Fl71r34fXlWSk/0eXRAP/ece4J7OxitvyIv7DHR
KJwA5qQj1qiamDXdL9Rrg9ts0x20XThBfL2e88cWi7CoI6nHWA3WVr7l2/FFArLfDhx5W+GQ4pq2
ULB75/UmOdGWRVe0eSR0kNlCHyNWraF/VkTchy236LlEmb8u/YulMVEojWlTkwDbOO3aLcB0dgQp
aRlV9sQGyzSnGbeKvb8ItyywQovbjlIA6M/0iOKRG0XIyk1yP7vg5gOFWOGRGhxKM6ZRlHP0VjxM
b6hBeDwAGm9rmeDTSkEY6yjIn8HFH6s/62ybCbN52z9XM7mLfWWiTFcbYPOqYEPLjkZjG91DEYCL
8anlXf+8C1NnAsuIIRVNmPAFW1TGFKvz4vt2g6FFb7zLPePl9rI4UUxnIssAwR2xlWCsnMDePZyo
9otiJKtMU87+raZmF/vHhJMezBg9mZEIQhQT2g8TqoyCkDzdXs3qR1IxxA1OXQmoCuYjpWIbTb2h
o7fQIPmTJncsd8gDXQOM6MLA2br1KvSFNeZD9VLSKkqNFtBCcAOhEdS4DMBIS8dQTckSIitxeQ32
7zcYe7zB1wdpOdGgIEpj8htFa4QgaIh/qpzZTd+V3YxZs7TzjE8JA72ZpQJW3bwG6FMCuP47H23h
d2dXW0wQOa0V79D0B+cOz4lW76fLX8UEnSSp0zgieY9iru5BsRK666OZSo6CK2o6BFb8I9FdccM7
96tH5dIuk/KMbdSUsQ+7WmcOTrCP76GvYWAGQXIAJOOuc7U6dmmPCTQ9RB4G8CUUZ2M2QCqUp8+F
opemLhQAKXejuEGs/BRJchJHZYBoYSOAyUlKvAAKRNCLyCEEBn3uvTHXPaQDoA0GYVzJFAN58PBM
hHwNaT67rNA3//xYXP5s5lgEeSpq0aih9q0Ho1mH6T0GxFMIc6FYa+RAUAwht4q3OOK1o0IpfCF1
VGQoRCvsUYSQCFDxQvav1mV3p+7bjYIPUz/VXsO5hf4OLdemmHMoz5BDqYcYhF9gempDw5YjLu/b
grm8tRwmTvqj1Gaan6TnrE4ton3FyTt4r6yhxvxC+lpne2WG/tX59ndbqVxcr4wJmrVAlGGS0vQs
BcXLWOUQv5zEzRQvHAUQ+BkgltGNGKjAuKmfbmirIH8RAPQpyFvUpM/yDJVqIQqc2z+Lt99MpiYH
YzalAX6Vb9wlKA73OY/icnHIv3d7GS2XRVEHhyz+/SK3FpMGvLgYMz3L6Axj1NKuGpyykUfY+ffl
t2zvHzPMcZbiuSiBzEzP0RS/E8hF1fRFnPVjRCsOec/Ku/TaFHMEDWAMQZ8J/4m3wabYFZZgES/c
5DteBX/lVrq2xJwGQOL7XlJgyT/qXrBfEAMJSFyha/Q9OMvLpZePfetTMQcDgiAU3GN6ck7bKHb6
QAs3/Tz8pEI9mnOM46EX0ocaBa9oVvPmu1fSz+u1MufDzwdITcp+dw63w0mBig6IGPuPNLDxQoJw
G9B22bZ4iBF6zfCJOJELcboxweNb5G3DYumvbaCLQj3owwANY7ZBrAOlBO4/PYO1UXTbTtqA+e+g
BPUWkvaj1UnRS2wI29sHcTU+6JIIchMdGQHmha/PiTBlhlrVBMk+Cnob1PZs4Wd8DxHt9wXlsPC7
BwCrQ0uUk8x9t0LY5V4aZjZensjkQ6IB2TDkC4WxoxYZxq84BSdlKGbAv6n15EEtPLY1uXwWhtgO
wHYzRPYIGXepoE+hr+6lBNBIMTfsMYQwm9I4CULLzocymjrL4Nec3qE5w3v6rYWWy1/OBC89jaCi
HmDL8manT85s53boGlZ4EkKrW8Sc0VwDrH/HA9esBU2wGMlU1SA+8JcKg5rlEl4ofXoOcqh8zoZH
p9z9j9zh3zbYRkEExciq1esUFajeli28HVAZKF3d7qA3BXkFlAqgSlP2jh/DK24bX6k2SwtN0/8s
kO0eGIHeQaGTAFX2KbnqWwmuPlvAwzpE+YtujeM3eZ9sS5Up1Hhib2KHlw5+v4z+9so/P4FJQ6Mx
AvMeadJzUYkJ5t/FV18qPJB3gqhA9hSyUSGk0rfFk0yjfW3Inm6Ez+Os45mgPoMbyDIgaAx+8Y2v
DpZChC2VwxOkiEwIj4HF3JqxqIwWG1Sxty0UW8S4tDMNsjaYHtdJZhNNA6tS9S6O0bY0IOLSxmAP
IfM9hOWPBtTrlMF3SCBZ+YjhqJSe+5jaxhi78Mn7IG3cdgRvXgLy1kZDu9yTjPxn4nf23IkQIT5R
AE4TaIIqGdhfZ2j8RbtKGXaQdNl3Yrvzs4c5eFCMySpnwc2l+DhO+iENf6WQGNE7H3rQ5yavoY4J
5UMox8ahbPlJDQ4xYg36C+kSU8swe0fUzTAIj7R4oFHJSR3WbotLJ2Eu9kkucfiScUG8qy7ZLyUe
Ba2z/2Dg/doZmZu9aIoqqetyQUW02GpnKe/gQf2hOpBTPmW2sR12wsvtE7B6814ujrnjg1SMZqXF
CRBqfSO3jVkrkRnkeIVCoQ+cE06IWRcRvLJ5ilmt5AOs+84UFpzYzAk0hLn/U1UfZOgdpue56Haz
Xuzb+D/Ity/Xydw6uk9ShSgtQhmIdrt4r1c1D/i49nq4NMHcL0Gctpo6VwtEle4grLdtXHW3IEX5
xUDefjEXQpv0RKQy9otC9dyAlG1QbTiOscSdG3GJbcS1PainFA2xf8SIa+IEuxIyuCCGIc60kWJH
4qQFnBWxPTchbAOjG2GuC+7VBoOsCF2cFa09hy6+D9toaxE7lD7D91G8dtt4AtqZrUNdvO14e7eW
o19aYiKGEkpyC23CFHD/BYtSeTqOcmLNjz3siRvNTg/8SfwVaONV/FCWLb54gFRkHuN8xk0Sot/v
QhY6sUvQOMy2/kIB/h7vUE2VLET0sDFVq/a4LsM5AAoTS/yoRCWrgFcu1fD2pQHZ1VJHLR7kDe/F
sJ7MQSEKHPFQzkAyeb1YGoakFgLkrtJ9bwNqJP8OraVvQ+5ASJKa4b16F0PepjUV0O8O28IdNtpB
/OfCQeigYdf//BA2f2nHEMRwPh6W7Rtojd3GC14J8lgFsyp8UOeaYy3sZWgVgr4M1ATXqxYILtuK
qkgEs/BLozO4RuX2M4l1T8+aN855WYkAIDNe1IIkArEiFvScTW2fiU0Rf5cKpQPoV5b+zQTibWBz
0aT853fAlTnmDqijoR0NIY/PULXOzI5CuLCLII/HWdVKoLkyw2xhnMdpVBjZsirdmw8V5GuWN9dg
Vy5Ymj0eloBnjrkUpLGS5ADquueoCVw9je0YTshZ0hJOmFB9tSTmLJRzS0meY+cwyW5Lh+krftYc
zRu2EOvd8y+flcop6Hj+OAaLZO5QgiOQRY5R7IeUnY2cYXBDVwOkCOHlhw6x3n1g89xjrRpxZZWp
IgtZ3EZgiY5RjegxqLagUVRwQCpnXkq+0tW7Xt9yMC4CqTBXxKglWFriWLRZbH3zEMSP/29TzE1R
Q+uaiBVMLaoMyuu8F5wFhE6cRcuWcy2tvCKxgWC5xlMSEZPtOStNbfTz4iadCqx96ztdeFe1Xxxn
XHf4P1aYY6zNeBMIUp6c/VJ8q/qoBIFydRcJENBOwbBggJoKgi80LnayIm9mMVcsCC6PVlyo0KYm
Aue88xbNHHc8WoK0CKsET9jZ8pXenZQG5LKFe3vZK4OM8BlFUbSFxhZKVYx3ylQxhFBIcQb7jNwH
YIA24zl6yeoKgD8QekUdqEiU3qZT/BZRUAFANrumkLlHl0fV59Hu1OGjnONPjeifqVbiAdAKuEaq
9FXw0/uZtDzC5LWdoQT08SDXRH2Hva2rQYvomI3JuVLKM6HgExmk+hSV0vPtrVHXwpMOijq6FNZR
R1h+yMVxioeJ5mXQhud87Daor79WgvKg49WoKOdafsiEfpdA2kg4+cVZ6MS9NlRWJmNobVBfaP4r
nyZnCh57Wj4KYtmZ/Tg7GC/ayYajqo9FF4IhrXPrkWxjAOSbTDRnch8lmQlWiU2o3OdlBQVcjInN
0EO+0+ZdB4UjRYMiG52B0NQTLyP9K76YZ8wvDcBXrRb0ZmjIzhi+RV2/DwZoxoXQ4QBlx+2tWbnO
ZUip6ZCTWhp/LOf9BJT2iL53eO5AWe2Hj3pfWUaBn9r8vm1ouQHYG2LhpEa+JGOSjW1s6FIjVXol
AjtAK9lSGwlc48HcQ28M3MqBPz+JEmpiY+m7A7rj9m3ja44GhllN0xZxvr/kuiK5of4shNF5auP3
XDMsHdQGXhaXlBPg1rbz0hATt5cKmUaTNEKny4/svARbx5ijQlZBMnZuBm53+G97KJtKCl0+HwQV
2Rx0gqJzB+UOLCxsjV1WxKghYejTFJt+3zeVpRSlaBcztHNz3d+ginBoc2K3IaZvfQODzQl5S9t6
A9Xll1ZrNq2sK6a2aAq3Q3Uv+9l9MxmHQMfQXBO63yXpMiutOIdEsRG+4r0cHkdavBaaANEgSW/d
SAhVL9F0aZe3qXaIBDBHQ+rtAb3y3gun9p4GVNqRNsJvBF58NwVdbFHavxdi+uXX1L394Vdaj9gg
iAGCVxF//MUVMGoVYMCyGuLFVd1B62PT2gU4A4bjCG1laxniJ5a+T3/iQJvKmS+ftiRX125/bX+5
qy4iTzOV0DMFT+x5roUtoi5qiA+6eDZS6BOGu1QbOed5pbd7bZAJdVLUZ1QBT/h35tDdoUvpYcrD
mw4i6vc8cYWVPOza2uKfF8ursp6SMtbDc/b7G6V46jw/RuVSQZ0OqRjE1zM7chuNt8pVv7/4rMyd
2s9grsgNJTyLSnlIUE03o5haRhueAj3yJBK5koRRM6lEayXfkbg75lrtziJ46EJoywTdfRGPv277
2kohSwYT/uJtMpRf9G+k48VmTGrvK5Ph61DuES0IS1tVZfaLoM0psEDb4I3vtw0qyyoZ57o0yM7Z
JFHZ1imJjVMkb2r5UE6P1UwOtf+7RC9BUDKzBzhZSt5mCtadLj7F+q8OzB9Vmjk6+Ka08D7EVDoF
0/ecZFbdFa6aDOZEE0ijBndjBw37Ggl9mzlaYnhi9iL4T4OPoUUlNSs1tIpQtPtksOb8MEqbLg1N
RAUEk94jFNPuCijXhns69S+pFKClYjgk5yEo/75Wrh2Qedzk1TSnUFMKUfHCCN5mqYwCtcWHTPAc
jnngzJBGinSs+az/IJ+jLTvVDtKu45luIYlx6g7UpYI1bXh0XX9fXFfLY0tgyFVbvevF8OwHqJPX
e6nvLIIM5LYj8awwmWMLIaqhUHGaivGHXj1I6ObQmBOJORvIlr6mYZpRUJhhwxf2oTbsVAN/N4Mz
dc0/vu2XTcMRRKohL6nNdVAifiv2UTCFmFksNMmUu2dd5tzz/0vg+2ODueg72rZBUg7/CrPtNvyU
PkDjbov3mMeG8jeCXrfxDev2d1q/TP4YZZ5qou/HwgyWuPPUz6bSgJsbJzlpX9K8MZsKoxGYu7lt
cbmemAhztZXM9TW0Q1HOASzOk2DNDUbo0Hq5bWLd+f4sirmwsnhswHSHnUywijZFuqCjLjp+3bay
gl29dorFPy+Cc42eeoe3Bp4AkKw7EdREv2UyzekteBC8FkrFPNAZ10eYS6qs9bITFx/RnmMVLdOF
h6DHXxgwF10NbSsr3Q0bXumX98mYiEh7MtWlhIWGKeafq8fonzNZYSfpommKnhb650worLo+aqhE
wnMb6kcjE1LTqHmyWGvRQtUpEja8ZqnCHmFR6UlYU+TRYyqcx5E+Dm2+lZP5sWlGjv+t7delKeYk
j0WZNtDhM05osYGp/IffcWaNpZVrWr60wBzbcTSqOsuL6Nx3Q2OjNIHyERCXtpgHo6XI+raPdNyP
pHso0QvbREoj7eYZOpBFpAme2BnjHszBCXghUTXpqPwutC0nOq8dwsufuGzSxekQNajIBkLknwSB
POla6DZj7fQYs+KcwvWtgOCZoYG4UGP5WLXZh9yfHEcoNvkeFGwmijQJw4kL2IYceydQLOLMKJpT
iJ0VvKC9Fj+pCKJ6QgH9gFD79SqViILYvKp0SDmKqFPCeOmOwAinJ0d+W6idEjs+ptZg8i7YlSEX
PNMgBS5BJs/AQ40JBUo+oMoGoZpT/YbkykofMid0y70em8mPZe0KOPTyp/KxAAiFS/280pZBEF/k
8xRkpxQ0hNfrpm1dEa0aozOYP2N7KAdojcp6uM1C2INsRu3kldFudQHtIVGNduCJDI5q3WD8ZRaE
3YDajQkJrdFKivpFLCKAhOcSKkhRaWxvO8iKH+IXonwFLmnUq1TmMmiaOO57ORBOoZaAmc4w5+6z
CXPnn1tBIYCiHIAemUaZ/cg7qBsF82ScxrI7+rOyi2vy0ssyB7220iGSodSt4LMjjEGWkQktetzF
nVE0/qkR9ed8arFvQrRNfOkwizEYToYMxPtqqmHYmN7lU2INgeR7fdhvITJ2IGHnglz0CwpPG62j
7lDFRzD8TZixBlQLcj2lNTbjaM+KgtJ32Y+cXVp7z0A5WIXDoJOrY6ru2m1yPRzFOM18vGe+SR+t
TjFrHBd1V7iyaKZW+c9DsbooTqGyTxEx2ZvF6LVULNTOOAXSuwGtzBgEBbe//NqdjP+YYF3GovD4
DQ27CHQjVcIa2a5+okb51ffFIcjHRz2YNgWtbCPFSLIKqE8zQKWWnEAG/CgRTGgsWeTyugk5Dftv
f2byKxTfkKiCyhAcXewcwZg1wIyohXACGNWLdGkDrWYvkaP7qCOu5leFLQGVauKieMl18kQQwQDV
ld9E+bfcv8xx83v2tf2gYR42Dq1MMcwm6GazKr6UVDWDYqdKoZPoryUgNjhbZpNDVSVIrTpHcVOs
TAkzdbn+1Q8YXqiq2q1SwVOM0A2bdodhiiOV9EOUI2aoAdJZwPUb8qqK3UtKxS0Ktu5UyL9IM0WO
RBQMlY+QjzYSkEYK5UhQwMzeaQ1JiNvfcCVGXO0Zk+AkeTCNqTJKp7Ybf86tMZpG0LtywosSK7fF
lR3G/UuCaYso6KVTNA6/gyA7VAQUwGo0e/MA9tph6EFUGCu8Cs5K6nNpliXq64Yqi/0YZqshcCby
oqFX0Qb30FjhnIUVGCgOmaHjPoSyGZQXmTAY9Jkgh52MNwwmivWqtaMhcqt8PoMyD8MY9WtQxLt8
Hp2pDHuTZqJsUaO6mwfxkDXCpsJIJKi2frQk8Kq2NYMIHCZh+AMER85QB0cScE7LSocDBRbcCqKK
pgE8irkdMqGMkigm+kmbUUhQ0vAF9QkgJ41X6JOhuq6gLTz+8kfgh2hM39pI2fkdWP4mchhkzfMH
1DCj8F3pq+Poa6e6GkFBVsax1TZ4EkDB9rajrmSWl+WZ77zwItaktSz2JeZqToo4OJn8kFYBx8JK
OnVlgTkKgxESTCNjQ+T0KwI6EcHNSqD8rchPSf91ezVraeylMXaGxiiNRk0bWT+B52CCLBS0vRpL
KDZL/lL+BgueHpnSMX2MFXBmyZxZTs5efrvGxV7WPSQ7CzUyTgQ5U12HFuFuJs8Ecxxo1chVUkj6
KVNyU2s+iunX7R2UOZ+LZUoZpKSeGhIaJ2MyisdQI1Ani6enQRpRpMeuVZIppfq+6bINHYf3CMpY
ZhYOki0N/ZmU42ZI6CP6lrEp90ABzsF+rsJXrZR3VVD/rGb/OdKiOzH3t0Pf/4p93dGn/MftRaw9
pK/cgDmEozSCWrjGInpX/NHaGTWJLW36TfOufELtvga1F7dHvSRKzDUJm5TqKnSZoW3KhOIujquu
LALjlB76w8L4WzrZQbIWMXSDPxG+/G83rLEROJYTv5Z1WFuoM6HAg7ZN+dI05uDN+8BLT8WheGke
RFS53dgpj3wQ07on/nu5BvNOKUtBm6sBzl6iJRjVAghv1KQ8ZdmkPyhJA+3PpLOUSB2O5Zyntl+D
h7sYthES8zydfyg5xe0uS2cx8oFgFe8AW4juM61/bsoxtNEMBvFdLD741E9MTKSAOFkhqd2kEVSU
aPdRhNApBsPCixEax7SiW7SJqClo4msD7UJrHHHngVfFVcDObGtGv0Fni0BGPdkqdf4Rarph5tJ4
HLrybRzjL/goROT7CZ1Q9UNMhg0+xqZUBrfLxtKOqPiUqPW9XAK3FOQbmkL1WPKFDMxFynuuZ3iN
6eIrJNMis6xrewRSyKKhf4Io7EccT0dUWYjZR7Pdi8oPqUZFmhhb2hs4HypoJlpnMMDfoZU/hblw
dalCptDfi3qJQbSUYNpPbG0BQlVxkkPWBc8Ss1HVzypRvKYibhsE2qYJSbWR1epVy+SXvJbewiz+
GIbUqUk1maTrclOsxfuIJs/T2P7Ei0B6gwJ2YZVt+RMAZ+r4gQRSP4oJTl33Qf5UqZPlG1BND2oP
j6GT2IznZKA/OUd1Ld4s0DBZQXoJ8WPm2IiGUGiJFgVnHfLXc2XG7ew2Oqj+RuVL0wNqpgPm2cby
d5QWbtIUkKxGyMhit0APWkOVx+wysi/qlDfUvZaGf4PW/vuXsfgdUWwMKYxK/TQb5gT4AUDiEP5b
mHHlxJ2t4FdgDc+pxxtjWEHbyxTTn1D61Qk2hAWgCBntuxrqDWCd7sCdaQI4FJrzHqX8xbZiQifv
btoqrvRbtaCYfV/zwCArsyfXv4CpQ+qpDNG1tA4A1oM3Dw7wemiQgndBf+kt+U3BKKirnI0H3qDB
Wky5XDlTgaBaKEXaEAfnlPpOLGVmaxichHItbl6aYLIRRcz6Bjj+4EziHyMeKgYotEKttnT9a16G
l+V3dPYdjo8v1w0brC+NMj7exkE31SOMLsMbk9OgxooOZPLlv2jH6lA8hLuZmCPvM3KsskwIGpmg
cRyXwVmUjl3wTBA0VU7Gs/IOuHRVFs4zR02YiXMTnA0VsU2N7wSNeFPcH5Is57yoVoBtV06pL/fv
RXaVA0egBgaOo992VmeI5lCMlgxy1FAkIGCP7U50x9lwwLPMM81bJpN1zbVv1HUAvxS9DlW58qWD
uASmsVtTAvlKfkd+Fmim8MaK1mobV7u7HJeLFU/iRNCtRWhMD+WWAIPpg/EBUl47CUAAPmp2LRIj
/soSSo+KLrL1bLWQpCGJUHmMtDcU3Z7D7CXsAJ2Vin2g9tvbZ2LNOSFXCENAgVEIJVyvrVOyThG0
WD8V5D0t3sT4oKAPfNvGd82QPXcXRlh+oliT6mgqR+0E5W0LAzBmqCT3cVygL6U8Z2Jui8EzajiO
HGu+1cyTjSqH1Zc5pCgyU5UnTyrajT5FVmOkbhV8pOpnGqLOlVq5/1BM7w0ev0O3k1UwY8S44X3M
gVlj3AFB11hl8ZyHPFDBGlbkMss0mFPQS50a9/ryxng27lt3cPwdpHq28lflBV+NW54ED8OgO0jw
yuDPA6xhc3tP15wEKDj4B0TXVZkt0xJhnAbMhOO9ONHtMGUgHppcNGe9cc43c1dw0oO/tbcpTr2I
RwTaGyB6Y50SRIpFMWmldqoUzSmy6ZWK72ogumV8GAMouuggivcF9bfUpHfVWO1J84yP51At/tEn
+nvij0dhKMw+060mewRw2k0j8CbNxZEM0dbvod1g/Ej7l9u7tB6sLn4285nSfAL1I+DwJzI0XicF
r3UnbLJOKMwyxEt0AP274FKlPIJblfOFVoPVhWkmWHUaZsenuUM7Hoyx1djZWjNaBZBzZORVZ1Yv
0wtTTIBSNNJJmV+iOCP8WIpMzfgukMykIWjf0dhr4ve+6TmHet0B/zjEElgugqKPp0CdgV/uHJEC
eW2AIXjDDoLYVGm8U5SGE6dWd/MiPWXMTVEKGesmDdDOpnYoflXAbYdCiRmvE8dllu/CBqvLRHj5
JRcLKwAEluIE4Tc7DU798E0tBnYt4TGwWi+yue/VtQh8aY9JtgIADkeAj/RTCv4Kh/4ePKAqNbPd
d++aCnat/inTwUNPG84H/B71uLVQJgXDA1r3MU8anLOy6yCqkf+OU/Aykfa1SQtAn7OvqZL2A9Tc
UGj7UaWQIzMgQqEN7U5D6xEjcJux6twiHLclgD76QB3kdFYw1odQBXf+mIFctwUfmVZ+aCH5KKNs
pzUFOFt8fZfOwvPtD/dN9Miu5/KWYV7CWaqqtM1z9M1oYalqZRPMAVJpr4dPaKtUVbOr2mzTgoay
f5Xy9j7HIFoGiWk1eCBAsULD/Dg2EMxBcT9JbaHb5OKTZNxP/X1T5V5AGjsZHubGcPxct9LpJe3u
xvrUDeVRHF5V1d+FsWzP6qNCS7NJQ84BWHOTy9Uxkaw0yBzInYpKpFy5gaiaItSUhqKybu/iasnm
0g4TtpAqiE3lF/oJ3SiP9JXd+hDmCGPIq2OMBk+OQQ9PsUhA8XdX4BmMTpaj96rTKxLHQddeIZe/
hIlqvZyj6S3jYKAxZka0NvXBvb1Y3p4yQaWd/FpJ21Q/teVLSAC+az8a8eO2jfUNlWUIimLr0EFk
NjTMIbbXytjQwpF3k0NsssFr/4yqiwcg2Dn3eDwJq89GoJn+bZHZuIqoWVwsyxI9+hhscrfdjx/Q
vXog3iJa34JBV0YfkTOyupomX5pldlOMpgnhBGbzQ/NTRZosWKWT3mWH0SlsiPhxNnY1Bbu0xwTq
hgaNqCY47+l2Dp04cvAaoCdgFlNXeFpmP+u7TnUg3iibA0DqGLozJYye2vLT7S/8TW77V+C52G8m
gstjQORxuTFoGZuBKphFQi2hOsZzc09x8Ue5bOYGKBp1ANZRjJLRvO2PU0usWStNrW/NMvmoM4we
UnAhAyc5GIEZTI9tcT9SbaNNnQXBSFubtgJacAC5SGpgB+UPSj/ztDokQKkmSKJzNHlLPGD1fuCk
MlwfZq6KGK0rLW2W0Ipn8/iS2klg9XsD12K1nV5ip4HQ96/bu7pafrn8vMzLpMmSOSsWm/G23UKD
0mhBkP457rKtejcu0gnW7Pj7/EeMzuSvCPTlzu0fsJbgXNhnn+0qyUNlXgKh1O16FP/65lBFv6L6
sekV77aplREuGYRq/z6x7Psd8w6lhstJPwV39VZFgfxzhuLUolPPm0RdDsUNX2Vf77TMmqiGoMGp
mY8UTYJmsA3jLRknTvBew5ZfLYkJe0MoNCkIYvFAeVymewGgu4Pbg4qgeUYSxbm1VgP5xf4xEc+f
wkCsaYhLq/w9xSlKrLssfL/9kXg2mPAW5qVagIQNcVzTnLqPzaopzWjm4EBWq52XrsBEtVmK5KoH
2SqAFHVkpi+gsVhoZwTMHwBdgM6ZsVM2/weFieV73HIMJohpkYjHco/jpt77HhjvICNIwdMieAEa
J/ypTJ4fMhEFACfc7COhp1ahD70SWnqguqiM79sw4rjiitrl9eliI0ldiaQtsKXKMbqbbWA2AHb0
ijvZE/YLiYtgko3kAhKxC12UQD4Hu9lGD9Jjc5DtcKffVc6wmX/iNHJH7xe/vLHpbPcoS+tQGKQA
McbfzuXnGHCCKMdn2eYQlKaGNotFegpFiHdC0lMrZxAlcW5i3s3PFkOCsBlV0GEhjwKVhGCKx4UP
mR5ElzglHoY2r6DECy7sJFpVDl1qEEDkvqeiAZZdZumV7eSC9OGVV2rh5VMGE12KWQSfSoNQhukF
t0DpONoku2W4PAOgf8Y1VC+K35yQtoa4uAygBhNvtErUq6DBpsaRGb4QJC/A/9H36gjSGvQ/wDjk
IhpIJ3+v/sB0FlgDWs+/C3vndtjjHFRWGzCJVcEP9CWOz+DYahD2MMKojR804s268w4DE4G6LtEL
I8KFa2TZI4UASZZRTo76PeP294GjxACukxg6i+qM2kLBNBAcp7XlnWyF1nCsvkjs5rkZYZptH4dm
dwwA+FxoznSbSiCE8KEMZRrhLngL7OoD/Bu+W0LpjEvnuL7+P79Nvi48lE03xFKJ3yarZvYErlG7
wDPcFE7FVu6RvMY7IPm4NGPrIeKPVeaeTmUBpOLpTNGiH+2hwUPLPLbbwSkas8iwCb4NniRcBNWD
rpuaBabT3ox+oai5cLxxe32rtxBVJF0D/lTCtO/1HoxSjbsgRDt94XsNMzfbRLvFqKAudAcIJTy0
7ap7/zHIRuAIitz/DbPwtV+6FG/C0rDiFiRawuftg7T6eS8sMeWJFJLOg++3wmnQ35phH1MOdHz1
QwLpRDEwCdAwO95pRNI4lnKtnWb1V5J/JvDnjKssuJoU/zHC0ocU6MCUAoGRVkVUUpQt4Ph2qvRW
Inz03LrmN6qMPa7gD5EwtWqIBEPZ1+5Qa4YBNjsfL9m4fFCHwi4hOQDR+N1cS8dEWbAJZfikTrlX
zJPjD8kmnKYtUOM2nelzGBmPfgrkuNEKrq/mj5EmOgQdsbzKn6kcWAWmSDDp6wmkc6CT5qZyfFcP
njS1O8OH+tIcbUqZWCQftzQB6bYEfkOqPwXSR6fCPYNh45PRiefkqcvorv8vzr6rO24dy/qv9Lrv
7CFBMH1reh4YKlcpB/sFS5JtRhAgCcZf/2363p6WqBrV9Lx4WZYlFPLBOTvkJCoL7wjvz6AjjzNX
2UBivh5vdB12KH0clpP5wtmlJXxuYb0fpPn77xOWXkwqwTAnWTIBorBWAGl8vXTP2PUQ5P2BtaaW
5c0AwI9NNDTOyl7PyRMw68mRM7B77gZnqKfo6z8nWHf883++/6n3f//zN7z/l/d//59+w5QpwFCH
kUKKtajoWF1CdF7s82JYLeC0VTWnM5LGnnZ42l8Z9QjFHquBSlBcDGGtujVhwJ1nLQPqxrEPAGiZ
vmOk8app7Ye21jca66+1Ov8WF9PNVNZXNdF4YLbOERKOLCiSagVdz3wDeVex74kUe83Wi5sxZ2tY
nk4XMJHGud37fhoXIQVLi4n2srIeEzpM66pJyx2vbFA4B8viu99f//7bn//4r69//+PvP7RJ2+oF
cF1Icfb1hmTttP56rX06xkC8N4A1NT3w1D+rfHYKCJ7YEtZjjw0pJuE7rrbXlX1hSf+uOX44WuZ2
oMEMDDlmEtLNH5c0q5ktBKwDHzMc+o5XJyEy/5pvmcIMq0p7ywDxnKclqFJ9zmNft62j+5lOVZgP
/Q0349hXcgJDVtK3Psl/oG76w6wrB5rViR1K0LdbCpwzy1oZAakGgRRh/9SId1/D6TYCM/i6dcCa
hWTRYRzJNZOoVZZjvYb2xNbk+k9vlNIvFD+4tM+CgZM3s4M3JR6I18wlvd/o5Q8osXNMhAzcjD7r
GkgDmY0wrZO4q3kN7F8zNletUZ2YogeHVBvGyUus4aORpFk1E5aaluI+n9hVZ7XgCCZdHwLchGzH
aLqB2yUHHR4Ofi1LyB4zavmo7HwX6pLByOdaxMfZWGJ8hAu5yEkr2WNisXzvSZgYN1VkNROkXzhK
WFMBAg7Yy2Fp23vPjN+sotzX8DqColQ3rrOhBEAJL9hd6yR75ZUrs7F2bq++0wofvzShzpS44sUu
sHDHCX5UJpVTaEx46hFzJ5v0oEPYAnIcl1jvZ5ezA9kvFywF7L3FyUlbgWtiVOyxjF+NWV0GeNHq
EmvMmUPDT4v5XSuLpEFsVgKWd0Bnd7GuB9BwMFYGzYrbkQ5uSHp5K+U0ndQkikPbYBnD7DuLrJZs
chydganhboLSyS3e4qvRrld9bmI3kHatLAWvNbf0s/yB8dhYqwGVPvj/bMwulsg62gxgOANmNKaq
Qly15V7m+XVhTo9FTK9AVznB7ywBcJA8QW7FirjokFUwPcTUVGt3udYPocp1Y+VmSEHhlR77PXZX
O5LSpwA8lOAR8FjbqRGywqpE2tEu4VJo12YfpGb71Ntat7ZdBhkUPilgmTNv3YNuu5ngrHyrgFTZ
90q4gZpGZCwTChV/mvXrxhLjSeaG40NXGZrmOo2SgbRYWXVEakjL9GlWP399sH1Oos5rHCLCBqCO
ngO8xccTJ1ejOQhi4GQL2I0O9JEI4H94TyF2x/xyp4XmJdfZ+Qz7tCzetbi4whBh61kPgdRHsA/U
c7HtVsCvwL0U6n5rvQzSg4qQZ/xhRnqoLuY2LvZ3cduMpkr0vgJPEHT7+9m/2FlNGw/0tfjaXZW7
JPr3Xw+LEV5sg7rsTHOICar9d21EfzUB/JnweNGwxCGqcDnt+DkPsWhw8WTtzbIp6glTSo/uzZwV
SB9yuAf7SAnAYPdSheXSdC5yZi1reJv3aM0G1wmHd6CBDg+UPWwgEPCOeByJk1a+fr1sPz2Q5i4i
AgfxA4gkb/li9ljOpqFBarXOipBUZG/H+bPObhJ19XVDn5Pgi5bmQ+5dHEvjrmYKOAYo71pt5HTJ
AzD2ra+R7IX02Ylwcd3U+nXqQTuaQzsJ+fJLnNNPofTvj4AgF3wyOH94i6BgGEuuZAq6R8mq0+Cl
UBxij1938+yFMMfRv5sw9Vn2810vqy7RREkpemmivIPw2Aet7uT11aW+nF+c71paPDhT4P45E+hM
+jI7vIq1E7l3ffgXED76ulufY0sMHQiMJvg2jo7lsjjdTM3O2s7SGTIrdFcc9JO9nkJrkw++2oxX
+cHY9fd0w+8uZefOrU+4hetAB1Pb/STX5Nl9o/NxQPHNuFcCZJI2DVEij0ijX+jiuZl739JifVbQ
H6N9N7qP0kjCEYGEp97M/BKy7Ld93vLQBl0eOk1ggQKEsZg2wLu7jDhd92Sl9pNjdrdSIR4bU10P
takGXa4psqAmDUOpMO2RrygGX+MjEla6E+9iW2mh3eAOH8WPyhb7vBmQ24qzfV5pLwYfr1LoIUcN
A5g7zvibrYynnNfSbzvhrolRiJCbdRdkAzSg+qY5VcwG4DobD67T3dQG8pA267+zjkMmihXXgNrf
2LS7qYxuPbEY2vzZDBV5bMQEQ+OJ3liyRxBGaj+W2W2jO7u4xftD9vvGqb6VBfSntEIaAHYnJGpj
pgcO6fEywk73ZTcdi7bZ0cr61lHrWZdmH6o0BlZDm/auxR+rGuFUbVEaJk2sh5Wgj2NxKWl4Zt6B
wiQ61jQFDXiZRK8GTqUQgEi21Ns2yQYaAL6njeHXG+gz4cdxPjSzWF4NHFrbGNryj8yJQdzB2VPg
ZG9/ZCTzh64J7XKCsFz9XUzcF+nGbPKoqyF4rSCIPsXrGFpbMS+hAgcN3xKBBTgFROuiCfdDM63A
LTuyggc8YVBauiRl9pm9vPjwi93fd5bbTimqR4PdPWZsWAllbqRnBAYk7bgl7l34Babg2o21FcLB
AmG3F9WqDsjQ+2Urw7i5IfmNPnVRClkhMNWODorK5kwPmUN2KS4M9+c62+9PjKUBTiNEceniMsUu
ss3eTFF6MdObuutWXnbsoO5YZmq+S6PUfWgJIhY6+Q5Uq2laRroL1L0OJeL8kuDN+fEzLAcgETDA
AbX8eCukVQ+CjUmdxzG2dmWrhYYaTw0E7kamBQXTHrACgyqZa4BdSNvRNzq+IcUQUdmvhPbT1vQd
bGhXce9ubFvc9dzzFZEb3Kh+3P8wnQuJ9HN7ghDEBdgRyKQvk40tr0er8mLrkTX4TMDvO3EfWPmP
r/fEmet4FmCEcshs1Gp7i/AqtaepdCfQx0Ad9ll6jUaDr1v4lBHBKnjfwmIVoBBb2s6om480kdvO
ra9GE3nvzrlhgxsw4+Xr1s6EOC7UDN3fhwmkC5bBVCVGrbO9WgNEZi6yZqEWNKtqy/ZaeJHD8Xnw
Pra1OE9gzJomVWV7jzytoCo45SghwzdMT280D8IhnQXc63Xv2sdpBHTX1FeJO4GVzUPLwGhDP2jt
FvrWEMnW4DSPyiRe6QQCcRXr/Qnke98TMgQ7GfELcqNz9sJx2K6rryGgGkJhL4CvTKBr34xE7nAP
qFFfUUBFXUeGEsKmgqlVzaoHZZ6Qqh0Gtedtsfp6vD/P7schWJxK7QAW2ewQ9mj36d4UCQC/v5KM
gan0UNUXzWnnPfrx4sZTCwl+CF1bUJRaCocyYidC55I84iodfKtJHwoIKFdM9+20uYLSxlNfNOuy
Ta710o50ZIS+7u1n4ZDfmX8KdzRqQbpyiSKBPmtucA/GdekjnGGuybqDfmF1qx+bY/zgHqhv7gjw
A9AtgODxX3Sp/3gb/l/8U1z/2dHmv/4TX78JOdZpnKjFl/91JX+Wd6r++VMdX+R/zj/63//1vz5+
iZ/86zeHL+rlwxdRqVI13rQ/6/H2Z9MW6neb+Azz//zffvNvP3//lvtR/vzHH2+iLdX82+JUlH/8
9a3tj3/8YczVzP94//v/+ubphePn1m1a/nzR/LRpXtpPP/fzpVH/+EMzzL/bEPDD1Q1FVMMBGv+P
v/U///yW/XfHcID6A14ef0F8/MffSlGrBC2Tv9vICKEOSQnKGs58UjSi/f0t/e9YRbPmBIEsIJRn
yB///IQfZuFfs/K3suXXIi1V848/PobHYAcQG5ocuFDmatp8VH+8WNwO102WimPfiXXVwytGv3HB
0XGBiHs3NH81/L6hj8fNXw2hJdympuHQ5dEGunJctLE4lqIiwPLXb5atXchff9zO/2xipvaiYIJT
dPE6GzNApGoujo2ir8Jr7+2C3qZCe0JxIlRus77QoQWu78/2IGbiIu6z7Lmm9nHs4APjuKAKHMeq
g8DxKLs4jvAI15/h/aWtQP3UVpap+odRtt63TEIuGPqdZhrYRoPrt6ZeGRKp509NI9ubJu2w0sYW
YsFQ6145FQFZ2O0YaFPpsOrdtt7ZcTK2fqysIiqmbryjbVneV2Qsb7Mkze60AXH0DTW6stzo46Sc
1zxTer4rqw75O+45JbyoWeK1W+7FU75mTeyaDw0tZIHcryxuiza1CKp2EvIkBq0gPawaOb72KSg3
Pre85lUnRbUtEjuLdFpQFbRMyCGAMgpozXwEHM+3ibBOec6sb60HyUpvaukWvrs85KOpBYZCkMpZ
KaOR12QtmdBP4KMjEa2BoL5mwrQencZK37iIxcnSBd2lvJFB6uSaP3tQQAqvajRU5Rz8JKSTjeeB
amkbKY0mNOx4U85hhvA2fLQyLSh5DEOyMU3IdSXbLFRcH9+g6pxZoTB5ezsBpK4HcBF1QtPxUERI
M+5tJpv0V9KqkFI00tRzAwma3BGAhuqAnOIsv8C8YyYL+7GaOgFE+Njpt6KI+0MGntgq4zQ9QrhJ
/yVYN+4guzg9N0TBZshqSr4yUI+LsJ7UfQs90RtgcLo3DW+UBlnQkn/LU9s8cc2h3xKuiQT3BEu/
Y4+yIK2cGnmqtJtikJe8GZM/mO2mc9oKgXJRu4Wdn2g3pX3tOzCtbzYtdTRnT3oC8QqbJdOwgoiR
3t2lNM4TsLq5AXUW2826sKGlpFdI2iZu4KDc6W76ySzu4IMZD5ukswjktbwBC9EWI5ebPCsm8LbL
zl2bDKwLP+uHpA9U14JWwmGyh5y6muw0jJEyRrEA2dYJ8xf3lS9LgLnKsWcHrbLzsPVkGcG2LWpU
X8Z+pU0vo6frxyzVxG3lFRUcFGEknNcJPK9TWEixbhB91HJzVU6598MaqvpOakrfVXJy/TxPvYc4
Zkb3oGU1igRaj7RxqlDDrcV+rIo+LKlRBDSXV3plnIYhn9YOxg5xvY49nCLBW7V2j7JMMYtStUdr
cvqQDI0eOkCG+EZd1LdsQtlEjHV/bAtnWnueBsRYj/oc8txmdz8ArHldMZhPoSDIVzUp3S0K1GOQ
EDMOWDuZK2il0gNWH3sqNdasdCsBQ8w2+crVh/GhKOMkMgVSsL2UbD2mrv1Wg1wRwvStCnRLPaWO
6NxQFFl50ztSHqXmkl+oHdBVL+Is6lUsnooR9eh67JDrmPCa0tzWADs/KcmNoUvvl904UNjpRQeI
i9vXx0TpRegYzH6FCEjsJ2ZO7jRiqb1Bmx8jw0OcWfounzwCjg1EXeq+ebUngsyiqrQ7KMQCE1NN
cO2CWxc+XwUBADpBRcAuYM+VWkMbldTdtDUjIU7vKyebkFcujFe4SXQ+2OT2porJQYFCAh6Jzn3C
GnBV6+aAd/eVZuRlMGDjhiDxU1/0uQzLutPCivZGFNclqvCOiIOpdXkINy7d15j5lFv8rUt6N/Bs
irXVt8P9WCrYX9cDtrqX25sRefjHsXY0yFLl9S9dufnR6GMQ81gjtnVcT9+ZAk8l61L6bHsusigl
MVEMqMdt0cQTJASg3e61zHrV+glFiSmPf3k1XuZZOnVBSUAHSVT92lf2C9AWbWQXWhsl8civZQ4D
iHBgcRWMLYzIJpO0V5w7zYOXTojEYmfEa6/SIIJkD1EpJXwUPIhydpR7j2pq+UErp2LdICf5HeNh
3KdO5m1ynTRRrMz+mqoMgG+SxUBieEDgtb6RxJqF1xiOmCArqrIJBhOpMF+mien4yF9NbmDGWsyC
Mh+1dS7UmPuNcqdbo7PEQ2EL42CNnYkZIQSFEN4RwCQ8VLgBw4a2ghxpd2sNBbxtixGV2WwA+RDo
doN8j7ltDNEEkgzUzIv+WaMN6EC1EvaR4r5xAqvDw6psEBsYts4D1EjSddOhxJ0Yne4bnswCo8n1
iCeGCTNFwwslQY1gytg6phMesdS9SnuRw2Pa3CpizhLEylzbMypNd7M7hPoA2cOUbDcpBsWXFGC4
oXdDBsHpIM6M1hc6gaw6Sa4gGQJ9/byxGBZWB5ht1dj3eddD4CJDcgmOD32mrWuhXHjAGs4zRPat
qHHSovK5K60Q4io3jiH4NYXGzZa39p7lOD4Ke7TX/RC7O26q8VpzGrgfapW1rquYXeUwtPuhUAo8
Wi4317ES9QpPz2dpEP4dKWdL9ynCiHube2As5XW+b0kMB7oGxfLbwmF2vKNDLe+5EsmVXbD+TjKD
X3EzK3cZ4dU1NhjYr8SSTYf1h4wezjmzh2phMS9bHFRi706ajBIkTCOtFPAhl/QSZn6hHvg7ZAIm
B6ayeLLD9mcZbtJqZIKa3dHr3PiNq3qtNRlUWnVd2wGNYyODOTLYR2MTx4LEmyKVTdRQO3sZFRQO
TIoqqey7jO2hi4j3ysAM3JAJrb7ZbcIuYQAWDJL500LXAXVZWIqC+qwvP60qWVoXo3MckHDx4jmJ
EiDKCXqcTjjtA4u9YQfeIZDbjNMU5m6xYp3rJ+lNXDU4Sh+c+GlwYL6gebCqYpsxuZQX+hy9uzDQ
IIZuUVPHS2ERgRo5ScCJ9o6x3dOroaH17Wgx75spdRAFJrcLvw55Fy/IPwdkxkTAwhGNfcaQjWVM
tUw7lgeFjTpAIka/m9UnCdzNXX94oWpTGBB3W5MGwhdqfVkD/8wKcp2ZKQWckYNXtDtnnt7VR1LD
pSQtnGO3Mp8J1C6i5ruF7R95YNz3ofPYq2iuYPSvVemb377u/7nhft/2/P13bUsEg4UYnGND2yeD
MJS9uYLDZzUiaKrj6ULu6fOL6WNPF5M7iFbaE3eOvH2LcYWa8uHr3iwKsH/O5vvuLJJbwoTPeaPQ
nQg6kJsJQb/rxzsPPkTJZlRB91Cure3Xbc5PsH/lQP5qEulAKMQRHRW0RR6T4o3mabB3xhnwa7QJ
4h2ncULbG9gmbTCPrUxhBttp8T1YFJca/5iU/Nz4IuOl1bShpIW3dEsgDDD5KXc3sStXX3dxwSn/
ZzOwA0Y5wDU+uZr1uMoqApwfzZEd664qJNbi7BqlYB9vl0ArXvS42sfu/dfNnlstKKzZlg7wAIpd
i5EVPcwAa64dp4R0G2hceaEnpX0BMTAvueX0eaYF2VkCo1lo533cABATI2DpF6eOFSuwlbYcLNgB
MkdmXq7HhF1o7cx2g+A6zMeR7yDWJ00Bz4rpyBU/MQZqtfYqYCOaN13QOBfyBr8f6otufWhosTAo
HInjPuUnq+q0tZaM9mtZ6trd6NBqi0emC6nVyl0zjdmBRaskSkRi3TlZ4sDrqYdbSQ6QzERlUEiA
kGRnbLwysXy7hHOhZfJv9URSsCpIt3ZHz1i7eZV+m4BtW8mhBCFaFq0T+5Mt8b/d1trpqoJ2CQW+
dKx1PK0qYq5dvQB2UzT0pixH/jRVeb5OjKm+cMCf2Z4e7jtkqZDScFFs+Di/OSox3GHJ1WjtgXwO
EldCBvCR1Q8M5TY83n3R8H+rUvB7t3xocpGAmmgNKFnfnBiqE5Y5RWkGJFw/XejYmYULxxZ4hUEF
ATf5Up5Cxoi28rg7UddDRIdsx/RTaq0TqpijjJQPcfwLGhOXRAnO7MkPfZu//+6+yIpejTRrTx0w
8cpERtzMLvTr3HX4oYnFjsQSNeo4AYCvJGkFB/AE8XBjXFPTqcNaTDeFm0KPKlb5ptaYFkHH79VE
lO4qvIBQzOwCiZ2HkDU1dhpNtdAtAQHr1CVxyTNHr2dYCPow/DpB9P5xJFoEz8qxMcvil6Y/5PE+
589fn3/nlu77FhZ3s1ONKago9DS7oZZX6To5GZG+qS6s1jNHkkdMBJcGuoFjcHEn1w7ALkh7nFp5
TcUL14yAIJVXgWP6dW/OrRyIPVMIjFOc578ZVe9WjobMXmJPxikRMD8t2E2Xi5uvW5gv98WZ5xHc
wMgEeQ7yyfN4vm+hz6hUdnaFBaqcVVaO7dbSkSeRDkEEbrTes+6WNfP7yb4wU+fWwruWrQXCJYYf
zDQN9QkVj51ZWniYe+XeAtn06w4uaFl/nizQhQdYGEE8oCfLNedBg3zI0Y5P4NQX1vfgnK/Vpmm3
BhxNk41YqQp7wO8u+cicG1qKyxFJdVwrWPEfh7aDeVuRGurUMHhlmZ68oVa2M4Vc17Tb9Ym5abhK
LwSL5xYmBfIec2mBU7EsEKNeEEN9R5762Kug1axvFRUPpZWtS15c2APnAhzAhv7V1uKWcHutKJ1e
P2lTthqgkwHsb0Ge05wG7qAHXmmsZbnnQxZ9PaHn9gSmE4US6BmRT2e43seiagv9NCSl3wFzKi7h
Ic8tTKCEoKwFghFEFRfzVnsTz6ukOdXWGxP1Me/7IMPN/n/oxbtGFncCsV03ycbulHAesP5GgZn+
dQPnVoKFsrvtepCjh1fZx9XHOZG2hdXntRaMmyoZWUnzvYB7s0nF/ddNnRswxGU4RfDogpzE4gxp
XCoyzRxOk7sW4w209X0yXOKWLIAYf27jd40sxcGQwFCWUTTIiVfNVWa4MQSLqFNdmW3VXUsep2Hn
VqhQK2ibq5yQ7UBFHnHZmFu4zfQnt6/ewBGadiJxL0WO5z+cCzibCyQWroPFYKfaZHs9NU/dSoGX
n+/TyA4BdlgTME15OG687SXe5//QJCpOwP15M1j44/xaeSG9FKlrdmwf5Q+8llag3yE37mvHIYKZ
8dq91VZfz/P/0CbKajhITayexc7Q7LIivLbQTQpWpPtzBibIKN+KLZJxQXms15fcXc+e3qhJogAK
HiaEnRbdtLW4kZbScXpPq4IG8ge0aRGd+GBDhKh/HJutCkDrer3Q03OHzPtm59317lq0GlnEHGcb
pAuj/HbYFuHszDsEWg2G5f+G6H6pwcUKarze0wtTnoQrXodkBEyxvTR7l5qY76v3fXL6MU/ByaiV
IVE6K6p+pTE1ruKkeBlkpjZaDMw7mLU0Modu8Hs4v0F1f4SooJ3EoH2oWMZ7vfTcCzHI2Q/27rmx
eLNqaT4XvtRJVeZ1kul3g8kuPO3OnVDvHzSL6az0MRUScT93swB2LX6BS8qML4lZzL9lGUsh0Y1b
CcYsNtKbHwe4p2OnFXg20cyIlCkjqhmr3HyFvc6FsPDsRnzX0pJfGUN0VkdBBRuRraFTcIXMt3bS
AvjrRLAjvJLQ5X24tPvPz9J/985czJKuWVkvU+fkubusAlI4YRcW6NnhM0E2oNBhgBvUYqu3vMGr
2q1PlHfbdlQvSeNszcx50Mhkhv+X/Y3LCjlE5C8QKX2cKhePJUer9RM41GArqdSH9EiUQK+zgpHn
cwWOfL5yo68bPbsIbdPykPIC4GiJSygdFE6HuD3Z9cAgSFc0oACY/ICrU/u3dF7/ekwja0ghSEw9
BDGL3k0ccWc+nbBKtun0TaQ8UvBUjMmlLp1bEw4AyLjz5gB3GeKa5VilUvanvnCvlTWGnCcPXw/a
pRbm7787tMDncYcCprG1/VbwFAXtfz+55L3vwWKopJY0rlfipdgm6zS9g4MLBOw6nl5Y2+fm/n0z
89p/1w0Hz6uYpe1Jh7799INAicgzoq9HCsxH/JLl+YPAGJAgGxAjZxn8V5SWCUmzK2soIwjcgWLq
HqAotqvNMmjGYgPkTx60qPyElcujWI9EK/wElT8veUVBzc/5/Zje56wJoJ4eGIjnSfFWGMDZgkNb
G9eOVvpDMWws2z2ofthJLV8rQI4L1fuuHG+hkvejhq2HJqRvAwkLjxmVIT6P153jrCFbMCtZmVBo
srZ2Wj1BhY8F9ghUd6XLkAloBHbGWpNdFoym80v26QvSsmLlQLMV6YtwdMC0IO2BWddeerBk2HYP
iW7dI3Ur8g3yhutBAc6igbid8mPXAvg80wp06ZclmOEaALHwrsEFkHdBDJpbrAUVNLN6o/IH+Bqb
zRac0sjhDyagxVNycoGCS82wlmlEtHqTQyaTFWYIHdJ63MHh2CnujfJBL241qDXzsG1A0GrG0OiK
yCJOKOI2HCViwUSs4lauGRxTwRs4MKgnmEXzkHXPDfRM+fjSttd6wQDA9XwrvxnZawreJutO0k1W
cEdBockJq97YVt20qWXnc3XPZRcIa/Q9ANu95GA0wMvAGZbq+AgPhB3BJzaBxyjATDce3f6al6jI
HC0HPlzg1MUvg3WX6UDzaG1ox/es/CE9FYLuG+KGp3xcW7XY1KYVjq1z1ykWQikuMoS1L+pDXNM1
ar6g08lDCpY63Fr9xjD3evKTwCRXuN6KwctGkk2VwPVTG419wcQ3Rs29l0G5LB4BaHClArbJCBxr
epBpFrUTOZT1ACyE3Mm4P+acrJARBOpJu83KNExNrBspD415YK35I3elD/nNLZdjOCY5rGcFyrHa
yoTirz7c98Rbc48HAhwrXoMANUw+cuHIfQEGMtldlMdPbftoWgcvq68LVZ2aEmaRHtk7eR4NXn4q
6hErsrP8NkHNReek9RGgPoNXpfmFBZHNvm6y0Ha0DcpTaAjZSsjDh1MW20Ff5+lalJAMdwvnrbeG
uyIZr0x3OjQ1RI11eNzMiFnnvs0Fdho/2ARrdCrlunW1Ve7RoPAGuC8xfQXI2IbZ6SMnB2OY3gDk
P9Cm3ArhiaAU5tYxrysAQKQSW90Zn0zShAC/hWaq4yE0L139iD34jcXexs0frMEKEnHgBkpiWR0k
mDxa3fdpjswV6sqJ7ffmMXMhnFqrPXBiKjAqOywN+xhzc0eBBtJBpSJmD8xQvEnyKeTWD08O28Ei
IdzC9vXE97YJ4ZvJhbiw6ZNY+R6U6OdjgA08ghZf0IvJB3s3dJMOwMrHYugDrxFRXOahnt/OroUd
ir2iovDwq/3M81bKS7dG3O9smP+ySl2nJUAf1qPXPcWKbefsOq9+QQN/1+SwlIDjO/PglCziXZZe
4wUc2C1YvVkSCY/6AIycamIctJ5fe20G3vWkrzMitzGOfZ2hh43AIQc8mN8OxbeiM7cwv7mDCcU9
Kduom+gp17tV5/I70hmw0O2jrJLpCq/SnZV4Q1Qbbr1yChfi+2a1G7FSMn5yhR3l04CtygrrkDMg
BJL2ME2V7ltpu1VmiU8W2y/ATIdT9WzJ2N2INJ+CVHPvPQ3zjI/oj/BziWG6RWDx5hVlaIsfnVZf
43NeSJnNb43P9wiedwaCMEDVFnHsBMgwA4np1OR8T2G4jtNfDS9Mx6MBYtlf31pn73cUrHQUqxwk
cxbvHlK5eZn29AQ/c7i3P2dIVnzdwNmb1zFRGSdkdmhYXPBmRjkd8JKrlbcSZNxM2IcuMIBft/L7
HfppzN41s7jg86rw8ngwTraDHCNYu2tglHAFe1H5C3TmIztU4Tir2l3JB/E0rp0wD3mohdb1pULK
2QGd+wk1FCBSl9I4ckC4zDoMaCJuVVddKbu7EMuca2EuoOjI9SCWXcbpDKUnwFGQ7ACiqKm+29r9
12M5D9VyKN///sVQupVZFQUzT0Zd1mGVtv06hvdKCBQjX9m5YT983dy5BYL8CYwbPfDowOH+GJpR
PS0GVo0nzZi9Wp86Cf3a5EKXztRn4NSJdB/SccgQfUqRWZNoM5jfXdlJPxyorTU3hT0gDQ2WfRtY
AIT+9JiWb8DERDzDPYv6uYz1Ag/vqYAJ/ZADw9XXevbsAXl1ZZW2tbM47b4DFjRty8kRl1S2FmJt
8xvCQ+HBg54OTgAgwhcbc4wnF0ImOAQidaDBzELXIuCbQn0lVlr474f5H1tb5CbwLMqYQ8ZTrN+b
9p4Mj1/P8cLm7XNvFkcacDHOCNz7KaWT9tyPAEi77WDuK9rpa33Q4VkkSbqJq5xtQQch8NAkVXzI
hFUDfKk36lWKsb21KWObEnIs0PVo8r2V5EB6l313a8iKnxo3pWu9JWPUdxW0Iy504dOpjAK4qaNE
gwB/TrYukm+DVtdFR6tT7dpPHUqyz47S3Wc6JPx7hWTgPu/S7mryuIggtf7/OTuvnViybdt+UUjh
zWuYtGQmiYeXELAW4b2Prz8t6+qeDQkiT21pb1WpqhaTcNOM0Xvr5VOqKtc1+/zFbMTFVd5QV6n0
MfKUWCkekFeh1mlTEoMHLuoDU5lwTzirtFWlWV2qwZD9zZNS+EgGP/zouhZ8Xda3r5kxTe+/X9f3
F+3U2FcI75UkKCvy+bF4EEffmtRmL6IuvkqoPNlV1lZLoyd2Cq+KfC0jBzftNu7ZJQ3tKLlmI1D1
TFHfRaaW3grRJF8q5XyfFPheOTnj2JDwX5wrHBS2JCrYlUOMaLNRyWsssj+wR9wL1y5/m+p47VFS
/XNiO/nmv849SVTj4gyE/URQSY/wfSOtTNfY6e/l7KkXY7x/KKZ+Ge68bGQ1clSThEvZaPL663yR
jGSUqDZqBUd7zTflUlhM24uV6u/z+ddRz2otsdFPk+L7ey0jeqXxrwZheDbj7DofqkWIDDgSuldZ
G9Bf1tgHQr+3EdIeEjme2H2n5lrvooKECP9CkeSnR8zNx4bCLkdkav5672elr6uytfbxWGWPI0qZ
0LbiwFjOoyYt/pvnrFKqJxj49LqffpdPx3+ftrQUWMGB84QnPHXLbDkvozsJ2kS5/HeAt/8/1f1n
rLPlM5CHTKFsftDjVRfXrmbtfe1SxM7P9+4/Y5zdO1EtsIfk3DsSxYdE5Az21imX+qc/yAy/Lgpn
M14hZ0KbsQSJmyb3TNLOgKHELkAefxFc+bfEFs8Pp2Sd4K16y/8alz7O03v5dR/ydfizjUHJabWg
NrdvidTiGL8xCRAylvGqvL8U7kBd7sJYZy9IO/r5oEvCnkw6J52rRT9VTIj9rhHRLxJcvTSG/hlF
Gf6Z2QEidK2dAvPGdjMNFfLYtyaSnbaO11WpLLEXIhb3l02ZkJATruWC/IsiXsezD6DnBiwTrJzA
69PKM5JH30+duRod9sTLEkyUJI12ogzLrLTsBG24H5krIX0U82ahi9NyGlVnCkSOdM1Skuq9OIR7
vs9dxj4GWeRuSKgv5MHGUACbG+VR6KXbLHoHl3WswJ1jSlrqvonEsFxK+RtG/gUhL07UbYyZsNjR
vKroPEhCcVUJnQ3f4KaTCzcgxaOXLC689LpQscs58KBYbVNjcqA3uQjSXFV9w/G4DOViPUuqm4aJ
iwZ64wvlOoO+N8oCLh55k1mqG2n9puVoqoft9Sh8ZFp4p2mSnYICEvtgDbtvG4g+8bXjQlBSJ/Cf
RjKyFEm9aqNt3b7ncrBMpvre7D66OXAj6VVQjUVnJp4ipHZkissqfIJXtzATf4eNBq5C9GpNkpcr
/dISYkfhqN2hIqtE3NlJ9DEFPaJAfUFMJKksg+9lOgGNVhlSSlNtQsH++pphj9Ifs9dv8gZWbvGU
0JCZ5cqJ2tQesCSV4ocsx0vidxdBUS+NrFj0VbcXhPqxF97SKtmoRkA/pxY205RcjdFgizMsAITJ
YgPcOHkt/JF0CyTO6QQGX1nOagL68I+Y8Liqbh1H4cofLacydGf0M376zWRgPkLYhDN6rUwN2KrE
2lhFchDGP9IQXkuxuRnr+GoONI6O0/VogVQSnnrEl2OrbHoIY7WfHxCoOK04rBK9touRpLD5REfz
lzG+JDlqbQjvKz14LZrBTaPUG5vjGBl2J1zX/ps2vlnxIoIKlUdPqvp3oKIfix4nPtJRLFfum21l
3iZjZCtNthyD0FFjcsgyYBfTg2wkXlnnbpYgYxbGpS6QW6FFzhRTvpvlYzcOG6mwvGamrVrBKRZ1
CoPlKhTeGnTnUSd50UA5pzBxueS5tq4MkPySOd2jo3lmV1FDZ5jv4IY5RYIrTjiZR8gg8GtH0IJD
mJgOG4uT8WJpVmxxfGWXSoZX5rM7YRHKjGHhI6sMT1ZgELOp6EpRuJN5PiOaC6UtKWCaXnM6Os/5
OjM+uvA54PzStjHWbM1wKIguUrzbcd2vkmJ24sH00vbYVs2qT4kamvhTUUMj/bUx30tVWeZBtwiT
bjlaIbGZ5cpKinsNRp1FQpUm3Bt5ttKKzktr0eusxp2S7qBRos2GfQNEgiSDvdDmbiSPrOwIUBJ+
BSIvO6l1NXIPcem4YYKtIajIKMjWjd8/GO07wU/+iI+twb1o+etKr7xJ2SVleyUYwR8Uk4krI1or
/fGYJtNzSw7trK41XE6RMdlq3YLevB2UR0kiZoXn3mk26Z8noyJwTbvCWIGZEnsK7U0oWgneNNiB
+3LuA9vIoGA2Ur6d8PE5Zae6YyzsjbZ8HAzpzTJQc0cjvlGlzjd+Nl2N7PTtBCKLbQG6pGbW3fYh
2Qs+wNukP0qkM0yW/yyl8VXYY39Te+PPmElHOWhWbaRc1W15nyXCIaXd2qblsZAof9XtlTmxrbUy
d5DNF7FO1zLx2Vq1R2a/EAzNmQqJQjaKAm1cFxklbPkJ0ogd6vqqGNdB7tsSLcC2FV6iFk+jnICa
1gxXzp760vfmNl3Kw0uWrvORomVZu3lQLUud2nwVrmJfeEazO49reGvuLDxk9ZFtolv2ozvW0iqv
Ao8K6QleOcn88Cg5FH2xki6GpZ3W09/W27ONiyDV7ZDkwl6PafSUXcLEBFr1wjHq553L/x5rz/3H
ACxhHSjTvot1eM0vloRdIL37fbv344ZXp91D+UWyxHMBUQj9sqQadIiFTa3elyJBtkRr0Wf5fZgz
ctP/2+mxcwWCLAHc+qaiN7RGiglQ+EfrKN5Da3PIHroLVyd9Qvb4+2A/XZPGFUmahHjzW1kJa06H
k2jaV72yGJvO7VL8biXyiH/vEMdsgwH6HzbB6cx3dibKkM2HsTbsrbQt33PlZAgMybT9/XK+mx6+
jnKuPhwrQWQSGfbKbfLQXp2yNKBRALbwjE1BbS7fFReKqt9evNOA5OIpwB9OHcezy+qlARkSl6WT
7XY0ekCqbVlhVSy7vi4uvBnfviTGOu1dYYhY/O35kdofo6wm82nfWJP+N9DC6MkaJulC5fbn0+R/
KkTqmYCzAhs0zFUNt6dB8N50VnTM48E/VlpXuNJUQhqaelpZu75A+Ji3afF6cllF8FCFXrXLShS3
xmgm73IgZWt9rq3rvEnGCw3e7/eCsgnvrGrpkkE1++yoomqZ0MigTTWIQ3pZ7EampAu3+/ujZQjA
TxT2gMRa5yXmnAhcQbWqPWs63Hsjf2ja9Baz9b89sHJyBECLYwbOHhrns+PQiPGh1fV8L/Xxvmik
Q+GzIlDFurnwaXw7i5yNc7qjnw6rwwTrQBryvYA9Zj29aqtmR5LxVr9TZls+cGi9HpfZ7bDVrqN/
O8mcjXx2CqqyKuyaNt9Pg34V+H2+iEtwZuKQo86N6SdfuNDTDfuy4JyGA0Mn8o1Q6jmvAGSlqUP4
LPfRQ++SmbzEBrogLcGdPXKa3Uu2o++inbPhzmqcSUOBsGc4sYz/UE3MMZermiObxEWrWbXNDHU3
DfVVls60htqHuvT3fd3eWl3txXX9FrRR6F64Az+9uSiUDRAi4Gi+eZSSuJaEKiz36WjdZ1XuVpn/
Cl/BFRuSOzv5ZdCtVa+MH7EsPxRd8iQV04PQlRupVt1OuQSePn2K588D35IEHId5H97S1xcvlrFu
ZH25l8xT16y3G7aMbTnZiSGRN3j/+7X/eOmsm4bMAo2P8Ww+VvUhkEIcE2N1HLtbi56a2Nz+PsSP
1yOjOYfUjF35vOqjVTngOaPe00hsrQm2gdneT+AhIiFMNpZVLH4f7qfvFsUv1USMUrp8vu3Q67oQ
UdLt4c8R6GmQxxfk/cLIpkcLYEQlwIwGS/H7mD/exU9jns0VRTenDZl7+6Z6p5Nri61li+xVfx/k
pykc08jJcapAbzzfs+l15lup3OylSXE1NXU60brwIXzb3fBpIi42RDwdaOfPxbSq2oX11DJC3DjZ
8Ba2J8DIqkuffr+Qn14IuiloWYlf0OTzFyLyM133U56QlN5wCkDr4t9Js37TqNazYSb//tnQo0Mh
jEWFLdv551QIsTJM2rhHIC55gyJVbl5RvYlKLGe/X9cPDwjBEWVyA8AmUt2zbynJwgkUlLQXR8PR
x2cEJN7vA/xw4xjg9D8c47zfp9fw05LUq4PQ6Qwg9NU2Nk+gm6ChdQ5HRC+TQ5J1y9/H++G1Zk+N
Vs/kL6DfzsaLNICocyrvtbT+E0gSNR5jlBedkvxbXSrRJZSEabXxkPAanI0TVmag+D2gl6FwpPFd
GsmVLy8FP5xFFHBOOBvl9PZ/untdYfF+5PJePII8qZ+i2taXxiIiEd2/E6/Va+EGxMvOvDutfdZS
c3Iv3QCGoUix/L9EFv0wT3FPRZU9PpPvt458lk2yiJL0UKPXycdXej8BuDe0GONcO01BncQkCuH3
B8rb+H1xsUxkABpQKFxA57NjoPpRIfFIS5HzdCNVkSPW0g0ZEogbquglSa29kBnHpgyOgmHdCPh0
fVPkvCMjWcFrULRu21BcSHqaVODmVQNevL4mtRMMCFq0bkDl9ZyPqudX8aKKxqMQpE44SbYZm05c
Nyu5qQ5dle26eKKc1FC1ymVnSgvfLgeiaIHG4pzxp9tepmoR6dW72KZ3WWXdBoW/YEvm5fN4VPPp
MBnKcoqDLSwn1EiCjsap2dH2XwdI1BQIHLRc7F5L3FkKt7P5XMalkwnBDfAUOBSE3bb6YzrIL36d
HwQl3yYaXHSD9UlFWK+N1qYFF2JXUucGlrWtJuFOadMbMYucHpo0sOAbQaCAFueADuB1lt2wsgiy
iMkgxwVf7Sq12/bYEKdweBh6BPtVfD2M6U6rpduuAmBekApkydGOm7+iwR0vzIlMEjOsbttBlRd6
lHdXHbm5vmltRjGmapysmLcrWxGE23jMbi0oIa3gO2SNLOMgX2nUXizLQuZI7cye6QwO4eilxkCz
icNPpW1gca3KARFZatgiqp20VFzRzP420rjr/fLJ1HW3yIg2QICS5HjFYm5hOb5Hc4e4kcTxqOFv
Mt9/pNR+lQpT4P7DMcp983GcKi8iudMtcrZStAnRmCnbAq1QOzQLNERuATKCgsyiIvS46nynJX6U
3saKOwUYP1qAW3EM6iwSKE8rJ7A36zf8d9tAg6YjiHjUBXljDIo3aQ0bFTMqLhzmvk+w0JQQ+0C3
EOmFne+GykqNC36RQxw30ZrSckP1W2o9TBCmGwzFItYv7Ry+rxmMaHFCVRmXZeqsK0hVbk4KTd73
kr5BHrFJaGRf2Df8dFESmg7mcFpuWJm/znvCWARNrGAZihvKjenbGPSAbARjV2o+JyddHi9sI37o
ZRNHgpdSZM2wtG9HNEHyRdNHOaXZaGxv8kW/Mm9NW3SZRt1goV0Y7iz79DSxfx3udI8/TezzoA7s
hRQaZMaTToEWU8PVdM/ecq/t5k211hfGg3LPRauh3e4E91KL7LSuf92wMz6ZFSciLTf6nDviU0SJ
gkbfx+to1e3a1bDQF/L2kgfopzfl8yhn5yZO3ZEs6+oe4Ejtl/BHL22cf3xPTrUBMLUKUKiz98Qs
06hWGnHf6GgP8GrWyUaqXpX+vm7vLyxDP14LFjFaUabKIni2U0JXAYkwF/dI6so71bEegxcoR/um
sIVltWBahCiyvjDmj5cHrIjXUTMpgJz+/ae3JErSXBr08DA4I3IqJ1llq9id30y3cU8pLk53hbqb
zDTrQkYp4P+f3g986ay2VHaojXwdOe2ERC1B5KdwjsbJ6QMGia4kWk3JAl4ZmtlWX5q1fxMKwWps
1okg2T4tGnOa7mqx2gVT5NJ2W8OiQkxex6M9ja1dVbWrh7kT8iMnZStbf+uO1M15WjVzucyCh0m8
HpGKqrHL3w3lIo5A8BROZxCtrNryJK59UE3qKcQPXgWFc0WvbIFDUypuxH5ajCEZ3yVJJNVSps0q
DKUrVVedCoDO0PMdHaEntShUx1Ckx0BDzCm2nmJk677IHslk2s/ErTd+4UTBbWMM9BV1R4xWRckO
IgcN9CHHKwWubDSgSwUEIbVbP9K3lfA2kiwkz9edCMEMVmLv5xCquAUR1IVOu+mFCP296DRNs0vF
ZglQd8+iaU8q+g2YuYVF9WAIXT5KGIjJVa88q8gMqwcZ+qE1ojnUBO+E/JMjHDaNRRTOWz3TviJU
IKc+mKXgrIimDjd9bCyovRNgmNhBtx2aNTwxe5IeezACXalgHkhso0N/Y/vdEp+urYwV8ilgX8gN
m/SAUHRhmazHCLUFebSJjWV15FjPD+y7Z1F6K1hk+1G+4YhiJ/pBEo5quKtBBHdjhqzdlYW3yFqI
wqrWHwrTk5UHWYzB0S2jeldmf+o4dBBir4uZdV6l1wkEy6zfDYOWW/OmVYfQJMY01LypJpfegmXm
p6swMLxkUJ4tsFZVE1+VFvwS9VlLNKLri22jPeaj4Pg6Del2pNu8J5fM7sxlbS0ScZmwAYn8vSSg
LT/O/UtAh6vOQ1cYb1tSp81oUUd3aQhngaN9xQ9KzCOSQ9v3Mw/5oS2d3AhVtvarbgdpYoX2jH++
MuSdEX5g2yjrdTFCrdfmeG/WgKWaxnLkPPM63ajsPGE/B1O5k1Wn71ObJdNKUi83SihpS7+UnaRZ
TNPNgFk/4XTU5Rlc9JtIcgk6ibr3RFkPzU5vZfIIMATH2CanN1NVHb2O3Ap3RCxts/Cp7mlN524g
P5vJR44jAYjNkxYqmyTYmCr92orjqia4tUXPbjf7liOYvMbo+iWME+xW4lh3ptJEU9C6Bbi90r8u
tRlUHzlA7X1p9h41YffEAq/hzFuEvpS30XhXKO9CchenzyKArybbJFPjqLybsn6lxeFCIlk7Gbbi
xEvss8yNswNPcxU28Tb0H2s24YnBex0ee+TmFl1qEGNOPMlMeAY9VIKcgrecNPs2yNeVsIBB+yLk
+kquXNnKQa9Zy7gLXxq5uBXrEFlmhfSopi+MFqJt7anvd0ktEYG9lCfE2As4RWrkhfH9PO6b6SoJ
dvV8sHhZNO5tx0yQUSKLnCyYmPCuS11w4vwVgfdo1bBX9+Yc2Mhonc6E4PlMVp5NfY+UhcJYS1Xr
mNloKyp8/owcwv5vW5INP8pO3zp4+1FIgcfvEPkdA/UW+tSm00KnjT7kCdJicivi7WyM5065HsUD
zRrdhyere1111PPJrVh48iDZhIW8RU/nRjUJAuwiFrn4kvA1l+w1h/mqhDPqpwRxN0tRz1xT/2OB
1y+E1iUuIp6h1o6UhGPJbvgPa/60uUktzm05EEZT9krioMJGvG1bUJN+lgm2KaTvIK2P0lhve93w
9OS+jmqnjBX6tz04v4Plz64qDleqGaxRbLv/jDs9RWLiRRnREuWhih4L+oEVr0JMXz6+j8ttaD2W
TKVm+NF29zHHopo86plvMvFI+Zoj0UlG2TXVXZ4Nu6aoN4p06GG3EdOXZC/T8Ng06tPJRGOe/EHp
uKhmN+0kuyxepwGxK8KSVEAX4Bnd4IScDwiP9OTub6Vfpb3PaUK3q4Z42OzOQqhjFLuiOMbNQjLD
Y2hFjooqZsC1EryGKdFGMO7y+I0MrpWRcNKv/4bqY9NzVlrl5V2nHiaxd4dCJHvjAwuIzdYZ6sds
K2QgWS9zvFTknRTHvJKjHZsH6sNBFnulAeTNFC7sLU97nvOtnYxBjIhVyjoktXxdupUho15Nv6+x
il2rBQszEld6pF4oHH1vYbKDlSHXnfDTsiyd7xCypgeMMUj7aeMvy8W4EtenIF2ZRPt8eUmIeCpz
fL0kE+agpECts2Cfn1cADKmNSPKj4kvYdFC8JSxFwvjaMuNe2HB9v3engdjewYJWaCyc3buSAkdf
h4A/vGRPxFiIntwOXfmPBAbEdE5B6d0jS3p6KRpY/vEKSeDUUDWedlxnG1liPzRdQ4ncJlq/nREL
r1qwoAtTqOcbtamTwO5w9NidIihY09JulevTfDX4jbRodL7MUJ3DY5m28R2JeukqU9vguslK+FYR
+zZglIHFnKaaqMF7PtnB6uUNd1pYWmJT7Ubky84QamW6/P2G/ng/aeKdPNWnDtjZBrYOsiqdOZzO
mXZn1OBboMsGVnOpH/R9GE6k9Ag5Beswj873yZNIOGwgynsVArAOclmtU2+WL1BTLg1ydphRR167
elb2AxQkM/UXkLRWSjkcf79jPx0zSI/gLdQ5Xn+DQ2RSShZ5L+2jpppW5DrkKNOK19/H+OlYwbkd
WwMD0K0/29xntdSfspz2WhMuCt45X1/G4p2WeHNc/heTEZoA2hoERZy6j18nIwHgYkLiNUQWw1pl
FhZUI8tlbNuWeGGkH2/cieoEtodZ6bySrc2t2aeWtG+Vv+TS2eF09/tN++nxU/M8PRnIOcx5X6+k
rzujSwA6qeqzZOy7dq1XF5pOP7QZmVI/DXH2XOpGL8SwTg/DBv2UzWYMTEcCGqC5aveFK66Cixn0
30lAp1n8BByU6IKjcD5d9acT5iBYuQFbGMmGpqOOyuqbwGrxNhrscaxAJyl10qb3uq0DuxGT7Gq2
mujm9xv7Y+nl8+9wVuQexja1yHbcj++9KxDRnhz9dWuHe/+pOljri7Ep39YSrljmnbRwOpEKdHaO
p22c6nhFD+2cTEuxsKSa3a3JnvX3q/rxdfnPMOex4xMijjqL2r3Whei22EULlIjj598H+fmN+TTK
2efVjFNoiqxXxu3IraPi64wrsMsuDEIYK2xOl5dc9//UE7+uxdy//2wvzusgiSHnQjaKDKlvqH1P
L81+zByOPEvBS7ecHY+Ks2dT49so9q56kK6KUyymVezIO2UdvlyqZH1fOb/8Pv+84Z/eYCMewd5p
xcFPP0LjQMrDsuPEFnbmhb3BTw9UsiydOhNMMNruX7+U2tc4KmXdfj6FQpjxIeC43sfBv24rUZf7
NMrZLGONddFoY3YoiuFD1LLXQAxdC3TlhffmeyPn6zBnMw1s6wK9+oz+TJgWbegqi/I6d1EYKrb+
TLPAOx346e2sJh7jf1cW/HSRp6n80yNruzKy+rHfG9VwX/r9Lm2k/2Kt/nwbz6a1imNlI8490tbU
nQ0QFIanlZeK1D9+fZ9HOZu4whgKt1BDAlubG2GlL8vrbBN4Jvwo6ly+bW6n7aW3/ae38NMScb7K
ZWkdWQJLRKAtVBSunfanRGrx+9vx4xf1aRk6U4f5URRGKZdlyR/CKNuV/Def4ZQDRP19nNNM+20m
+TTO2RfVZaPfwnfhJQxWzTJZDrhss8Wl+EjIeT8ORCeV7jP/Ry709X2rm7EsCTsBT0Ovyrf8l1BE
CJ/eTQmgdPOpDCitDuJBbaZlPj6wnXZQyMCMJe+kbUtyXg7+DLTuZcz7m3hsHVncJnLhhWGyCrR9
3oPhiP07wLrIqOVVPFXriNiEUegPqiAuVfqjc4hfvG9eRIXE76CH+V++1gb7eYPkxQcgssuhKhdN
pri9od00uX6jisRwd4GXhobXJJBVDeK6KIhlRrcupSdDM72k9z2wBvYQ9/ckT7DtBQsQz7HrC/3L
XCsvqax9zFAkNGMdIMwXSIsoEpzo/ns8BfsEbfukJovMUJwRPVot3ujUlIFw2iMFVgORsSwd4ry0
8e85gSJvBvT20R30izEcl7K2KLNnMLsUFhAOJMGaDa03R2y8dU8KVNufim0tniBVJ7mpK2nkkn8E
1WC3PU4ZTVgrAx3WTgVlYdqaMTgNFS69pzk7EoLekCLd1q6a3ePudbQmxleAaVlIqA0dMupvAfSE
qkCmW++6+igm2rrTSO4TIrAYGorswA1y9bYw4Ogo0MRFzvj1X0XmZwnWgqgQVyDoWgTrPyQWWliR
IjMh7Bz1y2t8EWrwpPjbqFEdwZfpBetLOQ1vCXY9JoRzTqoY2tTGvHQS7E6NlhFpJmk7OXpFrzJ/
GIdbI6g8IuSvBfG+YWxB9deplCl2FlAM4O2QKEcijutEAiBo7KKTcUJyPjUh9iLrBZyAI1C0bKpo
E81/2Hoil5DsIMVtImU2ZVMeF3Vx6V2kH+bnlCPeYtX0QO39cwBKq9VMISVpimMv3mdWuWzFVz+C
hBbvk7m56on+GQosE0QeKNFO4i9+a7g9f3zISs80Sf0uXwa6r2JHUUrvFrhw3akxXaFI1qb0mJr5
ui0llgrN8MgzZXoYnZonFVdIcONHH/9Ofl9JBklylPBEfACS7zahZZtUmOQ0JVqcT6Gb1qGfrCwh
eazr6iAb3b6qTJR1mIQEt08U6nyEsATtrtf0FdWWWibMR+Hba6le5bisx1ud0ERsOE6XvsCG5L68
z5LpiBWI/yZ1Yw3MHY4hMQypvmDFLg0vFnekMyxFymQE6JHg8TBVlj1SqKuyZCEOWz3WCCgV3Vhc
Z/TSp3SdSIlHMglSjwmzw30mr81uFUvHkTK68FhiQxAm3E+yhWmjc0j/tcuWJTRNwIkA3iAhnRlg
0Ia1Tta9CrEnl1/6sMbYtJaSBjg2GVMqU8ZjI1NIvOVMrveVQzZB0y9FdaVXbzFvh9V0Tm5gO2lv
ItWW1D8KiFD92pzosYT7oDx2/sPIl509yBQuqNJxpreN8hmTsDdXGGPgxgVsx5jOxQxmybMaKU6q
3qrJvJKUZC2U6SY0rNuanlMz/Z2k4pBAO5L9eCGxhzW7io4+9A9a746KhUYmSwlrkiMFRAARSNEH
VC3zYTuJhldp3PWmyT6U0n8B97Eaey7mlFIiPml69FccR683zHUz8BJVEr6BMdwmBjEhQ+G/iDoT
gzkTIz8r40PYR3bdKDc6H1VdVqtBJsdm2mNOco3RuLIK/KYgv/XZDnggXRpR7h92wrTP9b9TcCu1
90hzXYHQ6T4TFiYW5PLV1N4j7nqwmkYSmO7C4nqK/liobOYlr/TU3LTBu4XKuwXjAyvLztM/ZvCc
qAuliK8n5SUuDgoeyjDcym2/UbBWhbPqZTR/pnRvJm+4/ar0OOiLrLxp69EmnDAjj0qbU7cnyaU+
mr5rDK+mUXtRqS0N9W5MO6dSVrGxbYono4d+PFrkuLXbZB5ewQCJ0ICa1NPhGlbXpxYUWSB23Scv
sIvW/AKlTZSWG8/BbYCJKFP19cmwo4N6zIPncWRxaIvCNebn2FJtsVuqheZo0ToI9uQ81umNWsFP
8D/K7hD5b6F1O4qS56e9YyarXB2YI5knaTLFgauPsWOVDwIGpL69O8U+hUyIRnrshHXWPjXlLka4
koNig3iTGsjz6X4MqWMJra0FwFmAMTVDvU4KKlzGbRkEjhqI1wkWyil6K/MPg2Rp4SCY2TJmUajl
u9gSPX9+RC6WaC3xDZVT09rTPiz1kLLyjbClihcp2xWh7uJxta1qrdCvoPvSJE/qPL3ToiqpEJus
bA0IwSKtHLkXd6IWO7H1R+aNhjSDnKVos5M85joZKh79ljAnT472ebE28k2S7CVtW+AwS4k6OtAn
GoVFqN5nrzMxtmH8gJlKNfa+cucnz1l6TFXPCL3MeMzjO+vNsl4bfSdF1zNF4XDV0xUM3FHzIj7v
1OuaRSDTRSKXzVVflblyLOstEradf11U11q2UgNScVap4CYR/2qjIp3Bay8lmCKD96aX3RqvsJJX
Tkgui6buCzm9jkEWR0pAl5Q4HDVYYmtpQ07y/as/rmfhKNILbNLxtqr9DT6tRWpVLkx6OoNQrGTx
vU3Ua6LVkE7NVwQZvqZGygeRoaPKEqA8MSETNNdyYY0BQAetZQ3ddaiX60LAlTeH//y5SPePelav
zMBYKWG9pjzp+jBx6smE6pStOb558DBsHepQX23y5jAasLXEO1xkq9bcGVq/tvxsaVTJsq/nh8SE
LRWCKWtPnSrDlou3rLZ6W4NgNqTMtWVxzUUuYCAg0/7bUcfv0wyY0pNO2G6zTE23FkcHsSeeLF4U
QM5Wdl0pt2adukl5F0rrcN6V3ZWZHSr/r5++6WbqnUxeyVU9rUjjAvhDVIq/teaYzMDc7VH4kMW+
FCsiMBqXbOSW6E9lVN2hlWyrxpRIT5slr9CeQ04LweRYpJ3h/QvLwjGLxuXjXbN4epn2V1MWbfk6
mttuJqBq4rryq2p+T9PR6fQXDU9wkjkmtYRik0nLYng9saQ6N+35SXICHWov+fzsIw2IgmVBpMmd
0osuoaodJQFq0uAGmUdGM2LWOt6Pg0cAmCz9beMHgX5qf6trhzRYloOjVDeV/1z9KaVloC3l4D5j
CguVl1nb0h4WK5JmhZuGjFtcvdZdpnnsf3r6yWLkNPKBcYjOiP6HvTNZbhzJ0vWrlOUe2ZiHa121
IAbOokjN2sAUIQXmecbT34+RVV0hhkzq7ru9i4y0MIXoBOBw9/OffwhOafhNOS/fONzGN5111dOx
oW05rGr0J6nXTi+0HOsU5hUhcdatqa6q+pGMRV9F9syOWrl99wNnKwtlcuDgQ+9Y+mbosMSvFlq8
qvo1QW12r7uZ+TiyZeNfRhuaCafG+NystIzD5ezEWF7Fje7UobrUrRdZjz2tZfIrPpFnV4ZK2z6M
F9KwFhEdT/fn1nywZ/3WImcYMhczqKRYijDaOfIIVmxzE2ordeqgRIh4E6QvlnaT0T6jlcTjiyX4
9mDv1RNhrZ448rHTuFTmu6L3wmpwg9RaCDyZUn4cSAFTzizVF0N4M0JxJdavfvmq9olTzU/45hLN
aGvSrqC7pd3UZgenHnUfxTn5frY0VSslQgPRO9PEO2Uqy7a+Y7c98KpB6J2XbVsdMuslw9OsblmB
M2gBmTf4o2t2Ee3wmGXbmeW7oP6R5+s6R8hjujp6RpjOpGGltlzessbATueM7hn5j4DaaZaX7cAC
m9GfJ3h4T5dd4PnTpBP53IiKIVixdjcW05/z4xhartXbfikhVhZ4fXaFeEPnMmy03awkS4KtFhMa
6oDnZhaLiDDEId4M5AebEWJSFmTIBVgKYW6be6XV2XK11VICvXHgrqd8GUbhXZAmiwEPQOStxECg
n4wPQmC5Q5lcZ4SBZf4JmRKlzxKYW9af6IcWIgcib25XEcZx+Ij2w/UExsqJ3pBuZGnv09ruUt7h
ZF5UHY0T4QdxMbZiba1EYtHlgKLDLWhL4460Licl2bPTHN8IHWLyFol2PcQ7VXak8nsEq4OuLaFX
hXFStH4Bp8dhCqITJ/VaVL2EQ7w14xxUPSfx9xERZeG/0YVGKUoXVLjpU01Cir4zimOR0OBOFAc6
RcaRNi0SO4d8VPdnsslGVFZ11G6igkMGxnfzdCtUz/A4U467klCSFYF2pbUDzdX9+PE8A9Jq6ys/
2pkEsfShojN+1zcautrbjnWJgFc5PrGC0l+1U5NgwJOqH4rgKmTl7Oab3CLumaqpYRpHYG6rRj7q
w0qZPRr2dfxWhO4M6UW2U+FGVt0GDo143VkvZrMSIX/3w0Lb+yWteEgiFOQry39QuRXj5OD3R3rK
uq+3w9lbkaRjYt2Gu7Pq1aSEzQL4ngbeABjiCSjxy33UH+sShlHm5f2dbKyE1LUKpxRYU0cnzmjc
PfXXUs3r2i/mdkuggLZrMPk2CNiw/doxLLftScjzDN/VMXUzCkBE3VMGYUP1XU9PpeyFwQmKhqLv
RdPRAlczXgLJHnUb35OsPASSM//AUDIzvSqxFVYX7Cnh03fZRsQhRaSaZulwTZJEJC8WFom8EaoV
NnxMyFPUn9SZ5Lj75IZzP5wpsT2caTDltVYTOOqIyXLUt5Z8EI0VLo68zWrO4eFtVFZpcxO1HrGX
uM51xTJkQsQ3yOAhZYbpFWCDz+cUD6RI1uJOfvKnK9OcPTNwMVxfjOJdEaBS9td6sY4h8Kozs7Jm
vdp16LeafU1FMD1XpbjApyKOr4ZyhRhab/YqVn/Cor8v1DvlEEnrTGe+Tiu9XYnitxA2QHLwD0LB
blk5gfAyKTDAFkm6orhus11Aj1yCqbHE87A+wiPAgjNsvES2i8gV8SbolnV2JHZVcuPb6Y2E8czY
ZgFv/wK1N9GJuPF2NJ4fW/PbwO76oyleEihkiXc+a4/SvicRnW0RpxzhVGuugd1ieByV3SxAuDoM
44pkrkXCmaNTSNPEnGOjQ38QcFDq3DHesOkJ8p1WXicAsHKziQZX8Y9muVXwEs/XIcykV795GO8T
xcbwjG98rkIh0Uy6q2UO1B9rPnXGenjVhBUPqFnFTciZnMiqrdDgWbiRhVVbOrCLCziLCs5IOEbs
zjuBTDhrzAZmj+YyrZ91yneU7GvAkpjDxYTsdC/EjhimxAlBU7AzzfdAqyqejzpkWEjsgI38snHi
/G1Aca5ZN0m9ZvHp512qHnLtAMDFgbCBndd4tHPi6pQ9laENXlrgLdnbaXULoX2cdtiONLVnlQvk
HYu83E3ZWjQ7V+6xcYSqYfiLnkhg6r4SsgXWBuVVaTl+8r2ptkK1xPxAnc73U4p0AiBJs7lu7niB
MtarRFol4/OQ3qSRG83iYrrPfkzsOLPEqxNcsZDO6NyFXXDsXqQgs8WBRHtFO0QReXEsVkXDeqef
ZPNG6dZpfFdRUo8ZpQ4sd7wBeoq8lXo/fm/ZdsHfEt7GtrcFg1xGr435vGQjkHg3+HAE20cBr8l5
VJxS52w565u5WcvDiePOoAHWLHE4jfgAXX5qkDjgnGyXuIUMWbisZclR49mdpZ0s3/YG+U8rE0VI
Mbmt9kNql42wlyOiUPVNBtV2vJv9TaIetXYjTi9mPQMKYtvOimdtc0qrolnrFsb8CAtycW2iCYiV
7BDyAMrMX0yDeaoGvAGKYjfLtxiBreMmgMvEJsJmotccnduTyNcTOB+RAbYaLN2bOnHTdaonCFiL
g1gYvEUkpb5GIpLX0ZiWVqMdy8xa4gK9bZLYLkisyfy7IgqWEfW+MqWYrr9V+b6a3iIdYUQ63xS5
sVQrBMGBHAWLbBAqAJsYv4s4f60mgDqCYy1u8nxq45Dgz+kxqb1QSxZFv9faZd0BJBYLKZcdkndd
sX9RyoMmevPM9R/7SLJD6FZieN33XqqrUMlST/IRvXS2r9UIXoLg0ELISKZvwEVOUarLrItahzP3
QfWVe62P1p9j1TDBP0CrdSLWQQroZP/GxW2UQRT6jpymWnsMJWx+9fkpozit4oyDYd+s5ogWaj9Q
oHOiVlujsxt9yBdpqNg6UzD3XSzdxFBmhR4dArPcqCfetHFDoNlecGSAs2BazorlCM220CzkBiaB
qiYLOadA/KAB/NJxT2rZsg8e4DZ1JKMKRuUgdVrUA4npxmbmvG3e98k9PSTW02hBjCvv2xKYcSGN
q9R/oDIKTbcdHrRpA9pTz1theK7J6W2O8Xxtak7bAcVkexapjLoekHihWQcE4TB0FxFGi217E6rD
Q9VMi17fW+WDAH4KwBCM+3a+6SUJCHsj1Poi7ohrfmtmqrlEOo0+tnTYU7fXM645MEehhtii5TXC
yywd86yxe17/JLluZqxuCL+VvBr34iH5FmInhGnfUoMMYRPf+E0iCVeT1ihvgbjOBvCBvunMaifE
HBVJCVumFNYqPtL+SmGKaiwLGLceZRp3GJatSn2ZFk8J60CHba7EmbGf7Wy+CunXVMA7RsGZDOGH
nzi+eD9rnZ3I8kOpw1+sW1eUTa+RmLfDfAxZXfUmAx+Db5uBGFerQlzFsM/mKscnRo7dukjPEhk7
PJsrEVtAc5F3Zh0OzSKiEtLBs30TKyTpSR4UT5tkdwjmUy//KGuoTmQD9LsG99mctyWKR2dOhYdo
ssV+jRU/W4qNw5ob65RiA7IFNd02KtnKOubcJsWpqcHonbFDMu4sztRp9jZDoDrLtIKYCbQyjZC6
rnIG03RELEsGJ8sfZTRdRXOvWe1GMJhAsxJCwbxDJYPxkY/lxvAsQ3F2426YSLwWTXAQdqpQySS7
8jmP+ID0W6EeAJuVwcD7F2w2V0WRehuXxbhCaBhVDnFHXimIHv5ZjqzQ15hvAr6y5XO0To/omha5
lmEHLh2rmm2v3efQK1WcHgA2BfUWN0gHw6ilyNessQgSsRplAU+rV1/jf8X5HRm8NOFMY9hJVpH9
TcA0eK4sat8n/bZvUXtp+I1P1TIKD23zvVW3CvqeiZhyNGhQ/JID/HjPz+eVpVDm4Tpx1yupIxb9
F32wj1aWM3EFQ5Cz28El90ufhUmowJOs4SFGnFXm9WIwvpIJfdgEgzqnSqKEJRaBs++bYFUKCV7q
1KtzHOJGhiZ6rUx4nXdEr29MvY9wiqFE634I0dnjxkwOUqyETlOF6qKfovCxm/v8YIYhc0XB9RiD
4wB9XScrwItmfff5cvtRC/LXL3vRWc3UqC9jszhoEZtHnXqzFa+1gAaCqbj/byNdMNTknMhqSRWv
FOtFUTgFcK7H4RBS+dPn43xET/r1ii7YY31SwZiNtatIKIjDlMBrvzL3/ZDLg0zyTMo8U67Ui36q
SMK7oTTT1ZBMsGu/l4C9qfXYp/FG70VPpywcgpWBFdfnV/a7Qyscol/HveAsYMHV1hHjns9VUKQc
/Og4Bz2T872pVMXVVZpLGby/bnB8FE1m8dagVqR/RQI4AHLR2JOkgzUKVwWuaopk3KM1uLYoW7/4
oh/x3jBxRIbOzcGo4OIGtTmJFzXPQDziQveXN66/ng7CVXgDJ3qhHqD9Xmd7Wmg00aCysiE74b5b
Wbv4+au29EcvvaoRloJXt4GG/eK7jLjFZmZPjInaQS0eRVSReSIdkLd95dP91UgXj2cuYasYcDBN
pYmrBbAjh3i1Uk9mA4zy+R3+kMqlm4ZmSJqukoFy8TYVWlTmpYFlS9SGBwzgdK9rWCEa8ivcogYw
yWgnV0qMz3o/0W0d5q2sE/tdaihAjXqYv1haP6JonAVoUKRg1Uoo0N+velOq++GkiVeZ5EP7T82g
WPWmMm5R+3LuiMwHAQ71oS6VbjPqafQ0TZH5lre5ldhSESYcRwflyvCFbpOSynD6/HZ9NB8x8DDJ
iMQ8g9v1/svlCgbWEPOuzCpqD2IeEtdUVN05SECnGxz241KAMXzz+aAfTQdLVEUFAhxk2cuXYFSE
XjZ6QhVRCNDPu0sleoqN8r8ZBdYw4k3pgxwbCFnsdRUxmxnlQybGwyJSp8c8FX98fjXKB+sqOxrW
PRa+5rheX8w4TuxdNEFHUxDrlp4ZSua20tLmVLaafszFSiTKN1ZdHMnTtWgkktuUlX7XT9Z81eWp
ucqCrkYlo9ISSVoLkD00QGiUuhScsehTMHJgT3ytOHwAJdtmk6ReZZr1Cxmrltsp0g8jCeYfkkq/
riMLdy1HIuRj38w3iohyfxSFeBn1ev0jO1NHPr/6D54lfkIQxnAqORugXywiihlZQ+nHB0q8LNto
1jaWv3Au+stE/YKlg0GZQQvipxPK5a6i+bIS0Yq5yrLlmQrSbgLqXnTg911wUPwn07+agq0SbArr
Gc2QP/qnkVAZisxMHwipAKGdKV2IlgkdDPwXnKoLZWPJD6x9Q7oLyn3SbQRhXFQlTDc6kljtUL9u
ZZrtchBQGR2Iqx7Ho1JdGwmL9JjteKWoPUgLVAR/4YfatSaQVgKIHCB0D3V0PARXJI8WvmqquhXG
Uyzh67mSxsQpSxrk1A3xMjG/18XKml9T4yRJuq0TmlGGNPue1M5ftKbvRsZKMz20cq1CHo0FgLDJ
OQzTBMOe5QyT7TWpXihtbrf9YzG+COMR34Bu+N4pb2NTrq3wvkj4MvEGlVjuP5eKvgGhQc9GjEiq
PCbDqnlRTY+sXqGTFkL3WPTfgekEbjYeTji4juStjObTOO/q3Eu7x5KlMsRLY/Kq7iVNUEILbieK
Xj7LnE832bOVPzX1j8Tfzcam6wdXLF/A38nYKR7SirX4waBzq6CiiRP6W9cCkk7yT9T65Bt3Lf6u
iT0rN3l0KMGVNHnTp4ARIv066Zsp3AnzKtc6YmHWQXtUe3Sw1VUBuFd72fzckkwD9cjAK8/PhZ1C
FUo4axHFBbSkaFu1JgUPZoeBgX6xwIQVapPYPJShbyDNm1caDwfEQg3dgObbBm/NkE4+PVgcDlKz
BQZHfVHdafl1D4AePRfFm9WwKJ9iom78rTncRiLZY4mTqFjCD8QhDbYsN1jAhu5ADST4AaDEfVG0
NN8sd0owX7CCcZOF7bcGT6RYS775qrUre3VdWoFdqT8a45TJ3JxD0D6qeHv6HvQOsAlxuJvTU22c
VP+mporVlDsdxr5Cx6te1le+cT8EtA02iE6roLMRwNky2byDN82NbQCL+JvcAoGGu0BxupbaBznW
3CK1sSNaiPV+QA9XVY8kBXgdLZHKX7YEJEn7ObkJO3haINiT9oa9MXKNtLbsEmqGjz632KoPtCpF
PCj88sbvXrryIW03Z5ZAptDCp1u41Qe0TLvKf/Xn64ncqP62Qm2oJruOhCgtXgbq45gWTGp7LLw5
/T5C+fLp3d/AHcoG00a6MVhbPZ/txL/um4OAAjihCw2QuW6QAGsQSGnmgnAgxBPkZ7oVir5Uk7XV
2jRye84eSAhH+6zdLXW7Fkn4gbj8EtLmw1tjzo/QFuLX3tqDdgQxISb3oeR7anZCmmDor1NFbxi6
Rzzft/kaA+vFiDaGSwI8wH4YRX04v6Tj2oLNDsxqLmPUpkF4ssAoeluL3b5eacKmau5j7bUlSxj5
A4uJiQr1UTR3neJl1VsIYcW4CmAQyTQClbP2S10241OorFP57pyeI0l3keBlwqnoliLG6zquC8Mx
LOnaXtPTtszbErfp6JY8po6GO4gxoH06r/hOVbNH2xdMWz0QvRG2CBrCavIsSGKlcoy1kRSdb3MF
owqmUAROK0cvNaFCVvBgaQ+C4Qq5p9YeEJrEciyOC66r7V0NkCHQSZmhXPseF0v6YL6yE7CkUcKb
CSyShJ2QOFNpKzZXKuisUjxO9K0PqbHVjefQvKdVkabeCBSlV9d91Lm1dN3UV8pDpjxY0iF7k/y1
pLp1hLeOLeBFnK3KGunxgHwZ546biPI9hW3iWyuBclp+xquWweezxas/sAC7Rez1GvjD+rzalctx
8MzBHs74QgUTAmVsyswXU9b17K0Svs/BYLdSsegxbGmqXS5VHrJKdKeWRkprG4LD3I/tW2d+S8j8
aR512QkHR4BjRI5XAq+59UAcLdHcdGh8iwe4Xp4QXuvKShlvJX5HEFZBtJZ9WlTFNm1BNJdCdwhi
0ZZYQ5pDkxxb7crUl3UM7nPbpKvAegyGQ1zAGXEBjBd1dd9Zh0i3DeEpgcDJCwT7CTtd35MkGCbI
p3UwBrvSQ9rfd6q5r4JVFmLOeyjEDUtNL7Mt0XA/Skxgnz4Dj79geXgYMZu2pHWC07d8LORxo/XP
UVcuGq12S3qUtRJvGny2ATtQxMu1TFP5Li3P0W3j0bBOc38zat9DJlfePI6lSS9wa/BalznzjF1J
RWrdpHY7QXZFmltNw0ISaaT5yywLKEgcWJm3FuwGiyp/Bu5p9haem7ey8UNhKjXGqzA+Wf4pCL2M
2LlBllZDjD1RVC9CPMs0A8Sz34zTspcW0Om2Mj+gfZBNdEZaO2vvU+MB3RYcPU5WE1Mgvi9JWAv2
GLQswpG2F/zN2wHH7JpumXQdmPZgQIC0W2UtwZDyNyAYo/BIaLUTRWz/lmNIG4N0+rTFJL2nG7Cw
8kc/Wso+N7AjKY4+ectMUGj8DH7tBpW2DDmdKjn+5bjsPevwJabymmSNPsgehuybMgULOUF23V8P
EZ3BHLvo2NOrZQHk2eOaj73xqN778UqPyXqLH846X1a8HrKDPG9KVrrYVduVRHM2Oq/KUMSL14AG
bC1v6miTituqu+5ptNUNg9G8IAtNRbqPptcVjU1lRE5ZJfuEow6dPQPFAa3VvH2IIJ2M0AN9jj/B
NyNZSRGUJu7iaNJmHG7MYEkUtp1ANFPHXZbRG9G+zVm3gHeVdCXoIPucTdNC12E4veTpNg28nOpL
yJyArIyQpY+6bZHE8IyuaCgE8AvUK0L81Pw6g6Mwn1qNp6ihUXrFql2EWazL6UIlCCO6S5PONuSb
BsiTRoekKo4avoZQaYpw1UHxkqa1BWklSN3KekW35RTnRql5h+PjRjBNWydzSxPMdSX1D5+flz8q
FigHdcp/7OJ+M4tDHiZN8C6u+uSpJHXV+MI24wPUSpLPPlUkYpkisbjv6znDrEg6ClgyWX+ipHag
6hB+Ai20KNzPL+Sjg79MQ/IcFaUoxk+Rzi8KiqZAuNSOLXsX4YqE66mDzA49fwGYfHS7MMMxFCxI
ECMaF/XpJOHgJIkhNrH9QpaRVlcvn1/GVwOcf/7LZQSJZGKsS17CDNdKPWZ1dPf5AB9U2ACrukh1
hKfPb8LQscqTuGy4T2GDA4ia47huuqOO8YTMZCZS8v7z8T6aAdwqbpaGVBl85/0FCXEh6NSK7BkQ
tQdrl48G4PlNU/2P41uxRuLKTKyj0TX85hMs1wJxQZy/s1KsXU2aIkgY5dXnF/PR0/lljEtlVUu9
CTE4OaitIJ7CbBwOU1OpX7wzXyI051v6yxyI4NjOKhH06nJyK9ElxtolO3PdeNUOO7NjIC2Ixvwq
tuOj94cEGRXnVBEw5BI18Ms4iUNLvLLGivZRsojr0xB8gfh+NBd+HeMC8U3xgciGUrvShWssDBai
4oomm+0XEMDP8OaL+lyRcaX8aQSLsvF8qb/cvyTjGjqrvkqqxHCGZhrtXFSwrDPScGsMMgt5p72M
wM8cHHHYUBtKhRAmqxwO8YJwp8COUixUk5AcU3PEhkNHsWiN2YRTBPzecsJrgj6mtPULq1vQKqK7
a6ljvRqionnAAle0Q5NY5CLADVdWtJZI1u7YVn7+Bbj4wTNTEEXTvDg7Yv6GLQoqCQeJOV/NluCN
Io6HDayzcvpCgPfBU8MYGz3s2T2BXeLiDdZqXQrCeT7kceeY2b0ktauSOKMw+CpB6oOl6d1AF9Mj
ilsk7Wp7SBX8R3LSTSWFIIW8T1fpLG0Nmqifv83yebW+mCh0mFTlHNnFR19mDGtEgY1hFx1aR7T7
NQYtUAHPWZcL8zo5Ctki/4bN6GJyFFfaSG7isHEBXVHTp6rz+Vf5QH0I+4AWOvZxuqxfrpIhQael
kgeHDJ0Jjnn62D508Vg+E18pPwyqOB8lEm/uko4C4OfI//F9/D/BW3H91+U2//hP/v69wLg0CsL2
4q//2EcAO03xo/3P86/91z97/0v/OJRv+U1bv721+5fy8l+++0U+/5/jOy/ty7u/uHkbtdOxe6un
01vTpe3PQfim53/53/3h395+fsrtVL79/Y/vRZe3508LoiL/458/Wr/+/Q8cln95COfP/+cPr14y
fu80vOSv7M5/fdZ//cLbS9P+/Q9F/BMz07M0Dl+6syMAU2d4O/9ENv88+46JiOoNPDiBWf/4W17U
bfj3PwTpz7MRqMRUQtYCtK4gq2uK7ufP5D9Nlg7sXnEHIb4ZRf4f/7r0dw/p3w/tb3mXXRdR3jaM
qr9/K0mlJhFdw9FEQ3kL3ClfHBSKPvSn1jJu4ryYX1swWoeQmmQTF2TgytMO+oq4bSw9hZgYpSep
Usv9IGnjNzFvNbuPfYXQeziAQYenYIL5ui3UmbjDbau4negd3KrGPFwbxG9RGqjdurJum/wV4dl8
Jw24mo1hExzpzMxbtRVxDZ2EEYy4DyZvirR6b2Cuje9PFJoAmwriEz87Qzip2qyNxtC6dRaW2sGY
a9FLZkqLxKwmdRHDYjecKDe0Z21u6I9Rg2ErlRpE7kLyKB7kujC3ccWSxKpthvdmroK7JW0e27k8
Ql6IpXikkjZyE+svoZpJ0BapeNWhEZwpECKkaCncISxKU/Qgkty/RZkRQzAXiVCeAlPbdlacrVlQ
wVDqWBFeB6jD+zomQqir/coR5xBGzhgJuGz5yqTDM04NMKo4fPQ1OXDEHnZY1UNO0HpjBGwTJ3Hv
GzN9k7SKjnUcqLVddNHs+qbcfK9qbJI6eTCWZjqTbETy+CNZfrQEA9l4q8nZSSksu6mCOVlDQeZD
xeXsF7WnJoVawoKrdTsDukcN0YjZvGrigbqV7grIhzSIsutL5YjLDg0OfwP3Dc/TPk317jXVyER0
m4wSqZhofLk6hvW7sgihcvthbeDUAyqpQ6AmqAqCcmRsx1k3D7KAX5QZoTna9UNPf0ZtQmnX9IHu
ikSwb+Yw1Z+UsDCgWIpT+KSHtQYxu/b3eB0VJ8Kto5UwKMWmKwbJztOuO8pYLcF1TIz2Pk7PZXfe
dEg64sIwN0EuBHxwJJ/6Yg4R8gtZ75LdbkFCl5EHhJG5zqdRvpXEsbsGqAufOl3DkTqQ52OKs8we
PUJB76OJtpIvU4+XtUEEmjnWe5pxbQcUHEPYLYthFlY0iIDsNMnECmkU65cgZbxFlgr+QY0SxGlT
hfMcySLyMaDU28J/UmCqdMq9kpTVNs997SqUBuE5IKb+ecr0eCu0fhw5SSoWvksaPRO578ZrMQvV
myYjEyqLZByoDB0ZKamdiu8OiaE+hGyU12Lb4PeU6QEfoKLg4zDRIhIdcba5IdGsjE+V3sHVzWL4
DQAqIrQYI5nB5skdKDu3GoIAXak8SpDexzGZ1z0EnGE9TyqOaaMvyg9SnrfrVBTINrcqsc3sNk2H
flGklgHjnDdzKWlRtEr0PL3zQ1KHVSUVa9g2NcIJSYAOsiBap17VnYbaoq1qwLCm3mqwAWGE6rSf
2iH2sHL3vSGtE3DsnDhxjUOb6we+D4IfTncSiifPmszeo1XaLYIiAhgem34fi+p83Q6V9KIJgXEL
iSknWdJA4qrF0rMQDSGWI74FETQOwVoouxPZEnBoJD29LCUNizFTdSp88O5o2qC2QmGXVoTbG9Uy
p2Ah3cooj20t5DtTDqZnI+ppf7IVY+Km+I6ojw3MdWLdzMz0ry0T3F/PRR9Yd5q///9tuJ3+2lXZ
If/jX3vdb9vwzdv0PXxL07fm/VbML/21FWv6n+f0XsVQRRz8jJ874V9bscpPeIOxTSBrVVQAGv69
FSt/Yt9+tqYhhZU/2Jf/vRVL4p+4eKoo37HHhmtAgOG/vt5/Yyu+6LcCbmg0n7GMlUx8z8/JLO/L
jTaKI1XJ4ANK4gMFziH3s9nLxvBWyqxnXeyNPf3gOwp61pSYDPqws55FAwx8yqudMQbNYijkdUeH
z0yVIz7O6lXesOeAIUrlyZgME6uUDCRZyZ4jc8JysfDGUbyZVeEZ4t8DdduqNCDFynwmqXv3NfnK
vzySf17zr8eNnw5p/z4pE8TASeNcA5gS2TA8jouSCrkWLoNCnpCsmLitGF93Y7uaiA6sZGMbBOla
lSyAWPWJPAynQnX1+fgXhx2Gp2MukRZjWPBDOHW9v8Vp38asnaq1MKADxmR56eK1DrQoAjd+PpLy
1VAXVxrPtV5mQ4Qovm1rNG3FTa4lyPeKq8QKYKnLm/OK1mvaToXPW4A5Kyry8OEMZGpPVSpvLTbF
CRlEmDW3QVBuZZbCvFumWfIS5yExwKS3lV3DqWD60aBenabAHq3qkWQKD7ogXRZ0ChwuXf0sM+jZ
HcIfX1zk+X69f5zQS+Sz9QOFj2ronFN/rZCjtlAn7EZwpKyRDg9UwxU81kYvfWRoRvAIpw1RNyFp
wTg7M93teSzcrr8tdNGZB5Ry1RIH2XMo4UoeJw4JQsn8hCWQzZwpQhWgXhMXVY5NZoyBglFcRcr0
OBi4EZRYWJrHsnpMo1cZV6rPr+z8xS8uDO8bPL9NYEAYXxdPD1/LOJJyLiwd4n05WXe6FdHXJukN
oF8mc7AKrB3EiC8qyffl2/n1AA9kBYB1wai/5a/oZYqnOPoWaM2bXruXA3DneIYVcQcO4ZxjOj+/
TO1sOHJ5nb8MqFwYkhBKiuisZkA2XnRT5xjPbqmY39oqfJuyHknkmRmNyFAKtJXa7fsMkmmV01QZ
IaafU3H6THI0Df4ZfOCMDBKZ9aciFTM1itckzGirQNKnOeBVZJIatIY0HP8CfFBJO3WzKbkTLbgI
tdJdz9MjqtqNaQ1eWQ3XlWDYWhbQDBK9ScblV8AtUuu1lzTuvoW9dSglSKrYc6oVrkypjjfH+MVy
9fs7/O5x/ASIfgGADGsE1DS5O2O6k/snuUvX+qQu2+4rF8bzdPrsMcjv36OcI0yiTgwkZt9k6NAW
jHCcAr542udS7nIUQnB4V+FtnfN93o9ipEiwYxVrBl/qaJxyYLeOn8+nC5baXxP47FzPfqiB0l/u
YVOAu1JkZoTuuZJX9tiTOONqPqmAH2brFpj5OF/du4vUun+NaUiYV0J1/g1xrCk6ZwvZtD3YWJHm
y9mB9pi4/Yqj5eCQ0xm1tkBD94vJ8R5l+mtY1j4yEEBb8L+5gLNmvMybKeRuRj1RBJnyFJiG04q1
16L4qJMvEOMLU9DzcGybpDLx35nYdomrJqVlRcOEArh2RoK5ci9bymt618vCE9Zfsg1/X//ej3Ze
qH6Z+XPdl0FfMJo0Ppgjk9Eo3aE/6voV6ex73bgT0IVX6mud0hSXOw8q1z5Tta1hTasKwQjNWcme
a2Gbh/nq8zn2+7vy/qtd7DmWGQqT0vHVhHLPIQqnlhI94hf8wd/f/F8HAdR7f/1B3wrVMJ7vdsPm
fTZyTgN0P8+5/JVV0xcPFvOwi6HwpebUwlBIFJBSNdhZC7lxp+gzgb2vxvgMCcwAMTCRpWlDfdNG
qff5Hf3yK1wsP1Qm+EbL56tNk204i3cq2pQW1XgkrFEcKFZxX4ZHUd9M8M/q8ot7/cGhkJstGTpe
lhzQQb3e34EEGD1UZoZPiUzQtrHnQxmePKhhb19xg+XfN7z3Y11camAWaWMYNHXMvfQ9ucpOFJDo
+B36v3vFWLDUY6sn79CkGW/qSlx9FXj3+6rxfvyLNbiK6kFHggEqYSISa5v/y9l5LTeOZVn0ixAB
b14BgiApr5SU5gWhdPDe4+tnQT3RJYFsYXr6oaKjsiIvAVx3zF67dmdKBLkpPxtwBqJ0yyZsVQT6
330DiDA2DlQ1lfUVrQcEVhkzAzauekJbXN7DsdjlB8UT9xSNj/oh2m+h1M63ZFYM2Q1ZX3ypiLhW
16cyb4xcViP4D0Pi5dn4U2/V+zRHU4q/HH0p8fOEwnWMrC+dieSQ/iTTRsAxOokw3KTE7hsT/GzP
4DJHFIfBqIjpCVjljzNsQFU2kjwLHb9IH2ODVi8zHVGKIX8YQiRVxUE3q70olQjeS9IvCOyRG2Vl
TrFZQyXWb+zmb6WjD0cxiEzM1UyVsgvYw3Ug0mSDTo0HGaSBTYLa4Z+saBLwF9JXsOt7X8G2ARkN
TLM2y+jCQCctPgoym22KLasgOJOJ83sG+gz+v9LX9BNib45W2KeWmHbRl4g+m0S0vM9f5Nns5WcT
QBHEEfjSP71aqZOZSBPWqQha0XGr/fcYkD/6uuBZyf/rTYFUNGE3YOqlo1pZ370qQdOrxgBf04+Q
IaPUayfBqXuALdZ3qw7vQZmgzyw8rVHJgtXu5w+60vSwbBheR3yh6BpGhWfU6DmQ0zz1WyDtmHA5
kRztJAHNHtBDS2OvEO/pDZb85xmCTZypTxYqqRS9mlKpXzLxT2j4+1aG7AeqQRfMjXvc+S2LH8d9
B8GFgh6AtP3H6ZwEtdxlXQfvwWEW9zaCbG/h2fbO6Bq6jTZ248zdHHG1bSp1OMm1Jvvs/vFjRKM3
Gcz6m9q+lFHstmMPNEE71WINhS2eH6Yy/B5FLc17xUaAdGFn+fjoq/2zDnwxKkQe3fennYonvKl9
k7vyKsHWoBjTnTned3Kxi+IaG90J1J7u4lx13eX/pc/Qv2YI3Sg6uUkOLjRmHz+CNfb4lzf8kuVC
lkc7sHr4opR4R7yUe0zAjvlBvRMexpf4qqvJPzvJfqvWfnZLW4DJlIDYYglRyRp9/AkKleBe7C0M
QQPhOM/dbWy0mMKGzxpUTrEcsKGH6NGOG4vj7HLEsBblqSVwpPtjXcgNzTjoOcWgeRRQuhQU9fBp
ChSNgGQ+X4bLO/y4Tcr6kq6x6McQz52Bmj7Nc0xbBPorv0TDsFPFwUb6uDHKpdmtA59WSWJIWK2u
o/2pKIJCrWlNnorF5CvxX/35waDzPDJ3xkRPot+0r4llonUor7JhvsP67RtlrvvPn/bC7+BoUsn/
cdlny3vzLHx36860Tg3qCQ6O6kUHsnat3Xn0mx56pzoifvZ3yv9vREJBohXOoXUQY5CPUuvaooXS
HdxlG4EAou84h58Wu4Hh5/j980c8n7HLE/4z3iqukOnhS3rVx6bmGBwAFUAmDQ/15n61FEhXE+fj
OMufv3uTNG5hV2owTu+PiL7JKU7K9agnu2nsdjmOElMMICSc7hOhx69PRs5HoW9IdzRm7PXJfIBk
oQNhkC0oHKGjyMgjmqdZ8DQQ3rqxuFbsUsNwu8D/GiNrDmRp72uQl0LxmIY+tN/prlYCSiqPIywZ
PS92Tf0YDX8/f53n6+PDY+qrMMWYRaEssxk+htkdBY2yQrj0/G81VLwVgT+uw4/jrA6cUDOnrMTX
jFyQ9USl2W0UOmlDr9BprWygdnZ4ZaklXl3GDhcou58fq/LP1Dx3EG9tPE5OWZSQxYFiGeoqPCoa
PJXsKe1ST4WkpAvB8+cv5j8spX9PNKrkHyZAQoddQ2UqeksK9NeIag0n3teH5EiFR9hFm7Zv0jJ1
P3tHq5OpMoywiCbuvC3Ul5RrY19mcEtQKoRPgYJa+mcE7sboxyut6e7h9d+2EdKoqPKo9n/L6TNS
YUL1jWp//irOQx6LLkbuMzRjEQeoa7P3sSTPqFtAVERv3Ce3MMsiN3PUXXp7318ZEKmHPbxITzwI
T9ndFtT8LOe0Gny14JOp7btJQzxUcj4E0h/ypxvPJ50fRzyfgVGxbpI/pbDw8VPnQeir08QQy0E8
PlW39IV/Mb9DLHHwyEFnfgUBRxLsTQ+5rS++PPu7TabX6jmqWrbrJfHE4w0vNHLe9VfYqf0SPNmO
9q2n78H77M2N3NPlyaYT1SkGNVnSQh+HpquDCrVgLPv2kg1qaD63gW0lThs6Ku2x4OmBRVHqcUTo
xLst0v+Faxgbgk7jCsGUIp1Z9rXZVDZ5a/5r/Ll32MpvrCV2hvBgI/HJbeQdWxm3S09NAmw5PzTs
BZS3bPa7F06fmikJJU8NP5P7VoBp6vwsmziOmfIBBspvTT5SdLFDFaEDQNcRLiHF+r1M47m5sC6C
7AH9/y5Jsq+fL7IL581yCUSGTrMPJ9yyUb//ZZEi9pWe427V/OSLYSrXuBT6vFSGLlHjHFDAeCis
jUDg0r6MwhnPDEUnkiTp+nHYLMeOxUiJaxFk3qPz2YFucJQrQz3KbuQKLlut4+9gPjuzG+F28dSC
y7BDL9tahOfLnIsgidDFxntRM66WQjHWWREAaKP/nVpNLezK7X1seZjVBvthjNU7NrS+pB1z+fog
AO3kdnrpvP4KSrTXfuXa60L2cWsHIuMRLJfkgNn6kntbM18+D4GXKy8adzrdcYU1VkdhxK1ijmd+
hez5XlDb8qk7VFyeokPooKm7ik791yoliTRdZ6jJdq2HaZOX7Kufi52ksJW6W4Y7eyncjDE34iL+
L4fndxPPDJKmr1V+zrIHxb8Xu6joujr2D/+HE+7yo/8z1mq29UnRNX4kvI0FVuSx4YGFR8Ohk6bb
Sw6bzk3+x7zFS3ErofR2XH/2mOv5NXCDklKGFtrGo5OIi4jpDPVjraDOkB8a6Rv8OkDG4lWHraOu
lHbil3yA7DRL+Z6N0hbHCJvDX0nhRiAiE0C23YRQDoM2X/dPRvOHnMdV1hZQGnV0RtgMtOKE74b0
PYRlaNR0Pi4oReOOditQlfQrdbIt6u0xs0ACYRI3I9IlTxz/1qgBlLHqKdJTWT4HkzQ4eYh1UmAN
JDAkWLf1IYeFOxjDTaTU6Kvwamvzu8G3vhjyL4muLS3PN7aKC6fkMm//+Xir1VNmQia8vcHG1U8c
VnhS3AEC622VIonidLkt/xTuwRhs7tpbU3Q5v99N0UEVSwU5cej8y88s3JcH7aQ5IufS5ljLWX82
T2i05FQiMD6zoIFVZo6FrCznku/hGBr8UI8qRZLuCVZs42y5uV7Y9ulz//dwayuaph36StMIEFDs
FXX4zWReDHRMGXN8Cs2nypQAUSuHz8+aS4fvh1FXW5CQaHVhTYza7jTg6rs2cvMd8FaHRoOFqbdb
Cl7bF9xL+y85BjqFJTK6FKE+fkeygj69kUv+lq2GIhu5R3vJ1HdMn+BX6RUbXennqWuLG51IVzpv
GIszbTVxGkMf+rFlQBEukyO+hA4qaN/hovd3McRLfuWnYF9svd1lIaynEDyLJXm9JAXeQst301Us
JaMR6avhMdWTTEjMQerMh/JArtMuT/Vz6m3lpy9cJOkF/veQ6iqMKyGVDJ2AY6WKHGiU1evC10tn
YpUiCNxRX4wAFNYb/IEVXGZJYPF63426mkaD5U8D1nLEyHtlL3zt3HknPkNvBIm3j/dLNlGDog9k
wFb+RLvUUW+sp618wOVvTAHVUKgU0F+1nDnv3nbWjmIZjwX1kCMsWaADBRQDMJsOZhpPs2u8dtD2
ueftx/9H6oN4QV36rtguIMd9HFlJVFp0KrYKzD5NT9qVd4iIucKWSH2d2gGIvBWoXNqcuJnTCA7p
TrXU1flJ13RBJzsjiqa21+v+kNIakeZ3swZjYiFoK6cUObJEVKxHo2cid/5857g4td/9gNUpGvY+
sLIZQGumnvzwtjHwDd5YtMtfcbZ6LNQ/CzZD0t+C0Xffk6oBCLeOG+k8/5Wrm4iS5ufPcCmyN7Ej
R2WBeI4r5+otjqqV9730tsVXL5PLNnSFczfVWQ9RKPyJ3WawdWnjez/i6rUJqiboHKzLoTK50w8a
zJdtL7yFN+fQRj46m+n2t7zb+jW+H3J1Wgt5ris+fDhnor98lOtDOopehknNKI3XmqxclcCmEgFM
XIAJGmJUpUKvbyDfAbvdpwW4kJImcmXEJJf6QJ7t6Bg8zSI/W/guS4pbFCC84cG/jCZlFf3BUOOb
uMG2Woq+tqV5U8bpKW3Tu2Ywjrmmub4Il5WkF3aQqMaB0BXHIpu9yIfoNSH7reGxJ0qEbasAMT3Z
pXLmBbDqi6j5rorNr6Ew93r0t+m+6y0Ww2YFGRvn3bm/tsbod2FyeRcm6CQRWD0LEod+3RlchLC0
eKjVhaGOxIEmohpdLpUzz4DmloXiQyH0JIV/QUxCzKyCnx882SoO8ZJgUhdWpvSUycUj3p+OGqs7
o54Pvkaet7krM/l+NoVvGR1OWJq5YfBiStYjMLu9LNDhTFXYl4zDXN7rzbxL5PgmAhdODzWkXdj2
mPjV/a+U/2rUeCtlc52CeszKEknnb6vX3BlfPzHUFr8/pxpll4Z4HjnY5dLPUfJijN187dsISMSv
69cB/PBE3z6CudvSzKHr6pOTwfx3jJz+a1m4bdG66QUNLREiB998EmdMOLB3AXUsB8UAlAUjl2ba
dbBajKxxlbq6msgEIAdytaR49btx16vBTQi1iTY7Daaf6s1iZouo4zdW6Pk2Q0KGaNhUDSposrKa
vDI3M/52ksq44LjaPvw9ePGXEoI05IUdQOpdPdLX52xe/s7X6cdxV/eFcOjjtpYZdziZXnLQvrat
LX9Bv4C9bP9HQOm99aTLwfxxmS49RyhnOEkIf9c1oNLvIK8H3BXaXb8bj9KhvJr2+j588N2Nd3p+
03wTzS3dliZlF2P583f7KsJtXWtqrgjAYPd5OR4EA0C2UO6DCNRiMz9rEb4WtPpm031Y1q6g4/lF
ZjZO1K8zrFQt7hBCaI+J0n+VN1F//2FTxgSMtlryMmvmWtWHRUz7EgX2H1xWsOrZh7uO/gYXiwAH
Ml3oboWE500rXF+W4ieFEsWA37K6vohqFAsmrAp2ZZx6beOqehacX8qpPtV/tgpt2qVjzaBCQiFq
QbCtC9+tkQhBEIyhU1BiZxmagQD35lcPuqH/U/qFF9fyoZVb6OpcYSbjkCjlU9b9bUdwy+rkJKHv
glAD4pMfe+UXVkRKExwFCEJy9dTjyRBpIOgTm5DzPgUn3MxfzdYkhMRxCWirLjzNPtVdei3D4sFK
vmlNa2cAgfB4C/BYE9HGWCHSw1K2IUq6OdSbDlqTZAwgm/P6yi/hgBeVUzQL1HMLs3n5W2hoSGn9
o5RkrE7ISjXyLEbd+hZ2NXZ3Uzi9LT3I+2JPku77xlo431+WyrxENEtvgMTE/7gWWmmOU2kg2TY4
0exYB9NTHXIRBe/H7jGVd1tH/xrsrN+fj3vhlr7QGJGOkmAQmXcfh0U2UI4RVkqO7t+n/mzng0bG
4UoqsyNdK2NQ7j4f77wvirT8+wFXb1UYW0uWdXDrvfpnygNgrvezPx2rDDctrdr5Q3FXWvlDPYl7
oDL//V3REgE5WigR3yS7H5+2zTM/GgADLy4qtj58jzsg9FrtbDzjxW8JAE0lnYy6f20gGMhZMHCY
s7BqtG5iJEDC16AaEwt16kmBGxJ1xsmAxYsU7WY2RKfqcDcT7rUuuZGVdCOPeylNQo8QEgURXYdC
weTjYxvD3GViBSGYqORKs6IUJcR0rcf3fTAfhUyCX5fuBRp3xAb9uTh8nWJl5/vVYyynUKCEL0OU
b+39y7m1OmUQLIhcqWlHpxVlFSNhyzHIobmca87gSsLNMttD+qeJ0UbHtNPyKnDEQxPtt5Kd5x/H
+DDwKuLPm8wq+oRDZ6It3wz+9r4GFSXdeL7ztOIyCqJWuB6EYmuZvY6rYTsPxKERfBmL4pzhR65E
oB9LOlLpLfvg82W8DGcAkkDRg6ZntYyLUS7kDlYn9i+j3ZcJFPvWnSHamdhZWAmsKTF/3pjly6xZ
f0HaGHhAAhcLhf3HWTWLWlpUCuWSOnhVxC96/iLTYdnA0xeta6CfOwHpoF6AgIo3wtwLcwexPXcH
KB1EZYt86cO9oSFrW8o87QDZKBeeKjrtZOFuMh4+f8RLVcYPA63miq6r5ZR1S8QCSyqMvxh5iYoo
AT3VV+kuF7QvqiIcKr/AhU7Vba1mPxvzo4qJolCJ94UM3ca6VfUEIx089MrAxern89+49S5Wd6gQ
zQjySiaavBgCZLdNlADLaoB5b6RWWJnnH1yhC16nEkLEcMZ3GbsgCqdiKXtO8gEPhF0XWHYxJJjN
ESXo0mn0yZ372EPmsNLaY4stWNp+qeZ2n6gCXI6/nDRHa6YvEMM2a4H6JjiZwUbMLC61vWkbM282
7e6DOXCagLOvufYn06twEo8HxTEMr9RgyPuOZFW4SslYZdGQFGZ3KQ7LbIDXPR4XTdefSi3zIkk7
4V7BQoRRRTQZZdmPcNQxvcwonC+d9M8tsoS60p0mTPY69PPSF+6anogsAa8XW9W1JobPUK0eUv+p
wlDRqMKfspxjpZeXx0qxHsz+V9SlX9TsaaIEPVuGl4Sz19AkMRLMJRbbJ83jM/XhUh0BNA12KeDe
SWQYQ/qauuyQJg9J0iIHVna4xpFq8PCn7uzFLyvQGnvienqU9fwxjkpPUCa0GiUMZIwZ4xGHu9kl
6twLkvxDtNJTOY67evDa8H4OytNcjC9zoO9MFXx5jbOAf5cY/m7GghUvCtr4ekzV8CWllSpXQ/qc
xKMinDQzeMk5HSGg2pp/WwjaMZfuU3qktcTwJgnZe7+r1Xbn69K12HYuomqcAWQkMYWb57Fdmjjh
qOohiAUXOMahQ+AeIDDJhfpoidnVJPtOb33pW/8hMF+7xQlP9nS/+Rn19Q2GFJqMqvUX3PCXWrke
cnoj0+8zdjWWhSOhCgwMd7ZIpntK0A85oW9phTf8K52+SX4iZlPSZLewWhK99OLyi4SocApqR0uf
Zd2lAdM2Q9VJO4A73FBH627CnWcxNBUaw465WYrJLYI081WOYX+xsPtIs0MfXJJ20waR1yLMDvTh
ulRe/V7Bkq10VOnKwl0uHNq3F9kq96b+0MPjzLIjzpECnfYiO4OY+vukuPaRweQ+9qvYFyg4k6T6
UZxl6BrfghoL0PnZKp4p9Ug+ie8JUlmo/NFYGmZS3qu4vAhxFO7SWP5W4L7TSieZjkwjYl6Vke0b
uKa0wnUXkGgkPiqEH4P+GqXyPoczFwi+lw4tPC14pTN9lh2sUwCDrN8uc7SEuZSEO7FiWkDVavTf
YcFiqqkp1V9FNT8Vg7Wfk+DBoiO3qx6sWvD6BcKn/Mh8cy/74EGs7pANlj1oOCRP4V/cucDjJY9B
Iz4GevZsjv2zMIQYdd4H2ldJV1xF8R99v5OcRuqd0NB3WdogoM4cq+r2pdJ6hRlir/La0gZkTNpd
0QpOXr006ZMp1Uy55yzM3GHRxAxfkwp/gwXdoLVshNrz8uXffiD+DyOJi0IHCCfIO81EzuLnN6JY
ez45NpRfN0NQ3Mp48fRYHJQklBImE75wV70RHM32xiA0HcW/o486RR8eywqDHAqhcttjZUgbDo0Y
qQHSDQcMK7/p+mw/YY1bz/WtLEX0zIxYaM1AYRJXkGjdAqjaz1i7SfgZVLPTKLS3xrprqngT4UUm
ct/H7bKXVbscvqeeVtygoRjJhXFr1ILqRwymD3rYbihfwlaHCIBDxETDffIM7eCoWLmbyfkpD4Qr
FOaHzAcFMJpuWg32lDwF8HXz72lWXs9SDIIhfQ40/yY38wetf1TaO8gZdoOfu0zrYFHV9qzGdq8M
sOKIRwfVpW8KlUwX3YP2y7EADTFGayzqpBb0XXyfsuTLxB5Hc/x1qaqnpMKqyzftmmRw2lVehkdb
rgKOMeRTiLEa0yZLrFOg5PtQPDVlaePe+meW5IWhc6yCp4D2C8XAwxljjZi5Nd8lo+ooRfS9T8x7
0w+vowlWsGJ50yzhTfFLwrYX7MVVg8cojrBOBRsg4zIr5bRzGCnOlIs/VnvlE+AoWuZWyohRtH7f
Gz7ZY9kN89+K2f4cBh0F6OvQYh9WPUh4Ti06zpb84MT3khtW8aRhUTrsZqE5tIqyj+LvYJ2Ps5bt
exCsZisiAm1YsUuC0j/1FpnxETV/7P9tTaSjIR0uA9BjQcbly9/laeNNIp6z7alTeDKhueGBdw2+
ZpZGa6GGRRlmG2khuZnwE79OfMik16wvZBxIMY+cQUmoYDlrvj6SxWl0s2ppbnsyMIsOcJEs++R2
rNGvTUxqnapeGD4NwjIp5sNQijcKZksmTX1mOVwn5bwzlD1SXCdAmQqcz+nkeeOSvLIgWKo1XOIg
iy9dqvR8vPXGvEsAhVJNC5fPRc68iR47T3js9v2LehA2yxRvGr3VZfXDSKtrUjE1Sawu16Qm/4o8
wRHL65aARysrBwd1lc14lHFZrrHaBUBYdpgmGzejhbsdSfhR30fAMeVvPdBCOgbtsBXZoHVKO/dT
8RhjE2d1twbl8Ml6bPj3EklK2uacXkZyBNdXGybPEhquJuZOwTgyA1o5DrMT1o+Gj7d8NGJZ8trE
vGRYNS252EL7EYk/mvB3GUB+NfhFnk7ZwZIfKuAhIue1zNlHyBh3d1P2Q0ay9/m98kJBlm8D+FDn
A0mG9HYbfPdtJvhZIQ3oITzSLxlEwiEhT9eN31rjIVL/Cupgo24GloMFmJHvzAoUZF/ztJs/ZPk0
Z5/u3Q9ZArp3P2QucqGCYQCvtka3mz0qzRONrJioGrhVSwEAl0b7WjZPnQRHvPglTwisO+tKH29r
OdoHtPXnSYDmIdU3woPL0xfswsJT14AWLbWxd78ss5K2aErC+jDur7ux98LKepmz5Lqdflpx9Wj6
w9MI3TKrre+ff523v/r8pfwz9Cr4qsy5kLSUoSWUi7g+4VJcuOJQPEaGZvcIWRDLHzq18VQ1od5S
PbRKgw8heDe9dtTQ8jR5H0OCxZEFJHp7bcWk2Kf2Wp0fP/+ll+cR9W4chkgmU539+JJiY1Zic6B4
1hbilRQL9+ZQHnXrPlQOWmTt0f3YUz3YGMMTjkMT1tBApC3CLkwANn7KhYgVScM/P2UVNw5yoghN
91YFX3qbyBx6MIo86GV3W7ntC/E/4SmSAgyCDHrYVkN1ExMz8Ikc2/y7aH1TfboY4OE3HKKUWraS
apdHo4+Bip1EimcVp86Cpalpz2xod229A6LU75ciomLadG8dmmS/ZAac8rHYDbQ3bOziFxr2DFQT
sC/I5yDkXfcJmpMVcZFk9DJ8nPBVtQLlvkFlUJWwgFWKSdPXCOa4ACkifK6oXJkmZw8HTA8LIVk6
iUTRrVVxN4W30pA8ZbPlEDTeRs0N5scbk2DZLdYLRxKJ3JeMLs2mq4WTzFFoteKS1MdLUa0FW9DE
XaJYW9vn8vecjSMhcKMDQqbjYHXgmPkU6nM5kQAKv45Tvp/z+tDk06kwhu/DUNuR2B6ToLDbqr1T
xLa0VVmkECZtTY1lD1r/DpFKgoksD82ZuZqIEXIWJWqZiGZ8wACTEgaackqrHkV5xdlWVV1KEiwF
DHMRkHO8L3/+bk9UojLTspzJkHbHQgKrLm+mVy++2qVRETccmqTXya6u4eisVVLII5bARxqFvWZw
8JOU/mIE61CHC/abLYlbY64eq5PDSMtj8uRLUUza4Zcr0bPTurSS2P0zwV22MU8v5XVQ/5MnQwOF
Lcryg969x5Ln7+JqGbBXMaK5AWlFYURwKjzYP98WL60IcKCLBJJLGD0cH0dqykj0fY1MrFi/BO0d
Pr1Wt5E7utDkTI8z4lA2X/RIxjoDHRhRNuGKw4XLXvp5iS4Ibt3EjR7gX+OF8CM7UuK/xWhUcs0N
Xap+YXdk8cjGIrriJ6wLmrVg1hIX2AAXDRNw+JWcdU8xFotgZQpDuMqwDyM3V13rQfggGGQz2vzW
KvSvlv+nmaRTAJSXiN+OUwzd9KOgz/ZUqE7X0CE2nSKrdISQgGAp5CtwTfJ0BCCS/lEwoMuUAEY2
Bsqisddl6xSHwVWmjjcN/shiAjA7MOkQakpi2vSvEQmPoYQBSkPXkji4VWa5WX9PTq9sv5t5+JwW
01eh1zu774oZZT3/WQe8XhBxxez3MWFGVsAxzO2m9I/Z+JzRUSw3/l0+FbuWYGRMXz6fOW8qhNXm
suwqbHL8k5m6mqRmMuf+pMv0HgTZt3COvCk5GUJFy5eIT3i603RI+i6IFDAq04NWmruGhkU6hEiK
KPaCYtDCmDw1aLayOgU4folj7HaKtE/MV1Xq9mZBWGqJXiqav3x6KIpKgutubm2SFy4G1PWhUCxA
S5R5q01ShxPbyCU7SqOexgK8Ualdj93ibtICv5UICYcf7PV2qqbHMgk2hl/2jtVbBF7C/QgZC2Yi
6y1a70c9KhUWh45jBxazgbG1mVwoZZsqnR7U+N7k2etyRBFVehC1qUBYnj4VFg66WvasGFxRU/MK
7eMdBrF1N3jJaN0KMZ5ICg1krFrn8wmzvsrzhmkRWwTrxHsU1dfzpVWHCY4VDiEkChu/dBQNN2As
FOH1UZPqEHbMewl7iM+HXW8ADEsNl1P/rXuDU+PjDjfKZaoApCDpamFTSiN7lb2mmAxrZORYSxuj
rXfu9Wjyx9EsenP6eEnxKmQtiRps3cQofNqV8t3nj7Uu+qwHWr3NJMjl2pwZSJB+q/LIUxl4637R
5ld/Uu9gwz1+Pt56nq7HW/783ZFUSAK46J7xjPjRD+8Xy9DPBzjbT9YjrEI9v8zNtpUYIUgUNkIt
fhwm65vIhCEvcR/q1heNvnxTKb+VlrgPxvu4aNwagVeMo4jW/Zgk9dYPv0odyGKh3stt5OXYN6X9
qzb+GsSHidS9r2e7pup2lpLup1py0hmMsvFUZvXG05w1ELw9jUUpnyktEyGudpUUs515LnmaPnxG
XGEXpsqV/MG05t0ounhnD1yWA/1RCP5SKtwa/cJawyXun9FXMUFTDPkQCHTOYaKKJfJpAJb6Suab
FvnMKV2vIit4pEd+6Ssova1D9+LcfDf66lIh+Fk/pq1Oc3F9Zwiwc2n1q6QXC9xVnlsUWszD53Pn
0oBcCVE6U3ZH1rCaOgEtgSMMaVruknRHmrMqg2PWS7aJFXtWFVQ/Ng6/S++XLYXYXyLg0tabij4X
vi9XsU8CHNpFFeyDWqUfbzoMSY8rffxQD5JrJcn+8+c8a6BYZtX7ceWPqzAR/AKUv0pHDoC5Si+8
qvitSuA7zfBQWC+RTq64+BtbEw6a9a+NwS/tbbi7aUsPHJ1Ka/BKE/Y87RRxjqh7Mteqk7jQ3yG6
O7rmLHybt/bRnyrH//HzobX1NXV5bpN3rS2VR+5zqxkVVWEqS9UgUEvRrtoo2xsQhu00ix4iikKt
oN4WpbaPGnFnmHjuim1BOzLVjoogNFFdUJdO6wvPVKx3ufKapt8bDHmmxYvGUonJjQ53pApXTYPS
16HRAvY3bad3wk1D66Kq4iOVfovFHzifSZzPqYUL169IGgHZV45JHrytvV6jM8zS9r3iGu2zQJIu
SLw4MA7VeDcU6lM43ghGj2x7XFx4TJtjcuOifeH78I6o0C7faKHtfZwceq3rVKfZchTpOjYfp+Fh
Lv6Ql/78W5jLHHt/Y1kyg28CPYtbNdN/tbPlPchg/DMWWz18s7P4htatbxgA/wlilEpSR5ahDszf
YBBtKi13c+d/KcZuQDmON7lFDdlp5/JGTl9nldRhEN8qUqN4fhwuVVcNVWuR/cB3DxXUSBGLXOqy
iZbajzYHTD1lO8GQbyVlqTRJGdTE2RvQMQ3Tc5H0p2yOn6Mpvp71pWo20NNkpBNJLkN0U0xuqD1A
7MvtFp/1RJ5vBtjFu0HLD1bWO/B7MaUWuFMPbmMZh7YjpVnXP3y5c7uS/GfMtWX23dySd4GEhVD5
AhrwJqvr33poPSbyC0BguwwIsa35MNUFlQgAmXVfnVqDAoUJbSGxrhAPHzJ0+5YwehFILH8K9xbC
ns+/0lnmjayMKssAENS3/0mrr1Tr6P/RuRK9IB1uqSXPwbOpk5IuxBJh1h89H9m0ntRKpuhOi6fE
BamDqT3RePz5Tzlbu6tfsjqL9NzyWxobkfGXf9KFrG0pFLA2NuTznXE1ymqHoCcEuiYVdDsGuSX8
DFzL0e/0fXsTnjab2dcRw9u7VRSub8B0iCtXV8pg7iF751QUl3zAcIvKwoMHCN6rft7q0zy7vK/H
Wu34apfUkkmrAlCWeS87eDK5GSLRyDG89NA+hxt7yMWP9e7RVnuImSL6jTOGU9P8kGaUYH+L2NJ/
PiPOYFHLQxFyIXmgsxal7/pjidDcExIScO0FV+uwQFT94mc2BfFh0jUXJBTc+MbVaqooy5LVNey7
SFP/ZcJfgZpaWAsSvTjKSxoWms1Y3qzohy5DENc2NwEptjA3nQ6P1s9/+VkwsfxwvKVIqJGZ4eT/
uMVqitnEKHb54djS5eYvoNnQEWQvGtobdQsNJF8ajYwFoly6ugCPrT+GqA5m2/Mx5qitXXVsvcGi
zDE995myH+fgBPSY4h7AUJpy/Ty/mkKWlowTWuqN9VJ6eJJoyC0XOz/QupUQupn0Eo8D+c8fkZXZ
Uqsccr1DUtpvWPWc/3SV9Cf4ZjzGLXah1U8va6FVZWC6aEGvw1q09UAGKfQl6P6Gxc/Pv8mFJcJY
SwBtXbyMkfjMmgTsi93+6nfmScFMEYtGR/IErz6pLarMPN6I2s+v98rHMVfLUme6SWPBmEuvtg6I
I553qj06+r72OMO23MIuPKOE1QYsUNSKmGWsD10zjuhqoCuZ8ZLZKX8vfD99lxy7PbpsIFbelmnU
2WWCmU7jO63hHPfobFfnBzdoYZqa2bDF7tVS4E4xdqfSX8jd8vPvp24NtTogrHAYJQuaN9oY49pI
xX1Ndk2NfqfxDxEkAgBvVSGei7ObQYDEEDPvAzqBdGEP38ZW43sjFO6rTLFJTVPW/uGrynHAAiKg
gUE0MmfuJjdvD4KvXUnFfWw2V6lkuAG05iDNr+ZKdZb/X+WPTM1qRMOrMm3ppCtIpNFhXnbxL0gI
X+fZehWbml6hjRvVpT33/ate7Ya90RqjofP8Y/iajQ8m3TrFt8/f8Zkqcdlx341hrgSZOYYnVaYx
Rnzs0JJwJb5aigGqnb+OLs22/wfp8uXHWqpCC07sjIw+Z2OawwA27FK67wpq6ykgod8bz3WWlnh7
rn8GWebWu7SEQm9a0ykMAn55X1hOhiGY2B/hTdu0gs0u3pvDwejcjWHPAs7VsKvVMQnZqKQJq2P8
1f4iug++olpyoxOJTTre0Gb1rroP7ul+eZ4OW0vzrDP17WOqGrpHuuUJxVb3D7ZCBV/mt4c2vQb5
v529UvJzmLPJ83xLMugYPSlOsVccmlZutqKxS++cgAzDAbK+6hknjoauYawCMCwDtmsT0pFJ3dgS
Lk2d9yOsvmputE0qqrxebbCAWsoevYNebmX/bQ6Nr2iwr5IaXdBva8GNL/UBhiXLolDlQ1L/D2df
1hypjm77Vzr6nT4gIYYTpzviJpDz5EzPL4Sr7AIxg4QYfv1d5O6ztyvLUdn3vmSYTNtKQEjfsAZ6
z+vC7+IQopo6TDm7+9S+//3EuazTPydPoJOgGoSYZxJivy4LJW1JwiweIBgeoeqpAC+e8ck9g0oX
ta3mrdDyR5HQB26jkWsyFO6bvkB33tW3KXknRQ8X4hFYQEhpKtS2eviD9pPXbIMumK3qg2M/8hi4
aOecUwCxjMmnxHJ3qZ08W80z75LjoNXwexH+1PyHhsKDQ+KF0szACe0bvRcybfJXJ4u+P1JSsA8u
O8nPD6dZu25mpZY5Y2drYZMZXSZzoPsaT0DjZA6SISRFJlU2bWWeAGbx6mBzm+X/S4caqvMI/BFE
gfmBH6+DTTIW1RjZWNOryJxx867sEarHxINO3DxOsiAGJjMZjwRAXDEAZJqeMrRmI175XVoszAZS
8oXtEf3DUs0BF64HbwSmdh6B4c1UKf/9DPlipf7p615LAo3wj2gm3DtWtGkSes2L/jAu4d0+L97a
bXVqzyacwVe/H/Uii//LrXLRa4Tu4hc2axTmjUJIXCQT6L8wThZGJ56kWcJY10/hB5OyaAEboYqp
hakdCHzAHfCuWubBSViHQwLQZBYgOLaOEk3/SOD7l6vnbvhOUnPmwNR8zJ5yxLCFm87UxDgdPn5/
Al+kFD8HZFcBZx66LAItFFZZq+xerCFe/s1aMKCjvQuLDtVOyOk4WxnUvrlqfcioz2FIsrtFMLkZ
GE6L56cNqc151FRxBdHBu3BR+BNt0PINSBPTgJ9vZYdfnDXWeuhIwqcWS/EvSvGJ5QxAreK22W2/
o1oDQ+e5Xn2ABwA08m4AaTjRT7w/N/a7laNA50CQ34IqAYfpNTgL4M7Obbhm8hI0PDgXGrAmM9U+
Bwi2q/F0Av38+9v05ez+/IWvYj0A+uELwOkUN/dopfMgeoCt3yS5cZHb8YaNeCI316Ffd6xpS0T8
jGtkIYO72jDrYVSOAc+kWQ1CndFDWueHQeIZ0x4KG71o57UW6A2gCji2ULxhPHxtB/pCkS85UQ/s
jguXto8CcOHScWYdkGcpPJRrsKhdEW/xjxfgtnvuyJYGPZYTqBVovS6u1xB1XxGpL1OjnMOq7K5T
sEyi4RCMRbEFeldfwlDsQWYyYBVyVqvuVoDMLmXNly3gvlXTPiRR6dt259vJvSmabZFxhP6mnIdd
EVgRGMDYHVOXoXdqbLuerzQx+Vu8J3ETqPCpmewKmg4qDAZ0wyA1mh6jtARtRuxEbDWzTinkg/E+
zJEvCQuloG4POdpZ6a4E2+i6H8JmtU0Hr++BwEU9rBPFnEUhsNbdrFUfIfydKTyiBbgH6dbqOkDS
Dnb4oWf3kXuUQDtG1kaWlV833w1YVg78HoYuMzp1jVFmQ18y0EIXNli7NHqV8Ns1AAUn5UdZfeta
QCfj0tPGpyTZNNWSVyDqs7NT7Yrisctgm2Yxn7YraDD6qsaMgtUXq3vgLAk8qIGVFc8xQd2PHcd4
EZo5suhAAooGYwMq8nmDVhDA2HOjhU8cinZupfusBLQzDucm4Jo69KYjB6R2tPDz4kzUD5m81fC9
rpBbUkDgxwQQ6XQmzNGz9Y3GX2EwRDXLCy2cYIKLAt7mhZfA9hojKCy/KjBdcnsH0uW8G2HHjWYV
qsk54CMmSCLTVOwTWHjJZmOC2xR27+V40AH5sIxjPX6PwnIHQB/SeUDc4fllggiLH5WJR/s1N42g
MNCLGEI/0vspKPDFBOMtX/ThZABc6kD7xZp4/sD/5HWgh3AG7KAqBaO/9EW2zzT+0Zvaiiqs8Jjl
8PJl3aak9syG3GeLOSSzBGAHcHiAM3aMpQNkfYeEKxdPaK7PNHVQuDhGd2NnAqrxlygCFq7IeRFJ
wJvnlwauclQNpHQP5Teja3dGkew1ruYFNASxMTNxZGNm3XPSxoA7NqtOr9aG4+wbp8oDq1dnnctj
SJyjSoyddOt3LWaPWh9vpG4FLmudGae8n41On87aqqs9S6bgfVQWcBk6FPcixKkn2Iy+Gas04wio
KehPuXibvtTMMRsydywo0GlRuQI5Y24zaHJq+WJEMTmLXm3Y2hsPTtojnqABaYY1ECE9VBxVdQSX
Xxb8CGc3cBB7Aw9RG3DqeLxw4MiOwnDSFshQ+QckSotZRzWEdATsEccroFfB8D8L56FAcAiRh148
jOlDnH4bUTjncGiUcGUvgNt2on1rgXmQA/Aln9sJ+BJjytlQk0CiYoYm5rcLv63Xki94saYNBdW6
XIT6XcffQASejXa77TU06NNh0bVloJhA9ZtBcAKRJ/CGgL1AMALKOnCpR77N+jSgeBht6S6tEvZ3
rh5U9uC1CeyfkvcaRMi4/NFCPDB3djQBRKyED4dzQnBqCVBo2NqmkS+iLXV6KLEfBPwDbNr6klZL
GbobaUAAsgeGTdFdo7Rno43WUKjtIb4fS0y/Cs85LbGTlRqeymRlQgbMNXI4ca0TY2nXo1/YL3rG
gl6/t1OAdHus5ehaNM2BOPYum7hNuMptmSyTASyUeAdhNS/NIZ7jYo2rgN1zqFeh9RMRxwtReMwl
uF4drlBeRQuRkXNLwRan8CSohgW1kJChFZjVyXvRWYta0Y20dT9JYt8B/D9qxlkDHg0SBl8HN8oS
bpCY6R2IRT2z7kcxYn1N/MhOn90MsaDN5yPsBVJLzrjxrEP5wkT5T09AU8AlrcHUxV4BGxM6Uw2M
iXCb7eKRhoi4yT4ucZQjMBvT+wKyTKXueKRzAtvifuKcofuAZQvCbVNuEMG8C4IcgyB3IXkSdnki
ORz/YvDUwjYgMvE4ngVQi/3cHqBwtCdh7kvIk5fWDpY8MAO0AotvB/Yjg/8PejWC/2j0+zIlMynH
uQOxOrMe/FAsjGzT9QuW7xryI7L0BcnJKlQrIz5VDr5vHM76Kl64w4mBMW0WtddOAilx42XiB4rT
uXRmaQEyIWRpDexTZvNspAZE3R+N7Gj2T2P4XujBIA/AaeIZ1DD1X8LopMDny+1trAtAtPYmRPfH
EMITwKCwGlC4g0DlFESwpH6n5VNuPRbjCefionQ0AL0vpTnLkjute6AOAfGvmtECqndgApAQ7JWj
0Tw1WMC7FsYHThtUcvQUMC+EE09Hmhdqtp/F0KbWE7/HH8NZ0kuqvTJbT8EsMgRuzJwIeBn4A6Db
ZBFUm1Mx7zNn3tfZPAux6EowN3CzrE6HMl++AYgJi9G5hSuQ6F54jQpP8VIg/LNRMG6aD4qvE6cH
6DiA8sfnjAQVMk9J81Ong5R3AoQLEN3RQ8aGaGLRuE8hJAk1MCEkPKj0/K4ppJ+biwjmbgm2W92Z
ac5LhZnLu0Nnwlg2VNgtvzWo3LvOvm4OVvhI6lUxftTm1ok3tM393EETkAKAkZ8G+6lC9GUa0ARH
sFP0MHDl4MyZ54HiZljf9P7eat4jo/Rde+04i7aCxbYNXdQo9Sv13KQE8QDoaPV3AzZqkb4H38lS
zyMus469t4FgnLL50kipT6xoY7ZowlYP4GB6QoLUZjkePFShSniXa7A4t4yF4tFLw5AupCBolTDu
Mq2F1F9sgDBtI15Q80fhvrCoDUqYe4EJh5YvZOLycDmM6ZLz8WwO6IgqkBIgy8pQKI3qYpkLOZcU
9r+J7tHhsUxQe4OyPHNcNEzlu9J6tM+bcI59B0D92vo29PSk5/kbaVuEdi1EUCXw2x3adk2KxbjP
0iOXIdYnGClWI8h1WrLF2ncLLP/FlgsAO3ZbHWxfGDlP9ZlPSYyRF5TnNeLlBKLmYqHgrTKJmt9K
X34Ny020IB3AQjEWwCpXVTR0N+hYtwqhW20hso1W4826+a+VpJ+HuMo3ehmj/1xhCHPXQkAxDcoF
PaUP382Z4ek+ZJ/g9XErx7nW0AFC4afTmq7up6uX1IY+0AZjxiu5EovYz71JpPv29fsFWXs1knVV
1Y01UhNaYyTpDz9IUBzSRfyDJd73ScGw9NWu8hIUCF0EP/8/Jwl6g4X+P3r9v2Se+eBUUFEWqO3I
eC6Fvq7C/s6Iaj8ixULaCfJM8MF5OC9L94Yi2xdJJAo5n8a+uqmaZTRjbWDsbDxXCkyoJvZlOcwn
62pgED3bBH94jLZWDOJB0WDl7B81dO7NHiEz1YPf57S/ti/wbabaEnJwQFSuYTG2WXddnDe4EsiV
TL5qYgVQnkQUnd0oi/7COZru90QoQBSMihZUgq5mltWMgz1gqGKLtW0ZooI/MVjQE13+/py+6Df9
PNLVJTZIZkcjwUjCfbb0oB/BTpbbxt7ZcTeLIRBWaT9q+ca6yiPWBsH/jfHJr0H/T2d69QzpUZ5k
JRpeqBPQZwRtkFDMd8kPfV4ERX1bjff3o13LVbKWIBucbiHM3Wau+ZB0pqfUtzi6dQcvkqI/19l+
uq7XlQiHj6Nd1xiJ3CX3xb02b7b1EsraHl/mAZJdD9m5438f5qAC8oVClz9/TvbAe8070DQ9Yd94
jr9aHz/NKHO6D5/WqrgqXGnauM5WCsqQuG8I8wCBvzHKl1Wxz8NcVedIDbU87uC0zUX71i6APgSB
YvT4C1kW/++yaZfHxIRhF7yWoN193btMHA5LFY7R7AOMbFBkAvR8N43oLmiQvTqn30/WL/oxuKkm
BbbZRJ35F610YBDQBAMCEGdnVvvdCJxSEAUTu4zms9rX5y0aYMAfe848DtwX7Uav3fxqH/08/lW7
RNh2zc0INzHPXPgbfozgxFvGAyIZcNoPMUCBY1Z5Dm18BkpnPTy69luWfhfZDzddgCYVIPbW29Bv
dTWTOQoHdegV7WlA0lggQlGo4xZgMokaT0fYI2Vpy12l0JpIe28IixmF7IS8swSd9aUd2Im2GDR7
2aKeloHcN6IKZCJECW37xnp467yvlsOohJRdzlBrhfVJEr305q1y5ZdPx6cbe7UKIiHQB+jz4+mg
67QVS2F9Y3K4Abn5eq0FHXqqTkIB9PL5p2dQGaCmOAVGQeZro9T4I/PrnRaIedtvoNbg/QdSc78i
mKYZ+9eQ05X9NCTEP8OodifIBNqmAlJzajNC3CwL+OGWI8/XN+mvoaZr/GmohKcDvB1wdhAT9ypW
ITC44XY03ebrNRUiZgCzoeYDZeXrEdI0wXzD41e4Bw6YtcxhiIDMAk0xryJq8fun/avzYTpUnfC8
A790fbfaobNM2eJ8SrWFHgQelu7GtP4yvvk8xNXdAdCgSRwHdwfl1PlUJJdL54jp4JvzZB165TK6
qTN+66yurmFDZRcKwFRRWtA9ycB+vylm+VVY/PmsrlYptxzj0Zw6I/Fq4iL2y3AJzZtZ6osb8eGt
c7laFrjGI6pxDESQXA9D5jdW6/9+EnyVIH0+l6uFoRszZiU1hvgjQZJLaFMC+XMrQfp6Zv81166i
IEKjRJfTylCXjzoqeqO2a1BkqSs1Y6h4/f6cvlyHPp3UZZv79KRqXZ0U0YTZ6qtdtaJ+tDZOEUaa
GoIz8ozK4AI1z98P+tUK+3nMq85MN7SjU5sYszKA5442ZeP6rjH//SBfhh+fRyE/r0FN3EOeALj5
mZorP1ra8/wuvKd3IaQ8SxRajr8f7quE4PNoV8GOskg88BDnRLW7aKh8AhmdxIFkiHWjsXVrobi0
vj/dMb0nQ15MI7nn5H7cdot+aYtZuWNBvcqT2eQdYq/Y++9P78ss5PP5Xa0V8aAph4y4muYihXCH
s+rXUAPa/Qf64jeHulozLCL/vdhm4SvTn0QFn4UCxWZrMRLYlhHnzbAWgtzLEMEk5JBD1LCgTeSp
5kUj0Xwo1bqEvpHrvnF+NooH2/nONRMtfHjeNyg+64BI1B2QyRLy3nuzMKA46yx7gPfhtuW78eCn
wMHqCZ1n6Iv3/GCPBeSKRhRPy3NFn0qU9qR5pqQM3OjMwged3/MBhUPtLYU2BXquwcQByjQZ5Pod
gK6AXNDAQJNRK49GubXNFzqUsz6dlw1MQF81jT9VaQdJGurlMHZzRygGyfposPoERPlKVRkKSd3O
qt7RtVh1xegNXAZT4y1xQTJCOwlaTHO0wHZJa80qKwrMKnuHow5qhhBwm4UuylupoZV+2ItFZ9TH
No0+oIY4b0uAaEFvjBwAaUv6ktKnESI6DFeTjw9lfR7Qf2vQJBsoWUMmeFlU5SYf6o8bs2t6Fn/d
zf9c88jV6l3pwg77aZuY2MLyHgZ+iyaga3hjbrLFrU3pC3AIYAN/7ebXFhDKbmvDHfEExVAtWiDn
GtAO3rsH4onZuEQlVsZeunDfILgzmYrkK7m0DPiLlD56w8HvT/3Lfcv4EzN7DVSpHEm5ofBdtEF6
bYpOY3sjU/hy2/prhGtsie3AB8JkGMFcNCsK2Pp/Vtf7MiH6jP69WtVpNBBIOGKcCSCfHKk/OTTX
dzwIfRawxeAXQbUz59PmX9x02bhxGdnVYk/Qd4VWJgZPodCehqXPIKx7uVP/9b3/7+ijPP4xHcW/
/gfH38tqaHgUy6vDf+04DHJE+UP+z/Rnf/7az3/0r0P1UZxl8/Ehd2/V9W/+9If4//8e33+Tbz8d
AJ3K5XDXfjTD6QOGCvIyCL7p9Jv/6Yd/+7j8l/uh+vjn37+XbSGn/xbxsvj7vz9avf/z7xdq1X99
/v///nD/luPvzpCkj//2f340/PvbL3/28SbkP/9OnX9MUsIUOCJ4j4KHhOvffUyfGNY/oJQD8xOY
aiE1n6qZRdnI+J9/1wj5B5hl0CAAnJEAcDwV0cQ0Fj4zrX8AoOcypNb6BctF/v6/3++nO/XXnftb
0UI8H66NAif0c0wF1xUgQCBqBDS1AXUWGJP+HAuEztAlVV7woIltBbCMEktuIqAiMMU+djbEyCMB
3BPJSvOuTtInvemOLRDmO9ChtH3thO6yp9W3Ou21fezM4VwTIQ8AtsdxhjU0uoo5rHXhn1WqbpnF
0HI2oKFrW0W4N4YCgUAsbwmHs58f68spTbKvID/Y0GwHn+LnU+pqxw1Ly4UdlMUTSBtapya3FBQP
TL6Jwkx/0iNz0dG+PddiauFF7bh3YnGHmZ998K5eGMqGKGSe7mN9RnsD/OE/X8Co7ALCE/ROsrOV
SXd7eRlbGBrEp0IksInuTXUIYyCnYR8U3YuQcGhXV8wbbZEulVLxost5CExCL5bg6UDkIJfHRh/Q
56oZRCnLNnvIJVxpbdse10wbssfKFujxmnW/VdjnJIEhcgKw3b41SO5lcdQHl0O7KPX1yLK1qzIw
gXPqrPII5tXTUcbaaHVjhQZq8SqNmYCbECub5H10eOmAc/rzxTa5YA5T6CaC/9euQ5w/bLXDswTw
az64zbmEccGhjCTbwsqo0/qD6cTFfd815QYq361f1mR4bfG+1dX9Eg5E+kzXWuM46j1MlVPr9XLU
xUm4hKyPBBwgg8pslX60QGstOpGT9SSzOxgKYIVoBH8+Mzu5KppcP0vHitZQ4aHgxk0f1xGoHiaD
nKphv6hSg5tfHgIgHMK4yyzwa3pT0AcNGpGa1jobcKvvuanH50zQ2O9VWS4MM+LnAtojh9rtgqgJ
n6XWZWqflkMD/684XCFRje7TSIaADMYa5GEd7dwSMw2I2enbEkBeNELT+s3pbdjvAH+GPMYaY+uk
Rwk7tC5D93lEUGJlQ3Ec0cs9OlmebLMsXybFOKwb9ZTTtN9YzdBtVG93G462xzok6E22LN2WUZdu
CwaRXrdD3DZqtEohgJeVGxZGMyE0dt/E8qmWWrwf2cDuE97AlTQi9qrRGuvekT1koFW+AzoyfyjG
1Ms1PTw5TVE8dNq4DeGHtW+aZ1E34gDcqDjoA0NZBtdortw2842WQSJOdN3JHqqAMcRRTZGZ8M9U
ePpLBpXMoQKiJjNEccxH69lCnrVu6xK+95y8uf1QT87e9aazoqqawVGo3sRxxCCgqs6xbu7ytg/P
lxcYWR1IVUHczI7o2jSF8rjKjlrXmKewlfzQCTjmje8xy4Al6hq+Hsa68jKcctBEJl+GEg+jikPn
pc3OuavyAHV+PVBRymA8jo0QyyDvFlSj9g4gjYOWoGtsc+n6YaXxJfSN+8eq1CHmWZ4ETPK6QZ0a
04rPaQuPSDPewW5a7ccqB7DIEsmz0Pk8q4CSyiNSP3JjcOd2r5tBOh3mFONPgsMeBt5BcxZ1Z4LL
t0aIYq+FndtLrTATbVkZHb+D3KvAVbAW+MbDUxuJfEMiijietm9dxskiLutic3kZqhFcqDwuNnpD
gIcaSYu+DzGB98mwqhiaQkmtA2Sv7RQkKP46FtMx7dJmzbr2PMq+OV5e+ppBNbhL91C6a46ZCiKR
WbsGJjpLaXSnISTdRv/zJWay20AppN9cfrp88Nd7bYUusOZ8tCrnq6yLlzwcw006vVQ1ehuD7Yxz
FgoKC2dLLLIEcjFJwfjcjHPz2GhGN+tCLd2pgr+1FApwSUZcNP/LOwh9aMd8emFZnx+bcH15B+7U
4TERhnYcaL8SOfAQiAImA4203gpBH4zY7Bf1aFXby1uXl1qXEECefgOzMFvYY/MyOgl0RiH4BZRT
6mSzNup78cczyCpgbua6Fr/yIUqxbnWJTzqifFuY+R5AphxG7sm/f2JZFAd9b4BtK4Diml0+dqbf
aWHqCysQIFku72UyBKUyGYGOMCl8IBIWQlSzB6wu0bTM8gFVozuzBrsYUBez6O4YdFRw18YaYqOV
6aN2m5eg5yVoCv7vp/2fnw6l5qzBpn+3qmHYp4Xm7ghfddy9yzTn2WUW0HtDXO7zKgRCFiLH+NHW
FPAnehHodoPDfrwfuWNvsHVtayOL97Vl1xDSBUrfsGERw2IHBjjDRo2x8VJWE/BxwAaJq2XME+Za
wIcOwGdxwMtr47UD0wNYntEBZhhiB56W9fXCKhGfSJnCF4kBCGQYtevM2sTJjzUkv+M6sfYOjyN/
tMPEj0MKQUk7bJIN7ByAc4D0nrEAk2vhuknQ20Ld84apewjXrSKtSo+XtypSaLOImvEaMCMOKjSu
P0qQfNdCqGWnKfDodVcQ/3L41wdOWhvLMlT7sLdieEYlfGPkNqyyP/2Yl6PhMcjMgk5aiUMSl2TV
OvaTE2auzzOD7o1W7q1SFsdUz9sHygC2H1KAVs3BsDcWgIy4rCzQxlK8FMqFdvUYftN1LfcMKuRB
OTW8QUHV9KWo5BucWsshMBxeAZ9kGMM2tocjbDxw2EliLBuio5QW66M/aKaNHUeFa6mkXcxUYoZr
s84AbLv8aGj0ZHeWWFbQWdlZ4HLsUEPi69KAcG0Js2D/8p7Fe7IrQ1MFWDW598d70y+nxaCAvcGm
lHTgCs0qYLSBRQdQCT37agcHgnIrAJI3sW0faFLOsbzLk9IzeYLxrj6XVlP4Ms4g7aC0+EfXFdnm
8qlwIRA8AMrrAzn8ahuAPuqJGk89QIvYT9n95S0j1TFFebrI6hKUwWnnYtPOZdZ2MacUju+X95y2
ldjTW3vObDH5Uoz6uXPZsLDcNF81wIDcmRrYJKEYd2na6TvDrrM7M6/qWZzJcnU5vLzkfZJ6LamH
xeWQj/k6lrm+VXnzWPUZe86NQs15BSXTy+EYFbt8MNIzIF/QZY6yfW6a78RwsufIxCZRFJUx1yA4
8Zykk1w5ieWBt6K71xX/430jr6N1XaQor01/5aqmg0mzKTeAZYMGVXBtL5oUgNqqfhxCmmCWaQKq
Roo/g2sbz7us7ReudPmzNNTLSOz2SKHedTZSbakzADWjKnd8y6G1X+k52cvUyNaWFpegREvn5HSa
MQNBSr23ZO0ScGgjB7UaAKvdfUv0VTpUWHuMbhygEUG0xSWsGiR398DMrnpaxmdWW4YfRYz5nFWh
n5kl3eRRmR91B23enk4KBpmVbSIXmyi+crsaoj68tyY8q5nob5auV55dDuW+6U1njz4LdP6mD9Kq
vXcjyDDEhT7uKcKgQCgeLxqgC++bcjxCsOaVFTqFMlGpBXDxE3MDVcuHPFVa0BWNmF/iwr8OyRQm
Xn758in0GdkJ68S8qLXSgwYYO5oO4tXadqEzGDbRSUcVZ5a1Qr2bmKl5ky3VAPNoYpuVH7Eu3CSS
RiekVQBkcKN6G7IWxQDJxoMWNnRFimSbqiiD9sPInrXQOraGTH/00FSKLZ59ExT6uhxWwacmRvoC
VWSxLsQSWU+47iwmV5AC79YkDUEEaY1+FY253FjQIF1CC7zbkq4yF1btjrvRKaDLXmVsT6idzWEA
B+CbNgVAhB/CECA9XozsreqS09gDiW/UibMSgI37SduJO87abN7rCdn1XaQvh3RowU1l8FkRBVmU
iHgT3SnXNGZqAwmLYc6cnJ8QwUNbF/X1Woi1zCV91ImOMLLOnzPT8qigdIbHYXjW0ZuFcnwPbf6o
GZ7z0YaUuGM+IF/yeC4rQGkle3GqR5aE+ZsOtY1AilVT1PQO6GYAIpuBfidjHth5F73WZaT5Q943
WztP0j2HSqmPVQvef6Qcl6U1dps2LExA/Wu5Q7AIoB0FNrdOo6cih1Z83o7fqirG1Azb8gEE/nRm
a5EGGzIwA0j9qroSOmnvY6KrM/6ROlcOaLqujIfl5XAwGrKJc5Qp++lXYFrsZQ7J/c62xnnsrqwW
A6SkTXzKMnuXOg3bOln2I9VZOjMKoe4wI1SQ0tI+pCYmKWTGqr2bV2LR2pm9RaaqlkWXq01BQojB
hH3pVY19MJKm3V9exuknPcXjhImIZoA1vFJdVR9Kh3w7NeC3HHU84CNv3rEMfgxaoj1FUg0ebxNx
gpRBGCCTGna2EunKUVh7YEvVggkVaSs8/vaGtTCAUGFrQ08+GYO+HPNTWRWhp3PqPrgRRAtsW0Wv
cJh7znW3hdY4pCOYKjlMb3uWwEIFZNa5FerGO9foU2a11UpQrA7YrcHXdQdYG7Ao2dCuTOZhllSP
rqE/itTq30UY7xRo4s9p0+VBbkOVGKSXdAePTAZVbz1/Kbpu1SClfq9J8o31rXhQeggZzVGoNcko
/LRUrfxshA52YqryteuwoiQFdXdlo7o7wdl72ccl9KbB+8JyBTsDZXVno6F3qeaWr4pYuq83QIJj
5dYfRNQtL+/XUNgLYrd7B3OG+YkMwwc4JK3LhKZvzK0gmOhwF0ufUZ8yI3r/431BQpD1LLaHy2F8
yDrQz5Mhy96Irn0MnR2fOrtYxoIi9wuTV+BlyaOEPclmqGAgUMCQBAgwqS9k2dTB5dMiRBZjaliK
Lp8K6DLPHEsjm8thrLP70BDa4XIEDsBM6nZ8lxnNVqGUtkRgRUFCkTmmaW6vM4bdJ7aYthqT2Flj
VmSrmhFzAzKWWOp6TbZtyI1FTZixK1kLqTlIw+3FoxhhRpLpBd90LfQDZqpuathTFMBgqKQ8oQym
r+IaXbdahHLbxiB5DMRGPhK2+rwf0MJohuh7J+zunYbpipG+fildavplUeS7sHfldgjtPEiVXjxr
RrIbXMn8xnaybe/CtSCKBHKESBIg4iXsI2mS4aE+dK4IX01wjyBHE8HtYczBKajox+Vz080Q7VsD
P1mxgaB1IJ4J1V+QW/R2ExdA9mulYc91Wxl3ACPCG85i4TNDNh3CaiuaNds8LrHSNyN/stJxfI6p
TrxYseYuJmW8EGHdbrgSZFPihnqkip4ajTX7vnOShRVl3S5PoRAkdWlsTS0SSxBd7U2Z6PFK6+HQ
6TaCrkLg8Na8xAIcmxTGVibkMJwydZepqqKtOeTlUjSJmuV0FF6ZyuxMm9hcADwLv/Xp8PIiBuKj
Sy2OSc6yswOw2xwRF7bpt4K58AGxi3Hfut0R/fLiHmKn+b0xwL0Q+dCxBTrmno4uFK2Bq4eezqFo
wnrRRZax6TVF1hKKb0ttVGzfCqzdjU6GM4o+mWdBM+jFYOolxZX4yOGR6dolpJQqVftGE1rvRZ5/
i4raeOYCgqOlyPMzhCJUUI9YGVOzsxdFqbSF3iMnZlXJJl2QeqkPiu9HlYRwDsjBRuxgQ8Iqd8+B
Tw2IHVfCd5Be/1+uzmvJUWjJol9EBN68IpyQV/l6IbpM473n62epb0zciXlodaksQnBO5s5tZht3
psI1rBKmc14q/tawplWDabHsJ1/FogiXbEvmZ8lCn/H4NBMjLYwWBQ8+dm1MJadPHPk+tF7t7kKm
mMd1pnAf1CT/7O8NxhWh2lu+JEd95iepPAX0eTdrMS1cifQR3ai6+fK2JRCPOK3Hfw+xWlxnvctD
3twkkLqhtcUpny6Doo0X+fGRLkcJujuMOf997r9fYD0tPPMR+/L/vtB2Vuu2AzlcoiLg7qAi0J/F
8l4xWUPrKJMa/Xj674Fh10UvWFLrOq7usgVqlmiy32s1K/rjU7lERTU3B95x9oe+Xe5FJS/3jBYW
HkokhP8+VwnDeC4FZf/v2Zim612R2cQmYWvcfz/w76GGwi/Man7+90zAHzfCC+0A2yU6QssTOuu4
pVv0n4eqzdbOwdVScIe5Kw99rwV5UdSM6UQDhtdkg7IP+6LKftG2PWzoIjMUZky4l4FoAo5yCMsC
YnrDnaCOSD4nsyv8Pl6PRpYGk4QcSrPI3RjIvdxeeqMlwQ7M9ZKKhwQicVR/4vlvqeFUhcb2kkZj
gIE8jiubr0jpTtXdOEb+yI9Zw8+oJU7VPAl/9DnekTt8aDoqdrzWTJ5r2i0lbFiQP4tiQOh+N4+9
Xu2a/i9c95HKWzMXLLRfRQG7TmGy9Wp2c+M1NkEAHgEK4+tCVmht/p3N3yWPA1zk99VysThwU3cR
8WG0zRCU3KLBXghrEg9TxOwLcYL0Ji9AFAzmjWZxheHVWItdIf55HI4SvW9y4+l64fbFH2X7aMqf
f1XLUjlLQsePRqwuWGFCRfHVkdEWaZldzkh3tHZifeqnw6Dl7mhgBGb86dqRb/+0zNpdEG6L/Uds
LDAt/ySdgYjmkcYX1DOx5PqHZKhOPHzEA2m5nOdpyB3O9cyBRtLjreh2Gy9XAAm56gD1GJgG/K0E
82uK/pFXKzHOjqVjw+9Bv7rbejqnniUPsEbERLq768qVPOGGLUiW3ioszDaygnijCGLaxeZfSh0b
nXup3NsCW9aZsksDJ6q+1/RLbyVbTb/KsvW7OnIy8SXXDIbIV4U3RsO9NaF3LpZ7hBKKa6OYP2fC
WsdMYLi+7oYGk2Qjd8roU0xJX3pcAKBWo3IVqm+F3pFILwiFOedsRVDWWj+QCWvBr/il24YyqK1+
TVGxsEghz2qDkFKgTHlMWWI/Tl4JLibkgVOYEXoiV8+qJLvkotkWvp5Do9hb9K5b0q6q6MTLQ66t
qFfsKZKcx+U2dfyuvMVfeLLzPlCz49R+b503cgZXDOv2E8lEREj8yIOzfGVIJ1febkwHEZjZaoN4
wytER2882JCxvTykVdo2Zzb+bH/1pzQKdcXNBVuBL1mTy+XIGYbMNqAoscW9KoUWGVybHL+OTXcC
00kHR/1ZGeNMey+hErOaV0XeQzmAaIkLXdvtsb1DcTNaRHRNu5ywhD7sSj9Rva12U1wknhlbz1Og
md46uR2dJWofgHlQjjYU3uTcycvXrLiM8W5Tg/5X0FS2CFwrD+CLSkMH7/XGqz4GRgdAam+rIyWe
nB7oy1r5SdWPKlQWds7Rw8mha/2t2vf5mUQqpP5Dyy7kwx0TBaZk9IJBvjTo0RzsKfTxZI6nWbeI
6xNS25gffnr6T4RXaeCijoLLjtJuPFimi2xAWQJRcMCRlQJx5q5NXHn1hDwU21vf7cnVmCIXtQ0n
Qms9s7xkGg0e6KCbraSFvVnSc4tjWn1VpHD6y/R+7PbcEiXAL1ZCFBmqO9aXVghlIYzqC7qyZfrT
9IQ/tTcCyEX1HrendrtuLXkKGaHZaH3fyRDjYlO027DyFsa23l9G1anMjxZdmeoo54kUDXvVVrD/
9FmIIid63kijHqQXIyEhyF9IJ9HChsQu/Ye5yKDsF5i2/S4rThqFg2LiaBToSwgBb41DE9BZRc7k
WOmlF/6KypMq3Af0wDHxT/oo2rmfnwhdaoRD2vwZGk4gQAEUFssb8h0THXLDnMi4dpIdZ0ADNrFy
iPw0/WJ96ehRQNly93Eldz5Lvi7YW+ubaMSFoKBntQ5RTvrsfOS2olDq4YXjCieRRw/YsbBqglgB
zBJA8qI8VOYt+wjFRGfaWe8vZCbLeBAQ2CXeR7aeAelF/bBHhK7zyGS5qDUNla0njEx3kuaPzIvm
va4+6SQ+aeJd7T9HEQMJHxBrmK7JdO5lL8qJH1T/SPNffbxUTUCzHOW+Ge9H5WDpF5TxAw55qbP1
tUMUzVbd6PJY8acmSJZrp2EzkBUHMBynXSoZfC1CJZMBQIlrcug4Ni/ryVI59tZLSRgepvgzA4Wz
nnurHmifUxYKFXxPxyrcx0QBhyn6tmTHxVEqwCABceDZ/M29u4FtK7aVhe3gC4pH18B6oDe2FlOA
B1ntkEjWR4FcHUWQ4MkzSVSH4V97RdLYBnD2gG2FwDe3dssNzbBuCQmzimOcqgI9+86e2FG+SFeG
842HPlcQYvTHI6l1aqD1u3Gxx4W1QnTK3FGbP9t6xMzKX0hajIN0DohXVD+G9gk7hIXQehYrjCk5
eslFrGY56+JztFnPwO6wIk02Kb8wWUW+aPaYR9qihcyuTvfqgNAW8Jkcv3qIL1nDdVRbwbgd5JVh
jl6vmrelln7692DMHJ7pkHoWKnFcu20++RHZmDupXPdV4VKH+gqyO7FvApkExY5VrUrQ/q8vXTN6
OMAGlbpM9sTkfcibU5JKO5WGuDi2BsRExeoOXUvrS5D4Xs2YdSCzBtKp9MMG6OykjPVsXDK2TTlU
Bvf9kj71bZtgzF/tZCC4Q9E3X1YMA8AQEDkTuBYwskb7V+iXFkLsQc0m4ArFgJtkaIUPAkmPUnMJ
Ld8xUXUG3TR1Bnx4XT0sy/MwaeQCRqmNVroOMU7I495wHltWui0HRVvRZHfcqSQRamiTh1eNHbco
sScRMm+ShivjVRtPWwAaRKPIqaw/dZxmoblFdajlpstuwc4M3fmrEdoLrOHPeotPQFeorraFXQe/
AVGrrkLbd+G/B6C3r6U0X+uCSwH1f3FIgMo1+s1BY1PK5uaM3gs25riFJdvgkucEu1wKRfyz1QmB
61RZxXxch1VwOvbfbZKJmXtO1Mf9qCOwtWMVUehABYIoOSxFgTrF1VRC+JSNWNLF5zRI0Xv0wF/R
cLOrEdDG3l3Wk68wTYqTvSKTB0GBNaXQz/JRj73WUt41cVxD1TS+ljoUtpuUPA/ijgqhXjwoLkRK
MO2g9MBbWzFs6z4FsYuNzZ90I1pwK/3YOJrpQRz6L5ZmzEZUkRcRAUBNTA2GPwqQINx7R450MiIf
cZ5SpP2ozNrMH0W5iJDLBSN2Y+GnQQIu8/nK9BRTsDX+WUWy11rQ/Hl9j4zUJ+aLz6p5sQb9kCO4
xoyY6ZqtGr2/jb9yIh22uYTP0ByI/Au2Koh1kqDH3xXRrGFmx1mWKeb4luj534ftWhzB4Y+TXbGT
4biliP2+1bfrJL0oTfrIIPtI9e6j4P9p1C/j+q7W2A78dFr7rEzxn1bnNiZDUEif5WUubpNQxvt6
5RogB8eatO+uJWukYKQvJayxFa8RC3FYHF0kcvkXxU1bN3IJI3flTFgV7nsPAboM/GSKP8hTDddk
yB0qmeawTjd5z9BA60xauGteMl/JNavczWUk7LVExY3AHBBQ62FPnY+qxk7mnpIyo4AoxlmA+ZhB
T1ATLxt6fc/CNyfLK9kXy+swovOeu5HMvHkKu+i57rFbaduRELa4kUJt5LtVufqSKkG26bAJP9wx
EHDz2s+Fs5JzzWSPxL8zwKOQH+OZZRpSingx0cszuLGYPzzHOqZFst9Ye36MUT7ybtoh0Jq+/d3i
+aOtOs6K9GwtxDDmM1FWmC1Unxh/uaKc7aGHHIy0cirQdK33s+Ws6a/pWDLMe+pFV4o8MV9tPfvb
SW9JR0Aq18KGF4DoZ1Trg+Lo3d+WdD6i4FcTX7dx+VjnNYya1VtT3S8RsZ6Sp3pHQ2eTOcn17Sg0
5Cnrk61Tnq3vSR0MdTApARuLUe3FGUOLUIUb1IrvqeZISiBwcserTPQWtxMeH6tj/piGa7W+IWGN
6PJxPQcGGlIyDI2Nkv4imF5GBA2uY16PYUbjaEGhGxSRa+6Y24rouvidtV1UeaZ0MCdX1ncmvjQc
JUpzlhH2g+y7aN0ck5vRiamoePNxEJDOQndOlAujd2FHcQw3dRydSD60FIK5O+BBJXkLhNVpX7Hi
LK/UswvSR82pmBYmtg46FWedxwsxvTTeSxiAbKtNLLHQuHXuckXwc/Ev2z9fhXZkL5uTYHoUpjde
qaEE3Aem5BUmcvI3WTqsqlM0hNHvqjogKyCtd5wNqeJHrV2fYX7iRuq5n4N1DlQh6IV7rzoZHleU
e8PFoAYi1UnLb7MQWMbNoq7r66M4nQzk+yZyWG8wva14TyIHdElCgEx4p+7O+OwoPiwQc/MtYndZ
KjjDmj+1fhqHKmeg3/F6N43MGM/MAKKDeNqT7vtgcZ6HALrIz3ZYDpiVXJlJPN4kXywYEc98vGTL
cR4wfoHcUrjS2or+pOZhA8ba4e1ZVIkLKHRTNd6qCbUTkGliI55dlwPja6X6exab0/Iopp+r+gff
oj0WBqD4xLcsQFBV3S68MIycGlCm3aAr5BXGkJCGSXJkyzwNRLsz+swDKmqt47b+isw/uelLUgjJ
QyY4u7x0K3GxDEUvFPD1uGPNXgWPVieiQMuzoyh4Y+OVxeuQfVjZhZpV13dpe9z6t4wgaYDi9gGl
n8vS2CnlSdBPYv46UKCoVJ3ddoScV1df6PvH9DcxThXOGfN+yC9Z9jGJkFQzj1pUAZto7ejRr/Qv
j7OXGTToceV341O6PY/yvpSlUJcJGWjvKQyGssFl1zgvnMihC+X2Xg4vBGNhKe8YgrPF3P3W5xTh
otrereEt7q9svC5GUervmFIIqlzhvx1hMxIoYuovuh8r2W6oyc4WfwXhWeiyIDFPm+AI0a0vfnQB
M4vtuQRLwK4m2Y/kSCCnEUvKz3g3yd9iku2TTbfHjWJQDiRu14ak3egWcU4j+V1eP5antd+ADQuf
UtnyrIkZ2UHBtL9TnEy+N9ZnwqvOq1CAZV+yt3+1OIcQzqdyQno+ZGQ2iQ7Eu7j6Nh7nbT+iqiiv
FZdatD3LvAJVTJ1SvqTgQURX/+d3wQtwxgySxS2vkh1XPTu7ihchvUn30dYunkJiGcwWLes3BaFI
rZ0Vdw5PKF84FD5e6UAmYuIefBcMiPDahUtfcfnNDhP5qvLoSJpG3D1UAe5auDGJyBP3jE6v5+Jy
1Y8C9/4hyz2l95X5vZPxnl93c2zZjeG3+gcMqEd0WWL4QmS3MgsndnVdyNyY1Ngy2ETJlpp3c9lb
vaMwfJQZ4GO6OUogKpNUnRnGat4KiGYkiuEZlDaDsa5uzGkgf7kxR9KcSHXNM9bDbpx2ZjoXHras
H5KeYFZsauzWo+JVH9CY8NTrtY0o8XInbmLnSqnQcoGYimN2I/Zccg++5K4JNP8czy/DxPsDMU3k
6fWvuSjHNaV2G9RsOTXo0i2i5rj308bdiuqGFKa7VIL4ITezv1auRfJOq+h7CLn4SxH0cK72mxc/
vEnEawVmPE/qk8xUzRYGRl8CbpLz1Klvk5mjQRh/0oIhYKWuC8gz87tepiCLGntGPcd+MH5l2t9u
b65Ys2/566jXP1ZWgnGMXp/OYb3G7ponNwzy7WbuXpHP5LaoSOBIDHeq+d53wFJxbmLNgQ6D3NEC
gFSI/YQlGlYriNHy7///fV4rYQIwoj4/PtFbjOlSFh0Vt5oH6E6UaE3PKS/RUdARyfTiZYJV5Wbx
IeJ2qhUT0IVzYPcjTmCWOJ6T2TqrnXCeKRaW0vCEyPCxeHhvZmw8N8V7fO3xPW0lH8YiaMkP++ey
1KhHqqaB1MeSKyiwbEFJgCj6PabxecBAJL9j5jQuLxLq3Lq9ypi9qJiT5cSJki9eAEjdE1pGOJ6E
bWP2dRxKj7cK2xxvwoYmL0Hf4xszXObk78gSac9PpinaLR8q+UvbXpXoRWMeVdhc95a9H6KXR/xB
95zF5769zpzYldJnc9vxqAw0w2fca6IiTIoXLbWzstnlvGZV9ifxnPCMOglGc9qe+Z5YOAv6fXUV
rxWeBuFSkyrYXiJCGlq7jz0lJj+bk1ixCz88bK6J6MmLk6shjgKzdDHe1dIZiz1g051vYu1huEOD
mHbXRDsOw15sDlb/XHG7ksxdHM3YE5VwjNvdau2G/kYordXfBvacLkamHO0nmjHxbU1Pou7V85cs
nNUFD5U7pqiitIfvXRZ70t6j4Tufv6Rhv/Q3sf8hkFqfvuT2rCyaPZ4rBe8jz0ptnfE9I0qJsjTa
k7MymOwi8nWb7LUMTekzmcKx+62sYOV3c4Acr7Tve7tFGgS0LrxIpccH7b2v3fwgJu+ZSQpnNtrE
nr1W+7qQbole/TXMEcej5iom23efLm41j0FSmntjoZDu6+9m4mSa4Hn/HorK3KsWvppy5MlN8zsr
LMMjN8rQMDQXlqd6Mw9ZP39bDBNxd5PeoL8EE0QXNX6MlgXINqa4BuImUR1KJc2GMflm2r1PDIN6
YfhR5TiEADTszMIgf32l/FLNe9eRuFJQaKcRxh7zqun4M2kvhTXxE0J6gX6CW3Zp+YmSr3tND9LV
Ws5NE2++TlwIX3IX/twlXltznyV9mCgL1oloqsFyQQ47zsEyfWR5zYWdXfMkw/Cn6r1IjqfnVp19
IbaCSoy0HcR8c0zOSLZzZ9UHgTEIbUoh1fdhinaSVfkWBAe3yWQCKBd6FclaM/jOunkUmY+Omvbd
Q300YQ04fVXeNVNq3BarY2/rC5IjZzbfbtY/VHzK1HzpX1Or1MO0MV/ECfvH2Ora9z4tfikBAlLc
1xOhUmz9qbh4BqUsnBjS7LKDpjfjE8gGSzi/taYahUqnQxLjom3m4kPNLZuJNahZH0luBdFlWuDm
w80lAOVpjhVaENwXwZllivOCHjnse+BSORUNcGCVshqa5xNxP3+XjNoNrnydNxjGNkzlxKYR7l2U
1jc4InioGQcLNtpZLdb6hI/8geAC4yfH5vhS4H85q/Wlh02zGESIm+yhwkRgSj4Wf5M51vx6o64w
KnLLLUoEQVpab91STF6nDHIGc8MhnfFRirBc26qCVEfYVATp0c5MJU1UEYtOqiTWUVkHGIxl6kmx
+KqMxuRu4AfwLchcTzusk4psk0htUIXvpDL25oDlpSUSXqvMXhV/54exGh/Wh6VtrQxDoqI8qt30
3hjFZKdycRVVNhcR0ppqeaquU0hjvYDNMfaOlb9E2DvTiCBl2FFkm69bC3aVP8EuZvkPCIBxGK8f
rRb3x6p/I+z6po5fssmUVke1HLD6ZfV8TzIdhDHTuLNAm8x2PyhEl29/8nGywsiInWFtqzBl8H3s
Y8M8wFLUlIw/qbE7too//UhOJ43Aa0Um2T3vEsGUmE3C+DxIwpDuc4iMq8gv+/egDNNxEDXRV/N5
gymguEuTX+RukvwNUiHmZZoQjE1MFy3viqgElU20c5+uTbBGK8n01lLu2iEf4AsauG8l8kvTuaiL
EF4J0OdsqxmWw7+HaXxTyaP1474+yZMiHYRq/L8Pxhz3TODqwu0eONh/H+R0AK/99/z/fJhspDw/
JIxf0NlcpUbBYXBRxaXcsT/1qjtNDwytUOjj0ankzZesVj8b2epdMkgBARu4Js7NaZAbZR8Pw7OU
Y1qRxVj/WXP/MRDpvRur9RGFIZReXFrNx5ZvFxIW1WtSJFxx8U4xQ3OoHvrNrnMIhdrpYo0vPPj2
WqzKnkg5X8iKkp5IjmpbKLbMkwZrOopxNR+7jJ1WnIzajpT0A/YSnKWIAcU0Rddo4LasN2vfWsAl
EcuD+SGUtXoYxR6laWxLplR9LEie9jxhSO2mcTsBSojLe9Uzmtww2E2e0hZnwuIxjxezSMKJF34j
ZqaxpZVPRZlXh7F/WKvXukGL0nqxrOn3ARoDelU8zRpzeRgXmpazCGrsRAzQjVwO06IFSyibBGhc
DfVS0TDlG48bXF2QHemszt10kFvpPqf6S5uBjYlM6ytZc7axrVwhk9+HgQTTvLAGLxWa91oytxBn
8J5gMyE9DwT0OdKm7vS4Xv1lBSsSF2Azc7ZQ+qlY6jb6A0RSjX071uuhANU1hyw5M3I8tiJdIEIo
Ny+b5iC00gdix5HoUkjvYw2HVh3q0R2ikuDSEbCvPU8ERDYthVBv0JJqx26DN1NCPgSJWU1vXvQt
8IquenDgW6eEv0y7VGaMKqYnVJCiU5AE42yyXuHu7SDOKRGuKt+CpIleXzMMNHq8iyLar97IR5iP
yn5srdgxM3VjFSHeRfiSrXl0q2a6p2lMI6vN7J7VD5CpFKqY+92WlS28H8XPrZSOaHDSw2TJn6M1
tcEgAoPVEz62w5oJTpo0d2MslNu8ZNI5Ulegh4Upi9KdlLZMPPIPG6dM1+9m0aEPLK0aztn63Q7J
cuusfrml7OZ77IUZMQ3qcqvL0m0QnIEmgWbMS02rp2ME1ki921y6OPGgwpo3yGnmLesJrhjB9uiy
2MrH3lPTJvWLput2pWVFjq5hVJimdXtQlO1V+Mq2cXCsXPUiRfmxOIrEvK74qygaE4MIERMNKglL
1R/jsS/KxL4azNAq6znTUBXFfzXyIctHwmHMwCczHUGEZqOdq+JZwU9TY/VJytsaY3eMV+12bOcT
HChb1JneVkGnU/WpDCy61R8nAEfCFhyN4iAlSR3O4KFJLzDwbaNluj9WHlq83Vre2UK80iIwOcai
Sgn69j1ZWS+Dvi9ctd2vzUmASTezg/ehKD9gRtVLqbZx9XQUyM3dvauClUtDZSQNSwwx0Sw7Khe0
+ZRo7yuDK9XEI5EAc4FmMLlwQsFPJM4bKCIIagH2M8oHvdK8NjvMibhnFa3WI26uyM3xuz9lMkeC
uf+1G/Q/Zl6WQd2mqIfm5ymXLU+pO3tj4zKat9UkvETEM/W9kQOLPqVaPqss1MQXFrVJDCfzLIOV
5E9w+HdC/V0a0DFj2ebv7ATznIAbaOFSvXYGCqX8bzq/pbQ+/LdQsIyp6M6xm+IInr4U+ZvZu1O2
F9J9rH9l0m3MjungyzLW1lhPWqeF2JXYfMnGkfTwnVrCnIDiWz+Lc4URNOkETPIM+XnK3soGmtBb
avpA2VhKsbAyzm6kW92elvyps84Gw/S815jIj6TX9OrgLlKF9+O+pB3AWwjHT9ObyC7qZGheM10G
I8s/RDLQ94HY8OfyXcGp7msa1jPTdNMpqXVHfHMZoo4StIXuICeyM0f3AfzTAkllbFl7q+QNtHhj
z5tdMMLi4lmc5lAi58ebidVHexhdpq/RseYH2vkWgZ3KEQYYcP8OnYRPdd4Fks6GsdYPXuHmG9pw
iWdmkGXlKysBSyJ0DpfiZidG1k77bNL9WnyYIihHIMRcandVufaCH2c+E0FQvZExeJv5CnC7OJ5E
MLVo+piySyTcR1wm1/wAJpWtf3vUIEV1KtIaPDbsVG+qMd5V35csZKS0U+CdzG27x0d4GDtPMc4j
NBH06+Tajb9Rb/oY4WwCAw75pSdfF9pPMXvTQ2s0dPveRCogn0X28R5b1XGq7fKU+w+L/3genWS4
ms/iUtN9ZfgLcPbrNmyTa8GskdvwcZm2KbOk4eGUTR/HuNtILiuwJLutNFQ7fPcG7LDMIBsLgLhL
IZ7K6NLTMUTybzTCoDB3C8tQx4ROvPbJndwWRv1SgvkNLAwTF1kiTkw/kr/pBHCAXhlU81e6Qjgm
4zkenUbjbPS7KCMq/bGfW74R45Da7LR7v/V33KxPj/ipmLw93loR54JlDlWuLeibueE+hvcMdJCz
qWl9YEQxgevoqmUj8nIMoBsZSEmFSKScKGCDZQ2WIgYW4iqR/mqLy3Fg6xuCnybIg2ZA+E4Td8Ya
FIoGqQmwLH1bY7gRCuqeuuGs8u7gSJwd424vavNOTJiNNCfjkb5n+o9vg8wQy78SKbEK6Tw9+wAK
nQZvReScsGli07eI904ifOR/sLmOwaM4TFhaxgwODmA6pRiBGbvEmoB3vIFJsczqCk6Wq1xU442g
S30gLvw49uG07bnbc+VHrxWIOq/ylDiJph+H6seqvtMWPFv6FYrOkayrifikPuFQvdP1F6FNPTF5
sSrFNalZFZAjJgP6ruZFpgkOsaSuV+unNMo7S7ot2jva1f3AvHfDc7+gtnp0/AcyB/B97e2uP2Yx
J1lrcCuLGTHDqv1GX+5a6WNZx4Zf0qBE5jBtPnPCrLXo0CtnhnP58JExXtdq15CaL2XB7Yyn8Xjq
Rwy7jrjuOpJGW94UPq7wBhwntStBbVFIqpstFnfhjygdBQuVUe4lcsLLyxzeD8l6KrE8XwYQEMYZ
TcH84mjhXAwXpRUrXLitGyRzpwO3kvHPlZqUi0/GP5r+4lVeDnL3zKFLhobk5jlaDsJwz4o3adtb
ImJT6DiMh+pzu0+icyUx1sl2UfeexSfTeJkY9oEmZOCknfs4tOwE71wh7pRgw8avp1s57VniMu0U
0SITXWXe5CVcrVe4Ilv3pGmnVn2DkyMOcOUVbtp9Pe8tnJGRtKPQSqE5kD55NWuvy587nqf5oRoO
ShMmSF5Vp9nuVfeU/jL82DLzPA1sUpIni4ee8wbjT5g5Y4c6+omjez4iRgzM5JrMKyD/qU8P+eBU
+q1jB2KWm0A6C7vGl2ncbS3/u5WHET6F4VmKX0OG2zLc9Rkjo58K+/W8Wqe+C9oWm39fx0bzUbFy
2RwK5C1W2PahIRwzKcyl36E6ywvA1G8SvaUYztUXBgpydJp7F0b9mL0szc/ZXN+U6JwsL1r3rSkf
GC1TsA36oRsJDKuxto9OcX5M+/dpYpj6WmloMQNuCFAQQHCS4Gkw7u10k8d+16fXdHpOGreSmW6M
p0o7pRKyN1uafnJWQHN5xx5+TM8TTK3KuGXRgRPAK42Eb2liEtx+wpyqWL0eGwkLko64kzLattj4
LZQ7mD9DHhpfk8fc4sAZhjgwKRdzfF6qcNGfR+suTN+ifJ6Va9qcMtWrRCrcBsrVSRY9TT1NkIva
FoyPEukxNnuICXfM62LTXRWqrsmbCRvNkPjHH0XxLqORNlEKwgIRyn0+h6J1Vyomq8gPfXpPoww6
7JLmnFXwlpQ+KhyFVEa94T3aj8Z+bvc92al1fSnl46q6IPu0aTmIRiT/bUeOK6jl10i9azW6ppeK
KqM/9htknAlIci/Wl7E9HbXqoPehNL0sLf7XLAZGDuofc4+/SYyuu33UafYs/52q3355g9CRDEwo
9gOJD5L4uFqy+iyoInXNy5KHQ8X4lXRic2WvDuDRrsbLPL/JKhXiXta/WrxHdKpCzBELp0KZ2Yfm
4qmP1wemqDvVSs3xHJmXSrpN/bHsgq1+LQUIjaGYe6Xpm4avQRpEWGinUMSq69qH2llhR+gQW1dM
c4NChORxlTiBujMaL/DSJCzVs1CXjln31XCRCV7jog9aPtvqUlonUzom0dVQgThd7SZkwZK+tewa
aXZcjf0CCxHXI8dqkLTlTzH7I/TgmPyhMM8+GZSN+pcSubi7S+YTJzxbL+p6brYgs87J9KdEHAHU
K/9l8ckSjLYMqNZ4jr/KzXNSOtPKzOVatvsF8iwUFO3QNydutxoQDf6m4Y7wjJTsvVP9WnWoqbL1
bnQHcQzG2KmhtSUX9nwdiiCkhovUHSBHrHMYHeGRkcdpF/lJm4/AtlqoLF/J/AlHGO4svx5ix7qc
LYgS8f9wdB7LrRtbFP0iVCE3MCVBglmMIqUJStKVkHPG13vBE/vZz3UpkWD3OTuuuOoMcZLNh428
SWx5E2X1Xx1+8s4gevSlNe+DScgDZ+e9LY5p48pvlexShTWaD7TIKQreTlpI5kdr/1P4upCW9wwj
pFrbOjzFPlL58OSZq6k+peqtIsdWb9kWV+QX+8q+D99hKxZlem1VHrqLjdKYwR4NzltlXkLxjt4X
8Z/HUumdJ4rU4xsKxIFKQW4l5mNjOnqhxeT+XsWb2tp66iFmiys1+qEvKrN24LTU1at3llicLJ9a
tjeMRQYBqlKiRoL4AkXGhH6oPnj2TgufSX1Fe1YHj05w516q+E83t9J7T9QW5834PVDvJX9YzUfV
vdv6Z6oQAu87s1zsnNuIJ3HneQ4yTDM/mNG7HrmhtTIRGHf5dojvQ3JJ60+1v0MxazoIN6UL5SPR
HtwL9XCv+2MMQV3J17x6ZMNv6d+4IOBVS9wLxi1Tv/vqUegpPFlprOgEQEQEDsDLybPG3yXV4460
Mfd3Y/lptke9atZ47RYlYVxa+GbBkwdrMzpZYCheNOeGbuVxl+mP2LaWFRUaoDfMngqDLbLgBHK9
ofFuheZyFiB7OaeBgsrunnE1DW+59cbTUEzHJNpIw4qxZohucQJ5sbBhecq1bu/myPYpeDIzFWgd
BFc+gm0bzdm6kA48+hS4FoxJfbYOm4/cWLa044ys9zwsVKplj1nBG/9x3EW83ktCVOwFByZuJjkZ
D/J4HrITa0wRbeJ+L/S9PWSLtLhMCFKtU51++NYXlxaHqrCeOTMiVxm6YES7ancbkl/NPnMMlRr3
4wLIpwnYvilskd9bfs663E6yO4JQdM+p/5yPIuH6UOn2mZdnXGj1a86xpLw31Vp0KFHzM8MQ4fEJ
z+a5jz7NZBkQv6nqXPTaX4wBIJifRU5kXYGSUi5e/dL5PwNjbRGIXsSbSHFxLULcHCcO0OIeo/AP
t4CUSBoFfDtPpLfy2RK3ZrYuostYfAKfRFAb4U+HWCO9NvW+j/aF/WErKwGIPlyk4R+Ci6n/9eN9
UrkyMWhs9nMdDQ/Axs4UZ91HyCo1j/yAomMolzlB9XSwlwPXmspdayfWQxCzW/rXQkUi4AVveRV+
Z7wwDiBgWUJOFkq4FpSi9jJxf2P0loTUcafYpwprT5nznt9AbrSdHdTrFP0VwZduWH+SgPOMJPSV
luK7HpQU9oiXQv0u6NPXbLxT7OTYpJCufM1iJMRWIJaTRaF8ZPM91pC4Xqt50E6pcEFyaybaskUC
D6YKIILeSYYM++oMsZgqZOjUp1T2HPEFmlaU3kUQkw9Dk+8UPZQhkouamIfQjbsPvYlCp9kZsA5x
7UzyhxJue574epfXK0sOlqXYHqL6Wk1HdHys67p4VDSXjwwByken3LkbuCqU/J3+pjH3XAn0YEfK
W5HSW3xDg1BVrMd0Ky1olMAbBBIkb1H2Zs0vCu9AQZgy63N6tu9wL9pfJMkuQwVwaoY2sf1I8k3b
vJlnSjrQ6GDQZhmLrAsKpB4EgOTDk2SXzT5JZq02zQh9u4Xb75qUpq1Lqf2MWD7UbkF7K+Ewm7mS
DKK5tNt1kJ3qV055nOmYt767EdW1pG1KZD9V8KZhTajlfd4vDbJtCPOzskMxXqfypuHuBpmpUSFl
BzJkHKpbuPIuwPn8lY0hRDoYHmO43qdS3sh1mpcJ/qFKjlJzNsgtlsUhbd7a6FTU+wI7rh6eBRUk
47UodiPCXB5Xj32xeCBvlqS9sHFUjCZ9qnyCB6LoUey2Fk9FxSWadVRniJn609iScmTatRa+46jD
s6zcueMQs4tox95cLGfhXekItKXGtx5QW7HVqr1It8CKZXQydHiNT7O7I9FW1duYTLO0Ph52k7ZN
sJrB833YOoLof52OWJOgA7Cfqj90mJLTJaO14MScjh1HoaSx4a9xXeghXJI7qJsEU3a4ZuKAuLet
ted0T60tPqJkesgCQWSXSQOOcszWI8MkGkTEf/kZG65Ok0hOH0nuEYXwBjvByWONJ+argeeqf2Yy
pNwelX6U/I32zh7emMr6xuXUo6Zyhtei7DejDbOZYaT83MUEXhz66mJnf2MCuvlZzSwuXMpdqX66
6a2RUP6vk4RBj9rvSzKATB1EcVLKpSaj2IKfPZvih+IR+w9PPv8OX2c3rThqikHgzkKhtPYIrqy3
cboOUuRib7Lv4sw2JK72W89+oN7V/ol01isRoqzBEeP+Fig7EdxLQHr12TEhxEeLLVkh4RGsnJoZ
Lhtj5aHNJQuI6KeeGbqP/8ldwyNasoxDyVKT9UgUN2O2mY3Xxo9ev7waTcZNGT/T6CH1aOLKo51T
4AbAH6wWs51Epni4B4O6TPq6MfasOryD5nDqKJ5jhf/oSfjGPbwsDFaUYf0zKBpJrawaeNN3SXbK
vJJD51B3zxanUcZsiXdixDz5Vit/suUmGQRztZX4t+pHKp/t7sufnsPwKIy7CXASXxUqoZrtxFD0
YxrbJtiGxsaK1sQKIfXIwk3OVRZuqhKtP1LYAw0spXCT0SGKpWEvR3HpbfNmG3tueG7kTTg9U+8B
JxDpH2p8sNurbrtq8UFGVqC6ptgk0rnpnao4C0Yg71jQf5fuuXYY9hRxw+6Eeck0sArCe67l9OBz
wCJpUYsFxlXFdKThOqpPxs+hcFOKgYcC2hQKe0lzEY1UfniGJNDb46C73BxCP0o1OxvumS3a2TF8
h7dtVrEx/Mu8cBMjmVmOQcThI8Qj9Uygro4EhdJzwM+HYxazjPrcNZkj10dRXEm/YM/OaDxGxsvE
nsn+utBJ7ydcqpraRfEuApW10UNFaTG34kLjsPYKziYw3nvcXtRRwVEh3oWRLlcIYpbqRJqX8a/V
MCcsrMppq+LmWYDWwHC+3TmpnW+E2a8YgrToqdrQsYhOKMjYZikr18nIdx5VSSlVXAgnfW1tmy4i
diKmWyQoAe+vQt6QB79JaIYytjQLUWmHYCJZBPJD/pdWxhLWu7pYUsNy/iBJ8s+TdBd0ZX4pNIlN
FZ7ypqNy6EhSBj9AnC6FsQi3YHIBbhzQc4semxQ7sh9+MtVB2HfN4k7hKbWg6KUrsC+uUZufW85r
hxnE8r+UdNWb30X2r4eWwZvPoctRhNfE60A+Vn7sFu+SQLqiEchA/aiYNrTJuS15QEiE1lzeNVQ0
Gx1fZO4eJ8l/6AFfwGEtJNRk0q9vxw4hZasy05Yz4Fbbby3ej+IkV8eqp1kZ+21xnjzscqeI2Ez7
zDzUA6nKxwGpr08zG65iFUh7JFTNN68lUNAIV2j241LhwlStmkRAEx0rgwlftCQmGoy/e8OwDqld
7GTGVkQzJccu73tvSsua4wOvy66UePfJ5ZfxLlFmyB8QFO9lizb9jO97idEZzdjJFrOAdkL4nvPm
rFW+X5H0MhR/TWGem3XvbXcpx9eEBbjQV5HxEsUPqvS8f5ZFgPIqc4LxO4uPpfhqyxd4WIwGF1Mj
D6Cba82x8tnmbmb6GEnPol6gP3ixtMXnts84J7gJ0IbaEAUVcJ8ovz2Z61EWKxRbi1jZd/oxGcns
m0bcYEgWRoVe3ZDCTX2l8jiAZ1EZkFh3+5Q0yOkC7lpGR90tUMIt4ANC/Z9VbcxUXqUpke4MKZl+
R9NQwNkH2EMI1y3cosT3vG/Kcxl+GRwKOHaY+pmmG4rByxtntIcONUD2n/JxrUpEnu78FWexQkko
nAg7IEbT0UGXEmhuCBoVS3TOvWLkgXUUrJOw3IRRdMqBgoXx4eOdW5IDtVgK7i1MBBtkeNDO1Yb/
PScMrQumk0AAxVSrxsa45jer8KNLnx1yFcJz3XEArUYbENCrBdjRmXu1N28mdaIkJ0Ii/ZXA8aCy
tLv1FU9w4i265iDiTVaehmQzmDwgD7O8s5ZvcapxXhblGWIEyxDACmVcxWxVwkRTWz9Seutnd52w
NwqISWGI1ShH66QhlKRe9ya+b0RPov+2UsnJm7uYNBj6dKuXNSo6D056g4pDeVbWiLS/W7X25xRb
jmIS/QTpxSo04p408u9u8I4i99ZtikWwRI1dVthzB0xgCf+5HFEP1/DYjvY/XZi3ru6Z+/16O4RY
SInLhBSqd20XPoJgwPlHdWcdfBq66qRIfVWUXrn3o8LkF8bF05NVodAei6otgZxRkMJ1yjHlu0aM
xDYt0Otbezm7C9q1cnQdGRo1w97yB2udRo2pXG471FODgX9XD756DDKTbaxNFX8mCrv5R5ticmNu
tTk5JjOjRex07xFW/6Lvh9bMpwZ/PITUxCnLjsmWsS2ZKVAEnvmyopbLK3sE3uxIkubMfpDalhyl
8xaS7h0Zt7Sez6bV1yXzW7bVOP9Tyd/Dc0gWqz+KdllZJkLZ1428G3WJ87pnrXtPgM9bFrUqbZyg
+pHlApsLuYn5SSETk4i25dgbm9YiF7FGvYnMIkRiPgesa6TgDmnIVMiQoD2KenQCuFU5f1kU/ono
3LU/rUAkyiowCgSLGrcO87tdWs5CN9RfU272nJA85j9NwftYuEx2dWzcK2lcNY1Gsoq61VVOKY+F
dUDxPqN0dUcvYf0CgapUY103ygJ4TpkB/uFUyzSlMDjW81cSf1PPxgRWnf2SpLEQw7dV18tS9s52
W4DQ1YjsPw0Syoy2YDmeHSh2e0AzhkRcdLBJxH5jAu301cHnSMYVoHEiVdZtdrD1SeTMnG8YzPUG
1o0Yt2mZbxubVjDoDtRx2bDy4o8RVUldX7C8bOiWmzS0CAE+Py35IGXtOEKylg5eA8l/m/oDzaNL
SNyFSIBYYYUNLN1W94y6xs3+KAhYpubgdIIjIySmoMUg1EkXaWbsjV9haOTdXaN80KEnO7RrVFkl
1wp+VG6DQw8Xo8Kwwo/Bu3lc+mr1Zim3Ys8NFuYWH1PFE79TNYyWqBVyzTwPde7WiJ097zPyCVXE
7xqLAD7iLNUYyfpdRP6mY0eRsmzQBme03juiR7BvpCabGz+aR7O4ya/rNUdzPCVoq5Oe3JXedMHW
CcNAbC67JbSCBt6ax+9Fgy5bCY4COQzdAaSLH2M7WXRququRcKq2Div1mTDXB7G9ROebcpYxLCwM
o1/ZzMQpF4mnbJjKhyzedlQ8zep5nw7QZZHayaaXTQqZbO2buE9nJs9mnAcN05cHYhv13KhYk/3o
q4048oE0fXCYy/xRlLOvDVS1esn6hI9iL8l3rXkA/3EuChxJVlYf9H9BTYwoWy8zurzTVKSlsYXE
lGIZG9lL56DM/a0LTnutqZBYk+OC6Q8YK3AkCzNM9EXHF29N1cfQgKtKempMLxEXgw7HRaIbFL2o
DgbtaNwh2lulicUvDi1HNgglNJTxjPpOIoVtmQEFkKqAJnrBwJw173Y9zvWyC72+t9yt3XcvfsT0
1qIH7tGVp8He8r9lrsMkeabVMTJydkYpWgZNdUsE9IMv0bY4PWXVAZuD5lAHTpij6u2WOrejzTwS
0MFsQojBmR71DDPglH/HU1bAHasZSUrGW5nh1ccKkpXomA3CM8T3vJODUdkpdH3rGj0HOwsV6gXu
5XTXt/xATJUhUUPWcIvbF/pJCYMqcA/y9mo5dJ91LzklPxH7MfOfzlCOVgrZ7SnXv2WDQE+dlC/e
bps6YdWS1gMxPN7sLnKnaPIctEwUFVVEk4aOgfW2IuqOPDZO/FAAT3+nuC2invye3GSjBDNkO5Gh
5mIsp7Qook82bfzKjdz3V+LjtraFQDVKKEAnh8Alto2uizFCdD5oiIUhyGQG4MFUdYfLssEwS8ct
CnHwMTvDQ4Z+WSncqSmcKd7prfpl6eSEpRLxW1Vm3ceU5WXV8TwrEyg4slMbhDNi9KSpdyGw9Ye2
jrsm/Un7E+Pvd8pWpXxP3YeVXjITBEw+SO3BlJFEJHL7bHzckWXYVqsBmKbLbUAUI55Zu/E+pabY
jlUbUsxk7DoffjIbxztJtftUUQ5eL6lLo0ePkT/tmGpo7ZPvnUUL7FiqKy3U7mGqfmeqmOFnvvqe
VLkDPkFEVYsi6r4i4iHgpsSik9mzonH4IBNpoTQEi2H/NRuYNpppzDef4UQffm30bUH92zD5CAOW
S7WcOb9zqvQNe+mIf4PNIw4EIIiJYmLkK+R1nr3QSFVApBRiWQOYAwby15UaSDjbyh+eTp147iZw
aqu6+5Gpn8BodRsZmSobm3ogfMX+GBP0P9GvZ2xkc+DZe4/K8yCdsKwb5kk136b2EPrJP8mSX3l1
FDxq+vxMChnDGUGhP54/bEjFMDCVyJtiBhST6ScaumNajjcGhKTFY0hsMcs6aGnjTLqDasvq32Pp
A8OFM4TTyQ6pS/aKdd0hpgUtN76G5EzbKFBicsoGIMFBXYiqXtXqtR+nd0MLD5WMlkbV04eFzmI9
aPJLCdX86NcZ4gdELl/Ea2lavxrCPwN3dVWic39VXPHYUx/WuCerd0ll9VGuiVYrTUrhw7h5yXNY
sYoFn64VFbED1cK9N2xI8iXGIYmRH8vAA8Y0PiPuyn6QP4ZJMTnEeuHQz75V48/Yp+c494aGi5Dt
pqtCjgy67ZdxjCe30EfYxuE1GuytMDthVf2rh/C9Zuxq81dED2pLvami8tj5f357K8at0lNcfgrq
HxBLem+dpGTkqYt8p0/RsUD75bbC9DGz21uybNE2yPUz9xVm66iAhzOjVWuQnBQL+WPU/U2amOje
lV3uUceLz9Vqn75yCqW3ovzngbISbHZplG1f+dMx06wnBdIN0lgDwVmPcrsmMK0wSrTFLMtNy0pt
WVxOtSQ/A42s6TFsyx1NAstKh51riWvkJ7MWpUdocop+oCDInCDNCa2+lyzrChDMczSsiaI8S8aH
iULfa/yliYOCjFeWTwnbJRKOjdo+M46qdNZXl7OIp1vQtpagOv1rEsBxGoCT6NY2bhgS/OD2IAW+
EbulHn5ZJp78wZKwZgZsjp30TIdyozVgkdhtW9bb5E3TQOymdkNIOxKL5hEM5DgT19VaTpewHyvD
2rSJ20nvoyT9WBFLuzKP9FEaBSzY0jMj2AzTIlh4VF4NOf7y+2Al5Z1ww8g+Jor61sn1DfWjk5OC
5FNUPK7kEBl3B5ZdkrLiu9GIurM8d91OsNIgaoVcMJZq811H2/yvV+Jz2+FXG8cydLRyLesEkdZp
/Uvfbz28k8Tsda6hXQzvFvMnRRrmW/JVQnOR82a0/T6Zj61l015bKl+CC1kF4zMPhu9ptImqkJaW
f9D8p1m7vXzii79klwYTYjrQpTeNfLFovGTxjyQOYUC1pL8tK9Sce9/cJOVZto8hryC7Qbwr240V
/tDaS+n8ddD2MsWu1l4H9zxVmO16FSoj/5cG4ns0/1XsGYJBmAQIsKUWo+vsjEt+lIl0AJ/JExqJ
/M217mu/PYMOUYRKuEt062aP6iPW/R+t46LiNrzVRGNy/oSQMoEnHKX2v/So0UlgC77kgGZvxdJ/
PMCqIDiMakPLyzaMXwMKAfVtJCWaZOd8t5zinyIhR2Zd5dcOD/DbyI5jeY6OnRDphsVGC4gbv8r4
guhfCjaGwtXdpLdWpLjOpfYr41lgm4WQMlo+WEPwUmb7YqN2w0S9k8f9NVUYlsmmJ3qk+QhC5ZDo
bjMdzGnVx2dBXk74MoINh2aQ7CztOg4vsoEOk7RPPeDe39Cm6oaY7x05qBg5ZbycI1zkzo4v9nSN
BsCvp5UQSPYv6M6e9x6oRF4gkDBeliffp9hNu31vb6rgCDcOV0564TpUkU73HDBlJxDXeqDirbIM
/emtqqU9KX/TFya7YaH2YGzBaLyN6rCBaCO0ikYOEkmRsVhr/C/k7Lxwv8K0J+jZArJ+tkSOFwZ7
uHyMixMc05W5CBy1zyyezTVJYa+ik3/lsr/yW+d8UU1CUbpRXgbJXu/XsbbKGxSp54I9038X/ptp
flXmuij+JOmsRg8qF/lPd7L2DyZAi47wgcOXfy48fvBHX3DY3RPNTaU3ZiQ1PJgDZSe7eEBywc+4
bvvZ1qwn0YnsvLchrMwlJZDkwZUkMgviGsoAOEn4ZytV3VppCF1fOGP2HvgE1R1NAx7GrQY02RaE
HQrl3p2IUFAfVfBbm64Uu6QQNthiJg2ssCZR2VS+kgBzWRGMqIvusnLO2gO7LokU0JEIeQrN3lbv
auD6ySGF4prX8GBft6up2AfVOVROjQzOtZGKZYiO1b/yO/v6KSifmvRq20VlI1NqKBAECh29B9IR
GyrdBhmZyB2M5/QjQOIwf4u8p9XfDOSB8QYyHnWPbFxD8Q0fr2cIHJ4wcpJyqbFVERimjqcGhlb9
bRCcQLqTx4Wepu1do3Aj6DhjBzMiZbuOL9McDq+dxnG6yTnFAzDK4Qd17csYvr1AY76paq54fKvt
RZOfJt65DDV7z0moJ7tYPeJX1uSDJZHZfdTfJfXaWcfAf6/HL+IC4DpXZmE7Gio9+zhVVz52FfgN
xqsP8d4QS5vqhL0oCOj4EM3hsq7EtZfOgfqn+gArWpQ+Ld0pwe+EHR4IOpQXxKffLV/b0GvAxcPX
kC/c0YvW0fTQScUp18D6wtwLAf50ojC9p2EO/iV1i5Dgp35EN8I+lYLkLQg61JIt8JiWo02dx9F8
EY/mLSox45jRIxxJLC6l1MmMvoP/zjGPInBzhUo2MgTF0gdpY4o7RnRerJtQO9IiDI/UfOZeCCRx
BnQdJlJC+JgibgEjPun6YxjJ5bx2kxtUh9ja2OaLr5ew92GUf1ap8c8IFfABMKy+CZEyJicQusxC
ZXfv89fEDgBwVQYnj2+lT5KDKP/Z5T9rivdxmF0LYb7rJYYHpa0vkcTFj9YoU3XB7KBuOutVRukG
zBB6DY1UBvEXQiJN2q0gakVcAljG0t7rMp/txh8OY3kr+rs+hjc/rAltQ0OHmXc8dsG20PZjgH+l
PxXhrvUukYyYAVnjdzLzHbggCmDLaiTOKp4CFDM2dLF6WLV9guQ7+JTCjj2U2D/snTujLL77pAnX
yFHpL7MyXBOZ/zRUT1tWRvQtmf0hLO1gKRnhR5QhQFJsDrAmfuVFCuvcH7RUtPTB+uGqV6uaKFC2
7GzmrhOU1nUBmO1pJXD4Hykt0kLo4Ik+D/oBnGI0r4O87agCzPcxvtT5P12h5FTSP1ResbWN8RsA
HsHHIxzLJB3Tci/fAqvlPsOevOj14oQ0S19MOXaLnDFH1MQhKQobXORXyjIK0P/A3fO1tjiiGrb5
IstPLUkYwVL/FKEDS9D1dwmmB+lIgfrY1s8z214uJ/WKU6msiAp0DPysloPxg1wlv1iTfdAq23Ei
4XTFL2i0xzxhP9rl+dZk/dHZ98HoNilOaJKk0fCAUqC37bWDVW86UhgflvbQwl3Bb0UTSokEwuGH
ZOCDbDfkVYQMh3yIdVwozlIjvn1SQjS3NSwPmT54FDd+ehhUdwxXwG5qs08JBwgug8D4wZvGddrv
x+YFD4c6JIjlQ1p7d4o0AGtgGuWYyt4IaRjWu369+JAt803UgEUt44lMDc8WPSO6JvMsus/YIBwY
0RmUaJ4TneZo+p5r1mtwqScXLyYmZ0SEvVY0hPmDa6jbRUH3THLCYyZ9i/TEb0cap96gTUTBvJni
zuH2eJGhkEE9RGeCuHElOlpyW0z7muyCeVnIdObc3OBwpbIG8Y4+cDIH2W3Kv1KbnAdzEai73nsb
vKcarGQK19ALdyOa+mbDjWrWHI+4eJk8y6PeXRIE9bV6aBDc0mG0QPK2IPDCFQTNvvwMSX69wLoC
njo8BLzJvDYujOavzZdrjZGxW28R6+XHPmonIscVOPYc6dFxab2FwQpjYRu+a8ekIB9T2xaAUaxe
pLzaOAnPQ/cO8TzGS1/9IjhuVdLuUX7iCVGHGxT4b+IB5VPL8tEDz+fGjz+9av/WVTez+lXVDwzI
4/wp029E5tR+jP7l9VuQHWFNOGfnd8kqiBR6k7eTVRFL8+NJn/qZA/GeVf3n0DgGUVzqdI5b+Nn1
gAs/0J4SuupmU3jnsr8HfwFBaOzF7VvcbpPxkaPZSRoExhfFkFzTGv/EalDJZ10rABa8QrY26KGJ
pm1s/tkzkPJB+4maJE7fRmvCVHWFICgC9P2Nar+q6mjGexuHuPqPqy7uiDf07OEWQiKm4CSKSxSO
Ev0K86SgWwOKkggVgf8oHkn7J6ffSP9RfCx0+5fJYSFQbfXFOvEptxmmZfojuo/CfnnKn18due8k
IyWjmwtFSmGwBm76vosPmRonC7vJblGFWlEvPigXwkXRc/cjrR75vki+vjF15CEWEQmNh/484pFQ
lDtmt1n2j3SSuIL1b1uRh/dI8pU/3ubIsxqwlAyYdylfqT1iwhXAQBdwDLVXpKvVgDhidIxkplMX
QPD33sTZ/21incK8rN/b/jxxB1b7dVBsSwGeeJIwO+XBtUJtMW0maaV+FB0cIm4AD3QqwnWt4ZtO
eMGycWryTXSU7+FXipC86r+WnVpAaU4OamORwxgz/Yj+AJgeaf9amxaSg6YjAtBvSbUuzeDQEkSr
DGGwxsX88Ix4CyL3biZfKZIC7Qi0oy1USomFcc0s16n6Y9+8SnKNO8I4LMnR2j7ga2SvUtgudGCg
OI5BHZVhLpWYA4/lnhStDGDebv5EpGwlUKqMPIFmSpDI7uOoX0mgxLX9lzLRUd0kd4RCo2maNVeY
XrSIJI4gZA+oTQipydY2fnkXBsHS4WSvQXE9I3eWMYyn5Q+TyzXF2WSXSIZZkyyRuXJsVFd5bIpN
msrpomqZ81U3zPX6fbSTH9CpVdV+p4P1O3uJKC6jkrwnQCxqLtAteAhoPPEjJBlfrLexSeHYt6wr
SwSDivalDFK28hjFTfLFPJkQQzlHFKitkY8CQrDhtoV1ZLNzesVBHaWow2yvXbIE5DI3mo2SxxQd
UXwJZo6Uxi2tx8uTYT3C3Lor9WCFe6BVM26pjDQag4xILbLWDZ7thakRyDcG4yukjg0kAPi5bPxk
xmTTkrhRtZZIFhT+ZwNbwptIBF9b2Esp2mHkKMHfKMBequTNt1hOAMCwY6oWz3v7cG2LS6vKX4kA
q2xBh2RL58yVQRxIQ/422RQKu/vMkGtULOYH5hOcbYp0VGL830EMKSr6cZ3q4qXU9QnHXCvGksAV
85POotMALAShjVW7jqgsa9B8inxGdDFFkzWMciwlSagm2coyudQrY2+ZwZ+UkAfeNg2kZFC5uWG/
l3ojMU52H83ITmA1pMvQ0qzV7bK0oQ2nRPrCRPrwckS1cqdh+iaCD0I86FSsHgQXCTJeS4XHQQ7e
pUJ+JcgSqdvqevs20hIbzgeIlC5CQ42WEksTqRGy2ToZCWSBWQTQ1cwnwQGJuOngSpIShNnSCHLm
g78Xku2mRccSSBSSBkdQNg2v3ar3Kso719Zn22aFriMo82EfE9zheSNtKHmLr5eqqpCleVGK4gbk
fZnqQSybEe6nTGmGIyfY5vacNetqjzupHh9SVlyURFc2ifI/HNAwNhSRfOFhNmRBKIg/ISG1rJ1v
I7uiAeW3b6ISrKscyGdnuUuAR7USs0NQJo/KekHuMqarxTNXCmUdT5CiDWlgcZz98qhmWEhi6oHn
v1DDBetKcwC0IgcOoFMeXVSSzCLjI+mIVrTZb6e6dk5SLHPajnrCaG7eykG7aN21UY+itJFBWDvV
p2piBvCsbGSZ48ZpDWahlNm7HbAUgR0VVx06Iotb0m5oA6POgoHU5FeCylRC3k6vishJRpC/CPBz
r3HGLo2gaslo86yHp6qqO4wTd8X8jwk1h+SRKnMceXQo6UNwJWUnK9U3Ee0TNp38qJef6CXbCc/B
d2mqi5GAPPlMUg4uHO/c/A2Upvik3ur50eNHKPVfQ7yar6T7MjV1YQXSKkZr2NV//BFF9UPEJDJt
Y0Rug8S6xH1e4gKBhQWnpdDNYClt0GmplrkvK3Vlxoeu+9ZgP42IsSqHH7+nCOvnWaYrAS5wc+xD
j4xXLilQSDwpOYFDsAersd7mdkeIrepM6LyNTN+wPBHm3Tj47OZDaFiE48h35Tugxi6Wz1Zx58VS
CBWOeXva1gFADHcsPj9MRKajs4HW5gaQqYzIgdavLdNUn5Am1jaYcOGW8pOhbUtlT+ZpzwIvVUjn
8L4WCHT/koZ4rUvWCzKiY25Xi2XqHPcQcdJWlf4Gskr14B8pwLwyHHsOxAkdp6Jt0QxSwqwEvvGW
oU1TCwQVCukVa/AuddWMn00Ln5Clte1KE5IcSYYXEyLfZ5S/RBr/MM6qGcmfx7aK3BX1nwYJ8sNb
Cu8Z4MoSyg7BAGNZW9DZxZ9AEDCaSnwgus8HMm0NHrDZlRHHn23lLy2e9YQPJUdGlxCZVGI3Do0f
iYJ49M7VDwLG+W0L1d9S4BwF1ljZPlFapE4bxhpZop9D6cp8fni3imLdY5Qzok33H0fntds4skXR
LyJAFvOrcg6Wbcl+IWTLzVjM+etncYDbuEDPtMctk1Un7L22gX1PY6GdvQfsiw3qxlCvMVpzyqhY
Nqx9Px5xGUXa0dAPRn+veOJcXhcRfoCOnAXujSoKXY6pvdspgplVKzZFu9WT5ThuA3OPWoEc4ogr
5uD1O6X5Z1Z8SJDM9FmSfRYZlkrCmPcoL7P21hVbPb51NtjES2G8dd0eJRcSRvyIVXDBLF3r3xoV
mcKviumKYhP48koE2shqn9gwyRumBtZVajen2Rb4aglVm3WgAkZZoHl5uh7q9x+tPOCnFs7ZSt89
FZnnWkNcr15l9INTI+/PnKqhdbDFphv9+YBprKnODV/Q2oBVHcQhsxAVwgR211k4SblnIFG0b7W/
TfJE9R3BslN9eSNUBeg5iHnpvTP/VpBEnyQ3Lz/yMha/syH9kOFJuv8omGz1Glpvyzb95/lPW/5L
Pawf1KXXoDPmevvq42MUnCPj0dbwZCdnU8EJiflXKNN6FABjz+Xy3rXs106/wtp6/ck33gr27xMx
HWY8+q9G8AljSemwLcA51c+xstZ5UQv3OQwnXX3n7l62xHaV5FFJ908qa1YirvFA46phkQ7o5A6R
WMfeUZTfnXn3wosunjzkQffJ79jefnKVTwxei39v4xQbplijtsOzDgMXhjTOO6GfBL6+vyizzjwf
luMhKGrtfZ/+TSxzhP7IxerqTWJOaj6q/J05tGyvnJNGcPLzq6X+0aARGVQifEQNqbPVerrWd5Y/
ZY6pyMBZdRTmRQJRbpBHxAOrIvsq2CR8AbhHpOywLsaYx/do2u+wzO84Etmt6x7ZQpui3pX+gyXM
NkzPOhpVeZDpc+iuLvnnKhZ+m5TySR+tEZnKzDh212HJhbsPS0ZTh9HOacTPLNHwlE/HY5oAl6js
WUAz6+uYw7J74Lz31g6iD0uJWQSfEhKBj7XZN+6kRKr5QcdQ0ix0uRr8mzC7WUR2ur61xTZHQsu0
uGG5FJ7NAVj+TnZbs1vZ2Xms6Pp3tb6slHt4cpD9BfBRzqglzWwrs4MR7S1xYkvlLotiEYIhr3Yr
EFy7Gj2vv8tsrv91UTJWW5fRe57f8cyEzr7wtxXkiRoC7XYsr4JXVed0X/fOFvxRnRy0bu+ll3cb
IGyCGhM5l39Uow/dPwblvrYRJB/hYdTOVWW/GfhHS/8tlJVi7/BI5eGGIePSmGFU7BhK9lg7NubI
w7sbCHSHNo5iY1hPmhWXQc8yL9hvnDXSWjnzW5Ss2WElXTgsU7m/j7wrmCxJlqp1TOU1gBQiT6qL
8WTRERYZn8xljazu9xKE0CztfUQP1d9poP6XhBvuGfkuR1047H1yssqtTB/UjHsIdY9W+wKBn9x7
BPrZLuveS3am4R5zpNDBSC4D80ERjC0qbtaNduDRij2unxPfc28CLjp5zgGoXtsuQAttcZhZ6Zvd
/oNWT5sQ87NAbwQuM1zq1lHuUvuoO+9dssTwI7wNqju2ZGa2kdbdH7YdgyAwt/rBchZdv8VNo4il
2m6Qy5IMhoiyCdeM53gwmS3pa84gGbE1W0fROVRWaFCAVECvQ8nkpQd8skK/4XfrDKq+TbhEWCfm
1lBsNcRtTWvDDBL4hDjD8aHYW/z7KrmW5Z5RsqZjsOgu8S4AfqOP3A7XCarS+LspirBxxSUhzXbo
2a6BbKaCZASuM2jB25+ejcDb9YRW+A3ALmssvnJfoiRJ5KPrXfimYJQUqDuwOTAyjCzFE/Ar4auH
o2Ui/C13eC4TFnJtMi7D5H0xE/m5Cj9a/1iTo1Eym4EA6jv5xp4ij+C8pIusTJbTliOo1KeX2sj/
kS+FktZRKacEwpqfUGy436Vo/3p/BJMcK4w0Zdnu+sp5t2iRpUD1kfmwNgr+VO/+NPg9kSJTcZja
OnxnrqhxX2KVaK+tQbTAJSdueGy0WaSk1qoX5nQChADbujVkQH9BL7qlD1HqfyqjQKM+rwq2efWZ
NvDYe1+Jg6I0eroddqG+G0BxxcE0/Qk2Anmta5Pl1uX1Dfl+Wx705pMsVM/ftfku7JamqqezjHW/
dMpyk4+UWelVCQZrr6Ub9IeYD/AlOV3rriLHZUyB2xC1erYtiw2qEKPdaO5KQyVtzbuPwTih/+4y
s18HLpRfLMTF6Ghbm7wB3ViPWTtehSqzN6MS8c4UUAS9V6Z0nzAdOUyPoknWmMpMrTvmI3+mxmXT
xtCXnR8SXtdIAVFzaMrNxS63QPLmehSfPvEAybqmsSKhqgcqqQI2cred+edC0fGR1BrMPQdMtaxU
6+wUiwPe83zYtNrTLxkLA3P9zDAJ61r91mF8tbxhVpf60SvXdbIX+ZahHVHNqEgh7aMA4ynIsxdI
OQYm+kTZrTEOvQ/Jm2UFUL7kFqU67NCKS5V3jwW1N9zdETdyz49u7bR7H8NbQgysTmRlN8PLkykr
VYnkvIEwPQ+xW6rOZ+zvyGLkEWdGyOKq6L5cRN8sR1yYg66nXRRDsb5H7aeqQyRLD0v2V1QOXcFG
EFaz/5nW17gmLOFiwEDUsZbudSKKIC8mu4axqYGaRWGsa0IFG7auXDeI3qc9YbxqQWy4LqXZBLsw
Yat7HG24/gvMEB122wgrtxzuKHK78AMJWhuc03SbmGsz+NLZ23TOMo0DxNSXcPDXCSKqhFELiKyU
zRBnjkJ/ON6Fj/VwU6gbg9scMhRpJcjEHfY5+JHrmYk/IGyekc03D+icnL0sjO+9kG9K37wltJ1F
J2hn0XflS0GDDd6QWJ5njGqQxp5hnQ3zFuPrkQ8zTA+UNatoclnKY8kAou3/Nf0xliSCUF1cgmZZ
VZ92k3OKwVjdBoJd19YeeW4V+ebCmslcHJL4ylvniz0ZC9R0eIsqWELbvr4UyqtkhZRb2zzYty1z
nPXgPyyb2SmAQeHQ62Q+s7vGwzZrIH/I6mZrwS3DuqVXe42TW8Y6U+WfNvrqh7/U/wAdS8oj6aa0
YBrht68cqdwwovzqVy1qRQWQtsXVMJVf7JrKvSm3omVLvQvwIOZMRmemc82LZQoFpQt2svzwum3J
jBQEcG6FoKuHKt0XITuROF6VdxRK+tIql8xdWS5Ulrd3x/zqajsIxV3JjuiLi8HzP4N00w3o4GWy
8jT0IAAD6vOU0cGrFLUsdFlIWIsiWTvZzWWKjmRTatugumoIa9LkWxgGnEkkj2ja/WNZNYdC6fje
Ahvuov5dozFoiE5Nr5FzMaO/xNh7LjPbTU4+GupPlqidZA3nSM5LrUVo4NndvopJh7IrH51efUjk
5Px0MU7jGtduUIFm7MUXXfqm+CmMAGSBdo3uF/+sKfedch3oPqAuqF7NqGonAYOq5oslI32ruuy7
I5B+Qujd/ivlfMoYl5GHRxtJ9iBrEEaOnlz41DSDCbmeRtDynXrXs6IxTeuhJCkUHLEpQ1pKM5M8
mWyPJeNsrx++cZzNx7kRfdvlj2VtuFGlt6GkiXToMkcVaJL6JiaZwNUvONFvaF9tDz3MmiEJmh94
YftQX6NTMtyl9bRV6OsIgO+pc8xsmEmPFK2Lyc6yXYzlLib5RiLmOzrjdz2m8yZ/Qa/1scN4SAIx
dWr12h0s7jgmZ7um+mEj2OV/aJLS2EUHlpxrFyssMn42a5GYV6V9Fz1Qq75Q5pnr73vLZTI+zKmZ
TP+RFi9UFUj8lfKQRFeHol/z9jgy0KDTlEOhI4Rr6Yz7Qr0pIGUR4c18y5qV+lfozeB+zWv0kQnf
Wq0cGv+XrxGDfRhcNGDyqXgPYmoAL87CkGi9e0VOqzaqixQkzRB+m/jDNk6MVjKdh1G+GDrMVqTv
eAkqxxzuUUST++EYwXlCKdXDj8oRX9kmB0o9j/n74Ra1QuaYAGoYC6nJZ4FiqAsfDR+87Z+YKs0x
nbHcB/GcLrsa8pWOBSGuIGWRT8Z0OvRfEytIpwASrKAy50SHJ1ocZnQgDnEmsXWHMZq3FpKdS9b8
JsRoJh4fi8QBZoRMqvH4M7CcRYFpbItEWfcU9T6eWKVhdUKBQwsP3TvnpW7Gdw0m0EpOoMsSXTyk
CsV8i/J2rj9su9hVerL2/X9OjYRJV9yJNjbOVe4yl55DpdlBek2jGWNPyV2oDb6xanzrMFrhfEBv
pk3GcxjtIaWhya6V0DtyvVxGgg+n+RkUcyX5fiVq7pKNVcaR3jNmKrEUyKqkYqvokE1ecGsBRH3e
jicxIngMeS5JEVSxl4XNvNIyPlQT6anv7zviLYkFZbqbLgTvnQ663rkhZ10DwlyQV7yA2BAOE9AS
/kJqAgazzSN2yxhVIC/dduX7KbmT2itJHB+luY/8FYigTgpNTzgWYmd1kRvAPj9Txm7+/6uD8Mss
8V856dXyBzo3sMK1UJjTU9T5+ok0P3VYCmilrJDlRnMC3l24shHcgsgmWmlIv7JyW8akaULa0XV7
kwKHrVt1meUII3J4HdUQ/EYqz7HPzdU32SuNun1r1Ww161Nc8nzTgI3FQJyocwi1+EMdMpCBxj+A
fG8CimsprqnOxIG4hdVMnMVEcYvSZgVgkAdz7o2fdqthdFVPuM5m1aFclk4O+bPlHJV3YmlBFsJq
RKZ6aOF/18CUoUAnhAaM/ApKOCgSOP3wZ4R/KkCHQJ6NpTqxgUTLT1LlIR8xfRCn1bX8tHaFuu/r
j5C32ym7xVCdO4Z71T5iphInP2X3hwJK6Xkd9BUrWC/ZWruMuVyc/xG4PR+4DZqemE42OzW/Avxi
CtaU2ubp6ZFklJ8oXDMQrUPtPgQiclrrJqQOHLwde83RYplAISai4RRkAPtSrIcxFlAKQVtZqsRa
MA/rtJ7eet9RTKjoY4YtbBI/xDEevJtIqKBajtF7GWPqn4Yk6OXUac9LO5E9qvHajE8VmUWZPE3n
NbgGNdg03npXmkcDf1ZXSKAPU2oG/99AxiZYHuc6YveWOBx8h+QUmAgeGJyW1b/gDxj8mOLwEaNr
VeJgAyb1FNXgjYk3MhUsinxON8/WvkybKCH9bOUqIsae0ReY1mfQEtRWDN9ONOGxkAEj6Yjw7PfR
GTzWTI8YLRwHtcJ+4yzx3+9s2AMqdVjBqMOO0ukdXE7C/6E4Bpm21Jnqxlm0KDoTn44N2wQiQk/I
HjIFB+Bw+5HnRMKWcqNSWZE92MY72BM1EeStteuCV9N8l9YyK976ABvzDOdy3UB60PVFGZSnLHkF
yblA7Dw05yHgjLbtWYEfR+KvMpxmD2uYFAqNdU540PDHWeFv4DmLPnm0YPJCWPDtRoXvpFIfcYz5
Zju3Co+dsT1NiTmgb/K7RsLVeDHeHazeJSsobxdwdcQ6Kk62XzbjS2m8DQQ1Ivedm6M71/VnhG6i
5LD1AvBU1qwoX5Lq20CBHPG9u1NaWcptlKPXz8xhc8yMax99eQpstWl/SlRN7ANwJ69QI/hEijuV
PTAuMpwumkVQhv9bYpppq0s2XFSsoR3Ngd/2CNk+ahbeg0/Cmog/dVSxrZovMhs+iqDyIljBrzeB
az4CzA7G0MAWcG5BXl+IhD4QlLrW6GtGJou4TiiRd1WULCbzrMTOlKIVS4mULGB72AGob1yoOnk0
0zYmWhn4+SukisOqMzXsY+95wzK2YV/5/atrKrmvHp71cZGAoyDYrsWW4Tn/ShHObWyomsQOgo6g
+iMhVpx0YaK4MRdEYHZkKepwkfr2FRak9dnO3FR/25gMD5FtA79fD1B1znX2yKr6neJeiZFzcsV2
tD/AIAvQI0LZGth5woEcAABT+L1NsKJ2JeY+fhtksLUYJtMa7JQ7k15Fx7dhb5mTx+lXTMPc1niV
YSvl1p7Ju+u3ixxWEFM2Ms3U9u4O9sZmikZ5bIdzHzGdWa4LLefzjhlo84CA6RTxReWE6aj0Yftw
u5n1M5KcKaa34gROgnqu4QAhGSrqP3r/kUwa3e/aUpk2oPSauhb2JLnS8aGO2H13GU8F0CzpfnYu
bpkfL3hlPo79T0kIpwnJdLJzR39lQAAmPI4qHVaBWy4k93rVYpSLhytJAHMdf+oUEoIPjn3JX48Y
hJgBAoS+WKQ3jbkolO8GNA9Z8uuOtzRUvjUKkCQeV50rKZ4ZcPKiWncEHNHIs72DaAoJ1Ar2Gc5T
lwwtlTkokoTs7/8pDl82KUDT8fMfiJLrbp32p4Qk7vwmCf+iC8yA2EkMIEQwMKsCJcsEoSIbLOb/
2+n9Mo3NNFPln5FVd3JTbMfe97TKVoaz69MVRA1EQx0N9x8XUaHd+vIwqjuZfiRQLxXctSOcKhTL
dMrj0iTRVtD8usO3alq7cQDkTJFDsHTOwsnEf6bzo1esdmOyxwEOhDaZWottk6E8o4mJcoyFwrb7
HhR7mXz4zq/DuqQqIkDA3/n0LrFDtv1u7RQPaKRdT+iPyeLlqjKOFyl3DBq53hYT/0xrFynVRlco
2IrPBYtbn1smZ5Skt96igR/udQNjSijkxcmJP9jCwydF78nKSW4DkmGy9xG/NlZFvNAbElh9ii5d
P7dI1lASCKqgAgUQr2lQ3e0cRYrNZoRsGtRhDNBrdGYTmdl0WNJAcY8Z0xdsCbS/YKp9Ec2rHqOl
ADQB9S54/N4hmienjIzvbnRnoZR0kjUZWWSMiZ27Phzx/5QVtq5nYzG1KH8nnBxtoo7z356n5bM4
x9Yzqcxl5eEFrF5t8Gj8dq005DKM6dJHNeeITwSoSqlTSP5jwBIWD538FEQ9UkMpqKzrCrqKxJ1s
XAblCnzFp4iRPsmj9B3WTFN/XOCFwid6myAlkIr4yBFBIDxxchLIaJpyTmwDm4dqX1zrrwuuIZM3
QYak9FeNvnP8q0ae9Ni7aGj5pHQK42LPfgT2XUnLJTeeueIGr9Sdqu9JWF45WOid8Rk19yAv+DGz
ISKF0cfzfmvRQFBQWfkHE4fG/syta0PHLfl0GV2HwTNUdoJpkMLnOm0mYxe+K2OkdeH95MpNm5fy
nhNU0bo4IibvZkn8gGxX1PggCoA3qsXcYTqnTKsMRj8RriN73MIepwVgzJh/DQJ9YrRVHw5noddS
ZJEoaq/IvnoHkj5MsVTuO/OS1MKN33aLBJFelrFygqsAdDTOkaMGf3aIELAAkQfFxUdmVeKRoxd2
MNvE2coGDNPKPdpDxAm5aj4TDMg1qkW/JixyiuHcCQUzIA1G3Xw7NttTd5Gi3lTivVI17FudeaAT
cHMndbI30cOM9I0UiPq+JSJGIL9n3V6O9txYVT57H7heqNgQWkADeK/47k024/BGwdrl/0T50Aqq
GaavZBws8PLPGh4HDcBiuG50sKUu2E5+I4IUwTU/MYMpYZVhI/RFTA5Te5OT9Ea8EjbwhvhzDFA9
Cu9/Htc1Okf+LUL0xn5TD0cEH/Ne8di88qh4Zy98JvawFsNNvjKyIELviYutQK4zvdyxRKuafo0c
MLY5LGRxNVTmK8yfnHA4lchrB5wl3XS79zfCzml6ihkTe5bwUfGpsM8AgoLwdKh3Cv70EnvKQLE7
tWGBhyeevLhlxR6opC+OnW03nhK0p/o/j08oZ2yp5J81kPdp22vpL45Qv7EXiU7J7EAM+D9cIVo3
tfmuWdEf4lWngRQRi7PlN9pucH4pMe92UrpI169ZJ9hafTfeR8Xz23NkFZQ4Yd63lOjmZhwwgOBJ
I3MNjkcUtDc/794yJWEskPOY4+XB78z6JetvenWwcErGc6wQswR6EENNNu7QYFShLkeFiERpffo0
O6ZGvwVcT6jU13a1FsbF6AkCzbKNyJ0zmQgj0ox2byDxZxttpgyOFMnt6NDAZqBIW2F96h3PaImt
NkGd54beT6pSPNke06g+KR8dhJZoZxiHWnr0vs6M4o3rmv37dPJ5fBiSQX1BrZXn5boNUmSxbbpX
rQxiTlF/9WithemHa8MGaWvpQbtM8va7QdsM6MZwrilL4YHenuvimVXHfuRKwLmlcpMs7dBbRinr
WJBsLrvWfypqKa1DqON9Z5KzJK1XaWXhow0Qs64CgaHR8q954LPyHEyACGQvoAeeGAvTlDH5cTzs
grglHP8rjUZeYiq2rGCIgYiWUSIDRD19ZkDHkX0pfTtzJltT3k0YZGr/Za8i0LSD5CMb3BNRRQrk
DjxuAfq80YRpVHfKrMsY1I/Rq9FwohmSinfC0DhyZah/2nC0SLBC/Rz2AQTqCZYcT1oXNQ0XQjTA
E1Lzo6lH1GUl20uB9bi8dh7TqV5OcmkI3shUYuef5ZMuG/Fct2c1qEg76ddRjlTaKw02rKQL1Iqz
yYPfoF/bMHwzNVjnHgFP0Gw65cup5D87IBY1Pw/Gh6YSzlqRI1F0v8AbmG8DnXFAomijuVSJSOBV
AdfhM6luoZUFtcpdGSYcJkT8aLVxQ0SheuNHNB07wjqwxWHXSGogw8TUTt5Yv2iiwd3ZWKsOtgN1
lraSGjzwjjHjTHT+QU5OJWv8FPeuvtnEVnjigkq6zH8Sg+Eto4ChR+IrUlaE1ojaUXdpFZou3qV1
szRGY60LDcZAQKqItMh3zZCvNDZQ81xhkYnO3wt+yPbYWLyKiLAAAGmduQ8ark49cVZxHz8cB6Ta
MOzTmMaYfdFeVPhLK8IUIEJ6ycH4GSKf6au+iQa43hAiGo+Ab8knJ5p+Zof4m1K5K2iiLEyk8PfZ
oRjzlGKqT4gsFfZvT6oV3xb9RK4hiyun7ZrlsZuUQfNNDKnISOsu/W5VVeUFP+iuxWKIbZGgQpyz
YISBviNMbFaWil23cDs2S5zKwwSObOtbpuNxDj9i/UbYzofo3AftYAm4X+e2i71yaZGCwwKI8EM1
ubVRzCDsx2+US1rFd0Mf3zIfPXsjViE7efvh1/4p79zgaJgarciyzjnsRNF0xwGEFEgF6l2dlMMh
QO1M/p2OWWV4lMwxvOboZR8eLUrqL7rogoYvZfDrul/yT+OP8NfaJxIwfxu/VRHtg1bPUkXbKMMP
4ooUNH6nP9MBG5CpwPHIvS+4CzhI61/2YBQ/HX9pjOr7Kg/IS6rwppYlvqRGVY7GoBhEOIvZqXq3
8z2HnXFAzUbMSQL51UgXlspy9OWVG7D0FpZAMcsBLKOx6OmXZBOBuqk/dxIFYWatC/9g+//AHoDp
e49hGZALGb7KYdfVyapITGA3krkzRwtJGuceQ4LaX4ZwUciVZbGrXGoQ02zvFHp8OfUCBgNuqoU8
XeMLdS2jBdf8a6KUzArZ4NA1r9gopjoj2eatz2n/mYzxBowgz+zBoEhWuq1RoBFHMJQvCn0ZeQe3
+qAYTu2T3oKUs+82MX0jcgq8JGKq+1AJExkc1Z+axfTxZ+jJzwFXEfEWZdiSm3I7Nm85GAIqWyf6
Hrn9NO4gQH/pqejsc5tBSSnTmjIp7yAu2KiBLElZ1VLM4vD7B+NRW6vDCdmjtLf1zqazLsNVAx2f
7Al3C5U2laG56CzJVBYXRJpkktEaM9rEitbxl0JuJsHDwNuhwivpFm8uJSSdEH+g2elY8Ssss5bU
jp7NqjyziIMeGA6p2cbCWBNaCJOTEv0Wy52CjY61qpqS6tLd4F1KLve4bza9QVaYZ9LlpfiIw03M
rLWR0caz7DeGcT79Uso2QBLO6On7wMvffImQovpBZyWMQ5MHxbylJgaBs4m43+OA10jXnJ3SpqTK
V99lBziavU+LL0+fBgaPuC/ZOJJFH9N8R710FtRYHYdiYlHVhS2SpbIab/6Y7PT03gThkzCdXQ30
oZ4jFuN+CyugT9nkqtUP/MUOY1jsmsRfp7jnFCR9nTJ8x0V+g16aJjkmSNwNjvCPlgVJEJnBkCCD
Dr3uFaTIKFMIvqg7cyV+hjI5oMTeqpzgkb5DeRgP7sIWDiJuCmxmKcxMbTSprt32NKSocVx5DUfC
tVobhZpXkJUEuWo6Pf0FRJIYxUK07GzakforHi2odyr7qu53xFp0sD1KSBK2wkXVMmsCvQ2Biexz
u/fJTkYlEuV8Ii38OcWWrAiLsl+UPlNMyyUSWhTMEhPNxX6X4lLUzJpQGFwWuck99JBpePcS5Vwi
2WjIQPPdsOLE6uNFG/iHKLsNZGdhv8AnlcpbrvQEbdTH3h8IYLSO3hAQf2Pt1EnnUL/CkJ6y1nBX
RsS1ZgyXHO9fAySRxQHIDiGxQTTzzOg2NjycllisLFM3enojGJ6JyweCy4vGGhXCAnGDgpwxaqd8
GSDKVWvzEMvoEVbmweJhNY2rX2crC2XGAPyMB9Nll00URB/ZG1XXCHFCdms+VVt7tYhGETjolPi5
istCOzbOeO7TcW6CgMf5aAOCtzQEB2XBZAQ+S0QGThkO/a23qPgj5dLihyevD4ie+DfGt4KclWgR
HvU3+JxKTs6TUV6U75S8KxxoTEjsGO+g6x61LBHbymPqJZzvoRQnjNGoxVTzx2K/UaBYZ4fOR9hu
PBdh0vBLi9wRIhGBL3K/JjUpwiIfmzaj7uTsL5OkwuSTCbbvkcPLBsDTP8YxTsCDU24Ek7RkZaEn
QdnISuswPCIARrjebLrXl98uGY6XtHJYmuDjyK3Dxi5aoEIau08BF0vZGwq9zy8ZrajzFCNZOOab
ZdvtKhzlX2ZB0T/y5gf/ojt5CgymmZYhKPCZjJXeWYa/FmiZ4U32Oy3bsfuBAaYZx86je8IfIpg7
ecPj/4CvD/jtpbOafpuUcG48QXBblR1mdirPtpfvkV3/jKPzzxvtZJ5xai7Npe6Abq56iAtOT+AE
ajbCN9pfu1GbXW+Od7fmIfC74Z85nPN/Rf4eEoZMmYdwae6xXS0xhPBeRyNGz72j0B4vAnJchh/U
IvRevvuWNOZSAwAAw3McoHbPR2M/0IYE5ByLLQwtQB8Y4zYamQrKAyyXmh4YVTrhJ6koLirExoH9
U3/Jxn0PuLdpC4jm5a5syjSAcZhvvGbqwxTorX0Po28Mj87wsBPFvoCFhK3EfMbCPGF4jpjrnUJW
WslTXaeiAGIV3oh3SM99zX8I/QbE3lWVqR+6NvZzo2cRm0x2KJM5VhC+Fx4i8YU9hmcC70Fxc+N1
dOf51ppW/tFnHkKfMXxiRDy3vJZR3OyMiIrC7PKtHTGybmye//bJLm+vD2dk8et0aH57AXOoTuTJ
RvpC/sMkmeQNQHiHNxWqCdod82L3B4JgEMvwBHTtpuSZ1sx1n+944vjfyKza2EqJDeGNFFDDqBZM
EGsE8e7MMO5RUFxlZ77RDy383RjiHOn4gTjXyeDogwTAYxSucLV05kmTOIQXqsMSeqF2myCiH+n/
OksBkK0tBzKvi6er/ciA4qI7GsFuNDacA5WCIRsb50oYJzvBNjUtQqMT7lE9CC+q5PDusuiERlmj
w+1EtNHlkoEtElKV5FQOZCwdBG7IeV4zpwjmUKm52cs9+cTCeyXM5pCTSqZoPftM42jm97o/MJ9u
fAPgEOqJmYWBK+mAkGxb8SRZWlLbd8or7K46B9I2a7B4gC4rim+g3ho1nimerfgYWoyn3IRkRo4/
mH2Yhz74GnZ8rCIEDh+TqLZxUJyYQDfnEv+4Oecpxw8zsPINz+Bj+K8Q8B3SEysTa742jhNvZXwj
MYJ5l/oFyLPwNpRjmbchSSe5I7szOEaB3P5OuQrtvFfx3MgOMYOHyc/I6n+te+t9HOpDbbITOvrB
cvQuCqA+1MUS03eTweJwxs1sQOdvUwAjbmdcGl31ol/m6oefY7RxcZepkv5N5Oowl9nV8FaBjbGV
v82ytjDA0SqnDnStuSuXcHFjhU643Jpo2hlml9RH6soHN2pQWnZzkEILjw5K+8DMRAvGDnkaEscc
XXzJqL50VX4TjvZy81coR1ZuqAkwJJXMcN8VHLPuuo/vVHGgZiBVsfVkH0n2GYMHkmE1iD1brMFc
lz8u5W8jpY9axf3kGjPnBAf/KqW2SS12zH7G5SX6i947DGgJa2yEQTpQQ8/ActH3iR3/LHHmaGaL
aZzKA32UWpwa4gDMwZzpuTtjmrwwJ6pDl+2lKG5a2r6NSnXTsNZ5Af1Dqa3McQ/N8qLY6bfEahiU
KndHvrJTDgS6Zq3HMcgvgsxAw6XXVPT1Jh1Q25ci/zWNDpsOXMi0XRU9IABInibWkFa9xfKO2WcW
q3zmAsJd0JvgUz4jo/+XqMwA1XAKG0NEAdiPHrZkchxcB00Bd7Uxq1vSnQhidrK1Xm1JWeNT3jXx
vYmB8Xl2ezMQAiXH3GjipSoeY4LyxW/rlW+PpH99COquIMaKr4/3MDUvOt9Ii02oHrwOfUOJzqXo
mnlda++tCQA0NxYsom4pkc2pjegtYy9M1B4OJTYv+OccPEBmuekoRVq+MHP/xKEHpJiRya1i86hi
AJpD/LUw7Uk6YOgUgJeE9hyh1Q+OxRj6ksJ9EIlc1BNBIOWqFhxvnykji5j4wgwTjoJDuGwfHXyZ
mJ5lWq9Nj0evvkxhE63EKGfeqK3BeNLF0mRpCIHrpWrY98QS9AMNm18hlF1WClAm7ZH0KMkFC+up
inkO/uoy+OpM5Pyx8W1QW/t73TgQzk38ZQDZGyWkqN6TPj1Oa+LUPBD+m9H+Wh2MRH2XC+wVqbv0
+SHgh1YXFX9II/stgqFRDXuzuZeoztGVxO2b3qwDgxiYrMH8HH4IxssWo6xS/xswTtQInbMrI9DK
IEoHypAYMhB8+kqhStPBqJhk8k3cdvUgPGujdt4r9LvNkDUvqSt/4Gye0gPleQkqVscFlMBK3SgR
AmNDW1QIcKS9H/4xjnbi3cJn45BdY+URcc71bzXlWkL6Bz0AlHRgnfqbx87Ndf8j6ryWmseyKPxE
qlIOt5bkjG0MGOMblTFYOWc9/XyiZ6arumj4MQ4K5+y99gpFYlsCnXREdK2mqrYXSmvVIuLJg/d3
41r0WKVHJg6greYQu7EM99KMMfOvEQUJO7EyPhIoe0jtlhoaqhYTzgo9ki7eOhNrcwwTPC/ZIbDr
6FPVXy8EvVOrdd6l+0AVbF0yPwvUcn6MwEzCgYs5KteSIaQ6PETKnRy7hLVYSatlTQ5pxqh0kn/r
eq9Fw93CMdevSzQc+E0zFtHht6tBgPZJ3KlcoHnuL3u35SCaBYKWOtsq2t4ccltNIEF27KyXDmKt
oj7Vp4XFlteojwYPAnxviHerX8wSwlSyQbzGKB1zmlOZfo4oZwAG8VFVYJGVOOmoZroVOHHyNNLZ
y/0tauST34D0/paQvlBhqgolcQxZeC43r0HoSi2m3pBx4wqVTb8uE4P+EMNtWu5g/Gm9CR4XtQPc
XxHEeeJ4jcjBmvIF4pDkNi2Qo+yXez+fPQG0pUEHmUF+NdSLwjnwNWXfD2Q14CmQdudqpApnFIL7
32AtK8gKgUFfZ8Qgg/gOAGgqA/AR6NBoAEyTCYO/O9t2q3tvsjGLPShIa7itEDeaTqYZhWkSB5sp
kS1MqilPvZrMs0DAuypbjiV+QAX+SqxL8m0cP9riWeVfiTYtPXoIfY5wwjxClYRVkaIBF7qtBejK
vb9CAunkw2wJf8bkajmm0Qprm3dRwVneaBbVtypo+6DgJvOMfZYMnBXp7Ff3sbnUuJoIXb9Y6kMI
ST9ipaWUTDCiTwwPetbe8+dJSb7Qy19DlBBtNq5a+69iHO6yCBq6QgazKweY+fsGgTNEF0IcM/Dm
arLr0OyqaV9p63zc6D7rdvlF2h5KFzxVtedMhGmwy61wzgjxEfSVrQSQqiAoUrkpS7pRu5CEozBy
wqtDyE6VFrsqJ2+hKZZmldvyU0fzMAVQAPJeyGhbJQev2oXQWZhUmsipceBi/AZ9FLMAIt/xKc13
hazarFopDWcdPev+KGUjAC88VVbhwLBsubxnRreRA0i4Hjqb+q7RhATabw+pK5LVl4CbiSVJhbgy
LQUlwBmOrrTsmIilxfiZVSMQhyNM/hLjC1bA+myh/u/RXJlMh9k2J7A2D9f1Kp2OXH9rI+uxiSmP
ha5sg9DD0PNXfbYKZED1F0jhoQqXCaYt6VNOW5OOASbQrEOoXN6QHERuAs2buLrJbpi28STTq2FJ
LX8kGs6jYUWJo3VOLsMV48/MAtk8hqaEyG7k6LvuXlvvbMSviJhbKlTDo8yIZdKa3ozmTehPjXWL
Jo3kOUw+EfzTvTUBkHl01rVs3XAq9eIkDsliqQBRFdiLDNZGn8fCWc6xeaqESqjG6Fjlq5lLS0Fr
D3EYqk4ex64pq/D2fNrjMf+oGgKLkEHkWJOnUGxzgHIy1k4A1fDvgVc5Q33x3TU0fapbqOxnY4yW
rn8JGRDKiQh+XdenFN9/teuDjwypvyXQRue1D3nJgPRXqmSTjcNzqlPHhBJZqfhABQuNYFzaPJjR
ugbzGRvrN/nDmgIUAki5g70/AruV6/JWbcabEMTntL5Y5XQqR9mOUSostNRoON14/kjiGWsmVgB/
JXrtTtSw4BXalzQ6NHVzwKwHv36Zs0TifOZrrIbxRurM3ZD2y4ixSQ4rMxfOE/PtKeCqzylJC5QZ
SstorHutg5dEMY6qNxvDUbPV8lIXRBgkbEiGePExipth54hwooiPK0z6LkVKNp7HzvFyz3CZn3VG
OZs1WrdaG1+GoR6cLiftU8RsvyfQPicdTWoI5TPQdAVHCVeWgqGwGqRuWH4IhZv/mlAxLexLgvot
FSMR1qhfLVuhP5O7SEEhHlMDqzFjUfPhs96K5iXqLDCspJDbDPUmkyCn+qzoYq795HjS22kQ7hAt
+VdOCPLJNoOiBt8LkaWPGWY/oygSbHlFhNzEgVJG8GOReDMayyiep3EigcfMkGV1XAowK/X46Kn6
SySgdegbjEmadaRg/qd3p0rq0c8PbioJsJHgJsgmcFkqtwck4nTOnGqJZD4lmdmJS1yWbNMb90bP
upkL90a+F8GXOLxqWrmlTMRlPYLnrR+USJu7OLvtz7e+PFkgFQlsb8q+LAg3bay96pMSQtFH4VTX
n+psomdNybruupY7f54jjutGHTbUj01NMBQSG1/HsUCGHJSCJ6vqwZPqNS069Oss/JYkcx2yXVlZ
8GUmZD70uGgQnoqQGZPORQnhrsCcsYKn7PH3TVy4MOIsXYaPFIMnUfVnW0nc1pADA5JaJSxxrPYu
ME3uMuG3ZvJeeTK+h7k9wJEAzglp9vwvcfZ3AayxaolrWWOho3re99DZWtj3xNGDhi2I4kn917Ij
iB5AgHktc3Vx6vGu7SAmyOEtbogDsYiDoIFVBLYVi6VTvtS09QlVp650h9686HpLnV9c6tB/kQpG
qQwV5mi4vA4cHAHS/rPxeqdEl1tLWMynx2jKGcuZLuqrlTkkjo45iERGiRHi5ITeKutMHJIR62UC
AXfxPQdyKBKUQ2Y+kadVI7W1PdCFEBuWyptjY4Hlx/AY0MRnFmWWDpCA1auRvVreq8a8PPvUETrC
SqQGv0iffgMimo8OaWm9cfHwwS/MfGcywq1mynbbXvuyCXDU7Ve5qL9DDjRbrEVIll8xDf3sJmEp
0cFzbutquNTKp2yMb73KgKrmN6+GesWYC4H3bNnH7rAIuDWlUP+WRvGlrQecBCxv6xNE7mFFJHAU
2vggIp8MuMVLY/jU4dRYkPp7/Wus8clusW7R/O7UlPqbgtGyStC5V35pKkVkrqygJ39gsn3qFdQx
DVly6TmKEMZPW8GPUVVg7cCQrJZ1F+iJa0QBwo3URw9QoUc1S81Xlw97lWCumSWVTcO+8hFGR17l
NGrnqLMmg3CXcCKiQv3txVvAbKDOMQ3LiUzVTwiuUl1mjKM6tdzZwhwmEv1UecBgxXebhGW/jzZO
1lhLFReIlAnLkCyxaKX55eF1jkRU+ZmYbDDe3QS5sC3ArXvViSyWEW0ir0GgudJJZBXRoa8apBmD
R21dl26BPyjbg2pFrsWHDS3lVS5nxpMi4oQhlM5ArGbFrLJHvhXX6i4ic4TYx3NAM0AQ0DIf2ndc
u18UaoTOA7QN30hFw1yhdSQF7JeEOjRGnL+O9D3sWRl7SEtPFCFzYRsWLmlj0ZAaZzoItqQIv16o
EUHJ/FGUsNsZ5OKjGqqVwnVZjbHD58nh126DIn1tcNPN8Dfq/lh13raBAiD2XwlLeiSR7p2i7Zqj
UyKi5tIKzZOgkysT7YY8xsa9PeCqQVVnN0BlGb5+OUm6S8sz2J7ibYImR2+2ugWnlGZ8J2s06sQs
VXpxGNlftYChQ1thX5qNJz1qvtMwdEXSd61QusP+MOIUeAuZUxrP9ELGKVB5jfwx/6fAMR1N6waP
I98j4NarCHETtvZ472APHK/VON0OfcOg3SPbwDyAxmMUGv8kWEDXcf0djRDPfQEpJzpYbVzOSaPT
8CJmuHd6zYbIbpO11kB+Yskos03zPQMrKEn1wn3PTTpCt2SWZXuiWkSjNAdx6yYzBmxFe61SMb/H
tuTZt6rb54LTmuGqbJJVjxFIQdzX0KQH1WoJbvucLFQ2sxW/GTIHn/r8rcpgH7QoG7L8DS+Yl0km
O1l0K7qcmsFJT6B9OCNQsoZr+lnxsc2YNfw+eCKuLMQ8IeEXcIztjZxUnnCVUfDnEfo0uGQTkZGh
S53LlDWzQWVTOpR+3Vddh+uDHWKrwSaAHxiqYZ1gDvNi4SVUJDrkbEbDwrrTb36Uuiiri6xwfSlZ
qQx94Susc3gVRScsp0BbpxphdeSHZNEXw5aZrBxkCCCLATpWR94SSbDZtG87bo5Gl3dL+P7O0sfc
jCVPqrGnyuow2/aaxkmsmZamiUALHmM+NeD6mZJk+vc7Vluap79v/75YvyFT8e2oN2yniYxTrzli
rCBLabbFvBRDr8x4C8YJFyKhzMjV5rt/fzTK8iwzOe8l5kLx/IC/d/H3UNQBCbKBjZfr+XaKrCOj
brrw+S2pVZNv48QkMnX+Ef9fUh/UlPeVvxBfwbT47xnymGy6EQthONZtue3q5L9f/EbaK5JE4lzR
z9p9QecXokwOssz06e9v/97H35d/31Zq+GiZc8shlKjtIGIL4vhNO3MSJ7QIo0mP9c9x+PfvBkWw
iH/2d2loIkMm5DVGT+t0oXcsGmBoxizCSGaN0I/kSKuCshQjUl17SELFfD6aIXOG4DPMGe7Nt49m
Tjl+w5epwdWjSU3QyhJK/tTSoyvDYX4+Ck6O0PwlEZjCJPBvoriaGCKDlFRqaKwZKiIjssJToJHE
WM0SJavysfWQ9qHq0WAI2lqeD7EHtTJr5GgTRbmypFY+/B3vvy+xAt4T48mALoceTpvfy2SGxRa9
KsrL+DlGA3KeQOtkUFP5S/3/KcB12HR8a1FtW3gH8KirYvv3l39n2mygrI3BrVYqhn/hsI1LgsMz
4pcTQdn8e2TSINHdVtE++zxOJPfv5GYS+0KqgHXkTtSzyyR9NWxLPSU5tEUWa5ohF+/fc/x9yTqS
RSWLxezvR7KJTFDn+eD/fdE7YgsiU+sXauTpnPUUv54hBK5WrTuFb70VTKPe/n2Xzh8FfwKpTALX
L9iFKV89w8KgwARJlGj5/7lrTB1uwEASEtJjzi8Kw2Q0//lc8Mf++8p/L59PLQJFq1oWofi/t62Z
BmhiTA/wdyf1WbVPvYm083ZOR/WDjWjlbxC/0m2oEMGQFqxgf082qLsgKdcqbBNQM+z3IO0cxD59
pbODlq+fRQ5lLLLI/fv5hfANQch7EbWgMxVLRYftUerDWODOgxF7EUd5STYMcM6wYhV4Mymys7LD
GSuMDT69B+uvm9XhElA6Nb5K/vc6q6Am/i0XkZaOS3tR7aqdt8Y7A/oCrIKlv0IoC5+JRqTbVGt/
Ndhf+uLBqJNqZ1TcocCCxdejZdaBI0bNUexRiGi9NzrJIcG2/TjBJUpXurDEDAFgQnricXqxoI+m
DvgJPGf+K6uNdSO9d5wOpuTgdldeicPNfRc2AAnFc5AeXVXllOYKxzgSUnDBMhubp8Oh0SjgfkMU
dRjS0RSUKm4JYFckVziKYaMED6B/kUoc2GjvSRqskcvSUNZf+UO50Q4B8qQyXl4ahl6uHOL0SAyx
KYwtlJno0vmwH+m7SQjunsGFDzfz95gy4YIKdpFAG7UT2i7qdmU2mhSI+JGBl3HfsfPUhg+odgus
WTRqAmf+NzY55gmo43RIy/AnIETY4Dfpz4hTAYgM2M0P3mxo6TUUl1ig2cYLRszEbAQ6iCL2SfZw
J5xrnw2O3LgKtzV8+swl5kIMCC9yC5weLNZE8lIcrNygQCFvB3RhMdmzrVHL4VZ/9xH+zTX+BiIE
75/ekg6O3hGNFsfaDxcCuACuFUTXMcemTrPJWCODuoOvzPimcsFFYrit2Eo7Ud44w8XDhwxiK+yJ
+eXQjvM6xnO4EIbQA6iQmfjV3KkqNU45BmfMFWx4iuGP9YSE19xnYUW6RBBJq45fFPINgnIZZYb2
xEzkzqHD2EowHOHZv1MopVQDP4ioPMHpbhZyCfRl+GtjQkbRTpQQHIRfD+2a8UKkyzxAp/dhUQB3
cjTau1/koAoxiDf/qkLY2paFM/zS0FSv3U16GQ6MY6NdvxnuPeala5jR8MvlJRbDDJPes0t2pyun
ueIDeI/qbj7ydx7AG83O2jOiJ7pAguYoyDNhblFhoZTa/ik4T8/8nZ8AVcl5SEo7uXNSuRK4Hqr7
PFKb7O7CLGtE375QH9pNfgzVYnqGyBnl+c94zHQpDuGJC65hyIGj5fxveGeYOGvRYLU2JS9z7+LM
o3l7vI95aAMhFAOxO0Rtfh3gZohylm6H4vOZgec1LjEBSOHu/IV55Qn5g+pOukzR7nluwST6hXeG
Wcw9O8ONpF+LIAffLUJZF+GJk8Mn5fTz5jnpSAkmxh72wXzwx/G7DqsqWahXCE7dXXnyP/XKC/g/
tGvp/FsuFv8n/GkuPZ+TAz7AhbdpLTkIormpGobaJy7SmCERcS2jyzeY+8IBBgTBoZEWXYNVNt+m
oIvJRU7mK9nARoq154aMwpOw4qQRtDGXYaEYttotoEiwFuZbclFeeUTxDPeMI+trctHRmsC0dvWj
+RZuxof+xh3PkoKb/XzQ+byIBfYwUeV3k4SCc2otRuBexOBw83chceEwuJlYowPmyH6xW0TPGM1B
thVP0TeWLHgdfBhn86RuKFgjRsmiPX4JGkIt7C74GajbIhAQpluOBFrBdivrzafoYfuPJH5nzIB9
WaNz1HClG0OBMEw8ieQB0kPTmqtYbdR1nrXE4tKSr0jZg9JjPSqXIRJa7DOhTq98CHQx1GiYh/wi
YWEALEDdnLUywJ3QMRdlYvOZ6Ra0FzaRDf7+zNJ4A1xcC8J14IhCrVuM7xmWn7+AGvwACsI93U9L
BYthuI4M1WrHGFj14IEsFM5caVsl4ITN2cXJjavGjVqFuEbjN2iG+CDjpGPm8UGqQmD/PuBo8war
Pv6Ma0DQtOl/rBYgY3K5cNhCuHLaFndoRkOulKKWojGw6R4gWuOihFf0rKUji4GlGg8lRHjZcfZ9
IOaK4b7Cm3ULiNvosUf0QK5fHwkVD/StBjcAhNGfGiwIImnp/9Rjg0NGjSxRSWq0hJN5dmtY39yL
4YkFud0YT/PaXVi8kRzusUDaYCt/1a8Nq6Lx9H9Y2Llw5iXiGZ3FyvEe0nM2OHXik/oAqzgVB+4K
SJYz77hezitdvCn4/s4NBEEXhxpCRkGFbDagskKiRczBvBOxMxi3/hpdrBv56tgrKK+EbEfalVzw
HrsOBBjTa3RJLqAQoMWzkHXDLE+vrvhiNaMDNA6XawQLDcVqG5K3s3rDKHXdtGgMF7hq+AQ+EeXM
SY8djBJQWWqwf8R1k4EMnrjryfS45S0C77fqA03vCCNXcGCDGzBSmZvYxsAq29EFUI8NTLQYHGAx
uhLALpBTEcqLxR26YSgaF+nCqo5GM5/XIjzKA0ddpl/90esWM2x29D7r4/QhfZBaAOyfLdojDMSa
jQzjRfKTmJdxlM7VPcMsYF4S9et0ATXBbI7ljg8EOXYH/bh9Z3XvfHgbiZWjmUd/7zRnfoE1549y
EbbSpX7X+DtQvffsrD96zWVNw9zuHL9zFGcTwgu3Q7rRIMS6rDryQ33476xHVK9sDMEdgEl+mFim
HRsXYy02UhwfuJwpWN6yp4BgB3HjQ4esTsYSA5JjZan1JoBHubI8puIVGWddq0NKHYO1qeb4J3Rd
ecD5BgJBgZEJndagmiclbQuEMBM5QiYJhvIEwypv6m+9ottqTDGyFaXtCQbHRZ90LWZBm1ZnDAnR
E7Jw57fkMoPH1uq0MgNuCU0zVAhquLtImrnLeXU2L71Y0rzg3PHSrg1IxblNKh2UcOALELKYSe6w
QPdE/PnWXPcbGdJqt+o+UKIBDBZOFztEv5jYe6OUle3wgelsV9+JPYClbumLu5iUB4julOHqtwLV
6TN5BXkNoW1+szfLaMRdBqokmSSYzWeLCYIQ6+Zr9zt84E2RvIoYEBJ6RIc9/dZvvFYxLHQKXHb/
2O4+eI7mQ/+GTIJzKxciKCjOKtovtUL51r1Ov+TeVZ3T3Kbf1Fx44dL79q/NjfAm/TPloo5u6ifU
y++QIoLxAdQdcdF/+m88f/+pnKoPDlLn280vuk5C5RjZQrbEvZ9DwrsoXoQvj0yWyUFwlWMyDzL7
C8LacOhN2NHQoNEpon7AU2V+g1G8qH6DG1oLihYewfCu5wNA+ABtNaHtwTzDl5zTYovYFP6OBDFz
kgsm1NYnWgFqO3h3IvmvUExhRkONWXRXcds+9RuUbe5XCiUU82yY/I6bFeAdUciX9d7RtuJyhOby
vYJJKNrxJ+a7GYeWgM/fnCDCT+FdmWlCTvTLjM07A73jNUwaHFcCARiEZSLP4gqMVOxX+JvkQ5KW
WLT88hBoXTlyr8I1mQLxkJeJ8divjOIQI21eUoscBiotciXBFj+bX8519TEAsxB8+c3F1uh0zgtu
BB2LM2S8vRthjTKuapDR2Am1ja+vlH6D0p2jydVUCnaMQ/24T3qXsyJLeK/u0IHPVtQcutiOLFwL
nBZPzpu3E5gWJMQGLuZQIyybkMF3aPHxY10QUsTupRpHTOOVu/geTruoguGwgJQe4nBAZaXP5SpF
U6QvWYGiM6VY/BOekkPMkkHwJ6otKi1KoCxZU+tOuEJQPW4ma/rxk5tVlCwcMlzGKNbQFPW+igp+
YMYXVW89IYIWXRQ9Dxo+am0qHQ3zGLu/jpSCFezFLZsBa4tw68pBds1E+a1JXk4foKssp1Dt2FN4
f0HmlC2S5CVyXCpU2dyYit0b67wFYT+xMET1UmxRKznzdnPhHaan6k6LQqVGDUuRyjcK/ciTMqF7
iiNb9fwLisQJvM0qllNLyxf0z7Qysfdfas+Oyj+cH0O5B55D63SlIuNN8y1qpOCOQImYUrxcKTH5
XIGNyxs9dtqu6JGA5sbarcBx1PnrNOLI7dCHEGuJ6TMs0uLJCuuDkNNMjhw3h0EnlQvkM7V0xEco
L1C+4lVhEFvNs6O8pqYmZMxz5y7Q8TptnVQCEagxhDF0cA/x2EJ5fAsuhANXlKQcAsQJDL2oNtQl
TwA59LWgBaGzHI8U9Qzk/to53jn9GW9+hhMr6JNQjhyJitCEWjIXp8ItuNPICsMsmKJ05BsMhdD0
jLNiiwKxxxhFm1+LX+K7a82xBnQzkB8gMy1oWYmOZPegahNLR37LH5SToUQQJxUmFAIZah8+tD/8
gCs34OZcktbcm6i5uFh/ou90b5YivLajb+ns6ihLyHV/6NSCHrQ52wM7spTiVA6BtpFiVG64r8Eh
Ck+tAuc3yo1uHw6MMCOWwajCCC80eJHWQGMsMRzK9l1sEFUvWrem7n5KVXimeiE7Zi/sSmMUHc0Y
dMx3cJFQPGmlTqgZ46oT1rHG2KIDuG39dCOVoFdNAAO11XOuzpYSUJIxJ4fx/RCzKNoW0XsUxjGp
gyjrNM2nhI1ZqXuJSoC5DWnK6HnktD0MQtG5SqR+dyE8EtH7HjXSsgsVuk7AUDDX5HUVCZYthegD
+qKF6Us05dRamYudggDi7fSVSjYqcxvNgNQWJiigyonasvLI7RtLLpJkwlW+bEBt4mzC2XLBm470
HY0EPQI0LnqV+apQ4ShOJwaKLYIUlMMsf4kl74SYl26iCluPicpMauGVCDGsrPQCQfGzAUDcGN4n
Blbki2BWvfCIiKwLrqPMUytHFJTX8M8DYsJGR8TTnXEjjhkahW5A4ZUPHe1zE1l7SPFnqydhQgQG
J1KEery6wdQZdh58Mmb30lHDFlGtNbgS5Nu5iT5Z8Bu8fjmNMMgCzkAwUeLo4MpMeN99aVaCldOu
iWa/35T8y0FLrlxzE+7F93lVgLsH5eXJ/4GxRH9XHQLiD0cwu11Ag53v8uY6Qyz1WkVmM7qkiBCp
Yk3rHvPLdsUkW3mypMbBihqTaWTLbYUNLPbSw24/SCpS3uoyGNDD9Qf/RPfEUk0DFzjS6OoqjnAu
ORxItntMK2kZonU8G38R2NsCs2KAmS371k2MxUnDQdioHhmrS6+E2WoU1ooZ8I48qlN0d2gPA2Hb
4aM+KSWMn9HDrUdPHcGXxk95E6dTi721prmhjjFgOzKv7lDpICRdhDGl2uCrT8lsGArgRSPEcrbj
cuRUEZzp1fghJA1kb+jCkSFdW3WiZYI/6VgE9Y0+ZJzUA+FOeqDdCf6xrPab2kL0LlTpezIdDxW6
exrNJS08Hb4+7AgbAlzhFAD7zC20aftzOc3GhAqRnl8Hi3kyigWAYP0CPKNLHfHDxC+FrRbffH+L
u4JidltpAIfKVZLojRBbMpCazL+nMUVVhFFnVYuNU8nQ8keGv1psonQ14bWj+Vt0+Hxv0iYy4DFy
a4vDzs+/ZMjxLeekKUEWxalFLjNhWhoKqyDwifEIfroKwb5eWof0xG2Y5avcP0xMm1DQQGe6S4jJ
YzTTu9I7KvqO7om9wvS2nvZgxUXZxbZCEhirdS+Y7ogMeSwZO4q69jExpkX+V7pJHFA7me2xlKvP
urZqwo+NZUVHGbjzrJAODEEWzYRCtvExfh+jD692wR4scDGNMZnLFVvTwEV7GaqzdRj0nU/xNrAr
EBuLPMx/wYLbKzh59aeg6szZ5fehkgg7B9ObF3Ya7QRehryR85fOWOKSWbVLrHnL5mgwIqBIihwY
4Y3WDy/aMNLPu5QEMIgTVFHWtoMBIyC7Wk0tLmdNku9hdX3ounZue6jJRQLY5iPto9/0B5Zwzcei
36zjAT6E9toRW6ESaKMEmPD1IlYlqqFgixuy0/YM1zVNZTe9i7631Qp0LGFROPWepwSBEl65Zki6
pm6oLs2F+7K4G1v1Ch2J7Z2xHLBMIW+n3mE/rJ5IcED6Atxr4JxtgQhJKVe/hPOQvIQfOpIdJZ/C
TS+E71XRLwdB0NxigE6pd1iIJBxylKH4LADneIzFoJQS5EfhrqdNuOpF46PzCCZXdST4fdvdw1L2
14NUfWQJ1FAEyq2GLGoa+rtqnCJdBsBoUCZjTbXDZQIgiswNdDjqBuowEQ5/EeotN0lBZgnrSCe4
Zu3StnNZgeqCHkkpVxANEuUyDPQlVQsLcf9goQcsUG4a8+qlLpPraKfI0Yczttg17q+NuQtEOOxl
v64EEJVaRDSYieNGS4dlWaHOKdkhWD2ljaphui+p5qrL+l9D0o9ki/qj1TIarTokbvWlkKqcy8Mk
45zQkhZg2qwMF+8vEEc4/leS2LaSiYkGMsR6l0gtZ0w9cf+BeqnCWyW2a7gYXJkAnDoayQlzUDqz
4TxKIr6b1EqtBAWsNBUCgspY3+Sq4AoMVuhqLon+ESAOhsmIkW+luIw1gldzdpwkZUjD/zyAQUm0
9KheMrnXsIlkbm2xf+CZF70OuqatvYpbKMALRxXGBu4HiL5kdotzJYvZTvBJhMriM7gBCo65WIao
O08HqPlYOfGZZ/HgXyjqJBWnSad7wvyXr/rDJyrgCThFfBO78yU6yFcQJjDK7kIRCq5yEVFO/Q+n
p0Hn3pj/+S4BzYDAs1OxWHLWKXIpfvlKd+z/lER2XLCWotUHaVKv+V5/ow4XXvmH4RkcqFFN5DwL
6TlveFiBgtr+1bamueKRD2pb7y2X52KaN/5TEqvAk/G2KeOD/iM4UPZSu4NJmnhp84qBq1sL3ie3
GaASeA8pUUBB3aXdT5dobW2BCHSouBxjknMZsOLIMl4TbQn2ME83GPyxT6Mlc614C6IPLJC/+19U
5YDn5KlijAaoTKXKVkchDlQbzuWry/Fm3+TpMMzhH3mjTFk4tjwGfIneIt77G6tZCr/TClwweVJx
f7LMAkEBinKeeGne8wzKvXpvoKbolx/GzfpAvCHcB2uHnktENkIfSeOOABg30HSRP8YfIEjhV3wL
nsPZ25sndqA5JoiuU1lrZ5yfiJJCmieYM+zYqRPGhoRKXzjmFK5bXhXoF9EBggNo3CxNc53P8sOJ
g2EpD7ta2Pr6eT7wFm4gLuUHX+cMPW05O0xpxEfvZtHC323Os3LMwGq4xronJQlnVb7+dTGxx8XC
AeHSYSXg2uR74cachFFVRwluUb4uqC4YOZnS3GnwFIyrOHJ0ANz0XKwBmxfcZIQPXBXH8UofgCM0
s+tUebXU/pTQgmpV8QUL/r36xoVJiwFe152361H2CQvtUH2iz0tLojoWjDcxtRDol8E8OKQCtqbz
9h3BwGCd/65feISyq0lD6pYShioIIJFD0JYLDOMgtzJZmX+Mqe2OXkOVDtJrD5/JMf0QzikKDYpe
iDn47AFSF8Cq86MDDAliVy0rJOgJZS83mB4MHxgOrzoINEdJyq6wen/43nDMAfAJdqrAOAxhN8ys
Y+dHxqYY/WOGirXMZbYDLMoWSSYwGYN6JOvtPiNw1E95vzyjbeK+1Pkbz4uwYZvZazCFyMjtA/21
KSDaKx+9DKDcw7rdhA3DQbOAvjsWQHm5uelrsAaHtpBDDQiPcdgntkjIaix/Hb7H8nw3CDeAOIsA
geJlXtaxB8dmHMx7tEX9W8gvyKYYPkqjXc9uzq14mUSXvaVeGhgS7jJm3aIorPtO5oZsEiZiot0c
2k13H+4lE28asz0mNEThWewsByi/LC/Gk6aasQ3dMcOteX7y4zcQcF3GN8wC+aX2FNsV9ew8DLNW
PKJ8tya3Ov9TxnGb0XWqD5Hd6JVlg2vpKV65//SW6ap+9X8ahiysZnK9nnGJEJK/DZxJZFT4xXJi
AkzOiyOjwpI7gH+AWT1vZjwha4n3Zr1kF7Zy7hZ+2ZtktNncZwANHDOaHvrRBaKOEz6R5zaqHzr0
TlsPfoYu85Dqiy6lgvYs7v5XdYgO5TugzLv1Wu55ycyNj+oD3JSqoXcOaPEZHjG1JKv9qT5Y0qLJ
ZSC0rGygdRusc/6zJYCezYqxMOcVz9giY7XFpTfP1tSrek1wcVxWB425BCkcf5MrhFKL4Ixb/yZ+
Z2l8VbYaK27G5WZzzv+GtU3L5hOH9fsoscg262o0zZ3R9S+6JRQM7+sXVvdQc5kmdNEG9yNWlqB3
6M5jBQsXJLSL9uodmVcl2ezOw3rNOAO6HoT33GIgAZLGXDk6G8l2Cl4s2gqWBBIPMrfDbYTplrFI
FfC/xeh0brtET3tmuL6dtt7b+IBIDsjxYAHiDPzTxshXNDvOh7fjMI5X4Sa/WaTx1S7LD7MuliQ2
mp4SmEsGZNd0OMcsca0PKOYUJnARTzNePaplGi2qZY4Ddo3zBbZgyeueVNMzrj3ZTAtTlAt/A2qu
FqCmIn0bUHCyT3Ly+QvyQuhuGdD+gV4MuRlL8IdzkA7OT1zold2dAc+4DRkSZmceKjxlc80MtLW+
sa/AXqZvt2KsfzEciOHFR0uhX6vpi4/sBdh1BkVd6ReQToTDx1pHh461Wr/sa1rbvRcfUa/0O2DE
9juhH1rz8rDazka5UD4g9ymUMIjShsX0y6KBaW8Os8S3y7cSuyR8DT7l7wKQEGTsw4gW2pd5Lr+T
l59+TV78p15xp+CSs1APFkXML/bYSKajD6rI3lU7ZDefUf0Rj7+WjqXjQSOeDt4IkZyhPVulNBeL
wmg4YAFS5awVP/ouYXkN8VEApUVTtTYS2IrYTIMUHZFW1XwTHCwZ03wZimlm+4wQYTctMlonkyFm
nGJ3Zuy4hAwgLuB58cV4pW5oh53cbOV2xSimlk5DeYr9EyOa5lajRJbOfP7cwZnAMbbeQ79aW8U1
gNijZeHtp/FVlM4xJ5RBeUTIMVA0ghqcuXxCahHgIpNlHFKIdt0C1i+w7OsSlzwyRDvCkxWJSAXM
hsR3VcBZi5EO0PsAHt990B1iNhLKrDgL3sw/854hXQNI0A7ODsiig2iCh4Hjcz4A9+VvSWd5cXpr
KWtHPV9b/QunkIyh+AEAhDq0/g9V57HburZl0R8qAsyhKzEoR8vycYdwZM6ZX1+Dfq9RBVzo2j6W
LJE7rD3XDC/+G6NIfys/YnromubS7gNk71f/KLqyF5nPR1nE+GdRZaBySGEZ5QumJVRQJFz0IkOb
BYYteQ6R7zE/lnEPrtNMLrv5MtshE0ig21tsRCglWA35ZaaXrC5IArsJmz1oIxMGBJJ/pRPHtKNi
Y2lgz4B34o8up8SrdgQGoghofQfEkS4zbTkYNfhe/85UF3iV0nl449TwH7wSYkoguMMA+LF0g9WL
io0B2zNNAQTnDOVizTZf0/5ADIb1H2zMPj8o3BWOAPSUFHmn4UBJRpK0nr4yX0XYNd2niJuNjfvn
HEUcyjETovRAcvZtfeNnBF1MeEna1cjIhDX6iTcxKDw/EI0VTR5kWtRRoIprEXsgyUURBv4f9O4c
2/isQHCNIldSbavfND7HSLZQzKxWwyfdEmTnlFRW8ZFo566Egi8iVriHtBkCkP9lVFCw0KGYbVyC
wvf2B7yeVgmjYTJ2leyA5mPrkr8nX+D0A8OEK8AHN2EuQTdf0e+i32LxV3j8YYxQN013nGcu0Rdj
Fe+N9mS9zh/WL1SGFKoRGH0/OwiByXXDXu6V9jO+pcYvyzOlf/uhvoEuSZInvymTw1EPzJnhMWcO
h/nGpmajGKDo44RLjcyQ8VuP459Yb/wKswWnGfbm3UfPubSZ9Tu3naIOFLr0nYARsSQ5rNksOAfn
zEQD7tV3IB3K4UBmQAvuitEzPCvazSS8zzKdPxiybLZoKBU7Bgxl6UG8GlFByiZ3LQ0RbjnU6eMv
RxbO39TAjQulhFKCNRi0h20Irob/BSzEIYjpwRGP4c++lBNz3nlQTf4+d9DYVAd06HtSEohs0fkD
6HjwZcAOzG17jMYIpTnils1N0BKng/8LbxpypmZzTyLaSscmghU+yu86VuixFd5rPLsRqqM+adaA
yi0tntYmJVhoAXv2aDwD2jDkciJqmm0JmAPPhoKuBqoNe+y3ceJof//UiNSoGA4xXuC823hUMWLo
ewn0M35YjXO8C8/GVttO+EfhZ0FgLGcLAFK6TnhYYCrQ2chFWmpaeZ8m3iwj/LQzRMQqzoqHTrRT
y1kagmw8oMeNSP9/rZEgdJqdcM92UyCZor+Mnyum9MEaNZIy0nKzTXeeH2zdtC0lP7cD5abiP1eu
4g1lFmtiLjoYCgsjpDqn1/+pPv4OKxpHhI7ODaPWY3ZSCi4qHHXNRg03jChOxATVC40aY2aV8jiN
snh1zYa+EgAcRZ+0sABoNNGQxkAue2ET5kRCa4WOTPRNU4lNOvi2ruGNJ3JUYuS3r5xuKDkY1ezY
b5zqOB8v9AR54eZQzkWtQxWZiluKOqQzlARsLf0vJAIWwTTestKBDdKlYTJQaXAG51SHd3/3JtJ8
MehxrKlRKnxOsAHDCyVDo7YOQXvq9fCPan4HJVurOZOkKt2LTOPcLAjJrlBlB5SEF2JO0YYRfqzS
I4E5/ixTu9NICoxD+i75B++VTxC9SNflDX7hv2RulpoCIERdU9Byvbn0DXx0RLlskNF6kWRQrwAW
woejxUZ7rAI0dSi54tty4n9FzvqNnRXXFRkoNQxThHKl4VJy+G7sNt1gfcnioKC1m5fyDH4Zv9yb
oLFrzVpDfuCGRLmbUHGi25PonMM8WKEU4JfjyYbUwFvANIvxget8gZLr1n5E3+mteGleEhyQftmO
uGkUs9Gq+seYmO7R1wLwlms+RQguSPwe0lvYMdKGr5u/1zJ7b2psUz00qN4tOBUc3Gas5WQ0TFjR
YoKZxW4mgqihVFmx1WKLzAStBpfLrX7WP23iwOUwZYdaIsbQpFkPMnCWq37qxXbQPWiirK2liYgO
ktvSkGZxpm2ah7tKO2fy0kKtk72m3qXujACWPMVjlF1Zq5dfkvd0xdOERd/Nk1fMbZmNgezk0NRb
UuIwkHAUiTraKzT8LvDie4ut/FEXB8Fw0APChGXsk8+zGEZjbIAPHVUCnDg7I8OHIrkh+HmlXLq9
8U2nDpNw4WJ96yf8B/K1cqlKJ38MT+E7fKQ/rAYsAsNTB/gc1ux0fFd8Bvdmb56Uf3Sleb340e2F
F+sbLjEVmeyv9ZvGy9J1r57hw8CQAiYVDnZo5o78n1eAZ1VwcOQQUq3i905cLhbdaHGfli6bFTsT
pdOoo9DcsjqGI3uDU2DvNEJ2Wgqron2SWVLPXqd7CT7bsgOqt9wsblN6nqMNA0d7HQ5UzIhsgzXU
AqgArEmUY+azfofQwCLcmEvremT5JWyEMGz0GSxnXyhAoV78LH7FqAc6DAnWMDyUxK7u/yEicHN5
AWIAMB6VgATAD97x3eV5orliKaccg7/AxmriYrpns2XpwyqL9dBsV5TkSuIMpc1G/eD1YCnUP7ry
4OoYl+AsPnldSmSuDY19IdjE78kde0MWaVbi4ZOLZ1xgBzxRdgmX9tjt8+WahuPC7xg+80eBLEqk
jp+e1WdCtwMLoBdoCJiVUR5y1+GY0JtXVrpB52nhF2TP5M6TeGFusAqX6DPi1xhIWIzEeL/aFCIp
vu4WaFQxLvWIrmyk+GLFdCtcVaMbhPMSZIPMzh8lnYZ3hLC0aTFootUH4DCuJ4vTmt3M5ORtOssL
ce6YAagd2LT053zC/ZR/lN5AROqyHMPTolsO3bLAdRFt7ZeJcQb23jb+2oueQJ+eKjbPsJbSE8Cx
p+26w4I6skD98i78yWUlFlEK0X3n2P2LFSnrHW2xkbZX4FG4lsvSBaIJoXdUsb7y/tO9ZxknpijN
T2GNm+DSQoeKuQCeC6KXQ5qgVgXV4ufULVS4dEkodfNX+cu6lq/Apy/pR3H4wyMpY4sXQkyw/hVc
DhfgftFl/qUChmhAJxqx2Dvmk9M77FxkOMnK8d+S7wWauGCQDCiX25nCfrjE6Aq/je+FOG1IDYpE
CJ2eDAMZdw3of6D62E+S7sLZEAQ9xDDGMV5H2KYtTAEQ9NglZUdIHOrBkdMKX3e2ui+vpDH4C4cn
5OAjswDaHFyo94wfjY2ZpCZKauSUQAU4+9KywFL2Zz4q5ApwNuH3cDphKmY58khXRrOW2BLejYnN
vGWVJMqL+QVR2JDdOL0w8qGGxOPGSBwl8cTK0VgZf3Cxp38Lp4chkr/XTDBKB+rqcqmQOGiaBJLC
W4JRwnv/SVhkTGfWbH6lHtf4ubBS83n4VJCcOGFpiTf+1DBbmHtEv5GyEi6znHcKqylMveXDVi6T
0+RwxqoOOZmP+vA/F6OpdjmgcXoOaaqTsMzZTF8zvbsLBoJUEjrQtYXCc9kpqRoYVg1UccYm0Exw
Ta2Fl84Plxt3KmUPnvXE2R64GCvSCyjR0kJUfumqfFN5qG9AQbh7AKvSpoYjAoiifwEDUHBywKKk
4Og/8Ezo7vwLA9GwOZ/x4rQMEbcurObFy81fIe4m3phN8td/o4hhliwb4oI1sFluo2/OwZkHj575
8B8wfcGqIeJ9UYdoV5AjXj6woW5UNtCeXtnJQbrC7Qe8QpwKKk2u7RAdrD+GZ2Fx6l7T06A+v4f0
BHgx3LIXQQL0bEqDv0ZDvjQRKHn4C/69nYgfdviLQPFQ+XizPCdekF/zDAYkJTsO33QEfAB+PLNn
B7CeJaARjhjVUZQDJFOg8XxO6hQw4EdRecbxYrEqBRehcXFtfwFd6G5zNUBOsgu4Dkgk9JybsgO4
uZEzg1CAC85LcxHLnFbsOjdIBFxrDcxaDKmxP7RT4AVpy41sdVdDdMk1Kc9RcAJ1TCIHZyMa57qF
EMQr4OKBpWVYqy23nL+mh7b1O0El5YDUwPKhxcpvLCURd/LSiSf4u5A8GRQVvps0JWQ0UnB0HFo1
8NzpHy+IpPpVfozkYryQS/lFQ7v/EHEU4mZRhnECx778jbETfDO8uJ1AWbweH5omK58W6hDjohBx
E12O7Awr7oaJXR7nrwh3IdZjIGFsooE6l0WRL0BHOMy9MC4SNAZ/Yw7gg+LO+OXobwYe4xyyMd1n
qCDlDexV+OXjmV8AXqxu5pf4Vmi3EQjlix4Jqg1WTPD+EsSTYEU+/BvDGqRsOdZ90cuFyrOMc8mm
W81RnwbLRDyFw0Gv/SXaDoRAXnoQYKM0XYAXOVYCPvKxOYRGW36tSddPVCwhA/M3pWtKnZzgDrVU
vazLT+FhHcNXeRlXBgsVHAnMYWjGvbCWEG3aKQsRCKyipYBXMqxzfGCmiqNnOCLFLAeOY4Px3sry
v6ro/yUHuIE4gKO9Yen/4IMx5ng3bBFAGMUBSSWf4Tqf6EEv7rmockG6lb8C/5UZAW1nx7e8MZ4K
XKRQTDhQ+HnBA/sHQ5dXysU/LBgGMjQS+nLgVbwoYUdw2mqKdDpx34t+hENDRZq8o3/ReOJ0Xb2h
k+E0wdXlMvJ+uAHAJfxQ/GIe8y81r7a0RMBHuBv8DNSE675A8VftyiVS7xw7eHc8R8JvkUXpPH3B
oP0DUbq3+leGXpx5/GmeCT6Tfix/iWWLVepvZYA8pb0v9tXv4Lb39ANG9IFmHv/IBeNj8DUnHV67
NWzCFRZ9RXaIX9kHaTOhengVv4Y30G+uxEivv17OaP1rgGtfAAAVXRhf9CH/oNkLrTHtHaoWJ3ua
PzwJaACQltYQb4e32LPV03tZ8Qne0g//Hl0SUGrgJS4QQw1pQwGQzBW1VjHtjRDrpaWlXr6yZlpX
nnFmP2dQvc6/vOBARTC5fMEzeNfUCQQRXdm0cS59Ne+DK37xhuRz9wU4wR/mNxFIRC+8ovpVLCOV
62QGzvLeFsY9+rgVJDeamMutY1vg3jR49S6NwzmuSYhmF6xh8wtQ5pdZylRjR19Oyj8Uw9SDlKIh
XhyPCMbk68CKxAH5FglHVsilBQcmxoLwIeNBhSYo+I7/zmtsAcvaxJ0FfWaFgN5+KAgKstnLCOwo
C4ezGjxuxOjDoXoBvhlfWdJ8ki3XxTfVANBS9GZ8cGgSWJZwc1ChHjgc2HheQc6Yzxqgfi39YuY1
TQfE0HRYNYc9kUPeCEM+PLWv7IAc0Dgchjf/iwM1g50Zz3X3mkN66myjGwly1BYSYjlphAenHEGF
Z4nhjT5CjxLTKbtUFpoWrW4xLB+vrcEEMnkGrkcJJsiBrcFRWKkzS57SxSnFCEVaUOZHPSXKXW60
w6g0/SkiOoPb3XP26egRz77se1gSwS76zIMmXteBvs3SSd3pem9582iSwpGA/Edhp77MIjlzLa+1
60Ir5IJWP6HU6Ie+MRe1O81JTR3zvezTnsICjNYKBD03wUCXDD1UdD4qbqDFVtvVEmmReUfAK1Fr
S/hy4F+72jL3fQFX1LSS5iMVGs8yQ+E10wavbDnkRePQ3xusLM+Qw7albBIrlkrMEiU6SuDAhR+B
3xU9Nqe+2PyU8/wmxWr1L5AaNGRCwNWW8TKQFMIZ/h4QpYsb2UBDo9PFsWJE2k0myw9EqRyH1VbY
llGsPIqy+O+3SEz7fd2EoK/FBDE7iMWjoKv9EyQxmnQswcYRSyt9RL+YMPACUZxxHMF62Awti5O/
IaDC5tsJC84r/rTlGuYc5t/Lz8rlwWooREszVty/n/09tGKV2GbVJP/nZ3NmTfacQEv7e9rf79VZ
BagO71aqUxHyT6jdmyRekKn+U0KAXa9VbdqOdTWRfdBqd0WPDBCL8KOWejDqtBrOmS8O57+vrDH/
x60SUXj8v593pb6z+qzFf8JAlp7Hr10HlxYLLva8UI9e6w4MNydJdyMt/9pEA6RaTayxoDIWcLND
32ko4alQfcI5hNr7+24sjPVo+sJDjuCnz1ghYJdtQIxNq/dSjfx/Q9ShB9QUcwevjqDZoXWxLvL/
jYLUuEENje/v17B6G6IaECQLjY0VVLoDXgQk4Qf+WmsrnNlK9ZFXdAomrSq3loSWLyjkkXWgUO+d
CgQ/xbn2bgzJCc+A6DWvoJEbMgLu5aZoviVc/h6iNlPRScKs7Egm7AejuWt5GNyp9/++0cW8vZel
xU5kUcMqLVLppjDUPWkF6X4ISIPoklK8KAI5TKSbXDUpUjeVIVWPoFLxYkmnU7N8F2GRjc7SlA5/
/zjHIqtkjRfUrI/qps2CaGuQlkACq2ju03rsvVw0k3OFD4Bj9Kp+q1Mg4aiR/Neowz+ui3B8TSL5
Ylj6eMtTxkxroqsp/FJH4UUCBITUb04FRTVyVtONfdnmw5cCqdyI++pdCqaWqEmlegIdg5jjlUO/
E0LOXJXWtY2xDJINqz93VWK4LEDFUVP0dgMKl+0VvUL/LBnV1hfG5DAnMH2FCtzDHwbj2lqJcR1w
wVS1stz0OVO+qo3+tYiwqYk645/V14ZrmPLk/X2bS4R5sFbuso6YOWuWm1uXTOASqRzv/r5NrNDy
uqn/LsL6GaS474uKgiqjEGBOpqP0koZYqwvBgO7TH2kNMV6kXGQFyc4ywv4XkdRX3nDzGxiKv58D
dfLQ+N98ne+iusN7ti1h4yZNfTKWh0wnfm42AcFyQ2aLWX6mD4CVq79/yVJlr4Z1/EFqi9drOLMk
JBlAK1XGQ98r8SEdnbbFRjaTZogHfX6VU5PgrDKrQHaXL6MhPNclqCE2cmQiV+U1DPufQguTd8OC
F6KlioA7O4bPuAYUxH3ID5rSZCxVFcG/8CeOeDBo26KOL2mHJRXM7BKP7nI64bgVYNLmwzaJrBz/
NsJFqoKY0aCL6nsYBRr073JiZYv8DoswMcTatEexMVjlJzznDzmS2ouscECasFNyw6qGOUnC8MW0
rlld4Nu1PIx4NW19k4N5E/fgn/gJ/D3IIyYB4vJgNgw+5iy0ad2dIFecmknJPVyB+qMvKCLNZ8M8
xEF0N5LA306pKR4aPtDeXJCk3BKPsln6uyzFIKiAakxcWg61FXI3FVYwP3zU37iz6fIYOn0fReeR
LHOxUsQfX2+/dJJyKYnAzmh2eRFGS7YYt/iZWAFt4D6XGJ0atX2gQrIb29kTCujCQzzKpMyXbwmu
OkDtjflqjkS8F9YkXzLGdqqTept1WJYpOM26SSOLiFWscIMgS94PqihCkK9B9qes2fvIB9WwUjd6
18yeFLAO5gYZv9zI4hM/UCIqCCvhw9/zKDxiIuJvFH8Oz38PsRT9Y8bDhu104Zo1FIu9n+nfw7Oc
xvG7bzhPEo04XafC+GnDDjN2UTa2qqW1R1U1IELUo34XDQEsekwkj5W22pfLA0/ft6P8NKsyeJSW
abmaQNJ0Ew7Ci1D0J4PWIaIlFmUrjNxSEdPX2irVXVhLWPXkX00vxKc4nxYqhzSNFAuULcFMW1ss
hysLpLxJqlZx8Lof/mVpdR0ViTN5i3gHQi9gK7LQWdOHI0mSoisX4bCbezk4tVZ8F3MpeGma1Jt0
BU2fAVZDtaC9TlGxhfYJwyGkbSjPLai+EEM21nGRyrOh8CxNFHb4tNUH1oLCLbVWuFEFAfpEMUnT
ffIvnsqOmFrMm9OYyCk1j4ZL7XP8a4VawMJG0jZTmGF9KarCS4mxedoEd2nkOgeDzLxkpBJwt2gX
jrOpodCwoANks6jtDQEiUJ4xqdoyz046agCIbNJgN/e6UMdTGLckjC4P4qBMJ90S77mcLzZl7xlU
24zwiDQrlTeNjPhNM+gWFAumV1hJtE0YujeuJ8zkvus9DX9HJegouw3fxOVDzK4a0YlDgQQuoj2y
MecMElVgkG2YzPe/hwJbflMU4+s0ZO9JiHSwESSG2RREZ4zwodsr/e7vR38P4yzhwpMRitVMg374
e0hn1r5Iwtb479swqC03q0HIgyQhqc0vH6nU5JdADP/7oIQdEC9peps6r/29Jmqzc/eZ5Oe5Rp0B
KxfEn6xeTw/anF5bSlOJk5CiNOKx6/T2qHRmakcivT01lmXMD1nCTFUPMUP2//sV7HMq3iDamIOJ
5VS18P0txXKFtoMUpnfYMihpshiZ6fPNaCy4poZ2ludMvGVV2W27cQAWXP4RC0TV1sdeWDe4n+xl
eTY5uS5fzstqVHQxPLhSlexAFfXTYKjJthkrZaPX+lVKYfY0uWFC9JvCHhNEgi6lHj+wdEaoNgWB
uNOUkha+D5Uqjw9Uj0zdxJf2Iorlp9SDMXWy/zD6BMXxADFiDmrCFiVg7d4ohm3kl8l+mvQR2NzI
INjRZGTzGHEG1VCpIYGYA+WNhTzPiu45xrKwn7uUKGq1OgVTvokHXzkWPX3jpEIKoMiTemzm4r8P
SSMS2uSTkBmFc34UWsCNRunNbe5zHBA4SESaXG1qBe7TNPvanmIIQ4SOAn/um4dlmfGPAFG0QwIN
pmOuUpVTbdFExWFMIuM6qlXsRkrUQgHXz0oXlvckaQj9LIPkMlTEY8mlih+mOg2SRwwHgklQMZ2a
FRlUXbhsR+pxZj2a4HAU9VGc7FFV1KPP2N6qCUeROSgtuC664A0EEZyCRN5QJn0OQQaORL74sPqf
avarZBgNvBVG65azw5YzcjqAs1CMiEhvz5MefskGQUl+igaHjXgbD9mhrQmvsWR40mW3wd4xp+Gh
3xSQKR+f4WZbkPyNVc+662RPEBONTdeTBfleKjmK2xduCK4DA+iPrNBXxPcY4WY91789FjVwNmYg
X2qnPNU/4qD/LDuVXpw0fs4lzTsTXJR6VMKl9IR2By1wriMD7jA/ZnYXM/HM47CXOn0FkC39S4G0
mwvm3m3lZcFPNrCOniPzUTZfYfMV4+EwPlGbdMkjlq5Ey6bSI8puQX+Vo1eF7TVVznV9M7ODZbxQ
AZQQejhTIGlaoFEF2oJH/fsnVgT5+0AxCGwo94QTUyIs5iZZ6gJdBp1HTQtOR6MShCbDq27BHjgb
s2Qd+PlCIVMWGI5Xa2kMbC3T5uXFN+HX8kDUircoWl4ap+nmICoYy3EOX4dLcBLA9BYjGkAYILPp
m5uon9VusXOxHh1x0PjQYOuHpxk6N2GHE4kGvE9nZ8Oz+UeBxeKYNG88mZUh67bmN7/DiZET9njD
YAHXhGxcTd/m13ijgr2AKJd7JUZYsiarqTPPvJ0cQK85WPIZfR5KIZj+Qn2CMAt5ebjwt/E4AyLR
sUZvymuB690HaLk2OYGAlesPCCNvGNu26AC7CMd+TP8iBDV4QaTr6Rv3BXRujChaa0dhPd76HX9S
+IE2m6145XI/wKDU19atIyGEnPCVqq0b2ltI1URY/u7wBixEJwfnuuHCX4ItYsKk5iv+BFZkqIY3
xY9+GW9DgGU1fcr1TA80WgilM9c/vZlf2cXwtOO4sW5BsK6f8r/xVvzgIACtFALIYmVjcz1Hoq+9
AiMHSkXeKAZoSBIw8ZLcOt9EawH2CugMXMhb4YHpY8W2gu4b7HhbL+N1+lbmLRW2cuwBl8zYNtC9
5CDmMLQmXLVWYQnFBvsFe7yVH/S+Zp3MaXtK3eKNQEh/Vta5tdfDm4Zlg0WXZj3xefoNo8BAT7FQ
wLxBPvXyWUZJzliD3wBCZt0l/1mjxsAxC3yk9VBq8pqwd6m2BcZ8vCHJhoUcxw/JTY1roF6gnsOD
giAY21C52Q3WUXXM423622ETCuPnRc5fuDexYcMEY9R3kTNlLk0CP8Huj/jQbVl96fOl3wFDkhdF
GnIQ7IzUwV5KqjgCuRZx2RBZ+AOEq7MsvPYzlchDFFC6rkOE1oCa9bYn6bJwyXjt0ldfu8C9hsF3
o7wjLgtfS5jH5XhTyKioWBGJUZRN0MLkiF7Lak8pToj5NmnPfu4yD5hwBLLK9xXBE2SY6K8TiZWr
4sdQvVH+GNXzspKNHkNNkxz8IweW4cMIa61aM21RCNQnuAxMgfGTsU8YKCb+2DyS7AE/HAc60sgZ
w1nvWNllyLn9iI6BCafyoaVHAbKL6IT1XsQvAPHOa/2N8yIDhJDyDuy5IbQCpHBH5EhQPDCdKEtP
Kp+W8haq27hy+AUGFr+v0c8rDHJs1qO63Aume9V6eX6a0NLHKHys8lm05y6CoYPSAeVlwZc674p+
cXcySHurnAE+Ge29eK9oSIhW8rhRCWikj7CSf/uILLfVCEEKqpZxLIV1QNdecuZyF4lvEs//lOjI
Da6evKoh1Yd+wWgr6c7Ycw5MU/9F08+C/AljHpNhajsBK0AMYMDMkQyHTxUCh+hg2x7GZ4zJo5Ee
1ZZ3I/aYNs+H3ISuXxzDe/Igw1gB1QqwqN435IbE5+hdZg/t9lG0Mxh1ubHr9aP02QFHE4sgh99i
8VGmV7iivGwlgzk9aQZxY1fd9NKITq84sulg+1+T7aW/u6J1GNKvSdmTMK2H9O0HuCvUbavg2j6J
BBFj3EXPRbeVKxxFDMaleNcPM9H1/Q9/BGlaUeDV92i1d+57OcLzuOJAmXAH01tJLEn+EWQ3X3SF
5ErxWJRuqm2NvXKA+ZeGpz7G+vBYd7+9pPBh/hXJp9H/dMWHVd+5LaqyHyTyU7eYK1YpzjDcJYUe
AHQZOkE0ognjaw4CbCuDMgg5mrXyX4Vn9+BqkoJMXjumNVhkrJEHk2gsF1hAGf/S5JqmbzqeCSqO
pLSZr4n5ppX/OPpV5cWnU9mvgn3xXk27vr5DukRAQfo2MdZJesqiH0Tb6oYJ3BeblkJnuoXTZ228
dBoGAi8z4aj6BTzJ9GmikDZADuVWr7CIfJ2rJ7b7Q0yL4jiSdMSG2eERuWjJJeFQWvs2OTLuK8gK
E1wyxzz74Q2gmIZS/GGgEnxnO9EJXDuqAv7FT0PdGrMtA5mUW026KdNPrnsjrMiE0JqPsdjiOI1r
5+K7aQY/UUQ2wJfa2dPkkXxkUWkQIR26JXscvg3EPZG1kEMWslt6SHjlX+bQNaz9MqP8hRgiuUxQ
KVlLAg5cDnlvM11KboO0KcC4j5/ac+5daj7I0Zf4GcRoXdb+Cy+cPAZIrCk2mcqdBLFcvI7iv778
QhCvG1tB+udbx7F/lO0tTTbm4j0LbWLVkQ9p/DZMZ8w+3+PzuEk/yRtiqajw7IFSFq/yJ5NIMF5E
jbsdMkU/OowofBslSE77ftgatHa0E7ePT5sRJHQLqS7VSy1vqt4pwu90wA0rvWoLaLWuRwrA4UuD
EHSzTJfiUIdGYhoHdphGcQcAev5+VRywSCEkmMlr9gh35LsiLOxsl2BC4SnJTg2aTOGj40NFK4iI
3HIfo4+5yfSNFhM0eDhrVN6uRQJof2FwvsjhrqNuZIwH0BhwM+jQtqyTE+sjV93P10mwk+8SZ/4V
7gxiiU6SkjQWHL3ZkbgYpRwl9K2ow5w5gLMGqN3G3TTuhn6LlXhFcTmShuuMn6QPhvqxVTfTgxAG
VD7adIiJiYNO0+K0hwyUddJmScuIszRxeKDd3Myk5sX9RY6u1virSE4DsYeJ2URvcR/bmvaayqe4
JwbKESmhhYF+CXgEuxGbOieD0s30E1fRDFAu7rqBUDqvaN67YRMRK8lyadkFjCAkgfLbpOwiDD77
sxv4Jkjsq9Zd1KheF2gsdd6WPL8YYbsNxk3mMycbTBf8S94ewuKLu02dSOrTqnq45PcmFuESw0rS
h3WBew45FAlpvzl+Hv3BgGuYWpsi2C6nHlFdDBHZL07xNMIW0pEHE2tSnmHQ+s9EgYzYokRCtzLu
jIzNgJjeQNgENP0TNhaceLDleBPER91nXokpjlB6GYyjPHmr5WuAED2F7mrlK3oVR1rbGMBkD1m7
y8Ud5dMKjTf+A7+q8CPrFxmZIqfP7q1ob2Zy98tppbxBmxEJVQ2gvYzZOReORnIT04Cgc3z4StE2
oSNHGCQIaMCNYB9O+wK3SZU2VyELzgzoNdNSKqB+5Oqn+AOI0r03eEKt+vt0nD+zR/YT3hGDsVur
/+rJlrf13nJ0u90g9FlhsuVMp3FruMOp2sVv1h6+w4Pelq9yyqX8XClPzL80Zji1BKmwcBZj13hq
n8MPd0N7tmh3j/NmfsbnWLDNnx53JurOreb225nTODINDHm3JQ0n+F3JasRivXdHzUsGJ5Wd8D4+
RyKiOXwS3dgsxT6yX1PaG8qGzVEXNiZFoGpnx5wqy3R09nTTZZzytdlvgoSkQBfj3bA7if2WAphq
R1MxjLGxwS8bRsaKo5oPMgpXfiSxasOcsxwyvSgNiae2WAUnmzpQRZcUO3rCKTz+V+qeQHqasA4x
RMAyXN5j7m3IjgBfjrULln56KqJdwLpRslQsj1VyYUG24MqTMobAR3JNwav6DXkOmCOHLqNkxqe9
WYSQkKe7waPmBarA74wzfIFQiSJxPkIeF6vNbLislJqIDfaeXyMOjF23KR64cNAvQEyOtgAjKql2
4fCiMYX0qnK2F4+F6mSNQ00qTOzhD5UMRGknqiRRe7q/w+AYwouB6JuGHJBELZ/xs/8n3sEhRezf
MDx+g8U7ERJEWgvt8SNniZD7DmUQzA0WFTxGDZH+VqCuGo7cQrZe/omqKe4walgHKXDkUvtiItFT
6UCS5M+EqwZThzWibr5kEFGJIGKUnmS1EKjYcMvNQ2icQ8zv6Cez8Zi5pyGvZTEt/+EMpxH9YNop
gTc403zzisZ+eGTvnOsY1OMnZ3BSxk36BDEGTGvh1QxX9Dszco8Cm9MZkDg2DvwEQx1E3ZgggHJy
emiaDQQ/5FJwDMI/VgjcIdjN8IhaDeGTzYlrOR1amAOsqMm5B1mwkdBvlY6ar0eUE8Ny1OIvc3ji
sKjdQPS4IoZIRpMtkrp3kD/wgI2IdftQZteELPIbkMNKUlSw94WT2RIuQx4J4gg0r8t/quVoBwob
E+kRdFEcpAIkAMu0E3W2zrWvXySinTv8UsjksXvM0232IxIzRXwIwUSHNWO7APiKKL+QwNsROZ25
i5N6xfAWSDVetzGLMNJ55Cu41a9YQ0FqeLzV0ppMWxzYKaeFgprKQSRKJksl3HCxZq5ZPvqFdUC5
oKzM7/yzkvb6P03z2NKMT5YcJof1yabONjdDpkB28qF/sBzUF/93oo2FBRzHyM4z8PnAIx3//8FO
oQ8hXWMEI5aE97FwL1ftS3mZtwNtPtfaN+9z7HYJJhNrdlSY4B9pvjZ5uRLkbYl0SPZYcPfQS8GP
vIzwq8pJUqcZt9wFKmENkCFAiWS3mB8s9gxrohJFCqu78MmGBATGOYlMg5EYOirMOEBKAAEQDIKZ
bFNcx2/iURNQGdsEw7KdJsOhPyuRLTyBojXRHnDVVLGshAe0yr+R7rdguuZm6aeRWCSuUTRT6KKj
T5UV3gMDQtfCC+I1z47YwXs7RxK3sASd4p1JIidO9ah+OJ/SAFNY20hwQiZTQABbB2yp0BFMWpJO
aF5LDOkqj4WHcwiGiS0q3vreCb8mSdSaV8+2iHakYWEBUXRDzZNZkH74mYCzeLyfJSrxdVnYJaAk
YbsUhaXnk5+d7yyiJUXOn8s6RFeORUjLl+oMwdDI0PPpJDXbqd1BlVU7T01dObRhB4KLQHIT/Y/O
3DLb4NW8CL7TpIvDE0Q7iG6+9YFoHUYNLpcYUKGkxCkYmAn5wXLarjcYZrCEsYeLo4tzYysclHjH
ylir7jTCg/Ry4bDIcBIX2wVZdDMwyNgp4H6DJTLcEZZ0mDUg/lixjGIn12n/RJk9redksZXkHfQa
baBMWyY/PXTkpFjNCP4zl3f/y9J5LbeNZWv4iVCFHG5FIhKMouINSsmIRM5Pfz70nKkZV7en27ZE
YO+1/rjZvX/4QwJhR9huNkDJ1VY/k4PFOlMVrfL7bjkgDDcOS300HchYN7qQQZevIkbLZp0JHc1J
+ZaCVbpSjpgvDpgBUcgPZjvOWJJd9rFM2ZWHJ2hfIdtSdiBkaIGUPFDjr6ZwOLKQA5GOjGatzL2K
GGXGQL4/AJyLndLY/CC872k5s3M2ylOVO2lm8/lNFwAjPGVM2JxHDMPqB6mjvyJXByJpPuII4SLY
JI/Ph/oR/3Fi8bNoJZizuS2b2KP/gcOEYwT18jenHOuI0O5MwzZRYuO1xANwTT+z5+Zv+JsmT/lu
jhQitGfGFN77ay/c+X4djMN4Ng5a+GBMsQUgJmr6GNkO8326SaFKKe2uu+XGrnTqZ+O7dOgu82YP
KzugjOlXuc3cJb2lnxx6haO8UVZ+zM7NkYx0bnJ/fEvO+mULVIU2/gO+QefGtyu967m5H+QrcZcI
1wbXOlcPQvdcNQ9EyaW/buZTMbwWZWYLKPMknHUwQ/b7f+nMgsBU6VCNGKEub3ZtZ/foo9HikcZV
0hxHuPgmDFYSKoh3k4ju2e5dXEVtcTH0XY9V/hNH3QMzH9EiEkYR4PtL3/qmdtDMl4TMI+KssYhg
2bUZ9gRlZyB9KoCPStVNeDFyNMi4jver/tkrX9F45J3O2TOAzLZGeQ/Hf/P3+GS64+AaOBmASNE6
rvRluoLM5LgTkbdrtoCIfHBnLF/yXkZ3RzQzEaEYfPgSVLc37FbdK/AeFm4sW5IOERYtcgaZexl2
qs18MTGoUJqZOCsABLfJB1QOEpQHsyr6C8o4EcH+yyHJREDRAEmKuMlcJ/jGnYLFJKaX+5lDC/69
EEgP25LKVC7I6FCJB7H7kMQtxkxVELV7AqmTK20mHiFt9G8i+AMbI+YbwGeLPkOnBgjwEznFG8BT
hM6TM5srcvKs0QFH2S7/7bGlXdgWcyQb+LLpmKZghUGZeoAdMx93VcfDWl2rK9qhl+o2I9kTbG0+
zDHX0Hk2/ToBa31SfsQFYne38Ho+mDWe9E+8Se0Pe0lhkQa4i/+179ExIVKReD6klOxOJsExvrnY
LH45Inmsp/ib0DFiveclRXBGCgdweX1brR/jRsQPN3JPVwgXLl1nDA6A23+Rz/vGWqp/sMby3/6b
O5nxCP+nhZijf2quE3ff84MpB/R6x29T9WH3L5XJQXrCydDIgaofiIOphcDgAsWwwLbM48vDQZcf
Sjds3n5zym/ZZQxbv7yMl/6ZuR14ge9Zh1sJrOyDtdoEzAUO+Gi/Nzf7afhYcLJYmw3+f8EffByw
yICf5INn/5TPAu3Hp/EivKq/DGD1d/WnfcNxvXNFUq4E/iLGu+lTAqC2Di2jrmibK+/QE5cucR9v
TNODBp5MyNcRIkAhAoMZiiwQOgs6hFYAZ17yTOPHqfppfjgql/f0brhIgdEVQlF04fj6vxgXNHxa
UN2NAEPpfX6NP9ZXcd/v6iCujsYfrYfIgBS7IJfoV3pFI4wAGtX6auf3/lX/gW3ibuIcRozKJJwh
mz6vVx24j5eMqsCn2E2PLLKrAahykj+Y94pvMA/9t/ckEE6CLGl/TRy+aekLP+iX/jt5ZmXa5kBs
P56melbFsQSnSZcy2oLdwomhux1G9flpeJHq/XaMPst/VEm+yv9NSWS2VbAqOnvlnjMrQ21P0SjS
YagN62niz/jf2/3/aCaCenRMeDmCLN1HhM5TdbXTQiUsPtoLMSpgauWvlrhMTQSqMGhzfkyYu9nw
wDrrPfj1yLLEjDCcWJZS5jiGRExh2IK/+SQ6rgQMQnw2fJgALhAjL2xyrHQM+pzTfLF8JVr3zA7A
l6IzTJHbSrPpuFdGnH87ZrEvDeJuRF25U1d2q7PV7ssLE9Pyytea4AYDlyM/g2Vg97jxN7QvC4nd
nKhVVLiXSXZMKQmkapfglZ34r0EWCkdFPtdKDtkO4LAlEF/0N3QAI4I3YLXD9tA75QdfvYhqtX7q
f5eT+jJ0LxOo7Gbh2ObB7S2TbaOxLdWDLOZwHV7Ev22kBVRBcAX8hS8F3AuoMApRM/EEJw2azu0L
VGjRxbn+x7yZMqwzXdZ7qCWOJpaciNuWb0zz38LzXZyHl/q8AmG0u/wQH8pLfyd0C2kqYTpIgQkW
1J8iNh/Lre8i/v/2uJAJvb4V9AxZG6SxkrTd2+vDSZQ9c7CK6D9+qi8FdNKTss89mFDLMV+lO9B2
9hO9so1f1rv6gmJS4Jn7M775kBZ9x5E5/fGXivjUxX4dh0Ps8ywmjLg4XswQJVWTu1q05xjqWORU
X0WaiTuPrwTMnzR9AmqfGbyz9/aDR629TPO+ID8aI0I43ld/OT681Jte1X81FhI0gFjXcz8u9zUc
K4Lgd36CECvuXVgHThPMmE+m5HI96iBLTuEv8ZGrq/S1Hw5QDWPEO5g9xywQFkcrtzo3HH/RoFL/
qb6En/i2OsOrcObhkEgp88cwuzxOnIDlXf43vQ5fLYk/eF/4pv2TUSSAMm/f9o2lDxYKB8Bf+DLu
MuYW2KpfwDFWTWV0IfW85VR86K9sMTKJqKLT//LJZwqLaH8xv4jV5HHgW2G+tjWusN0j3h7cbRfA
0kJvbrB8tZfRrz+WlZO8eQHAzAD0sbjzMZAs7FQ/2jHbyEqNd9TLvjeS+FcnReevA4Lhk4D+bF02
bwLFKMjiXt1OFhJRgG4wRZHHDCrDYQ7cgYPwDcCYRxdQeLhyY6A1LRmv2Jmw4XyIr+Xdek9v/5Eg
4OGMhEjDkZ0H0g996jEvXmS3nHff2h0ZjA7GR7ToRFI4sUD75q3B1PfUKV7CpfqGiQ9Xng4APDr8
qNCBR5w0EKG22+YgbrcT3kxDYTbYPOI5q0lmExG0VXwCOe4xfHbwUKON/1LA7geXKG7WS4I4+Jcw
csr80t3hl998SiksLH4zqmaba4SwD7nya0xWQ78Dl/uAZ5+2vzZxR/2sMsWgvK35jKVlO+wYPRFp
8mkMp/qj/eAuHV5AcB5/AL1Zd+Bch2lUUGGOdtPvKzAIvGnGExR1M95BzL7h0kQzNEkmJtGCj6zc
d4VPS7BBoBR4DGL0L5V09teJkhoN6WpANddjDjMj1NLDQw8QxZCKrOOOz+iOx7iLPOGQP/AvHhBk
dOu54BNhzKewG7O+6CfrAXWmYnlG79XpPq7sB0CQiqie5/0gzsg8XIJCxTTgj7Kd9TeL+EJiwjpv
7HxRDgbA1S2m3dW1Q99Sd3NR0pdoPeY5Ke87HVCju5nEJhV8CQTJwBo+oWN/4C3MHX6GSS8lD0GB
Qt+PvS0h+UcyUl6r1ZVn9m4MUHuWaR3Kc9ybXzxcUwq2Yzc07eYU9nn56hfGyyS6M/sikwLOm5ag
j4Mk7YcHjzHfZIpddgxRcUOOEMjX9tK2ZL5zTBjkMThW7MpMLxRs9n7EL3tb72AinNgNC/261dRx
B6+ILKbHl4IBcmTJyXYMep/NrYuvq8LDsKUH7xqRZA8nLt74fpTuhs73dknOAlEXkw19x3DNRaeS
SpC9gnjwUcdbtvR+G0GGiGJH2LRFo6kOM1SSM2+ltUXJ4SqqfhMvB8lqXfg+Sf/odA+h6F4uZrfs
qUiDaHsAyeb8L6v7Q5X/GngnH6RVoNSh0sw6jlJ7TqIpaMsjReh/q5We9Cw50VActFAGZoMhnX8c
KzTdEmOuHsdltOUHRJq6vraUavb8j7TJtDQwV/4NBqkaWCX4Jpnas1oLuBiLw2N1RT6qyd7+7xQc
am4NxK1fpXDn31k7LjOsRZZ62o6NKN3lw2ebmgzB2UtHEiCxwA6VaDEuH9p7psGiAkD0RN3Yb9oJ
1sLN2Ckh3XFXFQLc40exVQ9qcVuSHwlD7Mh4YfA6x9B7Ck3gU3VYlPw4mQy6HaBCyoEtaEeL676Z
m03ZIfrGAg6sSRxI1vhvrMaWMJNB5IALGlG+WKxXhWrdu4eKx0051SYHFcu8LnevUKQjha9DjzAi
71P8DHh4CA1QquWSIJdll2tBnrLUntaMAEniVzKgaJzqsSLtRoGFsO2Y9s22GJ26BuLL9WAqumtb
UHKdgj405QxsqLg6m1Qkxbcmoia5+EnGLPL7HJsQjtCIzUMUZKfuCJ5N+PMHC73rrLJT1J6aR36l
WpIo1hnT41nQyemaui66W2Ie6HN+UZay3kuWIzE1fsUoQcFeA2BTFpyE9jEjmZ1ZlTjp42X2ETDZ
lSn4cksKgt5u+dw1zv+m6O8LYehZOlyWKkQJ6JQLEWlScV4yPKQU7ywqEjTg21a66bLoVorOc4NF
8EkW/lr1K028JEJOdey5BwblradZj0pq8RYTCMGtg7WL9CCNJ5aeB/kAvtAUNyM6mOPHKn5L2b2Q
nqdjbQZR9YUmbkAzlwmHbnnPOWmK6k9VkbjvrTbsyl1xUfGhSj6HHOsxUwkrHvEd0MnYZwHqSHUu
vfGBLN1HB7Kg/8ZfCMCCu+LQjUc9vaTMKFwvipdvYQY2wDPWBTn1IqBWEFawabTUJ1P0GAHZXJVu
b7DwFkxV4EyA0isks5/0JKmE8XJvhNcWprVj0fC7BwVjrojCWfQWECPx2Jq+TmD5tB/Q/8iBDpq8
WM+pcElM8jxHzmTU04RuV5cehD3CS8aJiKSLmLwV4+OglCQGRgg3sC8BUSKqgSHZV8WPPN+Vx1XZ
2LsaR7Hurvr5gR24gXN1qsIusRoLcQinPnE+af6j/BZoHjGviREsfAwGexFlyJC/3YQYBjjQfUSv
Wgs8mrCmHzvpnQTkeZcJbtxCcz2Xlk8wNxXrWexay2kTl892ipNxQRQHseTU4iFOSDc0zivqIb49
1tUSb2MeTo+MWbiHxBemk1EmAJ4ytpr8nErdstdk4aNoNc8EtXNmC7bMK2LOBJoNfV25Z73HcCuK
5/LBEtT7ihpWlN2bTwle8sRm2M0rl1czRpPorff+oojhTHZRYVPLzqYkLlfyYuU6HFWU8xgIfUXE
KLhLBo973mSYZN+dQ36deZ/e+FurD7L2XrR3INm8h/FBjXLXH8FqeZPiiitVUDd58rX+MOIjlw/Q
tlLlr4TREejQ7ZubxGwpEVV2G1ZvsNfYlvpd+qCt5dzlVzKSRuV5YIE3GhYY5n29M15oxKSDfYBL
mzOinKwhYOLUgJVW3mOl6n0YQmTeRX5m3Db5zaHzW1fhsRsOShI+FFeR985ouWnujzFUEfKxINcP
CtXa8VGr72r+rGvvZkf/8oGrfS7PDQ+evB6HPBitsxjwOOK+kIEyyD5KvwQlpHFRG9xIDmrhWBXE
VXsCdTqdU1v+Ep2awqtkHhLPBFdonWJxJNpRTbedDlkaFtLefHia4XYZ7SROLLEgIAJmqGrAl0Qz
/ZnfMQ7xboryS46nTAl43abmlFheQw8VNwGjDtFKctgSMizdO2LOpauRhqXhJUjXHbCSWGGTjHTo
kHxgrkHbO+hSfMrN5SYgxuifR556iEtkSeYej9s+G3hu/LL6MAw/lu8PyhI6yhd3GbVoku73zVWL
Ankh+vmaVFDAu7YV3krJeq2ui2kr6OCIw1RskfYpIvrYs4ERESGuvqkTUeeleVBbZyT602Ewn2sp
rAbHKiEPvHjjI85bXFu23GR1uYtUIUv8B10laRfmdxRr1wfV0aNrEVEGdw4dAUa0bxQIHx+9QT57
M27REbPm7HGSowLtCqi5+8x1YaGFgc1zdA5F/N/g0YWHyGAVgk70LURS1Lh2lB4UJJZ+KAN19+R3
mP/oIpW7sI7ADo/IbgUZ/JLO48yXYrtG7Il8LuDD4+c5/214Z54jY+Qq6qofiw5KV0d7lWfJShs0
KmvLqxEyLkDjT2B9qeHo+vM4PHOor63LSWvoAYqDTWE1ecYS9vox1t9E44IgeMIZoflr7fHjDI/B
6pxkT2v0ArG3km5hegYFgM1xnN+s/LN7FdfzKBxTJZDEU2bc0kcgCqeM7mTRSQjB1U/CeJKaQMOd
wgBIZDir5096UG3D4WVPeydL3O2MwRDTnBYoieoQ6YdSCJrmNRY9K32pYg4fwqUmi/psQoXI7ouP
ffYiMO2v83M5P6f174z5tJIa+6iWf3UflNtUHCe7bD5QIq2YvihcHkhn8afSM0Clw4HmxsU6jZ2N
VKnuXbozE1SDsnIcEkdVfPRLiRMRM66cm4lQlqZh8ZTE9WKIw1HLlGsTSMYxJZmKDjDm6Md0pnqn
VDFwIOv3+u6ZoxvC1XogaZ//KJe1/rshwMu4oEFr1uKolH7PgcW5iCKsshvJiwLM5GTykTrDv+lg
o1hAJNLCb9O9QaEVbH4DRUzPCVwEscrPpfAh9WjOPB6/RWFkuT4WomhDwXKzkQ4tl95IicATM3p7
iEcJqjoPJmyybGCD9t5bx2r1jfHNAuizGkhTu1qPahZUsickh+hPlxYvMYWjSRJmdquXg5gc+TZG
ELPWsyCHyvQmLOg83FdVDJhF1s7mWVzbq6T9ahARvlkQaxrmFtYalzPZMG80bIop6veQQ6ZWQVOR
qGC2dbrSlQliKMnKNFYQ/ZaLNaAY2aJsQbOz3gbx5VCV/7uL+LXXIeBoRu+ULx61q00D/sX09wIZ
1xlvUoQmx5ZS7guCy1wAjghWkkMz4w9SPj41wzdZ/Gt8DE+odthj2YNZ9YyYfxB/n78kH8VLlZ21
B8dG11XoEqKc/uh69wkk1rHYrS7iEAWeHVUhalHy+HObie+OrQCtTQJvzl4/KI6CCgVvJtRcd51I
SniEVfeVAW6SRQ8itwXaa7CPdmNRxObU5TuZwUZ2brOzIX4/9IsJQ0Z6G8RaDSg1rremjPe68Fvr
AKONG2Wvy0TbCdqENFgPkYyFmxerLO4zw8V0nIeTYHxquDONMz4ecP8OE1Mun0edPCf/oV4nnGrm
RqPEt4kkkNiNofequ8U3SvD17JqNXoOD6G3K2LKK946AtZ52WQh0USvcOl6vZUL46ojtQhuFj943
gwqWSQnggxe0VJrwIg1vw7UFkgVrXotzNrxtC00mANShN5APAxn/f0v8XNTeDP4yr7+MS2XkYJ1j
mCupbY/vuEykIlS2MJebpoZmfYjVgA+iSt/Z6JcCh+ERXJSdaVvXao3UI4cgT4h77CrNeKvq3TZ9
ndUWpheJeRtt0NxKgZqK29/lAhEJheas5eoYdpbht4Y3c8SYBvvq1nV3WnR4OUKNISFm6wz1o5wz
66mcKRK6jcottd7GyZUbBz9uxCfCEfuRZaEmhQaAmxLqWIrsMk4hQyhL1wOdSJpC+dLLW7ISjFlB
YCtvDXkzMCBo3OCHkdZw2UUm0+o7Qthu92hDrXNjROdQhrc1fhUyR2mZdp3BetXS+1rZunyqh9cu
8grVVQcf1cPYuOxA0uiISaDXyIY96HVsh8ChseL2eF+Abr/qDwCS9pma9Xpf5lgPEAq+wipo39D3
lb6HCx/vw3/vvoHqqHczRC9wLxyaRkY6oO4VoPASaxTToErsTPQ9WOSFSoGaEsw6oCUaxPyvCkZ5
BxzB6ryYF5YR0JEF0pPg5QtAMooRPo4SWwNwH2L5lhCoDeGgG2HkHVWPyTHRLgA1WvfBeTPGbAyu
MD0PoHDQn5McfT3i6dOMScEEnu3UjwrdekJ9mGocNuUZ+aQ6j+gg+VmBXvA2yB+WelsBc4kRmMYX
7fGhzBDE//gpngSwSqYbsJGpou32WhAnBU0sXWfIAwtoe4hK/APJsVjeCsvn9UFTKFeHmrOoJE1K
UF4topiZzHoH4cM2/4gkERJXAaxFjjT8KBS2uROwdMhBjHIeCPKsJgFtApp2LIhXZTjtDhjt8umK
OGqaA5P+wMf7Y/ZZNUC2SnFfJd5k2LIeluNruREE+LumsJ1CVT4lxr23LorhaLSJ/NICwtTtCojV
o3s1X8mr/c62tKPaHgc2oy38Ioa5xhuiAoofrIzVLVBEn+iWaHAfXU1E3AsVwVbq43kvtSADP6jd
YcT3+11oNAp7OY3oaCJYauHqqrOqvyvKn66zX34lJE8IhBwcwaa0BQvVS/dgwdj3iFMtu1W92bxy
7onKs1i/6EaIZBfj6iPnW3qrFgqy7aQOkuwuiGTJeGiadQaoORAjb0wcJPsr2yNx8qAG4Hs6V6zD
5/cQ/TEK1Myf5zfmzaUP+TOwFkozU8ZxkVl1TmwHohRMq5/Gx+kBVGNTxGkh/y1jFyMN9iPez72s
sGmcs8nvOYFF7RhZ+45AunIPeEoTTrWY5L8T0TrRMYaeSW5QVx7kIbQ6D6q3G8Jku5JtKG1dQs7n
PGgkab229TrWYqY20BiF3TZQ5atZX0YqNkY6dzZMOolcrT2a/bfZgNJ2q6/MCcJHv5gPIFqXtjkO
0nb5mtdKvnf8Ul1gGO4sXDOoWcOE0NLS0wo1pDTXDl51enhd4wzGmzadUuvAoTpg5BNe0jEcmhPz
B/ueGp3EHPdsOBJzme4y5jlKMCTPmYfgIdgdVcLToYhQWruYPCvQlTZZ/RFsmVkeTCbX15+8NF97
GS5XKtLgUyQSVIFvZY1GYyCe5vFdIEhshRpGobA0zmj+dk0IQYNYVyK6awkVg/QtyjgOD+TR0Wut
nWNuxOqGnGGSHau2kcIs4/Uxu/xFnF1qqgW753ni2OZIsfK7pZ6H+DlFrZb8olmdxuP8eB8nGAO2
ddpBkfUYrbuknq4521rVer11Bj5EQzDW1yxiyuNshtws5XVvqLdq+JrwCij2KLimTKa4t6anSf3U
jatY+rN0KGOPkMOFXVrnLGY1tFHJpX/NvLiixQ6b99/yVyS7PTnsQ/jof5bCk4QzzBCigGra5EKG
6Uz9uVCYawI98nQLjrd6aXj6M8cBvlUidg4iPN1ZRavFyeF2hafFbvcf0JEltoYsh2VICFvElGv5
wpzTpwc5/jDUPa4Ycg9PefuWMG1oF0UPN0lBViFzRk/JuyZusTP9peFAaXVwc4Tv+inB/mAcrThs
k8PaHcfuWme8k4+nHiJRS2+MhKzwuC9E7r3kI8coHI3Ay8nfCP0H5iErh6Vws+Yc0/DRf2saRdHx
tl0ylBWRuwp7fXGz5XeYPrT8LvEJbRCJcGBbWYvrEgca0iAA/zJcxIP1AC+/xJE3z+cyondjX7ZO
A7cq0V0GTL9v9ePYBJsErHahEvP0qJOqxKm8Lm+r9aJ1dkJqmF3y4jz+9emLnD8bqIej6ZMQhXI6
bIJDsPYojMWaglkiXVRSdDr9aV+YXotSBqWQYKdkFyFVUvmHAZDcR2NfOyE/DqZ4WZFqK0Ek2IZ4
GnJuJz4qMoC5LObNspDT9A1Zl7no1flbTrYNUqDeTvP4xQWOmkAvAhjFKjlWpT2gTyAIDJToPx0m
Pu6IX6ppmJ8alO3eMJ+k/J8Ep9ZbhzRBg5geNOtDr+BQ0txOgLQNqBurkL04ejXyqyG9VMKmayrX
z6yvOHUiqACNrcJAgxHKuqf0v6VxNftzkjvyvC95EmIBojr6D8NaQqN5NhC8PeDblOJfNEFipmGS
nsU40KePmTYZ8TlrvK23b/1NSfUjpgQ7GqnIYojOnqll+gM9gcFUmH1xbOqHOmzIQl0ljP6EG03/
gSLegxbQCbpf9IfhRSawbK8a1EZ5mIZ1Ao5kcyF2sBPJmCX4J5Vktiqo7gIrCGjzY7pl7EqS/hWj
MezSACJ/yN2+ZcY9DFXYSrCQsACJAWIPqou4OkUUl/NJk8p+NOqjgc+zR2ZTIgSTbPiyXa0+Zwu+
78DCkIVNrTs3/akHUHpwofmW4VYPW+NRJNfI2k03EMB0PsZWiPugm2wkjo/ChyTpOudBm8lirxHr
4F7cytPEq9bwiBOfXBPqx82v4GD/rpCNRcTTVdw60eObQbA0b3r7m0C6sZgBVKyjmzLJPcKC2qf2
L+peGW6NATnROwhRooZ1fa6qQ98HRwHPO3OTU6V+14ZFGTZk1HVePhDUjHfFeK/bNqiWbR+M+3tn
gfggiSTKU+txwp6jwussmgHeE/EZEawkvJgx7pNQQxfevJX9SR19MXML1ReVA96DQjj3+YsenQwy
34YQmGqJ74bprQrC3MNCg67s6TPuo/vSBdJ6nBoPvyVPNNMr7jhmIKuCOw9rgnc0ltxjswaShXbS
MxNPI39SfxuUjSoBgut5dxJ84NigSUPCg4YYLUjNZ1X25hT/rLdUQfM2RreOL9a0DtbgUYJhAu8s
ZBNfR4MzxYs9RAhtD5mw700vEr3GREUMZnKRsM2260kluiEC/P8ZGQrSIdSRIa7OuNCa5uaxA0MF
sA+myYuCOhSpXJP46E3BYBrJX7fwQTeKThXbS0GvnY16GJRgnV4n9dQYIU7IsvQNxZfSMz+Dyh4G
StLdDCEXj2n+NUZM+8fB2glwxaiF/HjBXO0xybQxCOgG/84T401QIX3OvIzFWg64IfIGQx1wHcFQ
TlfxrDj944qktBrtfHb1MhSzA56TpDx2nxGYfOeytENLRoufVvvJdAbxu8touQolI4xNJ00c8OKW
uH1u+8FNYVbnfT/RsewjkFXiAySggRoCehM/qa8Y3rJ6hRwmi9N2AIzuo3VEAs/ADCLMl866HCb1
KoJkjojxZlwwB0U4zhv04Ea0yG3fL69kRyOniB7GJ61y+q2E3C7na1mS3gFKfVWhcPj4mlXxs72g
feLrgoKgFmeIXh+fsO68WnjWrMRlJMssJjb2RK5hqNNzQ5GxeZ30TytzKXechhNtNqQzE9LYi+Wx
LCnX5Z0WhxAOaig2vnYpgnJ11sFFewWvtARmv6/Xm9AeFEKI9eEolZ40hyrC3QEzyxNWO0pBbWNw
UXzF65l7JK5/FdabZnoZky9dvkbNK02Ps8Y5EYzxgTkp1R1peEe41tQnWXMQXifxge8OIE+S8syH
NeVW5Ds9AGXP0/KSctcTMa0gRXXSwkYYEmH44o8jPDmwo3CkmX7stLes9tLpwySRO6KgoPTElP3s
ILWhSJbc8pnPz0LjsBewXGhkHCSsAFdr4zvP+PcUzn+cduSuNvsqZU32hNpTk+e6ep/aL2I9ahbh
3nEi9WrOPvg/rAxPMXiptB60PHRWE/LArtFoiG4+oNMb7iXgxliSnSlfqN5EP6khYU1m6iFSOf6K
22n06umeZxEeg4VVgR7NsTSPKZGVq83xkq0O+xRrlL7sHv9kJX9R8rOl+c4s33LOZgJTUlcYt+25
+B1e9+1PzsdPwQrRzEY4DCdFPe3JiI4Ubs2ME7MB73jkMq/MJL2oIxauykAQtJTSv8L0UZRQn9Nk
x8kCmHHQ6VjqDtk8eBU6RRMPLOjsApxpV8teIZ4/3lfWqW+OfcVVsY/E40Q/4vrM4IeKZUSvEh/a
+ESmkMCTpTsgo1p8KgePX39JfLTwA8js5EyKg05C751GcXmYEOawW+SFp/bhFD0P9am13B5wHQ3p
Kz6uVHFwdaRWuGinzGLEuMkjKl6XxgLc1Wg2p+mAzjmXw1o7wOl644IT4rTKyCjSy5zdxYyqkn84
J015+41r6l75cwt4cn8K/XdR7tOK7BWo1leaYzvD/LgogxSTs9XlRRvJr/yCIsY/UCb7/YyjmmQc
SnXpeKzdDPPCi4J0JxGGIJt2RcZeFTSKb6q8+7QIAECh7tdEBKXoH5SHiTFjqkLJ/MFZAdOvgBnM
K5KEUFxgq97nlgMeRN1yLDSYAvDJHs9WSSFApv2rhlBFoKD9SSQXGvOBmJeGxh/YXRoltkR7DJqE
9e8G9Sgq55w3tz0Yw/Gx7ot5JxpBWbCF807QNl39Ajsb3U5dQAlcNClFccf8xuTG6gm/YRnoPyB+
A331+My5fGslBD1Bz2d11wjxPJse+cr4dsmNzPYod8k2pzuhAhPG62Q6RurCYosq3qWQxw1YTlWd
quXTDIRun/NWIK4AAaSjIOYfCJgfQYYUvjyIhycWIAR524SBhMPSUew6orppWTalMJUg2yGn+mvs
1TF34mrYkCD6/DOYTm98q2YUliprIhVeBludwtOVNVe1sz6KoWH6Qbor0rhtg8B0qb8OnjG513Ql
/IkLF9StZ7p2wfUlhK3cxSFyrwx7DnbBTUFkRye0RtO/sbQQLMYyWjwgqZV464f+tc4QdldGKODH
THBGSCchUCmbxedDAOzy3mechMGqXwpgK/og1qbxa0qxWJOZDG3JdDBT6AQbgMZuaOBT+4tyLf+K
H1BSrA/8WQlP9VsQGEX4Geg2IMYU8egvINqMpbjGDq0HIlscqeubdlDrjsvwrUtHtUaLiAS/quyZ
QNd132Y70ovlGK3K4GPawa2GpZM8Iwc1IHrPOb4VBVoCIBGP8UmVj/1MO3nsFPMFP4uAaLa4DtI7
0tL5G2cPca9YFylCKFiUY8uT2p+B0iBggcXDl66X1F6c5+y8WblSkGxSGFxwPCSTMHy2Ib/yeSCS
sN5jisPBPKWjIl6ECInaNS08Iq3Sle5goFyWTzSR+N57VL30aYap5D0QeqLwQ1z/oxd7rSGkY/+w
9ma5T2SkhkeFEzbfKG0oLuyz+j9EPwKN5NRb1vaKmUo6UCqjB6V0sO4TqdgKsdm8/epK2heNiV79
CA0ZioEs3wPEY4t6QPCyGUabgeRUEzGvyCA+R6U6s2NJhN6QGMzo+suiSw3SEzBZtWAWCVeRNimb
ZHizsYkPJw5f/ybFtH0hA35BKwGVorYXsXdEPAuQS2BWBHXEzlDY7IR5jiEwIVvHyxp8r65SHPsl
rOjmI82+OyDHo4ETpAEPX+czJkBJmUiqsLHJ7qiEXDF8v+Wv7spLr1XeCGefw5BC4tFBThnxEyNf
LLpQD1npZMqFqdRM/2r9bCpO2/sMwdjjqtcuwTgIi7KbZkhMzkLYTAJIaBzwq/Us9sSKvi4lMoAT
GGhCPWGPct1PH3b7TlSpVTM8qP+iRSFXDFUqUIh5N/+Po/PadVTLougXIZHDqw0Yg7N94gs6qUgm
Z77+Dq661VLf7qo6ZcPeK8w5JnnA5oHGCo02U0DefyVykIZBMuSXYGdg0KU1+wRoNctuu14c/BDk
oK3jLaqwDVsszF2s2AbVQQeWmduJ6XVKzN9BQzovXaz5bhK1ijVDtnXQwe9PsiKhHBQpk5t1rqto
h167Ws+XfLY5nxnhQC2kLW+Q/mbYKGFu7Ud8/bDbpa3xZv5xX+oIKzAIQo6mfdMxE28VErgJFKl4
4Eno9dM06HW/o+8HO9FDxES5DzNJvSXl88L8H5KCjRw1W864P5BzmNuGfine1q1bsxrmgaZ5YdMP
IwUjwlbR2bFJW/aGFxSp8PKyxdPzoMJfCfLlabeZT6/ZRMF4K6d9uhx0ZAUQN2RXgb+LBl7Axk2i
ARutPb3AQo3L3Y0ALmfpt6vlvUqHZ1Aun9lqDs2Dai8VzjLhR5a1bxZXrE7WTLCqY3C6GZ4u7djW
sKcQTRtJK6t2Xbef0EJOFPARPj+E96KTci9PbpI8r2Mkud3q2Qw3lN2obsXWjT+4PU2RdFxviE5M
mB0Tr4fOnURpsUcNUrCuKfZi7HarsxARzxnuK3LQncGQA5mZ4vJvzqUyOQ75p911DJPdmHk7GjZc
4rzL7BsFe6LeS92l3GdMnfAZU/Ebs8u1JBg7tAAhU0yMOAiZ3peanx2wNMLr3VZu74ocGBlaVuIX
G/b2qLPlULcrKsAQnNhey1y+M54NGMYlVy4xCseE8QrcRdSADRCfYAEh1zrcmgiO4pZfCufHZmxA
AV7MPNmuST/NtFXcl6IXi+S9uqgVccgXxVYikKay0QOW9+ecnkSHOT0KRpMoRNAAyROXnm8MbgJP
JXGoIGmHdjoHKhBr9BKknBMPlXlF50cC+9H1jydyaUe/l0Tvev3aqIecGLnONbnpWBAYWJs9hv/m
iz6pP11T75/JZzyRhXcAF8DefYTzAOoRt9fsWstFI4tSD+CqItAg2pedxhPdHGtUbpBcY8zDAJqC
BrWMThY0OnHsZBYElkfPu82oMDs2yskeJVxTwpxiwRCgVePkxIYEd0rULqgjmTrxkbWjjUQ4k5x1
TgmHXMPeDR8+CyMuV+ZeVsqcs7Z+23L8W4ldfTc/Rl/+SnvuL6YUOx0WOKoGEtMEd0r4225n6Lci
OuANqlTueDXf1YRoiDRdNpEyurqXqsMsgFtmLidSMIFw0vezsqty/MO3uvumB6ZknNd59w+vFHNs
pEzjE8Mn6nySKU4m0Mzhj99SRfRaPVKV030bcc5PXfQkRAvVtyg6fdIFYzxvpYWGTZ2ywgVnOUEb
e/5Qjuco9VBi8h1IeD0Ur7gzgkpzRtk7bjfehzhfNbhuhF0Gitx0WAQPmOYNGuYXa18Gc0yR4KH0
poOMedq77Jb4enAZDT+MmWSa+H7DJk3/YyMTa3t2aM3dCjCMqq/laX0oyX3Hz7U6W8lQ3QxvUGK8
3KOhdKMv5T6xYqTiIIgLY/LgZvqR6kxO3Bm0DjUhEyyBUAiqui2N5QTDDEvAYivYhttt7U0XS0Se
u0GhzWqvccFZBmKkE5jURrsZjywdOuesLYu+mAchek5j3/NkYwvD2YODBqT4EepCUH4LnnbnvyLN
xdyx8DNjx1tVfd1v+sESgs+I9w8bE3tSpdmv3qu79MEae3qJpM0dNDWzRP5NWIeEpRW+BYpbhr+h
ira+VBAC6l1mY7lgU70E7bb/HOmFN82dOi0Jukf/itHtp/ZSag1O2jWqjl5fHXCcYpfP3PpUXBhg
PKFAsCg7hFctckZH9xF6uMIplKhPNtku2SmfwJEQ11bfAJfQuxmUGxuCPw/YC9ziZ74poDN+VnMY
0uSPRXIpY5jkAtfgns26W8atQX9h7sJj/qriesBJhULMIx5OdsLKZTpyLLyeicvH/BGfxxeTPySA
O0WmxFU+FgCYtqVjnY0f647aJ/kX74xL4rLpCP+P4COmTzZdipLNQmr6pny1mZ8jiWCWSi9Mt0TE
wzvgkmP7h1SEnn1SPdSGlZt57RczkN5fLhlKfXBVH+ZstwZWgK207wfy4KR8j0PcSzCj1zeeO/W1
QzziZdf0DAQ+pe0jNxoz/aZ6I7w53FPxgErIEbRM+/kLOZPNV/imXhCNWk7iWAEKINSdvdPYVuEy
OwA3j7AKWz+aCUf+x1B86P3Cro/AhxDAGsHzkr0y8g6PZO5gdNhQmDTaUfGqX9a7EXihajNc5BeX
N8ChdPCyY3jhuHUrN3LUCxjgSwKveDP+xT/iCy4BKonv/g/7EhbKlTCJcfCKx8ZNPNkh6dDBtzV+
lOmGkeShCcqd5LW78cj45Ts9k+K2JyX5WL70/JP6qNwgaLrhmYyeS7JPdoyxdsOdh/tX+6nnDRv1
x7X+DsWtxiv5f56UdpnO8y3/Bu2O4w0hP1ODd9NBIkfz8Re+Pb2OpCTlI37hbeKT4ReWHiZE7b27
qOSi8sOKxyRgSnKwqz0SPrsP5DdhLxysh37qg5F/ZffZC09U/TRGSwL85Y6J7syX5lX76JadJJdY
Nj+5gvRzFbs/RcGCGxCdxS39qE/N/iiceRfDK6qEy/S/K6k+1af2xFvS84uFO1t5JHbhZ/gSvryK
uoWhZy2Tw+yaeXxDQF7qP+wVPIALJS+3uOYgeAhpmwGnuLwa+goyezA7meRt2u7iEVAa0DnmSXts
ZHj3TcCz0nb8ir5oZ8t5/Zig3FLmEoFW8rxILj2oWe8GgZ6TCydPuNbgUmgWix/f5ErEvhC+KtGB
AyvNz8idPme0G5jJQS+UGHndgV1LBdQT/xELSez3IAQY91HN888iFhejg1dKeEOphdZQC5BO5dfi
jlAFWbd6MRkn8SiVIA1nQn1eGSBhKppaZ2r2ODim1CHH0PiI3jBVsGIdJb+Lb+yEDaIBuKLJ55AP
qFRxGR644wqIQeXGXd6xc6LXeKXdp3ddLD8GSmRstAeIG6z1pvxqzajji2iBS2GslplcOYwUmToT
eyNukHORB5p9D4o6ulmTE6An4OScKuwPSvrWSlugy3gCMgAbZMfeQC56VpAFSI6cYt+j+tiE//DG
orZFX3REG+thC/QAl3j424P5JL+Kr8/f8jZ+cZce52v+xmaByLVxves3zz8N53a0On3WMDVWeMxW
QWa4xOtq5bE7PB+i372P3S0KWuhet/gRH/RbccwQ27VCCXaAQZ6ZPMpRyT1ZGu9d378rWak7ccJu
MqmFexWR55Vw2H50d1honG/NIwtQR3GkTTbbc84xUfFMJJpoVRd0xEFHibdXfpZfy3DiXXUYT6tG
YM1DDx+swDm9YNoghKtvNsdz90OZzKii9cmeOOMygmdhfOc+x8OrEJ4RmKUW1odNh6PNMT8wpe4Q
yt2md4nMcTxnCSPjrXXu3sPPeXawgqzoEwR2Cx3s/vmoDgVGf9y1s91/o8f5nP9Nh56R+ga7SHXG
uL9ZJHJRCcW1mU4jGItfWP5ypZKVF1W+gPz+D37eW+117/Gh1mRoMCZAmeGDuC326PKG9/IrWL3E
W9qr9is8tj5eCByaXnlXDyCx9nMd2tgiT/LfsJdccoy+x7fiKL6h7f6JVBMTN49Rri/3hIkIGEQy
pUesG/MyMZ5J+JLDCbaGJAH8FVXfasg+iJ8/QxVDwdExHZZ6Fp3Cumal1mZkgb6YuXCs9FZyo0R8
Y0qVSS9d/VmbH21JMiQnwDaVSGp20KOOvDC0XfwZkFXQeu/4Qhn1FNp2apyE7NSfwtpgGEpnhrEg
UnxtnWmc0hpPNlpsxHHARX0jfoGNzqJNSdDyn3vOWVDvWIBMm812hgQxJtVty9qF51UMRnw+2ppD
DF7ZdBigDWRAwjEsDowXAexKYlBRR6hQ5gLEGhOrsic7sTmPqxOvcye81ww5y7KwvFQKgDFBU7W4
SqTW+mrweuDyVRTbqmSkGrQPZaxgpUK6GkqjX2naG1XQWF4wRg08HMaWckuduSG3w+TX/QVzHDGK
HebiX3FFom2vqgz3KW6K7xm1GZXcvOjjibINpAR+nwsGTBREIMDJeboa+Sfbj2a+i8ojUh/FsJv4
ay9YxESvXEeI1NdOTmasw0gHh5aOPSw9RHogVThltRsfNI6WdZZQvSYZhMo7opMq2gl4g+iJrOk+
LSfGQmF5aZcjTZYGNUXbDimf1K7k2CT5CNQ1D/h68TMDYNNdhV5GHZm/WaM/FC5pFMjjh+zUjY6o
0zJt2vMCEKfctpY7I9hYbjwllU0TOBAsyvHFmf+DmSZUDpXu4qfQ1UOWH4R4j7l7SDxkhUyMFOOg
Mk/qj6w+BcyhTAW0wm2xWNbcG04IXnMNkHXCrfVbv5VvMTFlqh2FNhAE1rR6y5bzHGk0hsOeYV/P
YyFwXHBuyJ4oezI0ul6ljj3TAumADbQjPDCccf6TWGt49avIwyay8qLKL5H1EK0Pk8pp9rMEecgG
CO+GiWk8fCjKm5KeegypRXmgRWWFS/luCd6CM007zX1gTcdQPEiEdq2beoBZbqt6L/05IsJmxC5/
RbEJPmpmqgduVj8wb4XpqLID1PCAMIeA+4KljWN5n2sXlln/+nZft8dC9Yfn/qkgEt+RHlc/WhMD
4tlSPtL6IujBVOwgzja5U4AQzI4ZBjmi0UEIsvj7AQmQ4tR7S/Dj8QgydTbufLJZCg7tsAxXLq34
t1HuLHxhRcovWnpJzGs9sHbwtOx7Gh5GwlDy0ncnkxI4+iVlw+gf5MawHafPzlQP2vWQBSL7fQL8
qFxpiGYCoA+1fBJy1pKewkF8in4Rfq7Nsq1Gtsk8EDiWNZ0V4ZBUj7Y4Z+BH2hvhNmuQN7PnCNDX
/8bO9MIekccTK+kGx3tV+SE0Qd5jN5rAhwXgsroymIRLDTGGhME989QF/QILOkBDTP1IjsfV+tYd
GecaR/WcY7cz/9oIb+6rXB4FSEGI2/IdRFyjgH2wy8hYkQ6ayAzaHsm2ATvlJ4XXzijw3FYLaPU1
GTRFS+VCYM4hOrXEl2TriYXXn2OMJo2artzWbl2d+XrI7huMALlsZxInH+iLqy5uczKHNRZt5gpw
gcLZzTH+ky5idkyTU1+89sne7F50+Gc8rqXPx03mjjkdQv36fHkODgIe81RjW1oD28DsrsF/BC3k
bsh4yZmOwgdvzTi8dsUXnUMD5gzu1Bq8uumO7M5PQBVqXOtTQGT7v6zakGxU6UBuUKySt8RDk1Xn
6ss098CDzPdxn9+hy5xmTmJOrHf9WDpAAzc0dxtoDSfS5GL9f6Q0g8bf+T69tHSqpW2Q+rCtdhOn
KwTlyB0o32hceXcVBxubwVAXVNvoGBkwY6dCK5OhA92s2U4Lmqs5O+atXroqiTPtTDQWRA+cxtv2
MaMiQkTCaJU7vhg3tafZE98sZy+F4Q3VnK/QuVL4IvgFvwt6Xb6IQsyQ0BpTexmV3+dRrwXBkUq4
mop46jiNCdZrHYYCT+wKym1q3pfq2iNQFegm6dQJMwR0hDJk8QpmCNpPIl+x/NR0XBtGfwyGGnpZ
9MEY9Aiwhku9ZV2JmIfKkeHTCkWIt8N7Q0iSvJVDykJeS6ZQ46pJp9RlPPxEGaq6uYpTCf2NA3or
T455fbKsHbptpo/U3QKRv7zkYD13wEfVEm6Zr8KHYUje7DDjsXzNPUQR8z+ogwgbkCwY0kWasSut
vj3za2UOnBf6MrSJLtg9lQre52INZA2+uluCKwpX2wAjB5uyL2W0h8SNihFAtyetxFiNQjiPgB74
4VWRsYBS0TQ/82Az2BY8Zg+h6rKwQkvLf/L3oHqmZm+/9NxWfTaMJ+M+vPNXZ+VVwMkkUheBMxLb
g/GrfCAbgxu7Iax7VLfSS3zN7ulR2ZM8izSb450+ikYXO+wGJ3oxXsUKQdGZ0701CM450Ww30y4G
9QDCBb7MZZQcdhYq8tEwqNFhW7Z0Uf43uNN+VcwnkZhvoveEsDA10M1NiKCI3ojJyyf6o3G/vMjf
2V3mLdrVZ+IxBU448lPXWFD1m1vwOJ3Ky/Mm/OMxq/cZ7Tx2PR6LzuOF53dYEKRNrlWiS9qSPGzJ
LnnMRsk0CjakPUX3+S0r0Nhvey6kNwpyLhAvY711K9808NEMZkufv+26x4NrN7BMXH33xoii7k8h
n5vulB+uXK9xT0aPCccw3DKQVf8v71FoclMKacAfInw0o4PkvPDB/NMUdZt7+klbIOxBNqvf3d+a
R/yJg9HBznjnkldeh+v0RWU/ExX6jxTQG+xTybR5nUu8wmCGmAHwZzFXQkHitl0gRDCCYKo6BVZm
gI+ZPQ4uP3rxye9/7f6IKeIQ4m+ZvIWgiYhcQPJa75PFo/0cDXbqh5lNNZVHip+aWQr/Ub0XP9pd
vBY/1JiM3tb29h9+QYbeVCqtr+3jXcumb/2d43Ef9yuyIH3hoxoxIEDYs2zhlxcMIZBEqu0WmSwH
CQUsInP6d9qg9eECFAHrAK1UaBsGcEamxXw7nl7D8nVSyhn+CU3Mbx7Eh/GavUo/KV71Kw82AnZN
Q/TgRAYoko21qR5MzHRYz+B9qL+QAbIC2fDAwwBNK0SIv1SX1K38QCygaZbZftuQl0lZJox5zVMe
jph3IAp916ZLYUW1xrSKRQHHr4jFi6P1t2aEx11jwsmlqIE5+DAxyNOc7pI3DRwcStGzXDGkP+Gv
VnpH4rkiUpEfBmXTj/jZRDdeTT5G8xi9yqflwu/i4MVy5v3z9LzFt45B4exWNkGR6LdJMCJtAGYW
wMdt1tiQznCWPG+FX/xZqAE22osa20ZMD3/i9qy0FZgZcyOi+QTWRLfywyhTR/u2rt2cmWsPLmWz
a0zCLDfh9/ocgdekDkU/gvk1Rp7mK91ZSk/TtBMu4z0NgBtBXSvfe8HF5W78I0y1AdX5x6vIg1YK
2+nImZHPAQ4Jboa4vmD9t2SiYb0E/AchkjwxPLf9GEzxH+V667F+VxJkp85ouBmzPQHHxJEjUK1+
5JUnt8GbxxBA+Ymb6+JWEa4W4cLiexVEQx3Go8xNXO8KlVULFp9rHwaMBMLOZX8lE0xHvJm5qw0m
yhivIS25CLcsto0FSNEtscVo7K1/cbmj7YOtszHfSjaLSBC65+5ZFjZZP8S/0S4vBLY0uDKRBO01
4AfITbh5n7C0QBUHAhMZwr6yX7KQSDkmBoRHWGUMknuz7A3GawKinXcKVlfvZso+7/+klsKZcemO
7JWBBXrIn7WTeHhEu/6gwf+JmfhxsakbZtJ6sa/H1yajPNjqphuhflX3HQHVHGOQXAeHN/xJnBTI
kw8mDTrKrARXLmKYQ1j6/C/83hH3lkx34cjQj8d9o7618Ycebv8h71Txn1gu5WdoPsrlZobBDDU/
3akolXq31P1I9+eWoLvASIM6P6r6MSv3zBn42ieZz3RfdttwcJ/RPuyx/m1I9K6hu73CP0ZPKaQ+
iVdGYQNDgOIO0xZiKkIpViXMFkQJwgztAFwIu8QmRDhlzZtKhMGBMpVC1Mo2xWv5sbws/38YbF0A
s80gVYT1iprgLXBbx1AqmF0jdWGnvwazZwLlHvLlgyweUstZn1EY4siHgDQOEEe2i3Ey/ojao9nI
St/oPYTbNXV5frOUU1g1G7vgkX8eK5ra7jySIZAFoYmD0jMgr6DgrpxIQWzm0v+hLqF9hsCAfHhi
EHXFr9TUWA2ZAdio22V0dRQiIFB022Iw0G2o5BkJ/eLCYznQGm4SBhhUeVqSBQms99zFsx+jfJ38
jvxqWj2wFGsgpa1CPMucUPG6wbME5D/7dDji/JWSH5MrJ8zZJeM7dvj6GA+YpR2XLn7cWt3xkHDB
8BuxqhkHFpYbzoex2xF5yz6qjByT7QOtJ8QJgDClx6ybhdPSYPras8rg/ITNQmXZy4B2EBi96YIN
2k9ads9lF1quUd5kFE+8IJA0BCZP9mQ5PYTg7ERnh+YLvZcKqR0QvBDwnPPZixMyCrAzV/IjZbSn
aVBhLiiRnyOFOzfCjlDDEn+AZFP4DcmLEN2kho6E35kWF+QKbTxmjT2anVLFMuErNKL9yaBLRBkO
u5PKCtR/vmN+zoqdF3CtP2Bh/9+OUf/orIVgJci0KTt2t08Oej6xdJcMLi97c6QUkWa/rXw6a5re
J0qYLODz1xnrxTFG+qsGoFw/5vq5mq+gqck8b83NWDE5OHSAHEuv1eiRDon5eA4guw8Rlc1aUzgJ
rxit8lIcquRSmi43bo39CrydwDNfHuXZY2I2xCx7/A6YRfGSE7qRBClCjshfCIHo7JYjxHxk1iOV
eVSvZU9//lYLnPCBCBkwhL7SBbPhC/pFmMlI2JL7I5d+9jw2uC5ZEhjAZy85rWcC3GvlSUPTtfkQ
rQvXeKzZ6fNUzA8FdOOQ/qsF8TfkFegi1DE947hJ5Gngg+C9ZHxmXUcgETPuN9kdi3dZP6oR5D/z
oE1XER5CzGXuiKK9IFL8yTDAO0vC9NNM+6tcIt00VfJodSflLXl6aJpY1avM+5lIwtmXPP3/mRQy
gnG0i9nFa4vuQEW+MTtW5MxFwEY0lHwhPTB+oUya3bkMcAA9e1/BL0QZ3Dopsxzda2Dmt2RAIJLC
7kAS/I6nC3ESHz/bZxmLsuGlTOZzPgEIe0yqDyByltiJyTJHt0HfY9q4DbLyH/6PvgisDPHJFrEE
U/e4h+ot3y2RKD+HwE4hcWTwP5hBgfxETvlPwfkHXYjtqbr+WnH1BlL1OGzdjML9LUmQoVEr2NS0
QaFddBVdytbAy//kqNorJuEIzHcauuLTVB4jAj+aJDCZekvlkVyv7oPvWH0eDaAnTgknMHWqyKOw
YgrNF1WljGF2rDehslK62MqHsWcBEx/rNzagXvfC4ZCzznWGF5EGc5qYmWyowVk/oBwZJ4jQCyay
EhXn1OLi6yq12y1L9Kk0kV/sGBYShsgfiFifqik8jV5+vudou1hbcrYsWyp0pqX1Q3ZNdzipwfQy
ISfijHuJI3rPaN+zJyOthYaE8Zgcf7SJ235zXVkEpMwHwUZKYT2i/PjEqQnpwx70S44QiA3iJwwP
eoi37lNFpr0h9LZ3GIHB0v3pWCgwq/+cYAb5/BSWvgE+5dJ6gFGuPBl2HG8VeA4XkyGQUnFAf+mq
tCP8BipxEAxxN7jKd1xnJhDb1fzCnVN2/ro6EC4zDweCNbQn5mJLT7/GC9vYBg56EVscMInL0rlj
w5Z2w9+SjiCt/+8liI3hY3ueqBqqBBeibf09C7sBcZV5SuN2zERGpIwvYe9YfDF8cIRL9f4ap5rB
zisEqjfqy3LGVtuopwX1c4j4wvrTCeTa5HPtL4saaEMZwCw4tJHwE6Yd+o7W0STDDcvhFwFutVf1
5DNJrdffROFYOMsqiZAv/fBq9UeqALz5BCyxtzWBgsClLllwJ+eFfAOMNoMU1NANjFWWRpeXJ1ir
KOiImyc5w5fJswFNU3rcZbKGDPJrSX/rBQnYzqAT0+6NGm2n6VFklKwnleMk2zanmRpe3MnyyWiI
Q78Q8kSeEj8zUHLqSoloErLkFnYeHMiuDs+Abyh/sZDq1wj5D5FBfwU6nHEXNUG8WQc1CPBU2+r3
qBFF6QseyRCCfuwuQr9XmFzkm5keV9nzF8a4IA37gr1GTHnKlIOgKOSqO7jtSFDZMWTbUmCy4ib6
PtMYPB01OF/oCATe6LWNoPBbRaC4SFfkwF41XTKYR683fHH+DUuvjvDoX5/WQQbd0+4a9qiJNyQ+
R2MM6anxWbmOTJnPI8gWLHN8XNMaH8Egh8gV7ISAkDw5Jjak87vyJFYPkzF+8TpbvtQEOBrKyMN7
WsMrPix/jeL2bEJlwTaSYzKus+NmeiyifIBAQjQtTHrKAmodp0pObfIY67s5vCbw2FFIPcsDsy85
33fqZYR+KugH9BpC8lOrZEcxOT0oQGzxY4m39vl4Ft8JUjlGqXtK64oFOioa61p3bx04j/EyEJ+w
+FWz1VhfhqcsfBEZsmKOwOD/UzbO2L+ZcnLLzPEoNd3bJMBBbCJG1DSPMUbylA//9ylWsc3wDdAJ
iRGKlxNyI0gBLi6ONQGq67ZnPTTZeQjATnOIM5927Z1bl9y/xbrF+dcEEANfOM1bRwoePy5ZNYSr
LAdRxea6z2tPXF7Z8QzTMYb8hJ4nD9Q1uo4hLZs8Y5Pdk3eqJDl2dM3hJMlahB8r9h6iASOXc5pq
dHZAo5dCA5t1j7L8VSc36yneq2UaAcznH0KCFLZWTU+xwMdoT+zvtIJt8RblMVVj2HAgKALVYYx2
rGzIHVBpaQQVhUjD4pFnKX+vzAMuuLRi5MhpOrlz/S7qM5t07/lK7/WDynPuL1bkT7vmlPyWAkIX
Z6CbglcYGChoNCprxBcNGSh+A59SzNRNinhuqn776V6Dk0QLSyTa07GQIGBIBdDeRs5qkSIqwQji
3BM1olM+LITva5ydscx2B0eGdTkKOi5YycUTgsQXpXBBxhMlgOAhyiJqRn6k2Rt2Qgp8wNx6ftaQ
hrLZ8pbppVZfxUrgpfcM8EfDrUDgkFUru9UXGDcjNUOd1L1q4FiKxF4AgPOWR/otCc9l/SCm25D8
Mjs8k6MJSINk+KbcEfllse3j6kfNiwtb4CdlrizsjMmpFuLk9vJDTnZJeBPyfc0FPv6o7Rr3juWa
znX4nYxrQn2qERG03Brts6Z/nfyVsRBt9EO219ePoAI1MwM2gfNH0/1c8yeq25QeM9Zlh/Yw5ciU
vEz+xxxHA8oagqQPJuwFvIAssZ8Hbd7MUHP5wZIdkHKeqqJHGEhwH6GKjVPpp3m8dDBxnoGG4Mp5
/jMVJ0KuSsOfCZ8AApO3lAEpHOgc9Dy7UoqQ1KlrUpnoDvrkEncngjysJtCUs1oiOVLmx9CJd0kZ
9V2d8I7NEqkqyfKq92wJO98y83MNY5jiESY3MwRy39Aso0lrvALG6Ed6vDL8Yey0UvKyE1Oa5c62
KpG3hs6m02ktWPVI1vDweXl+rsy3bgXy7PrGf1pg7hwxsSULahaZkAyL6Bd8rtb5CShiw+amhZSh
I93cKFfNH/fzfUZN9txFodt9tr/RL7zjEdRdzEDjgJMx7BnaslVgMvP5BGRhehbe3XInwLHajrQu
PiehvY1c5WO6MPSqmFYnLICOdfoYBg7Kry7yWakmlK/FPrmzXSPDjWULDSc+4+KQKB4XoTRcEx6k
no5vM6EURG9sAdfeFhVBYycOIiRZVLgMHRNm7MyWKsowWymPGLIK1H8/TFM5gYw1l4dhm0u3pANy
+K0bJ8Lgg3wSdheGX9KtlVM6+WxNsb8zfc+xU8Le6O4WNC59J3MbLKjsrjoeGl3aJd3yOqvEJ4yw
S2RSjDN8+pFWASmx0F+NHeA52aS/05fnZpZHtlVPCOdmU7xINeW8JHbw1xDdM8dkmHucFocVEoOb
8sNatiYGiMlOZ0+rD2VFO00ODfaLQLR2euvxuc/3Dr2gRX7Sbn4evqL6rOGqmoMaF98ToatDgEvC
ILy6WMVuZEeKFIk7D2kbt2CMoY/ZyIeSvT+70yjfO51KZw1g6FWbt4w3Q2d0X9HzHDvAQTzTGgHj
iHtxl1yX79Z0iNfJj9l05YzB2E3kDcjKlh3jsr4IaNQkNUhM6ACMufxMpizfKtWatNjhvwP0AYET
lWPmm2g6TExVjJGxe285avwJYYzhaeUlkg8mid0iemN23lt+GfkKRXEhSLJQiBrwl/aixI+89TNy
qSD8nKd8R7CjwMpG50zbSfK+otJejqEJj8wfcHdoKPqdUl5TYDiftRcBmRefcwGak45yXcUJiqeg
IDUYfcLPNcwUEaGKiUbBsi1tc+lSL25cn9h1AhwC35nuk4zF/r3M3f7XQMqHU2+gnLYl5LbhsYPD
F56UNWZ8H06BGUPLwAiy5dQ1aELTQ9hSOR7F0CftURP9EuQFUKjhWHObFBgRTkQIkaoGD6ky/EXD
Hc83Z1tkDfQfpJ6KPzGMqRbuv18ZDA4ZFLgyy6LcLTDQsxji4UEXgvBE8poqqADFLi7buPxiITlm
kt96CjcZzzPPiKS4ZaZ96B2Nx5CAxh7ClUZrWn4k4dGeQjNx2pjfcnqJa9awG+zhI9PLmZR1T5t3
w6cEjZK886dDxqKDf5z9MIsKbncKPHCV1ETQHoV515HeiBYHmQe8ogR16JZpK3FBkN1bC8wmyCSO
PHl+whTveZHzi/nUpF0dsRhJByyGg9CeikhEZmWAGFpWcKgqRT9WDYI2DnGuaXRIuox7uuEjTaux
3PZNyPcO5XFpxX9GObvp00IoOOj/lEwo/GZSUYrhVimJwXab6tTJ1RuETHwRrYaRkIIn6eYWsG37
V43DwgYN2HU2zIKbyB1UpjZoZEahITMf9r6+rpGS8VoiztU5ppCfd9gLkDbzN5YlvCa8eaV+UEAt
sDfj2dMXvNqV6Fhk880oISqV5ws+f1kzPRIWsTuOGC6XFndBlwsZzbd0iPNlvCSziUmuC6yB/OSn
+GeStwQNLEluVE0p2c2y9popl7z8bLoX1k0mZrdHSRCCFh+L5qeXX9WRfWN9rMOjMTtkfxD0SVop
ABJNf2TKXbDAZDPKFgODNJbWlhhVcph3N4GOSK4+RP02jvcS2yPV39jvR+tWVa+8J7LO07nLDmp0
kyUGfqtxosekg1M9/U4T0MO8YrPg892r+k0vWJCFX2rJnnIfKw8VrlyrMNT0RvPF0oJp2ZNE1RXQ
S1/J1ZV7CBOBypBiMoQkYEFCExLTYNTje1rtTLJU/lUp6efbkKrOkh5KexhwYBW/3NsxmqQIg3No
OYygmWFsm0hDUSf7nJ5onf4mEqwSM/ruKsviNxjxCYTql1qxHQlzgPImFEd6zJGxfd4A9etpXqNc
bhn+fdP2EoQFr0aOfkcB7OKsrMZR+tGETAo945encYqWj1IpsxBOyyIcEhIYBKEy2RPTgMpxYCyf
ZQ5kH0EikcYMPvRPUJpz48kGhXS2WJo9j/eJtAVSkq2kYqCif2sR51D1RJUSWyRAyjj9v1vrhaJl
OQ3io0JDIYb/Eup8afyVUyfO90r8NqYX0XqViHRtiSyLL3zHz/YmWBetwShyqpo7Bzx5YmXst4B8
kDj2db+S12lz9ZrWwzcN7tQhaFDuRSzszA+B6gf8jjy6aW3SOGhkhVnk8yUyIo5ggP7S8dhTAf5Z
hcCfK8IIElb3BBtSAzLLSSxfmFl3MzXpNUXPMl4bGTK0SF6jDpKLfVPVXXJ8Q9NnAyuD43/AjQG+
6H3E88tHmESQksZrm+4y5ZTEP3F4MblbpPK3FvBznATF5XpO4t9EOylIaseS//ujbz6Jy63Eb3nN
fFFYhwuwNRFC6Ob3QAk/47Z2C6TGhfio2VLl3QdzjLp6aLUrj3yFSwdQz8m0S6G8iLy5SfwPN1Vp
5s2GJX1SFm+x1PVeY7IQjGMW4QLglXB+CzXhGP1H3ZktN45k2fZX0uL5ItvhDsDhbZ31IFGUKGog
NYUULzApQsI8z/j6u5hV1aVQhkV09X26ZmlWmSWJIAnAcfycvdduJ+Cr7fXT8tbVD1WCmogFtcL1
4MqnWlPrgDuyvmI2YMYZkBfRbC3vbtY0+1dw2zwojpG4z21vNzUpy+tl+zTOV0N1tVSv7IsUtwGA
BJozzLqj/LQfT7uKJ+E6Se7G4a5eBgwTb1lBSEmyLZqtRB1o2meTXxXABpzLkbqgyYmA10cBA0lc
1RXx0KynyWXnntvxndylxU2lurOe1z3kxw/LCzxK4/VHrv3s9dcKbo1G4/AYyWcjz9LxvGgvemB+
zRa4QoRYirFFb299/j6rJyJIOiYyEPuy5ajSTzl6IoicDkz6kZnFfZDG9yQyTlZ865Ev697l6c1k
X9r5bSvpPj/HwX2KwqwLHwvGfSDBuruI84A6ZflSXIXoAZMzArSXq/Suwnc8ckDnAgHSga2d4+Fp
Nva53d9zO/C9SeDKUHPm8Bl+lO5vGnU+xbcIO6qKINbj4orpm+ffDxCXEBznFfUDrdT1AeZkbvL0
hZILzS7FS8fimaS3Wfk1DeIIYnB2rouRRDQLyrDiTmbay9SZ6xGuo2/vouJ2sS/zcMteOgcCpxiP
ZIeuHCOgOZDHHfdj0G4td9dTaLGWTtatXW0zxNsTszY0plgdq8sI2bRXXTrxvTNShxzZ7rlL4heq
enWWFRs/fiHi1MkvyGZ3D2jbzXTMlifLT+W3eLzM2s+Fe11gj3cZhbdbAR97AfvzONsIanrJxL8f
oAEEwOqIv1BvFcr2HkYjp0iqG+s1DE+wV4vtkQcJMPHvNCd7HM/DEULnjG6GR2nxlCdfPMjYKc1l
hj8XCTv14fOsbmSxduuti9LN3ckeL3NyasXXvrx1C5x19brNn6Z501H4dP298j9n/bMn1mkMbPqe
B13c1hubEIgqoGk0NDe5f1pm48GTWyEEtSNx7APQrIMTIyl6ROSTuIH8Ip6Z0hY0uNoCQohf2LeR
MjepDRJOWJwhWZhzK0Z0Noga4euT3UwsYgWGMdltQoxYVKjYLmPRPXbeegy3FPAKfG5+m8bPmdpP
07PMLlL8YZqt8wjeFCpMLndsFu35SzmDTl67X1i3mvJrHzPnBy4Mscy5ENWm0zvPu7Qalz7qnmcJ
UovozDT3KSInm2UnEDdJcz/gLXCyuyYCeLZS2VnoXGTU4xdhy4wSPUSx4lqgCdhUx428YxBYqq+O
tZ+jXfNS63XIHAhOPgO9UwIRS3cFlaTzoNw92gt6dcfGp/zZzC92fZs2YLjGr65+SkdEMGvahL05
K+Rl3N05waHRUCY3XXi5eNsK0Jw49ZiwMannaVk9aBCEbv7ZCTb5sFX1RQ/Ivnodsy/zcqXrh7SF
zvtSFOd6OaXu0hn9DSgLAG9gFL71zKf7jLYY8ga2xD0zH++sxx4YrcmP1PoqYZzuTztWOHLYUP6q
tzC/6LmnU9YddPbIeZhrVuFxwtsokUhQO7IRIzj8okNejq5bnkvnhODFIDgD9k/ua3rwxbJTDuov
rrwm3NCHSe/tKvWMqNEU59z6uniNoPAFuy5HL3FWx18C8DNZwr9dLKd1cB69pBVpiVJQF7XxiWNd
yoYSjHDw6HlovraaEks/Dvkqby5j58INbgPnW5e/adzyyWfh3ydIdRtK7ANrbxPSqyaNKz93Cw/C
wD6AdI5LmE6EhXCjv+Az0H6y2osS72iGl6BeUCvTlh9zedaUxlv3HnhOa4gRYcqLPy/lMWf4llHN
hGh8dbNj2xKJy2nqjzIXjYcX3EDbz6otHeKWTYV1bpNnR6/MQ/ZiNYQKB0/MsJfmfiwvx+C0q2Go
IxYhCIkCh/gQ0BnLRZpeW6sif7GdW5HvUZgmPD0JITGcZFDZbyPImmhPs9lva+iWO+9ikixC51my
H1oo9O4Lj5C4vvxsWvo+fcSO3pcBdRJccwZ78zlyVemftRc8fdFl+pTxbkNTwnrrieEcq41fPUms
esQ4nJj0YAA6C8pre7r3wCu27amanprllOlq69631h2d85LCllWiWdnztWvhM4gGZtR7gXdXvYbO
MT8c7SuBIq9Y8WHqcCtACcO5HejGg0BBnH9Sj0DCds1IihiWSEJeaKY0JASySvy5TZ7Kh2wBM/VY
wnAsd/lGto+sdUdmOdPmSqMbCtHE21dLveYy9sbb0P06YCUbfdIyjydvFY/njtqV6ipiEorgLemh
bgu4b8dOfYgdtXB1Wrss+0yaoI+SJdiFQOwSvRpKZLDn6E0La9fHqAZAgKjzMV8n9hl7RPPMm2w8
C47GFv2o8OGFR0eHFdxNnrx+2LWJPk+vGWx3ECTwP6MLpmU3XpXRFZBRk2A7vsEDWKUPQ8UD2L3K
8NfFy0Af+anqr+fDVIi5UrfJBWmk0CM3RYjSDYIrVusTLrWsgZp9LIo7pz7xpp0T7KmRCvUoGY15
VwOsiDfODV9oJs8HtU/oCr4u89PScJv1VJrFpcRWh/0nOg9ThpoXOWsZqSip+6VKd7WPRAT6B1V3
fD4t58lCA3g/i68DwQdnc03KJtLFQw9NmrNMH3f7fLmYEdsTa4TJvjt2yI5ip8t7TSssu2CVLrjw
6eEMeJIImFpOpoEpxlFW38icEvKhqXuJWeOR1ouNBpSTMD6z1Y3UEyNAGpw+DbX6mI9kuWv+utQ3
M76Kx9aBa3K6kMcUE4twcgR6N+5IBGMmDm/k02//8bf/+jr9Z/ha7spsDsvit6LPaZ0UXfvHJ0d+
+q36+/+9+fbHJ9dzpXaMcjztOMKxHa34+dfnm7gI+W37//i689XUzCS3pevKhxhwPL9hO/FRTmWE
4ZA3CLJvDZYkLfDL29Dbmhnm7RF9f5vAZAelwo4x1BKdOe51S5pD8VjNp+2frA4RXw8o38WxKmBH
/uKdS/e7d+7bvhLCl4DOheMZR2rv+3cejO6Y6oCRfxrVNYS9Q3i42++Ne8CkDBaTB7QlQRSCkxvc
i8AC6SYXWz0KIipK1QQvo1HMGsaFjX9jLNRImuGV6G40H7BPmush9fWu8xzEeeDnV74KzWk7BNd/
noH/+O4UtH+ekq9lxSA5jLoP//m3uzLnn/86/M1//873f/G3y/hrU7blW/fT3zp9La+e89f24y99
98oc/R/vbvXcPX/3HydFR6dj3782881r22fdPy+lw2/+T3/42+ufr3I3V69/fCIrr+gOrxayAfr0
jx8dLj3pOe8u1cPr/+OHhw/wx6cvcf7y/DK+/uVPXp/b7o9PSv0uPF852ihhuAwE1y0eb34i3d+l
0o4wrrG5qn3BdVOUTRf98cmy3d89YTxjpGOkp13tf/qtLfs/fybl7450bOG7wuXHQqpP//zw/7iP
/n7WfnxfSff7y9P1tLaNFsbWvvGE5HL9/vKs/cIHJs0IKy5JFTgbgmRKmFgXUvgkPYSijPxdH4yw
C0JvdLvncmzrgyY1IUzFtqwYI8liJuT5o/LzhSJXle3eEeGhzepFRFjOc1rgQ0sdG0t8KYtcvIWl
C/9gqHKUsnKK0p44Jw9zfj375M/pzJ7EpurYTgxJagdfXdPhMmeaTYFjNZZTHad2RBLf1EhUGIHx
J8isVkn/t+oiGaNJGLKa2IIcrtIYzNQBcWhQMXQRw5LVYgXg4nzHMQSJjWnOLjOqR4DcPbhOWRXQ
oyvfbbwzMeRQtGI/AXbiyJS2XZqPkP8BlpNx5A4VrojGD5iAWZEVuY/GGpt8NeRToU+qeUCTVDPX
FCe8Dxt/S5bMAkFXKOP7Pu3AEkTpUmCYajq+dmUrYu8wEMSlIX50ctNtadmANnHcEfHT0mQJ/eqb
6SL3pnYUjta4maTY+HUp850UYpyujVW69H3TeUrW4TACd7CGuUZ3ZC1tUe1zLxXBtqo7gHdqMi6d
Gz1UwybxE1dQUqYTD0pdY5N3RE0TK2xrdrpLFRgef7UvpaAZMPX086eEHkow4VLzIoBitakNFWHj
dJANEpww1hhj/nOqbTIxylWO6nq2ZSJjs3mUZ3gzr6dBm+XEVYPj3rmcLbBraSDn6aR1+6FiE63j
iQbOkvMEV8HEcLyus/aERlNZnerQivwXTrgpbkUtBTzLchAwXB3Gx812Uo41rcawyEgH8zpVU1On
NQc/SeqmhYWaicOchslseDI03p/9psD0x02tkQX6If1KMqRgb2/mZFLVhRVCg/mSKwQx46oLFje6
s2oHBKrq8jS6sishYgbDyuSEzcWxrJxtIWQZQk3TSO6WMuthfNBpa+VDPvpt+eih2Pg22aFi0DHF
jcXu2eslGQ6iXaCwKZEoeAD10veb2gtqInXtyKb0mvuqrW+XeIENPsBjGO8GJxQ9T8Cgr4mT9nAX
iSAlvjFKkaEXjgOO0PPTsX0cKqW/5cJVGRfiOAwNbN38oDryA1RdouUZcjnPdNzBwrjcxrJa4mpT
c9HX512dj4zdlHJcujyz40YTcW95C2x+HHK04JU1VE/YbE24CVs+NYjUUXi7IfVyAC6Mxhv5lFVt
479wwXRvTltiLSNHqgN5UfFY38x9XMnHxCGU4bxV46BPxkLSau6Esrv6yEsbMnTDqZmsmzRqUJ/k
U+23N0taHigYy8ygbAo6PCEiM1Z36sQu9+txJUO0Nu6kF4YyU9HN29hSLSDMorMNRsKxj09048Mb
yXQYNt/C0S4JGp2KqFAnjXbDR6cIuufOaakIrbLz75dYwZ40TpyPZ0ET3HTLAsRM+/B5xnSMYxB5
jmGs2qShINJEVC6pVlVXDwtdvLxBiZnmdUqgKYBfxIxJUIR7EqjQBSZ2HtNsTsqkn1j6YogiQi/x
g25isrnR7MBqmOZmJE1T1Uo03pH23K7ftJXuzBmM1ih4ixaLVtJobMjsRT6xbbXiqgEjMC0Zo6Cs
yMnIHBrVwmp3FpAkfl6gBfz3y4T/WQ1wXb0WjAhfX7vL5+r/h0LAFj8rBG5fi9fwOfuuDjj8xd/r
AMu2f+f+MK6wpedRDjjmn4WAZevfXcdR0vd842qXHeh/VwK297tnbMMPeD47nvevOsCWvyvbcaSR
Pv8rhfl3qgB9KCjelde+MDQ4HOV5xvcd7fEo/r4KsBPXFXkfg6WKQfFlLvv+jiOPtNklaoo5m9FS
mWSGtwwmHdMnY4IyP4QQVGl450m3EseTIoBtxeLbIxGolY3GWYj6LTEt+da1r269pknX81wPm7Zm
DBF3pEO2/jerySKYRx1KA0nsVR0hA1y6BFebYJetxjbe5QnLdBpWxGkOtpoQx6Ox9muHKINaFEjQ
GMGFX3tvYAVcQnbDXaUOUC4rfnV69J2SMqc78tzAuhtqK/6cxuyZFPCUVRAO3kUnCS8dZgkeNgvx
XMvKO7Hnybl3A5/oVQtZQ590eut5YPlLG0L/WAbpdc+bXNvMUY6nMTGXwostKGC1u3ZNMVwGkiZC
NY1oiqOg/qyjASbpgL65cN1hM+X5wbDgiA3Nx/DM6oncW+p+Av/dGuQiMrUfVL3Ep7pS4otJfbXp
Yhzgngyjc2tI20uV5cnFYrMwmNz3TpSZkDxFs3Vt6SWkKOOePw8Vu/68y/3VZE/muCrlhH3EbzDi
DzORw5EBdu8PMzAS5UwnogrhS9bVRFOuBuHTxaj8pri9mR3LuY2a3j1jegj3K006+RS6ln9j2azc
WWFNZ3FcEDw1ZHydHa3QPAfWM0vwg3PmgmUNwvnr4iPppuVTb61SYnnwG4Hpsa1KInB8TXuvg0lS
t5V/wEdUIU1q0Zsr4SMmdqKixs3Ig+KYdqV1PVllfTU4pr4wfRusqzgov+okmu/mTsovtAHEfS1U
uauKJsESGvjJmsrHPxunIeELEyCWXL8Nt15dljlWpZHJfl568zavZf3q1ICeuymoTo2F/A71TkZT
3Os8kILcPE2Ld6/zTtymzQem09eW3+td40/MZ1JHBCiO2xAnecAM+QLEBPKpuJ9OVOKGXzm7KEz6
2pwPNlKdwafFXfpZRmRZD1KlHpPXZJzR/VZxDmC1S/HCd7kjzgOvpcVdpMN45BlCrcopCi56B19H
52E3mrISXkRVFZfWQsJLqBJ1FnYLZh3dCsCEdnzp+h2pfTHalln73SVBYsG+mZbmLLEk6TSLiIi3
GhCCBEX5BULBuEu8WnyOdcQgPwn6y9CG7T0kglinjMCbQYwH0u8SupskgrDcJXlzlUVDt+kCGaHw
Taf2W9JXeXXsFwqYz5CXNxG35kNq0orUTpGbcM39jHZ5qBc5r/K2lpIJ9eAxaihbOqR9ET/rtHZe
Ysk4Zm3GasTr2ua9Rftv1pc27/9L0LcJI7esoRAjxVHRsKkrEjcKt3i1ep/2bJgtgtnVWL3kbQAx
aizR27oamKUrJ8BgQ8os0TThCPMBilrK3jhGXafxU3Jy6BYW7ZIQJlfM3n05S3+bScF2JhFN8bB4
bbcLk5y+be7oAG3wTBCAl/vBLS/rGJQ/TofwigKc8jdMLkOH1Ds7VQVRr1r0CXJ1IdbKM8NuXkB+
VlOXoBkfW3HSdDAJojkudyNfyKNftZ64npUGchxnw1XTStyYFFTMwij54JNmDgyY2i6Z05VWlFEn
cMuTt9aWw7ZbzLAnxgWIDtseJdeVWxevsRM2517hTW9FiwDPy6zmlBvLBSBlGAbqvshoOUUhL2VS
h3hhltKR5ne+3LbccPetUWm7ausQnSBT/xydIaNZx0JrX016xgLnDkzppyVctpaTA3WhXgI4Ui/U
fqR1FzRZSyfF0FHK5DpL8nYbu179RDWerWzXj09NYFOkhjVS3rarx7cik9aLy6PjPkpZ6622VhdB
VtX3S5EwsEJGofZ+X8n7OUQyijntwMyWMQJle9TBbmxE8+iGWbtrkiW+6P3OfWxShTvYsufkfIzK
4inolnbPVTZ9GWWEok8M9XDrVZN9njdY5JecaLA+DLKXXKL04bVrhtU5yZYiHSCP2O1oPbDra5CU
TGa8rRAvPvFF2awW89J8s60i5YFKtzaqDnpoCISraoqy69Ir5NZ4M4FyOug3jg4R7Pp+AU43pLkm
mXLhawRUu2TU2WzXGtgTBXzp1GFZZk/ogvYQkXu3OMv4DM/Z+dqPKAZUlAGJqFxDEGpNOtfiQ+RI
qBuf61Qm+6ztDRGDbVxcpEIf4svbmGCiMZolkiUxDdcq6yxzZE8zYfY6wPSc9sN439ZZTON1oB44
jsMFWm7UCXuVpSPCoLSdrAhCRXdwCiStQ95DCJJhMV56ZnledLsUNaqs0daQRqo8ASawlC5qQEdc
2QtyKbvK9Vs+xto5MaYqT9pkWfbZSIcMKEuKMVgOrSsZ6LdMERKm+Qj2U9vcdkli32QtOy/ki1KB
SCmcgC1a3oY46XML0aSqiAHvrDS6S6WdrNo4sF78pKVtPc4JIcvd1ORv3GFkbNgK99xcl4xnKgJv
r42MmDKOIikxEVZjeyOiQy6KdBsXUWSfiufMdnB+97qZd2ETD1d9UqMn9wNngjvi0sMIBdFsTF7T
I8+q2t2gZwYRygOW2rEUJ+u8CMIL9nogGlRcxTexjDp1PqeO4sJueBB+pU/iOWd5GdpkfVVzS96L
HcxiYhtLI6o6C61QW/BLbQerqhpVOZ4vGG9um6LsP7tFL6/pg9HQDd0EJUqY3E6se2tuYvNgYpQT
TeUCZaDxeDb4Mf6MMsZJOtSzBP8Axj5LKcIoJBW6KQdbohhwU7CzOR57ZDqdUx4SZ8nxPWI/s3S4
LxeQuuyVBok23hun02wOktcgqQ+QYJXRSe4LJwGqnAyaMO3Ya/yVDjUdiazxPYNppKeJ28xokfN+
Dp7EJMZ11SmDiSkM4RfHhbmc7VBI0lZirEi9H8IuHZCRXbnxILaWjnG7uDzANrEqivvCz3HrdSUd
/7TML1LP7p/qJJlX00CmSdaKsMbtFlTwBoulue7CgHj0XnENsJjPb6Mr4QS2fmHeMmWsDeyC4Jr7
JLjrFlm86BTEslisBdze7N0Gc4tvXBbZ8JqYQr4UQ8PIY7Ln22iJo1M1hAFRy4ldEvQbK0xqwud2
oL9QlumKDR4wFDt3Jx+UgcOTyE8H0iMSZWtyz+syhS84L+IhWUYqJH8SqLeHJnAdcMhJfzvUVcWo
vVfWZytqZsRuTRMg4Ba+n6/roZ83ZZoxyqfjGEeb0g7T+7mU0bWOfTJmdEaIWKXnPly3iqoWbpCa
iDNpJyaKAd15Mt/aThLoJGyrxIe7REDHdZQTO0NHh9vJ9+TnQBzSREJdFfmJp+cJ2LjVxO4m9iaE
j8qNBp8YQnp3sFUkJUNi6QpJrJ+dj7UhoiIZHOuzCdmws40+PJMFokh5HM8xchpRq7o7Jn2SdiVK
quo2c3hIHjt979GKkpEGzSKL8mG2B+GS+NTQdbGbuO7W1FM2vkmVQniq4i5DYplFJCsEpoGEGC0j
vZUkS0budpBhd4VmCUQ4KiUaszgc2YGkk0N60ByOwMJYFEnYapVz5FQVVcwSaDID9Tz3E1wmclK2
fp7AdFPT+BrwOPaQGhPuO82Vrtdur32STfOQgbHisgIeYAcWvOC+sOnDjGHwpLUHJASZ07TKPEks
wRKIl7m3CgCUA8XiSpOlEK8KK2jMHa0+Hl7X9Bl9hsC62lcWb2xUkkHpBC1Bq3w+Y3m3z+aCPVOs
mY3Q39KrSsY1MFYT3C+diRhFhGSRz7MIwd+1bQjCXxl6MAD+C0NTI7X0JspIqJnUIWldFaK4HiQo
ojCUy8XC0AJqnuuQtNTFPb9gxwu+U3vW+N64nYFzTy3X7VGjnWKBq+l4FFV0B+OV51qoVPqEIh6p
fa8xqNmS7N05wMhScbqKh3CgQ87kvYynM2Rw+a1nqd4/S4TGUd1OzYIYghJzLsiotwvBbWGPFLpN
r+rrYBwjH8RMw2gscIn/Go/Sxs+89MqZiwiVYSZ0rK7DBUm05NlL6Ix6GQZkV9SGCI0zp3lqO0K+
e1HbIDGfh6ihvktKxrMidDNCLPr2S+O5aChdH/7FTA/gVC8l9O8l4esIcoC+41DceE5PrmFRiPKw
etavXWxaxOfCA7zhDVdqhLdrZm3Om1RECH1mlVx6IXb1dAj83VAikBjLET1zkTjOyxDGzqli8HAm
4yp4LqIlvHFyz6YXawOCqWPqqbgEiqXD3Dll7HTQNSXEvWQiIPqDOmxXxaG8z0eoV4aNyD0SHgvk
ae9myENmv/hmwoHnrbSxH7mNOZBCmEgdtfUI82fmfCEVK0gR9IviVToOLrYlDfU9CuYYq6/ps+27
NssPRoP29xMMehfGtqXxXM+jt2L7fw7g3o0GO78ZG6V57IO2c6+98+EW/tlKH8/rzBwnOBsP/LSf
H5MR0PftEkPPxaNhoyiEhe0c3tK7Q46T7p2lgRAUiPvMFy8DFLNfHMI+zAX/NfH882M5nq99LRVt
Toae3x9DmsjxXJQqMCkeaU+Ml8s2vsQidQ2z7sI/i84TQkOOosuffzL7MEj9eFgt+TJ9YbtK+PSp
3n80L50ZvTX2nlzuBmAfJKDrYosSTFzjJ14d3Ge/+KCH1tJfD2hsoQxtLsf90Hrq55SqO/f2sgnE
Z/b2BQ7nCtMvDQl2mA4WEDFit/n5x/zRl6vlvw76YeoluHC70vH2Xs5w3J83zaRJA6zNaT+j/v75
sX74AZV0lTGeNH+5PlXGbkxhKUpkGSFcsDepGnZDNO2Kon4cjPXl54eT34/K/37haOUa7Rrl+bY5
nOF3F2fULVmbCX9PdoA6hubUbBhrny5XwV3xwnBJ7LItSR/HyGCP4cckJ/gD9snpz9/Ej26Q9+/h
8PN376GzFzMWodrnw0vuvZjw9ecv/5d2JRfK+5f/cP+JwvOzUnt0L6zsRUaDwmubEoDCVsh+deKg
eGoiuKx5yC7n50f+4QdzPHqfvusraT5crXMqqo7t+l4cxm/HMuvQnoRu1F/8/DA/vg3fHefDBRpE
OqQBYnMSkX4dFysyUK7YJ2/KVbzKTvX/5nZAZEGbWRuajh/WmimK7KFf5H7WgODrN1Oe+xMO+cT9
xXF+/LHeHehw7b67Luxi1rkyat+taN26MILzY7nJtpgXTgjTWP/qc/3wbL073IdbwXc644+tv8/s
VDw1Wpd3Ie3h+X9zTbw7yuFdvPtQjWxl0RSoKfESLOMVm4lfLJE/eMI5+t0BPlzubjsGJeKYvd3D
K08LQlkisZxUVvyLu/aHx2HlNygCbIXA4PsPkqTpiCPXIYKjuqAxelq0BDigR/r5tf3DtffdUT4I
YgYGXc7smn1aK5ylXyP3vqa6cb2r/7fDfLhT60TaaWfJvT3v2tpcpu2rRYAP9ppf1B+H1/nL8+vd
x/lwpyZTEE09lzRZER2a9KIGrhwn15D0b6pUnfz8Q0l9uBX/cjgtFI0CZkX+RyEUG892mjJ/jyyY
nOh23ZJSJwYsZYmNOGs5rQJ5Wkl6kzWGJyY9RHGY7TD5d1Y2o8mEsB6E1/MAYs6FCW3mhwa37VjC
XgemauZvja22AqJWgbPQxgNalK8V2CvHxOdj4Z60wDMtjAmheYyzp9L6apqHKu+gdc7nGt6gb8Nb
JYIhDgzoLwCkA/iCqiWcjmgiwrzkgPq9cu68Ln6MkH8YSJL59BwMpO64qJop2bx+PDMTHscoup8b
IOPYb7uJ9chzNQ4HOIfYEoQgQptY3ygjShCLbRJ9IwEEFqbtMUIiVSAt8GIsdkj+FxrqHDKij3wD
EWnxmW0bc/Lys16CTZ18ccLHwE2eQVycTFV4SYIGRjPaYS7JxwzOYAdgSJqInxnZC7jNg81eNk6H
CxslfN36L6WZiJPsGBI7h3gfSR5Ehomkt2+d5D4bZoS4485OoVvZ3lrQ67b6GnQf+sJQX+vcO6os
tpKFBl6ld6EIjt2A05dj9CuDbwG91IJ8Y9eyAb1BL5wM0e3JSdp8I1SWMyfTG0b+7CwwNZGCJRie
J0F92Y/mWlJ7h9NdLd+0C/Ug58gwCzrXPZOgmezLRj+VER+P/koJH0qvo4W0aAE1oLnQw7OK3ox9
C+e5bpmKECUFmDlaoGRGT3711W4BH0accFHtakWoCCxn5GmAP+jILoQhLQgd/X1ezOC4nBuGBkdD
6V4nRKVU8XjsduOarSZpA4owRivoHpJan1WAawsv3gQkLHrzJixJtGJjtmya+KmEuVqQTt0VBG2J
8hycWVicuO2DLperOAxOQ/uWdvCpCIZNR34y3B76tCOjcCIHOmtaM13aNAm4v+bER1batcAV4VK6
5o2N3F1uvzgQt8PptS7GFVM2mgTyHN9Yi3bHaknAo3PNUJ3qzWczlayGtNosEk9xViyHdKYgDV9d
bItOnV+lvn9vBclx7JQg5Pa0vcFWDVsUOHvMKSwS3Ak0QM4iO9jmHXScBDKXVluraeEB3bTedpG4
XtUXhsOPadg6R4vlE43b1M5ZEqH3nxW4p1QBrkPBXa6jAO2JiPp9nBPB5Ez5v/+EcxUbVNeW6DBp
M37/YAjZejbZKPd6QA3clxZ4MttNfrX1+MHT+rujfHiOckWlmcAGjhKMTLv4huHucbSukZ+vwLe3
FwhhTn9VqB5G8h/XU1dpVzBp0Sg0P26zWp5EiL7MPjDom4qyjvdoiYAGdCIP7jKvEWtrjkn/Kuys
MSsTArroggG35M8X9h+9D0e/W9c/fHgr9Nhs291NtuyEzTwCLpB9FY63aWU9iAZDGg6U3gSrnx/2
B1/5d0f98MQPUI9EfWD2ZRreO5Fa14cp188PYcsffMOSrR1SQ+lwEX0oLpUsvDCb0zvCFjeEFX0e
wbYfeUfQV3EcniS/qJV+1A5w1WHbY4Tt44/78NzvUBdlQ9jfHLI00AYPGAfW0xlyZ27oo3FV3Xjb
dO3/4rl8+J4+PJXZ30mJxFcZz/E/fMbUc3vHTtS+0uo8a2t2PP6DP+nNz7/KHx/F9Xx2rsrxDxqS
94UmwQGCaRnIOVvT90zyF2uK7+hSv/38MD8o0FyHZpontY9a5WMLgIibalCNvzfVAgozD9ujbJD3
DinO/og/6OcH+9GW4P3RzOEGfVc9A+ioW0SgNzjZ16Ajt8wpz8C+H1mnePKhi/7i+vjBFc/hDhvx
Q0UtPrYb3K5O/dL19/3BAg1qFOwvI9PgF5vwH50pOkSe8DxNI8X7cD14Xp0ETq/3iBfBi/5f7r5s
uXFc2faLeIITOLyS1ERJlme7/IKwXS7OEzjz68+i97ndMkokY+vxRkV0dFRHEwKQmUgkVq7VB6Be
F2I8psjoFJhfv0ubpeljbQGgIhkp0M/lS3qzl3qQmPiVdEy74D4SREeuwKtHIOI4P9TFrUKQNGWR
EEMHQPnnWHA7oHtkE8esPayTe/mpA63FS7Rhq97RfOzXUnSWL1z0ydmIOmccyqBWJdDLD+YD25kv
5XHs/4EeoKU9An+yEmz5Qd8M4LU95keUyGzRhlDBYwPqmhcQozrtxxUXSoLqGFE0XJIN3JZ/rkCj
9SHAtuqDFKd3tS89aQMYp65Z5bMxuAsFEaoiVzXloVyhPxiXsQ1I657AOmkN7DbB9R89v/MjjtvG
B6/zSXHb2g09XtpkdD+5wTY9sS06slehW27nR7nkEmejGNxWykEV5gw9VmNGHaWHCrLT6LuZH+Oy
hf67dnwcBuwh9T2iPKibfqWXx3Ht2tvUkkA5cBzXLnpZGPDCdYygEgW4uCIrwPBxji56Ku1DT3kI
cbiNZTY8Da2FDV6PVsXC+kmXItf5UPJP2/O9IdaTRsXcwls0ddkQNbg9bAwLnNh3CDILS7k0Gpfy
6QBil1E9bteHJ74K5uv8wl0KW+eTGYc/i/pmKA9FlJoPgB/gGQSMW+wj0O8rsPTMj8O334yvA9gg
UzZEFOskjT8za9+Q4h5mV73mu27tbcHcIduSE4E/JgJHgQN97VOPLYNgt7pt7iNURkGrcsIlY+Hg
ubB/CBuSro6xE01MvKl0fgE9BoninUIG1t9it4UN6RloZrVO/wjGxyuqXz8H5AzGrA0xbRL6kIV4
KABp4zYk5sf88l7ItpAgGHigUIEcRc8KZ/++6JW9Wmh3UKbKd9IBzCvgebHZCVp1VuGAV7F0ZMjO
LYw6Gt9ZxJJEGXuqA4mFREhTCHpgflhPIPZiZGApJWCuiuoZV0VG8MJeapseFH/QOcIl/jOKVTBE
QBewgaIBOte/f8N/1Q/1/ynQeSz//tOc91fHExRzAHYEouKr/AF2Hv+v/4Cd8QyH/iUZj1aSgQRI
FeH8/2l6kgBoNmUTcdKUDDz1jO1Q/9f0JIv/g+cK1TRwBUMuo4+Frf/reVL/R4MPm6YpKgB7oPb+
X4Gdf0YeAZCX0QUBdf5pM2gviVrRSIwdWglBpA9hwuAU5zdBHS1Y58/I+e8A3LlNozISvahAj23y
4MevHnk/W+bb/5j3eQ/k1A/ncg7gxzyt7vBaLQiqBG7aao3Wlh1qgL+0EKjF+UF+ntL//vhx8LN4
nJhy4/m1FhwAOwNJogk2cjwbQ2a66m/nR5iaxjjy2QgkDsq8UEARpYBgAReKBxqAGK0m6pNggH9y
fpBxTf4NEP9OgztWGqUWdbOmWCuQ2JHmtUb7E2HBSmJfBHy+84OMG3ppEFjq+UyGUDIEPQYINErB
v11AexE9H2H9rtJ6I0DxrFIe5geasij550CaMtSpQCoDrEdatR6iggFxhg7i677Ohe4KwGlNy/F1
gCL9TeCDlSk2ys/5j0/ZE5fthTWgJgNeXPYE3H84IZ4VaBKqyPuu+jzhnLlpY0kSAqrvVb04xXK/
61TzTsizhdr+xK8nnCuXpU7VsCbaXs3amxLMkejTRbHXzNfzP18a1/iCCfG3NnQUtIaZA2IhQuQI
LKaQWFYasOq8JsUjhB+a53YX/KeB90f/7nn4mLBWwnl2iBa5Nh1SKCGnqGPLevJqBNUJDGX3pS8/
9KWC1ySDXefk392mZ04u0L5K25ySPaEmiIFZ/Ykew3s5xTQrCHzNr96EkxPOycuhMQslwiCA7u9T
AaRlWYvUAxAgqyRQ0slBnz8/0kTMIpynl2XYxnU7TgfYfVDkophEDRDbR0V6HDnc5keZcHPCubkU
pIA9ZBilQr8P6H0MiEKBWP+6j3NejkO18lkBS9MQfd0O2AqITINtdv7rU47CuXmlxkANhvjpMahh
PNQOFRB75Ghhn//8xPrzybsZU8BZ80Dfe5A61HSQ/eJNx38toa8+P8DE71c5RzdNpQWmH3EkzVR/
CzwxGAU7aCsB8PbfvUf+cySp3PGN5wevTTywx2Vyn24ET4KcDtGZhSpLuGGGYc/PZMKI1HEJzzxP
NFt003atvjfpsNEM735kT17YhqlVGv/+7NshizLTCwp93wHpn6VptvWgIobaq7mZ//FTA4yTOhtA
TgYfrAIe+ENpdgcs21MB6LwVl8lCxJiIgSrnx76ghm0yQMQvhJ6SXDdHX0PLaE+dhjQ3+UgP3n/N
z2RqGzhf1oEm7+WMQjFSTgSINUEDFS3FCy8lU+7A+XITKrmktaa2ZyWIuEBbNKBrDk+a0gjCW0oL
pvaCc2mhyvtBSHU8QYnkmbLitavJ+1DCM+ZXaOL7Cnd091nYejWuAfugOgzjEyquiGozbOe/PrFE
CufQfpl4+Zj972P9txYGp7YGaStwoDoaBudHmPr9nD9HKB9rItDte11i7zKwrr8kvBo9aiJk664b
gXPloW6VdAAQfp/5UKorlZQ6WQMsfEelpUlMHKHKOLkzhwOvRDkMISYRh/fQTbUEiJ4wkBArqerI
YXbd6aBwbs3wnN6rWp4fAqGXNkyjykbxDGWDDpByN79W3CvTP+H1r6dJpaqEWiXxgfoxlB+6Nluj
ryTJV2WS+r+ygba/erEsjjEFexn6SEJQppoiWumt1giMk4nH+4WfwgHw/v0pnO+XgLlLNC2zA8BA
w2rQPZCuA8QFcb4il9G/T9DEAm1MHVgCqx2YnEHKMxV2qPaaxw7ce7cFBQ0q1Q1AkiPQnOuDb3qO
oNfFrai0yT5rc9ESNcpWtNDBRSWhx+OQN0XZLhjeRJhUuPiSmk3H0CHMwJShQH8q1/wCoi2sFl5R
ggGcoktTdOAabaX7oCZMtGwh/HPVpH9WTuRWLtHDJpOFtN+DEXmNk8UJVve3hmVY5Y5aogWhwoUZ
csW4f0fiptjXEQVcHSOBdMF8jX9F7kAd4xYElp/KH7SkVp6NfiDvY8E6J1ZU5IKpxMLCzzwMZxz1
k3cDEilwX6HD0Wqsz/CmR4EMHSUdWP39bbfwBHX5BCImF1/rshd0Lct6pGT5A8g1Hru+fFqYzuXY
R0wuukrgiMFLAaZTrKJ7zU5W0PywwIRuKTYUBFZ4oLeXXlYvRyigWX9GqFSSmUHaUWGuE26qXL/t
wwjiBdWrZkBCrtLKq44jYnLBNmJZr1Ezgmhn4Z3UIn8COcZDo0Bxb37NLh9IYAD4OY9czIah0o1u
n2ivefZWVPWqIIobhGw1P4A82tKFu6TC2ViE480sSBofGCvWIbj+FTR5KwVonZXW0UvIJBrmsUEk
ifzQFZRj5Q2gg5fXkH7dsPazAg9OhHM40IT7LsWjIQg8lzAAl+0Fj64/Jw+dmcBogIo7eI3UuJVa
kB3oWdRDmAj5dn763NPPPx79/YR4dpShmhSJkZDHB9EMc3DJ01AAXVasizstJVHopCaJUNtvlepG
CP162w5QJQTsqJCfo8YbjqAbkt1WaOo/8z/o8pyJyR164L8t9QbHyp71+xZU07nx2qGVff7jHFzk
/80WCO+fK9qmGrBIHWj266aufiFJgHpdEaj6UZGr5gZhFMK5oh7tGC39TeFDrbzImb8AreR6E/4Z
nXDRszNKI0c/SLcX75L7IXDon/iX+gRmYAg0QhYCmk4WCu1QdBV2wsKpOhHOCGfdpa+B2DrAkKkS
AgZ4omWzcBZMfPmvy6UyBJlM+m7fGTp4Le5IvBD1pz7MRclWARlR5Uv4yaRZCf5HkMRX3WMIf5cs
uhadYKrc7T12IwMiRIsbMHTbjfzegZvDYNeVv2Qu9voUVewqg4oUOkUliDhU5QbERPGqzupmKWpd
XiRN5uIu2CGERkFL4cFnXvSWenUO1V2zzr5kvYjf8J8gollLdOVnEOhrKHBYqjmkG11lyjMlRQdy
yaH80jLQXFg9BKehB4aOKzT91wp5qeoczL1+HpG9ZxqQOxAZfU01prp+3kgleC+qfsknxlj2d/gl
/MW7L3s/99H7uYcoliuvYiddQ+/yPt9DTfEAycYttEMg0VasQJe8sHiX147w7UdgEanUlKk4U/SX
AlGgXXqrnDh01XHAs1jq+0MpKB4sF8hiSwElRolumDC6DZmBBn5xKYhdzooIfx0X0b5WaRRmzJzh
NXj3buQRebCW9sKNvhKO2c67BR7oJnXptZsk/5wYbsetoTOl29M3UJKZ6JZ+JC/JXfZEf3kQMbY7
6DCjCRuE+QfwyGwXrwQTpz+PfdPVpGk0DzMF9YNF6KlbV067YjvFASfvKrLbdQvZ9PwPQNC7/N10
03twxNohNN/9zfyJMWUrXPxMBvThaWj9Rumjfk0S74ZG/oIZXp4cSH5+LqoHIhkxVhAmYnYCGZoj
NNDXvTXbpcrZ5Z+uyZw14vm6hOhFEh0MBqlYLYbMJBP6fKEuPvV17iT1JMMcQFcXHRoG8tAMyle5
UmsLJn45KGjfV8QzRyJgLMsrKc0OKHSsFSCvgxjJss5WTDkR45UComSaV1ZsZO5UVj0wL0G6KTt4
GsTY42KVCkCFgNN13oIuBwXtO+88mwueKvRe0HJcaxnoZA8Vmn1VSNKODB6/50eYyuEkLk9M26Cr
KqzXIVEH8t4OpNg0Wi65Bagat0SQi9dYN+lB6iUIARtqjGcLA0TgAL5t0OqORpWCJQvXpwmj5vkw
077ztYKo6UGsim2txlAtCd9Jat4aLUAb8/P93pm/zwyAQn56jpFDpcuvWXZobXRzr4sN0tS1utLX
kpPZIGsaJVx2zabZsCNKxo7nzI/7fSW4NC536FKJjdkDKhRQVV6R9QeE0TeFDalS+6uxXg6HG8V+
f3qAtvsKTJWWbD38/l0vZFtjULg0NBcsWJGBriELs4PcKocAFAhWXkd3EtQU5+c24c7fF/4zK6Ud
qPXFrgsPXprn7zIavtdVVqsLwWLKKrhgoeUiRX6NUJRrT1R2QeNq+wVUB8GAMf/zp5ZH/mkRMd45
JK/GALXQpnYM7ChYSyQUj+VsKSZNzYELE/5Q6OATxhAt6SGu5IGJIFlV7Latb+fnMDUAd9Q0Buqu
pRFHEB891uhkgMYhmOIku0rlBQOeGAGsdz/yEzT9RFklYwoEopwStGYlZHwyavo0LRY2YsKORC55
Z0QTS3DBpgfDyO4GXdoKcbLw6ycCqch5feub6BNH6/VeADGPE7cMUu0hCIfqVe4bq1qgwkK6M2FM
I/7mPI0rcdEOJS2APLKffw0kfRkywW2VYQlcN/V9zpdH3UofIhThAcn4ATrBX6QpbwQGzp95Q/q+
aFwIFuK4OWfOrPd66nkmij+g6wVUL15DFnoF2sCb5hQ7w/YTPEvYfqd6RxSxq690U1u1Hdp0BZG3
hd8wNUfO4ytaN2nUjyXJtL9JiAix6mqbZsJmfoqXzQw9Jj9nCFJkpQw7VAkKvc4eyqIpd0zvl55l
p77OuXpkJLICSjqknQYESeQPJawWwvjUlzkfp2Cd0QdD6/YVVE3K4C1R3+cX5PJ6Q7f454Koip4C
eI481Su+KDiYM/NTkB/mv33Z8YjB+7ShxEJaxSbE5yDwpeSQINz3EFhs0Lio0+11g3DebZCSdSFF
OUGrlFUvQby1uSEmOOmhY15FS69nU1PhXDsbKgVJMcqVBm68pvmZGNA5AgkhE8lKbrMFeM3UKJyD
N6VI+nCA/Ui5sOsGSJUVeXlgUf477dkqLsB3Nb9olwM6YNQ/d70pyxQUZ023V3tos+W525ZQIKCB
HS0dShMGa3B+DFaqsCMl6fYgCUNbWeJQtmBVE1krMTgfbvwmzb0c13AQqfwxQSp4zI6l06zQUPho
7LOHJTTSdxr8dzgkPHI4qkMfzH8YyIfCkNWuhoO+1kAKAFoAS9roR3oibvLbWBfrdJMs1IAmHtYI
j9eHk9fg0oIN5AQS1x7dVmjrpD3uqZBCTaDKqpVrWe7cPiE7koYPCn2et4mpddW5UBD7WiIKHqYL
vNuwVpxwre3EnbeDBVp41rCXIBMTIeebFPfslJHktgY/F0zD9AjAgusioNBCWziDv2+pFzbtr1aR
PlOMrmy7fa2AhxaMerJuo3gZHGIlpLsB6DLQxXVq8MIImlObptZ3nQdqOxEc0g46idt1UNDmqARq
vtNBN4t/i8l4C243iUjTgwwpKAj+JTnYgeQYDqQkjswaMCsykoNwcX4zJh41CY9U09IIh7uKzWjW
vZ3uoFazgUDaJnYiF4fyJrIhS+FAxnpV78Adu8o37ZIBTnguD1wTBxPttdDD2hdQvXvNb9tj9CTv
+lO0g77LL0gwPYAKdX6WUybH49Zq2lDCMtSHtE2wbR7FY/igweKMV2ObnZBbXlmN4aFrINFHR+9Y
+aJQmm8gnNp6i0+bE7GUB6uBuFDoDR/f9g/QOQVrULQFBaxrHIKduC529Y7Y0cl05ldswnd4zBqa
y/zc87FgXnAUpHemrZn/e/7TF/ddlVQuxfAKr6uTvtF2tWme8j7YZ0WxcEOZ+DSPPWkF8FbnObrj
ClAI9FAnYgv3w8vvMqrE405qHVSkoBRN3SSQoB1FUqgfNVm7bQmr7rQadGUQje8hn9al3boE46Eb
4eFpPb9iF3ceg3OpR00UMM6GpefWApQ7oPhH0OmqHkpt4dnhsntggHHgs0hZFYFMC4/heE4FIPCo
Esp2U6YiSvaDrm1iqtSg+9XiArz+npJ3NmvTINxSAWwbUFLo32XNCNt9qKCbf37KF+0Pv4gzkgps
sIXYqrErhinQPX3yGPbDbzM2lu4gE6by19NlL8Vq5Wexa0TmRk+SWw0Uj/O/fWK7+BfLwIDqiK60
npvR7smTK/mG9XiixHsUcjmWLmknTQ3DWUXARMj8aJnnmtC9V4fHpvM3Uv/kSR/z05haIc4oWKWD
iBIsT24XvRGxt5r2qmYEdCLz6afUQhuxx5dN6Sumd2b2LKkLpnwxs8Wnx8mcWTKoQ7wUFNyeq2W/
tcFwBDPeipAsC4ObNLouyvDdSUobJJBxSDwX/SDQG4OaPMjD59d8Yk953Fbu+2bf6SEUiBtpE4XS
W6FWsh0Okma1EsTOrhuFWySitFrUCLCcmKJ6DUFAH3IWmQAw3VJNeWoeXFYu5GkLum7quaVQQGsm
Ainyiwbdjo1aogosNSkEu6+bi/xzwyuFYhwG7LmIt0B2AMTX7nsQ2rbP89+fMCgeM1VneVKmZuxB
oNGroJfUvtRdvRcp22aGDyFkAM3mB5pyN+5On1KWiRJtfDcfsuJIFZ/akeJ56/mvT8RTvsifg4Rf
q0LDA+/0qCnc5XddDX1OUi61IUwMwJf48wo7YTAlcNNG2EpQMIQajQPq1AWfm9gGvmzfSSCD9XFO
uS0YsL0qsfJWtkgFZO9AHCE0Fy75E5vAF+7BcKFD7DwO3MbohocaPQAVcA+DuJvfhalZjO5yFp0M
YHBiIg+BKzP9MUpBh04jZtWDeszR1IwJLgCJp6bBBdiWNgnIhvrAFbv3ir204tJ9fryi/XXpUSW+
Cm/2YW80nhYA6wMiW5CuJV2z6Qh1pFgGJ7z4AVYeaPVEC4Fqar24MMIkXSwqiAO5FSR3rCZWOrvr
vYMvtEelAEu6wlp/Yagp++XiSAvZqoaCycGVIIuqqcI2Lm5TeQnFNLVunHODuLqpkVQFbu/Xz0QE
802SbkFjYZcJdMbB1NFbcVdtkU/FC/OZiMDfieyZqXlxEOehngfQjc8PPuSXzbYA5VMBbSXwPM2b
88Sa8eV60xSUvG9F302K30Ml2VL9oaPx8rqPc0U9tD72QQv1rF1M3SqDqIIEEM/SCTjhIHypnuJy
DrJ+/HIpqY91VO+g53ZNbQ1CfpyP5z34CVpQde+k0ARQJKrzOyHqI9cQgN9BGax+8HpNvC5e8Yx+
AMBpTWZAl6aOCNsFVKHgKo7DhWRqan/H1Tuzoc7roYISmp5LWwDtGqNhbifmoKuQVGVhiKmN4Dw8
K0KigdzLd7NE/fBiwHNNM73uzOBRx21QCYlWwAVSCFEUOhp3KzDX5VG7yUAAbou19HqdqXLendeq
1Khh70MtCY2ioKc3ysc66hccYeruyYOMGVFL3cQyub7825BFx2SKnYD5TFKkte8lR1OtoTpf25n3
a34+lzcFFAs/912MIXyUqDjLI4NCFt3HJUb5c92nOa9uKkZb3OsCt9SCfQnRX08MFkzpcsQDc9/P
X52Uet1AY3D8NNtp/leXIrmFlDSYyxd24vJxBDaEnyNAXjIyUx1JSGQ+BOQhybKdUr8H8gdKSwsO
/V1Q+PuEhXzozzE0oYOkoYi1b+1Xb1/eU1dfg5tQ9mxaWCrgZ9nGX8drEM9JLwC3b00bWu52fl/e
io/mV/mgvoASIXKYm7pNZycP+abfiy9L1/Jxmy79Oi4iGB0tg5DCXUFVdEgDpPZqVbxJXvYZU++2
kyDBnPR386ZyOfqIPBQ2QBcOqWLEaFPFqZXdQ1cl1snC0XW57glmC+68zww1bIahg/B03IuxLVLV
ACNb3eOlkXjF1miG3s4o3lgpBKN3icmSY4COj62U+OVTJLbEFrS6cDMxrm+7Ju0cOQ1BdaJ5jV1q
qAYJcvCRVzRaJ0ro7/u2ilbzyzJlhFywCQzoMRFdg5K92mkugfbHndC0BVr2oNTR1lpuxUWzBHC7
nLdA4vanNSaZIkBbC7cfRWb3ARQbgEVV7sSe3Ypy+B4lA0S923dVAiJ9fnYTTsw/E7YFIzHLCN11
bAuFBavO35TkRWuWWmAmjIp/KlSDyIdUr053uhK+hRr9bJXwBhQM9/M/f+rzXAwqTa2hEnTodnFk
IAFIIvA5pC5EM9/nvz+xHwYXgYaqVqA26wm7SFJ20EMRcHWvkHSpLtS1f7VVtmV9u5H9fMHYJk4C
Y5znWQZA5KSHbEcr7FQ/+pK87hV6wNdVgUT+bbD1knAgUo+t6B7QsWWZxe/gutqVyL8KmuEQmQUE
mnYQJxWBsqma8KT0UrCe34apbeaCR5C3YQA1ZN/VoGpkgnJIau5Dll+VQaKp7OeiI5D4bSghnSjD
rTxKiw6tQ6QnWkP5y1x6qfi+0l4I5fz7n1SrTPMkzIEwcCNBeNh3yjYablhrhjdtk8f22IvqgAEI
4haZ+qWpw0cpINNgZbWqi86EqLqAppNOeYi1FsJ4ObTB5pd3IgjwD4TakHtmX2bCLoPjQ0ADje1S
GOgA9iY+JIPEtF04bSf2kX8hLP1OYyC1pLtUJRCXSRy1620zVzbz85j6PBcNTK+uGJRv8fk42Gkx
eo403/ulF+bquu9z0aArBMJU4Ip2tPqIzdrKipM4fM5/e+KY0cc5nXl+jmMrlCiOGch3P/ieB4Jh
XIcdIDk/xEBxRVosIfu+azgXLFHnkgpN0H0JMGMFpXglPfVQjNjJGfSNQBtOTtWA201JPWY3XQ/G
3y5WUAPo9V/QZYmpJVUCJIiFSNl2cl/t0bcu7lpwNu6jLo+gNWP62lU1FXHkLzpfEAUZwzDIWJDc
HBzId+57LVk4NabWmg8nbcpIVuLTseLbNTojuvYT0obe2NckP123n1xQQf9FEAkVTg4m//EaCPjF
H4yEdoJGAFS9rjRILl2oRDGD9DsmgsejowFhMXBiy3dNrC7BYybuQiLP8gT5GR8duF7gCoYOtARI
mQGmDOrPXpeTZ3NIILEnC/VnCuU01AkhQAd4cVK+XbWGo1zvuQnEehb2lYLLC2N3PsTOU3onGaAF
V0wnD5emODrYBW/QuKABHugy1CPUCHP5NqhDmwCHCtGvhZPr+yXh0uf5mJEpcV53Ch6nWCK7phH8
kQWSr1NoobmtbFQOVXVIV+Nlo4fEj4Oy1XufCcWKpeO9os1Pgqjj5mne9xDQslntSRbptfugZIc8
iFeZrLgly3d+x8AwpSsMNFPkPjLCVzI0ruGjGRbtbIciDL4SrXN6CFf3jQIJ4gHk/VBqXOJwmkhc
+E6qgEJMKEoSKMOV9V1uiHdkgKXPm8HEDvEdQZrpd+DulaDX04JDH5kLbpl2py5dTaY+P/79eeSV
od3AYj3dV1lpk/iV6gIgtktn69TXuWCLJ8MyMWpBd2vZv6FGewJp4arrvM382kyEMo378VHUMaXu
4J+Q6C038AzjqexCgIxiSXnsIfkHdds0la4LnBo3GcgSV0UP+M1OavdR9BUwAGgUNP9EoSVWjTM/
pYlsROMCv2ng9c2oM4rI+aXr92gpRI3nJHcL2d7Ehmhc8Dfy3hBDcEDsErDhx4+xdKe3C3WcqU9z
MT8G7QaUhXOcK4nMnvx2GF4gXQYh0VAPzIUbyYSjaVzIh8CamQ4R3hIhKgjJF6MJP0F1rj1ftfY8
D1jQ4vinsmzsDB1t9dCffQzLOnfQxLbLvGI3P8jEMvFsYBX4LwsZJf9dUrOHOPGfSdEQyNd1C6nU
hAHxECtVFFOIZ5faLmr7baDUH11RPZtK8qCypXbLiV3gsVRQruxRo9VztyoA/i9lyOzFylLqMFH0
4cFTZp3UmQ+tZTehug6ZhaRcxQGUzUNRqE6iX7D1UDMDZKthelU3CchUOZ8L/byNZGjvurHfr8q2
P0GcnlmNr9vzWz4xJZVzurSITIhXC+j0aPZdrvbvKtQ7X2mLPuQiK1M8Z/kd9C/iaAluObFBPGZA
BDVy5tEk2NeVf9v6aL1Moay6MJupj3OzMWkodXlZtnuz35fQUqubJbviaHb/6QjXuXRBBU8IVGeA
oYRizM64617pXXKjucYms77lG0Aud9JvGmuwRSf6VZWWthbc8hFAF2t+p75bKf9KWFDZ4k4UqJbL
FfgPxhbLymkc3xas13iXWJl1elzd7wLrI16np87aHH69945kA0QqWu+3I2/F2Gc1UjUHa8ExFpUI
Lq42ftD492fnc6RnICUsSzTJ0wNrPuV8CXs/0TYGCtyfX06iWjBKDVMVtuWqc6CAs83AJSLYX8Cx
A3pcrQw0bUUOqLMAkhUXkKyTK8yZj5jWPahHAQGFoty6XkWWcCAjMBd/+lVvt3aPP+GucjLLtHSr
XBEHVXVsAHRerRhcLpmdbyu3/jTfwhvtk5rICC1i+6ultuVvlMIlG+AOMh8S5p2c4RcyWIB08Pbp
OrN1m61arElw8Db5SkNDW4UxPccPV/OmdzFuY6O5o63I9dAQxBobHbmdsA9KA4pJ0EpcarOZMCT+
LlMJmtoD14/WXQZB8o3c3s7/7u8e+wvLxd9TQlrLwhDhw82n9wwMnzXakuLUN8GWbt4KC7JBq8Zq
7Nrp/ijuuFluewit/LjECc/x+/8TNvhLjMH0NKIGfgHB2HQjr6KtDzoZb1Vt6YEedLtw2Mo8QvoX
mGJIFDoU7fPKrlrXdvKy9IL8jdG5tA5c8Gr1ItWBVoBh3/WrdpOfqNscBkdCEIlhQM3eXJF7eSfv
8m1qved2avtudcxOuVue5G1qk9slgbzvOH/pp3BRrCiaLiwFLIheOB3il3evA/k+9mZW23wLoSfz
TXijteXfSDZKoU65Fx6L7dLwyujKl4bnYhZrUrQhpaNFOKr9WlutBXIP29j4v8NbbwtITX+j7Lt9
8ETXxqk8NO9Qb3GyNUhFsTvSCtKgluAs7csESRPhM+ouHEZaSbgziGiEU/WYp9bwot3qTx6aLA7l
CdTUH9KCM1zGtoIajotuggmx4xLUifvhpD+kt8JHcoTA8KpfE1c+YJcXykNTTRw8U7rcqG2sSaOx
ufkhvS1u8My80e+xoKOGBQigiA21E3T+k12/cNmaCiBcgOpCrZQ0hl2NgsIuA9Husm4hpZiIfXzi
3RdSkEMIA1ukjK9aEPF+7XIGqbIlccWpzILPukUotYkawzHK1mkGqTFbviM7PGPdJFtlXzyBXP4z
Jmv1VK7NVfURHVUrxWGeHv0vZeF69M1Td8EreLi4AskFPcrHDoRVsSKWiNSi3LTHEkcbc94efcSI
eE0+sk10NJx0XyK7QDphsa94Fe7TFf65Mm9jKJPMx+2L9xBokHDlJXiFlvRyDScF9N7STDCyyUVp
t1RbsJepAcZL+1nm4glDkkXVmOP2723nisanHy50c0wFOB5CHmdES/UQDQO1Xa6Ek+SQfb7uduY6
PHVbzckR7SW3B/lFeuy3yUnbMpCmXLduXGwN+txgRYdtbDXDEsSnRHjP+mtu59gTLnAqQ1XVWjv6
gaQ4XuhbNG/sBMR/8z99KhTy9IYBBMvDbMBvB2/EK3tUn8Vj/MD2dF09B7/15x4ydQvWfrEyg5lw
cVCmSawNIUZiNHACL7fVGKx43psuKFbimwsgjO8ujks+xaVqeiLTVhZhB6+y/TbKRTy+HSMLWcjx
I3DXH5m1Dqx730FGG1udbW40dLWJ1h8fSXto/dk/Q+rkeX5tJ6Ij30IQKJ1hmDWIe4IsBDmLVqxa
VVioekyl6n+1DwgkHoIeH89W2R8lRuS1oB/YP+UP+r35lt6UO3C1gTCP3EHleoWy1H5JJGPCifnu
gl40fGiQYh8JhD39ilmdctdDlHJ+0aaOMZ4bitJQI9KAPl361ENtqT4GbnjCC9NBMHGfAt/VRjzI
TopTLAbJxP38qFNz4hI10veGpmTorU3kjew9BpRajbQQmSbIJwnfbZAHQgNtVCwYhCtPzYHsg7vk
yTh0bnGLPXKDEzjUtvPzmDA5vvug8/J4CMm4eGZutzLuadHv+S+blxO477B7FroLoa67KB4nEdyn
2bsq3AZy6FQtWUV4dq3TL23p9jDVGPqNmDkbKg7zhhU6hupOyql3851pQVcX1wXxBGbSz/n5XH7I
IeTbsc5GMdtALsseW57nzaGpbuSCWIFE8bQAYMOA/tfA34ZpsjXj3JkfcsrIuGyJQGrBzCKMWPrH
XHkn0nFoH+c/PcH3T3j0+2C0STNII4sd/DKGPpn22tPPXK6siKp2IX/EfmlT87McFjxmav14QLzS
ooe7oV23lyuk8qlgNQ24hENmEwlquYKwVSPJMv33SpcWzqqJ9eOx8QLe3uMsQciTVM+iyksinDLl
aX4BJxxH4gJAaggS5J2wN0Hmh7YaVQ+lEC/cAKa+Pc7nzNJ6pY/zLqv0nZmDnFNKjfKGSEqy8PWp
+wUPiY8GMA8PQqLv/ExqYlCCG5pTkaY7iVpAd1rL5H1epyhFBT1KZU2HLqqyaFPQ35UGfQ7YoKpW
YxjRQsIyccx//8yz2aIOKAtdoWK20DFIwthO6l/ovLFC8jhE6nWu9B06zgb5X86upDlSnNv+IiIk
EAi2kIMzcXmsKrtqo6iReRKSGH79O1lv4+YzSYRXHe3ohkTSvbq6OoNXiDoxVeCfpBlQuHilfHB0
24Z+3mwxMda+Y1FHeIFfoPSiwUl4ih86L+1vSJfnx9FvdOQIZzyklRyP15ffymnnX5C9+R7qzX3T
wnHnlIBiAJi5C+sX+WhaHQ1tulEZ/QPWvFMZLdHywp/dylCbn5Rj0dvJYjoCWt6KZq+ZQpiHpX+0
NRFYAo7+sVCCvFQQdz3osrXurZEmnxPggoqQY3JPdton+56J/n62HAjwWCzFv9LiQCC6eEgmWkQV
L5ynHo6RrxC7EXBeozzu6vGC5Erbu4Jnck+Cnu5KL5EnvydkZ9UJ1CyAyY2yvM728AkqXpTyybmg
QXDTdx15SOA08XksjN6rMuM3xgmyOZznToUNAddrbMm5z3zvVGUFeXHbbkZZp4fuu5tXaRMxkwRP
Ze9Md15f5kcDluSnae7yBy6JDf9ya4YvAxTscuAKix1NfS+cYUnJItbn1k7Wg7Ub5q67wfihVyOM
NIdMth7K10pnDxPXIHI7PkRWjOqkCt0qHb4r0LGhzVcxdmjGgMIarizn24k36hHStePdIE1xSEci
X6+vpJUkuZQXctu8aQIlxAka2n3o0jxWKYemNuMbGIS1F1zi5c1STUlTd7PjQnASNLfIQScFGlIG
feHG+2B0LxkMXCU8m0tARZwqj0aSh3mThUXAN/aRd+9eXFi0/vcLah/i47Xb+Ceb94/QFKaRJbyb
plMvczd/mgCcjeQ4b8zHSvJfKg15DAAvqwyCk9PUD1XiHm0ht0rltalw/vshxnJrBhZxcGoNVGYK
v0ZjcSgdaNu0AC6JRoPCyfkOgI4wC0b0Fjq3u6lJrkxkce4XEA2UfgodTjp+qufR2yhCV5LZkvbg
kRloosniJ4rSQ+DaLAAUhhQMPvRfry/ytUFd5OZeNbkOoNgH1kyxt9UIz/R8YztdG9NFkWbgMJr1
dPRPoOi0RxTUl+6T5xwN8bckL94fH7ZkN9h8cEnCS3Hqm9xEZVNDC08krxApvOmKasvk4f0xgu/d
fxdHEHRVohA0JxgYvGZG7VQ1fQiA4rIl06EMyrx2U4ntininUkJU0IyfOrBBrk/v+wHKljSHcvaS
Di7KAbaFoQvCOrfYLc2HJqyCxtoxKJ0I6I8X5twMdbrRw1mblEVSUE2CaygLIAtdB9njoIvma6k9
CILaLXniM+Eb62tlWpYCHcpysJxGreNmDk5JE9wGrrW/PmzvVyxsqc+RO6ouqexkrMsEllvFsWzS
Xde7xwCnNG/+ef0tK5OzFObIFcouI0sZOxP726ip2XM6PkCP/KQayFz3ox2qrLE2cvX74ciWYucl
F1WfeT4/QYB0L6kI7VHfUFyNX/+YtVlfZFDVO5apeAWPjFGrSLSd+wRHNnquk06/8n7uNuq7tc+w
/xuMZVWreYbIzikfrEeSmu+ldB9VYm+01tYev8iHcDBN/BqNmVMFCojif7xERA1I6NcHae3pi5TI
g7SC3xPyVSvLJqrHkUSFhBWXpZPXD71hSbrgTKQN6NXiBK+EEwGtJUyM86f13Y8N/5J0IczYQSYZ
O74YqzCdRdiCLTwPZGOA3u+NMH9REmXNwLyshpKZX8nX1OY/WZV2u4GA7OfWagfdxSkchhFCSi3Y
1h8bssuKfluGycGjaTdSlHeA60L/4aIe2zpbiI6VOV/yLnKZ9BOfpYoL4u0qV7mhrdJ7p69/Xv/5
K2lwyb0gyZh1re5UzArgp127TSLi66frD1/78YuoNlMqW9+2uzjhrz2Ai6YF/+nr9We/z9ty2VKU
LfOCAeIwNY3N0FenRE5guU2FSKPC5fXeFaw/eL41/e2rybrLZz1HNXwzypAOAN44nmEPkw1IS1QA
Y3RWQwA7b2bZWJGVuW+8YNJRElxqXsUGGkSy91E44UAFI+LrH7C2WBe5wgIrWM0A/cXaLz34MZnD
TKeDqOsb6sLnC+yk3yIR3ybDb66/cKU3xZZED2IFdYlhwYg1msOpQ9SfKydtg9CfSPcUUO4C4aGh
17+DtYYVAjmAk7yA1M4ehrF8IwX8o1T87+mXLTkdqpQJ81k9x4IP0xgmfcY96Cb22bQTfeKyMLfl
38l3ip9e4vS4oeYUqORAilt3mAx4MHIM7YGY/Vhyffbb8Y8fSP5p4HKEhZbFwsZLWZRVVH0aRi/7
MUqr+KFTmGZY3B2/J17NwmzmNYj2rm7hy5kHQ9T1tLFDelFOJZj0sydEBzE2qvc1ER7KEFV9hTNC
ddvZAYHxpCpeGKmKG5P2JCx0N+xYmWd7EGEg/pYFZXWsaPWi7BpugGOfHuy2tY9QAXXPUpdkbxPW
RlU7BMcBH37ooboUTXMud3WvIBZn9ywigEDvWKPqJ5zycie0qxJX8XAL+1RDLuswWMQ+uYWqjrKY
HKiaN1BdavrmEZKR2KCbGZB7dNBw39GmbgnP7raq21PXTRaanX32CMeQrAYC13ZpWI9G/rq+xlYi
fukbootM1EB80Lhpve80hZZd0UL43mZZ9KEXLIk6qg2sTo9Gxdw19s5rWhHCB67D0YZ8DO3Dlnp+
TBXw75JGxpJM35XfndH1qMOsn/7mAd9d/4yVemeJpguM7bdQP5NxR7/JYQih4+7TvwmW5vXnrxSH
S6wc5Ab7ufW8Lq5L39oZJDdvVDwiGT/XxY2q/c9z17xcf9fKFrKEwaEVJPLMrv2T25bnuhpfLSf/
cf3Rl437vVyx2EDQTg1UoRtsrtj1IpbVBzGZY5XKY9Vo3EZ4+cY2uLJuuf3fXRw6UaIbfVx1yFp+
8YriBofAg1tuyVmvPX6R69HqHXI0mcYYeS3fcfAdTxNp2EF37RafdW0WFsWhakhWQ8hVQXPa57/z
pk6fyrLbaiavPH2JUGsry4NSp7q05f1vo/R2VHxIWwKuKpcl/KaACgwdCFqiNHaT/IES/tQHAObI
rSbIytAvAWiKinniRsqYZj9gBhhRcwvTxY0wWwljb1H8+WUqZ7uWTtx2j6l5bku0OfkvDffgD63/
JYkCR6K5r+deIU10F0IOcJlw9YCmlX3TZvTBklsHl7X5vfz9zSTYjBvwYzWNpePsPChMeNrfQJWu
xPAS4+V4RdqgqaXiyiTObnBsCLpbQRa1I8jJXZp/98t6Olwfr5W0t4R4YWI709CAxvnYPY6JCsKG
oudVzgB6WV61c2zvlwzo1+tvW/uyRVRLmxaUFYzGpMnIY6CTAL7q6XcWDPQGeKaLukhPdtfftTZB
y/BuM2OzVNHYJ/YnQUrcjvcb+XslQpYIr8bpfEtyBGDu6OZmSP35xK3O+hTApHJj114ZqSXEq5GF
AMN4ovE4jJ9EP2WhTctT4Y3wpUufAgLH5w8N05JhgVILS60KSCzkRO4KwatT0JB+YxJWwn1JrhhT
oVzQa2kc1O2zaXuclbzskVTpc+B+zFeY/Q/HAoLcRoM/gZTiiXPPin6fOWgjXB+f9yeCLDEjwM+X
bdGk/rm5iN+gTp4rtW/d8VRmj172+fpL3l9QZIkcUdk4Cla0/DyrWZ5ZJuhu7spml9OKbYAs3w8H
sjQVy8hF0MceoGhC7+v5U7VFdl776Ze/v8mDc5+xpmrrLk45Lu8FLjarYLwDG3njUvb9BEWWuBB/
7kuBHUOcBQF63GfVvhb581Cpo57yg7SdL7lTbVE832f2u2SJFQFtn8rGd0xsXnH8ld+CFxeOfVXo
3ToTfPzaO/J5/P7cPkJLdX6+Pvf/Jvl/SzayBI0MfTfPk5PI2OvVsG90w2DzisOsBtfMFueGj/Ir
d8bgb9mI6TsDUHWPzgN/SuFYH8oUutg5eCb7DgIHMMYdiha3QlnX/e3GeronsnD+CJs5oRq6RkXB
UKj7SoCDFPYg2JM4qKh7l06BzkOn4MZEnW/EVntpbTz/AYverI5UJcaVCWcxhRPxCS3e7JD6Mvle
A6zws4Zq3KMlqXee5KCisZD+vgB7E7acQUrOwDm3MfRMnJDBkvmL6CAN03lFdSLDOG5ExUp0LxEI
JXAHNe5uadyp5EVDOfRUySTAzQZvd5mV6MfCmrfaFyuRsoQXZKOvlOglSnM1hKMZwZHSuzL/fX0Z
rT19UY+ntghgF4inm7mOYK+1I+yrcbeaamvZY7Fxe01GDdeyiCvHB7GM3gERWX5oByL/mCtv1ojw
yFCVheniSvdxKclLkk1/rw/K+9sPWWKLEq/ziWltGhf5ECXFr0zTsJnjNN0yHV17waIUL5u+5NQI
Fo8Zu5eTfwf++Z+KsjqsJ2+jRb62Ri9/fzM+NpdwHnQclPvOk5e8JkUWkbyPfKsO260su/Ydl7+/
eUc/964LJ1EGEBbbd9kcJYTu8o5FNNsaqrUFulhCk+Be7VGCuTAcxVgAJERH2HCUtlGH69O9slcs
sSi135a5KzWLLW96YHBN2+fS7ArukFBk/BeA+UfcPO+uv2zle5aYlLYylplTf4hb2M5+HYBpPWgJ
beOQBHre2PxWwm4JibCsKSnZbObYm3EZOoaN+BCX3SVLFce6sitTZwwbHf8t/c99/T3dQvStrNcl
BmLKCbRsGdq0BVXHwAIzp6oTK8wr8dPz5wwfYW2ljrU5uPz9zbKlriETcC5DLLPS7D3dJLu+mSFC
mo4bu/PaDFz+/uYNcPkYDPP4EGeJ/pNlVpz3You0uPbrnf8+G1dS0nSZZeHODtppTaNwGA7cvH7i
LPX4Rv269gGLfSGB2VGTcZbHXjLu88Z7cEz6eD0CVi4UCFmEdFbWxoOYRx47pBOf/FxpgI9bWDo2
czofYRk5QV+4El9m1ety52hCokoF2b20XHOStZn3qvaq1zoT1blpvG6X+451bNxqhpQc1DJPjgny
J5jytce81GmkAs9+vf7bV0CgZKkMOcBFZEigyx7PvGS7LMv+8qGJieS/kiZ5LWvynCR1nCTTN30x
xd5462Vk/qfWA37icrXxZjnBu5dAG3Hwz6ny4BnsHSfNolHV+94kIRVWEeV+Vu2yMvcOrh5R0CVy
S1313eWGdy/2KiZkailrnOMhgFOBP47jvmpavrPQ796IlndvaPCKxVaVOVCdyWdQqQXXL1q4wD/x
bg7robpNAvecD04V2v74wKDVuDGk7+5ceOVi55pYTrQGxOVs5d/d0QspexXtfZFsVT7vLxS8YJFj
sEgwV6nLzz5I52XqRonV74G6C23x1Zm6PS/Lx6R5Fc3W/ejaFy1STq3qTDrg1EIosttT61tD2CEX
t7rYqHnXnr9IO1QXrcjJMMekvZuhbjwLWKOmMTdb5rRrL1ikHCdL+8JmeR3L4rYqAXC0X1qfhqzb
WGVrz1+knVwFua6S2j/zjIXS+Tm5wc5mP1n3ITdCTPmidYTOYS6auqjjuvie9F8sYUcwqA0TMu58
0mwk5pVwXCIHpoTlLDWIldb7hZNHKNhvH3vl9UTzbiUEBNUi1qsOlCXi8Cm2cTOnfqm+hwnNGPbq
s9QQ2Mx+XX/Nu1s9XrOIdyX7xheJT2OdtCdz2b9mBxrHPPneK6g6tVa90RJdmfKleCMMqqkQg1XH
fHj2QSUrMh7lE0A7cFu5/ilr07EIc7d064JxF/c/sF0LjesqYIOH2wY4vd3H3rCI624aE9CqJ+88
j5aOmGWNR79vvbsh6LONV9B/jYp3NpilemM9E68necrP1ZR655zW/c4L+mnnVMq5G2GgFWqjk/3c
UQk5CE80sT8FzjHX2r0h6AYDdpk6r5AnqXeuqfTZ0MIOK6/KUKzXEKnRBraflS52uewYFpIr9rjk
aLOwB/D1PhtgqsiGWuwMwGIxk20GxTkmT/WoeZjyrIbzjtdHjgzE51n45r6agErGGU191pqLp8nu
W6gQ+O5eBRApq9omOGazBdNdaAdHnrGHKO2hXg/bsJ+C22oXdHV+mnMFGqwEzgo45WGvkrqIyySD
LZfs9Rcg7+Z9YcOAKGEciOVitKJsNNPXvq7TPa58xkPT0gRONlpAeFSCeSB4cbKSCk+VNS/u8jSw
X3QZJD+BP8iDsJ3d4I8qaHFC5zo5mgo/XzkcgNRKNOkha5g52LwaoyGdy68kn82h0pocdODVt1rS
dO/IgnzOZJ7seFq5j2lv90+4Z+f7wrTBDfxP6xftBX8tSlVkWx0UcyG7vcsTLwjTaq5vPJhNohwa
SMxY7URAZVanyW+9l2zi8kcnSPqV+8bdmRwSlMFE7tOygaTfWBYH3OHbN7rP/3R+Qm/KdKhuYC85
nuqqV5Hv+PVDYWcQ26kVKKe9Q/cE8oDPalKYbzqVNMyKvN+zCo3K63GxFtuL7cJwMhfqkgh5Ai3/
jrZdCM2S5zZnzR6aPB/Nt4tdoxuk5N6Qy3go24e0EA+JkV+LpDt87CsWe0aZwKe04wrglPau5w91
D0qj/z31v15//CVJvBPXSwxIoHWOxn/rnWXOHxpafHaM+PmxRy/2ilb3aWlDPOY8Y6zL+iyTrcu4
tR+92B4KZxLYHkQbizJ41qy7c6Z+42S8kq6XcIAJslw56vIpTtop5B04/LS+kMWuD8na05ebAWwN
JuobmOzaXujXF+pIshuhzvKxxy92AjUXVM/N3MQzQ35OU9ePKlCPQsFB1rj+ipWg+h89nMm1rLqt
vbMRlQjTZPrL6PA5L40detYWZ3NtmJaRaxWykNypY+Z89sUT6u6Rb8zv2tJZRGvb+VlXVbQBoT+t
7v1CjPDUFXQLCrxSuCz1aRKvSUFkcdt49OwhD5mP7GqIPRwCzZIT96fpjkJ4agusuzJQSzDAEFRS
QwqKnb0ZTnQTufGgkpaaLezKytcsAQFUQihXZhbDqTKTsDoALMpv3CnqLAPUKzdsb+d9vlF9r33L
IqgBK3G1UM4Uj/xXZgygcPGUbjk5rZ22lvgAtPy1EjOeHiTojnfgiR8nhbobPC1+0q6kUcCy8WhS
uK4KZbePaGNteYOvnF6X2AHl5kpVACjEoscV08S5t8dJ2YVlYRAmcw7nyLRTZ0gy8mPTtnRjpa+N
5yIZJGWQwdFNT3GjnqbhfgLIzHU3yua1Zzv/bTc4vhjqSlXe2QblTDv1TzqXd0UzPV5PMmvrbhH/
OTTetGUjTVbjl9yG1qr5XQ5VWGbPxP8Q9RiEikUiUOAJTW4nm7jLvHvbc34ETXfbM3fjBLM2Qott
u6AzzAurpotFwm9ZNR27plXh6I6/rw/RSh5bQgUc34Arl6XYpy7UQeZ+AW3x8/VHr/z0/4EIUFma
0vWrWFIZUg6+Hu7HyMa4rP3uRZQbA4tOVtm4LtbqphFelAv5sUW5xARImRjq6wx9KKB4AdYJ01RF
3qYC+tovvwzXmxZbkmnXk4bxMwyZq0+0ymZwrFJro8xbOVgvSTA5bSUrW17FU0s9iLVZN06SvkxF
Dsxjs4dkNgm9Ydx/bIYX4YvWOemHJKjivEsi3IxGcw1Rk2qrNbwSvks+zNDzoffA6YwrYkdNlcFz
WYRCU2B74QPvbZnwrK3TRQR3LOi9AgjUOHM8UL2LoXkIXOxOZcC7H9cHam1WFlEsmp66rosoMx6M
vrMWR6Xa+zEOGY6aQfEIdtFRm4+pzgZs0cOtxKBIX9A6LtlXxzw003Muv1z/jpUZYYtSnKIaaaGE
1cbdQH70JVpb9tSGHYxRnKy/1azeqsxX5mSp8UzBA9bzGLBznUKPe3S+aEvunWpLvX9FKjtY6jzP
GuWHgNFS7Io0iFsQN0OvbcSNXw8tqmm4QoZdR+luDCw0IVM2KLCdR/7MJ0peAuIrC2W35z0NEFc8
gHUmj2yimu4bRR115PlY/0izybNggAHCFiDU+Sfh82RfFXmOJkDPvwVS6dueivI4+Dz42zJb/lFK
WnvtGn4qLMf8Ukle7TvHCW5TURLglQl//sA8usxdrEcC8zgwmdEXG2axa9R9WaCDARwrwPpRQIqN
RPruanHZciHOxYgrl8ohQLjdcyF3KYXqVXo3u9/6oN2QgHk3svCOxYpMBanwMJfEGibOoZtb3S5T
bux29AeMYbE2UwsSliXbqCjeTd543WLbyZXVwBEjkHFD89tG+zep1Kfrc7L26MtJ6e2+0NetTssB
98/NvB9gEUohPHT90e8etvCrL1H25tF2Rrt8doAHrJtPFst2JcUtcPVn0n+vP//daMXzL5/05vm1
P4xOVrs0ZgSFhK+fq8r+HaTTRgNm7fGLbcZMcNZDhwuPh2GuPXXPqkiPOks2PJ3XBn5RJTapkwO6
rVWsRPet4PZT2ck5uj4ya8tzsbc4dStkF/hdLGcvAlQnKvzXig1h3Vd74fyVW/YFa0O0CGhw4dNq
6AArBjn8c114NBT5+JJA/npjCa0M0lJPDz51RBddP8WZru6doDq2rbuxOa49ehHCRst+Hi/IINHb
X0aR3wba3cgOK8OydFcn+QSTKxco1bwDqQc2k3QAqsvfGJOVsFrq4rUmFS3vYU2SgadIQwPr6Juh
8kxcVg25QTe52kgNK6vo3y72Jr4IWD89LyYSZwW7gS94NI89+Ct1ZsI8x1e53QitsGxLhmxtQi5/
f/O63uIkJYMAZDKrdxX8v6Z5i96+9iWLUIZFQY1QBsWvsdoz5I3aUFvqqz9CG8XxumhoLAKWbbsh
qPEPuvY/XUmXLYXxeiv3+x5Cv2ijgFyS25o1ITW298O76AX1LhxuASYkuxKKG7/LLCW4LBBqTyqT
H+bGdfe9F8xfr6eCtVFdpAKjqD+1DLzPYRJ3rO8/cxbsPvboRfQbpyXaB3gdKokOLur8cXoYbb0p
Io1pf2cQl3p4ZcIqaXADEpvu3jVfQcvciJ+V6Pxf6LKTadLhwYRksWfIoW2Huw4gy+ujsrLWlqBl
3PJNZJ6BS+vz04Te6IxTAylwwVKNOxoUUV1u1DkreWAJXZaGMuPJkcSVmzySyaahg35sWFL/lx9s
pbK1l1wG8U1Q4porKFPckkEb0PMjXvWQvMtksnPLAcLKvUw2UubaexbB7wxTxiRcDOJhtL7Pybcp
98PM7k7+Vu967QWLFGAsiX1WY7vtBSMRS1nwCtv1Ik77ttzT/qPQ/iVsufFKF0odiDeSdRo3psQz
USrA97OKEbbD6Ks+XF9nK2XuUu7OLVHu41YIDlW9CivfhYvUS5fOYe79wjZ/uP6SleyxBKEWxnOY
1WCDNzUuoZqAfgOZ92NgO7aEoaashEbD2Dux5uTVaeWPYpxeK9I8X//tK3G+1LMzuD9jGHk7BiXv
L7x7OtzT6Xurnj4otcr+wbvfBEdVuuMIIL4TM7usbq0uc/Yy0d2uITVkmW0z3sicQo07ScdT05Ph
IQ0qvgO+vPruaqt79SWdzkBDOR+braXmXdnDjtixJifGme+zqkFE9twtPb2V+FlC1uWcwNxrME48
jfmfXvR7UbDXzgy/uGIbBffaKxY5IDCeUQUckGInV39pnkQa/N+ekW9pLja2rJWg+bdjv5kxnVnz
iBsMN07L7w06Rtokx7T+RQMoMzs/P7bu7P+mzKCgoC5Uxo55fenMRlY/hS3bSPprH7DYznOPkST1
lB2XRDwaNj+WtfWzDrzT1LVRP7hbqPyVwP93EfFmoKwGMm0XkkGceNCsmw1IOMLS5mOhuQQJq0Zo
k2uPxRzax0ma7abLP7NuY5ZXIn+JD/YDlmomKMNtCUjLsqiCWw034b1rZePH9qslUJgXthuQCgj3
uuhBmr/jrdyR4CZtNq4/VuZ5iRYOoFLnl1lVxTO82A9J0po9I0X6iQ9K3TggkB0a7qsPZuKlgJrs
TSfQmAFCnKWhTv4k5Xfc7GzUWytLaSmYBpkFBcZe2oNpX9QRg3p+LFz7gzJPZLGv+/5oJ/6MLN8N
QHLVafJH5elr27u/CQDi1yN6JTEt9c+MkHQIHBwVAeWCCmrzCNaHHXnaiVphbZGs1l6yiOx+ItYE
AYopHlzvKUigJij6Jw+ufVp3H1xUi4LdVpaYbA+0nqJ9IBOOpvmRBujwmT8fcllynSWQ12ceIDRN
R2PqquykNXTOQa4P7Nfe0fmX67PxfnTD7+2/+TXjGnwJQKvhADc14ch9chwy/tJVZb+xEa294RKU
b5IflpTVcJBvY1BYd+nIT8YTh45u6ae8e6GKQbqsgDePrwcXajyFA/qCkiQ0AhCkOpG3KOM/FZR8
czGCYUDyR90EW/Py/qHEWaJ1qbnUvxpaKTOs7B/94EKY7WGuftI+V98D1c4P7djjCNH6rf/n+jyt
vfOSD958ptuXo63YNMeTpuJTpgL/NoEKxms2QqA+Gpyu2nupSetIjL33MVkPJ1ikg9nvKbKjbWK0
vyCPiIOKF3tMH65/0vtZ2VlavFvzrNAiF2i9qDyHRvZ8HMUcwr44wdmreZyTZmObX1uBi2Tg8aRu
kZXFWXr+rTDZH0ibHvFhW63ZtQ9ZZIKkDtyROxwcC7t5Tqz0t1WbJ8G/Zhl6SdrW++vjtfIZSzAv
N1XdD+MQnKE91IrHYnye3Zfrj34/XTpLKG8KE24cfmbrXAV3U3BrUN6DelyXG0Xc2uMXKaAaLdua
ikmcS/xycluBgkDpva28D22KzhK563UMuiNzhgnI6LdWwBIFlwh+dH1s1oZ9UYEC+gGDvTRAJy15
8mCeEOGqh0SN9+X64/8/mv63N+MsxcTa3KtxuSjymCIXn9p66ndAPDtRXg7J45i7T0AKkTAd6y+C
dU3UECg09KVdH227FccAaNRb0kuYtMAoFn5Nc/+STokTpY71dUSz4eS0kHIqC3LL6gmGYHNagZZb
l9AIn9xdItjfLu906DL52CROc8q9Mo1FOvk7NKNtKB+7Fzko50cKKAZu1cxPNsDt2c0D99VRpN0V
nSqjIXe8kOduuQNLvunCWkn8/zYhadgx29vjP4LYgwJnMTf+n9lrsVPKLC2jxg/acE4BrOtnCVOZ
KRijMQ2mPeu8HgTHKQ9BYcrOZdaMx9ySfyuiS+CL/fQg+1ocXKevooTjGGqD9ALXPs9U0aVgxe0I
xLyfYKDsPo2WZVWRMAxGD94gPo2aiAgNkb4LhWrVzlOFCtMJ0t/BDO1i0AgflU3gT42ysTj0o5uA
8eoD79v1ANBh+e4k7YPPns7sh2JCG3Bw7SbEjYPVh6rscH/VgQN4L4XlqFDTjr/aWdCfC92i5kz5
HDrWOJ0djoZWUgRV5FjV39ppIOrsGBZBeh8Aq0I6uL68KEf5zi5w2F0AmH07z4fa7f7CQuyzkT3Q
tn75MhbaC4dS96F2M/7acEUjCO7BC24ANJr6NDkoFybqtCie1VwGkV3BQr3y1S9XQaMZ5lNfCSRj
Q5rZz67x+52DjilAahmUmnUG3w+AfKPCKkgYsAQraUw60C0ceAD4YMuzNv/bO+reT3C57/IOKuNj
3UZel/0JPKjbglJ931X6N/BpN3oYirBzwLwqyvbVtYa/KS7/oi5pir1PWzCR5mrG5apyhHwgfubw
ne6T4VuhezTIiefsC1XreyBJ1aOwACDuu7Tew6CYA3zG9b7NWtD3Iaq1F4H5NkxSQo4sKfbI0CQS
ZT6fhwLNQ5pN3/NWDjGzDDuMSla7uoHymG8Lck50VUIPBQTYwWkT6LI35ui21p1TNklE53wIK6tG
p97MRWgCdLrmGrsX+tZYPDlqjcaGXFSuhgQbpkCQTeZTadVfy0A8G2/soiAVsOK0WjeEwMMPrWrY
AjhjvvcaPr1wAil4dD30J0JwjYzuQPOjpul8JlBs2zHeFpENGELk9rTfwZi2OxSwVX+uc/sWIHEF
UIX9CHxZDYz4/3F2HU2S8krwFxGBJJDElXbT9Hi/eyHW4r1AwK9/2e80q29oIua20RsjIVMlqSor
0679SanfNC3pA4pNrG0RTSh6j7tqryzxjSgPpIUde5NSfWd25mFYkiGBXj5O51Ab6DNq37Pid5nq
59hN3ridNhuBIaLZ8qdkzdHuw/YaqNtm27sZ3Vhj0YFaIEHNLa4Nln1wkwF8QeAb1/GmLZxp2g5V
BFi3R4hI92WdelgKamH/gwE9vw4nNh9nhPgayE5X/E2AvfYQy6J6xFtKnmzVe7u6zjh0TGOES/OE
s58dF+UVADE59KNB7L2rZ1YfwStOB7/B/t11cRdu9VhGAYiW2RPvR/UAkIa87WcwCfc0Z1ftAOCk
X1L4eT9XjLBXMhXOg8cUzbeCuPGpgQfcizTdhAR72O1aCfEn6T26oah/EYRBhy2fRIiyQ/cXL+f0
Wqg6P2obXsiPaD/chWHbHsJO5rtYUA9lAkW8q/MkeyViyKDMCbKJQAws3Wtc657HOiOvLeJa38Qw
zY7fIW64i8uKqV3HIN3NQocdYkv2INwL8/lVFsgIOw38VpHnsbO1bNCQOhPNNu4YVmDb6x/A4+QE
LUQV9tQFDlgj3Bz5PVLK0U4XBXttrTK/muc4CWLC4f9ioIvSDHVJsrtya3k7arv1dTOpnZUg5yMd
Sx0SBUxrS0G8WI1xd6Sg8YMWupAbwit3q0JeY1Lr5xhU9lgBS/jplN2E2gkP4IRPfRmWL14sWRCH
brOJq+KxAZ3fgdgW34oh6bdDkr9hUvRLZlVugLJFth3F9B5HFQjle7Adg+vgDbQvpT/2qf2zrxr7
1aNg4eHVmb+7SrYoGQFvYMpBhHCWUNdlVgSu7UV+UjRkI2nCN0PaNA96Htq/MpvwvyKLrsWcchx4
ffZ++YBfuj8Yt09QXTnlWSzhFHvOawQBZqgCeecPm1Zq7f4fg/3sAmHcP6kTzSqlQgYzqDh86Ne+
Tj8oChxukpfxwfpO3+W7flYP6gY5q8fLg1q40ZmlAnHDKydOpAxIDCBUlw+y93k2W4A5izze9HFG
Vq5fSz0ZD1RSjxOilqEMikLd16S4idPxO1P9Iy3Jj8uDWVghk1pQ1YRBPozKIEmPafVe5n9mq1z5
/KW2z8P68G4bxohIFNI4JxnrK8rjHerxDgrO/PKnLzw9TKJY1RRuHM/UCpr+p+LKj4i1K5IClKgo
9a2/+vIw3oG5ndXgE9EgC0OV6j7rXe/ZtjpF/dxao6hcWubz/H2Yp7FpyljwM8x3ahMfnjbya2Xj
ChSm7x3AVJen6/8B9k9MxWRFZGwGskiAN6C2mgnnTns8KzTkIdvW1N0Ku3xlPcq1+/BhlMUTY1ML
KnXQ88wRw3VP5H47rBE0Lo3YmFQvHruGAeiJNHrh7vOOzLu8Q52vpYps76HWZ+X1+3nEkJkkir1I
GmTs8Tp1wM15QyAJsqki1GlcntGl1g3vhqf1DG0lkBkVKsPt7W8jVsJGSw0bTq2fowJbLA8DB+S+
9yBYmQHkS/T+8mcvmKVZLDFAk7uxprY/nZGW2g/DTG+63gpvZuCzny73sTACs2ICzHYMN5cIyqbS
HQ5p65ZHHK/t76+1bryprbCtGkqwk3nvqvu4qfkBqYz879daP2/aD+Y4IyIw1yWYoRyKEzYphlvX
itPt5caXJt+wdZmHTSIhn3kaCx5uvbGKjjZR6a4cp2wlyPypXwQvvtFF5iaNrPIMUKfcPUHyEHS9
6Q8+ofiwDZ+aSr5cHsmnNoxuzkv/cZqmLPNQFVOhoDd5Bb/aVe8N2ypMH3FnWTlAPt1F6MJwE5Ci
isL5rCdoVc0xtK0rxDrX8lKfxk7RthHakFFEQacx1icQa8dXTRJD+YcFSgAd1vOrYrafoeITJFB/
WAnULM2X4S06Nbm4reSouGrfWX7dTt4mVak/hn8ur8d5ef/j3jEgw2no0JlA9IGEHiNDt00n0rx4
yAIch8alK2H/hSGYIDpPuvFQZiM7UZtuu+K1j38TibcBsLFfGoMpM1sOYPmJEsCroAQV+loO9+04
PUbg6FjZUf+ntftklkxEXZRNqJrMixY0xJtxn9zSwNl0m3xrg118A7aDadNtrZthZ+9DP3iKtuFt
8QYmkZXuFza0ibhz4mmkeV7Sk/T09IIUSnKVc4b76uXpW7B8E2fHQ4WC9y5rwAYHPrp3W77P7G4M
8ab/fbmDpe8///7B5pXbUA4BVedk5/NuykdcGb2V68lS04atR7RlFV4z9NQ57VNc0MfG1leXv3pp
2xqmnjYJyeccTVep/TRIWPRQDlAiRPYEIRrdrCzu0uwbBl43E1jygV07dRHC+DWVgNHYifVds3MF
+Zx4f12SrWn4LFi7qSCbOjXoInD5OKXhBLaGP7iYojDm75cmzETMqQF6ikkPxkRqQfFwqoHSHP2c
vxVrgND/t/SJGZrQuZq2pMSzFhtp42zkq77BPbN4Uf79HLS7bNNe0W/ISTtPNrTeraP1rX+r3oqf
9iOqVMVWHPNNvrJoC/NoguzkUGVzFMUOyPHUlUjVuWRiuLGybk16Z2Ffm+A6xZGnpgjfnZrIq25l
z8FagCLYla291Pp5WB8MEmwEXIDFGJ/PzppB6rs1eI+XN8FS0+ffPzQ9DTWx8KjF6w077ShKZ3jm
ZAq/WCHzf4KND82DWsylPbSgT4VOA0/IP9JtftvCW7kELa2rYfM1CJDaOcS6dnaFGGYZhKzZ2MNa
/m6pecPWGwcsESBGck9N6O4F+WnFelNPX7z3mGA5SIgUFg0ZIFKp+7uFkFafdIfLq7rw4SZUzssR
TIOndfHO0z6qoPx6gu4NciBfa96IWLRO2QAW19ET1KzuFBc7CUKyXZuz+ovff3a+H7aNhAB0nqaC
QWOFXjVNDUqQJgXvQfrt8gAWnLiJfEs7QsHmB0HKUbjTFgx+wZTY9xUdY9+qxnKTVdbKZWrBvkwc
XM8jHElh60LnhhUbp52szdBE95eHsdS4YbyuTG1Q72fDaUz1VldYYi/aXm76vJSfuG4T+abGVjec
Ov1JDepIFUOOTZ8gcPJOxwaBzPBtDNdO1IWD29RyjTwBavRKuycdzfJ18lygNPgQb+WU59sW0Yrd
5SF9jrN3EIT/d1flbWGHMTgBTy7s+oiE3YxKtwLl6SVLr2zEUY+R4v1Vlhb0psprshUs7a6gmDEE
k9Wzl4iggvfytyxtQOMaz8dsLkrpYYO7k9jHYqj2YKjMDs1Eiu/TaGcHKpO1UsuFCTbhc1Ubl2ET
Zc6p75KdlO6G1qWfKW+v5rXCm4XxmBC6ORcgDhLpgEJnvo1FjFi4PkhhgYjvr0h/fWnSTBBdZs/J
nAzw9jVi8ghjWt3PGQIv7dj7k+0dLneyYFMmkq6xnBDZ6tg95bznG8bzxOfhWqRqaQuayLkxbsQU
KZiVzTK10e6sHqoiLh4zhchVyj0IhbnpFN3InIlDUQi5T3iSBQKJ3JvGymdUaRZZueIFl4ZquI9O
QnlBa9c5OUN+A2jyc5gPK0u1cACZMLvJccEGkEF5OoZOoz8I8BJ3nWa7MkEK5msLZZz9VpjWacdw
38/jYbqKZ4g016PtPlxufWkAhq+QkmfIcmNDQ0PAt8JvbfFXIXt7ufElgzSsv1RZivRRAtrYPodm
0s0w2du2/e2xt6+0L01Y3dAPcwXtR+cUN8+xfZ3q4mA7uc/cNcTs5wOQJqYO5JOlBblk3BpFf+wF
VKH53D/NbbJF4nqtCuvz2A3CZf+665o7bk9azznlIK3zodW8E+FwdC2G4zm/rgdAEUBJgBxv4ewv
z9vniw5Y2789VlVI3NZDj3LsYPa2CLgFTZtifLzc/tK0nfv9cK0RSBymosa0wZOxjZxYC0SofKJS
71umnr/WiWHVYZanlYoAlq6i4Y9VgcJ85EF+hgFPa/m4pXli/46j9ChglpA8Qy0qUCUQva6ywW9d
d8U8PvdL0oTN5ToB/V6hylOadW8kghKZsyrVuOCBpWcYtjqnht0aTg9UbHfCsn40uX6H4PqAnCv8
bh9KH4Wp7wLC78qi+9Arnrwx2YLZby1EuDQ8w/oJhMuZC9D5CWgM9g4huebbnIRrRR0Le8zE0J21
mEanxdU/racnkrepX7HkCvBaAn24fsW9LwzBRNOVfV5VbMYh6Uly7SiQKrjJyp3285sENKP+3VtJ
20UdqL/Jidavpb51kYNrosfEfqvjNTKcz++2cOX/dlGKCfTQOnJPA2gbyt7dNIwf+tS7BUbwLi6m
O2viz5eNccFSTOSbPaMOKgRVLFi8mwGMh0kMrQLZ72vbWXkCLy3F+fcPPqXnAOKcARRYip+FeNHu
Sr350j4ybLyNwlJXbmaDXyYX/tSL+cGNs3Q7yzbdy6z4GvuZNOU0hdMiX9fg+y08VQHWcr1uE6Ur
07+0mQxj7zzSd2OpgentgRMjoLecITYaorSrerLTdnd5kT8XuHRQrv7vGsQp1FWSCHQ2xBNsT1lE
blQnvMe6QuxA4M5T7HIdA1wI1lB7k9pdRwHBAzfqWYrvi27FBCwU7hDOcwiFwiwqvnMv/inEWqZy
YS+Y4ofSLcA5TTCNUw5KA3aTTVBoeGrUGgB1YQ//B55Q6CzJR7SfDckmd2ufTr8vL82C/ZkEhz1l
0k6ynJ5ImRSYeeXu57yrN6h8q/eXu1jYY6bkYdXEtWinECBvoKyahPpJxZ4on46Fvh7Dr9FZSzOt
7wwh6cGNCllPC4kMEvlwKL5CPoPEK/fp/0dl//vkl8Kw+LGpR6Cr4NTrLQYQ8E0RdC/iJ4hnjt3O
vZ82zi7b5U/Jg/xmP3k3JOiv06v8If9efud0t0a5uLQXjGs9RA76ImnBKeja5XPL+NXUD5vLK7W0
GUxvUNV43ysbtT+Ndzfb3pOlQbELQNnl5hcn0HADAFHbpWrAV6OittpCPrncAn4aP/Z5N28cWnFn
06KiAZI4TXWfxn0BGl+d3EovH2/czJlR85vVW0J7gGPjCPmoRBbf8Rf6aCVpvrHrufGtpqugbyAl
2TCnV98zyJXvrTmF8rA3DbEPgh930/Mu39mq0U+XR7YwcSadYJFTquaKt6cisf/UuUo3sphubbVG
k7bgX0ysgh5tyHOHITlZoe/R3eQ023r8Fo9fXHgTp1ArlJRxjaQpiZ07wNL2AIAjzEO+gj9xpCn1
WLl4OLgpoSdPxcWeC6jGp5XtrfiXhWeQyac45VPjgmCsPxGcPBvIv6RHQgnbibSm26R2DqGKyI55
E8FuG18vr/iCFfLz7x9uFQ1D8E9Lpz7pmnzviug3SdbMZGkzGW4GzVaFM8MK54g6u1w09s4riuwe
CbT2cPnrl7owfAjn4cC9JEZJbTrexJzeuTW70Wr8frn5BY9vkimWZCaQ6IWdQxIn6DL+CCX2X4CU
v0ML4w6/f+0mzA13EpGGRQW6Oo2EJBDH9DI/7sDgopH4z8fqDVjdlUDQwnyZ9IoKO1YSbgEuXveP
Vjduu6jY6yJ5uDxfC+ZtUiyShltE03k8eTbI86X2ZfdNQr3GLtiK610awHmlPmzXGpj5DAj484q4
alsl7h9bDtZ+SvM1suGlMZx//9CDsBJn8mr0oFQ+nBDtBHl7JsG9QoCrDzwoWK0Fh5bGcv79Q0+d
3VS2JQtUIxM9vM2lJHuIp4fBULrR2+UFWbqwmvyLLuojFKohUS7vdfWhsMt52/LWfqNjxbdemJdQ
I2/pMUVGZ6t5GOGmMUkEWmO2Egn5fJDUfOKj5K4ZEb6jACSnflk+9OwPiG2+FD+g5hNfRqVC3YNH
A4+hwka07h0pxzVJ0c83AjVVLSJFxSDamASuzH9ThRIakFr9BqHVVeqtKYEvzI75hhfUIl3XTDPC
NhrPldm39OwjarAyP5/7L2q+3ruizrOwduxAz+pAR+UDaQd1qepc6bIZ6h+XN9nCRJkPed2hnFeW
bAyY/IlSki2NAJ9s201RrWV/F2iOqfmQH6STtV1KXcgeIcgcRt13JGuja0toyOpNLSJHnguZA+QS
W3fnZUX8qHmhD5fH93kUgZpPe1X0ovNUageOnvag1/a1rjeaPDUOisHsp5AdL/fz+VFMTQC0Nwo6
kzKnwQRS4MZKfBV/6VpHTZWLsLRonnodCTSthp3V8R9uN94LS4iVKVrax8Y5HA11LVlV2QEUqU4s
1E/ITwJvWTxfnpmlfWzc53lR6lLU8xhYZXw9xLLzZzd5nG2W+2S0/3S1Wqk/WBqHcRKXimdQBYXB
SAjkQlt0Qp2LZwU8T1eCOAsdmG/3qU+BuHOtOWDxYG/HSLp7J6o6uJSuWlmLhW1kvuHjtKLZjKsi
KKzcwOXs1VGrzI2fX1Gp+TitxikhTt8qFJ/gCazVVdSFGwizbRuUTnj6jjB5N1trgm8Lhme+U5E+
73uUUAO2afX1tkI+zK9K574pq4A5yU8PCbNt5g0r5re0NOfN9+E49gjtZJNFOpAoFSq4g1JK5wbF
nbvLe5gtrYtxsbCrukLdWQhE1FxmUG9FOjhRDdu5QoTzNo0tcCEDwzqiaK2Zzk6s33r9YD2jErPY
g3c7vBIWk88zFLy28Qzs4UaoCkgDZ24PURlyKJhU5KZSsXOsWpf/5U2ZXUFbitxYqJe7KVorRmao
sNSdSnP+k4e2eCFJN/2oR8nGTZZK7wXcr8OhQoXnr2iGjvrKMfR5qYJDzchJKIs8BA6jC4h+I3kN
TegYdZxqJ1s3GMtnFFgdrHG46SO6qTtrkxflnhQxirfi3aDslaDAghMxiwfcmsLkonYIhpQ9TFy8
1GNVX/VtPkKiBULBwxjvLy/10k4y3NWoOo8Wym4C3CChWKNT3KjYyHw39lb81NJeMvwUsZsExcOw
DD7F5S2refzI3Vk+Xv7+hdbNV3oapxYUkr0maPv4m0izo9A40i+3vTA35gvdjbCnPQtfTkZEO3Jr
bzV/cQtemfkF/2Q+0GU2hHpAQWcwNbiuzaWvEwWJ8+43dve966k9mKr+NpHzenkwC1vKDJd0de1Z
M6FNYBMoMrrZfVgkL87QHjM1HkhYrb1JlhbkPJkfXBNKcFMZgro16O3kqvLm+zmv/lwewlLT598/
NE302KAA2m0Db+6v0h4ErQq+5ouLbUQAUHxaDCRlbWBnzY8xtm4qlPlWrVy7/y9tJvrvx0OimwlN
cwUxwwkU2VFX6p0XWcSfqnZN+XJpjQ1jRhWnEA6NiqDQefbeEkug6JyOVxng7KdxQj29y+kabGRp
QIZdA6M5QebTzoNYi3abpe3kk5nKPdHJGhhxoQszBEDAPmdDfEIcef0aWw9eP27HJlyxv6XGzyf5
h91U5R3IyIeqwd2vLg5xZRe7Lk3ltp9E+nB5wy6YuGsc09pLQaKWiywgXZbFm2Kq+OMAHgu/xtG2
60keKdAxdOUGGD81+DOpvZWelwbH/x2ck/MsFGwSx7anP+opf0EtNC4h0YpPX2r+/PuHudNDQuFN
dBGMbgEiXR1NB9s7F8F66Zq0wIKxm9EAy+0EnmqVeyxRpLSLQq4Pne7SlbzCeR7+m1agrmHtY9X0
cc9SwLlLCTbTu9B2fUvW8MMr59JSB4a5Q+RVjG3B6qAbxq7wLcL0r1J08rdLeHigoUwOl/fYwlI4
hs3btFM9qVAvpLz2NRLsR1SkDwUq6752FTFre4a4TmwQPSL6j6DIBP6SxHF9NhT+MD+T8IvBBbO8
x5qGc84VoxBD+UAFspIaYsluwv9enqUFz2hW94DMOkrTuMMsiUr7dinvLY/cE8Kv1QCcCzhgV46R
pW1rLMfk9ARlmSQPeO00B0Cp3euiT/Lt5WEstW74XA0Jd+rkbhVMacd3VAiygfZXs2IUC62bogOt
pmHkgT0jUCq6zbh+dsSaHsmCOZhaA17CK5UObRHYJXsmfcquUTIdbcC78qMTrr6/PD1LtmD420lV
IH3x0iHoWxTGQ+rpexRn73UkVyZo4ZFnSl+gILp2o1RaQacS/R2c1N6hnubkV6Od7KYKNbvlJWkj
hKtU/H55SEvhJLOksplLR/Y90L4qAykPhJchDhmNv52uOoE5ZE+Hzr0aQSEF9M4vxcrXy90ubYXz
7x8cfA+ib1AA47bY9c1dlWTPoE5f8YxLk2i4XtB8NFYFzc+gYl22KRJIG3Gwxs3d9JrP4ts8zNdF
2q4ARhbs3iy1LEYn0o2sYfd1vEs794CYxsFLkOKZHiGyNK1Y/cLGM0v7+iLsU+Wgmwmxn0NaTM7O
GxKyZ0kerWD2l7o4W9aHFSlRAd/NjtMEsQOOJ2uwf7dgTdlM+Rcd/X8q+HSYoXYPLtKB3qVf9dbr
IAoAwDU4RCruj51cWZOlkRh7q85zmZcZXggdeWj4G/iYi/z58rb9nJPDoczYXJkFYJAF7qBAAn90
k09Fpn0+DXwPcpX+78CaaqtoqR7LrGbv4cynN1Ti8d3oDFnQA9l81aM6aB/bnrNLOPjSRCwnPxJW
dmrGgv2+/JULFmBS64flXAK1HyLE6fVHKCfd9pH1DOj1NfhwN7XmN/FkWV/cmcZ55PBpFJUjaFAA
TlacKZNmwMraeXt5KAt+3awFHJwY0CtnCo8VaI99BUY1f57n21DHP0Fs8+tyJwsbxqwJ5OB2AmnD
JI98SK687g0wxQ3P17g8FoZg1gP2qWPbdeNauGgWP6kq5dVYqfYuCXn2PZwrsTJTS4Mwzqa+Jnhw
z5A18gYPVf0W6giz4tRZ0Gq+PEtL4zAcxFmMVUHqJTxqt0FR8TzcziWelznxHqy4X4uPLQ3j/PsH
N2TrtrHsugyPlvNI+I1dP6s1RcOlATj/Nj2yScYRGASPITSnqyJHTvmp7l7KtlyxBXJu6ZNbv1n4
x0vXsqd+Do82pGVOlmbsmiZxtKECaT+/SIB4j7ST/uoLDcK3HHxRk+yyI4SQmod50O4uSWZooFtO
vfKOWhoy/XfIWUFKWlIMuQDGTCfhNlY/mwSUgmvVKUvLZZh/ktGKTdAlPPb52ywfaHjTjH8u77cF
0DI1SwVHx5rjLqnCY5HlTIJ70LMe2sJzQSygZX3fVaFzjB0u3iqoHEFum2SAPM72ts9QnlwIyp+c
BgwdK19zvgJ/srZmdWHTJSykfW/BE6WFj8O493Hhv/E80H9oZFw76dxMY2n70PoGlm9unBW7W7hi
mBT9SOq6noAa2VF55FZMvx2LgwoXZfwaaP0vvl9Mlv6uzuzEaZo4ANvT20C0uPbAFHaw6vE2n0EU
24Dd8PJELuyY/1QhemDtLb0qCnChSa7YMGw0V8U+ZbTefa2Hc88fXIjmFcJT4RgHkBAA48JVkzt7
6MxcbnzBov5v+h8ap6RskqGQ4VFE8iYq+72TzdnOqoCrK4Yvqa84wDX9O4Iq7yUqMu3wOFizvYkq
OTw1aQUUVz9+MTpl1h+KQSazV8FVkempAdZhzo+x9Xh5jpaW2HAKGajWFNMZituFyLYVuMS2au5s
SEskYmWNF644JvV+yEireyjkHakHOWQvEi82c3/052tBRe+JgPJS5tUrz74FCzRLCRltyxSkKh4o
CCN1Vch0y1N+y9P8qfPa3i85ebk8cQub6z8FhaWrXIRYcMTmelOieCnbgOtkU2m94ksWps0sJkyT
xHXLGqShqk1vY9b+ynJ1Rwp2wyzwzob6LUN1zuWxLJyFZklhmqV9088YS9nTo9sPuyRd08BYatow
8GnmCatpFx5ru7ydiviEDPVK4nOp6fPvH8zbdi1ep2DVCDJIn1dpDXYLPY4rU7IQrjXrAy0IVlYx
AestBTvsE8lArLuJgKFXOyQcvDvQcurBz0BPAYpIaz4lXVbY28ur8fkWJmbCz9OZ42pQXoAHVdgd
OILBnkPCEg9Ulkga1KBNPMCkxNvl7j71AOAmO++/D9MIIKiNRHvuBbEUv22rfXAG+wVFzj8vN//p
KqH58yg/NN+XaRdZY6dOY3tTxK90+nW53aXPPtvlh3bzDGnRGDv3JLS3lZE6aNbuwuZLMgz4bGPf
ign6U8UI0DxHehvg9g1p2ZaWYt/Ya+QNn3oQdGG4Xid1wF4ajerkTbeOaHw9z9s6g4ZL/3p5ipam
3owQ1q5qhhJTP/cQn7MeinH/pYbN+1U6xaAvJuDT7CNyJGp+lkOyFjRdmBXzCtU3sRr7CMKmY3vH
3LuEIhjfjmCvXdMGWerA2JBhkjWezllyAuT6Ke/YX6c664/WJ4j9Pn1tfs5df9ibtR55rFH6i9Ik
Nu2yfGY7Jxnc3eXWlwZgbM0R/IGV1ZZNkIAMeld04JpGtJw+Q1WdvsyCrIWAFyzMvD6lwNl6oBVQ
J9YhL2I9q8rb2Hwl8LM0CPbvFA00pJTQBGpfwwD4YF4hgRA9gzVqrzWgapdnamkE1OgkLODZOPYp
bfd4zINaOdqEX0qrMWGSNUT2HNmC2tA79ZjwPTw3/FC4w9apkx9f+3zDfmkj57iWkF7z+LztpgNr
qw3JXy83vrAA5kWJWnwmhYRAXT3txbxvp62Od0W6v9z6gusxb0e6aKYs5vBtQxJuAGTwGVk59Ze+
2zDfmsjcdilRp7J5kOLe5j+bEMrvK62fW/nPy5EJ8ybEEMyf8jnDtrR0u5fK67e919ZBlUfl1kn7
9CqdWrVy0H96w0NnhiHrmepBOZgknPD1Nu2mbBe79PccU6REhsj9zaqu3AmkDldyFkurcv79g19i
IA6pBjljdEl9G1tWkIgvhaQxFsOeqxwIFsB51Ams2VdJ5yJkog9zuebzPk99oH3DlLsZktRwbeoU
6m19Znz31ROv9t216vZVjAzS5vLGXXAZtnkoR3mkkwb6kBosF36BI3luOvDKrETuP71WYhimSaMS
p6t1UwVjUUdBHln1USWuffDKjmzjtHc2TgSaNnuoqoCzeU1+5f8x2P/ua24SLsSgy2ujtoxOEmoT
sc/qevojCx4/h4rZlV9WRQLlSIhhkjSMby27cwHj7ZJ+5xadFcyyFIessSE+ETXFL3sMJ7WFQoH3
Q3C7uhKVKmdAW+UUuGD3fVPlMPzI66L+lpdDFwETXCQ3LoMtVVYFmBwTw0uXKpHcardtjk5LkvfL
q/e5cwAF/L8bPFOCdy2h3hGKpfbB4VXyPNL2LBPgNPRlmpha6ehzP8FN6ofUjojbDSjBz1pdvkGb
2tpOdiKfukHWll9MdpYgCCbKldjg57uSmxDrkTOrT0cujxEpdRBGuYcq4UEpH/kZLr90WnKTXMJL
Pad0XVIGIurkQwMh3B2ixu5ubnr7a+MwZZsGa6hmkPenQVbXAFjQJKl9Ysf5tgkpX1mahbnyDCfX
qSGa+rKLAi+Mf9As3Eqc3b5WebriIj73otyUZIrghspSJvKoU+++7Ns7FAe+Xt6/S99ueLmpGNxG
ARV0BHz05OVp5qfRlPidE/293MHStxvuLdIo2AiZJY6Fmu4GFe0qulbssGQShmtLp07arowlyDjl
0U6eJuFsVD35RfTqQhDm8vd/XhjEuFl5EkteIeSuAWaaxIFAxSBjbEczdUjr+zb/paKHaui3aV/9
apps5dhc8CpmOUoFh9KWli2OmTs+xpN6JzLZx6rMED+uV4xvqQ/jWuNYbuNYqKo+SgAL9nEI8RyI
PTibQjBItnXdyvmz1M359w83gKjyMpqesx7cmW/znN11uf1aSoCn4/bq8hIt7GGz7IS0nLShV3pH
yRPvfeQVVP+k00c+lPrqP5f7WBqGcduIcbEIoz6XxzkD6wOftkRwZOn6fTjqNZDmUh+GLUZ2TMYz
7cmxGN2H1uOHlE77sBGHphx2l4exNFWGNWYt6mHdzmPHCPjVsUDcLcQ/5fZrrZsG2Zcq1L1kMEhw
LNrcL8QNFIpXWl8wd7MiBGtJyzJ32ZFUdG+PycYLv3HZHxpLb9z65fIQFtbArAkBagdJUZjAMW1A
uqBJ90tVENCK9QgdcncNmrngFE12h1B2fdjHDjtmI7ClNqB/k9s/Xh7B0jQZBjdCBSuOJGVHR9EN
IN7vDvSfNmXq3lsl6uRbEq9lY5d6Om+yD6atEuCTGU3gGVtav8/5pJA8rfpt7rXRr2om6lBUq/VA
SwtznsoPndnK4e3QFPKIwOimzm683roe2nLvpGscS0ue3qyiSRMOyksgJI90hDqtT5uY/2KDDTmv
KUpHXCW5C8YBTfbt3KstY0nzVFPBYl/QOPoSmIdBXfrfceIuPumkjadrjVgwhBFLtaNtnl1xkXYr
hvR5Jhp9GI7GnpB2DkkzXkcV1CWhvCUdED8k9Caz5Qzy9Hi4BZ+9PE1JSt4rl9G/hDjTda/TAroZ
VWk/4uDNIv9/nF1Zb6Q4u/5FlsxqcwvUnkoqnb1vUHoZMBhjMIvNrz9PvqtRnU5HmqsZRWoowH79
Ls/CPYy0vziO/lynxNc9aJ+bbobTWnywUcz3ZAnZLinALYLEnAd1j7A5lMHSvxZyCFHA6K9kmz79
6FcRESZZNe8JCQ7LAHDjBtDGqs6iGEpYuJ9VqTep8i5pTZSypuB1Cpehbot3qh58UbRfhOU/I4eC
mF1FThFwU0e8CQ+xr+GmVoEpRra85nWThZP13UYC2zflbTXKQ2RLcel45XnbpJxgYjf72ODUTwqd
axgXpsB712m54AOV8HjKiRmi7eRM+fz3APPJGXJNeumMgJaGV0UHCCzcF7Zbs7GGLxWp7eW/3eCq
poJFuuJlTcDOsnR8gHYP2U5jrXIYePjf/36L/6Gd/lCeXvNfVOQLV3kjg/lYC3r3jwVC3+VaHqoY
PlDLpoiqlHr/RNrLlopkfvLu1UtGo5wytVuHKHPkJIYzTx78HsAmnfXTcxFuJnVwPhRHorvaA+1P
PWr4WRVeOjEGD8Yvyo1PIuE1l2YaozkcS6Drl2q8H4jIAvvdJd6NNO9/fzmf3eAqrnu8kbadInbQ
kDKDcVkK8ZS8ayo0JfgXWeGf4RtBfK2mEU+UwvGwRO6+OhVmko9DJhdX7ydoyGcujpsbpqjL+4F6
W28S8ZZWY7CFoj16t4VpcoiOfIWI++OCjoLr3yLFUiw10fA90WvmVX3ueT4KiS/e5seq/X8rDVe/
CugRPC0VJGBhfLL6sGfEjkxDm9ywocScIbA/xFAUaRiaL/qJnz3MVWxvYtLPTtjiCDp71s7LRnYP
cf+VCvUflwYe5ipaqjCZO9nK5hRUNovVN82QuhSA3Mjd39feZz//KhCSZtGOo2CAK7zOAoo4Bnbn
3P74+9X/mHdFwTWlZ9XWs/OQLCdhmz6PkhjUFMLwRf5++U/ezrWqR0NE04w1LG8ZfdbunwS+heP4
XBX2i+t/8nKuGT1RzbqA6wmexsCPOkPvRRxf+Ei+moR99no+nutfOZbGuykNSYqjh7d/u5pl3RA6
fkV9/+ztfDzVv64OpBKqzRAqnEoSGM5OT0KGx6UlOR3Xt//2Aa6SRJQecxdS4NHpemfoKzBLu7n+
HdXR9u/X/2PGi/VztZfDEB1HnZTJcQ0gCLLY+nZtqnQM6tzvxQYzyse/3+ezD3G1iSdlmUBmCXM/
F8PDtov8ezr64r/Uy3iKq008iGAsRLdgjzGbNwbye/p3gM7P33/7Z+/oagcbjDt95KrhicCSmY6/
mvmspndVvTbxV2odf8wVo+CaKjKWUVwnBDGuC2F7TjtmMvDmzB1FaTvkrO7smSQK5pymN2MetutX
pt+fbED/6rs0PVjgURlMp054Nv8YpqetL38p4n7//eV9doOrT1NCjNFO0IM6lrV/F8jkLijEgbJm
898uf/VtSFAWgxfDUH6U9A69v60fiEPjvpKw+WTZXvNsuC0lXjk817sYs0PPXgr3lbDFJy8m/Fht
/woeeuJrrWNo/nzUfcKpKi2r0qSyCr44eD777VexDzZkM5Jn+EH2rTxPsf+jbuwXk+fPfvvH3//1
20H2U+HaA8XPZx+ZozIkh5DzP9CeIF/0Cz+7w8dD/esOcwNZTyuwbIrihUZzVq86L0E++Puq+WRH
X7uRIeL1zViN/Ojr7udHPijih5ZWWeyBfinZf3LowK6+2lyVz6ponHAbGJTt1qR+6KA6YNzyxSTg
s6e42loYQ3q05gga0XoB9ojFkKdRT2HyXYJS+PcX9ckJd81WJAvwL6EXFcdJQqGKmWpbULONjXlJ
iuarweQnN7kmK3aTD3dZhm/tQIPk4iy4ga0AmJHQ/f77Y3yymq7pihIe6uFQEn6cix/O0zD8XWEl
/1+UAaPgmqzUegY67zP2GfPHISWT9zoH4++///A/z2xx8atNXBRhLRV0DY5xJ/fatHWajB/yQDM5
tq7f4dxADVefSonaWPVfaX9/EjquuUv1OmpIranw5PsKFh34LDgjvsrJ/twawDNd7W34uTdrDf/q
kw+vip2B/PvBxaF7lJGpNoCcQj5qqsy26bm64TLytlqGZOuxiaV9UrW7BIJ52zjiAbSEewi2BEHb
blTpz/CgVl+qVXz2Dq4yI8jfkwLAwvA09DbIlrHtXora47/+/mE/u/pVaHBFHxVad8lxQWVWNjyt
3Fd9p8+201VYqA1475Qye5r85n2I65MazZKyvtuoL/mMn22oq2OX1hXjI7psx859H91z0BpQBB7+
/mo+KS+v6UkJoWtRUuTs4fRjGKoc/wnB5i8Ds52i5+WrOeEnX+Aas9l00zREGBIBAja9ut6etPW/
iAiffIFrvCaoZ0Nb2jCBs8CAPgN1OrM1bPaiNijhQq7lV2njJyfAtSNZWVMB31cdngoKJK0n7w13
5y5JtotbDm6V279/kc+e52MV/Osw9qAbYHEvHJcTdOqMgKGjTNoo9WA+UIgo//tdPvsgH3//1118
kkTVMuBhvDjcol+zgxjJFx/ks0tf7eVuAFlm6S0/1trGaRcuS06T/qupwSfJ+zWUs6N+MKDJ7Z2g
QnAyNYW7S19ktK82TVehm0ApNIJdEaZ18pUWZhD+b37zhy7MNchTrXMU6FWvp8WDH7d0Xvncx2t4
QCOw2c1zDdBk3chT3Czl2yhq2Bg61r7NZEg2hernIcX0AarCoY4eFRx3DkG7EsT5dbLfk9LUh6Zr
hrspiqHZ5InBuwPR0d6sy9RkJSnIibHWgRA6JHsG0YrtTJviEcJmE7QGB7FrCevzGepm2bS2/DEG
AWZb80HfFBElR+4BJxf6FaKSJ/mtaip7cIx2VUaXST97ti28rP4f43SZhlzZVubQaXIX7UYDO404
GfusCkPvg7y7HOcRtq8zN5j3tr2/3oaOz7dFoObfPCm9Zzfx7jBL4X2bwO3nWb+UMobJs5xT8FkL
8GU8dkEfetpr2GpsXDx4r2NQ6J3fMgp5BthurZ1JvkXWa0VWxLGyGaGclBthdLfhDuiCOmjR1y4q
71TFC9ptBpaHXVIBmcQZz5fEd0+FAmSnwqveNcUovomhhZ6hDWs/12HQ3XvQIcjaheWwdXvoPfFb
wmJ2p+jw7NW+uJWRBAJzQFcc3rapdVxuJDH6dll5lxeQPBFFdejK6jChubvKeQYPQegnCFK7TaWn
GkLSQZBJ1Bu5lM26ZT35QRpCAMXv+s0UdY8BAf44GYJva8I2sEXyU8D3x23VLL8jM/yD/v36QBPd
7HHL9VhSStOJ8mbHa/9M7PQeFZJnINY/+Cs/dTZ8okmz7qyLbwYf54+MQUyfa30GsQzsJ7lj3Nxb
4SDTD7MkxBNMIppWftd2CLNiQK1bUjtla6ABm0rM7cyg8oODzeyZB4MFzzYcWhOmmzImtP/ilI2O
MxR0MiP9bHB0hv5zBCUYVBEpEw179DpHdsDo39maRt8DpvVWrXLMiyaRp14nPK3hS/zxnqYsTGSb
qRkDaymHJatYMKp80dWM7p0dJ5NbArPXD41vSHBHat5y11XHxRbeTvHYguE4zJsQaecGQB27p+Xq
50U1xJkpenmgS9PvS6s/1Bu64RBAYRiM6YLd17BIePZGb3bp6HyyM2ZAitMF/r4oRJEOg+6A2et6
841bn+dt2yanSEm+CQZfnhsu5gtXyevcd2NGGj3ADWHInQievLoJcrXUj14P8pbXHMHLeLJWdtnS
NP+AG0ofg94DuJdyiKUH8T+uU0cCvQeugHQbYKeWxjOX51LYYxOUW1SqvzuGittf1SP8EKaM13I3
dU7tw4DiN7JiU/ftHszWt3BQZzMHuauKnaz6W+XcqWrjY9zzc1iX36ogebexeBhpcmkqBze4xe11
FbZb7ey6mQO3DwYDQF05nV3RwVVDv9PWbqwyDx5jN6tfvi7TvBMry4OKVPCqUUckQEmKfuLNWHh7
a7ubUMgT0ufDFESHQYO2GLAyH6LmpSwxB/f8OCtKyK8TkMKAKDxb5x94sX7zgvGOjfFzACGmqY5y
2Xr3tHJbxep/lpnci8DuiQjuQkYeuiC0mUeL82zYhazFtvDKy+RBqHBhmFBjTH1ueXBspNp3ZQeY
Rbnv2mI3rA7QXsSbFMkIjEtjwPZ18atWzffSa57EyG+bVV6wvjfrgn/S+ZjwiEeB3iYM2GLEccif
4pDB4m6LbTv3t5P0f0XMwKuA+WhkV1tA6SA4QEGNZswU4HHGY8pHV+Zjk+TULT80tTcktOdODcdA
GAkDTJvhHTz6vDwjnxSo8dnFkihv1/aFwJ46Vc3wEjvy1Ebk1dP6bDmiYhPA5i76Xmh1W0fwLghH
/rv13UNtvUftI+0JQ6xbNvKN7oYLTAFfyshtcfDfdNFCN6b03givkyxw4HP3JNpWPMlF4vacmJMq
TT7M6htv2a6OUAQREu+hH3fwFbkdqbj4q36JklWmii4/YbOmsjnubwkA8hV1L13LRaq1vcjFXLw6
uW/se8U/MEI9vyzK21a+3s+1vAEw5rZpy5s4sVlZ4SlcC9QmL+OnNuzPkeRPVRmc+QJN3RVhyqh1
SV0TviQ+yJ1dzH8x2H0uzL9VUKLPOx490H76x9r4sUTkEG3cZB0v3pJQ39R8KdI4XO66kH+DAD98
RNTDojB7/J+2xtKfhDfdwVTyqSLeJen5dk2whnnxiin6zdo2d8gwy7SiCuIL9Dcw7pd4UedgVYce
J3BaWbXpQ72l+GUVgNCpAxO/8Oe9LSlc28Q5idwLmhN+lgi+05hG4gQVP6e5h5qyum2LWd74lUKY
6NCj91zEbqOAjcc4qvptWAXzyQRrv43LgmZQUwR0s38eBdo0MJq79SofhlGdPvkCNwvly5w0Pcwz
kjH3G3MfYfs406iN+qHnOLjnwsPqb2p/vwDssTUqSvaWsdsWs9kUBXaZO1k/e+s83YzN6PaugeNZ
PaJv1sauxinAdDYH4O3OYTxhoubOcOJ5iFwIzpeiv+MWK4+WDv4srZBpxPw74CBAiC/3HgZMaYDZ
5iBrl5plOEY+FnRS52NUZ0s7vsyxPhZhE6arjmjK9IARJYt2wB4pkJrwoomsd1W93pPZrpmg4/NK
1REUmTsUAo8kCF6cqx8nt5wcGzdh24BKIXC2tW+R6mrcsn2FjMtlZeQmCjqxE7M+dyuD8OlYlXmd
CJRXXn2Oyn5TT0ykQTztbIhG5wpp6oa6/WLUPon4b9ZHOeK6vw38EMBH3cB7klYngTt7ej30wAuL
xts0I+S//JrSLEFPsFKIQHyuDmGhoEO/4mVGwbdQsc1AyG8ke2jYu/5JN+I1KdfHMvDJ3UQjhuXl
xpS00SVk7b4M+pukR8TtB6R+vK5vWG/WjUrEAu3PHgd7/dQs7jKs7NjK9rBY8WQEVxlwwLcxFkNp
va2AFBo2af+9W4cn5ubd6sn93JM3vegcOQvywECVG97o6eixfh/0ZlfBtBR92r0s43NQQlUrSgao
HS8n30sem2m+n6FBv60BkYWqry8+/GdYOlXBtjD21FH5NNT9sVajO1SVLr7LhSy/Bm7Umx7K7TTB
VNf1UOOHQtttUyc7FcXboi1PsBt/sV0BZa2+KbKVYXMOKlmzJmZ7Vk7isTK0PXBdgdiSLMXW0yrY
uIgjYiR1dAsgQJdGsF9KJYXHQ+0bBsW0BG6UIT82xnsgNvIOvYpDCK4w/1KWZrh4ul6zwg/XU1tj
zc+wUM2FoTaTVUmzYukJGHD+T4/yaW8lDEBlAOeFaDJVBpPg54L2LOXavPlRiLK39TEHH2Rew4wt
twLavX6HvS7rQuXeMCKDIVheYb3iCNXylobFngZ2TasuTlJp4hVkykGnjf7wq+7e1mAZNrwa3ouS
/6azb/HKXLvhiqzpOPo85cWC4E9h7cn6MuuZvR8qhLqwml6ioHmGftwNZNd70JtrkU5BdYGNy7Jt
AbHHxp7ZjaYrVpaO30jSPio3ywzVQZJWMr4EnghORekFryh3IFXg6WbnzWiIugmAeqmeqq5Gyy9E
O8vry7dJm02jZ2jfm6xHY8Rj63Gdqg2YMfuYrzdJm2xog28NJH+KXG+zapmj65myCX2pBXstBri/
RU9UrSYPyiCbSQhidPvP4q1qM3bTMZr1LnbuOVrWXeIvL1Fcjhkn7qme45tkCrZTF99CNO08NWuG
0L9LKu/MuHhibRHlyPdOPBggZxjhaZzsdr7qi3yZEOR4G7m0r+BZOsT0ZSwqk0YfCUwzyr0XA7wV
SGCYAJHZVNV6t6ymSRt8n6wHLyP9sBsQBQx/AvnuL1BKLRa3mWAA8tatcZd2vajzZanjrV0Hlnvx
HB+KZg5/W1ORdK3C8qB7Mu5d4XU7Zux4cKRk+WC4OcEwEGdv1DfqQkFu+G1pWMnM4RtteUvjbchp
+QSkTWTzhUyoDPU07Akf+5uCtcNpbkibjx3QYS5O1h3kTlmOFB5KOw4PrREDM5iVAIUJTMUOeXP0
gOFxdwuXwmlnIl/uWUvcntASQXauIUvtyna/9qPbeUsS99kkPmwPeDI8rpMsD23E+UNjXftQjo3N
AOleckkmknMDTWve+fQpgtLyQxEuZhMXqnst+pWd4kVGa1bJxf/OvKXIqhGI1jWCLykl3jyl7TzC
UmEshkdG+XgD61J6hqwcBY5p0NhfY5dpsMPPApL8+Tz2yzmYYox+vCZ47JHe3yLT0dveDesbqqv4
DqcOui1zP9OzN4v1yKe1z4w/uXQ21M9QTpv9GGCChHxW5RFUAiBt4HNMMkL/oxmdRJsReeBhbljy
MOF9hba0x0nhu5akGR4gsNf6GayJmwYoq3G86dHYvxOy8/a1qrubkY8KNRIfgVnBIrogrSirdPK4
yzy/qg4Ag4wXOO8Eh8oTS5IK6YtHUmHfC1RLJ9RmKPC0YWdHKzNnJbzRzAYmF6is5iLYiFi0x3qO
ityG0N8AIBYB1NfLUULdPy9tBInxIkEHwjC5i4kfb8EN4fsVNdIWkvzmWRRi2DRJPz+CefEedROM
RxZBHkzbqgzG8cllZszdIKNe874DFMpAAjqPuA2/OSaqJ/S1JRBwAL8jbhdp4CCSX3Jd3kJPZdn0
rF9TaEfolPst/waG6PRQdqOP/AmWqwHEFU9LacUPOQUE0mFa77xWNR00IDgEt7Hr4ktCAwwb6nJB
UsJKjctVnZ9NthLZpPw4DRleg/3wdUNcrZQB5WUhWQtUcApEivcAtkH0itStDbEHJqQFle5eo8C0
5wpxwqzOx/Yt7pKouLOs/AEE/LMoy2aT+M33CuL52w95kJQu+lbW7VOwsJ0/e9kqLOS22X5RsZ9B
tBpUmKRVd8QsfRZa76ODES55VGOxBRHbq8i+e1hWKRnZmZGx38Vq8g6dHs5UBhvQyiL4Eg0clD8Z
IVUJlvd4EHhNjn94QcTdrSLMz/wSXDDf1DgRqR5TPUzZ0NHHTiTvawvXCMwQyw2ARSP6IsOQNgvG
4OipWJyT9WsyywGw1eU4cfc+NNiZLtk4s3SwokbLxQ7rJVF22YfG/MRcoUq7wcbbGXqCOCHkbUXt
d+GjmkNpmBWmxT6ZRpHVYLoA1ibWzHHy1s5uSeu5mzPB5luflmMuiuEeYhh72npeLjy/ScO2uCvD
Kh9BXxkRZY1kj0jvToUJ8hLZQ4ac7Uk10MhRNvholxbfTSC24IdtIwk85ry8DBN5pFPz5syKSklH
aLyJzsx7o+hrXHa56eNTD2mftbIsVWFxF8frmLIAyc06rjdTHLwG0r03zO37VZxs39zHbLmXDtW6
Jh/JeF+8hEMEIWwL8etiWFNOp/kRwnrL3YC6pMykGsBhXBe1CXgfovGjzgQSLzC54VsZ1+oWs49f
qELIj7EwS65q2dwAqbpmSeDUdkkcvcf51x9JtMzQCIrZnZbdtBddha2NZ02J8pMsEsV8D3vtOEfY
/zl7djeRBSpGSE/g57zaKjMd3dak/b0oeh/TeBfRuEnVtCLXjuvzAE5HrkUCVnP1Qmd5i17E0a3D
3ga9Td08tZuIer8XKnehFVunm4vQfN1A5thlUpS3Xli1OdK3M2Qfh2z2+gPgP20ehNCYpzN6tXIY
k5Q3UZEWE1q0geq8nVdCYhblyI1BJrKBa8OarTUKZ6+X8bYfGpqJnoNDWc1+FgukMP5KvHWbBLp7
ckUbnllXsg08c58Nc0lqOTsPjEOcB/s9gFRWOgO4fg9XbpaFjUAfHSp5qdGGAsC1fB86EN+6uNii
97RpaX2gtX40sX7XRfnexskPatE57AYPzSitn0nb/wznqjiPcPjIwijcgypkMq75tuvCe6LIQwLj
hnQJ27ugKbM1UVhgMXxGIGyGzzDt/QERopLwjdc9sBkufJ0k28ulhNfJNLvgV80xTvDDOEZfULA4
1X3I07ZoENsjyHADNgR72HSew+6GoJQ7zha2l9h96jmC8t9pKNviJKhDo1La8UWJYM4LJDbov4zQ
BZ/a5hbHn9oDV0o3fBLNhDbKDNgvXXg9ZxB5MyCfTTSMsqJBIlPzCjlWrbEtJn/etoA5P3uw5Vo3
LUpwtKp41cGmbY0ep1DA6nc1fnEbYegYZkkZup91K6e3tmvZPxOJ6neaTGrIWAI4aA/byMeiKdQ+
nnWRq0DGd6aXPYDbc/gYibE7o9slz3NQk5wx+DIEc4/1Og8jLdOPkpWlY0/Xx9Xpqc/92RcbTxDh
sqqK+3JraUNyJO3hk/UjNDFF5P4ZlkXmYcDsazP18iGYVVtkSCX9u7U0lZeWgjQ3HZn6J+Qb6Dlo
v8D6qGj7ToPOC9G7apufq5h05tB5PwR26NENCfo74OuHPTUL+a1Q7mdD1CZ+2jFaHvyFDJA/4fZ7
BYfflOoWpu0hCx4kBAsOZAj4mPa+CuccfjshuupRxOi+YXKqcxGRyN0aOLNvCiC4htTCeOeBxP1+
QhL2jLZLLwDB6tudi0T9qACDpykUnci9bziQyd0gY6jCYcSDZ6R57A3kJqyMv2REJM2QUeRf+Emj
LJ4ZRglbTw0xeNa6H9MRrG6Vtjq093Zo3G6GHPBv07D+vR00MO4B8qA88irsKum7HTLTEi3NoSCZ
Vbo+tR2U75RpUY4IOzqcKmEvym0g4c/uD0kLmh0N1uMkov7UdF60XyAqmTHTe3CMHpobjSPqR2dh
ceZXEKcytrabPlLq7MZq3RNiZnzake8GOU650hNsxBpIAjQ46jYYIc8Xp1ychQKOXJSJPgO5n+98
Y5JzuBD3DnYEypumVq1IuSPDFozf7r6Hc/YmXNgcZ3Ctbu6XZMAJ6xrVn3qj/Evft1C5Q7hLZa/8
Lo2LeDw0Ext+YQCiD24ayAMSvXVXKSScS6vWJ+T4HBAFQb65vkIWn9Slzaex5TmE+cpdoSp6HNdJ
7XoZ2Ucs3uTVGFp9A1xJN5nBL9g2vi1ZWlLuycyrgW1FP5m8ltHAXuc1sLkAvRADJ+MrxFF/mTYE
o9aLLmr7y+8XgRdY6W8LDxIUf5ZlkL1DdifM+kGFgQKbB5Z1Ni0Jf2UaXrurcO7olX3/Am334afW
H04I0LXdsQJGT1STOFfoKGyXLl4PEnXsD8rcBwR7AIuy8IZqHy3lfAPaRbgX8GrOqKBIGlE476rA
2hvLChKknAv/yaPT8j66Ub0XSGDwf0NUZnVs5ocJN9vNH84tahzQzpUy4i9hNVQ7wz10B6hK9pVO
1hdYnDVH0uv1sYHlJZDyAxTFWdowzxYHg5TsWxdgvpUDyyEUTg7toc1Te/WTdFrP+RL4KHSMH0jk
NcGcLlWi2730NSjmYUL8VwC7F75dopCchiG0mwb0cpkXiyl/LaQWb7SA6kvvNeOj68dOgug1/vDb
st/yrq43kWnk1ox+n9IY4vzj7H1kiAn7Lt2CGaEh2omNUR5kY8A9nEdwQlB/v1VA5QObMSr0cUGy
e0h6odFF+miByAb9OZtA8SG1A8li9DY30AbnG6vJVOVdorxDAbEJrFA8N5pSRSFPofzIBDGISjGD
Ik8J92w20ZkdTd8PbRYsqsfKgyapVnVwV2gEiIwA/11CBtCuOB8km4K0nIX9gajnzhxl5HZOph/c
i4e8HaBjhBe2pKTqicujhkF+pSsDEeT4S1oR3lym2bSvdbCEt1SO5MSrJfjYV/4dKSRSkhEuWVXb
LjWE2aM2RsZaY+ZISPnNNCWQJuPgb7CdHiF1i/VV+L9s6U4rb197GM/mYkZ/L9F9B4ckb9eM3cUa
jIDmYB+x+aYMVjSuBUjJYnmbLdk1cL1ZinaPQAxdBh48rrab0U9obiGiP50bXa27Bl0TGMyqe9In
bd7M7BVztY0R5ETxFOkaTiKHKK/KEtl9D635HYZImOeiAsW2SdbcTcU/E/DhaACxLVeabfxSoaYP
xxodVJgNOMz0UdjHEUJso3JFVYlWgtzj6ib1/eqGQuTTlz5kxqN12NTxcoHqIEcYmG1ewa4UAj2J
TVm3/pyB5p4xZM4atzw4jehUEnJfx32NL+d/54adPPRvUdYRtOIs/SXjGbVAhZ5WuybfS9R8KDUK
BE8BVXNUdzgyOlJkrvRedAsVr24OmyyoKqTB/fPMw+NakSArMQfKsRt/YP4GS5AEw42W72e/VmnP
cRaUWgno6U4G0LICtToF0ZV2w0+LIzQFypOkA8IK2l5Qzxnh9JBGTTHvod/zlLCu2tEQ4KLYhYe2
bL5xNZ7D0j8HffljGGFP5XlIDlHlw/R7OoUQAKvgfmCGrSypt8cHLi8r9vIFwvnRwTOT28dDjxmG
Q6rUB+relFUCPtpEN35Fmh2r0JMNvfAiapYbT0IWcbBDDvuRm7BFX6sISwC+BK4QxslPaj2WWdSU
OTxXt1OyDmm40iNkajPwsOTGuKTLMICOMa00Jm8JZrFRq36hMkcxD9cRDM0Wh0EHGuEOTbB0TOb8
/zg7j+XIcW1dv9BlBAH6KZlMn/JSlWrCKEvvHcinP1+eUZ+8rVJEz7o79k5JSQJY+G2PFR0xpP2r
TuR9NLjjyVaZ9xLjKA1dva383BzenJZa4wI1QVakPxdPs7cZ+YcHLFXCz/SxhESv20OxaFgcNfjU
qqzde+yb48H2puPaOqQw1HH7m/9r7nuNib6N2zjNlGIMe8V32JpjthV5l5LRvVo+NL6z7YWlBU2y
WIFBPU7IkX4sVE+L9Ko/j27uhJmVeZfeNUBirfw+Hu3XasmGvV4r41BV6kvUauy0TTJuID+sDQFZ
DUc+CGwqxRTIVp83uFmGIGXvDYVqXmSe6uACRYQ+sRJhksp+UyV1FfayrTaFUbjckbuLIydvS/Rc
7KuoNx85sjZmWnpBXhNUXJO2FsJcwnI0rvLhjc/ZWkNR67yVcpRR4NZRf6CsqzgNRj36ZOeJr5m5
Ons7yb41CXHocBu7xqir17Zxkr1dxhKCNLY2DWUDNJ9XkidHC+acNLvIjOZA1dV7Gy+NPxnr4q9e
A0O5zCocuxFgqLG4MKTFTz1tY/jJ/tFNUiNkJVXP3goVSBDIDx6R5veOK8Bq9HdlIj+fBscIaqP+
aUfC3LSZRuFrXzzJfHylMsD0U3gyCrycemM3CvY+GWVQRCPouUIDE1t5MIJMhqZl8H2sDlQu08gr
N6H8ZGpR/ZOr6dlaq68rNQDcOY2R+7/nPjQZfPSQh43havvIMocw85przywMP2z6iqkGNkDmyguV
u767jV6e1w6ffizj4YfmjJw9jpuRE+1lRz0yueTrhR3wUldB76ovTN91MMkhZki2Zs7k/l7UGCL7
qr5vszUBWGJdRWsCWy8aayfN4RLptPaS/iJYToy4ZSMclq7+nfmnvixaPj6kXCeCXqB1AWp6KzUW
uGmTJxe586/GWbu7usqWXaEDfNWjhwE4WflfOn8mFZv3U8xgRBmbwZyQci9f4KfazqA9UPGom77h
ejBMw8Ya6i5QOqCHxc2Sfee6Q9gx17Nan3YLMpdwdaofZZTaAW/ON+k5w3nwyon8gviQlnm5ybTx
jyNJFJlsXiwiObgB9Iemmy4JC43Tox3Cgg0FskpWb1UNrVyaItmsQ/yaTOZllEsdrD0Kdss0f892
dVpNfj0Mpy/GMG7dojxVlTcGesShD3zyWiZ5FSxrrvm5Zf3kq/hhF6xo1+W2nablz6Zad1GcBxhl
f2eVDRDYam/N2vX+XE6weEr+8sQSpkMzhwYFbrvcbO6sqeBnEi+ojdajHkenYi7LoCiadGsrJTc2
88CprktoFsEiN8Xyh0CbP4laz+3KGGVW7oA2oDFy5bdDKn5DuQ/czXUvS3xJs9QL4T9xRVerJUI+
Qd7XVk8aPpXw/lRGXOBXhnDNW+Odbsei3uJN52g1ejRO7B+dWnwvY0rbOPkqzsyU9Skdx3hrw1K/
JHW5ntO4dvZ9ZyY7ko/isPdMqsDzpP/uSDmd9RWZdGoVw/NCSeCxrRnEGKEixLl5OzvHLh3dJuhb
t/imjNH8rY3dMGzI++ipzJk50Je2/18zcBr0De87B+FAD/A8/KpoHZwDamPib6yNbrvMRRk9Z2D4
IFtZWuwHZa3fSKSHYJisfjxQmkguOtUS485r5OJDng5bdDM/s8RyTrO0yk0z6vLiFKV+tste/nKz
tnoE5+pD186Q/HRG+QNOd96PS63CLnfb0B4WsRfgOgeZRQuZtq7YgI5528GsI55wb9AD6UXO11hr
1R5WMg/WqY53Zj0MW2cZ1t1MiOkv1U3rMe2yhEbKftwBTOAeHFLjfeUs+Jm6S/Jn7HDBd8PchGrW
5H5Ubr1Ptcp8pra4xxRbgtxVKFp8r0VYHNmjYsITfRyUvUPAr2uvGnRc1O6rbjagOVAB5PRQpS0K
CId/jKw03RZXaI2/Sds6XlpeRjem1StTdZr5dePGd53mJZhu0n5LF7B8b6smmjYxaRaB17Vkf2XN
+gRLXGQYcK8dQVpryZ2hdd34SJ0ziJSaTMNv+7oMTX1BGld2o7Hg821cXoKUuL64WIiejhLtm1MT
5YxYXFsuqFlEUA5e8uyl8G15b/5BVz384S1dfNBjtSli0JCoNXXfSyU4bjHXQXW1/ZmZfR1FJn1r
uOX41S6jhDCqft4OgGwvXh5XW4fWNw7HNLt4k5s/KwZtbMW5+ZVbt7nPuj4NSgvTcTG72hnLTrZD
gEAsYlJvDA5MozH7ZNNYy7JZUHndgz1pkN2Wbe6nuZZvdmvDQfYd9NIFQYF3RcwV+mMLKKO8wjjt
gnM7TUE4icydPAeQoV+L0MrUtIsNBiUBSLGZJd4nf8gT5xBHs3cwy775qXVmHy7ZyEZR6O0bLdDN
4yATeahNb3wz1awecgcI3ZkEYuSoA8rMgdKCZWzMnZWUNaP+lIR207YAbjWCoXm0p4POwR5ErZH9
Gpe8P02GjgtZiP6ldOdkQ9tMH2ZLLfe1qrpNP07C99Zh30/1tZg7KwMLHWmgFZUKkRYtz0yJCBEb
pxv2XZaCJC+xE9jAAXdNzgHjtyQ4/InKMtmviJsUfRvIFC1D569KS/lgd0qCO8Tx1iPJ/uwuERHz
sTZkL7Zlj8cpSbsd2vr+oKZhDtIYiVFqtPOdvdb2zlgiuUtxbD/LMorDacm70LaGKuzipvuWdbHg
WPDKO2tJZMgFpdiOAMG+a0wZJ8+Iqg6RkN8KLdoID7Z8dtti76VrvTXRUXxP2SkvcuGWzVKPTxVA
xtbkZz4g7CJzXqdXvp455sZads1GDJ5NNFU6YQsmMGDsEvVtkHEbeGq2/AYUd5O4Jq7bTgNuiq2J
Xr3YnAg+oNWSDHBTZ1vjnvHdbbPynHjAOA25rDFWab1GybdogYixmMH+dGOovMTFiqCaoCqvkfi5
lx5WVt25auPsyRhMk0GmJsc4w64BuVAc+zxdNl6izHuuNz28f0cBTOrm7x6ailPuRnYwNSuQ+jyk
ENuWySUEhmgdp+QHCBE7bbJ0ySOX5/xOlWXmbWwnLoOEiskwK6z5oLKxC/ji+VrnudqBpaHkyfNx
57BfnTyzNo9jopqd5XT1t7KEbRTdMp+FiSLSd4YkvU9pZAl1zxoOhDSrVzIVaIO3l7K82IjCftsK
bSbcYRoIh4pfGneRA4IMI1pVOZyeuUWIyLhtjFvFxdeXhQhyhQZlMTauiXi/IStUYxCZ0yrIooZ9
XABuX8dc1TVbT8/v+mvwcDVouzbKHjNv2vGakPDApMG9D5UoNKDsO79QXTgqdXSQ+q1xvjHy6Rjn
kNXFEHajezRmsLVFQgWvx2jJz22itzs9067K6JJptTnEE+nWrVtuVGbceQM7taNrZLukjHZOmT/i
CGMaTO0HntB9W4735Kuy9GYuOrFR+pT53OVN8ZDMeiC06TlPmsdoheJohofW4KZidc2dp3UDUqTU
PFhlXGzGcnS3aebdlYvsTg6bWDh3w3go4IqDSEvewDl3eZpe8taaiVW1zoaRXKRZCr/Woy/TPGx1
w+02agbEgjgMZWZd0O/Gh8gsptMKFegheoO3NfY2cy86z6Ax61fXQogzG5o4Yn+Ot3o+CbYTj372
MndfKb91nuxBOIe6XrNHRRPP62BFOhnQ09L+Ij9ZnFpkQ+nWGEkP4m7YKAVogviX7yd3H5yqtUKE
isJnZJv9ZojHYECzHHS262ybHF4v1riujD2SSsXi2Sij4optDXmzQaDn7AzHKbZDE5vH0hyMg6R6
LSjLSNtlvTdvYmo1A73IORtLlCzkgrSbor0at1zbVfspslUA1GFus1Y15y5D5WpwmTkvbTlz5uYG
kGyWv8hh+dZYFAknV/UcenX7NTLG5tm1pLprV3QIXY33KGV8P06TvRz7MkFFCfAdCsHgPZWW+Q5D
PRIo5Yw7qTnFD1j1/uRYV1SF+MUuwKBCfBMKN/BDc9n2wGf3ptvzx3AnxNHpmq9m1rhhy/1awIwu
425NC5v5yFxhXu2CquNUTjvwPUZOW8l1L9qpRlbJHYlewLabHgssrr+8pRWPWSo6GGW7PKejRHxi
T/n3IlXOU1nL8eR5ZYETjGrojazj0vBTAiIZ+VytcPyy66m17mLWolOt2qXV45p0dIqZlkqUMDPx
xYVpAL6xlqOdQEenovwjI2/2o7zsvxPLgmZ1Ld+kgNqGIn3w3Jy0hB7iw/Wm9WJkFntFZTfdtkPw
zOY/ksVtTvVRS6GSfLUu6gnUK98t6UpKQbtUKJZqUDSE/5s5YrMtKgi53lPuPYfd1Y4pzfpSpdwK
epljNm09cI1pGYM0KYEbuW3JTVIP2l1Fz9ZvlzMbDdAY7cymaA6G2We2PyKxCVhL6V1XuNUWsXHt
z+4QfRuS/oRf1d6B43spxslsfkWnmf2ScqXEIR2wCKzwv7kxxsekcv50Sf/E75btU7P6lnp1CeZb
eOeFN+W+NXqbr8FA5rLR+P5/pqOzvAE8PaSmMx9Lj/DwqR/r/dpp7dFd8/Kg2y73pcSNGf3MMcTb
WoQqn9V2iZJ4n60TCTlzNQA+e8Vhdcl+Qx1sXAPOE45xBLxSxskLG0yLLmBpiRCLxdEb+GW5Prdh
OlfNGxGOejiLRRF3adcHbVFvzuRZ25L7wq42ZRGgtHwBrEds7zLaerpe3pX5VfaxWtEjIvDpvs1V
9WeRqLnybLCDuV3nTedY7q6qajaMBLNJxVga2H2JVIfCIcT9zbwz0sUMVn1erpy9/ayNKdZmDyNv
bUH2ExFMRHvGdbtupN/nS35X57SvDX3fBtY0WgCdpgHusLbw7So171XcOdzLqzSc8ZJcL7fezzZt
HeDv/DfjLENFJ63uoGgnO5t9gygBHOYZQhC5aNNVG7RJ5V4zR9vXphnTtVUmD06xukGmOieYANDe
usQdn5zO1Pe6cLNL8xOc2N7KhlXhdqAg9jVUuINhfLLGWPlD05ysDua26peC3QBuXzMSKA29V5vB
sfhVWyc/zTXqrVyUFwKnhuchmxEGNLN4iq+TupWht9JLlrq1iFfEgdtatk/a2r+nyfJoV85jU9pY
hxXYRVEcc5TTYm1e22vNFbjRXU947MlZjXqvbF0PK2FCHl3JWK4fIrR772j04sEaZwG0Ff2ZW29b
8jX5Y8wL5ehXiHMwdrx8T4WWvFhFBm0E4Tflac22y9A/9oZ1iXFchoOJGNAu0+liKEYdw1z3lash
c2ysPaNguYH1TfaGPTzHk8IgprObR2XmBrmjXpzG+B2X1fOEZzxeri4WOJMVru+65UHkr8OjLSx7
MxYq2ZOpbWygIslHQmzjN6myw5HFjuxKPsYotUVph1bRlr5sZLZZ7eJdHzheUg0UxIHh85cU+iDO
4K2kZN2Mzxp8pR9lQ7IdDVmE7ZLBElSuswHYMnxhxN/bcRjBNprk2pQahehzYcJZtu3okYthuCo0
KA3Zor6ZKdIaAHct+m8WFGRfCQkcQpUSkwRk/Y4HdTmhDi6DqbtSbl1S7aocejbvrWg7WV4M1Ehn
cVphbxF2THmSjJHnc4pdSGaa906PQKHFh7XnikAycGU8cFYjRkZjwJfpXiKk7GhNY+08JlG6LWMX
ETsUpZ+m+Rc5DC3IhPGm9eneBGg+Rq78kqWoXlqx/Orl8N3Ssb4x5mI7QOATMsDYB6epOMhlOT1m
TvkS1fbXuE9Nv64nRKTSOZgyvlu1ZcA7JpO7QXVVmKvWgtbnMVgJ9kN7vp4l15Es7kkZszMkkx1T
0LFJBs1Hk/AnKkzePPSKG1SeK7NDFhGQjL52ztO7KEtA5Af0Wzq1ggGkuR4kCMXQRaSuL1T3WJnx
M8FGd5pmfUvG9HHNzaujKDpL6tGZDwC7W4EU9OoksnA8nN3Bcu6Z7+8aUwtqO/+65u07e1ILyNSZ
2zpS/Tm1XaIEy/lpLNB/EnWr9tLQY2Z1Q93zRr6TVx4mi/3SJysaEvvF6Kw7b2XfYIGiB82XU7dU
hyG2D+g2nmm3OCMm4dch+D8Yc7hcqfpsk6vsHXHaHn0jFRizVW3qZLrL+hZ+gJFhS0sUIGo6H1Zj
lcgJFGK3vOPCA7YqtcYKBp4i/ErN5dvtws5QP1sVwaboKvnGOu13xM/8QQlO9L/7tlzD+zw9uddo
QdkieMl8ybXOLw3zlRfh1bV5zQpdPQs4q8hJYJB7+0mr1xc0x1EIpbGxKUH2C+GOG571Zvast06v
LtGAELqp+RUjUSRbfGG88071+8rvBW0er/yhMedidG+OJLbN85AFnkye51g/xsLeJSS+2VJ7lQPS
faLHbcQIJqBY4Kzl90ZLwnk1Q+7NbGw5Hp2hdl6TazJG4XJgRwh1kO7zb617X+JUQ1ijmCuK5sEW
zkOEL2EZ9K0+6m98LXOQCeurp+Jd4vV7nFnk7pkHFJDsA/rytaY+EPazGYJpjV2G+OjSjR43mrXe
1ZB7R6hlxo4eITApecj82uIVkhJ8Vj32XfpttfMlmDDpsPCLP/qI8oBcRbDJtnir6/weAhoLqAEa
Gbc9LpwiObLMf3Vi2imhrgc6ImUOOSxAdrwhMzoKCsSoYSZtSPCWS3VD0YLdSxG4SJ2pDGXILRaj
CxAVuMjmFKj3WGqXLGs4O3MeluneI8ofAM3sL92EwI2Q5emi06x1H80WnEwy9qFj9tohcSUQQ+np
qEXGYVuVAxtO6Xo/0MiIfRoNaK5aVPrOUh6nme+495wmXD35RWszQOForI/eAn+ZA+0eygY8RizG
uu1THTqvaX/bopxNv/SK6F5bU9Z7DKbRGwXKaMa2gSU/Wtp93wGviUwNF/wVT3OZwdd68IAIv96y
UtbfOkiuA0x4dewi8S3tcDAOayQ3LncTX5atChGgiF8jccYuaDhgg2r1dgui/iUz8m3PwDc062Vt
uHW0yI+kszwaimggz9yYGi+YvnatD+D3smhi6yJw2i1zT4+onennal2s4yqYSAlgp3jLhjEBPTSC
KlrGUKD4lU2/Q4b13Dr1oS2Xx6KCN+wj5jpD4WNLtfGuFMaRiiURIir83WkYNr04fhk784fUgALz
AWfR6KhlK3N2E10b3hPS4zcSjjxIupa4oSbNAtvF5JlY/XeykwB6U3DXPvKMndArWHb1AiRPc5bD
XgE1xBinoKoblG9bYIfNmKxzQKVgvunIeDxjrIiR7sbN0auMA1zTgr8iVoG7Sns3QEptNQwOaSTu
ya//IVYXytNZGdf0TgM3QWTnNYn4kzTzFfbG+hp7cxw0WdyFscIvi8saWG0EVY7hKQNTF+g+ycd6
JI0zkGO/y6vxYSmU/TDj7PHLxNQDOmPjzYQgf+dhNHipzdE46npmk6xtdL4ltTPZHYeFiUazZ7lZ
FNY1u0UF77TRjpn7rp5SM8zt9VIb6lEH96XXr//qFhOVbMkhWbyrgOrgIU1WURHacXZqajPe6JBY
bGIaKgXXfmGvfCo88ynRa+vIM6n8xjB+j9L6ujRttgFev1fCeKORcdhCx/yp4pUhtmRdI75P6/qZ
G9ZDTsCg6wH512yJfr2M27jLmXIAy32ZDRMPp3vHG8czaBBPubkIdMFlctXXhyyvQU6a9MyV4jJ0
ZAX2pjwg2fnjzDN4TP0bVhVR/sRx1qbdc+INjV/WzMliTvcI/ga/L62TPk6/gNavxqDYBHiJnxwN
5t5p1Gs88adm9Y64jYtt8cbmpBAa2mW13Xenh5IWrgWG02t+PKJJjTX9nOnqsSLNwNdlfV5GddTy
qYKRBogXjndME8ajSoOQmSPacOtBD3Ld+SUo9aquT1BGsFNYk+ViPqYFYrNZDnvBIgm6VXuWtX4/
OOIFQcoLRTmw8WJBfTocrwJJX9TtaV3leVmXoIvTo9Hk50pVAvuTQ6pivsHkfhH2VeVfHEViHBc2
3y520AmM80lvKcVZqxJtGliS2RCQQqTZczasvzBIvvRmjZOrUndjZP/sbe+VqDjmfK++i+ljCJxI
v2RFDKLiXP0zd50j881yPbdKx4mD3IBBlxVklDtax3zVkFMOc4X6XmSp9dQildiSOTPvtcwRfmXY
/ZudO819E2fYvNBVIXyLEbstTsKNyCpDVSB4NntU6gN6wDd4jv5s25m4tyO9+qN19Uh4EOM0duXr
j1aNKM7Ue+cPktP/p1au7ZOYGbYsVWq/+mmctnEzw/GVvGBmXdmhNkUQpkMFUtznyWU08DXrWoWV
2sbRfphaazz06Li3TmpYJQS8o23XKUuPttGVVQhGXSX4fv3+TtVXqzHzCih0+rRCuV312fF2aqmP
wxSo7nrdgbPNTDxbq94N2OPzxeJHLH+oRGSWMUV5omxOHP9fQ266ayfWeIrhsn5TPIiqFQEC2232
G0PQXRZ53websNG/Z0x8EJghrv/9HxkTuZO3heOW4rSUnu3rXvJr1s06SFH7QWO7PlfD17//pA8i
J257P9M1448ZV34SvkOKM79mM8bov3/2B3kc4iaPo+uF8GZOtFPaMOUhBU4LDnaIHt6YZWdxFf0k
+OODmBdxE8mRGcJ141lOpzF6rpZzG93P2ScRYv+el2rRrf5/H4Wa11y4yr3mGPUnre+305qhyTZk
kBY0+aTtEZzWR1GxMzx8SwkDdvKAPu3H37/Dj/60mwAeIi7WriksKvvK18557nQgk1//7aNvAniU
oRW04+K9TNjhuwpDW/cTQ8d/fPg30TuRouLAyMl2jQt5LFjebYaFb3psxdPff/0P3q7bVqsGu2o5
x2l8csRvw/7ltE5AdF81vfz94z9Ygre1ViO1xfqg2uK0ttDz40gWtj7uHRlviclG861XVvDfftLN
YifwizQZgsFPS/XHAWgbQDYiYq+Lgstx/9+iJ2/bruy5q4VxDWBt8WkNxQWk2/fqz+rmP9hFbuut
2mXErzUPHvomtSWzIjTN+ZPn8EHMkn79kf/YCpFYWiQgWwTf5uOdkZW/KIE0kb0hPFrtkfMZqT4S
SvnfXtvbciuUZi7KdXqzbPEu2nsTX0fVv61z/8nD/uibulnPAJYC9VlHSKe5rpfE7sDI0X9///ur
9NGn3yzpeECkyJTqHsvIC21zevQy9Um88UcffbOe1YT4yctWjxQ/l2yGJtQqJ//kS/n3TU7eVlbV
rQmJTKjH0Y24RpiTOFkyGkOm1pe/fy8f/YDry/WPl6hrq9UlwG08GaNe+jg8UVpaZek3mfvw95/w
7+FKCJNufoKH9wyjdnmKliVhlIySZ9yyyU8b4G6nA2I8eZndPdRr417WGsT8P72v8rbJCfFOP602
CWfuAkqqS+2O/geo5KSdNuX86Wsrro/5/49xkrd1Tn3cDT3iguiopMYIle+MqDpruiJZbf0ao7oV
RvHm1WnYYYn45LX43x6Zf/uh13fxH48NFUQlNe7VJ89Rxl3az83rMFkd13N0NH69zsUxglTYR8B+
Lyn5X9si0hDoYj0PirGm5YNrka/Zag4r5N/3Vq4RDiM8LMOMC81GJ3+ONhZ3nt+xX8ht3mQQvID7
QPfOoASy5kV7QT2/nhtPdHcuIneEUV18YiIGRxiwfFPqp7Ymbqs7uUbLcznXeR94jLy7BGVUaI7z
l2HJ5fM0zijWLZ0RcqZOYXVbDU/47IICqqZidKiFlZxRBQCDWHMejgOWeKU079iDq/+AMDCRapMp
fG7WGKmmwY0/1sx310RR6pVJ98UadfvorfJKPhdOWCe96SPl0cOy15eDR7vFYTZqulUKZB61g0KS
vJF4v4oYD4WYmwPOBm2vGXU2BMoZm9A1Kvts2saA3NrEKMYKOptFjGku5a0rfWZzvo8SmfXOBPra
xmYuLy7pG5/1ZXywbF3j/z5/iJ120arEPbbWBCmZsBWnezIEPlk7H338zV6MKnPAQMOIMhZfSrTp
Tnsnp88+/N/7LSy4nZtfftWGOclJSajd8j6N03vRAX9BE74PM5C8MNsNgpsQ8wOcRXZw2+iTo/7f
d2rp3uzUVg6K3nMJJeNtUIdKa+K9Ylj6JM31gy/NulmT7kjwCF55jphkyAnqaZ+81XgnjeM/9bBY
8jbqO6F0g/gX7KKrh9AP2gXvZfy0Auh/clv498FR3pa6GYbOZWFiYRHYC2pTBEbxW2f8zcXr38+C
Dx6Ad/NeTXo8uS3xY0f0DfSjJenynFjaf6qrtqR3816Nddp5BEFwEE9flobgC9JwpuaHzL/+/bf/
4AF7N6+PpjUNGXdiPVlifFhXtSsw0PmLtB//0+ff1rp5HcFBruL3L92SAKc1vMqtMU39t0+/Oen7
mmw8Mi2Iyyy/9ASodOVbYn7y2cL84Ltxb055NMF6VkhUmmsDlyxKY7yfp2XrYWUgE6mc0GF58lp1
qYg3WNYv+TQNJ20som03L8ZrvZrlbjWG9odHzU6YX5NISiCbzYhHgewvO9pl09Sdo/gq3KjixX70
jDryMTn2bCMGagGbSJ3ZUVSnDI15mAAKgC261NvX+Ty9NGTAwwto+iO6Iwn6q9u/Tc6lO73Jyq2Y
rr6IVUSBV9fGrs1FvVnXZTpVEpN1dw0mNAZwMvrQmsCkBAcVtMouDlg2TNOgChK/MNc7ctSuqsho
h60Bx1jcZ8eIT91BrymySuyXIROkJ1aORxZ2g61RSm9jkjT6HRvbCjKcmc2OLLXoqwT2OyFEt15F
VBT3qnDRnVJEcScMvdsLIifOK2hwgduiNXY1OpTneeUgRj2Lop7wAkRSQn0BfzS/arnX3dlxUrQ+
Jpxq7yZLHiToGu/bygPVXFqLIJOxfnKKgXqLpr2WmZvmWmHy1UGfVlntED+uT+aSdkfZCgksHsmj
sxQ/8MlRJjPboiHIQyv3GTLcNzmI+mJXTVHCr6HuRkBKctkoyP8rWxx+EvFgH2nZRpPeiNda89Ao
6bO37RG/XOVAJRq0DqMtETpQxKhLLDPNQyTokBKaIhbEyERDdFWGnXUBhotkRKmQxetjiGIEN00T
nMaLdxhGxIDLSJP6MCCq8MpaBNaYEipWRfo5rl3yJzTQMuGayRlLWn9VsbY+ThLCrJ0RtdfagIbT
kP5ZuO91QfzL5GbdbIF4P0rZ6dPKNap4WhCE9XBL5muu2T9tCZ7+98X+wdBt3WyFuNzyfCWr8qTl
r01VBV3+HstnqT/k+p0Y75f0swaND3Z062ZPFHgOnYisydNCQKo/6USx10n8/ve/4oPzyL3+939M
ubUXL2VM+MvRRpAVORphUglKZBIVnE9Kfz76Cdft7B8/wfLUYi0I547m9Jrlsz9yyyqgI8bokwfx
4bBzMxUUttWuvInuUVjzy9SL73pi7BGr/9T0rvYlNPmmmZqDW4k/I+tmkzrpJ9OOvA6D//Kq3XZS
1K2FztwiotqExd/TCFHibnAIketMa8EdqtvnfFTVU1Qkdohjo9laWjtcGnwCSKwwvbkOgsHY6Y0d
43j0czTxwVeiwSyWl7XawbtkZ0QjOuXHldCCTltIAJJm34nPvr0PXq/bgkUiQ0tsTcI7RrJJToac
8i/4UZMXmjpBpZOEC91YNDIoXfxpmGOI64uy4tAJTMIxEp53pE1TWBtpdPr7K/nBOXdbxqhbxTob
5ZU3oY4P6sKvEezkn8LbH6xb5+YYBf5N8misSBXP5iFEPKDCuRDsSgsap7IV5k63lvnYa519HPS2
bz/5oj9YB87NSpMmYUdz77pHW74QazVUGAXcYyXn//j5N+usXnplagpZtdC7L26HljdJTrLNSGSc
/+OTuVloVixGd0YPdoR23bhtw70bDc3Vhvv3J//RV3R75ZIlPOZqO7RYaU0VNHU7PQJ4t98bSEh8
GciEPrndf/DS3wabQ9UPZoRn/kQWj4RixgNeOusnH/7BC3wbbS6chnFG2taxXSnNRld/qSrS97Mm
+28Uzf9wdiY9kuLcAv1FSIDBwDaIOXKsysppg7Im5nnm178TvarHl0RIuWi11F0FgbGNfX3vObql
//85tXRkrVkJ+yDISsAvXlOrWmUB/5ylhekX38bsA1fqbTj1qKeOXvdhQj8BVruuGyjKxAIuv+/z
uviT2XPuPzTNZKDoV4OZruU/Ddi5tZOW27Rg/owN0MG2HN0o664Azhdey9xgKI2WbNfEF6epA6BY
KelG8Si2SKFhXGmxpTvM1v/GGNuBACRx6kky6sZhS9U5yXhPl1trYXTI2cRFqiFn/hBJjg2QzTT/
6O0P37yxo2tfgqVfP5ugYkHNZ8+pzBGu8j4ZSWeHiLCbkv7ha7//fN9/FgKTEsQkmdH+UpnEhlbv
bmzoWavOD7ApqlRMX77P0nPMZqkxSkk80nTKHeIWojT0DaooquFaEH3p8rNJqi/rHhZHxEsOYNnJ
bvjZ2P5rxBn45Z+/sHqVs7EtQT1OVaQ7xwxeGlu7yIAc7X/k0x8rvbIkE+ff+snAmwv9rECakxrD
45JJrn6zhbBvfQrvVxEZazdmi7c9iCxB4T21RBDaZcf5E3CZgDlzE3SauUbbQzGXoqj7KCKPvA2s
9G500H9xlJe5jU51xJi2P+zKHMF2Ui7TKRTDB6GvrLrM1/amqUJ0JDt+bbaGXJPbGt+VVCDu89Bz
3uPWZ5ke1qkaXhmZS/P9rG+n2aDpalXwRc/rJxKHjqYTXOnWC/1BP//3f7q1grsLwKCRnerUW0EU
p/YSVEz2erk3LFxdzhb/QThluW6fC1ot9o2hJDnFobAki+Ltl24wlyMK4lvO1HnDyTdEuTPTSCPF
voTVM5Ezc/kWCz16Lkgcwc2QlWcSjOzFVgcTsALdCMKwdHNSCYaSbLWv3Wg2Q8Zj2McZ0pujbTnZ
xpy6ZC8jLEAZhYTAW6fikLAw+mLDzbqUkbQDKF+mS0Lnq6CsWCq/niHYlx9l4dNoznpVmCZ1VFtN
dHLKfS5OZkHHir2dD77MG5xTFQ1XvsHnn/vJVDC3tzlhQXlmXhNCMn6N9Y+CnGzonKF5xVG2tDmb
K9wmcF9aT5rHyUh77yfI0PSNRC//RyLTGFB9buuopthCfVf7FNa4bW8gRcFNilT543JTLj3h7EUl
Bd8z3ea7ScnnqujgrNya/Uc7XVObLMwt/8Xr/pkAHEkhTk7Z5ZGqgVMKTxnB4svln74wcozZpyxs
2iyZctM69ud0UOrhwuC5Zmq0TYL61zwpS8drc9NbrQxpnHXaeKqT+FEZISq3j5aN3wOweeSTTL2l
ht9OnCtde2FKmxvferXvnbRhIzRQqkhyFwiw4o/VBb8vt9nS654tW2MNRFpR0GbtWbhExqjlUzY4
3Ujr6fINll7KbEqWoS2mvPD5Mkem2ycnkXyf5D0l9pQq/bl8i4XRP7e9hbVMM6iOdNmMMyHS1gme
QDJvw7dKTc52pBe42Vc2dQvtNfe+VSMVI7mSU45rJxTixyjvvXKrSUpOOmiLlx9o4Z2L2cwcDIph
IZklG8u585KDb3xD1/C1S8+Gt64nVVQLFt2+burUJEyHAoB5a/Qfl69/HmufTJBzz5se+GFU+hwZ
BEwkTzFFTig7vPLK/LjUMOe7/jN55FPuJ6VK6yutd7IpPOn09JWagSsHZksvd7ZYzfpgqqjsHE8S
wt5B9gSPWiXhrF5klD2TVfjFx9Bnj9FZoOHIoj7lGkweSqEnmEUwJK9MGUuPMRvTsqgHG7YG6fYU
fIAxWjF9rFItXrFmvfyWl+4wG9SQN7EpioF1VmNRTpOsGpOca/Mpcp4v32DhRc+NbZaWeSC9iG0k
0nr37f45D637yWMn+rXrzzpSnVq+apHUeqICUV2zciZ4byYOpK1I333tFrPOFFLm5U+Glp1s584x
f0Barc2vDTJ91n9GR68mQCbFye9Kb0XZ5LQiVPu1jb8+6z2RlXRB5ajZKUaonP1MOEcZr7zVhWCi
Pus2eUpcfgojyX5iuheYodUhfUpLwtyqbWzaAvRoVwZUyI9fG2hzjxoUeD9EwUWquge5xCk8qpYd
EW4iEVxJOv1v4/LJhDeXpuEdY4eHy/eEvSXaGhGu69JKYthCbfxMAYL/lwTlP04ltaM/kFEOSIdK
0q7z1jlljEB1IZiMhSSgjC7rzvQL+4ALJVyHVE/8Tv0CCi5oQkqu0/HBHClKSG0vdlmh+eu6S5yn
y511Ydqep+VOeuKFjuzKU08V0rbgEGCjes21EN/Ce58n5tZ1Xlgj+XmnWr6GmATsPLg1xX1Anrc2
jZBN800V/7z8JAszhzYbGyA+O+ClgnoLGRwy6gxrs8MgM14Z1UsNNRsdsnKqiSJa8xhKxC8KQONz
2eWVobcwrc5zyRN8CY0Y7RGNacLhQesmwP1748PUX77WOOcb//P91KBI96mawF8q4JcVmnesdVNZ
i9YsN5fvsLQ8nmeS10GUtGZojKesshqq9dl6mwTbt2XNM4WQTPkioZpz+jQ8S0mCrUbO/xeH+2x+
CfzcqYqxHU8mrq6QMtKzgw2txdc2f/M05qqAmjIWDd1Y1cW6LIB7wG3w1wlmozUnU9vLTbjQC/4n
nVlS4EGxDD24VCElUFQU3wTyhUT19eUbLAwRdba8LIlGZTkMqZOf/cm79xhtYRb+/dq1Zz2Mencn
1uLYO46sOUbCiEP/U4WMefnqCyv9efKy3ZsD+YRxfmpLKn1jbULdmIPFWgGdwlrhiMZtI0U8po6X
XlkTLgz4eVKzxkE/WYgOZ5bGFH9DYVJsI5Xq4MsPtDAzznOYqzwz+6aOvGMRdRRLC/LMmNbfCos6
N8KKAQyMa0uepQeZTYwNBXrV5KPpiabxoSkCQHsRQbLLz7HUZ2fT4sAmNVICLh5k6HVH/SbIyK3B
rOBdOzw+d85PvrPqbGwDlmqLpArzUwmY8h7U1sYkTcXNc3gkdUhORCqT/eWH+bylgEb9/1kSYLYm
HGsqTpUhTkGhHDVZXLn0wvSoOeee/c8MTDpVW1OXmJ8q/a+HgDugMLhMcS7lYtVZBHfCc5jcatzM
vDLnf/5qgMnP7liWAIqzwDoWuQYjryyK7NbpS4fjr6J4iUfg0JebbelGs6FfO2z8AB1hddMCV8Tl
uoaI7vUcucVPX7vDeUL7p/FkzFK3KZSzEhUlaUTtbqgfbUlNT/Tz8h3+Wyb8bzfTnHOf+OcW8ahN
IhsH6yin+EduKE/2GfhA6vY+MSZv5XgSJrfJ1Fa2xxEzldCUp6YuXy/f/vOZWZvnO0JDkB3VuukJ
2WPgAGjjUEMokwqRbiq0x6/dZDYRsPeMHY4gMsg2IEfy9yDo3era/L80dmYTgZP0mqrYSUVqhIlv
aHxnzX9ljlm69GwGENT1QrmorKOwfg3qY6Q8X26PhevOsxynUQRpVXIkEcPrHiDnqvWVoff5nEVl
2//vTBi8UuysiTxSXPWeVn4CgwtvLSAVSjvDP6Cot197hNkYz1ONykaHhU9oB3e9qvsAumFbfe3i
s3GtEYySMXvCU+OPfyqj/Otk15Y6n3/+KAX+/w2Um8JOWoXgYOFU+0IbTkas7NKMUvlW3LFiXEP7
AbszXpl9F4aXPRvcZDiKkFNtDiMt6pLip7wVLpCcy820dPHZfh9l35TEgoVvE71bBF0iirRVEDNf
u/ps0Nb6oFhjYaenvhYbJ4OTJDgZan2m2K/dYDZwC5lkoQKa50i01h00APrAxuS1pfNS48zGLiol
swdHk5/s+KU3ICnar/V4bfGxMIDnOVleMNqg0uv8JEc/XHmif6E0e3O5WRaG8Dy9ym+UKGVs5SdF
1189CX8XVCFEpBZ4cpaexvxa3uLSl2eeacUuCGw0OuxTOJXKg5mMJKsaU53vZND6uwHo5bbpKs5i
jSbfqWnWrof6THfqbOVX7tTtl9a72jzxqojKwBnOVUpZVm57CbPVVn5fbsul93TuHP98W5Og06tY
ckrXJd2v0XPcMAKWcfna58nok++2NRvaRtsNaEFJgxtxjucK0MK8fSuDM1gOYO4X7mGIeWHVEJ+3
/l5vHRDH72VT3JA5+QjnZYMh98pE/t9W/3+eg3vMngP6qTplRWMdUsRGzcrrZPizdCC59rKSjwXk
h8cW/vExMovhMUUnH61sMNQnPzXGw5CbmQrYx4q3UV+BG4wreZM1GQ4EUBRXghSfjgh+4Wyes3Ky
GoPMgPbhldY+CnLvXIzVPagFjvOVrmFFwGjTXUm++PS9crfZvOcPiZ8IaSak2WgdoD2v9O9wspsH
ZfBYMYPJ/MoEy41m89+gwmYEo1gdsyZqd2Ml8rVvkAvbWtCzL/efTydBQ8wXGiqchTEB0sDRqvNs
9voh8WDGdkDKLl9/oa3my40xaeqqMY3y2Hah66XwsBPDFf799KWoPA8wW2ZUtQXKKxfVMakO5fRj
Sh3A5teiEku//vzf/5kd0gG4UNvjCFCr9r60jO4MIDwhT8O0G4DmuNxG56XXJ+NrvuIwK1CJSd93
xwFxjK+/hqQJ86/Gf4N7B5DXuXKfpXc9G8cONKY6xWtzzFmWoSHsIBLETQyko6yu9NjPkwV4HbOR
SEUyJoPIKY9GYvwKQC72pbrtuwzIqv5r8tC8qlMxkK+ZEpNOdWAdXXjtbS3MAvZsXKpdkfj6MEVH
uxE3hPHeKZ2CnVYH38gccRBwUB5y+Y0tteRsYNbTIKWmjgVxC+BIJlTmyfIIHMv87+UbLD3KbG0i
LShNguD9MSdEskn0JHnSM8FheyCnb41qZY9BN8BSuXy3cwf4pAPOFyvUacoGhXd2nMhSOXdx8yhM
r7zS7ZauPttx9J6tpdQSmger1EM31JVsUyDx+8raAIHcbPwbqT8lSTdGhHUwkEpfVfdFEdhXpsel
3z6bALpOdZQaCcFRILhYK0nl3LLoDa58SD6PvPDjZ6sPw246y+8i6yCq4Xc1UMhDasUdPL2fbZJ9
qMO0jePuqZuc35GCFPjy217ovPNlCcTY2BRjmB1tNd7UoX+YRHSotWuz2dLlZzPAKIMmxeYawYMd
5f1AxtjfztTACauWfaXdlm4xG+id8BAKsZ85BeYfCmBXY3Dqo6evtc5saOddASpeKAXbvinaTMLW
iIFW8X0lqWW4fIulTjUb3KJ3ghwMX3HCQXcPPWWX6vFXUkEMYc76q9+lsmn8uEIMieTebN2SfbeT
xqgersW7F379PK8tjlCZxb1WUuAJ969Droo7bLwymhfe7Lw8uGtHLcdhU2KgbpBgQwZZa0lUrIw0
CXaXW3/pFrP+6cfZhO4Z6FYJ5Q2x8iFU5Mnq88Plyy+N6XntmiV8bE8eB+FWSqZMMB1V605hX2xH
w0PW//ad8a9vd89Z9Hz5hudX+8nkPa9iQ9YnHT/xipMWYu3zHUwbiNOMmHDgy+U7LL3xWX/tnGRw
cNnji+yj76FUbk19er186YWXMa++CoAdmnXAGW+pO+dSpfqU9uON6l/DCH2+gzXEPG2pVWSsVB0d
qvFW6abfVRR1rtMf8s1ym5UwkQB8bU4Ss5HnwY0Ea4CwUnJOEnomudUqVbDXDmUW3vI8h2mqGhHn
iFVOHS7jfnzMSR8NodYb4ZWkgaUbnF/+P0tdTgU6u8YcfIJ2gtCjqA6mnSMn6UqsuaGwriwQrf82
L5/013kRh6gMqOZNSjYWljP2ZWrjfM/R+oBoyPXyoW1MpEq6zHf8SVVbTcOorMZGp9iQmlr/lIaN
/oaYTbS3RtRJdJFqEdf71DnXnPh+lyF40+H8qKbEncwyreev6OZdrlGWtoL8CAA/7MNu1bVVto+h
VZBlg0zVikMLUh5HBOnUiO+aEuYDaNdxOkobNUvhcJxjplMLaaFV74RnGIceIDSlbVm9HWVFnYsm
dklZmY9p7CF/afXhRaimg2NIZHeVEzVPMWcRr+wW/cQtzMJJ9uSC9G4szXxdQXl9saiuREinlZQC
iXvqCL5hGx4ozR2/1eT2uV0olA1ingBbM7adoXDAxOa9vSo9XhWVzd6eVkA1N6CFd4K03pY+iPux
wyVYBmLa2bEOOlaxje10LuhVwAps0ix11mZu23uFc8RsTI5BmyTfQrv9Y8L7cE1/vGsU+BZIQDpY
/qhlpiwjYhY9K/1Qr6uwKt0e6udOT4J3R+reqndaNjGefYhTDxVbDzA0I5gH8aPN3aSU39Ej3iAM
gWAc5MNNpVu3ZokV145BY1lAR7bUSx86vgXrDi4fRk5ovpn6rpwVkNmIb88CkNLrBiS1/MzwV21r
kxpSWQXglrd6XT5Fg/+7LeK/TpXf6KZ8UiMt29no7NvO/8Ecs0uNUFlFJtI4YQyC5JXmJvJMufLK
SoUGjBSDI9Dt1BTZESY5Gbut109Pagh+tDe9m0xkwtWCEvNnunG6GnKk0z7psCDtuMKGohwQ/f42
9fAxxTCMijepKfPylXULIWo1mTYYepyInVn4yP8CvJjFPj1DHYNMEFcAEouT4KEhxWbXJ9n3EvEl
dBFwuqniDG6ltm9OlEcUn+Y7E52vokbE/mKAyPiLx23byH3iO++9Fd+e542zue71vCQwHPkeTuGb
n5AaUE5kPuSCExerqbN1W1Af7unJXTpoL2hbntU0OjZmvwEdgLrH8XbSqKHktjZM5CSbXJG2JPxE
lVxbesp8imuErSvLZCTfK6kT7Jd9pK/NTnygq/ubpOab2QtB5/Z/kldyXzgyBG1d3TZNfuOV4W0V
BlRdZ3JFoOlQZMMJatS3OnROUyL+DFXyU8dRfxBFWazAZ36z0X8kRnSvG8lvyJJvpqPe0IZsb7Hh
WIGBMDAS06GFjO7EHecoPukxeubdmEX+IXPrTkxQifMw/xX1trYHGszbs51snwogmV3iveRnVhsg
6Ao0UmOBJYfXWTjoMjL9GMVThzlUwOSN0dUYhbVHkLHxWrPZKL7+U03l9yoeADMHt3Ur7yCJ3HiR
l/1Ku14FfJySRCH6X1WYcXpfpiUiSWCcPvmdTiAqgNqCe2mqJB3JfiKZGNtUGL0VCR0pDyl5nLyK
AjvO+bBFWmunE+/Ulz05LU5EUlu8yIZabiVAwE1ngzK6PyQGfCUHYjU9G3kGjpBh7afmJrR7lASR
G1o2KAQlf0mVTEDzQxZvG84Pc3ImRq4XfbRo791k0tVd10XMrTm9GyZzvNEc1YayrqG30v2N4Win
3OzPcbdIp0fUMWJx/7k1gPFPmfzTVfpDn6CEMrwU9VtCjbLpy/vRGoy1EqcvRVrftgPxgYnMXbfo
rR9mYPziOClbwyXTiR5Z1lYzUh0YMIjjvkvA+fcHM6i6zeS1fHWluccf8NScSfnV5DkPGsLfDXju
+2jsP1Ry5dcOcQqOWwDhN9OkrDXPOgLOu2cK/G5FVNCwLMlXJjZ50PgqnyY/2cRp3KLE02G/QmSF
SFzgRMCaICZsG0nXvCpK9Yw/91ss24dCn5RV5hSVG6VR5A5pDRMqKp9kW5o71RK/imF89ikPoVeS
SqeH9hnN8E7C7To3CmNtmoW2qir7eyMwjdRtdQqD+kYY7S1Y4G9xlsPfBRvv9XJEfGe8Ge3wko2C
5ijI5zPt1nUaDQy8nlD1yR/E0vVEePs9K/t3GOIHg3r+VaNgGndC/Q2+A0iNsX+ffK3YeH1Ub4am
7g6CTJ+xlkctK11/6jYQXo+VCoHaGwGhNYgQV7kp76ntvUe9UboygG6Lufe+Sbm8asYHVIZwQGzU
iyPkCz7NySbvqAQP/azfECX+YztFsdG7vAYOPExr0/aP5DO9WybrjnYI//LByVZn0m2HN3WFOUl1
qdoBEG1HhXk7Fi2UjAbKcWXr064c2hMlnK4ZEtriY4trFDy8Av/Xss1zbK3dTl781wyiTdVS6Z8R
LSYDNHTp5Jhj65Mp1Cc5WvyYQT/yYbjJsE/DqMpfR5QkWypQY7fzrGwjKzPfq6OSuKZuKIgU4nKH
9TpyFQWdHPCvEmApYpNJUX42idpt6vpcqTpwzmSUslgV0+C7XtAUW2Gqj5mP7TLNkX84mXz0MlTC
lVqtWRD5O7Dlgn4Nb4sPdfhuTD3fraofkAGZ35MmBbsu04HbxeeOgaCa6oKmfRCFCiWwofVzC78c
QjvmCHiQUVTfTdUQ0C3C4WnoxlsFJP0qNTFKT63+t6m9b4aP2zcIi1u1Rwo6pTkmsob1IMzrAPe7
W3vyJ7Tf4aCbWnHL/+fseGKJmPuWZEE01tTlhpC4NY1vs163W3g1+iNsxOg+KrR4o/eq5xYyz1/a
CpscHzB/XXbHHrpYaiTrTAnxlAFJXzdjoDMefpTN3zSF/lqiIMmaCe9sse9k9NjmREysGvw8ALZj
H/s7ajv5mIucCsQOkFrJK2309cQRRSK8J/Kp3RgMOJT9362NOige7rKi3JTqsANio60QzZDdiPi1
aJu7MA7XzRSgjoie/OqGCC2+D1TsSibdyTNOhS12mZa7ZaH9nIxsn0zarm6iB1HHRxTbm4Jk9DEg
p6FSNpre3yRNtYuMhtR9z51K+9XguIbD5PdYkBbYgH+2rZENu+WvyRXkIf0xwDWl7Mj7Ibmj829x
JGx923cTpXrJejJ7c3/PAgU5rfeQq4ArwmGT5/It7OVjav8ixxU6fviAl9i1hgLg2xTfdn57M5Fg
iZ4shvIi2UnA4Rr5LIuWehFD/mhb3dmYOH4kfp5DksDe8Avs3M56VMS7FvGrlLAWrDL/BD5WWTNj
iaqrpzAsVoqg6hXpSSn4ekWN+k6CgZvyaar1TVjoDbULJbJ1ufXDdG+UxBgNixWQWXYnuD1QtxEf
ON70FCCX6evaNdrshKN8ZQrxSIK0t2JTwhfJQP2ipBA2iECvOiwuRvdiVi96p94YZ/g3AqRNkyTq
KoUGhtrDS8pjbmqcUZbmtozKZFuUjgUAQT8MLZJbWar2rq1rbefU+EbQmP718CDfplIkx7yLkTZH
iC0jC3yr1k7bDmG21KHSTF25rxKvXgdTZ/io2vvY9TRF23jNUG+A+0Dd7bYdvgMkI9lH7PSHrubw
L4zgOHqYIIwAEWtDyzWddmyZ7wtfFRyfJW+9gILupfqHQNgLUbpa5+gz3XORJ9MNDaYbpbYdxSZ3
OrdyBBs2yw8fKVwnYw8wuhsgBuGjziRcCqOCoZPnazVojFUBjOFbXRj+m5339VMpRnDZJmdkaVU0
H5mSxfeqqts/6Zf5obB5JE5//UPQpmTIx1l0QzqjehNGQbTzHbtmSp1KsYqDRuBbHQr/0QlY0Q6A
77dmFPB6K1n4Yq+Zlrnh1KRin9ZjpluJjIPKQzvUxUdcDGBZ9TqL7mptzLZtqYMS5hMW3sSJOjUP
cWPlHRKtanKuhHYXQuxiFugLiLa2vSPLU4Y0oyipzH1Qwhc1fTKNL9XjE3yYBU6sc+PDQgNUgvOi
VsiYqv6kxVcSiw3xP+UoiNCRrJOk73Thi8cgxCNgvokxuZo2/WkmDHeYBe4z1SvBnZTeAZtpFUEZ
00ABCiNHb4N8AYcy1uwHU7Ube9VXYXzLQrk7xL3TfxsNacN4pzRwNQWpwsdEmTa2bLPfBjKWVYVh
gXlcImSv+2sQoYVQ0n8RoH8CGCDtJF75QDumZWOep1HBBqV59HLjaxGe/468/rlBiM8mLfRSP/Yc
grfKs+F/DFBHvhQI+y+a+M/F23bsHE1W+jFAyee3ydpW7vUyvhaUPAc3Pwm6zNPEiThY9mh543EY
oztgktBNsMtO8SbzTJykxsbg+FTTp1udBYOOZKl3PoirXAn6LLya/8kej8MuhDZEXmQwrMJEdyda
0K+bK5dfCF3Nc8fxSMIFyIV+rOtflX6nWzsyFlz/GmBrYaKYs6+b0Rg4ZQLlptnNZjJYgRjv3VCs
q/YXqMn15fe/dJNz0/3z/gtNk+z9SB0lLLSq/aeh7k8KIokImmqge1+bM+RsRGM4QzgSjd4xAvu7
xjsM9036YCl048pzLLwLeX6+f56Dqgq+fFnmARgadlo+vY/pIF3MYL+8BGHm5cZamJjk+eb/3KSP
RGeiOqlPhfEH/e2uQkGceuOqZb+YIVOXguj3tRy6hTcjZ28GiwPGNSMlMNq5420FuB8Z27C3us3l
hzm3/SdDU84Cr70MIXjnIPoFQy8tDd6IsU4ajFj6307T9mlfby/f6XzFz+50nhz+aTZ78v2QZQq6
EcFOPMeHZQdffO2zEzlfTXV7MChqS/LsoStZyqTDhsjs6zRcSxFe+vWz7/VYN3lvGB6VLtWzGT71
w9/LrbIwOc35HFPd+ZknA86zEHFIB3VPHT0hYH24fPmF7jOnc4yxGHKZe9Up4VjGie+DeFpjcnFr
7adheVeaf+EZ5nwOX+ucxgppm0G/6ZVn0r+K9v3y719odnM2oDMjyCMQoOUpCB40+Zop3y5fV9P+
m58/6Y9zcEXVlr3flqN3iBVFf1WcVNvoiqMcUJj7O78IOIaowBtHlV6c9W44vol5NAewzulW7Wuc
dJozAuU0Okx6bIQf4wqHWN8N0wkBYfSQ1pq6VbS4WVNTHm466VtvZmy1dybhJZd1iXob5Hb0bdBj
Mgc6wU4u1vujTqnYtmpY3StZco/8S1sbeofFEtrsjskz2Nejk7hRCYNVkrkerbCaWjpWa0P7kzrx
+KudrHBbOTVQzKk5q2+b8r5I7WKd2Vgt3CSeWnXNOSRH+7LTHxTQzk+eapfayjLy8d3wBkkExW7h
jIdJdiC9zzqGQzl+NKlBFmFgqz8zYo3MEHm39cRg/VHRue44b09UVx+yYu9Yjb93ZKVt9URHw5rx
0WUzfQ5T1njt2jif7sAFZRsizdV3u3HatToapTvVWL4Im9W7VirDHTtA66cxjpVbTk27LYn/bOwJ
nXQmzzSgCcf7k4Ii7bciCanEso9vnaiY3gzQZgdbySrqYLJQvQEn5Gn80ibyV0GlI59rq/IhKBkA
lZ617dqCWXsXjKFDA2vRtzEhHlLXIG1XVHNH9xbFmu91mcpby0yq91IQV9OcuN87Tsfe1uzrn5Md
dL90UIg7PcbIXU5D8jQ6zrjW4J2zjZfl7ZA35kMcBJNL+6c7x+nFjyCpkPiqZ+OfiYxtZ/YTZvUz
AVtbx4VOulJreZtB8XwXy+fk1jZhP1tzim2p8CNKFEE/xCgkSrzQu/My33crTUHcaZ2joaTEvqK2
DV29UqxncIw6zvA2vBtsUeVrTsG6XW9QbYMqrb2zOzHsukIYq6G31N3Y+PqpybQRHQC2ChsJ3B7d
Isc2QhpE2flUBB+tqjrnr6v9WkjYKGFd2zvcm+wFa9yVZRg9Z46qPw8Zf83O2qdBD9MHw4syLo9E
zzY5XMMgIm7jDPkp4+K+q6JxbYdN4irVOcKtmH55U2gVu7oqHdZTw6mCYT84cfuTVmiOPTUE574j
9ils221fpsqzqTfDfW6NoPOczAPfUQQ/6IHBDXjNLsK7qqS4p0JUQai669gNa7ITDJma34uhd+7C
Thin2o/9kwEtadMg/lnB5HdWUONJMtcrYkIqHstW55gr4hbPESGb0yCB+RPjU/r3zG7Ppnu9ffFK
xzmMMGyJNofR1vZ68dIUtXPXCaIwURr693WflaTLcrYi/ZbtVCuzHSHd4EaVLIucaYh2Qzzmq3DS
eg7VM+uenPoogbFbpM9a4CvfLYVsN1clcJFsKR+QUJ1J5hd1O7wqWBbBnFfibqi0DnVjnqxLutep
djhLGAgfbaHaBW6LwGJt16yVIEDGRAzCepN0Ld5UDR21y8l7uMt7s9mNpT1u2pF6Mz9I078i8yhs
cjzziMk0YtqS9rofUALq8RBsIniV95zy6AQdWRtBwy92ePrGDdHQynUyrd8ZIks2qVOGW9U8Q6U9
W91YAIvdTJHmYbTQwE0DFYD+4Cs7UdbTGk2bshumMthPjVr91COcYZOejm81n+i33o7abyjZ4rVV
R9mNA9T5Qevj+BiiNtgEifbCtrF5sJx62HkKYeiVkY2cuAk/PGEBDFaG1nmwigkzThXnw15i/63i
0f7QQiy5VkF1bmAQQrBE4ux0RNX4XE4GZ2mnSlTT/ZAKubNMTdkELee/nHnYu6Csq50yQFi0eZHA
WLKX4HzEEXBavE6VjgGdehnFesrw2zcgTPMzWoSFunXTQsPAxEZO0I/JGJMPcr9UItkq5yplyXEF
ZnD85EV4qKaqPPApqvcsUXzUZcS2ylVVS/ub48X2n1yYvWsTzvxQc+pJsqQn1i0UY+uLKTtgv+WM
sKq0HeauiTJrW4VTkpdwpes62htKgRkRAwjTimG6amt6+z7FOOGJxHhtmi7atkVDbRNHopuia7of
ceB5zxCB8oMX0AxRFYut2WqEIIo2Z84hMt2ZtVwDUoz2WigidK18S0swji7Qdm039OjSgyTDyKzX
/ro3wonP4div4ji7QdaGyy/Q7qMozfZ+R5yx7AII2zXsEDsax1WQ+b904bVr0KXFZqwrnUnWCU8U
YvE327ZfaSwUHhg3IycIRGVFUqTf/XaU51Ohl8oOXnXFRu1bR+kuayj00XiVq0ooYMC0KfldjWm/
a1TsvlFi/S57rA52kg8IIWsKlDtZ3gQVPzKI8BWPamyuCEgzhedDy/FjqH3Tc+MXp7YPflHuW06N
VuZU4Kg2JX+nG7pVZY/6wSYpZafA+V9XGIJdeS7hGHM92+gV3libQ+9drXZs0FpoF2ObVN8i0vG3
hq/aRERlD798mPgeODUDyW/XRSZ3g6P/H2dXshwpDkS/iAiBQMC1qB3vdnvpC2GPu0GsYpXg6+dV
n9zqoojwaWIc0agQUiqV+RZyzRpEBU7bHRsFDXs3e/QhOnnTtL6xSQsGI9sMRn4OTomgMrpXWaB3
0KnuLonQdoGvMhTNqfcUR4XY+B5994fiOa2anV3bH6UC3wQxDCcvhR89fN5/lS6rV7bhvaQj+k1D
MqEx2w1slcChfFNkrr9VOKrR7Ok+si75dAYFs+I/NHhuWZs4or8hNX/v+u6jlfru3s7dQyxh1WFa
OIWyCDuvwC9CPvNcNcTbo9hq7isfM+T7Vgnp4Xxc1xY6JV4GthkDTuYHxM1faiOHL0AMscEmGiug
INopQBW1Wk01oEDD1P6U3fgaNbDb63BIbljnw6KL8dvYYK8oIb+pwXtRlng14cO6jxxYyfNiRAgc
Jw5XxZr8qlkL3z/KYPSMKOYj9MIjWfnvGcx5N8CZia07sDsOQ5N1YtcPjEWvWQKlQztGo882egyH
KLUF1KMNGul8+A6Bx7nrfY59z3GBErDmbttb34K6cZkOaI27/ieYe8hxathzR4j9SOgk3rJUEs1G
c1wphSJ7lNXuymu5A0dB544X/NeQynJluMCxqFqZ62YSN/D87tfUSIfAaTxUy0ZYa/KEVwfsCNwi
IJSwMzPIMfhm8jsfo99eGjM0HKHOj18yrPpmOjUa4CwsoWUvoMEMquiLPeSPzEbmqIhVH5xT88Iy
QVvGknsX8BlYM3eYTg3ch8Rs87VEWzQAjadDOaj/VU8eDeC5jEy3MuAFKoC3oMrvYR8h7bVqoDKS
VMOzsIncmD0ayilHygLN0HqPeIFcOLV+O9yfjiBrvBUqJttMiQkYKXWy/46eC+JBCl82agNl9h8j
wdh935EVMzoeDN6JO0CIXA8sStcmsBCBiVSQ9Rasa2uAQMADuI5z1YNh4qFS7Pcufg7sDQBeelcU
DZICzqHNpB6Bw/0wGliA2q5TbXqCJBnuR2j7NDhWVG7emegTHgX6nEHO/W7FoA4TSN9CTaFSBsx7
pw9jKmCOK03YtjuiRnrNf+ews1nVDDKfluFgeMBgLHj9BQyRZCXGVm3cqIBhAvPTFYAmb2j7FYEx
4ugbEW82qsUNAhpGzjYy6+pXwv14Y1gOuUIMlnsLB8dWwKVz7afWI9RD6jXvJxBBrE7+gnsZ0gS3
Rb8MMCBnG0N58Eny5qoSgNs3BfAs4OBMIQysXjw+3UBBt4MSBQq2dU+Nx8JNqkdpZMYj7Pxa2BLa
0QqW2I+uDQt0mB0UABbBuzuBozKo+tZVdGrFZBXfCunFK+CUpy2NWL5FSR/v3ht7PqGZBO3Djxow
VziWd48iZWxjm+n9BBm/U1X2Oi6Q7qC6bB1iF326aBie69w04Q8//OTDiD5735r4t5EfArmaBg7a
ZDAbvJEVWgEwnp7SCR0HyBQAwhPflyVomahJF6g+Rx9e4jKcA+hn1nGK8xA3JbjSGz88q3y0sgQH
To/915dNtVF96axYAbtmVrQfSHPyg+kqd5XL/EMImIAWBjLKiCRQGW/KLe8ie0+NLl4bXvUIs5BQ
geK1BiKkDBJHjqh4AyAzNsYVT7xoY6TkJ0TVja1o1O3YZn1gwFAcmx5tWL82422LVA9SOnBVlaVK
A+DdALfqiutmGKZtCVfNntLk4MAkPIiduN/YbfHpTyIJOuTzQZWlFqKiWW6HOGJrXGdK1OHh9yFE
NgQleg7roZxshCAc+4ZFYEJVwoLVQ2XGp1DSdKPo5MPV83WiGAIJfDqgWkBfjQkrOR4cvIAFYym3
hM45fIhhr+zVKUx4M9yH7ehdReXd1FWAC8SndJOOt7BCtQKj7cbANnJjBa0yfmcNDtBsLvX2cQfZ
CF86P9uCQ+OKtWPQQRBxJwb8oGKAGEBC4a7ttEUd5EXv7UYX0gCmTWFaYbhvcVJTWCgXr12lfPSj
LYQD3FV7wHx2yqmbddEAsGcKXMDaovICE52GnVvCsV3V3jWgK2w1sRxg6My3VixB0MxKuu25yANI
okOjA/KI0J6zm3u7at/coWlvywpyfTkv0p0TlXaQZFVxh5rFEES0yh+rwe4R/yB2NVQA51i1ohtR
jBOkVxjfjcKFvwrwfLvckv0GWDK16b0RtnpjA1H69hE6aIitTvkWQfoi77wJdtIDsgjkHAeXDK9y
qh49hT6mHBpyV4iuwYEusEgaA0Klea42ZZsae6cUwwNNgLATrYFD0kMzNo+Q8gEB3K1tWHLtxgrd
LQiwyTcU/cm2khznFrJ5bLYiBUgDHmbwlet21HTUaozGbTdKyP2k8WfZS7npTp+3jLrsOgVK4tkG
fPogcP86eQCLjUwV4G55D1uWsQt9m/G1k3fPsrKh/F/F9b0hRQplUNdDS508jpOEua9A8k0zAzJF
jWesuDEqcPbSZsVHd1h5AgdjyacCvKTsI1XpG6O0X7Wd6f4YGnkHu4YuEIqaG+y256I30Te0UIyI
4Gq9ylOYUvLOjg5ydF4mT6DYlkg4Lru82DaGZ12ZkrjoPNbJOqli2IhLHsXVPvccw17BnQdtScGj
YTUVLRrtUL4ycde0zUeuOnon6Thd5UJZtymR3TVLKhyyuMHC/SmyXCw60lV2clQUzL11D2OWH3xw
+SthIzxfSpCgisnkN6RpEuAhN126g/DUi0vAh4KMRH8FDSL4rsOlZudRXFvGzJABGJfZrR9bAp7Q
bQTX8qkKTavLYatUVNtUZWzHPafa+YkEYpZYzgaCtvkanJLmxgfmFPe23EYHfMxRtUZXbmtCv3vd
M4lIhyRi6zWng016ECUaeOLuRF1Z97IjFN3/tkQNQMRAPUxWGhpFSW/bLmq3DZgckJR3okNOIhLg
mnw6i41uPRRdtncNeM34bMI1ph2LMB1F9mLkGXQqJC+3LEHzP3LtJrSx5tfCqZJ9UVCxc8ZTX33K
h53tJyispTGAbp5nD4EFtuUaB1S/zjgRDx6U4E4W3F75rNySow7DpyvPzL2bCanRJhZDBrPYNjnC
tdF/8LoR3vR5VeN6G1cvOH9kAJqjQjSArOK7snLztoJZ0W3k1xIQKIsfh7J0AeqTLVt1bWHta8oh
vOjUgDZl7lBfT2Ve3tulX61Ly2MPEGAyr7ijshUMhxz4CrUOzPwMi+L/U3h89ydLbRgv/EqHsYJC
BApWzDsVWxRguA625YYTH4IxPjf4Fkxk7y3i0bhDIC8Ah0OxyhZegixsKo8j5TlQwPA/coJi6KK1
Xfnp91pDuspvbPPC8mEgEhrAuqaIT/hPyT8vF3tn6tO21rBpeZ+TllARTvwBPWMZw3q7/16BXRfv
7Sc1JdPp2W51K+gUGPHWPVrsHdJIC73ZmRK4ruFbQfK4swe/DkfHOEm4Xdso/31vYrSWjJmDSDx1
Rh2a9tVoPBTkxpMLcz73q7WWzDTBcFMZkL6J2vRqiroXjxivl3/1TMvK1loxvK5dCMzB+2RI+A8Z
n0je1l1b9zkMI619BWi8XXgL1O65paNhKDyA/KFviwKAamLcJdHbaAMXgJzLb3JagGdaELpMLzzp
nVHiBnxMkV2MA1+jHrCmLgGi+fHyCDO/XxfnHasBvi6J5R/RZcpXMVBBMCO9zun037eer1uVAGNL
VJb39NjiCuNSSPxDmV1k9HsTZGk7t7Ys4cPbHUKRMSCAjSNx2yLM3AxcRTCNdb4JlbFO0/elN5mR
GKd2WznHElBGG5XjUwx28iXaycx3tk6b5Mvj0eCjaT0CIlBHL558cNN21ZJHnt1f/ggze+2PudSX
x+cpjLd7rmxkdkBWRnW2T7vx7fKzZxaQLqzqmGNV+XDnPXbQc24kAxRdoVawNPFzP13byyAww4lg
YtOxZsUtegIPnpFtLv/yuUdrWzdto06KE4MG9ddHViP3Ekvfc+bRuogqHGoLB2Vk2OvBFwBuF6dq
15IkyMxa0dVTFcgu7mgCrdICeSzSt5bfeO5nT98vz8rc47WGKulpHtsEa8UtfrY2bivmL/hurKS9
RBWbWTCmtmUhwguv4MG0jiVEFNGdQ2H7g/blQkCY6WfrWprUj91sjHr76JsgIbC8/jkVwxO8FUMZ
obs3EpSWL0/U3Dc+/f3Lpoo9EY22Z07HMnovJMMNbcnOYu4TaKcuurOwefMd60jMqNtmCeqHfmEN
t+YgnU3BI1yLLr/CzGTpUorEogq49BRkEXfasYlup9HftSV62LlYjYx+jzVLrL9nKmsbFHXh2x1W
4sZgFK00NHyGX5ffYeYzEC1AePA+p2iSihBulxAEF5u2EQsBYmal6vqJ2UlQnqVpDaz+w4lCJUFU
GNS3Etp/XOHjssrRXOeQDzZe0l6t7RTG0+O3Tl1Ll0x0a7sBvwskX7NAnbPKdu4JpGssTPn5efnH
DX4aJ1/0Yz4dJ6QMXiQCOTw2cik+/AkE/yY9/5i+j+2Ilr03eQcONC8EcBmKhkYei6Bw0eVwsu70
WqV67dVIppVZRP0npw5HLAHLsYqT6hodBW8tMjNFnTmu4EtufEuUy/7HKL6mRdPWqSTHKZ5+5hlo
RmB57Yxo0etjbm61qCJh8Z6btm8dcz5C/eCxTNgKImYLG/78ZgGl6++dKOGq2xo9Ym+TkZ0kyX88
p0vB5Owvd0xXe3bO0QFysAmPrd2AAjimZjB66DMIH2Cxy3v9bGDEEHogMbnT98Syj9x84mg1gZQa
sPap9ZZOj7kBtGDiAzAbUQH1QX5i9cQvU8PX5njPu4XL4NmbCV5ASzlYSSazhhhZWKRWtY1Hs91W
veqPxB7Up+oNSCSPLj/kLZqGl6ds5qvodGYTS7+zO7wRA2+x8n8T/z9Yyn7ve+h4zSz2PAFSjX2E
1VcTjCrb+iTdDAZaTI4Uxvp7r6BlJMyGYg8xT26HMgENUMY3qcuvSoLm3fcG0DISkYAICCl3+FVU
Ytuy/Kph/p6N/fby489uOgc/9O9Nl2XW1AHyGR1lPd2AXLXp+np3+dFzX/c05JccxK/B+xh8sPoT
xqC4ihsojqiMfEtHCL9c29INF0WHjph9jEx7DRLcClXCdUwevvfjtd0ckwmaYjkEkOEv2bS/IVpV
oVF0+dlnMxv8cm0jjx6E1uCYYB9rep836LeUbBNVP5vxHUSkp8tjzE2+tplRdM+5pVwF6GS872X8
NIIBA1ltslBamFk3OjQzSaE8Xw7EDDtqfjSTV6P1734n+3BMHZFZVWkEjqRwYU+e3xYTBQoKbGov
RiX78uT8MSr45xTHCNquHQ2vbf0c9LKxQLsHbWB1bdgoSlZg9wV9jP5motACGKgRmysjFcNdzjzn
CiXt9JaB77tpzBx97su/Ziau29pCHk3GVGxLO6wNcNka2ySrvq7vKR9hofwtpK5j6rZTBV4itszW
CcvUXpVIPtoen8xfugnPvIOunUMjbyjiAq5Myv6s7Efa+7CD+j0ZS7I/M1vG0cLUaArikhi8Qch4
wEP7/tSUH6wi8Apn1Vr592KtrqCjuFODcgVMlANgnVkcajydOwsXjbkp0j5zGwMHxAVegUJvz0Kb
+KbOPhr58a1FpCvnjLIes86EVx5rH7i1Z7UHLMiDKn9cfvxMOHG0kFWaJTocRsTCiOd3BUSJB7D3
VsBHLZBs5p6vhSs02lMFkqkd8gHgyRRdFu89M6zvBRRdKWciSdMjl7RDvxwC8B4Ds7pxmqUb8cza
1KHYlQFVsE6MFnS0DMgieJ+Q8MpWnW/6W4LSWQBV5IUlNDeSFrYIKlhGYzVO6JtAtZQG0ldoZmIb
9C6HEsb7t7613nDgdgoMn8VYyCGLmpSju+0M6Kdn07cKUIhF2mZOVOr0Q3J6jfh9co8Z+54Dsak3
G8SYx8AvWPjlTlEe2orm24bKBAStItlcnpy5T6BthKyN0A5wqiZMYtO9N5Rs7hQt+UGZ4EWvIPob
QQ8GpPbLo52PGWhl/Z1CRU3KqsmJSAj8ZB0kTO49YOYAYnZBcmoWdM9m9p6t7T2B1jm0OpUbRmWy
aiu2j4AhK1tnIaieF/VyYLXw90sQq+26yXBPnG9QtXMgEclOoOrYDyKwK4K+8zMDgMfwl1JmcyY5
0fsGKUDekZ10bhh3ANq7H575fnK+HKPHqbuh7X/EuytBV61vFUA+1Hhhi0RKc2Z96JpZeakyKwJU
O7SHZk3SMWi64hlY8KAi1WfdZdsJ8goQXQQTo/1PeZNco636JIbkULkop0HvI5vos2cs0b3mfs9p
ZX1Jwu2uN6oIZOcQrd91JpNX7vBDXJY7ywI8s2AL/M65Gde29EAUV31WOiHWTljG5cEz7e9lsvQ0
5Jc3yIFWKlGlZiFgQTAwhV4JdEfKh8sbbGbtU+1QNrIyqoyiM0OIeACFCqkACUF/yE1ffvwfibEz
iSa1/v7xHUd73qnqIvShB3Xr2nayAyWoO2RAda0dMHYCp035ITJo/eRXHTTD4EKarUTXRbsi89w1
igrgsw4EcoF52o57CkgJ1DEa+inHvF1Prs83OYjwj6VnkmcQhrsPBsUWGkBrpfkxlH78AMyp+crT
LApzP7VfWl+QnZdH5q0B2PI2G1sjhuBVTp6ilEF+XpWeu1SymFkWOs+6k4M1OgXALYYof1ZDcgWk
6hLrdy6u6BTrznb7tu8LAd5cPXw2VWVvO9FNe9HLX5NRA2UDahTEV2B+R26ByQUy2ZwgIbMQm+eW
jnYSkFSaso0qEgqK2j2j5FdcxZ+Um988zXQGvNXY0gV+1QkhfwJJNBL4oLeQJWHCmcCg9z47pwXF
yRpRrixBYZH9YIBbXnj56xRzepfbDZgNIIosnflzw2lxqLRr4kImuwstdxBIKIpDSU3Ax4wI3mVY
mUZ5f3nLzS4LLRTFY+dLvxVWGDmZfxN3EKZiCvYTAOWSwxDXECGjrVOvid10AYQRQBsBSj1Z2vLn
lwXxtReNYI2QgSBihqn3I/OAICyfwX9euCqef7ipt2KnzAWH2iUyrAhQh3nPO+CGM0SCk83vkhjA
+aTD1BuyhupK2G9nIhyT8dkAvB0Qd/Z7GlDfAj576cY4Fxq0yCjkVHigvVphM6V3IhIfoMV1C9M0
t9i0rek3tEwGyGSBBY6yE5xrnhvAtSpwOoJqtF7Tut9cXmxzL6GlTlYrBp6DPBcCZn5TRHTdxNHC
o8/ytB1T79I6JoEcjgkfysqTm3Z8F22MvIEFGX3uOQoQkoMLuSRXMbOu9LbtANmstKEpDY0yCgG/
vi3T6j/m0qVzYO5lTh/qyxmeiBytzRh0DQtIDkj/ldJZqaLyN4DVTjvbpTDMGhIgtWqwBqOOjUsr
4fzARLd4IKYrodFfmDD33kMEbQeEXmCX1mrob4zhR1H0j9mSFdj5OSS600PsTNzsBERArZ79hrHD
f2bSHZup9BdyifPleaK3RwCcg60RKDIhk267k2n10nX+NUicG0MkYgWkzC8mxcflhT0TA/Q+eMFY
3joFOOnTdNOxTWNPT5Ww9iaW+OUBzs+WqbfCfdt2x6FAh9Gv75l7h6bdykkXLjTnZ8r8cy34stpG
UjVeZVdggDpi5w/OixAEuPyJw2u9/w/w7Z/MyBYmaiYC/KkwfhkLmtEGFypB4cIUV4nsTteapff4
c+M+kz3qsixjOoHJknA7zHyEe4vx5JAMtgXBT2Pax4mKAggHQsKqBSuugnvsyonS5ygzoX7WDNl9
5JykygYbdCnmlyv8DSyLFGBuJpvxeUjr8hA7DTk04Miu/b7oNh51q80IdOlWONJeOazIAupmKSg0
AE/Cpe15agQ5oKd1I9uOHnhN3uBZ8jMVI9m6dnQFjC6CYJaRfVGrX1MMjgr4kc9Qe61XJoWcEdDv
5Ta1hFyrAZ32y4tpJt7rPfyyngTJckeGoGhARNGFyMwTuH/NcwH62BXEfpodBDyL3eXRZpbuP039
Chh8qEFgo1OI1spubeFG0n5LCxlRXjtSQOqaPBcKaCHtzRunjo489q89Xj5f/vHnNzbRvRBhYkHr
SMLztBkea5AnOtcNWvRl/G5hY5/fEETv7hfg08mYxSMkwnsrSMbo00rIUqltrnCv6whJ+K0lUsRO
SPKs2dolIMpwB/JauOrV4qpPwDtK3dp/SBiJ7zqo823jjhtrwkT3w1OAD7eZWT1cnso/CdG/25Po
XjYFmqO9FEKFJ17BYWgHuOKm8GtZZ14S71LfT34I1x3GB1B3pocsTfw+QK0fUp0QeqJACtu+tzbb
Ig6gMQD2iizB62jAEK/W4OpCLfnku4qKX/Oj8E7AtRECfW+Ay039asrsqNpcfo/z6xnO3H8fzmPj
gj/awSDcgByDh9oVMSII1KmFx5+PxsTTrtjEdVRbMJR2cy9bgdq2gtprYKc/TRNykznE9ZcuhDMr
T7cwASET5kqY3RCKfKCZ91dyqBbKG2enCF6hWkJZ8qJPx9RWcPoxgd2QoLj2IJLbC0f73OO1PZ9B
RdaHZG8ZigyinYAaCwW6FUhYlz/w2SSI+nqbnVu9Db2OOsEXgAZtB+wpze5kp3ZVnd2DorMp42ZX
R+z98nBnQwyGOy2EL0dilGZcWiNR4Co26xHM8b5CgQFqXxNrF0Lw2U+NIbR8Miaxm0MHYTy6IO0F
UeduYQ+2dJr8yUH+2dd4+unFvrwAdKNhoB1TqCcOSbGt4YF6rHG0w2oeuNrGo+Zvp4SuwroHSZOu
Is9ANV6OyNjWDYubFwhg2wdoOJqhA6zTq2XbTb1w0M29t7YOmSG9k2RnDj/Rmu4bakDzkjvNwtPP
7lS8t74MgfRK0PIswxyMSQnxiaqAwgXSclWZh2q6moZ+YUXOjKR3j1EG8y1jIn3os25jMgEWlL1J
nOKmz+AL1HkvYBh+C/oDkzdtORo5cjQU0dOwj16gzTK1D2ZyuLzSZz6H3kZuB4eMkJ4BfYLnVxCf
fAFdbsneeSYm6B1VlfqlRybuQDEveer48EB48mkPS5f882USTMtp3C+L3HPc1itGBpXVzhquHJbi
U0NibpM5pbVO6p4/2hPzVt5gGBsXlckNgXbQ/vK8nc3XqK8r6oEplMDaJgaG1KIgGdsSttjjvQEd
jaau4Hlqv10eZy4Sae/IFaj6zdhCul24vyFdAOHvrL8zvKKH6n/x6/IgM2tZ1yCzK9caOwdlyNQE
qKxmIzpzcPL0ZUBAyYQJDi5sd5eHmlkTOuTFyTNIlU9xheynW9P0obanLdLsyw+fWczM0hZET6eC
pl4Z+hnYti0asesR5lyXHz7zJfTOegVFDCgzGfTYAVedMqhKifsR6UZZq4URZubG0dIMiHE0cGxt
AKrJJn/dFrZxzTK0VLqq4wtRa+4ltBnC9R6M7jY60UW8I4FClccO1mRD0SJdeImZjaG32aMYEb4g
DgU5CKrRK5XB08It8+xhBNE6gM0mzLetfsmLcW7KtHjfTQ20HTwT3uWiOvZ9Dy8Gdm3IdmGXz0zX
P1331LLMhIC9YxlRHYBiGl9NsQf6C/bkDvpQ+UIyMDNpev89AVuZOSn4KbSCAUlREfjlRU+QzT50
UXXPklwuvNDcQKe/fwmZjaJxSruWHnsX2XsHw4khRfKU5b8h4bczcm/pIJ4b6DSjXwaKR+iGJ2Sg
sHg37usmO1rECoosfVfl+Exib2G1zXx/vQ/P4sh1bH7qYMTvHrj9Ppwbcr50gM3EE70ZL2EG1k0m
klq4NIRuZm4NMSx8iLkfru11MZhwmbbwIcDufI7j3gl4Xz5TCZmYy+FqbgBtp3tDUkdt1pKQDj7I
2QfV0lXqLkDn5h6uJ3E+rVjqUBXG7bRylA3dNFwmQP6+/Ntnsn29nT8mKNSPU1WFWEHOTZHgrm/U
46tIoF/lmaOzptyHhjeunbtBVcnCS81sdr3Jn+LqnSnL8Y40N/aKyQPUx6F17haQm4F30OVXmxvk
dAR/2RfU6nlbu6oBCqncRryHrpjb3w2++s9Bs//yGDPLVm/gt15Xw70B5tNpbz2ySl1nin/v+NZt
rpzEcz3iQSYNGghYVWSVFRAwj5aixlxK96cJ/WV6RstEmd0cSGiAWqpozq/aOv/VOfVmiIe9qAtU
ivMD+HB7zq3d5emaWcx6d96N05bnrTuFyvM2aceCJs33BTRkLz/+T6nzzF1Mb9BbgFLl9ol8aEwQ
xo0HM9kPtM/vR5fat146NI+QkXCuhWtxaEm6CYAxoBw/w2cgv+sVKReQV6cVdu5naAEBjfKmRXoE
K7REBQ4U4XOWB5WIA3DSIYql1pZaKgZYp+P33FhafOhJL3yjlOaR+jD9MF58s4FUDnT8K3hJFO2q
ztimkNCca6GqAxEUbLYCAn+Ff2vhHPd6EibCD/ClE/WQQ/nn8peY23tashBHsZMouzWPqnEnWGIx
ZgG2A7+Qohg8qP9F9reYTbgdaLvc4XQiMlJtCJWZK98DrZule+U0C5FqZsXqitcDeuqjIP14hD3E
ViZ56NNyDQ3s7eV5mnm8DnmgBJrXBQYI7cJFOa2tNyON36Tbf+/s01EPbeu2Vk1M8wh3GHd9kqSG
ToOM1nXtiQU7u5kQ+A80IOoqqHTBSwt9BSjAOfLQTUsq2jOnk86JbkujR1m2ALPerqFR0cc7AIdu
3S66N0d7T7LyusvsXdSYj5c/x8yy1bnRwpjyPjHGKexAdrV6BU+nW2jBbGpnaWPMJGt6T94pcwM6
h5kPQmS8VsxdtRmUwdhvLn3oMS7xNObeQ0t5gASpoJSlzKOET4kzZZ9QDLiFgNKtGpN0IXOYizw6
XVpRp1aFdJoQ5iWSw38lRZ+WFAV5R7kJkhBtUsNXSyXFsZQyeXCgbgRF90zKbdQa9GD7PX5fZZOn
Qk6yhm18Vv503T67jf0oTyHObdg7NKbgDwvFzqWkYGb+dYn50psS4NhxyYdx7poI8Ukm6CQm+fBp
mYDRNR57uryU/kzDmcBMTlv+6/lqMKMYOK7f1s/uVW3ZcasO/Q7YMQjUfbAn+5HdxnfkKgqt/WN+
nfzgH5cHngkp5LRPv4wLRj9BuwPjQszIzu94JwK4aG8uP3xms/9Ds0VDTmEr9mEUi+eIWndqKhZC
4dyjtUPTUh7gWBQ3AJLXt1A/fYw7GEFe/tlzc6IdkgYEYu2Cn+BLMVyG+rLGJzeyB4vAj+XyCDM7
Tm/EpQ1JvNQo5DHvHXk7uFP8QLJshISm4f0AzNFaXx5nZv1a2pv0vVtawlJdyF1xtEUDa8mYHv0C
h38Od9eTcN9CrjbzPf5s+y/rKBp86OF3IN76MR9uGl5BknuIioX5mvkiOmAlTztqgKYtQnjd7GMv
eoIT13Gg4vXyNJ1n3lJfx6g0KuWGNShyhEVwuXfygq0pvLu28QALDgZDzJvKUVBPNRQ7JK2dH6yo
yHcVbFlXRBlQpsyN9JgPZXFdwjTouc0b7+nyTzu/Ujz9BBgh4N3ZUxodS17uGjJCFxLe1Km7zwDO
vDzE+U/n6Zgss5SFsHmchjkA6Ht4H1rHDCDRhSU49+lOS/PLwjDj3kQluyNHKx6wvnHADHybVkvo
ovM/HlYsfz9eMjyekQEmIJaT3bIYwmxtkvKF1Hzu6aeX+vLjvbQzpa+4CFXi2wfuJfWNq0h6f3ni
56bmNOqXp2edsu3aGatwtMUDpL/e8CGgyykXHj+z+XX4iGEKayiZRY4K17ZU+PDKOlaQCetPaq/5
wiBz76DFYTOuauaaEz3KyTfeYAg7hJnDYIKVZEtCB3PvoQWxprTKuFCyDTNxl0GmH+XXDTFBmIPE
oWNuLn+LuUH0KwhumtzKmTr2pdxW3acYs3WK5hG8lwN3GHaXR5nZzTpCIopdT5RpAz8ISmEDyq8s
37iqs2SLbb5QYzj/ItCH+3tRTa2aeDqlZWj5RVBW3YaS6r6h4glOqfB/iv67/Canx/2br3g6e4RA
7BMewY06VmIIS996h9xUtoKP4j0D/qbNvGxtdWAbXh7tTyA+N5y2zX0YnefQSsFGlHRtps1dpTha
yypQrg2/bdCLoYFvWOBis/4okUvC8hIy7p4TZAYESdMYEkzorPMsgMfn9vKPOh8cYHHx90yXsq1g
HKxECHubPYB/2xIOv5cffX5Xef/g/WQOAw4Q8kMyiQcf+n7dlB4jz3743uO1hD+2wRds+6kPyw7O
mK5Jf4zFVK1OjmCXB5hbhFpUgNdxQV2jwADuf8BKQXQb6pJOCntS6FwbyUJWMLebtMCQwFcSBqjo
jnWW/I9m9jPc0Y9uPrxOydKHmPvGWliwpQHfbMi8h2M1biG3ApviRSbR+VoMDIz/Xj9WZ5dDRpo+
rEAbaoAgTDoOS10vgbyid1134z2Nu6emNOEnmS3xw2dWlqeFBwN6nn5bgkzbuzCoFeaxzMQBQpjf
ut7DNeXvdzJ4Y9QqivJQQpJbFsAcgcdNFr733G/XgkDL6yo3xq4P++5BqHhlVW/FEjHxD8rrTITx
tN0cZxk8mxkuQj3El7N1bBD/2DVluYlJMq4rONuvJMwJrup2SAKRpsltL8rys+icfCHZmHk9HSIh
4VfgF5kowSyjG8jl791TtsnpQm1qZinruAiRntTamxIOsql6641mR6i3EK7mHq0tqrE08sbxkz6k
ABg+ojABd2PI3kULE3P28YCra5vQKkQkhxZIeJjisVU6SYjh+Iucjpmn64ABzuHTQIFNCX1RXUHe
B84eHGLNFGpxB17Zv4w6v4ns8hd4UdvBcz4ELODQKYXbLc1hi2H69eM3gibQmdos1jn3xrJPaEgK
86dw6qsOzlQQEmdBXdUf9ckC4fJAZ+MmBtI2qU/hP9Q2XQNQHkq/LiuPrHfgF2Q5IPp230kMMYi2
WSGOTcu0gzgnS/MimKT1lPU+LISXWONzn03fryqFawHNzJAB/b+Cw/Z1B73FhRn6n7MraY6T16K/
iCoxSMAWenJjO3Y8xdlQzpcEiRkBYvj173TexlGapqq3LpfUaLiS7j3DnxLDP9EAv/7U66eruV8z
whO7IRENjAAeTe0d+Kv5rnikb8135sAqYOu34NeF5o8uYjfOprhtbqydvfUOJwuO6msJVVz4/jyV
sPwI5IsYdiQYVn7d2UCBH6cd37ipOlnudXaUw8/pyRR+elc5vh1xCbDyNbEWtsba2WrZ4HByUTgR
T1+a+ofjANktVqAzZ++OaFvbzxCkz8puAK494WrjIvdnQsTKb9+GkR5a+mHGvy+v8/PjRPQDFhYY
cTIOEL/I01t3SgIy2AeDyJWodDbbDDdVbbsy1ZU1rH6cP6oXTKlgNPog5SaSmHDZeMgaPyirYmXK
z16o0Jm2ZetkjN0GflCRIlmYJnCbSNzIMIbANWDn0TpXiRkQT9u0OfUUZLzbJvJouUEpCoZb1h53
w83lCTkfeIh+xpZuDEl3g9NI9MUWIuRw4+l3dIZUFtTBL3exNOfauo19v6XMHFjUw196hAA4AYC+
6VZC9P/PnH8DA/G0tQu3K9OFkjaNmg4p+QT5mYcYdjdHhvorEgTO9HMoRvIeQwE8h+wUOEnBIGj8
UJoGfo8y7HuLz2w/wSgzHK0ZjCHpz0nYOdO4r2eYf8KOYUjBlrTmQyqgM4VV68DhgHP4JbHBOU6G
z+9cKMRvchsC4v1cJB9QR5+2pl+2e5HNQEIPFfSvKUxedtBIYgGg6s0THBHoTjp0hNah4+6FmuPN
QOZqC8Hubhf3dX+jRjHdtND6ADBT9hvpxWNUjYMLeqMsb6y0GP94rR1lM+ZHBjGZg5xAP3Syut+g
GDh9ITI1fiFZ90orNbyPdZfsjTqGgC+t4Ik0sOLoTCzzYXEPQD1U68YNp0rt4EyAwAmzxC1xx/7e
hUyUwhUrc+87s26fHImSr9k7+PlFUW6hkABGTKnuE/Ldn8kN3FnjDRko3be4Pp08HOGjY1MWQ3w8
+d2nTXLvzAOFKYc/tJuxn+1txxpYmLs2nDZ57zzBp616BNVRmKGqux60FGtgHy0c3WEVocRzk+Wy
CmzJxBTEFD4odsFrslGkNsOCOXBE75gRqs6BZ5afFQ8ez1O2iZ0ZBk2GC+PB69a2qz0YssrsFEm9
PnLngRyg5eOBCJFZu6lq3Ierto+rBTUD1mBOWrsVEhQgNErQBMOkgwFD2k9rJNaFUOZqocw36pF5
oAVFJuxgTDd/HWEwF1qQi4dFYnzjZshbXPcxWjSrXa9JhLB7pEI6cjNX0n9oJ25DYMmb3y53sRDR
XO0W4ju9O4Bb30cwUpo2mZP7Eai/3dfWcrzbbpi6H5f7OY+/oMTVLiSd6tu8bsFy5Ex5IDcI9zaB
s8m3IhXgzRnUrAe4auTOY2MQL4GNQem/pKbvWtvLP+D8dQtJkr8vRNgmvLZbVkdNP8EVL4FDQeat
gcWWRtH6u3GPGT6+CDqpMzI7aVf8BAgShqF03Kdls6aYvfQF2snAgFtixqmG0CPVPZvJjQdrzMuD
s/T7tUOh5QjaMcnRdKaeGCxFgt4qYc8QG0cnUdnK6bnwATrVAvLkTIAXAjXZCrkt4+RLOHi/L3/B
UtvavhewTDIhJVpHLS+sLWwm5Q4KCNbK0/OPrMCZU1PnVEhrVNIvZitC8hxAwKrunLfKnM1fo+3N
hwYx+X6cSvUFvltJCIO+/2bLhsmq05JHuEg4G0jzWr/asW5gY1PRJ8nTNLBtVz3XxIAzHerWd5IM
OBLKjPyCvaQbMLgcQko8JTe9HGwYOrlzWMWUwrTMmnEtayeqdjBezlYCwUJU05HacQfXOXA4hqgo
f7vyXcHbRAgSTAJOT3xNFmKpE20TWqWVJDNcYCKTdunWT6bhC21EBXGN8T9o8FlJUIOScHPdkjgt
9k9PIFHnZWFymHmDfPafsto7GnuHy03/4TadWw9a2Cx72MMWZG4jY2zuKbXyAQ63FdQtalBgborO
Mh67hPW/mXQzlCrtrL0zIbXxXca1e5vbRrEHjTHden02hQmMPvYm4MbvGBR+By/AYldLbh9Lf4p3
Zg0iUthCUANZQqd4RyK12CStNYY2rjFfCC/7sOm7LipMMeznZKo3RtXjTZLBszEUloeDvIK4MtD+
EJ6hjRPArm6MnCZLj6Ca1A8e4elrlkk7grNT8kVwUFc9wcyNCaGAY+ep+cV2AOJWsQU3zZg2cIz1
5cGbZHbDeFLeZakXH6AG2cOWNstuYEipAvgb0tesES3W8ZBs87Royr0vW2M7kAmedVULGeKQUd99
c3pJvBAWSH16M3ae2+E50EOhreOVj0wGeTXHVcTcaXrOTJvuRZJbQsGpE2/6HrX2xm2QDW1h7L5y
uT7FmnOtawuOdY4Bxe/ZO3pdrMLcm+ebrOfRmDXfUZR8Lg31YLVyZb8uBTztyOni2JFwzx6iJEnh
MwoPzhflTsVK6wufoqtwMhg12XXmAv08uI+k8Q/QPYNcuvw6uGLfwTl1ItPKNl2KCdrZU8oavqbV
aEY2eZhGuAVVeCCOcBby3qD4tPIuXDjg9Nyh5LM3jilktsaYvI9d8TCVUC8daBXQbBWZvrC6dDKV
rRKzzRILghe2DKT1ojI4bK8R75YaPw3fp2jWUOElU1rHx5wA8eh0QWXDDpKtpWQWlpPOqIprP2YO
DJCOOPgdaHF7WwtItO3lcPmH83VmZ+h8qtGGrlMhxRiZwwxSk2IjuHm56W5gN2Z/o3AFhJG2GPe5
gJ+rCatseHriTXUw5jjZNjZy8UH8CqtVOHLBG03CxjnMf6eTY4VmnE3bGubJJVxNBd9apfRCpQp3
l8OzcQ+NcvJVtnaHS5Pst2O8VfGo7odkLvccjJUfWdyDhT/Br5dII7+RGTSSht7o+7Bs6vpbIhzz
vRdZ+gjdU3rLMsO5kemQvY1pnNxyYM1kkJeS7S2vak8mnK3Y8kaSWwZHbTeYW9Y/FsDb3igzUVWI
rFx8stX1d7BjMr7MVVyTlTFe0HWDp/LfC6SNGYCJNjOOtiq3RZ1tqu6EaTZ2jjgSg7648VsixqOq
gaV5SW14CKdi49GVDbYQMHSG0VjF0C2p5Gl5jr9M0mzSXuySmu7Lpn92pAgNf01LfCFgUC3yMUB1
4t7GNpundNsYfFsC91vxHycb1KL/tbJkz8dynWzUljP06WATeXQglQXWOSyus8AWa2r0S9+gBT3L
s0ewdIlxBDQH/sIyMJEGM8zyILzj3KzVmxaink4yMm3m126Nj6iN49zDF1o825naGJ2/sujo+VHS
2UU9WKkUtzgHpn79BynkEMwdfYhPXP6rpkFn4ZCagNfXsjmamH9bVdkDUghHMlRXntjannHM1oLB
MwCw1YncmcIId8zheg+/YI+EVQvhmLENLn/JQoDVhYwN+N/hSm/DLXUwNlS5Yd6s8O+XWtb2A2yj
nYISGyqGeELTrHqKqfv9uh+tPTnxiK3ALOibKC3aNyt33zLk+lYGZGlxalugJY51UrgHQtTLCdIn
NXwTa3YYZUy3djc+XP6ChRWqU28sMHuob7gNdPt5GnVlFj9CwKsNjVHRlcfAwvjrgprUA96yigcg
OWX6rhrzJvenlaaXfr126GceECFT7xoAqfw0YExKvBsCV8XLQ7P0u7XrqgO6EwQpSv9YzgYMPY/u
vBbdln726e+f7iod7SH01gL1nVdt8hL3Hb2jdpn9TOqCXzkyp4/61AWsTepWOsw/nu5asK3cJPPr
bKrrwo5OrCFjbw6uzeMjfBmD2c7haN4HteevjPzC0teFL5s0S3OLoD5PDYjTxQXy7F/t+Knh9srv
X5pabd/asKdtOTXnKBn6bk9rY9o10hErN/al1rWdy2yfwzyiwsIZ503CGC5n1FrLri6sHZ0i0ii4
xZoeuHIka+FI9k1ZJFi/RS9QpmDz+fe6qTiMeVMiAfP1Pk5S6eKBecMtPGkDk5g725nvkTc4VqAm
KPaD2Gs4zLPXI9vTdV4mA/TocqjBNhyR1uHQam1CWJJuCw490zlI0mFlbs5eLNCRdhgIF55KfC6B
AskG89ECy2CrqGH/hzsSPc5pYoRAHLXXLDN0pi2zMe/giapcgItgVgwHqpA09f5ycDq7RdC0tsZ6
5ucgKKDpunnO0/civedOFZDKXPnpC+3rpYi+rgugMoHHM5uMfhjKJQcqCvbbB1VuY4FhvDIfZ5ez
jRra3+sN25xZYwGMFK/YMTfJBuDe7YDC0eVhOrsV0bx2QJDYsTKvA4f4JJIMedUtb6u3y00v/XLt
eKgacDxTbhcRbFz2fddsU2W9ID2zEsB9DMA/T0L8cu2MQLZ8BPv8hOMSA9sNswf3ZiiwjSq/TWYQ
u5Vr7LOYV1ueyTU20tInaZufxpBBGAQw/nEqYHnYlgOEFsciMDO6BvRcmhD77/mOoedbWqgKRxYZ
7mHEdsxhOXndhGhb2y/6QsHneYhm49nyeTDzmwwSO5cbXwhQfxKdn85Tp+DzoCC3FXnQevYqrNPi
w3GM0PZvaXcUtF4BVi6Nj76vc+W1MveLSOTjhpXDdkyrq5L0tqfXFwwBe+yuBO1lNlOgV9I8g3Qz
cMoM3LBQ9oZ521XlcHAhgXV0G9c+ZANtDh5wODcE5tbbxpfdfoBEBhikifGDw7AqSHwq7pwB+YAc
GoBPpLT6N2Wk6cFGGT2QbkxuuizOtxWb8l2TjmRLuVsjMX/y1BwFqtguWUN6LSxfXVFnrKEW7SLD
GFmo3CP5d5Ax0sVGs7u8BBamRk8B1ZY7AawXd1E72fuhdjewYn253PTSLz/9/dPq4lXc+H6RDJGP
631o2eUE/eSc7AbYs64ANxcOPj39kcoO9Zg2G6IhgXLxWKAyLuHl8j22JqTLVmLi0hBpuzsb89L3
IDUapUl7oKX/Tlu1hpBZalvb3q0NHdFJZEU0NPcz3OKJvba3F846PZfRi8LvGi76aJK9uy8GY3hu
hF9vTWSnD6Lq1xbQQgzRtc1Q2HJT4OrBlstycI0SvmsAMIud4d1tWUQz08X72vy4aknpFTlenjRt
5hmBBDKaJ8nMyf6VwzLwcusLp5OucuY1qVMVMQChxDw28jdjFOxyaGM3MhhMvkvyuxpiuZf7Wtgc
usuY6YlmLHExjab6R872TrIv3LWpX5qS02L7tPGI6SSFQ2u0TYOk+6gi6uMhA5l5qz7QNYbU0mBp
uwKeQHE3DwKlw/ZHLH5bvf0sHT8c8+mLrNXGI5BXbeeVmVn6Im2biLkw69GcoI5WdnUQY9sESc//
g7TmpqyFQo7YuctK8Xx5bhaiil4HSQcBwQsbCAykEcLRxGW9j4PYMAJOoDk7rskXLywBqp2K0+Ca
bUu8LrLhh3A3jFP2DImVOFI1yw6Xv2QhCPyTC/QxXlRBY16V8tFS3aYkKQ+HpPwK7aEVROFCCNPT
gT6Ns3QyT+D5qbvlcffsVern5Z+/1PRpgj4tZCtr87H3+BBxZwwY7Lla8vW6lrV7rtnH+TRBwjBK
B8CiWRpY9svllhdmVU9eVl42IBp2KjKyHoIKza6Ki4e0HVeeFktDcvr7pyEREs/8ISdYNF19SCn7
RuNizR9yYd3r2UrH9U42c6mKvILvs5Hs5yoJDKiIMON5tlZO06Xx0bYyg1MHsNtDH3mdew+NpQOs
g75nMllZ8UvNa6/TrCaSJ62jImrJgElvb0HoekQq/7rZ1fYsBOGcXAmE1tQXZNPAvjbIc/uexIJd
14Oeu4QWxMhZOyeRzeV7lUyHbCwLIPSa58tfsBAS9MSl7KbY7Sp8AU2npyE3v7SWteNN/rv0jPfL
XSysUV0wyMvYVENRBFHHemjyBhbP/f5yywvngK4XJHqzFZaFlkezfepSsms89bVN5v3s2PeG6R49
Cpro5b4WDjhdOyj37SHjp8IuJNsA1VfT3jEHnKG2+CKdBslZuNK0PhuR1ZFrooALq1fXDsJTxB9t
2E0AcVSIcFTJAEbHDAx+Va591h8O9pk3uJ7mzIyBZcMs26jGDfEknD7dmY5CNl4Jv3obYYgZ9v3j
SASqiZNiZR2kvie/JE1Hs4DUkAIOjTKB22CW5d0+KSGIMuI5b21qNWQfqKWUXxSB/GOgCKt4mNoz
Tk7WMHF0irZwAxgUrinLLK1lLZa0qA+xKQNv1xYlbgSt820e4g+l2q0hr5NsgJTt3wG3HU0bNB70
QZN7tzzy9Ofl5bU01VoksYC9QgWbKkCyoTVaBEAtM3vlmrwwLno6FUbGEvBoKSMXvsU1DFcm8INE
XMNyXeBWfizqSu4uf8bCXtfFd2bBctOGcUGUpbBI635D/H97Xcva4e8pkyaNiZaH5tdovbdrXqpL
v/g0aJ9PUKNyeNYM2NdzuiUQnasS9nD5Jy+N+2muPzcNyfVBJjhA+Qhhf6O3HywHuv9YPRszWYPT
/ZGPOLOBdU0aYQMdr2SPDyh696Cg3boXRZNtZ2J2AUxHAadBBm/Yigx2Qk4um109KQFiRFHfmOZs
BI1Vl5sZJODAKQkIB3FdGCEfDQ80Y+bcA9i+BvNZWOS6kgcXdeP4s1SR3/vxC1DmLt47rXFQwqJX
LkBtH0HDVgJylsBYpGi6MAflEWyZuVq5bi3MqC7hYU6pKCQfVUROfspDOd5y4b9ygO43cavUylJf
6uV03H1aN3ZOEUYdBQxR9t0qXkU3hcLdq+K6y+4fZ75PzTtu4kMYGwsmG+H697Odripv254uY9FI
gJNGGw3Xxl0KBBfn1cotaGlEtJ1UTr2MrWZWgHFaTxYBeDA1/DvO23s1eStRciEQ/MHUfBqWyu9n
QgAMgr3P8Cz86bYy1fPlQLCw7nURC0tkCVwJEGPqRD6a1N/XJX9ucrayXhauJroLyuyCDZ3PBLJL
pHvlth81cXyfmSQNQDb+xucM4M30p6UAMbn8PUtDpR2CpWsK18fDIyLNfZH8xlK4smFt98qOQB+6
7dAwf2IAQfO1/MrCAtL5sSa4QNwh1RCVFCqIfR4O4j4Z+cbLVlKPC0Oi817jTo44+vDLi+ar0z/7
sO68PNYLrzCd55pP/ljMzgC5zfx7PxVhlqNUzEmY1gaeAeNKLwsrVCe6lsrnid+2Q+QkYwAbQrPO
gIr8efkTlsZG270pUqY1ZIFBfZ6awI/fOuP1csNLY3Pq8NOWLR0Oh8bcVFHht8cW0Qa6twEfPtqc
blS8VnNZ+vn23734UkKXG9Bp4KWHJ6nEllhyZdX8qfafObx1Yx7P7oY6nVR38viD7zht2yJ0pz4J
AUqiIXelt1Fl524GVuLxjZxWu094k2yzpEk33KrNg59ULbhBdN4YwMRtJ9lBER+ugc8NVLlAKYaK
SEasBv9cnNgiuftrlDkQtqIudjHK+DczoEJ3iHz1vs3xmOnrzETedrJOxMMk5NT/dXmyzm9BV2d/
9kYCFQofQbCdcXamlrqZFCyC5vEj6dfg/ueXsatTP+uWmMqQ2CyDsF/lbHx4ov8m4Nt0+RPOrzdX
p346ljmxqp7ziMQAyHaEPgF4HcVW9mQIfl+2as3x/vySc3WEAowgsxFcxD5SU7or+mlf2vzb5W9Y
alpbzV3NDbcXeMfmQ7PpzHcS/7jc8NL8Wn9vE6ushnm2DDxW4cuQANA4ltuqpv0xSSV/KvqaPl7T
kafbS5V+R20vbbuIeqUd5H771NbtM6S0t2qsVy565xcS5AP//hjsEDK1Xtyij3YXZ+rOFfUr1NVW
4HrnwdC2q2soeV4DQRbWIC04DqhLOpmzhTseCYeTLUqQcdsE2SIzQVKLu3LXzZW7g5WK+CFQ9rsp
+MD35cmauZ9p/pS0RXXDOpQmStICHQ0zSrgfquRxnOnwYqZztx1A9L6r+sIMgXIZN4o19k3n4uZd
A+J/jzy2/GLh4fYaJxxSvXw0y9+07WIkg6As21WDuitmH1xgywPBsZduvYklYzuzEnZAOQy+ireU
wFV0k3SqAvvRanb2bLe3FngeNyquuABCGooN+IVz8ZqmNv+SD7zcZx0e6h7L/W2RJHloqqp9SATp
v3ixaK5L0rk6QgXKd3hQF7g8Ol2yndpil7hWUNt05c7y5xb3bwyHQvXfa0VNbGKCIAdbDySjgWOg
jIycen3058Hdm4VNNnieoWDk9eW9a6r0wYJY4t6HsfKjTKl3x/KqXzkRz25Cx9Mh2LGoRA8Fljly
6PQG/NqjV4Lh0mfGg6jMlRr72awb+tA2emoKa7KkMMHglWzX2R7Iz7LjGzVM5raziv7ZSxTZzjaZ
V47J84ZD6FK7cCYEp1zjNw4Ef5h308K9/ptJyvSLZ4r2SNN5ejEle598KaKmgW1iYKaFf1+i/HsH
SxD3MYWjymEaK9TjTwqel+PQ2RiBH6XNuwfFUSOdvSaihtrI1N54LgTdh+fLrZ89axxPr9VkXVfI
xlRmlNu/Dci0KtC5rA5zyT7seI3zeZ6Ri160pyZo7iTrbSSbPF88tXbSbHJXHGrZP1oW3VPL2RYS
GpHS/Mktw7omuKLT0yd/urYNnl9bcdOD7cNZtW1r76FnnYGUV96vMBEWpuaPX+SnHtq+rhzEvDmC
p/hQfRjW0b92Xk5dfmp6LnvqzrUxQtQWkKgKTKixgcBN9dGyEqLJiq2ElYWdrLtDTCXp4aUhSNSx
D895mNpxj+TMJs5W7gFLQ6TdAxixJizfhESMTs9uKrdT2T638M+9vHzPR0VMshYlkgxMOLDfQCdW
goJHSIsbf6bVvrR4cgvaCVInMMj8ncl2uCewydyztACRDVmbAMdxckjt4ioENX6KFj2qmI25ZGYW
MdMHKQvuN3UK+RvppS+XP3ZprrRIMKaArJU+yaJmMPeV0+7s1P1m48Qxfeuq5Irj6YUgj5m55dAY
N+bMOpa9DWPAeVwTtj6bQUDjWhgoYIIB1WpjjmrWQuoDGA3ja13YO3t6Hg03gETiJqcrK2Nh4enl
IBP247FXkzkiYghRzt3U1ndr+Hl5JpYaP83Qp93ZWI7heiIjEdBaW1eBxWaIzejy7XXNn7r91Dwr
nZq6Nrgi1ELd3N6dBCWyNfOqpS2jl3uE3WQtlKZlxBPBXtwZqxY5RpHw0Ev9/G4sWgeqHca0zatJ
7eEN7m+ybO5AA4/5tk2J2lhOe1140MtCZmEp30CeIbKBFOApuEm3NJFXLgE9NpQoGLUVbikWIPVZ
+111HaA1V/5ybbdDsmZOIAdDoEDHza2dDP5dDx7ekbPR3FxeBmffUM4/esa5yaH9C037aEiB0ump
7G9r7o4r96uFzahLGaexWRFUmcyogQHgpu8TtQUozNoljc+ixJElDGoy+exNRd8FAuo1K3tn4av+
6B58WtyFlWSsG+gcZaXaxCIL4DV33b7RK1DUnyqvjHHNmCe+EQQcS2+KALjeXZ6PPwIi/1zBMSFa
/OqSrJ5ox4AtjMX00+xaX4bWfHKLTbrW2sLz1HufndbPQlqzEYvNLwontJyER6099mD19RJefrTj
dBfH7nycWDoACzrEdwlKCCRwLShKlK7bhD7Iqy9p743FPkfR7t4xVbuB3yYBA7+cDiaUTbZpajl3
uRi8j9iJ43enkfFXWAe227K02I3KmyJIkLk62Gosw5rY/QaPMT8JJB6xeTgW1A0bVcUgwCKj+Joj
zXXoJa8ejayVhxqS5KDvVTlUlCoIqyqUB5qufkb9NtnWrTsdO7eKX5Wt5A0uzSJsfbDN6tTnt01N
yMZivnGgKFf/RDmw37Eih0YkKqe/Z69O49AnVbv3qro+uDCtvmO1m36JT25JdTbaH6ObO21gF/F8
zHPeTAFMPNo6GJQony7P5cJZqntr+BBG9uEXOEccFlYBuH9ZKDKQ/+cshYwPE18vd7Ow2HWbDTmZ
0qQwjYmIjSwXk+0Y5IVaocwtfYN+TMwV7oE9Gp8hqBtPzxBt2YtpCIfxv+t+vRZAuU1dsKihQdZl
eGnlqOCFtQExh+ta1yKobZeGZQ9jE+W5lcCiqn1sVrWZzuMNsFW1uxIjdlLnLdSjUUdXW5m75oOQ
/fxgcZO/MtSkv2eZ52wHnxcP+WS4IeG1uideWh4AKJwh2SBdGqRIY+GXGVY0+7jK0Wkk99Ks5YaZ
sXOIh4beewqEGsmnfgOtUPDmRFwaKxH6FFbOhBu9DDgxOjOZsx5i80lzKicAknFSf3NhUCDysgUq
BJYXuBRuLk/Iad2c608LbwW0NyRE0IFATIBPS/3uPo1FGmaiWUHkL3Wgvcg4VMUgeTtNkWiMfkN7
zwqljNl7CkWdNaTJUh/a1QzSPDXx4J8b+elXOs0h8w+uWmMhLc2ItuOSyqoqqYb4yK0uHGHXntB7
q98yzIzq/hPtdcFJrxFaNXTspNdlMIqeAoC/AgI3wCLNN02+lvpdGib77yumC2unXE2Dd3RwSlB5
a+T3ZFgJGwtxSS8UWimDrwUy7oCrdVHKT253asOcqgudcgqvW6ta8CiE7SWOYcG7vKsg3c6ihnVh
PLnX5Q7+JDI+XVIaEBQKX0xmlMVvDpQvDNwghfNy1W/Xq4RpQWlV22BRy9q/B7bSCRpFXxkVV/Gd
HXjZ/T25HTCmk5ebcGB3vX4/+f2znar+toBa4MbyR3bddtZrhu2UIONHcYOc6dcCVSDavM6Ap10e
pIVFpJcKGyChXcpwQBeCf8dDBKjNIg5YWdzyak0sZKkPbTszoMoaYPrxRlQJQ/0KIp5ETsNTPNX+
tqQE/KTLH7Nw19YlcufBrFgNKfEorcQxaYHjy1Lcb3wDQcQ2A3hoHrzG+G7041oq87QPzsRyXfe2
tcxUMM9sIgKA4ve5HqFwhPure8+mAiTjcazKl5m7bZh6kPyCPM0WenzZFnTqtdPr/OC6uipuVRas
nNPUOxrc/pZ6TROaPsQvzcY9mHX9+/LALoQxvbDpen5GkGAao7JOw4okoZX8yKx5Jcic/4R/SkA2
6r5iPm3Upmg+8K4z7yAjWO/oOHr/oay/dmQtdaPdVcAGbqDKhpxLLvNsCy6yNLBEVN3QCCFuLQl7
fqj+qQUVjWkYXkLNCHZKAW+6LfPawLfXeOBLzWsxpxRdmZCq8I6tMg8ZLIfBNi/9DUiKa3zH88ME
5MffUa33zJyy1nOPZjsEjniyaxkq+26Irwpnrn/q91PMT6G7pzKP+kcMFaoo5X3tk33X5ytHyvkY
4OoWGLBMdThc3bxjxZ0mdDvY2XZJDBoJXDeMw0CabA8ZIQePRvZTlvZVIr+Oq9tjGMZoorLW+ces
nN8QPmEnX30x/f7p8gZcmhT770GbYrPsnRH0f+Zva+4EtlUcjKJ+H9J07SRYWlnaK6SUbY4D3rSi
HDnkDWDP06GdiiQkPV8TW14oULi6zDZjjsDUS6RvFODVIZn2FZTjRAAkjMFCTAb2yuUBO/8iRID6
e8Dqwhw4pycxtbT/Ugl1583u4+WmF+ZCV9ke+JTOSdviel1PAO/YOy/9DluMsErpygthqQdtC9YO
JBggpDlFefVumnwj6XiTT3cCcjbXfYK2B4dJVQ6UO6bIc508GFoUfksJf+EOUCSWAjV6uZulSTgt
tU9b3QRUiCYqZkdX4KVTUycBWyP5ernxhfWqoyoqKIJZXg/5tNn/QiA7nRN/X0K46LrWtQ0X45ZS
JcPoHbvsRcCFdwbwNvPXosXSBFt/D4xFwJrMOA5t4pD4K/OS+di4sX3btQ0BfRn+ppe/4rRg/r2e
/FMsr2PH5HXSeEdWqxvHKn/lbxU1wnJs9oJbfGWal2ZCO1hhQEnGGdrVES/cBBT/OdtIBeMhlc5X
Hnu6uENaGA21TvItFcZGmThZwek27GTlBnL+wYnr+t/zgWSisrJ5wjg5025wb93UCZl1n3R3OdBN
Fl+5Li7sB13bISXlbFY+uhmTeF/N5n1ROe9XzbSr7WgvyeKq8popiqHH/ShANz5UMhNfHYU4S4fR
3bsonL1e7mzhjP1H6YF4Sjbl4B95nX7lFF6kg3cb1/M3d2hAPxYo+qkshSxptxJyF9bxn0zxp0CC
0lhujL4B82JRwm80taZXOlb1f20PAGhLrOrLbLliWtk1S9Ok7f0Zbpdc1imEvVqjAli7/V0N9O3y
0C21re38KffiTk2oZQ92e/IIMX9AvX8l07ewD3XFB0DlKbcdPkcqM94pVz8mPrwVk1jJk/3Ji5yJ
Jq62z2d3GmRXtmOUlKmJ3Azt7nO7VD/KjnT31KuSW6jf+hsnSemtn83JseRYfFbWT7dJH3ubJG34
liW1c7g8lgvfq6tDeLKF/QT1kABBVQAayls+W5tmdvaXm18I0jr5PW7ikVTE8Y50fuMAwFPJ4AMO
wqQoVti15z/A0p9VYhhHy5ATP1o+CQqT3XvdN8gCrxyQ53+/pSPr6txWMx+kONa5CtJs50gSGoJB
6tpYCZtLPWgLgvRA7omyFcfW6X7a8w8OgkqQi6NJ1kRMz4/Q/zi7jiVJdW37RUQgJJCYAmnLmy7T
E6ItMgiEN1//Vp7RufmqKiPOtLojcdLWNsuQc2Sddg3mIL7yDq0KD2Zts7mIH2IVH/7LJybnzoRF
O5IppDQ/LO3PNvqTwzoiIPc1lLK//v2PzxVo2//vucJhYuPmieUHY3SdQIzl2QJ9OK/6iozysYI4
NrzHN19f6+PIQs7rqrhs/ClmxgMEONj5OtwWJL5wuHz8ncl5TeXmPO7hLVMcO6ggr/0egi+3HQxy
BscufIjPvvPpof4V4CtW1Zy3dXHU3VtpSWJNd13O/OnrV/PZ/Z8H9Bq6eB0l+QEn0gEe9W8yWFla
KVToLB8v6fl+fEgBDPK/z1CCYRJSGPwcpN+nnh6SYtKpXUHEcnVS6f8kxcfIecOH2pjGdBHiQPiB
apECL5qM7JJO3mev6mxLh4UA65KF4gBLjCMMJOCYVzzCeP0h7Pztf/oa56UZGSxtADbMD2zwdmHX
JgO7r8tpM/jkv62m8wqN+etp52FbQ98/RdKVrCcJJFzp6wf4ZLGeY9+5mSPMJ4R3ALnwexMOC0D+
jU7b2un/eIXT1/nXdtA5Fa4hXX7IoWoFG8C05ALi/Ze6+p+EinPku2Ks9CXw+4eJBo+2b4+hX/6n
Q5OcV2V9CYurFUXNoYDeatD+iE2fmeA20M9fv/vPbv1sK4O0wXWjSoSiog22QNWxm9Uv2wsZ1Cer
/1xrb0TFqk2MMCTEk6zf5n7YVtEThRrU13f/yXlwDl42RK3KQIrhkLfXHViktAKVA+sy9ueUWS9r
3SXtoc/W6Nk+nrmDflWFkBfUS/k8hx7SL9raVxRn3oVd9smnOK/JXNyIlQGeexRTMG76KFdATNb/
DTFJzkuyWUd1ydAWPFZ+AX58Lftxi7bI70XM5FqHwaXx+Cef/Lwms3aBGMDoimPYHJoGhnWveiwh
f3kBPPAPwvf/J83kvDCDfYyIQtEWx7e3u4O3ubtBTbZju6spyVObLCl2SVonV3n6O0wgGJ2wtNvJ
FM2wTCUgbyVd1mXkCKXHF0Dxd831UicucemTl4EwkPz+el1+0pgj5xWdg+KtP7ocuaKEyKte6g6T
0KIptvBzGI+574doOy6aADkW6jGJpqZtE77q6MJa+uwrnNbYvwJevY7QxVB4S/DFE9XPiNyfhvx8
uTRR/uRsPvcKElPXTOj4Fkc7NPvJDdCEGcz9QtZtOOQ3gGdfot59tinOBqZe0bnBtGNxnMLi0bfe
ZjaXzNM/CR7n5VceIb/Qmqtj3nn9tvKjMi3skHBbDNue1HxDxZzqFb5mXy+KT0LIeXkVqU4MEh5Y
x6mG4Fr3HpRIwYuLRItP3tR5eTX08QTfOSy5VYhNBGJbOfA/pOhU2lQMuu+ab3kHFcfGj3ZtjYZx
KeyPmdHfVQufBJu3b18/5j8goQ92aHSWpOdS5vBJmOPjrGja5b8pbPEELFma0M88GLcZUiXr/Lsn
bE7DXh1Hv9qVE0nWitwa7W/yOrodwnHTTKhzlb+Fpfo9RDSutasfbAwe3ht2zgtXwYWq8bMXd9pD
/9orXHtVZ0Kijm21/CFNm3lM/fz6XXz2yU9//9dPr/FkmzI4VXCdfxzm6cFX3R8g7/f/7efPdrlD
LztWLT75EPONVu9EBkcgxjdf//pn7+UsNaiCxjg5whuhMRyskvw4Uu/CT38C5iXRWW7vxtUPSCuw
91o4VJTfofZ8LcyQaquSnJrvtn8GWS4BjSsF0W/jseEqgljl1w/2SXA8lyxb/FLAO0ObY08nsfVC
I9O89II72UkKGH5OLzzlZy/wLGdolhz2m0FXHOthugeD/jjKar6Q0f7ThPpgl51rUcJdsu3CtbBH
PfriyWubGNDRSG7BiQz5ZlQnUZnci8ZXrZrmwRuW/sWxub0pljF47qgkt6it+A4mlu22dnG9XQxs
E3lkQa2ruvCuLnrvqqn6QxAPKkzHgS3vkfDpuymj8toqP5yPSpJyvzRFe7P4eR3sdNATkgilQpAb
oyE4dojffcJEt8psBfHtO1cFgRhOPNb3he4ELvoMVG3PjlwXk9k1ZRikuUS4MtiIQD2Dk6RD3e2X
QnqvalD1bl2M3QN45W0EZcCMrgqBZtHV9TxLfoy6vHwtGADAAwFY1DEF1xMz1ttQB366RuV0PVQk
vitCb92ES15sTeT5m351475ZqH6IvNHfNxjcpbBelVnZrn5a8PVSh+e08T/4aueMIhe1JwkSJMQE
MddInqKXofxLI8dPmGDknDvUEh7X/tjXRyjm2J+WhPo2hHzvHysa8Wo1jLdkGNEUCtvibpAC8nlm
aTKF/u9Wk659XKaq3HaCrgfuyUuCtoR+rCnOoOHwv3GQw7vLYLXSI9Kd+D3u5uXRnyb1WMKFc02B
YrW/OImKNgkapvsUdh8C664e21Qz3w1br/KJ2sN2sflWgxQJ9wkQNzM6y/WhLGi4QsMFPdKuCMwB
4B53LWZBusQyFQ5Iu3j3pNou8hLLuf1lA9Nv5pKXUbKCdL2f6zHfSR2sP23v7J2tBLKZjqhqy2In
u7SP1zqjTS6nDDjAuUvHgL701OmNhVnbt4kWYybZ2GyD8KSx1UVBWlWy33V9PaYcEM9dVFKexLNu
t2sbiN+8GfwNEsQqW0JvGhPKc3XdQaPiKkZHeNuXU9Gl7dLS1A1TcACvZXxenbU7UxU6WYeqTUUO
WxoFa4JfrXT2usAq/T4W0M8e6NQ+QJe6BLY6KiAmy+ci4bElO0CqAhC+Hdms8SjSVuthUzk7kZTD
e3yDWVC0wum8y+8CU+U6pXlUgD88FMNNKxp3H0UccbLpp/gPG0kAXJP3t248eJ11uETLBBLofmC3
vgQXBttpTJZmxTRaRDx6zYWmv4CEmMc0D8r5XqzB+KdG4XYcYAVxaGkDtoic4xFgH9nuACSRB8ZC
eWtcAd1Svx6H1IShK9JpWexDzoVJA6+LHtWMmYihlfvOwrra5qTgbzMU/cuM+9pkvKnsXkMo8mcs
JHzTNPwG2wT8AEozcspDTB/6Gz9yQYqzwDaJNzn7EEQVzGl7+CNHk4H9GazmOvxxcWpH/BHmu0u+
Dt/ApB++1RWWRUuX8oBl2gFsR2raJLYnK4TcmuWhr7S9h4mc/K1M5B/8Op5QoOT1lHq97EjGeiXR
AsSiflOLntJigSIiJMNIdEfKfD4gD+2OwjPlbTjVfZTIocKK4bDtvi6swnSfQrDZJXbyJZoafT38
6Lqx3slYx01Coo4gzVs6jWg+qeelaEwmFPSbEyHxThOcSy122wQ8VRyULKmidrrJYxnKBCLdTG6g
lGDpJp/ltGxmcHUBuRcMBIHO8D0q4uF5NeX8080rgmnRt3/ayZ8qjL7x2pK4Dgug5GuagJFeunSB
vxP+zR/zrcp5vikGCI7INdTPNhawOoUD770G0r5DB65q1XaBA++P3vFTcmr64S94JL5KiOD+NjQR
OwJjFG7QD84hebMWB5MX1XdVTONeV+Rdd1V114923BuvDB+W2mP3bZHLu3bx/D1tZ7qZIVt6gNBr
vZXYV1nV6zljhob7EXDZHXNdcKes9A/GU2Ma2F7uoKWxgB1eRbewRtmNkwd95txW4a3yx/a3MNWU
zSTMnxzzl6tuCvJNAI7fDvcJfgXIx9uws+rGBiAGrJWoUzbIDI3gTND2GA+sPpK698aEDXG/y+FR
dZVHvJKp7OYxzugIqo4fD24z+uSpcZDuK3NMIYTi01ZYO2X50jOeOsg5g5zSO2/j62mA0Wd3Oys1
/KnhGbEvAvcXRBm6KUD1nvZ5o5qNJwJ6aGY27SdeQbaOjJV4kEA531risb8Y25idt8r50LRBM6RL
x/vrCfawf2IeTi9igfYrkxoyw9ytOx42eoNSpMnicjGwN4ENdOVP5KZyFPXVAuk8h1ZvkfQsCu6q
3Lith9bEPgRC45GyxX9mIYXzsbaw0eldb9+8vIZhYz54WzeV68YvJOOgocRhFvlCJRIHaiLoqdVN
A7hGWzgoQk2hgGl1y63ezhNGj8mC8P9OVOl/i+fZ3EgVyN0sxhwscFNBKgm5ygQS9a1bME2GvVSX
DHnjZWJYim1f+G4DEqC5dV7VpE3H2QZfWL05oX1wYegAqZChuV7DIgLeXc9R2otWZcsQRNnqHOT6
+07dDNRH7PFzQh/GAP43kZHNzosktAscXw9eb3Q2EOArl4LWP3BNUNMdSDk3FSLq91h65gGAD45l
s8wLDI4b/czKLjJJJOsuhQm2dxSwEnuqNWkO0EYptjb3zTaMCp6CdRm/FCOzjw3CxoMH6zXYdnfx
lkezd7NA/ORKdZOXzFJqID84719HCRRkOqtBp8gzul8LD7wjEgrxiqGU3bJBF6/TVOpkDn22mYtZ
33QRQG3E8BqwsFHvZ38dv8XlZDH3l9Gx8urmT06dug1Yrd7RxDdHb5wCHKMF2S2owA5QPaCwMoFL
OMOYdd/FAvjlxpuHGzlpuxOeH36nje77reeWuUlC5+c3vRiG76ir3U5M2quh1ZbzP1rxdq/oGqe2
JPp2NlUL51EX1Q9k7uPbtl5B2oNFy4svJPH2bdmLx3l281W58vD7wMb1ZbIGIVTNTWplFL8EikFF
RvlymjLVcH0sglK/8ZOwRh7KaRtAWn8Tw0RkYyDYtvE9LzwMHpW7XHoQPvVm5m/jyKzZJILfsBxv
0tYWmMOJuDlGa+f9ylscdRNfVlgudAoOj9Fgt7xQDiYAPdqaXo3ZhHQI+Q7mtjAADJ5Wr6bbqpj7
o6lh11xAOOuVlVQcrW/7A+zmdLaAM7kNedDuGBChqQhss9W1XjcgaXd364x3KaahTau2rm9AVJqH
rexCc6/CwGUCMfq49JJeDbJtNjj8IIiHMSjSg2ZchhU6OaNLYpmT6wUH1WZSQHHh62I+k0N99KqG
ql4FUc5oucPoH9GRRlN6Skke50L0WT7EABHPLWjHoovqeybAd60oBGmMNPpv7eWg3BLZXgUFxUtp
I3cDzgvFxIyQPBHCqlt4vcYgEUVTF/yyqlt3Qrt5F3WwyVpkE90xvxvw6kS3b/uWH2DEViLAFOMe
yDxRZi0fye+hMN0dxPaxO4OJxRuvWyoc59DGacL+FBdCU246dPP8lPglPA39iG+RcuhHPkpbgj/X
1myLIrnLlkDVm+AkE7jmOHvsDLXqpA7lfOUWBVGcUbh+yvpwcm8jMxV8exC+ZGLCmsK3HHlmGLYI
sevU49iEPNn6Ox9gbm+B6AX00kGZaGIaZ2sn9LwpS6VuAa0wbiNyYndIslqb6DpqVNJ7yxRfOQbJ
hQENoDIPsl42YVp2RuxLVxV1GqBbYDPMT+m8zRXaa1sHO3VQyepBFtkaWVRihpsdnUeogTVR/ENB
Hvg3+rt1xo3nZTagwwNmE0BYnRp/9eq7HsohS3BXo5tyQ1kBmUWux9eg7wm+H1mXEp7Wxr9VWDYs
9RH33yo9iSfiw1azCsr2udAY4OItgH5hFq4yZJTNPW6aXw2YxlYZUmX+4gfeWm9cNaq3VZ08d6PQ
s5vYuP6w8Ha9E+Xq/rDBhxSwIY786Ycxul3ysT49/+BdE6qRpLeakSZhXRfiJIUfX6L5Wu/CxZfH
ZvTohkLvcRfDPfiKx+BlSgTErLdGHpEN9zaJYUqcBEbVd1EEWHqqyYTMqGPTDDdjudI/zvbmulTm
OaYFy+qCkDvYoBXYD8KFWPAD+1bIKTAQ0B9H5IDlwDIfONS7WVAPohIoJmA6DmFmt3C9Ua1g3/qW
oJk3HEGTQJHae/GbZwtokblGrw/F7Phb2URz6hNOd0CMgT1ZV+qRN3195cdyfg9RNdVocFqoMTM1
o55fAfRT87L+Rm40j4mPeuA7M1P1PsPBI0qgjGfvvJLSa78ny6PtJpiChiR4nJjyj9KGuslMlC+4
I4nsmakoSjthPBhJN/qWjgKfqZ33NJQ7Dgs4qA574jaOTbfzBpYD29C19FH3vMgwPusfG+CDbng5
rq9YDGxTYJ9sKSzw9uvQLEcUWlGGrLpKhWu7LYAA86ZDzXY9zF2esXnhL9M4LPelMP49ZnIjbOYm
2ICgfZF5lalTVJvB0UML4rYObJlZ6KakLQqKNK5PFEFYMmzt6lNowII1ty8Q6r+1U1ncGrvaR1OA
UB7MDIiwuBg2CL8wb6gwPVgxoHuBXhjIdlznVyYa4re2NcUxDqM4Q37RHGOm2wdajtOuHqP8qOOa
ZUA4wzGladaDhID1O5de9wSP1kCfwO12368ojDtH5l0ctuQnB+zQT/046Hkqurp9BqV0uqJBMN4h
H4riBGIhA0nY0vUpXNKbbRnRJh2X1hOJ73Hkt7M0Eej4bhh3UAG1d5UuybXnhN+gx23JnZhOGSP2
D5Bgkm0hztr96ita/Bz6CvXAMCz1ixOqgFOqBmmGypkPGywKeT37bX2nZlAQwTzIkXsStD03+ajE
hNL+VOGSsZE72GvJnYrHecn8GfDeqkFvpiV0+KkLV7+gXeSQs4kB6VxFVKuRgVXS27QozH5beKY+
MluVetdxuzZIbWr6gvW3vsw8rOEUH7dzngLxcMKoiyFPGw+G3+0IvWW4kbSHOQ4hEoNn3Hkz/mMw
9JNOxnGtgeTky6GpYAOXQBXHu+4Wt2SLgHdFXOTu1boqSALetEhMmN8elwrKlCmOp/rHWJ6aXQjp
qYpydxXwKNzAZKXtkj4CZbNkK7kHiJamw6n3DtdgD3NtNd7NWrVQtaIVnJvaZv2R14O+4b1me18J
ducTIn50iJ4YzQ3DbTmNvYPQ1VRvY8g0Rkm7rMgvhPVQw1pCR4xeCk2Q9oGPkRpYIf4EAX6utxNU
1w7oW+BcDtSKeTev8I3SIZ7X71Ep5iUZSTtiINWtJoX6pfATH1K5cPyO6tsZZUU6raI8jEUDZ4/I
meNEpb8ba233zrDlByaIIkHBZgPA7mBHzMCI3oqxtPsB1PJfdKYc8OTa8auiJeUmnE2RzRAE2rYD
iXcUQWALIs/yls9IgxAnyw5WQk1wXfZYWIpg7pNAACHa+8Ua4YjUXXeHtLVOJTD1GdT38V4lN/dV
BJUMFCXSC1La5fSHxCpNkdfWaX9CCmnGm0PpYbaawHpFXpd5Oe6JUeW+9IPhkS7NfIR4ORQBV0gW
pRODUI1fR28gY9Y7bju9pfCeyHgcUHglA/SS+p7tDhBPgkxwbwx7CnRDsJpHta3yor2H1Jva+apU
Lzq0DMRwo/d1UQwvMYNyoeWI0vWCFhQQQOjTTtNydP5cAtUSMgVPKaWuCxeILYruJrO6D6Gk0bu/
MQ/AsxtlrrZmyEG+Ih3qDOBeDXoEI2QpHcTKblin/IfZjfRWDYiKqSyX5j0E1fbkc0cTpLnSpq0a
Yc5SDmNmVRBvBhTuBzRk0VACJAnAsM5kSpzEQVBPbYc4rn8Og5jqxCrNn5s8pFDLmtg3rnmFpkCI
GNrVkEK0gOtXbFj/sLwavdR3tr22wiv2SK+CbTx4Zo/dPWduhtYlSOvDqzQqeqogv4wcSVOeAcXi
ZwL8/CvVz/JWdzxKAaDhT2Gz1Af0p8RrtITNbWQKNFCHVj1EhNffvWIir2vI4YxqR1x+bETmWuaF
Cbpv63aoThmw9OWGYqrUoGpeihfe2uHoPG2/SRPY53Zi7ufKg/nAx9nsVyUxe9csvBpWTh7Dcg0z
QHLbQ9Usdu9rd+qH1+SahiG7BfdYZrQf5B0pGoh22BlBK27KWwGXEpnVcNn+ji2d3y6YeGQ28qsa
sMcWBXnMzZWlK8f+KaGjV0i3MfEw7znKnu3okDWWYf0ncmUOImcL+HQ10x0znGVloJp32AqXW6+t
u78mxLnbtPC5MpNWKNvFcNQwZ76jugX1ZFDDTy+Ww0PZcnHlR2LZSz9HMrYuDN2TMPb7BPvFf4yr
QdzREiPKliwchK64lXAJ9/iLWmO7X/gSPULHIUztZJmDw0tfycTOa+2nUg/5U43i6q+SlX30MPeC
KlMEHRjD3AuHQv4eTcognSyqO4MO3DYf+25nGwh6JH7MwiODNjVBBeryK1bW0L9EpQp1g3FtbqKC
6B2HKv4+CA1e3Czip2q2LrMF9jowjaj9yiqv0Ovto02kQ//bOrKWIDKizZVyS8U9Jaa682tHriz0
Q46+T6cUtZ53kPgsW0pcvHdzK49hGaJgJQu+MWjs1SFS83gDG4gIOc9cjAnCOBTrah9nkGvEhkhk
O20j7GGcICk8RdR/rxeXp6FqJpi3F/Z3U3PfJf1q2DfRRGJToZWT9V1f3VfLWtyjDeWbXekDMhF0
vQcMTpRDfalxJIH4xlBBDHRaMz/UJJuk5q/5ULsbMmtvp6a+99JyLlhCCkxYAnjeLdeQ6oiCBH2Q
cgNUm7/zGzXuYDeAw7fxxJK6WbkNduKaBHCa+04jXb1OM9LiuQmK77mVw7Oa4gK9OM/dDAM5hfcC
rvDQWLqBusbwhNNNotbn5WFCM+aao0RuE1NjVoS24lwhMauCfQ+u8GGainnbBmh8A2OXb0NBUANi
4PTTH8uTXVyvk7yy6sqbTPyYcyefoMRYiEQA4/xULS1kC2jrml0fA54y5NHYpCwi9fvMeAXpJezr
um/stSCAUlboQ9yDByqfvT7Qd85j8SHkntqCqgoXURWi8V2ZCp+kqh5WAyPophPytiwd2bkYIOEW
bdyXygx+Kiws7Ky34pN78DuF2dRo/gQeUmlUvmKPbk133VXIr/gg6TcdrssD+tRDUgVo4ay5yW9Q
yykY3o/rtmzZsGtNHvw0Il93w9Ci7boId5i7Ns9QcelHPTbFdeEhLaWNhymemb0XPQXzvVJetZ3x
veWOChuV25hxBEjItyFldSj0bkIYuBx1S1S0QYLLf4o6h3pz2A/Ru/U59++ZxQtOq6DKX8hUNVe8
ZuYNPZilOLUgXbgrcQBGUOTqw7dwoZHDRh5jlhIjxjeSm+hZ0RA4534u9U/0HMMf+HzFNxhWSYiY
Qi/3DuPB4aS6wr5pwhjGAU7SF59BKdw1LYC/FfVf8hWig8ZFSRQh0wM6SNT7To/yykz+eiNN5W2p
M8FhyQP7F3oR0VVlWKmyQOXdoVtpXyTYx3QfmyV6rkU4P9UzsC1YSt7rOPj2W9c13CQsiuiDgGHH
PlpmeCn7owVLahUrctYuQHWDGWy5KVyr7mM3De+sDszeqIn8DYt4SkPohlyAenwyYQ5PkJN/zf1H
SLlFFa/00RfhHV1Aue3zuE6wc3kyU3gCfz3I/myMfu53iB6L38+VhzbSRIfjjHQSM+agvGvrasYo
ivTb0opyk0PUJiF1KzOtaw9JoXT7BedgEoU2voBF+AQRFJ4mnv96ZPQM0J1UEvgyhkusBBJsuZdD
XoywaVMGkPlcnK0uvN/T3PCDMWp4BnxYvC4nk9LlkdIuYOm6FjyTQyTu0NVBC0kA4p6NaGj6SZ3z
+rkErO7x61f+yZXP/SQCAkGfYhg1Om4LDr+oJdAI5AuyHEwunjBgj67zaskfJqyoIpGdsBe4Tp/O
UM/gGEPjo+wXQXksQrpznZUJwegIc7ytnV6riu4K7WF+6kMVGQNCZn+TaH79+qE/mVqHZ2iNTpS2
yMNZH1kfjA/dyN/BUaMHU1N24YN+doUzmNcUknGG/Yc8epbqPQ00sg9E9GLj5zqvL2AmPsFjnEuS
9qWaqYeeKZjSkPyOOOSiMGhcv339kj759XNJUsAgwiVUUX0cVlmkZGqiRx9yrxfIQp+su3PNzoGD
7SI52rFBt94sMf9ruPc8KfMnXOMtrvVt7gCdmLy+2H39OJ98kXNrtnXtFsKBpEDPP4C2Ku2DVFST
nwRqbC+Er88ucbaLC4j5wTQQuxgo4QoYSO8vzGa+07i8gD7+x1rjgzBx7tG2RgwlfCGLo6NF9Edg
9nrdxgJTGd2CpbDmQBmAm63QDEMsjH0epwq6FhtPVeu2giukgriWwoiDrsvwGMtuPIzUXYKdffb0
Z5sKste88BoL5DXiyNRVCavfZfXzv329s/2EzkZZ4kwoj+jG2URFMDMZ2BrcmDi+ZDP54f1THK3/
G/B7EvcK+fZ4zYZH1NALJKa8C2fJh1sJP332avhsc3S0m/G6Wp5qd7KOo/9lyeGXz95LMI755C24
6YAc4+J6hEYYv//6lX945uOnz9BeaKBWQqENcE3V47r+7hQ8ybpfys83/+n3zzE0qM2MNV43Xp9C
v+Z3EQ529OKgcn7J/PufQ+z/7RcKGPX/ftKcwDI59OrxujQuxTDmvqHdr9pf9v0pkSqRfWtYPZ8w
efOKJukESS8/mUuRDahpJycS1Lm7KZxSQgK02tkD8GmboOLZivnN12/hHyW0j+7xDF3KC9sKyM1P
14GR89vYYA68mro8gQbCDSah6GjNzGyUsPXWNYv/A76MOst1xPqMlhDkmUq3PudxDLhLLUNAGoa6
fAnCup83MUfbOpkjFu9YJ+Lnr2/5YzA4XutpxfwrNaqZpZYCb38dBH38nrMC3TC0c58H3A5OceND
kUsIL/7etznG+n07TSmbZ/L36+t/sjDPMzOp8tpwgYUZYDb/qxQ133tA8GS8dPKWyfwSXvTDDBCP
eRbOzQCMXjFggbpl+pmX82NpLcAfxfI+gb9CeFVe2MSfXehsE2PMWxQqhwcRZN5k0uPFVhxMw8or
HsK5fHUyumBEcFr3H621sy099V7uhtCu13M0HTDZ+SU40Gl6iFRKNDuEYB9v4Th4IWaT0/1/cLnz
DKLogrllGLdeOTfsrQ4wHnGQ8oiyHocSRJNv0aDelcuhLP4WQX8h1n561bNNv/StAVp7kVdAwKPj
Gh18zAzImgMth1zTh7yug+QlYE4dvxMsvBAt//HT+uhhz/axPzQGoEAjr2ZeQVCKWEnyPYCIxM9q
6TUAe4ZNNmFUpTKj1hagkjJi70VMpt9Fp6FdCnKmGvfK96ZjDTjoO12Ksd80YzTdCjVf0pL8cPMw
fg5mHyIO/Evg9NVSuUPZs2cVelDEjKL7Gj3e3dc79MMFjYucBYixjSG+bwoIegV10lY3dKi2rbpp
UD7H4s/X1/jwuMY1Tn//VxBSlfMizKEoFM3X26U9ubSUPwkN/stWwc+fbX54Ck0tQC/LFfd4eR8F
UxxgrJ1TSJ+tfab90ry0eRW+qnKi4sJZ8HFOzM8zkJHLFQ3fUV2hIXsNwWQDmFC29lNK1UNg1Tcd
e3kCuZRL8iufrYWztESXUVWgmIcEMBZlDVBH5Z6A+YFA2CUF7c+e6CyyTbxZie1jDeTE9H+cnVdz
pDwahX8RVQQJwS2hs91O4zA3Kk8iiyAQgl+/p+fKyze4q3yzVTu71RgQCu97znOcHHHCjX7F4IcE
cTJ6ZHl7BbtRUkxHg4r2h02n/srx4vKa/vM14vUtZrqEmWbeIc8Y9ej8AGTYIdHy6UsDb7lvyWcI
Rgo0mY6u9ndK93uHA+dnOVfOxSsv5T97FuzdydgDryXFjPbmFv370PJeE/k1cM2yxJLMXYNdlssO
NvPu2hS6ALQXLGJdm34vg+cfT/4/mwNtdbmyM4Enr89Jkd5msB8ZTXNGWWxT28ZTMkADoFFg5jiG
hIPRvnVDf+XhrUw8y60B6OmdLVkxH3mn0ruC9M1e2oJuepohqBbp7TspoKX/fCCsVKvYcoNABjZb
+UVgh9azs/WSsd/3OWBlRllBLmoJ76YvpYzMCez4zjecyESjGgVQhUp9BudEgmiPa57jf2/KCFtm
wdgehLMwHYMJRRE0M2THojL5a01cGNmFGAPfbfjWbe0uHqrCjhAMRK+88svC+q83vphG+MShJYdA
56j9s6edINfPjukHKh8PSv5IxNdsLuw/sTBG3atBQFbeKVYGU2bR0EGzIHD99thm1f3nb3Xt+1vM
HPVoeb7TA+zktPfK/AXNWeDkkOx+jZXAlpsiF6hEp8saMH5cWIMMPCdY5hyICITx5/M7WJn7lp6M
lHJoGdPBO2TJdPYZmJbDtUi0lVe99GP0KEEKNrDxWJT2/OaqOrtHwgNscF7nvc6GFO9oJ6mDa8/Q
BH9+NyvvY1kokgZSjOvc9g6dCWXH9OzLP42cAkiirlxgZc5YFoYsDpECQLlgzo1EhsQeN520upA7
2SY3WBFyn+vN5/ey9vgub+zDnoW2bW8TSKiRYPhSzPrsops5wzXIAN5uEx1WUNB/fqW/8QH/+CiX
pSITUxOkkRjGoKciAmzQOszySYc4HlUbD8KLLYFBFA4nHDKUgCjMnQk69S0Ec6PKh51tWOWrhiYU
UoQRUhNzHuKpJD40Fa44dWPmx6Uy1FZBPRBit53HqUiHl8//+rURvJhRZE3QclMYwYCGP7ayeeJl
+qWUdcKW8TAjKAke0wAsVWiuBRUiAFRm7c1csCvj6W9V51+PfjGDQOjBGCuq6YgSB32DKgMziDTc
+6IaIeRocHrPobk/U5JLBEk1PEpmdp4VqKlMzxrfEryivptZ23zQNHQHJKijmNzGVNEisoYsOTuQ
w7+riuN/ACEgphm8Ndyzs++165H97KIbndNLPkJdC2RLXrSNHezSuYIgBOc7SKgguTm4As4Wo4Yj
f2oLL05kJ+/RKEWSStY0B9dIWeDAigKRDzyNElXgLf4f/jfHSC8wvd7ddVkKPRKlvYhJiqCAtMIp
KECcVBrYkA/P2OxDBItIkbKafnLXGr8LbupfDbMgn0y5AdGHYw7xKAo3NGFkueYlXPnMlsHTFYD5
6Qy3zhG6joNZT/Wu7yF5hcfg1nYdSBNn4wYismscqJWTyDKrRyAj2p5gOjpSOcJyctGMCthSrs1P
Kx/DMq3n4mjjlVF3RwLFHcB2JJtObVoVj1/61pYBPcTBIGPp6B6sIrkVfvmSwj185VNY+9Mvc/qH
+Q7q265QaWIfDa/tNxKxqkB6TtmVzd5KuABzFkdAk6UWVA8ekpD5SfkVNE3Ig5VF2GDWymAdkRCJ
5WO7H4b8OLv+hGqAuR17DNEcTTUxbqAXiqbJhGHB2wEGGk8+uU2MYlvM4xlKoMCFqv5rT/nyhD48
iYw2ludOIzsYAgrqyYU/oi2v7FjWxt+icA3bQwY5nTMde+gaM0uF0kXT+Yso0L9Zth/+8p6THPEL
sKJChZXdgFc9hjki1reiotA4UFFHnz+htbtYHBVTDlGz4EC/Mv3Y41TIXxLj7fOfXtlCLKNuDAEV
H4isWOHnDnaMH2niROichwPNvvbHLxNvoBkfPEOb+IhaD9LH8jnnxnZSxZXGz8p39J/Am97tGkZx
TJZOt2mhCdRl9uvzZ7Py2JcBLGaFgJhGutNx5HdDeeuT10y8fv7TK4f/ZehKCcoPQjoQa1sTM0Lv
Om4gUqbOzsFBMHf8eLrY8q7B7Nbu4/LvH4ZpoRQlosKBH3q0wO0FrBxwYejfn98KvKj4nX8s6n/n
oA+/jyl4opbXqSM0SR3uIpu3ejbFFCHnyPh9ceM+QpgkXbgI7ERAU3nJCZytbl+qovnukzk9Otl+
1rO9rWj5fa58+0Yyw4Ec2oYAl0M/fwQqz4aBpDSZhnGTZlacOU2vAxeGgSZIWqe+dWtDn2puJtvR
brw33xzsiFpF8VS4WbJxfZlsMuTDbPKxSGIPxlio+VuYSyCPh0sSR3/8LZRXIVR8+okbRnMpmb3N
Zd8/O2BniLDzOKmgJB7nP63ws5PuMvOWw+AeEg8i52kwy9NASLMBW9ELUOEtdjhJ1tvCSay3rnYg
HoYFCVYYI9+5fY5coan7aVWwxgO1bW8de5YwUtm/ipnUQWlJsMnmutgPwvg+MKLvVc30xsHAeUS6
8AtXLWTzRiH+1NCihpAE1rGD6uLZqTP892qaqyOfagQSDHiIMsEeekon490p0eUcWDHBZ1BDpOj7
cLC43Ixtlk4QyjdVPPSmF5YAID4Opf0d8S7+frKZvCHwMOxMw62gsR/EvoMfPyynHju3zJzCaXan
0GqqXyktIf+1kMmVKAbvVTIXsXR62E3MeYJuDk0SRBfY4lC2rAYiVkiQIX0lJ4gN58k/p1Nd2kgA
hzyrkbm/qXLHCWC5EPBkjATtkvKdIKArcqgk8LyOJbFDekkrKBvS7dK6nV5g/gXTRTl0D8sewEAN
cniNfgQlGy7eajObmKAJqFEQdWN3di6MPoOHsOVnVWprM3bIzJubsrqFJfq1Z+O0h5BOPMOeaG3q
sZAP8EaP26ZlYxPgMKB/FBAMSnjUPCfwCBli7PEKeGnL+XtujH+cEo4nevF84dUgXwl5WE7sMuxl
M2/ysO3sdKxgNN4QYlZB61EJlbOh2V3SDvmt2agGdgGKNEWKRFs8iZT+aIjUmLALXh0bg6q3KkNI
YZ0zbB5rae3qvHsFAxB5Vk3N78ho2WI7O+l4ngxI3pPm8sB1j1GiSnkaEWS7MSCnDD2TSzTJCu+b
yiDzVhzH/YDmU1fcjnPe36VeVb6NiTfuCzrC2NkNtoSnXEMmXmce+hby3aXtGwRXAniPmoeiR6YW
HxGqCXaXtS3RW/BCgyO+r7Zlit3GQLA5gYPZeuoxfkSQas0esgzw0BAOjnKMrFk95C3tNi66gdGA
DzRq2GMzWMbW7zjIkFNdlfdeglxos6wbrC7ZU9WY/Rj08BoUsfCxuGHI5pATIlgZlnN2V9Tjy2y7
sxt5qUzOc9XQSCH0ES9zdgEgREqZQ0/Eb9NISlKl8AonQxV+Pl+uzZaLI1CPEh+BcdwDtXqwgzqR
AMHa4GTTa3SgtS3+Ys8zp2JQIu9QCzJcK8q195obkw/FXHawYa4CpGRXmNe0KisVgqVGSnXzYNpU
eYekGMNafYdeOxL+o2ol3u21nsnKI1umTI2EwYwMidvRg+m9EIj89mxIVYW9/dIrsS5P8sMCNoHb
M5DMoLAdAdck6Oif0b5V55xa+mvblL+tsQ+XqPTktsk85kdY+NjPniczbGX91H9tk/VXFfPh5zPT
8loNIMGxJYUd84qQTZ+xDCUb56uXuLycD5cYhNvA0skoNE8saBniY9UPyIa/eAOX7d2HX/dp7emy
ouRQovSX8rcsHYKGXKmZrI2f5RfRtOVoewU/ECZdSG3xwpHrmvJQgX/w5/MxtPIh/JXyfbgBRyQX
tThqJzadx6MLdN1BToUOJvgPA1kBc+MOtXmlA7d2Q4sDge/3JhkyFyZt6NqEpTVK6vInQvyevnYz
izkKu4OeGxJlGoD82Qbe+xK20SR/rMtqPlTNWOzgDpt2n19shWTjLknCni0tWmJrdLDQCQiZYdi3
NCmcyJmqIppz9t4OpDvRjvYR4lJ5KAGKDaqW2H9Vp9ua23xXkBZ2cFebV8bjv1vl0Fpfdu4f3qd0
nbSEjS07UubxLYAqNrZK8E0ZnsDQz6zMD/JyzL75cwdbnCPVFgPKj1TXjQ+fP5eVeXwZkTVpfyad
P1xCGt79/tGWHsAkNspf2AKUyb2Q5MoBfO1ClyH94VbtpCRVp7FQ29yD9WcQKIpK830am6ifE8RR
029VL/mVq62M3WVqVo3liWsHxvXWMGGCp1jCDT+B6ju12vjzJ3eZNP5xIDEvl/5wQ6ggQmeApGAY
QK1okOXe09mVl7JyXl7GZDmVzlNe41nBvfwwGfYNMaBNYeIlt9IrXciVmWSZi4XHXSceZZit4Ms/
2HXzyGtthfjeAVIxR4jivzjpLhnqua7ycdYOP9i9c7ITa+dID4bs+UuwPWYuZimcTbLMBS3o4M9p
nNjdvdt9sVNkLiYo1NNl6yvLP3gz2okljM2mG7rmbZJfKaD9ewi5S3g68ZNGtx7mpKYhsT9lv5gU
1pUv4N9jCBFu/z88MyWstr08l8xBqKfmB9hQ35N0uu0Rintl/vr3VwaUzv9fo5KXLkfjsINqceQq
mwwp6X31Is3miorg3xUMd8k1R50IwKEu8w5eOj+1Y9FE9djcDmm2SRJ1myhEmk+QdBZ28fPzj3pF
FA8By//f0gBJmyVnXFHDmbmBu3hTldm2TugrbJcSrU71JMvhBmlxZwhU9mWh71LOryWgrT3QxR7C
HUATauG8PjS9SwORNv6mzB2cFSx97Z39+8N3lxB0v4cYMRGyPlqWODnae6hm77vRGTHgKN8rCySB
z5/k2vhbfJfSAbiqVCUWFomC76j7J1ZQNMPaIw5azpWLrN3M4gv1DDaZU+03R7+/eBrJ1P1CMZZF
jeVkz0igVTdIk0xfP78jy/xLcv3vnI9W8f+Pjrw1mVUNY4KscF3Cw+7XYto2kDLDVAupxbCvVaVe
qmGo/KC2OtiMWMHFqzON/R3sVeomEVZ/xCvOH2rEc2zrqp/22MuZz/NAzT8Z3sFT4zflcw2yFkA8
KNQANwgo5zOgkpOHFDazuBeeL0OE8BW3NSNVH6QJDGw264eYNzXZolYlbgb+ZJB3atenRolY1XCB
6e+XEO6kmQ9kzvfIjosdB4d7ZM+K8lvPwGFx60io3zppMd4PnW+FToHTN5xdgCrceA0uZ4dGCjc9
mkzC6+Cu/unDM14Mr6xD20xnWwbIwuxZUW0DDtnm0zYpyCPM+D8LkcMN/0PlBHvVM8/3XL3BjB00
DI8oL47Ug+cUTtgSECYHhaTWitMxCaj9Ewq22L30PnuvDWAY3k6wzfo6wVYXLnQYyZ1N3ntne3wz
HeOobAsmzHTfJX7M0u6bdKYtwwbKBZGq6owDywHBMkbQaacn6DMePfYiCuSNmxG0v3nZ3Bgs3WSV
t+nTBDc6No9orG2KAvxIp642qngDkiGk+ZsHUwGdIIMYyvnnXDv3bB6hYh7BQqEHlpV3cJ4/9IAa
bRD1A6ik3gzq2bfqyBiQU5WhrNIqKCfMfEvEu4lKVCkAB+IFdqaASdy3kO/jwAhgFQ09wHVqfVOQ
9wQoEFhAAOzZaftoF1DEpQdRGvHs3HYTip76DmiAoHPfTNDa4G0DmQ6ufI1yEpgTCDzc6tYPvJbt
ZyT1FgMJy8sjKjYMZs+xgAmORTz1g8mYTy1rdzA1xHmVRAhdD2uXbxq0SJU3hOmYbTPInWFvDbtB
bAuWwaI8HTrnT+aYacCf2+a9yU+NTsI+jZriKGpQAG9Zad1MP4YysF70iE62GWS3qP2Qg31j7Rrn
Gawfij85mG3PCBVYM9Yva8z/WN1w5PNTjRRCboCNAKqNAZLgAdVRGF3hrDba2HReECNg05A/d9kt
zeOG79pzKrZWcwI5GP7x5skVu+ohyxE3G6GbjZ/H7Vl2wPakvdV5xNKwMR779OC2WyC0AbKbH400
1uJ+gtQbhSgO7lV7K+ywHe9rYFQkMI1mPEDhzc1yP6PEKZ/ZC0PeOz6UTBRRzrwN2ULp88wQNkHS
W+Z2kfU64D9Tek5he995/rOtd9OBkigfaNCBKENepj9Gol9Nqb/3FCOjzMH6bvXeyWAXZhbGYwX4
1T08z+GkezhenYACbYsKb+IGlng2x8d0vuFnC/QwMJBjgMBiHCO2qGaKNwl5Ieqo1k8UxrRJd07F
IsetQ5iKY3xEcj6AUlWxfVU/sCzwm8sZNpoAMSLvZMBjCkzvVph3A+htyaMpTjPZ+KwBCuWJO7d2
d87GRwZiQ33uvSyumtCoAlnegjcFpphrbsvqVZenGkF5cNuD8ldpO8CIy40zxlOqQ98PUNedADww
NvOO+CG40i3K1jmGc9w/IAKvrE8+jNAHYW1AtMnbAQSOH0ptLdzkr7yJnEcKRHuxM9/TeddZsXjX
NZKNQoQDkffuD8eUCCJzBnpFiFvx2S/8bYXeTH1QGXf9cDDd18S4vRA13XsN2mcfqucUJmt16oYT
MORpskGohyf3hvsCPK6VgftBHlwz5Eg6UB56ljfdsKvn/Zh2OI7fJXOsmoNZRRT9fIYPHys7hSyk
amOShSMLxBMIMRY6JrlCLbPcwkQasOxWl2EOVKHXnzxHh8qNZ2CvkZ9UGDGrRrwr4AfCDLkZ6fTS
5N9b956PXQTT8wFc3NBAYZ+6xbkx7T0gu7u0gl21kaHg+Lyr41T9NrqnunmXjMBK+lBCNjbbv83q
Jh1+mfpimwflyXJCH/xkqVKQhvJDyV5AzNsWCl8+AnLS32ONJHavi5T9pp3dhepS2S8O7+OxcAKz
Q258MoFK1kfeeAdTM8rg33pwUKz5rczayGtuBAQ/pfWNec89IYESLVobD2NfRZw8d+I5a/e9uU2o
G+Yt0N41MGsFQGH8iF0n/jIUt6YzoHwBwArQI4H+gwxAVxRBmcN9Zfwok71R/mLp0fKz0ATIpmE7
gUZO3adh0pkRzZ7g9QXaytvVFGJY/OHEOHGKsQe074yOQzrGXddH7gAy16kyEUo7SGxBswjoLjQH
wpQiVVKfhVlGE75C33h3EZtS8HTDxdYBmausNq1Vhy44qzR/AMAQ+IZd5oMn4SexbCDeSEUssli5
UzAoGRBt3iCn9IKxeXCAy/P6O7AyozEjFyJCE7oTGMR8K1AwyWhymF285nkCBZC0W+k/wnZ2nGwQ
/dgjCvxhB/NmKe1tn6j7/kJ00LBNj8WJqfGmxrJng9vkUxBpKfwpVQueR25f2EoBAtAe3VSCEZYn
D/D1Rob8w6YaykUFJMdrBrC2i0nEQXu+d1BEl97WHUiMfQ8eSRp05utstvsJQ7gkNfKIv6M5i0H/
J/Ne0zLZmuD9tOrBUffU/5E3RjBMDM1gJMwY3/rRA4IxAQnoEmRcYNJlsWT3JpamxDxxszo5tTg6
Fd1poLBDFNH/mFYVJxxpC/K5FHtq0qjz1POsjXtOeBnq5lyKk9/lUYL5DcairrrLsU/C7sHGzKXF
qQaEpbMi7j3DQxcQNZGwsIA0mLYI2gl63zHBl7f3JMfmygtt9Zbk6AnlXQfU1PQIfMcQ+gTy7Z7B
O4zhdCqBI53lsOUQeqKudM9svOWO3FQC2JOiau798g2A1Si1nGDo/lDDPjoJFiPRhElxk/Fnk9pR
zW+N7I4CgGQXdw6uD0jVGQWjgLteODXeRrH2UDTq1ublW+em93jW0ahe/Bkg4g7fVzvGvd3Hydwf
J9X/KmTzOvRdhC4A2lBQKNn+BglIeFs6ZubvWiTfCrPYaebF1UWLrvo/oGVmwHOFPtKwOfAwSrnH
BuAD2+G4T3HbN+IGfcEfjpr2hXAkdjZA0FT6xuAqMnL5QKXcVBMYA0D+XbARAhN1LutzUY47oy83
rtMAN1MVQdYZ+1ECPsHEzqSYx4Zsp1rMv6C53EkXwi2Ruj/Rf3Li0pvffCBwIy7cPwllmLkGZUNT
h3dnlTN4ES77CV4hgJymQTfo2JIA66kZeHBd3s7EQoHvQkV4ZLr9wX3MFySdkJUlsd2iOjb7+Udu
YgtQgv+Ebo0CNwPsxZcM28wwh1IFHKcJRm033ybIKx8Ssh2T7rFxDSgVsUnAuSCV030+G9jKqlvE
DKsYSFEsYBbXMLSpO9Cbf7k+sE4EZtIoE1kEIZiFrTn3Q5eY+1JyEHxhNS/1EOdcYK0yEFRRtFjF
4HGB7b9zx40BNArBYgN0UhEYabdrBBq9FGG9Y2lNEXJc8Qum8VuPCTKWCtBZkowCNpQUzTHFvURm
TUlcSelEsjCeTUvgeDug/MedIQYBDJ8ecLR9hzg30nwrxvnEQDFKseOcO5ZHoxh3Q5H/NFPwLCr6
6Hr1k9erIxjoQVPhRDz1uRddKuIBybGIi1KUIACpB7+xGDrjXG0dlzk3+Gaea1SAY1BX9KG2nN9p
goZnl6byW9clQwQv3hAZgOoEiVvy10o5dgCnBlCHhWJBodVPx0putZZIayxGbIU69B2pNuFxUKkE
NRZ3ibQInAvyocAsLI+6skBxwjZnYjoN2ome4Jo9ozq8cxyQoaoKKTOTIhs4sDFnMP3uT2aIs9Qv
7s0x+OEhIGtR75dHLeRtVQwRy90tHVnopAgscyok9rY4XYfoJm0ARw4roer9hYaXs/Z+wsSnbL4Z
aImeqN7poTR2CRg/EWuqLUmUH84WUJyt2z34Lb+p3fT35MlN2zTxXGNJcDtIixqQxUGAyQ8OSzE/
EBBT/fGyPeLNvgCDN5TgxEZZh8E4t3kTaO6eqgHFDKsYcDL1fBT0++0EEAdl0890AIs47e/k3D07
xAsgrAgyhBOGhSkenI5v7IH/aY16h3BobKvlNOx8Q6UnajUpGikTLXcdLeDahMhnT+aKvVB81DtQ
t71Tp7tmCxCMt+/BJz3musHJsXcr4D5Iw7p733PkEA8gJB2N0iOHxvPxx9A6fUsdP3kC0MP51noG
ti/oiSdWAE2mC6Q5AWewA+I5pCS1wPQT7g3hKCAHdVthJgfo7YfWfvPTMKb6JoFX85b2JmSYYz5g
K1CCsG7Q8X3qpQBtNbNDZuXod7fA6kK+ARZiKfVb2tHyjNV+vvP8akLGiS1v7SGpb1sfDKlSyeRB
F5pX76qWTY5jm0Y7u25c++XzgsNKeXAZqqrhy3Fc0phHpOH1p97P8hsA8YwrxbuV2hpb1JqoQXqS
ex7G+iWNgb3y/AcooQEZMFvaWB1G65Lje+ViK4UtZv9/4WSGr9vHkgVfSO8EjX17QVApWEI+f1D2
2s8vik3V3Fe9Rj/+SLZ8m+2Aczn05xGHyjxCryeE4jS0N9PJ3WCgHtqzuRPbYQewU/z59dcuvyhD
0aykMC6T9uin78p578FL9a6JLFdKXMuQH6VLgbbI0B6F3+LAmIWOldehpflDq0zoO7DofX4TK6Nt
GfdDbQRq07Y0j0gdAH7ZvaP1tRTPtXu4/PuHVokoWg5AEPUPKcUxKPnR4+DDRB/BohgQkFY/v4GV
t7A0PZoAPQI/CZUAM+YzVkZEGzT9XeM2V5LC1n7/8u8f7oJzCRGaz4AQ9n4Z3gAEOFDFUCN97a+/
vJYPv144sjEraAyPGksB3N3Ydwr9rWb8Sp9k5a9fRi5SVaIaC53K0Zjb49Q+JFZ77NsvdZPcZeBi
cvH590bbHxPfO4PqtC9QNVK6OuPEAdrutZjQv0KGf9VfFw0HXul+qgkrjxXaibuClc4PUSsCZxlz
NkyP7JtlI6yGgZvnhJOCvm/XlBJcgdLo2BOQaP57ktU2mH0Qr8AKrXPQNIG3HwXQpp55zQv2717n
f0gWRgt0olc70L/z24b4GwUNIWNPvj9FPXbYYrjyTte+q8Ws2lZKVKBTieNcfueJsxfFDXIuI2O6
1125/3xc/puPAOLVYm6dtKuUB3zXgbsNKLEOD4oupTdWmzi/fcMsXmbT784WAPoQJ/ptPORQmsIS
5odjaeuDOfcIMSH1cGeyglmoaaMsA4mle0/IjD0RjhEvyLa71nZYmcWWyZmpBp7KrD15LKhU8G5c
qkpWsfv8WawsmcvsTCzzs5dMWh4TQH4D0aIQUXQn22weLfSBGxS6MSFw9Kbo15ZNb7FG41g1ABs+
427KDlUmB/fyvUfgx+e3szYlLIbPBJNY6dJuOHDmxy1PWmh6kGAIf+2VJWWlB7RM08w9kblT30r4
QKR9FNhOoc4ocvcbc0X9hzHkQHztThYLsAaQGBhmBAwB8SSwvzUeM8M51G25+dLvL5M0MeCxYy0x
v3Vab+upD7n5UrBrUaArY3aZpNnbrkkqVdfQ0lEUKZl6k0PxJRGPyxZLL+jlSPwA8xwnmv6R8eTU
NukGvaorM9DKG16GZ3aT7xsTonwPspiG0JtbheaIfyet+lHZV20sa1dZrLyIpQGvuR7rI7p9xzHj
ezl5v2yq362KPnz+hlcusfSrMw8AVyFHBHl28smfdWwgwipt2KmHIvxLl1j61qfcyXhrYhCB1B0L
yzgVZHjMqfHdNtr3r13isiB93ETkxDVr6c/HFgkMXtYBsoPUmZaxHYTW12zAK05nd+lg57rIJlMD
h52Nw0vCQKttmHyf6uxHAa0B4jSeLmhUC+Sw1DTJlYG8sqYube0eLYnFW9jm65y+55CWCrTJqqbJ
ATOpTmh//qga98p2ZuWDXLrYW9ODjb2RPaYs8c1kl3Zv/8UW/9KzXlimLYGZGfDbKPGQKXntU3qU
Por+n4+BtQe1WDOGxDchx+3sQ2vetNUd6Nb7gsUII7oo1yPVfC1I1V0y/PK54T2EoJdiEr0hghwm
bvz6/BZW9jVLo3mRNyhGN5A5znlr79VkID6jTvgLEmjrjWQCoT1GYz9+frGVRX0J8QMAcc55Upsw
a3rmo+QSWHUYDFwFdps17jvTmx7R7ZYzyufjXASo2ndXFuC/AuZ/7GfJ5W/68L32jPKUovB4QGH+
fs5Y/loNOYsRwSFCwwKPGKB4JAIoq8l2DOjlg1BANA85BVRKz1ns0Elve0zpXjA4pXMkc1kjzyVB
bT6d235faB985ryt34fEIGCUAQz1+VNbmS+XHvcarDtBBOaAMXupIFKwPQrL5YC63bVxvHaFxcpl
8V5gp+/OR2q3qGkhmcmBmABzD/a33rXt4tpFLv/+4QVQjZxO1krzkBFuRW0JbGBHeb+Z6YDujmVa
V2aUtessVrCkAZO8T0bzUFhJBOfF3s+zXSZVMIN+/vkbWZMukcts9uFeBM4vvVSDdRCVegCM4skG
gWxykUY0aFCBnQy0Y1k3QLgqNWz8zLHvwAr3ohpOrSuT9MqOcml6N4oeNeUhsQ5k5L8YBEa0aQ0U
K83N5/e4MjEQ+/9vcUTNrjaShB2Q14mEoScXv+7AGpWRAt1T+cW7WJx4SpRacb5PzSMwTYFPdzb8
1qZ7RfO39ogWW9UZqaXNABnkISuqOvIzhBPRpitiZiDA6POntDLYln5oYg6GSws4ihvbCkn5S/ZI
MTfOcroyPV8G1D9mraUh2uEpsIcIGTnQiquDrRDKaCBI5Mpfv7J+Lf3QNgzwlaV991AiLUBCD8Dt
l4I8OCiqIZsIJ6Dkyuy78iacxbdfAvplOQXOCVY7QgZT0xJ5KJO7HwDx233+JtYucfn3D59kjVA8
B4dlfSibNz4DgWhASJRcw8+u4Ehd5/KCPvw8t8cSWiwL9KYsqdxLl0i8ZIgIfK8cMPgjKbz2Rz36
SOZoB00geXFymNFmdLU69NUoO4PjZ/8ubIvEkJdZLx5ge3mQzSa/YkhZu//FXqTrHKqbpiKHBP1J
9L7KF7RRthpxc197vov5QGSlKEaE5hwK4iAVaswCMwPtjFnPn//+2pe0mAmwxA6Giei5o2iQb2Nv
Jww+bK0Rj5VcuYO10b6YDtAUlqBPutkR6dhHs502OMvyQCtoI+a2CiaSw1zmXEOs/jUb/ePTXfqk
537gvLHBKh3HHDR9FouWbil9x4cAk+UJWWnn0sMKq1hYzNA3ofmu7WdENZIODrmxDVrnu2HaVyba
lce7tFVDtuHZ0A/rQ24phLeYCGZqrUuW5KWjXngk/dowXHqsZ9vMjRSRYoe8z7Ydvj97gCfTuJbB
vLIq/cdnnUH+CByoc6Dq0XB/A4MKvNr3YrYCUNeu7LdWvqS/nY8Pn3qJHXFTjug5jjkA7WFdJGJj
K5sg91XX3pXBuHIjf70zHy5iGm3mCmgVD0X1UrXQO/1ms4FZ9xfCbq/cx9olFlMWWtA5sQbaHFv/
MckyxEoYQSfhlDJPqmRX7mPthPoXGPbhRhp3APQfkUdgSCWIhcBfDxTGgD0z23TIdg24cg6NpZoI
4WcnxeiVWunKeF7as3rWuhxJc/zQIxgl8myIW+vW17HXtQas5Kzafj4trTzEpRfeKghSWpzpkpd+
48z8/D/OzqNJTi7bor+ICMzFTUlTaco7STUhpJKE91zcr38rv1E9WhQRNetWdyQFXMc5e6+da4jG
alg6HfDecOUiSyNutnbralD2eSf6kz9N6smBpHnla0O3S7ELr5yKly4xW75H8lssYwqgWdmyf07J
3JSo4yJESqzs8msvZQ6jaQPSfEq9aM7Ct5VdXETfB52IqX5CbxMqKw9r6Y3MlvEqGRMntKBWwwER
ZzXD1Y3zugEHT1DiNKDgNRGnrxTdFi42d6qWNQ6tMmbZpISw7030gPhTivahyOJdo3z/0hib21Xz
NJWhNpQRCNEHx3xSygrBU+rlQeXB6F6ZqAsnyblhtSQ5uvGrPDoX/iW0xX52RLny2pd++jJHPywB
kxVDmjJpQEy+dh0BLsfuv/KltbBn/+fm+/DTnU/QbiJbcepsvXvivas3LGojVChDbCsjqDld5URL
q4a1Ute71AP+sW3/t859uGLbplzQsY1TYw76tHFz0yESN8y3CTbvK/ghxo4MLnGqW9t4LzOwYJ8P
gqWF9H8MitSP89EtdSKM/efWFbUn+miXc070en9E/OK/Ehl7lK6focJuXj+/7MIAn5sS4yoy+GZp
aEXn3UTsMRHgroNeUY5x5hUiTXZ1hqL684stDBT18kd8eLaqKTV4orDORNteZ4lJBOTa+WapXzm3
IcohF2mocyNRSsb6LkXo8hLssPpv0bMEv6lp4Kq4H24JkbmbvjY6577ECUEKB/ihPvf4sfZ1moZb
Z0T8Wbo1H8pRQZKahfUgy5VoZRYvLONzu6IewYmoS7M4hyLujhYx8iSiom1Vqt5d+VZb2FnndsUI
bhkAG0M7pbH1o4ZvfogcgC6p0ew7ksVWhsLSjcz2ozCdLG3KeV0aCWvTY968N3LlrSz99OxLQh+H
WhGDmM6OAituiuDEkD4pERJDJP18IP+3o/1jlZj7FU2rkVqWW0hF9LRBxBtm4y+4zflrnJJLgLkD
U6/ijmLaTM7voFWrd3jH2zwqm2thlHIfx45absvOeSodvXozoxJtu9LjlfFMwrK2kowwsuVVaCBp
2az81f+efubcA0lwosJwRaicFNM30o1fSbVb+el/P3Nzbvm2gz5FTGbT07Gsxmu04ewaDip5NGuf
P/GlC8yWjk5T1MpQwUm6SKhaYoxHaCdDrK8M+qWfv0yGjyuT63NyIHroTID5qSHTPC/h21RW8MXn
c7nuh983+smWMQbw82A+9tXPtPgzrPkol/70y9v+8NOJPoRB1eXqWQYkcFrCr696Ox23bqBrK6eg
f++Jpjs7n8Za6zZtQc6zICV4WwCRQU3fT+4J1UcMJiR9SVgmVFWj+iESd+WTdenGZkuEzAMq3Gqq
nQjC9ZEAMUMgDpMVYIbhiun18nr/dxqb7mypIJzThGFl0sSrp02XT9uKcr9Z/YQqufvauJ2dVifT
8QlwxeSaxmhC2SJ+WZPf7GsRrLn9Fx7TXBBUk7xkkzDHet0n+AFEdizL5DYc1ohyS78/mxoN2sWx
uUB36DzGR8VNwr3O18PGIJF3pXa38BrmSpICenlhtNCN6lw99Fo2sRSKexH73xgE1soKsjCI54oS
k51ZVB39B93H+uYH2W3k5jdBLPeTaA9Zo+AEZLM29bWK2dJdzWbNmI5G3RMUf4b/dGqT/GiTporn
rjr2hvn78+G1sKQ7szlStBB2R+SYp1FQQK86jC/CXRm6S789mxwlUuiiG2P1VPTGa1WT6hXq+Rq0
VyOc89+Tb+7wJWsusQczY+FCir6Lo6p9UEeyJuHDhvaPwnYG22Opychz0sphHyoSh4kdWgPtKTB7
qceQUb2Y3G3OdnnO/2gVFLOiKj8gOU92llM/TdVgeQS1K+c8LiQBoW1ytkIKpK3ttF5v1Po2gvix
k0l437u+ubEdWsWRnfyRaW3tStfNrktyJomIz8H+ts0zNLzHtlJ+SOIb935V3puO/O3WmEioVk5A
qtRpI/u4B/sOrKJSze+6j7tPVc2UEoi/zfXxZDVuh24eRGArJihoA16wKnyOQ+0V94AC99TocDbQ
TWYB3Bim9TsgT9NTExJ8dKEdp0tuUBY61DwUd/CkLOgNjg+Wm0a7SIHblyfOQXR2cWVp6WMsMO90
7XT06bNvKr97p/AkvKwbH7UKcm0Rkqzbj0O3DyGMHlHrjzfOxSGl9aO/tQBKbHtRBUe1D6tNPYmr
qa7vC2n/lmUaeIkI3mXs/u0nGXiGzN5qLamvIttG+adN9UHLgO7WfdHt05TOfiOSbKOXctyRzZJt
lCk9aaI9S6ezvJac9kOVG5SAA9K3CdKdRjLvBd0DzxgTPG4kkvMUivew7L/LhCTuFuztLkr5T3nv
3BiJZWztfPyTaS4OIPynnL9viEW6MLTDYU/kjEIPLot2YaD63HOjeQWmgG3VQnvGnlltMYSEeHCK
p8SP91IM1s7NkdJVCi8CTvPowewbtkaCeb+YHPzBYkj2WqdfcEDp98Ysf2tT/y0zWh7mBK0tvvVd
/RsJeQw5szryvfU4jHoIVLj7G9R0EhxVY/jG1pPatb/cbryWKa0X1OJvWGEfIKje6QMJA7GfBptC
qvDomtj20D3vgSVfidK4ZKz0j0Zg/i3IRR4z9Wgl4SNg645A7OmGmPsnt+++d7IpNkEWjDuXCuqm
jLJXUttGD9nbdgzkUdOtX3UUP4hOPZi4VKgO6Roc4RqPcKJ8t1KwE24XqEfO05CVc/TqRjnqezsN
j+rkvqRBU9NjK+jlGs2d5M7hyBuTZ04avnkzuNMV91ptbHKoSnunTiS3plaGGbPGkRlqLzKqz5Wi
4HfseN62ozxlzaie1EiXnsgJzVb0yd0ZbVdu1BaHcBsreyCS8TFJMTulRlk822VDjzJNTbyRankI
CgyvgZHj9CmL4lJ+T7ZBAMTOyS9+4tiHhCSCGAMOjrnYbX+JbHonCSXy9CLNd0VrnkXk/hiL9qCS
bO354Ba3pOj8HvBM7IRJP65KvoX2+JDH/ikApE6JNbvT+VN2pt24Gyccj4TQHeJiegwU41o4/Q9I
BZqXOf5101g1/rb4DqvDDT4gtBeODphOyj0xC7iBhhqlQVvZngLRfM/zJFh1uDd6Kri+g723CJtX
P+qp6A1SP6QSl5fKo86aBJ9I3+8HtUL0Uqh3ZmeQ6SntS5yqBLmJUcUBVOw5doh/nCLqxkxxdlFZ
v6uHoEaqy6JgDeMVsrJokxrOjaNpOIo7DWpjpXYHlLCvDMXmaiptmNO5u21cTd37PmaiJgqqzRgr
AW5VgdjCQQoRpin+yKm4VSYz/p6M+KfwcjznglerBjDohabsurQ1d/QhrpIC0yvRu+eOXK1tBmj6
2Uq0o2ur963VPDlKCVk5kkdbkGEfyOAbGT/5hnt7GTXn0QW6CYSv6DddMN2lupZsLNO8yQzrTcv0
Jy3Nfw9KSOhUclQCiEtty+oDbOZXmYHNZq1jyPWOPJqx/x1YRbWRcDkPetnZrBmGvmkRgBxci6ZG
U0UAHvvOhNmAWSUs860Ii1+wQmtPaZOnZGKU2peI8EbGfyHZCo/R9hSnstiDig6whOqvRla/QHLg
eOvYP8i9/i45v1/sjnd201OFqYe/GdFxm9iN/gyhbuPwE5FXWCMwu86fQD7jly41cUGRA7njQz1C
5btrBhCdORnEW+HkhKwpGeAAAAm+1VwbKAlPZmOKg/SdHj3ZcPSj8DrWitfJLe7UQJVeYo1/kmb4
o4ju1zQ0T6aKmVFr41PrxL8GnNBXWghZsvednT5hPA5C417p059dkr2VVvCzUrDctWp/lTfVLor1
393U3kJy/dZm8lkL69wr5XAGiA6ZgIjgjYaOlPEI31UhvEoiq9p2nf06xMQ4AtE+mRHN1FAZ8i3b
r7sVefE9dFgrTMxAuN/0W5fta1c3eYS5im21i4eTccGojVrZbZIOE9noDI8YkQov0JO3qtMEQzX/
FkygVceifjGKStkiRUoPXVXfwTh/cdXyNfQJvzPs/mrMCckoOwzyqnWE4hrvOZJ8t2wUyI710lv6
SzLQAmnz2yBtfhg6i2pbZOamgm641RMcci6aFK/taiRG2Luwo1549z08okHRMC2XOXEF050xVI96
pHZ7Ro97pUSTzjk7/a0k2J0Gh/9WBcD70epox8EOuhvVxbCuAt30ItYSr2KJwEbtKOewZ+eMClTf
gVlwDnHyeyyeOWZbcpV6Nz9rscr2mYVHSAc3dZ892L7p7psq1Heh22YHBNGdN+TWO1v0N0PL7gFP
YDIc2IvDyAXyOnxr/OkllIDdCMH2t3anP0xKnUEeT+61vnwf1T6/KrQiv0lKZBHSlvbZDHGVRiUq
Dxto6n2W1u2h4zwBi9dQ75Ma4kfmFFCyeszzdVvfsJphfG+iWz3oHzk7v4gyTE4KvW7PN1DCOUzU
bWDUmF30QdBmyEZCz6xX33F6vAippp7VsA7ua7ssjgOm7fuojwFRlDWhNKkcH1LXbx5JKjO9hCrv
ccqFBKGiHPJmaK7DuNA5t5Tdvmmn9E9OxAk2bCUWJKNHclNMbfGuhxBG+7Crb5SmGUHKXwxEQaLd
lb0C8bUL3G+Wprx2Sj/dW36HL7Sz9OpKlcV4NMKRvdQqX6VdHFRbjvt8SNx9POj6bQHVdB/hwgCc
qk7Xrkucja/k6r5opL4JBxOar4ZJvMotdTsRqAYCengA3RxvIr15HYoMv3o4AL2JYdKMSqQdwtZM
vNx2sLpSRfdA7EWbglPyULbiRstN7dB3zp/YqcxdLaefddSbWLJTTmZVE2yMVpN7QvReLLXEHauV
/t7yrWgnEHFe/ijIzkpvHUNCuz1fqvkm5yy9953W3OeVBiY2qttTEVbuXplw+is52n2/CJINQGF/
O9qmeRX3I3tgZzGXS7iRjaJE2ybUYCIqhfZWUuS8tvRO3QgFtoFtBOl1bvXai9kMwQFnMZBjUzNv
ySCNPGKxwm2lO+nPLHWT9iqpZflNq0zAqcIGeFl27t8cxfGuFgABekP7m5Iv4VWJD+LIl9xzFmDX
h7S1saIs3mq28PeOnk0bQseHjW+nf8K+0jdBLoJT7Fi/BL5dTjKwJsil1X4buWrcCTt5T0o/8oZi
NPjoZNgV+7GuGxZFMBNVlHIOV7SSIywGflWLk0Mc+cnWLQZAwyLf9PU4HJsUyElrdPp2GFMFmZFp
EGEWVzdubCUbRxfZYRjxErrx1HsJUcMEp4295wtgLV1Waxu9GlmjVbPe6YUV76em+W660UOZFeGm
Z3SBwsDf63Is3xctYyIU/U9bKhVpHcN9zZePl7XtvaiYASxQSB1rzfOb9qklNpLtNct2aVrIbRRX
T4nKp01QKM3Owc55bZiAYxu3frQiG3PoMLIZ6eY7WXZgTlp7uOR9h8QDcjDpSzQlwle+q1n9Prr8
xVYnnrUYzocdZ3z/TRVSOklvIg2cYWuqLt9unf+nCB2S6qTN/x8z9r4ZOXtLYNvET3PtMGkACMFp
aJrgb9ZJc8+tUGo102NdNMqubeFFJBXglTBttIeY7iIpMBxlM91OznbntOqmRemyHeOhAD6DN5o/
qfEcfYgfXB9wUgn8h+Ea4fyf4mgzkf9wh2k82josozeDX2L8dVFUFZQ4du1UmQfhGImn6aK+Z7n2
SYrswZiwULkWVNE4qF6bJvbpLw9xsqsKVd0nva7us8K4VgOZ7MxCMfZRN/zNDWAcqhq2u9qymNiy
/sb5pb6y3CDbF2Pp3mJIyD0HnaAXtdnvMoeIMfkAQwJMIXTm26eh6p3SEyqs6NAVbwSFDHedCd8l
nNjCTG7wm+zSp0oYoD/KodyiNORKmRnBZ8vCjZr2R2UEsp6bw1Os4rFPjbDxVJLjeKGi35Lv1l0F
bk7XNA9yD/GJfh8GbEtoce5RKLGN8dGqD+QoSyPh4B+1r5VLBvvkPxmXEJ8+j59t2/xpZXz72R1p
KiJXi8d80rloD0zAvOC7orL75aZFAYFCdVmpisxzUhfShVKxX7tGeB8binoqE6vaQJfje1cqfytJ
5Z30lKvW5lO9D9WbBuP0vs7rv4MqbyI1/ZUTeIfDvAi2sWE1v7GAdluHJw4pO8luS2zIG1rBvNe6
LcCxMwgRMbV73Qy6nakKsVFq+OudKCMvx2Hv2T4W6k6WzV1OOKUXjPqbrMsKJFYOe6s0CDBTg8sg
il/VxqlAAvVA6mBpmsiKcc1Hehrvm5rE1KTlM1aBvHEF2rS/McCiH+p0GhiP2iu9fudbnfTxkwCA
fbCs1tm5jkMCEyfTK4UQHhBkIrzJhqHimM8GprFj7UtDbV5yK9DsjVuTPZ1rNaDYMhsYZbgjC0or
b/QkYlzlnets4M371/Dlgz+TKrtnLbvEO6Uk2NdmEBIqTDDm97pW9L3OY3zSmpwm6oD6KIfHQchf
HF0nam09VkrknJu6Hq9UfzIfYx8Aa2pi3gOWX/6tcxlN4L7A1xCXnp3sLgdQETtiqzUtrwUgzMFp
3IvxXTq7KWnrqzCjltEFWXmSSdSd0z60UFwVNmgeObgbrTH1Uxw2OXlkhA1UXtc6QQmuwJ+0zej2
4uHz2txS4XRW+q2QUPINUoFhHWhWuxocI0gZxLX0VrNSolu4xNwsVXVOoFtarp7IDOccOwyURzrj
O32SL17g0pf/0FyourFI0oyExlHa+R6jX3zQrDzGLDsUKyrdf3egzbltKmPtMhSM0GipzZc4Le6m
XlwnU/mmGdbNVE5/Pn8bS9XM2Z0ILYPZwsfXWdTKW6Tp763prNzBv0UK5tyZBUtpbDmW2CeXPkUf
HpP6zVcPmLA9ncP2qOb7z29hoaBsX0bBh5cRJFYXVUWnnXSiZgftvfmP4kF9ZlxjByxd4fLwPlzB
ClT+6obClVoS/FqJfab8ccBLJPFaSurSFWZF8awniKDIKu0cpN90+TbY4ZWZQxmpjavPH9LSy5hV
xKvIr6csC4yTbUbxDiUwlqkp+UsgxjMB7Cel44uRL/y1yL6l0Tsrko9ZmkCmojUW9H5+rkznSops
a9VseOWg3hljLVam4tKVZsuJqzb0ktwRz8Eg3C2tf/h1usXmTY13V5D7dFtZwOM+f4oLr2mOQkih
DQnXMqk59dh6ZReVXqtXz04CTx/z90qnfuGW5hwENXJ0okMDHwLmXU4EvYjbqyHkq70jSbRZUz4t
XeXy7x8GtT90rdKTHH8Wyd8q/N5b9077zFGkX7PPXObfP7qIcxqCX7ICp60C9bEuTqNFWZ7CMrhK
cy3hd+kCl3//cAfq6NbVqJraaTAcwE/Cf21thN7msJaOvPSIZvOeZKsqckGUwYwJDErcZNzEF9Zk
hes6Pg+rmbVLNzKb/bkyyZ4QFe1U+RTHir55nDQApX2Ybz4ftwurvDWb/TrnmczqEV2nmlIcpRNf
OnxUMz7/9aXHNJvsQUeBmS9R9QTxyYP/tNHi7w2ouFC+kUi4/fwiS89oNs9LEtVNN4dU3frdXec0
3zkGgy+drK8dS+beWNeoYtN0cPjyPXW69FDsS0kLA9yX/vx5pnOj4XGQk0abFUqTAzAiVYOtNKaV
F7zQxZ0bYnV18tNSn5yT6RZij+6qP0Xg3zYVZZgNlr07Oyj3EZ8xXjHka2CGhfAA+Cz/fwKWfhfB
iR+tE+Nr29J2sQuvAWjX1WCnwDq6Df7B0L5Pqce0TbKiTlgYbnMfLsffjsStEd5691QgEw+sLYFB
oLdKj/yRlbb4wnCbG3D1UVbFVKLJmyi4xJSly/LPBTH++WhYuoXZwlIHnbRTnURbYcLMUMynzLJ+
GEH8w4qhBmtGv/v8Ogvz3pwtLK4MrKEchXaKzeoMOOqZlsaajn5hLzRna8pQT11KUds5hUn9Mojs
ikrj0Ykamrcrc2bpKc3WFdd0Gmg68IAiXYUmh6DM1GluKKZ6LGpq+1QcvhZxaM4tuBGf0aTU+NNZ
FfVe1Uo6bSRE2X/97ItXmBttZZ+4wq5EfHbsBPAhSWzs6KDbvDJ4+vxlLwzZuSE2T0RUqpqLw9PH
OjqGxQWGCt110rWvhTqZ8/Bnif0xHqKBwJTUTHe6Hj0UI3xgc1yT+y7dw2WwfdjSM0zWTQaf7+RU
yqlMh+9ObO/1dlrZqZZ+/vLvH35eTIbMS3lh65viOtVdCb91gNP5tXQcc26ALaJuUmmv1mc/palq
t+6uLM2nvHafwsEnfj4HC/u1lz2b2QHijbFysvZMVwIKoH2aWhOAWvbz859fMPaZYja7+dCk0pwX
LYJFH9y2zsEtUdzwYBfdse7VK1spXvux/W0TIZfz6Rgr7tZwgjtczFQLKbC441NdlI+f/zn2Zcr/
4yw5j2xWaxXuHxrHUwL9+zCYYUYnjJ2uALn31PXEkjZGV165fZoeEulCfW0sjY8Po3qjqmI86rUN
MkVp1ZM1+Noh1ez8jvBn+zCQdHLXDkB4DZkOtyaI0k0rKbAp1D3uCsUqj3Vi2Reke3lwhix4dLNa
PfiwaO96SgDXYgD/OyVQWpXG8m/cDCujWw3JdTd09Z4tpN87keO+WNaQbSQKl11a5v1VFNTEK9CW
2NFvazdNT3hhDRgq35ApIaheI9a2Hac5ISkQoHSnfttEUA8V0FdbWgsmAZR9tBdtL8+xkvE9TYgn
gJ6sPbqBgAYbRuSW40x8yaO+/ub3mn0oqDBtO9cq96ZGyrSOmP7SWHG2aFTkXtBT2X3+uhaM4Obc
H0L8dGSSKK2f/Ha8qwx6ET7di+2ADY6SU2Q9B3g/PR1dyK8gChGBGHbtXd5YRbF/5Ui0NNdnhxPd
8R2KhrALKbaftcA9uZncq2G8//weF35+bnHORhqhg41Su1LftOYcq29Dt6IrXQBemXN7M54UTUkF
f7Y8iavyOgGETeritX3INsEuP+h3ydG/o7NV3xb74Sa7kytuqIUN17j8+4fl0eXjNgDATBc0oQS/
pbOZbqVaTrvQyQeal7qx0xOnX4OULZxO5vZnJ7FogrkEz/dN9ZOPnZ/KJVf889ezdCuzld7KkZon
pq2fxi4uH9Mq0tkHRbuRXdDfVDgwt2HQyq/tvHMXtEHKgovsDNX+kExvNHi73MtqCBqjUwXfvnZD
swV/VCsrdxxDPyla7lxlJLptXQOCnoAYfLSsMHpWfMv9WgVinvhsjNJMBkedznb8otmtpw3vxvQ2
xYRxhGtn4IXzozE73dGOZ/bEuXGyJiPzQqu5ALFJ2HAq9210iUv4/LktXWa2DIhsTBD5waQoC2Iu
DLQKttOdylD9XVj6yrxZGMhzTzMGeElIUEsMaWITSBjd51n2taE1NyjbeSwhVyrT2QJ57IWZeDWn
8hnE+dq5dGEdmzuTTb5vbCY9EJ06v+qnEGRdrr9XbfMlZqU5tyaHIq3jILUQyTsK+M1axo926eT0
ueVavWzp8c/melCksTsqfFt3EtmKU9a/aJWtFLGXHs/lmh+WxM63fc2kU0oog5ocxxLcuF+37K95
0axcYqE0q89mdhWkaQComTacdH+QjXVVFJKcBTokIoPwnxKIyza6xgBbWBj/AwF9vKGsqs2yU9VT
24jH2Ol+j5H9K+5V2t/ugx61K3vY0mVmsxu9oNMkom7OQjUIj6YdV1ivVSsPCY3fNijW1vmFd/8/
JlHahbWhG9W5a6qt2dGVXMN9Lbz5uTPUqYdM6ih8z1jo/1pWd0fjirCMleezULCZJ5mWvU2KcdTW
EF7aa3fkTFdeW6VEnkUMy3hVj2+j8+NLK+DcUz+aiRJUEKbRYmbRfuq757Br0Aja9d9iUt6/dpHZ
PIllIZLIifyTDPuNSjP8gnzhOE7O4sqetPQ+ZtNEOI4rR6m11F67YWMpUX4sRvrOfiXNlZm4dInZ
Rw8/jDVu8i1c7bFEsuYDuTKybOMb6NM+f05Ll5jNCyQnytQZUpzy9rth5fsWlZLU10yKS78+2+wc
C8xSjfr+TIr0ttX7gxjJoA+Gr515517c3pJjpaSmdTIG/KKB8Z466ZupxGvlhYWVcO66rYicx9xL
SFsa2w+lnx81W0FTpARnQ4j3XJBFr6sr73phgZqbbpFndoaLfeCcZFFNjHtHhox238b2y1hOfwOn
ffj8hS8sUHMD7ghznFQFqziL3ngWNpC1VF9ZQxbe9txnWyoF3zi1UZzlROSB7WdHhywUz0FnsDJa
l/742axWg7R2+gECWhXXVyBSjokefK0UM/fTNvUYYUZl4W7NBm31YSSmCZXCyh++NJJmMzmQQ5kT
DsmvN5Lg9bR9NeLiAZ/8VgJ58HKGGfLJaeX8t/QiZpNaTYciImVApXubHUE3bgsKDWi/N58PoaWf
n83qZMj6Hv2seq55VG14jik2+MmX5oGYu1+LpgjSxAY+2JPboQVvTlddhc5TCCi3FcXKwvHvySb+
xwdrQ/zpW9MgRVPcy6i87ZuETqBtyW2pspSgR1158UtXuvz7h+NNjeFWm9LKPzV6QHWdehu+jJDs
VB+xe3TvlrjovvJWaPv+/yt1MR94lsrss1R700PcoWSz6ZBEff7z//5uEfPg0SzscykMaZzCyFdv
p8CtthpoO/xLyrDvRO1ffX6dfw8u4c6meGL4XU0UjHsyXPfZUv0XEQONCUS/8ur/vYSIuUm27fW8
byS1jMkYPCt+892VhXXpAc2meF4btlW2Sn1OXJiYiiS9KKvNR79NyYCNq3il27RQyxJzMyx6JcvO
ypG4UjvZ2pmOJ6OvFRRRIj8MKkpaLx9Ccddksb/TM9/ydLXJdhjC+J5tjWqNE7nwHJ3Ze2qxHZL4
6dfnrOpuUH4j1fJXXtG/F0tklv9/JGv61CsSX8w5cpx7Pst+RJZKCmIQfx+p6lIqR7RYRCvPc2G8
za2ZU1oj1s5S40QF7dArebFRWv+Gk+nz5+N5YQGYE7+HsDFQX2faqe2JH8qUodnEiflUa811liVI
iqv019euNFuWxzStFGtI9VPn37n9RIzSnQ3jtiNLCs/b59dYeFpzJVsko0RtM77WSFR6i+zmNuz6
s1ZIc2VrWXha7uweEH8BJBBk8aZxXWzTaAieHZ8sT77/o2Neas2uTMxhZalZmLFzZ2uihXoEGFY7
IajKttpodu/y0tHn0s3eikW+cp2l8Xz59w97QCgpVOlTXmBg0rd1m22agNirrvTSqt8XsUocpPO1
TWDuMg8kPfCYGNdz0f3ULKwpfPkUq+HCSw/s8u8fboRIYQASFb8+quq2xzvkwpzp/KcoGrdfGl9z
izmH7dTAKU8eR+GOZ8SM2U1XhdPTWLXa4fNLLNzEnC2PhnqM0r4gmzXD4ZWTz9e99g1ZdtnKRrA0
Ry5j+8NTwjHUYCgH35TU7XWTG98ioJREpKXd/vM7WFh650JGsgUtOmv1dNKpHArMCOaw1qBfejiX
e/rwt/OUJaVWRzuB/TknSK/s5p75uFeUtTbIwgyfRziFKPWL2mzJHBP1oW/7B1HoN3pQH4M+/CEz
PGefP6Sl68w2kdDVA5q3BEX4Ngo87ZumdOg8yYYNf03O13RMwp7t+WaChjGtWA79sn3Xav8OA+LK
vrQAmhL/tR4/vAobSz1nLp3CGPrRDPsfp+6rNDbR3BG4xZq7CUvtPEQ2UvuEFNrPH9uChkbYsxXY
T4ksUYlePIVNfJ/E/kGR1dYSxEdAS8Wr1JflYUz1vVp1XmquoSUWhvRcyDhMrl61Ia7Ovgpvp3Z8
DNp+ZUtZgACJuXzRD1CPO5NbnfFwV1dCLeJT0aRDvNPzLL6RwRCn3pS5pN9AHk1r9OuiO1dOq+18
u2C1LupYSbZTnNivpWhrB4+JNdVe3RHZ6E2tHj+0uKMxHLgqVY5STskmb9Nx5VtuYUZasxkZqYVf
XFx3p1TgBa5vdeLzBvGgjCs7+n890P9tZQvr8ko+jLNuKPyEnKDhpMi83gZlyrR0cv2+bsLgQG9C
btXcl68udajYE22EYSzTh71m++nRp9L9kLWi3Rlp6W97m0jbWlGzvW2DgelbXT/mvmhW/tSFQTLv
AqW1nhdO7LdnsLavWaCiWwu+9tU5b/5URYyFL0a+oNbTL5vMeVkxAIUW/ezG+iHSlJ+fT6+FvcGa
7Q1KZhCnXtjAOvTmYfDbyOvSYK/K7Eu1VbKJ/v/LzFU0iUPPaRO/93BWkqA/Tom0SPO1mnuS8sL7
z+9jaVTOVlfdBWPeJeT+dJF7O1WERdlJjE/GPU362kf60rOaLa5JUmBIcmPAQnG7z02+ZtXWeWma
tUyFheE0j3Fy49zRnKkEWiisp8KIrhKRrOB1l356toi67sAcaeiSZeFQvbVOp9/KomVyfP70F57M
XBsaNQPeoHHIOGHET61qX3dx/1Sb8coBZuHlzrWhAZohnX2mP7vBG5C2jRjvqz4k734N43U5+P5j
yZmrQ508DzqB8+dcmr+bHEIMqXeJ/GU510qnHajp7T9/Tvp/erl/XWk2HzAwEsolx/ZcZeJg4El3
02upZ3vYo7iwI4JI8SJf59UPI9r56XtJRF4Ugae9UPSn6lD4BxGRR579H2fn0hwprgXhX0SEACFg
C9Tb5fezNwp3t40ACSTe8OtvVq/6Mi5XRG8mJjwxUIAQ0jmZXz7CNwlV/8YNHotcbtT4UmTVagw0
TNUveS/2oWi2Lt00tXc19A8ctl2G3Tlk4LV8F2avGegqfKNBk/NgTRTtGtd/y5HhXSrQGFoTcbuM
Jhc53tc93WYGYn5khiHtHD53RLoGAAe8wGMYc/wrf2ZwNtKkMp85uYbGDoe+a7GNUAqQpPVc7oHE
3A4g6HtbDrlr0D8O6adXzXe+PcceuCBFup1BbJqbMQIHjLd63Q+fyE+2x2GdT2D7098VhQ8TMJoh
XxFUMMIpSDyY+82TUsNzKZCa7Sfj+AaoOnA3mZkiuB30wJHZu4IeYJD7cTrVNZ/JvC2yx6Iy8ZC+
mWeQXXCPUySxInXcbSKrrhOGoOBRNlEPxzcboSniUM9OsGf0GwVATmeiGRGzIMZ25EE6Mp54G+Xq
t3ETPZHI8LWtHtIaCdDeFeLaS+fBsR89LPVOeAvf2kBvtG7NkVf6cFJdkfHdye11kZrI0nc6QI0X
IneV+3hqa8G2KDQCAeA6G6RAw8d/yNiuykpgvhN8CrMqwYIrke2KQVts6yNWXw561FV6O/UghsD2
CiXoqkbZu5MqNnQlxBDl8GbYPxvvCBPV2kqLSM1FMmRe0inwBBqC0Gmw4PMnrR81kJTKA+9ByATk
xdiACN35sT+9UQWQirWiCHGrsRowVwZUVTVc8fEHgKPgq94bZ1Uh/JLO63HC85FPgzj43gPe5Sgr
h0iRawP/bokl8Lr2cfXjjwAp9CitIEgoDqDMdIBRACU2ApcC2JxjC4qNPOrfVG5kEYlXt4vK8FNb
H3b2AeHU4B246ZNcuKsLr+uZecFdTJtYS8FpzyxoSqq2ufJcjp/j8TERWUNjrrKbFJiMCIiGQ4tG
mxM2z40k77mEAZd5drarDHTyWe2vNfhzXd0gWJX2uJ9O2a1lXVjbsB2ruPAq5KGXmViJzrESz8Nb
yBttJMrN5qWUmBq+v56vvwLEO/39r5WVgUPLaQVXewc4hSMiIcMtdB7Fhbv1dceWLLXUWYXg5sxy
SjB3p9MYlrk6Ahxpb2plxkQFvQAyypM/2q5E2IWnhwtdnq83Vohd//+rauuO0Bxyxr1P0WEg1oRA
auRfvKHtNm7zuht3vh7IhYs8dzL7/09m98NQGWaz/cDCnZb+JmSJDd6u78od3tV/e06LYVeWg+FY
3E4H10X8thoZMotrr9x9f/Svv6ZkKbRGe1VT3wLOc6wImBo/Sf8w4/UMi0uZSWfu0VJnDVbA2HQj
6IhqUitVWHEbzpB7yb2pIOm8lNdz7iyLJwFHGUERC5LIcWJj5Lnhmwjhpe75podWR8Ig//3tOnee
xcPwasHbroV5J2vlSyb7fRewQzgEa8AjdlM/P31/mjPv5lIuKTBLeHMJ/2GHGnaU2sUGI+D+3459
mt7+eu/xZId+YBothh5TMtz2IOD4tn1hbenhKP9d0pClKFJlIuBVgQ1hJucjqfqkJtMNt/x/exmW
Ikhm2UGFLUN2sK10PbfBoXas2+/vy7lffvr7X/eFEDSI28oeAeUun3Q9xEhDOfJAX9gpn6mYkKXs
sfCYKnzhDft0dOvIzftNWLqfs68QxmWX1wiaVVh5hAQsgmBtCevCec+MWHexF4K624AYiIwI7BIZ
UA8C4af09RQ/YOS8+f7W/dkgfvXUF7PupIkPvidIawY6GbbCYmZG5TUsYs3n4abhk/z04JXf+CA8
bPIO+C+soLwrOXTjI1rZYSzDct4zB+lBft21SWn13hY2//QdcfL2ai4te5cTkO2bzM7WptXWNpBj
00ZNWdTgxPTuXep7Im4huN0Ac2SvbYNmDAOVbdW6NkscaNhvByAPVlVg8q32s1Xrlb8mEY5rTwZY
H2UlkJBByGoOM0iYb4ZxVK+pM5JN7rR9bFppA4VjRn6g/ZC+EOACttKEdoLoinmN2DfAi3wyYVlU
sU2I5MP7snX9F4ewLM7cGlCYYXDjrM3NxiZBvvIzO8A3I+gT5LpCRo9QTgtkuqE9WkRj4BF+yfN7
ZopfiiI7p8HOV4/j3ozpU+OLA/KywOyorkdaXtiTnXl3/iOLbCbVZnoUB94jshA7DbuRMZqMyffj
69y7s5RFBlUHTE/qdwctBhBiVHuFqCYah8Ac+SBcIu3xmmXdZ24L9H1l5qy+P++ZaXgZ4tK4zBLc
kdkhs8ObGuw48o9JCmQZCdKOBQffqR0OMu0jlzz1aXbhR5974RefwsoiCONC8ge8EM6h5i4Cs0es
olsgsSKGrv5aiTb8t8/hckmczcJ2zeh0Bz7Qn2pyN0qD2RHYEEeAfujFU8kvrFP+8Am+mGKWquHM
EjKE4FIcgBeUD5lXahX7uSM2pDDuVqUAfTZ4/Gvgc7yPgIx8DcNBugmLAjO57VmPDe3rbaq0vSV1
Y24cY/on8DSC27xrxyB2edDdhr3o7CjkKZJZjKB9trYrJ1hNU+FHDJQw+EaKDhSXPk+QyVvcpp0z
r/ya0q1HXHAqLfCVNnIKiqss64s1QhD8PR0HN8q6Tq2Rca8PIDuSo2J1p+LQFMMqYCiCdTQJfCtp
UkddI/IrPcyen22DeSwSgEtQyrbzYTudpGmdavOVHLFLk0UzQjbDqlvs8CkMKdKsnax/y+WcbanL
KxicZLUZXFHFEI7THTQ3ZaKGUiUpdat9iGk4IfigIn8SeKR27NIbAQkTUFxBA8ApdvcWwEPrLszG
C8Pl3DSxGJotEY5l+Q40OczcFVm2LVr3hmv+b1/wpcFWptSfa4NZaCD0ffDTZCDQG5AWVsjv54Mz
r9bSqNNawmGlFfaIP0nvxt5cVfnURFqqp1Jl4OQi7vjCmc7cqaVQlwBHCH4TFYexL1/MbG0ry9kC
q/dvy6ilWtexSEPSvhYHIlkDFBCCZkNAji40h858cJZqXQYjkV9UnoCHFgis7ocsr3O8hfpilO25
u3P6+19LNbxMzBFCIYam+lRVsZ7QSr5IrYBR+Os1rL3YGYsC1FbTUL5n9qSxeSe1dds3Id+2SNu6
hRirwuLZF8V6DFzzKSEHIbsGDOXfsAHCywK+32gizIr6wwUR+VWUTdtsx7miORJR2ux16oLhxwD6
NKyIQVHEWc6CKDdoz1i6O7EWvaoHzITQW+Sg+eupcpytb4xGxa12rtK5HW8Boma3bWBnB4lB+aTd
Ylw3hZve+jRI18PEVGIosV59j1TvRY8gINYSGDhPM+1tyXW+6vuxfRZStRpGS2yZQbIsmmu4gLKE
Tki+yuwalF8hrDX1nAJfwCx/kzAsrMZOcfCc0JmJpMXKTebM9YFOxXQTyGLcIF9cfoDpad2Ajznd
kgbATwku78o1Moxmi4OiPVF6Z1sdeLxV3iskRKcNFvNmuM6JdE6+jXpe2wNXa6TRFzcWlOWrIaXq
ik1d9Ta2IIcSpcSnMzXOlSvr57z1+k0DUK5TNMd+KtIEiQIkya1ZJ3DNiLUJUFa0Q1slcxVcp35z
xbhGqYnMr87osQRR8Q/AfsOLD5ohknrGOuoDsHltpwBqb2rhkGRkXntpdSWxj43qVG1tMe8mz2yl
1+0UMMeI8pp/V4N3RFH9qalltnaZBwyrgKRScS7BLhstLG+dB4CdWwB5UYWrC7BqlQhvVVgVSJIP
XxlVv4jtleuy0RTuHgd9hSm7s05wXRsOyDhPy2e0HIDnhdieFH4e0zKckgx+ZuzjJpymHkHfwNIo
hg7rF0KJN7NTf7Sp98ZScwuyATjW8D3C++xFVprtHIc6CQtJB5Cw9d6GFardA1invBrwzs4M6Se2
xKcNbdwkE+YGyG2apJY+MYHBNaMTfG5V5q0nwJymoayvMOn+AiDu3nTlbWnQeINVFP85d95hOr1C
NfCRNrS6z4n3XtsOjOlGmrj3SlSUCZJnp9L1P0ktb1yWAtLuwECXkRrEGktbuMcZKDk+BQBVWDGf
SgSQ9cwkQNc8IPQbRaWp3CHiw9oOJxphq8LPcTpVHdPq3i+tH+gSjJiI2ivmpe+hJ+9HV8dIJ3iC
Ie256LzfCKmQoC01V3bp/x4JuH4eqcNYZGA3twRW0akjG9aBTlkGPI+h9rrilUgTm6K8UWdeD66u
/auYTnpQ9PRBps+xPzHXopx2Hi3urSHfjoV8ASsjj+2uXqcmPCo535JJv5VqPjYUIOkq7feli4cc
0OLKFWheIU7JWYUUE2rvp26CxVWduIJem1T8DDzvfmTOo07prvGAC527Cgg498h6aPLzAmzwfgx3
3eSDhgoUeAk8bDsfmcz3mge4wm7aZjPI5/74aIx7aMtwxYFNDfLpyclpGhPtNJECopKy8i5txq0l
sOVBQVrOxe8W35LYa6q1ow2sqQ15VC35bHL7tR4bxD+xwgV+tsbw7Ytj7Vc1GKVoYPjeAHQdBAqR
qUEZ7xwH1OAwRtT6fFXzsFuzcIKYoHMT6rMH0MOSUpU1Gvwc1MbKXsk2nVc5Ub+VQJw8RJ8YquhR
DAruY0pfUsUTzsN1eKqkV7be8DqFp9G5Dab6tepA4AgCxJA0Gqx3CsnreFrm0ep3ZYp3sAZA+vSc
GBzqRHrj2vCZbOeagRLMIGAFdj7HTrVtB5DSpAK9mCFowiM8zpW+K1PBkhJLbixPpy1iln4ZV/6c
W2wiB92JGD6fd+7aT7mLpkJW2xBH2uN7bnOw7lXqnyoDKTrUiIgLCMe+MJ1uQlvsNGYKKnLQgM0M
SzZHyA+v+DHTISi787xDX3U6+iX6VdJpb7mebiw3BJOUsGdtYQCpMhxuzeRFkzPdWiQE9TfEXZ9W
JQeD03V+gF/pPjQQtb2r0sXzgfgsapwcOM3BHEwvfo3FeM+Zs8lhs9LY3O26mr92GCBRNpnjiAkS
X5Lx0yLyyFLnabBtqBUcvplC7JwHZPnVzDtozu6pGhVw96kdYfX6lE3KBjxzJgDESrUOBht8c+vY
ZfahQgnglOq+ZsiNuXJoMa/sDPN2m/orPWObOXT1jUFAANpW6S5twiRLERyoDAYimHyYfDt8/RAx
E8zIWqjtq54Gv2c7vR1nusOE87MwgLgTaByDrn4OO/+NwEe8orzbIBrrKYQlGykHzobCyh41pLuB
z5PERe7tXI2anFdP2xZf56g0db/xkW2LhAEU6pHZce004jCHFvKPzfzO6fBgSJgnZnJ3ALfehpVx
Ip41r9BLwGWLDOXYVey1UPMOSwqkX/bkioSY9BjpSOIBwrhuc/nhNnkADv0APD6MaYhsCD/s2gVr
gFlH5qNFHMxXgcV/5xawyz1pyqTLg4feE3fFLO5qD78t5ZCWASCbaCScx3mGEPpa6jCex7ZNZslv
UowW8ENTF10d8dPrQQ6ZG3zhp8AaYtx8GlVqvhsQZRH1XfnqZDR/tCYKIYoYbhAd/ArH5dpy+l2F
cTU6J1/9ZBjSnDKMao16SU+KE1y4DNBn4i9gXoLrHqD2NRD15IT1dTpUR5nji1ZX90LLld2j0NKj
BaWzeZsLz98WqsXexGPvfuY9+u2wUSq3ogZas7idgFevs5RHgbZXtuL3CsnUqKDPMSWZjSjE6rpl
0iQNAG/oWpIhdv9gXnWHjAjtdBGgqYhdD/W8xuCBPnVKX0aLwjgMcWcfosXpV3cTFhfa0N+sH++l
sECeG6w2LjSMiMLUj3MuDkGNlw+bYTeSPUW1Ah8SMcOT2gZqYzyboYPlPmth/6woO+imeij7ExNV
uGhbdlunYChwhUhedkVcA9wVZaPnxilKRAP6ngieAXuFIKlHcvohmhaLxg49nArpGazWWOoUHYCh
uhqPk8XkNRqgdpRx8Dsbz4MrvcuuS25+OVOYoWuJZpsfKv1BPXvwEjOkNcDMuc4eeF6v/YGhmNM2
UTlk1+AuroXqXlzBXo2EwDub52PfDi+6cx4Mw+UTi9/bVAVxT4cneNDecjcbYk5kUrEBEpwA4QpN
jgxZ16nB7TfhO8jwxxJw+oy7Vzlje6dusdjIWg9Ia8rWDAlpfcS1VzKsf0pzV3Ib6StFicERqGaT
WkbfOL7NBmSdYLpE/AeekQF2EOEOzPpVugHoF7lRNUdXDfddTGBjIF6dglI/9wgT8co6fwntkZ9Y
YvZ8yDVBP7fpMmSwAIvpq7jGEv8lAHp8TJDTfopOGES1mfJZ3UmvV0eHutl90ZbpEaWI6kEY4H0K
y8vuodCxAVVHtR1EcsuHJJUCbXwr58C89E6qr4ibo4jpYsGyUZbb3eY0HH6zIg11IiqnMzHo0PPW
ru16B/k00K/EhtDp4NujHiJNuH/jzphoUol4GcQzTIP34DYWMPDQpzbPGRdhbOYAVgI5Q7sQtTXG
RCJaWxRJSRnCGQOOJBe7mbtrbmaQ4CaAz25n/NIXz7Thr++3zWf2g+T097+2a6lxEWMoCnMIZV5e
s1G0ByCwrauGj3eODOWFTe2fauMXJaL/OLxAdrVarPQO5E7vbiod37gk2bEqvgG1HO/KQe0YmMFd
tJ9EFNsfD+zloXh4yDd89f2FnlooX/2AxcZRu93ssA7u8LKb4nn+oMGVwZ5D8ocCczaYNvH35zl3
Qxc1fUAgpPARWHEInMcJo6gotj2YsN4c/OMJnP9/YnaL3Ws1whnZhsccarqBnuQLFcQh/3YBi0KQ
AMg8F1rjSRWm+gx8bMraNGtvaIWpTHXWJdDbuULB4kbBOUqzxlTo6UjvOSuwDZ7K7A0t1EugunMV
ocWNKj0yIBFRwfaMrXju0N3kD/fYId8gRSmxatpeuGFnKtF/9LB/vUIMLktFKYq6g03u+pZuVE6a
C8c+M2r/FN3/OnbqG7uwUGvc01NFcCrDMhoyoLRHG7R8QveTmV4rr79QyD3zSJauWEfUgYb+ctgP
9BFzF8CBNyGI59+Pq3MHP13iX5fCeRekjA7lwaElgN5NlukXBz4GRNr1JrvQUTt3ktNY+Osk0yRm
u4GQce9URZKnV9rqwb6vVt9fwrl3e9FhDoQDelQlK9SG3vrQunbx7e2KH8NkXr4/wZc/Hza1k2Lj
r5/PvUbOAJaXB8+QrUV9rLBqQJl6ByFN35/hTxnxP/MgTrF4DJC/9LotRlhKxp7vhVMrIJoICs34
cF77viARPL5WUssRcuU2jxuBHKauMOkK1t8JCqvTegGEX6SVVOFVAd/NNRW0Sb7/eeduwOL5ofjp
n7g26tAT+skwQYN+6/8e/O7+++O7f5SOX13/4oOH3BpT9JVdH+q8Uw+1y9j1wHOjoQabpvtZ9QPU
/nXrbhqwUMC2A8N0XTpO+Ib2ovPQgjelsRaq+30LtftNdVpeDKHhoJUXk/ueMlLppKMzOkcCih30
weDe2A7GOE+VVyAzA8pRcz3MBsjzsh4fdEOnNkHuFvYMyGdom1g3BDjzDlEGW6kNkuxC5fX3LnZR
dzr0yzj3YZLG8mzCQwuwggamUNihikxDsrXWSqyRK6FjN6PkB0ZT8CMLO/Xcl17zInHlv3moq+ca
E/lzPbsSrqIRrIlehSjz6ZM5hwwjkpAstXc9y1who08fyJQjdAOC1yuksakgchxknSaAsPvYmKNX
C/S9E7bQQ4Xg25uBYPorgB77ZTy3QMx2JeMSxN+rXvmIHqqYFNiMCam3rmMBtMgFuc86MT0iBcNO
HORzbcMgfHV9LPZlVvQfpS30sUKC2wYb//FWFfMDAnJeBnfq976LHJnxtKAvBbaXJHUtYAK6HQlx
km5GYjxnUGuCO4+wrVlaqGgICCpD110XYSbjcC77tcqra4kgv8qbU2yprbvZKesVC4d7RG9islUE
i+00d4924ZWJHVY735Q6gYzOTjRiAGEEsoOE2OT0LvEfjEmEBeb2SRhqQQlXIIlwalS1QksO0VGT
xg2e3RerhBAwtdqjYFhwWT0QVS11r2caTJsSKSGRUjUSOlApgMbxZP/FVBDj/+lPmVpdglbUsO6M
QWnLCn6Xk/aisfP+XKD1MbclPNBIe4iHMNvDn+6j4iMQsNd4LfC/0B2WvQcUxFQ3sI+jsIx8K9/d
sSy4laZvoRKw+IYFVrASmf0bGhH1I/dFusenU260GtMhhmIuuEFs0/zgNHg0Y8UsZMN76hoJO9W2
zGi/IST9yBUlm7TNr0dOb9QpAqQKrTsBvlCUUWTDkAluOSdFyaz10mKTGnSEYFP1N01D+igoMW4C
xwMHz4aUBwBTj4F51MFqTUPEFgyFuncbdsTjaJB0M1XHGcEy8nToF0ROPaDABUO+sppbv0CgZChS
Colgp+t4JPxXYVSKBgWQeUVgTe89GV8bS+jdJAPnKZsVeooo60DEO4YrNFPROcXLR+O8szWwdKa+
szzsAcmJotOyHilpPfSupgvnraCWFckQYt7OxuSIpL9514yjB8kneykLmSc8691o7udnt0pR+HGn
9H5SKMS4oZn3LoOI1U1VsanDysbXYEbCkydfGmxmNw5WmIhoquRDjikoVj3DPwLRxsiuR3bKkH1U
ht9bYdVsHR1kcQfrT+TDdQvUTwqksaefJ27eWGHYltd2F43MwkbKaYC/9LR/nCbwKtC0QG1xMqe0
KZrtGfMN2bSzMmjse37sQeV9NRqbPrtmNqgBdRJ1NUvdVSmiELwaktuSI+/VVxPIfLaNTF80NxDv
hmQOpTGFFBXtT6Mfzc7C9NkxgFcGPZSA/hzQ44kmeARgorARfO5W9Qqa9fLYYbv6Xmrs/ktZyL3w
e3R14W2Zj/ak8ruGjohNQsAXRGZtand45x13U8KUdKITm63lD5/iFChNwC9G5TVVMaZxP3boYK+D
3gS7uq+tX1MQyhuADYvVVPN8P6CejzL+iDpPnE+Z90CHWpZbjwf9dSaRUY1igdYAKLb5w2g7Ggrd
sKg2WRtwxCfO4rkdLSTLVRIc076CiYyV7QahoHbistH6aHrLruJuHpCpYrSD+uyMsFOLOO6293zr
vWFiRBEKdfxHWMI1AxdxpCIum6DduuDCawDtGjSI7Moqr6qGkTWtYeSIQyxI8Y+0v3VbhvoGHOY+
4iWdHHD8np9SVQYsk2qUQVP3Bu268AfxR/vn9x/ZLxetbhgsPrFuVzMN0U0JdqhBTmVxQwvrObNL
uNqLPSwfW0PMhe/5lysynOq0jvhrwWR6RIsM4EJCsYgPpffkcvCoB4mHegmOcO4Mi31jNk8s57AA
7h0F3nXKkQjlqH7fh+NTkCKA7vtb9uUeAquyxXWgGlk3NXotB1OOd2CJoJ02XdD//JGtfLXiWVyB
kH3oIcgJeIe7+irbNhGL1020wxT0Bti0Sdy7ee/vrU25ehD7LYQUxct4wRx1bjm32OOVBv3Zqmfl
wbLHyEfCdHmt6KWl7LmDO///7Ke8btQssNbvRue+cbvXoOYHqdjn94/ktOb+6rYt9sG8bRglKVQh
I0xqBsnBQeFeD4Nahx4K8317N3Uw8bELWejnBsBia4GIsBDbetypth7wvahn9EklDdbfX8u5N3Kx
rwjALKmEsPXB5tV2YCQK09vBdm/5pFdyBhRhUpt/O9NieyHHAS86gu1QB6M7cfJlVE56T1RzVZLi
qUTtHNiE6V+2lHj7F7sFFEKVA40sNCul6N8NenkPmXbkyjSzuHDnTof6YhQEixEseqN0lsppHyLG
NscHTSKJU6fotP/Kar79/qadm2MWIxl5RTOhAx/3TY0UShRSa8dDx7faw3lzYXydO8ViNAeGhbwd
kfcxl3msC7FCDz+ZXYDm+4/vL+IPhe2rW7UYwrmNMqlRGeA+r+6ruZ4fiz0sQPiYd6/je3OzD2FE
icgFGOOZt3OJk8ACPndqm8AMzlHnjSDpxcKWQIa6zUo/X08Ikdy4VggBr3SHP0Ni7C5MqGde1SUG
IKiyMRuI8fcKob4Zc7fccd6/v4dnRtsyKslGAC0V4XDCtr0WB9X8KNHx1/LQtP8iw3LDJQBgcoAw
Nt2MUn45Ya1Rfji9XUSp+SfIJI6/+I4BWeMhLQ3KOtb/6Ls23SC/m21nx7sE9j333BcfsxlGzizj
DRAJs+Vv+s6u713LlHe6SxEEpqFAtpzKgURu6iCqC4vk+wdzZgL1F9NAHVqyrVrN9pzqmJ4SkKsG
H4EpmoFSdLMm8tklYeuZN3VJBkDOgQggVRGQ0VsYvZAdrQh0g9EMUcaetWz4+f0lfTmMKV3mQjSz
PRfgpYK5ntJ61UK1c1u6xr0w35w7+uI5NdSYQPfoJpgOqgphCILmpb5kNfjy04/fvngcFseepkn9
/jCz3xArwZcmE4+LCw/73NEX0/EoJLbnjlccuk6MKAFRrjeB16nj0NBLMNkvxzGuYDEf14WL4IFm
aA8AOOdrBPKNSWv37lvqZuiCtti0G4AMBOQ1qn2wGLfuLzz102z8n1maumT5YNyy62va+Dv0krEm
oz24XCkfr1A2lbcFzMd3QuWwijZhk23LClnLzMmmq74x2Cb100BviD800SgsG82vyt4VUC/ALDig
bVVX4xWageNDmarhuhVV+jFARg+QTDio6zJFyHTMNdNHVzvD2gmsPNG97ut4CMIKCgVdBNhZ5d0q
RWo3sq8dL9+MJXA3CFRMUWvL0KEvYZpc27IvdqEEUwC/0+Kv39+bL19yPJPFB8wDnrhjE6Le1Zxv
oGHiEdTI+5OWdIbUAHCskSLzsHj7/mxnpIx0ae+qgAkK0SLsD3UBwYhvEO/cuuGLS+QD0xCy9JX/
Zmfucxr623R2jpkSKGyIMUYww4Wv6JmRvjSAcR3Kkokg3Nc6T9rAigYOV5B9qZr75VRG6TJkQ7qg
Fze52x5o4Txz20/Ckexs1IOcIrxQ8D8zz9DTqf/aAPpTX+CjiXnGbZ2tqusjuRyade7nLz5mKkMR
08HOHVqXMG7qZ7BGNqN946Gdd2EIfP0y4g79/69vnDEk3oQ5mBqHryCieOu6dlcLvRa2v7O7ecWL
IbFAZVBWeWFPdu6qFnMneNtBBrlre2i6ANnOquUPSPO0IUy13rCgalffX9u5obWYRDOCds+Ypu3B
rx8RfI7W7hTXVXlhij732BfTZ1Vj498xHN0ErxNiZy3++f3PPnfgxRxg4XsuywBZv8XE32c7u6Gw
R35/6DM3fmkctMYpC7hT98D8kddq1PcopwF6UoZAvwzdhTnsyxUkpcvABeaKvIaNoT1kuk4MBlIP
TYQN73IKMcolI++ZZ7s0EqINGerciA7MAei4tJ0U0ovhkom+v1FfVyxwEac7+NdL7RQSPrwOuBZr
26+nmG/ISsRq5W6RTzwcQZBP5vhquNLX7bXclnfOS3GTrv/1pXQXr32firZysVs6YGFRQZVVQHO7
ssZVtYYU3EOg0u/vL/PcXTwNwb+u0poC5oHHhZc/hL0+YQjEYMm/HXrxjpcSPYa+s9pDifC6ilqr
1LIQ5XxhjH2906N06fcJPThmHCb5brJtukUGNcKpqVTuPbGFBNQFPnzAOC3IIct5Z1VmiCeH9etK
mvG5rgmpVyTo+hfMEfMT7I/Ohas+8/1emukGUP4CK9U9zIqoBvrSx+XP17KzoBJzn3IU2yFW6qxL
o/Q01/x3JUWXxrrCdNwqwprvkNUIfTQz3r07akdHELRNU2ZWWT3j4Y4W+galJz8R9RbVHtt203xL
+3vThPYWBnX25LrILvUpqtmDhNCuRRrkdaY0X5U6ny9478+sN5euEttkPVBQWbsP2hlLszIXt201
+3E1O9MV0AlmUzJdfyIApH7kcElsvx+IZx7J0m4ydKbI4D3tgCJDfR0S3Bh84TbSXN5zj/wcvfB+
DroL/uYzE+zSidgz4SA9ASfzG3S6ZojSspt8ZFjQdP84whZTwwRpj2tLt96bJjggIe6aDyHUlX24
zojYmWJ8aOEL+qdb92dy/Gt6MBzx6/NYNfseK6aVDoZX3k33bdjeT4O1RW8W8tvZay8sRf5kNHw1
mhdTBpScEERykR449/opTmc04lYDsMOfgZkVdIKsLT/BboUKOs3t4q2eS7h200o/dikttkzYwab1
0OBNOmTFmMgtaf2RtVm3RdaLvBuy/3F2Zs2RKtmW/itl5526jjvO0HZPPTDEqCE0pZTnBZMylbgD
DjiTA7++V+St7s6MUijajtVDWR5JQQA+bN977W8FBmK8vPtKZ9Ulvq+db4PrLd8AaYCx+eeP7MyK
+nO9+uWRNQ1xB6ex2125dJCVBei4CNC/EnutvNTBeW5AnyzaQ+bD2xi+qbt+zsF2AcvHOoCMbv2Q
lC0i5nZBDlNt1emq0rCZ//y+zg3sk1iqs3iFtgcON09UkB9VMDbx0lDrBmzLbONKQy8saeeucxJV
SWzlYoQAA+W+3EmKuffW2uZA0Cy5iUSZWk+f38/xYX001k6CLCYyd1gIbXdodmS3/QhAoL+Uzbe/
9emnnYATcxXGAbxPoX5wwemEQZptq0vT8kyAddr9p9q5DIo01TvhNmKtkSh4sIsx38AsD8s+Rb5A
sWm8cEY886B+Hh1/GdBAcYC+Zvl6xzKrjdAVYECApYe/95xORtWcpSUaH45InJZF8MuJuu4StN7+
eYL54BWfiuKyRlCTc3z4/i8rfOEhD1X43Yv9yEQ8vL6O/5LhSofXL/t9fL3C/26329V2dR3H19eP
t/dwBwu39+G39fp9ff++fR/D9z65Oqy323C9fdyG2/crP4ySdRkmN7tdkiRPmw3+7+vuIdrs1je7
CJ8Tx/tNhN9Jol202V/Hq9VLfHf8tSiKX+J4E79sRDhcmDnnRsXJiPa8zLDJYOXJ66J8q6u5R+8s
RBqwlOhjEWj3iw/qzqVe1zPr3KlOD1qBVEhNvG2fk1W/2Cue9hApTxf2gp/NlB+8vFP3is6MFE2D
rretlb+apBWOsOeCRyDc1vVmFrtFTIdWot3Be0Jn4r1Jl5UcHgaURj4fmWfWoVNHC1Yt4DgATYR1
qOS3kwdkZWNbCntF0W+Qe7fXn1/n3HM8Xv+X6UVmCilL73lbqZFmd3dB/aO6NHXPcDecU8WzRWSm
aeu0O+qyalNp42/0QqHHYFM7oC/WOZrQHc+EaOQ7Cr1H6SeZSM1V7zb1XwSMjF0BQygrrPKcfve5
T+60z6oI2mKzMZPD7hylsr1fWPU33sxTdjQsJjLUPUthEddNA1nVmbQjB1qeMMdJA55nZdOilcyZ
I7bY1aawKfrgWjvvNgbqsXcocsv9MTnwUgsJmtdQAZoW6knZMZg3wWYmbreWaYvcHKBHwaNdmPmb
F0zMjsgAbw3h2y403bxYAz5vlegK6cyTypwlrtzeS0a/qR9MY08HsLNVEpjGwqlHtVHhmSJiTbeg
kVD3XzORG+ykqR9OsuRziEJv8+Q2VMROZ3dR79lk79iucyHQ+ngUsFNyeB6Mpd3ZBKOtQqcyYnBH
xqo1WcwKBoLJ50PtzEp+mnaVchJUNDkWCNHKQ0H9Ihmqjv69yPfUgsQdoRk0rfG2nN1r+xbmc3GQ
3S2wW/z825/LVZKTvQLAMBsOWw3fToG+yfMqRpYhKWSP1ih06831Fny1yKrRUl6zQ9YyaAQLO57V
pQrpucd3EploOdekU8iJ1SWas9rbXDx/fmdnFm5ysnDPBPp5FJHx8mdSrR2z1AlxJ/Mk8yG/ytrU
2RFrvuQg8fG6BpnH7+uNYmIp+rpQu6lxxVffrvShQ6vXVWCK4TGvahZ/flNnRvQpVwiN654rTABq
oclXBmDsRYCPuDx8/ukfPzJ2CtNVQ0/ymUBXr9OHPstjJ32v83vHkkAD3X9+iTM3cCpSNi7acHtv
8bZEr/T4JpcpvGgufWYso0j5+1uY+iUdak8Xu6ZHo3+YGw/4uU6VwxyODK7c6XDE0pIKUu+QpAW6
HrRv6zya5lK/U9mIpG9Gs7ZdD6KQz+/3zCM9dWBBpWdkVeeWu3z061U258W3GSkDEgXQsSdu7k9I
taGZ7m9cjYFJ/PsDcEXQCZKh8FAjSRhZ2nrloqKRnV7ZaI+davvL59f5cNLiOicP2iVWIBfbBLsS
rb3eFzQOX1hMP36F+OSTjdsrUNpf2BhAnheK72DAziCTvndfJQ3Lm+Irq8F8DOXb37uN4yD9JUqo
oWSuKPoLd0HzdQI1lz9//rkfrga4ieNj++VzTeoAJnAsL0ztxpdog0ALj56eS5R+Pr/AhzkfXID9
fgG/zq18oKzcZ31wa3j/tWTZjxbUUKgmgQnIim2nreu6TO8+v965932ySQQyRZOH7Mf9YN82MEr+
e8QV3MjJ6k/Y0hjIWcd9YKGdamizMqR8Grapbt8//+rn3sXJNqBN2WpH+NBclMtuBEZh3+up+8H9
crjmSlxqSTrzhE59Q9JRLATWdvW+V3kya75RPLiwKn+4ZDIYav/+shs70Dm18fAJnDzWXl4AmSZK
zXm4BEN1EfL/06f8P84GzDsV3ihNgTx0JLBSDRg1VpOlVyxtxUM/ZfxlMWh+reBkvoWYW31BC4Lz
pUJT9ZtfejJFx4DTjKHJVdlDrJkN1ymM1mOTuemVBjU90WKaYkfpYu3NSLANQYF+BMDk18Rb7DGE
ZNu/Gvt2hmQ565qDC5Vtkvdaf8vteWwii4xmO6WoahGv9dG0bE1XeT9bV9XcslUGKvjBntqjcE95
h2Xg5K9qglNirKXnFWipsgAq7uv5q6iD9tA3Eo7mujZfYBnvWVDK1/4zLFeO4TrAc8ti0PlrdQLc
KpPBTnjyA5U4qOjdoOrSbMRUT68iJcNDl4tgXxEtDlAsitgobGYT/Lz2ZZpVt+mMHaficsRnzek1
2H8AIesRXj8ErI2wGaCTr6q8WCsYX0Zibl+rrOnuQOW1E7TmNa/OqHWS5gyILZSrEgAG0nWFguXB
h6XUfvJ1v6l552zB4Wtg/wgVeEls4HH6xXkWWoC0EVRIzWatF4Pe5YToX0lX3ShBwDBpu5pbUq+h
cq9jGzSsFc4TeeRarXmUrEAyt12CCJQBvE9DgzwxdJmT1MCGkHoNT/K0KR9IA9/JmRMRZdD148JW
vh1yp4vgTtBGo6LySaR2nYwBo4dAehT0CvQeVVkLkITVNAkj4wuC9HrNalbHE2bjChWH7kAmle/y
SeS3xlZB4sOyDliJAvFoPvxlfNPf9lPaAWFSs+9+W5cvfZHq7w0xOmngVcGg1B4uFo3OzOxTz428
bAOv5B6qqmzQSW/75GXKBnUzo5c3tiyeJ0gYsljDLT6Bb98c12lqxdWxlQfh5vI02blEM3ddXOA8
nVkOTuvi7sz5FDig8k2DAEkMAU4zxCq4kJc600XmOcfL/rJ3UbcB38fzhz1zgM3gzrHbzuvElh3x
DoSPzcruJpIgW5099t6QroFRqw6enGjCuONtUttMUWmoihbbWZIRXqsraWXVhS37zN2fSvRm045p
hr4CCOeuBgA2KkB9jp2Gn28W5971SVzDBPVbwrHUzv23yb7zpwvx0plN6FSch/IMurd0Xe4rUS6w
KrdJcxByYD/As7PuLMSIq793Aydvr0b3l017hVZv5+vAgfpY0guB7M9a20fbw/GZ/TIw2Fzobh57
zINkWbXbcQsQ2I7tXXNdwkn+yY9hCROOSbcdb+aH6Wl8ct4I6kHv2a21TZMvF57kmcjnVK5nUjoX
FJI9uL5f0fwdrgTAdz1kowlThPY2AebrUrH63FA7CXpshFEVWFvjHi3ZUOvlodfU6Be5lJI/jqmP
nudJYDKUHL2BNiQ0PqqXbX1XWUNcF0soy0dfXSr+nLmIe3IuNZR3NgdJYt+hN6603tBNFDeAHxj5
hmF+YdZ8DApFw8lJhNI3GU19asH5A0LtbdXrbo0S+BLl+dit7WWwVvaMEgpFuetmGeC40GHsx5+P
+HN3eDJl83Fse2DgIbdrqxtbdXUE50M/XNoK4E072ym3vnClM4vDqY+Kn/nznOVYeoB2CdOqAWLi
/e/dw+msFe3MUguzloG9c+3ZZYHuRTkhHwYgeIGNJsmXrnz9/GJnhvWptw+qM3IcPI0H5k7yLqtH
bw8NGt3D8tTffH6Jc+/k5Hii8qqfdUr6/Vy5aagXR1wHXQs2Ha9Al8vQ3UeFuqSIOPdaTqapYQyc
3wZ4SCOIhPOBa20mDh3j57dy7mmdHFCKEiSUaoS0x2490MJqHORcjXNEfynuPneBk2Vg9ues7qsJ
tCR617On3nsBEOrz737mNfxslP5lxRZMV2O5VP3eBCbO8h/9+MM0d2jNDRuWXdgWzjz9U18YPbsO
d0mB9Xguu2hoW7XNqBQX7uDMwzk1hWkt5suMwU9du1Xsg6NdiGNH8yXPmTObCT9u1788oLLt7QVg
SUyFYgBRtB/vAUXYui7dsILUEe87lMRbfSir+lK2+LgkfrDqn2qzLd1q+IWLce9iwwwHkyxLsiTy
ttDJ5y/93As5/vdf7snWrWnGDvq5RoHthaKlnX///JPPffWTWY25rBB9Yf0ThOzVOK+l1BvV0H49
jx6Pc+LutJkuqMzPvfnTWS0WC+cJjN2K1gB43QErHFmX7uTjMhjz/kOjjRxn3tdoXcjSbAIkaDDI
0wT9VcW6bosjyBh5Os+OSCs/bHHguSVwOQaTl+h4HsoRIqeaP+oA/K3PH+3HBr74QiergMeRZXfS
oNtDjA6clbfsagWeMCIO8Nny75MMVjXIcRbcfETprEcPdg6gOnUXrn/maZ8KlimlMyTYx7DRf3Ct
G8PfgktNiuc++iQ2kK7LARvCgEeOTZttPa86/4LG+UxUfSpCdp0KDc0sPZ6EgCjM29CRABPYkTuN
8efv5cxkOlXxgtLFmfSbYKfaQ9MC4Tz4F6bpucdyMpkoBp4HpU+wA50aFnroOakL723pLvmXnJms
zsn86Xoip+qYNJqHbIhMnjtxF8g1584BrfwoHbrmtfGsH58/p7OnxpNtEj3X3Ux7RGGpiy5xMgFt
Vc+8SUZaVDt4N7dXXdB2a+UtCr3nLpIlqJ2uclJNEZIDA2BcrnkGSA9wXmzokBv19HbK1Lz5/Pud
Gykn00sPIMx2QY4+opEPV2g0SKzKKZOGgoHJFnbhKmee+akMmLk4HUECOe49ca9VH5Y2QOKI6Fl2
6/ttXMlL+9aZYXkqBe4oIUs7WZAglrvWxG5xYRmgx9Hxwe50Kv91+tkO8h4fPEQA722L+2w/Ptpx
FZcrsRpDN4Y38TbYdY/OFUxA1lV0KX36sUgNljonW7GibZlOU9DvxRW7hd5sy1fNCkdLYAJu5HWz
71YILA7mKt9XCd2LXZoEj/WFMrHNjsP0o/s+ztJfNs0ChxUsUQL5dPQzMTDDwG5ddE8BExgHOAXY
tv8oXL860Ekj8QQsdQVcrOLWTe4a/RKM0CNFS5HPt4C86StVSw94XrhWqajoJyPitLHm3Yh/wyS7
USDMmgBmVQrUSOD/UI5ve5pwWLiHo3T9VeH2fD2VaowlG0CP94ImUrkmyWLbAc6LfrerdEBuFCrp
EYAU1WHyOu8Hq8S8B2yOvcy+yFcOK50D6OxizxmAInkGLEU5B+KOUNiRdVnrwP/LTyFe4HTAkdBR
zqvll+Ut+HvAPEPFjPLCAgh2W8zXvDIGLQvN9K2tZQdPDtIX34O2ErGyW7H1lCleiPHsHlhSSR5l
QB9Sq/WuKHjUYGurLMYm039Zukolxnfz77JyrJDTanyCT9F4g2xfBoaJA9orM4Aoo4r34HdgLRZo
yN7bZdbvClAhIah32zz2TFlvbB9i1qUGVtgRaHXZWERAtgVJREJ17d4OeGDXBKtrRCAfvXcMb/ds
mAnQxxAfvHQtxSkR+oTIxyvYB2PPIrFwnPBrThLewMiEF8HXofDpytIeMrSKgKVZ9jgpNT2JYNvW
b6Vl2ZEGxSdDImpwksWqYTC2AHv4LIZsKSDZAGgvncXUhMhKc2hR/HlKUlWba4uy4rEJfKCAWVmW
e9bp5zRHghmg5OCNBNms4KHkgCo9LmOcLca6VKw+s06d6k9bv1fUOmrIx7ioElDZvGuAJvoqri8Z
Op9ZoH7O8l/mU+/nugb/Br0KdncjW70VJLiwcf6U430wV3+uXb98NpoTgJQJVL5nNusM2ImTU8SY
MHiO0s2qhw5JSuit4RzMk5Es/FWxYNe3uoUvr3xWQ76B32r2Jklhw6wczbKdU5jNUNIusv3+72Ef
vFPfIc/A/QVoTJyL4PdIuxegzj/fys4EDqcKAJ5Ntd+amu10rpDSWYo3uPOgewx9f59f4OMeACzF
J6EDXE+r1HQt2zlBVe59Vi8Qs09VvFg+iVxN955GFsm4ZbHJujpOJ/I1Vem1M7FbNOrPsbdgHoJ4
emFTOnfDJ6GF16CZWSx1v89huisfygYUlfr+83s9c0I+dVIReIQwMMJYosPVxJaIIh7JlLXJabHO
Z7X6/Co/jxUfDdmTLJywvEnWLQaD6Tv5CEaLvGpSZW8bbAsbH1igDFsMEo2Db9OdHCp6f2TdvYDm
PQEw1MI1mUOlkBdpfzu2eRuXHWeo8qZqTaxGbYqFAGetS3cF/6UlatRcPwrpWOulNXLbiwzmh9Lv
1mMb9GgL4CYsXQScsBjxV70DslI2VD1QswXdUrDL18VYVtfSkf1dhwMf4NEiA9zVqZMKfms3zNN8
l9ujH2ODMjce76wVus9d2DjB4s/oWm9AnSMoZLEpQYBXAKvV/1s/+F/fpv+VvdeH/3lo3b/+G//+
VjczDlqiP/nnvx5rWKyq/z7+zf/9nd//4l/r9/rmVb13p7/029/gc/993fi1f/3tH0mFmHW+G97b
+f69G8r+5+fjGx5/8//3h/94//kpYIK+//nHtxrP8vhpmayrP/79o+33P/+gRwnEf/36+f/+4fEG
/vzjQb637es/rt7r6v0//uz9tev//MOyyT+pRwkFLsP1iB/4WI7N+//8iP2TEeJ6AZyvfMe3j2Ud
JC168ecfwT9BIwzcwPFhOWD7x8b+rh6OP3H/GVCb43O4fdQYBPij//P9fntD/++N/aMa1AHOp333
5x9oEMId/RJe+SQg+GI+2opwzHBRDDr+/Jel2/PADXDacl05i/za+hA/okTp7HIUmeoQ2uoxKUrl
bWClVK5I58k48FjzkmnuXAEAzZNBIP0D+863GQgx+PcsdZgWNcwI8jwH8KhrN62H4AF1py08Dta9
1aEquYgrMaYHMO7KCEY7QdhAE5AMFHKzDCi5CGbbiG/hRRFRNsLtowcGEY2gUHPK8S2rFcHOD9/c
Uqtnuw74xqnH18Ajb9aRTzeDjo+uXVDr7UGvJyTzQjUJSI9S/jSYLg9tv7vLcnlHBopQDST0eFFg
ZFqc7G0Nw4AgpxuSZlmI3Djw79r+IjuAawcHJO+UJxMKHM8jIWiUQ6BQAVq+ADJuAWyWLJoC9Mdh
vQY3OwXfiyFH6QOMFk/D73RGcOOXPNQBFbc9R0s3IG85HA14E7yiFT2Hi5ugzg0vvHY4EL9xfix1
YYfcVvNOE7gX1SoQN1zQ5nnmPTg5WSCBjZz7r0BxAGq8+GjO9AvIQhKbumkVwsAYvmA1Nbd2PtNv
nmOrvAl5MYpXNEQJts7EYoC/mxjyXhlK1VHrdfUjnCP5vQuK2hsamWQWZn4/z7EDM4ldzafy3ihX
Q7sRAKVt2TaFrbFVPzp6Kl2gbpzmRg0z4FlGom009K2j0+VgglvYtYAjlgPlFhNqwXkLSMEiqTNj
x/0As2Y4vYK7rHgaZKHvLWZGydLPQMlW6ZhIaTffgc8aNWwxTIaHrpqk77Ly3mUzvB2UPdJtiaL0
Fp4zbaKLoT/wLJhh7qfos6ccBi1sEWwpSOkwQ8YBN2yt3r7PS49/MVIvMJszzTUfdA0+eKW3QaG8
d8ydHi5QYxq1Dl6vdrJg42gCmK0zdda9BSEoFD1Yy3U9yttWYTPmfbqDc236XInG23eVJeLeU+Mj
VqAK1DE4ScDloAN+rjT1rgQuPAz07Ce+xZcnxZ1l3Wrf7HILPiLEnofV4MzYHKRnOc9gt/sRThDf
pAfbAHhmK4EBRSTwgtKwt6Ik43sP3nWkQL7+busRnQZ2e0T/+Y4ApCVHrOuWnpGRU9LMiZqBIMDy
qpQBx5mZZPS8EU4+ytsDdOjDR7xWh5IMGxh4uXCXUXQOWSv1bbsA3e5Ms7UmKdd3XZnxb4thQ6xH
Yq1t3TH4WVjLvOKskbuybHgsR5ALU2FjuM4ZnB9kIVfoTcw2Db76dyhnsqvSIS3aoRpz5RDCEg+t
F7eu8JpnZ87syJNIZ9oOna67sod9EPp/6sgFOuEAJwDDw8abvR/Azut3ZUNwbYsUvhn+YGKAN6Cf
5U32tsDNLPG0HGJsuvVuAkPwO7MhUIiHtrBXyPjPa7ul7R7s8ewOtk2OAKpJe9jkqZfkucfXImtn
6OvgscPcYbofc/k4VvnXwiuisqPlfQH6ZEIBfb0Cg6HZZG5Hkq6GJmcDVTnb66UdH/PZO+L8AYAN
7SGvwZ7rCnhehGVdOesUvYEwGSvAS7+DWP27o8HKX4NO6t4tTl2z60UYK1FVHoAPmOsSb2SERgPk
Ri+NtSLeOgto8SzyAi427uLJ3cym4CArf3qrGVKlQk9NYrC2QxlUtYsTOmDcrRvbVQ86QNNBGCzj
D6BUyW4oyBzhCzpTyPqK7bJhVLGYAxyly548V6p37vwKhb0wr6i7YYNSsbQmJ0Y1S+8gloEJ0WCZ
g6VVENfVCJ/j3jVwvHXt+tC5HIr1eZLTTcARU4V80d4L8bHQdaVN33Q14DABoFBSMRj1QdDtrFnV
0Fg0tRcZZBi3zIwoWnmEiFhYjrsFX9W+1Qr/GYblafBWBt1wMAvNMItzmyZ5Caw28xXQC9pq4fBL
vRVMi2EU5QUg9HkwCqrQcCzUDuNkXqJsDJrHRdX2zZGMiD7Tyq+6mPo6kBAluflOu8q5H5uq8qKu
LKmHHUpkWziMZjetj0LeWrCS3/UUrlHwvUSbezL4os2AeGzMCHk+hE2RHHN0sKHb4C0rAusak0we
u4jLV103WRkZbMoxacYCTSGIhPYSdrhx1oOwTctKXEnk92UYgLO+1WnbbZsy/zFIBsciZ7o7cgxG
VWws44SVrDaqn7cumW7HzryJsdob2+xgbVATvVNjv+vhv1ln5Q90n4Viuh4yE+dwYueLe52C9lnV
zyAlhXUh1yPV98sATogFn4aGyXe3WuK568GiFV9aOOalcB/q9FejeIy+EpDVRgwR+EQwOEuIuURj
hM1e3WLqkzl9zir4YkCeUoOAPVd5LPss2HddvgmkKrBVMbx8FDKwd4JwEw19e4WW2sSzmsh0OqYB
XGtEv0OgHFVwRdIusJowkGrsv1LU7uFEHeX8CJesdwOnO4X6S4GXDbjnUR+rJM6qCEoWuwlbtCoj
2opK5GFyaIHtDs0XSxM1RCRl260obtaGAUMrim2xPBUyTfS4RG02Hq2yIgP4SoCRB8WXsaqksfyr
gPaRcpoV4qKYVlDhoDQBuCkqGE95Wx+TKuw7loptmRYrS7owbHCiGqoqleVr5sAHDXkQJfNNaZMw
myf4Lf0oAPYp6KO/9Bu/yne23Xwbe/4wCn2nZNYA803C3HkdvAntZTWcX6bICeRtlyOKy98Ynfew
2Qn7+SANYg0bZm0igNnWXwEWXGVZ15mGz4S7JLXQOfaqcqvJgmxfN3srDxYu8TJ5W0XR71IPt25b
2hAfYa/2BUCx3pU/DD+sGX3UCp7jKOF4eP+tCLAe8LdW9ze4n+uq7LaDi9FfdTKqsyqiCJ140P4Y
cIQJUQUHE7kYiFwzVgebMZX67djRHUva9Emgm/w6AIXuW1UE3ZVCHJXAOEoduA88dEhk6l6N4lGu
cWDMyabxKDxKlhXrcJYz3UaVc4TVbotVs4IOvVk5PD204lH7dO9kbVLbsAFy04h5dDNoFhKo7Ypq
DhDU1nmYUfuBeh58fK1NO+BVE6vcqBmW7ew+69qksqq7CSNzbiH+d7PX1nttwKKVBh5spMLeQEsH
7OCH4xphw3Wu6uZYdHxjMA6r7oXX7o1ousRFQrAQJiyUfhpQ/EnB9OPS/TIO3Re/h0OhhqVIg5kZ
Ciu7rzrtIBWJ9CviIqt/r0YTGxjDFphMJJWR4SUymsFu9uHZ1fyophLGcFZsvDt4yuEFt3HrP2v4
FmmooTPHgeUSgoOh2aEbYOVaj5k3rxSqojjehFjLE1gzxXZmJbnyVj00oOj/hcfUeGizCdL2pv5u
+QdHuclgyLV22L0j1MqqduBrRajZhkv1XaJ6Jm1sj1d2fZMOBWL0Hmas2ADgxCHxosYUvfrHaXnv
g1JM7Dau8YT6VK8gwtzBAw2AWQmeOBtQGHNvp0nCwKgLHpqa7hr7bqzLZ9s0EN/lIdKhVxBcIRcP
PDgpEkXTjds5T6M/YyKmsWibL5pbMJK7oqBLZmzbwBgMsBZw5v0Jwdr0VixTNBxN5QaJGtl43brq
LkNtpGFwB82eRcHXPkO9hHi31GQ7Ltgms5xDn30Z4UI3sIfCvi7ZA1oMYkH6xNjlXcFwh/yrxbo1
fHIeUwmeU6piG8eU0c1fTGXWBGBpQSbcD8wClUawYa0Kh0aNx2KOs9XkWHHZP4rAiQDWjauFgYRd
bHRbPhNgufOAhRM2eKwIhxGly8YJ4CMDq1gXd9Pmbh16OJtZ0xckOPbEbb4UQXnjzwBO5V2MljBE
2OkLo8GXOkB+QdRXni++G8h4AegI9sswyMimXMWdazkJJEb9qoTBQ9ITW9+MSNV+l6nal46JMGjN
CnQvhq597j91etrAap3AGo0TLNH11lfOX73rwzVxIYjpW8+OOUxRNpNfwFe2ETDcaOwXAXPZGz7z
e+0XwOpiOwxnuBeGZQdbM3RquAkO9pgVJjgstEMLW2CCh8UMzopOOEzWXnrwyjKFBJYhST7l3q3B
pnwtbaCcy0DfLUe5M16Rte0Czdc5NK8bGbT+foQn1Y74abkCButxck2ASYLAWeI8A4kyZavJ1mvI
a7HstCrKS2owHQL/gWp7DqndDTFFlvN44FQ4Rsu/4Pp04yNN3nvzNfPHfgUcR5Nok8NLDLa4cOTe
VCDQgYfSxp2NMo8pHmEMAruj+ZufuuLo6VsiNU1CWYDRfVR3CLTKOBufZLseBwEHyb+uALCAC7hD
k2iw7y2qQeJ2Qq9Daw2iroiPwl0toj2wmhyCQFoPlMxi43vWfctBTh4da1dU7cawbH4JnJLAmsCR
4l4Cp7GlSxrshnSsH/hcWvEIz6OEYzxGNscyVHEFZD7SodE4kSp0RYodzsbXhsIyaiv+nlm0CCHo
BJqbVD9sNj97hfs6BvrVcOsHMqd8hyX6nfMBj21AZ1I8akw3pLxkWOI8yoE5gxEc9jaMyyl0werH
oot6gWK3c4sNXy03IFNbK77UzwZzKYS50HopXWTzMrgGgJy2svzqul/g+1WIr50xCM4c1Klh9QYf
MR9xhkpvenhvDkvxBJ32DRIJPIIw4bGn7VVasS84YOJYW1UJptLKQm7EW9w14zMCt3odNM5GmSlm
OV938nap6mSq2mtnxjl2rveQNlynmDp942xLEDlSO+FZtSqzr/U4JIFfbXMhkoYt42Nj8XJDGwML
xWlnpZAutyNOMgFdIdGEks40bwcfpQ6P+bcceQ2cIy0edcdDQgsXiYjCUavJwaA1X9rSbEa4T2m4
sHHjroj1DcCa7dimyMnjxoKXtAY139LYALhhcWGWKG0LVEotLMxZF6GftcRJYUIniGzde1bBAY1P
0yP8S1mIIt1VGcASqlMkT4hEX+QyXTdI18IS8JGir8xixQxyd4nFgsOlEoonvS9lUGxA5HpSlKfx
CPE41qlXHHMjWt8vMGpDKmUFoMXjYi1X9uyWOBgPX7y23vhT8WITd4vG3h4vpl9WdB7QKKujAhZf
4VSgakUZEN+pysG+6flVNdB74bjXTD+3QQq0/wssqzhIIs1DB2BObDieHmPgz+cbnTfQ6BTEhDVq
GKJjHqa79w5Hg2MqoanWw+Cs68b538y915Lc2rG1+0TYAW9ugTKoasPuZrNpbhC08N7j6f8PvdYW
q1B1GiL3zQlJoZAoMWtiZuZMOwaebgQRv4GtL8BQ7LLMf4Rm8pBE4odxKr9qaIgNIchXJYs+FnQy
eUA72TZb4SEPqo9+0e6rBuJuOb9VZQEHGDx6nrjz/c8q0WY7TJs8YeRfMvYGPKVxKt1C1vGSeql/
N1TG1iBYzETo/vxIt2wvUZTj1EXGztQN/bEJ/el9oCakll6FM/DZqIgKI9uAdQNfg9cd6iSzPsFt
p+Ijs9YsDqaohXm7lYKK+Sq0U80o7EeDuBuymA5pWujC3io767uSaiAoGilUmiRUqvl4UkH9t0J5
VpE8bynM9UhLUylwgkWhWhotifN6pJ5LXaaakavZ3Wba1E6Xu0n/03L8Q7ctnmSbunc2Fba8Mrl/
3ne7FDt3zU7KoJT70kJpIhcGgm9g69IfSuCBJoLWvyf0pz60BdCHdtUP0f7tA5+PP1wKnr/HiWDy
y8YT0Ls4TMR9XLfNrrY6fR8NxsTyPUO09tvyztt//8rTZYXisawoFJPP5ZlwpfhCHruaLNw2qcSe
pbcy+nPtBjXq1jI88Lyjc1n79ESUokJD1VM3F/UnveyPldH+hP1j5cLWpCyGE1Sja9vSz1w1vdF0
MPot2EjWwKau3Y1GCYiGryhKsrn4Vh718im3UlfUISjxrPFZIII04FJ2p2JcG3S4Loy9TdFQDVN8
HeM5UYSIGiWZUuz2DnH2JtkMsuVU3W56qjfBkwdzq10VkMiOtxNBxsPbSrEme7aOU9mWyooTuEJh
1ZIAQzDZR4xeUkESNm8Lunpr6N7/HnLRdQu1uKSJgPap5GCSFzR7qwnpt4XmXzkS7bcoeTFfVA1M
b1dExcV3pgjkdKM6ihvfJTcJaAfVjvTaHV0IN/sV+1r5lEv7KhM5ECcldidK8WHwaIUEZC1rVVW1
ojArn3LZc9cGyHoAf3ZZVfsy0OCCsoXI3q9NZeVE543YfzyGpqqmKuu4ZqbrzpUjKGIVKkFGJuTn
iDBj0tSPVk5MaEKsO0Ur/v+aezoVtvDDbBJZeVYmrlakLzBTp1ufcWPnL5Tw5EALBxX4kqXKQeLG
cABR392aXThS88ry/6OcWVVOrErjTclIPFzwLsjWczsv74w18rjFuOy/t4Mj0kwNvhZLX/goGCqV
KZ0S6q92czttCnhRHGvbOSbZpF3Z2TEDQXtFI65e0olM+fxgdMuowY/JPNP/TZLD95aor3j3NQkL
naumoDXYuXD9RiHXPij5r7dV4KqVnpxgoWYpBOmDxFcTghgIlsn2sdZGEjdN/Dee9UTQQtdCvaZB
0BHIA/jsgAj40IGVv41Ia1mB/SvjMXjWRdUEy3AJAUCTQ82rNKXkm5Anq8P9lIjv//zD6ZKi6azh
wr/3ihFwotO9LOUe1KluLBbHIvAeGOT5JYT+IazMl7clXfNvumwook6PXEO9z5VMVjRZlIj+5Li4
16gbMk2R6k5pFCs3dFUOC1ISlBYo6nJLPCfKLeGuppYnaLdwMLMn1ZDZtsymrmAAX1Nq/bekJfSN
GUN7TxfHZQruFk68e2toPv7FN1MlUWV4QAbMeHblJ7cz5qGvyWXhjoM1UFHTQPyBjr4sdOkvPIBu
SPT6DRmszOUO2xhkgc8L5+oU/kg8jefRL1ewM699LRbrgZsw5wX7ZfDVFimTM03B+IB5Sxkwtj1B
WKMZunb3pzIWjoxKZ4JOFO7QhHs9Fh+nUTvCyrj581s5lbJwZnFJDaQ1CpdKiMF0AtlUAmGhqWWf
3pZzzamdylk4NSHyQ1DQ2Ib3649NXkHVAOhI2r4HdXol9rgqyZJlhZgYP7DcTVBNS1cqhorSbPpm
ZMNHQ2m6baSAujpHrW+f6uod/Za1XMPAD2W9UJVuOBa/zIYQx2uZ7xTjauWWrumbaZiSwnyNoV8A
xE/NSNEpyNyq7J7gofpp9nBVv32UFRHLo9Q1+cNoMBymsEiYN0F2yPw/hIn+JyA4Ocdyj8bLpUxU
08yd6Hn1rfdF8buD0GY//m9HWVhOrHuQCQ+QizH7S92FVpChdCup8bWbPz3Jwm5CSekqU0tdhhE+
MyR1mwnNd4YJdn9xElPSdK5eYgxr4TPrrCgH2c8Jb/U7w8sPulSu4IRdPYfJjJUogqZyUdLQsrxk
JiV3xzFzc53pllamw2MVqwjR80/9Pcv479UzaaaSroos8SyOkrQ+hMsW8HfDPQSR28LNpkcxvSuY
tcjCx16IIC0sHLmoGSwP7NKQaB8AV1XWjyZVQWNYub9XvOG3fs8irVSLwNSELnPrbbehpOKLX8xs
L5iubN5km2BnOOMOFsZdWNjxbq2u8jp0+5bwRapJsc0bUjRUnOr0cVDrgQZhGb5XPeUnTLumbdUy
Y8DFIIvGRgxj0YeewwNKt2syxuN7xiwtu42ViTWmbMgnGsJT+q1kfQdKqpSC5CaO4U50ml5unlol
ovBdAgyyLUXa+obvR89dp2UfKlJUc1ulibENW/gKy1JV43u6VJ3+i/6TIQK+0ugMlKdKfZRL6t9v
a/dFXUuSNJUHlBKGITLkt1AJiCU7gPuB51XpHQ6UCvmPcOVW21QV+OyDt6esu+JJFxtz6CFCNdUS
TcpMIJYtn4fJ0+M0MkVXi4mux+Spgww00psNiCe7WuscL/Mdy2K8Hu7VyFOcZBLXVG9Oe85uf/4J
OiOUpiyx3rQ8d8IiXmRJshuZh8l6NnvD9kZ505mxM1THTm9tQ6hoZqjbchxXYqMLc59FG0y6q5Il
StClngdhWQbW9uiBNt6Oxo2WmaA597H10del9MPbl3vxDL9Kws5F8BdFaQk5pUw037SSzViNuZ/+
HZA7TtPQe1lLYl6j+ouvac07kCL3yb/Oj2SqtQZ4G+XkbQyexCE8Wk54a+wjH8Nd275b7Kv9qz2W
AcIN/lLkXOfC4KKerClQISMwPk2hXT03jKr9ULeDazjd1ooPQ7YFgGzjb1YRzuaa0OU5f4tevGpT
IRpKYihuKI0g8hjFlo7rsfb9ZynPN9N4UCBX3UQFAxBa4L59l7MhLkST5pgk8ugrr95CaxKGBbqJ
ij04MtpWj73PZYAzyiWlhQrR++BTGty+LfGydCCBmqebFA7EuXiwzHzKsfZEMKFdk6msQKM9lFPm
fm5rpiPE90rzjhbJWLxkbGlE3Q9hOoTStGKmVxRYN8gjCbI1QryllXq+xcieqbgT06C16JjhQ6bd
mMmfmwlT1ngBkSFs0VxqbzUUI4OkmqtZ0XgAOMq4H4U6+hjluiw60BA3K5nLAo7ln3fYYuLWBO4Q
YqOlB1AAas3LNMdcPMiW4W6+rzonech2cP7wDA4biFrvkvfBe4V2010l3zP8nOysbWJPTn/gBb+B
bVzYrG3+LNZzLn/XfB0n6WGmiCAPlLSfN6Kj1IfypYA70Hclm5Tkjl7Uh57VZvVZdUFuWQl9L10I
fZ3Tb7J4iDQhmBomRF7L26ZxM5tziDkLI5yIjvYh3Bgrr9BsMGcGNQtUqN4bBiizynJvsiuaBmaF
3I0q4bNnmOOmCGjzVXK/huuzJmgR5XggiUETTtolxy24R+1TP0zvRtVbu77rcqglKQa9CGMJcTww
pMqAceHmUfqsjuJLbQKBnuUrfuiKFGwEo9Q1SkjmsoaUaUZVT3rpes03vT/Uxreu//y237mSBem0
VCCJJDBhLXbh3yWPFMxHAguI41GPrOIoMwi0VqO8dg4JY1dlYO/AKJ7//ETX4XMojLio3SpJjr4E
Jp7i7VnH2b59ljUpC4uKfFX3TL1yg2pwrcl7tAzzY2oUf55u60zUaKxj0s2fdz7OzpJVHUPDVe16
XtPsgzxqwc/zeKG80W8LIJSTcsV2LvyySCFZ0eAokSj5U046F0h1VBWLBPRvMOMiGFKDlNmVQn0o
9P7DX3xAEwm8eJp84ZtTsQPqOmjdQc+CXa2kuiv3gflTZ4vzT6+K186kNja/dRrHWzggExxEVS90
l2H8fDd2wmehreoNgE8r9cRLT7cQtPAHgsl4n9rorrg398YuBx9wMzxCj+Jk295lRlVcqZVfe8fB
MxXneijlRVAiz2/LV2RPSHod18oI7xNEivtoFzv1xgRQ12YDc1P+qT6yWy1iU6ZBkVmD+fxcoJR6
iRVknquo3eeilW7leW1Za5iQ1cXg8W0FuVDFhaxFSBYwzj9Jrecm0Zdqem80vyqZKRhgHN8Wc2HI
iKGcTdkU1SdVX2g8/80gjOwu1+nPEHzF0UsYfFmDsLsW2iIFChZsikBvGeSFTdOWUee5fumIznDb
/Cgfk42w7WzYvIJ0oxxZA3CbO2achhWne01JzkQvPJUMYqkkwaFsljv1OB2km3hPvxyUyskxjjJK
wuDrj7e/6WX+zweVVZ00iFaBwT/P9aSFXDVqFe4uZx7RLu8p5dyFR/WhO7af+o1xzB/Uj8lPcy3U
mFXi7OWXWLgDQo0h6bk0vUyLpl6vKMNQyXkUWqcDpXOX3nlu9eLZauOKbr1iDa8UJ2/Jmx+8k6cm
DDw1HJAXv0TPwQ+m1BU32omfhdgOWPuy9sYx21oHJm8CR77PSvuPI535vJquUPGRCTiXBBVJGTNe
JxeHkOW3gqXPZHo2zT+D8pqzMvI+6ko624cGXGmLu9SETNOqpDnUTAkHsNz1/gqq0BW/KYuqxDtA
z2fO/Bav3EDep09ddTDe63sGu13BgYoZ7jlpW+2FjbbyxK2KWxhEnXQkJIibvabqzO0lO/7iHVhO
2w37qt/WfxpY8QE1kRxaB37LIuE51xLZb8dqGPKDp9bAVXgRu0G2Ig6fpyky1ixgzseXGslzYCm6
hh1cAIaWxjCCD1ochu/+k7EbP/hHbxelm2Hb7RkzQwvfNvRZwd8St/iUqqTBa+0XB4Pl9FsGLtmk
EBrv5W0h81/ylpCFAmY54A4hZzLaGujHtPwGjuK7gWkxu++tj2/LunwNqPpJCqA7XJmoLEce0tzL
ozqrD4OaOf344Alf/dFbeXGunYf30yCSl0n4l4MihCldSZJyaMXUnvTMbg3QLINjCd3H3xzmt6DZ
XZ64p1KzgElR64MuPw/VYDP6Z6fqSsp75WXji8mGaKmEp8pF0UtkMHZsyubQ7fT9uNWdKrBp1jrp
HnjjzbhhCv6YfGE2eE3Tr37FE7nzn58cLiwJv+ev6N2V98LH+LGGEepD5X5PbydhOx6SR2FTEzts
3/6kr5ezVEboVVRFJE+SUPBzsaLQ6XRWh4O49++BfDB/TbfVZ2a27NhR33vPnSPuiicGrr1P0Y3o
mvfht7d/wKWCalQ0CGIt6jZzzHIuHxwp2a8j8Lctsf1StpLowgtnvfMy78+LJ0jCI/OcKvSUl4Be
HoVtK576g8cMcRqPUE9G/Tt2WT9LebWmRFdORVooqToFIWkOZ89PJauGrlnJwFMZwVvVbWbMl42/
TYll+42oOoy9b7TD21/yUoHYrmMFjyEDU2c6dnalJwo0ejxHZTYctLRV7cTzvptj/03r64dBYCvg
bVlXz8dohipTh6K0uThf5g31UBbDoRmVTVNFO70KdoGyBmlx/US/pSzsvVOlXsvC4QBnuLHB2o+m
MIL6lZqp3ebBigFePRJfDzdGlf0i9sjkIanyaTh0OnVZwXvXafqtqE0vf/Hh5hENUUMPAT84v6Sp
GPos6cYD+PE2CMNBVtlCtIomPr8g50ZN/RU4D3qJIkdZSklCJVAEXcGow69Sbtf3+ZFK91Pysd5l
pANH9bb6kt2Z98Lu7dNdPp8UPzVVJ5cyDPXCmItBaVKtNQHkqZ6siZF+oTLXMG+u3BMyTN4zviCF
1sXrmTcVSdRkHhRBhbtKUoBGsiuWOz57sT7+Y8d/BARyFwI6Vee/miXMxxkyyLviZ/a+qX7+bO6+
Fsv/5f8vAUEwtjcAQfL0axJ+PccC4f/xDxaIJv0PD4XIJVB/MHVmJ/4XCkQV/4fZI1IwIniNEs+M
afgvEogk8UdMJYhzNkP52uJi/4UCEaT/AfZUJMEhipAJ9EzjT7BAzrWfqHTuEFIdoVjKUIe+zIBb
QWl13ZPY5ZwUYy/XXZzsNaV/1uWIAehOuslhvDD+SPX/FQryiUniwkO6DIK6nlJnVcoBCNs9vOJ0
oTt4EFbc7iIP/VcKSNb0JGWVrHuh/LBT5qPgIyUK7WYDmm/iBA/iNttVH4UXAB/oDFb3c6FEW6kF
nVv2peBFKUgCxDTPoCJjawH4KzrHXrHS30WbTnzWvxKIU+nvUqpjKe/cM+o4YNJPbk1sBnHadMDV
+VxYX8VpvUlbYcXdr4hbgjO1VQNkmiSyRhR+MIoja932aD5EYrmSLL0GUL998cW5lMVTKXdSBXQj
5+o+sfpl/hpr23Dr+4RwoN75KYvgW0YYmg9rWdoisrsUvHg9cxV8dml6FTz+gpBcr2z2UNlgVFxh
6+1SCNHs5snMbYBd4tCGimvXOOFuLadfBNSXv2MRlwipOgJ9w/Z1dBBf9Mf8XnWijX+M74ptu4kf
/M/mrnJ4jVYu+KrG/tanJUaaAkFgGg4c3woBFktvNWrNJy7x4Z87PNvwmb/gW1e7eMzTNOrY4ENE
s5l2rBEBm3Xs7O6oHONPwXb1Q15XWfytSrBMOWhh/OLUpqMUY4PNp2lHBYbKAgBDtJ7Y+D4cK3tu
JK8WF2b1vDzjb6FLw1eKsVAihMLVXhzUrXcAHJg+F5UgJmDWKidrR1w4gVQw28wDQZU9T3t0ho10
W7U2Va+9uqFhXjr583zMcLWheE1ZLKDEicjosuF+zp1PpsupWYdjYKtydEwYqsBityvacl0GeYfG
K8ijuXAEcRpKcBdgB/KeOs2v+j7bSK53CB12a3dt51T7tQGE81DpH8ubx2eZbGSKhez8/FRKqwZM
cADPokrsTut3vforjVdGga+a96mQxaeLUoBeKgkhTbkZduygAlLlZu+E1AYtyTZAGrVzlt3cZh+/
WxuNWpS+Xk/IahZP7uuQzkXOU1tMX4TWfG935a/qkO2iTUz3V9lrR80R3TUTvHKFZ+LmPz9JseRx
VHIwVjgrr2BsvdM1Qqj/RFnXXMr8tRbmRo3ZFKmB0lQkSjqXkIiGJ5hAuEN83G+Lh0EEHHcGxg1/
1D8oAVBY2bwt8cqRTgUa8yDJyZEyNVMsv+FIuQwHWCfeGOpKTe3aJZ2JWCh+H8NGm0SImBU/NTfG
zj+qm+LFMp2G6ZfMWdP7xdjWq1qcSVwofhFQnC3a+Z522WEOj6JN6qjP+SHfBF/WpF17aM+kLSxA
NifGu2ukwZnGpI9UuepxuA2cuSGi3xKVDb+mX6Ns3/tO4TgJ//iLK6TYwKg8CR9oeudXqIcTZdoU
+ZX6E3yrUlzxylfcCGMHv//+xROgWa049j1/fw8chSffTdq4EdKV8O9aaHsmZaH5WZPlTZjNX9En
1ydQ8ljdBmmD6jmIMazJ37M4rmXb+qHat2tB2vm41L8Kw5quos0JrCbO79KJFQBvVA9QtKOirOlo
IHsALbARemHjSe8Zcd7q6gRMGZhS0Z/H1Zz6t+DF3QERp5fp/G09lvQFSg5ypq2EKVct/ETE4voq
T5JGCBUA6QqTTZMR7MVPbyvgtRj37BSLuwuDyIjyWUR0m90K75IHbQei3lZwVDuWmVYl0mSAcf+2
1PkvvXCVv8/1yhd0cmeFWKXoJULVve9mu87td/Wh2q+Jufr5yLVA41fp/i1LXeyMjPIErISttSRd
bRNtu75de0Svuv0TIQuHJQ99UoYyQrpd+TW8wXM4Mf1MdgQAf7H9zZrLeEU8v/h4JwIXPisMMyvS
pdePp5sOUJcKwLffUxfcSqi7xaO4TW4TINpT13jfb3lZH4rnWLO9Y+3k/DSiFVBTDv07Y9rSeTXS
7byFKD80+7U05vrrcfJL5/s5uWZ/8PwJoKM5fzJycCDt8g6UBUe3p8mhjuUkd2sTXleCUGsupKpk
DypLWwttFsBBr6z59ZDgaoFIwZ4kw0nF0kniFRVeNFz/9Tu/RS112O+zFlRuYsLeib/KjuoM2V2+
D/c1HS7NGe6aF+Vrcq85xR7oxPjbXxjQifDFuxx2tZDpr8ETiPjtXYMB6Tv1ZvUGZwdzqWtUpEGB
NZjDWjggaIP7QdRedS3wbAPoO8ZgnymOhDeS7W30jfYIFFkA1Igjh5ti761F3rP1vPUDFheaFmaX
pfn8lY/FAcxGJvaA3HyJ7MrxV1OJ69rzn9Oai4Cq6RRvUGbLEpkECyOJUSPmQRXdScDUfPsCr7um
36IWF6jAYxFjHQHA+/Tis5/WWqdyTcDCLcVekonW7NfhAvjUWf5zHGeHt8/w/2Hfvw+x8EQBebku
zNpRbcZtoNhzdYLBg6MHrqkT4vnWWCCuHkpjRIZCtTTX+s8dSlj1cSoMCLTa0vaBEJTzNYW7qvEn
IhbhRJb3MmjWiJjZDJkyf8rTDdiB+q/aCbfwdY4OsYwc2oNuK9tmPZyZo4YLhT+Rv4gq4IQo6ipH
fg95qt1p2zLdlDp9zHBrbctP4vdmcgLdBsGuc2R3LSCWZr17S/zC4MeJcFR+DRhBgMC17DuX8pOd
PqwHAdfV5+SoC9tWu76urVdZR/UoOwGtWvNBYwC5+gqezVZ/WlHXq77kt7zl5puXi0Gpz/LmSpay
mVwQdG3l11yW+C+awldD7xNpCwtnL6VVmjk7G6boiWU4O1I4IQCDFrGcGf/y+2pTqOLG1EANlKN7
NpCByzsYgP6xT/E37ubkxyy8QeD1IKbNWqV5sa3E7ztrJdG4/hyeSFj4gjEDMjaa7abZWO/ie/PR
cs1H8WW+VLhOHDaYxnca8MoO++2rVnP1W5v0ICiXAEe+nHWXg1yKwWAKbEB0GctgjgHgu0LN7Lc1
6Jr7YZSbMSRRVSRW3M/dz9T1Esi4nNEssnYbSuBohlqz5lWvvULstM+FGSD72B46lxImuQBe5qw4
0kY+znP6s1+NDFtMHOMxP8jzO+v0DjCBbx/vqkGeSF4WFGDsBlB6zoYF13v0jpIdEcyK75KvmhNt
/c3a3PJiReGfEEoCr5KFd6ACaKyfn1TVGr8CvGrWGcpqJTGUGjjmr/A+drNqEz6FbkVesgMRc2dp
oN45zbAhrpZtis/P04tsA+y4GgRcc8AU3eYuJQ0NpvfPf1SYCxHQpnwEsZ/u2uRFsG4ADsZwxo0G
TvrKJ7962SfSZpU7CZGHzqpGMUZadCBEBrO6AyuQMH3P+OdO2QJiV3zxOpuJ6/Wi9LWnjoFTHXx/
tn4u2jYpWPZRNocI6j74ob0LfmQ/oh/Mte7Uw3eWMEAKb0DveGqgc1obmblmSbKFS+NfKje/+MiB
X8AKptDCaZpPvvExyfS1D3vtcBgQrU76zDAeLNyvQpqUT3OTqNn02yHYQ7elQxIEAtpX9aV0AmLX
yRmMT8bkJOMm3a2FztdOyGCORbeVGduLfno9CkpqgQtt43c/96J5m6prbFxXc/cTGcsUJAFgsexe
fe53L3CqQ72vPtIdwkOI70iytsnWe1rLsK652lOZi+/q9yF87fN3bb2Pqv+sgClYdmtlRxmtX0Yh
YG4wRQ6uIWOeiyAoKc3JbP25//Xdemce2328j+Gkug1c+QY/9PS2EV69KvY9mBpjU5SdyXMblHP4
8PwcabWBeuRPcrA2/XZNGfl7/yNhYeV6ZHbVOPLR/AyQn0iwE6Jlk33eQvCdwddsY5Tc/9uh5ns8
cSzgyGQkdPM9lWop7ViOB2EfAHht1YVd1YiTwy28uE/Pmy0gJNWgLjvRrf7ou4rbufUueiHkmbbN
Y7BdDVTnS7lQkROpCxUxAOaus3+kJs/FQ7IBif9HvWGb/IHNClf6/PbnvFrjZGJ+xhphzfViSzAo
i05Wp9e3qt/mv2DIcjMeSvok3nvV7kmA+/frHdj5rb845YnUWbFOb5GqlpLpSDXipuxh0gkawC0n
8WNSACQ9BZHIf9e027ypg53m1X/GsvrPC3166kUsIpr/68VSzaSmsg34N2Vtd+3C/mjasexA9Zv4
jV3bhXUEbcVlxhYvbtTDI+WOYbr2Glw4lFmEZrHvICpzkXhhDe1ItdHXjTlT7UAe3klucRMeTHu8
jdgeXmvMLPYc+GwLcQuTMM1CS5VZXL2FyDd1qIeD/Lyn9xo4DUjWduFkP1dN4sLLLKQuTCIx6lqO
a6Rmt/1LmG3hAARG9TF9bL4B1XooSmfbhE4Nl2DModcevMvocRbP1CSRE66bUbxzXRWLTCj6Chx2
GC1v/SfwPffmxnPFT9O23K2bxqq8hdqII8i9Moxjdg+wN7FifzeHq948mJE90a9ZrWdeOLrXA+oA
UtNqviwn67qRTuXE942t4jbsCyCezY05rWRSV62BCQHWKKhaX5Ywm6L3swxrKDTo0P0U2NXHFV92
VVF+i1jGDdCAKdE0G1z5a/yVCJAhbsV00x3mdYd6oypOB49EtofpbS7k/EX09/oh/3PE1yLEiVer
cgXashD5bZOA8Xvsg29vn/DaNwQ/h9AWrimWOxeW0AOmXRchQMOAvt/rRXX0urWe1zWPcipi4Zmh
nFQaK0IEqO/MVkyud6vbwzZyWWParQ3EvDIvnr0DfLFTaQs/LI2JGbf+jJxMb3kyXf9+eND3zbP1
SWTBJ7LnkSTDiW8Hx7O9Zhs8RZNTdpQaHPFmraty2aI9/zFLUEtyttSQg/nHvAsepoN/TG7maFMi
3gx3a/HmRYK0ELaINyUoraQiRVgXhofK+xZHP5T6FtSyFbO7HIZYCJov/EQpO19LTN/z5myofWE9
vph21Y9/EgVIhIxNZG6yp/7563qb6rroeZ2JhIiNvOV4SQ8dZNpDbcFz0b7oexo4u4Led783P7e7
PrShTnwpHues/y/M5ETu4sgZ5CBS7yFXllrbHB+y9svbAmY7u1DbEwGLJ0Ev/KLwM/YK/eGrUn+G
69bWBMUpQbeu5JUNuNciz1vCFu9B3haRnvkIU/fC9+5hgAjlSehsFQIQRlsMe3D1jck8Rr/xbKjG
vJQSNZDkH+RpN5S74sOanVzEbrNCkeK97qwpFzFHXVZmNs1fN6j1jyJoe5W5S6ZbNg42hg+qdAh7
0mree9XzWfNWO3JBL1k4CvjfBFlrEVrq1cFsxXv6AGujrJcyKL6D62fyBrJ+uwym2I5oWFxi8nEs
vMglr0jsQPe6FeW88r6fi1kEUSqJhf/Kf2WyTvNV3MY30o217b/XIJ9s0w2Vn/3b2vrquM416Fzi
4tmQBHHqxlCbawaiA35+rtsBg7nHfiu/1Hat2hYDSvNqIxX4nWdLAHR/XPsRl0n9vBYuMojNpiyD
X8swShcBNg0sZW4A5PbdXBYHw/2feSzxVrZHV356+9iXHhaB0EzgSIHkZsny3PFNo1EGiorAjGwt
LAZggj/qYb8laf2rK/0tahl4+EYY1mnMB05uGahlSTXe+lt9I0HOApoO7C2r1bwrvpXT8R0pqAId
fOFb9RHiUcCD589Z3Q6UoumlZFvjZnI7u4aFy2HPsrY10xGf/4sS21VT0dizppQLpPYS3UaFLSeC
YIfU5jgEoGnjkmpqT+YmejHfFV8r0LVXpx4uU9VZg2YsHYbxZ0jehRrLhhaKbMpSQP7Otm8lzwMC
/g13u9WeotEeRnt6Aajpx/owDupyxeOzEMAyAJsCoOksWqheDDEWcP+YEFDe037QR38KnbSIZKOH
/WKieZboXv4Y1HL3TvO6rv4I+LmEO0z7DMNuq0onpuLV/xr3cnxIjS4ogPqvitERLL+jNur7YP7V
tqq31rsmFC14vHNhSnaj1cufUz9ow32VF1Js7bUkgJPAEdSawXunpgkSwW4VtIwXb+Qw9KEMs/xY
Vgb4RINaLTaRKLCAvJlBXexR6g4aTG9w10aTCVeKTDe4rDe5HE2NuLOqPpPKXdCzlwZuTDUNkuaU
NQzXw0brZHjAnJQSp947CoTeveEAKDXyb42kRjTRYQQ0KsmZa6QZPOgiBAg/5Vptx099xzCVZUcN
ymOwjBkbWu0Wojian8g+BhEWqFRnI85meUNoKiePKlDhbH/Gf4ElMwgtvbI9cwRnCIw/L6Bvz25p
zi30pTbw6g1K6IujbcqZXDK8BLFgwH5pL9wwCDdC3dzBivIkwUkhTxt4MSb5Ri+UwnxnMCrUfqvi
KtS3AxDqUmUbZqoX92aED/nmxVMpHsohTdqndAxjDRR3v8lFGBCLKd21/Tx/0wrQy1A2Ua2o5QQA
YDdfSj/qxUObq/IMKWJIcQWeQxlBOVUV5bsk13vNLdmLYsMRkBuQqCpvsmwlT1Nri0KV1Ucl6PTi
KTL0EPr4MdIkIAV0aNzKkNLipqubJN9CEV/+spKpkn+lIFOqn4sO3pjPfa9PyjYZTa1xJrG1gKyo
TbH/IAY6YBbKoOfaY9sOpXpbm2U93rFvGdHKKvSJLcS+SrNGhjMtTvQflDeG4OBng6e5Yy8W5Us/
wmWZ2JIvQlNoc66ivSnDxhvfZzngnveRogrDvR9rqbqDY9QqH8w0HsZj03vw3Tt5VsTGAYMgjLBH
A4Jvxe5MtUx2ijSl+r0hdIL3OGrK2GdOKkSwQsZZniWJbcUQct4IdUDrxVGtQq5pvOm51e0EEj/t
mxKpPSxEodebylZX+q57VotUlJ+DxhjzR3xZk+8jw1T2BevkMeRTMeC9wzR53tbrkkFvdvS+Yvm+
LGTTPyiaF4VQfKlm8YkV7CC8y8sgfFba0XrozR5628qHlSaaYTQYVSqZRLjPjcEfjlVfTW4JhRNI
7kOhjLDP1IFqahtFL+sMDlELzQNTHNpPaiadBTUUs45pugtTHbK6eqonyVGj1jDdZpRU/11WKqPF
dp4h+jvVHNMmsVvNGlr/Rk3HciJ7SoJc2xUSiKGf9awPfeo/KTS5TAlZqONjVKmS8FMUSgBu7KBN
4i+5FgFdK4GfG3xvrCHyvowSvLzRQZCpAVi3StzVYr2XetxT/NhOCfOWMJsZiQaJKACHVfF+tBol
tO7xEaCo0QrtQ7HlKwsNyzJV3cL3ua2LUazU58agpTEdGoKu6rktclUY34NxqlKzCRX8FCzrQqC+
Yw5CVRsohfwxKo5eNg4jcwLAOv+IU6AeWxrKeRDDzD7DgRZsrU56/dyqRiPdgZoiU7iURxOb3nuZ
JVaNmzVFob7vpzAB7D7su0bvPifs14bybaeHct68K8NI9ry7ICtTprr4jEbQrkQH18orBpEIGbvB
zOoyrCyhQG+ClgRMKAo7r+jOKJDFeN/ejnauhJWgXZ6IWYSVoRAVXdAgxpBsM92O2/a+3YPNsYug
uIL+are+onA1Y4aAmyVmQoHLdpdiqF3HQP+cvrdb0DmYoob6cNO9THf/hbTLoIMTnkib//wkk43E
Ts4NEWn1FrZcUN/gTqKJOjgUBRj8e6aks1/dlbqW6p0KXVRYy9gC7bVGaLOBoQof9G2gAGjc5Hfm
ZjhCd1mJNJGTn9XdXxUeT0UvbnTm6GTO+fW8LeRQ25K643CkAHKAUYvFmrW0+VpiB960yB4lu++X
rcXW88PEQh6u+pBuOybS4v9ifPJq0edUzjI9b1sjL03kUBXfG7Cgba3WIa2llemxXwNoLhkthERA
2D15/4+0K1tuI8eyv9JR79mT+zLR1Q+5kpRIiZIsy37JkGU5933Pr58DurqcBHMI2x0VjiiHLF4C
uLi46zkvc+6B4Ft7ll+K+3zHxqW81CpAsSHmOyXRBcxBn2tVphjDHPAIEzCeZUbZG6eMDAOw6riC
r0dQVWAWgkeCclzroFCRGoAIEPkVlRXfD/sRbnqAVlpg2CC5NX+TLFANer9ISEQS9gRn7odkKpsn
t77GDyQwKdTwMPLTpo5ertud1e1bSKCirG5GdkLzEYcErYiJvibgtWM6zrx7XcxaMPdjIcANOT+l
Ms+MFC3x6CcAsZygZBZAufBCZpbOhMoh6kdHy0tRlEI0fQMnYMZpkQq7YJNQrje1veGlgBiTtv/d
uqi7ANQ0YawUCEOI9zoqW43j71VQLk0pIzm+toEYtyKVDFDYIW1zvoE9iHPREkHOCd5o3iFqagIr
vhmFgKHtl1bkPEqjVK5pxbAva3JSW1IvNRzJk92fiAYvn9VzOZTiIbfI5SGR0zgBSAW3qdtu6hqp
6vlZfaxuZbQN/0RxZk3dFzGoSm1jaUxBHvWQKh8bYIqFNngksUbl2EQmMpodZi0PLTv0XV+shgk9
nXAF0Y1gsQAYElk7RftijUEU8QNqQs6b/Ggc69fpMbGNbcOqBKwv9YdM6vkByh7KmilUM5/cuNka
AG1APj6zDCt+5lRUvzBC5zAbo1krpWxlV08c+JyxUt6b3fy+f0xtPzaNg2bpd6B6RiRtB3estp2V
wiaUCbAhp+SfeNEcNehlFZYdjrW2Va/G4ydsCgsYWSZYue9L0Pyw3lqmRLL7C2dGzKqGtPwhi7rF
465FZubErm53dvoafJWwtxwTtHX1QBeLpFwZPkp9Q4wgMh0ma4DDZrAwWFYcwvN9pHRGgs5UIdnH
1ta9QnVLt9gjQHcz31T9n8CzXtWWxZIobZnjUvPB/QyIAwE9/N1Ny3tqz6pSrbjW56uiTJrQZ1EF
/4FoR/Ga6HYD/ncEo+TCC1b3FeyeuceCiv1/thIw58CXRxKT9ktCTHVyCtlKgqEGx5OME8nAMOa+
yRu2F7SenlV/iKMeIh3dCnxPzOn8pgUeuexwrhOrdELAJr/Mltib4z7csdDN1vOYC7nS+T2YE11I
RyJXMXWwYlrGy/yU2qFtWK0TP/SvqCQAQOInMqirDyJa6MAZZAiyTA/jT0IKutyT3yf7Zpi8csNX
tZ0sMf3lQSqcHXp3gRmE6R31Iv5DOBwKbQg7qu95a7YVTCKHGAmunXATYSafqa1rd8KQVdSHgRgk
yyp1zVtFLCQxw8B6vJXejDc5B2JY7GoOtx+/IYnH7XpvYo4hr+rPUip185VJqDATBamEYjF5iD9V
uxj5YPC/ugJ6o6sO5ePfMqJLodT1j4HTi1I1OtyMRxjR7NAdUEoB74ajeBLS7nKDIr90/+se21Im
ZQziuEhShUAecMjE9eGh40ZnMja5wKr7Ec2n/VAgvmkSmk6AZ0N3Zbd6j15SFKShN+W22Uh3SuoS
d5TcDVAc+XeoT/nb9JFzggEvFUbz3Ho/fMkK+/qCVy3R8otQT1XZB32fkV2WjyPQHFN7/hJ5yP9Z
2See6RCvPVJLYZT2qlI8pmIEYVKG3E8I0mXu6fp61u/Hj32lNBXJ6k5Ndewrz4M4BKk+cF6LvtmR
Qd/rklhrodRzhCPXSxE5QUm0/fwuQ+fLfyeBUsaMCyo1I3c9IxTChtM2gfsbEhBIEmh/1AfowuvQ
VCqA29AFWen5RsnvBd63r0tYNx3AF1B5+LDobKGOXChEROAlFtHtkBp9BWrJdBgwB+Voh8qWX+rI
Sl7y999oZoNdXoil9CCcJ2Goa4gFg05oi7g/FoHDA1Dda4EeCaRYfqJst6p8OulKx2ailEQFlwV4
2kWDg3o3jnGHigp8XHvcVEh3jM+1bpNiITuxczn9RJ6ghVTqcZdB/T7VCZ6gJJTnr30V3+tzb6MW
UdyMgz7v/bJozX5QvX7qt6HKJ1+mpGuc3zrnH2unnvoqmZS8Jmuvbf9YHfTE5tBU5JDZOtDG8nfk
XfKt8bfe38XiyS1deNq9IjWFTLC3SNNigAE+3krd70LFE9ARv/mtKGa54bRKN6mRgN+INN1M0KPU
Er+ROqVvy+BBd4rMBQXwTzSgrXqqABjRkf5GN98Flp/fGWGG8gvZ4nKLqsJwIDATmqV5Ner7gcmO
w1cVeiGRukX1INV+QySm6MvSufdsnqyoeryuOsRQXjyFCyGUIeXGvg5FGUL44AXE7KY6Sk6WzMdc
3Jb+5rqslQUR3gRUk1EP0i/gaaU5AuqOhKNDU5M3jbnVo61UNBiP0MrTcCaFUkohL4cmIXkfrROy
zzmK6W7EZyJD99elgKEB6HeYhaEbsDQM445xBimcjLy8cFD131oGbDbBSlV4ug+gbPRxEEuyWZKe
m8E02XoV6L/+yKF5CBB8EpJgaHemTj8IQV9gkMsETJ/CkZSowP8V79ePfXWrFkKol1TIxDr6biIr
tPw1Akq6DIduLQ18tg4qY4XKaoJqHtah3LVb7Q30S7IT7TjrzdgLlhoi5ifGn8W7tHJ3llLpjFUs
RyjrkSOqRSQYpk8hipH9h76yBi1m+Apr7wxk6TIYZcEvdcGZlQYxXBwSBMhe9Wrc+NsWbilqo6Qx
nNVQtH5gP2SRny/Mut6jV2AizzeafmMzD9tjmvX2daVYtQXIuRlgG4J+0zG4mMZNkgXYO18TbgQ+
qE15EG5zGQh11wWtGW6Cq/+3JOqFjoSmUePvzshYAEr/dnpGAG5HnnIUtY0q2r8zp4xRzKVM6j0W
wrZvwOJOUlDNc/GAdg0H1GPb8hWjrEDdYwWma21oZ/KoE+O6pog1gkfJ77jOC4E8/Foj/t33dvmE
VvfT6+hz7sxvo+nmOwkZM2IkzxH1kqDTBWig6NIGuQYdHAfd4KfxPBAoN0ECmltwM3jNe/QhssJD
9VTdoTDs/QTt2qoiLcRSr6TfpGIuET89+VbetreErSHZgdXGUh/F2h62sQMQfkZpYVUmqEtkTQTD
BlCfzy/IEBRaATBxeO4YHlbHzZjMIAFjQfmsai5uugrQfcy0XeSpDK6cOwzBfC+XtO2mm4GOx1no
0Hb7wkNuhQ0it3b1ReANgneKVLjoyFiORwOpU+IOpJkHYGFL1SPGhVwTgWwwYdcgeD6nVS+sS5E2
DfjT0LKlzv4t+OM24sQiUVrdOZDh8mgrw7TqBRGQZLRq1EWYu8ieIwTWTuOR6c3wwIunOIAdfawu
6odAugYkSCXmrIjA3v8i5UAqjhlP3LoAMH8Ryld0BFAvtR4WY9DlEBCnmTXLidmII+uNWUmLAOH7
hwzqoe45tUemCTLAb4UgDVfICtEF0Dp+5wkOj7w5y2isXSR0FKH7GBjZ4gV7oAE8EyC+QiIGZSx+
fFL6D7r6yngAWEIoC8G1mpYnZOu0zhxDB1k7WTW743yDNiVbQ3eh/hLeoOrvMuE0Vw9tsTzq0BCn
yHlGxquab4KLTlKYZrc3S6cgDfrlYd6HR2bszVotdYjdJA6cXhOZDvr4gs2QmHVuSh+Boe3lr8Fg
yl/AphDZzDeIvKO0/V+eJWUUG6HI1YicpXysXpsDRrlis4tB2mqCucG3I3QxmZgTms3uLnQa3iyA
9jDea/esihNjA2i6eiEOeZQV8D3S8VGtbv3xfvqd9BNACMBoB9BgGa4t9b5zpV61LQcbxlWBlWOa
p2Nt51oV60wE0a2FmRTkVE/LgGynx6VuCNLbU3pSf0wB636QnOTxVwlRTj0NZzLJ1i5khmFRVFMI
mW0hfp3aYdvntXf9Nq6fzo+doy5j6IvcEGjYufZEP9c8obftcyxmznUxzO2jrl6px1w3k+2bdhNA
8IHGAHgCF1ysBIa494p7lFh3rMsnrt+BH6ujLh+HtvEMMztoljuimNzb7XZ8Ql6kBIUT2mcrS7gV
TPISTS81RhwNDziRkm7PoJFk3QLmBlDXsTZyYA36+CrSYw8/SPQIAK1hNW76qpUncMqfEErWd2ED
wIGB5nVUty8orLhEk7NxQslJ/YyOFaQb+yflBa2KHqnqWdJxHjBuLT2jNfYOIGe/4ZURovL/CKdu
TJKFs5BifM+UJWPbSeBqHhNHyViJ4TUNBkEXInIwcKA9h7r7Ka93esZDswC6ZKnykRe/RipLyCl/
8GMnyfCBAAYPgJygfIb0gkZlM9HnMYfVwPOkRnmiIctDu0VTvk7KBC7+31QxFGT5T9F2cqN7JDiR
gyo9lkZTntTl96Cip6LpjDQC25AZvGr+XflEQifDmXczZtiBII4OMvv6zT1/M4lAESZVR8oaGPoY
SqK2d26rtB6huabct6aAVn0/YfG1sERQilLn6P6VGuytvte9/6BIdW56wHsJ0NaA+TZSUEdkUcQL
OJGRgTIJI+W0YU0lMW5ilH6d0Sa08j02EtNlW9lO3mUb1e4aGYrkzrhXwXbCcLipKtOldEqX6kCt
x4LvVDwlkivoJtT2k+IMNmCsSO3QKFkCyQeeKy/yYjqAlfAH+Bj0FZlIw7fcYggpecYgFDIxgce/
kLIh24OkQt/T4s5kUYcpC2KLmhNfIvSNvwaBiR5SgFYah1QzU7Qshc/CN4x+EHA5zZ4BNtuaLFO7
cleReQfxD3J1PGrDp9NfPJtjHnNpHkepmUZmc9O6kwPfGd/Cyx+DDtZeNqvbMILdSzdoRdxXH7kt
84zPfffTNsDwkQkeUMeCVIO6NkpSJpzWyCI0DL675lYeBoWcCUpNCh9sd488H9QRn8mjtj2LG5R4
KsgjeKwN0FYG92d60Yg7QIvBgwkSEXR5E/qR84ujZFnFKb2EZ7LUfadQkO/ndBl9Woa8Ba1fynIb
1rYRsBIYvEKr7mXgGPBy1KuSgqzai/BGupUyDz6s9oHbcx4IeW2eGaqSq0+vcCHxwjQ0hd/ycl5i
I9utdIO2NzPbqm68Y2X1KOysk4qocO/AwQyUHAmro/ZSVGtezaGmg+Uf6xCo9HxtGm/JA1oWe1sI
7WgGSKdyU5H2rI/8NtnWsxWF3lhhXmVTo2MEqvSrDXiXX4uyTnPW6WrIN0B7fRvQaYAch40nxooz
L7s1jlxttrDJ4Qee/+WzxowddFgm/ckAFKMDhbL247oMVJ50VB2Dxow2MygWgMwSgvmNlChZ0S7l
k2GpIHJRQawOWHnkcYGlc34CojGXKWZWlFMNqTqAzhRYZfWNDDvFP+k37LTE5fNNSaQ2V0uqBHxr
HYceoN7GyBw2FwTmXkeQrLxwx+q5PY1jnmmzCkYoTDEjQcHDOzohES9MITJjejIDpxQourPNFyKe
AAXjNS1v2KE0IKlQZZUZcrzlt6MXjzLr5SHuCC0f1g+MVMDQQmxGnLeF/CmWS4xVgrgVsvrxpgVA
RbuRjhK/53GkOXMe/twZxIlivUt5VJjBN3UbF7OmA+xNMmcusmpuMGeJZd4vPBb0HMmAtgIPJ+yg
TKflkrnMh3DEsrpBtLR43+KmXHe7Lh8xSgRl0Fsp7Udjqio8IBi0ne3cTkYkgCor+cB/iBztQX2c
rQDM7Wb06Dv9iGFCi+X7XV4QUMGCSgzIfqIEQid6kjkWEbzXjSidWp2qh9nHO4b4aAcmRidEZyUg
TpgO56V7RAmldKbRCj6WEr/8qysd40wOSIY9wh/Af2FZYaolgwydnHhoAXoDFFyQh1MhYq7ELXL1
AnmoBRf76/kwx3Z+o3iTXbmS1XqGnbAajejTvZBKRYNSAvhJXFrUwWwNACrIWu8ydN+ngpU2VrDP
N8HTfADY0GRi0RsQvWqSWbUmk0SHUmR8D5wq+AqxdhSBLyi4xwA3Zm7xnvdubw/pRoI5SqxRMafC
1F/6Y2L7TNJJCuYBW46hZpkAY6I5n+AzUgdcJvUI2hIRjb+b7hu4Ph+NF3mnvGE2Do0D2kP/sTVb
J/g0IjUgP1bbeIO20+AFZRrn+h2jrTHInU+M8QgAwG4LOFDqizQB2r576D/e+lgF/lDqArXRSRpQ
IJu8TahuWGkkyn+6kEj5T1PXy37YQ2Je6FbkS7C58W4A/VWqM9BQLnaZXhxlCqO0TmAtT4qtezLm
9I1D5872vEVX2wk7a7BJxJi4xAo3u87h0XzKzsGcpyBQiKf2mLpfrWJg5DeBBzc2m2ZMgUrUO7L2
eUbOtZJ1MzYaRkaLNlrfJYLkB7V6wMnCCT9/c7oYlRQgM5G7FT4JaGTGsNMxcEq865M73epoSXGY
ZoRyVC+EUuY6kRN0o8w42MGa3ewgA+W8cavb0SHeEhvnnGjm4l29EEdp7oxRcUDnQZxSGtFtX/Ty
jV704GT3pf6RcUuoN/wvWXi+NRl0foAkON/PUG7qHtkrckvCr2RhyHUQWomfQ3AXV68IeOhA0wlK
qAtM0yiJAIgZQFykWwnn1C9lZwmYfJnN+Sk5GKmlA14nd0kGu8N52kBgUJDJnvfi5IavI3BF2CgQ
tJmEEmNSEJUr4iiqgA4734K+y1IlS2Cx1CR95QTxIUEbJWObyX2kjhQyAGAJAwnK6BMuw8JV4nTg
CKMtXTQFgC8Przk6w0mL3gz4xc4G8SrgNQiEb8i6LivHeyaXeoq0qGmqAR4yNHe0NRHTGf52upst
yZrHnxjNWNHcpTiZ8rkxlS1WSQdxYs7dBGL4oqmoQYiDymgIonM8RG3PBFGudg+g5zL3IahxYv+O
kJSQLN0g2EHq9r4DQni87doW+GVdbR5FJsjW2kIJoybGTJG+Aunxuc4oldJncgD7CzzqYx73d0PR
fJyj+JmhN2vnt5RDmTu5jRoAFZ7OD3msLSbDM6s1R5xfdzdtWOqyYs4xY/ljVZSdk7NiUipRF822
E9A9lEfFXVFwnqz195JUxLsunYDFLrdv11dJpTdOh7kUS9m7SO4AaS/DT4mSb7P4dcwBHwGO7nz4
lvjC56L2nyVVZ2jQ2qVfyqTean8Cy7LKzaIZc5/zCIxEYO+9vira1b1YFvVG63PAlRHGGMxWxDSf
AlrRcltHXi58VLRnSWqtUZY8NeUcrvlQh9PmunjWWVKGfaiSNK4KHtKT8jFQi9swRI6wjcXNoGhe
OmLk2yg657rQNTO33FXK3PhSDLCIGEvm5zvRf8c1MRMfsxOxYmWpwNhghjAaDt2YMyCmCLiDwM/2
xgbsglmK+SwBQnMBHIBp8/X66qghn5O7s7wfdJ3AT5Sx8CtyojYJJyJnGNBs1GKeqUPMBFK8rWTm
VrhnRfqslVLWBqAbYjwAzces58YrIrQ8jErq8Hq17zXxgzKyCBXXnmmgYmNai9C6qxczGx0uJLA0
IJBMwXQVpvr4z2PrpNVd3QC14lbEdAqydbKdbQVkFxyh/6JxTtRueiSxGtuXAI0J2gZ2jmVtJ2Q0
m2CQTQSPH913ngphNIkNtBrtGTpif+HQKNxebuYtgFC8tGBZxLUoAjkW4HxpqNiC/5jS6L6WhjKq
IbB/4ZHCfyacG4RZUq83glVghcywfM0aYjActS7gi+KZoy4uRtuSWdNgmRCqYoDTjeJthowg0qOh
i/Yu4xGcd2g1VyaHJPlJpv26lq+4aEDgReORAY4mkt8+f9oAKyRoYz8gism6z42umMqQPwJtweyN
ybouimol/X6hFGQe9NMMAZpvz2WVLcqXPWBiyTP+JFv13YxIAoQUpOtKcuLAQn80ECJYRYQ1478U
S36+8Ma0IU6EaILYrMltmfc/tAPPaoVc38YfS6O2MWpmANbMkDGJx2xCEDbUZgigozF7uL6J5INo
13K5GOolC4M8RvcjOa9OOgZCsTW03hvzfntdzFrkBb34sSByNRebpiYt11cjFkRsAhmfSj6HiaWD
MIwMxhVuxx5TZy2NugqxUsbcpJBzCsDLIu8FwDWVM6uCtipFAOGLAFABkmQ8X1jvJ53cF5AShn3k
Th2gBPRguvfl+gtjC1d1YiGJUveuESIFKGdkC6NDkNt1t+Ofv2fggQwrWbCh2ROQwNithqt2TFmI
plRebyM5bQWIlr0ZbVkAxAVthy0Wpv8SWKTb7LfuGFKLCjp3AHJHk47LQ9DOBoDTTK2uAD6V2G2v
MmrLq9f4xAqPhnqS4j8/ODVGGbDNcXCBAigdmXMVmeVjrOqGDhAZhKy8iPzzuQjOb4dGlkYAAxbp
Rghju2gaD5jvDJCC9ZX8EEPd4UFNojTCCIIZD5zLoYfGEFl4Fqu2lnSzK8iEkkoxFZsBnqMCJDNk
kFwo8LeywK3FA/DRIodcYhEYZwjAtzEQLH8rXFrKpsK1RkVNop4gG1BjexFweLmAfryCmfFccw+W
cqirPGGSGGB+kEMwT8r76cCnN+kboeZSvOxeeB1RevtQPIqoS3uMu712hEvR1N2u57yOgDVIttf3
2nv5PVXRgAjsHzzTA2/zIsJ71h1bvdUYxUbqBsXwy9naqdXyuRGRqR9d38srO0SBCwist5IVdLjT
ocysv0tkC+nnZimSMiRlrsyKGoBGebB4i/RzcDfibnJ0r9m1oJlD/9G3EcWvxGm/EP7t/DDdj9gE
1TWO6q10FN1yh2YQ1vaLqye/2Anqomqx2LSjgp1QTNXjXuJ7466+Db8m/AYdPYpbP843JOHSfuuf
m/v00H+TvBSA4BUi6eSlZPKDr2rD4utQFxrNfX1dJmSX5B4ewMdBZmWAWRKo59gf1KpWopO+YWCc
3/A7yUw+psClVt8LTMih56WAJwVgQ8yZpa6We/NzVJrqhm3qV12DpU5Q77TeAHfEMND4md4WB9E5
EVM5ndvc+mbukGEgVqadfOA1JaQsv5RnfpiF2N5UQJI7+6gZgZs0L2KLZtuxQvzByBasr1BEFIA3
gAyJUbvd+n3FjRV2G6i/r21nkTaMbF/eCJ5qxkBzBwMUEzdtdZELmdSuKnwzxwlR6RyjFuB+lz9o
X5TG7o7CDekAaV/r2aw+6YklJla8+6t+8j9v4/8G78X9991s/v0v/P2tKKc6CsKW+uu/99FbXTTF
t/Zf5Nf+/mfnv/Tvu/I9f2zr9/d2/1rS//LsF/H5f8m3X9vXs784eRu107F7r6eH96ZL25MQfFPy
L3/2h/94P33K01S+//nHW9HlLfm0ICryP/760fbrn39gamZh28nn//XDw2uG33vsvr5e/vv316b9
8w9J/6cOJAqAPGpo/kHxCNZxeCc/EYV/EgcS7wtq8pgSVKEhQHhtQ/xI/CfcSpRYEe8goAaZ2h//
aIqO/Mj4JxwLOC4qGiME8kviH/9Z99kJ/Tixf+Rddo8Qv23+/OOi3InPB0A0xjCQaV6ZWwvmtFGB
MaqeXHTBTu1oB8QhZ4SHXpvVY+oVTJYykTzdy6tIy6TeA0nNZl9uIJM8uSBIq7xgjzo2Xl/SlGVY
wg6FqAaQ4NGTCuIfQ0IOylycz1/7cLZu2q+mvwNl/CdxykUAqKqIzzPEi8gGZ560R1rCibaBBwax
Q+EGLpNTkTzpl0vHwBA6wYC+Qru4daGrfapDbLhNt2TyJb5r0Qc3fyNDX2xajv/neP+WR3twPldL
fVKWKgyCv2tvSbVmur9XTcES9pk7bI5fr+8rsaJX1idRXpsWZKEBPFbSytgCLDLxCASauGEaOtql
OB0f+k/hZ6vo7KNxBdN2CDO5gpzGwbwNaWFsM+wjhumtDl3/7NagVYHIbaAIhbIPUImw8EUoO8W5
xqUxBMbb5hXI01Z+12/I9H6GvgR20xVtyE/rk1UgJsJygKWZejwUITfaUvQxB7OT7nJoSrJpPic7
AEM46JapTfHR8HJn+qIfki/XT5B2Ek6STz1Q6G++JOT1hSYBpXoFLtwU7bfpdBOPA4NDgo6QIILY
GrI8mD4gm57vZYA+3NGvMlwCoVZAiBNvY8ybAVW73FxfC0sQ9RzOQL9NOx9rAezJoRmLBz4zntSm
+sVQ7Pt60MGAxnXgXNIwtxjHV+caaCGmbzxy8WwHIPi9vhC6b0ukRVDOYSBxDQo7NdH37FDCVpGK
jraT2TdrxTgDz5YwLEpIl16MCKjg91CGAZKIs94dCF1Kvcm2wGXbhIxgfEXJ0caJjjtADqADmzaG
c9lo4LwgPnUa3hmAB410L9Tvc/9R0CsnLRn+L1EryjYtxdG2sOmTPOM6iJuCxC7CF2QC3CRDGjFN
gMLcMhgPV+4RpAE8hvSTA/KEUvI4qcD51MNgTGlkJ+rDOP9qu+JJKZYiKPX2taqTswwLirfRZpLN
0OVzS2xtBX3FpF2la0EV6PUc4+1cu1VLsbQpzGsthceLR0QKzFQkU2SoMKIR9LrOrzwliw0EA9m5
lWjqUcyyBqsLBGnbTDy68Aurnt5UwB/71biLg6PRMwzGhdNO7hngEEmfuK6LEn2V+zIE80AFRonB
0o8T+HpiDPSStBfhpsWQBROjYG2VoATAPDrKEyigUH5IrkfAfIpx3YLCv9Wy8EveSt/yWnKDWN4P
VWTnIwYfG5YJXrt6aIWXMK4K1xM2+HxzBwVYUH1MTHAR241auoZ4awSy27QAIy54pxUZ87HCml1Z
SiT3ZfGANvHYJpEGT4Q4feNT47Ub0pLeHiOXleNYu3pLUdSeGm0KZgIfooJ45kErgHiohXSGfq7a
ZIkHQhn68tCocXJzFysKi2bSgxIofbKH0iFaxU4YhbuaGdatXbilIPF86zgAFQArUAdzbwPsiv7T
hGabPvlFrmiU8KH7SzGUTviCkEmDjmescGZXAaFifxPtW5N/kV1+09zwDAMprvjCkIfZKR5gfWi6
puxIFhuj1ua44OJxdNXE1D/XrnAXHTQ3ORYfanQVYfwm2wJxQtr5nansvk+osLRlfXf//hp007ea
C0rbVwRsUQO0XLcfy8ZMWOXRizrwaXMJ0zicR43wZ52f4Qyn36iJIy50ceyoqdKjPFHl0jbJ1Rqd
NRkIFasp2hiRJntKjLFnAQQpm0yfQV5Wi+hnSMVgn7aGYsnp2DyBml06htk0vf+61QVsAlBzdEwH
YYTu/HuOYVB3EnHg+R1JWOiYMsCwg6Ntr4tZ3Y+lHOrwpxRPJ0aQvrsZMWqTpGBsla5yQ7A+yQyo
hUXGZhabLRNfnh5KOqk6Ou91tHDhj6BSYUpeF0ORlVhlhv/KrfKS3+c2JhEJ3rXzppvdFmUjwiEd
f+a2zDZTcl9pR2QpnbrPSjEkUq1h7Q24CgQ7cvgBHTqAi0H7ZWT3g3V9r9fM4VIcda/DUtEw9EoU
vFc3XXAvZLV7XcLaFZLxhMlQbJSfaUeuB9WrohNfx1cHZ0pjbxD6hzETHq6LWV8INPPESYqo6Fw3
eRVENlJHdHOq7kD14ZtGOzWM3booepCbqvCGYSA0AY4oT+mGng8i15PFkIdqvg2t9NHfEh7S1tQ8
yQGcVAxU5N+xQkuplE5oRjgWYGoBI86c7XRf35Rta8pVxVrdmu4t5VDKEI/KXMczOaq9upv2403n
+neTTWCKjC1rUWsHhqYEILAoIiYGaATFOci6mYeBM0c/lU1Z575UhcDw6i8KGifLCn5y0IHpBNKW
Oq9mGsMpKeHKTDvfm7dkOgqc3/b4DB4Ye2BWMy56tL7LkwkBmApcG1rZpyrvRIXQ26vHdmu0mNZE
gzxJBIB9S7tnTZZctC1S4uioRc7FMit6PByip+/Q4tbCMGLmQvB8F0u2dTd8IO9i9sjdp/uK5bWt
xUxkQBQPAirBuN7nVy6J5CSKiZkml6FpTBDQYEC+dPStZs3WBLSk1ssejXtWR8ma5kiSrJGkKZ4J
eqAm94VBm8DBZOZq88gB3aqtI5birPrA5JFDLwkQruiLPs+Top3iQdHrUN9sn8qvhPEAaG4kP4Y+
bS+zq3vCJs1sEVp1hheiqdvORZmgR6BgQuRG0mT9zTzZRIcKe9pMIcM6r64TJk3FPDzoAOl0C1dq
nJBP2MuUq9+nrPw6B+FLHyr3QM4QzIoTJzvPS1b5Yy2wAWLd31IpR0Iqc54fclxLlPi+lZGp7se7
yfK9E1MOb5JBviLwtB3BOkhcVnFv/dosxFP+xYDhMy4lXl0NOPbukNz0iRUd2ztSXzWO47Mx2iIG
zC3Ze542rFrT6nso8AQ+Cbmsi5b1JKu5koux46EGIt8R/mT3og2ffuM1/CGENgz9LCTxVMMwJEn0
qAc94AVGfjZ/Q4iIQ8QdBJMtfQ/7sVWSQcc2DrlvFq1kK2JjXxchrO7WQgaxBYs4CmUQDRRbJA7w
8i2Yv30PODw2xgL3xmf9bgQHcbhjpZ5WX3lEHwaSTxgMv8hBajXwifsI7yCpvYcY88obK23NcqN4
JyTaO3GTW/MnvWFs6PpqVYGUcMCKgwTv+WoLKdU4ScSO8jt/l7vaF0DPZRgzJRcC/IbWWFiY3GPd
hzV7inwriB4IYgXM3blUFICMwueIU6PojtYEgPVjDSysPRVLEVSKciyDNgfIkGr2ZWlGmm7102e+
woIUpG7kbMvQGtaKKGdQCychzBOI4ypCT4UzTD4nH4CJZfKusANvEnsUes2QLmMWyneSOH3mMxki
hQAhyoAnX8Tge3VjjIGVyQ8969DWdWURjFE3I40THwMCEAjYYK95wKzsjfAQYxoOwQIGXazpi3/o
mGnF1fu4kErpSg9gj0TucR9JBni+VSuzB6yZC4htZ3Z83cyR4jBsZlS09iYud5fSn0BFY1YjnVyN
3o5Lc77JPwLM3pkrNEizFslaI6U98aB2wUSc/EDpSzMYjO4uqTr/AaDzANW7rqrki9Ph3sILppvO
/TnTU4M89mJTIo0+RIlVpCE6tuoUDVW9wU/P/51AyiPmDDCSTzJ2cp6qQ9omNwHQYy2jVz/LKebo
rwtbu4fL1VGuTFFVoIwW8c6jk3835eMmDBlXnVjEa/tHXbs57/NQ53FW32mVSN4w3LBvN0XO9j3/
tVwJddtmUCqBEBNy+rdyK9nJkXshaDpgalRvDd4KtsGT2AOpBNQ/1nwnlKYBHCWXBxUQy/tdjWmW
X4W6goFYd3xM0tDcptwmmwqFVP5efIRlw1sIQoSv18+QKY+6e30QVGUKtj9Tu4vvIyBMZFb4Ef2l
ICCRv/zW7UNLIRDvMWqMnBidfVaLeGy6CQoaaIVZ5K9leASfBUMx11xAoHKiIx54IOiyoAPDkUdA
Wvkx/N4tkDPa2+5VeVN39b1wo9qKx02gBQGRQ2mKSLtMGxZZxlrCG14T0pqAikL/D0+doVJgPqgQ
yLXn0FkH5+oLl0YNGE6L3Mwj7nPdNFu+1J5zv3tppXgrqBGjLrn+FeBmYI+Bu4VC2/mrL4Xp3E/Y
IkBmyJY+F58A/3WT54LFlZg6qSez70U0LnO20Pcb4BfY19VqLc2GmAOhI9BhkFmm4/8M9LC8FviK
Od9NGOgGKEK9DW60G5JaVh6U4/BJ8RrfzD71e4JEXzCi1xXDq+ioMCMMQXiHkub58gu+HkB8GmkY
Ryj9HRRc91I5qjcROIYtddBYAJ0r/sGZPCrkaXQhH9ox1MwyUkqT08PbPPHv5xJGYpw/qCLeziCo
X69v8op11IHlgYE+xMooJNGLlLhAaxIVaErJ55EfUSsCuU7SmmISeU3au6KS37UC712XumL1z6SS
b7Xw2QtJqocZVWQ4ezAP7VYHRNZvSCB8ZARk7NJBT3gxnJFV1MxE3ObpS5Gx+rRXtAP2RyMFP1Rw
gIlyvgSh5GRlqkTNFIbUiRBHSVG2rUrBVJWacRHIGVAv2Jko6h5qxTj1fBHpZh1qrsopVlomJq9/
AWmxPaVP1zeOfNiFMIBfEigLBazClELkjVFWrVLqZtUUVpNh7gjmRxFYub3V7QOJCNAyQPdwYVv8
WAoU3YCYDBpoF7JmVYota+jkarmSsX8rFwt8IUAiBzkrpmfpDAZoi7tRiRJMb3WGaxhYElfvqr6w
ZQl9jHBp2oqZvyDlZXobgXKnE3FozxOpM4MTDFJyLcaVTWRMWSRelFS7IpfMKOc/hELhyH1gcQlQ
i0Edf/0EV5YLmiUA/vMID8kLcq6ZaV324xBL0MxZdVpE5maa8l6uzsDJBB0NkKF5s296xpVeS2yS
3DreTAGJfLQsnItVdTHO8bEwXx1nD1n8aIT10a/e+XLcilpi9oW/l+Tyda4Et07fZMD1Xl/3peZq
eKoBAUJUCn2J1I0cwjAdxbmCo9dIVqmE4Jiryq1aRIz+I+FygzGThN53BXgj5IGirkiZ+VLWdKdQ
o3iWd8NoTwfxw7AHpDamyHTA3z419+Ne+j/2rmQ5biTJ/srYXOaENiAC6zWw5MJMMrmJFC8wUiKx
BfYdXz8vWN1dTCSMqOq5jpWKkhVL9IzNw8P9+XsuhLvcvz9GsY/BTin4u+cP8SBpaoXX8DZmlG9M
ep3QkyX9bcoLgAnAQQ0uF0BrwKx/QbOUpL3fi7d4u59AkybAjXlmZ0+cdW6/k7e9waSVTbtw2RvI
t6EFFMJrC1pGSR1EXSygjUhsmDZ+jywb7edoMOiYyorS7n6gYgOGhhvZ04B2NPpVfqLLWwkUTHi5
oggAAMpF1rgos6LpRVwpI5UENvY87Fe26NLWgQlAveAYCOBes0OS9LlSpdXn1hEtbYUHvsj8ahzR
MKBsgw1iqjG8Q30erYhufzVlK2/J5RH+2/z8LTnJ0lBNOoJKI0PBpoZ00WoT+pqJ2esR1T010cEV
jbxitVH5z0RX/o+DIOeORlBpyVDMw0MrL2yj+M2rdG2ZlgahIG2JVBd4sxCCn5sgumRIfod5EnUL
gn8UBszElm6K1z9QBMrpb59r9MqBVhe3FHC98y7jaPLjYRIFC320doaZ23zMtjyNVtzH5a1rnJmZ
TZ1aRq0qoXmdcWu8jWry4be9U5j5lS/La5N4GbXAFhiwUOUC9wqYzc7nMKwNEHdy8QiNwitNi22q
WJueHsJaYkEYOt9PoDg45/ftubVZ8DzqXRvE4q3C+9xJdTShUMsuuO7yEB1Y3V1UlCyW2xWrS/MJ
9WAMU9aB7J1ftVIahLEMUAVDPydLuKvr6EYKTqDqWNnzS+4RrFJoASDwG6Ip9nw2q1r0elUGmLT2
EqjfT34RsHZwOjAxbYO9gJgZ8q4C1kK5kUwbaLo/8GZ/P2wTzHt/fgxxcL4E7nqs5JXZwf/XID4A
IMWWLSicWuhBA7Pt9yu6NLcaQfxi4lVCcR+dmzLzUJ/yQkG6tJgk22wVfceRgLrlASH7eKzLu+/t
LexXSL4DSGqZOPIXvZ1j3GVJ3GKG0/iJg7LMMFOWZHctL2yarYWkC4P7dCxCUlzDqZ8tZ+zHEu0n
vPVGQz6pjXIV5vwB9emrlAfb78e1EK3ooK8FDhz+DNoSsyuHFKFR8QBd9ZxQpxmBTIxO06A6RdLa
qfFRy4/f21saGh7LqFtBJIZcSlmUSVBCTx1vO03bRnnqtnK7lcE8aI1rGYKFmFN0RuGRImRLLmuw
9TRWle+DC3j4NXnEzW4qoH/MX9QGGeRqeHAZX4omHITHRPTNXGRkUEfPw9JCOqKQRlabB7l/0tGf
9f3sLRnB/ayCnwDdOxezJ0W0lMaKAtduyDaVOSPFT/I3BbVErhKNAV+szLxlHE9W3TeqxvxH4wbE
IpyFSFWCN85w9XscAWrHTH3jx/Tp+9EtlCTODc82o1n0aVioMKygWdLflPvIna66q7FnHULn3MmR
3L5fQ4td3uZnRj996xenZaRTW7YljGYt9JPeh2QNy7myaHMop1GnFjgsYKCJHAlg3Di/o3Rl6tZs
zK9uXQ7iisOGyYG2CUKwIt12kbFyz1w6wfOpmvklMpGGdmJjtBLSfvmGqpFt9FuQE5j+w/d74XNW
zq/sc1uzu2QkqcwbZIEYiE81bgssm/rIb8xT8QRG2+wq24pIP7/PPfVqfCozxjdrbvjSN55/BDHp
X3aGDMRqUtQ4bXpyn/s/xmhnjAfA+2zSe4m2kk9dQKyeWxOe84s1hTaWnw6wJvgscLSbh3Qru2kJ
6e7+OnJzO9p0+wmSk/kp+o03nvIaPf8FSS1xcX4372IPfPkYGS1JkBZi3g9oIbNFNtWyR0/HNK9p
NizUyc+HPHM0qVIUftXCVu2q+2r3AlbShCVH9dTZ1ib3ikeI9z2tWf1Mrnw3wpmXQcuEZXUjJlrQ
Iqs2uJ8hkVaD7NY8RUcJyfx96/SO9BG741Zzklf/SI71E0dp5Pstvuh4PiUeESIixToLYYS8GOcI
HtkUZYA/yCxV1zi/FgJDzDAaoQBEXRItnwIN15WY4fgwPY/usBuPHN35AKcgR6+4BsBlqpd6UsFa
1JoGsFXZ/dVaWLjQ+HD+KWZbu6kAkgCzsVjnzgFNP7ThHkFxBnGp0Wnvu+v/qIfv3ORsG6O5mPcI
d8RpUjwKUnHFYKL/X3GrjXZau7mW99SXeZ7tZMUcwkytxTzvhkOKUCPf85/tcbqKHjVk8xwB+gIL
xGN3F7u+C5mSeMM3TcnG9UO16LW+fJTZ9tbzjgTaiI/SOJ+s33b5aEqQ/WbkVICIUPfCvXUKgDf9
Gd2s1RYXriFQUyHtJQIUlczfIbEf+ZD0wtEy6KGVttkI1gcUMr8/N2tGZjdDkqi+GVGCuaa/G91N
rPdOv//exJJnOhvIzPWr0Azr9AAD4YeCMOt52CW3oWNcWxDUQjh057P4Sr7K34yVa2/hhj2zOzsp
ZKRVVIgJNAfoduHr1s8OpY42qDU3uDaLswOS60mldwVmsW4iOy1fsxaKGdVKG8aCizsbzuxY1IGP
znpxgyYEfOIhLuk1WsE1C7PdHo+y2VURLDQcOYToIdffv98KSy706xjMWasYXFdt+SYmSr2NT5On
P4JsDzGWh+ZF4KqK0Y5f4+vmtd/9Qb47rjw8Lx9Mgu3t30dqnvshldRVpdiJYN5kGXUl/ZaSn2W7
Us5c3A6AbwnZCwP9cLN5pGE9JvokQ51Avav8WzmFYlbhfT+VKzY+e56+hBaq1dZDhvlklRYzLbmp
84diuv3exuJ++HMcn1XrLzZ6UqtBUWEcqBsfSRhsopiuRMEL70pMETJEKtL8aGWdF/fkrA8GC0pX
AFAAUfgHE16CtkFEDcRZZx1bAFDgsQdnCgI+1Csvuj1LmUc0LWFP5BsF05kfM/Nk4e6WNqnnx/Ya
MnvJC301ODu2iSIXBA1DGiv1wDGo7wb6Sa01x+KBm1NjDSstHiezgAxpK7AoApStWWh3Ow85Iz2x
Qgkq9qxPnkjSuBJJNijMIuf5IEWoDTXtI36elysgSteLHYB5q3COhagXFFSCqRtIBpBmzLY/qABa
3R+xNYfiodiJHmh/axaAcOQnAO+d7/fo4gb6Ym2Orm3qJjWHCtYE9RXQEjHol8m9sSGOr/wV+fql
Cf5qbzbBUpPggSsOnlx5wZZuofZiFx+4yATG/i8gjNbsie9/OYRlVjah0YiDXu3E8cATvmX0rnbA
thQA8r6GZVw69CA/Aas++iaweLO7TLJSyecpDj0lAZMBgWnrlYBgwXWhsEaBiEZzMprXxPe/jEix
ugCsAkglZVHv4DH/w5isEul4dc23LLh7pDTR04IOJBSB5qiazmhNKTNhSFC6AusqEVYm6IroWO1A
o+AmDpj2mO3/gpe5OPRE0CYAy0Px5gCx6HwSOZUL1KXwLLoHMtNBn26aAsGI15EEManPlQOjkjY4
w+tf4KSgcx8wsz5zOWlShkqDYjnwVCh6sSb8VM0WYfP4kHjt1Vo5+NKpzgzOTnxqaLXegcr606nS
A/l8kAx2fVA9KEBwm6+t7EVcfmYQQjTnWwi07smQoinl89lpPU8HdYDMrgvxeKeG5tA0seKu22Qv
xvv64n6/ttbcw+a6NGYB3qDAG+gbq3ufEF1K/ejk/ciITtnf9W9iqGhxA4BDoKPmMYuvEr8GwkH4
N9kGf76AO7qiw00g/trtirWlrYNyLJ64EGKD855t3CRsR6mPAzSCBY7AVgb7IWDkIYGQDV47xQaS
J6//R5Oz3YruD5AihjBZObXmCaEhwRFLLBZfZ0JzbZW/7RM1cHZHYkq/DnK2XRNfLzUzgkWF2+EJ
COYGrGa/gn321tmDi5K3V6R7QbsTeLq7MtoLdy5sY2dCe5qgSDYvS2eRXqAwGenYueAQ/Fn9FA2L
EczWoGlcJQm5cLWwhhILkJUwhW0klvuLq5VzgKZpjARjoVYHBKXXYVTg7g9WgtFLBOfMjrhUvtjJ
zNgMBwWbVL3NNc8K3Oqg2wpLN+GT9ULu+5gpQqJVcZFb7DbrLHVr45xdKYWl9iQahf2o3ikhHhN6
c6WW1kpecdHRfZ1PceN8GWfc6mnRhZjP7ICsourmm8TmECUkAuiM23+tP+ky2zOb2Nl5NI3Qr8sJ
A1NuJi+vGTSGXEH8l4ZC/xU7NXBWqa+WnOvXQc4OZKH3nPdiMsW1SQ9V5NBtt0XzBuivbg8/fdAo
ffB31A/WqgcX9zUGi1QHIFUaFAEACjif3SxCw6umAqEuQhDb9xNImbfjCBERcqfI8YrjuQh0YA14
MSCoIDhhXHTaEDoEZlEBxASmr/0QA/3SNz+/P+1rJmbbRYkB0ip6mGgCfg8wVcUGicsrN8TSrCFD
BPwZsDSASc3OuFmoYCGRYCSNp73ShR/WxH+gqyBlWlYMazfvwu0HvBuebIhqUNqaW0tSPzd6rB2u
I5HSzvddvks1J33vwHM0uOOOFE5qslGxUaZePQ4LYz2zPvMzoU5D5CdgXbCWKcgYxF5Y7jvRpSgQ
U9T2n8LmpdP+Aq/40tmHlK6potWcmPLF7lRRgazkScF+OVY7QcA3bUWrOUjxf0Oc3V17NyoLPg1N
YAoMIgCATvJsXX2/zvMUdfTP1lMz3E/8Vt8JIjPFnR7bjIVQ+/ZG31kDvl2+qLB8eLaJ+BW35EXH
HUlMI4N2nFji/BXEdx6I/m4NdLyhS/tqdUnFMGaX8Zm1mbcZjNCCkhmsNWidCp9jz7hWnXKXudmR
77mtOd8fyaWrCqp4Mih8BOj2gvS/Hn1VSuGCmP8yRIz/Ho/Zff4YHckJCfx9Zgp1GTRpN5vwtm/Q
5L9yWhdnVyjcoJQA1TqU08+dnEKHseSJ9AfgqetsAfkTPBrp7/LnerC6cGDg3ihILcFtpV7wZ+hx
bSa1D0Yauf4l9fswe+il0AOsfvv9tC5t1q92RNjz5WJs+yhK2gl28vA2kX7n9BTTlfznpecRjG1g
2BQoMeAGZ1FbkZGxaQF4APqngGgi0W9Q1sS46o1h4Ykjt2sAAfEDz3cmDh1yGCZKSkDFzGPhlFRk
8qPWYj1NbxLffx1UYvvFsO2raDeUEqu6twq44u9n8nLFYBV4BDDvIX1y0QQOZx74BoVV7hdHzYjY
qFp3NTF2at+9fW/qctFUioZhoQ2G7h78e75okEmQrVgyLKYkL3X2NqRQNU3XymaXdyCMoLFFtO4D
JD0HxTQjyYa21SwG1lQG2SGWBGs5r8udARMGMogWUKVAbc3GMfiJL5eNCRNKyqpI8zrN3xZDviXV
aAfB7yrNnTJ5BxCJBdRiIKJwOP5MzLu6Vzfl9J51yQrKcMF74zOBix2aAxaw8HNwfw5Idqj1AeBb
oM8e3W5ngBdSNA9TkJVrQC+zyFlro7lsIyLnRme+lNeWCggQjEKc8pfh5ZvxlO4CGymOdXpy8cSe
n46vA5wdx56nitoOsKVu9BE62cHePGSvHVjC1lpAF4eFlUVWTSjZYVLP9+moq22d1IXBwI7jdhMI
yKH0WORYyTa2SRpvMgA1ytJkahrYE+Era3kJn8C0QpBQ/BLA6c/I4Itz832wiDRAWX4GxEDgoeS6
Kd+RSkpt4xpvN1vbjwdDZclzd4wcbseH5Onvn1TcSWBfFII9F5dGZSLoom1jsGBySQXlWAtkuys2
lAXPg1gDEww+SSgizE+q30DPCnJggJN55WRrHvearcg7bqN3wJc/FWnChOUyW31xLPiIr5bn0t15
WndQXwLWMf1hbqZD5ihvCUAaki2I56QAD6u1LOfS+TwzOfMZviWnAN5gsBXqAIYHupQa9DC48IHI
Go6JJ+2sVW355WGiPwbBFYoP833c+tkwSf5gMBlabwRSJNRYg70vuHQM608TMw+QFmjF0gKY4Hg8
5WENKCCxhzUA55qV2dnH660xKB+BAqDxRq5U3MY/4d7d7zf9QsSNCs2fg5mjyeI2LYEbwmBqV3ue
no1PDWPlVv8VbkUj6GopYWVY83ukGqJOLnrYo/dx4OqbaCuKCSXEGx/87YitCBU7b83q0qZAjR9Y
WAAdcexmc5lqUTiWxoRTNxlOgri0TX5+P4+XVVdsNjwMAYAVCj+oC537T4VmqppAeEoQL92Cneiu
tRvIOJiv7TF9p7GtbLrUkZ+JlzrF0VrvIl5y4GcfQHieLw505HKsdyb2S293Tn2d7gV1XA/OnvXm
8FVbs8vChB7dQCvYGmHL8OpHUJ6y8Jq6xaZc85iLa/dlYmenzY/VSW7ExAr0k+Cabt99RzwJ9WfY
gzYCffh+KRfd1telnO0WyGmZgUYxOr6jOVPtzInvq6v6WZDAIwF12x3/AyUSKGEiHEVfAf7Fn+eB
cClbEkfgLS4GxbM8b4LSdAYJ+h0BCxKa3b4f49IpFN2KuGhFy+e8G9zKrNBvLAndbToe+Ill5+S6
slb51cQ+mMUvKoxAnAwscuIpdr4nUxpIJp/QqliObPKSLXkEADN8JiVDJOMot8FDqdp+tZEzSKWv
cWgsbBwBORaAarSg4Ou5cRUcGqk1tMiTxOVhHJudVq5kt5Zuc5hA95Ou6Z8n/9xEG0IRiI69iTMn
2wZArL85OrxQV6d2WaH8lbnBzXTiB3PlmXaJvRQdXboCELzgr7no6JF8WQEH9mhCtwZAU3RB7loo
/xLXUuwk/EyZdFCsHpGxeUmdegctwfvi9j/AkONjfO5XEEiJOuPsgi87Q8rHGJ3csn+tyrnXKM+W
ubaLFvYq+vcAI0ArFN428xu9ajuqZ4llsmZsbCVImZQq215do+i6zJFgLF/MzPxMHDV6iH4mrGVh
J5WX7Yhbglou9t0WaF5wTUCe0vn+FC5knmFTaA/hWUQu1bHSPspU0sImcIaH8sdnHgjShNk13RMw
2qwrrF/S9Iq6iCLglaK31DBmnrvJizwaM0ymipu3Peq70SO4cuG3V/A5S4HFmaXZfPo52v6NFJaC
6x5Y6HLv7/6VyIOq+ipl5EJgjWKvJV6oMnoB5v5TacBUnbcpnvQtgndHHQG3BImqltwixw16knJC
L4q7sn4LewbmkLdAd4iBd9PMxaSVIUnGEFssKw0PQSc4CC15o+T1LurfC5Js9fKqlZVdEd0bAaiz
g9pWydrjfyHbpZqoPSHRBe0S8HvMsl0jzQO5CjDccKfvRb2k2WfQCxEtU+vzLC6/mUtHrgZ7Fs03
yLDNb46gNpFHTGrM8ydZn+CfUVwhFf391C4c+k/NOGLJuPsvWtG6EEzgE4ptiH6zrdQ+18FwlYJt
9HsrC1eEaCqH+5ahIHPBQwxMARirlR5yyXzacYPYrVKs7ZGljQnhCrxpoYhAkRM9vyPAuUvLfhiQ
4bL7j+LQAXEVsPI23xTbOoei5R6qqE4A8pyntffX0hxiiXDPW0LpdZ7Mk8Y6tvJqtACSxrsZIrRF
qDiptUaVfWkG/VGYOw21c5HlmoVLfRUbIN2zLLSL9K4pSc6Q9rbE1RVneRlLwIxohUf2Can6eeGq
TwswtkFFhunxvsiPWlbayghFunLcJHr68P3GWDhTsCboNsDji4ttXhjAjMVaWyJtZ5ETBwlWp78r
jX9bG/6j0kUgAKwBD+UurS0b/fOPtEu97z+BcI/n50ywfaKeDEIgi2Bc59smnhpdCjsc6qYJD5Nm
OFJh9XZA9ZOsjLdNH+9o26347KWVRDnCRLMb4O0XOSDahxpAUD78ZvFqlSjd1xmTo3Ll0C0tJO5y
3dQUC0Q8c3dFkyoM5Qn7ZbD02zpPdwB7bQrZP/Zd6cTJqpMmCzMp6gDikGMh58WAYPL1WmqwlKKa
JmpKoRM8KhsBRayf1shMl5YNur9UnPbP1vvzZUtzP+Uj0HkMHCCumfqPAT2lqsmi9roOXgM/d7/f
JpceDOWNL/bE4L+8+upa11v0a2HJrPwq4yAz6vyVg7cQ5Z7bmN0vmNmybVEcRWpuTLbdH+Jtkkse
Rm6bN5HP6geRaY0fV3E5l/nPc8ti9F9GpzQlD5sQGzKK4rdMQq8N1Q5aWTEycBalP6UESpxtwdJk
RYzl0mmfGxYn5ath2lYTYG0w3KMEgYOXj3sIH7DO1+zvF3DxNGg4awSEzbiMZgFZn2eS1I3YnbmB
kzY2oaOPkjuOmS1Nkde3H9+bWzziX8zNorIIySsfqRCUI5rQjVAhMwvQNTYrVhaCPzF/f45q5r2C
UipllX+euakBdz6oPa+nDbZKnzNrDxnTVZa4hYOAKw6QCtFdjYLA7CnCe0KDUoYFs9PswAqOxtCs
PffEz5j5ZPhG/HhcdwJ3O9sV4AoPp3CEDRH7VDdCnU1Iw/lX8Wqv1efl/J0tsUO/7EBQIoKxqIGt
zkvudFukA6br6BEiM+khf7EAGz1xJjISHHiACuQ7EGMBu++LdK/tsuN0H3hrCMSFFBdW9MvwZ1tV
CyCA5Zf4SJWXjqBM4Xgiybkd7I279NHcEeiUKnZh2Xwbuvzdt9dIVRb27pn92d4NuV9OVNhvk93o
W05IbmS+xilyyWkCGCBKEXhFUCHGMX9uJqMSfDodxGsEpLSmCqZKiPKZjnzTe4JzMEVDEi5GpRQ+
b8UbkIX7A6QIkDkEcA2pynl9oGh0P+2TxGfqS+tWu/5ItY2mIOfVJOiLSkxXMOOitdjTIbqWsOxo
/Kw2gINorxUo66VtINRJtt/7jIVnKh4Xf36oeekg9qVIGTg+lOj0nHCDRkDy43P0TrjVt9nGv6Yr
4f/nLM+3vwZOIiKLXkC8Ns63f09KsK2XAeZhU+38ihUHzRuPsQfE2e8cNImNKJXAcB+wVTbkpWMO
qjU0SwCejcB2ts/NtLQqvw4B3t+n14DYba07IfwC4ronulb2WnJbX23N9nRXSLQGJSKmdp9v9Q2N
AHgzOZjlgbcBog8ge9sEICXf5Z7kaCe+IdvkXnuNvFWMyMLOQ5wpGwKS/qlTfz7jam21WR7lYpE7
fIaNjr4NEH754LYnvwpXPglsMxIwKuOP0kp1+bOBYLbcIkcHcibRCnORz2og6w65+AKhBMhAmgie
DIzkbrJ/syLmcSe19d8AdWcsPQqXK5owo5+vYFgF9demRIo0vVnd9AthI5D58HeygM9jL5zPBzXT
AbOFjyTy6fwE2vK9ehIFivo+QP3x+yO2EAWcGZuFcUMyqHJMYKyUnrgGQbshtMMQzNFdhbbXNTq3
BU+O0qMu+ldMCys+p5ALzX4MFQvmKGtt7SYN4eoklri+xFqoDSV2t9dc5J7jK1BH629rc3u56aH7
Az0DC9xsIMOcv23GWA6NkIDrcghe5eDDKP9++CHoSLBunxHVxZu7GxTLgKiADz1Tv/IqiAoIXYoQ
2EoDyHUQHK5WmJD1xX74uoVR0EWqQqSDgQU2UQQ63y+qWSYNHm3PAFq1+kNYdiVYv4MyjuXqYGZp
YLwHMt7K4HKH5HhRvahND7EBd5Dz0TimfaCT2C3T1FRCG8K5aVfu/ILShlxTPHEz4vVcrTu6yUOj
zd2g8qmS3McDepEKp5WirMdl4MfQrrUHk3IQ4wVDbepvgR/GI7ru8zGrG6+Hx02MLeFTGNm5JcXq
qy/7Qc+ADwf0ZZOGcURd3K0t6OYMbczL2AF9h689TsGAa4lJSWzsEx0crtxt/JFUjpQI0mNngIBc
kNiIJg35KPFBbz2rH1qtsk0jGSB/zAvE8CxOmnSoWA6Sk2ib1nFSfFAg8HKnbYs2tCBNCdZO0Pum
RZ3a6CzRi9YGkM6XcdUYfpF9pHJlFj+lJoII1IBeK+ttLPExb2ojauhVoyRyC/CSbgblDrKJI1It
SdObcsk0kpn0NeUDzVunbvVOQVmamsM0sgQKFJDR08o8id2qHqoIUkTJYIH1q8Y0P/BJItrgFH5U
WbptTWYESfQx6JX2IZICOqBzGNPasASI9PYBx2qctK1SmZr00lgd1U5ZT/PkVxJNqX4FHewiiPFT
1I7sgiKiTelBEKYOD2Gj0pTaHdAlJpRa2iz2XzQDFAveQKdhgO4vV3vzLiwlP3vMFIsnj32tRnls
j7GSSRupk6f0yuQ0g6M0kftpr0BcNmgusrDUP7QFEJA/tIp0mNO+hjXOzNbk/m1qxDqSk72hDNfl
UKmINPPEV53EiFWh2GDW2T6BwFC7yUJkD2w+REp8RXpJN1/UukgKz6gKaJfZcZ3Ifu5kFEh1ML1m
JbZhEgZqvTOmWL8ZqqpxAkn26ZM+tT3KFlqQSaBvLENSmVu0YnN6TMbEmnLWBXXV7MIy5Dywgx61
/vtkAnZNxXcMHh1p1WUtaLGivso24NwssO9zX4E8mi8jgDpmJAvRu45KbXZA45LI2UzAzvUAeXfZ
MNixHvjEVkhf9pux1rjEhiGh+tY3eFYRO1aLonkdJ4LQZ4T4ZhV1grp4GPuahapRKG8WEntTssti
KRB83zwKK9DdlcpYRHafywGKQpOUd5GePmtKUTc7qcr6QYa4ghGqVfigB3GIQPSK1mC2Rod9Y6jJ
B6FqYBAIBHXD8FxWZVy+dfpE5Nu+LwGES0IjVTWbhiTC5+ioMlUvqd5oIShNA9pUnp4PeXKUZGrU
LpFUuXF70xrCVx9MVzeNhheZS3LZb2/GGNXwjvVT7VuRU7XKiJZttNk2opN7qhrDjvmYV4hBOqvs
noOgNePnDDFgEtlqTknXsRKXY/EB2p0pv44qYgIDkWqBHHCmpUbTuznhDanYOMpd8KDk0HxX0Bks
35GkosQNx8oHTq1B6xh/KWmu6anIcEnNsRpizn8YdVuD4mzgptYAqq6O47Zp23C8G7NKT7iT8cEC
AwXt6izkV6WRmE3LLBDZp6fOaLrEt+vRkKaWxcaQBcfOmkoAiZWkj7YQYpJ0N8hiIr3lyRT1IGtX
Qq1m6G4gyh6bzQhPfdFF8SEFVXzyAUGlmjeunvKtjxNFnLye6vomp0VIr6jZAWBCm7SvWCOTIP/Z
TV1NW7ttW163zDfjqQjB0VpK0z/BG/8vMf/fgBh+CaAuJOav8/9KX7P/qf+Lv2a/v0rTf/69f0rN
a/9QgO4UfJ+CNlYTaa0/pOap+g8BqkcIhCqYhbc8vvNPqXmq/MPSwdcJ8JBgxUK5799S8/gWmJdN
pBCR7QYRoGr8Hal5VIdm8YKAJ6P7C7l5dEZcvvR417e4VhJEs0q7i6NDWdHroMjf8oJAVYpwL/Oj
U0T1x9Y39wXle2NqjwX8sZpcKbSAnoEs/4QnMmxJh1Oiw3swUW9MgwMYemUdDZGm7ynRa92QF8lX
RhtXBUj2RhDA1WVWedjChwxEhgx9djZRy1eibgjZgug2vqmTTVVAp4SNheebrp6jB8EqnKreaOa+
NE83jY7uOONIABsLD0PI2k2puri8+sD1G5sorAeRRuOBxp7VhjvGLs92Mnws3hGgamtPVnIbtU6U
3/nxFbqlytzWfCAOmQkhz3JDEoARPEvd8Xt+H4MLhd/4wUf5SOW78qiBdyaw8ZUmaL6cDhwYOu1J
8p2xZOmLOW6Ke/FQSNiDpNhIT5SBXUfvoXKX3VcmeyihZS/9QNc204A7D3C5MInm9gQ+ueJYCqQV
0HGxXUvDxg/QdQz3EKaTs+PDAQCJrY74WNqErVe2xlWvMI5rr45ztF7VTtYABhba7fP4S3qRXsZf
8ufv8ufv4mv42nz88TV8Jb+aD/LrX/90H/ErHvob9Vf3of7SNihzIDrs0bB73dWeP3rWpkwOBAJK
Khg9UNtltKVQAuVF+sKv49qTe2Bt858lESFu2jHyzF9VEUxwljwgeLob5B061UOywSsu34WTO6RO
H2ysivX+DXBsiub16NrlTM9vqtIephud2pTc4mcZygZfW2hS5jdmtTUAikHUhF4Ygi+Z5oWSO/TO
z8E2O0uwjdDRnvYl/jZ+T+7RsVKxFoWUl85Wb1jl4v8zX3PVzYBofdmk1TYufhHzRgMLeDi6VN4E
rW0Ytj54lDvjCeMMfbvM7KRx1Ie8Z+rDeArffNmz6lMaXRnZfoA80ZVPnWIbtqD2rzum87tA+hXU
N6l+IDveesEGfz0PfwzD3UBftGx/0mUvlp6xVQO1dAwwditB45AexG0xPuGYewOYvIMQeEkDubVu
lyTOCE4r9arSKkaHU9huabeRJwS4Tim5GQaMtjzgV8vjEMq2ZCbMLoKNBppo/1gcOHp3PHWfNwfz
9gWyg+B7cNTQtm6qZh+GbpDjUNsjeailU40UezpJrKmcWD7FuKY/wofo+uh4jsn35odXDk4uXfev
R4lBKdRiwO9kqj1NXhTeFrVg0ayvZTesnXpyLTSXdYw/SDdd6OIn4smhBW6NhweBELC/5+SQpB9+
9GSGQImMriodelttXgfJd2uKNjiZbohWMBUNeRoBeA1hWxlldhXJjjFJWyu84g3gbdFbYEJnsN5X
QOY2hww060VygMor8yW0Z0+e1bjFSX4FmxKCcvIDD/vyLi0/EiTYgtFGYO4i8snvJh0d/kXryGgv
BiFGcEPUfVzL2+x3lF+R0FZtaP5BMQIpILTMYEvZjfn7xgs4PhpWNGaD6BuiKP3bivGS+KMdGu9W
Lz01sce1LS92I2gpLdfgBTODh1B5AnkhRrrJZC/JfmTyD5m7BQgArs1XEkesBr7TkGwy7Xt+RYlg
qndbvWeZ1/KTPD7ExFYLrwsO7dF46uEPFZbfprcWELwy2gqY9PmH7KY91sfP/4z/9sd3EMviz/BV
k3Bobf7PXxpUMd7zI1Jsdb+DY5yupqcRmBS8ZECDNaWKYzbOAD6NUr3WfNRA37DtKZj6hreapyyr
rzXUZUbyJMluoDpRizOFWl6DXkoJLOpcflOyCWH4nVFJAO7jDSIxFZ/CyHZ13DA8cVnfpzgBex8d
l8Wu0h5T1+8RSToJMHHx1EZw1njnyvCrKFsXd5hVqGhkLTZGj0AUc/OGvBEsO9DymiyIarQ5pGLA
kIbeh5YNzLeKZ7BdIbEDoejOKISkkvWqH+K3trfLBCCJ8hjm13rwI8ed6AfMyrZm7AAcN4XedF2M
YB6ztckeyHNWqU4zpXbQSbY/DG5k4uzIuEjIhDccOTV4hKdyDF2s10qx3Gyv4dBGzZOqDW6hWq7V
aB4xJjfOfY/3xUcA6r4ihov9X/bOIzmOLFvTWymruWe7Fmav3sBFaAQ0CWLiBoCga619Oz3qQa+i
Ntafk1mvgACM8bJnbdajTCaSuOEi7j3nP79QiSHrGFa0g5vI976UPHOaf4tTlbmlMBLfGTmRllA6
i1dZW3t+pzuiCsttvhYLxSWBjiEEfkgd2K0qbZtc94S03Ke66GqT6SoCoFZRe8PwYwgOZvM1EYY1
Co/EjsRwFVtXgtJlXiiptC0BG8UUXUdarnqCaXljNFtObQl0P02/l63LbLyVgtHGs81LZNUT88ql
5MhtuYQsNfTzCr/+ThgfNak/JrF0GLX00kjHL1mqf5dz9RCol2H+a1byl0rTy/KVxr5+fW0vnsr/
WP7qS1FOdYSX2X++/2Pz68/Ba7GUeu/+4OVt1E7X3Ws93bw2uC/953/wi/78P/+7P/zb68/fcjeV
r//4+0vR5e3y24KoyN8Wj7Ly26LzrgiKD//7r1qT0lBEGcMEz4IIR/YIcPWvWlMQ/5BUpunYfCxS
OAlQ+b+KTUn6A1MeHKwlikmIbQsXuoHCHf7j7/of0qLBZPxAGAcZ2aBJ/7ruq1+gE7fs1334889/
y2ltiihvm3/8XTpBtCHOoTnA+geZGlwaUM332JSm+Klm4sSBybw9H7S9uV1I//N/h8d6bqkTJBPy
bD/NLLWIR619gBfHMhVqj/HuHL3l7FWdzAhCQRjk5OdSy4AxW08RkToYf7RY1ZVshW86jE9u4jKy
fIPvfbiHC/73ZiCHDKdpgyTgFF9CSpOlWFudT7f/ZQR9ug6DB8I9RBx+eHXer1OZRm0a8Q9RnjWs
b8Ja9CajonaJCgowUcB4I4vG+WIKUZUBSheFtMlHUXOiOmjm40xIiaPXQehEfqZ5ytAIniAU1qHn
AgNbUutmb5RF+10yqsJNotD4ovghpXivJRvL6Du3MtXe0dOiRAMompc0zghSqr4WVsE0+Z7QsFPq
FYrg1pKM1aiO+j4Gm1wJliS7Q4vsqjFDlJ+NVK2mRrJIr+vTvRb484pvSexWwZB4YqRBT4eEsprB
o657QalXkVnp63y2lNdoEqQf6ZD336tc9de4f3GeAxe4qhBUx76bIZv7wuyZI6dvLajlnY7/01Vm
za+6nkNNk9R2J5azvpvboToITTKtfUVB9AIWeSH7crgfxpazHAw22/IvcsRNTqNLJRArT03qcRd0
mjYuwkfxUq5qsfTgak7f8OYv52t5gI93r2Zj1F1VuRgXrim1aXsxS2k+Ol3QWNlT3JSF4mm9FamN
LQSSfl/GVv3DUlIgNRxLW7Lu0iIZvVqpCzATdr5s8HIcwhVPKTuYYWauGsW2ZNOGRqgFguF08yjk
D9y5PnattigY4pfAU2s9FvKvnR8S4qWIWt15ig8iaY9hUz8LmFJVK9Wv5B9qnHAicfuD6FrohCnw
PSuaamtyk3wM100nVd2BEEdrcGu/8vsDcI+oXE1RmfucyEZ3l0oa+I/YzVHgjVUWredqEhmFykXW
N9+lYIH00zA1L/HjX/C4PllN1tLbhUapq6sqMChXfUnr3D66mOPcT68FtW1+BElDhR51mEmpTV7g
IJ4H+07PrB9aF1U7JZQmb/aXQqXQAdscDTj1Qh4kPN+qXFbu40CbvuihKo12qCf5XSFMtLqkNkZf
dLkKTCeWGxqHqqi1KzPBU2udAj0vutY6PFr5gLimpBW+zUahv0w6qSi2qSxjigAgFXtSLA73Xa/p
+wpc6aGtfKCqudY2eiGNq0axIJdWleK1k5Z8McQ4d8qO5rCcU+k1j7vhuchS/74Uu2Gf9lEY0LgS
3DPLVbru8qClAFMqD0ZUGYGKGY0zS6FQ2aOZy/s5lsP7qGpEg257SBp7sDQ5thue2zPwIYLHnJ0f
JKCJyWluTCGDsGJWsRNH2fgNPFlxcY5Nv2XDWN/oTeS7xWwWgHJyNUluEOXQTKKcUijVBXFtqeW0
iSxfBerq6OMGGKffaiGlR4ylGYqyKpjHoSrVzQBfsrD1aozdOTIG5gqayOmiBOZelJlj2aKVlfei
EJYPtRmL1zVY6f0kCaPAb4qa24q0isiOwrhyglkAjg4msbU7NICHHCUr1SDZKd9RKpeDm4pDUthC
302bIS2MyyCz9G+TZAlfMzlQH1I9NUS7SILoCCKrrRAjdB6USxXRRFJsp2mS1zBroi/llAq38mBA
UlT9cH5tIrl2RiERPBE2UeCJfjtVbigOouIYjT8iQQwKkUI7anE5EuTwViz78mWELvoSQwRZFRze
vVs2cv00ttJwlWFHY9kQR+oLsM3RHUjUdUsjz65SvVCv4WkV+4LRziaX0tSJAlG8ngUTqKFs/M3Q
yeF6qKTRGxV13NeZ1uz9aAyfjUkP9rJS1s9aWuGRnQtp98PItP4KyHjYR3GjHYcyTRxenZCKOAuO
tTkTuKJN7WvS+tV1YFIjd/3kr2q5mb+LUy6tO6rsdYe2Zp1ItXyr94q1lZshorUc5gUJbqSVXBFU
rU2ReduERfh1LozuJgsmLH1C31d2YdvVt10tVg+CkqmPEbWqN2LEvmt6xCRir/q7KZLlfTFa5gVg
vOVmaZZsykzubzL4kheTMpbf2tx6UfkiO4UhtCO3PBu3semDPJdxkzpq3SueJcgZRuoTVmNeixoD
+EHr9bta5N+m2DJcpVaVYxTmxZ0Sq75IuGdYXcRR0bFJVNbLRIAFPVYkiIUrqWm7ny00J02u9IOr
JgZNTF/HyTpjAXcIR94P0Yy+BrmZg334MLtVviKbsTeVgT+n2SYNsoOKYtXzx9y/YG6NWVTlAzCP
1CNbLQlIMRbjhBalrcu1AG9932rg2LkcWQdNynJvsGK89su+7Z78sElkBmtW9ZCbEAFwS1GetLoF
BZxkbSoBRaLxWsi0+n6YMcZt2nDe5VNFFx0gAvlaD6G+QQXdoCPNumu1F/E4D/MOVzA9PY6SOK/9
KhQB25TImQLju9ZIwkbsRetbbdYlE5pSipmBCGVq897PB1wdw1VpjOmNWbfN1goDGUfZUslR7WSN
7sS5mfFzMbxpRJ+GnK/yDp8X/b4J6mC/sHQu58IcdUfVAMvtjNnUXoU49zpEg9IQF9zrh0JiY7er
boxSLxAbHk/J3KXZJAOSbjuZOzVwKpDLL1UzRxurZg5n95LefA+jzBI2AriM9au++0sdy0X0UhdN
8aN93578LLX/3bv8v9fXUBn/j3/1Cx/A9Nt//s/ib3dF9s//9TfQ9L9d1f/83/lLVL6+73X4Fb96
HeMPCBoYCBmEmWAKh2j7X72Ozk/w3YK3hJ6UaImlYP8TV5f+MIDa6ZAYgRI+ioL+v1odOiQRsN2g
Q6IXQsig/jVk/US+h9UC5l/UzktKHTD+h+F/R71iZMa31mVovGx3Nqh4Y2e7FnslQb6LrkT3vCRS
5QLetAd/ripxoqrwtZdO633ZnmRhK436t3LuNj5whq6ZjKN6IJfXorlLk2cKu12opsz7dScZn7sk
XzV55/hKfazb0p6axhalSyO4EeInxeBk0lqnVzaV3D4y5Ya+z8QN2DeM4Z3j1y0MbjeMbNe6M7Xj
OlTv+upJncZVJqpOP6uu7Gcrxcqvc13Zat22Da7H4LXLZqdUzxEDP7A9GaBaWE0Sg4L8hJfjpBFr
B0vw57pmMhrYaX9tTpFTjTdaDCIrZG6XMYVjKg9MaOvWTikAmUrDe/PKftKdnU5Tfn4EuBe8gbx/
H9QBOidb1DNubKPUDShSUwwDQ1TGvXVhjedYeh8Y0aerLS/Dm14wl+dUMKSaJldaTYmt4zS3Xywv
gTJJACD/wWku6ZqS53Pmyp/c6kVmRNQa2hd4Uqfk+YxepI7Gzu5Bc5OyvSEKBGe9yM2C/qrNdnrf
2DmUKDRHcfhihT+k8VxI1IdkaOun0unfH+GkER76TKEk6n6SAbtdvgVQxjHpAjnZWnKjne9Wbu/V
SKEO8b5FhZhu5tfo9py68+MD50YsEiE+CFb8p1xcSagtwOXOlmiCa5TjMwkI8y4OljHy0+/fLX7j
uy831Ozlkt8sdvK8647s4IphLsjfbUykrJiLR47NvZYyxhAeBl+7aHLRrbLR8+mC9RAnSbVkhHGv
VLMrTV/FxRMV25esi+3CBPfMUOQod2EPV2byGBF7Nay/pn82heiQ68wDAAwrbPdbPwYoDLdG8W2A
4uO3R99ATVBGrlztZUAVLE4V/0nH6EBqr0lPtqNWc6gMd8lAOmcmrasapUMNRyNnvmBWAOs9NS2k
NomxR6qtxzJ0ZwWtv0TIAi1WqhyyMNkpkrRSE8XzrXGjJ+M9NbKjzgnFGCkMRgkypziynG+kMPIS
mDIVMG5i3RnsU7XMUCK2PEH93nSvEzRVOZdvLDBgS4ThloxXuRFuK3Y10sxtSRM2vYCMvCbsoWts
NWiv07JHSXcVhfM+Uh5JXNsk9d5ipDDqTyrsjcpnIEGMb5LRI02JazGFK3tcSdPn1n+ZktlWZ4RC
QgchgwpesI5kbdmJbz2nUrbB7u/QW+ZKm4yjpCCRrwwvkB+DEbc/QX/AaN6ZhNKZkucxChxRkuzE
RMBIt1lHqkO1a0/+E/fF9tNiBdCO6MudZqj0cbQlR/ML4hw3ACW3omwlFfI2opSrRsPp69IJxfhK
DBnOdtVGKKULVeov5k4+qIXv1kWxCv0fDIEdQwLrS/cjAPoUzO6QEjJaZSE9LebEs7iRi+E1ml0s
LhUZupjpkN1LlI7lGP43Sa1waqJuDoXHuWSORdhlHQSuSHeYGeNe0ks4HNqNNKETTMMvaRysGqQO
XRzaDUypphCotXrXGhiKFtGFlCl3c1+sM5NwEeBykv1sDGGcAEsaNMquVcLQCIiyjB6kJl1hyOmq
0T34tJtHqhd1ojMYvUcKAo/stgl2HHAFk8c5eQhH2anaxilU+MyVdZGE1Trnv2VN6NF6aoG1SoSQ
A46MYHzCIGve9mDyaf+SKcalXI47qVAdS8FYBImNrluuMfora+ovwpC+vVRWSAhXeQuskDFOa7Jt
xPTK74h7EMuVDPNlTEJmU6KTSUyH6qMu/bCaL1Nm7UKlvMRL5GYc73Qrc0eLvwP1ZtSvMnNbcaMT
qbUFPdoKYun4Sbv3IWiXfrCLmCD2dXilGdmuULONyRywyzehuRcY39TzpUmocpnd9BMQj0YUupww
EG/xsO8PDa7NxHMbXzolPjZQ6HxG1Ek/bgIJYU/OruozU8+7CyH3t2UyMKTPH/q4+NZp8X0Upo6i
dU6uPfmSeOnL2f08xyAEs1MNwJXhRZVKdA+z3UTxiqSgzZQluwCUS9AeglS9FHjJhjp76uPxshoy
Zo25DfPwoGv1F9VqN6OBCY9YurMYuA1pcnEVrstsvo30ateEipuM9Yq5A+d95MUK4JmcOnJ1jDvt
iEn1fc/UpPUPbcqJwCBiDF8CtpKqFFa1VW6m4hXluNuIO51tbmD6UpBsHEb7xPKdsJBsKKt2wySx
CFRn6Ob1PB5RB9mDTrnhXwJ4OUZMA9Yc4voJcr8n82r50OQeasm/ihr/YJkYKmi6XSrRehTBbNrE
U5TkosBJUR2hs/fBZtJKr8tib47PiSQ/WOJxhCCN5NSG2Y/Y9JRULobgbTkg1C8Xi9AZgMVhMlQH
wt/pfrzRK9z6Ph43OS8r6rHNWdvhBXl/AyxziCFlxGuNKo1XlQLifdESz82QJuVz4wmX4x3n9F0F
bcEJnCU2iJ7/92fmx+MZ6aS+eKspqGtRwr1fTA3nQlSGlzHmFAQPzO8qAUpqgWhhaJzfLyWfW+uE
eTv2cZwbwwvD2smzcBOGRm+Tc+qETuMpq3Il7Rez45ZbDOn1kG2nyNZXxhrb44tzzObTmcRykzF/
sRjzLD4wtEHvr5vKrVeG/rucLjyEqzwQV0YEG6OPD1U5b3Vko1EGxaDStljOn7sRH8sUGR8KIgTR
ZlONn2ZMNhn7Rqc/Lq9YsPcf5xUM73jAEB25UF24+qFzy6P/jGUK0ob6ob6PvosPw4ESIlidrZGX
1+nkdXv3YZbX8U2NrPtapc7anx+mIo8vWg+kcsn7c1LxD4qd5Z6/veyT9qPJUmOOtEewrCO9D6xO
orLd/FLwulUcOfRXTrgL2a/s+uKcVkQ+d8tPimHcC3Hp0B6ZyFP1d3ax7wg/fsD/eV2TJuT5B+NY
4Y6ztAbTCnHaHuXbVbuetucp6J/0Bu/vw4k8DdplHkz6Y4NuqHGya5lb7pBXi8411Z3ufErWp9fO
yHNRbSxuiiciv3SIEl3zH/0Ly10MviRX76hK8cFfDPjijQWD4ao8G0bxQbywPG4mo3zVFvdGNrT3
L5ZkQLwsyK/BcmUmBq28LRNnS21jujgRGtd/bmn7RrTH2FO21eb3282nt9lAHoZKGrOJDw4Ig976
hlGwvrnuD0vyBoTfVX6MkfGfN93+fDUN+xqIgvS14slNzvx0rKSCh7pol8FsdZRXS7hk7kHBG77+
ZUuSn3cXeSMOoKA4H3yswmIUB/XXHhJtEnjA2P0vpsPNlb9Xn3PnnO5oeVqn28Qip/zXeietVTUE
tSRoj7F2qHrQk4yH9nzmgZ1b4mRPTuCIzIb+WLtMRjEU/8KcBQMp/TY+TofWSa+h2Z3x5znBoJaG
kXf0zVWdHEmS0LVioT+qjBiv8XXBpp02zuk0Z14H4E/l9fkNV/54vr9vUk8ucy5TyKsFVHAb75qn
pllBA1sPR2Kf3Bf51r810GwmtrTDNXpDklv56HsQR8/c62W/e/84lw9B9AgoEOTbU9+EqiH2PgBh
6nadN3yZCRrQBdtytLX5oDkYKkPfu/n9kp+tSFq1qGM/JKLJPblsLW8qwjg45dS7obmsx2//F7+e
04VhEyTADxH3WRXrUqUONswUV60rtzwHZHywmljABQ5rZPSLS5V4WjLobRcnSTrY0PxDA4Zu95Sr
cDSTYpPJiN6ouKEeQNy13IkGBgLV7y+Q4uDDM+NlNfGYgHBAJM2pSxdzMiy3jW9TODhTBx/ZDHZx
i7fFLHglIctpPa6THFYv5jqtRMDADO0VYlJnca7JX+PoOcm3avJilplHqjAvGSTShUg6MsyIrdXg
P1pV6+QyfWGBc2kye1Lde4MRu3ojvgqitm7qZEsl6VQwqFo4vYH13TQINoDtkGUEK8Q3CThKrH9P
JGiU+ksBAjb1qPLVYNcibSgLk8S2hZLsM0i4GrtNn6GByeKd3OvroJL2fmh9ZTTp+JqyLaFUCnxQ
xUKnDDlLto65SQ1Uw7ek2Y+VbJ2a01Yt22stlr2SsVOsQOzkmlMJmcAQPtbCNh+1OwaWWxNrOqOA
iCj2D2puITJ4YICypdR25/Sr1QQk01w0fLiZj9TloFXd3TR/L7PGCSGXRbgP9xmgmRG5OXVa0sjb
0MgvshhGF7EZ9DlKTjrY3ACmAu5NgytGuhPmO50RbW+tMut2yBVG9vlK676I82WGHiHWa6+b2rVi
NvbIK4OCYjNIOwvWpV+0jh9/HTLmpdm6MktIup1T9U8lbG4F6VMGpaadjJtmRrKBArSvfCeiYVNr
W1SzA8kem86ovDaikLGup/KYRZDL1b0uzXZXvWAneRMNl8lcwjVk9XhwJ3AK4BNwgIGIoHpnMfpO
hXtTFzyIcl6lm0B48jWjTUfvRi+M5W1Z0o9ivTCPTMke8ujLoKL61YWd1EG2U7khCoDH+GSMOCqW
ixCohaeJZtfK862hJXgapBfkiF6NanZtprdamTvF2K9bM14Nce9K0dVEF6/ooRuHB1VP4MPDca7T
qz4bd7rQP8zEtMvpi9QAwsmiaw4PRYksso034WBumg5TeEuwq+ZmCA03DjpXy+78qN9E8LFTy5sG
/xDVo12jQoS7Agv2Soox2zJlx7IuS5ytRT24WuR98VOoXiDbshvlm4Jd+lDe8fZ6kcaL3yys8pHP
1nlFZ221CftDeZdFDGat7mrOH3GWXs+TflkY9aqqtL2CglgQcHqLnlsLrHEEelJ1qFHlNssFR5lf
mWo7+pSDxR3jfnS1ZniZpHQNOuT4cDwneL6lmDhNjydf+i2MAIyiQ9/iBGPclWm0hi7j6PGPXLsi
RsJtB8ON8hpgqLb94TKvoie2Yw+fGjed8m073oUkDkJzcpPyvs4kLzavCxrfGCMDCNd2oqERA+Ly
OgEXuUSxdcO/SZrMJvWJ4ch017QMr8PrNiYKNa1Xqf/IFFzhhW9beKEGDwc8riUGNqv3UAFsObDW
QfqAG4Q71mzbZeI2sbKqINP74lEoRuBSczVaJISDY/XmRak18KY7p6QtNJPy2PrBKiy+p/Am/dF3
LQNH7VldKeHCb2fH0wtXqCCBLcNh+DSKdGOp7SbIx3tgCbju+bGy+gcJX8WZMQ5WMNu5Atttk0eh
P2bx164dYCtj7cE/9ZE7oKJzikjBgUkfk3JbaDC+gtI1o+wwDsNG5taDoXpoWu1R+YKicJvyEkXa
XQX1pooyp8QeUtCHi1AM79W01p26Kd3Yuo7yaNVY8a5o9G0bmwefFrzRfsxseUk3bhIJPWbJwpOM
okBymrbdJop/R5rGvrJwz0WFdpll8e00Koemkl1NaneRULiaMhzqpt0N0MNQTu06NTpEnE0xqC6W
N7bRBk4q695cZauaTW8ug33hi2tMZC6iqrgqRulYs9ma6UszBmsyhZ3YFO0mXfg7yExasd1ZKd/3
LjZvCfRwJ6ON+D6EsR3JaGAWp3EYFNNYrFBrPqaidplq2nd/4qwaLIdZ1FOJSahF8mBqweyBXAAR
FsjUVoBQM007dJriaNHXLFfWqtTczAYcKE42S1DWDftKrMGrgG9VhKs05ekI/aM6P/RmDB34KELo
MpD6xYWMvCK8oxBaQ5/Z9f20lny4IcXLSOR2V2OHCMU7yyZIedPO0orviWDtqnJ48TurcsFqLjtR
jDh32H9NpXvM+1gl55inGsQBvPk82s7K9KLM/s0AZlmDfrXNTZJXoVcPCvE7xY9++XkiX7ZAkcj2
ZWiAY8WnxCUkRPXRMovy5y6we71ekWbJV6w3ruVI+JbiPh0UD7xr9M4MIDj3rLC7ket0mwXmQ6O3
fJQ8dvJePIpcStky8ajk7/J4kIZ7tUvWPSPIMpLsHMLZUGNZo2PcH+JoRgmq1hiBZKmTTbdFIHtS
Cm9wLNEeyLaq1IcwR5G8ILQ6GAyArpR+KTJ885rawXjOjji0goLsX75P4kj+bxyjvnhUGsSfGbqd
UnXNCeR+L4IpS+KTMVSXVrCTOZjyqLkOat2blNSLhcYZ23zTj2nsxVHD9dSbnsmjHI+rpJ6vLQV1
80ScwoAyQoUt76vHGM5dW1h4fplOgyAhM2bbbJklZA/IXj2FXSqpv/YtRXYFQ4ZT3SDnTmMnaXiZ
OzuEllEV38rlXY3vu/Eybq7S7mIc7iUUoWksemOpbINYY5gSA5WathkiAug7Lw/IxlB74PrnWrqK
4gqg+sbH66gO7wUrXzdAvvm47aTUDlp8NwI0DLyk1Xjb+OKuTdJNI8VuPTznzbPSbzvITMl0UEBg
zWne6dmjj2NaNg3YbiWuKOdeGNRO1uUUZLdaO8DtMD05GNZ5PH5TC/lBj+pD7IvuKAyeVjfbGkUU
BuK2OlDcdO2h8rsvvdjbZOA5RnuZQnLveBuamqlM5kx16mndJs+OkUKFUQG/BMWmRlNUpz4ZAj2z
i2vaqLUgN16rVbaS6wxNrrSudRNNYg8IOJqSXYqASZKYpUvsI1O7mnsQPYNYpKE5RFl1PTTV99nP
NzEmUSUSVDW+q+srSjYbcQrG3HfJoDFYCVwT/Qn63qm5k4SnsudVQlGtmU+5T2o9VV07PUTz11Y4
hxZ82nwSf4SsUJOkD25nfSSnEcX1Epwp2MaeJLKj4RnrBZWKViExXefq+Q/Cwp+955sVTyCpLlNr
nGFZ0V+PD9IqxMdjvlu6QN5SAEDmIHbuic/n6Ngf+zC6iEXMqC7mNR/6MGquVJGFb3gv8MAQJv7l
Nk/GD4b+RMfwFuONE5BvLLK67ppHHQWkkb7q6vb3XdAnPRBjZEVTTLLcYOmfgEqdNsT11PLrJW+Y
cMVo8zVnr05b8Pt1PnkdWAf8f2HkMw04uYws11uk748isaKSvNOqr7l2zp7+g10PL8C7NU5egAQe
9TiPj+qFus6OCM4dyuzDsOoJr6cNW5+Njvjkyb9b7+TeDa1Vz/H4GG+zfesKL0vgLwKp1lbWyg9h
h6R0/ft7+An94v0FnmBGmEuwaaJnAeX3d6Gj/1AIUVM9f1s8qA+T6xP2d9bg45M2/f2iJziDIJck
YIyP3U550FbNWnDErXX937Or/+wrjFRDMRdDd+xRTp07yzK36mkEVY6OxsO8VVZLJB2RxrZ5iwxz
Oqgb8avvZGfsHz99jv9e9TTlF6VWYZj94ygziaojr+7LMwOKz2Cxt9elnIygUmxdZWl8zOm9r8aX
mWcWeaTeUZpDIn9Z9BS5o30/87bIH+GNd4suP38ziEjTZkm+eFy8q7DFB/vrbe1RxkIruD2LDX++
loFbEGmiGufX+7WkTipFQXzsV9lRsGkxAP2GK8yb3OksUvsZDo7LDeM80ppEPJ1PbuZsdEZnqY/i
Lu92EK+j/bzRXf22OvgbNItd75Q79ZCsWqfa6tzZc9/Cz94WvJEW+2o8wOlj3l+qpc9KmeqPZog5
V//S5A9nHtuZ328t3pBvHlseZuWQ+4/xYXImD9bpEiLe2wx+sX+qd8LVn8E+/5//+XdcQ97c+w/8
z7uOqjh6ek/35G/8KW2T/tCgbWJtRLyUqMgyJ9YvaZvxB3Ndi0wN3Ms5j5cT+V8uCvxo+Uswpvhb
BF3zNflT2KaIfyy00YWZaQHaghH/FWHbyWnKp1kGT6wD6dQitufkK9DqchDqAlr/GRcQyFHWQygG
V/hET/abO3L1C8B+p6A7eRs/rHSyifgWdK9ARqI+7ITL6iZ1l+Qc8VJZj97iCDjszxnJfnpplIuY
EOJixST9/evfa3Hq63NKyZZuI0LDQgVbS7bJ31/XSdmzXNaStQjvVod6y1HzfhVM7uCyY2BjR9DW
YLrDnLBb7evcvvx+ndPhxM+FYHlArcN3noP05NscIl/RjJDL6VfhnXjU05/Jx/j5bcKvBry228QL
V9KxcbtDyyFguMhazu1Yy+b7Zjbx6zMss8OFJmpge/b+Yq1obuVWx2UiB3vtpou++DqHI0DyrpnO
vTCf3VieHUOghdBML/9+ralHCxK2rIUFkKPlD75woSgPFszU39/YT95LOMf/Xmf5+ZtdsmvqAVcd
1tEq00kY+crzuYi+08rn1317s8ZJfSdExMpIy7UMu+g4ecM6dZlTKGtrN91GZ4kDP8+tD4/pzXIn
b/6MfZrkjywXIwy67t0JBJ5ZL9Ev1/Dq7qdLYjK/xKkttm7pCWuMyArnLI9jefF/9yFODnIczIIC
mm8GxbfyzOvJC/blJQOLreGNm3JPkPYX5SlZKbF9fsJ9bu2T4eHgy0Y746luC9LVKKbOGGsQ1W7F
prRL4TEEwejG59+/Rp/sNu9eo5N9QAuzIPQrkv3iMEIJCGoEQIC11LlueNmQf3Nb9ZNtQCl05h7d
xJSXuRbZn4q/ziVsv4NRhxGaTwiyom+GNG0yrVvlc/gggkT8xUuFhkVdzWkGP0k1Trc8ticdqzgu
FUsmW1V3reE7XXL3+0U+fmfer2KcXKhPBDGO9awCyOeBgG3yr+EXIGxSRHxHPDduXnaTd7d1WU3X
OIrZWQk+PfnKTF2qWX3CavJaelhWQ5p5XPxZF3ZXdPmXz6aT5U6+HFleZbPasZw6kgUpYJfWtXbN
XOH3N/HUUlGhsn13WSdfhEI046mWwPclGPZ9Kt1q0oLGd7JLSKmNGdtGrgI3HLKbKet3OvxVDcFZ
Z81OYtY7DQ3UaIloIdt1oGx1XIxU03dl/VUwvmig6kFQXYcokjBQd3vMb3w/cLOW/D/cZ0pE0I3Z
rpSKx9fqrjljSjjbcV/ZNR5FrXSrK4mNIs2GDuIKcF4r61xI08dDk+snO0nFjtik8Dq1lEyaAkKh
xiaUH9q7DjfJDV60RwYz4z66riHXT665ov5OtsMBJHXdfI2vmzNN4Smj7edDePshTraGytem2SqW
DxGJazmF252H3HSrfzIF/hD3kSc30r3Yyuu2kQAYxHzY/v5F+LA7vb8P6smXSYw1XAZFNsRER9wH
x9Us7grtnNv8Usl++BZBRAGns3DI+6XMf3OW9rzRc6NwpQYs+mN2xFZE3c1u5hUXFlwyyRm2xi47
oKJb1bZ0YewCsuHPnTwfDvTlWt98iJNCM9fhOGQS15orutMPTEPiq9/fzdMu/NcT/T+kndmO3EjS
pZ+IAPflNsjYcl8kpaQbQiWVuO87n34+T83/dwQjJtlVc9FAAWqkhTvNzc3Njp1zYkLsw8k6zUiw
m8+ss/b0m/7o77ODqC/oMDjNrvUFOOB/gWNaW9ciUckmX+79EaPzo74XquYVXeiNvyvQTp28/0b0
76rXnCxzkbYwuQrc1+SuKWM+ZN1C2fVcpOrKlXaR6AlQr65CFicwtcDSzjdThkXHgZAwAdMtgwMA
Gg8OW1WeFF/yPv5uF2mBsGTxZEIhFEDKUmxo6AstoLef8RTI7/J+ZlSic/YmW2ozjJ7L2e3kSPdR
nVorIWC5kYDAYGKA1laAmsC0LsJwk+uwM8dqzqwByon0QEOl22jBzcfLWyLdmJzjEYL6K9OAEANr
S1JiS5LbIWSKFwCTeiPQu8om9FQol5WtwGitAlSXx31pb7GsKQy1NBEnbVRQRc/I62RpDw/Bk7kr
936zmQ5r96b4i6fX9NLiIpSWRVO1sSYSOzmeNxqjMqPgzB2zJx0qMOr2/K9d8ZrLj0eegziyiUgI
03nLKtE4xEWimnqObm+0kUd6ymX4JMkrp2BZc37/eKdmFscgapjm7gzMFL//HG5ABkco/UB+AfKH
MXu1zXHt8xGqTRWFIyD1S/Qp8yVzE6UGvAf3dOpvmCJxnW34RWjoZjv6PduP3fPaPorhVYPgaHI3
LHIeyY7qLBiYZaor9XUYh6cpZjy+aabnj+0sa7/vO3lqaOGWwVjljjYLbv/sG/S+cJ5B8K8NuyII
Domk3oXlr1wN9hlKKBaQAdVIN1XZH7KwoYnMXEExvSqT7H78q5bRW3ju6Y9aeC5dUauULH4UdciN
ad/mkIR8bGFlf9+rnSeXUuFH09zYWLCdJ1M51NKdVK7EsWWoXixieRTsLpuMOZ5Jn4ZXx98PyJR3
5rGwv328kjUzi6OgFznTMLHwFJMZnzaE1It5ExBAfvJ3pBsr+3b15J18mves5mTjxryGdnnEnL5P
n8Ia+TfGXi03ekoPMJy0QPU28c3aMMl1f0CegmkH9LiWkEGlgaVIDcVtl9SA4ayHLlP3H2/j1fsA
DC2zDFSY4TVZFPcmurIWyjjwCdPnkZBEgFvUs1wo9Xjz5/tVYXfxXZbR+dTe4rtBWJSEmijxic5p
+1i5/WF+aKkw1PvhL2dF8WBZvf9zzC30glWNaXpm1c/zhiHoNGeUowQJXV4ch/ox2waAhGFP+sqs
mnM/bn/clG76N9SKysZay3WvnrYT64sHY2EiwzzCIrvR+r8H+e8s3hnN2lzOxRv4/bzRSuX9olNt
W47Ea808QdnAHLSA6qsuIjZc6PmtvNO20nHtbl02Bf9s6Im1xeeLfbV1UO0Qny97GG4saTf8ro+Q
dXhQEbpW8lod65d0Vajn4n20XOUimy7yookycanHx+iQPzInBzpf3yFo7RVrt6y4ZC5cFKEMnrGm
EMpYOI0PnNOGmouJ8+8lcMjfMvSX0+fi3nwKH+EjPDIsmc+bdi8d17Klqw5zYnnhMLE0wrAtRnnN
JPhc+rfKDPNqM65cM2tWFpfsWDM1ZgSsr4MjTHFoIg8cf+n4cWRZs7K4YdGvHGDIYS3v6NbmEzgn
r/+nIwB//PFkxxZXJgCJ3Kpz1mJ/r34kt/A5Iw0cwYwbHMWbR6l4Za1Nb6z4x7LqpHXgt1SFlXVB
etDbcBOhv2qgF9HKxrbOVtxxzdoiQLe26VPSFys0ra0x0LotDxnQyFku9tOYbP6/vpq1ON/DWLWl
LXyjKZ3nQBPyR8aPoEpWXPDqzfafz7bEmcxK7hedyHScptqYAdIG9b+w8K4aS9fW0XhWnUf+fsrM
CggTR6lsnlTnCOB9rR4o9mIZJ05MLLstfdkj0SqeNvL7Q8pM9uHO9ETgNRK6K6sIEBHjLu1ZqDDI
zB0qy6dpFkRQElrE3non30SHZh/tg72yZ8R1G28lT1k5wNcyLOYV/tfcIhhZg1xVqL8gj/O7RvM6
dm3jTqnWemNXE5BTM4topLRFW+mwC5JZQW5BFvdaMOvFouB1hhd4k+/XhqFWTS5Ck6RJyGnnJoy4
u4CijPJG8bPy4NLwmF787D9Ynz4+VKsGF84Yl5rSjaFRbsav9t7aMZ3vVsx7DV58EDWZtQVeOV3M
uYhiAvjtS93ytIiTOdQBpqsqMPvYirVjo1b2SqJ/0ULiTiZjRICTyoyoXS5WNcEFYbcGEwjGY310
3tLX9i/9G9PmzJNUHtzSXrwtP1OzNtGAeRYVee0X1ZuVrb1yCE9/hLGoWkq2P1PapVprPMKUYO2E
hF97A36nQcwr35vbj+0J11icQeB3tDWonNBpXabkqdzSM8ucdFM0L+Nsb51c25EsMOVyCCdql625
Eseu5XeMXDHsBekTjKXLQNbkWaoZYJU2/r2916mfOCTnwZPQM16Xmr/mqafWljHNnMdKNQushcfy
qHnBjcMcZOf5kO1EXrCqxHfFU22qUQpquCZN6/efc/KsmtRqVhIVAYOh2GYJwzfdGpHOtczRVikd
0r9Vmbxa5sdJXZiN2bGi+Ai9/DP0CBsh6Rgf5IOxEjGv7t6prcXt6URjHDottgYYewgte77WVv3V
bvVdtsvhWV/xfnHCFt4Ieg25DEAelEyWdAct3FxNChMXN5CQaKA+cQdW7hCv6LS+f/VzO4y7Q9zM
SQdTyZXA7zj9TOYgBZC1xHDl2ZugpIGJGEM2fNMZtDJaJoTjXY2ud25oa3fs5Z13bnmxo2qfMtKX
VygyPCs70zWHo0jvxB076pvoJyPn+48P+PLWg3WQsWOqeURPk7i2CGqzNSeGMXAPxcav0fpdNl8G
+7Gyv39sZZkcL6wsO7RSPjpSPcAe7kxD8CUl6eeClWYodpD8+tjUMmK9mxKQaCC9RI8lFlaDoLUq
Syp4KC4+2kp0KH2K2iR5b2Mjv1pDjeJgoa14zPJcY5R0FHUmchX4S5eHrulRS/ZjGOHR8trENlcE
Q0cfr+siMC5tLFwjbPwslJlvfH/4Vi/aIdnDEIbitGAiWGsYXXGLswUJPz05AYY/NGWl0kvpCgmh
SLSqvC7Ob0ej+z71nbYS9K+4B1PEJrKIgkqcM3duTdc637EHEFeG/rvvyj2zVQxYrLUCrn0kOh0a
Otrc3xetgBLZLiseCb4Q5jFnf1ORb1GOmfIdQ1gbxhTHDRMkK+54aRRcmkBC0VtxzItKOQN1McRD
fQZv1O8eBvFoJSu53Drx90W9DI113VwCJmsjjiel7DLYpGIv6WI0JdD8KFceZZfucGZlCZuMQr0M
Z0iIN7qV3I++8mTSWpC0/EswzyumLhqJHFqeMAIdCDSfGs/C9ap5iGn78sxQ973n/27cdDceepqI
2hd1BzLGXS/7X6R2wibuh0wp4fWyC4YeHrJbBmRj1RaiVhfNymN+274lz/Zxfu60TX1o0/d0OfGC
V5AlkbIt3lbOt7hUTi8d8RssrOsKHJj2BScDQqm22o/vqVZNt9jUR68aGxU8AHWw0k0Gh5k+MMkM
QiOxHaQuE/H657kz4F+SwrleOS5XHNfijMAGSBqhXQCBYcNQ9bDhJiqC0TO1X13yY2XBImAtFnxm
YRHQfCUIQJmB00Mapt4IgAnaK3v/8Y+W5lqt6SJZgbqNe46siMqhRrhZ3HRdOxvzEEA/VYPrD/nG
mZv/xaiVKxDixtOa2PBFLfaPPRM1UmhzcOZFUCvmNtIagzPTekwGo2/sO1/aN1SgoOOCYspTPVh8
P0F5xcCqc6yFAq4Sr0Sfy0vjfdH/+RHitjyJ41btxEH6Z9GC6iP1nIK6JS35LXQxfzGrufJNLwIF
9hA5FppmNNAuSvjk0wEy6TkKIVRno0PwIm+ZauDTok6CcJOruc1ruFXW9LXFXp650sKs+Fkny5Qz
c0DigL12UqbXIObYpa38I3aim0lGSEZrPn+8zovDIewZjq7ROlcgoF3EKEjr/KZOeYUVNLA7po7n
af+xhavuKjrWcJ8Cg4f843xJU2g1zlBD1Sfc1XRhPzNQhu8BBtd7kgAk1tb0ki8WBfsMvVxgKgJ4
YC+Jnii8BcgOUqSyEnmrhECXytXq/ZqNxZnX+7EBlYcN+16IfsfdJjnEO8mF2OGRF6xG+WOtBXPh
GyzL4LgTyGQDdp3FRmaF1TvoN3BDNi9y/KuW+6MZ0eBVYXYI6t3Hn+3a+k6MLZ/nVpshfalhTAih
Ss0uLdaipnjgn7m6zEWPjodhGQA3Lq7HLJ9VRCaHfJPy4qofBekMSeBNfb8GbL6ylDND4t9PzlQD
fUdZyALRphnz/QAVhBsOcMB/vGFi9z9ajshvTqzIvdoF8NyTWSDt0u3tY3IMD3j48WMz4s8szPAi
AO4mwAp4wuJFl9mDWY8T2te29jUc9mWpbRz97WMbl8GWmHBqZOHcQVvXheHUBcg6g2Gk92pC45lf
/7uq19UlQQmnmwo5w0WAGPUB5va+Sfg+smvpDKIO2lGfXv/Nov5jZjm/RXENFvp6oOfsgYhARB5u
Kvhed9Jv/fDPCyQkQcyK/e+ilrNcEFjPaLO2xKBp3MeaftDmZOWNfXXfYJbmdWhzVJdkQlDes6Qe
E2X1ze6fK+evpFrxhDUTi6NTZlbXoJQAtLD6uzGe+v4v01/J+6+cThZAxi+K40y9iKh3cm7Iw2MY
Ougr64PcPzIH0Rzh9c9WksCLSoj4HjoS5LzJmLzhXj83k5ZVXzBk/6fbGh2iG/1o7UXmsvbgvHp4
QMAABhPLcZaVRr0vQoQBYI+E7mEvb5Ntf5u/NTtBNCd9q1Z276Kv+74um4Eh3nwOJEWLS6HR4hkN
Yl6c8V0wu6gBedlzdNPfprdBRjdt8GCBqDbdYa1UfXmts6HwKNK+VsWgrhiiOv1ukxFnuibl4hX/
51qXYlfutw7wT30nH/r+fjXxveaNpybFv5+4it2UZQx7C7wcx2Erb3nulje2p28EOWickIfGW5iB
Vnb4mn/CyA94XLEoiCyf9MUwRcrYFjGiltXGVu6y5NvHgemKASqAnGDQU7j/MgWLU9hiy2SMkU7k
SQj/fbkGab1yNZ1ZWHyqZGxauxX1gvRYH0W5ZdhxyP7x4LFo1p3ZWXwfuSqZxuxZyXAju6OXHPo7
OGiNnQDcS9+DT8aN3jMQsna/Xz5QFnYXSfOsp42KIj01Hih2X/NjuYNHwK20TWltip/1lnOxUTei
kVFtq0P+91pf+aJUvVz4IoZpQTrHsE9AgPL6B94XetqLQGZmj2uLXfuWi3cQgs6KmpaYCoovAazZ
2vwl69/s6XWW5XfmHan3vY8d9FqMOfuuixhjhW1aIu7+p2CHtnkRucyxb+fDz5fOS6AxM6ktb+r9
WslJbNsi1+HBLusQ8lJ2ggbu/LxrEKsnSCNQQCkerDT83aUWA1wPkv0lVO39yiIvNpbREHh8eKKI
iV11Wa2Bt6ZwCGoMveyDQ3o30x3aaAdefG8wZ26D5tj/yLx8Pz5ROdkNzyvWL5JhrOvcUEh/KA5D
h4ujE/WosU9pTjJ8JzwougnuRf64Xg+9rEqJERgoFmzRVtFIwc83tYhjxYwCuAbrr5Cx5qonrqhs
37uhCUncBnlmaBCgYV1zomsrPLW7CEJDbA+SHGEXbt1P2qE9REd9N95Hq62pywt4scLFXqp5ZBRV
gqV+ZyNCgZ8KxtXgiVIBzAer3X2RDJ956cLcIvrEdtipk4ReT78TNAtIsHY7FB+4jsKbqHG1Tyuu
smZvcSrApqFD4POcad/f04hRs5k5uCrRQUKCdsWc8IePlrcIOEnhF8jFybTGuOfryOvue3pjgqu4
eETM9p9TSWjUm848dBFuEia4rCr/n++neRXlgvEmOw5HhKC81e8n3GGxQKatHYD7zLZBKrHIDDWd
Kx4oEn2W++KLthMUCGbuTk+jK7Qy5dvuNtr944YjazwzunxhIUYvI8gompvt0TYfqr35ziObHuCM
gl2y3K/1x8T5Wi6TEWZeWBpcoFC58O8nyZPkD8hLZgCEUl2KH4ahC27sYuSArPjLNTvEL8fCCjN3
yweqBh+iXtmBiKPTNtuiJl24fbvxoVgRkUVWICdy11hOrwRv9dToYjtplc1KHNH8E8H7fzIceT3D
ueYrp3YWm5j6qWPHYnECzWi8FfcQWMDZujE3MkM6SeJC0bj9V4tDOAhKHDiSGHQ7/3JBpLTalIm7
gUKJcvvn8P0X2qqXDgLfABAJXUGhl0rduRktlot68h2SmHzwjLT3JISeP3YO8ScWPohqr7hfBVXs
hfZUDfOao4Fi3OQOVGeBeps0T5L0KvecARg5PjZ2xRHpg1BSYPZIF3TD5+vp5DRpehVlGdPATuop
7RphyxVvOLOwiPwKhOKz5miwkKa+m0CDlpVfrezl42Vcu86wAlUE/RxVNeTF50cWLLFCND+hQdyg
XnjMd6JUhoj5yH32L/p8lE4BCpCLiGI7R/h824ZptLNWY9uq9KgQLopYWfGCq9tGqBU4J77MEg6X
VFEzotQMO2PwPKdf/fpo0kn4eNfWbCw+jTlpbRWlgNNitdMeptqs/+odSX5TYinZfWzqqp+dLGdx
brpArvQyYTkODKQ1/H+fPv771xyAshjDNVT8BFx8cUH5BkLdfgmAr/ZGT/DmzLfJHjVCyhfJ6vDy
VWuqgqY2mTCtD1M9//66XWnplFnF/218sC4xp5QdVQ9MX7B6/YoPsQgJ3ElUL4DfwF5mLnavd8I0
liqIEa0IFoH01poDz5zf2vbx41288pVgXRN8HizMvqiT1CVDOpBEJxsqqLDjfuuGf+FyAlkmEmv6
KBfveFVB0TacODhRMW2UvvWM8MZcba5eOjY3gMr5hBabxs2y3uNYaa3rPiSY467It9Yuuonum52x
L2Axyreli67Rdu3N+V7sP/9IzCiwNp5igtFm6YGZqSTVVCeM6/eokR5h3+qlDYK5Xoz058aef9Bl
wj2Bc/0uIZ29M6Zq3KhdWe39ZJp1NxhCCGFUiHftxHa2dhMK2tRa20eZ6uyk2v6edrmRuklnGgd0
//xhk0jNb9maHtqm+Umb3Q0m3/CiBvpROMcDNKPLwU2DicywrzQ3qnpqeXOebxMhKzs0avHVHm3n
lz6ZrZBBAkgpK8w8OL0DHtuvP6lKqO9lswmYyEZeOXGa8BhrSn8nt73kDQ4DO2WUKmuYABGsFztp
MKfKdxNPWvq356dLheCrzSJ64w39+dDt9sHWpo9Zb6tjv+9u11pGl3kRmgiwUFFbJ4BcfDjLChkE
n+iyiaZEgsZjcSfabqtVSBEUFss6s7MIGv5s5b3d4vvxnXkDZcDeP/5Ebf6HIKtZTdgvswhRKVMF
qRJ5irXMZMdRz61JgWuz2TY2dSYxLJ3tYVXeQhHqwmAJBagr81RYHaq8PHw8PWBXhLIGiA+j6Odf
jxG8Qc4KSrv63vkKsykTHuGr6bVbZmLd6aCMEEv/F1fydbO6AsEUGDcKy+dmW0VXCjmmdp1DNR0h
xvbaR2v18Wub+o6yBJKIvPRy4Cqo9cDsqlrMByEOhLbUsA+hb6YAAhfoFo0vuNurX+VN8Yg4wlqA
uXLpsLHgVxEsEffOsgZqNE7RtAoNpxk+EIG/7A/QgD4LAMX6sP3loTg3Jq6Kk5cQl5Bh5DRPAOYi
BbNvbwVXzzoD3GVVUDxUgcjCSSAq5cuEui0SP0uEn9bgJmYvdIOblPEu1PBWR6evb+CJrcUrvetQ
K08sgJ7pUc8SLzpUgBWGncF/M/CL8srqKbw88mJ1triMwIVcdJ9Qfs6S2WLOSt/nR7G62HMgVZnd
9qHerw1UXtlLjpzIgIE3oSC1vIHmtGisIEjEw4vRVMKLsh/ukIh2/4vJ90v/OLe1CGaqFbRqX1J/
0PdMp7r6b9Ot9qLEkn+pjtm3SLqfvoaH2QYDUrvrO3t52s/NL66IoqEcAQaz2mTFg5/cGuYnuJA3
H2dDlyVdkm/wHrJMIRDd92UOHubm4Gs6RqotUoYdExwzVR1jn32KH/KXd/Uvdx2lfglPW5hdpOVW
UmuFpWFWQInQrPaMp9oLnxwEoQIieLhL3OSu/pEdUc/cRN6aHtVSZo7SkgjdOvSTAHugZ1wEcMib
R20UUADr0ULpbdpVDw2OiyyBi7SdV3yyD3MKtnfrg9KPvNWmmUjVF/ckLx4gtjyCedAti8y5mnSB
khiimCa7yt079PVR3yWEhNWYeiXVOLO1CHNhkZd13FMTEQwAApQGsedWNEM0WI+k1bUZlxk25nil
wB2nU0ZYVuubtMn7fmbKSc3mANWCue2+mv4cf7WVvvxcB0Pzqyw7FLCsfELvYNa1b0VHdKTKD032
oEl7fwwDt+fx+YTesx+7WVaUz2jpKsNm1o3ZLbQJdnTnG+Ivm86ohse4tpkd6a22HO9TxP0Cdy7l
CJRjLvk3KMXXcMvNI8U8IxkfQh1yEL8Eqgd/q/Ko2RFq0XWTR0jidvBZVG19jAy13PV0ijM3aJNR
QoXW6HcRSJiU53dG98ov6mcnss2bdvCjnTzEMN4EGrOEdVdFWz+ys3Q3SXO2dRB0/qomhn+oS7k5
rpzftc1exPsi7+a8rIhRpfPob0WpLXQtZM1ANCjqJ1FoWy/MXrdp8w61qKpcxIzeyGtjSsCEx2H3
3FfVIbWzXyvruhJ7kQwDtKUhAS4kIc/v5make9+HHFD5GXKhu+RmPCi+25eIpnXevBU3GVg/2Jzc
+u/0vl+Li1dir4ECK6MtjGUIvutz85oiKc2QIY6tCQUfsCJB+j2Kv328yCv7SIFNkNVAPEJOtzAS
RFlbMEcZbxRIuw96lbfIpyA487GVC6YM4tyZGfEzTtIcZGeqikpfCen+pvotSGK1ncjnrGaD5G0D
8qU7ChRy+tlf48O4BAdgG6Imch5AMDx2Fhlrn+sg9GKeOTVYm2mbexCs76Dk2hTH8La8X3vmXO6o
gRqbwY3Go4DZ78VSe5I5y1ABRZFtfS314nOerjFJigN1HrkhUwGAR7ajAnywF0lB3vbv5HIkc4zC
RWX9Na3GWz/I3WGiAjxU/m06rcxiXGnVndtcOIqdyVKSdCCwBD2+EW3UFHBxcJPwXKy/DDBuAU+d
bv3tx45zeQYEqTbEycDImQ5cImXaKaWMkgLHYmLOTTvJa8vq4HQvH1u58snOrCz20wcsZyRhXyA7
PR3Qp/cMPXj62MS1hUAwCpe8YARQlzljM3ROGSQ+klu1/TlHHqT2sy3kUWtV7QuOEQrmQqOMmRlL
yD0ubz5ksFuzMEwkLinQBodsC3r7PRSLu3ZgEnbiOkF59ePlXcv5z8wu7oA0bNSxVHGPmL5A+xqC
eRCjqeWLePtWh4+tXftelg3TCOIFQvpwcaI7pVGMZoTIq2CgOEcBZFhxiCsxA0ZwMepE6QyQ+RIn
XEDrJtcKy1Gf551yV8FYhM7SrvwRuCUzjKtoosvKI/aIQ+RhTIsBYjqPj2bU5ChuKeJ0OY9Vs8uQ
A0XPsaYx7f8cK7dTNyJTWi9gXPFLymiCborCJ2/uxVbaQ1ApaYf2jNzdTUm7iZMQpMqad1z5YBoQ
NHaUqgEwLfErTsI//CVqnQ+deH1O2wl9HBoHaIxJG9SxRH4gJrTdtU29sjT0J7jUeFbwCZexo1Pn
oIpMHoXoMHkjbIdx4Qn5kI99cc3KInbQ70lavcWKnL4mzpciudPyNW+8hCuQL56sZBF71axqJ1Mv
CiA91COgnjGP3a58WEdNXblY8HlVJ6mCBxnQ6Pl3ylLYCEJdQuZHBn0fv2Tz86zZUC/dD8b93Pz1
j7eODoLMq11M9yGneG6N93pZyy1OX0hv1vjL1n6r4Up6c+VcnZlYfJ2pSOZGiQLoB1pmB/tk+E5P
wRt1dD3RU/p4OVecnD6VxeAnswWc5oWTk2I0mpKjhUV9wFWKg2q17scWrkVZKrbkFozPwke0JNbw
o9DMWoVzZL2iykNdxfwVHAeoauu9460lMlfqHFDDn1hbeEMZ670dqFhrPeThjiII+ncGnZ52FRZ/
Lb04syU29yRCtIlSda2JLflGedcBl5JnBBqZea73CvJc9+Gz/bA2V3Dl7J4ZXXwxieopLsi931hv
SaDCZpy6VZKs9Rj/HxtJ1keQhzRxOb8glWLQVRT58jvk7W4YKXTbjb0pntpV/OH/w0X+Y2vh8Y2m
taMqQu1w094JJgPBhxo/CHZhOh7/wuWZr/ufhS0bZskkST4MkwXyg/5NERzbeo0I7vreEbypuOm0
5Zb1ZqcZlTJxKHPb9+ZNt8/umeu6p/RFRWRtVOf63p3YWiQxVppTGIBLZJN9GSkiKpv5Ldr7ryY1
kej1X9REOF4n1hbPS6Pq87m23wv40AVu059/9JvRk/1mv60PAVzJaZi+FxIPNioPoDcWxxmZr6Qy
TARdBvoU8jal0oTYIHCRd9q02zXmlyu7iT3GgxDDFpXZ5btrTIwJkU5uLcRfv/R3kKbdqMRg19mD
kMYf9/84OJ7bW3w9ue5lqWwpxwj5GKFsNAxH2+tBThW7fjissS1fXi3CHA9KXs2QyS5fzkneRU5h
pcWm6mgjdp08PRRwW2/1uCsO1lQ4K8H/8nrBHqgLSwgN8fUWmdrQd42i+iwvSIGemcFWrtqV43x1
SScmFjuY2b5uphomKgN2EHSE4wjVt9Jxo3atICDC0PkTltUw0s9kMHIgF8VHQ5YczReDCYLBTxC6
KsyN7zrPBK7fHZRfK75xmdicm1tcLxkTRNloYW7+2UHR02yaPa6Bxlr6UP3EK+EXeBBl3golYCSO
fnxs/uqno0Nu0zITDCyLRIeR3Lj2C1wl7W/qpHIdnpgfW7i8yQSnMVmHaEXSlVg4R9wXTVhZBZ34
/DG3biL7s6GszB6smVg4RyIZck5TDmhiY+8oXD7lOark6b8oFYGwJn2CakUM+C+bf2nnN2jeovmM
YOy4I+14Ju34NWgbQXkthNFgJHo7GE/Ty8dbeOXlfG5YnI6TFMT2/TwNbTL5qYbFUt1af9UtMkYo
fpqb8NA8CuoaSM1XrIqouzgIOgVGXpngIbUL5sXZqiojafGNGgWx0es/pV7ooXa8d/YKqhVr0Odr
X5EXP09nZh0JXOLfTxaZTWZhVxnm8uZrl/6s9F+BtJJzX7toiFBcbSauCCRscdEMrAbWSmZ4A9s1
fpo36FZ65S3aklW0mbcpbIvSp5VdZMjnch/PjC5O+Ah9JVKVxs8sDRBDi2M5zz5pUanMD30pB28M
yKbywcnS9KUfEqPdDPKMWLYAR0T7aijTAW3sUJufjXCmH1Mmfb/LSQ9VdK3TStupNBNefKXyQxjt
9SxA1RuCaJenH4uMx7qNXHVsIiRHjT66DYsxeyy1LoecJayGWrt17GyY9nqdI7g5zK0k3YahLL9p
UKfi1TQYOmRCu0naOoqS3Flhrj9q/og+du1LtIFKOfP8LowPQVI7zr7KI5KusWySp0x25ts0QyjZ
jCcu13oMXk2p+RFbSrireC0wIj6LtsLUugBVjE005rkXpXPv+gra4KadIsc06mhaq4MOxYr5s1Km
8KtvBjHtDE3wnjJRXWZu1ZRD8Fj2gXZo0tGhlkV3VENedUwju/1sdXVo7OuirAxPNjq53DijJAW7
tmwd2x3aQmVi0xloXqRhkD4pBW1+mF3C7MZp1Awp2Rbqa4//Wyl5dd9M2a4qDTvYT/pcv8ml1Gde
J/tBu8v80ngc+5Y7qsntuN4VSStF90leIwAMw2dpPTCooX2rWoRRYO8DBqvMyBxHif9Mctz85js1
L0AbghbhSCcPNkM9JB4tyPJZn3X5Lh/GX1YFcfrQJhmStmq4se1RucnZoW0129POjwaEx+uHZmb8
BMYtcxcrMSWi3mkeA21EQ1YRvqEwed373+YB7JFTfpIigzWkyCWpwfSowUPhZtD3eLWBhrTSGNFW
V8eXYqrCChnpMZg2LYQUTTEjR2vmZi67kjKmu9joq2mLz+goI42m2xZ1/t0Yc6ipBkPaxK16U/pC
f1WtGrepcn0jt45r2/NRrRFPbctt5DRfCtN3jV7/OxNiGJKa/24cufdkBJ03delEniWHDMOnLXLf
+VDutLa999tRusWuto8buqKRtqWiufObaJ+FUJYVjf0s90Xnxen4lqV+/dJZesA2QJJrqlFwE6T+
uA8D8xAY8s9Ec37obYsYBwD7TaiURxsal95qdnbnP+Z6t58lIm+pHpMpeBFGM0m9SWvpaGT0Eay6
a4+MIL44ZQnLmJEpGzVM1O+zaduZS+0QABfqDB6f0VUTZa84qMprpTndwysde1qdq1tfHo39kMzy
c8w/w3M3I5YUxZtm1va9pc/bJi7uJiuncuoXT1kb3aijdVSy5AC+6WAavpcFZo0eV3xf9+H9nMx8
p5j9ptylHk1Fql07kic3KZq/Oie3KZGnh6G2XutsVLdlBpjVySdt69vDq9KP5sFSuteUp5SbhgSO
sasaZLCRUfan7sm2lBqpE2veWpK0L6dp3wT+3tT6L2aQ7x1pVt+GJin3Y9KPd2msm1s7iz778fwd
vbUDCn3dsVS7Zl/NyWNZSpqrt0g6hrYbGskbvc+/Cr1/gcjHi+QQ0kTnNU3Guy7wPRthYaPw70cF
rgsptVwVRee403/Jkr/pQlD1ee8Nms/EvG78pczjcaicp0au9a2qScOm0NLarcqm2+RzfxOlcNAQ
UF/CXOE/4Pyqevk1U9pN7rfbOU+hr1KlN7yTDDQaH8MoT926ZXZNN7+qubSP1PKpLuGuKa393Fpo
LteN74ZZbD+MdeVsg0n9MmvqzpTj4r6TVDQVAwWq7TAMjkrVSvvKjPd1Zr71Zv4y6mF+0HPmHGs7
rl7QVg4RxQ6LbakNX1MJcZFqTBGNDm1rMwF73Ta+4d9KDe0PFJhuizyUXZPAvs00+9hV46Eyxtc+
k9wk+VXUikTlbEQb2XFNQPOumabbjnipgFU5gP6DEMcqvktGvy/M4vsYVgdlTl5gszmkWfDVLpNt
1c57O1Y5G0pyA7vfbSzlumvOcsPWTfR7WvlGL/RuUwJJ3FDKcGcbh5d6luHMD7Nh/bAyAnTMnFzd
34cMgu+iwvbGunybdPCKwfxWy1Wz1YIgfNQSKCzD2RDaBrqzm1O53ia5/GlOeHHE8H/dyJnGR9KR
YJMUZytDVgrS/F6OgEz7jfzSTzrEYNbtZOc/GpMWGEp2v6a4OEiFftT97Nbola8NAxkI80i32RR8
Gcx279vRnV6ND2WkE8tT59FOpK9BqXELWjD01NODlSW3+Vh9zkz5a6E44U4y8l1ScbzVXoM3sZ0I
G2VrPGZODlSFwVh67sjQS6HNelrJK/X6QCHrNhaQgLmKvviiRza2MDDMzbytTO2psqy9HoXyS8R0
YbeN7f4HSWjwnLI/9Xa0sjC+j4di4DZMVMjBmsnxSob0vDpDmM7Je26QwAHEERi5K8UyT4s4+KtL
k3zfZqr8JQiHQIPcdwqVm9g26i923/r0dcFgPNZSGu0tNMm9UHWqjZFPuhc36bRravR7sjhX3DBu
hocpb6e9mjc++nuFFYV7v67xQrlPXb2IUxda12ivZ5ntKiaKB3atF9tuUmYqd3Y5flOkBNlzeUgQ
je/y4IdGsd8bWmXa6ta75LtCB0wQ4Wel1T1kWhN/hhhJ8XQ5zbZWO8jHTDURuq/8N0Xu/GqTanXl
zvUwbrosA0USpml8GwWE57GC22iacpgNAlOJtmZcOV4mzdH32XGkN6pkaepFWld9njKfRnDWTdFm
zCz1IeqqAFFbX4MIfKRDkAdSRqvR5CtsIrTt5k1n5+QkQyRpe2n+P5x9WZOdOLrtXzlR7/QVo+DG
6X4A9pzzaPuFSDvTjEIg0AC//i6q6pz23pmR+7oj+qGrXE4lIH36hjXkizu7C1Q46r+0r32zEXkN
mnvGEHwDWt7kbsNf67ESr1mJnDDpplnclQgrD3Y0BBsvGE2WcCZL+CF7XZuvUV4jPSS0Nl3M6cTG
xBnnEjDcOawT7SBdEJi8xVYd/miLoYs1fOZDaqA1a9NX6bsjcJeQXGk0IDUT3eXWcKWm0Iu7YL7j
dXQTzvhSXUd/sDLYQA9Kr5sp2pcz8eC5HvpxVNHvTpMHcdNMDhgP+qoXYm3c4YGORq+khUoZApvm
wGTgPeRz7u16tOFWtI/GMgYPSrlxXkFvEPm/fc8mKdeN1f8whmxkW/0I5m6PXutqzqm9d10fzMd+
dg+wk+9MAlBbkvt8o9r8rvSgGNDOu2rwN+WYrWSNuNB163awYuVhOtWrHZi4AWwTuwdVzD+ljWCY
a7nxOl0mrNbwQjZEboJR2LeD78Hia6JkhSuk3RdmBDx6NuIeFK1pQ/xqwg8vuhQ974eZ0RcroDot
yyhLvNAssG5drYyr/DTyhdnTWT7ZE2IjEuGNdPIvntBlzLye7CDTCd5Lt9UV3tPY1knGxtvK7a4q
XIfDmMN9R2/JWJCV7CPJEzZXz5yRVVS332xovMVicK7LKc9iKJ4MiP9i2FJVA7lApuvcptku4k6N
C9hXMVH2NtMtkiN6WVnBELOqsRKrGG4DXCcxVVxADadwEtYOh2nU26ZoL0eu124A+oTh1wSwHUSO
zdTlAmojcj2LfGX0mMhMYrtXwWWULZJ68A6ywydQSH7kWfdW5943gXyql9a17QqVBrKSq7bOhg3T
2Y3D+UsR8RuvrDEvtADVHRClUz01wQotThnDoL1LjWvjdDVeu7azflMHfgAZbWnFmW3URdPx8JJp
gcPlhybmRXfZGoBtokoUsfbhzmaQxkuydXi3UWhsaxqtRAUDJ1U2322vHw/ZVI1JlJFyNTm0fUQg
yzaZD5iCw1ctsw9lXaYCOogHZxTyvvSmPG34iIPNMQjo4la3t0GdZS+57yPeh+MNZ2EZZ5rGPtLy
ZHSaMK5MrrfVZAxAD1UkWVKNvGySotAm7QIicBAat/BWbRsGEunEWD3VfXPTGbqph9dZ9PtoRIMB
AuWR3W5htJVAg+oQ6H6vxfyzrfIFEDZuROUNEJXW9tphzN/IoEGdU9VXxrTOGkiQdLDkHS0D9+Da
0083nBJN5yEhvtiF8IMsJcYKDZH8my0H61CRjKcFs+eVo7VYR9m8ozqA4Y/0y9T2ZnNl2PDaGkLX
TA5RXDrzjIOJKm0epi/TLFkUG1C0gR8rBwy1/EJN6FWziqqXBsN/ckDsq+YNEtdgSwK8hKmalhg1
IMOKg8BwaCgXFIkWLlDyHaks/9pHLTVp1flZkumMQSB4CMwa17qNtLjR/pZkw3Q5F/54wSqB/FrZ
wSo3xqyZ9kUe4wsHYGRQBZVV+IwwhSQ98wpULdLZjQS1ZqC66qUfo2rT6C7beKTNVNxYoXwbaNc/
zYSxOXHy1nthw4jCGnQHiLjNrsurBCKJtUidUffbSuhmw/moVig0AKxvOm/Dex9KbyRr7tGOcHcw
4ZvjcoBLAFoTYVL63uSiNtBTFDuRmm4JGL9lbLES+Q9WInniDUqXK0am7sYYewLYZNbNA9roYtcU
vevHzeDqp9AKiwMjQ3VdUa/50sB+5NILRbbcv+06AjXtevBb642zfuGfaKZo4jtQYqWFy1OMHXOQ
JqdwvAuJCWOrbSlLrNIz9xMsgxiS89H5RnPoisQw/JA6DUbPvJCitARuQw4IGEQBukfLGarnvDLZ
xcSpiYXd3XCrz9ehP6HYHYbHkJbeIaLMXEpQ+OHH2JhmZ6FGXVVQSJkTu40G6FHoaTwgLyavruDh
JigLBYTBYJy9JAaA+6IBSFMOxVVZ1zhnsD9Jc7e2D8Jv/HU4qfLS6aFWPQ0UrSpDqkdyNWtr3rK8
RQVhBAysQO5HHBOoMrqubi7KjDgcSP6w2gaEAy4kFXhd6GcXF0oraDuBNbMGFnJIxFTbXuxS3f90
6iDs9paXN2vacnUBbp72DpAiR+nByty6g01d/UR554i4pcqHbNOYUxo3ImTP0pvsu5qjHRW3o9MX
MRtzAxtjB9bYiOZNNiUcDK1vA+T1IObMQd1BhyNARlN4vLjMe1w6ScB156TZMtLVAtrcQmevohYj
bvtepV7Jh0tZldmjr3tYTkZTTdYsGPoX4YfTYVCFWQW0QtLSknl8dVD9PChVNE/dWJYqISiZt5qH
0GfMA3Q4JxmZi8FtyOWgvDLtxgmRELWRrdEFiKYYOeCU5F0NS+RIk6sos7Lt1ETWFhI/joyRxShM
uou5vyipHSVVw5Ca4dgU6TDq+uBpXm4t13Ev/by2IaO26ARTjn8Bo06af/cyam1R5iIKmEDXF/jC
yEMh2HJldzNf9aSRqduH40PQVdl1T6fugdtW90P2GK8YZVs3nlPJfTbWgMcWA6TFfQ4/z7LUG4UY
tI+oLL5EQQlH4sz3MVND7nkhmq68noap9uPKHcRFDTb3wXUscq3MOJLYLjqeL0AfWAp13vTctFqg
KTdY0MUuBf8qjXLTrC4KOyYRAia6YtT/Vs9VeMFFTvChF3MNDYnSe4PEzEmgXDdCfxN2GNu8smnC
pX7qSFWvdTiMbxwb7iA7z+sTm0zksozGAVMDZoYflTOHB89AYyHxDZXfEBD6J1lZ47VovQ44p7rv
i1XmdhZc48ph2CJRBhNb449G10WO0rLwBvKD+hsfPLLLA3joBk1lp7BlRZxtyqr7OrfcPFgIDT/q
iHdbU0NkKO7hMD7H4RROX1SehW+dWyuUCnbzIAepH8euMdc1y0rkLqLRZRp4k98elnY27rMe8w4L
fW04flT9Q1F5rUnQBa0OPoAT4wUkldkTQ27ypQwlHFzyvnFSU/XOPkBYg0q8DuQNBvN0E9JmgE9t
0xUbjuYNQpxfy0unG4stESH/ApYaEsXIz24EUmiKwqtF/8aicLWlVQY2Kin2DifNyo/a7laaVl3W
me19nV1a3PlW0z7yevDsZMr4HOHCC8PXMqvhiAUBYGTiJXLs2GldcVH1UySTBsOw4cqSaBRFxq2u
nMiGWptVV6XGN6ir1aQnYW28Vg9XbQlZjFgRLVakaWqCRp2BxsjQAxik1dhtC3jK/vSB4v7BFNoB
MLElfY1Go4W2Z1H3ErdwDxvHeJ49nbC8ch8ybs9jgl0LT1eI+JF2W3m5hXgrQ477JrMo5gaIOsFD
NyvkVkj2q3JX1n278WBcgo8UwQnMATGR4yKshFXDDKwjNL9xc3yie8v2KvRNMCEWwb7JgVO+CDrB
nOsapnatjjtc+sWYYnrgVGu3s0tcW2EH8Tp41Ti9Y983I854v2nGltI0Gm0wkHfaRVL880zr/YOh
IQzSIf0GzSj3vbJwVyATdm3Ixy9SdgDLpfXKfI+urCd0ClYdJBSR/CRAu3++7AdzDKwXQdfaw90F
bNnxHCP0XO5EuQ2tUPGd2Eg3Sthcrj9f4wPUMpj61APCAWNXWHCdTOiHcGJ5b2GqttiawdQc7AyL
xu13+9bZGcyxF/uE6ZnxNH8+s/L78WgITAixQxdALAcE6OPHq5tcu6aEMODClRzv4ZcIMc85KbaQ
yNn+B4zJcJFJxrgGCD0YU5y8zNoNM1vhfIOEtuAeXBIzAFRQEGyCdVnE52Qj3w9jsdxC14LCyUKg
OplBNay1ehs09RhRhtdTTPilPb7WYEBQ5+CoOfn8ZS6//fGEDVxf4Ofhd7ioudgn79Jx1YQzABlb
waCK0+WHzGeXIYdqr+nRDeP3ny+3bIrPljsZRNUj9bKgZ21cM0Z/QsFg2NFezxvftvR9EaL97te1
e1W6frvPJXqNny//wcvF0wLyCN0EUG1PUY+lq4fQzHha9AA2Cll8TRCigmBMS+ZfVHazN444M83/
+JH/veaym38ZKmbWQLjKsOayWyXoaXpdbMfzaobLq3v3agHihyU85sLO6T6FZtZI4BIMdQPMZlbs
brwBTSv1Uh/nM52fgi20n8+Y/328JADAQFzA+yA82avu7I6yyTH19qNrCaZ75n7//Ht9uDsXhPHf
C5xMnStlObk1QVBBwg3Ath5MbqdDvw+6WzZ5Z07CBwEN8GJMtiCIDrWtd1FTFJ6jnCxnMdnkV9Nq
3oGIBSRaunDcRLKIfNVQoaQ7669I+n9+mP+bv/Gbv77R8K//xj//4N2E5kMxnvzjvy7LH4IP/Of4
38tf+9//7Pgv/eu6e2vvR/H2Nl6+dKf/5dFfxM//e/30ZXw5+odVO5bjdCvfxHT3Nshm/HMR/KbL
f/n/+4f/9fbnT3mYurd//vGDy3ZcfloOfYs//v6j3es//4Al5C/fe/n5f//h1QvD33t4aeeXtgRe
5K+f9r9/5e1lGP/5h0f+4QFoCw0IiHPi/ywYKv22/IkT/WOBxUJ/Dcq6QLlH+BPUJWPxzz8s8g8I
+eM2iuAujb8Johs2zcDln39o2/8ArAaCzPBUAl4IP+SP/3n6o+/07+/2X61kNxwiJwN+Ibrsv3+f
ObhuQ4YOlwJgJTZkUcHqPT7brQlyX6OiiUMu5mpn9U3QrGEF0g9bhQ6R94wm6+gnMwZMHuqsIBpT
qI7SJ4tOckwjMGXhStL4nnmdMYIX61yYFr1LYqT17GF4ba2KqC91moGjV95HCr27b1lf5902MnwO
biahZgyKVe+N2bqN4HH/M5vVqJLeJ6wb0KARFAVvJuj3mUYWvyAt7dH2BwkZHWMrmscFl2VAKY/d
IMTUb8o5M1e9EtkUs8Jro1i4aFY8t1bkICHXkObZSCHGZz/wu4euA+Z2X9etAyOowiuvGor+xq5p
RzQOcKSrR8ufpz0KM1woVhY2bOMNA0YfxgYeLQ5zkt33GB8uXgf58OzbY4asWGVoVgvkZxhwGitc
28XS2IYzm427wp8w8APlnTVMPFWMuXco7vV9xVn21WBa32yEXVaJRYR/W7RCokWKXgmLy7zn8LQJ
ciPi2dJSgTTTdHsGtfwX2XveazgF1g2hvJAxAEO6i0ewi9dNUMBG3kFCnjDfhRLJNBq2oWxmmCJY
eVq3IU/dvA0PLozMw5gUEOPhOkd52w5B6mWeeMi72V5jUB9hEmBH5Qtp7OEOVJiqv+fRMH7v+7ZW
MWazkC41HDp/ATfmSRcVGgy9Nf9gPpUXpRbdlky6Z6kW0RKXmqH5hnwFBEjTZsRe01y64N4JS97Q
2mIQ9xcCYA+FVg1kCtvA+95kEblyW7/LYoMROlwVRVZe96TsfqJF2aKDWTgEOnzadLCeoHqYYjNU
MBKJ8nq6ccnk7WHDXfOkDQzFCC6oXqY+sq6FpsUXt24KFls9dRl6GkbvbTzmDQVRVCbKImrvoW1Y
xcop210bjKgje10XSdMwk6c91+1Npqo26WFsvKpkZK9bWqhtp+xZxUVgoru+mKpdy7ppR7lN0MYm
3YbZstgRovOv/hzYSRYO7trSXbiR4Ldeob7S+w4F02ZG3QxxdCuSe3vSGM6UVd7+mJBIKgyggvaL
60iCvhdYqjQemrCcUoXJvE4KeJ8F+y6UVhcPGDVcwBeyfIQ0lruCGblcu41R30LbUlYi6tIpNpGT
Y7BVmQ6TEVm2NLZUPWw9tMf2c5ZxNOs9u1sPyuToEjFXo9djSddPJVjexY4i63p26OyJzTxX0o1L
6LG8EltBFassmAnXrlL5felSy479ucSxiQWmBc1eEMxS9jQsIPNij3UElYvB0hEUunm+DI/qJnqa
vEHmD8Ru22ntCBh07+FCks/X6GIYnWqk1Abzv6YGpJEV2Z3Hu9C9AMXB0K+qnB2yRWurp+upytG4
Lp3AwOZ3blFu2jrqNbA8VT1sGrTagxU+KDF2jFknB54ga7woFZM/3VmoWOYEFGN/eCidqQg2zSDr
7ipEc0/EUcac8AbSPBbgZFWI+Tmq88ZBr1PYefAaajRUXgA5gKOEYvOs1oPNDMayVtn0AXo59tTF
BPVsA2iOY/spHN/yPPaDhuS7aMAAbT3JHvlQOYxjgfKw5nXql55jrZRhUfigHWHvIsz4oxQcYw2Q
GSlGOm57hqd3r2q8UOVt2KRygr6BZ5d0pXvPzxEBpqZcy7ls5bokErODOjQFhZ0BUB2J3Qg6PzlK
QHUI/Qq039ZWaSDutxld+JwqEze5iej0LWsRrtuVgFR4UC/DE4UGHpRVxZzIDmEjZs0I9XrIuAro
fvE1DF9VeDM5M7cfHXtog7Xqxup7MaJtUMatH+jyPsjsFoiN0isjwGuaQL72qGacXV6jSfy1LULZ
vZCJW+E9pTPzd/Aryto008ru18oyc7H2LV6Bh9TpSsd9qLwtaolIpBjt+6OIQ8tGJ6GRJWAHYPh5
7Z1d1LmJKcOwdiRhT1d5DsG/O6l7u7tEyzMKMZ4aeAZh/ECHSddnDdlhrFv0wH+WGCYGM+wqk6mY
UeIhz3V+hgCIAIeTjxPMgYfcdxEHcmjl4F7m7HHSJYb0Ew86uW+z1ukfgnnu+Hq2KgixeURZ06Oa
OqnXIvL9IVWRyMATmt26vMbMJo8QE6sAfY1QDwQAhKonYpO3BJP72BdSVmkzR2iQK4Wp77Z3Z/gT
JtDZnsljBgOLaofSiTYHO7OWpi3EY2dcUp7fC/S028FnOBqjI8KvAwwj7QNARAWkhEQum0euRmMf
nD6fACfCXDlg2xEjBPs2rAgdN4GOqvnZCIlRQFwqN2xuwqB0nC7t50z7RQJsWYszImFeqyG44bEC
Ow8TwVLSmA0wOkboRqhRXwwCcIFJ/+iF7VWbMz9I68KGMAaxGrRmbUQmsnO0rVal9isPE/Eh8tBW
agFYCvq+Agqv6uxxT4gMwhgRi7i3GM3NfsKDau4w+vby9gF2XS1PGjQaoyvejeGwIVqZaF0pG2bL
kmWMP8ieuWYNtFx+xQjJqotJYdiKe4Ep3MxVB9FUqENbEERYe3SQE4ZnNBzeKg272VU084ZdNCFw
ND+QIXCoF4kR8Qc+aD1LoJLhlYm0CszsQ6sufGCVOOx7ixrtNRmHqqThHihWDBykqyJ3h9ChxzcL
TV7tJL3QL0w6aYP7w+0T0rps3mQwnGpSqE3RaR9Ug8n2E0jN0RY/BSYvIISLaO0otjghuLLwv4nA
QaI3dkNrXYTMePk2wi7Ge7Nzx0WnrW+DRMkeo6YZ03NEiUg3y8bO/eKlwyEh38o5Cx0D3ARbbl83
KmH/x6QJbushtxrsGy5rzMONvmUAXTRpYGdOveUFWlA4lwBUxE6oIwtpW0bdLaRmognwHY9Nq3oc
mVlhDo7UDtpbDY2lHGAsZUNqo0wZ1yxKogohP3EbYDV2wzhFfGt6nr1Fjjkr+vinfPFR7rzk7WQ5
v4BmO8h3jnPnSXey8stJAuQOJdAUeVcjMGq9Gf0NfGNdiEqYOPsarfoU8kIXDdTSMMzPxYYIxMtw
dU7o9V0qv/w6EE8jEHYOHTRFjn8d4XOOPojGPsnqred8GdC5joaksM5pUX60EFjbqJf/tL05pUZY
04TBe4RJsyvth8JH54rRrRNmq4KdqZ6Py3NUJ3gk/A/FCSB9YNyfVCdgFnCL2kC1IBFcCyBC0ZOP
fynY/i6Jfi2BjjuNWAIuUzDqAnEVbYeFLnb81twKOqSY6AEKZuXJMLoAZD1WbXmmbfNnHXW0V7AM
3G9hFE8ArnonVWuQCYS5XUJKsU+9jdixFbskN+QeIcPaADK5tn+Lkf7Xc/26IArMX5s28JydCZ0h
wKCURsP7cm7GtPbPSRWcoOqXZWAMA14xgBuob+lp/ThU+HIDzC5iAFKh/NJvyjeyk+niZZpD94Xu
zgmjvdt8WNC1oSYUoqaGSOVJ07aBJJvmEu6Ure2toAmxlXJKqP0lnJzd5zvDPu61/fVsqMAXCRJ0
cOxTg8p2ZF1VoRMSyz2gPLvyADnUdf5IdjAYuFArETtxe1k99gdz5tudOIi8X/n04/m5qiHdAXzo
LDCzQW3b3A4EKUl0p8PLzACfHqWWVf72WQCc4ZcHPjlubdDjTh2WIaN4E+oGjF2GufHnb/Wj7/fr
GidRai7tltoWOMj93KUhvUIdsJ27MpmmH58vdEJQe/8ST072yKdAlnTBRA8rduVui3Ra9JNN0l7Z
L2x9TjfsuNP3frnlwX/pklqQzZusQYN75LjrufXTOarXEph1UP/juWiSzx/vXWjEOYCZFVBKPviZ
oJYcLwcjuRBjR/gaKgzRagfV9m+1Rv96nl8XOPlQLPcG5L4cNrBQ4Qv7b655/PwJToTB/mcF9LcQ
QiBad0oQF2XtFlJiqu99q5x44YllNxpK81dWtCqe+G4RFgLacm6T+pzU/PLtj8Px8vb+vfTJAbMi
z5Daw8Mx56vPkRn7X1xhznyiDxZBfIRPCcRxIG/rn8xdLBT+qIkqlACzjL3iHpVmwuuHz9/iB/vg
aJGTJAQwHDfPJgRgBa3zUXaxF4nt50t8sLMR5sFAgxwNZmWnV6Tj91bVeKqO0dUD7mPcKPeayRCZ
sxuPxZlj+0HQxTwMqg6Lsy3EkU72tWcHAKGFQJGHyKEEVgkgndZJg8JNrJrW2TMMuz9/vg++E2iz
2IOYkgHFebqkLLlBxYeBVTlvgXSM6wV6DcDq56t88BaPVjk5T20xN9SdADAOI5CE/KmxYu2i2rAK
99DKPNyE3Xz3+ZIf3c4LITgAi5X6uDJPmIljleVWBPEbMO2yTTiuh8fycYztfbD2Ds73PE/Pm2/8
mWaeHK2jNU+O1jjAytJSQOyQvb/2n9le3ZcrCMn/yHbz1r0yW/5tsQABwam+gSLuHgW+t/GyRJ8T
CPnoFgXlzw2oA/Kki0TyOER2qAWCDHpscSedNfPsGyXpJc+qfSv5vZ2z55AC6RmUh6bkdvr5q393
LJG2QkA/dKmLIXZIF82PX24D1QUCzW+QjLrShVabX45rlJDnpoHv9tTJKqffF9IDRQDZ8dgDpCnG
Dl+TvkvAsEmtQb4BZnb7+VO9O5zLeouJIkLBMn04WY/bAH9TCxUPMMD0oDFTAdkn8tMCDuxrWlBI
GRJGE00I3Xy+8rv3iQCEkaAXhDYwzhA0O36fNQsr2TUhiI2MbNu5XFvTmWd79y5PVjgJpLnflxQd
GxHL9icfkXJZ142GxGj9PJIvnz/MRwHn14c52ZizsRWAiUgNoA5XpmSgr8PY3Pc6WH++zkcp0K9v
zTnZhaU2Xg1g+oJhkSZ1A3npWWY7lw1oP9FSDtwqnl9CLB1Un4oe8jq/F+P88vlv8eGng/UyZGdQ
+by7PsBf4UB12yh0pp9yvgfC8j/4+YjcUFrHjA1Czcdbo7AmQ0AoA+gvfO3br0PWnoncHz5AhHO8
GCYt9+DxAoD6McBjsMAcDaCR/eT0HNzl3AonuSOAwm6kfHR9hdORV+GWhuxG4zDvzCT/w433y5Oc
vCoAh7wcvMQ6dqfnLBrSpshWczWd2XbnnubkJPk8z3vigWbdqzvmvFnu8+cffHkbpzcMwgCQLGgA
II08+R72JM3YLCe11GzVzk/hCJl9+Ns00ZkU+F24Q0j4daGTz0J7gMUGCIHGbp0daLBQQ0SS95dj
h46ddgBNPiON/T4GwZky9OBbgj7Be6lcg2EVpiY12ogAw7ttsHIKUFqag2OBOAIR8M/f4wfpwfFy
J8/nCx/ITybBmVJqSmfWAiLrjodRgvwA0bBn4YnX2gFPGKxYwPpbCCmgB61qsEZtXubpELRnts77
Dbr8RpCDIbg1g3fj6LHyx0V4scaIFFhYFVXtPsQsc+XUej6TaC5B9ngXHS+17OJfb+jBBE7X4uEX
f53FJMzf2Kvzmlvnnuhks9Zt2SggOvFJlZtMIECAvx4T+/vnn/L9kVgm+ND2cJHvAARycrB9oYNQ
jIsTkg7ZaqzBduTgS2+chpgNDAdcdmbvfLRTKRpy8KCAhPs7GQdjqmrCsAXGKqCvgT0xwLMjIJiU
R3kEsoPF/Jcuc4f7zx/zfWRBxwdyMxBlAQDinV6kVVZERNyrY1upGw5+IqYXZ878B98L5SjMW1EI
eAEUWY63BcZqtSIAFMRZ8YUQEKeuxvZMWv4+rGB0t6iwUbCVYUZ9sgRcwNrZ7/IuBodqpWwXHW/S
mh2cP79nYl6P4QwbGXva/f67+2VV7yQXqEXRjlaDYGY16jZj4Kzz4Ez4et8RpxBBcRacoQd4MVqq
xy8PpNmCZNoFxSLNbqGcAL5bB/elpF6hzkmgGTDnMfg00IN1n6A9B6/M6YGtm7f/IPXHL4K6OwRU
BjCN0y6hlXmlRnkPgWiYdPmwITV7a1NB5vu3m+7LE/97oVOn5xLkDAreNW7U+m7gaksAn1evtHHO
1Kgn2K6lWXK80EnqDQIMXOAV+j3iS3HjvIj7+QABiCq1NwpAXA7RNlQA0/dod0778/2Zw8IUUCW6
BGbIBh5/084aKbRNl7n01AFpLJM8OJPAvT9yRyuc7kwdlXlYdliBGctFI0NJVBjI9qd+xcF3OZfO
/VnPH0d+tOIJggjqMhzA6CQ/4ZBmaI2F1viY6hVIcmlzrQ4Q34+HC7XJ78+pl3z0eL8ud/ICDTgq
qsjQBrKm56CAVgfzEpUVZwLymadCtX/8neTAx6GQWKbZdTsHdnjZjl5qWDJAj2J73tnio22BZgy6
C9BgXyy8jpdzFwpvEaHvVFnmagjovvCrM5fa+ziJ7/TLEifRpDNdUWQeliiK4cXWc9pWbb/th/pL
pvNdr7ynrhvOZAUfPdbSGcQsA8A9l5ykRJ4ZGajIiGBB2+0K24PKiThzlD9aAgcJ/U6EfjQ+T95c
lIt+mAUSj8K31o6mYTwPAU9/N9oD1Ae3DDir4TYjp9J94B42PmDRLQAX/Gm29Y2TD8XvPwhUgADW
BSAxRM/nJOlwDPBCWuH6qv1q71XBhU9/z3f+z6iHreVil8FHAY9ysgTYB2R2lxZqOX2l5CULwbrQ
Z8q796kMWhS/rHESDjAUzJsmawdIopVxUQHzUkEoF+SNFlvPFM+//2ECmM/A4HuZHJ+25ICIAcyJ
zHUs3ei2B1eSMn6mk/HBuVkmwYCWOmGIzXxybiZXZTUoJV0sSwUU0r3DigSQgC3omvsZiT7Eiraf
P9T7VxgQjFGBWIXU8DJOPQ4GZSYKroIlt6i+DchCqfrZgCUZhMDM/Px8qRMp0WVLQHAwJGhAwbrV
RiJ4vJY9hr72AViADivk3mD9Pcf9vrwtL0HjCbxVfwNH08tmM9+fWff9sUV/eKkHMepEg/p0KwLY
GnadqiVuDZX2dwIi2NCM/mIwB6xW+nu7OTfpfP8ZA3iZEWwRAsEEgDKOH7QDMDLQS7Uw164bA3zk
xYh9QZz10RomgPBPlnMX90G0+fxJP3hQB4LsNigcYHDAJ/543b4oh6aoANuItJ/SFmU2GH2fL/HR
R3RwAWMIA4A0turJhhlb1mNWRuoYTmzDi7pxD9YVamt/BRxKwr7aj9WtPNRnjt4HL9QB4BoyfQRU
JnIqPQdZGRq4M6C0mXHcxAI+PAkm50LUFdhw6B8AlRzE4JLzM0/7vjgDsjoMsGug127DpfP4hQ4N
NxQ0DTS8o3Fdz7fUvbWHnx4nZ9b5oOENoTmYDuLmQuninM4EWeugUTFjoWkf7u3teGAX4eJP9ruU
oj8PoQvpYPDClsWg3X/ySH01RcOElexr/bRYLgRfGzCK1Mvik3ROitP94AUix8aMcwGB+O86fBlc
V6Y+lAvbGVjKSz51NvojU6QyvkMGPmapZG7mxGWrgAEGeFGPyMd5hb/ARQfUp9tNZgv1FPU0yIha
T2ScoFXgCO2QlXBzKlaWgYUGplnUctLe8EUVgQaTWU+kHNU1KUKoeaFBOOWJGSC0klBS9faVUlCs
SkHvY3lsO1K+mTay8iuUxrAz6K0mWBdyNP0WTLdwTmAVDtEv1+5Kss1mEXVnTBzeJZq4InFcYfgD
fMRSwh5/lICDTo7HHuIMssDRAyiI4EvffH5y3wWH5RqGVC9yCig44vY/XsOFOhAdqgXHku2YH8UT
++3JyfEK0UkeW9B6ciEmj/RI+Dunsud4snlw5qi821Eni5zEn26YMxbWeAyou268VJX3Y3dRATv5
+dt634A/Wcc5fl2CT3nIO8Twqu7B05T2jgTdXSbr9fj/2DuP5siVa1v/lzvHCXhz48YbwFQVXdM2
ye4Joi289/j17wOP3lERVUFE602vBlJIisNdmcjcuc3aayUCnDHQG+TW6yRkT0OlV9CLZSC782y3
8TO2lrvyQEyHK109EkYtmtUk4zflk3UV7ywPUcEHwXQWkZtgB7PMx3bPHcijw7I+kMCTrb73aRyH
E/Sv3U2qvPrh08c2zh9IBjmJQCCAWD/LPah5DaxvCbXhZ0P52iKk87GB08yb6VCKTotGz8J3eaJS
yyRGmhu8VZJkQwIz7mQHlkjdiaC1VV1oxy7VYL8IRwSbKpBnvts706vvlls+PGhmXAKw1G6SgvTx
c2c+CFp88fEaz3wootEFiEHdBtDdynN0U5gGRUpdTYwZgDZf5nJAprRzPrayIvvm1Vh28sjMKjCN
o6SQfR8zzM9nig0OUiS4kfMrvVEE5hV6614ZkHutCIecMZYlyHJqOsklSPSNmsPJseGp5/1C1ZN2
Io2p1U9pw0Bk9KKr6A2/KOPDLG9Jgp8JNpgnXKaKlUWfYv3o50Rq6TBA9VhJN5rue+00enN460+S
Harhwaz1jd09+YasCMAkAzNATk5LwEJjWdRiWZGmVhcqKYzQRwBhfffjj3hyJFdmlnUfl82nmKsw
6bk9qdW0DyGaeMStJVB+p+JLMbfSxrJOPxTC6kuFAR4AtCTWvNiQmk9mZUU00mPmmgh/5y3m49Pk
xUB9i54DV3sZulu9BX0S1PM4gpyp89s5+ZLp5oWs/lLC31KkbTni04+ErQVIQxfdoGq+/Jaj3YOB
0NLyflocsbLTrv3CKT6XL6AhXLpld8lrzEY6W1Tty5v8vt61ADKgBFly6NOzLnUBZLYVRzEOnrXq
sU1vTRlKJYvXDw7LRXoOErA//2zLmDJxLxVDABirOKHS4JH1K2oDgVA+MdX00Mvi/ccn8fRxBXW6
AOBoFQHDPuHdrrW5qCAJYK7Jm7z4R/LVdA1IpOlk3YjipnDsmV00kFglo2YoFEmxlccYrIIawRJc
L1PQDZKnyj48bEu5npx3vhE5ES4DEexllvf9CfEr4q7RB7VY+7hjSYebdqsAenKFMcH4qEi7nFYK
3BLvTcxalM8F2EG7ApCmg0wM1AdeBbvts41TcHLcF0sMP8NdqS4YbuW9pbZJK5XxcYodlgDNqBLC
nDZRFwihGtk4DFumln09ullWp3XMZ3KLNdu8V9EQdrOv/ZXl9c7oJbE9f1MP/9H7/G59qzOhtL4i
11a7YLo0p4bgSxm+BroXKuLh4+WdXx3VVpWxL/HkqJsMPOWWjKEoiCFImj+rmrVTB+3xYzOnReS3
D/ZvO6t4VY0DqwpN4mJ4+0NnUfJkUOgbHKA7hapK4KoPGwaXP/jON60Mrk5In1DDLHsi079VHRhX
QLuvRKJcBhO/KXmz/LUTa0cZ0mp5CZzDidlxuUpV3UHiZ4vZTaf29iS4onivc6ulX6Mye36rHHrf
uojUjUDr7NU7+gGr5bYtAxpjSBdHmBlyHc2r2eq8RrScOdE3jsype1yiLWSEuHkInZ04LKYatDKd
WWzYOeVFiSIX5IVMntjapeyCrN1Y2pkjytsG0YHKJAwWVx6/BeWTShKxaglFT5V+aqTcq8bfG+fl
jHvECmg+BjZoSZnLBh9d80QdZnGKCcanS1TG3OTrePCv4+e/5w0g5oGlzv3Y5Nl1gXsFC02/Gyjv
e4t51pthIeGE6a8j61deNWrCONTnj62chIt8LJUZAyqLS1vKWu2eninF1Egp8F2Zwe5EvIUhc08X
HaUpP3Xa5jnKXz+2eO6usyjq0FSKgPUaK48pzenUQFsELQx0kzbKY/tsn7/kh9ZrLoLXaLel4HJu
I4/tLf//0acTWXZQ5djT6981pGgmM7KM+258rnMbeWxldUAydWKADQ5WOxIXxiVbV24qvNgClF+q
4cXW/NBJ9MiH09BwFRkFeytRvV8VDLpDlC/vThZT/2IkA0iflwawB4y3jVltlHjkM/4Sc7QtiXuW
z7ZyIAXMbZo8sBr1XoeobNfciDfVL3ncDwxH0cKcXq19fFAP0xWj6qKPHnsEm9R+61Kc8WPvfsbq
7EABaYQBxNHMmiK5Cnl8PfC+N4knC9mGXzn3QeEsWqAL0BedZGqTFU15k0MFEWiUwv36YBoxpA5l
IDOpqt12QbGTw2b38eU4tz5k3lQq02AIkIh8/1XNxEA3ty7I+cPiYtKaayVgGqFD0babNkATy1at
3iSqF8SV6AVIFjj096aIhapJ9mEtKJOHyPicoaDw52sxKcMwg7DAddZHRtASv7Y64O2DWlZ24wvk
iCFKIfeDEoY3Ytclzn9gkAYU6dpbV2hVwWO2djIF2OpBDCSV10oZjBdNkeg7aS6o21Jmb/0Nk+du
IY1Iqhcki4vw0PtNHASq+eYMSVpkNDAWzBADQ1fxTSjSB6nNO09qpo0Cwun0ChcfvBUawFSdREoJ
703OC+i+YvPsIHPF33jQ0dWfiSCcH+ngQlyfcmKd/ga5oY21njkwPBEMR1j0MZYT+t5wgCDl0IpU
1WT4VmpSrILA8+MveMZVY+KtirCkjuvsTZgpsetS1tgQZL/AUr6DWd3Jq2Qrgzu7FGrV3G/WccL4
FEEq2htQBBD9hU/y4L4lVo54UVzDPC7sNSfZ/Zmm3VsNivWA66KNR8NyDVHiCY47USCAMDqJuXPd
beI/niehK04ZAWwqrVAY0FYfyIKMhqEE0LyRySi4GOjxYW6H+zBrhQ3fuEQFK9+BJYh74ALDXa3P
YBxmcp0MyLvWhr6bGIJOo+6QadJzr047oEl213b3E3z+Hx+P0xmPZYWYNGijnSEFBNwgR/zpBFWj
5JOJjoxruQqCxKOrOpZppz9TN/B0t7gOVEdVPSQsv8GiF9rbn/PcSV1KXgZ1Nsq/J96ztPQAdR/g
egncprdV8K3l7f94uafdymW5R0ZWMYUVakz4GwDAs2fkCJp74yW4j5hhCZ7aZ8lL3FRzIareuOZn
3j0GHdDtNd9AgmuXFqI6q0NHjFiVn7r1rHtlkt1E5VNT3SJ/BOPsVhH4nEd7Z3GJPY4CNBh8UVA1
sOjfxE/pRfJcU+dYlJEh/dDuey88jHvxoGyc4XNf8HidynurojjrU9tzlgwfXpmgNWO3N6PbUA4P
H3/GLUOLMzpaHsIS8cS0If1sK3O66jo2G0euth6/81bAykFbSRFnjTysrBCRgJQxL2ZpHTWfr2ML
hQ6QgR8v5kyAwrf6x8wadyg3EOFMOo8ATLQ3s9bDfOAXlVuD94WXt0w24qGFcuzE0xClEIYRqtCy
X712Esq3U7OwlEdxFKefDDU2JreLrfmAlIZxXaLfUdzKsxyhnqSP5XXrpwtfUWfVN5kMOcRVLQz+
NXQp+pdy6q3HMJALolclQvEzKyzTbXt0YOtCr6mPF1n+dYa38x49lqmmUx/5wae56CU06E3Emfhf
zLTYT0MGblvNy8FRgiaDxQiKa+rSoYxnLxtR9tRZaF/MAO8IVVkHtYQONfK9HOpwIiA6WlMs1wKI
uusqEX/Al0JI7RNYIs4AR67hmVMwq5BPmJgc0rYYyf/yEfafOG4eWl33b3IWC2uoHiVXUtenMd1d
A0nMaMpwylPcZADpxZbxzz/9+gqgEFSCKUTqQORWL0wG/TjTZHC1CDONEujVZJ2xnmbYy90mVGP9
5Q2K1XBvICdB3fNUcT6vK13s4BJ5K1ln3yw7dIrL4BIusOiJahty6bDE/HmGsTa7uMej2xp1w5Q1
mpwBcDE8ox4OKkjiNkD8ykpeP97NdRSyNrW8skemmklsS2aRM7ugPV8z+2BaW6PAaxNUwuFC/ff1
Wa3G1wRFHXvwZPAfpb85Yf4LDNrjw58t5M0KJV06CyZF1/VjOA5yL+jWvJClQ4eu/NDVranzc94N
jUsK4Qvsjxjq/VaNkZTEXQIlDefvG7f1kuFLmH1yKHg+Xspb12Ud2hxbWu/YUPSqGKcghB77CGVN
ZwLqVX+aLCZHPeslu9E88zZ7ChrXykG47TJgojjaz9HjVsR4rgFM1kR1BjlYkRxqlc9Uklz1elOD
gO6bBOM6fEY2RFuN76pNrQkoGDRzfG/6QWI9GXBUF09thWIADkqeGkYygulza0YFyrjQf/5kIK8w
vNYs1PyyVlSUT7RZ2QSMr0/c6lCbqx9dtFjNDSAwQZDOXlh0igsDerQRwZ86B3jnOA+8CYS7VMdW
5wHw+4zTR7W2N/2dpsYh/Hc6nMKx3x56a/pTcAggHMWA3IvvwQNLEvTeXiMjdARCDyESX3tUpwSl
LoCG7sdn73RR/PUFOkv5lEGkdcI8WlNaTCYtzigb+2+A70YkeSLVMWdEy7Q42DC3vlPLmo7NLV/y
yP2QszMxnWvA0sLpVo7bzs5047sGRdzHy1rnyGs7q29V9UERjwNP+CSKbpHWrt9nF5oMP3mbqy7M
fhv2tta1bPPRujRI01SpEiDVbQgbwleVd3UIN2Rrl805dhN/LwpSAsBI/Ptae3caRHB0fkB1TwTY
17dih7pFFx0+3rotK6vIuKySUlCVBBczVDsoF374ZvnlYxMn0ffbSmTG/hTYs5dRi/fbBWt1G4PS
hQytJp+KDuVttvev+ysqlpaj3cNQd4mymgxL+f5jy+fOBa1vmo2MdQOjWRk25igo9JZucDgAcEH2
UV9EveMv0/BSJ38KCWKVDOMvxXvmLqQT2hLkurrZEkzGWNCPGbPKMZPPsVVvvB4nGdubGbDBOCcq
Qjin95tZMrTZQAiwtJVGd/jUVHaPVOuucpvrAoAwKRuymVebL8XiVFenEaAulVFQirQL1nWTXjYi
QYJNgFhJeC132b5Fg3p+buFc/vibnblbx4bWT5LU+TriJjA9T6L10ypHDegYIiyATL2PDZ3MiC47
SYcAoPVCukS2/34nUS0KEvA3f8uuhxe9q+2kg/xlRDU5fZDJ6LeO49tQ+noTqTot430UuU+U0Hsr
nfrE5OVaWoL9RX1b0JiId9puYQNPHPGRvGIPyBvsBMofV9XGXT/j/VVgOwuSXQQb9AayPXJbRZJM
AyxFpe1b/oM8xQdJHS6jNv9UxfrG63nuKx6bWp1SuZ3iLOwZi0tm2VUaCJO/CMZWZ3wJlE6282g9
K9/VqpUUM0/JXJWl35mmgESptG9Sfzc01Q589uM86Btj5ucPDRUToEgwuZyEidAgj0HSEby3ruhU
D7kb36airdy0nrqr9+kN3fI/7Ui8ndMjk6t4sS0ayahN+DaLqNvpDdpYb2KCVfhsJtpmUrSc+uNN
XSJtBvIItbG78JC9vxVWPLUZ2HzIInp3+gRf9rUSBXsrgbFrMiCBRJBXvBq73TBVEBkGzsart2Qk
782T/zG8Bq4Md0Nj5L15n2mySRWoMOsZvS0ZslIpqlBSSrVLTYDkVNKrdN/6/VU+FBuvxUnbcL3R
K9tmNBowKPNtaxdlSafbU685aB7QPQdF4Qvj58cO6Ox1BNYG5mZhU3n7OUfXMZJbTcuXPNBsW3ea
tZ2q+J/R2jzU+dbSzt4UEJ4GNIA8husXWE1lAe7nBU9UxjbKrp112csj0ZgArTky1lvIUmW5esef
cdlKk7xCkWicGzxX7z+jitwPHohXSrwUXrNv1EOcwIs+54+WZ91YXrHvbsyL8Dl9Vi59G1/roizp
hk+KDXeHS7Xkc/hLhkd7y+WvTxc/CwSIvnQYYXs56XhDqS0Mta7wNVsnvrbCz3m6mzzdqfa62yIq
gNI7KnwQm76qr0wX2NvDhSfZ39tP0ICyK0x7L52k9zsjTYEiMKQR24byUMXQV9/K9+gTu9XedNFV
iowLVKe7wRZ+Leq4oNFTd/RaJ/S2NuOMiwY4t+AO2QemX1dplN5M2oBQFiK05b1VvtZKuUPrfOPJ
OWcEPh22nMEbxlJXb6zfNHVUQfJslxo18vC3UFNIGp8+vkhnwjzj2MgS4x5dJNGK0iwUGKIoVS2/
M4LsBpyFM83pzyjOYQjvBsv92OLZZREHKbCj0Lpdj9KXkDdXnQGMjQqgjCai9VSkVbkzs+nuY0Pn
YmfGNZl94DoRQK/dMQJNadyFpBnDZX29oJb8J+kB4dfeQXnARmfpV/g5vBn+lLaFU4qvgL4XZhhK
Y+vst7MUv+7J9+1mJOZLzN6yW0vZWNzyXVZO4p2RVRpVBKTSaYdHoryz7xlfsRVY0DcC5nNGKBrR
QZEUCMzX/e4EYn2mOpDSMxrNhl7FYQh2w8S5oIBRYeZSYAiQRHWdZxQms499XcXEdf4ezch81x/k
2/TZv509WqgHDdm2l48PxrllcXHxY4jmwA+0crBdEWhZ0WLSDBjZKX8G3ePHBk5AVssROLKw5vni
DWZOSghiKFI6Wwtmu2gzZ0bAstB+gAC3NeV36/8OUuTRYcgW593H9s8ukA4gvHUIvpyMekaSVIi1
D9SDFx+cS+7l4hbF61kTb9RKYFwWaNd7vzEYEgrexcAeDqHuZYIRAOQMyg3ajXNhBTnhMnSNKhY3
anEmR+5JGVsTImjiN+GgX/qoB16Gbn3ID9kF2C7JFl+keONAnnGIoDsMRuUAeHBCVocjyRHFNNAV
tY2I0rKgzE+jKl6pc/hspYOTD7OxgfQ4E8qQ8i5A2MUexMPvl1gnagoZd53Bc4BGg66hxh26YR64
8TS4H5+LM66XMtjCZ8y/mFxZfTSY65lxNBkAGwTxzmr1S3WWrgNF2jr+W3ZW73Q2RJ0ch28RjLab
Ky+6RFvEo8S0m9zca5kPcJuXLWd1dh+X6XboARh5WIdNgyEqVjlRBLSG+IZc/D6Ipk9xH35tIDz/
eB/POS1K6Rr9X6xxC1aHRIq6UazUt0LCvNMvM2Z+ertx0aPyZFu0tyHFJwgvPAovmAUIHEzeKXUJ
GgNyr2qITObX87VyMO/S7/AhqRc+McEBAJITXTTX1S7ZpZ+V1lV+DpfGdfj542WfufMU+GE8o85K
0Xtd5q+EIfDBXZFMpeYXY06+F1G2YeLMzlJSWGb64UlkpHM9ICPMiehnIiHedN+66HbvIC0UXnt0
95ZIN/xlXavaxgU8XRYmeaq5egTcJ3CJOciUsF8onzL5MgVEphtbbYsz7wEmaMxBdaeRVa8DV8ZB
C32cWVWuPOeU7oSs9cq6uDXq0tVr4bbrGC82Y/0pCfzLqAa4gL5wtXH7z8RD73/FKqCMgjy11ITm
SQFCDyTG4PbCzXy9TC3UXvYkag91cTW5gAPdrTz81CO8N718gyM/jv5sW4v6jAsIdcdA6pPDbAdm
u7HEs5/yaJ+Xn3FkRhTQbsxR2oMxr3BH1bQt4fnjO7C1kMULHVmYCy0uJKDpdhcg9h6Y4a6ISHoM
pXn42JB0mm+937LloTqyFOpoZhkCaPSFMPp5IaQpbgRH2gdPxo155//UvGk34m76yu6uxj+uyC5T
vHi2heiOa7iOnSukEw2xJ4eyMqNyajX2mhCG2JIEa2OdJ357ZWn1WCSVoAVxSyShIasiudFLeq3W
trTTnTK0g0vVrfSZhWrOdjf5ZIvlRSAWVDqQzjOor6DSUSy2SBDeBmAvoaPdqTvxsFW7PDkzmGGI
jHwHTQgii9Wzi/qUVJgZLzwwRN0ta6J2Nc3vs1BvvI838+T8Y4m0gBYYxVkKUavz70NhVLRQCttD
oaGWKw45BZJ54wqcNUKFi8FCyGpw1e8Pppn5ShEJHA01nq7Iv+4GIdsiLThng5Dv7Y2lBLIOL4GF
TlppjUSwhmIbwT1ySRvn7txHObawOnaM/aH91OKSUTOxJQA/IYTsWbw16721kJXPRY4LJCGkAzY9
jqsMCMpUyxsf/cwFomny771afsKRo/BF8DBZOsW2Xwp7w9jNjW8ryjP6Le7Hp+vclsF1YkH/sVB+
a6u15EqvWV1BwhJpV7N+QMrU3yIrOLddxyZWa4H8XQ7go6PIJIZjvyubfkITyy/FLcGBk/Y9VQ94
KgBjwrhH9rkGy8S+NSOpFS9uB0l3wdORpdjNjG7H33TFU28HFxnvg9F75a8tf3BSUVxM08jQ+U/I
Y9dheCqZQhknvCGmVdccvkabDtS1hB1lJeHSUlBxYNxrOPRavcVwcPYTHplenfpFCDvzY47jVFcH
qRmcZBDcbqtyde5EEh0vYBMGjWD8e38im7iIIhZPna6ctcdOHmSFORlZeDXS2P+tNcMfZ6PLji6z
2wtPKvDyVTzeDGPeBGpFQ7n5LMX3OCjn46N/khUuoHWKsSbtwQXBu6z46I41SFE1hUjcFDf+nd98
RYYaz9o7/QwiMv3jEhnWGGqghL802Kjnv7dGaVsuTIbCQGmMrjnc+kPohfP9x0s6/UgLKxNDKhR2
WNA6h8mRIGefSAYXRWRglUiLOIP2O9hi5zztur7RP/1jaN2VRJoySqIEQ/o9CJn4Z+jUSz3zkIEh
JSO8NsaLxBUuwq0k7dwCFxZSigdwkhPHvN/FuUtzdCjlf01VI2SYvxpMxqghgogMgBYX1Y4Cl632
d/5D8f3PN5cJICZxGRShfru6Z6PlL4EHRU4rDYNbDWoPJCAFXY7sagzzb2EjG38KwjLY5mOTK+/c
kPumg0LRJw1RS1VQmZrU+EmVha2S3akPeW9o5aMHcVRV39AYcWgg8FDN6FeYtobN/MZGP+s0YVkt
afklR7dOsIKi8Tu+oHgZHWrT1gunvVa99Dbat177rf6UesZwMVxtlRJONH7We7m67lFdZ0leS38H
hsb37LJ7UAMHRtvpUnAiR9zJbl8Qn14gzhmCUf7jh5bhO5Uux+LO6LCvPqVU+WGq6XzKPPWdKvtt
zPS2pg0jy2d6V0Fmc2EdgNQQWXYKJqvN7UZjsvyEnkIiFM+phdgOL9avj6/BaYD93sZqH1EGiIoQ
LUg7Ka8WWAfOyCl11D7DKySX7TyKPG1sfv7/GV15T8UKpUSDidiGCe1GLsWvE6oAhgTppY7gD6RB
ral4mZ5t+Jtz+0lLijSfJ52IdWU2y7oI2gtqvp2SPpWDFNrFBGr047WdkKUsJ1PFbUMvSw+Qt+H9
lUBkOcZxL1aceZf/TFWncTJ0LFCTIIT1/hOnokGfrzDFuCA9Vj50GBLZKANCPqPZzxfG1zjz3hb0
vyLh/8VnOvq2JyLhn4Nv+c9v7yTCl3/gb4lwRfuLu09YSuqjkIos+/6PRDijuSp5K+1YqpyLz/yX
RLj61+I0wFYsdTPicxm38Y9A+F8QPzJIiOA8Y4vQWkp/IhD+97DSsfOA3hXXQYjHGCTp85osdyDd
aGTdegiNQDMOzdhYqSNOXTiA4FLFG11z5D56rKROvNUCKUCKDeyF1EgRlXRduVfDrrrVoy67l8c0
ewBZGX6hXNPdIdotP/ldZV70gxx4wtQisCtkyKpJehQBUOnkB9VMQk9IEutSimBXcKRKwW7EcObz
gow3QVN33X1HZOVMyTxfJnmp7kslLR4KTfJvIqMj5O/UITn0koEAMUOrg+qM0mQIu7Cts4vM6JhK
imspeQnRM28Jw9S5ugZQVmaFNzPQKob3s6SmUMfRY25nyrBGP1ZPc1/0FGRDvyxlySnStpoeW4ql
5VU/qYF/L0mZZO7UpJ7deKzT29m3gEoUY4mcmzrk3hCkyg6uhX6yA6HXHpRYaj8phjUBGLPM4k6s
5SlxWkESv4mmELulPMeB14J23KEAW99PXXkZ8zH3uPP5y+gn0wH1y9AthXQ8mGIiMDKeJ94gj+2X
oUGH2B46wA22NLfCt3qsp5+tDGGvQ9AgvPTpUDjIYbVOkZWCbUVw62l1dLsM494UVdtcjqIFVZMy
NSaxneQbjdOGrQXJBpLOVKvGQWudtBRmk2yD98f2Vb2y3DC2Ss3WUG13xUCyfvS5hhRt0i0is0VA
RmQHsdUdesY1A6ac2lTaCXM8fs/bMr5ItBAmQXmgS2jCPOrWgZ75XhHQQbcZZI33KcQRIBHMprSu
moJMZJ8oZu9/6WQ/+SFlZeUlajIgaJ7P0vwYySk0qEjkjMZ1OqXZJXLJgz2nUNdCAdWLi97zC+Me
Jkp0YZ9e6EkrtTtjGupdQwpwUKpedsShje+NUarU54CwIXbEfiDo8gNZeZ7kPLkNMkAiJUMmIKCz
fEYOJ1OS69qQMh7GAkV4ux5LOXToPGm5G5gqceNAJbl2ay406DZh5A8wwz5fD0IVvU4oLAAdT9MF
dBrPe6DI6uj2FTLz9tSghDOXqITHSQs7bgzrnySYCQMhgzp8Qd63QAp0zFLRGcB3/iwZENKYnBF0
YOtmWH4RGxUZvraZo69J1qXZougaSG6W0+u2GaspPo2VJO2jtkaBFTRl4sSVWDyrUyG6tHKLqyiy
Jls2gOe3egk7GkWcqTZGZiiCGR7GQolKpJZi8zuzM4aTz9XwlMp5vDcHAR54K2B03m6GwfxUy3JE
JcsSEGUe07Bim5K5+Z03ZXMfdWp6yJU4+S6VuXQ3hvzSfToK0U+zaQeKolYeRl7f6P1TXvbyA3jg
UFTczOryufSsnA5V6/T05BTQu7BJ+V+mJLCYwciqVBNsedDn7iKIApG6ZBwyNxEPiuEm1hgFdl7n
aLBHs4Sonwb2/0aZJ39fJuiRK2XfO1XTCY4md1A2BGXW2uFICywvQ9M86H6SdCiqN9Nra1VzfWvk
XVntqBtWsxNIqDLMXa/djF1iZHsNyfFdqIkzzi2dG/OBoCbN90M0RZdDkuQ/ulBq+T2RhTL5vhxm
AM56M9aXUS4hmR3VobBXpyD92cGD6QaDoJJERkPrzE2W3gt8/ueuULKvCOXWBx9Cyk8md/bQDMFw
jaBv6yLzyCWf6uECEjYldCJTzkNPbcNsl8QthBCiUnmMdIuPfjDEyC0rI4QYWdNI30SBK8NwquQI
DIc8yeJLQJ0hhNw0Fx5j/YUZpp9jXc7M28bBk4WYh+tXqT46bW3ET1kd+Z8mIZluQ2vW7amUrd+a
kiZXXVihmNVZ3RUT9/MDV1mSvbakKuUmok5nIxvTOQTLooeSUy8T0IsAK5Q1keA/WzBAeNGo9z9i
NWyvJCPIE7esDGufh75FsK333V0mcKwHwVQPiGiV10oeqj+GKoivuyhAizlr09Qrso7DGI5591US
k0zyxDbKPXjK5v0czNzyKjLnyhYjBeaOJJzq3yLf+SGWyuZrNxbVQZXEfhHkFfW7CO/0fW7A3BTm
NF+GkS66aiYELzwl48GIQuPbjKa7yUeyWyHOnTpTh+dS0Lv+qpWZYffFcPpVW3V6acHtne8YKRHt
MtTaT1k+mQ+9OBZQ2Fd9naA/LpiDI5Vhluyltp1+Rzq9pgbPl4TdC4xMwdQ7TW0lKjDXfMgexNCI
6C6UyfAtKcTkbhzD+LYyqmczl1Xb4IzcBXoj7aw+Np67uU8eI83o3W604IDw1SZ/pKrVH3Smuflq
vN9yV0feLCvBJbyTwTOVOekyULL4+5yVxUtgZmyYTJvKSUrVv4h1i5RBiRV7nqLxSglzixcrmdGB
jI10VzJG6PndnO0zLa2ZAbRCJ+mnfJf2zP9oXRqjfDh2XqAj6FbrWuHkaQyrGfC6fYvyuisHlu7R
yzW9DlJlNwJTiU6ipX/WpWn2Ehysa7bLmVH9wWtbc3RKqQRuqNfqlTKJjS2aieRO6J3srKbsXLmz
EJ6Vh+lQBPnszo1c3MRVFF40syzcDnoselFZ/UgSIXeEok93gZAl3iiHsZN0iLyLkS69yoUhPKDD
BYxzjCfxaz2H7R262M3Bjw18t2wUkcGV0NV7vwv8R6mV1YPONX9qxz7xv6WiOFz5bWImv5gF7Xs7
45WebX+QOpgWrEUeO5Tzr0Npiq9NW4SHcBL8e7C57X3V8AgRro27FADYbRtKzQ4OE/+OQzn9Dosp
9RdiuFGOXFS1028T/sEZC7E8yHInvkRJTF5eqNU+Hfzwutd5uqzcbL8P4YhvnA0rFC/ESvKlXeIb
5q9Rgv8BFyrnQFOTYRztTkoXHXEj+1EmbM9ECeVLB+/rvhlVfjeDPTujUXtPhwotd9Iw0SUv1ioy
PKgySGRzS70OGclehiy74kYpJXEnNGiKm/xh3vWIQMcbJ0UIdnKjhgHfLk6u/LA0nsu6lX5mua99
IuSTrjSiss8N+tBOMETG1Uxv/l5Xa8NVoiQE3xtXwq0i9eXvumf2jCmoVLdJ1xrp73zvf9Oj/wJG
+lF6dFOkP4v+XX709k/8Kz8S/2JKxKA2oi3NIfLhf/Ij/S8dSjnqtIyDwVy68LL+v/zI/IvpYOqA
y7SySmuTDP5f+ZGq/cXgBAkLUEEJnj1K8v/nf36M/x38Ku7+Tnua1X8/Fg+ntviGtf53gsSrIi1E
GYucCIYYbFklzvMwQhteqQv32xBcJTFMpnLbi04utKDatJJ5bCWudo1UNx5dFUpckEO4aFvAAVwN
jau0luxkvPCQhlQDogO9spMz6gkyXatLfZJ2jR/7nDkl20nG8EDuLnnhAKBfEbobPQx8xzAbSKs1
2fWnlnsqG3e1IhxaI5r2Yl67wNEh6Hml+6tfBpPs6mbhu76KUGPL/Bz8gi6U+oLd9OOF4DfVJXnl
Thb8YF8HIhAQw3wRHudwHqHYNTSHzDTzqj6tnDGLXUUuA+qQaejwnS6sFnnBMakuWtBaej93n3yz
/QXeVNgJ/nDpS/nPIpVGwtLykFvpTWLoCb98+FJW8yFI+Wkz+jmtda9L7XPUA16QwvlQxDgS0f9U
ztMr+9mTF9WGY1QRQu2Njsbyo9CSSI2pRR6pmodALnc9LGtOJQehm9Y+RWgJEgxRYJxJrdW7tAtu
ZbNRqBM1cOvGnZcX/b6I89cmLL7At1vZmdA7oSHxdMxN6nVi/9rjOHb5QIucgcpL5EZ3oS/OVLWq
yZF61Ss6+TI3fqmmF8whwVPAxFE3HiSzfs5i07BDmSlCizHCXB5qV+jFJwLC9FAC7sn6SnaNzBft
Ma9/Sr7/OAr5b0Wp4XYppu+V2X6bmuknLL2d14UXhi9Ku9pn6GcS4dOpmx68TMWTVveXRY5uGnQV
0JUVMC1a0c6yksr2RWRMgla3kGupc7ej52WWTq+MqdMXZmPPY5a4YnYVVpqyE2volBMJSGuaBfO+
iS5msYudItdhcGbcl7gP9QWxz/aJPF508axchFNbOLEEeGBMsphXkWeg9hvNa+KcFMcocxvyDhkm
dgEJxXgOPhmlRA5gHto2k92hKC3bNI07vRqAWsPC2ivk86lh7gS1qPeaLAAMZFlOO+e7SDBfpmn+
nmvN/yXpvHoi17Yg/IssOYdXp47Q0GReLGDAcTtux19/vz5XOjoaZkjt3mGtqlpVfSC12iWtYzHC
TGEjmXq7hnlhtZFFinDUW2MeS8tcgsLp9/RC8qXHlCQ/tbRnh9Lm1hwL+TZvy0+hzspFCIpKYS5J
uGx6cVK3qr+ayfhpFvfdthRfVMM+o7U564P4RFmvOu9r7cQUmztMlvp3IcX7pnVBhxApSJqqwgdM
vPUiedv63gvVtevDWs2O4rFLJ/VoZonmq8AE13Zt9qmrqIE5r/VBTGpxb0z6Y6POkZOIqzbPr3qZ
kiLHgN6mkx1KT9VwvXIbwp+mod0YZ+QqGOc0f/o8PlmWLMMtt9PIsEs2gD2fnUwdYoLijoa1FXGe
W0fFcuuDOhq3O/ugzGZ+78o2zhbrOSt6EVXJLmtoY8YN1wx7HmRY1xxRrlNNx7byxv//T8oWWczq
rkFiAt2PjrfX6+ZF1hldB7YUahNoq/E3ivYFlPi3SkrGuSar80tjDdvCcyN3ttKgVK3EFz3pcSKp
PmWTHuc+sxl4tJyo9PYj+oDYKcvJ7+Yd/qgTrXSPLm6RYWUbl621nzwXunHF7TYsahHZm6X7gnYX
5bn9OSx1AIFzabz0S7GGcFCX86ZBj2aV+jV2U7ApJraT/wC7dDQV2CanVJBWps/3+ZAGQ2u9JmP/
TSbA65jr6ObH8ui4Mj2CkRxolPyE08OQ2re+BUajMvmkZ8uxzapLu2Zxi3dZ0KBFDTUl2QuuJiB4
pBRJUWpBQjBPVRnU8lUy+9nAS9va8uy404Elh69UPd6YW/PoeeNlHqyvKU8ChDOWNmJkmWcna5nI
srLEc6bnn0ZrBLKRfxBEDSdYeej7UJstgi1ycwwzYztVrbzTUxxsKveVCwmTILr3qmIvafz+o2Gb
vlH8bEAzYAEZmBjFVoC05k/Hvc835XTWTTLnFVp1FYA/V07pKklvH70P11jWwMGgyi+EgyvvrEhY
t/RB30ogBAM3sJa04gCEDOwnn7ZjbRLu2NvF+2DzNDZiFAzQD79uSukv+Y/0ZPasNC+etzSHJO35
UpdRMlyj/GKTnF1TH+bGBuCk2G6kS/G35KCKRN14S3pFn7NLjOQb/mUI+0k/i5QzU4rqZOIoHeKG
Zu4Hp9qvYnxU9LR4VsbqLKh3g9YcRDg7yXZEufbWTJkSlbXOfM6tfpzEEAxyzQOzax4JmMBVxFFg
FxX30DXNw/ibzm0aimp2ImU0tMCaHCWwGWQKVl1+EI2dB1NXPneb9eO0fRc2zfC52AyKOcXE/G0u
aVWX5xa0oBHoA0XltLvMMN5XzXocB73A0a99lGP/YnscyrdqIcH4aBFHJV+KwDWRu0+cErSGhMga
/Ls5swVdQCaZeW+VtlekRMmjp+zN6Wyu6k9X9nubF7936pJ8MquJabi+0zE7ldnJ0YshMI0vOx16
8Cz1bejMj1aqIpi8qy2QugvPk9G/InGVQz5Z326PuXWhJIGb2XNQmEkbcfmaffZgST2/CO+Jo19c
FppsQG6fEbUhFHbdhF1be/vWQApRV3jUza7iO3r2tC54nGWZ85jp28UykjevHpz90j6vvYYH4O0n
jZ4N9lTO5c6T5A4ZC2glwv02rF2DKRDFDLreFGfUTASDiPlZFLN17GQe592DMQ6we7kdlqmBx9G2
QpNtD8rU3hcm0eXbPVAokOMM3GtP6+JnWppE9GaxAZacZ6UepKjjI9rYwG6G5jCs497N+kfaSG7Y
NHtruvxbeqXla4sZoKsNQdSUg3lr2DJvzygb+o8KqtrWt8fU3qaoREgSFbq1+IyDe9zqRCha/b22
aloA2hXMw9BRt2nPSq89m8Mkokw6vNQ2XqT6reXKvx4Qm3GUB91u/hl9fkwJsg07wku8vL8oWws+
7hphjTFNsKm7squtsKxseWDU96Hm7bi5NzA+udcB48D3R31vOcqpmFLQ80Ud9nWyBFPtRp2J2RZW
+mOAJI7ytjeJ1HM4hQ275kIXoT4U5815UVIkV/io/nl9s8Wb3dCh2ulHm0yhUIvfzaG4ZDSVKYp5
vKZrQd2TN/h4N5sbzcj6wrxqugc3V0w/cedkbxZ53KRGvLoDaEyvH7BVj+2kY7VaVILKXDxfrIEx
lkUzz7noE3+Gm9+KnisNP0wnXc3dWOMaQLrtv7LKRtxCwdqsnpEyKW2iR5SZuCxHC/SmI/52/qhz
cKOubV4QckAD27faSm93ytS04Voo/5oaFn5wXsbVjYu+YZV13558TXVXBICX6LQGpwiFGY5dDcZo
Ni/l4il+Pzt/dq1etzXL4sUZgFKd2LXqNNiysgkSJmZYBMPg15fxZby5f1nNx1C+LRUFj7W0T3Od
X5JO/2jYJEFRzb9bfcxsSPpqVNug8PJ/lrNk+6byCAQo2CBdgWg2Ldb3tjT6Q9H8LItZnXrNq0KV
9YvNCjARAxd1SxEzjPVxbtaTXjpeVBqaDLw0i83JUv1BrTVfcR4THWVzoVbcU/Tcfpu8jTpDiZgA
c0Bs3XOlYGmg1vO084LKvd1JdkOyL/3BVo5a6C2z7Xs1U6SpfRyN2dcnVQmMdfxSiyLo2mfVnLgZ
3LHe24SyYvvhEXCwJgE5t5ufjtbJJQx+KUdgZV5DoKp5EfTOjDR/kb5NTx91Y/Kj6YY4rWgp+alN
H+LB/G7mxdM6ogLrOBTW0VDiXgd6W8uG2z3t3pVtKMFri5dkINkuHWp/UdWf1XyYmTwlBWjB33GY
3wq6NM5b047KuTsIu39LU1fjDCkvkPEHq+gmP7OXV0W+EFRSBmkx3fUD96d0aZ+KoogVe3IPzZhe
5ULZ4jN8mfv5zas2yT0/kW0o9PUnx0rMx4kpZj6gjBKD5z0DHYUdIGFQe85BHWqLU2p9zoxq84d8
Ps+GV16U3o46Y6ofrDZ7lcq4HDdLO5ht7caO0y1UzvZRV1pAzpovc7PF9AlRCiiblxh7sb/RezC9
9XtlvTdb9Tz2BUCOw9xKSq6gqido6ZRCCbvRkhGFcNAPxejbVftctLoIPZKPCblnUHUYBzzXpj7w
zIthrHUg6+WcpsZTPXA5lFtqAIK1h2VV2KrjnZKOMtpmjIj7UveNMavjElutvCKXqafamTD3nFTi
ElayZntjI4coL+O8hZKRIg3wPDV83Zpepy57mO1x9d3qthwENfvMGKDYjJNVyP0mBpUDnfq3Of/3
GVo//xI9HLXzjhiN6+aur0kqAsx/39fbt9mMtuajMoBJ30LHGNPQ7VJtN3ZLHwslSkzkYmrh5IGn
lklorb+jx9sJD4YGCngT8DMNlTS1gyErT8bajDuRaneYoSkBd6sR2qy2sK7Ki6fUbejajJi3KyQr
g3tmaFiXZtYs32ho3GUNo+Zq1643snDmDfVn0gQzpT+0RWrRVEjNbx1suobN2leNSyKVJOBQNtPL
apHBYrr9nXQMKuYamjRjVm3O1uMi5dF0l9HfIL7K1Qx1Kjbfy7ZjMU2WXyTVGhgi/VJXI8DIowpE
02i+wR+DtqQISkwVaN58GcfiffVqXDYM5ZjJtOKq5KVoaXe2iz/MAX5dq3ta5Qz4KbKbSuxZ2s7j
Ys37dR4PN8Mvr0r+wRE763Bf9vVXPRvnkikuztzqFjlp0fa5x9Vp2h1Fmk7ZyQldKMUFPZTa6dBy
VvlWmajBRnI8OgbkqdNWckNl8QsgweHSvCaAO4HR0e1oRVwMqhVa/QfNaBKqc3VtpvKrNJU+tOyd
vvVsu2wy4wH+KRHpCz5Ev2u22MiJiybYGhmpXvNTOno4anduIvJwMO08dKf+3R7SOhgK8awQjB1W
8BCM7FGhlMpzK7cX2H/Fh5DTRBGIXE32banOB3eyd42rBqLsRpyvKifKqBgw1g3FKB+IepmPczH+
EyJX/JUyOWMFkKHiYzrNgjN5M+am9AItwbUc+VpYzypNDWdUd5OuEBG+EG4pkFpJk09NquOSPHcc
5AGkZHZIsXNyy+QHI9qOIeFUhll5njYnjSFt5kbEXI4KeHkd2kX/LlMKSYTL3KfaI1ZnHzCJHV3M
TqppBrBCTnhCNDSBlFoeAm5Dj1pqALj7akhp+NZCOe4sHZxMOwTz1BZRlZ0UoTuB4fQiVPQytPSo
cNSMITbjSTFomfS2yiLjRMNOCOJa/BF891Q0U5STqh3qauNgqLz/Tx3UaPXVoVd0ne0wsj+VZLwo
a3ZHd0wg9V2mvCVoYyd1ONaWdyfGtWDj3gGFnb15gd4YdA4xgp2zidH3Lb/L+gxdgdddzB4Mo6i0
iCmxjALm0iuVCBQVOnsbHOlrtRCRq+UMGwWb7oi90yWPBuTLblIGN2ZsLV6GU5a1dlxPbGlq/t8R
5WCtUWcgqYqrEmlD4ZI0YjzLmtJxZlSdTzNeyvlollhNDLMQYT88gdRgzFLxHOdkWSgRcWzJgaQC
pAE/aVkfV/N+tDROvr56KIX5XngkZUFvm1HBwxSL9S8bcgNqiRyrpXiyGc+K1MxamR9S45YRW3+F
nQstwskQtCwRZIDw7ZL4xq1+lYWh7kxzBTuhifdWKwsGR4xU9ARwVGaycyuGV9wUJRhTDQ8U+naQ
TkxfFcYIk2PrBznYd2Kt/5aJ1Ge9X++MfvnLqrqPpm45EzikBUvv/dXaT9I2X56hfmGj9qO1hQJT
Vz6jCNinWy8jR63quFHZMSPmYN6anltpAo+h9HYYya0Zd4GoXF9WtQntcjwuuvogBQ4GFIhpO2E6
IzzcXJPsmJVDuxsS+ydPqE5XOuhxq/EIbGY97Dnb2UF+4aTXcTafLUe8F65a7DTOhjw5MbN9kp3z
mlm3LIRupk9zzV2S2Bq3Ib2vsJzHuqTSFzh4urJ/NNNl36x0iP16i4raqAx1bQto0v6ErswQudmh
LNYhqBKxRWmZPuLkRNZ3o+yU3jvKUvtn5MuzVoGZptX8ni/dxSLjxZ9K7dXmpvft8TaIX05/ZV7s
SmG/zOr41Nd2Fq8gmzEo3jvAU+0P6zYdHCKq1Ruq4Amv9VPdudSN8TwiTgY3cYNi6ZbgFqLp07/z
kqr6PTeR/QJIM3LWJTFeuY2v9kbnL57OEpLKZdIos0bOX7GsXtyvdRuUebYblEmLp8r1sc0sAxw5
qXx7vPxMTZ631dB3gwEiiJvml7nYJK6ZtCyDNxtcOcCGpb1wt/YytNyWErtu4N3VK0QW5RWb1a/0
8ZDzWL3c02LrVhEvPUdypY3XzuH2X4pTKYs7F/LgWFr6o5pJDPOKso4sQJxgHZqTvQjLz430YUoA
O0lrBfp1nEBtuMg3p+0OxWZdphRYpYAq1gXtpksn5q09fijQYyfs1y/2qHyIFpRobZp8V2nbdR42
Xy6j+tjz4qNVqFOgOul7l6huVIBCRgdDiIcGXPxAAsQ+VWHlnWFp6IlMI0TxzMO0jfqkLRymSe3Z
u80xqgPgG571eJWB7+Y7Bp6om5T5w7ZFebEz++wWjsvQ1boFLVmUQWWS2TstOajIgmXVwJ0gugzf
VJNOYMQyIq7zqguTlkPGUhBHOGnb71JtSvYVFtq3fZpO1XhSsotwCuf2zrjBLLVzr6zFQSmyB92T
uCexgbp2Ve6STh4KYdYHLI8LYMVaD5X2bZA0B6Lr7huvvm/cCujF42LRPMYltey5XaspHKz+hNbo
qlQ7oXBraVMPiJduf3qZqXFv8TyqthP+IMrRR9/h7vohjztlnQlxkbCxWbfTFr0L5vF2PWjiMTcs
bbd6M+Vv897bcacWz14tu3AatQX2RqHzKecAlIqAX35y2XFBrHN3AqpwduY4/HD2BomXeZFegTTP
fXvNteY6WfpJnbZ3jqM6xJni9ex2pc5lauXIASimskxA86huHes36GFrUGs1G7ejav7geVkfxt78
08gD2dtjd9q0oooWpYefGVPTL9HXnFc5nqakfpqygh7Pha5uEH/5S7LmBwisoyayqwY6HrldElBE
dSb8UKOsFN8Gh37mHYwUd9w2bRk5xApXZxrUrutlPzQ5iV0TpaaiTF9j5kIcpB/dCoTTMqYKiMN0
oI3lSmI4OyZZL3brpSeRt9SeCnC+kWp+ZRoiSG37oW+SszPWJhWMNweVo50W/dGr8VZdDI3B6SUD
KwQOL3OZH0vl0OrOcrJRl4xS1eNu836NvNiCcVSKXaE7Q5yA2ypw2nEvhRU2+V4oiI3GFSmVXZhj
MN/0SNQ9g+Wu97MxUrSt7qFuAX4GB8HNYj60I4e04a1HI5djTNcY6Q3AJ7PQFecwdagqDCfwsrjq
u4y0x0QJdI0hhnrh6jPGEMHiAzqs0lmdEPNidrdsDq6CxFgtLCXMzWIIN6RTgTRxC1YdVFXauBh7
NXXjRO0Q51SIuVLXr/WLtup/Vsq71Dh4ABBAa0Z5Xd+x/iFv6vFX1folqorcjKkNQuykb4Q+Du+x
ntIDSC2BnNJbI+Rp3JUiD6wckQMS0zLQkZttKZ6pBOiEY+r2/nJ7v2cxIxsbh9fVBiQbc/VBbfCm
l8WGqFCnUrxVjx49eJu/G1aHpY7d/srN+FlY30nZQZEkX0I3X9rBua5FlGhz6jeCSx3gGSfqzT5u
mvXeST1eWyA0h2bS1RBACeN1qF3mOmVhh0aDjn7d2qcs67XQBeIJKvG1ZD9N/9RtoSUvrvq9uedi
upTlxcTCtmvBYdwPT39Kx5xQk4dUf7bLo5Huyuk8i/sSpNQ5jepesa9Jd1/ut+k420+1dq3oWBtm
XZ4M7epkZ3RAoZ0+4qPC17ILJlglzbq67tNKRoU3vmXNi8ZjbmEqGEMUmD+3eR7AlNDJ1mG7wH11
IKXfXndt7LttjIzmsXZW/F+4ONUPN9PxIx388lWd7bskGVDK5hF+VVtymNEpmRNIQ3Jf59cBEHR+
Wuv7qvu8abzF+lObmr9s78b8XJtP7noezZdk+0vMV8t5z/vnhjkab/u0Z8g8+6o4p3I7jRMijXjz
zrY8Jd7o9zmOC+55SY9dctpy2pST17/35lWtUt/uJBW5F5ciWpMpKIaDKunF3m6Wlp7x2+LD6KL+
Ls8SvKd9UO2T3v2g93O03xrwqOnKCFX9OvyN8qVRHzfzmrZ/hflao2jS2SKbdi/rzyz9lglUKwWE
snZBSaz2DP10C4ycWdLphyW+1eRZ178TIKDEfNG1q5EQ4QJYWXQhL3pCflrCamklnnjYS3NI5WLb
lwjOMssNlhoYXuPBwhJ4SshxwgThDES3cgF8aoPny/xFMHjrlOwyyvHF/lcrL011sJoDk9C+RsdP
trjYF9POlNdOnlfvIWlY4Heu/pKz3MxzncauEtTHco55mJPxJuc7m1O7RMDiZQe3iJ18v+R7Iz3U
5j1fWVpHx7ls7mUCIQIIQF01hzgx7/Ou26dTG7YzSiCAlXn+HOlENQ3pY+EhVKG/6CCzlU+L052w
6RBhc5ByQZvA1/R+qKTsk2T6XHeTkDmjYKu4CsCcHHoPvdhXFoQZwXDS/kItQUXKku4+FqyIcizI
0cH6mVNFUmmjG9juKY6/wDhDfvu6x8gJm49N4K5y120pGPKu2B4yk3k0JMOQZ/GmvUv9PaPYuKjl
pSofqv4zVbMdMtquOcgl6vJIUqGtRlSMBBOcpvy+Ww+z9lylV2GxSfOgUH68SQuTzZ+ac7Y8Wssz
77PVQWo/7S2mpQv9Xe2bsAGVyIrM1/Vr6vldP2C3zj/gBnOpH1MLgMLkXBPfbBGtOInuSWs/3eJp
Uf9E9afp/27Dt07x2aOcTgEbKuNPhZnEj2c1Htf5a+lwcDZ5JlzoOSCs4C7W8hcuTs07duu3a+ZB
BptTbklUIa+w7c91fnAB1FNwmyzk4NPXv4VaWq2y0KRf0a/cb/6MdTwcdjPTAjYbQqglyI1sh3KF
/gdNdQEaqL04oXCfc/1r7mTEY4QnDnkU5FQ2zrEES9yKV2MU1B2ZL1eW/PyLngQR4z80zX6xJEeT
uZ1kteLUjG+rvOVNuu3LgTNH8jFJmEGmwZcmZ3WhNJMMbE3/kurO6V+c7s9y313yWYe7qntt10ur
PRf1fbq8mckXIlc/A6FevLd21k9Y+4VjwjcO85RSqiFCq35kuQPWBaP2rXwMCLdrC1MHb/PbFwfO
ySluEKjq66qz1+nXUe+FW815JEZ/pq+1mYBdJlbx1yyRrckIbAsXqMq8rg55caDdbYbKEK+9sf5x
BVRBv1MVm/ffc5874zTczFu3N7dmz7Pqe1SDMJEUW76DJa4hvnL5V8GJVIzi6N331O8lKLClD/+d
Pa41QgYRWLt4u0y6gAVXWUQl3UvCWCxDRGHN4b4WM9wmZW5hhlrmhlbO82VoMMt/O/Qg0MuNEU33
ExC9MEAhWzXC4vu8cTWnUuytwYgadpNJlaTYbVChxCtqXPtgU5KtQ6LTUsmQMUvXmK2Cgi/xu4pq
icfXDTiZroFd79cMkcIqwyVZYpYdKhElGoc2LAtxyMstkGgu7XHj2XXWEKAYj1T1ZdXXI95aLH3c
p+D7TblysxnhaLexNN7KBl88k30O2gBZFCFuC27G8EnTR1kCFO+C6AoTuaEIy+YDXcmLOdWRO3VB
k0aW0kUF37Cn51FULgjFaR+FZFJP5CMZCnPg1gbUdrnLsxml0weqbk6cNZLl6jeAEFX5as20zldl
+CxdROYpV5GWYKSN9OVppu6yEywv+OX0gdW7nNeU/hsOUIz/vPzkOGe1uMzWp8E+bqZ/KwwCnVqg
IDXZqJhWU8br9rGaJzXf4s44KFu2B80LWfxpqWHbN0behhjd+8C9/ObwjyEJkgsO0BZN4pKCNw3f
qCHtlVUC0Cp6LfJSZE4a1hQGtRfHY1VUITJNPgftKN6e0garGbN4dosA/7tgAgXsEePaDk7DOA57
19vPcat3AxEHO+X2eOWaRp4w93LEfGACmqUwbiauE7wvFP0uXR7M/olRF5+UbN/7148f7sw5bfKq
ocb1yYEPRR9UsrRKEXgsKeZwUfD8a1tS35znRP1Wza9BnDOEq4udsiSSP4G8yeBoTm5OpdwOwHOU
oWVosMBzuphq63ay1vFsZzvnIu56cHAj5bwy4yYZH9USR8p8e1S4KqBIAHUqkiq7yEyMWzl7RlD1
NKfLPYPRsH3vjH9zVxNygD7XEK9WflQH5c7iTh2QRVRTG8wdQpIKMDI1QzP1jmnR7pptvhtt62H0
Cl6JcF+KpuQOuu05PZaOtZMtABgW/2gAw0VhA2vjsUEAoaZYl5MjXrZ2YDboxKb8TnHqczNm932r
HlWR7JMJdlV7H/TvLUUkAeqmm+0Odf8p0dTnMm+OzcwqWpcdWgJe6xwxxRwoWXdsdTWw2ms6Z5BK
G3NNsZ23u0U0B+KAdpNZ7lYQ2pS5PEU371zhPbpkrNX9/G8e15PSMnbBjT1KO97Q06nSDaR4olO/
J03k4qLxalxnl8BPpsu2c6byWk7tnZ4p5ybNH7okMvUJcnhSD+aQXFGc7hxruJf6cB/prXY3g9MJ
s4jlsMbjVIQj9J+1YQ6VILJS68hEoGrW61kr3HhZbpBagdDuZhiLziAndDqZr1JFR5/XjAkI7SVT
x/dOd2BLxV09DOe0S08OGSiGKXcucwAw6W+dpn6opXffD+YTush7s7Z2TfWJseS3te09Z7jv2sOA
Q6GWKSetaE46ltsahWmlijlMxfaKZfZDVat/C6mJtybgzlS0BwVatNKGfXWUfffZK8VfZ7n39Zw+
V3Zot/21s53fweXKT2dQsOIuTdaDpiER6ezuq/JAkTk+KmBAVGo2ksXb2T67H52o6d6+NCBfgbxS
M3ifD13Z7JvuW4VHLyczqIr7JaGLmX774pQMp2RjdCQWaKw8AEv3WFeoJh5X7zBku5wxohF2ZFfJ
a6E/45KuDeceKbz5kzsc503r18N5st57tovAbCRLgQ5w0GiqANjHbT9NX0AXfKbm/ZC/1oz95pDC
FTmYM4Aalj9+BqqyUCzwQa9fbPdOO/raTtM/wGdCYcggya5T/dv6CNog3EUyB/rq+S9UK8uDOh1r
9VIYj3Cr5DrvhLjkMXyDTYjodcr+2uWxnbmlQqOMVOOlGD7Z1RzEdzdDWYdR5zvy4wHrALmNey9/
sHFTXXfpcM9W2m1UTeYMUY6gFM1nVKcompgNmCgVXHRLBloMI30Z9L3pPFccwCSE+KPxovdHDYC0
PGgMtIw7pHH8lxtnm8Era/lEuH1QY9qR5s8o3/ocbWfUuHtkB1txyLpX7kqf4DnfvrjdHVlYYdYH
bdAz53Cc8V9zrTtOF9fbcaYFeLP2KOu0nwroBDHstOuqM4iTUUdFhEvUfCgIeHEwvdrKby6vUMnu
JQBeQr5Ie2cg7dSmp9Y72jDWOpqPfD1bmRMUAXCNE00yVP7pYN5eyGASd8G3MT0KjzEY57PkuMgf
b5DByKpQ3f2yvMzbyU4OnnbJIlSK9gMVv2s/98tRMAGpP5nTa7fRBz4L5SO3X+mP+i2S6n71XlrK
+Vq765eQF0g7s4fZJ0Lqym/OlNCDKO90JKnFcYnHILdPbnMvzWvbtr5jbjiLXNQA220npBFZl0vX
7ib1NE+vfFlpkGV5qd0H9xbWGVvrZXQPDHOFKhuBOl0cySIJNj2udiyc+pBn5wWWEgMgo/4R269i
PXVzXAUvKyKs3yx5HbRrlv9RrM/ejnDvUu5X6zpSS72k5r95jRvvhTrc77oPW7u37Z2yPHMYq+6j
Eyqs+39tmESqc18cZKzUF6e7S/ldAkC36onvGUhvlza/zCT4WvNhA4wvMY53CMNcWGCQZq7ssf2Z
zfdV/vY44shQM++t5agUp62L6wBzYuNlJOJ5PKnJYx28MD4SGCMjHsNna1FdHdr8KEcGExPfkdcc
L8gaLZw7PRXmnd7tS++L5x85Gkrox0U73N6KXRnPCJeL52zdVbfhl4EYgWqn1LHlU5fCyzP5xXX0
NsVW6NYPGwUrlq3UwTwHJ9Rvr67Bk9b+racdcpuUYnH03rSxC6bpcaDL1RfkmEiSFHrIna3m/tSd
LfK91D08ju+0rzKJBHWiXaLa467dtX+Jht0ExBHJF34+vSVE+YJKoFz2nceS4JpKvWjV3iptHzrO
JpSq4o+LTm4T6N/WvybD3ZK91cPXbaXVyxy5Oe6bAPb2BMEV8LcUJf8j6bx2W8eSKPpFBJjDqxiU
s2VZfiEcrplz5tfPYg8wwHT3TPtaIk+dqp2qrD7leh8pW7AxsnQwFLYMJh+5epmXJ3Yc1HNZzKt8
ulrDuQkuodytDMF1Zf8rqI+MRMxNBf+z01TbsjmF7alDYTkcCnE/Wbe2HCElSUtH1DgWm2zYTsKf
gRajFkDbo99B+Betk3VqvCY6zE65tMXP8gFfF1F+rwmk1pBYjs2tzC9VtTVg29eStjYtSMt9Xb81
1aWmbfpAjd1blJdtI7yHDgXXkfsj8yKf+NRTdZPu2jiqM0uvwj/K9QeSG/R+qxbdPp0LpegUppuu
Ww/mw18BbynvQXOMQQ/4vmzRmZj0b1O9BWfzUsbiyt+GwolvIZy+/uOn4fTkdeV/mTKOswjy8B4o
f/7k9beuXqMITT8KsFYwq3YfWZ7IPjPfxQvT0khHF1/bRQspw0xNl7zCW2kX082P3qT+GlJfdO69
DgEbDTfNHtuZogoTs5OhuY7VPfi0wiyIorTQt233LWd21e2s4NrN+2n1JWJdtMFGGCaafQbxNmUf
fbL2WZahIDf3Gggqp8jchMkyaf4at3RqLLoqig1Bg3ZtID3l04xsdzoI2knXtjpr9rpdxRQ5qL/M
SmJ486kGbXczg3UpooOFPNwb6V7yD4X2riQAXJsxX4/WSQufhNCJaD56otrmYo+9F82/1J9T3tBQ
eyb1Ql/v8vGINdguhL3Y7AXm5jj+CeafnD3ngvpclOMMKHbgyMziT6pzclX8TUd8OnJUPgD7Kte0
d7Z2SDkTVudpyFFnU3XzhhtcShkzTHv5NpUHDXoQuUN5VmB3+/ExhW5krb90MHG6trW1Ldf65EzU
c339++DZlcGW5BCrvFmFrZHbOTxkqnkwIKle9+WlqR0DS1ywPl341IHNhd56YurlqDBLuO9dWXLu
FhXDOqrXpitgsz7MwqYPNk1iR/N7pW2t+pQBKVsr+pxVeAXgqxh7V1rxCUEDW1yS7ijlb0Ox4+C2
UEHarkuOY7RWZLv/QUi1wgLh4doeV9+mo0K6nmmjmxSftHEecWYrwOhbwXpPLC9NLzFXTmD7mdcc
zBXppx6qDh86yAGsY7aKl2aiu0jGwaIQo8DimygKQpMAa8+jAQpCHqaiPdv00vUnhYbHeOoKHZLl
9K2nVq+2pZ0FaycA1Po/GkJ+FNX4nSUk4IATIosOY/ICWeXMaesoOSumS1lM3ww6qk3g4fEVGqbn
TanZKmQpIiqvRnF2kagGyV5v72nhMrAzxCDnPqXj1SgfOOXhM3gvs2+fr7xRNoX8JYU+i01hHzTM
em/mdKPAD5MjcsiVbW2+o2AcqRj5oY0unEzU9ZkyMLO/yzeWHfoiy6K42zgeZKEsrUZnvIR5X+Ao
3c7GQYtPJb/aFFOd9yMXhU/Bmrg9jhHH14S3RfBp4x4kgO08j29GuBPSbZg+23f6GLe2XF7pVW4e
8nArwAyLntreIaZBARU7m+hnQC9EBHX6DoE5myFyUp+oTpgUspPAgdE4IBDxCq2vIO5D+Z7R78j5
ZlA2+Ehoei15zcuYZB56E6ze5ngarN1MjpMgrhEF8HJGfLNGzwE1KycYf41xZxmHIK+QuDqDGnhw
Knbr87f6otPDJFTRKiFEnilUFSY/btHiiQTd0g9NtU6gRJWNwg/xN3q5FsefPCWWDX5H9PdZ75nI
JRwj7uyq3SvtuethZ1BhNIxYleuzo/Gf4v+M8rOVGbwjc4cWEDrqlo3n1tNQY5NMI6KskrM98pGa
z5C+MtzverGrILlcYiaCX65yXVs3g5dXnhq5TeToePzD/sscniLtKhZhGvR8pao3jow9BGuz3s4R
7EqyMcTj+DdSzcOvZrwL89GInyzIdLTsvjRx82fQXM0QCsZLSKSP3anaydlRlia2Lp31/INyqam7
5cDr/kvsgD/0z+VAdS3+A1tDZhs3LNbl5tV1DosP2NU/rfCQCltxuqnaZ58sPWQlnibxkss7LTjq
5hnzlDJt0nw/E4Uv+kfGBJZbQOa3SBierKfm2ltlwRrE0+Q2y+dzTExQKB8RG9Kmp67sTOxrWbNY
GJibMqJsY+VZMDJqkDhddF5mKwP4nSEhDlo63+cwHc3yPvKwx/5ojgeiPpR436kbEKoO/UnmtZys
dkCzVEFioWzjs1kM0P7f1F8j3rDI38jVVrvWwiURT2W6Wb5A1fcwWgSkN/b9y+qv2pbTKOc7o+eY
d+m26f4t0KnQvZL5p1Nhg8cXBJOtdyfGHlV+lMINuQIeJd5K9mjQQWNHWi4HRbmN6k3X9onOirI3
mT6tz19t/VENn7GwnTsKZss+rHMznCi49LgKIwr7DGDmJ7ubLn5wC627hZtusvNVz0R06ZnipQPD
YOPvRtSJRvgUIUwdEFyA9vw870xz3beHotmCQduFgpuCMF7LWwrQFJ2H9L8OWWaTDbs2U9T+fAPd
X0y/t4FLleGyNbqKdynYtule1N1ZOJV2ueqEt8ALXcqLTk/aCR8MvMzKkw3Lip5C2JnWKcXXV11L
5VeFA0jhCSYJiA/hs2zd1eIkF9MqxldcfpfqJZnpqJ9InPPBlVJXI9I72Ubmdy3y6r6P8a76IWQJ
185WNBjw9o1Gq4QrQVT+ASUO4ki7161iJApW8S/T/hXByZrZQGEzrOEE4iq3gn9G+KurmxHfWb9L
S4D8a1Rfq+TwWFjSY9BuauWq4ahJ0vNEP9RNh6g/WeEvSgDxW+WGmPGl5zAygBlcEpjRz4bTma9Z
WRbvHqASmxSZxVlv1iMt6Zw+1WAvC99Nw9VFySQtRthXVgmOgsChOMj1XRE/uKJynXZ03KjNOtWf
MeSwINyWWwbNQMPmPCZ6yINHr+LCQRMuAmUL40kQD0P1vXjvYpDBEVKnVG/qqGzV9F9lXZLhp85u
ukmbcPQtLyLOAYpnlX8pGSpqd7YHBh+nt2F6MSKlX3jeVYVfMtn5jUPqoY2fiaIhz54RHjF4uQXK
tfA+BltZWwv6xaeFk0FnTV4kERQVbxeMxKM0sCx4eozmbQ9a1XbHrHzqFjp19Ly6iCjABkdTe6CT
1+wgJlESaNNr5KLttN789DupHl37abZep3txsFeUvyH/Q6vUQy7Sx2rK7zKwZelOIGQz99dpw7qN
neqf6umeNN9a9dF074P04IGQCTAn67A+SMouYuGJEYQ2wz3cgSpeIrQJ1XveYVqaHlF7ZQQKiDXI
BtHVsves3M7lYTB2vvylrCJMPahGD7VDk6b8dC7vcfyQ7ZHbgpqhsOiXdZSSsII0tgfyN4fmn9wf
8HpC+P8N2Z7BuNPpTqfEsWqEWsNvVJuugqs8GX6ZrmwWOayS1a+gv48eKnf5fQQFCTb62rK2cnRV
UZ0UwR2jqR0wntihI/IvjJYzgv2o554Ty30CLZZ8jSCxy6/B45BCN51B64zvuXgFwmWQrpp0qCZq
Fm0+dtxVD2YszesMh4y/iG7SS6h40oAC/1s3w+VzI8z6TnTOw3MeQajYShoWtwQNzzKsKTKVNezs
olXX2epPGnYJdcXniJ26/t3k7Sh0tk0O76aP2iN/CNAW6YGhABkc1/J10s+M+cuOoclnMOInVrCB
VfSWqUdrE5dHA3CRNhjBBRsdqRd5DKxVHelgCn+fjL+cy3x8EwDomK814zIpjvBnzl7yyqL1VG4a
bZs2bHQChegOlXxqTWf+y8wNTEStHDkJkryrxa3pn6kBVIUJg4bExMr0VWq8s9WPPOwN896FN7M8
DvqmLtcpV6KhftRArRoaHkY5IWOW1T5MmKyhOPvjnh/WB16gbyZmuYoWNPjrwKWj3nR1C1mZcQSw
qbzZ2E8M/eWpA5KUtmVwRfCMTJbliNmrbC7LZiR9ZdhBdbSuguGg4RYmsH0oL7euD//9cAxfIxlB
b/F0DLOfajgtTbIWRGiqyXhB6TYWD21YJ1DAYX6zuGC0mBgVunxY8o5m3VgTLtHS29QUGdaoKQZb
ZjiloU+d5WsSdmq2jsxTJNHlbtr6U46QszxV2a36dWM9vmY7Y1G8SGfT4jW8MkU6ZbAZko8ZUi6n
Vhrp97DRtTMsZqG76JKVZJu86am3fOcQFpF5w8xih2JP016tpk0e3PX+X8vvyr1hy6jZAAFCnUu0
xPv+tPjHAd4zfXiIybaDlplW+mdn2GaLZOZDFr9p2Xt1VXQb7tAy2UKX4tneLm+zIO/rXf8ufFLN
tXTTSmeloclU1qinKclkTaADPCywpiEjXvTMZjun91B60StI00aO9lNxyLsLuiWo20dvMyrW3532
YyoAJXAlC4GBenEU3Fa5Ln+wCH8Qzy+ejFDcDesAXzxBgSrXUTyjMecbAXJZqmzroVhGdvVpIOhp
20+uwdHYZ9Y2mL0Q/ueLVcDYN9AZ0Ko6PXQd6zxYio33VLyp6jkuHwDKhYGydLxgNoyE8zSBx62n
7FCukVP5TmFeFwipSj4A63TlWFrHQnpJ+cs/FiAH9TUNDU9CGdnMnzF8rFS/mclTsM5Gu5anY93v
RZwcdMgDGp9otDP23XFU0vAYl7+TGvENvitAJWnzXWHltEBrrfqgr3p2OArjJ7cUSsUnj10P9suM
l56GTeRN1XOZnMmbH+kNQrBGtGSYCeUtujLK6q7m0svGzybeZEAJQvoV51++jHoGY07HHGzsutXE
idv045Xrmh+23Jy1p7u98WDYwf+rsj+PyacIVoF4Xsqj1m7C4lqahLIEnmE9kvmM3qeVnETe6Nis
e2+KvBKJZPJvStj32h0W1EULd91CBvjHLHo13QrSTKTXIemMf5xULzP7RJwMHbkvqnMWfusorMb4
mAPQGMFbg8JdNX4EcVsIZx1qL4RHoVMRm6Mo3yLna4SyxF9nN9Wz8fcdqwv94Nwn3nIn6POW7KzV
3Gkwo9+z8s/XPiL/qXcPS99W8qZNv9uA7mg3lt9z9ykQF4YJhUezYNkjzZr4qfn3EMP5gg4k0nMZ
5RX1HlS7OrgDNdt5vGc+dM1FpvqFBGxlsmXQgC8vRS4ebttsiJxxvIPLF9m+A4Oo1n5QrDR2cpe8
NxGl/8RqoC0+VDujUqd1YRs4q3s6XR/cwyAXTZb/Fk6hG2kHrYc4PXWxZk3FoUZsQ5mrSHZpV1H5
2FrdpS13cojaJn0TOK6Idm3sj52wbmvUmf8I02GEkVdazrkhVcL3ZzsOeD358UJwHFhmkHly6umV
Q6be/N6jwa88zFGMHMv7NqmfcnnPmlOR/5JYZndMbllyF8WXhp/P1wiI/xoR/cgBv3B+a5NLco9n
Utm4wsE5N+NU4N5hrQ4zDxIGNG4BaD5/fCnDhgCTIFun7o0/qJmhVYE3ES4SJ6dKj24BikQ00/0T
ZRdtwdkIbxG5hs0WD4RLkH/ofKc+BhEBYhYLACU+dWvxZKB4GsfUVZUANy/belVyyVRyhWwcDGN4
ARhiytWtfcq8Xeu04wOGQoI5pqOkUGv4XOM+KF7LSSzEk2gB4TFrNkCmyfSsKXtNcCImaRm5lyGB
a4IXkTsfIKfhOok2mI1WvvSyqu0seCSe28sHkEFFdejmYRGFT6zZ3fTTHaky4WXneaJoIPHdMhdk
2TqPXclwS/OQLS0B2oSyO+tcVYX8rSQ/wPaGvK/yY6ZtQoyOokz0E3dDL8+AcNtJuo3gDaabr5kO
c8lL9YP42bidLTc3pLuuRVNb4sjJOOh0aIZOjNG21B99DX/E159kV6V9V3RMkl5ankz5b/kmDOVN
GR558FF/RXqzSgeuaOHISEilEqQtvI/8TIQ94OT73xhh87pOfrESht6WDAaP4DdgSSSe1yT9mPMD
31sMc0TGMJ0u4ZX5wRg+KtULJ4/OQrdorNfScDLrE75HVHwGAVE0xfBxU0JAHeEZ3ijspt0koGYo
a9vEjJ5gFFKjK49XQsPXMD7Axc+IL3PxI7Cufn2HZHB0lMv9pie14GgercZtukNr/GbRx/hWVReM
+Oa00VYYFPm3JRCNq7ofH7kNECYCwCLEadZ0SpZMRyZiy/rM2vs4vfm0cPGI5oDmNWd2XlebgcK+
PHfEhQu2Vxgias9vw8Ca2V4N7V0092r0V9jf+cDgOwEvjLiUj5W41Ra/3jFkkK/N3JYYpFPGHSM4
E6BlEmnJfvfpvZ6/BOXV6X+o8v1+J/vfSokrZAX6pz3l+ab37wuf4/sfwMOKDvOGJMUt7lG/i0en
rX5LPEZI3LlBaxWRgHlsLaT1lCp1IfMenVk73M1+RqvpdTTw/t6PryjuFs7HSDzN37GFco3eTSRS
RX0bs0cV/SlQw2j/Ld4QCf5mhgVJao45w3cdykR0aDckZnYtHTps29J1Ysti5Kaeyp33RhIbr9ns
6sBm4lzTWn3m5Wsprnr7JXHBDFeZqEU/R2yAebhrZPrGAL/qzdRAosVVG6Ob7WiWkEAnAmXBFhzD
/yU50vGTPwML60yuqRkwJesbczyH8m9lrOQO2udo9RAHX3NIN0XpmjLWH+QcVP8lkZ+gLUGcYWpb
AJbKhNP7QaooLcNswmPgmMKO224lmOmiXwmEU4Vv1nDk94biA1gGT7yPHmGKSbRbHC89JtGMw9GR
1BLsknafoKZLzCM1UcTXPg0ahMGPjLyn0Cld5akxyDzz12OyFaAkFadF4InlGuYzx3HP41CeHUwE
Ye+rGNQd0QX/gRQzYkA7YFNRQWwy38jH8GGzes2px21K2kdOYNBOkq4qY6fqfwrVdz1zTR4GZ/Di
7iByKXJ/Rx4XivbfLAP+pREek8enpL8sAm2/ZTlhua30914i7AxbhDo+U/859czwf5bwIaQfeeVq
EbKLzSh6ybymZd5gfG0QL01bbd15AvJzxBjYNzgCzy+KrvYPFSCcOTngmL26xUY14f7quSqQJKn1
UxVbB/WeNn0scyHORKs+L3NnVX83fwkVRAPSmtEK1cVZqZkheVn2QnGTqn1a/9P8E1hUQSpQflaX
q3u5a82By61xKuMG/SZVNxMRr4uJFfgBoMowUzDJH7ki9jYgVG+skKXj8VzsfIiWWgXJX//ji1+m
tQ8VaVVI37l+4pthhomotTiAnUX+A+oXs6vMeowo0kJugyXRQN4RcuLgYJGfWcRG3XPZHf2An4g0
1S+eER56Aj6JAaAdF7nFSN2VyUiPC6yz00HVd4q8N2sg9TWiOBW9LE53kEQlu+vRQxkY7fQfGCpi
I/490KMaH1b/FWm/Q4XsT/vt6LFIg7HJ0qSUYO2zBWbk9bQxsfyTZJlCt7oglDRXxAb1SNg1cXV8
b7vKKcHYDDgdv+9QJN+xM7XGYeo9aHoJqx76s24+6eGNZ2rOUHK0RjH5f017TCdlVb1yKhZ5hHx1
vVdN/3QUMSkoa9Vdaqb+DumdZELEpl91dvazC2Amq0kcMoxBYFCKjejX8t6uZ+KLnSJ+a4U/pfqa
g23MhSitcI4JIDQJ7caUujEoayxxSyehzW4YhiOOqjbagQRIum/EU/FGH5QgKhHvTQ+xUm4G4SWF
MMjMDzkJHstFFRcUxpdeOF2JcSCXwNwnN6ZSpxUdCHslE5S9pRsGG3B1srhCaUM/tTyNUrn2YUNt
Dxg/mJ0WLayJphLCOW4P/KB15K9z0xnSz5RCsvLxpinEeNmTtmneRkZa1QPgtjTiJzd6dDHw683a
0aLhq/CK68NOmFc0Z7ZR7QFXdH4XXDE2+lMaO3XJMmHC8KeTVFyW9z0lpyOr3ioefjGQc8MhKH3e
pTUPP7gv9/KiN4G7kqft8vA7/9mQghYVTLLhAEJBCALIjrWXRUb2kMdoAOrQ7XBV69ZLZFleeauE
t4K4mW7n5y+KgqKs5eidNMBVQ+cVk0NsAWGWIYnNBv9Ni+sX2GlfZCMw7CEABcxcXC84aJXygh3P
0dL90nWFnWZ3/M4GNzTiDHsmU2wRYQ/1Yk3igxcE3QyQ9OgucftpebJRA90VIwt4XNiU6rzOk2at
NhmE7ELqIWiFA8rJ8lEw1ieO3MqrmqtgmbL0zrLzA8YkgLFS0Pc+GKpFzzS6luhQ4IG/YUHgzKAh
BQll9E32jLUc7EvtTYzRPXxV9dqn2WlBQPFjrXLAejNpCW0mHW55bUAUBWP7aeIGkotfXbpW85HI
JlWjp+hTZxGlpjLPCBV0ZbJeag1s18drpGEqwTUVpPGWPwJHdJ1danU3g+laIref/sPogFrJ4OD2
5r1N/gKuBagD7RKkl1YFc0WjipcpND4rLPoKhhRr+l5kUUNHBviW+dkrhJ1Py8s7WQbnOdtE0320
7hOyxLCHSmMeuCSUAOyqCPP+ZtuiIuwn6b2ua7uuf4qXUj20EmkISJo+0uQjD9TY3hIvpwpYTDTJ
hEg45XHujJeacMjM3/dgZj0IcW4YCFM6sLJL6n9qwI6DBn4PamrsUg1R6i7nKWMszv/5rLTnryT/
vhTT5Rd1vsSmhtARbVGaYeksIEOUUairMjhuaiknWy1INfqSQeSF4vyNCXoGPZTtnPQmp7HN+DIl
76p0nmCZFztJaP61ZCMI4YULZw7HTaB8SgLO1vqz8T1libq6Nyg8IgJwxOEeLX4C6H4TjQTIlq0h
iV8AsDqqV60te2W6pkl3J+0YwuzX8pNDvKmsU6d/1IgzppR2LkA9zhGZTH7JeOLEsbqBV35o/wSd
Hv6brSYQEA25ufJZ8KGUKC6puG3GfcMvIdkdPfFXtUB2xl4JGLpqe2CUGOgXgJ9U/VoNP5xkMXWw
VcuCnf5HrT0646r5+VokmqXEWFerNKNzCgw8OLgJCfHB2AVXZ2TwDsfGIM4FtQoaXYICnNDtexeN
Vu0AdLbrwXrWMUMCu4wtbrtmY2h8k8knTWQ0b+bwUmjHIIOM4u1Q6GisuXOMsvkJEGSbPMEkLoko
/PXdwIvyrf+lLVrKfQu2zNcZI/ND9iIaAnjJS0BfbAR8Qt/ZYE+wOyHblij/Tfwo7NxxeoUbBoZg
cBmDsmIFSIk08YMauBLmd6JYZADzC9l0szN6PYlIHHIo/dnJF8xtn0zM94zIkhjbMd3hSGsodEez
e2/5qLOoU41SSWKEtlxtElwJALCpBNviFMflIZ/RmvzIoYueXKhPMY4QgZszHW8aZoeyqFc//+rm
AjHLz3qlOED64n2yjgnOtOQeIrwyUW/o3W6p1nLscR2tlqRnTCU41K0/haghoi5p1gPSeC3/txAf
Czok1ROdVe1Zhex2KjcBv50Y2hKXQoxFqTgYPSDgdchFaE1vkkGiCYf8lxsvFgA0XrBW8stSCsLw
SJ5jbSO1sbx+2smEWIRXOXLE8LRAbHgsFn0MysiNxOIpx3SjbA3uGPKPJqef9pXx0QAB6zHBNeQm
o9E283crR5HAw0fS5N9ClMiL6yM/yuZVL7ZFepPr3O6kW2Kw6qZDf4JoflDKPYGeNoNQeFbXNZrz
jdwe+EhMKm4nHzNKYEM/Kad/SvrlE6vxW3GlLc+BJtzGzDaVH5LEl5kRvOJItOjFeakbbXG3qsPy
xZbJ2njxvi1XQNpdM/HayqeyHhzDnLdhWWyNWXTJRCY6pObsFd7A3bX6mxPD9XNCACqVpglF4CI6
VX8nd/RiNKA4SOd/NSoyQ9s2wUegvNUInpO2Q478EpVPRGf/fXXgSiheLZHM0mnL3KYUXxXmFBIs
BJDpyIfGA1sajefUXiNMRkX2Zuh2vubolY+u/8dOMwYF2qXWK8r3we3cBPANLwnZWdCl57IUV6N+
U8E1Sus8AGRUzzj4yzvqPjoSanQ2vucc9pQszLHGJDojdZc2de5W5qNodmz7Cvs/BVd8EbRkSpDc
I7VOu4kZNXobLZMSrUFoV/Kkk744MlQhzm8P1YB2ZcbTQQT4XKzz7tBfC879cj8KJil6DnQNkHjj
Ev4hrbq/qvF0cUOimckw19lh/KjyXz18C9KPCafCDH7UD2/xSKzPdKV9sP5J4qc4nWp0CuWDfCDU
ghuTcNc/NVhHH515/cXSo9wD40pSD2aPUzPdiuRKMKXajU4HGxqhL+8b0at0MIXVr0Z3p+NIyd+5
ACRhB9xHsfAg47Dl7k2nImiMQ8y4mcxsxnAK8dMyz358T5uzAvGObRmzC9OZiBDr7vs44+W1Fm/l
eqtA+aOSR6iaqFuDj95hg7XGD03GkQAFtrxek6ntVLLNdDPg/4viYpl4W3rSfJFCamgmyI6eRMTU
5FmdweAG/62GhS5fqnBcMCtLRwe1TAsXXGyrcj77jYsUc5ELCbIXhGTCkBrK1l+Sa/1PUXdQta+S
xe6BSIMxw6C50vGk15TANP6tx+vSEI8ZAGLdAz2wQ6x7wcVa/0r7Metk47glHdOMkuFkIX3Q9+wf
wMb3W80XI3/PMT9WYrBqOPQ9FTCn68HiDUBKT26bhKiSonWUcTOZ6C54LALjKk5Hfy1nQEl7lJO1
vDNwR8EsdL9m84L0tzC+r+jygP+bsre/TGrOkaCqVVsdpm8wW0Ol+a2fNdYEVWEvwoheBX6wyhyW
pyxV29abv5BPPDdwQIJlB/OWDCoscGhjuFy78YItNL0pHY4O1J1oA0m7peEkj8GAENZeNfTtUgT7
CnMZYmyWfBNJFW8t+Z1Ick+uLj6moyXSbKp+qvJHzjahcjf5TUrgW/yNfn3slSPWQG43zgpSUIQ/
crllEIyzTdv8zNgoe8hbsgCVHws3sl5/DsUtiDZasTGdwG1UpqBVjmjXS7b5iLBoAuj5r5qNoCJj
0bA14I0AFKi4ZERt2dEMSW+VeY7US+DKI9CIJ9ZfEgEvafMfkaoVO90R7A6mwFWdkiSiGpyaH+uS
QwZ+kKDeIjEPsw7LjS2kNzQ5uJPBVUd6kq2GrCordiKW4OTYNJdE2g3DgTBg8pIeJOMc/eg6Ular
0jYYWEwadAsXIa18ISF37TCEQaJL4N2HufHG4YGNf5XC5octXlxoCC9CnK/aRualXsaf+4+Mei8M
XssgxBQU5xtlrbmq4PnxoRE8hZBck2mauBIvBMADMoIQFTuYR8oWbFlhuqzEeZeBn5lPmPba6L0q
n1n6AW6YC5tl2JVcLj4dvy+ojFTzUSq4Jp3ehaS9HkJ00S8PNBdp/fPQ8X3mLtjpwBz21Q9fmfJn
Eek2ufJ5Cgjq2gjdvwYSL9Y++SQu4VLOAVr8bgY3wBcnND5kc1Pa8IqpKz5BMTRhU4d/ZN3Yg5ys
qnvI86iitRiSo/wX978iYnowoEy5V/qlo/HmG3FSZTveMtWlqAEaeaO4KdqNWF+JjSNd820C/Fh6
RUs+ks9rJ80d0Qh3o47vitxc8aEpF8C/mB4ITS65vIQniyEKovDrK2cGd1X9h+kVZCoc3RS4LDoF
fy0U7SyMPBSMZGga0ukj67zeeg/j9zD8a/W7MNxy/zCJtIbnaS14lbYv5UOXYb+k/SIDqQZ615k4
OzgdAX5HdUvpEGFN5V4bNsK0LpOLrp5l8TY0pAZdyvBPsQ6AW0W1W4KOv6tqTWwXxroNbSz7HdZy
vDUzKne5NcxbOze4yjXbT09TfyNdxDSfpXFQSPmD8IRWwmI5v5f6mzVuULdp2psGyKWVe234YjkN
Gu+Lke2WD04/NuTXRcpHgm+pnmoFUOEmUZ7H8FeGSu1Ri1muX5KTAC9h4ww3Ubl2LHR4E9ov1iyx
GI2q208oKTGJMWmrvKcRga3JTCycepxHQscd4mFa3u1g1Q1rKznCUTt4EdEhjaRrO0vHmDCYAbcM
JSDFeUw3aKR4y7XosqDxM+EANH9KeJK7CdtV7UbY5NW9LJ+tCEfATiEiBoSzvREfC8jLxhAE6fIb
34MjwEfT4f+b23Ma/crEPPXCn9VvEEovmugcwMYcfv0MhFn7HIH70QKqI2kzXBS+9mn1L+moqexl
ZG8K8YJHkbRWJC3CZ5Ivp8SeOdV0mw6wHFIGJyzchbrv8HQhoYqFv5TuAGzWNqzfwm2K2u5U0pmP
pchiwOqJolSmYCyxeN4UfhXQrCjbnYCQtCF5KOYHEEkkPaPXNHmD4AXFIyYNPf4ZiP+xlA3uRBeT
HAmk/1BpNF65KZCKaR9gV+jCGoveNDzmcGO0O+SaNfURISoHZiR8Q0USxQ2uiyf+ikyNoaIj28bW
yy+/4vk3nv9x/hyr2QdAn3K3Aeq1Je5kr8QGRguAj3QJbU83C+bJEUo/Re3YYy1nKoavSwjpXVdK
aod018EiJpV8m/wVJIlbOX2rakomu/VUljN220I7VASwWP5pVq78etLRQCKP5iCyriKMujRYh4X5
LSFoQCL0ai/DTHChhQsOVL2zFQu52pdlfg89bTPmmcIlEzczySRYzf0RKWavvfKWq1p8Jy1qFUsb
JQqXu0uS10N9JEQAqeI+XyOfV7cVK72h2dujodSXRnrwusDsx8puEfFr1ukilZdSPIvpJyQS4nOB
km0k+wH4vhb+JpHuR8AaycUioTOuzDdD2JLtiSMas/F+UEyU0f3/WDqP5daVaw0/EaqQw5QJzFGk
SE1Qisg54+n99T4e3ImvvSWRQPdaf0Rg/K0bNPNchpyKn4WuIXzGaDXkn8khYW725g2xDslVHAFj
9N55h9p8OtXGcDBDLnRlSYANmDh/W1adyzdb/wHgiDl6Wp4i1C0oSudGsmVVEA40F4rbefFfd0NS
Ajt0vHlyKFXKvLpNjN8g5zECECCnW0rAKifSeo3UtTYs+jmFWrv0T8/P6p/HUevskEqO4QUEb6Yp
7EnOJQ5/62SnhUs/d2FY/PyRIvCfBg70kukYxBdpKv0CPoi29e1BN2QVtmacvbpxIskncCN3wkPf
IH1DnI7IZAHFEKmQ3Gq38itAS/maMfRpA0qzfkUgpAIGxyfqs9tfpe6BsIKb8A1t5ELTPpyWe0Hl
mpzVxlcf8gWnoMXSSkwYY7yHcFq0PzLSQAFjjN8WX1PrYdeGvWScjfnIwfYXeNLjFTOQ2+i/DTCA
wDy5PnCg00w3J0wUFhMFeqCube9edZ9O9hODyxvgo0sqUTgH0Do3m4LN0y82Y//X6uSjowIg4yW+
EM8VMFEwWHSoGSbUwbh6dELx5QYs0q/cXt2ExFval1j9UuyzmeIrJk7frkCAvY6pA/RaOfryu1P9
tfasXY/rftgTrhPLbj8dukUHe3GVxVfLTNcRaCBnaxkDckYHA37yBcB+oLiGq2p/4Q+kmqBudO80
MSwmtxFbhg+sYK/sbpk078Ln4qco/H3wgcPAbw0yNEkI4Y79Asqo3nTWLil3ZXSN/GfXwxGYS42I
MT5rz983PeKUYAn+jc1lyeDP9BERw8hJ1e8q858txONgggADvr9lsM3IprgG+MzRjhycTb9GqJdE
S4lPzzvHPOvyIerfWQLtfCmZBHCACoK55CObRrKxzBVqKkTVoBaaQiw5V6HUPkDW52a5bpYllsYd
PF+HMTlmHSJquEHs4FecYLmyCC4I49tml8COGq+YGyGQd8N4FhLHiDsuaKRFnP5BwwfNltx7Ei/A
VfNsoyJwbklwYdcNHSw2RGJmSNFR01TWTrbW9bAaokzokwlVa6ZNbbum/zkiqQilA1dKkr6r4RUA
Hlk82yUKj5R5ZxaWN7tBQEjGcq3x3a9ZsJPhmYanQrq2watLjhHvRj3tQTjqdb+udVfsB3myQOnV
lQd1jqY9czPt12aVyZvPpoePrHYJeURM8fXa7NSlWR+slj+uXHnSjrMbipxnM3EdefUk9HgmAcrz
TIKzzwJ/ExC6ryz7/tEDd/Udcg3/JLIsNPPomMTCbWPy8kSxsJcuLPWVwCEanIAD2QM5F3Uxe2/G
D7V+UkfoIpQSohWy+QE60VgBkUfKbjS2XYV+0UyXBj8eOy28MtjopWLLnkof8+Xa77fAH5Z0xGsM
yMUjR1JFVBMljpyq2VcPPFgEHVYNauJVrB3rlkgsDi53enAXieHHBJ3OESnKFaVl3S+DFy7l/D3a
8L+qFsFPkRlzw4NxRUCGpcZB+kPbmSFMjj/CxETkf3oYu3PYvifdN5mBmAd8IETeM3SVtezNpOYj
au7DpPGJH7xmyxxfXcjL7rnsetgUxoYC8j+e/QUaajyORVd1fdDbgR3MT999zhsGNyTupFTcowXc
A9LI7pyZ+FaldVjPchAwdqLoxtBIzmmEf9F+NOzp/ZvYgPvurFlnDIGi5CVwdeO3SbYJ2IrCRiH2
6hQLFGQaUSPeCIGLrCXzHoHCCUHLGGcc3qLmo8SGq7kDBnnuXv6MAHgyXY8dpVT8cSxcORH156BY
TsPSFyz3jDdwSVNTKNgP/Ua9h9B4dMl3WTKUB0ce815hmu2G2VAPc6f58NHHyATI/sjGmt1prNjU
+kXrrBkThvqOc5LjmRcAERn5dYtQmgcFPDlfIzbKoqVMyt7zL6IdUgikBMiyP+3m4OhCxuQtRu3M
hiPDIOK5YtYQoKAf7B0eAjEakuq4qCouCeJHQmDcLr+SI0gCyTFtb8NHk7j8+Xp0ZWhQ6w3vc5m/
JJbLrvoqo73gp2yEBSTozxgM0mDH8yV2a7U9xqYFWMTH5f2GX3SbCAmWNHJ9FJdBj2g5CeYSgvD2
bPd/WBQkRBrR6Aaxe/ctV/gpp/pDJUdI1BQz39vovRmaavOv07JZYhF5wC4kXAAMu1GMMOWq2hxA
RAjX4UsIuD5N+trJ1U6dUxBv7fQ1MHXXRYS2AS9g8i5QhwyymE/CiDCj+gutJBKvb+EQv2UeBy6u
8gZ4jJM/Cd+p15n1Tsw9hlWBuybEbaW8Km6vOmMN8S+6QZgTSVU+5nIxcgoKDAmkTuMotmC1A1a5
RuVdVe+SqErdTWguNXXBWJUmHxkTt6jzTI1rAQmUZy/4ZtNcyw6Ds7xIuJ0YRBEZFB8w/MamXSvt
Ond2wGIZEimw1O5HK4EODIqE4MYmBSRFjNlBcQwLVgBFxwxcYY1lLW8f5qKt07nNM1PG7ZISkNlk
vlL7sxg+MoizGVxEDX48LqzMQhMCS6zxnXB6pgfTxIvUH8Qpz5EnzMI519A47uG3mGGISaLXR11F
A2fKljOn1n8xbQrPzKDqi+oSDr8tMkleVyKPwuLGGT3Xagsvm8NcdcWmgfEvnf7EW4KKNLZ/Dbvn
+uey4uG2Sf1BL10xsfe4zOdxvwuqHXPC2CBT6gDvwLNE2OsocvWW3kJidgMYT5SL2NJjnfOOcKsQ
NN5HRFCM8dIXscioOfB/0FM2FwiJ+FK7B78iE6P3xa0MTzM2288a76E7IDoBVvFaAJR1ZO5kHoiR
Kw1JhYbLSXMg/6oLb3J4NhCBK5Tb7XqMg6ijiJc393kI53MVc04EovMmhJ76+0B2Xp2tbX2rs7+i
4kfUScBetEDOYriARyUiT4aVwXfb/EyYfKOspvA7dHD2cdDQTGl9y1iPEGpnuTvZO2jNvtsGmNyE
uEii5WctljJmLxAEzIisxrssIiH2BPQPy5W5UAWtvFDaxat+5gSSaMjJ1XngPKUK4wSxDDIqR2NA
DDkEPBfUBcg8/ufIemtJmAt/AuXLs0lPX0WrmqB62P6FQDTU8NgOTwrlSpMZBFlzDy/+4igVsmSe
VKyR4oiTrOXDpGOg4T8SoXXhI6IiwgR1C4ybaZ70dxl3gKLtUkKkItKAiuIa8GxGB5zcpYSNZdNU
O6c0CZNql+no2vqijM5muANPJDt51q+sOfASvxfs623IbhF/tRrIcxq5eitd6JEILt2E/tEEMJt/
MjwayDesVWu9RYToABOYIJDkOzB+kIrTrFTzKqV/k8HmnS5JeSGUYqZxdA+5C+Up4gvCf97kCe/q
vh83zqQheiJm5NLCuLFcgGIvu3YbifoFkzP6bEtn2Xx6EP/OCVKAwhRn2PYcZ6M8h6Jv0qMpw8lP
O84330DsRlsoiX9s3v+4CGthWZ8OvVp+D85NDE3hevVR52ZlaROphgulOEoRMIWSLlOdoCKgPCzM
KEN4NO6VI62TnqKgaR8h4g654Ih2o1CyvPjBtamxRtNkoKp7PT+xahFrx0WqouE9yaiDsg3BBOIR
0+H2oSqLjgPWoMvVWkbgNF6woo+ZHIiOBGbXXAK4Gt+j4a0K0jkisJCIeLUEYoJSTQH0cv721U0G
4gsQVl6J+fIlZpj4h8ddLk6+c4q9ex185V1NMdvqqHd4BQCojHMGyhIXlCHwu7QT/zd815jd1J2B
GrWmA6BmZy1RgLPdY+8rtb3Bl4abtnDxEo0usu12+BIHa0OtQ1CeMgnXB50VGSMixb9k3wZ7PLcm
qQJF+RNrjxL78cPs30sL3TahG9r08qDMjOxHs+Cm1WlxVBtlZo0fYlEtLGNVqRdH3oJvWG68ge9o
5vqqcOw5c6kxbIbhJWLbkpgdEUm5vWIHQPTEC/fos4eHxzI1Wd0UfqyWrAKSEiRmXXUd9MuMMG/T
n5fMblnzoVoWwWL8iR6H76qXF7gCB6YgdvvBpKuVlNy22WYsJlR+8I9yd9953OCXRJyX1r8M5Uk4
D2+dx5KJFgUpGjWtMw7MZsMBYZDixZ9SM2E04KsWr4JNSM3w8Q8RTW+RRBnXV0oE+Hgwra02vlCZ
Ul2O09+wbn6azkYf2E/shOmnH35rAtn1HwESyLZ28ORDf6entL20xaymTyAnwUL80/hcsBzo9Vs8
oh5jFhwbwlpC1CtPR79ZLE6m9SZ0vk560uVXT/6R5ZYlyaXEDCsrrTtQQycpLrxRaH4nnGljqMMv
3wnSRcuSbrSO0bt8N38w1Ouk9dchDUHs1r0v89DUCwrM5gJLAkGRGNcU+cl7KGYyAAx0H9xPBINR
O1ZgQlUtaBi0XVP0Uah/pIt41b6ua6609ZR9phBOhtbxvwHGADpE0k5ZzRWMjGGxFT7STUdvYE73
zoeK1CA0vs3owysv44iKl/GqZU6W3c4BTqGTDf/Ne8i+WPYkDc8gPtsF0aGwNxNHgh4cS5Ovvngf
88+C1rcIHaLaFCele/SCH1mL01GB3wl65LDWHzAKrYyoQcJZ/RXj6/eIi/WSZjmqFBPgRuo4WXdd
j56fWev4bnnJQkPowX+LGwUx7EUpdpU8L8BiLH8t/XglEwy9ZB5txIvBzatNJhmz0v/OIoeZGJEU
gv52XS8cgNGDoMEcchKa4pzrv8pAoxqdYnrnBuzo3gTrWL7Ftque9e7S6Kc8k2bfOWFU7Ub4mFSy
vZ13QLtZnZ94yy31YlYdkXlgKDez2A4Suq8FLe1p+1kS15amOd8T4eHoJimVy4WZfCkLSezOaO8Y
PoSHefsOty48/Dqe5mGGBBAq2dc/YCaI23WE+WoL6arz/RfDd4ki2JO+lWwtAGDA/yC+jSvN9Zmw
3qjxEvR1FPyG/Tlxdp3bR/g7zRKDDZvQrLOW4EN1vB44ZSOTUd8NlYvqnPXsyMqjIW9BwEzEAqoP
ncc3tD0ubZAupI4I5qGCyKi2yQjk0PUmEQfGxB2eVIK9aM+M0Xngi0JGE390M+JHvoD0vHJRjiv8
PGQCnTWTxbX6zbRn3oDvyu1qlMJliMMPQRsREQxnDBx87y3Os0pEhxc3ia1DlneaquDYn7DGPuSG
dP+d9AUKT4hMWF/9/Jt2Sn4UH+GcRnue/RpUrTnCEvFvPor0BwEcEgNalySypE4+SgYeJmbf+sYK
LghorzkL/pTG7GkI907yXUxv/8f7AmzXQUQ/nktYoRR/mdrGpz+q4FJQXozK0WZ0rfEIYupA/kxu
YLp1cs50Z64Ze7Ll2gmMi9HKDdhOlbqhurlfmAlZFuoZexugdwogJrRBgjnqUj7zM1r7XPKYG9Ff
hVtbQL/czG1f8+29SfZeSo6kXcB6CrMz3mt9Vyo3FfHpBFRYFc0yQhCk8oT4y4j0IJ5dVrCWd+Af
Q9ivRH2UvSgIrpIQoxa4M5tSLEhzlmhmIGiDSEjPpW/CchHEswHBBqfI9CybaT8+JhcC+BMyQmKI
zv4mdHzgOWpMagkrB+exMGDVcFhMwKgpNC7A6JLOLowQGu034TcpMVzhXWwh50SdThIUn6+YK8Fa
qF1bSOWCcXWZ5zuBS9NSCbyUeF9qyQv/O0zvpOPCCpGkkfCLlOlTKe8Ke11NgcAkLGFc3AlRWzCu
Ge7Bvco/bB8bEqu1/CPHnFnsYXSH/NeoMXK6sCa1N6289COW8TKy9MHSWbzR2iSyMykLM7EWEwbV
DQQeoiZVCMNqcm5ek4UV+YrKxfNPgAmaGbyzhHOWc0qQyDVY8lzVmcVo2onhdHzns8i/Q4bIeteY
h9QlwCvbUI+36iyC+FzBxQHFKICvYtdLWQpGwnsynlCkgspKOHMMyU21zdQccL3jE4ZfKw7EZ+EB
MfNlJqKeiUTYSyZSm1VbEmKwTfB7yMY1wAFE2imCUmfeDQ6L7rUkNQPCFCittjbkUGHKX9bjrr3h
G7VZwxLrTGz7zGt3oEsGJiSbs2YdIduSfmsasoMintMzBq6DohyPBlaH/MrB0qpvofnMEnuj8gVG
EOU8nMCFblvsdRmYwHB1ngAL9ZNqP0KsKg7E85WzOw7TmUbrc7y+T/OhuwYBUcxfNmnaWa0uqPRa
liqnHXUHsskB8xyp6faXoX3SuNxisgyq/Fu2T3LvSgoy70VsPyuG4bblGdP2pM+tSrA7xsNVRlnr
kvdy5bSPqLhRSUESXjMvSPScIngYsm7WRXboHQn9KCgn4VwlRyNxzhtHvk//VFziRtGdE1TR6CEj
4lAVzDjCUkskp6o7H0fsNAID55eQiFS7wo2LdRoniHyoorUmWzxgPzEroETqTHUyh2edkSz3hNeW
IgTZ+l+mUW0DAAk8FfrPvjiqn0GxJm6D+HauAXaRnGi8VS0FAGF7jDwzr9u9kAl8hdMZynCEOKd6
m+4F2Lr6MhYnO7739k/UfffytKYcgGGtSJB5WVfD5xxQiGU6yq3Llp16DObUh+g4ApCs/HfBdHx/
HrejtOCBIGEgqjWRqrloImXp2QHOoku7YtrzzijBEw3Impke4kHtflPiXYLsKw9fEiFw1ScQKclx
BvXFBWjCxZr9jPaRRLVA+TPocHVukTwtwuHDIPu8OUjOn9EeVHOr4gnwHo5206Q/HtQpu1Iqjifd
xnV7UtUlRkINf7i6sHp/oyUMAagQKdNdEDgSZifNevkKbzgqInncSstoVUYui6S4UMVWx2+OHmwp
ebcJ4Ubd4clCr28Iur15ytJKmCRUaQu3r4LUKDHhvSfpgtm3UAYo9Geq7mULoQ+RGrti6Dl+oYUQ
KNE0Acu7QU4XzvOXCiXZBlSDzmwYk4pAhg853Ou9qxENmYY/ioYRXbmaVQthhgtqfBtgiSZ3WJcu
4oxizYNobnp4/TC6C+BsZBgNoT0t1mt5Qkark1LWrAqkwUT5NglgR8hwaTYg73cynuehcuxlQChA
Rmcg4eBmcRPkPCoJ3jluScQ0jOWMW2A9zmZcc0aLHUjLVjijRbBmDVLC9FpsuRO6cA1IH0/vdU2Y
5CHTLkl6a8kSCPe4b6RyZfC4Q+csHZetXKxGhNkzSdTFLWVjptwH49ynnsVo9dYF67bCQwkHtCCE
Arn6QP4mS10d3Ql3GfK/AVTEYs8QTpVGBe1LFzb9OQrvn4HWT9vUu3RcV/SxEfvT2Jzd8CZe85XW
3515Deb+eph+goAOFdwH8dIxPlNUtNXbv5y7HfrAVlxAjJ226yXMHjtEDBQ/AET+BuxqNl2X7bFm
qbL1dVw8g+GqTDlv3rbk4Yu6veI/p+BgP3VnI0/B3lSrpTNSifVek3ErCGqYZA5aEZco16gpzaPk
IKwVSW58yL0IfhICTjgtGqQYI0nm9D9T2suqlPmmNZnO+Xao0IsgKIIVbK1BnSZYdsxoQdQeqQK4
//HCdOO5Q8Wfw4gV1RrEyFBXOvxO2lZ0ZucUK4J81us7uaDtkq+sKM8GBi3S0q19i/5c5RNNWeLl
7k0mFiFE4Tc2B/Su84511DuL7YV0ZCFvtjtXsC0VpZCVwXPI/V8pBTBRP4sR4dcodR042VjixSTu
CThwWvFRkUWg1xudisL8p9KJzZAQXnF9TTwSmsV7Gei0pEvrbxBuYOYlEZD/xeTo1pfQ0TUUcKAn
AYeOm1vMsOQb2owtn4jVea1hEPYxEZEL0g4IMFhDKEtoupeGYmi4aASG+xR79MOjIr6/wBG80R45
wWPRzVDB4cazWlwUdvCCUSH+mIgMROPL3ImGu3pM9Oww54BTa5zpTrTWq+XQnHVBRIgB0X6d+WEa
iYq7DhJXfTm8ZDjmlLUgDmIuMOIfbeNBISR88w4+j73qUNrUzS9K8kIFcuHpbLUsddr4lug7yAeZ
Zos3v3j9O3zkEbXn3udJckTCA+sz3xTxgom+UiNAUAIW+413rXDkrzJ5h+q2lS9ZuxmtldeQLbku
Pf65BXkAoExasvWs2DWKY8EuMmgy6ucV8OtEXla27/g8A7yA2ENYupWF/J2QKkiGFwnfByHZUERA
fWCg5fPenORoDYet3K8I3hVxL4gzUWgEBT2R7z4TjHepRmpW1ylSlHI93cFn6E8aFqDvnEcsclFw
ann16vjL6r/DaNFh3KqBHd6q4CCb17p4ZSV6KVeEHPYrprUW7qmse6L4iCQr3dxekVdVFojOV553
AAzp4w9NeK1DmGbMt5rMIfdnDNepJ25DgtT70iA/FIyhm9jaCE57RQRqMixqtWJkALwODmP9ZmPW
IEudxlOPx4RghoQUia3Pg6gfaq7BJTmdwSfgUAIRQAUHliFk+hx6OnSuiLgptphkwuatVo6j/rBI
q8Dbhzo09lyfF7YDytvkxXYatln40MdkbeofuXrn6VQV7FUoOcUGOyEVKrnbLVwppNQM05rYW+JK
TnBP3KZi5ZrwwvRzWkNmo/pVKfi6Vm1xcWhtDtXboHyqaE1q3u2wXUxmOHfs18ggGFOatPa8bRMc
NP2l+BfiX2VvW+iHxNxGycEMH471hoCtJaPiNSkbxMhBcIvB8RXr7PMGaFse68K5BcAqPqCo8Q1X
NFYHqdkbjM7kScjeBjNzOdGhNSqrzEd6pI9AoqgupadNdeqAO3EF0KWTeVRRdrvQWYgS5DK69hik
8zRtJP2pIoZJQK5kCZQ2eQ35o2DbyneEpsWtmC+6wF9CP8+r+4BcWO5/+ECllhaJXYYcSSa8vqIL
wg5JAsvfAvmPvm4iHGtz2wVrr1zm+pyk6i2xkAnqvhwFpymfPUJum40QfnnmKeyPE0ITw83yz1FZ
jvZbrjOJL7hkYbjsZmsre/lGEKZav7TwTc3vE1FcECySG+rLhOxh9LJLfgDDbusTUv4Ch5oSCvxa
z835rlOQ5BF5vtN9eQFvwnJKKOh42cQSmAs5XfUmpgR+z7LD20eUAwhX1F+D6jzgnUKp2aGkYY0k
bNgc9wOl1RWRIwCrUouRHsNVdCbewG8HvLRLx3oqCSPXIYhxbOGRyMnQsLEu+p+6+hfxu/YY8GTr
C6iFipyVeOcLiwy/c4JCCbBxaWubVL5TFDk2Z4Kfa+MAjDWZZzoUQWDxUpF1/0+4HfwlPS/zRBjs
Zz7+JCx8ZkpVhnxFPouWpj1kXjNf1NKToCRcIll+lck5SR+t9TPxFEhM8KmQMPZ39AlhyKSjbClK
jtWHkNTZRKve+ZH0cJKxDCkHJwBJTwhL0S2JWF94/UnQFqmWziP1V/SERMpjDN7QUms+8lxSAA6d
cqoSYJGD3mylhklbYHX5T4q5hUHftNYcDoLSakMCO+8Omah81Mr0TJuZU/cUBUHQcH4HAZeBA7Rr
771mRw8N35beumKpV9+OQUpGAGn//IuxtufNIRLFI6vxJHKuiMRqBNOQlLMagCypjXnDtRIZRxCe
gdAjpX+lkTFLRDCG/8f1R87PENFNkj6I/vSnkI6Go5lcEvmpT4R8DW/RVuKP67c5DbaQ2BUl7XvG
q6A8j2BZDUtubv44DFe9f/z34AD9NTvFB8jnlafu8i1Bij54vxl/Vk+EvSC4G+kBcV+imbZLpC1s
5OCsnToblA6ggfCKW7qqhkOZ0Sa1YovjuGoZrf7BfO2iBfdICcMjCJewnV0MuwFX7xUbSA+6Uafi
XPXo+bkJ0V7HyQferzRBjO3SuePp4ssq/b1OBkSI91ucdz5UEp+eap4UZa2yseGTxnRSkWnAwXFQ
5V8BBBMMV0VPzT5yttWEiJLx63yoWCnr/BlIwO+EtA/fiY7RkOC3YF0BVzs7vXva/GbKU1CTljg7
jVNgzQ32anOXMq1hf663vcp5JxyXRx6TKd7ALnGwESLCRENbLmDOSJQmfTaIFMkYfmBoI+xTIdHJ
5shxQKuzrSLv+MDz4UF/GlKggE/9GaGFZ7o/6P3nNOyUirrGJQOgLQPEUfcA1Vf1/Nv9X9mTZuoC
8ngl6kUIsm3MwDDsDEK199OAToHxGWgToMRBZLi2NgGvXHfLk19DuQ3dktwT5xfk1cp/y/wUh9fB
3I2t2zR7lPY9msEaDZh0GPQ3BxiUgrj6Tee1wJMb/SkyAGAO7FQ/puzmfRv9wg5h2vd2cAYx6bJ1
wkzTApqENAXl39TYQlMn7FHwQLqOJJFcaYiNjhwrlI3EDqSbiNLBJFipKZrMbUR7iXJpRuCi1ZS5
mA5aCQkOyYFIprR7hji8vnXxOYxeI9KROgZwmLpZZRwbCVHQW4bsgUC/HILyJrpegHmk5lqOOxHW
ztAzUFC0hfWzrIVdwYqfQv/qyY+m/Kq1a6j+SCFZ6Qjti13M9rXiRwbRWcKvV3XLqVv7+rq0eG1j
0uIPXkZsyz0pUUxi0wSz7ja8kGSGwYATWUx87Vg/Bwb6ilCW1sWdgT3enzfiFzG7YFsRY2HL146Y
HA6jEXTm6BUkIm9Murr5foZZg2diJZp9G29YZxQ7AhFBQQLCYN5V9x4tD/IhDNGOUlNirS31LZLe
HY5/omaF3HCjgOrVAy9N746UadR/elSsKvgSc1zDc6S4DnvCgdaq9zbky1amc8eNe4mwnoMV/k7o
4bpiNYw8BvOimDP/4SUqkg2nr+l8eTCT0d1OVhS1mOWW2vpVw10ckiJADiNyW8RgVG+E4WdJ2g3G
/b48hK2rm2yLe8yoZnod6hSXlpDqrbJgVbCdW8zJ471Jv3uVi9gy2JpENBRcP9NWRAU56Gt+sLqb
iYO9rr4kbWkPQqeJ2KUi88LszqaKkiY6ljqPlo3fE2PUXiEcICZxGe8j1mqip3jpPLTwHZJ6fUOO
JuuDTq9Dh0ASKwixLoJ1TE+SFNHBuB9gSFq8wmF3b/j1JwMf54Lcqu4exRShAgXWRPRNltuRoF26
3bAljMuPVrF1bR0mH+YLBWcJLsCODLEAMSamFuNAfG9quRrJD123l7S3ov1KDQJD7329lcaE7fwJ
YRjhjuF+So4IYRvtYKCvsa7UEECQ9JydJI+nIY8aM8mOIhd9/K6KvQ3CXPFhuf2w06ZDMZxG6VsS
rd5fib0Cv6eDfpLXevSJVseSCTbBxk2G68kZ3ZzzMcNkoGHgdh5lfRt3YfbsAS3AqGXQdx4os/kj
E9IkWLNacoGi3wAxSkiSH9/5oSAfBOGGMqtj/2fnT+ykLQhY8OU5POjbhIAMHaXXqjD5l8jRYLCM
jvRnWrAdUX+yhstQ3vP+kfHG1AXJRuOXZJHCiP8+Cb/TYklircV3Fmy9Zi2pQDPWt21eDWBFdOSs
DMhnqJctWGQXanCd2k+D4BZFeaPxoLF2+bRztK2e1XN0snK9mCMeokpGRnwvIF8C5g37RHANT0OG
5IKilwaRxLEgqNcHritY8Ez90cu3Kfumbk9MOb22lricRKxghC0H/rqCFuVPgn7P/LcxvpvWl3hl
wWKjd+Gjpv5xXrKvQBaBtRvVtTJ2inqh+GsSZwQeGStfheGrRWqVcsO3bP9JAC4avsQUiuuA5ZeM
M79FcfHnsWaTcqEcO/89HX8TM1r0ISDLYFO6dzJ4ifPlQKBWkhICfi4MIort6jaOV5pdUwo84i++
AfK0KXLo4WkGFitccahCyAxFuWm6CUHb/K94sZHrQ9eS01DYlOluemqNGUhj/8tBisc0itydx5WF
iC+lUsmHsTxgzxsfOqVuTM+wHCl/U2vAOxuiUuKz9i4k86Y1p90mdu4lSVukyKg/VfYooCks5LTy
G3tjQQgkzHq+4QEv9Hd++yTc0YLOe1oOJ3KkG4yH/iulAswjRRkW+83xcb7jErhouM0JvxUsSvRd
9798jG1/tuxdmN5lxwUUZdq0w2uqnvmobOkAQBr4BHscModU6wN2TGmVl5cSrNfrd610AtUbQZ/s
apl13kqqr0T8tuxW+ZGjmGJscGDEwlUt6BbMzuLB8bEFcgZoPxyDbNg+NanhojYITS1nrVrsuvRz
ApLEkuSvp554hX1oPBTglBaCoSecB0+cxQ1GatoxiIkUeErmNvVzwBAWGEJ9NZgGiKElfxEZrVJz
77vd5E7Rlh+dDHcxffEHkkEhsk6g9EqC9jeqfq4oS+5+lXHvSY/COo3Ovi72ZneBRCAUNR7Pofpr
xA1v4KWqr1F9VeVHkZ2TfhGDU2VIGhe8I/5AR8Sf4j3M9K3nugtcaVoTMl8V73ncsXZBa/mE92Ii
aeAAtbudX0f7XID4R+lFBYNEx6t/BWQ/TXiogeXJ2f/opk08IVpas/3g28nlW1QeRSevQdPcBK7G
VIWamZRlBfVyR97ourXuBjpePmWO0yTdysNZVY4U/PjRXfcm1ymKlRpHlOmeeqTrGghaxKTAz+C/
E5Ao1pegjypXUbjNjc8kteZebx/VemAz3CqEY2sbo/zQiLB3dGljtSDz1qWE+y4wy3H7sXmhdaGq
l5MElrf/66QrwV16cBqRmWDzXZbVreiThdTYEN/tBpjV7H4I70N8FXerFmy8IfzLjQlckqoGCdPP
UPwUGrkQq0bbJTjoxhEr1p+OECDzf1HlSx7W+4+ueLUNODB/OpDsicHdgNVCKRe7TvCUyedTQYcZ
JpdTtqqifUPils2rTcyoZbJYX3y20nEOQTGQk6xvZIXlIgaN9S5kamrxERtAXe0T60s3qEpBx5js
p2LTm8cSKFpWnzHxIWTvkdipLRPjK6thsUAXEUM5ZNwyzsevIXkoFinqeN10pvyR7jtoEyUCkkVG
r1yD/tWra2dgF7rHn7mNSKvh1AkIi6q/jZahRfqcMB3raEosEQjU7+glRsxkV4h3ViG/slFxz1cI
f75rclcjzEN7DqCiQPWH5pJDpp6OfnnJCUmSDFYi6SONP1CasagUIBZI9kBhHJoH4OYw2KFKKKOl
DH8klwlH17an1atfN9pqbLdF/1kK7KZBi9deCTnUnA6Qec/d5wFcJ8xvrfbpAYNN4DbzpoeAZ40K
4seIJ8Pb2em6ate0q3ApcqlyfwUZAg0NhYfKY6i8GyODYnxtSZzh3oJa9uWjMClmSEXgannJVCB2
KtFXIqCbe1Ocrz6afaGzT41NQDMFA4S2ZUe+9uZDuCLkNVlh5NzAh/KX+cPFHLZF+Z4zmEgdIp/h
S0hronpFmSLoP1eDh669B8Q3EYh3gTD6vksiJkP6jrw/CzgrR390yLvnhElKAk1tOY684aarD8u6
5TJoBp+dAiLDAUjzaIlQDkpJP9JVLGICPH6s5TSIcxAhi5QkSgGSZy3RC7eJ0vd0eoesPk7p2jcK
VtFXo1+YqVBN19y907TSOe0D0iuAfwKHotDPqTqF5paHSYjNFR8Xt8m1S+uZLdE5jvy0ol+ch1Zr
RJBGCeT21/sfVQh0i0A/BVd2Vg4FAHQ63dGsReNzGLYsbrZ+kvpLP/5U5acT/nrsIKVJd4G1zQrs
Hbec/z/9IZ1DwLPMN4dwVdxiJgUVbhPu/P9xd17LcStZun6Vjn19sCcz4RIT031BlqWVSBlKN4ii
RMF7j6c/H3bv7iaLHNb03J0TCkVIUWQlEulWrvWb9kbIA2mwJSeG9fSZ3BfL57658qwAm7MEkNtX
o5bAfrhrhoh0GCSLqIlQsYoffvvLf/ztv/7jx/ifwVPxoUinoMibv/0X//9RlBMPH7ZH//3bJ4QE
iuyP3/nnz7z8jb9dRz/qoil+te/+1PapuDlkT83xDy1P889vpvU/n251aA8v/rPO26idPnZP9XT3
1HRp+8dT0I/lJ/+nH/7l6Y9v+TSVT3/97UfR5e3ybUFU5L/9+dH+519/U5b9x4v6+3tavv/PD5cO
/PW3s65Oovzwl82hKV792tOhafmG3y2hPcfTridtYXrC+e0vw9PyiWH/bktTas/1lEOu2Xb4KC/q
Nvzrb9L+XWjT8zw+QDpDOOq3vzRFt3zk/W5JYblCCK1tIbC4/+0f/X8xjv8a17/kHQb1iAI0f/1N
O+K3v5R/H++lg67JdznS5K9nmlqYtsXnPw53UR7w4/L/pEmYYXmkKOJjjhalaSZu/LBlo488K7uJ
OpMrj8pGT52ldgc73lQ97BY3HlvAXGl4AFaH85VMinmd2a4AOddb+KF5A2efGhvwXzIDQmhPvY05
OtD5YXbUgywVbB7DKE2+a6yAWht2rfa13QFLxviUMvw8jTbxWBHvTWuASSoGk2hSt7Dd8kmCocmr
GA0LK8hAKNWW+ta0DUrwaR0gkBp2MTi1tFiQm/jFs1vNPX6kveWiYNs1zkfZU+vQ9tg35+aYqMuk
yaxtYITlgzdyVS9N0furIMjYXr0yC74VulEBVIPchUwtgw+hv4g7ZF0uttlQwkKohekjVoa2lx24
VB/BmJNSQ9m9/VKbVYwbWVf11Pgts/R8Gw0Z7QA+64EBmvnAP43OqFd2GMnvbqj96YskuADVh4eH
0VTilrdojC2uWIa19mvfafZtAN7MrqcSE7OAi2edjoQwQxJ8sGU1XgRtNN+qtoCSUZn5eJMuZiZG
lU0Xc+B+cYdcJReOcFJIHwREZTXgC2yqCJPDBu6MLObqcsxktvUL7X2uE9D8rSfUo+0YkERCaVCQ
ymN32qg8j65SX0DaMG2UJjojrbfGgNZurCRGxaWhSdHk6jKuLf+iT2z0ziIEfIPZZmtXw4R6pT10
X9xRhnssM1v8f1qtgKzaFWVg5fEVad7yanK1sqoy/jA6QfgLgHUD3jYcOgpFHaZFVuiWDphXXVHS
7CNEgSW4iSRM9a0tjZpzJvDG5udUTQKhISOfvbtpHDFqHwelHlTvyU0W4fPSW0Z4Cw4y5haMzyp+
ukiOqVUPEPxKzg3aKQU2YJXvD1cyqsfLMsPYMZ5DKBWqztaWivqHqpcFYgESMKjMgEgo5d8NxuKY
G5Sz+0SxL7p2+qxHfXHA7QBz+m0decllUw3jj7gesp+xYVECsBKIH3YLtczEbhS5R+N+KKPiqhW+
WFt1bq9zG/WxIh/tQ2ObvkQzuHUPdd0Z3+xajFfxgEBYOrlqJcKAnENq62/4hxPSGZbYjxkFs3wq
2m2v0FMQTQC2r4bAYDdR/1jbLLfCXIrIuZ5uVOVkX2O79dHFqsWqK9AK9RLffJqzRt7NFlnxwtFQ
mUuFpU2U+tlVV5fVlZ4NHPQ83oVfKATiPTy6psrtrrShfpkCcGLU1+ZjDY/z1irtgWKLLe5ZbUgW
CIG9X4yqRAx89rKkC2ud2BSZ/VhuK0EUFNnaA1GTeFs3HSlWOEMMgA2AQmq03adMAu9VgRXvk6C0
fxlMpFUrgg7JWvzXsT+lluo2yLPNiK5S3oC7M0R6xXsoP4iuGK6L1Opv+5IrmyPC6qtdD8Yuc7ti
ZbnIAJkprNjWQyEjLBrLpDYq/W8BLrEzQp+DxBGrdArAdlg7YHKCVevKHm0I9Drr1rpBmyqunZw6
gDHuh9asfxCLzYBoAvcpaYv4y9CK6dqa/WiD6FRxa/Qmeol5X3ED92pvh5syWbquQkEUAeA07jwy
AElu3lgGIPiiSZobz5uymxRRl03TtWi+WgMaj9ymM7ZGoveiHuLvUWUX67lo5ZWB8sqPPptBGbuj
6K6rDEWUtak09zfT6OAJGG6EOGogLIMcu8JZrwxLMFxxPtwkUMK5Rkgr2nU1vjQY0XRBRZheIwEl
O38g4xLhl3pVFIkgLM4ToyvwMCjGTq9UrcMAA4UMSnrp5mW+67xyPDgt9O/cTAI4PDp7LIceIdgp
H1xUAP3oRkFdSEgETagsll71lFceBGlVL4mRNAgBgs0J8hp2Wbktlu8uNcaew47U9OiAeRrDKUUt
z5WIRVmp4XAt9qlXBnKkFR/zcPLxgUU9KEwtZzMkwIsGSRpoTON258QRWg/4gwOgcB2H9I5hp/2d
16UeQZRq7hrTMXJyG8WMBHoVxJCAuhRceTiazs5vGyBBjrdgLPlw1wUcPnUU2nB5HftgZ3713ej8
uebak1JtaKu2hgvgt9DSiiYCbFtmuCBHgwOmdfJktB+DGKivPWdxfVblxZKPadRXK48M4DSxqsZN
GHrxt2AWLBDX9V1E7D3PNeQPreJEkO6C9gsI17XrhDi5N0LcnoWCDMRhQlmCyZcHcgUieBj3eOfm
KXvLKNBIq+WMo1E8S5QgK3d065sUQ6Fhn86uM97HnZ3KJ3DOoYv2amfOV2LAzf5za8COz6J5gPdg
zTshHahY/ghWaqwh5hq5CM3rYp5jLEnToLicRI1Oua8b39qiQZD6W7vVNSlYS5k/3Kjv0OvSqKMV
mNLqhFq59goknTuvf2gRP/+iBC+e9DOa5H5YIkQOmhNx7TiZSpzyavXTS4y5htOf2I+FbVqAwuMG
Wk7rVDN14nauL2vbDNEDU2rGitUsNGDn1l4s5SE/YHY4timQnDD6Mo2192m05+Cav9UC5GlJ9Y0d
TvSNhGdQir74VkpJJnjEQHvez/bUpkhIBuPGFXGwSQgSUQdUc3U3Rf6CDIin+xj1qHClK8r0VKUC
xPujUe3ziWlgV2H0EKVxc9mPKXFzIxDsEQPUkTBogVLI2TDBeVXqLk0rf9tUdrkDkjRepN4Q3FeR
Lq6NMK3A0A7dQ5q46cdZsAusZNOjmT/E9scqH1SEpETWmMCLRglyxfXgw2dTPCGOkKG7pJveHUA5
ojQz+mV7JQoD1h1cArllf6/sVZoNw8eirLju1K3nYqhmhvk9UesCKinGbNW4iSYLJ8ts78xL/mMk
pOKKngbqPklr78HTCuajxOfFb2sPiPrQeFD2ObnhfjTtzdxY+Vc3DlDOz/sOgdzIh4Mz+WNw8BpY
ErWS5jomvPlBH62UnEtof5ItdzItAwM+rBf6d7kWzo8i53rEWa0RRIwMaezHYe6LrWfOyDa6NWzA
yzhYeCtVRq7ZbAKumS6edvi+OFf2EGbV15YXx+6cyQU9Y6kWTn3nms5ZZY8zoWsbDp8HVyVPWZf5
99Ij1W5V1lKeccNfkeVr5KZAVxAJT5dqqBUuH7leg5fuPgm7CJLzNgGIryYOGVfmzhd/yLpdxSq6
MJ3ZhKJNyrWrneyzbacm6YJRP43SQpDai4DiakOHUAaxx8gYLLwPtXWvTQPuFz+IfizTAlRI9ylV
jb4Tc9LcJk1I6bmdoYYkFnVNGxiXWZagdSc4RxgapNgc1s3XUfjV1zmODKpnQbjLMRfGxtlAcMq1
/fMgtDHA7IX3SAySUvoOk008OeVGoi1xbhtedhYa5HjLyEiBUkhcGsfhIvPN3dRENzl4xnWeBQD6
M0J0ixvSys8B+jhJjPfQSMRq1ZN9A/wvfVJ+K77OXPsojHiRfFDuSO5v0lX9qDtDX8ccFE+6UoSt
nag1mByVPKTFND0JhEVgso4htL7cJ8i3/cmtd0mNvuAgWzQL4qxF18CRZDhMNTtPaT4iO4xAQgZ2
zAjMR6vxICQXqOteCCNwflIOgHk/lRUnAh7ln2IHqLlTeOWN2QgTcnbcGIegJioC+eNiPzBLkCna
8Ppbzwy6Aus7zX6jRetwCtrDPnNADBHCebt2GuenKWcjdeZw6lbxEA0VDLrKWVdD3N1ObY76UQ+u
M0rdiY/n4SK2iuJ2ikuUWwjkbwCrZQ++EiWLwwKELCayDVkZOreZqBZkZGlcuZ4xPXIj1E+FRHCn
SUgCZ5lPeNZIoMtx6xEi9BMQN1lFV0Si+Q/bs5sPGesdiSg3vo0VOlmDayHoAs8MJdHY3DqOtG6d
otQEEY4VbmQj9dbOMxf9wWz6zO0p/tWyOayCRoMRbG3CcctL7HuQu8W1mUjx0R/n4iabcvtiqsOO
4yrsSb+Kauo+ZzYOPG5gtt96v642buH3XwA2eCSjKsjwttFFH2SX9l9UMAJFB0vZW8h81MG3mjh0
bUXNuFaBbW3aNKbM7HsQWbSIPgspPXC1sfhkC5eNe0LGMZiwByoM1WwbjtMrtEvZwKBv5pumnxvA
JIG3TS0Tzl0sEVqbQIFlxM3fPK+R+ykQwTqwUnaYKomgSrX3xFVwKaQaP3YTrD83GvRt02vju09g
ue5TVaL2UHoUBW21ttM0vSzcFOGGvJ1WTlIbq2603W8iVaJYqVSCM8xCp31StTF8N8ZMPKjMHe61
ipoHCJmARSav3Asu2yTenSh8yFVYfySxNMOplh4VLEnB3iKzeU0MF92n3phsEuYD5Xbp2N8yNzLv
47i279y8qb+b/lh/CNscUboagiBXFudbVXeM3qRa+mWGlAQbXw8P0+hNF74loG0VHSoko0HNPJ2H
3Ww4BuVXE2GHuQ1vC9UhXZh16AGHqvkycj37igI7lPEkVTjIo70prkiWzOe+Tp37EHnhaRWUZUsW
2J4dCGsxqmBRSOmgrAwYa4SJ3/AJCB/1YCZ3SVQXj8RGuQArVExrPVU+W13vpchj+C7VoWGaBdft
JDf2GcgkKll69L44jSpREKoMjZ2jO8RfWgqQt+ak82+GG/bflGZpgrqJUfTg2xQFnlLUxvmy2fas
rAAdolK4IFtcN99IWloEbtMGQF9kOlvTb/pb5Wi90mUorqXj4APYAq+tcNZRHNGsCHQNdSoDjPTC
vuBZpA/INyztT8gyk9w5a7lAofXVsEL//Zzg/yzhd1s+5fdt/fTUXh/K/xeyfksSjPTof5P1I/cX
PUaHFwm/5Tf+TPjZvyuHuoSQHvuvdD33Hwk/KX9HlVy4JNqEZYE0/le+z5DO7+T6bCUEOT1La6X/
mfAzlOYzz7KWdCA7rLLUv5PxU97LjB85ONOSxEq25WhCfFp9mfErkzHrVcAcqsc84I6f+7KmkBlw
bVknQ114V6M/+DG6jbabXLdT3WJM245mskI9uhuhBqZa7H2/xP9r7GqYF2ZGjH3ZFZmE3ej2TRo2
7X3ehBQYEK8JjFTceyFyBlLvCuSXfOxfcexKzYtZTQYtlQ45M1jcfWjMBzmkBdQuUnHhbpjYZ9fS
nOARSHcuH0M3IIRtledniJNY4JChCgczyjYF5nmDM5TptRe6MPhd048cKh0in3+E+Zj/7P3WJk0H
2S7+GElD3ftCVViKwMDN72Vl1dXaqwpzwZHYMNNlxNNfmBlHLfBcJ7uyLLdI6WToIdQ2plWEOK+h
ASU6cWtxD+iqihONu1u/iqLJ6FfaazXlx6rMzX2hKYAnQZpVO8uMJJiGYqLoWkoRLHh3S8mlyl3y
0vWkHpxBud8qT+ewwFQ+IYQbVW79M2xCq12nldlaX+p0wE5mCvKYf4ciUSjKWVW/ibqiRfuvhLMq
BuppjjeVzVNuWJMD4in00ef0E5/XBSnZC7wL8sbh1onN5MEXBu5JYhC1+ambMohO3CGqbOfXUjg3
/FLXf0Y13kvJgKCUgsMjN8PNGKRD+GvibKpAzejeOCcxEOKzZkQt6UhzHF3UujwZTD+q3G1nyq2z
qezDWPWDcV+1nbB+mLFn/uxbhNL69tEg1zGishKEwGdk2k2uS+029HNdJGsnMif7dll2zU5zhUMX
wFZURQJRC6AOPjL/84rsG54/hjfkGnxZprzPfTWLHP/HGmZR5rceIkiqrna9doaQ+G/KHQ+Q0mQ4
wa6q3SJc8VLwsp6Nitp72Y1Bcj/CwfOo4SUZunERV2wcllDDeWoHZ+wQDQ0r87wy7Hi4CecQqHuZ
A4ta5Fu8RsBaKU0pPtElA358rwa0LuI6NkicNsCNDlM264QkbBSW8sltAlA6djc2BOVV6rWI+WSD
uhMKpPTaMNOmBnM+FANYt6xs45rin5ENqAd7uQEOtvTMnKJu7UbQYyXqAc3TLFMNBkGwAHvUxmsz
Hr9Owqn1xSzlvGA2+jmePrnT7FksbL8eHnJHQ2WwAjPh7uY0UQ5Xe+h7XCTyqpJoRfl1NF9pc9bR
Zd0FuniKpQ9uvg51Ya/byqnh3pYwVIs6QJCjzkVsLLJiGNGksZbuncVdgJKYKyodfhzLNurWaEfV
JldTRzuXDnfQ8GxKis44a0yX70MP31HJdxX4NuZiwWT5K7/ktrgSgWW0UCULfKhRLgmHKLmwfTXY
KxKOdYOEiTMN48WYjKF7YadOkF8WPYn0q8oxfOuCjLqGKwR2Dmfw1m7Rb2kmX94NUZHGGymrLN6Y
BhvjuhxNav+zO6I4ogEEU32vZFJuDKuV84U9svE+sbHh/If4TdZpyngkDgiMQ6tfzaKVGmTR0FAZ
97wOLAEidXpnjl4FBrzMDNAmSdOXt/3UjD4u5paAJjYNqYMZjesKRH1z5UIe6sMJ7T4/jrtqM+Tu
iHpmbsxxcqd6k3m90r52sLbrKioWG1f3wcM4jSDAsiRrqg9ZqYvsWoSYBhJQpQJnRQ9zRjK23OJW
hKeivPbccEYdRmpIOH4mMWaIcyM1qYqYDqo5Tudj9I3LFmk17v4DjJeclArcyUiBc29a9T3LU5yK
ayK5djOHDSFwSuyC7vNUwv2/ZSIE45XPzwJISZLiAU0zuwXxT0Xns9eM3VNhlL5es9yaR7eWiN8B
dCtigNWmm3S3DdnDkAt0T1G85K1VIHgcDyraPKX4V3dZsFC0hooM5BiYkXfz7Lz/s4r2vGomOY2f
Fc04QjVVPeF4Sjic1q7jvTxCi0ynZpdCAJ4u8g/DeriggHw+kqff/0D4CFWQH8YWwZsVF3V7f6Jt
+VbbkkqdY7vapXT3sm3umrllWlxmh3P0AL81WxBC+2YvP3MxPT/R1lL8+1dx8I9+UrW0SKIpXqzl
mi/bMiZz5oBCBRwHq5V1vknw3jsz1iT8NlxlQfzF2/dbXF7cew0uD/SsGhmSFia8pkEQeHtzB3V8
G+4UWqLvNyPfeInStpSSHhGXZ6vl82ft2I3up675s53iIlxRhN/M6/E6WHVnJ9pa4qlXfXrWFrXc
522pTJCbFCgv5Ff6wsRb7CxGx6h9tGFCkua4DPC02+j1+62+OXLPGj0aObfKy6hWNGpiamBwwWYV
7N5vQi7f8V7HjgarLXwjdlzaWGYilLXz4GNyXe5mTMVJPOyKr++3R3j8RnNMe4uSuav10aLzmyFr
xoiQyhlvkxKXVpfj9RF73/ebkW+Ol+ZW5TgORkviKD6OdW575oJZqlco6qxteOLxarx09s2mW2Uf
sk15bX94v0311nC5pkW532Znkeqob1PihG7UsklXuEUEaO99L6/GK2/TfIYL7N4gl3YBGm+LvNBa
3zefEOpexZ/rbXNqSJe5eDykz57DXO4Oz9ZFr0IT+AvPgScgzY+XAHnOrAfqgkhL+qe2l9etOVyF
JHciUyiWwNFWhmi1BFFDER/hj42Chk0ZG0QMu0u8E0DoT63E12/5ZXvLtv6sd2J0y0gt7Rk7vcXp
+5y0yzV+ifcUuNbTrtlBZXl/YN+YTC+bPBrY3PdKG1eTZUMjx7EvbtxNsbX25a8BtzXiGMjx+sRr
Va8ueNpZrnjCYeO2tA1C5EU3qfegymAhVzdu6j25HOKX1dL40rR7p/bAXC/mNe7Oi+3P5fDVXf0v
Om0tJ4ZaprSjj3ZXM680pyZXDWtrboDi7kPwvJRe19MKtZ5zfQP9ODTgB59o96359Lzd5fNn49t4
WZNGCe3iGbApP8B3XFmr/ED4eY4+4InXLN98zZQ/QeoooYR1NLR1j4K4coCqioto18Lz2gCb3U97
9didWpavtz5G9F9N2UfLMk2mzhpdmkqvvCsU/bClOZtZm1DB7oxrlAfPR+T7T/bw9Qb/stmjcUzT
Ou67mmab9YByfreVX/tdtSr21GE+ptcnT8q32rM9wfSV5LIWaNOL8ZvxNy09AnTmDTyX8xIRG7QT
kFPZFsg7nnnf/hdxAPOThK1LQKUVO+/LFitq0GOZAEUS2X2UwRTsKWkS11HoobK0ceH9WiYuzuFm
PLXnvzWmnDCWzZ8/tsCXTXtkYN2m53JYjXpjjEiv4a8OMTs0h1Pr4vWJRi+fNbXsi8/WRVKh8e4l
NNWunG35IVs3W0gnKJcgZLEfruKLYfe/mTuW0tLyTHYg7S1AuudtzhTf0iHtQUmeDevqZjlDIeKd
Y8FN6Gh8OxXvvLXR0p7lKW4rpN/+CFae9bEcGrI/E4rpwM8JVZN19uSsqpWx1ZsEPfLd+OHEZrNM
xpdHpWOZtunQQ64DznFsnKA8pLmDLQkNhzKDsfXD7sk1s33QVw/cdrBAoh6UZ9jPhEYHWBBI6QxL
3ZXFIUv6n5luENmoumuqF1cnnm0Z0Pee7WjAh6SdUrItLKRrajJYTPnbchOs0WCsVt5372O8iz8a
Jxp9Y5JZJq/BYzc0GfijAa/rpPH6oEHjxqGMi75k6CJZR0X/RN+WQ/q4b46iqmArx3XRf3g5sbLa
yKcQiA6bkr9ddL/KjZM/hv4mXiWfx7tin+5QtgQeDW0K4XuclU6c6W919PkDHEURZlf2oZPxADz2
GrxHgy1EmU2b9/v5eghdS7iCAHTBiJru0eniqC4Tdm79EtO3WD9k9vX7Xy9fbz8vvl8fHSlhkll2
X1m/+o3ejlfVXXYBDOCcDCaCU5BCgczvg9tTr+712C0ZcK6U3KAJDY5D+GjqvVz16peLPIKIAHMO
pNpulf6O7pwo81NT5fVILc1pXp7gRLHU8g6e7QljOGNx6Zm/TJJfmCXAPaSSKauVifmTyI17E6d4
lH7LeO8sa4UCpUHpd/RQVZXFifF884VLKTW9J1agCvDyYaY+8ULlq1+j+tWTqK1gqPgNYnlReJMi
g5f01ZnApKVNnVUOH8rv9b6Iw1UzRVtjwley+3piBrzewHg7XIGVAoBsgUM+eqDSywfhyF/5g/Ux
uCOmoNTFcRt+bR6KB4n1J7qoj8ZPcuH/fsO2sm3PI1ZboM9HDXehT+7Ulr9I9wObJXpx0X8S3woy
YwbEczy76vh6Gm90hwdCAen/qcD6wbxWIRZIzomneWOOvHiYo9WcLWg8/Ml/RelXP3HPKxQl4Hme
6PEbi5lGPItrDscwq/rlqzaFGAudyV8tqnbBpfWUXCybMWQaLDTidf3Z3b/f4FudophkO5ZyyVMd
n03YnWdWENW/whi+4LVV3pry8v0W3prOjrIpRjl0h0vy0SBOTZeF4xD9wkpvr754zcp3ziNKRPEZ
qgRcVucZCt/aJoe3U6fSb2/sXbS9HPWOrV4vpXIum2aaAQGfa6rq5yPuBrCMzjHjfkQK9CrE5uoL
lZbkZFZFvjGQL1o+OliBbjVJMIa/sO5dYf5xDjInunDX7haNm/EMkCZWeu+/6Lf6arvScxXJXUlE
9XLqZJ0fG0HtPS2W5rnAMANm5YwsaEbJ4v2WlhPl5cHqeraW0AoIayRxzcuWxrwUDfH3z65sdzLs
gbB+Dsi7iguHKG4EX6/bE31746b6osnjew14+DQMU++n+o4j79bbVNt65+8LPEHPwQpsqk/5DbUs
VArU9ek3+2qReIqAxdPCMqWtmUgv++t1eTLI2HtUMLZta0dOF5eN+cT28jpVTACsPJpSyhbKEkfj
Z0aWmjMrOYw/nC2OLRewzv19uSvXzr29xh5tk67r73Ca8VX6+v54vg6Jj5pWLztI0VISdSYHYDoj
su/IHd7i8BOuerRGpxU76chbPXXEy+VbX0yjo1aPzjltGYDi/OQAn3CjPlO8o5yGxbm57nFcP7k8
5KtZe9Tc0YpsE9cMKzc5NGtEDEAjI8KW3c1IAp5hbbMqzhcMCqiqs/kQY6LzeDpJfuoBjvb2Ooqq
VDfJIRXIgc3VB8FD9GqXV87ereLz1h4gE7YP74/tq33oqNfHkU3TeNKRyUEpAEKf4H+cmrbL9v3e
KB5t760JyFQE6aHf+Nv5E16iiDtR1zIvwxXl2LVYhVg6F+ct8+n7qbvc62wovVuOSlcrVsyr8srQ
gguo8mUK9avxKv8p0cbeNxfoQ62XMAWj7emi3SERv7efFE4x+MT/ROsQMOH2/df8eoN6+STucZSc
Bi1ExvgQ74MdzLzyI7o+0Z23ya5TpD8+MrU0upiYKm/NJcm0ck/syW+u4Wevwj3aPrTsgmIulunt
by196X9pSFrKO9jSN4tSDJJo9/7Nqcv7653xxft3jzaOEOwmlKXkECfGmnrMNbTuJm1ObU+vTraj
d3u0UaS6Va3rxYclQRBcis/TU4Vcd4W1JyoG5ICL1bSzus3J+POttfP8lR7tGD2T7o8d2QUhHWXY
dAOGeH/ayLdWz/MmjvaEKZw8geraAba4h05QB7NsHePMgszBp+JjAqv9zL0erJltWO+my1Oz5tT4
He0Okax6R7XJQTblmY0MU4mw/ELyfb+XJxfH0R4BCCLtkjE+oJbg3k8kCJuP6WoppTUbb519Vos2
6b68QUHvo/dB3b3f+usA9Gj6HAXuEGaMxMySw1J8mr5gB2YjIAXMrrpIPkZbkLSbunwkKEvum1Ox
7zL/jzfH58N7HDkUGnBRlBzsW7lBnzrgREfFYx/vYPKfPmBOjObxTR0n1HgQYXIoA7GzJXT7sr5o
dHNiNE+1crTRiLaxYV2y5+K+F7g3Ix4BABjfH7MTy0Iv7/X5fbzoGtC9yUEn4bkFth8i39mE6kCC
mNsA1+T91k6sc320v2SZ4aicRWhj0yeQJ58go77fwql3drSTiLh15lTGh6j4KYdNH30d01NTbXnI
d6aaXh7h+SszdBaZHPTVmo5s5A7aw5m+Xw6d/8lx82aHqD5qgNe2rY/vjRUeTtNQxgf8pq8FRp2i
uMpb9fn9t/YqCbQsXO4XpB7ASCrraKYZQzkHcxAdxITXF6plZhFdKJS6HNO46mP/GizX+v0W35wJ
YB5taowmtLCj9colIBgjDlFVqfNk0Oeuef9+A+rNYVpQEha37T9I2S+GScsC2QXiBMc+65LdZHyI
5rVb703oBaG3LdVZsMs3BoaJOBShdle3KGqszeSrW/5E4QKbj1PXxje7/OyBjnbHEtDBjFnggYzU
+YBBDWp573f5zTjffNbC0Ut1J8q6XZIcUEPcApZutugf4iAgrkLARNjJvd/cm1vHv1o73gQx7ITW
ZcSHDCUXCz6V57RQ1lHsDrkWF4f3G3uNbFimKGAmQLzAAF6VhZoCzjiQNM4Wk8Dz0JyjT70q1yjF
jF+cTXxxKuJ9c7SetXe0MUZ2lU7gQg/F6EDRwa2CUO/9Lr25sp+1sEzgZ/sI9F8DSGZ0SC1xYeKJ
AM7VRq/l/Ube7gYAY55RAXE+mhK49kLF8cNDjZSz+z2KHt//+rf78M+vP84WOLPRZIMXHirCQx/f
h8LBLtOWJzpxqpWj7SnP8liAMjk0kDdKhVCLvR7rUxPszels/qsrxwNuwFXFrPcQ7ueH6kuF6MlV
AnjGpT6GrR1kAqSCUOUHa3oid/ZW0G3ZLlkzsdSsjpMerek7ZpdFVKBsZ9047sZsQ6hyLjbroVmr
zb87Ykv+XVEOopABUu74XZZW7UxO9z1yEaVsPlf4vcX6VCHudZeon8oFVE/kbpNQejm1g1l6c6b6
76i1r5codFqbqxljhBglWLUh6l58xP+++/1bgij/n5IfHO64/z35AV28Qxvl0Qv2w/Irf2c/mOp3
aS5FWMcms7Ykvf7BfjDF78C8mQoomFKPQQrln2onhrJ/d6V2AeJRQCQb57Cx/Cl3Yij3d+q5JLOl
JdmPbaRQ/sHM+PD3QOnvQjVv650w714GVM4fminAGngYAh3xBzvi2UZoBr2pyhHnByd3IRGOsNbO
8z43pm1tk7Nu/HS8sxNH7Eu0Gi/Txpw/F16a/Rzh8vwwwrpJzioPGWVXJ5XaOxPS6HHncNeBLX+m
A4Wltg1t1O7B6HZz+5h0NOAscupdh6FGE6AKDJesxYmw9dAZmoIPU9/cU4JQKJHU1hezzzSq2G2b
ibVvTH2HKrtuw09xpvyfdSRHiN9Wmxb3wPkjdQVAOry2U6T/hGEHMDph+t4EuUsdK6rbD6KeMXmc
g9jOb/ugzLA4NYJMZNcKgHL0szB1UVwsekD5uWl4hoHoBBRM7NN6z69XUzvIa2SHqqvW8VH1E4kZ
md+ossfBNkoUBtMlt5J8ncWJDlfIzw7Xc+x2Jh5E5oDBmz0Xxo71WXU3KpobcoDNkH+AKDqgouLE
G7/TAdp3RE0GihpnTkT5WPTkDAdhNDt3KrqLHM2mYsRPHUTjh//L3Zksx20EW/tV/heAA/Ow/Htu
ks1BIqlhg5BkCfM84+nvB8k2myW4EZJX924cjmixs6sqK6sqM885UlY6CAX4pb5qLIjXShXhxV42
HroCDSRNk46jWX+qG1/dWu2I6FUAZawj1TkcnOP4oGVOuvN14CoICUS8zMOEJ8KmHlCkWReDXyrv
bAqGyZNu13JYAcxgSm8l+m2LaP191/xSAPlfh4syuTX8e2j4+CkRYVHTH/wVGLQ/qPlyA6fQ6EAU
o7HFu+88SKr6B0QeuiETOFQK+jqf/EWDJNl/qCBCKY8RL2SDMMA19u/AoNh/kBpUFVmmi9dSCTi/
EhjAWAmBwdYMWnEIQLxIKBeLqb46H6Dg0dFzKGMYjGCV1oJ41/jdiDqw4tuA+QGpSjLJyDbTERVR
ar3VNnaqqO4VPaMTX3JCnU9ZB56lIqNTgqjyb2skOfR1Wkau/RQ4EBjEm9Yag+Rb4CQGUkha5WSH
MgmH4dB2IaKQZRaAtU+sIq6u61xNlE3eapYPCMr3qkNlZzEs6xOQaFwlpm6i5t1pugRENndQIk9b
2Q93ssuPhvo7zZCbqOK0cj7nqp/x5WaZkEmkUQNZoxqY9SqNPJ6tDaxOm6GRJToUKz1rd2XjJh4S
w6UNhZmRWOW6bLrBvrOUuEdHyQa7wO4ADQtxZF6GafIwZKWqNCt3GJPywe90oCsrfj+4dWhnutaD
WBVsBPhiBxAZdIV1YBmfeU2paNJHSRHfplALFVvbbHK0JU0LSjxzLAfgwvQWjateln35ziuictgN
am6uiME1KBpPp4kbroy42FDh0U5dEcb2oRjzorx2raz5GMqm+TDqKZLDwJR97diOcmsj09QiWJd4
UfRB9RGT2ilNKaOGWnRwVFReMb1JqyCybvTAUJyDH+Z2edVmHHDrbkyyD05pV4BLVclojyE8L9Fq
NGrjWLSt5wHUqJBfGOpEghGWV9JwAEPUj8hoQWNhrQG4wUvlhKHuk8kOZe/B9POJaahNii++7rft
Ns2S0H8abJhubhszGd01ieAKskqQdUDfHKdrgdMnGvyZg9+a+YFQmaYbSIDA6TqD6npf3GCK2L5l
S+j+2JncIuSlwm0ceXKMFllqDOaxURWKtMVIF8o6NSwdTash9fwMytgS56gHrf+TEizcupWZlBDq
QlcCDXNlyRONltFArAfYjqlSPMCAZdRwGpqFGuhAkQ0octA2i1X7SvdTo4OnIqzcm67AT4/20Dj2
FXOYBlCc5MGGpJacH7xIh2bQKRMaHgCIKyYszL6G3JZk1sWupCdcRmszBeOKjGeLaNbYwmaFZpov
1RIpzsFxt22RaP0ut6rBeMrT0uveKF3bO7uBwyXaV1ocq4DAuhgx4a5Tyvf0ZHiwGbfRiBi9yWHy
qfIVU9rB8OX3+zwAmLxpqPKQpjYkTV3rfWJvI3Jy2tEpa7OH+DmBbroyzcJCuzQZ4E8JSRF0a9Mr
clTNI3US9rNiaNZu2zGAsgkhqw6qRYfczgjBo9LXiJrbg731WVdt2Mt+2xT3cHs58aYzSs3ZRnkW
ZfeW5wQ9aqC10g8umGffHN/RgY+OagRVdP3ZDzy5WaWB3tFkC50skGmGq290X0fgAYqxWF33kG+g
Qlwq4XjVM33VneImoQLbladV9jqiUDpe6xnERWvDHuCCHqsoa0+2p0gtEsEh/AdKV4HW6mA/qXee
NEDjrpi9Wh0GY2qd1DJD/VoHngsXNtyl3l4pRx/I9Ti4rX/iMEZYqUgySUKtveIl79mym36Mc12m
cRfwfAu0vdKbdlvYHVBsRankz0njkx7MoDwhnytJyp9y7UvxyWryNLmLrBDOKiUyoV2SSQKBg6/h
2kEbKlfqsN6Ufdl/tuXMbB77OEUbSs81B6B7PIHsD7YDL7A+MTBWSmipV4iRQq47lCQqofMvxwd4
bAZ2fuEcBifxg22YuSyxAlmP5ofyyswlddimcgVfN/eqtIFP16qq5ENQVTl675U+QFzj8FVvijYt
kZ11HRdK6U4d8VgTtqeNZ/j9I/rEmozihjr2kNz7LTLxmq8iozJybf7Qhs1UrwWtCV+cZ6UWIoB5
Jh+U0TEc6CFCpL/6xGiCN77jDV+jyiUbrskhGFF6OGzti1/kmUXuKejRLyVpn93r1qhTP6oiG/72
3g9kfRd0SpKfoOyx7fvI1+EOjXUP+TF3kEbkT4dOyRBjKRCkKYxhnLBVWYRMd1TC3eWXVndvhUrv
r7skTJ7phuk/xkYZ6IhHNIZzXdpyq1/3StKPN1JuIf5CVDB24Axj1Ig6q473NtRf1rqvRvqf+kJV
suuK0xOSzREaPt1JJuVxSTIr5BQ7CHMLEJg6fmj62ibqVZTTHCmNEVMPSe4gJUzjMmEBBTfJGoeP
XhQXdyUPAzpU5Nwdj3rZ4cwQoDCzMLcMqHXYmt0e5VbLOTxkOBfQ1XMDb6vmhqaBZIbOLK5kCFU4
1aGHymyuuZ+kVjfK29HuXP1eGiq5AlGtaWiVekQx58pUB0VHBbpH3BqFsKQ5NapTIYwsVdDddAii
2CcWqCyR+ZTs4c6WwDFuYVZDJD4PgfGuR7oN+5vElKd7tdTCldiaJv5aBKMES4/swEYQtF1zb0FD
hvJ0l1bbIjfJ4+tGFpSfq36ETE2NEsi1Ujs/5X6U17fZxBSy1jvXGN5WLn0tAD/tot64TdaAa+Ot
MkB2ZAz6VoI/Kz51njagqlfFqNjZUFWqh0QzaiR9EPThcU9cGFY9MGp760ZKoB+LYnTobgOgqW5b
I6tRM7U9uP4jSH0QBuuHSDmMo+NZXM1TBaeUVFojAJJWzQ14TqJHnKb5+141VQSqxtwYPtEGhzia
IsFlunNlTVIPWqP73t7Xs5QWlaDOeuTWofgqJz1Ct9KuJ+7HZGsailsAWy9KegO0AkQkDEGOam1S
gG8ulH8OatiQhRGk9ZYfpDk6stE6hHLxY8Ti9kiURkEhG8O2bmWM7Pj5LQwpm3w0uhzgr1VJzU0U
t9XXKBpc6VaKwz48lLXCVLpD7E8CmQU3XHMlxQkqG1DZRRLc77k/vnNL2YB6y4z9GC3ITIYkG2dK
uFHY/APtLuQJCI4w8OLc3jdDU/dHpSjQ2zGRyMjMN8p33HerqrG67b/jwTW5R6808LxYf/K+Y8bp
kCj/dEutrHYJ1CmoVymBjISu4mm0lk648yaLwKDHATwTkJ81pXVdjejpHYrWjt37COhveTtUYJfA
j2va8M6wow6hQ12vE24gQ65ejaNENIGppOescydsqj6dRmXe993jEIx+uO6bvCreDkHXZt98T+sK
hBpHqMV//Wn1fzM3w+vk0gNsFZT/7/EThP3nyZnvf/PXG0znxURtRzZti/5L2yAF8+MNpml/ALgw
AevRrKT9SNv89Qb78TwjEQ5ISweZccZMoUJoQVMTbzPavYFrqL9ERStgMsEKGaR5yE3SrGvwjWJj
N0imSLXHAYVJp62Uzy7/puP6ETnlNzenyQfqKN8pLcTRw6hWJp0RvacLe2xDsCTrSkLnbxcmCA++
+XV/+t/2VAfQcslT4O39eu4k3//5DyeBisT5wyILR+WDRD7Hxz8v9e8fObrDO3miLwEFyRv676c6
z3FwtAZkx7T00nwkk/n756nu/KHwR0ADLJPSn2wYv/JUp9Pz1VPdBNlGHY/s+QS70H9OK1s13Mmx
JeVPiCbdl05MPK59xC5Ak1dIMSQg7ErIAbWSq5Q5PDY6upMpMVTODaTFKkNFvSN9a+ao6Vj+RDBg
DWgQIJjo3blaukntGL2guLsjbvONhnmCkuihVBTjJpEBFaCy7Dn5J6BKZAGgTo/MvRQURwdUwroZ
TqmUX+sW/ZMpurzajSWhYJk2ax+I2OC9s6zH3Iq+5MpwrM3nUg2vg0J/yGqoq4pHXfrWy+9i+ByH
eMdlDOII1Cyl58rvTkmH0Gjh7kptOAZQx0u6d5Pl421u3I2xsXZVZO+dSUbE2YVIeuYpEhUWALyU
l7f0UY6Ub2Gi3aVNf9uNj4SAm7GivaZd2QEEnWHx5PDC4NGFaIVJXg++N+Th0Fu29n4MBaKufrX7
5npERcr1P/TjB2v8LEvJO8d731pXkjzswupbZb2xeiSp07t6QA9At1f1+DmoC4Z2X+VPfvzO8JDB
bd4U0XWGBjEKbyGl/yJ/GvPrVH6irVXt84Pk3sfBgwokwPtkevd2eO9a7oqH/caRH0wYDKFYiaR8
n43aJiw+e1X5xIN/y/qvS/Tc7HhSIr31shsI1hoXJpB3OqooLozvOUo60inU3Xadw9zuJPe9NGza
VtvBYLyxjRsDuargtszfxDZ6vI9ZdWfB7NB9hIvZCaRbyOcMlKHV5M42pLVMslcyH7vYft/kH/Tg
ztLeD41KqoYrWoPUoRZ8cGsUFaDt9CsaRQoSRqgTKnKxL1ii2rqZsr6j9rbuPoUSJCvmMa6eLf9P
rfMgnUFFPn8bInrg9vAndujWRzDuI3DxBVZ5sxnWOWqudq9vo9pbB7K9lv3PdfTeid+l1mM9tPCg
Rf51n7/tfETI/WuIIJ+44J7sEXnTnjyQlMFF4eWU4JsSDrOwHfYJt5iVm5WfgOJ/iwtuw9a+GBDs
ob/5wUYLB3mXXhs2o3ptAo5TWriy0/Kjq99EZnSMfQUhA+8xNbs3qiM9+2HFnRxCWUVuvinxNtCk
91nsB/u0Nm+rut/+eqT+P3ryT7zx/556/f9p/an8UgdfqEP+ILafyN2N6Y9+RHVlKpj/OOul7///
d9g25T/IeyoISH+nQdDts9KLDQu9QZVkqhdaxnfu+l8ovQiFFxXki6zQw26BtnQgXRAq0CQby7EE
7X1KFPutZCNbn5rmwU9QvDkb+l81n3N2DiGR+8OQZnGRIDdMGWqqvZ5VeDqoSCW5ttNTZrUfLU37
mOnlo+XSft1o1+7ElO7LP66cPwjAZkzOjo3SkgmkSQFMI9Q5xyF0dVcfkpOHumC/GuSvbX13eVRL
Jjhez0cF0aU0eCRXT7L3HsnauHlTen/+hgmIFWjcgPuAkuprEwjqZHCiBulJN+UHJU2vzAbpITjC
L5sR6rU/1ufMDB53PpIqrJUi95r0lNIVmddbmJJXeQccPPzy3wxNU3rmCIrmSDn3kfRkKtWDqprH
MYZ8NqUU58fy5rKt2eU5G9Q06DNbXkLFDQLn9FSEKBitdOuT1SygiJbmTfBr1apICOUDJpI/IbFE
0uHAC1tF4+vyUKb5P2s5+2l9pv11NpTeT/IcOYf0VHvWtQlZuOYtIfOWhjJd8M5MSFmKwEDJUKgB
dLAfKcYaOqemWmh2mB2JbZi2yttFtY3p8zMzrlq2VuFXRILGI0dilMahNONi9+vzpVtcmQmWsFmI
LRWRprQZWgyUVKmIrIswoSEbMsgfHQf/GmLmpowGCgUiVFvnni3sf8pTcI2TyeTBA7fsGJ+QelgX
H9KEI+Gfg2MmlM3N2bkdIQjIiht7aCKzO3PlnRHZ26btF4ayZEJYFr3qEV9WCGWls0Oc0k0WovG0
EUQHZpLM6eSCncEU9r0rW4lu53Zyyov3JEAnymnHQc0YVHiQbS5Pl9gq9n23nBub1u3Mx6S6gq+2
nAbT78CB75Ao2FjppvgCUeIuAX6c/Fon13eDPLPAEU61UV08ayq4j3nuUMEPDHjyjfit6mUrs0iv
Lg9sbhLPzQj+htxFrmZmSBRALYkmg2E7jvo7pDmu8wjl6Ywc4MK5PRdCzy0KnhekaRtqYTRVJu23
XUr90G6ob2laIx0uj21uL51bEhywRmcilrjFn3rkk+pkHZnxtv3Y1x/+mxnBD+nVCNUGZYzTVLhz
nbeg+1aNfXT9hQC0NHGCC0auU5BvxiP64dbrPlDiXYXFx98YC494zVQ5KX9KzuSDC1lwzliKmnJH
UTSPRkErZu6QXifOLrjCrPOdWROOIFmuJRptygS91TepfjRLsj34Q5XBKO5vL49sLhpx/aUrgZKE
haLS6w08BubgcgsFccwNofONm/J3PFtV0FlSaYw0fu4OLiHpdpuB6hdCQSg0UwVCpg7UYZ9AVn95
NDO+oNG8TZMV1uiLEzYRdRW372wnPXkD2JMR6byxXHnOgmfPrM8rK8IGIoNiNoaRZrBLULrV9mVP
uRvuyYR6ivL28oiWbAm7yKYuq9GMlJ6kRFtX6l7RPhrF51y6RyvwsiWxpXkKra+GJbiC5/k9dO1d
dhrvKBseYeFMVvJddARKsm8OvxHIeaXAZ0ZCTbZocHvteCUUq2DFrfQkA0+E1f3Jp/+sibLfmL9z
M0Ig1/osb9FEyU4e+ZiwuJqo6JUK+YN+FVpLG3fO/c6NCe6HMkIek1hMTzksq5J+8PwEHPHCjp0z
YstgopFU42onkvdRpI9Vn8atk6F9GaQ3Y4l078Jra+aE0M5NCJMWwmqHJgtOF9XqWjY2ntZvfHuT
DW8uu9ySHWG+7JaKJfpo2amBxR5SwBwOyWYP1eXCNWV2yuDp1QxFo2VKJN6I5cxQaJTlVmd/ir2b
AX1Zo11YltmxvNgQOysrVQ3oRTTTU++cetR3zWhbhXdxlawvz9lMwJ4aiv8eiyPsm1Ft3bRUWH4Z
+o4SobD95e9fmCtHWHsUDvUeYSreWeoxkr742kNAnu2yjaW5Eta9oUEW5WfWozaHVeGflOhb4Xxa
XJKloQhxOohg0KchKTuFYXaj29JBGSAYTMvd5dEsmZk+P7sDW6lGrTHFix3jTR8+qvS/OunS9XBp
2acpPTMy1FqdNqlEaIGasUXsFinqy8NYWpTpJDqzYA0VgjnTplfo4lOlrTqMm0lTWPv1h/wrBxZu
N1qW076jcEar2vtG4wI1UsrdeqVOtRQO5wV3FupqcJtyqp3vF+FUo2tJzrKB1QlvEIXZt9fy3YQf
m/hpf5ED6ocplZIRtWxOUjHHVykmQIJE58E9nob4nRdWa2tpe876wYRNg3eX8C++f9Bbo1GmktOT
X7v71hjftn678D4QUdc/xnFmQwgB2QCJQRD3jOPbBDlHeHpTfzY33Xt9h7g75JveZomtYe6aQ3vs
P8MSIsLgBZHpKmRd6FPdlmZ3G4fapqdHT7OCKz1q31329WnRhTcyxGwv5oTIoDh1qoFBwVy2c2rr
0LfKDgrSXQ5ZmyLfaC3IYas7XjY6GyfOjApxQq0Hx6wMpjVKxrXuXUnZl7r9NRqyn5ZOCBNKVgd5
leEejbEbMlq8PYPumGjhdTzrhLQckyqd8A5irTpqkwRtMRJYeXlEUb1SF8642VBk89aC5oz2FBH2
aY2VOfaoA56U0m3WORsLefYyPQwD+kVB4C7cfGcX5sycMGnoaxqtNN2xGye4Kc1nRw+2aOJtf2P5
z6wI8RWlkxYGXw49JP5WeoCGcbtOljhlloYiBNcgsWSo8QlBbftuiI9xOyJ8vuDHS6sjRNQoM8I0
VDmKPGU/eIcgbFF0R2M6XbglzHrZy4SJN6omU90wohPxZE1pv9J831tKsGBjdr5osacxkuSlI16m
876I3bQjSd5l+wSKSMNch/6Xyws/O44zG0I4pa85bpOR+bIit9rpLf1HdLpGCwfd3EjoHaFnnPyo
JavT52fHtz3KcGX4rLzuDpABxM8xmQrT7B8uD2Zu8c/NCHsl73KQvnXAI9E8RNHW7qAIlVdO/fjf
zAibpe36frRHzCixR8s5wlHQ5yDbVf56OpHK3susCfvFNEBnccqyX+pDW6qoHd+MztfLY5ldGZjq
FYjpJxIrYb+kqafGbhxmJ+QVr/G1r4kX37Rt8ztDUXV5ylDR4aQJR2iX+4pSo0Vw0ptmjfyDSguk
4mwvj2V2+c+MTL5+5mWxS4+9VXBOS06NosYVCrmbQF078ZvLdqb1FQ9oWKP+GYzgzX5e98ixESyV
AdjTXYF0bQU5Vn5QteQ3QsC5KcGj3QjdBiSn05OrVNtKo125IkuV/M4F/tyM4NFSqzThOI1IG+8j
56RXC2fmrJedzZjgyZntojJK/85JT5K9avj0phf3Tqi/v7wwk7NeWhjBmSMvy1QlpaikxPIzUpeH
xMgeShQ+ENP+jEzwvkmqbKWZw0J4mwuiZ9OnU9A/dzypC7029VilRIvo4qw3o+/9N0cQr9YS2swN
sri84DvtmkwizePx0bbzhdvGXM0EJZJ/fBtBq1dD8XNaYo2KjZp9G9beodqTggf5nN0MGzbTIonS
gmPoQlyIR7Wi0xxzfXqXIQ5sXJOuvOwUSyaEqFArai6VDrdOx7lC8DhXD3G9u2xiNjt5PmtiRHBl
s3Bq8h4+wEx6uY/J1rtSH91+N3ElRXdL5Ffzjm5RQ6MbzAB7+3qV5LaEAgERqhPdvU8xWAZ0THdT
Xm/0W4BP8bhSR/k6qpcYfucj7ItdwTuiPpKAEZAXNUDOoh91GEuke1sQu7J1WJjTJVuCa/hAed0s
xJa6b56VDV7vrttV+c7Yum+HGwCmxcqmC28p/TPvLi9DFNzFN6TM84G9UN8wtxVQoLx1N7U+LHjl
fMh4MSN4TAz9alqXrGDt3jnKp7z+9aIQ+/jl+4WDg5b52O8NMgvUUDY6UFkTyOEaeMOqrGR9c3mt
luZMOD6GHoivUjBnObivDukEIwdSsOAQS0aEM2RUw7gvE4wE9S7EAALjNt2P/20kwgkSZtooOZ6S
nbrg3fAxC2DxjxZSWQvj+M6aeHZLCSo7SoCXZad8vFeAc1Y3nbMQj+YvKP8s/nd2sDMTcH+BwwRz
cRqCI+A4lVbSztq74226mPFdGI34RommnnXJZTQW9MnhY1Y85Nmb31gTiNwdpPboXxYVnXoDJcS8
4ooK/nRDJAe8b0L60v0i/8b39MREGP+XnZ9Qxq0VqY3KljTVR4eOYDO4KrIW0E60sF1ml+fMkBC9
jQboVlzhyT2vrTHeDc4zFNib8asOxv4/zZ01Ld+ZJ8h9C+isq7KTG73NcTb0YpfYs+dHQ9P5BETg
Zi9sfjfrPFSZi+ykU48xzZ1UPw9xu26SXQbj8O8M58WWEANosADPjGTzSa3e6NlOq95kwcLemQ3M
KHr8PRwhAoCKjAff5tgps7t65L8LgX92w7x8v3hX9OVaN1ud7/fyPwewxhGdw+hKLEzUwijE66I3
qHrQTFaK4s+0sadG6Kf/tBTiRTFGeEMLO3aLMuzM5E3eb8IlIusFzxIvh6onj3klcYZZ+WNZg5b/
XIEbHNy7sPP2l0czf+89W5ZpQs82Cmlrvc/LmCBzsvf6NniAaPkWuewrbZvvpcd+4Z69NDRxX7Ze
U4Sawy3D3hfh/QhC1XOvzHpbW/5CtFkcmnAVyHxJzsH8ktp9Dh+NHap0E4Pz++zorrjSL0rTLDm4
EA/y1PGHxGJonfVWTgDyfZTkhavAkncLYUArm6wNzDE79Yq/VuMPkrqQQ15aHiEISEFcSWDPyYqQ
rnDcR/KtNCuu23jfL3X2zhY0nBfPE6mzVCVSnNBkI8kT26q6rlZQnWy0j+hl3PiHfB8/2dul/oaF
CTSEE6iqfLuGyAyXkMEi159MdXt5P81PoGXRq2x+18p4vZ0Gv4mtApnOk+28c0eQ7feta8B0dw2L
w0JAnRb7p0c/WiN/mxLce5SSjiQmGUxEhO/oSHtyEzfkkY8YElhlSWu3nd/uLw9v3sdfbAo+XnW5
4xnOMGXNDlbwCPkc4Mn/ZOJ76fAsINVyodkBqscni7Z4xQm2dYZEULTEkznrCXBIoLAkw44oNiUp
XemZ7dSIHWmwOGcxtLvpwoV3ycT0+dlI0JqJq67jLMrU/IoS1DrWlt7D8zHubBhCPEU9LpeUqZOm
fJ8epZWyyp6cdQCm+JhtgGxvxoX4Pf/iN6nfgtqUnZ+4/1WYmBq1Zwf1TbFBzX0dVP3aRHs5S8yD
V9gnO49QjC7uLTdGazQ6pqW14CGz83r2E9TX86q4eT4UA4UoZKIt/dRGz5c9cHZjnX2/9vr7w7AN
ymxKalTR21j/lLGP3eqDVt2M/SodjYUtNb+EZ+YEN0kML6orlxl1DuDllF2+83f2o3xXb/ttd/S3
Sz4zu4fP7Ikuo5Q0FJQ5T73kW4MiXxS8qZd6lZaWSIhNKu1Wo6rg+rn5LfVOWvl0eYmWxiDEIXSO
+15xuSFV1nUNvYxuH9R2qQw1fclPAfZsooTTtk4iX+5SDnQ7pvVORwXt49SkNKjrxP6dsppzZks4
eMNmjEP4zfDp1jqZckqvR71QhZ5ZEx30rE4rBJ0QP4lUqWlYN2XJczLI773uraPsLq/JzLZ59f3C
dIWeWyd9StVGBc3iwoGqFO/U8GNWwrUQrbJyIQrM7RuAtmAoFLDZ6OUJ21RNAqWLc6oe5mlSRJ14
iJXbcmuvxm249Rb7SObuK1MdD1EixTFlWtZeh4XCq6wq78mnKt42PlL0rFbxBsHvXXSUjFX8PGzq
tb9dIpmddorghK+sCsHOlfTRlAsuFGGc7oviuQ6VvdN8yuyF1ZvZUa/sCLPZjm0sD+OQnsb6fQ6x
TQw/e9A9X3aRpcEIoa5zYAGrA6Ywh7Yr3nl2unbCY9F8u2xGlMSZMhqvBiOEOMvNtGiYlgoYK6zU
6mqSaPB3cPhBCN+sJTSOvZ1yvGx1Jly8MjoN/uy4j5ALdwKLY6NFN7F812Y+VIrvYcByh98A3rwy
JYS/tvDSSBkYn1vGK69cq2W8KTml2l9kYP9pIoU9rXmlnaR6R+5ReYiMTVVd+db68rQt+YQQ+aTR
aqHs5zSPUjBE5jYAlG1CgJJLv54aOJ80UUc4t5oigBcpPcXSVa0f7Xph/Rd2kCbEh3Ho4QVLuVFK
bXiQen+TSPb73vEPl+drNoxbYK4cStfoXAlrr/ql1HV1wwXMzdbD6B2lXF8IrbMjOTMhrDoNh7nu
1BSnbGDSLpTo4ZhuLPXx8kDmrpI8kV5GIqy8nqSm7hocGPqegtu64uZqPSlX5i6nsWiVLczb/Hnx
Ym4iiD3fn4VtFUEOsc9JP/Xx2kT23D0O98YJioFJzNXb/Ubn4fn4TMEhGjnN61LpcQj1m5Nrq9bY
1N3Cg33BG2CifTUoN+jbxpAYlGIdHYRxtIVLgyhp8SMCnM2acC7IoevRWoS7dQ+T4q6xk5/QqKYE
sZGPnPH1VtqrhyBas2KX3WNpZNPnZ+EUt4syGe7aU9u/dbU3g7u5/P2iStNPIxMOicI1h9jt2a/+
0X1Qk033UYENceOsy223yW76bXEXPxnr9rnYIYi9vWx9LupZAM+BNXOn+Kn9BFBH2roV6GypT81N
XxbjOomyT6CD36mtkS94ydzRhOCtTXsqSIifKgmK1TtJ23D1g1t3lT/G4Z1lfuhRAO+H95fHNRc6
ziyJtYTM6MOibvDHIDwoyc7S30tLPf1zg7FtuhBtBkLqXVg3owo6SZc4MHieueFnjdRAoQWrXL+1
87/YG/4V4Tpni04k6om2MmlDCN4PDxYNgQ5nRmIYbDBYeVdJaH1uBrZz3CsfpbZZqF/OTeC5RcHt
1bhp48pyAejlw8oLvI3dQjXy4fIqze0tXhsm3EkTubUlGCkiVDYhc+78VdlCirwyB+ReV4kfaQub
bHY0Z4aEtTJDRSrJllM39z4lHOzZVyt5c3ksczvJMW24o5DMQ7RaMAHBTR52Cr0vtRrbe7ByadWV
67AGCSiBsL5sbH48L8aEO14JS5gydFy8JOljrm0NWizZw79hg/IhbVZgt42f+ngTx5f86c5lVAMs
qcVGrf1thzzsZTOz83ZmRjjk80hph3bKxHdut8q9G11+Lse70Vs4dmdmDDou1YHhA6JXS+waLlsv
0ArTSk5taayy+KDBYS1XC1M2MxaMgL6hfwedbUPYpg7MImOGnMopDsK15W6MFPkn9TH8DZAuHak6
CuJoSk/876/PpBr0LHGA6BY1wU4LNnbzYOrtNgqWuiRmZ02HWxqZTVitxNIvlOSWIddcHXr5WxZf
jUO9CtLdZQeYtQE9AMVlmyetWL+0urEKnQY0da/A+bTVswenW1j8mfAJjJDiNVQt2BH1t1NTrkw/
cpKTW2TrdtyMA1Qhn+JsW9RLecmZkPbKlLAzg1GTYqXMKfxteZ9PjUghopL9Q/gcP3cbBJX3Sy/z
2fk7G9w0+LMLSmIoehjA9nqKx2jd9PC8XjkwR/3GIp0ZEXapbcNB2RkZVVl1E3h/esXjgG//jg1m
T8O5IYwQdk8joelshHAT+ON9Y281+621VCufnSt7osXWoUxXRRUWuYyHCKrLiSfkm+J98Jq9Xi90
2s762osJsZwEN66Wy0Y5cfk0X42iXttSvJba91IS32bqEhXBbMRBlZZEA7SFgCJeL75nDJo8lgmb
Z+i/VlW8lXK6H3XzYKbxwj6d9ewzU8LyWM1ILaflgBu6aKVq0ZGL0YKJ+eV5Gc30E85cWQa+CL8e
rgzqxtfvPPcu1haKIfPL82Ji+glnJsxCUmpVJqLV0c7L78Pq2n/Xtk9Wv3DVnR6NQr4MGoUXO0Ic
MJLaDJyJ0glOnU9K5FcrF17l2rBXbTFeByXVMRDBK3ie15d30dIyCeHAayLpR25LC55q+1b7evnr
556vDAwmJI4eByZEYQJj2XCTriLdWW861GSCLeUx/QhD+1bdRDuFVsiFkDrv4i8GxZnsJUnNO15+
eQBkzmugtM8Qprxzl7QLlwwJM6eNWdJ2AwdRWx7z7AgWdO1EGzX6S9/iXy/zsyvkQL1D1ZmHlyoM
qC/q0I6m7GNm1J9BOa9DGXbGy8s0O5YzG8JYDDjhU6fHzU2r25bJ+8a8qdunSnq6bGYudwJrw8tY
hHMh97LEiAdex5MArbGLtv7GvVH2KvQu3ib7fNna0qCERI1aNkUWWUxcbo37VNtYWnM0pStdXUC4
z8aIl0GJGTotiQO/0WMcobpKrJ0LFUBlVGj67mC4Xlio+f10Zky4y4VhHLSogkzXn5V259yNGyCV
O4hy+q28M9bRzt1ensWl0QlHRuN1kWS4XB4NbYs0BC8UhKc2fnAT6cfLlhbWSwSdwMoV107JUQhx
p61+cey3WnQby0u+vjQg4dSo/HAcDJMESou8BfpqQWavPeerKmkrx/12eUhTdPsprJ+tlhD9nNqU
jHw63XtDWYfxsFK9Txa6If/NyjSxZ4dUk5VemKc89zNFvk8G2v/r6E6Ng4UzamkwYpBIIKxRe25D
Wn6iybrrrv2lVsslE0J8COCh6jOJrYRgxcpKdlHUQjq14GfzDgC7oKEBsP6JwSENg7J1Jc5aSYY4
Ju53jtY/IK2wjqVxq9bjwmtiPn7/Y06EHhLwPJcWK3KdJjqtxmfP3P/O8r8YEEJCgtosDyKuQdpw
L8f7Ac6ApFywMVdGJHK/GBHCwBgFpV6HTBr9j9FzekROYgXPv3mMglWnrcf11PtErmkhkTsfE17M
CrfIzm/UFK6+6V4UXY/OcB+N3bNUKFxYlc3laVwcohAYHJSFoEvG+borD1bIdfGsr6u1vzM3JGTQ
J8+O05WlWnCPOVKBVzMrxAgkFvJYlbgh/Q9pV7Ycp65Fv4gqxCDgFegJD3GcxI7zQp0kJ8wgJjF8
/V3k3JumZW6r7PPgJ1f1QtLWlrSHtRoffPVw5+NNFzjI9ZUH+i5HcZ5NwVHkXZ3VdQdGOlLfadYt
DQOtl1y/tnfwGUJwEq2hlCX0MJDjy1AZ1w9uj8aPOBsl56AMRnAUvEWPKjVhjrHzITfRpxqY72BH
WMIM6EyHFq0FfuxLr5qkCHDg3mXFLnYXago1Wn+zIkWWf91yD2sYYSRzksaggMKBrhvsYDjZTa33
e4llL5tTPIbWGMJNqLQqBhbqCIvypd81p3LPj+1LC8n0aj8dZTmCraVZgYmx9JaBDN3skYYbyMEm
z9Zf0yBxCjIEweGlVamDCweLr9XfNWjvoLskyT9fn7Mtx7MeheDvwJWEBusK1x5WJAfjLyQvD938
Qet+XYfZvM+tcUQH10YO4SH2S7vT92hD26GQ2fHRxuDru+mIjjDy8zqibPIELzehqX9iMSZvNrBB
28PUTV4qUytd9sYVgxP7GGzFSIpaxezp4Ccg+e0EelXI00ATyVXTd9RErjeqJXg1aBANQ97jxTfx
6nteO98rI5e8kqXLJDgDPvXzmDikvEtP5n5Ei+Uu8zhqmT2+w6Xbb79zGbGrxC9Ygl+oRy1rIgK/
kNcvvOuh6iLLCmy+xta2J7gF2ywgZBEiZK8d2KmE0msZei1aIDUfMmupJ2u7lWyphUd7fU2teGoa
0EtCKKDdFfRhhhYdUe5rVbZYEgsXpXJ5niZanMPbzWWKuhnfIqWfy7ycbDCCfyB156DWA9vI6ooU
Ohra99owUs/sutlFuPId5SawcdNZ5BlBNiMyMjRmFCszh1PtQYlcZw84mQ56tWeKjFJ62+zOQMJm
mqkWxXYVwuzCu3pJmPOn6/5ne+LOAMJOspvCSELUsd8lGW7c+u1EiGtovzSZV9h2QWccYf8oGahm
MG1YIPJEy08lUrodqo4Uv6SS40g2ImEbKboC6akI92/EvL14vh9Q4VIbj2nvX5+5/+OE/gxJDDQU
Bqhs0LwJIMUuTxx19Mcydva2qjh7/kDTQ9umfJ8OZn6Ehgt/gDzvgAKYctiBG+f79Y/ZHjToqRaN
G7CdCOcWSeps6nVclmPIK6n5kc6xVyo7U5E81mQ4wnEVDyya0hjO3SnmEynRg9lQw7Om3tNL7fnf
jWlxLKt3dD1hTPNSalOWyWFUZ6io5T96+1thvYMYHNv5PHvLqFdItgOVXXVEDZFpQ/j4gRqHd4wE
JLgULDR0ucJe/j5YKJosTRYi7TQYoLPc0W+q9suovl6H2XQWKxjBCfJhsGMaIgXTKg+q/SE2JRa/
/ft0EawFjR+0sC+HAQm0rAY/FA4oyMxCSTAbPLuLZImk7XMQyrcgeUXDKgTdL2EmI8OCUxQvDIF9
0HZJkHnapwKvvXgXerKCrs3TaQUm+CUUV9mQvENysQPXEZlvQGTrVcP++sLIQISJS5t2BEkRjto5
+ivNPtrKHioj1yE210aDui9SvUtnjbBZ4ryNkCHHiURbflOVY2AW73ExKwRhk5RTrvQDakbvFqHr
+jOzXyyWunYuycJvztUKRlj9otX+a2Rl8iWEXiz7waJ3RM7ICkJY8z6LG/CMw3GrkBmCTM2kNl8c
o2qLY6eYjgRMtjDC2se2mk4OeDru2ipx3AZU42AtlMzZ9lF0HpH4yJvTFsJ8kDu96/b9fwP57MZC
DVp7KhCCloWBljV49Z5YwQn+bNm6QwTinjulBpFFE8Tl/QzeSgotHS45cLanD91pOoE7UMUotGlw
M+YtRpY5+oH39BCWEoStOm+TaGeI5RPW3t80i0adYdjhlzxxs3vDq73ibnpBfLi6Le+7g31vSe4o
20Z+hhR2qxaHzey0S+K30r1JPYFmAtqd397jEs4gwobNOK2UNMO4HAXFiariWeo7CJYupk7YrFGq
WXmTmWjHhnJL1Dcns6o/tMxxr49k+dJX9gaxdAPhYaSQxYqZnFhppRrwn85c+cTZI0XqhcZPzZE4
0U27XuEIB6jWDGE7TAjIoeWsBN9NqnXJQTE7fiihvXyiUCD9G2K8ucQaRBu3wD2P2hn0vSxq8K/U
PIwyqhTOVBJo+meuvqjz4/XpE60Nv6+DNh1lTeCAMFHjdmngrWoqYDLoiyCO7a+tGSHvoT1AsV3i
hcRVEmCocAdl9dQOBetJkCBVNN+jlsqv2zsS/rw+mo3ZWo9GZDGOmymhUTOTYGw+287dVEn8gWQY
i0rg2h2UZlaqTaEVgVJYoHntDMO+53XfFwcE3bPPQ0r0tzYVCDPnCAtkzBA/T9ArFEROsa9HHQqo
tmRxZLMmHEMktug8TEYRFHXrDlN87AxLsnuumxlVhYACCSdiphHMWIkf7fJ2LH/mmSzhuolBocKO
0l1UNVLBp0Vd4eROy0iA0kYXWkHIhfqx8uu6hS3TvXY3v5djBSLMVcr6Cb0/XA0IwmV9fuTpvnZ+
RQgsqPWu0o7X0V5lHAS4RahsbXBKqaB7k0QkmIkfHZdo8Kx6rT/u8l1RurLGTcngRMJ0zayU2DFi
2BoYjdpqhz5sD73RhnNXN7tOphQiWS8x28YWHfa4I0XQ5cYjteO/E8bdKZ8P1+dwc8+eV0xkTs/r
rCiQ94fpFSCSfNJAXVlnt9JgCVlM+JVlgD6fwo86qPARXFytWYMJDXB40s7064rtreqrklU+A+FN
1AwuchS3OGwLFr7HKa2ABRthkx2N43JETIO5S9Lea/sOVLMWdJfrRHaqb87mCmxZ1NWFiESWSYcS
HjZOwKdd1m4zHev0yzBK9tmmcZxxxCakIe8KXpcjCTLV2jF+k82619mq5PKw6flWKIJznSsbPQ1K
SwKnv1GVbwYafa8b36vb9+8NvEIQ/EU3o3umVTGO+UPyxE5ovfYLry292l9agsovpsQYXr2Q/wFE
mAddq1CeFdkNZmJEM0S7jcfoSfmk71EH+dK/kI/1LdmpS6j4+vi2l+mMJtjeZFGlTElDArtlPne+
USe6GcZJNovb63SGEayO66QYQsYxi58g0P45xi0c0re6Ox+KU30yblCR9Hx9YNt2/gdRJPoidTmD
sh6IhD9nox8ikpX8IDK+U8m4xJJSMrVd1hY4eaneelpa7Ztcl7i/7SPE/jMSkZGkBEVEiyxSEYx2
BiFWbCMDmrzDh4Hbbl4p3oT6DWKnHp0VqJLJmKll9mhqlw4jSohilQt8rJLbpES1JPnQIFnWANqa
0CaXqDv0sHlDASV2itV1ZKEpyVKKrqSPnTzpkqwKGjWDIvEIslItstxO79EugEDzdcNZNvTrY+A8
3YJLsSYzHHhUlcFcUlCJmjoYbEPPSgiElsM9j+sP0HM4NnP4+Tru5tm9WmbB0RRRlhR9g1Mg0V+q
7GZQPsT9PVTsuykg49frWNtma1FoLamQUBW7exQkwaPMmUjQ9dFPoymeVF1Wy7btWP5AiEHrKkbm
IUbCIYgU9ZsNyul50p6GhL/Lf51hllff6jgr7SIrkwy3a7Wsj0n0TBj7S61lMd7/swfPMIJRaLUN
lvFeJwHfZ/dsPx7nj73/myRKziKwBFheG+AZSzCEEtIJY1dXRWAXD43xM3Mglcz6XT3HNw6v7srU
cmlmPdYQImb55L/DMqArZmhLRw56D4X5bCY7Mw1Y/zj3UCLgh1qlEuNblkQcn7Pon+sOmg3RNXcJ
gQ7bLotUXPNDHu5rXAlIqd/mLfHaIrxRCkPyctnyHis4saa3RI3EQJJssfUDCz/H2mdruItkdR9b
O2qNItjhDKbwGL65WJ4VXl/qXhi9tZtkuRg4iJPZJvh0lzaJy3mLwjpTJ6UgwaDZD3beHIqaftIa
dXfdArY27hpmmc/VjmrHGr3dE2B49Ki1aDD8Vshe4ZuXqjWGMFtha+lFpQGj3YGBepf7lQcJqX3u
1ghpRntddqfautqv8MRjOrIqiDyrePQNeBfVRbQH2bXHrLs++lGxD4M9PYTsQ5h8/FczSYU380iy
3Oxr3K0gWkIPepyYd0VuopfcDnXJom0a+dk26GKeq0WLWNWlWY+HX4NX7Zx9HtW7qT/ZMiaiTStf
wQgmqDflqCfoWA8KkL+xSb8bGtljaNM7rCAE89NyQ8uR8CCBlbe+GZvuqEB0uy/MfTIXL7WNoN31
VdoEBN0QhfT2EksTPJ5pTfFEF3ek5pZ5UzXQmxvLIoHURxW6Oa8L12lws/p3oIKPjxR9IqSCQXL9
VgFta5p9bednJ4zcWiYnvGka5/E5AtQQjV1Cl6hKOY6uUiGp0+2zr3TMJPem6ziGGCEaiVJUQ1eT
oNYMNzRy8JkhyD53xd629VkCtumk/gwKwdVLe7dBE4zUi6LirX4Ie19JjuNb9fp+u9sVhLCl4kjT
S4vCEPOp+KKBbfNrozT3U22Pkp6GzYmDOLlhUqrZ2qt6k0ohDdNwQOXEfhzHdpdFqP2f4kMeymrF
tqEcnL1o64aEo+B3I1Mz7DFHFBc9qcd+nPyYDg9GH4Guir7Hwk3cIfCERWxfTItbYZJMPaTuA25r
R4eGPi3QD935Y6h6oxNJIqCb9rBCE+4U0IHibLSpGoyUQjI5CRyUBaHX8j2+YgUjmN2UTZD/ris1
wFns6tVJHb/azhdN2zXh8bqDkA1I8LR1pzthWjlqkCJ2F51I+5hmu+sQm8ZwHowlOIYUVXZWBU3z
gA+1x7PbMNlFizrIJLmAbTpYdHmYummjhkUXNlJk1VVnDAl9rJt9n+0gOnCvGreqMnpzL6vbWX7r
1d1yhSVMG+pU8j5OLTUwJsW1DHbqKyaxge2VOQ9nmdbVUcurVpsmSCEGWdb5iTV5NBuPuSU7IWQj
EVcHb96yhgZOAOEhz8p1X5mad23RPyMR+ZbbMZ7/OYRGclsW3I0nsD0YX0l1M6g/r9uaZDQi6fKI
FtmSIz8W1MN3VoQfe9N5vo4gsTKxRsKqIbTLcdcPWG26NvmoodGtiPc1hTt9eQcU2JUoXknoiDaW
T1lZQDmFLQomJvOxUcAXxu9i60XrDvF0nGUSVJtbdIUk3E3ifOSUQJ0UHNIZRMe+W12zJ+Ch4fF7
ztMVkGBt+liyPKMI5bfK/AlJxv2UJF8mFHz/q5kT7+GTQpjShTPSbwl3Z/0XQV2qSn6W7J7EMnag
zX16HpIYNisikpR6hg004Kmkd/0XJ489PQ4lXcsyGOFIMCgDv1ILu0OjzGCYbhsdnM6URDkkdmAu
22tlcXaJulpQQahBP35Tstu8PBkEXAlStdLNTbSaM8G3TZaB483GnDX2MWm/GVDvMozbJC09Vj7+
O1MQLC6kmtrxFje4uYr3nCY+zcfPPKK+inKJeY4llyzJMolvsW4yDQUSBnCnIPNtkfRP5+pgtzLG
5U0/d55AkWxrqlQdFywslNJynKndLs/U0/WJu24LrzKxmhPrRQZulgBpLC82d6r9S6m/A+46zPUJ
e6WjM2iVmjgcJ2nYfW+71huzhzL5cR1DNhTh1jaNfdvH4XJrs7hfZT8T6tz3aeH2XNZTtzkaUDkb
KKAzwQAjbKC2qerR7NQi4Kayh3SOlzJ930W2f31Am8u/ghH2T2WltTU7phpocftSVaqXlzKNlFcV
Tb/fJRCKsyzdwKtVPEoJRbF1EeZ46qOHbemai3Za6qMJevSIF7qNF94rMjXe7ek7YwoLxRRmpnEI
Y6A8wxUh8QcFNfiy+4gMRXClyMrqJvhmCpBtQ+0jLyk05q1Dn5L3HHarGRSMoaiJEXfZXAaqpp4s
S/2kM4iNUPs9G/UMI6YtuEJoTiNkoGrnObYO6HDbjXRvc+M9O3WFI1wSojmCIHuTIGFhju5kxTvI
re0mx5Rc4zc36wpGcNhZMc0NH1HJUIPysScfJ+PTQjpUVZKomQRHfDgWedHWnCKOoA4gzk1+OvXY
unXyYkXky5t3K8IUCKVC3dFeAtKXpyqMbYQOFDxpOd6Q4qaUPbC2wpwXAIvBr45tDKTQkx4AxmFp
OIv3+XOhuPph8sudc4oPTiLxPxs76AJQ8D90djIyIMuO0PpfDBLCZvmrIaZk+2ws0AWIcP1V9EiH
5N4SvM2ifZY6P6ohJyC9g2uoUC7x79ZIMG6W18Mc6gDTJvummb47k6yle8Nnr4cjVrFodVvlhg5/
ChK6GwMa6jyV5lAXzyU8Sy8wBP856k2D5gpgzJ86Pzz0h9i3HocX7cPgL1n9WZcs0fUxgYbs0vDa
slBStDDhad+n9ynEGDpTZgXXTQ167ZcQTqZ3Zrt4nS41D3lO/FnJD0lc7q6vvwxGmLmmqas4T8wS
1XNT4BjNweL6vaXJqjRlMMLRY1Wx06gOnI6RRy5jfqvFrirjE93eOOC+1AnI7tAUcDllrVrbvc1w
isb9gVTBqEb7cjq0VJYM2BwMQX0QiLocPNYEL6DwtiCshrWxBhnsKHS+NdDtimdZD48MR3AEcW3C
uSR4NBpJeuuoZJ8p08c2e6tCMi48qAo+D0dwAYZGq0FnsxoUUMWm1lde/cgrGY315tqsQITTLc0j
CJRaUxlYXXxrkcw3R/3ZNjt3ZsX+uklvPLLW4xEdjh22eVkWeIqkYcBUf+ZPuXIboypQWrwkGZRY
OdcXqWKqCWYuHD8QBaQ8s1sMIM35fH1A1+3gVcVSGpqF3nEEd6z5wbRepnjHUskre6sKZTVp6Bi4
3Ds9gSwuJzgH8q+dj7DewR5c9PQ8dr+MvXacrPc4UG0hvFMRvgYf1CWc1Uc8DtGyEJB42qU5MsfJ
u3bpHwgof19C9GVlpFWC0iE7Mo6IKu55Ht46VEZIubk4GpzNIpcNKlxhk86pkTKLDWVA+nof6bqn
1YpvNDIKuk1TW8EIm7SoWGmXCYyaGiiPU/6OwCYDrlgzfLxua5sn2xlHDPNNZVcOaYorlTmT79Rs
wEVRH69DSGZMJKOYrSTU1RqmZqAToXdqzw4/dLIy5K1nHNJWYKGDhj2E353lK1Z3w0UKwJ5SWFjn
k69Ige81a0f93jfAzwVH0HnJm9nGfzvSFaSwRnYaxU0LltQgrZjbDVlArfhJiTOJO9hcoj8wtpgI
VEKFNSilReYnIvfh4Li2okjcgQRCvN8oelvTTJ/gcfSn1Phqpk/XTWDTmpEKxmPaxAtbfIMMKTWH
ecQLMXfoDbfijxUh9zwJfQhhSp5Vr+jT/1mVM5bg2bRwiKuogiEMnuppXuylH4beNyM3ukPXlbvw
tTXDKfLHl7ePEdQaBl36CnEjEW8jM6Ws7XAbmZTWy8dR9dQo+T6q3bOthjKlva09BVeK7KZDQEln
C86OLfyliGAiStoiVPWsNn5p7a6P5xWn0DKR+sKxAApEUO/qonnT1ArbFoWz6mHeL2oviuOHCCm6
rT/4S4MpwQxHbvOOQPMaVzQWCH+CRRqFOQGvUuejg8/Yo0Zi8JaOSolr2rJLLBdBI5G+aMwIx9JA
y7FLixZRzCwo4mNrjfuoB1WcLM+5VQtvoNsctMyWbdigQrz0TmM1Z4xSOwvaoXc5eKgmBn0HPPcz
0DWh1nTiB6ZGXvJmptnfi3gGFs95qPDWWcJs5UTUeTYSr9WraprdMQfpVuO3kx4pkn2waZqICOo2
IugW+e2oV47YGmiVRcqE5pksv6syw58754dWvrX97PfAoGWImjrQUNu/Z3wFY9BqKlRnKAJINN4X
SXxXFvOBxeQbnho+WHaY5AazaSorPGEFk7bPupqj04lVw3e1fI6m+KYp8ocukvFlLPtKfNwuYlEG
DAIUziIbuak05tSPJRxJe5vEn5T6wKpnh/1Q2C1VG+/6Lt8e1hlM2OTt0IVZP3W4Z4QPpH8Ywtxr
QMeY1hKcrRNmNSjxDaWrXdLXWMogiYtDzGaEvIZeYnmbYzEMaHqhRdB2xMKPhCZG61TAUKtMR+Su
szxtRFF3zKdfum6/Pfdm6Cs0wSA0rmRhacB3pKMN3gzHYyCMjyutdvto8lijFpIpXH7wlV0YIHVH
bQsYncU7dM26PBzGGq+PSHO54jtl0Kao9mT7WUZUvrlaZyjxLCtoOZhDvoyNgR8v7X6UNXm6bnib
EFAQAMUDdLuReL/0iDOPDCOG6gICEYMfIe0fWrIw0aYnootsItjjlz6kSwgwF5pxzJsyMJ3Q7Yp2
HzqFryuykNo2DEZhgOMWspbL/1eeaA6VQjFIhme7zm6bNv9SFsOB66PkrNqcMHqGEeytijkYw80U
FbFo8J4LflPOMkLlzZGsDgthJPY0ETux0LHV50tpG93rUe3qibm/vvQSGDHjEoH0c55ZXwYKH/co
XzmlmuK2Mdv9O5hlQlfrkmQxjmJQmQTpxHalWbhWi2yoLqNs2lyX86SJZcRUSfrBbnDfnMebVn2K
tC/Xh0E29/2fAxVP6Mtx2I3G865nWWBNxO+ceT8wcEkMxSfGNbfpkelrCMhZ42OktfsMFUfdMLm2
9pgN3EcmHdytPzX9HbklXGj+d8pjc11+FKPKHDWZXSDKa/rllPlJ1YJZV3YWbpvKGUY4nlRWznWs
GLigdfZN7EwfiMMDM3+fRf6BEem9wmHq1RGqCQFNh8OoRJAZ0feMMskWXr72lQc/T5otrCQvqrLq
Kqxk38SuCUU0vR5uee54A93xyrihWShJ01+3HaIK85c7vaXqKZJMI+0RiCX6DSNzgMUjLrS6PX2W
aaVt5mjOhkHEboScDCzMGV4mS2faEliKds1R/cT/KwEoK0Xf3n3/W7lXckERzeNJzQEXlTxw0tGl
xDlc34CbNgjhHgupLZBpigW/nCqI/7YwDlLYfye985ElaFfMuax1cOv6AuIB2wItDa59r3rps8ls
WRrDXzXHie6H7mXA24vJKIOuw7wKJxShEQ6ZoaaBUdt+4dxow+euMD8ZqYxJYQMIPQJLfYCOzksq
NurPpRnNYZ7A3JrvPNnNVWAlzzSRXPo2DGCFgjW6dEQUV//csJU5mMJ+x8rC14xZcpBsbFuQwkKn
A9o9KBEQISJQBRl9R9E3Rg3qDknjoU1q1+R8b7TNDS/Dr2YdSbK2Ekyxa5VFkDpRjQiVD8N3C8oN
yBF34cPQeVNk+vwd72BcXFQHoq4InpmGcFNSMq6HehgmiP8kblJ/qSLD7RFFTSRxpo2tBA1F0Anh
vQZlSLGtotAaRZsna0YR83xAPcyp5hYKlQzJgslglv+vTn51oH2Me+cckOaEWGFgptaRq4oEZcO3
XgxGOAJzbZiKjGLS8vLFyTzbrH2oULSgmtdsydVfNiDBjethzrM0StJAib43Pbuz5ydVZZLI2eZ+
PS+OJRhBmlY0RF1xGqhh9gyCvi+QyPND0BUlUyJrbtgKiKwnT7zUtE02OlWhz4FRJTsaVk9RNfmF
bbjJHN1HCcx9tInboDt3UN7BIHKBLbgMhA7nJiOwQqpqz5n6NNjjw5uPDCCAdxlsmdZC/3ZpgObI
xkhtcNAXJEXjDXh4SrLLLV1iFpu+7wwjSuJkTRzyqMBA4IseQJkFEc+3KnggzLIeiSZcWfQh48XA
0zTghPh9bez66R31NoCwISQHrjxLF9+1rEOPUF2wPCgbPAesxLeaZNdzKgngbO4hkyyvZ7g4nEqX
azLjZDWiHNuVK45HLQe3IeOB01Cyi7ZhDLANOI6D3STAqKhNsMYWjrvrHB/EKHtVb8Bh+Y7KFGdR
EUN0FgzfppjumFoWDkaVqoEZ5T7l5KnQJ1dP+9M7DHkFIzieEPrKdqkluF7NzCe8/dQ2vd9Lics2
Xc8KRtgvrZ52eWMCxmBPseLp9HNq3UzZ13cMBtUCBqwMlyzxQqInSlO0aZ0HU6RwT49K0P/j5u9m
Xf6Oak9H0yAWvKTA8SfMmzl3Ft6ERR7kbe0XmeXN2uTDg7/jCDKXkINKQe8DkcRLm04R7tIy3Qih
ZHDCVS4ZqJd0O6v8qyu/XJ+75YOFp4tDdVibtvBvgYHrEqlnjJdWS6Ygz7+NNtTEX0h5r5ifI3Ys
KwnW8tWvsOAIoCiO2zD8zyWWilxxSXIrDnQomVa2nu7DSH1hTRm9w3/SFZDg3EJ0WcVVWWeB0jXp
KazGyosVh0sOg61m96W3wdAcG+1bKNy4HM8Ya0UUhnF4stv0MPIgTNFLo8aHaWBuNTe7MLrJ2pse
KopdnfvX1+31e4xaBJwt6E+Dl0DH1nKLWd2FOnsymjHTeYCqn8OYKHuF8kclsw4WjV9atBaCaNeB
ekxym+P1no/JDzupT1MEeavrX/LqsBI+RNgSjjUNFQWxetAXjTc4+Z6RVjbY5YpyYTkUpYfwumBd
XdLA4j02QaO/3U298cia48Itk/qZp/xtTp510Hx2kBFpbwzpAk4YkhqOqjXXHSISZHJzE02TTiMx
nld74XJE4qlV9aigyzLkb2ad7gYnPCCc6taDrN1+C0ZTcQJrqN7E4SXc/XJGoCxja8qpjSF5MeXH
fGq8mcnyYK+uzBjNGmaZ0JUxVnU9VPMYRSjhrQ8QY3aNoXosaeixdPQbW5YL3h6VgVQU8kQQ9RTg
WEXLLqriOJjBFpaSzi84pEmMN9/Of4/qDLN8xmpU4AhEdCVuldOglr462m5H2l3fyejNZaMRdnJb
aHYOtTOOXrzkONnFcdCNXRfKtEM2YTSEzGELuMTowlns9HNsdGWjnJIqezLHLnKpXd8PWix54Upw
DGFxUDbDed7UPBhY823Spk+92nlE7f667nZkMMv/V4uDdGc0gFRfOalJfLCU/B6xUDesZBLZmzDI
+msQplyoPoTHILFKo1JnQzmFpvpQEWvfU/UzU2TUPVseR8fTGZUUlra0OF+OxoqVMc97JUK0Q7tL
9eq+KJvd9Qlb1lf0oWsIYSSVpSlWNtbmqegLNwxbr1QNj8ZPqfkV8V4/1cHZ8+YwL0azxhRMW0mT
kRQqU05d3np2ovl9EiIhFEmGJpk9sYUt1MyhZjkChU0/3be8v7FtRWJur26ylyMR2Z0KhVMzXGKR
RvtYT0FEfmmofjUk7dmSNRLVl1VrZDk47XjAWXmTsfFUKc6OjurBcZiXofln7sJ92skykNvzZ+GV
hkAXRJmF+1IBEl447gQ3GOZEbmkoT1okY6DbnsAzhugW2jzR0pJHQddof4VsbHbjpBk+SxlIujrz
zY3uv9frDCdYnoXUBY+TFDMZz66Jgs5WJZ6T0uP1TSUZlfhSZ3Wp1SZdQtTjcxj/dKonMGpHnSS8
tm0WfwYjPtZRcN+xamzME/iV/GkhHE9/co6SZfQd5kXoJurPKKsl97rLMx3VThpeIAYSk8iGL1dM
YcHaGc6VDaP56LBYaVxE46MjhIHag9pwhN5YnT0xVcslE3ppiv+g4lzHewTRRLhCAdWhYJCo2tR8
JLZe3tStVbigk8jeimLCPCAIjmpSEOxrYl7IhjBsB9VI+5Fp/GSPuh+pumQrXx4cGAjVHBQf6IaJ
GTTgBC89usadSUelsvmoDsNOs5qHWi13ZgFpuusWuNxFz259KUoDK7hODB1sFZphiXGJSjO7OIeY
+qOtDPHRRq+6C2494qMu6SMLleiDgyCc6UTl4Truq4WyUIoBdWA85pblEjNQ+kwKvPTm6huvhpMV
mjuDf72OINQyL0PDiAxT1/HKwqNbtEAVKf4hHzTjsd11t8TPffuk34HE5NAcIp+86UK+gEG3XTcd
lBQgwoMn8eV69WPuNG2rVp/Akj482lVGPsFflnudl/RNz9PfULiLL0XGKijlNE0wjUGxmNFVxHls
p8LNi3wfWfb++ty92rwWOMOgG7EwtNooJBSiVWNeGFU/2yjji/Py4MzmMQJtsEvq/FHLHBc125HE
Dl/ZO+IuFvzF0l4NUxQ37pDp89AOPHwEoaSXmtFOZ6Bzr9W3zt0/lSWoNMcAzVf+Yc66vipt8Oi2
7XeW/6oSycS92k7L71s6Hpq4I4OyQDCDiLGJIe9lPOYLKYKyA931CTEfP2qRcx/BOitJ5L7aRkuB
IghmUDu4hBJ+V72urrGg4WtNkBeYj1XY7cuQ36tMpu7xyhbshUBuEVeHR0XcV7CFWK0gWBJp1TfV
ar25TD7nuumlqDEgZRk0Zju9cYk0oqOjBqFYuEBYnrFM8WpISm/qk6nFymPOD2F8G2aSB8blmYud
iVgvenehPLVosOCcuvz9oc4gbaxo6d9WXnB20uMqtI4Nj4v4KTSmuXsgvOjUv69vKNG8cWCgbo8s
FqdbKJwll6AFGqPrxK7Nx7iBsh+IYBS278fH6yDiSokgwsi0Kmu1kuZR7IbIKxRV4dpxtrfoQxoW
e22sJZT74kRip2L+kAFHfhC1lvryOauFmpywq5H/nmOXd1B2p4pz5FoDKnG081TSbOurwQloglmo
gzHQ0TbAnYJ4I31Ckzmk152m2zUtn0a30/TB06p+OL5xTgVY4dmrsK5M8eoCrD2396jf9s20Q8TF
/qaM0w6FbP6/whPJYkb4ptYaQuDFeRPYceUVoLrQ7HFXKJPbp6Pkbrg5rTBK83eNmiYaZhZDIr0i
OvCmid+Zaga+ueSuDtW7cbDcSJVVTYgOC0ajIfGFixPuoxoETS+NJu/LqW3qZRk1UpiHYUbo0WLl
y5tnEfEkFN1DXN5UwYZ0icIUm3W8XkYVNcVOD1Hf3+qgx7LRg4woY5x8fgceXvcoBgBZDQ6AS7x8
bqdKKTjwGpPF3xg6jqARqcT3E8gJfdpm9B6FBLKc0sYGhEqUjiqr5YhGA8UlqjKDYb9rGtzdktBV
tUPrxC6FBFMa/7w+PCFaDOqiZdVWSIJn6To8f8I0b7HVq48M+TjdhjEq91ZN9wVQDdAhohM+dByv
Y0+tqbtD2h8kH7GArK+q+AgbR4JFVBxCILMTJllLIVfZ98z8331unx3UT/908ji+rNnu8s30e8QX
YIsdr5ybDlmjcqzzHCvqBHbeulzfWfRjqRce3J5L/jYVmbyfkPxeMFG/i32BjBeB/I8YxUFOCF1D
SYJZRo+H21jKPtUf7MZw20xxS2Lu0R7jjQwak2Unube8Hi6gIQuzVF+YmFzRlBKu57xrS9Sfxao7
tibYGIln9j8LI3RDsPKP8R1qwt/sXJGDQOMsLk2ANMR8OCqJw2y2QGD8H9KurDlum9n+IlaR4P5K
zqZltFmWNPPCsmWbO7iDBH/9PXTiTxwM76AUJ5WlopQOG2g0Gr2cxkzGzouHrzFiFU39FhaFZwcy
03ouIywP1BjuuQqvSWyljvvAoFUXo8YuKFpMQK48JwcHTkF9jZFVPVbraHxUnM96tniLAhZPObg0
tmmIeWwXFiDtAgXTDRQKXm11UA5RMY7+WJSOd/mITHfg6Qk5gRKLp/mQUU0xpvUMaeYjub5WmztK
VjYqP03mbnWNfh4RzUbINWP0H9IDouFjQYwsZKGrEC7XaF97I+gp6wwRBr3U7g0WcONdL/okyvyi
amo8G0a762TBofNLBSlBe7pRMPhnKlU6PaxwuWMrV5BL8zokRLN9xYYO/Udl25qyuLH4qpxeKPrE
24wuKJCSI6h7ioURW7RXM06PqBgOdw0oBlK27t+Tu9Cv/e41S1aX91Qw8md4wslMrKjO3JbQI3My
r29v0/4Q57k3NhIPVXAEfuNg5dBsi9yVA77CU7nyQI0dI4VcmnLE0BjPAimxZW1hzjVZ298ilI6T
iEmONlxiYbuMGHd2wQZ6jJ27kBOMUX6xUK6ghRs+fM5H/UeqGdS0ujMzjswL1zEtlB5H55sTY5wn
aIFH6jmqjM5e2CYYMIxUR4AfTyX8cVZwigZnPR/tzMT7uPHqH1Xprk11B1I5yetIhiPcS2Fid4HL
FBD3YEKUbdzroNAlwYp/jp4aaWFkejRoN15iUIkzP63OqA3jjPhTiyh/u49q384leyN0Ek4Yv2sU
0P2JPgy05gh64Lp9TJhRxpGXMWOD5rBrrilIM75XHcbB1C9hr61ypfVzgpuwKvyUB7AvFlhU0b9Z
ysjfxJP97+fAt4APh7CeGD0P4a6WrdrgcwzctXqUoyOPP8BN9WJ32Cgh8oRoezHGZB2xziflG06R
ZHeXl2QK6iB4hcic2OQIUuZY6QZShp7tfDNjEBL2fsUKOJP0GJlqi9BL92xFxaZo38Jg9FykktzG
JGsz1LeqbUiMz7QD8wsFfbnw+lCsNsUG8TdhhyrUQ2WOm5pPbLxLlLc4XtX6Jx8g00Mc80lxTYBF
A6y8k7GYndCqVrUyMwModETvjcLnaMRJUIKDVq3R+hy3u4XCm1Mw4RHJY8z3jcMRYEq9SzTbM5Nt
bb9cttiinzGBIB6IUjLciHiDCIumu1Rj5lhDjxyjiDyNvSnB4LeR69dJuypithmyHy70+jKsdo4L
txhROywjPLizI1smTlBGLrqcPaPFWK9e45vGrdaBjRJ1u3ug+VFJem90rZVRFuC0C81HrXRA7Ww/
87q71pLgrg/7m0Z7sPiPokOG9/IHisqEENUUaZ6q+eDsnfkKdqaQQAuo+WQoa6oYXpletYqsnE+4
W7DDpyCCfbTLqlMbDeMAoT14omhXA/9hlq8xCb0ikmX4F1YchexTbzcK2RFOFO5MUoBx1+11gKXx
Ky8LnwTc1/RwU6KdN3C/h3G0xjB4yTqKV8BvET9QxZnZSLnnWs5cMOjkWuEpEdICGLxTYle/XN6w
sweJraKtELFYAlILXNeigcYT2217d0BwJ7R6jiESGUd9nKZdWWllbBQNhIhJldKrqqZ8YzOLrPrM
qiQjOM/UBnlzdAwj/KjirzOGawyxwCSBNjKfKozkbvewQW33yWTLlGVGJyCGSoP6zkLp16kN6loE
9q0MmlnYhcfosKKZ4bNB1udzdsOgQA4hYTwICMLcuF4FX64YqF1qQfAnIxGv0+3wiP6oXboJpS9Y
8TEwgTm4vfFsth1UAQrKqdXZWDAOsHZAzncbk62CcxA8cf1npX1aJ5GwMsCqjtMAGgd4yKcrOIY5
JaWrGE8B6JB0z7SeNeUhND6rCqaJYiRUciF2i+Ec4iu1jtWC2glEQlClzG+aHzl/uqzyZ8o23Xi4
twliKngKixceyVuX9mgQfEpRk6crKz3uN7Zs0p4I4uIXT/WSYKhE9ymC0aeLpTVBgSayELm9wNk2
ZXaF/9EL3UFyISzCIFEJDizUmyOtcgrTl06eIE8Jl7QLNk1DV2GU3iRSMk5Rz/CcnkrD8PYC0z3i
bYJSq9QCMSLBpsSm1zUPOVvleeeNATKWK8JkLBBnZwi+IsZHwClFwg2ZD5GbQa/sQUH98Z8zlCEK
RL404HOZsnqyKJAg2z+PL+Q/wISDZOyZVx/xRNFoECL3UX+36Jes+znSH5azy7Itkw2LErbrX6yJ
v2BSizPlLsIxy3rFpEfKb/L4znC3joydd1Gcj7fr75bSma8VGrxXweeCN974QNmNGz83dDPydVPd
a58s7EQlyOlDWZs+ZgZWhWk2cqrTY5WjcEcnaxobj5dP63SZz9zTMwhBw4vEYmFj4CHZN4oX02HL
yvpzV8NvCGf2gBTOamJwcLdYgEhxpRPMYk3ab6r6/bIcgtNyBiIsVWIVJKNGh1dqqnq5+Uq7l86I
QeizCoJC4j0sqBnGRKC2YLI+E/PW6ba4Sd3lbHoR53Hqm6nmawQBRWkwU3BSJpFOYAQ/LET7m5YR
rBuz36vkgeU3ev0j7N8/vXAnKJOwMx1DG3CjFXRaOBvt9W80PLgDXTn9Sw9O6MtQC7p2AjUJPIMC
J2Id5yabdO2nHfB1VciuhYXTeYIgqBoaKpI+0iEMY9UK3D6bFpSFHFa1Sug2CuNNToiErGIBEjcq
+GeQbEXBu/j4asA87kZODsjmGtW9vf7at/tCuba6O102w3FB8U6wBCUvNEVVWIp3rMao347jGgQS
qyCT7ZMMRrAJQzBgJiVNEVzKf9njqtLfg07yZF1QBTSvGha8xt/9ioLW2cUYWWHg5MdRTVeYav0l
Bemw5JgunB8krrSpzmPKe4jNAWaYFEMX2fkxqZ+DqEX91ItlrnO09V9W68XlmuGQU7UGkbpBY2Rx
j+XwxXUoRt4V3vjJHubfd8GJNILRQeykaxAEgDRK7qHOX6uKndMiyRARiTxLe4PSLywaAhdguxKQ
yMDTvOFtDi2z1l2KXtw23F1esgVrjdTlB8T0CTNLUKaqMna8yY85IonWGPg6ptSMceKx9JXJ+PuX
9mcOJuhaFudtM2Z9fnQ4Jhb1t5mLCJlRrS+LtKRtcxTBuAVOXdc6JrYfXfN7q68COwJlzS/ufK7F
8h89mOMIJk5XU1AMmNidjBcr0Grt0kqTKIBMFMHMhPGIJuKc5cdCx4Sx9Nmtid+6ay16ubxkMi0Q
7EyQ27VDWYeNYe1Wz98w48dveOaFQ7lmnSw/t4yGusKpFFBVRXPgMDx7bAq00b4KydsYPQ/9D2L8
cjCd8rJcSwoHDxT9+Q5aSBHJOtVuxmrMJDDN7JhijkeXtxu0XXqG2m8vwyydU8MxUDKHk4rgrwCD
sgoEckiZHYMUJLDgIbFsGQPLoiQzCOGcFnEVxLlVZfB0Rj/PtVczeEFKV1KBtYgCXwolFKi7R4XU
6XpV+M/oT0b7G7dAhmeRDqMco43SN0+XF2xJr00kLomN29pA++0pThEGJkd0D212qoJg4naMLb/Q
bwtZudeSPDMcW8hvtaVBHXVMs6M9KvuhRcLZMUHSTBSJPEsajYIl5JrAnYwm3+k7ZlaU9sXQlrmS
Hst2O7j36IhFVD/md45sCuaiQPDRQcs6JSpFTdOjNu/zKM6ODb0z2bZGzncwHy5vzjIG3Gmk7vG4
F5/aI3KSfajb6bFqda8zzVvL/dratcRbW1yyKa78D8rvcN1syZijcjNLnRQ8098Dfq1G76bzWlZ3
PJO1d8uQxDd9pKAup3LT40gPmoZEJ5KBufO1Vn60RFbvJ1m73w/+mVRZg+oZpzHToxGlKzc21rbZ
rUF6LrkXlgzOlID/s3iCwQkaZpXFtHit812L4oehdiSWYPGEusZECWPAZzOEE5p2XVfFSZ8eh/LR
TDYpVqoc9nbw/h90DX3kiFGBmhJNy6cHp2Nx2I2ukR7dMb1KLMRmjXzfDv/hnWiibP9/MMI9qiJX
H6YpSY+K1t0avPHbxB08nZefi+lND8UTHGHVOh2lAmkEnCi6o/oR4V0waEic6UUV+5BFzNkTJyic
seZYMpSARz3GXKzAx/uXIMKZwVObNIY2pMcCHDp0TcD9ASP3H0DQ3wUKgSlMfZajdHNK69Jq0yNR
eo+0m4Yo/igzzUuKPAcRLs6gaUctszqAVN+z9iZhro/5bro9/KUw07bNTn7BQrsf8hpWBkR8CU23
dkKuSTJK/HWZONPPZzBdVDGFNNj9por9gH63MAmLIy9WfYriAc4tHBkLnKNTUykSuGIbVBGjZcMF
Iduxce6U1NdBVqLbkpz5mSwChrA1GNPQlE4CDDP+Sthes0pcZistktxnYubnTBZha/SIZA6GOKfH
YGzWuuG73U8j/l4Nr0y/t7RbNb1PyOfmBf1ZP6QtMBAd6idG93s0BylRBt1Ow9dcdz3M+/wsQd05
CDlVBjR2OUXcQ7fHJtkngfZQ2vF9h+foJ430tE9woJHmQYULCl1OYbg7tE3cp+mRlns7e4urPZNx
9S+qwgxCkCQNzDGrI0BEyS1a9NP8aUivFCpRuDPTOQmCMg2wQIFU+ozXnrddnjLTTY5ueNOwRzu5
MitZEZkMQ7hqys4kXYs5rMeAPIftvWN/HYNfl/fjzKERxBBuGSWo1JgFSnLs+BVmAITlbWkcW/06
+3RtE4DQXKDjVQMTcDavxbDcqjVGIzn2OkPv/05P30oM1q7oJmQvl2VaUgDwlSAKhT4J1GYIjkBo
OD3Yc/vkGCKQlnRruyReaqLwWJMYNhmQsD8cU6DrSGHJUTHeCQgQi8iv9WdLGh2Q4QibFI2Yb4GM
enJk/AHszSFot2P20wKt3uWFW9I38G2DwxzJStylgivY6iSyEtomR0RFPTWnuy58Ui0ZWe70tSfJ
iUkTZiiCqR51lQ0s7JJjHPReWoBEgyNcxMADrH0pte3QP+uOjE55UTLkRlE9PHmGYkFCGraoF9Sx
U27zxpMXgvE6jdN99tqeBPsAEesPtMyp0Wg8JMccT6liQJsgGMq5xO4s3kBzFMGCxunEaluMQEHJ
tUnHq06vEGW7Igm6S1AtqOM/6/ZrV8qIECVrKHbyhYURWyhPTI5j/6o1X6xW8xT+dlkDFzV9toSC
BgYht2ODqsCwt0Pu1yxc1QMyWDJZZDiCDhZBreNFiq0iEfFsza+id26nXg/Sz78TaFrUmY81mKjM
D00sWhHhkVBiCgoKkFBFHlG6+jukSeQZEjpviZbak14EdyZvvKi9Nfun0PjsYw5KjjccSHJQzYXS
E0H9GvDyhI1V4vS2iOnl15n9OBpvQ5VLFm5B20C/iupQVDVgMLMYOVBQcNCitTI5GvG+V1D21qzG
xpCALKgB6rNRpASmH+08ja00TVO7Yw01qFuvi640Yx9Uj0H75fLWLMkyccVoWDT0cIoPYGpzm2pW
khzV8b4qqcedqxG855dBhEEevz24iRPuD4pIfWNxI4qokuIqR7ygDrjX5N81fVgNoHIueuar+SG0
dg16wtTsq5s+K3oHXrevqt5vQ7SnXf6aRZGnVzgqH+AmiTWjAVon3cxm8dEABzGazcfsixL+uoyx
cJFov1/6/2IIh7hL7Cg1jCZGIp17pXqLW80b1Uczr3zVmQgm7zEUSqL+C/7SCaZwnhUCJsTOBGbS
gsjSedT1N737xnNjLR+KLcMSTnTOGYK4CdZQ4Q8dGohAyJOCR4I4O7fNtpfXUoY1/XxmPezQMWqn
7bFfRAVTBUp9+WMaxr7Wh2CJfboMtrBxKPOZupbQzorOT8GGuNzhQevkMTwAe51hnKtKlV+DRvat
0d8zTIKxaqAWpgR2QcYTWHIqY15FdttyGh9bRfec8obHdxYqqR0whI+t5DQuWBa0tqD7GE3vzsQO
dIqlBUglELD5HpF0fUKY/6EPhx0rf0aRjHJwEQmh4ikHAoss1iIypqGNr1WiIyofUV30SPPIS7WH
vpJoyBIOiPmQANGnaaVieC1PkKrMEjU6Nto1OMwn7o/EvKsaSQ55CQa+JzqfYPPR/CQoIo2Cquna
NjpmoK9L6wdKQa1fvVgyP2pJGeY4gu9eKRbo1SzglHmyslzfrW4U0FFhelglqy6SQQm6gJROpg68
iY65+zrE66G4TnWMlG3R+fP5iwYVlFMVGNIHqKYUrFNpwhd0RjNE7sDcmQ52CDTwOSn8y+d3wbif
wEx7ODMW1O6cOLad8Kh0dF006kpTiocoHq7+DkZQBWI1FWojghCpsFd03GnVC43e/w5C0AIVL2wU
jgOCaDuVK2sj32iVurkMsrT/YI1AaSN4HFDJIpi7OK4GEyMkwyN6wLyg3ynJozr9m/sMLoTLUAun
B81ev1lhpyFUYrmpUmelNVqucgjQ+arU22mebGeunV7yClkQCdw1uAtgUKe2U0Glg46BlKJDx15c
vLN6XXboA81+KrgvsvHzlnQOJebdWFBFTVSPyiGLv1bmq4KcpaWsCnQOXF66yVsQnqXAwT6hQAI0
muLSGazs0DvAlENqqiue05soYbvLEJM2XYIQtM0ck3q0w0o5MPT7oQS/rLZ5wzwMEfJC+5rEMpdQ
hifskjtmaJihrXKgefLkaoEXdoiLFihBbczdVDmeurLCqQXTMF9FsU2fGENkVeCqOzhjuHIU50pj
4RUyp5JbQgYjHClUZzHYv1o59Fa/Nkm7MgnzTJVJdE8GI3gMZuoYudVhARN4RKaTvUZD68WVjIdq
6dQisIvZKqgUBzmKfmpPDaUECYFiG09Vb/uum+8IKZ4dVt3U1iAJWS1JNIcSfGae6naW2SX2R1f9
CkklV+Mrw5G5/0v2YQ4zfcbshghT+MikBkyafkFZk8tvSzx8XfLcU1lKVibRtLgzqHzsdGtoC+WQ
j+RrDIKhXTPVHdmcB+vLx1e2TeJ9pA1NHdUUQtUcDBDkVUUIqSvIlVPnz5ehlqI89nwBBVORBWqn
IMCnHEhlrXgRbiqj83lMNynecOgGuMvA2WB1/ZUKTiCJ1i9ZQmRqp3J/uGBo/jhdUQxvsKq6yaH1
Ub/i1rDjOdldlm9pKecQwsGKnGHsEwozUUaON3Y3ZhmsxmxX43lzGWhJO+ZA4tFKG2bmPbSjcUPf
QmVvD85nhct6JJcsLfIZE/cZqNJRsXe6ZFZSmUbVY8m6mGAeQLKt7I1rP8Ylpka748rKjZfLci0c
sIlQAyWq4EnGP4QDhiLjoIot2zko5g9j2Bbozi+rG5bcmJHE1J4joa4KLXu46U1Q1ontMmPZcDKy
0Two7NW2rzvL9VTt1dC/G5Es0SX2MCC7Bm8CnTkuSHWnsY+CVA4fUqPDuTgkoNLgyi/SPun2iO4J
tsUwV4/Xu87aNmTXK/dFaUh8mvM9PAUXDEmsEEzcw2Cqg1PHqCByfL1dOzl4d8vHXn1Vi1Fiipfw
NNQqoJ8VPGxnlax2iECnmgCvsOtNzLdlpq2b4Dk2n8ruHq86iX9zvo9T9/VExKJNY2VF/6Ydsy6u
Cq4eMInPS8IblJ7eEBMsmO9UkzkeMqxJ9JlNpip3nTLV1ENTpp4T4ig4yFj0Xj7+KGVtcL+LFE69
qlPBBC8HRhKz0MJRPaj0BVh253rG4BkJ3xSFcZ2wmxKv+ySJtiYx0bK9dowjtjTNH5EPCvC6tDnZ
6dl7gfbEy2f03MjhwzA/AV1AoIuDFTpdhT4Le1PHYNtD5O6jeNW0gQ9msL58vQwjjHKeAn+nOILi
kmCoCSousbM931HW+33zUlnZeoSzpxbozugejYKsMTzEzRSPKxoCgPcdxn9KvmOypWcbgZAOcnlL
jTpa62Cqml2qhzio0FRqoXTBt8cMFKF+NQ5+bA/rUd+V9K5zY9/q3x1ZgGfh1sRKzL5AuFZAXlxm
ZVurB63a0+w5jr4a7T2vqpVt+aFzYCiwx7BcyRWzsM0ETXcIhWM8HgiNhW1OUmxQ5PbkYLPXgW04
yD5i4quyJ9eCuTiBEXaZjZ2htyNg9LryLA7C7E0d3/d64sXB3nVlGZLpq4XNRPAdDf2Iz8ESizG6
sLPRQTSa2iGq2ysr0q6pYXhmKnt1LSzeCYywYw0NOrVHxesh4fyXQpmnh8Z73WsbLOvqsn6euzXW
CZTgCugOUqh2YmiHsMy3fVA/l2YmKURclgYVwg4aGc0z3p66yg0TkT/tMDRvYbXJWzxK2NPo/vov
kvwP5vcxmJnXolfqfkgBg5LkdZCZV5b9OYbp3zYFi/UBIfiAuLOSHAOOtIMZFhseKK9VqvphLisH
Wd6TDxhh+7UyxWy9HDBq56wyjOrqU9nQioW7CKXheFohOgqiA7EOGU9F9LdjyNYB9VRVtQmD3Uh/
GalPZBOWF08MmKLAkwHWjjOXrIqybrSnVzVhty16pSvlW+zIeDRlIIIV0EgGylp4f09x9RDx1CuC
bzGxJRZtyQ/Dmn2IMq3pTMGaJAwb0mjaYWyKTTgk11pL1uBM+KHVySrq+ms3Lb5mEbuvTMW3mbvm
keyFv3iUZp8guBBMMRMtGrl2qEDpsMo7952TQPUN9NPqqSGrSVhWkg+BBR/CGsAxlhlEOwTqsx6v
8lj3jOwb5zc9dyV+mGQHxTQdGtNJbZSDdiDBF3UoPdrdcuPz2VPYuo/VE5nbiRVnWt312sEI7oIw
8dM3owskWiLZIZG6PeO6irnUECTOruP0rsyvRoS0ZMNtJDsjJhLDEu2SxgCUIdd901yz8BBoP9To
yfjc/MV/TR6629FjjDpFXUQy2woj/Vg9XUWWr9F8H5nd9wIEtebEynjZgp8qAaqfJgICZLVBVgxm
LiS4Tw9YVTYsC1MMJkbqe2XBLQmSJ03GIicDmYzv7BQj7VCUg+3m+6D+rnaHlNwmxpfLcggEiH8E
wbPQxMMC5ADCwYmTkRRgVsv3ceZ1a+tXv0027hq9cmrna+ty2+0ayR27KBWWD3cs+HFAxXwqlVsn
g2k2Hd2TfEu10beHAy8kGKeq/a9UMwzhWuJcCZI0UPN9jfCEznyuP4TkZUi3l1dvGQaJQBQtgydL
fFrj3kuHiIUU7tueqqsMMXt0yznSZOTykv0PR6S/C0dMJOkpcAZ3ryf3ulJ5XEZBIZFFHEKlxYXd
J0MNlv70S0b8vqN+GK+cVsbLLpNF2Bqw2EV5jVEb+9G9pspqSL44+u7ytpw6JX92/2O5hMNZxEoa
j8GQ72n4za6+GJkk0CATQTiXcVS1BYhbin0ZK+vWGq/Dodq7XXZ1WQwZzPTz2fHv+7DVIy0s9lH1
XGePebUfi6fLELKVmpRiBhHwgYwt+ub3bvnoDNsxkpAMyH6/4IfoBMNoKBvzvVPc2cO9IxtFLzg6
/261C7JNUNNNGXlhjdwQU/SSwsn3yS3yCBttF+6t2+bd3RYrvotkXZ6LOzJDE5bLaYK+SBN0pRgJ
bFfVbVNi7rp2WF3eldMr81woYdWK3mwT5uiw+/lNhJYr1fSUofOMZlUGMnKtxWM/E0lw08ZByVUO
Oot9Naa/qNNvCwQAfKfXvDj+pFfzRzAwjhBYfxRtCQcz4tzIAmjEvuYPLSjvClTsUcmpWVS5id3t
X4zp5zOVVguz61I9ontuKsODVpT2GyZiRZIt+n8U7wNGUDxr5O2AhiXcYltMn1nRVeErfvVGNsUm
29abywqxvEkfYILeWUpoZl0NMCf/GVsPbrvJC3htb5dRlrUbfX5IGYCmT0wbOFZBzZLSYl+DLR5U
gf3oK1S9MkCU+HdA4hXgKDpacaEGWqWFPkKoKCO33evAlD2Cl3XhQyJB35SGo03XgURxWt2XjO3D
XtJPsrQzSKKTqUPWAjG34D5ZbjDoLDJhEQrnlQ09hqyO13FsvYIIWaIES1ZhBiVWJyd2HToUc1/2
4LiJqreo36rqSzjWaJOT3J+/GWw+Ykf/nNM5lOCiBXoPVl8bUN01bA8rPNAWRg/lBkyV2/C2uI1r
cMN6mk+80qe+bC68TFBBPaoWRRA8GugefPighURiJNyCRGobq7VXf66A5I+o5kRwjlzZGWVVW+It
xyZvNLTGn21VeW7e/UwCGaHekiaC5u1/MIKZrXO8IRDagJ4Ypj8o+i0JZDPNhfrRc1EEXYz6VOsb
0MTstS8V93rfutZhlcAidaUfMfKSbMguXBGJB7FkND4EA433qbm1crdIDa0s9mM03EQav0cr704n
ssDcIgwmL4H6fsrPiewXQ64qTV/DodfIjwFU/s6X7HPv+n+XbwYhXBxKk3CzJYBQwdybui81az1i
SspPF99b4CFGM93EF3nG8mWSIc8cBpTynW3qq3ydrJjXIFrhudtsraxkDdyTYp0d5Q88sfqGuE2Y
qo0FxUNLusfNMvMCBWcWMSGoq6+46tOnh2tOj+OZjOLs3NwqR5328F96LfmJCW0rPTG/YX6M9/lr
ZA4j2ImY9mMx9ozuM26vLMXcZeoxMhSJMVxcQDCBgyYSXRtnw0BC2hA0jTR030dIbhc8uW5HukZT
px8P433EW6/Ux2+XJVu8VWaYgrVwWZmORdXSPSW3ZrFLI3Vdo5dUNm9p0dDOYASDEUQMtOpBWuwH
J92CvnGFoVlXTB38AunF0fgc8/K/B+wDTiwtSigmmcBG4bHBblL9WccIgk7WDL98vmYgwtVlFXmq
1gNeHJnrZYVnbe1NslEgkZdxL79SV/U22V7erUVfEFMw/6iIOIW3qkutGEKcaTQgbMh6wmsO5tba
lNvM/xyR4/kqCj5N2auKUabQ+jhOVyRXr7KBrDi3JW60RAXPppXSISysEjKBPWedGDtWvceYlkA6
iQO1aNhnazf9fOaucwZXnRvYr5YlT4OioCXJ3RVslDhPQmbxz7KB9xLFteS8MsGINRo2JZQvq+FG
IFZcrjLUYKy13q5BC1TvLaTRnkJGfkQsJl47xN8va8mSBzCVJcKGYJQketxPBQXRTdEOhCHQpg0+
FnfllLI5G0t7NgUkUfKKIsizlF+FGLjtdC5MVZKgPmzYxQXmJ0Nc2sgGMixKgwIWUIWB7RU0W6fS
gIusaPsmtX/VKo02jmE2+8Bum/XlNVtWjmnKnY7xKGeUfhXvgjZ1sWkDKizj6NrQQXf0+HcYgiQA
DjKXIVikJLclyb2o9Jn25e8wBCUPnC5rUlAq7a3kS6c/okrGp1wS8vx/rNDHYk3aMTtJETiMucWg
YFW+5deY/7UqtvVNNO74ZpoFLmMcX9IANE7/b2+my2UGV4eWPkR4L+7Npl5XkYERTonk6l2+nz4g
hGuwImOKAaxYNkNhfh1tDXqrsi8K+iNG5dd/2CHk+cHyihYMtIWfSlOguStFEwndj9aw6mv9u9ub
jzW6Mi/DTDeq6I1NBBeoJcGpOWdQt814TPse3h+z1K1pN09NZJp3mCda3KZ6+gwSZQZ2zDr3UQp0
uIy9dJjm2IJ+tFaDl46r033XJrVnYJhjWsVfS8VdXcZZUgxjSqAiOQJTK7rqxEyzpNcaHFr3fjSu
VEXiQi9audnvFw8sBX+gO0ArGveBBd963vptvsoGyXlaXK6JtBZ/gtFa7JOsAtMMjQwve7PdjsZ9
Z3033Z+XV0oGITiwSh8Pg2u0MD0lqFsaNHv86oP/tFofYgiKXfYsx0Mkw/0a0QdM6/kaGSgwcpPI
t6i1uSzP8s5/YAk7E1vGwO0Robc6sK8yPWw9nWpPlzGW1wz87ZiACp5pMV+lRVli2FPKpc9vsGQg
UPdY+fUyxqITibEQf0DOHk1Rp5l1iY3hj+ythiWtfOeqeh/88GFyIE2JVViyc3M4wWdtqkjto6FG
uKUv9gQtM6seTEHUzizPtbtvqK9YXRZwcRHR/6uhi3+imxZsN940VksJjlBR3DXdqiygGRKIxVM6
gxBst4WogNFYBt0bsX6oVf2rWxjbhCmY/Iec+WVxFvVuhjVZ3dlVNOYZycsOVrVIywfm2L7pcEmt
5/KKgRoT84TBuCYWtkZqWaALGe5wEdJNzbObsX43jWh9WZBlxQMt9x8YwUaDZF8ZAgcenE29/trB
42W4GTD2AqOEPCQy1/GmlOU0Fq+kGaSgCxpYrMa6AuRYYgYCr/zO2hjqTwzP8BL3Na1RESBJny2q
+8x3nNZ6tl1p2WZMZw6i2QXaF4abanjjceIH7r2lfr28oIvbNoMS1pMPbhZYBFB9cZPnTyAAzmT1
DTIIYf0CBh/Vji1EIeDVDdE6RX92p0guo+UlQ3YeSWb0OIk1UOC4t9o+gYUw9NL1s7b2NK6/YPbq
fRcFL12T/xd1Ry/VHzzh9La0GjSTo/Kg6r5lGKheNG+VtOx1MmuiMzRRS+Iux5QRGKNTPXAGHna1
2nBEVWxnG+usRLR33Jahi/atzjc53eX4BDa226AHwX8mS6ss2Y35Bwh2A3MxCriwyH21qbmNK/W6
b3v/8wo4gxAJ2qwuj2OWq3Rf0vuWvXQubOD6MoRECiLcHjk88aGDy7jXcivzzSQA+7BdNhIbu/i8
mEsiOCtMZa3TM+Q+UTz2TtbVVvHDq/Ib+M3WqH6RLNuyTA7GcyG4ZqBS5FQ1zITD/1Jq+1cw9JlH
29xEuWzDd5dXbumOwkzI/6EIR7dDrKjpjRJP8ordqK523xLlLgrLB1fRJWGO/2f5PrAEZUf9sZYn
4OvcG1s99vL1sHPwjDG90UcF2brf2fHqsnBLdmkunKDctTqRfzh4O4/OfZojSfTUy4qgJLsklqXY
du32UQmZEudrEF4r+vNfiSCWpJAQ9Ll1iKf50LoYaQnXK0FkppGRiCwZVxO13xjeBMJWS+xYdzun
70tzpPsAU4eMyrghlU69Qs1BpmeA9bZiErkW120GKOgCqAH7RKmQqBn0X034FOsSi7C49bPfL2x9
ZI5oWtAm05nd5vZt1+wtU3IhSSBEu9bUTUGDQUGEOlR9HtJDXym7vi0l9SPLMA76rjVUV6GX7dQO
uHGJDQNx755PpGOll9S6V3+O3/Kf0CBaRzDmBaWD01iZU5BAyVLaIimyt43Ei97t/AfIRy5r8qKl
mUEIxpPoXaOj2xVZRpA74dlSumyLabit8/MyzuJ6zXCE156jhQhGuxXcVJPtmrG40iL9mVufaxI+
X7FJwWceXN9Eo6pMgRlKg20a56tcZS8q5ob+nTTC7gdx14zNFElAbdW65+rOaNqraiT/wdmZ779w
2eQZY0NUIQTd2bhnQOL+a0gb27OH4et/kWdqLUCyGbZZOJcxp+6Iul642k5/g5Jl3ymSuwZN938F
I5rlUB+UxB7xeg3NGwxF0vneHSUQiw8VBHf+iCKaZidx9GBI8QzvrhVMhNt222hj3/GH6IVssnVM
vc/17v6rciC61m0Ho8zOGjQLVtlUNVGnWuaFl6MvjKvxdVLjAdGCwvnyAv4fade1JDeObL+IEfQA
X8lyzTby9oUhjUYEvQNB8/X3UDs7zYJwC6FexWheSlFZABKZiTTnKG/rTpZkn42S9Uvq4UnUlPDV
PpuAfg0hbOR+mBa9JkOjdD87aZJWiMla3IxtNs7I2og1zqE12/cBA+V5mrIQTvZ4e3nbF/4Wd/8r
EE3M17d35ADXJA1SDWPW3oGU6hGUj6BPNJzLUC1R0NTvnRxtP8OkCbeUbm8nV7KzovMb17Sgl2PP
3Zhm63hipvh6e3E6IZKlHS2nn5IAMclq2J/HJXmXNYFGPZQiMFW99YsgMSgnOI0gLy0PBLyP7vyq
oEc/0Tg93fdvn++sa2pkxspzGPF58sKGjo9F77+5vUtKP7FbgmRZ5yTHu5Um6F7rsjYcwMrq1VUa
8szQGAqlcu8Eyba1a/tgsXBtg7Y7oU8+XF3/gt6ekzc5ABFe7/63dUkRPZDp18DMGmRUJ3rhyYBM
0By5Tn++LUZ3QpKBmJZlBMQ/uk6Z1x+nfrwkhY7tY/uK3y7pbuMkqzBXaP4XA96mqfVGBG9THzO4
7+vOCbPqJDLN60SzHrkyP/Oa9mOBQBvtNx/acbl3F91ouNLoYEbat3xAyKNZV1JqwDWinOJgEAPV
h7hxqjhNG1CKTqdGWA/pMJwXMAIXOXuJRuzkSpruoFRgVJldPxau+Ya1X1yn+2FqG1t1q5PU3BhJ
OaMigpfQnXcazsV5Om28fbpOA9tRaQWq18iXYEgNDBzXu2gDd8bg5rgCG3/IImK+I9l7Y1zDxHnX
OcvBGWOffylpGpHOD6viWDpfW+M4AbC/X5Yzt+0Dd+d7c2xAq0yi1F3DLH0cPR3kj7WZ8t+0d/c7
JVNvdJSsKS/QwVwe8/fFZb6Yrx3/AEzQc3bSNb4pjdlOmGTyg2ENPD7hiFOxhh65FHmDNkyNUVbe
x52Q7WR2RpmwsvFBG9A8JjUSLHldxl7fYdbDwnw8EYcyEY8OpkVv2xllIBKYKEB5BP/9isJ2Qpnr
Bh2d0SgL9OMOSwNruAv2tJbkoecIjVFTbiM4lkFG6wFmQEYpH7OizpcJZ9YtVdgtn0vTAMaZLmeg
kyIdVkqoSN12c57lO5YcWjJE9fBnZAL/CRYxSL6NZmGMFyPd14dlBgtgSY0OnZDgpE7LMhrzAEPr
7enPj2cbO7BB8L2RxEo2mloiS+oJNrrrDA/jle2nYXbN0DNKeliorYkTVTu3kyaH9XSoq3ZaCTpY
jHjYiEjXoxf8uL0inQzp3pK24ojN0FxktMlZ+N5lduY7q69eoGr7pUhK0FBnMi2vqh4rkd03CdDA
ZvGBzeYLAk6kc3BzwJ6NuX4pGkAbdj0vAQYBuWXj7QhNa3QzlEpLh255zDI47jakvO3o7oo2M8EE
fIu06DqGWzsnO9Wfkgt7u7Vc6Aydyk2DVpfaGws7bqpkg8bWACbn2DfI9FLM8q/8MPpIUN1WAWWn
1F6K5KndpZuoO+A53Djd0Z7FuSsqEWZreQcj+FT47dMQlK9Z0H8jia25USori3oMzsoO8Or4bQQB
iWuzKvBCFoZ7XozlmKahGJpj4f3V1v2h0QVySn3fyZMUMV3qqoHuIT1vxPbymRV3RFcfUthwcDP5
v7hgkMKSs0tdRzPm1FAQE8TL2Rg8BJ3/WYz+AQP6Or+rWM6VLGk5+VTx1BwwmDYnQeQucZKOh1E3
8q9bkKSFnvDElMx4O7jz15JHgrwXSMl11rfbeqhQ9qu1SGo49lNVGwRZ2c6drDOg+lPMI/o6oBvl
jlHHBTcHiO5/MxG9scCxg5LyMTHZYz2w2HT5PXpUNQZPoddgUkP5FqQZyF7IT8ZlpiNdC2QUxhIc
4t7nLPl76u6qNpysLQjWvVBVq9qLk/YOL23RLT5Bj+hcvnW8MloJOsJaHSCHUgyuKQZsQD/1W2v0
uHZgERZ4bdUpDQkBeGS6Hu2ORbc1Qbl5OzHb5zsT2xlzRXsbnWZFXSURcJvPALr6OLlv6JSfunoI
DW9ZNFZwcw1SAIsivIW6uLsNx8mRl78gzLZbDxEE/Va2B+F4sV+HBeR01gvydVeypNNyO76gFTXD
hbLrkJd1zKxXYHvVZOxV4yEQ4wH4FX1nxJbjO74URYki16+mloMdAeJH3GVHI8oicaTvmirCyOQ9
fdKZC6WS7MRKNgm9Wnbu+yhPrtO9CL7OYowS+uW2hqhM0n5pkkmq+yarzA5Lw3UK8Yy1Yf4SM7Rs
DZSaqooHpGa07oGHAjGyXCoa5gHdR1untziJg3UojuKSPvihca4w9bdojIZy53bCJL1f24Ig72jj
UTm986cPrQAMvC7oV3n7qxVJMazIxNKNvEGHhG0W97MD5DRePaCGALJUyuCk8i9g5fje5j+zNdAs
UGXid7spF5GWefUZYQjTl+JC2Mk2DrfVQpWl3i9O9r3guqjqzEfGsflp/0wvA2rWLQm9s3sq3tGT
cXhBTyzkBaitbai6MPXXlirpkd33wdr9mC4ZXrst9S6id6ZPt5el3rZnKZK9QLo4QLcTblS/Ps0I
k/zj7e9X693z92+f7+yt2wBLkK9Q8gTtqSiFGV3kat+ByiuLMBNvTfBXWvITDRX32kkM1EAZRly8
B1b/CKyLYdy9YCk7KZuZ3y2lqJpgzCgeGssAmhpGDt6Qxi0ZNckB5Y7txEg31WnBKolcHsJI55Am
RTR0sQC19f+2FummBi1wEwqxIOlIzPeA7HiiwXzgeaq5NJqDcaQUU2rnM+rfcOpscKK1zsHI8Dhl
x0SHE6/es1+91iYFwp6kxSXISwVi4+znWhT58tEjC7JTdduy+uNkZZ6uH1FtC5B7hC//JU/S6mXs
19busX3D0ToNT84lOUxGyEPkh0/8PFjRoCkrqjfyWeD2+U73qsXL2JKhpbwDLP0wPeaYd/LbNky4
Jnur20lJyTmAO5B7wISaXSafrcQ4AfgE9O2Ea/r2dHIkLfeY4KADxmMJrLNn1lUHv0DznvVnqIu/
kjfo633eN0nPy2lubSKQVWkX6+CUbwak8zKC7uuPL7lPAXiH8QAE7YK0bTiZ1gSgN5ZTFB8nVGLN
ZA4FGs9ui/l/FO9ZjrRtZj33uLEMVV/beBwmCtaF6qnongoq3og5AZ1Qt2Lqjt1bjB6KEfkjem94
L/OF/vPPkLYVpYTObbcCKkEK/kDPLVpLDcTOH7YLUJ3SU6FxU9v+/RZCPwv0JUMCYjCn8jo4X8cA
gXhwtJ3Xre2iESlqfY1mKkWBXxEY/RixBm/c9VVLCWEiN9AoYMNeBeSxGR/bYYxM823SaFalvAQ7
UVKGbKp6liYjXLw1OLGbmK/B4rDNuGq0RidGipr53FZiXtGa5lH3y0rzLKq4/dqcgZd0Wz11gqSQ
ZSmABDETzAfgmXcUJrlbEvG2bizN60MZs+y2TbL2qJaCAAU1xscuu/D6vOggf5TGdvf92zJ3xjZo
ebGYKWqmPbi5GlNEY9+GvDjTQGPVdfslWfWlTlf0zeb1o48CzOgdWhoc/UxXLVNvlw/umY0E8Teu
+qaymgbjl1tWMffCiRXfURDSQRGqXzMEoIroBATWpS+tZU0LLyGiKv5GAfg01Pb9uiSXwpjunFIc
3RJEha1xqRvvZLD18/auTyrdiJd6oc8/YbvZu3PLaYV0I8eTrVi9v11G/w5y3TNKJ0Kyv2va1Ym5
oCPArg9keBgcTYyp+37JsGaVDexijvJTxURc9qhxd9RbNNd0+5G/GVPMdBJwgyBV5Ww/YrdPBm/y
0XNm+sMxsEFzxeZ3OeUJi8yBJGFlZWMRziumJAH0Xbx5gYnYyZbulpOYKwUuPwIZyztNw8mqeoyM
/H1biHIXd0IkXUzahAFrG+6JtebRmpe/ymH8fFuEpby7OxmSslVZUCTBCI/ET/QcfGYRsDAPPCwe
1rfj4R8nqIvadeuStC+lBs9Hips81MCsvdTscntR6u/fUA8BSIiRJclRWLW3zC6DP7JZ+7rryAEE
UIfbItSZI/osQ/IRncGSuqIFYO68Yo39cv0Lk3HBMRHOfO+jUeHgee7Zm/zyhJEtMCpUaweIeaBG
13gMhwR4x2dij+RkY/A1rE2uS3sr3f/u9217tLsc1Qg8IfQVwVkG4hVv2V9rXt91LfvR2z76mP5s
zBpAf5hpBBYEKhRA/AGJsLQdlTGC2ippvJhWT2Ud+UMViewuT3Rsrtc+7R85FOEpgWsEKqx0tL4J
Umx3aHls1mvUiFeWm0RdNWGo7o/Cp/8KQmeG44EegASyBeMZFeXcerFTvQr4cQQ07FyHwrzkri4z
fa2u/xHlmhiARfnKNoG4fX1U+TwFfO0CHjPRPRYsf532upYj1bZtlThwFuIV4RDJkgTJ5Au+9l5M
6ler/xh0Y1SZp8bWpW2vTfI/S7Exq4X6MoghXUkOa0VrMjft46W1/LDzxKvRax+6gZ/MIvhQzGMM
cA1NGKVcG96vGLo3KSaBJNWrO4EumtbhscHsExvjcTBDm36zucZUKteGqogPdgMb3QeyRnSJoKg2
8rifzQ+MzPzQ1m52yc0AszhuNz7ZOLuwAla9xplem+h/NvVZsPxoAFvPCoiajsdgXMvO4wAmjjav
stAbal3bv1IVXcxRbxkBMGBJbq3qeTk2y8RjhKU8zgsTQK6NtsC07dSz4/5nQS4akJAPBOueK/mc
fPLqNvOhjVnLQwsUtRxt0s740UmW49K9KdiXadThq6lX9ixzO92dPfTneWDCxMoyy5uOhlsOIV//
FGD+lxkEyce/K5N0hHBu51PQ9bHTkjeBl79rMvHGGHUQldfG/bcNlFueqFkgZWBxLxZAJC35hfCn
nA/hWsSZ++G2o1PeLlhaTK9jGoDITc1N4JVGZzZ9DGbBR8HZqQNSkt81n/1cNySvFoXJpi28Bxac
9IwMeiC/5yM2z2B1CMaoO+KWB94Ag7epX2IzYNj/K0pyI4QUTCQm4fFkPtbr99HK4qp6w8EIcHv3
lFd3J0eyTVxwHz3DYx8H6NAe3OTeadaQutnxJWJgAVFMR7Jd5jXIxtnK0g6macY8x4kaaX2YjeFS
Z7oSoHo9z4KkfevyxQZKIdaT0ja0xp/Ih4b6kr1SvdGk4gF6DoiYpmQflmRwimTovLg2vo70vhRJ
WBc/V/a5b3UcR0pTtBMlmQWgFw5+wBceB1P6DpCfp8bPLs4wxy232tCeCHrpk7eBWWicidQj888V
3laIQT4g4PiSYIxAmlyY2RhbbHDviqUzDkE2nj1uxJnZXtiaidBAynKg7nFMUc+wjUajNZuI38ww
xfQA+toAD/6rDLYziRSZKGsEFE4MpYnWZGOnTV6VznjEkGuYiubR0DLyKvWHbsQiACQ3qdxUW9R+
4i0U+jPzcxmcsune09V0lYYe4Qcq8FtAKitP0YOrz+hFH1fCCechuEMpT3OrVSKAqwt+bR98kY5c
CK/SfAKRiAGHPKTmKTOc+t41bDu8fanVUjDftc1ggUFq28vd8RDfHoLc2TSEsjs4bGDwcPPPngn/
UcMN5PEfIXJzkRm0teOJhMdiXhqUNRDjZsnwky3D92yewEDddn8G+/i7SMmGLJ0FjtqUwEda7jH3
5w+zQTW1J9Wt9gD2BMItD1dY3rolJYsD6J0xTnlvHTu/+Dk003mgqxXOhnUvmrGKWIDm+2bUqIbq
TqF6FwDoBWGwb0uma1pnm5f2jMWxD/Z6rJq3Fntl01dteVkGX6Mhqtu0E+ZIDrPOV5LDkcEa27HR
3w/93TJrnkFqEcRxwRiLWE22Ed1aE2uarT5ul58VKTE58nmlw/vbmq5y/ODu+leItI50Rl/3BNTW
eCgx+jv/GKyfpfNGWJo0pfJC7cRIisc6RkeU9vu4M8wIVE4XwQfNdqk8F4qaDjACQIvryVa9nBA8
E5TU4rViF7xJ3swJOzluHrHhg9kwjbJJjQr/XCWA7IORG6Bjjnw6eT21uVPjVWUb3lczb5swT2Z2
aO08tPvmK68yDFZOcZphHjUzTrdPTbmdO+HSqREzqVF4gGo467vBWS+TmDTrU+4mAkGMRqB3AKAs
1xaQriJb8hUOqrOKJ79y0mi10XEEjsWYm3GBB/VLLtSzQCrVTAYoISBKhzFereLOXWnY0vR9MC/H
2zun1HeC6hrY4gF6KnfMoHc0z4Cb4seTY4a0+yCmNqbf+Wxo5ChPaCdHijEC11o8F6MRcbnwO/Qx
P3DTPP/5Ugh68eHMTbz3ZYdO/QlAC5aPBz+ZjoBdCCtnOGM68MDX/HBblGI1CNiBxI1QxQO0/bar
O3+Y+FDtenBEXLlW/r0ZUu/t2k260qTibFB394EEAHA9iJOMRJDNASczsgl0KT7Z+U+W1dWJBMuT
n9i6lnyFfsM9WQhTQG5NqL+teLeixXV7ZAMLEfPePZoNCdesf8fM8oOf0IcC4Eca9VbK88DA6iNb
t2E3Xssbk4rmo5PxeBirEBzDi/HX1Ly33ah0Pt0+K4XbwCyvH+DRGFAg+m6/ZLeyaSHcJxkME+mB
STy1yXDCaNNdmg0vuLJXkqQ1GW4PztA5FzEOVIQimzETsvQnv6Way6RaEtCMELsSJOtMOc00AXnP
F142x0bWnEg/h4nl3zukPv/5ziHliHoZin+AppN0oiaeD7pzC4AifhL2axLOXX8AgphGFRQR0pYK
tHFlMTyMS3V9QBgeNxLmsjmuC/vU1v5RdPlTvlh3SeaC27D8vrI1ssj69QWrA3oSdhE8Qb9hmGB+
z7UHI5liTNueLIO+Gfwfbanzwsqj2kmRtA+tylmfi3SOwfIe85Y/FTBILNAR6ujESHs4WsZYk3Wd
EE80d9QQoDP2X/Mq0fhZlZcHbzH4dDam2o0J8vqsypy1Fg+aKQa3AgsFqDUqoGx5SBYPuXfkuXUO
KuOJttP7Jhs0B6Ywh1eyJaOb5+0KIS6P087KQyudjujOOA5r+sXK6bsXKAcSuKbpAHESSnm9zpTV
ZWVh6DLuMGWFQbkF/6MH3Ohvfy4HfIVoZMamQvmlpExrLHPtp8sMn9V89Ln10UzSCxmtDy8QA0Xf
AFRgLqgkBuYirXMQyWD8MI8zXoSGSQGTVh1vi1G4RWR8gKELIYCElR1W3ph+WtEVMQuZn7qEPgp4
4T8W4cNMgPvR3CAsZaC3njVB3i8DPC/vrIPFkvE4gXr3JVLgLAjAvJDFJ5Ll40vSwA9yEbs0mY9s
4smpEKnuzaTYrs2ywrtjNXhxSDFl4qTCzK3UjP0MiJ9kXP2nhdP1cnvHFKYBkxMIitBEBRpkGZts
DvyaGuaIB+i63JuzeeaifdvMk+aduxkyKYODagSI14A5AcwCucenZsLoeIYtq/wJfYIot6covBXc
P6aj8XYo6j/XtS2vgj/Qh63b+/qGcvBArGW/ijhP0vrolJb1gLn/UiNFtXl7Kdvnu+AhS0uzdf0R
itBPD2iUPaNT8pGluh4FnRjJ3FQzepHJmq2xXXYWhk6AXt+AcKWnLwhR8HbBMTkYioPFkfxE3VRN
TzJTxJbLvpVzcO7GHNNIOjwd1XoAdI2yDcEo3G8QDKYzFXxCMicGLPuX0l8RdiF3jmxbdFu3VUq3
lyMpQW0b9dBWvoj7CvyZ84FNQdTzb8PGK/n2tijVZd2LkjRBVL3ZiIaIGI+MqGzJW2o5H26L0O2a
pAVT0fcMyRwRr6aPAhuml/vmlaPlZdCtRApJbK8fvWagiLdoVR5dbi2RYN2n22vZFEk2B0CGphRF
SsA22dLJGP2Sk4LiZGBBI5u3h6k9cXQWJKN7ZPa51GHCKjVhm3MCIh110W11fVFZjswatyBvzuwm
qqfgQKb1uJiiiDxRPQANR5MQUIVCWB8SAgAZCfBMk3wqRpjF4OVkjocOoFc8P2ZNcSoB5QZbdWk8
dteDpg9tzXi9Ba9vb64iYt4AlpHWQ8IeqUlpc9fUQMajtJYYLDXhkH7uATiZFN8pG6J8JCGz08gA
8O5toaoyAaRiutUDEBtOVtKbFkQbeIBibLE3cKHJcuiyv23jh1lWYR+U57QB8M/6sQm+gDHgcFu2
QpuuREtmawAmbV4xe4kzgCnkzk9n6MMSMw/CEFAlA9VG3aNEdbw4W0y64o/roOH5WqGaxJ7nEc/v
GEy9UQp69dz56IkTXllhytLXyFCGBgMKJtfRKymswJVgyQoEpeulmR3McZf49WkJwLlgsrE6GTPX
BJ8KQ4CaFjoLAeGI950jxR/QIrcCpwqPnVyc8mR8tSbsz/OcexFyTmZ1YWpoWWylJd+MSdo6T7Ot
HXRUXH4gtv86JWTM0Gd1fVasyJoeXJ+IO8vsXAxBZCfNOz6VD8tKzkhuabyOat8Ai4qKDobawJQn
2RraWEj2Fwg9UMP3Ihrw4rXDkTe7rfMqPUCki8DNweMUSaDrRU0sQdauaMc4Wd9kaZgZf63F8X8T
IalakjGxqRuQjIfxG2+6j84cCCh6Pmlsh/KA6JaUQ9wBXH1J0/rUzZc14VhLUdlhgZnQvneflqX/
FAzZMZ9Hjb3YfrjkfaDT/8qTAcKNFNZCWAhGRwB3RybKpyyYagQg5fepdDSRgeqgUIJDog64cWAO
sa8PagAi+ExTY4rRWBflGEGtQGwzzZlmD3ViJH/jl7Vtz34ywN+AKCorwmCpgW+ie/qoxAC8xsNk
LZaDYt/1ali3BOuU2mO8dN6rxH8SbfXKZZrahOp8YG/QIgCe4Y1s61qIm6dz7xU2ss4lyiuIQb6I
9VVbaMZBVVqHRIXjgAraxjthW+oueE/ampd51+KettngPDJ0ZqUAq/XJEx0NIQ4dn/qffm14f//5
tdrLla7VEjTdnFOwuGeWecj78gQ8wQMpuuNLxKBXD+Vy5KAt6VIVBWBURsAjxFmQsRDcwA9+aUyh
Zeg6tJUqAQ03kYVGi5T8aOBJ4fn1ZA5gqQdpk9dEk9UfhRbnVWVW8RTGM3VLhEDY9XG5ZHBpV+bo
HCHiiGrHp2A1NRgtyhgGdBGug+S9j+S6dFeT1KtngFZP8WB29GiTmkV252foLCvIXVA0f9UpeorQ
i//JRHY6XB0GrCZm64CDlDu6+xnSXQape+sbCeoHdTX9WAWLPAAJhVWrq8rp5Ej3rK4ZLxsmcAMa
sMvVrfeXW/AKYRrRRYc6Sdvnu7uWOY2NOnrN4zbww5K5c4jcVmRVtY5MQHmpd1snXS5PNOVI+0nE
Ip8vVpKDY+SuSJOnaQL+LJtHTQCjslRIa2yGHS74t0vmN0uVw45NcV+fXHIE8mi4ppFj6DosVPu3
kyPPWgej6yFsrkScVdbZG7y7ma7v8lwHPaxeDvJAW+JpQ9S9PiZvYpY/UDLEvHlP0FDZlYcqOc+2
bkBGdUr4/n/lSAXZbvZLc0nhrHxgflnlG8t/j2dY2E/IBv3952aQoEkPjSNI42Pe6npJiS9YEdho
tu0ocoHMPdQWgOkXcrktRrlzNtKaW5Xi95ZbSu0+QxV1QAHzibNzScEAkX7ztcgWSkV4liOfUFPW
Y2AILKc1KmQAeOmdMCBdYXBEVIfbS1IZXCRrAcKF/KP9W6N82zbzLATCZmp0Z3v1PuDfahy9ToR0
OFkFrlruoLWFlewwBePJpH82Xvur8QB8TXiFoySBVF0gmfSGWAntXAdVKpJeXFYdndkHu42OuVCp
0WiRA5AKRu4sOcpb3JnktCh4TLKvKInS5IfdfbbTB4GzuX0sSk3bSZKcQ5OmTjIN8IMYhjmgHTlc
uiUqzCfX/fOCCtmyz0jCYQ4U4xLXNwekbSvJemeOS+DQAJAjiefcRS+yUZzGXMfwp1zVTti2vzsH
sSQeH9vtjea5bwv+BGLEei0jtBfe3jzl9dmJkTIFDpkBAhPYU4zreqCijRC1X5xZR/asFIPxEg9l
G8e25f5gnoAM22E4I5I1ccPo93lsIpTM726vRhmvkJ0cSblNDzWCURRTbFlhe1eDK7O/9H04H3nU
nnXdcGppBA92aiE5jFE26YzWbAY5WIvo6OicNqy0yYvsV8G5ORh3RDe2tJ2E/EZD9v5fYdJJAbq5
ok2BGMh1DDes8Dwb3SaeeveScOcwY1fCoiw0G6q0RyhPgQsUfM6eXNerM3CqTHO5xI3F3yZe95EP
L2jjJRgqRmmK4GZROVpuysLCaEY9xbwWYU+zaJo/e857z/tkNp/W/K7zNZUXlS6iuAN4O5hBIHVI
9qKwpxRxFlKfaNaN8QKIqtx77+be4bYu6sRIppwFwl4xKYdIyLsMAMfqDto5cdXpUAeUlRj3cMDF
IanEQhPfZEBRjD3v6LifW/vd7SWobPj++6UXE8H7hbs5EjdB4z1VhLwLpuDTbDp3XVX9NEhzui1O
ZfJ24uSndMCB01L06DAQQYF4OCFhOVksdIbxVd8VL9GC5737dbd39tVbcsbQdTfFqyG+8c64azgt
EHqBWfz2qpR6sDGLbuV/NKFIXsOu+xVo6zikKWVf/aS+zzPrlHU8ui1GuXkIulEfBSYI/Pu1LQpY
Z2b9gsDby8zjgELYUrr3dT8cl0Q3aaRcEbAJUOfFQJrjbp/vtq4EmndSpzaGjKbgvWlWD+UsOqT0
ddAtOjnSznle1RttZmHuZ2mOglrnNKleoxr/5QU7t1uOZMU5n9IsWzFHwI31PPqAbxr8L5XznYzI
DtwWpVuRdGHnwBwGy5557JY/bUycOWUaUqHDpFWqwm5B0rVNwYJtjEkJt9RVDwgpj14mPrVVfyb+
fPmfFiRPM7kO6+CToArZlL2y5tektD/0jY7TTb1t4DJxEDwgmJReRyuzRkRC8EJzVdyvjv/BQ4KX
CF3PpU6MHDxYSROsY4crtLqPgqxR3QUgq0t0ZDPq83lejuSAeJA4XmFAjvC6LZXSzaeJVdaHafan
yC8HTdlCacXR0vDf3ZMsgz83FKhkGJgaveAOg6QXpHTedu5wLi16T5fs80tU4lnctss76wAYmKFp
S7QdAVYnHNMcDEffFx1C3nZR5GAIiF6olKNcvkFQXgsxptVc6IDouB0+m1N5V9r+qZzL+y5PIu6Y
XehbvcbAqrYRXhaMdfi7daBci6QTr1J/2FrGTOAKkq915/chHdjbsrBn1BCnXmMsVGqCjJuNZk+U
0wC1eS2wgfUz834bdJvdQxu8b2cjZMsH09Ek+VRqv5cjGaUhW+uAzmh2qmfnYBrsQOkMNJ9c87TV
iZGsUoCa5NwU6RgPqTiCEzBKhvp+Kt3/SQyCoutdY21Cs6TBVEyw+pGgduS5XjSugUYbVKHXhqWJ
6S+Mi/wWGJuDm3LXxByRbwNmqcxR3szS4iWGby9FUgGwnw/rWlGY1/yTV9+ZzfvR0CTs1MfyvBDp
9M18yWZ/QP4k76a7MR3C0baeAK6k2S+dGOn0l7Ft7bZDe37SFqGYfsLgRe6qo77SnIpcaTQWNDJ0
mYVB8mT5RIwRM92MnG/bN6XpeT55GXcUbBCO4WPeL57d/GKQ5C+gmINlprnvsuFDQYB/BeASjSlQ
2p6dTMnc+VORurTN53jsAZbuvF+di0nWs8PmsP4zzOr/5Id2Oif3PiIRiejBQbM08cSR8Sn0kL2z
q9B1fnA0S1AdkpfazP2rgHI+sisRnQArBYE4aABQnalEHXX9MdBeJgkf6PeVbTq680wJoSubhmmK
HSCxgWIhchg5oXYbrCyLeiRCwnSZ6kM3puEcLN8Z7V4DxE9TplaqD+i5AIOxzZDIVJA9RevagFGF
eK6/2Na3eYh7pEZF0oRBW0a15WlUR3kldvIkE8JAUgSmB7QzLk11x7L1MgodY6dSO3ciJBNSGotf
eR5mVXz+LXcOvjmFKf3Wp6c6dV6yGswmePCK2EEZnt4LxtFnJQrjhWUfSJc9bQQPt++3csN2IjZ9
3WmJKAexBjUGEDvPOKcAOkf97e62CKUxRKcfTh+z/igSXotAN5nIaFGNseP2nwQylpWgX3lmasQo
bxbqdkAlxYVGIfJajCtGXmNWCc3Sy/rNYeXB9bqD2aGzEKHL4faSlLI2OlATk3MEMCXXsurEzdAL
5aFrNi0O3HhT1ixe+vk0p4HmfNTXeCdKWtZSsQkmli5xjmL1iQfEPqVZbp7cxnNC4rZ/U9OoD4zO
zZGPzRMVRnty13IG/7Oj6+BWnuTut0huDQNHVtfzboxF5z30k3OXll5UmrpkukaM3BYEH+2nno3e
lq7hhwWhu50kIF0MTrcPUXGRKfrkUE1BegzT5ZKbsa3RzUSH0L3nDM37jx45UWQTVu/gWO9ui1Ks
CKJwh5H6A9SRjNFje4OPDlE8HE0yvc6N6TRW3vuJUM2K1GK2GXkb0mA3rtWycgHbyBO87XurOJt+
ErOlO3LDO79kNc9ittuxsxl2R5DmoT1SCPbfIJ4JjfLn2tV/bvsQWwCkCTjdPtIu0hXzvM5zZwcZ
nro3XplN/ri0Oogmhe27EiFdLaNovMFIe+QsLUM8eE3uPvT5qJudU9iKKynypUE+mWG6cYpbVE+q
nIcmt0JSHCj5cvtY1IJQgULmDZsmD1mvLa/mlsL3WZwcJjpfhIF2xJ56d+jZ+XhbllLTwGD1X1nS
3XGafCFphQcBDP57wPt8Jin/UiXup9tithOQHr7Yu2cxzrWmpe64jQ24mI9iuX0ykKM6NzPA8qqm
w8Q/XaZTVeTJEd3EuvF4pXHYSd50Z6fjrVW3eVlgUNhln9rgPLHuyIJPCb83ie7Zo1ykC9YmF+gJ
eGBJauhSDtDuapliDLr9ZHz4muVztArwTIj5mGPCqMiopvdJqSobZ7IJBnd0RG6f71bndfXYW5VA
kqT66ed/We4QZeRcj4PmHSTB5/4KQqnp2cgGb7Dq6Cq4FlSaft8sDOngDbR2PZSnJkKXFQ//g7rf
8VDXH6vczJ1AaTNHxx6aIC3hmTGNaAYAbaYXIdyosSAW3cE1P91WUeVN8JCywCCYY2F44nqFnt07
C+LZCXSmj4XzDk01och1bXeqKAC8ezbIR7YB5t8GYsu8AJ4s+bWPzmf32JyNj35oRfRUHIKDjvRB
qR3wUvBT4Eowf/HY7bQjqVkdDD7cyGgOxw5oGxafj7UI7tpVhw+lNMFbeRlhJcX8nnTNJjpYHHEz
nkN2nhz6hrgnYWghtSQ1/AeVeocxKDlGYhjZshCA7ruP2Uc/bk/sRB+s8xrPx+bAji9iEtiJk64X
2LXdajEAaYiGkQOAFg9pwQ631e56435fkXSxCq8AoZQLNMx+uFu818P/kXYdzXHrzPYXsYo5bElO
lMaSbMtpg7qWv0uCBEkwh1//Dp1EwXiDsu5CC9VUTQ+A7kajwzmdImJ5qQN/fr9gR+m8BIPOMag1
TW9avPatOgZuzFip0n4v/ewvOZiQACgeBr7FLkyDtC3X56W6+NnZKfZppUW1ebsYx1pXpTTlW/Ys
SjgVgkJo2fpJdWm1e5o+eirUjpee4OdSgO6KpngIQRPhS08wt8RKiY4j4eY3XPFLnoa6KmaVa/JG
iBBN5ElXW+ilA8cbyIXBWQYcqCiP3DQc9+Z3IHDV8Jn0gAIXQx26Z5lwQi9X1c16kaGdHSwcpI8n
wD+wf0YEMuMd9xS5TMHJ/drAZ1GCTvdl4mYYh4VOx/ZZ37HYzOI8mqLyDVh17PDvYEH+FCec1wjk
x8Uawc84aOfMOGuqRIFU3zY7JxyVhi7zyh1Xkgw2gGayC+nf1fb/WMEfJWROiwnD8+UFY8Gz+abX
orz/cN3PrD/yOQL7IQIxOFjpAVJkGGJv/uLpGG3VNCwiqfwI6vfWH5udPgT7flmhBdrqaPj83Ff9
43XBst3bCBb7fQedGJ0/WeWFDYdxvEmG/fXvX0/3ysLEHp1xIEFAwDF4sZ22jpelvzX89hIkX7rB
jIqe1xEGSFXh0BoMXBMqBAsTYG5J6sCY0FE1R92peNB2mFhPYzBvHTGUprAomUfa7qEQPs8Nbb2p
BeeDlzqHIQNpgJZEY6Wi+FKJWY9yEy9YQ8qTwAXnw2w9ENqFQ8/CEdi61w9sdTTX9m79FRsphd5i
tngF1U9mM3YLL7RmZ1/WxgFznqfroqRY09uNE5ze5CxJ1ttAHadp5L1b9t6e7gq0o4XJSfti7psw
j8tIFbqqFii4vxRjAYWpQznAVp9ZRTg3x24A86WqYK46LsHvAf9+qEofcnzrvU+eGh+dcN+ub6DK
eAXXlw1+ng0UxmsW9OhMddxo2vtXiEBPE3pMAH2s64IIIwV8Xt4COhv4H4CCs8EYYU/ZXxULf3q/
ZyF/OFi8vCz03cNJgG2mtNuTAZAYY1ZhEwmtdT/lYDQVDybUeTF+8FK3a3Afp1hBCWxzfkK4eC6P
1ckM9VCLVVomu8/XKdhfooTT1z1CQA2qsYtXA9N8Qtd1hclowuJ5vDF5t7t+SippwilliwOQh5UD
mSI1uRzG/CnhZehicJk6ClFSnXtemMiwS7jf8KYBH9lYoA2ftD0N60URFatkCK0ZPTrkAxuIAhdr
eeP0j8t0uL5dUtPcrEG4HzhwC2Zcw+WlbZo4A85we8v8+/8mQ7gUmGVQrmkMhAAzj9n6NK6sCAkI
xVIM6QWL/lckwldIPhHasOFDMmbUx7u7Doy3gCdzCvutNboATubgedGfgPu+Hzt2o1sJDyugi2H8
bzlVfheZfXHj0xIc6MHNbNRvzYoqEiByvXz+cYKDxxubWEWr1UgK5MGb3B4/mxo5FaUeEqeJS4CT
XN90aWyL0sTv3Vh/0Ob28vMld3Nk6C7ZLT9NpzoCd8HZA5ddEWsxUVyVcjVC9yxggz106wpHbA1g
OsyB5nAZ8GYrxuNAPxIV96DcFJ5lrJ9vFkS7xmkwOIcndbnrjLNtK/RHtYb18833J0CxSgE3h9il
Hx6Lvrg1qs5F3lRVY5PeuqhO/torQRMsmxtaM/UgOvL+DTQvwvBuyEc77FvVEI/UICz0TWP2FCl6
sZTeZE4LBgtQigG8Jtbq906a7BMgRTQexg69sOoUOi7dwY08wZnYbTDpSBsh2PTOOX3jGIehU42q
yfV6I0RQtREgz02N4aTL/NDF63O0OFRjZHzxDtZuPuqqUX/5TbmRJ6hdYduYSyjx/iW2dWJj/USI
HpGcHMYgycM8cCKt0vTdVA4fLYNEeqEKbZS/QFBM7ned1VNsqxMOYGJto+XIj+ty6V5FGa46QVE3
TVLSoYHGYEA1rJuINk7IrP111yQXgr4ewGOAYExs6y/8oql0QGRegN0ZFRxQAh4HOqcKkec7OcQf
8Tv6tn/JEQIP4PwlS77m4NwLfWs+1hEC6ndLNMcY+d5Xe8xjKLyg1MdvBIqxB3AUytJEQJBa5KPN
x13nAEnVTB96tLOgrU3VKCz1iM/yxCE9gLT71VKtKTMt60Mz7f5Z2LJ7xWEhfMOkEfjVwcPx0isS
bxqZSeGttETbNawPyVADIVZlZtKlbMQIVkb6LGCGDna9FtAWS2qiaURxOFKt20hYP9+498ru+ypn
DZJxyYTm7bcZv09UFFlSBdjIEMynZGPqjoUOQtcWdIpuBlrFIf0nYOgj8njaxAZ04vrxfDeWP5Qc
05NoE3dQuRRRqh3SdA5g1kCEFITNJ/fg7Zcwjcl78319MU9uSMJqP9+aRxXmozQv6Abu2qJuAOxC
hIozuiwJzAZ0wwAa2E235V7bgR+w3xuRC4JMsps+X1+pVEMCzLba6BBdoWFfnh9DGwyKHnBNRXO/
VPkZyvqK5AUGvYHTgAISkABEVbesvDR8ZJ5Y3nyr2/oQ5Po7w1Y1qctu5a0YQdWNsTDHekorUOjd
+RhCneoL8au44x+yMDcfr++aTOtXqG9ww6HjAPWcl7tWpllSAtQDGU7jA4agreXzoKKUWpVa1MDv
hEOWjwIO6rMvRaSASe+CFKbrg24jzdK4cav7bNGQfSRfX7GaldvopyghwGi6gOvgXEFAU+G1YpkY
d2veMSC6hK+Q44HlDoP/WJSYg/QWNoAyrcSLJbWzc0uMz00xd3sgiCm6Q2UOA2NZvwT9kXOsgAxi
U6u4GPyS8dgZb5vqQ/7U9t/+04LE3GPTEgxbmKhElEkRgYgFaEV0b+evUu3NcoTz6c2kGOsB1LLJ
4L8DnkZ+JAWQt1k6NgAKTh/SKlt2OlNNd0tjwu02CpabZnoD1DeQ9WrHae/sV+JusrcOeowIRsna
LTUp0FPgQgTFHNAYX+o72IGasayRasp4+a/O/P1cdF9SU1UGUYkRohdSARiNBqCoHBCD9bYREjdD
fuHtdcWQOqPNYoSQpSXUm3qC6NZv9kPX77MZ1R33a+GHTCv3aWrG1+XJFf735omdVnyZtJ4y8GF2
eG2XIL5OARBrJtpt5oxR5SuaQb+ny/7wTUDxRTsA8k+WCM8J+s3R1hMdb61KizGPdpwGQHONrHpY
Fv8drtM917u3CS3fpIEqfSw/wGfZQjBg4ltBX4aUbmUbN3SwQrfod7lZK1yIVEwA/njc8kBCE6fF
WnTmTE6Ke7EDQMhs1aHXMmBCZAqXKLt+wf35W4ywmpy3SBeub0kggo7ROHclYPT+DqfxR1ZyK0Qw
LfDIzloHYIbLlLxNgg/ZcjQGRV5EtV2CWQE6evBdChG9c6Mtb8HGGRaJIlRRyRCMys28eRoyVEEA
6xNRANM4YxFW7OG6KUkjsM1uicNhXTIXtcHxLuziIbbxLqweg6iNg4MZ6+F4NE7X5SlW5Qj3/Dj4
hFUudm7peBeBV+ltQ/N5z9QRkvTFu12ZcI9MpZcRu4BX4g3RHiyquTH6bMawWoA+5/Bci0wfDCxu
v3zT3d4Kq6EL4iQpVXGAQunFiLCo+syYF7h6A+V1hpEdq1cxEctdFKipLDRdB2jqEe4uULV28FDI
xJOW/4MC4aPOUPMxpyh1qjdp2+9TeKocYIbWoupdl0ZuG9Hr8jdPIpN4bZqUiNwGksfNZ94WOzON
q78bBf5l1c8rXBVrI8ae9LFqKyQHWXtk1ikrd3N5/HvdRL8rwjW07v0Jnt4XetFxL12SULc/Eb7X
g7MdvEL/tzIE56QBeb5v1wdI3TyhWhZR+2j1CpuW2dhWhuCdijFp08XC9ahTOw/tboaU8WgmqnY8
lRzRQ420mPP10rD8O7cGwu9tqwrKZDf9ZilidaTy+7kcWtiOTXh/w4uC3upZTpF/afWShskyjG9z
e1EBZSpWJpLyDUZdWkOAfEXb5DsEG3c208PEMw7/SeFElJek0JOU1TioGkzioZZ84VkdhBl4hq7L
kSaxttsouAcn12uvKpD1JsDGPVtxFpMYrXifyxvtUTs0D+1HVTOezOltJQpeofPHOmcLhfM1P4z9
Z5AOXl+S6oTWzzfuwLQK11lSFCZsxoEisqQfew0U0UidfLsuSBbbbhcihCxGRT2jYglqwmMfJvxR
a3eFWWOY8BPtdlOg4mhU7ZvgH2aDTLVN0YOHiz8l7yZbUUaTfz+Q0wMbxQN027/cN5oXVdUiQXup
Enas/PTR8nNFLCm32d8ixIhiIK2Wj+jVvYCPMSrtWzyNY5pXYWWFDLC6149HrgfPwoR4oh6RA2Fr
e0XaHtP6IxJmo/sqd/osQogjbDoHvVHiSDzv2FinBnTXRLFlsjsUPWq/TkUMEfRssD0QSKG3IQVq
ZFMdLHY/al00BZ+ub5dKkGCWrkZHPNXwHsRY5NDsnPQzqmFhOyqMRqUCgnWWdebmQwkVCMwibgIt
dOsxLLSzox2Zqiaq0gDBQDO/zmenQylnQVJi+KA5aK5X7JpKhGCUmjunXT+Ci1xvb6f8YSEfA9Wd
LT0YIHri7QWjRJ78pV2CADOxqG2Wl6b7NOl25E/v7DkJ81yhzFL738gRdqsYaRY0mo9orZw/tRwv
vKpY4lcomQHiBOCwIcsqYvcE8Jce6A6bFKF2GTOPAFQucgx2M6hGiaUxPiZ6fosS9BlMkYFRMB2i
Wq9An5h9sLqbzH3Akyacim9J8jjOe7T1HNP8cH2RUp3YSBYOzKTMMP0K2b3WeKgxTcTZeVYdlvze
3ggRTssc/MRiKdLjXQzyqtgIQWr/lrznuz4u37BdeZj16BXLMpEGQEMwOD5NQWLdGBZDFzg2dAaH
1Qh8TVCoVaoSh/RS3UgRDKprtCpHdgHtwKYPispLtVycJW6LtybQ3jXr8/U1SV9HmJRbUXlBGqj7
wqWHqs1SadWIKNKn6MIr53Q4j0DniQjnyc61WfdY+gbZGQZPj8bUNe9AI/waH/L8G8RIdujtlLsM
AYvnZ+0e8/z6zsjNeee43d9h6P54KgH9At2vlrlSsAgX1lJRE7RJOjrwQK2WpHnoTGH9qoLyVooQ
Uzal5RK7R9sz8HPJge+Ho/7NfWeiJprsbUVPgNQ7blYkmHnKwY1gjwuetxjFdg1ARM/Ng9YA32/I
X+O8NqIEu9Ynw2fl2us6Gmdd+9BzG90bH3s+vUaOhbIyJjltEN4LclLgyLjcxctmsv5HHSdMnU/j
/O+cKloBv3+PmLwE/hPQh00MaRnBaoqbQBk9c02vLyYMGhQpKIhqkWVoUZlUoY6O4aRoQnvY1f50
oOM7n723gxyZzfeJ+b/K/hAEdVizvQWqTfeRWkckTULgkE7g1kgiI1WEptKgYfNLBStNNbNtaDeh
kdTp9qXGwjbfFSsPQxIcukwRcUndtw2aHfS0oIYv1ky8LOiWNm3x9AK605gfKL8kwfG631HJEGJT
TBjXRQB1ulStF7raW7QUoofwPwoRjJ1wYHhi3hSFBJPiiMO2hQeliqOR2t9mtwRbr0hLe6OFv57K
ERCX3zrmnTjoAAHruvtveyZYehmYaPKr4SbRhhsSzYinCvVgVwUZLNW1zYIE63N8ms7+WhcJSj+y
i9jwL4W79xn+cf6OEeunO8YgAjDNcaf+wRs0+UHlAt4eMTea909pkmlHu/ATxcUtPaKNFGHjsoLN
S7nQ6tL3oDp3ZuOeJ+y+8sg7jhvg+iHJL1Rg8hhoacKEhS5odjuQfspQg76MVnHH06Hc5Wiqi/oM
yXwGdFHwlySf/KTMd20L/oARAJiKnyC1rc0vENR+8TRiLi1uBGrZYWq8KbK1nq/w0fL4ayNF0HuW
6LkzeXj8Iz3DT/2BPmgRyyI8/HdrMz0/JLH37freSheGNjvwwFkg1hbJCM1lQJncQFzJWwBk/UNt
sAK+SiM3MoQgz56Kxe0onJ9rToBSmfx5B8KZV4WSGylCkGckfjd4MxLDo8Mjv/86d+nO/TsE3p/G
tREiXG+m3yDRYRNoYvMWzF+TtQALLrSIwsuuX/PHLboRI9xNvekwXcshhmO8oel2evBvlrUh7XeF
9lTkiktboQN/tGQt2kxbjSGpgRGsgYMHqT1PzsfrirY6hCtLMgUbTnSwpCABhHcz8/Uo87Inl9pv
r8uQLwTBjQfQEcwHCPaDt3lAahfb5hrvi/KtudwPr+m3AWHUbxGC38PgDjW1NaFu65caPRyoXS6q
x7l0q2B2Jto4vnPTvoyh8nIiXmog1EXtQZsvr+qfx1S7A/IGc2WLFSxlmqw86ND1d6HDEnpp7LT/
VLoihJav4VmGYCjl4nDwsKHFixfjV86K9yaCheunrRIhGMmYDd7gF0iTLM0p8e9qZZVrdep/qOzz
PomQPFpuenVn4jnc7oy9G2V73QrtcIxNeOL2SBUGIlXejTTBQCrbGTpvDuBaRh4XBjuz4AacJfH1
TVNJES4y3ljJSHLolq8HwMCm2VejMHZl2SsORyVHMEXdTFO7dnFhDm06R04yhFPav0/H5dt/W8+q
JJv3Rtr5BWE53ErmFfeTO3QR+k8cgKg65u66JGnEszmfdcUbSV1t63Ux4HxIjRn8b8Hk3tLsri5U
oL2qnRNuSxBCZFNFXMRvzqe2/tIZF1ofri9FWoXfeABxksogc9KhEI4H7iO5rP3o6d6819+xD/a+
QZCRK1RbYakinHdh5YZLDSgDOu0+U718P0+jIh6V3pgrIrmO0TCgmgqnUyM3hl4qxBhNkTzNVH/j
A+MK+Og3o53cNen7yvFfY0kbicI52VaPehOp0IU0laH9P1MH/OyksKLVE//hgTYy1s83OlcvBJNh
aydk0j867aep+5+DMGBgu5y+v64S0iPaSBL8td9PmIbJcCdMa9eAhbeWKrpVrUVw10YzpP7MMP/a
k+QL8Zw4RUP2PNmXlHexZamAe+U6/rwisS5UI2GV1y2C6XY3xRoNc2DxW2/cd92HJOoO2f9U5KYK
DRRbTcAIs7BaQ1GlAjJ172Me2/ZujDEAyvsSJ029d1qmUEGpS9osUXDmdttZne3inWwup9Tf82Ph
P1rNa6LDjRDBk3d2S4qGIeKhuBAfOuryuznTh9AMmGrKSNoTCSTdX1bsrFq60fcp1weeUkzdLXdt
GvET31cHO7brePiOQEIULl0pT/AajenXKOWUiLRu/YMVL8c86vfVKYnyOIlVV6JSIwWPgUGLybcZ
itTWuzlKjuWexN5ueZgie5/tNCVAjfQiAcs34GgxV+iJADXgKLL9wm+MbzPJu71JQMPVL6O5d+da
9cKTF0Y2soSDs0tadnpWQBN5RA7lfjoub3IaAmwjpntXcWxytX9emHBqfUcHFJWxj4nPYmQVdb3b
UePeHV7TPwjAnd87KBxY79jMSFMfaZupPGkuj/te1c4k97vPIgQPTyx3tkYfN7Hnj+3OZUSLRqKa
cVMJEZz73JlrAzBCF79PdmaSfDNGFSucXNlAaGv6gJXEPMJLy11sNLlPvQcR867v2qj7MiSe4jZU
yRDcXUZAclINULI8P7bpcdLuSbq/fg3KL6nnZQjOjtf21PAMO5WaWpQu3q0HhmCrTg5mhuapsla0
lcg1+VmcYDZpzZclB1LqpWD1vwuZ8Z4EZHvoJyn4HPHauL64/8fdPYsTDGekxliVBYoNiJD9g73L
Yi3SPiQnfe+ACseLr4uTa92zNMF6kt4ZSEdxXIvzVDqfuCo4kn5/4GBSBDjo0DjBdBqy4n1VOKuc
J1ac2qNzMftGVV2WXuuA+PKRUAWIgkghG1g9wEhKDORR12i9iBae/djajVFGaO50H2yD1E/IVgdv
zblvFY9omcJjgQ4AsEwXFNWCwlul02NENisupfYle2p4h3S7ojAh08CtCEHhp8QbSd9iExtUukY4
OSA4pKcM8dJ1ZZDKQSf2yn2NfgMRiEKvSZFPK2rRWNDQX7mvbYxRhtpropW14/unnO+p5E0EgcdT
ruv9DD9U3YNFIS4A+5So2gTliwGClQ60UhcJ25fODjcrLVICdAiTG/8WfIGnaA5+gApFFage7HIt
f9Y/wYpAgjRZ3ID+gYq9JLtehfAj9Xgb/RasyKJs9tA+hbDVfzeyjwtJ4iU7jmRPqWrSRqrOOjQZ
DKU2QhJB14LZCKoMRapL644PTuM8BUEWNa52vK5qsh0LNmLWzzcq0INMukUmBaknbTkW7vxQTa8Z
MN2KEBSAjQ7rvGxtB0zBQOOOoe4mR8NRbZh8JYBPBjmaDy8gXKo2NZ2x1TFp1VRF8oY2fDmVRvb5
Ndv1LERwMuApNtzKQ5aLZHgk1WyHpu/TfxMhHDyb0qXvDFxzU82evDz3QqM1FYOQUptcoaZ/7pVw
6qW52HQy8FR2QMbppbvJY4fBeEhV2iWzl2AjRzh618rRWjRBiWlF45bCiT06SRWb7dFOVDytqvMX
bD/I03QlGEQ+O+luCQFPNUtV0NlyGRi0BCGnaaM54KW1GBPpvZn18zf0AR699MHJvN3105fv2LME
YcfymtOEeHD9aEDZZQ7YSz8PNou16oPGv1wXtX6VmC8BruDvxQgbNvPZTghgJS8jwG3Gdj/YRdSq
MJelmrYCYtsg0AEJrOAxKU0So07waKyX9E1ps6jDatoEAakS8kh6OBtRQuDepVU5GS1hF+YfbXqb
q5y/dL823y/kZAINICjTmqXPy/uGhBn92KiKt4rdcvWX+qV3YLO3pgF9O3Rnmu/MdYptZzQ8un7y
UiV7Xok40FuYFSawZ1yT09KEY+N+0J3qdgj0/VLN56Z3XvM0BIztLyUQm55qa86qNEeL+zQ/6TS2
VY008vW4aDRCmy7CGcFofMMqQQeAk8kSYqNCY42XRaMfSpP1u6RFm3PaaX/HP/2juBm4z2GNYD0j
75oUw9K41ZZTDRCUjqKO+u36OUk1biNDMB5jMOe0NBK46Sx49No6CwcMpBaJIgZ4uX0/EZXxFgWf
AtQLY7Yvta5BJ5TGK6DW1w3d6ZDCgTKgOWFHxpjy+G/W9Kcw4XprC4MsegIOkcHMD7Vdh+iHO/S1
CgT25db9KUbw1J2dVAyIE0Aup7p3GEmDiWgWfNMbtz/8twUJyld5vMEgggO+JHprJ+fCvDVVxbWX
buHHYtCjAihoIAgCn07QA7r4o+6CeOVsee6+XoaQcecrcR6LpFA0E8m2bStJ8KEEHEZOps09aD0x
feek+4qB7YKUoCC/vmvSJRnAnwYnKhAmvnd3bOLOZKrx0NICEPmV97p54xMaWsZJ2R2uEiMcDoja
CmZZ2Dm0+l1KvQ2boD0C3GTHMLT531YkOAQtRxE6m8BkwWs/asr8wB32EVgGt1zJES89JYA+YbIP
VMpgb3tpsMBg6lOyMoEtjNyMpf6g5ehH9wxVnurljfpT74AMYzl2ADZ60a82huOV/crkAuS7XRbU
x7xToYxID2gjQtg1VmgAmy1BzJS7bdTaxpoqr+8DWq9dL393D/25HsGOBq1DF7JW9mf47j01kd0t
UoV7U61HMKDBby0TnfXT2Z20g192oT+5XzuQm9XZ8P66wslPB4D7eCDC8EU6C+CPdxUajHsQPi1A
li1Oo9H+1Vvk14Y9ixBWk4B8ZgaOE6i6WhQ9Xe1drwUKjyNdhe3byNr47kp0/1KXNZLwrm7S6VyC
LCMixZCfbG1OX+GkjWcpYktpk6KfC7R545mC8SZHQpexb82oKqNJD38jRXiCgsKGofuuG4GNxt40
Xn7XzPQOVad3JlVlVaTb5mCgGPj9QH8RUe61CiaiU7gAsDsclqa4Dap+d12/pKtZCZb8FZQn0AVr
ARI0mF8qcObos37v8QFjIs63BSzZxTDE10VJV7MRJehZ2+heMbrgLusKbwiDKWluLFA8KbRZtSBB
1WyPJOCt8OFrMLpTkGkfDN4HfalvB2NQaPW6N89vqx+GgzoB8MDQM+T6IgoG0UuHz6ADOndTs8ub
D0V/4V51QzFWPzxd3zvZZWAC1AjwF2A8QB/5SwOqLa8dSwvR2zRXKCJNxmcEyjd9yfbX5ch2b40O
HX/F1Afs5Es5feeXGWFGe26DvtvNvv80Ty04oajBT24wtwqLVYkTbCnAU95bctBQjkXg3CLX3ERO
tYxvFu5oYQ+omf+2OiEG1gBdW80LiCIn3a12td49EoJZENvKb0f05LxCmGv4aM81LQvW9XIr8cxL
h6oBZNwy8l1FhoesBH7E3GQ3RVJ+eo2stQvPQgDgiahapelhvMVBwtpiQ5SmaezS28U6mypCWaka
AoPllxxhA9HqxwGNhqsCoKTdDRCjwPNhzOMx99i/11cklQTUlQB9uJjKFOveXlctRQncBDD4mCfP
QC2BfAQU6vG6FJlLQk/hbynrr9gEqCTIxqxxwZ2dVv05KLyTZw8KNVCJWE1gI4Iuek2XGjpXz3lx
23a4ODJThc0gsyPw2wM2QQeutSP2qzp+avkAPR3OFavvGivoQnNsPvIejeelpkLEWRVXdHtbYYLR
uonVVrPjtueqX8LFPzHnru4+p3UXNtaBkf9dPyKZkwWdF4IGcA55vuj5RktbeOJh/3xfa2Nvrv+x
Le3STmR9sGA2xf67WdMfXh1jW+AeCiAUFG8vD4zkU5dyH4/K2UqN0EoWBmw3ysPGdBQ6LlMNC5Vh
YO0io2yLE2kmSTSjS/OVtzaN3KC5G4pEcUXJzGgrQjirueVm1wAs5+wQ3kwnpyHDWytLWX/o+9FT
rEclTPAO9tJSZ6xNaGGr84g6dR/yie5pZShsSiXIenlEtp5BJ4gxnIugj2vzS6prN7YyXlFJERQh
s/q5NzVQrrJmOltt/3lK+r1pq7DiZbaL0B6EWpiL1FE8e7mYiYNrYakR4Ztd960d7vg08vCRcVWk
J1vOVo5wHzlaF9TaWLdnmz/5JA1T7d41Hq8bq1SGrQOjGI9+kEAJMhpQ1g1sfbMmmC3F7HQC/kWr
wiirT/8OIeSHmYL57JcoESac9VnGeIkrTxsBJO1Zl7Rqb8xBNdwucz9bMevpbdx3xtrGzDR4A5Tp
CODHnTZLgOFjdndL4uW7pU7v9UEJCavYRzGh3oE2riUdiNspGsDCGuy/oZtUt1ZhK4rdckFWAH54
9FEAZOzl8lI/GHyv0JHXGm8Wdumqe+UMtXQHATCKpx+6EqDnL0UYHga1OwyqnofMed+W7DFlzu2S
5Kd5mqcwR4PldR2U2hPyqe5KDObq4iB/ygBK3KK99pz6j136ufcOLmQPilBS5ruBSPxbiqAXvYeG
ANtf2nPQOTwEFH2xqwCAvLu+FunxeAiAMI6EBID4wsi9LrA1By9aBthedPaDis7YeZOj8KeyGx1D
OnjBYEAVXE2C2bY66c2gG/qzBkChL74zeHFrauzUIZcceYtzbjG+eldNyd8hc/0wYkx14K2CSTYb
t+1L3WBZDywylg3npKj7GG1Uzq6xyzq8vosyjUBtHWEruPYcpMBfShmsgemzNWDk3DVulszeo+3w
3Ppu6PIivi5KphZbUYKy+1Nr9IFFuzMi8tBcupsg6RUPXJlObEWsn288UolN8xvNa89OUEUImnYW
z2PDVlV15WKAcGujeRznI+jEoNFJA68ergvn09L/S6eP+vR0fbPk5/IsQniqm8agtwkN2vPgnYgb
uf6//bLv+cfrUhQLEctt2qDlIIpDuFoAr8rGWEfQ/zP2f0eO81OTYaKwIXulBRYezpPZsdFti+68
AAHT0PwYlIQ7AzAf1xcjdMz+lINalwOSxTVGFfxOydqp1GgO7tl43NkRiwH0eXB2P3gxQemouB+k
+oz+4+8IqX4g8rCzRk+WheOBToz6E+/7pzlRvZNVItb7Y6PPHAi93KUT4m19YoBIpTTM3L9rKv21
bc/rELTZtJY+8Ek5nJnjfyk0boa+Nip606TqvNkrQZ3nhYGHpIQzC6hzGr30SB3tFkxhe+bW8XU1
kN2pyAP9Ohbx5dCUmskJrjmwzJohOJDDClOqs3/i/R2pFPYjXVbggJsQFypAlAV/0yR5pvkdKEQH
D0QJ9f1UH1paRJMKtUpqpxs5gmY3C7BcXENrz5n/aOdfffo4Dx+ub5tMBPoTwEwKEBJDF3FkTY6D
H1wYacZ5yPSvRcVDDGUprhuVFGEhJmFgfqe4btqCXdwUfWMkueEOP15fjOxc1ia4FbAIDGaixwHC
uTZVtO/OLTMOpAfPYUM/WQSjHDX933VRMhNFrxUIf20MImAK96WJ+sAZTNOg6s5Vlr7Pp+Kx01Ql
Fdmmrbjj60A71FoXIoGAguvV4mC71jg9zMb0HrWvfZqrECZlhhO4yMo5OhyobQk2CvDPtq8we32u
GuRI2P1c3Ll9HZZD3LiK9ivpip5FibEbEC5ZTwyIatZ2eXe6b5ZmP3eqwWiJmHW+y1t7b1AsdISN
qxhxAeSK0a5kpF+txr9Z0LYSUF1FRy7RgQC86raLCVZ0tJvr5xs3zZZ+rBMDeRgXeAIWAeFNUivC
ULkIH/kKwCg4yPm8FJEZIE1LPDadKW+We/TPlw/IUKsA61RSBGVeWOdzXDjI2pP+1k1ntJHx/XV7
kZ4J4ibU63x7rau+XIjR4GlcFOvRV+i8SzL0QVWHOlVdagox4jwX8Tyvz01czr013lpLF4P48gQA
j9311Ug37Hk14hjXMoPLQeMGHiFOGnVOcOHWpAgzJL4sWAPNnxsmKrFuoQzlmEiNJja9m3304rPx
q2sRvHr/DjbseyQQ6MDYBg7I2iQvFrxsnutd0CHcKIGWWzv6rsVrZy5VSVLpijZiBC1LksbzxmIt
djnpSU/uhiH46BfVPlC2eUq1AJ2Kro02C6RIBQcw564+N/WCImGl74Ixfxi19zRQYbBLHCeSU3DM
aPAG5bbozTTmugVpCxSJ+fsUfQgYmbHGL4Vz5L4quJFuHVhq0AaHm8A0Beuh6Hsh+pRPZ08bj0AA
ObT6nCL9WgKG5u8AYH9qw7Mssd611E3v9x3KnzZZ20U+NhN/w5T914oVWUKWBa+NurUQEsBHZwdN
c3aW1RzAqxBxV2WsUm3YLEjQBjNHuZjqEEVKaz+sIM119mZ0X+XhPHTvIEsO2hrxST0tU9UDqX46
FzO9AagaxlXpXRlo8Stcz0bM6po2l07vtFXvJ6gCWegXqbL8TV+onKjMu4FdL0CZDvEH/l6KaAAz
XPECuY/Rcm8dwIxGY2apLk+Z9eBaQ6UYJI2GYwvrIHOaJmgqHs5eCZ7bgvDQnfRDOha73PU+dZ2q
TUmmBZaDaomLGR0gegny9GbQfDou43lCL9nk0ogH7FDYqvEp2bJsA5lez0VrxR/NKXkKflXMaA3n
zJ4AON5F+uR9sqs2LtlwrB2qiHhlR7UVJ/jUQtNQZAoWPOIKc2+47JL5k0KEdEUm6k2BA8xhNNy8
1AbADHNAzUzDGUQ7SbVDbXBHjFtjfmwnWxHtSEXZgAcE5ztuUPElP/WOl2hWqsMpgK88Wezsc5d7
xv+Rdl1Ndts89BdpRp3Sq6Rbd++6rUv8wnFcVKhGFar8+u/oi5PVcjXi2J485OEmCwEEQJAEzvk+
FUMeDoBU+QY8ilxx5bLkTuntbqGYB2jD0ovzoqOkcfAKObTTeE3mLhTutyL/Cujb0OjtCE0TwTS0
Qd730X4Ub6U/jLfgtgJ8nnieXCyximJ/8p2Ei2XdMjDsoQJuYo6EHmdXu5sff0OWg94FgicV0NJJ
9zBDl3hARM/n61B1UU+8S2PP7+LWCDEJ8Uut9f/sHbhhxpmYgJfEkR/dTcNMOfYqca1HdJn4dpS4
8PpWRdiw5fVrMVJGj12n7fPMEleNFIFJe7yn0cu+0bbSxVqE9XyBQJoyNo2Bh7sice5c+41w6MPU
qrp1VYosv6/cIJsE9kFhi2tfOwA+zEHJpbkg7tjXZUvKcg7ysPw2nEByNpCo4AbAxar0Nj3amR5Z
9nTYF7FlrrUIKQ95zmxVU+7iPpkMh6EtAsMvjh4AHffFbIXNWoxUB7V5Y+ORFmJiTPkGvYeTUMqr
z9X43WWJYuxWGlf/x5lXwuTbhNRL/Llz9PGqAZXVT80jjd9wawgIxgWXEci0nkLX6u8Jed2Uv/Fs
6K+FS/UR65tpchoirob/tbfjO9/9aOZMoaJi1TwpjvLS9JM0gftVjhN2HQhuYxqaZq5I65tiHFQU
lo6k8OK5y+IjqewBujgYIw0Hd/reuaQKurJRefpLSbZuLpnOcA3cJsgncq8DA6zNfDSujO41bdAw
RcmtIsPpV93wuZjlM1ZhSwSNucZicRVF94ky1gWcdpHB6MF3Z0VKXSLn+fb0XJa0/c6xMzQgIcap
yciroKitOMxwgRaT8XDSkyBPjV8+eD4XKGWLLjcITT3Y0C2bMNPeMFu78LINMb142DejarWkpEE4
niU7jgNhGVtvrJpe+qk5oLX7+BtiULiAXg+XNHhUk1YrG6p87CtxZaMXjWNzGnvr0DAVocWmNisx
klNQi2OSYYYY6j/U/Y+k+ztTgly+zH9Ym5UMyRn6thy0YYrnq4tD2hj4pe+8rq3Mms5e5QFjcJps
ppov3NYLs6XLvILuyNeQTeFalV822AlLAE6KJHBMG21NH/cXafGqF26+TGX+lCLtt65PicjAq4Ke
MO3O8z5NSX8RdpoEmt5HwzQp8Go2o2olTvIJkZR+ZYLD+SqYlQR09gJqE0CdAd43x+iPLypM7aLN
aV/JTVMud3kAv0A1pkvLZ4FK3EpcHUldLwHUSD7ay7OOTR1Fi9OmMVdypBC2gOnNnQKHEF4Mx5Jp
ETAv3zasvjQMV++1CqDiZX0Br1yJk+LYcGbQF/EWxkycD0OiR6K0z/uW23T8lQhp47cwjuOCfVNc
pzoPiTcHArObWfPQcoUfKpZIhgYQxmhwJHN4O0CZvAxUBGPzFrdm0b4+CpP9v/ZY7SC40CECdzkC
3alFSMlw0cWsyOMSIO5Svzxblv8Dfaxk2KwqklrrUSxNHa5WjEc/NorAMqfXeX/JwFAUlLX2fuJO
1Fb5h339VGaUwhmDH+aULutluUMIXpwwtWaQbqjMqBIjhTFu5c1BtMhNM0abrNG861ARup0KAkoR
TzL+bWxMfgVQTzxj6iA8aKPcvnU6OHeMoCeP+4Z7eRp9vmhSiphtMOgKyuF/9nR16jYCNGYfsLk9
xrzEoFB2bzTZpbf8077cbUsuFSfugPGSLpWCmklyrSo49mJe3o3cMc85xyuQM+iq26VNY+LADYwa
XGXiSPp8Oy6NoSsGRtDINZthR7R7lhrvbSvipItK+mNfrc28sRImldGz16BD2EQx42ifB/d14fth
Mx6YEttqM55XciTzmU7JNYz2j1e9Tl77hnUiuqq7T2U3KaQKmxMboCL9FVAsdx0ITIOKpae2rq55
5x9Q46impVW2k4KLUJIRlqHKpTSPMJSWhp1GQ3TafJqEagvZ3I9X9lvcc5Wr4rTtp5H6wzXB3Mho
fsgx8MDcEK9Sp5ic0Mwd7fvFdnJcCZTirDQZesM7OIa9gITTbnBDwxdmJKx+uKDP9Qd3OhANLHjU
tWNH6Kz9uP8FmwGH7m1gr+PdHWQxzzXuzLHoOk4xNwA+7togQY5+OVNvFIqqxEh7cwasomwUWn/t
U1C1++6pxKOB6Mnxz7SR9ueh9rXJdVDKU619nTMrIhQs48Ok0GZxuRdV4pPR5KssV7RZN1owmpjz
Q9UAywkF8L4mmyLQgGcB9hj95/I98Tw2dtIYuCc2eXpGJXUquIoMdjOwViIkZx9xI85ohkdd3psf
xDCFYCf7kdP0W2Ml7/a12Vz+lSjJzTtqxKnI0duXjUZkA049rso7b6aKwnbbaGj+RO2/VPDS8tvz
mLmxNg2IpuzSuNbR9BXH4G1F/pMgt6yhR7yfhc2n65yyO/ArndI4vQpNNX2lEiPtF02sT61XWQiX
KTuBwQ9QllWIjneFH297wJM28naRGVmcV+Z0NYEPM8OXeasf0zbNA73p3/+GC2CUAjAHC/0OWVRe
pdaxYIDW0XCysgA4UFsU5FAszNL2sC9mM4OvxEieNgGwtSg87IBifMDIVeCKCk1rZghQwVDLzx66
m/cFSkQIP+vblUQpg7IeJxnOUUiIzonSbI7mxo/E0AS98TiLkzODAEsYR7Ct3GafnQv6yufvhXJc
dNNlVp8hZVjSNZSZJio2O6Vf8DJ0muw+DYSmyn2bPrOSI8UYa5pJYManxztM+qYp30yl/9biU8CS
X2+xRg2KoziYHgziYzz5uceQpuktnK/E1QM/mhlXD4XPLlavAqbdLGhWYqT1a4yxBf47zic0YZHH
w1QzwqHwwiqOaDUqIm5zlVbCpFUqc3MYSh+rVIohYJ59sKp3Gqfhvk9uScG02cLnhV3dciXLtXgr
FXOMV4O0L65Jgf5tr8Fwdzb++BU5P0FYQBL0L/CLJKcsBWkqA7REbfbBGD7j6UhopiKnL3/jaa/9
KQMvYsubGNpmZLAcnpda04LA9Eb9d4P3gbA4MNilVJ4HpDj+VxBgktBGhXtbubmhAJNOUftANx1f
TU2QvbZDHo535mvtQ3EPLIE7/fw7JMH+UnZhBAPAfPKVFobZ4hbUEEDUBK2y+QDwp2H4pVa3n0qt
REjVuqGPg++1gObxpktivM7Ht1V/3neCzQVaiVg25VViB1+Pm/sGANOqPA2cNHCzOTDtg1ef9uU8
d+qXqiy/r+Ro3CClDhKFW8UOJKFBgx776dfeCF4KkTxa1xytogbgelGY5YGWl+GIsRsdxdG+Mpvw
puu1l7JO2vK2mn0A/yWX+UiOqFJDvzv20RRVx/xkqWCIn2+L/+oFL8PN6ZJKJeNl1dzEgIUFOpuT
hUYbjsWdbr/Lxrc5D/1M1X2w7RJP0iQreknc5TwGhn7PWUDEcQL/lhefdFvRc/88db/USjJiW+d9
zQBpf2PF97q92AOauz+4aB1mvSoNbXufi34KGxUMxsafe99cJk3h6aBroezaAy3HNKN8/LTvFM/L
13/VeZIhRVLfmnwqbERSX7hBX+HpmqlGVDZXBoMQhgmyLoDKyIUlNfxpcBYyhbKJqHtXYaOb6wys
7oql2dRlJUgqLUUvRo5eDgDP1R6G32lLjpZTKfr6t4UsMM6Q5Foy5qzndWlK3VT/TgYMyoSTk/ci
0nuLqu4gNh0NfRL/CpJW3y5nkBIy5J6cJBdW6t+QVtECyXFcL5v6SwwWyX1X2HS3lUDJFVwNT6J6
AXdzTPdOJEVA6tQPKkdFBKCyoJQXRl42xDOAyl9OAHZn860Bx86fqSIlg8ybAT8bw6vnlt8xxw8w
VxRmrq04MKssJuWCyUhzvjT33jDwc9d8m4r0VNAv+6psZtHVqiy/r7YgrHnpxxQYl0bzqUb/sIPl
uaCnJRjSQwwuqn1p27H65HRSpc3tNhGGATTCXJvDqrlvRYmLyk/l8OaP5MjNyqQmDAjBPeTE7K5I
sK365X1rGiF1qMIXFO4mNyxTxgk4cLBIppsVSHH9D4Ck/5nZ5I7lTEx1redIcQw31vb3zmGH7rPt
qpA1N1OCg8ZbdCt7NrA9nvuCNpWppfnt9M0w32rJsUHx4zt3uXc/KiNoWegXJfBKlJS0C6urrIwD
r94Xrs3DPG6q41T59oW5A4jjRWadMEtXPC7v85e2Lv3jvoNshtZKvpTLy8I1c+EAdXeuH40e3cVR
y37HB1cipARrcpLo6G0BDrKVH4c5LI0m6giaMS3FcX3TA1eClt9XIUySEvc3OrJRYdlNckeYnugH
0Yzs18YOf27mK0FSZu0n1oghRa7wSR4Ygc+M0KWKtzWVD0qplWHq3GC+DgjZxKuCvNXODRvKEJjj
oMTO+qM2GKrCVeULUprNG9Ng+oCF0mztOC3oyCBzaZitSBSbuW9lPSnTJqxCU6sBzUrrq16eOjBX
CXKX/qkBpRSb1p1REqdbPLuaDxqYT9GqQ+9618UbF07pDrrUfieWbMNx8eBj6TLtX9vMppeONTb2
gd95HJ3mdu9gDIF93ZcjtY39639PgiRHZ+gO97oJlEIaKEhnPy/BOD+GrM9fZSnRAtJ9zpfup5am
h2GsPvSNfdr/gkXAy6z19AFSADhobU8wAgUwXY9rZ7+dk6vTDCqs/m0pT7QDUm7sARWFfvcGjjId
Z/uWJ+d9LTb9fYUBKzliMXdjLgY/v2kW/1YAPMUB2WXUjL92Q/5zuVZyJE9Mhg5IfybwbFvz2JVX
43uqetLdTBbExjwaHlsA+SBZquhHGziSdXbDG9LS4CIu3IgDNzlpuiItba7JSpK0X5CySDze5tmt
MNlR4PY67m1FGt/MD3i9R8++i8sFeY7LRufMOHZFdrP8V0b+xhsfNDDH/1r3489FeZIiV0a0NcHR
WmTIr7p/tl0U4JUWaZpqrGbTx1ZipJXRZ9QRYoK9HBPsX9kRTh3G+sffcOSVEGlRsPbx2IC9ByTI
lnGowDlwn5RxHg1WakV/JkrazCvHaB3XHfMbz9hh8O1T2XXHzPq1gZqXq7O44WorLzUHE3Zjld10
s3tblM6xNtx7vWgUGUDhajKczWTXJUYfO3YbbBpqzoUCF3XUhkB0imaw7bD5z6cdaTd3MYvSmJRl
NxRbzqEw8+4cD2Cd2F8clTrSBg42w6YmMyLHcOczzb/mffe3y1+NeMXcF7S9AyE+bdvAMCiu8p+v
T8ZtdBYBRuQbKavAyUFJaj+AWTzk9ne9Ppvj1ym/N30Np1pToeNmQK0kS0nbGymfW7SP3oSW/Mjs
9q4wrOs4qloSlz/zYodbiZFyNlrYfTvrkuwWowvCZNdOHHNuBnZ9q9xD91sH3CdpLwbiEkwZZDrc
w46T0MrRKMBogDbMw/6ybXohhrCBN4PZCUsG6QEOMNdcX0sxGN2CBxWKONXxz0RIjm4WmifsJXkn
rhtkcxl1Q/tbHvCkheR7Rp/gLDR32W0EwxtCl9+Esgt228s8jEODxxNvzlKaK/x8bkwALtxmG7CO
FqYMdGZ8Qc+ZIgFtr8iTHCnPUT0lTuZCTqpNYYH+Gsv4tWaon6kUIBL/qrKoukqloKN30ODlstvY
mpiHLi0toLX1pjP0KSDNzC7gp4wVXf+biWglU/ICu6mB/dODL0Jv0nA2X/MkC/3xvVDJUZlPdgUB
NNUkBoq/YfOvWVN+oqUKqFulipRvfD/2rAz6wMmsN2T0jzrmLdOk/ZJ5VGG15Wtf5pynlZJyDq6g
K2eeYDWbZGHCHufim6PfRh/jiooj+aZ7LyRimGSw0bshVyWV7g9NwtktH0x6cTFWrOFBFox/w6+1
Ifz0vpUkqTRxeTc3Gpo/QVMTB3w4tP1jlX6pYxX++KbtVnKkgNXbIfWb/2dQ7yPmghpxFG0btPpD
2n/fz3AqSXLIzikpOEHIlrMRenMfEOfkdO/7Og6JoSgb/t+i9cIlAAFjgnwDaNEyOMNYFSnvsqn4
lrneoST5kWhX0vGLbZwb/e+Uf+qt7tDodoBp9DegEQ3S5lABuWxMPjb1vZ4p/Ebqaft3OZ++R4oG
tB6muLpsUMc4pA241QfJ4ESW50WYtb46XhbaBXmjeRgy0+zDvuE3g31lCyk8ckA70DnF1pIX0yfP
aD4OjupxSyFCbhw158RskwIbZGaTE0iPcW2geoVUiZBCzyoc38OqZrd59u6LTgefTqIw1GbKejKU
jE2gcTFWs8GzW+o9UKzO/JdtRqap2Lq24+A/V5BvO3KfTySrICXhDhCKHrz8S4XHda87KPFjttPV
kygp5Jg7YmpMy7Kbi4FMBqiqeTJe6Y6qkVFlt+UzVjtlbY64ERYDNMo+e9W97t3IfM6sd/tu/FKZ
hVcY3BKAdgIoksz8AF4rt3PKHj7WJdGQ/sDtDB4YVKguKinSDpy2pDKStkhvFppRvL7hYYMxLrPq
VPNwL432XJ3FTVZGs9HiWoyVgKDkfcuPJri16jGcchX67Et3W+QsSFj4B4aTEjw1vJ5mQ9p+LvnF
wXsz/1wOn1uQ6nSq292Nw81zUZK7jX7hd7jmaD6XNA8m4+xURqDP87GuTnl2Z+V2aIrvuv+RNSr+
4m1jPikpeWCfT7leWHF6Yy4Q9O+0+uDGZWCoGlBVYmTnGGjrZraX3OzqoU8fTGN609Noor5iu3iZ
6xZDohfd8PFGCwSo576RtRoob2y/+tw4bqj7eRbELVed1FRCJAe06tHnKR5xb07vH61Rj+q2D/ZD
dtnVnu/C0MMA1gI4qXAWkMf7aswd506d1581Ig5uwg5aHof+HAezaz3OhBwGM/6xL3IzflciJU/Q
ylb0mW4lt87VHycQos1aGxp2edoXs+yZe5pJK9R2dKFSgCfUvYNHO5qFFKRbRv3JAJegyL3jlBmR
pWsKsdshtlAuoTRYuByksrDzfWu2NIRY7b5N0NTRexEb8ACVBHEz4BXZimrjTDUtaM3huK/yotJL
lZ9ES4nEJ5UzmuCYvM1Cf++iK6MHfRXRMWBrYfePUtdW4amoJEr5ZJjKzE8TN7kNgxZkX7W8iRoS
GqaiY2LbZZ4Uk1xGiI5xZmnJQqLHxojOaKxUrNu2uzyJkNylq1J0YbgUXqkXr/tEmHd5atePltfQ
k10kJHDiRLtWqVZh1qYawj9bOSnS+Vj4hugh3fWxpzWg6Xo9YbLC9S77crbDfcGpQ3/qMuv9PG1p
Wty49QwPEYOHlxT3LhbNw0j1Y87ILWuN85Dqv36htqSYJ5mSZdt6LqoK3Bu3qvFnkJAlYZyRH5wZ
18JAcZBWbUC1JMQXvcMMVZBSqugm3HbSpw+QjEvxnGUKhg/wjRR3oCwCSVTIXe9cgGli374qUYv9
VyUDB5WA5U0cEegb73rzU9vTq1bWR9KpIJY394aVVaUjAxpsPOHoKBx7pwzSPjk0+ahwyu2o+89u
8pFBNFNB/BZR12lVmGi3OAYh1fRu32IqIdKhIU6acirHCXWBmd8JdAoNiR14Vq1w/M2FAagliGhM
IMPJjXD5PPsdz0iCW3eOGwjD/JEUONZmlETj1Py1r9Pm2gDECK9WZMFykdaGaw5Ho8WQ35KiusZJ
dYyFwmrb6vwnQV4aNJXhPsXGfYqpd6e+A2rv4F61OD2Uk4rAVKEMkRaIoT+2LUc9AxGeUQL7iekn
K0dn5B+ZTD7Y8byJm9HDM18hqsOQdCH1NEUiUiliPY9NvQUWZV7AZtqI2Tg8INNC1V2z6cxPC0+W
T1iFfzcVXmY4CfpVKxoNoFzsYmBE81j8vW8t1fJLaRzt8x2ggvCG5IEkZRw+eB1i9HVZfdkXsyTG
F/XESp3lM1bqeK5Roabw2Q290lFeHGvrc1+IEDQcrerIvbkxrURJOXrwKo4BjaG46RULwLQ2W2c9
rYI0fQ/YiaZQYXaqxEl52q0Suykz9DPgbeJ7Fvev3dGOCtPDRTXr8V7KX8MhT/vWVPmflBXw2JRg
6AHWzC2ws6DeTQEGti9i0/8sMLICrwOYlHJnqT/PnYb+helb2Y7Hmljo7epfxa6puLvb1GQlRook
UDZxd/TxpsOFGS6UaMJpo31NNhdoJUKKJFG7pVV1FUMfyJ3mfJ8G/dgYXcDqV2Vcndj0Y1/cpqev
xEkBZXEwmWg51obPN22OkuxxLD9wHLiUnrcZuphtARmQiTJMbsDrRQ72j5T3n7O4DocxNGl9oFo0
+gqNtl3hSY6UtutM9zojw2Vco9FLQ7/qAi/0qaoKUWkjHXagidH18ZzdWEGyIE0YZvAK7Y3eVJhC
ShW9siphktu14LWwygRuhz4RXLhfRPHdqO+YaoBLJUZyvS4uctLZZXab8vqYjEe7GC7+d14oKhLV
Akkup2v2oBkO3voc8S4xWNDGb+vfOmqvnG1RdZ3A8QTnkxlFohCmH1hkeiVs+7XpqEhFt6P1ydmk
7N2hvO4cWmCjKB5it3qoXBHAal2RnjkwaoUKwk5lOyl99+gnTSsLd/V01oDmWn/28Viht53i2KlS
S8rYPuiGtbbBrWksvhTJNTerkNhgTHzlNk0A6E9FDbSdhP6zojyf3aOZqtBLXDtbWRYCAcEx3pMM
U33OfSV+beZ4ee3AocwGViRQsZeXMik94E3ecfB0mt+ApRiYfIjKoVH0U20u0kqElBtGo5+plaIY
wmzSiVTA3zD7U/MbbUjPNZGygu83leM1KLZdq7/0qReBzjCkseowtJkVVtpIWQHuxuaMQZtKZ8eh
mQGUUn6ojDYo8vh3DAcANkwoYpd4gTjYglw0FhOqO0JEBBqQoDOdUO9UwxrLF7+o7lZipCDKO6r7
M1ztxmh+AtFa0HfFeX9b3QyglQgpgIArw1Mdr3y3GI0sxhyKSgs97Q1xHyjrT6326Y/EyZiDeZrm
pgBO1C0F8HyQTcnVaNLbZIDPq8CtczEGtedH+zI3g/ZJRbk/cU7aiU+YRbphY4/68cLEx1oUQccu
tFWkI5UoKaCK2O4S9I7hESfXg8zJ0Q2bAND8bSruMOIR7uu17R2AmFngSDHlLYWVq4GgYUrwJCkc
d4j6ElcALliw/lCKFFXCbB1ccLMUz1HxX72VXEZRHPYV2UxDwJX+V5Hl99UeaNMSuPYtRACyOHC/
Oz1QnL7vi9h28ycR0jZrFqOdtRiguHlNkoRt133tLPLXQvQI/BISiBhcaKX3Zl+oSi9pzy1aK+mY
A71K/zInj4MWmaWia2Nj3BO5dWW7RfGV7eLGToc4hQxgK/SH+NyekggYQFMwRV2YHlWAVJs5dmmQ
B9ogmqDk9lh9sMwyHxzYsfxAh7M36odkigaXKLxu+47+SZDcIcuF3zdeOSU38+SdrCi+lufqkgUs
SiNV4+LGgDZsuJIl7bSjpjOHg8cQ/hcYx1txGM/J3z6Y1w7u8cwiGjqP+46xGbkAqyU+eNxx3yU5
vMtKB0kC13a+B4rl26Sqjzcdb/X3JW9PR6etWQOnSDIcmlsSn7Tawh0kNTRFQbQpyfeA9GE6FqbN
pewwk8Sa0a2Iuav23q0BWauFU/1u31oqGZK1mhGcynYPGa2jh2XVhVX9mI6qh9fNNVlpItlMczIT
sH5FeUuJfhwpHj7j4rSvyHawrmRICUEItBV3FMPSTR7WFyvKjv5hfvA/j4cqSo+JQtzy115UDytp
UmrIJyAo9ElS3jJDwyG2OGamcXAIuJzo+6pU7RObmWElTSokirihNcmr8sa9hxpj5igrgjEdQl8c
9q2oECTTUpAabGwZb8oboRWcLQ/LmkbE/jSoPGL54h37yQV4NjVplQ7QqAHUXyAEAyts9rrrxgNG
KiIArWNYN/s41OmXfQUV/i5fEaFJvyj7GHOGM537M2fDD2Tcr5VLf40J9OcJ42nJbKmAyFjJQJKH
KQRHB/XO+8L84WaGIkEowsqWEgRL9b5sJswBZ9rfIx9Ap1oZqnnWrc3dwPsVAJGBuIdX8ud7YGb2
tVaYOvnmcCukjXXGfwLAEKCT2GE54V/17zwirSVKoVXNGEIBUBNIUXjXgebnW54++noZOarW/S1n
XwuSomrQObUBulLi2G64AW2aByOhXxq3PVnxp32321qplSj52iub0ZQ5CVHeBK/jwKudv7RGcT20
5dlrEdJGKwydob+tRo6Ywexi/1XS4UBHxVviRpugCeiT/9xBxgVlnRuTtEPecwIRsXN8rc/60Tqk
R37et9hmkbKWJAVQh8Z5kk6I1MottOHggTrxruuLgQcx7gjiVC8DcLHkN4zHLBDrM975C2C8XUqt
parr2K1sb+hAslko2/wXxBxWMzpF52Msz2y/sHwKvJaEM6vOGvozR1Wj/eZCmuBng/YEGURaSMIM
mqY+RvBm730O4A+0TgzJ4751NxVayZDOUqICkicQnLBZTuze1oxrQskDusjDtNfPterCXGLZ/CcZ
ApvnP5WktSTOPFCXY/7UPnlXMPueWkzjvBlDIywP5ckA4a/irKiyoZQZy7YEEzPJMU6unzswYgY1
gLXtSYXlrjLj8hmrA4Lm2MBsyjHj7epFVoUzJ/65rtvqHaeoofRC135wS3Xk3qx01pEhKTfRnhcu
6Atu4khPizWzv+c3w3E85DCmknlra6cGfZwFTEMMl4Cx6rmOosHMXm1i+l94r1IS4O4xMIZ7rX3L
DBzwAI6qYuDbTstPAiX/twbTjE0NsB19W2RXHXzhweCLz4YOumQdWN+KvLmdmp/ESaGQaomwUgeV
CNAn72mSIneqnl63Nfovfciv74Pn0Mqn2KctvbyIDAchAyMTtH3lpIpH3u3d+kmS5BosT8o0QwvP
jdWWAKCO88lOQFrVi2Q5QVwqL7lWlfdhP5mo1JOiwO2H1mYOgo2X39zvblEHZA4L1WSySsry+yrW
RjsuKo6ZlxubX03Og4Hhcm2IRFId9rXZTB1Pud6SCp547gZ0DCKmnRGAYkYwcEwNmsc/EyLVOJ7f
9XmbIMc3Xh4U3T2fulBZY6s0keobBm+LpwI7KNf/csUXtzFQUSm2acWqyAeGtCjQFmPg4ZoXSHhu
2LlvTHIx2eMf2UveE00XLOBjMSPRlncA0C48wEYpShuFteSTQQH8lJzzEiVaf0rJwW0PeqJYdUV0
ymeCNAZAtz7BtbTcPGBFDP19poc19yJgCpbZ6c9sJuUCMjU/D93x6KSR4cZB17jJkYzpZV/Qdgb9
L+nYi2VXkYmMM8fDhKRj5x5IGVETaf6ouItT+dny+0pGhwOab7XLhp6YxpmxYggyPEgFpjfO99wT
3/dVeu4M/8CDrrEYpSTgYQSsyxeKLQeslkD1PRXZe4I+o30pzw33UoqUBcqy03QX0LRXlsTvXZu+
M8Dh9GcipByA6oPagwPWCG6YURXj8JEnv05nDNq1J+BKuUJIxp6KfBAwVtpH3pjcTXPzS778wlJy
F1Zv5eNodCClEKN7qCdApAqwUc2TwlrPveynGMN1cNQlQNDSpZDJZr2vUJaDY8Nm7zqavMl8/0vT
zkGMMYj9hdn0sJUoKWhGh9J5wB3BFWO0IDcwTiCiv6s9oahuVGKkuCmz3KA2g0Y0+wgw30Ar7wZV
sCzB8HSX89JqUrC4nCZuhwbeq2eZj2OWHzo0QIQ5RhBKRnBcS+3jn9lOihu38V2LE0wMee3QhP4E
5LjWt0NsqQpBKn+QogdM4ADJAcf5lTszjXTQYJgse5g7XgStXyuygWKp5DsCsOhWIsvTGRWan4dZ
0ToBH4FMnHsqRLTNvGMT28YQLbhXZPj4PBU21y1EU5eASYu2ZyOtFI+4m5ZbiZCWyKmsavQc5ISU
xcchru+FV74zY8BY+s6HfW9QaSMtEq2aZEgqZNFh8r/GJT3FkwotdXNpnrSRWxMqRsw+zsEtWQmL
3Fta/I50/fTO0BIv3Fdm+dgXsbSSJB1+hqLOeT4O47WvAGCrN0E6AoZBpIASdAO0hL3n2mPFksu+
VMVqmdIZiIEg3LErZAmigzAh9SMgN35uyXDzHO93vHyloHQVkJl+xrQevgd4mW9jkn+wSB6RToX9
qHAKmcyNzzawERn8T28aIHOWJ5Q+f/2G0Rwb7YaA+sfRWHJxgv4O5mYwGm6yA2vC+1mPR646qAvV
Q9Dyl144xUqS5OGW1QN4li3xOrGwKpqjzvtPCU0BzVQcpuTebK33f6Sb7PAAF/SJ0yPxjZl5ZEIP
56F+5JhfcFl83he1uXvgVs1CV7qFW+bFN1eVXZrPfWfqCdLeUJ0sLTv7hJ3L2A86zz8Axe93XH0l
TtqsvMlqE51i1comiYqhCAS1MeLsR06v8A+VYpJ/cM8B2uDCDWuUaI0gfsBaPeANP87kdTW2v6HX
MsNmALIFHMUygKKGsBKGSNKrVmivgDB48Fr9JPDMhv9DUSVtZUPAERugfcLFvyPTKeDFgY9ewdJr
D/rtydIPdUujOM0P+44h3XP9U1f4no8eoAW5HnfOzz1j7A2L+22TXXNqv+2Hcb54wpyPXgbqwpiO
33yWZoexNN3jhD7tI0DC+amhpn2qBSb39j9mQ2dYVvcwc4A2SzS8PP8Wk896IYSWXotWu05kCr0s
B9Dcr42p/1/lZ2KWtLYKhsSjxALKdHxtpwIMfcUrty4V3csbyeT/PuL6IIQH9ZqUTDxRdQN6cLMr
Gb2QAFFhxruyxux33WSGKZnv2zb9tG886S7/X7UwDfKPTPmWQI87PQfXdHydbHShFHUTzfSxt8o3
aJILurYLKvNt4bATqR8AZ7IvfGNvM9DvZC5XmA7GiyUvmvzJqbwC+grjg9unUao3B8I/zL1CzqaH
WB4Iwk3Pgiwpj1luB7YKwbJryo0D+guPrKhxQ6Uif5bu0n/aEnDWHgbYHIDQS3s1HfOmHuMRtsxA
A+gUoevb1xwpxp/v+xFX60DO8XL6Ps9oMMS4XsCAlGHnv3Rb8vIrpHiw+Yi3lwr3s53nHbwpC8eG
n4n3ayBr/4gxfQB3Y3sANYwr5VC0HVKnpDQGH6t7ggsddU27N3MV0PrW2i1kBa5lGAbwFZbfV2Hn
U1/40AdYhyOJkpEeCvQCYlr8vO+Km2JAbO25HjhnTPl4iXelsrVSiMk7+4CG4aBxcHlhqVohtjwe
vZO6s+AqYEBb8kQPT7IepprTa8yLexe8PSxxH2vOIlOL/0falS25bSvRL2IVwJ2vJCWNONIsHq/z
wnJiGwD3ffv6e2gnMQWzxNLcyksSVbGngUaj0cs5t0dzFCJ0C3i6Dv5FOlxR1Y11G4FbWE3jqdyZ
Y9YUvl6RrDk7EVO3ejbXFtBGTQzUSrjiUIm73Keo4nEdW2hsTBtYW1zvo56BVWIrobXmIh1graN5
CCPhqtxIOXFShJpBWeCAGdDOh2OFGlyNTJCeVB+ANFqTcAtsYU0z2LhtArUHsZDMHMUrrbEqWkcB
F4kvYu2g895Puy0ywlUxoHEHdRgqSKbsiPU+t/siTkQwdro/NalfizwgJHmDoc8xPsicTGCSyeNs
Qu9V2qsmDyxReJOo94OoMOV6GwTRL++AIUMMmmPpsHCSd2izMuaV0vEgK87m5IWoPOg2Sn0b2qyd
p4UYU/K45hDlQPkfo6DX0e9g2Md26L+IXnsc1HILCmdtg0xwbyKjBs4CmN+lhdt5E3Wx2UWBU3SD
1xclUhuiGvdqWvcbZ/fnA0V6VlCLUgOhnIFpKXkaGrAO6HANdR40E9ChFNtoZgPXwPKJC7qMnPGY
NpwirUJyf2xLy80ophNxLzE3poWG/ltiHJgSfx9YntxPfac/ZhSQxhm13nTwddvBOClg2/DiulwW
FdmDTDcqEVBNAw8GzR4MERouzfVPt7toaDAnNG0VQ+JSdFSVk22T0uEBSayHzDK9EMWTvIwP18Ws
mBRiL4JbwCYEj2hJHzK1nTYmY3hsSsafBqE/WpEIg16kdNdX9ofr0laMCrHCzJBjIAYxNcmA48pm
aj0ieMV0BUisdc9Smr2Kd88bxKBnHzGybWKXJNuNsfcsbmIe8EocBLf/TorW04stbtpVbUBQi7gG
XZGIxy9twaHlqBPCGJJyuj8UKHinPNtx0m5h0s+bIJ2P+X0DCZqtqrol2UJLRlBVODYLkIf5qxeD
CWBz0MK/YdEsh85vNvhK2SMXNBrDXCmiIOvVQ6Hzw0SVA+NvSJmqFA4ZIgwbdG6SCah50vYFaXkQ
O8xLhG+3ua+2tyebVYoJc6JbyFZoVLqeC5NbLZhuEWq3Dsolqe+w8V2pT7vrSyY1If30+xdypDd8
24gG4xsaC0IAwJvirmYaIu4nlX7Ssn4f2+e0Hvyc5xv2vWYPFCgx6MhFOz01JLGNAjRcKlBCV8vG
J5UDyDZjQ8SaX1DnpnPM6s9Br7SCVaFrIyYW4f5TW/84P2u+a0VRPkQsY5XbJ4a91Vo6G7Fs5EuJ
klLg6e01cPqyADWW+7h9R/JTW7xWbeGj3ObFzNe3oObWzi9A1ME/BkNBX6HkJjATxSrbwjKGJgEw
9+Q1OduDXs27biVrS6nPhRzd0kAAJGcp+jLK88lmPGAWpmHyQXSHvtJee6f5gbHDdsMmt6RJTinD
dL2BmX2EIkjBRJPx0PUglLaLU5EYG6LW1k9X0YWGg2DpmiXZSNhHsRqRWgSWjjaxuwH/kZ9gGMwH
tc749foqrggD+xT8uQpbU8HYc+lsDRRXqiFkJGgT5ub9GfOA7pC9uy5ktjHJBnWAscwUkxgIMeQ+
Vl4rBmB7YhJoKf8YdVMQ2cVD5UTgnQXZUVZsoT6tKIXh4/mGx7QhmFrng7547sFNChDbChEUqbrP
zdGjU3ansHF/s1rzjLOD0AqJI11+RoxiqsqxRHia0ucx91Ir9pRupynPpbJh62ueCQ9KNAsCQA3w
B9JNRYbUKKuqjoOoKp/rwnomYvpwXZm1NcOEMW4OeD7bkYn2imxg5hRniCFycXCi4sA7068Vc8MB
rmmyECPjJUehVudC48ox7W1uNx46gaM08Zw6isL31zVatTpYGwq9AAMy5VBvjADK2etlEgxaClAc
rfpRU7woM8tL8hhN/FvFxBXVdIQT/8qTORH1MIzqKcujQAe9p10nx0aQ2y/gCxHzJi4MuypCxczs
DAdHSfd9o7sVInlBt8rkK7agI0TGP8jOogAie3DS9Ek9mGNQZtEx19VPSdY+qjC/6xu0LgbX7fza
V01HsurYqMbBalsE/XrkmvVeq97V1fN1GSt+G6r8K8OSqdVAodtl0ciSoMbD+2EqgP/Umkr0SjKd
7nM1al6uy7uu0x/waFFvd5iFy5KAJ8qOWBxggCHQD7ZGydZCpAu9pGu9ASO0kteJc+xr02dG6zdj
+7dIPiA1jNFt5WD16p2FulXJq91bNLRUC89YvNbk17KRj6qtGlEc1Koe4WyRM4tbTN9n3dZbeWXv
MJJgUNihZoF1dl7rpbXHpFJAMDcGhvrU0K+5ejKG49RsPQNWtgxzZDNbKhpgHQR+l2IyAJMpojfG
wDQyX+ij15d8r5TaRpZhxT0An0m1YetgKvxj+s8AcRIqr2YcMOoA55APSfldM0p9w+utaIM7FtNk
GNBXDcOSDMNps561Gt6Cdo/HGcBQAYJ9V7S3Qdb9DNG1OXDAY9OwiG1LqRk0fGcdsmQkIGnQ1rXX
FCdMSG28nVaWDOEP8nNQx0QiQ3IQHPMqFjcoD0RU+WAs/CIs9cd1a14rXQDJEAUogJPOTk9ar6kC
VA7uj/CIOGRPIycATMouNEZMHh9CtUYj0kntahcQUQfMdmzc6ysWDpm/z5Ik3BZOWhoOd45jXt5l
NkZ3zfqp48+tvTXfv1ZWuBAlbVimi4onQCkN6rTAiJ51LtlzJ6I7JfuMHrs9F+mh68Y7pcsPTbmv
pmYnNrPJa4uNyBYvLNwsiM5kb6w4Bm8qK5yC1mh3mJl50nXbU8B3og/9jphJoIzMH83sMQnJZ2K0
G3HoytkADJEDmk2YFXgUpGC3rkOHIK2E+DNTjsNYIwjhO4tssROt7epSjORQKiMEO06MI9ha952a
eA05NN1fKaneYD04hFhLuEhcn5IcmzXOkPVTFKRk8LrQ9pUUpbYSXVKCDa/Xz8mqTgtZUn7BiHNs
T9HGwaToR+TnPHQeP1em4fXWGzpIkPhBrhxj+Tj4cnI5D5kqdK1BzaFpPaFGfjzOoKLam1bvtxjt
0u1PmsFtJiISWDT17SJ0oyI8DkXu5fZWE/Wq3S00mv3c4iILo0IZaYjFcxTw1GbMZwU/MUXbXd+j
FXeJ5wgYq7FmKGXLC6e2SqKDmVIEFeC9d5Widt4IUr3bnTJOJfiKkWlEclPOmk15lGSTU2HQQB3v
Gaf3ytTsrysy+yL5vbgQIZ9TwTiIigeBxLVlqK3mDiRHrbUpzAG9UXluHBOqluWuVLJRuSP1NJA3
RKZzSwLBTJNFQU5wuWEsHmp0iULHOFfEndXH2l3cc+HnUx9t6LrqExey5FacuhO8KgXqvUjUnPra
ch120IpPBdE+akl40jK6i5MvVZO7Ssr/vr7Q8/0iL7RBKByyQ6GsvNDUyRutTBiChULba0p66HUN
1UQa2JP4BPyW+HbbQQQE/4sxO9y4jnQJOVqShFoposCgdpp6g0EH6g4N0Teq1yveChaKri1Ec3j9
yel37gzE6IARFlR5ebSm/oyWIF+JM79m5U2TaD8DIYQhtq6CnR6VX3mIn2ppT+ssCo8Op6Fnm7Fw
C0UjGFjUP9+8WQgdkVBDdAdQI3mAIWQaUB1GER4B6OeP2nNZvjI19Wn/VbuRROmXVsBOQkEGaKIo
8EkeixBhsGaiEVKh4ArPqJ8I4PREtUvyL7R+7evbIK/+EYgkFmoyKP7qzuxCFy6yG9HUaZZGEjDV
2KMiti9UDGgAU+f2NXQspNV05IdsVLUvxagCifJaA1s4x1i/PXywnMGz8/eV/mxvoWutOH3LQZXZ
RkrFASCVJEpkTsHpiKTXqJB9A3QMNOUcrGlrxmDF1C/ESDuVDFmTtoqZBnksKj/j4+i1TmXeNUP9
TdTmGxo2LsRJ+9TagnK1YFmgd8ggp5pfNtl9zLdAOFauMhsPMhOBmgWkjz86KbK4R5dBTQJF4y5w
bd9XU70RDK4s3IUISZOeJf+I6GfYuOPQYOhAe07VrftyxQ7mA+TM6U9U54jk80BC1NnaqJIAp3oH
aJG9lapBX6sbrnVLjHRl8SIuWxvv9cBOv9vaS0y5p2y6hdVtsQGuNhevZ+yuy+OTCK7odmcT8MVo
LmNfY1v41w/oqhoo0KKxACUStCBeSrBGFVEtHpdBo8V2uweBDigkMxNX36knJCP7/0+ctGqgH7Cn
GlFOYFaJG/dfMIDuimnjlpW4gH46Nzx3/lNKviOiyFS6MDVIgLKSN/nUFTv7mD4rD4LdhXfjnvjI
T7bw5Gid211XcO3ddyF7XvCFY+Va3UxTBdnqge5xXA/xoW78zut91QeAWOSG9YYlrhrJ4vKVHF9X
qCrPOS5fMph+oZKTaLKN+/0ybvln3nxOTALgD13FcoKyrAWbjCgHkxO604qCH0thPoyIJeo2PdTm
Frq2tIh/yptVXixip4qmNuMQE3DndodI6S712KHYoSXFnYGiQu/6pl0egj/FSXtGWmqlo4lhuMF+
JOTOCEtXUe6uy9jUSTpppI0FSLAxb8tPv7CvFK+4N87ogNnHe8dPNwZGNuVJvsOpAOADomqMeMau
+vwLwcd6yHu3/qwcsgAzCRsOfn0VzZ/pKaCUy9B1wilTO7Mxg1smPybjlGUPIvzrTYv4W4Z6aRia
APr/OABipPlbP1THbJ8e7BM70mACKlFy2Cofr6pkgJnFBDg1Hv6Su4pNdO1oEcRVenzIMaWUGuNT
nSobXnHe+t/Pgn/s77cYGT+MDnGVosyRnhP7KPSHKQOgc3IOyW3d0P/K0XS04M3vcHksBQyOiZK3
Y3auQZ5Jig841Ru+aNVRoK0UPWQE5R658XPGpdKdChLK7HsiHqeMuFnED4A+duin67Zw6fb+Ucac
kamRTEZ/vpSNSVOdF7Q0wGiY7CcM/vbvr39/de/RHwU1NHRI2dLeI4uYUeDVATahqh+GOH3SOFii
VWV3Xcy6Gv+JkTs+7alxyrzCUDnuf3TfaA/CML9fF7G6Kb81kfNWXY7GxQRETWdn4sAY0kEiH7+A
0dl2reReq9sNz7OxcI50RjM03KlZ2AHgoj107d6p9uMWdgFdk4F6MyYE4Qt0R86611PcO8K2s/MY
s/puKvUvaVL1XkT5B2C3tq7G89w3i+TUDfULMj/jHjDmsceq5O+xA/caamHEHa324/WVXttMtDzj
D0LnM9rjpYQnR2nVGtQZR7Oy2JeIhKZrxeHWq34VA3ApRjL9RI/nCEcFfI5qKWcd9DzHohq/aEWi
+XGrnZza54w+DBxsdqhcpYHISO+hE2baOSEbd1GRiw0XNkfVsguDwui1RbKKOrJryTEeholoB6gf
1bs8v0/hLtOv6VgC4difnC20szWHifckWGfgxJBHkc4mhpX1blJYfkZzT9Cy77jVBg85pI07e+3g
LMTIZ9OoqdpEFujoq7J57ZMxqJrwndUnrtFm3uBsBFmrNr0wHuncYOqtzBwKh1ZozC1I4mr00Kpf
r1vo6j7BQDFPQfBCkiO5AucyNnOg+g1F/y2r1H3Rm3tqda9Fr79M1dNkDYfrEtfPhA0qAgMPS1DV
X17ZuaFHGbptAdZi3U1oSdmCZVjdJDz3//2+tGxpFBZZ1cMWqDNE721tau6L0QYXMccgE8vy+KW0
k61+0/W9+i1UirmLWFWnHGAduOeeRL9ry6PG3hCUztQL/+o1r+siBuZKVyAp1OJiqNLi2HWds2OO
abjMtPP/U9Ss7UJUWRuZbheI3GL6fnzFiIhb2l+uW8FqOLpUZz7SCxmaVWhlQxvE2I+NP0duyKt9
ohiAdH+BVhGyodSW3c12sxDIE844Uti49aKM7ZKMxruks/++rtaqEBX9zej6xrtTnvy24rGMIoyF
nNuu3SH+PYORcWMOakvEfKIXegDJOLGTPgZ+TtPHXtQqxo4W2Vbpd/UULRSRPKpB0IPfwa2dU8F1
X5m44RKLHduq6k6t1X5oCn5b1eFXAKehwxOvSrTdYTjkUjGwl+jaUA24LA3yo/6aTMAwIx9GJbCb
Jz7s3rBRC2GSfqPQy460CBio/aqwaZ+hkHJdwqpLWNyAkp8rzdS0xpkIPWsBwuZMvkq0xybeMLiN
m0+O5Ya4jZW4yQBmh2edUu4M/hjm7823oEFjUgdZdhS4bMRYl3sTlbWa1RVuvjYN3RIVW2sa923U
b6yZNJL6jw0s5Eg2QJvGSdIIIIv1rjuZntilnn7kX/kduQu9t4DYocPdNjAA66BVSHJzalGGlnD6
7NwmoStinyIHVVpvOa4LIZKfywCoIqpIg0YoRmf3Qt0w5FUzW3xf2hnRDuDUVgAfV9aFnw3olEiL
rxHf4t6VymS/dgajucbcdoS0sPySm+yyB2VxCX8NULz5nV1FXnrqfYyu3Im3JGCWwqRFc5reySiH
uTWF5ol08EjYuDbgE28/oksx0topU6W2NpvfvxbG7pNM/ayV6bDr+/7d/ydIMusi1kazNQEHaajW
gRlkh3nIRyUi/nUxa057qY/k1MBGOyVtYmRnMnSfjSIPkrL7hiLTHo+O89jf1rL6h0nI4TAaghix
Rng4kzXPVZmdImCrczFsDFSvPm/gefCQmGcgweZ+6XxQF+X5ANRVOIXmZH7NPUzDH9hx8mAbnzPP
8W8rhv2j2EKgHEJ2SdkbHSALLf1bGH60wIKmAF/g+matHdylVtqlVmiIi8Zeg/ERdH6Hqd/T07jV
ryq1Kf6pyRxMLIIFVKZAI2zMOKRm+2zU9SEblB3ITs/akJ/xQDqEVvql4/Q1t7pm43StWuNcf9PB
Uoj2bMkanUERWtJTQEGDydgbypredyMAIXg3ZEc76kOglKpbQ3cbQmWbNBJaa0asI0rOs3QPWM0d
sv/vFEZebDMb3STcGoNY30bUGFFjokhwST6EkxJ5VRuBUsPyfh9p7NtYom0tH6Ot9pJ5veQnNVJ1
c1kOTRF/cCm3ZRLaNrOi71F111n1vqpL1yzRrgC+4bDzDIyANlq04VLWos2l0Fn9hQGxyoxNZRrn
XNGTrkWABH65fgy2BEiunmmYTKhG+KxmUu9KwXzLvA1P459DsFg4aYsitR5ob+Keb+LsQVfIfWzz
3i2jaavyshaMwUthrAgtD0hGSYs1CXVUGgOZrsr4ex7WjIKqeGi2cE9WpAAMB2eKoGUSiUJJCnfS
Wow96EDqBMgqAHGZVHtP2HBfcvP55s25ECVtTtpmDQtbMISroihdNPq8lDd2Gf/cHWACoMqMJlaM
wMhuAg6E6tbQc4Cs5xgUKT1m8iMyWOobGNGAUoEmEcz9GtgcyQww4QwEDtTGzmir+t6Ptu6hrU+7
1xTlDQjTkIT5VnxJxXSU5NpLRaARLISkIitBS8z8Qkk+K5W+cYOsGcJSjOTcQVrABtJQDuceu8WX
pBsBHI+2zo1mrDk4kfzOhTaSveUAmTMH4C2fHWGckENEhbZQT8DDr5AxfdWS+M4onS3mv/mj14TK
lkdJW5U6jFxNPvWk/6hFwjPs8fYUG0wOXdQm0uHoqJPisryxeJlkXfHajdSzNHAQZbanDfXGTbji
4y7ESDfhVONGSAlM3AQJSDl0pwEABNdP6up6/dZEniMrcrS82iNoYPK+2lvWeVToUTcr/7qUVYtb
SJEiMdLxuuNOCyn657IDQxRSQ2pLXZV8fYsg4FCogB2Ax5cE9WpT6HoN07YTDqq/Z9JXdyr19GGL
Z2TlUsU0ANr0AaUwI2RJTqGeGgz5hRUHz/V0ElXl1+AeHqsjNZ716LUdqC/UDWtY3aqFSMnomB6h
Na6o4fBsNHD4Zvha3NbC+8unLrWSDG4goHjIAC5w1pt8pwDOUy2NO+ZsaTIvzh+HFGNxmCg0AVYl
V13iQaP5KGajA6qBmZ0M7g/1g8FMMDBsIRSsniGcU8xWI2+MeYHLQMTAKGE7RR0/Ky1QzE7FVtp4
9fuYEUdPGkH9UL5VK4oJTdUksDii3Od9caeGH95g0wsJkkubCyK5CHGZ9m26U7vypSTGj6xQHphq
8Q0bW9fGQqFaRegNlqbL1Srbpm/arMagcdj5JKpPhFV319XZEiFtSASKPTXPsSF9/hSJ96Z+vP79
VV9j/aeCPF/s0L4I6x4bgufL12Es0bgN9F6lnnai3SJQWD2SKNKp6jyE65jS1iCkG+kwYbliVext
buxTpridudXzsXpeFmIkZ1OVhPUTEpznoqbgE93b2gOnuhs2u7dkH9HshiZfTNQAiMaRREXc0mwl
hV8jAPuLSjfUgaj2+foOreXwL4RIVtYh4dDFesnP48E8oG30kHrGrvPmh3nl8d0Wdufa8qHMCcJZ
EHfYcNaXRm2h/gGQcjhONMcr+4ZZT1qufEjycPBTI3xBePcGE5zncdHKTOfO39lsFo8fAIdnhdFB
P9q/NOUnMQyuiFy0/26c1jXzQxcVGt6Bn4ZZKOm2i1hTlhGBXfDawIyVG/bWYSjo4fp2rR1YlGTn
Vyoy7EQeYnZEo+hFNUchxDwq1ZC4tpK9XJfxpyYYvEH+du6QAfSdfJ3i/6WKbWLFCk3Zt3nm89p+
MUS8MYf7pyXMYhxMJ5ro6ERDxuXGJE45opM3hyVoBtqIQQwivEzVMW3ppvWP6yr9uWyXsubfF0YA
iEnO+hKyQrV/Ksgna9I+XZfwp6eDBGT+sPVEQ6+ttP19VEYDzwvEuhO6X0UagUq5y7xuKDyiF/vr
wlbUoUhW4KLDEJgOY7hUR0V2P2/RHwhmhMfKOKjlRr57RZmL70s+wcGEJSVjxs9piHbK9EXP27s2
9mJzC2RgSxHp/jGZEbWdBUHG9ESU5zrfuN/mP/QyuJn7G+FnAFIEWB95nHzkiqkzC7ui1NmuGD4J
wy+izyGvvXJ6EN1btmUhTUo5RnpdkAwTL2czcTKAETvpTuTDFs7y2ubMQe58LwC/Tr7n0phMjh7j
ngvB7tTnravWARh6x+7bdSPbkiMZWdIacTgIuIF4eNVNDy3Fbmu7RN3wz/MWy1u0VEeytYw0KaM1
tqi20UWbju/LeAgI2rKitHStGcBK7yrUrpubn40aKiG4ZZCbIHB20oHVrTHTxy7hZ5b+sOO/kjh0
Geixrq/hiiuFEB19GbBBIFlJ9p0PE2ZvWxxUrv+tfzeAxNNssaSsHSE8rxBOA4XJofJEi5oWjTbp
ZfGax8rHQtGRGEOH0nU1tmRIrnrs7AH82VirKjwrw190C9tkZZkw+gOvOSMJ4paWvt+kRYzWb4ed
h9bwwfOwq0i+s9jtHUYoFoPOfkZzc2wMXl+6za61Gxs9yAx8lG3i6mGHcnj7RJvykY7FxpKt3G4X
smaVFzeODt5sQPjAs4X00UqnL3kbCb8YtI9VmpZ7o7wR/W1+Ll4qNx/nhUDaYEZaxFCu5ggTv+ZO
7Eexf90O1vZpBsyEJExIqnL00UxWXQEzkZ011h0woPxgoTPerRuwT90uCFEUqg4OgBj/uOBShtNZ
miMDy2+xjxhxcz19jkt7d13Mil3jOfhbjOR7ErUCc1YDMWrS+YahHcQmK+naki1FSB4A3TMkyeqB
nbOG+1yNQXimgsZGeP+XJvIAZG8VehMWlJ2VdLhzcm3X5X+9QQLwvABdB+PFuOOlffWEFnrXNezs
6NPjULMj22ppXSl0aRhdwxsdHhmRoQwWrxlJPBXdlL86kwWOFHboTG0fO6PLYqwb755Mo3kK+8If
ebPRtLC2TUvR0jYBPyBRwxbHtSjLs2mKfas7P9rmNpDBX4cUCX+NAqsFySp5ETtKooKlMe7Uxqy8
BqBUXjKgr60QQN66vl8r1zfwrwDKgck5vLPkgqs15EDLmO83bpcWwp2ycyc7L054gfUHwUb9+bq8
tRVcylMv7YPSpppMh/HzlD06/NHK7vXbk//QZaGSZIID2EebLoSIFKD7fZU8EkO4Fdkaal9z3Usx
0jUxqphIAK89PydNjzVTv41h/Sk27M/jZLg2bzc2al0cBKLjbAYknn9fOG51CFFyN0J2ZkAdxOBm
VHzStXdD+MTz20MerN9vSZK7cyqdG2atsPOU1EjycQ/3pFuaWxMJWwpJZ4kOmdVWMbbJ0N7FqWuH
3C3Tx2jwh030yVVR8x0BHMUZjUIK4vpy5IQpuPSUBuM9xjkCi6UaBsrgN3X+hjsJJa7/ZEkGng5W
EnUJXMRQNC9EaC/oDAuyMdyo1KyqBFxD5PrnNhAZQyzOihEEEDo760Pq6vyjlT00deIKEEmmt5cG
Z+eAApfxE+FWTjDRzjabsLNx/6XiLo/Oak42/OqqNqgA4KWC8fg/iDFTEoOGM9Xz1zH9wfQnlFUx
h8rCg7ZJZrLq7xaSJFMYIzQ7TzViSN2uAzFEH0ZhHCbSPXSi3Agb1kUBFXgGaMRgoySKxkUZAUSM
wYsr1K+TysUdj6b8fk9VYF+8wa+iRPyvMMns+twpSZ1BmK7xd0McH9s8emrJtAWuvaIUhi+A644g
HBkM+R3B+xAQEIaRvwqdYPoZsMq6S52XzSf5yj1xIUdy4vlQxZWSwN0poHNk7HvF8m/DFH++edXm
lz/oeTFEiRSTtEUO+JdFW+IU5ew8DmdTFy5vN3qaVqJHPCFRiEZmEfk4ufWwKQDdlFsaQ3ttcT/0
w67it6Fq/4wXNOARA7IAUgDtL6kxalmlTDYC7rFKbb+JjU9tE95HtFD2aMHfKgWtmcBSmmRqWmRX
jE1YNABLPAHWzaNI/DVTukuNrWzp6totFJOsYBANa6jdzac1GwKMFime2Vpb3UtrtoZBa9OYg0oH
oGGXVythapXnNaRoDQmmfDogvLzvmbnh5OZ7U0phIHBV4UrRVYvK6vxnLG7wWG9RljMNvFaS4Qmk
QMep0w/Umh76jnshiwCJVdxuezNiBjKOM7LXH0PkFuVFDS4NiKxwSzSWr1hb8HgrW3QhQo4W8q4y
slplZzO9N8yAkrvrR3SlG1WbsTgwWYjqLZJZ0rIhFO5aVsC4S6XzFMRa3HIAXfFssFOijX6jMj8d
tKCJj4bY2LGVHuVL2fNRWGyZE5nMzjsoV4BF7r2zj/aKp78XucueukN22GJ6W1vLparzNbkQN5pE
sNTssV2cIxbXwHmy1W67ctPOAJBAnyW4LP6c1LXttktiaISWsnM5V78bErtd3x7LTNtFTOyub9+q
Sgt5krMYKRMi6ieYR6PtRxVtbMkWLMfK8b1QSTq+jV2bvd607CyS5CxQw7ei+KOt9fvrmmyJmTVd
bI5SKzymDGLG7KGN3WZ4NLcApLdEzL8vRAByOAcKEzZH6F2A+jiQC7O7ONsC314Vg/wMGssIEKx+
PrAXYhIFfPVTqeWvqZm7pqmAu6t3gfrhX1+wlXsClcffYqRbyWz0pNEA+HhK0H8l8ERXMP0DVvWt
msqqiS3kSCYWOpEhxsJWTg3GuN1exURgSf++rsvakgEWEyjhQBdBGlU6mWUYFnFnF9iZNnxnkuqh
SZKntNsaVVk7nUsxkjOlRV+GaQ9/jRP6nuftgw0Es3ysBjcBrDIvksN1tdbkoa0QTwikt9AKIR2d
sVempBhg03k2xW6CNx5X1YAZ6CABMCfnW2++tWUEzOgMzgLGLDxeLg2cxG0WshLy+kk72DTz2zh/
VLcgqTakyCS6ujKxLjQgJe7pI7W+mc7wWW+3UGDWzA5RvYnS2gxoKneAlgUTajVnOZGEfAdewW9d
Qt9d3541RWZAGwvsMnPbsXSCREQr0gCuHi8u1FgFYzF4KzEEZkY34hD/DCEB3jwDNoKggRryzjSR
noi6hTbCfgmjJ6YBjjP8fl2dNWtbyJD3RQNVRl9qUKeZgEbdu1lzz0Zzx0q/SW+DAvpDH5nluCJm
FTUZDqwzRcw1ph+Eg1ays7ayQKtb9HvdZCBATUkQ15ESNQlFPNlTtQ+5djCm8f31pVsVg8QPIlQL
sAe6FIjgiCJxT/Dsaik4TPmXBFhhTrQR7qxa9ELIvH+Le4F2aj8C/gd3dVTfR1PiaWnjX9dj1QQQ
i2JKHIVWZIgvRQDYDxh8PEZA1Rh3ZVkGCnAvEsCDVqHzleS3D16A1fK3OPmmq5U+q5oxwu4k9FPG
9D2yD16akMMbtMILbI7u8VqRbwez7IdG7TleRA4aijIle6xx9blg1Oo9s7LNR6OfPl8XubpXC5HS
TaElWQ9mRqKcHLB4x2b21LZbBFerezXDeaMFBwl3Oc8e1fnAQNySv5b1Xrc/mtMRDadum7yPMaB+
XZu1UAE0fP+JksyClwqaVFJoMyhBT21PHZ9IdeAm3zC/1WP0W45c/0CgEIUT2NTOAEaMvD7jhodH
1+CrobN1ta5v0H8qyakF4oQ12k3RvsgzBzNFRvYlLbcirC0ZUuSTkRgeZ8CyNbWzZ0P1JQ+Ljfab
LRFShJAkmBBHqQdMgWFyCPvpcQrLjcB6S8T8+8LtKFoe07iflFM/PE/19H5Uu6/XzWvFksGhNHcP
4XiCEka6R+NIS/WyGZRT10Z7kGgP1vvWTkBB9K3od/+fKGlLLIobjkaqcsrGCnBZ6l0KJNEhAeZO
2D30tN1Yu/lgSDmFC82k7Uk1pkytQ5VTHoEVrswKV8npR6SDfKXs3g8dCyahfVF01nlv0RMwJxpc
HoI56cRqaDKNY3tUTmlfBFQMn+N8DL0+jslOtbt3jaq+wUdAVdCeAiMWyO76vMkLMymGBmVH0eWv
ln2nNE/FMHhx8myFW3Hdii+6kCN5VpbpSleCyPVEYvVDPNkBGkYfjeJrZ+U34Zn+jFEuJElr2FKt
U3gDw6/b7kVXDA9P/y8Al97YqpXztRQjI9OMKZnKGKJOtiCJD8837KaS3t60jX42PJBAmwyQdRSo
LrfH7gyFGSWWbahHLwUlEYhiN4x9dWcWIubfFxZgm0MVFlqjnBRBkLL4mEa526b7StvYl3U5KC8D
kcUEyYh0qAxSa1rO4S5apileqhcgh626eDcAEtoFZseX60dpXZyFxgv4JlxOkncyyjS2MbkJF4tH
cquZ91QfvEjk+6zcwl1YdYTYIgxFAUAX+NWXK9ioAKKthh5P8mT4HtN0ppe7t/P+rwrhip6n/nXN
5qPyh3daiJM0s8Ohp+ifUk4CFJmFMe10Zj9nvX2PlPuexP2+nraClkuRv/AfZ5zCmSxhzrJKXiK2
JmWMa5CQiJLtjOY4xY6r009cex+Hf7X0wy0K/pI2M1ljrAgxLfq3Ltez1dM0N5w8Dvo0mvts96Yy
uDyb/Jo7H5IMsIzNTXW/PyVKSzolQq8a4IUHo/1iWd/BUQP+7jPVn0PAdlxX7jJY+iVqNkcMOWJq
CrZ5qdz/SLuy5bhxJPhFjCBB8Hol+6TaOixZtvzC8MkLIMH7+PpN2jujbojRCHteZjdmIjpVYKEA
1JHpahkz+yo3Qi5um3z2+3mLnt+/AFnEb1BbBAMySjGXIMyzxt6KCyOc+L5MH61x9rtUkQVf84lz
DClu2FnUa0MNjKRoNmYt/Kh71xZIc7yP7G+4nV9ftstw+3vZztDkPWbgma4lyAWE8Sg2eh3vHa6q
LF5u498Q4L5DEQ5AYLSQnDxxuNbp7mSEldEdKQOd/ggNjWcvRzu+alhmbfHwsAFFIQIUpkskL0j1
njIxw5wcWNx7tLqbofrcouM35tALMBSx9/JC83/TsG8h6Yycypv+ocRIK04aMJry/ktmH3v3gSLr
UZLndtySMfW79sf1z7Xm5WiERm0OA5yYOJIP4UHXOmHURlgWyA/U73I6BEpRsbVFtDFw4hjoyQdR
ugRSzozEuZMUITjF0VrT7EeQ7PeVc6Rkuh2G5FQZ7MOf22VDicv0kDdaBAQuN1bUGLODmUcj1DGG
NNnuoWjSgLeqns9Vy85gJFfsRVmOE6hGwyhmbcAgM2YWztEm9Zbb5EH0xoEr+/HW3B9X+V/nM+YG
5U8GkT7dFi5My8tb091H9NG3akyl9apit1T/+e2NZ0hUvgkwBrkiMzNCukf14rYKeNCMuzGYNuWO
7amz+4tv5mLuxcMkDxxFWkwjRS/lKIQRgmOcGN+rbqtF3/4cAnNvzi86X1AvSe8TUdecgGQDQV1/
agnoIB+dP2Mv+71ouAAiKQrmVCSWpZAeI31eEDM2Qq9/7BO/K3aNt/8LK5AJ+0XQCcp3KShlXk5Y
R6C3PRtibzKyjwoQDTplebyOsxbLUXzEqPjyPTD9eLmJqrlFfqo2jbDLD5H7Yyy+XP/9NU9GjQRt
jJBsRPyR/MvrxCRao8TuST/inYYOni9FcQOF9HjwPv4FFJhfwX3kLH1Q0sWB9Y1VtSkxoAfxM+Pm
3VzSA5/njWfqh9QTipvfWlSFdPG/aJKbQRi91GmChXNKzLjQ3vY2rj19xvR/EVy3S4UkLWFRRLxz
+x5XWW3c0qTeGdqwRSH/P8IsnnL29jBGjQ6czIg5xc2ob8Dt06hIPyTym/9vHJx8GFDGRgeD/CWG
Npst+DkED/uduUM7xT51tmW2qbc4+vx8Y2UYeto1yiC3/OzrLf0f2IWwHtV1F/nfS9gpjlhR29Bk
11P6aIC210PuLcvy0m+GEOPsuz5zN46VHrLI/VRkqqL36h6w/oWX70stLTpvEN6Mt8hhTG467Sf+
1SZPd5r9/BeucoYkrW+M7FDFJz0LM2q+oxEoKLxsWxEVhfmyXm/WE6c9uLMQAd8MtMPruWnU0NfI
9NpHfg7jKXbg6Ny3HBVJ9cptCbyaaBBeWEg8Q05sVbXpNiQyoXFMvtde5BPw3uhe7acO2yblPeF6
4PaR4sq+8sGWfAJKUmgahvqAtOPyfiw1cBxkodY/TtXz2EDM2z7E7ENCFTFr1TwCvgYwA6BWIHM2
cK4nvCNAavkLE8cyqbZLFWewP8T67eDOvoF0+3UfWYn4uFGYGF/ArA8I0KSTxWvZWPF4zMLZ+SbS
6KFwtcfrCCvucYEgeWGqDyhQ5hTMvE7pVzEWzvXB7tj8Wdfmr20NHHDdQdgDDFOOdHZ1OpgiUyxS
GA/pTscW1s1WcTyum/IKsfz3s6AYTxi/iDmkawZh3yZQDJ9Qm+qCjKnOYRXQ4pJnQFksGj7XLrRk
emfTCX1HS9Ba6UEqFB9n/fO/WrRcd8+ACrvtdI4mWmgtdlVQk7jz215FraECWdz+DEQv+16gRRhv
+NwLJhY/YKZVUcpTLJjsxjxqJ0hBkCXUeZnPemtTtiIP6pwGejlv/tyjUYoCXTJyLqBTkNwgixNX
aEjPhryzN4Oub91h/B7zJ/D/porYs3LaYyziXyg54QKlhthiA6DaUn+JHee+E9nnyXAULfBry4ee
Z/D6/Gp0lO9lPZvMGPVLDpjxB37+ZpoqPESTQ66r7mWrFmF8GnF8mfaQ09plzDB5ASm50M6RYGkS
vfRRrqiP6ewm2+vfac3vzDMoybkxy+gUFgjvwzoX7RbZWnvfDdFfZHTQ/P6vQfJ5zhMnyWYHBlmj
uYkMiFzo3akpS8VOlcaAfse3cxwpvoHerYN01pLV0UGqMOeBVe9J9N1NIPFSvMTNJ5Y+dqoJ8ZXn
LrJhqPOi7QND3LJYEpRlnA7pWlzR2HRCuuRZn+2N0WNiEx3G3xtTbNELd7j+2VY9BEwVy1QB+D2I
9Nl4h+xVgeb4ELcXnQSjF+XZzuSON2woSVJTMdW9dugik6nrmIAE1Yv8QuyQs0TRnPPQpPkJhIwb
AjYrE8mfunUCM0GZaQITdT8oYNfe2ksG9V9c6VqhZ5hMs+mIrY0ke1jskh3Yjh/GgOxw+d2p2laV
cNKRUmuaPlUz4PodDfNDjus2PdY/6Y7v4t388uef0EV/+cJoA7I4ORx7XTqn9RAhQhah08Z+Yj/q
qvN+1SJ0FuMxiewBHhHS1SWfsiGDALcRNltjZwfZrv1aH+Z9t7F3+mFWsXathchzNOkak6SlNbdd
x0OHuz8oDfuh3tuElr6J9rXrq7e26dCeBhI8cHPgES5BuXkmXLuhRijM7sTr71wUfuR8seY4pInf
eIqzc22/ncNJb9ccTLHdwqQZtt1+6h4wkVTYivNFamr+HbzwsobkGl7jGDaW9vSYUtLrDTZZxDC3
aOYPOXky28faTIOxnf1sgshcxFAjeeCqhOfahzuHlm4fnTHpfM6hJU1cZvtIEt5rAolVB59u0FSV
97VgcgYmn9dV5nStMyzBJMmCyTNuuD0Fea0HRc2349z5EAfoW1URfu0LnqNKDmMXg5GDI7MIC9O+
N/X+6BjNA4h/FJn+t365CPdAPs31PHxCOTBrLjM8gRJJWKOzNSvjoOG3rU5ukqgJyinx9UrxHnpr
1yWg9OkEuIu9okzKsJ2zT5SWexGz+2FWUeWtRJILHPmFh7sKb3rTq8I0ivFyvTfyuzy96ekzjRZ+
83Lb5Z+5CQpCvJ/JoBKOfOugCzqiGLRU0JkqqznS1kOvHo1JCKZQ0dwiP0XMg9X+cVABCjQw8a5E
ugUPpMtLeFpOjWBuQpaEjpHc6km2t5xdZSSY1PL8qvtxPYZJBErLjr/EWy5nZ5f+LJmjPklhlf3O
fYgPzV7bRofmk+3TXb33NipKk1VXwfkNMglkk99kSD3WuiOpYB71bml6z7NT4T1fN2kdAt8INAnI
wXrLdzyzCBNPLmNFRkKtPdopZg/bIyoBigv/2wCyLNs/IGAAugRpijGPpxF26GF6MA7xHjw2G/2g
GvFfTvvLnA2YCuxfzfAoOr1V+0JL4mAn0ELkechS7kfxdzC4a9ZLQxVBY827cccGix5aWCxQJl8a
NHUjmDxzt0CBOsW8BaRe5uxRn352Svqfte9zjiRFCyt3moEZJQkN+wMVN66R+GxSPP3ePinQ/PNq
jczBzLth7mjmFKFIIhDeR0/2aO/+3M3OIeRgboydTkrk+rOabLU2ve2yKADLgKKwvmoJBvQcHYMV
4MuRVsvMTaZ7pSAgybmbbd9SUauuvFewVJTYUEla8kuymLdTVWgAxP051I3+kER3bXzKo58OjTa8
9jZVfG91L1Gl2j+rsRz1e3Tc41oIui7Z30D+lRrdjDj33J7oNg7dE+aX8qMRLHT+aPv4i6+FGQkb
iQBIihpSUCCaJchMO7Q+zIVv9Kmvu19tqojda55NQQ+50JMuvSzS3R0VtMRxMEAedpWxHaI01Ptq
N6Oq/+e2nMNIS4c5EBvMPAgKPSq0LfLEdqoH9Txtr8Os5P0tHd1gSOIiBYAk7mLuWSC1tFxYHfLI
oTA2BVQwgiYAt82Bf8pPtN4QXwRFkAXXQdfCkIVKNJpXoPLwJgyhK564pYU6YwVJFL+L8puoHd+1
k3uTC1VwXftcGHekGDfDTQlE1pf2DbWH4a/YMEKSHVLoaRunvj9eN2dt975C4BV5CTE2ZABjurM8
EfxiOjDr/vrvr5uAMxxEz6YDGy5/v/Q4n1vIgYVGzX9ErfNSz+X3ATzj12GWn5GPIRSACPixTejI
OdLuMVmFFkBXM8IR1LQlN7akWcialk7VCYzscesGKC8otuyqK5yBSm7ed01v10lKwrQ3/XIO8/6J
Ju9bpFevG7fy6IGfvwK5kh8UdC7E6OlFOPQiwdSwmO+6CBROEwNFWYc5adBm9OKGmFm86UyabUFX
Ygall5gP1/+StdMeVG/GwreFhJecGueEMVwC8MKj6cemLnzM/gcjn/w637aztb8OtuY62GOoH6OQ
sbwrJdexO8uwOQ4Wnn6soFXa9H6iSp6sYixjxei+pEhbSn6j9aycbRsYE4gFYvhONN0y1XjI4gey
c/6aXf4/iGRIotWeIRzcJ0zrR5ltrTwUKEZqcZDiAlureDRWz8tzb5HcMrMyDmk3fKSZN5sh/qS1
0VHwFNlRMA4Ylg8u6oV6uEu+Xv9eSjeV9jpGpMpsnhBLmsYJQM+1aek35LcfC7Abdi9sxCi1Y1uf
0LsLVhRNsRkVEUC+UBnCNhteu2jbAf/OaNm+iE8GsgKWlR94sjWdMXCTenvd5DX3wTmKFlT01Cy3
0ksXhaijxZ0MTTyiTHY1a3ZJ1G0qy1DArAeaV5jlzzg756qICFFHOHNy79bNNwO4V9rqmbZ/ps3w
+6l1bo60G2Zr7MakR7DW4vdJG+itDtXGkz58u75q61Hk1RzJTzjImdpYhzmD3e4mc2d0sY/TYbbB
liMUt9O1vXdmkk0ul45UBWrX3ShCJrhlbWNhptMmJslUBNQusqe2dzN3jwOFcX8umacq0is8RB5z
G50e06i5xUO9NUG55+yp291T0ioCswpGzgG3JY8tgTwp1nbyvXxAgohV1daeNBU56uqD/GxJHcnp
LdGVrMY1MnTnF9EcciSmQKR9rJ3Z17MUenRf2/yjrWV+7ol9NHV7PnYKD1q9tbzuO/kcGok2dsIk
BSJq/8zNdJ/pqqaS9XjyetRJVtYsT8sZKVWIbzaB43BfL2/RZOZ3GTLryRjwATeLz9c3xto+Pz8o
pMhNYs1p65qKMB+Ii1xRVmLWt5reDa1u+nXs0t1/w5M24sSjMk+irETP3ItrPlrD54FsCLqorsOs
fS0PmRQUgJb5EzkrVs0zFM5jPAeWFuKxmo5F3Cu2+Zr/e+DrwNSBCW5o+f4HdlA76+e8DDXxZFef
R+MlS1USwmth6xxDWi3XiGo0+cRlGFlDHYxx/C1rMeUQaQSd1xPq3bGqhXjtDYrpK7SKoNcN+bZf
J+5Z4K9J6oFLDG9Q7abfLQKg/QFa6ptx2wZir6rsrHjfBZgUKqdOt+d2eYEmxcuQ35QVJE3bICk/
XPeGtVcbcEBMjde8s/zPZUg2crND67+BhMEp/YLBjX2yqQ/D/fzQbZJD/S7a5h+vI64ahll9vA7Q
eoP75CWgVbGZ6iNHIiR+X+rHDLwdKGD5xawiJV3/XmdI0hImPCGDpplIHr7rtjHSbjyITvw0bfim
UH6vFZ/HK/TVLGkdzSaeRMNgVu9V9xp/Mov8g17+mXbXrzvBBYoUB505T4vKgguO063RPFLzOfsz
it23EIuhZ15uJkg2DxFWrWKPlv6Q/3lP5fJcf12oxT/Ofr+E0IeeJxYBRdETZI/8Ugtp9nLdx1bu
GcCgIKbH3DQaOqSP0ZJGo0kFDK2/wRRS54IGP9lE2ncj/2hZiSJwr53BF3DSV9FiwUiDEUO8JED2
Vu3t6lPFPs70yPSnHDfu+VPUPjHtPXHvEJCD67auxPMLcOl7iTaCfrSN52g3mds6NnYo7iuOjHXf
dpG2RgsWynzScpq4qxlliyOjKe9N94WihZx9um7FelR4hZDCOasoixJnLkIIF1DO/Gh2gzENCaaa
rwMpbJELJrh8Jl03IelGh3wLcYYbptONlnXH6zCrX8UDlxmo/pH5lzssGgo1XfAugYWE7DvjsRAf
/vz38dlxI1oI2d7QSfE0GnUbbCph6VI8C+rdFJPDdYi1TwLtSjTXo7gLyhgpfEIaDgzO4HgPR/N7
PD0VxgeGc5W0g8KBV74ICggYmoI2AmYu5c3KHM1MyjJG+tOK3uMpqvu2Vhy12Pz+x/Zc4Cyf7Czw
9OOcpgnJ8rB1+K3ncigJjImPfoOtyGtFBmzNJksH+yimIH7N41xiMcqqpLH6JAT7Le/eVdE74T5f
N2cl6kD9BUN7eOjikkVNKVk488yc6qTUQ8N4ruhN7GUgVDV8cIQ+C0v4tHE2VvGVdSJo4m5fOelm
KOs/jgw2UqEGtPAwWLfMOl3aaWHkiGQzrv6aeMdskIV+s2NFLH+7lJcQUr5Gm4aS9AYgGoGe2Tjz
PZ74LjTdri/n2/vkAoNGZw/z9ShrLH/GmXd4caFRo19OVrQ7e+JYpHcNJHwTfmODjPQ61qpJUIRa
jicd55R0BUpTNgu9QmG67sme967PCfLkkSoJ8zYGQTMFXcCIQQvdijzBEuEpJhKGUzDtxSZL54ON
kc7rlryNEZcQ0htp4A3Ve41i1Uji19ZdTYdNM+y02lUs2aotoNIEkbQBgQt5hGnOIoiajL2J0TNj
n6OcaRgq4dBVW84gJA8o7ETr0n6qQ7PxBsx/9d9Y1sT7bMjJAzqSKsUJ8dYJsHSvcHKDYe2lRp5q
WRMyp6G+Y8Tfcl3nW7OkqqeSYu3kxiNUuCs7irF2BBQAzLEeIrwkrvvBGgT4+MDcSVCHMWROpEhE
ZZKZgJgnsWVlB+L/WFG7WPs8poUpI3tp6cMQ4uUGbTgE3efRNsNI3Agb2Q1+IsWntlF52tu7IwbL
znAkl9b5mMSubpSh4CL2xxR8ITM6wrkxHKre2dXQAICXf/iL9cOo2RIP8A85u54KWiQDbhOhpX+c
C3eLt6bC3Va/0BmCZFYEkhi81/saM1oY57DdkIyxoh1s9QvhKDLAPgoZN7kH2NJTD7c43QwrCJoI
wzmkUzz5Yxn5dYeu7esrtvqZzsAkexy71oTdEzNskEy38ieBWkzWfUDzcYVpvUnVbra2W5dcxj+2
eZfeVw0kG3N7LEPK28PUObu2pMFUqW6ny89cFifgfK8wcgq77ztDtLGFGDQlqP9FVuxDMSjem6j0
+7bI5g2d4pusHcsd7TqVgMvqmqI/EfS76A1+Q9ifgDorTpmOeURknMm91zW+aN7XKBcOx1glo7y6
oiDrB50rZuaRLLpc0TFJDIclYx1OPfdJvsljFIjNx+te8vZUx8QjquuOg2ss/q/02VoI8Gkkz2kY
dfzIOUbN4/EHa+tAdOKuqsX363BrOwAyOyAGRDBEpViKUSnp6s72UhpOWeM33XurH4MxP4g/47Zf
3uiwxTIhioTHBQq50gXCmWZTy4wK7aqgoDPGfNNV1S5xmv11c9ZixjkMufxEDTNmmo/oUcE7PcB8
3daIJsU2XoVAky8GRymI1GQCeC3qozrSOQ2dudy4ebd1I0cBseZo9BVCvifbKapFmVXgo9TGVlgp
7vxpfSg06/AXq3WGI60WJwbUOtyoDBGFj5kRP0eZ9sfPCnz3Vwi5N3rIrHwqoP6MIcP2yApIRhXl
1yqa3v8nS+T7aQmCCdNJ8FFMhzyQucWAV67SIFndmWemSKtlW7mdoHGRhob5LUn3HON+ZXLfR4/o
YFI4wAoU2lHQJYJXLCKBLR0V2lxiqt8sqzDq0SPCvzbtSx1jnrF/sVWDVysRFG99tEahUo4nsy5Z
pVVoAmy4hR0TnaL4kyg/ac6OidzP+s/2oIg2K3vnAsy83J65nuHm3aFpPUEmf7bZ3orG3XVPWAlo
FxDLn3D2KtK9POqqzKNho7/L531Ls8cOjOIJm/3/BrRs4jMgmppxW7uWCAtXT30eIQvNpheX88Bz
s+11rJVDFsRO8IaFfguHnfRw1iJeGkXt0rAeqkAzT2Y67+p6OvTjJq4+Lm0bUNJT2Lf6rc4wpYht
DGXbem0LTdixC0wWPXSu93jdLBWE5HvETTxjRt0x7OtoX0TtvZdlisKOauUkj/MYTRriiCokVR2A
bv6Yj2UAirjIR0H1LsotvzX7Lan6+K8+GUIfkkQg+pX16e2YoQHGdkVIYuNhovl942nv0LO5dwvq
E43u8qzamUX24fqSrkYOUGf9Ayu5fzngPGdt0iL3gH7N2xHcIJl3m9ePyBYogtRq5LCgp4qsESif
5OnDSpsTKK6MVVhYyc84IU81oYcsHh+KOB78kaPk6Dnx5m/s+xdUToZaHiZ4acKrkBb3M99h6M3n
xV2ZbkmsomFajSSLaM2iiA0hVGnTpd7UUreCfag4Jb5lP5stZvZAW6ND6SVWUXYt4UK6R4O6Y+lH
tFHhRCC+DCee22RME2mLifKf8cTASWbf8iZVKXqu+scZjLSrmZZrjJu2CCNXD6ypKv2IT7upNzZa
oe1BdKwaWl9fxVe7pD2OpGKhj5BfDZtRAxsn93P3Dl1uTaIqnqkWUNrpbNDzGg35IvRGPDO4Dm0H
MpWPDh/7v/FBJA3Q92VgRN6V9lhOzCIlJXzQSV3fHh508bmfNH/u381CUdFfN+oVavmcZ4dMXZhl
rSdFFXoxBzUd5v/m9qZ3oj+evFp4Y/6F8SSLtKKohrFm2FWODv0D8tEbHT+nmaIFf935XmEWa8+s
iTOdTFyDj/dNspn0w+D9NCr0jZphVyri/rrbvUIt//0MyjXHMdF41oZO5KHf4jDpxO/5Y98rrtCK
DyS32DaYVq9mHS0Xo91uEeKP6YBBeUPVxL4KA22/RZUOxW9ZyyarwTwGtY82TF3xkfct8sko2s4M
UhXX4+vquqFehpSVDRoZmfmhLvVoqpy8CicKMdnqQ0UeG5oErYqSnCiA5HduZBqRk3Z6E7qCdZUd
JChrtJ/KnAoGTjXdKXsb3X5ma9x4gkXDHXFb2yMbIXII0KJxVHTxraNBBOW9RtvW8kE72PL3Fo9m
sZnxI1A1myAaqydgVeFu3vtc4Pkb+8Y81RaIH5J2HG9IakScBl4FwqMvlA1Z/lTzPI1vvBxPWdNn
aJVTTTmu3kheV1guTZYc1TyrdGgI7eOgyo4NP2TNELh1spnno9F8npDE+E8fVc7RmBCAGNMOAQu5
BF9MxjGbsrtxSrd6odSpWt3jZ+ZJe3zukYYmDSJWFg93jtb5aaS/N5m2j3Tvh6bTQWHbEprkcxMl
v6WghIsx+lYvNzp3BDS8ORyWMmPrZcVpmFTUlmub7xxCOlnqnEVjlOS4U0VN+lTHtrbjETEeUTA1
FGFr7U61PPoghY1BJQiFXFpTQYXQ7aCMFjb548w/9PlTPH5i8FfDiANX1Ui5ahjmlsGLh0kydENf
omVFOY1OjcvxCFbaqY33NSOoxunb6+6ngJHz4F0nOsI8wNTuh4J8KZP3norPay2aoHP8H0vkidCE
cNcwk65F71F8KzTzW1Q0JyeZbrQOjYTXzVn9RmdYUoaOxpWNMgvMqfQHe9b8nFCfdRjfGI529GVi
igzK2oY6M01OBgmQfNjVpGFWPrrVrXvHqAO+DCngAuVAQua6bYpPZcrXw7amXpLXFahHn5325ySe
uv77dYg1exaKHxQOHPBVyBt2ANGGN0VJF8YdCVgTHTU0m7ZOtfEicNAn5vvrcGsW0WXKB//AwLfs
GV5hmJixyDu0WKf7rshvnUHbe7z5cB1mLQydw0hO0aRF0Ue9U4fVmG/FLDAu7xz/AgL7f9EVs/Gg
lF4I4KxxmsxGZC3KhW1K9zSfGFOq8ICVLnwM/5pIPaNqaYKfU4p2Y5+AEcJsrJAKx9c1y5/ZzgTx
BTiZfZvOhzgTgZHfjvWwrd2f101c9Y0z7GWVz29tcA2oseCaU0FX0bdYu3Fd9sianAVdVoJJKalV
pIkr4w6X9i4OdIZJc68eOqhihJ7Itn3C/TLvDw6d/Xlsttz7EtvP4A3a6BXd/zdjpeiburSLRyOr
w8HqP/N+dreV2x7GbD5YFvVjHM2Ku51qdZf/fmYpYc1QDHHbhoSguzDuDygT+pSBz5141RD0bKAK
l70My9h0oHVFth/HMromFzW8S8RyTH9daSGWIaagqyH8cIJSn9/mivfL5e77Pw4aXBcmtoXXQfLZ
wiNzbTW2dsr6Ymu51cFwVGl/qe30LYbkm2XnjGnUgs3dwIAM+HfLdDOj+d9HevtjkyXGfnShNmBo
aGgRuRFvO4Mxv8m64WbQO33Td7O+tzJlqfwyvv3zZ4GeEGOZi1af5EVsKA20GujlZ7e4pfk+A60F
VIoUR976+r6CSJ5TmjMSSw34xDWGjvY6StlRowVTNXpLe/GtMcvRe+ahEIhNshbc76c2K9DsNPku
t3djWh2jPreDKiWPlf7ViFjvx9BGub4dVTZKERwtxWPjjbBxitltHEOT23AUO14BIc8Y9TUq2CSG
C3FPaP7oTfo2jS1VZ4PCI+RSWzalaGWIsIg2SaxNJqqHesb0tjFm1vZvlgxvI3AQoBQmv+G00oF4
5wDNDSMGZX/znPb51/+EICe+eaZHndZDqUGbosekJ3e87P/Kt/81Qu41KXtD9FmXayeLeiGLUJtI
flw3YjUKonHq/8skR8FGLzQuMugMDG4T0AwUY8vBFpWPXqP9vA617mGvUFIgjKN27lMn004OqNCP
ldDSPVJ6f+XGryDLH3G2SyOjFXzMCugmtGP2MNtGHjjxrNLWXWLK68Pun1jwirK4+RlKG7la1VjY
j9TWninx0HQ/VX6MwdRGjz62FGnY62sndd+/RZRCqYmxYjQuVlDSqNsUNBF6DXaAGg2+Iqle7AnU
hxW68IJ4HrrQdIsfXs6hcdBM3l6DuKfir1E5jRRyx7RvqB1DYAaqkceaHqZMv6E8EI0iJ6fCkUJu
Pzj9OC1SRqU18o3G3YMzzltNMGsPogwFyfzqN0XJAAxuC22qnPsQDOdX2y4SL8W95h6tIcMEvOmP
mJ917c31z3n5TPv/1zzDkrzUYU5EZw2hw2jByZrsyfQJckA+73ATSfzZePwLOLRhghmb4F0j0zxH
DRhupxG6PF3OnUDv9Z3r4OgHpUk9eIHLjY8c853XMdciPbpYl5s6unzeyJ+xGl1Rwpyj02RCu717
zIT9LnYV0WstpJyDSA5Siq7AbGyMfZi1L33dfovw8Lhux5oPnkNIR29kaFU3uVF0SpENHqP94HmB
bW15cbiOs75e0LrAwwaii7LmRTNVVtxTD+vlpN4WaXXbx4vDvbNtOOJ1qDVPX3JG/0AtJp9HL5L2
RcRwqmRx3xzLWNsbef7FzJw6YKWFdkBP4e4q26R4UYNyvhEpgrJuZ64/ewnbo8L5w6UkUiCtf61X
0ySHGNya2VXKgeTyxwmzCBP2cQBa+A/EFqoq+7r3vYJJriHSOHO8CduK5Im38/rIg1i8i/z39c+l
WD35nuFEjTknNs5NRN2tJdB4ahnfZ7P7dB1GYY1810BqtKt4BhkgozW9zchZe5ck5G8i35nvyfcN
Cw42WBX6OSoa3fZZv7OE/dC69gmd+S/WeGgj1SGyfAX5rD5HlK4drUl6TNtgA5tavqGaFhadGRCz
3Q3mO5fMD2ltP6a9qpV7/aOBBA4NiJgqkXUS29TqRDPP5eem/Ib+93pmfs2e/+aLvWJI/kesuqg0
aGQirGufkRH54qgEJde3078IcpkZBKPehGoDgt9QPmPg4whuzKNwpq9I+u2uG6NYMFkakSREI1ms
R6cRTH1bdPyB5DCbNrmpSlWpgMhl9LPLaIjTYopOLC533vRT76rbmvQKc1ZXDslydHGbmJNxpWTl
QI2CQV0mwqufdv5oVTdawW4Tu7vLs0iRmF/FguoPCD7RhQMaqUuLeo9jJt6Gr03IiBXeMRnGoCcY
L1PgSOm339cW4wxIcjhu99Qeh9g+0WUwYfzCjZtKdwOIoMO5U78qX/LpORkevEglgr56ZIGEAo3Q
0LnFaNOliWwspr5tUsjVmeXNFH/KOJKLYtZuSptDSQL84te9cTUYnuFJJ1biYA5wKkqEqeabXpP9
7Kl6wVbdcOFlJQY61DF7dmlRwyZGrQZR3UWrGXPe92n/UTSN4laxascrivyqz1uUUm0CZ7es6SGz
WEBS/f31pVIYIj/pwXBTFOCOjk71UByZhyowv9XMSnEIrqa4kD/DzWhhEAPL1+V6iTzt6naR6xQe
TWe0l5meKDBR4Hba+CGr095oNgkq+PqB5vqUf7UhkG6wXToxm992ntfxDe+FFkP8AC9EVGCZSGb2
mCEh1dSK1v31JXn9WyVv1RmfOnB4R+AHa/xCRx6Osp02qeQ2VTCSk7oG42JOiuhEo3bHjfyY57sK
2m/Xv+/q+Xm28FJ0wcxi2rSpa+HZ3m7i2MdjbzM4zV3hbuz2nhT9lhOu2H7Lb745s88wpc0xx3WE
wTuSvXOz5t2iTVkayffStneuR4NySJ/iVPVeWYswmMpEdQF6J5AdlvyroSXotXLPOuUGqLXGTdq6
Pmt+jsVPSys315d09TV/DiY5CKaGHGsCe8upm4qN23ztkjko8gej6jf9wA4t/i3L2gNhg9+NmZ+6
2bfrf8HaAmOuBI31MPftMJugVRdH80BPtKWbgXx2x2kLcdiNBfZdWhdBVahmMdacdSlC6aAbXFZZ
uoalcxvVvKX1CfrbWN+nAf1Jxfhw3ay1k/AcZAmHZy+bLp/Qi2La5MbSPuvixkQe3AIvaK9YvV+s
HrJ/nuNIzpJOzphU8xSf2ETuhd4YvlX1AavIdsy+9LX+sctadGvQXWkVH+oWPRsmPfQ2vxns8icf
zXvWfZibr/Ew+CCv3BlGuqMgtIIMTzDaEdpO5n0/DNtkYCBpvYOI0S7PtV05OMchzfd1Kjb4uJ+u
r500Afv7dF8qIeB7AgU18gSXi5cNtOsHpFtujHpbHMkW5bTKTwNzCqAgGBA/3ahYOdZOJ7pUDTG2
CaI+eVyh1KupxjCDftPkH9v80W4ChUlL2fHNd0L7hbmM4CyzMZcmzWhcZiZps3caS/eMakHtEd8h
4zYjWyRLNgX0UPz/kfZlO5bqTLNPhAQGDNyyZmromqcb1CNmnjHw9Cfo799dLC+E1X2kLbW0l1RB
2un0kJkRvdFeoYBZEjaXVhh6Zf5AT7/PXNHIVPSlVpZ57UD6tjFyyOzZP9gIxczgZxCoN2MmI1//
fRq/sJZaKMYGQxFkmwSvHNOcQp1AN6+bNtu0TeNS5GIbrt1m9jM2ZsboLqpBEKInzY6gJjth8TYr
iWuU93VQuDH3T712rNEMbNnOlRl9W5+NpQiLs9ufzxOCXlQ4ic5bxbgu1GvSqYdY5xsn3FSBsR3R
gbUOtjj8aO+wLQhnoWRVcOY4aFpLSQAWK9WVSVyzqJANa9+K7lmN0Y5qSLJ8Mjwh8hiaYvucWsY1
atO3SAzp7L2g6r4x3/TgS5vKKnIXs1GQ3oRjIwuuXqQ3ChuEQG2LXVnRfujqY9KUrm1vffY9juNj
DpaMKNnUtoxtZDG+fqKKTxF2pBZV0cLDRhPKelG2gT7mFrxmoXS7EGrw/i8azaCEC5RfmHifjCmO
HRoFZywYeFFTgqcwECq6kfIl8b2Aads8oG4+PDfW15CD5Ay9il3Nj3GKi2NR4rYfuIlabazs6Bhw
cJvunCTe62gaMO3+NefpYd3rls5KeIZH8Qg0ydGOI5xbbD6MGiSIjOucf1hVehyNcWen+oYpI5JQ
twN5dsJ6t465eCubgf52lVmkiZI6igsEhOux0j/skWyD4jGv1U2AmJan9oaS9oDmTvACvQyZrHF0
aVHPwYVpciiK0POoxEEij12z425U9jvcB3Y1vXHQ2CmxVTLA4rIutDbOoCVuXJeVtany/hA3L2WG
q6d5G9jZhkLfLGCRa4HfSdG+Rcm4xUnmgGPBtmKP1VDgnppDr8TadGl8XP+2pQMO0nAmxIEQ9MGU
cx7wS96mRsWR7OZN5JWjZzbDVey/r4MsD/cniBDWcjUctQSvWdcjVNA2tvIaFyhdqOIK/QzjNTFk
agYyo4SwRimLIaup+9fdgHfHMrRcxccLbu/8XLfr93uYuHehQBKWgW4b/BvTh8ycmGQqKeOWO9d6
7uxzsHmOJNoFVrwPwp9B42+aiG5qTdkTI72hdfKOzt5D35s7GlwXHNWwk5gkao+3mtn9w5kSDSR4
lQdJGZ5WhSFnLQuhUm6X12pLhl2c02hjDE7+3qU8PJnostpJhmLp0DIHFMa8GsqgjsB9dG1nzjd9
SLeVCWVCI3xB6+ojocO930YPJfb0niTVv5yYwIJrT+LAeJUQ361MiAVyWyHdNZrT3CjrNmH30DVX
af5MRpRa56jgUL5l/g+JzdPiuJj+qZfFhPyChdaF8+lXjcYkMcVVFuSA6F8e9M5timijaBALiy1H
dS01OyoGVMp4Fd1mFsQYsvBNRZWSZPSnwb34EPDy6ni5tSdKoPMPsbOh96Fio17Z1Y8yeIiY7DV/
cQV/AogvMugtKWotStQrRCI3zh9QH75rhi/BdzB0HtZHdVozK7aILzN23MQM9fLqlWJ8G8db32Yu
yhj/EsPRpl4TimPWVKYrngj6IusKf2wR9diNk6E3+zaRCT5emAEIaB8TFGTiuorL6vmUNGnRdqxO
AJEeifZa5TtVxkdwcXqbICadNVTwIfY4AgTnttZkGccLasevtdw/xba6DdRuTwr6qhmgGqba324X
EyTOpWBgQbYZmmXnVlnU8QM0TOQfTrKvcOTGydunT+uTc+Fr5xhig3M/jl1rZ2b+MQY2OkxQocDv
S/IzGU46eVyHutiYf0OhkARcIsTBS/S5OSZREn8gff7RJj/TkEB5/miT74lxtKPORRWCH8qK6y/d
wgDhC9i0cAQGzYeYr4Lkn6n4upkBkW9qyAUlZbHnQSt5y7s8aUN0Zo4jWGa0ZaDlhZV99NWpza/R
keyq7GVgz1p6x9gPs99K+54vj3TnmFQIh2MI2oM2S/3rYghrr4/1K27xL6AkQB2mpaBPDbxLrsr7
G+ZgC9B5fFu3CM/rUyr9CmFVNCPj4Byh1bXBmu2gm5sUIxwotxp5BkvCvcrgVFx3IyRWoZ0rAb/Y
BTEEoLJAyaXlGCiOFnbBWAk1A/TrwbXJ4itm+27odC7xo13jBJsepS7g/jvQ5hiDB3sdWtwCwN2J
LANI6aebFSQr9HNXzkmapzpzas9n/pa01It852MdQrxHTRAoJaawDWp68OFzCGoiz9rRAV0bOb2J
k/aLOUCIJW3U50GREa2KQUDEEmaxMxVaFoPaehjjTaCd0vBWj8fN2G/rVnI8F5fkbyhwtBEoPYKP
62IXb6lVKANGzCruK36XFN9r7dvfjpwBHgCDTi016ORRp0+YnRMbp4duSRq2nqkXuVeWVbZHEo5d
21VPNoVVS+AuBw9wpoPEmoO8GviLz+GSgaLiugWtCkuHt2Hsf3CfnSJz2PT6uAcz01+73hmcI8Sa
rAlB59kDDhmjk9nHv9rMl9RUXXr3OYTg3T4d/SYe7Qbq9Sw44m242XYFIZJD86UnIO8DdgZoKahk
2hLOx63PuTNCwq2CPg+O82l+CiJ0luMMv+4NS9MzhxE2UUWjXdM3OvpP8rpxtZrtM7046UN9X5nx
r06RiaAtmDVRKtqQdZv0p8Q0pDOSuCZg1/SacEQldbHX6tgdQPe7bpYMRggPVtTYWZMyELtn3T4j
/MYMjINaMQnMZRQyUA4GFlK05IM/TyyRzTod0ka4CXgEFeI0JhtHLcF4GBtbiGG8rpt0OVNoGcPr
MgS1pmqwi0eKtFXisoZORGN/OKQ5ts5THXxFHsK1zXC3jnXp4mdYYk9XwfJ+GOy88PTOTBRXNwr2
HleNLB0ugxFiQ9+AkjTPp3ZUGo5gmmPsKdU0WS5x+ivzQ7yFzWg2cOIbOQ4BXVug1NMLkMxwcuhC
2ptOB6UrwqzaPFK1kNRBXjrfGaA+/T6LsAVN2z42QU+blfdZfUUQys279QmS2KRPjjmDSHI8/aZk
BEu2fTQJdMgMtxtfcrzPm3YF8gvZviRxPjENwBvS8LztwL06jFvmnFKlwRgWG1Jsq/Rh3bbLRXU+
fIJXREGqcosAq+6eTf0r6gf3yGsUZnZYxxEP3L/9As+k2J4oxPZUAcdRMp2kll16ilJtMhDCtcaT
2kHXlW6y0t42JXjcikKyeSz6xieo2OaF40xXRlmSe2r2sytfA/M75z/W7VpcVTOI6feZbzQZXn0N
DWz3ZpVfK+At6JL+tA5xcaQXxk508cQMMEFtPSnjxCiYOZj2DYf4mfJuKeEx5OPJ6k4R+y5BnZ5C
L1byJBOFEh1sHmK4rfIii6kyqbhU+855ItaLrxxN6xuYA8vw0KDXu0K5EPou1nEXF9snrHhDN0qG
lnPf0TyulK6qnnz2M7CutfDEu8Ogy9gxF91yhia8B1ugqa/sAGgqck+Iu5Gab6ixK4zbsjxB1CVI
ZCTuiwvuE5EKB5p4MPBallhY3GF8pUYoRcrM75Glbg2fS0Ljom/OoATfLJPMD1XoD3kda0693d0o
fivZk5dWGK60kBBAuxj00qdQNnN/RTfAclBqEEovolvKfka9etIrWeXqRTXNtAI+YXDBPYdhpZ87
ag15L9KRbVPdpCxEpvBR7Y99Z6B/anR79N85deQaTe/mzS/Leh1DyTawbit6dM4/oiuHrgOVTApF
3p9sGNw4zd2KyWgYl/xjbur0FbMRBZt8oaS5BZUaO91r/pexfFS7aN+bj+vrbMk55jjCzIHSuUBV
KdRw7Ch7zBIncNVa1pYpGTHxMICTqRpakz5tqnqBBtYQaJOh9XXdkKXdcmaIuDuPFckrzigU2Sy+
K9TqoER4cXCQS2uqr1VFpaJe02VADIxzQGHkyiEtzQbnTy9pDx3KHep+B81ML0+/Uvrd7/pdrYfb
1L8tdd21M9kzh8xcYSMd8JCMWg6MaRfl7hjudCQRWzSvM+RVunS/PrZLwXhuqnBhQYernlKCdVcy
6gaor+ghaqEkdBNHfJeWN2yQpcwWXQYcX3TqgYPipxCQ8aKqxRlKT7wKcldl9l2jyY02yp6aFxfZ
DGX6fbbIGCtSjJmTel1QohmKhVdxlr/ZPdva6ihJtS9tMSB9RDct3p1B+iMsaIweVcwcW4wOjtO+
fkwN6y5kzyN5bwvUz5ASNTXtdn3elhb3DFOk9uqHTPP1Cotbb3PVVTCGfjBKwqEMQ5gpK9JQGq/B
Nxg9JNmdo4SShb3kfHMjpnU4m6SgJ0MYUxxAckghDcljGgW7UmWbGopyxP4eoSd4fdR+k3SIK3uO
KLi7zXvU++uYKtpB0xidGHak4Sz8veDUHex+z3jg6mriFtGpCB8riD2aSCOnlLkZP4bSUsYlL519
jjW9Oc4GILLs2jcmrTkjyX+0wX2nUBDgQ9muO60bvrTo5kDCVJpKH5XcxlQ2xVNSPlrDFx5LHkgl
kymKrznox8eznq95Cf0Ws1fdRqlb+NQ3135XuelgbP7/LBIODBrSc4bDAWc2B1/bB8Oe2pLYuDw7
KFtCyxhe3C0hEFfMSiAfjDWWoOKjKwvXDLWdHz7H9vs/2IL92MErpQPSVcENlCYylE6DoGrlfxmY
7gbGL5BHSHx/0ZoZiOACfjkYPoNErMdTFtxHDsQTAyWFDJSCFqiicGTH4MWoiPSLhRCPuieRLpyF
Te/kyBmA+YXclHX12GbmQxDo93Vc/0Ad0T6u0K5etr/Wx3IxaH3CiqdvZOv82B4gUzwU34PEcjlY
+9YRFtfSDGH6gtmihcAggbYpdChHcEaOYXpLuOqZsUzMcHE9zWCEUDUWg87LFA7egjKn1m/Mur+u
ordg0LdJTo+Rk+3W7Vo8g4Od/r8ZE6NRP5bR2KJwx6PPkBbEs+U22qY3TeDy3B22kBjcyhWeJdNl
CV5p48ZBExSAevoYfrV8lbtaWst6vC7Km6fbBfYR1EERZNHxgng+ZXqXhDmCOURhS+gn9qdEt1wK
NbTqI2ySU9F9U+pb/qPs/OPAR8mwLq67GbbgLp3RRRFBQtUD3c6O6dhRQm3LUTbeylQUF58R5mZO
njvzzLyP2ohF2E642ZMfEXpzXOqA7i0FY79Lu/S20qP4FDDUqNWZPqKELZIxfyzOJ5IBKKjGUQiS
BuefEA15hPOkDhVtzWPmDYn26066PJp//r7I+cWDBPxiCkaTmFd5fHC0cDMk91UjicgSM8SiCDtX
wjCu7NTz06Dd9uqon0JL+9smov+5JeqAHYL6fjDqnQ9Wl9pJz9Ej4lFe6eAJIh8g6burbf+qq5wN
ZEre1gdveYWjm/w/QGF2Yr+HfF1c4DKfozIcjcOEXnX6NztT986Y36PI4CGLXzqabfquc6MIZyTl
EbWUkhT28iT++QwqhLY2QK4mSkGOwjLD2Ro2t44gpsM1QEn9nQMWAYnTyOwWI1tHBhXk7dB2V678
G//QHpQHVG7qtdvuURy4yw7KUy+7tf6uw7o4a34OthjaCnXI9YrirJmM5Agq3o2ifE0gm1FQUHkp
BIciPPzW/jE12g1Y0lMjcUdd8kC0uFfNvkE4YUc05EwpITJs5saDr44fZme5RSMrNl5eLn8mVFz1
Q66pjKuAsesYUttgFE80twZr5NO6A8vMmb5jFuB6NUPtBXdyj/N2g8zaVeXYblXah3UYiX9awv0f
vG4VkhzYeofmIY1eSlXZ6MqPppHRVixu8bPZEQ6YtdLVvm0PGQ6YqIMtGnpvZOUjooJL1PxYZOpj
k8WStbCICUk5HJCntPjvpTIbQj6CiF2HRrqXk2Hrm3va1ps8snYmuY95t2WybufFsZzhCTaiEbTg
I4XQacWTncXIsRvym7EG1eUgK9FY9I4ZlBBWWGY2qtVhbxhbtouYs/UD5dglmuS6v2yRiTdzDcc8
6JyeOyEtDZDyGx2OSf6u1vZqCReMQIIqkyxbxgH3AgrKUU9kTL/PZiozRqQIbWylEQlcFu1D9hIE
B+a//IOzO39gRL5TaxhQCkVxTs8JvU7Tlyj1TyRDKYMV79aRLup3fu93M6hpAmcW9b2qJroWFx5D
ZyaxlG2eR6e2CrYh9e96w/Sa4H60bjl2HVmifPEIiCowgrMHattQVCdga10EDt2EPvCNtqebcGc0
28ZFempfHXq+Mbfrtk5/Tgz+czhh8iJNG6zW4Kk3jOyWG9pTksjU1pfcfQYh5r7ynGm9XwJCZzp2
6mGk9aNl8Lp2R07J27o9S844BxOOKsTICvBHVwiJuu2S3nXMYEeiB7WVvQktDxy4x1Hsi/ZakfUm
CXRaNSq2ajApcnpt15LVu/j3NWwTsAYVliJ7d8xQfFQAwGtIeVWGqpuZRDL3i2MF0U68GeA/cPec
u1qjY1L0ECYM5N4GFW0VPWblA6+J5CJ6jvNbJkhDscR/9NNiIk0fC7Owu7j00GFT6I1bgM6uCY+j
xSQGne8Zl0DC5CMBlPWNyUrIVt01w2scH0KIxsRqD6L/O0VG4y4s1Us44dBiaCieRGlG6XWF8SvW
oXVJim6jZGgQ0527Oke9e2k9lH32oDj5tkuGyGVW/ldngP99xO9GLRTFTYJMwiQ6sVODCbWoQCZf
bIYwcqn2w6jf0OktmcXpD31GigsgW3j80fPaLDNjArK/FvWNHf4olRMbPqiPOgRPaZ/WF/K5//8H
Rye3ma7D4p0jwf9USY5CqHhScWuHw2D+vZ4wmnvwHA7mVVQTXxQlgbCNmVqKorHUv6u6O1X7FbP3
dSvOY9//WTGDEE5oGkkig1bE9EZU83a8hsDiU5xJXjRlIMJGr0S9HmtpWXkkST3W8Bswj6DSU2bL
4ozMbBE8rbHNNLNGpfEoc9IHjeb218E0/o7o8GLExN0iG80iHocWhYN4giANcgb5XYL+o/V5WYoU
s6kXkzu8gq5d6asNhA7RemX1Vb5pFNRFaqh+ekBz64dSo8SG5iWTXHQkg6gLMUNxWgNHdr3xNPQ8
I7l6F4Lfet02iTuIZbg8KZ0hZJBYzLuvUVZuaPYR/93N+HKWJjNnJ6RR1/OWc5iRUbzA0bHAJXzM
tlCZcG1W/EuI+3Q8seqkrIohzhsDsg+cbXlr3gRWCYXF7B4VQ5KlJJse4Tg0UgViqEVTeY2FsuI+
wolP9lovgxBCQuo4YVBwTE9vvphWc501tqTYaGm/nTu3EA/SBsQloWY2XtrGu6CH7IwavIPI6cNC
scK6r8mMEWJCieaFymZjg8QQKBeG3KZ38AaZ3pNktYrtGBntervoa5TyxZ6VXEPhOTNuIJ4XVbd4
ZZOYJAMTDhFhnteBb3LomdBTRuun3AZLj9lU/Zb3ebLhrXZCXbPsEiUZSEOIC+DBbs1OwZzVkbEZ
Kbox0/y4PleLhiHDgfJvE7un2I/HUbkVlJ0GOn2ioHMG5Co93u5+6oHmGk63rWWOvhSHTPBVQInS
RvefWKufRzW0UQ04esGGXdsr7zl/G3RZo+XSwM1RJqtnkUirLbsNHAuRqCONqyBg14RKIurSgppj
CF5OldKHsBfFgqqjkxo34VY37JOam7ejTWSdhBIwMWOeEpYoXQNPUBTtNAapm5qE7wJ099WJVJNw
GWwijFFRpY82hPPRU2yrQlMw4jhDOju17syh9iBPZQcy5hYZ0DSNs2nC5R3prgjHuT78cGxUZlEX
qmKu6ciW7xQ+xWMq3jz+WDR55QyIohhFV/2x8lCFW0VPIOfDNROk9tBI2a6vp2X//kSaTJ4h4U5W
t30J/9atZ19/NNuvWfRXlQ3/22bnxgh7Be5/iVpC2M4rKOSeoU7RmezxX6xA1RwUf6dqWGH9qFbf
RFGN8SrC3Ev0uxCkTk34cx1kWiCXk/IJIiyguocOYBuk1AuyWzNW3RpELI4R7Aru781xx/JhqxSB
5NiwPD9/QMXcSFfqg1YnAHWqm4Rg+Yz7Mf0X6TUTPO3oqEHLEyjezp0AQxqAnBnDR2sKDcK2eyJd
9zLa/E7tSrBYKP8yXcg6W2gcRcO3SAMZ4ylFpzHWkRFCViBM7zhVbtrQv1+fsKWoSglyPQRaHtAB
FDbBpjF6P8VJzuvBrKvn3Y6VqmT5LEWEOYSwfEzft2jNSeGl2VVt3voG2/V8B4IdCY7MFGENtW2i
96zKay9v2JBAo04rq6NtkUhWSLBokA7VHfTeoWhMEyIPmoE07vd67UEQibioHb5qciSlY6ZueB1J
noeWwhx07v+ACaPHCt+3Q7yag5SzvPKrH3HgTSrPMV6Ui+HpH5wBZIxgn4JKGUpJzn1cA49YHFRo
FuKQ21Sy5jaUyqAsjx36oVUC9o+LVmXNrhWd+YDQ/QSSeAcCDTTTefXBrrNuiwxIiEQ5NMu7uoJY
bcYfw/44xjXIfty6kkzPUuwB88F/9oibeOaU4LafFBkztTxZY/SlK6tt0IYP69YsxVWKwxy8DYls
UxQt9J2GchRBFhB26zyqWC92PJ7yzjiYUXUocpSU9H79UPNRciBaNA/M9+B3xgsoihbOPSLN2UAy
k5eeTfl2aG3Xmv6NHclkLS7dGYxwOnFalFrXOsRx6rJ2faM+jI1sohbX0Qxi+oSzTdyBwKSfwhLb
cNGsfEhBC1IPlLh134OPKJLEb5lJQpCIY5WPaIEsoQJeu4af7fVIlveRTY4QGko9apu0gwCvaefH
Phu3eUj2iS4TFZSNnBBXcdAaqsiGtEJvPbPmtbXjTUTfmshyg0iyG8mghDMKTlmouh/r0qOgytxm
Bs6OFphbcg7mmtKxoHbqn9YX1vI04VkQOrgGXlaFMNEbVUucSQ00HFKXQXjarmXPNIsQ4E1AxzTY
E0Hidu55faVmyEr4hWe09BBCOKLvTMlrxmKwm0EI6ycdGkvJYiiAshaEdN27Rr7Y2bueyqjeZaZM
v88WUUi6CJx+GK00oe5olccW1+f1CVl06pkpwrrpew5dkgzSn4bzpurGR2dCjXjMntdRlg2h0D12
kDK9YPIrlbLIlGnak+KNOswbIkNSUrLkyqDpQbkYaD+mrs7zoSpCJHsgT4mTfF48GpV9SEf2tQ3Z
Nm7pKTRkLFNLBs3hhEU61AxSLiM8wM4euRrcdLSTXFGWfGyOIKxNOrJQHRToTxlBt20jssHaSd0k
sbctN7+tT8+SE8yxhFWZMPTfEwYsRjoIN49Pehtukfje/gsMKHywqVIb2s3ncxSGVm8NCvTyOB+O
rE63LO+uukCVxJhFa0z0qMIk6PSK3Cl2ruOaOkSQAR6jHWJZu+2G7lbtoZG6bs+iz82AxGEjipqB
fdr0kMXO48ZVo29V87WBGJLJ9+tQC95AQTOA/nUMOyqRhaNiaKBfzlJI4yXRddludRyyteIKkid/
bxKaNykYUTU8aIEz4XyKKg3CskZTgJuhc164MryGSV5vTWqgK7q9Tyaq1HXDFsbwDFCIP1CHUfSs
16jH0flos18IQWXyoIdvGjKM61ALfgEoJH6nAbQgPHJum6pndWbrcefVTfLQdL1rmFGMQsj6bR1n
ITac4Qgrl1dloSe50qKZOPgWZEWAUhd+XMdYsoVM8udIk+sauErPbeFW24ZtZOHyNSZXFAp4IdGe
IM23W4dZmp05jDA7icmgJ5b63OuGV8U4VeFTYb7VqO0yyN8vWnCcfBokxIZAHbugSc3a07L3AGmp
CEqGeB9eN0c2aoIHJEPF7CGNOg9cdac+exr06okqhiTMyQZNmH8N3FRGB3EpD7t1s1GpP2wgeYcL
a57bH1ZmgA5Voc5m3bTpjwovQWfjJ8Si2A58cFdy3FZ6a1OkEN1t2A8LL/qa3l5ZofqCRI8k5bY8
mmChA10DcsZigb82UsMPw6zzFKM4OEG0L1l2hxdWyWFLBiMMZ6W1aFLDJcUblQ8Sfq/DZzV6Wh88
GYQweH3v8Ipgs/VIgNtk0aOUom/2Vc5k1OUSoIuKDR8MIEEEJp/QfzXa9z5+jPnLui3LjvBnVsQX
pqwpgtYEn4CHGqiN398E6Noi0ATsX7j+4sg6Zpd9/RONnMehOCB2Ek+5a44q5iIs93o43kC3ce+Q
YFNX/xb2PuGEgzdeOOKqDhH2wuiVBJGb5T98PAWtj6BskoTYmrdlEfmjX3t61d/4PHFbzXprC5kg
y9KWjkaR/5aPOX3G7HCvaY0JAfak87S4AveNvmt6PKaOZbCF7tHfn/IRHT6xhOgag2qtMvoeWF2x
MzPNzUPlC0hRJUt10Rs0AkWE37kpS4BJW1ZlDaSdvYQ9F+hki5TMDVq2bZIjSKbXZ0mCJb6vGyMS
1+lg11BGfk75c8nrTWt/qYI3GsukHhaX1KdZ4qUVzOR9nYSIrY1uHdjQ75K4fQ9G66C2zc4Yupui
cf7+OkNRn/vfSIpv7KOj+6AtUDvPdvI7Wo5XJi0OmpFyiKT6VwaXVcgv+vwMTzhfUpSnOyD5wWiO
X/IOiYT4us9kuVgZiBAscJmJoC0Cqqwe3QcW5L6MwNxkqblf94zFhaWZJhggwcvliN10vhUVWU+U
GrQWiWvzmwZlcUW2jXTJk9OiW+CagXOyRVBNJQQj2+lwG+Vp66VV7CrhvozrbW89NcGvhOJcqR/X
zZrCzsUOP4MTwlJY92YxDmXnkVEN96Op5tASMWRpvsU5ArMl0cA8CR1iwSg1shVk6kFvbfu0vanz
1nRrq452oUIKyTzJoASDtBHTP+hN5w0JCkp7m4LpqXA2CVMlz1wyoOn3WaQdWtwxeIbFxPvUcwbm
Ko7zFRpZ/3KEnQ2dEP0SJ2uGsC1xY+9SNFRWqLBCCIxlPcyLgQ9cfSisc34r851b05bWGJOmsDyt
ua/b90izXHD59MUziMK2/+ByMyhhweo660f0vbYecV4VVPqW/zRkMwDB24YiifU4ZI3n5y9l80Vx
XlvrXyZ/BiF4WZenqW2beOAKwcc35hpu6l/xYiPx5eVJAXciSooRen535s1cjEZVoaK5vPPMwX/N
nPGA19PBJqdxMBF8eiLZHoROv98JbHTRfeIJ8TqtehqSSOEeMo1sOybDvYYD/3Y0suoAGtdgmzhF
Ahn29lrltn6seP4PxZFnXyD4BtdGK2lZgdoNpfB8xdyOOXtL++DrugsuBVkd7wu/E6Z40RXWbpa2
WZcE03G2jHBy+WJ074q6GfDuyjGyuYzOfClUzOGENRwmQ9YxAzfECFl7I203ia48ZU74D+exSeXd
cQiu8NB9P1/DoRLUCXJwA0oJg5Pl6zuj9A8D2m/WB2/6WnHLmMGISfS+6YiZVSh5gXTYJoFegZkO
bhi80O5lHWhp2NAOg+IncHZSUyyqHzqIWhTGRB+qO8c47Lx2JAeo/h7WYRbtmcGIztCSdizrcEC4
0HchUVz0QEDdnNdfqi6TmCTDmn6frWg0kYTjmMbAYg5ov8tNwYvvWZkfVLOqJDeOJSeHRspEK4v+
FPCVnmNVUNTuC5T8emiPbzagNENdCj3ifLFLOnYTj9lVno+SsZzi3oVvzDCF9UtCJ9ALGy5omOMt
ahU8jlKY9ela9AocJEDpCKIXnMTOzYqGztaDqBy8lNdXVpI5R0tzbsos+jtKmf9FQ7Sz/QEStpHY
qoPGsrLGK6xvNpTUSPjsQ7Z43ZpFh5iBCBsJ9YushWBU45Wtv1WJ7yn98KVgSKAy9fs61PLAoevd
RDE+TmFC8csYBoFV5F3rlUp3CNnPlvqHpk8k0WFpzzJBp4ndCuzyEAU/n54xDdQ0HJHgtqBM0nAb
qtnRoYVGrdtQdUtt0A79i1l/AC9K0INRSSEm3HuDlhxSbfzIRn8bjpbM75Zn6hNHWE7gD2gKvSTc
02vcl/jONEfXqr7niexiKBlBsehcUzMyQh2Qe1l/iyhbdunGH5sN8o6Ey9pEFn1C18DQrGooUrIF
Hze5HyfczlHgHkcbU0s2ilGd/NT6hyu8OYMRvNwAD4gdmTreEQM93aR5tVcK8kybxENz9mOlZ/fr
PrEYhqaNELco5O3Efn47rFA768MJw8FhhzgwtENjYQmvoyxO1AxlCsCzYN53atlog8axpf9M0zuj
uWm0e2If2+7nOtBiJJ90rCHNAY52QwAaDCshQYCNkGXDW5nRLWv50WEtzrXmFQ+wUVVo5lzHXHT3
35oHqIuxUSt3bpyZm1XXaD2OSN2jSg4xQ+Le+TpI+e1lOJOHzgbR6NSkybVo8AJ12Md2iWQkZLvS
4og+IElokkFNv8+gUsc3imEwuDcJyAad7UYmqLXvB0f2ILvsGBg3tHhNYzf9PgOyuiJvA71t0Wf1
2vWv1LzDo8GOKpuSS2L6smd8Igme4ZsVTSsVGTw/vUrAb6VVh7K7b6s3vfhp8B/rLrFoFo7MyBaC
9ckRU6DIe5dqUcMN7RHeV+w0VUeH1CFqv6R2eFzHWpyrGZawjVhZPqZ2bCKpwumDD8Ydc8A7ZhmU
+zEvD+tYi0HwP6xpazyfrsy0dYM5KIKwhuy6GJ1HaGXfB5b/L0EQD0goNEOVPTgMz2F4lJZZi1Za
r7O+UXOr8xef3UbGu01lpEzT4FycwmZIwlYVGAXUwFFLjZ0+vila1QOb4tcgjx78oLute7pHxeie
+rI5Wx7HTwPJuYHjqJq9niCv1xTNL8gloIyJ3JC4lFTrLbvGJ4ywZzGwKJaQW0QPgck3cXXd59/z
MN0opWwZy+wRQiBKJJD1L0bs+Kl5SyHGS/CvYnUSV19eVsi0o3zJ1i/24DImpRqBxdXz0QBE6Xhi
BdumiX4oVONRz2JZF5AMTzDLb8s+bqd7gR8duX6ls8INnAdQeI2klkTc5RH8NG36fRYI84KpETjH
8EyCWtS0T/dGn+yqttisL+Blj/iEEQK76deFGag4ROMiMBIE2tpl5DDkshvVNDKX6+oTZxrZmTk2
yRPWUVw9MhJvcr29pk4pcQbZiAkBPbKTUEWxMPdivyk3rB071671D50ZMvFh2aAJEZZkGkS3jIR7
KNW7CiF3FiP9PjgOkPv/v/kR8w6mUvZBUDXcC2zrvW6DO66m1TbT6+1oqbJ8gMQuUQ6Kci0L+xDK
D6ytnSMHVdWWoXIHtHS0POI7NElYX5oxZFVAAqHrFloKBOdjFoPSqmW2KJqg17n60UIrV9Pe1j1c
BiJ4nq/SqBzrnnvQhXyzzXwP4ZUEJXXd/u9xUE73XywSL9dj1ORqa2OPsqKPQPl/pF3Jstu4Dv0i
VokSNXAreb65c5IbZ6PKqJkaqenr31HSr2PTKqucXnRvbsoQSBAAQeCcn8R5bYIl/zOniwnkNBR2
HPRTqm9siZ5nItYRbjt6jCCj/9wtJcyzLg6T6OBhnfqtTWVPkkJredxHyMx9dvAL7SGLo7dA2vu+
se5t8IdfX7Xp5y78gm2h6R5zHqap9lFpMbqbcoaptj76UCYfGzSHZfah/rtzdCJHCbB5XuqNr4/o
AeooOKw3vZWs0SJapgvWNrt8J3KUCGtYsjcTHxFWZ8DrEvd9cj/g0huJe2n+Tc3yRJQSjLJybMrO
wrBeFNw77d52Hvyl6edZr21z1IswGWOAIfnca48tiNuBZ460f6CGZ/lVsOW6XEIOnZWCWRLdAuQ4
4GCU7M4naY/CVNwf4L69mukbIYa/MbMTEUpaJw2wwKQgPzjQYfBIMm70OnObPnnTncpfuP7NHtIT
WYqpOXZQ22LyogSFAcy7PiRa5Y7OUr1/9uTgnoQ149gfZ/qMk4haVBoNJnKeg22368xM35GWezwP
NgmIH68f0lmjPhE1fcqJqJqg9ETxlHao9I9tiSmmsNl2Y/LOqqt1uZiCL0mb/n4izbFFaVhtIA8s
/yjzFw2PJzX5POYvYFhaXVds3vL+rKFi39Qa+9hqmTwETeQiCIH9ewmqZXabQA2FewtcHBpizrWx
WE+bNJXdIQwiTGaBOdsC1JdmrArdWcgVZg3vRJSiTS3SJJMaFq7UJQi60/s++zZEwcIdYvoV1WMD
/grRGlg9aCxRkh9bOGYDtI/+QKp4PSRrUtquXbxx/mQHz1G41AA7t0Un4tQOrSQVATdKKNVgdNsB
x52j34bF/LtabWlTxZVZU5FScQ6ckLQhA8qgrGYrPRp2JA6ffEAy325sp2IUv2CRAGTvspEHUfPN
yOs7w15i8pg7OqcJleJJ07HVDO4kUwcEWi18x25XPOZbqxSPllat03ypLWbO5E4FKktntywOUvjv
Q152m8qSnhWRdZ5W679YupNEUVk6Q5ABc1gQo43BqrEBSp4vjWAtLZ0SuBGB6n5Ikh4YR/oXADl9
tQxtZwflzypLQKnU/MVUEVz3n9x3svsTLxf1Im96C7lvGNVeYL0Z9oNTmS4I2S37/fXVm3NBp6Km
TTwRlfRhY8i2k2jSsz/yocasXPUJ/cpbe2xvckGmjkI4ilw23s4Aj8dwoM5FUYJArgm0oIpirzmN
K2zPYUujyOf6XApR9MmNBBjSFEICehTdho2m27Yrffh6fdnObfsfMRS4Zxj7w7Smpdh2E5l6X7UO
4lDwXIjvNduNS+3csyIMCh5JBrZH0MWdL1fSGmWballwiHi6sjNr3Y/Dhrbt9i80gX+Dt4Y+AAE+
F1PImEoaEL63TP0+5yb8aHYvSLm5LubcVf+zYH/EqKDOZRs5QaFbASgejM9xatp70dXpwp1xSYhi
YXpnmImgCNlWZrh+Ea6JTPfX9Zi1rxM9FPvSC0qMpJH+PgSWVeq05TYvncGLpN+5Bcgjrks7j6eX
qzZ9zcnpFIVOxqSrgfHY0sda2w++uRq0cVMEndebq3JYImCaEYh0ZIIaMybQEpVUx2rMbvQ1TA+k
euja413S7jDhkfOtbW3YUiPCuVv9pd2ZMMX0sroMbW0I/T3Va7m221pbhX6EHoFBS9wU0NRuVMT9
wpJeskpYQA44UVHJhDQrlSLJqTzUzJQeN5GqWv57EjVrmjOADEf9voE/tHptrTf9Dxb2u4RgTIiF
H9FNcRCk++FE7fvrG32BtjmNhlhAUMTFnSEMa0rmVA0OjULd1nZ1CsQv/9WqjHXebABa3+BOpZHU
M6qnwP9CZLe6Llq16Am70YBXxrTNNLKkwgGnPQtDhj76XVc0UbgOdB4ALrIyAH0ggXgQpNWLgfn6
pY7qSaE/qaKp/xILzhcAUWIu5kLhgWgVz7VR2wkjW2XBJxHhccARa0zruDpwpwj5gXvF63VdVZ/6
SyhHM56DGIQrq+K2i7G3ZFv6484hdgpIHsQIxvIPRlk4C2Y2t6pM4wyAetM4v4qMaWtNRojOkC8O
fNXwbhNVbeAR374rtEUMvyVhit8zqs4MWQJhdtW9xU0BTIzysYjM51QmC3MkS6IU/+engD+wWDXu
0o6hxwuMLM8OKdJnFNK6bZv1S+uo+giOhgc8OFvorpja9dQd67U67cOa97ssLR+lX2BKon1JtXo/
1PWj091WEJysEhhAAJvRNcNgaLRQ1AvqsI9NdN/vmtF/xYwTcIea+1a7DTXnHzH21C8CQYAlVsTk
AG+2m9bud3kkH8FH9AGvml6e0IXOw2nfz88YZioxPEfBkgMAExXYaNScHFeanL9Eo3SNQXvXYQ7x
+om6PMbnIhTT02nZNcCA7Xcyx1S6TIsfWZuskqH5OGCKeIXx+BbEhF3lRmn7dl30rxHUC/XA9uLY
iFRo6lZ8Jozb7EfS97syMdkHxjV2N4TdIa9MIHTYQITBK5OHToXCxbjVioXFa9b72yopflRhd4dW
lhfhpw9jB7g+ET61VbZK/cJ3h+kCAXf0IloAYzBcLzyNZrFnyFRs/fK2/qHJFhzAJ8HvUmTGqHUr
UTAXwgKRZDZx55X7ygw2UvQ/eFe/XF+ty4PrwMtSgwHXWQMbtWJyLE4cmiJv2I1tuEqze61MV9MA
hq0vpPn00uomSQ6CCfB0gaekONlO+lYxxn67G4NulfNPdvfdB/wnqJIAIVd9JUCBb1DME1GD0mf9
GtTSi2m9yqKl7OnSNh3U3BHXML4MIGk1SR8dKfLANluEmNDNbeqm+b4sPhvxW5rtGq1ww2LpbVOB
w/29m4ijeMgHrDjuOcoyo/vezDon5C/1On1vrMpt4kXcZS71QJq1E93CYl+6R6h4Im7a9ZMEMa7F
iB55vJ1aBbCx+E63wFRAPtvBJh0+XTegGVHwVKhSYSQcQVi9KDi+GQ58wGo6ReVp2WuQfdWjr3GQ
eMES/veFKLh7NKZy1HYwRm2qHG0ou6UtjEduudCAtE/3AsluZXSvnY6LqcXChWA9bcqZIzmXp85R
jBjYLqq+l1sNCb1r23HgmWMA6h5Zawsb9uu3FFnW1EGFVxqQVV2kIJpOcHb8SG5xzV47B+qWnv0Q
vJMr6jm7YrtU97s4jOjlPBWn2CMWrY+oH2Ipicecx2RYcCuXieuvWTVAcYHV3EL/nOKEkyJOpom1
YidIs0qRRpZ57wUApQDeFAgRuQfCniEqtr5pTKRtC8up3lfQVA/3/690tUsxLEWT+12NtqYUxW3t
QLMQw+nliuk/C4u7UUX3N56CSSDXAVyByQEAkyvqjrWeBVT09bZn32SarMzScrNmZ7XPabfkTC5c
9pQZTP6L4sXARgng/HDzapTM5Gm91dLQTYOVrpUuTfahvZAmXCyijRY4C3yIQPtHA5KaqzZ5nwZS
k+ZBiyqMjQDCO7/jGW4cdeRF6bsqW3pLnhWI2X5gFiDVQlP9uWLC0WRbW7LBjB6gHSH/M5F8kzbm
1ygAnHZlHqzpCnh95y4O+aTlH6HqPae1UFINB4xvjmn+GCTZGtPQx8FeIkCfvv3sfCtilISIpnj9
L4wRKiB77Bp4Zf1DG9SbpEbIkxnqax8ZL55u143CVwIwAVhUgEQ7X9BCq5syTIMKKAbOuiP9FphY
27jTttfFzO3bqRjjXIzM8fyMNhfz0IpHLV1Lk4Okmbud7+pInkry6bq4C9+FpUSz24RE44AKTA0D
NA/rtGjS5pBbvPWSIGw+gyupeL0u5eKUKVKUU6YBZmAUDL26maGButUlQjwaADUILHvBWc1ZIF7n
caEB9iz61ZRdCiIaZwWJSnRHFncAC9t0RH9idvn+ukJzFngqRrHAMc90X49a7FJvgwrU8NLsXS5j
zOqFL4b+XEZHaosF1ZZkKmGGjGOPrgn0MAKsfpMV8YcIyIzotwaTGSpH5pivxz5FDCiWyjlza4pr
Gua42FTEUNe0T4CCgusFULFE7Mpcuj75TILv11d0VshUNjAMcwJ1UZ5OwMHI9MjAxo26vSNFtKZD
66LWuHCXmrN3piNhBuYO6r26fn68qrbzAS0PMS1Dp5rBP6NeutRuP6cKA2CiBgJvDIyq4brQuzxJ
BmAhVblcmVn20PbWNmvrhUO1IEaNywFhdgaacED/6daaWpFHk2wv9XDBIc2dXaSHeDvFRImDwsn5
ihUDGdOxApAUR6eiZMVu1Mn7ptdcw4o+3m4DJqhIHMwQY+pHvUwklBpjbE48F4mzAz5+HHebzFjw
47P6gKUIxowxHGBjneuDIf+s7MeYHaJa95i2407rUe1+zDfXlfk1iadGKUTefwUpC+e3QNkKepMd
Gvq9bqO73loXdreN0RxelP2aj6NHEb9yLd44o++WeY4E5BXqb82gXl//mHmlYfAoUKCRQC2GtGwk
A9x/fghHurIAaSb0JvEGzd47VfDzuqw5u8Ql7f+y1IqIpvckNPVgQvG03QZw0q1mPjVhvbCPc4Hy
RAybPuPkWsaSQgxxFRfTK5TZIUJ29yX5LEPfM/W7wNhfV2phAdVX97HrdbiNsTg0qQZqML4tWPGB
6YMbNuG366IW1k99cS+cMOm1xqoPCei2XhxhVZu4wmMoqupfrktaUEqFRkniXiacQ6lqeEAV0wIN
gV6uKbEWIteMRmABZ0gwcORQjJ628mSrsigw8wwkh4cMd5U6xAAwRmnYeFt33mQLINX9VwyK/edi
OOcxDC+COoRrboDisGtJvtITueASr+uDgdJzQQTtJChLJOyQtsljVmYu5f3HUWoL2fRMrAJkG8DH
UDA1NNQXz8VoralJktH80NTvQe3yFNP8/XUDWJCgIjYg5Nq9g7nbgyFaV/Tje1HRD9dFzK7VHyVU
ALWa5cBEDidkcTzmSRBL5v5qXHramUmNTldKrQiFQ5FXiYQeZs02+bAnJPhgkPGejNlBZtzNuuJQ
htmtdfrJ3k5Um47XiVn3uIaANDZimDN6q9kBOIyeoW/DdGkmYuaYnslRAondWCUwxkN2sMG8xPNq
TeLoyQQCZuwsgSXNisJJMqZZLdSHFMvWaYNSquWAnwbXqlVfEtAS4rHyYJD4mKXgw7tuHEviJuM5
WcGUWbEVtHAMOUprff0am9LNi8dwKbGYVkgJxWjF+6OW4oC4VQVxl2OnsvodB9QKy9yk3AeYUwyX
rsCzR+pElHJo9QjAtF0KUXVo3kXU2afDQiiaO1EORe0X3QIYLjcUcyBtiAp6YxoowqRAEJarpuGv
dZp8v743s2KQvSAXg+VeMDYkVlqNht0bB4wVuZ3l7PrqoxEONzXR/vbZqGr9K0WxgNaqjVBanXGo
Td/DLq1oTQ4tUPuvKzNnACdi1DHENJZtRhs9P/h9FbkO6e9EPB6tyjxmJQcTXUP+m0C13pNVZHR6
QozDaHxzQKxNQq8vgH7S7Uj++bpuCxulntk67qyYdtCtBCR8FoqvwxCvCxosNH4sLKEKzzXUgIrU
B3ghg3WY6EVRFTSzoow2fRS5SDAX0rtZrRgKV5g4A+S42rcpLacX6Ok0QCQPOlFQb+Yid0lwKzXh
lDM44GTDxDcutqbKSZxYQ8BK6gCC1aTCbeN2AxrYB8bDn11bL8TzOW93Iksd7S0iBm4UzBIfCnEc
+vuC2R6rnscxXrC9+aX7Vyc13Yq0hHIpmIFaIyg9UeSzen2XONH6L+wOQAg2KlKYM1SnR6bhBdsJ
NHEQxjuNvibGSmYLrm52xf6IUDuaGPjZrKge80NtF26Xpm4eMrdNtiJ7ua7LkiB2HoiMJLfDIdTA
GkNkC6BVZ7SG7mOiZxkaD4uokfnPUGCI9Pm62NkzhTGPCeWCAwZz2smT+JcXaYGHXWEc9CjYEHHv
JPZbLkJ7XeN5JM7avyguohUEiLmM/nrQVYITIGCj0KpHcYjo+5aBie4utN+Hw2NkrAx7aeRs1gz/
CFNffAxaOUM1sAmsG4AhAAWozXSTmPFCW+/sGv4Ro9ZlQ7Q4able1IfQ+ULLwKNjt5Vx7CVm6k7E
7dd3bEEplSLO4qIeUCWpMGUUIaUNV6Xd3BVR9B/FTPZ6YhhFPdRB1yL4Vpq1jqTm5YR7mEP7j2Km
tT0RU9dR1YX+aBwAZLxCN9hDLA1MKuu764s2nR4l/UJZZ3pkRL0FjZaKNq3TGDUAz40Djcxtxcd7
Wmub6yJm9uVMhJLhhTQRvZFHxsGn2srX2k01DI91kv28Lmb6mQtNkHdN5T38pw7khGbWZDwP84OT
f2zpU2h8qK13kX/Qs8/wEgvxYkGYamvJyP1iqNL8YMUNzqfYdFHzrKPKnDfOS2yyN0NSsmARM6fJ
nBLLfxQ0lK0SiWaCgb3KDwlgu6tqLUrdZTTAk9XO0RdO7kWbIILvmTDF/MaUNmPlJwAWpd+zqX2m
AxKF4SbWGwkf/RacC8FHp8o2pokW7f7OsR5rG//K0Ndi/HR9Yye9rmysodiPndhEsyb7sYL0wbBr
F5fvV0PHg2ARLizxrKmeLLHihAMSijiKsurQ8lILXceQ9ke70Ix9S7ps4VjMmZCO2U5UDwy8pao1
4kJ0Xe8kJXLDFoD5feKlwV2Fu5YVa2vCH/qli9bcST+VZ5w7FFT7qlqLdP1Q0/JT5Rtf8+A2Yp1f
Nwa0mvxRSQnVGe+L3hKWOJDu1WDvRPnWiBqE89+uG8TsyiH5xMswOiTQu61oIiho46RZHmwL/FqZ
QVwtpG++LbfCkd9F77xp2RIZ1tzhmxLe/8tUDl8VxgDgtpg4cOOFFke8xrlJ8MLsb/2SdnM2iI5J
XQPUEeY+1ScdgcRb9hjpOJjsJREvSHlzuZDAz5kCqgjAEXHQy21SxczHEr3nOUd6GGZyFQcgXwMa
0PU9ujy0oL8CmgcAZw0EFxUWauiNrqitiU238Ld1s9FKxxVoe4r1hWM0KwjvOWi6QlHEUr1iKDJg
0WlSTKSCWbEFGykYsFda9P66Ppe7YjGAjJpAUEULEHbn3OZ6uwKPCjfFYQTHQMjN2k1IgPmK4ua0
Ewk7XvOALj/NJDj6uZwgTC3MIxT0kMRvvSPdGC8hOhCujEcS3obOOR1XyEJ6i3ISeixA43Quyygb
rlc0pghibwl7yqzBtRNXjhgjWnqnvLS4M1HqbUGrSytBdkEPnICfwWgSYLywNl8wuplNOlVIHbGx
ClJXuA1BoSDdpTlw8AAOy+USX5SCaHmxcGqqUY1gfMSbLD2UNbD5dXkXwOegoASq5eZDoKMZps+8
uDTvZR3eXJQ5X0hlzyyf6X3mQ0Vh7WruRcNTra+vm/rcXuHGMw2eo9MH7QfnZoGJTN4a0tEAfQzY
6A7THfYSnO5lGxhM71SG4k4xPI+IWEOG+Zq+Nzfl1lmld/QZO7dJNvFWXygHzxnGqTglmxGFLIUd
atrBpu/08oW2sduUSwxIl82P50rZSqKSovpCEtzwD225srZsjT7795W96T3qiTVYZJa6H2dcHy5X
aA4HbSfaqC1lEROd9GB27sQBM1qmy7rUdHlLtmZne8awCPCirCFo//Bijvsp/ARcICDQzs0iqdGm
wloWHDJWrw2e7dO48+iNiNhIgybmPwfU1dAI/aNqcNezEf3CVe/vtbpakdDCRAQcUvBMDGd/3c5n
FDqVpD7mWSlY5okZGXtda7Z1rj1bwnxPffPndTHKLqkKqS95PnrqIwxTN4ck/x7lX+L6K+m9bMkn
LUlR4kafJRHolVNjn8gUTVf2S2HhEmJJ081TfryukeIgfmnEwX9CMZqHqUZ1i1Kzduwy5NUB6Kmx
G1b2D2KigHpdyIxCU6O2PQGdoWtbV45smQVD7TuYNAPcMmceUP1WINZwAz9ZXxc0ow2gkCfsdeaY
SFmUyA6YTwdDTT7fm3UJBi76gNv97ZZ2JmLS9eQun8QmJbnZYmpO6OsoFyurBnBbMNwW/qZ9mZKG
qdkblSTKFDF1QGjemcLfV0XrsT7ctWXgkkUy1bmdORGjktYF4RCD8ZqRfYa7r0VG+6W28++BFmSh
K2Jje317Lk8phgMAJQ/ilgn1TqW3rFr0KPZA0gWlSr0p2uGbHuMdMb+NIGZyO5MY8F9jDTGYooLr
GQK9spkDDkEKAHmf9LsoJfuBLnXsXBrbJAaQ9WiAg0q/rt0nlpBbDQPeDkhBwi5c0VT7bo7dzacT
InCntMHcC2ASR7GCqkQNobBjvm91EG+Rct3IJWi7Sws4F8HP7Tk3MzMJBOh069x5a4W5xWzuY0fk
s9HeRoT1z778Xxt2gaLX07I2iSj4HmndSsNcbpuE26boFpzAVY0gRgluXZLVMnNKvo+jd6G9tbTO
bYJNaS68B81u/4k2099Ptr+t8xLIRdAm08DTW7VbwZZwDmY1sQ3EaNAL4sqiBAKNFaM9xCjcVOgJ
w6N0IoZVbrxL8hs7R36fmBNB08E90cUYe/TrUfAD6TK1fqbcjGNXr2Mn9yI2+EsPNHMrh/kdXIjA
IIYGQUUtW0th7LhC7DuMiqXw0LW0Ntc9zZIIZXMSyw8zLsL64FA8rZft1vbz27L3X2uG2x2ezuBu
kOMoB0dv04T1uGLu0zzcdLq2IwBtEOZtAHm/D82JGBWIvpex0emE8n2OnydNt0PvN1rntdVfLBiw
tjCvi0EOBOlzC4itUielmWBPrGHV63Q9pOaCiDnvjyvq/0WokFtg6Umqqq5xYEJUKdJ8JVm2qum4
EDmnLz0pMf7elymVRsFiGt5SGg97VtMgqGt7z+JYuHGESTRLk4CgZ17KwleHyAWB83r9EagsXaAD
vtBvEdWyoka6lt+j2ydGrGYLWdSsHFzwUd5nHI1PyrEZLV8GdmpWAKd9Mq1nTp+rGwejfq/diQjF
dfYirTKHId6MtblL/Pg5CNB7B1p6AMKLPejrFxpTZo/piTzF71S09Qti9aD/QcLggpYFPaKF8Xbd
tOfXDRcayoEDAAs8N207MEOCKXn20kaxZ7fuGL4324UWv3lF/shQFi43SReK0nL2PMNgpZWCmSJa
OD5zwcDBtOP/1VDMrDftJgTPBt/rORuOpOqH2AUvmTO6mlmRbWtk9UIrwqxEZqGDG3VZUEYoJ6lM
R046aTp7jVf7Uhho80PF3pafG0rf/8UesWl+FC03KOsoiXuIYbUqCHW+Z2XuSR6uO2NcgSZzISxM
PvnCN+ABGMVF9I1fTHgV1IgSfwz1PQvSe10/UvNLJrs1nofdAg9aGiu9obyxXvb7UP0RqjbqNgUg
+UoHsUhWleOykqOXYxiTvzEP0CFq4HlEWFVzBepXTqQzyV7SHFNP+j0COrrUP6BGt+CGlIr9b3VO
BE1H4SRXMFvW1JVR2Xs/zEeX9mQFyuCnwIg3yRgcWxATNHm6vW4es5b4R+avas2JzCZwqigaIiRC
ufUaxO1qzKrBLXmMkSSy+2+yFP3Q0SHjgDfOPmutvRU8AqjtSWAAMK//KknBDLMxoRsCYF/xfqwA
2Nyg1yZAAD6Gdn2HWslCBXrW9f2RoE57yI7JdOxwu0dl/Z20h23fjGCp5x+vL9mSGMXD+mgIRm4f
OvuSoFcpJxtGq11JjIXTO3m4i9P7RxuurFeWytIkegknO0TPIX0d9Dh1AfN8D8SajWY0Cy8r5+IQ
YB1gX1mgwsAsKBBk1IavBDmxyMKWHo3iXktWANfotRw91ejqrxeeaM8X8FKUopmZGz1L9JoeWUa3
eW/fsTJetdltOEyXYqZjdnKMdMAymLGQ9BiUD9zPXTvej9VSmjKdjz+7dClEiVPOYGZGEDX0WAXa
BL21K0i4YAhLy6UUZytm5WNtlfQISCHcUMx3o/FMSLO/btXTalxTREnwc4n7Q0ArAKvwe4zbW13r
OZlXDcFC/jhvZ7gJ6aBVQ0VBCbNhC6p4QJXRI+9yDAZ81+IHn4aYAGu9oF2w6dnNwU2OOYBOwJCA
olPmSwP8VQKyCmdnBOELZ+FNo1+/99+YKokY/prwLJT9b+VY40U3goiMujy0H5pBfLi+M3Na4Jrj
AGvCYRhCVI5LNdh6kktA3tQF3eLhfZcMS+im55nCP1qciFCOStN3lU1azLwUafMJBVRgVZE9aatV
lNfveiffx9x0iaW9XNdszrJPNVMWryhbMLHIFCc0Th8iG9C62ftOtuvrUuYs+1SKcn5GXwx54hDt
2GePovFK0nhDvU20hW06zxQu11Axtjoy0N0RQxnA1a/18huY9gpReTwFPtMznib/k1IqvO4YYKg2
GLBjeNkAjbfcOlb2QIovdWovbNKs+XGkxYCiAbm12nGHUEG6JnG0Y0CLVUYwY2YtlX+XREx/P/HU
TI5UazuuHc1EB4hmvi6in9eXa3ZzTpRQzlAkrRGz/7CBhJRu1eyD+C5Of2Rp6+JJI0bN7Lq4WZM7
Eaecp0yYjZ/h8euITAi89EA5MB03DLK9yJ2v10XNnqETUcoZEkWeW0kHQzBKx3PseM1FsOHJUjCd
c9soy+FZFYzWSN8Ut42uiKHlxNCOZSfd1NqCTQOXiOeRuYvT4/OL90eUfm4NmJ5IY7PUtSP3P5Nx
I8x0JYnH6evfLNwfMcoltq/ipKClqR0pG3cN/8qsfq2n9UK4W1JGMe2MBG1YDZCC6d0VaduNMPxv
SBhhFUvswvOiEOpMJNfTO+f5uvE67fQy0rRjPTySYpU4H/vyG0fS+Dfr9q8Y9fFxpFnf2ynVjgCu
+oCZdc9I4q+9cVtH1j/uFKSN/2ijPj7mTpkxTkYsnO64nbPqwfUV+2+p/ItklGnorqXovQStqHJ+
Oh1clABY1kA7U7hav8qRjBhLN7q5Q3oqRAlB0jZaTDvDpMNR35EwA9sSu0cVcmFr5g4pBg/QOa9P
zMKqBYC9OmnCoNCOWsy9hm9BYxLaGF390cjddSNYkKQaQc3AFqqXuXbMrHRl1Dthotv8w+Ck7pgv
VM3m1s5E/Rxk58g8LpK42hGooo5COxb6kxUZwOHwPVot0fTNhaAJT3HqSJjmoJQAEZIB3fp2qh0l
G1Za0W754rjQjCKo+OANi04ZKQzu/HyGPsPbSQERlYGbfJiudWQiYPra3rw1KJxxTlF7BlQAU8Q0
tdXKwZTDsU0+5Li+xfSDb7Trge31hN2+Nzih4MmDuzFwdpTDE4cAE3SGDgU6cczIdxul2vb5L9TB
NRiYPWiaBN/b+apVdmfEcdRCRPR5rLdD8K2J99JYN0tjgzMm7SDC6TZAe9ABpV5MIkuEZVtkw5Gz
GN4ZM+w55rDfgWXYlLfrhHI93roNGNqEWHiuUwbuRElq3h1H/hhZT2n5mlXUtbL7LM9WNy/fmSgl
/vTAqIsBaNUdZfPFaN2CPbLq0ZBfomTJ+VyeoIkqDFQpwCH6BTZ2rpQd0c4PE9kd42Db1E/hkh+4
TOHw+7gA2RPNqXNha0DGFGZVZ90x7F+J/iIwUw7gOc0OXAZq5BtJtXDPwnXIcABlNt1ScW7PtWkj
jXV00JpjM9xZkfQ05CKJDpKjhXdV1SlAzlR2Qd0FKwcAfiVo2xIgAFwWxTHMMYRkSM+R4RoQNPvr
ZjArxgH6G6pvgBtS8TbQ4W4XthEVR6sXbkg+AFzSzer3fyOE46RisBN9HMqaAYxK10kGIWjd9cLK
Wet+sGs539wuBn2mgNvVcfNGD9n51mRSj0jUBcVxLLWPoIf6Fhr5fQaQuetiVHueduZUjBKzhTA5
qSZtnJatWsnfwJqyUJ+Y2xUAktgYY8GbA8CNzzVho1YZ6M3Njxoaa7QfAMFJ5Pe/0OJExKTlydXK
CGy0BeNKdaxHv19rHRdbNJJQ77oUNfX8tVYnUpSdb7uaWWMDKeUo3Nx8yMfercpNv5R2LMmZ/n6i
zQDQRDtHLe84SvquqNG+4RC3keFDn0V/Y2WI1YjW6My9qFMlAa8yawyLI4nbwB1I6OLt7iex2oUQ
qrTkokdssrMTQcp1x9crAQAjmDNsxMtI5VLZBmtRdV+F3R9FnD3hdWjLU8Nl5jDe9Kz/j3DA4gGj
FyBM+N/5gmZEdBJpNnthhRRelfN4E6fhfYbB3AVJs8fpRJJynDQ8c4GUpYet5xM3AgOoco7mu4UM
ePZEnUhR3GmFRsh8qGh+DNK3zik9a3glxo2sEr93jAP1BkCQeAhX24xp1NEwqAwIwQiRZuauwUsX
tQWgfC9C/M0qdCJLsfjCSTQaj1Co1yrX0sgTEQ1w1puFfH52d/gEojwphKvKuR20dq71Ud7lR5Ga
W4bx/zD317f7COBwTUiFmKu46FSoE4eXvgk7byp0kLT3Ccbj+3pjyoV3XDWPm87TqRzlPOlpoWuy
nkJdFex1641asaeDybEBmyTIlVb/TSvFhUta5jYiRX7k9Eep71PO1+0ArKWPN4uxHQykoGBuIeqp
Ma/KqlDYJfanH41VUoWrXH5KigNdykzVJAuLZ6NRGsh6kxTg757bQVljIL+pZX6MzE+S3me8civx
Pdce4n4/FAsRdrLd0yeH38KQzSH8wS7UjDsZtS6QRYmo0cS4b2WAr/ycynxLzaXcdOYU2XjSByMH
2goxPKKYd9mUeps3TBzt+APPgQrCMZry5foWTa5F0QZ3OiCMAeRkAj5XXA9NAGGNqThM4YsnKNH2
oGQRByf+zJ2VNXyrugWHqsA1//LdpwJtpYugDOu4GkQtjmJ8IniQHtiTLR5G/8EKpBeE0qXZ3uHv
rPCOhZpXJXeRFi5cZOiMveC2hPhlII3FiJkSP4TIhYYBs+zIh8oNquJRS96COHG1pNhw/j10dlWR
rTg1Pd9/ibrClUEI0sncs81wFacrq+pXEehxrm/FXEw9+ywl2FgJbzKUwvBZkQas6s4bjdrlzV0f
di4HG2FhaKu00la2fxtcFDYFY3ZAR2WowSGzugQFb0jvN7SRn2T+xIKdHn4oyMuCdpMHO7M0RYai
3ShwsYx1yGDb9p3lRevgA/lobq1N9pp61VI7+8UWo+kXXYtoMcesFcYaFJcgSJTWQWo3nwA4uKbm
S+g8m1Wzld0d5d7QDwsR/MJ9K+KUgAf2hyTqMf/+yRCOl6V3ZkDdAtQa4+gKsYRne+GBMKVh8QnN
n0JHsHicu7uEpxwMs2O+tRvuWumTbvluTp+k2F3fsiU5ilJDa/+PtC9rbhtJuv1FiMBewCsWggS1
WZIl2S8I2e0GClth3379PdB83SaLGNaVZ2KmY6I72smsSmRm5XKO1uXEzPbjPIGXLu3mLyhwAsdc
UQe/mVoWXJd3cYjQiwBjB+9XVAKR2J3rpZX60ABgkQU1u8OtJeo73mVOU+w1wIxfF3VhHqsozA7g
zQ85AGs/FyWP1JbUfMr3yfw0LpWTtXmQkG9Fd6Cd5c9gJLku78KVr/Iwhi6jH4UtUJ5dKadzpo/A
rArMEggxxncM8HfV18/LwFjoWpyBKwcZyLlO1LCneDCzKqjKXSe9MWOvi2Lf1g2diuAsrwd4wTxK
aRUM3YyqQkDT1h/WR3nJvGwQeaUt+zuVxl3SkttNpGSQRrtHiXyX67cyO6SlCFNs625QmQGVLYwO
9sApRcw0kQoN54aFcEu7m5b75nPjjfCvuP5TEZwmZdFlWHSHJnO2X5Jvs3xnZoIEclMLFfs0qARi
Ro/fxcR4qxSxESJG860bU7S5bgfr5bqFbV7IiQzupMYGOxtzgZOa1Wdi72obo7RLEOsCVbbFYKBn
jdAYqefEpHOuJOUEVVL1hY33Smce9IliikgE2yMStP7zk4c5qCOZBAiYKiDNmyW/Vc0PTdlbySd7
NR+Xj0/yH3XWj+pEygBeYauOcWq2fWvUr2x6bUSgf5vf5YkILrYatG9GRQLsPZmQ0OR7IzrmyX1f
fxk/h7T7YcloOCDzRaFeUVBCP1dGZmyR6qKHI8MmKX0e9RsdLa5PmxlkYCMbqTZ6KPzCk0zXEVsE
GszLUuRB2N3p8Xg8pqMgD9w4NTwdEXCwfwQz0zhdWBwxe14U2BlgvNT8MLHXYSgco92VonWn9Y86
S36QgZyK4kw6Lzp1GG2IiqqHWHlRNMGjRKQKZ8kszVCQJbTYG4DhHEHJXtdvluq3o74j0q/r17P+
1mu6cPasszml/YIJEc2+J2aoZE+jCDBBJIKzZ/Qy+jRfb4Y0t50ekGwfdYIVZdGJcQ8fEC2VCkEq
tad15HVYewSiRcJ2ZuZK9l/XD0wg6gKbYYZjzkyIYtED6UOtKzxSHGn2rrNMUNLcPjh8HVjPAhmO
yd3NbBptk1K1CgwMiUTs3ZIxNqSI0HhEUrjr0VKSGBKVq0CLQo2Fo32/lKIC4/q4vbCylUxkTZkM
cNucO5o5KVtDBpf0Ps3UQwoE+UFXHUnfT9a3BrwGuWT7gIxx4+irrQlMgyMZ+Y+TQ9NBXqG0sAvJ
A+4N4EElHSP5fsCKagVAPCwldCud05PcW4B8N51sBkzYsJ+V6uW6rWyEpHXI8F/R3NHKdTG1rd6B
mSV7sjK/1SMn73btIrrC/6KjbWPbAv/Frsr5+Uazgs6XhKjU+lFg3Cj7LnUnN78zd/hbzLuuFQcA
/s+J/pa2WtRJDDSGlmIVFJE2r5Odbha7Sftby7MbAOR4sS55Zbm42jA/Lzq4i6R9RuSdls4Y3hu8
bOlEv2Ytb13YFmaC/tGd85aGPJRdBbKHoE9csLW6oGH8ankJgNIOzV2xi71MdNybLuBEIvddGiPW
XRsZEvX+q179vVSWXySaqxYolYtGXTiwh8vD5myontrczjMIyw/xXjfd2Lddq/En13IMN/NyE1Cp
giPd9AhAbAHHEOqYIAE6v9+6lcGxwhB/cu0vhe1r+7383Gra/2kFejnAPyNg2zanVVuTVJ0XOB01
faLdrilfrHF33Uw3b+lEBBcTZFqY/TIlxZ4WvxQjSNCpLRLLMTtHpaJ1zovC25oR/CNrxVU6PzFL
jQfGmrTYt6BlKvxhDxbzQN0bh+sqbV4MmrQWKqPwo3xAyO3a6lJ7hi1I34fuuMy3sSkQsXqKi6/p
RAR3MXgVmJGmRlVQNpWDKojbTz+vK7F1LysPEgiKkERjXfj8rObcqqMEk05BFn8BnqGjkZ0xvhvG
a04Fg9GbkuB/gWe3PqX40sqYS+1YLHEdLOrLqN6ri6+BZ4laB50JTm3rYtQTSdwXs/TpmHWzjkit
/wUWSEfXqbP0gyCV3vQFAI4AlSu6wliUWC/vxPEqTa+2VZ2BSAF4romE/TDQrGbkQY7/Ar+Pj9k7
Z+5qpzdMF9+2M5P7dvlx/fY2NV2LiyhYocbHz8TJk9HpKOsAK4q9VOhKMvZtFGVz62nxNggL/1eG
yqk5aAtqypDR1j/b+ClKGcJ02AC+9Loum3KAwmEQnMYaPs7lpOk8UMWAnFx9qfNjkjR+ZlKH1LZ/
XdDmoZ0I4u7N7rMyMiky4HH+ni6PVvVFT779byLWn3BiGhrAAxo6wKFK6dea3FjTUyHK4zfjPmBl
/j0vzsoVYFGOlLJiP7rZe3VondyzHprY0b4Dk+W59Mf9GDv52/+mGBdsqW4XxKQS0lPlxoiPMSh6
KkF6uvq0C3s70YvzeW27zK1cwA7GAjQOpbFSZGNC5TUGnPpijo4qiSxv0yBW/ne0gtbknjOIpWex
0S+Q2FTf1PK96R7zVJSlbFo3wgSwLFBXBlXouUWoI7XmoU3qgBqVm/cHY7zpl8YhuSDBFsnhrEIG
zGOblvDndfRgKw9ry9uO7sAYL/haN28JtARrUgJwG5vzCjSuCUtiWgdYp5rWzpaSO201Yi7msUMY
KWwzuG55G4rh+EANhUovwAtNLlD1atxEUQrFEhtzv/VrWv8YqqNR9gLFtuVgtQY4cqDc5eevJG1s
4ipLcVFt7iRRME7ASM4PSyq4qI3QDn3+lcMPzEZ2YYKWANGDtG+JfjBbQQVGoAcfGloWZRagOOug
rmaHjvdjeVMnj0tBBOe18fGc6cEZAohDxi4uICfTvuXq1yxnTtapAiGXrc31mYrBGwBCYF7tYpAZ
rR+7VNu2DpQnck/eyI76iUdd3ZNuR+og29+nAnvbup8Tifz9EJpVxMq6GtNRPwZwKPWCEGFfurlT
jfj7wSOCKR1wmgLjHsD9wXCkBxKqe9GA1FaWciaHvx9TxxZfBT1af/YV0NiqKGAfMcDma362M+8G
0aqL6OC4OA5yj1pHu7UOEqa5DAPgtipodG+Z3OnVcP66Z5OZRzOOrrT2hf0rbdxEhATxMT/BRaGz
Y+P8ddPrWT1IkCHtJdANH5Sd4rWB9fBhd0HlZ6rDVEf1qiAWbYiIDpBz4cCCwF5njxjbVZpb1kko
qWR33ZlunyAWA7AoD7Ztnbujsu+BTJcCTElXvqjqMS1/9cvjdRFb/gf47/+K4C6pM3OdNg3MAExT
bqvuWGth4XZ2WCECS98IRXgeg6UKL1egRfFTppi7wtyYgqvKo9wx5hdMPzRg0Fpqf9KCjgoeTFt5
15k47nrAKaxQmUBc5ym71mndxcP4mj858pMdsF36Pd6JqH+3P+ITFbm0S821liQ9DrMPR5/u8535
gD4UAJadZK8ekRiZ/vXb4wAgP0oCZ1pyWVhT9+Mw6NCy9fsX3U939nv7Ju9AfX00vOj9urQPDJKL
r03Ftuxa5cBzlHNS3ZKr8jDDHjGYscv20k/5Nt/RfRswV7pTH+Sf+ht2cZ4rtwzkvfmoHo2H679g
PcBrP4D7IHqqJ0m+upR+9nP9MGEzmHzRxq/pKHD7mx/3iabcZ9HLrBjKNaxk1UPf3ee64JX9AXh8
TRPOcdFJb8DSs2oS6mF0G+/LXYT9FSc/TuHgohToyk51m7rF8f/DTrc/xd/3yH0bhtIRmSq4x/LN
/BLvx4D69PYxepBcbAa6lePWfzW4w+z1+u39F2v9LZf7Psapx6Dq6s9a33jTfQaudsz3vaiO7Ehe
6gqkie6Q+zaspSsRgHDE+Q19j2GlS+QuAbupbxRfRpkJRipwppv+GnOlIOZGGx24auevh27U27yP
c2DLNjeqdhzLb9O4v67Vpghwf2OxBusfKGuci5AaAgbnHOWZTGfOmDyZcoYRsT9IenWLfOxuyShp
cvYxxl3Ud2sy0km3Lf0eN0/Xldi8GUC6KgCPtFbQ8XMl1IgxuY3xyiIREOjpctthU+N/E8FdxYBm
YK5EM0TMCSA8p7DORQDtyGu33NGJHmvyeFI/QBG4GLBgWwcFyps+kzUguOVV6gE5tzpYaA+5QzvU
R7kqY0cey8o1S0bd0ppVJ8ts2ccGVh/SOcn8xo71IKsVI4zSmILguaG500fRuE/LtvBLvEldfbAU
twPE1V6Osb+rpoXqYb+rcLEH2dxmGmt9vJSIk8gR/mV17Ms7eyhfp0I1vcbsYpfEre3rKV1ccyx7
bzGn3C2WmjyjB1TW2ABMm9qJZb10FWo/y4OMoaNCMbv9MpvyXlkq8JWmEUam51z3S0yz+VOXDY48
VNKPOUnvcmug3qAohUsTWXWHQelv6pqa3kyGxQPEHnUm9O2ATrIs6DMwrD06c6SMLhj7Csfu88Jj
epPfGknVH2itTGEFAhsnY5g/nPKK7VO4rad+ShePZkrjdcY4AX94qXZWj+4JZqHrgGWpDTwPtXgA
4dbsYeYvudXNNg76pY8P2rSor03dRJ5ZFYm7ZDUQf9vFdCtYCzSpygkE7DMWyDQw3tkKsE2w09M5
VmGrHi3Z4jFmaXsrR/9NqqfsaEeaBAaOuvG7RMudKm3TO8OUpx2KuNadCsjaV2RElqMV3fQ6Sdbr
hCH0wBqkxS2b7mdRyrbzecM3VvoqUMKBKJIH05GVCCti1QLfLt1HteJgzEsgYcvqDWRyAKdfNy75
4ZSxUHus1eCsjWKXIutYdvn0dl0JkQjOARlpTABpAxGd+qKnP2x214lInkQiOB80y+2U0qiAr57n
XYLPBq/Z0KSVf12T1c/wcf70sDg/NM9jWo+rJgsWX6KvTH7LpIOaIh3FZ26LUMfXc7mQholpTHHB
LaGIzzmkXrOpMcIhZdnrkj2bxuDl0x7oSt51rbYcOET8I4fv5+cWkZK21ZAIxpOnVZNXlOnuuoit
+yHAwQOoLCwN253nqnTYUDfxkeJhMmduQVM8GSZ3SURTsiIxXDwtSYYq8GrMUnuY5b8zCfsGghLP
lggL+3vr3ug6L8QZs60tslFEYHKujapxhnk03KkYmkd7LOXv1w9t6/5PRXFGHausiDsb9wISUjre
0OEg0YNmCsK3SApn07RRK4qaImpv8e2MQXXFdDrrJhUthGyKwVYD5hHX7h0/lZi04zxIWoXXL2Mu
iOvwInGzHpiFf+BsANLzrxzufiZdK+O61etAVgN5eEaLvhChsK7nzn+XFt7qCig6wXHAl6613iTJ
gjARsI7u6vQvpqhOWj2U9V0nGunasjYbqzr4zwdrCGcCjQG8u8ZoUILDOnRKvUoyHEoEpZ0tr3Yq
hLMAwFpXrI+gD1gpMGcJqvJvWmQ4LfvWs70V6X8QcWwLyS6A2VUbIynnvoC2DEV4atWBln4nfeyY
qJD+wewwsFixqg6QXGBC8XC/UZd28mhBJZTmPdNOvHZmXoSIf/0L3bKEUzHauSppHWntpJE6mAHJ
PYNB1WCYvlviXaKaQcaQHF2Xt2kOJ2qtnvwkRe2jWeoz4EyDBU/xi5b4qTmHaicCCdwQgxHCD1II
CzjABndDZFRaha2ZcNs9qvRBkm5U6/m6Jhvu4EwEF9sMSk07K5HYaBHIiOMA+CKurv7qluBP5GAD
BJjJ2Af6KPKcnFi5RIpJR7gDo71thy+LdRfXe6aJVhi2T4ysVRTMcqKgcn4x+mKlpWpCHQMkLuTW
HDPXGETN7/VMOL+DM/stZP0RJ7pYhUoLy8QTOF2aR6kFPqQxyS9LGn2xSfw9y7Pb0Y6ecrwcrp/h
pnKAlwAMMBzrBcxn00hSMzaIQ8UAZAQzmt/nyKqxWZQYn3/nYTHxtyTueyplrDB0a8mNaCACaMq6
OXTt+DmWto8yG9AEFBU7+BjKxYrQ+TlWdjJKcTLgq+0LXwKYrWqxvWnEuz84thMx3Fdk5JXVpAxi
Js26iWL6y8rlfaTpr9fFbH5JJ2K4LymqxkZSdNxOWZH3ydKDNgF+8lDrGJS0BV/TpiX8lsU/R1S4
OWCzQ1Zj2iHBtJms9sC7r/afUgk1FwDKoiiJFZM1TvAXNHdJEtlmlh0xjzmOhwr7YlN1BL7f59zp
h5yVOhqYNlh/RCv63BCGyCylaimzY6k9YJjPaZcdHUSoftyZ/UeIhi1OE0xmwNXnzECLeoVIddcd
laTCiLn6RbXjfTV0AmtbjfbEOaxi4HeQlCC7si3Cr0ODFCLXmZy1R73ZsekG/Xo899xiBhv2j+u3
c6nQus2EdUOECNT/+c2MlXCljRQ1PQ70+0geih5TZSJ0idVfnmuDJreMPWiwG8Jpm9yh2ZlEO0mH
jF4LWBQaotLz+u9zfz6gfVHbU7S158yThkupLjVYZGiOIBbzKrCxpTP+Z6M206luPheObEXe9WO7
vCA8e9ZkRAUuh4El73Njk4k0KUqfZkemPJumo5mLEym/VN2VGxFc8sbpnYlSz0UNZGFzXqyi7OmR
rJCYsSjB4rwOzA3aoJa4ulAdORx/QVYjVTqQYI51MgaWpN7l0xyMveRj/Nm/fnB8oflDFmDMViAQ
fKSXM1+jloGkL8+OOipMjWMF1S71MqQLbveiuU0g6kJvGDj4glbWIHyuq5rnxwdikkWy9ak+Rg1a
nkGXWMVNTCiZMbecYnzuunpbdqGCD8XC8h6+KWv95ydRPTI7kJkt0M4ErF92nDHBliu6k6tHOasF
8XVTsxNZ3K218qyPTIFjxcbLTtfjo8So08aFYOFpSwwwFbGMSFZAC944aDQzkIlBpbElzmL3QMxm
jj2J8iGRGM59V9OgWpNW4MxiWEUcMiwHDJnA220Zuq6hkGkpJsz9o2p8cj2GGdUU6CDt0WZfugQD
KqNn6okzWKKO6pY2p4LWH3IiqDYawMaBh+uoWLcLicAgUnuJITC2TW3A5QBkQuQ/GD89F9JoY6pU
E2uOTT06ivpuohyqTF4r2hHbMmqwQv4rh8uHK6tdmiabuqNNo2PDFAdjJMdOkYKUvjWdvL/+CW1p
ZQDOAuIAMYtVrnOtAK9Pqh57j8fWAHy6JD/KIPuxamnX0yy4LmrrlmwTZo2JMjwuCWdzTQZO7Ya1
7XHJd5V9TAuHipCmN7QBFSkcDz4hrIvwDgHoehamYMbsGA1SiO12F16j88bkZsgT0X7NRhw8k8U5
hImBlmUotfQ4yVPitLL2kpHRUyv5oRswedEoVtC3Ii+0EZ5QPcEIr41Lu1xQTbtitpa2A/h8HLlS
3b8AN0FQpduwvzMR3MdEmCbZEW2RQTZS7+gtZqxZHcplf9egozAXokLAlkqmtuLVAR4Rq+ycWSxp
VRkDm7Njl9JpP9lL7+Et9u267W0pdSLkA2/hxEPIrSItc61kx37UDmlCD4U6u1iM09n4HMeiki0/
/7CGXeRyqJ0AaxbAAzJnG40+5NhKUttjUpVHrYtcVQLps708gXn1XYkzNwPGJWa+PSVRsACm+JNO
PVvrn65rvR4dl6rZKzQbiOkwM4MYef5xG3FCjZ4xesySzksBvq5W8U4uXpK0xf7U8NZLtzJyqetC
+XWiVXlA8KCQiPAF9DkeFMwsqJIaJS2OybyrDn2QejbgkvzJZ1765Q8SjjNhnLc0VXC+wvNnR8sC
lBHJfU0PLVm0R7Nho2dSVtd2aj6p3RdJh6hMh6+m9hTHnxvn+Dgy4NasZAnICS92ZiSmpKbJEMBQ
mvAS85amP+ZmLxuPhmiZbsMJwwGj87aytihIps81YRjMGTWgah4zLMFKoFmq08XFLLEaO2WeE5Ex
CMRdTMEOrFLNou2OpNN3ZvNXMQJKOv6DbMZGEwZnp2A/8GLhHQRobZsuRXFMzW6kbmeVPXNzcHT8
AqaNLpgJ2FIJpSqEMHzbGtLc8xOUGcpukqG3x1jGjiVW0ZMcHeVCLfcWqUSYPBsBDa9fpJ3YD8LT
kX8Bs6kvmr6Mu+OsW8dhGkNGpQOY3u9qIdDmlo2fiuL0wvhbGs1yhNBiN8FC0ietk0RT5Ztn9686
6Juen501aHbLRqk9mqT3h7jyLaXx46HfXXdBm2JWXMAPCCiAw52LKZs+LlJQPR4jLdoNWuOCemQ/
TiJAsC0xqLIAKgceHvz0nJev8eMxxpfUxyKX5d0CgCuvmjLilHL09bpCl3cDcCIFEC8qEIqAYcPF
5AJESJ0iRwhfaf61mKvMJRmb/etC+KFleCENoQIIUyvgCrCmOClGr4MVqyjosdGip0T/VZlBXNm+
iZn1QfbifHJZJN0Y+lNTvEf5fUwrpzI/n8uvW30rkK2OqR783/O7m+0uNmQpLY6EdXGQmGrjD2jz
Oxnem4LmzUakgiwESKCFmR/Aceeymri34xpsvY+tnzxoHvVtX/plBOtUVCTyhJdfMjZ5sQmAvwB/
Dwd9Lktl5dylQ5keJQAVguK0nYKircgjJlDea7kRFWr57BSTKiaIaLG4tQLboNrEiZNJV/RKOYW2
2h1BqvqKp3jkJnlWuHO27MxWw/qDKCXmP4j/CAXQNfq7qNWonAFJLMFyZJ1OIRnUIEq0QFawcx6Z
3nVDFYlZk72TaBzlZl8OYzaE8Fdubmp+2wGH2hA9JkRiuCMsJiTClUqnMO3lsO1LZ5LjL4OW7K9r
s3lTYKXQgGoLuBZ+X1bL7NKo87IPh3bfkN5hANIh8hdt8vpqckxVtNnKG+LHJZ3I404PeH+TbpWk
C+myn9g+035mePsnL9e14hHMQNgGAzwRw52ehC1QdazjKTTneb8U5jvGmJ6z1sJWh3YsW91X0Fq0
FOaZ2fB6XbZIQy6SLZgZ63WAbIST1NzXNvGNpt8ZVvys56K5400b+a0lH2miFu/qsY66sLUrFwn4
Dvg+nqHnAk/FP1+4w+SBBhmV51xu5TEsygcVrdE8ey7G0mUg4BPRaAkOj6dfjElcoEGPw+sqe2eg
EJBmzZM96A5KCAKt1ns4fZ7wWnHPk5RKatXJZheyGYu1quSkZqDQZ5u+xhTb6cYhEcE5iJTjnHBn
zFahp7iuqiyPma4jXo9BQ6wHsxR1T0WWsf7zEydVJ7HC1EUdw8xsDqb91hjsWMx/X7f0bd+hr65e
w4AQTwe/5HnVqnY3hrlafylqxUeL9TCPiR+V9EZh6Y+hnzLB+25bsd8yOcUwWjMBnhtnWIIKAly3
fq+oe1aKluLXq7g0jt9i1qs8OT9bmXV5YnUfpmazbxvMRQJQ+5OwYv/npH4L4XxhMdikqWzMnjLA
PtOIBli9Dga1d3plFkA//ReH+FsW5xBTZhdVbyCcSOly0Bayz436wBSj80CW6LC6fcJdujTGEzYi
P6/byfZhYkQRCCawlYtJRXXoh5ni+VAriuRJSmMc5UEVVXK2vdRvKdyVlVMvFWOPKzOy1NXH5jZd
8i81ZWB+VB7w2hSkAdvG/1scd3l1P1tdP7Z9qJg/rHGv0x8Twmdh38ZgESeiVsq26/gtjbs+XctG
Q9KtLlw0THnNyqEaUVnsB7cwRX5x8wtDD4/o6BVizId7voyZZEVDLnVhXb005AutUQ8QWOOmCLxb
sDMKcuKLdVgF36xJhmwKJ0Rii9JdMtv7ahQhG2zYHcoaIInFuBfm2/kXRdO3ZpHJ/TqrNoRWbzeu
0mET7bpxX+qy9rlXtDtM+yLD5rqD3UxyiQ3UfGT1uOssK7SAyDOyVLCpsiVmJfDAEjHQIC44L6qS
zC12uc1H4KOuxfi4cKB69qCDCte9rtFF287CYjc2lVG1UzB/Y/CwZylLZMUmi/5okdjVZubW85MG
45bMYzR+G4juzdF7UZFDa2eOLneCEjC/lAO/CGBwjBEApxJjmvjrufOdG7aa+tgk+HQfyvkJjwcn
yu61RXKb6lYdHknyWFZfJv1rg1JiramOnf5s9DdrDGUjAwJpu0vyF8GhrELPIwKyY/QUgUurqnil
cj8q6vqi71Jdf+w8PdTd1sWylduFuSMFuR/vJMFe/6Xt2qjiWqhkrnMUJs+9SPOK2kNb248knv0l
ojc5EXmwLRFr7EaRdK3I6ZzlSmVV2VKiWYlTmOqtXslhEr9eP7VLn/wBTw2zRfsXIwGckxz7GCx7
acm+E+NnHeE9UT4vy36WjmMsapBtfCAmgLcJYKrxfL9oJRUTdi7wcGffe/aziB27zp2s9j+vDk4M
Yw0gujFA5nZumI0KrspFS81HCYu6Xbuf9N7VEWGwYGGkk+Az3FIIl0JULBkBYlfjemNgOx9nVSu0
x3oJppw65filEHX7LmSg56FoYKwAuhhgr3gPiUZLXACBRg8n2wwZGbyYjh5tRCw6l9nHKgdtRQMz
YmAk43WRk3xarC6zMfL4XsMFzzSsY8vLQOHe4vPNp3e7An5jJ0jxL2L0KhZnt67Aa5dlCMMoUOVD
KywE8MsOGAK7sQzaPP1K4iwYjQWg2iIgz60D1dAhg0DMF2Ni/txCwFsF8uk0MkNa2bEDajx3LKMg
L6VPloHXy9JAFYQOB0ICyGLO5cRRlSWDHpPQqD6WjIqfcVzsouSTayz40wHfizkRANoY6A/wGwZt
Smme4O+HqVIeWjL5vfzX9W9q68TAGoVbQh0NKSLnhTojq7WIpkbYNJqevAHeGssfYJ5lyo0V21Q0
w3zhkRBEMcaDbjPKHaA+X53iSWKfloDhJuNMQj0dqnWFyje0bm+pyd/Af8Aa9LC7rt7FK3OVhwLf
2o8CkBPfgpBqaapHWSZ/DbDzsqpdQ4t3kSK5PSt2KjlY4+SlffX9utTLQ4VU1IbXWIUuIJ9xG01T
twM+uRCcT/uCyZ4iKSF+4P4PxKBDgKEE5IlgMTs/zGlMoZmamGE9Gb6SVX6CucwmUv3Pi0GNG6hb
Hz0j/p1Z1LLUJ1ERhdkU7bKxc2ZduiG6JBBzEQ8/bP23JXLfVGtGps2iSA8Lmf2gjXaExXqf1QSf
00duBdBvC5XR8wOT9GrJ23whYTnYnka6vVpM+ypTBMnipiaoYq+8ArAAHk+2N6UGsA/MREAfpuNM
Yu1VjipZcF4Xb5L1vE6krEZ48ikxK1kAtd2SkCSx5lSR9X2gxlNX5c+FqQleDJefLXIIRHcQoODc
FLL+lhNZea1NhV4nBJVQ+6ABhaOI08AYFl834x/4Fh6u39NmwMLbAZNDKxEXQLPP5SFAyAAxh26V
NQJiHl+4DyaZ9iXp6bjrOwm825nkakat79qimj1pwkbp9d+wdYloX2NhCd18wGLyH5dF8nSOZYIa
+qC4WT4bHmbIF4GU9ZLO0lr4JxWkcyv8PKgI+XnKzEafDQ0PMxwGCbuh3V6pWsdKG4GtXEbidaMD
qFE6hnWRCnDn2Ra9NMfSbITtnIbjkLskT14r7EBMXXWLLbb7qKp/XT+/Lc3AumDjjYmnDLqz51co
2VNWjW0ThdYUh0Oh3IBd7xXsJc9/IgZPJSxRI8Xk49dsMrlhBK627ztnVNkOK5MejbPDdTEXQx2I
VsBiXXN1wA6qSGbO1UHwrDvVyo1QR+ckrJeid2ia/q0vi70b8F508yVrgnKudUcyprdIJZlvSAVz
9YhOO6L0n4SYQmqAptW6rQUCEwvUe9wPoqQpJMBZW+GQyOsUH6AjqzZ2WuwtD23xB2YKgci6NYwP
4L19rj0ru1SJmwp5ldyGJDoUDXovqSII1lsm8/H2XEcTjAsrBWphqXSxBfe87n2TZfIbSX8HCaRz
/TIvPSde8hhPQcmAwEXzWWIOX1mWUyyFStQdkTPuiy73ax0MVUMhCAWXjhOi1hCAtqqMGM0VjuzB
TtgYL1GYN/SABk89OQM4e2+Zkfe1q0nlfK/mnfUHB4nnEWYG4LZXIzm/LqtfWBUbVhR2Ohl8pCIv
pWJQz4qrtz84yRNBnF3ESOqLzrahXsvCpcAONBl9vSxclsuC2djNSzsRxb1ls8JgrKa2FVZYhHP0
rNuTtqncumQ7o9L+ILM6PUDu2gYiATNjfTC1WnUTleadnEZok5HPf1YYzsIHDMKqtW/K6ZQwY9KX
upbDiSUkdzEjWWi+Qaa5dXNda0RsXxvJMFaiMZiFZy0SRn6na7FVOqhxOYcJe67TzKPyfayPjq5Q
QBYObsew+CskM7qMoyjbIMatrL5kRfI/t0W1l2ChVamEmKD164h8I1N5kKzUsazE19V8lybd7RIN
rpEf5x6cQ2b/UGA8NC67z582fsk6G4ptDxALcB5zqtVlKa1KCWNFBkDDj1SK3Yo+Xf8iNnzYOvm+
fu8KfAzf0B26HDQVI65USXqAKgANspIK11JF49WbclbWYpSpNBQ/tfNjHeWiS4kZLSGNIz8b1Bt7
jn1mih7Uq6Fz+Qn+/BVwF+vHmA7hovg8LZGeLjCZTIIm9LGd9nP9fW6NPVHeRhC+Xj+9DQtVLR1z
GWB9wAOeH6qZzVGLO7WYwyq2wMRpuGNMdy02q5fEdCKUOyvrqNajQOrWWZ5KXX/VSXY7yck4KGor
h9i238e56pbYT1aE4INbOcSpdhpngCYa3yaGk+ZwpdDWAVkyZXIAsgb0jk3Qna2oI6ajxpI/6pGv
YaEmMeRDk2aC6LD1RZ6oq3FP/rSBkyiTTg6NvAwaVb6R5N77n+6RNxtm1MzOZmjaAigFHXmvzjtH
7mSUOn+UzAIt0a9o+nFd5pap4osDxRZqPyiqcV9EnLZamUf48pKsvVfLxMlS41EjldtL7EaKKQiX
bUFM2jKcU5HrSZ8YTtmnEl0kGI6hTQCOwVg7UzEN2PvXNdsUgw8QThQj0mjYnIuxZqZNzZwvYdcm
PhjN/LFsvWr8JIn8mlEivv4rhs8opV6uR2nVxizyO60f3uS4+XxcXd8CWLhD8wmhiAsGeZ9lal3F
WjjKEglik3StZ2QSxsxVsC13f3JuJ9K4KK5Gc1pX2DwO9SGR7ugsT2ELPDyPzFUjMPhN4zsRxV1R
i228IikQW2RrcNdhaxs8VXPsGnHmmeV3Nv/8A5P4LY+va2FJf4wTA/JG1ripfFMDvnL+k4CJLwnr
fkgXdOVjgu7EvDW0igcsvSihaS03Zt07S9zt6+TzxTLYxG8pXIiRLIwkyQVbwqYlnlpHDmbV7tDb
FRjDalpcJMPcHeDCZNgewMc50ysrm1mNBWXa/0falSy5jSvBL2IEN3C5cpFalNt2tz3eLgx77CFB
cCcBLl//kh4/W0IzhOieOcylI1wqsAAUqrIyWRZM9YKj6F2P63lJIYrQqiSld7bsRv66jZ1vCFH5
qM9KPno9QNjJ2OkfOlwldcbfoMSmeMnsHOUY7oOwoYfxVaD9pfx7rVe3c+hiJmaqh2uXxdnKFJG9
awI1TJxz6ESg4H19+GDQDawT62gk3rj0R5E73+C4UJwLO8k9mJJRuIfQ0+bM9iMuIs3kGPJMq9ZM
LAitYBqkwMiy7lZRmatAyDsb1cKzCHPsoOdAFEgrRoRGtGHkRoLq4D36IOU6JFtywVgbsikNRKrS
PNn1DRUDOIYH4JMSjzmSYkxzQ0fR0YpyocU9K9/WlIUjni/PPhUsE1Agz8UIGZJu6QpsXTa4Nar8
iUdZHtPMNYN+0sbQJKvqrb4XFpempC/GHbOeaYYAN5BIMHd4T4V7uu3N3o7Fyxm+AAhhPbkshNdZ
i8DcTlJjLoLQvwb9kzvQc+omKzKJ27Z2wwJFJBCSIdbx5r8OwM4VRVqnvZnkur0cLJCfHT27MeIa
3HaHrjYq5GUYUGpIhnTtBabxWADoeeOMllH+c2tVHJwHeJaQNKS2CEjKgi79kaLJWVhD3DqK5tXu
uiKTwCGIZUVr6dpXzMvUoHiDwaUbA+H/NUJTTwh4PT32CJbb3u3FCc45HUk9yFKflNwBQ9aXDdSd
DN7wehpSK8YAVna8bWTvtAVGHt1nICNwT0lXiJ2uXgrpOxPQ48JODG/2XvfTbIdsLLLotqldf6CP
jLr01niREZKUmSNzK91K9IzlJ2vovVd6mTeKy+oJOH0rThFUa4EVx3GK0qP0jTjvzNSHM7hE+rBx
WxEuletGWcfcsB469oaL+YFWOgkLADbDHrNsgUuo/u22u3uH1+XvkG7NLlvRBecEKRRzX4NzFnAP
7eAzZPDZC4ohVy5LW5CaAwDS5WglqPIUd8VoTlGZjfQ8a2t1d9urvXi59ErK1iZnbfVhQmI4Od2n
tmqDrB0/GYMKYLh3qKDUAGgiqnDbHLT0EQd3rTd2qgQ8Z0Y8udp5ZtkdTuggd7L3yEI1cECqOqx7
AYoTE7V+9KfBfSd9Md+vVlJU8K3FydVbNA/mDALEtxdwLyx+KlCgpwB1A1f6VqDz43TlrZX01ax9
KQmIgSJ7gbXAGDwo286pruon7CwmGgkoQGOwAQUPeY/zItVTD7iVBJOTd7VYQtplj0MOcs55AOjI
yR8mCELddnMvTtCUAYcCMhNUr7a/X6QlIGopUOIs7aQxqyn0gHtyM32O/OyZxFHb0wugFg+zf+Du
2KqB14bGwlpqbe2spEipHaZ8pgcAxMZwRAdBcbTsfTpUvaGtjI4ToAVb/Fz4VJR+BS5/E/GBp3JZ
+YFZQupSa06gV1GY2rtowBKEgxKPcjz3pHTEoku7NgMucIEKjq7fAwKIYGTRan/OmmcqOf9cQgx9
I7fbppjQRrj2y/C1mRkO6oza1ES2eFODyWVDIQnxte0OhKuIlfdi49KeFBuz65W+Uc56IgpyxIRx
7HtTrInqcDsEfzaw5HfLpR3pEMlADjx5S48sqByOdUFOtjfcp/47KH2CCwUkudkcjPM/A9AFTsbD
MQU/QZHGPQEdhgn+n+Z7TaxDOwIZ4OihcF/nIlXc8btLAdqKbbIfQE85ej2r7G2y2nqi5eLQMOuY
zuYRFfoXhBPaieB83oo8KElef2GIY40gnlrNpHC/lca32v8orAfTurN6BW5pZ4uANhTvKoAvQVks
P95ckaJFxDXsRotgcYX1uLJmDgZRxIPXvb/9gXcWD4xxP4fd8CJBs/naK+pNpE0hcZmUqMaxyUY5
fkPzZ3e3zez5hHwdHm24qCdv+abESMwGrUuoYEXUeAs5zBNnkT7WbjAaU/Mf7Ukfa+Y1GPc0YiVz
RuuQgqm+7spHjAG94n1VRLed21tDvB+RXyLDRMN5+/vFmUZnUrQgkLISLgqwOLW5GeOR56CHUKgm
E/auIbxGMMy3ydPjPXdtKl/cvIfmjpHY6auW/I3kKFhIGvDuvau/mVWw4y0RkTY/2trYV4Du46PJ
SBKQA6Qu7XQz4U5Ow362oNDWQtPMnMc0gBieCOlUZ+FQzfPB1pta8QLbW9cNMwdPwTeJJ/O1s9nU
IZWwUa5LXe84jX2UivS9xpbD7c+3F5u2jyEW4OlwVcikk3aZQ2uxY1bi2NkQeYw9mFVZh2RYnEPT
G89l/MJlC3ZL/A/Ay41LQ/IKmLqmcPzWTghY6nmQz+Ab79lg3gNvM4fA7uRx3hb/3PZxbym36x33
E/g7HVlSCyziZZ/nlpk4JfurSHmIkD10s4r/S2VGCk+QY5l1ZiFjoXObYLmzYK7yJuyNF1T4gSUB
ahV4eBQ3ZCzu5DogpfVqfLOpi0eifeKmdqbF+roQPA96A2KqTvfoOuLt7XXcixXHQ1VN3xTBcd9c
h6QOGP7ULq6ZiNK779Lh2JU8Acd5qHeq0YItY5A3H8DwqBGhBmHZ8slcYM5/LgbXSkpe0lDLXNAK
MLDv3nZo94tdWJHeIjrFmMQ6ZkbSj5ggx2QQhsoPbaGqsO2aQaEQrUn0JsEPeL1uOeZ/eoch6PsS
vQPShCY4JvxVpdWzu2YXZiRvPFGDRqKbIOZBhP5htEifGODiVqzZTmJpO7+tAP1y7YytTbS1+s5O
phyZZUeXz8ylX/tF3A+MNAGgkooLZt+tLdxw9iPuJLdMvL+tqvKRhBnjeSrY67RQAeh3AxsI7V8m
5Iq+4xZtirK+maS9E7nOGk2O/0Vz2sRPBwWaby8WXFRKIHWPdhJe1dfL15sFph5m20TFHfU7KApM
3nrn6yrsrcqMdBat7ppjIyNfc6YGIg/VYWzIGUM08fM3ENr6qB0AY07AXHDtjZdlejsCS5h0Vh3R
gieZc5cSFY5hLwIurLhSyA1mwwx3NlAyoMahqts3ht0r6nK76wXuBRPtMbB9yKImQriQNzdTknRF
fcjS/iHLprjPZsXXfzpfhKsPAIjtYetAHEHmyTIHY8DNqqGm43ttOArDhwQEsd6DpaAGZKF1w6ov
vbcMXBSR1mZ+aE2YGyzy7AvFY0QxaLMX9pc/RjqXbHSiwdVRWJg4Lu5LbQmMzH3tTlWcvwTEduW3
FCh+RwfdaXAFWyN0SEvnTs9I6NDi7nY8KjzypUjpOi0VQ4qczbGLsPB+ELp+MOc8Ktfm/W1LuwFz
URKRLNWdrU/phH1spZAvIvl35vWPVWa8u21mN/QvzEh4gX4yqmLOUIvMS815P5eCBVQs44fbVq6d
AfkIADk/OZBQnCA4lKTTooE2QI4eVJ+Y+htuvzXM41I8a72empBizRRkLiDs7WJIusfg2CIiANtf
d9mgiIB9V9BiwjNhq8FJdgjP9XbAdOfjwN4BbBuVBnQfn3df/N+Z30ZkVTwMrxV22ml9srpcj8wa
iMkR2YNls4fFsxUeXYfAL2Pb0BVq7N7WO7s+Y5s500vK2JBghOJ+cL17Tj+/4PP/sSA3YAamt2XG
K/+UT8Y3K0XnJdN/LINqSvl6cz5xRB4j9KmFIpEDM3oxnHuOUSg3O1dGH3RC1TjdjYI/HskFqdqb
Qc9HuyExp/Exbc9WRt+OrYolWeXQ9isunr5zp2ktSkEDNid/zbkV9+2IcTIDZGW5oui7he2ffPjf
tfPxuN7eo3jHyEVfWtTGjDJpn9hjc2x9I8QjwAkaXzvY83AaR1BtlP3p+WFxYfPJXYWhg7YZ8b2E
qOO8bIORlq+r3FTE93VC+dM1A8MGAARv+GbUEa5X0UF3fVkGuLZY4l4Q/2vlFsdybB/HqThVVari
ytn5alf2pBMCeuQQgFpgr8/qIHPfltCAMtwzOD9vL9/Ovr20I1eyROnkYGxI+8SlBHw864FXD7ct
7EQ5FucnyzB6zoAIXK8ccd0pE5jUOBls+mYM935WZKGjGf/RjHVtxmW+UVhe552cYgqbforY6ge1
vSgeFipvpN1E3W5G79dBiAMk4vBXtf5V1M+6Tn/F2sWKSRcdVNgc5tawoZniL9weR2ob0X/6KHIK
onOjn3ONeSc9zVjg4njTHHDJjiiO3Ta0u29++4IX2fVnyfzRGHAT9SAa/8ZAaDm+nsXfdXXnKyVu
t1xGOnwu4gwv2GtLYiZ+6wpqngDjinILgw7d1wwI4rRHB0NHlbY8MUiPMSXX/e5WvXBR2qorGQzX
KOAiGx/J8srRf+Tl3eyq2he7O/WPGXmOpeFgKfVHXOeTWYrjgFmIpPaaf25/rtvhjfmA60Xc5AFG
wLH7xJ/fatAsTWkwmi8KCfCbb9o7KOlJ2SLkxKp6HWzjxEnzupv/8pc01hz2MGefdKLCC++v2m9j
8qtsdY3MAmIDSZD9z+BVd16dKy6g/QjH1KC/9eGBHb9esoKTHv3Usk9o84FUIDZ5X0+vOv0twOOK
63X/4/y2JN9BZq2NLbdK71QU2h2x+wgX0sGiqjb7bjx7P+lwN6Y9RzpJcbrpQO5Q78S79iuiISyz
8r7O64PdqLAfux5dmJJOUwawGBlTfB0PIn8OljHQPJFQp1Xccrt2wDmAwXbQqKFjc/2NMIJNXWee
vNMIdY0xa6EP0B7RCVF8oL2VA2uljqYQao+YZ7g2g3S/orwU3qlZ2b3jDUct8w5O7SdEVw0Q78U1
qjOo1KFet7F9XJuqU3epOg1RN9degKbQAVQf8e2zYNcbtOsIuHrRLvWkOGj71ahYr3VJy+9qXieV
trxC/frYtq7iwtvbQqCfsB3AITE9J+dwACtbM15EfeL0jyOGvoezxf5xl4SqpnaksdF/r1YTICDI
pG1lNLmw1QkbeqeZr58sMgRu2kcl7e8ABw9W0oa4bgKAjGPL6aLZVyXHUlXlX9sWiGHBd/MT3Szd
E9NQGjzLHfcksulReKAH8sirdLHOK+keK/MRYLm4MNu7GqCrHH9abKb6DXtRg9F6cB+gCQtmS+l4
p0vVGyXqukDQpHHG5ju0ORR7YG+rgSseCAwU21ClkgLTSbUV85bgnvH18nNRTFGuNW8xb6g4dbfF
km/7CzPybcjIMKOfn5kntzeC2l+C3rECzusQBdGQukeMxCgc27UIwpetNYMGjbx2pABvXzHh2mpW
Euf0M7DCgdmRYPFYkLePurKbvbOS25TQBkZG0xfNvestvq5TjldW75wsSJTqo4ExvebL2v9ze5fv
7L0rK1JIrAXRwPjpOCfUG1HyN+4Ac/zs2nWULe25GhTzEBKJ7M9NsM3tYG4aIlEbB8e1U21a+91Q
DeaJvOP/eMlwTCPz7fA3O5mHMezD7OC/v+3fzil2aZBIR7+ZQuqzmBr3ZFP+hmMVp8l/P+rWYZgW
RYSoTEkfDEI3rF/t0jx59Q97SKz2Y9+e5/ztbYck5N+/S4gePQAOuGRcEANdLyGlvG3WVTNO4rDE
VtQchyksz+RYx+0xF4pLYC8IATnyAQTakAEyGnqc6j4tQWiNIDT9aDShSdMujQh6qmSx3HUMiEYk
a4A2ogUqfSrL4Gs3tNjTeabpTWSUUHN+B8Lcmd7VkAK2NuoCNsSe3xj2ceRlax8LnkMrwkavdrpr
3UpTIYz3PilupZ9Qj23FpbVu3EZ4sw1MTcqBKatJUBflB4d7oWhUYuK7W8NB29LbKJLAirMd3heF
GkbyDDquroGt0SPtPv1Uun/bfGperTH4LiM/aj7eDqUn3m2tZsAHcMJslLxycqwvazqOWVolw1qe
26wJqpU+uPkclNUS3Tb15JiRTG0/5cI5mq26Po1iPpn1dx86EbwJXL6iEXfSDCu8bevJLbddbjg4
re2cAdJdSlzKxkhJ6U9wi//Nx7UISt0cFHv96W0uGZHuOd8smmm13AqIkpRHc5rrQWbb/IE6euL3
6xytTf/IKOPhPHVfaGY5W9/2S9mwWrG0O1/xyl3pSNUKMvVjpVUJNRILs0vgGOq0+9WbVS5v++/q
zoXL4PgAGAkMnj4mMK+/oW917ZKxbD7ZExgO8mLVj7ZJkUeBlbVNHSASdasF1Zs9vXMp7Y9AAufH
2592J4wuf4JcnaU5yUnVL1XS1ecCk971HDTrW4uGFbcVUbS3rBfeytVZk+coNDO9SvrOBV/Ee4wa
/FjAY0ozrnBqL15djANjDwJFihr69boay6oVfl5VCRNumDL22vBUDMG7zqB3DPA7BnUgen1tAoTY
/eDUbZVAYe4z9EeDZdLe8lKPO+A7b3+ifW/+mJKOTMCvarZmRpXM80i3QjM5aUT1YnhyLW2hiDsQ
6iX4B/HqvvanMRDlgrDpZDjFF5OgS93a/KMlqHF325v9hftjaPv7xbkFnWiD9uNcJbU2fSUNP2Zu
91fqOGE9C0XAbQsjby8Pz0Z8IhCGQSXl2hS4XTB9shZVMpoApi08ZEArmN8nA5Oj+UM7Krq8e55h
yBftZGTqmybktTlPy2at0LGVBm/+XNV22IKiIa5M4MQmotKD3PXtwpi0jLXXg4YK875JI5xTSsf3
LQMNSrueDbK+Ymt9ppprKQJx76y4dHD7+8Wn062JjqJEIFK87wjY+6vAICzmXuJO7X+z9YS1rLCH
eSjNKiG1eWcuxUfXaD9Qw8FUfGuj2m0+3g7LvU124Zus+T25bHE9cGskZTN+Wjfu6OJ5sCOkmdhi
lyakfZyCl8+cU4IjY3YBPRqGIGd21OBmUKydIhBl6AwfTQY1dhiyyun9tHwulsIITHdxgp5lfnx7
4fYODhw5GIHDeDFIbKXcIKWgviKkrxLwmIfj0r0qWTkFNfFUQ1t70XdpSDpxQUQ5upNYq8Qdu8hp
/G/TRONxNObQr8e7NPcU2JC9iLi0J21nv/I0QEBxUDXaEJqdOLq2Sjz2afUEIXFpQ9rFGJY0MS8N
n5g1PejeuWerHQpQIbCKvoKAyke0aNuQ9OSOCOfzf/tw0m5uzdlyakA+EkxLYiTXjuvUf/AhiKSI
RsU6yhmGWFsH40TbTm702BrcMNefNxjw7866WEb5Mq5dVhcNJpqTzhkemvydixbPKmh0e8G260K+
Ti6tSAFhO0LYSEank1vXR0xDBKuu+WEF2Y3RWUNe2uCdG/RIW9H8uW1ZEfoyUMO3y9W0Jyyh1T6U
1SsDuEsOYcecvR5ULxjV15KiAuT5XW7WXpUs7vTgrF44edrhtje3TYAG8/oaYaJvK1rikdSCAwpi
VbEPupbbJm4fSgDeXZuwm7rSHFD7JCl/XEtwyZEPJnt2R/nn5gU3HxhhthRDMgLOUw4wiKgSvy1i
240Kcr+aOmS9Pr7EmT92zGtnLMxajp2znbAGO9jdEtnQUQ/zPFcB7vbD7I8h6SiHxrQ3DBYMlUYO
Tc9DDVgxxUhsJhJhqhKYvUsK4KLfq7dFyUUyATLQocx7it2kp0eDOUVkDCIh/fSxIr5iBRWOyfBz
tOQtEG3gmNU3cVc7tPm9Vv7gAs8dBbZuP/B+e0WkO94Voz91FNvHcmcwK9hv8rUK8jVXtF8Uiyff
8CnD1FUOsl/gFrVzCpFBcx2iJTeyIB+XH7fDb3+7/nZJfhm448JQmoYtZn6p1zLE1H1828KuN2BO
wxPHAgW7rEipufkyeD6oY7rhm7ZGPTFDvTzUSu4vhR25/ptCaB7yQojvAkHtTu+aOal9TPkuiiDY
XbE//sgNTKsBXNkF+japOBS6uQB337OriNvZAzYFzC+CYBr/Xe8eYVrgr243E3R63dr+O9cdD7k2
K+JsN5wvzMjhrAFtkLvbEcfLWHeze2jVREvnK8zsL9hvb+Q6SJumrbOWSLU8+303uYfR1e5uh5jC
EXmGyCO0LXSBp4vRTFa00Drh2QBqbKFqKe8eNSAgxvQQtBHAAH79YapmcfUyw4r1ehZ0w6HCq9ad
5jC1Tl37PC6SX3nPhTHpgUsby+3a7UFmTmYbNI2pvTLKkilaDLtrZ4OSf5vOA7u9FGvaqo0gjevt
Rz19R7M2MlHhmFRwsN29eWFEirSWesKkDUIgN9/iAoh8doI+9qipyoz7djZeZbRKUPDY/n5x7dDM
wICxsZWGxq8rjezOC2wSLypR392IRnkbNRVMrqH4fm2mI3VFbTzDUEKkB88TkdWrqpS7nwUx4KKV
DJ7gJ8iSput8z9XEKfe6hzQd3qd1fodHWHR75+wu2IUZOSkwB80ASl6cdBcKyKyIZ6MqwzxdzjbU
kJ6ft+H4h0fglcDRJh9rdmOPnMyWOGlOdoeab5zq/OhrKnrtnU16ZUYKtpVQ4JhIhwy0v2ucqNZI
7GVxWUZ+2sa3l2/nK12aksVSBuFk5gBtQGijrbHQ+6OVr7GatX7PDFLQDRS48Q3LbD7Cy8DIbqMc
uRJj02Pn5snZOu5c61RcdnuFehttaAcj3xibeCJxYbFihPCqtumCpMcqzuJiDKB8FU6RFWsn+oLs
4NKcnH9UeO24OaHiRPruHiwqUWWw0zzTsFQW5LfvLr3wLk3J7ZtlZYbFV12cbEHDdZhjOx36g2Fj
JkSbYkqse58U3fH5EXKxnK70jBjNtBc0E+LkDVVsg/ILgsH3Wcaen5SAOgU0TKAFQJDIWpELbXWn
qwtx8qsiXP30FXG44qLYOfQuTcijs5wMoFS1pjLJJ/0zquZfMv/ZqPgtyP94YcnHd8vn2kWl+NR1
Xg/B5vWvrIak9+0vsnPkwQjyWDQQEN5yxWICVb2bEo1B/U8DpwcoFCER6ZDuu83pS5bMAngGI52Q
V3Fkf6wFkI+xKMEpOt4J0JRobqlIrvaOBgxE/DYhJQn14mD7oH+HzgFEyXnfo63mh4uoVTxfu5//
jyE5kE30j2maumVSFp8JYpjYxvvbH0ZhQZ5YwEiniTdqr5/Mro/8gh3N+nl6BT9TKswb/l4tWYVI
N2eRcR0xvPZ5BF6FSjQRujq3/VB8Ehks3Jrp3JdGq58MC0HszEeretuIH//NiHRxU0h/o2UpymQc
i0efQjPbIKE2EUV47W6WPwsm194KzbOsqsxx83Sn3gz9CtKwzXkFEeNtd3btYE9C4mEb8tGlKggA
x+WK6q9xGlz9ULRvfJLolRmby0v8AYs+YEkYeQaF0HXmJtAdMmodF3Zafc/K84oHou/FTvvutju7
IUCAbdzIdUxQ8F2bWZZp0qjdoA2WH0GtE1Tlg00eXmKDAEi7cbujL3Vto9xoPeqtDerZXTxz+whu
yUM7qwaQd10BYSXwLBjkMeXnuzkxbCcXEbCJHJveetKhDrUO+ffb3uwlbXiEAAu6fRUwn1x7Y9n9
rNccO9Oz2nCwH8ryRzGWQVcdWtXk9t45szGEgPQE5UnAkK9NaVRzzGbscSrXH+omjUD6r3iP7kXz
pQUpAx1yY6zndsI91jPykfqDH1dgYbiDlq4fQHVNBTVQeCQTzXZl1WtLjfdIbdjQMh/jUi+f3/4E
kgEBAATMBt2WFq3omt6rMiyaln/pstOkOQFoeRl9fzsM9qLtwozMqD6sPq9TijsAdP4RrraIe1W0
zL7iuNmLtksz28+4eCd6ll2nFbR5E+4c2gnzx+IdSFVKoGyY+zx97Z93DnrUEIvbKDJAciKdBb6A
1nzv8TLhvh+zvo0gzPO2HlSIoZ2VuzIju6TzZdINoMw6fYqMXP97aZ0YbVUFuexOaIOiAjB3oKjB
lCrfoPUKCUpv0fgpT9M7RsyPtCKfK40FKQcz9bODAcqN4FYA1YwDei3pjlvMilqk6ezHhWtBX9mn
0TeCalCpqu3snkszzvb3i2AAdjj3s8Esk379sJjZ/TAOiutgd9H+OCLTnlGUWPy5XMpkIuNhHD65
C0BB89nXFbfbbgxc2Nl+x4UndYEu9FTWsOOIf9pxvRsmPc6L58md/oroP2bkuXpmLPXkGjneNAJ0
YNr6d2uJ0NTL519wl99FTtTNrnbdmiLjHGlMCORh2hPj32+H2M6b8MqGdFK71dA0K282gPsUzs6j
XWWR5fPIW96ZxhquXHG+KWLNl9J1kWVNA0AjYm3+rjUgisNb5Nm4WgPaYr8+Dy44+agey9n3xfQz
U3/VmvGaGxB7vmMO/w/bc7MjH2xmtXFDO/ClPZXtR6OECP2P259nf+MARA50IpCu8mkzDJWVVZXB
T6KbPo6NDgXC4hUX1V9Vnys4yva/zG9TvuSNNqHEUpkOP2EUrcIsO5jfmIqzSOGOvHF0d8qXEYMN
CRso5jYaqOeBPCzwpuGICuDh9trddgiTIteHwYLldIYGYVDXookFYJ5vVrK+oN2LYPv/soH95NoK
G3XBltzCJvX/xqjng9W/oGd9ZWG7yy8OtYISfxodXGxu6/p3dYU6fwSN4lLFgaNaL2lrdmtJmDP1
qERtnTZOl/VIm7xV1IN2raAWABpHqD6htnvtDTXsjCK/sh9bWqcHO++z16momMLK7kXw2woImK+t
GMYMOdBy5ae09LJgYf39Ms9QcW5UlE4KQ/K8ajoSc6a2y0/9skbAZ0R9L86+piKJ29044AzdWKuB
RnKkVQM9jKWlDl4H0KP5UmRTRAofUjv8mC+fb++aXYf+WHKlXeOXXaNzayzRPP7sl/e42QI+Fy85
OTEX4xOkNXglSmfNBGJ5Y9UajnHiKc7N4UQy42Dw8vQCX3ykatvTbZOAuY6CjM9rTYC8h8TaAqmB
Jir6JRCdCiO2G9IXZqQ7tJvYyPoKpQhwi6dT1DsaTY9amy5fb7uzGwQXdqQNOoLRvuUNsqjO01jU
t34arumaRovwDHRgRKp48uyEAuivMb/kY+wW0CA5/WyLbLHWDI1rigPaaYURzAvVksXwVGO3O65d
mZKXsGeVRayCnzLK34umC6DctoR2TSIKcLAi+naN4YUNVlzMSWFw9TosnJYVwsDgZdIY7VffGe9q
o3ntjTPE9oZvtz/Z7hKirAN8ARplhhzoFvObVSwpS6x1DFn6U66GeKqnz04St1Fa/N+K3PnXQFzc
u6ggJZq13qWeHxtmJOw16NOPK0lfO5nijNgJ+Ct7298vbqSpG3urqFBzZdwKXOgSLpREtxdO5ZK0
dS13LWpmmAgIktvQ2a0es2yZgoJbr2jvftFY/r7o2d1to/t+gYjdQpcOcy6S0aWyWn8wbQbxC/HQ
iuVs5lxVRt4Nvk3g+V8bchMmI8BP+P7CEoecMe7Q6ZgRsh6MTsXavRt5KCZtBHAggZXrSSaEDm1f
mA54TvKuCWsxlD5GpGyuB6afWiq5g92luzC3uX0REq4HHNq8XRsgguuPIzNODDIs8Qu+D57cFjYS
SOZkYrbcq0YnY2Q8NQuN21Q/UN9UFEb2l+23CfnzGLPOvDJzWbIUTtBm04+Uj7HRDM9vV6G1+MeM
dJ+XM0YUmikdT6Zwg7Ua48nPDrcXa88TwGgw+QetatQrpFMud2cypMxHPo/RfHAnBw5ZHgajfMGe
2dRP8DzZ8hJ5GMXW034pclxKKf04s4dRNYq/F1gYNQNbJkqwBo7r68AiYgALe4pUYcEoYWlPR8NS
AQN3V+rChPQx0HRFQXblOGuK6rho+rllU5jqviInVXkiXd+c6+j0cjx+it59o/dl5E6NwsT2S6UO
Lwb8fy+WjNmceFe0pYaRCasc6lPnll0IsCh7VedZfy6dagw8zGY+v+hyZdS8/kIgjALZ31Y+EtNH
C3KPU1eFYnpBLoe+vwFNE0DKIU4rhXNvz3brpluize0Y7fm40Wb0LV6APLsys8XKxTlmllM1Nl2D
HMsAkW89vNPn6Q7VxOgFmxP4dyjqGACgyU2FYV7a2h9RBhl5FrKmfhwLzO84g+LT7F02qFFi52B6
GpVradHYQOpu8Tok88i4Py2Z+Mo1MAdoQO4d/bVKX+AVeBnQ7gfWEaPoUsJIqC+0Sjjjac2XmFh9
qFlLVGkqFYC9jbRpEoENZhNBkmf5hVlCO9LGNe1k07Gwq5OtaYoUcW8jAdZkb8zKKPfKoLCCp0Uu
HGs8MZqHiykOOXcDq3cOOcgswRGj6JPvnUDgCbPQmINPT0a5KKtLxnqDJYMA9TdKvm0AGMgceLNq
fH9v7QCtBH4PhXgDQmzX8Q22ibZldceSDJEQdstqx4IJVTqvsiId2hoBH2wt4M+KYZYh7d8wR0Xo
sLtkF45sX/BioxpsmDCJgCCw9Tqo129rk0OZ4f3tbbodyfJ5erFassCr0ZY8tUgOyMfS6Wfg96Cm
SeflsTadOqonTkKrXpu3Vd7rZ4gWa9Ft84pllDsnBZ6qE5RQWNJMb2YMv03e+Pa2BcUqymRr8zz4
XuF5LElNoMR0s+tA0Gp2h6waiSIf2XcGXHjQh9qgg9Lh0NGae6ZW2Y/MTHT3AyEvcuXPv7/ZvwgI
3q2u56ScJZw6j177PbO1j+P6cHu9VE5I2wdwxdlpoDmZ4HEPkNY9W6vH/2RBZuHMC1OndfHzm/uf
oELlhxTwfkWesOcGtroPkNuGA5BlookHigvdEizx7XU5c8aNO25Uig+yd/lcGJFJ+Ad9BnzTm/kJ
mk+D/XkpNCj/hrMHKurXBMwa/nmZXHP46/b6XVsF2z/aM/jfBjnD5Yqe43UYgBm6XBe/G89mNT6s
YronnYUWQHsorOed2v+a2qDQPpC2O7T/3J+7YvArduZLjYKcG1WEv4IgmWLjXD+Ff5lBmQI1LKQ/
kCu69mhBl2Sxee48tq4XF54VgNUi9KEt1dQ+imY05NWseJ5cHwu/TAJv5CMX2tjJpZRuQpDjAV6O
Z19AcZT6n4XXBB5J/372twLNwwbAhy1QSkhmcMXrmuXN7LyAQDzQVvCMViJmPtQvpulZ++qnS7BF
IOXrgcfIlOv0QwEpsEIv2dkskAVZvjhYXus9a1/9MkKgTbdxgACLKAWfB+WemmnmcHbc/rNhQqZ7
surg9qLtfBsDUgW/bUg5HahKx8VZ/eJcLqMdVFDtDUzok4T60KukglSmpO/DK721Mmtl55HWbz1N
i9bef1PTKr7t0c6WNQANQEoH/VkDLPLXAT7lfj5OK2dnO2uLgGVrskJ2vHS8KlhW1WCWRJvy6xuB
JAnkEj/Rj5vTF/eEPazjOC5DfbYHKIH3f5ftSRu6oPXWgzP4EcsTwsr7Vb9P+3M3RMxLAytXzZpf
H8BPf4S0p61eX/Ki9YazP8TT/KnpPt5eUgnF/K+BLUyQ6SGtBDP7tZeO1ZtGz7ruzPqgPbWHLBYB
oFEinOM6ro8ajW4b3AsVtF0hTbvxA4Bk59reynVqd3Y1nPPS/Q59xiPU9t6ugijKMxLnz//9+mNH
in5PKwGiAjnF2WzD9Ah6hdiJeAmvypgeVOwhKqfkwOwH0uaIl7PRW2HalcdUE1FnjooSypaq/sky
n/okZUb/I+06e+TGle0vEiCJCtRXhQ7qyc77RbC9a+VAJUr69e9o9r5rNUdoYnwN2At7Fl1dZLFY
rHBOEg+z3eTQqdV+TE2CumsCFM1LrI8uBVbT7Y3as7ztRgmGwUaAtZTF1F/wklGaS6FXHFheFbAx
/sQi0EAPhCJkhwA6eG0RTRKrMSvBblGPoFhdVEwmLnc8zf7AeeByXIl3wNOOkt+1mJnHxrykuKoU
tJa1JXWrOgF0teGR+L2sQggtgMSHPiZAAaqg6hT2aSzAPgH+pPaiLAm6Jt1Cs13FeagmSSV+z+y2
coQtwimjjQ7wzAux+mDo1MOkV6eG6ufblrDndsG1g7L++pYGp971yo1ozO5ZR/OL0piTjxrIx3wG
mbBjs/IRDTrvKib9a+Rbaesh2LjdcqFt58xIQymxEwE1KrUGkHOTVGffeKwaqfu/KbcGVRtxTu6o
uaPgltSM3BzdRm8swFQhVxWYBtcyzxlS5dNtkfpq0eI5xqyouoLvwQmKc+ygWAMrmc34pZpMv2O/
LGYHszUEtvXCc8tPCxbgieLrphJUxtdujI7dorsW5oGqWPEMDOt1RAsGdQSb2rMh2+7rt+y/G7D9
dsIG4MbJobmB8zgNbqWBodf5mGWO27PBi0dgX9vMnRpHEknuGdlWqrAPplqweAbCz8UslvPS0WDJ
h9ZPMjMwWruV+LY9R7oVJmRYa270rC9wq47OI6sGl2WZn/PPPP9lZj9ub/ZtvQBff21fsZkiBRAh
nGzy+pCk7AlNdN+qrPfzWJkkau1e5utDzUICfO1EFnxcGs0DIUXRXYzjHFhefYw/8W+GOwa6D5Q5
Gffd3g2BYBw0rKCH000RLzA2x2ZoSZRflmYqvHru/EwFIs7t9dvzcVshwlYtZAYHDBCfLnOTntIk
eqAAzZvi+um2mJ230/qw+H9dXhFKNm4AHaGlyrqJXZa89Mp6+ELz8rhMs2vqwMxrKjAWxfPxtsxd
09jIFEIUNIotYzmw7lJp9jEdDc8sAE5oapeJf7stSbKIr3az0W6wAK1LW1xIdZm6lepPCnPbWmJ9
siUUbj1gYVYWfEN3yYfvenqK04c4+T7Ef0cJaFdlcPm7J3htcUDiwARBu3AnlXPTTWoKjShoRdOX
Of1ZdL/K+Kh1svro3i4Za3MDEP8AnyhiDCykm2c7gztMHeO5X/gXfB/uJgN7HKTdSHtabWSJwTHw
U4xi0hHg8cy8FD+n8qzGNdDbUCeVuKU9i0D+GIuHZgNAMAueoingKZyi6i416AbU1NPpP2Ua3La6
vYvEwGgkJscA8QnDvXZ9tNCsuVxXzmZf1eghKT9a9acMxjFfqvJCp5fb4nZV2ogTVLKbyJ46JFou
jo1GjYBUF2pKAq7XwoR4c4N9k64ExmBOFc3OiUZeYjyyu5jsHNHAwWhp1gOp8UdHvnArd6sqINFd
3c/ebJxBpiU5Ynsedyt+tZ/NOS4iwy5SMhSXek3KV/2kep3e1u7thdy1wo2SwlVsxWNRjIXDLjwx
vBKTmHP9aRnzgPbugia528J2j9dGmODfOero6L5a2KVmuWvlR4XrPvBWiunrbTn71vHfnRMz9F3R
x2U3zOziVI2rk2/KUmDYSJZzkWyQmIgvahNwthlet4p2N2cPpoyte8/HbgxATMObSdfOTY7PL9h9
MnwcyLFKgbmoJy66Y5Xk5/+2ZoJH15GuHMqyXsOkk8ksv88D8Fr7t4VIrI2uS7qx6bbLll7jGrsk
2UuF+pzVzUFsBr3xJUOb121ZmswK1p9vhDlR1bcNabqL/UgOY+Vmh5q77Ofxi+aRYD49Y8gV9TuJ
0NXx3HAa4vsJWKB1QWw4jfrX6I/n7hiDINt2zaMW5IfifpK93GVKCl6iKWmZ4x2DbTNe6o66E1hD
qk+3lZLtmuAjcHOYEy+U9qKD6JxPIK+1F3fG0VpIDfzFw21pMo0EJ4EehQFdVohrqfo8j+emugzv
K0n/++oBgYOBDnrMbiEDfG0ZuQEEWkaQhRiVT3VqBzT7lFYyamoB6O6tFOFEUZW1qqLH04XQR7Wy
3N75mGDcIM/vdKdy7Wlxs+Skk1Jignvrt1VOOGOWxk0tZ7y40DY9GWZ1T3Ml6DtD0kWwK4a+NtA6
KgbghKCsrdNlSHLaXybjZ2Y8Ou0P9X20Uv9ZwI0IwbY1MGzXCNKwTfxL5TyN7xsQfPv5gl3HlLHE
WPD5sfOQ9f/oqSS7sXfdAa1o7TF+XSLBkhuUO5Ejt/sLHlQHs2of5yZK3MViborqjWTb926jjTBx
fnOJRs3KTSizzPrJMecXtFgH7z+ZWxFCjDcMTdMyCn3YBEix1vDb+GtW1hK/LTEsMVqt5zxmQw1F
CjMYyaM6XRYZ+v2eQ0MrJ5jOQUsKknphYwAQUtCk0vsLugkz10ABn6bWg92kbjzpp2KWYTXuGcJG
3muOaHMTRZwAJCBbj6Q2H9IE0VWVHCiQZPqInm7v0Wufi3gBodMGwQ+aRmz8ee3bBkykRnxSZhh1
fKzoAk6JEoNCjZspxj1t8oNJ+NE0kfwvujszb448ZkEG+ga3Qu+kjQbHtM29pBsf5tL0qZ36SNn+
Svtft7/n3i5TlN5AqwDsAUCPX39N6iRmxjNMfODZcoh+OQM58+XHbRl7ARTwJVDXwy9AxAj2WiqR
nXE6Z5fIUp97cKPWUfJYEOepa5bzRGN/wJm8LXJPLQczLKiiAwsL5aRrtdACAiqdGu+SNGElMs+4
IAFA8hL39sttQbuvk60kQTmljiNbWXAY4/xDbrrovn/UGurHRnVMuH5JSr+hd0qPlqvGCRpKH1D/
ltjaukeiqW2/gn6t7FDYQN01AaI+qJPHzR8I6tKmcpWeBGgmdofRk0II7Ga9ANmN/nwTz1kwqVzL
HAcKguRxTTysJawyyA5OYHw03CkgCLDsP4hXt9KEG8jIh0irLATFSBt/bprBVbnilqBPGybtjvfU
u72puwa7UW79+cZPmLm5DCRp2WVM75TsOzg28UryOoLxeAqWg/dxM/17/4HdAGB6aC7DSRSMVS0S
20wTxI6Ncih50LMf9bfJkRjqju/D+VvJbgiguVBkutapXpKEJRZirb5oMHRVfrFs/jLo44s6yoAo
ZaIEn2JPLbBJ6wQAFknNFM9UirxyGciYUnBSJBb1dbuNJVmCV0AJ4RBs9ROTiX20FHYRIzjOWhMD
Kk9KbLoRGAUUYO5lFpgXlUOi/UiLf6zCNTiMddHuVPiGCNcPG8O27P2emYfBCZv8XOtAHsVk6m2z
2otEr76j4CtGA7EBy2HGZOFc+1YkDTL982x046nOmtb0psiJ7GCJ5gVEVrbi5CeFx8tw0uus7SRn
6q2LNNAfg5lIULvCJ4togSPAIUnjcPtL5PSHUQe32aL5syor076NhyCGoPyHgULYn9h2WrMZ9B3D
aH8x6OiCBeYS9akELfvtutqY2EAXLXjAnHU6bv0O2/NKgBzbWFV7bHLVTfTWSzHM04K3Z3ikzTfM
R7lldN8P70P6xbkVxK4rvBGLg4NEKTo7jtz50k2ZV7DUpYnkJnsNgq4MW5AieFoMCNhdNEOK+Vg+
2D+RGScHclK8+Ykck4dy8JT71enOp8xTTvq7U0WCdMHzlrw22yRpsbS9yh/pkGF+qSDZJZ+L9kNl
zo2kJPXGXF7lrfiIK5KHIQ5GWD1lg5n3WFPynJATtSTLKft84a50WkcrYj62x1Z9yCrw5Jxvn/E3
p0r4/kLYVxZ1XepN0R5T/Z53j3p/drjE1b1tkhFkCOZuxxNttAE6jD/V1k0+IqvySE5I432ah6Nx
KALFl53i17G7t1b4e18EW0fbXmWgNtkeFV3jB7T1DsGU9rGnKjl3+8EevquVbQSkUduHorfHg6KV
jY+/ogPEiMenbDGGgBZK5qtKxE4GUcg5amrTz/p0xuBDbN83HeV3NaLeQxU16keSVOzYNZX6nHC4
9KExJrcDt9qRkSI5KQ5MvQRZjqcr8/smYF8v5Cs/LRhJXM52hGaa9oJSm5t9tbpvPZP5rPUzrhYU
pGmqSi3UojCXYxjCfZzFwEgcedxdsjMPND8PIp/eWY/GoT06vv3eU7UKWyO19b86WOiuPZWjc6dm
Kmoc2VpKOVr5X7etXls/4I02GwHClV8Aq1dLrRTpNvSTLOw55UE5ZB6IIFzMOn0mMaBRxsWlAK1g
X1v1pVe/Z4p6iOFDJr/v7dBmspmUvbzjRmks9rXSo9E1Ok875IV1L3pefM3Nn/H24J7hOsfoMvuZ
2x6z4+2V2I19MMyBWwidG5ikvxbKVG2sWr1TXxoa4isFsVO41lIeCaoWtyXtLTmAe1DsUVc4TNGA
7EEtDXNOh0uXOt6kK94Yl7h+Tj3onCarQun579sCd17rOnhQV7QgYK7p4jQ9WjP7vm4gcC60U2pc
UJ7wrSTzWuObGb373oGlAlEUCLNgGQfFkeDjcgD9oiW9zi+Mdie9gt3UPXF7o3vK4P4kS/nGaa/C
8ExENx4aiNCAer1pHYvyUYOpXMwKgffkYYBRob9ur96ujBWLAvke0DaJLa5FxUxS1uuDSXuuCgxh
Na3fWxKvIhMi3NYm53UzoQfuUjSdNyvmKZ+4O7ez5JLbMz19o4tg5KTU2q5Z3xJl9UD1b1V5r5d3
PEPjzuQT7X1AS/96YxDaIYRErxoMUNgdyibAy6UE0sb0lBQ0mEp6aJv2/YlUfZ2mxxwb+E4N0byt
bLTbkUGMrb202Vd1uPBedmb3vAPQYhx0pa8gf+JwezlTq2z0VYadA5tIcZUxcyf9mznNwW1zexPn
wKS3koRFU4xqqtQYdeBloAHozwKgM/+Bq4OXw7nBvDka1QT/6mgdM0gCEe08fcDDswX2L+PuOIFf
GqQkt/XZWTkggCNBhe4+FXyAQlzVMU4bB+2rX4bZ/Kcgva8kaEfGJBgIhmOJYvshN2h1LeTv4epE
U2B55QwdR8i9tvQkXv1XchgRi9zXnh0MvnGontv7JHeHS/nFfkok42Zvdg7RnYEFXXvVoLCYpGQt
KZzKQKQFEtnYt/V0zXZQWb3q7Y39KmZlTwaAGaZSBVcR10NclAtvj8Wd/RifQA/P3Ex1TSioebHX
eNVRd3M/9tlFFo28vZkF2YL/GBlL0e4P2eMhOlreclr8zqu90pue1QM6oP+R38tvE1aCTCFCGZsM
XewUQfMcaofmUB+tuz6Y/d5LgsirJadvN0RHa+3/r66Y0sGDrbTTGRoaRyNc/DKoj7nXB2NgHHS3
8ZDyfO8Vdq2eOEyqzjSesgbq6eZFBdKm9pHJqCVkSyh2uhW9Pi6WARnmh+qcwmSsp+qSfK7P1mE+
aTIWNpmViB29Boj6prbHGtJ7HsyfCx/9gp7ZuX3YBwtKx82R/dAkMc5qBVdxrLCMQthRajFTs/VU
GMf41B3zI946h/LQnW57s337QDMLstMAv9HFCQBuGZ0Z2TXk/BW//FsVB9/NfXxmABBziae6zTHv
JD50VznLgktZcUzRjn0d5mjAdyNxknZHHS3Laaod6Tj6DUm8LjcGD3OupZsDpzl2rH9uq7vr0n4L
Fm+K3JrRxVzMeDw6jwoBFKz/B59vo4RMASaEKEHwZV2Xchp1gLZgo4kJxvGpb3gqWbzdJBMGjv8r
RHBapK4oSxoFmYMMYEUGEFDuKE0JwNiSzlWrNPMi8Mh+K1veuz0aTYMiiZ3vtxV9E9+t5rn5DsIO
kjKiY2ol3bHlKXdBnAko0qz+EY2NKfFgEkli647WMN2gHYU/qS8DeeK9F1eSQ/DmSl+VobjNwVqM
dI94y04FA/6tuS7oUAVZo/yIYh29Va3mgqWrl9zp6+68OdgIWVWgp6IqpwvxQ+M4atd0MMFE/1Vo
D1p6p1tPTpG4dqGj10qi2ut3vyVO8CNTPYx5205YvufiqxqqHnpsPO0UnQfuxnf80H9Gxu6HLHTY
3bSNkuvPNwlJErMceByQ2hg/9cq30RUXS14Yu0d5I2Ld1I2IOh+WnChwkFNxR6xnkr4797JaxUaA
cJZZPvNIqaBDFmPqsA9hO342fbx9jvbvlo0U4TCDtn5MiNW0R/V59A0vDyZcZ/0pvdO81m0R+2SB
jH38baUQmsEAwfIAfh6cYmF30OACZNo1qszOo9+fOy+ePHoePdxlXvsXvEYU3NZyb6+2AoW94lqJ
dtA1JsjND0Z3TmRx3N4B3n6+sFWFlWL8dkakSpUPEUElA0jfXWC+D/XjP2n2zboJexWjnSrSGNQY
TRoABTGMsvqwcBm+1L42Nt61GvpzMZx3bdmDWndLtMbd2QKwZf4UY97QZg/zIgOZ2t+W34IEV6Ql
ObHAN94eh/GT1pyqPpfEgrvWjY6K/6qyfoPNIcU8CxBfRqxYdlY+mF8NT3OLQ3nUEV2QoPwYe/iJ
xL/uxRZbkYJxE5oAzqqAUvli3Q1Je9Sm+BFdDEFtlqdGsz1HdU5tMf+4beK7MSlAtDTNAoGFhWzY
tapNYlmxubo85wMPbIT1qIL7qId4ua/4sv6R9cNEr74VJly/Wl0wpddwiRDrb6u0AW1Sncqo/TQm
cYDOjYOuxpLErUw/sZEhT7sk1nOIBI7xuSzd7IPitcH0CwoOruLLCu3rNt3QUGwfL6ocL3oNy0nt
6dHk7K402yDXC1kwtVY6b8kRDlu1aIpp5pDDPQuRdnVA/8SZnfE2Okpj7fWzbskSzltVLm06csiq
anf24HiPzsNy7PziBc/co8zpylZQOHuRwjKTLpCmj+iHt7p7OiheP0WSItDqW28pJZw3AO9MqlJA
zLgwLzeeuvJHnn2q519adLp9xN5W1nFvbazeFK6RiFdVP4K78Fh9dT40Z/OUHByv+pKHSmB73Vf1
aT5gCjtQT8n9/GKe8wMNbn+DPYcJOCZ08AFkwUEzFdZi487itGVzZOXdER1kcdAYEXvAvxCJnrsb
t5EiHO51slTjNUVIYGMg6StQQmPZ4Pfupv0WIQbVo970lj4hfLfrDJTHmQvIA3QjWDXS6UbQFlw2
aPkKhfTGTFYADMzSIOssstYActImACNGlod4VlgGycEgSNO55AHckwf9oJ8qL1Vd6xJLneXeetpU
XyEqkMtClvB614ZqIMwo1vVU0p8s1/2SWR/sYpEEpDvXNhAHweejoQsJxJTCtmVONKQcT7CjbUZZ
GXuAmmF25TMTiBWJjxdT1lYuukNMXVaH3VFwI/nNlCFbHOooStwd6+Glr09NBgzw97/3MNWMBAFS
nyDbVIUIa9bmBCS/RXcc1Qda3lntPWZ0bx+uXS02IoTDNUeOQiId6zeW31h6UrIPVFY83tkiAyPT
qBlZaDYhImCJ3Xcx8Gvb+sSnANw8XWO4BnVjGVq+qAkIJkBFuLJZAWvVxDzmtcE5U2wV0ViTsOfs
7OhFYCrO35Yuu5JFb7SKeeWe0wwkbuAYr8VUOK6gNyrmkBg98pZA1jzzfCoOt7dlXfbtwV2lYNQJ
jGk6GmcwAH4tBaPuNvpyyBxmdeylxjdCI38CtbjanYekcQvQm7xboImipY7yFKzNEZ0sqwiLMAs8
h3HZHEAW6JI49mZULWtS+qrWAtyeSKKAnZUE/AV+gb6HIlchriSZrMmsOzVMWsXvFiXIl1+3ldox
CUhYJ+jXuTvVFsKMXovwDJtaNVTa5DBHyc/Wtu6Ig+7v23LE6Be7BegfU0UnObLyjtiAxPV2qvuO
aWFEhqBVy1MPBAx4I5fPDirOeE/Ev0qwU92W+iYlJYpd1d9cjKDuIXzSIHZBYb1Ak0RqfevB95u1
1I/GKuDRJ3VMXH2RzXLv6rvSHgBVFL2fYtcwL5LRmetWC/OpctNy8TBjXbLvi125U117aYa5CsuU
LPKbWPhV3d9SRfjXSLcb2GikhbquHJcRD3bMklFUg/M49dJ+8FMy+WnZeMZkn4fZ8Bozeae3FL+C
cKk5akZ7dRzVcDSLg9OPiEZUL0od//bOih5TFCPYrcoyTRs0nIzKWPw4GdAHHp87s/AiRQZ2ueNo
TIyKEmBgo2kBqFzXNmQ7s9JqWg3TXZAxyjDhmH7D49SN4ESrBiNGsnnKfavdSBSOfaz35pJySIz7
Ds3tCqC3v5ByOfW1cRyr2WXD7MXmKdXei+uzrioCYwqA4pVKWMTqKhnIfBbeY1WjyS/b9m6WosXs
OJw1YbFiaago3okYU7FqpwzoJCoIy9O/beCpZDaAkmwllxz9HQOxKGgaAM1lm+DKEGqvUTYMkzHN
esjBe9dlX1JwaBhAnJ9kU0w7PholV7TRIwEDcC6xGqkbvQrwhMoI57Tt7xBUObprAL09khzuPYUc
03TgPBGr6iI8BzMHSlJgUIXT4nxkyUfTSky3V6w7mi+yqHhnk1ZIZHQXrjNBuGSvTd5yYqPkMdFD
J6uOvMjgNougGWSTQDIxwhXe2gvJatoYIaY8LMzpzbOLjDBxk5jLOot3dgnXp0Y1wKcRINYKh9hI
7DwFKL8WjpEOFL+GAuVVqXqJV5JJWX++uW56VjJDpQMJrSRWlqOjprRzeal070UnwkHFi0UHlgZ4
8NYK2bUgDY1GcdukJDRbHbDSxO9m+pdTyNiEd/Wx1/5nECigrUlYtXqpnChGTSzs1U496koGrkVa
SRpOd60A0YeJ33gGibUpIEaiYtqYRmjNC69xPRlxcu+AOZZ6ljX0puQ5tOPOYQm/xQlGFzlqUUxN
bIRAlnZe2lydPT1HdIBxWMRX4zJd1NzOz4OdkI+376x9yehvQs8zGnKI8BCrjc5iUZQbIa/jAKiF
rpWO9+BnLNBiP6CMhNQLIzIo4B23AXX/K1Sss4O9uFXB6GGGdcIUv4iWwJzG7vPSL9FTWsX2j9s6
7ooDcyXcB8Sivn9tmJ0O3p0CNOFhV5rJS5TUtVsviu1n4Kl361x/78vp9SD8lie6eXTwZIZTw1Ph
LnBjO/ajKTvF5MUaZZAvYmpCPHKrGW/OdpEZc51VFiQp+dM0L4Fl20GlYsLdXgBpEzWSldyX9/vs
Cb6kXuwII1KGHo5D+Wk2ALrkFA+z1iZuawP2qK0l1rl7DMGpuY46YFRAXEnF6ZHa5HgcavpyaMbS
Z4iuCLbutoHsqIWLEqkIy0FC4A3g2cgNQA9xw34xKt+wPlYj8nPxwVRPFdgib4va0QiA+yvJIV6h
liZ2Y5hzEev6ophhoVrBDCCyqiOBXcvehbtibDA64PcaIwqXZd4OZTYVJZy+Rs4NiMFM8H4svDj+
gTYbMYLf4hzAZjSBL87G6VBpS5ih5zMfK0nadDUr4VmNo7K2CCCfR1QqaLOYeZr35kjAIAFkfDfN
puxBTbv+/U7/SoygTVaXjVEqCQm7unhp+i/lnFy0RPb+2/FGuLl0zNRgwAYxl6BMhGcQdxpIyUoO
XjDTK5XqMurRASyL7483IQoF03WOB2GGcFVi/gSI5YSTEEgo51a9W3vHXFRC/GbOnt9vCUjeoOMT
iRwM/QlrFy26FU1DBJfOo0M9qfB77KBMMgiMvcV7hd7X6VqMFbtKUyVH+NG30UvseIR+U7oEjZjH
SGslx/QNKCY8KzD+kX+ldB1AF3vv55wAeXO0EGV0E/K82XIiUUsOJfCtPk1G/0jsqjxldbfSsAPZ
xgYLlj0MUhibvXO8Ariinxp4j2+6Nbu4Ik2uMSvszDrIlfkuS+Hkufr37d1bbU48YIiqAYVmgT0e
M8XX90iqqyUoPU0SKlE8A7auBJKd0Xomup2ZWl54Kxv+2tML2I/IL4L39W2G2xw48qZWREI1GR6r
Mjk3KvAYbRlf4Z65gPwb+AFrPhbH7VqvpI/jrMM5DNVYe6a10yGLPpy6pg2AYSbJ+u7Jgij4XDQb
YYRAPAEYhqElmmvDugXgKIA1C5dG2ce4zDUfmN2n2zu2t4BoKcJ9buBZ/CZuMzNjwqY5JGR98mCw
C0P/VKXJes92dfotRQzUNNpbeTTjFDjIkwGnPz8k0fx3qxt+FC+HP9DotfyNkUB0F63fZRPLYHAS
UwWYfA7RFOZlmn4xUu4bU3f+AzGvXcKALkHeT3iDa7mRLF26mKCMAUorM+3ucSCF6g+jImOE3ru2
MASBhuR/RQnWZzcV46yAqLKmucd6EAUh+ZBLXNXuHm2kCGd3pIudsAYP1t6ZHkBe5/JC/RxbuotB
F8kWyUQJ94kNSIDIyWwr1IeKxa5CGvOOFMhVlk2PpIk6j5ILbD0zol/aruC6whubaLIqtrq4M8JW
6X61qvbRAO9WluYfBmJ8BuBS5TZj8wdRwJo2sQnIqNeb+lpmkRSD0heKFcboM+vSk4k5ct2WRDR7
x3crRFjJdGBl3DSxGfKmvGsH7ayzJFBzWbS559fp2tCMMiISTuKt3FVtnDpLbYWgIr5EaZ75c+x8
zUcc5qil9yWKBe8/XRQFHWTrkEhDQ/z14rWYl9H6FAJHgKn4Rsk+okqFHpb40205e0drK2dd341h
TAtGKZPBsXBhzabPbYzh62Mvy9ftLt9GG8ElzXM2rP2jRjjG5DmvxwdkbE4sz489L0NzkXXp7RoF
ivYUYTvwkMUbpIm6lmtxZIXIgoLBd7TuLW3tdWzZn5i4jrwgsmmYZRR72iYlnxkfYH1jEVdu7bBD
XatA8f+DUhHCNBQQ8aehEiLs0qCRiThNZ4dlWwO7aTLLHsUVvPW/3raG3YXbyBH2SWPg9UaqxAy1
nJ7VxDqMRfQ3SujBbTG75mBiqg1PKtwctnBosZyKArJOK5zIS5eEhByH6WtRnPXx521Bu9aNKAJg
FkhavKGnQJ46NTr0g4VzCSRXlQSdWv/JklkYzkGDN+qvIvweCDMjJdMWpDkL5yHRHI+N2UPGZcP2
ezcGXtX/FSM4U2o3jjJOqhGmfX+3AHm95PRlmkc31ejhDxYNThsPayS3gex77RKoWTUNySYrrO12
qo5RRdoFaG6KIcnV7RobaBWQKEDkioH3azk1rWHpjYXhVyAvVMNyzFrtyK33ov+vDxAEdkg/IpaE
tQliUq1faLEgwBtqTDMjmVQXtk+s9Hh71fZsGqCmKAPbMGqcoWttFsUwkzIejVAdYuKzNRthWFn/
NCiZGhhVFw2upY+K5JrYlQpGavCvQLs39QmAVpsNm+GAzA7huF2m35RqLDy7BXgSepbIfdzISvM7
2wbOakR8QMIFoIrYDxX30aAxklngMrIBf1t81bT80BQy2Ml9MSjNoVaF95pYrcqydkwiinNV1ubX
JI+eqcMvvJJRpO+cK2jzW8y6wJv7r5n5WBscC9gZxpNiJR7YwV40Rg9zLevj2tUIbSxrg62uAtn+
WlTGMOs/LIjBeiDuemNWfQLCSXOmtSYjPJVJWqPBjVIm5bztdG6G6ti8kLoP8kJ5tIY/2iK0gQC4
B+Qo8H3XYlJ1UqMoKs2QtvzA+vKA//c8gL/t9sna3aKVtg+uYuUyEvwRCKWXBug9dji25DImRdDS
+sn5p3Rk4MG7y4bkALpnTNQqxJwIvPs8Lklrh6Y+Pxlm9gywmjCvZSa3LwaRHewalQJxMJ+B5XK0
R4Rc4DY7JQxDXWMdZMXft1dt5+rDXCqChtdC0ht/BPhK4OvgxgrLKc09vdUib+SZLD26uzcbKcJN
PkVlnk1IMIXxCK6nVDnqifGVw5cD5/b9F+2VQoIfp0zLAayUm+Gc1x5S2McOwFcx8MZur9vu7iBL
DkC+FX9bRPYadDKyCoDvoVpHbm9podJ8VxUW3JayuztA6nl9UaAzUbgt8pIO0wwAmDCJrMCMi1OC
EvZtEbtbsxEhbE1lMDwoW/hptcSUNUk6X1vGMKZOWDnq6bas3UWDq8bcAPJeb1rcMk5yTMVXSFrG
k29Usz/lSxA1Moezu2ooYaBNC7UMQ+yAGaM+Z5mCk4MxEm+pqhCJlPdnNdCq91uEkGroZkWxeAUR
facfB/qkdNZ5yW3Jtb0WyoTn+JUUYfvHpaZ49URGSMFE7UZL1gRlA1RbMGAiolNI7o9Lrrm4m9qP
GUDDJOL3tgv5ZQ3Is6tLFeNvsLsu6K9TUKussjOY7d2csqd4+YOmBjBnocdgxaTCI1PQUrdyRpOC
WKFTEOLWY5dd+nboQ1uZ/iZjpUpO7p51INeM1CtonlCrEa4jDl5HbmKePRw4orzR6HSfTItsCGJ3
7Zy1lo0rCQVtIe2FTrpkAceUHi4TSPVKxY2X2rfQdXb7RO2d3tc2HXSTgElUvIvsuUjbmqHupLPm
LufpueySYND5KY9kles9UYhHAE2JuxWhsrBuCt54owq4aFDWah4qaR6aNly0nJ+jRZLZ3YlWV13Q
BuugUxkEB9cBQ43+oBpN5oiRy86NR/ahpmCFmKou4IZzX1FTMj6yfnPxmOHx54DUEzVPlCWv5TWR
mTWg5DZC8JeMnmF1vTtGEUDxyukD62fFL5P5+5BISVH2bIQAAAdd2ehGgbu6llsD7xOzOugaSrTs
lLLK5/10SOvaf7+NrKkhaqLnANilwnI23AJ0kIVmBzagY40hqByi8ku+ZAcSWRKXsWckW1lC8JoY
nYL24sQIOwz6LPHidrV5r1nol4um45+oBWpbIGIbcB+CWqyyYR4j8tdt3NPI06tyntzBaLKfrHQy
xwcgUPMHISaeM0gQgJAeWDjChiWJifThDNcxqeynyosXcASgW4l8sezs623tdm1jI0q4luu1zWu0
cdow/XtaVOD+puCYrJlkv/bFYPQBQ+Hrm0PYr65spwWzUyTkaf65zrRPddKczEFG1rprFmtlD9kv
ND+JTecKzlUEFDsSFrMau3mRepWy1N5Ao6COFclx3tVpI2z9+eZZ4+DjQaiT4UmoNV/6yjDdkZND
Nmfcvb1He34DAAFwiHisrSP114JKXuR9qyP5Olj9QU/NIKHZuSf6BVDjwGBF/deUYQTs6rYRKcQd
gHxzgF7UESSYiwMvbbdAUaVXksNtzWRiBEPHpJ7R5rQlYa1VJ61I/2pT41jE1um2mL2rGMkB8JOv
kGuAFbpewIHMdo52IAtXCvmoaNadwn79LxJs8RGlZvqY24NjhohyBiCa5m1AubTRe2+5DIzLry1l
AI0V0/61UwxaTQqkwgqLB3VafSv0rDnNipRAYe8gGaitYtVw8N+gAaQps1iCIjXSiDUmDwFiSMbv
WQPInVJGFbirlOagFRgJWHTQCDZgdf9H2nXtyI0r0S8SoBxeJXWcGU/0OLwI9tqmRGVRifr6e+QN
lthCEzN3scAu0MCUiiwWixXOYUzRYjg7TFwBTSrtQP7U5L43RrImg01JCNbnB6KOS3hWenFglUbJ
M5qmqK0WSVgW+c6M4tOEwvh1W5CJEXxdjtAmjV0FgZ/iHkiShKCreepcWXpg/jNiNAE9/tNGjCZg
aJ7V1WgC4V6xy2kHoF3D4oFWtN/Rx136po5lvK7aplksZAoHCQPZBOM2OK8D1bIgGcybEtjCvlbH
D4TGkrfPtoI2ulzAD4iOAsHtkTjO0WOAsGUqZ+jgOI7KnzqpfgBKfAgqA733fZPLKmvbm/dHqOD4
jDbXcHWgb7K0ab1riPZcF7kZdiySPA82BWFeyZhb4FCLEoyxtC1004wGjJG3r6Qy2kNsxLAXXWVf
r2/apvdbSBLs0eoaDxRGOMuVqewHkuwMrTxcF7GtzDxxjlaTSy6tgdWkdHTYYqxmNhCTqygAZuAX
G0GgJMjcVAajd+ApAFcvsM7XZ9iqWZTUfTt3CSNIqZteDfNen94lBc3IKDkAh//3IOfCU4yZnfVG
wnH9pcVdReit07X760u2eZSAOvevCEERc+xTq2Cdfa50+8YazVNhjqiBt9HHKJWlLDcXDUs2j2Qi
V27Nvy/UcSdvbLwID50prY5K7BHfUiuJlW2awELG/PtChtKoLXCe0ZJDeLQnFvjheuOkNzKYu02n
sBAjHBtFS9HtM6B8YuAtQ2I3rMs63g9e4pvdcIy5LnvVbOuFYg06SOGKRKT2IkI9bShHAxx0NQar
o5j4raOVoOcqZPSBW6LwdsIzDb0R8NXCQa3tLG57vPLPpLSf1CY/s4JQbJX1dN30tuWgCok+OBck
oELMn7SJY/Vqb52LiXxX0/TOYMrZYNU7Yn7c6qhyoXcPryfBlUaZp6TT2CLqAvHTZOYHuy2e7DR/
I0IfCmpz8PCfGCF+GNJi4lqBOgb4nuxd1qjqvtOJJFWwuWSahXE3kCPNrBlr61anRiPuiGELpRzP
2oh2epXth0TWQL8p5vf4L55IYHIQLIDoTm9VXYNI32mftIn7TOkeEza+4xrHrCBGS/8WI/iesiHI
4mUNqrdJrdxPmBY/ZcA/DiieuCGn47B7h8EhUkHZDC2PqAyuV6/lRmZZDZx2SttjCTjqOFafXe4c
r4vZcqmI7wGhiNZOHYCNazFMjbPJ6GFwal0fvRLtear7MKTfwDYgkbTlUPE6R+cDhqTUC8r4ilG1
A1svFrAA6MJU7Qxb9jTaVMYEOhxyokjdiAi1yaBlURrhddmWys7NzcfOjE+9yXd6l365vm6bVjcT
36MbFa8kMf/aK7HTxgoCrYaRO1BdBwpGAR31rVx6vw8q3JpmIfuFPmnBHyjNmE39PAxTOB5wt7wc
8LGU+n1cvr2Sj+G1P4IEO6gwRalplWKc+6F4okwLWmV8YplsAnZz2cCFZM2j52heF8SYPUVS0YA+
DFjaSj3tsyp/soZCNs68aQlotEEPKhK9F/NXvMhxjlEuPTugYaq5ExiNo/gpH+8qU+slrmHTsjHJ
6KCEPydGhU0yPFLlTuOaZ9zlGJWIwDaOTvNIcjVsq/RHirB0FXC4SdsmSBUm049Br3dJqr6arPtg
kE4iamuXEMWZM+CGN79n104BU3oqH+eGWgwXfDbc/mOFIClgCZfI2Vq4pZxZ5UX8oym6MtopBkAq
nVE/p159QII73739qMKHohcGUTYeDYI2oDAuprFG1VFvy0MWm7u2pYcsjfbXxWwqY2BKDgcVFTQx
ylZNxUkzvNfPDSYykqR4cHVZsLM2AbTYgHQXBR+UnTGiBl8qGBqNS14oWZZivfQjm3rfJcrR1ItA
12Wv1rU2l6IEayOGMfR6qqXnuHJ93R7DaJIBIq+t7FKE8DA26ajk4GhOzzrr9SA3q/sE8FQ3maHI
AIDWAfCFJLHgY2m5mZHJSM9mlfp1H+raDzX5CLBQIuM62dyh30NGgHyfueLXFs2LGPD5VZeeNe21
qY9tPPha9dB4jcTlbK7dQo6wPa2HUVmHt+kZOdSneIp2TmY9RrUs6JGJMdbqsDiactTnU0TX0Q6A
JI+aUr4qGD2WqCNbttkaF46AYQA3ivWenuPhxtYPikMCL71pZWx9MjGCJyiR2OYJj8EuAC5pg+w9
cu9V3U59I0r6Pwb3Z3tEuNjC5ZnKTRhciunf7kelvYCcmEUykvHNQ7oQI/gDG02/hE0mRqV1EKbE
7DSpsj5PiQWIQXzeoO4bJSBksMcXtWVBH588sw7f4jovl0vYftSy46ZtxvTsxo3PuuaD4mmSF8/2
1qOH1ACRoQ5Sw7WFcR67Q9d69Gy15q+W1+cosQ7l2HwyUhTtr6uzLWv20iib4+EjmJlaR9NAndR8
ysCbaOZ+Xiq+1bzaWbv7/wTNH7I4NirIoiKrM9qTSuMH1uf3E4AndIvXvtXLKPq2DeGPUsIzC506
BTdT2JqRWK+YcL3rtOKk2Na7TOGPGGGf6OQB3hl0a2eWZQHl+U6PRknUIdse4d4hfRtlPHfpGax1
+9qZDlNQVUFVvym5869R/6eJ2IXE46lreg1G3ShRfkyJVgcW+B/ulJbIGho27zd3Jq8BGDGgggQ3
3evc7AsMbD5loFL2jGBoqyBVbd8rDqZCJDu0aQgLYcJhZdTRlMHEDiEBq7241Klp0CsUg+RNHWsy
avR5v/9k7P9ZxYU04SwB9sDIQeGcnq1EewG4+YfaIV+M3Hl18vSDbo73GlHflEO/FCmcKnA6t2Ty
4Crq8Z5pp8H7pQyFb7KjO8pCoHmtrmgnVlcM2tdcL0xcSN7kO7HzWiia7G6VyRDMfZwc0g2VjhOV
gyxQT+kHvXtbvf9iyUSMz7ZBMstKIIMmHxEB03oIYuuLW7wr7MG7BI0nQNwCDc3a4VneCOgCBmuI
VD0gjhJ2bhxYqQxRaNPE0XOOTM8MAyFW3vWkYdxLIIZ3ZuiWnR+hCgDmvvfcE6CyNJC0Aoi4mEMo
wdEZV5zRs8PuMNjqV+rRGR6V4fP1W2LLO6CFBc1iyFag/1JYNNtqp4IrvD2ZvDja2skkejAN9Q74
3v5Yy2KSLe+KjjQUaeZeQhDYrrcIqeWhUMuWnntA2HVnFJED2wzqSQYRvLVHCzmu4BgqN+mRE1GB
4VlYfjbRe2MC40dnvSNuWIoR1ImQOY94l6Tn2gFogFkGo5uAKCjeuUDEub5PAujx36doLuk6oNZB
RlssOTSWR0DG3KRn4EUrd1palSfPGsY6YBlTQgxaaGkINJLy6MbthBYoDTHTPhnd7GVQdfKpAMpS
5DfeCEwxgrkSkIOYZfV6/SMvtxetKBj7QX81Rjkd0WOh3qIBG0DH9hbTKc5zDEf0mV/paKLTMtnM
2eYea7MdWciAAiVgbUsKisBdo6G0M7Hx4I4myF1o42clEFneqhVw+heChDstrsd8UGI8DFrtNTaA
wlL7JQmVt5Wf/93gP/oINttRNk2ZQfCoVh8m54V0L1r+q8RUmybLrGyuHNIdmGtF9hjDJeuVM5w4
760Ip6Me613qGY8EXO6j50pcy9bdAqcyx7h4hgDScS1mIik1jBKRbuOyfaeod0li765vzZb3WogQ
X9SZUrUlHwwKdDeQjze+qg1+ob4gPekrWRFeF3Zp3XO+6z99RHYrrpS2V5OBntPpmBs3Jur0U340
2a//S4zYVUvUlJPSUihe7/UrU9qgUfg5sQzftqwf10VtGQLABQy0TyIRirrseoesGlzGSFO0J55P
d4AH9udd0vDfd4hBqQLMB2gSBiHkWozW1tNEctd8MofdAMjNAkyJUvbhzd1ZCBHeBr1ZgW7TrvGG
U+6ZAgaTpvYz0w14Keuu3jS6hSTBrsHRAqOeb2YOcMTM8AFPPeo8dEy/0p6vr9ymUsBKACATqpco
0a9Xzu6BwtA3NEVL/0dtpD6rHnV2qDEc+v/J0ddygEutqtyC75kKFk5GdVfGD4PXHbwqlZQSZBoJ
JtclOc/zWKVnlpxYcqfmRajyTxrabK5rtGnaAFdDbIm8LiLCtUZeHzXoMy3Np0LNNN9z2xETlcn0
UuWGJdmkrVcI8AP/EyVYHmtaPRvYiFPESVgMDxyg162WBLE2ArrcQROjjDtq07MuJAoWmKG3kTJj
pJhFxG1OnR1VIgkSqEQpsUUSvTS22nF41jxPfPQ+KfqO6bWv8ge9uXNiGWnEllkg1EXPPXpMQRUv
XEktAEBJ4mANS/ThFeYMJNCg836GxnsbA8vf9yyOFMjnkO6BPxcsEPM/RV2WsPWMEsPvpnzfKumd
a/cf326BSzmCBZIoxxzpnI9PWweN2/GO42yB80ti6AJs7KwPgi6Ul2a0rJmDXPARmTOZbmlHzWnA
4LBqPWvVGJLe8rGi/lQ9O+5zNI27NvppRa91Xz+9VctVyCf6dpuMJeszTgE6CqKhatjFQBrCkMD+
uphLc9Rmdkz0miIGBka+sGljM7Wano38VJfGbsiPU5MDoaHweXSfkw9u/3pd3HyA1k/vtTjBHKsy
ZngWV+xkJmZgF79A835XOelO07/oxaOnszBXtd11mTIV5yOyyNeRpmmBOIV9tPvU18lzFx2V4qdh
3/Z560vZqWYNrmkoWGfd5ENv6REFi6+B4C+e+ptOMfPQtHJV4koEtqi/LXSxeWK3cIzHrTrUCDMm
k/pghf5ooOHRTK0bFicoJQPCgYIJV+ucYzEoIFFTTN8YtYe0Lm44hh3q9kSj6j2rjWkidICDARP4
JevVRoiVN8DMmU5kGAPwcvomfzGZh3aX8tAmd2jvk4wgXPpsmBQQvxAAocXBFnEEJlD0AsG9NJ6q
Oj/mGQ8n2fSNTML8+8KA9EHtHaeEAWXqX6X2YZBB6Uv+vpglp0XkTZWK1GilFXs1V/dIpkvO3WVo
tVwkwDWvVZimtABiCGJf3ua7WlE+pkn54PQaQD4SzAVHRnj9zM1n6uIU/LcpiLLW8hqwWQFzASoN
9JnyGw2wZHby5LVfrovZPGwLMcLO9EXHWVLCSY5DHWCkJzDb7kgHWXZlWwywrjHa7AE0RwgLchAF
GS06PZ8A1n5unPilQMN8YxZvv0HnXfpPjpjQi6zBrSsgbpwbnh+50QPj7XPBu+fri7a9N3+kzNou
zBlQ2YoOVlzcLNVLkhy94lXJjkQGhiHAdf/jnDBEhmFtzFghUlyLmaiRqAW3zSfMgahBFec8JMi/
+F3BkgBH2QimruxYAN6zbF9HBXmcCtWSXOJbOwfwPMwcGiji45W0/gijsBitEuQy4pIGHXF8XPNB
1HX760u6dYLn8UkUufAkBw30WswAZlrds1BJRXf0jpD2YLUyEOWtWwyY00DsnEM5XUwBNazrHTTc
4ZHMv8bWbZL8qLXbxPyVDg89/3xdna1beh5M+s39oiF6XKsz0QLYghWCxhRkn0Zz58VfAHXl58zz
VW/cseq+8N6G7PW3uQBgE0Tq4G5H76LgMXCU1RhTXebT4H1yf2La0R9TEGQ8Xtdsy/ZdpJYx2gWI
KKC0rDUbhl7TFRurqBdIYFLlgPRX4adpea+ZsubVLVlzyhxdhMCCQa5mLavlOYhsCmSAVZaCf64K
SsCj8WlfpjKmc4kksfCtkiwzXOYgPQhQO5+h0uZTu++PdVPGh9bqZHu1ZYsLzRzhVCHHlWXKHHcY
4I7Q+tr3pp+Y7r2zzBd1fB2b+nB917Z8CejVcbZwipFQt4Rty6Icc9KZ2ZzAcI1g2LxpM3KkaGYD
erPfKFboGpOflj8cS4ZyuC0ajfXzNCxY5MXunyrSlDTulPHUdOZdPn7MR9BNs1+WXfnUVQM77TFt
fkAWU5I52MhLzzgXfwSLB6IFMkTRQueuzfy6Qkjef+Ou53cpVK05eDsC1FSDKv1cKwY2/dylLxWf
wsnLdteXf8O8gBIL6EN4BGA7iNttdhHGhDyanL0CGF0GakAlif2W3jWurBC94a9XouZPWdxNFQOD
BQdiJmBpQXWICf8mSyle/WaFYThQtmN4TbbQl84OFSf0eMKnom4ChMe1yNhL+woeoTlRcFOzQ3Kw
DuZePcpAbObTvo6IgHIGmgy0y+OthazgWgzGNGpnaNIExKRVUBuPSf40poDBT55UmZO7XMRZlIWO
NcxQoDFOCFdo2ag62OTMJwdUJ8OtkwSRbCZEIkLMYvRVBqwAmplPSNlq9SEDNWm5v251l3fqUgvA
+q4XjBul13lVlpwzB7RxunEyKlfiV65rAbTFtYi0TMtuGgCkFqmnwnmZioOXf7uuxUYWYa2GcJe6
mLy2s7JpTtM9D5pTsY9D+0RfZwb5ZC+DEb88qWthws5rDtjTaiR8ziN9mjptn+R7N7ODQZVoJdkb
kd1DbTjcAYVH6Ll+SIz0FBFZKk6iii5sPxofTTbZAx5dzecGrADGNPfBvbrMlBjBtiAMzf/G+wEY
3doIoohjVGzUk3PO6MHN2jIEAZMRtqbSBLh2ZCQiAoX7HOhgjzCwCj8AbA9VrN6kmq0YQ6qPp2Ka
x6nsQCWPmnU/KN7X2lR3JQoTtP/Ymy+4wXdmrfpa+W0y3l4FX32FWHMZNC0fDYU1p7ry/qoG/R7w
TYEdV8EkzRj/PkYXrg9jfSYwMhDgiSnjDtDHRWHGzQm0Ur8UH1BhICM1/SgLAD2+BzlBcP3MbR1r
1PYdFU81UNCI4aupTlNlFd5wQiC9LybniJmFoCpkLTmbRxvdzRjqARgfxj4Fy3HnGQEKtsITyIs/
GyE5J4F3x27bIN5Fgexm3DhyDkD7cQHjDYo3kXBNjXHlYIQWvkq1QRHAtWCqpBnP+YOFjQKUPtj2
8GizddTx10ehI6zQMYJXn9pQ2xshDTPzHuhUoRrSnUfDLgq0h+tbtaUV8CxRYEcrBirc8+Fc3Pdo
OWtyVjJyZkN5mLThoSxkc3gb5xtIBP+JEK0hmmJ1Qr8eOWdTGxTOwWEExeyfRizJQwmA7b8PNoYk
LWSK0SuDvRLMwWCgIMdLoD5httkf+w9sVNDCYgDXsj7F0/dq/Oq5YWcnAQCsJBa/EVzM5EcgxXPA
Ug/w6vUyInFgVRhsJcDGeOHFISEnr8WcYav5KZDA375lS1lCIMPJFNeaRXo45jkX/rMt38Yp8s9C
LrQRrkyvJy6e6zEByHP6aDYNXjOodILVKWn8WJuq46BWriSXumWIS62EmzPXUgAjlHF/Srt6p2bj
kToyDjiJCLGmDg66qlXKCrau5f7ougcmRfz7nV0VT/BCDTFTRVndO1FZ1yf7q3tw9sM3sMXvlID/
UL4Oob1PwiJo/DT0QkNykCUWaAnXNcZ185q7NTkr+i2JXlWTB6xFURrEfm0peRpJFlJ8DU62lUVY
S9gHjQ/JmD9qFXsTYsqFCYpQOnGKmW3awS8NyaPhuWeDvDjF2/O+SOj8sXMxQUAbRs3Cg0E0zvd2
6F7jyXm+flY3Xq9gjkKggX66mQVZLP+VWlsBnaftT5byOI7PlYW3Y/bDTB66pN+X5i0ohLNS3V+X
urU/C6HOfD8vnHqL1lubcVs5NaXySKI2MAZbErRtmdtShODwdNKqugIswFMJVs4ucJVWqQIjr1ng
zjPPO2tA5ARuUJpLBP9OWwonDNfU3CeGhQXZqqBco5Q5SdyyOEVxHIzjK3eqpzYBZ2b+rVKtHdL4
aPEb9l4Fhsux9076qIRR3QCWpG590Oz4blM/jZa+u77mlykZ5CcWnyUsSNGXuWlyDyzlYEJ0x9Ap
plBHHc9BM3J7o6uyoait2w4CZ4wf9IRi8lNYh84hul0PivHU7/GqCcsDKATJbXkqQ35sZTQyW3YM
+BAXCFWzQEdMJqc1OJq9oYpOuoJpNRvUhZlP+AvAOn3X+FVrn8zyZA9/XV/Tec3WWw08GeRBQWCE
Qd2LrG7ftGXtaTnKazz+ZsPYFKKeJ6R2g7LuJSAbl7Lmgwrmk1k/F5mm9Zkpez6WDYqiT9104slr
MkBHpHysKLyu07wta53WcgQ7icFDRhVnwD2H6U9efcwGbJv35boQmTLCBZ7qNRCcG0rOnQnOcGJW
IXC6QtJh9otK6V03LB9tyYiLHWAmXe4S3ls1JTqiBbPeW3Xla4CgrHU/Y7dqB65lWf/LpudZiBMC
hbEYqxRRIJybHgeZ9hCVH+tM9YviOZGlPSWiLjpTC+Y0LfL+p3TofN46oD8J4uyz6vahqby8Y8v+
qCXeRVUFhCsyjv3JQyt8kbu+od+T3vPT6cd1QZsGuBAk2EZWa2bFVdxIinvnGbcditSeK7m9t9wF
yEeR5Z9nkWcajfVpagxceo4ToSYMZncExF3/BaOdp6QwAqP/WNc7ExchtWRQ5hsXHzo/USUElCta
YMRHteLwCO1tXDmNVnowIwTGOq9lRcINqwC5j4YZp990ZCK3e2q6KDK1MMApuSVq4GSfzeZejW/1
txFq/Y6BUCrBOsLhgj9B7OcZi7ovtRLaZDphvtZ9BtLWdwYMk+sGsXF+V2JmfRfRQhNrrFMIxLTu
veedUuWoxg9Il+LdFDScvt3/raQJx9dSS5tkGAE4oZob9z9T71SVEuv7zdot+FhcxvPNgXsR8xKC
9SUmyWiTWhUKPyTnCRhiUGLbWSxl3ktSKEjcYgSWlfTJQktR9shrQFN9Jr2d5a9Tkxbl48ijDLD3
AOo2kyhgTplo96A+tvTnfmRz+5Fn4GFporUiV8Bya/QoGII7gcZoKWNeSciTQoqkCi23y6JQVTST
7UuQEVQfr2/d5VleXZBiF2U61nUExrH2RFQ91Bol6NBVAgalN+8ZxADi73eogctYWE8NdLFZTxBq
cIcGFWbj8ZJOJO+Xy6MLuHwcKoRQyMohGbi2wqoFEN6Yp/rT6JU0RKzmgGy1ktWJNxZsKUUkzU4z
wGQA4wqZsMrYawPS/3G/t3tZ16k2W/HaAmdtgNuLwX0Lgw3CisVKiVkqTJw8GeOnxjyWIwnz7Bnd
4rR5NmzyMWk0v2XWdxTgjym9tfIPWa/6zPiq2fuJf+aN/RkByafr1nJ50FcfJUJeujpP06GM21My
9clRQTlmN4xJc2qS3jnUk1X7nZcbp7KrZHf25bLP1bs/B3Le/IWLKdOGmdbsyaKhtT8YHGMcKfAb
7kENLJuVurSjtaj5UxaibAcjmyOwak4dngfdpO5QuN9dX8fN222hji7IKC3QqvJaVU5u4yHLmeM6
eim1TK38UevUKWxbt3420nxCWGKZQJ5ivON4hVW8eRv113xHrPdU+BQMuRUauKMdpFqHm9yqjlo0
hBgf2YMP73Bd7flPXdg08EssYCCjq0TM06dohjRGD8lJVGxQsnfGgLsZokvLDK4LutxC6PRHkOhu
ygodIyxVnVPmoUZjNEdXlfHzSnQRK6pRxspeY8iIp15773jAeWjJs5fLUnUbmfdZFQyJYMXQ/usJ
Xs1ALTXta5OdyHRynt2DuaN7N0ybo/e13+lhupdVOdeRPxLHQH5BNdUDwTxAyIDSszb/XMWjiVNA
EOtTf56cH7j/vrnOL91yw+ubJBMk3uMF+N0HG0izFe25b7DcDrmbV8h3zmG5y1KJ9a2N4l/FcOrw
2EUvk3jmCsNQbIMCB8aiVl76KcnLPrSjzJJh6KxN41LQrPjCgQzOwDNMlgC4MsJQRx8FUV2HXiHj
MJeJESwDwYQVG6MDoCv0XARpXrZhAgrVoKWmrCgpEyXYREKJEzUDNOKsv+G8C5WGnpgiQyTb3CFU
uxFyodEdkMrrhSuo5dFitIHU43FoBTZgKsNLlYkQFg18WdTOVfC2qGlDQrQikKPbZq7E/2yu10IR
Yb20lLQd4BYBEwcwqKhT/ToZjxqV0TttK4NvBnC3NrOjrdcLVc/KytFgcqakMc0dUYgJ1EA7UmSV
3E19wPGF7COgjS4otFO00TNl0kzgf9QBciCHZtJDvSbH6x5hU595ngfdsWAXEGMrVYu9pIvx+k8j
7ezw/gwOe0niedPpLETMn7A4m3o3gZR30O0zbtVvYFE+Yjr0NutbXx1kM+pbizajWMxgFnMpU2jY
zU0lYQAXts6JOTxOCPL7sX0ak+wdtobDMgMboVQKxM21RnM7alT3JoAcex7azLyrMWyrU+dN87x/
OzWwQOIfzMOBtk44m6pimHGUQZvezPZ6+6pb01Ou/TVZ8e66EWwt21y8BK0g0vJAaV7r40UqdVgO
UNzejvyyK0+plbwOCVgT/j85gidIcz2Kc2h7nuISOKKlb+fjoSvfNuD3z7ot1BFcAaliC7sTg3w5
b1Xf492064zic2Z37wEfQ78+eGJxeECHJkhiIMqsOUBGwDGCKQnUS2M/VhU3cLksU711Tl3wPqKZ
D/j2mExabxFQcbUusUHhMqoFIAINDBW6klLsphWgJI9ZadCpX4wEtGPnOn0ObjIAne0m5BHQJ76f
AIp63Qg2NUFzsYZUDPgCxCIRtyyG+ooLtnYwpmRlfQ9IZMlU36YIoNuhMxazOSBSFxYrj+weiWnz
bFM84xT1hjbW/h1a4N3rgQcD4dvvbMbCqdVVPZr9mOHIcJuFCWFtkKmJbK02t2QhZf59ISXqstwg
aAAAsC/itdobvuGlsCsUWaVgy0WjqvafNoID0L1KmfRItc5NQZ+yPPGCvNa+241R+rVL/7q+dDKl
BC8QMzS9tPPxTInT3laq85OizS9MDS6bx56P35/Hzz+OYKGWcDw7z8VEdpUAoTZDk6JCgzZ2g7Tj
AIY3D07l7o1Ee7qu3KbpIes3G4WNDhdRuVSvEm9mSOTZ/PcNZzxEU/L5upDNFcQJxSwILBwQomuz
gGPWUH9k4E318g9VND6wZsSsrIxWQSZGWL7as/OpYwAjrNn4UWdj6sdJ1PilSsnuukKbqwZO+d+c
HnAJgqQIxIQoucKPInVJH9AdNB1ZxGQV8E0r98CEOCNrqfif9bJRXUMesAVPoR5FH5phuDOn8Xkk
UZjr1jt86Zx4w97gPXeBKo2cjdnjqWCeOzf9RUn/I4rqG4Lq4tvXDdEhaFMR7SDkETSKeYKJXoCK
nKuhfW707GtlWYfrIraMYO5ax42AXCKCxPWiuUrhFhV0BGB+d6LM/IB54jAx3hNXL8UIL1OatJHC
U3Ao1xX1dVX3ve7L/6WIGLnTPsbQE/jHwbKCETsbQ7BM3xM7lZjylpEtFBGzu7Y6OY7bWubZSztg
8gyhHgFqqPvLQ0X/ukLzKRe9G+JCIOXgOYLUgeAFUIJw7SgBS3Pa6xbmrot9Zre3PRBXlcjbRV0v
MbZNS1jIEyxBpzQDOCTgl4dUM3YgWlODDkOvOzdp3hNXIV+Fk4OeMAQJgmp4IGAMxMydc9d234xc
2RGb3FiES5z15gouxAgalVlXOQqDs7ZxdCjTdyqPj6VB7qtOD4y4kWzY5gIiDQK/jYZBPOrWR8ls
mdKYTeeA65Fkh7HB9J3CunZXIB8oScxvWuFClBABDSCzRYgFyj0vbc7z0M6gkmer/klymRVuS4Jz
AJoGmg3EC0/ptS7PKpBrT4PS+YU5fKIke3A5Xq2lSfbXTX7ekAuTx/vkX2HChtXp3EXSTfq5Mvln
kwK8o9Obm8Z0p3uHNabfglMVDzFV1o++uXNzfO8CYQukzsJyFr2rUKcq8IRtVVSOXPJjpjAsM1eT
BMcyQfNFuQj4mtLoM69wwSCO0GusGj93IvRqJO+xxIU+82csxZCmzAoF9N62wsC1zYJKq24tQ5bD
2LrWvYWY2XYWYnjWW2qWzedLMaowS3VAPvVuLWlC3LRANDGAStdGA6k4x8Wp0ZpDAii3cirvzDzd
511za7ODSd6DCI625bkfGzRNIB5d62MklZ3aXW2fkyHdRS3mM6dyZxfau3bnjxhh2VpK3aqBrHMz
2DvaPbpQRge08fWztGlq9tziBnoaVxfp/GKVdZ5SQ5nSLMIK9NO5CRLvRNYyvykGxTQ0+c4NOmLQ
laA6Vc1TROea0h9t3780I0lAHpJLXMOmrYEvCFVIlIKt3+Wfha0N+HLgiFVwrhl6y4lnjiFzo1/v
WDPUBFDsNMDv6AhRStX1PWUtnJ2GxirfQLU60FBGDoqWyoDaN9ftjyhXyDHVY6Kk5Zz8cRJ0oyZ8
X+vNLqHN7rpG28vmgSxEQzYLiOBrk47bItPiadTPGeHPSubmtw2pbMkJ3bxn3T9CZl2XezMC5MTU
M/dcN1X6yesT+sUCWtEXnkcY5oq0HrBFhVu7n67rdrmECBTn9s0ZWwzpGeG2AGOVkqOxxAUuTb7T
vOguaWlYSuOiS/8DMYBRwMA2wNTx71o7S0t7MmEE4OwMtXawv2nlmPhZjPYmNUq68K06aZ63WErB
N6i8rpos4s55bMcbqjm3CZ0esrL4/lYxIApHyhFxCri5cHLXOrUGR7+UmVnntOFx2CXZEZAu3a51
yqd3CEJ9SIcoDLmIjCicDKjuu+CqsWI10HlyArwMRkNlOej5YK4DB+izECOYwsSb1sIUpHse8uQY
adnJKbKPrV7fxlP1wQCZuFYntx7Dy+C6epeWD7lzLgBU1QY6MIVTnOVlpqAvxQFnPWv9iv9I1eFL
HuunXjGCMpLRBwjDNXPGA/IwizKDEEKoyCw6xcNkGJmmn9sGgVD1oACrgiRfK6d9tKd2p2mPqv69
xCQ/PNzBlS6zUGT/Vz76J5BeQ1emKdhNasJtjd3onZ28uFEsioAwC1B13ydokKtcGkypDUYQPPFG
icVehoaAWMUJRNkWcz5owFpbrAK4ZzdCChNILsat607PXR2jh0h50rPm+9iHw/Dz+tbOf1A0KYAN
zQ9voDGCoWMtMGGIepWcI/DtFfc+AXdjFUREN2QVui3TXcqZTWzhPLumQFV/sNwzcVgwdN4xoe53
SL+tHDUwAGTpO+AgjNpc4rS3vOdSrnBkaqcAFrRdWmcXJCRK1R0waxd0Cd1fX8Yt7wlwBlWbm1BN
tNmu1RuZl8Z1PTgocvxoqQY68jasnIfMlhVUNw1kIUjQZ2IgCI8y2z4rqD7nWfvKmQ6bxBxhnagH
gCkeAFC+u67c5houZArxAojdFSNKRxDVM7LvM3fH0U0E5MbDdTGSNRRjBZSlSTbauBTSnDZ+kWUn
nM6XMZ++u72shrMpC3zk4F9CJHwx1q5PJdJYje6cqc4LvyPJEZC9ePjx9Hd76HXFNtdvIWz+fWH7
GAAGoycFpbtRDKe4n11H/KD22um6GJlO8+8LMdM0ssSipn2ObdIGrBy/JFoBbuFsZsdJ0SF0Xdym
VkDONZC9hdMSs50pqalNitE9x6Zz0PP0oUm6/ciM43UxW3cPBi6QaMBknY1E8Vorp29BL92y6Gwq
xRfPqA6WkfopxcNc50NQunZ4Xd6Wo4JVoAcIWLtAaBQ2axoTCjh/lKiGur8ZGrK3je4rH+k+qhgy
4RSsvA+styR+f2sxAeKJjO4MRgwak7WWia4XXu9BKt5hO1eJd5iARm1R219Xbst7ID2NGxw9lcCf
FBZzaLoancn/4+zKmuO2me0vYhV3Eq8kh0OOJMtaLC8vLMexue8guPz6e6B8iWcg1uDKSSp+SFV6
Gmw0ej2nd0/YGjwU7uRnrAmNdvC39hfBrlZlEclx7hklnlBwGqMBjB6zEDowBVNIQFYyH1lCfKUi
XqoqT11/YybWw3Xd9iSBTc2CICDkoNJ7eYQzComzuvGeRZr5espOZrJ9oiBCZFr76w9EYVUWA5ZY
BgIuyaUoq1Cm1XbRUmgM208zMEkOc5CZ1t0kW7bfswvUA5DXwBytNyVEpcuNihfOT2uSHq3xWVX4
COUsie9kUoSjW0yqJrpiokWv1UHaPpWuHq+2DMWIG5cYamCPB3cKgA7YrNEvT61aKGUoAiUgPKtf
zEr7lOgy2qE9Rc5FCNdobapyLBc05fqtOGnJAN7N5WSTWfJS7YrBWjGw6rFijjbZpSZJrpKcE1ee
iobVdxmKG+usOCcntSSbQXuCgBfAW/MojqPaeikoc4q0zgwFhtZMp6FtfGAGxHr//lKNrmK0kneu
wLWIPvClGJBLpE6jJ9apAoQaIMxDR7HBwCrDI93VBohggNUkuPJiQ3sAv5mepJp70vLCt7c5cMDo
WWkyAp09R4AJaD76DBJ1LAZdatPNq9vi4rinYtU+kGL162W7n0kdIBw4vN8RnIsSDMGoNXu11AI7
ovrytHXjd+wH+e2UfO109geBLHaLdCy0mBxdURAFTokV7ZM2AWFTcqTrfBrVIuxcGZ3W3jdCjcsG
fCSATy0xAUHpazQaBvL2NS9uG2Xycw3QR8WfBA82p1sFoIGGhpzgQU2XDqNNUBy0+v5u7b+PIA20
TBmVya4yv6WINVUD6TBIcVEcxN78R+ZMx8pMD52yfLpuBftiMGGLr4N+ORFeVaJoJUn1EvGdQU7W
aPgAfYnn9X3LMv9kpQCAAPEuMkPk44Jzsw3GdFLg8XabAsPD0yE32G1mq0CjrUvPxB6qrYKG5g90
OxMq6DYViVuUDY5wnJJHtcU0hfs4rJIRsd0DNJH0IuE2QekoZE/WNDpLQkhyKgm7W8189NSGBKM2
vVxXZi/8QW3rPznCO6fUzcI0kpET9iOWU2dpP/E927BwivvETT47U/VZzQwZt8muP+I2jhAWeJVi
w2xDsycjYALAbEPxAXSiGQnMXL2hpaxusvfAAloGhLkq+gdvSng58k+zzlOCnfJcCet8/KFlmkyb
vW+FK8vRyzGCAMSvS++qj6hAaXqHMKsnPjXJE5ouwdYYT9c/1d6hASgL8T4qd4BqF+zOLgy1rDp4
VjXPjimCRrAvlrW/dga5U7Quui5tVykwVToc9ZAXxi+VchlrU6tSzEcrec4Y8Z08sqzicF3IXiZD
CAfs54uJEHMpJN0USvsUtR27wVaskYzeNE03PXVv3bn9pk7K+68uXAVnaEajFu5DuFWasQ2Z26P2
rk/0CAjbBy3XvckZJWnnXrXsQo5weFXXl0bWDKhZpVrobicGPp0GOIeWlgc2cs+h/66ty/O0VpKv
tnOgfG0LXgPzq9hC51/1LOGtgSbaVIw4JwASfuWXmHYciwxMSCqJ2h48cNc/4I6VXMgTnmAgeChO
kyDD0GCJwNo6jgrILTNZM2NXjAEkF+SfgHURX/ph2HqaUYhhzIqws32/YLywm2X4EDs3DCCDaOMj
VQIRtficlHTDz+9xkdvxkZR+W9879o0iC5V3fNKFFMHoMRGVlgtB06TAPFS0jiWcxmjLcPy4iQmp
BWrTyPqIjsFSIoJhW25BKrrZzimj4/e2w3aNRwGOrfi4jsrdqg56E+AIkhrkItr7Y/TfslG3FjLc
fK7VLXeodSIVCNn0T816nytf/8DyMC7LEwGkT2Igo2AgStmc0jmtFun8PEUleOpNEiw5MyTXec/6
8ErB62LmFKyNwgfDHs2CkXTwOK9OGTrEDJJZCVxHNiu3K0bHCBsIIm1k7MKpTUAmpRyZ/ZTM2r1u
YHlsze9NU2Z+u2IwnwiAKT6GI47pgq2iKGYLpUvGBk8ptMhWUBXrJGe2Z+S89YO2GZ54V9z97mar
d7OFD57OxZ0O7kHQDh3ebwHnIoRnN2+bpeqHzTl1fQYkBYphGMSjnjZUEl323AJqUFgIAKwZx6+9
dKrDts2osjH3RLrskFXGR3Ah/HC0HMuMMqCd3WNDuQZZBsrmSAUuRdkNWKIblE1OpNbBdduENWuO
f3BsGC3D/x39Roi6FJH0ito1OTLbUcMqpOOAPGv9WBnvRO9+jc0B6/dbjvA0bKZOu6bY0D1VqT9b
bZhly4GMquRJ3zsxC11a3eVTIhjPvVTHspqtRE7jnqpy60DlAYiQtlXfP1fDKw6YdQBoNqBERSCp
uW9UMhXI01vXHdnJ2iiGWN3EIeyUAXxFNtC6d0fPxInI53XFFCXXMuVUW9UjOL0HjyQMq8jjX9dt
YTdQgVHDR6OxxlGgL09Pz/EFaYFOur6pU8D0eQuSPMm9WgMbGJmsNNgYdulrram8ZHHasOzG948f
4mwBSIdhEbzvhlhq6ZXRsfsNNj8z5WQZM6AitgiAKZLQaPdMgfrEyaGw/izijdVjPRWpC1Vn16g8
V538wXVrz53G8PqhygQJFSo6ZjWdRxXJTZ7crMpLYa4Yf5Zlobt2f6aO4Cn6ptHzvoQ6tjlO4czo
5zQdMsmZ7YWTaIBibQRr87zTfWkeLTx7q7CC76+WzoehHa0bFCnmaEFhLqhXPQu2Qe3/4EafCxVs
0nBro3Pa1D4ti3GPUOLrXHQSH8idghgcIbHBr8RoDMgvhU9UWfmqYULGOKHgExKDfii2tPVxnn7t
LoeyzeJxyd4/ZIZdrzOhwhfrSAOu5qLky2XZB2Mov1bG4ldEllORHd0Avsmb1xhbQd/m8ptpjCmN
zQuki4HKWza1XeT2uXmwl41+tOdF90xtAVBK05cH1tXk2/ut/1y8cLS5pSSrqi5Y2K36e5OsQW7a
Pyh5//QZrxv81lI4zMltc5ALqsapGItDYrTPxQJkP6JLnv6du6wDZUt1wVqH8oEIM9rlWe40dDL5
QmDElPRQrSSmSRZcP7Sdy3whhv+Ms7TNmTFp3S41pnqtwTmoamEc9UGTMTTvxDEXUoQXuasomXtj
g2UQjPp3+tCGOmtcMEIvD2aevw9O+jUAgDiMiYLqHFOV4stsYAIt7/Byn2jRnnKn95za+bAwmSPc
/USctg5w4rz7JLiLRGvnQu1dLO7S+fOEKY2uriqvKpP3u3V00jCAw0knYAmCHJZo46xjJfCRl8Wy
e0YfiS2ByhFQ5F6PDIVFNIMsMH5g1kW4u7PW88yxJSelTo7tdFtaI7bqM08hvTe0ra9ghyK1o4IA
tRLoV9eNcOcgL4QLN1cbk8xpF76TxrID5g3iMlWPaPe8e4MGBsHn5LFJr6P1JZwjYPlafcQrcqqm
iYUkpbmXKouJVkT2B8VueAgk9HhO0FwTy0vo4CUGnQrySMGuRe+U3i9kn2zH26I1jY0wIEvge4mp
7jxOCDkBuvFYMPa1TWvfdNcPNaZVraULOnPARDEJGl3WZdl5mAEahtVeLPajpSMaY441TH2YcvdR
HR9n55mRo70wf9ZBeqnIIBj2Zs+gHCaj8aCg4SomJSwbErPDVNgjiH4ftWCLSn/WvMrTfD3ojvb7
tymQBKNE52D5CQi+Yh4M/iIAxKOp8HdSGLPxbPUrxpX8YWyW+pipWSHlWrk8TFSHX9ks/sPDEZdS
6s7VczLqgBAzdQ8ki96IczRrTAIEmfL3ey7Zv7KgHthk+M6BkK40KKVai2IoMZlvJnpv1Eet+Hhd
xL46/4kQ0Y5cMyU9a5gS5+1LDmB993nZvqrpzSYn5eB39Xcc9UYbsdyoUmz/Typb4slOfHAg+mUZ
G+pwULfxkC2/KheoXcv2bVXMzqPDRzU3Am0ePKseJce6+0NQCeIYnHhSVOFpW80N/doOOGake8iK
566SBIyXT+f/FAUWJfcjhK9mXj7QfcP0jSajEtf2dMjWNlJZ9YMhqplqGYHbHqSqi9bIf7KEoHti
gPXJQbwNRLvmuFKsgHXp+kUBNu1WWiAmPBJ075oe22FTsC7pT3iYEi609WeXzR5JSWSD5MAeZQNi
l0HzmzMQ7apIF6ugkwa7Kp/y7GEF1oN5tAGqbdgfVvvhuhHvHDiOGTk3KpcIi8XpnwHutgatpRJr
Ru5hNVrR7zf1Lt0kL+7lm/eq04UYfpfOAq+1AiZVWTdK3K3abU0Vr2ntYz2PwXVtdo4OYviaBMFa
BoZkLsW02Vx26kSmuHRcTOduXpMdSTs+lb3r6zOmFqef1wVePkv/0wu5jQOkI76oyvU+06ucalXR
W2C02lkdMxRg+v6RsirSsR/d09kzy+fZlgHT7VxCjpzxn1DhEoLfbq2UqVBiQ6OHSl+90XYk93DH
t12IEL5XYSgIYetSiVO79gF1hQ6sRj4W6bM6SoYLJJJEBNC8WHodPJJK7FgvtZmFFZZjM7BwdSFd
vlz/WLtGaAGkhWAESHvD9WWjJdkSTDTHU2fmR6Nmhq+5OYmW0qklhigTJZzf1DKWoeqhxAilo4Tk
x4L/mcs+064YhMquBlIxFJZEezf7Buri8FZ3xmPQeg3V/UaRbTrtOonfYsRvNDRsdpIiV2DlVulZ
gIVJ0/ama50PyHW86x9pT5YBMCV0eBFTvoGeaJnDUptmeGEa/aBMczS2z0y7N6VLYnu+4lwQv2Vn
V5fYYClzNyi11IWvDE/D+MFEeouM0IwADyBRa+/OnksTHEXbgtcuJykMos2B36scy1WGEb5nDOci
BLegW2u15rmG+Y/0LnVfrOZg1vH1j/O6pykEItja+/11BLse0qLqATPYxulLFSdHIyqP+lP1VxKx
gxtmJybD1RAytX8cLHJOjIahVA9MXSFT66pKHw0laWMWrgcDeN/r7JW3c2Ac1qiTbQrsAFhiPAzj
BYiKLUDJicB1nWM22KdJAaH64HhbwADEdyCH3G9v16AOpsDw66A5Ft7gp8EfMK1cyOb2emaPS18l
g6XCQgpN9xjAxpPGlXy+vbt1htYurhpjxstIC3VOQKAHVA1bObjDcFvamV9XqcStvzXGcwhAIgKL
QwBL0FOjsWM/aupf43jX9Z+uG+PbCwwR6BEY3PkhIxTyaAN8HV0+ZE7MwFvqp8n4MjQdqh9FW/tl
XiVxA3w+v26kYwdvj5GgP/FKzw2GUUt89Be1tBqlmtXHtP8IegaPWTfLtwGyruu3d4TnYoT73Dsu
FmTApB7rTVK+pH2WfLXSViux4ZE5P67L2lUJeBuvAM+cbO/S+Ay2lVmpTOpjqz/U65ci/6zNB5vJ
QKTfekGc3H9i3sCLgY/JhZmD0lhTsScwWfaEnSZbBn6w46UIUlpMLhNMfALcXtAmd9iUUDB7PmbD
F5fd5VP3JSmmQ53Tn4maAR27DAp7i+1yvkmzLM4wE+puMqqCPV3Pf4Rwn5tuM3vMSg0xckT7M3ZC
CcWkHEt/Xv9ye1byWwxKPZdfrq0ITtDoy1gd4A+xLmP6VTXGPVHfHcLjUK3XSr6L+rrI6YE99NYa
+s6OnXqE/2PW41bk1Z1h5pXEd7zloOSNKgwxu3BWuNjizR5a1igFXenjPH9ThzxgbPVncFgUfaCb
1alfbyidA6UORjANJpaXb6Gtb/6kfLl+ttxOLl474XcIZ2tvLRkTBQjuDq1Mb7CL5wk4K2FvA0K1
3wZQB6cAxJZECm+uIoRaHCgBruV1d+HygyrMTlWXkuYJe513zjCTuHDpfDBpc6dmev7yfhXPpQlW
2qZ6ka4ZteImHx6MZEW1aahvNWD4lul8s3W2BFnsjbleaifuV6rYKa4yY7JiWlSZryqOGgAIJTsM
81q/12C5KL68AFwDFbU7ITiGm96MGkOD8TJWB845vgD9Ol1l6fquRq+DYJyoG1/s8nu1yjzOBZBS
Y0b7sEebCZMYx22YD9c/1K5ZoArsqkCYw8y8EAjZBQBsLEz6xjqAnv02/2X2aoPt0PamJ050Xdau
SmeyBP9JdHt2zSmHSr1+yFkZadjTH4pVIobblni9MDmFwWK8OBg6Ez5Qk6wrBnIzOx7z7mXBON1x
a6zqkzJvnd/l2nZIDSMPLa1/Nw4ytwxO/YbCLnhKxalptLGYvuopBBvNgMFOlsULMK88e0LO8QdH
+a8o8saVZbPTpDptu7gGKU9F2aHL5qO1yMAO3jw2rxohMseINp/OEGKhwWQA2066LjYHK/Wt1J49
MKFIPNOuWaBj8q8Q/t/PItScKrQnW9/FU2r6AFKwrMkzrb+vH9jbxxuq2IAww3oLNFFFGlkFc0Xo
dZn0cai/ZmqYAQMH9ciDUaFpPA8HBrKBeXzuBgtqDtjE2w6NLWPUEOY1kHZc/giRklC1ihZrDwZ9
tOzCQy5/go/02nH0x/5hrJ6ZrR/ccQm2RBKH7X3HM+WJ8B3HSlWKBlCzyH4nGjRssvWjom3T/N5M
QNBPuHp9tUwJa+kQzy3FhkVitUWB0S4HzGZO1VihnvWJbNVnz4PhrlvoumHvAqMOl+bT13lSW41m
oXKd/mzs1DOSqfOw++cP7buJgrl+AATnYSD2vsR9H7pa1Mrnhtd2pwBszkED6NJMezcBIhcDhQCS
CccMUJtLldK5tuzNqTtQNDmu32NskUyJN/cIkECbGbmjLbmCu/bxW6CYepTJ4ipVDr107W7uHhzn
D97MM4VEYsycYwElJezP2lLaeWyrlSgDh8fgpXPKJLsXe/6fD0fyUiaIrkSkN1WbdRWAklZcds5z
46Teqi83jORfs3mN4AVugbosEbl7frz/C1Z39LLFFVudYlhSt6ouzpdl9CxHizoi4zTaU4uDHCHR
AWUqoHQujaJRedQIMt+nrsQfn7pS6UkIlERrdWIrp132yezUwYT7LBVtweSIuoyS1tTOVeNLEjZv
b5hoYAoP+DQpY4X9wBY0cOAni0r3O1/LJrJ6yc5pYi8U2MpYr8WIo/iAO9qkbYrBTNyy3AaqFxui
zK6JJA/eUeZcikgIBOzribVOBo63tno2yANNtWC26sDGCLzk7dHxaYSIhI+kA5MC54ZxCsH9qqB+
bnItVx7Hw/TCq02lj2lX0wMvFepNjWz5dff8zsRxzc8e1JpkjkZtC7SZ9LbNbxxdkki9dlRFfdA0
5wS+xFLhdS8FANJgBuOP2sTkaYjrw+ZlgQM28PKAEQff9lFq/0T86mU5tAECrVjHv+kxDbLjcBwl
wR4X9ean8BlluGXMBb6xlUZzJn2hVUyRByuAfFduzCX1i+TjYDxnVuAWsvm2vXDl/B4Kp6uXS20z
IKjF2H63gn4F4ke/LBpSgaaRuBWZKOG+Fb2esWwpQHihqinqDY0eDI3KwhlvQ3DdRndFYdyMUxcb
fIDl8pM6i7msVtVmT3PaKx61WXu/TcXfi9Mtf/AWEOxhokUB4B00fS8lae44WbMzZk+Tm+LtRK0f
CMrJp+vq7DrLMyH8Rp5dAXsu7C7TeyuuKidc+9zxstYMajePwHrhbdih14sqvC5zx6EgMvitmHCE
1mxMiWtXCET06seEORKyZXcLYZ6by2qUu6KA3AangqYTIrtL9TBsZqRr2SHdxcBPwObcDli7tgHJ
5/GojesoOc639XJEJMDS+U+gYPRoZdGOaA1I5zDqM8zLoQNgimaADm4Z3YDaRuQQGgJgyDcdAAd0
5eP1s901T+gKj01QuxFLb9q4TLqiZVY8MTPQsAGtTHpQZLnkE+54ToujeP0rhpvVmdlQanfWSCDG
RfgIgMRAXW2JiL3iD9pPyEDQi0IlSvh0zEi3YqozXLQu9/Tkp1Ymt8vPhjKPdjJond1TO5MlfLWe
j7x1W26h3dq+OGbpISoPu8WSvAe7ac25ToKfymnVGqOtmDFaOB/NLvFYMoVqU3wq3PRoKmC02XpQ
cJWPyThLxtF2v9hvFUXuIa3dMOEO4po4n4ofneFkgbot7+NheE3bwIOO9JeHeIZlC++dPhbJavcw
C2YtQT+rYcn5GMbt/aZhc1AypPMEZRIx204UF1SmlZI+FaMSYFvUI5gALoEy0qYvYyGTtvNyXkgT
XKQ7O2VmNKMRL+yzkdw5yUMH6BTkht7mgEDta0tlmwJ7ObiNJhiWozTAoL0poK8lxsKNZTBipZux
fvG5bZ5mY0ZigyroVL1MRvbkqj+72vCKlkVTYz+klmx+ccdgLn6DcMX7drXVxLYRXCpZ73dG1x5I
AxO97q92D/dMU8FiMiOdF0y8DbHVZwDrGBJtcKImJ4rxE5BAOVrD+tbrZuETFWyAj5WbdcPfSt92
iSSE2FEXdZv/4iMxyqVZDQScDRx9+WCn6eccn7z57AKFeJIRje29EWcni33+S+dZceyItO5hUKke
liN4uV2wReoOiKJLza8xHgos4GDQlF92s0X6on25fuY73g6K4h9U4DDfK0bZ2ciqDvNlZtzV+alz
lQ/zNh6LQgYdyJ2mEHFeJEGCmj0ZnbnrkAQRpQa8UGR3t6v5d2K+P0zC6A/CI3SM+XCqICYvMfma
F90UdxUpUxIOacJBlNQEAPqRaU0TlY3bvlWMI/K42NHVsbyENanL7+dkXWPWY1fGdr96pIn7KUr6
h9XdJHdDGEjl7vQVjsoEECKAmxAmXwrS19pGNOYkSIforRZUQXlUn8bADAckCc7ze63iUphw30lZ
UtrUpI5nlMB/DhnRkwArei2mRVdFNvu6cwc42j8mQ6EaBs1FG9RYCkhALS3iWkmPDobr3PlT6RAP
FOuejWtBscebGV/G9Ucv6ypxRS7t8lK0EFikSe2aI4Fop52fVS2aku2jUf+9mKbH5jmk7wTSeP2M
6NgB4QtqoiMqpl6FobEB5EpZjPWHI77nTZbV32bDeLn+AUW9UAXjWGkAucBIPba/RLMsys1Wm8qJ
wHjgW/ajOql+s/6lVT/N5QYITO98hAVxYnqy4WZXk9M4UW6oHqMxzb+a2csATL1elblMMRaELJwd
H2BGUAEMFEG1ZcI08bBAtWHuPwzKPYBCjmtbR70auPTnu4+RfydEF9gcfUuiStp2zIu+JdHgdLqn
pdrg52vuL0qveaMCkDuFpaGFJQLJbd95gC78mJDuGZtdMHMCfMxolWGmVz7JZBXgHcePXTCOrGGi
IQc410t/4gBQyqST0scaw54FeNKqdPbzWguun+BemAtcRRdbc5jyA5mZ4LfmwSRZhn2ZGESvT1WO
EO2vNmmDLN8iY3B8oNe6yw/ay1ZkRSuBu8TlgkhwL3PfIqg365ijX5W+Qi/122bPvp5PALauD1N9
O+cyjq4954zaG7Zx8Rew1MVCALUHjU0q+cc564d/nDM9mGEZgnb38/Uj3VHtQpjgs9pEB58i9vZi
kAd4xYRp4dhVw1SpAHbw9bqo3dftt162EO7Oup6AnACinPxxYg8NrbyyPyS2RIyoEb/SaA4jiMNM
A3qAgo20NcNWuYsh7tUuI6MmQbYqmwfS60gtlxujMBz/ul46/+Hnfh+zSvy15ogoqMRB+qX1s1yl
IKpw3Sin9ex3qROmZoH+qps+rAs4X6vEuEuybYjtDmx4rVt/oHn7pOTbXbfVqWcbXRaNhXkqc/eD
jV25wFndItis5tj0jRYA1zrxMQ9TSW6TGCG//mw8/iZcH1Z7xIw+VbcSWyKJG5nq+DDlDgYylRuQ
XaVeizGR08TWW3PCr9EI6J6vH5nokiAay2YOvhTamm8ZuLO6AWakUTpRuRY+M8cbe3Qlj9brZqHw
VbC+CLzl15Ianq3Lr+LOJXia1dmNynQ7rMlyQ1eDBmiIecA5Mr2sr59Xbd2AVT8lqJmoYaIPH4oq
7YO8sW96ADdJ7OSNYXKlQSXKM0vQH4nAe1a7FbVtQemUfLZd5rEx89CIJGWsOw/Xz/fNiw1RvNzN
H20dNQ7hqtW9MsxmqbiR01eHbbKiOdV9tzBvWAleMWCd2u+uQPBPioo0RrCRWr5tjqgMIae7Lm40
1/pjma4h6EiQZdaBW41OMHS17i35jB0XM2IAhIiuKyw+QFw6p1HgSIP4S6wPVCaz53SbASfWVz5q
IEAx0UH80/6B3Z6JcYSUICnTpe5azY02JfeNvv9MwAUpea53VTHRJOfoyIBnEfwXdvrUZiiJHVVW
GwDYLHK7Mdgq2bzOzu3nrXh4SZQVkeIIjh+7aqOZ9m3y2HdVmUXpkk6pP7FxHMKhb93EswdLHQ86
HUeUHJmTeStNVUlu/EZXlOCAoYqeGl8ABJrr5R3FzqzVLz2uhN3OoZ2vp3xwI2Ja8Tutg4sBSReW
A0CzgSD2UgzANNWinzs7yiyzCoxyrXzDTNbQsgfJ8vbrbt2F1+GiUHbA3IuBjyMGlH27Lci64EzN
sim9DQUXbyyM7Xa0NvVvrODZIUZwuhBAwPVn5PLZkanV/GlSrOnj3KrfK5uPJuuTBri6rEwDrJqs
gKzO0hs7W+yPuWL1jwugsiXO8vI7YCcLP5ojISPKx7KQaXBjOau6qjXrEAWk9Fjp6ilTy0Afibe4
luRzX7qlN2JEojHbGMukN1AgL1fUsHXyLVVHX1ua0Bq0XxOpwsWqJNXJPc1QLuSf3eRU74KZz+uy
TVnujsd2ayLmfutqLbIq51139h/FzqXw0Ofs/OrWzkGOxOhxrk99o3hjhhqeK+t7Xb6ab6UItwUo
OgCd0p3xaBtrMBrpXaWqx+s3RXg138rgn/BMk2Rrkm4zNnpkYRej9nnCLFWY3/FOqRmqEfmY/yWR
yN+i3zfmrUTB9tZa05s2gUTtfj5YYX8cojTGHoA/+Eog2+C/fINFYUBtuVSvaHoz6YaOHkm++hxQ
rkh1rN+FCUu8upGx1wvFiP+JQ4bJccaR+oneoKoXWgNsjh57M9xCJyyeis9ZfVxD7aAi5JMEGJcB
9ltpwrcDE27WuoNKj6XNTjNtP0+qEQyJHpuzLEnZvVZnigkfjabMAQsdRNWgQs6GxWuGl83+KDEN
iULiIjOdbCy61jM9GpoHaoLtfguH2MD+tP13d6heahBohGhCPSSH64L3rASxE2Y+dfC/gyTn0krM
Vh2wW0+7CBhQHtX+AtJDsC33Sx0t7vs6RP98tHNZ/NKfXbiOVXXVlzjJLf/UmNFWfE7NdwVH/4rA
cj2iTqDJisC4VTGDnIku9Ghnpp/S9ZQpM2hGZDHYrrWjTvqvHBFRTp2A6WSW+FzrSQsxGRPRE4Ai
vTxs/EnicKWyhOi+bsi06D087uqzQPczPz11N23Mpzl6yfG93lLRQ+ElB64E8h4ApglOY1BHFJwd
6DX8qG6ng3poT8ZfDfXcPth8tKFCEmN7yJ9uiKQCvefwzwULSnbGNOmNCsG2cqvOUatJLpjs/89d
85ntLeCY6gcK92S2ZtQ5yz2G1yVXSahm/Gt8vw9PuEvGSLuu26ADRnEDrDBw9IOjcdQO9k0qde+7
z9f5iQm3acsSOMFex0Psz7+aj6PP52F6QLZ7c6AGZThHSnjdV+x5wnOJ/L+fnaHdlqZRuCvOENyp
KOmZ662GVvJ1IcL+2ttTFAIMvdhQ/9Rg7uXqucca+5OegfekCvRDEbpBd9BDrT4A1cRGCZ/EMiW5
O792A8TII63YYDrwIEVshE2IzmCoHKl0lEhoT75VU3jBlKywtcWCmjVW117Kx+4+ezI+tK3HKk8N
zGiOZG+m7PMJD1lhVjRtSxhMOX2fuk+Ocusqkub87i1D7Zyn/g622oRbNtRppukZblm6mphKQefR
GSsJYOj+yZ0JEa+Zrqfg8cU1o+Fwax7aY+0zf4J/Sv9fcdTusZ2JE+5Zpw1uQ21YfZ7ebeutQzdv
SEpJPLMrBBUcrP0jQ0UZ4/JqpR0oszIbOpXb8zD/GPrHnv66frH2IgwkhBYHSTB5J+BSRJaZQ82q
kR6n2g1NGwgwxYZ1JKDcLOv4eF3WrjpnsgR1EqJ0iqMY9Kg6N6p9aymHcpI49P1n8UwG/w1n3qgA
eM6iKrio2w88i4fx6D5bR+dE/e4oC1z2fe2ZLMEn5Q5A4Pj2M3ztdCg+GsESWQfbG4PlgLGyg/yu
7n8srI+BSwB5jgg6p+RT6i4uQiWTOt44uR4jt9vyLc2+Xv9Q+28W1pL/FSTeWPAD6wV/F7M4/+CE
W6T4xl3xwfIxBv7O9eD/+bwzYYIJqipdCrbCAzl2VJKgqD5f1+Z1dPyN8z4TINidWgI/AEwgsLs0
N3xa0d6bQOd0WLMuCXJrbfzBcozAbpPqmDhgoCtLowZ2c7EEjdM6Hjo+BYBh6egXs/KQaisB7F1/
s6VDHVjYkfL6MTW9Vh0Lr15XBq6KovSNtQejJLFWP28S0wPi+uTZtM+9qQOuBdAFkgChxxCCKbT4
rjOr8pQe/GZVbX7ZBjRMt0K1j+NoTUHdt2ncbtQNShhAMM3W6k2bknqVnqo+01vZee29dWfHJVwh
czbdSu9h1kCGqpXHNomvf499N/DbuIRr4zRlamyuRY+6eufOD5NCvSX7cV3Gvh9APw6scRxzV1wq
0xtHWTML35wGqo+Ry6A+OgfnaBzyMJMUdfafnjNZQpRqKRVdAJXCw/4ttEItSoLtcQo3n48TJP4m
uZ2vo5Vv7PlMnnA7m7bX86WCPBKZR/eoHyafBqBLiZSDej8hzPtcHvMTkDm+Jx5ev08kWI9KIM1A
dr+jizotJk4xSCW26TobFID4mzsJEjn37mm6y8L1Y/Zr8xUcdBlURxnxoNBp+p+vOJMpXOXCRDlw
rtPp2B+U+zQyT0ZQhENUHxs4KfIh99lBDQa/+EaQdw13yQf3T57ksx8gXI5uXhprcfPpqHXzXxVj
wCfZIrbK4l3Z2Qp3ZJnaHBQsCp5lbCxZH1V6IkzSIuFH9caKzjQRQlqFbNjCd6CJof1Kqu/Tezkt
eEkVO6P/mYcQypaOs7IM1AzHihwz687FQrMmCSx338MzEULsOo/YhErbYjpOXR70hR4AyN6zLDQ8
v1x3JxJBYmJvdVOdFyq8Sd7bj3nm+F0xHOtFOfQkP1wXtZ9s/1ZKbKaWA3j09AHnZnnuA7sdnvLS
G27SW+5O5i9zkPpgwb1ZZm+VhGf7PvNMsuBX9LmoExDe4ovdJkcrcuPtiPUQn+9NJJJrtO8zz2QJ
j35R2f9H2pU1yYkz219EBLvgFai9N7vtbtsvhN2eQSAWsQt+/T30fPdzlYpbip4bE+F56AiyUkql
UrmcY42ix4pmaTBE/IkdtTA/ucFYBcZmqfOriBzXzR3gWUutFxkaydzxBx8TbEtI4x+acp/Nijy7
6vuSuWteYs80w62p9XWQGndOoRAgYQf8x/eBVhN1FRtw+HLbdg2EUqesoEF2SPZlxH6AiaFFtDmH
7pY9xmH+jW1VicBVP3QmU/JDOY2nFiM4yIaX3/V5x/kbFYrrUyVC2pjCy4lZ2ghq0QGsTVPgFj+y
QmHaKhnS5pQVE5gLhYzKPZUiC9r6PsH/FCd3uedlj4rdQWMx5tgxViJpgq4VXgJ6q9tFHntNDB7o
1u+KH0VyP9C9aR7crwr/t2Zz5wIltbpBa0d3EVhVE+aVn1IkChQ6qURILlaYNjoy0du0K++mTRuU
2yWflCLtXB9wwQIsqNrflrgqEHwcgKlFOe6qQbtA12k+2EtUMTqHjBqYL1Sm5JZ85dVGncmQ1q0h
1ZCIBicpvu8O1r45jVvMWh/zUNXxYCxfuiVJXr4uSyshoM23b+6uOdAv6R5xymY+lgECFfqwJCfS
rfJlunjq/1vsVR80537BjW55KO7oE98WmPYTYfpkBjwcA6Uvv72c6CXErzl7czOq5xUHRCAcU7ov
jt1+Pi6lsmSrCjmX1bql1qL2maBGG3WrmCGovIMH3HoHa7dk4cjhtgmuXsGgc/2PDaJZ8VKOGOlM
mw4VuekTwe20JG0RZ0ZJkOz8XbOZQ2PThCVC+9tyb5s+rvlLsSQbEpIOuEJm5y22nlAmvv391Qse
PVpIYqOHFa04koNC32Lj+g0u3Xaz3CBib//+B3Gs3OGZqxC2boN/hEmHjOd2i8FICGsigQJFiQWk
kXOvb6ttulUR7ChVkw7a1IH+MtPxqHSCcWNiw5JjvNe35abcqXLB/8eh/q9m8tty1kYgPVG8v9Ip
+Od4OQ/zQ3xwowI0hUEclBtA24TePUjEVS+gtUj0bAsd6awVMxFGUsSoiLhbm9/V8b7O7wD9rtq9
dVv8o6N01BK7EAPYRpfclvVWPNib7BGDdc9zON5lexaBwVkV96okSofO6YDL4o7vEocoPbHP4w5v
9lBMAXsqomlPDkqRyyev/ckfJaUDB6omM2YVLrfFRO2QbTCp3wVukD4lIQ/7vVAkqdfCkPPNW/5+
5r9Ms/Y0jO4u+VyMIhfflh6tXBVPraYlz6VIMZtjUtMq2PtCGlstyKFZHSZA+xOhEfZPuro+uHrU
0Rq8YNOi902XjrrOBxuMXTjq3bdx0x0MpAsRK77808Gg8pKrJ+BMmHTS0z5nZcNxAjRtm4N+hTY0
dJJPhvcxgJt/4m1gh/+vVu+92Ge7NeeVnnET6wgWHXSohnP8YvV7hZdcNcEzIdJ5timILvwU2uSH
H3XQBsZrEWJaCfkTevxbdbGZKmnSqTapN1GawODtXWdG4oABntoOimP8BDKWg4Zru0Gi3AmzzYIH
aSy1Exa4n1VJFHP1rJ9pLZ31zBxs1g/woO3GibpofLF3eriM4YBC5b7ZeIcuSA/ZloXp3fICrR79
g/la/FKs/WrccvYrpOPfVYamzzmSLNNRD+2w3ZGHEY0p5l61y6bCZt+fdmemJBzROB6DvoUXNlG/
MaIyGjfx3/Ym2aT3/bd4O22tjX6Kw+KkB5jTuQMNmR5lm/GkWvtVH3SmtOQd2kIr29rAWdWRM2Fk
W9to558UD5PVAgJw/oE2urQbopn/0tOVxTSktIXCev1L64+puOsbAgC2T5VPMQJcByx7SDt0PX9P
+0+3t3V9rf+IlvzDXM4oFi8pQpJ97fqHyfu5sLxz1aja+jr+V4wcBKBRFGq7EGMln10RJcZLryJQ
XRbp6nr6s4jyXZ/a7YB7mPa7QcPAdGM17WGa07+1gcbgAS2mCEOAJJpmu1QFwOsO/Y9ykp8YpyyZ
UxvK6cgvL/1G05OLBril/pOHKnjY9Q175w/GjQt8wEtb8cuS+m4Fi6SIMrJt2T3N7imrFY2py7Zf
LSbQ8oAtDgiBK9JCre4wzbhkq8FmekiPzZ6gBYMrK/hrygAJBBE2YJNMzNdfKlMNXVz2foncvHbv
Mz8o/HorxseSN4ojtmZ/54KkVdOduUfVqUAQWu0sD2C+0xGD6OHts7R2jkENsvSzg1/3mriyQzks
5xMyrNlB/xvOAkUUlgZoHMYVMSoDiZVrYcHaQR+uaTuwBelaMHLOqJMiAZmBJcR7pmxzW52VA3Xx
fcnh5zUABmNg6+6L+Yc/vnjeX3prBBrGEIbkGZlPxTFa2SIwPaBliuBltQzkXNqCxzjP8V+/Swfj
x5DXoZ2UGGY1FFq9c9demjZQit5xOLBymNtf7rmz26UvM6c1/JjvuZE8Mn0zEXGifv8rjY/oKQBW
xTNJ6WEqqkAbcLsABJd/KrN6Y3L4rcF/vb3I1yfg8tdIEU1LM5T+EkQ0FsYeLOdlsvud2R+1/sOr
i/GABQQX9DVoKpFb5/3RG+fRq/rdNAP8MrYiMBZs/DhWnLM1dTBiCqgY4M2Da17axHGwjLRtcQI4
TR5Ymm5ES9BA3R4KThUrt3LaAN0Pomw0z9vANZLf56DPmy1hxD2aSnfGVv/Jt1nkh667F5v6KTuq
unOv7fNSnORCMAw8oNEA0WBfJWCrAXVFDxoQJUD8ytv8Us7ims/s00brVuwlBKhx0yMgXPIgNR8L
kY2BVXQPJPMftfgp/YbhiDTwMdR+2xxV0uWLOsPox9ISglNIZ+Or7o4b4m1ARIiB4RrBh6HFM0b9
bCdohqraGp2BIoTdqJgtFGst3+W5xwqCqLffVcZ4N1g2qLSrrStU47zLUkqu4NyCHOnibofRMhlN
hh2QhsPGRQd59daDa9j27lNQd6euHnD2pljhxS3fEiq77bKlec69em+VQyBM89gzEcRVdQCwKoBw
+yNwzQDSIzY5xMPeHryKfc+0pA5u/xCV8pJ7T+JsFn4N5Qem43ew0NP+EoIFmXanaXrI2cnuEoXM
6yvlwrZl/qIeLRxE55DpmSLsnJ2V2iGfjkRssdee9+W2hiupJ4h7D6iByGC5sqsHI0vtTg7EZYfy
CUj6dOuHSRWAMynMAv3U7LKd9YgwLUoiVYpt1YLPREt+PTcyr+5cOuy09I5kWx1gZ9R/ua3fdQBw
qZ5kvrZB/7ODjnav9V/FxwvGl9+XLFUTOVr1XSwf7sxA1165/bWBWRZddFuPlUvjYpskS9QoJqZ9
lg47awZf4dZA81T8YGUq6o3VLYERAE3bAEWdTAXG7TbV9GVLePnYWBsv3vaDouqoEiH57oE642AP
EBEb33u+rbIfs6do8laIkIeiprkAN4WBxSLTg6j2zP4sRsWbcCUnho3/s1LyLKyOKbu5mqAGBim6
CI0jG7ahwFEKjV3zE/Pzm/6XKk+lUkuyZWvOpnKycO9o8SPXvybxjn+8rHmplWTOlTEIcywgAq2a
fHwiTRc0qqVbdapnKyeZ8iAY5qGyxQC6NJrSo6jKcJh+ad3PTKQRLX/5wB+4fXqWT17dJxhXA/om
JoZ0mXTR6QEzEy+nNMOsekColkdNNao89+r+4AVFTNBpYf5S8mdgtM0BQYTFy32g4NNgtCKNKvzZ
qh84kyHZQMsdbuUmZHjes84ePOvNAnqXqnFjXRPM0IAOAWyH8sD/bAuRUhdSsvSry7e69mkaFOD2
q9fcMk79HxGSFQi31IG8CiswMY1ZVoGF7UiNvwACHpTsNOlfb1vA+rr9EbdofBYxJgK5MpNDI214
1vOdxbtgqIA2cbgtZnmMXxnamVbLzzgTs4Bs+LFYTKDiQV9vGfKh5fC75d/L3Axvy1pTaUGPWdjb
AF/7/og7kzX5lZe5KYya2V+QhAt693M/vTFVWmBto87FSPkHJmoyWPWiUvJ5cMwgth9SpHhb71HM
czANqoBTpZb0htA9aptVDMNgyX1XHYj4VVYb3fh5e/HWLPxcK+kWagk1GPjoFkf3y2HfqvjR7BQW
rhAhR1agnEadaMqHHRUnXfsstNfB+jcizIW1Ez1IGK6T9iYvjVw3G4jQ8+cqYUGBlK+veK6uqnEm
Q9oPUHr0c5rDzJLBClwDrUgND4C2qgh7V8VYgGoF2QA6kuRXcZXXvDJdqJJbd9302Sp3iWpWWsK6
WeovQNQBooG3TCcQAJ5fnk7iUj3mGlQpSgDl6z9M9tJpmCYfnlFHCy3gWDjuA69Hxe2zptq5WGkF
XcsY03KGah5/SpA2ntzHUUUKvnZKcbchOw7QFPS5SKrZAjyb1IOMvnF3vjg5JI2ENQejkwZGZQNj
qlFs2NqdSjBIAuSNBZDckm4imhR2iqFO2IX/nM2/9EQRxK18H23AyK+ivWDBdJRyUL4+jLqjTcgY
U9HgjTlhLNBzP7w1uKYR5gL2Hlf2FWSDL2rg3TjmsOuMJBiztzb7kQxPt13NtSKQ4QEiEvlHz7Hk
yoXBW/ATdIXAxDIHNrxV3qel+XxbxrXTvJQhu7MSWAZGLZo9UhOBAUAqo7aCQntEY7xixRSS5OTH
kBo2n5k17Er6005+5/N9Hz9SpTtYyVxdaCSnN5oYJCcFeqr2Dp7eXtYFSX1ieYsY4T4HHH1mYPKw
FPvKRa6nDvNGxeN4fWgv5Uvm7WW5iXoiE7tyfjDbR6/f2eX+32yabQCb10MfsVymwAAHqGuMXOwQ
B0Vj8qVCKEfbNzWF+3VZcsHw94kHWDbg88rUC/BxHAw1ldh5tT+EAOV6SErxhQKuvTImLeIpeDtK
9/OEdJneMqawmLWVPJe+/P0sTimrDIS8mNvfUe+xKp7HsQmm+sOPyksNF6s9k5HmyFK1GTTMk1+8
dgNevKaGim1q8aGXwd2lEMnHci+ves8uxS5jbWhnT6R4EmIODBa1qnBVtWbSlcFdp4sH2PfO5Q8Z
+zZYR+J//rj1nW+L5DK0EkOanYFtEaMRxfzvwQTrm50EfFDExNdX08Wyya9x2sbMMGBwGNLLImTE
f0yJ9okYc4hZphefA9JUUxLKrXmpM+Xk1zmQ5LSx8CHTseOAOy92nUed9V3Pv91exKuQAm0xS0V6
GVZBaRpA6ZeGx9AYk5ktGK0EaQNrMCJWP7iMBLFbhjWatxKdboj/0qSqTM1VFvpdsgM6ahD8AB5H
7u1zqENpXwt2YHVyiNs8mOeTO04/sz59mKy3Uj8yswoH1oSAZFDEhIttnJ+ERTZwlHCbmeCmuQrW
SJ0C96ae/X1GbB5oevc3wkSBJuhmB6aN7qEY7XuHge+2zlmjcCfy1r7LBrIOiBFQzwA/zuWKoy/U
LkByMe1NPHrSR1Y6qbbngAYiz602GfrPHngrliLdI9/hqCVb1gLH6AOy0/be20/O/ItJASspSt3d
W1bpvYE50Bs2ZmboKtRH+axADlw+YgVQohCkY6Wgx0T+reF1H4OGZCBgJ56DoWgeK1E/aMm4Hx3/
iBKxItCS3RpkYq4GGHvYT9Rkfemmw7S2q6VQZQ9eo7tx1IA+Mif72h9PWVE5gdA+2gb1voNAHV/g
1Cxcfstiny2m45Y+rT132s+J87VgowUo9xbNr8BbV9jp1YTDuygCfAlgw2He2ZSOp56KzhM99/eO
Vt7N3Au6qRBhwrovNGffUzM79KTYWykhkT99GUevDBaoAQtAd1sgXAU6oPA++GzHBOwytg4UZIyN
oJQr/aQ0bQFpmDn+Pre7Z1bh7k2FuQNT3X0yEUWLwsrWguKMoOQGLqmFY+BypRuwLIAlK08OE3D5
teGv3NynwKGcXOAaqChYr88lUmtQDNiHNkDy5FIjEHvAd1bl6WE2iwaj63NgGt7vTo+3yay/3na7
KlnSGgLXaiA6pvYODfkKksmiLII49VCMUsE6r5x7JMNBfwHsbTx2ZIDBxjEax+VmcqBdeWqYsff9
SWEP174UzxwgGcGV+SaeCdLxi6cBRy4fTMz8icDLn0ftGdCKAegkd8T8Vg7fB0PxWFiVSIDuh8Z6
oNYTKSCLTXswRwKJGshcSw3DUsCf6B5sj0VeWe7mfFPqrcJrq2QuO3p25vVuQLsan8x9k3iBCUCA
bmZRCQj1SmDcMrsfvS+uX21um8mqUPSPYpwa8S/4US+F5nU9DpY2mnvHeEnKw6zX4YKOmTjDRuNZ
kKfHGcPVt2WuWAxw95bqCV6tyM1JMrXMyFnV0uQAnJmortHd4qmy2StXP0zmTIZ0BdJqtq14IACY
KYTzSFwgHAEAski24J4UxTEBo3MfJD7Gv4FS3+V0E/ulX4WmAbKdYBSmEmBXpbRkw04LGvSGJDgm
FWDhdH2vGyr+p5Uj7wInEkwpCBFB7SkZbZ/kRdaIWNvHbhsyY9poVl0G+RyHLqtV+M5y+I0mXSRW
geCKKwpYVXI2hdVlnsSGpu0dWCdNyM5p8lAXqpfRlU6SGMmN6bjk/ZjCPfc+qEnj/t4H20CoMf9Q
+UJFD6/SaTksZyeQFl1uihh75GnWPhmdsLJF5JZ28EH7v9Dp6sphMTIgGYeYZqDRnKIkhlv3togr
6J5/tmfJOnmgozLecwdnqugV4TTz0+Rg8ebop/13ROFHCoYss0gfweP1nYEEedDiyGzasCTZ29z8
NDV3l9j9puPeLydnm2wGpbszBInT7W//vKtLd1kBePTlrY0Elpz3Na3amtly6XL/SPQnY3ig3dOQ
0LBNuGIl1gwIkJaIpIDdjTLNci7PFsIyMBoKgpPkkNufR+M+QRpGRwLITJz/pyDp9Pk2+prjGKgR
E5pup+5HYRZRVUceOkBuL96VJ8HinWsk3RNjLBrObLxoEs8JudOHvakqMKztDwqBFsHpBnqpLS1a
48z1GDcNAhWf1yFJvTAmzt9GN79qXvqcVakivl47ePDXQNBd6ITQTXe5SWR0hqmajeSQlgxYG/rG
6d5sM41uL9yqFBwMELnbgDiXI100geWxyyClTIowGcvAybytD9bX22IWl3Tx8gPeHWJpaAIwP6TT
JWXoqFsIo8cELJ5FqBf7mbEwtt/0YtuFnfFRTETocyHNuly6XjS58JI+PYyzBQ5Un/UBdpTDwNGE
c1uxFauASg6iBeB+o7Iv+WKNJzYfSz85ENCChRU6bjib970OJ1nH7M7I6MfY6VCMWHrmDWBJg5jk
nQziUrkhJWkKHHI83lEHN0FbPhfGrm0yxRtoTbGFcAVwtLDAK3M3GSNg907Sg+s9xNYXJBSCNAFy
jP0IzvSPr+FyphAq46mFRbzUqMX9Dah2zd231pTtjKkEeYDe/dCNJglL2822Ve2wX7dlrrhA4MCi
px1HDJe13J/Ge7+h1HPcvT74ZDNirR9TjfweLafZ5SxW8bCuilvIljGYhA7cq6oH00U59zE9AKok
0BywRILNM5+iAqxWtxVb8YTWEn+gcdMm0E4KJMHIaMQweHoA/XYU2+xE+mR3W8SaMraNdlfw44CY
V1bGapIEUCwJO9hoLtLBlG4bUwNGI1Nj7BGll7xw0MFpEhTHbgu+8iJ4/YJIBlkHE3aJOOvSULRY
GN48Wf6+SKzvFXo20zr/xmvE5AUnzz6fAj1DB+ltoVctO2AeAgkk8kY6WVhDZBdZZxgo66wYyYBU
tBvB6Nek5ievNvMANByH2Jo+6aTdAknJCQWN780q+WsqezzAciClmuVfit+z7OCFL8VL2QfsloEG
dVRw5eZ0gHuyWdfaeJ9Rum8yezP6LEw0c9c09T6vnns+hlMNCGd0/N8WvbL+F5Kl9TfrfmyHVov3
NMtC4d276dtgpKHu/srK14Zkm9viruzsXVFUv2wfiHCmzJQMBFPeuwMx97rdgwPGHMuq0DZ+5xtD
fHLn1m4ea9triQo/QT5CHuYMMDOBPMNS80WZ8tLMOs2b/KllYICOmxNxtYd8/mAbgSxh0fwsAMOQ
ojFMDZjIGmforVCnHam3Q6LF8WcMjSSqMoe8b+CC9f5RBk1M1/He7BrD2NoZPVn6vC1tLWzzJ4r2
Z7D7HFv/lzmmijOjEiitIM3isWODj7SjM2zBiIkmzW/WOG3pmD+mXR3x1lZMtKokSivq5lqd0Sql
J6ID59YSB5u88tm8nzyxcbxvbTErnKCcJFjWFOzn6J9Bgte/qsKNXmx3A9hNTr3QAsvBoOnwYCNd
r7ssIF0asqIMUk31TFoW7vzsL1IxOQTiCoSESBMsy3BmOB5O4ChGqNlTf8fiKbSE9TDRTHHQV8XY
jrHQ7QDkR/bwrRkbtAZ//Am9g3cjsz9VibYxLRVh5ZoYpMXBrfBej5BzWN6od3C9nJ5K4h+niT5z
H6OnH67WL4uGxw7yi+DyRbuytGhogo0Nsyvpqcro01gMkW6WUyDi6fm2v7ryG5Ic6alsM0pbDrzC
E9JxXf+1tg+3v7+6XH/0kNGPkRs2CszY0ZOZuWPQuukhn1wPtdfyg08PacFkeEerGcaOzx4WzJ/c
sJ3QZ+cWoL5xilx1u66smY+bDI+CBQwCPROXBj3Ns+hbawYwZt3Pu7oRj35qNYqFk2NZ6LO8pJam
Ews3iSu9B7jmgYgu7vGutoxQuPa+M/UHIso9BkMjuwCA9O2NUsmT7kk6GW2NylJy4nOzqQPPj1/A
KL1JjQJIDR/jbl9YWKEcSC5MoGIjnH0vNZ65BL8gtpMkhn/Usjj0a/Z77ONj2U+R0bgq3JMVC7yQ
JWUQjVJYRhyP/pHj0RiBYXKDhNMU1oapKJyteNcLQZJZuLponYrm/rFq+WvK29NQlWmAd+p3nwyB
Wc1RTepdiuzk7Z1bVRAQ2cjeESCMyxGmk+lx65bIwHS99xcZ7TuOrNfAbEUD3qqBvFfrcGZBlSN5
JNG1edX2jX/Mffq17OpQn3WYB7vrhmTjslbhzpfLT7o14PXQ6gesVgAZyQ8s9HjFDMM48LGpkYet
h+wXWnECq5kD1vf/QhgKnkspUse/3qL7mT1aVmY3Iyu1Y6qZKI0Bj9Txo1lje3f46NzYYvrnoqRl
7NGJkGdJpR37uQK3Mgimcm2PMqniKby2fKBoR0UHZKDo95LENJVhM/BbkaODrrixRa2v7oLeO1a1
+BeOwwc9Cjhq8Ti9KoblzHbSjlCcLyvfzg75XPv5LyNjO1LUjx2IHv6FuZ/LkzTL8JgSTbvASujO
vpzTx9kaMKmlilqWz1zaHygx0RKOY4X6EeaRJZOgSZuxboJaAj1XLVtaHPYj16MYQLO6ZW/EZL7d
PsjXe3YpUvJUrAANd1/qi8uftzGqb71dRyjXbStLNfaq0k7yVYXfzzEbs+Q0lS+d/ZfOCbBUfsM4
dsA4CuGzP2wkUA15SLSOYKoX9MyXq2k6bT8kE4zERZ0q6OMCr87h0bD43UDcOzv+KMAAaL4hD/Vn
YKabmIWWjMRz4sKoncw/toyibYmauzLXitBPpt+392x1IQExvoD4g3JX5i/3QYMMakfsWSLow6xP
IWW2CLLOjrQu3YKhNhqbTsVOfe3xQT+PXhSwWaIT+uqxF3tg+Z2W6zMp+KFouq1eVMeh+ngIcilm
sdczr+h6ZGZGUfjHTPdfcqjV+tprQfk+ycYNmHJ3t5fyOqxCVlL34bEQwCO6lsQhCWtME1AhTuWM
uqzmtl1EmlpFm76yYUhC4H2A1zIgNOUyt4atBO4oAlIttgKeTRtEWsCGdg6dz4PYIUExqrbrOjDA
u+dMpHTYJoTwjs19HLaqifJub5dzoFVaaKMRNwa5DuV9IMS326u5YiMXQqX4Udgx2odoTU+6J+he
1BbZ0zbPwyEHoPZtUSr9pMNt0z6fG6fAO7b2o6T6K22+avYcFKkOciQ9AOhlAa6k2zLXthE1fTCO
gTITJEiSe2ax0cem1kCmbQY2qYJqBueUw0OBqZpax9xq7W/+fyIl91zxVlDHaumptZzQRM+SCSKG
vOMR7+4m81dBjP1tgWtbeK6jZDf+WJtTWeKp6cTNa2FRhAnsazZ8jJ92CcaREEUtZWGZspwrooSs
dGvRwpaOwrAeUZZ9TnoTTKLO3rTiAKjpH610vMvDIcfLEw11nhyagCuuIcOI13Nnfh5itGHSITkC
lF9Vv1m5ThGnIvjRMSWArIe0fKOVOKydbf9YxxjyHJzA4tVSDY6aTCVqzRrtpc8J+QeQBMoNik1p
WRQVNXqiBPMHySkZ2tAiDyI/MndTqqYK1+xi4dtDVhl7BoCMS7/c5ObU6byEXxZWZDACn7I0d6nK
bNcBP+zijxg5AkoLs+kqr/KPQ0kxkM0CswUmX5JijMQn9HtrqEhX1/wIQnA8aNHHhZYdacOaiXjg
r7YSTHRMQZz7r9zN73Mvu0NWbjOSx7EbXrMUVF63j9navXMuVvKUfYOpHw2oGyeTaB0oPKoK/G62
6n29ZiLnUiQn6cY9IZ2e05MowHGR5CDtLsO29aMac/9++ctK/kXMtVBImuizBCbMVblorizN1jrc
p3kxH4CyZJpi7+LKIVkTlELVDLR22nCW0bgCbl5MC0v6oYBTmZOOVdRN8IS32tasMebYN+BOSkpV
R/DKCUBRxVmgnNGhilTM5QmIHWNAlwCBZ0R2MdDNyUKzw0TDLh5VFD8rellIPy/E4SjX40BciqJo
cSDEKlJQaJqB1j9p6ALuAdOnGmtZOW3ncuRhEy+ZSkevIKcU29Lfjc5rQgE4y6ORfL9t72saLTDo
Hh7WCEzkVjFwROtVpUESXnNB2nlBYn8u4t1QfLTBAY4eI7V4fCKYgyORmePoCNADDUOOp86jh1Er
t4WnqMKueIxzCXLhEHNThe03TnYCKIpNQ1876H27SbmNZjAXHKEDIKQMRZh61ZK2qIU2SZQLXR1N
b/KQky/cbBizvDl1IwtB2HqfYVR00H+hCyNKs8+ctoDiRjez/5J2rcJXXTXhL8JRwsSANwJYQOpI
x0wrqO/TKWcn5pPvWW8v6P27fDjVeXPflF1UjMmdBWYWe1I1wq8YqGOiAQfs6EsPjtwO4fJa9xjI
L09p+3ksn/y4DxodfXiTF8yYx7xto1cFTOjpmBCC460vPQPyCe/meRIV7U+tae3I3EY6o4GO+LlO
Hp3OCdrkWSPjAwriT35ubMYZUFQYDFbnAVZuB5RvF15qtBcvA3qX5x+lfzI13O5OM0GLxMn8KGT3
oig+6yIIA+o5BrEuvz+4yNSxzOlOvXmMu/tGtW0rp/3i+1eXaoUd5fi+5z+5y3ZNQQcCJAsRyu0t
W7MPvLihBgC7lpb+S0UKQarcbLFQRfpqFUNgT0fhHJ2+D1tfkWld2xPEPQZuGRu5BPkE5t1UO6Ri
1Y+ZVluqdXdZ8dGOFWyLi9QKbk2MG2MuUrI/vR6QyfVqdortb2b7ogskYVSZsxXvdSFD2voGFUdD
UJ6eWsMOhrkJnJaj+J6Gonxw02FLs2M5JYptWrk6L4RK9tBOcUayFt7fRyTM2nFT906kJ6bi7bJi
dku5314iYkCsyGWyJE5YztBccRpzTOWKIWIgRUuHKItVzSOrq+iYSyCA0SDg313aXdlWDPhQMzuV
6dcWdEUkEPPn2EiDFEX2MrGj22a+un5n4pZjcJYUafs5yQGIAnH1OPKAdsUswj6zhm9OjaqTYrfW
lEOYg2OFFhx0rkhm6Noi0Ugf81MT+7veMrdAKHhLsnk/lvGuEcja2faLNqvI5lYO2BJd/VesZJlp
3aKfxU/ZyfAeffc4aop7e20Rz78vGWHZ+JZmCHzfyZxmg8B0DASyaGEpEtWw/ZoquKuRU8K9hUyu
tF+k4bBAB4bINLA7lSIcC67YpJXQ3j0XIV0RlOV+1c5zdRpaJ4lqrX3iBBdVGm9KJ+NRWtYMACmq
Ec010ziXuvz9zBAJhq3BwBrDELMWkEy/xvg3Oqp9/jaINzGB/UH1TrqaU373iX+WUo62cp/3ddtr
xakf+NE2tKDmRWBhmoImUUer50F8rSugZet/046H7fwvov7zdZbJfcrcaAm3oHE7AXHZazDx/1aa
veKAr3quMy0l24zjeqys+H1dv9fx3xbd1uYvT9lmrDgC8nupxmyUj+i4PmXc01JgtybDFPXaOJA7
wy/QJP9xt3V24t5p0c6spRAeMOPyjJ1Sti+yBxPZQKEYTF4JAM6dxjuO85kIFNBmG+PX7anzA3Ro
REXabiwBgGj0sdilQtjaLp3rIx3r1qjIlMROekKT4ujkUV62Y/NJy/oeDWzFgpm4c/rJp6rAdG3b
ANmBPkziA+VADj0wdJIzkXTtSW+970JkCfqC8J5umMh2t3dsTcNzSdL5TivTSvvKa0+JC2aazKy/
2DzejdU9yZ5uS1p70VzsnOTAbMwOul7h5yfvftw42/RIUUAOx8iMuBoKYG0Fz3dO0otlrDKcOC9O
FMBeGgXI4ZDdE+df5CPcs+WTAzgCALHOnrrupA3s0cxI6JXNqZnbB19TGf6aRkswCk4Q3NBAHbj0
xE5hgj6DV+yUTByUAXnzmqGXMWowG317o1SCpKUTcY1jPA7sVPXsJ62sqBn561CpYt9Vy/ujj/z2
KvU0L9mA2Nf2kzB23l2tgy6alKgyBGsuA69ZXGM4Sw460i9XLrfihOR9mZ4c/QUtNcHQoxHOmCNi
HCrv++3FW7ulkaDCo9lG044udyLZrDY5RueyU1z/Jv0LAXwvZinLpg+L9lV0ZHtb3MpeoWnaMzC8
jZo4cmKXqmXU9LpEQ4iTCXdDBYk0r92jtV4Re6yKQWsx5sTQY4yhyksxIgNce5oV7FS729kfg/mv
NlbxmazYA4LPhfnNXrB9ZJ/HM93SPD3LTpxMHr0z+7w1vgxWpbHAsKjlB8zHPLKi3WRdMcAjoQJv
ogqy/Kiz2yQd8eYGSyZ6wZGyLMZPLPmpux+/RFAdRh8k+sExYOVK5wkX00z5AB/RAD+mps0WMdUD
aV/aStX18f5zpXaCc1Gy9SUWQcMREAJOVIyvufalsb3N4LMD+tBPg8YBWgyEa8JeY8fc9poRdqMb
mYX2TAYb6Aq99liWvcJ01nJJBPxMmI4F5tWCE3W5xIybjd1wsz1VhbUrxwoe62dm9G/G/I1P/Di5
xs5N45OZctWMlUI0SjSXonmVVgWIgMbT4NAXv3Ai1GR3+tDxwIuN+alPi4dimRPRkDkJABGrqkGt
OIOlzOCg0OzaDoZmL+UD+z/uLA3vKsdnSy+TYzba0ARpZpNPUzbrodNnxmORl3Nxqp0pV9nD2pEC
uQMSiBi1xjtZsm59dLyR8LbDx1G7nEFqrDFyX6NNfcQc3/+QdmVNcupI9xcRwY54haqC3u1yt9v2
C+HlWiAkdsTy679De2ZcpSKKr2ce5s5E3JjOkkilUpnnnHx/JIKEOoIQUHUoZSjXkw92bDeMPvBo
hQzFlMa9BdYPpFuvm1nLIhaEB0pYABcvot/ne5pg7jEp8XfvKjp+t3j7VGdk7+XyKU3G4WDKElO9
rR9VYhhBwdnnzJPaxkrXdhXkM4gAuKDOouh8/gu6XPPKbEBxVJuNJJjdDr249MbJSBnIbEsPf+Xu
8qB8CQwVMkGArJTljtZQ5y7pcwSPEkrCuTuGkN5kUL2aMOJPk92Nn0/FxuNk3eiSZ0Dm/LJ3ypuZ
VDZBBmDb04/OcQPDGQ6c82dvmmI+l4fr33QlCEPBAXhxuA/QEirS1YewjE4TaD8nU1l29wOvPfLo
Ni1NUZkS3lZTf+X7oaGJji3CMSqi6gzI2ZjqEWE/v4NmrrgnssTouA41ZstJxT9TB6zS+5cHHRBU
qSBzAq6Gkn54fsqy3NThLxg0+I9WpGMoStc8ao3xct3SyndbFEf+Y0nJBpzanCVoOu1dXn3o2jSk
1mNOowYDWwf567qptU08NWWdHwJm6yXU5GCqk3dVEmgWcP1+VPe/r5tZiaBnK1LOml76JWtm2t9J
s9uPEEsvp2bvVJ+9LCbd58L5cN3cmic6ACcQlH0xFVl9v846xi+9Vfl0jUY2E0ip8PYbtoLY8quV
axqgIDS+cCvgWKtchcYGzN6HvtGdK6Ixfyib6L9YBggYwHWjKnrRvpnpmMxjhVhMaI0KefExt9PI
zram7K35gI/xA+5SNsRKFHfr6k7apWN2d35b7E3r0FtZlAO4Ur1eX87FJGKUhBAe/hpSnI3PjtOW
ZYv9esDcudiIAXQuDtm9H3HMh6E7c0vnYs0PTg0qbpc7IxR7vKa963M/5EkdDP5T8n44MDiP6PDh
RWejUXpBm7YhnZHlGrmdsYWyfJjT9GgyCK90W2DWlVN0ZmlZ7kmWmxqjnze9R27tGgIloKmFvaV9
lf0UG07+OxWvbb4FgFvZQaCcMWgXrwXAW9X274R3SEFaQm51Zh6Ljuy5AwJwsnV1rLjggqTGZYzR
H9D9VLKOZAZ4Oy2A3+7q4nlIslsUYe9tOux6vuXtaytaSG8QIgDDEoMVzzexTbO2dBjAnrrPI7PD
hGLf+JRaWxOlVmID3go21rRQ7dCzOzdjSGuup7L3bkcpX8Z6Ppo6/XX9PK1tGlJxoOyB7wSHU9m0
qUZaKlowS+xCMpRWCQtGfbLQaBUHqfdbwL2VWwn4Hmeh0eMFDgDr+YoY6mezLFrtVkuzF6Kh69T6
AZc8wCjzgHofry9uLemHOQhhvTWuLzDprWMV/iQX3FLp2I8AAT2Ioun2Ns31BVEN/a3CB9S/+irG
z6ZHt87a+WoXPixeOujaL4UGKBAR5fuRFPA9kLK9mKPCoIHqNjkkbs38Xtfyfd6Ld4X6P+bwMAdL
TIfqqm8rR1s03mS1ie3GGkaIuA3HyPt0N6Eyf31XV1YFhi+EYgDHBelc7W9QXc95M81uPCTTz2l4
SsrpwcvtuC35vgHJ9rq15Sj9vR/fFnVmTXFQWnqFZvWDGyfQTd9PbqoFk8fsD3aqmYcpT8R+EBYG
H5ZVFXTAEu6umz8/6ZfmlZNeOe2Av9y5sWFpD54231HTeJwbf2NPFU99swMFPPTjMY4TMsO68u0K
5kvh0xSk7dk5lOKfsv/RTXbIRBcWWfvgu/2+TMEvGzdIbOfnH3bxDVFpQSsTuTb+l3qd2tpE56IH
0oChck2EBVZ01iUfTFf8nua83jiRa+ZQAECRBTUx5NyLb53cPtDWz9oaMifxlMkyaoFyAiCoMexw
FA3/YOV03OhCrBrEwUYebCFpIMr366UJYbHlTBi9IzA37LHM2xeMd+PBkIqNjFFpV/3ZTNzjoIEg
DwJwRf2IxpDaLeuSI4DBN8t8TBlPT2OoRQ0SE2PD2vlFfmlMCS7tBE3Fya0x3WpAD9B12met8J79
egQ0GNIJrfADC1NNNs7DmlUQv8FGRA0DvW/FX0otsU1pci+uNRJloEYZo9GG0LU9dlLsC/cVAjDp
4foZvAg48FE8P/HCB91ngRaeO02esQL92sqLh7w6OOQ2tdOPdVP8U2M2G8YcbNGyL478Yg4QD1QB
lzxCPYp4TItcTDw5ztLbyQwdToZhw+PW0JktM8pR6I2a9saAy0FkfArsvhvCOWugnzhtTrM6zyP+
uMrpipQYOrHammroMMYVRhwxV3NCqL1spV+r60HFB1UC0PVwMZx/JWsS0EQrCjeWXR+L1Awx6O2J
0mZ/3RlWDxk0UMB9ge4ktB2W33ESQgBP0FGUyJNju+/uMev9kEf6pzG0D+Lg77zn69ZWXe/EmHLI
wHABmbdt3ZjVRh9KPQ9Tz8CcW9diQVnXQQN+ynWL69v4d3mKW1il7svKxjaClvVMkfu1TvdAa/Ku
Yvcfl8CIBuj2eTaojq6yi9Jq6xL4cS/26y4/2NLNn/BK/Dim2hZ8ZS1iANiBGZH2kmGqWYnMmeY6
SeLErs8c6Ly5D6xoMSCkakHS6L54srzRZvO/CBlIu/B0B98DnTIlZAzURrcgYdhFROQP/tB14WTU
v/2myXdupQ97aPpvVbfXvpyHtBZLRYH14iqFCgmk2yFtd/Ta2DYfs2zX2xsolsXdzpIhhKZTE8tB
P/H90sGaalR5Yz4mBHjP9k4bqmdhMExUJBuRfnU50KBCUkAc/JfiIV5TdiQpUzeeeYG/39kG7pPM
B7XT2tKsXT3TQOAvg0sheowS+fm60KUYM2Ysx8x273ySBsz/Udf9njWg2gDzWpKbpHZ24/C90b8Y
jhZfP3Or24q5FR56dLi5VW+RhujFPCzeIhkkJYGSdz07mPsqFAM4WteNXaZ6y0dEBwjSPMDUAqt2
vtjRLVO8w2rkz+KX1G6hD+rlRtCzYgdEe5w2jxomj3HN2Vjk4vIXvoOpmMgt8drDgMxzs7YFcqnv
l25c6sD+NeIz6vK2lgVmIl4nboW8vsd47Y3sfXWx0K3VHZRZcX+/lXNOPNaqjZa6VuPGnZdgZOOj
0+ZfCcZqG9oHw7xL9Cay02aPkujGLq8FboJOG+rWKD0A2Hu+WmoNHATQHpucudMNkqXxvup1oAGZ
xQ4iK7sbt5+96PqnXblnoSuNMwMNNzAKVTfu5k7Ttbo246GbYuhp7TI/2VjXiqtisiYYP0vPw4Xm
0vm6BhsDLweZ+Mdk/jqgmVdMu9T6CAz6hp21pZzaUSJNXTlZnktixR43P3G9vZ3Axry+WysBBktZ
2uMLgBd3+flSMJdhzjBWxoohWmChk2E84xiiGpCUz9cNrTnh0jIx4BA4d6DDn1uaOylbWuIK8jP9
c+OkN3mxa3P2m431fWn+NpMcYMCX0t9q2Kx+LJQfQAp2QVVXlU57P+OdiTlSse21/aHrpuwTSUkL
CuZCxEQ2O5ONPVU0ud/udSz1r0klC2tnENnrkUKxrUmO2Qh5uHiUbVBCMX+m7UNV248O1NQ8owwJ
GDlN0SBPO3CjQui1tm7EtfVD1nnh6aPuB0Lf+b4PGZwnmz0nFsXo7fFgacLcQ93PGXoHbQLoA1z/
0CupxhJY8aHhTqjKKbkTsmdJfUGcmLFvkJnBJFE3sro56IeDi2Hbpp8drhtcc+GlIwddEZR4sEpl
gR1aVajembFVTt86LX+C6LIbQIB9Y2FrdqCyrC9PLhR27ItohonQqMf4R2l4UT47oM60gdduwUrX
vtepGfN8OTkFY55ilFusUfaMkfJ7PfOQss11QDv+/d1bh0sI3GeQS1CvUgM0KS1SpTmWVPK4af9f
2dLKrp2ZUJYzVEnfzCXCsV5jfCRY+a4/PmKqw8bHWTtzZ3YULxitZJQONSAyrvPsW+P3/o50gu+H
CXzk1ufpbuzTRdLB/DbpwgjrxOkDk6e/pgHKx4XMKrwlyLfZRpHn+iZfRnGUjRehXNwY7iIWcP5B
MyspSDfhQKSQ/dp1TSnilEt34xRcHjsoqwPQgvwezQvIN55bmTWoUpodjnnVjAct/a5joBC0zkGK
ZrFB06DRfl5f1sWHxRMTkxNRg0DTHW9AxaDZ9ciS7cqM68Rsdppn8dAv5jxYWPa766YudvDtNYvo
hdocRnyrWZMj86m3QDSMtdr2HpKEuN97r8g2vtPFwYMVaPdBfgssFsw7Ub6Tnw+lkc0ZrODJUDMb
gNk8KDsdlILC33DXVVtAVkH/EkQgzFc5/1o8F61Xeyk2z9FvuinZV5w/TE4X5NTdWNblxbus68TW
srsn2R8nJmWeoaFJB4HjDwx0ggCMcvdQ5fLFFBCMNi3tu88dHlZ2r+1pom+RKddcBTUcVHIwOnQp
W53/gjJzLIDuiBEjx38cMe1jGftTsw0vWV3oMv0UMzBBzryoa+Y+L2s8IzABgnh9LBtPhK1X5Pui
rcqwdDiHnCntAquGHsKkF5ipUkxbneS1D7tkOSiugth1IeJe2EUxIcr5xwL5DLL90Bd3jXswIOny
/jNxamj5IadflY+e3WjMjO3RqEJWYsjBUOTvfyfBeZZUBokTSuLAa56bAecO8J5u0I9jg+HVlYbx
vyNldWhU7DFpjT1x599+JbQIoi4yMOb30R2QSin2FeeVjdX2bu8aMdh4NESX7oM/y503tLd9kmVB
hf8Q3X4Yra1xDssfPnupwTAocgDcADy6YFXPF+7LcvT6Aoa91DtM1IlKNwuvf8I1X0GXdMmWIM+I
Vua5iXrsRNUj5sVGI2IyeoeihFKTuUwpO1y3tHYAF8Atyj/IXXS1VZozo2ktd/CPy+CCJAsKP9Qx
vve6kdUd+2tEhV5TqoM/byPXdfl8K8b66zy+Tzrzjzcg9QKKAl16dEuUEN07jW1Iahvx0Jvpq+3M
X3ywAZ7xf5yjyU670NbHfl8k1hbedm1tAF7hAQ3AKMj1ShI9WZPLMKUR3jAxfVeBvRdQTeg3799B
EBBRKwM6AD105bCNeQHqMEi4MZQJIlND33AYo+smVoMkjrGJ/FwnOqqP505XJoY1cw93qQeBq1E3
D6mTvEJC9tGc8qfGIQet117Qqo54syXGvGySeqR8PJdRnVs6CGrfyS3nEptbmKjj+o8GFKah574b
Z/lQlPpubl+G2Yx90m6seM33T60qj7EOCNhmEDjIDatiCaWf2pafZ2uMr2/sipmlxoEMBRuLGpoS
LwR1q3zscccJv7lJ+upLJf2b2s7/uW5mJWbADGC7i0Ao+tnK52snapIeKqVxn9h3uM6eCOaDiLZ5
9Pn08r+ZUkIvlxIA1coyYiqdvUHlxxxKjWULhXpRbTWYV5cFvUsoEyxoDjVAJQk65P1yvuik7xr9
NZv6u1w3o6RP9tdXtXwHxQmhPoP4AUK7i5KUEkKmscu8bh4MzDlLwe+le2q4P6Ar//7YDjNLdx4P
RlQSl59xcj2bEx5xbSENVDOtp96u8DjNv0tyV3K64XgroQn8VwsyhgZkoC+aqzp4hpXjYkGjATFv
rfhO+fvIw29hFybwuoDuEuqzatglcIPZIjWOUJbdShQQ6Mjigm2BvNZWgrlaaE3jH8g6FN8euO+N
Eyj9Mc1YvXM9vN4KSTbUl7eMKF7ta7LMUQjCObXGOqZUTLtEd94nRPdnx06Xonz+sjRySB7Dn51J
e8ib+2Euf0/t+9hwl1aWU3XiZAnPrK4scONWnRH4rdwnXv1Zp3dyHL5ePzUr5xOE7r+fRjk1wrWH
hC4T9DCsIh7KAROmQABB6/uhKu2tnG/tiEL6Ei+Ft+ldKj63gWK83VZwtzwdfucahnHP3mO6ySBf
XRN0mzwbyExAY5U7vZslsJJ1Y8S4JvEqqJpbq/S+cYDJuJO+t9OH4jtM/duWSuh2+hYlmDd/6Otd
Q7SgHY1HabCP1z/T6s6dmFEyyqQbzYF5WNKkl5Gj+R9nnoZFom/gOS5qDW+rAXAaczGRcqslPnM0
pea7MJM7XnroCIbYYKajHWqYnLxz2xmSLHz4Ug9y69Gz/smQwEI3A5FVbYdlyBAmITqkmHn32ePL
7AZmBA0zDknDX67v5WVFaVklCpjGom+EMU/KZuYadQsDQo+YwIwCh06NJz9pc+TO0M0pqfs6SuJ+
hZ4mwEFWb0AM3HJDK9HK29RP+52VpFqImULgZpV0C5O4ug8gsiAlRWcF9Ivzg5+zZBrIEsQGvXyZ
Ji+s7QTwBR+DLat2435Z/pZ6YaLT8R9bizOcBBkx1J02LPeLkTvPjSXB2aF3A5u/eAX7DH7TxsW5
6sILAgslMxA51Twq70iOqeu9f/R6MwKN/1fjoefZ6RurWslFnTeg17/MLDt8sqq+aJpa04QRQ8p4
ChrLerCSYZeV2SspMD+vtvd2DVWwjn6+7lXrywPHAQVplJnUN1/rabzMGl+PjUF+Fq1xK+WYBIhD
dOM1tmoIbwhwYlChA4H+fIF07CpjZpoO2o8W0X7YcQ+JolUcrq/nsmu8nBI8Wiy494IuVi7txE4r
jxrSP9Z78Wjssv2CBOl39oHt6SYSZNXvT4wpl7fps1SiBqijIaYHOThz3sw+OeWn0oOe4PWFreYJ
J6aU/fO61s/NjBsxKNj6gmzE1Itx86pbe469FYuQXC0zltVLiHVePxUpPpMjIaFA81BmJA9A8YGC
PUqdLtkbcxYCtnrrii1ly7XdhJw9JpYAr4oBucoS9TrhxrhE0yWK0ImHTUs+uTo79OjTXN/NNW9E
qRgIhmWuwQWcy0cVmmcNx6keXhv3o6ieC/PTdROrqzkxsfz7kxONBgl3MOpCj9uaP+QOCc3JuE/z
bD8aW+Iiq6YWmgASB7j92/S+E1N2NWJmiNPiDTGRb1n7fcR0b78vf9Ak2V1f1Nq+gQe7XEKL+rra
nuVyBmnew6KAKw59MNs0t3uy0mIjGi4xXI3xDvJu9M2xpItilwnYILTLmH70G50HXdXvSi+7NXsG
7eSczOBJ9rve0reKpaurOzGrfLIZAdic0UV4Q5zgaD+ZC5ko2YKfKhTFP3kypnmjordcKxd3CnfG
2rZb1L4Mu/mn9gHa6eWOp37Q0P5ZK1lgVmzXFl/wyALprNmIJGtXzal1ZZW936GuyokeW/SYAFuY
268i+dZ4ekjNH5jXrrVb1M+1KxtPTmuhs+hYvhKT6dhm3sLdjsus25H5+0DbRzx10Z+xHvRm3nCe
N1Ch6j1obAFgj1kv+IeSKLlTo9kUEIMY8Mn7xj3WQzxqVlDndSgEOXjtjmtZLLl3M2dD2DbfbMBs
EPnCfhhCcBDC2ZdIq47Xj87aJoC3AZ4thK9QwlaiW18LASQzBhrrqR3WhIUi/ST4GFZNFwA4v/GR
L0MCXizIiPHcX1IytYCh15qjWUYLNiYQmEFjI/UVej9+hPjVw2zkYuMVe3ly0EsEomEZRo0ugLrl
GNvxr3g6WV8riY+sPZh0awrv5RV4bsQ8j6ipX5CEmHIClSGpPtSZDS6+FFvopMudAzkZSD1AsZaC
lvqdJuZ5eUUMGZvNj0qC9F98bdnBef+b5dyMcgoBzxtNEzMDYq9Nd32xE30Z2My+FVoZFnwP+faN
t9il/y0GfRCGAO+/bHq1OqVDTroWOKTvRf1UiW6fOz9qXoXdtAX73bKlfCmjmrWxQFkjbqCRmNb7
Wh8w9vXnJA58c/zzqq1F7BWpA8jWasaiZ3VDxoK3cU2T+1rOQcmywMHhdgcb8vCH66f40tGxi3+t
qQ/negRzwgRyJfIn/dacvTum9TfcoxuYzktXPzejhLCE+kNWZzDDkptkeqTVhuTE5TKW6EgQi4DY
BwpcqTVogvFasBLLqD4Ow02evST83UsA0A70xbchO5eQbFojT09SmHDkh5K9ZPmX936J5XSi9YIi
I7xarc7lEBLHnC0pMWP4Nk8/SzPC6+jdUfTUBgblnkechFPMV5KmjHxWBkYHDYof+nS3WTJVQg5K
FrhxoW0C1UDwC4ia+LYuCJ590lRRIu68NEL9LyDWPa22bn7Fqy7sKDFHg+Zi3vaFiIV7ZybHwtqo
w2ytYzmqJ3moOcrMbEwhYlpmAWCrllmFbvOaT8d3ffq3deBqW1AlcCJMnji3Y7soiKWGxmNpfnZp
TKEHPuUb4VI5IX9sQNgZpTi4Fxzs3EZdZ27ju5mIaykCTm4zw4S4/9a8REVgFoqysICa1X/MKJGy
xHy1SlAm4nYK7dtx1wZ9JCJwyz/pP/3I3GWHrfrJ1sKUZEzIusEGwtnq8p9qYkHlkmDs3ifWc7mu
xRVPXEHrfVrqQw3hLqgfG+Sbh5mJmv9K+q1OqPJUuNjAZbknhmjVTmMGJn7cWJ8lCpkmfxTOuBPd
l9qx9mSLar7m4qffSzlCOu6hFuIXVUQg8JZCiUqKO2cQQZttacMoafqfhSFIA6higIyhFjX1EUKH
qTSgyWN+pfUY4qFF6E8xfjL0L571ESjS/fVTpVyk/zKIYArwFGCFahSqG2jW1Z7PY2ANdrNzD5hm
iEdaQNlxpu+sqV8YU/YRlGxADRwYk96NtGKBuWtbAP63Z8XJO+DChhKOaAINa6CieZw8JFEfJTfp
D1IEkL3fl4chnmiwqeG/tYWLs54441zqVqX5Or5Z9gqS/tw/Dv7vOv/WZf/r/ikhUGvq3nJKeAcp
P2jOg529DM1GAWNjMapWlD/5IP+IhGMAx7TT3Q9++0FUDzI3g1T7dd31Vk8VCAiAnixi5uoDsbSb
0bYzwsEe/pCjqevj2wwvyfDzupnV0HdiRglKcwPF+aT2eNwX0HYKC/2rbYT/jYlllMmCpYPS67kH
CMEG3aUNORrazhIs8L6Xm+rr68v4a0PxMrT8JcGLmseZ/AkE1H6aPvWuuLm+ELXd8Of0oOn575Uo
HiYSKhqWwsoAmVV8m12dVve14BHBy70twa7uMVZQ+0bqB8KeHMxv1Wi1Iw0K8lup5Kon/v0pqroc
rqxW1h3cA4PQPqMLr5PPUyUjzZN4xW/Ju24ZUy5+YJB7zQZ2L84SULaMB7/QQicfDoBd6Zg5cn2X
V2+vk5Up13+SF7PTdn0VdfavZvwngWCtwbsw4/cmJGxnsYX93VqccvlzJ+/G2sTiaPfdLqJ0Po7t
b5F+55sJwFquCXHmf7sPUc6atIaU5WKsooKRAFOndj64Ytc3Ty30qC6qPtV7y6XlPCFCTT27Ncx/
MPgycMrxtpK3Q6+HrtaEnv/Keu027f4x6k+YHb2T3UErhx0x8oADL98U3zd+1LKFF7fOwrUAnwsl
vrfi38kdoPf6YGc2r6J2bxzckB0qHQNzwyyUe2OPwmkLUb2NoHMZPtEORA8SXUFAoC/y4cKjg0VG
o4zGVARG0YU9eQFgRaAPen1xK4aw6QBFoUeAjER9c5mT4wFEl+exjaR4FveO8Z1MzbHQi/c9Hhcj
wIShfoVXHHBhavIDzpjtVIRBJLguoUUDBfBUxu9eC0ygHgneG5hZaroziJnJudUYMpDvVvvQjPlB
l2EybrUaLo8cloKKmA4WGC44laYBSVkGh3NZjArgExn9MeCg4NRWqDEMwUmyn9eXtWVOiSiWZCam
H/gsdtqIu30wNU8aRFOJEUqEzOu2VjIsdGlQXkQdAUIKaBmd33ZV6RGqQ9Up1p0k7DISZCP/WE5P
xXyv5xiDIexHamqx6f2AlFGQlq+asyFVsbLcs1+ghJkugSw99x1wCsZmT+uD3/6DWBY1eVDLrQF6
l/cuzhjowwv8FmoOqlPmmtbrPdOzuIWGu9nRD25Ff/LMfb6+q5dmQM1A7XGZu7zIfyibOjDD6n2z
y2KWNh9q7u4gxfFcSWfjLK+aQRMHYF9AfmHy/NvRQqNFzmHGNLKnfp72s3DuJr71jNkyoyYrPrUg
DsOy2HDFA+2rw8gg2OpY2Ua+chmaXGjpGEAug/6x4ooSCqWuRrO4G91b0vEQM5heUY3fl8aW1s2K
KUiFogWGRhhES9WdaxgqOQlJ0phU/NGjOg2guIF0ZNQj6NK/sx6NUIgBPyfWlA0E/RfgUNvH2L1i
eE6AKg5AHPw95iZyLbJVj7jMR86NKUlf1bjQCBYkBSSWHBNSs7DAzFlM5jNCt4c+UiWMo+aJjVC8
4iOQ80HLZmGfmBfUHaY3acnc0jmWJX8eMIHMB7UtsDuxUZ/asqMEC3NkjVZNXgqcUJoEllPclpWR
hKX1ThmPt28Grr+HVunC5VbvyT4bGFi/VRqnpX2cZv5kQsPGzN2N9ax9LZAa0cZGjcq+EBdw6yrr
4AMpHgJzYKZNMIM+PRZTYPBophnI6u9kzrwt7NSisoMlsg+v9Mo0bhv+iLeHEUAKPARldouqrfZI
/1gCqBjXP1hkAI2ch6fGzrNkHF3IxHJoEMlRfMCQmiHANLmANO1nH5jtgDV2G1SkwFQm80tnexti
OmvnfBmH9O+foFylNhg7NdD/cBeU6ALo8e6zxJgCwVmIeZsb4Xg5WedpI1jN0GM0fEwmxugiJRz7
AlgYjS0zUgd37zaYJ1WY3yv+3ejsGle3W4azU+xkjlbR9etmxTAQh5BNQdiESIWaB2nWWFDJdRpn
oN4mwz6tBoxOuHOrB3umQV43KN9twavfuBfKaj2gjZC2YqYRtOqVO87CKFE/AyQ5Tpy6DciQHKu8
33H+YvCPbmbuJn4rhQw9CknicoaGkHQDaTahOY6BJqfnyqrCjD3W/G5w2z2b22g2rNsCfAxwyQrI
C0fUy6LCqJ8tIXZpmb8YKGJ0Hbk1mB2lU3bTaCgBGS+OAwUtHK+wsYpdzvg9tKjvfEkCxrWgSEmg
8/bOQ0+OeF9zIgLcPGkwFQ91/UrwULv+KZbTc7ErCBrQawPd74JXWBMtlZmVuse+rg4iSW9ZuiW8
cpkvAcb218Qb/ufkdeJYHc/rudQiick9bf+tINlBS/z9+I14WwTGS1tQ/bRQ0wEaHNHp4nlm9q01
NJkfpR04jHxvJxg0bILtA1hRtqVZtmLMgqSLB7oDKKAX4i5NASqmNmJhRV5EOQ1ai4RQSji4nbbj
xlZt8TI0LLrdLgj8kDbCK2+5aU620RtMaPKA6hDNYwMBscjooJSJF2caXfeIy/6AD2kClJLQjV7T
BfH6WfaWB1ktr3zO+A1DI1Wavzr2Mo1fO1rtHdSYmHxJkhcf7FCTvVT2BlT4YmOXXwCoyjKJYXmO
KYGYZqXEAECPRP5coS2NUfB2esPab7PL9xn/cn29FzcajCEdxZhGkI4w5U4xpvOBGENjkKjL9NCb
04+6fG06ugcgNHCQhPB66w1zkRMsFlHxdsCgX1hISiTCjCnIE1WuB79J78y2fLKKY5a/9zkLgQXA
X1xwPOAvFwebOWz2C2F7kebfNtWtTjYSqIsYfv731VPd+hTkhMT0onTMw2owMdp+ehQT23XJI6um
nTXynfC2wGAXh2CxCmwJWYh8SL2VQzCN1ZxoieFGwp6iWZ/3dmOF2WTtkolvLPDSCc9NLT/l5LxV
TUVKvcYCNQj/ZDSY68gQWtihf0C3cuAVW8sjD8caWAmQg5d/f2KLdLgTLDLbUF6GYHuKcey6GTj6
Qzp+TPXf1/39IuIv/eXFLQiGeV5qRQA77jGSJlbUDtlhxoxJPd+idq+YAOUH9QdkURZQEsqRSvjA
KvRabNyGzb5KmjtDGw/vXgVM4M5ayhwIhsqOWZPjZD1iWOQjk251iBnkffS/mVgCx8lHMdtlcETp
2pHnie8QLcKQFtP4fN3G5YdfyFF/l6E8fsy0yH2GGeWRhyEUWfrL8/H989vJDL2tGdOrpiD+uigI
QABNfSB0nd43XQUfG+YHUUamh1uE3VL20kIK4vqqLgMcVnViavGPk52DLrpsByhMR6L+4aa3YzIE
U7vxEFmxAewNElgE7xUsBuKERssOiYusnno/xTjfWGyCMVYc+cyIshBRzZ4JPpYd6ZiMEZl6Rnbu
bLQbReXVpaBgh0cVqjAXskC8yolWFcSKZowF8XAazZY9YIbwxle5vOiAXUDRzIA+AAjdauWMYKJm
1eLOiCotucmT/iZxirhi7n6cnCa0+qNVWe+Ooecmlf2DvDeElvHaiYoy+dq2408MP4ySJr0XXftU
pGwjtK1u5MkKl39/4ncMHD1BssmOLJLvOseLHKHdzonc+F4rJ+lsI91zM4YlPcfuYEZrfFQ5I1c+
tFW6N9qDwX5cP0nLnzpLzyFWdvrNlp9ysqKSOX2OjBBDampWt2FmNG7AKzs/zn3Rv2Y2xPrfYxBM
EEDaCJ6CENCEMi6i67lBJ7OranTn9IYUdTyZGiYc28+ppkWzNW344xtM7u/iYAvl9gUdiIIu0KK4
Lc5tCcNDaq557MasrAOZp0PN2sA324NJ51c9GYGJbr+Rog96zw4aSIs1mCpipSIcBh4Ctpx1fN+P
5F5zi4hUMsQAiNAzuyOnYgdU3q5BWSJxxsDHT59RgnGHGdigLfLp+bFaVgEY4MIBg7YUUAzqjiV1
3jFj5vnNODUozz0O9BcfRCSNr673YExbchTneddiDs8NeAWeOcv1fZEbc8xMsIAEjHnyLZ0wv6eF
enh34/TFQU7mTkDdm8nn606hFN3/GMV7HRPNEWzxT+WaEk7X6PWsJ3GSa87eEoi3pkiPSd2EIKPc
YZxvAX3EZZgQ3aV0DMBcNHcUnyRzyfH6bzk/fG8/ZZkaBMwIxK6Ax1JCCks4PDEfzDhJQcFs+iDh
/W2NB1/+WI3a/rqx84DyZgzvAlDMbDBEdLCVzj3Uop4J0RbPjCFj+LPV7SysZ6qHvBi2vEhhwVya
UrINm1bDOExvWkJD0PVjJIg8ZKg9mIkd9h7wpVCcTFpMet+6rRX+0r9Mw6fwgQGnRlp9vsrEpcLI
gaKLS0sPU2sqgkqgwKcBbZQSK3CzFw2/RfeOfuvudCATiba7vs/nYe7yFyhRR8q8oKmJJ3PazDdc
JBVE6YYftHHQRUr11+vGLg+sgyL83+UqYWfUWZ+xCsv1bbGDeFkAuYc4LYyw78hR0CxqN6XqN7dY
8Vo78zkQXC0E2hz30KaY9ccZXkxjkNrVR9aLoKnr2Bpf3PkHwCQ3KPAG1xe9cmwQnZYuD4BdeAAo
iyYoGqRm25ux0fk7N/vt+zKqvC8ZpOI6vvE1Vzf4xJay2LHqaK2lsKVjEnpvfeX6Ly/Pjjx5HL3X
qd4Cka04DwqJFiQVASwGpVAJTknvJKQdR3rjOPzQmHtKbzFhNsisd9Vm35wUwiM64EJ4gqJloDhp
3iQ6JWSgN5AOjCWbdkZaMfAcnEDIeSO7XYu4iCsoROMNhQHflnImcz6hdwG89I1s86dqGmRo1PoU
JrZz6Fj3oBnsE+tEErYsdULbbvhNR8sqmARLDvAtbcN9/o+0L1lyHAeW/CKacV+uJLUwlUuVMmu9
0Lqrq8AV4E6QXz+OfPOsJYgmTPZc+lBtliGAgUAgwsNdvnWQEmBAATyxOtSkkXJLgdChgTXaU599
KXUaeu4XTzsF2vfReAQwMXSLl9n5EFocBPkwgi4rdh21PFyqUjhckS47UKgwkxV4OmDb2u8jgeQS
WaDTcf9kCG+8zELeLYG+zUbOgzvck7I5xwP/+USpmRQitbCqACodKbcUN8mGFVHxRtMfWDOBdbyO
sZR2pDW0Loc6NX3uGX/ql+mDxw4LwWMYJwHiTZAukxdiE8oocX2YQBFhaN/8GtlbY4XG8pO4dahb
P+9vnHw5CntQWIKiLQYaBXn39ZKEMFXhGnmReBM2jraIasSfzJi3VIVZkqMXTMEl0KhAeQ7lBF2O
KGYGLRjTwmmwf9Hhc4uJjsX52zB+giBZkZVurArKCRgaRo0ELq9LjkfztWgoUoHE4T1NOpvZR6PJ
qr3rVavCJ25MoRehww76dZBaQjJ3vYEFyhYemk5lMurdvuqsLy0AopldKY7SzebBDAiHUCoBrBcE
KZLrTRbR1jJnTlLk2jEg1Y551W4KjNNQmBEkkfYfdAuMRyBBQ3kOY42odEqhYmo9r6inpU0Kn9Af
bW+BLTR3jKcsCFJFnfgmaRKjGC5IiCECK2h15bpZxjKj6coOUYJynNolLATBer2Gs7c8pn22s6ci
1pAxgXZXcdq2baOOixoEXk1QtLz+eoszOeVUWFZCBytu8jgYfwOsAYhX9YdxiJ2ChVNLUDc43t9e
8WevwpVY8oVZaXvBiAqFQJqxhKQglTa9TwvAXpbHQz6rSHxvYpYYdMHhBj2jKLfKHbMWoCxw9jp2
Uq8tsDyDWTwTW1P1GzbcEwHR8hCyBGH9e+p08cTt5oFiLAgLCnBp28sbwn7o9uZhmfelOSh2b+ur
oVcDWgWMhIpWuXQY6DhPOSV9lfQUFBotOMyyf8j4g4wlppi12K+/eGP3vPpUcdY3VmnCP20QxEAC
72YU088yYpZeyRKz/7tDS9B9yPIWj6g5LNiX+x6yYQqvQ1AuYUcxDCWLFi+6t/ZFMDtJ507+vvbK
r+hSVSDGybxdZWbOZygJqdT9NrxS6DADfwygHh6mUnrJLGLYo9U7yZqSY1Otx2qZI7MdH3TaKeY+
N7wSK0NEQ2EEy5TDGWUAiOt+3SQDhYr1DLoKB9Cb+1u4ZUPcpUgK0Gq4GQbnXqORoWZ9srR/ZmjX
ZIWpCB9bG4Z5Iri8KJTeXJ7gImyCuWvcpG3cA2hXQ5BLfstJsdN8S2FqazGg+ULdAGUpFAykQDUD
GNK0VT4lfk/AeQpGeo8nEDhntWLXNhwPQR97hu+CTNGS7jN7GHIoo1pZopM+GSmJJ3vYF+MAbMg/
A+6c+99oYweRF6Olj941qtmudFHXvJyNhsKa1/BDH0yPmtceuN3uxn74D/eMLZIdsB/irgEA4zrW
OzDjOai8JOVEHhbShdQ7dIEZsXnag63rubZ/60ixCP0YvZXIeVAZuzAsUojL4OiXbj7VLE906n0t
0p/N0DxBNOAPHUbFi2NrOy8tSV5SQIFvAVC7Slz0hY62O3R7jhwder7QhC7ZQBQoyk17ooMH6n1X
lDivV4ZmGLMWMKEnGYRD9EjHWLqZfintWpHei78j3Zco4fxrR3odGlUw8AYyOQkDl3GwRkzn5fQ0
T1VdxmVvUPfU9syevjl2VXqvLdPQDlEcQPGRrn8CZFgAMUP8h8DNDdPxOAG7B1plN5mc1kp6fW4e
DEwpx10HZNH9Q3FrCv7y72pt6XprzBI3UJDypOjwYsxRkW6MnZ1nyX0zWyf90oz0OvWxSeATx8cz
rF+l9WM1/xItmM4A1/ak6o5IUyHvZ0DkdiAFxdWJ/qjkKanH/G4pyiqBCEw+LiHwc5nrxDPvsyVA
7mwN2s96rsvxB69M76QRgxjhYJgMoBzSWiPk6rxMa3/2dOCoFYKNPXX6eCiWmjwXpkEqxUnaiLf4
qSjRgoAZGgieFCxy0gCMPzdLYrWoQfdd7DiFIvbdPMdtMPBfmJDCgsfIag9pViTgdw9Hm4VB+VL0
btjWPzh4WW3ot6oEOlWrkuKDU5WgzTC6JclBHqKVK0aGZ8VDZWtVQgkKDyLEA2Ro1yFhLiaddaU4
qihBOvxbvb51ZhV60IawJjd2u8Ocl4f7nrwRhmALL1mgwjCTLjuXT43CX9u1TJribARvNW1CK312
G66IARsnBgqcSKRRuAA9vXwJNyW0qXGL1QkagBhswgymre9tp6jwL1m+sCe+lvTNASm+rQi0W5aB
ZUSHAsmG6QRSSNCn0kmXFv0JPa8TsrBwzQKIfVvRZH5ns8LY1nZeGpM+IVm8sZqpVya5C3Yq95um
f166Nzt4u//VVGuSMg3m6qVv9HaRkH6M8jQIe5DMoW9eZZ+rUfUMUq1Jym3rAgkFM1FhG3k+WXFX
ajoma4wxnyJrCGgLQtMSDfv7K7wN5HhxIYnC0x1sBhgIvz4LIxLtalyZm8ylcYA6X2iR/lS31f6+
mdvbEWbQukJjx0TLTx6Zgm6BXYDfxE0CWvwkHoAnWhmB6o4mePTSZ6iTsTiYKqLI4W9XB4UrVHOg
JQz4PHJ5aXX+AD0MGhhJ1qLVHcxsiDrcW1/yPF9291e4EbeuTEkbubjGqjW9g+pwkZJd4KZBNIGT
QPG5NnxEMPvbkBHCANHNPqI75pdeVZgJlGZ2DW/D0YH4Rs4eqbIndWsKOwH0jpjXAEhOrq8gRYP8
K2nKZJ0gpD5MIbG+Lv5n6iqO8u0ZQxkHLxMxRQRFDUv6RlVBSrsrchvv8mJvGj8XBtIL65c3/72O
qWL7bt3w2pb0kWaq5zywKws12HXP9b1nzIes7uIeCgKVMUWNpprhv/XAa4ti9ReJdav1C/MNt0kY
WELr4xqAqHJ/3/M2NxAjhr4JJS7nZmbDDqp2NoK8TdZsQmiHQihBtzQnfmhzNMPDwnWnMS4yvawV
l82GiwgqPRMwH7ikISM92EyqxScVS1qXV5jOs39yza9Ofb8Ipg/7x/11SoDR98LslTlxBC/2slvr
FKPUbptwfwnJPIJUaN1x8JlzGroann+THfPuVbN/G5Vx0EqMv2EiDap293+HatWSw3ptq9WtgVVX
gAJohwbzgnmwn9LzfTPvpfrrdB47erG7krM6EAepUFK1EjcHnsApIs18tMcnZJKhTc9NnVj+s6F3
UR+M+w7d+akHHLw+ePR1aBa0VB/GDvPsQRCN1ar48BteLchQMZ+BR3hguJJX+yWFxn3ltEmeWeRz
1lRuVM1gkIEgqkpt6DauguH9wpSUlZegFXQzUdAqLC3KshddU01Fby4GmlZoLuAqREPj2q0mQiBO
mON7dvZ4sDQbB8YMB9oo3jIbsQfJJjAFqORi32QzLqs5SYcV5bK+6MCDZcWA3CBLwrikvU570i6P
tjYqnGjLV1HDQkMNIlqoBkprQ2S16jmvexSI3bDwwCfv/6rKh4CUigfh1me6NCR9pqUGLzq6Mk5i
s+XBbvzjZNDP9w/E1neCTIigDYG+nBNIOZ/V2wGH/qGTeF72SDpzPq6eO0PZIJ3//P9ZktK+cTTt
KcjLJlmq1zH4WhoII9mv+zY2vwzyLgOBG600mdvLcduB6KbmJM1ixN7k/bRTjYTE9UIyTabi69y+
eNC7gDKkgyIg/ECuZdakt61Kz9xkWQd73+VaEIE6C12ZoKqORloNmFrELE7KzDJED0VX1LU2v9yF
eenL8YVoaT66WKs7Po+G/eJR58V25/39LVWtUvpsSFecdpgdJzHBjabb6QMeQm+eWeUIhm4czPxv
s+lelv5jOgfv95KPuic6UZgdR4tBLP/iXvJ1zQ66geGO583DahRh32hxEaimWjeO2JUZ4VEXZhoQ
UTduV5RJupKHzPD3c6FSH1CZkMKFaTbEbFzhJ7jkQh3M+kdktb7iAlVZkWJFXSw5dZfSTUzS/Ryz
zhajHqq+2YbPvcuzvUcLPLqt690aA6Nrer0uE3/yIjZUh5LzPR9Vaf/GMYYZTIibEP4KgNC7NpP5
a7H4UBhPaq4dBs3HHF06Rw4147Q0P9oIR6gAfB+ssSjoA0IlfR3MrM6twdMiGSyxrOqFE7rHs0px
UW3uHDAuGOYQ7X253z7qec6pj4e8iWlzbfUep2aNBiV6Z8MLMJcCLibR1ReJzvXOGb3JGBm7Lim5
G9d58MUqpo/HHdHrQ1NagJHRBrk2wSFIauaT453/3xWqbzfruuYqxRw7dVyX63jY8gkiDU19Lugv
NGKO9yPblhWcfWBlgYIAWkcKoLlRV9Zia21CgGDN0zYes/yhqfX4vplbZ8bQF8a+LUE/B4Edab8a
v5v9xhu9JMiX5in16xlc/Cw/Uh+sRV1u/75v7tYDhDlQKQLWCh0mR4oDE4beMRXKvSTTXfYEtVg7
1HQyKMqkG3t3ZUXyMz0zgHLLAV21jYegfmPLc2r+fX8hChOuFAQgjzboWQu6r3YcPgXGYgM73aFZ
b3QqxeVNSyjuo1UIbS5QNkge3Tcg5kyDNqlpfmzzKqqW4AgZYYUjbLSvxfjfv3akuyYfC7akxPKS
pkyB45+miDQNGm0V6jR1af4zlSyPc8wPPBRk+gRRuo8RUog79foHSK5YL5PtpyYWWlRj7AbZrtam
HaGqh8ymCyIrB8MHYL4IEdf7qcPlrX6uusRtJh6WweJ8ngpuKEocm1/twooUJNgEHhgN0sN4ofNj
bdNwxmsDrJiKe3XbjAWhUMCVwTggfbRgHBpd0/DRhNLkVM074iyfS3dWTPxtRgl0RP/XjPRpOGu7
WgDqkmlxd6Tiu1kz8rCCRgmkVz/+OIMfXBiTYoQ2Oo3pTnmXaPYSVrQ4LbUVz1lz+A8n+MKMFCR4
VxpOZ2VdokO/cqn6B2sGw2KlEgjd/kJiMOp9eFjmmNerbi0MSroERFyxB6rFrMoOY27v769m8wth
WA33K3RwMIB37dWaM6y22TVd4nXpASj+g4kSgTPgxNrZ5/umbhDH7wf1wpY4YRdZqUXalBIPJwhE
3Gd3BMv4Wh7yuQLCmR57O/vq+N9zRmItmKKhBNuL6fyXb3fxC6SYaLVaQzQTp6tZofmb2nFOqnjQ
VMiazW93YUY6XbqxTk5T+V6igZo9tFvQyixV8bkN5jW8v6cqS9IBa/oBs2BTAJpnzn80K6TMPZOt
oLxwzN0HLWF8HVUc4GzRlQJeVApMtjdA0AfFnIcCXC8RGjgDiI3AzuPp/8UQ3F4X0xTwS8kQncBy
AFR48KC5oE83BaNSfxqyVpEniWhwVTIT67kwIzk+eg+zxibLA0eag9u45xSIuRaod9xbYeeXf9PZ
7HfUsFVl3tsLU7IsHYOxAUtZ72TBAwN4G1DpsYO+QxNyJ3PRNmWYuptfe7NKm2eXtib7M/mNWUei
XV/3cUrdWVM0OW+cSPwgQKl9vBmEFrB0s42WhbREswABAxozq/W/fV7suiD4aIotmZE+7Ayhwpqj
5vUwmO2zbmtHL1gfm3JRrOYmor2bQRdHSEaLed/rKKMzClpQV/cf9L5/9mn/1dEpYHVuFLQf7hEI
U8B54ukDiirgc69NpXVDClcz0gc/HeMlKOK5+LVaJqDwP9zaCM1SBXLYXBsg6CjToZx6i6cOihm6
5a32UPn0jXLy2UTTVGf93jV6xdNu25QHLnkH3EvI8K/Xls36wDJ98h4wK+yGDuSXZgDbwtXxPzWO
CvCuMiZtZGXXkP8ELuZhdczfXQl+QMazMND7536aFQd/09vxaAGICchHW8Yizrlp5UWHKUxjGJIG
o9qz435aRxWjwuaShO6uwPngTSnvXxOsudEawYPNwR8FaE8QWvb6alYsJoAs/IfgfGFM3j9a2dZQ
r8GDA+SXZ6S/2jUINeYrrs+bERDBYYJBTMzsQHUSuCHpbLljA0j/1GFRIE73KBTHyuHz4GSHCj2G
oatPAR2OTT0dK33uwg5+onvkrXE6RSohcqyb4O2j6Yh6P24jU9rckbiIV1ATehhS8mI1Jossqkcg
LCDhqGevFCjosGfVbnVzJfZHvNDu2Zb2unOLqQ00M30gkHFh+XzoWR+SFgBv+qUenGPKnbisftTj
p49/Y0QbR/dQbQGcVTjcRfbk6dyZes/J/iwB63f5wucvNQQSoHhsqoA1G1eUKDcDHOaAdA3qr9J3
xooMysT+lpz9XXrNV56b+36dngM67foiPQGH/VqsObBcveL6v/20MI1rX0cy+o6jvF4mBgI0G7MB
5FSsXdhM087P8ZjEFC7Ir8Lc++kbA/QFvf39zd1eMUa1PEE/gclKKR0YWG4YPStg1ilCrgcha0Ai
iuytLkhs0TTMjCIyrDYElPqjbzEsFhLgmEtAaxsznZJDBVY7lrWWOWf4cOhNQALOWUgAZ7q/RHEm
rv0WZsBMgLY5WGWArLjeWE0DldY0I+3whHbfZGnfPV4/uMX4SFkL3WkvvG/vNs4KewLjA2fA/IVU
6WBdXjuLkWkPbt8ep27Y5Yi3JfvwcwxclGAURbMCVSHP9iRXpWvLDDDfe/+AChz5Wptm6HQuQThM
i+o1e7siIMGECK6N/jk4fSVT2biCQCIlzjkY24iy70OTxoD9KPbtps6ABaHMCc5cMfqFHbz+Tqvm
8Arz28s/QVCEeoAuxNye73+aW1eACdTu0BuD4wGxfm3C7jVPr5w1PY9TGttpsF8bP/Zy98h0Iya5
Cmx6e6RBLgvUAaTZBOBU3jd0lHxtxCc8+3n1xlm2T+nOGQ0edcVz0JbhWu16Mitqebf3L0q5FsBK
4FGyboemSr5W/kLB32jMBor6RdhigLUZ0jgDRP/+dt76BbhrgKRzAaNDXV/+Yhi31yyrqZxz2zcx
SAJADsB3zaB/OE64OLXoCKPaCuipPPuSzl7JZ7ClnOfiKGjijIfFUATf200TjwCUwcEsjIq+DAkc
XBDRLc1in91gqB8sm/lxVo3TKXVGLyxtR3WZyo4opIQxym6ifIg5WUcmEGv9uWxaLXDOILgz8imE
1kI3lrGRPvvmB/FdeExCUBEDB7hYAB8KpCg7raOZQZnFOQNOOfUk1FPomfz5mCO828DzGPBxJH4I
EdfnKrOCPEi72fjHpTSIedDnID6oX1xa7z9qCLNCwAUA8IxzbNyMovJhbMeaaGeWZ5iC6va0/eQp
YV23X8eCoBDuJLxsTFwcwlsuMg6w5upZNrv2uce7VO+qOGijtn+21idM6yjO0HsQuLyewK2G9wxQ
hRifEeob4pBdGHMNUtKewxj5WiXk2B804HUi/jDH1m45TlRxmGRPB6kAbqd3Z8CwBqYGrs015VT3
TWHa53LmUfqnz4ZwwBCFq+ot3u4h6mpiJBWplOCwE7HxYlmYRUah04fbMa5jLG88msFAw3Kaf9B2
hTTzrKqGS5ShEFIUURYQFewloAIoF19bbCFvZJB6dM6N5YnpEM6Spn0FlcGpHbkbLSWq5I2+5CF+
Wgd4tpjYdoiK8FiO+ah+Yf4FgEoxeYnFS/uLlwK1dVqVvzN93RtkimqKvirDUFEORn96QorD+Kp4
+suBOACHJgwiQmL6EtRl5vXStbpcfX+EnqlDHlcXFKnakxGovuitEcR4MW6P4X508uUw3Hg5awFR
dc8kB2iZ/gLdJgr0RBGJN6wgAqONh2AiavSS39RL39CmsO1zBiY5LbDjEZXKCdzD9wPJDVAOaE1M
+QLPi/ov3vm+5C1WbjTOvNDyN4Q4wZfiRRZBHTEPc3DKltWXpQv2mf4yFWuYmwxj9q86pim68Xj/
Z9ycRgPM/Wi8o7f7XtaQEpLRBfQIDXf77PllMhhdtOrBsbeQGnz888EU6El1IJAwAXPTuLTRePU9
FGnOjLKoLP/JunzXYlDq/oJuw5mBTpHQ50ZOAF4YOb7oOXrBI27YM/sTvJAj3adxG/Ms4rtqRw+O
6jOKEt1V9ERnEvRZDiIaRjlB6H/t+Y6frSzTFvCj1DOJ0agKTfOHbr42AHUGOoNCSXByXGhPETDG
fbQ0HMA40jo8SlFGFHnDtfG1SWf0MMHxrIHavz5zMA2pmEZv3mfCho9yniMYelEclmzw1kkp7VM3
C43V1gDTqT0tNoYl8lv/AGoxfiw7lu0KNw926EeOkTaQw4e/KX6DD5yz6aBVD++5XiczjKDv8soC
01Vo7MHhfsST1DUjNzQiupuh96b4rDdBwAACXtDJYUAL8UYmFrK9qdOCdmCvdrXSAwRr5yOtlywK
JqJ6hN5eG5h3RtzE5DoAh3gCS7Gzc2a8zUCQeLYP+dmOqv1wbH8NO3df7rnqcrhdl4WsD5aQoQtR
eem4e4XGC5QyoU5eH3FXPTcLRNDNRpEkCZe4PhPArwHTA/i7BwVqmaHBqRnUY4zSPS8jDTXzxSCR
o//A+zpYdqRQJRQ3awJqDokYTgLCKcSaxbPu4qJ3cZv1nBTBOYNizn6eBzOZkdPs/cxmx/uOeHO3
iveuuN2xLNBqyOdtHBkzrLln/zTW8llzvO/1+tcQjNGcWa+VW8Vzav3khaUIaTcxGt8JywpMXK4o
UliS95cLL5cx4BBMDCbtm947wBP7xLDq2KymOeRNahaKEyf27OoLohcBjivctAjU6E2IPb/Y02Dp
oSifaXjxBFUOFm6iNWkE+dtiUKzt5uMJQzjQiF0oZ99QzIHPqjEmM4MQOsSOzOc8j0f7g61wYFcg
sIJ8AeKWmC81pbU4A5155TX2eZpOK4DoAzjb+32l0hDbWMmVGfEVL7YMqgwdX0Hgd64Nqwodp0ks
u//EGdvd90GVHZH3XtrhrGYrCfxzD0hJFAzO65y7BOh+6iqO8Y3fSRsnRf6py1My9h37OTJcXuTH
qpGo5aDR+2gvFV8ISus4uu/CGTfP+GrRp9E1a/s8IlNvXsdhx7KPPkLFn0e2BRgv3vDAf17vWmEy
Dik+C1ldLmjWQ2t4NHoVF+TNp8GMp5AlAu4P7A43HBnDZPWaQ7XgzBw/bFcrcvsnbrze//63iSOs
QJ4IBjB3AO4pyQEwpoUqKRLXc7/DIuJ8Nx37fRv3MYQC9iRuj8obStxAF9EAw0yofKBfg8YDkIY3
nHBW7y86Kwf7bKXN8Jq5Wbcze98GU/7wB+zcddxo5RC5Ov1raNMlxtxOHrIOOhpQr1XNaEqRyXsX
WQZWDDuA2tLNpD8peDqC8ME9Zz73s9Ca6nYJh2FW6c9J3xJhHhc/ri6ghQXHuhwB+eTpg5EhMdbn
ILGGNSbM+GUW+dv9rykvB9TLiBpAJCP8oW4hmymXnPClxlXppWW8NuTYzR+EJKPqJ8CIKHUHuJFF
rnrt+tqSV/bEkF9gCqdZk8JTAKfeL9hL90Ax/n0GBvxI6FKhon5toLF4pjGkqSfbqWLDag7WdMjy
IsLk2tMwfyXjU0bAT4/p3cx+ssrIHt+Y8Wcy9dgb0nCZT7xAsBz2aJBHrVfv1unNtn5P08daV2Lu
Csh6CPbi2+KFIBNRTxpoMXlheP+4XRWyYNwFfRa5dX+krhNV1qFYioi4aXz/A9/4EWYhEAxQxMEx
AoxDCqIpaEorlnP9RPSn1d8X6adqUlxwUrolFgaYl+iFI2tFKizlBxUT0jbcNk64Xn+XfbvTwCbj
WtoT76po1rxIL/+6v6j3FsL1J780CRq460/u0AGeoFnGyWVfB9sKy96P0bk6dh40W50xnEGTHnAz
ZkIuyH0i3fem5WFrfMV89YmW4WjqYVoaUYMaRZNmiqRCurj+Z0OgMS86IKhtyeWzRSsdkluLfips
8gIanufSzfaZPZhhb1n/ZfM9CI0DmoOwL3MIgf538NO1ME+BO0Alju1N/cUqJxba5Rt6fCHkrhUe
tb26fy2KF+lFAuAx7o/uOOmnmZSxjtoAyZ/GyXrxlu/3v7L89MM+olOPHB7uC0kEVL6vLeU+aWtW
pc457fMTHa3IdOtjUWexYWtfg6E9ttx79Np/pnlSxBT5Ff9uGm11TMi/FyfkZzXXgUbidvq/l1y5
G47887DDXMyBxN7b/YWKAHXtzZg+FhV+C5gLAHHE/7/YUbb2ZeakLnutlzzv9t0CBfSjnQ6easTn
5qSieCwaWZjAx9190/6p7BFydQE21K7InkOyuWzz3ZKB/bPK9na9PJpTo/DPG29BoBMzgKj1CxoF
+S2GFhCwrCNlP4n1owh+rPQBrNuMp4ojJ72M0BbBew9kmCgB4gw4MiCnGgdQ8ZpsPglg2dNkUSHs
vfBwWNpP1mhYj3W6jp8NbnVx0LWm4rkiwyP+x7yP+xNdXCQH8hCBl9HeAJhrPhmvU+x8z6I2yuIS
ylqRua/3ZK/CiN54DJaLXAg5Huqs4tK79phiqqg3GFAq8sYTz55wb9/3yI3tRDARhXnwhkChQQrp
fKHQyKEVP9maXoPlu/X0QzCDRqtY23o/g9zeCQfTX6PWLIIILBzj/v4P2HAbZCWiHYXgDukXKcjw
GgRhSzXMp2Y8FO0h94cwN0Jiq1L/jY3EQQhQ1QWpI9JacWIujp5rZyUKpD0kn7okS0+TqhQhV1eE
Z2AyHj6JGxJJo9zdMC3qGO3QTyf6aEZ9KPyiOS57awdcr8ILb6560YFEyMLGoU4Gfp/rtRTQoHB6
zBOAD7shdugtVr+H+nIblygAK87bli3BlYR+OHIZSA5e29Jqq8+boZxP5fTF5hB1+ZraiuVsbp0o
q2AkEck22grXNjK0qklqV/PJbiLQru7qA0Q0jSyycaTSnUoc7zbkg4APHRSwJmCoAUQDkssNvj1p
IHOfT0XSJSAwP2V/Gwd9DzGuo5OQb/f9+/Zuk6xJGcySVZbbFNhA+zA91rs0MQ7m3j2SWEUfd3uS
sCwQ4Ynpe9SlTckrZmKxcm6xLAIim6IJHSI0HY40V4A85XchPP3akHf9ueqmZiTliElOmD+DgQkz
IXt+ct/EJFLs7vXjGE4/FLuoWpx0fM1W64xshc31Zd0vOzda92aURflOi9K9/QJB1iYs96rq1K3z
4x7DCxgZL8rSN1vKi9RrbXvkpzXt/urz4mXQy2+Ynz3fX92WGehw6ACaAvqFR8P1hjKgxrOucKxT
UINI2mZ7UPbuwAcb/wczUGUSXHnID+S2Vksxi054vpwM+lKxo6Y9tir0/cZRRjEWp0tH5wynS1Yw
h+KaV0DHcIW3420uCuh6Iorn0+ds5ynWI/zsKpuC5iSIDPFSB7AKeYcUmpbe7pul8PmJ2/8E01en
wD28fsp/cdxc93fu9pYUlhzQAvzfO+T6A7nMFfAkXB6M/1WZx5F/RpwHfZOpPS7uC2tVMWPD28V7
HdVzgNXwhpS8HcN9NbVm5p0gY17Ha5WdMIe0B6nvjyJfq1CfMy2yW/MRaO+HcgTqJUuNBkwF7Lym
40Na9EdmVsY+x38Ve77xy1Box9ypgESjBCWF6mBdrKI1/eFkZTRkmRd6fATKYrcqOQQ2DgUsie+K
cgL6huKXXFzYfj1YEN5y+1M2PgTt67I8d0pYz4YHYXuBIkInGR/Yl2yQoCm9IcBqBogdTu7Tkh/Y
/G0edkNLFffoVtS8siVFTT3N6sJe9O6krVnk+H8m+tJhJCEkvPw+jofMsXZjVcT9GK7e+jmF0Lu5
DKFnqoLN5he8WLPkWy4F3oMswXDSBgiae903yxuG0M7N11RXVWw2zg3A0cARQ+MBp9SQsksCOFPa
WUaHF+RTZRo74mZxWz+Z1gp5lG+t/sNUVUG2LvdLkzImcekp1CtTmCTZG5ode2O0kkWzYsviUUX+
rNrnvHoyADydLT2cl+Jj5V9xN+L5A+iWwESC2E2KSWbq+XVWAcGlGY+GuZvzL860ux+Mtg4GKrMI
r7AF8KXIdC8OxjLMtHHRj0XRQdu3eg0OIf5ZK/pP982Y4taRwitsoCeDFBOwARnzxmanaPR+5hj2
rRigzzx0/5q6k1n/tgfvYbQKTAftMguyEW+F+WYVfxcD3fl6hc4+dFHaqOyOGYkoeLCb+a+BH+7/
vI2jKyRr8WBA1RSxWTpOgQY+cQZAjsCVBXobEiAKbGtn5ZHl/75vSmyotBGYYMQeAOciVLDlDQfz
TqBriBJgythp1fTW0lrxeN6KDgLTg7KA6CHdPE9oPc/OlHrDCSKvZozpNSNsyxjJ6VFsaAQOp+ow
gIxGsYsb71mM26OU6uOyxsNITj08jPf3o98MyOXcg7Gvd+ywfFojPxyiMg4SlRrYhu9emZOuD41T
yIm6VocK4pjGa9vXoTlWGpgkmzy6/9W2UpErW9JnAwlWltF0Gk7Lg8hQ60N6xOxj2ETq1Fu5jWLd
F2fSdcchz5t5OBWoWe1pXOzdHyDJtMMJt3XcRc0X3M/316faSunuqmy/tQsTModksG2kv+nvuhmX
ePU91cNC3AiS/6OQBL1DkDmLETLpvUTTri+L1VhPhTthJNCdozYbgfBikOPme013H6s0+xi2V8TR
K5tSSuy2PK2duh9PbgWK1/yH3UM9wI1GlHw/vo2Xi5M8EgILUzmt7Xjy6pfVjFpy1lyFJ27uH+5+
wToICJYcSCta1k7DsH+rO372Rh/ZRQoI1Py9q3rwcHZ7O6MKcpCN6IgRAMAi0O5Gs1GuEHRAjmZt
abQn7k4xS5/71IqJtx4t/6uRqSTMNzzxypgciklNzbyY19PQ1F8Lxl6n3PtSc5XEw3u2IPnhlR0p
c2EBQ5Sky3Cao+Al+7TGNPb8ffvTxTNwnsM2hh5XHRY78xvY7oanXCVZpVqnlM0UrECRYujGk9O8
tSRpKBSetfN9d9y4ay7XKOcPdjO3SxvAV0prOTU6+7osKrG9bROgmBea1ejXScd5nIepBc39eGr4
aaDPBtvfX4JMnSzOLtbwrwHp7A5r0GZsGMdTcHQMwKisKrLeY2IQ8eK4/rGiAbV11VDFRl4LDBVK
mTogR/B4aVmLjlfRsAAZmpbgAUydAhxPy95NPYhV+6qx0I3zhSc0hJQhbgJsu3y+AMTuq4WnUEwn
rpm4AWame+hYjnrbH9shNXbdGqiaBxvuh1IwcGno7wWY15S2lUx5rmOGpz+N67F2n/n6VNLv9z/d
lgm0DQQOR8BY5P4E+vKsARsMOw3+y+KGvHj1WkW83bqWkRbjWSukGzBnKN1bWbNUuZcHFJkOj+2I
xqJEEBwgRLvPFFnV1nLwdYCuE81KCEVc38qaYXQj5nbZydSnY13OEZ+n1/yD/HDC3QGe/9eKlGdM
vHifN2Un3Rn23RjEc0/Pun28/2k23Bs5ONilgJAQuFbJSpFBEsWBAsuJlM03CCmHTpBDR7WCWLqK
I2cjQIDGEcVyoJLBuiPfV3Vfg/ptMfqT1vB93reHhqr6U5teAIUt1JT/D2dXthy3rUS/iFUkuL+S
nOFosy1Zsuy8oOzYIQhwA8H96++h7ZuMINaw5JdUpeK4B0Cz0eg+fc7aOH1Vg21LdKdE78sbdtVc
mU/Il5IBpJUHkpin6Y3AvZ8ndG5M+3JGU/miR1S6ccAZcmu5zTdmZNkBE9ZjcvmUNq76td+GChgA
fGiDaVehZef5WHJX3VT0joED3nDyyC7u6x6q7sWplntMA1tx6NyediW6QRmWzoQrsSRz0lofW/d9
L8gBEihBsfMxbXgFtBrxAAK0DRMpr5CqgzXl4Jivb+hgP1c0ODTNsoca3bSBbxWz6HCJV6jRJSgc
6kPg7iarxncjrU7OpPZUvfZsaPcENS0IIJSDumlUe8vM4qTCPW3ArZo/btb/1qE5HJ/n0OLLON1w
ZUXV/FFBJSkcIVjnGLcMiGI+3aGTFDfVHo/kRsR7YViLeE3QeU0LcoSbHGhl/qm1vtZm+PZ0doWg
r90TRCOoI7yMqpW3dB0vzOpmReAQZSaBC2g2g8pXrU6ug8dP6e6kFNvL+s+ktp+2zwaGGVBct2RJ
Gkx+gDPc779d/nY3viV43fr8BhwLzd3Vcc7ecABYgDDEMtUNFodGKAJS5cVVx9PJe+7q8OGytW0f
OTO3rvnMHHWNsMBIlroZAWaSTfeBFt4J/H2P0OGKRsNN7FYAupLFNrOeLtve/ATOTGtXMGb1wEQy
eKuErohk80ianctqq5wBZMXPcROMRiBRerk4N+cTKMNtdSN9Glvo1s9AqBiUXo0yOND5fnYVNFF4
4koEq1J+7D38Ebe6KvLw++W1bp0qKujA8a2z7nChl79kMAvuhxnKyIbpPI12eDVZ5gfU3ZOKl1dD
v8e6tbW1GAaD7Aqq8ciBtQvAXAZaICI3N0Y+uUe/FfOR5SaPLi9qo66K8PifFS3sD/no1VYg5M08
tf1TP7TB0XXn4smnkt4axG0+gQ1FxVVGw0NrdObeMMprWBbmls9/gPYUakVvjbli6ibzuvmqCPr6
QLOaPnuAgVzXfl8WUQMmqIgXxZQ0hDcsmkH6eM0k9CIi4InriBWenGPejHhFTV1z6CxwQi2UyySg
wRi3QU9ikhP/4+Wt2/QHKHtiDBEVBkdPPwUdaamU6m6KBgBg0t+QyrzxB5GUjQke5jeSTq6pRwA3
gAAGoK0rGuel+xVDoRyjkyZeWijOyCafohFMPLejIdvD5ZVt5VQvbGm+BxSAnK0Otbz5+tfsSn67
xE0E2u+De3XZ1kZAfmFKc0C3BXm+bAmaM+43Yn8heHAXe4QNGycVAJviALWPZxbmA15uXSsoLXMO
J7etkl7zgYrrDgquUSMKTI3aAUso8/+gfv/CqHZejUNySRVS6oA/D/nR8wEhnHYwZ+vm/FfHwJ2J
thnGGDFiBK1PPLe0CxS9g6wsO2KnUJET3bdFPnvmpx56Cu3Ht9VbX5vSLk6rmStSz7aTGl5Xx8s8
QtBm7D532S5F47ox+qIA48NMHCqEeKFqp1VRq+KYIXdSm9dAH5zqHCBgJFfN21LeX0sCxB69agxZ
YKRQ8/IBXlF4rLdTa3jOylPG/yYYcs3c02TvAB1exvLXljQnXwvVrOtHJ82gl2NgpAhCL2/5jF5b
0MKoBaSoIgM2DaSGMauNGCQKSeOy42UzL68L3YyrD2PZDc2BvRxIynntxp3ZHcrwJmj5M8B03/OS
PPfZXzT00stWX8aI11Y1Ny+4bHkRDE7a+eCwabN5iFg2HWo33OlUXT4nwCpfBoqKlPnoq5nAyb/m
/pD01N7ZwE0LSJhw4itluk6F6y/VYraAtqfSHxPHHGKTvO2N+nu3zkxoztZb4HkXRuGkMwgsptw6
zGhmlV//4EjWeWCwmyJ910eOazL5tMckd7pAiCSa+75KHOF/I6zYG/bfOnzURDDChqYSkgXtK1VB
bYwtUH9pObB3U70cfW95147qTW+RX7uG5A6FBGCegIbT3ju15Aqyo46dhn310HLFIm6gNmKY0C6i
Sn11fP65quhOYNiKdedWV3c5S91BzKD62UdgII0p4rkWA+hVfCc2weMXW5N608v79yJXrkng4zCJ
os8TmLlDgy5f7NTu5dWIyplk8x/sIyjLVzlcBHBE1ZcrKlk15u4KwBZTDoLCuQCEy/nSyfE0UydW
Fuaoh3EnE9tykTObrpaZh2NPyqU2cQ2ufZfGvy7RLs7Y2xC0v3bvZ/vWQY8TPSXNE7PQyQpctjYO
C8RsVYMrcLSglXT5y9qKEOdWtM+XqY4UBWiKQY8MeRazv/PUHkxye7/Qh/69EO2M6JxL3gB8nZpL
dYJKXV3mKcOIw+WFaACK3/sFL8BqVqYbfazdxsSf2eHT/T31VSTB1XI//cRiZgl5uGxtc01nxrQv
qUMs7XJukxTsHLeD89Tx8UjLPQzresR6boI0EhPP6MBBwkq7iYyZ+BCJDe20Ilnkje8twaIOJQTl
nKZur760FRwclAowAQWSp1dToLOdhxb41AgEntzbsBPXZRMecl9e13aeXN69LaeDGi34j9APAMGD
5hGN10rHZoaddosFyR16aANrxx22DujMhD510mWgUuxVS9J2ZImByc9G/hinZSf8bO0ZyvMrXxU8
DoiOl+EnoMWIMb4aOZ3ZxRIcNI1QkVKfW/42DOQv714bbCvmC/h9fQzODUG2kU1IhSyMwXlhfk28
Ps2cvWr91raBexJIcODqQVqm3UuIppk7mtxOM1l/qaf+rwWIPa/eU1nccoBzM9rn09hDaPZoFaX4
6yOF2QtM6vx92ce2vp1zE+tKz+46sBFOqmkmG0pS9jWbwrSb8hOINU5t2UB4lQV73eStNa2OAE9Y
B3X1eF1Vg09x1cMXchfIoRBJ67BDIrPlbucmtGBtWnIlf4CJMiORk8UgEosCdV3vTfFv7d25He37
hHwxs/EPO+2NAmoNKurGtB7aJrF7sz4xR+yVAHYMvgK/UWcEGRBiT0HlB3O578HEbYMthNLu0NRz
ctk1dk5KD6u+sisDADJsYw1InRV8wOTqHwSGsx38iVE78z41sCln6EallTPGztzEfQB2+d79ISqc
2eXlbH2zSIFsVC1RJrT1AQ7m8mDMTISGPgP5f9sdu6aI6RvJaX9FoHMzq3OeLYn1pgLJtnBS4ajr
qVxSvtQHy5c7h7PpCjaGzSAMAUFFPTMGPZQn+ViRFMpKSVFJ1HmD9x7UdeaiOfBy3slR98ytvnK2
qgbdDr82fOSojN2EEGgz6a2AemlYcB4NbC8D16rnv3fxbHlaWAJR+bS4C+6lyoRiVVKMAccMWFeF
BhRmJ+Noe5J+NTzkfFGFx04QV5QFJ2Ux7MRlt1k/Yj25wLzzvxutnefcTk3oVzk2eqZHMot3vINr
DnXwSVYsUc78npX5sfCm75ftbgaxM7vriZzteO5yfwAu3U6d9vtKlyPl544Vccc+/YEdbDjY+3xc
ZHqSMc324mIszEoDb/qUNw8998uIkvbQib1i6aYT/WdKTzaAbccjr8eLoA/rD43p/wUelDzypirF
8/txUG/TyvztRND2xnzTWofzNCeqlWynVgo7BYPLt9yf4qGiJ3MiXQSaHMgq0tMfbCUG+QI0zjDn
oQ/bWYD2gLMM36QHAWEGXTezDm9t5wvLl50S42Zo/s+SPrWFq3mUNRij08L3U7sIIMzi7QSYrXCJ
ighggWARBhpFS6qXsnS6Wlg25B1AR5X9Vdrs2JO9zHC9ivWvC9VSG5pNkOYGW9pLLx+NrrSyQKB0
NQoRdYzeWw6EuaV9FEitvcU4Dhh/uHxMmys7s6l90byE+vEgsHmtkseVebqx/IM5Dn+ygQ6mgcHy
DpY53ftYzdyuU8xOqeUeVTZHfT2herqHg92KE6iO/GtGWw31hV0bJSPpCJEgPvKkhHBcRDEvVfjq
8Q927syWFpMyJ1N1WWR4LXTyqpvaNGhnPEz2qtqbS0JZaR1Y9cGSqpkBQ/myiEwh7UXRRTXvGteP
HVTqufN8eT1bAQkZDLJNzNUBVKal8Q6Kvo4CGCJFSbG7YotbRq5z64JdNwH5y3AY0Oe6bHHrwwVv
HYZrMD8F9nXtqxIizFAJ7AnqCP19EZIvjaV2/G5rUeujEch5NMBeSTmbYTYuZRGQlFIZIbUynLtu
EUflvO/773+wmjNTWqJtFPXATYqDCqsMUjDWEVJ4OxniVoA4X42WYxOpJEQ2CCoIkxFZojkQrp48
quLWBsDWbY+qyfeGoDYP6d9lASzwMijlkzEX7ogdNCd6VJ18x9vx8Cc7BxgWLlwMJulcKiHAAb6a
kMk7AqAhBJA+9Wb1J+k1hlX+tbIu9CyHgIKyOxkTcghjzj7m6pMvgoNfdLdZtodW39yydeYWhJor
UYZ2TDlrfEOW1E4np0wwHwMJ4z2Y9VZUAHIRbSHkuysPysvFDJDdBIstSs7BWEJ4c0iIHA++K+4r
v9/JdjdXc2ZKi6lZwbJslnh3s049g4qxOVTmUO949rYRfKCYnwLuXg8+maoAkivAOc1nDyyutdec
oKq7x/K1Z2X972cuMDSt704zlhJ43qkj/VUO3tbLvrx1n6L5/e9CtIMpwiLreJY5aT/95YdflEsj
APF2dmszqp0Z0Y7ELmteWBDbS0cocNtGYrj3Jt6MIKlBDNpZ0GaNFF0HPBYBNwZzk3YvTFZP6GwZ
/6+RioNIzY99ss6rh7s10s23zrk17YjcKpiWBSOSaZOp940A0ArkFlB0O5pTE7vjcl1DqhqCieAa
tr5cPrrNb+psodrRAdvTWGaGXZ2rD113sosunuVjofYqtHt29NMDeloWdHJSTvKIhO9avFFB3prX
V3+yHoAK0DeGerTe5zDIxGdj9RKePznWnVMaEZuWaALB3WVDm+64ohd+GdKbG6Kk3uJzFOv78Nks
AYQZfgSDnbhwFfH5sqnNLxj5CUDV4BADi87LL5hPs6mgjoAKXTYCi1ccFfh7L5vYWg2aa/7KKUOQ
COluUA9hOAn0UGo6RlaYThWL2+o7tAuttxGs/3qTnZvSPAEyAr97a6wITp0l43EM/irCMLm8oi2H
AxsgnrXgtVuhYS83DTyR3hRm6BkXGCFHOCpi5tMfhI4nkjWHy7bW3dHeMKusN6qoK7s/pjZf2pqM
xpbjjExLivZj2dDI8inG+7o92aONU3phR4sTqCyib+diTc5EIKSy2BFg/v2BGk8NMz+VxZ7ow6Y9
MLqjNblqm+gXVAPaPCqnNTvOFx5zq7tGGeiun+2b0XeOYSB2vqmtfURBGHehixseXKwv99HLOmFC
t5mkbLES1arTBBn7JWt2XGPPDNHMFH0hLAftVsecg8iibhFZnVsnQ873vquNTxfcf+jnIRlHOq7f
Iy4GS0tIg5M06PmVKJarZXibpMTP7wl8lCCGQ0MPTqhHvHAxphkVfJKGueLRbExR2NTfOr4HfNxy
hjM7esDLajz5vByHY4RPmfPOcPqokR+K/O+Svz3eYUUuSNAwZ+S9augCbWdPGcWKst4+5FIerWnv
gbnpAmBjRrsQDJdIWl+6AAQeHGmPpoOmhy8OBJ9v5FdyOPgWVEYuB4eN9wuOBgPMAAiCz0Kv0xKn
niWdkH9BQguiHG6GETbDqw+lvbBHvyvQBwtyQAuq+Q8yJliGh6wzzUCiaZ+T5fYkV+uJmeYXZqRM
eiCA/9HZx9Dwdha5uZ9nprRPyq5qmiNiknSx+xQSgTEhZTK7b+Mv/u3roC/GUBY4p1+1rn2/l7xG
lzHlhYtk04yRTcRWQe8ylCIuH9umu6NH5INkDaFIL950CyGgVUP9GSIT1aEtqw8QnCNRYLJ/fLe4
mco90ayNC8uBvMm/BrV7cVUMg+Q3R2mln1Bmrh9L10+rHJyL7h7aaXtt+LLAFAqaNf2+sklhT0vW
oWJkPvqsJye/Mp0rCa6pqBgwao+5+53Ivrk4VHJApg+2CPCgvvzeRDn3GJEtARVzRaSaT2P2w3bK
uJlOl09ty87aLgdxCUZ0XuXtdW+bUEMesYmz63zsDD7+nZsCc5xO0UMdS6osf9Mc8y+XhB2QrqKr
DdJ1rVQAckwz79a9nGgRE2BPStHeNAG0QEW2c29tXSbnprTvGe/Dohg6oAG83j2U9bfA4jvbt+UY
QCABuooRQe9Vvdzv1nDco2+aBR8tL3Xzx2L8qypuZn/n2bEVL/CdIpcFkzIIcjV/YBjTkqD1RbWg
53dG49/xKrwPWLmD49raMQD1AXQBTg2kplpiVleg+auQlqdi8NIe49FLuIeD2/I4aPkBs4OqB+gq
NBNV23jZUJXBQ9hakYH6YbCwGyK+5Lsk2lt7dm5pXezZQ77nbjHRHFCaNitjK4gMG2Rqb1NI/+XO
50a0i7EHG0jglTCStV4KsruPzm5k3VuHFujcEgWJToRWCszOdKQzZJYgw+jfGK63xyW5df7nq9Hc
LLQps8oFN6DrDCou8z4EzWG9N+u4t6A1Azg7mKWdQ6Z8kGFSMn7IaRkrEYioJfZOEN1bjVZiwzvW
tIwCZwO0QRq2XSrbPW/eCgBnG+Zp0cwgPYaUWpigsoekkj2CUNSCLF/a88fLkXpzMcCoQuMHrNKv
RJVG00Blt0PGYAqRSCrjFnQal01sfpr/mdCpNUnhWENbOCQlIchHqkneZ1BGv7Ya5oC0n9Y7oJPt
FfmrFM9KJqd3siowaQ7SwN7ZfXDL1fzIwHtyeUVbuSSobEHJDok30EJqN8BYmy7QMwFJRQdhAPu0
+AbkdZ6FHQXZF278fdnapl+fWdOSujlvl8ymJq62YoCmdX5Lag415rfJHfwOOQ5k3TzQgJmAEr/8
fNDCGMHyCjNDYVzZQh19DDXV+d7dtnk8iM+QfALVJaj4Xpphocu4EL770C8kWQWfRLDHTbW5YWcm
1p9wFghGP7PqCYP3KXWbeA58TDJOKHb9yft1HZrxkPnh5jG1OAAeoVGRFrcaijUgEypi0VcHb5gO
l4//Z4lEL2vg8QBmPHTGANhal3u2nECJvMbjiT6g5PBjsYO/rIDdKoBZOEr7ouyvmllBUlpWn/Ar
D1npqNiY7MjmAODa9lPjBVehEdyVu/nr5lGe/TDtBqlsk/a5hTa7YlZ2tFwUW1pS/4n3nxnR3RKj
fR50bPF096H1EdQyJSDrg47XHtHVltfA7/GsQTK+PnxfbrNNQcrTCNd9CMImRsZ+rH3j6I/ZTi60
Z0bbNDHzbFgIGo9q4KnZltFCl49OZexcUls3CBonq4AOYL+AtL9cjVH29gQKHDgnyvRh+zyqL+P4
3AW3pfX1sn9uecG5Je1rGwRXeNvD0lSHkZzbA3jh3l5NXov//0/udWhMHTZBa9h4TuRsSGbMEg6M
XY0+P4rMfri8mq3Qfp56a8fjFHNAIMxup9J4DoJbJj9CKzTK6bFXN473eNnY5tad5fmabwd+i0GR
GXn+CJKuDL3NcNkjUNk2AdAU0glomekzcGOBeiiwKSt6hMStaR0Cr00ur2Jzy1bBJnBoosahR3Qb
86nFMKBoTdz52DrtD0DEnnKar4wMRpr5wcE0zD/5ipDnr5pw64tP2znfGptgAfl4GlDvpEbzxFyS
CFC4XV7aVuqySgijlerghtSLesVk2IZdBVY6F+yBhcBjufV1t/Br8NKkl01tHlQIqs/1W0H3VrtN
HCmwoBYHNYZmDOgAixQD2uyykc3g858R/ZVM8NhTFsdR+bx6KMkAkM84RHycyY5PbBkCcGQl7oFX
4FH+Mvz0FYqtJQQGUjeYDoZo0rAIY0H3ErGtTYPHoUqNkRpgvbQo5wZt5RVuictBYTLbCk893Usm
tlzg3MT6E85v3xxCZFMDqM0UdpFyEwhWH6olZfUeceneWrT7p/PHYSzCBZ2SqvmcZdKP5roqD5cd
YNOI7eAVDtpb9A00L7MbjrRsLRDWlpnwfj6WgF1dNrG5YS7Yi9a+PXlVNl5GtzaHJQRidAQph2Gw
K3My/KSvjPdDMOx5tB58Qpw+5FFdMMH/lLvVFkRDEB36DBgyGXDrrrNB6FyJqnhGJ2Y4gpEAVI6D
j14aDfdqaevffJ6W/bSMgu4KgUBups/HMpR1J8WklaLndOKiigj5qNw5spkDDqQnl8jIHz+/bW9X
mwjWPzGUCEeB9lnNY9ZLtWIBJ+UnNnkCSXDUNjzKzW+XDenpg25Ie3MIOgzO2CK++g7zIleAm4iJ
23byUqdYOZHY/MbwpxvUvuRmAvB8zAFJNVV+zO35HbOG4+U16THpp4m1PYiM/aeGz8sv2WumFSGh
AJ3u6oQM9NHMl8gjw04+pPv/amZV80KHGP26V5+Y2aBNskh0pNulTiw2Ql+TPCHoRhTiYZdXtGPq
J6DhLDblNSD9bgPnD8q0a6I2nGK/OPWWv3Nt6FFjXdJKJAZ4OxjRXiF+isYlQoAz6GFqnFuBXnHg
8jcCaXUT61LPliKyoMxrDMulITAWfUbiATRib9+t81XoOYMjHNniZZQCOG7GAqKnPmefMVlxyry3
Jg76ctawdbac2oV+FmaGcJtX3wcnFiyPaQgOmLcm37odLfxJWrZzA+L2dMiHY9f1x84Idw5/K86d
bZvuZEVeL2a/tmnbzB5u+hnqA4VwHr3cgvpSn5OoziHYVhmZStA03hup33Q9dx07XvkOXmmZ1yB3
6gXGxaFUcWeKPMW01+nNbgEKPnQGwbAEQmC9w1QNRVOplhHkeCL7OvCVrdGenMhg4jty6rcC9HBi
YPZCb2SlpsBLQwvhyiuIV5sVEOND+FiVmJCsTGPnlt+IdC9saNG7qIZBZi3G/Er5KVtUYpH7YFe1
6hVcSl+JFrJ9JoJ5qXNcRnmfGGJ6bOnyMJLlPuAQFTaHO78frkDEfBoWc2eBGz6J5wa6uGvNEvSJ
2iaGC+sIqKrGtEAN3gXpWz7dt3UbWdAR7+0l4fXXxpc78WPL6ErVF4JadhWD0Yx6E8lCt2foIAPv
Nq5999xOArslkRDkSGR9Gsfww+RX92930HO72mmGS9VVFcGMY0O7KKzJsQFFeFuXV43z1inU9UgB
g4RQcgAI6SvODytzG8vJKJAtPVTK2ycXWkQz+Xp5PRufNMB8eOSsEhnoEmoxa6GCZr6Be3hpw6Q0
+pPCpMFlExsX48oaCmUqAsqCV3gPOpjGL/4FCJ6C+iiyCv/KGu+52oOfbXxpLwytaz2L88x2p6pz
cDZj+U8BZUTMPWfz35cXs7Vf54tZf8OZDRtczHVQwe9CZ0osHyOUU3d12cTmMlxQAGFIB68D/Z1b
VeUiOeqPCBg+oGZl1HvLVWb5bw+1cK5/zejYlbGeSzRODTxx6vDYVXUkx+K9m1nHenyb3BXEp9YB
w7V/iscnqnk6bX1LadMQlMfAwNF97MbxBIqjxya/J26+E4s2j+fMknbVZ71L+rrHU5fk7LNpQIzY
Jnua7Zvnc2ZD+2TGvmMBWiV4hDZdFtd1/SUofCsC99s/lx1hI++3Uf7HHIaDd80rgEA/5aVbN77/
sNT3nfmu7DgaNkk13PO9rtC6Ldrz6YUlbdvQP8/mIMe72jWL77NFkkABVQkkhAxpBJLvFB2PN2IE
Vp+A2C1CODQI0XLWAnhnBeBT69bpd9olbXcI6RQLc4p2VcU3ws/aHkL+D9ZVTMFrNyMo1UOz8lFm
GcyEGOs4coJ6jhR7QL2NPYQdFPfWLtTK4/4yMmR0KCRfcAMDERllFeQExGHuzRPnwXFA3xNajG9P
BlFvAzcKarEbgAFvyPwZ800IFG0em84QZd2R+jQdWHklFmDecgA9zJ23wSunXGfEwCaByOGDUke/
MCjLyiBQoXm0oHz4rZm6Ockb0V4vlZQfAqdpT2XhNjttRM3oemohZiPw5MCX8Pq2t5YGQNUFEtaT
GKYvo2N+bZQr29hsl/zkL1R9JCLbE+jUDvSVUe2ql3WICgbqJ0fbV/3j0LjlUUqDqKSy0ZSYUFU7
5GbbfMHrghwvf/l6OgfbwBxDQQa1NACcUU576UyTnUMEsrbNI+M2hS6Ggq4U49xO2rxa7tjg2++h
m9OdinIOIxVAUWKp+F6zSwt0P38E6JLAlo5ZGWTk2pcTrNq6MOw8LEsFum9kdKK4Y8zfyQ+g4fd6
qzGIemZJu7mb2RQE1bCwilg/F2DeKK+FgJZFYJXXmd1SYk2BcqJmLEtcWv8YTudUs52YrMjQuGRK
YrYd7Vio9qlZxG5GmdtGbjdx0eBvrBSkKuLK9qqSvXMWXxkilnnhBg+jafWOiDlr5/a7JwJFEmkZ
Gf9SqEnI9yAlR5sfpYqlrK+zmSq/jjNhVW4WF6GUc5XCIUqoX8xNK4Lnopv5XETKrus8jHxMgTMF
KWRwJLKEWyNhd/YCde0WuqRGWLmRKIKw/mFMHYc0aWdNrQCjE6sdfqjoOOVhglpnmZdx5VvSOa3/
ot6V6FZlx86pQ+N9MVS96X0O7L6qrsyR87492cOIWltuLePwY4Jl/pT3NZ0fHKIgv9RbdF7woofQ
ohfbbauMMYvsaqTsUDE1nxzHIKOMjTzI52MlJFDN/WxARfLGlJwy0NCaFi9i2S6e+V3UbpeD0t50
evur5UKsjkW1s/AgbcKlE0tEnNYXflxa9hymbmvmUhxdT2BFVl5mfAblUj988iU6SqewD0z6bmnq
EOwUXmdW5Ir1I7pyZMbILVTAihlnyQOrm+9qOROMEJdIPCyIo5N+jsfKCkHfNPtOOX1ZjDFo68ht
iRNcYXpjoLcl6/38L05zMdtoIEEoojyqYBD5HTWr3FCnXBKreeINMq9ny2trhO88VGYRySKnPWbe
6qZPeAtl0jp229bD7ERjSKmyCA3hJogtySzjr7EFXy8GqXOZlei4uB2Z/wl9bvAiEqZsmmM/EHAm
YZ6ydodrgBC94a7qeVh2xqEu56H41Hu99KDXMlEg2cOuEQ/APzrWiGuEeNnnEaViIZOu8Arjw2BB
jPuhybreOkJIz/0atI7DgoQTJkFFCrykl0O1JBDipsjEnKl4CCwmDxbjmRlltcG762zobDPtQbvr
P7C2H4wvJeMEKuIoADofCqedDCfpKOYFHrysb6wbIZWiPFp6RpYn6Zg5vaFs8sTfbWjw4WkJF+7h
l1MmETAMPsvhqg+gJBhnrdkGcww38RovllM2FR+UubjyuAgfU+eGIe3pVLiQvcc0DJ4i8kHxuvT/
4SGtnAlZsF+btw0IyEvMEdCsWa5ngwNaEJVhhi/tHooH4fDYu/74vmOeuB7c1lPHseZy+WGEOTSj
CNq95DOoKAxIO8/D6H4qAV0pvqEenfExyoZmMLOTEzJayFSM/lyAVyGQoRdBlzAfD7kSWRtxibnt
o1EXuQ0CAt+chmdPOEUzJcQPilDhuwYoHVLshaVOMxoJD7g6Gu976bQ5fxhLS6A402CK90hVx9g1
DbhwrnJuGNUtzXKj/1tgbtCFpELDx0dUJrw6LVRYGt3BDY2hfABdmFV9wShm31+BFDIY0rypSqAM
hqabVlFICE4Qs8HUTdu2dTIONYiFTJE172ZZmeDYK/vqOIV5Dv23CTPFsxsFPQZVn9zCdjA3ZpW2
4TzgRibeU921xJqjmZe+83GmGXh1IZsm2/mkKoxdHJHtl8WTiVU1B5MLOkEgmPU5CKbMIFugcSS9
rP5uV5MR3COkFuReuvMgv9AAB3V0pLJZ0vXFEtCD7Gx7TmxLFiXGGKkYuqt+DgQnUSHGjB6txSD+
BwxVhgYQhXUp2bXgNgN0DbdwRpwocBtu3A4VGOP+Id3gDkMkTcMwIr9bvKTz8nF5TzvSffY4MBw9
yCNsEV6bajGsKwMKce/VpPC1RbXfIvqmSzb3dZOqpoAIZjL4izeC19wxsvFuFIbR/oMDNsDviImr
BgBhCIQqFoD2w28U1LnaWppBhL7M3Ba3DaQfODtawdygwUw9n5ofWpETiP7aYTXnFNq/fHYT0DHg
0ju1bIHhiRrkzs6gFNXFHhFVa8ZLLk1+MOdqsqt4AnwH/ycNCatHyLxJi35Ubdd1SeWbi0/iMQRy
kUE40eLQY8tq3gb0uvQg5Ukj0dlNcHCMCXzVcW53s3VF5WDQK6cEt9bRDIZuuiodUww08URTmik+
ZRoOUThVQyCPY58t7A7gqy6mpjA/AiA3X0OTzV0gRcZc65HjOnMewnxgXhsNS+PN93DDTt5bYZtl
72TmOfQ01SVQaK7IVXXTY1QjvxtovYBOdQnNwoqgVGfWaS6dBRPUvKfzfN1Sl+XXEoT59nW19Fl5
g3Nl/H6yhtkFYI7mc/cP3lOdaI/AUyJjqscGAS8a/TH3YqiB+5AfLJqR1oelwk1un1Rh9XN771Bp
1NcYQDbZB+b3dDhavLGbbz0Hm1Eed57AnsV2ttijihwvJ+KZLZLm8fq9zfceCI/5gXVBUmMCFwKP
AX8vZWlhWgxpgYsDgvqu+/eilKoPs0c5/VY5s1He2hMnzvuyFJOoYzCzjcYVXZCD8INVZrWoo9wt
jfZa9sOSC6jRj7b8ClFHS0wxNUQGBAFhBgYlUqtQRfskDLdvikMT2DlIvoaMLq08IKQGyJbtslLX
UD8Dw1BcdyAfq75byh5B0TxQ2X0qSIk/EbHBLSweFW4ojCry87nmIqrrsqWf3WzG/9OPqjPNCFkH
G3gCqiXW9wdhi9EjGE3JMYeqqNsW30FNOH5tOjwnTrXqMVDk+OMdKzvHoojZhZPlUcDteri1zCbD
mBEz0FY2QF0z1/nBbgTEDO1u7PjDMgXDkgxAHs1TSiooStrHzMOtmrb2/yi6kuVIdSD4RUQAEgiu
0LS7vXtsz8zzhfBsQiCxCAktX//Sp7l47G6WUlVmVuaar9u5JmM2HaeyqgJaYWKsMT+hUEJ2CD4Q
/GZ/VRI1dTyhIyiOK5R1FXzQaVAz7ouKZS/PxK64KriUrFZ1m9aDYbFlPAxDdhnVUILK5oMGxogg
AKSfzhpHSZMzMMO3K93Z/qxFz/LmUGM/43gayCT+7jsWWAO2E49jvIeQpaweKoatENbGTXo73Cub
V27sRvS5E70YdsyMd7Mqwk0/W/cIsabxD1jm0y47V0ifMMm9QeRP/mjmvDpe0uGo13jidlf8uvRz
rewvpYb96CysSLfYQLY8kqxZ1pAs2wvsRoplbqcCg/4zQbdL5NnI3MLYzmD1Qb9rvVbDZdvDeO9V
JXPaarSYi2nR9BV50c5hQ6RMgrdx77jbHS26kUpafs/IxPseDKstYedbYB5KQrsMK3DottIbxsV2
SNMtXU9TbmetW4kgliNecDhs8EhfCvQ3RcDRtj8KTQu9Nf3wRQlF7dNNdoYmsYBwcEdXN35tm6xi
OQ0OjSE7DbVU5D2p8MQ9a4yl6JecmFGVK4eU961T6YCGoQFwvWBLj6Lju8s99cOT2TMdWYMngQ+u
hTf1DL3tBiul+Qn3ZAy/c7yv+3quZ+OW6XZxPlt5S+vZ4/4ulGn2Xsd0L38P8PzNvqOLK/kjWm0q
fmupXfKy+0IxxEWUxAzo5LRz1xFeQ2psdRaJ2k+osYhavoFnUzafzBEcpW2A2QvfbpI5y0D16oCV
vMfJV+uBGHog3uaJDL6CjfVBq+hjB7TrIA8lC0j2KLPa5Ci1Us8haS1HVl56kiFSTR9hSKyP+G2f
Vp7F1zrVpLhJ2HYU3zeS2UFeMoZYWCy5FLxCgEtpLBFvJQZ5Ja9RlslyOQj6M94IewRiGxwidb1c
BRttUZ4x9Lh0v5jEZ/lXV2zoK/aApeZnjC+UdsixNuEb3A5t+q+UqOZvaL/doBuafoHDp63UoLPu
rRRy6so0sFGcClGusW45ycUCuIutKbeitXsAHXCLplQnGYApL8ubna3TessXNaunIQGj408lTBC8
amFBs7BfcZrWdWo5z+R0xoHXp+oyzTtHEzEfJN9jsysWpiaIFAoPuChOztwkMqbb5yoSPKyz7dPt
3o5i0cgzxKEjYTrY5DLfczU0yAApxkd451TF2770lv9cZMzNVfWYMz+omKuARJx6q8pGUTcbTH+x
crs8JTtw5KP9emUwnfq+r4e3ukAdGzqx9Jm56AkuGO+INkzh8NuTXPGHHPqCgSP6Uw3ilYRyoP8w
jx0Z77Js3WPRljAGjvLk552yAWkhdbGiz2GwLwx4qNLKzGcWMy63bjKIK3tA3IHQn7X0FSaleiE+
P6mQiOK9qKG1uDiqSxzi8zgN7pzs3vmH2ctqh8/NjCPnds0TSoCBV4IlF+KcSjrsvDH5LYU9SYs2
c1Jt7yVW+5r90HaSDVJiZrxAbqvDTB5Q93d0+x571pG3606y8RmKYaJuiwn3/4Ovg0PVUJlezSc6
uj0cnUHEBkjvve7Raxgl1vySKz/M+uLrPj9kyws0lKIZJ2TSnsIhTJ82u1Qq3POkAgiYTH0tMTKO
XtrvyLZLlr+HGlL+16CzlJ/O7dT+XHQ9me/jYczyI/lSaN8y3YOSP9clrI+fNjwG23uEC5o8c7y5
2n+zw2Dovd5idSRNUFC6/F0j1EM4PgOPt6x3jN7xuApkP1BQ3/JXaqqXAr0YE+muNrxNqZjMdQxw
KNnbfk657pt5ELmTrWIHNuBKY1I9dyPceeyrXNbCWcgI83xV9weazwMWomYm/lr6ASfgddO4cSvq
DaOiXpt1sOv4I/Z5NSadmKzwyzXwUPLbJJvI9oqQ7VXqDnK3MflInd3ocQPVeFm9bPNGfd9hLc7l
+WlEEa3jKfq9Stf7UikLIApIHF69hhYhpsUN1WMV6yvabjkniKRbBnOtmUNW2GkwKD9nJnLMYxb2
7Nm/g46CpOhzRpXseKPCgNnI3hCd1PYP6UkI5wymb2iqZpIcE4yZBwXioLcU3fepAIlRi2ZP8636
EWyVN/MoL1tWzx8Un0UPrRtqo3wzMK7t3IIGG5P964QX7h5dqb03KRXrq8+FZU/FlE28gw/NMtHT
dIyAIfgBfeNboo98uXUeeUZMOn1OIuakTOT93mSpLeVJCGqP9/QwG+hqg9HvlI6h0lBpVDM7pX56
LeRgbsOX3PnnIICMNLxX9gT3Zt0tY4XXuqLOzPeeLtI8I5IuDCi0O6ObRapRFXdxCjrT6d/hWEKg
DU822/g55EVnIFXtjyZVsaJvjqADhMRUIK2oaH0m1upbX8KL15+qbC8sQKtyXyZgDARr5Edj7I7x
vkloLXeHiWAcC3h1ciZLXPfCjYzBp3ov9mesKg6cNQLxVLJviyKBWxjGecfleJGDJMd8OtIYSsxA
Ic/6n3C+OchLstppggeEQXLO97wY/fJD6Xr3bxxWYPK+N3PPQhfXcZ/wnUh9wPxu2KJDodzzch8m
GIynxXK0ADN2P56Djwh8+jYFKE7vp4JiIGqPbUBIF+Ln6rgw3qbLOIzytRgi7jenX2KcXNQXDEN5
OAAszrPG1JYdLi+bYSqATUx+Bs6igMbCQyffVdHYWph4UjvdfxdZnPZHUqgBZlvJ7m7zZIRtjJ/T
9bEcedFgeavEsiPdSZF/VEqmnj+xKq6+y5H5N92LAjqxq1zIsfbtUX5lRQC/MWNHsL6u1KkaAyun
1h2ryL+XuCDANKoykaxqvEADJIE4yQn6KOgyUJW6w6Mp/5CLQ9Rp7oZMnie2mL/5gHS5Myoi7oAq
juLsBZMYq3VZij+czPMHoDIR7l0aM4exBIdk+Q5YzQ4Flq+FtX/R/kv5aZfNlI/rZGZcOCeSrXM1
yuACB1Kc0/xU8nmy17w+zLjeCo1OAP4oezH/2qJBi3ILABKbwDdFouo+tgJADVn/wB1zAyTW4/yG
xB4UQ2npc5lXSZyuCSSv+yfmxDQzz8UM6cnQSrR8eHdncWT1vwJBdqVpC8CgcytEKk+liOFHue/r
/jpxG1PeuVjO9hqgeFxPQhe5yzvIcHKPQI7crcOp2lYAnie7e+lHtH1xxTCbLdTht+0AmIHhFYUH
f/iKLHUyfJcJKWVoSmr0jLx6xqv4ssUB89Iphc0JYOesRjxX0pU7j8G2+Z7ivGuzTMaBnhys8vXD
Tqdjuy5pOh+fQCC3inTAzTR96Qe0v/xsE85Q+DYTaX83LmU2vsFtehI/CxMPJU4z8pXt0w7KhSCz
IEvR1Zw4KBB1KhW0Mb8OVS/jDcv8ghl7hVf2cle66kBFNww7zh3KdH/YM7VYEQ9dFv027/hGkxH/
9loXsA1LYM6Ie5mnRn0BLOPhh3u4zAqvG7KA4eGnCOGw9cAnlrJM23RdF4p/6twmDoD7oQrUI7qP
T/UR6XC3uCMuoZkAlhxnSgVuIeaqwL+XRBGBFfUFMlfnkDDjmiOhm+kcxS3rMrNP8XmQYVixCx29
iWfHx8oXDSHjKLBfUDGAXWHddH2eFjjYhLqu+UPqbRXuRNAM24VxSSr9iIta6kuplap+1Yiv3WW7
YOpaCRKX1iL5A1MuLzq56gJ0QyFWFJuWhBFKoBYdLneQdRw2BTiRSsCAKTYpxlL/KGpuduSvuW2q
f0Iy/tV+ppwE8IlYvdlUW+J4CQ4iLEAzd37BEs1LRUw9Vk0f+0HIrociJ/sxbTOQmtPQG3GsiAVJ
OE2A0K2Dv0C5v+T3+9aT9XlE9gH2picyFMLgOlfz8TAR7NrcT0etKnXaUxi8Zy0D84DusM7HpCQd
BqSJpzeplqTUaL+4LfcT3ulp/DGkIe/fxxlcvHqrh3F3W4MZT1i8fgda4r/RIEPxsisoLL6nOyKH
b6bCI2Ob7ISfly2p0o5kYgzoAwWbouoC8IZxhGxvNDp78h7nAtai9y9lx0gmc4ebAVEIumc4Ad2z
SYrqFwYZh7FG5LZwrzQdzXAVsSIT6n+BEedfkRo2+RPEKlY6EKbj5rIWGHqttiYaj8iblqH9y4B0
lvWW6Qao9RaeYGkT03916Xf7gCLtVgx/qzLPKTrw/TrGac5fBq/r4jXXO+QbbUrQndvTbA/G3kBl
jPqczmV5NErs2u8tgc9KaBWC28uLhM4of6g2ND32XK5HrE6wMt4IxX6IyMnLmMAkk514IiZGGxxS
Emdk8IOE5FhrdOrf4VdAlkdfiIPfK4/O9zvaKUzmbQ3krr9m1iBBs8OfLLLftXCemRtg9Xr+UAEM
zMPKEQPYHcXije+4Haj7sBZ0hGyTfUn6R4s+IT1PYxqfyJGwpUHb2IMhAAbx05uN/6ynsQa/M6GG
A5T12f6tgK55nVGYdnfjEBF35kVvtP55IA9HbC08+KCrT+c9yN+zVm7LzxxNgazviC0HlTZu35Rf
Xnvb17W6sSFaijYJunDfuX4U8i8Fm2fW71qlqwjdhDU48b5wstffFjLl419YyW31n76Clft/sweT
cAMXvWl9jrMPxUcZK5hVFRzVQ91iqaHW8fYYkcM+tGY69uxs9n7QP/leILVcY2FCvAk8sCV6fiZt
8nYM+3Tc7n7IDLqhHMxym4AMSS5DyMZ8bABCmNE0BuFNSGDDkAirqnBMS/iccowT1wkNPSuvCXwZ
IOo69J4Wv4CgkfSOq8VWEBatGwi+BI5Gdft1ur4I6LfoE2g6bzRO+FAcNxvJR/tU2tqTvQM5b4+m
38ry5phxLD7g8bNQG6aTCZ8F+bKeOC1LtiQ32eiSBznty9NmzfH2dfzd4oCLTyzHu5HioC0rPKGj
Au4SLuVoI/oHMfKlQM6QqMfYLOMqKZK86KjvyLoQyKtXivCezYQeRw0rVt+Uo6nmtSULVgMeADbM
AdAjgAD6Amoo618qW9axURJXj98j0+7AzjOoCWJ+w97f+nByvBZD1tmZm/Uf4uzm4w8w8FCeUXMS
8sByMqlfKb6GzU4Cd360rxpnUfk5xCh11sKbhMN1kZChL24CnUUsMIYP9fpxwDZvYTe7E6EHPTEw
oMgFzMkzpNzsSYqN9QLwBAZisOc0b7iUOTqjfIA1+vu6wlFuaQNAiQ1nNghboPxZUoPnMFGrRHWx
h4udais1j2mXbVXKTxYp9chklA6Eb6rCjLBh6ViK4oKpl54RHsXcYzIXK7uJwgr8TVQnX7UIy+x5
xzMHAaJcjFMP4LAnpI5lIPoIB0SDkGTQVttOI9L/eoakv5xhpnkAWFZ6tFOyAp4I0bq0vxMJUME2
AhMFFvcYN4vEFjjDECxPeWQ4uV7yPqPzcsOGRciypcoQ+amlPQAKW1OIvMMDXK7TQ+WrenypIoWT
YqPS4FWDFkYqoEnFfPGY9YDmbFCOXABt5Xv2aXJXg1tFMVjQHmwJx1dtduhmDIYDOni04CYxDNxd
750gSwuwkoM+PtJqNa2d1IZBHDCTMbfYvS7mb1wUxqwnSrxdvw+CJ0S0Ec/d5J9EmruRA0o9IipV
TMc6+AbzSC3dad7xn/9yFdNFNqLiiT0V+2j8pYc/UNJgo5GrcIZevML5uSF2RjU5RBAEg8Ks8fdP
6RJc8UkQLZrNLXjyI3foCSpVbiAXndlYJ2ar/s5yI7zCI0wIdaexX7+yCUhai+1mqTQHPlbjvWkg
GS/pOamim29rjFdGnYEhbxH8dAUQbD2hIoj+DUhwPb+BRiMD2AHlZd/fL5aVCE/rj57+9ZlPlldT
wvmDtWRkid/PdsUR91OOiye3Ni/g8YV8xG2xsJrB7JvdmQpI/p3YOSMPPQ5k8Zilx7DeZIFtKYaB
OTtgRoCYgC5ddF5dD+fDfAU94cp7yodJ3eY993AD4pxUP/JIDw1KlsDOLrsH3DTg4RvVqgmGqj1b
6Z1PykM/sm3YKzjJMwuqBWbnMYT7gEJgvrsRoBDC7QDin4YKxKk4p8Bzv/4+XsIdoGM2GuORzs13
dEQT4DT/C4N+/DLlyHzp6UWOR+WeI/NyulZlb+K9Odx0VA058GWRvrRl1QxDR8oU1iLtVPyEgCz5
Nhg+Y/HTrcsnPHSKsxgCXiOuQQg2Gybb7X6vjPwdSiDT3VHvhXopPaKxYAWzhaUD5M3Vs1nKaNdG
YOhOxhYHmBAK2gP4+zF0gEMKPV+3iySB1c+AVgz8PHa81xybphSI09pxudbr72rpRwVZAES/69Ja
adL8WU1hinPjaKZB/Y25C9UnVkir/VcuffqJgkgiKAhgByUCARTR6cuU9Uv9Q0KiMI3XlWH8DM1W
L7P9ZJmEWPvhgDVPnM9SbES+cd/DXPqkrWUZLGT9zCJUZatM9dWgkY2PFiqMbH0mqelV+ZZq11c4
cCsyq98L5zAnuMl4SthPTtc4UXiIT5PMu9woNssmLe06vBZqTEh2vyl0/ENnS8zwFmUrHbGqlSOa
FHwOBjuh965f0cR+KiqBPVzRkK/DL9B7RFTnFKMIen0QMz59k9VKt+tURDS0oBD6vvyJTe9QP6Xg
e8MZ92epaEsPOMEVzYjQ3MgbcFHFsWLIz0rXgpcDrteqJa3wmVdbDTX/t+Non1l37DAvWe9AaInp
PQFVLGwHBjfCmyMtRxf5DSzMJushQtnAELzC6YhUyYYNglDYuptnV/XxnG40uG/B8tEPp3rzZCEt
j/Xij2vl4VxTn8HNjtV4qRUrZ3qfoiMDjdBjdiTtGGtn+GMVagAxrVtLcF54LwTfxweZ+GX7sNi0
G223poXCRr7OB8xrlz5ozUQDlZEojkZmoky+diSzSmQIjKszCs8pi+jY+JyAOKl+Jui5iv7B9E5a
9n2dCePDsxxmlakLLE8IwQpkBKh6pmSO8zfJuGLxIyi8SOnaHHMN83jRFAnEAcdDlsSe6/NMeaEf
PNbZoHdIl2xblpbExCSvMLvc5G21LL46ZXRx+hkjHAbDbkUOTr4201rSBYHuWsgaP3bY5H0FNgsV
/FwDRDlPBB3gb8zscXtfN7iy3PXG5ARMeI2dvMdpRZLgJzySs6xR25fCovGZG/K+xdwvMeNA+7kd
78eRoR2DUIOWKjYRUNOvvPSEvdYBdxdo+1pMw63rEzLq27Rg9daha0kEafSmwe83PNsK9QNx3bN9
iJklYWjHzWu80zUteFmd1aIU6GsFYntuKAq9+2EMGbJfB68XMcCqSFbBAbyLeYLHskxI8ZFxr/jf
KqJgPxUeqXu82TeUDcQY7GXyrd7IHn8DZM/MD451z/2vqLeZ/kSi6p6igZw8DexrVb442lFzn9yD
akz5Pb5sSX7TCfj+JYPDlM/bbEcDzkDty0J+1ARy9qtcVVVExL6mK1iKlSLfuNXrnLMXyJkqbJJg
WqY6vU37cQrP2q5s/gDkXtgXr0u5d8POJ/um/Jb4P26cM/0HU/4XBiJxFcEOeA1C4F81WrL9NdMe
/C2JTKlf41pXM9gplUdI0GawsR55oNrAZZMj6Tr7ZDbzuK4qdfv0cyBzSD/cmPfiGfFPaa9PKEz1
AQ0QIkLcWwpch1xkj8YztmoSw4wQg2RQeQGOykh79QMR/jnlfLT8XANT4N+LamP5n6wv7dTiV5Vr
3oRwpDR2SdlT45oprGp6QA0o2HQDFVRklwLDwvSHbMhgLlsLxma+BSPE5hf8Kmy9trvHN6lAePp6
fseXdugNXYZ+BFUY0srqhvSYR845dX76G6dErRdqqtX+VqkkAyR10HWcK0jZFg4WcE5Ct9gjh5yq
TLDnSC/AVjBX3I6JHLGLcozeFG3hXR/z+8PTYS4eSjKlOZrZZciHswksVuUpln5i94desWJz9rh7
KUAmiwDgieagElGCUaeFFjF7Ig4qjDY4gQmr6RfGQGDlex3Z+7btvjSNTPu+/41DBtjF5tKp+Fyj
s/EbVBJr+GM2YAVHYxGa7asubADvnkqIl4qTyn1P/kNDEHAiMRLWuJw9W3bIAxjkFHno1i2Z5fsE
JhtAWlwJTd6Xcdm+yjaSjNdHC+o23sQ+YEvmVGNeyZYuwe+m96CfBwIsp+SamuvujZz+AZHh5NXT
lQ94xmHrUlxx0Uj56ZYEgfdlpIvuBB7C9LcU5bCBc48HFr1DGWi84A13x4/sC+WBlQImnOpkPcAg
pP4oeM82QCAhwmoBN+9w3WbZqMfXXViCToTp2gSkakCMCWgFisDtXskEpFW5Yp/u+QshAN3uinJ8
yQqeT2+K1oc/HYVI7X9Dv1bizwKBU/k7pKqfH+ZVb/0dCwmxr6VCmNJ/sTaUQoPp1+wloiD0XU/R
xjwDxsY5a3pkYzyl4G5I2S4e2HFLsdO8vIsM3O97qYeiugmLHmPf1Lzw0YKPpV+WNjZOsUYl53X9
T8JfD4k7wOUDueZyqvLPma8O063c0ULh1B/AF2qopej95h213/lU8YByvDAYDCR+ZOKbVpUPEAR4
lMTTDj3Y+MtxhZ30btp8qd5RUPl6OWYDh6hhqV3xsCYqST8ArIDjogpnNiarL5Bj7RKZpg6qwmrt
y9Y4dhgKkb3N+OlAdrU443Q3q4ajFYitJ7+5TT+ZLzrpMhiikgG945K7H/jSsnqGlsH5HzpLZmtb
iRceTWWazX04zUgGMNcek78dmzrJoIIoAZ+oB12zQ+ztYucj/Cxm7MJ9ACJjaNF4VMPS9DMem//6
IZTubYueo9OplIuAvrF4AP+zBpFyOj4JpRUkzhbXPiR6Np9eHxDJNsuwkWJvHCDG7MGuQScPcYY6
478tFdx8mRyCI8emQc9fILpb2Jv2GNbwEXq//gB506eXPkdtPPtjr8JpJCMfz6rHnu37kcwrxDGm
p394UfS3IgpUIcjMnrBV8jwM0xLfrA1pQLMf6l/9Mo6Ynwe8H8+ThwIUhMa5r7NHhE5fcyC4JyVZ
Iu9YAcD1295Pxt8HqG2XO4JNxPw6Z9V1AzU0jS36l1iNJ4e5G/liJZxwsnMNHZpu0qPepg8p0DG9
16MnKDXZV3S9aWifrHQ6AXmvACoAspi2F+gfbHGXTDnpbRdLuGI98RF09lOMgeYvJOh1AaPvpC7Q
70xwZ5ZQprDz5tPrCEOHQjQBQFVlT4skbjMtFfBZunW6QGvRkP7g7sMFGw4Ly0pYK30avpihZSnc
XHBg7yuD50TZ49FtCn/0UCVmNmX9o+BsgmsHIGC72Pu02hxrDDart3ZOjG0gVzgC8lfzxd1tAoqq
DlhOkdxu5Fj6u1AkBN1mDqQLZgIMnWoMal8aqEMBwwzQFWKTeLKgm9Deu/nO5RQ/U/XQS0PTB8XD
jS+RKdpiboRaoNfa6tgdQw3IsWMpi+AWMD/G+a7/EgpSwCvMLq8emrPkT8wHW9BucdAJwk9gczVx
TTXHMvxnSOzdceY4CtA1wzAysH9AHabjJ/ZYtXliAwTcsM81iBC6cLxsmreZk3S41j0mLnuNBWA6
dZMh7hbCUV5IBpFzAVZteUv3Xe4bcPmRWnOqJqgsAJYt/YG2aELLl1adobuACEJOWoGQWWkZ07Vl
bj3Kv/j9OL+umqEcvhTDEDxGNDw88d8y6Sl+TFiOsa9bqcadnxKIeF42nMjHYzkt2N38B+SlkPXJ
S+jv/lVZmJZThGryeNeFSfSDKINa0evkLPJ3qO4gKBnBKRYj4M64q/UOpB8+9a3gZa+f7JJ6qIQz
g+FjhDRTHHPob9IZ9VxCBUAN/XDCujJrF6gC/WOBoXHTTQ6qZoE0cU3RWx923uZXMtZogdogMxgz
tgDdgWk3agRV821HEYNJ8cIpxFS488bmaVNA33cAhIMTV/oqoDSTDzRDMXag8vgqM2wFSQbpyxGW
EG+JNnr0txmyLgLU6TKB3/EMqZqE9zHDCQEjX11Bb9VC8D3tw8mjwO/Ah5aZqC+NKRzxvkH6AH7r
XK+IEng9wDXR/ixweKYX1h+Le7MUj0xbgxYCZ1ExF8lFmakMHyBsvJkbbxIUmWYLMk43I/BG+gny
cIrA0YDUVQNkeWEI6z2E5Lq+LXXJVkwIHh4wp5Dyyf+dvcJDWCz1UQCVSBRI/lADMIfNCKDr8heS
PnCWsCGjsLfRWDAI4b1KGEvykzHQmf9X7FKw7BThmPylkhl8Vn0HjabMG6QNdHiA7s6XMKrFS/1z
CL0aIdsicKp7IeloPco10ZAN7vB/MBfck2xgXdwhdgMjFLfp+Af8tEjPENxtNe1m4S2SWLBk0s83
OHgipn50yGTAHk2uPY6KYYcd/3/D4Bb4NoPw6c3voI9ajGfKVqyfnA+15pa+9VzlOJhyg099AcVD
infhq1HCmQOAZxtHregjyfCePULBPxcXOPNjxJrsxuSNW3YqaJMnCtRI44q+rH+N2HFCaDysClKU
LSzCKJz9mSt18hfrKHgPmzWFwv8GNN6WyzvYZqOfurityjfsIEsW/6RMiNgO9uir/USxvOfRn0cA
2FceZkib4VC3e/26Bbcmv+vjS4nUlNA6V2krBrDRM2iWCYJM/FDhb9LKRainQWIF+11BeiQOiONn
hTFw+RIzIBiPF8p00D/rperG3jlAsFb0dSOUNOI72LncHy0snm32king7rcSHuOx7THmHNW9Fbgi
WA3Z9oRWnd5x+kIaJPSEpOqkD/DeabDYMYSrAGFY/17hPw2d0QbNVpi+4SKYrYdnjo/D/YL8LTY2
WEQrKGbOPVcZgnSx+ePuJ/Tj9Psya4zZ2RoI+4sPtc1T66cxS0WLWJ0NNQIwwcL2zhgoMVy31ND7
+6c6HQs2fAELmuJKbgety06VTBThCm1ipd4BFSz6VCVHov47jGbyr9kAK89Xk/KcIEfa4Ll7wcsg
6/9JO48dubFlXb/LGV8C9GZwJkmmYVaVqlQyLWlCyNJ7z6e/H7WBo0wmkYR6Az1QQ90VtRaXiRXx
myMZklq+pWvYwY5PoE7473wp9APN8bpJA7iqq3WnqLuAbLf1AbtR9qZyqkOf5s1lhIkQOlYyJX6y
8+IZVLoD/tukwb6LPY4EW/YE4Bh26he1JNmc7LCiHtIOS3ooTgLPLN2RauQXjWOIa3yRnCdPFcTm
xCbEhK3XaNz7to7+BkySHPL5D22kTvSu8L1wOqeNj9Hqru3SJtSdiNxKPDYRh+cXUa68lmecL0SS
5MDLMq1vMcLM5QN1bo0ybxkkVYJdnkR90U2SQinN3YgumQLiVIQ9sxMMociLfRqFWp+/bZiDSAVo
3uTps0iSWA+2Bfwwe5rIg2hswvIWhBocjlwJ2j4vjajcTw07Y940YtEBqm9Uv3viwQ0DzBFj3fLb
Y555iXhq2YraK5QnuVeccGyF6o1iTaA9HJ7XffyILgkCCagJmxFY+CnP/ZbXDTfcR6gmavHkjb4n
fpUoPLcC0GHwA6DtIJ/BB+q1cu7gVGXWqo7RpgMIYdpKhmnLmTRJ4aOviVXlvQ1m8cTAxqowyOG5
CV5spSez1CpL2tdlGEfp3mxGrl5uoSzT9xPKSePbqRWV6JeSJGw2DMyS2PpZqkD+4e4kM8JNAeVH
mjZ0XRlXdmlipnX2gR7J2Y6cxAjdJFIR5XaVZqjqeG/mKm8Sypjx4L03xTxLDlLH47BDrkHTs4dE
bwfpnairRfZ5TCtR5GGpUaqZnqcUhUtQORoVU9D1UjHVz2EMi/AhDAdpsgva4bQ/BNWPYs1GXFwG
0cPjoap3LQVb80efGKi4MflFNf2YyIQg2mUCR9fjxP9f7UufIhp4hrqCBUaq3NTdhx60TpbuJD8V
69yeOuAE+p4Hgie6M9hW+2mg89OZx2TSlPFTJvcmVWnqtJL3vebpJZi7xEx6lc6wH0JXogFkjPlz
5zW5Nu062apH+dSP+pRHGMmIje/vVNnX5ewk+YIxgfEy4Ko9a15o0BnIzbZu4qc4GGLABSE/CYAA
/X8AAXtoESkcoV5MB/WTpBSa+Cavs8H4oGS0xnVHtWoknvf1mE8yWyLkVQ7eqUE6Kz6GDRWt4A0c
Boq1+ypvBHF6yIqpol7vq55iPdCSRJXsaKXIvVE1qA1dTPaprMNKfZQand4gAxzl7mylFL8sCMGq
1qc4AsgUUUFd91GZ4TjfqF5sJ4au6S91DhYgB0cgBHT8fNmqPInuYkNGt6PjahqaDSAz8QrbFBRP
QAB54lkU/6MGQpr5e0gXMotd6sOEL8ZCHDSnHkRdjmxEiJORlmwF3EhAegzvzBmpNjedZ2AqmBfQ
m6JUPik1PZ+PWV7LgIHsthKj5BUckeYBBJgSVhRkMqnmPpOjKHnL6yYHmZb1EdDine4rY0qRObIm
UAEyFuTU+0LDSN6p9B9CzqGyVHsaJJmE47XPPvbejXTFmy9WUHZN5pRJlGnPs/y2hJrcaFFVKuB9
JR8RzUB1y5mohwLDJI+UlO6l7oqqhfRcqSY1EtqyyVkCS5XzUp8EI83BzY0GpAmzl6uwecpqo+fd
1inUi2fUivl5ot30tqnSukjPFZtc6u2Cv+ZpORZNVwKr06Muqp1KpNtAFzSmixzaJDNmzCbhCdNC
pyzrrD93Its42LX9WI+PRQApr3CKwa+Cfwhaefw/0WC9bUOlG4R91MDl6B1uPLn5QgZJSRV5lqHB
d4pUVhTYK70hBylvRD+3ADsGo/w0Al3uTaofgcfdVcsyIBagplr2i8ZqpmgHuHgqMF8EuKSSukaV
592XKpeD5gQjr64zJ+/CxBR2cUrR/UOY8p/5uylSUwEUV0Ax9geadYnOM2agcyvQoJkLCWJbSlFk
0/Sro9aWJksdv4O3U5VnqwRc8wpzSEwmuggAbn/yNGUpIXCT9/ULgCDAkg7Mkd5/O4LTB3ZsamUa
PFMwwHmAonHQRnbt9XLyxNOqCGE+DrkAt7oUKA5yUE8cr27dw/v+kM4umP1eo2OF0KmZQC88gSyo
BzQfgohy876O0NcP7XTwoPEOtTWXyKimsgXiPvejhzgke01cI1FOanxGOdhJq54kYsesdMJL1gNS
fY4pkudvR4yqVYoglBT8nQeVxProcUTAhOCebiiWh3I3JpQc5daqfjSVKUYPUgN3wz+mdSlnD0Dx
hZhnhcgzcTj14AbE4dxOgIX0LyPg0Ui3OMSSEJ5JD+5ShPkZD8XsXptJeZ85IV3R4iB0SunTYYT1
lwlkm1HN1PQqpYx9XFBPSGF3ZCzUtj2g14b6P78saHG1fh9nKCwBdG0AbUoKuNOp7YFRDkoj6U6m
p015VFNTEgxX9OtATg5yYWlDGUKoa9RJexehfSiV6pdBLJTB35APuCay0zIyZJ5lyJDoYNRQVFnI
W4CH6voJT6PX1n/fgLuTsl9NuuWydq1RMAdRdFEkSQaFqZmmNetQfP/6GmZ+/b//I/2/ZPK1CbCk
9TpqB03fozEHmWiPoUdr/J3Y9RwKlQlr1n2QMQ+BSnYdatKAc5dxr76a5ffeQuWmfE89aUNdQrrW
UiEKWsUSeo7mbN3Mc2kxID9gL9cVDOSx4MJKwaKTjBhKy/X7C3D4TjESpyt/gDW3K01wWFlY4e4S
5Z/7Wgg388oAFVSl6M/A7eCP14ONijgUe2VqXiWyiskHvkoQdfaoAjmQbwS7WSn46Jj8wyfUYYsZ
C8mDDMyfCZRNeDXq05xgZ3DBoO/cH9HtxPI4tmY5aKZVReXpekR4n2aAZzLP32EPGnyTYAggsad6
9GTuB5Ju507l/p3d3qDC67q80FXozVxMsgytwO6TdGgBfOwyV3Gmk+rK71I3PeqPqTsc40N0vB/4
dhrVWaaVqj9odupwi7iy0ImoIATePI1V/SbInFbdkFu8DYH3Hz9aVgwLFoKyWJ1yDhtVRiIc5Vx6
6toubE4BgKH747jWpZi3AP1IXWZfY72FAs8iSOjBIwCsob7m6qeBapn0MNaf5fBRGBwQ5hvB5h/2
R4TnP8HYbApqH6jiyMtJ01OllPU+U1/FBCGF5EEOX8w033X5hoLLyqDwvUI0zQAygZbVws+ibCwu
b472L3Ud2mpwBpuyNwFaCsiMoT21a8z2b89fSwd4ha+YahjUMpdbeOhTsaPxmH/xlffUuXfcdFm6
pWG0WOssAcPUTUhtKu7Ourr0Jy5Sixpho1qvEHxpykuuXyBnpJ7kqnSpOu/vr4zFx2IDSxpiZhxL
s0CLvLxSBDAISVh7ymsRPpbS09RMO1HG4et0P8xCCIZNpMtcKgbdf+AtLPTFTupErykpOoqvot59
sQbDqa3S6XwBvloQfgvq8IHu8Z6CwxGtj8q5H/1mkDoqzhIuvCqSjJooLu4ZE5gJNTsh+5JIPIj0
F9N8Uq1nNd7Q1FtsZVQDNWSwDaQCNEyq2AjX56Efi9B6Cq151fUHK3zfl2/1/vv9kSzMayESoC5D
BmLIkIzxvlwuejEvkbOJFeuVEs+juIcycRTfNftpL598x3h/P9piQEyZCIEVUUQDWRu+2WKHdSpA
T9aN+iqV72Ptm+zRpNjQXF9s4v+EmBUyTZM/IxRyPWfQlKcO3oT6WgbBp3D8ChfsgMbayczNUzQ+
Yb6zseDnhXZxOhHkt344O1iSRAvBruuA1gz4DMrSezWpMBq9vJuGLT3sxXL7HQIZ5bksBRmIbOo6
RCZEvKxHCb0h2ixgEBv9CfI+b7yNubv9PGSDDINpU5CPlBfLesx7qsdl6L32sTu2oAzFU/23Odrv
wUDNpG8tajh/q4v5ApMCo9mDPSlWwDqigzHU+yz6y2U9R0GbycA/BeQMmLvFlLVNLaDb46mvtNm+
+6f6aLpAAL/PnsyhY24sgdt5A7EBRAfVTQ1RKH0xb2ofkvZq3Iax7gT6215F+mFDjvJ2WXME4Fug
oFlOFHMxa3JYZpzhpfyzoWyuPDUUDsdz5um5FTu8TUzhbdDVlfFWhh0anAy5HKd44xpeLHSukDml
oOUuQuPQbnKmpKvr0oAq5AL4PgrYG9JKdO6fD4tR/g4xmzOoZNYyIs6LUUIzsaQ2LisXGM9XCMDQ
YXNaPb7/wF8dxjH9Bdjg71KyOSYbGAw+UVH8XF5YZMtah+F94wqmn+1p7z4r1lCewmrYEtVdXMS/
IyH2qXMEzsth6XpvTqEHcbpI3JBkB2KzpH+ivqu8sUI0BFIqXQ6QIf/5r6cUzXmeePObReSMvz47
AMzRo5LqxM2Mb3ppnSTdc0pYpFEWO0JRPNO23PiI80+8OBB/D/MiornYep0P9zfyk8pFH8TtscOB
YWN7I4xOMLpYNdlDGL1rpHJjeSqzjuAi7ixspYpId+LlsswIaNDrqQbpxM2Lqcy/wBEJpAMoeF97
Ao5R974DH2VQP7Q5woej3UFMF/YjojzTx1rS2/BVzamcDc7UUhU8xoKMrDMQ7A5ZlRZiW/JGb9pU
gI0tUp4Gip4hH0I1Px1tchXBfC/oviCc5bGsWpsGtt46FL+7/sdAGq1ke3Gqc+qVKbIM43FKoDm0
XBXgBN4ETawkvwL0krK/O5jmT3E1JfPBdfH0VqJ6isKJjw/m6L1hNS+WIbpal2x88XlbLmeenM/U
UcpVeNQszj9smEdKkWHjjoom7ErNz99AMRQ3hDEXp+zvwQBN4khnNVuo1l8PBqLkoFZ+04HUCMeT
MNbtAan/gDJC1W8MaJld3sRaTJzldZT6Wgv0XYdvQgx4wkVEHO20ypK7TwF6ujSOSc12KagPegzW
3E+UKA3f37xrE3s55EUyM4ztTPXi1/CGD0Lx3dtKMBeJxc0w5xPrYn2kwdTF+sTPLyl1a2YDgBFR
F2mfN+/vD2TlYNdJlXlUkfpRfF+cCTgx1FAYvcadME+O0fZTTxhi7MsJ1bDRwYRlQzpxZWAWjxBT
5jwAVm4tVqQHTEiEKiggD/xUyR/aWuTzvAY8h++P63ZNst7xUSCLZniGtThdkfJqtJLkz0U/BDF2
mAmHWBd0p1Lgyd0PdTuFl6FQNr3+Vo0yNtBiOFKDANafUU3YjGkQTvW9TPcefTb4x+r+fszbabyO
uZBuHTIzygD3Nq44Uor1GrxKijfUYAGXGNPGErk/lVTwrsdnlbmW+2LRuDDKDmXTHMZqOFtRfLg/
pLUwZIci+vYIy/JavQ5jxryUG1PyXMsMfmVhjLKc/12o4pf7YdZm7jLMYjQiV4GcA29zrcKUMNUw
BVfVteoAljR5AGIobGQxy3ccW5m87GJcyvW4ilhKGporlLHoG8Pa/lrQ97Bi5bGYMRBy5fgRNoOQ
1fXhl2GUDtTojdfDbXpz/RvMh9nFYYKmdGw0dFXctrKmN4Upj67XDfGhHpT4KPQIFSVq8pdPo/8M
Gy97mYcLNdDfScFF0FzIqRTqZuNK1mRX+l4TBhubBHjsW6LCq8O7iLT4ooBBghYSbevWYQXRKT30
Sk2DBhXyvqPHv+VmcptFMZsX4RbfU/AHEfWJqHVRVnc64dmLP6KthLIWBBF6caWHqGe8dWxuBV18
wtH3rQwid+uGhXIAG7fTTIQykW0TEWXIhHcSPdNw+vYvtsrFSOcde/EJW7HzBqVEzVeU6QAh0Onn
6rlN1V1lbuX60m2OeD2r87a9iNUUVdMHIQpN41k6SE55DCBYPPaOtA/OVb+7P7B5tq7TIt4TAE2p
T1EJo0p6HSwval33ZC93q/oU1W+kaGPDrR1lpF2AOelI85Re3N5y4SURGqbI4jUZTPJek+n3eVgb
ZkmzdbzMt8tyLJexFhdqHgwRWU8kuGMIrzBXEMIRTReUwLmxtHNhanuz9k9hFhwAuP6LeTTmaiK6
6NQMlom94ntmoaRR6VqDt+uDvadsbba1vX0ZYXGN4zdXRWI7kgdNT2qAzpcqH8L0s6QfzFjYqDL/
VodeTuVFsKW9nadFY2fgce9mo/QGvV4Z+XrFeGshguQBfw8h/mS7On5jiGddOAsAaP5+WWLqAwNR
5gak3H29LEddjQaItIIrW+865bkv3Ps/f21ZWlTCFEhQkmZoi8nUhdSPAVIUbtr0B3+mEPdfUUtx
7kdZS4cuoixrYhAXZ/WZAY2O/I2QPEeVYGe/GTjZTlHRUKj/zagkTmTqcDQZ5UX65YOUQDpjFFza
KjntZ+WrKHy6PyRpdeZoD83XODDWZdYahlIvKCK6IyYnoVd8HONjYKSuFAYO5ODXzCtetKmC4lzt
2yE5wUc410DndSm0ESjc3/9tVn8ZNAQoCQNUUJT57y+OSgNwaFM3k+BG3nHqvteWm5m/7odYOyCt
ixCL0xhwCsQMTSQ1QpROlKZDloYbu21lFNRNLb4YWmQGyrzXo/ClNsHWG1ZmaL0paPPp1SckBjYO
qJVkTzJpHM19D9aHvthRBjofqlVRGZPg8/WfPeunNH7Oo7f3Z2s1ioWP81wj57W9yFxh/QyaaJBI
iqAeu+zJDB4y/ykZNvqHW2EWM2bGdSMbncatEtW7Knjw+k9q/hntsvujWfn2lJj/jGZxOaK6qHqG
qAguopDnUZtO8rTx6dcioHUDqMJiWtRlkwZZOS+AzO2fNQRIzyb2JEjf/aWHKL1wunbUfIFBIVlM
1XLxVdD8QwG2zNGwLGqUrsqjn4t7cDIbh/bKcXcVZh7sxW5sa4C0ORCN8yAivt0I5fAhbfTkeyQm
+lsjjbWK/EyDLx/0gixtBF9ZEpQPaQnQJqLGvSzLgkuqesXo/HPS/RNFX6OSO6p4MLr395fEyl6l
RgndXkXgBafeRY4hidAfET8W3HyYkfpveUuAhPv7mspchxBFmvAKXh3LrMlDS6jUkON288Z6pj/x
aFVb58HKypNJ/ehYQ7QFxb+4K3T0YEvUc3sXPT4M6aZ9kH+7P1UrBSoANTiLqdrcfpT1xencogAV
pj3nWuZ/lcMfsTEc0QCGq7SLgE+QLO1CWvH+liXF2idiHXDI4TcyV3Sul6EA7HESO6101fwohCdR
dvxwo2D9u6u5yI9k2jYaDRNADKq4OE0HtSxlL1BKV8C87IeY7r0j/Px/TEdFTuGIAMND+F50qmN7
uj+nq2P7E3d5w0O6yodSV3o36y1H4W3VxDFiGJpzP8zq4rgIszgw8EhRkRNnCkXrYzjByNrYRfP0
3Jk+efGJ1HxA39OQWXyABYFXeuoIFPdbbp3qzZbQ2sFw8ankxSGuR9TiKdb2bj8iJ6cgcoRgUPnJ
Gr/en7OtTzPP6cXph/2pjLgVccpWeSPJySw+NQu+bJxza4fs5XAWm0o2sgCaIyugjX+V4nPV7of2
F4Riu7VOXbtxz0pzHnzvQ82TezEoBVh5rVWsc6joL5MT70VbtaUd+fIrZog2Oju2ePDt2CmetmBI
q9+NRhSJBL7hVJgXoSOU0JWAA8rLXnDvic0KRtBgB2O3MaPqvNpuBnkRafEYaIQC8R/RKl2t/OR3
r502OEid2ZP8K5P4t2ZfxM8RvAN4pT3cHiTW98hG20ozQjIQT9UouqVQ7FE3sSFBk+xbj3Q2uWx/
+cbwScYX2kdpNEhaOwgqFGero9fKztig1yN+MwoFJagAYVv1IRvUJ18NnVKs92PTOVInQi189Op6
d3+tru7vPyNeHiO0EtMMLE/vJuhWBF74iBPD/n6Ijc+3zDkgIlc9dE46XdOT1ewbHMsjMN9+7/2X
Y1mcJeKo6TTO+Hqm8h7Or69s7OutuVqcHzXcmz6zWIejDvkzK09+pm+swK25WhwdyMpVSghg3TVb
JOSV4gnuCiYN0Lp9xAbuf5fVoxdcA89D6Xed6XpbYUloqS3yYu4gVycjEB5hpzuFaaK88m70MVe7
H251aBfhFhelD3gdmUIOEA+7AuOpa395FTrcm1iK+Ua62cMXcRanBbSZXk77oXSRxkdmNt2J5aue
QTDKBtu3YjuWqj0UKzuIFHfaLFesVbaBPfyZ1cURkorY50hTWLnmE/xiuz7GP0uBLb8TD+WBt6Nx
uD+ta5eNKqNDKetADm/yj06MPdOLEPUweuFZNRE7MeG2+J3y4a/jqICIeT7MhbUbVM+kRpqInm/l
Is3xPoGNXvfaSRjSvx8O4EKc6VRa4tR8lhvALMoEWnDFHe291oly1CPTnYTS+evRkOviVYZhqjFD
r67XftQohtzpGWs/0dwCOHJW9Qf0yY/3w9yeGHgVmnM1VQeEwrK4DpNGsSWYhZm7uibaTVahRLzR
Zr7dxNcRFvOFGH9vCFgGuH4VHpr6GMGulqFdWdWbuNmo4K6s7etgy4yjyMt4RJvSrUfS3Ozg7xve
3Hb0sXTTA3IvG0/i25TjOtx8olykHCVWWj3V5Mbtgg+hCoS2ov/a/gTXsJPRiQ38d0UtbhzAm2Nc
HFOxbkyjiOiYCyNQPSsOdOEX5cn6Ih40uzh6G3fjbQ53PcTFYeWjDUFDhoZQnH9P0E8bMmuXoewo
JLOADDx07/v9FbnSU7iOuDif4HBA32j4hsFj5yAuf9RezWceKDZAs/9yLpcvS830ekSftNxttV3h
wt20U1v4iLyqC8zmtDWXa1sBYgi7eUY2ciZeL5c2i0KYwnTtw+qbn56DanDU6MvYnHRpy4p+5dUH
COsi1mIWS9jppBoiAxnt6UAHz3+Fum57bnOW3+WtjSeOcMR/oth5W5O6tmQuQi8L8vD7tSAxOVPa
c/GoHeojJHXpVX/JTt1esflNnqMzcH0neRI39v/afryMvHgLVgkrZxyIrB5njGJ8xCR1Xx230v3V
JXoZZ3E4qyUClRGkBzdwK1d5jBzP8U7WsX8nONHGbK4c0PAqqHmYCDeCOV8MqRbhLxmI4bieL71g
qPjG8MONG201BDUIi0IEXV95cYoFlonouSdRCEWAJlLSB2SON66Z+UdcpzyqKlFf0WjcaRq13cXK
byCwxQFFUEN8kYWfCgorRvhDQeZk4/C47asRCCyCRcoIoUJRrgONSqmhFUfHtW2+TnrNkyTY1app
52P1GXX0HYk+APP6KZnGjYNyZe2p8wRSBBO5sn+vmYu7IIxiP+lG7gIz/iXJH0XjpRhxSFNSrLw+
CfjroRJ1f7Br3+0y4mIVdmYrDgG8d5e3J3p5CRKXG2Nai8CLFnCqJkLlWAJx+6irQ1VhnVPtH+oX
cWvlrZwUZFE8mA1sX6HxzPEv5swIh7pMcM1wq/CLxNdKhdJOwvet9NMqXop2K3Vb+0SX4RbZQZTW
bWvIhIsKPseLbLChfpTmz2Q2Lek/p/JWlXn+gctlT9vJBM4Ma8/UFzurRIahQk+TCqwvfEL319jJ
U4CpUtmqG2thJRJAPhY+EEWq88ZiaHIqIvfX+f5ZRQJcRmoEn7GzkfYbYVZuMM0wMEme+5HwXxbb
iybDhAcGTyTIyLanPI3qO2P6bDTJrtuq662sjatQi7UhYfpqiXkAdjn1bZMmeJT7D73lHSGq2CGs
fCNrNg7CrZCLSax8VMfi1KDUUI72mL4btRc5/OYjqWoJ+0F7+evtq1EyB5mlocKuKPNvc7H4w0rC
mKmmy5XnD4iJ7VqkD+5HWPtaLDqDhxeHL2f7dQRjHIoa8xqKRUYAtkByoiB3quyHhS+BrvYbs7fS
iAe49yfcMpkqIiwDPJmHZb2v3HhPb8XYYZa5K9+Lu9DxbHXaGN9akgNXU6X/IAGiByR9PUBMrIy4
zJnC+FfnhK9oXdjCvoT0bQ+FPdmoLjk9cgtOfro/sSvn4lXcxacbBeTrA5xSzk0W+TsZdREXm+d+
Y4Gs7Wm6/qKIzauOAsZis2GiiTS9KQiuArsnDG2l/IFx7sYcrgQB3Q0PT+TbUStfTCGqhSrugfSi
PBVSD9g6A/XLKJ/292dsLYwyMw4hLUO7MRYJgBqkVuEbRe9albw3vMhFV3VXqv7GGlz5MOykP2EW
2dKIQIU/FVXvDp7/gErkizy1GyFWNpXO0QdFeE6VVGWRWAOGLxKcuUoXFtQOJ6+d2qOqWiFcpx+A
rG9UtVcH9CfakuFFqjOLKEj+GauQs+npu6ENnfufZivEYs6m3kSLA+lGt9DGFxTJXyp5q2y9+vVh
hcCLhzFpLnMjsUZRs4bi5/Zw/8VCfyNOkAu9LXjtVphFQtQjSiQPURKc0+ydkTe4B7qD//3+bK1+
fsoyMAEk2EnLWvGo5OagapRYkdre6do/Rv2rQDwSbQzD32II6bfpA3LtJnxTep9cEPOXu7ghEKdN
EC30B1erzyq6IiYkNbQy7FLZ6BGuBjLpEcNI5yGwpAJMuoVPFCaqLkLeu848D1HjSNQv6o04q0vt
Is78AS8GJGu1VcclhfausxzkmN1es473v8/qGqCUxdVK1irLixCiissUmrvU8oFX53l8yjt0qyZh
/2/CmLzigTBxiS+u1nG2jsXOfq60K8cm7h9wvLXxIN8IszZhlEw1QD2cNACZrifM0gU1NnSuVK9+
DOT9ZPx9cU7nTJYNSoyWrBmLi6wENhJJyIW7tcw9LZ0mDacJrIAD1H6kf5ENQ+mDnk1BU5/7+NeD
mQzfV0dkwdx4Uh1lMB6jEWvMUNoY09oKuAyzGFM8aW2FdkhwHkv1VNTlORPLkxLpf58DMBoyHoiE
IlzCxT0AOSnQBZSj3RQ8Qhfu0HrZuJrXEipCkCDyPqLUrC2+vlTj/Ws2pMC9jSmhE+4LzGR2+s7b
iU5zrB+MjXLm2tl2GW+RcNRKKvt9TaVe7L7iHtShjKThBZo8+fWwsbDXP9KfoS2ONiPDaaTAOuic
ZMNxqtHu06p4h97ax/v7dCkuAp6Ij8Tqnt13WHvLow3ngTzHkBI4MsL7p+wQOP4TjXzhQ7c3D+pp
LtjEW/DX1cFRVBdJ2zi8rcV3a0L0gHvkv87II+6RvbEz/DxxRLTvj23lOctl+ifM4nMJiDEbcqwP
boKVky1JY7CfpVTxi+rS56QLXnF+Fd+rntY6E/KAG6tzZbHwriVpnLNvcq7FCVjjGlTgDyK8n+qT
lX5Km2cTDc80/4Slr3N/oCvX01WoxY6u6mjEsKkX3vv1t7Z/8vVgj2H2joFtjOn2uEV4l2etKUIw
lqiHXZ9QANuyBpvkxsW298FTSwgeWyf67VhIgehmQh2VYebKi2OjxwJhRHo2OSvdP71lww+3rcEZ
xk/3p+xmJBqCADNYSjEUgMPLsqGg4X+HZn94Dkwh3zUhXnqKmm3pvmxFWSx0a8B4FwXa8Iwx+KG3
1GNHAef+QG7max4IuitcGiTcPFWuP0kuWVZelITIDOCTjAVvN9z04l2sHu9Hmj/uVbHmOtKyRtmI
ZVXVXIZuEXe21T5knoIAv7wLNYyQhR9htVVMuT3fwZeiHS2Rc3G6K78RLRfpUJCl1PBKgdu9VA6e
lO4b1AFUY8Qu4k2F2YkZfwV3DvJC2QVIv2GpKf+lDhG5njjrYfBompumhrZY8UjnReHY99EZc1ys
BX4m7YdB++f+xN4ch4sYi08oyCitjaVH0T+ybDWR7aGeGWnDximxEUZfHIf4xultJHfRGQiMiqWU
3v9M0q/3h7KyGinnzaoBfDKyvsVbCX9HUIR63bmymr+obfYNzWy3qh6LSN0YzVakeetdrI0eIbVW
o49yxnvjoJUI3mfIew+Whqez9u7+qG5nDvttEN20f2eViiWnvYh1aRA7UXRVr9/rfrzXrPHcSsHG
BtsIYy5OC2W04HfXXefif67te2wWbGQXokexm7ZujPVQnBmz7T1ktsWylqoBAddmEt0JW0Ap9R+m
ESspJPfuT9zt+cfEsWksTUJAR1vWxyXQTnrhx50r5ZEzRO0xE+T9fxViqeEVmWE1KZ6XnCFr7z0v
d8pha+NsjGKpRZYid+xpGGadTXRIO0l48P0tsu3tamaikIPgGAdoAAPiejXLvHEFD6+oc4EncTjs
Ox+DnOKUUva8P11bgRZrLK87bPQMjMmsUHPjHqV8vxgOPgyPokfD/X6w2xtD+q3WZcHT5wGwLD/C
g8DZQ9DTc59gt+if8JK3hRARHslW5OBB8rXD/YC3MGUyrt/pAyIsAPGX70GvkBJpwJ7arVPVHtD7
mSr/YcBuxkhcEaADcsho+lIfj9/ej7yyoQgMSJnugsaFtajfTUXna37RDq6VNJYTdNV0GqMOm4YS
w7/7oW67q78HOevzgPm+lT/I4hSZa73BBahQ8BnOn9L0hEzkN4Ekhq4fgMfoKNaR3UaPRupttJBX
FhBIJdS95i7l7QnfBGmeWYUAvq1E1p3UzPfhhaCvHW1U9uZb7zrdkK4CLVaqjD1ilmEX6HoTptK+
9VSojZMEWETE8UMU1J+xj0P+Pt9i/61ML9y/uUr6e3aRjbrei1MvCXHQCoM7sBc9v3YRrYT//k9S
lOeOFLHIfhnSEyrGCMRvnWa3g76KbS2WEU6U8AJTMFqhaOxl6Yl+906PBxtv1qMS6zsDw+XIlzfu
0tt9eh11cfoI1RTRRfcGivTeIwY/ZdLsQnQs5bA7iFWHOPXGbtkKuJhi5LfBBeVMcSgOdhv4O9L0
nY62WTV9ELyPE1Ka9/fM7aplhKxZSFko4nDIXn9TXU7CLE4UGFPQtmM0nbvYGeMvzVaFYPX7USqa
+1XIgi45U6DGVa8R1Mot++ZoTs0eNOG+tXS7xH+6nL7HreKKyr84Eebh/Qm7mM92UAcw/gxP6yv0
6N6pibAT9VMX7+P0a2GcJV6CY+FOWEzen9eVA5fIqIFqJuAL6G6LpQMlBKFYsw3PY4Dz7ew6DcBL
S3eClY0fC1hqvHgxPa71NMad0TL3LfnhRt5k3JwU17/DYvRD02SSFVuVm2EFQ/ksyYedOk2OOrGE
MW28P+TbbOA62iKNjryg9iK1C88CqW0ST0elGjbedCvbY8ZI0BfXDYSUljmNlzd16NUeVUfg6ap+
6HAmy6vAMYcHINHa6G/Eu728qFHM7WruaMhr5vz3F7m0ZEYS1tRadDa8Y+5/N81TDCX4/rSt7MCr
GMsdmJlB0vtDdC6DHvHEuA33aiY3R0kIm8OEt+NGXri2MmdNTZ7FSPhwWc2/0MWgJkQ8JVxZJxfx
cluulV0b/Azw3erywC7iye79r1rqO9G0NZurI1UJzdWB3sfyDM/jIPTCiuccgvXPcih/jLIalXez
3EnW+LcVSVAnhPq/WIvt1yhFV8iYvbmVh3G0/ir746FNvmqRvEPle2NKV1Y+Ulf0dBCiFCm3z8v2
YkZzCoWpUQXx2ep96mmIEtthT471LxbK/0W5SYWlUIiCNM3isxrDroh04Rl7nOE7h0exH7wy/nY/
3NpeUw2ooZTEabwtacd4afMuLsv4PI4lXraWMFFRoEQ/HrsOg9YkLZrvbSEggTFK2maRcC3ZgNr2
J/xileLHEplDPDXuQFGlm6RHzxte8SP7BBN612M6pTfRAXqhjZHTriaDvT/61Z2PMA3aiNTzEBW6
/qRwWLRJiqToXE36OcdAMAujx0beUqZYm2Q62xQFsAK/bTqh3aukk5mE564pEXM4t91bX/poSOeu
/5xslY3W9h8XvTXLAcytp8Uy1fJMHRS01c4yUlqY8rwdM+sxnAJ3LIaN7bcyfbQ5aXKL6N4DEVhs
P7kuMjMpdGSmSILRPTtwyj2V4Zbq00pWQSddt5DTpR52w4flES1NudREZ1xp3ySph0ZKYB6EUsVz
pH6vJFz6KalaXxvuXy8Pea4uygAg5qb+Ih2dwDMJetPH567zE1utlfbQ9L131vD127jEV74a1d5Z
I4JzU0O363olYpyNWyUuomf8yn5ilndApeU5qX+kQbVxjK19NGp5iOKzPlgki0Hp+qyCb5gYAaRl
ipPg10Yk30XZ/O/31v8n7bqW5MaR7Rcxgp7EK10ZdldbqSW9MDQyJOi9wdffw9bdVRWKW1hpZyLm
YTRTyQQSiUSaczA2/1uOdqlRZHQUIA4kO5ZJFcTpd12dXMX4fHuHNmKfCyGcsecWkSJrAquBlVfH
GUxmwB8AESFQAGXzVNqmCPVw4w64kMdd4+UsgWYL3NfHJgd/AlI7eB4NTR7c1mrTGJDNBu4A0M6u
ulQVdYkUUBSguT17UZbvqQ7EEvOkAev+b+S8I6miSInjdblFSgfHpKc0PzadsgfHczgZsq9F9pPZ
aIKwcVul36J4+wa9KOBkYtQ1zAX0WK+gJfFkEmjK222Vtqwb5RndRmEP9C58IqJWQaUk63BJIPv1
wHzmVXq9m+p4f1vMljo2MqIo4AH4WFY5dcBoPik9EKoOqAedkHpzKS0f5xL0z0jB3Ra1ZXJnoviW
5bEGUkeB9uhjX00/QHYPoOjMSgSdFwJ9tPUjzmIbNCd3oGrG9qR6DI5TVhzSRPFscCbtDI32Atew
qRLmG95BlpHx41xQnRfgoUKp60Aw+g1+B0DXZAKo9y3HgHAemVcbuVc0FVwqRMfFXDBymB2N9l5O
vmn1jKy1a+Ptmdci+MqNxUPqEjEEzioa8XiEn9wECzJgRvOjVT1o9CHCS1BbjkT6i2gFctbmIo3g
rUI4nVKzTNO4BwqNmb1E6SlVnsz25baxbRyfCxHrn5/ZAeruSz+ADvuIPk3HACfbAlqcphdNumyL
QY8w6t/4mx8rU9HrISsdQCHiOJCVF0LBxPd4W5ONoEEDEjXwm9GYDr/D2RjK/XrUyWl2VPsPufax
t55Tba/0HwrtZ6XfGeOfp3TWQgK6ud9h5PgDRNpGrXMCG6DDsq/t8eNgFo9spt5kWqOnWq03WfNf
hHpr5+4aGsHK7av2HB1U8ExCZh7kXR8sEuE1px7RMnwE8q7A4W3t2JkoPivYIt/DxlYfDhYrH6xR
DfH6O5p6L9i1bTH2O5/BClfD+dVpspeIKqBhz4z6TplttyDN45L/cScgJhrR8Ay8Ugut98A4uzRz
vHiwk8BIPZqg4gVYFtivinFv9apoOn3LNazzJgi10OEPGN1LQcVSqqVcqOPBzEtVfVzA7xv9pKRp
zSAbirq2HBAiRpoIJH9rGZE4gS9Cc9hqHZdi82GcCtB7A/NMz3YdEhqdlriLJEKD3PDjAHdBnhiH
GHBxGr9bGYvjWVPzYwkQHjlKX6sx/3D7GG/4cYgAmB8q0O856UtNBlrh0GXQRKr0NqynXAliYn0d
077yEmOM3AjAm4KwiB+hRFUQzDu412GG6EXG0+ZSaN6xWo2Hvg8V4lSn6tjvR9mdgvJUBbULtjxJ
JJBbyCuBqxmdud1ezqzKruo+pB/r1/Ex9SoXrVygrUKPOtqtfUtyLO+PFvZKJLd3jZb0XbcMfQgu
tlhxGtoPx0VTpiAHUvCpS6bUBVM7Fdz8nGFeSeUMM8lGaszADw3nMWyNZ7W/z+jzbcU4x/9LBObI
YPyIMMBZd7mWaDlZIlLoXTjWr0R9RGexU7PSUZSw6PaZ9RoPgiTwpk5nArnNw4RBMoFlmYUtLXfx
MrigSEESsTjc1kskhtuwuVWzOrUYCwtb9jDx96nMQXVJ/jCbfLV83A6BbbIZTbUdQg140eVh1Khj
VJ+TvvBr2b+tEQ/AdyWLe02ldaspFYUs9b48mO6X7j72KQ5a8Xo8ZV7sifq3OG/Mybt6zxMaSy2y
I31o1/FHc84w5Moye9gBjcv+WdPuD4G83uWhBQgDV/AiGOrlnsBqPJak6JUhRPlqll8zBbzwARON
m24ZxrkULizs1IVStYGUiR6Waje2/1AS3N6prTOFVxUa2oFLtvYCX54p9LPrKoBeulDfaUEZjHtt
x3y0mAqCjE3HeyaHH2fItIUqZgY5racEukt9+1CGg6cH7Y54xV+c2xVAf8VbxPgMPz/Ts2hGi7g+
hHp7Nxt+AibVaHd73Ta35kwEtzXgUmsKq5yGkFbhMPrS9CWLP98WsXV1nGuxfsLZ1aHPJGFprbHQ
TsiuqORjHYmgKUUiOAdHjaigiEKH0O4DaXmIWsFG8HNav87J2TJxrq2Z0zLpF3VAT2XhEhYUGBhs
wVzRRt9pR/csXQHY8bYGz6jeGE7VYSBUB0pU5GiZ14p6I7e8xPmK8h7QVFoyaioLK7MKRwWku+hJ
Yor9CO4OwXOLb/H7pTlmBNbki4ruY07zyK4mYiDoDUEs6KZDGU7mCTNKDkOlpl/0fb9U930CUOrU
Je2PFGCX8x/m6a4+gVO3mFQwhcbYXcvaS8VBivxGhPGxuaJnWnLuI48MUMZ20NICWDqr90QCnILs
W9OfPfp5VQwu2tbAsk06xYKcMnYt2evQfGLJn/MGj8wPf3HsfqtkcKlvEHmnJpM1uPb4OaYfBxHe
rmDJ+BdKqcl0BBrmEtp67SpgOKIA6l5OZvd2W49NOSsmGUYUAAjBT+yWespoqUZLSOKwpg8KeSsw
4xdrogh3XfqzdpZfW3Mmh/OEkQpy6ki1hlA+xmG3k/z8I06xC14PQU1iPTG3BHH+sEChoDLjdgwb
sAo22qccLSu0qR1LC4dM0KMjWrz1z898L3iL5xG9oIj8IuOtzNoSsCdA5Y6kuwbswIIlFAnjXIU2
yePcFgYLx7QGLDf5ZMX2cZB18P6Cpf62VWze92e7xfmEVkVXk5xjEcegBezJuB+C7vBf3PdrAHRr
szjHoCig4okHyNF31Z4FdK+EbdgfB0/2xp2EmeDbat22DZCiXe7XMCgVWRhZQG9VPs/aD7RWuaaU
huAucQiCwdvSNq/Nfy8iUgCX0ljNKrVdLXHQnpTq+1IKoqV1E/7z4qEydvn7SddHJplwdFu18Azt
Y6SEU754oPZ2ytlfLEuwetvR2ZlC626emXtnNm3UyzjDvYe2kniv7ekO7KNa6yh+ERBPCm4v4Hvi
9JaGnNOYY7leqhoraN6nr1rQObkHdnq/WB/HoExMTprbu4lPXm/L3bR+lGqRgEJ6DR1Tl3oCsbYF
YBfEysfo+AsmRg/yowgAddMaf4vhM5SswIhg0/RjiKmFof/QsN0yPHX2h44939ZnMwrF8Db6+GXg
JvPFClWhBaVgsAhT/TnB01v+LGQ22nzKrQPi/5LBewz9Xx6j99ZZtEPjJl69p5iy19zTfxO9b24S
Zj4ABW3gnX/Vzp/mJbinhzFMDyuS17iv/RWwSLRJ22LWGpyB6eSr3ndaZUihzdikX5BB/d54hwwS
URry6KS/7ke0z/6/HL5utWQR4NIp1FF3bTAH5pGeiud1pi/xDBh85uoP7CcgxCpv2SuPt+1j05Gc
yeYcVYO8drWosPd2AhiUvob5pX2S4+8JBjGtP52MvFKV81vdUjfJOHVjOGmfi/IhYYIocNtPnenD
+amiTpW8qbCW+R1s8Y7ttdPoll9X+LPcFb0iN738mTDOR9G+HqxeTsawj+7RYDFqIie4eXrPBHAB
TR2V8mSXsMBUAubkCW9xdwJf/RztDd23rUfafCH5rlWR4lr2sfRVriZnrj/cNpH30bYrV3z2FVyo
s5QUb5AZNmK8sED1R08HNmTsZzsL+Zr1kLfu5KlOuxPlKbefSJa10nCinAOe40tvrHZTGesd3tDL
MdqpfhqwwonvlgC0KCsGm8u+C1Rdf/BKVZCM6WgtsyGPc2U9qhwyxrYHJCGkBwVAwX2YvLW+Hoz3
xDMEdw0/gIrTANwD5NABhCxjHpNPeaSKhPR2k07h8hQ99YduV7htGO1NJznpQerHgXa4rd+1PQE/
DwzEyNkDYB4LermeUmf1ixnhdCjxc4b5B4C8yfvbIjb27EIGD8qrACYnzSfIMEfVTZNTib6nVt/T
KaT25GrkMe3dqXzIhwcJqdnUbB3BB1zvIT7AArEH3tUYQuWNprcw6Wrk4xja9ywwAraX3C4oDjHM
dIWauS3t+o5Yha3D3ihlogTMGczApgog4xAmHwE1g2rBFOhBvxN1I13HC5diuI2Lc7nXehOLWmqS
a9iDY5ifkvobLd2k+XJbo+0N/K0Sj8dSz6wjcrbGJqpbH1YQSeKadyAh+CLtchilLhir2BaIJDp2
C3AWOo9lQWVg0NNuwRru9N3sWUH6kL4ZO9tRcchjIYXwOwzr5SHHYp7J47xq3IBwhZAJ9y1wKyXX
HJnTtn4lv8aW6WTK60x2nRXYzaPWNY7eAcwyAguYWvva/C3NXgppX/fPSBmCUh7/Gv1ToF+PRK5/
04rPPpJzunoWgbPFgNPtfCVAE/2uDSk8n+Kvfm8WtIDwvZjvnuh8SbgHZjvOSt426718rA+6m3vz
Xj5UBzuMhSfm+tK8XH3uxCQRYQAFx4mZopM+vcyVYOW2fh8NTWv5fy1N8l2trV7VcUNwVDTtziof
mSRwcFs+9Pz3uY0pi3kgeYLf74rOGaPAbhdXHX8KDuHW9oP0AbV9TG4omIG79NTxUnSKOeIQVnFg
Fqd4wlxBXnqZHQ4Fc8ZOdYtxJxuZQ8ErPIquweuMzYoQ+ls6t0eYZozVtsEeLeV3W9kTLXUyCUvp
kSW5H/M9SR6TWdBF8f4U4Y/luVDOx40RMMKASwo3wDo/Tk1HJ82XuDnlnepUTXJHW9upgTsj4UIx
VOL0yOywyKOGDG7AwCaA+QJ8/dzYnmLPDzJaL1otAPCiY1spcLR3lvKWli+z0nm392rTIH4v1tUt
3tsGs1WcnbF5spF1LJLdZAoWZ1PGezs/qjCAsFnN5ez5neZWOY4yNqSK3izrqYuOgylIaG2eG0R5
gDdYAy7+pWgztEzSBWogoxDLoSQiYdi6Kc2z3+dsqsqzitoDG0MCr5riWqlfq9yv88SRrNxrxh1w
EG9vzObFAv4UQG0QFQZtcEd1ktJBsgqs2hxoQXNMg3pvfDF2mg8sZHc4aoK31NYmIdWDeBV/o4uA
O7Npn1Ym6ytEPvKuUgMi7yYRKubG+0bHdN5K/wyuQ1SuOEOQ0GyUZyNWcSROvB8QMWbue7OAHqxp
GFFGdVul3+K455QmkUquUhlnUrorck+qPna14Pis+84f+3ONVrs8M+0psa1cmRTcB3r1EaOyXm/2
ftVZb7plvGGGLADMjkCkSKv1z89EmvmYIUDEItplvXgY0LL9ZVwqxyJZ6gtscMuRn6vH2WCOlmtj
nNQxxKBx9RB3qeFmRrybgJbp1FITP6LTaQYmYflEa/qWjGa7K4cIbR+U9SJQxK0jfv4tnIHOczyg
QoLzwPTCy0zVX2ZRpvo9vL+1ndwx72RqGYWJQzAG5hNDIXe5L+8WX3fNo+lWO9NbggzkI6ajuezL
8iZ6Mr5z7lzJBxwW4n8cEfSAXO5tXUZyM86xHqZFlTuVpfzsZ1tycmOF0ewQ4FUqcDyQ6dzr7fCT
Ff03kLVbjpZi8BIvzclbdPx/tOsLjzbdsxSBvLdNc+YOinYPcszSAUwVPeamIShebBrl7w/nrxEZ
RaXBzrQxpPK+KQEZd990gkh7S4QNniA0/sOFQMfLtTG0nvZqAUQytgCuPdNjoH+qrWPScffnVo84
HvMuEISd4O8rlcwdm1jOQpSuBkB+avtsx57an+uzNt+JSFq2wtcLcZybok2C8ZAJ4swnpIpdZR/7
85P0ZO+nPRM4+Y0zBFGIlZFPNTDSs4ZOZ76jXyYzAtMhC0tzN8W7QQQ1s55B3n4B/Wohuakjr8+D
ADGFIq4BYVHYsfsl86L2waozJwLbHBGRmmxeJhi0RJ8URh+hC+d6pbamZlwj/4B+fFf92iFvqx7M
h5UQqf+gfb5tE1uKkZWwYp11uQbEMCNqjRKGydA9+kLbU5H4Rbqj5YOS/LgtaGuHZHTcIIWjqNcU
elZNACUSw+P23b5vdqNoXGdDEXRWAjgJYYVtXXUSyWlFZCnXkTKVMk/ux52ipphTjX7kmuppEhO1
JL5vOWcSmNAD5BRgD/APHrBJ7pDKWapZD411Mp00+XwnN3Xq6OvwTlbVYLe1frC5m51RLp7T0npV
0d5amMPgVUb8eabWvSqNwGzMp5OUqMzR4xLMMoA87yv5Uy3NZtDo3S4uh3tJQlmnGVEaM+KPSgLq
EtY3sZOC8FyQONnwRRdKcYFMg8F7hLnVHKrKZ2k4gSEIxcxvty1h9We3Fo5zC0Re5qS35jlsGryf
CANzo9rKGN80n5dIToLb0kQacaepk0xG00iZw7x57dG1CSJ4gEQ4fyFEI/AOJpAokMy7dD/50hlm
VulaWOXEZSzfx4CXaZRJ4MA3dTkTs56BMy9XxIUO3jLTCtHp8NDZBHgXpfZZm02BU3gnfLjaojNB
XLgAjsN86kikh6PNJlddMfGNKZOBzzLt6kYO0zy7L7XEcseaHImRIAqtSscYJOJWMdjLmkHpPqom
BldGPVMCZGlMZyoqEAuOLybiWqfKFeItRlkf43RR3YxMzOllvXcae66cmo6to6skQM4UOI1Mf/vf
touLRlhJe9AMY7sWbTgYaoIZc3o041RgehslJGAZ/l5Gvp44xIsa2z2xQt3Md/lU9f6A210fi9iJ
ZDtsh0h1mL3kYC2Xwqa2HxRqhF1cYQBwLJ1sWn4WUfHVitClqLfVbmAJVgMta3+xGuCyRDrfQsqb
n1mYmmacZoDkhtL4NrZPWk6dMT/clrF55s9kcCueynZU24VuhFVfuYoU545dzfdZWbtdlovAi9cf
u7Le38L4yh0eEWkGgkkjZJL5ZJLFU4rSt5Q6LDLygcnIAxtWoMmlIBuwdcMBAAcVgxVbCH9dns6+
qka17EoWTvYJSRFJ+R9+H4EB3ythmDq4Y/sMv9/fkQL5GO/2Hm0FHiivoHILOlWgL5icAqQGWAeo
2Y0QrIKnZNE89G3Fw3KvTZlXNbXbIJnTWbOnKIPDumyfJ6Ipie1PUAFRgLorPoUv9JPB7iQ7ho7y
zkRpSUE/w/K99SdP85f9KLrDt1IROtCN/yWOP6BWnUYDsVIWDkdzJ/vdLvFAd/K6YuCv6Qgmarra
cuDn8pRLE1Gbqe50Y0EAHjWO1H1aZBPdd4L3xKYdgtl+ZaFBnzRvJ4wxAy0aHdqSgAuMFxMwpgQp
nE0JZ9E2p0aeIoWT1QULlRFED+AJe/kbSwSENrBGkPlC6uZynYrGpk2qTyzUXsjgmMeV54m4tPOb
w1rrEBXgNvVBzwKGUzE4igj1UlxCM1lP1JGFUvtUVqcy2d/WZ3Pbwcmy3gWYbXq3+rN7W8umJokl
3NsjTV6GqP1aWeuzthbkCnmEkbVegEVDzRLow2j94Fsgo24mLTAPEB+Q5nsytV8nWRp3g91+zhYT
YDixIntVxVq3tmXJTTtJhK+20R90+QVc/EgwBJRJcmGGiTrgwVJlz3LBZEfOl+cU/KND3x2Q+ntY
lAjkdWNy7Ob5R1GiudFukD/NlW8Skz5Mi3HQwREsiG3XoIW7FpCbIyqGNTHODxTwy11m8ZSqxThX
XyIzmFQFl9xTKt11pr+i53XzP7f3fKuMbCgaHvZgOESyk0eyKKw0a9KS6s8sBbtr5gzVtxS2rBFH
i3SvNLK9isHrLK792Hg2xs6NbdC7DiL0kg3bA8k3pq/xeMUINv+arCplTBKwLIZy4/bDTy0OjEFw
MW08vdbDAxA2DNSBM4pzBwBrruD0NC1Mq/RENeagMOq1ffrDjAqnqZTD7ZXd0uhcHGdjFqnGibYG
xEkZus9l1yT/mEJ+no2IBZj0GB2FyaBezQNSdmhyUIyCoTNxNAFM/q2ykf1bAGbTCdTZuoRWrm+k
91csY7A3XdrlkC29Wiu488rBHXzmoYvji+TqDrJbi5d54uq4UCJ3ElK9KpJ4xLWnxegbWSWyf1Z2
cbz+V9o+cZvnGjnwR+9cRe7hUiadrkdjbYRya4f1rHmSsWcSDRItvSMN9dT+VZ16QdfRhle/WFfu
EaP0SbVIFDkhZZKBlouQZuoELmXLFM/14iKmMZ77FpEQg06Zm34zuh/SX9zm51rwdX8ypkjcriFK
T+4tY6fLgszZRp+gfiGAO71RbswF4AWMsC41lw71m9XM97mefCWp4WlK86xloOSL9X/UHPBKwJJk
jf5tUGCcleSWfwqusN5hF5/DnW5aN5o1qzh3M0pB8mereP5z74HWEM1eu3v0K3/ITIweJgWsogel
adyeyip1FlMgZNP0kGLFPbNi2PNxpUEktCnGeApIyt1o7Ogims9Z85n8gVqzdWAzAIggWjwvfUZb
NzqGUZgZlmX6ZWnyV7sxjhjT8tDT/9a3krsM2hfbnj1CJ4HBbDlGFIQtpL3ghRFfXoquE2tAHaxi
YR5hAEIHRqupLY+tJHlDJQkZFVbru1L0TBpnnZWs6Xh2zGZYx+23UR7ozjCKw9yNk1tZ2SHS5btq
jsB/UPYOyZXWUfVF0IaxdcjPFeYsco50KcnyFn5E6wLDmDC9oLV3ZWG+3rbMLaM5l8PlxfBKAdFK
hLgd1cqgBbAzq0XvK5GI9c/PAtHCjA2pBllk2PXNvqHVHZtFb6otVw8GjLVcjSF05MIuRfQAnpWm
JFFCUg33VtX6dp4/Epbssro61kUX5AYivIiKqmjbchHWaSa6zABCdykXxTwDoPpYPfmIoYV9vbfQ
FrzshW3B625fGSSmmP8lh9PPjhp17mL4D/Ky+OAv29UoAqRu8nX2Qau+n+nutlVsXtY46P8WyB31
osszpE9wxyTEsZ+Y17lsH3nwWsqTdlT85Ch6DW3FyYh5UB8CAB067rl7k8Qo9WYqdlDX6UOvAcp3
jgKJSqiQsr3CmIOoVlBl27TLM5HcPZrFDbrh85mF6vS1Y62Tj/vbqygQwN+itCgTrcrxoJSM+6jz
o7+o4QHV4d9rxsPMt21aGl0MBczhQ2v6BXRYRMHGVnIEGTo86vHG03BzcRtjmLUmg7QGQu7t9+QI
8Y17Yyd7WRB7Iuz36/OEiwutWsCDAcvA1Zt4VmyWqdKghE3ff8R/6MWdfJymxosV9G+qX1Kp90xQ
Tt3epw1rh1hcacCHgVS8/S+PcZ2UqVGnmKlKBlf7pHjN2tLs1gZIdKrXtZtZNOH8zi91eaAvJXKr
GtmxXum4S8NRL6lUuTZNe5M4FFBWWZAVoIn9ojA0d3yaGsPqT1WdZ9YnwEBXWe7iLiq6cTdVFKi6
dFRroPDXMTLlrj6wIgukpG7m5zpvJxndUibtgcQ3SKWEBHBTSQCUxv/aRkrlj02Wz5pbp4ts1P6C
0Ct605qm6w7LMBuRCG1/43EKLAacb8D3EWJcwZEMXTotSm7iIvC1T91pZdkBtKP8gp4HP3aLl/KH
9Xp7Z69v0UuJ3BGvTKuYW2kdlkv+mdnDNOxzXYQFt2k9/1bLvEqR5kCr7kcDajUJOhsGpPP0w/DZ
+jJ4ZlBjYH38/BdKYdIfcJkAXTR4uthYa5e5WCQEk9JxgUby3vjzmg8gY2x0HAK+WUa/PWeeUmsk
atQ00fOoNC7QVvYSnR27EMGnbeSO0Oj7TuuLLg0Q5XFRjt1WkqRFDIxAqBAoLlXnHFWH3oXy6Aub
nhA7vGRGgSdCfYhzEb7elnWsZVRQChMTJ4vTcqoXu1eAk/mc2hixiYcDS7OgK/68xQj0fGv1GRnf
9Z/cXQoUjZmaZa2ES4FDp8hz7aXDrBz6Bt1at01jyxbBsQRnDVgw7B6fyk5tgAiByEoOx28M7O1g
srIPWMvkq/SkBxm6wkQ9EBv3AzrPkPVbKwGgG+ARr5oS0GBESuWQoB0GLeIxxpTMV/akBpUneY3g
DXJ9pUIaOi1ABYH43OKvVGuhaQtqTRmwJE26SxRA0eLJIwJq3ZRiIA+85pcItLq8D0Z4RWWsIIUs
3xbyPUoV7/Y+bVgeHmkr7ibaA5Gm4kyCMRWpOL1SwlKJfwDz52C001Gp6x+3xWxuDl62K0MBdgfg
tpeK6KxEK21RKKEklz+bvH6y5/2Y1Ac6aT4IrO7LqN1PlfIWaRMyttUnYoug/LeW8vwL+BNum6kt
FYCrseVD2z1nf44pAMgOZMoI4IMNHbfKpYZNker5aCJuHOW1IcIufnS4CT3Ue11JEuF4bIQn58L4
F/aQzFZKZODtgFp2dAuquEuy7LSmfFliEPwuzaHP6UkfRenU69cvlETbB9KCNiCw+NdvWQ611Ujw
ICOtJ6cE4XRTGydc8EFB7Q+3beY6rwpZCPhAlKwgV8HzTSeMThh86pRwsOQnIifeqMsn0LK+2Bjw
tWkteGlsqnYmjtu/xNKUJdegGrWyn7PROokVM8fOG4+atuDUbdrib1l8Wx2zJ6pHGYKuvlaW48wo
2mgyuRBotH3okOkBSDgy06i8XJrkAudOugXxgFm70W4dm5dfgNH4YAbyPnXlPy68Yb/OpHEHjCXa
CAYZKJWTe1AMk1xUFttctTMBXIZAlwvZ7G0I0GKvPtQBgtUDlZzm21ohVb3kCH6BWZDuEa7h+lFn
OYOetUabzoCzSaSgPFhB40Zel6Js6f4avBWBJ61XPRePo4ZkAplvZTlFeHEpDxkdSQHeuhL2E+gs
F9u8bw0gRpgFaiidqku+VprRnZR3glhuo10R23cmmNu+QQZ2cUFLJYxmsjez9lOOLrJxKYH5K7kJ
4DCjevKBbnwyi6RzCrvZ3z7umzfRmXxud3vaolddQnKGKHhro0g3fosMEQTC9naeSeG20yCpmg91
o4T2UvmVWh1kwCxoJPfIjK4Uyfo0t3OA8pmTp2SHbd/3k4jBfPMbUFrBpasB6t3iK3FWBqA0WuMm
moN1iioNip0JPBB39NcwfRDh9W7KA5A3npV48SA44oKIclYSRWFwA2jWNJzk0dgnHkZI0Yh8kDHM
JrLgrdAPbYhoBVPQwalfla8VvGAl0FohF/U0+NHiIG/uS34P5Fswwdr7xBf1V/8HDQmGSBH8Aflp
ta2zQyqjTLB2d67ZLxVjwHlgPauaoz8Yx9Kf9pGwtXfLE4ESAXC+SKOj3407KyOlRhFNoxJqkg6W
E9NZRvNesbC8+T2TP9ggKlKq5FOexUFr3wHC1i106khmcPvIbH2GBW4b7CsaHnBPXqq95AMlSUnl
MNfusvJBSDCxdQOjmxRI84hS1pfD5e+r6pIYcoroc2lOdQbSJSDYWPSjNntmKZqQ3Tj+BlCR0SAA
9oWV0OpS1lDqEc3sSH9utW8YxClaxSGpIGbf0Ac1aZAG4o2AQgvf6tV0aBpI5DVm75rDZI7owE+T
nZoQl+SaP+uiqTyRPC6kMEBU3XSkhDxqO0vpScwblI8NLTF7/HbbFLaOwLlufNdXNmsDOukrGa1D
a3aMIQXc+7WzDhiLcQs3DO9CGHdJ5UPVVPESrwhG04lM3TGyRRxKG+HY2j+A9mKwxaxdxpw9pHMn
IXmjhkxJMMzqkgkAZGw/Za+ChVu/lbtwkd8D8bq2HmiFP0QZZg/MesbC4d0T6P68t+8GL8LCJX4i
6FDZ0gkFbjyIkd5DTpFzG72RALYgxgt1bjypOzLtEE8vgyko/G6dpHMp3EUKvrQZeTRsTqnngTIP
AUrv+2lhvmDh1q/lFg6VLhUPYCCNrwWxyx0CINhcxT20GYPxbh2jaTHIVhzWQGxw8k+3pW0cpQth
nHswjNEym4pqIQBYvuvd4DdWe6SL+oOS3I1JIrCKDQPHhYFRNtybQPnl3x52rw1S32VaCC7n+3ZQ
gq4U5bM3tglTgEDiBL2GAlIP7laWBlMCtGSlPWOggwSDOtBDDAR/J7aHf26v3ZUyaIVDWyamjlfs
II1vbDStFqyF9QI3hPL1UJsvyDDtbou4smyMaOKw4rEGmhcA6K/Knl3AbEK+p54j69lSpWXXJSlG
XSf9Tu4AJZQpkYiQ61ocXqEr4TVBV88Kq3spruqmKJPSXAsNNtxhaV2T0jsp0V1ChRHjelwuzFzH
KxQzL2s0LqO0xpk5lTH2TPVBC1U50l91LVFOQw3qkGxAWC6DrMLJMLHg6HP6ZWyUp0pOjjQbalc1
oXaCiQLn9lJf76aBKRydgDkSDJeaxvneMs91DF8gsYbeq4ciZYehEHREX98laG5cUYzwCLEIxtW4
3eyUtKuTBvO2vUeIYwT0SFwp3w2e7ZS+dIhEuLtXRwGY+EC2xisfyWREqNxRgE114MnI5TAqP47f
KxoCQf5PFw0vKh3FHDT3YjTT5DaxHipQzistNOoORD9ao8Czb2iAMWIE2DgEOGd8ZKHWlb3IyYzf
H0zwo2fBhGDXAH3bbTWuu1VgihrBQ21FnkGzyHowzs4ZURo0Fmaq8RzdL37l6Ljn23/UQ/Uteuif
9/Wu2ZelK5B55efRTLlmcNV1JgBkjdzuDDJgR/VY1Z/HoL9TfQqMHfll8Fa8XeKpz7elXS2kgQwh
OjpAsgf/C6u4VNCK40Jd5nHFBdtLXYzGSD8WQWVeeQ/Qb2jghl37g9HhxieK27IBSfvQSgkCivml
U0NUG90qHY69oQgOK6cOXDvytigrAMcSLhjDn5fqgGJ+bokVDQeky3YI1++r0fIGLf54e9VWf3fm
o67EcP5Q0+upm6whP2JU06nHnVk+k2b0ijmoln/66XBbGrd+V9K4sBZ1ZL1LGBnQh9Kobpx0R7WW
mZMjzGBEdHI3V3BNTuMGQ32E74UeQBSq0n4ZD3pGXHmRd1HWuRIRjURzXvWXTmhUVTR4egONS5cb
FWVzmUzr12sTfUSLcbZforIW1Pk3twk5MjxxFIvI73NHZ6c3WzBGZyTgxlbbZ6YiueMr3YkiW9be
MxHz+6ZCZ7LWdT2TZaWTrMYyFLIyIBrJLR44NMty/7YpbO7OmRTOH4GZt2Y9BrOOpjyeANa/QxwQ
gNhOcCNtKIOUugKmNVm20EzMuSBMxo9qYRXFMVclV6rNhzkz97c1WY2WO0LW2mSC8BwVHcKnEJK8
iDstVueDLk1OlaTHRKduWiwAZH+TMHhUVZmLrHtwW+rG+qF2BIVMc8VPeEc5O9slW8lla0m18VDr
KPOXLe4O5sgZ+x/FcCcWHNh9B+Lg8VBN8TGep2Bpqze4+qfb2qzejF9DBLRwl2AyQeKHc0MLVXtl
AM7dYWLFMWbZPZtl4tHe9psMEx/ZIiLj2LCLlRZDh4tFwHL1SAQlVCsPWakc6Kg1ntJL2Qmv/uEv
Vs/GHYgWcrzaMJZzeZRkG/NU6aKPhxRP+TkeHblK7khnCc7Selb41UNUB13wEAUUGvduU/XIKGoT
VEcAHG9aoB0xv46/s+jb7U3aMrlzMbyna2Sq4QEwHsZCOqBkdcJwrw+C4r9YNACcoPKwks2jL/5y
0YZWk8e2ncYDacHaaaE9U1Kf2Kh9va3N1rEFIh4a7gB2hsoUt2joPNJrUEkX7zRHejP4AxJUxpzd
pSacEcsLd7Lq74aV9v/H2pXtyI0j2y8SIGrXq6RclFVZS5bL24tgt9uiRK3Urq+/R+WZdiZTSE65
LwYYwDDakSRDwWDEiXPef7NDC/i3YcEpiD6WTWXitFhrfbD0ZOd2f0WTJUMErZ/WbzPClwuJnK7L
3EYN61nZFWiADWO6Ue0ouL2NYvX/1/13JtAjHJeGCRnm1HV2KJOp9NV8n0fdAZ96oOOPhRb76WRu
OiyzqmIPY5wS31/5kNFMtP/RB1py0LM4SADyiGYXA+KtPW8xA3d0NBkv5spOXpgQUjE3cYy8mJC1
ED3danP6zOjsRUQGWF8xA34vghQWhWi07IUDy21lRuMGodbShyd3msIZo6tm30k2bN0MhC+AUVuU
M5e/P9uwvFC7rFI4dACm8rOTDODf7PQtMHKfbzvGalACIv0t/SKgZLi0w/Uicc0awmgAXO+NmHqz
3jxx/rE3ZJPqEktiS9uc1TRXpoyEfTJ0pecUJjAw47xIG6uQcioCNWfvHFxfvB46Uf+sTixbANm8
0NkhuZypEiqqdsjNZjuiz3V7E9fuRfSc8GgHsggaX0L6opT6yFDy7kPSaORnl6jdbjQatkmWeX+j
VBwvpd07uQx+re3MqPBFs2JmCiab+5B2EM5Jk/vc+MmyWZI2rZ7a8rpB7R4FVLEIiM5/0/Omzg8K
SiKpvnFmyGE4r0r//O4tXCplePrqDpoEjuCHej9b5lB2+WFCq2wCm1r7NBHNU2Y/jX6+39Qi0Qe2
nqUM8lYdOfu0hqpOqz6z8kPvtq5XRcbH3DXv8d4ZPRBWvFaYVbttcGUPMSOH3gMkiwkmCoQb2RmV
DDQNCu4wO9vVGihIvWS2d1MhKVKsuOGFHSFmJJjAtxmFHbRYOEhBO3ur0tfYPtRjK7lPVk0hjUa1
AgUDFHAuw8awoKYYaM4OMy08y/3JSeJrNFBAfAwQ2B9sHxCzKAQ6uEFEiT7W0r6vZxfLKj90wwZg
VEhqbktN4umrSzozIyS3qc20OdPS4uDMX3gU8mr0DCcDzjnIXFnNZcUjAEFcEloN03eQBBS2rzFA
czIrJDSScnzIgAIDawc4VQymuRDBciRJ1MplAnPoZeoouhiowl2aKyCoqvZxOoYlRvw8Ne4qL+mM
aouAHEsKcaumoO6BcQSiq1cUkgO3ezdV6BgqlbaNoEKEgdWwKCwJFmV1A3+bEWtWQ8tUcBa5Q1iy
EBPHHlc+R5jOYY4uCe3L1ghJu4upRUiBY8zpWtUTz97CJSNFCc6I/MrWgCFgd9rTCGHKmj/O/J3c
d0tUhz1EQQgBoEorVqNJycBmGGH/6jI7jtTYtGkEsShDMvSzviy0lt036NVbungWA5MGqmS5Uo8h
0zqPssLHTNqBJp9qd5/MwxEq15KAsZaAYmG/LYoRI0uowqZhDLOJ7wvS+r3xPSXzxm1zD+3pzdjd
l9rr1MA1xx+3A4g4tv2fTf1tW3hEFOZopmAHG8MUIMQM95jjBMngbjSwTnb0Y2eiXQeBzBFivQVk
yqcfEVU/GVG1pWDdreqg7EeJW4l45F8/CXVqoDXQq1bFvGtEm6VgUaIB4AStKf1jVbteVBteDST9
2LuhlaZ+n+tenSefb+/G6hf627KYh/UKxogSleMgEiXxaTFBizEGHkcBgbfk4pOt0hJylMRpUy1l
1YgcZcDlSvx+BLTIrX1H+ys1HY/VtTf0dqi3sjt31TRSP4BFgLFCnBVMa7PBTLd1ioOiuHcUQKO4
+E5yy4+I49MBXNZaHPQELQ/ZrMwSu8WIgWRwYfdA1w+v1stgm5RFVTiZPobEiLw0LbyaVUGWM991
46AByQftHY8TGZJ45frCnAMerOizoMntCD4+jwr4FQ2io74FRGPd7AtqH2OW+3Zub/K6/IOH64U9
IalRi9rRKwhShSiqP6Cqv1EbK/bUzvl4213XD/JsYYs/n4WqsdBaJzWxn5OTUG9UAvDob+hYvoxg
JE9Na9+09J5n7reyklLGLJt2eZY6iG+BV1langtV9aXtqs1JntmxFpKXwYdq+Mb5Uo+7xO+ChRLb
SX3kIpLlLvt2y6R4jiopqynDhTNgWr4NyZ69pt+zu8xbSGKKHSSdG8mVfX0XAHquYWYYqreYKRHv
UoDjGpt0qhX2ffq5ND8AZvIAIsUNuLgeOzf+kmXS6YGVRYLNx9Kg7LhA5MRHNGOWxWurtMOqq49c
VT7wWNnd3sjrMAcxXfR+8B5TLbRmhBSLuxE3E5tyyKI/9+PdbBaYUJLYuM5CYAPUuNbSokYJTHCP
QnfSKm4YP+jWaw4ZE9p6/fBKm0LiFCsnBDtYBHQbsBpHiGWVorOU1Ak/GMUDwetBH37E3N0UOWAs
ygelmiQPiZULEwtDpoiWJ7SWAZ659PuuoCSzs1ENm+Z7xh4zni3D5CcL/H+QZfbUPt2nBd8UOge3
mRlUc4exmsfY/k6SFyWK9E2UGZLeitgaxY15+ZuWwziLA2WugAFdT3Gg+Rw6ULBO3MC2PoBxcKdE
H8jId4ob3UOPXNW/NT31iNLgYkOhwZUhWVePfXmoAp7wluhe/hIV77mWApIRWvZ830Z/FVWgRfNJ
YZrk/lz9TFD1xHwUPlBog14aijU1Tcd8tEN1VElQ8YRsWOJKAuzqanBR4UsEGgvzSZdG+kwhU5wp
9aHMdxTDGii0x0mQ9Cz4gw9y4a4kGMqzNFGdbOqGCaLTLbTi2V2paZuGevksGydbWwy+dXgtlLTw
ABF2zOXgNCa5wQ8Tei1jfKeNB8dIvUzGK7p2MgtkBFgAkIkhjF1umlZSjcSWww+pWkIKLXrooRdz
e79Wl3JmYvkJZ/5utfFQY1KWH7i9J+R73jyaHMiUT7etrC4EHmbg60J7TLzh0iYfa1JUdjixbN9N
xpFLW69rkRhPT/R28djFhJ8QidUejGC63vCDVe4yJ/Y7KG1IaWVXjQBZsrw7NWjMCAdigr0jronG
D6YWJMCWcgaFcdkA5nWOhVYULsq3xxnau8KRsLxOXCgv80MGgn+j3LX1S5vf2dmLDSXG2+eyevpn
pgRH5rS2krIx+YEVdEe4dXTH+j5RI68230m89xZYtTfCZNAmo6AjbJ1LI5LakwtTDSCYThkOtQyY
u3Y6qAaAnQqtddS0l40982Unt3VX0TqMc3TJtgL8lyv5tmJacHvT1s4HuQwsLSNaoPq7NGOSYQYY
LW3Q2BieG7XcxFpxVLuGeHlkHjD4KcmcVpeFxzrYp0ArqOrCNcm7SWvtfmoOhV4/qAl7qnprh66Y
JBKsXf+AaP9jRjygGRKSRopI0GQ/obedjG/FKXV4MeYffXS6vYdrAQETj5CeQ0i47lLOqKaTJEma
g661sc+mWPW7RWDi31kRTmpAxz+dR5xUXurbGSyoWaPLEoYlKxIyaeRmuG80HYV51CkvvSGeHZCz
Nbimp7oK+5l/4tNPNx5/QuXGt6cmHOPpC5LHB6CqD930Tnqmt6/q3Lrg8iVDT9lSGaDThrop6yYY
Rxmsbi1GQC4Fkx8QDQPkXQisZQnovsOa5qDQr6V2NDJnV7LHiuf+7cNadfPfdkSITtG1WTmnBr5e
296Qwb63UGqbykJyYKtf75kZYceGvAFNNBudcCpGDOkXoO5y9A86pOY91aJ+29qSz1dmcPnuzqIS
YyYauhT7h+znY4c5IODRN2CKbf1M59siKr79u30UzmsenYw5DuzN6fDdVR41DToktiPZxjWvWNJ2
gFnhHIA7Xa6KNJFJykFBnlXcJcrPCHri1RiAEy24vZq1QHFuR4hKXWJobQF2ubBox51uxq+clU+3
Taw53rkJ4QtGXmVaTc4RXwfmO/HfdekgGH24bWTZdTFMnBtZfsSZF7hJX4LDx3bDbFbBP2ybr9U0
hsMIBVYbtX/MGdmDFSj5EP9BDDw3LPh7WmRW2+bcDVnOgtQkO2by3e21rd0c5yYED2+ZMuGBGvFD
x5OgUkuQqvN511tsA/hGgPRyb5coON42KnFAEcM6Z1wdBlK4YW+ecCeaWeN1033Ubm+bWXUOVPbe
YJfLuN3luVUU716Hd81hQmU+mhxwweqHkSib22bWggRqFf+YET6nqeImh05cc7DL55qGRMNYHXlx
6sdRSrMuMyV8UX1daXVXA245549duZm7n7T+7gKlpsZ/ENHxwAdgFYgMDJYJPp9kDh2GlEahq4F7
NnYCvck3re38kRng3tAiBJxZfFyA8TMp3DmOwkGbgqqxw7qG3GT6fvQbLncdhR7Ur0BOLTIClzkI
6tOuiMJZJX7MpyDtq6AAVui2J7xxJVxFijM7wvkoTeW0GI7XQjcrnpRquKuH9GBVH7so+YZ3Tzha
TTCrR13HNPbEfIhPbHLa7TAl6nGr9oBPkXxpqyEYzVdAGsEu4oql/Dnn0DGaTTdUlcavVSXsrVGS
e65+ZWDtBK4B7gLS5cuvrIw7FWVe9EMHC8MBmFheZnbBCxnc3tvVIHxmRoj0udFELCFRcxh6B0qk
4GLSjBgsQ/2uLsetDW0dzFs0Hji8JS66uoVnhoUvwS2oouW164ZTQowwK2L1qPJGBr9aDYnLLAew
reDIEENi3DFlzBKE+qKxAx2cz0OPN5AVpPPn2/u4GkIgB4b2O16q+N/lcfE+sw3ez81hBDHv9BHs
1Xp7X9jbQpasrfoFMIxANYBOB+CQS0OxNVeW2sU4sM72W5tsxik99HUZ3l7Pql8sUyrLTB24nQX3
A6neZEO+BXfJ1DXPZKhsvwDe3p/T8XtBZ0gLMNV8bRxTuevQ/ZZ8X2uLxJgMCjzQdUFtTFikps+Y
xphwkzlcv59LyzdsMCpntuSWXjWD+RW0R7GfCMrCXpqIkQ14IEPbpX7lJnurqvy5V//EzKKyB0Qt
5sTdxXfOEh2WFQ03G1wvJeZkvTYzPszaPARKX8t6UasLOrMkLCivUUTkJYoxOTlM5E6LT2YiAQCs
fbcYj/pnMYvjnC1GbSk3IbTHDyD6Pej0jpuapAi+uohFFEmFLBJKz8s3fWYBWBC87LPeCau83xoM
mqT1EGpau7/t4aLQ9dtDceFbUdGuwB/E8lhOyWjWcUNC8+Wo/+Ucml0U6A/ayyd9B315jPe6wQ9b
KogqDvEvZgFDRq0ULwVMZItfVoehFSBnKxKqlU8+A3riF9BftX4olc8+0L26l0E2RFK2N4vodC9z
hCjT4R693FA9aTCPaeTLQjnuEOgIRpAjML/OB4waLWPMW/fD7b1dOULzzKLYfs6dhoN+Gmt0M9Wb
jAcyfqXjl9s2VoANqJpqkGVC+RzTZ4bgid3IGrzsSH3I6mSnKaofIdeutd4fp9Ng/BVZiTen9b09
72oZpHL1EM9sm0J4nKI57osGOKI07EP2HH1Z1vlk7qwteDMHDwnHe3WT307x3KSQdvNJzaJhhMkq
mLczxMpLX/GjreG5u3Ibb0vJ57FyoZko4y9tFgdDY6pwoZG6ms06mq3QUL8Y2ZPmfBz5qe0zj7tM
kgqs7iY4j5ARA+ljX40p0qbvoq7ItF8OyiGNHgUaHJQ+NGG+hQ7tH7gnJlKWtzr6Fepbx+sswthR
VkR91Fqh644P1lz+6FUnDyCAEEhcdO07wH8GMuWFfQEIo8svL6qoAY7yVgurv/q/wMM4B2AlCZQN
/dS4HqEgRdQ8tjVOErNLPizky+YyUAiuEBWD5CL6Fiy4EY8J18LJn2Cz8dmzsjFAdUn86oBZRkmq
Ko61vrkm4gq6GLjql4HGy2X2rWaMk8q00DnGD+aW7HNff1COEIXYJlvZpq7sKWYfQJux9OaQHAjG
at5GY+LqdpjOOjqfFBP47QugCpvbm7iSOVpAPqITsEiVAw1+uaYosbrIGIiNl5p1x1zwWbIs8wAY
9Jzu/Qh6yNWe2VqWfOaPhgnO8EmBLYD4NjV3drSDTEwhe0et7tyZGcEbeWZylCW4Hc4GdUI+43VL
S2t8Zp0jm6dd2z1ApOGFYBnDbJlw5ZiliX5Gg96mYb9AzKUZP+fN3ikkMWolFwHRKMptmPJaGinL
35/tG4jCU3QjBzvsK7SOgsyx69KrB3uyvdvOsLZz54aEDC7v09q1Crc+YC7Ki6LRqybIcifvlPFZ
viOsB7Q3oOvGtLb4iFAmkps2y8AVSCzfihOfERLgQCXxdu1wwM66QNgJhu/FfKDTRtB1a+g0uFnN
PNPt/EwxvyYk29SO7AG2tnPntgSfa2MUiCxzhs9p5F5P7YfJ+Kk0MtDZmiOcWRHf46AZ4Q4kptBx
6PN7IyruM2eSbNoKHAqkxSoeCg7aXKArENLScuBx1Y4o6WGk4zMkVvbMsO4AhwjyrAmiyXyIddVn
4+AlkLV6t/s55jIsDlANfoMII07mNLHLuYlCyOZtmyrfdhbuDSajrFy58kFgCmIOxCI01cSszbFz
rU8amJnauNs2M+Y1dVspgynqE08btfoxHgZFUmpeS+MWGlpr6VKr4F4Uvi1Sgf14UT0LY7feMej2
Rhi11luMOtI95hB3bfSkqF8d41UZP797W0GtjRNdiDPBsyEEqZHNXU5UxQ2r3g30Mt40Q+31ENK5
bWZxceE2vjAjfAK0LPhgD2Z3QM0PSGnifsb7fUeT7tHJaIj/9LVl+kbpp81tuyufHrpvmBAED7UO
/JJwUWoK7Wqeg0PIGNhmjPmetKhF1+z9QfjCzPIzzoNwiUL+AFKhwwACYV6UezRUJSbWfAR1CMRG
zI/DRcQEI5pHk+W22xz6OPe77Eft/CzdjwUDJQTYn4hzlyWJD91IbyxldarFCcTTA7RBtYBGXLBm
wmcPcm7CcHwRUKX9ZsBALLKASM0DI/6WT4lnd8+3T20llC2JDeTe8QJG3iHYyw1Fg96Go4ejpgSJ
2ewmuz7dNrES/wGrX2Y68cnh3hRMAN9i9NWIIrSeKHtFGzd8oMRTWvM0EVXSFLt2Qtz+0E7W7UVB
7IpXY+QqEBWagxJLBfwmUfd5Byn7ikt8/XrXLs0IQaSoTRBlVSh4j/bUGhveFmZ/B6YGLZVcA9d7
t+Anl3mphcUI789Lb2d1wooW2fWhLtu/Str60xg/xHzcMZBb3z6m63BsLLQ4eKcgi4fGmxCeuj6m
+phV/YGTDsw/n1VFf4KIwtFlxg4/TRKHVxZ2bk2k0LJyqzKdlNNDHY8bqtNd1eibuNa8Oq0l19nK
VQq8EMoR4CEDjS5c8HITQe3TRnbTmOEIhQvMrXgKhW5T4n5RVOU1y+vcoxPd57F5144Qo729rWse
qWMcDKjRBaUgNu/zFBiWAvXmQz/hQRunUBtwP/BUJre9agbYUcy56YjhV/V7B/peRKf9oUi+WS20
Z+nnYvr8B0vBuwt0iWCYxpDb5T7yhTgpd2FDr5RHS+Fe1+mPWlxv/8AMEmyAUmzNQbXs0kwXk46r
TUwPSpH6VY0Rrbj2u/b9bADoVp2ZEbyCkDqNjBb+Phhu6NLuCbiEO5ZaklCxejBnZoTreLLqOCZG
pYTOPPqalgbzYASTm0jMrEWks9WIhM4QaIgczBErYVsw5oEz8Us1ye6mNRugaEDeBLQ8anjCjkVm
15t07JVwSNJ7q87CtJHJ36yZAB0SuAZQhQe6b9nNs9sdVI753PeOEpaF63dVu4WoomSnVsPBuQ3h
PtJTd+jcyOoPSaoVnqYOT6Wuhxlq5eYYBw4BGMBQXqE6ineXFkmwKKsLXLilMGTgIPdd/v5sgRyi
ybSzsUC140GSQqfO6v/g+8E0NMZDMGC7MO5cmlByZUiUJo0PVZNtysHw7Da5a1v1X5oRvIH1alRY
vd0fKhJ7tvEtbmvPbb6+PxYgY0CPSwf26aosokatlkZjFh9oqx4miumlNg7t/k88G8kWxv9AW4Zh
V+FU0iJWGCBwCeDE1RbzIc9RQcP3rwQrAAkHEko00oSoxg3KCR3K/lDrOy0CVzELjfj9DRnMmUEO
DtVNe2FHE9KFpo3aKENOF1YV9I5a+tj33d9qr366vZYVJwbD0gJGW4RIr/Dqg465agCK+0NbR3fV
hHZnJisarGQj54mPmDTO7sBVDCfgIwWspAc7VfIxig1gP3zy/nfZZY4lVLrJWFdRppZKOCmRr7ZZ
QOrSB0pN8r0ImwZYNA59qbL8h61MCG3At9ljkyTlcU42hrLV9P27DuXq3xfCWmzGJaO1WRztDj30
+8mU9MnEsuuVATGutKMy8dEtjhmGLZ5/NbCGwct5oOzSQ/mdSzZs2ZCzp9Ave+DQAZocU3bw6cs4
Zk+1Axp6qzjG49eie4inB1X20pOZEL57TJuZveFGxdEYwFHXj3rhjS6ISF29LyXp9bL9t1YjHH/D
rcnGGHFxzNmLTh5G7ZCpr0Py5bYTLEH3lhXBCUAwQ0FqHZfHnHyI4iY0hg/udCRFc9f0flq+3rYm
2z7RIyaN9ijZFMcmTl9aNgG0F0EY2vmXjiDcNElnc6XQ1fLodhCvJcNz291HeSG5mSVbJxKHtRa3
AfzvymM1K0VQRUChEPJUKPNLyeswdSHdnsho11Zjwm8XN4TjGis8xcDwVh7bvPAix9oaWizZPLGY
8fYZLaUMEPyi/4ta4uVnlNopIL2lUxxp6OygpnNoD2XIPRbEgey1KrUl3D9FBuauUYEtZR89L50Z
IywTbwryIN7KQGdin/lqYUJ8SEHsh64avM95nQ5VSD4vXUoauGB09auPU6DtO0mIXfP3860U/F3r
0noA83h1JKTdoJPjMZ5tBiqr/a6YwZwBqNDQ1MZssZhng2gLrJZlZp5Md5ckD8iE204WzK89D42m
he1g0bkBs5dwUkbVpJE69NG91neeU/GgrBKvjWZgiLtt2w2HgWs7WnIofJvbzj4VI3/gpbPLCxn5
vZiP4xwXIfNlpAdLxUtJ+CmY3k6nuBqi+5RrrYcmQoUfQbyiYhR/KiaPV99pEn/Kks6fdBm8VEg0
YB2P2QV1hMm7pT4gBBc03aKBVBO/byKXe0keJ6E+GEY4KgAvmMlk7tyacEmsWb7rizDtIhtAqRRD
C+CovGLBGerINJqJGCe1ue/5jri1h22ODNlzSvQktBIXOh9w+KGqgCk24cWO4hGIxxBjEo+Md4P6
MdN2ziypIF59h5i6MMG2CKEItO0dVxzJ6kZb6/o2z77XbheA2xvEpejDPeUx7lHCfSPK/JY1HioU
j5YZOmnt5b3hjz2VfJ1XCQp+CBQBAOEC0TcK++IPsWlWaUarG1/jqbonTXFSjRFcHsPWSMyt2VqB
qeWgHB0/zn3m53zcRFKwvHiw+Angngc01QXBoHHVgVchcqrXqW2cdCW9A1HxpunGT2aTbKPy3VJ3
gi2RhVRncd42M6m+oSe5kFeMtNzp2TD9bFxd+aLUzKBeRzPl80hBHZt0NDlGJB/fWeDCx7swXuLN
pKMmsPDwXt4vakcx3AjOh1NTpc0DA0TvcSrL6FSU4yTJbq52dzEFGnWQROKrRbny0hTrKS+t3iGn
fvHo4SMynWCmz6V0hnUpypx/n29rAg26DageeJxErA9rnY62EQzZwMyN5kadQVdCmTdn6Exp1HPH
FBUpmSiX+LUKVsX6ms1pn49lop0UU/0xtAqYQVq0cLgl4wkSg/9iCN+qigILoJ14xl3uIyDcmVkw
op2c8qPSPhSKBLS3thA0lzHHjnIyWDkEl8C2NmkGuOVJ77p9PSwV6+4BTACn2+nnmjucmxGyd8xM
mzUYt6KnsvneDI+lCTmc6ifTZTKjK8vBVYyyF3YKSZRYwrVHkjsccRxz8YmfA807jCCECG4vZsXl
zo1c6RBquRs1rhOdiP7DtDaW5UGfGZHS0yDQNtiHCHPUty1KlmULXjDiztWLOIpOreHb+lEBW0sq
STNkJoSrHbXhZKJdovw/mhB8DVROjtnm/5gwcj+1JE0l8WWAz+XiaAQ/q9wBwqVQSP2iGpkRB6w1
2wyt6oQD4ZS31NqmSmYdJ86Kl1RpoumdycIv8xDvQUsQbHa6kHUWnda2BdeMk1ZDsqz5ymb6OE+5
Z3HZLKOYC4mWhFyotiDpm0SRdUoiogeVi2lnptUoV4AowuucBDqcKXsn2mC5P7C7/yzvqhNksrbT
ej06GdFDBfoahTy33PkjX/9tRPCSNE/GWa3M6JQjJUjd7EjQpC5m+nL7k5JsoDiKmrOEznrfRCdE
ph9oploV+UjBH6pZFMpvo8QvrxMeYeuWz++smFzbIGx0qO6cms3C6J8F7f6/jP6Rn3+6vTaptSUc
n1nTk2gs+8r4ZY3grfX/ak3wepsNatdHVDmN2+SkB+mW+akNTOHs4yG+N1T/X65O8P2+GCM3NgwI
FEMdgQTZ9pc6grHNoUouU5Fejyi/3XG5DM62snM6VjKgn06U1KBUIeDiGJKse21pBGqwfqpAogUy
nsmZ/7q9TIlhMcWIKlRz47iNTtrkFcVr7t4zMLKWvV/WnxxdEv1X0ozzL1uUrTRpMvRqoUUnPt3p
w1eiSzxy/Xb5ZxevYBrlOKNdhSOzmz1vHmgRdIZkCTKnN4XAEU3QjWmn/3xicItgcYsmMLZ8J3eL
lYTmYsOEiybiOs+tDAvC27zxqN7u+5S/zAMI6sZe4vCywxFihzWB2oSbcEFWK8m+nDXKg35KXesP
7EB8BpngAmYDWO3S1TWHNkM6Ocap6NVhw4yk3kZRK3mDrm0cGNHAAof/gwiTkMr0fc6cEiJ3p0nX
dwb9QTFQ7gyggzAiiUPItk0Igu2UFMUc4bayzY3tPpFEgouQ+bSwXU5skdJ1cFG5zV5FmwjFHxrJ
Mj+pVwvBrnX6chixOQh2S3Cd98wvTM/wiA81i33xTgpj8YoXSRCL0Z1LVc+VU+L6hsP8JdUsqcTR
ZIsSUZldaqIjRs212xAMUh9uB1LJOYngRRK3c+G28IO5fCRAEWaunwwyiag1tz5LjUR5Sorr1tVS
GMljFth17ylltKcND4aJbP/deoQ41xZdDkxOB49w9hV9TLO91fw717aE6Ba3TdzHuuIs4drQHpJE
Hq5lpyIENWK2ialSpvxbE+gSL7HG0YBpvoxnlRLl+tjDy369mv6X98Z1RW3J685siMtw8xJZuI2X
WRD8SuyUjae+tJt5s1w7ssxuddfOzAkxLavSVDFnPKGYYXgVPkxSfQRHoOT7XH3gnlkRItvcl50C
ji7lBKnTZ9usnmJn3kex5luZ9alK7NzLWx003bIey2rKc2ZXiHV5D0VuA2MDp7Q1jg4z9raiBU79
waT0pKCznJWykvLqHXFmUcjubJNh8nLEfo6Q5bVDh0nuoPVI99uAmMU5TjTTKu1/RTp18ytXXbxD
28uTEol3iFkcqkigMZmst0iXKhisCLguqRetxrmz9QhlgrG1rb5UWhxRR+6NFprRzPnUNYMHmrHN
7Tgn3Tsh0Bl4CU51w//7ikk2i5h6h4RuyfPZn2SoZwsTgkU/qBOSHQQL06x21ORhbf6tT2lwe02y
E1r+/uw1UZm5tkDLnVOS0+zvjBvu3pyyKPGztpGpzkj3TwgWdWmOHdPhDjxgD/99J6EbtmX/wztJ
tjIhZox5MigxxWH17JQAiz1Yu2KoJLWB1c9Vx5yDi4COErbwuSbQjljSE5T3Zt+xd32//4Pj+f3v
v+3o2fHUmq70TmOUL+Bk1Xxkwa1f2p31ArG1SeJvqx/SmSnBuUH+zrIJxd9TNH8hSCCV1k/SV2f6
g5o/ej4YhEUpHlhhcYiCZcBNaM1knPrqsUSxJsdErCZjvVg9fNS7oCeDjB7twUu37u1SSXiJcyFt
vS3daNfnaBtx2ct/dc/OzAg+luqkU2hFkWSZd079lp/WzuHPSqGAsgH1BzQ3JiQuV+MmVuSU0BJd
8garPSJv6AZZPWj5N4S2BSBygNjjJQTAjIgWTw2uDx3h1eukD4GrnzQLqq0T+rtd0GTt1kQpryGF
Xy2KAN/e7+RgiUCnEZVy7aqjabsMLk0645T1GEnKnV2GkTU7k/FErPnEmRmxoQldnLnSOKMvRn/P
MBmcdl9tKLe+dy0AHKEJAipL6LzoYh+RK7iP0nmyTkoCxBncW81e4+TDnxhZrOBdDGphwR9aFwx8
fIBOeqXPAXgpNmileK10Jvh6w5a1/DYjXK1mShTTqZl1MoGdqQr0ta3PTfxOZgs88C6tCHHHoDRR
namyTsyegiiew3zQvDytJSnkdaS+NLP8/VkknVOU30sXZsZmT52HopR8QLLNEiLO0FRDTs3SOkFE
I8jiZlu4ptcrMhjJdcTBJ4KME4Q+OFgs6XIZRlUtmAwcfdbXngKkaZq2G81hO0YyyYWwBK/LiHBp
Sjh+XYFOeTTE5smirk+a53zK7l1uBGnDPEvvTrd9eu18wPONqXqQckI8S3CDnjld0XP0FXtgNX2o
DyceiBhlgypr24dhDt0BTFwFHEQI2H2HCozTJ8ZpaJvc504WJAryghrYlaL5fntFKx6hQwEMIBzg
NjFRLx5V3PCyAyvVUo4BFAe1UjkUR2ZDOCPoBbqtQpXh02xVUEKqLQ7lyPHJccqtjX6wt0hWTIbz
DYjvfZU3rVfkje2pyvhC8uQH01XmuZMuK6esnCUoEhzMKVrAX1+hOjQeFXU5ueg6RUowo+ujJjJp
wbc7T/DOCxvC91Z31KhoPuufmqn0XPc7KzNfVzRvhh5PljQ+xNqhw2J5Hegu9Kr1aD2CYu4412AY
0ytI25WBNad7LX7oBsvHrNQDSaJ7q6y3c8z9IrZ9N34Zdd1nJaQry/qg4IJPtCQwR1CR3vaUN6ye
uBhMhqMkgBsYcAjBVUpFV4ZR5+anGBKZeWPtbHPYtkWyM62v6qxSaCYUHqksLxr3fRd7mvXE7Nw3
MeyK9p7XJOWWWFvH+cK77Bs2Puzib9zmz72t7gYE78Tpg2SKnuoRhA4GfeZ6YLOjZuZ+iVGcWHsZ
oTDS4TKkZelP6Zd6bgNN+0vJunC2h5NOP2Ykfqy08Y5ldgjI0fb2Bly5MUbIF25xaNADA+OImIlh
nieovHFcaGAOg9ThHWlKfxERvW3m6utfzGAoCI2KZZxQ/PqjBuRJRYKsEH/9AYRl+6nW7kd7eK7G
6e/bpq5WBKliSAJhOB6XNMhslp9ydt20UZqg+gY0Y+F+g6qCZ2vPvWym6uozE2wIwYwTdHFtwsrj
AA3tDbRSyHaA2KrEOWUrEWogzGwwFbxAJeviISr91nlg3b8zIb5ysIi6hQJfedTGr4O2Tc3PzbuT
Pxs8HEiDwDSyUMSIMwFxF7taS7Xurrd+mLz1CAN34ub2mV+512IDpw5QHEg9NJFCxeHUbuxyGu+U
Diyh3Uz4rqD88f9Iu44lyXFk+UU0I0hQXUmmYpborq6WF9i0oiZBLb7+OXrWdjKRfAmr2eNO21Yk
iEAgEOHh3owG/U0w9vvjvrkbxCygamDjBzmTRSwMBckCa31tZSObp/qskbaxkgDVqhJYYG700K0x
sinvA6dwtVcC5owTnzK+r5Yu1T64JZhmomyg+l/3f9FNuQyAIMx3QbUMQ7QAY0qQwdxp68wFl+e5
GKwnwuLd3FgHyPbtqpm/UJq+OLgE327S+INSxDWD0XjpnI0514qY6NXZyOrxA4ZY6jB1zKObkx/z
QPLzUnqZP7oYzrpv96YiKbBPF3als+ct3ZJ4PagUMSAaWsVzmxO/T6d9J0gdpycA6QOulMe8PfDX
RqWj2Hm6RpMi5efGeu3YXyRT1NJUf1+qZnDGcbnwpTqvI2oNEYrI9z/aH826q3tOfDX0VQm4+hCG
LWm3dChsO/rSNuec1o7rj4k1rcHgTTFE7srqIbEz/dmYLa32M5AtBDOdDLSWrMX64HC9PFUE/ydG
dP55ybW1A6yOD7iXl+pgg47ipV6X1MQcwZQoDvZtCMTPBr8g+LMFd5AcPNysaDHR6DTnoXoq68Q3
2gnHe3//49yk2/g2IDzzqKCygsq02JyLG6OIaa5X0KI9t1n3TCtIqI/OERwrv5O6A4jwreMrCB6I
HAC9AhCJK1fuqKwJaOvq3jJenJIdih99qQV9MisC+5ZDgR0ATG7oSeC8SPuNCY84W0synIux+k1Z
95t5X+9/NfEXZI/CDQvwMCoHeHhLLltNMc9X3anPjh77zP6yjvusz3cueyNxFB70Qmf3v4bk2LYw
wqCYTduzGfOgTaywcT/ZHag/zKCfQ81+oNUc2jUGwHK/yL7fX+WWA+LFJ8aaMd4K2P21b6TEHEee
e9UZkSyPUlY+5EkyPNs0/n3f0G0EBzmBICFF2QzAfpkMKeaG2dEVEUAHs8mSGKGdl9CZ877MTf+p
qXUI6mijwkluy8KQEIIeiwvKDLgiXkrXq6vnqXdaTLedu+6hOtGdwOuAMWa0fH1v7vTPKr6s268p
2AowQStYSQ1DFoBxNbu1OMPXdLzs7GFqf0zoQ1bYinXduibMgB4J+s+oAOMMXC/Loxh/yHrWgHmn
fs9I4y/pGALJeuoaFQH11opASIcpBDD+oMYl3UZN6k5dGqfDWVuTgHbfvUkPtfl43zduDzOG3i+M
SLfPupgjid2hP7PqZ+fFvpe8FawIP7g0IJ3l0mIzal09DBQHMPy2/DC9m5rd/VVsfiobyE5BaY08
R8pRhplqS5/jbUobvl/r/mnh7FCu8ad/YUYUuJEHCZFT6cR2cUzdhNP+7PYfY2BxvV+Jp1jJRv6H
73VhQyz14sZI0p62bHDwvb7heXdsDibmEBefoNHLAkORG9xeT1QXDOooPuHiMP9QlF4YM3LuuGXp
9jgwzyAl8O2/LAAuk6Hzu+zNXRU4goV8Du8nKJnZMmo1jS2IsrF5OXdpXqLKNVmYrbXfXKqVrEj+
nM8lz+fFxorKr4mGiIfBauWs1Ja7XS5F8unMqvsVM+fteZ3NhQcgs4LcIiYH9PmxdSpn8nm8lBEt
RnPX101yTs0xGwKQr9c8nFa7+VhXI8gfbafac9ctXwt3bX693VUvfqJM/8FR3kstE+d6NdEF9NPx
mBFF13kjFMJxBLUI5ghNDMtfe2pbevNgobbwrVo/sDULKXuu4l8UIPX7S9myAypQiG0B+gJwn3Tq
6FSvHhmy/gzdliduVQ94k4WL3p+sRkXot3FTYkVo/oNdAHfWDflRbrKV1kht7Nb7XjjfWl1/4IMb
5kikVpBRL4lqQH/rnkTtl0IiHDqCIPaRQlc2LEui91idbTvel3hxk51ulaXu7vKlgeZkThd9/D7O
g9YdZp7xF6/Mx7wJzILr5F3ZGFnx0umlRlRYo81vARVVDKYJGmR5moiYPepVFAqKTfdijU9Dr/us
fq2HqJx+rp0i47uZ+cPkG4LQP9akYhkoPly7Nqf57IxL5XtNuyM0DfsGUAbwUBp0DglBC2tId5PH
w/sOthEFr2xLjhzPTQEOjrg7L8uR5EFdvcTLu74DTUatcOWNwAFLmC00BTQRSfr1kcmswSgTHf5l
0H1sfWD8vaUigv9/vuQ/NqQISNyyr00bXxLE7HuWN7uybh/rptjxpdmhzhk4OKuV1b1OumqkfWt5
4GBFBwMniNry8RmMKXdmXR/O5aT5WRranhfEqjfOll9eGpG+4TRzPZ5mFwWSvDvo/bNXojxOuh1N
otLq8V8VKLWN8IOagOA/FINLkLy/3rOx7kwL5HjDefXiY+/G487g6ReGTk3ZqjL1zWhwYUwO26ym
SbbQdThnZsAOFNPL7in7bhO/PgnhWcyg33f9TW9BUR8qtw6aTzflJntCOOkwA3Fel/yw5jXam08G
auV1Ofjgtd53VRZ6a9RN1f6+5VtfgW4VesMuJiP/8Dxff9ae572RlmLkTF/CuPw5jM5+zN88qQW2
G7zwHDx+bCGkJkXXkQ5sNSGN8LIaP/sCAPrqa5GpKv23HoK6IOjN8ZgD1dYNb+XU4zU8Qcftpa9f
m/UwMehI2U/KBvGWGTFCJx5zqBDK2i1eucRLym37BSmO35sPeBzvMxQuuqxStFVv98bBdY5mN7Bc
eJ/KTa6uSleSC0s61BQRf32QDWKmVOF7m1YsV/AMuhAfvpkTrRutIPVsv9jk4Hlno9inqgf+7esG
C7kwIaUO6TQAMVugcT9CcT1sy+QVg/S24vpQGRHrvEii29HSwUmDdXBv6Y+NMfT7hmTzt7eeFyzF
BoMT5HQofEC6IAvQaXIw09gvk1uFeaPv01jzvVU/3jdzCzUFx9qlHekyXErE9cpBy5u+//v9kR/a
LOi+0g/geQ+nY6/5ufNvPAGPN8xpYwT1ZqANH7CCWhVsrvaRoqMHClQ8FP5HI9K9mCa9UZp6BRDH
2u5aow5yHeIDs0rHe9OrL9YiXRezWbplKiADzYyebD8C9UB9s5sUTqcwc3NRGDlIeQu4QxtDVT4p
SBmmabKgN+ypVAC3/Bt5t4srHeEaWfi1f/c105J1im2gh85a/7M2FA2GraVc/n0R9y7Oj5WSCj6N
v9+h28ti7zgDK2CknqIQcZvlOQBe/rMMKW9IuyZ15hrAF22hH6cpDcu4AqlEteyXZobOR/py/yRt
LgvOjM4J6kRoTV4vq8UzY+aA4rxM2ed8iYyl9ZWanZunFVIoQo8abVa0wa6N2E6befGqWy9FEVgf
3IOxqx+tp14P9OfxDwTTC62fb1+XI1jCMa8N8hgZDFVV2WqnpkFfEEkPqNMe9c7bM5Mr8oM/l8x1
ERilrws7wi0v3CKdPOAgFnw/bdSL/dgn2SGxzWo3z2sDzmszRQM/zUJjwttg0Wq0iDCYFSwFkG6V
kdN9b6FsAnj57KfzwAJ8qmqXQi340Hgp23Fif2fupPuY4E0VP31j50Vyj5qKBZo6SHRd//LYS0Ev
mlr0xemJPxj8GI90TwvVZNBGPnBlRgpoeBDyFiBJ+pIatT/3O4IpdAg+1m9UoUX2hNcwVByEghUk
VeWSJ6bCdLBIYXifUe6PnPtCKBOzOytDwwRQT+utJCWyQWnn3d7I63rEwrr6HdG+WN3eU8mFb27R
xZqkc4OxkzrOwDX6QgmYdPe69+iliubC5vZcmBD/fuG/hJuaQzUghXoz8+l6nHMSLMZDMb5/83m8
2h7Z28bZyizxtbT449hHNjMxK7q7b0OKnZiYB1O/TsHtB0Sn4BG8Xkvszlo9GuUYoZt1HDUnMK0R
WmY1P4BN5dSkSXjfnvTtbuxJrs1G0k52UgluRBdy3o/TNAZV8gXkgvftCE+6iDE3dqQY7diDqc3a
EEfEHk1/qDjfgf5HpdazaQVvA4EmRzot8ypAVAFcK6sWRw743V2jjuolfhtQ8e+FXJiQNshx1jLN
GpDKZilgUZzSYzbz18VSvdo2HeHCjrQxU0ZjDG3BTsKeNe9rtoKfqXk/J1Fd9m97hPxnSa4jAH24
3uTngQah797VG+1UzkZAGi1oZit03Vjh2lIkuDEjfTlwKTAW54Z2GnRIauRrOI3EtxN+uO9pmx6N
vB2oIeAhbzoUPUU6SASHMUvLk4lh3ow0IPsHpUuTjt/v29pcEq4eDwVgvOtvyEt7s6rcrh8jBhTd
NDl7AuaqFEJj/8YM8DfIPvB+cyRfiFliaDj+IwRSnb2TNu+8uT4wLVcVIreX81878ixvPnPW8nSA
HTCrey52SR8fmaVKODZ3CAJlyHPx5AWo7DrGLQAY2bHVjBHJ99n6s9BfKdtXmmrUdnM1F2bEv19c
C90Sz0ZndgnIa0lQ6O2BDu0uU05zq8xItw90C2nqERBvkXXfTz+sNIhnBVRpKxZg20FrhSwQjXrp
g62aNxbJMLBTkXoOBw6zsKZdORS8Oq6ugXhQ9Ws8P5pd5u3f7nlo8wFaAYopA1Dz62+YJRDUcBqm
ndhYAyViBoDHHhPNC++b2VggKvNYGpilgHCRK3+eluO/1pDtprN20KApRRy/cf9Kh8YvKsVrYeOO
uLQlv+fqeGW5Vc9oMazpec2b59Q13h5QUaYSno1HEBrzci0MSjhg/1q9k2avx0xrjslq7RoQst3/
apsrASUyFC3R971hPOPNwidHb81TPsZad1x6dDMiZ54GxbNRhBfp7gYaD5U9JCaQ0PSku9ttWrPQ
cqOP4jY9FslDZQ5BNX7ELF+YzIDAUv/+uu7bu4ngw8LnGf7QR0XysR7wfEzxFG78hvX+XP2IE1W/
VK4F/7mZ0NL2oF7hetZN0pV6GeDAUzti9GgNaL0GWZHvB14H+hplzuB3TXzggxHq4EYc+KlW6aNv
hZBL+3J8R0vJJbWjnWgyBXpMw7i3/Jmp9NQ2vis6beiKAIiFLrQphZHca0cyuoi7hve5RxdrctdT
375o88csH3ArK9xmwz2vzEn3fdEA6pO2eRyVY9eJ+ctuag+r3Wn0X9z4l0GKXAepRKda1xb4fG7z
ax5AHVk/tcurE789Cl8cA8Bfrs0AWgFmQQvHIJnOrZf69hqDSjF+8OqD16maSxt7dWVMCrxG6uY9
nuwwpichivu7zv1dTmezjKwYmp6Fiitk405GIdoF9BRpE3In6Yy3KQB05uzSUzJ27voQLxCC+OqN
nYNWc8azpEMtUiP92xMbvN3xzBF4Vyg/SauckpVWLtHoyeLdwUDtQNO73eoZu/sBZeN8west0HGi
UwZEufj3i0wgt0lmFRAZOXFn2Ns9i0D7mzT0y30rG/5+ZUU6xS7I/6e+h8hUtTa+qY+/s3H9Fxka
ioOgDhR8n7iPJR90mEPWcrC1EwrugVVCgnT8Nln/IlMHLzvaLIA3opkjAzY9G6wuCwcnf8PGQz2X
gcEwvZaUim3Z+GAY2BC9D0gyC0DR9bZ0mBhhqQN9liGdDl3eYnu68P6eyJBZEdotdD1sjIVAZOkG
uO7mNjKnuVlOwIhA4Sbn1gMohRwfNassJHQc/cokzREC5T+zlFl+rxF2pkKcDICdGoRz2Msarchj
Wk6v5jJRiFCOsV/bTu2zhaiYGrauIhxBnAUKsVs0IaQNLgeLZZVRLSfOvq38lA3OI1/6cIx7iLPR
Bx3tG289OKwKLOiD4407K5qwG4Hn6gdIR7KwwFM11nw5dcTZVeSzg4S2x4fRaf4wp46PwWTVHqlM
mtd+EDNjqRo+rydGUm3MTpZbV3z09dJw2sdsJLn91fQKOzH9orNwi0GoqJtWzQeeNWsWv64pHRLf
bZzJ2AGDPVdVsM4rc3/YUO4dn/TZaqmNuaDccD87Q1zl7y2rTlRqMyJCSlmSqNFS6FCifIN87HoV
WpOZZQYqplNXtaERw9IUGB1Yq1JjPxQfIZ0GhLCpuPo2IhsyTHi5eE2BZ1xyl7zn1pIubhvNbAy1
PEFrgjy2TfE/mpHeOEvd2lCI79wTxJf3M7PDeEx2zNMUid/GJXS1GiljGHhG+xkbHPWWpn/Ns67x
U22YwmWuPT9JdBU14Ya9K18XAeriXgDG3itHTFOeaDkMfmtkgMPk3zHh9RiXqrLExk5ZKONbuIf+
jPVJO1X0NmZQWk7wCR8ad5d0D7ql2CW5R/En2AlgkwCF4H/Il/jq1pO59LBRPIwhSAn3+aPNfWc3
hIIHXvtaBUv89i3DpYrgjdEzF4qZUgxfNE4GxmFSm6qgMgIKxGFmvtL0+X4g39gqEGoDCwr0NkZ0
5UzBqCxAGheriXrd9iv7R4YwZGhR7Ch6VxvbZItJZwfvUBNQBunpZuVm3SVN6ZzAG/kIIt1j2ruB
66jEUjeuPkFEgB4fJGNAdix5A3P0bHbq2TjNafcMZPpDzd7f/2BbznBlQgrkWsqKJEvL/0ht/60F
bz6Z3+qHv7XgvbD+fN/k9qIAt0KZArqiMkxR12d3rlHbgS9YIR+bqKo1hYtvBFmwGgPtDroDgXWW
3I1PwAcR8LefmqQ8pfo3004OpJsCjenvBxArpvr3SVkf3bqUBXkErmRkj9guKU5ozMasa94vJ7d0
nqaZgmrdA1GOHRlJ7zvAXaGN8tBhiHad/GzSg8JQKS5sub+YJ7AE6BbRXvoFJTS3i7h3yWkYuihp
0hcNs9f56u6M2Pl1fxdFkJXuMRQu0BEU/Ns4buKEXARFI3WA5WBNE636E/EqvxuOcXzu1h90fvlf
LIF469pSGRu0iDP4SWnygLHP4pmdL09xf6yAhLlva3MP/1kW5B2ujXWsJ+6MLucpeRj37alCbOyj
ab+EfZDsVCMSW9t1aUw63nbVJGjxjdbJiLOvVjkf69T5aSfjHrUU1cJEdvT/79dNiS5Pe27UadtE
EJV419bcb4kTdmPtm33iL93XiRZ7Pn4HKBzJLUYJ52CoFPjkP+wC936DlMEhUdNs4saINf4YChn6
LCwDD0L0AslSHVQy9FuB5vLzSqfBAfvfrI+TdTJZfKaFe2CWCt1Oti4CgM1EHKNgVpERlmDGQdaP
hO5kPTueX716z91fXZDutIA8Mbormc984+gqxgRUVsXhvDh8gOkBDNxp+knL3eNEEnAX98uDTlRc
mio7UhztkqnqTBvXHIB8wdJOIS9y8OCqxFq3zoEoGAqMLO5teTSpWtd+XQrcCBgy9NvyS58x38lD
k/28f7o3lnOVe0vnLdGcbm40aI/POsfwP98tXfWq2fX+rWYsRF8kOzb0h1BEk2II0TH+uyQYKKg7
sElp5s4i6JUYiaJXenvJwQxkSnC9AS8K5bprJ7DSshjbNHFOmPsdnRzYptaiEe5FW0t9lOTBOgbd
mLGZoZVHxvpDkWst+dQ3ur0oHoO3dwE6aAbSCIz8Y9XyPBtIeKzSadI2sknE4mNZrD7Vf3n1Q6Gr
Xuq3WyjQzI4DIRogXkAvcr3owXaLslzWLnI50Oho23WLGdCmDu9v4W3owN+mSEIgvwPKBHmksok1
HiczRJ6LEoIoLkRwExXr4cZHQ5L/Z9oHSucQ07xeyVgvbYUiWhdp7JvnfazMI0trv4+/gOjq7YtB
mxtjUqJldpOX6HliaqQyvBNUM22/WdCEzPW8VXyy2+c5OgwYqjXwuvUQD8Uhv4hJmqePTHdndrK0
Yc/Tv2pq+QZNdrYz7ubl1SoXhcGtDwh4IuaXsC48K4SrXBhMNeYmbY72CYsxB550TfGg8bZ5dh30
pxOWG7vZzb/c/5Rbi7y0KS2SetDJqRsMnqCAd3YX+9B39AkMaJ8G+suzq6diVol4qixKob5M6eSy
pmRY5Qzo4uJ32kuSuHvuPK3ZJ3dW0czexmKwCvwRKPZArYVm3vVXreaeQgAIK4Tk52NR6QAA8rA3
+F8txtXvf8wNU4gbQLL8wWHoMvF03E9g+MS4ZtTFLao0pZ/Pddjyh5y9ccwDj1zrypIUKvFE6Ijp
LgB8NHnPdsBtx2Sv1RUt0VnW82l/f2E3numiWAl+N3CBYOT2hv8oGybm9FlHoqH+ZFrPVQWNpS70
xvdmq3jv3oRDWMKkFzqIiP+YgZW8I6kNreJOZUSD7S9egp4GFJ0+31/NzTbBBug20BESyqhY0LVH
1E08mQXmDaKxfK1jI2zSjwWkpAjZ3bdzE3Ov7cipNzWndIjXpo56u/dbx9sRt1Y82zdNULQoXYAA
wRUllnoRMuxqpLEJ6oXIInWY6MAVgHro/ipuduTa1Vwpx/XqlKOBKGS+mfvUcn6ILftdlZuKfP7W
DIArHmawUBIHfkUm2THLZGRZ3LQn3YUevJ2iomcdDNoe7q9mI2UHCRo4pjANhsIKXrbXX6wi1kpq
6IqcIG3fhGRyg9jmD3iBvqD5yX06D6Nvj7Hnu0nxPFnLNwSQwc+b8bVxizcixlGdB+TRg44VKBRF
ZmVc/5isGQaDAEv1MvHR/VXoGdkhQ13iwOwK1ePh5gNjUB4DxZhyRLtXDJNc29IZwWiWzrOocuzI
rqqzxhPfsRrFJXbrkTroLoRcO2hmUB4T/37hkR3a/zlGKXOAHiGvZ3uPIPVSeOTG+cUsB/hAQMmD
QpIrfbWYNhoEdPUsguJokxwXHe2LeWep2BM2zQhte1F4w3i8lJnxKdWhZ2xkkcnYqSw+8PaDqWN6
zy3mRuH8N5kv4ipGIkRzS9Qv5QpSUS+rxdY1i1BLD0tQkBnZu2LuwxlzOKn2UaMf3OHT/YNwcw0L
kxj0EEN06In/qRtc7BO2MJuHzsshc03QH/pRTVA99D5z45Uk0ZqrCHf+nN+rpzLsQXARjQLIVkG/
WfaLFXgam2lFpKeJ3dmBvWSW/q0F3HM6tZWurwCSJV0Mqkh3gGacb6TdaGt+Dxx9vG+wO7XpJ5mR
LlHXp2P1Ws3limeBw0xchcGYaYw/Fglo+RI/ZW65qlBVG95gIIH+b6SVLg1SQsWEWXYd2ShtJPpn
krHnmq2HkRKFM9weVFxPDnC9EC0DnFNOWFiXMzrHbhVldHln57M/k+ZLO79xvgMlayIIlwTwVjQ7
ZfduzHEBO1tWR9VqR31vfEv07onqXPGyv00d0KcRqF7MlIF2VEYP1DXu+HG1jcg0Zh/ZbWjSLiDV
b3tJAKxSlbtud+namhQaSDdDKsNJ6yh1+/04ZOFarJ8amj/P1P56/wDdbpMwhYlGG9VCFEglU1YC
ydSyy0zwqvSvXW34sdk/goR0d9/MbTzF2bSFEdsWg6+S35m1XVd9thoRGm1B1rTBOr7dE8CbCS8Q
GvF468oyxDznZCw1rMSIk6ArMQg6PeO4hvcXcvu9EAAAtcWXojpeU+LfLwJO6gxz1bhZFWGodWdb
YzD37tnVV8X32jbj2GgGQQ0TJELXZuKqHgEp6vXIAFurBxWbb8WoKPvdbglWgkqqiXI/Rspkl9Yy
MPVaCzBniEf7LmZPaKb9m1VAr9XC1CLmPWWIQEvQiY4XvYy4Xoecj7sEvI1x/uY6lQjKF2Yk52ot
Rk2ItepRvtaPje5EoOc86jw9ZNqkuG9u48CVKbnOYcY9NRErsS/W3kgyH3joyX02myBWAq63TDmg
jMAkAXI8Xd6fjGSDMS8ziYAaXpHoGV9jkHBqU7gSFYPObbwhKIg6uEJFY+ZmOqppqeW5s6lHrN17
PbqOewIJ4cFWeNyWU0NnFsAXYNhwjUr7NM4cUFszriLNJAGoSh/J8G113eP9Eyozw4grAYkuhpgF
N4UO174+O13fEp6BABO1qCA+VvsKz5bSh7yRUCoAk6iiyraVgoC4SaRxuBpQbbs2R7x1HtMVr8pF
c094xIS1np5c2u+ENNTOyEC+z/JY8Sk3jCLY4XmJ9zFSbzkNthKvHhrNI5G+Hr3aObDkEyuNndtx
n3kNhGhUoNjbhiTI0XFDiITY8jDhKDb3IvDpWjpC3DAxoimYdhD/CLMQPYl6gvjRFLY+WGMfNdUU
xUaIurIpOYxGF63HrLsR5cmjRT6W9ON9V9n6+yC1s6FQKrh9dDnK5gCsebQ2omo+V9bB7hWuuHGu
cFHgwaIDDgQkgvT782kiTAf1SFQCqtkH2vKd93ujV+QmG8cKw8CooAsBZcRayQGLrDK92mAk6qmB
TJMGjIQkKd78XEEIByhBvNEBjnbFWi/2v63colvLro6Krtn3MW7x0X72UGpzulbh3LefTdwWghoD
z0qC3PHa1GAtGvi2YMrt0sCIwSbqPvfTX0vx5a3bL+wAiwzAj403mOTSc1POVe32ZpTHeVAm5a+E
Gt/vm7jdG4DdLSA8RdFOdB6ul8KsDnNMYGqMmDaEWo15QEfbg+5XsTmbZv7g1bE7iEXSIw8YdkPr
MNIUDVp8yLjuzzn/serDh/uruY06AD2AbhXDjXh949hcrwb8FOjOuDWNmvJX0Z94Rvx0+gAdVxJ/
MFSiDFteAEwKWk+CCAaqDNfGbEBSOr2mJrxgCKY6DplbvZtRQ3bT5PP9dd3GAazrwpR0Y8TtbAxt
T+rIQhQYoBLb6baiIqgyIW77i+NTWE1eT6NlRu3ghbxv906tepzeJgxYBWCSyK89ZMDyvVd0bdIQ
dJOj1XhY+F8kJr7WPUC3CdPqCn/b2BsDhKCA5GLeTECAr1eD0klc2FDNiIhWH7vmxU5HfwaLF1cl
qRuObXh41glQJTIU+d3QDsxNs9LiESm1XScYZ8GzQjNDAbdRmDGk4Ab1eSQVOeVRXU2HrCDhSuP3
ntcqUoWNHbpcjSE5gZF1phF76AZ645l3oQEx9NE2d1r53ShVHPGqJYmzfOFwbK27YTUcHuXuEqas
CVD73vXLm5sFKPNcbJAcEjKvMfS8wgZ55fNIQEPqtr9X2nwrnHZ//5Bu+hy00QWfIIov8pMIwWCi
eQVki+6M37LG81MzBmFbw05doYIWbn48zAjoGA5ETdOWPl5RUG5YNbAtI5DtnT7ux4wG1qgiMdz0
Bzg3IMs26pkyY5sRa14GYHYT8elzYYEo0XrSnU9rXwTLpCLf2YjdgpH9v7bEki/8ARMYeQX64Say
E0Dwxndr9r7k7+f63M7vl0xxnjb2CmUFhCMD6lD4gJIxk2V4Bjh5EyXzHNK2gDj1VITa5BxQrFGk
PxsfUUxpofCIFwzuJSl409LDO7kCgsYt+HtnpWC5stGS4+yo8QIiDIWKC2ojlMMg+i6mwPDfpA3J
aqxONaZ9VJnLO2cCSMZ4o1IHnjCoOSMpAfPTn6xOChRsMqZWoxwoLvKr4sesLfzFCLu3Z47XZiQ3
t4rUdFE4bSIvY0EOwluz7HwtVp3czR1Cvw0YfoAibrVAODc6z4CKRNlAg8M7aOYa0ck49NOy673f
98PEtjEhpAJmNXxI6dNRr4nBY4UwkdEpyL3QnXxP/2j2fzXrz/uWNk4UXg2CfR4TMGDvlRwvHWqz
neIep7d6zi3fxHS/Yz727Q+S/cCZ8O9b2/K6S2vSkWrizlvNCetqKQnQ039FcfrzvzCBXBFoAXGW
5FsQAAI37RKEiLKO91VmBzk6fvdNSIFBcGQAJYLJYTEdASJaGerT8ZFXFXhYrLTyQbzn29XHwfiU
QSrl7YYAv8HcK5jo0M2W3MAAF3CVUZBNNSXZOUseMdP7NWlTlFXdx/umZHDin0XhFYHhe2QqQJtJ
merQLm2BeGC/xBN8joKcKU7z+a/GddsneCJCLNRNoBOcl4clyX6MVTEcaFmmJ2QcX+//FslL/v4p
qLMKpABoVWTy2I4tU8vRmXyBUvquLOpn3qhoTuTeo7ABWkYkjWC8RLiVyzgkSYkdD9CMrr70YXsa
DuVhjv30YdmLCgvbrYqsaev7XhqUXzdMrxodiCrrJXkAJx2Hxfm4PvWtb+wxPH1IDve/oVxAkhco
j2lpU9cQvU6tl34vuAXnYx81p8wHxM5/YyL9tykb/RG8PsCbKBetIfyRmqSCzJST1f6S+9b0gIaH
r6lU5jb8AnD4f+yIc3lx+ycrK3K7BY+L5pxy51NsKZ7s4uV30Re7WYd03OKkGbmlYx2kyMRk2ymh
4wsAkGMIkcj3s5Eciy7+DsI2xft6I57ggS2I2NDCcHAGr9eFBmoVVxyKYLH3tMSZHwNBO39LYhXz
mvj9N+v7x44sHKthTnsdNdipIEvr7gbAwsqu2unobiaDiltOhPJ7xqQgCZU+dAt7bBaZn3gTrs33
XDUo8QdScc+Gcf3h6oI4DY2xYWDBOS6BgFRrL27ohuYLOw4hVPWO1uQ7CvoVxXbJkbIxnXiNU/CP
61nnWwb0qTCE6waeSihOrlb+7Y8X+yXOw4W/g9Qld+0E+2V+oAexOBZaLzr316dlb+/zZ7309Zf7
YUO1NumCJk1S6Rlz6Es7fu506NFgdqcJmmF/34zKOcTPuFhZk+pQVlvhHMl89rrfVAtYpYDjqJxd
OsyaPiCxGmHCxS6N6z4baNBTHRCms0FSRSlhez0oKf2HBEz6bFZFGKhcIUsF/QqgJQLmHahS4l5l
RPpoOE1Vl2fgfsLb0YqSJdP8YUCnI0b8VSQem5H2gs5KyqlLB5iEDq3ql8Gsn8Dqf7Y1RcxTWZBi
XuNafVN3cDSjzw615z62rgr+svm9/lmEDJU28G28UsMiav2V/U6BYMvy3b/w4wsTUpDTWq0rqxom
KPvsMugd8k90/HHfxuaRvLAhBbl4sePZquDIC8ie0vJ7Y5QAo+wTFcZm88Bc2JESQNuJR8/usSND
fnR4EpT855q8jjz13WJV+Nf2mlAkAupPCC9Lu+/mVg6Bb4LIxh9RdqHd6DcW9M88//63217Tf+3I
grF5wwvICONc0s4Cn2nVffKc+cVJMUwkIo+lKbI8xbo8yR+GAtMajMMe54+MP6xlGUJNitnOv4k3
4An5z/eTRxHXjKT90MNO1R5HFppZZDSH+59u+/T8Y0JyB8gLD8USI9pgCIAwUI0+GG/E8fx9v12s
QsSIi1tgzSDFhtIhfSn1o+E8GFMc2Cxc/uevJZZ6YSduNBBWoBGJCm+W+K1OKh8vgrBtVAnJ1jdD
mxtPFzE9j6fFtSGr52Y1lmCxrCfoCOGK8/y240moJyC6vb89W54GUBIFJxMsgbni2tQw2DNKlpP1
0mnx6ue0Bb6mJdkKLgEImcfLNKsqRpuLw5sXVT40zm4eoxTYGpD9YHE5AbuyB+mCuoXWo5m4ioC3
achFM1C0tACIkg5RX4FVqmEIDgsBn9Sv7mc8/L7/8TYteEB1oTgFzIhc7zV6Z3K8ZrReSpuC5Im8
AqKKCUMVpdTWHokKIqTLUF+5YWtJ2sZjZtyhTgAqH3O/4IIYnbOmVKzeuksFvJOAwwQjODLWnbgJ
uo2CFBJDyTF/tLP9/c+1+ffhaEBqeyh9yJxsZQdBZIZS3stSn7l1HsZ/8/cFiAc4IeRQciOmsIz/
I+3bmhvHkaz/yka/c5b3yxc7+8CbJNuSbbluXS8Ml8tFgiBBErzz13+H7t4uCdYKW90zERNToSql
ACQSicTJc3o2qVhw5uR+OX52ZUjjiwtxYmD9/CQAjHavtnWrIiynfZjokELvoZH6cTF+rYr7FtBA
cA4UMd6wUbwQPDcd9Bwl3sE8grgOxO38KzWzH3ajflpmFzLsMmTBxSIGZMpXqnvga+Bj5+NqloLm
Q5VbR3MzR0ZYbQgkafwmHCIWzVsPN4Xv1z3h0sY5NShEbMI0l5gqxS2kyaFBDH8me5U+Xjdy0d1O
RrX+iJPVmpKMWCC4RGlmXPrY4zw7eFMto624aGVlskNlzdLx3nxuRTcHUxkSXK6qIvNTsIpkpqSH
7uJknVgQEjcAUBhKlKjADHxvAYpEVlpTSayUjULwAMD4qpoDNH2kXhezconHOQuuL4dsGMKaZ3ZV
NPo6UYUCrbWpOZaDF+ZclZgRCtF/7J2T2RJWnaQzY2OOIDN6D7Xm5+aubSELTZ/A2FxoMpT3JWso
+gF8BJlGaEUIq483zJE1KRL3KR+Q325TXLHJpjS+z/ROetxcWqQ1OK9UZDoI74W0oB/6umsAEDj2
DjSaLVTYwXX264t0akK4sEFOPtEmBj+Y9fZxnKFvTfVv1JapH1zyBZAeoDUUCPlVxvB80xR8ykHT
CDpwOznoi+UXU8QrJklt1i8RqzonRsQyFa8ck3nGCBmPwlLv+Mox2lgJj9whzQ48y/K4sKkDEEq9
3LZ4fXy6PpWXDgv0ZQK2A9wOnjiE1bL55Glj2uNmSm9Yft8OLEibMEN34z+zIyyZ2o0F42aLO1Du
dcfWzarYssojlLa6LbV7WQvl5aUDw8sqgQqhD2F/2WVXpsrYgKE6+4hoNxmLjwPq+pAu2gBvA/o0
1iZNMSll1pyACQvnLFzez9PCV/oqyjqJlYsLhKuPhvZZ/FcE5fdKWSBpLNfSQQkS37sJ8sS5HacL
lazQxX0L3BNexcB9j0f0c28HSSfBtFXmMU/2hfGVy8R6L07XyfcLkVUp7cLThxpLYgYOlNTy+SZj
kmKlzIaw7AZeqpD7wMZQ79PqWfMOWSdBBV1ej5/TJGRXOqGKhlMCNUMe2vMXU/2ha4Gm6JLVkI1E
2JetObFRoXDgpLzNKkCJ76BYdN1/Ly64Awd+e98DQeX5gjP0uEH9e0HN2kyKZ/SDtw8ol4+Sk279
oe/i24kVYdmXTk1RgZjXutRjs/jgW/dT88WqYu7+IjXS26EK7/1rQMLq87ZUO9LCVAmB5c71x+mQ
GHcDTyRDuugCJ3YEFyh0varyCRt/7OzQNhu/rRIwf1jdtgJxy/VFuugHJ7YEP5gSkAxoFW4LyQh9
vDSLtMGa/UIDPuPvGHJxcAMhAQyIkCOUrZ7o3jTh1uA9W2xHoC5Z5J+u27jocSsaEZkPsJUitLJs
8JJb57gxWMsBnZhRZsuaVi5mOj8tOAKqckn6qWycDj6NFgyT3oCZYlgKVPXdsBkC7e9oLaDy8T8D
ElmlFovl1PZwqmX5XT/uLPR8/J33l1MT+vku9YwM2TTDiPD4DGJIo/vRKjdaK4lqF3fpyUCEWFCQ
UUFH1poGJA8JeahtI3bUD4CXB06Whte94KJLg1IJSES03WLXno+IIGvMRoptSru7ZNgV7Ls5yKBT
MhtCuqFDdd6tVdiwppjqcaPEtqxkePE+CpjrX+MQ0kO9A3EG7RE/OQpfuzqetgBHuDyagsRn0bjV
at/48I+mTuxl8dx5KGsNm7RJyxCklXtsp8AoTclr0uV9+tfIxPuCVicGhBZhxoO06/BY8qfrw7gY
QH/OnCn49Dh5LbUceFvRoQVjY0WOHVj/zMtELHJH2QSxP3iAXR3QYL+wBz5Kru4SJxOxgF1eFKXe
I3U3uk05bwp22+WS8H8R2HDiZCLaICUgGMwqLIWiBwxOlsfphq9C43pI41/slPvjAD1ZF+Fg69Dy
bFKK+NxYt5Uee02sy+SsZUsvbn6lIRDwxJyRKveVLCrKnVK/9LLcRrY0wv532pY4NoGZsT0W/SGv
Hozq7+SaJ5MlbP+0A4pWh4zskSmxB52yfFvKEFGyECNeDvOk5+XAEGLMr388+Gfh4Be344uyWWE7
8+b6vrz4Bm+CrURdcVG4CQjHQM9RWW04HCB5TfY1pO2rDb+dwXBWB5D2iNjGPVQyBt6LHnFicw1G
JwUwThSvcBMEg5Z8dpawrg0fYleujPtOOrbVZU7s9GPDzL7Eepl7+1EPWt+4pfvkrnlZAmXDN+n9
8vs/nE1hOyE34G2zhjlz7zzV2LxphOJlFww3aozmyo156GUp8GWPOZlNcX/l2ZovIl0Yb5INzqRb
3HyTrY2Gr7cj6SF5lQzy4k47MSjstMooVTzCwKD7see+ebOGKF3xX8wn8EV+TwMaMqm2u8xlhK2X
gxw36xRMrIPm0dYfLS+cUNKyJaftRRTbyXYQJVZz26I5b+AymgYMG16h43Q/fy9XPs9NGjoSc5KZ
FB8elqEdk6rHTA7Zxxw6q2zyG5kgoXRIwtHbdFNr8wVDGmItXovoCw9sfwnWEnp1K2vXkrmj2PSo
zS71NBNj6r6o6OzUtvrvjhcgk404wHnJoZ3/zrH/0x1dIZro8zBVCdAvR8Pd9/YtuB8CXdZRLJ1E
IZTMltoX3nrLMO77iGybzZL6CvWdDUOIBLvAR8keW3/0uzv0yaCEQLKUzEQTDQbl7oHND7St/UAV
f3msdroPIs+D88GRlSVlzijEkcSmRsd7nATGHHsQHGmsezOXIBBlwxJCR52CIl5bt3GzRDPZ1OPu
H86bECfctJkTNsFA8rGNVthrAsFnn3i+7bu+Hs63A+CH364blQxKBGG4igKMdAubVEtvWmN55Fkt
yTwu7ioQiq08NCCfBkT//ChrVKNyqYrF0d78r4hRZA+WxxUDWMZeKGsGWNdBcD8X6rwopIJ2ApVI
ISsgY9Wm7kJQGkAneGSp04/C0cqbknrkkC9N4ttWQ0JjYkV4fS4vbTRcSk3rjZcLTUTCAqYsU7ij
ZcixBs9XZpzUZf27Xhy7lWU7vXGZHZvO49wRv1w8ENfJ2M4uHDSn9sX8a1ksLaHcM46OGbnJa70U
gWbHJZ+i6wO9sNvO7AjFFzWZiomjmn3s2auzHHlr+Ev6/bqNC455ZkOI/Jy3ppUbinHMltjODpUp
KSHIvl/wkmFCNQQ4duOoL1HfbzVT8tx86Sp0NoD1B5wkcIxy1VwquCGYpyMrbjfOIec+uLrC/4N6
/EWf/+l5Yu98QfXaTHAPPnqjHWSAHQKtlcHrbPtmYj/UWRI1ZA4gRHiXACetNTDXtbsaijq5GlDz
118SUNd/45VCKwfCxvn8ARM2EWxx46gmnzMvLi12AGvmpmEyhuSLgzkxJMT1Fq3mTQOlxSNR0iBj
JLT6UCUf/oY7nxgRQgPERRbWoJvkOLQ3hf5sUMnNe/33YtADCytQGuvr2DuYukk7mpC2wPfP9rcC
bADccCEC023g5z4Uc45T7X7Oaf16fVjrIrwzCx58UIyiVe0dFWfqmLO+pKVxzCv7yWJDoGYksLTm
w+wt26RzdtfNXXJzdAP/ZU7wu3RsyzT3KAIPCL80C9wX1J/L535G8yl/Uv7OSzT65H7aE3zQ0PG2
WTiwl873JieR2sV02HpoF++70Z9lZQCRVHqtaKAtChSFKrqB1+a/c59v1LxPlqbQj2NgvGhxvwHB
83BLg6kO5jgNcj//qsHu8fqsXjo2ICYDpj8XPBXvWqbKUrGUyXa147zsC3OXu33IKdAjskrqpZB7
akcI6e6E8h+jsEOQxFdfl0z2KHDxAD61IAT1uaVpv6SedqzR6xJYsbElm7n3+3CJcGUOTcnEvY8c
EMPC+w1gRaB30EWqJmNpbCMBl9MR17sgU/SwZyBGKKgk8Xzv9edmBK+nw0yqeUb3V1U7nyD9PhQf
8ql4NJTh0EMBuHYsWcZ20SKkVkyQZLjIZoRo5UwzUl3wnR3R/BJw+2ViXzi7N1kWTPnXzvrEyeiD
KDFMQTXASBVij2xL66OV/LDyNrKy7+MkOXHe/SLwPoN9zcPvWWGOImOHaySMeoqLd4VKuTGa7lar
8rAo6K50m3iwvZ3TsN+vb4t3sQ2Ub2DiwoYEbxGsi5vRJM1Uq716HMr7qdk3hPr1CL1TVP/zethc
N/Zub4DQE5wKgFa8UfyIqEc+qnpHFcBQABB1nc0wbK9/v/Z+As8MiDR29ehk7pg7HeT8DmZu+6qa
xjnwNQTMJLwbA2JvDfa58fYDLvKTqwdq/8hde6MUqb8k2ErmA8P14PqvemupPzs/1mGDYha4QgP0
3uKjblqiP11Lre7ogGrbqx8xQ1HJnlMn3aZeEfXW4zz1t9rAIdBr+tVc3LceayNtHl5J1+wSD4UH
ddtA+FzP76FIB22P3OW/MzUibePr6WaGOu3SM813IAPQdErhl2rxmOX0MNey6ve7M3gdjAEIBTCl
OIrFl6KJp2bqzhqm2N1To74hcxs49RPVlGAonrSS+iU0c6/P4EW/WVmaXFNVwY4iRDy3o3bbrWBz
dwm6fFsZMr+5OKgTA+sPOEljLUZqcP9PHRxz+kgalETGnWd8HXoNLPfqxjJ/6GkflNNhoDcDZ/5S
PJmLsl3ozThMIdfuedsGCpcRG4ihF6NdmefBK7hGKE0UeknUqk8Vjc/f9RniBGO5WUY1BnFm+GvT
C2yJg+ALLi8HxERw1fPRj4PiOVmHF1M+rNPbybblu2GA1WtVLPJcD3x/7+jmJzqPjWMp6dPozAGY
5zfIa2iZSBZRjGSgakEvxyrABHCY+Q7rnDaNMnZT1947Y3ufZ+gqTMwN+omD0hi3UAOTTJoYakRz
wqQVEGNruGb19wX/QjNIA3/wrMdy+swPI7ijri+QOIGiLcH/R8OZlqFyYQvsnL31RJb5ocfjxj+y
IvYHp7QZFwe4r/tSdcN5LO4SU/eLxXm6bkayTo5w7OZtSlk9Jf19Z+ZgbPULD00XSuvP6e9GKznd
JBMnFotnbUlsrU+H+6xxfYePwQAWtKarJbmLzIxQKkgnKHiCTrC/d1Makgwi0c3odzmJrs+cmML+
4QYgbfGgQwzmP8FMiXkbVeayfa9DsTG9zfjtoCMHVCTuJoZb0Y7g2q61mLiBOGzv5pMPlNMgOxEv
u8DPgQj+bNE2Gbs6Yfs59yCWtnPVTxl4LNZDWKZW8q5CIQ5GCO09NPuWQsVgEAzu1uI6Cgag7q52
69sL6yRRQbZEq6ecHCTGQF1Ws7na18kSOE0EcQ2/tVY/P173BdkaCelyZZGO5ZXC9jy97ehTJ4O4
yL5/XcKTgWQoHSmJl1b7Jb9b6ogkm+u/XzxxxWVZw+vJ9w9DX9jE5tV+Nr84eD5XbjXgD5v6EXp2
ZbU13B/X7V3eoj9dTog6apmgUXKAvaa4LcebgQTVr/b0CEOyBBPL4GS5VjYVdCWGoDa3ZlZD7FIS
pCVbR2wpLVAFyL0+r/cg0PVT57b1Xgf1sUsOdS8JahIPEJugFkVxiNZgxozqfln2OZVsFcmKiDcP
nVEKfO1UoWHko/6qGi+uTHJBNlfCHhkKM4MIGTajCuElEE5TcrDcg13EVSIpTMnmStgtvKekdOm6
7SuQS38pFMmqy+ZK2C3oVLYyR9Oq/TA+LTX3J3WP4/L6DnlXVxD8V7wPGxRyESMk2Pe18UZkgIeZ
QG3COdYiddveKpI5k4xJhAWSnM0ZoBzVPrFGqFXEqfWN48p2fVCXXQAlO5CHOiDZWxfuJMxkbrZ4
BS2He54OxYSeBGKz5aCgYg2+VTLM85NHBw/PoHYx8w/XbV8coIWWNbSUoc1GFU65CkQaTTZDZXvS
HDSYc7+qgX/UZKSVF33vxIwwxCof2mZYzSh5FkI1OdSmX22Pe/OMExNCZCNa3ZIygYmuYw5610rd
Bz7qV583BSti/llU+VwUylDtR90KxsEFK64WDkkW/qNleUsYTlzCaiw9b1yYAVfMDau1oJ+M+6Lp
4utmJMvytttOzIALsS2Y11V7Tb9T+tyve8l+lbiX+AIIbTynVPCyvq/Nl6L4MiObzhPJqblGyNPK
xR8h4ef2WX/DySCsZe6SykbbQdsedT12wIWJTMCeZDXNi2Mxf9oRInVvgNo5dZr8wNF/OeVLTJ2X
nDrR31iSEytClKaW2y/g48KMMfW2d8EHP8sIbiQD8YTNSDXQ8xsK7lADOO3MYKCtL61WyGysn58s
So/7gTOgfn3fuZ0PmeakxMNrInnZu2jkry2P4uC5kc4mBeTWkf/1lr01x+dkNHBh+4dGhGONjiDK
y0qP7atyU/JD7h305B9tQzw7nI9DzT2PmTauGnUDddpK++x6RHI4v3v6Pw9cKKWc22gZaO0mDhuU
+/rGfeO6cj+MvV/emTHfJIGMykuyOCIqqewyG4qnuNOQ4SP6x1OQKZX/bN5EWR24VmOCrBpj6u8s
96mRldxkQxAOR5s4C1My3F+G5HlSvlTqwzR/ub7dL579P11YhB2NM3gZqQ0TaZV8JxbdsYYciual
huCAUtgSL5ANaP38ZFd29QKxygzZv2rdJl2IR8nO/jv38pMBCVFysGud5U1d7TNvglZpFRq6rKol
G4Ww7fMxaeacIgdctB/z18b73lq766vyxjX87kw5GYWw6dW2pca8YFn0zRLrEcRkozZugiwGDhOP
WHbM90VQbZuo3iTRddvXR/eu47r1xkmFyACO/o6MQectWWCx0gl6XR8lWcY7aOt5UIAc/bk/qCPE
2hsPOVNW+eUndzMC6GQ+tL+nu/kLqLPifO9JHrQuZhwgwAXPNyQo3pHgMdNU3FHDYd1PJg6EIiTg
0Lk+gauHvVs7vE+BFANc/+jAPR8UEMpKgSddaBSUbtDhmM43Y+v5lSfZTJdD6okhwUmKbkBnqoYI
x8Py2YqbTRZWij/dLIEdq7f2kX6+PrCLnnFiTzgmuA2NAUjfYLX0u0IJxvam/lv33Z8mdCHiLZ3Z
4X613nfrPbP3bfulSCXTdjHirc+oeM4D/4PIPLpUFq8yY2b3LXNm68uSmoqxsfTF1FyQzhCdPi9G
NSYxpOiU9un6DF4utP00LlYntaWszIQgLaG1V20Mm9/ZyXRbewWeMJdM8+0mizVDiShpj3z2ADDs
JA9tFzcAoAymBd00B731596pgm18SfUCol+lOS1p3FZgv7jnzZDOkiB20V1OLK2fnwR7z+D1ig5i
+7FJQqVjIJpmx4pPkiAiMyME/HxUM8VzESpda9gquRkx6ME6tux6978s3c+JE7Y1SRfCHAN2LH8V
JWmDZavv1NiISCwL/9fXCMoy5zPXZYVnuQM2musdzOFpklVK3m6J70LUX0sDShfBgJEnwzRX+WGs
u5cZ/WA+6zK6HbQaClD1jVopeZDWypaVTA1TushIii6XUU5+gOCFVFOTRktRC/K2rPKTTYmGDTvs
gCqIuoDGMurTdz4CzSFdRXvIKhytO6rgivOYLXgmRKScTXtnGf2OeCTEnru+u98tm2BF8MTesF3O
DIJijWv3MbDW+r3a1LKkUGZF8MPRnTPGVn9PmzGmtRLyWf3VgtD5QMTbv6GU+jLwNQrPPFKdOyWn
gVduNPtBpj733hGgVoJVAUOADowJHsvPPVHLNbAHq2kOQnrnljf6V497tyPaNylxonLJ94TUkV3T
m5Z1Bw4aVM9l0a8u2/lPECaU6ivLVG2y/TQ9udAz4pJ84L3znX+/cEwbZTUYyZxjN7MZxftnq3P8
tvjVsC7Mo3A2q+UE4q8KOWll31bTQZOdmu+97mwQIjwj6YgCxBgKQrm94flukBXS3xb6LCRpq9Aq
5A7B+Gzb75juR4OMepksJvG79otiLxvF5kALfGnLo9Y2PtJQ3yyO2vxYuAgW+WFC38JMbtPlUHnH
VuN+k5oxY6E3e1sj+cxK0NiPOdS4fh+q58KUMAi+X9PzXyu4LWkXYimlM2e+vQxfdDWB6L31gZWe
5H1h9Y2zWbHxjAn5AtBUYW+8S1dTtW/zJHOqr253lxLDb5NjB2CA4UVTAoYF2aOmOCzo/AJ4CEYQ
QHCAzxc5cyewfBcJL3HJ8NR41t2dM85xS0ZJVfvcmcDKD4Ah2NKB1gBNGaRN189PMgMduw1HnKoe
LdC4+C40SoOeLZI8b12Cn1O3GoFqKjBUyPEMSBuIuho8tVlaMPCPdMoS6Fob0NSEJEBW3JLakTw0
CmEMkCUgXoH9AxsNKAWxYMKBakESaTRqwzm2UXe33tfoRn1awYZrv9Wv5eFvxnCxQOoGIalViVQI
KNQrXbzYgGKjKNtwaccAIKbQHhLJKXDuDDCzYpggWLXqSYFjRywN6CpH4obIfWxse5s4yS2f843Z
/hrJ8J9mIHxsgewGup2WsJWMVlW7RQewBgQR4cDLWxNSK1kpKzULiFrkuvA5kIipLrj3IGIu4oQy
kLoX9QpQBs2fYW295ZsFIg9QLfChvB27O5p/8+yDgZaM2Sz9VnvKi88g2ZPEaWFSbeQf4MOxAa/V
od4N7NK563Ou1nQBIOGr0zymY+1XeZyTX6oYAj8EwsRVwwhiEZDJAnXiuQ3ToWOLXmXvaAMMjaY/
EqTWLzXawwTuMDiy11ANVktVdMGeUaUGVWf1lVQAp4D/Se8dSeg7nylwOmEjQVIRx46KUSA9OB8F
TgJrzgrsX7rUYTYaONmKYDCz+Prpfx4mVvEqmIHaHMiWcFeHbM25GYND2zAD8Pt7viyhxkfHVwv7
0CzkkQ3S/ifRGBYFAD0HgDVYBEujYKxZFi/1uoan8DGibLO5TpEKkMBj/HsNBXe3Qmm/1bRPZan/
oEYBFoMsI/EylNa9o/TPCrE3LW3UiOs4eq5PxPlR89aktzJHgvIfWkSYdSEojxkwjUuvqeDd1dCa
qpKntLE/1XX2pWjqz8xuIsVqN9dtimvsYb6xFVahR/BhgpL1fPITwBW5iWfGY6Z2iZ8loxllSvp1
1gEMuW5pTeJ+ngYYHejjwIYGMUENg0QUOLcEPo8qNXqXfXXX14ZpNyqPZHrKeEBlQjcCvnY15egr
zSOOUsRm8EuemwK7a8n0pVWPnraYkUW4twU+MgWRh9GELaMRusZfh8alwaAWX5062Q2ZOwFD2W/L
pfqBhjBIFrveFIFIjfpVZmvbbtJl3MTvJgTZBPTbIMiLiUefgfArmUNbUoHN4kgNNbSsDEQQxjMQ
jlExQ4xFV47X5//dSttwKXiQgzMSe0A8jbHxlFkD7eZRVRQw9GikTm2/bNyvFo6YP+Lff75M/y99
rR7+WNb2v/8Lf36Bqi8nKYCX53/87/v6lT11/PW12z/X/7X+07/+qvA39+SFV231oxP/1tk/wvf/
aT987p7P/hCxjnTzY//K5+Nr2xfdmwH80vVv/l8//I/Xt2/5MNev//7tpeoZ5DiOrymp2G9/frT7
/u/fIHJ1Mu3r9//54eG5xL87kJdn/pz2z+/+zetz2/37N8XV/wU9dohEvm1wbD5cE8bXPz5y/oWK
1io0Dd5A6LyuAsqs4l0Gq9a/VPgzEg5kbTjy1maUFg3d60fqvxwIMRrIEFyILgHu/Nv/jP5snX6u
23+wvnyoCOvaf/+mr073c5da+A9yT1DxehDjRA+T+KDmFCoE4IqmjdXa3pg1DwcPtDSJEyBGBz2Z
b5PyW5qSEO9hoJRrHjRtuhtdpfPRRRMl2fg7cdhuWKybKtFvi7I6zJAr9cu+/JD0shrGeqMSfita
ZEDtjWYE9OeIRZrKNmorJx6PR6faNWX3mNd0Y7AHSF3cj421MZeHzpFWbs6j9DpDWDuo3es41oEV
FmlVaK260GuzeAwt9UjR0HCh9EFl3KXDHEB25abt+khvv3YaC3Fp1vs9LYwnd2cbuMEvJOpUu/I1
m8lgCUJF6c/fBYcCFNvBoSryFg68tfjc43fZWhLPfRqBxvDAiA99m2gammghw06xgCdxTUme8OYU
5wvhqOgFsdEa6Fj4XzH3riueM3fmcQuK2Lrudmpi+fZA7ntXhbpdkpl+0pfRXCeRjb4Bv0m6JiRm
vrGmMvO9MXt158mKFBWyO7x9dOfmPh/HozbNT4a6/F69Llb/cbDbfe5NgZGSh7ItFN8x9A+G2vp8
dgNlSiJmQ7SiJRFTtVtbhwfneaCW6Pck/Ub1PhLcUKmbBXafRElSh8PifHRna9M5TuAOmo/z9d40
l1vcjxGJ7U2t4Kyo0EhD+mPtBugFu215j6eYyvputfVuzrTCr9xx20xZsDgVvkEd72ab32tpf8SP
+2R23c7Wk53VzYvv2vNL2gLeNdRN3HtQ/3GH0vHrTKt8GfEjUihxa4BVUkdeBS/F4aKKIKkc6sca
EMsF2nGOM90VWailwM3fWmmkkY3CQycJaRUVug8P8Xq//ZhlwfzJplHlRUZ3A/2PtPMpsqSP2hIu
9IM9BlXr688grJo/E6CUK7+fAqXyuRalZKslUV6Feh965r0HAedtUQJlvqPLpsiNwISQ04ASJsDv
Uc6KSAe7SPklMQ+EpL46RhzNsfO9RqLSDhSSBjp5omRf6JBVgXbLS9uHHSD/9WqRjzH6u1o9LkBp
hFsKjxtnZzroPrkBse/M7vQ8mtW4QK0MxYs86MqNnUZsDKd8m1UPvbub8p1JY0V95CSos11f3aNm
sagbHPfgTvXaOGkQ+EIziRvVtx1fdz/U5KYwNjq/UWvVL+dbXkSNF0Pirh7CfA5aF03kfeSQ7YTx
1Ol2Nm/zMVCSIxBVCXmcxkBvgVHbNOQeTkfqg15EuBzw5Us5fZqyp5TsFszSAF0tjfodScKlvpsq
PYCmoT9AvcYhN9r4qHroeDzM/BaldcP0rTRovwO82cvQIYhml9wHTHs4ikwcUeKr4JRmvV4VLo3x
Sky9z874BKG9wF0YKIChxKmg5gIufXfw6by3yiJsdT0g+rK30vaYzcr9otPN0ChguUTcmdKgMQ2/
7z7iTuMr0xNThnBq9FjrInADRF270ut9RuoYFPYr2OYDqIJuvf6hKdOwM6uAVmo4t8a2mlwfNJN+
syiRAX+dile1Nv25yyOveHWaDj09nb9QsINovpeNmxlNqEPBkGGGRRsrNBp0ADg+WMlDMYequVVY
BoD6Y959W6qNqh509jiVT4rz4BXx5G71Yk9pXKdRz4OmDEE/2aUZVIzus3LynQlowMCEPF81WyBU
0+PRWELDezC8w5A8uO22srZl8bg0H9XuyZw/m/SeJzSwdAgtWZ8N8tI1UzB5eTg6dWSx5abCZbFT
o4ZY20xpNxb/MpW9Xycyop83NOFZuEZ1b834ofyHUh/adrD6J8Uf4mZ5ZjllCW675XkqWx45te5E
hBmanzALwIC6KW5wPYL/leo9JIj6cErgxGpJ0O41Q+CielS7ae/13jcnGRqf0/FHAnb6rW30N1ab
vBRDcmfpFQ8MXjaB7bwAxehGhbnkmy5r3cg1gNYZioDlc7pBS9g3xVXCslUyyUV8TfoFX0ZOhU5s
pEcWXjtwbK++fjLaHKHZJHhtiN2uaHBAlIPfgzfK50qXha05gli0/17qEA4lgzpjXSsEq6SPJ8fm
iNr1zTDlZbhUCP219R1NXjSoGvObkml7tR3vvMT5No0FD5xymXyl6XqoQHV+p9AdhMkeFBP3WSRJ
fsGUnZfbve8Zy6YmlRaniRe11EWV73eWms7GsqsuouzQ2KzEjlLKoMjxQl6U2ybXIqtp7+wDkIeo
oA0l94tU2Q5etVWd9MPSZri5Wk001IsSTAbkaz3zrp6wo2jXFrE20CVQK8RsNUHFJS3Lu2ycsR4r
mon2vuEMH9SSRrlOEx9aWrgIGlOMCpcbdczIfdYkDLDQkeza5iNx+W0FebQbx4ZrKhZPQlQSlAM3
tzTP6m+VPkP8vK3dsCxqz/c0mj2pbARiXtVv3Lo0A+4pxS1K5bPvEs36MJMJv6lX2K2jfyvt2XrQ
VTc/WrkSVjPP7iCCHugm0R8SCCA8oKz00U5tum08sKMAwz5ETslavzfrLgSvnum3CsdxbboQrVcs
TKs17jpVsW8QhGJ7Md3HXCn7h7GfP/WacceWke9mixt+YS+4ezWpF9WGep8aDaR9sDseHd5+BgIM
iD+jP3QoMsYAaaFLcmm6QM86b9M02YbRnN5nuvoxNQrtWzK31h1WCJintL8x6bbSDL5LanVApRBa
0G//b+pBdkXImOF1p0Ve0pFXNuV9rFSJ+q2j+bwrkl71+WKRWKeaeYduygZ+lL4OeZ8HtCY8zlK7
DBx9bO5QKPzkYjGg39XiwKiy59mdjf1c2iwu+gzaq5atxNCZawLXo0HplR85RLhvTD6CB5LxcsO4
9z1pBmfn8aqKEfzRIu5ttER9sql2Y5ZNG5ZZm4BB9AlJ3IZTnWOPG7pvTdlNarctlqvA6Wt9Wwrg
lpcy3xrg0DbVeQ4zDYkem9nRGugQOhWxfepwb2OMhuFXVrqDFvsUgMm6i0qveizqxPO7wjsYVvoN
GI8uSkdd9/MRCnw4DyEqS9gSr6nkkLGQFEg8WDJBDDB5NP8/R9exHDcOBb+IVczhyjBZYZSlC0qy
JBAAwQQSIPD129rDqmyX1xOI0K9fv26oSjCiiASoeH1VpDgif7Srx0K/GJpj0sWL+mpO0kZ7y7nN
g4vpcH8S0VdckKVCHupck+TOG7Kx6qkyDZTZxW4dWnh0858sX001Ej7VvYl2fPyZVjmVPEIHNRTz
gQVsqsMOmiRfB3uu18sq/2BFt7lGDVHQdFhsJwb9w6nbwvuwWzASH6zyjGlceU5UhL2RxzhsRkHv
tkzldTsOuM3CBEjel18zntO5aN126oRWpSCefByGvUGleFtoHD9ibrElY5lUKbPfW8wxk71lusSx
cBq0fxaDCxqxFF7l2+xKBu9FhsiexvS6gNMGhKAcl2dP9LAnRD+Ms82aQNZTBtiTDjsbsSOdndsT
WcACYcWVIU17aKMQTvNELTtmERuEWHpg8lls+0jEDWYOMAkr9VRJOr3miUdOeRSfcV4HTZDn2FRK
1mgT4NqMnrjD8UOmVy18IGN6w4efWLSwliDkfZbKPwwmPkeyWmksK8+tmMiboxcymARgemv32KV2
h8QsyH2WB8FEune9jbCzhgwyoG7bZ/hZUSKmpttwSBplEUw4AwHycawDb5e4ZTxNve53SJKuuQc7
lXEZk6ojRtcGS0CK7tTCYWXOA77bRpCHMWqKmk8gBTo/LcfJdlUa4lUM1vMUjQ58/TCUrT/PlZ0W
H2Ab/Haizg562DqcrK79fNOlLcIRaDbOS5aq75zjgqXLU6ExJB1kS4JzHGiUp/NxwDh2XHjvVi+i
3npA9BmDpD62F/q0R87+/xecrmD/WGpT8BL3+HPfPmN8niGXe8ubLDOvOLbbMmj7uWZRENUo7Xah
XizUG1tULvO0F0j1ZFa0e7qtz4AkS+Vvna68mPGSLONQg6rsq8StDR2mBKzwYA+mz85RhHmfMOtK
51RSrTa8FjmvPTfEJd9wJMtiOqqZ4VhDcjAcsMPHbTVvnbXJISu8ZjSKHD1BG8jHAKzm/qgidNtg
/qwquQRPRIc739Mt1uZ3YqlXq8xd/ZSQBrWQrEw8v1tXbDvIQm8RYOa17T/n93uSADq2qUFF4aGE
NF2Mr122h3lBhhbX3dp0c4bKkUm/pCLTtRzCvFTyRsiQnDvgbX/2KZC2z5qRKrLLcGkUhoR1p+Oy
7ca+2lwpoxL9tvTCZkKbKZ9uE4QTeB5TFcwRMGslRdKs4bM0xXLUMp53UT7ue6QVYjZyIcdW6/Sm
ZSVRfnQTI4gLBg9BUmebWksD6nSf4v5F4Rlzml4CObjdilzPsvVyf5/H5GPWoBiIb9B9ZQEw2o8f
dN4jx3zUqcPXWg7UOwnUi3ddorM75PKkZ2hPzzyPytybtuPW5cGJzC44Se6CCnl9poL1RHte8u/C
xsj7EI6cl+8UGOTiRcN6+f9XwNnctd69SliAdb5kOPWbCM3FG5KOHDba5FRoH2baNrWNK7wHQsh8
7pE12IrQP3bDnN3+/0MArt7SSc+7IFBeabthA8eS/C2VRd4sfz/+/9X/PyZunzbfx553LxNi8bq6
H+xvanXgV8hcSZtl7sKzmamriymX1YQxrt1fcnwJHHTwR5IfoQhgl35+N8UW34ZMhXXcW4SiDhmp
1Bj6O7C2OM5sLxFsj+JXaEdOjsBxLpykOILvblImINOfs2KXtLBVl31GTMlx5d60fz86X+1DQYdL
K+ew1BPV+9RMPCvT8Tz4GhVpMeQVpXy+wwe9I7zQB8jZi78ZfVbBdMsdMuuxSkt+7eJ1btiQFY/9
Qr0bBA+euWcxYjWIz7VISTWqFmkVIKYO3ASsnrE9WW66p14oVxqkeL3ndLwG0djkWx/eD7TPz6bo
zjmlNC79yXz4VM9X2iaqDJBfdqMZmHmcRrSMRujhrM+vAzDP04i1i0/Qm1O0Zl+YjxRQrRek2Twc
1YVxR0Y4PcnebuDEku9NteZQDLO7y+Sal0s40DJUTJe+yKaziEhVWCqAljrc30lXXBRBkel5/lBt
Wc/rxPXm1lnvgorOXTJ4a9Vt1wMpz+5W2ng+0Tbcztsi9tkczFeRFJccc/yXznhf0pfusFqa38hR
ZTci8/sD59HHat8Tly8MpSUWyTie8SXBV8D7y1IKNlXzvytSrRAJJvH8tC4Wa5y4HUMeVi3tqB/X
KXpSfVylXTc12QLGZCVQP2C0iTPM9DPHits+mh/s5OixByUG2E/SiiulyjhmL1Fmtj2DfVJdaLBj
lslqW1H1bj7OFoKgugFhWFCNYaih/RBiokc3s4Nn77wcNOMWBPsF670CBtsnariEXfZMobuop83/
VAy42Levbutn2KmVnm/uiyUqDj6xt2YIaBORs4lZXrs82qHBd5zDaNfHZEZxbnaBiWiZG8TnAn6a
Uq9pic1epbS9UdRX4BH/qiQV7By32c4smylJKn9EzgakadHJXVVw3xagUGYewz9/yLMSIPvScrWz
2XCx0/QetslQTiaphwGWWChSX2FhOoKOmtB4Gdhakfe80FcybrLsO4h2nBxBQNngdmMQreuordfO
Gxv1l7pJ4uUXs2SJgnw01vleLflXNNv3LHyjVgwVzVcg7pBdoZ6BCR/NfjSsD+IppJUn5CXUcwkR
/lz3rT2oCH8lCszFX9TB2VY3ba5PS6ffRjOUChVmFQrzMgZpgr+/3FN8V/NoGc6o9QsAdUYITuIv
74B8JyyUvHS+Pm0KcIa/dr044ay2JXpX//p1eaGhvfT9iCyT6MuHGzvbEnQlaVbadLriaYLz2vxL
wgZY4coQRcVODnPYhBvbao9C3cDNdTXTowsGwAZBfpiCV9RocAVHMQQQWl/+f+nMUrg8yn3mjaR0
HpvKoP97R7xDNpno34GUL4GG7qcPx1/300ZBV2EiBUXslJwMUL6TyS6VZbBAkrJiBSuvu6aQC5Wy
e6Zue+M2fk0pl2W+DGA0cTbmeQ15zg413M8abSg35Cfw7y0Uvs+ml7ech1VByHOYJId8tFWYi1pA
dHyIjHuKAvLG8u7f4jCPRlzeRIn3QxbiVZ2jpuLuXxirGj2Wr9nEj1sy1uvcIw9vnF+iRFxHGNVV
MmkfTTewSmrzFfv9ZR17fVIEluEA/iVn3yRjVzS+7rucHaJxHqo8d3Dgif/FQRdUTLjukLbqlTHV
libkfZ313g/mBbCR06GaaNKg6D5sPf3yBXkwmQL1mXzxCK+SoAj3pD6mE97I4ybENTBDk4ckLzHn
cR0K1lWZv9jS53/6hzA8uMl9dXYg1Ro8FsVwE4MTLgBZOrmYHRQvZwW1cBtLpJErTDkjYSwBw4XX
G629w/D+kYXzwRcWJp5F+m+Q3jUZXiZDwX/q/s6zRYYFw3ewlrjko8YKXIrnJGV3CP29T2j7lCxY
M87Fc+my8NSvWxnT6JYrUUG+87wqbMOx//MI8NtzhwHVxh/Cxx63dyvbuO65fppbdg1Y3ldRupQA
GbfBvOJ/CruXMR13YQrYjNAYkN+zRXs9PY9LXEeBAC3YAd60cfoydem/OF+2agiXtV7FHfNUV7tu
uvihB3Gibz4jhKYsltZpG9bG+a4sCe11wyw4VibfwKr3JVdfgQK0zP+0fha6NetPdidSNApwn+6B
bdcqSSye47rhY8RFKYY2r8bInAqJmE4bJftCDI9dx55wrQ07R3g5xOGDCSZQ5dBiatm+0k2/AM7/
LgiRqok2+PwLbYwxR0Pk84aWT8kU3wn8xz3T1p0V91kUo8qP+53fphjvhmpIKnFB3JQqu5l/Zr73
E7BQ1dQDieEXa1pRtCU8JvaEL1iE/dqsLeAmb6Usw1ZeYMm4VMUgKuWGuSyGmm4LrVCwV5nXdVhr
kPHQNbw1bp7QIWnhpi3sHkdis9kQPA1Bb6YTGGAd2r1QC5LC8hfZk3nfDe7r/y+dRNORq/E+T4au
XAW9UTYJ0Ew5onLuqiQb6I7RtNjxSZ1RQ8WVTzdRW2pv/dD5Vcqjax7YqcT74fsQSjRU/WiWwAe2
Slhy6n0qcMrG6N1M8521GhLU/seq+FPiaILEthw7xG8IkB1e9pYa+5EV67fnL3vIjD7gbPyR6Fus
+pN0/mMM5UZltg/W+4+811fRs7s4s5dU50il8YIyEAboL9sH2u7hIvNnU5hjwaeA3FHX3YpYlXk0
/VujDudWi/KDq5PIIGR0h1mlNxQW8CWo2j9NWylc+73A3mRMLNAa0qxXwn64Ak22AjMqoS5qXEAf
kvY374c3bNMySqdP7fAZW9O/hdA9+C0/IZPwI1Xeb7SM94lp1zLTrEWTwy27zIuQTDn9yGDHw/bk
ueJD5Xj8u57NIIqwJaKRdTUtti+9LbeJBEURRqKvN62KahvisZxUeBNN4Mz+GjAU49A+8duya9vd
PMvXaT+ALQiXtpnW0Jag/J/pqL551j3zYDoxOAPCX60WjF4IbptsG7HSbNpW4O9fPeNdRu8p65Sr
4xgVMeqvQwrbl8b56WeqcZ0J5lA3kbyasmYU/YfqQLAgOgpHHou+zNhO+N7BchZU7ZJs+oBMo563
cLyLJ/+8GdmwxI0l7aYcZQhpkMVkyQYv3RiWd/jgAgRsuEygZQCkjRjBySQ4Fhg6NTmP7q3xHyxi
FVTMnhZDLlvf0kaMKajGYo5QemGgquBHqdR+GHU1tQXatzmQFwYxzoFt//i9bacTDcc1nh9I/hVb
GVRttMaNmt0xXd2vyfu7LjXvozce+pSxytlJ12kGXAMaEcDE6MrSGJW2co9xmN0sXdKW+YRuA2z1
7jmzX8XYH+ZwOLYKbi+QooIR9JKuGrW68bEcWjI8bHb7TlHZ4uahDyRFN1NuUz3FL7ACC+9ilDx1
EKOfkc2vokttHTD7HK5oUUAoWcUEFv6682pIQZ8orvzK68ynWsO0KZaOVzbUaGnO583LYG9J1EHH
Wbub2PbT8/Yh9hdkWvuomgVUwXwCl9J7Yen6fqfWvijddDtNJwUpVLPGUI17S4f6irwQCmrTR288
z8yTICh1E2VMZbLog2IFVG2H3wkvhvk+oaeRjfo+UcuC7X7CJqCV1pZiEse8DKt6hckbZnOIR+tw
6/eegZ9k6s1wUgUCaQZvPojZ3OnRv48Wf4CWdaYVfR3nHk1Fv30dkvwmR/2NHoV+zNzw+vfAMHsx
lqqHqJl5DU12fAv+ZRlvZnAVkvYPjBgfzykDlTiKXYyIaDrlBPxkjkk8/lmY8dfqXO+5jz4y0ctJ
RkDwhcOixWp8J/RfLOYbo+aknrx42YUYs9zU0Ew0bCs0bNHy2IHDMnXMKMJ8oUbLvEyd9ADUFiNE
HApjr8qcd84MKdc1ahs3gBtT23TcMvGrCTwipjmSdSIRICi/nY5fRbGXQw4uxwdxjQCbkyfaJz4M
X/50YFw+pj16Hqn4zsh0SigfKyxM3CNdAeJICngOrjtRwAbbdOhQxfGPp5CQmsuJIHLPPkcb56UB
sZ4BC3hpzq4y1d9i0boqxuJxIgA3xWifW8jAxXDMgUcgXgX9n4WAmwWWvY/uN3rI9WyAANh5U/S3
J6axQn0mCb3wPy01779lZO/DTMDzVGxwI1AL6ub1bp6ztRLpcIkz9bR2669L+zre+NM6Rl+tnvXf
10mrIQMPZtNLt0bPS9Kj05a1e5PPgHLefSaj4BTl4PnUu1UZxlKLeNcmuLXWhAHBox9skvDYGQ1K
24u+PLncFBuBO2Px6aEAqU3Awa8AkxT6FKTBL0cxdpTRJc1MRVaUZVuflpTXQSWs65rZjbA6DN8J
m6Obxdmd6dixixdR9oRe/XnKygReoiW8+ZKqT5cHZOhcMJdzRlD2tw4ICongI9lgND9741NboNnc
yTZvmBegeN5iwG8//aLbfNFt8pnM3OwXOKCWPoveACaeeRHMOA+ToKKh2msIy+gASwRYtKH2AnkK
TUbu9srO92K1j9KN4JJStlVCyH85oqWXhf+u89ijuannumDpUS3+TYHmSUmiQjcRxda3YPK9EL74
nsHlt2l8E1SJktSzXJo1xQyzm+JvHdPrpJo4mfuaeD2tB6DCsth6bHmKrCvrYAIfhyfrZ2fXk7aJ
x7Bm2pkTglCQMaEykMtYxCXLglIn8BTqI9+gRaofjSDvKQBiVQTbg1Xz97rhBk7i5XXr9lDyfDgm
Fyx8GHSAOr2Zc5KC7hc4TMEnmz7v6mhOKPb5uOzATKEp6mTUyIicoMcK9niz6z23foGlJDFAEimk
QnB6TXKDV5EoXUzQGIZ/1FfJfTKs3i3Nw+d0DnAlaPQAQ5yXXQSkQvjjzMlb73WsXAcz7XB04Ybt
2h0U2vFf1+eierz1tRXj3unoOFJy4wRulXSAl2IfL+vBw65pcGB7wyTR/1+zXStiPGTTnv6CGNN5
fKfOLDhi9O0yebc4Yp/7wly3FuyOgE6GieeIjfd+SNK6SBiKCh+J2yAo7tuAvs6mwxiASBtL3dvk
b9hLXvC9LuB7bI4HTQLBzibfuwSGmvD1nGDydBZqfCRQCO7QxilzMa0nTsZTuqrumIWt2ls/fBy7
tqjk0N8zb7qnzo5NJrYrj+TF78ZqFGuGtjAuoFThQqdzZxsVEx99U7bzTcZueAK7dpSr/wJ/3oGt
yG96imsgRGuLhVvtt/5VTRKNnXbAU+4rslAfLDkw/7TYJhRdf+mzd8mg5EU//GwFxBRL8akiAvm+
9na6EF+9RbNLBnS3QVuxFF2doU1UZxw4oW+xCQOOis1ZTiszJ3mddl9Lz5JyIVBvonySDdpw+wFk
6zQCTwzbW+ob5BEV2VuxZwi6qST3mtXvf5PABMfZBKhhQ/YtGH9OV2p31osyrFN6ZSvsdJXzwL1o
CCZA1GJRpl521gkopMJhj/nwOhsZF3vwFt9xUvzmSFhK0AaxDi2LgRhTUusofN0ONghugKG6I25H
0Wxzj4c047p13a3vQRVBgns53dlMosppffmQsHg/xFENAQi2jQ4eTOi9jcS4ag3ba7GY2qbhydEg
wVEHTSY8niAZUDtBp+h+Huf5tA3ew9DaTx7OZ5F05hxAPY2ChSIQEGt/9MGfr5zmFwRFDo0bl/CP
FPQhyJqnemWEosUzYleyxyxYQLZukS15qWMUi9KY5S/Bsj9S75PPG6szr0ih/5uB1skfWFQfgyZe
46LtKSkWvwqTIboJRX7J9AYztSwPMHUL12CngENlUNRDvH1iquqO8UXf6RVuUn5hT3a467aUAboC
0Abxp5r4L+1wJ3Bkuc9sDb8c397QvhJy5PcwORtAHUBGrhPGq3bk70Gf6qMPCYxcwk8kY6FBhZam
gFfQgfSgI9l8r/AAL3EXXX3eo1AHpjK+/sozdgv1P62pLwcgUvIZUB/z5NuGF7MYAaETwOpXZIf+
wHyNXAsbVhZjvmUyIZck8VQ1/xR8e14MnB1Zlt0MhD0pL2+CCGqFPq5VoN4GmYCs+nZZ9tQPMoUg
cXkWfHsctiHF+hEo0tLs0bP5F2aD3qJoOmQthByQTLgSkrasCmBfvPc8ewoyaP1C6PjQA3pyKZhf
sm273HPPrSr5aB8KHxSky1mz9eronN6HHntqfe6hf/mbxcvDQpnaxx4GED1LHtD01a0dIK6xh3jW
cFiQ2dXf0iaGVhvMk0IMOV3uMhDqUWCPokv6Hes91WwJH0uXzyjDA7GcoPwusWq70wKLyjNkeVuD
I2ksdbjo8ziGWC3//5LNq8M2Gu5GnnYAdBCnw/pheR/9Gy3JN9UtuxtzrfY9n3/Hba7xmIt9SClU
nBYCtAzm8wU+qWuHC++zD+5mdTRqDO7hgM5KaADBHQ/sPoRYopii7bZwS3okK4XTQr6EzTLJX1S1
2+0q4noQoz5ArxLUogdZQGDTfrG4Q/O59Z4WXHIopOk578mL7sKgNisMo6Oc0dMi0dOPhXcHL0Rz
gZvMZ05Nf6At1AqF8i9mRl9SJ+Iljnj48Mykk+eCFX2TIbR+z5flR5lJ/luD7tltY3qGp/8IdQaN
MVXXogOcTvw9NdJiCnBjO+blOXRwonhSkKwgj35+Y6AhOodZ5aRDNjdmSioXwrYyXRPXFJA110l8
0H57Woocj3JAnG8cICtWas4PUwxf2gGAwyQ489gvTyH3y7uHIq29xJ6o9M/Etku5Zf4hiLpj0Ppl
tEBVYRYb70aWsia22AVpMgeHVSavCw+3w1DgVMjHwIBImIJ7D8YMPp12kxzjZ6cWdii2J7NNWwPj
KHLMOjT81TjfW49G5Wai70QCJYQSAwBoSvhNxP28inw6HjA44ADru+5Fyw0iE7k8DXxMDhv1sicI
Qh+HWU37forykwVI6KFoe0ZLEMh6CN/yhPu3OKBvcoeR3jw5g8+HnI4MqOT76avvLAAYmj4NIvb+
5I3TBxqtCAPA4+idwtGSvQ5rGp+DFa1B1Y/41lJ3O5IuLUMGMise+/KP7L9wJ+pRx+aMxQWuF83F
yhfnMAGASs2ioVzVLzmT4VHMCdp+qVsrKH02fbCo7p5AnGHSzPUZrsei4dLfdpE/t/ssF+FF0qQW
kEXaQHsf8QjWOuc5v/OgskPoDfo3OL4DV4xfENChLb+9zErcaBeZhi5huqdu1K+LVwDiqzWvOzR4
MUMXFQ/KW64BzMLe14lGTeAVdK9oVoe+Hz5bzR6GHFW4nuBUsgYLFFnGQh+ymdvJW4FqFa/D1usO
LW6wJ05IAqld8tCNmFaesmB67td1PrToJtQRhVQoxlM/52y6KjhR7IgNV9SSzL90HLLQiE9VFG3z
XWw8CZPh6Bd2BvEL3Nhnwek+myKwXHBtLDODvci9vhqSdf3IgFFBo6ZPE3Dls8eysZTpFNwhuVJU
nrc++lEx302gGz3A7btBx8Bbg7yF+uOv3LPDbkvhwjrFfdiofBwOLsMJAbKDHVAIp1jgC71s/KXd
EvlPrOkuctG33ULxwZi7UxZr3W2du7IeMtLNU+whwhpGegsinnCbPGTb+ku8lJ00HS9Lx5KjG4YF
F0I3H1btCmzMWvhMvaXt9mamNaoLuOsfWtKBDcM0OjhIWJJ58n85bdLIRKs6UPhsdsBe1bi6Srq1
0cVBq2bAbFTT3LPjuK219qLkLp26bqfw1jw5WBwscNI0wMAlS8Z/YzCT069ZcsR5Le4gJX4wCq3o
lv/zYqiO/BXwUmcQ0OXrfCdiPzpb4vMKkg7SmBg3hoQU7xYrCnowfKhCR/p+9flW+ufcDd4tpAOq
gvyH1vPiZ7c9PTIMbB8xikH2vfwTgE9QT/XoFu682PMhAeq/izj/WqTWT2Nq2iP646UwaVD62g92
XRuohkAQlyVgopHmyp/9ZOwbT4KFCBbpym6cyaMdjDy79X1G+7DwTY2p0u5YDJuuwlH1l26JKn8G
MvTgm1mHCdktalmhAQRh2bcseDeIkoFiLtvjcRWVDey7yldQMCv9jhALgPbanVc4eQNZ+oJWZ/Ea
du6QDO4SRQmvwISNt6DMDiFb/LoFU4cqNALN2DkUGlGtDeMPsVz5gyUDBLEBqq3//0x2PTn0pPvx
xnQ4xQUbT9A7vAbZsOzTfHrakADx7IJM3JpZfOcPjrj+SWdUPaJeygMjK7Hm6jjpnwy26o+YIKkx
W3brpRiIiC29JCnRex3an16xZA+dxlh5WV9cJ+OKq0th6OlgCLBDFq/d546oKhFecc0lxDNFT9bT
lEzk2hXQXWTxdtthicGeQIPUgCCsSiFeIZHYEcSsQvMbkNdFkQhkGqE3//+W3gZd+koRBnlvWTHe
hNv4Cte1/drl0VvKPVe3i0kxsxHFb0U3lBvtbxSn+prEEqI3vg6V3vomgmneTDir0TakTSHn/FVp
9K1nQqKzj8SGeoB9x87vw+7ahZdihcSotXNXuUncTJq7qvMQztuKdt6HdnP3fv40gCIqt6nLjiiI
/kW5HY/w/IkvPibrdvbc9vgDOc1lj8MK7M346fUaupMTtQwlhi8vK0Keqy7ofwsKPU3A41OfgvVc
VwrEHktA5nE9qcCd4r+9N87Jbi2g3CrwsKLoaibz0CdYYEEK4ka28mVQf0037l9jkXl7hzEQ0LYL
dCt/TAvo7GmdMGfhgb0LuTu0LATCngI0DzsbVDYr9qs/vQz8DjTqNeB4J04x1qzjq9lAtOSbACMq
gFr9lR4Sdm5d1lWcIsWSGQhqMO18z0R8M2YEyi5Ih8wdke4OgyBPbRd1JfHpv4k8Yw4bWGJ7ZGn2
Ofmo5MZg6Mv0wbf0k5IELVgMC2Bi+xWS3YPxkmvn81cREwmqbXgxy9ws6C5Xkcjfsrx48uAqWJqU
/1sSkN7I5dvF1uQoBsWhQxrwlGXPWqJBIz1z7aIfy+8s3suoPkBcBWcSLmMVJAs0LAP5NJ6AgbgY
IBMM+6rQ6hsX2jeJe+jYtuJI0QfpoEnsN/BX4B9CBH6IR08VD87LDxwDUOXEOlnOFBemn6uKTwxS
TYQRGUzuR2DIUUccpg1nFDiJemz1Lwy3n5K4g1QMvvWRmDCmMkW/q/a/pmmbSh+raQnmWw+E+KIy
MOqAypz/R9x5LFmOJFn2i1ANAwxs2Q/Ao865xwYSFJxzfH0fRGZ1h7/0dpeZWYxISm2y0u2Bqamp
3nNV0g4nWXVrrfHoCndU25N76nubVmZPRqddLuQurqmiRI7zzW9I7m9e7w2H9t8Q4Dkv+FDm/HOO
AL7BBv9XUPDN/2v3s1xhvPb8T62/5s/V//51/z9pQjC+//g3rfcPlvA/l5/Nt69x8vUNgMh/8hdK
aKj/spHxO3DgQluZPYTtf5GEUv7LMuGp4cMlFg+qjnvR3yChFP8CAiXNUPH5EGCIqOX/Bgl1+1/M
1AD7YyzFOj+Jv/fvn/bmAb4PEv72WPsfyAC2AO2eQLcKiSakYDs+l913Wt0PAXKFxH4Nlta8rkZU
tnk/+rXQdn1Y7PU+dRMjcJlSHW6LpV/FMP1zaJPrag4l/JgmkhlONXq9Vnv641b+/Xv/BB3fsoP/
/nl4KhCvhC3UM7cWG9PjvqkdDTwluelG1YHSya7msaLs+rtX2R7nYPFlpn1G17wl0FnZwp5CXa0Q
ABIkFPrbG6NNMjCqTuloPv+yJ5Va4O0YZV40WduPL5EHzZ968wx4nuQT0IA6Q30wYHi7VMjhZyqj
NvHrUpm90YhGzGPC5Ig9wTqaQVvmrwEkmi+1ormstX54Slq07G2hoLHgRKlsajUk6aVrJq/YiijZ
VXm5i9IxOwYLh/9U6ZJiExkLf07wA57MJiu/MZNtvg+1ilo8DWflVNqxRgHI1ObdYJgwN6kmB/IM
vFUeHTQYGshCzR4TNeZrikR5lySOhYI/S35ZtVQekLvacKSaObspTVM/qc3hKDPMpKLERlg4abZv
VE2y6TpOgSR/xXcsW9RbtZiaI4ROT419VM1hM1qj/N4HU32hdHN1pddmJjbdoC8/Fpn1xzxsEeME
Y/IoOyNi8+JUEGHv3E9I5R3rkGM/9pCOst4JfTK2zAYoj30xae2mmqR1UThpuuutcNiy31OiR5fL
KKQlDu+dbB6eTd2aPWrYDmrYTF6pod0SaBM7qzy+1L7a4v09bqWzZD9FYVeXrZ5BaNQxH0NiGehA
7bH4NoPQbGnlLxCO2nyYy8U0TosD+hSVzeCbeiN32Pch65oylasuzH2jlOYhMVQL5k+Thy6htCwH
cszcmJV7oyWZ3dQc4R+LIKXF1QydT8NLoSa3zCfy0HajGqXGLoDaqFmmoUC4lRSvnU0maBWCYdCL
2vy0tGR4KetK7Bh3mWw7mBwqmiWDvEm99l0j6QboU3Zf6PV84kwUIR7NEFXaiCCNaLrLp0a76fV5
9B0T/o0Q8TJGAXPjuE7oOj2PLpqFTnCooofQclpO1FhyKi7MOAwGKXaNU5hXSWBOe1j+BdmSHiW4
OsTWzzKuq7t5JANtlUlDKmN25BWlCH7mupofpIgx11aazKtpZ93UOB8llHVW2bytT9oX2nvDbRPy
5vk0uKq9isU9/Vg+jlQ32guzDSgCNLRjgLhUm/kQgj2zy/sVNgpRnxsA3chKxj71yUnyr0rbx/sq
0don/lMECWohv1TLrO/KXEQGh3B9vl6Ip9fJpN446DG22WwttJTwWoL5CI71oCwHNbURjSp57Nrp
ogq3Ru96RP4/ftGiJFkFuKF4iTQreKoY3L1B2mPfSL2Q36I0/BU4gxP/tYWzZ/4vAf+fwUbqwjbh
vNmNVkext8GmyhOhWB0n19EVW/Gw7NGMuvoxdGdP26BfePg4ur11MCKMOixHfDNVbcXpzbPlaoRo
sPCZBl1RXcgi3kVh9/zxEv+I1GdLnJFjgVZghU+JxF+GFx6Eq1ozw0LLx8as9h+v9Hvi29tILWk3
arixSsu2YR3e3jz0AY0zD4Xwh7HlkJUJTzVquZOaimS8VU5KbHh5ULqMZrumEeE6TrYv9HEH70Zm
+KNEpWXki9syoCCW+SNfj2IOd7g70OAxfHqNt/j9bWssIBUsuWbasWYhfmQ1FfS5/dTZAj+dt9Qd
j8dG+WRrOGYB3pnsQW8vKOvjzhaAI5QUnDxxBXn+CzJZWspNNyfe1HAImaa6uahHq36Wi23Om4BC
AO1oRsybX+1cH2qvavv0IBqqQbocmuMsS1oh2VjtRRd+W/cPd3RC9ViqmXLSrc65NHonR92tWcRG
RrPeovimKDwM7a2AaroPVMgL2ZjL7BZUEb9CQsF1lUg6BdqNRG4RWEOyTup8wlaHMgSnwMd+LNtf
uZWr9/mcwLinuh0B0ahZt0VGsKAmVGTyS8Th/GUwmvjbiAR52UpFTqcs6Y18a0WTAG4skXB0ttmu
uX41U+tI6cji9eHLeBERg2GtmuNT7NyqQdcSQVuAjcmejGebktKuDzrpd4uYvitgSW4v2ZQ3TrrU
szuqmbbjNGB6OJ+gg1HVhMhKr6VXtk0wzFugL8QuWTEd7YWiaI+rz7YRS3hf5Ir0ctoIHY0qqNo8
pIBR1JH5YjAW1e0Tx7xOdJSChMI+PAyir760DZBPE+v2dYA23TfVpfdAgGwKU8rIG2hEW7PlCDqy
++7sKflpB8wA2BgiI6Im6lg/ZzJdpwDghWEf8CKpaPfaQfEltNrqGQVG+kNMDJBcKPYc6SyNQHs9
Cgm9iVAxdVrPdluXfXWw8tAB9DDVizZKj2bcgbGjRv45TjOsDH1XybRRDep/BOjxO7PWUfDmtuMF
q6pCCwNK7ZRPDrLJ5EtPzfhBGBT7luoVrRCKpI68oTQN56YJ8wLqZ3BQ2iYvi76cqjHJd/0YBLeW
5kAK5fjEvDZTryK6SUf7pu57sMoAIoK8ZzTq106qx6kZTV8ZZU+XRsDjFZTL2HIv04g5ZmGC2BX3
EMok5L+eSptnkzvyqlS1zEU6Cik+o652JrGmFCcrmZ7JJV5iraQRb8iBI2ErX8WiN/c5b6JXNrWy
WeI2cOM6htVskbFWcGehkV2WzQwiUj0HmXJkCmzrduaU33QEkO2Sh9e1Ut7xsNoLW8sy5BdtNZKD
2FS1HLtO4U2y21627kSFGgx+GU/qrD1h0PKsFvEr3Y1yn1d8zWRMtSfKQN/OqGuLcYRyHoOds3Yo
4aUQIqz8TNBnDlpeNb6q7FJ16ylPqBIbwC5tz6paJLeBDEIPsvs5inQV6jxs+fwdFlAjb0ABmdq9
GzFcoNYgBorpZFHXgYlThy2tRegP6QNBeppA9dc2+hpCo00YnKKaxp0y3y62ekU75tDCqMu+99Vs
uqXChWOQsUVcMLg63kE7JS2+mXG5bGqBxBuhlOOnNaWONJ6x34Il8mZ0PqKnvJK1XtTKl1FSNK/K
7kHLO6DA0kOQ8qUH0KAgaz0XBjYJFEzcVbogQpITMwsuDct40jrxlLbm3oicHdjYr5ZR0kxnoH2E
W/COooA/EuV2Y04hDr+2dualCxXngBD6Ah7gJcTfeKfi2SkLmDUZX5ZLc4pQNzhCMjfRfI6a4kdJ
HoHlHFpBetRManqqFP0a41lUQzmgcmnXBcaNMU13qzCOwGfHgfKTrAc/SSxvVHgiMhWbEREKHiwv
Yhh/hEg4mzzYxcTosC1PYZ5cdLmCaQaU1DRdGlDg5WIXm3bMA7c2RL0LHYM4ZTZXOr1zXjRVQWIl
ngPNeeiN6ZsTgWpz/EPnSNPVQTamMpE1oeqpdGgKMG6b2665U0iWNrozX0QpMGlIM6CppnZboNJj
drLzq4mXW+qWV2Ex39sGCpi6zL60LRExqvx+EP7a3G4M9bkcOkpzXafvOXW6Qbo8DYq4aNP0YurK
C8tJBs/WZ5pKA4IwJ2ufStLyDKwyrJZ2X9vmhRXPR3PSzQ2g6K4mIce65nLKypvOrq4S1dgbhelw
K5HH1MgfU2P6sjjLwTEEiE6a3gfBagfAYclqjMvC1jbOHH0NmgJmN7OOsivuhQn/4cyWZzDGMwpi
n2PCQ5jax6hbrkI5nMD9t2WsnYZGXs9Grd7gGZ7CCc93GFkmp4B20KYalgMnwyewk0snYqIuoRUh
DnKtUKkzprgq1oWjVvdDqG2rAvcNybhIaVzWqNGN3joZPZR71tbNNgaeulLruiEN48xQ0TLQKmc3
0fHb1DkaI3Rarpx1OglR9FPmMjlmLdqTWUtG/mQabUeR6wdzQWOaRuzyjQCsYhqmroDHYVVitbNn
49fRUU484Se5OrcuuvzBnXrSHbRDRjg9MZb00ohNTovti479xKSJyic8BK91uMhjOJYZ3i/VYFMH
bH/mfY3CO7Y2NPb3c007cwG07c3LIkZ/FSJtnLsrdV6eIy1jAm5Z9siBQJhbRMumSUIVD9+m1DJ8
u5kP8STQTme7Ms53mV1venRw6mj7nGhdMaPBnUT8hVOqfpFqxbe4b75A5Sd+mhdEcrWuTja7q9vV
9eLWWaq5Y51Gl1MApW2tQ45bdd3K0uJUtAzqEErM/6CuDnt52aJNJzHeRXVKNdW8aAcFk+/Q4ORW
1z/QlxxSOTyjHL9q8RBklARQwcigp43O6EffaRCo9MaJZEz4hDu0gWBwfiIKvvbYVQeq1I2h8B2y
S5UpvXxp4FRjpNoer9X7VlaVmxbG62B1+0Vj/LvVDw9D2o0XpZBoNOpFXnGSgaSjsOrbEl2gQMVM
cbvZLSlKCSNHdKhNmtvXDuDmYGp+M3ULWpsA9Y/d31Pg3raNuOzg13hECfuPDMuQI7RsMG6pbzjH
p3ddg8lSLAo/SCxsYaR63SD8D0k00I/kSCLcQPQ3M7z6aJvuZKb5l0EbX1RtzF9CLc6OmagGDGka
8yJFwX5ZIObedLNAsk8gRh47PfVzdUTIfRzHstmEQ9yA9Ibhj4U3fjPl9rECQ00SG3q0RtmHn0Nq
XZRmQvOd5Ko3jUu84x7JTsdNPUntJUnG4cq26/4+byLrVxKZK2/WBb5VVEjmg+yUInDxFjS4V5Jx
8EgIldhT5hIfidSEP+ql5RrV4hyVJGbqIfPBN5Wifbe7/gnRjwMxFQ4UO1R10G8Z9VH8VIYZJUKl
64G16+N4nnzkWk3O8L9Bzsh6w9zc922qvYbYWTqnFv7MPKR0eu09p8gyvUgoahC36yXSbhY1ToLv
UxgaDBHVScHtXao54tVMSJfIUYOrxIptt8iExmziRokPRlUF5UmdEpKCSSmH+6LpM8Or+qahqY0F
0FNVCBt7kUjLr7M5L61nHm37OoRTuG+sBTQlimvjAi5zuue71Ei7rWzf1kjPtWyS3xWty7ZFqaRH
Q1fL01BVvIGYjdMY7Ks2RI0h9ZtCNsrFgLnFY53E9p2dxfJmSeLGM6txxoq/HdpvphI7lwh1yleN
QcsuDsPjlWURO/JaRbW51Pl2aOrleq7DWWzmHKByM1tpc486LnlSraS96YROCE8yR3pLF9v4Iiji
PlSd1UakRH02TeMvg3YkXvnBul/ojzn3Iby2wFtvsHkcjxoCrxN+3AM9hbpAs28I47puesJFo5N5
d4m9HWPR72BasEmtTGm9jiW8VJXjRdCo47jv9ED1aIEn24J6k0+9CdcmpRYvqQhi+NhuocSRD2Z3
Mqp40sHgkGQ1mL54VtvDUzsF8o1E49hJ4+KybfX+1FtGdQ+yVfWbeC47eu5ysuh6hgDo1BArzy5C
KrucPB5Hmkv3eRaVh4wJdtVGLfrkFtLeeSqKFLllQPJVF3G0eKUmFdeZGv0wK/MKLaroqLBr7AEz
oSwvGLSG9JAH5zx14Cs3AKbNzZJ1RYoCwKIvN2otPFE5GrTASFSgGHQ62ldh2TM/VzjO6IZF6zzY
qWhO82CpSM0zccQfTrF3PBg4U0i43GO7Qmap2koKCGpV+saobOvGVJkq2c1q8DPoO+dOCcflleOE
6lYLvSDHRjjjpHl5sBK4K+xGpKflBgr5Ujfdrl3rprpN/ozoXduEqgrTZCX1QZuUkbwFM6KZ1udG
H5XZTwwDAXMo0h8zbgQbParQ0+p95mpI0PGFGW7GmaRgNtPRl0tcupUaBC42IVhFpJrJdK02v6F/
Ru2lzL5PFgB2VQvcHaNKu0sKiTdRCb4eG1jbRKDZm8FESzsFmn7VNhIXzCkbL8wC8XcS55wZnXLx
mXqoeJFZofYcosyvtDG4kSHUD5zuSwoZiXMAFsGiHS0i35Rv0wIuTIF28VG+MBSnFTS1c5CPzHTQ
TndMJrfDObzr6g5zkEgvD8BH+Czh+IK5LDpcO4wdJE2dQtk4SBJPgja7NdS052TLwwQLeVsk6TdA
7XrXLm3pJvp6jLBNevzggV0N20gts4tQLzpDk+AL0vSnFCNZDhM0gs0MGNTKge+E1hS/0DsNd0KT
YltU9uyWRQVGIrFTaZPROWrGSEs5oahmambjG5Y+HTonMWmNtdDkZqw9SBvorwrEqnPLpLKlGOqg
Eh0XVPt6uyHKdUfD5s4ssM0eLs/ZbuL4dco43PH+jsZ2zsHyOU85d8FMnstbOpEZ9cbOiKrJnZ1E
3xW2ioYI2NK+EEVUe6EQyaPdK/2NxHXxy1wH5f2UB7m1R8JTPJj2wrHJltP8qjUTxG5VKd8pMhjQ
2c1cn9jt1Jt06bNnQqF1Ss2qdTmsUXTh/MuM5hTERcGtZ4Oy92XFXIQ13VQ4KzQpwgmq/1/iATMj
JccCJdWsaRMNJcT9kOjWvpMzqWWZJqe+qGt8NOKpAAJG7fsw6mRgWIl0fbybY1Q3mGmJaMHtyND3
GjF+O/EpI2+a0+BWz0aBtVlU9BUmgYZG8hovHqa786EYrIVkIQHM80Mhsy8OdVj0YwMqLdMeOzyc
OhsVaUGm8GhHZfDY2kpy24D636YULc1NHAn9Wg1Lqv9liJUVZmv6rsGJ5UaaqXT1OK0uVCIDRljS
uOPkEe2SsId+q8lPYSyQn80D4u08HdXHuK+zbao048k02SU6VaGUMWNrA7V66JY48RD1hKcRlaNH
L1Z6UleTA3tqfxdOY72Z+nJJsUTMxvuei3osCVwVKztoDHLA8nxk+OgGQXO8qwtTOShOk14tWq48
cIRovxWBGODYl3Evmgj8YpbIcKOypADUcil0WnbUSGbOqH10YXXp8NDMi47uvhy7vRGk2er/YO8m
NWKSFYNxULoF5byzINUo2HXNXoDg0FMIqt1Yx/2xlwEbkDFE6koSjuVtN0/KFQYXwa5ftPkus5Al
R4EMkSEVXKg6VXAqY1lBQJURYBtdZkWBG+xifJD6xDxxCDH2iITwEcRt2kTyric7KLrgOZnb5Hac
DVzcsam5ogUajb5SUDdLeK6uw1Gg2MSjrvwKSxSWI2Z1fq5M9ouu0W/vIoGbVePYh3TqlG2dkAAP
cdXvWlPUVwHDtH6OoHd3Ju0P9Lo1fRGthPHj5wEw8LP3Nblh7pqpM36fie3XzWCmN1NhDB0MS8iL
Xph9CcxAIbJ1Q4wHriMZkL46QyVptLSKG4lxvJrRhyI0Rda9nuG76caKo4nkhByDp184B4AtPPJQ
pLU3qJHaatPo1uTGXUBkc7Sgu4AzC0+ovxlkxTeDY1ptdU96F86vdtx3XlArxYIaMgNmMFK8q+fF
DvfanORuHiTNdzMJJsfDiiB51kpDPQxzMxyY+GkepiqjeJJ3ncMZtrDGTZ/ImtwXjcFBH0T6tSYF
/WrFivxuTpifhU4/70azRts3RZx0ojGMXWEGzuvYAAZAtobUWtPRKu4au11O2WSHgMX1wtswCqNx
26wzf81G1woXoKT7jm2S/lVmyF5DsLjGHUsmuBtY8FxPa97o9qtjKYOkw6detUp3sedulyK3FzSN
NefGtIzimTc5OmJRq12vL+xFRrfzS97A0WFCI61lPQJlX6naxZxPsHnMqrneKVbT4Wcovk1Wnd/K
MCTZ7uYan9a0eShl1uxQLGnHUqnSbM1PmxhCIwEPbEQ5Xcddnt2jfv7VmmxBtN5E6UalkcwbZWgi
kvhF2ztzMuAFq6oXtuQzUmQwHpSuyrcYPmDIgBurA+eBf9qeikWwCSt1dGnZkwjISj+WeALf5H0w
nuAqKSBmPb0HLQATnpeBQkECvuIOUa181xD636W5wuEWwBZ7CTvPb8aO+XEeFaF2zwOGfrcU4uJ6
jjtQMQSqIliCsdVZQ/NSfI8H1Mtda857OwnVlyyxBALjFnlzyW9jT0Kz1DuKcqK0mLjI5oOtZkcW
u3pjYIU1LZigMaTmYKWBdY3DBDQtkubghBWT6YVGo76kdazhBmsF+zZL0vvY6JJDYPY6pg1hRSpr
LRR32xy+rIiL8RVPFAXpTgqTUhpViOZrzC97vbHwYxrr0lUGCxhEYff9GkHHYDJUzsXxd9k1SOXy
pCaWtWWYGBnKUCqLT/O0uarKujkZXTRez6asj0XEo830ZTgEqaYds2TigEx+6GEwgHVRVJgPLanw
I9wE6iQlXNxYjM6mo017SovKuGbvc+4afFQSX4Prp9C8LIGHSB/ILkFMD71bK4ep6Q3TLTvK6puA
0TBbQr111YS4PKJQVrxgbYMj5Bd7ZrsM+FRl2WGB3NxZgd5eOxln8Hha42aVm8GhVOPy0syc/ITM
lBwyNLvd3E5zB6nY0zkOY+Spsci+U5PtTnIWzmNUjca3WMW0jIQofUjbIrqj6GNcd33SbTjAzte5
Eylfx3QY8eKM7MtgbMR4CIKod2e1ii6bVufo47QBvEeWLca2/Z3TU4WnklBrSX4QbPP7ys7ZMpfp
NaOMsI1N9AD11H3DzXe8aIxy9DsA6QPDBvLDksfVISUhvsxnq/OVvi/cTnCeD3UrdKNmyb43ua7c
VIkx0avgh6LUy9D48n7jJNzgJZGLTa8nQO1FWTg3NdZrVPYVAbLZ1yWu0/SLcov8Ki3rZDug9nyt
mrTGAKkGqhFqYnhMb+CTk4uJDcAS7pHqJ/sZJxam1DrGDcYN1DfbaPaMaNW1RYZ6r89gQVFAnTLn
5dW8VHZUGhMT47+NNmjcewAtqrbdhMUlkaDwTHWAbFcIMGQPdNyf1IyAsyEHmoA1jGr2OluH1YzE
FH7Xrbja5orGRTTdSPagBZPXop43vCUnkKn8G6IZpPYGu5B6E9ht+mwnio0GWKu8xUrVy7iYEH0X
2lTfa0thwnUprbwmp6rcjmPGNsBw6XnM8c9nO44WLJpr2nC4TE3qc8Zc0EtBnLtx0Hv9TNTMuE0j
Pf0V0OSmUtnm1Zdmss0tXRvaSuy3QM4THS14xrbfkPQklf9JU/StQf7vHiL2/avGCQmTpRtn8ycU
rNI6jZKfr46K8GxQTx8fLTvH2zVJr5gd6NyV1QT1lQ3GFnQx9ZthUS/wJ7pmaju177agDZR27jCO
O+yAYmwDhFa760Z8rdWF4U0qAwZnZTIPoE/jYaaZhc9TPNAib+PuukCPR4VspkMnClhYB2shiBT6
nj/NIS9hHufeHxtexzE1i12H9+Ohx9x69/GNOLPj/avXrQrLwg7FwsTfPJMMcYTV41iNNF/cs+Pv
kKsf2tfJxQTZ54z2yWr/6NzS9eZtAmA1JBIy6+yuD304oM2njy/rsqTJbIEWIdhubqnwYCOtjOFN
sIDRhuzcn2kI3mvqo0zTBTu0qQv1bAKGbittIiIutNv2vr6FV8OKBXbKQ2fugvdeR5Obf/v47v7j
LVuv9481z24u2ucooY6h+bhSbFQ5bkniU1vZryiioJr78WrvXSEtcYE2QWPciblqDv5wo42xzJrL
Vd9fNw2Oay2eUuknF/Tu6/KnEuPsCYrcxn5yVWK0PvUCN8OWahNseYq7zC8ezbuPr+i95bTfk2Ic
Gra2cz4+qKLIYcmiX5cTW2vLZkaRiBL/VvjYOCOGCdxPVly1HWU2h2WxjmD45/egvb2JdAnyehh5
Taih28yxLnfygDuNugUa3lreJ6utf+2j1c60GV04LZWG5QyAp6vfa0fJcCnsjZTtzHpMSvwk7J0Z
+f/z6s4+AqqTwULzXqPm4sjKHXrbhO6OkQR05Imjno/f42T6JgZN/dJZS/SsoLJuPrvq9+4xo4vQ
o+iWFIzMeXuPObmR/qa4uxsbvBL9v4ZtWrt12Gb0yfyA9Qs7v8HM7dI1Rk4Y9ArWiPTHN1HVo653
KV+giM2bLi89pF0bK5x/fPwg35Pz/LnMmSSlSen4pwXPEVrkhN0CgT+4hrBlasFnI7C19+4eVtRy
Lc6qOn7Fby+pAK6xtQGP09Ce90mbt3vmUirXmQ0qF1k9h8E+LfZYMpi7KUdRXs3g7Fmm59TyQtJh
Ddc105yWy2yx2ktzGbAVUMtO3duzxDXcQPqNz8WED3vYfPL+ra/X+dMwVYaNod6VBOKzB7/0neSI
Y9EW5e8btMvM64+fg3hHKYY2WFVVWxJ3VePs8y0UHOYY0YwB7DWArgvEfR94w7zvPUwqt1Qzxv/z
Le3NgmdfcNylS4xYRQCyjZuYY5sEem/QMqBF8ILoeqL8+sk1vhM0MO5CmQaMztCd34KvP97pJsGH
ps8kSx4GD5wTGfQOVx5XbvNtz4Hyk4f2/j1lshniMVOT8nz6R8Bcd6VvsBgGDncXr/Dg6/Xy6LiD
TysABcRLJz67xrdDJn4HKmTMCM+lzqQ6VTvby9ok0mDLgt/XeCjuI+97fiD92n0WH97bYd4sdPZK
Qo20dPBYSD0OB4xrIw8Y1K0Pwo/88P6z8evrXzv7AN6sdvbtVnano6VhNQcDIKNMd+14SvNbml+b
Ad7l4xflndj3ZrGzoMTvWrARYLEGJ8Fa+clILHqd/2+LnL+MnMlxYaFS7aM2o0efb1TqOan18PGl
nM1n/v0+GMyMIHTYKkjCeZqaqcNs690AK3uNLfCeRICj0GZxoz3tgM+mxr0Tpt4sdvbyFYqhx73O
YuSL460IqT8qWCp8fEnr3T97FfiAVZSCDBRDt3+WSS0Ubvuy6rmi6GtVm7pX2NugeVDyeccc8RJz
TBplw+HjRf+JTuDc9+eqZ9JWnHiUtkBX4sP+KBdyN3kYqzHJYo8d3y8ONvPW3FY7AwPizXTz8drv
vI7UzhxNaHTHDN06W7pqkIuaDdYeeLKiyMlMLJLw/fdqzJI+CVnvPsA/ljrbBaosWLpxLlWaRIpf
G6UvZHP/8dW8/0b+scZZ4MfxrU5qLWcN57gmimviplq7wW8fml3yyS7zXgw20CSjfwbvMFDUv930
gcpp4taZ6ssdlgo5gwV/Rh5WPkw+8nKvM90F3eYnn/Z7dxHygfMS7Qtm3q0P9I99xp7tPlv6iDUD
oewqu82/hn1YfTJG491VLKGblkk6g3jn7SoxVENujpXqZxEQX27cLuFn+vH33jzet/9e4uxR2THJ
mRUzWDHrqW70HrXvTTh+tmWtf+X8g5brJUDg2Ey7Povt3ejEHdUc+rW7svBRdu9NL9YuykPpFYCK
ruJ99oDefSs46+FrAFa16uPf3rsSh6TFgc3+rYsPT7QpdslzvxUulut78y7/ZLLvu+uRvxkWoKIl
mLX+dj1jajNgip7EXWwWzmPjI53QndZvBp8T9LZ5/PS9X5/++U1FPKiR60IaWdb69vzxDia92auD
zYrKXh7rY3gML/AK2hhuQnkicT/+ptfbdbYYzuRY5Oocnxn+dvbC60lWJH2cTRitCUZ/SRcjF/RT
uGIj2Eh+Nd3wyWe93q+zBbkkOJO1+EJp4uz5BZnIZ0jTyR+TDgEJRaOpxipPV2/isnygI/788QW+
tx6CP4vDA0+RDPzt3Qx4jWo9imeslKP2zon0ws+dcdg1Vlr75WLNTOXR0k+C8XspFligaovfU1+x
MX27atRZk4mP1+xHh+ZgXGCD565bd/AC6et+9gzfucQ3i53dUoHIO3DQSvpqI79njBtETck0mGEI
7kiWbqM++PHxPX0nuDCojxOHqqkW1opnwcVc6qxqa5qZrHXdSnM3Y61eG8knYfK963IYvicp1tnQ
l2fLLKVhJo5RTL5m1QwiXDCfFd3FqEwnszNeIzQZn0R/8U5gZk6s5K6AWZqmcbZfq0bYlMWIjV7r
zz4FcoYj7BcOkTy6Ne1vv8Vbiiof38z3IsybRc92gzyiWl8xEIqIttaXWhfdh5u6ja9ukahvzU/u
6jsP781yZ3d1SHtnEThQ+YyOwXJt2Sa9hnF1R+/k4wt7J9t7s9B5HDPSeMLwb/T15T4Qz0PpGsp4
pdUTZuMPuYaTfuh9vOJ7n92bJc+i2QxKNzOQkBF43uwLL2ZCDGeb3pPbZufgYPLJep/dyrPYstB+
KlVmFPhKeCfWYc6oinpm9318VdpnN/IsmAThqIW2zjJ4tfNWxj4m7Pi6HSlvGH5ynbzSMgcOw1UO
AvJg7Tg0utTX3fJXirPPBgu24fBZzPns0s9izlybSWylykgLIdnLlpCTdpsZX9mPr/39J2oIQGoT
+JZ5H28DKTMuq25snX9/HFCFj82p9epDvsVt4P/qqv5Y7fyq+mooFBq+fmP6I+InDMw2mW1/8sWv
r8XZFojPwP9c0/q8/9jgl0RRLX29pjIzL2xys/6wjFhZZp9Vhtaf+4+FaPcwe5ydHSTu7UKN1UKx
rguZl7Mb7gsv9BuGKm7XygkClyNqyP14QqELWfTJg/sv6s5kuXHsCrC/0tF7VGAeFt0LTJxEihQ1
coOQUhLmecbX92GW286U05Vt98oR5Qi7nFUgQeC9++5wjvyLbAaj8f+49pdlpouJcNLrtSdf8kFy
u7KXe9ERHJgT+eLR3BhO9IrR6QyzfWyd36WZf7mS/3D5L4sPXWSZaFxXggDsdNDspd+ba3+xPf30
Da+vyA8/IySBWJcavuHgR0f9sd0z9kXtf5N6wp3hQZJbRevhVEXrfv2fvBQ/fLkv647ClXED8+VG
53qYZXgIP9cKndAq94Gdm87/5/W+vIQmWggSEVzvWpKIHGldqBvLYS5nPTxow/o/egt/+Hpf3kJr
MEpGdLmxTa/eB3G2K+JzGDS/yxX9euP94Tpf3sO2C+piHq+P6DfRkVyVEuyH7jIg52e0QEIW9373
VH6PNr++kdARDCATRFD/lA0OwwlnFzPx11yE5NPMkK5yzY1ciFIO/lvFOxeXYvSSh9+dm371Pvx4
4S/3lO7espY6LgzdyK6HAD1q8Jtl7ftZ4a++3Jf7CZSlNayJ+8mB/cDIpqOsw5PgjN9MG5aOCzSa
nsffPJvyr9a4f3wxQ/ySU9LzShRqg4t2ruSbjxK0+APde3XqkqBudrwYnlCvTBewnlsyJ2QHOGgP
FTQCd4k+9GtgsImfjN/ci18t8T9+qi+BpByXtCwo10cYzFavRWtt2pul4MplcPrrl/N33//LGi+l
4RgTRDMuP8bLNitpJ1WBZ1e6+ZYtiTv3C5Qr4fWvL/qrpY+jDYPKlJeYB/vy9URJCGh842nqcewk
O9Hy9EZfI3fskt8eh3/5BX+41pcvSCtzr9AT+X3xeRa9wm3xu5lu7Zb3+SZ0GqdIV6rpF6fYTT5+
93j9KsyRKdtrlJ4sjbTlz2v8deYqonI9QX7qV5Ycu2EerxoUvH99P3/1dv54mS+bJcUUdAImlwHq
Nc12Fc+jw8QZUM3/4DqGicCa7JZGXvnnr2PgzUhmEIOeJX3gZKFs9pvDxa+SrWR3/3GFL09G2OH0
C0WuYD7Mjr4t/MgPxm31JB3mgqhj8pBCehEHKsZp+9+8dP/8Y5FqEvGlw9y5pmu+7PnKtcgaZfSo
SRFUVEaOaCUfw5e/voW/CGx+vsqXbb8KRytlhmiheqL4rQNOZ1WvBvAM4mba0o/lyZwUKUkdlE20
+d268suvqJJBp9J3BQJ82fmjCu54h1bd68lWC92mp2fcGm7++iv+YmMkn6eLnISvj4nyFTa0yEnV
z0G7eOErcwlr2BOORLmNRnpHtKv9b3fFf37Ff77elx+utkCIwY6GD7TqNpkPA6DZ9CtM1U5InIHI
lGYV9amnr8z57fJy3ZR+3rR+vvaXn5P70Km04mAU9YRbRuW8/HXYLLvvPTKZ/WQxJ2xTpyf5Nov2
b7/5df34cnVqAywtZDl0FPNfXnzYKFIstmTtlVvJt3zmTR2gzRRucVS52m+qEb9Ib2iSyu8JJonz
AMXNn19/NeqmGQ7rNaMerpfqWR7XkUtnMOdjichAP1er/ulv7SV/w30d//w2X+hjX/7n//5/I43d
Vh/FuWs+Prr9a/VfgBu74kJ4nP41cmxVZq/F/zj3b+8xk9MoyIGNFYzuz9e+m7/90x+vbfe//qei
/UGrj4i5QZFkHsE/yWP8XVYzaiAK1nhDBiL2d/KYovxxXQFkUxPZlySy7/8gj8l/sDL8DWKm/VvU
MfXLKU6+5vU1eqWBTSk6dfAvy3lc1byZrBJOpOkhxmFdpvCSRY6qK+vBzHyGuhIHk9EpI6b0GKrc
L6QL8YUF7lxWD0KUPDaFiRUW1ZI9y+PN3JeM5FffLDls4EAOMEEipHzRZpaqj0ysd+NgHTW5fRu0
+pSlRufmS3QwGxMMfUZb6HpZqFgrZTx8q+CQ0CzKuOzDVFj9StPq4qAJpbYdlL59mKIc2USm94z/
W3kGFCuvMFL0NP2ETaLYlaqNJpyOEcCUZkS3GAHZndCsik5ej9WDmmQNfmWyHLYRlcwp6IL42UEg
8UsAgz2hpEG3qQmZ91bK0ndlWLAxZtT1+goutpxkHOxzddrXxVi/NGIvvUAkYi64NcYtunDxbLbQ
34Mec0EfrZWaYlqN4GCs1qPE/HXWvhRivMtmc2XEvbTO8C27dIWrBz1vWfsF/WXIkrPa1CemFyEV
y/MxaGm0VSqtuG3USHdAcMM6UJgpRkEZhNW3VqH/NdGYFJLUqt1IcpE+Vkwiuu3CODStwo0/FeJl
Iux7CObqzGQGCYIhF240JmAkpT+XinZQmUpvo8SHs3Jk8PtZkJfU7kLtLGlzgK8o40lhcPp5RFrg
9qT3nTxTb8si1WwLSmkrtnTut5ngLAYgFz5J6jMDXe2SMajuDApVjsXxdq+oVCNiUV0Y3W4NXHjh
rboshR3UtH8XXS2vvr+a/9Y69d+2Aim89f96+cEx1b0WP6451z//54JjyX/Qj6Tz6kJIotKkszP9
ueiY5h+GZtJ+Am2Q3Y/0/t8XHRmmoSyb9KZQS/m+VP190ZH1P/QrPZG6HJlzlS6Wf2fhkb+3Avxj
Y6QxWyXo5kJftqiQYSV16jR5jQBhrm1DrAZkOkKdryMzbrYgwsXW1vuGqUGWLDNljl5nEJrhSal7
iBlbejQjxluw/pbaZxdP8mMw5yk4opQ1wSl6Gvg78MSZY+XG8H04wYQFFYmZ9TJJVXQZ5Ua/m6NQ
3NNS1uxpjbTo4ZaykFWKvj7yBEovMWfaC+Fn2mCmtjs4XeGNoGLQY/TEkJjQzeZOYtHIUTaHRaxC
/c6SSrdrwDOgYgoN6nK9zEHsmhkAZDtfJjjfjUAztMdAU/wghYnmCY1hVQwbz0nhME/SaW6fMw6F
ZWHEex0FNWJVBWzGOi4GHW/v1ZIrTdll0MN5qxHa3cijHK9zOmKY752oats0BJbwlDKLAehlXIV4
ozpbMhKWj85Myari9AEs0MkU22uUyB95LKQ3S0k7pKFWkOKyWKCHmXrwBahh+1EoerjXExnPcAlw
3JCy7AEuNJqnelQ7Gzg+iyezv8XtokEitkczHlaKLljwZ4b6iSkrbVtnCbNZ9Awmd3jy6gu2xP4u
T9XpXgytPGeMGALHqOn1mx5V+rsKWdA3K8mEG2KVGBrEpL0zZ5ZXWAJjcly6q3zIktX6doLRgNAC
Hg3zyMwrFIwbblS1viL4UPfods/MzTdZT9TSwbQOtERXrr4TvLHqWIbriCElr10kaWPozE3AoxXw
50K/rG9SsSu2RmAAX9RygS8paFfNa4DVanTLQmccJowxZNwgsMwQqgjZgmoEeKSdT6r2mc5N3rpx
PYrymiECWMoU0bqnThQ0BH5A38nWUihVnSWqGa+UDPzaQw7ZnnRCJb52UDRNW9MSJXarbB53RZRL
e6sQ0YEYhjZtjaVh5Jnjo44yLIwzw1crQ3hZuC33saULy4oRATGxUUK3W0mQwk+hoTkHWhNQtc4X
6oRRtlbLlWvXuhwx7cVveBMmhnw3MEgkIHeKCAJEAhRGdcZa3EMChMmsxcYdykVEg0YWDkyPEo5u
aYnvN7UcgJgKu1pdF5EYb+pZwIBSYtXO6ZfFFwcS4VvTG+OTYlr54PZlrHnXcU3Qe1Y3PAdKP82u
VUqK+Jzzh/XVUDDOZOt0cb6OWYe9IZJm0/ACTQCsPuPEvq2BqoXYNyRIzTw7csqoWj996wUj2zDY
i0y37YTsaNLwsWEnrEagj+GV9FAF4Qv18vKW0EI4qdqgrIWRY63NZInqyVMb7is91zVG/ODZo7gM
+7VVjMpmQCnjqhKwEKa5Q+nSIZ7vnDFfrt3HogbDpKhFxYsKTLX4uEp+garv9iBpwSIDQMcmiJXd
8sq5j8gPDhXakiEoNkqpyEf0cjMO8BqAVVZgfwU4HqR3ltHVeCymUd0xrdaRbFdy6s1CrltOoWUm
/qViPkZJlzEvLlblxZoiUlJy3ecn+AxXfYDOhxmLzLfETthIjN1ZCOLNeNdOinEQzTm+nVV5oO3S
inS8LMF8V7bygxzuO7MNnkstaB8qk/dzyPWJ5XBKpRVGtfHj39+e73/PNP4vohUrZNX+YvNu+uIj
/mnz5s//uXlLkvaHciU2Ajj8vnf//cQgSeofIts3kxDXPq0fN2/tD/GaxrJ0w1I5HKjXzou27LuI
o8gf4rVZgaTQ34OBf4dV/CX5SbWJHm2AvBwMCBZMlaDjx8LIUglipEpjvimMV/SXfijNb7mBUgO7
530X6wT+YoLhay4d2ch2U5B7Ym+JNGzDZasZ9VqW6sC4/uWH+/e3c+iPjOJffiwiFBmYM92H6pez
DAiNNA+CGGdxW+wspdgper7TLKxyQlK5f32t65ntx4P993vAHIyMZo3OBe78z/egbhNFjPI+33Ri
8BSpNEdN8k1eBpZvpIbbRfpJnjHOVNM2GHWIM0HAtMyc3eRpy5AxXnBW5YaC+eegJU+azIsnCQXJ
bV14b8xPaygCNlaG0WtZeZSVJPhNovBr3fX6+f+cFBMJ5ggGv8RhhiWUsyWK2SaVrG/6MIDe7ea3
bMihj8Vusw5LrIQEYG5jRECEJjIHdeH99U38xQ/202e4pm5+KLAJeqpgu52zDXOqjWOhSlEn8ySl
rcI8vXn664t9SWl//cJfe1N7HKXX+YxsQ//r21TVh6IVXqNi0y/GexbrD399NZKtPx+teS9ogSVP
+v3+8oR8RWYHjdWI9HunGyHDzdaJOWj4JNhX4SEvPiwW9WkZDbu+Bh6N9ijP84pRw88m2Gglks10
20ja/bChAI/XHImAZMqcwlTz2RQxusSBfDB0+XYi4FixXviGEnjt2OyMzqQhQnVFLWPyJFJ2TPvH
prhuLOCfUWzaeV6kB602Ya1JL0xWuYDMrhPt20ADsYb2fb6a4WrVOAeK4MlBwUtszu3NMFu7Jlge
4dF4dRwytWSt8P7exkZ+MzLfzvnPkwka5sS4ydpqDV+TxxmiFVS1c4OkU5bWUTTg09MnL9Kp5RBP
j0K/G2NcAwswLvpoQ5CN6Obs4YZxefBTlSdp42gHgXGGUgVjcN5JNSmtJbmyD2oP3mjm6IT5JIxN
J5GW2pUhpRjlc5DMzDvVkLMWhWN2qoPHMURY3lSO/bEW7oHpOUREwRxTJ5o/elPZMATWOsQJW0V7
mOQ7SWQ6eRlMRlgRZ2QQd4SBzuI42armoxqPR6WQznlYghLRvDxpVoWUPw5xJwB0rA7tQCWjK1ww
Yas2z8FbRojEBwYpKMzVuf6Z5AUkMS9W/AY8DJgwJFQYgFJRU1eBYN3OuTtmmzohIZBFATArLGNq
Ox6FygNZuKX6lRdZfrCUapeFSWqXeWbPlv6CEkl0gKp6TJMYzvSGnaMjFhoROoXw083ygPegkdWX
Pl8rYbMHZJnYBswsHbVsU2wXkQnpRoRJBjcsrHZydIjw7E6wv0Wxu7ekDuYQHHB1QND1be5molh6
NGtzK1uvYelDn3GlXkVDYvjL0Pv1fJSKk65u29mw8RvbvUXpFQbGBGchtMW0caUq3KfDrRFgWoG1
W6k4M2htGR24aJ9S0eLBfljqJ6L3UFyV7belO49YuCHJxo6gXvEoufqpj81dZFqTJ0nzLizRkEsc
c0KRZ9HU4mOZiII91KpbZxOGP4TZvcwssqntlSCvfWjtxPcldNgaDup1iIPoj0ZrY20GL9jpL9fL
pJWKVRB7jdivdaM65HlFD7GyIr/3bVGhUwZacmnr9DJ2NewFVs/8NscDSHNzwAB9QN1SmqfRHRKY
gOFzMIkMQMeHugqfFSZxh1ZrGGfmU2H+KrT0fUEfF8n91pSQxzX6E8i0QxuCYaqjqfXCwUDpoq9b
OX+IIO20wVHWlsYuRUm1G1U7dcawsuY+95p8fhvnOLRTvYW5M2buyLHMVq5w45xQ0AaAcQGWkNpA
TggqH0RwKZxOE18qxDfZKA5hyNIRDAbO7Chf10knrDSBvN9ievLKNS877fy8Cx/30nlXPLvFc+n1
W/nCf/nzr5186V7ynUnTEuP4b8Y7NkH0WSw42ccp+wCm8Tba4zr0Obe/EBS7sftZfKwZ5f/6HzeG
Y/J//xIS2+HPICamV4i/Rvuhvc39af8g2tMefsCuWzWgaLdAjGLzvWcpMQrVMcbUq6viaRAh+YDB
ye20Fk6R8JSkWPIy2e6ZzkfAbBNpO1e9gl7JR6nU3YpfNKKZVAAzYcS0usBwN9mox0vJqiskYC6L
x6mBLo/9MzMTZ5qlXSnZn3n0UsU3Ezc2XcvCsY+Q1Z1E8FJGVdn+WDxKypOhgiMTHrXq7hA3tyE0
gvipw98jJM9Ze5jfk+GhzS6CeIkCyY5QkVcga435Pusehfp9ZroYsudK0pzRbmGuoLOGBHmSg4MF
GqcOqaQmw7oE0ifE31qQyNjyHBNEH8yorfodehK62mTACszWHAJhaqLWiq4uTUpQi3qbKhD1pLMl
vMczGFK+voxTtBBv+/q0FI92bU1kIQ2nV86V+FBwF4rHIEbVvREYOle0t7k7htKbWD4P6VPNuUoL
ng3zrClbpQbTqMs+vByvT2+V+mgDeCIRQmkd8keh50hOoWUCRxvrddqcJDP1y2khQPGi9Tx3ey0k
t/FcGBvAo9dbY5r3cfSSzt+GJPUVyBvB+KgyJ5SZT+z8rXwzZtCMwRrXCXuH+JKqby3qYiEkU6C8
laSQ5wUIDzdL5LsKpY+t0FxOPXYLWVvN/S5UdL8m5Z1wWK5CeECw1AJrYyYPBT+7nCo7CnhYOOsd
EdwjY4y7XjrrGjNY0bsDg5FRepl8N9Qq8GbxORs8qTq14Bb0/iNAbvk2kCDtQo/NEVgJU3fSKSyN
gzY/D+GTrEx2K9OCX2w7/WjK67l4h+4WWD0JZM+aUCKesRKztr2bV99E9YjnNYYz339qABLNhLfD
eFZJBY2gJSRIM8jIXlUcMabfNqvIOIvw7hVEx80+Tbyq2op4e1Dc6PkNAsMl45m+WyQCm+nkKJ0f
cfbMjB1UE6uz1tmzJqxBrxYzXW8npQMYlPFCF34vuXrgW/NtDLZO1T6S5aSkBuAlP2eJ0xK++0pR
04MYpSute6mhmRkUyQry4yct91jX96HoGtMW3YVbLq5Q7cYeTd/i9jNoLG+eHnTVv5Ik21UPRkhU
nUBZG3lOdmB2AGfemtVLqYDeYXR2ftZrXwi34rLDsSeYtUtWEp7ycVk8bdk09fkKQsaeMfKWyuIq
0p6M5D0090JwDnhvQRtn0tEQQRb76ryu06d8cnExmh6JPKtzRflYMYlP6cJ4BZDk1OVzryN4jNwR
/rx8I0MNUkFL+RN2p2kxyCf5c+w7SPKcZLjrLC/gBpSPUe9muID7aAMUViy3LWRks9pO+V2htK5z
NbVnUDJGxsYblKFHvd0M+iHu7mO256ykc/UpLu6LRvOCQ2Y2QLbB16L+SD+C8XaKZLZq12yImnRo
5oer55R8Voy5nnxmNlyIKyKQsm7RPla0Zg9rM0pc5d4VBDTolh/waE5qYWenJv6IR7gx9AAtWL3b
p74L7QjUqoVGtlzPo6trkzPOhiPUHIsQHjIabb7TQ3iFettuAfAv0Uj0igg/smqbKKOdhhnF7xzF
W8mjsO3LyIE2TG3hOLMW9e1qxPU2B74Zqj4S0bA5kMZwIAg+SPVTBkR9Mu5NDlV6uAuJt7um95xh
uc+STZKdNPUhCRxB37XGPmNHbDoIER1bdY7fQ1WYXZRJka0tyM5p4kcDgYPCFKD6OEyeobJSWoRB
biveOcI16o0Og8lh6TAt4co0dmKkg6ZKHfqH3Vl4HhvRgwpfzYMTzJeCTonJKQIewcbjDjIgRdno
WSbZ5grqSdUXX2oe+2lcG+23MPClWHZplbPd1lpX8rxb9OOwN5iShdFTv0b1s9pwB9GClvONKL5W
EygTotZKkl2Dsm/gR4tfTauAVqgsW0+66lbivZUfc3Cmw6qK12J2r1sEp+mqPMe5Csyd9mPtfYCY
PblGwQp5Y7W0Awa3EhDOkNugILWH82kQfzVQn0TW7dLNxhjmjGmPFlpE2V0Sb6hk217qt1ECPj1s
jWSVDw8oDuxR5OEmMs3hg/AcUQJyxol9Jl0nyq6Mb3V9p5MiCxR9KygDma7Y1tXbRL7guHYUczf1
LCscnzrcxCWBjRwZ3jcO0XN4JHOm6viBWs/IX6zmtVbeawN6cfhtjlDrErbmQJeU7CSSQu06hzT2
Y4f3UaR8wDaoibE7jIFjBIe+7nyU60Uf4Z6tvC6rt2OCT6cUe/J4Te90s3nbwfMv1K1Cx3ad3Vvp
+Ayh/7TU1YOkHskBQdqTcQ9CEHxFLLcp2s5VGn4FNjQoTj7sKMUrgR6rUULjHuC+UCHV6TcqFpW+
8KZuvswhGX7FCs562DyX5WfEQjrLD2IYolTrmARphpz45lQpTjoM+3wEyS9mt1dhoaxUj3VXevol
yfKCIpvqTHn5mDfhZ513+7qfN1IRiKsEw2fgQaU5+HRNvjWTdAjTiWU9uMBs421gslFXy3UjJXBc
JjdVVLBiDXIIGWEu5Y4WL2V3nAuBqqQXIbMJzE9FHo6N5AIM7sXQD3o6goFBwboFCM/DSjwuZQPw
SsGm+PqQhcLKFJMd+MvTIGQfhkCDSD+vm7Jm/Skek6Y6hNq40woWFQGkr3BfDhhs46Q/VZWyAVlZ
granWIlks868Tgz/rCD+a2cL1oaf0j7XQz2N6hycdCAPUB70LymLSuimMNIsYR1aIlNwSu9xdyKn
7hogmmKynjRtcNHe5F4+ewFZIcqwKbIEVyspNgwg3w450WeUwuoc4+moJXG0q60iuWk1PAa0Wz8U
sALJhKcMQTaUnGXyaooSU1I1h5ATE+JoUJl2XDOwLgR2fycK7B9CdxdTg7LnNryD7ApgkdNV/mlK
nNs3FVvG0OLEXsUxp91+10VvTQKTr72X4vEJpZdMMKay8gwjh81tPSn1Bg4rvk74gkUof6NoUx+G
SUwfkebeFjIfAEHKSUM3i3VCJcq2DpSWALLdgyBbot5Xys+iDO24fxaZV21MzRGm3MvG6BiiAS/7
7agjTZQKDiHHnjKfaO0j4YbWWcyL94LaO/p7ABmr26rR3SA3PstRJuLqVccb/JuuxR4mVe95ehHH
82BCv76JtK2a301yZ6fRWpZhuLWNAXV4eVJBgW3KQRsd9cqQNUKpJoIBi5gsE2yzmROngKv+RrM2
KrxJjKP7cSkbD5Cc4pdjA7uH4tYct6lXLNpGtehTsioj5DAh2mAgedhEaP8OWxWa2iG7MBjD28AU
h8jlQjRcYHhb7UEPq9dI4MBQULEodumwHilzLjBLysP1NzCV1qdEn802Yvlc2Mzttg72VM6ACd7C
t8vKXZKdcaoMzR0Yb6E8hj1FDQti+Z21vCb9h8SoJsYSQcifpbB0E6n21OhBovkhYboR7pqYHAZl
wu0YVJclr0/D+Fi153oPM3mot1l46eS7GHoTWFjg3OF4J/CUUwRtZi27UbXiPR2rwVf15gLvj0RK
tHCIID1iI588ZBKeqjQWohsrfckiTphT0frMOrI+K1Lm0pQhVBX8CJMNvRBY70y5OAtJeRfRt6uq
9xGprqDeB5Io29Bwq3MnvkrWccBsXOTvVXfstP00X/+1z4pqIjYvnS5WPWHOsLCxfgOL0y+s7In8
lqfvKSEMrFoYz09aKfJqfMulHoDZs9bcx9WBKrG9lC8zrAf1+0qWGLY+Cy9S9xlVW4ixFKZTOOii
JwPeeFyEW5KAdl29V/V+IVotEQCTqwTFGXP2wStZfmg8yI3O/1V8dPW+rx/n4qNK+Vy22Sp+mAW2
Lp206sSOr3uJ3fDsEaMEsk8twAmM6sEsWXNFCaS9CVkW2ykRsaU2d2IF6V2pmefoAhp0+urR6Ife
XcilASQf35HWlMJRih+6dssOhrkoouJLO7IFdm4JDQS4gIX69k4jBUGFnzF8rSfeaW6K3gIvXV51
LAOHHlKNZvBYjPFnw7w+ZZ93fpoDRWgxEyfHeKrrDpSeOF6inHYPPuVAJ8vgT8E1QwRgm33xbunI
dy49TjrKTgRTCrutnPoNcSeBg2qA6xu9qkUE1Jt0emgj/1RNNw2SFs/U4yeaIGeOQOOl6VN9Vc7d
c1Lyw4WR9W40pMSFa8KqqLEdTjJV3jFV7sdPA1qhmxdxucoTeRtb4OAkKz6ROsPYo/aw/KqT2Qhw
6qblXU+YZpbkUXFAsq0b7D7dFkIfxcRyWJP2M23cUipLL1kbzTBvAha9a6EDz/ZNXY5vOfliJZdv
pkV7GK4KoJbcXPuQ053NgpNfdDV6JrN9MA0SmkKlYshuyZ4ZiWXT6+LQjECiK4lf6zB7SqTxra7E
ysmq+zBacjdcvKJBByN3O7G4GZqAx7Ai+wJjo3TVBVZkMWq3SkS4qWpm66kNH6jv85vMKiseuvH+
RoxF9VgFT2McZedalg5xNUhOINayJ3byK43rT2ouC7Y5EHJadcDiNozYUtOLXmB7b2jerSLrqeYu
EKSY1PCzcxxS9VRUAZ5wET5Xer0yIqbweDiVtL8V+7Zyo4ZcdUxzgw2K+SaTgHxW7QTc23iasgad
HCm/smHrl1rWqFSZr9Rs8XlW38X2OSoM7UUyFMEfhhQ3XAsnpQymF2VSkWHkbEOcY0KpuDNDcr6l
BaUS+LAjFpLh98bQbKhkc/QbiORIxensEEO3jQeNOpRFKVeTVjFpm4vWLXsdUHNl0bA1ZsWBRC5P
K43Fe1MQ+bn5Xe1MlZcVdECWHTKZ1Mupk+pBv+oscHjiGNYPnTcoGsFhH2OnlwqI3DPGmDShU0II
18wmDXYmD+Kmi/P8bkmqAE9f4AQVzp1iFKsj2GEGicLx21JoEHblqPSvRR5FGj4tJRR3JioRJqxK
Ox3CI6rm0LGk2FqbZrRtuAFb2N/8RqAznVAClKyXAC9CMX9RYXLSSybfitprIm4TaCzaXqOJmJaX
nSH1e2PJFA/T49X+QizQ6DwXS0b7n6ltJcoZXpSs0v5gJOE91HwOl6GBPyaZVwWHYEQzcM03WOHp
9UsJ3qd0TWCMB1Gb/HHEzCEE0WcpbQe+Drm2mVQlvg3RD8m1cvRS610+q4fWgpGp9upGay9tNFE/
RPNu6tXLgst3JcxS7qgU1CeP2oHq0QT0CL+poGNkSgzGIwWwu9O4t3DxZpoFAeHyHaNOGwQH5CuE
rhpvC47iSMvULeXSa55RWlxlFM81yFzMzo4Wr9H/1Z6BuuqYDmXu4KC8AWZcES0NRbwt6NeJCaGG
t9cioGdYUPe4E6mNvNAv5DcBPAdB0WmTGwBSRkmI8sTcyxWNNFZpHinKblozn23QRaclWamGnyZ0
GltS0qNvFfbNeNUkk8EoFTcje6Ho/Jxh0h2L+zyOSHvvFWNVaIwJa9IpMqi2UNmxLF+2XNXI9npr
N+XyvFTznkdWZj/PHynwDwB4XAKjfiCVPcY2ucCBfNmV8X4OBvRsxla5dsysysgvJF8xPCnZTdMK
p4mraM2LRjRS0pxNa4+l7EglRaiSlDXkLTVbBRNCp42co5hZ69KGAx0yPBQnuL6kHcIopeffM1LG
1GhqcvrxXkLLPjlKfj3wX90f0sT7Ej9SIgUkIRYrPffI1SSqV9FmigeTKg57lCRsxdlW05GOLump
IueRb1HohOWuDsgvyY/GRDehV5JcC0boRsYNnVbsbJ0XhfhFpk1sTTeFfh7iDxTf5LpPknEjxYeZ
HGJhsz4LFNfCox6+AfxED83fpHCFs90aPNISzeTRuaN9WuIGJRGlookC0iutVXFvg1ZPoO7W1brL
Vkq20mhDwwtttQ+OJRBfSBP7Lb7LVSevlmJVsPgxMJjeZPlWi05a/63WG3JfJG+JwuPkBf3LShqA
psYNJaizmu+jaCtJ/hCsY52U9cnob5tpY3abCmEbP/9tkmwps1y/KOZ2+U0tEQTzjubVWjcv9fy4
jC889TFisBH7X70NekLD1yaqOJKsFBQK4zEvOSbuFEi+Jgp2YX01XnYXlX9rtKl1YvDIbbQDrcIr
0/KVytfG/Uz3WX1DULiNaL3plB2YR/bnyq0hA19Ujemc+whtiOCG1nsdkTpapG1QBedegWjbeKhE
LwAAnHbpfXoMCRp5ihvJUafR0QLLbrJyNSXvjCC6AscNGZh9qvrcZiAStA5F4rqUSXiytbC4KWdN
c8xxtvPsWdW3nexfVV84E2y9DRZ3CvZq8pRZZOOJOgeRTC1nwozkyfyUTKdaH7d91qxrIfSC9B4L
lpP0t1XPAJtwRXKb94F2gZTq9Do371OQz3K6n8Rdqm3pZeSYQP/uSdb2LfkvK1kt4YcybaGhK+PG
mF4kq3VFynaB2hP1ds5SouuREzu1dMfokSmI+5q1q76Rkwf1/1B3XsuNI22aviJMwCXMKQF6UqJE
+ROETAneJXxe/Tzsmdj9uyM2/pnDPeiKiqpqiYLJ/PK19gvmciiq17Toj71xSvWHLrnXWpuB7oJu
1zUb8LNfszqD4QjzWFB8K0UXutbVbq+kTnPJFx0PTB/oDpJaA8b19mDm/l41lxG9mK5WYFXsGlWx
s+qjTY29hfRiWyxPpAVCb91n8FlkLyd3XXdXjE+j9yIhIcrpl1Dx289KQDl16xMb7HxqWYNVM+xJ
jtpbiCDtcrnEkXVeNP/CnSddwE3Qgp2DEvfddE9NFUs8GjJz/ojEnok/pOZ+JWcA1OVKYrWtjeZ6
gLddSXYlQ7sU6bdbffrZdyMotElZxUqAEP80ztaumvKz7qmnUvYB34ZCUcpaSPFhBueKH31sfpW9
HZhzKxKsCSCwT6W/S6HTauj24aDyXR+f60WuFFPRfCz1uzbeNuZTbVb7Qn346qNcEuqcnC0BJaIn
GR0/E2W00cWvL1q+m1r18pdC4H8lR/4f6J3+Z86K/49UUTedxP9bFRV8ll/1T/r5r7qo2//x37oo
3f0Px3Rd46aqQD58U7X8l6iZEyF+CUKdyA7EGQY/+39EzSimHCIFfVLCfAAcz0EZ8t+6KEP/DwRT
CGFuCbNMAq77vxE1/yUw+r+aZopoDdsm0dUnvtDVyfj7hyYIrVOmsnnsd8StQrgAa3dl+zS7c3Ya
pF3vhwlZpxGNeuglRbePh54Cq4ZOr1EHWUPOuNOMCLWDN5XrIa1BgSjOArktLwRYcurtaUFAR8QX
Uh3MqVeM25RjC10s6q2e8/75ln99JK96Teqlf5woZ1tXFLrzD7Cu0+rQBhnl1pbbpFvbgGyvMlFs
7Q59lp/0r4NE+xuJf5d7+Ffu9D8ui3tTspH0Jbg64qbM+ReZzzD6Q5kSzrPrdXEnbafdpVzLULeR
Q1oW5UWFBorb2bYM28kTx7+uVa0v4mgYY7rN0/ZtXOhC05t71BsaB28It7KvX1NYj64jmP/WyrS2
DYrRF924o6Ec/kX46YayGX2NXvEh6aPyTMZGEmRlR7pTS9FZ3dMeWnIfVwC2hAbVE4HX4/K1SI+R
dNLeRl8r6PUbT7PQblqofWwjJffNmXq9+I8iHzvLVb0vreTZcVV+6mf33wikzH+Ilm5PFJGYiJ3w
6ZGOIXiq/3bpwD71LHblzvZdcTRpT1/rLXxaz/rJbQysGKmE4/WUA1XLuCEMH8HwRJC5+WkVKeXG
1UgyAhQcZel0x0/xnefsZsqlqMix9JXj8DNX5DXB56Dz4RdvrdU3cbNhG2E/18W/kc3d4NG/PwqY
UnkzMKghmEI+/Pefp9AHgvwTo9u5t+/szOmOmUiDLKtx3ZbGS8k4ppWi2JVyNP6ddfUmafvHN6db
2UOM4fK+497++zfvzWHoXa3pdx2xZit9Ls1D2RdP1e3G//XgLOptzCzSQJNsRgmV2Ze49/OQRpV2
h1b51+EGADPPG03TxnPVsv1WA8etf1nwLv/1gf5VxmjcdIr//JyORXQc6kLDs/+JMUfZLOJK8Tm5
UDQcTtSXJwPB5S2MXKRoYu09b+V6IDuVrLuNUZbXxdbTf2dZduy/6/PQdQrwwpto1CLL0UN6+vcL
5jSFXfmqmHZzXBz06q7qO7qMJCKIAYHnmqfwEjnmrZdnPjiGjShAyT9yFAvAo7jTRH+Nc9r2Msc2
yeQ1nF0+UlVvovtyMnlj6zO74BSyfCQ1/StG27irSU6b0tX3tTa+kXt73+fOabwJ8FOv5WDjBiVZ
Z4diSSY06nZymqtnXUXiSP/cuO8aqOS692CoLRkUs+HuE797dcYM/lnFSZjE2XOb+pI5vp9IDclx
at1+19BDuFq8tlsLqIxy3eAVW7saCp+hzGFkEMvrNJe1TTuFHEGNveVBSlhlbr2aAugtHtEiTY27
XUy6v1qlYXiwzOq+LgB607jLA5oYKDYSt5LdJck3UUXFfdndznTZAxhdzLFoWtOS4W6QcNHXM3jn
UfW/qE+vtpNcFOv8Ptfth8WB4BpUuTYHyNxMb96pbylDGsXeCj0WG/E1JTIPFx8NpUXk/KrmWQ1K
74ZvG8z2Wa2ZlDoJqm1zI8UCQUhnNNRHlE3tRlGBG5hUAc0znEzZWWcvafZqoVg7yweYmgb1gNuB
7mUJugy7AyqJhUcxo/lrFxYaQD9+kH3/wcaWbWeU6xybopVNQeoKt9FXVm+Tcm7X40TN5CLwTUTa
Q8pPh9hwifwHzTevrkVtTaHXBA+PlgnEwFJu58u55/trBWVU9Ac5FIms6xFqzo+6V/wz0S6b5B+9
HT5vARXhWAx0xLJQmk0jVonUdGDlHszQgOFGdRO2jv2aEjlmLv5dFjeIefyWpgtT3mmqgegrtasN
fA/PAXqvoAnxy5lG96wacZoLhs/+KzLFJwUHRTDgKgrjxDya0Xgn/b0sk/tSLDuQJ4RivcoCbHLO
Wk02iksqpJI5PWdz9elZs7uNdOdDo112qXoI6OUEK34xhoVjmMTN4TPaa7SaAqM+i2YaqNai0yk5
NQI9U+YX7r7oPqjbfIrrFDaxQXYw5/Yj+HAWTDE5mk6jOOG2Lsd9emfoC4rO/FIf8bVs7EyDO2li
JnSz5/nsksuYJUgPLRGtXAuLo+9LznHJ9DGNXX2f0UjFe3tz1VT6Lk4N2nY7uMnUGtFR1FykxKux
RYoLpCJQ08/IPgqRgZG+Ve55SiZj3daoUE0OX6RoFVSBYaXY5UVMWIlFeqXXiftYTgWooBtWWutt
vcS4E07Rn/ReoqWBdsWxQcC6ubzMYugD6jFpIOFz+SVSAZyiMDmt+2qPNQ9mTsaCP/Ykf4tLNTkj
vkqfWs0iPre05yWjex/FmhUMvtQCfZj3ddV/aT5dZV2GZHyJkeHhWqXpulxoso1rqLg0krsBldMs
XqgJSTf22HxnSf2ny+L5StvoqUgmzDO6ehNz/UovLyW3GlBG44jxQ9vTgLSjOnLYV0srQgyyFA3b
Br40mhSsOHvJ/eIXgH4JRhsqcfAAWhaO0lMtBj6UhL4tqiDC+vKa6+SiZ6MZzib99WXpbL16PGuY
piyaORBWGFrQ+5AcvlLvM1SWaarpp2+TYlXW+oNTAe5nIyUduT28js2EKEzlceB15jlSJRXh+JSo
DTpJyXPTvxXQjiHCVsrFU2KdWc/RyBkj9j0t1gNrvNXT1/kHnbM7ig2SB7O48xdjPFoVBHYlVrl6
0HVZrMs2aumIHfHUKBgKmQP+KSPa9W6G8KrKl8Dqxh+KGm8SS/wCtfsxl/sys96oz9FY1fQ6FAIo
HFh1B9GYWtWjW2vPLgBPB+BTOGFeaHI7ppZYx3RkmaOVo96RD8uCSHARkbpMdQBlZ0padWYaHjde
Cf7/VBejuzYVdqReUY5aCIPL+s3oCUhEQ6bTp9Zq6GUVTNpDX2mo5TWvR8fJqVvL22COe4+dESXJ
4qtNVBMZLZZmz14ptxToHLvcV2Fk2ryl/kDjax0DvZE/5hS3F3nCoEjxjuOlISZaOwThfZ39ltUz
bt/itT7K+QCb7EJu4N4hdZXMqVzJ/BAV062Mnp8wfs4gPsVQUKvqXl3Al9KPPltJ9fGU7SLlfOSu
v6eotLiwN6xpb6UiJHbbsJelCFyad1Fyy4IXs1l+vIYezqIvkRKnuNtnNNwjfrNBcL7OE48w1sr/
o2e9vTbo9DHtAZS5jvO90SDFsvA4zF67u5TtYD34Hg/beBATnkpMfGGDgAZzaLrz4+KesQOleWOi
VNP6J+H05yRCcKRP0VsLNuJV1nkmxB9N+5rSnnVbVGJbsAJstMrcG614IozEDouYiH93qvY0Ul1t
a5nA4esL2r++0dw3JcolNFCkmSn9t4nJQUOlP1YG3eqaqgmpbjrDokmKepLHup3lnemFgkqwjegq
GVK1SwhxBqEteMMCKZZuTeYvkRWQh43/kQgEc3alL6HpeNveAHeTGx871ykuDFQ+iXoe0U/5mDzc
Bkkhbla5x21anmt/dkOf6S7kAej3NRg47o9yK+faPGatj6s6JgxZettpNMWqzgovGAHwZ5XFCLE0
qIoB/DSy6VszS6qpx0nZp2GpPlLC7U+JM0YnUjy3TT6V24HuBiDHG2Y/WHvW9W8/ER8D4tVtqfPE
VrHnHP2eqWmam+/CNdeEC9MQkh9q0/jVEoW4XqN8U9ouoNNcn6U3PHsTcnjPhf0WKqpWhkXeoz6I
IaBqHkGc4HlUiHyp+UWGbv9mSFlOuQNBm1H7YwJzR+mERK7surVfVA9u4dXnpiKsXhWckJvpd2kN
1I03HrIIdAmIOA93JdVqBDYvW0qRQdYsHtnWiLeFAURX4VN4oXoFUgHtGa21pzTT1KX2xmI7TIwV
s72pm+zq+PmnH6eILTkmrywneZbmqKGf1H8a3p5JmMNaNY8a7vjV0lQfUivWPsZk1AfmrpmPbqE/
2nM3UQo5YxAV8bs/WwdfFiFmoKcS/TuYPgECklfSd1GBobEGATSAyuN0j9tAhJVb3zqXzZeYIwAh
A8kD1C+v0vKWMagsPTej+fVG61U6gGjT4J50qWTgIm4qHePS6u194pkfVK++t179VKc/uQ/9b0fv
vQ8YWS5Ws6J6uj1ALf4oVXN6sDg3IrysusrezPItcpBgURzrBTSt61RBRb9aKb/1oX+nyIqqjNse
sST9gYrWCQZhgWwRBBg5WDAGolpBb+80zgzrqYWulR7Dapvc+2XyJ1L3mjHdl9XwVWotJeuD5q0N
9PcrMYN+i8nm3F9OSVhlL61/TMbquc+6oLORZgsKeTnzLx7q9UIRLz3nCaL0ZNU6PFgd8A6zmn9E
tmwamr6/dW64ucDu2pLz63TVXoxOij6g7Y5C5fd6i1ySHnJyuQgwb+RjbyDnFPlwpS2eR9r8USPu
FzHBEw3P+hK9zcqGDoywnlYGguFuNjaCEWM1er62zWMUO57a4CBlI6WLazVoxnGoUbOzW9+lsX8x
fPSmoqQBNS3EJYnUcZzdEy6nrwhnaDrr18KevnQXjkwhl/P9+UD9H4cNB/6NI/CqXhDXFck4helS
MOLMVhYYuk6DIHVS8ZC99+W8GQb/5MI4GZl1cfyI5aFmG+Ud+GUmnVfNQD2jY19wWPWh0qARq/w0
+Bm6wGK6jzWDdcBz34lz8FAwwyGbqXDRMOfLptf6m3GPbzWaz4Pd5utOh7kyCX5iGB+vjXIaKhlB
hh2b4TLpqieKKuu14rD6ONg3Wm40kAJ0bTD26DlM6njb3iT0trOSHf2zOwc9xFRQBEQ9Gz8tcpWy
t4mJwKqTVgTBd0Y1rH3/u4gngN8fbPTHUY4+5pMMMYXOMWlytiXvzsr2qFlvR00P6XPdCwjztujm
8+Kj5qxm6tYdCmzZ9roM/ZyzGBlpUeaxNnG9Lbp36Pm7Tba4ZTA2I4IItU70UEuaku3c89a3xvGN
jZEmkHRoDjz3TVt2m9J2fymmO5K/7vESFFloVhoCjUbtJMcDvMLXJW5f8ya5y27mAHya971bvZnL
ky0rjCZFfzBHBiO9hvOg09fJftpoFCspEpi6JjWDvO63Hmknt7K/M9kE3cHHE1RHY3EqLD8YEMLD
dGJDsuE3YzML6uIu9uELJJwZIx39VbVSXzXfANyUek79Gg8RZg1jOrI0rg1P8bVzRwSOC3FWCe9M
tSXhKei7+pRUBnrPkTd7AmWnM+6XaVo2rpldvFm99p7hrQq6DsNpfNTzRl3KgwMK5kuEvrEbNwec
1uw3aDFHY123lrs3qAtFeSgYl0cvbFi+lGmtzBrnELqyO62ttQNNISmyzZI4P4Nk8qJNJ9QcxdFq
y58sWuwNt3DvWPE2zqeTJtpn3PHwKldc3FBh2ZlwnS4s43HPmsdfJICnY3XWpe4ejI6l1pouHLUf
I5fu5FSIdWEK42ppDUSpGQ/heMMe0q6dHyv6AB/JJNHqEeZvrApS4UiLbD3R7aF2gf6KOV+7dRb4
MeuK1KXcpKXTHA23azgAy46eRI2GRzxwl7mmFFvGEYYx7NaWdpiaSVvDspOi7+moKQTs83QDFVSH
VyifQ08R+iuXxlxXGdZRtySbK3E/40mvN9nMOWuFr3wrnSgLLDUAXbJNnwab/W2wnHOEIIQXYsbx
NFjfsmDdzI2+2XiGPJd63+2SoTxPUVlusQKONN7mj+WYNBs5eSzjcL1SHVyABU6+pnnf6ONTUb/V
fhI90CFZwWZn00GVM6E00R3ArR461hKH+BO2E+21IS5y95GaupPu3VA2yKh0EWek5XMwpBhQaM3d
4cExA1YUP3ABOdZKjoRxEpszTIzCzWK8OjPr38wGNAANUjCNqSkC4+59YwtWvqyo9g5KLd1rJbdM
pLCFcRbBMQIm+/hRNFv+VGQ2hwh0N9LSTqXRbpd5hltyglxDqrp4mRc+OQRLwDy6PXthTeKEScm4
VL+2dCD+u5LAeggsiy1ltSwWJrNGrmOLib2otA9TRzh3a25NGsTPZQfh5Cvi73i3nsx4N9XYJYsE
BbijDni8UCoaEInlGG1SDMPNACda1hYoKyLhBHfVVrYJdHZTXl0tM9llog8JGD7RnHEwUzdou/Sd
N5LeYqo00TGYFRiZTLe6Nu6SVDzLcppCpcP6g/M8YRY9cpJhNe1ByjoG7zaCHu0a3Q9sV5Ow7hPm
moJLzGLPGAtQvJpbJPQVamhrzK21xgHXH226M33NWfXVUK+TAToj0aarolqrFPk5HVswpZHxiuMa
24mFcDIvDnPS1yvdUmejyQH7CtcO7Km9ryptPXq3vdfr9G2EZiag4P0ul39KwxR47HQk3HyExQCs
Ty9ZB3oTT8i2I9V8Wt+2ztNRZNNe+dVhxn/Ej2ux/Got4uus1JEeOe+JpeTBiPOP0STrwa1nDjZg
MwmHnj2jKqKEqiVRb65oGsnxrfEwnLIpG3ZJ3ELUJyOKQ0qu7CY6jW1UbnububOq04Oblhr3+r31
aRImEBwdwWFo9GhdVaACRYlYnAySoYCTwarN2RLFQE8tGQprJt+ZICaW2dVsu08lLbZ9PH5Slk2x
hZUgUrWwd1TmWGNHrH5NLRO8wNZDyUkoBCwb6bL1v9t+Rn6QOHTQepSJz423WWwUhPPjaMi3Ocdh
5BycsoUkx9MD+pgt76o0yLKnnfHceEHkfyUK58T8WC41on/NFGHcpnvbnepNo5vPRm8bK2Oxv90o
x46D5Hi0VzNvyzChVYKcfpfo56x7F7EehcAC+wvOYDYCjYGS7K3OP2MV/hX1sY7ghZf5TF7KEtiI
wQK8XrtuVNRBMTOuPc2/a53l2hf08WrajVhvqrA2wfXYzatheUA4AqiFeKcPKYoOucmB3n9QdICO
KlgYKqObhSSJDywVdwhnkJd3h0peI16iMX+bi4dUsoiKz43sADutRymvXftYXYZEnTw5cUjBkKTF
XHNHsHsSMwNimll1MEXYXTictr1n3+WLubdzHMUW1yxMcNRlI7rryUjWbVl+Y5X3N45GhGdS9fbG
Z75ZKbmpyttYXQRt4XS7uXXPmsL1gx9HVWC+VR2xJe8wgjL0N2xtVQNQTcn4RtRjE5pi7TfztF3a
h1vtClAJ70WjmU+tiK5ma99TWPuH7m2WJ42/Nh5zb0attrYiPYgpb8fljNbYHBiw0rUxuE+2nYNV
l+5OTcnWM7svUpM21FbgDVnTvIAv9Wca7xOcSkP2I8jJKdV7Q9IqwWlVa5ChhNJ1p2ayScCy79zy
YSou1Dln5sWnzxX7zy9t9HDsjNzJnXLuC5eP1r1KiJGeqfVqzBMxJhpWgV+r9z1iEIw/JqYwm7XV
Q3UYvfScHJ0UxSB+DHE3DcsnKLlYKccLrQVbS6s8ktpytNQzglIzMe+UxXtQ+TikxyX7mlzQ6c7x
7Z05o6l3p+U9nwkgH20Jvlg+FKp4mIHKVokgiaK5yx3Mfcpyn1FwLJCqCfxFGr/HyUcynkb9PBUf
RftTdQvgCvWfbF3REC1Afv4MRpZJ9KDJk7DEQarM3XjtvjOvI+kuQ1JeUcNqu0QaOvdZge9VOw1J
N2NoPDBN8bRpnDlzpP2B37sLK462BF6vv/PeCAjjKGatBt/ceVZe7JqkuTPzGTWwj/lDFE3QtAfy
8HJW9nzJAjG+QdytfO9xXjoyuysrtAgm7CyUFrnjHl1z78TYyhacnPMPmQGBn2W7ruL+k890w/cr
XoL5K+YCtLz89MesylSiUQTBbEH95h9r+lFWEWhiOyE+cbUJMTQZWJy7y6EKR3aLHttjWn1rLetU
++6kZ+O2rXE4srpH3fhdxmOrbZX3nke/ennK47Va9hOCdw+97Mygyd3KqodOjayoU/5za1pv7K+F
tacCr5PZOyegDhAs+ukleAEQSY5XdJqfSAyG3zDu1IICvmsBIspiYD3SLYp72PB2Y+Iz77owZvs4
O8BpBp68dAPq4f4WH9u7CPhQBhLnlJeFiRFWA1Leds4l5Zv3jL9j9BDHN2UMdqeusJiEuzFUU/EZ
J6UKRB+RBsAX0Gv7sXTEswk+sGakhUFKhsCqsCjip9dqTj7a3B5m6x7U7lDG+QqVEC4/teq4+2RB
bfT5XcMlYBjvZucyS+vk5UuH42oabZVjEzr0LLtvsZxzF0n640ipef7TgtIOfx0yeYQRayHq5Lz8
PEGtIiePb2QJclKvI1wK+1AVbMri0nNvhFlir8ofkug7JrRhcqlMIzAcrDwceG49/iOPKZi846Jd
LTCyUQsLTjGtue8cxO3F7yQuKnt0OcMPLROQ3Qa+9cWG+u2izUln3nHMG9qc4PTi/N5rD5bCFFip
8dpX+JUGy+JtavPvJT5UGRkPuAMbpjZqLDKiWPVjehijAeCe4YOci4ZMxwiDoSnR2PL7ue7CCCWt
yV1J52mDLslowt53t2KZuVx1aKyi7Aelx6NW+CtD/3KiajvL8Z4IqX3KnCRaEtBac6Mp4Dc2pa76
tiIZpsOwz3J/tZDMVmOBzJSBBXCytoN5bG4Ym7I5DimHJXrwUHF2nDZ9btHK7fv8BK5clGFWTRCU
RdkfcvrtN7Np/zhkMVl9x4Lb+MgmgzxBZ6YSzgUV5gXdg8OaCzKlmHR8d9yUOWLzZt7Z3n6WPviL
8oEX9ZtzuY66QEYePvchGDh2wLwVfxwzAikHfZ/tY+q4K1vqr7Up7y1NMDr3jzIhINJbOdJ+9LoG
ZWdi2OQDzGYoDn7WP4y1NIKm4zhiOHk4Dh6AnlVtm1LHe6U14Dr6A9bmcT8rhzwGL1M4iTI8u6rZ
d+QjbB2pwyS4D0SaPUZtcXTPpriLu2cbh1AsrvFcBhaGDTt7sRkmOhJvJOHeWsMcaK5qC0yGaLp8
mHcTIsU2xHgBbLrc6ptSfLS2rf+itb7HCPE5INOGKd3F9rixBu9YD+k2ZrE00V4eM7V123k5D7qH
6kt/rkVbh5i1GrZGkvpiXv+M7Be09dfYBknWKs4nGplXXoWhz4SyVIgD1sxI8yay112ThTGOgZU5
3FZTfPO6Ix+sFCzDNJEIm9UjXA2EYt6O67nBHue5zAGSRZo1ylmpHs/imA1PUvoWgm1iHKDWcEPx
edOCJqzoyzfvhVsEyJK2HaE0U0mxS2NvF0WCp8ydByN1/8jevK89FvF0ct4zpKlWjwPXsqZDXxVQ
fJFc9UshQh2S22idx8hOXyMHmHr2gEzEeqGotxhQVHC2ucmgYxyZCrMhys+2tDjGVBuV/kEev4og
iQt0IYFmWMAKMxMrgWXRzs5vMpB427FxcQRcVfN5YEqoOSLaFRoU+zsRAydbju211t11+ohovyX6
LjLwnCHsXJvk3gTj89SsryZW93KQK1SkwVCw+E3gQ0MOOSy0xyrX937qQIBcuqzgTvjrGZajoKLJ
9HFqaXAqLmWOtTuWR/rsOdt1oV9wIETctJ4L+2A43m5I4k1V+xRlmWxmyA1520biD3gG8VClqFZL
CkP6vWL8jqccnPGMBiGEW9uoXAukb6/ShfgSizoTvQzNckKjbdwXPnP1ohU6yoNbkovO1R+nlLmG
MwZ6lntKLW3duc+H6YiXaFuX/VGWQ9Auv7OfHGXyUqUE4fFGJNumHdYPQ/Lu6ZhtzAwHMf9eNPsi
HQ8DlLHT/0lcknPY/wZYobKHc2E7NpG8yvEVozKcTzXtpBM62QZvBkKI6Slvt2251b07sqcaY5OO
F09uS5bf8d7xn/BTKApL8i/bPtcANy7xqiERbkRw5KspvSfVIDaeY3vX50f+ZFlwqCU/efFWZd85
f2pfyUV8MQirvVFNTAvBwrnYLD76qGEhrPCvYZ1x1ot2n6tXf3ismqNi/vJQnOIpbvNHuwvq5IhW
foxdqCUJW95jJ4mgLrSnyYG2HT8L1OYAInyhR98+qu1K4PWbfrTqNzPfs/bHru6FdrKyq5FdUU5T
buXmBww52ACz7ljkwVJrD46Da4uKx31SFsXK6LDf9qzXmGsIQhhd88xoXo5iZzOLC0IkaJ/UO8G+
jkIP81ZjAD7YzHsRThw+J++QGz24ABK8QuOQp2vluZvRIMN2mF3O4jiN07JENYV23LU26F8q417U
l1I85tJfNy964v0xxt4CZ5LvfheRO2WlcJ1IyOwKenl+9ZgX0Os9FYnaLXUPWOMFM89uNpBeg9B2
vsVfaKCoIU/+Yr50PHyWzUpatoHLmD3OYCnee+e/WMs5nrH4F2wSYvmFIHmygNPCFLTKaosJQ/Qu
RVaxySdSO4yXSkL/p0iyggoHgIqy4VBZu7SDYM0gIOCtBa97SJ/wA6aMvTPjYC2McFBvKB03UjJu
IyIsUd5p45Z5sTCqjVAxCsYWulFss8w5LnYGUuivb0T8UKL7yMImeV96fI9ChnnchHlEQzHXpAaf
irXiwAHsLtWXtaOtpgjSlwHWTgCYnSFIeK1N626KozDPuZfgruN7Y+VfCy/VPET7onK3RYzUHDBZ
QC4vPo6rtFi73byamXM0zQxi3ECMtaul/tRsrpT/Z6qfVcJAsDI9c9MDLM/yqqH5z41jP/20/b3m
vRM/ZCTvQl4H7bGbntruwy/O1fRnHC8mCvLovSie2uLOzH7y5UE5Z0G4cdZdXfdBn/EG8kNk3G5t
RdfEKprfZuCSlpinn0S46Dte0D4ESUr4K8Jsv8dEjZOk195vgyg5tssGRDD0Mapa6kRfTn5LUBrf
Rv3Vs9/b7o+YL03G5SJPhxlklTsolzFkLwRWOFdEJwp2dVL7zJRfjXqttavs95bzG5WvxDuTSv0n
NndWd0ZJqWFmFJYK5um3R0h4C4wiY7LO88tc2lccN61r15fUuqlkHA/BIerNHsYPNl/pBH40+X5a
wP3WJlk0XBvR6d/DZB3K0aerxC6dtbskb7mPaZPBIfb9sIBCS0usl8abMXWM44Rmxzxps46apd3a
WcQqR2Kl06lgctt+pytcRWCKe7Fs3eo5L8G2ygc7Ro3+lfao93oHFB+w5x0izknwg2FBCiUQalAv
b3p0ztReq76nmhQhb53bXZgtY5i3Dl6U+LTkZiCGKSjB2MfueHvROKivIkbXptEB6X67mMBinRAg
BOMWYCE9bMn4W4PnkC8hxK7Mdzo0h90W29mYrgg4YfebSxnqaBGw6U1xief9j/S8jYOA1UbM2tuk
rpA1IqQKba7FMGOJ9F5rZa187Vmqo65Vz4aqHxyJPN+HIdTG50L/dHlIhe2uVoYyD3opiMtVmKaT
/CmZXeIrAESWvDnZePuG90Kc6+zFIT13LJ+WpiFGwISi9homf+1ik/gjpU58t7oTs+xYvHPtFLfk
c+gtkzLpcMRjwQuX2SWWIK7S2Fq4UV8g3Y4dtzgoAH+KO/CNJoW+MR57e1fquJB8bcn3ZmZ+6sZy
XuriLc7WUlsXxtOcP0TZtmv1oMseh+zUlo+i2iGFDVGApsWzbp3QtTXouPwd/igP11icvFvpxcs5
/ZAKHdfvovlx7JdlOFiEt+jMtsA7rv8UMQ1xDI2sq9PS1tGFXXnPgtIlHed5Jht4jANBW3HAYlmv
pzi9T/rHZuKpeJiGD7/CGP+Zxv/J3pntOK5dW/ZXDD8XDfYNUC6gRFFUG4pQtIoXIrokN/u++/oa
zHMK15lOO6/ruV6Mk45GIYrce6+15hzTTSlLi7uC2eRzU+K0/zLll9g82Vhp0g8reYmt1yR8kBFF
jVLumqxtMGaQKsjdXRqfG+UgG3cGOznbIwKSLHDWY/wo6w/9+DQY94X6opjoHiiloq+wOFbShfA2
SsSVoNIdsEv30wFY/FskIvhA+F3fJ/PWAqxijm+iOyflaZB2c2qsAB6hzCxk7uh7ldGicSy0a6p9
C9LnsrsxraMteZ3q51zHgV0Fw6VysLUNwI6VWb2a8Tf0O7dVdtYoF8JwP3XYJ0pXh8ZuSK+DgvZa
fCXS1hz5dLAsD8RlsoNWypNZXvKN7Hw2RuQBvU3BNfAXEKqsXxbninOv2o9B8FTAscpiPzJDxuP2
bSAep/CSLLdneRL6rcVcw0JDGWWP4LR5Xs+meGpodvTOg86FQ1AVQZZXIKx5YWO7cxAyvMB/b1+t
8cJkQXJ63w63ZeAqxW5GpT0LpO/WK65XHKickncOXVubA3Otvufzc2RgzQ4f7GLoaJg1+yTcUqhZ
nCZnQNK68hmXWCapMReqtdy/Q6/LNbB6cACAU786MWIi/TmhYRkuhMMcihV8t55Qj5KaAicbnA2d
iUhJP2w1mJObMZPTeW5t7UpP8ZioAxJs/ZZeWKvdLlgS1t33qmalyWVkFv1UXKXo6qRZs9Kd5IUQ
RiBAVhS7ZZefHCc0fJEAwOsD84zffGbB6tF+mxHozhwpHvZTk1dszApN7rcGPVUDfQf84qojXaEs
9FWIziGE4MxWfwo6CnlmPFQ0RRWuDDrdKDQsbtvhMmevIUVqoWls2BwBTn1zytQzkZ+x9VlCDhOn
4QYzOYw05SlzumFtC9w908uwUB3Uof6UpfCo5o28mYvWWhVZv6HdLh16FVwyaqm16ezCZdgmBjrl
qjxugLhGG03C8yXZs+nK4Zxu2+C+tJVv6B/KPQQpRUGCkpf6KdBmXFimBj8sHNZ6068GvddOUfYi
OEqEEwzWFD+638+IBnrtXcW6GgiVyScCMLe0B9YZBwgPkAvXjp0dLQptHavO1WzsdwLf103TPuvM
TOV2OYIZvV/E3HikcD05k+ROpczZENfJKmHCF6JKgEyNtrDGXx1g+O9PRasjbVRb1RXkhiCvmfvt
2DCJlzqL537m9DwjPPVNVQpds+i8SQnk8wSuMjSH4pTkCf356VwYtBdoL0sWS6OSK8yr20ulOvu2
5+5qIp2xuFFcdGCz0L+wz5l28iI63KE18Jit017agXqnowPpqrF0X1lE/kzNgC+6tD0kVG40hmwf
2Wh4FUB93FfjGdR06wXyi5P0+O+kpGfUzZNX19o1UWN7l3UUmLrWMHKKEUdHpWtZAZyYKg4Bec3c
b9p+bhBldupEa1+KIxSpCII9nbrswCi/9wLnLRusctuXmfAwl1NTIjuBGGyvraZJ0G1gxg+UZqMn
VQY0HT8g0KE9Mo52Uyq95uvtiAc60gVDe/krYo7qdtlAwJCYsJgE1XUMbuopvpa0tEBEXCxaj9Cx
0aIPg7Pq6SrSr8vXnUFzpsBqbzCQYYRekWor5mYVO/xzxpRpjd3bLPONBZ0FQsMAxTuK7HGIB1NW
LL2qaK2YPZWrkdGyH6lETGc/mz17Qyau3AWcyawB9186rTUQLv7c2c9Q3pmr6mqT3oWIP9x20I6h
4Qm9vsuT6NmMPtI2wYgnUEZK2UNsFyyE5j4sNxAl1/gVOQmpdK1UWaIiFctka5YfM7S2bjvbw1GO
bhwSP/xkKjaM55qDA/QP9/JbjyhqJfQJQpQ5XSAF+WNg3I2CdzF6JqkmuhM9xZe+K8dLND4Ku4HI
MjnoWeuSTaFU63XBg0YjMzo6xZC7ijU+tSq6WxsKCmLSYDPELDOAHdg9sdTC9peRcHBDFlr0Nuef
TcpaMbTc9cKmJegEWIlh3TU4aWVBbyGUdMUlrwDjYf5Q5QDRzIS3W4t50+pqsDVyPNamcs0ZRnqg
1m0/rPFiSBlOiEHqn3KabIuU0MCOWd3MguO9zATFGQVlQk3X2MZt3MAW3QlJ94yp9ifs2bQH5edw
VNDhmM5GxCm4J5Vmrd1DvFQC5Rb70FcQA+LHPnIMhRNt+kH5xMaIPioLM4TUUoyokFnzPIUHNo1b
yS7ukrbn4S7pv9IR3jSCZiY7YlykPPha+J4YIU9KZD3NHIq1fuzAbeQFnaUWcnSqgWYX8jvUKV/J
YnNr5wVnF44/PZrtUm7jTdDHG0t2xl1jMYS0ctLyIBiw1zWt3yDSLgQFoDywqzPlL0JkXBqag679
lLsxWJfjAniZqepb1HQMS7iec0kcADZxYPOHIUb/Vii3jYkFVNgSGQqyvDe+mx6KSHGzyUaWDABT
MarXLJr2NkkMa2GM264tiImMi2On0dxVRzQbob7MlribkhBBVeSgCsjNk2S2/SFJXolpoF/WVbNb
xRYFRLfwp+U7SY+PqcTMWB36aI05PN/hI6PrWnv52H2RgJNvGmBZiqnR/AZzwO3YIYITze3C+xLI
IKcOWnKZp6c0r51DI8rtmAy+PDII1hC/HzSsKeMY76ZEa7eOrRh82v29Y/YwYGnOHYv5RofR6nYD
jD08KJ5lw2RAY7ZpNOdbiiy0F8oXj+FqnkZkvmEiHcoQcU3r+L2O4Qp18DW0Vd5ZlnppGj7l9CDN
SJ4AGKpce3qHRhd/2GFp0gZhR8ktfZUaJGQM3L9BAg8qnZMMIWjlD2JaQ1/9SLnvfX3usFeYYUSy
xD3C5XTt5DkT+YrRoUNQ5KC8WpVQfHYkuGt2zkDTDF+1tlyz7WrMSnqvspGhNopxBYg6uDQkSBAD
cYMW2glgNELKrEFPBbVGki9/hzo6j8LE06BS3JfUopkJlDgIgR3PPHTce49OO+XrJK8IAQrqyStN
C52bA3fQtnOEt5AqlCZ6lZPscw6GZtvUd3ae39RD1rrMkzM3bbRdFRUPdWYVVBY1ZUSUGUw4kSqM
yrd8OjdybuIHRIBhKRjvoCtjFaxbfTUoGVibntdxaPw0UIDWg+SgBW+LM+PzZmV1lJ3Wq6ShfZx0
JlhyPzxItnpCY6Strokj6RhwCMQbjdyV4uoyjRn1Yec7UZisbTQQ3HAmWE4W3lwkdO1Dpk58bl4j
xeegowKHxB26Uy05CCOxRnR1wPWhDJqtXvEpkVPxyH6/bRtVO8UyQ66CZQGeCltB3mylFnL+aPf7
stQZ7jZquTBUXqehxPaOTN6t9AVsCoQqi0Y3aXaoX98gpiZ7ew6vGjxI8ITWUeTJlrMYAhnwrGWK
YjgfEXJM8Hhkc3wZGDdhk8w+wpYOdiLyYZ0Pby0hL2xUHDBkBrFehqsrbHaxHXB07GvElMjdgY+G
b1vZ0K+aNUKQt+IzyhQUrn3boRGpN6i3OEbq8Uch8tbnbl6DDwI3gBKDkd+cb4BEwScsOAE5mYPZ
NUaIZODIYdNGHZ0teE+MB3BSmWc39J0hjrzR/d0BHA+2dSoOUp9j7DDxPWgTgmcERIzloCCHzd04
JDLiLMwiutQlrlwE96RYeYhf5zWayxCUJGfxIb3nJGefnATASEznblL2FKfXIC5oWBnsKSwj3d4E
8+XhEpD7b6leCDeX5TvTQSWCe++KCnJt9WF8r2XODo71RdQ1GjCrem5mM6VjZe/0umTvR6GgE8AF
rFB/4Ji7RpPuKxZwC/Rv5A7a4gSvUdtwfU5KCBekXQ41uk0NEtCGW0U2rbahyr5EP705TrFDGYRb
06q+OUUAwyryRSNZXA45WMda8mLRzmdMVIPNjljPv1A63NdD8IZM/ATSrPExR2LVmeYnMQaTXyri
GskKApIM60OGwcWSVC+yjGCjBjQcBAgxq6zeRq2ESTfX7yBRn6j/UoD1EUQfTTrPqk8M2lU154Ne
Zs/dVB3HZVQ3Rvl20sDQcmrVndKvLQWBpzxIfmpS9QQNG61tGk/2tmngwQxpfSPneDLU7CmdlHBT
INPitlL2iqoqK8RMmzppW9/KmI1T7Y56xuS0b5StjWVlPYrWHyZk/oVhfEw0c5jFj9ssn5nBGaLz
dPZciPTvFaoJf66dlzI3aGcTHvdECEvQjPGmEzTDQYw9Oz2HAaGZvZdCuxgQq4CddNBQxrh8JL7W
aW9OI/CaFNWrIt5HnfU2AmebzdVeSzNSYCJ+kHi51eyM0o0JgM3qm8cWrzcs9izfEJjhY+TmWbUT
sSYe9rENmbrIyXzRUfOxlqKBgl5VN8pTWxMr1fhZtCgtVOpms34ehAoJkZ5ggul5w2Mcm+SRkhTO
EkEZlKsBIFlqjxIxlFjS/bQhzryq9WNNTjZd1RXbSG19E8h+V6m1WxGp5SYKmOXYglYcbYwyUXfG
mwo3H6MCa+kwirfJQptQQYDMQtJy2xmlfWBQspZAOOPUyb2kXzyUkc/QzcADPzLYzD0cBaSm1ojB
4alUqRQT4VeeO6SEthNFx4ymQpVG4hArNWIlKd0ODDVLeYjcIiN2oiyDLzGLyZMxhEF+iuHsUZzL
Q5yuA1RZgD5ym6UJZKsTpOe5ZNM3HVR8YUElYvVurELvsBsTtVuOPDmP8CdIp0KK+oOSMgcPbIS4
ArkkTo+Z/YljH65DGpb5Xg3TDxVQ1CpGpuBS7u+CnFGcNctvYxa5Zg9/MwzDq6y1Chz6KofPRjxC
aozUGKBp1EF2OPVQaOhbySB3SctRKzgW633AqFCvxKWWCVrnxEDNzryq6My3SeuesPoctOFBq9X4
aBuMHmsd/6sZZ9jkwYZ2tArSGl6TruwbR4/WVhdnLBV27xYEgSLizp7lZbiF+g8+cABmO0A4Y2hS
feTT5F3Wae5hs8A50na7YBa9V0h6ssGLxeKkh/eFUAo3YJMTae+ca6a7UyWXGz1tOIMNhbXG9hEc
0M9+m5klffeSO9V4HqEKnFO9bF0JJ4qHgneAHEu6Ul608aEmxUGNfEk21Lv2FGadcmOJb+lsFDcD
YZBGrz5IhWYc4rFblsAOjbBQBf4iIDiOQQCjmp1qrXyohNWv8kGt/DYEsyKS1njoatVzkj0f87Mx
szGFoPtbVatXdrQoy6Li9P17v/+lARpHog2wNqD3MCLBk4GHYRXCsd0pZJxj4DKSNS4aqNkj8uoI
EXE7nNQGk2g1jsMOKOEl4t472mPnZ40l7aR2Rh0ItkAf0Zko3SQfnGif5l3LmII7eSE0WKid3WoG
SV+GNgtS1OxqZfoEr+/spYHKSbdyr87xSkg51KjvCIcxYjMhT/PZXAblguaw53T0t7KE/i02RQ7l
k9UcM3I8Oto3IzsxXtT8VIQP/JTuR3igOOPE832d5aeXBN/6TR/FOXIVJkUg5qEKldBMlbB/7Rn2
4hWN78gau2SdGH1EmGgULLjUxsxRpskC/YjdJXfJCKChPtrrAhfYOmYMtk6i7lZplUfH1B+tOEt9
aTxo42iepiAqvXGIa69R6tlV9SbfjH1WrZH0qm7Zvyg8OHDOamPTDPHHaNvHDtzyfZrMrxL11wGz
9E7OGPwVmL2zODHuRAYrr2rRo9Wt8EurLfdJwIAJ9t0NTAVnX+jM00OZhGG6mrsqp/kawkg2qlK/
CUbSyaRO5XhHths1iZfL2Ki/ozByHdE2337KUxuSd5OsnHoOX2TmQooWr+OWNahUlWOR87bN2sh3
mT1siNPJNnmnVOtQhwyk4rc5LMg0qS8cP5eXWD902wWqvQ7DL5aCXNpEE5qwlHnHFCC64OI5t1NW
v40oAAYnezBqmc+DA0+rNxDJZ4MnFXow+5F2o7Tt1hCyuZcMsViY0hYdEeNpxbE4AKUyOz8Nvwy9
OQJIWDmogZp1badZTUEZkvFAyVe02tdcgQ7O8qGAxQYGZDLyS98CNKrGDn06iDNvcsbyWhtY+0SK
srBi+Wz6rsDDii+Qx5fSz/ByB5pXu1xQsJTAKIxS2+Sif/2OeYDFWOykONw3MztMrAfhpavJGjQG
sau0GOczuJa1VXXlLpZpicro5A1W30JpaGUqxsf3XzzWNE8Ksxj9QgEN10K1QILqTL7I2STbIf1I
TI6SU8wWmZV4QrJ5AKM48UQIPcjWmjYClLLGFbzXAhEh3EPq8U6azWMhgnUvEm2t0DXaYcKyViXk
a88olX1hFPFJX4gpqE+xzUwJS4mR2btwDDx6HZc+5txciTdoJsnFgMovjZSbYdCmXgMz6TaHH8lW
jg0QVKJTIAD+TjUJAoZJqNe3dc16bLekViy4lqBpub/PxQgwfBqLylXUuNhCvDvK7MOuoVX9IXMQ
XaEsATgSGlsFy2KcIcWRupj/W4zTMTCHzWwKtGRpcjEZci6zUHnxD0ygJXvlRqc/WoQqk4EODa5I
9Bvayp6SmtYd9/E+XLp4U4/rYoyhLQdV/Dkn8Maz5e6aHeJYIhrPKCOybmelDnmFw20Wy+ImVEKa
ZARogBNgurB8ezUSLNtHqvcpcdMduq7wp2Kmch6dizHQ0LFAwsUmN4gURYwwKvbYtLu1GoM0KBRl
YY5aXhpwJQ3hYOzToTqIGIcYPpXG1R3ukKCRkEPEkUxZNJ7J5QupMjMdbeb0oE3Ne5HkVIDBNUFe
+Qcj4/8znJj/ff39rx9Fl7f1dPkKRfFDzKxiKCqwkH+Ncdo16ddfim9/Of0YT/vnz31hGv77XyX9
b5ps2bpj2zqUHVXWAKH8QXPiS7ZGbK0sO8TLKYaxgHHyol6y7Az9b7pCbJhlk70G12lJkGV9+PNL
smbBDtIcRVH4ivKf4Jx+ZNUQsG3bMuF7NpQaSwFL+1N0e2I4kRMHI8FVPmFFfubPfrWjn3b4hwvz
K9zL8nv+C/fy5+tA2+Ft6jJMq59ex+QkWuUCzU29YX68STfRWr1FZbiePXUbrufb37zeT1SX5X0p
lgzOxQYwQ731EwYnHUyCT1KO7AAZFTpCnrQ6lffBDlc+XJHoRttP69bP/fiPh+Vf09N/8Ub/8YV/
TmBrGvgS9AGQpXJiBTIUBGy0zlNSfOnRNiLLqDb9ttM4Wjdru9iO5Lj+5q3L1oKs+eliK5ZqW5qu
a4bFzfIj0ibIEULbCX9DztgsHj6y5kIUmtpycsbOECa3BWjc4GsGHqjZd1H9IvCUaUyqFIY303CZ
lGrVKt/6/iZsb+oS3qxYzcYHm3073dTd7dhck2TXmfdO+Ty1DDHqU1W+6eVzMJ8M/U2G0QUl0rgV
+bazOs8Ov9risXTOo8xsZZtXd3EL/ypgmHEjqXicuocpegxN4se6CnkYbRUTUXw6E3DYpQuvDp/u
bqje0+BbmsM1gStcgJ7NjJXeU3npt419X2lXJQ4/u6Cgupc8IV7Y9D1FhzO8INb1zouWs48GTop6
iniAdQeAyXke8orp6Z45Cuc5tp5j252EIvm1w4nkIzd3sWYy0Hyw7eew/NSzE3vPppgf7dnYmP3T
VF+U7rmILGSupcv+wWnwRou+KTOoFXiJNINt+XG2bsxLVTyV3X5K6U5QScZwSSNgVgzzAiQxeTpT
83IBIuRWbq0wZLXAzvKNEoo67PMS7vACaWGJfssgm0Ldxs4dFxFPKZQCpLfFCDL5KdbpLUahS2fP
yt5oqq3IYVjHUYasaAkW8gewxwTxzFJ4yGaKdAr1JtkJOuq2czsg7uinZ1yXVpPjw/7qxDeNOPQR
MOg830aoovkwghhvi8xEY2OTpKTW2nEMPnVqVmKGZPk1RfWPKZwYhKMR7spMP5QBIZo2kfI+px9H
4IR3dmnrc04fi/B26KmCrYFQDZ5NkhOsbLoB9eRa4lKa011RGXd9Y39NteaZfYi7GA3MW5OelMa4
cQDOqNOp4WSin9rJvMfzUgY4sMAXMauEJd/kSOlD6EfApZh35TkWhVoP6GyOa3Z/xNPROQTtwFUy
FXw+qfkgjOk+59Ajc/Ybp3QDvWqtOdV1LgKQxfnggirx1ExsRxnII2SAiLMZ4xXdvrYQsAWBbPR7
3Yy2S8YJ1FGeyCzm/v0wsJF0+cEEbYBnKs62FnQ18xAohHEAhc+uEU3DBVhsERCgv8Z6BNRo0ycM
xLMz+uxtYu8l7TOyjy3m/La6Qp9G6s+wU7qZomsNDwU6QkpcNn1+ZaFAFD4NYW+aSUcJUs+uKXK0
W9Muj6SSgJM+RvSX4unJJmWwhJtdUEhJZulbXc6bRHtIYl/5IZAFlhUB4nyzGBj8YZDFkNoTT6Nq
B9s4On2P702h/xfR3OD0G8FwJ4vByG7lrj4oE/p79HyNobkQT7A0XNJsQFdrMv58gYjhFjVDO+SX
wgT3RTwJlttdqADdt5o7g5E0Ub1I+JBQpQaz4HvDqT76DrRNG13Sgl6n2JbOm0hgS2jzcqNq0KWE
M3idEvsBEnTsyeQ8w9xGSRTvp8TPgOIu1PieMgS+O95FDBMYWAr5oQg3gkGuZj8AKBYIpIbyyy7R
yk0cEsnhob6PaIw+BOF0JuFiNRo3Qc0MMWFw+xTMjOPw8OuMfGoZoElvHtWg8ov2Azr/gXYF/dFn
CzNdxhOnD6+yHK4zpNzde65+S6WJGB+Crr6aql03RcE1hlydnUZUBynFC6Fe17Bi5hXrm9lCEM6w
DBVTMqHfijmC1sVuxE3Xp29qdyuT651Xjx3D8BFNCC29PiSQhx5LkTNre9el20ba9tYXh9tI+szS
Z8Ws1jp6IMZPafJeJftI0L1tkdOi3TAvhXae25cxOreh5vYGsm2dZLn0UI17faB0HqtoH7Xh0Ug7
xL7zjpHwUQDYzSaGd9QkmoavxH5GRu5qCdlQCFbVcFd3wEwdB+lggCRqVjYJY4TQ7L4JGgGrsiXw
KWkwJEsV2lQuh610ZzXB+6bZjD3lIreQN6F+xAsfgLJWTmVLu5AV422Qcyg/uepGsYUooHXLAIG3
WnVPpsyuJgUjzN85NtxSnd7BclE1QiMaRv0ElWx6HrOKeTuwboyPU35bO5a+iRKHTZQptTun9WvQ
k78o5PZbpYhkMxbdZxX2aC5n5kutpD5RahCPqc34K6axZ9auwImouuEJfNFeG4guZf/hkraz+jgN
FYxy1Zf1gbS/YK9O2dNsDp7aoKDKMaEvCQ0wnED3l6Bnj2G+Wbx2oX5EE7PQdOuRWz/5lliX1n6m
1NUbexsBWAp2Sd6cFeojxXq26OXa6VEJRyps9TSBOKrjcx+DOwo/ZrpnJF0ogfqQTyUU7fNYGS8l
OUQqa2bFHlM92nAoDMUTU433hjUbOBjT/XBjMFCM6ttCHIb6UUHeNJtvguUmWIw+Mf0RdR06DMBL
9CX21QTLiDE2NODg5/OnPt2Pkb5VgBQ44a4N2ITiQ8CzpXIU6Hgfc3EcMNDwB3Ke8B3LwZv+KZw7
lRs6HRgcsciPHY0tqvs8ezccXHz09WV1pyIpSVMUAe2mM7badE7VFwOFqsQzEGl3xXSpqZ0H47WF
KNUBZgwRTNg6Vvu7YdlNpVWSdDRdMWKVTwUe4hLTCWOkk0XIHj50A3pKX/rowuss25kG/zXd8ogk
IeErREzQZlusgxZujg+E8zgBin1sH9G19EiZZQ5fy7iwQmvpMAd9Mas9sAH0kyOzXmfXjnvkF9q8
n4ILk4ZVgrKAi50kpw7aFclcQ/owgk2jzTreyDI1sXZKdJ3uy4hhHN+djRmHxJqONqNqEK9bHg1U
2riNk5iUD0l4XX6r19ltmsBQDh9bsAKG8tJq0mtvJc91fyy15wkg0qw3WyVd+OUbKMpERZkZAgBw
90a8y9vbTkUGZUu78pCJxyJ8rxfNmAgQ+35r4BeGC+zceUdOKzI4DvOxKh+K+QPeEFuZgt2wQZep
yG/OMnrnLKM1sE84qLHaRjJ0GaY2yk4dbyriHx1W6PQYcNtlSCtklNBoS6TqWE6tbyRf2MDIiJNx
M4F2y3GWQ713phKE2I7MlVI8yOBRJdyAOslqc/xVqCmiOHRZ8VZwd2nYje9l6cD+vB1q1Z2azRI4
2HaQWwpE9QjabPs9Mc/6fNWaVwloCDGGYg58bTK8GAMxsWdx1+9yjv2V/WQmZ4WGewal3NwtNI+E
A6E+PDXtMncWnqY+aiUAFuujRSDOBDYMkZNwqUDJw50mfm652JUI17XyrmbMcaR2XUrIRAhqyBn6
Tkl4mmjZV+OzJt2Use+0wl1GOFX1oMQ3KJVN7BaD86WiPjQ0EAPFi6M/a/ajjMjYuRXdsZVfchA9
DW4ggE3hiS/PTYVXtVuPhR/n16rc5fGjgk58vtr9E4k4ZkTeHPeXjE87nC8lM6wM/KN50mcu873q
ZBsz2eFYdxAvxJhakmpwLVbamfO4bBV3lWpjCUtuJIIn2n5LKJ+pncfiwZ5fuwB7Ck7whCluy7NY
fejdVQGw0d4n5lYWL60g7VRlNbupA+QYds6WLFwdwfIA1aaWUeYD3pW0i4gwOaXHYXhNWvqjdMyI
n0144Eo7WSdCuObwqLPXqtgBJyye6qc2xgcy+lapRYnRhK7aQHyaE7cN0esYtiswaISRr4UsbPkJ
b816eQORcssKTRBHQhxEhOEzqzHSoX9OPoOoR2jH7lNK+8qyfdrth9IIT1UMV4iTcbW0ShOoaaDL
hyI+SDaHH0uwZAVcJzQ+nBIMGAZSfe4TRs5dsg54mJIcmaxkunX/FnVnfXq2Opnu0BNXZmzf0uId
dERlPoX4kzSs4HnZuUFBmwmuTtLhTWXfGD9Sbd0nh3FAuOBQdW0CfORzeGmqewZ0oNeTmVBtsg/s
dJdSmxkBjBXLRWyI+QBmUTiwDj7wZlZ1r63LbtssYDW+A3jehWloh/O8tPEfz36LXE+CrKo8k+Xs
zmrrQbJm39DmbWxEm3GWMdnmDaBzi57LEY+WOymAVvl4E/lY6y8tY5A6x9aKBTwFQaZDyqlNMhPg
zpc08MIHk47hwkTSOQBJEBvQEMjKWsnedLbUAne34qKl2qT2NtTe8W1RbJ2s+gXB3e/K7x/Btt87
HQp9B9p+No0f9WcAb5xwfgl7DSYOHZXMK3weLISia3SH28n5DWp4gW3/XOljlZFNx6KxAvz7x0q/
yPD7BQMsyxznW2Gi/CW7N/r8TUfhl6+ikZhkABenW/RT80bBs9ERDwPpO3zuurdOucRwmGqbBWSk
wf4WSBdBdmEWzO6UHCvzaGMiwN79m0vr/KK3oiowg/kLVFX7p6YOCqUoD9oQkbxhbMKRsWj7ZYDN
BQCwEeE5BDJhzUdks0xyAZXguh0vstN5NaMCiEP6MnDbLN3bolrB51sTDL8qkL2SraSrBof6S8MJ
VkePCmsYCCzmeufqKNqKVrzIz2pO/BPt1ZhM04SEQEicNx2zVf1tAIc1Zs0p7x1XK27TcgFU4I2X
PFk1KYciPyqJq5ufY4PVYZqvTnWfZx8gXrFtQtILqVBoSBDVWxe3cYS2nBhaiD2tILfiSFSGPdzX
eeAPAQS+F8u+U+er3JSb1riDWDzx2TfTu2HfOP1D3i7Zt5TcW9tgvn8PKA2lw0mLayooaFLJYzdd
/v398Yte2z9+LD+3vCaGdXgl+Vjq7DqIrSG/VQhURv/fv4ryi66WCpGbdqXqcAvoy4P38XZB79n8
/a/K/wjGKR96y+Eu9JQNCTlesNZu8FauFa/2CUvyjN1vXlH956eLV7QgVKs6oYg/N0eLsm2cROON
Nd7k4TLdiC9m0yvsU/5iQvpd6/CXL2cADXdUxTLBh//4BksnrGmhRMvL5btxrXvjtvowVzQq3cjL
nn/z5n6xTqmKqZhL39dh1P3T0lGTWq3zQGGocgePRE53PLR7eYOjwK9+A/v+RZOZl7INzZFZRHQ6
1j98cq0xpdPUcR079laMdU70uOysS96g0V214iMA3Pjv394vliwuIjeJIgOY4j9/fMmCtIDQqIQE
zoQpD9RnhLlSufn3L6L+FJS5dJmR5NDVJynThL710zVEsscEaqH1q6fO0zaDH2/CE9HB23gtuR/W
Hc+zi1vaG6sVx8L/l/uFNZ+sTlOmd//z/ZK1y/wNcOlK9s078rj89oAR7vv9IjbWby7o9w79T1uN
ytoP/lSnrQz+88cr2mZmR3t/Dlb9ZvLa28oPT9BRZtfcyNvYnXzjNy38X15c9lBFV3WVks7+qYUP
6aEJrIQ1UfUjv/MCt1znO92rfKi/q94jGG4lTrVn+WSEn2zv33+0yi8eRmYyqPYU+r4GY4Qf3y5W
Fgs0KTcQRTaQjXW6nlf5O8LLtX4EW/Gbxe0XT4jOUcGQuWVJ8/p5panjwUoKbXE3omPWOXadKXC7
cD+SQZjeDupvHshffZi6yjrKfICDyj/dOlY1mJkm8XrKff9i7ssNukWXXav15A2hHv/37vmPZoj/
vZCXc/mV37f111d7eiv/5/ICH0U51SKM2v/14z+bP/4dfhXrt/bth38gOMZnctd9LXO9pkv50T8m
OMt3/ne/+Jev77/ld1NCmX3qX88It0Ue/uWw/M/9/2Zb/eNX7j7ZsJaf+2NGCD/0bzQ7yVjkNtdZ
/Lk7/gx8UbS/MTdkDsnID3m9ydb754RQVf/GaUzWHVJitGWD4gb+c0LIl5hBmiBCHdW0+LX/0YSQ
P+sfjpgcg3SLLdCRl13/H7ZbGakplP1ePiD7cVMQ/07ymy3oxzX6v37zT49WPzVZXqGAOBAUR59I
upj/h7Pr6nFWyba/CIkcXom2cWq73ekFdQSKXGR+/V301b3jZoyRPh3NGamlA67Arl17rxDBhb71
ljb53PPHEV398kapgN+LStb132tZbyD+ZNZv9YV+SDvIKEHxPMeA0LB5DnZXS3v832B4bWrx9yv+
z4Am+bHK5oQHwYZ1C9haFoD+yNqXCIl+KXkYYPeLAkXYfN9/1dyqjGHramypAFUXFJlZl/H3VXlU
oC56/8F/k7n/jGFyRqM2MfAh+Mwuah2odwFUIj14gMEwSbe+/4ZJIvefV0xOkFBQG6Yt8NuTp25b
HVCeBsiCPkMVJzpCCuoNwD34s3Bf9183OUf+73Xw5Pk7VQx0a6DgmXOujHpaNMgQTNdg85WtpKg5
1FGnSx2c+zp/hZG/+sBYaFIO07LylIbQ71fFNSmTMwGoLq9Qd/GLj67NF7bomIX850z9z09T//60
DJXDRgG/xAVZ5KUHSKbCRmXQuxDRfOl9deE1tzcLosvf18B3nIObEiY8CN7E4ZlNF1Zy7rmT0OCn
DC3jEqHBA5MWtPCufLq/ZnPzMokMfpd1lcziBwMabENo3xAqEPkDPdZYJyALmATl9lZXtXFYV9+Q
X2W8ksUD60rCtwoRx6oaLYd7o4tgBUKgVqgom6hnLAX1Wg2cby6LNxmLGydXX5IotfpIgxBdabWw
xglGe4GhXNdpDtricFAKGR33DBXXxklw/wvFdEegv6WqwIZ6LUXPUDMaHlBH9iQLKvZZrHc52cI7
HJwoODbQp65/VlGZBd4Iil6XsnzLR2f1Jtj3bHqoGSgRda1ZeYqJ/si+7WCcixaHgNJlN7KHwcZR
IoitVOCdem4rME6JeaxBJY05V1QOMFlBD+I1Q9Grg7omCT8Tgv6BCo9zRdUr/mPQngmAY5VAH+4v
6u1wDGeiv9OdtqjxqAOBv+BwkdPLMJqOLuwXfm4pJ+GQkIaCn4kPCQATlPcSXWvQey95iyjfUlMZ
wH+jLYVPuwYLGO1U+DbYwMNbPlutQ7QyQOJGURTaTv62gj4gaiyrNOLdWiGumggnr+PffI6afd1Y
9yfj9lGhapMwm0Lnrc4pdnjT5JbWbBIUR2UAYVPwuzP6Mgwg2ULr4P7LxLm3TSIuPtMOhjgV66JX
BgsZDl1gcLTImwdC76DBez3+5oCDh7D+oaftvgEPqwMByZcVF8Ja0OqDHgxceeOafUbD5K3QkJNe
CBqqiiA7gzdqVPWvyDLBAAAqmId+PtloAsh54quYgX4MyPVIZ/SS0oAdAAqFrYF7IlLqRz8SzTRB
exoYVWhsGD57brknINRNAmUWgCLhKtMuXJhmwtX0IuExat3WCeacr6HAMYApHzn3J5if2dvqNJBz
8dAlDAf3Bh6KXio08ZDSaOIXQ14zzSQ5uuTtWSxOwM345IUrN22NTJvBnQaYbxoAda5+DlEAHV9i
wNR6TcIHQN/RIuHMlIfcyP2fOTcBk3NAzohQKLLWu0iaIS1W7Qjzef/JMwFbHb/Lq1CqhaT2ciCA
XRRjVfC6UwX9p1DP1I0AaOb9d8zN8fj3q3fkrU/Qy8dpUzGHMPwSvYOspQszw809fHIWRHnSRGWP
vQFR0zVAUCtyEI/CqQAujaASEtr98xIWbm6uJnEwj/OU5BxeFcGqCUYTeiPFhsxC9KJE57b9t2ir
TiKiHKeQpi/xlqp7Fplvpj4hlt1fiN/iyY20ZVrHyeQWIug+EP9okG0GezBze3AhkuyERm5BptCq
jMRuXXXB0268ytxKk9RJ+II9iKqwDZxpK/SpQ5FxUP21ZBj5UfmJ67odhXCQEL3R7AWKdqCoAbyt
7bzoCTwJiEt5MNGG/4sI96qmMCAN7/CAuMSN5ErQVoxVxYIyGEzK+BUMVsEdQeciEzZ+dVQT9FSS
RxZiWiUwVGwBxstWBk9eYBR0SXF0QzFfRlG4t+5PLD9ugRsTq0xT1Ubpkt5TIPG39XZgZG/IGS9P
oNGJ9Jj5kcBsOIrndiuvYHYWq1uFWRXZqvRM8JXAe4k+Fn7HGLZu/Y5JOJPzvqRhmGDCTdWJj8lJ
s4d15CYrYdW5netbvlWixhWYjdHavM1v2wOQb0ALpg/sCkQI+/7vmDnVp/jFHFilRORAs0tKIKLb
CMAdlNnzDxZKDPffMBMRf1PDq5hSVMPA8F6EYxgcrmTd+Of7z535xpVJrALiheA7Rz4ShTy2ixlI
L/CMg+QWGNNQk77/krkfP4lZophVUkhguhH7n1BvolBJvf/guWg4LUPlhOYteg9on5ulFe39FZoX
qGTCQMnSHNBwjMj0F9Z4JvAqkzjVQlAQOhr84MroY6SpYvKR4vLi5f5IxLk5muRZgiTRErL6A0aC
To0M0Q69BwZYQeMgcr1Nt4V+4LtyDni92uZ2ZIWbxKCrI5rva2nD243lr+Mn+VPZpBbEDy1hU2y1
B2VTPMp2ZUBnc2HG52ZhEuF8gHQzFrZZuElBjQTILtHz4B2TLeyUme04RUGzrAhOXg84hIR2qxI9
duxRgsilAOkBvv1amOrbMUOexIywF5JaAZPDBcGpZcBGlJdMOie12P+/JsvjsK6+0hDKEbAYQhyA
ht4eovY7cKeNZhOfYK/uLh3LM2UJdayxXb8lGJoEVAq8pTILHbgCXdufxgOtNjPsdmYrW/cnavZF
4ya4Gk5e4VpXQE0Bh6f8EB+LjWZ3K98JsbMGqzxUl6Wq8szmlycBotMoFBJjjAgiNTrVoGlxuD+E
me0qC39HwPB5Dvc1PNj3D0m78ctdnpzuP3ruDJQnAQFmUmHbtJgd2ZENICad4BDbIAHa3hoQUofs
cdm24h2uvWi/wVNw17r/vDKTaMFrJWHIuAX4B9lhd6UDEpormt0memQQAdJL93p/lLN7YPrBJ4MG
JQKMknfQ2H0EONJKHM1g7WofuLgt2epCZBmLx7fOcmmSU6CHWtKiwJs6GxTLnWxA19Km25HlASah
Bcl8Jzo2p+ECp/mFHT6z76RJKIjgOtvSEq9M/IdOeCva7/uzNrPtpEkcqKI89GQNUbKNgTRVdXhk
x5CQvP/wSU/k/6OMNPn+2a4tRAhPg37poBG6zc/lxd+JZrIV7fQBRQFmu/CimWgsjcO7+v5jPxi8
uBEHF1UzyPa1J+9JcwGpXKer7ifdQ7oi+eR2dEd21cJ2m9sDk0AQhG2fKhUmLitiI+jB94a/Sg3K
OJXQ7wW1NYbeZAcE7f0Rzq3/JDz4VeCFJMPrZPYA8T8YFC2skTh+HjcSU2kSHPKmLJoB5i6uoldm
on+1eoZ/NL3QP6CbYZb6N+omyFU6/DvVnxsdPGZdNWUkLrmOf4zYCSwosKy+oHulQ+Fl4YfNbp5J
5EiCEFYFkTC4wrmHcvo62+B+YClW+SK/NKf8wi/cheYCx7T9WjM5qQuI8+DwgOLrjkDdVKdutAU2
cpVe1BPAic/3V5EfJ/XGZP9Wk672qTBwBSNEiIaFRdfpUdgeio2yIrZ8BEAGM6psNAfqlk54Jg8A
BV/q1cKLxzhx68WT+NFWyWi6p3Xukwu5N6s1np4gBaS/wetVB2PMBpTTgry1Dkar+XpBH8eI8QMW
A8HMJhMnYQb8+UwtMkzxoL0zCkpf0HWqKNDzcWiW/gsMoCA5CIfY4/3hzkQ1cRJ3Io5CfIkq+FpA
hu3XXnfk0o9/e/Qk0iRFO1LFEWmIj9KCJ4Aj46a5tJC6c+PmvrVOk7ASQWMJSjfI3XmVNT4+4KwA
h4MC9nKwabCWgAczwUScBBPodwh5qmA1QMjoZBN07ftzM/fcSSipUhm0906FhgtsFincM4O3f3vw
JBT0Ai9zyCRHcZhjmqy9aqHsMrdPJikDFeqEKAEWMw1c8MOgmQDOdbcQwGYeLkyyBCr6UPYa45cK
TRU+8VHJfQCXeOFAmEtChMkXzSpA8Ktjypt4zYZIshHATBxOSTU0lLhotOe5wCVNl0CZEjl8ygqQ
qdwJQPOOWcdA9A5a6NTcJoRK7f1FmjkRhck3HtZhxggUPwgyBHUGcWjQ6QJ+1ftQDwF0O2OfK2Hx
cJh72eQLb7JQzOsk7l0JwggbJoQeGaAk6ntljtcMIGEBo3+NkQ3AzBFOnBvBUXUUusz7Q51b2kkQ
6BoqBXmMoYYJbH4+/PqFMl//9ujx27o6ISpIgIGOhS1Zjfwk0PqT+BRCdfz+0+cOIGHy6ceKLNCS
8p3LU+wWyHIOTWBlfa5XAG4WnGSVyP7YsYDHPvN97bIUSia+b+XgzrVwoKhyRZd43s4gsg4BCzMm
aMox8loMhIW5HQd6IwIKkyAyyFwpJ9CXcQMWXSOy7iBycX/ws5/MJIx0A7yGWYpHZxY8X8xsL1r0
rKzKHcQkdCdYsVsOJ3BiQlN4IZ6P2/HWYCYBRgSvsayj8Y39Qe4fCQMobL6SYHF3f0gjn/3WC/hJ
kCkI7VN5jIwt9nooPkjwG+noCoIIBgOKKxOUjgZ9eyaFFjI3WIn0kyqPXGtzaNKHiQbdi3e1EdeR
vw8jUAwSUJkrMxJBjJCrdcEqu6D5oOJC+jMzGyPz/npvU5aUWtkmvQt9DziMPqbJVwJBIxEw4PvT
MbN3fmfp6uNBz7IuSoGFwzBLdcD1mXYBhjJXn//tkl49GdbFeRCyae/WBlpzsA0SjciC1qnBGa1J
reetYFCn/rdj6bcldvWygcsi2G6hVqyAu9o0X0H15IH2fX+O5kIAP07e1dPDOO+4jmAVCguSZpt8
Tdeeo27yI9T+AP0rtvKL+gLawnqwPP09NJcKcnOLMwk9AicNlNYcxOh53iCqZKh8tbDuc2nT71iv
xlTEicqJRYblsTwH5FxDsSTH0/e5s4henMnM+EnwgJ0lU8qxNE5bZ7IX/oJ2t8Wa5RlyRQtLMzuM
SbhgAIfoOVUc3zGYzHP5gMALx53hMiy/Y+Ym8Bscr6ZKI9CSjQqvc6HGbKBxQywGRLA2AYQY8sV8
8yAC/QmdPrt2ZegtpXxm89VRWhjizMnJTUJALkHTlFZALDQIUsxrk1agTg+r+1t77ib3+/Veja0m
eSgFbYcA43R2ZwqmZ3pYpcbavEcm8NFL223csjfCOjfNPnrcAbIU7xmjwQFIaBP5lAOBeICS0W1e
es247LdeM00zRkIGl43DMaDNYCSOYoCGYqSLm3puNSahoGWhsEZF7Lc0OHYS/1bI715TvtxfjTmI
xO/F/mo1qAw/1d8PfhQGBDWVKaJt6D9wYPr5pQ/1AWBM4dJK9zihdLiLW7C6aUFtISxs4lW4dUGj
zOeA8XkkMWh46S7kH/MOAkIXBdYiFfcIrSadAn4CC0e3I53FMD5sL9I1Kk4HP1yPfk5wsA36Vekz
O4Z6dq/AC0uFESAojBWonxDSY8pLgsPCU2AUyD5QdmHwvxv61trxf6NsJSkJVZt23CK9Q+3KhEkF
rG4yB51FGJVFa1WHoLcB986F1I6b2y2TAKVoYVj0PoteoghLbeXsQ6sC7lp2XH9mXmEnQQyo05u/
2OCfiee/v+NqeaEIBe/NArUMlYH2w0rsl4p5M2nClOYVhWCXixqDwo8O2XIbhtjuoPsbQMhMGCMY
opvgprZ+uL9L5xaKnUQkRYNulifhbZlVWL3BG7h0Z45yYl89e7sFnERvV8Gu+Lj/upkvjp1ckpiE
cH08bouUo7CUx9jAPRaiJVjS3OE+hRYLCcwMVAGjoWZrwYnALHbBATKyx8RJdgyQ6IrjG4KV2PFO
PQXfyOizheA7k4myk2Ali3kqw7m4czngOkVYzKI5ZrT0MeZ+JAhH35++2dWaRCwtBoG66VBRHteq
MSGEaQtmtCoN34JJOwSWgNVzwNEylor9cws2yVoKhS0bKmJCueEIYSFowAswl2yWxjO31ydhIgKw
KZEjjEd+6EyYUW6Uj/zQrD5rs16XR5D3d5CQtu9PnjDzxbKTCOHFOfClVd27CnmPw2wLVxIB0vpe
/6jKlyGDCTG0QXlaw7Wggpi7vCug0FBI8jqEtFomoa+RQMcqiNyih99r1NtVF8J+I3mArLqZ0M8A
lmlZ+t11ENffK7zFeRAWgHhaU7GGClldEQJz94cCztHts5GdpEpiwzUQ+EJ1JYH7JDzDLAVym2HO
mk38RqD0XhZfNe87fB8bCoRmIESsBzHMe7Rt38M4GCKDGYQWYD0a8eE6AN1YyKmdZUjuuPeS7v2o
NroK7oMD/CIkqyKt3snrmvHNNoUPDYTlajy5aB4L9qhFsSUVZxbqsH78JUDRibbsqes5ECLzh9GC
LYph0wpfpgBYf5mR7cLjgcqHRHZYHAVoq8SsaJYRGH4u79cWXKUI/Yq6HgLoYJa3cAd7ZuJjg9kt
cXPMIIMuV1BOSl85iBGAxZimmzLmQIrO9KbZSiFAmNUpjnO9hi1aoAD+WKiQhgFYIr4M0lGB3imn
+nsyqgPB/SoNDl6vGokvWhE8lGv1KfT32JMjP9uCf4kl1JC8gIQUTNEStVqpRDY6mbEGeJ5AvMZU
RiEA7qkJ1CO4FEbMKf90DwJT4u8ZOgQyFxZjKUAtt42yC6uXUlyIVrfrR6BATR7Nh4XUJ4hWDYQP
Io7FtXxUgNplLex4KEzf82TTqv9WL1KmaHFPiDKQMHrISKWvCdlBvltX2tf7n8LtCKJo49+vjmGV
g0huk+Gj9sIOesUspM8ee1qAgU8WgtTcGyaRvawbNqrHM6UcDmXxBvmBNnyPl4oCv/fO/86UQNP5
OwA+hTxnDKM6lPIqEyJpBvqCeoGOExh/FmNIFufA0c1g0Y0IzdRo0WFKF3PsmQNTmUKoOejbCFGO
twfbYF3iRjxeGxiDQT8E9otuYUrOKwxXDPRExqsws7C1Z0c9CfytwNeSIKPOhzhj9pbvFqdwFRi+
/gndrzVYeOMbIfOhZ6YM3hi/glDZQvC8fVIr/wWUznPKpdTvXVQazU6D7RMkkXo2MdLuRHooot/f
mDMhWtEmIZoydSOiuASgUPXSQuC6OHotq4/eUmIh6ZQDVSh+Cuuf+6+7fVCD8PV3G2UQN0aVCxWa
JHWUGqxbMYM8kreUJs5M2hSODEX6LBWDsne1Fe9wtgjKcrOS9ukKGn5bweFtYnn76Fl4vD+aMQ7d
+CjUSZ7IRbHQQx26c9kw33MiTFTD0ZMR4hhRuQoEmENAr+b+q4TbR6kyRRrLWVg1MY8wqwhbFece
o3HGwB5H8w1+gE2S9tG2WxX67Gl6gEuBjrMO0GQYfwGNDKkPqbcjDnpYbW6zrWZJ0IFEzUppvB0D
OkAqVg7F4VvWspkonBVH2zYt7fs/fYakAMXPv4vegeYvqMCquor8KXWlXnY+3IKgIjyo0Or7UCEu
48GuluRwju3B/T/I+RcD45VO6SESB27KAIuoqHBRltTLsoPWhgXRap1lztDsltmVB0rJ/Z96O/eC
bOnkl3aMSrUKjT0IE4OuLSwih8dE9NZOGf9+Ff8HyCFDxw/XMHglb7wNQohF3XALb1lghuHBt9Al
nzkwp+BngCLVWGlRvcshMKRuYVavQtoHJuXcKovWXrb+t2mapKih5AdBJ2EvDt66oBz0lbuFBZjJ
fkF//jtRfkZD2jIYgcK8yRR2IHCWRDlFe4uzNXRz+MouPVAxlU/Ve+r5yKr8EGZtzQY+Oq9dmOzT
ptzDWxb2x4FBQLUIvPpFZN69UoZiWWkRzzM0NT5kiS15BZhDmiHym4A8EanXa+RW/zRBUzxzJSqw
3GDYwdXgZll7Nvow9x88Q7gAJenv/Hjx/81PbrIO6hW4PkabyuX23Qm2gsO+2SAXNgMcw6kj7uFO
ZAoHeDRb2sLSzwTwKTRZDTjC1GO2V8c/HoxcPQgV1sf7g5v5+qagZK8C1zcoxhCnfqbZkVlKvqAB
e/vzm8KSh4qF44OGCz3leJ2n0IClp6h9S7hDEEOLzx/RyR8ppHn9FedBvuTtQYJy2wYqUX26qcN9
nD9xcFMqehCoCETf9Ab/pwysw4NGpjIwjPiJYf2SJu+Qroa3EVwmo9euMtgUDs4Q1ywcAl0uQcv0
CjbnoQrNDtmoqeH/ZI0b0kfZx1UNFk1MDv+KeNf13x6zVbVNQB84CY0Yk8uRj7p5umOHXSxBhvYb
ZiFQ/uGYVzk6h8ORKcvQpu1LoYZrP8qeNK44Mn50aMXAkqBNJcPojKu2SbNSlOhBQupSQgiysPlH
Kr/27YGQ5762QMbSyFlS3yq6hfe43zyzjwgouOlAYFGVbbVHnRaeoRDVUyEupeEDrU4hlLUED36y
u4G4ImDfnQ1RJrk0E3lHOtmoBBWarjAVgHNm7BklCvL+Ry6legBeaVg9tpUrcnpbWGF+xCT2+baA
I2WNy7UPDcfzkG4Lb80y+yhd+ck2Lw59cQ6LdRxv5YAxW0j8dio0zNc8Sq8wcgPkU2sPEQ8RUnqJ
IL4qfKW4GcdkO6TntinMIjfhoGiqJYRErWiAzbZqwElprxDupefSt0B+DnDtK5kHjF+sv+5v7hls
OXQO/n65hI9ZochbJOib0sLh5ySb+NA9R4bgAF9twUFpJS1dBmaaqMpUsajsOzKEw9jmN9A+wsvi
s/JRfw/PsqntYPPsqG6wIW/Ca+CUC5e1mdxrClELGoFwFScgtYMZcwx3SL3HXViBUH8oqoFeLaky
zUQgaXL4+K3Q12oVoK2vtWbdp4YYfqTq0z+u0uT8ycpBYnMFq9TYzbrfZ5tk0yF71BzBIK666lfw
EHbuv+u3o3ojKZjizJjM84dMxbtYA05uK+a5dYDyMsZ/SgM25gZAETpnXGA5YcmrELIUiQlDEFyv
UFo17/+ImdkUJ+dJJwi1PygNKmfwf4CJ6dCNcstL96e5uDvZ840vtEUG0RTc2zobjSz0YGBoaWrG
N3W1E9JQC5+fwUPgB5ZrVvhcJwvp8viCG1M7JXLAglxLsg4vbvlNpO0Gf2GTz7TylSltowCRNPCD
DvsDFEUNaXJIYIU3mAVqqQKS0rZ/bKHqVpy5Qd/Bx51RXhnpkxuAxmTXQfbko8rKsnQfpCDaKW8x
Vz4NTGEwVNWLzBEFupBIzU3A5Cvx2KrNQw7gugR6uJJvs/7r/Q0z9+DJB1IMoUAIaLVuz2h6Dj1f
D9KB9x89o1gARubfEBkWQlTTshpcZiXpErgIpf4xYh4BY3XhyqZT1Pmj3+rC11LlmJupm0zpG6qc
woInR4kSlG9Te+EgR/6bnotmbRdbZaPa5SHdLNWYfr+rGxtzSumIoCT4vxhLH0hk7CQra98ofJ41
rH8yGHn6kYvHEGrANDpgPlD6K8zMO2aomco5JOaCH4/dwQQQGHCw1gc0j/rPvN/D1Ax+sLoCl/G8
POf5jin3Gh8Y/ZDZIdj2TQyfq3jYDjRZszxspNR91DGGyPJOK37U7EdQHgcICQLN4B8kYR+ESDOW
pDVmtsyUYKLJTM8l3oinLU5QyEbBcGnDzFyrpvpTpOm4SPSxy8ftMpJXYEdpETNDhcZDt3dEykJX
wmmc3Ag2niGgubxUn5kb1Pj3qxsd/CSggjze6Ab2MwuOcsYtfLlj5L21Q8axXj24V+OcqRmvd4XP
XnquM0NSW8d/5ArJVhZB/zNhf0o2gSOhz7Zlj2QEcvBVj/w3fW4QKe5/yDMNIAgW/h1DkAYCG0hi
B6pvodNAccUWYp5KHpg+XlKo36hGO0xW4c4FnVuJCnoSxaZCoE1DmexY5Tx82Zm3upTwOUJ/4P7P
mpvZSegaQDRLwHrsXVUh8IcEz/mZG3B9QdJI8nV0vv+WGdYWZIv+Dt5vvQiCWjjWKegmgl0d6AFO
Nnqxlu36kCwwkWaA98qUa+KrfJhD2xSo2C0wYJuxt4Y0G701FCJtmEkvJSnj5NzYjlPuScgwQ08i
ZJLCS7lXXG4l4H/+Q3xIvsk+OSLRX3U7dpXvlLVmMo8LczizP6eclExI5ILJMLrCqraKPTLfmlUE
opCIhIhfxRt4iHvW/Zf96sXdGuL4I66+uIYldR7UGKJMv7wmNzT5onYiVJK2kTJaDL7CjFMjKHWj
1iYGD2ogm3L0rXYnCU2eoQAugWVteBts/e7CyxsB0tdFt8tgAaGVvROrL2LVwO/kwDDwDYOySZvu
q/R54PdDdgwUS4R6CudANB1GFI+kfYdz0kK2MhOjpoB+IeNzmfVr9E+qZBcImqUqSxzcmQWagvcl
NBc1iUfeKAuv6QAWBIg76lIDeYYL91/ajIKUimo5Pn2M6509QHGv1Dk9spApWcDXACzUmkDeIh+g
v72GeLGVPDdn49+vNgOfi35VhGOCV0Ro24UGVYKFjTYXFqeQ/tDLpK7lfyNDYZUWawVGt1JNFZ0E
mOHoewmJPTWWVLlmLmS/qgJXI1FYJGpKBtxQZTfoJaY6ePyRwS0h5+cmahLjO62PWbnGYJL6o1H3
vb+ELJn73dMwzVCqFXyNS8MaRoGOZgH56sRuY6Cap/+g7bqDJ9sizWJuUaYMAHXoUP2GHyteB3X4
FzCjzRRdLRBtLZi4rymkFlkbRWj0s+7HmxkAoTIlBfQKZAYEhYyIsVJ/9HUgc7Dsl3YZ+jYTtP8b
5Q9XwQEC5e7TG6MfOn0Ldwl9oYUzHmM3oqUwJtJX26qFgt8Qi3g2rNh0X/9+3V+W0FG/jZNbz55E
Yq9MGTWHsoXbSvko4F/Cx4a8w7wAdrL+syTC6OYB9y9LzSC+zUNbu+8MXobXlHrMISOol3LmpOKR
58+MCu2qZJe0b0P/3sBjpADeWIW9ZZdYkta8wSfdhrEfEPVIObzakCowAWlQ7XhsgvCSirYM8Btd
S81e4LcszPp4CFoNEDSGdUU4QJ+WAAlQofRdPHUlrMlhxQh/gT6FC8kg+cYAPvuQVrCdzNdelACc
Ua/6xgO7Q0i20CLXWz7d5Oya19yuQwHODSBgGvMOXwIqx3WjQD9MUlQ/tnIvPA5t5oaMlXnKSiCw
vR16Afrf9TrT8AsLiAgKnC76nKNCmiNttUctlCXwOnx5lQlLizOD24S51t+F5+qyS0iLhX95+3j0
re/n7SbQzz4gmwvfxZjh3lr9SeabsRrMCbQQu/blLdRPjuNsLz9f9x8+k/tNCQtimWtF3QRA1Qya
2WsHJX4p2gB+4R9i+jUMC9nSTOgave6uvw2p8oSiLUB4SeEOmcMCPWOAWSFoCMqnuH+5P5S51O+3
RXj1BYbAtIodwUK4KNfqpT5grgZEx01qLMzWDJJemTIWIs6TRRhp9O7oZQpXEVsO1w3kAWKTsTiy
kuRcZykU45DedziGx+D4jxerKf+AKVlJFlkGPVyhsnztlBN5YYPN5CxT4gGMZ2jHgmfvRt5Z7VRd
lEo9hpjXwrLwt7fvb/vzalmAGeQ7rsYPl+ETYgO1omSH4Bw+8sNe7u2fRHP+sWg3pR7wytAHfueD
3qi8deloIoD8sfOWime/q3zjQ5ySDxKvKNsURiToHjU21IfX+PdYlNRFIC9HK0Ho9OF6DUPWDQWR
Hsp8Nsqj+ntk5xijtzChMwfNb3J4NZ9MDy9lxkMz31M9dFhYGLVDVR1EOYDWWmw+WSZ22S8CIeZ2
x7isV6/z62yQmxLQBF7Y8G2vx0IA4fgLwyjGAHZcAlPdIk4dKaewQe6svGJN1muMlDzBd2lhC81E
QH4SP2Db1bZliAhYmS8fh8fT8VXVL+eFj1qYG+EksaKk6xIYEGFZIaUv+aiFcE+BQPZC+sJq313W
G1EFu1UuMFJRsnIcRDHkrrv4wEjwVRc3Q9DCKhlStSCOCtyTqHag9a2Z9jMlp6hrXrXA0yNt9HNr
PtrmPSrPgEGw4ISHLcxeGp3U6sLt9zfZ+O8dCqHIv4sVgEPgebnWukR4gtc5vJVzuJ74VqJ+NQoD
eaoVhd4k18EFHjtEAxau6jvQptC60jZ5JOt18k54eJQ0pLQVSHlwOY+uEFmRDB0TNLPQrypS2Dkg
K6jyzpGhSZgLsNTxzlqPgirjxDA4kCvO4JAE/NvqT0kfJBH6VICkuitwR4k/k+KVH/2caxlVZbKj
wTdDd0nJwfXEqYV1yJ/uv3fm0PpNjK82PgkkSAsQ3HiSYFejXSPhq87Psea26r8e7VPORy+pcoXd
DbU0nZodpMS/vz+RlF7OD/fHIN6Ovb/V3asxUErKOBbUziXwR+j9U8UsNNznOmm/7byrJ2f+ECpe
+/vLx3SdmNDHwYmLCwIKjbKeWrG+x53N6t1/U4ZSfvOvqzcWkMImgL6gwdXCTzJ977pL9m9KIspv
SnH1bM2vwzwVxsuOdCLChXQXuVjIfWaiy2857OrRZR6xBJr10MbhDvxQm6pyoqm/FBnnNukkMpYJ
bXuJx5GHyjeqvMQeVuoIl3c+Xy+Bxaz9A3NcKgjNjWQaJ5Oe5g2HBaiajUAeK/jK85f7+3SuCzyl
TdAwphX0l9HiQD7PtgIcaQtdYJ8otEKGtDEoPP+EEHJdIbytuS+tEGHcnm34pt5l3LBwss58LVM2
BVF9riIybtis+sJkT0l5vj+6ueeOi3e1BUI25DSfw+D4/CkV1kGyUMfi1Tkk5pQyIbZimsQwtXA1
fH/UrBOnRRCPLGY7ehlFevfqn4rKLqS96Blpo8MmlsF9sNOBGZMbKyttXz0KxOQBPwtWTGDAfEys
zVh4zwon3oarrN3B8FGGmS8oCppTq4ZHjMp3otDWQr0R8UdcuXTAOLhP3O+8bEWIVQeGIhtM8EVh
DuZ9BY3OfMB8piRmLer8BbaCAW9r/TbRHuF3W/4UkikpEKOA27oRRDr/QL6oeMks2lrdoeVechSF
cGGoHPmnALQNsD0INUprgRxIaIsQH0xUvWRCvSqpUe/bahurRoN7IezOcLzmOg9s+ZFIgOIC2sCt
/WNXH0ez3XqPwh/NN7Fs1QJ1hqx2mMEuCL8qHgVqag++wK7EDipjXLZtnvofRWhs5QfIQP6l0lqb
+URrM++3sXyS/RSfA/IxQxr6NUc/Fa3RhWybQ1Yt2yo/TWEVxInJhhxbH/A9o1TNYa2cIPhTFEdJ
/mTxnyW8RSGvCwnYR7gPxlDYY05qKjip9J4f+YfaIYWFD4I+EjhEww0Zlj4pfLP0Af6DOOjLN4HY
cK4CeF4rLB5Pls91+aVC1twz8d8RwGGAmYVN2Co54Ye1ezROArSZY6N5hPhoBwIB1IdLIL3XiW/x
cMWMIfz73baaqSkvHT7LiN/CgBWuzw73E+UbH+A5yMbZ0hfsXZvQ4D9Km92K8Al7IIqRrrQtB8e4
1GohD8nvBsXwm4e2eItaSFVs+wAGvg6tVgyF1KYe82aRmuFgUWbVPpRw6jr5dlO9DL4VBw4EGYJX
Hxh+qg+BOfwPZ+exHDmwJNsvghm02EIVSrPIptzAKKG1xtfPqV7dx2lePptFG1uwWRCZkREeHu6V
O91iA/3YmOdUcq5X0GzKwlOf5pcxdlrBm260/oT1IOydBNRAH4N8co1yK1muoZ4hiSqa16iu9hjG
KHU3J3Xx1sI3LLt6SxhGX72FAi8LplsrtmUJ6a9lsOVxa85+HzqIcE6NK5yw8KsszNhwz9vqczBb
QdQ9lKygbNdx07fQRrv2PSzcIcM3z7EOfWhX1Qdej9hDDrsEUrq7lA8Y+TY9ydNDGB7n2a2wLVHP
dbNdw8hu0ktHD890U8TnCzvNNmV1iDN3lOzRfADz0R5B2+MnHVG6ZrMUbvresfgjR2C8FxP12Jkq
/iObx5bCc3RpByfu3Lo54kfXMwPOytFuLdyy+w0cIP4oRLc4WPMjMQZNN7WE9aCPzLX+mj9laNMa
28lg+wXyV4Vqx02BdS4ejxOQ16P1Rts7ah0DJ0zDDq07ffXmke3ESzho3Z8Op+HSkRFm+qimbci7
xgT5aVW2TWOLw7G9XrDDB8RPo/RRd5izbcKHNvEFjJw3nbQrPvMtzsii4dDZyT6uk5jLhVfRhJ/s
Fq3f9KqDF3kV3Qn4lg5YI94nC2brG+ITtlfxp46gdBV/zEijdohEaPgGe2Piy9WAfSduwc4EWyr2
BfGkdi8lnH0swrRjJG8QIED3x+w2TeE0TLVYNB9Pzeig7sAamoZz3TkCczR8Dz7PREG/G64c/Aoc
zJZxPZ2z7bpuu6tzsmtKmdOlh1m+ILmoCduquCgmEmbnbtpXKRan2+wSvaemYw7HTrFVhSiw0Q7G
6HMZOIWnkasAbxHs8y1+mu3eVByTxnjjyAosZ+ZxcB8NlvSkZrhIf4Q1JpvGfoTsydgNAHHz2CJ+
SSDonrD6G+7nggjkGCGkIYQaA8VAsdsXEXIybf3VpM8Q2eKnvjjSPsUtmP/3OH4MDwVc3RXleo/r
ss7i0cqPjeStuIwvD4YSMKaUvhn7aANyPPq9An/QJugJ5b2I0uaXarjtGTNptbWLQBXs8X0yvHhy
WsYUql32Gp8rVnYWYJccz87Ue2W2U41NkW6W9rymzqi/5CEWm/Yqu2sQYsh53zADPt0Z7W0x77Dn
ydRPPaMi6XPbXG4a636ExK/ss1vhgHfAH/ReHL4x0x3jekqSwi5PBcWNXL+u+aHWYAYc2tbTbs3L
+Bh/LDJuxkH7sQ4O+xzlNHfKdBcQE6hVc8q+trWaNa60thpnTE6h4NgOODYqzqSRwLD3e4tWp0V4
ETUvuR4NXWtLCjrFGPZ2OS+TC80HoqCOaRnsuyEhXsizLcv7ts3sMfs0muSk0g1LSOU1/bKiaq+O
oaPnOmfwaz5v1D7BkVQL6P6fi8XtRLehSeCl6l2jn/rkPckexhTv9bswuov6QxJewmIzMBdlhN4y
nKrqvs5Osrkp8v287qrxD8e9tzb+KLqt5TmDdhqFY7EMThRxrYSIzjqoa++u1qnBj7LhTGQkeoaA
MZdfpvy8Yk0aPpvmZgyfl/BZGr5y/s2QNuJQeUk17pb8Jgu9wjjExrvKMEK9w9LYtqIPcpJYHFz8
mzFCIOmzvCI6Vwz/zgnqbmwrRTyFFLJ5VbiSeU+nwo+EJsg4gI3ws4MQMqN/O8CrNP+s4TGT62O8
oAGXwbbKyu063OIOxpVOmxUrUwt9xXGTI4tRbvoaxzh12qoq58jbUuEBYOESNtR3LRujLKl05rdJ
6LbAWl7Pc+bAF7qd1IiBOPcbtC+2Hc5Qk1U4k6ltZrF1llzHzPoz5N4ZbrWN5Jwr1l4ap942EJHI
DckZBuKuqmFroWNU+kcJM7sXFDsU9IOV3Gjq2RBvcol4wyFgCCZKKAUeuuoRH81zjFm32TMmsPwJ
we/ylDOoP2isgymXXGHetoKE0zU3AvRe1B/tnJEG5BtaO465mlhrz3hxIqTGiRuFqhuReJcaM2XC
ZEsQRNu89KXhPE7Qmqj4GbsJ6uw9l1RHTfVd04J/NaY9tbyqsHAq5SURoPTmlW0MI67ag21GHLNa
4yjtIeOeLbw3y6+ymtxxkDcGHsfzquzL5C+4ZOSy142koyQm+vBH6ZLAGl7i/myV+5S2gVpIDk68
UWq+NkXNxKJkG3Xq5mbqya3p19lDJuNTNVxEtXlMjPF1sQyWj3Cc60iG/2oiQ0t84wAI2yFIxdxJ
IulZLhUa0NFDpBh2fvVkG44KI4JxJGxq+iFxzGbL7CjK/AzoGkZLu6L8xp0PTek0c7yr+I9y3zpq
gwNyG3pC9FgVzWFMvSw7rd0ffJPL+DJlbF4GKXGEpt/CuSntGrE94+c8y+a5CUsP7Rre40PNAs7b
ezl+jLnncbrXO2OzhAicRJ2r6U8xm1SOS89inFcfBTtUanctJUjU2Sbmh4cqB6q4EZXN2p1kgbG0
619I98ZfyEQKMtN0aoYmIwsAKqruE+WlbNHpR3tERFlI+EJHx66aiyScjfllqD96DQP3YCjabd9f
6ui9xpInTO8qTCpxYF7bF0H6nA1jH18D4HiscVztxtJfwgcj3kvGsU1pWCsPgjw5izLZavthhTtz
vZWpWEFWVOFQG7t8vAgMLNSZU3WqLaajnS/T+woHOpxQXMfGXNAld0IEPdsp9fOS3qgyhQSj6GHx
NgzEiEa1hflrXk9y+jBKN2M/25MwuQlqdHk0b2ssntuY0GUdDS11ixRhuqW7H7FmV4h54fiRR6eW
AVSGgsYRmMw8dnB2xQoFSYlGGi316gotpyEmotldX2E6Bxksv6aAvIFlTg798DCntwXK5Jip93C/
9/GcsOWv72IgfoWw6IWHmo6z9Io7TBEdyvVh1W/U+T4TniumkIW3KsGtZZ+3j7r03Og0sJRjK0l+
2zxPqLzpyF0tTeiFiLDLn2Ib28OgfnZRHBRxtG14anKPXZxGnk62rKfCvu1fo1Fwq1a1uxzJL9EK
TJ6KFhc8UGMratOhgEu0NqXXrM3ZMkHuQNExAYm3vZJtKm1rFWdLGWyRJRglM3uGY9nqNsKkObIx
+QlhMiN0TOTIq3HbLLd1YbBBXqoYgsjiDdLoXyP7krODp/ZUIWiN40pQQSNJ4q8s3McDY9kvi/iU
JnttecgVro20tovSTVR/Fullmo8zNUraOf2s4M50aFLi+cTzSHHxWnYTuY/cZ1iq165B5FrCj1Sl
atQkjIDfaozRI7Stq2rX46phqUxAT0c5fJzVc4LKRrVNJwaCirM6SPYiyWjQnXOshfRlJwnVaVGG
YyHMQQWwKk+xuzDIbKSxK1UrI50LLfG+wTxd9vFiv61JpoauBz0FjFmzt35ugnnwDGkgJcbCI2wO
xTTZsvpuQWgJpdrrtNlujecYdmOSJK7Z4xCiCJ4cvi7zl1hCAJPfZWlrSaSX6hERzpNCzaIiqkRX
eNd3UD/r2WnryjHVzWSl/tT3jiTNTprvkcpizHnhKGHiRX9slNgfG9Fdww8dECAnTa1UdlT9gMN8
WT0MRhys1CIi+ErbVefpOuvdz1gGneow3oyUEGMveLVsOUkte4Xe35lGjLuOykaUnYZqdu2nQM4b
X88xDSRrPHY4z7aK5JngDWlPW45cYY03ILlWzNm+JPfxiGCQtcuGo7awaaaZfPnYz/fWdLKKoO/Q
XU6jmxzjbUl6QPMQ4wbq/FTxKfUyZTzgs854PuTvTjhQRkeg8MZWmPEgb0xvppMFuZSCU/EzYXEb
VX0aOEcLYA5BxSs7WUrM366z5m6XGzfCIrt0UMLuRm1wSTf6J3WqXKxSAPDwMp86xxoOyrXBXrwv
9YbkCIt5pMgMJ57O84iePMfhQI1slA111njTVcXe4BnIluIJmKMP+uyIDBWu8+1cxJu8jfh4aTeq
RqA2624lw620m7iVblSt3AiQXcV+2GWlSrlDndvuR7IQJqlgGDfOGs9uU5jbWUeZGN9Ni36C2lLm
yKmrjjuBaJteqYyKCIggukoY5Ink9EJ3M5hkPo1+TIySwfg4sFae0yA55mg6HWhbVJpUm1CLSEZS
CQJpkyMzWe5UqfTmXthNSfgwT/GTMU1uN+aOmg1Y/+DezYkuVYY9VPI2YlZAXYhGEHaRUsij3OkQ
dcvq8VwpNQzcnqurnXUgfmDoqSgzQnPigyU0TxPJAV5o4DGr3RcEo6dOIU1NCluSJg/xkcC4TvUP
D3HV0t7Y15lgxw0yFMJjzt8oY8/CfZaJUE2+CfuHvkp2eT4+K9ZuXra59CgIiqcJO2v2Gjl3F10h
stx3YbazBsOZ4vcUOKMvTBy7LLfIraBCMcI4Gwpl4YrmrWp6cqZQfpaOlaEUEYnBSD1dRJCvLN2f
EyTDp+a0EGqUqQsGbXRjGW0qTQ5WpbSjGFWhxQ+xBmpYK1rxaUYkxauxuYYBTQQFqzI6vGE2Y62t
P0YdwuooXId3WiM5Rt4fCzW+wYjRNfWnstmY9TUUNgGKepuhAzHqFuNPgdYh8/VHJTrztuxoJYDw
NLqWOl6J/JD6SapPLaOjooi9KIybdK4oiq8Nrg8joYc+oynIfFMlJ/4ICiuIOcICE7fbMtM+TodW
Jq+TzWDEkl1cMq/krdXrfVmRm3Wrr013uSl7UfXel+sdudidiLhnN1vODKVVF3iMPm56kLoN0RZH
yS/nbWgNyGDMjjZtCwPOh4HP9UgItBxZfm6szBus0bGMySmZ243D2TbnLyOGCQl6JYzReycrhxEs
LcZz0cJJq5eFXcOgzdpeHd0SvxNiTy/1PynZQSJa53BaHck6psVBCrW9WFE9958N1Vco9O6o587a
U9DMKkd+4kqGwgTms4oEWCk6fTYe6qsiBkCjFV5aMNWsr4JcwYE8U9yqwUJ5ZjQGH7lB085G/BBb
i61JwrFbVaeuTw2cXsU3ylOEXDPArUUumjxo6mXNn+l2TsttVet2rOXyIa0zN5W03TSpd8uonEKK
3qzKb1DwZoart7Nrdr9KL22Y/U3++yw6Kpm81fXxSUNNQR7oWwpTZM+sSKkmT6tvmtSCDJTA+b0G
DbbsUPupKviaNl5G+NZ8MnApo2sF+a0RHquYCi71pH45yFPriFLuaI24U7HosCtKclEo/ZkpOvUw
6qan1xwS82K3q+FKE4V+hjrFrBP7p7PWVocOVNYAn1nPYrpsR+odxRLg4TWOiH95DpRg5WSPZVfj
hFcdRDkEe5F2ptKcRFVHhnkVyJKMU8sjmqJPi7JLyjJn4FCp40tkIuK6bmcQEoXMLS7zYxeCKYJD
CNnOoMUplgNKIhQNIZ2G8mWq70tOgmWhTpA1L6veUpwop3ovSoeceLjmV7tOCnRYb8Z+pt+owoAs
4ts6flRQWkl70xHx6IJObRfGq1Kd+hFkVn/tpNYzyQKFnIxFWyHOojUjHLp5W3WCO5jKVh/we1dU
2+i+ZiovElN4vCgsTbiSrtVmqA85wga18CzLcC+vtn3Z6Gj1ia6kIwGI4r20If45SsGMn5D4q/pp
xbJjCoc8Z0QKsngtM29br46lIh+Das6gVRuxAqO+qGFCDKZiHd8zBG8Hxinn4RiH9SbSqZ9J6Acp
82kkOnKSf80AXarxkBQc3N2tVPfOpPZ34OV5e250kPvo0zRAn0XkH0p5l2hlEI+fsgQCExeekX8J
6ya1GGOpi61SNbtYNALkbM66cRgmchrsV9n01zFRk6Os3PZl4QxUK/LERO+0HtfZK62XUgKtEMGz
ax2RJvDEJLofMOfUypc6jQOdCZwxDZkyXVxteqwIc9acPArFU5jWRN2b0VSDIk1pNSTkYR8tqjIj
cXh8EnRPBm0VsmNGuianj5201+CPaC+aeJQTiuyr63NTeWms22o3ntb1Kwlrp1MtN8TLZ65VVyJE
V6k/Au5ZcXQQJw7iciJ6CwxNYrmp1rtSApQaJ68hzCVFvo1J0HJrtYsOAEKnjzfObiEppC8aX1GL
a8RDweRrNZp+3j0OKzaR80vRo3AbnusEJYPyjNWwWyV3lgnbDoaGCLrZ9OnBHEWmX0joRQwsxHHb
qxm0BWpuynmrz5xRYs2ESCWqorjNMLFM1Y9wDQPL3Jh9C6jNFRqQTGewTyslsUuwvAQYaHrAA23f
6eGuiZddD1yZmLLfq/k+bej+MMpbZJpfzwMIOUs57ryqmh3BkAINtz+Fym9mYF01W3vCZ3KGvMcq
DOZCDQb9XusKt10jtxcIBHXvzpN6Eht6J+qrsBJ0hMHFBGZDKux34rWZNB0mOLwluFunNHasyBjJ
53d69G4Cvo5W4ldQLoTr+BAMLTMqXa0k4TO/WuOl757S+Fq/5M+lknhlhY6Eptkxn9N3xm1RpK7Y
TVutn3ZZZx4LUn0RcTCwhH2Dml9WTpRQ6bEWofuE86a3jGOO3IUsbIXB3FWh4jb0wqDKuMaMji31
6yhX9BSAwotoPK4lwg1RvOn7/llcZoDr7D4WLU+xKDLUWve0vn3pDYXDeahdCcSiSOeHcowp8q61
oDEmQaGulJYIRBUyE3ciRkQyrmvpn3GNDl09RpupeIFXuZnkzl80rB0zLxKy2JaE2M+pxWqJeWh9
Vy0M3dbyLq32FkdXL13K8VCVz+P8rHavU4t4RvQkrWgBArvojFSFhewLVvmcSjwWydZAboE3Ur30
4tCDWl/S0MtOsyY5tflai88JDdxWzd2szxnpa8BQ34Vlm9B0kHl75rQP550FbUsNOjmhZFEdY6w/
h3zyKjYXUoCDemtl+xG0b2VO+U+mPoxg4pL1pI4WhrPIG8TlaxXNjqlLYJJxsOT0rMRZesSH2Rub
9i4RxT8zwlJyItxo3Y1E9lnqiZf0jCDMJ0GaDlrVb0r9Eq4HqTD9MJM/4umQj8eC1lfTDEdLNDtn
kivdVbX2JsIolo7ovbFqJI3rV1HEht1JD/UcfmTlwMYbZWdsFzfkWLAAIJgFn4vqVANlW5m8I0/j
MTR+R2FkZFjN5Xf5mAWR3p+qGGSafNPFuxTsnBAd/omFnMnFG52IGyudJ/RQIbSWvkNLR6zL2VB0
MLQW3Fud/KitAlm+rLQOrdo3ydNHS2zsacggBM33WpQd0rF8NRmDn7PBjy15u/D1+mccOX0lXLcN
X/sYsj9fRYEKnzAy4M1p6+2+5p30Sak549A7elg9rDCNcyN6i1NtK4xkgIS0Qcx8K2JGBaQfpSL6
HcnrXBtuiNiAIqPJUIP+62DfgCAIjLhZhIrLHrkx6MfF4s9Ke4fKVzAoYIm0EilafLlebuduR0N9
i0rAtRtpmQvdmPkQxgM0uBaBpeIFCpo+fyXmU7S8lbRCu07ye62Gqwxfk+pLjV4r6dKgmG2N3sKz
bKejRTNI7UNXYXrHFHyDb6/XT4Umm7UuyFIbvka8Erh0rA7skt8v7QDmg3nvsdAMR5FWtyTzxLeB
Vl1RHor+Y8xfk6EJFKwGe4ap6PqaYGwjxXJiXJT8VMavEUcFXiF2rL+32kISPtBuKu6kKHSFiSx1
DpM/o0E/ri6FoFjjU2xsh3oLel3RtZn6bcfMUTSdW4GkVTQfhQQp12i71kEqG5tBAHiIerdsDE+n
/yil7xNKedZ8N7NUZ/QAMvVxUS9qPpxNeQyYX3HzAgWChA2u0NxI0geZk8y+Zp1GOnhSlsq2UKv2
SktXihR/WLcimYCQ78ZpP06iL87tDlPLDaFRGK7+yeOXTuyrujpYpT8RRQvHV6rh/Lokwx9qCJWq
PHk3M8yPUvVdGa/1oloy/SZa+3Utg3I0CZ8izkvrBYFVybHa1JvxWSRiH6o+u+DXeZi67GDqaxAn
rONxDPppL7TUplpyLHRlKw0Y6hAj05kqfm02g6ptVjRXcfxVlQ+B9pVyny2kcm+d9Ma4UUQDQlIO
WXboIUNMA7XmGRqFrl+04dSQB8jRfBbo0Ah0/rL1Pe0ereUxDz850WHXndQxGGLmi88aHTwr3OrZ
oUTIFZJmK1E8STeQBqSW/l1zYwo3JpwyS9wK/W6eLll7jOqTmh+l+JhIR3F55zW5YnvXDYlbWZG/
JOltXL2U0XJYxRT1CCYCrAXmfS3i+/iuL0+NkttwD28qDaSkKbycbiWoHwigftu0BrNcd4m5reOd
2ND1pdL1JxN/mvhObxHGoEvZZLf1LNjXLsHK0Bca1STNfyagnEHZsW5DC4eE6FZNb2tAa6u5rw39
MgzybSQV50gNxCmo+ZZ+VHiKuhsWX6juU0AeBvE9W6q3rnxKhctKV8YyssOMiG6RqJuYcGIx+CXU
x9y8vlUsl5WTgFw/tInhPss+aqw+1whEcz9l1HVtu5UMgR0MRaApxl0sQWRZjd0aXa6no15ItLFL
JopS63WohvOstuTJ3cvcvlvNU21oPn6SfmTROWsedPOutEraeW9dXFzWyAq6a4KVl2699vuuiHHu
NXcSRZSqflZEQsyT+50hkhMX1q4TT6Z1GlNG2yZyEhEB57hGT0T5I5a9Y5SaP4VNEKWPFoYdURqo
9avRwdHSlN1KvSwmMsQqhEoQUoELmN0naVCBN4t3zbXShFbi5yFEHBogkUOMM0CXqCuFfCs1QVPt
C3Fx8TFYJiB1UmCnbWogqn3JDczpjRZ+yqn6kuW3HXWdfBZR/nogLxllXxXfFIgNIhU8I3q6vB7k
OqRpwln9yDGc3q8WTB/OmCi91Sa77d4bY3DqPJCtIF9eJcMVvmLVL4RznwX9BZlM2ST/dtYvCYoL
XqWdo585OwRwwxyGgpPWPrZTfJN8NnnCmItDU2INrszEcnLdLxuThds58Ewj4wjDlLiWI4A9MVzi
prQ7vtYQHNUTpiDTlI1apoRq5DXsQfX0t0aR7ah3wrsRiKW2Hgp0Bmrs6D3yqbU+dBW/FTmMUunA
zKFY7WmCksGSbWY4WerAd49C5q/5tdsOhNm9dK9htpfzHXRmLTuAqw009+Rwvzzgwn4ylcsAIwo9
hcpw42Q/TPc5+vOZlzOilTq1dCuIN3NHGoeK9CWqdkNNjQFS6kgZYwookSWPo7A1sjeObj66cTsM
nHZz/RFd9b7ATWA2OWGMwey9iV6s+ERBkOmXfrpoVNujJw3BUHG/8v1MJUBeLpIJWD7BNauCvj6Q
WIRwJDIHFnJynl+qcbPem7WnGn9yzUmoeL86pDB/U4KQfiK7XdmD/0F2U+Ooa4cJstuyG/9kexoo
UCfyvX4X35p78Y3CXT9Zv8zE/fRZ17//j89KyaTIUvgss6MQ2AvlL9TfH+mIVyL6f/xgMUnESlv4
wdMuOZm78Qa2zPhWPy43rKvX8UIC34i29PHf+YE/PrNvHPtyNhKZXi6Ij5NuV7xIi123iV2abHa8
N1FQ/GVG7S+v+H/zww3xG100Khpl7mll7CsBezCVeoTYKel0oHHa6aMhkAZwwlz2C+vTDOe7ZgGC
BDaJYbpkAEhwWdlE6m/M7h9EJr7r4CI/peXp9b6XTeX1/tOZ3oxz/UVTxD2J9uW3Ia1/LxQ8Af/f
9zlmk25mFe9TLE6xuumM32ZCfnh1+nctVnPVyRqLAmm8owhdot2Cye+vUi6sSPcqsZD/4uLx72el
f5dhTZTWzEIZEZAR4xsDSV/FPCVhajf1by4RfydI/vfq0L+rsSZi1AtjIkx7IzzPUJ2GStoIiCDg
hGibMlo/I2xDieNjxoMGoBTAm9q38SaYgjOckEq7ta5ixHJyViPhrgkBTdsacK0+qMUvTOEfxFB0
61t8oTpaxTiCpJtyhVKPzil9MTlkBB+TWbSfidNHlDPj4WbU7ib4MmgRU/rR0F4S26zh3aU0OtVb
yfJEqXf/+w7+8aq+RSLeTAXkZDGj91fZe3cdzIYJ75O9Y4+8OjeC8xg5/SbeWb995L+p3/p38dcG
O/KuE5lFozNLEuCjh808+OwaNiTRbX64KrOyYzfXcaTuqf+iyLIu5hlWkJ/5v1l7/rj+v4WuqWor
o125iofRhYG1WRkCiOwbLAqcyq+dXwLX32Gxfy3Nb4HLmDJJFSx93u+h3Nn19kV2zjSQ7Nj/HO33
RxU9E04yd3cC+nqz3A/jl6d8fX//+txvnHejVbNmStplr9IWLPIiwETlF7b5T2vmu+grNvZyuQ7x
VfySdrc9XcXunzFTPPXwatOT7NJqsoe9sc0ex+fiF+2pn17Ydy3Y2KJAjsaFEUYPxq/bEW8L513H
DfPUO8Fvq/OHoSr97yjzf5ygUiILhrYYSJ2oTBQq6YYTFWJK6bYzZKNqpJhSq62WCYdmSYMhMt81
2LKqke3z8ECzrDa8Vg4MANPuQ6cqTjD6k+ljdJJ+yDmNRLgQxTSfIotMShwR8XtZyaascrqJWtlr
mgSdvIq6RfolJ/j3pKz+XWjWkFM63BOMjrp81umZTgq09iXKnuVBfktqrf3bjPolnFzzjH8sO/Nb
kFsyrdDzhmU3usz6O2NAhbZP3W6TXFBF2Mnn8IzAupsem86p9oJvHapf1scPQ476d61XpVSHUlIT
tFIZSEKN8dgdk12D0MgcwCZ0P8eg2Ki2yf7WH3tcaZf9VWSComWTb+BW/9/2nfktARt1pHjQgp/3
izk6itHHTr/ST/rvj/ev3Nm/Hu+3oKUxzycpGjtPMxYgkFso1aL6Z4BC0KSgDiqYcXqzps+0W0sM
uMu3OH6jR8nxAQp3Jb8MtFTmxxC0U+3eTP1kpru8sSC30EjTQZcFHYOoxBsZ9ZMA5fQbwXhXEATT
R7di8ZbVvcZwfTvQEevfVGgxMQ2pvHrqE1hKB0t8S9JLYlIP3gjrZRg5U+JzYjzidAs95bMpprMV
7hX11NDylyXd1hLmPsOXEBRXSodb3Wh2tWHaWULjJQ+kJf7I8lfsxZCG3xQK7bBl+98f5d8JqX89
ym+BWWeivk8HJEQbuCSgGxBbczctRC/pPtVF8JZ4M8X35VpsaoorVZhdK4p/SYl+CM7fRXHpI1fC
xEjYfm6OURhMsvfLTV3XwT9u6rtOrVxFaiwUGA1qNnQ9zrXZ5sW6z60t2h///TOUHy7+u2KtuoRG
N7WM8UbhowgxAu55VeL+LK922em+NcxBN7S+atLBWyZ/rFMfuiEyZts421p1IPYbLV88UYYPhoJv
XjXnVFMflam+tUQw1Vy/mCW5tPBp4lUrdYWjG8KTBXhJvXowaHWE/a8C49e49K8H9m3CibbPVK6Z
xAg5wjRPDR5m4TbcGt67yRGW7qztb3Hhp+Pruxju2HVV1sZ80sPVAvgN6P4Su+/PkZP5PMpfos9P
t/Mt/LYYvWVFwcKCEWCsHwxaB3o7/1K0/lBc6sZ1RfzH0Zh009A20nXLeM1rjZhLg71NsimDyVd9
9ZBeQi/d/PdV9tONfAujpMSI69R81MTurIHBe6WypemX+bO/M4z/eu3f4qiI52IhDrg2AR86KpnE
1R2qtF//fzRbfrqFbwGmE+Syy2fmzzOb3O/lTSK9nO3efn++ugr/Nlz6wzyrbnxL9DI96oSx41Yq
FIjMDQpEbPnZ4Rezrci5PLaceJn/+xj/T8vgu6qjPnVVOF0f3sODxlI+o0dz+/7IDkfO57cB4x+S
lu8qjsVgWpYaFjy8pfVzZIgNuGfN/VTdG2LrN+Zv9c9PK0H/FgDUVECxNVfmPRooV6FBCgCkth36
2r+c2X9Hlv+x1vRrXfwfuyYdI11MTJZy7Q7O0wvd8iPOrdvGXZ07etxufPxV+/KH0PxdPrFoE/wg
KlJkHPJcGotO7lab2X6HB+nKbub/Jg38Q0mvfwsEsha1wiTLNE2UIbCSNRia83ydTILX8X/a//q3
/Z/J4hKbUjnvYWvrzZUVYsv6L2IDP62tb5t/ENNYEeAC7aem9jP1fzg7k+XIkSRNv0pJ3lGN1QCM
dNXBd6e7M8CdwQuEZJDY9x1PP59HZfcwkXT6CC+ZwmAEFoOZmprqvzxGxtWgVwsz8TYyKAS3d8/l
GKfGaRICwljvRB+hHGJAco7jO2quEED8ecLyfCi2rtYjMf4A9eiszsvxyp9Ntkk0oCPVNkOlsDaH
uTwPONO2HOKfb85aQJ84vBuTgpTQs8yz6Pfv7skaKbZT2H3tevpE+LcdT2PIa91J0IdSoEHRWemQ
E7F0Ko4oXM8tlePZL4g20RDOXXGvFM3y67l2YtUYkxCg2rKbgZZAAEvs6DUO2uLr654KlFPRw3wI
DTpdfAxA6itpNq7SWx+9O31bokBmzPt1ujynrXJiphnHgfsQZFDHKlSkU3kH9aewCvA+zkjbUYIZ
9vXLnPoC0yUvIsujx3kcpMeRzqw2HClL119f/NQXmKx2zRgKzauQCQtjJQAErS8y8MdfX1s9LutP
loQxWe6eAW+xsf4Uv0n3+aLYVZt84a71ZbXO7lAj3nar8UK5gnWCdHXy41xZ8tTWPFU2twSe2iia
9UgRP71oG20Tr7L5NUXQeUXwBygwB/ixc6/P3fD3IfOzV52sfr3uDDuyu34nV9C3lGERAnftvX3o
gXAL3mIT/2QZCh/18zrmtJM2S/DpQgOaAI3Xuxnj7LKPnmyITEYFtT1E0TuoOO6JVVr97Gna+510
MaolrcmDLqGUXSYOgP1lNMQgOCB3KObSwndUOZ4XdXw9uqPBbQr8/TKqm7mWZriwgYiI1DnacLsG
kH/c2tug7WYZD9T4e18DUyAAHI4AL83nsUG+XHYkoB1DhMMAfWcPBKOPcM8Aj72V/E19VN9swU9X
+9gbtrKbbhsQDqMEIeHOBreY2L+yDNs3eZ9SnNHCB9e9Hdpq1oycPsSlqweo0r18PdtOzGR9Mtn8
0JODiMPdLndvaxhG0pmtRD01jX+LnX5Y4aZIgdo0HmpU5asGrDMur0YVvLaZXDcJtdq4uNCrYNEO
HrRbc+bptCQHYFiVF9xqNoT7YyLN+JpXZvxUCTolerKqs3pXyv7aGoJlrKU/9OQ1gpZWdfUqNcXy
6KSQGpuq2kfWk3wE+PW/MCJrEyDOELxKAZe22ivyHkaKme2L5B3jqXmuXeLaV0DXpQGjggWyIb4W
lbttQGXU5mstIwMoRZuYz9w32aayPaBFCXztd0XY81pIMwsmgFtikmfKCz1+Vr2nnvxfw2Oi60GL
BUdsTndZi34bG+BxnSwxtrq/0kdr4xeXfrZNe/1nG2mbUMOJokmgJOOxe2l1DSh8oMxKVt2mertA
+HDVQgRy05+mthzzndo+mIa6yECFmfnOHtxZM5irAOOJZt8X/lY64kqhw0XDVksvbD0GBoGsRDyu
Quk2syUnaTD4pifs43PYKTDIkTjowQsJbaEvcwOxg5UHt0fpQPx33rKxnnoBtrOEYn6kWhT9KraG
RYqd4aCFm7iSAFEWNxHUEncwNklOYzfX5jkeYg1cI618bqODGh3o40CDdUPEKV60RFn2cP906932
X3XUwfMjIJfzdgrz2QbzHQNRcWXoPsW6NvOFZZhvuYZVitUv5VCfpa28hca5cFNtGZvpUqFy1MJR
Txt2d5GA+QAI5CHb2varLnOvw1FFkRSDuBjvWGgfbSXd28U41/tsY8s/CpQ8vHDRk8P10o0/xAt5
VFZxfefp1zWt33IABau/p/mwHWUgr6KdZ2g4a2G6Shq4hcA3ezDUY2Qsw0rcNiZwGokPI/+U3ODC
hTZz5OWWBnTQ+D3MDpVy5Za/OnlYyxWKHKZ8Jm80TsXXqcEDGm2KwhkecUdIxIr0Oo6vbv7mI1jp
+9K6azWA+xh2Wcksp2ZmAsDloLkc7KPJkXKRYtuVyBe1787ViO+IskHqKhSD0SVQmQ72lVTkwJyo
D4xPiuaUJsxrNVuPCX70MBOt6rIuL8JOX3XISCYlBb8WHIsKPcycCw/bPH03FlhxkVhE+QZ9pgvJ
Q2PVRl1Z4LdYczxLzfnQNHO9YhJQNTR7uAQGaIhgFSftCvsn11YXvg/so/mJ1uxGl91lPtwZoDPa
5DlTX1xwqB4ArZZZd630Nzpnc79wOpAjUQeyX7JwmQENnxmrqEp/jLmx9wJctEET4t2NXKY9b1Nz
1uYARzDlKhVpLmDDDR1KDlV4mQ6PWWXh8eJuY3x49KAiiBkrvxM/fCC2Mo49XaTdDBDrrEdFoc3Q
o6mUaSsBXFsGTRoH9xlg66zEnGwVFpCh800DSxAB6IVpP9kj9Abq9V1uLWxRoq1R7rMox8az0w4W
eMUGGL0+/GiTlyH14JFskuK1z/ZDee/L1rxQtVVmXTYNWk7eEsAoHBnlQZYIr7x8NUhUZMW9HkiL
KOHF5eBdqtt1lge3uE9i4lpdhw3YDelOM6rrocUAMDQXemfBuaZOHTihfNlVoHakcdMil9AF7TaU
emRisnkZgXOxt0nm2GWxbC3/okc9TL/Ue1g/8EwtRVofiRtikGZKeRskGv9L15HPzhmChVxrdbPI
EDtV3GpliKdcvslhCDX0bpDZkeVN3CRL34QtK/T5KEqK10StDPi0eK9bd5VUETohLGGmba8X17ZB
oxCDGw8cl5xkq9YIYKY+GUq0EOW7i8SklNmXsfqryNGKyUE9YQ/r97PMt2dhTEQ2m+1IYRfa21wp
ro7Qubb6WcfJZSm/mcN1xNKQoLZJ0sEO60OuQIjql4n+KORuUbTPlfUjbTZyLi6TtN22ar7M5B5R
AaSrgw3x2O4RaZHhdZsbs+AbRAZt31e5Aw3dvbdlsWvQgEijF5Ee4BQBm9bmcuTU2atUHLocYVrC
ypgtDZqushvfysS3yH+AcL5UJXzR4XEl/q3tPcvVhfDIYBQudqt4AKjabFN21Qru2VJE7yYIIoHI
kZXdt9XOAMGTW+LnGAFDDDBfT558v1xx901T3ibiGPZMZi+gw0jb5tIF5lzo0wwLiywqCt/r6hqz
nGUXtrM6XxnyVZqzn6gwKd5ajZoltNqCJdWlcBprey6jmKGiK9swGOI2itdW+mamm7KFEwvefIxf
VAnDT7YEDSm9McHrKgCqFFPTb3dqtTftFA0BaJ0CTpXb3I4yJnRgVGGehJA94g5kkGHftOauAkoN
8SoP4NdttLxfiVIcGrDWZvUoxRFNf8B2KSDNFHmeHikGEexHz3sLdThpzX3Y5yR4D0oNNNXIN0nF
67yhU49YVu3kxwa4+ivpr3pkQvSAyhbstS7ZtMpN7+0iLwHjf2EnHHmDdFODCjF7ZZsPN63+LBeP
A/yH0X+xhY5SA6X8RGx0tNw5YsykLFt6DfBc03GxmAQ+m1yVIJA0BF0s8F/ykO4CBV0AFZZGW98B
5wSybGbLLPLfYkXbltVN4j3q6AfWLnQ+opxSPwxpgi6Qt46z8dXQPbr85pul2DPJqMm43FlXuSDH
M2mhqgDs9aeQk1oaA1JO/N3gla8JPLwhSRBmgMpIc+fF6xoUPrQBsTogCnGPXj3c1sxgTGsICGkZ
O2UrtoZ9Feo7V1NeKagvgiraiXSlBXRjXkr5Ui0eZOWn2fjXfpjAEk73mXjNgG/GdrEuvZ8FT6AV
93aEIKSbHuzagxpJeb+9a/JbAz2dITWX3SiWXnScsPmuVwAfq4e2fFHbCwuY76jC5NUI7GEE0P0y
A63cN3dB9iIEVN86vizH21L6mWbjgs7YjJ7kYmxBih2QQpj1Ci6l9TCPbaiu9i0b50YGHSoGYrMQ
FwO6IrNatGxyyirESDJQg7Urv+k+EJwwpP0AhXsAtyHs2yIqX6CrrDoITILAkOQWYzRS0AcFmYzv
9pCs1NiaJaCuBeg6fCvmik76jG4Udppu+pgZT2rfHwLkhjTPv40DajRVS3moBXLo7r38yoXgLgzM
+mptW4HFyw6qYhyAQ7FlH6+WsmLrx1Ixln0IsCH6OVokKq7yYlbVpivBW4fFhQtnzGihDkYRRNiH
IZNWSoeMgAEoIqUVEbRoFPlQFaSdZ+C95b+eOaX87sd+clKc2kRltd9Eud9SymfK+uq4CqLbUnNv
Bj1cV2D5AiVhyKRVbP4o8nFfFa9m9OwRBdRYYD2NxEF764PBKy1lYZbSwoNGEKc23tfge69GeELd
eMnmBqLxp9Sg4mQE8x7dKylZ23K6hBia48emCTqANqLdIOQTpL5KPrYFoykwb+x2Vzfl1vSpBaBF
YtvPsos0TNG+x2kHbG4rlIcy/NlzBMrGrRFsO5Spghq/brYXVvYQ3LsIhNhZ6hhwUsPi3shR/5PH
WZDBsmJTLaRwazXmIYwgaR57pwsFQgesedf9qSrIpZggdPp55Vp8AEi+cYnozHAZ0s0kHnV2viiB
5yI3jozESE1BNlYZdDo7Q3dIuHeudwTwIoMUGYtG2gcyTVQrgRjmriVV2Q+th6B3BuHofeh/xdpe
sNak4cYrdwZ0CkPKNprqsZtbcEPMWdAfcPjm6dA3ya7DGjO82Ft18YsXPGZg+iV3n/LWcgHcFBCp
XtCUiR9C8aQ31539pgFR9ZRmERrlOmTRUEKTctJsuJNB1O00ay0J1LY0eR/ElzEB0U1q9qluAR15
kbfXNby/EFCwBRvIU9cS+hTXZgV1FUIF6mP4NZs3Gh9SxJhIh5AUoAwOuiN3d5BSzPaisuCoY83Y
209yT6YXvNStvdBHSOfhlaWST7/GbYtexr0sX/nei6Yfyu7BLaJVHCOaRJxr2Gn0AHLONY6iqJB0
MCM32L8sfHRPQjiXSVATykwJVimS8K2NLTsM9YWJfaAUektC0LrqLmxVWVnCvQ4kdRmQ8VUHi2hm
ayY8TnlfJ+CAWnunwo2t2/EZXhYHanNh5vdZ9WSLa8m+UUBMl1aONJT+EOfpk67H0AV/xvh+if4K
xDQzmRCYcnJmolVeC6H8VofKh5rikT194cK70MBMu2D4A8m7SdMC9kxz1WjCCWQUZWxlEajt3FWu
IVzNSrJl23TntX6n0U+XR/62HO1d7QbCQhVf18hfUJYbpJpKT7LrdGkhKdohQuZizBdJfq/lN7mP
czhR6Gi+uGFuFuEhpRqV3pjNqvGvJOlBTfdGd1mNNyXt+fhHmd54/YWCWK39IKKdBXKjePZg+VmW
vciUTR7sQwXke3/deBBCrCsXDFsrXTf1pqh+eMhFeW12bereXYo1D2plKjh1FBKMRcor5Yh6aEjh
3bv4vZJlJ9Ga3wz5VYBkERyngt57ory69QD/tB04GJBG2JdafqH76zJlIaF+UM5FWSAuh9GdN0+i
hS+MuVU9KFFFz1Bd2iAFjDxct211Z0nVTmkEnWeBPN875+fYr2Yl5GO/UGqgfohzGNTJTaT6LPcC
ihQUO5+srVmoFEd0m5JURSqCFhHH4FWR1MsW/AUwhsgjVw7bjWjsbV5GiFVdtEg0YGQo6cusjxeJ
vRBmwMlAPrrXziXgDna5dBvg2uTzOeUsMBZR7YA9BoZzmdjQeQLY9au6R5WWUllNBLG2VnTRJpCS
BOyc0YdGMXP95ypFpQvxt5Bkr7lpRL5qu4gzfg9TB/AyTKP4R9DexUfgY7BV/aWCrKCqIKIBz0IR
1nU+KrOe+RQ1JD6U2Dh6o+CImmWKmw0DnGcCTi8Nsdy/QxxqgarAFm8dJ4xfy3EbYO7nVsA27otU
3VtWi8SKdtF7t1KNuahZrFz0KBJk+HCSlxkmvbzK3OCgYfxZG5fNEC8xcV0OHR1LES+DzsewzNrq
srdNlI1NxWKsUCkI4Xy76874KYlyFijtIuhew76+DcAJalsteWjNmwAdxspOH+pa38SZt/Xddq9y
AP96szwFLJq67mSmQBbEYo1ly3TL9Fi2t8W1ezHu022Oeb27Rp/jCg7KXLmAVHKd3doXyrK8bPaV
kyyS1bmW+Klysj5pJHZKKzqdCtHOauo74cEtSVSIldBnR1qvirtO63RuJai5W2+Fi/hDCZMXYF4H
lL0rTMfWsussRNjf9i5t9/3r0TnRF9AnjYdytAu4dAIPLqRNQhU+qs0Z1Dvb0jx1/UnfQY+sti1i
k+4pvJR6lO9QLfUHAisvFY83GrTzRt/q1ApoQ1YIk48lMd17CoYzudKpLo4+aU5gu5oJV+HzawrC
OGW4kSnr9VYJkzdduNCRS10sqIkjJ2esVPLpoimX8P0pF3Jqkc+AL07Wfye1fVkMnuzm/bAzVOT9
Uk6zxW0dNOiUsMOM113+6KHjprmoBdb1psRGu0qLZYxkRceeKHWQl8sQ9a+YQ2AWzgX5ZFO/jzCz
v54IJyrfU9udyg2Vvq7hwmoBInXFDPWdMwvwRL9Wm/TniihsKeO6aMNzeA5qQJhE7jx1JIvsg4pm
ZI4X33uHyQrDUyRVbeoCO728j31/UXH4/96VJ8sESQDyQ/ayneGveR2O29aZ0Tk17pMFYnpKoGuJ
2aHscEja24SN5OtHPr70J0cEbTLvwW1nHU2AbheN7DqUQzLXx5AHN9tUXnx9C+VEu1pT/9q2lPXS
tBmYbidzpg2RYBXysah9oYcUTZBNClF/ESXdc8hvujz/+q4nQsrU1CUdFdkcji8mwN2qCKE1FFd9
BGS+vvypcZssVA5sfjICfeTIJs/cfOePdPqw68SL4swdToHKf+9UH3pBoVsD7zY03iDyUGGR0V5V
LsAvIHvh3SiBvcLMdpUk+roRnaPQsrDKeN0cncwDbYHw3KLJ0aoJtS3CK7NIUt/Apm1qlBBpWa4s
GnGD8Wyq8iYdmjNf2ji+/SezaeoCU/j4QDU6o+JDlG96bV+V2dKuuy0yTFvsn6kGpMtUvwmG4NXw
LQRWboxGv7dTExOkeIfYX4IDea8BM2tQJlxFaEgX6rsX0j+IbnzfXg2UJhRc0axjRhHQfUE3zqtI
xWuUcVx5VWrlSsQv5vAUGRQLO+Qgh+heV9011mdzDx1v9lJIQ7eii5dhjG7J2L+QJj1Exl0p/frW
5FAnsWyIICTDTep2SoyRK0e+FgzKoDqx//b7Bv/12v8f7y1z/jOk1b//m59fs3woA8+vJz/++xC8
llmVvdf/ffxn//vX/vqP/n353Abpezb9O3/5J1z5zzsvnuvnv/ywTOugHq6at3K4fquauP59eZ7x
+Df/f3/5j7ffV7kd8rd//fGaNWl9vJrHDvrHn7/a/vrXH8pxqf7Xx+v/+cvL54R/d5mVtf+PXVa+
Pf/tX709V/XxAvI/ISCZ1FuFIWu2zJrt3n7/RtX/qZgqxxdTtnWTitIf/0iP1/vXH7r2T5k/U21b
UzAqEipxpMqa4680858CM1SL36pCNvnvH//zdH/5Qv/vi/0jbRInC9K64sKfLQ1TyJMg2LXIS3QI
F15DWeo2dX8Uw3Pb6ozhxafhiKsfQ++HWGEKzCwrt5CusrxchZq150i1TmqOVPgHrz6M959v9PEN
Po2o3GMS8ioo6rKqJd51JOd3phjMuSr3CdTh4OXrG3w+RMaUBkdxui4StXWvqqzNqK4Eyib1snb5
vasfE48PQ6S1CFAELo8P9J2KmzUcAk5o39ltTGNKfwOAoOe1FMM4lxR32XRS9pw0tDVbq9c2Xz//
p5gsbnH89B+ev+MOqM1xi7bym3VkdOjSqPpmCAwbF+n2ygjPeWKdutNxAny4kwUzvkfD1r2KlGzt
q/kmUrCOspQXFJ8dpFnOwT8/n7SGfZwHH+5TuW04DkFgX5ktFa9cwIwOdQQBkgHOhi9/a9oaUyJa
nfX9mCKId+WZ+XjgzYwbuBv1D2FU6v3Xn+bUi0zWdmwhDUhPy7oKm+ZSRuUgjuNtJ/yb2NXPHVBP
LY7JCue90jQ1hHkle+JJipE0zErj4evn/5wmwdyaLO3IKvPGrJr2qkIlXS0wux2zmeVu1freGu9i
HURRgVowphVmhWyrea3HZ3lmn4cV4288s0yp9FFULUR1elXohUjJdRcehBctDO2lt9A/lwA4qtvW
Qs2R0ofQZnFBWR3VKRvw4X/+V7SclVSKCuhFZUfURbiRsnfNPYeMU06M/5SYJlulm/R+215pkr/V
tJcieNJ7ipmAikskqDvE26itSKW1CDztwkQ7S9fbbacFi6+/0ed8PJyjJ0lFbCehRNkmuZKTYVZz
IkWvYWYl9VoRDA3WBOqWbrlL08JbKRkmX2W+DKnvuLoLysWFZo8Ls0BFiz57dSbsmccZ/reEj4c6
rogPSzgZzChopByWQ9v98o300PXyo4U8a6RRUqpjGQW0jG7pYANnoMisoWDbdih/uEZ4b6ogZTy9
Wcq0eZtwRLhZ/FAH6dDYwWNfeXdmJD1R0luBrryg3Ic8MhUI9AnNpgRl71fAwJqb3g7fooR6l025
LzBIMi2L2Iil3xy3sU0J+ckfMfOr+xsSgwtZdtdNY+4kH6IU/beZJo2XVdsgKNfRjPAvCOC7IC0O
oskecF5aa2qxsdty7QfxVUC1cFZI1sqIA4qcRUcZOgKUEkIA6wraTf2F0RJaNHJMpXY3mpJex3G+
6psQmFOd3Q+FOBPWlE9zbYZ+EqWVLvEKo44KJxzFVT+CAKiKAZUJH0wAstn0I2IV4kaAZMiA4MzK
a11z9vVcPLUWjn/+4asjdm3AngxdZyjzVUnjJy2S9deXPhUNJufRsFMD3U7U3NG75LERxoOEvKqa
5z+/vvyJSG1NIrWeJZElcq1wigKkVGzkW3x912qGZ2Xtn+EonnqFSaRupYpyqmkUjoIWFx4/pqQh
vhnrP8JC0D35+kVO3WQSsbVUGyi8D5UzHDuuUr4bZAmNw3MG8icuP6WYmWWl2FVhFo5UAAMGMXrt
KugCeYN6Bup46gaTbEwyeksKgQM7rW11cwmm7UypInkd1fI5ntypW0wCZs9Wk6NQXjq1NDijRDtL
K+t9IaOx/vU3OLEMpmSvxhZG2npj6aQxQoJDKqNtXUbnPsGpqx9f68Mi660+rCw9Ruh5DG5E0tMP
8d6+fvDjCHwStacUr4S2SUBZvnTs0H131RaN+mF0XN91Wt/41VnymVPJqVeYLGbTkuKabkXhxJRW
56w7/IXs9uHrlzh18clSRoM8zXS7Lpyot19rE/DrkI1nwsTnJSvTMCdrOFbLIdQzOs21TI+wXiTm
KqzbrdseUr9eSKr74kXZohgRFXXr6OV7b/S3NT1URYS+vaPa7iqvwJN2GKkuvnXxKZ/L0wJYg6XF
doGi8xa8CYCyVj9n0mt/PqP+xuRqkdPsgqp27EZvZsYIUiyObijq7lJZAJ0Du5Qgg5eklXEGp3ni
808pXZUQgG4jBous9HJUqptO14szC/vELnEsE3xcejbOERHKsaVT2fqvBiFeKpi/oF0uM10/c5o7
lc5NWVy1GlhekEs5mVAZPkaWVLym8gCkqKncZcT8A2lRqJeWaZfurBjcbB4ZyrXsSvG+boeMUOy5
WBEqxYNI0nGbq6FCgRAh6KhD9E4ZYxS+W0WcmT2nRuT4FT4EoxrlzL6X5Nrpsm6VSwX4o/EHppSH
hsXx9QQ9Rv5PgtKUDOY2CVjwOmH2k/ZtgE8j6oyiYKOZ97LeLmu36J9FENTf6QKYhpiED3wAEjuV
itrpcaRSSnqpSu37ZybQqck5CR+mqrtp2SBjH5thsqiiCs6xhbDE1yN1YmMTkzihaFIxYohdO0DD
UNxDz5cxM8MFx/Zg9fUtTrzAlADWhEalWyIqHU8FhGi7A4oBFkL0X1/9xAtMiV5uoeV10FuVY9YA
cRUtfUxccI2xqZ7po52YrlOyl9VLQxIEaBfGbQlqrdTtl8Fu5I1l+dGh0qv8+nsvMgkUmRk3kSbK
0ilG7Tbuy3Vd1s5oplffu/wkBcgkyiFlUteOFlHfkfx1agM7kqv215nrnxqn4+f/sKw7t9ca1wpK
J8z6BqU+9LRCLT26ZyjaRkfj8mfrAS41C7qctemly1rFTYCEwZ4j41zMpRrLMcOgae/p1O9r9Jp3
FFIxD0Cafp8ElrvCa+oI2x+kuQRceK5rFXuBVAzrrjLUZZrL9jr2jduixYdQGY++hQma/GGDdHoq
uypnyKpCkLOj/W4a5cqD0r0Pcpf92P8t2iob+7zqu1ne2vGijtzooCkD6iy+66/sLARQUkRXRSaH
a1XLcBWIuuGirevmrtSAhoUIGCzaqPaWeMf6CzU3cWSpC5BXX4/wiQGeIvAqurJww7LCaRBuThNa
m1aQvHSBiThuciaVPpHNTZELws8tvY3aHCpBFWKGY+m71NCGt5yTFCKYZYRSt36O7njqhSYzHi6M
V5fxkDuWrl2Oef9IOeayHDJEudQzY3YiOkzBBkE+VrUaszPquWtf1A06krbnmTgFkeN9/VlO3MKY
JKZt6esVmuO5k1ggqGoKBsCVCqD4Dfrq37uF+telpTZxHAlLzp1AqRB1s9hkrPi2t4y7r69/4kNM
aYd1rVRW1el8CPZ6/I5Q0TCL6mgYgxOO6M3xTKJyaqgmm02P1EQum0rlVDnuS65+WfXhYRDn2NMn
Lj8l2/RBRF5YdHjMlob75PdS5IRmUCy9OEjP7DYnRkqfBLlGwwBCHmrhqBhq7FVNezZHzEQlE9Ve
adS77+05UwQJQsbmUA6qcEjbtkMaXGdutez14S60v3uLyZwaTVEEbc4tElNa92N53YTlQYrdQwqS
8Otpdep7TDKXaOgaPOi4RYgGajXzsSE4BzU4jvcnCZ4+mUmYJkiDoUfgH8d2F9bhm6fZzreeegpL
AcUtirKSheOaSP13ErzRJvdmIaLLZ5bziSCrTeoVpS2N7mDZhiPFZYNCkuR0inyb1Bmw4WgzKP6Z
tPREFjyFwWjURgsjToRjejhEe9bStcY311cu7NSg9q2oi8F2v7cwtEksL/uiVpsq51tHeX0YbfD2
nl1iqh0H1gKbnvB7c0o7zrUPWYasWexMrWaQpTYGfun9iyuXyr4b1HL9ve8/WeKSjVi9oSuG0+W4
b0vVIU3Bc6v229eXPzFzpyAZFNAHNS8Hw6mO7mtehFkItgHFmc9wYslN4TFjGOqdNzSGMzbWPi6M
fVbgW5bJZ8bmVKF4ioSJfGT1tUBQpgrxbCiMlafHq7FbmVhqpZW1LuqDRCUbm4cza0U9BotPVro2
WenCMC1U9i3h9OE+FXdeli9kLBRi/E3TW8pMiyo/wDuYW+4l/t2q9hJrD6j17DSxJYWZHX8qLoIR
nWP3THA+ddyegml0kD9DFCamY7nd7OgbYnfvIwQUDwVojAhkd09vRG9+gCTHbvUyTY9eeM2s06t5
hLtmX0AzPPZOCnEO3/O5ZAx840lI6cIwG4WIM8c6kvv8WwmCouehZptsU3D6YoTjrf9MixIL6Z9U
H9aaLMMhrud5cqG7/ZnFeaJyM8WqpNjy5pxWM0e0VwCayOvHuYn3jQurCKL7Qm0escNZfb2Qfs/p
T2bGb6zTh1Dgu5Ho0MlJnBo90mVZ0Soz+vRo1lvqj/mIVIpaGMO2D/IX8L23nY3KReHnw4+69Mqj
XgR9FSN7V+PqOvEkQOYx8NdKVlwwZcJbFsl4i0kLMl8I/MOk48iNvL+ASej/EgXeKKWER5F8lBmL
Ax2fSxd/od6Aa5DDdTozoieixRFJ8jHcQZ3MjcYtgS7K/ruq+ljMWzgzfT2CJ5IZdRLpxiQThawo
iaMOPgYFhkYKW2RApjBvVL3uzJHi1F20ySuouS9zQo8dzSgu7aZ5E8VGdPdi/BaOlLn/t0ymyrRC
ahPHS/otbIZ96KKC/vUQfQ6i5eKTHCao/bHwR56+UfV66/ejgrrQCM1IioC7x4HHIanK83krWfEi
HkbGMIebExoJmMReCtZ+DrkjZKe/GikW7IaqVFdW4HNSDaDgt2FdzNuqQTaBaphALUPrzyTbp6bO
JHB68QhvJG1jB4mNeYYnN2eIM7vMiUv/xpt/WHkBRhUaVJnI8Tplo6f1Ld7jj18P+ImcRZkEMtMC
i9LFdeTEUPC0DqYvVB7NqK/NAq+18JD00c/v3emYnX14CbnrFRMZANQvm/KXn6GBnw7YsFj4RKIg
CAH50ZeqM/vmqQGbZEca5mS+rnUBWv8xFnFeAWGnkM4VzH8nP59Ewt9A9A+voqWSATMDNjithdYo
Fip2Fp1xlTZbUa8SQKWS2V94wZttKmu3x5sF9xY/Nha1j7a2uLcQwjBoCnk2PihgITPlRpIxKfBv
IwQJrPzBrFfk8rNIU2/ctliGbrju+Bly6n9uoSDt8PVHOTVQxz//8CYd1f1Q0ePY6Uf5Jcq0eSWD
Rf/etSeBKGSIVDfIIkckKoyffmX29Zm96FRe9Fss7sNzB3bkIVCSRkRQJ5F/6ApMYBfXQWwKRicU
Yu2KH3lzJqKeGqRJTNK8LvSBWMfk9TrqNmGwznH3/XqQTiSQv1/ww4vEKKX4g4FkhyG2Ht4RxRaC
4NeXPvHY8jFr+HDpLIlT5ahu5oQ2Zqs2o7/JKc2d+QSnrj4JHBTr0oRzc+RgtndIlcDxZO/1ew8+
iRRpViRRUuqJE/kx3sJqiwLUAFXi66ufiHhHhOnHYfGNzBJ9qxLxrOSOSgy2S7p332j9wQy1fSSi
1zysztzr1CBN0ok8U4UkiiZ0TD+7DVpbwpSaIuzXL3Lq4sc///B93bGzMC7sU6cvO3To/WdLM7Nv
ft3J2o10zI4DpYj+L2dn1hwnEq3bX0REMsNrVVGTpCrNsvRCyJKdQDImM7/+Ls7b9eluR5yXdtuW
SwKSzD18e333Zha20TByKBRhbB3/+yf/l0X/p552oSolPTMt8EF23oqs/Om4eZRY5d8E/hwg3IN/
2KH/1NTGslaq98r0XljGofHHWzYD13sdrZPbMCKXM6ZSnPDJ5K9wfuqipHvzuIkWzLQZB7jZwRut
MB7mBZCWd2v39kEjNxrbb1s98yE507o2YCOLD/I6eF1eD9Wgh1yA3ej4NhtkHqCUlFFvlb/zCGVt
hRsN7AS93LPPM/G1t91T1Z8GsV+39tYniaPOzZ8sPVK0UWBRu2/shHTiY/Dcm9h3oDc5Z93d8TUW
cAqfgaahzvONCYfDca4k6bccHEHc/0zNR99LdpwXBg8uYFqyyRIcdPmGzcbEpYIfofG7J1c26FBP
2KHduPozK/CkfvQhT8czI4VNtdeWveEjzUntDCwVCQf4mkAwOMndxB0t4Gu5j6LB/yV8E9o+1Fm9
q1tMaMq9F1+y+JeHiYNvvnLqDaI+xxAM+lTQksfkTDdnOvRhLNcO/XoWzhTwiyG/VmZ/Q4HjLQ7x
414NMx/NHDwm5o89DBKzwCre8t74GSSurkHSbnuN44/5Q9Oe8Er3vQJDWznjoWhKUosEUydz03Z3
lnfbUsMoyQT7Nt9KAYRpwW9M403CLWS2fEue2It9H+PnAziFZ5PaH+tFCuCgpWjx8XmcZtgiRbXm
VoHy7ihfQCHB+aD8P755f4SRyUj7OvTd7L7NJLazsfshqQz/93u3bnH/+61w/hRpqyKR4VSSgAwO
7kVBOHPbc3A7c8mlldDD/vvb/PMO6/wv45JKexrxdEb53DvYDNXURMMLk/dNKw4DTsAiNv+yk/zz
Huj8qd1uVFPjhdgSY/SJcwoqZHLgdsa/XMg/71POn7Ltup9CT675NSLBJ8ZCdgZ+ewr7yf++T/8i
3XX+NBxpaMu7LjLT+5L3IZmSranHMy9c0rsR78QaM7XqgSlyCQGwssW92b3+97dej9J/Wgl/nB35
1KF7Iq68b3rHe4/Dtn6unQILriVunm1k6Zegn/+md/vX6/zjNNFhbph68tL7wE3FzRi67oMwdRDN
S18d/IqZZpk1KDXiHl9HT5vhiSnOJcIb3WPMyKwjiBDBX1bMv1259f+fmr5HcqDzorwXWVXfMTCS
Xwy5iKdZOYCenBniW4aX33/f5n974f6IHANlON4yg/q0A/XN4N9rC0VKCxcnreQv3+LfrueP/SLv
7KXQiHXuTQlAifFTGBOZ427bsRX31kiOa5lW9ZdS3Bo6/sOy+VPvDbRnjoNJkZ2L7mfltJcRk3uz
GK46ZOpDMfnpqnhTxOP/aTN0/hRuBxQIClD0+b0aq/eyrD8LYX3896P5l3f7T0m2nejWCJw+v6/N
7ibsSXy94SPwur8ss3/ZA/8UV8+9oYCxWtl9Zzp3sgD0GrunLsezsaEYuFgfYTl3fwkE/yUbcv6U
E1dZqztRmTndGbBG56I5JQh8+aWe76zxS3jUb5u/5l7/suL+tPEw46Dq89CBhQb968ldWu/Ly0rx
2wCrh4l2VuLiZbCrMdliQW5vsalIJdsZioL6wM8CimC11oY/scBDqAZGtO0OyEPnpH9J2P6n4/JP
6/TPDaedh9Gsw+S+n4Acuxz4Uh5LnL+n8oHYZ66XaI3C9KfjyN0amrnuSfrlIVsL+QquQbIe/u1y
X5NRZmT3eaYO/AmZeucVkfKLSFZvicYVkPiikikxFCO46rFvB6pSNSXSb9H/GPq/nBT/tlj/2LS8
whc1rNdk7ex1lLdgLrR/WTyO9z/C4H+6W3/sUjqs9Ci9NrtPgqK5s7pG7YIqADTRW0fPNvwHxxuD
o+Wpd2W3uPiGADKUiRGHOebygP3koxa+8OAYBvbBDMQImWtqN1NqIMgQVXjKeIkxV5pE8aqsJIzw
ApPPVQaZxyhxhStbs9gtCd6vfjZP+0TMwdkxh+oyNy0kMVcBwaxANoam+VXNrmLOPzA3Te12R1iZ
PxNQ9/vAmkrIi5510FrbNzNhwXZyjOXcmYt9GVzWmrW0P5gXH/YJ+swzcjvjxWmn/LioUiMnT9xN
tzC95Oc1Vfsl0cQUVX8wRJjtxjSkz9HVUeAa9iYbtNijGJZ7LDKG7ewAUVN2Ytx4PuO4alAA/axS
cY8y/XMeRP5YCae480MLk3idDPJB5Fb26In4TUqr2JaYyL5mBWaviQnSDILXsoefaW0A8gBq1Hg8
OvE6I7uMD2OJZeVCQxPHI/vUFVUaVbb94CYAhI0+trdu4vSrrbi/UlvLMzJFH36IBFeK//iZkQJ5
UE3zSX37W0EdPVlpjjYys8znBhzKVYwdLjG09THczuVJFNkAldQeh2sp8u6AaTCexC5UNy/A8mWO
40ti6Hnv9IaHPdpS3mQGeFr62s0rOZgPLDSovc8s6UxgN/6wT4swPTgdfpozZun0qKsFNnFvXrOO
Bv+YOoiYQBuC5sJXWMolqsfszQian76AzuMrZrPatNq0BcadsrwT0NKg6YJ66HBHDoajBW2EwZZD
n2Yf41TD9lRsShLywnbKmyffzs59kx2XxPc2rTWwO9jpmxyGKKw5+fPmRiQ2lbewipq43Hn58N36
Kqp9DRmJvCmNj2YBQZmpd/bWDOfVsIsfByRRcggv8dzdwFgwtipZvlF/OYeZoG0BKGt/ChoVpg8C
1bH3tp3vZzZI6WCdYu9jvrUemTQp4UE3l9KHuNsCam+B/uFUmmLUiYnPtlbVQYTANPu3KfYg/b53
PTVFwUY76MjXuOYO7/3iHwxSaSx/q11hOXfLSG+sAp4/m4+j1VwcVrHXeMfGHtFnFitMaHi0qIJ7
IYzmFJLhSQ61ygF+Ou2G3BTvaw92h7vSYi0msu8Cs6k2hZ2cHeli5PfpZPm7xavewDJeuM8Lii63
fBatuUtgHjkxAFE3/BwGzL4Z2g5nmI2xs96/weRJpvNx/VIW5CGXy1ZP/Y570hLCSHVlZ1rpdztO
60NNQDpnHoLeCUawOjXZe2HWp0LTEXXbO0pn46Dv59wCoWEBb7WPNf96ac7lCv3qqfNQYJsSY9f5
Tx0Uc9MeoHbtazxM2xFP73Z54G/c5Klrf4ba2k4MZXIdXfGmgwR7x1+TMUHWNJKta+9r65eS2bKj
bFe24WHw2tsygFHVze7647sajfZiZmAr1ZWnb1l+1My4LiO8419bPVbucEsiWcTH3gg3Pgtq8uJr
lzYAPLmBeXPCgG9TeShF1yfmWXeBAf3UdoyIdc1DUOckVeBrMTgvCqhTEDeqnMkx/2Po9S0QJoCh
q7+wCXAQTGNWDwydpsFd4rBa6GzRz122tBX2q9H66OVXP7CxamexVbF9nEGLpX16N8UBO5B5zBTy
t55NVDr7LNW7vMp/d0rhTXWqTXWn4zqaNG//tC+ldUq8PD7E6zLkoqv2JrQAlTXdA89IVTGAU9fa
8sJOVrj+kW+0F36JM/cowM4+xmkdMfoNtrpe11tO4T6F49yNbb8+sMCR4w6byu9Oxr+pyO5Gk9lQ
+7uZOmYg/JsQQtuYsi2w2HBz3KapcUoKKLnD65IP8SaY6l3e1Uce3RqlyJDMQ8zvXWMd4LFuAThu
U3VN0tO6ZsZpbCkGrOCpxf/lOe3BWhQnfrG1Jf7jlrGuAEAGD3X3MC73flmziY/nemL3nk+Wl+5t
7pj0sxeDMELkCnTjU4ondYh+P8GNbn2zWVvtIqOSEbCh/JJNfxphKUqqSHS8Nl1lroCtXTnB3iv6
zfqu1dgaF+7NBL+t5CjpwLm0ifhcF3yzvAzu9BSHlKXYYXPxzcc7y5uyXhj52lUF84WDuHD7G9bL
+rqtP8r6TVRDcGQAuiw4yo2jIpmefBdpGoDx4s0O/B8d7wmPuFu8nw6s+b6AfstUoKe+PQEulRwg
Wz7W+14ODCzW2WOfPyfe8oBEGJiZdaoC/2V9REHnvxv28mmZ6a10a287gm2FPxc+2GwFWYjHV+DX
JBO4RCf5BPE2ezJiimo0pVIb6piTlD/K0diNIrv6VnnVkH9Q3rzS6qH0H0yAjhTNydludqbTnZ15
gOvnBAjgWuOxmViipSqPvhrZWdxlN8SeuDOHAb4f4M+JYeMoMMGzq2R4LZcFQk8ROjAiXeB9BRut
aTb5syupCCWsP2sJj0YhvV2a9tZeJuC0zOFmgcMYDMGN5fRPWkxvQ9U+LraBUlfv60WQZvL6KplA
Zp5411NyHOeFgtQ7fM2XNpGwW5n1mAecglrd39Ze8DUX80VLSL+l+c6c5HPKUYbUAbMSp54JtfLI
newES+fYx0eeXdrzViNqJNNu3b5ybpbPVFyPfdrtpzG8zXKoeuXI6TNPXrZXthixSAyXA3GT/HJs
0zlMTPXbm6o2m20z5kXUhD7aMq+30MJqAP3NDFjckxDkbMIX+ojeJnBrDilb1yMitLgCUOcOB6To
XWR2CwhmDU2buQn3XI8+aLkqB0XLLJBzHv3qhOSbZdtXsNsaE/vuH26Dxb2VnLQek10xeeOxSf3l
yaTu9jDnSXkuAUa/twJUoIkGp9iYc5iekWe4qDBGE0qeLuRBjEFLH63zi1dzKO1b13D0oUoHUHHw
iFd8X26j1HKSNz9P0h8jExNnt6KbrIpuird1SY0X6SwOv0moYqi28LS435O66Zjs5b32p+Uk7MK9
5nHd2ZHhGF9lCRK2kqYFhY/B1ZcOkZu179rKe2JdY3loFirZVE1qis1SMZi8JBYVv0YXy9McLt52
asblu3UXCOBBXs/ernMnMe+JmxnrC4LCxJoUcF6ysTjfIXXWst9U6dR9ZYaPNKLRbv/ah6q4F0qP
v2tt2DPabHMCFW/Z/UNA4hbBvg3HKG2cPOqdBi8IUrPpGLgldeVsFDgX5Kk+zdVqLZgrjTlEwFp0
/BbBd1V2d7Hrl0i/g1X8MwMeCpVxCOulPAzQ87DtDUQXZVlKytRh34uFZv8gaELt7KnoEakv1QuK
kvJFapSKyq9+BVNJibYY2YLtT2hxCUDN0v2aklKd2rzNP2Vid7dZ21s73+AYmD0E604VOLs4rmGa
xoNnlRzwRf/tNgYGl5a0HuOuwmHRXlyPcvCaR/SMAxUgJKO5Xr1XnWDa5f0ojjLx0c8PubGbwBzt
ACngGQ2jZFcnXEyQhoneOVnbeRezrayty/9+dGPXv439Mt4WyP/2ht3Y11SnKtszsGU82ZblfFuO
lnfYvS43hbZajDiwGQZtbIzztqQytDVyjgsjxKzRTD3zk7zJ+uhzN9627mTeFlL0u1gHQdSjl7h4
PrglM3AQwNY4ZkwQd2AVxuP4E2vLeC/szDsleigPvaqs86zt4MbQcmLfseenIumbR8ZzmK22KJ1u
uAQbHxJOxBk/AcCq8/wwOEG4zdsxTTd92uMK7xuw8PEwOwV51756E6gekVTpVWbiw0yzL1H419Ik
KeRisfionAVA+0CgY/YjX8lkzmJ30BmdHHZHW7Ldhi7+Jate22s5Quwc+KZswyujpI9ZMOwcohN3
BFoQLM/CGomYSmZYEmPZFYV5L7UX7uKAk463aA7VXehU+34hvs698iFzQ2JI6xA3pFKtpZ+y3rnD
ACCyQ/s5BI/u5iu/ffEY8SXsmMJjS3AvbBVlTfgo8+lOlz3iJDk+EMB8lA7GJDZftkmEf7AscUh8
/QBrMNy4A/GeaaLQXy6D3x4yQxyyZN7HcxNAn03Wsg9tnqDLtrbQMB9M8UvWzocvjIomyTjfW4ak
dDK85WwEoRKPQ5DuHX/VBhUhk/RD3K2L6LHIl23BsMour91gL7qAq7b3YRDi4ZATrbfRWKQuoxB+
NJTs612H3W1iophysrt2qa/GgoWZX950tXpux2qvrJCjfajMnRAByFCn8y9zactDVnrTtZIiOLHx
07tyYltsbKHsg+X2RAtdbOCSUIr62aZdUuzBaF1zn5RhDuvxawgAbvZ2TXZgJZdaxRevSh4ZRVIA
jDlfEuzIKK5uSte486ZlhkCX3qAwfQ/s9KtUVY2XjYkvTFl8N717naf0TrXu3ksp71sxYHqrU3gS
VA9jUTPY7MOHWlWInbcNGxVNq83H3L/OfCD49K8xHPzIxUJ6kxWUFmRVlJulL36roZH4a0zZpo4J
/cvM/j00HotovHPFfFyFWP0AsbVIf1mCf5NqfZMKLGvshFXa+If1uQd5A8DTjwmVahE8t2ETb7PF
31WZPaAq9n8AkIaCypGyGUL/4HjBAdjCnqr3Y5aX/j6unC4iUPrdogWxKmwR1lH80PM/QxXgy+Cu
pYWHopzfF686dwXrF6ibfmSwKzs7fu399oUF6DApsuea7RzMXnmSvTGe4BGvis3uWTbi1nXDM7DP
o6HGzy4fDqCbzx6ggzlZhqjpyfKI6dN9F+fmrncAQJvyO+/7FCcI+xhXBhuCAVKuNT4DC11CN6Pj
Q68ACmFQH73OA/hmvruLw9oGPBds9JgHWxKbbVmvAeyU3Rg8L9qiU0OLspIbfzFvtcCXSHbF+1B0
JxU0N0GyAG1Ojung/pwKJqWc8mBr3AtamV+4JhxLsywySYtdb4mGTn6BOcEnxooN3GuMjzypbgTq
y8hbEme/1OUKI27ZTO21nOMgJleh60SdCtyN4U3PNb2GgJ3AJ1cG+3fuQJE0Q36jwuVTUh9pE+j+
ZSXxXSCrcmtg2r70H4KmvwW3f5vr+QLt8BpULbEiq8+xpmthmWeJ5xLTFZ9TmB6LZaJ3MYTvGXPs
nN90S3uX1LPobxTaCZDD+cNMYWfyzN2gg9uhdR4s6Z4FE1ibzghOuRH+8JflWo/i1pHT78z0nkcf
C9dE9WdnZVIwKHJb1ONLJZtbe3ABBuc1EA1KQ7mfn1JrenC68CBU8zuoKH0K2d1Tr/lAe8hog39t
8/4dGNLNeifSOXwufPfoVu5JEWVuptnElraQz5MUVzkUx1Sp45DqGk1moA/oLyFpVnbkT3NDCUU/
edq/dgTxmzQzselof7qjmo5wg5Zt2TlYMVCqOtJvFlvUvAQKTQMZJDl3HYHxFB9Y0Sl9gzYqWwf4
+Eio4hlgMbzJ/WnzHheeZbCWKLa2PJ1tUMbytq3CHsatW95alYOBSddo8M+TGxnV3CKcmjEeCb26
vrf6rHxKAzeJgKd/z2p4xf8nv3PLUnEAWNZNuSrQuErWujHZ1q3oQ8bbetPkHZnLC+aT9rvRVfOP
0UzRU4ZzfqZQF742o2mdpIVfTuvV/YdfONmMM4fric2Ms8LPUcOKtwvWT42Nrb+hxKX2UxG7lMGc
4dy0HJdeM1UK9PfQ3/NUm88SlQCtFACIdO4zs9l3c6muriaOUS2xZ1ZYgsaZBJpilgvYiLbb9giB
o6bz1sG6YJGb3gqWSwfsBgi+U8PM7x35g7BheArmtqSS2WP7xHa1tdPgk/DCf+wtqX+IfoHPMwZm
3mxGbcXZqc7cBrCPa2MeyNBbfiZPIfvN/RFXYITYwta4XzhehQm7WSJla/o2ubFrT5yxGK/PdZcF
p/8RWo5unlxm2zKjcrRwoGkHhcV02O/Noaa/nvoab5JFXJa+9rfCHMSWwyt/DJci+EpHcZ/Eyzxv
qyDDKdNIwzRSbjfYRGcWcHAtnI6IxcQmi4wtpPBbR5aH3tgyBDBaYMtH04zpMpYhG+00isgwwR9X
0kMr6maDf5SqT180Qy0H1JDzpmlT46iXbIoClaHv47e7yp/pdTVMpZD0mLfKnIydgz3xyU5BoG9i
xtzeklaa717jjrf9WFivmT02HXDzST0YfhVvq6xoLrOeftrNRBGLK6hvF2FL7Lzq9B3YQrszhrE/
FHXc3nZu52KrZDoXrWVxQXTtnjOV69d+sJ0XXXX17dSmwG1lHm9cB4MlyeDsJkg4WUTX5DtH4Q5V
2aiwl8BRFOuZYaNwyQbdxFRPfWbzXKu3XoOxXiASe7ivYW0TBVKVOxw5kNpjVoJ9WJXfCKZNrqMu
0dA7bRdhG0U5QhOdF001HJWrm202+4IypU9q4g32KQkb/MCI8/QvJEqgn+Yu7jZdK0g6AmZjXo3c
RWnYljMgSB2Py9UpYoEIptXK2ljYyE0bnZphuoVyWn9lcsSzzsZ0DNm03s1V0RxaJdtzllMWzoUz
RX5lD1ErZqvZ6nFQn3bPWJ0oDdoCGlXXxi70Mu3w6CqeSqg/P4Tnm3uOIvOqa4N+lN+svV90zSEv
7zIcmiX8HuMkjQoTrj6EBEDhpl1FsQbynoSyeqDwvmyWzp2pB9T1zlPc0TLDRY9yxxobpfVm6H2y
63qqtngZSaQshX6fLQP3sSyZ+G5jupu5j/s2rQPkNth06dh3eaayvfMHH49YBO6XMKeYYYgAvzcj
1ecG6MVGV1lACc/2PtxxorWYCRXZDZGiTRPnvm6rJII3MOMKNOJFh0O8pG/UxnoXt7g9aZPTPmAg
Yt+ZJg5r8Yxze4N3i2/U/lu3Guj0dUV1dpBccZL0H8Usp4PpzAsprtsDUCKAGjQGcYL2+UZQ6Erm
Uu9wBSTSz71fRpG1Z3s2CEXj+G5s69+SFDYti7uy0I9+aN61jfWc0g6MikU91Nl0JoW769PiN8hM
3AIa891WRNK5Gstd00jCiBpbxDHPyp3hWvVOjY2zqVpGq7hdHHqOeCaRepoN46ZNkpSRFfUzDxrm
fZL2eYnxRGSE3MQ9tvpSxM9VqJmkiSPwAkeY6cnGzN0D6+fLkC6WZtZBmem1COdr2bhUTuMwGjmC
izE5TrVDTwTdkTMsbwEyJp3VRzrjp1hQ8dRrXO6nzzpnNCJU6StTK2u8kz/VxDgiJ7NPB9D8oC1v
4wVjk7WBTwLXkkPlr0UtX4zeuci8fs3d4PfY2Cc3UG/5COVAxYbAl4fGsV6ahhNqeoO/nm+aoaQw
5am7ft2DKSDUm9DC3g7MSkrS6D8NfdPthE3R1atfF9O8wOn7Oavxo5LTj35eTnq0j91CWbKZ/ceh
zC7Mkv2Wk/FoDS6V8XRf68p78deDg8h53mZB+qsxsVKw03q/ENVSjaRjElCqWAgL2sB6sbICPZrx
o6ONSivwWMTN3szi19BOnzOb9gtGZkdWFQ1Wu262NUBBzBByeScy68dk+G92m705vhyZpAm8Tc05
T13/bGv7Nh6ovKQ4qd0i8ytwOylg7Pr4gXW4QhOa7Catmdl1fLpMDSKy0lgZahkhxtx2N9lARloU
7nZwvfc2MS5C4JAVJmZ/mrIBA6Ait0CQuY8jA/Z0AejxBC3Pu7vjc57lklwL9o/t1JYt5lP+wfax
xgupz9fWbqrEZaopFoS1d1VBUFE2Dl66On1pgllEjcKxYEmnj1WBmKTjdRjsA1kH6hNX4oiQjpu1
Da0lAZPVPxkyJrOdg4c0yMqNN6Iw7CpRs5Vh7klRY+PZttjxPp3x14xGRbPFMC55xgOiFXkIDPj+
VfmxWJRRvVFTd6/FjgJUTYGbBrIzJmz3GDO5kC6jcJaPqdf9WBqRUxCN14J7Oh7ChDOz072/Gyqx
nsDJc1vWp9Dv75qU8LIubnxWu2zQ25X+b69OztJaXujWXQRC/xAN2EaZcQ7gJHxwcvOxZUZya+X9
R5zieOHl6QN/C5k+z861GXwmzLJhpkcHB+vSRz04VxDKpGmWuORBVROJd99UypgrXzDpEtI/2Z2F
jn7Ou72bxOm29rGPWAX4hSKKSCuLE3sgP72ZMhye4ky+Gnp5LZwpi+IJOmJSNZoTl1woDxAheqpT
F0cVq3GnkeyLmptO5d2PkpjmReMH0Ziq36KwfhA3tVsmSPNoaeb0a4Tcf6xw5ruAWvV2dje0+1q0
Cs1+b2ykG35Je9RHK7Vf2JDwfJ9HjDhMtBlVZtDsmtYhAS9ddr1MlpfOJVtIlL1Eo9O0z5bZfzNB
HN7GPlY4ekhbPM9M+9z7RrnLPRdhMWrHS2CU14qnlpDb2u5GampXHlWRQ2LLISISDTlktHWmu6/w
wbJ8StyVi4OYasIdZ1POMjGLZ+HOE06uza8skZzLQ7yVI8xvIvfpyhHuf3dz6z75hYHgR8f45kAc
wykwDeobr2lW3rORH1uGqqMg5x5Ji2KQoD14IsuKt+AR63u7MN6bkUZSIRP1nMI8wB0OExUI7/OO
ogcOQnFe7QjP5b6dtH9Xjbmzja3me5iY/S5aiblYmpR0LjK2IWvM3w1RTxezN3+XY1HRm63odI9J
sA0crAwL1QyRNdiCYo66mQeKlYPL+qKjwepm67Y7d5PYCTGKS0qWDQ7Wg6FDNSdEMztmY75xQR1u
+w6bOzZ0POcqGueUuJIoSSy2ethx6UYUhbHvvBjzosoftjIAbmgSMz2Kbu52mjYerW0HU/nJnnZ6
CQQnIytADZ2b8OrX46UEg4mbBloup5uwWkTAUpsyfGhCgxTeoras6TWi11hONivwGOjB2w4+LU7i
OJMmYBLex456mvLcieKsx0aytquTJc1gR5Omuab8B6mAe0Z6M7G3lkQ9M3w4K0vem3XELjUbcaaD
55Gl9HiGGJy68I6cLekb26hdAmis8/GxUXJNaajuOJ6bRSWUtl3tjM5mCszfjTYKpLWWvcUKKT0t
PnEi5hD0u0NxScEvbznMHqU72BthV9w4lB/YjBiXzNbYgDUhQuXCxR4jrcW+4Bo5xftXsszPbEQZ
4fQw1FFr3wdyTg9zm57ttHptkvFTSsqPtUhq/IZqMuUQs2MCGAqRA5ZxLakwXsf+dJDT+G1aBA9h
Sb0d2jVJJfagSZANdENB2g017VZdiOnqT2Tb3cAzNjGTxPaVGzIboYOvSzyRL/dtZOtq3LYSn7vR
deWu8adPOxVu5Ns4pIH3iw9di6OVk4sXFQbuGYlHuZNFv+wavKoOsTIevMai7ADPpNq7WZBsZ9F8
pWUwHCBpjETbWMrQ2kDKTWi3o1zyTqT8gwoRcdOUUy+X1pdpUN1O5EqTEormPRXJjWWzJ3apg+2e
9t+GuUu2VtvfopLJttpV9batuByyHkroS4h6xeRj2pvSmrGgDtI7o2qfDHc9pevx6FQJZauFVkxN
kZ/cYOihPYhXlVd40gSi3IWNvPEzS5zFbOQncpbqQRe2h/DKw5DSwD2xy7BGdcUV75qvrrMJmDK8
dzqLukfiIciIHbCxSzUVOzyhuQhT2pQjMrpBc5jvLWCaeF/l5tUSoCb8bC0hWpkdpUuebKaike9p
aNRU022KOvX8K3OJWZJ8fkvCuqD4W9GRQia8ozxR7UrbrW+cOKfcNpgWpwZWkJUzcZwYSOOpL0yv
rqM/jEKYWOPEMnK6uHgoBofTPrb6O9NP2oOHpHTne153aMYEJeSI64VCQbIfp2V4olCtrynQvoPR
ltaLT+mWxoeed54Da8LAienHmHkBDEuk8z21zjsNCyTqzAJ3yVwV0VjVyw2zzqty3yqoYmXzTlaC
F3YkBpRV/4TFUHHuxjLb90pgXTslLGbHaCMqbYrmncTsqVg0JlmcxW3bOrfkh9NVJBYWLbrBFqbj
bj1Ptdc8lKPozkY44OagcDdzYr85ybgLf1gdHFJXtc4ul0l5qJZBvSxdIfZKBmo/VIn9EAvTizQj
hdewtuxTaFBbM+I53CWAwS/FwM+RdZ36nejY21hzv3q/VuQNsq2fNDVXGER1n2FH3iDjmHMa1HaP
ea1bjHrfNGqiFzS0B1GshUTDCH6KMPFQh5Tmc/X/GDuP7ciRLE2/Sp9cN6oBGAxiTmctXAuSTneK
ILnBISMYBq2lPf18yKnp7qrZzCoP0+keTsBgdu9/f9HiURSOHQmN9TTfMYdIPr0wgbRWE65MJuXw
mKbmGU7EQxiRLj1507UWVIbSGLgkfrhE1hTzT9XJ4DLnDLDLcG6PDYgqpVCffTET99XJbe3R/zE3
Vsq25oGnVpAM+2NRJvK9UYF7BhsVwzoFhm5IxCBR2ixdcVUd1m5WUjcEVsGDiycSkFyaqK1VxnRL
g1/XRCKH+DRRTTOhD32PKmYMHtzJ/qUVz5i0sCsOmPUtaYa4JJTkxJRNCv5mxRgKm5zQooFskhkk
GJfTaB0HXBs38+gPq8ksxnUoGhJ2bZg0noXva1vBzByNadx6qePv5oYZxRSFITtcWsg7PRR673Zk
nRZB5yuIZ81039ow8hIzko94yLb7QqXda9IEC0wViv5QlKN+dqOkuKto8n5Z2iRmiY7pDbmnf+1i
HW2pIl+zkTuc2ilJfUVj7e1M6jsWVfBjThogi9khZddrpg3btnv0pxqejEP0+Wym5S5s6/46xPho
UEaDzBdRXz0lTNxueR34G1MZ8CJ7h5hYLa295Tric3YKewe1MNoqayJTxzDofQvM0FoGT5/SZCcb
cGEn2SSPvvy6aMk8T+QmE1H1UgZJQ46rVeNVnQxPyUR20Tgb0bvpDeKi+tx9m+O2fyiDcoTG0pS0
1oJFklvGdsoz+ej1g3cVRWk+V23kfTk5YeCh9rw7AfngOlbCeZ8DK73MsQvVLCdZW+cqeA7Lrn13
pNJ7SI3kc/s2xYaMuh3sseG5ropxK3OmhrhpkT1IdHl8Z2Ztc+gyx9o0fdm+lWh8dk0vceEOk3Zv
SZm9jqbZHkUI1oqk137Imelu8brrv50ia4+BC/YSunX+lmuGr2ZfTxtzGMWNUGOAskgqQuNHB45O
OW6Us2Q+kk55hi1BmDCYHYnCQr0lngzZr0ZhrZgUygfZpkwlUBOc8T7sTr7nKqLmgvF5NL1yP/uu
4pkeDfOV8bu+Q25fXBayGU4wNqedMixib2u/RcAdwn9KHE/uCvxNGPN21rxNKy89uC0SwbHLGub1
pXE/DETKrQR/57td+CiNwgI8xyZv8meR+P06GpvhiOE3oxyBpdARO7v6gVkEMjDqZ/EDx7PozpTl
SPsoMI9kiG8QyM0+tBHRPD7Oo9DH0LFmfzWUI7H0TNHvB5Hoi1kpeoS0MO71HL7xeA8gAVrz4Fdh
f9BDDD2wQmdBwgs5cJauht+tRgG9zua6f5m6KTkKWQbfvpjFRiVRdO5d4C+QGyb8GPkO97OMoj1R
Hy40mDTZAr7wiEdGkLPJdtZj1DnBiwypddZyLrlIpvaRNyWJaj+LHDrdSJVz79RFfBdVRXUOw9Kj
+Gr7/tcYUefX2MMRAseopiTPtYQYGInhR2Kk5mMfsL2W2vJPiDiqL8cfxZeiQ9xWQsknJ/H8X1qM
3VZ2S8pNqTBjW54TS2HTCECWF+uoGuoHD99MoBty0Fo/zm4Zm9JHMQ/+Pifg/cfUj+19FDnVYW57
+2xWsYtBMk7Sua+HDzXYhFa0lax2lXDnXeC0+gWjSVJcTaWvXsAW7DNTPFtamt06yK3JXyWBHRIU
EwYFg7k027gY5W90D55Uxe10MsxU4sAZqV3mxMys7bm7gDGaG9lo6BilDnYp2M+lLghFlRimbbA2
I4zWJeRwtjlQy0lAMK38786F0FNSFd/XXRV8RVmwn9k0V9ls2peYmKaVIVK5tvu+fGCQapLISoGb
5UYPp4VxZMUIi+7EhLYzTUTzhozmW7tK9z6+7DA0WQdp236FmSc+2pphOP5UkOwH18MOIYdnIVO9
SwoLwJhGZ6sSaqbSyOdtQDYb0+/RvcZlPF7dVvQ97SPKRzCJTh8LPXhPSQqdlJwIscbEYyIpVtsv
XTD9qInxI67OhApS8I/AbKUwy4dy73CHgKBKGKiZd4vIiYzz2L4ZpujOhvDFflJkc8XlmG/6qTkm
AOarPAMFo3f5Jcr8OYLjjIVDIo11UIBTA8rhZFP6tv3huuAn+En340/Dp4H3wpBg48HK9mYcuIfB
8MYjnSWy/r7QPYQ1mJNBrCnkLV8MXzirwh2Yo+wyzbl9soiJORUhe9LKF617yojXJLqFsPYlrje2
hbeyAgw+aLmpNeugtVZ9JvJNvKTR97gUX5PQ7b+5OPoj8SWEGcMd1pXEeibISNkCPSnXgMbDMXXq
L8wHGYdNcvgciZpDDBn+6Gf5Kyz0z4CbRmfiFyvppu6tHwJSzoPnuUTi7+a/AwqddZSGZCTZ99i4
JISUM3u0x7ymghf46sye8ZBXjn9Lc6uFHp+SLNuXzIZN6ewDTxMHGxRkCrpL/qiBvf16rBtzDdXd
BMPCbpFn7l51eIHIZcxQfmV2sa9gqVt1LFa92WfrKjAPnWcfOdkMKmDI2xSV+5AoWrtm64/Ea0tU
Fu3T9M0mfmwSOFV+oX+RULnBw2SfFsGdVfeIgBY5L1RB4YXERg5rL2lOBXwHPCtPgxk+lXZ/MVq3
2RSpjDZNDQlTMX1A43Dykkmsmw7TYV/kHg5EETxAAsgof+D8HYMOkbDMvHuUcMtWxktjt06Gdtw6
mje5PT16QNM/MjofnDDaBonJlyj8U55HF9F5FzwW9mbovJCxee9ZEQs8IFjaOsRRu+mr+CEt+H9a
rJQN/aCsyzWILbm4fby3+cZTZl9SrOeLMj5URXOkDYDGacBmr3d5IkDN1dZehpkaGbEubXSlffMA
B2I38rjpcLxYU7jxAxj4djKvGihFPL0jae8GoY/+TFdWCuccMYcELhhfoFuh7BrvPReNw8BFN9oV
jr7mSs0LSa605703J++1ab82bEcQ7zTmCCtk27tRhAMkhWFOCGBwqHEAPldhzYzWm+t3o2QfDqbo
7IqIW46p+0sVEuvVh+FdFKqLlo29EpF/FXnNgCN3f7RdZdB4V9OtS1zJilSn1pNQfGu945i9yVkB
5VX1Cu6mcTBTRLxxt22sGSaAro9ijikVI30tVLzVhvuSyJZxX/2RiPkzs6OLHbfl1qxHJBtQcG3K
5FVjdueq1He9yNS2lN3WZr9a2VSKVmtuRO9sPLo3cHj15CbRa1bwTRqXJt57yXPST5up7NeJMZyN
CQC1y+1p7dveCRv5H6osDCrI2oSdnppdtKHcM1+LJrqP4WojUG+4TL0mQ2e+s0h3jVzbXmvbOM1Y
T0k//poT++YPwwfzjw8O0V1lNS8T1uw0+UXBTsqMJjfY4IZmqi5CqFunyX+t4/fU+HKwhOU6Ftrf
MGHeVpTkUF3vLfBzbZE6r6IfLX1no20Anfq90POjCAwmvikP2u/aedfVvBmTBlLvvE8Ro6ejBHaT
8nN00p+k/HyFqYYj6Lw3tdjFCY53UbWfuLVdom+zLj9y7pMMgTqI260Ftq5Y96dl9uTyHvBwUoPZ
hTVz77iP7oY0oQeQW78jBHg0bxKHtsU3tO1ChkqNtdPt8CBVBLQ+jCvPqpkezcVnCbwBpWtHo3Jn
eyYmDu660t4Kg64PmWe3ZVTn9XJdQaKKmnHjlP1jKSD8CLl1pf72WhUjOqB9pkWdZvFhFG++3a9t
NOXUjrfOS54Q9cdTsvdMWDuGtUbVusvj4eQU8y6BxQPx7aZ1+GRA10uT6NoP8bkGbc7dCTGvfSkm
GwXH84QoqfeYd9XxvAk9EpO67NhNekNRt5EWqg0hEyjfWPla4XSXw1iE+TTl8WvGqDtJg4MdIVRP
mmviebvlVsXzvGfORw46qgdSdGFubMwaVKkRq9oZzl0qj3kWHnMg1FgSEioVxxqlq1F+MDo9a1Tu
y3LIkmErfVwG8Ishe5rY9Ekx6vRpZfJ1LjSM1KcGJ8lFKw/3YVOxnEq+9HJ7bNFeo0JtZEQSe3ev
UOQH/JqS5YMvgekqxkzcLy3mr6H1GJrp7XLdVFvv7TB/wGJbrWq33rgFhyZLoB2N7+U7ppm7V4ba
zyrZmoX34rGlpE6cYB4DdhuNj6abn0Te/kIAdLaHbh/42WF5Y5sNgFXz67LdghPv2G/Wgao2mMHf
MaZazTYtdVPuUwxvAjc5FO0M17Zf92YFPTU7AeD/1KFzmMachCBHrsrSfMSwfp2xG6fTtJcJJUpi
Q7/DSmDmkJ7NaFNP9ZlQopyVtVztsqdm64djFTPVgyjfDuE9J2fDt282FjOyTDWvaSWv1RReNK5q
whEMcivQ1OqKALwDHnyOPOc2y+4FFY3JrpDshs5+HZP6MMWJBmNZrlJp3g1xTwqBY2I+5e1nyG8r
amIJmS/7CdGJLMMYlc5skM6ujYBJZwuR3bSJZRMbsLJ9EaFhKYLDGMwOe33Zrt2EFFsvugrlH4je
fKUmu4SK6TV/wBckggeVZLusjmNapqg5yC6w1iM8qX2VUhW4EKz7ZKFWJiusbeNtW8b+1sjlrWiG
c25297UUr5UgB2kcq20z299z1r8UuuCK1XfZEL+IPDsP9fzJePe1qcoXS2ViFer+leyDAxv4Xdkh
GzBwgddOSJK69Zvc49/k8jybxnid6P1qp3swdLfPEpfsePseWBKUrxnqM/qze9vybeZ1em96usUd
Cb3hCO9i+dqA1LBAB+fBNWpodxGFRrgsqrhBsjIpOrJ5RF7Uk57ZyfIZYs1TJfVjHSgY3BMavXjq
90lsPDA1Mw5UVg8TGxxaOcn0MdXdeZjK45SBrwQkagS4eNU8b1HT3Oox4JTDUYNTeQ2nHQ5szZNo
uEydbbVv8mg3zcyO/AwxR2hbOSxFPsUnqnPMTmkfXoCWn+F9HjTHmwm0hViGmZyqrRlyBlNcsyfR
jsXp9wFk0XQ4ueZ0q62eSTLQK50Fpzd02bpIBX+hODuG+TBogMqkMV4D9KBZn52CtHlhsIPvSAmR
zmIDBxN6qs1mL1v7s0ZjxJYkiErPIht5V/zZGgajF84ouwVepGm8CzOe816Z92Zj34RTcA6Pzi5u
s++Qkkiw50S+7Nd69uZNEWqindNxZ+DX0atRAx67gjc05ISiSF5p3b6HeXfIc/uDGYy1jUy0Nstz
WJL4VYX5Ia1g13SeWKBt9RKjvcCo9VE49e+cWVLYKqoyKvvaGu8pwlCrWMNp7Gssn7prmKevhpGh
vuh/JrxTyvKMrcEGW7f7oYqwaRln+qzG2Brx8LuxGIK5SXC0kvZ1GbrV0ujgkGeLD9x3GZEKbTXG
OR/1yZ6thSz9DWl4n0bVQh7e251zKGRxBeo6oDZd1p1VtGuPA7GPxxPD8SfJru9woi7XOycXx/Th
NcHdr4wnN30LBo47tSvbYB2wDrj6FJtQpwh9zkifwoDkbjEjWcpJcix3Yg6vQe7co1Eg7b5/tqZo
K71gI+GSwYpBPOJtjKZaG8W4GdFbTUvFexJG+BbCM4VJ5+QHb+ieTPlgjkRRF/k7jIDt3CyZA+59
SW8KyvrGWwejWBxtFu1+m2Priw6xGE8RFJXQjU8LEQYuUtgBS2fhU0Vrjf5xE4RHHF1S/FWysnmd
U+so+uQDR4VDCK+pgFlRdPldAV5Te9fQksgzv7rkPpKEexUoaFvGgFPNdLpV53QO1jjLuMiSJu1f
RkopStYd5jVBLPae193z6rLMymXxc/HZcg8DSGZec+DD0cJJ+U6J9quhJkcbVzwPHJHRUN7zu8q0
0c8tnNA7QPJF57GxLcBA41gO5bKgTW8FrzPfqNhfG1PTMQXtsJZkLVctjB61D4pqWGVhAYevqFYO
T4DkKOejEy9/VzZqP84fJ+oPUT/fKzw8IFf/CCLzUTkjrwHgjN4ZYt/G6+rn5b+Ome9zNnb4IZuJ
QUSTpL+x0z+nLQR6/jQotMZ5AhvtvGw/+Oa5dpyDOzub1oOkXhpPmc395AEa3B/9wglFf7W0F+7z
8q9JaqxiKE/M5uGAjBu7EQ/x4J/CClU+IbvvVZHvRB9sqkIe/HDa6ynHQ9g4RDxCHiWzC9XWDJOn
jI1l8umysehhLtCqbhHSPTTetXTe8+EBUgg8K3ul7R+2Cu+NNNyPLjSVYR0WP9wO0Iwu2wiPtbj3
ut/MTtYFYC5fX6PqAwdfwwTfFNFvTEA3CNBfXKbHK5204NDBtuloIMNiLei8AlEfddz95Y/idr+7
6rIc6mMVbqiMIwvqCJAq6XE8qfP8ZuMEZ+ni2PrdOUwtvAXYNaKqg7aVBttKpexbCxQnZobeDL7c
1LfuQE+Ai713/tbJfV6iURCTEy4GBa5m1rA8US53eOKh7djGwobCtpNiH8I+26C9KgmQgrnL/Ak6
aJusQ9IXSXHnJ9sTRLyb4+9h4TNzORLTeXJYVpjzcDAnO8WTC44HReImsdCF/Ufnz0CGYm09G57Y
hoOCYWJuM+jVIcTpjIcOpdEap8F4hrUNnT+Afbpv0npkflSaq2ZmM/Mwal2hlMK6IIB5EENNo8ra
x0mJBy12c7SGr21OVniDTmDZygJshImU2Hu2i2JH7qVKXidbXPLCvvCHTBRCblQ9Li41UZbu4t44
LRsQD5dkit328c5kdkFqDUpqBDN0NL1N++/2/VWZ8hmH2oxEG9/+lQECw+Y/KUb+KVvrskotNQG0
mCw++nysEOdF9jKON+UOgHHgBGUJ6th8587CzKbcrpmBLhte+MA1tSpPr92myxfHK080xSZMBWwy
SOeB2X1mWa4P9piwKeQeapca9ZoZqo+q6UJm7v5jkMOENX+UGQ5QWJPdz6rmI6b4zWTHJntkgrwI
xy0ZhEDjWJylkrfcRJ3terdUwD4IjP63l+Y3e2F5x+aPWTvHrHhp/Ddp/0qHnMWSbgexacWQHB3K
NHBoc3gegH63BvOH51hjLOgpu//pzyCRuaFh+c0V8+MZ5m3muu1zWBfJvhnRaNtR92rN8OUmh3xX
kgJ/MtJyIEZ2w57g3exT15V+KWGEIrmvZuoNBe7rTs6Hqz20JVbafVq1qj8Mp4VYZacmVDLVmwAr
wVA/us4IjFA1PVOXjkoFFli9Nee5PxOtMa7mpTJhAfaM2kimSOZMHTTffD+lFRH0du0nF8WI+9Dl
U0g3bvUMu0u6MInVbchsdesH2sagQTvvCng02beqFD+1GHS2aYoJfDfxSG3s7e7OSXr5vLA8OINm
OC6WogrVXhutnaxB9Sh8krPZOhvyFIlQgEUHBVUVCVEn/QeZuj/9UOGz0FCXrvpeYQntVuNv0yZw
cVUlrthHBkmCjoyLVe4FiEFYsWKflzI5Zr5i0Cx6XLJWtlKCZPYg9Z5qz7HOWVZygkuVHiD+waCM
amiqevZN9rW4JDpltvbo85D/wjTA63+QD7HfTxfOSYBHL26ubaXlUz0NMZOsgoIdF9ajHzTyIFIS
LZd3tBuCcNSZV6INBIps54wjYMAUltH9bMhy37NLqSl7o2/KV205PeICc5oAKwow87VMGzSfNo9G
BcCnz2ZTvjpOeF6UbxOR9wUVsAahsRsqYQ/+aWBdCt+KSGhFWjN41RWIA1jB91+9CYnqkB2X59Mq
5JuoUekaww7p357kto00/f3igt0g0sOioz3Tjx/GQd6Frjobrv/mN+Y2UMleYgNqpOrRLd2VhVIl
qu2nxvVeUd8chGM9iC47CNc4upRsejA+l3W3QAQBZOaVbQPGQ1xriu6SRaT0RuoDMQ5qoYCDLUjI
Aa0jqlPaxlU7eT2HUgNcb8p7e+i7iz3aDyTSnJBHZPtO1bs2a84scRSasn4fYmNnQWXVvQLVi4Ij
wg2IRZ4qN23kPGV+hHueDTgqsRogPsPNjEtnJfSk1iV3sECv4TrEvHeQWXcyCTQ4clbSizj9r2TG
DmUonok1umHbiwuNc00TsHx/Ok9D95JnE07mlDMwox+GAA0U5iZrx2z3UdZe4atATEWcm7fJXvvD
DpecYF3PslkhJNz+VYEJca8szip0FkdMuR//ghQ42fMOXUXWMJWJz0GRvwRm9T6UGTeM5z3OiZZJ
5ou/nBNT3e+K2L+Faf+wFEJN78xrOXWbZLTK7eSZn8tfndbWi5ix0svkuzFlO9MpXr122f6i7i4P
UdZ3noH7k2Wegrr8Fcr6cazVaUy8R0BhiCmZB4WM9TE7l7qCWGYBK9D1U5lgYC6/Z65Q5jU/IqbZ
tJuP4NT3QzfAw7cP7VzD6XAM1BXxG1erwBbGRsHb7cPR3nQ6eUk40XEiOOQsjsVIUODsk8MqoL8a
EHaKDz+dnxI/O/Zd/BLGxW9YeSXbfXbMMASc6QZhsx1Tj27byx6tDu4/ehSEoQGyETojO6h+1vVk
bWTL948SDaaTFGsGokfcHNeLt7sXpRBpCbFwLTg3mHKcRjMDlqGTDOL2zoOu0fucyJwIX5XfM4Gf
FiUUGvCVNbJrtvPbMHt38I8PQ48ZoRq3wjcuZtf9sHhWFR0m9TjjIOPnAsG4Kd41Bly1rjg2M/lO
XehD7Orfxk7d8hB7Aug318rAR0fMPg1PLw5AQ5Du6/KzgH6AM016TiAxnwq7fOwqlKlTajHATUno
zaNHwYzM8ro3WHeUzXV55eLvILpE2yb108fFvrllXMMdN6pVpSNk1hWsWuRAyCdj6IYRjbmOvjvp
P3YR4LPG2a0pilM7Wj9gjO/LJn+s3U9KjGWRpusJQtk0x8xRvNNoGb9Qyb0s9xOV6M1gb4Pi1h8a
CbMnT72r0+QPPpe+X5wFlztNkoq8tV55HzfTD6+hDTfcyL5Ko3/JBTaghbtZ9iEVk/kMzmMhys8b
/z2KNOr6IDlYJgT4ummu9qjeuyZ9gEjznNXlm8/OtfxccZngsN0JrCgXQ/+qL5k7FNNdOAUbxCXn
UDsogJ23UsR4lCwIOOP4tV8Z36oM9l7q0hjjYpBXZ6PuWAiFdcHd5R35Qb4NSnRRTdScYvK5Qx3x
OOWds1KFgQeS0frIMfoH+K7M/pqtEczXSMz7qmrvKjWtA90uce9htQ4n66fpuMFCA8KyI4Rb7iLm
WxqX2fc/8cn5yBHpdXF/7Dr/lFnyVlo81LCtVzJh83daaHBGoB9B+XeBVaR8/+jQBVxgRzv7povh
QzsIoamImWpDXJW71IywtDMPFXKS5VPdqrgB2O4MBeySmzB6PZwbSsQK2MoymbZsBKQOhqpje8NC
DjKv7C91FH3LsXn08Cv1qnQzWeO6iMK7JbCoo9MoGndvzslxSPUv5bjvwdLa9+JUlyMHz5R8WVTg
ecHjZ0eUbBxZOhiOsP6YhUIOtkWxTsL44KceEHLGxDMKzt7cHRVwPTfuWkQJUIXnU0iU/m/hF/1H
2hTDs25D+CKyR0kZHz27H3ZurQDSypM119m6teEVltZ0ifW4mmCr7P1Zp9++1d7Ztdqxy32LnF6n
r+1LBV99BYG/hsHQ70esFppS3PTgwz9HrHcqMHN4KtrSu0LXZATszdfOQjiUF0uwQhF+6i5R69xT
1DljSH/ZWwhLqIykV96cePhavgO2NPvY8O4iC5YNE+ufEUo4Ku+RddTMahOTeK1b+8H2WwvtNyL5
Npo2s4qOrqufW/YLxuo1Wh64ZBBXEAkFH7E0blk+HnE8WuWlx7RTPCj+n2lMtyZigNhIyu6oePGS
GDke/c6cY+LSLUEhTGNw8lAR7PfY2cJZ9UBT7V/IUrYqju+Hpj+18VcFn7ItEc1W2OAKx3hYdlTN
diSgWaTs297Y7zorOLgjzGavMK6ZHe5xEACNspMXx8jeEVe/FEPOtorw12oOdEQXlBEnMwdkcps3
3EDux7h7d3MGTYul/t7PWFejM2FeXXzUIbTHxIXW3r+bWdht46h+7GtMDnsAjk4lJ18JQRecefuk
Tc2d3QKQJ65DamB6rj3I6ePAaRr2VCThvJyjcfAUCvXSwzRmooySodD3TSUIYPMrMgIarMi0sTOK
+S2ao1cj8vHfGDbTGJwh6T+nvX4ZbR9gRnMMC6eqD2ER9gzB7LWLc92qJJ6XR2whkN/5BW53Juhd
08CphYpXPBlDU+8GBu+bQWLn00tj2g8lhlm6G8hLbyqsvcKgdHfKqMn2CSt9ClHYLtoRnLWgnaLX
NWW488wcyyJjAJ6aCaJ3Pa4NY/AMhTDHm6anXqNFROg26C+vAfYY4BncMMLQ76oLoA85EpPhafQ4
sEN5aqC9fZdSjJ9BX8Qbx23G14ZO5YpNwXxwy7Q9Dc0IguYlnl6AwVNPFOcharU8oOcDDwyZgu5c
mYcbK6rTky2BCmTaQ3kdwrE6xCZOZMSxdMMGVQ6+YDPDiqJPUMfRqdXvaUcVSIfsUE+2OEqdKjRA
9IwDan0rjrfBqMy930fmOYB4QD2QDxB2GnWswMHeGDP/GtyhPXu66tZlbITnJMVIprQAPbSl4qeu
6Me7qUeHXeUd3LucYTyIMbyOETIVdch4F7PZnMwCHJ5x/jvR4sED7VO31Z5nXJhKipPyVYYftWUd
3bp5buREcEyQdu+QCqq1LiELmtQbFwSIBCg05nUWFUPnHj5hzWhkVY6Yc/HNaXpDt9yyzCDem66/
Di1Qs0hhelOPVfIwZgIr5FJkP0zDT6ikO/FVWp7JrffbCEeHJt5ObfLb5LldMRGbnumMsEeOQPL8
AEN/U8IhKJEbrEEhWggzEUhq7icIdX3c25bxjj2Wat37PcNpkzncVGEkHkHJggsO8htWAjsay3c/
oeTx6NfJeFD4eKwnHcYnibnHvo7H9FgseHqsg+m3XWnQSpNtkmIj8jfzoqKqAlJB0MShtCsbFFJG
O0BgaBN8leJItwcIy8OplGr+QU3trQ0ZvlmW02yHOhXH0Pc79JgTpl1W4gRbx60/JIDdBlJessXB
KI9W2APDbZ9zz0PMjNth0pgR7GR8OOwIGmEyxijXJV71MGr7VZ3Y+SFL7Zs5SOcaWFh6GZpuwIsf
HCcgHMRSn1hhPdNkIA9X8rWdAWIg9MFRqfxk5/DjU2Ykz2mavQ+W6RySZkmv7upbOjqfcsh7dkbk
ZsgH8ZRT1auY7ARfC7O4pXZBuoaOzbeZkOKVX3kFy32CLVZKh5RBp/bX/97QkRqtU/WPdmVdI21t
fCmOC4YDKnhQeXWfxehOdPSokUg4Icptpmb0zVGtMDVP1/9eibaKVIpw2bLE/QIM1ZP87gFfmyD/
8IFadZcyO6cqnRf8lRWAHm7cTjnqt95o6kuXQM5Dm/qaLs5jwnsVSJpXndO0GzQZ2UbZ4Oeyql6i
Cv+EBSsK2oc5z3EgLPZFXD3LoMS+E5JSlq0xfN/C+31Ju35xB0MDBrVEJZsU8jX2CN2HFzEcxJLh
+peB7H/8nP6X+i4f/49BZvv3/+Tnn2UFQq6i7l9+/PsznKUy/8/lPf/1O//8jr/vv8uHT3y8/vWX
/uk9fO4//t3NZ/f5Tz9wWFKbXfvvZr59t33W/fX5fMPlN/9/X/y3778+BYPT7z//+Fn2HMB8msL4
6Y9/vHT89ecf1uKj+h//8/P/8eLyB/z5x/lTf6ZR233+v2/6/my7P//wvb8J07E85mimdF1niVgY
v5dXHPdvToDI28PwwnYtb0mywcmti/78Q8q/OY5tuQEZs44U1hK91MLO4iXH/Jt0fdf3HOEHruOT
Avl/v9w/3Z7/vl3/VvT5Y4mKpP3zj8Be3F//2+fUDXyCt21XusKmyMST9F/cVKGNYLMjbAfeYdOO
B2SDA+6aTm9TNOnSN+JLamp3Pmfawd/DwPprXqOPwNfShEKhYe4mCbypbJhbNANtaEL1H422vuvd
wW1e2OA18ikL56nDYBu6/a4KIVxGj2kbfJeo83y8C4nKbTBYUXPyiBNxYNHQhkC1G5m3EtpqF1TT
L9/zmvjmm7WytrZl2LaLOQqbyorvVTzHHeMmCItJE4IksN9fo3DM8xPhBco/2s5c9K8le6N5MOMO
LXRqBJJAsk60s/ipstZA0keZE5+V7YfpXaqlElfWv+Ee+G6txzyTg798mYBD9bxM8Yr5C00NhQPs
XzerN4OHsdHv3Nb/m7kzWY4bSbf0CzXK4Jix6UXMQQZnilRyA9MIwDFP7g48fX9RmW1XilKTdu1u
elOWZVKmByYf/v+c73TlJ6k0+DCRRjF7EDtXxfDTFdA92k06wlXd2RqE6WFeJmxRE+rwYNWElYm+
JGEhxMZdMqO+ZnBL+Ottth4qVJ49PT07dr4OnurMsUxx/1DlVHWd7Tjm2tWArUHXcEmQUmv8ex2r
Ad3zQnU9ct+sM9F8PSMtrjHlOGN3IxPLqa+T2PQJwhN8rBRYWyOpcq9ZmKsGrIkPbZa6Yt+1+65P
gzvp9z/ymH/xLZYc/h/p40ZfcKpX7lV25hnRQPDyKsWxXtrZ8KU1bkHZUHWlSdkn43ZvVuWAAuDa
jsq8BFw12qG3cmCLWfslpU7wTJly5EqixMd4ZKMYb06iTWtsX7qcKhnR/IwiSv904xaFQtHU9gvd
IOANmI/y+rqI3K4/0Dew/eMyoazgfO8tit67VerR2S65Grg3uqgc+7uVwCRiJ1XE6VM98cYPGxYi
AzwjM2n5hOQ1ewo9vzEHV9miOQSORfwglWnl+veGZT3ZL74fTLdTFxHo7C1Z0L9qV3rzdd/03vKU
e2m//FTVKDryjebGavJN0GXKdhB5pCp2Vw6G0OAGK4LSB90pe/zm+qXlngz2+e4ho5ufvDJ4jF8p
qhb8emwhB3eT925Mz70SUxzfpvWQJHelVdVoJOmmC7tYj8h8OMOX5JRW/s7Ypu3vG4d6B555FU/P
bpBW+D9xaEfaWhEzIcZgZXW98W7aRvhWzSFWTyGcJ89fOgOtSi7Jg0TbGKHDzI1NpVjoDhYdOkuH
6D16C63l56j9gLdhFkL0lnaIrClqR9sOF4GEtut1sLjDrmH/EEC4wrOWB6UEnIeeENYTymRIVe1U
FPcCMafeuOEwSr1ygBX1dASGXI8o9chzp5alWSwRcxd6XimNaj9fOVyye9dPZozYpAdMiOwEVCVP
4wCS58bCSVruw4XgAVy97VlEo8GXRVBRAiGuF5vOzScSiPrkpjVtMT87vbEDJKgRIdvUVDO/2+s0
yep1Hg1LAiJsNsDX6mJuH8KCozhqwZrSEaeIpck9fAEVRbeuqUF4NCqs5rc2Uku76UWLTtvCxyDu
m2zR4TbuBlJG4nlu7jRcveyUgUf3X2fHTJDJeOuKQ1RWdIHdECjCs+l934fMKSJsessCl7REiKuL
4gZW1FI+Dq5ZmE+QyaARKGJ4d+z8isQBZIMFNi2f0fa5+qFpuw4X/chQOX42A3CCTsJSeviSe6P2
C8a2H2maYdNfKi4Qkr6dxWaPBEEvB8xAhTr4SgewYZNwWkDgdUNZ0tbLA0gEfSt8b6OmLBzvehw6
9dqYqeeZzU6WorwyuZN9puRmt3AcOwvqG3m3NASEVdbxZo6cHI1SBimMnaYIOYUksxvmlEAS61wN
ncskG7prB4l9PdykNevsMxmMnR/dtp2XD2qvyU2364PUkkI5bR32uvQyiwAC6uJ27rcOR37wUttu
i66tR0u261KdNV9ybwl43xeOQ9XK68pGUGPD+/KjaQcLv1I75Fl+FwawAtpnx2nlcqWi0nnzKYM7
FGD7oUCqM3pSxwc3FyLfz7EE9sm1NNlfva+z5brEh3Pe+fV19wZFCgULPuYcVUfmM4+4BHo3nAvs
wWWbN0T1Fl+Um77SvumT27IPi+mldpHPbYC3DdaqjdhJDCtngqR0CPuoPs/jlRv/5VoR0ulU6NHe
kFdcY0TAOEBisZSstkp5s3vN/8BCWyk0EvHAKUep+W72a0AVQA+ddtdoGN8bOMiThRwmMa91Kbr6
ukH5DtHEr3vQApbvUmPIlWIxKxYYOz3KDDlnjxz7q+g19lsKxYqivP6c1JadnjxfedO912irOPe7
kATD8LQHyE4y/Ck1C2K1cgc3tnHSoeK+iqNWcIZF+pFXD5FAq3aaUzdHb5Gkpjq0wEzHXUptUr8I
FWQ5jcvRGccjqByBiidIpulTVyRsi4HzueV3WvTl/OarxC/uLSU1PWSNeGYfiXmZEWnqHv6H27UZ
ia5piRErLm0cCqqCvkpDLnFCdDZVCJaDLXb8k7ZqGz7UvijjOz+L3OZmbGVtHYahtWmYi5TGwScD
6Mz8QEusitc5drrgKs6tbuow9mBle7ZGz1Qnm71UWwIimonSXRmJTfZYS/K/vmf5EhWnUXfIXEt3
rvWuToas/TybyM7pcOHdhw4/hl10dEUj0+u8kmZeRT2EdYhhPShfN65t6lV1ygqJH7kHrOQEdp09
Ktuyaeg6ZSO/ezwgmElekFj1dSYrBSNkpAjVPKd4XN3dHFX5+JPSmLbb71k0z9lBjio0rD9zpgFl
QGOgYz0n7rS2MCdn+54Y0wVwiULidJdZ9Po2McY/sx97xEHAcSXCq62prUx/HQ3z5INLsaGgWlsX
AiNbag1zcch1Z3tYSlm8i1QnJ0s1YfTSsLWqrHWbJ0l46m3ZyyddmwklEIJ9nBlVRsd1E+hqqK4G
260pB9qeFe5ROYHxbbISb3cscfBcYcrENokEBd323imMj5vQk/30F6SbSq290Bdse4EwRBvpxOVr
kLDn28MKou+uvbRMwQDDv3vTlbL8V7KPaSIlhpn11MFzxFwGCoYkrTg1Z9VK18qnvBWBuLF1k4f3
TqDraBWWMXC+VR43br1NOrZx99y1GmIqUlLKT3KYUdXQcY7Vif53VGy8qYvXo4TL+uj7yoIp1qYL
B8GprJpHYwx70yk3UfNmLU5Vv2om6PzTGJhIfYoEEv8DLCIXbgfp3+mpb82QWOhbHZQdOZLjfheG
9uCcFi8cB65Jjj9oNgaobOshdA4dgVPhbrSr3LuRXWNrEAZ2rHZ9GHrTNfbmJMdqoApnHy31oo/w
cCfAvFSvRrET8AJQs+eeaB8QOVbxfvIXdz6GYtHtXb8o9tgDG6XpGhv0AMRkqKAvb8MJ2+Nb2xVA
JdYyMxIscTpaw1tUu+T35Imm4tURRN2wMs4BzDPMkLn3c3CFC8C9j8e82Y9ZTSN7R1fTkjwSNsWP
ng58pCVLh9T1akmp9r4lIhvEyQpi49kkTDu+Xk5IjUe1nEtiBqoJoKXGYFBw2+ElFb4sH3SaB8tf
BPUu9jGoI1pb62lsdHLts8OSR61cpGYcKdL4BAx7Vp8ozFLW2OZDpq37vJYaEGcZiOzQ6053mHP4
gLfGMePA7e6T+RvHpay97ZfJlDdiglB36xSK3AkzuaHcas0Myn5obMyTboPM/hH0MkFfw0rb3IBp
bKZvgTs3et91lQ+LNySrMN5a2aCKH3Oem4wuxMK5bVnpmYs7mMWV1NMDkIFXViHF/EkzGXdQPUWC
+C0Ez/m5E46dXnmIM2rYBC35N6Y2XrwZ2SVOE6Bxb44P7K/b8LFDJtY/Dz0W72vLAuHI3kH73XwQ
oexCOIJNwBlhdhx2iKUXaudaLbUkYY5iWP+Nrkyp9246OckmDeACvZU5NvaDhdH0rCfi8ADssJtM
Vx8VxzCkGFNgOw36UwGRUgclej4qbAQpoqmBJXHfVvgxbkGZmbhajzWOxPVQOKH9nDppfaZk0aqV
dION2yCwamfEjDJgynmc1UKFfozsTG0inUD9lo4Nq8NQPG33LSnNHiq9gb4lKheND8xnKwH8BI8j
5X/sphYZ5q2vH/AWAlxk+xV37Y0qaMJfg5ktujdglqO8w1tglidL9oRUKB+W2rFqZEBmDK7oZSOK
wVIbwj0oESlZwKtYZ1UytjsnoFV6bH1Ihw+yHz1MWjjr2pulon0Duw4BBhuZJbbQSYRKkWKOtolO
SKivdejLae+XcuquKkucYeiILZYtVWKBg2CpEJLuOd/r9OdAZpZAn1NlpBGzDUY1P+mpAQJRLPa0
m3O3rK4yN27FDxunaPFk11RR0ToimIWaSC0PwAjrMueVOYOZQnCB8MufhjU891cmNTbyEZI64201
JG1w5bCAVfYRq2qVf1Ze0ctdy36n+mGVRaSOXQqZkIDzoNd+sy2zdhpO6dyNwVsY1I3foj9dPIts
lJrYcQehUfeawfXLs7MXNGTRcF2EQIiY0bckcNvhTR4sXSFXWKeQX7EUdrOovpkcDD3xCaXRWX7T
DFkwu6e+a6Jl444wN46RlXnRCRacTA89kT41PeyIctaKXjmvUVl3PNvN2EZjdmgD1t4N3xRFCrSR
Vjihd8elwHdY+ArzMe7HQnprNWqM2dDyMeHB+go4JH/LPGbkqwRmtvdkkdAX3GaUNs2PNOtt/4tx
23o5+nU6nM2viZmyfVM4AQdRa0gLLFTjMGVwli3mUpzmKXsouBcDpnar44XE3JE9Z2GliQNYoljA
clqyEsMJj4tSh+vE1lOB0dLa+pyeML4UysEWnTR6WG6FDGL1NpZZHINaYTrdLagD0h1byc6jFNmh
/0UzLsOrOiIJGO1S0xGw2IjK9r7EYagfTeCwNapqO7efiaC03ae2nmuRom+XOQdDz8kIiQHZRLMW
RE3mEZZiBhvtTx4J8dXPexAZPdQWvabFameP6LgmKJ+WMyXyBg/2jIbcRna1sw38izVkMtwAQxqH
N+ARKpIchirlBy+yKg+qdvtqLxDLR5QWYmcCMsAy5X8ZK7U4dxVVX3k3+tJZvnpOIc2nSVhesgaE
oLLrNJsGfWfjuMUlpHI73Uqupz6kNUentY1ZMryrONQSSjVEbrqtqFLSW5v4OrPd3OQgtNyWWlgC
BmpqLbbqseE1XyO67kdDUVmJ8dMC/Gb+CfwTKWbAf4ECAlxoDyNKrbR8C2CCoVNHol7rh7K3+/jF
9rosIlgj1RNOSttgTIqCJABpQ6/J7q8qz5s7QhZyuxIoPsh8uClmNIHANoei/6vIJR4bZGO2BdVa
eoN0vzpYu4mpkyEf/kqD7yGpseFUjRoi6y0sckMh/G+xRaOIcKEhsumRtg3dxE0YLG6bIYlxejwG
LGWI9876hZEkdVga6fyIMTrW35dA4xEel3DCRlu0VXrF+TQgAJMdFihY7qIZVu1ki7N2g7Y/DJTJ
sgqPjCCOc+Gn3rX6ERy+U1UvSuS+t+4iKx4GEjTreCBBvZA0T64hYaZgkcAPgLV7GsJKNl8DOnmU
4MtqzIpN0Yvs3MqarHEk5EFSbdmVswdVZmGOqbcgb6fgVTjSz3Ydkob2SJEp6K4nG8yoFR5CY6gY
4ZSMTRcfiAHvh+SzU3apDF6CUCC+vWJnbRNLKQNIhek3JD6BDaKsKxaPZ+7TJX4IcG2hifG9Kqha
BCSzP+WP9AIVDLouChoRfPeMyroI8sqYQQyCMXnO97KHfG72QabQZ1619DXpYGSdj4e5BnhuCtQT
tCQop/AGWdtSZtU8bBoDTHjeZyPYEmTlNu7hxwR3vQSr59qYiY8x7kdzX7oOAQukwDbk0hNlFbXW
iZPLMj6G4VKgFfDq1tp0SUfFlpOANx+iCdxVtndQjNrffinE/1Pr/rW2/e8k+P8qbdONDe1QuAGV
d9TCvnAuorxaa2pSbbTcDduEXu/K34kDOhjzKB76dEXbaYVHblvv/U36SrVIfH9//N9zDv8Z3nN9
PMeRJyL/HBn37ctjzpxLW+F/VX5egqtleAO3xdM43vVeSbmfzOP7A/2e93keCIVOzAvtBCGu8Mts
60A7XljHogJNUfqvIQ5pVEJRRN/v/XF+z7j7exwPBDltAuFF3NTfL4jifhYEOql2BFjoG47P8AzY
Zd9H3YwwUVrmCPb1o7jR3zMD/x7U94RDnyKIXDu8GLT1nKqj2FvtIu2zgiCPsaA28VOuOI+zIKBh
p6f1dxuLjtSf2yJ/utIo9kXsMSBBqhePTvmI6LOx5Y5iWzxAWCRsanKaecXclFzxCWWfGsg8L+/f
X/F7oh1FSVu4kOp5nDYPNXQuQsr7SCVVpWy5y47Rfs7XIZP/xhxI0bkVqKE+Q2lfo9tZvz/s5etz
Map7EZpp0iQlX41Rua4tffcN6tL3R7i8nYzg2XHgOBF3lKu7uJ3WIDkja6KpijJFvCHzuX3qlPFO
sR3DSeunOaGrOk3tB3GWf7gyz6U+6DCsx7dxvt+/fIG2p2P6UVO5o76eXp+f6pWiOfXBy3L5nZ+v
zvfOH2AY/+FlIYfF0hN11p1bOe1PlMDz93nyfXALVYOzqBTJB+/Jn25n5EQ2YRtcmX85ry3O1KJM
EMUuwN3uf4bSQqKHadze34UeXwuItwIDPgeW9v79BynO3cBfp1SulYk0tB3b9fzQv3ySXhez762M
3IV4d4C07IpttiEmpH229gAcN83X9we8/PrP4/Hhc6EBVcwwuJjCKcEnppiqguhfAGKgX3SogI/V
hb6ntuPEewE/S1+5CPHDR4sz9/z63/oBAj2XzTk2AAvkemR9XL66ZYUI3bDA56yDSA+bgzs4B6wB
P6dzL1F1Dy0b8/fHvHht/x6Txi493ogmsHsx5XVdImW5hHoHb6XeslvRx7HPqg9GuXht/z0K0RYM
Egh6p5dznBuCkYcfxRY4AnU5t6PGF6tznH1QdhHVOR+sHheP8t/juWiHIlrdns378/vHiJtryIkt
NztFFTdLodOC43gL4u+UYN5iJ0R2hkLw/Tv5p2sMwTXFduT4CC8uJlTHaUrwhSS1CTGOVEbCuhg2
KT/iwaoaavOAtWTxwXVeBM+G5wv1OCuy+Yhtwjcvl+OOXumYDHh05XE8TjfjwVvhwT72++Hw/tWd
f/0vH+PlQP/+Ib9Mb0axrY6oL7KtwlcwvNiJfVcX3WpCKVbm6Vteduum0B9dn/OnYT36rLwzjht4
FzfVhoJFJZLrg6qyRTC5lhsCA06kgG7pSXww4/zhCeL+IsXXRnHDBuDyWyCZyICyAWUhseDT3O7A
TxZSR8/03uH1DwB6PrjAi1VY+Ky+jss6ZROEEdmXQ84mAbQSeQvWz3IboIKCZbzFzPLB9/fRMOc/
/+Xp9dQlvWr2zM4VP2HUYftp4qv3X5CLheI/ruR8c38ZYjB5pxxEFztcaPIzh9VkZdOwI9rVJoWs
HeNDQ/jV5n826Hke+GVQ225CR4rG3gUYezYxleICHYZTBLdypKtfR93T+wP+x3R53i3xfjhstMMw
uszhzrJIoSB0iGMcgxuZ16eoqD94Vn8eIgxih/Yw++yLZwXGgHGH0exg/L0FZNFdQbfT1+9fx59e
iHO1xIlQpDtxfPGqLwXH86ZjQm7K14IO7DQ+tM3wwZV8NMjFLCzdYJy1dR6E6G20/kESbZPog/fu
o0HOf/7LKzCPiAFSwRNRMXzJHFdsx3cMKDe5e/+W/fG5hMJzA7qBzLQXqzONdiCcsja7NHC6o4MX
E5QSQVjvj/If8+y/t+P/NcrFGw3SrYjSXvOlBso+eCyax7lYontRgKXmMs0rx97szhbFsklBkx3f
H/6ji7yYb1tX1nWOPOgcpXRHpgaVvAEX9P9kEGFfbLSaaukQ9bI6V46POcNo72oIaPG+P8qfXozQ
ZuU4b6Y4DVw8r9L4QdrG7rLrc/WAdGk7EV1bVu7t/2yYiwfWoALK9HkGB6CnV9IGsmzj6EB08VFQ
+EcXdPFs5ratgYwQUe1m6doFb0caYRf99f7lnH/ub+s8798vd825OKD5ECw17hfSZMl/XMxLEmA0
bG7b+slI5Pbd+v3h/mPJvRju4lWIDIBhDv8EUSYjp201Egk0buOQWIUhjU7vD/anJerXa7uYj9wx
6UOrwT9QZNTwwsFBCpM5ZCO0L6oIds2s9+8P+NHVXcxNVtAqg1bC3gl72qedvMrC9LmmEzji739/
qD98uIFLj9qxA0EN4fLwQn0ZamJJSuXQJ81tTUTYYSDr4INR/nAHA3YrlNk8lM8UTH6fbMOwgGKv
DKJCFz6MmgU+TVS7t50V67WcSkEISvj6/pX95x73XIkJBSd6Yl4iN7h474cxjqOJVKkdtby9W76l
9BKw6XZRvNHEzEaKyFDyPaP6g3fzD7eUcSPBis+RTFxerCm6SrZQKXaF+1llOCc/evn/cDd/G+Bi
y9RaiTdMriZZNPMOAvl+UxMTAG2/zQ9j9PL+bfzD7BFS8Amh79pnme/Fio8xO42kzdXk1v0YnHs+
jzS5/p5z/5FG/1MHvdBgX/zf/32TfyMnpvk5Xgquf9No37U/6qex//FjvPnSXv7N/y+l2cyU/29p
9ulLM/yu5Oav/y3KFnb4Lz6agOos2zmWo/+ryebF+hcfEkcbijqC6gPP/x9NtuP8y+fYGlGTiqkl
2zHv5j+abOH+K8YfYce8mrYvQj/672iyBbLw32Z8ixyrkK0s9aTfv+UCv77uJ/zT3VKjSoob8xyg
tMO20IjuLR2d8laNjvxWZI6+zemG3LiO5ZUbWS+dOi6jqcy5K+/PIOdS80b3yOSr1qmbH0giyF+x
If67GK/IEKam4W8smXnHfPKQrHlj5T+3cymAj+RUOsnLAq/jFp2DbrBCvgQltClvjdOHr3bbQ24q
JMEecaluO4lpHZ2tfgmwo+LxhQOOziHwx6eoj9LnmJn81OfBhBLUIfjK7pPiGwiHdGdPc1sekKg5
P8F7wEuqw9m+mfqU4BY04Y8LG4YY+eTovwSLHKEtt93w4s1n/6yPs+zJzUJX0NkM6fy3eaSe2hKw
inRGICh2UQ8nGXXug5vERbvF0QOUoDLxyXYN5PJIGwSuUWAFhAMk1n0gxfRUukP+0pmke/N0oa9L
xJnXau5obaNGJXE99PVT7daDv544XAFfrrQVrxYiIbYIcOB9lMqBeloRMpo3U/PVLbjkLb2+ce8h
jynXshqCHZoHb9sUiO1UJKrHMFnifezbdO7jurm1plhsp7PQfLU4AWaZpG7F5xxK1mMT9d6LW6Pd
Qn3jZgDwVPtpiSwgpP3QXCNcybb4CSV+TtFeVbrCaQPsfdoizIcF42skakmZpmTTpe1j2dYeajw8
JFC7+nUplHdDgxnDDWj6hxi9yAblqbd3YYpcu3lanwjBOKtX8fmrdT7V8WM/OM3t6AHZpx+l8jXk
bsJALc0rRmKCELvJVmZP7FaEzxhSxlVLL3NT0EkDvGx1u64kbbmzXOc+NQjmMBIpAINoNuPjpAsP
hofxXnLSyO6bycnfsCuwsnW8dMKWJOj66LmxNlrJNq5lB+XRjOLFGaviOw8HQ1AwS2KPpAEO5nVB
ckgQHm2nOkKIFDocHXauawKkiLm+Rjodr2WXR1/LTMLaRpmVnMJwSg9ZWIr9+RN4Qx3qnhAtE7Nk
gbmAJJbigxbklsURrOByIrjECTKM7Ljtk93S+dlxzI31kx2C+NEthEtl0Jkn4CIYOuOqhN+Wl8t2
ERBsYi+Hb6CDXF6XQd5dxYjtjl5bYVf3wBRSXB2IBdExQSDk2RBSvOT6DUJK+rlqhdoubhh/JzGT
mGXSpZ4nlckT2n/7kxG+ekHgmAPZLZcfWT4B55CLxlDv6umatim6ccdyr1Hgeo/W3NpfokZh50tt
Mt3LHq9eyVO70gXGw8InbWKRhFssyVDejmOWX+tSYWcMpIaIsgxR9mlYsuow560CEoGKeaV8PSCr
NyXmIwEkP1o1BCRu8lGHN8486BvQJy7b54H8+hneSBiP7TpU/Rysch23XxqfNB5MjdF4j0GBfQV5
kmoTpNFwmLN8gOdZFF/44+51kjOcBzsWn6p57Ld9OCIGLbuJW0bK5dbuI7GfbR4YGQ/BHS5oDwxS
JD8XiNL/copIHuhVgHfuq7I8EcDgb+Usho2upLiexUj6Cmb/Db9MgQ4OhzuEOPOtoCC/9hFfXWMr
Bs8RJ11wwoerf8xIZKqnpHYIZoJP+Tw0JJAvOQ3PTi3pzWL3Ic9xnhVqhG75aThy3YYtOh/cJqG5
jyMruHY8AG248cPN6Cbz/eT0zHXQwud0pYl2WzYQLYc9ERkCbwLv/M4Fk7FAa8njI9Tzc7wcKeCh
PXdI89ry1HrCfa2dQV0NbYgLVeX5jwzzwf3QzhjGWkm0sRzJTM+hLluPqhLibcFchKEQW3Myb0tU
VYdyaAJ82n4QbjIC2hFG6068gdAFpTF2NfZp5ri7sVp42du6a39Ug5XvCuNNtx6dyXGPojO4lljR
ThTCyew1pewfMDT2x854/lNl9+OhgDxxa/mzvmud1HtNTNRbK9d49XODNYfuflKZAwkUNVkcNZnS
dKmzlUKZ/VWrdDnVdRk/KMuDWwhJFY4xfVEnb26dIGmeNCkwYI3H8s4K8SY5SRm9kXh2zo1AaHLT
LyStj0C4tx1SYlLlre4GExMx5LpkWmpVL7+1LXKf2horKAQAg0wyj7vaKiMMFbM+ZHMZf0IbMx4J
RhntLTK56JlM5+ixK+PiQLAwSIBujk9eWdq7fizs2/bMWBPNhDm9BbbsrEiBx/2cmXBPBGV2DgqV
37vUnFM+o/xV0JTCstl3TxEazR+NsyC2SBFxfqoSPFm0cvsvZRaYnWgpe/tK1KeldNRNQwrBbqBr
fKUyoyMQplFwkypMsytJ12evWcr/ylyyvJJlZmNf5o79Fb0IBh9mWZAFU+GTBIj6+VaDuEN1UzTF
7dx4HgSvSRzgcfbrAMRTEYbpxmuJG8Z5Why0abN7MVrlj7GJQ6TPOfaFVdi58aoOpyEgC1uFBIYk
kbfK03l+jp1WXcX2BHZwCNQxgGrzIDKQKsTIOEf8Fdk9ye3OU+A1XAsDrVtnwH4yYpTds3RLQCVu
+jS6mdi3dkYUM1zs5ZVWgXod+IgfXR3y6s4SCQaGKUs8kObgQ2PMo+xF1h3IdLfpv+R8KPsemcdM
mGqVrIkZQVkb1k7arGXfu3JTduB0rMzq0MYquGZWNp1INu6uxTmErFMBiWCxbdzbKE7ddYu+BRoX
ZmdqBU11IjI5ufKlvXwBlbEcS5xIrICN+wYo2aG0VejPncz9+yqr+mOVJvOVaTV4KRChYC2LQIEM
hl00XU2gC8/J78v30shNeo19tG0khByy/3LFuiutEG5zNqVrQjGslxS1zresEwXGLNeNbgnIqE+h
NYutZUIitepiAulI/AVm/k4PrwjbrFPnJcEhK+GdEfM61D0kd0G4FzlCmyYK7GtgDtV+Lh3rkFrS
PaVN4H8bpoh9HwLN4Z6w1+oaIJR9zcom/8pHZ34e55iNyqC66KpJ5/SmLMPkEJYeYnwzuDdaqPSq
T2twk3JZoDHEhqjmBTb5NvAErWM689EtStGCLJ+gf46mIn125kodRzubPpPnOR+RmSavrGX1EXbz
BMpXFwQcu4mVEPsVjh3gQ6sFujIYlD0hsWQHl1f9Ezsm+VIROQpOR6DBxnen7/uRbM/eap21djBI
boMS+TGZc0QeJq2HUZpEDJj1PW01txjesjPGoJRA3f3CHfWqqSYErBlA3SBoYFtXzfzauaF5thfl
QtP28qODaR/KqpsH2T4u3S9JpIqD8YbXLtLbBTQ52FLX3eA+Gdz16DTimVhf5tzWLUnYq76g7SYS
xgPBejumqJD62iNc14pI03CAix1ATqK3CniTtOPCTx7xEX7DOqYeCitJ/sJVHG8ax4tu7KHCzVMs
RXJqUju6c5FBbHqVmK+lsfIX1HjoauyG6Cugx7P1YKPCvRlHHzMJe2QDtMxnT9MtZzS6snIs/kSn
EwEfFmd9kOrzXZ4KGwGWPW+JPwWaNfphdtMEs7pvyBU/tUoxn/qTvSEVwtkmbkQfr0M8B888o8qQ
isC5VdDidrRSJvhl3uwfI/pIK62DYI2AcQjX2nL5x7n0HyB8sEXLNBuxBOrAEQZiutVt2hGzkpbX
QZ2peyltcdtw85p1KxgzoPQlILW684vyixCkl2edCPRavtcTeU6BBMde97K5diWUgpKkhQcso8UX
x1b1E9pJaLKuoHdQB+OI7CgaQLVk+DwfUFiz6s5kmNRN5Rwm6SYvBtMsHK+ptD4FY6GP4STEjYHB
+3muw+rLMlis9ejx5LpdkvEQoXGCMS8VL1M8+V+WeNQHn8hBUCmW+e6HkbxjUZu+RzpSWxzgzSkq
B4AO1kg4T39WMSfVOc2ViJY33STtkfPK+KwEfhfhlP09R68QQrEgXYCPAn0fe+29T4cT8ERoyHhU
vs8pLzTf9JD4P2NHwBUHavE8Yt37PomZsmhskU1qRQYJSyO+BOARDmigSTlK+biH82lqJZBhriXe
jB2wVvJjppSMJ2tEnwj8PK3uKbIPuzoNs09k8KaYgMIYAtjUoDVNiy+eb3lIFgfvDs0gEZDGKTZw
DZYH7KLdtyn1vBdbzNnbpFPru9/2gyIbgZ1hIyhQ9YQRAx922m1czIr5lMmcrRYESOOw9SblvEbl
JsFTBrNxwWpaoA5IeveuNe62+85veYG5N94ttHrxxbWFXKdRlH6DB2DrtRqwKsxVZN2wf1S3meWj
tRQe2LcpcPhze+Jb8+3CY0PtON+6aQw3JhOIN+m+2ldBjd15DHHIxnOgnpmdXA4PxO3m/4e881qO
G0mj9KvsC6AjkfC35Q09KVLkDYKkSCS8S9in36+onhk1V2YnYi82di9bLYpVKBTyN+d8J6qzMztH
Gr50ysJ/t8tKkY81z+5KcJdjF3ZLfyVEk917bgX2SgcECpV4l1ozARHhZ5RNozu7b2l4SjZBuoip
MeTHrXjw8BIRDHUZdhCo1kR7hsfQM8nBNAlbO5Ozw0UOOJAqUsKXWUzGAZ1Xru+Z/bnHvuZFntNy
tRm/pRK7oVLFZkKWdonFACOqcsKOvJcOmEsjjGrN1WrWmafja4LuDL2UKd1yKQzvfbI7KpO0GOEQ
C3nAPHgKbwTJ7bO+51tmyBfdWPrryQEEUcdBleh3yQrNeAY0HAzUoazs/lKTB7oLsCMc5hG3CpYb
Ty/iabbsBWgJu9lo8u9GxKKobatRmBu/nK2XIe3BfHSFy0huajCII7vODxhtundlR9q76OvQaMAk
YkGjxjRq6bNPJe0p2eei4y16bps+TcSW5rRFc7RpiNy8M5STEa+TdPOlh8k33Yux9c8rIyUWnA13
DhEfFeXNDLf2yCMrO7N8tEBLHnvGftQTLs4KmkdwaY9o7IM4sO6lMdkPZHHNAI4rRQPnuV8EuB+A
a77ZUNLZVM1pV0dP9SyAl9A5vMR2pzlJ6Nho0I3TgVCpfVwb4qthKvg87UQGtg+N5J48p/bGTyG2
0NsrtyX7wDBvjcJDsswuUbFfyaoZLLW2emhTKInfE2fiwkForx56y2zfEqOwv6k0yaGkSCf91kXl
BP1p1my06gajdT6BsANoTJOe9/AYWbq/TpNrnDteAWaEcCceR5M3Z68EudVHpaXaVI0eHkjb4cOr
sWIlSded9xyjb3kQh90SuYkicp3kMAy7+QDhDIn/yYfeJHB92fCTGagsY35EJZxTIabRo0pLfRhr
QDlO5xU3WU8/zVCfNkeqSp0B0uojjK0qfvHnCUYsCsEzWUj/wTDNCrShi/vAcPMOD1o30A8yRlv2
eY0lP6zDMN44hKU3pO3V80vKXM3dVFPRf+lqoJ0MaU5ZBSE2s3tNns+wlqNVf+swgXhE4A7wZSYf
dTpNsWOxSwcNui09SpAFLtdgl9PufE0E+KncFWWxyAizMhcS/+G14aBvJlGVqilhd4jNWnX+V6y/
4TEIy3E66MAalk0lcsDThpUTAJjJElpObAui2UbCC2YYJe9VnGYP9gwtchtHqQFNPQ7bN9cbMS5w
88CSGjNg5V0b4xVQ9H3fGGpNV6UdAvQ2zNTl1A5zBxqCmVZPYctIZRnXsTjOKIa2btmJegGzCwx2
5M3hF7+IyqdkjIAdFr37JQqTfGGinT46cLwOVW2pjY4FRgVVY0ibsD+fuVZrP/kZSL3l3PXjQyPJ
lCSvwBdXWTGqy6IhfnFNWxWuizp0yKLBq3+XARKbV4OKbONALGwGttwfizP0vMEOT8O47Nyh/RbK
AWQe1g8beXQkt27cOGswNvJLac7G0kNl8zWcq/S5J8VhBxzHPHNzM09h5fbd3YBceiv7Rl00bVVf
UaJn5ABXFqS6KZ+vK9OGB0woxyZWJYkKvuyKjcjdSZHsq40bYjrnw5jk5lJ7Zb12Rw/oBZjFcGOn
vbfKHTJQD0WKWz9ucf+1AFHhApOoQ7nqVQ4BADUQO5/ElWWmZX7HRNTfEObjv2fE1L47XiwujTGA
cyjCkvgvKfS3PGVWStd/cgKO4RMieosQignLXmS4EE6d6QzdnbXnwOS48/3Ze/ZHVV3lxP0uZN4Z
3wD79utWdCoGslGNUNkN59bsLOvrjPH1DdyPeiT9Su0iKIRTKONXwE/T3ra9+WvdFCQ5VsGIiUPY
ML3aNJ3ONQH1N/Dw3KehMawEMyDgCVDS/UuRi2DVF2a/ClVeLWk+MiYogc4MZOxjtdZdUrynQeXs
2gGHAbW3fEotfzQJS/Lruzjgm+6oCh5wQYjfDZO0fCXCIUoXED4YlmI7Tc9y/H7EhXgEvRWpWs8l
LoMir15KA4iEGRIt7GN3YjQSGcPOUFCWIa/ywJBusI2srLh1T+/WGlDQn4J8oRnKmJ9bJN6Qcw5p
ToRFgN2O4qIv/a+EWRhv9jwbz6Xq9T6UnMyah1PJ3Qb8J7ewaCx4xMRnbT2Brjab0X1s+hNcwUfp
um5VinknSiqfYNawfSE/kOkbDiwwxYzX9lbVjGcdlMD9lBgy3QZE5Q5LRQjVmiReRUuekV8425pM
D4OYUYtk+rjemb7tHaxhJt6ZCRs2vigbiKYQkd5UtsxIPXQblHwdWau5CrPzqRwd7iu44lMNzraE
MAJj0C+2XSKLcSGCUX9zUiKOsoaMKUYCjoTRaMzUPyNBJhsEt/4BfCd0vdyudiF95MF3u+LLNM+C
gYEGZs5waGvqql+70tBXaVgZVGVRsYMawazQiQxmfGq45sE6rBn2ZPshsi28iqa17oSsD3hRrPMM
v8aDbFtyDhPogzszKsqlxaLzroolKL+Z7hKGh+T4TfvnaijNTUghsQMjEFcAlSn9fMZrOwTJ4aYH
TPJ1wj60ZltDOnlaRASHEu9+FkQTrCp4DOid4d9nDRDs1EyNpePZ7W1eJd2FSxW3pEjlvgNtc+63
VbsLsjZYl2TLn6MUgDsF7Pqhj0n0GhPLLhe6h24Y9nF0qAfpXmYl2tTZ0MY5czx2QTmk2iUsUECw
7tgQOlJgz44cP6Lczh11yHABbobYLI9BHVq3pdn1hAkYoh8I52qLZ875vF+gVs2dVRgF7bc8slPC
1BPsim3gOCsslwaz9tSz9wlAA4PwDyeGRZ+G3l2mo/SyLD1zFwETOEJMxcGVNoNRXQ/cmTekV+PA
aga7zLY4B9OEkDXDekni1r2s5yr5mreIERbzGLpXtC7lWhMU4O6AOlsztIm5u48no7uv/cm9gw0B
j60vWvsmJDgDyUxcZ8xmbRghC886MR5jUHLoCAcer/RiBh4hpjk6WHmpF++ntswiDmNhEJTLFPqV
Am+el7apcUZnZTGdnrFG+OyMLp9CjY5uXI/9wEEvYfHcgNj0rlVgE1joGUl0gSS7A20xxSHRpHYm
kYKqasSwpLIIaD0BmdlKh1MvaDpCwzzDrULUaDi2sV5iXM0YE4hqeh2VALokcYQzqK/LU9pKHPYU
3qQfjjsWhuG2zKDYkOTehOjBtRLvosK2dzvI0XdXfHjJl7bF4LtIlIFoiodSNtB6MpOOXwlc0/PO
5G411rjK87d4mK3mwozmEKMbg/DhtSiiwtuazkSpMGTJ+IZrjtixLmAqvM74LJtFF1EiEoVxmsDO
gLaoTCDnvY4E3eQbzCi4nOuROFomXp27ixyzbNZuaZB2yIzGTVYJ3NuYOtpjKltUSSyxXvjVodQG
HUY0k1NW23ikLWB3mwzTZcyT39fmC/mw+Y1IoZTgZxpuCYfHR5tpyHNVD10WspOaDhbEnqemypJv
Mwxawnbm5sqfQwrBaN4BfaxrqD4+1Omp5xS0Q0vvOfFIoXGEpGZ1u0QvWs4kvfBzQ31tjSR4aylq
3wYbWum60waPVmAULTzIpK/foiEC3gcrqxrhR4KZ8hnSLfqckfUknOw5mfuJTSC7gosuDPxjmfl6
adRF9u75tr4sZ1md0wGTtyYad180fI0Q4yCNaY05/cobs9c4ya3VMEv7MiK98eiJpHvAvNZssCEK
zejHMA6EvqXsakd+mOi3Z83u9MT4gDJf0NU8M3il4mbpkb3Dj8ofS5KfLzvAAOvCtNrXCSrupqpc
Qj7R26pzfIPhSrmDe905YF8bo6Wa022NyZ6eHav2AL01R096q0do8q3tdwdVuY27gFoYf3VlWrJ7
8LJtaU7tZY5A6xhKl287aVrHjOXmyq49f+34RsVj0Ry/TJq1Mdk6zaEbtLtvVWRssyJuNtBIbNDx
Ux0v8BtPFzKBcjfQweHP8QkEV1VAIg/XxbpJ+Vbf9h54cscnVNKCUU//ay0D6NVXeBTrXZwWwz0N
4glspFtrl6YGHk3ZySfq/wCLuJJb0yiiXRC2A4HzNeCCZRtbPStyA+Mk6MUZwg5R1O6XcCZsdpUK
nV9wMnuXbjqDHQ7bRF9pg+XCGZtkrNeKpwzBNaFc5SXlEeWHC5plsM+BDxorODMxBlyQHo8loWg9
3WyHb1L4XLSQT5wevPUPZq0iejvCswQO7LGo+OTYm6ylWQAUZJbVG+sP8cR/pSP5fwztJ0zhesF3
Ecnf1+G/AQj+Fj34v0kXdFCR/FrCcl7S52Tx8z9kLKcf+VvGYgZ/BRKTo2OhMP2OCfzOFoQ66GEO
Ejwv/i1W+RdbUP6Few8OIcI0PDUf4pd/sQXNv1jYuQi6kGVjM0VP+1+wBW1QhD8KF/8lY2Gk+k8Z
S1N0bkAXnp9PlsNkZQfwxTbtDTJWGrNLtpgcwjcN/FHCnWuAZ/0inbSVr5gQx8a0bB3VVYJTl83l
vAVRxhc7AVHSv3UMJmzWjjRH9BmA49yCJLe5zLxyBaW477yVD+u+X8qIDE/gdbNZy34V137d2IuE
Zz4DujCeT22eYEv+nKaNqG8SJIE9A85icFwCrQPG7SRcMAL5pkGLzgr+mTkY9kJ3gCTob7qc1InF
pLqALXk6JSWTsbnWjA+3A1kMyETmUcygZAFop9YKeF9XMQSE9FTsRzGF2SVjiMLuIEQFjbBIRgqj
VC5ZlsP8XGii1LS5cETZW5s5ypy6XgJnGAidGYvJAMlQgbAfauJehajP/d6DqpwCOaifwPFWwMJD
aWXpvR2RIP8UeX1oXnGYO8WlP8kyyFa1FJKzzAsdx7w2K+Li7oIiyNRVPDnOdMFRPNXFOg0V6roc
ZAOEfc69b3REE7qhImGMaQLIhc/ppeO07VgWlWe2JbN4U7OLSI9WOviAg1yAZ0yyKn9W1343NyE0
Kh/o2vkMtShD/1CAd1rlPbGvNdIkoERXMK/j7CWO2WISBNqkkL/6PBiXnK0Udk1bFOYdwiXESkuZ
eTUzQGpFGKtVnE07coS7Hga0TqpdkvZVc9ZnuUOeDbOlxhCbipWODJYtqJmUXCJo2LVehR2FCuMa
wwZUAJePpKWJnRc4I6RURlCShFzaWTq+oDqCjrYw2zQCRtU2cWqwHDYrx9pUnAPmKfGrVRu3AiIV
L6uB6PIdAOm2ZN5oh/MF/0gwU2NAhIhJoLFxP11MZmb3KaU5Qh321wPfm7ULIZkYaoP+Bh6asDNx
1sVaGK/sVtuwXk01yXOsl8lxr9Ex6CniJCUONnUfKvAHtdrxovv4jpq+oyCK2e+TmtL2Rl+s+JCq
rl763mQx7/STEj4czHof8MWSqgmZ6mKESGO+sPSfivsWYI9NDgvNlPeuRka0hPkVQUi9kZlTum9z
1zRuGxpIlOK+yke5ZFHZPAm3Jgp+STC2PRqL1mzH6B5ekaPPZjJNyno1iLCN7+xcTO2FWSLSPkHv
MakA5MRrW+35t2KCVKtEmTc2sd/h3hdwVvYp1SSKNSI0u+YIIN2KnwPGLs19NzhkLiwrNiXEaxtQ
2LrT19Uy0hdkRC6+JK4X4ckneQMAdECjimwbyw1hQkE7S7zbjA+7RlYaOOlF1IqoOmMC1hWPSnaM
iagVZfqWibTyCcZyqqokoLqfpqeiATcH8R0CoDg6IVvSTVP143DB32pddzFyS6KAAZzhlQCS4w4A
h8EThqVaSg7mki0bu61SsS2883RhyXVSgwy8BsNlqxfKMs8H20lTeT56oBjXCUEP9hG0sy47xFLB
qdgzDJWx1e+YSR9HXNHGy9iCs2IY5STTsfZypXZY/GGbJKET51vDTKw+3iYDQ+JhL1uQWdsW6bX7
hZGZ0zDKLFR0gRBMDU/W0EOmM62pAVIKBLmxji3YA8I37Q7BtC4yt7lQcRRJbtmhI964TFAsOQRv
tQ3FD6sogxyVIVXpRc8eb7rwCUIFohzLrgUe5xqmGJHWmHbxPClraM5qpocl1bEo+i5egu9TzjlP
rETsDCJnuhJWeY+PKCThfKgo5OBcnOmox18/jjJ2b+18SHkeh0Y/dZsRMoQLD3toYZlD3AbCByZl
hMPY2tVInFFa2nq6ssEFVhdwtsV8PQCghRMUOYM73Eu+jcGqqwiSX1nFZBfUkU0wbODjDP6Z7r05
IBKbtKSEqIjQGtegAlV/XUMOgqsDzZkBOxjaOGd0pJo0eBcWDymI53nGbChLvRHJRm1zcyCuR2qf
MiuZJ3FRs35ksu+TUvFmnfamBAkmo/lELG2bbufGE/Fdoxw3ugKCqqMLU02DeYBuPidnlnCpqImw
IOkO8cQoDvD5q/qBx6JD0Qo7s17HBjDQbVkVpv1Ot0J/zwk7OeN1G3T2dF4j3XuPmiIN3xmVFvq8
coepPaI8SsQtCVoU5AtVTR8ZQ16F8CjzutLcAgfsBHFFmA+vXLKINF0nSeVfE3esiaLzqhKRwOzL
xzgX7zRH2UuGuMmu1sZgmsVVoqWs13XPIplYkCgSp1Q7WC7AeisPoX7p6X4DOzAmsM+aBfwqu43c
6iWP26K9DOn6UpjAxtDERxVq4htI/0aeRkSPyq8CpiDqTLSumDhIIJZ4DyVRMNlxMBKn29GGd8DP
ZNJbxy6UqfEVBF+XJcuhqlXw9dSkpDtBAQCtKxba0oRVDbV+6JPMa9d20xeI1VSU01MgNDULb9c3
0sgJ9QOUeGNxe5UHMRVFeMmh3Xo3fhCMERAaV+XiFgCKpPvvgoFgqBn/HBtuYU3n4dwy8VtQ+fUI
uuasAtbKHjONa4aNLPfJCCMrdn7ywE7Zjy09jPOUDfFsHm0mh+SwppEH57/oyjC9A0uvB7KPEl/c
KZnil2IjUxnBkmdClj2iT+ji/YmGIw+umcv+leVLFZzTNBp8snmPGXIQ/FMniYlZXFqlKSMEQVHt
mo8ts+DmMesBJU2orXiluCdHl2npQk7w1toNAyyjsjdWMnbzVUu6C7yVpBVmdgYBVrgOyYZR1cfr
1JvkfIylY9X3ZDiF+nok0KhjN9v1EdI6G3RIDXiGWx1JzdiIQLOcZdbroMYUklguvtV58TLT/Rch
LjcpqUQGgVame6EYUxYS6jSw+3zdhSlcdaBvUElIRWH2P2xCIGxTSsAU4xTAN6YLDmjfyhys0Dqf
gUbrVakx2aulpgcUzjJLNGPRFZdwiHlCdfj1zaMoCJR8B4E5llDqy2Q2r/+/78X832r5r56b59e3
7H/s2+y5+PZPWf/pJ//VD8m/gCJgnhQmglpL8n++90Omaf4FBAKWALZsuB4ndsnf/ZDp/WXSQyHs
9y2gtFji/6Prd/5ykV3TDdFF2SeP6X/TD5k/a4dc8CufVP1wpuMyDfv24DTJBbTGJdXfq5v4BHEj
RomN/ooidS8bpjGkwW+pTZ7VhOB5APhvVNbuhw7ybzvIj1icD9vRf+xk37uy08vg4vzoyhwdhEKD
N7WHpEJBZ9TRSpUVghS+LkdfdRtEcKC1m3xtWJM+850TbttuGS8Q1UCCw31mxxcho7Cl2ZvPtleD
NjUoASgcHFasXr4xi+xuoOSDzDjdw76BYsvUfOmWyY0kPu7GhBqPYF4csi5+bOv53hrj/ZwnaP3V
XiE0X8ixGXZFRtRxjrd9Pfulph7iRWJReHP8cB/l5Qot4VU9tbgxy7US2V2ddxceGVjMVRTHpE/J
OTjikUDcV9a87FSqszFM9VqWel9knF9oqRck3pL+SDjYHxyOHwSMn13dk7HoB88r+weXPIoRvWLC
fLknVYKzArJdLNEkUOgEg8lGi14vU0A5zUUcVmdTlTyWhbcvo5QN0BiteGhte294RvfoLMko21em
ZrbaXLj898CIi8AmWKM0qjlLDDq91Fa0g+1ZkEjkPVOOJnjuO/54BHpVU41xwN55zIRgH1CW1N7+
9zfTh/P5Z2/3k0/KHbXoeRz2hykEU5qpY+LA+a8pntGSiUVv99mSut17CC23Y3c/PNpxlqxRPaMD
1KAtifGLq+g2GbKtE8jXziegjyAmolai7KtVSvDuduocIvX9y4Ad4k8+fyn5SH722j+NJ9Iy6GlZ
RH1oQsZ6sXmwkuHSs+RW2OFN7FVLRmn3XkDUiCvuXRI1IKycNharykPSktFDLEzmgIxfwbXmgXkW
WMgBCJ0asUjChPuDm/rkOfrp6zw9T364pVRRAdv2FPPPDnpb4C5NQl/oV29sheJSj9Fr43Dz+OVd
ZiW3M7ImyC/RyaFMrklZnZU0tigSyj9YNk+X52eX7bNbrTIhibl5c+hzFl7MKJ3uVaHO+8Md9atP
5fTnP7zbQpFWGYmmOdhTBTW3Pmtxqi9Y72uky7TtwDv0UlHbUr1RkHTc60rFp9D5/DaC8LtI8GCH
kT52bYugK0u3lqMSJPExAVbprSnbHbTLt9+/2tMz82fX4pNHdqKJ13NcNgfHfBvZ4tjRW0C4XJoU
CwcOYor+8Pe/6JPj8j9P7c/mX56G8C6hcZolvZpbksJM+BGU4l76i6ZzjoOQa1wxNNDT8ve/81df
kM8cqhCCWYHdpT4QynYLIZxMJ58sYlsRpzC472nM2KaZRuNLGnVLYNW7xHU2NIg3HZg7um8E84ws
EhbZDpS1SHxNajLi26Z/CcqBxbGPuAhpYv6n1/uLO/N07P9467jOxMhsYl2kh/6xipkASMiwPEBY
qfNxkIvb7Epd3uUo8hXPqaVv5+hDKAwJG0IV0UZrGRF1rs1hlSOTHmwHA5V7HMb4teYBPkCKXFB2
iBUD+nWbi/M/XOh/uk7//eHKT4fG7Lf1oGyrPrCJ2ODxuUjtYtUW5BBbLv1ddAkUYjOLQ02kMJkX
CHvkMu71AX3SonOMy8avdx1KpjGpSSEFfmjk67piy13GO1uMzx3hV3MTn2GqubWiWvzhpvwoGX5y
+8tPT/8Cl8OEbLQ+sIRdF7kFBL6T/tmssdvPadxfBGCE1xEolaUa4WX2SP/JfCjfdFiT2k37uHVM
sp4IX2SHWxP6dDLXpRGRWzC0iGbXlELkirApz7ZZmuWoUsIvBlpsKzS/TEjjAyIiyPHItiiOnkV7
irEPmptCiWfSKcqV6U1HP/dYCyGxqqA0/v4DM0/Pup+98U9HR1in2i+BVh8kuYFuEbPODg+5G7z1
jrkri+4ibb7yeR6BWW/sRtMJuJsCmc3q97//VzWc/HQkFL5uOsk9e0jLjNzfeQKemlMfuWarriqK
jsAmfY3umKCJUtyklv1aGWiK4o7xE/iyZuvarKx8kg8zNtaLoPuGZxTDomN2LPPIU7RJFYmQH/A5
qbHOCdHS196EVzOW+ggzaoVw5Jhn/dFmKbYgVWCgx/WddeDXAdpz2MTVgJrEiHZZKJ9nafiUcahW
6hzNg0kA0CrKbXni+zMzb9DQEKZ1UzZy2PSqecKBwIrYCa+cSdkLqzQu+kJ/STPvAT/KY3aCu/jl
zs4gA0fWDoXtesRbuamV/fj7K/wBVfjZJ/zplPNEO/huj1RUjBTAZErctb1dryrsJYvOEtViVFJv
rIaJp9Fpa5FhdVwzR4xwuygoqhQqS53CsVUV6ZKVnW+A/qt1qPUBhAi6uZHC+fev1f5FgfDx/P7h
yOxL5Hi91fUHYQ1n7MHH/gLs75VtZUdMBpfplK4RN5/JvIbxa6g14sstcKgrn1337FDXyH1tJRek
RSywjL03k/PqwepMVHUsC5Djdb8sfRjWnk3usLXN7Ih3Gh4SnEN+nm7T8mly3X0dMmED6XyDyI8M
7fYqhFpmyOvMPeuoXvkHnepplN4J0rKMVbb+/bv/5Sf16QxmTpbFaiBY2DECPKp15d7WCXeENpt4
TzqKtwwJdF7ggSaSlLA/7kexMnDadqYzP8cELO6ItUE9nxcZSrXaW1m1n+PT6omfsLH/Y7ec//Ri
Ty/qZ7fVp2PcmGAaRJwxB+IcHEnc5RTtYzeZzvFOefdRVpOZePrOCavzlnZJlxUFLFVcM7ppyadu
F8pR8ZUPjvwWJjXRz7PdnAd9IZd+UZK8OFj5RlR5Rjzw2++vryt//pI/8Ko/3F3TGJHnSKjcoXWE
Xs3odNhyp+4uReMJ2aea15aq9Br/07CCFk/SJXmzCOvJpMyj+iyZ4xuvDi+deSYKimqtciilEWEg
WupcmNYidBYwsIIlibB6jecn27hI3heEatDTeLlY1MxHl0xuH7sguoIpG7HXk/auwNK8szB+LWpy
OEk/53/UjKwWsZiQDWq2FOwkbpyQOvBUSGJULVcqbXeoLh79hj3XgB/spK0KbcXtG13g0kJXOZfG
IrIEURmu3e7DKU3XDelVbCuQ27a9+6BTTYntldEa2Qc69Qyhrjf41ub3V/xXd7T5qY4x69Ql+yKr
iKvSXKqK9qJth4qDLsemxHQ4WkYRQmykaRDZydJYmiMKnAC98bq0Wmddl+ZDOjX3se3cD5jNSRIj
tyRK3b2NVXQ1FZb5h5PoA9nzkxv6489/uDvKAe+4l1TZIU19Usr1kx657hAU7u3GeS6lugLM9yCl
95BLdTlmrd5mZcMj0QViPRcmriAZX7W5+Twl8c3vL+CvOqaPP//hRVk8WzFLFow4ajO+NKeEBLS4
l5rg2WKnDAb6wPvqlawmZ43HwiT+txh2JNYfGrtU3pZnCqB43ErmOUu+eIu0KvrD1+mXF8z5Z5Eq
STPXLWQsWlpyiYVVBwuHrB/oKa5DdLOEm88Y0jPcSx3RQePkYTviOmLt5XR7YzYStN6BVWPLIpkt
sBwkGvNPiF/zF8+nj9nVD1fOnIm8rzqzPxR2uq+JX5HkVhFVumrb7iuy0jX27lVXMMFl0ppj8vnD
J/aLCvij0Prh9+YyF/iMpuEQxuZWp+FWIEhE1+ozwvdXoS22BIWtasdbgURbhEnISiHcynjCVFU4
Pvu18ThbHGlK/wHH9vFt+9mdfXoe/vCS+PCdoTbN8UA0whcLutPS0qh9ynS8CpORJq9lroLh+C1H
j17wpLBUeWszC0A4OjtrS6N1m8zolbVvRzOUPLu+8QfA1Ued97PX9r+eeaJi347VUxEmzkwnegop
lt/NyQwOfEztTkY1tlLKzzjujymjMs2gjUjyy4ZYrGVvWmLX+321mdiuwd/X6GIjN15ZZnbjIBOf
3eTR8+jvChx5Ra3/AGz75aPt0/kXZoaDnhJJmFkTe6IDf92y00Lj7C+qJn80U/2E3lovkSwcbFs/
Y5bIOUvsE+dDXeR4QdoYBYDdedYmAgWy4CLIJTsGxBa++6fv6Gki+5PL+xnd6VbGrIyBdHNpYrkI
RHJu1shIYlF8Y6MXUZBGl20wfKmy+d63CSckAmEB3ooXlvPqasu5m32OK7ymXkMx1g0rbKJ6+/Fl
+T+txPol9Of/QpQPIKkfHhgnEdY/UlbvnskDjT+nrH780PfJv+f8hQgKX4Xpn2BKH4TG75N/l/xV
1FGIk23ubd85YXv+nvzb5l9gl0BifBc7oUL99+Tfcv9yPZYGgcsiDm0Sqa3/hRLqYwDxn/sJpRXC
Co+lAxRq5u7OR4n1wyPFyhVGSFYP7NHsgREncqe9DaGEnAZPvIq2cOyFEaQB4KxToHAKHFcNdXHV
oF+6ByNDOLzXJutgzKv96HLKr0KvTvbsnDCSVzolijir4vHr1CFi568zzjSQts5uLR77IjLeZ2Va
+wAH4rIHxL22IpyqP3wgV9/fzI9rhU8DKt6jB4hRgAKzLSHB0H+aCdRJOmvhdTHKFP0+GE1R7uNE
EqWmmd5t0E81a8Q6ZLd2WUgX1wFvd2TRxX+YTp5qpH9cat+xLUgy6OBhNHni04Mmjs1oJIzK3Tpq
tJaOo+dTespucr1vHiGnCzIzn6uo/NO7h3/7+ReDByVCF8o5ujth+58fzbIWmARGc1vXgUkmhhs+
cG953XH0whCzgCAZAji4M60I2mCRjarG2I40Ma8toX0rHFDWdefPA+6awLsP1BzdClWzGZWJNV1R
/vsbW8bRtQ4le+wha879lNUNcyCnMVcJUbodNawu7nOjS3CPTrAxugFH+FKpPljyyiu8vqp5ce1R
7yjIrY2Jxft5zCSjdTTbTrBGMx8uG5erturGfEgOqSmgKjjaNXa9DlmNsxcFw52BptkRD0289VwP
5W4ocq9dtQjjrm0NS6Fhen5WDWF0npwmxGpwMCOFzqhvDAM538LX3dyfd4hYXwspsgf83AYtMu6K
xMyY/aDyMfc21nXIV3lF0h8qjuHAFqc3V5XteIyC+varnQ24ctNsrtplWkhGjCAXWEgRRZwsR9nN
5IbgxDNru7+JWDLsc2+gpC9JVSZvsyd+hniUbdVMxg6ARXI1+Wm5DbsoZls9qgfOJMTf7NzXraXF
ZTRMKA7MuRH3lfLSiyqOenK3WnsvOs85jULH7eh07nbU43jovTT+wuyr/RZPZI4hN5oSkEJG9zJ1
ufGI4A+gjOjs876P+k1IQvBZWOPoyfvOX1tOH32BkdFvUa67SGoGke4ZuvqMEAaSIKVo8GHivLrh
LiHcyYiIu2d/RMIj2qES5nwe3QL0CJEZV3H7zN7zXRIjs4oQwu0IEZK7KiuSTZ4V5arz8uKSkBSB
YdbQT1HZxpck7kpQFgL0I6ynTTva3n5ISnB4BrcYMbl19Zra2rtuvWl6z0tEU0sS/LxrmfYh95qM
8yXiTZd56dSfpUM91jhTIu/JS/VM2YJOZenFWEHQOWv6SItQiVZqtYemhc3N6sOzJqpOUmoR7X0K
xCO5IeU5VrHoXrNIeocbo2oQBazFKAPjV5wlE0N/pHdXrtLo7+B7C5R7M56wvB+Tp5rUuxdD5f61
Tw7DBuhXeQkuvrxUNiXH0myr/0ndmWzHjaRZ+oksDwbDtHX47HQ6Z1Lc4HCQMAMGw4yn78+jsrsz
VFkRJ5e1VYQkyh0w+4d7v8uq0CTl5dRkpj6P5TXtIXNsuFZGLG8y5HyhUG53Zpwt39O0MhG/J1nz
ZXHu3rs6k2DSkMQfTcdrSPLy3TcZ9ONTUOD2p8rxPqY5SEKChd0mnE0SrGJnzk/SzpYbMzei7yRL
CDEzW+ZlTjelJwzABPwhVvuGmGGwyLMxHxNPaB5F49SXlgLlzU7bdFf2nt5PE9N0m33yEeh/fZ54
Nk71MCPTr7w4LGAqVASFIlxBM2b7N7iNjQdlJ6+AzuL1Yk/eiQetO3fzHJvoyav+xBs8ffc5mn7m
C9MTwV3WlyQb7Kx7Y6IFL8mN86zpxZ6lcXA6w752Dprh3VR0N22RGRcHzJ3aD3kTP0ryZ02MVXX+
Pdv9DR7Q6QtSmludxyQwPm1u+ncPqcrGH68z22KKbhLEF5+BNESooeFvrNYYNz6/KFYJUlUW41nc
vAdgeS4a+8GPYurrBPsfD2aE0HZcdZPw8lU/zv6PKauCjTTzZo83mA1jbZXT7RyMSLeiMdoAa6t/
eUHNjN8aIyRl+cRpJScXV3vmVmA2ag3pbZAuS5euyU/d3BbYEaQ4MXi29qVnQRVJM/uVQwU/jJeU
Oz0v02UubbmruBRvS7aLWw1vEPH/UNbRCm4WiJA2iMQj3BFxTGZD7ANXNYeud/stWsvmfoJP/lZO
zvSgu5ISM9aJfwrmQG2YCKVf5PM2Nzj7g6OtsM1mLMzvWmnXa+qZYEsAt3lvmAOHqUt214uo+v5U
kVe36QNrPgfCih7Tdiw/WN1gV5qcmL2+xhZm6ly/t4HKNzYe0gjTN2FAsVy39sOyqBeT5O1tn/WJ
3FREBjwbUIH2gvihzRJU1dtIl4a1r06eIlnna6E9qwwRYKGXsoWdPznVZGQrB1MpJkivbA9eWai3
mgrhAPzHZUPdZxs9YdIjS8ycDoilq4NBEBlZ0Wm869rF/kl+lPUK44rtoAm/Z1/V8Z4tKdlfkf/q
wQvbmsRGXHpcNdOKyg4bLtlg4jhgvYId443dveEMCKBJ6s0/JjeVb5OZmXEIYR4CH7LMPDRkJslf
YbzySgrVVIdxCkpuVXcahNQywtxAD6Z/jW7fnXlzgTJwQZuHNOqiTUlSsbdxGi0uEULqt0GZyRMf
VnkcjNQJuUCaByxXPUGVnbj1mIVVhFf31r4W3CgUkPYWtAYGyOBqSiaN1j8Vo4Hbg0BHf0tSlbed
Pb/5HgKJt8sv53VtZJWDvD0d76yBie41C3vGt80U23fL4oCe1Xm3JrN/zfo5eSrgAOwcTsC1N5rV
3uJmeURf729JAS4vjZu2T9aEmQjoQM37NjCTFPuUoM8C6iA7BtLhp182t/E7Wnr5ISTTiNXgNtYR
eIn7HSEBIYoz7wO20Im8jdT8PghDvpiWMC9TDkx4Sub2DKfQYx4rSJoYEWsAP2L1HhM+/kVeKHIN
gsbIB5yYzoHqoWyMqqOGX+mR2gWVxa6T+oxSc9rppof+49XDLmtbuSZ9Ldg7U4FnnRnfc0ckZhCi
whW/Sla0x7giy5KUcSvZkY4XjztyXcROO+WwReOK7EANRc+LbycdHtCo+VHA/GxWzLilscrmJXos
ujF67r1Z7Gbt4BHOYVOB40j6U+dHHzzs9WssR3bkhdFkT4m96F89LfanAcgbhzHJjSTH5r7xofWs
lxAkWvYlkzrjNCmoTJTdT6BGVBM2XVHecmYsIZUCKx9bjltBmvmtiz75I7Xa8seQxCPbNTWDqLOm
2w7nBXs0UlL2rjGKrYJQfssweXrLEpwSTLwSXjZz2iEhR4PCIj16ceOJhEMu/IcrkeMEG5VAxiAD
taIlWBNmUGW7J/dx+YmqzdrLufXe4XQ5t1M+QqPoUz8/ow4E02lh5Ki91PpZpk72o/IaH9SDmrdI
RMAHKTg4jOdmBpRW/NSPBfWsl5MG3Y3+hmg0DmY1zsAzDC9PbvTkoPCp/WQ3xhr/6+SOt+ASUX6W
VU48CUt2Jc35poN09kzR1J7YzZifnGDttiV1nWg4OUNKMOeTRHF7Cep5eUfNJL0VAq1lL3GYMU52
ihSFI+G86HEkIt6+VeoRAFawTacOeoDqituMwg+8gd/tHbsqLnNDebyyEu3/hGOHBLaEmgruTlrb
BSYCo7kqP46tpY8BKL/LYmbG1qqx9IJYsZ6s0qruGsNpqdWDbF+Wef9QeR7yhc4w1QeiZW59xCmb
1vQ8WAj8gV3dRWExRFHI8eM8zE3T3cJusMF5iuhkQkEL3cYjzIScqiu6CuCFM8y/KjkGTD8JLf/m
CLTvEmWLR+gm8jjiht7Egx4vTWd6u8KBeuMFSzuutDubTzV5dnLlNM6AfX52vDthiOaefg4WiY7z
txyrNaGoWe2de14KSMnUEGnZkSRYpzNac8+IF/9ikDoYktoQn6q67oc1qbxBfU+IIDgUClZWZ7ZT
p33oJ4H9AAUzfkujAgfljFvo0jgz7vARuNz30rTmtO4pUnAHIKmkHDak8TR4EvRgJge8CIlzKTAG
4fkf8WpgF8XIsh6Blu5N7qitsqgKzEWZTOqKJdS4YC6tbL21OVj5LY737qGcPfPV77r+jgoZKF1k
KOscOFMCH5XMNvTVKtqS61vturRr36xS2F8iNdxdrdP5YLJi/ZzyMvoaLWV9KkqD+xS/wk2n0+rd
yZR+iAPyM1fEDQITgqiQE9JXpFeVUZnCG8FDextLegYqENM/Z5EcvgZLu91qkX5TswvvxaXNkuKT
HNmZ7fIg/PUQwFFZ6UVEN6S7YxaGVNTtchVBxKpIiYam4rFyWy+jQ2y2T1wolqHYFlko+8bAsuiY
6XF00hhDuhMHd/U1R1ZnwfScZJb/xJCCO7Kx+/6GLt3aDnzvj43OTMH8V2d7TRbgi8uKZtMVNg1v
Z1ESe6TZxhuiU7232B3cOCQieHhZbMFWK2Bstx/g455GsJT7qS+msCAgb1dbjfOTmqZ6lmLod0Vp
Vke5ZKzJ1BBltDPuXH7HZt9iPjKjy6gy+SK4wi9Oa1KuLmVvh5yfwZ40nxROiFL2c4twnNyvZkmf
VGG6O25xbtDBSp31gq+BBU7P94b8/VA1oJjJP3L0Y1MUA2VNZLzWRhX/0IsS57Rypy/QEsV3qtiH
ppMCq1RAJrntVTXembbnRZs5rshPHXrVnCInGX7YVp48wZ7K7/AHFbdooMWhaDqoyFI6U4NywKWt
c1s1nALM5qslOwvSe81sWEMkqEPUjKxQY4Os6XrJD7Op2l3T70tRDl+2MfQ3UR8Zt7mrvBMcoKK6
Km3mc21ocYx68F5FPfe3Ii/VvQFNc21krcCnGqVhEmEwx/BknzGY6idwJOp5NhsD4UW1gBfrIuSp
HrPOtZ1kEdFQFfZ5RP3Ozgf8wV2XeADgak83j4tJwAL44vwZWG10GlyARWkDTMmqeFDGQJhHqljL
XFUuTlc6K9NeDQgTTxV42GvPMcGfTqqZ3qvkS7dTucFw5j3GdRRDdhBp/6Rq233VuPx23A/tizM6
1b4bJ4iuc4+tLouTDwznQpzr0fHKcxancOf6njp9rLK3Qs/VJoEwtE4KJjF89Cli8YGvBbiVu3D/
ubE3XuAuuvo8W5jv1ux/lnyjAqw72MB5+A4Kgly2ylQ0QkVFeAxcR9rdroN4hgHJyb6axi/4Kqsk
ObnYoHlasexv+wJtfNEqaplMVb9Kq1VbLvr+mbqAp74I5A+NbgZ6C0ne0Ahj8zqiyXJxhirJ8YdW
tV1hsO6ha0lkbb6wD3m8NKE2BrCghaEuMHdZe06asXTOAmXczsovf0HkSXZ5zOaCDq3NVx1Wug1t
vx22/siqIqBtHmOWG70UdLx8/9/ojbyLJM1zR8YSE5ou6J6WlozfVTeK/MXPuOxDc6HPXhVlUt37
Ae154hoQoqEMfrN6KNalnc1vRd9Or/CBZ9ZZIq/DOYPi5wU5pmoxJR+lkUIYSxN534jG3DpJnBxn
w7NbOAx2sfECs31auHCy1eBT0puqcA61MNtvp4vjT2fEwI3Rjw0LSJ7kCClHgxdIiu0gdPILJCBM
8KEbUhGSlqJnDr8WCRqalm5vQetAKJhkBUv2yr4vPVVuKIC7aZUow4npD676q9pZnguU5W5IEvbY
Q5qFLr0m6xVTpjWQqM2xlhM3bnLU1r560L72w1p7el34cfWOSaB9nwnIZm0/L2cjY15WZncwfjIM
P3J5RuuFexuM5ZvPCpBVpOGGIzOtzzmJppuWd/5DuXTPlmQoxCQoIQNZspi7yURm3BFobjBLxLiz
Kg01PhZ5zXkSD21zEK2a7pKkyc82/I9pNdglmoCkT67AK6j1j9hMicmSLlwGJmVVt3EDob5c9KSH
funKvZfi6EfSEWy7vqovPE9QbAcWtylyLluXoYYDt7e5ELa8OESmUVONyF6aXBwMWZVv/PEDqOSI
K7psq+NMfvKOr0ndCiZY2yQxJ8YNQ/8JHTq9w8AI5Y3Aeuvbqt0YGOKY3PpOx5PgY6Z6WWK/eh7t
aXwyEl38igVZJB0T/vvkD5wx7MC9rYH3eINp3LnEHR+CvO0edKkDUigixLtFJaNd1mC3LSvb2zky
CraeHt3HpJVlCKUCGoIcrF3NuJHXZynr0I0K0M1DO0W3Ze0ah2FenHc/hU23wVyzXHo7Nx6NcTJe
o6yPZCgxFu/h+lrHZUQp2ZiyfHdtjTY4iyyKf+ld3yAh3AQ6v4S3Kx240mRCX3vMKYfhKmxOpsUJ
jsmS4wEMqnm+9u5Xaii5go9d3xVFGGCPs2AC5DZZp4w3QIVYkhDCxReXfKiWnen75bsfZSKsq8nc
+yUVGRJI79gVs9o3g5cghFw0hjhpOq9TQu88sBO5NNJdHvro+vrpYK52clAwtgTl/2dXdAa+ADqn
a1M+flDVRseOrWi/ksWkPDS15vKNTr1lUXsF3+OtPPpVZF7rF3sqHw2pm40faFIzqOP3ZUKwaBfM
YAbdNmY450PtXEej6zSrseoDJFWqfVik1YU9oKmT5zjFvnQQq3WIAEOuOTC0/nUeNZGQBWu2NpIP
i+74Piex8M5VclxT9+qbSDs99NUyj49OuxRUyLE1ng0hTFziEJbXI1PZUyFafdNiif/o8IypdSIG
+cDob2KVh36BtWODHH+wU+O5s+mILMZmwSoggP1Q4Qo6BlYeAJHyZjY52vDEnSqMOAVsjhbrPuEK
iJmXMPQnZs0ct0ZXOGYoXAfnAjB6/J9NwM0cxt1kRUfeaTBgohpstR0rweo7EHq+K5iqHIFqybPn
j/maiHFxEHNOGLs3mQ9Cps1J1nz5NmSQt5aY9HJFwirzQYN0ejL/0vQgjaHbZ10D4TLNDIZWfjXf
OvHQfSirZLYhqqR+KRY3345qYI4QWzbMKdN0Vr3ViLWBy2k3B7U8gH25knLj2nJWQW10/gb8qDGs
h7xOv+lrprNgV4Bkn2DuQ9En9i8rt6OfIs7KXTp3ANb7TGwnCnEU4xWRYxQigWSuNPkPVLyyCqWC
9LqdtC63PcjEB7rJadu6phGabt58wWBl0C34URoEjw9xTla8PXryAcTk/Izdp2bIVqFlZGzO/tqJ
bg0S6fdgWat9X9biylKLbsxyKPe5oYNXKe3kUTZoG/MqH94725oR+0WgHVsvz8PcqF20N0Fxx05y
eaqYLDLCALLEcJ8gBYPXCnVG7lAzOeWkGWhWzKCssk43pE6Rn1nl7h2rRSPfxCD5v8bUKQ54P6tn
zPvINxpD/IoHp9yOfj2evTFedvEk7YMRQwYaF8/8Jn+7AXJgZD4AeywWqi/9A3wwIIgduNUbYxbd
0cE7fSbD0t9zZpg7Ez0l40yjLlcKTjoVBTDyTEvjTQcqYhGSVT9svHwn4RXFhhZrPvtleiVyxv7T
NBnGQ+L3/f2cWeY547s71n06PGJUAcplC6+Rq4r7ptkGXene2+ju29Uyx07YwlHA1p9qG7FpY64T
K5IfdV2PIRAqskRkH3DFMGnOZxFsaWz70ziPMl8RQNDeYrem+UC/xLBEcUU3OIk/2VUyf01tINyr
KuhIi0h6975YivkyQ5b58GIy6TOi2N2NHSnvwewt5iqFGTsHRgnmnYyB7ONgVWfGCfUZdg3YoqXI
l4McOm+T8jtDnVNaobZyn9u2Ld97IPPpyvA02HvGH936ig57nrg78Pv+oVAr8l8QyeHRcNGFERSf
53S0470xqvYTJYC6bm8U0lZ2CXHcYWKgprmtgR6c7WJcIGOn+d2yRNXdEM/jT6u1lie421Xo5ZG9
rD0bhaxKtdoawP85P6xCbBxJyEOa1+1DyfQmnMRVWbo45cZiZHtwBN7YVTlJbOcV83Y+0CA6SY77
3ZTk/p1qO+vQMYo8gRiAbDx0YA3sNNsoBxpfFnsUlHqufySOtt7Z52HPHgz3COIhO6J6zZ8zHy/W
GLXyBp8ORorEi8SrnAfrjd/G8laSyXCYcO9z1QHvFdq21sKv0x9dnRa3C9/CqcIQeukIcdlUKOhv
SjWibAdU/gRnC55iGlkowIf6jpkmWBwPUlEKJ+vaTAAAf8nSKTm3WGAAcg/afTTcYrgsCdsIduVJ
/eEuNC/Yx4Ec2A1GLoxGkb0SgL9wgdk5YOpYj3a0mtIOlz9O4PSmSXMePVgbI0pLR/ZrwxrdjVEr
uP4ZWzycyPnsHPvBKG+TIWIjEBdpQQCIash4kf6GWjP6nKogoCd3TPcVfZZ8AhPgEEdRqZZBchEf
Zn+Gd4vz9JPTvb7R2Vw84eSuXvuBDALm1H7D+FVkLIIYbz9iWGsqxNZMrUNd1s63g0iWw2XJllt7
wMS/mksBNgVC38GLNB0VjY9jMwyR8qsFq7FRESSO/xIV/0cik/9RQfK/OzYKG+dfMHcYSn90vyF3
rr/jnxbT4B8SYqMTEAJ1dYR6/Jd/WkztfyAKMCwSzgk/M+Q1E+3/Ck3cfzi2f82odH3XsHkw/p/Q
RFr/IH6N0HdDSpiiEmPqfyA0+UPg+P/VD+hYyCe1CIPzXeg46Ex+Uz8MMWyDwZugC7blph6ueUN+
rbY1XiUIu+NANpMqGXnApJ7A8Ye5P6rjwvqZUiF9C5QxhPhiFPD78b5OsLb9yyf570QiV3/Cn34+
x3ZIYw74KDDpBvIqovhXIYwdaENPfsRuIyjOfV82J/Ewuou99hOJygWaPRj77pR7GOitptglFn5H
5k/MR9u/s5r9JsXk0+KnIeqSBBVcvq5xNQX/60/j4bCVkUjFSjaf3NjfNmlS971d8K5ZxTq23HYH
ERVpTsH6bUiRGRiCGwI6+7pQjJjgroK2XuBDDHLNtvBvPqw/y/r/+PFs1yUI3OGpcZ3f002HmhyD
AZTmCm6tduYZfyS5RZkRf+WR24cEn0YbBtzwhbsq3vRF8llcI4/s5jC4wbhmGoHjLb3HDfg3P9j1
W/rtW+QTsK4J1xY/3O/+sAr+91yhnw/HHu9v3cm1xVFNItOydSgC677wyPAxl5DH8XNZ+m7jC5O9
a57ejBEntc85z0Gev0Mw3LUdI6YoHv5OafhnJesfnx4vge0RCMyLAEX4z18unA7NFV0KOlJajCVw
qbktZgQua3JC6yvXPps8pRe/DGhioTCGs3q2pF7eyth6WpCxQN7rftYF4T6s+/sf9McMEVI57Bsn
eMxYuvyNmRZ90n//YOnCXNtBcuYQev2b9DSyHGPBMoQLR8bLVtSlT1pHlIXpIuhObCOoDrUUz20f
P4MRD3aoMZJNJ7MLeHL50FMiHBpserwr+fc0LiyicrZFGQa8uMzXyHg0j2nUrr2CYsWA47dO0lKE
NvnJxyk14cNOI0FqNKF7aID52hJZvW/ZGYYpJoD7af1zYfK5hQOzrEvon5vJruJDK3odGiwxzq4x
7Ezo04z37OJuZFwLb8TZlo03nXs6JQ5C92ATp7t3ekV+iAB5y8JvV80eSh+9RNt5hq1w7bpQC5kn
nr59PPT5aQYDyfQWznjKum2HdCra9pOyLixlG6IYtpmakrUds+BtTEzjedvvYfZUJ1vUrBiAb5Qe
dqeE+/tW8b8ee5vslsUq9g3F6IEU8XFrNv28xTwQFsSR3VAwrblts5MOsnKbSpA1QLr1fmCHyMz2
xSywmQm/wEXfeRn/aovnxYULHo/BMXbyYAdwIDsCsfyEPFKcTTn/9ClrsLMt5BXLtIfk1G1iMPwv
iVPf5NESnby+cP7GTGBen5nfXlZuLBcYBfLH//4e6KnPkvIP3HkfWkRu3BROJ3c9GF8EXMsuQh3B
h1BY66GmASEP5bseF4Yiw2i+/fW58ZsM8p+vpDQtz/WuR6732+OtfcPsupS1Ukk8GrmDQISXxZrW
umdrV9p1u5ay2VNdu1uWGx84HE5l025KWQU7I64/Isi8K2G3w740vMsftxVtZLepbNfiu4UuylqT
DT6sfq8Ves3r/py7Ix45vzp3stE3fO5/Y4Cw/93nG2BMgcFEsBiqwz+fM9D5vTL2E3QpS3cwqB34
1xFOsfTbejTNU+HZ4OYne9uPAO95m18Ew8D1GCBXob2FJhcsqDfSUa7tWaFLqX9AdIuPZUFOoNl7
v8RoxWzruk0yKz6LOntqlnHYIARbjV7jbAj2atf1SCCakzHpczNrJ0b9N2J4Ukl/f4w8B8YgZY8k
USXgSP3zP9MKBKLKeMzCFozRxozFfMXaI5KWxjPzgJQU8Rtd9DceaqXXblhetAU4FyncT9cxX8DO
BT9KL/maLOXu0uSV9J6HZtRw5tGJOpCtmJZYep/W+P9S3sHUSOt1IypzvQD3Ta1ruY/K77r080bR
hrIlgc5jGAFqBmLE1cGW6Wor2uCkZdWtogh6bTYyLK+GX2Nc6I1MYtxRltpV+DfxDYCNy/qWLQmD
djdb1ohpTZQjm2aex4Md2dupN9JwkZ5aOw0zHSfAs4J6HThoUW0zvp6QoI1n7OVzHCM0YcAU5plf
hF0gX/1kOow5v8w2YMVDAaKZa/BKLPwQQNbqhqoCBmvM8ipSK6J13jWdIzk5vHgxq/5kekBv6LGh
6A/jYlx6T45X/Qe8ARt7WubsdTuP7Jq30h/QPdWIKExUyBtlPSPGCWf+AZuSa2vVl4nP/rDgLQEu
NwyCSL/ZuZ7XH00rs02r6UOSYHzrnWlYq4S9bKOCjZG6TyYbPIwqyT691l/0ySHWh3hLCoa5jQGk
xU1647XpwxUWt2ewx+7bWN4cP3v0mqlaAcaGlArnZ+raee+b0RF9AZSOBU2wvxy9HLOyO2WoKgDR
hVb5qSzjzhKkP1o91g+VecwsMYClxsCFJtzjwuo80/68msxx7yzuh6G7eh0P6jISTrLS1Ys0mh+p
cLfRNDY7ZmrNMe7HlDU/f69l6WUT9+oCKWNYvHfVtsPaGAg2dXBHt5PJjWi5n81k3jYQVcMWtSAr
39WEGsT03XmXET28DZCeMVoQq0laKBkJudsgdCEt0nF7bKwEBddobHFZdh4SJqJAmWr6lzp7drQq
0eqZy0b46abs8mXfN/xsPhu+B4rm5QH0L1lkRZYxPFiz6UY05NjeXqkRL5ggsKGx+D4ntTBAJh2E
sj3CoxJZoCBSmGDxEJwCyxO3EI+Y7o71QUHUv/qYyvOQ3WeobY489Mapq2HgC9NmR+LmPJ4Yt7B6
pFxIBWipUDiWdXCAO93SZPM4SvWWmcGyYrVerXsnFGP6GMTg7km84FsdnuKibvZSSWsN04Q5RdJd
RDaN66TKgotKneCSDN5j3YIyjma3whGu7JWRu5A4i/YSyPIK6GRVV9myOqWxfLLNMblYSflrmBl8
wblKb+KuuhDMFTvZkITObN3mPYOOTHDud05S7Uxz6DeQCIwDV8xKMBFdpUG8c9xo2SekP7DHts9z
YehtHrvN1jdp+317+PY9m2CqypoIiiEaze9/DuXAAraXvV7L1vW3/hR/mHDm9zSDQJytaR5O1UKA
GiTfdQMCe2OmmbyjQntgubFsp8S9sSzwlWbimUw5rfexd+xz7MeIlgv/WEGKCqvY5U1OpD5k8KSY
x9DYXR+FXG+wGhHr5LfMQ8B3cXVU75Oro6Nqr8eB1XK9LFF6V+mGeL7UJmgCvLTTu+uhk/nOLctf
LWOeQ1oIRYBLd5fZWt4mJvFGtFlPhp/oUzXX7ATHafiR1VtPsdKMhvkO3YC3yzMHHWnRZad0xIRA
asx0b/h4atk7PUo4PDorztwOz0sbtXcwfB4Wzw85ESFm10u0EayjQgHJAIYK/Nd0UD86CtpwYgi6
RhfyqLvsfSEaBhTlu032j4pdSahnotYVYZA74tYq7gTNnncw2QnOsNBUid1e5dNZqfbQ5h1YoaYe
Nl7rQyBq6tcOttx9rMCfwwsNCY+BJj5N0xo6fxX2E3IhUhLYsfKLTNedcr3UXCvGILMdOS7ebnBN
RfRKlrymVI4euoGQqD7UBCjBQsR7jHrc7LVywRGIxuOJ9oxtmilCXImE2VTWaHDhTllY4R5+aq4d
hoKP+Nel05/tcVRO19vXlthVyKLwwf3++fYdO+j2IKRIliK5c93SMG4pAtn5+trcMzG7J5GkWf31
30lz8fudT398ta2YtKF0Jf61XfmXbr1C8O3nyFNX9vjq1tre2b2Nw9dfzh5xnagW7FOmiNCxe0Q/
Ho2dqWwAfyAoN1xe6kdmOl9kdLYXyal+Dc46dn2R7hf4khfqTi6HXu+JW43CqR7rF3q4rx6u+BFj
43kito9hXhtx6Th3STv0oeAUj8WpgWb+41vVJZfYQMhh4cQv6J/vr4d8XtfFm+8l96klSHEd8SIA
2//FeHNeoRnYwsedz+5CRNrS3aikMNe+BiijUY/y+rAH9UheDri2mymMiTo7NlkPknNRP+quCzZ+
VAc7FIzsQIYp3qtp+DSnNNgVyyN/VX6sZ97KGo7igQeedbkm/TSbVXKUZPvB+Pbb0OpcQu1i62zM
ej5kyr3LhuELYmB8ZN7hbGrasLUVjQxtQIBz/ab7sbHak983T57S+gmR8Tn2gj22ubNRJd7euvoZ
IA6PhGYOR0RCr1BwzGPZJgQFxHphmHJHvMhATdr0GyCQxstopcRZFfJO4XZbdyR5PueMfJhDB0zF
/Z6dzdButPTmUNqzsSIpSG3LVBvrqOj9MG+qbdKM0Y9ivMJ59K4Oem/PUHRjm8FhZJzLgaG6wzyN
h048CoVWp9PLZ8Gnvi2M4JI2JOpdgf+E5nz5/UjYnZedrAX2PNKw15GHibupn/aLqfYOj9cjHcpz
V5kX3+hMAI3ynKuOv9eSmDU6/lXx4O4UJ+aqbA1MkIuqdrmPW2OjSdXbcF8GFF2Re6BDXSNE+pCK
4E89qXI99uRwpk7j0fvZRIEn34wK2ucJ5TshgA61kx+fJqPRoVkCjdfxEB0DQJnXD81vnFdpDq+x
0+bbgT/R0t5PtjDtAYEbolHddmezbu8oWOrQz5d6Z2HalnbDOAsXEffNGKN5v9pocsHnGhcEuZjZ
vDKM8addBocExvxWsIpE0ksek/QimvXkyHuJCn3ewlyOV2hAUTB4468YElA5G/wl0NgoHdOfNrmk
5PQt3PcTspd4EPExJvG1ZgO+Ys2F2hLlyBBmeKaOcvAdbqOULbRpIZPCYrYCoMyajNCUg9cIg8xB
UvOWWGsW6fmWj9Z8GHSDrS1OSOSI4CH69kwiUeTtGt38ytvkoCcM9Fk9PJgBBbLwfCC+/XQ3VEhL
QaV1BwusCxKvdPjpSBJICWqipfv466Ps3zXBjs/g0WEoajBk+K3zjIgRr2arw9/vkro0RJQSpDOw
z0zvWCTbZC0ye/fcp5zk43U6A4aNU5xjfqL+rl/8zVb8X00ww0Rp2RbHtPUHNP1fDtVBB2bNMQSk
rjXsLYE4jNGSCWCumaAJQg2olcPOLQquGk0yaCxP7dhLD3gHWxL3lmxNCOhOmwAI7MQyQsN+jxDa
/N3h/+/GZ65xbdUd07N897fxWemihkmlH4c15OW1miLcZIWFNJG48mD02u1kMHvyrExwDybthgzh
ddWYPxWNmShoWQV/9qoauWBJOoaL5jUfMTvjsIlMBO5ySpDJ9J//+ffMqAMTomn5WEF/N+G5TqLb
qbEZoKnRYwUZWftg7s6yuWksMiGSWfKWOblYtzH6SDOxDzxxFaEkcXH31z+K928uTwakhsGqwGHU
/TsgAX4WSXxQfkMMj8Yun4Ar/h/Czqw3bqPbor+IAOciX0n23C2pJVmW9ELIls15Ks789XdR332I
5SACAgeJDbmbQ9Wpc/ZeW3F2AxEQwbA0y2bAI+71XVKfxjWJSi3H+i6B6bunO2psRWwFMNm7B7V1
frJcd6RUTd+XnIq81GX6EFvNfWvVZ6BspL8kPBCWjma+S9tDV1f7NAmXjYMWzIPwTUwGrpWqQNEf
Ze6+QqEcSMfM9yWtmNodu7eJbA0v4VB6A1tDP4zO8jvPIm0L8Hhra/ka74IXw3bljZ2LDUPZu3Y9
lUW9wkm66jnZcXas6h55/cKfHBm0+vlU6Nu4y88VJPyiy6tTVNQ/x4a1BOaJdW2nc9aoPSiUOvsm
IveQG9MjegrnjHRV8UFOo1Sov+r5Gytm4VM7zHGIJDBMWuuc2z61awpwGobeLmDJ14WcXC6vn7T2
VCBvJYoaHwtv5zmqTcAmopV0fsff5lJtKhfKd64TgIocKVh6qzqNwLpJp3NZ70S2+ZjLsraH5ovo
p9sezecmA1636YwKOPpI2doU7EfdSi1ocGltEcIuiAG1kYy/IavLS0901RpJ/FWH6l+GLo6r84/G
WMrhifyzjAtlnkf0UxDjDo7pRalJNmCk3qlRe8WfA1YCYhYu3Qb9nKuKDTrFDCK5nV0yKqqKNQhf
ZVpuJp0jfKpToQyvUZYOD3Qp9vnS0WKpjBulaKINHHMiiuaiOqZTRfUxpNoGoPvi0+Q3N8g340Pb
zDr6V/U7PHrtpRmf2khvvuCp/ctybxp04kwGaswAsNz9+Y2dOCbFNQEEStlFhJ3GJhphfwPqjT3C
ZKyjKKO5YQcnsdEYIl9xOHnpY/tgzNyd/14IPrHC1gWfD7OagmnACkrp9fb8Y8EvZqnqsgHdPBO8
fm2ceEuyq58D6yeYOKLJ1457jSz1DmhYQLZzADcTCa9CkmXUfzGA+/jmfz7+pmEDyxe0RJk/mJ9K
elcQX5ZWfJhFIbqzy4x2j27ufknUozHUyZ0sfpVOPRzQqRGIsXB0GygODqYy50+RntKqXV4aLXbv
YoUI70TB4zlmuGbGxIhPzNgflYjJRT4s4XFsUVISiTPdzQPlhkBitMt6ddwRaKgxiAx5aeJmUxWh
ejezK170gUoNBcwOtDKeILvLfL2W2m1novIeHQ7IRf+tapFNze62lskDYnbbr4wco0AIhozp16Yr
ulOoMSPvK4L7FtU5KDI/u2puYUMNPXsp3X0W6y27/aB+0ST9BEP9/zvNpXVYYVTmvJ96pL2yDB0K
KDb0tSjChUwOI2/aNl/XgTJGRbdwfo/zWG4qfbJB05hePYC1tOyS9FYCrKABhxFXuz8WEz03K47b
rZpqxC5MDT2ABgPnbLdvZRtGOyW1KZfTlZHPqeS/H9oP8uCn52SdR9PThpxAz/dTweSqIcnSPdJ0
Nw4Sl+N410MoJ2PEYzB+Z41184JmQu3UYk9b0vEVTZzTdZZR2ewNIafTVewPIW3jyvXFMyzl2MRx
GBDQdI2MVn8aWIaUjoQ+RUM7ryryNwmixguimi++yt9jVHOdipMHQC9aaOss/5/vn25OGlENfJVc
9kUwq+D7Mye1TjlEOfb+jEbRrYyaJ3eNoZhwKkZ9PzyOSLrB5q3hcaVyMsP4qZTSPdYajW8ZpztZ
2yYwL9qXGT71LSWdu81LNUDNNN5mIqfCD2PxxVKufVAUPt0Xpvq6I8BZCEP9vH1BKElRpDMTJoUc
K2JeVQCpwicT3WogUoKy8znZlpVQtrQ/fE6q2K+0FFlujChMJcb7LpveRRosWt+86vqMBHYNmOaG
+JqKbJW6b9Nl92X2WELb3xCYkFEmtB7VSn/3yyZW1srD9pm4YMSto1mwmkbFYchU6163eWLd1Ihu
pk7iBAM4vZ+JxImZf7HS6PY3S0lWlfttXuT2AwENvKAWTVjWqSqw+9o5l83yAlaYbNGuvkADfoUc
KB9ErBE6UG3k6DYPIhxTHLl7ie6YqMRpOE9SWAGWk2o3mYBFZ51zD/NJEkjO8CCrXR8vMOxy9UXB
HOoRjXLWhVS32Lg4/SsHQ2mzTaWqxa7ZhQ9xWt+5LoMJW1FVAEhQkEyi/kRKNyEq5x0Q8dhn7mAh
+e9xfAkAnS0Jf0EGZRFlYX6xGprSBHwyo2gW5yZpCZFVohlG7ESJrC998aowoEKi7BxAHqSHLnln
PO4GeVeNt9TiW2bDHq1j89UWGOzmrBi3eCZor8ZS3aDQbe7KMFM3ZSStYADBtlu307m31JeWtCXo
DM23Xu2sU8IEvhBhem6L5hv6ak6J1lR9MbR2/i6o2GOF6jBdELbFP3++XqJw7LGdWfSENi0ejcsE
229vnYSZGkEPlhtbLSJCzbni3t3HtZ4/1otCqCfhJHQS5sBpSCQwyXcM8tBItmqkHjAu1d9FMbyP
9CuhQST1QTekpGND0pub+t3ozq9JaexiTdVRhKqct6t5E+Fu2xF9VngZecanhAks3GSGnE3usmNM
0++o7NKr1sBFTiFOnwplL0UcHsyJJ0MtDFTQI6DAoQQtOuGuJgtBdKZyyTnF3kZmRm+PUJEsUssf
aL2ZnWJ8rcOhvusIqSEmWgznpKP5pwyKsidW/YgYAx6LKy+WXUcbTZTDBm4EEUamcd/06/VauqMZ
t8oLyY+ubyWj3MmRJWbJavOIM9fdpInInucYZES8kfkwv9paSF5hSLhM3Mk0CEM3P03Wcg2dQjvj
qfuiZPjXJcdSqR0d/KFEin3a1di20rLVdbqAYNNwT9IliHDasMCgEOiH9cFuxUuDRHAU8SkZcuV2
bmsDA3dobwriq/YaAIItqsEDlv/J1yth3XFwWjDZWiO5o4zzBF4ZHOJpsrXSU4ZAciJ8VkFv+8W+
9i8tTRPfPsWwscL+wdT8+bRKlHTkMK7lf5snm7RLL4ndfcfM+EzYBEp0eAzrXbD8sJEJTSZetqUF
J9Dm4etsKPHVajvHEwpkzaxoT6QJVLfSza9E0ZNdwN1BusjZl5DH1dKznTv8RPpUY3Lr40BJJg6l
snwZOuOHzl5a6tq8dxdyIVHwPSsRYROlw9oy0S8lcqS8Z9jnd4Xl7LKwrThjLNYjuX/bptQBbnST
saepe6aXVVxtl4kFlclBzmLaVC1owv/eR7W/X3SL95tuojDXlLiPheAfdWwS0/ZrU1Q/FqN6fxzb
S9paLxGRlAEAokfD1I8Ih/XdoFgXMkWu3QbAwCOK99dM4cMXmjt/sbX/S2nNR0J/xHFOMGf/3KCO
h3gYjaEDgGzET3IenuKaBjWQFJptGIGiGvNDNKK2L92RaZ0S04VzB6Cxec0HQ43635fI+LvUsGxb
WwV99HeoAT8dLodQsSKC0mmaaPQZ+cCtz9RsfMLpFGfPmBngscO73fBten9JCfh2aBq2KR8aW06z
V8L4Z95yBOscZjkKSTUE3N5PNNqu0CMOS+ZyBmX/awpY+lGIbaUhBdUjA41+5eIlZaKSg91qW3ui
hNeZAceOEqRWee10eYWh3KCJHh+++NZ/t4r41kitbABITCrNTztAZ6tiHrDK+BZKrqQZSwZSzsG1
yQ/t3FKl1M/WMLAYDe1iAoUg/OgWI8B9D8LZGOv6UGXZYzdjlMwxTngJig0QhCSAuyazaSIDikNv
vWqxGQxOZz7RLsaLG8OvzbR4F5trGKg7D5uPr2dMzwPl0xeb3L807fiKeLg1h1bbenT6c9mgjV4m
VQ6bS4biVRV0c2d7vJ0WSY24tmgxC13MMB2xTbPdYxz95RpoBj/eb6VyNS9q2Lak2/ebwV4OEAKt
vkq+GBLp6xToz+KQ91MIVUeowfr2mQ7dysaO3IGWE5bub3QgyI/Fe5DpC1qNHGGBAGyRJAhneBNL
3VG9fp4Y36aQGVBWcWDaKRWyaeJeJzLPmUKXYzptenHF641P3NERI7jKMxvaVxEHf39ywbqyimjW
lRmJ6J/XV40I0oKuE/no61E5J0vppUns7ggtRrQhx5LAWOviLGSErJpB3npzYxt4x/rqaMRgZ/77
kf5bR0shQ6vEXgVpgpv+qYEA6gJ3HhQmv3el8AAcMTgmuTBATBos2aSdlRiZ3agQbz3JmXpEf00Q
qe8+jmkf6i8YA+jZ8+1HD+iLT7duUn/eZ8HH0wmmUXUTUcInla+mgJcoHRMV7Rhq51hlrkkYoo8M
6YW4DZqMM9FZQ0HwMIVPdei3RhN9w7Pw+N+f40OO+OlzOAw5UT3zvfnXp86GPaupNVZspkbfvISL
my9eG4838yiXPfbTcqe3YMXZvoogGeJ0a5vkI8QNp7BxGRm6qCSwt1Z3Tw44owYOb7s6dLb9Uucb
ckPBxIIf3mVu03sR45adqj0JCh6xlKeJLdVDn516RmNJBqIqeU7N+F1RFJrL1mTsZG6cayeqTirR
dqsrEZB+4YKZKcwHbP/Xea3ctZGcu8zhVGo4ta+EPT3asn50QgsTHXFjmzRsSVYILRstUh0zXDLg
yISLvv3vK/kpGmjtHAjQhKwswER0glk/nVGRYoZJXDAUIHCqPDhPpHBNR4uUhZZ2KW3WKjCl4SdG
eVRH1fTTsboLOXFsGrhMpxDw0hcvwKfo1o8PRO8MPh0HZh71j5ibf2z2uJlsZ1RxGBNbzKwrC1Dn
AWx38V2bRB4GQs8wOEdZ7UF2Yc3O5gpvvyyCVDU4Rep98kqf7b5O7PcIb+6Bs1t0NRZtIxUzO6Uy
twPBuYxhch6eprIgKGCY5D5T7DvJWpr12VHrZn1vVwg0hNERPufel5iArzPgHx9Extlw2N9mBVBJ
oqA7MfLqzXTVAtlG3V4LdNW+oQ9ICmK7IBw2nr84i7t/v4XcK901dOBN64j809OPPUWbU1nH/lwS
w6IsZnjqNC05qZbWzl5Rs2ZQa6zHkOJhmW0GOKPJNj31KwpAbpR4Qgtr2V4r6vuobN2VJZFvVq8m
TDMCZfQ3Z8gBSLmjjRzI+U0XUzuoufPDKB39yHRYvaopm2pMEFkgs/6lr6cU9JhIL26jIYIiOMRz
k4lRcy6gWSxeLM2OHMn2hBC42BNgWZzCpChOgzqjUHOmNEhkod8PNn9jSjv0tkuXJyKcqp2I0HHF
zvzemsuu1/u7tjXsbQR40CCuhTniHAa21uGc7roXspZqcN6bztZxozGQPGl691RbZVAT0Mc5Q/FS
X3Gno9HY9VUkdaA70dOiW+axoQXEWBZJLLpA4PVZsoWLNu0wwtZG+qB3ph/SmTrRgMIfQPoFwYAS
zMtztPxA/8feVclq65auev7fLyQu/fer+i/HIUfF4QHwEpcHxc76WPzjzSCtNHVrfSQwNbrHn+wQ
G/xuVMptMuAytUrXG/NROS1V7EvZUYWRWZBUc3J0ODc4KYEkSQ+ThqFr11QbHPMPyYS5qtfDa1Hh
6Izm+vDRPsSet+aGEmJPdOoXlcIHu/3PlXudgSArERwQDLwnf34JhBl6RswChWrsVjt6L8NB5u1O
THp5Sfbq4iAsc+77eaUyptMNE9NyO+rUqtYlSszpzMd0g4x2OhFf1Qs69eJMsODP/77U/9LGZz5j
MyeluISt8JnlGbeshm3P41JOGQYrZfoWzahQ4D1Zm7SAfDQnyPbDpSww91vhruRNmupQ8QlSjb64
ZOsV+XTF7LXzhrXGcjH9fbpidmPmoNcgzaOI8Ru33VoIp774vn8Pp1hK1HVLXYcXhvmx5Pzj2QIl
AYiyF/HKCupjj4Nlt6fSmDCukddL36LZ9GVingyys4Okt3kxaZKoA2FZCUyMQAvz3+7QhGfs4iAU
M2rrQs+PqKrz2iNPSt93hraDfKeQmsireoZoR5lztufpHdN4ve2ivmGlrRHnG6FOJ3Gcf/J8Eqg5
Q4SDiw1Cpm7IzM1H96SipgQIWQ87tWNelqR03FGA9k/z3AaUVcZRHx5aQGBnrN/JFi776I2j8Tqa
nFC0jmqqTBaoa/mbDWbbc6ETILTvYj/ElJzzsJl5qx3grgWdaj9NSbn8Twu24FZomjCIR9SxczP+
MBpVQwR8Z6AWD4AUmhcghEBuEYewoIUbizIdX3p8pEyKTkb8SIoq4hXEOkHu6k/YfocgDgsRJGTk
HXpFvYcL5fqFjC5dyZktjTsiTWa9uMvd5dpI88IYPjqXcr7MJQqBvstyoib54LkVojNCTgQB8jKU
oxI4swlzFKQvk7SM9Tup4vvIPjKDrA9DchpqNyEYl7GUMoQPyqSSDjiltwNam0MVtspFZJweGjVE
wJyZ2ilJCCuij9AlPhnZYmvlnXvmpbD3ylJeGP9pJzESADqunCE9b46xUqsnvXF0zzSiMaChZh0N
iqajZAGOHNhnk25F3Mex+Or1/XuVWXdGw1A17jVz8A9k7j8e52nAr9+LlU9lm2/GHCW35jI8S4H3
lCMWLN6fnZ3MxyHNjF3IhNLPRamcc9yhAUwuble6GktUZkl5qsyrpowzoS4mpvdZvlmq9syAON2P
CC2OPDCtP3aO7ZtO+bMlE0fjhOh0g0KxYDveWEuxQ29yE2d1eyOH9GQvz64yoLGEt5Oqr1pXxAeR
i2JvdvpNIojzJI7wZgxdeVVca9khuS11SzvrRncBW9OnZnhUyRI8xsUvRh8ZEVFTjYAIlNk2ri3t
NmwOwonDozlm/SnOWELZlksycxT9NoVOcQsBzGREfpNKdfZAZ1U3mpDVzaLXP6ISwBpdQsQ3E0mt
VnPNjYWgo2neRSZm3zTn1YbdhO/Zanfsyl4zNsm2njn8QWBt2+iQWhTO5WShikN402VO0PINw4EO
s96ubbsmAxuNMiYgmHzYA07OaXhfslSn/Sip+Ky6991oLuhi0QJH1EO2LxwfBv21hejDGm7G1X6N
5/dE9HG5Lah8aBKOgVVjRZ6kHR5GRslxo1mnmsPjqUCAgNwPnKFdIAEhzxV0WPnFWd1wPoUYULwK
Y12h6QwZ7tq3/LRWE03ZzVnK81Q3PaHX8qABkJCV9r3Vwfz1rfDtZf4Zt2hpHLVGu29HGbG+nFXM
QjzhA1p8o00oVdz+YEBL4+VotmRp/NBJRMGnrf3EsM21U6I3knWZbmGQZifFUNAqyyarGInLWAlc
vVL9tGvutCx8oAx9L8PpShrQN8BRsbf0d2xkO4XmYTsOEybeVqNzsGxS3PI2PEE/fKFhlR26vPFo
gdHUcXn0mRLibiAWS5m5C9EkFZ/wlS2Qq247jcp7S9jzhvBl6EZIjHKwRapaMntOVWVrtu0+h663
7eNBerVtXalvvTBBnd8WD6Mo+yCK+fBkJzPDVDK/GB+r0P2lzy3QIRS/qyypBopKTtAce3OHihmH
IdW/uWbeNZyUF+OHUQc9TyXcSC4PkoGmQTHBEJO0lxafaV09TMWwUXLMI5oIYzwXZAnmivpWd/g5
+jUDUiHNwXlMcPdtSwttU79k95x5CPJeDLIw6phKMsS9Kh38qrTxYmONPybUW2umA1Qwv9OMKZgq
mOn6pL7O+WLt1gBJtVGqTWM9SB4OHAZkhJUgfADzbnAloUdjclOiBdikVgXRMrd2/SxuGpEekzLS
sZNnpaem0StaurMWKxdlZbOZNRcH7YzrMY07Mcc89iMD0YH4U9xhqW9guhtLZhIAs4xAq5VnVqCX
GTqTZ65+gW5CbWHzX9ksKApTQSi0fcuY+yY1q34DAE2CkQFDmOQ0WhND+pUS38a68sbQ8hSWetBj
F/c5y8GErqegU3DjuwIL10BaeKAU3lz2BxKNCdWB8LghRvklQpC/1NnRbBKgyPodjhCDRTX5RUK5
2WZXHpIX1+HbAi6X7hrVXGSa1wnjW9jiWSggBDPTat7H1h28luXOJl0mHbBxGLaLqDT/vtpGUkA6
HA+HfEOWPJkl9p3TpW9aqlyaka+KbULniD/8stNhn02cZOyI/6PlFwNSoM8ELVt9/C6y1uz3KCsu
sFl+SzW/FdFFT/ndfl4Tzww7DWKy8iItfXOX6iEJQaKKgeFKy203Wh4HrvzgW+I6JUAoYT/X/uTw
vmRTeAwn6kXNctA1L8a7Xlso/uWp73TCuRMsTGLUifuEzhm3jemr8jVeSoLuUHCIPLzLDOs+0goO
P84pUwGTqBF6cTjQ2VahPQu+bw9/tPI0nRZoUyzEWdjK4tMp2YvR+rEgHKF+7RntCWZ1bs8R6RbQ
U7kOxfJgcWkaluHL0mAEVZGtkwveoRQsUFhUyeuk0Vaek8eP15U7GG8axPgiTnEE29Y5jHmTSmd9
lZPhtxv2Xi8kV7xzkLIKk/ogvNebDkKpecNDCLavrdHymP0W8hwADpOboeTyNmpgxqBTDOT0C3Ml
YjCNag1bKghiBEuIduu7qnPeoWMWtEVjsYkcfrhR9EGVwhnsWIiklb0ooOfEUNzbmG3pW7tvCi+l
y/exqNR8OA+ul12tuVe9qoRXGKu/s1opWW7zlyLmr50gD8dZh34z04IycpPdkKWbsMyuhpqQj14j
BkEa6UXL8qvtlyiY9ohGCrQH1WHKTL5MOL3pLVcRxN53YRenqZDwfw0iwIzvmtK+9a1j+FTlFIzD
e1SzYrX6fEP2+SavUC7CxqOtVvU7ZzB/WXA2LGXw8Z6xYEbZg1prR1HGD24ePTSOYRIrySrvTJzf
Ulf61GHvajrdA8p/KoFlwROjew/p1kNPe9ZV4BQl31YVXPUU9AOEev56TXlqagPOh6C9XzvKVa/F
fob140OsLIJLXRGgYqvOwo/ybR0ASxKCebRpnno9+jbY5ri/TJt9KCuJBKa7liOO0ZjoKwy9fLSm
nR8Sal5UfWAWrPBb4U6Mn6uIoVzP7Q2h15tZdLWzO6Ua4QkoJcPrJX+oW+VuAZsLQy5sAsW6VUj+
CqQam1AFyh9xOkNNw5wdzFJsKmf6WWdyjyoaJ8AQZ/7S87BpaXOnOPK3BP8Rqgbha1C5vDGCJV6k
AaFp0k/F+EB686NkwfdAciDFqBnRdrTZ6Q39TFxxwoS8newBr7Sl5LvE+V734P7g3NBs7JUGkSUT
idl4KEv9GY80mD9k/tg1xlNtYvDqq+0M7xZ7Hc+MtGE9O1HolbVBotmAUog8ho0xbGs9ajyLuE7o
cJHtwWxj7MXNipooAYPzXZEt/To9ey+mCQF3wmIaLv6oDjhr9dZBQhmNx49f+Lv0NidrZ6FEWRWp
uosYWuMZ4C49Ukn/tEFH+jYFsx9B05vQ9HtU6T+HOsLxP+bnJTbIG1RQtNYVliPMxOQk9Ae30/qN
qai4DSv3N22w46iGjzEZm5ziVc9SWAtylZtads6NVvTncZHBZLVIruNbEaovUlVM1skWvfhgvdCE
o3Oa0XEVGvhEWX+3LPGszbhPMSmEaHac1dy469P+rSpjMhewegLKaseArQt8cUWVQ9spU4Gg0e8p
PWygYOEbnmctKn3HWTk7rtcBnKX9m96bANjC5DtuzsAMn5wCVySUSE+DV8sP0V9C3m5nbmWQOfWb
ST9JqWDTDZgFBrd9hhupeVgyj7k5rcwzwOMFq2rd4cToG+N7V8yvbhwmQTFHz6OMHueZzZ8Ey9Uk
GQZqiLMmLaCtDbSQRk2t99KOQaKlEZ05vE+LwLDIWYJmWLEPyxnXtPTLfvltZzKEmgU+vubQaJPD
mtopbk64mN6iNydAySo2NRzsbdLfwu2xvXRCekg5tAJZIXcvRIbPlAiz4b7LunlR3anbhuFd6+BD
yZeYw7MV3aYgzT3U7SbEVSBZgF84SrznKpN3xPoD0Z3sck1xEkNrkSKvPmS9gYlDvi0j+2SeV8+K
KXk2WtUiINf5BpKLUou1muv75oxxEUCXKrcGc+YRaUaW5UFi3/ZJ9NASR5dVc0GSxxgHkck4l3Hv
Vu+o4So7fehQgPhF/6vGMnozuPG7Pp+Llvcv1MydqrOa8Qh8t0Mi+1ILu4HCI5wx8ddiVRJlo+0w
qSISzaEOzgXyN57TRHO/R65CvMlqQp25hxxnn2i5XsrcfetdtBhFoTrYg6l73FoeOhf3R6Pnb6OL
LA57HsmoKVUVgi7mIbCBZzYJPc1BufHZOKLXYUqLMtNpPISxh6kLtTZt6KVBrDLZGpn2GttUksKv
kstWpOm91uYvwmAPdWblsSzUTdyUMkioKj0rEhFj2XncRfV7pJBVIIzsXhv0aeMuP82m+W1Uibo1
CkzMM1xf2yotXuUoQx5l+CVAR0LxWrxvE1hqakUA4MAAV4xxF1O/1CI6TKMht9AOta2AaOSxoHs0
UmgWV+ZrgbwuZlh01B3Z+mEiEx/fnV+UBDRrs0sHQLtmTY19lFHJxrasI5kmqwkwN7wacvpgFqQ4
MFFJmr1BR11X412UGeS0wprattNvTYWOGNX2VmJXIcEG130xvtZ1D/sUk95WIWuiGBAc4b9IUYX8
BPWNDbVucGg7I9Blga51ysqgIYDW77BbNLGEldYMp0rXj2PvjJd5+sGoONqaJb5ZfBJbTdMJF5hE
4BK6eLCy6DJwSvVghNJIarCN2KZ8Dhf4q5gUKr9d5j2c0vh/itRQvzIX/+7anObCPMU0HUU3wLif
6Kodba0QrMgLjRzRQamOn+e0OKqSZgROdy/J3XinJ9nPouGhp2/vuVxpr1d/jqGoNyDfzK1eWY/l
lLx3aUyrd3HPJvhzK2nPNX7N1YJqUvmUu3Gp3zkJ3daZDpu2AGmPS4kSUXbP/EFc0hmwwT5/DAkW
8VqMVMC8eSIqDFVz2DxPRahwfreudhSDuJJKCm6rvnRRi3qMWy3W1HHhPii9O+KLZoFo7FMcA4Xp
x5Z6ZEYFptNJ7Au48CPSJDfqGMnNrFicoVerJj56tX3H1BdyXARiV9IxZDWLMybVGJIJuCM42xQS
7KJ4nVJMBGChSTLd0EOOLyEjnarpzcAqC/aIwT44BZK+BdIgb0l9UJpx3teEGeBMeBtc20LoULxK
NaMiWo9w8TTt8PurxJ1CUre03wQGDV6eJQ1dLpbbYT7Q1NqGGvPCamh+tx1M0kzNAhTbe5XnTcu1
7eI6XMiiIEeIKFLoeFvh2Oxy4QyhkkiNBrpICFJVuDVU4FjnCJgjaXTKuwhk05YXpNgOpvnaFS5o
uJHCZdG0H72gRSVmmGJ6CjvSxL7F+Dz+vmjTuzqBTcm7hAsLFWBoVpsaixEKQY2JR/SrA7/nT4Oz
L5bF4LanL02W7m0rwxDeP8yNvJ/gW7I7hn5vzQ3DHpz/ozopZ8hsSP6YgkQSB2Mcy28cJu1kxIej
MZC3p2KvkhWJ957zdNVdRKllQSLCixz7gARHb2WhrgeyAP87ee1Tlm6jvsPY4Wmz9VuKRQK9TYvA
Go1TZs0oSjTH2g31tJuHEQIDsnRrkddM43MMIQ0mhac0CzH7NLIeqTOVaZde8iVVSRN0y2OhR+ZT
7bq/eh4tzxYSNKQ0+F5FGe+5dwlT4JFG1ALBQBrWjrQiG/UB1gKV7aCZkGwmRo5K37lRas29mObg
lbJQ6Rx/x0nJ3TZScWNpa2zoR7uiqm6gaFoTMQnTzF4aq26xiyFHKYBpOxJiNj1d7MDQx4yjsvIt
0hsoU7pLqEU8+UTo/Eiz9i5qlyd9SPNdh/bVW2J0/2EsC0aX4oZ0DY6eOUM6KLC8cFZ46Qudvd3B
1w2SkRWheHBbNaAsBxzLby6Tl5dyR4jOvTJS3UJWZGBY+VXSaqdmBtj/qBmcjPQRUTuN8P1oNu22
afpvUcWkDlDkKZlJKss7sRKFiX/jpW1qGCExFr69Tjh93JPsbSYFRp7loUArHsza/JblrHtqhHoj
djM/b4ofaa4kpN3qB0WjG6kMxtExp5LCJblvan7yYLKGTNkuNfpxF7voZ430N0GLfWA3sGeF0gXu
WBVebwJQbDiIm7MiPQqkaHX1aLOD/DaKfi6xO1MOW2Tt1tF8MsTbINrkmCnha8vp8wCyGiYGq+xU
NXRfZX9lw3wN15ZEBvefw4bFIdGUO9qWj13p/KjLN6jTOq6n5XWswyuVfeeNXUQ0qyq2ffLInHNn
J9XoGcuAeCAnYH6k1HLoE4dvJaHrppWN4LmrzJd9S53T78wyoSMpbF8qxoVD1TdSLUf2lwprXcw1
o/TRE6TKHC6hFsTCTbaLzonU0E8iUZJtRHCSL1Lt0nbalcbZGpbh+jwmeIFiQdwJL3kV0Q0UCTuE
8W4aUIqQwcI+IOFqSeybWlUOZl3c1qH2o8BTC1X33a0YfZjd1STWCYLQhhjzq901/mi3jcdJaIjH
1woMG7TcZqZXINc518ZBTqhl5p2hLFd6nv22qKI3zJzzTi/DQ1kqt1Mh7moNH3ihgSFRtOo8Vomk
DePDqlrL7GApudXLtHEi4Wy0MP0xJrUdtGl0kQLfP+Ml9um7bjJPxTiYFyZzl4XTBTry7FC7WXaM
yB2oiXUrJ0JV+iWwZCh3hhrelK6yBK2D7NoIr2pc6R71UM7n3KX9uuq0t1Ithz27JGNc4UxILtOD
Y87JjuAHnq8c3sqicYpv4Cs1bfOt1KYV50Mkdm/l747bvCdWwtOrseYD4UBYU2LXbNvUcxxxzxr2
o8mJQpkeISbk7Koqjd9BUrWX/XuaA1otxL4umlc6VfqNaWY/VvA2/Wt175YMZ2xwNWiyCUpQy9IH
hEtbQlI+EgbQ+FTrpe9y6ZfiBeEeRxBl6yz9Tw6e41Y3h1fQIhL/b0Ru+mRUp5xyEy2g/n+UnVlz
49i1pf+Ko96PL4CDseOWH0iCM6l5fEFISiVwMM/Tr+8P2e6+VeUO3+4Ih8PpVIoSCeDsvfba3zom
pQUjXy7sKu1nvXy11nbfVWfH26aSfKQ1xhKtXDOlZVu8Ve9dWjkXqyPLrJS1w4pZvmIuMZ6zXrwP
C9RNOuyri7at2F6CQEPs37OFoczJsnljS+5dQdGWY1XesQ/LnLx2cde9iARMsxWYyk/bzTiKZtuV
1QcxcummnV1jW9kSxRtmhQfoFQsNNyWJcrUBhtZQZ71CByNp9ak1EgQx8G9srjgaq9BXOi3Sesd6
oMP0wo1tNYMPTSxZB6Q7+Knqh1U5Gnd954hTXKTxuhg5zmRgyX0WTgQzxd2e1DC0tsgjhSZitorb
v+QJPtJGee3FgESOKE2tK4xxa1aCDW+H/IBSe0AHr8SyYlQ36t6Iy41pOyRIhGstWkeD2/s2LipG
okaxUaWDhXBodyEqmMA7dbba5qzwXs8ZDwMcJSw9x7BgVukY30051mAtFBhuGDXV2bsXjBU/hOBM
datN6og3B1AaLuj4kypbWzKaxoyenpj0gZg3Jk/61TGra6oRyBFrOBQKGwzUzMpjnKJT0Bg6K+g7
F35p9ziFwjkaRvVjtON02wrwtCn7UGtGrkgpUYHQUXZE1lnGp5XO5hpKOuXrzjO0e46K8zwxfMS5
Xrn2XWeqOwD7KwQhg1aBXDvH3ODwyVE6mK225XysdW8XK2+698zy4Og8ieU4ZT552bSfbK77U6Jo
7gKSqRLk6ji8mToz3QrNqrbQ2NEh8yJ+N3MrXpdO+pQsZqA2aV7FOhBZBitYx/4uKQEtMnRci/wM
dmxH56uzg23hZRnxWfEnexn3Y2t2/iJPcYjUJMsEmCfVvU60Vj2GJ4OTQ7Vm8d32A2McP0n7d4gA
mV9PTOwYNcozT0jftepx3bH3Kt6NsPghnLlhfoLVHvXaXFzl9d5N4lMjaYi6wSZiovUbo4LrpCxo
jqDyiffj7DSZlbQY55zMPtpzdJOCDpqpRpiAZMPGdeujbPvlTUYhs4rxCtP7W07dm6eo1KrUtNdC
m/ZI78+Ki+dq1OqlTO13DghA5159k0mOirrhFrPhBwuJrkuOabfG+Ijy1XjsdbAsFBGDhQPSflZp
f8FiAoKhN3O/ri6qIZ2BBU29SHgW2Agnnbit8vApdb4IySbVLLCZh+N0czKTTRyLCoINXvRiBSAv
8AgMvXHjYOZhmotdHGt7+LwogzWmrtoRd2XfFOu+4RXcKfoqpvray0rsXI0BRt6wt4J1K2bVPGcW
1mU/hWTlSRPxBxEl5j4Hi8dtcJvaeYbn2xz8dtBeEjOatnbmfjaQN6ll6PRnxauMUAHXFFjfTGwf
bUMYJ5w6nExJ4zcOKYrT9FZNimIv4ZStOMd7LyHqcSCOqdEQbwsHvTY9BbX3YLX9uXWPpUlUouK1
DZGNFPIFJaHJ+rSe+S5GqrpznuYw5JoA+AvYuLLbhyJZjCNktfBVAOiGQbk8ObHRMcFjFOqZ7yHW
Kr8YnC336RGuvHjGYgx3gT1lFsDqikA7FqtWOpt4q7DV9sOEe1XruupglTBgyp5+WaVsWlk5gWct
JeeqMGP0arbhGtPIN5EU6aY0xNNE0R56OYj7qEj9IdeZeZeca8lc+uaIXMLTGwpOn4WIIxVKLqda
P9iDz473TuchA5GDSWgNDAaYyKiFG91mFmYtuErZxseptkNseay9jcRkecDLgibE1jv0LfNXta6j
ITigi9+YkX7RpPGq4HGfIhGOq9Jy7kVd3aaN2bPi5qRMZYizioeZo41QvkErhc8z+NDrpK/wVNbD
CWYFJya+XdLZ5peMJMQt9YwlPFIwJmunTV64rUymOfGgfdbIgnt9dMkEFCzbdFF35BH3EYaJYgvU
OuvOsBmXWUVQLC7+cXx3zf62q6aPIFcVfDygqDjAVnZmBlfWJ1CjyDMo2njbd97LqHEASPneNULA
jE61E1P6vZ2F1r5gd9mp5n0FsO84te5Xq9JHw71k/P827aoiAQihl07KKA+q13bYQQ/YoSsfs8Wp
bXG2Je2O+CHg5zYaM6rRlmFs5JuBdo/GDmnMY81nb85Unvnonmx7ii5imB+9oTq3mSN2g1QWp3SO
gqy+SXMtWKyAPxbbRJQ58zUJwrexrjcFHQ0MD25ZNobJSJPuzyrKGASb/HQM79DNDI4TwoCRbtJC
29WRfRfY0TYdxbBF6GLCYGsS41BMAz7d0B4A/kC63jSTSLbNMHBQN91OB3DL1rE3b0GvscFmdc8e
ez73TirO3jgdmlqzrsii+05HowHZ92K46URFaK9ayfncTFTPeLSOSoxY98r0qSSsb5ek+lM7V/qp
R50VRUPfPRc/zESeVFECE1n2CJPxfdbkp5d1lI0gLSACvUXp2O9NZKdVDtPA7mKLmVf5kUzQBCi0
SCUyDxngE0ZoezJYnZUZ2swx8uExccVZxDVp2e5jTu4bJhCBtIX2AHqUa9qjDMLQz55IFZ25v3jk
xAzxR9dItqMnn9jOY3fJfscjgQjRJw9jRKtCaOKeN4b1HYomvfh2jewZ6g1MP1XIQ5t0txyeDJUj
pulV4F7trgQcAOOIvC0wqu6660h3KN3uUJD5tk4lkqqxBEnYkb0hrtBXxU8Xj8cuIlSQNrb7suOk
OgeFCT+y5b0z4mWkQ885P41Ja+7j0JcuA24zZRFUSmJvPHfbmigMLE3ed5hswC/Km65s39lGvMUD
w3arBiwxn0ZGYbTJ5In+0IBh68576qD4shy3BQ32g/EY01zoDXotXz0N0hXy40+IE2ePtYw9NRDK
o8GCo2W4wBPTgzNKi9QkmMkjg2EboOW6N0t7nU9oAYxbOYirLaSQJzb1vC0HyCUKs3QLWolzj7QE
Cq7TaHDntq7BvigPECYUzAGB4HV8E3RbR6d7YSGKYtOdS0bz4Z7RGUCmyIwfYRawx9zeYJ1EBfpF
F7XvchKZNjGTSj/M5slPq+EppmAgTalfzSp/LU2s3HrRjevSQPmqvb1GEb2ae5brzBExiqVJP9VL
85DCrXEY+69R8Df4V7ZuL3+oWJCDlRtrAI7E66Qha6jVei6Woy4aN65Q5TobJ7YFpLhXjbfX3aPi
6AdesqRoMXOk8yOtxXqzuKGB8ETMx5udi7aE2XsBaq6l+w47gtWwCsiPTC/IWW/8awi3tfjZzEW8
UlFOMuK8LrjbJ93aOX3YMT8nvi4KoBma9KEgOn05UlZPNVaQLuX/zu0n7rpdp40lGYoJC1tjspXy
tYkaUPYI0TF+0ZVZMDbKUuctqBogddHPvKjGNyiVBzbvH9tqMo9BaHy0TXhsE4Y0aTF+VBLSsJMc
xuoyI9cshqF4QeVTiE+bmIikNB6hIulkFxLEc5DTfSaaFwxqPwr+vE6zXcN0am/HsFlMqTOKYmuO
JxuK4ATUkk+9349l+ZZiBDhIVRakG42r5XsQ7ZXsQgLVbaM/OzqBJbb5qZvDLkb2a2qrxUJShJug
5eujOPlRmWwedkHE2do81N5J53+19RL1y0aHBnDRa06Nru3iWd1aY6RthIZSHjmkRPQOker9LMmH
0tO7WoSbDpVzDUqNNIeZriVyJZaivvnBIfaJc8zE9rtoeEwbrHdsQKssJhIalrBvGWKnrLrdDsPL
aJOwNOh0Zt2c7ur2Uw7c13rZnJRkmsmudbjkkD8wwscQ7260um/OkKsKFbMvqJkRUEHvoLz5ccq0
r4BMEoEMsFbOoN17mTjxqKLeU/Ez7JPX2G2+WI7Md01xgRP10rveXdIhF2lYeuFvyvUMbnBNcAZL
zcsNl9UwG90uYcKO1MUgot4BOmg2mvxi/qSjugTLVIQ2GcxevLZTQncL5pxQWOIN84EDXSwtT71s
MQe2tyaZ45BEEflsc819NJiQ3epDopF70DHZtBvN73Avruy+THaaXFcGSojphczuZ0mY6XzC0T+s
CpEwwLTdO2egjmaPAc1yYHroyYymCbG5qyKf78OMW/IRl+bYsWcArTKLut0spi/sHq2V4HdbEhlh
4Hix2+3NhkgTYl6QPV0EqXBkMbSb6HV5vngpRBNnMnhcIz2qRSNkxn1kAQ4uqFWwzVxP1XHKksdU
J5y8IcYbJox9F476xuo6BDRXNpQ0cje79pnVaRyzQ7mWw8gHGM1fdlZscTsjCeAA2ki9tTaVN/NV
ZJgQ3yzXA+k10Lj7HR+Etm1IbON4SN/A5rlcXyCeW2DJZLVxy1Qpo9mG41TDU9s2KVggFwaSg8+N
FpoqmqiwUUueyK8a0LH0d/oj0SrOK5sbcOjSo4e1yB9r5kYq154zFVRbTv8VMSwNHyajGFBd2SrI
khstkM88f3etDkksyaf3UnoJfqzZ2eAALLk8eZ4PFl5YQ0PsTXP3vpfFtAtwjNCZNhOir42xoCti
BomIdJjhrfsucuhzZy6t0r1SmhFqNqbetvHGy2hXsOpqKrbBe2KNCwiIqjZzy+a+fK6aHueTKvhR
U3qiZe/21JSDe6yG14ztoDXXFXcy6siq1OyLCGbNDx0t8kehLy+GON68ydQSfpkXuyK1iE1jiQkA
XI4lCUNhryseB+60boYZ9b5hcm3XfHH5wnA13NU1k42J6XhaPeteUWwp5FjAm3N0wxo7VW0ne/yo
XPQGfsrc5ixpBQKUiROuhoW6A3B59Ubw6DRZ+mYErYMlG1Kp0RJvOkqU4ojDPmCLlZC2dWBj+bEt
uqSgdbmb+GzDLv+WInwZpPtNrDMOpJbxVBUXjw1mmQ2O3zeb+cKoIagoV2ztWL6aaWH7yVT7A6AI
JvAaibMu/rEM/pSvmINzZhFDpuFrSiGgrKOU9y80C6BIEczUhHWHrZX3uBLtnDZ5HIIFOI7zBfut
qNReGdyDgctjhpRbqpriJo064ibHxEJLKO9To0Dv4a6NwKjgz2CsWvcBocbVqxPi2CC3haFBiYON
NjDG8MGleWDyNq0qDLJbg6nkiigYEqdm9GuoTMovB7mvB5REg7lvwEB48+tRSVI2971H0mBJTkYU
Wd9D3Ox7mTBZbxp2nWZyDGd93eUfToqgNpC0xilLALZdJqVPPOe2r3WIygCZ59iWx5HHYyEZ3QA1
B4mlpLUBi8K4aLgxaL+IFpLIDXT8PLqp/C2nOkj8GTRp3VoFHcLlsgQecfKeuMwp9BDnVzZGK9y8
ebmy2uI2U8m5jazpVAuIz1mIx0HiycoLsUkyjtWkZjKG30WATu0Qd60CN4ox7xDcsJ6pNj3kerHU
szix2x2O+Wjt1Xjj6Dy2DP/jM97ozEtOmBmCPRv/DzZJ8RBGMMgMBCjkPeTjvlH1Dac8ETQZ8HYM
KhBrUlppC4xyQlG9zWUXbI0QCcomuIxNN5pxWb0IvKu8/6gXhdH8AEf7Dq2gJ0Ng0jYh3joLOHDe
8RAYV1CjNYzgUq3tsLhEY6yvsgqjQms0OEwwE/h6Z9xMwWUIoCWqqGdhSIuJKgaetnXwdOBUIDA6
bZtNDrs3xYSVCdZF9Y4eFrnq1ZCT9NOcKi1dhBSXmRRZRwz9q5rAZUHQl4nQ2uoGUw+saj6r9xyc
BSRIbNIbtxnroyW0u7pJ6ovpAf2MyPoMDWb+WNNfDdiOhQtvnHDFhsRIk3vZep8d0s+EhjJtl+Nj
pWg6QOfxNjrjrdmP3WbE6gT+s6UNkXv89PcGIYGsQlMTEYnWcyZQhsNjgig0dsny6HnJXBrDSW8f
vCHctLX3uYRUdImvDRgOR00OWxys7BzP5aYP0i3pmyE7IDV6UNEfhfB6auSuJXbBo7rSUVnHnu8H
t4KegmrhcRi9c8rz3+jE48zs0eoGJhJANxKYQ27R7zWPrTFo/SntBz0JPlxCFCFGJzjQcLo/JU3y
0oJXWLNkoRG2RlwpKXRXAWsvtDwmGujQFLrRTjgBzF33oIfdD4vkc7hHNJSkImM90pf46vkuDEZo
UUnlDwXLybM5ewSnUz0t5U3gAXiBANqu47x65HKc4dYg5RTkVnBcEbI51p9OM725pFHZ9F11xvZS
Pt/kdeihBDLXJdu6xF0FSTt6ZL9D36UVY4CUzoLsSgQVRWDljK9qJK+AxpI/pexxpFM77fICNE3q
aSjdaoy2idNRwwQMorOgEtjcspMQ5RvB57vQpm1FLKcC5CBlNJXyOyDX5MOTaNTepAL15xG7Q5Ca
7bG0o2BVM8YWfY0jwZP5Rh3wU5rA3cOHqUEJEvOTY6fxhqDTD6LTck50Y2u1pQWQlaQYYn5bPx05
V+wEkB4moLvGwc6RCQsOTaaodLNd2hOEV7FiSqZmwb0js2+M1nBTEvWFDvdIsikGmK68OKK8qUbn
lTbvJ5xbnDwM/tZGN7NkOJaar5LORwBlPUBUT1mkP7YRxs/OhM6aZtadq2LGrHFzwS2mCGa0K5od
JF9jRHyyEGsN2ezIvKPUIPFjzRvY72K7u1eMhfYEInyknvXDsY11lFunKhk+8zRuNgYjahoE1nMA
aG8wR3/ww9fHER/6itYeR4RhAVjTf9ZlF51TRUZngPzo4GzDNzbOt5pHqOwJ7cO9KVN1G/UoZ64C
daq5yWsw4STus4xoG/EhAzJ+Wo+zLE6XcW2S30axZT3aUX5lSeKnMlBnLFZCP3qXI9ACbZhjfvYH
MRxnUXq70MKJRCL4tVLZ0zhr1aGjuB1s8SNq9GzNvj70aTNGEVDl+wCw/IQajfyquTfgPqxTDksH
sLq9N02CsPHbjDajyt7o+1PY5DttjkAoIvcSoQCABiQYa8H3ykpwMRV9vMMdwxMEvsm2jO0bcAcs
2y870D1Q1xvZtTcDBqQNm0hPLUsNTPxxWGkL3BivhM9TK962tf346xsYVndFm/c2wHGmU1TzYzAc
3DqBHA6sEpf+3JKKFLF15guK29kN7OsCISjSBqOc66qNYTGdzZTA3tSi8uYdqZ4NP1pRcdo2o3lN
ksa48wLj0GddsjMYQm5HY0q2s/2SOCY8TV2AqnfE4vLHy+GisgW4tGzorWrM6GMXDchpdpNVOD5u
jU3f5KgpJQFXRLE/5q7WHDLJkzSrc5uUJ2QiR76ExED7rCThoaNnY4pY+3j9Y/Yl5nlTqmD3i7JZ
iixeO3wrymjO9hFC0zrQEnNTK+pmQ1fRHr0ZRSx5sDLN9FNoaeupl9gZ2uJMssm5laN4LD4EpmAf
F1Bw/IWXTKprQlT1foqGhwgVZWfMjrO1a8gaSmnGAZfoJdYCjTJshjlQEW/sBRhpIIc6THc5hbyq
ppJvRoyM+UjlRZhLqLHJljgsJ8V4xEqlHYwlqmZWEudVy0MuyCO8/6PngXWtNipl5sf+wmqxjq0s
dnsOAcF0vtO1nIkQebBBAi8tDYr/aI7VLghStBJTz7ZVUUM3ivtzoYmOKQtiXtnYTBJKsbcGmydE
Mcy+acT5Y+QJkm1v63bg3m68d5Xo8Ifj8NnLa8lGsP7WT722davyuSPM5MqWMuqP69wmyPPYFS+D
msYHlr0RT+GdhZQYz6bjPvzKQqks9yf4hnxtMOUNUeTPnWGw1AgVpB9dngkhHytpkToXNIJSHP5I
6H+vc0FZYHRcLi1sNz8YsOZPesBpTjn7Coj8kOr1dRpBBmMwpYSe6TkS3WR8GNXxu0qzSy6Winyu
3JMbYhfxZLlPpW6/DE20RrILvs1kfBUxnaQt70yJrURjjXo11bpx4xn5d7YQolFNsf+PWXetWU9Q
yxo2ir+1dzLrvlVEbVUo+DqVwdFZrI+cYfoNfiYL10bk+WU7n2F9Z8/8ZNoVrW9nGOAlZ9d9rRnR
UqmvmPcx18KGcyoKisA+kc9555jrMTFCbjI+RIqd9uo07C4Yt8RANbcZa6kbowsaP8rc1rezNlih
GBanPAy3mFRLlMHBYJ5vPtqD2a/h7jbYxLqzkANLEoPY5m6E6te5sS+LezYU+mcqSGh6Ts22gZ2f
B4PBdIUh3CwRhbonACfmjdZnBFTRLYaj+VqRnrgu4UyuyszxNrTf2fPcWGvHCop7hQWuiUptVxkq
3VVxL55J4t145OjMMR6CQGPmyD4MUz4EHLFnp959IHZ5unbtUgM55DjgjjFPOiaFiU7wi5SObOVE
GVOjRru2XqZuogK/SV9wOAwDAeUZ2LXbtCMVI2As44ezuCcWp78I9veIdFUpkc7nxMEEHnDGnhO4
VxhG6YSHgKDaIsxxuAsj2xiyundm42VukqueVwSajxUwseUu9Vh/vtVjfHDDzxQRO/Q6/RTq3y54
01ODm2/u8D06g9Q3qcUGHo+u+qDgESBNvkmvkEdban7at+5rhiu71JloanlWbYPM/C7zsbp1WkIO
BscU/jgQm2P21njfxVTS/Wnw0E3JNo5vEWHYFE9Weh3ER9SocW+RnBVodnyPEeSse+2woiHRgHf1
j5M0TwmdzG6smZjChlsbodCf2fTq9oRp+qZNYAIm6b32i6NCkJ3JWAVPRzb7wTR9VBjYL+zHF3ut
V5YfxQzy+1p7UyYr/4uaaFl9cpcUjrEyIi07O+2c0loQTe4mYXIw4F9RBwX5jgaMsJ5Y9RePVqwU
ntgxAqI5NRlcNVp/6l2cpS2dj26IPRHx0d7AJF839sYtrXhHFIHhy8XJzq23ZbkBI13oludfNM/a
irutaxMzURMutEn0QFJTldEZBNSBiJa3vH8e+kndhll/7XSIRnhh8KlSPoNO6F+4GZIabkbGZGZQ
Cwpwubhi1WC8KgL9IRHRFuzNMW6r8sTdt7frrj40JrMBK/DE7cgEkHDEKbzxOp4guTm+EXl6A473
SF8Ear+FYS5ay+UmuuCTavYFkuQJAf49TmKuApWZWBOW1bPkvQ6EZNzN9cTeCvqvV3w6mk7Cbc3t
mqWv9dRYRxDxSHD2xdar4YJrZCQzY1HfWhzhPFrkrUjyN83gJJ/I4zrPnNl7a1LhLm77K+pfcs7d
qdgqzzhOZuWc8wIDuIO22EWqPokByCn2zWINC4SoO1s9JHE6HaqBPJdwzPMb7ZPoeSyOyHDncGRC
hCTFmE2wwVEaffRQ10yYpRruTFMkRwcO0zGzmHLJBr3RzAnUjSWLU3FQIST2PRVGd+5nbAzROISX
DqrDzuvYeKX4XgGy6UDo5/HgbaMA2d7T3qskY6JRJeNtHLiHnDX7Z+Kj6xUbAMuxx1ZNX8ZPmSRM
51dMRpMy75FLnhFwezadpr69IDlE6ywqzxGzgJWN4LEiu3eXNAMFQmHn+1nO5SnO3K+RomkDhpql
Fi/2NoNHvheA23KD1R4Yv00bB8v3q+3ZaoQE4zdal3wM8TO5VAFrV0pfA/D9bCS82S4KTH9ChMV3
ElGdy/iOEEDWFOntuJUAkIRN+8zW+aobHXQ70mwsrxmv3YJ5K6MCJx7FukNf281TzPDXHXGgoL66
ExI9WZD9MXvq0kJ8F0IdVR3/9DyjoyARmEyzdngjuRxlKj0mLqyUrnlpqnQkNY+RB+yYb421CqYk
DmXHlIUbwd4edwWl8DRhTS8eHCGsO2WPaCQG7xAzUnaRem5x991oAW/rCak7posb3KtR5lT8aJlj
f2PyG9hVf8On9xjWCEV622F7lKBAdeta81RfAZH5xAm3mVjIfDc5sJvQ/mTKrT+JqfmMOGvZDXsh
3H5+GcfksScX62hhQGO7oGOO7rivDOs3U4anCM79/Dos/2sqdVqPIOiOYRpA7rdnjVU//hGWVh6n
gqJNY5Hjh6C/6We2d/OB7OWw6T9VOlMYE5Ptd8idBLzD0oZpshGOMt4x4RxSURzHdJhegb75CLgz
UlCcwGx4iAwPZ76VNIfCY3xblPswKLOzZqDK6w5YMhWC4y17a0kMl3cz47ezBlrGRqjpEBLDnInh
IjTanLgd2KuatDQM4tSB8/iVisTCtMnsVJSLXGh5x1Ko6JD1rKyoI4BcTskGrN5McbeKdMIBjLZ7
pRmPcMVKIG9TVR6AS74GeZoc2espdlXTFFscb2e6fH7rJVLMIINz5Tgl+jtDGpE/K6sMiX/kIcN8
gE2wqH2Jw1k/69DGFZVNkRYZnaRJu19WiT+TbaghTXTCPcTV4J0kOHOWSohzicL7orHsxw5bE2Yt
cuKMfAIg4M0n7tWPTNjOMcYyTWSZ4C0sLlnQP7RBACU24I5tu4E4DDN/n/Xc9dmPrYMJGgaG26nO
xFGQqojb1HF4F5rymk47k4LlLtP5OBwTjmUMQD5HltmrHIE1jLXLODN04KN0NjKp8bbp1mdudFhU
JtQ4ojZWml6wTq5clnad5FFUaOb0nvgDy1ePNNpdxGGtKQi2AgDrNnMZcrGhi18wOuaJ/OK6YJ6L
7B8b5rRpm9y3kshZN92La7JdCrgJlYGfZAWVmgSSLvrpUkhodWBd7f6HAWRiHetJtofyDx5IEeHp
NViQpYvtZSweO2iEu8yenmjXxNZiaWszMEFZQ35nzxfg/XYaFsNLUy3FlH7uwoj8Kfzu8Fxwh5tX
OREJNxfGO7xl1l8M75bjBRnGrbtd2HK5jfroYI9PqpPTvDls3F1dY0KYzaajwo64VMHxurIElgbq
JGiAW03TFO4SmIlONL0tKWXutLgt2pEZGUJqZmLryEJC4+0sPbYcdlo9A/caoI7/OtJTh4Fop4FD
aYP9rP1qmSgLcQo8uwMXUejkMRcZAxfNRimLdC7XAXlkN2XN5+CCl0DfPLp68SgDkj+1HqItejxK
uha+2C7tFDy37NGlQkHJW/guzWQEe5XJ5tSVjXGvFbg3upYN5wi/Ay01z6iCKYqaCGGfrBiplAWB
kW5hM8ZwcIAD/PrY6k5jckJAV1Vwm3DrJnTGgNntWHBLY586FfGwlYD27yeN904bwUArjFHsvq1l
3OXrmg9+Xbva/CDUxD5htEWG6jENXkdtMs9xiT8Ca2p0xXfHqEIjS3eYI+FHuntD8tBio3Pqp8qS
K/Lsn6K6vvIc8kzM242iyY/oYtalLTC0WoGNWNxnGCpANa1Yefdomzx5KlNCKbCvxiPuKRkX/tRa
YhNg5NpZc2OfmzQ59KTDiKqXdzVZUutyOk527Hz1uMGs+p3p4PQjY7t6IVWAY6LUpXZqSdwI4IdE
UXbWE9Fvq/pFVVl7CQgAJlkp4KCxGfCnEhdWkdT2fbHglyejBSvFItnEEuO9k7AQSpKLOsOw8PTX
vm3zW62Mkn066vVix7ztCIl4GByIhPOIZ6lCpbzU6uTK2Yfzi/d7qWMM+0guif7pDgyfBC+I10/c
tcvjI9b06lrFQ/PiYI4C2TlZt33EhSJa8LlGc5+okNEyQLJ1EGXhrQizo4jT13xI808VGMc6BYaj
jeGdniOalBYZncgfwdKo/HtK0b+muGJn1x2NSBiDnln/FYj6B6oL3lLlOCxwrpnkIf4w7w9zj2Ip
8gGYFUda0WRHtgMPAgwOJesbQcFSQj0N+1a39xFxY37vvUyzRhWJ77I03F3dwZkM1aQzezOvDmjo
1bCkTXB+bVoq73OJCcNvm4aTtsqG/+Y3cv8lqsXBSGRL14BD43ma81faY9J5elwgS05a/TAazo3w
2CRh0GkC/Fgno4N4yvF9EGSXpSLf8qhWO361yrNiIFladfVIAQly3xhj86LHeEIDhcigOjT8poG5
nc/yCQ+LPGK2gzIiRrELM8O6Cft+SR8uXuB+NyxR8F/CZPwuM54CU2zmZ7KDj+6htWRx12REg2aS
64AAmezEHO7dxVx5pDNhAlOBU+lbD+EWCn042Td1xv6wxHK2yRwzvERiBAergYOpMu2zN9MRvyoW
0RSE417xUx6NyTj9+lJbvjep2xyaJcaT4ehdnUzjFaszU+vCs29n9k0AGmJLD3Ff6SCnyUHxW7qR
U2YV+sVpZteHd6bWhH9oNxbzqa1r5mShucahmqAKTh1O4n9/Xcp/ge/yKcLiMw2IhRLg/1+oLyWa
T4xEqdZAz25bWbv7cEnWZYXkLEK2IgJywM+Gm+9AaLXbNuLWz3W5UBXZHzc1KD+cGUWP9z4lLQA2
pDvyHE32HXv/14AQjFCRRY9wRgraHEEmHN6G3Hxkh6vfqq6ONqPZPVQ8M2oJr9SWLc7/Bs5fgzvP
nLP2RjOGHRxC979LO/m/Xb6uQ+KRZmlQ3ay/XL52M5kxHNPlw2ZHntKm2M1l1ZH0MklOcB6zc4S2
6qQmBejgoXxbtMe/3v3/+Br/R/hd3P4vElrzj//kz19FOaE5Ru1f/viPxyLjP/+5/Jv/8zV//hf/
2H0X14/su/m3X3RRX3XRFD/bv37Vn74zr/7Pn27z0X786Q9+3qp2uuu+6+ke1EPa/vop+D2Wr/x/
/cu/ff/6Lo9T+f37b19Fl7fLdwtVkf/2z786/Pj9N8Pk3f6PP37/f/7l8mv+/tvT/PmdqKb9+Nd/
9P3RtL//5si/k+3p2A5Mbea/9sLIGr6Xv7Gsv3tEPcJT1kH0sYcIaDAv6jb6/TfT+juwUBvKNCxz
TefZ8NvfmqJb/ko6fyf1CtaWjZNMaprj/va/f7g/fYj/9aH+Le+y20LlbcNr/gl6B+LQMXllXkoC
2DYtT/4ZE9g2ke1GMmWPbxjin6FD1bug4B+HUHa3f3hf/vnSf3yphXD6X3y95aVsflUOFrBNnLDy
L0xb7PWeE5uO2kuswzU8iQK4JDINZ2CO6uOsUg8yzGxWNqBRzKH65v//9Q1p6xw/Jh/qrzivP5xq
DjMCIM9avA+aeIel839Sdx5LjiPJun4iHIMWWxKgFplMUWIDy1IQhNbA058PNXOnszAJ0k7trvWm
rboLQQQiPDzcf4EDA964RBC0xJXiu5V4D0UJNfz2qLrKp5q8tyET13UOVDYvoevPKQ5IZXpBK9O1
G+ru5yZKI+nSaFhHbOQchXDg72pO1zcPuSPZFOvC7C1uFUTPEfCTJN0ZdG5SIL61pNgUhihYl6b3
xQRiy2C+NU06KERpJFFB+NWxZKeylrb7QVeaVzJdOL9DhMoB9WrIcyg/NLRffOwsaAQIEVL4jYWG
3Rp01FV3ijoa0B1tKNXHjepC24S05oIbTi2UtiQoMEurigxjY+iwTgHd4C63MEsqD3aXSRGNFzH2
hdOAdWC9dSHLoPemFt1WT1Qy9xQ+EKgqOk5XLGb00RDekpLKSQFCOaohVltD7M0Nvak8OsF8wD7A
rxu4r1mNfMYxbGucnhQkGh9y1I2usMJacOiUkUNA3nCYyU5Iu2rsiXuOZ9+sQ2MnxmFRneWuKa9w
WK4dpGkvF/rHVGr6NwP7Nlh9oTfqjvat3l00SxdxvLo23rfaEsrmmCOyAACdcG85FUvKxMxLQqqn
bc3c3QKDHkGjJAH13sMoGOfOtL6wE1xoh6qH5g1AyMpzrkGjtQDM0uALelKZcqYAVn/tRIyO1kaK
gvo2LOJYXYFKlbEPGJIeN6tYsPD3TQtgOFnbaCAFmzrCTPIqDnpx1LWoO6twA0MVCF7AlcWM/UGz
4b31zTdPkuryKUIwUrFZFMgzCaZ4cOVrBTUYFQ1xQc8roA8HixJtVj1MvipGJEPH08DAIHuBNs8a
Pk8lbC3jOtKeA6QKMU6L2m2vYgCxk1jqKLUUUgQJ8DpIhS1maQdExByNz+RMV0un8hFK+1RkDf+1
KwXTdWDLcK+mbys2KgdxOTxatLFSW65Y99eFq4h1ztXax7UyKjI33TayMAjCklqx9dLpVyV66pBM
QrUilM3n3su1ZzFX88+Whiz3qakLGSDvVc9cfMoCDaYpOP3yU1Sk4II521X3UfHimOpap2psL08B
moyhQU9e5Yel/kQvowl+BHBaXLtDZV/e+pnOoh0xw94mkb3usfVcppybYhvbRi/gXisJQ9Gj9kOt
Am0z4OFLwEdjT6NQRzn5QhWiZaSnIeAJlLZcLhxeRZZSKB3EChMxPVWwemAFij5AZtdQjgKj3ItY
nmqldVIMZJUHtXYRIK4pq+0CT2/E56Yote4bqnSqD8WqSJ5UyrQR2iAe5T4qIQpuWBo72Rk0V0ZB
xRLqn9xNUdLOC38ULqTGvhbUSBsAb3rFdx0WWg+lIgV0DK0n4DbI1xcvA5TvBFhqDtyz0pXWcFpX
tT5z0rUSnUGrkJZdAuoBBLCrk29iBQOjzpICPKNbVfsGNXhAeEbovEVggPmwsyQXF75udG8Rnxhn
gzLCSxjHoR9t2UK81hD+LWi2Zhbu6termQIBCytnSCKgNQlmAw9FTXNFCFPJ22pR3xXrMk7d4iHN
OtPYKdoVFbJIbwBi5VJ5lVd9hA4hqmt5+4QERa9QooKK8+kKXgBof5j0D1ctys5Yxpq+fYUHM6w8
tI3fKgvmD/DUSkN8jOIfvZxUVtJ1I7aUoWMXjNVS6PpWXhZYGHkPTIgeb9BQGf3tJQW966IqP4Od
w66x1WUsM3WJUavkcwD8WeXvVrV8artUfjGw3VDWooELuTOQWhfrqyanKn3M6CFSxAMIwL6w9day
gq2oxpW0lIuM9kEUt/RhKaY0l9xCUwW7S98U15g2+aMMR0kBUGj7EERuCgFyUVSWkT8EjS4be8qk
hgs9vRdUGgDIAG/bzoXL6PbRDyQ2FfkVd3MfmVmpzL82LWVqRKFdDWFamU+p6VWzpKop2wB6BfOU
S313KZMypfEdiJW+4h7DbkDPNBp2Ka73a5XzIYE0dO3NA1W9Ab0QhPncPV5jUbnFwSuhgDUI6WcM
Sqr4UBethcaElGvHCAsZy2mkBFgyZCR0EvpyKAUbWYhBPA0F4RBOewj8zRFMVNvWiOeZ+jcXq65h
pECJn9gOgEVl1B6MBdiRfDhx8Q1fG80SJDyDu2x4CPNBis6WmGOVBRv5SplCza7JykPuxgMpb9Xh
IyR/tApkK0T4XEtl65jFVyvexqBOy1ely603IEIlyrmWER+yBIDGGaHzdmwWIKtVY0VLCkqDGlD5
wiRMe7aZ0CDgjOj8ZIUwT3P2RNKI0VtIO3N8IhiOt3mI1kVS0tcAcmS47LkMWWSkLpOOeqnLVTGI
9eYr1GgPsIxv5k811j3eAoCvIo6SQwrsl3gEL0s0COkA9Ck2MqnqFw1gQgOSx9GSdfM18hTKo8jI
ouemoSRmbE1NweOs9iu6I3FWgID3MMEoYCgKCW1HzKcDu+9qGG8RivXSQfezWN8EKoS/lVqhVmgL
sFXLZQYaxd1UJPTtMg5KPVs2gezVNvOs+gr6dZE0Yslr9GAIw6lG5xdXgM9ikWsg4KroqwVCCyWZ
rsYzAg12BbF3wKRvomuoiHZ6nPkLulUBEi5BDsoK/hvFp7Q0M+FgUN9oN23Dl3rytaYboZsZ6P0H
RGCCvMJUCmV30GhWkSCf0meuNtTLrBt8FWsNHfnf0pa8QhccsUC1Ev7sUPoiyAyk24jtbdzrAMkH
9DXLyKE5GdZwc9DhQ9CoFyJNRaGuAySFYtegZ2icWEZtpYjeSo2qryytpNiqaXkOK5BuRzBKYYRD
mbbmsRXFWjYdEjhkFawMwQF0zyGqwXgtBk8qVkVNvp5dvI6ssXi71mGiJRsSMkSJXmhVBOnwKFXX
SvbPDTp9wJWSPgmNfk0XzCiLoxnFJoKAUI0akQadbOI0JKxcyokwMSSfao/dAQx1F1lSyeJJqTWc
aLSYYpqtJx6kSlDJKXIAXoShUWNlQvHcIm6o7VErQ1srN+DXrAuBnwPyNAvSDWaNBUiLAp5l+9jV
vkCnvtHLFhcZoeJs666BuS/aQXgxyxwlvKhC0h6Sdx28tRptVvobfP6V2Xsi8Pm2BGrYw9BGSYnO
GsBfTiKfgs4gAzPzaX2hcDC8oV3EToiRvlCXDbkhjn166hmrVAAcDhoocDv8UFLOrUCLKBvkFvTO
c62mgrWtxTABe4Iahn9KjSB4ZD95Fi7ycherl8Fta/4dpyjhSeQBCq+m91W7iasGAzPNz+jLFBw0
KOcHHSjF/kqnLnY0NP2KZ1241s3lepV0xI3QZToXKVNrF0LhtafMGxH/ldcMgK48hJOVNQSpWFir
rtcb+0J2EXSIIgmRN0wY0nwpyWkrQelQ2+FUhknsjWLC0TnLFB0emzbgyKGoaWKufLwmTVIEbqmL
nmI70iPpVVROMRCHZm3Qs/XXkZu3h6Zqe/FHp9FDRSIKJkrlej8RJ03zNStSDH6YXmaiWZ0Y4aPV
YtaztsqrpW10U8jVVZsXJJQENNOne9iV+MF8wvy8bRZVk2UtMo590h9xhBjaF61JyxCBZBXjGUT8
8DQgM0hOQc3l5Fj1Sps5peRdLTqYFd6pjSmNdkqkzIXsYO5CER7Aoas+gXpCbi6o0TeSFkZR5+Ir
n9hS34xK678qdY/Eb9mWVEuEOi7rrZb7As7ovhRjD4ht8rD1JTeF3jZoFjbKr5nuK5ivm67H1IqV
COMlMQgZxtoduE/tkdUqrefWFSDecBIhFHpFVywoBhGL4aEGOjVgEKlm6/Zq1VDBy64Jf3RoYCVL
dejzbluJ3ohUqCNEBuvAJy2LwY7tuIokEOvRVPJtCVpk8rkq47Y9CEjze5tcCIJwo3m1FCwDeuDa
zuhpg29SucmMH6GKlA0xF2LeAenJ4KJ2NKlsomv4BScpH2R6RN8CxGQ+KGsikVnYGAj01hnWBlQV
zcK5dptJrd5uC5XEZOGqRZ1ur7TWc4rebVAsVeh9Pa3eWo+R7Sm4HIz/K+b1Ajz9+oJunnXXp/zP
4he3JdPSDLxWJY0zA2/3SfFLbkoja6++RxmS/HXZSrmXL5B5j7p93XYogV57zn6lDUnpEWOC4p3U
qXyOkPDCICzSLHxlLKUr3nS3EBW76l01O2uDJ0Zb18cDUNERYE16FaKCmSOigzsdN4Z/1S7/T9Wz
2arXH+W0c/YzeaqKnz+r41v2/0N9bHSOma+PPb8F7aQ2Nv6Ff9XG8BT6HypYGuQImaou1lv/rzYm
SRTHYCFZqkLxBP8K/s6/a2Oy/j+KCd1z/EchEzWx6vp3bUwW/0fDZQeyM+wUYP2W+n+pjUl/2p4J
Y9lONVh1Ez9EeMymIHZ0NbODdO4O5kO8kR+u8kLfVy/CHWOgcfX+UxX7Z4xJVUj1CrHzcWA/6I/1
yX9dtCvhy7t5/qDeJv25cf559KRMblg44yGwKB2Ug3FxD82n9IBs8Tfvl3q6N8Lcr5+UDVv4LdWA
HMoB5vX10eSKj0yvmq9Tr0kglrfZaF5hWbtK7QAY4O8CK8YzNjlVhE0EGMEuUCpeDl0kryOlv55Q
Zj342GY4ucL1sJYa+MESgBiPiOkgCTjYEpyYVTnay6AajZCM4Vu22WRg6TTf2kWdny+rK9UfxLGM
tapr9Ro5cWNTXJXAkYbRd4JLGRh11/10bUAd+7AYv5JAI+Aa0dFEZyxftJz4+vCI4GS4GgqLvn4w
ajXmYWR71VifwNpjK4quukGWFLR0m2hri3Mf/hS8cWo/2lLsZW+dhS1XWL+Kt63beSuYFMWROyp5
llz2L1HXXvd4pWVPVgy1BbpA+tkHor3mZ6J6ltblz7oNSnTBVXKoUEF60kRFH4hDwvGF3sW6qjrZ
EQUjO+j0KBw1M2mO6ykCLUMROxllEcdPM51OdRCvDZFErYfW6wiQeSjZ+OJevVqosmg0ecI0k5YD
8dwZeqRUC65sb6ECJ0v0AQAagdkARTIjp+qybhNmdfeseiTAFuWjpTSo2QIQkLurKFjaQ0jB7fYC
+7Nk/M8KHkuq70q1ZGBGzZktHVS8anQb5oWyHu+ad2qzfxa//3n8xOuvQrnoygGA0YORLb3iZ98i
/hT2d54+Otp9tLMndW6J9N8tupzoIR/yHg59fi5U6IWwmjFXhliQVPfOyD8bY/95EXNiqme5iean
Aj5osYIjpuc3AJorrzjyfsImbfD3+6vvMbX5gBKRc1m2hoOYFPI+qL4BEUPnL5fx7PG1gXQoU1DD
7qw7Uzjzgcwx7Lz7/i2iISYqhwNIzHKVoT2ZeI+gFG+/zFx8NCfhvdcLKtSyNxxGbbEa4pKhbkyI
jqr+y8sBgW2JB2H3fHu0uVeZxHkgvKkw0AGArAAJ2Ppaei0w/DuOGOrMSTX1waA9YElSdO0P+G/b
1/25WQmHfhna2ul6bLbaiurAEm9NGzdXBwDzAtbeqluechso5GO+eqKpv+2dp2JpnnbwwBb1/t75
NvfekxMCabIEajK/bFACqIUYTKHMiLXB7VmdW/iTANH1aTIiO1mQ5feRuZaiJFR3n9F8ebo9wMSh
6p+tNYkRZY1KV1lnw8Fcext/ia7u4rq0iELKzlvdmyR55qg2J7Gi8bTINy1GgaGyrl+TbXHAUHaZ
bdwn6yXZNDtzlS1dBxVWR9iGdyZvbgMYk7DhmagPYf4+HDpKJ5Lwpe+3Q/kgF6dMC5YinL3OM21D
vpctzCxSGpZ/7GbdoOMKMxTaQhepq1J1y7UQIqKGZK+A5ICl7xsfiLOFpc/aCiL303ibWxtR1l5u
f8yZtThFf6AadIX5NvIm5HAluPJZuRqHuFPXtx8/5lUfBPypfbbbxgGU7244tC2m0e5BkYQ7cfA3
suGjR0+iBxUCKyutXD54CJT/4BITOKBPC9qEyWh7Y4FLUEsQUBVpVoGI4c7wFWnnFnm9xTgZhXZR
LxZqDuNfKpGSMAfs9tB8uK4CNHydMIV4n+Hq5wSaHjl+YSYXLn5icwDehtDl303PJB0dwF6alcf0
6JkM7UVbUE2482hpJg4YkyjTmVGdqAggHfpde8KwfKk5wlJYFpvKkZxfwg/edpfc2Ta/rYA/+hjy
n+vYMhGDqAfODXMd7DV5IR6jvbS57oEVJQ8SQw5v5nfx0L3on6pj+yQfys3tGZxJh4xpLOpG9rbP
wEjArsPeQ0HgKdZRymnwtJfPifrl9jhzszmJRkFBK9ZAwuMwGInnJGZHtY+m9TYLs24noflwJ52Y
2Y/6JP4QEEQ3KaL+YDY6dcb4V+WWpyLI7mSPc4+fxJvCCunu0Wk4tPgfgC6IhJMKbvv2HP0GwX2w
CvRJbgKaNI08iA4HJBW/io755Xu5be2ttNBfV/HO2IeraEGV2TE3yeJBXBRL2f6OXdHasOtv12/Q
Cn/c/iFzUVyfpDEIXFQWNfD+UMpf2vC50b+GoOqECiV4DQmHxyh7alr1zmvPzekkECUCGMpBDftD
L4q0VZtvZuidSmiUf/kykyCReyIwVcRLDgM09qXwVq8aB+LUJ51z7/YQc7FUn8QKAPTDgLJif/AP
9KYP7aU85ms6Isk+tFFZOuqf84dwkzhAhBfyOn7VbCS6V9LD7eHnJnASPChooA3QEwUDj851zOXP
FG0oOoe/e/wkRKAQi2KcqfWHKENUR4hJuppUxl4M84fbI8wu/El0SAwUgJVxiGKF/JUTLqEm29rC
sIFx2xCf7XKBSObCtSnDLb0tQghb3V5ft0hxLrMdacwCEO7fHbnaJII0Uqn1ES3Bg1pJot3GhmIX
4aA4t1915ltpkwDiJZTXQRcSn6pL3J77FFOVsLozj+NP/CB+/BeWL26suBgESA5mC5DxHKe/ACbB
LniQy280BPSov/Ma0tx7TCIEZiGSiUq3xIHF9dz2NsaKqu0SjOpCP1/tZOc72p2QLo+76KPXGn/D
uyubSjk5RLJUOgSnaqvuNDt6pgy9izmNhWX8jHLBWl0YO+8BMPEzTtx7uOV3xp6b0UnsaIQMyEzD
0PpOOwx7jhQn3AxH487WmisHapPAEeQujgUItx4sHNKeuydj03wSfuqoAB+RXTPvpMlzH2sSIFIK
SWonM0oWvOjQ1gFx0Zu7s+hmMghtEh50XEoaQOXkkfJzEH4rmzfFXEXN1XGRnzCSy+19M/chJhEC
C4EkvI6voORYwACgdnvkU/dxZ6A8u8eEYAmd6s4bzYyljn/+br3JulzjHctYg/ITz51OPwjwu2r3
bITrpt+kQn0n7Zv7/Oo0Glx149qpLp/fwp7zpwkNqtU4+IcHVzvG1jcJ6f4GES6NSt3teZRmPtdY
/H7/coGQKxVsCumQd5tY2WbR0UWdvngKpdW1ydAUXpPhL2Du4Plz6r2LSeqrwH/bitoGisG9nzF+
tw/2tDqJH1T2ohZtGL7n2X3B8/FN2vRfUtTHT+GdEDX3FSdRQ27FWseOhQj1KNnPiOqd3QWd9Duf
bu56PbV0NgpwR8UYGcIt+l3dAeH2NfrBW+QQjuAF0OJe+NaSqLTtHyQn6pbxt9tfcOL3/J/ygTqJ
GW6Bq6B1ZWSwZd4peFVW+QX3yh1cok1mo86wit+iB2mPtOqrcNQf0nXw0i2bV2vnLvwTXpt2u/KO
xjrfpk/3pkMaA+JH31P+c1mhG9db0BtYyU+IIKEhVJ/0JVUNjoPPop1uCc7nenN7BubS098lq/cb
VBRTMR2jZokHAuilpXXJXsFuSE54DO5E/glj5Z9pnkQccMaCHiPpdmjsqxPvrJXspOtola0QWFij
imNjHnLpt9VetdHkXfrHai3utYd+/RVThpe/e1NlGooAiDRFy49QVteN6PyEJuZYa2F772yVxm3/
wXdTJhGolcV/x7pqBb6E9yrXMNifweQuRBsuGTmYsPrh39mTc6NNgo9kYVCljh+ujZ+y7lUXnnrX
XZQuDuHbOzM2c9H8TfR4tzZ8iORtNuZA3mv61l6GbfurOxgb/Un8nj4L63I1vNZP0c/bo8lzo02C
jOeW2AyqjCYvzbW+e74My4Ry3gWAHZmrtDrjxHfG9n0h27FdOq+oiC7Nv5zMSW4Sgj8arIKxoRo5
SFYuKudewvB7tj5aFpMYU/VliLwkz65WmL6p62GF0aAtLvD42MZOfInscol4hwMfb6OspEXhhOyL
B31RvKHIucLe76wduz0VYQiUtnhnT/5e9h/9rEmUURVcF8J/7UnRwbfxUL82i2YnLYYDQtsbbLoc
dY2r2NUpX6HUL7pf6cE943Zy6JxqvZEX8Va2jTXITY6CduNvvZVxZ+HJ42/46LdN8qAhuhZXdcwa
ipW3aQ61g0joJnNQIKU87trWsTgFD+rnYhkd/bW+Rl11dXsRzq3BSaBCeco3EXmRD0YsbqQs+Ari
yCnRXFEa6/PtISam7P8JhvIkDgE5RRRU4+XqJVLa53wtrVrn6uBA5HyiELHu1upKXEm7cn9va83d
CX/H5XcbWfClEnw4QwIw2yIEuH6VmNjaaWxkvDha/FXsDIufEt2G0s4cxDjXuVPZL5hhr7H53fqL
pzsvP5MyyZOolVHjRN6HXyKdKcQ6+lpdoma2hB67kLelDVhvazzmD9kxvEPOmhtw/NLvXh3TEagr
Y1ShIogs06WuULbIVlAhY/Rbi/peO3Hu1JYn4UtUMrfBiFY6pIvWiU/IES632qMj25HzdG9jzJ3W
v4sm797Gr4NBx7maOGUBd0OlBjBgsYybLV6GuBk8BcZlJA/85ceaRC5UrKMATwDm7rvweXjWsHIC
LvcjXGVvI9z2nKEKNCz6rfLUbtVv+ae/HHYSmSSUzpGA5iXBb1/6Xwh+sff9MSKioGbXRP+Q2g8W
sXeWyPiFPog2vwvJ7yZV66qy8gxDOgjaxSy+BuIDuK47czj37ElAGYD1BZ0yTiF0BFmGkiK8jAzk
21M18/TfIebdL8eFAxfESuOABvYiIVdqxD8LQ7vz9Lkr1e97z7vHV4gX4CLHxGhIf+oL+ehdstX1
qD6Jn9FYl15vv8QY9z6Y/t/p1LtRuq4tUh3U/SFFIxgjqxH8W8mfh0QvlpbprclBlnHIHRXpuztD
zuUavxsV78Z0DVwSxZAx81f0qoNTfXJf82N4RtTdtOvnYlMehl2wLRbBr3Ijb7KdvPLWtV29+CSm
t1/791gfvfckYKAQOAxCzdJof2m2e+Tmg6D2AzBQpGKxnfql7LJLcfIf9cvtAWfOtt+B69074yYd
6YHFeLL+FJUnwHiy+yOAJnv78XOlJWkSLfzEQDcFeuzh3Dyll2qcy/IlOqO/uR1+WTvvKVkDuJb3
qXNFBI8rVn7OXtLN7dHndoL8Z5gv5DTX2gh4exV/SXCvDXJ4F/eyw7kL6u8N8m7q0DDJqy5luehr
eVdtAwevv8VYR0WZf+m/vb2Jm8EZnDEPyu7kZ+rMrf73EfBuzAhNGOgAvBFzeUAbSx026JDGXFIx
ZXqIv2IQRo1u2Z7FT+4nY1ehFJq9Blvt0rabBiwxgC4EmQJ+ZHDsfimviDNmO9z9cLL9pCOBsPcf
77UFZiZfnGQ0aTh4XQ8p/EC/zbk+B3cOgrnHjkf6uxkAdEyvoeKxhvFNwof7anxPhHuH2+9064Pt
J04yEahhMWDnMbh9x7XsJG2VlYwD9DbEtcFJnuFf6s/a0TzDInsByb0gMaIMccrJhJ3qmK6EtbAL
77TC5q6O4iRLGSwBkc6SBdY7IKlYVv4S7eWVtobaZP9UluUZx4xVfmezzLVIp1xXeKWl2dFRPqDQ
5mCx5mANtNIBN+r2A2rWS3rOC8vWd43NVBy9O0taGW9TH035+OfvPmiEfApW6XzQeodlBLmELG4C
dB1OWIEEe+vS7HG/2ctf5GfhGDwItvpYfC/3/tfskbsGNBh9pYGg+1zt4mNxRvZsjxn47fAxExvF
SezShapGdqLiIKU74XvFIufIA8O6wDfszhAziag4iVB0QcCqdxIRCgGBddBC2qH7mS9SFMlXLkLt
4Ltj7bOIMsadz/w78n4035NrFOh4UcJ9mGT7u6ousswWvkGOKZ6qnYzo63dk5YfWSe/s1rlsQZyk
OlcxM/0BG+IDsol2C2+qD9BMhiwpSY9yfkivF9/6lKLYqgwvt7/axwFCsyZxp0uUIc0ERhwJCFlu
7dLM3Gb63ULcx5kJXP4/12vXpnFU9swfnpI2+uObkOyn2jTfBEfdfg8v48UoWst74RndxduvNNMM
0qYwejVu/QLFVzCV694pT91e2odP3g6ewU5fYWIIoWb/b82IPyQj3lP+ZwebhB1ExdshM8BAtnL/
7Hnya1YrP3ODTlCTP+XoKWO/sJag1qht7njRcInxOfKK6oiq1SU01PPtl/5492nW+H3fxYUYSLJa
9wrvnJ3qYNWUXzJRWZRNdyfwfBx3Rrj5H8/HtDe81i5zagjfGgRPcWS6/cPHs+K/N9h/yTJ08J7l
HLPkg0BZOM+XQvhkWq8IKzZhv749xMdhAxbEn7/9irSsZ3T89rqPcaHGu0MRnGt4kfLEboAbW3F0
b+mNwe6jt5mEi6ES9NBNWQ3Unc/pW75rX7xHw4nezM/Da/P1eidQzFR3END485UgBJV5rDFr6ho8
ySHa+svINm3sZDl4cMFdkAMjyrgQ99lLtLna4qd7J9Dcgp8icRuh02PJZ+jiQYFsBjiI0pf31bgk
G2R3vitvJi4u6n0I38zXmyJypSLokCZnvHYpnK+U/Aa725CZUu7oV9k6sL8YS2/ZOfcq7XPjjQv1
3U6y6qBvXZQPAZomW2vxjDPr4R4ce6b4oE0BuaopwAUVeTj+xXZ/QrFoEW464KjW3+1TcxIH9EFu
BN0fw5FwgtO1aJp7uJiZjEebInADNa1abwyr2Cfuug1GoLt8F9rgDE/Nvtkjb2FjzLkJHX+nxot2
j3PC7f37Wzflg11lTlILlE/bCpSedOCDfIYHgbIt+vsu3HHsaTdDthEkWGKLaCPAIMguCfVG5E6+
wB72sGXdK06Z23lFP6qPbNFYGnZwVh5u/7aZK6hmToKLgd5v5rZMeI6N30pfon77A9kP4WKdkr31
KNvNsVnHoxzcnQFnAubICXq/PjGuL8wcUYpD+jocrl+heQW094zjsHafsmiBpycXllO1Dr7EqztD
fnyP0qbY3Z6s8yqNQ+aO+3jdjF8bgaZdd2z/Mp5Ncbr5FYcQOCcSkYx6eftYbeOd8qnb1Pb1UDjI
fW56u1hqu+gt4YIoro3nv6wHIvX153wa2G4gnUcGpCmOlT6naw8Ut7bI9l248/f+nevJzPk5BebC
VbViseCqpOPq1IzshehO6W0mw5picv1MhikecCMQTGGp1yh1FVenaZ9dVBJGN4MuQVC/ef67pTDS
2N6vPtWDmtuP0TF3qE0sUEReyVuQZWvzcnuEmYTUGCfwXfhFzjXB5ymhTy63aJphoJbmiy69B2qc
uSZqUxwt3okRUhst28fBX7n5bJyxNr9U22R13Q6P/qv7VJ2wA8re0ju7Z+Y8MSYBokeWuMdbabyX
5jsJyQFHo0H/815JaubOoE0hs6rQDFKP/gn0uutF+eTT7cqOok3oWfy4/Unm1u4k2UAyV+xUk/Db
t+YnTLwdLJ0fbz96JphN8bFic1XFHOfZA3UDZOGfmh3uOc2dnTEXm/XJ1pbgb/lZLoiH4dyd3bdm
C048etBf2ou3a9uFtEbaCdlqtKH0b7ffZ2Yz6pPkwdU9LKqujIjtC/LuFVnYLt2iDpU+1HeKnjMb
ZAqGDU0pwmqDKSud7huilffO97nnTnc2Htt1WvLcAJXjyELF4/pJ6e5859lPMdnWmWhlFrI14gFz
qviUPJuPUPLcg/WIdfVB2gnrxInPwrN7B2I2tyumENi+k6tMGKWg8v6M4ISjqZ87ZFksCZ2P62OG
y7Pww8SYSe3vYOfmVvJkm0vygLQw/hUjNOJFfSiO+f075ni0f5D/6JMjH8a5HHcuL+Od+tfwIX3F
3BNtueXwdj1n69srdy4w6tNdXqAbqiWRdPC3qpO/GHvjc7e97mQEj3Jqdypq2Pv8HLUbk6wyW9we
dSY4TtGthhcOtSgya9V2rOO8YFa1qb8Z9x4/81Gm8NbebcIOESNurRY1G1Fb4n6pfquNO79+JjBO
Aa6GgCR9FvVkLVG6gKK7uGp3rvMzrVBNm5QVUm3IMYbi1DCEo/RNO7Yw1nBm2/qPaIuUK3NlHUAw
/V1I0SZbv68SoxFLjpDxagUoZXP7485EFG2y5y0ENkxLcNmDEIKr/hWhGCR87pV5lJldMQWrpjEy
Ou3V4OzY4QPmoOu9C3bVc/Jg7AEE7LRHJLjOJUiUdAGQEFi2vgpsH3gKkNlXc186yERs7/Y3Zgow
2mT/U79HWDscC7OgUJKVuJPXV0pc7nO2rw9UvZe946+qnX/SN+2m3gh2YFu2Cu5C+/J3sz0JEi5e
NW08Vjkwh1+0QrmI9K8SEMrbT5/bqJPokOEpGeRCSmFjoRyEU7DFBvPBvdx++MxCmSJc9TrC8SXn
4bn3qMno8VbIH2KodvvpM0FgimrtBV0oLKEjoyy+g51Y5MWzqW7aYWtFf7fQ1XHkdzlr61KZDsc+
k4LwTqofquiTkMR3fv7MzE+hqYgcDrhp8HBDMJ3ewGkLzECLnEBimraO3chgSXcSphniiKZOAkGF
eaGSGkxVeIBCiIP8Ir0YKwu8ULFvV/jNP5MeUGPSH7pf3pfuLTjjY1m8lg+3v9QMrkebolhRcTFC
r26lQ7cSX+vX+uTtlBP9I1tz0kO4E2zluw6eJrmI9r3r01xmMsWv6iVSLMZY1hjxPNo+3RkrEoQ9
bmCwOIQv4r56RCzOuf2GMx1e7beE6rulIhu5hYYEoVZavTYrkvZj9Zyvw0tw1L51B3ebHvxNuo1X
VFCKNcYFJ+kuRnjmtJrCVLGwLk1k1vmClrsKCnHlW9Gd42ru0ZPo4GpSmkWxJR7k5MnFRju9t/hn
9u4UcIrys2uUJQvCbe1RlAwd/PqC1QPMwDsfZCZuTxGncYbcklxofBBbfRm28ouIj97afVA+jXkp
hRvgrT3QU3UTsv534fhR1l8Tbgz3rqQzG3zUjHkfPQQNa5ewStWDPyTLJvVOWZThdcHVJPGOmqYc
zOFOnJ1710lSEaNFr6K5TZytOyYzrbdViedK1q7yGB3M2zM6sxZ+48TfrfBazCutikmKrtULxoo4
IH6//eC5nP53T/Tdk/VMwBwsCKSD+Oo/K5uK6lDnlM0iOnKm/905p0xKjWmp10ZZVxTW8RlF+zK0
r01+HMr2ScnKC95QS7yatTuDzVDvtd9gw3dvVCem5qM6RxhIrEct0JdZXWwMq/spFtdT5Hvy4urF
GGBfi7PU92tUsVZxZ92JtjN31d951bvBo3KwtCyjNScuiyd997PZJTt8Ste3v9bcMpiEhFbOBL0S
Cspq3SdB+Jz4T7efO5MrTKGfqYLoceuNlcIMz4UfVtrjBvl8+9lz5fkpyPN/OXuP3sh5LVr7v9w5
ASpSGtyJUuVyOds9Edx2twKVqECJ/PXfqsY36FO3ywW8wAFOwHmtEsWwuffa69FuaTqNjYvWXG6c
NKqf5dbaGjESCOAF3Rj2KyVl51K/OS1VSRigEsijy4QFPABPaF1vyiRNkHjyT9WN2XVtpC5We9kY
FMROju/LIVCt3xl8A+l847p7rQJ1qdX022ygmEL46/DJvDNgTFlA940xW/cbiCF2yNfGQG3DzfIF
Esft+AKr16ebYo8re+aliBOewmMOqBSyeAGQnYhT7Jdm5+0LNGGeM+F+WKx0nMfAvvrv7EaAfS1S
+HOm/7VgWl7mWLCY0tVGJulqWMl9+VTs6tiLnJWXnM1OP9We/dd5Yv7vuaAURT4B1sz7ebvceVsO
zEtgn8hDFRghffVP6sapcG2eXFwcilnAyNTDpCflDwvAGoKa5XQrD3P+sf9IXfyRg/01ZkMlzLbK
sZ+C2lyGVJvHcsyeYdG/gm9lMqcoUYI26BB0bQ5QFet+D6bxjTl6baVdajtTmNzDFBL3ijGa4+Fh
OtSHXyNGD+YMa3nIb0TNV07VS4lnXVV+AYcw3EPBkBlLBQtE5JYn/xHI482NjenKMP5J2vw1jLNN
Qcxw8QxvZW+xmreQTwR7smrR3eDceMifpfuPb/Vn3v/1ELM1DZ+dFTzNxoyH1fkhMGE/mO92BEXT
ipZBvzM3bJU9VqvymZ3IJgduHdGxf+MXXNt//9Sc//oFEFKgen5+zQly9iEUIXq7A3Rrhbc23yun
0qWAkwkGvzHA6kEtBux4PHrsxiK6lrD5Mwf/+unwPwbTd8HgkfUQpH++EszIt2j+QFO4ivjdLcWJ
/+8V9SeW+OtBmujKt0xsvCNs6iH3CDRu48Wpv69fv59sV2LuP+HXXw9w0hTW6gwPcLdDIEJ9vxz+
m8QUhIj/3dJEb9oFDHtx9Jm/Hff3xObQWW5Mnivb2KWC0mlbSbjC326rLezCAyl+5eL5Pw0JPR9D
fw2J1LaTqxF/mxbw2PNAEqsDE064sOsGYTD4/iHXtqtLOWXu16NQBp4CTOpY3wFvGBfks7SfU2ij
3OxottvOfKrVmqFbeuBvNx57ZW+5FE6qtMjg7I3H6kcZkV17BLrifmWsHCeAdjr+/inXvs75f/9r
BPvchWXzjFtBJt1VXTux5017mM2vv//zV/Zgel7vf/150jCWmcBh7WuVxaPDvwSzk4ZNm8W3b/Uh
XFkXlwJHvygNnfV4xtINUV59zLkHtitkl/lxhsP49y9ybZzOH+mvF2kKr5bsfF52bG0TaOPICbTh
//jHL076SfMqNTq8QbOAdOB/EVR6cufWUX++Iv3j+KAXi7sRkgDriM0bfXirbq8DubOOMkTTXQxR
Am7N34/Qv/c/MM7+d4SI75pj7eExMpk+wGwNzpJiur9VB7kS2NqXisW0ZNI2ztciUwX5KXtUYXXH
t27E3uoP+Wq+MUDyojzMDkZY+aHRBzwCrexmTeHfs8y+FC8WBuCBk8TjeTmHhtgC+awhQRfeQ1fe
SPf/O3i2L01fKxhtznlxfkP0iIojTlnQV5Ds+v77XCkk2ZdSxEFn///Nz+NBbgbzC8zMH2FtGXsg
w0R6C3DJE2wL0Nl1K/96xUXAvlQnTjrXLcgYeKM5gkNosTZgixDAdhoM1wV5f3Pdl5ELN6kVP5Hz
tqZu7DtXRFH2JVXKbEZatCaevHyiCwawJwPqmzwEzHll31UJCcsXNGPjTf0DfwJ5Ev+S8a1Q4IoA
375UNvpF5iuAPPDe2+xHi68JenCYwrT0MVunkXrnK3WYDhACRtDcNw/kXoPOiHxJuXMTONWHkGjl
v2589n+XY2z/YnPJcuy0poWdaw6bCKboO30/JFbYrYbtLa+Bq9/5YovpDRvcZQdiq/rovzUSoxnK
PVbjSxqJsNqJfZo4sZ2kEIihveTGcvn3lmxfCh7NRg+0XMCe8grzNyz8HztPwQetaz6/H7l/n132
pcBRISecty4Gzr/L0SI17G9p066k8+1Lc1EO5jkgjrj/NHvzA+lTrIzX8dNKahp0e3kSh+IZUzQG
sOrU7s0eSPuw2jrv5l7dGLp/h9uwVv/fvboc7KEvXaiFaPvlZmaop1tqhSuXcftS6Agyish7B4l0
GaH1AdDIbgjTL3piQ6C3WgXZJyzChtd5O2/dW8nBK0G+fSmBXBihqTrPv/GtfhFQlMNF+dONrCjd
jDHd8eRmZ9t5Rv+/hynUNf87crKzDC0WFManB4Ie/YCtFpykzUFgT7txb702ry9CjclT0tDFaO1d
Iep1jQ7fgHKbBYasxY2z+sqFzr4UK3oCpvelgRmYfcCMhMQyhCtiFj4btyr81zbgS22imGqVT6Ag
7Nlj9lB2Qfk0/7ZflnsBZ1jktMW56cc4qW1zmMGSCFTUHG6Zg18ZwEvRIrfBMkvPko/JP1bl+wiy
Xnn6T3vCpShxMJayAgqL7isjDzRFA0gHH28zIEBlf/+EK0HApSCRlawHpA5fphR3ix3S5Qk+sODl
AaCcHt3y/vunXIlmLsWJgGR0xeRhb5OuG9TqaWLAQVWPBTq/GIu+f8aVTeZSktjoChDosyCden4w
zjoQ3a2uh2s//+JaYddwcqKpsHAj68gP11NzWC1llmRNPz4OFalX3W0MxJXA9lKZ2KYGWzwf3q1S
kzBPvUTKjxkntb8pnHPn3JeTO/H3Q3ZFxG9fihIB+VJEF1Lv0/5hhlcQGi+66YOgrAYfBX9fp4Aa
Rr3fBJW9NfcFbZIcaLHvH37lvLsULKYjAz9HSRgs4j4SOvbMgkw5XZK1PI1Fbd6YetdOiEsKZkGt
Qiwc70h2oC//bp5Q+dyyUCXVsV8b9+1Tw4PH8vn7l7pSurYvlYyFD8OvRsLfeAqzNYXr2xx3EJVm
ZysUGA7lH0g7wiITVI/gxry/Ug8Db/V/z4jWSD0jNSz4c5Z6u0zVXeagyxJ7EnglbeyAdo+cIeR2
Zv+i1fjpEuc/iZntS5Wjx/iomTXrPQO88+jgiyZLOqe3YurzGfePs++yIj/ncOzNcmHtkB8ggMZo
n8p46DM2Boh33bVr2iWLByenHv4Hd6bgr1sj9kjaj3vXsino7Xq+n+GrvMnbAtAkG2zYzUT4+AE8
1hkMU2TQZLqMjO92ocBp9IeKNUEr3TJuJg80vBuz4sqrXIo1ScEEHx34K1LciI2IPBjrJkJe8EVs
cuiAyI1M95Ul5Z5PqL+yBqrxCAq70DKOVh5k7pMaS5jUn4i+dcxe2Qjdi42wlISwxYEjZj196HYD
xCPAy3cTwq4KDVTfD9a1l7gIeXgpwKZHgydQDzu5/GqbO6M4dOmv7//6tVDkjCD+e4yc1AWJaCnp
Xhkd1L/DPQftrXJEDHRbmI5l7BfTPfCNv2o1P37/zGtvdHEl8s4kNYMhNmktK0k9P/TQgrvkI5hf
xo2leOUYv1Rt6m7sFk7xCJgPPVRJtnHXw+nWzefK779UZ5aqAYDkLDWexs8ycwO7WXN/Jcnn98Nz
bc/8f+SZruW31XBeHffutnz3VqgrHIyNEfGt3FV39QG3ZQJDnfrL3t26kvyRVfxjd3EuPorsOOQp
ICZCFJ7v76J6m54t6YKf0cuw5mNAVzDAp8ErCSHp/EKyZzsHj1MEO4RVEWar31n4CY/UAxLAt6SD
f578r190cavNPWIOhGXWvtUdQede7e5AE+Twvvb5Q6sJTsUF2yAXVoj0MMJ1GK/XYAdOYq9bJ8p8
5wehpRWBxw6Ly9GDq0KJZIR0OYvKVjwb1jndN4KaYvTOtqihgfNpi24Xd4DyvTQf00beg5c8wiez
gDcYz3dc8je/LteFC6xuplbLlMVdOv2uK3CEe1+JQAySRw7wr0FW92hqHes1cZUTWDIrQ935B+uM
qQT2+dBp93eeChaKxmQ39grQtM/f61+jdt6q/trzBs/OvHE0sV3AdD8EQBPNYU6J3jCmhf+zcXoX
UDt7hB8fl7gXoLHE60OrNMsHUHp6ODsvoHhpVZ+6MyJGIB9mA4tTOnIrR3PRK1U0KTpoGABg8ZTD
YRbQ5Rz5rMZfZFiUgCAHlsXRZ2mYQKaiOOvLLkaXGox9BlM9ajHWST1kSCAyXK9UnsPwljTLaQL+
eom4CcZNwMhimvC0scv5Ia0UWfv4U+9wFjUCm+b+m+SarlrtmCvwoUrQSPO2/+VUmQBYw6SfyEZD
AtNhAoCIAgVP1ODxTUL03NG4r4zlIecp3KEKGE1bJTbsRXGfrYp8mF4h07HNuJRtvh7xW0jYWc30
yzBLwuNOZ4UTKJRnXi2jHR9nwfOHhbRW5I9DFna1zg9OCWz5ZBsfuXYnFI3LM5w0VymOZxijWkGZ
L8sDjgzjp92UNQtrr8TqanOuH5nvtQz8xGx6UHDInwJnTqcj4MFIoqIhvT1JKCqhf/NBFQ4s0DAD
EE4tGBaVRhYTJebQtZYpKl3oGqQoaNK6qdvja9QmWoUQqic2WC2hrAlBpJ55W39YzMj1KjTw+2IJ
igZmtiDlpfHSgoczF7YbD7bT3bt8NmEhUzddnWS0RL09J4VhBswnGZJoPa0+JkkQrjYAeKakUWE+
NLhgNi3YTbY/qJ0A7iFpPUXzcDJrPBD3LP4F0qixs3C2rcD/9GOBLpFgmYZ6RcVcvqcTt0+jN3WP
Fa91SOCs82tCau++abQJiB5yJiWY2Uerk9arNQGTG9ZjPt2xAiORFYJGarTopp3R7AXM6pDYldEl
ZdpXIP7I9KGe+iX059be4MeUYVFh9foLU4lrTBJWHKwVsZVmRdIRSNwGjQzKlGonbmjbIQVepiKi
udAba2Rw0qUCctBKmUeqR3kH8tV8bxbDdBJ5CldPAxRUmK4gEHG4e+fPk4BcVNDqYfGG5qUCVnej
YA2OOdKSWINoinkBy8U+W6ZPBhjZnSIcFhaAeldBXTP/NaNguQPVKHY9ZvXJaLz2WBXgaLWcOYem
GEjIM8aTlmvw5bOOn+GStAxbByEKs4f0uPi52Nmz7INK2ONO4IOEEKnJlZgcCH0sAjNbgdkbZ8xu
0YU0CoA1U4W6Qlr8mD36WtStfqlKTnk4kqHDlmn3gMpP6Ps8lGiaWHmTBbaWnqegnwcORK9pmuvU
8khSWPN4GvkCOKaf62FM/B5tSAYS032bPfHJYtil0SBuAnaQq0ho2Fu27kcmQZgXDNWFUj1Ozrju
BwprSh6mAhJgnobWYqikAYcscFJfBIyV+tEo0ykaJl/FlHpZUhvNKs/ytZjGsHSWPlRd8wMowDLG
xgx74jFb272Tw8t3/I2avxXSEdmyoT7krtUmEzWyEPzqBWPvyF9eNS+4IJpYqn3pB/ge4Nu2Uxe0
zYj9ZSQrdwaJtufL78Zpe8CFdBf3yrljrLo/wyuxSaqozN1oliIaBqSEmyFsChVaw3hXaA/ANFfD
qhI8tC1Q6zF1NQiM5V2Vt/tsXPZFLl+YARAEs+c3wC95vBCx5jMS20VmozViFvA86Lu3nqgUSR9w
GqelC4oOeNzKPELgObxIyc5uHdm4HtLUeuUeOZidAtzTcuMJRsNaIXFYQl0ztTLJWxbzegnmZQk9
7KE8Lw945V1fWcDjWHNQVNkxpfS9XSguXWm3ltn0xAlMhkpIKrlr7FrR7Eg2bKXAKvaal/NxXLkZ
2Lj2EuczbVY1TZGmLAwc7iyNe6zEEKS8RCBH1vZy1Vsj5rlnu6dymXWME26HcbFWVdknBelis/K3
RFZrMF5iiKFibypOZZ9vW8yYYmhi5TpbJ4O/o86OfTMfVQHvy4xGdCmsOMunddmj3xUOlkFfGHNk
UfPQWfMCa+UcZPURdG/JBhqkQ8nhuJKKY7ek6GtG7iDEbW9TeRBa+cadCRpXQDK9wl6Mzm83hN5s
XQ98K7oeqfhhk3ZeAI/c1SD6Pyy3xJP+UflAT5cgc9cedgHwnq01jtC9yzlfWVN9sl19EnD310Fr
8S5Qi/OCdhgnFNPwU2nRHLmc0Yg0uR0MHAp4//vSJk/Ij2GRTu3as709nUoR4hDJofRA01IBDHsw
TYbaOXyEVsskCGc99QiYdx/k8+hDbOvY0bmM/OYvuBR0YC8GVluWK7qkG1LksfSUWC2zDS6zYe4a
wtcwhVQR41j16WBBNIhE/vkyKaLcJzswSxHP6QEMUuGCUmw+MD+NurqBaYKjt4K1eQIgOf5ZOb0x
od4pRTxVgIQcNnNxqGGe2coqBpqveLZozbYw4YDJcj/owAYoFEZ48r7I+KMmDU8YvgkLLMNeaxd9
jciKDQnlWLJs9OFx1QHNix7k/pA6FVAu/TB+mJXrJ3kDA8miiyszgz+0mZohMThOu7Ienl3WLs9C
a7BylyQjtHonNplWDhJhYS6oEcLeH44d0kZRSyIIsNpenLiBenVmOp/DACc9y10xKTfD3LymNjsU
JFv3SuMlJLw4HL/M1zkD4g/TLq67IRFpSrZF02wQjhor7hnLMR2Nx3zOj1bjQpzWlmLT2WmK639p
hx7psWIYiHMIes1+jKvBNLYlmdiXY6JzbTKtYY3DbCMbL3DxbKOuT3opZVB3NeqAdZ+4CmimdMyx
V6vYzt2XNrXuPHepQx8yLu51L8p1w6WzP63a+cxm6LK7XDXhZKRz2M/Ix2ZeWgYuy+/LXD+BIJso
s4xB4Bg2zjig+SjzZRWgCzjwCuzAmIO8ycgqdwbYclh0jhdzWOLenbPIsYw6bufaisBBLuPSYGjk
eYXa9VNqfaByPvZyihpeJ5UvUMXh0yfNy22l0iNJu52u2oOBl/UHIx7K5SE1kP1BBPjoEL8Ic4VD
QSMuoT32eue3ai1xyFw7SvNURSqzRuTHIcFbig0cC8mGpn61QTxrbyxIjptSiWSYahplrS8OCEOy
aDT6L2eBKnoyo7J0krbMzJhQ50F1JG6HUYFP3HSPrTc4J6tso87lB1L7O3cBhNhGtOqhEdeDC24z
PE/FBJFtM4cS9/TAHk2x4+MANuYM/UYmu3Mu6GRp8mTrfJXSOVRTF+vejVMlY08NiV8KIOvd+QAv
bhsUSPRsDOBC9s6TTcZyk/fuk12Ze4xXhc1oWvHGj/KljGpWx4XlJ1rAQFvN8dhiB0HojmgDIHlr
HiBshQ7DZxkIRKB7Ut8NDV6u9Igfiy/6ACAVNhMqh0DOP/uuYesC5MqADam1ZYOBBvwcTWg1XLCO
iPbu7LYL+2LYWTW/78m89xtrBF+SHWFyHGbtgvlsIKBFTgtBO5yTEBSkgT8aPyQZVqwwAyBCtxrU
TTmJiDfI8Khy/lRLi06yUrzpthpXuSInY2HPE4VKNJvbxB9lBGxFVE9W2GRZCF1k5AyAcvgk1KMR
WxLQvCz/0sAfhq5RIM096GOXdz9dgr+F+8NdSV0Us40ysS1v6/GRB5llT1Fqok2lg0CBd/YvNmBM
FluRLVHlaqnZ12CLl5qLbV8575JVR68ASyKzusAzZCz5gIAVeHR7EnclcklKw4lH4qZYDdAqT34e
Wt6wZrMV88J4Rcn5UPUE8gEr0wnxerUCBrpNWuDdw4Lnd71qiqhlg7XxcventZgL9AcgmLomrsCt
/2D3rYmYyLajJc9PnOoj85yD4RqHeYSlbda4eLlmjFMDKCXfMbYdQK4W6bugq+yTCYg8M8vIGHGq
tuaPzpkPZOGH2uruZ9mA2kjDRv3sMVnq0brP5a/agvoPAh7L+jEWn1Dy3jfGh5P+IqnUQef4B5+S
jSnQYNX8mqR315D0pe3rr7LqgLnkoBuVxV3mGhWkxQr9T2CYBx1Fmn4wH6QQKnKlcT4DzcyJ7Mz9
CSxEf5wFQQHc4aaHRmdZPtjn813UPzg5g2ZFLBoj1pSucoL7a0XvQavdEpTSm/H8D7hG4Gf0yKov
ZFRfio4ePLVEi1V8mXq4L2rcsSF+GhekM3v11TUQqrVjXBfuyeEMcLWFrzguH6kPdpIyxu1s0S26
PyHgrN11I2m0pFXERpHgp4bLmMWqsCO0nSc25Xe2sNbLIFZ2w2CNqvwVLnibqkVoB4pWt7Mq7qyW
M3qeYdek5rzVsgx4qQPtDWMo+37VNi9sBnI3e5h11hxKDwuVIkWCL39X0PaQcx5nNE0sdLwCBgIj
MA/1zhYegcYZAi6aVdMhECLPiGTXo+HwqLMeYKAI/abBYz6pLyNdEGu5sXSKHwrB/Jyxo7mgIdfS
K6f6Yvi3hlihU1nvONxwIcvqH1Y6fdWT897r6cX1rRdoXEOLmE8N5PNR2U9bN0XqoRX38KSasy60
0/wuK9WpHdOAuBMNjREhF5j2wdRg/xAvLs7n1vrd2+WzmXuPtM6DcmyisnuRqIHW8rfdvw3T89CZ
EI+9zv7JKYuYOG9KfnFnDJYenEXzqe+BXvDQJMshB1D3E6zLiucS+HiBvaTrVKhyP1EaivZx+pVr
6zMrvMPcfMAubqtKa+vJL/Q+H40OcHWVH5hZfbQ+USg+sD1XzXGB8hqd4t5P8HbbJJtB5MX3mhX8
vewjz8w6YkYWCNz/h35XuGxt2CYgWPbPzPqt3XUlx6eWPxeN+dYD4FA4SGzgfi+B1hs93MYHP3Lw
z1P6YPn3BP/Jme56g4fYpDfuCHOotljhRoAR3DLLiYFHAzt5QkmkDfyW3nsLfEAnt9ksWkWZHC1s
RxAqwXBE5lnc6mOrHgbzMKMLqEfbLgY/yyEgGrdAg4UCdpfDb5I+teZ92jURrBOiDG5EZbsbZnvT
Svw2uA1kwxMr7LCyuk0t2GYYWFDO71WuP4w2D9IeUZpzOr+c9HEw1rGijygiRbLy1n3/m8ke/qsj
lnxhxvMi7zzc/PKzZQUuV3al9452DnxGXg1E3Er6z3DCi7wSEWyKLLP1MyfzJ8fRvDQp/i9fEprY
wq0jhc7UYkBrFiyUerRFUzIHwm9eUUff8epg4964GCNWBiQV9RK5qAB6KA8yUUWTLO4bq96SQSMS
q7AaAaIx+Fb3TSRomeTOe+v7YdcvJHT0K7V/O3WzH7x5N/TD46SGoM8X2HEuZJ2a48Zk7EMi54Ot
JVlmdpQOpnWlA4KbW7cASTbCqs1+Nyr80hl0YfZWFJ+tncbUcp5adMSLsYsV2FJpBalyn77WsnjK
Srg+LWSfEuPNGHHR7F+W+qNlxcGED32u3Gi0ntMOEynNMHtyBN1F+wg++85CIWmoxn0mzBdVqB8A
rvqdSND4HI/2loj2rUzNKbFwSc/GFBlEB3POsdKwnoxVnUHolN7L0UZ4AZ+LAEmxFyQWAfW1nVBl
4xc+8LEtKxY2xCGhabhxI0dMg9yVew2q9xbp3jwYFxn0qo8mquAeMm3H/Jc54Ys5Wf7SYMKkcIpF
9maEA7YlNy4WTznpKPeGUCNOqAD5dpGvkTWGmk2BqFDZTytgBYzjXJ9JPkVszxWSnzDvUX0wNDqo
5PE8iTwiIhMoIVO30bLgZ0Eg77kn1wSOGzGvzFXs1B56Rj0LOYsmcb00nNv5npAOItV9bh3Lpo1V
ivzZVCNomYLWQUxu0RXnbN1kH8DYrtjC49Y5sbpDXoGG1Pi1WOXB9YuVaLq1L73nEaTbuVhi0teR
De8nB8atmXkgKb5/P4a2/Cxd/zRWUO87H7jDIkvQHBzSI67NG1STEbcXM+S5AqQ7IkKndpEKq9FA
zLDJYaMbCtDMMypWWCSH1tzm/OucxoFacEbeYc08AyK+TceGyDOr0KhPQ36XYmUP3gbqX5g6Qv0J
yjinOJlmTJCi/Fwa9exl8N1m/m/ad48LRbeEnAIkp7aL139wAKh8jCpqjvAfwWV37OkzLkZ1hMIg
qFpWvWNZ2uMeUUyRVVlvGgn6pb0T+OzTDKcoLGWJhDv+69zkyO2b66LtX8Z6xMfPv0hTYGEDeVqK
FzLdTQ3c5fvUgUVoeQSq9bCAMB1CmJsUfoWGmy/Dwe3UEC8dNeKxIm6QZSQeidpm9iKC0ULYztt+
R1I+rGX3VZRqCypLzK3mCCFqWKTFfW1z8ERQoEsb6xGGTe95New96iPZwp3IBcl68ABPclx5MLm7
75o52zQ9LAnkbHtr26Dvjq1FzNvm1aszgrrrg5t7G9vhsZgoYl8Yqi1reYY8trjpBO2QhyW9N9j0
QSf6mbbtu0DsHnhO87TMs/1gUh8Kz5MUW4lcLhzBV4xvFlLF6dmOHnUAsTa7JWTuE9iOGw+6cJI2
q2yEV0vW0EDNboI5/WzAf3tB+g6u5gHjBk24P5hvWe34SChMNjETrrXjbKSJC2noA0AIl4Wi8H7X
3eSOe0TF8k4MbD6pQiIhzXKnevW4yD8KmyCRUjSjFZgDLhspJ13i6dF89xdY5WeEvDIrt54bqugY
eKxIW2gbKTaaoTFvaT6u1KKdc5Xvr4IJ3lQjozqjhhvQ8Kd+XQLULiBKuJ8DbJk3RAnninNbqaxt
Nl//9/8Q00BJncFA4LIS3QLn5ZvOsl/6JyEPtL8vvFuCjmsVn4sitLBzqirLNHZIk8D8mFpmf1Bm
jrpI4bT5yZhbJAgnSGhmpCmBkcAeZotfnobtZygMsHnD7+uW197xPMB/DaTAPoViroEkd7Gv83sT
+8xg3pIMXFEBXfqI9KPlapcxB3nEOUUGm4nNDFfjNzqmBkITVBpQejOcB1x64CgyVuXXf3qpSw+O
acjKCtp3aD+R8AKqQFiBLrUf1i1tbsyNK692acTR0LPKoiKwOaAyTYSFA0pOnrUfepoVwC7J5Viw
yg1TBzuJlMUtmfSVMvalPcfSe5XJdaf2k67dKVh4qWJM0e4xzQtyN1n9LVHqeSL+Y/JfWnXQUXPq
uIO1z5xs24z6Cfqxl+8/z7Wxu1hXTdPMik2M7sascx9Zz4c7XJ1KI8pyl9/Lwc+eIXTBLuwrhZ7i
cbzV3XjFuN++9OSgRIPL0ihrN2KtBWPXPnYuhGHtYH35vdxMZ8M2zNR2aLZtD5rjVIMyxLOvoq6S
Omtwu/NraApnVPL0yyzop5XTel36ww3viWtf90LXMaFkWdKGNAd3cqe169bLqixmRFiFsuPOo8sN
pcWVVW9f6AbSGX2ejPvtgWtLBvNg7lA6+SJ0ev3+C/9Riv1r9lzIAExliFafwUk68RNrjfx5MO7P
DZCw9FuR4MmD0t0O3S1iXdCGfGQyAgKpfZe4ECKDkoZGFMDLIiR31+i9CXLojJpghnVFEdrY6j8s
8H7HVRWiPeAOqatjtUIqcp8GcInNV965R2c1racd6ggJKAw3CvVXvFvtSwcP10No47Z4K/Tghrgh
rcwVvV+iIgZmtl/PURGy2N2gCgNEmR2NaJf89f4M18cE0enOrYNbhv3X2lIujT4KPfFFn3/IHNqr
MfLR2ngeIhcWvEi0JSgWJfnz95/yiq+DfWnp0c8+6hjnZ6UH8thsfpbRSX3K0Aib+NZBe0WRdQmW
80ck7XtTsX3qj6tJ8KPm3a9qqVba12vtNDcO3WuPudh3xNw3AyzOGVrG7NjE1T7wNSJEiw4xz8ZH
q69uATKvDtrF8U604tSdtd4LYwnt2Q5t9VxzbCg+Q9n5nSIBPaUrA2dDVcMNbbmxs15RUF06fkwt
SpK4QM6QtrkRjoWQIOfrS3jv5/CcwUW3boz/Fjhc2n1YVDl2VUEjypBy0vTDUuD06c/vJ92V/enS
zqNTlmVWyD+hB2o4SgEInm0iG+bdWsjXxulie2Ks9hBfTeCW9y3ZaN47aH4oluWnEJ6NvFCmfiDB
ZcaLC+0AZUX5DpFVFrvQGyH/hsSpbZgiEWNuBJ2HajCCSfh4V9qJFqm9aDT75f/j7MuWI8eRbH9l
rN/ZQwIkQZpN90MsColSaJcyUy805SLuCwAuIL9+TmTXXItECcFrYVYvkioBEHDH4n78nG+gIhgv
cKPz7ioARTZxgaKO1m3sjd/1/Gr2xiQqg9S+pk2tLhDSnfcJr4NvLuE+Kj5AjPUlo36yyeaQ3ZRW
5n5A3BohoHny7EfG8+bj9FQbpuJ3LcLRBTBgwmsFJ+omcaKi3jYQ8rLARH2NHKw/L1yWDHcJnThB
DSyYUZGvbobiDTjWAm+z04M3NPwbjHc0eLtSCtOHhlWDor/iqZueTzdsOIh1HoQexTgVoi7qxgfL
Nr2YnI0fr2q1MGyDeesMCEKCexzPDnWTyudOQqXtx5z8Oj1wwx6nU8rgOShml6SAIQoGaFEENuVN
AXrSJn6xCrLg+ya0ts4tkwnPB40xevGqDglDFWTTDvGkbjcqJvd+mxa38ZQmN6hanpBYAuYAFY31
Osexdd4NRieeobjEDZ3y1c3EJJL003Uhq8u2GhaaN6z/b6GwI8OyfEDUbJVMNxbfI4lP1EUQ7pDp
Or1IhvXX+WbkELuNooMCix9YCQprNQX7BDi+062bTODgLEdjB/rArZWn4G0jO2DvwjdUKexQK33n
ze0FLZovp/sxoZB1DhkqmnQmsw0nmRDM7nPkDqkPTVbbu0a2/Wag9DbOOMB3MYQlXYS1Tvdrmj3y
5/fV1aSSMIbTx/QhlndJH4l84dwxbIa/yy+Ops53e5XkB7cPu3VlQxBiixha/Ri4a8RTzxq9TguS
VnEyD0B93bgE5fbIHg5jvwqmhd3cMDe/i/2OPqArRNUqr2r2tpzi7zXOlz2ruuTOGyt3YfoN5vWb
8eGoixRh/Gl262bfxSmKoDvH3bndWO0SK/xm54hLt0wsRSdMJvb7fnXUmd/3TSlGQFKB0ihu7ZcZ
UEqgNB7UC10tSaqY5kx7DLUIerVAeuX7mSdJg4RnnG24A0aMXLXZUkGA8Uu0K0dMXKfMky7fe+Ww
ovKhzF6ZuraQ8S/k1ySYN5wWa9osFFEYDkadQIRXVum6okI8OguKl6FLh5uYuenVWTasU4iUNXCF
ZS2wKvFt2d93FKHKBeYFw2LovCEtt9O2IiUGno5rQncVUxskw06P2xB40NlBRuZ1FipCgX579YAJ
zVfetEEkKgHkGgDLesHDTb0cPu3IZj2gk7NkRi9Dua6BfPup5Bq07H2MUp318Ov0p5jsSWcJmQKn
G6YSveTNSogNEAcSAS531fmr3oriHsUsZ34P/fN7iqwrUPt6sCVoCsarHGcKwtUS+RFcyxdr7g0n
rq3t6r2TzoPPy2rfC9DazpFAZgCQH0mWikRNHWhuzpwpFVVRVdgQEW9VeyLGlXKjcFi4MhrOjr9R
huSjpGR0qr2Lsxyh2y04rot7myPFvnCwf+7UVGcLcTtAnMG1hynqXlOAVka1sFsY7nNU5wmp/TH2
gH+v9tMDCnMr6HH+qtoLMq4AMMrKNdAyolk4Pj5fBqpzgoAApu1rC101eepcVWW27YsMJAvAf+PF
1SzY7OfbCNVpQeZyAMHmaOX7BNlDK3wY6c+mfzrtep/7N9U5QaA5OeZzyot9DiA+0JN49CWrgqyo
2nAgFJfK1EyfcLCC420kRTnDyGYozJHXhN+w7GpwF+6fpjXQPDp1alf4WY+mVYoD1REgHLBQ4FLe
ejV5PT1LhhAI1fk8wG4KcZ88A+daJyaAh4A0fHSsGoUqSZqtu6aq1jNKIC9l2OTbHqf8to+7eVd0
gXXpJMO48K0mp9Hcfs65BZh8W+67ka/m6oNNC08Eo9NoJ7pMpzLgZVXu2x7gM1QXA+4GbN2q/xF/
lc1KzethsawKa/73cCrVaTs8OQCBV/NyP5Nu3bN3y7/uggXnN9iZTtnRg+97Tv2w2Acz6PKRMOb5
ezouOeLnuyLVaTv60hVWW6N13KV2jXrv6X1sfcjgfVb+JkWs/bS1GSw6OPz+yFmmBEJnjpeVe1E3
K896lm6JFxvw1vPS8WGwI52jI0aemHsqLffccX+0sCcQklycHvznN2oaaJ6egsMoFKgf388/hmfn
e/sRfw2XYtamYWuujhT4AIq9HOYPBP0KCsJfykW1JtO4tSMbuJE6YRkmvf9wt/Nl/upfpAuhWtN6
al5L896ymhJ4/3xMcNMPkQAFI0K4SlXVrWa1pAZmmh3Nhe0yK4ANxOyU4Y9iviXx8+kVNVi9zqZR
89mCmjBWFAhP2VxDQuE+rK/b926B7sTU/uH3R+Ye9tKrgwQzHwLX8QxiKNQ3oLyzQRRTLHjU7yfj
J3uOTqoxtE2WgiIQq+tB5Ua+t6BrlXRF3+g6+RZcruMteN1PT5fhRNWZNUCt/Jch2TAk69a/8T7a
fbhZeuAZVlkn1fAap6nTvEbxiEdWXf4w2k+nx/37zfvZHB16PFqHOJSQqpdNuUfDzS0FXZa3qZo1
ionEx/TsxpscUu5fkrOeL5Rpvmw1oxqzCd9RIJ/0Kp6tR/sOQHEwp57ZgebQAPiMuBmgA2yic3DV
3/rQXhb21fy+JOxhnDHNsQtuOQE9rEXyrn7UP4oP90M+WI+Zt+6cXfCj2zvfFtbmMOjP1kbz7coB
AADJXmzUH8W8RlFYdg1HoY/E3YIbSkTpr/7ydFcG+9LpMkDh1zlT4hR7LuUqDdwVahZOt2yaLp0W
AwckmcrDJTC1inhFvCq59HnIv0lZh1tv4s5FXSFF4XeoDS7dstsOteivM9RrRgDPN9Bom5fkHgx7
jk6U4fqy6Wh7+EpUgKAW42vy4iHpCsz+0hFreNMiVvinO0l79F3p44ytf1jlGujBMliVX8gP9hB/
xQv99Jwa7js6v0TIG2bbKfY1Ft4V8Y0sANQUSzLypsa1DaFKJT3EWVBTn4AhJXyr2BaqQWeOXPN/
x7W8IT7syHaKgrtkaKAAFyd25JeWXOjCcO7qxBKNzSogZYZiP2c3cTFshkasa8icjfPj6dk3+Yrm
/249qimucWm2OsAtv3RL+niGu4jOHVHZYOtDeg7e/hCTXbYjYqPeq6fTgzZd9XXyCMUzzwoAmthj
KtTzcF9B1ydZ+Xfdm7wb3uT3hW4OW9MnW5bOIVEe6j/bAh8BlHAzb4ExHlC2/Z06u6xdhe4Kpein
ezL4sneYxaNzS2VxGGcxvkeVFwjiAkef9LsxXmU/2qWLp8mZdYieCMFek1P0MacbVBGA2r5Eab3a
MnEBTpoxXQGuf/prDDal4/QIqsPdrsK0TYdXeH1r8bOCkdTTvbmOGxcFtEgy9TcWXsmFBYzj19OD
NuwUuuIXql0Kay56deMUbzbubry7TMbX323/9x9K7vLf/4Off6B+XWRJ2mk//vu5qfDf/xz+zf/7
f/78F//eZz9EI5uPTv+//vhHaPivjjfv3fsfP2zrLutQVfFLTI+/ZF92vztIfjWH//P/94//9et3
K89T++tf//jR9DXCAo+/EhBe/OOvPx3QmMTDjvHfx+3/9cfb9wr/7jX71dXv1d/+xa932f3rH44d
/hNsVo7nUo+Fjn3I74y//vMX8k/HdX3X80M7dNghLFU3EF5Aj/SfCF4wsNKDXZZSdnh8y6Y//Cn4
J/L8YO11ge4PPWB9yT/+b2T3//Hn/6wGZuKvn/+rRrlvA3Cs/Nc/PjVf8J5qzog+pwbljioSqJIH
A87KmujCzeRTI0PT2oGqMt8RQPaOkePzPS5eG1oUPyyevB3N8ScjNzV/+P3RNtLmyoob8ICglpfN
q4w7jzwo7jI8vheOI1MHmgNCzSoEDCgfI3ui29JBxZ9qqruyiOnF6S84TMTfdlxMkHakhq1VBCMQ
0JHH+pvQKUGLgCrbIeFPQIMs9GH6iMMF9WiWAl+WABPiI3ovcS5QDmptqaCo4R3AVHL6M0wmpJ2q
CmBsmxMJfVbcFld54QMRliGvfLp10wdoN+lmaIFX8pBbzxq33QbSDwCEZPaFpcZwc7oLwwfoQI4p
njI/BvlKNNkWYDHV1rXC3emmD270yRLrUI6xyAYVQ3kuKkljk8sBpQxy1zs2o6jdGDOQCANIq9ZV
SurivK/Rs29BP4i8CtM+otyGokTXQMOxB6XH6Q8yLIeefSNTJxBSjbuIe2SPAr27gQDEWfbTwug/
f3S4oZ6D80GsjjJst4t6PoUbltbuZuihoOF44MEQqJbs7qlo32WJ0n5mvcyjfRU0EK4HWcTpLzRZ
g7YjqgAKhPWk+qiaxy2d3Hseko/TTX9680GV7WEjOHJGQioUOlS0j5wwTX5aOMzWQS7CXe1XMo3I
GABxlUtxb4G1Zl6IsB7a/rsFBnqE1U2SJJ3ZJKKq/VmT+mJGqcU8v0x8idrT1IE2X10uiVtYSkQ9
oIxWnGxrC4Y+VDcJ2AdOz9vnSxLoAdambZuRZvgGFs5AE2TXHp/PsudAj6x6aVtMUN3roibxonbk
95UfRnZFF+L0n48ch/+fKx7CVVjetT1A7NZe2gftWXbOHQ7GdOjyyJic3ulrhkoesF+wyQdfq80f
SNp529yflhhGTcPXTqipzdQwSQ6QS2uzh9yZ4kuQPy2hUT63nFDHVyS4OKe21fSo7vefUEl4w7HN
N2EL+MvMFm4JJpfTDqcWDFz+nOALWOIWzSZolYN3QBe/ovQkW/VJWq7bcQKrEHWK93OsFTe9Pxcm
ZQAttza2SGcAfBhkbYD+Ag/rnKU6gB1S20Xaog+8jKCkEUVI+xGHyKWf0wvLC+7zefwAonLc9O1S
2tcwf7ZmwFnnN3Vc2KjWtWW7bQGJ3bg2vRF1BSVJ4a14f+UTf6nA5NNYLD5Ns2llz5RJT3YRmVBY
KoCuUrbzA+XT1xD7fB8t52qS5MltoRJ91lrZmoFnQTf7yUi7qGBBW+2oF1b3KmPzWa9DfBD50xbG
KYhHaWP6Mr+G9OqIYjY/Rwn06dGbDmPNuEsLdRS9XXXYsEJ+7SEIsSnayfrWj11wcV4XmjF34ZCD
JAzGDEmphwbcySitOBSBeU+n2/98h0EW5c8JIiWfWpT+yyjJQECyq2t3RJXG4BQ/z2pfT2/NrCus
vsxE5BTeGk/YVdIs0WV/PvtBoNtOaMez49cCJBbFXdVUr9NQ7AbPXdi5DDMTaKYDWggQBSatiFTq
su3YFHzXp32xPT0vn++9gQ66GP2Wg/gRBxNr6y9tMn6pi3CtgqIClwVf6MPwBTraQqiiGKwWV7m2
Gp+DGpqvE+oKT4/fMPk6xmLsx1y0bdABQpPepKjc5sRaT1WycG83NX/4/dHhCm6aGu1j/3EnTAmu
59/GPr9F/c1w5vgPc3bUQcrCw8sGG09YZHI/Oo51we2aXiekOwv4DrUNzT7Bq1SqLgdvWih2E2qT
SFOsz5t8zTQ9koMqF3UGEZc3ZfFYyHETZ0tuZbJMbVOrHUZJCpxL5HG5K6fpirjtZhbpc2JVC/dJ
0+pqm5pCjMbK21lETcWg4mK737q227Xgsjs9P4ZP0BETdkrEVIkOrttbd1kOxpmg2uU+ee1F+XK6
C4NvBdostYT4KVfY12jgrBt73vSoZj/dtGn02uwMAURBq7oQ0ZzSuzR3LkTuBCtZhWC7ZfPH6U4M
49eT1J7PShTowoQckPqkU/OQN+LidNOG1dUlH5oRyodFkOC1AF4aMPese/8xsxYQPabGtdcOmOw8
GRzm3YJaIHgvEpQ3IPaxPT1006wcluRoVwgkA81qC8PB0H/yOmMAZ3s/zmv78EVHbU+jEnkPYrko
73ALCZT/Xbbp5nTbplk5fM9R22AQZhkvcxmxiew65mwnVV/PoAU/3fxhcj95w+q5Z1+2DqKnJaaF
0cc48W5GZl02rXpKhdr5TrsAbDB9hbattQHA9y3DW1D1DbdXxWiXzroFBw24uvJALMT1TWusea5F
2gxAJ08AJut8DPb0ZSy/nZ4mg+PqOg1hUkytklgF2aKKKwQv8Kr388esHu4yUSw4gGH4er45kY3d
KRDWgesqvba98mka5Hk3Hj3fPM6hm4cVdn4/dT6EEiU2nb5dsKHPHzKBnkFuIDxVgXUTOnDWfZVd
8m4EbPlFla9cvQGGs3Csm2ZHc+AKZGfJnOFOqBKwsIZDwVdWu4RqNDWueTCuDD1U1bGxTWWzJcGl
J5aibqaWD78/8l8ZzlYRCrTsj+3GQ4699B5O2+TnSB4IV9E/m255PfXNFPMoOFDaedkWb6L7ZAYh
fZMGq9aq1jG7AMy3ok9tTy84+FldBiqj6iypVAxA82p7oHbiq1FGJQNdLBGgl31re0zma9x77OX0
Zxpcz9ecOhS8Y+AVx5mJKsmeOnA8Z2WDkYUH8eZ0F4bd6W9JZmkHqg1DUACCM9kDs+mAa9fQL72E
Dc3rWeZCYsvrSMAjm/8CdsMbX4alskDD5OiZZXv2pd3MGLkrqxvuFpdgdN65oHsNyvNC+IGeU3Yh
oOHVDRMRikMAgp3AKc+F2J6eeYN36MlkPEnHRgJQHNmhqq6SPiMHtvThvKeGnkBGqDeMIZ6JibdB
xhb/yp23Yj4vGRDoSWSLDGpMwTMa2V4IqrPmAmTEC9dE06xojl3krLMZg2N3tbdLnebWK5bQzSZb
1Fy2kNQfVevzCEFOYBG+eRJAkOr+vNXUXBVEjz1LOeZbjmQzULGryVJpqsnQtZszAZ8mtTNMSTa8
gGi9dcW6UWA7Zf3CIWaYGJ1bxu6xY7XU41EcJ6CDd9Yj30+sPO/w0mllOCh3i26CsYQ8WIukuFGy
X3hxGYxFZ47JQCte5z7FwHlNH6Hnbq/qtlcLrZumRTt1nWIaGQlcbI2uczvloHan9rMMx4UgvuH6
6R66PTodmZIg/u4RZqOHYnLw/lrk+6Qc2q5cxcKfNlj7inUBkm53YSEM36NHkOshK8GWOvPItwHB
8d/y+gNQ/4XGDUuh5wdlm4CCn8GGZF19xca2dfP49SzX0hluxBynBTj2sCX4ziZw5XdOwA9+uu0Q
k/3JG8DVt5uYT7yZRlybE/padyDJR+TwpeTDMx3jN8glvNEZahRpdmb0yiV/rjrvQXQlgoyDjKeN
kiGLysX1NewTOgPOlB8SwC6adpIDf2x5ac/2tSvsizDzF9J+BhNyta2oElno9MVB9pjsO+Ze+mW9
iivr4vRiGFrXuWgQJuxZjqLxqBvLUIGzGyrrBFmVlZMTa6nW19TJ4SZ/5HZjI8ZYgbo6GjILnG/h
8MAm98krmqXaQoMn6OQymXBtEHqDVNmZQYEeZoXcsIp6m/PmSNuUhMN4TKsWTuwUbDXZwQZnMajU
qn5hEQxWRA/zdjQ/bj8rxVJ4G3jUIsKbK9Y4t3negc0IFKOnP8I0RYffH/WBMFNBhhlXH64qm2zG
OOHZDlzZ4Aw93YFpkTW3hugoccGQzyM8LNcdCGPAtAlW1afTrZuGr/kwyC6ZP+dwtDksNn7m3HV8
WDhzTLOvXSPivs2TCVzpUazoLk4i1twGCBoQZwnybJoZzYORLA7HvIN1SssGx3iwRYnnRuTN9vTU
GJrXuToUIIUksSsRjZ5EqTBzi3RFWpFt+SSzX6f7MEy/ztSRZyCgicupjaapTJ7BfTZcyznwzmxd
C8UFJA6rNOc8agv/h+UByQ89wwWzNI1cc95p7nzSOyW2Tz/83mbBzSDK6cy2Dyty5FNZWqKYwoNR
jsr/VXTxuiWo2ThvxjV/tSHj0bg+VrXlFeS2ULIRZ1tCHTkvvOcNZq/jf8K+LmfLGXEqUnVFA/Bw
ssqLOsGf5qnfnv6Iw0R8ctTruDjeBWNNwBgcEVVf9kH7BbWOu0ZaX043b1pbbVPILAq2bchfRMhb
3IKFNGr8eSE4Zpgdnc8IQhBlkjoJgh1Vde1NZNOQHiTqQdRD4+306A2XUZ3OKKWFD4kKIaLQdgp+
OxPX5pejU7fxaiZ1Zu/KBFIQGwg0WmrhqwzroYNYhllOFCAQPCILd53jZbZifgM1EnreLq0jWWLZ
xrwArUM0yfTe4uKdiXNvu79hZkfOZudlmtZtgxUJ/EsoDzyzlC5csQx2pMNXfAAfeYcsTBQwvu2g
CgZG2sfTi2xqWjtcOkgKt8Vcc6gOQbkNP96CbnbhNWNq+3DBPpqRPmlpGZSYkWzkH2PYSDDn03F9
euAmU9HubFaeiw6qfbgvMG+NPQiSY5gYSvNgwfwNHqazVwWhNYbQp+FRxadXwISuWyjIBf74vRm6
8wL0Okovp0RVqODHyT6JA4MrpN2vUuh5nBd/0AGOpVspQMIYdlCS3Gf1eFfXxUIC4/NSEReixH+u
belK2QwZPLWX8cYi01UvU5hmCXGv9MXK1NMIydahdZ5GyJ2B93cJZfX7RP9ky9ZhQrhIuPV8CB1k
vroaWheU7GkA9GQ8blH8mG98BN8va1L1a18Ft8DJQWYmhrwmeHGpVNezl0P7InwTpdzQbr61wPjN
arkp5/qn08gbm87fgoldknJcN1AzqVu5m6b52nfCi9OGa0gP6MgjV00eBC8QFcqzfgWtWXzIjTN+
IwzE1K61HfOF89PUj3bfzThxBNRIEGNhIFmP6UbW1q6sA5RVQkekyH1wMFv+grOYOtNOOteJfXeg
OEgR6YbuKg8ustbazJA/mrvuSrr2lz7MF+7Dhm3F1rYsbiUdCIBtDn7/9Fqk/G4IrW+n18awqejk
Jj2EdVCii6YniKHUFdsox76HfuZZmy3TIUhlIMD9EsQtxHj617B0HsiwtI9/vltBjvNPf7TGiY5d
jFhLiBIIkYnnKndfwKq+scKlyLepC+0WrGRZDLQ/XMhiO0VlU3iVjzY0igi4/ZeCCZ+vLdPBNpIU
BdhCsWV1KtsBbHpV9nx3em1NTR/W/Og0ajIZMNUh1OvPxdYuGmhX8IVrxedmw8JDl0dNK8hE5rlT
4PUxeJBUC7O7sVYbsJwvuLJp6JordwGyWeGMobt4f1On3wbJUsLbNHTNcS2wTrdBAMcVXNwLSHOG
7XgLeaazrgAoRvpzZgJQnJKZ4pigvf2SuvbN7BcLh6fJHLVXaxMO2KuHqo3KOHgbyuYyTb3bQOXP
TeO+njYZw+To6JpOkTEvDk8Q8JLsaCY4NPzSSzWzBbsxfIKOmPe8hld5IRAWwnF04TWqe4vlCDWB
uoLaTWFnq9PfYbAfnZ3EgYYrcwWOHGjfXo0DCt7d9qwbO9MB8xXlc4c6ojZqOL0JEr6GjOALjd2F
Un3TyDWnHTw10HDGIeZ7bbIRxItX0I71Lk7Py+cvHKZDNt1W+d2QEuxobf88QFMXDHLbIYNepAU2
iMKdFk4skx1p/ot7kkOz3Gsjv6+fpiC5K1pIglb2AprB1Lzmw2k/NimQHhyYmOJnVcmbREGCxbOX
ymhNZqo5MetJDsFPmCnL+uukV4/jML7iBbX1q257eiVM66w5M7PKoakPIXBLpVtZkE0VOAuLfHht
/P3CiArGP7cgaM9ApVsg7icsATFclLnmHnm1UutBAIftNM5l0mabLjkPksd0UNgYd2NXgLMgKhBD
Bk3BQ1NZlzIgWw799QWH/vy6xXTSklr2noQKN+6QnndZ+tYluPjeGMSEk3H+Glqzjxt3tjm9NAbr
0llL/Iy0s91j9a1a7lo/ewzt8pn76cKxbPBBnbVkKIp6CDNcXCR0vOwi+drhwjjzbp9Q6wEEWef5
CDsY3tERnTjE970eia58BOmQA/HqVTFVP0boGi2sicGEdehYVlppPDSyjWKBuu/Ee/PAkndm25qH
j3acl3MKLCCIvAdvZdk+lHhDkqilWI9h8DqqhE69RbkPg0oabBtWKIO1RKZzfZYJ6YCSMqzBtYB8
WQQJoK2y422u4seBeS+nmzcMXgeUSDqCR923cP0apxcnTnaATLye17R2rRaQBa+BkBQRIjsgv6NA
eS6RnZlGfXCII4vMA6RtZrBtRQXip7eso3yF71jCehj2bKbt2aEikCRs3TaS4DkvAIaCSg0IfvPL
fBYLR79pE9L27LFKOx+nDaLiI2T75unKqdh1l/bJJhjDYOWS4oanzlkhMKaDAdPSY3OM20Zkl3QP
/uKI+XTBOg1TpYMBAaiiVlkGmKq0zFY0nSNSFttQtHsYVrpwwBl2UR0UGCswvnRMtRET5ZZ5YOpJ
5MWULAUVTM0fvu3ImGo3527nAg2IarAL1lc/8XgNkCOdF26qBmPV2WRmNnRW0GCO+tq7tiCLl+XV
5WkXMw390OXR0JFXsbwaZD8RyZyvNAk/CFh8J58u5f1MQ9cuX4k/9ajfwHnsh166nutgWok2XaLZ
MbWu7czCnr1ysnMRDY6KkKW7J7b1fnpiDE3rYLDQakPggkfMObF2qIL41Vnsy+mmDXOuI8GUqHzc
SmCNeedAUTBbk9KCXNzCwA0OpUPByo7PddklWFFnepV1eR9k9jVSgHfIDr2e9wHaojp2U6iO4LxC
dhG6t+nl2KU3BfEvTjdvmnp9VZFDjycLkeuQVsjmJtC89hZexJ8ThkJwTduZCc85AaDy8Bgriu9B
0+XbcBjpyplBz8RtItdDASnCsBW3cT44EN3IUZfI1QWoa/uFS5chfMs8be928MwMUdnJo3qod2K0
3v3eeUSy8Drn+U4g/lk29ht3G5B+qqu5cb+enleDZeioMtA3ELca8FJJyEMKKdYEIpbVw2AvRTMM
l0kdV8bcPnTyAXtJUg/vM2S6L8K4eATb1sVM8x+Ms6VNxeBAOsosTJypEC3sL/T73ZCFG6mgOO8s
xapMzR/m72hPBHUsAbEQ7M+LLyCPtY3b4HF0+IL3m1bh0OtR62ktBdCaQOzYVrL2G/s+p8Uu7vm1
T84MR+r4rCBIY+5gB0Nw2+43pKd0h2wEJETHpFxNk7vEbGmaKG0fSDzSNmGNzBgiNTdSgly3yK5a
q19Icxj2AR2ZlYVp2VMO4EuWdWvFqovJdxeOPVPT2jYAPb2cQSoSCRQFvVCZrxkKxE97mWlSNOfG
Pb4ms4L1gFLvktXVpoaebeEtvKQMA9cRWRXxkrqFhGyUhRkYxkEAui4z9zweAKZLfoUONkSwGQJH
4/hr4ZNrAJsWdl6D2esgLMRQSxT7IZ8989B3wVk3zG+QK7CHV7fEW2SyXbrEKmqYIx1XoKxWlfOA
PMJA5vS6JtzaFFUmF16DhvXVdcRiqmJQCmAFwja/70Z2Fc7ioqDxgmX+zrZ/EjHR4V5p6APiGocI
VxG6zYL8ymPspnJj6EySLVSFH4hNN0U87nlcrbt0fkq97Nqdk9tY4rjKg4fTZmyYRHr4/dE2FYPn
kcwOsiXMhnqE19+AH2ChaZMpaNsGjr8+biS+sPLlNqTzdeqQSDnOKyuW5GlMo9euEKzL+tIDKTRy
9mGCl9301CE1eqYFaJtHkqbhOKZuE7V2ui5rXzwONPe/xNO4cEEwHKS/pQGP5h5lVxUJFWsji9YQ
wJ3kJgwSiIDWOw9ZdiSCtqfXOMBafmJqOjYMQZlsmsDaBYYJAuVD2+kenLSZkhVYsFq5Cqgv8rV0
0+qrEO4SwaRh9XWwWBYLgNuGA1hs5FuW5pe4ZwPnzvas786LW5PDvB7NX9fXbRL2iPiOAz6mo1h5
H+yKC8tvsC2d76zJRBZLiSxZPfr0I7XtHpDhsT8zXaDrNkGATQmGvESUD0H1Il2U3jXAr25OL/lv
iNJna675Nar+fcEAI4qUByI4uwQ1v5U9dJY1r1IH+FUab4uOb8Ye1+7Q3rjcvkjGLMqcbM+nfDvE
/gWKrG76Rj2wwNtNbbyzXeeqt+el4geD9RPNdx2ajkR4eHkphG6tNr0qys0IZTQBGUVSFedlBXQI
F8Ko+eg7iHz2rOMvsqXFhru+DYX6sFiqEnR+j/mz2dYuA7VHk7zOwiYSM9Tcy74tX2fgAjZ1wfN1
At20LQS0YaMK9Zw3QJi2Wyt1ve+WxWJErEMwbknfXTNwQG/btJnXoBys1gXBqnW1woOlCsl2VA3d
KJvyjTsMvyo3LXblUCdXArCDVebPPTSA2mRblSq2V1baqQ3y1Wql0jjdsKDOLkVoldfQxZg3PmjE
NlNiJ2tVZdU6nLLmypKA+FhOr1aEiP4iFyVfq3IIV3MpplXnFcmad6F1BQK67nJym2oFWpVwJfDA
WkOEDCXIWfID2kP1FoQr3Y4JK10zS5BNMFT2CgJv2Wae+3qdTO1XAWbDS8+txC1JoZOZ9qpbo+o6
Xau2SVfI5EwrnIxkW9G4fKjFOF0TD8rz0uINZBTDHvrj6Wsu03YtiEuxoCRey7x9qiuUHNrSFRe2
i65c0pcbN5ZqhZ28+RkELl17qUg2TTPVa1l7bDflw3d7CObHmEBYDIlO8K4wj24pd38mQYAsvwiz
W9U68rGSbvYV8gPtTiUN2XPPlpd1iZ6ZrayIZ1lxjdLccJcH7jOZho+Y5wxMcG1/HbqQcVYc0uaN
heqe1oKYj9OAhh5o+PjZ8rjauj6dV7nlgjY1tzso1UDyfuqHeTPbKK08vScYNrTfz9Sj7dJJClEO
SRteddk7OJ9XTbLE/GS4K+kFLnE+tqEfN+FVLbcjuQYVJshmlxgDDcPWC1xI6ttEyUPjhG+QPMfN
0l24rBrGraNfR1p7vG/QtIOacCrnTUihn7fIc2bY4XRoWNpmLiq8hvBKKPLVbZ2HCTwVq4SxnUzs
V8/Kl/hxTR0dzuCjlfUA8U4I4eFVlioArspfRZm/x35zZ3n9156zx9MGZJgunVix5rJ1K2euoxGl
drXFkCKxb+qsWXgH/gZxfrKL6uyKcpxrhgxrETWFJZ9g+HYUUItcuUNdwulEeF01gAg6PSPfREno
dZ6w6ZvD++F9Slm7EfDaM31Fu1oQXiGslqFSiCN09NX156lezdjMF27/hnSpjknM1Di4IzbXq2lo
1jKtorlxNgRcZqnK11MGdWcarpE0X3irmsJhOuS3DJtahAX668uV9aW/hbpi/USe7GbFv1kRdVf2
Al7EZCLatQOEmN2QCXTUWjjJvTtJ/5ez62iWFGe2v4gIjCTEFijDNW1u+9kQbaYRQhgBwujXv1Nv
1R/TXCJqMRETvVBxpUyZzGNEgvbpnauyeVFMuVcy1B+izJWCv69hMPSCOt+Rn8DOjXULAG5a8IwL
htFn872fvrr19zHq4q789Xr27O1jtyn7I0llbmzDQiQpcfoY6IqbWfzrI+9M+hbs6LmkBEod25hj
LgqBQ7mOqbxvRbeSatQCD6K8Jspa1sVemULQJ47mb69/+d6c+Js5kcvMJ/heZCHuv4kdUaHxoE93
MC97o28ecGTMHRXWMsxwux1SbiDUZsWi7rtZbmGMpZly2FT2LHNKak6FyIuXELKDV9G11UE/7u8R
ybZQxoWGDlNhx7LakSKjzlhfGweqqVKXNmE5uU9AiW1xjZF2fILaKs1knsecOnDPchI93VfHZVvh
sKjRsoMjH836hp389h+WX3h3pAfx90VmWzBjGXE+D97IMjt0ccF+sPn367H596xC3+p/Y5Pkxg2g
ucWyEdtAWrHqHemoSkM6HGTW3ure/qI/NoTQQfWwcQhFAOWXesoTKbvHYR4+GHmw7+/NzWa/XAM4
lnkFpZnxB7x4CGgYcwsli/smaJO8RcNKQu1Ms3yez13ePVIQcPqBvrw+/N70bLLX46CWuRWGN918
ltMjuYHEDVg+d3XWIdX+v9M/T7LjwEPRTKwQJa5WvHw4CX91UFSI5vwcTTqPcyWOCM874bSFOfZ+
KL3GRFjtZTYpCHrt2Z0HaKiMzhHFcGfGtkjHYZXBMNXIM9d/P5JPqqgyT7/Ypr9rx2NbhOM8A/9M
G0OzJviltYhzJ0pK8un15d6J1S3GsSBaerZcabZ6kOzm0rgniOQePdH3Rt8kcxc66FEZjF7ZcD6N
1ueJi9fQQSbsjX779z8y2UGbYfBnhOoi6FNr5JfWkoM53xt6k8IjEUQMNTaJtm30d2ctpimZB+kM
5/umfZPEFZwMh2XyaFYC6XumqmzOcxMencA7V3q21bWzgrPSFQ5OluofOHwjqzwYVUPfH1tRUH2R
uo/rqvnJIx9uY35mWJXAw/zg+Nybu02GczUBdeLjx32vJPEysTZhvIruW/Qt5DHSrJWex2k2F5KL
uCYTgRYxQG+/71qZLcQRdPAQfPCeZA1HexyoqOJQ321no9giG1XrgdvcKjdr5+KES0u81BD5t2Ha
q/K+uNoCGlfwO2aw3lzEFWYdr5rFj073Tcw2l71qUQ1e0JnO5Ser3Q9wqD6ImNsQ/32Bsi2AsW6E
grfoZLPSdNg7YSzj2yito+ZoH9r7gU06s2DqxtDyNRMTT+YIeiBrbf4ZSn5wp9gbf5vOdT9ZXQub
jTe0Q9mUBX5Bc34Gbl/edWlnW9RbU8nFD2S4ZMywZ9bUpyFyD4beC8xNxq6io2ia2yVD1S4ZCUk0
7F3B44q57i53Rc8W42ZzpyJ9vuDrIX0cz2v0kS33oazYFuTWoObLC5RQs4V24iR0058FQW+lmh2e
3vf5m8IEuNSRcGBpgEo8hLFGdWpEfpCyO5O/dUxj0ewNOHznDGXlkz+T7zIqLtYN3+Rr8/W+r9+k
bguUT+GWEX7C65+4Wi6tuU/DhLHNGZz7HZqkg2MyNJ7ScBAZpzYtjD0Im53E2ureoaJvhnISU+Yt
Xxr1lhA/dui712dlb+xN0rYQIV1CLzeZhai1C/y8Z+azvbOAyrawY0lW9BQAa0LIzPOLBl34MvR8
vO+N8R/YcRvUSyBck819GKY+r6pTMB/pNu+c4FvQsTI4v0s5mWyg1dnR9WMxewcXq51J36rYMUmW
krfFlAFDcwG5JhMhw648HiTT3vCbPJ0CXRCq2ynT9aBiUv9Ei/Kh9vTn10Nmb2JuOfzHjVPPi1ar
YSbDQ+IyjiQN5+Ll9aF3toEtbJFHE+9g6GayhbRAqQu2ohzwueo/AonCDyZ/7/M3yUoX6Y2965ms
prSDGLoqEhnxJX39L9gbfXPI1lrCXsRdTFY2zouV87ms2I/7ht6kagjxloW60mSThVNHFz5wqw6W
dC9iNu/dlYCXWdIRSyrCdxC/SstFvkz5kRfD3vCbo5V2zWTwUDHZiLfDQovzYED+VEeKcDvDb0GH
gxTrMjv4etJrtAYdfYVYzPcFLcbXJ35v/Bu24Y+A95TMwVrtTBbBL5TlPAmmFE6/p9dH34n5LdKw
GdVIORqLmcOuQCk1EVwSK3Sb5BG7a+/zN/nqN4rAkWrGFl/6Uw+Pkm5ByJcB+pDoXk7sw+t/x07k
b6XtFrjGuG1kTCYtBJv74Kyao3b93tC3f/9jAaQhkbB1PmZR1SXoqZ7d/qg+uDf0Jl9zG3Sr35Ix
60PWfIZlCHskC66v983JJmUZ0yGOKGfMVrgZpS4nELpZ2rv8oKFavcnaUEzSSFricJVeonhwrory
/X0fvsnYwCV8DmZMyzyySxABjDEcQa93wnELL2xJfbN4cobMhZ2xhtsXCcZTZ+hBsu4s6BZfaCt0
aoJZjBn7h0+noL1z2M2ZGuIZGXUK8h3e5CQ0lNli8k+vz/XfIVJsi/aLQhmWDFWVrAq/2hpI42F8
K7VF98em+cBi2Jgc/BF7U3/79z/yKCDL5AqFuSlG2qX5UnaZOznetZvu3Yu3mL56YfBAUuGQ9ZJ+
Irp/HsX8DyRQjh6xET71L6/kYJOvMIHUUApfxwx82KuepimuOE0jD1AKp/rgol2frHN10W5wX4cL
tJT/nTR/mIMIMotDttR+VpnqTRj057A98ojbQeqzYJPFQoSynIp6zDSnSaN70DQ+stZPXJRdvOhD
57qxWvqUqip23eb8esz93dUWCI9NgjtLAKccIceMmDwdCiCutEYppr8OdjwJGmSmtHHO9VOT64Pf
3Im+LRSQjbznUo1DVvAp7oIycaG6sq73bbVbzB+FjoSfj1imHBimvmInSHGdXp+svQ/f5P68rlCz
Y3IAxMEnV9dRear7ekzDqjkyWLkN9Zew3gL+IqcBsgCSOxBelMHDDJLD92bgMBo246T9UyDzicWB
RrfgYLp2Np0tBNBd2xkklQ7TZfkXqNlXcR2NiWbyvRb6wp3+aSHuXVhJKOf9bwbVENJ2+KSGrHFs
dzbasMSV8j5FERQj/3f0yhmXmvUIK1ghuDFlfD7x0hx5Hu7N0yb7BaQzhD/0fcYXJ6bAsJ4CMiRq
VR8tJWVaezzl1ZGe085VcAsYBKYAhiC+7rMof6Co685tAeWCj9A3enk9kvd+YJP1xaJHAhJwnwU3
t/hx/dKSd7kvUpeEB0CanV/Y4nRGUS59g9J6Vq8k1V7YxBVkwbqu+1XOR6m+cwZssToAua2jDHmf
Kdj6OG2YQQj+LFjfxDKYf8kIR4D1wmTucnOQLTuXiq1U2Ky8trTQ4M446x+dTj6t01EtYG/o20T+
eSbzgEOwo8XQK08VHDV92NW9vto7+9YWeYMSLw5eIB2zYP7qWZLksMyy4kgRau/DN1ntLhz+ES7X
2eRFac6WdBA6ve/DNynN8FARDlQCs75qYgNV4Hz4SJafrw++992bjF7r9ubGYnVWt0Xx1XeVgLyR
cn+8PvrenG9O8whOFDk8G3VGg99FXcWt7tDJPQLb7X37Jn/ZwIa8lBh9Cvs2HXMwi0buHvVYd0bf
oh1b0zrQVsfo2pPA96prsRxRTvaG3jyhZS+KIioULA9qf0xJWywnD4J16euTvneH2qIduxuVNrAA
JLfA8C4ByNchCBMkBnI8jx4UrJj1j8Urz2Qd7qsibeXxyrmmZe4uEughD33FvFHz53qw9ZET9l73
ciuDhw0nzwdA8rJQf5Wjk/mF/6i67jr4QOnV9YdZ8ytsB75CceyZGhMbtNECvty3dWxhXUTwANYz
Dr0S9QEFysdxhTpr7h9cqPaiYZPfoqxtP5EyvE6tga9Wm5trkDv1y+vRsDf6NsGhGWXgFciuNGDx
UkaxLH/fN/Imud2xJBpg6+k6rCo6Q/DOS8HsbQ5mZedY24K6AF/sw4IW03UhI+rYUAHx8piwp5yp
2GPDQ6nejke8x79vU3SL7mr54MHjE/OuGshRUS3PYJu896n8+PpM7Y2/yXc1z4MPQOZ0Lfv1Y+0H
524OXzonKu6KT/ofWJdTD243YK5obiJ4J1RvTAd6JYSFrvf9AdtjGZaNZF4iBKY1U9o6w4uv4ATT
a3VQYfn7RYluIV51LiZHLaG5jiN9U/pvQbN8JJ5O8vmufjLdatb1ddcMaxNMV0d1iSdFeutlghec
vD5Be9+/yWFP6NUBi8ZcIxA9XJWB2Bkb9dSFB5//9yym0SaLTe/VE2HrdHXRPFaDzFp3PkBf7Q29
SWOqoMYq2hmJxvWj13gniIOkr8/KzruabpFdHZqkvhB6ugZ1807T4ZOuhtNQ37K5aHXSEv/74tUi
7W74Xq3u6yzTLcIrImD8DKadrsIuZ+51b7VnD7bTnVTeIrumukJtCjh3BKr37BeFSgQBsp/2X1+f
sr9ve3SL7MJbYUKleJqujK3nZeoSs/4zURQ8HOdhZuMJ4GIEljigXeys/RbqFTZu2WpRTdd5sEmB
a/eo87vwD3Tr/z70LmR4Kix9U5iTaANokWl70j27jxZMt2p2ziThbO6q6UrK2Tmtsn5YK8tOsI/5
9fpS7C31Jqdh8TRBg6KerlY46eJ8nZqfgfAPUmNv5jcJ7fKxRScCgxtHwp6hArTFO73+3X+vntAt
0ivvvVWHFYZ2u19Q/44taFc3KpOOfkbD0e14Z8Pjm7t3bzSsVaDOdZUom8W10zzngED0Lv3ee+7B
qbMzR1tclwanlPZLgxCSbmI6nfpiPdivbyfvfytMdAvpktQtJg//XaNAgHbbf2jJlEzOk8/9a0Ga
k52OSks7UbRFeJUkQgdoRIoFlpxbFz7HihZfuvGoMb+zEFt4V1OvA8S0BaK08N8MbI4H/d6EAe5H
R1yPvV+4/WV/vMl100b+0N6WYQ1TiedERYc4jNy40EfQhb1JukXAHz/hmkC2csZy1Kgmr0tw9cbh
0SxHcNy94TeZ3BKUxz1AAK6LU4HwYeNp+Mm8o2bI3uibVO69aHKqWuJIsG8aEAWJ28cLSJKvZ/Pe
6JvjWflT60+OY64OY4kNgpjRJZ7m+iARdjaLcJPHru5X2GNjF+00XRLthB9AxDyvnn0v6i5rPP7z
9T9j53e2YK+okKzyCvwZUdT/CLnzEs322Y/0EwyPEmq6g3vSTqxucV+hgoVYq/AzMCPw+PvQn2Id
Pi/839f/ir3hb3/dH3GqPGGZC7m9KwnaeKJvFf1aTg+NPLiK7az1Fvc1FoLRcUEk8TqPh7K/abAk
xXCUZTv76VbVzO2Y6IeGm2t+c77hah2SuiJHz9i9j9/ksOAVg1gq3ggFYy1YGu3H0EZvBxKVB6G6
9/mbLL6VFsK5x+eDnH9ZrHOZcYV8fV33vn2Twl7o+0vIGJ4fvv7WE5GORiwAEh+pfu6Nv0niwAQj
FEwCc+2cEPR+3vnPsL3UYG97Rw4pOzImdAv/ikbLAYQGFVoP5rYKudXdW9FFJk+oN6n8g5Ke5Neu
6mdxYdzXYIu3DtQGROgW4pxDAmVJa9ZV40PlVKEAGjNa8nisBDm6su2s4LYdmmvIX4RQRbvyoiyx
jAIWPUbfO/omPkQftCBvBuCCGwfGLTatu/6+m8gW/ZZPlE1NswxX1uhTUVUrpvTQeWNnVrb4Nz65
vJfRMFy9CO5fM3WyChIn6euRvTf4Zscq64LC5W0erpVrTjNHx8wWPT9Im53HylayjxWBEXXeI+Qa
cbFNjj2RNU89CB6JLPInbmkLLS/yRrnufbKzdIuJg2yJWwOz9v/XKRhKlG07fteyuo81S7daflLW
ovLcZrgWWO+slFo8FSsyos2n+aBWurMX0E2YmmiGGi/k+dGv/1SKIo6K7lKZO48QutnJqMJVc5rV
gOum+mkW70UMKDPBf/jH6/G09/WbnWyqHJrXsBK/2q7+ZknwRBuIKdj7mst0K9Q3tQERoV8NV6kV
KtXdDwgfPs+8PN319VtsnLW1rjhoPFfJ+AhPh+JnReSJzO7RXXAn3baKfK1blIuFZ+Z1mWBTTojt
0MEqji5re6NvktlMuh1Gjcmfmb+AtdPQ2Hj0Pu4UJbdLzx+XG4OuOhw/8e05FV/dcc6C3rm8Pu97
H36Lpj+GnvzSionk/dX4RUpwv4dJy0E67Q19+/c/ho7wBvW8EREzOe9LaVQSUbQ8X//snVfi1hrV
nTtFS+zFV+r535X50NAhQ2H1XFTTmZcBIBtH9KydtNoq701YUIicKHOVEWkeIxg3/gtbHj7HjTcc
eQntzdQmdT3UdtzRpTh9G4jlzs3wM5+6I1LlLQT/8qDe2qIGJTOF6nwcvrJOKPssZwjbqhQSM6L9
/vpq7MzRFiqH643TWI2fyKPws/DZL7jkfQ6JPvoT9sa/RcEfkVSMndc1FuN7y/JAW3OBnvCDb+5D
+tGtHh9bqralEAi5Fh52/c44sPAqqh8NXD3uC9ctdK5mxO/dGRegcq7qmFD50wf/iPj6UskhCZuo
BaWc3bkam5Qeg9n2ZUcGWEcBbHK7Fk1O6gF2/Ppi7wTrFmfGWkeCao+rYlSqS84aCKeyg6Ln3jpv
8sBtl5Ktox2uZP6nAtNxnGJR3tmK2SLJ6AKcEpRZhquChkjdPEHVKFwOPnxnTraQMemKqmMhxtYu
o28asKVwO/ePNtKdDN5CxmRkuBv4Zrj2zKm6WKl2gg5ENzyFcpWZV4r8GURIcR+IhG4l43zowfNu
GIfrEMgLL/znIDjiq+8s8H/gY7TTa6lxW7eqbhMytm9yvr6roVMT3xWcW7iY7kM4o464sVdkvIzT
lBaNf99JuUWHOZ4CK1FhaHggPKgySOulPgAj7YXP5uKZQ1bFTsGEGXci8Zy7rDwHymEHH77zFtiK
yN1IARCRdhs8NJw3RaG/wm/4S2FQR5249+C37MvQVF9rPvI7s2GTxrYmUe9p3Vyhteb6seGmonFN
WXUUoXthtCmNUWdtJFVdc/V9+dAM/tewn89Crh9fD6KdfNtiw+rR73Ve6eG61ieinRhowEdvrRP8
asyno9Ln/w/3l4N5Cw8TcogG7dX6WjhQ9VO/FtG/FB1slbsxadfoufAeFXGBeftU8I+V15wgvJzm
yqRh92OtqyfukFQCl74emt/szOsWPraiWjr2cDe/Dp13Aa303BXeeybH+8J8q+hkA4f2VWeXa5lz
nvqe152X1j16T+9UALcoMkDTB2Dr1uXqg6RWetMbs8gUdJ7PDT1yhd3J0/+4tlYwA/J8vV7FEDRn
V6NVoB1+5G+zN/pmF4BMX48+eL5c63Ad69hzGl8lXBD26/Ww3ht/8wAVTVtOCpWjq1MFiZnliekj
FNDOdXwrm9dWninxrlqueN92VewEo3RSWVkKKxHS1zZpB+GNH/s1BwZphJXJv6//SXsBu9kI7OJ2
K/odCxBg3+max07/eVmOXl07g29hZrapCwL08XJtcxy65bdeS2g83gd6pFtdPWclcGzgmLJxch+9
ub3C6es9gTno6zOzs9hbpFm4WqceS2+5woOjxLWfVfHcRwfTvjf45j1akLz1ATZeru7QyU8chUgA
5RsYIRyc4vz/z+u/7I1bVJmsNfjnVdRdG2gBkI+9F4oHvig6PqE+kHcf5tDz5cehqMoyiF2/X5WM
G2B5lBdTyhByMS4tQz/GOewemowI5WLvDngbvtQin6Ob0Z0pH4Z1uWEfBzXJf6CrYfhFcS/gJ2hW
UtD0vHrkT+2gm/FcufDUOHmzdvVvNNAho+uSUbawa8WekFoN55BkUlB4BJF9iKaLWDoVvC2Gzhku
kb/YJhs7W7HnueMksXRdlhO6wQ9T7ZPPXWvNj1Bw8ixecOiM7hovLpDv57Vt3J+lcNoFjRgTsGsA
Wy1IdfW1KRDrBizCdumDIrUdekPwnm1J+8GT/vTbLpCzi8tZWhAN3cGsDzMZdPsrcL1ixDDiVgA0
QdmVj+DdKf5Yw7dl/WCmuWg/wOpjNVeogPDmyaxaTQmbFF7AQsOT6V1XdXnxLrdyqE5VC4JqUhVR
w5I6iHL3DBbZSh9sLiqRLkPFbYwHaGcvsMXt3pEQjJh/IVcYBkmEna5ISFXpL0Pt5flXOKBP30oY
MrmZP3Kdp6VACeFSdlKxeGzZZH7rCWzAdxKkr/bdDLtintX5BEnoamwalYSm5W6yzNTymI2sac6N
ZAxOEn0+2lTlmlBoGTiohXYgv+qzXUvSJKW/OMDHL6PE0tkA1gDuPHoenvdzyK9cMbe/1HVT0Ivw
ooGlEaY2jwVq5etJqlzmKTXMtokLSOebdpp4czLAPmLLmAoli4cBRCN+NuuYA3fUBbxJwQDpp0Tr
dXyidKZ+rMeyC+Oi98ofLvTygROToX2SLeAfae5DZfGDb5SjrvlctiYmUaM68C0cIKVLQ0PvS7i0
oYtp7aYycWQT4Y8dQknOa9MLHuM2CUFmulibJ23TggtNq3DwT5SWzE+amgfIADYveTJNvV2TxYpC
xGNIwV3smwgxNgRVxVLuVtH0cbWhCONyAcAQDE0a9dDqpIKcOmZGe+3cVftJXftCvmsMmGgx7Dz0
dAmbGedNVPWm+egwrUYVAyfqqqv1XNW+9dZILBDQBamk/Tcsoz5KR2B811OJBQS7aAEzHxrzQnhA
6Rfmg8ebiiVct0uY1itj8gzlKOvGY1+s9C0VM1w4kwoUKXuCVPts2lj1zayypgh4eHYgXcUfmtqB
dkYeuQxKO02J/18VGJXZsLLKPbtV031RgfOBae9k8yBCWcAl+jFUUy0+jVwVH72ZiB/WHbvq69jx
WnUnOS6qrU7zMBH1vmS5an6jLemxE2SVfG5icMYD9rCMAWQ642YqqGiSCsY3HYTNR3eOoF4jjffU
MZdMl2pmlD7xeqwUzJkrkIQgUW7sp0E59fS2gHJ4cSnrqs5/+4WBTwGmI6iLXwMsznRqURZbkkoM
E8C4tQcMggKWfHrIRwr7aGjOTPRcI9jFN1v1lX7CSc1lQihC9UPbVziV0Jkv1q9OxIryhVVN3pxW
Ab7pcx3KqLrUpverMx2naq6ScQwUGEArHQg6O7SClDH0CucgLXGR0RdwUOoa1i4eJEvqToRzHIR9
o55QRy6goMfDIjj58NRiqbY0Ys/ScebvrOGNztrKpgG8yMt4hkTbmpTLiw8h6BUJ3qBFRWKRr7EN
+re2gCh0ObyvnD6yJwnr528lVFdowhrGxndL0NJfM3MHyIGsVlQQL2tGeS38FUYCKSUyCUBq+lyR
ye0T5jE/bjSchcOohItAjpt2G/IK9tVlHVzAHo5URk1YwpxZyR9mKZ+jmZVDJiyJMp9oiuRe6mCI
I14336AtrtS5JJWHJJGO+gov98rG6+SWb6kcfuEbqh/eGoiffud2zfu24gySo5bB9A7Sbm54ciwk
1h/Gkhub4PHsrenYyaV6r4LK7d4oPLQMZJyByo3zXGlYm7ScFc/1QoMzrHpvxAT3Gb4euIWFC7PT
E4HPbo99dR0aEVejM85nuPoV+rlpew+zN+OwTKyEIWKsW08HcQT5KROLasijpLFd6cIgHkTTuGHt
kCe6WAEh640p6oeOrP36GFTj1MWuDQ2szsH8jc5z0FbNJaqVsyY+LSG3LhwOPk+IYsPy4LaB97wG
1QKEBoSFWDLjdUrhhOn540lDyQvF1tJl5nFYCqjM+2RuMYqA0ZLtIyPiIrBrHcswD/ysLirsjlGO
/lCqh6HgCQOKnz+XtaMRK3bFhBAmLYlZ0bL+W2eNLr+Gq2hpjM2OynPn9TVJIzP7bTpY5VVJE0Sq
f1GFdfWTLRgQAA6shH0w+MGRfpKuzW8+zjmXJ+20nYwDFRZlamxlgqwExQ+m76ArvHVckXsJJb6/
Xhy/5HkiusaRFw2PDi9uQYFxvxDOpm8UO3kH7e1OL0k7Nx5JV4oN5N0k6rY9lbZpvYeW1jm9WF91
gDjOZE5Qf/K8VPg89GI++qtKFtE59RUg0lXqGMrHpn5219lMSW0mgPCnHn7vEE2fx69lB0b2kzMW
JX32Oh4ZWFFggQFwgCDo9ykcqCNSQOKm4H3BUAaJYZ0UBZdlsfQ6GFySvo0qGG6nopidC82nPkxg
Ld9clj4nyxs4F0KUkDedCdKGez1uSlDhm9+tOYye4mKMMKM0h7Lje6dZGvk2sBC0RqjVyqyJ8OZZ
JVPXL+OlhfipeOhDSLylDGc+zl7ZrUuK/axcvyrAtp3E9YAwTRBNNaxIignc5EYzlV/hI4EtGJ1z
FaQAZRU0q/u6n2PNCfItLMc5f6YT7gs3HjM4Wz1yCc8vGC+O36tu4fZdDQ04liJLRQ8BhHpcIUZv
uu4Rb3bHP/V+DwgTslx9BlMWgl4UF8EqI9GYmydFgrV+Z3EqO7/dcQBSi9ZU3gyvFJgYWtekib2R
oJtmHWfyHsjgDRHgVgN44fga+9s0AXrDXpn7JdY45PbMukGVJ8/CzO9tWEO4/Fy1iBjUsL2uSEoH
jh9QbXRmmZYgfdB4yun0D6DW0k2l55bhWZUTW1+g8RKQFNLN1ZR40wJ9kSBva5XMjg7t2YR9qWJh
58E5qbAy9HEBcc5PaE4imlZtpKN4FX7rJbMx/pLOOsKK4qJVsxuaq+3PxqHkvanXYHnWbTEUF0Vk
Yy5dN1rEfLPm48nDMV7H1i9dGncFOmmXql4USfNqXIuvKEn48GJoR1hmhbZ2v1DAcMdzGdK5PcFh
SACuEFa6gYHuPLaPYQGTAFJL+ogOyhBcIqCoimyVTU0+5Wz03xZ5rZo3cwncE05UW/8KYK0JI9Cm
7OAVOS1+OzyO8JAh5xy7wpuAqVbH1lO+e3UIzCzPaPtU5qGcILGWSuWONMXhVX2wgzdFjz7z5zqO
/DHy0nGVVp4Wf9JegluAgKEBrlD1KSjxNngDFx4VXvhI0QSWHWnLS7nmav1HwSQYisp2dOhb2DWv
E6T/o6WAafA4+5mew6aHqWvdjmceBJK8dXw289QZ5vVf3UwBtAJLy654mwzYZBcvxDEnI6ftY78J
yqeAFi4+wPXIuZ4sxPLgFs9zsEO6mp0qyJ3kCQ6XMT+NHQ7eGJ5N3D/Pg+DYUy0J//VF6AlYO4+5
exIdNoZ4AH6sTtxQjO6JrhJCefUQkW+q7p0fucZ1MV5l2DrJEkEs9zGvaB6lMzX9E26f7gUOHwhr
a6oRVhshlNnDvAI8iY8lvMZc7Xpx5IlwiUkvYBvQmWXxH5rchB/FAFu8Z76Iuko8rnT0psAtS3kX
gRPEeck7PO1gQqynd4yE4gZo94IvpakUwJFV3bylyiHjT2PDpYh5RRhLa2zM7hWNOAKdP7A0cC9Q
Xnnq8klK2OFZ7AY9Sj44iJElIgYe3NeJgy4vnoJ1o/K4mNCAz6yRgUqqCJejmONG9CK5an1YTFTV
d4q781cuqjm6NrTuVaJUN5NLvvrz82Cm/l07V61zwYY+wL88vMXZpKY5vBQhc/Ge4lIUF9623Yxt
qND0TVW40/AmoiQKz95s1vV91PcV+d4UYvi1IC1+o6YHH4sZUQjjl3Up5kSvAe/SIYec1qXrAe58
0iZk1SXA50dvqbvSN2TpAuyDpQle3Dafv4+2XJrLNIRkialA4RJc4k546f+R92XLkePYkr9S1u+s
C5AAl2u3+4FkBGNTKLRFKvVC05ICwQVcwA38+vHIzpqukmW2pudpzMasykxKScEILsA57n7cFaB2
tS6aQYl16c5oP/iywEaSSMujkfGDZdq2S+eryJOyoQ+qkwu9coYZMQJolSDwzYKGN5HIJ9zh2CrV
xTzAhfVIXJfwlQ0JslfUmhUV03HXVUG59hyl5bEWdVrE8MFzm5VLc5puCHIpqyvd08tOBUdIZ191
tmPuHQzzmC1kXobe26Jt9VtmtGkfZFlob4X8KHdK0DrY7jUqFxW8d5LjXWJShzomzM28uNeuPQBk
mMpsae5yUjQvFDm59tPcur2zt7LWC77Wpq8nlIboYSNe5iRYBaLO2M6bCDbTskb0Z1RbZILnuFoo
LBMtJSg7WYFFntFDoptXbVsEq1wr0u5hRD+QJIcGs1jPOYz1L4bKQ7shA5UdIouRsIReX9EusjCA
n8MKbXHZFW0xh7dZ7LnWx2ZGU482klfN2izFNADRcL0eUbjuUMRIIi2sbdWLBSbrfZZ9WZa2nePG
CTBjMvTQc0e2q2lz9LFK2nHqMI/fzopYTYTtop8Q6V6p4eQNebvCFzBjGx23KtapL2nwjuaMTyvl
lbzdWMSHWq+dRlrezmhKJ3QJc5ptx5J6vABGY6x+7cB0Nnh0sKDKIgSghNrM97rKDrPSON8aRJh3
27a27GVbYSGCYYqlAmlCj1V6PCyuai4z4kVrpm/5ROEk6Mx5c9sjHOVZ0cUB/pHN2RJqzrK3Mcv9
asNcQR6KnAV2ZI0khb0QNWiF6wHrCJhBb4GMA4cq43omo7fSSHLxz00Hb+Jt2XCYN5PeyfzEKywb
ZVoqFDv7yHS3wwYNfx7nhmSevOSTsEBjWVEze7L6rOAv/tICLzBjO6AZ7hfwzENhz3IF7IXW4VxW
3HxiZfALQPbjXCTeX5HLtMYYJvJVN55XtXELTDzSns3hCWU3J1UvbuIHzmfhxb/CBD+i17ShNam6
ZjOj0YphqA1bjrn/oSD8r9f5v8W3+vRP6E//43/w/WvdmE6KrP/w7T/u6wr//c/lb/737/z1L/6R
fKuPz9U3/fGX/vI3eN0fx42f++e/fLNSvezNzfCtM7ff9FD2318f7/Dym/+nP/zt2/dXuTfNt7//
7bUeVH95NSFr9bcfP9q+/f1vlNsXcPa//nyEHz++fIS//+1a91DK/Lbt8SA1v/3Xb6u+7up++A0+
Ec/q7Scv9e1Z93hd5v8OS2CPcsaRHUgvEsDp2z9/4v7uY84OOfMgdx12sR5Ca9dnf/8b479DuOch
rYo4jHrBRQyu6+H7j9jvWB0YnG4d6HQCF3D4H2/5L5ftX5fxNyQUnWqpeo13Q7/TyP+CdvE6EFrg
HXiEEKQK2R8588ZUqqut0n3oOH0blvqK5/weaBtcKzw0YKnEV1Pr9BHzsyvbzd/hFZpuiWXWgqCP
L3d0rst1mlWHHg0kICmxE8WOkX5Z12Nwo13big0FymnVy1W3HL0UpJaY7VjW6E4R2nvjoh4H8uL7
WysLciBJaGN5DXtJPmQJAPSkYj5Kwq5q17VaoM2+IBuGYl8nwCiT1p6zjc68o3IueUfaHPB5D01R
3LOlOmgEzYdItEIkUz5ce4wB/0lPIgjMvrTUfkKAUkmcG6/BxKOZ2A1pgEzTYm3XxQvSqva5UYlz
iRqQwclQiRgqCwhi4Dd3lRFbnftfKdoxOrDbYkDjhwW7WWV02HRVIUJmstMAwJVX6NguIEVdPi0Y
PRnr5WR8mUewbNk6mkRd7emQgmoKRZ6+csQDpCWANCWzq6nIN2kvVmSxY+AWoeuqJDfLym7FgzXA
wiJ/rAU8D7zG39qV9YzINJj0lO+5foRNKvwQFXZLdpSLWNuW020hdW1DunVs/cUg9xqDTw7GC5m7
S+36qq4ljyEBfJHUv8eCu6kycoRf3h2Bt2U0a/eYMmsHEAh9Rc+/OgqYGS0OtgZPafHnVugni9l+
nDnyPZizd6Kyp0qaa6++lkjjSTIbeJS1dKshw8fLKUrKeSZnaTB1QpenskrvBxc4M4WVMXO991T4
XzPpPLaqfIdtKomlX94DtUX/+VTnrRuZUUOj7/avFb3KXJ2HVUMmoAYUhFf+JpBDGnbFA4YeVIix
hAYQ51rMwXVfVC+ph4K94+qkwV+FgPvLsMvnY3bJl+tr/5iPED0ygJbCgacS4quTWjhtWLh+jU7B
12Humu6CK99iJHCQY7o1sLuNfWXpELhlgZvE5PECxgexmEE8tNCKk0m+qing0WCXNyRTE8gQ+yaY
2U09l1PsL/JJj/6xdTwCJXx22Z3g7iIQfmOVKs7aUPZ9saJIgIAjH64j6h3UWZPzpa4SrnOTjGxl
6Y6HPQiGCDlpxQrSwh0a7I30xAJLj56ETd9EjpPdoSTUsUvkm1Wym8CzdsLcMhQf2KmRtGbV2buy
sveuld+GjWwmO2p4EQ/uCFZ89mOnwtnWwr4tZ7UVwO3wXF2uHNyiw35uozJTp04WZgUl0cvE6RDi
yZERMH2cHtkefFm+e4F9w9fwRVKhJhkGLElwDYhxa+AHGA7QfIftuaZBuZvTHHRmBk6W8jWWLABm
43jVl6g/MoVIBGAN14Tv85ysgCaeR9C1yVhbPp4K85jdOxoex52yyEYAX/UVKdauUIhDy24D2M3M
iM4EPmrrUGTlUzV69xhDy5BnNp0Ry2KiPiaLyGKrVTdyo1nKw3xW93qsk5rLtxJNvCDuceS+s820
v1kg8MuQKH/y/GdX4G5QlmrDBhr2UDTsZnJ9HTWNvSUevSnq/G1kyO1Ib/JWEIyZurfEWzyUbFA6
+Kh9Wu9s4+SvzEIOOdNwUA2s0PXgbAgzWJhY3LvuCNjDtHuVz3rlISATVnD1KTP7dNBXkptgjZvn
hKZlCbuGKoQl4lZvO3n0erNqDD0HbETIkkjvkQP3Ukwy9kadYEYAuWs5LoRX+x1S8dTu+w0D3HWV
d+yMre7GogrjQ36fow3L9lPRnMg0XmHHiZzCA0xCYToy869p716BoZlDOqltCuA1BKyfhbrHGsBn
ngQqv0VjAOZo2LFUNiFmB7IYm+83GJhEqEGbVVD5WwK6idd4V1atTuNcT6uW+wiPVujq6kPLxscl
d482btywg6xy4/QTIqRGIKTAnTd1X9/NKCHDsVc+2JX6qdXL2XODdTGToyH2OQWBGpoJGKvXB6E7
doiM6BXIIRzBd0F6LDWQWmxUMspZiHYHD4kAE8VyN2x04YaVH3UYF44zVj1Y1STiRjnROHESzxgD
iMQXzcEA9kpHvuUOkWvNBapN8Ew+X5VWt9Lkyl7gzdGR4Ur45WFpYPHmwfZbo1CkFE2fWz1UYngj
gXdsF5w9AvO8kPcWWjcyAFw0RWTXNg2dWTXxAEjE7seoGJH23NUnqxmu2hL3u2NDcN2iF41yklqg
ayyJNrc+ZgbmtvUI+xkUS3XslMCyO5BBca0BJNlVp8Np8GPM5FwbIRHHTPCEUYAC9dlyjR2huYxN
5mYxCKwHqemt2yL3sMhBUYj52EL0EDGCpQsVhTc1X7vKP9DpyHS20nP/VAHuC+vRu2unKKUjUqor
BWZonQ7VFBP0gxjsQ2tOrS4iFsGApdO9Ex9Qs4U0SNp59+2EnLdGZuhdBzOBVtDrtCXBds7vICWa
t02T7RyvwYqCv0Y2ZLom6bLG7ALmMhCKECxl6LXdIxq6Rzr1ry7SJ70B71U6Ax5aBTbYqDuvg99S
tpQyFGy8Blsso2Cc8fiUXy6TpiHmd0C+uGtOZntlycqP9QgTW9KvvZHd+WOAnt29T6HjvyDz2LZV
99j2Q1zg1s2a9Jm52XsKACesmd8BFrrJxvrFa0a47Hk8CMsM2J/rbtFyz3gBvh0BwqTFIlaGq2ut
SxhoLcXL7OgrmmPbqtAzRnbwrAXmau3AS9wFL5tNuJH7yUlUZs5wCHpfuuxprM0D9x6bOZ1XpTJn
WJVczS28cXJrvEBd8BeD8CYU07rOygNutUNb4UVRYR5RzO4LK0SdNK/ABZSRldpn7iFnvHscMBub
BL0PfLba9EVxJtZybrQro2bEaSelBvm7HDFUcm94m8LNZJ1Soa/dwT9gB/a2yKlA/C+6/yQluBfh
e5XHiISQoZ/3+Uoveo06ecYdUgMQJ66/4YXcgFqmWy10NAS62bYcqM3slxvWjEmZLukeTGdIU2FW
zMFFoIwcg2xtm1pHUI1mKzvjK0kMCSdsn9GMLdlpUCTmfFMIa0dEcxdU6sl3gKn6aBthHAZ5AgtZ
kUVFGwjcN72OoM/4xuwpppgZACJTILmndI8kpTy2PASTzn6IwBE/wj7jJC1cKeFfsbL7vIlsy1oR
G7WVsvkdcFMR2DLMEO1blMX7hLwH8I5JQ0sHCFlvQ9DfsdCSJppgd7dr0vKpeceggoiFzeaVbKxN
LU0Xu20e82KpYkzzgZILHiCz7qJ+YTcFf9OszhJpp87GyTtkvN6CR4ow44MTYuEQk9PHc+reF85q
7IZrhn19LhvcUhRVIQblUDxuelZvl1HdLaw+zbx4aigslRDmakTjxzCefREGL4eo5Yi4fZy35mz1
Lsqs8SqfWxPnGAmZZxwJAAnKvDF0mF3ExHvp3Me0LHfVUmJBzrG99b71DXO5U8TbIiyFt1VB+cSn
7nHMb6Zav3jMuw+q4DW1sjc0PW/CodhyyknHRpevk93vaznh2uZZEIM7U2Eg8VCnszqVhTkbe04G
P1/3JThVQlDgjsMC9MHxQke1Y8i1U4aBa33jdb6F7e11eg3l7JtFgKG0FdKxwbM+4eGNoICIWmfM
o/oegzRvlsCCi6t7n1reE4fPPfhu2wqnWT/OE+iqonrsq/SJ4tov4FMiAo4nsjxznovyJHAIZMEO
uxo+J6Fv549cIyY2JzOCTG+tQrhQSoi91WILY7x7HXGXJC4fTyAkOWDTQIfYcTkv3spZvAOAXPe9
eFu6Ch+vgu8VvbFLrAltn79DmJOHsPbf9BnOSusSHm2/sDk9XZ4rjECGqQtDzgmyEGwOjRVqMN3h
pvbSl3GZwTogCQ7Wk7h5S7NrJvVCxMTi8VsayCwurfz9+8m2ynGrfdGhJEBZ2shIDd4D8k1DkO5f
bbQGQVTIEp7rWL6Cyrof+KU8J/osSb6Hng2XwUXZMWAcLaSNLCJRgcKasEkog2aRuF2LYmu+n4x6
QEpKHXct3OxGl6fh4JB8TS7SPnUubQa1xNDJxIYwIiebUS1iB/YTTSfNn9rDBNQOdj4oufIWMyEa
CccZyu3Z9AXKgSyUEDonErv7BrYniEXDAEaSZnIKmyC4S6co0PuxP4CHFnFvlScUBCwmhEad041h
kKPYdqz5XMgB5IYt94NHj43C6FIXePeiVHs/e+ol3ATwrF3ZqGJwUt7Knr2yFuHkzmppPSdByVRh
J69C4Ws/FjA1DTkrbno6ZKuGgJidBXvVLXQcl90/GvR85hL3t0EzVPtpF9dFc+hG10d+sn6sVPvo
ZSiM/fws4FwheYeSsQWETePaR0s3pHWEogBnmiaDeG5s7HEol11oQoL7CWadnqwhl5XrPJ9w2uT4
2HqXG5mIlV2WB7ddzhB11abgMfi5JyiN7qHp0hHwjqQonCHGsG2MtOg3WehHNaPe810MZjhWFoKJ
vW1teB23Ak24kja2Sc5B5pquWNn6RgrXDbFnIB1KNmeTzm44uKjeILhENwTRT4gEc4XHAWIT9AYM
+3bOSm/lgXdJrOCumQNoHNqmx+g6uSG5t05d73Hm05RIr3iaavPIoZlxVWqg3GxO45QiswaWgBC2
3E2B/wwT3EUCf680dhWZXfZoR74sXvkoLHUoQclEc88tCCbmaJFYtf3eqiMBu66w9LK7yu/eK+kl
lFlfTYeFoL/onheoEy4Vm+uIt7opngYNmr53vnUBtWPiFuOq6oQP6bJ34wncL5CTRTVGs1GlOrik
Vxlw2iidUUVlqX+/eEADgyY4C1fVIBccyHHKLuJjsrygaOykBrFlowDhLjDtKWj6lYutJtR+Hy8e
JuJZU7WhNfW4x3UBPRdMyr/v5ErUIjJ19iBSe1dl/N2FpiAfgXZ2g92GSG1M8t6cmXJ8VPAoKMGG
aASQFzHzQRj7i8WiasQviu4rwqf7CJ0cj8A9fgky8CpCodg0DXQ5Fll5A7b4rLzBqO4d+qFdYLx7
WtLrfik2mBgvwwKeu9JlsQQOj3WTRpmHhcAT897R1zOPKjqs2gD1kCQ3fuDvRov98HT6jzDSK/na
1bp+7z8ioH8BTX/5W/8v4qQeuwTKfIqT7gf1rDPZASn940v5M6z0ny/3B1bq/g4LLD9wXeIyxi/e
1n9gpfx3JwgwXgNnLw9gKeDuP7BS9junnuN4Hn4OG4KLJ8QfWKnzu4sXodCKOpyBR7D/E6yUf88W
/TNUagfOBXB1GPE9zwaY+9f5txaCHtuieffARzSs3Ra9zGNvKz/JBNQeNC9fXZ6/WAHAxsAHb4Ks
29jAKAAVHtjiZmJ1QrKb0rdBjefBnc5SuLVbJkGDodCE9DvQzPXGhs3IxPwFRTjDkjyZu75Vy1rk
4zMvgycchsTIurcWSD6/IwsFgsVAHZO9yFpAcdWWMVQol3WWOWhC0m4GQ0XbLQRI0dD1MEopQflN
1LxWlTCJ0f0D7aBxxIR9jQE1SBKgeYl86KNiKIocYcRBucONhSVosUAyl6oI8J6firQrY6HZDSry
Jppo8Xz5v3GBqiJ4C8ikhhy5xZCXRgRshcjYVSaOFbIs8Q143XkA5YiRLfhsfFFwJUgqD7gM0dUB
abUGMmmUl9NiIWve4Ti57a3M63sVvGVUyQh7737RbRuT5gsNXAgFg2e1vAZCoa1HVzL4MN7N3Ho3
4lUaDAxtPL+86Ltu/OWr0Hkyj9k6yFJUlfJFekA5fFUdoJw9swzFhaWrtV8vX9Fkv0gjYRTY3g1B
eQCRhs21kwQAJpLuZrTgo1U/eYsN07GuvBpr0M1Tyt66GrM29uBDedlg1FD77OafgFnLltDFpEjq
F++2n+4GkGIR6bu4ytmIWqp+s6q2jiUvXqAIAY2Z9qHO6jvhjVdzA8gPEpkWBaC8rpi1B3R/2dDz
lxQFBpXTMw72IlG6QONKN2UjNl7n3XojQLuh8DZK39AaJbzNGpaQHkz6xKGW8qY0opMct9AwY/ml
6wyyik21LDRSHCIZr8zfy4ycm3yFHv0Elz1o4lDkj2w8w1HiRdg5g87KfLGpquDThbuvvfR2gCvY
Gh1yMqJqHEANJsadT037RHr8A3rVp9n2MWGYXYEEDTmpXq2uQiv/mIPD+f5zPfKVr8V2Mt2dMmKf
Yt5uZSv8ddbbb2K8NefBGmwkrFiv3+EmPne3YDVxQ/VXoCCA1F8AuSZ7G6i1L0Alc/iuClaGfube
DwrYp4vCUnflE0jEPlQaQ+l8yq010MDjZGGr0UTEpuddlPfTG3fLZY0g3LNk6RIHxnEj+N/Ww9yj
LYKoTij/6GlnU5RoCTHl7iIqsngjuO1Yix2vQmnQigBAZ3MaMBkQjaI+uJY52/NtgyhyGNHn7xeE
vTC4I7nF7yz3Ogig4caKGS6deaxIfSoCsJSV/bW01bB2ywwVV5ltJpu9zCbl6GhgZjGKBPTVi6AA
7Rx6SEs73zRnOqMSXrgzhmT2rifLvpEXlO+CFgQBypLFEzpum1FHdhMYuD/iSgoHrXbAhAbAjDcB
+QrqJUO2EBSV+JxRL7x213FvRh5w85TD5ylx1WQ2pHX2MwXtznSXAUjUsVyGR2iVE1sCRFoCZyO4
hLbUrBuK2jMTwRosCNQVKP9E0bAY7PmTTnHh64ZDPf/g5OpO4wTlLepCUp0kM8eFi5VS48p3Ud5A
d3kY6iyPcrt6cZbqFskhYVOlXwJ7fGOszGLJHCvELrIttU9CMEfgWPDmVAscSANOy3wsnKV88ZTY
V5m1yzrwPO701cqcOJiXkJr+QcjxplfFG8rxewoIN63RSJGb+pIMxeEWvS789lR0+app0DE4hR0a
XQ1r001bVtl3YGd1XCOoPBpgdwOBbhmjaTDrcgkHmauDgvAo9CB7i6rOQ31qy3pH1mmBOhG9+8YC
kG53fNPPlogdoe46gwXVusTQ2ltPyzU39Maw4ivUmCtnHK7piNdjHYHLvXrnjYurjC0Jn3JMmI1e
skamasSt/AVypANz1Nbx8JykFTBBDXlrHFTTlTVX176ewsUFBWMJVW88t79ul/FWtqULpStN7JnN
Eax0HocK7zStC/zikidZk2NB7GIh8a9BP9Wx36ocmG4Apahhd+7Ce8TLl2ZVuNVpbvPDEmBRnfnl
/kcARGjlUMyICtmQJeZrJevpIa/iwVNo+coOyw9OZDtOVfIVK8KlpVY3QYGTB4GAWFUeOAqZl4eu
NtAmoBWfkIKKSCDgD9UBYr0XyAbgAC9oaMPjCwp7fW3hoVJZ+3iBAwosepOYzgt3tw67ge9d1JBU
J6nOn9AqoDsu/W3bo0f9DgtyUh+h1UnJN8MB+ZS4QaPUku+pz5Ig5Vsvaw7UQ6Jys3yBOmK7ahyR
Xy/WBJEezn/RjVsBC1/WwralU7clFqOkAGMbZrfQROgYDghgRbED2WSBwhI4WglZRwmEOGYQF5NK
gEedvQSXjYS1j0ug0vnM0N1m3F5CoqG8kNMV7E9OWWNHBQW/27vYIEdcgajMAUIwQGIpmPCQteiw
7KqiEbRsmbXSARDsKe8h8Cs5j9PmK1RHZ+wMWejY3WPhixdS1E/FvU9GJI+n5AZnSsR2AYyOVnLT
NTjhBfRdGeZkqIM/YwXqg4IhugR5DLi8PYm7yvtaQwQU+UhXDtMiONfSRw/po6FsgA7uWJN+6aFO
jccZYnZYmdMQ7sd7ByDHqh0ekPTSRoUflDFXePsFFnPXphhMceo5Zh1Wq7IDsFx6PAbZ6myJvG9q
F7oZCXl1uelb7+C4IMUM9LyXtRgCIRvPm4DMExFYo8DlXHa8pVMsjPdKKO6ugnO1CqzpYPmAC13o
y7GVuu+c/bBe/v+8nXCoe5lS/HU7cdd0z31pfrQO+s86ix9/+6N3oO7vzHNA+bs8+CGZ+NE7UPp7
AHmHSxzKAkYvuVc/egf8hEHeiD8i1HcouZgl/egd3N8dDKhCeoFqP2C24zv/Se/wc39fz//o79sB
LBoNGzxYxew0V6+pDYWjnT4oShOrA7/c1Ltguh5EEP/pLP1QevxZ2fHT8VvP/+jsW8GGsrS1PW8X
4sQtxJr2QFAvLhIke/OJxdHPzeZxkA9GIERAO1cSYZBvdDstLGaqh5jUjYUQq3F+SZFFMkp73yE9
GygHJlMg9sdgyb//hPQyKPuvdgxPHgOQi6Nf5sX/ZENSuhXFyBikcySfkrq6YBBWVHfYnXWFoewT
YRCMQzULOi/CznVQ1eaTI18avZ8d+cPApRNYMlAtorcsrOh+nfSd3HKM0gph9gMZT1Pr7T3MaHUW
jLnn/JMxzF/dRB+dggvWQmSKMautmVfB9XCEsfuXLIvUGUqu7JOD/FSphpOKBvvPJ9Wimd3rpU63
EC9DDhLE8FpLTHcNaUk81EGcgb745CxepGg/O4sfJGrSTCRoJ8QagwlPFhMA7QfYn9ohF/JUcrRi
6ZIcqhG4wj13IN2rutUnh/7VBbzcUn+6ddzFQrsFcm8LTXEyklMPUS/vxEai+OOo1BqNM8r2rY99
yqWfnNqfGj/g1F7ezJ8O6gezVYPT77cFgO1mCmKHzIk1oibAIwNgPUkXGzOi7BOfics6+tPz+2Ea
G9Cl8duLnKp5bO7kN0sAaYsgzUi/dFcpFP6f3pe/ONBH+2H0/zmmFp12G4B4rZ37igLORjFyuX0W
rGjCiVprWNPceSCfLnDU+cUS99GamE+pZaa0q7eoHL1Inumjuqqzq+xOtggPP6mtvZsGD7t/NMbj
a+ruAM8e1RV8Pea9TMPXNN/TbAWQcjwURz5E+pyfuPU8HmAxEWKtFM5V+1wf69tyWDlxsWoTzq+s
VRDpdYd/vsnzbX/lN/TLZTJl/mKtxvDVRzMR53Ps603v7DSLAhuw89f+drzV/hVd0ag+IMfYS/Q2
X5kN31r71GznNcqSyEnXJul29aona8wYbdUGiHuqX7Or7giromrXb7pjcOviFWG2Ec731a21Hq7b
U+sBA79h6Uv+xTlAkT4mmDvZ1xuYQWNaErzkG+YfQbF28fjCgAerIyzSZTwnXaISL9+j/fi/XBk/
mjjTqUJci2VsDNqQi3winpjceH3aQkeRn6AgiWkKq5bRDn18DWr1k2fru63ETxaTj+7OljNBsT0T
uBRdHl/YnHiIF+owzZvaT1kqIShII909SYrQFSwrY9+cKmljDhoaqU+f8O958j97Fxfvgj894oUL
ie1iQwLmsz2B8y2pgmhAQNMU5Du9pGAb0Ejr8gvGP/dp1TqrmovdknFItDQGHEC46YYCa1CYUBgn
1LRAD1HvSzD4s8Es1yDGYNvK9jaXcSeCIhxAJu4mHxk1FZOrVnYx9sQhbu3yGqAFTAYs8EE2mqVq
GoBYYRiG6zEPMbyEEcMvnpG42cxDLugW0dLZGigqlCqD+SpVdq1nUAd9CdJdsNNM+ZVRPEYUX7t2
Kg/x9ksMSiWHmPmYjSqGDVVcyeyuzjSGnvTFcK/6Pgq0NjnElhBuHFVtXwdqwkjLi/CfaP+JuPpX
ZYj3Yc8CvRGUrG3SbSphh/gYBOLFh2/vLCGKb3AGlxW6m1vjX/kLwAxccazDn2xiv1jTvQ972JBh
4oNjHndL0/YlczCD4WPQ1kEJkHqxFN4ebQyENc5na/ov9kzvw8bFOh+eXKRKt5iwwkfjQI4b3OSX
XTOs69tsNLBDvkXIBpZ3gH6IN/9kx7xsGj+7sz9sXhhOtqtZWOkW85snBesg1fiwvnLiDKR+kDd7
tuxHfqPq208O+KtP+mH3Yk41aod3MBTagkPdlbp7gGp/c7moeS1WhXU1duWJU+zUrr0HWxts//2R
f1EBfTTgNmj8C924+W70gz2SjkFhjnsdWKgEzL7B95cy6N8f6lcV3UcXbmSTlD7UizZoUHLKUrLz
+f1FRjYI/eC7CpWRhExzCeEQ+Fnpc7lTfnIh3Q9V87zoTkFTTrdj2u+tS1rndOsHJoaf6wqizL3E
apga7/oCVnC8lcJ4ny3SyAL4xcE/FM4M0/xOKVHyzeP+MnaVls3ax+aQ1xeHnYuTg1MDeof/R1gU
/UFlxb4qg+sK+oC2O6pl3i/lhPy+9Gvj1AfHjnSGSSmQta2TR1a/sd21r9eFs2v1uq73ZsFSlBTd
2sLVo2urx4zvgIF1e2PQktioDHyALjMBjKw3SKwYUsxPz6BT3OyycUcZFA3TrbPsp+aFgbVHkZgl
45h0wVb5G8g0Z2+D6RQPydLzqoZRENQ3iYuCDhy1gbioeHTs41TtU/bI2e1g3wfzl4a99+xcqTsK
UwEnGb33sd94ejvqLeFrQpOq2JAqofPlTets3c0JRRgPIlqg/+Fbnm2sZg1gM8y/6zWgbGzsw+gb
NCJjPsO80NrkjnMNb4f73O4ODqRSQ7ocAXLtA2DUA/BW18CEEIYEjhzXxRBsRxFnY3ucTbFdcucO
qZjJYLaE/C/qzmvJbSzL2q/yvwA64M0tSTiCNpn+BiFlKeG9x9PPR/X8MzXZpVL03E10d6haUjFJ
EDhnn73X+tZ6Us0XRX8aqxI35OLlEXsoj3tfq0Gaa05s0VEy5z8k+k2GudysHGVyp5ifxJI+LJ35
pPYniawUJdcfLaU8lkrx0VtxYAAOkNTp3ojyl06345zGYAE+IMY8aAm2tHQfk2A6FlVO0bW7Oi2/
rSIxSmYSXxOT8cG6sOaoT0WeumuDbgwcMbMaOnepKR6g/z2i0sBlutHyHzHtObWrNl1DE/kzibx2
cHJrl4941FtlOsZ35ZbWumKl3Udt06aadK+JONQhUwQUg1TK3E9Y2SOhtgsZwX4jbk1aVmM90RJa
XE3fN0kemLV5lbAil/1MC4o2cZPYNSO/iO0mlj0QDDcU0mdkTqj5VMoTEQlsRcvPDWe8/kpx5kz5
2GcvSrZEOFw5Exj0x5mTPWTF9FGX6ANK0bHWmuy4AedTd9RzkTiXFHucMZ+WxERlNt+G+tjgP7+b
f2h1Io4yCv04Lp4sJvspwp4wq8dh0W9TZGCAmukC97tMlL0YLMIC4qJH2b5cmkygbtSuozgR9ZFt
ylX3J3FwNfoVSiF5YFt8rPPbECiLHl+KBbcp4j+zb4J0yOxYfhPqkOd3vsYR2nvK7TBFXKxmyTdc
WA7AG+QMDBXFV1bWTWYY2zK5SHryu33yVwvNl0IMgklLR3EY/GbxiXXxzGZEdNTaSWzuyHp1188C
wEwfUlLp6x7Ayt8v6D/5yH+1un4pRQzsGiqDn9E3lWIbRuEx6nnAi9GpUvGkDHD3unyrdj1zuVOn
VZuqQB0U3rGIaJVuzcKtZZhbI2p2NQ11sRaZCUKYK5krFbhmQw9wL/wRkPsKWBlE7JmRbVRE6OWb
KFLtEJcq2/SYnQm+RXYP8TAFFwc5MJmSSWtnDzIjVesajWiQHjJjwJ3QbI3HYlq3f38JfsIj/+oS
fCmJ4BcTpj5Gma/EJWOiIIRPLT+W4hs7zEbj1GnOg20yZRqjeTsvlw4lsEXNKjKSEDGBzb5Ygg0C
IKVjvO6TnSUrENKXU9Ho9jXOot9svtYvzo/6/d75U7FOhxBEiJa1ZM4i2GcTNgQU/tHkIsXt1QfR
OrVrhooJ6bJ8bWXpwGgY4nx/IDDaKSYDkTc0j/qSyMcR1Ts3GXQXsdk3NZc5brfoBodB3bT5q9Jz
u30fgIE0eegySdxkjbGbU33bWTiLs3Knh6UDEW7bjfgNNLr2TcRQ3+60BLUzM3RWjKZ6LCI7YWpY
KFgnlI+8+LwfAQg4QJ9+105noJ8MZlPZpleLjdmKTDiYevffhOldwmo8yYdaQwYsLNdeWejJM8Zr
r1nv4z6S07MqM/QC1CxhRDKFect8/VC9zHXvVLLpmMhZwbxvG8A4S9o5JS/fytpmDnM7KnSGOm8l
ppLCeFTZvdX5u8GiO6ztb24r7V6f/NVt9aUAFRjFKRkcBj89mKnk4gAT3VzWL1hf3ChDyJ35Wn8b
EKtN8Frmtya+asW4vYsOF32w18HcEiL+qA6RY+ZBGu26LEGE+vOQtZ+M5abhuZ2beBu17VEBITKg
ZDaUYbtYoZtm7dnKgNQm1e5OrCp09OZoCGVz3MXmslMwFHf35OUePEkW2c24eipy2FTXUF4V+8wy
vExudmnBvsqgYG0qO00iWyohZ6jGRqYc+fvH7+fJ46+u09e6OWxBhjAu9bX8LeyY7jT6kc07EMeV
qU7v5SYS/MS6yoP6Ry0kj1ibybU4ynxxWZSflJaUWL25Sq2vcpuni3Be9QrNZfbUxeqLXHS+HvXY
kuWdoFaoh7MtMxYO0WPEmeRN79oD2P7AFCpPkbGe598Gq9xa7KVrlO3mRXARqyIAmcB3Cmchb871
pPsRFvq4abfNMHjS8q5iTiDrE/xDZev9fKyNwV+S2kv6EPgXmmh+bUSdWbuOkmbYpc/NnZ94PzFX
tzCF9dVqGC6wx0DwEDM308zdzBAxZBL195f5JyTzLy7z16CLKpIZGjC+2icNLC4Lj3rdIQJHkxuO
wdKfZ4Hfzk23jjTAN9ZTESobaq5NLvWXZrHc37cVlfue9ldv5X6Q+dM6ti5jqNICEHyTcAwWLyUQ
l3O3VBLtTGwhGTQ7iFCH3JgeKb99Zb31fpSZgYYcji9kYzX9Fee5KG9XWRW3y/Ky5E8rqtoY8G0x
Fd+LYfVp6++ZQG7DnBrU7B/Wqkr3CghG2fImze+z36Th/eow//P5/9OnMWpVMzDs6H4TqvTG4leF
jlat73ppq6IfTvWg7KNnSAFBNQe6IuzWHtHsb77VXxw67ybdP19KFFRSYrYjYxoawguyyqY0g6q2
vhXqEMQNIKplDJQlsu9fo5XmQcvXKgCy+83P/8Up+2toR15KuiC3KNnTwji3dRgo+AHCIbuEKT3+
im7lvXc1aZe1Sp///mf+ooPxNcijzQRLlOZF8yWOtSXDItO83M/1985JTmkyxSJBbP/bb/dLcSAm
Ym/epXV+qjdPOmuzFuZOrf0hx1agmY8FzqEKwwjIiIugLYERrwGBjr95aH9xste+bPhjU0pokmTN
vyNapkJ31+G06MiP+ZhdFrpy89ve+73e+6tn8stuJY/rEq8958RmOUt4XeEcPIl8xvuVFQbBbT+7
BvfZHRehdmCYEp19gNI0/R15+1fd/68BISXSqV5RVtPP2C3BWsJBAN2X0SvneiLO3/U9ao3c3KJd
djLe1t/fTr/6uT8r4z89v3k+Su2kLqbfgRvMjNf7s9uEz51sUOCsoFXNnV4SE1lnl6b67fX+xVf7
NU7ESiR0pExw/XkYkJ1gzyyfzYXGQEr/TdCMjY4MLqXktGA0R/sSHd4cvU5h/z4o6SWiH6206i4K
fzfc+sVTpX7psuSNAgty4Gxd5/K3cIzsTtWCRETZDiKvKsQAlVgggQz7zVX/xcKhflm4GoWkGXz0
lj/J6XecZeRTtfsGUBvrlalgZMLPXVUvCYfh3/zEXwx91C8nrE6LIk0wucM1npwEMLas1TtlesWq
DRKru0wLzeIazb8rCtH/bq1S70/bn+6tIh60ecKEQcU+BtGK0Zdp2cATfF8WCesIRIaVErvubz7j
r67ql9Vq0DAqwO8RfBAtwX3BqHhO51Vh914CuRU3Icp64GA7TQv/+TP/LZnH4+/JGv+XJOMoe5Fs
84T8WuXxn3CNW5xkxFGViMb/6x//la/xX6/336pxS0bAAdtC5fAm8gz8f9U4enKTjCrRMOBw/A/C
hvIPtBEIuSVJ0v5FNU7NI1rMwHVV4d82/h3lh/LzgfjvreAO2FBVldeTEbRzJvuXWBM5zKuoTNan
pW7OlvxDXeR9G5fXtJU+UkF8mYz1I9WUQDIjh1cLdK4m1eTygkWVv7zc5DR2sTDACQYLeNflpR2d
P+FIZNBDuI4OuSzbqZxcLU+eM3AyW1O8z9tieauHqYdWfbbHCgZkV0W0AZcbZpkr5M1nEaOfleU7
C9vr8m5WWlCaeHEQIXLOERZIY3T5ze5lYBpuVdWPMUOFBx7w7ji2HpVUugFztBNdQG2KKK1qUGP1
4xtEyRdW+/PQK4dZNnxTwk9vCI/o/s9hwQDBTLxmyL3BFLx2Lt4KjsgkqCKtyz/KDhRgLCOeK7Lq
xzLdOwe0p/pTY8GSrvX2MZtDRy0xAWqJ0WxEprhQZvtt0z70hnSrSjpO8Zy9FZwLoHNe54RWYxgr
mx5/2FjoF3ooN1QlzaaVAITi5dtNI+dWfRKeODpP4EbrwTzf9+ZOk8AMyP2D0NFalTpnKgz0aOt3
kEVep9bXIYIghTPKpc/nqGroWTWv27UdlCp1ujVd68rp8CysMv4U+LATE2WJS1jP4a3AJ6/nS7hZ
63Q305OkxTgAj61Eh8Ctd1VstmJLKZ5lIMjMMEEtWpHjM6bFVYa8sYFVSA3fPBNbSAPdNLxFN/gp
leJMQr3v5Z5DMX9iqsYpJdNdlruB3ZHTGDLO+3RwddNYOjcQNKyRhG4asPVc+MP6Xc8VeQPhMt8o
Rncx0SfPkcwAveUbRnD/nEbry6SE9iIKZ/qQAWDWCn2g5A24k4VJ/NDu6E1zVoGMyBIwz659kAb9
EQDXSdAe874+Vmu3Q9RJR/mSRMlbKaGZ67ryR9TwCS3TSS0NAapZ/FjxNe1ydf3WIo3nTNdzzGMi
U+Vb9Hn5Vpt6d+pVUsDT5cVKlUNfqCQzQpIdogsXd4Mw3s0NwdpoivA5xJiNqvUWqbTfuqWroTML
jE7Nb6W87FShDDErEOyuhQI+uWlH89tpJMGTRvFlzJvnTOIAZFTPoAav4TocF7l8kCrs31NVPOcG
gLz5Klt5tBOE9RaPhQud+BJVyg5wLrrDJQ03Rn1jrwbjHdMMjtV0D1lzN5otFObwjk4TbBDOB0um
SRpiwdgRZLZTSFDIJO6gVsbQkF1HK7Rp+m8NJfbQjeyBWP8YzczLTMlOnHiRD1LCl2eE5jWRdkJ9
/zLG1ja60BbMEXIFTf7RaNynvpwOcT9hDBjCs8IJcsuT/yakvcv7RYC7fKKcdEdZ8MQ0Jykbe3+X
voW1+I611DbpKQ1TfpWWGUjlhBO5GjBUNu2hmdSPekQDkeAxtTS/7oufbzSqyu0ywabRzE8SM/dG
bvjA3w9FHb2qk3RQrfj7ImqPkiIF5ah+H5PlKWT8dfey5CKsYKV+6LL5JjaCp6WFt5jcYgLsZ2Ey
940WbUR5fq8m83OkvwCwaC/KcqAqR3jYj2ml+/DL3usodtul2M+1zKnjziWKXaP/Xfjcz/yJf1nx
gTqBU2LfM6QvRSCKwkSLpnl9QrULS0HHItzUr6mEqNQsARzV0cc001QydGcNy0M4xXstvDeJxh1D
COdPG+nlnz/2z0LAnz/t67vBAa9Z2KRo038dHRdorZqmbcUnMV2q7UxvTNfErRJBfgDq5jWjwFAo
P3SVE3fhOa2LdzCmQb2E+6pVrkU4XCYMq31Z/HMS+W9VOr8sY/7v+uMQiv5NoXP6Mf2/9x/f/gUZ
dv+3/lnOCJKh/0MSVVk1RVU3Derr/6xmdO0fpgQKjmIHS+KfqxlBtv7Bn+BlN1FFUtIovNx/ClkF
Tf6HDt3LtLCs3QWtqDX/DWKYcseS/eloqyvURfxwBWy7qRg61c3/LMZlM1RyLDLyH0Y1H4P4UCq5
I0irM+2VWys4nZW7Cp4F5TwjG2/13FmVzum11TkueyL2NuPrEm8l2JzPusnvRHEwfKLX3QOiCjg/
BnqZHmJo31K7M1kjTZdQJoYJdTDoSbB02l5xjAq3/LpvzNc4Vs+KU8uNc4Qeoi4b1OzSq9WRCTAH
YZefIj0+LWV4xIh2BA1zTHvtQEIBWq/0wjewSVTN7szpQOyLDQNlszQ1jZ91XyQqg0R4xTqUgr05
JfaiCy47rRsKipsZizuovauWBR82QsHHm2hHByPHtpLOkBLsvl7sUi9t0i52qt3M9WG4dnTNV3sq
Ewdh0C5Sg6kJHafaS+ngDULiW98NXXLaUXASMXcto3WtccWqZtqiaVslralccB8ju28GFvHJ3axe
IS52rB8jew601qTdOD2R4s7AsZDlE6nrp1AfjvVLGFOpRZ5aPHRzuJeLb+LQnlZ2GwGqaESjP3eU
9/WkiMuu072YLbbGUq1LYEdyybbImEhAKfJlynyZDW7snuFiOWFW/zQM6oupOjeHuIgf6zV/lLY2
g1l3XCvmbbLp44LZG8m0BfwstVwoEcHbmNvhbRgoYjb4ptBuSVdLUK/qORYFN6X6cJmy3JR8eNTP
2dQce0s+slHmG2Bu4WFjJ+oAVFh3KSW2RZOe5rI5T62XMDbXzy993gUTY6hYEB6lvXLNxH7L0Gmf
HTAlBAuNar18oyh1omY5vGW+zP1XP/e2wtZ3b5fAcBfClwzDlS06U7e8VgPeK73i19LNu8iJ8um5
oy7M6Z4uDRbNWbp2F8z2yLvghdTBtFh7Q+8OcaQf5Sw7Y/t24rXY3qp6uIqeUdJDNIagXtVg0aND
clODqH9BV/gyWQV3oExB5Stid0hl62Al1ZFMhyPN5GMeVcfSFfwF+9WWAb4wB7M8BNHOBADgjJJx
q2vl1nynz1F6ILHda8d7EpyeIjhiygOk4Bjifx/yV7zwNDtjd840R9aI7qoc6U26XKNFcjTGP1hi
nKIybf6z5c+0jnysarRrM7fZbnZe68Si7IxC6jBa3sRNjl+02oXcQ6N0yCV9s+JVOmXqsaaob4y9
oa5+IJ4i5f1PS+hfbHEc6L6sSZas39c31OC6qkE/urdj/tQgIHghg0eth997a+D7SpEtwEZq7C6T
7LxlRsZMPCwchg/7ai32xZA4QvsaaXkwDDRKrrk/NR+vGNw16zkzlJdxh4r0jkPHL4eS3WnbZct0
0Hzf5UpxzHt37ui2Z+FhdIZ9bB1DJuXwS5vpUE0oA4Ri09iiqw4JoO4wMKTN+DaLgpdpEDQSr1Cn
XdfqjHq37UcfPwnM9nKpdgXSTSQ4ofKyXTHWNeAfcrpHyztzmBTqadmFrtF6sIT3i5EHy6fESWAm
R6XaWENzXHC3wNuaMfikp3YYTo2snACfZcqjbmiOauWBmluuJOznIg7eVeYs1dvq1OgIeExiU30a
d2r/UB/Cq9Jpj1qpXFPNFj8FaSPCOisPWTWBEpMJnLCc1hSccPkpw3ArwS7D0ZaM2mVubd1VPoh1
eruTYcUTfmkImb9YqH4a1Yva3ut9Jo5wfBi6XpVkA3OZCRCCtkV84tD4GGXTzVCE63rouk2zgM4F
m6BLvoRWdlDQfnXYiAt4y8NyKWD9i57FAyQXDtW2HxXF3sClM+GtTQCRp8MURPZQjntZr73GtPWK
TUee9qv4fSRmoR7hmlnJnpOkT2Y2/CzZsiteTLdGp+OhpWtLANBW4swTUhzDUHfh8laYlkS3W023
c9d6OMiFfngsyBQd4OQkHSs+PPixTG1zPsqKZfe32omVymtDgyiAEagREyRbLzgFggGK0sSBKX9S
E8IoqvGslOOZ7f6sV/25cOMxDdhm9DqYM2Zf4w+zlPZjV+5pXfpqn/tGtnoy1LRB3V6Qcp4toT9A
mxayKViXdV+pmj+XofcBOj/acikPY1Z5YnuuPgisOa5u/hLPrN5lSps69NtJ9Ff3ErbQ98TP2Gzc
oQxdLjYertTXi9Vv13QfdfM+kTmfvutR7EWPF1nNHTEauc10rlfizttNXat+wREKjZdyAoNtt8Pz
MhFJ8YecDXasMgd9X+bWI2WheKWP6ZKqhIYKHWliYgbQN4kPoPAmc/5sbeudAISraI4PrM7CUYot
l+gEpqub8TOV45OqoWT67KrqkJa2oNARLiAqLe5MZ6QSBtcA8IsXWMQRY5T+kic+tY2HZxqmTer1
qYqiqHUrxXKgiYF4VEeN/7fRMx3txeJ39y/Xjw3F1pGFFzqh2Cg+mYOVao7gfdpBZdllTWzftRcI
zAwr2rp0SmrF6V4PiqDQ82h84wgbLBjD9UBS0jHDPVjqAfFQJ5PHtVBTbzRfxBunyRWUnznpthix
JnOqh+6WtcCDAVtLRUg2jXyko3HS4Z/UhIN+WyRA3z173yK7cAhdIHMbES1BPkMXLjX37a2VpsM4
KYei0g4AnQ/SNg/jYykB6+HKzPp00BS8MqUckPYxCpaHqAjaveWDA0kUbz8ojMODp1BIT43K3Bhc
u+XUVe9KMgxm9nAiqzYLnQhaRjuFaiGvRH8keUmkAV8dtyNWabdQgICnCk7IO8KMtAzT2hDlgYFA
87tZ4m4Z/fTJQmCsb5E/9E+4rKOw88HhBIB2IHadlLyiqJuOyTlZ+1PklG4Z9W6jtG5XcCkkJHSY
n3PrecGuB0LKiSVUOI2bCrNr7K7QzoOpbfaGNSFsYj16ubNX4IxIfBdLH+hJeJBjqHSJLykFrYQN
WWIVXm/JybFvrqMnRZY3rkMwruF+Tu0suxo7L6JvYaWtUz5JE4bX79Zb/oMYjH0nqoduFo912J4I
XjhXzXgmakINGfsUAaiYS7JL9eE2j81tlKyHQWkeBk8puOlcakLiyqJ93Ddu/LRO21g9mQ+hXcXy
VVVdQ5Gdnl1aRW2G4pCoHpugDnsKK7tld7a0wxL9zsIi3e1vX/danmDk4BZHE00HTfxlrzXYYVpT
mYZvoSY6dda59a7+IE8o4EBPKAexU/jFdcrW+hobTwnHAXZhd4SNxQQEHYDGDecAOSIfCEio4Mvd
Q6uyDVlnUcb0K5tbUKGoNXtFgu+E8DANlqbZW0nr46r31tsfQvI9jUkamlo7blW7MAsnPXTp/t4T
6vGOUgZhO1lN3SllCBvIiZSq3kD0G+MTCowzOp0+eRKLIJpCB4KaK4amK6qDncqH5lPSvSjfhOjG
5PBiHvGVqz2ADNnVw86btqRvAJBprnfcnjIeq1a9jYuTfOuUeq/0M1Fy46agdJDjOmAdQPYe8ykW
umSV/A3a3KZRI6fosYoeKxaFqLnIa3rOvhc8Fbt+iT1zndwGAoGmNDvSommN2jWQOz02nRUInqm+
jqPXvPTGoRkhlob0sXIXYIjTcjNgSAkbirZ9JqteiqRUiEA/QRZBAirl895oXqfEdKTzlCCztfqj
SnCBImbnftc0/aYIG3cUAHLJP1BseaLGWYK+56eVZ0FDpSTOZhCbAH/FI7DPKhxfTRflUj0SEHO5
Y4w3i6sP5PKaUSDLQsAJ92DR8SMBUGloGHaKXUz1Trih0B2VLZ75o9iux3FnGrM/yNdQRSVVsJxY
jnIJ+0seFTdyjrplpWGBIb3Fr4DyMBxB+Q0tWpA7wnAmSjqDEhZtAUf238IF+t93PXbqhpo6i4LY
zaT8qpYlB4Rggk6mAeerYsd4bKMqGKVkH0mDjzdgzx2sxy/0l8rHuBZ2oXFKVB2gEFa1la4qMhb1
SLv+ZBXd2VpBaMVIrWCQwr/UpBOoP0WqXvN+eV1jNoRG8wfdfJl3cukSFrS5E6G7OrGnrRgutnKD
u27LFKih+HYvzIukOLVlRrFsBCsloE7VYSA0Y+yEq9iLi8lfFt4FkGnLOqZpThTb1Zy1c2GJl87Y
WdE3K7JDqX6QV8+A9wDExBMxiFuYoiEgHvXmo4xcUmJsM5SPBLYds1U/irFyFIiFiTgc36F+hjMs
ikOYpzPhiO67XUyd4qIqcSkM6SYqYJoAwEHiXbgyi9fICwI4LE3r4JVW6827Viq3uMHaw1xdK9Ht
x+METlnIBt8KH8xT3WTHjAql6tZgTqX9WgM5uAEFchu6ppjK7+KxPkvc9ZyFdguiUB2yPdIfPxVk
v8wHf00+VOMqSbEHxsENt0LbuFAPbRGoScFiHh2rKTrUY0gjXPPDH/UIukzDpZnhG2/tolZssNsb
onXOZpafZtxUS/gQVqTRIQk3CVOh/WvOtzzpHpOTOOkPpRXdpiS9QeR5SCzgqRy6ZUS+wFnmpvDM
66STcaPI3j3Z7H2Ri/2gd3thmPfKItKjfa7Au5kHkfJbbp6tYduPtxGmY8CsHoQNlcna2Q33Alks
usCXNPZu1umutFL0ZjdocZxsJW8hcCQu3DRKfFTrMQzhNnLJY6siR2quyC83egJbqP5ghRXGFxmC
AYOF4kePcJACnFNb7kxm77wCFu5D3WnVDE01x+RkI4gGsAYInapd57OX5tWGM9cl5ZRthjcVQa+6
2EUaPcH6eZrCW5fUp8qs94URZLlHDP3YJHuVyN+sOSE1XbV1B6WEadRRHI1NGlnUS1uS/Y7I4raY
dJqRRM0tqo/7aRFRZLYZhdAWrxT+TsSnryW8cmLpgYPw5hqxMRpM7G60GWp4yOFhIbPcYDazmg9S
X9/mZLPsw/dqMB4TmvQY/+5nJVnnBOiZChHYae2lj+HKWGR2+0h0I4KzmMwQ7wFsL760VXtY4vwE
kFdaUb4NV/L+0nIlNyXa9+ZT7nefWeYZ5+iU6cEMy0ybZbAKxt2N04uEPH4uWr3PzG4P3nkvGvV+
bqt9o0MT5KLcEQ2G8aE4Jc0ioTAcpgUOQkmnX2NHWmR7jQc7UhJb3WYqM5wTyWD8ndUtOTPMjJaS
fvaTstgvs7TPgWlyfkJGWDbWXtCKoCOUTaweFkCp4modYi05AtE71pXAucihzI2kerus1QaSH6BO
JHZ+Ver+rPf7trX2odgGQysFHOuS6QkWkb68RxSQCWMF7usMrdiUquhHrWN934SxLA4We+rAOp9t
2Ctg57irpW5jZkeK+mExxFM4w0HRp+G+EEMaBZOquGFvbOve2HU2rG6B5Bi8gW6vcYvd1t4tC8Il
pYMWA72KYKDmO3m2J0QbMkJ84leCrDT3tbJNTEAo1Pv6uM/vFMTqjN7lrBie3nFVzOmSCdO1QGq9
Y/p2NgwGpax/7Mip9c2oj/nAKyx7eUkCU1qChh1tgJ2R+orW21NquekQuhGeTNDWWhp7ZRZ7A60/
HI5unoGR7w4tsPOp5fXOJVLaUo6oEYlcpWmlfhCvuAHltOVMLhPBHOH108tLo0MBJVmT3sSwpQ5a
pedRvO8Y2hmkvXjBjnIdPmXWDVR7G2xWO9Ea91W87ku047JwGcQU3AXjrMfo291gKEX5jnSuByUX
HwzkyHzEKp62OT1LX9NXgI1HI/omNxUngKBvVn9QFT9UdMoJlEHDg0aybGm2nsL/5qnwOuWqUXDn
rH9GZLcmsGPWN3F8KlFo66yO1Yxwm2PdWHWuXrh8RG+YIx8UgIMZZh57f5HcZKJnSAchfWrKaEOa
8lksB3LkcIPQbQMwVgYrCfdb/kuhSCvHUVl9VFc36k2xGabdspxpyvU7eg3RcU2elOSpYc2jfFgK
CFHIoNmBdInb4Cdtu4YSO06yO2V7HRSsIf9Y9nr3kPLbaHwu5JXao0k7xmFVm9XsULJKFBgW+kCE
x2Z81wx/pkvIBlArf0SpP6ReazyJNW0GE+rkrkvkB9rV5q0fWbx76lX5Xs4QOHxYoS2WGGu5vSLh
ZaJvyEtqNXtZ9cZyBrv6Zfqcje8raRPFNxYebs4qiWCcRi/CmRVy5u+jMjatG60mi5T07Gk1xqd1
cDvhAq2TTstWb2sWQ0aM+rgJr7n1NNXQatyVqNYCkDnIJeIwwWeTaBCXb0kMVNjQPagtfgptKPfZ
7Q6TSefZ5iB2HNf0mHQ5Z770SAM2PBSigoPIix6Ykr9F8y6TI7/lN2oZ0KjW2Gt9LjErRa/ZMJ2E
/F3CUJGs65E75SiudqsKZ/isJzLQ9Al3QhjtJwG6TjZvZBvTyJYaULCx1R3NKDnOhzR96LUffW8n
qLaV1FVI0So11aGZ7jRzslsomElA5iWYYthRu9pj/J00O4EjfhSAor4k2iPjU4vIVS0RHZPW0KQK
zEqf50cSGcNopSVsOLRF0C8PrnhE9YWUwICrxoFeZNNat1Rmz8B0vd6A7p2AvFfUm0FMEO9BMdFO
OyTxMEY7RHjZCWwCgWwwzS93bR4Hy2DuVSyWBdeqr89F9FqN2KnlHXNxmgnnJJTOrf4gfxJPS+sQ
0F5J8HdzXcZvTD63ApXTa9p5WSM/WBInOSxqp6HvWbPRQzKuqFkYBjGYsT0QglAlhic5MOb49MvN
4DA/R8NmdXJF2jLlAMfDSp311N1NfomLbtsoi0Ps2WUaHgTTj9Vt9G0lD6JrPrhNInIuodErNBAG
Zfa1s7bJyYrIaWebq4sfpJR/zB87uhkMMmYmt1h/pMMij8cYgNX8vhQUqsKwy5fygfS6m44WOH6M
1neleJMov+H1tByywIduk2esvvgGLrVEPDZitHgKqEPqV3CbRLTibumRQ8MjaA9987oiPE+0ical
vm1sg/qMGHs7n26tTCQz55GVX/U2shWd7u6xYiWVeIMm0v/oeeK4FWFH+GNHuRAVLoaOMunPQsT5
KhMcdTIOVkdzPCb0AL9e2ft9wqRpggjGiZMjK/9aSdUjQ8sbUDQTO9Dq6lObp1vm5OrE+OndanZA
8LirLIdeVVWeODzN9lBU24qJTTG7oIi8tdM4LQ3+f3B0HsuNYgEU/SKqyGErBEgoSw6yN5Tdtsk5
8/VzmEXPdLBlCR4v3MjiROFH+hd3CS+MSIAt8F82syWavQ4/iMcPjXV2wrG5H6qX1NhKYrKbqWug
i4r6EBQx2g5TIp2KwNcVu4nutbWuunHuYk8SwfdxjmGXWiRg2JeZYt6CFtsGm9o8bHvR1oGAk3El
/olgGCpn9JuyOFRtdAw+5/ZIic1Y7Oit3OdVsCsTO0qafcWpWmLqa5twL8j2NIHf4R3I64uCIyxN
tFsuAcu5bAmlkERvhVRAGgKr23jLotd8nLA+FF5QsYGn+HLFB+eUhPDsyja6NkjNkn3qgDCl0XER
pVdFKcj83+h9sdMzlt3hHc+Ws3Bi5CAkAYjwQHBq06vCH0LOZT2Nj9icVzBDJJd5SJmgMO10giuF
0CCB5KdBiQFnosyXGDTWikT5lWg3Y3rOjW0g5K4W+CRFKBdBSsFsi11RfKhgjjRXZscYME7XnsRZ
e3PPxw7Kc2vaZa8+KOd5EeqTsteBVOQzGTcIe1KUMwZeE6K9e7oJhtkLinpHPyO5nf1+nBF1cASw
+4rOYkwiazFJz54EgOwm547wqBv6YMLqEAXBgwSKzpdFeVtV7bYj+nZgh0b1J+JdfdmNVXfMvxLr
tW7aUyNvLOD1Uiw9mV8T5c8CvxCtyJZBYyRHepVOTM3R+7u+MCLWTpB9FLF7py0NoooO6B2hebsw
XLaEkJo6L5SA1IqVS2R5beieqgO8auWe/hjKYuyWIGsyzID69GFCuEUnXOELaXTEwXhScG+GJd6X
dry2QM8pWqLQJcOaOM9aNIjuPbVWfOiz0Y9RtZc0BQPpAf9Ar5mHmOgcsZHwxlWuHBjuMK0GQ1JY
Elgb4uGnKdqXtyIFt5G/p0eScZTUjJMBjUbT4ZW+eyczjQ0/Yd9H1YuclK+9KL1SztS0Dz7RZm9M
b5FY+Jrc+eyAktkW2Z0NGt3tScERh+DCjnOBdCBnHWJT8GoapYcDcUMbusHfUn181SOOcsl1kolU
FYLDphPagyVGHvA6nhKlvy+ydDWcNRlZXsLzQFz3eKJ01B36c1D0e7HGSNOVexJgm3QXRgJzrOqF
/eAl5kt3wKgD4b3pYN3EkAS0sKNLXDvpEd2gLT5sbMz/0sIp5syp9nnhKPS9yOp47JPxOS79O+Ku
t7H+nZ2mKk5ZJB9BlJW/taG7MX3SNRr6kDoN5g2YabU3Aa9a4l4n4zNjQMwFG4L/bW0JG7d+xO6x
XMj+2xYMQsPY0aOaygUXq9tZzEmkx+1GQQdQMHfS6jPuzV26OMGtEISTCgZeRs2mQ6cn4kNe2Im+
NY3s4FsUiJ4LSAEUjNQb6ze54/1DB5FFW5bVvoIWSlDz1NBCojbv2mDezm+aeO7UY4YTe5nFgxrn
h04Tfa0XKMlhd2IHzU97lnDdCXW0i0bKuRqnWlf9bYEKrJBOYjCcRJpvSP8/lYglpwdWhgfSMpEN
MoUkh06WbMFkDyhrzyE3n+wKyJt86zAOLeWHoES2VlcbKXPVsDqrUAhNSHuhSM11hKqSe82y+MJ2
LtGls1Va59GKL+ygLjyQm5DIx4CZom3d6MUoyiO3hATEon4J8f2SHgM23+Q0Ri9n4dIK7/hNAN7s
oRCdMvOTzKVn4EzrwmXgmMK51Uw7YDzNq99WvIUOTdoFOHJwRCHx1hNl39QPUu+x/YquZetSa3Fa
mltcQrJxlhrpWVK64NAl/SFfTA4Uta+5jUwdaPsDJmpLiBQSnfLsMT0qCaLB4pb2EypVh1Tr89hM
94lk7nA/dPUVhZiaa3ibN2+lKdG/isaD3ot5o5j5yZyj81gZ5zElcdKYwM2tbZ3TWpMMV+2ZtYRu
QzPmzbPp9XctCd7EocXTr26WbT9RaTKlh2YhAwefXMFZoME5xm5M+BbqS5ux2FDrSs6JXITsEKDp
K87xN8VCh6aMTmvrpb5Visz5RrGpEC0soAug3mPPjnBXCPM+ZxNUQjhNzgy713YU0nToOUPFTYxT
M0IUNSka73gTRA95wf1mSG7qtPF4RL12agbxRLjsMaeAJ2bBljFCGvK5nvRzPepnPnwRPvO0e8+9
0bSHpDjVJp24KU0axArkj1I65Zm/NPp7SsZAjR06ksoLhZ1+KV5GEZ1f81Z1YC5Cs1MtAPLF2kzs
8PSq8ZY09IZEdJUsd2WnmmRm66uWfBW4F0jrsiUVfb9oy+C92mUYhUsZnPXhy0gz/HD7eJXLG4dA
Q7mi1uzGs0NoFkB2XqSIHC1LH4B/T+WmRKtp9GQsZZx2ozFAvGh4TaV5MYaZ+od+ju2I5nbhaU3g
SPNR4XxIKxiYenBWZPJ0qtFbBPhfNfGqwnAns3F4WDWEOQml1eFBbd9EZEDW95g/5EzeJP1zbXBn
x8K7JVFh6ScEL7uMEV62eGiDy6KwwZUdIyWNlu1hQ2FnTzoDXBrLao3cx42iL1CTs0h8Riw5OqCq
ftJA/i2Q/75BruonVbT+Tr01xWXOPc6fREBf1EV4RZDzbi3lk9cle2G2HhnAkIYuVlRbR01YsrAJ
6YZXQqCp/GqIadCp15JkT0kA6djKZXxebYw9AzynLyS3NRpXc0sB0p9Qn5gkqKDeN2a/q5AYRLeS
licTCyUZt4r8Ns5UInb3prykAjJb/PgCiEXEYyPS4lsxmXKyVlNfkjpbAPXoyakleNgWiSNmblwv
BUaiJHLyN1mPL1JwMm85TRMEDynQGyShpqM38XlauGDwf8SlVHkgFbhQWWtL/LAOdLOcqvVazuim
KC2jVIDG6/OcPSoCiDiGjnly5Ciz3gmwZFJZduY6Lbt5jFJRcMo3jIDElwyOglQ8YBFQeYWCkipD
sZPg0umdw4xaMWMpYBTmEu5nRYRX2eZEH1Zt79c4ZGSOPdq/RKdAzkN+0CeNtyoJyri7DQatuua+
4X+8YnMU+baC2Jtet3bpmX8RGsrtIR9GcvAQSnOepnTAtsgTYQ+1YiZlSjEexybywZr5HdySMS6b
5gMIhce+yODeq9/SeHbpMdRUyi6KLStbqXxoUgqlUfd3tWupRaTErXPq6jdEybS+gah+EYKL7ucs
YfQFSa0CKLUQluyD85fdtZQ99a9Wa0dy8/Bm4Gw3WRkQR9GB4Ue5S197cA77ZovuAUv5hq01YSaJ
choLR6x/yKTumhNNKnazl+aHJJz6t7Qil0JO7cbc1coNUJa+Wx6mlh9rZIhygaINQrBRwIH2fK1f
GdCfVWYklbwg9CleSCKw/gmt/AD3e+iyfo+Hu2owx5FW9qyEYKOTVGtni+XWUC06BK/CqX0OKnvI
7TS3ropwmUV8u8V1HO7QMFpMksN80FCEE/E7ETQ+H+Zsx/7EFpb3uvtntZQF0jvJYwtazSl8q43Q
f/VHPr+Su322lnrbj92mqS9UhbGWvJoN+eeBTZITMayFwkPcUXme3KsZxf7wNAhOh1O7AnRKw0aN
KInQ2V7I23ENUsCMq6hHJc+22c+SfAVF4VpgrFqDc1i95fPXKMa7Cpdj6AG3Jou0KZqPml1P7IBh
KEB2JvHQqr1w8iEDnp8ckBsv5bseZCGcCQQi1THbLMR1wStGyOCQOX3E/b8pL7CAs6C8tOARA6ry
5to2V4WZz2KFNSlPi+1h1o6pNRzU8EKeRxR7eYjOjy2d/jGqh5zQOXmflOqGBgSPHhtpORRWcSCp
v4Y2auxwukPKs1cHcsgUQgSNX2smS4VABXEs0MuXXKCK9Do3WXqYhp/KyDYVAizo7d7pWDli7kJM
45HcuWEbUHvnDJW0KdnU222mOGxFp5/sXxL+C3E8ZdKyK4dt8JaYgCadXRVkQJonnnOe084NVNYk
7lhJooWJ4RpTCKF1uCOomHyYiqvroWfsEv01meDOl18jcZPnEI37F/NNQQOpooHk5ZVtUxnbBV9g
Iv3Ey8cyPhP+Yi7+TY/5nJaxazZMN8tNSUKgm00m3AqdSrD3QqDpiWrCETieNOhzJw2Oln5oBakr
1VYduCAGb0s/T4RaV/o+ibj2HAcHjyRfs75jmFiIBodmTCYPc1en79l2m9cq+6iVp4RmlE9mUhpj
AXM6WvcS1XuYp7bjGL9QEw7uzqlEGc+9puy+UyyGVDZC0bM4do9gOo0a0j/FaWRbI9WlSj8S/Usv
cAlMqFqQgbNRRr1R5z51dl46XtpP9jTtLR0+k9piLz25ElyOr4iDU9aaI9R+DqsZe1CaTXgNm7+U
fvLJ5PDgDsD0TXdaQFFumv5HyUQQoGsVucajj69U/FL0v8TSN+sJLIxvA6t75PWkz2e0Qo3SZ3uW
83c5nUmydgftDd0U6yWW3FM0L3sw3z2RJuuMIDyk5mVeZDuLvFG51TrKsxeUXBlxtqQsZpz9Rl3d
DDKpTSrJ3DIdpf1mjPJDrzUPXfwU4i88AxuxcCil3C7UNEgUygnI4gnk51uMkbjA6reLRvQoP1Fy
X0wqM0uqOQ8yDTHMnG0g7olyhtBcSMhasbiJ5746gwfbdVKdEU65ghK/B1gu8tju32jDvhTabxbw
CCUbcIKU9TvaqtW5qS49DBTlMSHvrPdiQL3ZsYhk6N5UEsYJe6xKoqOeSQAMfdc1ECCAPs0Pu9JO
Uqo0wmdNHrdQInAi0nytUzCUt6Fks07EUMGKYAAfLo4OeKuzbVzOCBXsuI+3lUBkNfSC0nu9Ke4b
tbMVViJz/EL8wDd16Aw4TpvdkaYh2h9O6TlZkN0oLyM7aJE4BhNMs2gqdtQp8agPkySM5EHk7Shn
L11OpkVJuFcJPaxE14VEqkx3pjE8oW0iu1skRSleHWJV4XT9I4I/fM+l/WiNx1FUiOv8inRHZnyE
h6E9kbCF+GncVTq823iqq/Fo7HhcsMm01A7SoOUk1VqMOhY1XiEY9qTwdT2BD8htjVzxwDJ8TbEO
zSQcXQF4oxGvcUuWlQqGsIDonzPqNJXBcsXqR5U/ZuFaBJceHkRB3shmIQAyKfR/bET6ILxJbUxy
sokcU7Hl1vSZYzUD/Q1TnycWfwL85RRtE3DiJfiCgTRaP+YqApfmceCM42tOx+K8De8nIcfy0NxO
AZkddBy0UBWV+Q1LBrdacUZUjcrWvQqcvoq+EMQ7OYNvM+tPdkylfEvrjHLmdwsqoo5lPxpX/5Pq
SOrPRIp+JZKnsV3wq+iaHb2YGogwO9mAbA2ej0S8VtM7lvhDbvSOpdbn+U/r4PxTlSnnksp+VbIa
8KOfBrAbNp7NEgUswsTDF4u9lj+t+5uJjT/E8aIapBGfZ1Ieayn09SjbZZGjg/ibfL1BtIN4mmY3
nVWi51tanHYdFWiI9DYNXZAhyE92MFAy8nk5tK8bbk6tPYVa0VP7x1ayzbVbm76LIUKBiMLHjexL
Tw7UWk+5C42qIhKIGllBLX8U0VaBE9RTH4xxFE9NrdhsKQ3AXhcbLdRdMPvJckbeFuXafoagmhR7
iu51R7Pg7AJW8+e5F/yMLSj8U9xk62ZXJFwqTkj1DGFNINxA2AzyCugrqdrnIL8JubyXU9/gn1TC
lhD2VvVJSHiwqZklKy0Vwd5iSEHhofE1rXWWg3f+W8ovYY06533bq8NJk+CNnZIzrcQVh6IquaSA
h7yk0Ux+qFP3cxQ6gMjcKcxXyiiOJzDhoDdsjfKriqsjPHIYnfoGDpsSPzNBBuQJkOw7NJ7Ik8w5
ueq0c0iHqqQ2u7z4YziUgniVWX0MISaAZWtQHaRvOqBHit0o/JqwUGQ/ujX7it4duCE9YgyTBW+q
6fphUL5ZAJywtCJKEOQL47htBP3fwNFBqVqvriuX9Fea7oTQEZAsrNoGjk9BvrBxvsbB6FCN0aT6
O4kQHDASn3qzgns7V2+6dIvz7Vp0mP+VHEys6sUczXctTZiykB0nn+EZTMqrqtAm80mR/wQINdS5
JOdDi0LKUbTDa5v7BM48DgvXqLunOTdIqvfKXFIBB5MMbbwkmjdUsmPyLcBPncoDOW7ztzQtHqKG
IzbiFqbwhpriQR/KiCOU+Rxm2VVq0UnRM0tSlAQtXTBPVOFX2H4XVC023zXQfrvmyNjQh2bzTcDa
tQu/RuohaoiaNTjWj/P2RADhAa6ODncjRa0hpPw/fk0ZPO2yk2AM+mibWg/oSAmiNGjv03IVqJ48
FsaudfLhNWIzH1ck6VFILnmqhwDs+iQoKSfMpi5++cYMqL+C8kOag6QVFnWaz5X8hzruYLW4Nwlj
KS4D10+EQAZYknAuXipodhP/o/VQ2tmekk8JRYRUfCitT4eESzOOK61iNoaesW+H10n+TVgfTSOg
5PtnpaGJOlRnOqVyJ5QELxy+Gi3fDuDljYZgajVR8i/Fr7FOkTwReEp4YJLSzWCB+e3EeCdbigwJ
wmjVuwUPEkO16LfglDTFQTZIYKxOAg4LiVte8+0SwJQKJ+6ogcMFWPHvMNfoh1kokrm3sxPzNul5
7REQ8x5BmlYhTVJTpUIsBplC3M0Z6Vm3hTRGbraBmeUF4+I3k/9mmYYVzssjNlues2msARJ1Nwiu
XDwzD12+TJoTt5rJzIOJTN5Z75h7um3HoM03oi+0HIKrl4kz2FLda+K+oLqnZ5JoR9WDH645HDL3
E67KsZmj6+p+W/NKoCy+Vpogmd5XkpppSvqoeM11QrAYeSl2lqX4sMb3Jvyqdf2o9vq25MXE5L2I
7jq3iFmB4aIknyLa/tDyFPxQeqMcx/nScS3nDIcQN4XxK3LLVYalIP/2UN8B3yyrhtMws/DE5EtI
meyGrFS7Y7yU5c9EW7FV/U+t1+WVa9yWV5lnaYQP2QYUYljDFpf2TWHJpnGHVg5U+duDkELpQnzp
UOOqV0XcnUsxTiecHxaS4+I3YU7j/Q5PHZ4k7u5qcCV6If+Th4pyvRfVS98C7UAUpaGme6nhSTmI
jIgTsxB3t+nhC/hAE4SPgk4E0RqDLWLsMesyA/A+c0ICx5tWxV4fNnArVLK8L1xsI/nEDcuyJ51a
Jio6FOyo80cwBpX6Pp7u3j4NwuTos43kATETD4zR0Xl60BPNT1elGmMtt269SrdshxQs3CgZ5Rzv
Ak8yN2nuv1Q26cEp5wtkwKF1Zmm/GRYVdzyMu53SZ45O79l2ZDT0wTtjmY+HlqDg8iXaPz3/lWLt
KPdf+i1lGJWbhGVjHTMzV95EMZGC+JaMr3BjPFp6qoZngBKuTZwhfu3gLEls24ZIIKh7cizo05QW
bkLkZh5YO4RKLH5EbCs1z7g5ffY8HSPulXWG0KWXUSNpUDvUf6xAyGfKFhW3el9fjeI58JKYU8qX
enuK2jMtr4Hc+rwMbx4wSQ+Cc7kKKpiGcu5WpQg2yKbGG0tM+hvfY/5RhFiTbj11T7znLdAZ7csb
ro4M9A0HGNAKjEd7UO81Y3NsjU3MKlE3j4kxbVbgCNdskGGpTmioCVdFV3LX2VAhpgj8VSgzvvM3
DZPOwNSRQUdQ4QtGGTgZi0rFZMoTIDNv9dLHIhCK+smsgX+5+OjTAHQEvm3Ta09tU/6JGckJFXJ6
8JtnwiuG5bWbKmf21eZbkN6Cz6J1Yi7/wltjz0oHr3xTLlDWoijuE+a2ALOBhuSuOKArNj/L9i4L
3WULgojWHdXZRuM4hlSwYwyXLzGPaVZ8RMRDsQ+AUY8MXGz5RzgHdEjbh6kDc9rq4k0xhSPTGTc2
a55y9re68BPQueqmxUe8jWmk+WjHRG+hOhTZtDIkWCmpMM3+qPLmYJNuYuLbptYPJ4T0DG3MeHl5
5dolyWfexW76xjAB4dQusPkrAzkF8GjGlnm/aaC0WzaS6JHeNd6hnD509f/BtHSoO1OE5bih4oNx
WQdLksqPpH0KvFk+Q0Lb05NLVSD5KZD8NPKfWca7vv/SoICJLwJr07aFfNTQdlUQ2RlnUckvWDZM
RiyFrJuBKXHkzsRSsX2K3NblWtP4t8Kx5lnhVbRKfEu49yiNNjXY0Mo4U166wRvzFRcHK4JwoLp0
MxpcSa4KBeqnHhv9RAse+oAgQSJQ3wSKpbhpyiZu7+a8n+Z1C8NOM91Jteh3IXEH/DVCiJMKo47s
LpReDHG5AGlXqYhKWT+K5Zuq669qMJA4Fjooyz7VRV8com/xJO7r4jqH1q3B+mgrBoXaEcyn+boM
5DlGLARldDQHZb+keCn67FdUgYHQoNN6yNTipppAKLB1lQro1JK9nuqOBP7mwnFK8QlNy1fInW9b
klAtkgTpJRexhkFVVH16oRxs5PRNYdG7yt+aDbAvUQGVQWlOoaEJ+Cw6LKbN/ML77pRpm4sfgFGH
On4fxU7eYGZilbAsnggOYr2+HxVCI5UQ7QI6gIletWWWf5WxKeykMO+zGthmZPpa+Boj0oAcswUC
0Yr6qWaYWUMIe0dLWm8UX2KNDfIsXq2cU2hQ0LP2L6wg5vrwIemvRW+9ifO0D8ZL3V6F9GxQUVmR
EiDVJE27sly4ofrVBhWKcprN+e4x85YQzQRCg8yfghiDhrkPR4kgpX4vifFeCFkAinwThbteCSl8
RGhNQxUeJ96kRTb9BMo3LI5kFg6LibCN9U+ih0vNpXObKOT+nvyaFYbXpj3mtcVej2rmSvXpPfcP
sVztCwWxTneSxa9JpHyKAP8emgJrpYzzCmY4F4d9vgCpeNSatZ/WRw7hJhH8THdIYkWX2BDP8YRe
OKZ6UBWPuZHvYQVqTfOxyOx7W17ogciPNcRDYgARTg4yJxPNOSYHXIv9WySZyNw12iCUUcQmrJCy
8ZLx4HftQ4jNmyIeBsOhv2QjIwxPWaPTbxj+mMPfwIpyMLZZpZ/jWDwJGVqPPDkIB4XWhW7m0FCf
MvNLgVyjlBphiGZBho0aHETsLuOh7Znw53tHt6g0ip6iMGqoQTeg6z+mqjlN4nAkrQ0d/ShKjIEJ
w8yDw37TibsA9XwvDX5njYeeTZ9EyjHDjmHfjqQMat/5X8FjjQtSmc4DD2VILOXI/LbouwAttkxr
HZt4d2AftbAkThylOvmvjiNPIIE6q1tshZb8FvduXDOmM8dANE2VmFKOWwxu2wWxy1jS0MgGWECZ
vXBUl1K3BUUiWWZTKfcU6zC5yARPb1ALO2mpMGHUS+r2BB+m7b2rLVcPaq9gxTIxIAcNhBiPfwab
HbSk0SyTjTWBvVQxu7O/igbDJt722oT5ztwb1NPD5HByp+Z+05n7WHphxnEVOfWm5jmxyQoMjgVs
gFWOCFa57Du8X0YWMz2X/lQ3UKm2QJ5voxcvS/ZJfmW+WjtrtzFKNEfJfoi0vfmZ6abD9i/u8NJh
xM5w1bMny0TdltiSlvgxE73yhq0BXdOqxS5Kq50+1DsF2+ioF7vQKHYaZZEhdTCQjHhnWPVjsLxo
vqN6WUpEjeSaBFp1z43qTvv2DZcrLoVhq8lEBMqlswzFNfgrmh4d4UzAj0hwkehjfudsfiPEELQZ
shNESMldQU1Jvt0XUU6cPA8AggAZQePo1iOyEz1xZRrUSqqMhPLDUNFBqqE/UWMgaWeFjL72a5jE
Q1xWh6DTfKwyfoq+PyKcZUqzvTZNuyExvY4T4A10D3SyAORv7EqKXFHLTvOnMMIjqaBj+hYYXIVG
FApkqIcqPzKdOKveWsCmS124FvmdGB4KMGZY6RNVHmdO2Hs9+ZFy+SqmB7LTSWjfKIccrYuKAAVb
aDBnXh6XXtxQIUffqwAFp78vSbWJnYzSjwwQtzIbLy9mT6ULIp9NrO0v4ynFaP6Qqn2EhS7pN5eC
xjnzJpfxI3VmJXlVhP6tbrGDa/ETxdE512p8BnSze6LCwx8UnhkU9sq7DSxBrhD2Nw2GMcKgmL2o
1nAUq+XYCOKRP/fHtG+PRlMcyYDZB+gz8a6Z29mUXpJFuFvyTiHBiE8boVN0jKg/muFPpC6E/ZYn
pRNPAbFToRWek200D9tp+mkTC1bE2MnL00iUrVJxHtW63RgWuxK/uZw4Bd1X0bJtiuGlLDQKWVMb
KSrGS8QS5i+yDm6nKXB2FIW9onhtoO516p40rKj0cdoaDqX3dWTIspOOvqEQ/lIfc6/smK5jJhr0
jNFCvaX0utGV852nC03TDyzqRTeiS9V3Z9VCCJJsrCB3JoJXB0dlT1gThVxZR8FCT5VYh+VelcE2
6komYRmLMBcSAQebETzeG+NO6LETaScpOwlnJVpTUNSLOGcXgmjOLL08W+IJEXBmTDeOalN4btP2
qGSCr6nLsSvOM7AP39F/wKXbQQTheogjA8+TW72bqrAzmkOYfWtLeOTZOMQsRT1Tbjx5ZMmuwfpi
41XYgvRrX8aEAlWHZFl8WSUVYDy2Cqqo/Kp2JGaqN8EOSKHKA8uVSRxyq4AHvlaxiaReMAxuReA9
B0Ah2Wa95kzMeso4uyqqTpc4JmZPouKfUS0c9RGLSIMCXFtlk+EuSV+aBY/rPymroTx/KJRJz4qy
M5v0JRrbh5KClxXq8U76ToSR7Y6q50IVollSlKTbQIH5dEbus9pxvbof8V7rb4QOcPjbSEVzQanZ
/y7lvglCd6yOBLdvE7K+Y0V9yku2XRLZK2C4Yflq1QILB0LMqy16wzpSzskUHuIsAWq2B6RAsCW/
5tTsuxxOrl/Q5+4uUlPbMefEqIe/uoBV6g9Jk1ah/6YZXUm6S7h8LzGKM/G3Bh7eYbF1ygXbb7WZ
W5YuyqdVKCRlcpa1xYAt9LRLJaRa9CGLP8MjQbiWNcAqWFoihMnCSwfpNus9D4UEBdNe4XAsV8p7
ClODnbukk6fGj1YhKcFMDmVcuV3fOJi9IZCEao/roGWJYue2LWpSFNnxsAGD0Sh3BWoRlugVV1/6
faJ+q0R7pIgX5hn0K9kWKHhRwHTVfiRHgLJddosohukIhUvU9NRWLYq7RycYRk8q8DTmkS3HAW5c
i5kfBCJJv0WCdqvoW7Zoo115UakbcPVODOYVAhX8jnwFZvRoIOSz+5fRLW4xnkblVkqfRhfatZm9
mAJ8LZq0VBw/Ux2EupQ5gVgV4u2W8Kn2ZUJPwEYWYh/pRK/4guAnSNLqJCJjmA1Xkz3MP1P5SMTM
GZu3k4UsC/45rv4KeKFevOSKHwqaa/pAEC40RqL9leQvR+0WUeaiw3GpL5SYIotESkDA3RHyJ4ks
OLTYzwPDaUmh/dTzbdt/C/N7aSS+hajqU1Y+kGW2X5VR3E+Lfq9b3FgYSspDUwv7aCBJ7F+XvhYq
54sImYlf8KMWhW2WeOwGrPI7WCIWL85FKA31TUP9AQiv8ymlgLgJbpa/Rf0dY2SqJC5o1uvQj5Ri
T1ehbK6wUG3hICaIxHO1TzLUE9aBLqVBtvyEBAmOxPHfVHV7fcr9ki2bIXxmpJiAVtHHs8s1zZWo
oZ8O2aCdMeEpRu/p8uyha/YmXE5DzJnN3Bgq61LwYFIck73cRXfKNe5414Vc2MkDPA+ycw5YBSIX
4Z+4fILmLyrRXNDwwo0oPpCGqq33OW9iUi2cTlCdGzNXjuRfSFK6byiCxUbbFL3fCeSs+KCpGv4E
wCV9upRjdM4xKPtZOe41VN1sz0xN5Pz32wjhLmzrHckNuyZzuxBRXHsWrfI6Ga9DdSvGA4d1cvIp
TRtV14y77YwuvWKylvhzjdAVmIZGDFNgiQ2rHdiSDqw0zpuBHaXOIX7JPxprI3pJrZ1pubouoLg4
hTYacdffIzb9HjPSxBePGiqo9hJU//LF2i8msGQb3SPlTQIK66P5VURHw5bsGEIrTeFXTBvDioWD
R7QoWTgBjyKxA4rh9TLKUlpdAmcA/+JeCbrlF0t9AK63pHojltMxJ0p6ImG73Bg/uSZhKaNzpUSY
2wGVx04j/Mus31A9mRYCNroEcCerHaZ8A0uVnVjTOaityySvEBApI11yj2bzjm/3kXJ3+vJQZSOn
yE0XsqSR5rJ8zmPy8azn5KNO93lecbqJD0SU+Tm5gUV2hEQ0SBHR4LEaFEMYptvdKaU0pqGtbGgg
OSxWmkfeujFPmiFuTkQZcbz8axDdtOWhHF8jjUru0m2JjVvlkHVw7qKtuZB8r/2sIiEd8yuC0Hgd
vHsDwVcOXCQL79pA8Y1YAnD8dbpgtyIBZTxYCDDx/25UPzlWpteIOnFJ1hlJ6UY0kbJ8txq6entQ
TED4hmOg24re0COGhvg1HTzF2AnGAHjtxcAvjr9BQftP7aKbCthGV5Z20wFX1KqJTkzgoBJaDz3b
YgrCHQga0RBPJH00tHbjInnFHXWqZwwrAB5AmXSNHmC1tOompbI7tZY7hF+adVrBj1a64RPVsQ0B
acbluVqjOfmk7XCIhojIEEdiLJDMdljUnxHcLuYpjl9nTgk4DrEZYogCGJamwgas0eRfwHPsTA2E
CodEyIFESz3YBUZt78k87ZB+GpTBuA7wFUi+o9ZKF/Mg+3MiHvt8/I+l82puFG236C+iihxuJUAI
5eR0Q9nubnLO/PqzmO9caGqmp7ttS8D7hL3X3slkG66GX3mVqUYsCVp/BKUU+uz+/Bg7p6H90eXP
EYZL2zVbiTdWYFzY/VjGuC1k26hPEZrfNgeoxQIep8Gm/GYDO7e4r1BgoWP8QKklbrkdfAAZOwvt
qurHEyVIkfkG3viqlZ1a3EuVvB9p1FHHsA/gjzP32kqYZUddeOEcXdixsmyalvMazmQywS4RVeId
ZSeq03rxpjO512e0EQUBFJNP+1KMyd1MZso68T5V4r1q92Ob47MoXYRZMQQag3K3QqNdDRQc/7pm
OkQ59+JY+oFSbKz2liN2/YlmxJgE1UPP340aOLMec0k5Y67KiEHbNMwWEJe0q7VOi9UNb3vEylnV
P9JlNcnhjJT3QqExbLH2HX47ePqbBBFaVVkUic2u4cmP7/KM0cUFM4yvbdcgJhttIxHecZQvuNAz
r8GyiqMnX9IXue4vs1c2bTTsT8s47tuKUyK5rydinqKa7CfgLOBtajTBDh3uhqOCM5ucKx+mmSiI
e80q9lRMS0K3uKa5IlxoiM0cjll4aNDhdsi55geiCLr4FcZjEBWJjIFfju+90G4j7a+FKFHW0HVD
N4kCv6/QHK5hSvMhuc4p14dFOlF4QiqS6BTRCaui2I8GrBrBxmx/CR8AI8n+GKlrxDfbFg8dmXvz
Z6aSR/yGMKBzCA2yYTfyDWDjBiGCD6f/UKpPUcme3N52Thy3hWCEJzlrcOkKqj/k8TYSZLbWFHxt
FHA9YlQN7tHdXO1ZdjULtsUJNbHrbs7q9JroR78sK7f1/qcUWOCoSHlcuqpVecL7Zc2Pwfox8t7m
ObkvYEr0DdYsuQaUShFbWLuu/2CEHg53Obw1y/ti/JqIxsZvvqMi/0qFRyaQPtH8GegMkKwEaPQC
VMbUOdNRqD7nWjhrRbtdpGsTvMIq2NBFtu3vgnN+OuoUP1RByPLQJptgfjd5zQyNQcVi2k3ADu0f
GF/Wk8d0If5qhjkhiz5Api3O8QnGZ4eqJhl2WuuJZupiuPtqB/LNB5Oy5XuJHBGNMMqVnnllk75i
Prr2GxG8iTuobH9T/m5+oDl7H6vwVWj/6qHZDqsefxn3en8kiD4sbKsUN82zUYF/Vm4tM0SyO1bp
/0r5RJuvVuxIvPWZ3vV+y3JTCy6rRkfO7Y9ZgMoEPqaOGKtO11OAsHwsTZgd8Q18FFplkMK7BhGy
Oes7lDmF+rftJc/kVSSip5KJhj4y59s2uTCnZfKDhZTWKtz0qJnJENmPYYBpoccnZPJQPET4psRH
v8R2FKi4TjJ31cAtSPAGcdl1deL1gei12/4UQpDqNcMPDNHps5QETOXA4Eb4XUy8J37Z9hfEjBuj
t1D+Uxv+7ajyIrm0C0nzjI9ySt/iqnpliba1WEhYiD0EhHLLNdLaTap/5NKnyjhJn1nfWdL/HvA8
90flnAJyKFk2R+yKVg9x1QrQP6Ije7JJfssWcE5S4qWrlX0EEFNOXrkaAiLRG2IAWL+Jqvg8t/C2
9WBldbBE9EWdcyg1dPyBs87ZQwb4yVTaM96nQgZCA/AjTh9RK0JhpAf+11e/de4MIQS5o14TFyO3
D20cKBwGX6zLh4klpsIL3ySvQLEe7LkCVbtaTzHKz/NkHBUL86La+GpwlBjLJfFxyINdhpdJmcg0
5Meed3jBPZ2vQ7eJYawNx93wOxCqpwxoGSTa+/cag5Ycqdh0iKWrR0JyDS3dcyfucs2FBLtNeJXY
mXXszBGPVyi8e1nT0eaMjtkZsJSM82SHMd9aPlyxoHaxhqQEY1xN0joyvJxJROAqnewGWe+6FJrl
GhJI5/wnRxontbbEvJutsKvOBjAwGDsWLiWUel1rwDthb5b6y/x3sPK73uW8Eemz5hx14lnl0RWQ
e+XQskGcwhDF3dgfJc3amcI9iKtjF6VHrbSV6F429SWKULlSVrIlTrt7jY8ZnyX0gE2n8jDsjixh
YXir/9MDiPDXmJzZshj6oQptYLmYFJ/zWlPhCJTshTO0Wc7LrHk5qrO2++GEGyBM94W1HWXfwtci
Ip5Ee7ZE32GDwIyXUJfHumEBx/S5yfxcBeLo6v9whvC8AvQfJuGRuerBygJUPduwfWv1jmxwrP3S
l2AiF92kbyXCnOLIwr+IX8FXXsUeAm4Pdp0yn1vYDbmOiDBRnhQoBtQUBknqvaNsHWSZu5pqZJUR
wLjjfUEbBJXwXPUgsUiji5wuWW740GIGmWPeERTUe31bsmsn0lFwAMwlOp0XBt9rQ7LhzB0nN64F
M6PAfzupUDnQTIcZ4ZDpWx5VbzkP30/uRvzMPklaN55tAba0gKdSFQxvqtRh8Fs3a+ZmsMFwb6YP
HmHDXAFsYxtuIP6kcJuS6QBPxQT0oSBlT56nlDJmfWHoAXByb8P+HqDvM/g+w067qYKjG/KrDpcn
TBXYmz2Jznr4kV1TBFQFslCVy0DAWNB+rBvnAdRezxpom9SnlW3Apk8iUoR6lY3qRPzRutVkUZsv
XkAmFjtz/k2o9x2m53dVw3W/KBekO+vOfMVugndYqBiVqtg1CKf4JKJnI3dby8RX2J671WGM5iiC
LIC2P7enzg8Rww/UIRZ6pLKG4hSJ0M7FXa3NJHE5gii9Ly3Mgf7eLwi6csYFnc9JTmNgFyEVNzt4
Y3ELhKbDU2ZKM4lQ5bTP6k9XU3qo4z7nWCNNifmtLyEWnMmfivSC/yYvkM82rd0Mjj153OgUDHE3
l9BBZ26YInBD61hWd2kJ9gNeP3H0hMGdyj1TWlU7Tz3jIccw9M2Uu1P/EXpjF+KmflEWUUPIy1Y2
DkMmbsfvgn+yQtvwYKYOUcPbWr6U0ytTMPyg2I+meSvMD0YGHEbLEO9S00ZciooQM6mxlcMPxPKL
rXDyDi3TD6n3EuC4GzxsHLrbInj1xkEvg00dnVo6KU39Gy+AAZED0FORRqZ9RHNxCFHwV0hwzvxs
a2TUNhlyj2J6CC4rAx/6jEUPGlwG6zUPilsbH4v+m1cLOgoeF+xFqPnDu1Q/Fz6gtTn4Q6+AsrLk
C/UTo6QGF5O4XVxZVTfplDrh3apPFrJFwrvsvjr3mCjM4p+K0g8/CIuMiJpV3+XMEEZK+ZHaVP+I
wdfU5skKhNPoDMu5K0ywPuv1ycg+Wb93IsXWt6duTDfLI49wCGZ/0q5pbyV/Ng5AXbIVKA8fQ/LC
eDJblPd0XCHzqPC0+uRj1mpoKYsLgn5bY6+hwrwhFHBXNe0uYExuuiRjotQZdxOVNGKd0bZbbuB+
bcoR0QKn6n7qt8XNCU3sOC1OI5IkK7zl36sEcC7bk8YWBf7SUeNcpmI3ZLBA5eFEkOsqM0VTZ03J
qc8ezREWimoyDwTbV+Nia1oINP1lEMsLP2ctvM9yfEgtckB54fQawQ3CPlhjC3LRq7LKo/SB0Yy/
PsGOaBxDHBeJGkGFs/VS3bI8o0RECjE7mcDscFsclzx+9f8iPXyA3Eni4ZqEwmOIhEcifCOHPZlm
eJui4dYyKWjh/PTnRbx23NEF+ZDx2USzGJcHXEB5rz5khhVZ9M0nymqmLv7FgmMgtvqP8OGuJig1
zz9gAn/UtIY4glGebGDB7KZx2lWp4RbPUoF6KWMXBtlg6gENieJG9cWi88njdp/F95AWHZUNxCKC
DJuW7Ot+E+Mxo+bWuZLSF0tYicdwx7k0a1h3sO/gvqmm/jw67KMT6Ypn8joQKRBxRFPwylujlU5R
t1IzGgVpbLCbVe585mo6TVWvWnsKm01TmfvRUNbQ+X1JQt16H2qOaoQITGiwx/YAxdG3VtmotEXd
DkYeloow9R7oMgQkLs4fQ1H8PsXtgjDbGCiezNynIG/2puxnuow6iTOz/GNwHbZrDYKrVWvuef0W
ywD0ZfPeKLx0qA99eApCUPlYNkcAWQm1GfTVUCs8iTWcIphOic+Nmzpmx8JH1x5mDHl0Mgi+9z2m
IXxBhm7eUyO7F0Vyw3QUSfIjbf5GleHORc8VhVwa1wRjhRYSMJM2EeM9TupR/yRuiN9R14ETVpNT
d7QV1PyS6aRN42aV6rZytqN7XQq4y/MzCPdVoftNK20LgWwI8D+WER6XsTiSYnEUzeGYzBNs+k3w
GUTCmxZq72Eq26rJtkUbX7MhPFLLhDDM3suortJUneVnbak7FaHpouCAzhLbUtBCtX5HEWqyIM1Z
nqKtiqf3XDlb072hrwSIUCz5YbA0Xx1uOZ9Sup0adQ9SZS8BNs1NPvui3qm56PYIEtrhUbMoSmFL
9FRTEBzr7/6voV3muNmmXzFVu6G8yuJHn57kCGs/CLA3T031WNqJmp0J9qBfBhW9+2sRtpArcoJH
WWcnrviKEGdYhrK56N/rijDfqtuL1kTekL9WBX2WXXpWySRDbuW3FjdFHG5CIg9XpXzeXEWMOjWa
PNeMPqrwKr8xJLwYq6hyJQ6Rec3/1bJiU99nVhoD5gp4FEzERRMrlkxf0Q4uF98Yp766zvm/hj81
lp0Ze9KA6XXEB6JVmEPCr0zr3TaCJhVEuC4/RUaJaJNM497K6VMwsxe2YYjBE+ejO8ZMq5v3pPa7
2mnazpnyE14v9gtJGmFZGl2KjwTYVorSBjNLrvXALlevBM72aRvW866Qt9LQnbIxP8uRpwbGQbFq
nM0Sc18WWhqfc/MOVeSpJ/KzY5AkCPt2JXoK/wTjRkbTVR0D0OQJ5q3VEIY3+SmlbKTjgmEmtHQ0
NxjkVcgPNXtNGeUA5Ql5FqNTjvWOBTae6Q85Fg5Brx6m/lpHrW/dxQgWUBtetXi4VGJ47EGlDvEZ
3CPdxhKApcxowpX2PhpOzkaN25PNbBxvw55o1908PtntKQZWkHrZ5UK4YTHQER7dFkiumkdXgOKx
WLWyweLhEX5Y5g1u6VWyICsqHb3PuQrCNxnpR2Q9K8l8Vmn8DNUzd+nYMvG2uh0tpjRsMxzW2D1p
LUwIBH6A4Dz6gDnTd7/c461Bxqvcb/J7RMrlwJkYH3RsDiO6JVTADzcjRlJItTf24wG3lTntcwMv
P68xYE5nDEh0ze281sFhthbsJFqESgmqqfKyMvLkWN3FXix+KcKpOgI+5NJ1p4l3S9+H3b9ZzVmJ
5V45iThL32O94fnqysY2TemjLPiUSKc5ak3VEcn7CframW8D6wqEuWZi+nFrEjWmHwnVhfCPvnT5
rWhieUYNfX2C02aKANDiGXMOkmbexe5QBZfgOzFqN0xG6M7JDoiRXVrvkgXtrNM8WBh7U6QVZxQa
DjlOKumI3yAcrUun3TPDeuoNYMRLhvZ+wRSH2zWzbrURP5CgtPO+F5pDqgyb1LQco0rOJXB46J3X
mAnfCkg0QH1ZvHpHzaq9zCkmTd1egktw0j44tks8n7pVnqwiPOkFyeIKu3Vc5vNrfMvr+T4dhwkC
5P/2Wpi6L3OLCxcFBM5/RtaLYh6tBMPrqaMJFrwCjbIs0bAirbcueHtDhrUjq4lM4EkZktiLWaDO
9yqvQiv2QUPe8JRAWoMEQWeHv7qawdbhN87CjKVOu8lZNcioi0Q8xxy1dD9TSaOVVnS+MgNsUhxY
7sSHYPq2huaKRg/TY/C1/K4q8xQCIQlTy1EuWG4nEjpa5DrIbFCT/IxBcExg5kBzR3/o6NrohLyN
mPndxgaCulJcmx+Dy0hDs5OgJLSQcqcw/XPKtBEbR4+Bb4t4f5hVd6HpUCi1KJ7nki5QrN7xyGNP
CD/5CKl6gCzOOOSbx5jNvI1udpUn6xb0PzUBD/0MRKYXoCbAqlSgwCksbiPkGyJQuA3PEh27JeWX
iAa78sRx3CVEwQoLWwgiZjUvRmKVZw5oRHsVNDAVeTa9L64zQnOqvRQOFClUO6FegQzTjsNvF9ep
bQHoMmd3ePIABQw3fudxx34Ei+A59pYjQ71oMqFgTF4eFF4r6zu3kvjjS7wrx59BIwt4KKlRNwEH
u2EEHgEFfj5eSra8CknBTPKZDNAThSPySHM4EHqZb3sNGdQgOvM5bldJAsKohRkeQP2abX29KcOF
bTZKFlbS2PkuFsIUrcvPGKeEMbgxC1vzce5lzZM/f2ZrTc0kl627GHptBKeGkNhJBN220/r4zgxh
uzShpxnSlbEFUJNWYtJv0G0L7SlO4yNeJF9zZjZw6rqKtkdu+Sj7ZyD8007aaZCYxuC0UD29r/dr
TjzJ837zTyUPKBwvhraZPzrcTmn9tIq/Fj2w5A7HnkloBPkglNWHgKECTEMReYoq74x4wNER7/g2
WHjX7pR+Uy9uBp4jeMuFcL+wWk+LN9ZcjXmaYYXl46MfCJpnuS2ok6vR4CDEqQG4pls3J35SfbXU
Poj83DZHpWPSu3YILJFJwKuUStlTo3AfA7KZ7lqePoLacETYwIkwPvK/OPvxBkSPJFnucqLeBk9v
moOG9HCuv0o9Y8oFRgMmbOQq/RskmENYiW6SkXeCzi+ETRweq5XsOcGe4nafEh7BzDr676G9Lykw
XwHJY0zqOIjFCrM/71gLtVUm75gHJxlH+0hT2AX7ZlKcrPJvOa86Q6ZYthn/GWLVMXChkkVxsMbk
ILURml1hK86GLyOTiebOL6StrFMvJPmpO8yDZ/TLoTKZB5/rcPAnI7Dj4C+NG5n1E5LST7M7IY9x
UL17snkqkLSaCgBGpM5nlUSDmUaFtMz2LBOwpGv1LYzFu158Zga2s0kFEseCkAcRIHs0N0jgiVWI
Z4TxiNxQwKqGG4vhro+TXf3KZMBHOYTD7fIegXvhEYKrxzGTnTFOxwm1D6iVLntL4ugVn0jU0FbA
EU1l8W6aNiHUhzKDRmTiojdg1f5BOnput1D8Bhvz2qNLoGd21W5mYlAtIU2HHXfKbpnbTTcxX0WS
9YUXD7xWZqtZSbYGGBAF1dACzoP4yih+6CW2yuHUVfk5l617ZMuKcbDCzaAYxxEJaRHqB7XA79u6
fZK6FAaOMC5OGBSOJCJFVFnpyLY54WL3rsGwNbb9pxVozq+Ki3eEc6xHkycl+V6nkO063R7QapOY
CayjO0xgDJjLZH+zf8kA2E4bUC8oTkrzNjM/Wd0HC6tOxoFjzhBTsiOgFXVKGIUNqWsuvHfjBMDv
FofzuUn9xuHXg+ml9uLb4LxbwXQZe+FiQYz1ILjjNJiBz9OPWduk/2v2zHeE307s3eRiiul9XtJ7
zaepxzBp2JLIhnCdzWbTpoNn5c0ln5ozU9khcBTegV5+r/AMY7Hmve49ixdsPcvqIc1+yfUPcXUk
Ghpni8ALgEpYa/RBuzRacI0yDEZwu6ZUvGPl1+gY8czTplmecOlWJSN9Ywd7KIaM14+Sx5aoZrsi
Zavm86EvCVAw2QvbzisFtggd95YInsNl/sMGMDEdodvH1U5iLaWlIWno1WlgA0bSA3deivVs8ac9
ACSrQcT6hV5kH8SMceV2pzouuhDUNZlDWIeTC4IjJ3/j0uDYVV1Vynb1l0J0T+oU6+MlBYLSVLtQ
GnajisCwZhFq3gbEVOSlOSeq048hgvTNlg9xspcz2ExQaKYofNLS2iJU9yz6RECwVnUfiTwK6j9Z
blxjnQLI0M6mspykpTyaqe7K5QN6mpjbq7yxrVW7zGMH/aozarOToheeysStA94AOF0dfshKk9xQ
M1yQqAgpkt2gETFRVSzZd3NLS2myM5uCizybF1HKLtMmsMObFWbOwIakT0/zYB37bDnOIvC0V/y6
QzlWk81d7T8zuNrWcAMEc9Xl6CKF4slwYpQovOFzt1lURl4Q9MUYru7vFJT7Poz9JEbbqfKEYuZz
iqro2ucGV+5ODsJL1NUXBvcqSJHiO3329vqLWhOAtbUN6nlJ8aVS8yHV+EUug+NffIBcJZ7tcFdN
zCjnxIvGGZwxSwy70OPHKDRPNaq8hTm6ZZVvYCrzGICnlXzUA7xiC9zeyFDTpWS5KFCpVOunnM1T
ayQnod6qLQc018eIytGQTVs9BrYlk0agcur2b0Rw7LRVFSdbj2iu72S84GUOkvTcIpQW82MYwlC4
KYVytEzrJPU5A9riitkzN90SA3BQC7dPjFNCUL4AZb91iGrxtaPte+uIHYH8Wc2po3GRWLAuNzgJ
PPrQyiFq5WB8TWx4JCig09Z8ZNZ4nah3hQiBLIkZ8Xy3IhJifpdecYeFb+U6Yw0xm3tvNfdZK+5a
q91QhI9sQwXVPCQpc2PpClF008COyv8IS3aKkYggNzvE8FUQCCxbkZVCav4UxDvjUthWMjWSidqN
pTCNVr6Vin9bxNeziUQBxE/F0G5hVMTvEVekWciyBPaWVZ2TMrUrYEja2J6YvB8jPT9u66cSzBy6
gh9/wk0y0ummhuFZoiuLk9tkKGeRCc0fZuVMgKgg9k1PM6OG++Jei8lzklIAHKvHfANBUEKa2BjD
obSZdYJRqlIZEsd4LsBY5Twhys8EnxYPglq27DgU7VKubXmzTdX2Mk/FCQUehWMWBZsUaET4MT+o
MXAwRiPzFVAzbvpZxyiCTZyNau1WPHBkWzrFpXwkRejWt8Ve+xt/mEiQhTwFZNU7RSA6mmQ5wYhW
mKls0zhzt7g1Hq5wUw6ym/IXbRnsNoKyL416n/Q0nw0HtJ0tLytctY8zIA0IS2bvNhGbeUG6WMGZ
fNh6VzY4KAqnbgIKDAQFIpkhKwEXPX2Pzr2izOaw63ovk2gyLG9gcgiyzQ6feBElg2tH6+5RXjzq
RX/UR/ziCXWKREcXzFyzUdjdivJgcY9WfKQB08fC+LCGV4WdWV8PpC+5KH2Dya6gEdgmQMf8mdH7
dJB33jBh4qpHA7O6rfnCVYSOzqKNrM4qmvi4aXyZ19jcarN1NV9n9ifRJ9Cvs3DdAcDalbmbqXTc
oN1FA8m37AoMFIT0kBOQw6ZU5QMdLkPT0UC8dSbXAhTCLSPjrq9OXWodKG/5O2QiNctqFcPyV0rw
kEiFt056Q9aEyKCy7fYI7PeNlPuKMfijiDwBwIAZXzBwZlHyMH916Y1JSRIcQJscG6U86TRV6XTo
kWzLG9WaHhLO/VliaVTOb6MovrHvoW8Xxlcp+EaPgZHWD/dHXGVYF2M/EASG135k6HvtH32Vm6B1
zLEnzS7r4oowg8gl4JQ986H419Hdwp8xv5tGwSbtWxgZaowMEhbnqjxH6OrU6llIu5q0bIFqU4eN
PrWxx5AiCXR8SO8jevTFGiC3SKB0BlemHZeTe1izeKOiAzvVL/uMCevQY6FkLzbSAI3zQdS0s+6m
iNKR5L2X9BR4VON09i0Uh7VqXDn38XQxkK6Y4zw1SiJr6Ow08K6Mc9U9Q6NDXiLIaC7ovRWWSA29
j1ZTob8nzCMMDJgxfXxGeCyiIJlVMryFY1tclqZ5JFw24nwmL7dlqlh0OhbSyBPXfSpuiplAYYTP
GxNt3uyamvUcpfytX6WI0nttjO+zEr8LrMPmV6X4ZFvdh2a6zSp70J36mKF5LOtARHCqkSB7jimQ
WBBzV+dw371MdvpzSGrE2tQ2mxgQ137sa3vigxZSf1pxiRQu1MpeuRJCONpzwOlxXJxTRMN4LYAH
FG9L8Xf9fiu4H7eNEe8bBS8qpj3ytipUhBSGOxMXrIlDPnxGIRGG3Uloj1gzjZ+akXTKMi+wvluo
sXn5yTJX4tqB3EPdVO4p/hOp4bqRuPuA0AEZjJjyV+x+mApexkE89GhZoKAkZBqEKHyKiCsHTeS/
Nn01M0P+dd4Kaok8lNkV1b9qz6ePXpwl5xzZw8CSlGO7Z7TAzV9yOwBnSqqDQrfIREIns2dxBCgC
o+rUAMYq+YbM5GKgWYvZ5bQM2BjicxKr4XfFEiRiiZgyqG3eeiyOASGEfGGMMpiAXbE+kUeHuD73
Q9BYKcQ4CX/OcCBW9RCFOcHAPygTNhGhjtOqK8IxRvBZpPLhQYEdniFYlfjFmgAJfP+mzNj2k4Hu
XfjMzcjBdwWIiymsFFBaj8j1KSXluXw2FEW2WH+NUmI35pPppXU3SVy597Ph6rX+bKig5QYcdf9V
jJ0zJ4qTSb8N2nF2llzSbq8b/5WE41Lz4LVjTaQB0HaGYe2MgQ7cxGPza2jMdmpXDN4a2rpW/KiD
lWC3xetoTexHo4Sa9ckwFrRRKGIImFT43ekp6cUTCOR59sPY2qeZjMZHPIZfjamc2gGCAo5X/Usy
6veBrU/Dkj7BRMv8JyOatsIp2s5+JSG/M+5NjRDHxN9M6K6Kcz2f7HZFxRSBPYCKCeURGQn0J+y9
WbgPEF+riIwUML0sEhY4GeQztXCvt+hYvVFu9sbBjCnt2GoIz0wct1GGqV5jf49VSRt2ZFgipwhD
3AqVDJEVEBfqU00ZPe2nkcl7m9nsziDw3qX40xhcnFCoy7cM5MFz9SSgbFpdtUOZ9jN61nyncgGa
VYYTtFeWDFEQEIY8z87L7+wbC82w9LSws44hxCWJN5KIZ0qEhqQ7+KYpKsNS7F7ld9dR7ze/ZWQc
UTJdzHp+U1EDWCylCJfblRviATL5EKiNW07faHz9TJp8ZFvsxTIyQGeCo6MMJ0UnwtYsnHIqt8qK
lhahYkp2yjg/xCFgDkhc2NZDIIO2olqOZOu862n5LveI4/mdah46YosjAcHsDLcyJZUuQ/f8+FFn
66SmgV33BUGCJB7U4y3qELsLlxyHVC55Og3QKLCWY+gs0o2XuN8iygRBxDSYKm43EMbljPlvb15b
skhn+SOo/iktj+PhWOOj78NgT/zqfo3c04iqpAVqIoPnBjl2JVGpJHvzV0h8gCUfoMAHqFrxPhtd
fBWM2mX8KL2yU5PA7rFYMG/B3Wy5I04oYm30CM1/vim57LJnZXLvSsRgmtmR2lbgE09V+diOezMV
IQRYx0Y3MDHZCnOWbNUfJdErYnOcjZ0P9ARzT+eZ6vqMBfzljQaFYcTUmmPGvGrhf/Qcx5CsQ+Fq
i+4aGLek4KnOACCGfYm9kn2w32AWqhs+oR8C7bg2RpXFb3pStOqkRsMpDB+Bjn9P90Y8JijeEZUa
uyRx+7999G+N7muU4rJG982j6mfDtYz/hA4l3JZ2MBg+i1Y9GpZ4lLVVcJkeiY+TWUBOuzvqJRs7
jELkZklQWSzD3VCAWe5DSEZSiw1YKJlVh05bbLWM7A7rDj481uS9gulWNN40KbZHRvRyBC0Xl2cZ
WmeslQSdLec0mLCDrseWgaOAKb4MeDg5BN5Ux66SjsSf4nukHkQmKO26PndSUWe1yHpeuAmj/NJZ
O1jWIz8qiriPJGuf9zuDI49xg8hCvue/nDSL2CSQfwEEfJL5zB9z6kY9jSXiLjkvdvqjlAFDBGDL
WMkgmyZ1RvyVkAEKgXTgkIqrxhemnHfn3kfjHehNkoUvYkyfS1w/DZ/cWCWUkUalh9HoDuXCdkAF
ynZXn7GCa+tby6h//6ns8KryV/9kjyNMR/OTmCem6a3cnE1cVeiarBITjUXCFmYNjJAhjIrfkc3Q
ONKJPJZcfcNJjFS7e+/V5H1O3mb1PDNBNSXRC/vWI9IFyZ27xxBzizXlalDdZGpAV3Q0WUY1C0O3
gTxJ4Q56Uk82w3Lv9NheMLAZ2jWvw2s9Zdyi4Rmbdrs1mofZp+COLYSIFvuW/DEHgLvqr7m8l9o5
SudrklKH0FpFFCrwvjnUw9BPhG39MpaJ0O773Kcearkw3Co/1mC+uuATRSZ+50fOGElFQ+C3WUXW
gWskSOc5XNLxNCPPMtzF6uA8PjHaRArVl3asmRI2BdNc/TvC3rFNqNG0ikF+f4yN9BR9hMvNBJqB
3/gUUXFEJEyASZ47t8BqVblZ9DUGxyJCppHTD05XrTgZ3S3EJZ/OHlL1cxKsKfG4yb70v2UW24UQ
b80o5WXsiT0ASmYLFms9tuzmYuucIEHF/bTT9ImZb4AiOMIgglQ7rHfW/+dAXPqqQN10i6GL80BU
hWtMIWTySprymMnY8xXcDh4qhBbVXE2ySjdMmNyRwBKuwd6sM0eQqPjvKuRXAN7kexz3jMijOw6J
W2yxHc6OqyQFEcUx6Ss82BtjwXrAD7UpJvRNfyYyblmT6PhuqfQi19ISR9E124qOgkxUqeEaQ7xP
h4wF10mvOAzxUFOv08bK0w9w9Ry3tHxYoi/5ZBzzrNtqkkwiAFDF+oeSOLaVp4hnMQDaBVRdlzyl
8Zmtadw27bXTjzJfAZnzHz2YtoFhEuYhHo0O7nOW+mVmSzG6dOGm689wUb1AISz1V+ywVfSNG+Jj
mBC7qi0P9M9MvaboaxHOl1i9C+z0KrbI0m5ChFULJgX0yFwLSWgPagTo8VNo8dCBwIkJq0MREA9/
dLVyq5ojkOeiCLNpYAMeMDwXbpPA1oMfblw+W2b5+QWifz38YSKzK7A/WLwpSn9T28CRYEP2GBWA
vTLm1Cs3FgAHMGYd2e2hwSTM/j5Y6aEd3mZlvkykprF900VnWREK5/S9YS0d/KkYiFVo2HbpIrkL
T9gihNJr8AH9KfsrESuIl/Bfn/6PpfPajRzJtugXEaA3r+m9V8q8ECmpxKAJev/1d7HvAFOYnuoa
lZQ0cczea2ffxuRv+dItKH8WZ2hRzvp2WX3nPq9H1iYJ0MZDZFnrMhjWim+xu9i7AOGHAcuXdyu1
CJ8QE5eUg//Y2Vh8ufpOf6nJ7OhrmBRchWOtwj4hbDKxNwwB7OEeetq1zFyS6Ri9Onuk6scsEhcz
9K5BZiKQv0EjbsCLIYY1o+DdIZZak8YH+skqujStuBj1uHXLnzxUzyEjK3xPnjglSXByB8L1lr2S
bvMc3QkyBp2NdKBvmil+K8HwlNdrqDibOjkXznD02StlEQuRENmatC92Es51zuQaHUHkoZ0ubEIB
PEA/4bEiXcoH0kDqpTsCn++Knc3wJdHuaefccMm52ofiuYsRkTWMBqp4JHikoi9QVzxb0qcHU2W4
B6AAbyxgFWYz7UtHIKBX+CvwKRfU7x2O45ghMapGwLkbps2GcdaL8aPKBvDD5tJUkF1WGA/e/bjG
Lt8THhrF6yCyVnZQLKNersfqRBqcfrdJYoAV9RPLW9g+vOZJOQVILSbVlcl30G49AiKahp01z6N9
KDS+XHxMzQ58CQsGbMnZztAgTtWXgS2AjSjF5nkg/UNOzkvzazLmQsWOtKXhhQwPjaUM94nyoXZr
+zdEiCJiMO9I1QAwNA+0L2qCbNb75z9Skjg8JANuPOcL3DzJo8+viuWtos09YnMtG9GIgQ3J5MZg
DR4tk5wNgFiHGflM1crvFGgRb1Z/q/Kvwt9E32Oa7soBJPOl7WoI6x/0fDObEWQmLj/5JkM8kbyE
+pLpG2Lr5DVUn/lGa39iH/KRv0n1DWP1W0/xX5gckmsHXoZx0Wpn44EC1O4w/6tup7UUqtXF3CbM
WqYb3+L9TTnOz6zi2+czjN5RuzlCQwf5a+sahOJH47C9iD/6mkc4zBZNMDEmUIkT1WI/+EKMa3Y9
cAe+G8gsF9GPc9GxmJDQ/SQoOqfBzcQrSAnfWp+RmaJt/SSCvGEv/WHoGcj/lNbMHhinO/j3WVrq
VEVS//VIEUj+raPRWdoj3xoTCgc2R2oesarbnFSx1h4EoYSKupR5tXEPsFKGnr2yze4dgWmKgn6l
8cPFugKMdS6j5axgsKS9OiKLiF+dxdMNRFhIYpHvypz0HODyw2hWLwD9JM7Dw9SnmAZA4H6ZFEAE
oOTgNCsPCXAXhd9I/aVVovkXSxdGB9sfRjnCxCE/lWXuWi/8dbxtsYpN6XWJMsfajcFonwwtOaXx
ObCHSxrvfILwEIM3GVagbC2Y7nWo7hMSC3Sy4/GP4Ei2wDZvG8SOIbpjC3NlZzE21gJEdKSFCVvd
1vj6aLpL5Z3xcWPaO2gOK2f46hDEXMeIjwG6OIsElizWkqBsl0EA89r4riPC9hBhp89yGtAwQJq1
mn/Du4GKsWeFOFG4Fg5g6FFhu4xwtpmb4Ckxh2UYsnJrH1fspfYxbrBQDifmClX0Zhp8/Gd02gcH
rfu1ZEBOlDvdMjs5+ntxU03CcOoQbwSSWJv5pcGmip1RNMufI5+rq+1rOz8MIz9NCRYegacjlzXx
FKJlxeHIN5V3k1wkrpyDpk0ApiPr1qkUFL/d8YLa+T+i+BnhzkVIpgTqmdoaFiayGHFrITI2IbfL
PRDI/NKblus34OQdOlkZyFmkYHLb9Ok+7Ox7wmMAwZQLEgsS3IBJwQukKBavjFSvEUqR9llr18x7
kfMJ1IojnwrPEJBDdMxEvQFakuJywBrQss41lrA1Kq5UCDkdEhizZJ9Ro66DCG5nvLtrMDXqqsQk
HDYeO8KRDgv56pgvqVpW5g8sGZK8s3Nb/LSEzaefJWgFc5aXK8fM4AX3Nw0U5rAyHP04evhJmEJS
Th26WiEYxmcCTJ8I83RgCFQDbIHeZB1yZkSBjOaxt7ay37x92edCEc8RQnxALkaMFHlqjc8hBtUE
3WZyny5eRQa2obzr/H7cXnLCt/L4PSmaR6NeuD+q6qMAT9rjeki4jQyNgCbezFyrNPvn6N62SzF5
ozVY9twXqd8tQo5JYuALPAP1M0fYmrnlpkb84YbkxGmXOuqXAeRiG/EAcnw5vnPsBQoJKvYsQiQ+
YXPmhguphs1kHueIcqDdTEuPdqb21sLu70waE+7rwvjrCdlqMhfY6izo3+N65zKX5O2jgILLLeZS
gLp4jYOru6znSjTdDySuz9TwreS/+IsCMJpM+Xxnm2u8mB08oGBTtEXC9NZjFqjhKG7ZGmrRNiaR
ScLCZakDMFKVz+ik1jsaeOcq0KlazNhGbohp8ZLxxxBYaeB8DHCt+iQVtvxb5Qf3bMu4NmeNTcbW
z7TL6fGDQOA0blpUHV36R8WFXxcDI0aSwcK5YuHMNp737rhmNhrpuxb1JGM/vrCcoo9VKkU0xx2r
uRLRD3SjpEJ/XZzqcTMrIDWiHEWmeiSXbfw0mazxY74AXyEi8cydy6vc9+RFlMmtM1GqTk3wrWPx
HYPWK4LgaJ8Vs9oRXbfTWTEgXCJS960DxW4gQCZ1FHfQm4yYbpbXKtIeEC8iZD5a8MEfr8xfTX+k
hFNie9MXNviyqc1DaVwkJ7v6YKCfmsOe7pr7GMjsKtNngrvS79/rAdspp31srRvG5yZKDSb2JUk8
OpHtZHskHh9jUrL0vfRLpXV3A8a0ih7TSu7sOJ5B0D31bFY/s+1orfo/LF1rlTcE5uc10pq1U/4M
qJl75ErEHejI7zMzvQ1Q/OQiiPJ5lO0dR38y3O2MP1vtjyWj3LIdjwPhvYNMjybEf0TFi/7ZJS1Q
Qn+vLljTHRvfxY71ljOY1vt32/qRKPCS10gaQ4Tn/7Nmq26GALYw/6MawjBT4AHDNo18GUPDqsjx
Is4SNEfkubNiIyZKrzYJSwAPnfcQtNA+F3XiXZw+uRR4T2OfzZMg8ROFhdj49j9oDeiEmPR9hxbR
O2m5togJQRqFVY89lx5A6JnejqZNWlCKSIfjXocOEq0Covxgw7JnR1u08+JFeQ0+cM6tLMTMmfEd
ThGj2Fk6BOYsqi3yyxCwKOEWTDpIYgvokbONS3tn1vZe1SbZ64oEpvCeEMfX8FYfMQDhSEUtAD5g
bJZdbS/TJl71Pl6SN5SZFLy8l2aeSyWS4mJ/juMrw6FKJjGdoI4wJzzLhZ6QPszfjjtFjhkrCGaY
ONcw1KRcg3A3ftHgeB5pp/rWsQpWoVMt/ecx2Yd5Mryc5mDX3bnVkxMR92Xac6ASWmOipNMmA+ux
PIXqu5UjP+54LUpEEcPBUTXgAQerZvIA9qiyn40frSqQ6/Iw1v6KlHlG9+QHheQiGquew2jm4Nwa
PcJNEc5l3o9LrAyKprz5aYvoXNRHIR4odRb+nlE0UxWu/dLeDOXOd+mtMswW0sBZYB+0jqOpOAT9
KvxAXm9g7Q2wA/rOzMnzRUokABqeXp7wli3T8RpR1ASL7mzDzueT5jP3UTQTagAiMCM7nNQfezHc
x+pVjyTMqVj5GBREhCNQMxKO4O06SrawLDDVczF4E2Pzc/4paJdWXVQjjveW04Ucr/ZGVKBSax78
Q+f8afpXGK7bG7PYHOG2qA47LVilFphlLBM82XtQKz0athbz7EPWRzj5Vd7skal15CwwNW3sp+9p
C0Ne6GfIZ2FPMtfR78kf3j2GeQ0gf1CDNl1zTGhiWbGo83SAnxY8ApfGVpkpFSy5+urWLWHznO1n
IgpP3S9Xx1Tfo/CaBme2ECwX9AUzrjkXcWZla+PliP4Q6My8xFcuCgharIPlWWzCXEUfAN+MXIuS
9AxPvisFNw3z40OracR24ZHWAIrKnVpvjRZqlfWIiLArAM0xjeGbd1G/eMRJh7slVw9pMW9ebFLa
OYPnhILU/jOgNXwGLdCD8rMeXjraRiXXVsZSEx9dq2x15a2cSRrLuubhXjXsgN19ofKdVNswMjZG
913ekmLPBMH61AZnZomr0QByl81qiOXq5UOSkfDvis9MOyX8zZk7q23ujWap8OcCPjB07GjSk0Os
RxfC4IJ5bP/lHmNM0OMVe/C0XdhohhDxUmaA09eDHeu9Fh1I+2pYN3mgZtmdE3tLOw8tno1EXz99
13v2efCemvqbuHFsHUpA50Poks25UvBSajZcQfRK0idDlF9V/ulnn2QAA/h5H+eNG29xDW7BulQ4
mfBmUtL+0MdnoiG83T6SP95JElqyT6Nv96QJhNgbAZxUyE7UFvPusMxSfYV2QlqHjKDbOAmOgaRP
Nek5wMkk/SvPxFonuYt7pAp3do9XwLwCxJsAwc1tYLZRjzbTjuYkBAldVDxj3a2agWkz4Vq5DzCn
nRMs7FnGKbcqGN28Vvrq6E3IwmXuq3Oj+DUEPq67N4b4eU7l06EKJZWSS3KsRgtG9efI6Y4fGxoa
wlYfeSaOXcTIkcOEnLd4qaik0XyMXA8HWAcA5UtF8onCSjJZOUV0qHmMmOcvC/8tRTrc6Msw2Dud
u+s0VgjRqw7npMJwJsxrStjISRfSrWY61nKYNfjzS1x2YhH2GtcQUTIYfbJuHWoifTvSMG9qcD7p
ZP8nLQIflTAfrbybJMco7DQ570zAC1KuKvtnALyc7c16h5LxmjvKm6pMluaDrolDOzJslHOXiRMU
d8YVTMqbck5yAATm9GglEHePuREswuZDUd4rgQgcgkh4y5nJEMbqRiBqTjl+EqKLugo8prKr4vTI
ac9nmCAb8+/s9Tn1NdQv4HCalqcZsgJ/TmCZEsWvzvjCIVzdGRvMRrDeAGkQYdrkdwUdtTvvGItb
yXBzgUlQOP3XNtH4rSx2hJjTKrYj5Xi2PXep0ljoHypYE4Kick5m/t8uykDfpMTvvJmJAgJqqssc
fSrTlpWzMUcEYtZNLbcD8VO5tWJbrj8tvKhszx3t0wKEiO0XLJm/o1NM2dfOYrQd+kEeKns8829o
StO9A5M9xqTuDidBv1E5+gXU2lXirQuyzzj7tMgUVNJ/ytFK6wMbc4W3XcBn4VdQfIndK3n4LOQg
Bf9sFldystRhpQznANnuwWcFnvG0m8Re5RGgqJdzdakJcWxADj0GD1C1M51HsCUxNyC+wahvNdCZ
Nv91o8NUxUl6i4GlIx8QnsCpEi6Mf53MDn7wavjutBAprcNoMp3TgCNZCabymv4QXnTL6nPr8tQu
dVovrX0x6yDFQZ5jsDd2cYXEMddNZZ6RgYKlkA7JQS/roHwB90qX3aGFD4TYk5bREWZnwSmv2Pt3
BidMGvjHelgWrYWcUlsrQNpV/Wm0b8Led2iyG453wm0YnshVrmZXG0u1F+A98iUYM+NEofkb5XTr
buXOEqTuPiEITnO03JARWY8qtrkFMAjyfZeYOyL/tk6b71BtdSTwEVFxNvuC/Gnj3PNC03EQ4zwA
n22S/K2qGnpzpByQKqHi7SKAMQndMJY5Qk65OjkAKSIdLp0dfLfYO3RiDay9kdU/rQCiCspkaDik
Cw9GFhgu91NhTgIz8mZ3GGGMZAcHbVvhPiG4JwKaqwakvyf/+nweAv7T1fn7yMk9tjuF44VuL+/P
eGwpmXCwMgHBtzNmK/239haWbJeMJpdGxk9ttEsxzLzO2ObjEUmfiV7Jzzb1hPKM9XtheA9JIhnG
I+Hah3Gejf2RnRZbi22Jj8PyTpXxh7Uip7cJlJ2G+r+41ol2jUvnKnPjqift1fSoK/NPHHkX3Gtn
lA5NhE0FYKwwMKgv2JcShTtN0gGirEzQM0Hs79Sh2RlesDPmbmBsVLrAlOR0DekziaB2uPKraFWS
roStjJftHA6BTTE7lVwI+1PAW8g4q3S2aTz5cGSPzW9Dk9Ijxk94oW+xbaM1LY+p9Bc9WoHYObcB
8S58GPBJP9TQ3EcezAEGMGhFk/YrsT9N58/AuY77QrHvVFwBrGD39jbfyezLlh0Y/xV5jhuytjYC
VQ1u6Y31shDxWN6yy76mf6ewa0KZjFSD/p6z2GQ7WE05LP498k/kPlwZX1xFmDA5gsvgfNCX5ZRa
h84w9pKiBw9PjF/0Myl+eRan6QDmZgI1GSxRdyBPu4YJPBaVXDV+GbwD2nCjcyhF4FhsDqWRQ0nH
IeNMrQUJhAIr1ITpvkM0vDZDetFM5xSRyZwbx4GjwTxkJHsV8UtN4MlrYK7VbhW7KACJQCE1TdYA
gIpyXbG2DoJnqm1a/H0ma7MyGvccsNJ6qt64eA0EmteEVbX4aIo/rf4RAdUw79HPcmRLQVJihu8S
7O+ZxwIPbEHGc7hBuL42ExXlbbkWoBTMRl917fy98o+wA2YGDb9r8go4JZAuNEgXBr5XFdLFCOmi
xvOq0Y511HejcS0hxzSg1Hif2OWS7fQlEOZ5iPWTTxRVg1BY0yTiKTY5jtgVvJmpXBErnHQcPcU1
wm0Q2KAYvJaE0Zb68U3CltH7Y48PCiYreVQ7a4cvZG7VGAox14zLvIfGUgBjSAmYgwlWPdp+MRzk
ICBguWjgg2V5S128Yup7QY0d5c+kct48kDJ16N21erhlv3FoHUe2DHp11uzx6O8DidXPctdeoG1w
O7jJVkBWnQ2HWKx9M4dwI8y1oIcRxL7ZiC3QQeJ6ZVO38hvkFm62NIb+krCX08RnzPY7JUntZYbm
uXCtU69Xx6b3cV7hI0DkmYbjAnccSNWBHTwbuYM7YsPIafu94U0z6RKqrQtFS+FfR/q2cn8LgtRU
YLcOn2gj9oPdMyGgL2UiHmX5JdYw93n4qEblHAEPktY/6w8z3tmS6ini4kZxeHQUJIxH/vJHK65p
uiBxGFYuiB4HBIAKOSgFTzIiJxGQR4x/bjycGqz4A9MC2BknJ1RPmlz4EF8iIIWF9614mC4rZdtg
KixrimygRgFVlNNYe1ldY35b/d/9pj0DwDpKtWrFR8P5hFVFQwHSzTOyttoR4A7+7zhl+7FVK/RE
6saehqHGrm4OzhchHEnJyzDYx8AGm8Tf20yvA2Z/aDFMA7G1fye8+0jBG1bMjYN3y6yfYdi99eNS
dQFVGY/M/tcT+dp22tV3lHNe7J1n2t3QNh+yT3LjOAc+6uqX2oDWQpT/jKUx98xPj0e8YgJKTkq4
6dsEmkh5QgIyqzt9zl8r6m+NaVRlM6hGEm7zlgBmojFJcBnoGPtGNDj4863COC/Xd1mb7Thxt/FE
Ep7zKA/ZIVeAgDg9fGr6TZrdhm/GeM5PXfRqYVekvTPrqiuK47JfmIO/7vR6K381wEOMu+dcrFQj
fv5oNrvklk8ecvDm+kI1u0emp/OMIt5iSYJGTWVMo5BoFlEpVMFcq1ZqCr0LJ1QHQuMAT4cenviW
KzJ2tdPvFNkgvVAaqVxUA0njRwxoQhdsPN71XF3SGF48fTf9mAEj5KhfqMzsB+VFRC5gNWStQbDO
poLaUheT1k/H2GgV1ssmi61FiIrywcHs2xa/shvmLhUMKqbLlJMxZW8ZsDni97pK5nwE855gziAq
r17xdLJ/ypQ4nJ8yCxhEjnEAMRdTIdUiopTin1nqkFcPf7jH4K4w0wZIIH0m3S5aLwyxxcFkPY8p
mUl7zUSJn42+JecgslDb6sHCgZ+SNN+lmEaIeFzJkJtU6dOkS98SXj8LZb83Ru+c5NZLbRrA9oZB
m6tHq7rCRdbUHxVpaj4A69A4IJEi/XQmjZgVArWsfiyM9plTf/lED42C51Lpz00AW4EeGVImQ0LB
0mTVumDZYnwmaFMGd6RfohKNKGtmpk7SIeeeofs3EQExmOZ/RXLpU+etkepNFo+gKWaBYe+WPYBR
Oa0dfPWSIOyfjsVMpHya4TaVd0kD0kYQxIpCzINBtKvWY1jQoEhn6vHOdFYBnMjnQUjpdGHTkXxE
bd6Yxr5jcRJVCHeyceUVrSCdhlPB4eiOYO00N9MlOjYcAopNkteyAmBpieA7K7H9AjxEa9XArMvF
BA8AKZ050UeqtLCnJZAHAAlOgYVpmklaag/fIhKUMvhXxpNNoPFwt6mnazDeiX8fhDiPjP7p9NZq
3QNiiKFtPScpLrXUQKcutLWu/7P1f+9RZaAOJclryyp8V8b31IqvGQzLzgrujD0pUF32PR5uEWcj
w34/9u5edG9Lbu4yhEPZdo9INkiHGQCfFQdjNAuFKGvOQYO1fZEQE2hgzGATxHdT1LsGHWrEhgSJ
7FrT2EsMrHGKpamn2xrfI9j5GPxRxYAJNrdBMl/1XaABKTBs7H39n6r/TRp4Ml1QH5n2wboW3sid
pKzrXp59ZPYKMnuNqDeCS9PsGbA2Sdth00fNA5fNPGKmn9scsMGyYQmhQsG3yN2mrbeTee3dc/hf
dec8Bv/YReUlVnYZXHR+0DxCpFAmp3B4/2S3YGAfds/juLGyS9a/H1i/pF6ztdi2ZZzoKclx6Vrl
okqGorwPmty8iVC9R7Q8WLJr9Rigx5PZDOoFnhMyZ7BwcjspMyf7Ncnj0j4jubAwnvgHxb8ofDAO
ZfSkbU//VXR4HpJynfa+pbWnYi5+jOyCqyFOVmmCA7os5whNpbmEUwOUZTgQYnOUGukdw6qmM5QH
U8MYcykyxH8n6U1LUIVMjAZLWIAniEE6eSwNKj+5NHPk9z322YrcIvLhCPoR3j1gKFwhAJcLAcUP
0lN24MdJQDXVOAr4P5tU+wLFdvYDxGxmHF0mTRhyK+QnPfPBHEkD+98UEm6bkRqgKZsG6U5fzpFV
4kH0NlLxN+MVSSDSQHGMSaZhZLp38h8VaVw7QmIDOUUSwrEldtpTH7767DRW2iMf78MTGLkxSpd4
ZPWELaDL60eOW+muDb09quxSFGdeWh/aMOf7FiYddEmNQGIYCiUcoWQCaruKaxMhhJJ/CvwvVsMs
0MODS2hKZqxKL+GzKodhbYyI2DH9NPSPbJ1qi7zBOJ5EW7PCjlFBk1wN06ly2ZdyjGtrmxskMCms
Onsht9OCKJzcefxOYTx7HYEUHihe+0FyjUVE4CpOlJnacBe2C5l/GrsWEqfpvTHxyJ8+zqcYyDID
lph03sQ/VfDogmbnJXf+hxew6VY3OlM095vZLt7ND6K9h2yNAh3DW7ZjydIlS4/nVJDuPDK1EerW
sMWxZRMFvd3eRwQZtAxPWBMr3omRB3uSkd/DNrcYPkC5XZxho6mPrnIPYblhU0UKzFwjtgQIRnzX
hqOoX7zaFPZ5odMulNo4NXFEz1pcJYwt8YrwIfcZdDHtWXxE2u4H/Ai9qWVIgseYn8HwNcWWjpJG
FaWELVepAEJUr1Ho+myv2CZW61qDMgfwP9zSulZ5f8w+GjVno+Gs7WKrBiiDQRWjgcSms/SNfG2f
Y4nx1rM3CU6CwD+7vJ6Sl2Kp25H9e0UesJpbZIjQsiBJB/vZs37JYDxQN3CYU6fXYX5SYvw7sIq+
1EmSL701+H6AXDUTVnKVmKsxAUuUu2J88p+Scx+8KNroHO4SloE0ItAML0bAO100DEk6ZeFnNA9i
w3C39ZS3rCvfGLoxuQvSkridJZkYtY+WjiqFwRT7loqlw4fDsk+fDYgVceAhyzwMDN+sFFMXszhR
spT6apX2npRPqjb/wNooRG7JaW51b9PJZ3+M2X4krjsHKhylzFt4T1rzksHiZDlgRcwwbZrEwAIO
gegbxTMe3m3d2CeQgKYdOy6FBD2fbZCXo35wMpUckly4+dJB/NwVm+Q0sOGHnTXdz+mnxmyg4p5y
u4XgTeaVtH/rSLsG5rKpygM5mMcEcnWJtd0g1gRedAiILcdpn218QvhwKXJ+NjxjQlAq19225rLF
XDZGw5MngkSLlnuZF2N5NTk8bbpaL0o2ofIyx5NlQlj/CzrCjE5d221jLnCpEVPOW5x6vIN1S5Vf
1R+pls54hnLWTMNJI1cOKMqRhL1jWeYo5oDW8cHpn1q8cfX6XrCLpOizZlPpxoEigcvS4HHuzLRd
TgQovkkVuwU6IjJkEwzNYCyS9dAwBCzwqmP21v6ZIRN1nVsUn1gNyy+C5WdbzbqkLeWtaoZvZt7s
UFLk48CXJrWrOWSWdvCCY5Ek94Yw9whGsCWMo9WNx0SZdCdyoCQvOrzS7IuT/OTy5rERKWAAJAYo
JRQiBInPhERXd+BbdkrzjZOt79/choQC4phocKcGVC/7jWscOoQW04bdhkBz8yKxDrw39tA5lmoE
whpQDx2oh7SWBGciwaOk/v8r40CxcpjrNbPA+lVXicaGmAqJOR5BDO9Yu1xxq0yD9HrGdslqamz8
oxHiPqOA6RjaFRM/lCjCfGcU2mZ0s6sL2oGVpLG11rn+YIgkpbXFlp0EApEvHOXhi5KloKyunYW2
wwPi9IuCErPcDLzkbaZsdc2Ok7jWLk52Q+ecTXfd/ikaPH2ycYyZP/YzDURiHSCgYQkQodNgTqxd
W4iEDjcKtkbxVizi8JQJrjMqrNBOiWG/EtrGoGPhUQlY9dGwF0lmHASPaF0ehJYd4+CF03lBtTwj
lMiCckLHbHyF6LnI3Vyw44QDEvFEQBLArEbJW7DcilnY45hjQNxmP/QeW8sKl66LZtNZ9UBER85G
n1tK55aqVij3lwxPlwX5a7hagalB4SaNzhhRkjBF/CR8ahWgiYnfpfHki8ZhODm1fPaE7lpFzGKS
B46AdeeEODDog21ybFVeD+6sMp54qHEoQADmiz+hSnF8M5Oaknl2dkzgGRrwbq8NxdINFi4OkKjD
P4iAqeqZJDWTwwpMHX64hLE7+yKLeGCNIWfcNKx5G467nF1BiPPvpGD6aNlWKms3WFOD7xI3wuEy
j7GAWWX8VNmbxEW1SNQMHz7JBnqwNUssP8auj8edD09MF682EFeYpJcS+o9Buy2Gu7RqPIILFRMw
y9bhve5R9cB+0hefS6uqjuAOjj4dt53eTh7hj04f4JPPtz1vnhoikI3EDdWClv8KcazL5EJiohuv
TTY3seusrf9tbmIwMnZbsYoHI0NNHLkf9MOBJJev2iY6TKRiFo4gedCTy9XgAX07WIo/TzFVSZRM
D9ctTqMpz6SOjWV6l2yveYXzigMijsRxO1URLWISNhgFIwuSjubzBPGEoAYC5DpCzyiX/bRJJ0G6
WviasrJCqPcwC3Tpbtp5AS9DIHBLeM3ghFzPOgqilos1VfGu6awNQ1mn9TcCBpQaTQ1xNtT3Hn5j
cUtLcComHk+ISMuY0y/gJmBUxCLZXUCc6Chz8EGcmkZizkupmOTGYoyYN9/2eCr4CUaajuzcLei0
2sChlGDH5HzwWcx60HjurGz/9FBnjzysLdRxYb91PLmt/D+l11aibVZBxWGbucskxHM3j0W2t9S3
xvFOlJZtr+xzpImIRhspudtqXs7KpnfvkuCsVZqDmlnZwjrEHcVDE50S1ThN2wQwGm9mJPZ41TVK
eK2On2YSPrk2WVOdU7rgKj/n3I0WYRaYgxmmAv9gxExUdC7xwQgir3E58Cb70eS27+TaT9WVXX02
n3HzQJJqUxvLZsvKqfoklltgxHSxdXiY/vXz0GpEi4J35/2BI3pA4WHhVHUPbeicLO+ifdXVRTba
IQvw0YqDdN4ixbyW3niflLFKgPQB4lRdtosmXNfoH5GsYu6D9AiFnGKqEDowoWw91Poa6wqFc8+5
zCfidmhfWfzqfzNd+RoplglmiJTqwskjiW2MXGxvzrdF+KRBvKNWJBCmz+oUirAZ3GyTlPJQUkg7
byGQY5si3jV/RJ7MK9PeB4SHKqQrdrREWUvYCMiNrtFmPL0Gmo6JBLp0y+4hIufNDV5u/sjwsOeo
rrvuUT75AYpc3w6ZhViZJoixrFsyIiT8IAM/TqUWu8Qb/DEkwwS/lPEqOBRYB9xAXQ7Yd1WmPmn+
ozuIM7DtJ4Bcgwigmr4NCSWYdsbDeLG+epjeoclfrFFGIvxQrHZToNVUeAFYFM0KxwvqJ75dn3q/
LY44aM5jB7Hnat/zgV2LdtB4BLIQ0QCJMFNJzGvR8HZUdi0Fs9AmhVvXvXvoTAcSiiOaO4eVX8pK
Id7plrwimFJA5PjvHorUJw1Lmz39yr7bFLE6+8zK9J4DH0zdvnCg5+PWKZJH0SDshtCvGec4ekv5
oDOdGg4OqUo4hYaOn5Bet5dPAn7fk2z/314NiCd6wYoN+6i8Ry7uKQjalOgOrvTaO8Wchj5YX/kn
e2P/3+jAv9um96iT+8CDUiFgc5M5WmK2FBilm7VCwZLHGyYQLLdISyPScOVOvlmbZDY2jXQSFQoK
1l3qT8eia/hovLOeuxsPZjErS5VI6HBqWCin8HQAM5QbCbKjz38/Q69mowYEmJdPpfDP+qyoNiNv
P99/8U+qu00oNnEPKyEBtwjI+Bxe6HRJrIOlS0dVj2eTjzOiL/rvMMvOdf5bMmvqygVv0Z0sr9Ne
vHtzjOFh7MiPhopxDAD1uuQA9+zBEHGl3VvNF+d4HIqjXoZrEck1etr+r3wmLPAZcLTKxdilLIoF
Ee9IVQFWzxNG6oxUWBfHk+yvQyV+B7M+syyH1Tw5C/27SP8mNWusLBvzF/lnq8/V6qNihsP8IOG0
IkbbIJsiWzHJIRQaD764IYOLnioJNtyomNH9UTuA5Tn23N8EhRW690gJtqWYljzEguUf+dYqu101
rRbDWOxDoulj42+aoGjdIe8oVhT74PFrNiC1IPFhEVMsNjQoiON8vNXNoe9eMUS3lKKEhf+INKje
I1Dc1PguXYLSbaTTP7gCAsqyYVpl5r9syGuqM7LRyRcl2WGD0yzHOUSZnjIdZpwEu2psXzizR+/U
Vt8Bch9f/9MZD5VFSePJCNUgOdjGseQwjKV1ALtGo+5GX/ZZTKMt0k5Zgzjc+hg9Z96R5jT1MC6D
9aORAUgCg9Paj4QkBmM997Hxxum5BPdN0VQySGCWIc1bpqwQyFmNnOFXN4uOH5BAgnpdKV95dbDb
dzEB+ALrMBI/W33UcQex6K/KHyYxJMQFJ87CpO5CYxKRcCyYQU1tJ9mPm0EReNaRj7ZcWX422wXF
kF1K4rbrYkEdD8vLTqMFO+wKAXNdfaO/1SkAyy2pFPPkWaA/NrHXU+PPZNQsrBGIPSJQ5NdGkSFB
IavuaLf9ypRo4HBup4x1acyoVgadWQS3Z/zgRot5ohKoxP/H0nntNo5lUfSLCDCHV4miSInKsi37
hXCVy8w58+tnsTEPngGmMdVlirr3hL3X7uPhpmfIxQDOrLAU5Ln1NokGb8EhUr8HqCiq8GaMEZ0N
40YjZukuXhcK9fUUmlUssqDbEe1Rcau2/ldW/tV8v1Dz2+z5afFN3Ln8U4Hvu6SrPxV84CElCZrL
mi+CRGw9hvyQPT5clH8W6lG01kgE5d/EXCHwRKIGGOynetsv2EFnRyKoPNY89koHZLt+JIJ+AMzd
Eq3dMGzt0P3mZP604EKJCSZ5w9UfoTFvBLDcwxDcE8rJ5TQog6vxf6UNmBjU5MJFMs/S7Eb5P6LQ
JDy/sa/w+es6GUzcjsYXMwoZZ3iV/0OH10nPrHF6pyff80uRjN1kYbmOPWGmC/pQqnUYNzDhqHbK
GOB/hUtHezd2ZBOVxFii3NP2UfowY18Y7HVoMnfWxuJ2rm6JPNtacuBPFrLdilw1Zo+KdiMOx0HL
cDUcSywXvKEkCUyDjyshGImG+gqw3xSKZ3D1jyKEKmCTWnzDMlhoo7tIgZvZVYVDI5ndJNTcZAnc
Vt/GB0mDsY8pfQzLN68c2jdohE8Cm2vVr6DmtkJw5PpnFuHi8IZDC60+Qo5dKm4ANexL9qyFCCha
NcNRaLvCZrfcFYNDJrqO1wT6mjXvetoSYZidQKG1ug0kQAsza/UEK4iFGCpwgGXQxQROQPymxJyn
Z3pVl8ifrA+Fpz8nJF/sJvjqdBVBrj0jo3y3ou7KNTfhAeCvIQTeOJDH0OJ+pnHrVaa8rUJdV58G
Sz5JjHODSyrWnsrPklDCl7+yNVEOg7JbjwNcXIQLS3TxvXlpABm1DCnJ+Nb/qGLjkvd4IYK4EXJn
3S2kHKQ+8siG4OWcYQwQACfhntNYH4nY5Z2a2oNoYnXZixdD1H0Dk/AOENu2tiVxbySPaQptv3H5
20OLuxXBtoNOqffujE95NDS7kkn+Nff91OBUMnbydNaFiBLzMNT6ySh+RsGJvY4/SjY34mVYY6tZ
RXR7iYqvfk03cZR4sQJ730vyhpEEoed7SwZrNWzVa2zyRTF6RA3hPdaHq7baypk05t8tKRq54c3G
u96Q6vgj/sQRBPEbCoh6Fi8a7AXoGwKzYHEHaSkcN1EM8yc4GWq7hRRvB87A38jstvwRU4hZWdmH
i340SGauXzOff91QU6p/F4g9UQx+DYUWxadAsIq0XSvPOf6aaVgEIqRaolctUmWr32RUbahqIeqG
8idPiAdhYI2MQ45OsaiepKk9L7Fwpui3co34tvmCmm9TILNe2OeMtrQIKBTNw0JHGA9QhdjcdjWx
mFhhRkTlouS24gebBpM4WQevkB1y5eIyAH81rKevDaTHpR7JlkvuT6jhZQa7XOuYLJKEKM93EwVB
VJ0pUQswNYG1Wc9kJTzUCtMWgECGcslYNS9rV9g8SbTmxWEmNjDVkzKiMACBeUZfUKYVx6L5MYvi
1inRVUKOh0cnhWoGTVSLGS/E7Fe9HmUPgG3EmpBJOcTKRHDFv1ok3fjP8proR1QuPUmt5c/CYrXY
F3OHzInR9fqBMF8IIa2xQ86WL20SDpYSHzn3K23er66en3ydTKOAn+FHJYCGJqRxGc4QlHBjYD1D
gCUtOgDorIVuPNEMZvW1fk6sE4H7iDSDawdeXRKJoTP2FEVOaEbdFGn+1P8JXqXUeWOUeUKjchS2
rlIdK1j0+NUXc7ob+FHKGppotlrR2PUzJWY/aBEAsp0FSo8E2oYh+Y0KXCp/UGmYIFkwyaDXR8ET
s3frGesMUPgktp9sKsT6qKu7jj9MkZ9C/y3rDN8TX+RGFdudHH7LzJWr0SsRt5kW3yBuYLZQgvlQ
cjjIO2x1ZbsLw4Bt2jYQRrbbKfXRAqs7OS3btXNqdz3jORYHY0sDhW+yPLcW6wUWTTOS3EI7Rnni
Z981E7gpGwEpJegFYQiRHGDwhGvg7yO9GpKUvt2nDHoLjUxI4bHKbZtounLVy9oFcuv8Mm5WUnkt
2yYMMEW9ZRJWR8G2Jgl3dWVgWTCnR8eKiAHX7CyIfswA4U9ti2nuSjkSCcFRmMiL3C7alzJdGtAB
IR0Pko0SkRRR8ylLRrCfkGa6aFtR5VS/xledCzf0jDkGHClSnp95dxDWmj3cIyyXnwtTbsIHBWDG
PaBT/O4c4hZdDyo/PC6Y1SbUmoEBqkzckCqtJm+mmcLU1TwDtU1KSzdBmddo62pWze0S2RPjmlit
veFbXMcoaI0stEYjWqNentg0M5MuA6D7IvTPTT3SR2LelwNPA02SzJ5JvIWGHD6I5N2oB7vYKLAY
mBjnzdLabGp7IJl1PxNONxASiMVWYOvBqzLZkHGj95SHkVqX4lejK56pn1sHNd4VSCMPRKa6CBLj
lojUFIr5qFLc4nX8piTV26fFqZM2J9nJwgSluXYOkIvLLVkFOrtoMGtmbBxGeBLjQdnF8FYXUOkt
7uWuTHck0M7mN3UOmaWj7qoSIPJY3NWsNkXiukmJx/6P2GTVZtJMLL5ym9TKFwXBh7yGKeWd4tNu
lX8Ug21p3PAEcbIVLKgy/rujEAuaERGT4s3pV/Xeiua9p/IkClak4LbE2YUklPJe8r9o7b3hexhm
xVXDMbLcxFa4qUZzDyHYhUgOqNpckcxqqnKOvmh+w7j9rtHFkBLGfNcQxt2YSyCPPWr1lN5T27M7
bcPiJFBvZ5OOMkw4VVp0NpheTzGMffGrnoJ9q/0z/8Kl9KndAhKlhHYVsGY+rKcRuxiBQdtVICzi
Gq0Ej60DUtRKcDOB/BbxwklGvVIDvmG/ojFzRMCESmaP1D3gNSMIYHiXinMbkiU3fbGUdPhmT3FC
Tj3fqsZjRH+qBv3U03lj6dJWjx9n4X8+IcSqA99YgZ+eb63E4aH8LixY6mmG07A6rg7tIh5xJR+7
BGstIdHhKPBU7agAwsqHOnqajv5fhYeW2iJoebpzp4FpacgD3xDSEbiGCYcUW+KILnxDh9HCLz2D
Zz5XzKK15YTulT7shU2a8HRRblyVWJ88Fdymu0vGuQEibaHuVOvaiYhdKLi7+EU5XvMseY7y8Gb0
w7HlnKR7j+buve4YPlGty3APxVp7h1zmaCEDFPE8qC8GmkO/MB68oUWxqZ5Zd8yHofo7cD/PuH+N
tEOIiX6Z8QHFkYgBgA2aJt0yLh6Li4dcNN4G6WgwcNjJr3VQsMRHbS+Q4BBsFe1V68JpKsbzf/fp
CqGcjuNLnop7JZ5qjJOW2W5ZsltM6CKkX8bwZv4fuxU/FcJSpvIfkzNFHdfMz538IAALeHHkaLrN
uIEJTMpqPGY1XmDJTdtXkGBXwRsQVM/kexmGoxTKx1BiXMTVLQv6ccqQZOFnR8wTcYEtkLom0WVI
qjD0svjTqyk/UOjzGft5ypHWvOLGctKC23aFDGMepJjoAxyCyrEYch/ZM/ItBpT90K08lwVf49gQ
TM+vo2BnnIkmXD5Gu8jmN1Z0FWuiDjqUWXxWA5t3zXzIbJuYxzLAtqxnBq2lo4duJPUxsidMf5Je
upH4tZ3Q0aowmzAZxVhb2r4/TSjrU4fkUsfqccER5Rn136rFr5gTL5SQ3GH6ApFFGo11QhQUmgSV
KKf/WssgvWF5RLXH2pwwNH50tIsqeNh1lca8D+FYyuSF0wXVJyk//X9yjxhHQcbc0fpOOPBzD20K
21uR2dq/iSG1zj/uC22/ysZK4m+Zpm4rlFoI/ftPWR52Fh9jY4C0IC4cdXIgcvzyJpvlkzrXpBpW
Nx/srhIRwxfPHd3hPsQvuD53YAmQpqE6EwzCfGysMf1F3zm2TpGqppRNP6w0H8mc8Ya73dewZTBW
GTAhgGtg7JeJhbvUGBKIBJi2akFomEW4IKtoygmd1w5dxKAfu91qSY4Zb2iLOyERKQCdBPVtOjCE
MKV3ZS/W015DpG+wMl5LkYblnajKrqDi+gNWR/G+oqZJE+uZFT6UOTqv381S+cf+M+Whjo3XRehV
zQF9HSuNXy2ebqbya2KShtd+63Jq/ULccL2GAL16VzB0OCWJZ5i9lyJC4Hw2rUuEUVdmImAgemcV
pzHyKw3Gm/yQcQFghiROtlHTlzk+ihKn0rd2a4P6ygOS2RfQwCbkwrCsL34FgYlVnxyMntCEJvJl
RpqaEWwjmVERcBHxlqwDUgZ6GB1GDiR6aH6H1hN43S0WJ32LKi9j3F0/YxawAr88H/8CAyqryKZb
E7qoOygq2S5r5nBK6Nd7JnzjUWsTz7wgWHwo+gDS+I3aEq9E8xCH6lGknpSjC8bgi889w0za8IWm
izxq2GqkfaAPbxPjvIa8WxhPqvayiuZVBm8MTHrKSr013YUyRZf8JBN9IppX5F5zI0GtZwrGYB+h
BnoXHyJk3LWA+lg559humZ7M6XCbdlNAytlvyOe/eDJznI1FEdn1zaO29Ks0w1eZn7g6WIVIrKQx
sDDsaV+RHF+mNLsaenrTSuuG8vGXygoKBXE00F7KFuNRdl+xserLEE89dpdqRB6ZIDcUToZhy6N6
N6jOzyxVWZx8mqbkjwV+7QSlLAtQRLEEONfzWZ5M1lq+ldmWpvtx2J+iODg1CEB6RoAUaPIkvsuk
xZoGqm6mqjPzWShxYF7I3TloLO7Q87vZtyUnh7gqkSivG96+LrHaJIeQjV0DP5PsDmo2gCEQK3lC
7kz06MhALaXKQl2eOgpCsFujSBeNOnY1O4RPlT1TiD5lgGyA/MqKeUA8JJ2HhQzALXWm5JPNHlvh
rqrE7p19FQsx8tEm69LSGonZXSVELdYXGzjHTS2pVeQNcoteVI4gD7KZA1hskKuc4npyo7D2ez/V
7iV+LImBrY5jhxmwaIzbiXlWrf/t0dXNenoRETRqP0mLsPcZ4RVDVp4R5EweawCggjlmx7IouITN
zUAd0JbZQX3V+JyV9kAPoqTaLSUocB2yBrKfKdlRvYx/a0KrNSZcgFsdEYt2wjZdi9i0ouJHorGP
nwZX44S4reAM8wfxJMNcaGE/VEhHJLw1MvKRfNWMEN25alBkh3ov6ZUdy1w+ymG3znPR96jdyL09
uXok0jDPbvdOURNx3bCEsW7Dbzd1b2GgvhEC8RZH2psEPJi15tYPWGBNiHhGvkLN+w6m4r71P+kx
r0zKNmOjUO8tEEKWj0qrYB3O7/hycHCRSoTObSVw0p2Psz+3pb9+qzNV21nIg81Hyvy6VMG4s9A2
mGNLh8Yk/7KZfR1FQ4eiRIAPkXJEt7zKTcfbp+PsIl8eqRLJurVWc4pQrK8qpCpzTZ09apJBWiXq
TXu2zwTOeDJ3KOrFI89rAyUdZdjeKFhaQxhh+DhR/g4cigIOxvUjQ7SwHogxJFhNQ/af+pyLAWF7
QoeiGoE3XM4JAS1iRaAw24T4U9SxrCfUOKSi17akMdl5fF/H7CYjCcQemZ4ddcbiC8dQUWvHjjjh
lDcR/spx4W1KUZAyqAsCkpe3GWoJpfiV52LXsAgPM6Lj9WOctMARiIWVSKBbQ6je6PvVCanLsY7v
A1TRjqfN9yPOIrcwUEUyaqAYNgfxTVLSNwDZm3WV2rFZnVi0cvICO/aUiujBn/Vj7hWmYZwPIV/V
nK/qBBxgIiYNgUY2Aj2zPGQYjjnsWwKa4ePLgc2Ei75pti3Qj6vrmACg7crxZh0TqPWxRkNDyjX2
XsHmrey7eG/yY+XRfnhnqROt9vbiA07WB6gd03zArn0EUfSY0Vevu30UAqP2K4mXIEUUh55HYIrD
Ggsc85wRAnADdOsCmwTzdiRR4lA/JeQBqnheReDk7szhMQJUj9NHgk08pSri2Ro62nZZhxhKe8ZG
WC4dYDATDxg9CDGxRJdR08LhFA4qjWUcXq0CkQ+fidnuFAqeymwP5t9mSj4FS3yt+18cFsr/tTZU
HqeBBLQw2kf5R4d+Xwa2EB5VvCLGSuMhzbM5Iy83W6Rv5J8aRfGflZjcUYiJOspzhobbiCcdzSPI
LLeojoqOyRVx8exbKSFh0PllVJof+KAYlMXoyUJ3Mzq1ujhS+lBUDXfdahdkCsUiMQnaW7f7EKuI
A4ZJk09sO6QFZa1CKHl7hlUWTTo+qxVdK2UqjdIm7fGccqhUaNI0fjoOlg5p1FqY9RV9W4cpaEfa
3FPKVzXFVqLGT7JzsyM8s0PBxb9N5lgbgdEoHGsh26mc9WHJggz4Mruc+I2yP+cDNtLqyjEFXQL/
yit/dSIKX6O+sqIrRk+NfR9LAJJxLRr/K59C6jkmGHahwjVAvEt8+B7Rx76lpKzaZpuzQ1roAdBX
7kc74PYSUUZ2wk4F85BTJYQ/FKfjZFxmHnG5NzhhZXC4Ee5Qgf1+huStxHec0MtN/CA2Yf5iPCF6
LtWDU/ahiNZNZFewQTd9TMP+mC7kRybBwSCZdNms/oGSXBLUhp/A4Rfzw1DFFytry3oPr/po2Mae
SGTGHAOmorAUPI1RxyeWyQop5SZ95qtqnO8y8e95JF7yJ5o6dBOLyQiSCnezC4EGCt6EI3DRyKGF
031mLyT25WXdq+3qaeVQinugLIRNrlExu3RapzdEDEKrSIb2RMSAj4sIB1FoJa4mUZU24155Z5Nm
/dHicC2D76TWxkTCiHaOmw5TeLMpr+NUXKNIv+Sheoxpry3FX77OtVRcTSE5m06C/2+WBnxH5q6p
7+PQMaIUHUNBj241e8Y9exMjS46SsCiw4HZ8nzlqosCelbdaNaByBm4T0CG7tRSfWzE+KwrsoWli
FDt+dByAq5RnwSGMXKHG/DXFb8ASS4YIleivg2JUPQeqCllKWFyzY073GW3b2rpN+A0tV54fGq5o
SZ0Bp3ZuPeNDE4w9XzwkScU+cQ0WWCifjSsPWFyc1PiR3ttnBFhWQAZMlMCuDJrdcO6b2GtVdMsq
Y9ptTxjgDDlR199DQXImFeQ2kWKpMbodSAylYtOBUwTUY0GYVnbH4lPO0W7EcFSiBcrJQzYlYIb8
a9QVLdD8k8koku0l0S9KYQfTdKRyP0HMuwz9V6I1R3OSHsgNraA5C9X0LuaneVPwVLEguLiL3WlW
aDSoSVKaixHMGe1fhiIn3VWnsayvUeXHdK8MBqYKRdVq7qVWWGEV4aDvcAw6EUltxq+qssHC1Zvd
qd7IceIxYn1gjemwXZGtv0NJeZt5pBOK7V7ZBZSIGV5a+BIQI3T+3MUggaUMDxBC9Iq3ntxBEhF4
tuSQH4NCOQgaj9CS1jnnrrC0U7Mv++6Ef5wDWjpD4r1EN6lj6ybNHu4oYVAPFT8Fek6uxgEJPhB4
THEiHPv8QNYF9w1d7jz7o0BZWKJdWrONs1eVdh/GNSgXfFj2FE3eHMPK+CTqh7e6uzTjZiZEJdne
JjOytea7ApSs1ERf7hLycDuJ2ZDSO5AbHTMBqm1u1E5whjnbN8CiZaLXTls9rM/TMJyBb5+rZDkL
n7VVeeDAvGKbt4WfT7CGCuAw5YjuEnCktL8V//IItcqceYUpYOrT3TZi6ROx8EE+0Sna3iTRPWDI
iNh3ki+pEpwkpfQb51i14kau031nyqTIuHPWHYsSIlJ0EmxViU/LaPkzCzypbf1seVXqGfLUSQo0
f3UWJqC5fyI0RWpteEUA9IfZU/Krr4xoJ5d1MPgVgC6YbXkO6oOTOI3IVaKqJONHL6SzXB/SQL/0
eXAVB/2mFdO9XQJqbcz5cvvgur8KGHiG+hE6QyHd+zmnfalunTVc1ftNF+FTEQ/RHPWMlmO8Bmaz
rdKfIjsaQXBIp/FYWyEkg9bXoBJLcXRqtfgkeBaYg9FcNu1SXNraPGeLdjKuXQgN+z6P+VP5DCwZ
mGV1EZJdlC++Whe+RLSh3rN4sOJ9Az9cIekBArGkfLTHSTSOukJOJRdX1+EFllH3vev3OEQQUZlk
umzTDoWfeviJO2q30J/IH1LOqtIgy98N4zbsJG/qMsTxk4uHbS+eGyCDEp5WEDGUHpGGK0aW9v1i
Og0qNOkiZhQnKr05DgvDOglIflOEGllBlWYVZ5T3p8bAW1EkRxg8zYBBrfygMPHNt7Q7Y8KVE6gU
vLOLnSuDJ8qD1//JBvXYWQzM2BDl4G8LKWbJaet3JPC8xI/OGO/8BsehaakNgj0YKEmmg98BbN8n
ukncOZo8gAZ88AUuux4tEhrOSbJN+Boflii7Mx71WJuYKYA8YzG5S/G+KBkbN9RPIjGBinZPWSU1
5h8VuwdDIMxAwHRA7FGZkL39d+o3HQqx5lU0DMGlDTDGYJf4rCkn4sf4SjmlxR2p/7Gl6H2OSlsi
++Cp7xqtOMvnqWQ1uQpeP01SqaTiOwobR4J73RUXisxzPRl+IU1kEdpyyQ3hC5LsvC9R6sBR4cMI
+8GDpRpViLORQM43mcWOKj6T4m1sKrsn0fg9Cu9tTvYJ6zokKR/hn9IE1CEeSRLbAJxCF7U4NGgO
XgnHRJ6uHayFLghgY1oE1E2J+y5REEuOGvYoE4xjWCfHxCSjLaZWWJylUNxk1rgRS1clMTbZlrpp
j2zs1ROLoNM426RDdtjOBRiwhs6tfgdYK/30A3wqBMaWyrTQAlWWwcqQDiGcLtkd+Ydq+ZFVX7Ju
HlBsC2zRCQk0NAoLprA7JeAv9+rZs6pkZCU9AiymzOBPUUyNgc7EjMKGyvDDqr/ABXqk6nnSZ00U
WQANG5tTEOBiUinOzOyUGwhWVpQnbvK/BYvkKZw8ns8UHsyhPpD6yd2IWQ7qUk0y+GS4QrxPCxIY
BXIVS8zGjPi6czLsSFwgoKG6mXdDEy88uKAgkyKezkM9n9QKvLveHjXzn8az0KrayxLiOZjHs9Du
akhWFptTAhSRCVSWCj8bOzBdobGhFA2R3yn8j52tMRXMWPepvPM6S8aMgpHEvWDpNmFaQIBlDfdM
VLtNBYcRHMqJisXPHxGcLkOvbiSrdmB6v7ZP37PxzILiKvJZD8Y7D0IT/i5MzeT+VKusDpClJi9z
2rhS39v6AjFZh0H/HsnIsDNbDjtbhNOtSJQXiFDqrwhqRIL1qNiXlY42tHfIUMZHiN7hZYu8ikxi
6810HZQAQiZvVJmch1G5oABijp/gbhh4JWSZYBN6yL8M5U5q/vua830oBOe0YzDyK0TzuUWlRTQ1
V+hHw/Y9QhSI6LAAmlsBicsZM0vMTfmyYuXeBDzvwB3ZMi1VbYOrHg0njOtNLTY20yFMDfYsPgVK
mkxw3gminSqiUpl8jdOzWfoHoTNEZBpbc9cL/MEKinsGrhLzFeRiiBsmHa2J4STxkcO4ySy/PdQZ
brrXMHwE+dkYoYGxs5Aujb7sAzN165LlPIfPfJim82TojhrAL5m9xGQyQ8SrMwT5FSXv3eh0SnXt
ELP2jIbNLM5EGTUfViR85HX+WrR1JeHmeDRo+jc6/kIEnRJGxBAzMCJ3DTtJak1eDCBGRuvUEvVa
MKCseWOr5mRAPsDEiWBLwGkut6SsEHqfacmZz8gP2r89juTOIhBQfao1eAFRcRJ9Z4DOnmNw9ptU
p/GAdIGTnX1+pFoO6+ZpwQWffWsqbA35bjj18o2iP3zXy3OIoIrsayX8nlCNyYxJB/2ulsVj/u3z
zo2x1whG4/ZdBlgNIcZ1AdVTfcJcBuuFEQihMjYderqMyoz5AH9N+LkGLxNwasVQ/ZUBMyJ0iXAM
md+m+hrAp3W9x2GicIMxp96i/ENqIP0EGKM4ZtIabGTeb0jdLZI/6UdSj7aCtZ8ihRaEWzRanBuw
esH8F+mCHQvAcD41W9CxrbC2EVubvRgcjwiCr2G8q8ktC6LNAnFT4E2v1X2ytaJ3hUsTDgnsqzpb
XHHmorvI0je5nDUOwnxi0eY3Eb79wlUKai+N7IaTaoQIZzZ1tZOJh/w07FD7SpEhcIFXykf5McKJ
NEiXsH6H4nuwEH4U2+itsiI7kJttIQNaKzwr/dM3Ab9q73TFt9Dh0ynfCAj3DPVq2Hp3zagesClK
HScc5E3e/nHmTop3y3ALLDtaXlqWXmtpR6ZiWH8IPyUE5iW49/GlydpdBDW3PRbQl+X5rvaja6wP
AiT7zxRkO4zKGCq17Si9RWQji+QpdypL+Bq4xZTaBv/GYLZrBTNI1G/t2nzqxk0a2Fbl64osPuXJ
ipIjUu2u62OCfpYtTq7LdB/jbcywQIrog5H1KY9W2i4SzLUwO2Z7pWQ9OJyzrVrayYC/o0y3VcSR
rpILRbel7RGWLs0XaWXbKAQG5/F2kGm36Y96guSLDefKsr+uNKtq2LY+UhJEpOtwMlwcOFyPZJDv
48KWOC9udeb3A/1CnlwKk/VvM/ipggjQLlHBh5cEfxeIPMnE3o4piM+x5LVGVZH3+i43gbOPi7Nq
pJajFo8+PNBKI4Azgikc/wOhiiPhqUjJm45N2xoBCcn4AVVKZT9MyTbtKVuxIg1IY/ghP20vJUfL
Gt/6XH0Ks/GQdMEzeLmsn0So/7vpC2OnwCuBid5JDG2pm7lHGuUcoHiCOthmCGB4AcIQVToIB8y1
s4HvdVD5PXXuiOrV5tNLrtpXQqRshbY0b3Zdp7PG0h5d8K9KyyNmjDDtmTawY7T+aXz6IxqejJJO
rj+W7I8wtluetcGH3VVvXfSjWYKNeJJtjkXKwUc8tBiRQTHHZOyN9DKAflxG2X1q7HuLoAnsExZp
tDMEp+EdF/yuEMiMiwd3tmJ3zJd9UtHQlKIThalDTk1c/2kx3FSvGJ5JCDR/HLmbif4V5d3QhHy4
9SnI08tSq8jHRC8sxo1WLw9CmUj7UPWc0RGZWA0SEHPc693CrIYfOjPBGz/G4+rBIZxNsGyrH6GO
kSWXdB9W1b7jUvisTOHaRO3VAjaF5s1sAjfFori9LeZwM6P8ipDOksCYErI9NnsLuazUYCMTqHnr
/KJKIYsx9Z5vThUTGgnAmOkEX/K+1acLXVSP2Utj3Ioh1VSveVBCupFuY2vd0o60VwE9Tf7gzmH0
1twmeyTxskOyNOXECbSq20pkxUqGzZJ64iQ3UGYxPjJIEFZM+4/TzNA4gvkkoDoJLGZ4bXtrtwC5
IVXNb5KAXTT9IVFjZxBSLeR4FyXLG/LsELIQNNa3B+ITGiojBEQW2T0hYUWZYfzh9Jeie3YVQRUo
Tq6zg1wcoT/FpAVhMYziFMMdtO1XbcrbhH4nL7wohBjFi2xRsgLv3oGqRKa4lrMY5ZNrMPliYb6p
w+hWEfrTtHykxnQbtUOO09pgv8iVFwx8KLUk3IWfJP7bWcEx1bqbgB5Q+qFIIVCvMdkru9R05KSu
7/Cw5vKqJGmQLRAbOyM6B2R09IVTC6x3ABLIjORGAZLuprB+kwiRdIJTZXHlZbM8lquJHDJy26HB
mBCSBaDsARK7GX42PsAB+W8HE2V4ZQOOCChWDUnm00XBukYnJYI8i434Uo5kbmWprQXLBaf7oBVP
VcyeYiU+pphxc0nEWkF8dpHdRsO65NJIC7+VyJmAqCUan5igJuzfFv3c0ImbjouK+ZBnjsx5YNhr
AWAaX6TYSvN0G1LgBt0/w5MXXJPdORpOvVE5IWtAIyIfiYkDrXdQHtpOBnMJ9k5YPOJStxWfD/fD
ILix9ekWOpIhDtZE+JVz0meUyjUlOtAB7hAKzz46iBn1QhH/AXCzLfLBzUo+gG0vHGXN4NenYWtx
6OvbMN0OCYrb0jb7K1+3AMfisC7RJcwYmyxiNXXWwnhXt9Mm4/wVY+RcVBkS+56F18Pqt0P804UP
UbvkGZuo6F/USnccmII9hPjsybflau2VN1FeMK7urInWEvlZKuNjN0vS31DnAyLdm0lztzgZ5nB4
D/poy+qoPmh5ZQsdfpExPOapYWvaubdumpFvM2Uk1+kstvIDCPgj1s17EXaHDOagKPck2oOwLq4W
EeXtJJ3eRH+oratct2ARtV2kZSfBbE6ZgWgl9tWpO5l836aU/q9cLvJRl3dSapLFkEGlwLPpSR0i
cPleiIcaRJM8noMREkq4pw3vCLJI6wRQE/c03exYXrOyvVlqejcV4y4zar9ZWeUbYXkKVRZOAv+f
Pj1VkY7XevJTIfEhA8zpbQZ6WxnsBSMnUgU4V6MbTVjAEgTqdETrXJemrABh9COCb1qCW1R/94P6
zJb2jeQKwpuDt6Dex5F+UFvi+wBMzwkWB2IJhPJg3hP1gxPeabrL0gfbQfgnicajloX7EPzKZmBX
DEEKyHD5nxGgk6i4SxR6ylx6SdN7Zn9mOepgGwE2jII8UrzfOkHcbFavGtr5ApO4Z4MSBKfB7E9a
a/nN4Ib9WZwhQzfVpeVEuVK0XZRPnZxAVgbWD34kGMEE3swDbzTRiZ1t+WwDN02xlX5Epv0AywgA
Julcf5ujD9NisMJOCS9fpzp5cZ6rEN14uQuLIy8e2zuQP+QxZ7/BYGtMC2ZU8z3YiU7/Mx7KDoig
wACgS95RSeNHKWb93JXBWW1MXgX5HApsq6hd0OMNanhmW3kSfqKOZcFO+Zyx1GXbHiueymHcegH9
XhbK23ZON+ZO8VLF++HeLBy730xNuI+syan4MI0RAJYVuHUfHoizqTFRR3B8dy9Vw9n3WkyYJ+QH
zBhAVDShc0Mnw2iPTXOJi4gp3UbBFjTYqchIlB+BzWCZyqy1pmNAvl6FkqyPkIxtCwGvf30ufk5T
wBvJZCnMXUZB9EqGc1Flr2qCrc6EQCawijBvG5FDzpjVHsU18GaroNAPgSZonXHsuVelDw21YUtL
WhcxyPAHpqgtQCBGNOSOgy/2lnj2Ex562b8FxXsS3gmxtZl+O+R3baRkYK+oM4QE44+peP4fYefV
4zi2XtG/cnGfTZg5GLYfxCCKVFaF7n4hqqurmHPmr/fS2AYcABuYwgDTPd2lEnXOF/ZeG9CeSUrX
r5L/+DS0mfulI65X0Um/Yi+Lfr/vdjLB2hujpASnHWwRxU6F+qrXtV3ODrDGdQKUrH7myE8iogyO
mvRW086r3N1g0A/PO3zCzE2g4UKerLlfBSwajDSelh9eHeuv7LlftysWKpr0PfwY9cgWUKhE4ysY
CBOD5HMlb53aePDNXyn/w4CTaL0S5F7UDRBE9s/8SVXvmvT+BXs2tB2wHBj/lxeJ5BYJZfCf+E0y
L2YNPoaRKrrMUvthoKPioW8PPX6F9BevPlHwCvzqcziHfXlZcENqP7DiO22sEk6JciMLMiYffzlF
Wq/8zvPHMlKU9SxRkHp/r+OrmBFf861i/SZNw1cuC4nPMXqt9RoNCJ+BCcINBgz/W5se6qA6g2eZ
pyU3/Wpu7T6w2gIYTOStRePp2YPuWj9VLVYyZ1rOwOmcFich9tgxqHJvNh7EOrbdfcED0WcPoqyn
cTdmj7pCbKGjZMfRNf2ab2VO5a/c0erRtQm7XNwPxtvGgKbjmav9lv6v6onZwtxK17zRJ1TjrRtJ
UXQYvkUW5qFXVfyQmcOqUahmp3b8IxQjQGRCMo6N8FlYRGtb3I9MAsV5V1hf4nkh/gW34nni330X
itltJfnHYAoi+aB7mndx+CbxE4/TcO6m1eU1dHK4CvFbY6FCEBInhnLFsMU0Tqum0tSvwdAWoSha
4ZQ7VdO6ouWJZGN2mpMUkD2xTLFGjlIlXKT+uCGiWMmBo9g3pd+1OjhCYbFdFnws+AcsXnbXkmdc
5ofY2dTxIZjJQ4A+BtJNZfVVGfvBklmF0ugLe6Suz/MCQpHAKiv2Z8DRoSFHQWnIGLZoKI3ASKbA
oA8pp5VsIUecGEpGnI59TbkE82IE77JBTdSciXcZlg0jVtMVrAADXZujQZGnXcgrx/eaPWNrLYbX
M6wNxqvlip5tVJ0UJ+bAxPfHektIkRNwSav15yjaWx2jQrV525LSxCF3He1Gf9UL/DDmHqgEBd9k
flkMhqSUC7P/bhkDy+d5TvZ5FszEbAkLVbg0e0xW6TiUkV01HrGBGzTWvKG4V+hVUBnUpKNJYVbd
M96gaPoqW+hKBadku58silUJtyGido3L5Rn1yci9mnyqNfARnpReTfr9iX91LCOGlbxS3d8YlleV
PZNZU/DxlGe7wwUTc0Zt5mVKrvmqH4v0GBcgAeswSddAuhaW5kTjG+smP0/QpNJJ/P1v//iv//y5
/FP8BesJTkxd/a0aS/IFq6H/l79Lkm78/W/Nv//C4c+//F1XiUFmAW9IiqqYsgySgV///LinVfz8
/f9QYkxCYRypHwKZ8Zu8QH6gawV427qd15vvz1P3Z6P0++KHTFSO/IvwseSsv2pJyJvGnI0Q4uaA
Ey1F0KtEozdjKtORKjr5t4gc4gHFs/tMTNhdvFaUbyjnbAW9XMNJ9jr3LEJ7ea9zitS6Th4R6zhd
8GZCrMSSTc4aFPhqEBduiPVLGVFuk4c0HhFAE9zdyINSJHYKrtiX+qMGsbAQIZ7B2iOfa3KYyMqk
OHdO/C71P7c/agIfkTHnbIieyi9sSw6vDKPDxkYNfWKEPnG1LchJ/VPNh7+XfS1Bz6sxBSPmnQl/
8BDttc/eIJzM2jWfi8CtHJFtbZyf8hBWGvFMXcBkYM72Kg4LDk38+K6QIj8j14bJG1LCHIcdkImR
6A56uriK33WpeU+uA8J1SWP/VYUzwiIrvYOcv+G+S7AxaLiSNsJkIxbZx3HFx6TfBbKkt5G4PKTo
8O4vA3DljdCQvt9OBoL57MmI7Ey6yr2JqBIkP5tTZ0rXh9xXD2NV79Zfk4/iNhgQpaNAin6nlYGU
dDt110wgX567ByBgJZGUhufRXkSBVraBFdQCJiT5PYvAi5F2bSuOiuT0Yb6JOVcCsYFpY28NASmd
rW2T2wEAK9lZJjq1pDVx5SEKMycPwSBbARObt5H4CgyE2/Zc4sBvqUS2oYh8yLtN3YgSvuer/sLf
rORO+ctSTMRcZTAov6lA7s0sPVI3H+vr+AXonYTajb+1bDRXi59KRVvVqVRSp68jktGBWu7E16ad
7mkfIznvX3l239i1WDU7iXHbKxSmTcl1XJ8S1S/+VHqG4IHdkAnKSDGDDuDe9TdZyu5Ysi3RKWnk
2NVJ8UFcQO6CSjLqorCWERs7IebAgrOpdZ0vmZRvjvndyMhhGeEhfKmFRzuu9zUyd7qi42dKLob3
u7TUnepGtx7QW2a05wayYd17Q12dF7guth7kH1raUKyDkH+6WaEJaUjpegwkVhFKXR7mT6p5R9SU
ahNVFlkhlfbyVI9F7mCUp00oz9FU4m9PrniQTbtTu3uDApOaJ/VU+SWVYkfBExSjROkmxMJ89dX8
BF3uo3214ApScPWNBH0iGliO9dkCg6kSu9iE3HeUbqs3L43HllprcKsh1lpmlIVwYGQeZAsH6rEC
M5yHCfhmpo2k9Xb8rPpmZtSDRMHICfNqDmDlW+xDqvkuIuZLoGVWOLaKa0EJyvmcEc08g1DOpPnQ
XFHbWPr80kry/cIBK/LCVk73/m5Nxk0rhGt1NeqdUTV+xoAATAdtRNazXF4U+ujfi4IZK5//ekcL
YhhUGGR8+1i0SlgOWsmcEozy0MCgJ3NEAZKSNUjcdqQV9zDUpeootjSDE1phFfJyam8qGI2y8tut
ZzAz+6MmEk8r+of2lYnxMXtoXRzWX7oANKKwgiLWA3gcV0A7uy1lKOgvvtDHvqBYqIOpUmBHETa+
yTOMYBEYJ1vd2hly9ageFEps8804t1gnc/sgaouPCHSeRLZMsVuoe/4ZDWp+JhxbW+9jI/afZLeG
NyOPvVzuPZlaU0V10KuuYT6sE10n7p5WdScbUS7UM+NVHJHwFO0FgAt0LOOXdNtuKdMopA72RA0+
tPp+hben8blZ1fwgtzPQMp1sXeIl3BwHHB0MYY+uyNlSStWhrYwbzXmX+9btqBv5sd+6Iy/wONBu
szKJWN2jE2QECQHAQCzZPJ4O4phdYxznoSQ1R2hEMccgxaVxig+ySdZM+bOJYjRpbNdNAW2dsZM3
TAEnwKNdnwfNb7Fjyc/6fGuIksPhqCbkBI7uVFD3lMU+amVIQCy59b/IQYouhVVDGKRIFh/yp/dc
y0OlILOe6orzlsARUXSLAj+UWZDoZjg4VPX4ExGj06iFY9j9zwxBz08xGigWZCdqBEejh1TAcq6s
BbdJdRJSwJDELXbaOTPzI1xVPWw2ZEj77GP+gU3sGufK7cmGW7JTh6mk6cP0RXPHn0mPn3MbwvWy
3avkwoYT+qyOL5FQOa16az8NeyKKtGAFuTOf2dwyV91l1JKDNONv+w8eCkp/A+EvH1K+jYyEMHWw
PKJn3GSjGkARmyegGZGg8l6C9S5E+ZX2+4Jbzq0P7DWflIpxg60CRgAHpEw+qhoXxzojy1Ke+HEn
Yby1qEwZpUXWQWLMqAXyTH4I0qU0I7rW6H19I3GSSOyJUrfc4jBzN3iyLad4r1XolCHBVKtXPnhe
nS5SvOjFHLWTdk6/NLYR6s9IsEgzHmE65XsoZ7SMvPkWK13uaazBoIgJ4k65jBRHRDGjlL4F//yZ
uUdu6AqhTZ6CxazDAcuVftkgg0q/orTa78efGG+1ley1GMeIRPQ5+K4eKCE8q6FVUCFPLk8vNCuL
HyJuA95J4TREwkt9HEvZq3ZaTGaKFHkmssO2T5nvM+SLLpVA7B92npEMd+m9VdN3NLxvVrfuarMN
G6I6iqup1RdArOdCiY7ry5Ayy4Bl3h4VM4cKlF7JKuWKSZQea63BRfpLB+ye1VDBN/IzxSpIyj7I
fqW5wEwpPcuI2SwWcwYJ1KeoqJ0R0KsyKn4NliMHTdH+rnBbjkgViqNM9ECE0d4xz3UXXZJGP0eb
cjKK/lj7+nkU5dDA994FdFBS5ZXoaDf28BKDk5UHn76MUmovoV2rqOeHT6dx0HAdithd2ZfW1ghF
SAj0X6ZanyeYPk7yTDflJ4VDp8H3Q7dr1m8/1JsGay+HssYKwy2pFdljEurILv2XzNCT93Y1Ob1Z
pbKieEpBFRJAHGLb8uIhj08l4jMFXsv30WP6rqmPXOErWYQ9EvCJzY490jJvs0b8bUZb33gbz2Z7
0BmDw0tmzSKnQanD66eVhf/Oo9IXI0UhKxKEZ2RDunA+jkpFwFltngC6/aecU+cS5VXuFy7SFhat
hF5bPCRL6qYYanEHUlB1hF83hvA0AwPgkaDItnh6MgT2aUxeq23cCvw5WcrywiT/FaYZYxo3YwYx
6VQj5XHul5M0KWfu9yckAvMXVkQK895bL+ARwmV81UAHLHl/ilmtN7NjKdMJ0N+ZfI2n7HwiOvBd
IVdpMqBIwe6KHy0GBP66baSfQd6DwDV/F/CU18R01CuR1MrLiipUx2iB5jgz1hBZV5gxHsqRn/bi
Qi3Oh3h+Ekbpw9dXZP/k4GXlSmzljv+lo/6F3IfJCBoCvQfhqkicFLwhMX1TB32xZ2lH6auAgVb9
he1GR40ks9oQWBbk44Sl23K19JFjb0cnXrdhaS5HI9Jw35tn/V0U2mMfE4SzJKBEu5Oy4tziGBR/
N7enBCL14172NZnzq9IPXdODZTupHWKjkT4sW8MSM92pvQwl2lhrDiQrCiyRTl8gnnk+xJrhTzof
Eb09rqEhLDuVcHcQTW+xGb/lBds0zVFUw2vseY0O6PHq4b2xJe2hQhM0U6DtdRH2E77tWg+7YXQN
+nVLK44ZX4ITp+sVgUDeiO9w6ZVkLyX0Vz2lFF60TqJ2ESj5gO+Q21WmhJ4yaWsOWaP4upv+Tt9B
DTDe47SSDgXFdJXEQfOVNR9LUt+Kr7gT30tD/zGu6Q/zzHAkQiSOYPANFzoFqS0Z68N0JXU8sc87
qgiQ9Dw6kLcnjS7hvktHm8g8tW+4ez+zJQp0wNiGFgI6tSqGrAasFwqMrHe4CRKBCssr7JTd8rAm
vvGMYW/R4aJk+500tNY/0WbiK3VQm8RPdU9xjxgRyuTIJgXkEbbxdYuoE7QfnSdgAdf401NEbz9r
7l2TaFzpisyEw2pjX9SC/BAze4nyUCjQIzUcg/xoGLd6g1G93vTaSSf10P9eKzZVDSkfaLZJdo4Q
iWyK7NHA47q0U7r6JjfcGdpJOp1FHOu9Vbv/YExlWmbRKsHvA6m1eIN1W3W2RxgZN1ilO9Llitn+
vxt2WTH/Z7+ug9SQDVmSDVFTTM367/26BjR6WeSt/Ggof1o+1kWMII/PND0m3wMnZ494T15xH+f4
MQ4pTEURZXrHRS5x8qnET8w4hheOJJmMxMmhAoJa1dFeWMqbxukkf6tFg468DPseKAf42tLKAvBf
CvESm+ln2ggX9o6zCDU7sZKL7I1ZQUae5F1gHhvswS1TgiyDRr5xNg2zoNtVzFBl1mUZXDdpguoi
E6al7dOSc05PfJgGrxrbaRVzf6Of6CN2XQm1V2S0ZYm+NSWHaOLGUFfwLAT58hgDbTS4/hAAyPoF
yf0vjdYtDZJJuVcdmoORaBjlLibLndFceTITFpiIWLV59rEe+fAexE2ElfsU1LBSp/QxC4FnFTYx
Y3Sd8rYQY27q1S3CKyyM3bbfacrg0RE5Uvek240tG0VpcDPufsmyXHjy08BuCvoyEtWX5KNlJhZP
zvxD2hYbP4EbPcxLPItBzjRj+l4wHU6YDgU4sSpHaHzFXhZfcAPowOfgkb13fexivSQc7QDIwRqm
EBHqikuiA9hQUyaDaMmM+iTwZZIxJW6qa9Hmu0hQD/WAZDSbDtPyUcggxRxOT+Br3Xk121NllSRd
URqZVGOisw1/ZApMa3AM4BkTaTERapVJmt3MTdfkYOoInaUkqIVxJ60zCYd6YJVFKJdDuLCi03Kq
V0SbyqOtpQfn5ENUhbtx5SjuOLDW3kC9uhxKlGfE99jl7ypnJkZBXnfPtgSVmWu8PFVmgG486U8i
L371Q9TZGKMPjJicpAzCIyk+MpI8sH06TNlykBFvz1XCGXySkLpoCEhrEbOZOO+NF0NjssDqt/at
I2xIMJkm43Lh//lAKob2vz+QBvMz3eAYMmVLev76fxmgpV05RGhDO7DP8zGW63OUE9huzLeec3Pz
FKZdT3PoavO53BdaA4sNv7687ms8ISpf7RsKJDUGhYJjzeQDqQFuAy/maATm6MA+Jwn7xFMfdoOH
5Irpi3wHwuYx8vVKflqoEd2G+facEcEqhoguXDObveaHlmTX0OvF3KtL9CE/emMN1kCDbSUEJ7R6
IdrsoxLHJ743ADVF019KA9+jaFxmt/4w6PbjZ3hDJZxFwbWk5KgSHQfaofkmWjk3QnPirk8MfDqM
6ooVZMSvySQbMcn9aOj20DQXoIYbmruOuoNtJRVQzviobV1q9Duf1xc5r18Lj8qny/cNU//i0p84
I14H8V7ltl5AR5LsKs/8foRnPOQ+dig/OrDOk8gA2JcEz5Xs+rTT8hSRj4tbIkpCfO5bqonOVPL0
g3pdrPW+TEywCmnnRcly8frXGidxPU9nbwuVGIcvKCq+4wZiFbKb5JKS7yXn6O3gLcwLuTNojfL5
Vouij8fVZ4TMOSfsulAFiqndn7nZw0Uu87N6GLTyIFe93/gbJlpzD9l9BQOYUI7RemUovWt9L0iT
r2TlAS0XBvccg3sjifSDsm2Y9bnabbhRO7YH9MVNZu0jpo6Tu9kbMREm+EC8ML7IsDYWgSdnwZUx
AzfyJxTphZdu1gdhouyqq/BduglV6i80l7rxyhnXA58yJenIe3bqc+m0AJ96Ak7lUwYiqKotGysY
RaT8ZK3kRApbxKMjooCuhVqcBYiEmk6BhTlfLbtPYue63Au+AzBywr4mxNJodafuQLjLo9s6Mrik
yFpcWjD6/cRbEXrJeLDqo2oU3kaHKQWuBpdPgrwxA/2Bh3PIMkIj1+GQyu2hXZF+ph/K91qlb9o3
ldQbC4tXNtYvGlf8EmwmMHTpuX85GGntV8Kwn9IUI7xB9Kd46Nj3RI7SL3aj6mdApJeqEq/DV3ca
eeTgN/GZURH750eJdXmjEmlhBHoxHmOtPTIkPTaJEEZ3NrHm/CpErT3VHd6Z9tEX0Q3Z+prhpaur
QHPinmuIqqtBJCei25/6g17oZCtolzFI6WwS/PZtRV6DWj59lk6lxedmXE+x1oQy+ilH1Klf9gu2
/pbH5k/vo+z7g/Ktn21RUB1QD7eGmjvfkd992USuEmf1m35kDw2Gab3FyXjTTRQH8XhFAzsi8GiR
cSRKu5vVjmzqCZiNgMmIUSrSalWo9xg/PPGXXLhb8TPfOV3b/D8HpGRY/+uENERFkzTqFkXWLE37
HydklaV6rGhG9TG0LRYj24J9AWOwhXBSXNkGGNjqcpaO06IEqlqEaK4kYHDt5/JUGGWDL7ObVhaG
8izKbh1Ol6fKXcf1MuwzFNZTc9vYK6zs2fu8By5Fius6H2nOG47bOgcWDAEYMMrMfrkbPTN5Yes8
WLodfTlbw/OFVLcxwb8KCEwggDHHmhoXzwJRc7q78tdaSr8jNNGwxdy6seCn4FX5lKUbAmEDqG9S
H3XYDevuZEnHSr0rl76/r0FLQTBCpAfimxi+OJphdVRvc8TCsNTwaDkTbEEtZh6MLF1KRDtXUCMx
8GUPcja27KyJ2Xkw1VP/kZ+LWmODbB6X7tYBTlA1lZhNMry+f6lCctIi6biqQBJr2hJOdYicUrRv
J/6jCj9Ptzvq9QI5OkvYtHQNlmfPJa05XZgwPdYhf9UKW5o1X8gFHz8YgWu8HFTwRt29CpcY59tJ
3XB/kZUCBIMjAKKLoPsV+AEZaQxcQ18N1CAlTLM5RLcCFPOgMcNEnye1SIqVc/q+maqrCq3rrAx5
0exXXPyILwAMhavoopzK82sELFRbBddAuf7cwz5VV6PLAW64JTaHCCtiOZ3LqSFnCAYxzjtxXypM
kbbdpFro3pw3oSbks36v9MKVNvBPC0pn9o9z7HTWDtxkj9Hc22LtADqtZqwNnYJ3D1GJWngdKxwO
bYGF90p9lMMi0J9tcl2cUYk8x/cHRchC+JAsMRk5nGY7A0aF8P1HJX/FNPaf8tLce2KjIcLgiMjA
GELfUmCyIZM2EfpNgH2ykbhEjqYuwCseyFJQL+zwHUG2p2qBSvW1zZlH9BiDiKIXnAStMIV8hRJh
AVerUMjrFPIJNlEyS6LVjjRxx+wyW88MeM5lV5xaFu3Qj2c3IWyCIQKrLbyaB5D/3pwHJv9LDl8Y
eELzjJ1trvUg+VDt17vCjy1uTOaXjdtmjOiMfbQmp3Xoz+nb8kmcpN2lJjLq5I1qk3+kT7b3M3JL
Vb6S2wdtjMHZjJxhZTQGgriEVaSpbofXP7qF0oTAvhpwYOIk3EnF8zRVfMaAg6k5bc0cBQHYX2aa
2p3hM9LqMV7jdiNSE6tUicFhBMeoUg6MMp/w3/WUBQxTg5FElHUNcWIe++kV5ibmDukkQQEdjr20
D3+YinwqK+MsUZLhvBj5iQuzzENo7Ou30Zcr82zWTFtROovJcOpEPjyMndXlqpszYnq7fM/V9RJt
gElfKiNxDL4RUp88LTG47pg8sf6sGgshIRqths8+l+gqy6F6x8nRaONp7dOz1MnHaGnCkZ3M1Gd2
Vtg4fBCzixFNDG4DKwLMUMG1kPMjP86afWKT/YK/YGvMnpWR6SpwIvi4odHB2Ip0ahAh7N8U7NGm
JqAjpaWCTSZHBF9VLsudpWdiPyoXy5JxaE+PjAWf2/QW8CUgspM36gpOZU4L9pHGc6Wkw6UTXEH6
Jj2TWKSeKnzbL8qGaP4q8Rtphiax/rFK2o8+JoNkBoiA9XyrhHcE/e/lID6I1lSS+oVwaYsUFFOM
HHHRAjGBf6ZAX9mZOsfn2AdqzGEufY45o/6GKUYXNivpcx3JzxvEgF1pysfMYgBjr6p5kWdfcRpl
55Er3/ew2J67LT1q7gqMoei7XQsoZh7naP8psvZBSg1MI9Rh2pvKQf1enCRSLmaaXThdzswfTmUv
Hol2Cg2DE3KK7aidDkWC0XY5Wf12mcf5NsBsqwROoRYeKfPnZUAhJWIPUb38ttBV1waEj521VUFU
sSdOCntDdmjoW7CkHs0ibI4qOdWNfFpVBLTE4Qw6HHkiDDE4qNp8nSPOmmwP9JJFu7eC5Z0Ij+rR
ipaM/4qypp/eR73kZ/j6+/WYQh5j3BU2xDyn03Fxsly51n1zVXLxksG5mxDLp0NERpN5jCyCuAnB
FtjiEpCRTbqNJMhuA2K0utrNjdVNDLxuBb6shyEyu9LWE5myp+YSmcWFdJVdkgks76hqKG8t5BQD
sxiFUcPUXWQ1c3pGSaz0tldeeRZVXvbZ1ZDiMZElg+7qA/v2E4/AdKm8iqZGJuBsejSXjXgwM6nf
UHoIG4vkoFoUWzn2SuwqveIYFX6cUbeRCU38MfWYs5AYPUnUPXy5VXpDFXZTcAnED6nNOeuKA26W
mllCPOV+nVf0IPjGdvFuHfOXmvIgvtINXxKJOXu0YNTszt34LU1vV63cGUvDwhxMPPbQbgszHIjS
fWaLoxegLGZUdQwcS5htPbzbBMY7A1+xa1GoMc9eL9kb64uiv6R5dV2M+NZDo4sH4RbJFVapJTST
D/BJ9+ltjtqzidpWlq3XvJJe4nh8bDis9Z+yVL8Yo9cg5e/y3mOpB01Z7KG9DLOrt/2xC0myQxzi
EORhdFVgGvKhkJAXYHijQleJ9/LkccWoLe9S+bGsTv+V501QNp5h3pRSD7W4vElCcRMs63rvUGPU
4vvkm4abfkUTzl4FnNkOCvA11rPbVqZXw3JasnrxO4T7SIE7YzGm7aG2MK7uITc+e3h+aEZ5iJif
ld0lXbqzfM1veT+8NIb5Imn7dUXNqM4nzvwTDdwpwQOtPBRFvlhL8drA0OiMw1RTegZWM17rWMFx
TWyZedzKEwYFxMNE6MYrC4gljHcCApks87cULnaKagMPgT7vnlmkUX+YkaHwumEQg/eb9dKNRySr
heI2yAHYL/fC5Amp5U1WuZdNxNQtmYSiY2QyRQC5aiZEm5rSM6VAGMIG0wdidl9udRoolLdoFPBl
CPyVoo4DegJ/w1ymZgYVewmjpUEdMKfx0DGUKg3kRXTpZGqkviywGqh8VPhNLtlfE9bsrkL1C98z
KcIYQ56wiyTRV7TBl5hNtbHAoE4kqwM6hZOICbjDJ/WeF2mj1QQUpXXGCVPCqShOtK+3TeYykayH
5SoDa5zSChsYH/eGUAruKNNosXcGgpr6bP+QvMd40L5y7apvsa22v9iRRjloUIIqBtxw5XRDveB0
EgDS+n3pC5h7+ktBF1JHpY9iJlo8sS29Z7YSw2UgFhF2MXX2AHF7BEO0wxhiyWND2LcI4tYj0lbE
6m2KDgWxItHAD4ElCzjzWjYwvCJAHUc/wUO1Q5X70i4PdVPCugKO1eG75PFbboO/EjIRW6e6l497
YBZFzdZWLQ+QprG5ygeEb7FANUUkvDL9QbCLdURl811jHVlGybOQl5NjjpFhTEkEGtx6em8HJUCw
z9OlHfVVZZ81n3WwV8g0keyzk7FW4tb2wEhGiPHEYwfsyNKBazXdz4ixBHboaslJrW9wQ52+Rw7O
Zhk/4IaMUgNeR0aeVhWn/GDcBHCDEUP+gak9Y8VFdBejdGUm9tJsq7CJh5Vukmx0uMyG1ftWCvsX
sqLMatYYUhQUnwVNgz53pN86agm/Y0nfy55RI3m9eO0KPHcSXw1FS/fREbM1Ya7TDIEOF1XJm/RX
TNeGQo29DHV0663H6MfSLNd5LAJDeNTaeB4HguqB8rEH42ktSQnBVDYsoEnZL9DIucXv1KRjiio3
0gTcYzIRbqjn2HA/F9spOtwU8RheBeSle7zHNsHMu4mKiX1q2wZVqP4RJWwhNvqLsT2aSThqnOhV
YbM337UEoWSa7lur3/YZvXN2jprThHt1w95twDrOzGaHhSpguyZ2LN+Ym8VXZO5NuLY3E5aZGqW3
lSRNlSTN6pxihzRKXqIkXFaHluoQ/5waMs56SCM0SBFsFncplBMVx6mda6j5fdiOZJqompPK26GJ
N7+XN78ALoMnqM4Qr7J70zidEQRg8sKjRIUrkreTngOE0bAHNUSU/CE9/IzoAKCznE7Ivc7FyOKi
rh0txQDC3blGbCOUjy1bLmIxXcb3dK2A6KrnWG8oN6+rRXYVqzb9ssriuQ0h/BrFTUvrK36jdOgf
E+hENcZXSyLFFJ9T/M4Ww3a6axMcHKkXMne6JxxlqSOymOETeYYMpyph9JceHAtrmQIRooyafX0q
EcxLWX6Zq0/ur1sxrHm68hBzx+VepFZWyc6YoaxtP+hjCO840ALu5kL2G+hBLJz28SMSf4+pR5ZK
NvpG9zrkqTssHXMc9aDlxMVXfTDGSmBJRpA/uiJ+MSY1iLCGdYrxqGeqQnSmyozPUnPxlSTuVqJh
QwRp7lLdCq2mPi0nVjtSu+4zga0BGq/nrHFEafNTEttjQ7W9cR1xWCDJCuoYGjzWmxWFOTD4CeDx
EfevccHoY4/IsXefha47Sc90THEz4PrGY2JupQLH1+M6gPYVHt8JDfGHgqNGxkpGVgJkvPUHUkFw
UvXRJOpsBgy22YwNDWWv000oZBKpIMCFtPAbYIKqecjIc1Uk2FWkZTJm7K6jKFyKYbwslnIeCIJu
1y4o2I5V8bHHFxbEdpVihFmp1HgaVVPzwfYaEaTU7o5s3YYExI30lAVOe0j8fjVOPKeRz7GcatwQ
yPZMEz+LbNW2SATOAlRTsdxyLYAuuOSuCGJ9AmXIzwGzusYoxTRjQDexPWPaZkKPYHEiT6eg15D1
IUwMSCt1xt0KjgpcnQFOAQaiSgaRzADOOS6RfFLy6MSeHWVImRBdKK8aSYhY+chnBZeISNGy9KO8
yfuSaXQRn6RvuoW8JdQQLyI2qKLbL2C5sxJSNpJHmc/46ukAMv/K+IKc9AzSkr55M7crTEyejQgK
CMm4KCUEVl45vxv16MCkfUq6fT4se5l5BUNUSweLTqpwPC9BJ0wBN06Qp5j7aJQMnYXZpCGql+2B
qqaJT8s8HHNLCfM+CYPxRQbVppsiPGQG0X/05+eEWOLxIyYDr6XfxVXQY98Gxeyk+S+1BSeOfI2F
5KFknCmVrCmciXSLUcSFEc9Iobsgz+5bgRRy0A4Ytcg8YJqTHUgeg/MV8TAoH2cSGw9jyigQr0Hi
b4zUZ5j0xoLjTOv9KQaWDROmOQ7LoTQo9l1FodxjSASFLhcOKK8nJlakB0HRyZtDx7pJlzHNT7+t
qQgoNtipqb7saq24j97MVXIlsfBEhRQ8rj1ImhD/J/vgjRaMAIL+ZldBxFnJiBwtR695219xfpar
Ly0JCh4c6TQK0sIdWfcBdCceEAZ4SkxedxnWNgu9m1TJAMLXWyXgMMh2Agm7hVzAC3RQORzGrkaQ
DZgR7ydcoX3GJke6T+UBoRGDtoUUwcktNv2YdNDleizg3LqKHsoX+TLp87URJLQF+OeF/JHW2cvq
tTwCz3jfJ4CLmRtwLjCRC9dhxKR/kF10vJz1WABYqb3JUnuwhuOTf7c8nS5DH651EhrfH+aImtJk
gsNN+W+EnUdzo/6ahT8RVeSwlUABgbLlsKHc7TY5Zz79PNzVzCxmFq57q//dtozEjzec85ym/rUU
FbxceLQUtOIrvrMI9wVPwCJykCQ7b6weEE0ZMi9wEj121oXM7rJr3QpKEmEWmwHkqMT0jDHjxLq5
qahOScJArT6OPg9yrxaOvUqIqKZgVtN3LNPhzxKazPZG0q9JLN8bp3FKtMWagL8/8rIQk0/a2Sgz
/Mk6Dzq7C8B3ODc9L7dA7rMwrMvSs4LKU9ztkOJM5SvidhthkElbqYPuRpv6lPvGjVuULgPOHSLW
pxyFg0xdoep7SG4EDXDWNz1LiYjgPSU8kCZ3oLI+imrhVkF0EEIeesYSe2UqeRh2b1lB6Ly+D4jj
mzexLZBbjA5XRXIggdqV8xMex3dTrd/xfnL9sJGB1MNrrt/5mJkT4P0RgmV35tzzzW19QKBCIJ3O
UOjQfU7W5FKnotuTnWwgtZKzA7Vvx7Z4ylE/VZAQkcsOkXWkV3TxAmzG0LLbIcA4bycjuIFMJWpI
RaZvHdUxOELBZUIWwMdki9/W0RHMwNG2rhHFSh7vQh2HzsJSHBVhAUqkVqtjrqgHotYPQYunPXTC
8a9m/nZIbNJwNTkqx5ysxBdKDc5ZA4hNk0yHhR0KXT8cHv45ynpqPHVfr37836gEBmOR8JYSFsMj
kWU+1nlRcrgc1U6gKZxx1S/4amWBAZ5qrxbY+q4OP1XQuOh1zMSpD7cc1IXFVgZxRGvlzgjPZYlF
W4eWQQ9lTzz/pYe+CLjCICt3EiufVmXO09wsYAwJro6T8pNKWJxoIEb9qcJaVAkNM2XaRJV1GszF
7UoCIXcHbEoQND5pAjydlUNV0AYx4dUosKpU2DC8YzjbU8foQesrPygjLNqEmkix/1shwb7hfy9k
kUeYkiZJqmxZpqhJ/3MhaxZxhcihs76KWfDTJLoy9K1YMURJ6Tad6CKSlQqbGd22/Y0YeEcALKaZ
zQTHYwbxOtWU48Q2Pmvko7mveSZ13CAm43Z258xQor3M2kwp7RmjcwQhbdab3aInCJECJh6iY1mN
08uxU6qcTqCKc9a7AhnttjppOy3ESiGHh4BjswTDhuX3qK221FwjHIXx0RvIuuBKzPuNA6XL8QMH
jwRUDOBnWkb023cegX/SGAm2Xh2UjMJ//epLZhfFocTDtyAVvsOvo1MXB8zBC3dLOjCtzw8jAocp
9uUx86qT+SxoUPG0Mk17hE0O729irTcwdJXX+Feh30UTYQIXRPnUCEYw7DUWvGeBTKE+Mo+SCjN3
jk/jLsWFaOytOj4oDK3SEX3IsZJISENoUqbmRyWSqxH12K6qczzo7+QRvNSleQOv/QhpruDnhBvV
oAvf1vhYcRZAQDFn4ZgNIs84VDD0kTuinNylXc4xfC+C265zK9/UdLiXpPyU3L/xrphSPy9zfxhS
3ywEzxiO2Ly5zwcPXQHGV7gMx8Rn2VYWhPWElqvRwVaRyzSO2Lov1J3XQdY2ArMCgUceGyP8gwOg
sG1XW055MMX5Qm/okkRZ2YNy5X9l///5AFuwSv7XR9g0JBNbjiRZCmIf/T+ag/+mKVCqSJRrNVO/
EViNNRnoeDgxNelfSYtxjoEZJucsxRJpgSNLCMZOmZGJ6xrBij1szHikiHzF/RhvY8lFN6Vm+66X
vDpcEfYJVAHxNnxEpNWjH6NwaWeKfqoWEHDnmUrBWhnw3R0Vs5OQBZJQrZX/jA4RZ/nPYjILjjvw
K4K+6p54YNEWEbmYhH31WXUdEPTpH1AcCd3i8wO53tjh3N5ZSF4LxjJEnpEmxeoVvasGC1GEg1hm
78E/2pcyCjxtOA3i70JMOwb8mfMyYsWnMfplMbqVCNZWkfWWtQ4xYCJwi8Wehwbn0JQkro1kvYT8
ZYS9Impc8pAw15vGQ+M68jBylFBwlBhOBiIWgkUDhftR+ZHYDYpAO/XgfaZgStFmmFTyCzzjnhix
ni2Y6UfPjrj5Odmj+tpLOjIO0RdJhlU+hOo5i6GtWo/SFE5oNbr4TZqYDlCJqnA4ZWEvc1dUqCxz
WPMtc6Nmohl+apK+xeIA8Nzc5AzuNbYA6Rd3DwW7rwodMlEAnQB3o+xLQ0TRCW5HIh4ywbTeQri/
QvCCpFMgrUbH8ysBTh1FPwbFrzTJU5f2gP+9qZ89jSGxyogMI6M9Qpxf0yHZhaC7PydHXbB8Vn8W
iQOVnF4GRbngM8UGEn+J6JrSgG4hvCcYYtMHhXLKNtQwL70aP2ooAaQZSs8xzY8KSZWt9FkRoI0O
Vu2/E07dWgNuKVJ0Du6c0FfDVg/C0wL/S++/DS3FTE8DzWeZKGh2tDqqVkZSgNjTYy04u1El9j3q
fbaNfyWSlnsJqRBCX1j1JVcx7v5YEhEMZnPXy3+x8TEAupbYsc7Msa8d6G4zQHRgsn+jUMEXlD0q
irESsNkHfaWaS+CFrP0Mx1rhW7bmFhM2FFOWZFTtKSIECbBzITrYoGIE7Iim1Pqcd56eiI9sgKvW
bsbqJydJqYkcsuMqsNOqRSAn01SRhJQdgqSK6W8Dflit4g2JxfPOmrSzMSd3hhAh4XVEE3DJiO1J
uBx0UkOmHUvmGwwuYCrZkvJXG97RlOmcPdpunCu3HuMTM4YTUC1juE9z9wjYj09sj9vFeGJuRiqL
iYKbUG08ARlVKKhuFwangU++SfBbWoy7GR2CXBrnmUHXXGTXXBCvfIzi6mdu8a7jQzAOKu0fe8KS
7RBNPHQTpNXttkdRYoQXghcv/CQGTuRVLHR+X3KP7Yu8lLY617+q5ApK5yDG0MrnwDJVVndZ/SFq
lj/VxkXQeoY1xAfgtrYeSm4CJJnPwXxpCDBDVn8WhpJ11XIx0vFCKl28jSKyJ1oi7xnVYwVimLr5
QCh/KVXpkgFFIngsLSh7axTq4znqnDDNmBLfM7LkBxnqp68G5nWw63QCNzTdeizObMdUBE4m/qWd
RsOEIt82qAYWGrcsuHCHa1a2k4kAC74DApqGFULMjQr4JyOYgMjgjshg/kojJ/6gmV4MULnvWH5m
B1XFd0gWUI1mI2JuwkyGNKxaJFJnpS9a1Obzm1g8UJRERrSprpX2qkZza9ZgASjjTA+ZOwQZqPF1
5ut66ffjGzmcIXng6btK1EFzJISpCr99nJRWzNKeP2kRc5HZFMu7Rv8jVg3uI1wzsbafik8ZoVBb
vVLpZopYIg0t2IAMUUj765fi0AAdms5Q3/Hi4a4LNbfkydHx7jfHISpd3Ox5/1bBPSMX6ZDTd0NE
0czoSCLRMcQS0uWlm5IEofy1ovtsBYju2XAtiFY45Ae+qqNUyTuV475e00psWc6erdo8NAOFRPI9
lcVNMu5ImQ1NZ3MGY0vpHq01PDLhm4Z5O3O8NzPPXvoTA3qklYJ/wHBbnOTCiSiOCF3maOJY+Fvp
vPDcVTDp1UZxKIzkEOFMSyN1P+TbSEwctR45b9tnXvd3Y26uuKK4//FQdghZVyI+kgaBxXjC3mu1
9dZ+ov4EZKvAtmBbXDKFNNFHQDmh2WxvtezqqfjghE7nL2Vg2Y1BJbb2BW4niY/yEuP90OrzkM3k
VxC8yuG0KOHDrib9UfIrD8nd0vI3waIl1p7DoD0zaXziyX5YqWc0t9EUmdnjnDrRG+0UQTpHcQ+n
irXb4gdLQI+3FWLeo3BXb3p8dyUxK9mC4ErMoc3lqNJfjYoRU34Qe9th4qQmD6/dWJzNyvDGOSMP
nrwhvTiKxkcxodLjDFBW2Uj3odYLccDJXU6BOwZPDQjrvaI6lrAXjt/anDldj2E3IzMcrG1obRGV
PctefDRmch+zNRcBOGp27GmIabs67TeCk1u2wrkO43PRHZvUclSslMmKMY7BoxIEnZMkewDzCYhi
AKOO7RcjqJ1KFARdy9L+F3UFl2UVgX0iyTvFINcJDcWqd68U0Q0oGwUs3dTn4NsgpkFiKB6jegug
J0EnyvjDMUAaSdEeuCLWJbw1MZfCJJpavxvxPdEcmaNE6Pjsbwt41WmJBJxNSbSfTUYadJs1k3LQ
s/VfPrW6dGszzdVkL/4OFehvM6Pw7wBPpLkvAmZhjkEOd1bTXINxUF4swH2+ccPthdEiJQcLNt0I
jfW3tmS/BPydLxf27VORnkyEFFiPsGMi+POhYJy5XaepPgk6UUAf7e8cvMfJuI+/oyE5C82h6tyY
19BozYH7cqO1hCARxFwQZ6ZMj17bxcbwGBr5wQo55gjsvKzxQ+zE4HA2mvlH5mmVNM/AEqlZQALi
zB1XoZXGsEDaK7go4u+sNY8VDoh8zI8DRPsxd2veQxn+x7AU+7jB6kRCFJ67mmn+THOVsbSnWaUQ
waaJNVun3wZf1SfRtv/OuxAhArsrY1cQdjPBUfzFGZmbIOQG7aZM8T5lJbMCsvuOle2OU13FiFrn
zX5mYJiN1OLKLSN+IRWswxBsFIMMAXju1p5rA9w58CgJvZoBv6Qj/m5fdXasiq8iEXfQkNGrV+Dz
0H4o1IAGY7D9F2KGmyLbbZyfBJXOkU8Po8yIiITUQ5s2Y+eJ8cMqwQUCUJi9MwVxpXBvlMANTTTT
CgMUGslp5CH/0ei4JZpXWp/TO4SHhylULGGJ69yoo3YS5OIU56MrhyRcak9UHWMAYIiM3DpzS67U
lCEwE9CRzKcJ9OWH1WqvJNPesvVSFpib8wlPEp1+6AtojYKB5MQyPWlDcRLlW718CRckkQUBxwnQ
yYoqPGpxIDPj6SI2O7z3aDKoFWBw4OgxG0iUJLzw8JPKz4RA5iCqrjW5L3ggY3FkOqp7k4UKGaUW
MS0EBQkXSrh8ULxIIq7psuz4/qYxHVvU7Rn9dMjl6Dg1LEIeLNCVGupmlfUsGSyOKCmoGmpvMFn8
BfFpYaP0Giw+yFN+iApoCxzdKdrUdMLIjB5v7B7oiZ6auW/UH1XBZS/MeI0u7DPe6zH6kAXlvcva
98w6Np0T5NWpDiufpsur1dKRxWVziZR/47wG8n7gvhyTxGP36UFV5Hm18oj2JbsOBbGLiipmvWl+
a9Gn/9tNOkBB7GeVfIchgokeCa9I+haJUcDW9wn1QIKRIshvetTdqCLLWEKCg49B20XQEDTBlagX
TOMDpvhGQqKST3audW/z3D/1KnmYYcAMDW2+7gwzBLYEQm61kbRXfS8CQi1/CuGCoS0xEH4wd/SM
qMJZTDQKhjYDFVhHXUUVuWQsOxl7Dz0Dsi2qscW66FTo7YcofeZKutN5nI2UT7W5FYnixnYgEySU
MugvcJyt50aJDlBA6UzoYomnZSXfEAejEnLAQn0vktaHWGMkNpuI1xXiYReJvKtXKUsB/HY8IaUj
nFqHxxAs39TW5YIRJW2Rvp9jMMZB4FXWssXxg4vpa0zhd2Q7uEm8GyvZcbVoMiyEy9kptl1JHtrR
GS9hEU28lpLSRTjOBDDnwTs1g+mMKvEe/eQL6BrJhTL7W2INd9o2QUfdy56mYk+jBjohOWcFfYFp
gGOmsIjJzYnXlYP4BdzREDjvl2OZ8zS7LnPyjHlLkn4hKCe7yqSJXsPiQfP+SLL2rlbWtY6APDfA
3TlNcqQayEpkC/jIZmlvsOR9FrheTxi99RF3LKl50o7dLl+3qzAGikgktGRrGNa2qg8IKpDc0w1C
oDL49DFtxzW9A0W0E0ueWbtghgxMOHmJWP5ThRAnvuiv3Z5nVvJdzBZJs5rfRpM3Sdz61uHCAIjs
4a+AqAY2igz8luYGnI9wM6fkVzYG4hSUmwwPR8ijg86ieMm/Kk3fqiq7bTPYKbG402ewLVXgdD8R
y9fVdnal1aATwByQMXBHEx0zGmcoQABNxYMipFqRrPEdOcorWbgYxseUzVR60MBaO86GYyrKRBl5
Y3VaRDwLo+ZWIwlgEe+qJyWz3ZmlnQ4THKPNLKNPr4C95rEzVqXTwuSXU5Q3TkMolvbTtIy7GS5p
3YfuUpJkFX7a76Elwv2nbUFyYgxf0H7kdvI0uSNNEpQERGWG9bRot6ufWiHvuby0JFn0yXxvNZB3
+D2xLqA55uNDZbofmZDIln6osHi49D08tjWCgkBt0bDUGhzC5F2GvElYmUJGPO3WNuOhSyD0P24R
FIc1YlrlpxlJhcPlzBm6HHJCyWosxxYqND5XvUUosFfXI1t8/N4hBldzB4QPPArhCDTGRM0QFDkT
6oa2sk41N2TrPY5EI1vbJHlTyBxJSW/t+pXSsO+IRGIvwWSAxT8azqokz9CAxk2CUI4absZgOdeM
91nOE4/YxXZG7pq2Y4A41cTZQyv4K0V30BKABDdZEp0S/nX6TRYjnfSGbqQu/2Xh4KVMGXrBIQCV
G4xx1Ta8F6w5lfWr+5ioKJuUZVhwFnrZiQL5IKaQH88EdbBhOy6wK2NrO2o7w+pOPdEg4DV5rwqF
LDMDPjVKLYFlsHBDa9jfwzR5xMAmrXBvNQmgex6cv0oenPQp94TES0xI5iKykeqVUy7xdGK/cmhF
+KdUjhSQFdlPdYT9CYIiY92CG6BmpLugdksVnxftAzGOhumQAILAMgas0mw3XCShEXgSId4juCfH
gkoEAMojczeXmBVjIuDj26KgLyQwh3cE8Ev5q3Z/QmE4VDD/noJgOiGGjbi/L7NwI05npp0GPZMe
x14judJyuiyzufuszDjl7as1bR5ix7FjHIf3RGgZUOaOKa+oONFmXV+yGw7RXQRY5ZtGQalFcK6x
j1VWgwqPDAumPKBwJE64G0Dyi9jnEc6KAEFJE6unbTP9C6qzmIOgACunn3SmtJpefoTTd3qfM/kU
7GXCn/qPliSiiCuDrctrcuNEYIQU1CdZ4qIeFANI1huYvh9xYU8e0X1uTBm9CtevBD4Ass6sOjvI
XDbGkSS++siXZ5ppLX9Ngr92HVwWYmp6LhUBHHGF3WjglO37y7xuxMiibo+1HhIHsRd44CUaHlsD
4ElrC+Gf1GR5kXld56ai9qFY2SevdqME3ymhc2OxZ9EmUqaJjMqyjlAlj2GOMfBUN8RNihjXzkfg
1IpxMcrxovXWmfYlDLQttSb9vssFkMBVDyMj1HclfRun1UyD5OnOdGS/HpI4ZjLWtfUdbetBg5XZ
rEABMqSdqLmtN6HAV7w4Dc5Ki/sQDG/aZ37XaB5RLCxvIk+cvkfzoxD8AVyH0W9pL8o8tctvTCPg
QE8BaQYInCc1vfSj+pha+UFVvlj1OYBeur47+phhEdtJlP45CawxWshSPNQ1et5S3CfSqldiWDAI
TvZ3moVtgMlvntpr7qwUg8g35vy8Ls3a9Igl4NiL+W7JbzExryOxd5U9t4tXte+z8lmkIkRvFK6c
StW4H4RqPzPqqPN3o7oMhAuyUB8ne8q/ukVAz70XWSH2CnBeRBySSYFPzG3NJ1nnk5zxSQ7ME7c1
aC6eRzbzhBEHmjIelYbXLx9xOzIyGYaP0DwZFpMxX4E+SxjGRjS3rakR5HRruKWL9K3GTi/QpuEr
UgU2+zpQlqS4KdWnAS9D280ooszyl6DjhP38mbOg4Vt1Mspd8OW4TfqtnOA3+sr72MFUpLNINplI
0X8hpz5ZzL7CIYQQS684SJuPmWHHmMhuXPLw0oVtLsKcO5fw7Ode8ZIk9Cmw/BlnZl+dTZPxHCcQ
xNT9ekQu8U7iCOqCdK9wBA0gNFdnAxlcWcFIDJouVKSy+alh/LXzC/zfQ2To2+7g/0KrcWGd19+S
pjsQgIlZjfL5EQ/3nApGVO/1Yt26AdoA1p9mY4Beb1G+N9E+p7kIlIRxGQ5VbWLMPXBeQDIauy0k
vhrGx0DPjHFXNUDXhnB+a54cFrLIsCcGhqQN4qJ10RnAsXYJeqiYmHZkTPOA5SwE5aIQ3X6cWFkW
8ltW4/BiScq+8hjkDXwQiY0+G1WMTdiPsvmvpiQXWSBsGwGQshFUot9SwgR72RMW+QQlXEhR/eBr
lApXx3kR5oTkRYCxmF6nknQusxQO9blzBqayRR14CdGBhvFQeHog6BCSx4LeBhGPFfYXpt7WvYxj
8Ei4JpQzudQneuSR43lE6i+0Z9BabqjCK/7EHFwtrDSsO/2GegHWeUvgcDa9fjHT4bxguxWmnwqP
nkkU7Z8RjlWiSbuw/h4BIel0m6aTJj9qXL4VNcuylNzRvYHLGNKkOh56qhmxgVGNZAZfuQZnKpo3
a+FF5s5PD7UumJ6SxdQT2Aw6VSN41tunWjIB8BbJ8JN+wsr2KfwxuvexFTZVVcMWd7X+NFhfuHUr
E3V2TfztYP/JpdU48BOmdHJiuwEW16c093/JCEqE23BdpPcSPX+e2YRvtMtnkl8s1tgReMS+Zlb/
pCEXy4e1U797mJ1VT5QoQz+dCERyOlimC1CJwmembBhvErFXPBCLeUEln6aE/DFuZdlRt7nqZqV8
riQ8TFnit6Z+nnpOwoJ5I9TVVlHAza8oIOUIiIKyjSUqWZnsGJkiTPpOC3jSLuG+rr6XptsKZYpK
yJ9hNZqJ8GoU81VhEGa4e4xUUD4EnTThoQwx7BS0NlJ1mEJOYuQkBnAt46/e/g0PTBu+sC5dZLM9
h9CfQhLUROGs7YhDJ+Usrnx/YLQHX607liaMSJ5RcnRPaM1I8uEpF/li9j6T6CLJdtE5BR+5UC9Q
BrLnKDfJjyb9SwSGyJuxsS6iFt5CIlTjEvvuy+JY76JvAW0/K1uWedz0zAjDWKKSJ7GPMtaQvDYT
OUgGb5RzLxn2M2gThoByvq5C2Cr1KcFXl6UlCoUsV41TlNmM+lPJEh4pjdRapGjYwJG7GHSnPFjM
4RuEK4MsvoHT0t9aWblLImckOLVmps78uVyXGstFHe22BbDHGg/jbcEQgT9pGJGqhF9q+XzmDI2N
+RSpr4I0VxJXTmLDW5S9V8uuKocNq+VrRXYr+zehfGGv1ElvY5+ynrk8k+siAHIRb8jN4kOfYlUR
2I+FIS45vnLccoKoHbio0o7akkzVj6HX3yfwS5c26VEmagTV4RKlLAilC+W6+Kslb2NavekkybhS
NHh0432sXbU2PU36faKIWivGWqwvvLth/U9kpBATMhdWZJIMRCDxLlvbXhg9gR5dIbMIwZc2HnVm
fYTVkEvLTY+0abDbwhYClV40tcffeRsTjxrp3PfTQ3gUOPrsddez8JlQfz7y9NDwy/SbJOltfCDQ
q8Kt3P4pu3tL1i3j5kB69qnb6iHJE8ZtCfxZUQmRYbeibKlkO55OBphr8lYacDnvTKN7mhGWlWKI
zl3hiTpYAAPcmOhPufxhq9WTRj7EOeE/t5TXiH44dNS4OxhEiwS+wM5FK8NtCCiuvZfFP5CJWxs9
Vh1KtwKOcvEpyf/UWD20ox1aD3NSzgx6FviI6sqxje4o8p1pnZpoF1AXGN0EAZYs04RO+Vnkf9AL
EbTz21pnsUWcpgJaPreo5eR0J2FwQba2KWlhVEAUvgxiV88Ype3LGducRTI81wocQk0V+wPKvLol
vOyePCUcf6TDlHRNkuVHrMyALRzYXta8ByG8qrE4dZhRdKKb3lOWHfRoOkRRk7ttqonbCYe3KLpD
yai0iY7yOf1tkq85fWTehNi1o3WLCIknm6jyRZRUYBCn+TyRWpmT3VOcGPfLDENYe3fIrvBpSa9M
oz9jHAUFb3RHOrMGxz9rdcyZG0n/w6q8oRkU4AbD4OV1t6ySLNLnjhaYNQm6V8fSukJaHznJjLHj
RrkbU2aUP3Fy1ODjqBumK3HqzlZ5Wn9Qhgcw8TIsiYYTfts5ge8amrBM/pfMKXfqQyd9iWcoxaFv
EKejmg9JjjYtRi/8rjuV0Uwiv0xikCx8ekXClGg+lxPhTPiPVTQ6N7O4yslhfVdGyeWVitKTKxYw
WgklotDhmeq2oAo7E9Mqu8TMi+JNQ5fXX1v+S8e6qWTGNJ9zflM/1T5qCMWI1PTDSDx6EI57PgiY
WDbaBs6hjQWVf89uSQIDi8el4LrMVB4YgcLYHTFgFqTBI5Rr+Ilfc/w+6uMN4VTzUcerq88ttVM0
vvM9MqB1SacdMv4+ASixJyrMUfpvWD4z7sLxygnC7tH8nsVPK2oJVZE3ZfkqSrDnODW7etOQZvCe
E05PvUBuF/ziDjwo2BvqHkcRvhRsR5G5GV2NFEFjkg+9oBzCF8lVUKYNJCLrr5VIL/3LAlNdQlXj
m+lMxk5kG6l+NlAqhXcqx1RazqHAmoZ/T8gGBEVk/4Q8OIWy9ZdLRTlkCJ2dVTeFiWqQPEDd4I/b
TbGHyqbks8ebh2WZHB7SwBrykqH3BuTLejnL9qYFwg/f+hRVN7uJqRd4RhMJ8jdVRMrcP6N1hcBW
TzxsNIqpN2QYSfw1FQiGV3f2IR1WjRBmlr+M5zRwxTKTHmOrZo3dydku8hrlLhuPZr5W9QcSML5z
g395k1tXSVe3AtlvxMVULBFhecvxiCyK2Of6A8mKJL33eDbh44XvonEG7D/YRvupM/+E5ZyA9K0w
kODLaK8SEud1kWnLY+vyd3Xj3Fb7HJICElrKfeSQQEfBg0dePIBJA027/nTdfJcVH9esbaC61MZm
88KkJRtUiiS+qQ40soYVp2Zcqr7Y1omrbNho7XXR7T5DJpIzL0/v3nrr2gVfeotmX9jJup2Lt8hL
1Y9E+hda7/zqWuMu4gujLHbjQsrt1roq4r8xi5kgubgSkO2lvzK/uNFtT/NgW+J68CdEWC3TRFfh
T9nngEUfb3S3rRFcrYod/cBHPXxLgXdowg1/qOkXw7uRfTaspxpoi7w/krZdLqYFm7cA/yDxceBP
Yt4yfuQ0PCS+pw6eutPmDVtl5i4plR2l5bw1qcD42bxpzYDg8mELkWfkXor+HUupFjNgfaj5dW6Q
iVQ2vRLXW+EZSkNbvAUow/L0F7xC9AI6bMs+9l2TicC7jEIVcMe2QlBITGS/NbLyOI6exZ+12Jpq
oIMd/3/pD4V4mkZX5+0qsI7kRDZVRuYIiCrFNa30m6w57nK+uxDTHV6Wn7L7t0TXWuSSbNv+R6w5
7cx/YfWukPrGWqbFr+so0qM+9MXApcbk+oz/DFINwpKjNd2WHcWMflP5rzOIbxM301ihR2S2bnD6
oacFDcRaGTSqOlpMYRlO0P5gKO+up2S4CfAUCPCNJbsABMGRW0YMh49FfAUDtxlxx52i4YCbf/7T
9zvL62bk8yMFyCKeiUpb5PcGGkRQOgURTcYLA3Q/ZYdav2lom/T2CgRFJeyNKyGBW9vrc7qRY/K/
6YdIgTSZHwjNlfizWHnJZuqJ6HcRTnuSmHs6VEyxPbQIU3LhUqYigqTiNDAWcJQCQTUBsrI47Q2K
G5eZmDyMsJkQM1hEnJJyNMTsaVIuoBJf8XPeUCBM0j1xSpgsZVu/ofDMlfHwiGu3q3g2GjDH0Aqm
2NALV0xw0xEaVqR4vGd8e7Rw+lelyu9t826SlMYepRj8YJ3n/TVA6AsYL5rGQevECEMkNZGGY+62
/YA2baLCTU7yJqwUmNCDX07CVsoA/nKbhYp6FMt6k+XxQ+/jZ9urT7ndWr22zfSYxdpztXDrbARP
VoxWSYE1PR10kzg51NkspVxJJ77NkZxsRB37QUDbhH7ZJHwZ478jzp2jmdc1hEo/SL4Ks3ypsNPj
XDVqtOYkBxvFTiTIJsU0uKTlXj4RH2nwajopfdI7wKM3bExHhVmB/JL3FBPVcGjC+QAJDuTreBDy
4dD/kUhRNZgm6rgEVQBUwTaXMmACAglDforpHHHsBB0+VcxdjJMutcizRe8L5Jw7bwVegP3NtQyP
G/mvGDUQqSAhtoSvZVTs5GjnM9YH5GwFikQ2qesOyCBZUJkA+2coPGDI6LMTKjA3C6TdaujqfBmV
eVyd0Yrg6321my226Qz1k58wHvFg5axuLfIpCWR0/zOIQcQ37Ar4vaTFFUpkL15LlWRJ/MXT8Bwl
1MAhRHTjugwuVg1XK3i1MbFH1rHiIifkSHeR9sYC+y2vr6CItwQ2Bn4eoqqU65MV+GXwyFidZlhk
VTfXqKh4XiAyY1qnLWeD/bQJTbziakraQVU+6+9Wyr1IZojGwFLu8yMh9QE6XaGxVbXb6wmJwNui
JGuOKS/DSzbfyBJBWUefQu/2EmeVtJ9jf3UEVvD20Xb/WvpP9oOFu2Npi0tH+zflyzUWoyv7aAnZ
anmPOC47duLKrRuZJ5GKZx3wZ4umnTbXAEnqq5k5HTOXibGztlTVEuHrIXOlJoOjcMIG6E+vAUPd
JFlADblhjt9l4qYB44bZHWRoI0SvcFm7r1CIH3lFnO13RcfUsO3lXaX+b0syzaLtFKmbnJWcjoQx
M6i/0C8O9seKmULuOGLU6oVrjVSxHN8ixQvkp8oECGEBIPEIrm4YnMNKuxmNccMCfNPS5qYrn0wC
5Uy6qvgdBuucA2uJhHvFGqxm3kltFLEqK0m1KVMcGWwVvukhN6qFUPSBzFyYM7fq4qMhejrTWgGk
3yDaNVgxpSycFDK7uZxMfUtr2iTKpVeSN5I606C8i8DkiukCLOwhidojsqOc6CRVdMJw8BO58vMg
xPm6XZb81LGUnCC6R4Pb1Qwlqs1IfqyymkYihKUlJO6tLBx1iBO6rXAuQyAwjZdI6wwdh7KPQahV
emjMTukE4fq3y3iGpLqj5sApFUTDxNIgFmJDgkGzUbjfsFryI3K93UuJQK4XrWiLyHCQbAIJx6sY
qHspaFGjJsdsUY4F9xwBhpN6bJTvOo+3lsjsXPjMlxGqvY3hvpQ2bcy0CYqQEq2fqyiq91TKVbMv
Yk7ZjA3xBk/jiT4QOvuGGSYpMwrp39HDlCgwRPJUDOMMVRk2Xanb5ou7K8bRVO41FNVlfmjv+qu5
Fh1M7Au1lpMe5CaFSYlyxrQlRrAqD3zephFxQpBvQR4K80mpIxienVtHKnJgVgbybuiqg6BO+2zp
9yw/hMYXWQiY8r4rWe1C9AD0EDcAXId9HRdu3r10JljLf7F0HsttY1sU/SJUIYcpSZAEwSxSlDRB
ybKMHC/y17+Frjdw2+W2EghenLD32rbHXsQK/gwhIY+M8MNz8h/st8TvctQZrHSm2CPXj9apXxUE
krfouiTeo88ZSzYaRpD7/tA37AvfVR7ZEma7JKO+P4xzvldC8n6tllOO6BvznU1cpuIz3hAZB+ec
XS70tRxh0eQ1TnuQxxJTxUZaSHZf1UVEb0H4MfAT5DJj7mpRjbRD4HdS7McELyIMa6JzhxFv5JQN
INBFHrLOTkdVwNGZMYauQffxFkXbYDGwIbXv0WfdyZ4vaQ0RW2cdjGumyve9c2mGAr4fQs4RRDUy
Mnp/CaH1YKNQR1Y03esQMVrQkGbDW5FIiYDmDpxkH2/SAsbRJihAAYvuNDvNEaWWP5xxsPYNQ+z2
YY+ANRXF7xyoMaXO2iu9tG+46fZtYuzjzEfWGVq4VAwWhPl2VKt9DS1Zwf4ecvzFNqxjOOsYpTHV
6ysiK450rwNWt+HdaZQnLL5HnlL6Ew0ZuAa4no66ZkDBRFTqzBa7xEQ5VLgemEfp1noO2W1jbdN4
xnM80bQWYqOBwXMkOABRcLLQ0mqmcjZbohM6buDDkmlqI6fhfLQZCA1DDGkg9zgj8yj3Z8k8sGNE
/sdIa7HH7I0k83IBEZVRTDstF3vECtgzb7CQXkcwcgRnYBpxT5FUiglMWp6EDFIEvi9kq41voRSH
TWtE3cGswGTE2alY+uHkEJZno1ou7n5WNmNcXA0zvyFiWoUSmeDB8k4z1uxNAzOCnqzcUAP1efYm
ZPPeldM9Z3Mqqn/EWBiydklK7H7tkSWhzFHqpLchHm99od3y2rhJIVt0tmzJ1TSMS8jzKmVdNlGO
iGNHWAQAwWqsPZBMUTGyMzaRR+8MXTnKIjgObXAUXXCU4EIloKdasC3GwPtMi46khwKoK5kFjAuM
mJMTsiL2veMEyRUBHdNXPNWE8nipmiNKE4d5lA8hyOSsR0VnHga3Yl+FoMcYGbszRgsH+2CCmh02
HV4ZVOKBBAYTLn2Ns8TEYZIRFAQSM/GkmiuKImeSrsl/DbnQKYtKez/EwKGYHehhs8oym1AvsnVQ
yikVmXn4M9kDq+zfrSB8Q0fDe3pceKDEEhTyXZ3MO8bmNU0J8TBb7ns9iJjdg1yOXEvsg1Hbpkj7
ynNjKOuICjh1pl3Bedp3AjXBcWAFVWNjV+y9HpW4vO5jCmxY20og/jXuH0Fow5DtzF+LPNclQkL5
f4RETHCFA/wF0jfQOoX5Y7PS1IDd/daJP8EemPOju/e4M5tS3YmMHOddMD5rm81mvHcMdyJ6Cg1w
3G6/wmYGRVYT8Sgv0mPxzsBoi5wvuLTtBwoVFSB8TXr9MoJZfP8J2QQont6IaE0jSCQq4gAueM0F
J2trby2+jSr/T7feoXMooo0cN7tEQz2EGIpxK6knV/ZIUfWpIj1V0AY4YMV6sGJj2Z2Yg2cs4OqI
H2hjtJAADIQVP+UofLIPiEM2TxQ3ymh4SOB8RaGqU0PfSklLMdE2frUTvID8VTPjSbZlH8IxUFmS
0XFpKV2XuXG2Ye/savEdWelmfItgH1M+gAcn3SIldYrCICzsjZynroV+zXZkkB1sZnmV11mZbHlE
by0VMugkb6VU35ZLM8IqQDFxYkWocTExVp+jL2vJBhH9uqhop4kP8TNYfEfcTxeyCa88s0p2b3hg
dyj0WpzFurSDBbEnh00wr+WZ6qbICYdgoan7mmMe4gz+d1AdkpajXsMse0gN7TjXiCHBoU3Ggam6
Jwxlj9TV4+2MT0PzCxIvCINoLozx0Fnn+CFVReznUt2rUchAsvTKpiPaefIEY6siV1Ax9msHW2KJ
CYN4sk0Xjs/AKZ5joT+SDNwnCAbBZ1+Wq2gtBbV3hSIuPhWasdHxOxYDRROjMs5tGa9xE98HkOTl
dYjUg2CVgOrOnZB3CdICCIQyIX3lBcbf5qcEv931CtARJFUlLhpiMf6T25GUWl2lSVxIzfLLkFhY
vlxt4TwZDpFTHIZ68vu3pk93jYqOvJuoH9M3h+4xVsSzwekZsvjKNaInDPu91b5zxLOzRJc++iOL
azt4Q8YuuvqiZANb7foi6/mF3PbkapcBzHyyoyFcTMHRMZtjDPqoiN6qprhNrJz6BINh1JzIAB+x
3M5d49op2Jg62abJMvg4InmS55uGoCf9xZhioShSseDZFKImq2/SOzIWdaVDnhnFlwNy0Unq3XC2
BTIw4qGQ4e1q1HOEzMYjYW6gBghaZAGHZn9ij630ZCzfkKpBc0VHoJFmJzCBaIdGYlxb3uxsuDXL
Zq8hLIzJoINm51ZT93Ysfoe8vTkfjkIuEB1j+rIRihPzjdh7iXthuwnsMwLmtdydEdJbmTds9A2H
8jqN9d5BA0ZlEI0y6t/aT/XPFrOuGbA4C8Bnaqz0rTvVmINsBbkWiooE6bslG5uy8uMJi15j0JTh
5Ysy0BQ6CRcY+3nut7zNkNrEHeM09Ut2CD4Z3E6PXZmA4w78XhjRhqoU1QPqOof6VCYmc2X/s6vx
mrTDZfpGcy9Ucyd0Ooibak57PSA7GLEMNEAyF9y0ITjbOY9heuJ2UIsN60AHzX+PLec9p7hxsJBl
V5YDbmqA7woOqhGdmN7jVdpVBhq72XDB+qQsujoc3TNbrrgAdvyOKwlzldcc0WXrrN2bOkQLSG6M
yrNI9Xo0p7k0ehMa9ZFLYWApcGjZJkIP4/XIO8vknRVF2l5GM5FVMkVF5sLGlADMOwVScUaa7Qfb
NEi/ix0FQWisTKQZNgif+g/0iieJ1k+Nx6sKsncM+b7aq83BoqPk6LkHEP+0wcXM2qs28spJ63ZM
UAQtxc9wFk50RvrEHnFEW6eHmy+KIMP8SfDulbAfB+fcUTESnjBbf8rlwdrYh1rYSHwZ4Zerjo1e
jMSsCYf3YUjfq0VZpJzie9f9ESFDLP6vgQ97vs20d+DMr9gKMDt0B5hw+7rixRA/GnsB4eAzEKc5
uXc8OwG/0ETc44aFaQBy7JyU2k3J5xthNQXqmMDmdGziw1dCpYOyr3u3qWG6eR1bxqUNnrltsvmH
XWKYJw1hsrEt49kvusifJ6o4MERGTu7XRomBHoNcrQhZJLML4YjZ0QiHqjtCD89G5lbshf40UL9y
M71nDFuQGPfoAoyLscQ41wrrGd1HG1Zk/mR2vvhNIuXYmxY/zUuYTMdF6Cf2amRxXJpAEeQ9JtQN
BruJAY1qXOXhJnfZLh/CXQewepa07VBudas70QBqdJcj9NRG86ToYjrjjmBoEDS+0MuDLjNdY4+C
SI7829B2s1jdm4gBDnav+yWJAE4Quir1PnE+CcSohi5GB29VtyfNHE41ylW6fAaoewOqVUXuXkWW
z2xeKIounUS++k5pdY/HSmj6Le+pu0xfGkyx1/Z/KyJ/rVgQvQZVwEL688gq7jSLzQAZyEn72zsb
I0t8o6uIMdvp7bo98KOcSguTouZ11SkjLXE9KeKeLwzSAY/an1LfYFu8Ngktxda8qimUhGzeKvlK
Hv8zr2wydJLS32mOvSjHB8R7tSoOWd976PzRbaAPWZndLYhYS7IiM+1DRH1tTP0Jp2QTbWflO9Ix
pVzbON05Fteaaa1UvmQCmfsY8xaZjoXlIPzBRDx5qGOTvnYr9h2x8i4p92yz6GLL20QwzGRd69FY
A63Z9uzAxKqlyhIjjKX3yOh4AAKdsXQ/ZkqBhoTyJD/nOvi5tuZNEN+KtwmmXV86aDaOU0XJbB2S
UIGjOSMIkc9JWG/Q1G2YFJPQIaXRsxJriQAGBKsrD1G3l6hI3LgSDVdCibaG9bCI+MhM8pM/1WI9
8wqJ5bLxrSmgn1jSMHteDyF2PvVsdo/QggWcgtSOCNL50+yTZOGt5wwLz5nJXekmvCq19CMxzOZ+
U6uM4d9JZN8DwjKB1cBNp3JrHies9/Rmdju5Fb1Zajg0XCumIkiw1up1IcpB9+ryzo2x9tPLM/pP
uvd2vPM1amnlNKPbOYVb84G0oxtpoPmDUj3dVAkkALtJPjqYr5GxQ2DB9Yh/W4OaAWBZCLDMQN5j
1/WuEzgg4MJA9s75RwPTdlGs+eZKLLrF0PAw4M1BFowNWYrjYzWbsDwX6huQrdobYT5slID20Vo1
VFqhj20IVce2HBEed25gevJnwW1T9Mp2AqxmiVVBcvd8HsLp2LNbg/VypVa94pFTBGaicBvn8RPJ
yHuTh6+Z6XK7N0lNg7ql6tJxUmijtIM+MnllmROygZpdQfQwyVdBREDrI26zi3LvYCJI1raBT5sr
wGLzcq+cDdBKJkOyYvip7fdknF0lgsxBvBDY3k3lsN9C13QQdbYxmOIOHQfxQFTMmdeukR9MTGqF
O2/c4o+weC4N8oaEcCK8J2ioaJESMAN56bUWoBGm0niucnMbg921qDpqaFjdxuHUgu/Ta1AMPOhD
Y/cecZX7/6NDUGnvFDAwZn+RwuQYztcUQHGdJw8IOn3/L9PrO44GOsdtkBH4FAJNqYGU2Z8O0xCD
0KSWu0blrnHWclj6SZ4eiBj0JAs4AoBwZZOSLaxnLHcOUspiH/3HFODhQaNO+6omPKLBMBfv1oIG
wJDEYoL/Cl6Aibi6uB7B6Pb7iQVRu4w7Ld5AxV6pfhub35BbRooJsHE1DxVBQOxoyLOAazXhbdPN
f7rDDjps3UxjZwSVq1NGRIcnmNg9tCeNcK4gvMbECZupts5DEiFTrKij2xLipk0rip7P9r1O/IAZ
YtSw3dGZ1rDmkpmXN1CLOctq3VklQBJCQpVnpvEKgP3lHB3FcBxg2uEHwR62JJh21yYYbobZ3scg
fmswBJo/amOfOgpzeqwChg2pGyEuYRF9O4RvNPrEW4XfjYm8FHo7hARGvnFjod005aQyBe+b7hJk
0SXvd93EoomZRK6dZHHr54szl7sWIhLaOxXEvNTvFfZ2VsICOPA5iSaTyCyd+PPqTS8zcobwqilQ
D3nunANJAY8Ke7llFEjuIRWtzBosm8qTkxCsY1FlDsYFs4ESoHVXNM9JXiEyArvDxP1Cu9CAuQsI
CsB5MoFeu1Aq+UfsQ4ReTF23zzAlW5qzz/F9kB2kFfhWIWuVCQc2M0gyYdEX1TD/eHnIT7m0cEYs
yuAJmG5DTixtbkloMfEPBav0ekAkhqDBwUZe/TOJ8qkF6tf6mgKbMtQJocXPSzMn3C7fHR0z37fD
ArKh+VI5oRIvaLEZ6jLpIes+bfeVejO7yA0wuqSmuicUK05oGzs6o4S0JW1iMrYKr0qD5VwsC4LV
AtPTgOk5AZImLMkZuloDKlqYQUaztrCytoVyySl0Y1yMivFJA1toDyg+q1QeqWnSvdlHON6vATIf
lZmGxWpqcktsfGNv++rQHLmOE050Az8cASF1EvmKnSFEyvySvKQLlxOHJZdHe2So+EeLzQ1ZyX3x
cqpfuSnOQxo8ZIiiIWRGuouK9W+AsWHsTpkExhPwwlJHzYe5/OfgR8gZ8MH14TP27zh/OmTRAb+a
3NlR/9C7roiw+Te0TJ9wANUoU0amCNG9LKs3ORQIEuOn8Z/edR3g4Gcgsi2+k4DRwtoUTD5JlCx/
azF9hB2GgqL5iBYjqfbZWhOFFhNk1Pn9UwOeayOnSpTwoPNhBKNKDKOEfJ0wf8u0h2o+AJfOL3Lr
nKUKgdQmCPRTO6GuzbdS+GEl4fFcitFP8JGE+Ejs7NgE/epbOjXVe0h6RsVRNzETza6Ro1+plW5Z
Mt6MXLnl0B6HxNrm1MV2Yl0V5WRGrpyE54Dpc3fPK8kbTRLyCFNpCFNpZR648tHuAp9wCnk+p4/Z
+JAxqUr2TsxM0X9kppBZo21VdDg4PKIOU/lR+4pbpgNZcGzE0U7EpcH5wdqdNcHki6Q8jsjIjUse
TNeECWEXAeHELJwJxJfaTabpmy2HdrC6OdaHFBLUOCKuxWOeKLtxwomOhnlkiNWsE2Tw6HxQze8s
xGAyKGFbSbAG1vsCakKLBQvCfKQ9eMZWwDtMy3YrLPcEMPCKdQ0qFUR3UDuQHmd0rWNyB/SW5W7L
J19iFJjCgIqKPXUEOAiNcp5xFZlY4v38gzU1WO83fTDBAFlA3nsX9OcsP3jjrpThy3piPJwcZgiv
FNDfLN/G5s5r4NcfCrQCsnkb4s0T4ITkz/Hj1UuL3IKpO9bjlvRTHQhiq58kGj0bh082eLsCKUxA
EiAr6xBMCIfLlfOhyTbmTK1fPpQvnhV0WyReW8SuPdgnofHFR6aTJVb+jHxcSX1V1DtZUraBPa8Z
nw4bLZcOpdy6nEMa33s3mtehQMy4W6TJfYevGzOYCl9mRuhGfJ61M7ST1M4wZ5NtC6kj8+2mOYrN
1LEge9Oadne1sp3D06PE8DbrHytTgss4wMFdUSgIRBIDl0o7zaXbLHTclVa6S4BIi3sPFdtXav/T
wyemN9Q4OVDHFziPLt61KCwSa9UrKJsxRhtsdwNQwaepuTjfZnMptQhc6z7LG4rmdfQnIiZUoqwi
fLvOcr4JDL7ssApxrukTZShrWD0oKmtJXUXEi1vzaroyhmL3CyVxw7VT9z+atcWtSMH8qQOYpb6j
GTLCYaV6HRqInF8lr3tSvZZqVyeDPdiS0rJzeCi3rJOmHjG7/C9rz6ERH8oUVpf0YZOpLsluy/c3
UTQqRXSQJXo1h8gQ5pYyux+FhPqQMWW1S6Zol7yMBo3Hpo7PGpvl5NYgizfVc9NgV0XNMhyK9l8Y
RJBCCSgDXC0uQ3yu2n+DDOEZAizGmbHh3fGWIefg44Xzax97lBzd3zr6YY3J55sCapQvm21dbxyo
YtsOA6Q/ByMVPNDd6kVgrWkezb8KpSBg2mZvSz9z/Fj6mxqOkHbnLyf9OgiIAtbWktf8/xJgvJtR
MEc8ZqqXnN81tB8D1w/aif0eyD7LQ95Dzvwzm6dsyxDbC423gv6WXBpy3CxCkXsEB3lKu5qjwAjd
foxXhHYxsowPtKtmux9FuZfQGQCm3Qmyf43w00lQ9fR/i6xY82xsN3BQz2P1IhlqXTxYUYzz6atd
/MoY+fHYfElA+kY8HsQfnwyrOSotMWGWfCgTgm4Yu6fmo2P0nv2gqXRNAJMyPHfHouOpgm2q1IwQ
4C+mSGabbb321BA9xxro8qbGi6S1RBnUiEIimI8L1uyhDslzLqKnwjydTAlOtpY9cnowxqMtmMZM
9OAoJFQ686tMl0WiSsA0Jt4Bxmot9KHDKbWLkyCmR2nPzDyPY0byeAoYqQi8ytczOh1ER+qy+IGP
Z+RX6TerAhCg6D6IAElUhGQ75rRKBfdX3UVVvO8NQnihQKxS8aGoxDodoMRIjtttXsqAJnyjmBKT
NaJO2coU+EtLzKVGDEDwnxVax/BvXI6+ug0bm1X07AkvvZp4PoIPFZ00aQx4y+rwWcBLyOvLs+mI
YupRQuiA3tWUZ9pRKoLN2NauajxrGobBOUjRm/mYWHDXxVr3hMRsN6T5b4Y93QVtDLdcF/3I3LQV
dAnmAtnLDvZq5Rzp6SPlqfPmBOpBqs/YgwmG9CwvdoslIjWOWlSMbOD+pvgGyQFTX3n5RIgBR2Oh
TBeo79nI9a6wGNPwlUGLzdNd079K7TXquxFOwULMACbN+42mc5j6da1vdI0q2sKLJq2sZlgbZ3pX
rqG0giud9e/4ov7kHVQUJNoKlktpXbyYShaNuer4EEkhB/AaPDShM5JVVi0tsYRIZuSwqER7sFSW
pMgc9VM/D5Rs/abkNLFUJhbIKLSzyDs6CMpdce3HO2awrvqKMBxz8Oe6z9k3xbtJffWGug4tt+so
sA410TkyRTknjX0Usi8qBhJgSazVLg7+2izgYDS03EQVPtpkFWT35UQoc3T4Akz28qosOgRpvDfW
Sh0/1CshabmDO2wtcRULRfVrJ6VGOuSwxpy1DQOTJ9QyPqGA17YjmrI8/ZOMzPUCzg5pxUWWkhvM
HgKoeTwo34OK+1TfzB3RiPxNoF/rhgHttKleOlDupn4jtQm4LltzpqYT42CCqHsSRQ9DU1Pg/ZKW
69Rr7tkqvcltBpTlTTCkD+K9WQA/+dYN7NnksYMgLxxYlCjaUpJ04oeeoaeLcdX/TdpV8+K9aCIk
MSW8J9ueQ62O34mI0zhegEmvgvisJkx0lJ3a31rFZSQSGle7/jKDeyG4M+33gnEA/K+z6B8tV8RG
wgOteM0p1v0jIAQtw3qWMC3aW0f5xmG01tproqwN8NLMr+z8btVv43icw88h+BcXd8jorPIZBl26
3sXuk8K+5FaLVeKVYm4eHhyXJMOd0TE7W88ltRDUnvCvHJA7pp1n5Lj6RZpsoPwRSPNLFLMw3fXJ
w+HsbDVWJR76Lykj04ygPCawR10t3sNQXLWSo/mTsSGfADWNq2uv9Nn+CRK3EuNmisn40rVTONyi
6cfmNamyE0jf4R4/uUaQUK0KjxczwphpIiTi4f0e1OLpYM8I920trX/ztYmzRe49lUCIe2OcHK6d
1tMJM4BcmUW+6rEYU1Uo3bsSrNOE2AFumcKzr+1LMLFiD2Sy1ohopQduOHwNbOvenHZYpzHIyHOS
3RqL3PX2YqOEiZhbLn6GV0126LwRQbxDV5T4QqvQGa7aV1x3GFTpVbV9flq+MEryoRFPPjnxEA1M
3XlxNRbSip+OZ4KtMKBl0QMlKxC70TgFaLU2/A5Ocx3/MkIdKuUgc2YQKnghp0zNLv2fNMVPugRg
+CwtxilZ2QMC701yGeCRzot8MqScUv4oaX2zYOgbm1GqXzPqW7Pq6F5RrYUERtXyq6VSLDqGKpVX
lRGlvbaf+4FMLFLL0hPPISIdoAev03EpcgGYtPBxl90uqbrMqpynPiR7ZWbpp4gD9qyyrU8IvM5d
Z+CLMY8BoOeVjMNHZ7tdEVDKicYzNI5/As6Esme9O+5YS/PgZcOG9syowI0gCGXbVrsMNow7hk19
00zDwTrj7TsC58+rt8iUH52LFiY8MO08NAhq5eA68YiiMVabO8poxHvx6E+j7SOxlFkUsPI99ri0
GxwxDluHZYFO/OVR/5eehWK99/HwXjT0OOSix+H8GL6pNoML+oYV0AMvoRZI7+Nmcd9YSfCurlMw
HfO8HcVtbqDEN5EfkuhrE//n2AaJZXQbk7azgKAd8yDh2Ac9mKOwkWif9+JrsOrVNnVl1m58wRUx
QXu09KA1SyTETP/kH6zmLn6YEr6IheWjlU9T7ZwCm47MCs9NJJ0cUzsBD6xfPQ5Du8thomTPlWcn
u/DLqvTHiNGuJEw4Wt9HBELTdazjq6DSlirHF+X2bn6KhvVhoROqEfbcfzwY9UL3sV8dpPk5M4Ge
HMvDWEplFR+xHhfVNkNiqd2cr1rjGMjEKsCMcrTf7Jk9+ijOLRGKZSUuvXus4soX6BlrFLCTwTlh
bUZCeQA7KxKpLagoWlbL+IsXBxKbOBWfstHZICtADLKCg3ybkSfP+q3eYhYasIqtAUbF5NWsaWSd
7K7W2nXCB12ztYzD5pQCXDTXhGisYphQ1mS55Tbbx4rh9benIZEYnH5n++cEfHfES2Cz9iTUZ8aR
kkZAV6aTrNiEPAJvwE7DcZdovKL4duzPOqC7AG9U2J+aCj8eF4TiYAFJP1oyLQLhR7BgraMmrLuE
xZUnuLXU3JT31yH4lSa8GC0KY2y+jNl6SlEQ2WHC06p3O/WNtB0d5Eree6iHuvCvVL1Ck90Sn9o8
JABKbXRg1aok0V2v2bOwYLs6lAQ8CB3mfWzufoaBMuVGjMvQffLajmREATyRXJW2iX+hzCRgo3Qd
8rtDlZIyG2NsEPxSN+ThQWQmmLto46Qfdv9gO0gnOdDlAMN1OTYDm7Ny1DmvGcutTFw8nP9lck2Z
JI72QzIQs/B04yRW4ovSR6i4nJNefIdRsgrrVevbJARaafyw7jl/NVlwnUmk4bKHvznM+m2Qz8cp
8TOABzxArP434U9ygvUihEGuUC/upfuoPgO2r0506RLghsco/4hsxIv2I302w+/IPivSaI4SaB8w
gtbBsFapwjiGeTTbZnjuX23w2QY8X42XXpd+yK+xUtZsoNZqzM1BSE3Vrbrwd3Awm5UsXrGoifeu
+YpANrCYCjSGMgLZMdknlHs82Av5lM34bJyDmcyEDBFtUTcwi7DMG6qnmvYeYNXcrDXaUlCWA3Ry
dbGPsIOPd3zBnk15I9bls5qLS/BplClvViiJ3SraAGGKC3T1NADR8Bt4+XNUuY42oJ1qQeCuxldE
lKfHcyASDUq7VfA57gmSwVrB84w5G3So17iPGJnfPaWjG/yEnMSn5b/NdByRWkTRivOijof/MORs
IvmEeG02gRd+xdOhsW+ktLDW6TbRW3jjQ5n+983rwZ/SOFk9qOglafnXLALwDpk4fnYoFOjBAsCN
9OPjCkPfdulL+KMXHrDjhu78qsl+e3Ma/RHeylMtdxveXrwwQCmfoVtGv/f4Kw9pkXhEufzlCdG+
W55C1+7DOz/2hZxfpV/fZTYwLA4FsmFzTIiDiABPJW7O4Du5FEJ8hF98JVOePzhl4OEkl4TnWbhG
MnCsY80r1W1EyiiEn/kt5ltF1P4xoA2pn2UqbtyjCee79u21TrcOXWoSbtY4XdW/82CdKtNa1bva
as6xBgcfwrZmEb7Ta8iUj8X4WxqbDDnRnx61TmvXxyJlMD/eMpM4Eoxc6dfY+rGbXewMTBo/6KqZ
+01FNfVQ/pBccKim4kAs7NuQYgp7evlYMmmuPK7KK2S7mrnxFz8NUkNwv+x0uX5F7/iWASI70Tfl
ifuFV8OafjxqqGd+4g0xF/gz90nZ7WhoWUP2Pumt8oD9HeqBw5SMj2vmo1wxvUxDir3PqJJwSGAk
npmNSD79NSWPnryj552HX4kkGDrX7E0b/knJRUFKKDwNUU/EqDhTZr8GdQh2XDE05CV/Dafdi3k6
kYfE1U4uCExwbdPRTQd0xlhtjjM18t+QwLMyggfFRIrRD+VZee965KUL9tkkn7SZf6Lh4HTqPrF0
L/oRo+IPHHDa1kSVN8F8x2a0yvXBjcNwi1wHzuQE4Q6ND/Mc4ZZosmgjIr6TnmaAbGvVcXMZtiK5
NRaiWGsdFZqvWs5xsKxDYVB3F+yhN6Kbj6PIT3Mnn8wACS+KveXCNqcw9JRXP76ny3R5ptNbedFA
om+EC2NA8WSkhaf8GTKyFMxjluqnmnZsZDilvWyQKPMuw8w+68WljJQL0tgrqi8HwuGnpsf3pkrf
VOwSKKWSLvJ0HVu8stzHSkj6IIeeNKOwWLa5TXddkHUwq0aBDpS7yk7PqhlexaTfwu6LhqsqC2/W
Fa+nSrLzapO2E0/7DbQQez/OyXXKkkvXBSclVY+qG0DwJneMsfoWbLGrWWSPTRKkNEo38jbSrt9b
r9kk3QMp4kJJKODdlA2hH1tNvMacTT6BTXzzhX0PE5sok8HFbR8onrNt+9bHHFbT7YkHVavqJlBT
dGYwBkFq4DQcGWFhRDTryO75xjDM0WBq180OO76EvF+Od4usVcyHqROefKqtbRVB5NLtHdubNU0r
D/OUJx2a7HOXR1cAGu91Nq+z4BBC9GWwsJ2mZhEWzj8qVt9euL3WoGdREbibe3NCooyo0AAX10PK
0JGV1UWFfG3lsLBT1JFegzYEPVKaZ3ub3OrAkj8K6DGwOxPmFEw01DUHY9Sj4eauIGJBnBSZwzfQ
fAsygDPapNHa0IB+2cIBBSxz7VwI9tR1fw9F+MCBDWikkT5j85Va2tp76DD7iil6kRKRjzqMUBNi
FHWCoxLuiXNq2hlFt4s2KN9NATqAlBQcFRzJ5kyIex36thogCCdbOeBAA8FYiqdqsCVCTpbQwELO
UVrQw/NOxh6dYFsk4YiNYDTDa5fFnlprVeX8gDILQ0QmObITQXx8inKHQ9ZLyFjTB50EGtXPAxSJ
AYg7KaVT5d83WN27+sDMzZrC48q695YBqyo9tJPwMFuN+wZBBDEg+Tyxpjwp9rCPkvHEjHdeDd2P
vh4dcFTMg6lS92XPe52triTvF037UEt+lgH4JiNdvDth80I8s8snh5Sm7iNhmGIpLDWCLc9HHi1R
Vr87nOCaLy1+hFWo6hwV2dESZJZCo+r3KbGUGbl8lsc7Od4ZDEWchICFH1l33CKvMRoRABDkO8HR
SmX0V3oZeNJ7IHM8tCfSIlmfSHaGZQLfeTcjarA2qvHSqEK4vg0x4EH9PZOPZGn1odatwxTFPhlx
FCeKHy5ank2tBk++S7UL7zFySG/O9QdknthkLabMB1F8Q4/QjOkyh+M5ZNO8l2aYCblAqXjrlX8K
3t5Z1FsH1DfAka3yQyPizWl8sFApL7w7OBoHeuhDBeS8UAk0v3fYeHDPWbBXAm6EPzrorqL3tKu1
mY35KtfFJSmmk6EFvsMsDuLs1AA1Hc9moW0DpJlGq+5Uh1CixYhNMKwEmTdA9Dxua8X0+m49zPiR
dcA6To9jk69P6nsXz7RuSKYPDrgsoYUenIMmGlzZwElWVvB2JbYTZ4tsR9sAzLbWUv0yo8ccY+Dr
eBPl/FTOGHnYmhUVaSL8ijuei3bukzQ3R/oJmrBLyjpwY4rt1AQeHB3iJD+0anuIbMU1tG/WHofx
DwUIXXuBNjtQscEG10BKb3XeXiXzHSXRmR49E4e45ngckz0O/U2R6bjTE3/ItWOYoN21nogLD4Zu
MguRbrkS3CEJwpCWypkzvDzh5zuUMGJ0ndQaCWmYfSpl8xQyfWae1hOpF0eT180u0AQfgy7zX8wv
o+oNwGtq9jaqO5zTrOYI+B9L57XjuNUu0SciwBxuJZKiRFG54w0xoYc5Zz79v+hzALdhD8aebona
+wtVq+x4tU7Ld9bqx8niKUpMv2t1yBk304ppR71UDR2UuKz0oSom6GQjYvHGR9FKD3HSHpRno4ym
VfmVkcnLRV8EZMwqcDSmQ0hx1kssFyg7R0MJ1HEJ1oxUwkoFpU/OeuQ0Q7iXAGACZWMoaHqxTFw1
86wxP4dr7M8de+hfiRWfiInPU+MSeqHLYbormk9TMAJpCwePHGumn2gTZz6N+wwWAftA8MGkpJvL
DiVKz34eJUNBwonJcklkFbZIEfPPaD+fjKAN80O5LoeGVVVLmt5M11CjDE/g41ls9cQtvw7igQyT
WDmbEfnkFFbF9CWDT9FT4j80wwcZXSj4Qjs0AJrsA4TyLSCN+B3Q+ZCfoAzds5D82SyOlgNtb6mR
LBQo5KNzx0lRV9x+MIKaGcIHYeQ7dhaJchL5UItr61tURKmt44sUBGFXhd3DImCb2n0ekwciISyE
h//mSprpqqrsJtLoAtl3IURAlgtVh5Fzo7OBrUJPGnNvHNqD8LO9gh9hnCJUs+7L2D+1O0a/UZau
dTjdIBgxeM47O4R0jXsCI47A+HM9bRtGMnjQCyeOdOf4AKxu8dFVpR+F5N5JWm2xDqzvXY9pQyFy
L1buWaM+iJF4EtU4YAks65tEunGXD3Zfk51MylyYiFe5pWPVjx3hsvUlHGYvEgtv6LWDnnCOKRYn
JlEhAF8VFFYcpx1HL+JSFLIuItCW46yw6xPvJd234nfrRLPf2aZsBPMPLEuXx8XFcIEnIGUKXhE8
2B7WFXumMRGYtcv0IOWdHSv8CIV8Hz5YbU6N9Ew140kc1CHSjUC3ymtzVboRhva+vHNG9JUCuT8+
IY231YT4ErIZNYwHGXzD0epR8iQunLZVdRuQPGv1WaTmJ+i8PqfsjpzQYgKdek3yQDjRnRPqT8Rf
X4b+2eaQkhmPUqdfDORJXeaGsRnk/4r6ex2KQwNHgcUcYKUAGui1UP+M5Y1ilQl5ljTPJu7A/6GX
S34ynXqTEy5Ftm/cJol473Y8CY11YjHGgyWsfxj3ydktJkklqx8rvURsYIKQe1RhGJXBNvTtsZu+
yqFFFEn23lhfM2J0pOGTFYdC4nZ4SIYJTFroCgKgFapCHmoL5k3tZCSIyqHgxGPnqrHiriG7RwTQ
aGWrkrt/gI7CRoKZ98Iz09h9a50oCHxDYMJPckhz0zJWqLF+Cxlz1sVl/r2yDmFGxfpOh2KR8KVo
3AEQCCBoxXaR9zu97T8EQpLoJcgtypphZxUwQlK/xyvQVskra5nZ8oHj8c4E0dbkhu/4vmHdV8iv
xk7lF2vifhOmg3hZJrQfOuMPEROrbPmsmrvhXAtTMP3kwJzmK56UbjLvWdw/lkV75HowLadiRThC
K6RVAo2jfh4/zHLeVzS4/RB6oy+FxbHSBY8GQ1qSIOyuKTKRBq0+tjz5MrCOpW1OIuRQPRlgcsV2
fwVUE86QJqi3WFFyp8M9m2nhQvVDjXB07IVm8hWDKVqcQ78zTmOD0EY4TEZymnuJ4Oj8WH6QCDWz
l2BO4jJwcjdtpYE5HWBUE+M7ZEtM2TaRokpEqYkHNCPJRREjF7yrE/K86CCCNoWkUIE0QkTQxaJj
wFYYjGMvPQrNONFO78RNx6lc87a5CSnVaQznkTIJcX9jjtDCqxcppk+pgNynq1z1f7YBt9Xeu3C8
LSzkQyZmJLJd+MhXrDYAFSIMz1BlTQliFwRrvCUDsdKGyh980AQiw8PQQTdCcGpvWgErOdG8Dha+
teyJ2xatAOswgJnKrfWmSr8kBTA7UTyjjNcMW1FY9QImXI9RWh5GprJahUlgOPNpnYlEYmO9F5iC
shcKySAdgLaKAlJs9pMJFEVQaVJ9NtsmSMfuInfVtWDepR3kP2W7BmSRX8twAmch24WwXpGHn+OI
ysDIyAvW7iuhFSPqysnOi95T+DIJVmtMqIRF7ZlhSKfPPgERRS3qhwb8PykPZndhBZUSgkzSi7Mi
quEB1aAnmf44/p6lY5lN3vBKLS4PiW0s8nKVaWauY/ET3VGBdZT/1RHzZSEqiHFENMjzs5szhVjR
6lDYOvhhnAMJMAQJKSi+ZV11TNGO4fOkhQJclGhpgP3M0UPt+FZSWkOsAB+UE/CJrl6n01LnsyVm
uORpf9WEGQHWXPwVIk6vbNPsLSTMIaEwnHl+Ya41TcRDRuzhyfb0gkRh8ICqlxOCwGlUhV9GI+wk
XJvjmr6NGRlEee+Pi/Q2ragpu89Bt5AVgOMdj38Z2nu4KCgMA3w+7G9tlcE2OWvPPpaDRQvYTovJ
cC46otVpLrLfkCtJZLmEcR90ob8mA+nMoVcRs5tOu4oAM4l6R6j4yvZL0dBiAe+/gHYEwBOylMxx
8lHGjOFfWXygkscj2FOG8EISjpZuGWoQwkD3vCWA2Zrel83TopM7CiuhkPdLnToUQM++vCzpCoW6
uYaKfrPQjQHPw/w5GcRyhb/idS+bgsti92JgAZ0a69KJ2kUNpYuEtKJ7FL1y/1WDzGNdaAr0mt1V
dVWKQbymAFvkEWd3nmNOhghP3x8zaJRHInt62cNUTV7XQcf9uuViFnYvIaDDrZOJdibGp0HtT6RG
nVg0XC1psJVYOsqjecR8Ag+395JyL3BTVwzJa4VArUX30tFWs9kt7PAjJnZzVMdDV2jYUOH5iBVJ
pI2uPetCeCml/lYu3fsofspYn/5N9UmLEtB4IpR0GQTa4pLBRm+yW2HZKmQMonUd+FmHQriRPCwP
tKtA+HXQFiAbV57ZtiFUHRNhFWHEgVlROvU6OFN8novouL5tP17vqqnlVrCMCAMRntk0e3kUeaY8
MxQAh9swIsx61+xSN9VI/9HdLuoOTYwziBdomuOjgZJYx7AmGccc7uei/mIRkBFhq+6rRrIXpb+g
x1nPWo4AW8xOWe0xdNlJNZVZU/Na/64TouKdDk19vZc4OaEmuiWfkKQfDgKfkI7cKuW3qmMqX//m
QvWAhCZV+3ITDcM/WRGt5MxNc2NfKGyUhkvGJBP0U47uTQC+q12KGP/qYAtfUvMmSOunMKqfrEp2
azI/Qib0Iu0+E1Egwd6iHouBaKjduJyUWD+inLOXtoUQYCP9o1Jrr8C7YubaTbef8rsZivCDL10r
7S0mbnV2MyKoaQPKgeJDzoqPyWt/MpPC0Top9QrxWDwT08e96ArpIbmGTIDngXUtcasf0/RPF145
JYMCujsDIBLjakz6vQRLpYT8bVKblGh/Q+1AAXS3Mn8S/zTNKaRgM/Ur1IgbHV0Jag7Temh+d8xE
TKt4zXL3FoFU6pANrIel+jTy917+HiM+SOZt4rKfYPdL60Hu0c7n6FiM5dg8iVYoN84qTNW2cmLu
7u5dznIoa9euP5at7PcPsQsWvbJXQgTgIBasobhYHYJOnFT/SrUSbIFI8cKNVWLxFQkD2ptAHMro
gz0UGUjekmue9GOw0BNl+p3kpxuerKzOSsiCbTUho65XaqSGhYHqGBXkf0V7miRKJHCZIPZ+hGgf
S+FDRfpKqyKFFBStq6wLzbszrbdUfhn1nwbAyQzpwoRu0gPAiF5RDITiuzrr3DLMABBlEMcAe1gn
iihZLuqfmGVUlNvd/DTrYBFmR02/JdBqI6LmzRVpZx1Bwmz4tKXcfVTlF35uI4FkXrIYf1MzVyGh
Mn5jcG9eTLjuZvM5RLaA9F7iUe1OOVrCcCEbBfe7YTyLz6WgN8cjNmBOwYRE+tUHtsT1Hnrm4NVk
Q1ZQSvufgTtYIpdXIBae6nFcbAm2bt7vk+SSji6yBZmhkRz+RD+hQHpNpvznr2jwV0Bt/1KtH1Vn
Pl0x7OihSKHQFGOP9Lzdils21D46MoT1wzSxJpMRb3oFv7tQ+K7HyLeYtOhMWtpMg4TxrK9GXwQF
FWjUPpIseWqt9FQpOeHnWSi4YnmvvmtIXaJLLyycH9Z1Mhc+9HDVsTVjDu0xyKIA8dS+h3YIarxw
01U7zqHmjTrmKYTdDcMGIkBmgdJQNtlbNp5Wy16Xv0fVb74/fXzkLey48iBowA3KD8YWp16fjiLm
O7olY8UHJor7pnm0s4CnZnAKXEBaij2PU9WkOVKWDhTRRyHUsFhENABPlKVQRQi75K6zkmOX/yEV
kYDBOg5IBov3i2aeVt2CJbhfTcSOabRPDXLKVepsiYp0rkheeBNMSkZG5SyJND7NnYTIafmJJK5/
YTqonQJQXzgoBlo7s/YYhVM1htz/41xxj/aeqGk7mZH/gKduRaTipyrGK6UONJn1//rQ+vjUWIxc
NgsH480y/9xkNyOClWr4msx340OZcF0vfyW1dHXL8Gty77JwBCrAGcRZJEryuQgwnXikP3lWCu30
YeaZuzYHiYlWLqPphjO0ru0BR9Cs1MdC4h4fgdTQ1Wu1H1I1UAhUwt/6NZrmoxkkpj6nzT0DAU2E
j1p0fzE+j93IiDrh5UchQxdP5ElZmeff0itEokb0kPM7oaCyuCy7fXsMu/i1Wubjm3+ciLtS4wdm
shlxQv+nod7r2pU0aqZV/tWYCXxU8eaH+THWjWOJbhrIS0vWipCArYShxzNVnvNUQkQtgMHaKQoJ
GlXr1COmOQLXR2s6pdovBuskMwAaME7ttXi0HRzHLXGIpgRgEWe2gVhVPWWFBPe8OhrlgqwT2c98
rPGGJJMBSDp3i5VbNVLcdBQwnHOPUelldzlz1hA4G5N9Qy0QpO2Vj2LF2TQDnEVlnuzgg3DMCey1
ULYXS3NIsSgyKuJaiYXJbdj5ZSUa95M4Tk7R86vY/gRCO2WNoK4dVIPwnXvoLdvnJtW+EjTwLjBv
fM4f0v/3RHLUnQpidqaT0manCTtgUfcu6qsyX5Ge5TNc5b/LV2XN7mwmjBwkZ2UvogRpkzmo3+WO
rn3RHVNFqffPnNDGyCjNoVcquUmw6067F7AwMUI/Fw25ofRqiIAZDZ4R14IHHj75PWw9LnU+XEdc
mPooXCd7YpVfauek0s4OJgZhYisKGANsWNgmB+WESwvVttpiKACXIeHCIhyAHOMo/Sblaj8lJLFt
oQecOwu21KY/jvuYlNFpufRTf8gtyVd0Voy73pOQOzIC2ytIOuhVx/7EXNrqfMThKLUOc6Ue697w
Jublm75T69+MifyZHoYXWnI7ssZrqMk3JdWIbSpvFj0y9N4fGTWI2GzbrxCdTXjq6VamC8GKMBmJ
iK8Ri6Vgi8gm0VH5QEpAWokij4jXja3caU7hwECEF2vRjwpnoZYu5dxgUFRJMKL0zxdfjevX2sVv
JL+/ZfOeo4lcbDascvFI5+TBmjstmSeH7R2uz61oImRu6VWJdoexnx1hP7INGHePJGDscu97/Qpd
+yxqE/R1JejS0s4MFrIkaQLeUDRIJSRaGfzcbS4BDkDYJwM1YXa1qAQ5Wyhb64RRLH7iCb/JoBv0
j6cVywm8UV9bBeJVsgPPLVcHlh/5QXhGm7/4id9yq3rPcND2BTqA+Uaw2WEh1D0qxls85LfkBooO
uZ5xImDBr2si0obq1EWXKIRqnRHI+69qUgfVlycCzJSWDt/ceobltEOc6KuWemYveyXl9yS8SYzl
eudQO0N9V4F7rjJ3af8kCHYzfh7nvQYeLNK2xKzhZpkh7NsaA0ObFAfZZKP6HVnnLMJkvfEW5r1Y
/RZ+A5sQRKLBinqvIhAcKiWoeqJgzNHXgJcpVNpD/CGHxmlSXA3UQYmOSaqBp86r1x2s6rVQJQCy
XfAod07as+Fof4PXRRjYnuJVOSXy10omwa/FqM/Y5ZQCiOCvvDkqVeyo/Lya8qgT0MfEVqedI95F
7CDARhdmqTXJaeH6BNwKmTctuqvSxw5GObs+CzHKsrj2BbOnj198dmOqfM+0YKQ/rFFigD70TQKg
AZ4BAmDOQMsXcf8yifM0uzDNE9q4m94maM0/sB1VFCv6+iUR8otNirIqPPDhtwrRl5mAGoJwjiJe
l18odToDRQomw+xXvXCzd6Y3kK2hlFAiofAjYvIKZNe9x7HH6jj1+pDcYlXGtOZ+pwJuCi0FUoay
yK6iF2K4FWbi/+FCcgz3Gy4kx3k60IxsFSdJBXMR85karxOp9GGZHjSPfxPK61JH91lmewaOJ/ZU
wXg2NF8qzVdtDu+iJr1H90Ebng9sHVvpnxl7o4Lutd25WmDAqk9Q/yNnaSf10G4rqWLAkYkqhzx2
UZFdKDxu68tfZLMLmzfVNu0H+wyOGwAPfpVLdJHmMQ6xlk2118jlQbWNUTg0f4gf8yV8dFU4X3qD
uZoryBjPWproFZ5zCZtGlU8DGsm4v3bL9oFA1INHW36hKi9yap+IMbMjbQSc5KET4hL3ppe+GoKk
upzAgfoosScip7vms1kBtps1RyVCS8UXYor48laIvcIJvYVEIyjTCEoiwbmZ7pJHqOjUwy1huC4T
DGuLdTuPjSf4wlk1a9t4ecBjIcxdmkm++soxRTobgjsfL6W5nPNPyPvFCOB5jgPF5AeshGvBCIKx
3E6Zy8dSdfBXn8KiP9UoMEcdiwI3G19VDubiUf0SdNlDv+s1mOyiaPKyFj4pwpyRqC9p8zemjwRw
PZOEqmB+jOqHCCIFOkVCBJFsyNgWgSuDRyCGk5kZieuy4hoqJhG27AnSvfC9MtTt+QGYeBivJCeh
X2JlXEYnaqdfWb0c+2Q+mbrq6+xcYRe4v18RodDUfyRZ3Vn1EBgOS4OHyhjVVy872jo7EYB+REsL
lDLaQEowU0SZlgTEUpgNeECcqhXBmmlO8hXqmn0vhf5CuMLIOZJ1cRAN60VVo1tcN/ch6x/5taTY
lviYRGfBaM5W8QljiQKHKMnulCZfZak7Q8pFT1lBCv0CQzJGfzu134MkejnW61VIvKll946eFHP+
AJ482eRZ7GjS1RtWjacaIcSM8kyzY/w7wo9EFiq55Wkzujy35PBiJXuvuUppZm9VRYG4nKuWecUu
8crb8qvESJiV9jpKgSEvPF2dX2Xlqf2KWPLMhHN1EwWgBSRmXs/Y8pf22LLVldjq5gLJGzCnhohV
RutL/eQb4rYHqga7yupzyl5gNWvoEOB01Au2ejn1szeBzZtOTMMacZJL8lVBf50J2OHVm5S+kKma
g3lduRLHIeG/iwJy3c3ybArTcRjvTZkFmIFUAK8DFR+7JRHY7ITbNSQwRol6WzcDAgdlifEht87w
LxT+hgoKLUoqGDanlflyxnx5wTc09rdGlqFm1a7Us5iIX83wakRfP2OR3/ow5SKDopxXX2K0Jo9O
rR2QXKXbiCVk6JxeSutFoNrntH4iCyuRIMTz3yRzMqRdDMOp/7LmjQYRN/WmG8sF7YZ8wTwbCfWQ
xRPMLBwUG/KGfTXVex37gQJUb0XXl89HHght+03T0UIOPWqHEcGbmdqj8mtTPWhMRtifj8VnhLQo
9uIOhIQg0Xj9i92yj+Ha5ywsV8dET0wtXXkG/c3LUgrk6N2jn34Uc93N5r2d3+OSzTHBLsR3sJwK
BS+anLb3W9Fe8uqA8nHNMMtk0LsRVBUhJD3osX2kefWKgZe0kEbKjwi11CkLpJKE9tWO7UFkBAEf
IyJlGLUdDtwDY0Juk+PESJu6gSIzxOLZLn8NpbfHKCIHuf2vKja+mdmdJ40FJTsNgZ9MnL4Gkt+M
+rQWgQEszzzvCDJZEOsull/SLgnDJWJiNfGnJF9at+8LYuGwCVn5fQTPlLUzy9fHPF4EM9kPKSMq
m+Cz0Bz8Pts3cfVO+MlY3EWw3hYVJYdKdtEV0sZSNzenUwc/Q+X/H+sHpBvSq8eKPlcGQqnSKdi9
oJPg5tjTErubKHqmmFByIu89RX2Tcs6yas9f1u+CqJsuns46dxC6iFwv/Bhqruz2FkGtSQzbBsc1
ykGIRkHsKtbL6tQzyNcSfnJRo673ddA8UEPp+FDbFRrzItGtWKmqXzEUHtF8N+F+sZtgn3KYjcSh
DFupEvAOddY/bTPQALeka3HJ8XW6L1kvLpNOomkwNEcLvQNGMFOLj4n6EJrfvQi0u5jcEuAhaR6q
4tBHOrRU1kMDK40Oti4g755w2yILVF28TB6uMD+PGUGI4WlF5c6blHwtw7UJkhhhuAAcbrwkFl08
08BoAZQ3nhgEWBEZvdJ+7lFUrvmLQ31EY6X0fnMoOzAHetCrq4MuT2QUOY6XaSakTvFQV1ARpahC
5kjZGxab/Vy1Le3aEikPwg2xAPENlBFF9neFU5wx9WclTyhNhvnopiwTqEw/gfp7baYrIbV7SQfh
goRdKQOjDLApK7S7wge5PFZqo3WLtT14Iaz9/PfFGc3AzrKS3dL9ZL4EJGHq1n3N7G3kLcdlNwCb
w55nCUfUBMo0PPnuRrbddBCenleesmtYl044M/rUBYVLeC0lubEein/k/R23zxHrIho/fmZ2Dm9h
ckeUytMFR4o+yuCAkK2Pym8HHhW2c+YPPAlXNamjjb2QDqdacK3iOg0LdRtgD4ELjcbHurb2WN+r
EY1HC0Vm13XnxphuZqLdPyfSkRbcbzJf9mLo8MiQhwEUTElohwK0JyJi1gjHFrw0To4ake6kD7CC
TQkOglwDwnfVH/grCaQfZXv4BU54cRpeNbFRvVYGIIAyvn3BStHTiwRrXC0JvxGXvcHAVpFgOhnG
saoSX1IYCdgtCLJoFfdy+yYSr9eN/QvtKiJSLJRdIfhdA7smu9RCfeEoVJcTQrJTr10VOnKUjJtO
MxUB3ok7mu70qYn9RSMdjRZT8RTBN9r4GFokyfE1JRbkPUQboGa05DOLjsk3n3iKADy897DbIv0Q
FEKdjHfCpwpSVZrJvGSY30iIhObWlpgIbXmKzeKsWu5AiwUS/CeJM2TX4rkfZz/ShJ1JYHOekYgY
s2t1YsZW4GwtBxQcdiybNdtqHaFXRRAxdL11AQ2nKqSCYDQkG4JHtoVsLZO7aMzIxu11nEFfWI78
plr43ZXmkGdfOpOskBUxs7jBEr0UgVAxtccph/cQ2qjVL1LUXJAgEbdHIQATp+vHS6G0l3pNLuax
s6KA27MQpKDor8mPqYXUS9Oz9fvzUKkMohg5r+BNBBoe8uHdXBausVZd1apmlFQGEWRfP89+6aC5
8XrJht3+heNaa81+tVI3iV8TeekjSB/coo4BPE2i6GZdw5bTnI95Ep/zLaXSAdCaJjT3HrYONACG
pxEsuIk3JfqLoaGFqC0WVBtgsqj+O3lTWjlgsCj2cItfTaBHbAKwrZIHhCHgykxxC+MkBdPRyk9t
kndH63cLV5qgNGPW72GegA5i3ruE+7FsEelKvwt5/az028D1WcjuSiwRIgOBrT39zyY4FlJHSF8K
TDHdgiEVeUkGUUIlP4Y9I6UwTraUE7P/SKd/nZpf1aL/MCPhvUfVoQVMjTk3V85NrYx8tZTga+7k
EBnadIlU9pqnkkylPkz2aYeW1OhPAkNDnQvM4ArMWmQu6x9JnM+bSLlTGAMOw62Uw3s0Fs+FsUSC
HHjZy3pHskgVGHXPypGhRdwThmurYxvkZR+wKqY8NLVgVfmMcJi2ak/y53ztVf1qLCGdanIzYPhD
7uM6dhSNgah+0FKALxq+cPKqRrIJlfHyO1rNHdRHYFkVuyLLoPtCtWEB9rJE1nczL37y1xIMRr6o
BsIrIe5XOhbkK36HGKle/szt07QYGMtbBA+TIwg27UdMspemkMx2MOAPWeNtSp28UM+hSqbIEEhC
eKa9UlgzD+gOlMY12HbEfBgN2gq6W1sGvZxKI0qU16RHqNtLt+aAHwyDThpqHgstBtKHbezH1iQh
Jyl6iuVzBgMh6fIh/5IU0W9qaoKlPsptgfKz92FljggmI30JQnG8DNF+yQt0HSOE7YKmRt91Re4L
OevLzWBEb68OQC0HPwMpZta+iRYiQ8AqbiksmAmRYaOpM46GiNZ1MjA67XQlClpD8/tu4oyoOIdH
O0m+e4zlVT64m6k+zmEq7LgWHIMgPqEy0cBcIwVQaYIUGglJ2NS2uSy2mDFJfzIJt0W8SAMzkwip
aKOfZFX11XFlRHbDDJ5F2q09DyVCqvqSmYttkqi7xfAxK+ikrSI9tBEgHaE+rMOpavtb201X+FCM
iz4z9vnhkp4TETB3y8BWJOZGwlnFFcc8rWGfZxYMJFrjYBBCNyBMNXvdq5CVb4PWavlKFdY50+AM
B3bETj+xIZh7eMSzm+Nf2pLDaHaTHoOuK8bY5tlg53ytDQszHHSjwXOoHqdYPMJAmrdKw1Bulvpt
mgRVy+KlnqZAHvKzImsAbZsTix/pu+Fv3U9Eoz4wX+2Ui87Zj5PwURrrpUpBeXRr+cqgo+jxQylv
OXTCcZsswNT5Fy3KtWiEK0ah5QLAnYuJmN9Chfr8phdf5T8LCcdCbt24ddWm7plaRi5Lg11xG0/T
kF9alBeGHdeM5hm6C/d85o9p3iUT9qnyGs7zDGe9QEGjfhdNRcY6N7xyjCHxL9Z7vOisx2xpoQEi
f7iI/HHmaamN40jfOO4YiPwpdIGJKdLFfYSkGu3AxAlp0v9IznL9Q3zYOZLILTWv9LNXNWZ8mttk
ld+FMX/EcvhQWtDEFQffpTmDhY+KfdsHy4Xv9VCtvH+deKxlcjUUdyhS6LzDoesV5jTpYfppSpCR
LQpGRMNDdnuVrE86QhWkDhExXwPBCvS7EEwjKuCfPm09fKpE07H3hF4ptoxTQPKLxnlWv+FPdOI+
GV/pdNPoGVrE09Exd6OavDT10qzdm66EbytdUcS61+SXsluZrFfiHZjbsxzLGTZH0jnKdBaZiGwY
2+QQ4Ya+O4sRtv9M8lO0kiYdLaJRBMfMaLU1PuQo18wX5nM8WFpU3Ip0vBgRZ1ARQxzbCUXjFfU9
soB66XaZ3hNxCOTyRbYsISEt0w1CYW6F8hjJXUtaA0oL22KSMJbdH5WYWaty0OtkHUwv9Vysuq+Q
NyMQdfrLwjUtYZfcYhCwaAviabRIAVo8Td6Y1hR1RBxNp40Slwwm/sbeV3Elakl4ShXxlIHYNi1W
/E4rWS5rr1EUqFcqXjJ0tN3qEGjpVKppq6yC8z9ZOvoiy80J/mqSxxdT4NJaWJ7nxIf26t1AABNx
QKYuTWQmp1Ai4ytqgmoK6s7wgZKcw/QnTcKD2s/XoYruGe9NV7L/LRU7xz6Uv1HxC5n8mTXJlyBn
X/iWeALQqqIXUKYglepAkVocD7+rljdFNHw9rfxRk8hIYOdJobg7EGEZyE29V5D8FAyXxdZkuJzk
WCYIT2pQVUmHj647Ibm4aI7w3lFowxbGMvKnA7rZRNpBumMnfzSq+CKUbgVRfbfG4mzQ1cWr/MYx
yMyB4X+LvY6v1TsusCxCtOsE5m3tPit3fRUPSmjaRciybBmearkvGNcSDOQrj52mCZei7/aLbtjI
smTEXDlxRFYVOdPcOvLTAMuQZojcaATouVZ1i3rfaY2CaRTIcmwnQoGRUw2SrLys9QQUJVj3Crl+
ZLnG/NY6ZiMscbFip+mVlTelYbOrYQAjzGTMGGdHL8x0Gd7oWSiOPd7oerX2m+9R/cqCcHxlmngd
Gv0l0NwVBZpDhmL7VO0RuoLIZdvFK6+M02k0vgQTEi1nCBEAGkmvtYkRnIcWjZ32jQZuwZdPANhE
RAULS+yAOa9rKcxvQra8i+RyNybL0TcFx5asfiRF/+KdfU4LTaX0VuOO15P+ZYbrnW8hs9a7lCY3
5nGa+p3P47Ex2Bizcv5aEl++LaxKy+68IDY12N5ID6v/0TIjgOt31hPbYm3TDvBJiIcZRCbTdcA9
d1DDyiPShNA7jP8UuogTdD/FuJMI9CJWoEwzAt5o3xMaoW6ZWeolBoWorL/zpA/ydj630q/6d9EX
e/CvTK96bdhvRwMD6mutYTF8iWHLGFI74s+IhTNCR38Wf0WMrixmlNMNWgTOmc0yWGYEYdCvhl9T
bSHD8yajfA/X8M3YFr0V7Mhuz37xIThZW1+rcrzM8xTEc3OeVyLWCVOCrDYIGEonHcPJnvmRYF4K
Y7hN7qAPbNTKKmS4Bz5j6S77FFFWE/FBlYqrIhdXudol+XjHSBnF8bOIu8eaW7eOMeq+y10pq49Z
Px172PqT8hMhEjRIdIFtwTtzSEPBB69mwKdS9siGU57tbhXf52Z5T2CKQq3ri6eq/iNZkdXScJ0b
4WIVNiWHlyJ8Q1S/OpOmInmf3XKuXbXEeLQ+jf4PWO8EJtIuJiKNU7ZV6QoiygxXu8jQT2BR8Lli
n4gm6L9LfJ7OiorLID9H84EayUPxfrLAsGnOvARLasBuZuyNaWYsaIngIDPoSuePUtFPZvVXXfa6
XAUL26WpwGCHwVbbrbmMWU13C0Ighw4/yoD2jADHqH8IUe318aOmshBPHQMe1AZ7XBArkfGDdNBY
BrAUAiUwguvrY/KgxzdzAUrMSucptyNphsbc+Mlk+jkEPrtcoVqs5oPqEyr+hD1r4JoYMWXQwebP
5CHn9ZsgWm/66XsEmybWw9UQq+sINk1xK6BrYtkyEXYZmTkKDjO8Ku7/SDqv3ciVZIt+EQF681rF
8t5LeiGkloom6T359bN4BriNOzitLrHIZGbEjm0gKXE+EiwXUd4aZJB3i16LFqFBYopSIaoisNSG
SpsuSkbjYhqN/yjWuJC1nYPQoeL7RKq+EdZZKqtlCrFObpStp2CiuozbEOl9chalOIeDfYJbpfub
IqGe98GQVhzKCZkoTPWV6/I+6LPmkbQnZxL6YZOuoajs1WGDqGfTIVm1A2qYQdn4CzVVkEUeVKc5
BJky93x0TdZ4Rkwe6tIkNs8mAZNY9oFJ14twovi2U3MflMlBD5Nt4W8E3m3gYQQbbHFcQCm2Rkuc
fDW2fhooOvIENaHozpwNVoy8pNHBIvHGNM4iqLYacM2wl+vJ93c9wNLph0UAt9PnOgbsV1CzOdrJ
ITJM7T2aEAyicq7EzNHz4D0EC58UnEXCpFYiVK/oFBdTO9fAgahMVqU25UpgYh1IC5LXiUzoAVYM
gJWuV1eSt7CUaGuhH5KakIwzbK88qPykyXTFeuSPZjJONSM8RFFsj+bKIxmsKD6rCESK0rLdqYEF
gxIT9NTDCPZcW7hHmc7Gwf3fm9ymjWKjN1vnXSnFstU/G7Xfeg1US7vYJJ8thrBVZ6wQR650HJ/I
TmjDGzZwxwC/EtLb5DcFx9lnp0GEMEKRyuup1lwLMqvweiC0nYQ4QahHTH2NWL0IkIZ/06Zk/0Am
rGpV8Qb3zTLFwNgiti01Lyo+ZNM9K6szbkcpmhRECTpZAqpXu0mjuWEhuSr6qiqGAQ0GnxGnBpPL
Nm181NAc1MUyoVDPzHGJX8RAnrfC9FTr2l0R9ztbm0flv30RyGsbVXTJFioTIwl2UTfXstxFcFN0
ouGZZc+16COXH+gTLGzKHCKWb3n7FP6vShK0MznBujnJXtExT4INzr90542vM3Rg65uN7TMYueB+
62D1paZ7J0Lvl91k+yNJiBrVG2x5QLIvZuGca5WgkKR3yxBbwJZg+FOYabMg/yjN72RhA2A4QMe+
LNYiHpiMtPMMchfijE2X95tU1jcD8EO50ljynjwc6CiBT3ufjC0aoa49aiNqYZzr+3l46ZODPTlk
AzOFn/kSwdR6qPoNeGh+svNlAqCN5wRsZKw6iAAnmDwRrFV8tTNWZSxvasiWRq+Tiwe6G+0SXtQi
pKNCa4h/l3BC8N10dPXEXHtWv64Y5uiFvaIy7pJkpjrvCMMgYYKe1i6f3kI5RVGUN/uSJq8BATZq
/Z4FuFBJ6WNooofMUYvxh7ysMokb+y7U6BXJP6a1h5V3BbfSbhuTt5L2H4kKmck9uXnRfgRd1da2
zN2S/jRYiZhzsZVQ+lwNK7/0UXK2mfogEmqLW/j/gUmPLA64nUOhzree5eCeyuY+xhvRc9xesxAd
sQYzQhEuym4SmXsmFYHXzOAajbCTDGmXOhe5NTj66TBRUGuPwcaLKab3wsxrZWB+kDBjZh6jgfaP
CHGaGOHvXc2uXfA2o3o1yMSoaQ+EB/D4pAZHS+5aBCrmXIwfkEeERWqwFlulf7N/hvF5mAhpwRt9
dQpMIYApjJo9iIPy06GYljGrsmESX3zLPg2JfiZdTdsZgU182zwmRGGhoaNRM5DimYSO0wALrwqc
ziCLUY0NCzV+jsMT4l/uJCtP+ZBrshXoq+p5WyuI6FzmQnX2oWFyfythAJWAJ7FX3SR5pqSXREuW
gbYwDBIXd5EGMqUtf9IgwM8bfQ8aH5OcADPghL9BKM4/RIWhkY4SNZC3zqtAAhDKWxOtDWA8Ia8G
fHDxlzevKJlPWdc6f/xmL3XBogOB0CKGsm1FhiLizA6Xr2cQe/e2wrsm6hZqVXMu2wtTbk6mUR1K
vzn2XXNOUvyylG6RLutK3DirEGN7HVYO7VZUz9DGrzW9TSJMX60RgcwmESaRNnJsrsr8A+iiJ/bP
xpgiPcKucEPLTWalDg3Md1YJVrAgb4zIIOoJad1oBJJRyGOUi4DBrcrqgG7/0JMjpTrZQVKjQ8hw
v4mwbhjsrfwcMSPnQTAaz/pumRGapeAXY3F0d7pY5LgdJ4OrYZpeWhR6LQlMMqPXutmHWnmw2uSo
Kya6qE0OKhgx40K0mT16W3uQdPLIGCx2zBkzBnNTodnyosZEzvT6qgDF9M15O8kIVmElzmrjn2VV
J1WsPpmfkwk5Phm+eojIZq9UAndGC6d/MUtfMTT3tL3Ljbqf/NGhTGGhDZyAK93VDFhsOSJBfNyi
QkForq1blQ/dqx0KRzrkeZUW+NRHJfTu7JAvCKhfC4sBVDJuwijeJmQIlz80toMFXyHeKXiRFhBb
FMvc7+PEtdJqV6qfWW3MTNvDqvXs+98FGdhJTOc3wPh06SEAYZ1Vg1WqFSHiJGyp1VI3zv5UmC4S
GcT+OdeMjyz/LFRX9076WTIQ5kMKzjQMdq27h31mX9bbuKNwudbW3cfwHOZO345buTyRB2wNAOOF
9sqY0ssOirMSdTyjNid1Hd2HbWQtYhoRHSLOyJ7rzw1rjiDOLz+Mw0TVs0l9IpmsVveUucnsD1aa
k6+Y/aZesbbvHZ0Dzu6KjFcHA57/LGKtuXZ0emdlwVI/wwawB3MnW/IhRBgZNZzNKjyZjrsFACwt
CuKqDQPUkW7BGJexQRKdJS1x21pNVCqc4WLORaQs8shsh6T2iHMSZDyRAOC8nkX34ckkvTKiKJBg
zbI7OHeSfHkDIaZ+scoLkJHAXDI29n48jEZgABm7iP5i4cPliOfCYTjmzDQL9B8GpQdxs0y3HqU8
9nY+Pz656dSKdPUDnbDy/GwEJ7EKB2DRz6ttpscU92szncvCZndrz+nLgmwtQ4FGRzWM8oLDgNSd
VxyCwTS/tka0M+EdFndfiQ54+qXLdkYc2TIKqmVYu3aGYzuC87JRNvonJkWYveGhcueKLItYnvY+
MDTNp55LHOPe2qf5NJ+YF81FHBqhXLGuM614W4En4q+3scSIHspbGZAxyuooRnVpG7SduBP6xq4N
Y4SWBYSb9tQTbxydPbu4QA6/hn53pbShH0tb5JvYbNvEz0Z4UkPPm7VoaVomY0QDx8tKLfcR+ZKK
Zu/MHIS2Fbu+ULfsMHjn60q3UWw3EInbJc3WbgFCGhNpfjcHdrQcYvtSzNmoi6jwFzOz1q8G9KBQ
5JiRmpjsNad0XKjLzGPhNemKWMm4e8quCsfWSLXDdlygN6qMVU3sS16ycfZsU26HeUO5xdqB20ZS
l0210S1j0oCqcxTlVwe/B7kbH4T5JLjfHqLtJBaJx9PQaVf5R1AUGFh69hrtmLYWDotuHbQC9Thh
kJ++CqyuTUMUD5U9mzQPTQbIaNgSvqq+QwyiAdMnB1Wq95mi7qLK2oYYglbqulG7pWs00HEXbXoN
HjZkaRNxd4ZXYcqIPCbSonoFCxVOgKzjgyx+jV7Z6iV2Oi0eG2iKoiW2R4/kZsq4StJxRL+oiXdN
Uu+iYNjx/6reg3VprT1Gbt3axFDGyAABeXsIEreCne0ZWxUub7TqYWBbmLP3ZKGMa+vsI+oqugFx
TrzpPAWm8LNRHjV0H5UccBOfW3T5U/UAuDESYjlulXRp4cmHitSWrXX1aomPQWvqHbUM7BFe7T/n
E6u9bFmNbiwFLvw9/H53bcQqYlEPOkvokNMKcyjaAiwe68rx6mnrGEcmzlH8EeZeGcwL88sa8xny
EFn7dlDU2HF7KhnK6OnG6GY+qByc7PjQ8ctHgbk+vTLfXzFshmVQ1jl3qMzKnB22mKXDFu0i6WhU
Jfi3wU2KoVAzeuJksCA/27BZZMxlPKyowhYdpot7N1ESB7NHlgUmgyR4pznPIArnDE5lSDFq9yyK
budDmNa6ObdEqkiZgBeqQxexCPpAYm2tOrwwaCQwD3Ska0i5NvdStF9aN5Oif6NEOlu2Do1TpThz
wyeID9elAU8grg59vU29aURnv1y9PZy0GgakXFzV8uv43I7p1j+VMpvCzuT6wd4ghe899rkOmo0D
ckSeUuqTByXuJegJwE4qf2AlaxPglGDWjsI+DrYVY+Yux9yte8viztzEREHvO6gssqXHtRSaecrh
WHiFS6bxvNG+8we/HaOdJlYwa1iKShCcjkcpVaQaqCtv6taDVYZxWuN9QhlcZfxpcLFqGpMCJ0bL
QDPLUJKECyeqX6J7Djjkin9QBfiWL9p9EJVF3jGOIOXFRE30hXHXCl/QYVsH8dzjCnXuqdRBbbXh
NbyZmr+FDLcAs9uIuoF+RCKOpXxN0iw+nK9VlfU86D5HcdR50tn01lib2mcoxDqRuYENTlgpmXgK
3C2AGP3YwohqxVFA3MfVKlyW5hzG3yNArej1vzpUs0FRv3gD4UyDeDoC44qRXkgmQIhxVg5PHqZ+
AAHaDzBY+khQZpBe73OdxBTOavNcimcNcTTq78EXJFJMB/wheFVK+5K5XXp0KvhZFhDyzolb8Jj+
Jrwx3/B3uf+WYap45WxgeJ5oDxKyAZ35SWDsEEloCGdJ504Gf6VPg5g0+8G+JK2Ks4KY+yAVDdEz
7D23xOaMlDAiqhd18JcHwys81QRR19mtW7c0CRlKMQo1Y0XAbfVV0GZQCaqQhJRJiNA/kVrJNCUN
FlJopYoW+zpCZqBORQaRTf0v9w3xwrXUb8zVBhqFvwi742nkAo4Sep8qLSMrhE5HpZlBxSJPc495
x/sJx2AXT/9lEt7B6EyuA8+e39mL+MOiglyX8JTU5C6dMVtiwLMMJY6qZf7Xe08ef77qNB20r99k
/RMZMv1rRt/8aoFyJTeTC+TcgMUYrgX9Xfrk1xDeMKuHlegDJP0cdvjJ8G15FEwa+Av/GpnZNcw2
5R+n8kpjnZawQl0LSYWmLJXpW4P9sAZZrbAZfO2RBn8YLhh4TEaOfxTKj21frKHipf0lfW+u0eBy
xV3BzPcvZdZvhcFBZapRbLV6oFqns04ZgAKissgGDS7XCLPhi3cotAgI759JgO5HbLnN+cr37kGf
M0LazIcWO4CNyeMSp8ZIdmuE2cmPPuLr9TWNZasEQey10r+NMoW/jE6LrrJrsNbRb8i4JXVBevA1
pmODF9CcmhTKJp0dx8ssonEbLYVB0gqnJ/yt9iPKylTBa9afhzn4lfLR00BqPYKz4M9S441J15x+
5DCvunLVCwoUA1v3jxCGlI0WzfqKYLz2wyp0df3brOr5TePjSozdxr0CUQs96xSAdfRStKvdGtiP
FwgPHyllQfPRUMH5qemJrH2FQFfnXgbi1fXvPvoNcS7KYWG0IYagKMIKcr6iHu4QLjUB2mJlqaKG
tm1rZkPNbYa3bsIGTEz6yhLaMOg7cY8kbEaEujSNwltuzNE/ZGa6tdkaTeZAlFtN2M6brp+F8DTx
8LL7+XCz6xQNqL+Qg9TVVB+vQ2Ri8ItSdQoNV8lTY+RWxJfedrXiSDZSm96amkQlxoIqY7y6ONtm
uUAcs8qMt5xgokgTYGSvKCWmh9dI85mEB2d8xtPBRZ9B8HRm4TUq7gwSbUw5SJSuJRPC66roAVyC
ZrVKI2dmOcqFvCeE9YgAWS8EtgaKKxP5gzAjv+HzM5M1N4GLAXWY8Za9ssN+LUXbWmrnUo4tl3Nq
AI978AdR4FwTgMRdI7GWCmWtFmDq/iEhs6MxyAQDoGqzcT403irFOYJAWiWM17WBQMHcjQaBRG2y
1gRmTm1IHeCsCJND7+RGrXHREud8NNFcMj8suQse5ibZaaAaZIB3CDzCEoOPAO4nxmp2b+xzDHdS
I1kkBIlmvjv4j2+1btE0bJwp71rrFkFvLewKUBQTOw27P3jqPF8nrldYpqw40GDpoz5Dc0njEQFK
xQPZ6XJxY51G4fCqe4vy/tch8FrDkwgpIkO4CMG+rh6Hrj4G1BvxuMdC8xDXJ6hhdvfbdE/HpUr4
i0D98VrbTSWA05Y7xm9Lg5plYPaBHfBsgNo7NNm6IjxOL2+w8CH8eRhAh78124kCOSqjHsK3OPwd
SQ3L50H5CAdz6fGet+mP2dlH1JqnyNJPQU/37FCqhuyK1jwnBM5hAmeUXxRAFAVAI1cLfIqQw6RP
T1ieHY3arZMfghRChI6ZUlA2upUCJmvRYprjFm+Y6bjEliZPnvKM2cuiE8VSkjFKgGHjgUlNCiTv
bmK6hTRYoKCw2VRx5wcWQ5fW3wacCKJf3aGHTeSNE5p4AM8TxrhqF2xx79nk/PHwdC5wEPXdDKKP
ot1qKqN8aKcyipSVmQl1jrPaAAn0cHBYM9OLv5SIw3zE7XQyBOqZsuBjkoon+2KjpsvhNQrzIUzt
4Xz61lda6Jew8S4OHKmUcszDm8g6hx0CfIgdGRudX98gpsLuxZbNDTF9rkRzUVMVs87hEj8ydQF9
lgPS55bBI+7IcQgst0o+pMxcx60GBW9co5dfWzUBtOMy7Jpl/lBEf1JB0WTK2YHs5ZCO0IkWkX6T
cGspnjJAXLx6q5BtK2kn02wo9gkK2AlhuQ8ZNY9MPKNhmXB+Ulr0Xbyi1uTUgzExw1vvU5c8lxKb
S59hxWDAamH6YOCsnX/7+ZRaTyDeJ9mePm8DFk0c7niycMz3pjIjY2Uyth1Xtfcs+DxV9haUMy31
SzWViPCHswEBI38l51u1QCwQnfAjxCA7PMkvg+pnxIO+hynPA6X5QkXwqgMyY4I/LxEbVF5BP+ME
FwCNHUCMs50MhTjsgyk+lFmFsysAe1N/0zPk7vsSf+NVWzwsP9oyj97F/SXnDQqXub1ASStSCzGE
vaJFwBkn5zTkyKbt3A/hMoU3iItHf8rhYvb3qnsnFYga5CNLe5RRf3Vapt2LdBXbZITCJgbryKBl
Lz3zFMvJ3PthSLrsH9XwVvP22lEFOrSAMkZLKHfhrZQa5BpYS0wGOn/dor40udsx3/bW4FRVteNa
NyxI6vA3TybfTOIFjBkdRgJiOYgJpf2tqeZ5axDVhPLJuSlRcpMzlzKkpg1tpjb0h6aGSrjAa8CB
k9DY+YYfpt/IG31HI5QzZezeQVc9jO7i0ZRAqTfHK/fY5LmnUbq2xo/pAeq0D5HxKvp3WxB2Uj2d
6guGN8t8dBvnYhunOPK3HNMZmmIjruBhdVuqNcMiShqsPlYR3lvWuitImDwEi9wGTiTNJwekb2RQ
NZ6bCkjv88cb9Dm6X7p7+LfOPcmUm+YzYcPoXZGdq9on17Ff8QILFkWQXWUcR5isWGRkZgX/UnNT
1ccnwQZdfKMMTJwt3y6gjrVtG+QIV2tKDd26AcR4rhqdSiOGjhPvC1odirlkqvVzzJabs7C2+Iov
O2oMTFb57+wghCYMWNHx4LmzqpLcjY6kPLLfxg9AIRWGf3alis5wreNHywGGWbbyeCNpU+XkI5w8
a8U8yr/BZMKp/4BPC2kkazbrCLOV4WcqZ0veTJ4CBHXavgjGXUPUAXDdzUMiJlG6eh7v7A/nx7RH
p73HFX//96b53rnbRWJHRa/DH/WhDgcd/2Ttmwc/h3AXL2DtUBBvZGS4FKg2DU1PX4Sx1ExV6e0n
LsZgPjNKtj7fU8I5Mmfks7KDlQd73SEPxTdLlF2b0IGciQdFvmCnL+IODYm24u1sdexfsCbk5dJA
aDWJmC4ehrVxPsO8+hgnkxaN/txKr1kTbB1MkRhU4ijNLGHTOrgv+p+axHBRWeYVVRMbiZF9tzyb
lHoSJ3SImfQ2wjiJqf/cDTuBx5jjbxMmyLjKQ43QQmQtLnYcfO00u1bIQLkGbjlHJt0zOzstLx9B
00T3EeJxKs5liBsKSEDYPxtMdD+xtJ3amYrDMaU0L70ne2bJZuJLTEEDGkreP2wIQBlxmL+wHKYO
icf2Fvhblirx0uaZNslkWbKHhdpjWlqgoSQptrM0/w4CJmvy2sm+6Ql0pCyUpmGyoNXK1eXUyvcm
9JDM5Spt7gE7HaHFyQfrgcYFsO5Im9qzMoJOnnpNo8LEsGOwt6N3H15qfKnxSvQJaGxOIUwgHMh6
6Oy09uIf72bBsS7pbsg3eZdiYdJYFObE8oWg7NZ8LEIDtkyGSJgBP+z+t6Fro9ukmuiz5NZQJPPl
bXnYsEHw4Z4A6oHAuF6HJ4C7rraP7J5crCJoyZLDoMwTPnygUPFZWxl9Hg0tPWeNhZTTfnJXwU54
r6kB6DKnTouXk9a37Gz0vY9h53fBi385vCTOaTQRtLlEaa51ocLHpwvzseZBkMkBgwVAgmqNYBUI
2M+RRcS4nWbd23SvMfyVevMo25cALwR+v+2jlyJ4S3LDk83rhONIYm1T/nI6W74AU3LOpelFGwrS
X6Fk1buG95JjwjhKQf9Ii0dgvEI6IH0stoNDPsuxgRhAoxzeOJyw4Bm9p686rN57jzhGis5vIuFm
6YMTjYcyvS05/S63KPjqhczs4GB3f6Izl+j85rERTEzUGc0i1PPpXoSgK3cb6t9/pQ0Wr+A82JQk
DM4feX/RPXUr6FXD5SBPaRRzXoRY/IvoQsn7FivV/GJBVDxP/1TxJum40dK3Jz810iaAC5m1xxoy
+cqCx89F5kRC0IPSTdOzpI+aT4r9W6ku1apDAfRkJy2mnfdRcsLamLqxomsQAPljgD1CPICsT7tt
xoYjY1A2gb6pO+3J3BuV3zaY+MS8Wd7SzoDXkoOrpX/hpKfq73wHxqc5gggZdTOKGbJ/6DJHd/Kr
wgsRPZbLYJKdln0wBVMCBG5Xa+C5sS9u0ifruJCvBJyO3An+GbsEN4b3qhTHWxnY0203za/YcNm6
B524ZFp+acNNysFEcpf6ZvpNUb7vGyiNIQnf3E1iP51pIU6rcOSl4oZGmJaeQHyifgZbYJNVNwFx
mrs3NqeISxp5xEgm2uZk85Vz4kF4OXR4oeO//A+HDQyJUGTiDE16cIQAvlsTiQ6r0riGt3TVsHlM
RRS7hOkhQCWB6QZ+pK9V+9LwlKalywnBaz+gokRgD7XOzNcXTtvuMxGEDQzTnAZ3OwJ9z3yPU4JV
eshOjv5AmlKvuTtrtnUGPAbgTH7wko+ikg9YvRbmQYLFsdBYiTyO1HhRNxTWFqdrGKjcG8zD+kuC
XIWXk6hXyIlATnS37IYTgBXSCFARSnCzlwXvgUa9OP0XniPRrLWyZTfM/2xupZ181Mz+W6piHmD+
6BBmUoH50TCXWDCbnFcmganD0i8eAJTu8NOCY6kUKOweKkuFI0FhN1C5XdMt4TDi6rDyqYvkxlo5
xOJJKUkJyucP8BtxJ0H3mSs7th6zOSL0mwMivvthK1qNcuOXYvMSsJHRK/e36TTgiZbYByYs5vww
/T6N5yYzxFsWsFJNzskoXXAjEX6Td0DYNMd++uGjD+ungcZJ4R0hzo4n+ekEYhGeIDLuYbHw4xP+
k2Hpk1KicgvAHfEPatmJXC3/jnHE7YCd0nnT/zkwJxx4AgHXpnJLByBTM0I7z245NL0Lxx+0RgWn
ZImQEQ6E3sNf7Zc638DA8sXTxkUymd+Hn2O3lsHyAI3iBuWhsZALE2YlBqrdpxawNJcUqyXKpPEf
KAt0IrbNlPudLFKcCmFqIEr46IBFocMQIYLxREx1dAC9AYMJl2bN+wBW/DabYI7DDlpgYM15WX+p
SHB1GeUIPA9vGeEcWud7fKdM5QfgaNDXA1AaVUj6NWQDTqaIyL89yV6a1M5rgY25uPkpBBFrzSaW
fjgRKbSZSQIiwsblTTBY95YtRFH7TMh4hhoDW5cvP/4ei12b06BXZ+b8vdSyddo7i5G4Ke8FBvaV
36GznRWY4Xq54bapgP701KitM0InHIxJq1taq4c6+xlEsYtxuIYSvi9FdiBmYW7jzljXh6Z6JaeB
/tqQfZbfrO9BPce9aWJfHT9NazuirMHYXi8WqYcVl4aLu08QIs8BgCuqUnfyHGucJTcrxsJH6QQq
2HRdDvRGJOdAfwmJA61eWt5uMYPBvxvDxKma5nykPVB+Cu9zBMSvZQsu9ZodTJ0KoZKcrIXJwqS+
jMxtSBYXomf8wZvY3BnRvw4cwWoPphYeGNTPKtD21v8zpdztdNqxEmmeru76OCO3/OARvFIiLkWK
07KMxhh+Dq7kKJPVY6zepFLdZ0bF7bmkPUYiWeFis+iC8rgxda/TH4lta1/TnFlb+PE7JfkxV1xk
H4WPfU++GCsyjDDKqPFJwNE5Qb+abGPmsYzoyd70sn9tAs91KdVY89P6HBXzIUWRK5vATqo8FwVm
LNoZN0YTlYCKvWaq3AocWmqbSybPO7xUA3l7OF0yutA2UNHyHbN8OZmNwyPy72pDfqdyKo/NUK1o
0Hz1DGogNbjWhAddiRbyvrcL4CDsmE8IdtaDra6KT5R1vqcv44jJ+IiufSLamf6qCPaiIMorRWy9
wN8xUc2lXd9yEbqGJSPQ9td+9tH52QyjA1XfhqW5o+Ham/CBgq3Ne6k6oVsC9UriaY9ia2Xtlm1P
JUPPbSKMnDH3aQUeeVhnG5zlbHA2sp2BzSr4Gs0zGyxjDGRNM8V/T6eSAjKiMr5gIkCbblH4mezD
wOhyfInIX6aGZBOkyKVCbJn6xPGuY4cKOe6nhUJWI1NX0jly8xxTiPJnSUnD/3UcsR5161T1IXvT
nXvOvCKeDunDVGYGOZNZ+yKjm6BgQV/M3KUj5Y3vQe1i85+mumuILwr1W4xidi28TyqzntN2hMEn
xn/UEvi8zWQmNHxgeJvOVdQwB8/55PSd4PmYSiXoLxQADtUtHjZ/PZPh/2MI/hn0giKeSZOjtnOb
xktB7T36bwPfUqCv4iKo6KsyvJMTCL5BvVlA7OZUycxDaJduUvXgzGznOQobzN9RF9kIMCREaTod
MKLwaYxi8eGm7QMuHOpYnZN6uYmJDaEeUrg6uUyOt5rUKYedMWBPdbgGbDhLkngmQxiAQwhacvgZ
KR+xaA/GVElQUomKjTQWN87jpP/Dq42ZE2aJE73nOfRPi6CW8s/ibBw5T+mJQCAl6sxanLHKUPJv
reWlYRzAL9CodY3wtw22NFlbgcsDpabN+ZxjRjJMtAZMuju0WTf1h4+hEz60+TfTBbQQeKv+EC28
AKnmvL0noG2M/QBsZ+zCucP2kW2m4wqd08BnjDHNgANZbKeGIYUqx4grbmzxLWBnbiGhHjA/tmdB
8Na4e9ADKhhnjq+ccPZVSv0SA0QbLjPylIgX1qfBLdQGcZ+LHGu+jn+S7zt60WEXQjBl3uAX2BwL
WH96gx/XsKJXQGI5Xc7UKCDbz+F+R/SNOpUwqnmdYJiiqhdwdxaYU+NRFe8zp3QdBHCDajOKHzC+
QwJpfcUoPJGd9XNPQN6hDQwK0rgo30d63cDf9oxAgjc3REUVOVbr8lB0cNdBXgl2UxCVwhPjrJ6J
psEI+NSyFaXdZLydCvJ9RbknjJqRIPZhLEdFh4axNESxNcwIygkdA1Q16GkpRrJKC4qm4AwSzvXx
t8MDGpHeKsUzc5p5qBl/hYq2VjWcKuNNYgybEpAcR6yc0xKClQL0gLJR4/c4ODH76IAm9JVyppMx
HqoPYEvrRFU2PP54UTJ2DrBzlnAKGaXmxiwGQjIDNN+mtoa1j11mzLp0xntBhpeaXrrJwPIvH++A
kFTq0kQOHTAqwitSzRxwpLme6ktJZYOcDE60ZRDgncJRVYLpoywmr8XACtXZjyGWrDGLtH75xvdY
PkZLIqgF7s247Q/iH3TP//4ntTFS+LoxCZh7RY6bQ9OAs6SUEwzULIPqXZkbDRYaRQYquU1Xmtve
0PHOcdy4yujr1qGc3TxaOHurhH+hxGFZFvPCCRm+yJsevGtyXRruhUMRGDJdAPXP7RIrSRqCGC+9
qPiioQhSFeelhEa+OJvgRPYEAPf+Cqe6Yqy3SZtuJWIf0SW5vaduKvIVB00j8V3aqy3e8F4CKMDD
DfJVRiM3QO4tbfCibhEb0aLtAOacvWYvslsNHZdBVXzpJGQv8SbHnZ9XWgajVmY4md+6MXjlnBw3
WXCGDdupqZNmE6CTix2VmonqXOblZzroUP063aF8tP6GQd2IhTDxP4aqQDD+ibYNMLeik62swove
ekFxrBkcErJSJJeO9wbmEPVOEd8Vf7qFGtM1ZnAEzFLDrKmlt1n/zhCT4WpR2biTE/HEoghLchg/
EnMVyuhf8HRNwSjX4qQTvOETzMJ+EORXZgDzyLbnI7JJikQd5gxuC0r0iE3voStzyqJ+1Leaf4su
on8rKIK9ydV+nGNUsYZI6Pg3LibmmlCTOtm1Tn/4NxaQLBtLn819Inj40WnSmLAp8DCnmKT7SNk7
4rTXQLhkLyJ8uuWXTjcnx46evUKO5oYyHFKq4R8CWUMSr+h223N90IK3Erx9kc8KQND6UcbnOCup
i/FeHe4807lF+Wv3z3fFo6op9VTcGlV028Kr1/Dpw+EJ5yjaEkCFySun89rIcO0y1L3kPRNuZMMo
tM6XGQPNYuHVAa0RCt77MK3wCEzzxuN1+guFtwG/l5I4BM7jH0C4wvya4CVzcvIoIQoVLGNff/CT
IQOb+jEMv0b4p5rpKRzDc4bwrYEwLrFTK/iJFGLek1aUx0cLWFstwRZoWVvc09JZSbsWUstiwhvF
/7h7wXCpOhM5Nvo1diUtddYeWwpxgwNhOk2gkx+ORclwaeDxBFiG2jxNrNz4cOpvXjqVfYVStpP/
dTresuBgPoTharr+tD3ZqdivEdNnyjUgX6FjDMMwKcLvJYvRwqQ/CuU24yOCD1tWnDZApkM7H8Ex
eMVJe6ixYOsosLSAIK8REiolRYbYAu4BkINsSh94Ic4o1mwiZDTD1Uy2kuwk4waQTaqUcFXbbi2S
Hc+uH2tyT+CVRog4EPHIOPczAk8aindeLW0RIVYhz2eZjij9AIBekIUsPCpb7PzbrxjHbzM94OuA
9Ra+5AB7jdtIru1YOGbVG19FG5wRdJKYOMoMK/WFf7RmNjvSs4DGdjhzUPK9gosWEMbAn/TPfgWI
2+FT2bBclfKAIfJuKFdq1R87Z2Rk/5yeB/C+p7cv3itFLKYJhK9MSqMGPEdsnC7b0DTLJH3w+Oyu
XQhjk9rnBDk0SA0RWrVjHATMnrzFbwE8Tp1Zilj7AdHJsnnpyYltD41RH+3MP5liPMmJf8ofuX8z
YaXUnCE5sht6OQP7YTGdvvDNs53B4CZ4YyZiQv+efFZhbAc17q7M3mIcfnpqOiBh+wtb1PoZBfe4
wKIL+yfkroNTbAUC9ya92Mk9o8d8+/9CmTQBfMgoCOEpYrukFSQ8YuZGQMRC+ZPUhLHUQB+C/V34
Z/yPpfPabRzLougXEWAOr5QYlWXLoV4Iu+xizplfP0uNAaamG+6yZVHkveees/faYKITdlO2CSRi
tA548ylnT/b1UqkuIo7c1MTFNvc+dn+YHC+ATut5862u565oXYBtUf8+SPm5Q9vMqohrYFO4IZRA
Xv+RAZmUBDBsO41xsoDnWFEmhFB+Is4OaH3QSBOBx7LPs5QALqNeGGd3enTSBOCMSJ2qv1lKfmfd
UaiFEHlovzPvZVFcRX/pYEpwao1Tr6JEKKFKbPmewKyshtVjaqch/e127Zq+sr0+dYMZDF6Om7V8
pg8SDYSix1g3caIeEAwf25GIRRTv47CC6MM2BBqIuqTYvAYwUNnhimAeG/UBy+bAv9bldDeYftMT
fN8eVVjuqaE3PrrtkYGEbglEYeSejF/1fJABsYNmvGs38e+6KHsut13q+bFf3hV4LqKoo06y0UHk
K3nsHGyQgkKLTNAMsJ8y6m4Cs9iNOcOaZEXouD6g+y0GLOpLg9WP6SSfnkBPnn/u+haJx3Ab8uW2
5tNNjYE6AOhJ4mMrnpO5uA7jCH56PddXXVXvqvGT9o0N2jJd0ofeTcTUkku2yfetG27xrn+l+CUG
SF3kACtw0PFr6vJVScDgAP4QyejsIL0Z+Y94LJIqzPo+kIVv+DqoXSQP9va84KIjCX6WDnUlHVci
a6Tls87bs8yzslSMIr1SonC5sbIXKY26EhZDTdPoMOnjh3DNlsleiDvi+WTIBjeeucJOHKxwtOaw
xzjSUGOTW9uApOIWAI9vV384Ltb5zRxsNb9IxlXCRyFkP5xFTWs5JSJ8xaE5WGkSRliz0H5EPghu
603DWgV+aE2Y1kuBlgnhkGIQQqoqn6ykxKyAZYZAu1yKbguiJlw/a+4PrNQmxvlmYxL2bVBx5uwV
rRnWr3ISs68iaUE4noGMgc7hkrQwNaWXi+91vTqCcK5i2AhqxoiBUEEiGsla2G0Zie/Wh5nfxx/d
+NlSyOrJuf+J5w/wCnWXXJb+Z0tuIsCVIVrduHLjmTVw15iWP3zpH6JpeK36thJdUFCDmJgxKnKj
CQfVof2u9W16JjcKaG2hVylS6TVgq+LNgPvF2AoawEI7f2YM77Qd5DfyiKZAnMj1aGBZ1KKbxrlb
PpvOTBuJGNWeSVyYtkcXjONVWJq7JGwvVa6ijZT9uBUfqVS+Ec/xFgnTm4WS1i6Skym2J2mXqqBW
ims5dmGh8JgV2iMe+tcxIpeeBas9x/o/Y0KtWxzNwdl0hmfrpW+RjSU9QAww0oUjJalfjy9hT7mR
TDutqR1Jw2zf647VPajVh0h0BMlychjDwzq4QN8toBUrhQcmeLun8OOw1nIeYq8fxj+xvhzTieAE
nBuxrlL92kBoA/qChs54i7F6Wr5Wjchs728t7qeIfj4qu/LW6ecmGg8lpXsHNQ8iEeVREe5KV4ue
RibqWqfeflQKBnN9S2MevfKV9AxFYmRvK88FXL/lBP64E5mr663+5NCjHsUVo9B/RjfQc52NLrav
TzpsX1HG5OTQvIlrooAE1kGBGt1kawTDkiv+QL8o0bj7Jq/oAFlQH+u09qImR0f7M6NTBZ7dbiY7
9AGApp2OtmJ9FGLjTqQfbOLo9GbkjHOPywxq10hxjSTUEhz8rMv6IK7Bj6HgdX3plfriwmCt/5XZ
iuTRto3hCADVb7AbQw7NN5fnYkDOlBiCV1oGjkYgpeMxGxFn1bSlSrsNNBret76pCTurwxh6SfZA
jHYWB/p5IwarvX6pDb8bFD56Py2EQNOnU6qqpzK9D9ulVoZddmYKg3+oepFG+Z635HoxKJpId8vh
I4IpmEkqGjBDFdlRqYfjyCF4Jid6EUJFIRAP/u5EIGYFVLgHsVZI13XJiImYK4LRJzo92qGhHGLZ
YozOOMzCqpJPjhqR+wKTWlcIvyg1sOw6JDwmLyScw1jlKBhTPk+drZAmUNHUcbsKLkC+eOLY+dEI
BQrD1UjbMi4uzVwf6JMdclejoO+5TWm8acTdYn3qIiFcX5iO7tljIULkf632zmdczGjOIeWLDvRL
bOJN0xxETQxFhO2sR+1prIqjliA8v3cctdeXmUCepimdB/iwflJuyThc6QrKkz0YjCSkGJfujd+d
+4nheCm6liqCQGg9nQwLbtZGI4sNATZgNoFhfv6fGJDWoQ3wJoONXHH4xpN0RxwmsGhrVEzEGm4h
5ZP+kjBTV/bk4vqKs8rXKuFsjViFLHM5ZajtW2t/qLUl5IuKegNY5xKY5VJ3qtXM1JK2qGajgRgl
ZN7ARg8zOEeRI7CKeQ2YcPoxbQ8AEbr+u238JKkLta9CHndg+fCd8nEojm7JduE3KloYybFgbKTS
i1Tt+/418RUl1JqnmTPxFos4BEpHDShWMbxt5n4xMq+Er9yxRkmWXYi7ElYe1E4h+VD6hIOeq64L
JrP9dAfmgOk044FKSH6zZC9UpqM52UlqEPIS+RadDvgMaexbvxvglkn+M3afC7lY8IPl4XY2IfLv
Wo28Z+RwmCY2jhTfKkRq+i3g2qX+VEbJcTmPwjc/qKSMZe8AzmUstiJdpPlbllrIIRDWDuFAF9KK
RHicd4RyKsJB6Zyhs1++BLpIFoCBZ9NFCftMPivDciPt7aKpxXl9UQlhpklgsxq1+I5n827GxKEf
8atXERrWwWMlegjpx8i5UA35f5KH+B+dZd0QLrq666JqzyaVcZ8M8Wvf7+G7eXFmN3fdTcr5pL1J
43O8Dh6+DUbtbel+Jk190abvDqXJGK5KdXheYxXU2qR9yi0hpf9MKyA2mB8k1ZJLjlHUfJpqRh92
PapTRLDlZKsirmE1XPub1v0ou62YQ6a2rGBayzVWqbOnb8SUJSjcHhQuTzSRYyYGwDJ6mMWfnK+b
GLu13p3HDzjSs3Eem5XLlpyXbTuJE63O0yZy5iZ+cbv0jAyi7fwp1htheKTsTKNxthC2lAUlJW44
LYuOZVSeZXDoqble0cSCBV/wSaDqr8+mTmwg8W9rB56ob1Es0rHXP6x1RDfR03vdQn0VsfVIjqz/
zc0SRqdxlLGp1QNtd3vJB3pLnmQUB6XpDynHQjVa/zuieyN/21TeEoHGC2uvqN/b/FGSzqxXgpMp
n0MRStN24lRw03LJFYXip6sV1sK0s9FxauCyYgnpEqrxxsQcv4RJ8ZK10TFPiDBd2xONAZZiMDqw
AVyyQOTyMUxC2MXAXwnZcgdn6elWhkbFHakcpLg//a2T/qLJ5rXbAksMZ31jPFwFJuFbBuA9PfZl
Q93NGUeAfAvklAyl+lwcUAMEkk7mwI9wH+P4FZi600kzfBHaRnhuRiP8zYbtUNZq2CuYbKY0sEZO
sCC6ROtHqcJYSsNkJG0BaVgiTWFZMLPlYVBtsyaaBtINCZFSRn6WMnHa32UVIbNsC93ubhrdddZY
cz6t/llTmcab2nLo6KEKKy7btGSmWFEXzzRYzYn8GugEMakXIe5hAiQAO4ITmgU6/DCEOocxi2gS
8xnJb6j8VMidmAmkI2tAi98eQPU4vtJ/Q7h/bSM/hzmUela7Bqy8Dl9bSUqrORQIVC7Y/rl6acYJ
VmrCJtdCUT6mi8wqdsbZVyu/XX8nevqgqn8l6z0ziv20i+rSHxpSaGaWfQ4ctBkkuSJFi58iI2uS
WEoIFBBIblna4dhKHRt7fazj4rglJ42FH/yvZr5X1Vlm6+xhqwPDcHNLJ/iNkMd28aweKjU+z1j9
6Tu86H+NFUJY/63U12pofUgPa8qKmjaH1Rrg2cQO3XcIm8wPU0IYO4LFMGv3Cs2TfZe9j2Lmz+MI
PJFEA6TVEpmbpGMHGWfARH1mPf1SYOIFTThREr6sZVpYcSKxZ3U4MXm+yGh8Zq+arR0bJUW+35JA
kNFr1vXE6dEArIocqPQOMfKUEYP2zZ+EOug/0PdIqOAbmux2ArKmQ/it6bqvJQ36FjkoxBj4fhf2
NaWC0ew0EXVS/20Olpt3fGy3TFz9UZP9hQE2839EZuckof9h4EyeJLJTV7/T7cau+r80i9uiwWGT
vuuK9Uj4S+1fYm78TP/I635Pr9DvegnWUPw+Y8UWtOmj0WAlkopgSzNgzbSPvCE+SYt5iJv+MrBF
qkch/zeEADaYxR7JvVHiJJBKMJEpItOnu00J6YQf1lg74ig6wRnTX0qANZYJA4L+p54gpekE+F/r
VbXKG0EEN+D68xCq23Iy5WGHZzSeWdM4dmvuQopEPMv0lLFSyOjLYhShLFIRbl/0hScRD2wCM6Iy
IYoSrIEHVmZBfF4wBcDLgAc26j8Q7/3R4SypI0qh44DSjZEqVjiCt92E8FUlU8nBWXHxkJhTg2nZ
2qAQxkDjTzzNwaQqZzsDnKqp7ITcR/MwwE7NjwqY/Qp2WpmijuWb26rGf96f+kY7Poer1SljQZaI
Sl2vqZWCirjpF1nWwyqG8kMpOWfdNRXkKxCNiM8glRqnjrNbl1hXOeOBHarrkoDURig0vAwYyOMZ
w+90B8FtT1+qSJttHYJaBvPLMmvV1AsrN/NuW1CgEnQx1OiVm8kGbcpzftUhe1f9vdad2PIlYuKn
RrpOSHiKiL1uwiXaT0dL8on5UyVOuxETbwk3QjlCHxF3PUVr/U+b5Hv9qhXadYma3ZINKO/b5VZ0
y7URyovpakVzku2qI9DZq3GRjipuOazpEznY6jJ6NSPeeAkZKJG4WRwNuJ3z8NprC2og02sMMkTw
1xYLvlS1CjchQoOxHizyrvMGfRzyGhpoaf45DeIe+19Qq1IwCp9TY3x2EwqeAd5K9a3laIBb/WqV
EgqlYNSBEs1Bv6C2ZZqb0BHunKIpkFlBQiEOj3auaxFLpJaqmzB06cqWy04UKTEj2iOZDGesabKg
vG+my3ASmPqsmuTmdIQNtAwbEpwshG8GtAuWyo614tkJZoqDA6LXtJehll/5Hvb62EzBM6vnfMJl
Ap5bToR9gTmnHcCNM0o2ExaIp5WxJO9BOQnIlBPiA/VsuxORxrYJ3ksvbp0JFRwA8cirFeWKgFTs
PINXgd7wEDCKoaLAApAkZRhNeSiK3yVyxHwkdhBX79N6i7R0yMDd/NOa4ZXoiVdryF/zWXsxDGci
20Zt8Nifoo6V2Ewp3N1tIhUlLLzS2Oxo5E445Uph+2OPnkRjBcjPM71RHE1+YaSoaQGDI/qK9B6N
NQs9Mk9Z64OY7xF7qomZI53efMRK+z5NNInEU9s6iTOVhm0RAtKvTGhlQL1x66K0sTqdfCaUNU27
ewriICH5cLrm5y2CCwbVrD4YqHueWxuAqyrHKmXYir6QsHSQ2j9aqx7GPD50gEvMkdezkbdFqBNZ
S0sG7ogUY4ao7XuRCG8Q5d8SvXqkivVCV/m41I9NVq6baZ07t0vx/ZPZm6Nq48NyrIp0yAlQUEdZ
vBvpiFhW6sU9GzYdES6uW/TQXmvTGcTmD5pJeQUpyU2QVMeJPaV1WpUGIn5hc16ZxwJbGtE9xLmX
DftlPEUF74UMY7sUZ09EF1L7Cz0U1mdnMuCoHgVhL/JWVYNk5f0g3CnGT5Y5njZd+mzf+3TC3yJo
x2JDg6Qth4G6Rrpqc6hDb8hHwzdz5qmt7Bmk/aIQ0ozYF0VC5Ad8weJ5BDU+gtOfy8lJGLBp9DLg
26czk8HYX8hCVbrAqAEXyiz0NXOFIfmx6sIjLBZVwHC0QEr3QIFG/aI3w3nCIGWa6p5h3IGw3UMd
1cjucUw2xOVwptnPhL4afcYI4NqH+fx3VBq3T/FXC7gJflfjZpRYHjCOm6oJVua3rq0DIRglKnmG
3HLhz3Hm0+ja5XAtVE086uppJCiO2SSQ9bJ48nM4QasmYV3XYpWPhmQcNNhBWnql+sc0BDAjUwAH
g1jdistS01aOfrtF9BoTS1StHmAqhGLN1dOV17VKWBo53NL7I7Ec655TfsfI/LRRu+dqe58S8baS
SBJbsTPipSXf/UfLII8+E/AK3yApNytopC/JX+qPy5az9ROmhPwDMn5ZckHnhIk+qpOnx7pA7yk9
+3/pNiBPNM3XxpDejLS/Id4sScBJE/WtIs5gfV/WXLe7FQdVjpHDmsV/xmJ+o1MU4hB5RYoepkcQ
YhRTWM30y+bXKW5CAwBQYZlBy6PEECeXdm2nEU8uC4SkgVeSuIhCtdtK6U5uLXOQUQ1GGXFnFQBI
xNkd1fGhBfQ10uFDQ48sAQEkmVfGyhqhLTxpOFM/YvfJARAJdVA3ibm/Yksd8gtgoIkRcwprj6q1
F6bb2EWgyNdA4LuRSnAw1WwySyudn/0vU/Fs5qr5piTLG8MlWfH9CWWjYOBz4U8bgY0kgWHa0OzO
0DsikFUoVRtrlfemUAZEe3tIxvZi8bER3xRbn9WMIrlpX7rMvClRdY0TVtZNzwl82E4MZY7bqIdK
9ZW0ua9Ob1vT/8cogKHOhdQpDRXJ28x/IqpXA4SlTiRGsxqUoaKbGdqjBTQ4gFGK1FM3mDacAmeJ
7qazrvcyx2ymXrOmJlkTBzyT0I/dW5WMQSqh+xN3Uv6dAZ43rX1MiDvpl75+7+rReQqz5Odzt8cf
AMlm4IaVS67SeZqKoD9g7p2bzu5hLMjx523iO7PtMdd71bA7LnxLk0P+Etv3Tbs2g+mtrcC448E6
eqhTKwRiG182cuJVPSRy0irHoOXSlU/epG6BlY+eP7aM24cFjonoUoG7eWXzqHq8XlLiieu9BWrY
wl/JUMG1+UkknGsoyMwhu2Ch/YOFEHrYDINShD6plccFtgppBErxWWYvUnIdSUOaVToTXbhY1XG1
rmPNlIYjPcrLIvU3YJAm60fnRB2ubYQl8GZq0GKCeXl6AXrRg8LOMk2oQYNwV/4RpZXkjXmXq9uZ
1LHGQJ7zNHKCeIbebbG6LAQtlEG6WKB2vycFv5XMtHST9nX1G+Ga/0jYpClcE0+fJFdwb53hUHSa
b+ZwnaODsjH1WNEasPaZIOQL5Uzu7n4GwaGAAWKRk0T0R2/ZdKvHX7mojtFyb5POGWl5k8wwrs6P
CS1DRDP8cTusdSjDQjF3wg/9TX8WLS9iPzCx1OQ1bIjUVn42lrOPjRCV0XitAeJG/6ZEsZ83C/8Y
oNggm2rf4yfX7/mRCSakALKyBJqvUu2qMHAlzoh6aC2GS5OgPUjTK2AuQPK3WjtZ3GPThAGoUF7y
AVCSNy6MQ0ihh7jJCsEXjMzpovVFqB8lRgbWACklk6F9X6NmX6nvS3bOsWLvlwRLhQ61p+gcnJsQ
C5r5VecFGcMsgu/HZHqzxOxz5JtEd1JmabNHJ9bzubuwLK0E+2CprXZSBpd4/s04eE/IJzD5c9v2
LzUlBxrrIr8O4gf289TtEU3jYkDn91SgrT5MAiX9QehbxS+5a6DxEt+t/K8pfVdoGziIYZp9KrgL
72k+yjAsoRbVhdjhieJgWEA992lRwKylpSf40hR7Mxv+Wm5uJk0uBlB32gQHZYHkxJiGacGTbKXM
SIphY28k2xVgV2Bu71TiyPRsl+KRwOi4ERXEpDijXkKKrvBwqhm3aECLB5OQ9SlBUZNiTojshlqg
ERzyLKOeYBIu6cjmpWX8+jCXjXLyC+pAtOYnaSYUPvbz5QcVwb8oAzL77k8kt2uUUeOF1ieJaqC3
nspWvCjC/iVpjh3CcAWwCN4jfvMMgUJHcKyMk7vunWT2cXRNDfh2leXx/el5SF8irSXBF3E82yRV
hOYVv7hqNiFxBestSj6VBlTqU9jz1+j+DPkbtoMeVf8zgM6JqEr/8+5jzxJ56wiLkd4YFnUQHEVw
Fvh6LhL6yBFfiqGPL7P+BzlvVi0BScMqXNOK8WS+3rq4v+VEx1gW55HfqT6a6IiG7UMrwalnjNPh
mYp2C+nmz1iekkx43eL6EXNqN1HS/aLS78bBTbHdqVhzrfnVAOo/Cf8M4luq3zFpccfnwRP6kb+I
a+QLVL75cOAdb8wbx2d/sAHIi840rT5wz3m49wCZM51d4muNSLw2La9tOoRKfid9dADSmeMXOvKM
DtgbwEsZExXxJjLPL5CIwwi+aZbt4bGlqQ2sD6Ity0B5empxUH0jJiLlI3wOMdXpuuVO8WxG1Dul
OabqAwUae75tPG2N7vz0G7NhbuguVA5k0kdmXKN+t1uaPmw7K4wI2FAJIuJUQNSlvpE9nO1LlGZE
Y/BNDV0B5k3dM0615DZLQ7JPtAljl+nV6NLkVPO16juNbua36jfZL2N2VKwksG4JRswPYF0YEaAm
4oGMOcgZZPTWuGFgwP7REeQRkMzFsIaz3uy3NJQeS5m6kgzBH3AJo4QURTqKnu0tXUsENiSZA2b9
q6LtwkJN+3N4IdbLVpIXDbBKE/QNZ72p+0qZQXYo2auQ12WGsGINTo7q+FLO+sHQ8hPyrIEHvadc
qXdNKOZiyElfW04CSLmM2JoVGcZ8qf8fv51LfyMkRfGxwaqd/U4Ek4nID5Jgq/AXn6wydzSCP/L5
zJzYfv6uM7M63oN5qKpob/QIcrDiRZw6i5jePsY3cDWSk7aSPTPkWdnTKoJKO+LQYGEmfxBtxJ3F
/Phk/U7AsQC7o1zf1YzB+Kuo9mLxN1l3JQQCvIC6IH1tTHjGbnWYgmBP5M6Is938DBQxCGUgHQcu
1gwgGjjeZz6tHKlp7M+kKVRUDcySKfW91mQBJUdECiTtdViKndH9AnckkYHgMXUh2vUxMWouGzB+
e8LcjfK9GJdrsRlYBt4fMjJTxa7HaTcHaf71nx7c/JH3DZQrDHjQddBduz3r+Wz5dJpGYTkZC4fj
n0j/x1SEDGypfytoiKd413B9U8naUfZValiJAP+hL28mlIyvSfqhKwuGghJOgOrl2lHgX+U2Y5PD
IDxxZHpVoH0A06o6ixv3vRVLalCkpEzySe5C4Xsznw1HO86/pHRydIVow1etOexKUh/EyF63F0HL
PAESmjB3H73Bbd4VPk0T1E8YbjRm81FGAhdJQwW6X64Xd6A8EfSo/wrihkpV2tW55UytjKrwUz6K
R9Ic6XKpiLJJykv3W/Wyq6fF785T7XU8bmrc+ylSeqH97Yg9I/+vOehIbWdLOfQQDE0uC+11Y2O2
W6MkD+oxDZeB8JzuU94sbiAMetlXmhLvNO+yiQiNcGSip1vQJBMU/wB7MXlIsCwM5s1iyitdp/K9
1BnYf47tp1bMu5T5h5osP5JlBcymlPYqqa8D9GQdakfsWqExSh7S6YrEi/zBe4iSvSozaCJoOoVE
+2RvLF9Lwm499AwbJCKhyIKJvwkMsnVXN9Gp0ZrpjuSePF+vHKALPXQGPFJk+WYvBCqRMl5zliWS
5OFrdFzvTTxk6Smh59TYz68T8eHAA4kTTxuNB4rHeNo1uCI0/nItoBdt2PAhvonaq8DkJs1ITvro
+A2VuDnRVxjwARnDY1e/GhZ90G2zdyoAbAkoEohrXTiBprjlxbG88pkPYDkFNnP9R1Juz9HzMiH9
q8E7yRSt/Ecgu/yEBs8HdN6k5Du+1j1VgW7pYb5gMQDHNpHhRn1XnMADGPWhjOnJPWcFNw2yL+0G
W0/nPXprhrXDbIbpj842iB5k4J3QTapZVtWdiq8TouayfE15kGr/6GxtxftzFEW3dNdGjCq8WdZI
J8luOl6nof/LyyZ4o5XQ/NCYmFsKZCMTFKPpWkijtjwY8kDm186la6FX+2n8ZjnN68kdOB8zmDar
V3PgzXNZSl23jeYJyySVI91bxgeCIUnod4mM3guvpdX5i/LZcKNiq50eBIqDAcR3wKer7JAyYhDG
wyp8lR0OwI0xe40Ydt11LYSmO7KG7WINYOd0iKzvW0fnGgL5W0KXs0O5ZDFN0Boqq/Wl+pLlBg+S
zikDQQ2kgHH406axoz0VA9YW5mjTBcgII72jmpHilurcl/qbKtz1sX1hWkoiWRTUgow9kyFlxcDo
bN2J8BGBTaggo3vGQNlZ0VgkOMlCKAh6yR0UCl7QwjZEO6Ridz0AGXfNaiNojFd+1mziKyNgQoBW
v+WN22g45OC5qLo/92HynUQyk4CX2lK9nsWUpmjFerjMq7uqApeDBKqJjgxJoSOpNQoZwCE6EgEw
CJBHheSCdgy1srcbUd6Lmh72Om3lVSDxhBTkvgzqEvSWGGb3aF6PGlG2ggfgceCZ/4rQ3KZ2OKdf
pTU4maUEmCjgdReBEKLilUBuD0toETNcR9C0J3aleN5v6BvWAvrdckAf4yEfw9MTTBzYOp9sdz99
Zaqj5Z6SIKE0Rk8fYEhusifl72JDarKleEkE4wFuF8TJpfXned1JU8GwAaUU09MqeUYdTN48V56y
kwQifmfppESRKybfW5odmBd3QJajQ4LMzfTnlMtJcb9w4q335b4G1rMQ/xOLm9chVqdr/ISgMHXt
AhNRbQmr9+nTu4zYGSosCuIhiWKGsfFZuFJftoC/TKgElkUrHSVjQZXPydzSrmUyXvt3PwUWMchp
oNE9r0j0qap7mXSIt6ZdipxCm0XiShoPg2XTelKiETMI1TNC6UDRayD2VsEk/2329XxMKEFLcd2r
p/XemAiId1lLaEjH+Zf5nUTUt05kRJFMrqEAWeoNu90it+uCvF6ZYtP3WVffsL6K55Z5FkOrEW7x
Wb9pDEvi1PIGmawshhyNBCwsOBmc6acPkXF/xvOfEEqVooU+Eo2s22Us8DT/LgKGzRLJKuQMuDky
16D/y+nC8pCCPJGgExgAk6Uppws2Y0Vtz6ac7ybxDwYLfUZBp3z2tB/lBAbQTu5uy4q8qMZQJp6n
9idhEIIcc9bvSfcGJb3nOzImIMTr4kmjq7UiO5LFvTUQVB7Vt6KQboiE81q8q+Ah+kAZ20u71Rhh
fFm7C6VT63+zCLrerZZLSnJzh9h9Z7XRnlQRWacCo0DSfWHUgyTWaCMi7R39EsxMC+uIhYYna9lZ
f4jAQE9pHkviphpP7xevkVFBTTonPIiYLDYph2UDcntDIC52//ZHFsJWOKVa52Tjtz6gobQNEoMz
0UKC5D6BnO3/gZxqhFXN2NOjL8IFIO65TNOgmbNArWleo7cr6JgyLf8SwBjhHaRLvLmL0+kyUSQM
4k2yZjrV+8t1ttB+v8LkdUaY9Cn5sHyxiUeUWRm+axW/GqIR9y8o672lUZ+LySlbk3MRC2dysxPl
tUrWB+PSS6m8IQJ4q7Lhhsiqy5q3gZdb0+hV8D6bObkqDfA+kPQDUisJJH1Kep2IHnA/H9mLK6l0
2Oe8cAbGzbOA+lFsG07smpfV1JfEaaHnChsq4lniUKbDEV9cS4uRLSLsbjOfQri9TCfomwmtn63c
LZTlessKR/Yj8vWeU0pTGrulzV2ac0gMZsEd1ftikV0wl5dtC8qjqEjnaS0viY7DkPmypvZOK1P2
Gbe4uUQ16hL2iuQuGsqlHfvL1gikia7niS0UNHR9YV7njmvh5OhwmurcTuZJr0d8Cekpbi9Eb/O6
Kptdds806qREfKnkTwk5m4qZuj8KtXHWVigDCRGvFRLEeLt23IdWxMbUH8xNfMuFr4YViIjpRXCw
RDkjI3eVrCBAZH/TyDpEEz5uJcgT6zxkxZXbSGLULK/tId6Uw4T4IcNRtp8GWjjzEIirm1r5MW7q
o86feIOqrwCany8p48ClJsGs30er5lexAaUG28DmEFUOAGNvdkEv8kSzVxD8igCEBxRpLjI5TS/D
So9J+jKDIlmD0qogRlk+dSO+a9PWtZ+2ufC6l2IBsFHcCEC7tkSCkaBpGwWLyeRITiEInoDjRZf3
EvqmqZXcCVsRZwAxQoTvDrNE/hlJnVxTTTyoCNfG+qQ2ga5/TesYSH0fZmt9KKT0uONUOG7iSU8s
XCuAChfwqOB4muUtZbpkpCR1b7irMH/k0M44ykpE4jT6jh4Fw2HG9TTYu4eqRJe8lK/G/JkP5Tnv
lnOupGecNpAuwNKUtNIBFDwJWT0QDCsyEamiCyHDIPsLQapnIUlmziicnW1fMOtX/E2v/2KOLE5u
zici6E9N7pTP4DcSZuIXg4yZSAdcS76MKKantjcCJrZNhJSI2r3cthCXa5YES9372SB69dC5y4V7
AkqYZpGvoJyFBZ4rMWYjpGg6PqL8GGi2FzPdKKruRiP+Dlbu6FvYJO1nc1wnNmwuSGScHAa0jcrz
jqM5xsFG6LlC6Hk3sx9i/wLBSnLGiO9tIFBTPWYkpOpIaOoR1fzgdB8LExQmX45eNa713HcWnLqw
pNXlmfgFh/Vnik4l8UlTAk21+k2iDQOUtZ9norvTB/FeIAy9jExay/hKtTBRLAx2+9pBG6+biFTt
WCasYFD5iU6ZBuxfWUuOcInmjFChaO5cmQLhzhO3s8aAppdCh3nfaYS32AvInvRqCIDbSHLOBGmf
VjjGc3fk4WMAvlFRYSgcELjVK+1FC6elzx2/R9WwZ1t9hwIwl4jfuV1G3LFN8qqvMOexh22js7TY
+9fC3aJn0OPO1C8KVHsaHW2Eny/a95n7bCmS97gk2FSDYaqvU5Hf5lG/CfFwB6vapepVFo173yv3
vRiNd5IjrUZ/o4PzUMbltZmsO0oiesM1DjaDXme3S5LB/ok09j+MbPhklf9Rdma9jWPplv0rhXou
ojkPjb79IIkiKZKaLNsRfiHCjgjO88xf30vV9wKZeRtV6IdEDlGV6bApnvN9e++1YYELyTXnDj3h
8TvBQR2WBxVYZ3k8c8A/z8hXZe5f+YTlLLrSMnm1rtLIS7OgQCXtXIFWJ0XRHM7ThZ1uHzd2Uh8L
Vu4TgSdQ1tP3isJgnj9ZRheZQcYa8Lc+xAkmxbc82RcYZNr2mCgEx9l+y4ZdS7yEZRy8xBdoxdyR
GD9aTQrQE7Of9sWTgUBOsCNbaE2GC9Mpv1L5Vpt7cZL3cxwO/HYsiy7PyTapl4vDIl18w9T9SAPC
H+byrcV5zm0lb37qYswFwa84KhSobObiAd2OLhJcwyfdPRbdeQiE+AdryipIWvWeZK8lYwlNJiXz
O87sZh99xEDjID7lLzWKk7m5Qiq4AycHd6eYBp/BybxK1/0C3vyi7BOdkYfrRf08P/L3Ea0jIWBR
7BC0d7125L9Y1l/t09uS7E0RqxEV3SbeHQPfU2JtbsmFpQLXuAqwu5rNYyCO1+Ku4IuVKE5rKB+V
f3UY80yi1NJhW2v+ihELR4t8T/i5DQRzVhp72DTt+Qy20CUlE35js9v6S5ZL6NNOo5zn9CGjAysq
VB6KIQ/q/JVOP83+zBZZugqT8RSZ9+pSOk3f7HvZ4AdOEL0l3orcn/qjyTtPKgBb5Tv+M/gEsSWK
e3M9tPXhiQiM1MNW3vn7uaZU/SCYUPT4EZMl+A1wmMXwuutHEqg8bipf8V2dfsK27knxQsE4ryZv
hp6FVZICU//dI0RlCN91+/K83GmgSugSXLD3DiWrktypze/KGCKb6PdpMLFUHZ8cZq/EbpzT6atd
NU/KcChxt35KGPn4O1ohprCeg8/EmrTY8Cfte077vLNL45ZR1YCFoi0PFNj4WD6zPA1f89rwJ0Ng
BsR2iIJgVb5VzYhLFN47moQR9mUrr3szHTmePBoaiSp9h0QVs9OUyBsr4skQ3ZEryhjQeRLnqLOd
gKPc5kLj/bB61a3k1m25/PRPcsSu0mkK4gqcDW+txAhHrcti0EiaIclkCxbs3JVzzQXy6PHp4mtC
ymA3VRd+BAuKeKnSWWFS0vyndWdD7c691ZwVBpJWMEkK4AqJiOkQo94clp/zsG9W+oNXW4AcmTL/
JGLnpQqh9VU6oab5Ru6/yBpbSQ5SmQjKolMlnAE8Ue7li4HqaMWBTHMLFmXc+3XKB5+BvsxOpsDk
TKnXM1ZQqtArOIddBX/GyMgQCeRgo+689dEZ+79Q6lS/IOqB+jUM36wpnQXYXlonM9afbtOTYQiu
hiC+0G+0nAslBpnehDNS6Mxz2uSnEQOI8izSE1+n8tnhC4ChbN26ygDg6V6KT6dd8F7VLCPXfcMh
aGDsID+gS46UkuLiud+YuHKsAuxjtMgRGgp2mAGy/iSun4vJb3C4ZjQD9f0c/qOPRUua5mj60Fee
nEefUlplxp50QNDh3eDArVtLT1MhWwOvqR2BcZqiOSMCHWZvLGq5OlrNt0yNqSsnNKfDvmariO4i
Wz4qRUvvrCTMDmp/+2EUn615Q2pwGob5RNcIIBKsucfC99mAX8++P7U8HXsgcM12wcgGQAqWWbqd
NYEul8QWkx9lNZG0xP6z3IS0uWUmYJ+j8nsV6cClSGAbPGMovYrGrg42QY8TmdyuhAQs0gQP6X7a
90oQ04tU+dhV+SAGLKX/sc6TIQO9mz4ygCgS8vE7kdDZiM/UUrI1v2mVEOgUdmZvQPKXqCBmaCvW
j7wh085qgjpqXoCxcBv1H1zjpVfdrVncvnI33i/icBx0PBCs/f+RFFu+Gr1afxjrfeGDnPNDbHqD
YKpwNsR9Yo4XWZFCOBcb2Sxr+zFWMJAhXhDQKzQ4DjUbwf9sTDK5HBTLrzV5Qjdrt2oOWgFP1F61
9xGMhATATcDYoBUSoBNWGxzaOv2j6qABjL/nMts4PlL7fn0Uo9/lUHoPDzLMpmmr5EBLzvaE4F9l
hGmleH0OLBPHp4fazKqXsw44efnJmiLIlh6qD1Ei5jhZha7G2RGn2ZF86a5gUTIi+r4gskvG4mda
4mfZSlNC5I0KZANkRwu4/HOk22jcTP3KeCtXMZDENyl+z7vyVpRfJl/GBK1/vhJ6pWB8tVzBam1T
sUBzAYzparYLGxYCTNhoCel8lomh1eUKsWyP17Jx//63//G//9fX8j/jX/W1Lta4rv5WjeW1Tquh
/4+/S6b19781//efez//4+9EvExDYmriDw36v6ia/PrXj3taxc//+T+GqdSzZYyrH2aX+gOWn9zk
4juUl551XHcU1O2oYbtV6YJOnG+9PdDnVRm4/8ZD3itHvTSPIvOz5PfrEzCUB+lWBpQ4U1F9xK7S
vx171Xwviv49nYqrsdK4xTRcto+G1OHWssxsYOB5sUVtsggGogv6KkH7WS7FIfdbYlxIiY6UHbM2
O24QFdi5KhRsVVQIzMQJxcxvDSq2I9kXdCC3KsNpt++X4lDv6fDyBvB9DTa1vu24CiD6D5HbDoqr
9r3LyYAMqXr6lZjICOQrkVkx7Z51WeYj6/0t8gff4nxgvdvAsZNnDMyFszQ6NSWqliCvx4dmPJbc
ZFXsLXJjHCaWPlK02oNp2eoOHzc3IJFtwubpCjb43i6nLtAv73SM/bNbeP3GTIcOQmFIf4qpOsQl
CqwLfPEz8HMG4YzKiKKxMzjhtG9yYX6Lxnkni9nZrIR3GQ1Ryc4aCxnK2NArKOGasqDibUemZsra
U2/gbjXZ0dmUcoR9lV9oQsZPMXMhWe6aHN83dScV9Ws2ZG/KrL+JmC0Fp0eXleL6Fh9XzoqHWmMj
bZmJ++tcwnngU5E3dFHcK4Jf61Us2istIteUijeTqjYWOGcF7TUfVCerfggGQ64t5wOctdTeWHck
zXxYLrWPo4Jxs7E15aBNgm39m+dbVo3//nybqLcGbgbMP5qs/Pn5xgNKH4CVRB/W2MK2PPQa7jaU
Nm4MdOn6fV8G2A+DTFRDsu7n56YnWk+jrXxVQdoQuqiz6/i7K0yWjlgvQRVsGGe7YCOFkEFvK3Yl
a9BWxtrNYqmm8mpYyHEh5cQl9qeGfRMBdeoe6aKYe1/t5JOw+6hbxExI8SUxy8cxEp7JfxRkdkSa
5kpJ7zYIEi1NwfFx+ImlYzFDeaUZhDhR2/4ut95/NmLJ89kcv6g4dcj0o0oSNJ0+AAc4gn7RhMnD
WnNhpqU3XSbhHeUkvOcNAdsEQ4TVrwRnuQYTb9xeZ93GMONg7yis7FIzNk39G8pZoFfbzoC6TG3O
IwL/Ljw/E+Xe7BXmk2dQiOUDV0aJwadY77OR8CLDOMGqtMVXKT+KdfG+aLjJm0tWqh4wkM3hJZht
jmqpDkJNykcj09YTfDuLaC+BAUsfjtVvLsHQFwR8ZGXqslfEn6Hv5BlP2ohbUXCX/XVUqL3odGdp
W0agX0/b+JzxK+QW4h6dstI8BMXzSGqYtVjBwoTANu4dBl7TY/0Oe6pylo1EW1855naWIXdL+/wh
SQibQ7cXQfer3WGesodqDC+zqKIxKLe53a5q8bpO7FgsPezjPtiTfdvoffYLN5swEKWpI1FKtR9k
6ZQRt+LtcGx1vifE0mSibyLLswrfcyl9Delzri1YLuymWDlnzXKp5vyaFeJVSuLbYsrHCsvTGIln
vjxW+FfLm12dqKQlFcFceaWOoKYoLIOFQFmKgDA3ngABIVbY/eSBlyeP2t18U8+b1J11/mkfKba8
NmEn/JQ6bpw6mOf8Mx7OChfM8WmcdMDLkYMiJGMsVOwAft6c//+Tx5QNQ9YsU1VEwMbSnz+Z27KV
wyZlOjeI/ihb6E2Q04CjrSbfF0xK5nKvNBLzxZHC8ddZk9+67lAk8M6Vi0IxkqlF90Ex7/opvkuG
7G6ZCElgcXWaLUUybPJeivILLtZzNiI8qDj9nH4euakkD7MWX0Togw1PylM3zcnt5Qb728WttpKM
KlDfbHLy52ze7bVZ8C7TY1aaA9XbEpsvvFW2ZCiHQVoAqlAVXRd2I9JsAAqca5K68QQfS0gH1Qj4
aFBQIgjmmzwdNbyfl5nLV0Y1kRyvfqz1h5h1wK7pQATIEC7E0l/wXObhsqTnTJxD82Cda4uCRgNC
BCLqNjEbK+5c5i52QqcdjKOhicevsa/sdKjs/hg/ISgpteGIUVpO0EAllQlCde7tisDsotb81DUK
Y+GlLnook1U0TxGwm6L+LR5tlQU33uDTYqvfarqnpN99AE3EX9XWV1fOJ6YppZZPKUdO1zzTfahu
/DlFyW6KE2BqctQjoa9DreovNZ+dbZZpsoJ8UEQnoXtLx/mimhgXNy1Q7H0i4T/USleGbUaZarNf
cwQAG8t/NJw3Lb6CVeiWy9bOOAdJQpPTNrrR6xXjPgMIK5b2hSob0kDdMT6W3NwWEH7TAOwo5gDf
opMKHvQ5tkat6rHjwWao79/YyKUWVPd9mZL0BqODWdksDVpfjH9zDEnGX65ZpLvwQOqGqXIEyRxG
fzmGVnJ3q1DJxndzm9zWpiQMDiXlq9fWPuiAUSzgPfAAi7khMEejyqzZSSrYAqmnTEVsxUkhh4VA
Lx0lf9jZYfZojrJoZ7EQzmspnDVROwv1el7tach9K9LZwI4nyfKkGC+MXfyMRFJm+Hs1AiRxXLs0
AzgGQUa40rycgNrZOA1I9fIlOGqmO6bSu8mzFrLw8TCVdRglybm69OSUnXaPkwKDrYukd1KT1Jcp
FYggsygW1TiYVgo4izTFR5jaGH8PFnftyJveW9yBg8qLlQ2X0dVuLSVuuR+rztNVAfVvxsgROcxN
rhJlnnmoa8WFMKp2J6W3vGQj7MegMw5wsMj6SnXYE7PUk+5qgwNgNZ8gjiTGwu1QRoP1ger9WKz8
fds/2zQKscbs3twrBQRHr92WN42AFSXgrnw8LRNHahqWPwsyNKPYX5S3Ja4udAyGsRwh5bDIYHG4
hcqrUesHUCBV68vjGNTzEG701mfMM9H6c5ajS4sPHXPTdfUzMBTH5CMys0umy+eUp5PXb+VUDgj5
61TVVxyD09Pax47Z4BuAFzyf6Egli9yZjsWLmRslV05d3G+mSddG4y7smiUdcNERA/3uX7+U8VP8
+br0fE4NDgtDUi3Z0nXt+et/GAeEtYxwW47qd+raD/DiDgJCZg9Nk13hhyh+FwmYCM8Bfkojfz1t
1ojJur/58Pe1kYbPp14Usf7EwtuXhDou5ZzbxhdLU0fHY6me8rPRhuI+VIrqbOxIYPZRAHk9ZFaQ
0bv7TTgJpn4SELs1OBCleZg3uy0rcjqy1+IBa3eD1zYa4Y36IuVaKMUiX2i6lx5Kpx51fXKmLnNb
VXGrA+9ekulGnBzLEw0Ox840diqicQHsoFl+E1dgCQgOAWwXwrDT80eGq/hd0DpUjxHU0+SU/FGH
HjM17gE+mUnxrQIdWSHQMHVuLWk2CJD7Cb0LRLXJUVrRxAwRZ3AN/NAmgll8leXFTyVGIS3o2tJ3
JALD9HQEcV0yU/Oh27FO6/h9omcKH0kMusQYjk72W0U7bqkYN/jblUlXcWi1QNWdj0M6uDFIDQU0
DKday7uhDTRaiRV/MwWfv5bosjTm/ba3My4086Hu09c1sh6iBNC/EF6M3zEK8FaQBcmK4JS4aFF4
m3BFqUogkOxeaiKxg7cokivoOIsyEvmUnwFxHxdP1NuT6nf7qq1vLxx7K3VvoCRoRoKpNQwf1paH
KPQfa6yGJBfw/OzhMDdheojq6ZII4qUKASjL+HFrpHpVYdWJhxVAGOBz6gR1Eh/yhOEOqQQGIi/8
7DWjwUAWhXtrLrcM9gvhIOXy3LUOBRmyqfs3dxRFeb6W/zAd83GQRUW3VFXmc8GE/JfpOF1JczTz
NHw38so3SyVAuD1vhhdlGv3wpvmCmNEuiHyM+/rgFyU+cSMP2oaYTNa4E/CiKA+wANQ7gZ14GXQ9
NkQUQrOzLrTyprtvw6HgU/Osd0UjlTp7WYzLWjTXNpau0Y0nFIhh8mA3eY/i7KX+Ya31BXXY3hQ8
z4TVz6hhbXOdMuM69w3XJfHC/e5sbGaYDysbUBUPvewbgNb1sLT6IC76c97o7Ew/rfd+t5Zz0JVq
WPTxJZHSK1PSSyESEvNN0nHFlOzF6nODilLA+aVCUaxOEov13aM1Dd+YmJLiPRD+HWMCRiG4s6ft
k7+2WJZ1iqNsXwXEsQ7nLwOzy5Ttqip/Hpg/QHvvjHZzo2sVky3DilFWOm9+nmV6e/s1TC0tqCqw
LiyHi4OVVey8WCTfrwho5V26824YDtV7qgHpK0d7gIN71rNPpnoRfk1UaEcme3w+EWGNZvs00GpS
olvImaLI49el53rGdDis/nqR9VfYfeddSjUfqGnRFa94PimUqN4BsKIFRKQdG5dMvmPs9UekCYdt
zA/Zu4YuxZF7GJDGxZEvrIRvu0OxGZyayLqKw0ERb2SS7IDw+HKZ9tlvI8MOiUQ2HgdMQIq7oOha
4fsqbHcrrGnGxVbwe93olLEupaAfN3YvZVM58tdSk2wugOmQTzWi0bOesorF/mTYvA5pIH9azfB8
dT82zGdbJHqm2noiCt3yw8AdyODplonpzFvvyMHMVVaQ8RRylVV7YqGtvMdQKj/hWgijRiTa1Yl7
2ExE5KLCJDbVyLYogJp4NF4yWx6FI+Q+EFx7iyKg+vlDB6sHz/RZlAGe23mmd8BF4lmsfvFnJR4c
XcGsPbUOFAjHNd6ePAxNe4jm4CXLQspcOrmva0HTKiXWMbtm4yRG+O4UfxSrQH03rOISGzr1QKtn
ovqqqX5lEIUXLRGFkyB0g1V+Dq2l5Fse9UNp5dID0JNP0BHVFK4cBeXkeuVaJMDKjFdPgUNrlo7c
C2UEXUpf3YRD1urZSUCxie0t4ncdjUdF2m2XBGRzSgwAfYNkyjfcT6UPDp6UMem/xU8cE4dLl3FD
aycnocu2ogz4Xx/TkqX9+b2kmvBVcNxbpg6PVbP+ekyznM5HsgPbh1EvBA77kzFj27Jqr7VBhANg
1sOcFHpVfZ/pP4P0lgvzrV6KezTpd7OuyC1UL9uYENoCkTkh0pv3PhvvtcJVuXClyHDSSXKmpafh
KXX66YmYIDHOicJKQn+TVcbnIPWRt8IxU4LsG+mzowHq2ai/0di8H2HTSlQf1BafpDT2tKT11nof
mepF7+rrow3jJ04Xt+0cvSntdqyU0pcbkDwUTOrxORmM8Jj/UjL5Zl5jdm/lGMC+CYy+ok0vTIba
pTUz8zNOCgNp3kwWDy0M4V+CHFmjnypcVNFBlXLnOLNhsotnjQATIz/VGyJ/pNJWj6G4+dp1+Krb
G06Ke/Cux4d3vGKzQvaOih0kBBEePOOHInrjs76PLH9fMuI03UlkEYTI/HQ1bvHk4Z3woBad0kx6
xEv2aJbDnOC1x82xvdWPIW159UJ/lmGsZiPmu4ga3vYUQVRb0siF8dJO9fGkBiuNbIA4zIzM0RaU
vRBKielz9RtxdkOhW5I5aGBSipJKKwrMo9UIN+jIRl6flVlxC/Ebm4JyHWC8wnldtbCcN5Sy/Q01
P+Y6T+HtQJBPbSNvXSavs6AmNL07YGzJMlwFqPUYDUz0Bsle487eVMCMyITD0WTx81uhONaiTwYg
1Kn0Mbniezj4+uu/fsh18y930edDLkmmyKtRNyWTa+mf76KaStKwU635Y5bgvDaQTg6dTCCnSh12
9pCFC/7OgNNHB6gec9ViFQQRaxWskCvLucVP1LArKHlFknndhtNYNVf6QK96X1yXA28btpy8i36S
1YeyMW5wXiYsFD1uYXbam130BP+zNmBRbz3Nyxmf9B8WSKPYF38LQDWzsXpfbdL/eROFcoOU820J
oFe52sZVyVo582qH5qANWorhxTytxsFMpH0l1YEwM5pmWVgd6HEgIvTVmPx/Y8gph1XVz1yCLzgb
XiytuoyqeaECcxcnLwYFoTKyseqITeWuSXfQYLHyAas/5l+KOtDHSjkND4RCL4qqX4QxvXLjvHbP
gm/iP5zsF7Q1tzSkN/SAtyTHOhddBCLgRrc5fTVciji+dJ9eFjOCvzStPQDb76brOHs6qVQrbqnB
qG705Z3W5Gfp4FkdG1p1FEfAXwQGfN5dtIRtLhS6hMdkcj6YOBUBi10VhZFTg5QBIHath+aqwiA0
V0SOt17gFkLWTxNzfz7X4n5hZS09Plda6sebVFhHkciHGEcAykGHCKJbEFBNuKfkmniIucbiCitG
66xRjmhh9mpLJUz6OKTWsHku6jY4Jylx+/2owt2Mkn02eiLxjRIkaYbk0iO5yA3Gf4gnBhGK3K6p
9KoaqJRZhCfm28QbTKWTT3lWhK7gr0njIxkc2lc6fYijTTTe8nllfUwke4pco7GxOrHLMWfjNNAv
zY7haZ19TUvlpcHKIdICjJej+Mz3Vuej0xwU9hC/KlW7QkC9rN9nmspNWC+ELY9cdTk7KQigJAtj
zvKMRI6xBwGUXMqSjpeFl+SAm3QDSlpwLGfQ69gAOfmHxHJ28kaKVLFot9Stuh26b73HefeW6bB8
E4xMreVaCGeZfNVzwmA93kiR6Hi0GwrxyIaKqjjnMyO1ovAOGnME4iGsIhV9gseU1i2I81VGPE2i
mIE28gjRZLg8JF9S+Paoa08z2KdB2EoRZxArq7t1G9ciGA0ty2rs9iTgxPpoYneKZcOPSG8LFLzP
JtEG89iT/CcVE86Cciuy9Ao8ArdqHaiHiuDkW2aYDhyP87AL2jax1bWz02ixo023eYlnCZdjiWck
Xu15zO7pZt5LLyiesJR9S8DBiImDCK/8rt4kqw4pbwfc27zSg8TtOQQ2n19Mc8QlZwPt9OOiDtp/
9mX6jVIdBMCG5u4q5+OpxbLE0Et8Igrsrs+h1W2XgcXzb5TZeBZPCiTIbsbTPVUgyRswto2frLqT
4GrQUp8YWU7nhzS68mYcyCPA1iMrUd27pt+doSz0Q+RD2mexcjDS2R2I8jSbvWWqs6a4WBrjmGZ4
NCrLloD1ybupqPfY92X26pDySSA94T3JvuMKWSS911L7sukinV4QiUpnNnNH2FRMAidNoqakSpxB
i1j/YDHQE1TcLxNPP8butSOQrUH54kUIZbh/ZLBKiY/ggGfm5DlKwd9gnREk3dtIz+FVgsCinIof
jVlg6npv0uHWwiQdUpp8GFs2xpa4my+mxjqrZJXeSFGAfT6wytKP8Q+NiS8VkTvkv9IqsWHJpnPu
GHIalAejFa/LZt7iNH7hg/pSrj/jXgjKNnktyAE22eqMan1oaqxV9o91XlxiBpjX9tuPiItNixol
pTadokcEL5tZyM6fSQyweRNFqCWe/hWe3APLtjOuYliVSCDPKH/L2apdzM92FoIGOh9E8mSDK5C4
jahykZkum65eNIq/pM28cHMfLN+gkzDnYUfC7rfSb98tTxzk3SzFAXyuV2R1JQeSg9UrI74bjRHW
0mcHB4zdoceL8WZa8gG0LHwECe1EiBc3NVidzdlpZkkmk2+jGR5+jn4zXsaW5qATt2oMY8jnVLPT
WBhOYxf2EBMwY+9yOYXPJQdUYZbS3mxNiHG76G6Yi+v2fmYxaXGpEh4kd8tncgw7kNF+5Kh7Onag
FRmcrzJ9qfIR53IMZG4NhXkNE/4TeApxhJ8MMz3Ng+o1+egl4fAxSNEe0tFXtNHQrb+IQnlnt0y4
Ud9YOkD5jY3yLs/KvfvVD7wfKA9t6IF41p9J3Gs6RXSXCOAA30M26NgmNVLlzYhrEwcSc57K1yU8
bmUmMX4xA8qXuR3O/ZiGsnzJYsXpiE1jVUD8aiikJNIveBjN6DPhX/gpeBbkhBS+ZL+AEeF8I06+
oLFo361O5V68s743imhnv8pp4aCiEpVM1lhdqmo665j/l802fuoFSemGSxRFb/m5UPHMzYZfb/Jp
eyn2DCu3DvLBBDJg+d6/k9i4wavPzSiEuxviqMJfZVi/IcAJRahMVFqqwFlo+7UkzfvXFyxZ+n9M
EYplGLqIkKWJsvH89T8s+0ps8fWiCe2HueoB5EMs1dFhG2DslsKNyvLeuhRtqORPvtdyi0f81yu4
HoXHj8uXoL5KsfbKlu6VN2s8s+0jPfFY1cGh+gGcrOgkS+WkVnRMMvEo2x/VJu0+twA9jkDR4CQz
VEyAuxp3eXfgiDfSxSljVofI/GaEG53WQvSTTUxOltyecIfo5SOW9Eed1JC229fkkn4IBd/t/Guc
XUVtQtDxOUWiQorhnR0DmjQBeGK3G/OcMjtD3jggKkqwCwImFL45d6LQXK2KJL9wFE2m/XjIVRMU
qRRopkEHlxDECetJctd1qvON+EUH+1G4i/wbRfUwAadBtAIyJbpEZcNyNFDc65PwdEDBYpGo+O4J
ukyls5Yt+WSevPKEwusLchPoJv2yR/ggg8a6mNDHDharVt9UubsPvyusiHNxHxrrZt1iYXnh2/qC
e0hZlEA3QChPa6AkbUDYrND7c/0QTOVsdVGYd1XI8i6QtcovovhJ0zS7aVdkBPhJxyrHgd4bMGoK
7qUKL4CQeqq+ehoYbghHujGfKHFVubVUhW/BXM9aySfA/bTHLOZEJrygI3IS0pNgQA1Db9pASWpe
9ktQ6kfTtS8WvSDt9CazE5zk+GpSExlX6zW7pZLkaXTaiul0T48duHXVagAaV562Ft5Ma8jGCqjF
h4GdBRyGQQgu5o62m6kDHQkUFXyr69htfWFJ3Nr/2SrFbQTAo/OJ21qc2HtRlRzsx1xldYrLd1tt
2f/mc2Pq/336NkxDpHnaUGVJlp5izx8+N6llxWXTqv1HVF7jNUefVE/6x3Dk5HfI37rb4KB4nrfR
uFQBLU7VtOdx3zDoiUnyYJlQZ2T3bqyr5OBbEyiVcVv07m709lJHfhsJQEpNX4mJwMaWbS0AqrNb
jNUgHkvvY6azufW3LDrpUtjW62XJ5PNc026uTz5xbNkGNjJoiDugEZqY8uXpcwTJ3YLknsw7E7P9
+WkyyhcD855GDWV3XjSiE/5xoxY8ejNrZXdk7SfBm3OPBMrwLmenDsD0Yugkbqtd6vfCCrKdnMpQ
uZjF+aFYnpCQR9XxleRPK4zgG59Skd4sbNVS1N7VVbtnL9SvJPQvlPj38Bn3gUkVZZbfjHy89aRv
R/BWayHekDVvpZXdjGi53q07+WtwBhImyR61k07Z591Q2MHSznuIfsPILRqgf7ZnkFP6u7DfCYv5
gN32MqKDAxEnpLNTR/ncjAbVXkJQF3uS84irE0LE4Tn+S4z/ZQCOd8wpxt0Vhnk15bdEWQmDZ2hG
Fjp7v0sfijOifCydwmayD5ckCuNHo38LyNkvq69rmC/rnzVaSErUlBK6HOBiR4Sr6FM3w4loceVp
3G5qQfzRVzO3bhrtcnKcnQZvltZUHY8mY6ooXArzYA7inSjXadRx8WE7qLPiohL6Wgoqgfc/zJlu
7t81G4S1Sb066931kY0JQdEUv1aKH5y7IaTY7kOxlwbohcpNmUBShqVk67wp5MohrEeBnp2IXIdR
D4gnghOPEqZ9bvQ5EMgR9/5pHUYArYTRGsMZDFK2lLSNGEcWRgMq2OAiMBUAI+EgreaekCoqN3u3
kvddDpInNyWnG58mUOKpa1hIfqNtTxb+ZZPGsLZvpJSROe/sprhQRsPteSHBtbwJPztjcUFcN7Fb
x4ajnlUo6ZKfVepJs8jgVRGWXSykxMrJxFb7wRxPS8I2FXO8qKW2pWuHN2rd6K0C6SJpNCBwT7VS
W1fHfyOeKf/83P9BLWBhoYkqBCCTT7cmQvD983vBrJRKS1Sz+ugmnz7i4le5gBduEnudWaYmXB1Q
fUsNVs5Ao/Cg2TyDwC69VZsPQpk6/7XEaH8nYuUVON47CJ/AirwWxyxHL7LmSnxIqeGWBfkPDbeS
1It+Jeh+32k+l1fL5EK2vpRRdEc6m0gUb+VHh383AZZBUuScTGMoHRCjPQXubracOpjoZccWSSdI
w/6/6Bs4+EfkCz5m5Z0y0H4LcAKOOYzsL+1FpaOOi8/y1aFa5y9ZPz/aRX7NGMTWfWjWml/0Juqu
J5JZmuOF5r88IAexJvcc1VXPm5tcStcP61vdiMGiJcFHCUPb0sWTbK/VfBqegMFedNn1uP3O8kUQ
gkMHVNmyKyZtg3bqngSP4c5Lh4gBpFfMTyRsT+lJBvxSkQLSkJnSKZS0OazjKVz85d1sXpW4wOIq
uObziAHMkv5aarZtYNRUMGocWxJL4NRJnRXLvV7lrrVH6ZW3a2PO51EuQyFtL41N0QnkWKMGHrPl
RxrabQPlSQaK3eZw4gKymNcdtnb2YzIwTON1agHWtMvxHZiwMII2cApaEebCTfdEAcgUqdwBCqy4
hg4SjIxVYwNjYjAZmThp49rL+exF5ULx7uw3QJBSAj0RhVem5G9bcu42hcBbfUE03CE81ThCtPJ1
W/T7YsIrlF8xRr8KVfy6LK/p/2HsvJbcxtJs/SoTfY858CZiZi7gSIKeTKe8QWSmJHjv8fTnY3X1
nC51R9WJDnWVSqlMGnBj7/Wv9a3JBLZf32c1vikOM7a9yJRvUKbdQqHd3HZ2wPHG2vZOUDehF9HW
VXOYNDgMpW3rF7XqZ2GBaYpXaE3s+2gdWifjsnm0a6cTMxDaHOeMs2Nu94J8rCOMSZpXqwm1mesx
08zD4qI44Z8TD/joD8tBRgjFPvVNkvVNlDFszaPNw3RvmG6cYCccRYDqqyeVic8KAhpEQFbbqhwB
C13dzNzxpJCypAmrctTvFqpN67wIsnClhYkEiRlvLHSQMeUOPG2NsvGWfeyxQdxoFDRY1MfROwH4
xQBAKKjJToIMZKLfzMRN/5HGITImo+RM4hQwuGHzOCW1F/VlQCMSEZpTHltAjw2OnSstIi77bbti
QzLW79wQWNljD/ahQ2kLfT7YYu2rxe5F4re6SCfuX84HZOlfXI+WBuuBuYFJAM+wlF92KJm1pGZj
VNl71d7WuwRX/frS9WlANmZfr/KWUytsoyMSX93Hh16SDuCquJuVpyUWTnqLgxP/KUwtWqYLR3oz
Mlaanqhf4PdgnYXWPNa6yodMOZblcNSU9AhxoK8OJB8PPVJVs4m/YbLY0HS/TeXGj5TEZ0gfRZyc
FMsvoUGLVYC/aqd2dZAPzE6N+SCt3ylXp+CA0J2GjtFUCVzExW+qdCM3y+asPoMo21tGE0S6SxOV
280hVDTgI1V37YvxhuSUkPEA3rQFcaQnO3yqKF9gvnbWIu2i91tC5SLdJWwoYwTWkSgZH+ReIbxz
KU39bezLt1ppXttPC4ecLRTqIV4iJOD3pmV0KEAtN7YL42ZR6TbmAtTRNDchTGB1uQi14lWxsDMY
5WkCLWccNq4aEStqa6Hq4E+hT8PqG2b2K+1NVC5VQLtoVNYzIqqjJ4cfk5uPLDJKcRaE5LxWJLSH
bqOSxqQ36djp6dE02gMYE1O2a6orFL3CssD+W8LpXCOgGUhPD+8Q/85nlQg9U8jZI2fk6QX4kYzq
Sc016y0jQkelFKPJGzdWNp2qen06epUVY5s+wDVwZzqGxg32q9o1/b6XKeg1MCm5EpNBxveeATg9
p0gI1xEFPOPvbXwAU0mYrHQjZFvM+7Bg+m1HJ5oKk5Nx/2NCFxqMo5nOhY+PFIdqhVCkGNPFW/kP
kCn1vGAWRH9+gLcABClG7DP8RvZpCFC3OEwFsTwOk7z/i329/uu+3lIY9ismHxxDk6FS/XIeTtVe
n8S2KL71Cinla1YKoMHrg8bM3iSOYC26AzKNOsLlAPjxOPs4/3pqQJJryxY+ZQvfNfKNujxbTyaH
oMBCgWorjwdVAhQzh8GsEhx/3OGqQOqPFobnh1h0LEYQQoPmLdxPdJARrYuuuBxczHqjsl9mQv6D
6r2ZRy0WtkXY7tCJdlYGor1hs299yLAd5BZxscIfiCfFj5+qB24+js9zEp+NFh85nHozq08asA9B
oH9jzo8rPYAcjYm8dycw9z04RYahIRAwlJ9o02NObtbIEzmrQMQphMxfD80pNhpwrFCq8ZDFpkwK
LsGvwf7ye9IvYFGrjV+iAKMrDqgpbb6vBVb5H1Uv7ZvxnKHyhM1zNicsFeMtZXCzbBc67jUE4fIh
Ci8IxGOHfYggSAtnFznl+ENZMbFSWDAXew6pWd55+o42IJJngLf9mQPAaiU+PW+nqEQCZTzVSPdI
AFeSyV4GrC3f9SDfRSukWjzkA9r5OvuxLoLilLwTpQJKMUKpJq9rrhuIEBuam8QdHoxAOaLsnzpY
7RxQHLt5k6V6gyOaGTZx3sHttYcxiJh2l+4A3+/Eh/P4KcXRba3nokufxD4l9mneqdBzk3Ert6D3
nKoufENluaD1oDbJEWbU1cj+xC6wqefNVIcYfQYWkCh2EbWpk0vJW7zlGKsseOzNNJCgmdlgi7Cu
gypfr0opcYjpry2zFagODut4SFmgLijnXjJOkWgeh6eeXIBlPU6o1kbDo2pWoJFgMvtV1vtNWMI4
0X2JY0CMNmD1RDXzk1Zb25Syrfo8rcklTk1G6gxV8u7a1fI1681TInsQZa/0pFzDW0xArE7HoHu1
3CQlGUqU0BxnTxCyfY6Olm66rQVcNY3GwPSUi5FqEL4JDJIwqvPNIj6rDW4BXh+d1+fPP+Kq/MtM
0dTZoksGnzdd1ZTHAf6PW/RGKyMtNgXxE2HXyfIffT3QzUtV7WSxDbcf5TP1FZuxPlxjOaLnrH7q
xv5ZWIuXhRQrNz6nDKHficYLwo+iO8Wp+RA1GAhT4iT4CbsagXcutgZK+ajy8UjGzYzSnGwJPm5N
lZkFkh+uy1iz/E9iniNMpd1wU1bCZqa6yQcmTiO662vtg+7qzZV8OimBe22FZ31RrxO14YqK23I6
CMx4OtbbTF6O4qru40r2Y8EKrCzeh5jpVox0VSkHaPYR2PH6rPiFmQaKPADFwxKdyIdVIDg+kElI
F5ePkD3dMnHg0GfLH9ietnFLv6rWACFJtsuib4vmJuOo6yF5gzcMRmpsKcPLQBxiWlm1BP2eaJM7
z8CdHn3AmX6QU/1gtEzbDXuk8MGMXqQ1f1Yx5/RWCIkivi+PyI2oQUZeRwphbYNmvPAQ7qYQUKBL
Gx7WEjSwjmdIgMWot7UgO6tM2R2H7qrzY7fk5iJCSYR2oLD9LXGYMCDnHEvqgcvKpPwyssFooNnb
UsWC0r6WLM8xttQGWdvc/Si0y8N2Bu7VLpjTjXTdsvRsDdCcGmdPRnSnkDi2QJ7FNLpNW4GdUwBa
MplTKUiCpzxQWCqd4mY6kA0FR28ExAnsVgIGduq+SfnIHSA+Dot0Yu5xWXJn0fQ91VPTYS3zY7XM
R9UkIIQtcoI6gfXbn+XuBKMZtAwO0PwVCrWPN8UfWN2qx/B97dmbAzIn4i3jTCFwlJN0rjKySQrk
/BZBVcjRITgPkO6vVIPFxIsB3Gt6fJw6zjmEoksA93Fxh0FKfppVHu+Q3obwD5V9SLSIjbY4+xk0
lOlQiObBYBI0APtxIalqKwZdjVmP8lbabF7O0Wz53zQSTCA9ntZmOBcP0MRNIHZvbcSRRhWmXSu/
mHuSi1H9/iOnp0TmnsRMDEpQivmQRmAfBD5+z8iHsEtl+uRVNCdFj1CZP4h4K2HSNJQIZojM07h9
OJTqvj5kzM57ypKIKgyUeU6xCjHbschRTAkBKrquGVaE9Vub5G/DvmrXBy31RfsGS9RZw58W2pIC
o2/ihkK/iL+MpZ98GhK3E/ykqcr8Qa52Mubcr8ioHKyoG500DU0EG3FfwCMDtVpnuzrakXskYI8h
xJkMunSd9UfcdMwPrmmFFI4ZMzuGg4ibOzpNEh2wFH8L6XpKqvmkl1zOuhOB7YzcoZ72VsETYoCM
tysIvTDu98A0Q4/JRH5s888tk5bFki5GE12o37jUIQbT1jpoNZ8ijUCjsY9E8F3NssubtxF3hMmp
MsGMZoKn0u6Np2GEmab4ZESwaapz73IsJ+SuMD0urWsFnD4W7+qKqUR6UaTyRb+FHmBktCx0WTJz
aDOvOvIcXTybJh/Qj3gJDXAXqisctF3Rn+KNW1i16xJ4xmcezn4YV64xELdXPZfxOEcgCacVQs2f
L/aYnh8btn8SZB6rvawrhiFZeDg1VRL/uNq3YqVoQzrJn2XaUcxdbCuVG6PS2RGRvJDNpEKzJdI7
3dY585uIEe0c1AMxOkeCEfxGq0xLN4n+CNziW421AB19P6XpQQNAhCWIQUX3U5DgtuDYVNl6vaXx
B9jjiAIS3rke+y3YV1ZTDFllap1SNhrk/AQZe36J02Ec9xW3DuKHoIU60dxnCL/4lCuAq617TKbC
M+qnVC53KZ8RInPpg3IwXXPqY9CRuiohu7/DgoqIwIEDtGuawGmlEiWFMZZjD54UIqa5iK34whRv
t079ThbwDWLnoP1uN1DCRrENscMPcFZpBy2CxGfcWRi9UgLu9n6JaUgi/ScWwRtEBsyphpOgDIjf
pKzbhDPVmVc4zXNCh4ec7bQz97zoZrKiuYNxH7VoO0nrKXox9RVPrHlMeRkSNUEZTwo3PPao4h2Q
uI2s1b7KzLNh5mliOoo+tacUdXAZ5X3W2rl51ozZqyPGkuySO3tYHoO7bsufxXjqDV6CiHj+JBHK
OYwo8YlCyMDAz6fMuzQlBz/QVUJYlbu8ualVr/J6YyaiwIYYpx8ZdUqXzzp7frADB6ltjubQnSB7
v48PchuKEgiXVOodHjboUPJ4HW4r7TRxgCtW9i5EhxIR64TPdm8aTso8nPpuB/QpyBTZ1XnZVm0+
6lN+DE3YS4a5pxmojXGfy/RO2OgYDeWOjHZqRke4XzR2AgoYBgvCrW2Mdmt9yR9zTxZXY3TSLh77
ycIYXHMELTavfk4FagqDCUNR2z7VovksqR8zHRqWWL7hwk+uucjUeAJQSvMp9lD8BhxJVXyQ82HO
iDzTq6hQukDREPUo+7ajHw7w8Tq+aHUcCNQhN4HVLbsu1reiHm4Ih4jfaWzJE1J+vIXY8LgdCcW6
bej0XpCEmbUzD5shAlRgz1Ow51/c31stWIrFjebRr2gBg5NBdYpGewmneduE0rE09k6RYbt5xXVU
LSdaN/4qOGH8U2Z66w1I07SdiJlrsHKSm/9h4m+oOekTu6rPdAPSTiExTHekntSxq+1xrnhGoXpd
nvgmCDWi6jM3stgmCE/1yjnb6+hpa4dzyK5hIC92+rWI4Nyf+So2xzh+oawCWnbJiME+nPWPRAwK
9MgwcubQlxV/hH5OEUtrFy2TdsYTpcubmsOCw8wnAmkdvtoRTKodTrgyps+F3iuAaiDaYADuuvay
Suy0OxoA3Ji1vA57pvLvjFyyCbcHCxb8FZCa67JXZYEeBlZu6ULmEC6cx8nGEHNvPBQWW3UYjo3E
CIhFVRw0/OhfCXxJ/iG0bm/tBpFSgwdLkboCs8RFAlqn7t2wyNwOg5axEDsNsHMdCmoPDUHwxfCU
jswZvnKZ5js1dh7lBfiG6VekVoDxgWkBsMvlAOADKJeUXuzJ8ovwNNFNK/bWlZS3mzWmP7qVxNRI
LbiboZlKdowwqGOsKCBqwqNdoUHQf5ttY4wIi/wt7YttUV8YWYzTE8CFEZMXQHJghAN4DmrS7Nnk
nX6gWYbGH7HrSIuKYYVxKAW6psY0hkYbpjUxkC9D31Ivgaze9moQacqR6ovm0+pFp+r2zaPJ1bG4
KwG1ht5CNrxkt7emChkc6lpCkI2cDIkerbTFNiZFdxBTLSqqHze6YGjNPcG2A+GKI245PIkZn6/1
bOTlJRPEC+GjlqebxxDkDxbF0tDwwlq7kqhyWJl2M6JMvRuFbNc2gOTAipbJsNcXirK1n4sHqY/y
ixEZjH4XYD7LUgfdlOxz2pdqFB2TPaSSO9huqWdFxbLCiyzQ6+p2lrIZS20zY/QtSpgoykacEy+U
gxnvYz12nGEJwLrmT85Kj1DHdiKFkzBmrSl9zyJEU9F/FJWAKAhNDSRB5wld7bFBkaxjVEvnLN88
cZPbWsCNVGKuuFN1DiYdk3T92g3SLWqLu5yBjcLHIVjM1WrprpXSXaire0PlRMhZITnVPc/Yl6bv
tEOD6qEXUuRklJ4XAaGko/kGsMxgngdd9rRuchqcFcaIeyWsPFGkJCSWAmHodiKtJRi3O+4RTSsG
uPnqmSRvdo8Nd6VQIV+hzzjRsTDknfZAdwGS3scwR0Z6wi2HwDAhZYvJXIoEmD5ABATpnalFGmsT
X2MVaD1Fb3cR1XMlCVW8hOVG6CWGJblP94cf/+RyI840nyZ24Ath5QxcQqYITmGOt3Dp74tUPvW5
8kT95ESsv/wgMqDikIIMH/1YJTig0SXPj0Y3H8gw7HWZk5yGUOroBKEfq9ipNL+1aoIGxiyRsgCd
Cl76Uy5kZANp7HZf08VQqn3WMR+rdpXkKoW0zYZmZ1F8AKQjgPcSMVgjd+TBl2vnIBJUR04KrGLw
Fkw2mF/qbpY4rSFdWwOxdA0vZAgXErRey1Xckua2gqQLQv05Xo/NV/VVT+8Gae2yY9LWvCXYBpUw
OTT6yiiFiM8y23Tdd1/Ksk0LNEgM0VcId1/sq0ddCrDwM0/JNxyKh3GfglKbgoqImWJVdtRyxNQC
9Qmv4FhvGiIgHK6AkWndZV7I3sYOkWGhws9PSSG9cDzwhFS7PqAFDT/idL4vS/akpNwRx/FJWJfd
QGWuNX2XSFDnVXWHAHgTBXp0zavMULJeUvAc3CbXIHEyZ46mfdgogWWcOplcV0mObU63LQctETlQ
vw9ftWUd1fN0icLt1FKRM5/4nEsad+7FrVOmQ/o38ZI5obtEWw3XVFMeOIOyZAF/OUI+8iusqBMe
7F4h+R0dQIoF1Nwm+x3r5kSXGHi9GwjKnf6toFgy+qFjywppo7C0AIuOJ1vFlgBGKyEFPu5Dgx+X
ua8Ib2Kj2iLhKKA0Xq8j6EJbpadnydFhbBk8M2JrS0vhEi1+bfrsfV2Ll9SWrfIE8P6YclxnpC53
XEMc0Lx26O5jHl5puIViFwKOZKqOzsJVBpNrJCx+65Z6k9PfMbTaVgFcM0WFE/JpwbQTYC/BPRnu
kRwbca8Zwn4owfljP0xoK+UCZFqlyRMgDG6o+teECwnBr9qAFGYzDFKSyVUoUPvmeI01PpNUsmAU
woGqQT5nFgUssxlQ2Rdv57HYQcLYJir3NincqEyVmHNsUCRZRwRaURuf4QzwKb9kSbVSkrC6qy30
Fzf7ZZC5Eu94YihGWBYYY9T3uGMX7YSRIwAVUbYlAw1itIRG24HFq5LtHBSP2mKHVSHnly69jIHE
SjTzwV0uWvJqMmHJcdPrJpp5RpsrIxEM6YoTbgvrOGVIJb63MUZ33XDLYCGhY1T5gnyt2WFLbuaI
oy4DTFsfx9z9ojgNB/N8u2Q97PvOWytvPVlMtAkhDSgY4bZiKN6isuf+nDzNbKn5fLR0ciPOxKjx
HLm3JoIJufwNMxHAFVX0NoYCnbMR1rbhhWTCs0nzoCifcQHs6fzu5PLY0HRZb/EoYAG3NRiY4Pbp
w2AMz2orzjtT8WitvM6jzg5WAlu1gOPpSWPbE0icjM3IhqGznJyFdwRtIriPs5DFJCBHszAh54TD
Qf3qOu1paZPnpCevqMz0OX9oQf3RCNkBd0QDy7SGZRpVD8Aa+y1F3uBMfTC52fnIgC9xlLNE57uF
ay/K9mlbHOCTm+ZHI9GuzCE32cFcaCXzrgnCEyA0jFZSwfa7Fyg5oZHGGWiTFt9KzktV0wYhv9Qe
g2/XBh3KT9jksNe5Yv2Sn5/eBtkOewZitjmYRyOajpgWObbY4DOLZrxKXJHCGrqn9iUb1Ztei7c2
ZKS6crabrGttS84k4fa4CZ10jTB5ODEwZXnXyimxmWsFvp6hChkx+vcAkE2q7oczQGbGRzDaGk+Y
B691IuoHBKnwkZXbeZfnEOSVJhhXNVCMMEi0Ys9IYVNqp4Vuj3LZABBT1326JIcYG44CSVGqMwid
1qF/2N1q4SDGKvMYBiHbmMKRfJUPmUzGSTLwhrkK5UT4Y/EtKhM+12w8hWF4qLb9YOyTVfPF/rmh
4JZZco6LeosRwcYLY8vHrj3s2ULEIRP9U4uUZnK501+EC67wU4rAPttV9PYWvAHRWyHDRBp7BGqa
Eab2wyTujE4J9OOyMKOOakfFBoRDk3WyPs61DWRyGnd5wgGFJMRRp+SRwxoYxKVzE6Q4ZaYtOncU
eXbz1nBl/L8WdnGTTxUNTNm+R5NTr/vH8VHgQJu86HR66hJiQU6szk5+ipu0tnyduW7qyJsF+6r8
iAkDd4AHQyfHQM1lDtl1LLxiwnDzGJ/gu4fhlNsmDFxQRgYqCCPf2Rp8Ro1Vv5uS1w7xDkDXW5ev
R81meksOfEZ9dZNXSyk3bSn6Lyb+EbCH/TcZhSvKki1y25boGiG2GJbAC42PbvsGhLNqaeHeti4i
tZcVpOvowFWhKGL24qUW0Ags0L0xMN4oh6hsF4sXVq1LW7ue3MUHa4suaz65g4PkeTI1u8+AmVgs
vZObvcwUbdbtLqQkVksp0QG2IkP4NK/p5OjyGSsTyGyEoazdS7uO83NP9VdmfzcUPlNWigJRMzui
nsbGxAX6Sm2hqNgthAOwShb6Jt3aFDKpVIOiZheY3s5UuSyJL+y2ZSG7FLgvKwW0S5ADi3UT8sMi
2WFIHeUxKu1t+Sx+NkRq6Cja3d22WpnCuYl4ixovuXcooCUWwV1ZUeawBtt7Ue266afy+MbH+H37
aNypg2VbwfXuUIfbjbQEgm7duB2SQrNTOd8RvWqfJfMwM9UkQEL2WVBhmrn1ZjY9XDo/wywJUkhB
U3UeqPpuFsr0OAGku7YFyxSCqGTTj91z21iI/d214PAGrnxb3kbq6tbMebXFvGKnFgE0029DZfcc
AiNa+rggOKm04A7ij1LLqTuxQ2CU4hud6NxBRdVriILD4JTxEYchJ/FZY1otbB+o3XeFO1XJuGpi
XNWXxa7/mXKLTaeNDO5Tho9lKhtpMmDNfMhvYhhMuXwvZ+OJiSRcviyQWtuOyu4sf5kRmRuQNmBF
2OfAwseOVp507pMRQwPOWpAQqRhBoBicnKsGKjeS1YHbkXbt5c4zIEgehfldbnlA+T6bYhdLBUmK
mcO+eSi16ujNTXdcCqA6zXH9HVbvcR7da7JJJ928z+YGGnmO6G3bPRBvC7Qj0YQ4TINCmnbmep+W
jOlpHqhhs4PwDi+W8mKM7Gx7OrJZMpkT6I1EvnCzM4BqQ/9Rf9MVT4s8uvOzrKT8MHUfCc2h4Kxg
FHxBCujYmI5ErI+0wTBJOgiukoa+ke7jKzZ+Txz9aPIFxlklfd5Py8Jx3Ay35va5EwuXzWtc7pni
RdEEjkM8FpZ6Siz9TAT7kpVEneIfSf4kzaK/bPtmPYg9FqX98xrjEnwzmK5Wg7ER15VehGxXtLg3
OzCi0NAEUBz45/dUblXzS1UVr5k0vhYTubN7E8oO7hnNTdV8V3bDbiXINBFiqjOmEqANKcSCCrqB
FsxJl4IsWPnJMvjgvYAVh16dGM5Ysk1WfIvNYhm1ZII4QbD7TLjnG4SvG7ygRBh1UfJm8+fI9h3E
hMv6zhbdQ/tCZNf1FOp2eR3i9iyEMkYnRt7IM7byLU03Ii3T6rH45DhFVxcHXMLMWC0krBZNYW9X
FRRJQ5ZFek246b92Oo50YzijBK51/ndr/P/5Axev+42T91XV7CWiuP/lt/9zrn+U97798aM/ftT/
9fir//ulf/yL/3NMvlp6XX72v37VH/4S3//3n+9+9B9/+A3MHWbj1+FHu9x+dEPe/4Pg9/jK/98/
/I8fv32Xp6X+8d9/+6qGsn98N46i5d9+/6PfgH+aJFumCdrDkmD/0XLBBPR/iYGPn/f7F58+Cr7P
qWp/Vnn2H7su/yi//+U3+vHR9VADdeM/LcuE2a5LugzZiSHsRGLj9z+RFEMzFBnntPlwWJRV28f/
/TdBNvlLqqQh1ZuqqSsyrIWuGv7+Z9Z/SorOuFZTZNAkTEn/9o+X6PJ3vf/v796/hx7+Fhz9p7HA
318CfgRPXyd2av7i0yxzJJYiLJNXtvGwIlNQg6gpzBrJrjv1z+lb4w5uaNfY4CPSme4R/nH0F25R
6YG3+pcH8f/eh99mF/9kIm9pebdCXJ+v2YmeKXIAFPn4NGp64anZImz809v2+2vwB9DjLySLX992
6+F9+acfJ8eRsJh6mrwmL/KL/EO4qd/xFPdBWXjZCqPE1hR7Kv7iScqPV/LPnuQv4/ZYzhJhBnj2
2mOUQXtDB99YX5ovuaWPTsbZ1UZOuq/ecE6+E4N9jtyff/7Ef534/8sT/wXh0aAiZEbFm61uMOC4
mRueQofd62F2G0c4zZ+Ct3wTSVLiS7SnXXdHVmbb9eeP4ldD3r88il8MeSpSjaC2vNv9IQzkD7z5
AUx5Yqpf3QG3BYhY6TtbjKD7C1PTr57kX34wUZ8/vu/GUlDhVfCDCYNtOCtv103+GZ/jT+sUBZqn
eJwoIdQdSWwW9rL586ct/7uL3CJHYkgKuAJV/uX9N7XWHOZ8iV/RnXDAEcK0uytD2Vdgyj8sD/6F
J7+BYqZV6pQH8HO26ez8+WOw5F9sXb+9BP/8IH65Ago66vikscvGTuEqX1W1F76ak+owBvRmwxZO
qQ/KxsE0fn7A5t6zBjM5BqHFTrao3UHqPlJFQRFYfgQb7zGLWd1xh1GO0pPYrvjvxXa4ZV4GG9IJ
L7itXPyPjgJSVzvD13Q7csIhq4vljAG3Qhuqnc/eaMuhYhNdaXY+GG/Y8S+6M3yUl+62cm5yEHB+
LgGBFod54n52uaXWfIr0d3KHjnZhSulKNo2sXmfzfZzuNHmdR0AfMoV8U49E9Lz8SUZGOxD1QeNN
LGd4ifZUO/ENtX3qx37i8JhO6Jou7Uk8QnLTxqfoDQ7+4qA65U+8XpU9eZgNvPZrcrjNe/JJP5Xv
gmu57DS9EVUfkJ50yLzmuTzPhAZc6624TV547TzrEPJ4It94YpR0jK8UfCDYe4ILa43lzpGPmNnP
6QXu2hE5yGleSYbhiOJKyGI7ukd3mW7HfZ072hm7zZOGVgR+srrVl/xSXpprBJN3umqaMyJC3Dra
5+DTp/aW+TiA8timVNSjWtu1cjv35E86Lb34GbP5U/4uHohiHIxvxZ3txOVBEHhY/l4mR3xXzi2d
i2710bwwCrlx0WJkfujXdn0oPopbeyj4Onx7PzkcqVcOboQZnsk28l9AQnxNL0pvd8f8u2SPr+oF
x8cW9ciw2eFvs2MSmBd28UfLj79x6vaTvfXWuqbDukRoN3NLZyDGZFwetDD8+gfTad0st5sXxVcO
tV9c19f0Hn6zTijf4KSxYgEzgM50zT6sg/DdPAnfxE/lktnWnfftZTkyfdG5PBj6TC/xNwyCyQ0J
ltFi/UToHCxqeVl31MHHPkHsmyXysSg/jXcwf27hifxv8uDGSS5KopO4PRWiJvKX3fhVyObeEU/y
cXzDJHKSuM4kLsXcJ3e+Ub9bMxq5WIL3o17apqzvXbcC+YyCBng9GFw6eiegM0/lZdjUZ9rWKge2
E9FXDJN8efuaEDe6ta/9ObyiZzFR4PqlKMbpyUdv5Et+jt3kGU9uvlfPxnUhn/yGnwIIHCoql/LR
gps7V87g5vyliVt65SpOaX/TgGLRImleLMMePMUX7BBMQ7tjiHqhcdNP+ayaBxhzo2c52SE8D27d
OL2nD87iUkSG5zZ0Zd5Y5di42Js8UUHNQpwK7xOiHc9bK4PxIzukr/Qnmpf4zDrB4OViXowb1vxt
wxv/yr4DqZaUjVM95wdqURmPFI7eOKpHixgnqjN7aiaPgjPhJWfM7Rui3W0SEK22fJ2/UsVhVM/J
m5n7O/rTZA+Jk3+b7+srBUhkYcQNr6OyCe/C4mjX6Ck8lydQECflI5DteI/b6AiIDJnGG76pF/3J
uiJ9WfQJ2to1vlmFKwRG4fKyalflaDjGCe7fjfXjSlTvRfssruWZa+tZwf/Oy5W/GjeM7xYVKyfl
lmzKvWoXO9OWoLq6yaX3OK565SuXbHpfP1seo/617Fq6A+z8CgfwaYBl/BTyDppgxarz8sTdeCcy
hkFjK3YY2I7KSd/Nr4x4r+u+eK7euTRfitt66JzsOm71S/jEbDR8IgX5rF1HSJInKq/21Z1UyLP1
LQrd+KrerQ/1jOyWOGLnqfZjqnuaA/2tuTfn0klZ0q8f7Yt8FpzxU76gSQNCK/k//Zw9iYc6QDkA
yA8Ynf4ynOvXxE2f5RslNei2jnlTLtKOmr34JUe5cGJv/BZy9OKfQf4zvA8u8HbZl7xwtOsbTYJP
+QszpQCLrc9gXnTTl+YAawdh4+GTrPgs+mAEyQ3S4kdTBP8KeuMqv+Y/4h/5s0KpIV0OiPSlbSFg
gCm6oIrILuOAU/mSv+A3QCS8pryed/OG++FKldYFl++B/2Rui7N04SK5Vh/hprjRt/cUXxBQWSL0
6+AQN6MKgkpB+Ub1s3nDdLgvA/0zu0+v4S26S8/VWb1x0W6z87Ktj9SAUQQK1Wcbbx/6ffZNIqRW
uBGxZxt7IcF7N741qLIQccugPbbvk+zkQVMSgKP9wM5x456aPYLWwq2u2lvf6ca5iJ9j5ZiUESAf
2hEZwXOLejk2NtSnUiUiO9Igyiu9kF538r/YPfzb/ZMlq6hysmGJYH7+uH9SKXoHoMwOJj9YfrJt
n+bdekgpIn/tnsc9APLGKS79JmQmHMg82j/fvCj/dgMlG7qkyegapvXLvlGT9DrHvJS8Km8mb5EM
5/CwsKqDrMmfqpN0SOz1M77XXCj4aRz9rT7BHDIxpI0UkhZPwk9s3fRGm7c/f2DSv91U/e8Ds37d
V1JEVgyhsvK67AimsgVQ/PaiehS5bZhSbvqX/qO2HKJ2hz//wYb+704yBFuIiTycvORv//iOLIMF
p1BlR/u2+6Qsxn67Hz9f/OREI7C7BW7sPDxVn7vjp2HvyY/Zkls4fKK8YFMj4F12bH+cs/zYVgWF
/aZv3tmd+cXmiQaB2L/hFt8eYpeQDulbd3fxVM6Fo/35Evn3wj6Hu46/6e+x9bVs6xT7SKk0/pz3
69Hw99Xm/ZrZxEo4Ttk++V4Xc6B9RWw+zP7xPHILZYPospo4m8W9/PAv325f3nJm3yV7q5/Yx7NI
xEDGYrEfXT04H1Xv/YmdpP0z45keX97dxn56Qfe0id8tzvm42uoOdaSyn3Kbn892QrHf/HAneMVv
LwCDcyd2+a4d33W1f5zfaeiwrxQs2vfTYn8/vq88BXcvuN7tTCXvAdXO1naufw1e/i91Z7bbuJps
6Vcp9L0OOA83DRwOoqh5sCTLN4Is2xwkcZ6fvj9mnYPelb27En3ZKNR2OtMWyZ//ELFixVpEftaK
5/kiYpgeZ18B8k8qhL/Mmh3Bhu2v96t7+rj6nIc2FDoOT/sA0G0jLcNYjll1t/jkfQT0pTFdx9Pd
8lVrtzo4jbPyK+vN66yP3vtY2F+dI/NXHx0PhdQpYe4H6kjceeltPogFXEbZnr5sD9Pv6WNVWYSr
L/rs8OngoxWH9G3K51cWO3pF0MEf7q7qup5h2d38ElsHd77WoBn722lnXWZHblW2vcb2S2uLwgT5
/vK8Piye9traLgdggOVsbnLy5o47X87d/dKw5qbznluLWW0dCtdX3SUXscsZ73KM235uBpHPPiKy
yCzvolgKM24buBVqyGS1q9paQ5KdqYhrpbyK2l4fJGvmhtYXBgsMqDy/h44HcDiX55wQN2t97J3H
W2B9kGd4GgPn7vmSWXN4l9Yhtk74pjtEDza2kNbyW7fdOTbjC3cu2uOdfaf21BGYbI2tbdZLLsR9
YiGx2kSO++M6c+97yz7srr9WtY3evWkdyYsJoLdu4nrfg42Gqruq5zuaOukDIszHJNWZPawZMbtk
S/MTqEjPtFpt3hpn2tu9WzjH02qjWu8znRXROIYneO6MBhnrtFpQ58KBBvzTzYjAemo57ub0cIjI
fmTr8P7FTB6XkW79vBx3djzZ7nZOeGitvQvD97J+TrP31mJ0e0712xIiq7W+BPalx2Bx7la73jEs
uAouYb8DTA95WWBceBWjAE4wnTHY2ZycwuFTx89D3c1Rncl4Q0f3yN1V7vxqH3bvn61FskXuYkEQ
J4dDvMF/OyHAbqOJzBDuUPs+4mk0y9bFPLHn5ezfb3DKn/a38d//itSg/BUpOfsbzFHrfbJ4H5zP
VcmsOfGmWLAknisYGwx9an++eZX78u9k0rl/Nqwlr5SgNZ/K9qH+w1Eo/8am/WcerRmGopmyYcq/
kv2/3BglYVGowkl4VgmaQ9y80Edm1ec2ta3BIRbbC3jJzcOD4dMP0U8HDnpKoFPlE7NvO/zgfOZr
fghdiCVkj/9+3P54e7+dC5Ge1NlT7kas4bUOt11j4Qj1mFEORLBOhIJrFTN5rs6reba4bmEezF5f
WBpiA+wHXr56rOh7IDuljrNqF7JfLoLNY/Pv7/HX2fQ7Hmb+ZQh/e7eJGOp9J0jhOTg1RLuKpTFD
J1h43fpP8ULX6B/gn19CkP/ugmM/zF/eWdJkLcT7aMQ+sqUyDy9PZ5jBlly0UFLe9Bm9GgvDoeJE
adsxOSEQJ5yT6szLVTgtFt0u+dze7t0Ok1K299h+Bxtw5ItBOoeAHrhRepb2JZ2x1jhqf2qp1/42
ygAuFg3D0DRB/S366qs0h2vI7YNNsf4QMVk99um++MKJfLzXiXsHN4WqcBkWmLZtqrMYWHhncXr0
9aqi89Lvt9KBuNpCVP4cOFcXjZ0rtRwfNYBDt81nAnz6b0wKL1SovwrFQdpzh+HTtv56jBukBdGb
bYQ2hWB7g636h1n7y1/n/3hBBi4IgiGDj/3ekHTtn0WDp1Z4zt3XLccDS/IS4jjvueQ8nYZo/S0l
F9E1+LtzICPCK9mDmFO4wrT6MUQLw3VwVHlOAc/pp/Gpn2rv5RuQi3NFJXoGvdjnjKLcaxFF13/Y
qxAbHSfQv7v/38C1NijiFx3I4dkJwMtuReCp5EOGjWJBM2xHG3Bz+/pRssP1luj+8y2Xd1LUWS3O
3xEuTA5ww5DOsMKr8QlFX3PUIakHK/ERmIIGqk4wlLbzBV1SkPQRJflJeevUrAtad60qdlCwNo66
aAkYECpTyOpP2BjQJfd5SW+S3QFIyA5wEWEF6Jor2bHPFJ5Y5hZ3kfPziPWYb0zTyhq+coqvY/2X
AEaw9dqaLK57pMPsBCOCxG68m0GAFLvoatnRPn5P9x2KmPjeLtJpYncrkkT7V9Too31gP7fEXOv6
lrGd4KDD1he7jWecx44+KwQCi1dDzBnVcSswsu+jgXsL14hnwtAPUpFFO0HH60cA20KrBUxP8Jr3
eoS0QP9iO+T8DZjXAfFG4/bOUbRvop3dKP4rlgnPpowsuC3m2kRACrtx0rgpSs0WugcOWdYs+kEd
By3+YYIz4uIaE8qgMo+lFhbcUxOQkMKaVeF97JAfIyTzWSLMalV+M41tZQ9YHNtQ/rrtsO0S+KDc
aGt/Rm7oVHPoYqAr1KvhduMl3NEmj7KupdEJpRIzg1md0E3kheoaDrp0Eyz0LwS0xO1DwwzNk/Z6
uBYKu7so6xxUTXXRRUVYMJiy4yAnK7nhBw3AoHjiV+9JuwTDLqtzBocEdhN4k/NrQep6nnzVC8Qg
k2P4USljvjiKNHvGolk/vuhX8a9vWI7MJqT/YuOYOzLJM9JQY+w4hnBXjvrEDRe0fbjI+zYgKOvM
fZ7wj+k+gk09yyn525M3I5nxggIMoNjFIRYKJ0G3g6uN64Fcuhi3ILQzMAcBlrlK6Ya0vPZuhJ4B
gVmDEgj6UJBa3VGZZKCa+ouCh3d4d6hwhXefl1dKcgkYjB6pKFnKD191jtvnWz0g1YS2IpGWZDcp
aQhS4o0VL2U/mLLLqblDj/g7XqsTAgmASg/utn5XvIqA19Mt5qhPY8PG+FDoeFQ8WoqIzss5JJwY
ag/dcuOOHzvw+zIX5bT6ZaVnliTYJMOz5qU74Sr0tGMEKjUTZSunlIbpo04ub6enyuQKVOu5cg/k
Ywfn8T7LExmRLXi47lqAnpAxtDXNbaRTJilEtNbm13m4HZOAbNkTZ9jJBAAY9RHcgTb9XNm9T2a9
hwvfZ+TofuwpXkGg9sZSMkhnUOX0WV70TviTWbupFyhHsbmjvDriRSGTfyUce3zCEU0HoV61Nqg2
dR+Hlbw0duaMXRO4Otpcmc600NngCvZkI5xh66KHC5JD/ei5qr4xczWBbBNbWuDX7AAw851OgieC
IE6wXSQcqtHsewMtXxmrYI1dVLQPv9DnQyz96mi+CiIJIcw2nLH+0K6CRe/2NttadBK3yPnteldc
DnweWshv/DYkDxe2+Ni7uAg/r5QtmyVcZvexyr9JXGFZ2ioahHb8hRi7i+5XYakfhavd5bW+NvcP
cC2gXjwvHXMPcFwes9Q30n20e0moVtqw/9FVqkKrX4lvcOGgzcTV7LGvXnYGhRX4FxLKMn5jgtH4
gLaHspcDRz7EohPLey2fDpvkGK+UfXDWHSbGznRk8oQ1PcDTB2G2uEUkdP086kyRwgmmw8Vw//mD
FVAaHkO/6gn0UDA3afEAeeY4WE2breB2pBDtvEP3cAH7VQAaS+YIctAdaJvL3KWMB3pLn4bT+Y91
DwhPgA7qxJ49E0GjXuzghktvCYpbsdfuWK2syx+KGVihMMHGGjDFHzB8kIFxwOHNeyUbylTZxRzC
w1in8bs7QS6Q2KGeU4KBW985Y00mWI/fo9PCuwGNRlBwXyxoybtXc+GibSNXncGS2Wt255tUk+h+
9gUPJpv4xQIANiGM17kCfSRzqPWsNyOwDhOOlcx/biU3I8CO9mDFVrfTLhGM5MCHtmMhOL0moz5D
xSP7lj9FK1iM1QFw0If1ScuOA83Dz9eJI84wKSJjqI905LJFFNtgVqFJVi8Eu18gqramIc7uCI3j
aUFbzdv4VJBFrGBHz8T0sQhG4ADWt8R8kx301JZQdxzjnB70g0TVrP0eC2RYKNJ5A78TEB3rAx4V
+pFvupXVT8nSaIdZqbP0g8bCc7nimUBc5BkjSxmiASFg9EWrXquojrH4fxBOmMdLzuFzXlkGb/j0
2OuYQ6UWVRihR8zOIrrPvuoPeQa/nLbipp4GuwIAFUNouqlGl85goSR0mVhw+RH7g4eWWSgFSj5k
XUc58XCkVB/ZZrhy68Wh/4iQ6xXPKKZ4lPHOD6qV48DwGlC64DB20Tyz+oiEsEN9f22A7lJ384N9
Ali7z5aGF625QXkTguRDBlQ3D0qMifMJef8MGYj+nU7yqFRJlNuMQ48lIKrdNAmzsaS2anp1OIsn
74o+G4xtsctoibq0omUsDSdZhKg+n+kqplJgkzHE4En4JAHTslxYqeH9iSbbCrlz8QPtDubuvMXI
rOGVO1fkyq2nx1/vYKrC/0YyGCoYJ7qxZcWnu3iqLqIVtT+qcLz8qbDupq0Li9HpZoYT2fw8jFjR
VhadJ5IYaGQLEQnEhJN89S3utI22fNBCnR6JI0CmgGvEysqVsTbl6/sBOIkeG6Q9CA1ovVhBKR+B
GpQX8NjecuISHFQLBJD9SLHSVXFIbSScxM/m8+lUApDNa6WzqPg1cF58OBmKHMn39eRm0m9Nmaf4
7BYdgPCMWjpWGU8r/BFovC7AxWG5W3I19mPXl3pihZ/7Hiv4CylDkFsMAWp08U9JA0ls9cYJ+Sli
NBRaCD9pOMTeZzbs+CiM6Pm+5JAa/1YvqTDwO1uIrdlc2Agd8FFKnUW3JyedrYlAJ7OgXhIFcRWe
DvGXKzonCjbfMMKZBiQuVb0OjpNyjYpNa6W6S9WEaQyNK1AORWUxFCJ938xj9PJq3HKtkv0wt5QM
puT4SMTJLzq++DMzG8OKbyqvjD4/zu+JuAB88kP9A5kqS/lGDKb/jt9pI2s/KlbeUmSBNkvNK0/X
XxrW3AXsMLfZlis+MjyHP8G3AZRIA9tC/bhivGWb+wq8ASHjnDrUYFEWtMU74bxmKXOaMZEUrwe0
Laxky6OQoOBtE1kwFydz9SYhCImxhr6XELAbJ7GXTZ/AmjjaztAsI7VraR+kAWDZOL3bkfDkZKKG
D839CwuTFljTRtxqvR5s1Jo0KzRt+YRkHUWE1xa1CYJ2N1u0l212Nvd35gMF8eH8vDrXyyS2xRkF
PaDfL5zchBN6DreWQlY3u+ObMzUsQbb1nb5KZnS9WBRquR2aoG4MFosLP3LzXq+MltqtgdjXeXgR
ndNFZNXfDxfvWJaN0doNhFRQZZaExq1ijWAjr+F+4nN44FxwtBuiDbDqHIpi1hMnz3Cf7EV3BKrM
E029NmIhF6J8uBnaFm9FP9jltszcn6f8QnVql/zQHK0/7VCx+JFQTQc33OICNqJAnQWlgQqKg8zh
qcQ5gJrnTbPu0hYje2wFrMc3gPTHy8O6F+6Hvqbxj5tlAwU5Mr3BTX08q616KvhjpVrbUmTXbEkE
E7++KcRMsjXZo0HJQi7tqrR1gmQv+DaxX7luA+vt8THZZ3wsUYXWMrVfvFfycYuPUR1m48C8Ec/s
CjOm3bz/pqBptR5WvovngV1Agi9xRyYV6Mhm8WausC0pRBuYh9s0seHZkPvN/nUf7eBS3K45/3ts
FjuXApMfLeMfyeRZifvxleb/jXWeoB5hHvkrduYlm/os3phk/GteHIP8WTFbZO/+GAVe6rv0FfgB
9tBbwf+1o4l7iq3S4bps7P7SUb9Pj8actlAMPvtvDNoOsMJzZNZIssKGsjZZZTUrYJG76Nv57R17
FjBqknES2anxrrHmDs0xmbEajPcBTu9jKfn5XfSE7eB9t0TS9MMzVplby/wnAWAvuLHIQ7TK/k4+
a9UOjsZXtmDLXCk+DURhyCBjRJ3uxMVzSs/UMU05wemG4tDA5o5PxJSUrzXhKa0uwDrCuDLGFaXT
uVMtaE3Y3qsFKzz4CLEDCD7649PRp6U9vD2A8Z6XMLOQYkASH1E/yv+K+0YOwQHeQjdhd2Y47zz5
m+gF0kwyHOWm3Cbn9jgaa1ts6eyn7FRPsgzTfolORFAXIJDBHjp93uITc1Lbxufnz2Q19JbAYFyn
3cu6C5fQYc+5a77k43RnGV94ZwhbfR2eY9wxGYHvyY26qsSpd0lc47PKLaSf8ZWhbIvqkv4FJvBg
nlpf6aye/VxZLej7kH13XuSQ0BN4HnNK0rDakfKkoe1FD6lpmyfZnpDaz2RqFfFn46ImKYChN545
z07xHnzAgYcyFeg0tYWlPhfd6gbQvGTvOVGzpHGbM4A3zFfx1H2kKN7sycDqeQ2fT9QAuR9ONtcW
oxqmVa1xbk+3khPOqIzOhAWQo2DZBeXDfKotqpW4QlhuMXzQURXwUMQcJonoFdtTX5k2bBi6h+6s
rYA9AF9aEKjsfirPI1wWdtryu2DFM2dM4lz26jMUgPoOlUG+uskP7YyTm0Qct8Ybnn1TpmzD6Pxk
68wusNeyZPQHdbqNLdAcYZdjwfUB9ZHyrAiPhzIO7+AzTC0ccU1vskD1bQtAcU5dJSNdrOfo99Az
buHXBwadg5/hae6+puVMtmhd9TS0Puns2ODAhvyJp9VTGnax1lWu2yets+Fe2kXrZFlNKSpjGBQf
20MNkLElj+XtXCHzqJw3yx7xsvlNAkeZya5sVxDNgUFQLsb7EW126Dx0feK7ymG8kb8Dghd6eSGX
E3yxe4ycoOjLwNfVzy+ICPvGu+BkvBGd19XS9uJ0p3gGdPL6dYCpZFlI4DEcRK0LsC3ADVbHmcxH
B6dZ0ZS40ag93ChyG/cH0DcKrnazjtkFkpclLeuNaqO079LcydvL1umm2MGVv9eOMI3eYPAb72MX
UIhYlXWTQHfocVyQCEJGcE3nYdHEEvtoVK4AJOyCifxyaMz5OfKvyJFoHGHp8jJCFrH1E65e1LDo
QfDag3zrbrgWXrR3c577Ew9ZBXTJ8KNxjQ1K3vfSoWnApG7M4UnVk630VONcdCusS+pfKZUqi5gO
4BGqx7KQXmdAfVgsFFcQ6hnXBw1PU0yuGFD5WHAyo9g0u0HiHCkACyDUKdDZEVlwbrumofv82NSb
5y4DScs+YH/PCiAAz/hkFipoMDZ7FALGsootuhRuOCFBbD8fDsoDTnqYPNzblfWTT1nhWymFEoJ6
cXViTtzwunKFZbvRpgpmos2NGdBQkeitzo3e0BpILYN07L1/VygTjhhe81Fplj5Pv8Zv6L861Vus
EaAhYIn7nVAk689MEmC7hIQfnEMjPaVmdLjSnk8FI5qaDzdEXTLaSAvE8TehS+Gg+h5ywi3b/Ibc
4Ga7G07Rp2CcmjTa+J2Ncs71IIOyV6fmxDfBNvd5ye5jg07nRfkIfiZL7Wi4xbE4hlSqIna8FT2d
lNIHl5jnU/0gnphlJCVUwcpl7ouciOM9ymBwpSuTNAHd8b58dfwfCFZmr4cVUwpP4y+BwICIMmHN
cOZs4v34gmgC++RF9rPrWnWKwVZ/UBO+YPZMTdFjuatE17T4TOGcIE5L3Qxr6aUGD8MbkPlI3uUN
1eCjhljI4nVHPAZ8wZn41Upop8NHtTaptuR+uj3yBxs+wM0V3sulUBCnPFh14b70ldkE9sQRjt7U
9EPqqD2xjrZhOS6FKRDGnNOdxQV6Sf+UVfpn0b4TEsorc4WbGuVdGW0q6su0DX3rV9RsXFbtpMP8
1sqYHOKRJpGGjiHySGMqMQA0etNufZat5h5LtCZbhmf81J1TbLMtuSvAROwFCI3S9DmjfftATrkI
jzRUW8GstDn5pwCXy2E54kGtrXjiFhKjr1Dfpa/MAGrYaYBSE2Z9daSauoj98kSu1rqE8CeCebAu
DKX8FCYlShhT5ND5b0ZzxJoBfgawF1lu3AJHVbxSL8I6oD6avacz1HQu6heIypemT1WL8gUYQg0B
M2cD39BwlX6KEAIv0qdE96cFz0j9YSZ+5+zln+h9kBptR6bNxrzgplhDS6McgIbvUlnjbzHruePC
odSAMEsIfq2sqncwl5FlQGctbqPKHlEEzyhZzRxZ1FrZcQf7VvrHCRSnpx16xX0yY2ssgWbGrUr5
xAtzRwCykdi8B0J28FQ38fCbEM7Ix54bj9XEkLgJsO6DvbklhzkkrjI7ct6srp9YgXoFy73llbpl
hIzW5NhPxR922vJr+IAwlew08hXifUhPhAo7MBXwf9G0hnbxhb4dRwlNj6uH87ojco6ePpuzvkrv
A9bG+Mo5idt9VKvyLiLdc+PzQIkjtAks4G1weO0Dzm0oWeOOBs9nXG+Jl3/GXn3mdGDKFkdzG7pX
W7y8Or4FUP9DvfBv6T+mqeuCLsiKJo31sb+U79RMMSOloDqEUiue8wtzLX+EBPkIaFLA+sPF/qa+
C49HRvlS03VZEMab+cvFJvkk1pS4Cs/iPSH4KqwRsKkv0DWVN4IKZcMqRYChtR6ff7jy3xSR/uXK
v5VuM9kczKfWjmVR8U7Xv3BLoQ28rPG1nJBPO6hf+kX5U3fCL/fO32pX/3LZ36qxcSJi22Dm4bnf
Vfduo76VBKYn/Z7/ADTU7zRhv08+4s+Kne9CceYPDz0+1L+7+m+l2VJuQhQgm/AMjqOzXV0Ar0Qi
eGLIwuIMqzkDICHKf7ruSBn7/boiSqfoYgmQ5cXfrtv3/ZAo4pWn9uIlXQEhoDxarR6pFrpcDw5L
DymJubAM5/LWXGbqH0qe4t89+F9vYJyHf5lngdTGRvuC05bcE9RM0E5CMgYkA5e0OxE0+JUCZiP8
4bnlP132t7UkKY3w0sY2APUgvkunxyn/FNbmQYD+rJ5fRzKrZtGQGkeevL5OETb+IVUH8MKZe5tO
awDOb31LwedPnTl/e1+qgGKzqkqSIf5G8cvVLJXMiMkfL9HNmreePAs+rlPhLX/L5qb/h1n3NxV1
E3H6/76a9FtFfVIhy16qzPnmrqhWvg+8bvmEzkg/ujXsJSQETnljd4RmsnW9/br4f7W1bf85yX7r
o/vt2//5n3VZFbdndEv+YdXF963+R/rzj0N1q6Kyiu7l/wctdKLJxvh/b5ljGH5rlfv1C/9sjZOU
/xAVVdcx7aQVBxIjL/u/WuP4F4nWPAwJfinVjYTL/2qNU5X/MDAhxu1ThgUxciH+x393xinmfwiC
BA/SxKGTCcRv/T80xumiOm55/3tz0AXFUJiCuopkKbV+aD7/ujZ1caIEGjRUirLVZtJVSK9l09gQ
FoV4aDK4uwrVLUnunaTFYVcq50/ya/GBnhNGnGKAD2rxVcXQnOWH/5CoIY5oAPkwXcozrSYBel5i
bRVAKEGEAVJvXFI5lii4F4L9eM2Sh0x394cu3hTka7VmKj5JbhuiD41C+zPCtY/GA0JJQNG4NhF8
km6vd7Giybuc0LRjWK1yz+kJjV9Xt5Ebq+lP6BtQ9iqXDzQsuIKMdk4VULvG7e710VUyMrtoWGX7
LD8n+MN9vDD0QPbD6FaSeYiQpawW8oikmk8b4UQ7M3YJunCAXUTHEkpHZYsIAIxpKXbMYjXJdmo6
000CYd3RVcLwyQf6niaRZvDInBDKQqL3QL7vGR8q1ZtG25vUjmUnym6pyFkbY/01q670n6jlPEdN
DLmyq0khGdeBOlzhz4GPnFyMFAu/FC4PHZv50BGLfTaYNtqEVgMmLCnzRvzRS/q8Sa6y7rtBDhSr
4X39UOcKdduiGF3PkOwZ7ZisAVSfg70ZEvz2wEAU7D5QF6fUoYq8NBXYoyLSUnjGOAeSl89JQfgq
XaQAQFD2r9DU26uDmQHrfCHpq0aCe6Wco9cd0W2rbOYqzeCRCU0eVdXXpN3kEz8CVlZlAC1OWwGE
uEKhaLjqNlpRiFkRtpqEhoA0Tw1WJVX/a/HEyGv3UjpeQkdvsVOATcYKaJlMHjvGfjgMpkbsNLNe
PrTwKhDn9ws02tDrWWGljvLbADsht4XrytAOvU7g+qKXS21WJvUBDXSmpWSAeQauNXYt1kAoLytE
d0RxKgrRMe4AoADGm2k6nXyUFXXb4FQzyBtTzuwwIzQOGSrcGIulETfbIaBrI6vsNnq5wyjrHiCg
9li+BrhLBSpuo7F0kX41dHbo0x51VeUUX3chBeUAhT8fC2mZ6jz5ihHNG6LkIkFfhiXS4n9qNOZe
RF6oQxmplwwPDQ1EmY8Gyk/5A+pF1yE9Edh1B5MB+5PUHE3roeIC30XUMkPEpHC1sYuc1iR47Vm4
lQvKvCG9mKOiAIV+ARmzR3DTcdKtqYn2mKNWZI3GKc5l8D2g2BobAxUKSXoaNN3NlwngvHQxgus6
7DpEpTImL+s1hSdiAkxEoveUbsXwI0vHHEHtvt+2BXX48jHNc9F7NerCKMCpFVsTKRKWNIsh1jkd
ihw3GDcxZ5FsIB4y2ua0b231JZdIJCTdrEFfx8gR8MShDkmsVC/OE6LFV0NVSJiHGVl0t4mSm2Im
SyF/qxEdiVvQaWYjlI2mbD/ix7zK7iEe4QLqfNenRSKZRObnU94N/XPfcBj2ClV5plTGeGvp8RqR
Gz/R9esw/4swWBb0+SM4qMYA7kpGJz7dUJVmT2TBmaJNCY2gF1dG/KBRIClQT0YS+vXTsBPpAnMJ
N+HuAV4kTeVM9R+wbXTZDhvsL5TE6ZQGdRBzHjTHVmnmUlg5grSLiRdNeYM5I7It+AQi1aWoiB2w
XQRF7jWDvLqWOvJ9hO6Pwo9ioPjJopACMOiIKlUXlajhDJ/xq0ap830ItRR7+pbqQRXeGtnV4hfW
qA2pQPUMJMQycRBORI3lUj1qch3lCn9HRJdIpsDaXsEZSyqwsvkAKsnK+SDqK9VsX2tF1d7aLss8
EY8hBJv7bVE8/CQTI1tpUN0chi9lIGuTerzVTXVSrLBPm9iIDRqoUOTRHTEBOpImxjQwOwqmKh3M
OoqzcTC5m6GGBkaAqv5EWpTa9fhSH4WX6EVCdfSJKLsK0IQaVD859A88EJ+l2bgGzIVEiqdSA+L/
zIwJ3ucyjuBo9otdDCpi1N9iOahW+lJbO1MfEAtMA8sgMzo8OLryiJ7Hl1zZ17LR3tMehEd6ZVZS
hRc9p2gkC8aD54x+glgwYUzLL1LtB+bRiZpvkdKdhM1gB2ZDLQghH5+UM3qS9WPJ2uSoiXSZCoA1
1M10kmkUF3fSE33VsHDQAp6HSUd/cgUbqQBYD/Pop6Qpy1Qyl+YVSrbPFNV6Lf5GuqpiBPMsmqV9
DfTd0zqS95QuKuT+1XN1vXSiLBHsP9CVfW6VKyzUVMGOz+yKr97ViwkONGG8HUb7gWdvQjtoWh8j
Pzs08vwuRdWu7ZXPUAmUHSq8UEofE5Rf4GqietyBfGfCdydy6uWwU7Jrj3x2hItEqbs63gIKAhJP
PVvXuf7D5pajmEXfkREB2j1DChBRru/r4okhEZt9BLQvPat6gy1548k0VgrP3oukAQ1GdPXctL9O
lWhABakzj48uyedPvf9ANPJT6l9Ixg5U6MRGs7OGenr1ongLR26cGQUeqRRfsup1Kq/ScRAeoqPm
xj4s3qsuZgWYJZsYnh2dwJ6M7xVWBewkaquwOBQomy/kt/D4cZoBy7cmbozjpEkMKwhYH2bR+rRF
z8NQwEEvepbTFkOxQNfDVRzp19m1idkAq3v+wnFVkimOMDjWS0ziOUK/ArxKW3wUJzVNsTvPxXOr
GnCFTCjVtYiBa1mgwu3mPSnrNQgHO5QaaDKagj5591xzGKL+H4Sb6xCr61hcF5VBs/CLAAkPhZua
a41tGOmXmtfwthWAi5o52skTu1DRLErCdCnLTeBozz5xq4fcboSXcugD5FLQCOEEkTleohgckjmF
b6Z2UMIrXiiFAOk/V9Yt5QRJaCmVxxkWWCXsTLx81bmKdL1dV9XDVrIWM09U1eqO85gf6x2hiJrl
NQ5Omv4Af1kahQ5Am2iAcuiPZkZcrQt+mBPVgIRYyYhSDjExYJ7Oebp4Gutf5iAdlFbQbCV+UQ9o
oLqgUwrM3aI9nDarJsWgQaqmr6h/e8TmraiNNYmhNynk7bNC6K6KoRqCV0kYlswNKHstoWCWQljl
MJKklFhooT5ncbFMZN+QyJ5iw5aKzn5OapvQMjDwQyvtOkDYn26DF5qm1W3I3FZEZn9T5sBgCSgk
O6bawn9K8w2WIM/wIxTvWrqQxW/Z3JhAaQQNT54gLA/GCy06HdladVOUEg+5eVGxTJamMIE5/qPF
60eVrV8NiSvxUvmA6CI5NVVccV71GKjiqYiWUBagn2gcEJ8FZUtmAqBphTxwj7BeB0GzQf9Tkqmo
4qfWC9R5zMWzij6S6nWbyMCwLybvgxxYsYIJPocNXLgW21fxXEQXzHCmyPkKsEGLAWPA3NZ5v00a
LB64BZgHvS3OKbFrZQ7TifaR5Vgza+tcLOENSMW2zB5vGkhizuxHY1rOsXJsLmVT7MN40w2oK+HZ
8XxNiXMsg9qqHMKP4rWjsDU0CqwICuGowmsKTRttuNRbTDXKuTjs0+RhtbrkKhN8i4SFJqZvigiq
p5rmtg9SN1SosCO625tumV/M7OUIIhL0yI2ZqjdMzLlQwK1s+nUM3xg70PIFvMnCJvaBwABSLajv
TY1EJOHEC3U9kXACLbsmmfvE2p0xU7JqG9F+LLKGEpP+4usqrPBUHDZXKZs1KhCq7kvhZ4hOrsKT
FS94Si3S/7klMKnQizKEnTCayQIFXUd1L+0ePqZy3eHGgVFQh07za2Wg2Th0X3irWeWDhGugMF1/
10KGkhRJUvF0O04xTQdWp8SOIXuxCIJbU0y761bI4FwSdj7RP4N3oKQrrLQfGuoMhUinRrcbwn3d
Tqy6Pk4k1UpElV3udNUmMFyDqYkBwShtdoUcH0sismvQIaSrPUSb/FrZKbr2ZQElDy+0F0pkOv2h
Knh79xzpMcEmpMuzyVDlUHSITPFwqhvT4lx2YiWwy6dgpVd4cxk8wdTP+xDTZ8WKA+5CUglTNbdC
JJ/QJcIADmI41qeBuhXTbaZw2k22AliKsm1aiq+64IeUwFpxaUYXqUMmK6ITVvbMl2wLGubJHT6u
qEmXD8Mp2i8tWl7xuXwVO+NFAtBwVTQhQozSGc9Mb5EnKol6sYQYkqkMVNVP4NEJ2b7BeE/L1o3S
zWXMnKVQn6GI6sZy4gsYmU/KzskUCYvCVZ3WZ2MClb9byPhkhghQhAFx1zunF8LmNF9piEGRoaGe
T3UUaXCg2flTkOeCtGIxxhqgVFM4ObrJr1c8i17vfbIWxVFqzk/1XURBA88s6vQfWkBA0KqL7Hqr
Y/QntH2jbeTiyv0JeJnpxzxAPa7JpxHZVy6FCnzzbQQlrXy+q0VzVPAfrnV5is+oJLZO30MEkMJN
ktEtQ3rxkOdFomDLsApyEsKWOHe0X/hfXJ3XdtxKlqafCGvBm9v0lsmkJ2+waOGBABAIBPD0/aW6
Z2qmL4pFUdKRBGZG7P1bkt1DakzUkx08aSYfJx3XEbS34++cId9RFsfSEGFQcPeDPEyifuorVG2E
cZegUjPJWX2AIK8Tj9JwaUy1ttn8pVvvzmaDR55Oo+00W5taHwP+qo71EnNKuCnKZjKpCIOXsO5w
7elWC4OE4WNlDqtEPUwIXJXxPffjupTMNVmPJZwNdiT0V3dEEQBBxNlO0PCT55Su+PAKXpleEqda
Ukh+r11u2xRjQXOpq/eR5i8/EXuD90BLwUo15l9NxtFu0cI1JcGprauj3jscXlaOGuWxDWkUIR8v
6E8zgZAelK8wn4We6JVJqJ/xkIZ0PgyVOx8C8lFnP15GSI0p1mGZQajaNo8cCxujhSaZkY/GeFvJ
4WJFeTHThBJfhINczE5IYFlbr5LiZQJR0M1xInG2TcTSe/CCJ6+XS2Gjc8rgTEjHfYvyhDDp7jIU
G3iBZe9jJKRgJEq5dRv7GpgnKxJbk6Jq0wKezgL3owp59O6lS41zwNloJUSpGgHFvtN0VllDuHu3
zl0i5qN8HZjLzPOetZfxYpVMk2BCSRIs/Mr50TYg68C3GJbsJllO2mMaGz9TaKx1VC+aOrxmwXwN
WSGrqlkb4XtuXpOoW3vNj/af+vmty51DHtLOZT778V+ZQXm7Lqd9xLnRL2kiItg2q5fNgJgoc4/W
9Ncqb2MngBZsCYmnv0XursMJ9ZTs0Eqk3eaWSc65aYcad2mHaWSi0rzkyrG6VUoyTO/p1ymEtEIp
mfQXmk7RmHQgEuotnKrL7G2jkZceipu5RixWX2yPHEgV7P3IXznuQ1btTJwB/u3lPt+Rh0xlAaMo
QZ+EiZe1uXqx3Ola2DWNwu852dopo7KXCWbfXx29TqVJqwcaA/dPghwRWt04I4HrWDgICSbQeWRl
c+1DWUw8Kmxczgk4ZdWa5xjpfMi4Woakl36Zdbwuu/RkuN67lVJwg2OjCJJrervJNK3zzoPZJjnS
Q0rgiC7m6tTMLXYFqc1imgQ3aGrv1Wfzr2PEzuxhPTJmJFW5AzNrEU6VwyHH2tOZG8vrdk3KU6Cu
wWjgrH3exXR6B4gXFc1/TYBoOHSXEcJOKFQOQHdJ0llZO2+EFlp5dCiaiEQXcTIbd5WzjYn42OOL
qkV6jad7JyWRvudwdS6CrFNajx5Jkba9e2duHukilvmhqXryWCH5zYcsdhfa5Pqh5S8dnlwbuR0+
ACmwe0Z/KHETQVZIOpE8gFQ6RUiIFDNL4kVm0ndn29TlPHOPdvlrHH0NwVcq74LoqbIJSpkQ8dfW
oaJio6q2wGuEIlrG2wzinoHadHPDXTOvnFbvEofgwRkhf9VvamfVWoexpi0RG3/0GPobtHEotHye
f4rSnUyUe7+/NBCsNaaROgEeRWlnq0M3PZYFcEdP5UA4+qQrI58Nip3IUJam467y7iyWu4CGdBeJ
t4rZSFV+zqjl9Bv74NAnwX6FRgD9f8HhgVGSANsXBViVxffVYC+uc9NtywzFhyC8nAoPgRibmMox
eTTtY5givs7fICrXerb3/TBuhNPvgwzdJK4mZ/pJIkY219oK3pxzx/84B+0QnWp96yzmCONgSeIN
WTBMXpu5v2rbBVBmJvRh74trQWmMzahSm9F3MdAV06MdFVTielTSma9WnK3Lcfpu07+yMNa2c2Ct
JLKd5F+W215tyuZISsRRo6Sx9VOf/ZomHjAHpZzu2NaJfoZz1ArtgI3Nj9APIkcaklnMeuaKIInJ
fw+8aZXeaoM5VicQRlkiEJguRdLtJi/kX4JsBEximvLrw0xJeVb36wTliSvYgfAPkXK57NSAdQKc
s7jkDpK9jDKqAccGbzcK7a+T7B58FMwuK2lFfUKicrQOEoE6BrujQTNQNG6AQdjNTeLSo0URogP8
bTj6uJb6ySOFZgM2xMxK0Te/fLCgD8nTpzcqYVeOQAAGujAzD68njkAqQTwaSAUzDqLXuL54Db6C
4Ohk+6RKzyQ1LsPhMk5YE5Cyk0+ropWLNIIUf90Cq7hy3QH/uOjbPPc8FQg1C7XL+QeTMByNODqa
bqdCtP/TnYDXS1NQyPAnRL03we4pqmWnod261bTtblOU+Cv1a58iqk2HlUEpygDCm9OhZUTZLiSB
x8RFx7t0MOx1JwfGxfeZ13I3fRddtPZFv1P2Z2IhUEhmkCkq2Nqd7a8C7moTX97WKSkpaF8Nb+sM
KIIhCQSPQeNbnbH7mcQgjZtRobrK5Fnnl2xCA6zoGqBfFtA3QgGmoMIZ5HkLVUzfBVv7oaYtJyx3
lne+Zb8n02GUdKqhBAnePI263B9X1NVH5UVSHgeXMWbI23W7Hmu1Gl7yESuh4tUvTxUjRtschX+2
y4lHxxUcXkzKOCxKh5ikhYx3wn0hfTX25M7GNijrJ+F9CBUtS/5uJu4aA4gpIbRWYn2uCD++mIi6
E7RxrE5D+e1mL/M47QMHtYek/hS1l+ppvIiuyYyGK6HkDzojRCRMx1SuuoUdEIO1L8w7wmnXEDqz
Oe10mSwGIEUCKNdTZOwropiZ74J5Nfm0/RwE8GyiS26bY2t8WB05u5z+4kAA/aLJvzuMRkWe/Djy
t4yeKBDEVvYgxmlbWp9p+zh3X2M0bMeCQYjWWhdYLVTOztRvfjQvpcx2bXZs04OJOjXrm33hoO7L
CAgyKLSN7XXfp2zpxFTg9+HskQFITfhIyzqqWoQcDqZrRax8MtMKxxPwzg7hc3njH8v515q4BVyC
DKxP2qtRY2wSQwOO0U3TrlpbbTMdP8uG/s9ArJUlPxpm0RvcaxC0Avo5z4+kxdIwXcLwfNcc447E
uIdMMTEn6jTqs1+ghWO7s7ziMQu8Q24hbYY2QxGTMnclPk2aGK7UuInST+Kjz/4EgLP2KwLjKbxh
Y1zimM3ggEK9HhK9EEhWqjlfVfmPl0/rKKyP0jiL9kkzyTjTsNIJgTHZh4GIsRyODkV4AEMTI6qa
7ntn3MYmRR849YBUuDNajCq3zb1fKUtTtIlzVXTLKoK9qQhhnp4DYuvjdoCqR0+dIJJctENEXbQ4
eAV14SEWC+s9TTVz2mNanEMrQSGdvUheS0GMZw0dmXVfiydXf6mW4GX0Uk42rVpjhMnzl11yrF1S
QuSfEOupHZMFIM8J7hP79TUe8bF0+ZqSdAqb8H5Mb7N6nYKVR0jsWzx8oxeJlF77Xr1VCZpo97F8
m7tLz5mF5X4xu+q5YKcuTNTQQi2tVgL3zofRffUlrbnFsJqH8CFBB0S4vWzIjer6kwLBLIxy1Vnk
LBB4oUyeOJoMQcFdKtbWnKEunLp3bc5k5oOO+dzpHoaGut+1gEEJdS/29D43BIqicZi4aoVNwfTo
rRv9NbMuuni2x0uEe9vChmFXlPc06xibS9S+OjkslF++jwBzAa4H01GnMEHeqfrH0iM3vxgOIan2
mCJMOgXGlV3ehUGOSy7Y1EW2l97JIEeFzkXFzO9xLrrxK3IiiBsS9lr6HagVbY2OS/sWhUgLTmQ8
eazeuXGYaAOudbRiq6SJIX92YeIakbMM4pTV41La47au7/PiKRT0uyCRZ/vbJPG0LNB76xgNdRc+
pQjaI9PdpnT9WsDeVoRJ139zdcoAme7GIDyPVkEj4XVGZkMf+5aKDdhgivISY1WHT35Ebnn4Xrb4
n/znqdPfQzXjaq4tOo1wxPT+0WnsNQDrSqmDkMe5CoCpMWPbzwEt3YV8jo5SpCRxi43d3tsmQn7/
eAukT03o7fixsS+ZlapF6TzHc40vQZFtQSFeBBis/oqgv/RFvU3nlFhk9Rrzp3u9fx1pgw7gwcyB
znGqlhQlzKL96XsaisL+2LH7zF1+pJAhDbNTUBMP7UIn345/OmZuMlxknANZcdNJqnjveXIx5unS
dsGyW95dagu4uef7MGPNcTqWEXVwQfMT652LcKe+OQn8/iEZ6InZZuqio6fMfUw3FheupX64iY30
UmQvAZEGXbiZ29e8vIb5/TRVS3lfNfax9RfjA22lSbqX0aanLYzA5bNNjaFBUeOij4pli9MzBP/w
P9ty/i4qa6MNJjuKAXrboV2rJ+aFnrrUx5MxgIXX1dYQJGROv5XlHvys3Vn0c05D/pq3etEwO8Hc
AekG1xH3GQBHRfZrNRyNERNCuxk53+Wcn+ubjkBMDxkCgrbPP6PJxs3cbCScjEtSe2BZa0UHqLDu
Zttf34iPhupkPeLUh4lvldgXDBvwhgcTwqHlhrXppKl0yfeGCOrnICGDxyWC1YXU5YKvO70t2x7X
db/rdbl3MA7Nf36dsp9pbkax7O30rVJYfvqANFBIUYtjALFW7J8ytHEpmNzYQDnSxZAEpMYZn0nw
aET1g2tfXXlyR0I2oLj7BuTTt0FzX8Me5KDsNT5jwpAfgoHyiWnaesGXbe0G0HpZk6UY/5rTG9M8
fuzg1SH7ILE+zAb94/Bpj+rMWeBCJouZza24k/mlZhGwOaMCXnhzTK1ObS2DXrCzs8aK8UMUn6TL
rFKaGul7WKqI3H2au4MvaacswVgIknflBqAdNz2GzXflmoXPjRUusbyptZrp/WgIU5h479rH7COI
qdOg6g99Ql7Ku6b6arz3eowWskp/jZbLsiIQNaG5ZPzyyGgfvFVqv6SBeZZNvJW8tg37dyQxdbZe
mb6Rl5BkamQ/wVCuQ9XuckhaIwfS1LDfKbe6K1dWyjhB7SAXOnzqMk/9lzp4Tqq/GoN7F18q4LDC
mS65ZS0mbknqX9ZjiYS66tnNHxqiBmJzoO5tTyPr0qqqZVfidKEdana/Q9HfhWO09WNKtL3pELrR
PnKCnTmcQvU85QnQAVgKs90YvfrVn1fzDA5hFm5yMGAMLnGNjprbFe+EdEmb54XXOag7mLVRq6zd
1HhCicEJwBHJt4V1biTbwh/OzcBSG1irgXbNsbwLRIPBkLKTtExX9qD3gTseklLtBiN97LFYleO9
ksa3LSm7DogdNWfQTLmVojzMxEdYJmgfRKus6FIM164MNkZdPqku/w3SGeACWcFEB+j8WypatN/z
QLNXq4vZ0zcofu2OYA12gxDKSLr6YmSYycMXL4Tlxl5CyRqqzUXdtmcnil8n+2oE7iazmiO/8Sjo
Jpch/4rXYX66LQxQ8u/S59kV0y6gLoLXlwL0QuZNDUXzxxi1q2zxXFFghAklfhgGoLzYFXsv+rFm
iuaGbNtJqhXDQ6+d3Sj656IGrUJ8kA+vZWFui8b4DQynX4bRYyMgmcx8GVruJYvNSzPuGsYNN8aX
CEiwqPp2K7Vam1N1Ang/Wp7xkNOjSbkL8QHlMsHjIcEEGmFtu2Fr9uNdE+ANSS/OTwPoO5rlZwDl
wWPxG5IqmMBt69FJhiOKgFM7dH/UJpaEQMSzvxWhu0/7eSO8cZuE6bHxQXvwV6finKqjzXGW4JQV
VgDwDy/pjXTnDDFylmMz4QLt7E3c4EDT1soMOGm8SK0y1NtWDxtbzcay4ZSyOvkY6uHbobrxWNBQ
NhZ8f/KHueOCKWuQvPYacK1NDpD8+BW7PdymdRwBCOEWHqKC4NCpxkxEygLCj6EaHtCLrDubbg1G
CYe2F8PDEwhIbdjWm5zHQ86lZRkz/hVSiwrUOob5CSGwquJgxfS5F2iHYCeX9EWNxHMMmbiXVncK
EOkr06J3FMdC8R5SQ7yo/GQVdrdieluvy6nZiYlpmj6bhJ5xv2zWHrkgil6rwNb3BsqN+L6ltXNi
YEaipB6LNHrvwoS5F/vh+GwRIznX6LOGcZ0lP+nAdMKLv7EomWJ1bPEqwCvWhnuybPmhK+yC/XPH
sJnlJGeQyM3Lfmd4sMzx2oedmzHXzj+DYeyZmFZTGW/mGrGPTT5LoepfN73h3gSp2/2+ZyQz0iNj
ydj1L/XtnZcy1N0KF4K/EPlS3ehtRx9Jg/KoLlCjd7gjEQeVAe2gyn5B5Ldy4nClazSZVRTcW4qY
LVJpiu3IahI38kMWzS7FfORLqNZ8K/pxl8tbRul7KLmbOsDoJKFxpzaWQ0PLTLaumAQgSkZeHPWI
jqmlle0qJS0/k17FPHfXhfdlucYvppBaxMSKZEm1FmG2jK2W8iJIuMSg9HxYNcW9b91453FTdHce
FUIeqjOUF0ceyJ1Fp66cVkVBJG82XGhE6y2ipMfgaGfJ2rOTnRWh7+qxEQPRg4csEvxErqT5FeVz
ZWM/olVc2PUlrkje/wp5QQ4oA29UEUg7sqDmrW5ejNG+lPJ2uQMrZCNZruV6RL8VBeFDzW5O/8qy
YjOsfVptrm1HlbKvFreCSYOMjLoQj/lAdF1TAyC8u+57NjOIBqwi5ioYeUnNtDbbR0iGl4Dht1MU
T1vnAqdWOagnIYku9eJvMkOxIWpBy5h6MArn3e4ZlZwaVzUYTGWa624iCkcW23YgZn5iKsIOpgqa
yglMsZmVFmNirvvcXrkWD95mCwe/aG2akGZgjXa8y0KcLtrZGwlgTphuCrbInMoymi+bAgwh/sni
YVOxlJUFbvIyWrbBjPpFrO7bqN4KuiJDOR/y+adAwKZ7gpMb5y3O9wp+a3JfXeNXAKRoFIxR/RZa
0zah5GZsfyZn69hsB+lFcn/GU78SESI6+8nQ1m4SDnh+dhWJuwsGYpaXEr9w1MT7NhmWObS3fXM5
4vRXztJP871bVKsObZybPDrex1zvKzpS2oH/r8hA6b9E9GjTJCQIR4gp84Pmn6nrEQ+2/hwRYWt3
nePZGdx8NfFkRwvBl9Nfhzn8DSqAFG4GRlmJYa+oP5uURHHlPabVeEwNBM49EWWZsR4dsZ3CGTxM
Lh0P3bvqvzJzfLcqjMmjtXCNBgLG3xkQJRaTYIC90Thr+mk9hVCEw0zM8qoHZhefUz9wPZAe6zRi
uozGBGt8GP2OQfreAa033q3O1xko6I6vw6TYE/THHHMs9F9NhZOjr4szBHXhdHccqJ73aBKmuuwt
ezlriUZFxW+li2mRt2ZFrRtxFl2CQ7ic7oe5fWyb9OxpZ9lPJFT0dI8jZwwF+bkSZPlbgdd2WM/m
8rPXxOKI2JXLQtzwbnJXjI3LpNZY1UkVNlWMs+e+Au7e+96QHYvUTLYzSUejr82XMXJ/ksK81YG9
037XvIaJXjdz8FJH7bQUhkd0WpqC3soO9tqftnFHp+1U44FHSJU8eEYUEJzO4MubmBlh0XSGeDRH
mFGRrp1gXNbIQZUjvY9hdIk9dSv8bnyzq7nvVqWPu72AKwZVKN/rsNwETX4fqSHbUOcCTc8xNwuy
fuoZ9E5DS20RalA9OF5jSvF07ASsWPInHIyYoTGMHgjBy5YRrlg3r3n5Ve5XU5i4+IaB7IvBwhmY
BX9cw/7Ow58MAsrm41rHAPtrP9WaNKyZcLOiFK8p79+iBwf0qCizkSJEuYNLs9/PabE2rfkg4xfj
ZKXAf2Sg23cymiCs35LySjPPkclnfZNf2IXY+zEZ/T1IMtwpVc7rm4aH/yBKSHdp0kPJfRklOzsg
xSQhTMnN141toz3DVBa/Sq03fir2JvOs8Pe1ySsG5A8mHzbeOVrJ9BirMT5WyVg+uRi3Bns0X6qM
ZbF6mVwumy7P71otxcrN4atk8K0kR5iv3fG19Pt6DbFFPrYfrUajRtaS3o+2YDcc9krfToRGHjKq
h4tIOlul8hpCUw8bI80LhMM3j/MIydUU3UrlPXmxBfSOdirKYye2YN0DP6JBdRgv4dT9stskzmOL
JLm1cMaiNrA0ykeSUrV1n5p5d7Ba/ZUDSO3GpgNP00ovEawZT0QMTI1VL+ZMBPAYBaE6Xu3gFL70
FtoFkdZPGuXLlNxlULdOQkKZ+p7B3KrchO9H7VyDBHH/ReBr8TytQ3o5TH2+DVaAhUuXkOeJsC6y
ZzoFKzjemuBvG/oNT+T6dgmI8bjJElAhFAx0fVvqr2QP7YgKV+6zQyXWKLmZCSGbH3qwrij5atE5
hHy3cu/TqEpAHqyvDfoI8sqJIEzx9LIDOVC9uALpPF/S4LZQCc51xOxNUSKh1rs+O2jvo6rlpmmG
fex9KzTZhocuJ3q2chT2/kLjaundaNEkXPwCnH1nc8Ln/jYfN0CfFNJty3reWA7LdyZW5QhOBs9n
AJiH7lvtfeYu3JO844LtxFMlXkNAI2X2+5uOdW4OTexC312bVC8irP9OWCI0ZohF7ZIpFkly0Nqd
Y/PPMXsqz0+c2wLSrnIIsjI/RnMCaXxtAG2dwgSERL4SP/kmcXfNm6qBdrkcex/UgO4CrbnQXZIN
eGo97HlWH23xxwphMBxkE6c7Af+szZ1/CbgunIA25RRGnxA7oOe6JyYExDorlt5I0tkjiNPEDixP
FK0CYXjxxQerN4tpk8p4q4lDY9MPvA9lPYiAkI3cW6RkK0Jt37I3yLZqiXAP831kkP5b2VRhi23V
ExnM7egCPac/wKLLSp7QO3Dgk7ZeH4vsJ80bQDri/LECFB+VQAXQXOL27kYgGRAcyI/b9rOpMB7A
XmC3FzScOUO/tGgf9RjQvIzqQB6NPZxikFMaCYzgLQLCHbI3waPRHr+G70qD+LlpN4PKViEi25sS
M5iYIl5nQGnPuhO0uzeOWPgqQ7YNgije8n7fVuTfxYccowcglLCOifq1Y6yxMbyt4rIb7bM2mSOh
kMhRM7BUeMcRp4BkRxfzgyHRbqflyuiOAWH8iEUCznsaRLe6fKpydShY0VPxOJEp0X3PLTJ6+75N
f2ju7BE5oTMqxvMU/cYKbDURJKRiCR3XITesM3oLeIqNh8qWFnHEkzVC49+ox0R907jxJu7YzA1P
bvzozy85XWZATu0tPf/XTFkMx7Uk7ECxwrc1/Xz9wnKfTb2Nuc6GlDrjnFbKY5Y/11LjfKbyxd5k
4g8l6KIOWZt2jYuwhiIOFII+HupSLyuObuvQALmlFEh4KJRdY685SgbzamDwNVDTWBeHlaUPt9R5
N92blfjHsfxOmGYHGS7i5kWPRxMX/7Q1MwoJeOnMsOw5K5DZmitffGqcIN3GoUq2pYIGZDNJLPIz
1FTTOf3WFX9ctAvbo3buFheZNawnvBryflG1jHZEQlZ7p3ia/d9e7ZLyw0Pw2f40WbFqoiX6U79y
V0b8THUdYEDbmbtA9bSxzzU9byVkqRb35MQFk9nTeMBW0rXqexpFsmpsy99bk1fugzCzVg1cbRvU
LFtsQhsvLlOsMbmx6m7qOUM21wKiD5Dl1zHdd3++VVJMGe2Agxc/Rt5lZEkKrMx9MbJoJUawdrtN
9HJsp5/Uq8KXXrFJxUn71g3QlFnTQAgMJlANrHkTgiAH1Vbr8A5q23se5Idd57RNlHa1GjXQVGhc
W79OHtzyO4oJ1rA1R5VBq+vK8e2AyVH9VWJ69UtuT+RhfAevTYmyKPMf+7gLt+ngb/ykf7cgVr+q
lgiMik2BRqeCxZLcFXvgwDdS2u9Se0w2FXnRNBlHl8RqL9PwbPK2d/mLOBg9g/hqZbwZkE9E/DnQ
FQC3Nox0iCXK/NKFuavrh7o4DRGBrtjyhvAvzLeBeT81xdOEiciv50NnE28CpknJ6Dz+yWDXjU+t
cQrLH9fIr1RgL9FEBwzzL8WI1NXH+DQQMQMQh5Rm9BVd94Q0YepGSJJgU0pLDM7FudYvkXLvoujD
wLdjqH/E4u1ydKhx7EJ3XVDv3rn8a9LqUGjkJ+i4x/vGVPXKZpGVmfledvbdXMGfy46deY6jpee1
Amks8WgFEUJh79MFSKacEVo/wK1b1xuKk1LLPE7n+zbr96nByFMFOfejX6WbpPEIC9K52HLzv0pj
1ZftePEGh3SXmW9O0vu7vDAiAra4hmPzlNXFXaY479ARcflZpIDNhf9YSkavoKUS1jD1whaCVL6W
N4is2FdsgjH0PFK5nZvBfWnkpxiaU0wczrwXyI8Ga9y0zkTlTa/peE1eQqGasz106VoVJEQNc3kK
nQHoAmr8ISa7dEweslIG+OL6ceXcFFtzhaa0GW3S0aRP5yNYedWOzTLLfHSFB6u29WocSf29yY57
PYlzOSM/Rx69S9viK7IRKDAQk7szlvso6Gl9Jp6jMZ5StMJhcemSijA5trJ1bkgYpurDmlTCkvk1
eaYGfiWLsffmbV+00NlF+QuEc9PjIMvkbQuhwl+Ip4HJx3ppMm/kNXTPPy5j2gsJgZNY3mPu965D
POMPCPgyozlU0J6LlsfJ0j3R5piT55MGUDM1gERG3kREwV3WpuEy6oJ6OfdGtEzyBJBDkXnSASff
nF+GFLfthEkxMXW/YaOmJrRIUWCk5SNGjB16CeYIhJ9zizShqbj6O4scIEmib5kRnMbNl6TqftK+
cwr8kgcp1kaSR7uhrtDRE9GRgWzUARrpOYGZ5u6zMuQOuiVYkJDs478fuy05wq5VPE66gB28fShK
o2dbv33674v/PpReQEqhPUpoydun/74oWwMqxVGXqI2iA8vH6JEcwKcTcpt6kVhYGP0m75Ys7Ewy
DZxmb1KePdw+6CAml+D24d/X/vPDfz/7v77272elHP/f3ybqOT2E3aFxeAkufR7/YVIxYharJ8fV
MMA1AkfeR1aCWyFj4FsI7dCG1pr5/3xK1wna7sjs5D4keneYE3FEedgc//snKDxSJm6FsKQUV4x4
4+gKnw7//UHlZByPCm2wjU2nm/zg8O8z8X8/++8fZp7YOyjyjFxVx7T4Px8cxyIDIkwMdku3OHpI
rgBmvSOM2rxFGh3XkzzahoG98PaBml58mbcP/+trcWuUe6NSYOl5wFUrg+O/z9jjgaGKCUwCPMNl
r1lMsnZIi9QenSX58D7GjkUGXyrlaShDosiauN40tiAXiqeWDp57DHWREXTjZB7c6+gejdz5/36c
6mQ+pq//+QX/fte/XzrUvEtiy6/Xs6mNExju/3wYZtEdf4cAoik28+O/D2PksAn958cOzwB+dAA4
cPEvbHVsfkq7s4+eV2OrCYMWQWvpPc6KhGkp0TOwl9ju1agr6y5OwT+MvLtTTrCerby/uo7MDtC2
Hza+IFRiKNQRtoTbUbKAeDTCnpMR0+pgR4dZWiiU8eisR40iy7Xy9OTn9icCHW/TuyYZk44EaAXB
PP77gMGzBwUykD4Moj3qrAr5lE5pe6gjuTaWcdA5x2Tuv4oikaijEcuglejjxliLJHlOYpcYdF2o
YwDBBWDFHF+H4znuOmOdgjAu8gyPnynUsRsQxrSG+TAr39xVwbyv6hFZQa+bvR8wo0UITYU/4UQu
gOOstN80tbP1/BnBmNl2a52UAdTxcMljt9ln45OfhsZLgt67VmwV9uylW9tmY0NrHu+DKEPomxtb
Bb+8duZoYxl61TgorN2auJ7UYbeSBsFzBe4+0yQQb6Yu4WCz9S7mAnIhnORGtuaNy8ge6gjYrJ9l
eWqSlmms6u8bEkElOVpqJA3aA6XPLDSNYQlM1nY97YSLf3+018eYH2LTO9YCL8KYzU/1hG1wimGm
PKmefAM7C9KUf79waoHRLZbNfW2jdnEa6W+9EqxVRSA6E6akkH1mrdqsheRr5Ea7MWKXLiK8G6zp
OiLcYpqv3jszJ6B3qFpquRlBc8fwd5Vfm/e1wXAatHO1xf8zU6omE1y2Cohezu9mNI9XHyck9cl3
hd1POxttWjrnFM8SrFVbFvEKwjyrWTivfC/sdVOJYJnOUJOuJZItI+2wsn2JZKwsnopG90g5b1rT
OPmrzck72kiFY6IMFVqdtmj6c+5MlHom+sWrumLTl4p0V/wxgaiJv5XFwxRW4QM1tcTJGgFcwhA8
SNtRWxvgSPCwU237Vzdq/WuA8pbd0Kk2//lam99QadtDSTXo4TL0JkJIU96rGf4e3zvlcEAj9/8+
9FVK0C9/pO2YM56zIL34s32K7ZtrtGFj7WseU28ldF6JqDvpzCk2luyAtV2ZHCvLSI5A5NW2cXoN
GQ9iE3ARyvRUCj85MWGbzlkVvgsxnUW3LRVIzZ4I4Y8CcUY5I85twhTRCEHbZtmBqjBob3qp7UVg
V81dK8MaB5TXbf0bpNZ3bXOO4xY1bzAgiPGwrySA5SsxDORyWn62d3ICsG+vxmJG+zwrxB/WEKJV
lI5sl/6QfDkFuFkSDdYR2yRGVG3Dz9YG0aJWfzIwhmt3ME/Df5F0XstxI1kQ/SJEoODx2o12bJqm
Ny8IkpLgCgVbKABfv6dnXxSzMyuJbVAmb+bJ0eMXR9uMCTXSTHQXsKWcpSjCSy6YmqaY/Y4DFvWY
QCFknxwmeC/I5V7/rK4GO+h73mXsQJ93yusfHWsML4pu2cmyE6M9+zQu4fwRcndikhryuLz6Q4Qp
le7ujccBMCh1eAkDf3iqwvQdrmDIZIpxD3+HHY1XnnZunYuuJCqkIwcldc3uSl0IbMWMebvyfta5
fZ6Gp6GX6ER1HN1nJF/P9hgOtJMvgHmDBnq8bU/3summ+1lkj0FGnpuP2kvqJU/v3aqLdg4nwiQS
k0gsnDvHyMm3RBSDx8yN39pxoZFPca1zpsB5HYyZdl50sifWZrzo5sSM5MnVBE1jG7xePDrH2Zge
ZGwp8RctLxNW/FvpI36U2t3la71+t1H7YhxC4Glpd2erqMuXuCdgg2TCx169claqdymniJNjV1Mi
XJwonVXftQxQL4oRapi9RHHhEM2aeyKptX/QHe65/xap1Ec0r9sSK0PuQAYfvOMYGa7A2P40WUKy
hmG/mHNX82nrOTRn3yuqk4SYmwqcQ35PkNBbmlxspoEvV5TTTywDZmB0y1PHiSFBlMX/v19Akw6W
Y/QNyiMOTDPnd6N1O/hZw28p8AHOadd+mrW0H1wf26aanm2gkJY9MvQPuvChyxfr7r8vVFwhh9lN
OSd+kRVHjucnM8XVme1r2HVtGHzQIvufcao9DixcD70Q1kFFoFdnI+RDlefZQ/CcNcJ6yFis9qKg
NlC0Hf/z+u8izhZHxyH6EKfIxSJg+5xcN7wfr7/kvsQgW6z2/5/oZfLuosZZT6PGRD839/89cKth
jFnW/LHRNBIEsYbb1uJgl01xjoUgRurxcmd4EKYWx54v54ZBGHkge3pLy8qhZYxfABRwGlBXEFxH
aaj0ivsxHQv8pUX5/38aRh8lV2OGRPbfZXPKtNTnlyS2qnd3GSh4D0FIRn7gnCpQAVkOKnsebVKA
EyH1eaYMVGfNnSkws0WoaJULEoT0THGdsFT38zh1SdZGB7d0KgRXf76MS/RvyMPyEEQyPYOymOwy
3S/t8jfORZaIwd2nqQ042y3qpFglwk9YeTvbKvYdXuQjI7CLy5gTF6FNuj2tcVFnKQNQQ8R+bghL
RXF07nzEFTfQH2W7n0KV/7MdQHeyLdzXqY7YUFB0F3Jw/pgC6myz8kb6mJWHyiesxdYfDxgSUuy5
h9Cb9kttHmbHS2I1nDDvctBZ/AuRqKcOEPKQp1sjYOg6Nre+doyf1iJ7kTAd5oPBKn1TpF+eX8fP
vgiwIvUSKDbQ5gKfpnZ7PI11nt4EID/zhQya8gqbVWV9WPt+P1VuhVgGcVBO/mPd0OgcKW5+eLeM
d1Q+NFSVL5ByGWHV7jUXMNOIMY933D/1nX01k3QRQR2LM39gqATlnQ7dq1lkul3myEmKEvhUGUUP
Xsud3I6K8cZMCwG6h8Wt2OE6+1TPFetwf0EMBmwykkMHLhDg89u2oXzQk+KYUf2Cn8nO7doU20rT
0VHUb0AvEOHkruVmHEQKypxNeWXVZ99OKWlm7fARBCo9x5PjHK3ouu2sP1MGNN9GkbSttbvVrnkX
Ge6zVqx3ojNfUchtaxygnaYe/vVI47u1W2iYo9edOpvRoIfltpoJv5W+/6SKIGbEZOA1h+GdzVND
50DgQIn0qNVoM8SG6pZ2+2fLyZJ4Xv86BdI7WgNmr5yCmtJqir0l35cAUglmBZjS9uCds8U924QP
BtbIR7cx94M3DLeZJ+4zFfdvRk5YN2pe+tI+xhFQdNY7uqFH5LxVNajwOMduJEZTdusRb1o9bdIC
OEBQOPsBKgA6Y37KvV7vGXNc3bRBnmg//swdsC1L1d/Gft7dpyjoGDOcHWQzBJfUwmTZP/alpBJ4
oFglGp9l7jy0fd8lsh5uLEJ/JLEd2rtinx/XlA8c1/oj6XLrpG1zo4QN+aQGK2H89WWWRj2HZBlv
ObW9aTd//O/499+hLxVjdWNFzk/ktthPTMABtlEHBhAzLiH3oK9BAztMIcSKpcAtgCfdL2j68Rq2
vahkgFU3dzO2QcZU47a0l50TgPVn3AqWWP7YY/cW5IAH0hDmJxfU3Tw9puUwXagq2xVOC/FXzguf
T0yohlvoBOZui3Xi287Ta3Pu/INFgNx/EI/bqU3Bv+bdVawmndYCGDL83PhqNSd4IjaR57vHYfkV
Sz+CNKqfeMM1uj7TKi820W7gg+29El84McKDN4Q/YeP5Z3v+s0Y+FqzlZnSd9kBw+1PYmZNUTevf
2donjr6cdWk+R2Vlid2VGMwW57DMDe+34xGMNf1fCxZDspRWsY0GTI/54woibFPgRCUv0k2JRLQC
wzM9z2G1HiyNtFzqC0FhZyNF/ZEvzj/hhe5Glq2b1A7iVm1jvC+xhKcKZ/7KbE7jLo5YcZN4FPjI
+fqdoYC4jJhHt3wfuETsxrLrEoXy/ideLmqQv40jjzokz6UEH6pV05RU+6Lf9SWDLln31hYLOZDk
3k7WqIUajpiYwyMK5k5tw6D6csJF7r3yM2aoejB6wBKgu7u4FhhzRsipSnP5H6yXtjIM6Ur5oX39
ljfUiSyotZ7vPA+rYL487FBL7UaOH3bv/BW1kbcjYe/YYRu0OXjCFZHsWa08+J2rzwvgBC1Ag3i0
f1ey342dv/ensti5uFPGUD2uWn3mPkP0ycdQaDIG1xGaPDlKFkDoG9uiKm6WsXyiLy7tm39ZaKUH
VXbexhZgBuLsr1vVH8UCiCLKCUeh4h9zDfO6jaHyLFH2zzPOvJ0qYvCeJf42QY7MbOZvEVqvyijM
4Ip5zcJJJnDyW7cH4hQb7x7KAseCpvnjDR9eYGas5d1PF3N4Txd2cEv0X0vKUUcMwS7QDa4wfEWt
y4l4mmzcGYhgqRy2gRPdjoyImyWHNxtD9rBWiNtiulc1yKVu07xYATd0bTN/UcMHFx6iOgv7Z+g+
gdhIk0dflTRLdSR9M4nCzwKfBuYjy6+hQx3+zZrZPWS0UIiS9JnNLRIeiHgSxW+VBS9jCBN1Wt+W
iqFSN9QuygJDQkFHWOedvLCifCaYLKrf81erChlbjiUnmObb1znO/Abb2xz5D9dokUidve/N9kal
/WPp+Eh1ZXcoioHFJUJlja/oiEEtTFAEANmWIL3R15+r8E5hS9wmkrgP5tx981aEscCfKUf/7as6
pMmXse/aMpfluh8BM5B2v/OG7q3kNLqDhnFoVHZOZ1ixVZqYgpWhcHESApwp3JbbHQNgv6XoiTMV
c+YAOTdciOE5ZPRFRbxxMDQyZc1zOYfnDOPgFAFl5fCF9jbFt6jOBHsXe19Zy2vbEZLvc3iwpeEv
jIIV3sNSYkvh3iLT/te7ujmd71FMNaHG8KtyMfWE8LHnLkSnRcxo+dHqtPiYp/FlYesE/BIco9zu
dpkODw3LVlBzLyKRD7wGfrmqL1UAGxVLrOLSb5cXHUH8iRo+61Jxa6vb7I/seUh02BLdsG87UgDg
OeRNoXBrdml4TMUTXBp7O6XsaAMuKg/BoFXPpsexYYGBFqF9FPmfLJ9/a1SnjVdgbef2SeUHlnOW
OTysovuOByxnopWPa73cKNs+lEoVLwWeUcMljHey2xbKyK2b1uwu7Eqgeqa3EUzeKUdd4jFmOGvX
eDhgi9EMvYA7AZ9yRvtytxWVZnMlXz3VHzGqftn2kxnb51YpMAlu720j7W7xlV/fGJyJ/bLcTA3r
T5oCa+/yaa/TpmFK0D96Zf4ZVTEtdWxSm2G4ti6ZGgLx96KqYOe6wFn8ZX60CxILTjrhbga0xnm0
P4SlPHKqQgdm/+4HG37xzJvUhdRjzePOtuEsWTHpvrB6VgXAW4xLB1tPFTfXWJ7q2CMKGDy1Le6R
qBz+Fumy0dc0IZExPIotWmFJ3NR3RYBN7tHwCKSqJ5tRdb+yXIJ972noEOkzUxayYfNdhS6eaM0k
pTPdHZLTY0nk4dhf378phHEjZi6ieVze2DFxVhG85JF/W41w87lq/OvqnlYrMcFMUb/VNfXneiEt
GwSIKZDw3h1ndDdqUdCrW+ePHuUF69yIsAjbbsmz+8pF2GvW8sFt7XqbZ/7eyoJ3fsiVCWH5IZe8
BpmE52bx1jvAfuhlkUA15AE4rC0o9p4AK6nfcxgzB4XNZfoC92eZ4wj1g4Rb9La9nvCA+HQ4WGBP
FWIRWw02Ygkge7keZ4cmxIfTNDbaCJaE1pI4Ywxez4rsKRSR9ylu5x2jA77IfRee2NRPsnWpwqmY
XcE9WJW8bfk6RW5gjtWsb2MWKQdDnKfCD5HqM0vzWWfxvyVgIAcSEZcb9KjF8Z5R2gAd5i47d/W1
rro/ZPV4L/vwvQob0C3qUDY/mdXe8ax+df8hetAmFSkbAk3UKPmtfY4y506W+nbJzEWlTrfLOe8x
2aRnLyXMwysnexwyRPFxUJGW0SB/OmhgQxVs19CABmrZXQEofBGDQx6ZBAWvLk3uQ/s9LdEmYkK6
dxUG6sZ7CMvM3NT1qfEjQjD9+8J4lQ8w+C5DPnJn9YZk1nRMWZyvKUZRijOBdO8NNJnViEOFNMEl
cKC98AqqAHRF0smbXtahfcXjUydq4Pifi87exCv49oFdnYPZF94zoB2ZB/QA2egcjfO64Q14waUe
1yVVky49KIYUm4lamIZO+IRhGCMJTouNVSzvMVFnn4Vejg/Gcd+CjNcvOBqnFoO5VQMcrHjCuacs
uJgt7FZYMBinPS2DS2rCskCztPaf8NZfe1ZgqVVSUjihJRydZJVed+aQ9N7PDOPhweyasH1V3BXb
Mm+PlezijQG8EsoCIdcldFYN59VyflYCY6OXDUyeKxI1OYf/1ctYqK+n3qfa6lkLQsnExOkwY6tA
bMu5k9RIlXIHiIXiU1VxOwKGuHiww8CGHVcTP4mcREFghevWDNQLVgOKbjMOMMw6nKIDxrge1bpC
O6XZkd88TPGxc1OALRZXOl1SljBG77V4NGHKGREEycaOK7y7/Xt0pfg4U/o2DPpLd1gMghH1VTb7
yh2PQrrPgzuvj1pW5J0Ev3sZa8zx3nyYh5HitU0pA+e+L6pzms64jMclT5jDPLSZSLezsTGT9PJX
GJfVNMp2JpLv7Bl8kbNYYMyc+TL2wRmJstt5cfDgdPrOHd78yhWQ9ehZLGkgBNixz6bii6gXx37R
PKUIDruU2i19dfs2xdzvoZ0+jw2YpFi6WD1TVPFlsG8HAIopJphDnDl402rxVa6M5N3QOdUTi7lu
xYmHkGWldLZpHvxp8yZlF8iAJkYs1uOQgaUHWdmiWMmI8HIa9CTMUot32J9IOPh9y0GNvTpa5RNz
O2JAMdEoSzYvukm5EbjokWsL7crNfmtkQc6UkE6Yf7x0s/PQuMjVNkFlb63EfkVHR+VrD5GDRmyX
APJVP/UHVth9bMXx3sKBaGtC/JbHfDqdTXU3qPpuiJl8BkPdPpQzZyt/wIQdFa1/LFGoZMbOnvea
cMG1gKkg+bO4+d6tlH1MO2R5zUR19fR32VTAqh470nFbzi6ErF0SjJlTnuti3nP3qxKTfSs7xfTa
5JvGQX5tVjB2jQHtEKdU5YQMJFWFOiNqxh9zDaMiXfd9nb1J3ArVdbqeKv1Ys0lnMmlrPHDwxhiw
n+uULoZhwoMqcvmiIm5tGFKxKRHrBtQYrtM5FwRQ0hAOox2oy1hZf+y6tciNhPM2i9rH1WpuRyO+
NDLatkmLZVPG4vLf/4IU2CRKwiPNmCkkIaOUzVAYellYMlPXplUgxLg1LIQdM5mxpAe80anZOwFk
nlYyEnft8t84GBC0cO0GHPVdkf8DPYnVzYnoLHTJ8g3r9KodYM/2rI5BjOGn9Im3OS2eprzwaGYK
cM7a6qIL7EyZjV9tKcv9ShyTOjmogJOgM+q6XRU2n5zOyEgpz+ybabwXxXSDJ/I0WdV8KZb5X8fN
lHMBrVdOyJ45kB1IU9zZbTifl4rImD+aOHGh02KKxBJUsDFdvx6wW1qwNlfOTsNxz5XjV6HHeW9B
B+i9mWq4avpXrOp9Sr1651LOwQ2Bx9SsiSYO1zqc640HqNKTmD1KzDxxeseoiPFDVFw92iQgWBan
8a9tZ281xKfbYVVfsq1oILDGx2gOqnPQq9s06rDaQRwsqr6+Y0r23tmN2fo51arS2qQuUirnFxw6
vbsevIB3o6ytd46ay62KKoYaK7fQKLeYpvDINe5yliYoLxwqZ4k6vMyp4DSm5kM71UeO0WdrhPhg
rba9XYMxT/jDXMx9pEP94yhokEEOGmDE8OyDZFqL+VAW/MG+u9KNGZK7VTqZCmyWbe1VWzfma5aP
dbZDY+ErUt9Mdog0k/tJoOF0+AuvJQCQ0GuggylprDo0NOPxhpCNculaW+3flucyt62cZZfXYav+
OR07djjVcEXC4Je3a36xJcmUlYh4htGJXb5gVSU6UJs+Ypub96uVmdNSwBla538LE8/NrIdoHzB/
ONvCusjSz+7w2QLJKd9NXLj7qnALwA/kx7sMWhD5jm5YEtN7nLE7aIEM13COTcVBE/cYSMYkhYcH
Pc7z+bYVfPn5b0+5wXkEi6OCdcuPbrBNKo5VLqaPvr0uGLh1qrbm95eEDbvswpWQ6sygewka4TIT
yw/ezNKsl/Be1tmllhhaPMZ9YDy4qnZgtnRW0kVL5Kvvvtryy+6oNW656lEzEGEvcH6Wxv/xUl7H
oCC6mPxKTPSrneuJr9mvngblk+9U+rUPSJSvCkpsC8QC/xArN4pIJbHPxfF3FKW4DJ37oKp+8d+/
WWmwn5rya+FuQc9f9GBSqjiymWToomDdhzbuhaEzN4sDO1FMGLKUfpG63ZbNyKAQs/p+GVb9OnsD
OOdmOZGZucOyj6FfN+OuUit1Ywp7L8rzphIpOwm4wb2Twi7he78ts2DrY5o3IRp7kRGrH5oS5CCX
q4nQwk6uGY51PR0ko8GtO5Q1V+D+ak66/j8iMpZV9iQmm60VJ2h4lWyj/sy4at4QHGRVr7BNOiO0
p1H8a/sCn6tMv+oiv107MgYAOH+JK2Ashd9q609mEAk2BWjHthY7UwU/i5yfMfSQjaQfasDS6izP
kjl+ElqPsXUzuEikMkXsVVLhuW5aCi8LAfpOwsobpulUp6l/zjinq7Sgz54FBWfWSGoAK/ZKZVwp
erVdMrgP/gAbkslMXKjP2kY0nZaR5jkAuquJOOxbvtk5h8LQqJN2VXTsMOTbpSoPsV1+oRdTAyTg
2I7+9CdswWoEhPpsM9QHKODpZoKgMddw2GqF2b4jUoSdnJeEko//vSuaf6FMYxje6XoIDWUDmJBN
3bNRK8BJ+HF2xZRjrQYqZKIYoXe8VA2RwdVnMhg0iCwW0nXQkmx0+OCtWByNiGC4YYnjA3NsPpIq
qIixVtc2Qqf/LoiLcAe9yDxEc+q9B1s571OPmbPraNHhckyjx5BnKMjrrh9EQF5KNVhcCR0sOCs5
d1Hyu7BEFejSmyD1Oeq1BAknH30oJS2c57jGnAyTjBVdY/G5+CNl89rBElOOVZ61A1qApA+fQj3g
EJnPAW7GjefNn1JV5GC86iPwuv7kDdm3XZCstLgJ62HX2LBw+rGdjo5v36dLeGz6/kU4SNKMDgEo
ZHea6y4hI/Wn7bMZIFb06dbxd1PRhLO0D3ZUvugcF3RldQqEktxyhjwMLugtA62DsRJTeZ9tleef
R4NiHkG4koGn2U9BT3ooopVStCUGBtQgGztMW1kEdwH2RiFIRFDIJ28kvzwZi1MfV+yYKTFBtYn1
rnfhJswPa9BQ85qLR6siiVXhFBae99aPXcSHGlKQI3+s9K+sAtxGoSBAgEoJJJD0b2+HIBwnEis5
nqxsas7j4v4rgul3nDAc5u2st2HT7pko4oqm2x3iZmB5X0wAvzN7SvnaQToHZlyH2GIz4jEq5Sg6
dD9WoW8st6EV26iHIOvb8zJybFPu9GhNxPhGC5k2+4sJ5FzOUObirPghwvS2OoVFDsnCzh5+4ibj
prl0p5qVA23Vw5rLlKUnFbKdZgkZa3qLPyfj/Q0Ch31pijhdIYjIOfhOOcJvJ/w91QqKl3SFi38x
PVT2mm9bxWjIYJsm9jXvvYEHt+0nNKrQo4l6/m/deq3rK4H9JHkI0omg+epmd3h69nwQ/gHzAZE7
e2EBI/HwD2oG3EI9M2OsqaZOGSTVSPthhLAu/Igsaf81S/LyxrdFIiCzBLyEQTRkH0tgbrEH5sz/
p+LFTcZUbP1BnyXXx8O6pC86isR51McZ3uHN4LR7UFD5yR/n36wPSoZqcYjwQo95mE/PuOpxiZnq
VrIyL3HZHzojHiodE8FrcWf2eHO3QWVuLNBl4/ise4o1ZzKPnufHjEm2UMA3JQYinCwXtKQTpRCA
9DrI39oervlQmHWFNK9xT3ZwtMybRP2BxxY/eIH9WHlwd/o0+mFVRgt2V4wxC5vXYGkMS9lMLXCb
jANfmzWFMtAiI3F0JED3ACB1+Xbh6iel7lgJBrj2ytLplrn9eOTYgS7geNQ0xupHtfwBuXzrmJcy
0MSiVRT9VlsjyJy0O0JPrECXVzfFRMizQgtziw7jxNT9HRGJjRF/jQVXTbGK8hKYWw/sJ8OC48bp
+Y7PK7QJIibByqXML4Jd1yPJ90QlDVP0q7gnOmB8M4pVMy/7SILJHCaOFLDVd0zpbtuIFVYHdxav
ceP2MZG5bD74ddPsTD37icNJq5gwzqtiBL9n7K86mIH1g8DwMI0plB2DngIArouSco4O/QpOp+GC
sVOl9WYWFq01gINB/AbyA5pbhNWiGUF8mbV+X9dDWTV/RxPeOBl/m/TdwwLKir8I+TWjbJybMTnk
lUnZmJ6UFZ9FQfhLYs6OMzs42dnyqGZ4IwLTziYEXNrY6p2zB53oEQkkHB01VvtxWnNm8xEjRZ/p
+/A6Ft1zj50IeAUgp3FBIdPuM/erg3YFEPiOirRBqzPXDUQV199Z3H6QNUhCzZiuYKzcpuv6wkoz
bKqF7oCSFX0oApshz/ViXJFEcAK5XyxWAb/3TxOH8K2XRvBr4eBsPKd5lOYcLmC1g+LBLglzTOtH
k3/OlnPyJlxyjs0tWSkaSgfPvStQTTlggfBXxFl8qhcslxHMXDB9Z06/j5n18NxU0e765WjJyjDJ
qnFSzPNd3nza7JBbj4kT+3734aDutAE5waZc3gqpx+2sWVmM18Dp3xY5KP1y/sNPcSuL8OEaAjbz
cAuE+7UbM9hOPd1x8XRclUUSFE1begCb18x8hn28bLC8LSokl4VY26ZhA9bWvvTxw5THQIOK4S2P
4IrGzyo3PxV0/X37sZacVtoRIG/YBveOzD84dLbbxunFTnsfrKACT6S5rKN1sUCHYnZBdu7ueQjP
4ewfsbBrjIABIZuYybxR5Z9WkHbGZ5FdZQSrm/e54Kq9uliORIyO5DjQU0NAfsJ2vxmZJVZ+rZIq
1NG9slmrnxnN9TCohnOWIQE35SimKr5KTOZY6M4FrnXg0gQlywmiQ+f74HxHEMWro9YkuE4aR+tN
yDYmPYMSlA1NfrLaVyln0ORQex2OTByioIy4DGWY4hzsHsZzubKS2KGHBijGs2C+uExkp1yT0YrX
zbdxJp+y2v9Xr+eWTErMl7xAmdz2eUwNegRZPTAotDnyDidssn1dMBxlHd8OYtRnoqXXizrARVT8
cxR57/bKI16pbtqVwa/lgfKL/e7eCEFCI9MvuYte0E7qDQM80aaUNWZFbd30dZrYAZpJiBzJAMAw
gwqZ0hjY1PDRvr2K+RL+g58o49jkR/OLRDpKcjOVsAtQ5H2Bqs8xq0p0CNeWD7vvLgwlMBJE3p86
ELfRHEd7NB4yFj2J5wHoQr56ydr530FGNpEILjXhPpclhlBLhSjhEoUqFHCkuatA/keStXfl31ss
2RtztKzlb+7272VO23ibP800h7ROSjbWu/BkT3irUEjzCHhb7iODEx+MUp0w0JkwrvLkCeeY+TxI
IWKJAmqeFXWwkSq1DtSVRLBP3WSup4tbOd3F0uQcvbw/1cw4g3rQB5lN96Ibi13XcBE2Jj1Ffvs7
MyKwFkZWZR5iCtaEHuX00BDM4vI+gw9QVsL5hVcqKnGyPfQeyDQnTo+JE6M4h4Pzi5su4E1iPaDC
YDesTNOBKdIJqsrffLYeVSOfS296X1NsA2jCv03sNLuRg1k7+kd8F79lH1cnrOw7SdbOcfsxIUw0
HOMg2DkzEK82/6YVKIQ3o259MKpk6NIIKyTJdUHMEWr+sqlH0itDB2g6xsrPIOsus1frRnvWK6ac
nxxa5S4z08dSzMwA8lcb8O1W16QzxPO6IBT4mDzWqgYBPSIJGOS2daYbdJUS2B/22aqt3tOKI3qP
uZb2JfHp9AuKkPpifw/DP2ruX92eo7qVUllSDpfW0jdjxQWkmdVXGcFbrMVnNJcVjyQD/qrP6eD1
i6fJfW9seVy7orrFlL/V6U4Qgd5WBLrGAXS+Zb4nV3yqfnzwKu9tEBwkp8K9wWoNKbRJZiKo3Nu/
iUw/ix63zzA5YET9cuc2eGYFs4Qw0FwkhX3PmGBKHDSXXcEba2uvwVihHnq2XGtWb8votzeh4R/Q
hm5EYB6KDv+3zuDir356KX3i4xlAJaJ8EDLFXD1rO2KWirQ5j69pjHQahHiPY1l9dA3dFWVLZ3K3
j8n95eS/273uYeMQbyFZtlyZEpCBJ1ncBgUOdjJALJD9DBUCDsnef4gU/bbTNZThdA6wSa/5iD2E
j2V5z3xQnE6TnwHCUHiNtL9z9CUIaTjSDBF8YtZJmQKKiYTgJr9kxHIp4SxnxC+Tk2wfnF280CYY
K7i5lPZa9QeWx24/2fxNqCK413GO8vx4Af85GGbKmav7uI6psqyX+wkLWFL0JSKu+MHQWJ+dmKBL
j+zO1xNWh+vv84rYe6qCB7uQb+EzmmB8BGsKAbnEvEh1VNSYh3YeL6sM2n3Ekdxlv+N4uRL9t/yT
WzPW7coH018PN0v2MrnVYZwm996H0xQ4hLAjzR5v5/jk/KI/ia78J5rqOAxvsmq/wnzMoWzpS5Py
I9Um8eLws3VZbjqsmonMx6tw3PIBu/ExdcS/1DACcro+EaZE26qhIGV4xTHW7QPtPwOgf2s1HCYw
0YkKuFypztpNhf4KqhpBxcy34yjVXunRSdYRQ3K4EyUIjCjyoyQW7kcrrERzVEswGb6WNiqtQ/1T
YtGBttHTAgHO4N7C/knsJlSkq+s/JVP6pIhCZ+/hYKquVjxRL3+oQuHgMc4vulh57xARNlg4z9Lx
1yvQlcTyFQ0WghRb7FZsoM0H4rWI8MEhbduJG6I+OwsDS7AJ1+4ganHhoGND2BGs+8mokirS8NP3
oClOEVrCFL3ZSPWHNmD02EDPuiH3rJqg3eJooF25Gd7aJq5xtIKMyHSRhFe6g8ThTCoWd/ISQ2i1
ule/g1pClFN7MFB0md7UOfu2XVrsSoFP6yuHkdTFtZoWTH7HQR9L1/nJzIKy5cId7AjdAuIIwZ6j
G8yPRWGOphwRwK4Ur6XwOhLi7VfXhnwgqqMUo/L/Zib4WiO6choKpmGMYi4VNVuEX93eNQzkt3Jk
E2hc/3eJP0uwFw5hmgSs1jVA5ryA6y23Mw6hxMXDn8wW9at2eA1sOZDjahqPRiaCM3i0hEIHQn85
cawoz9+1FwYJ2+WJXW9J3Mw6rX38ZNFv7hPAiHvvAGfC2mRlddtee82YbRCll9Ermj4ex3Hlqyks
VHDTUVDCWWHQEhAiQFMGdhwnu/DvDBKevh66egTROkbizKleZ6k4wpRw/wegnSiBo/84un/8Rv/z
+SD2Ux1Eiah+2whBn9aircRJUaR4HbkY6m08weyicMubAsmipIifNfaePSTlXIunMhIzlyUviEi5
MVAYFNVPGW4JfNjufsQHtrUyZe0Xl+Gl69gHuxkElInwsk6dcxAZdIVmpRddz1vPrS9+9hGa4Q40
yjkAqFd2r1b6D2Hx4jr1MxfYAuYE2nIg/V3pl6/aZ8bXt8VfMiUfDrVJ8BI1dQtC+CBVACDE07pf
cuZBRdE6R9tyX6kma4L6HDbkWNq8ZX112v9Rd167katpln2Xvh4W6M0ANReKoAmS4eVSN4SklOi9
59P3igbGoBszjb4coDIP6uRJKRRB8v/M3muT2cDlnA8P3mn7UY08tVf0WZOOes6QgFuhSN/izzZG
QtmvesXCLXmpxt4bHw8UswyEbvwbyyv8a970OoNHg3bnSftrNsKn1CiGM6XZr5bJRIfLIsIxNQeP
sdFzc3Qcy27UTww5Dxq+QB/hKCbkSKT+Vxk+tzqGVkYkRxZnPKQtJONFBDw7+aNqwvtCB+HoU/2K
3PPeW+KAQ+xmSX3nbPL4Ky94QducVA61QorScLEVDzAHehDkP/rBNIzhwAJl43Pimy+3BeVPKZEn
AK+RxVWsLAdmMH+RNtlV/MXjC4z4A4PzcE9+bo+sv9l4HMy3h9slyda3TSoQ8vwZ1JmlKKQssTmk
kJPUUneTGFFXYwUIIxAvxo1Pnc/Lqf0RsyW+FjCkQInVHRkC25hfLB4kIzrGEqa08njAY/vcIq8b
c2+yyj8tVUG6xMG65X+kjUeSsDi1+aeTacvnCAqGknzlAufQd1vpQZNe2z9aE18k6S1WPrjj/JlT
sIABBJ+RzaDlI6k5URjts6b70oFJ9CQ7zm8YZgnwG6cXa1qOrOn3jfkQVPAS4SaPc/XetrwLI+2A
1ncBKIdcLXYlqgMOGapT0V0G1MOSrVSWY53ZjdiaBlKikK4UHh/dpNpmdIkYZVqxetUglVQKBcND
laAvrCDGKIgKcMZpecfBvRjjb6ywBp0sErNnEnxmSzroWeaNcvKmNWAcKFRH3hk60j81qmvK+Cdl
lN3EWJ7jPverHB1nexnl6a8svUjEHfE0earS3M5ybk+oo6p+W8WYHmV9SgTzNFandaUF+q9nqz7X
Jf/79xGq38t//65JrEzjZPgfx/Sbo6L+Hf6f/5X7U58+y5//L9JYJRJs/+9prIfvn/8Qx/r4Gz+f
/fDPfxEk5R+qqpqiRXGgKxp6wf+ZxyrI6j80UxZlS1FlXeOPjf8VyKrr/9AxaEhYHMhCRQpMIGxf
j0Pyz3/RlX9wlYkkpCqaIsqGov5XAllp4slb/d95rJoq6bohqbquGrTqomH+u6xkglqmbaaytEVw
NylXzgOEDgK/oXfOfxkV2+/6serQkO2PS0xeqgW2es5cwPRuXkmuphiAkVIvJZ+R6Ll33TopjH4K
ma2mNeCyHQITYGMvFIEpCn6nKz6MldUucTWs9gLggkRD1AtmoClVMONcoO89NLniFdJd6rGIyZD0
7a4l250JesfjqPSBxflICAKlG8NmFEJ5Pir6dMg17ZhCxY8vU1de9Lq+sHe5WI3NRvuoY80HLmfd
SjfT49ds26t/Wku417Nxf6q+lDk9dgN0oeEn33EmaBZMEnU9GaMRYswObbguGy7+J5e1BdjU+nGm
n9Q0u9SCfF12laaH4rwcN6hDxkzWkgyBYT2pGDIM+VWL8jeyEd5IIXglNtOsnodOvCvdK4NmSxAP
VTtcgdFepE48JXV6NETJNboTo6UGHDnq+7pUj90cnSxO1RljaWXwfansBvU6JMMtsbUkvkpJfVWA
M2Dnvwp7XWtvCY/sGtYOUnD5k03/XtwMD/OSF8Wdx1XrttL8b8vOScKn/BagLSZaxE3RYK+6Bix+
9ONfkx8u+09CqWXlEfT7f154qkREt/W4zFUufUn8d2nZQx2PdZqy2B1wGKnHV6STj8Zvn1JPlVqQ
DqVdMZPPYC/3kQW2MXMaGgQhxizdefG2emaO8yuDNjxo6GrjA4ouhgpQ5YFwkwZUm4etMQ/cQoc8
ZtqKWwOj1oHFlSd3gwco46MyYCDhKUx0Z1AWRzIzZzpojrql3mzuxai3t5BJrt3rNS9GoBL8U7Mg
k0ERZ3W7b5Ztr82nqeSHEENNVkNlviwJvGZZ8Zb1ZxDTC3liQSlIr1mKA/COTFPIkLZtZ7DM2zDj
0dzIR+Mra3ss5eeh784dhQiBn6466CeAKn6jdtxlnatGlTvIpTuUuUtkiBMVGrtc0YF/hh8OTgix
UDUfsck1LnbxJSEXRv0THbhLb1ITXS29uMZtH0rK4QdzyvBQBLchO7ag0zU/340TTG+8m+MsAJEl
tgxFqqPue6oOW3ht0oEDUYEKXzuJSRxambpaPLuSYLoyoe4NepTZ6Ras4zwVqlHnNSZeqmRepbIw
g7Qr8Ws1OqqBm7mAPoITB279SYVAy6zda1uN6050UWO74J+30mM0iGl0IvxsV6scuk5+iUbrJJQN
sV/jsZXWkJ1rXHvDKrk9jTQipkmcHYNKqi8QJUHEzbDadbtZia4tm4XHuhVu5fOYJ2ygnAaGT7on
66LZTrhiOW/l1Thq+Xc7V6FFOURV+wqZG+W/Nt4jwpGk5MGn6Yj7ZAxpCB4LWo82ToMRstE3MfA/
LtvEFpfOiewtrmxqCnBb0h6eUyCOzj46TWPr6lJJwlu2r8dLthkO7OyugVAznISw/poETA5VQdQG
K4l+sTOUett4zSBNdYK0b+HsKU+vyKpgxwn/SXy7LDIq/A93pqEqpiHqiqEYGug6/vz785ZWcf/P
f5H+GwFZW1Jq5Fq1Y+RkaB/wYqUd4mZTCN+BMzoWSESxdFeAUu0pG2oANNY5S6ZLgSqtfdX2OeEZ
IplcIibJ0W9im+ETdm7QI7uOUbF8SJXJD1Ywl/GZn/Yyk1XC0aJtSBd3zCyZRmN0yBJ3aivX4tdk
4HWxnt7TvLo3ImFeSfyifbP7OYNlrQ6CXL6aIzvwz/rTGkuveEaazPjMhefoyanq6czaRL98HZLb
CjKr6NSbWFV3rre78U2/ileoOpjuQ86SHVHBPjCyLkHYcJXLfvZbWQoI2mNH/GSUwlk05ms1afsJ
jQG6vWfFetKn4YVXf2YbN+yPtSa/yun2NmynoQfY2zfO41t03ZVDAxuRGGajHxlrAOQwiNXBTYb3
j5XEshqTQOevZu/3RuMT3ewzpeUT9Gh0BUV16IwOkM/gJ0jbGmIIDBYufJZigD6zP4YTx2gT5NzO
tyxE1e3TFvqYlCQyT3KKWUm2TRpDBpCqtS8aeFQSE2Hoo31pJ3OwALHKW8xOzDLK2RmhtkQIUtvf
tt1gny16EjD8flVz5DkqO4OtPKvHbc17W96QP0gPW3KVFxIzWlgSA5tyhn/8FoPye8oEI9rHSKeD
lWII96DyPD3oHzB2ucTNgZVLs5BCnXJWFSx0Oh0KotBlD2OCMQXy+LeKmvTYm49Ik6GXwCku8tFi
ghGIMDfFEZ0D1moHmc3PvEUJmSKT3SqtFCxlp+9hfP9M2g6t/1ljUZkptMGo7E0wDgQjQJhslnCt
B4RLqvzNbnuaDQcf6K3LDVt/6EhEtMGgNkUGGQtHvfAun2KqmqeZ5W6pgu4UDgQl7Er6DYlASGNc
7agy7YV/ZnpFUfSson0j56TPRneB9HhdAOAn+deIPqTgGTONRxKQsmJ7KmNwSWSpcMoIfzdNIKqE
FRUJahBT4X+10I95sgzpJcWCS42I9CKzhypEcOpq2EwraF/atU2gdEFwqvQEZCn9b82/TNv1sDGG
mT4aDBJMdLudgkR+E5IdJ9BI4rwpFBpKd5kxiYKqMV6JdQSNkMmys1FYBDkcym4l3yKd/k51JDAK
KfzVeNLozxgkLF6G/CTHcdUAtFDZEWq64VYCQltSvvKCwHddK9kBBsicUsC6+8UU2Y6SOv6Xncaq
z/cy2W6aOV2XuL5oTIuER/P0O/EURBtlk8KyH8Bq0bTtcdvvUwaBANY2kip0kBoVfmA0NCjjhdDg
x2Ega26s3diCtmvuzIbI4wu4mkAw5bq6PQpRdB3krUK/djDsPdVMU/pEDROGNTr0vgKWx5I354HB
5sYQX7J424KCyBZxY2JQYzioybmGn5ImZ3FsfKVDrmMveEOn2EdPxW3s5dGlYxJWAv8sVkcwx6uk
dLdx+kzNJswa+Z49T7yqzhKPWSh1iAASwTPQwqnKe6e/8Ki3sB1JRv8jaKZnIQbvy8hTtu2CWoYd
6k7oipCLamIQhPKjINgyNpfoMDymNB1G5cnkIaWVECcb4RsLJtv7pnTqXGJggV8+qj4RJdLRVzIs
uhmt53v5hlCOThdnkmYRFyztF7CCHV9wGoswzaqwmJ+WQcEmrKMzUVN2AtPsK3PN1gM1qU5mFBac
nwwiU83nxg6K0UODbholuEnRjF/ghLXyzyCkL+zCXlV+En2w7lv/p+tggzK7AsjBt1uwY7MxhSJW
7JUlLj2EAzb+5ZkISoa83fos5dkeKY2xKxNwkY3QPBW9akMnTiKQBJWYfC7JS9+pfzUYkjX1Bsju
GWU+YBh4FrJ4LQqgkcrWS+xRIdRYhstKiqGBsFrozK4cOeZOnCOsU3nNAGpS2JQp83HerTNPxmy2
GKCmFgwSk9wBvb2odf3VlYu/xTxr5PlDKkxivJ70nDzZmK+z6R4DkLcJKx/EMrfgMxOG6qDHpGDH
td+vyLiti8Sr7VkQ1oTrJcQedMnLGJfGrq0ultW+RKLPRuxedmgG1OWF5RsDpJ7IdljUPYz2skRL
pyys3erihjfLKJgyaHHJ47/mWNFhQ668EQLrILXgWoMK7SptwTycPRihZdHYOWpSHpbHOgQ4NFqm
BNbarM37mQ0/NA/d1D7q+WMkHqMTXpa1w9KaHGkffSgjaqm9S2pMZPHW+9gTocauvE+coRwizF90
gLHmidG8Hav1ad6Z4uSn9SMgrwAVi7Yhij0z86aY0ehSM+9ys8ctpPdXPZdvIv0nhxNB6z2PoE41
jsE4PSbxMHdtzELpmRBv3V4WlbwrpCGjLvd2zzi5Ja9+HzEgzAxiaSXBmYXCzdU5d2NRAVUOHeLY
WvN1VhFeTz1m3xhIPX+TkyFL9uCNyOh+WC+iwUlgRzH8la7TnN3ER/Co3luk6Aj1Cf8Gc8I5RHgT
NnIXamgecWwHkuUq4uix+/IVZEwNu8eS9NReMZ5rQYpQ1xCRkYDuHCX5JULgkrZbdo3YPZloFZmC
grcoyhK4aO7lOShmiHadDqsklsDRN+EQcf1GGj+O0HV4d0zCRyMO59g6mXjhLhkf4UPFwkfNG6ur
rPcTVt75xCaxL3/aZOSdFMU5PiFKIbYWrfdurECjspxg7K10saep44USoZTja/37b16KoeXrWJn1
kvbU2wPMxgdy4ElWDJqTRqyPElawMG+F5QjRBtcLsW4Y6ljeFDy6Bxl5WlaKr8xkW0Vm11vIn9MD
hhzP4LM0tfsUwSIHCmRWpy3MtxYwgT/MZNboOgLqmnA7b1zQuc1XYHTLPjGQ2z0JmfQtkZ7Ujiif
BfyjfjInn81gmjYzRNIrH79NwzofNtiRqhOLj2Xc47dcnT7iecDUDZrMxVyiAU8jiOQ+WzX83LZ2
laeuTnt/QyxUZVg/KMwXy4WXtUPByKahfKsTIFLiGl+jgVtM0nH1mfUlperYqxFJyn6TiUGEFZ+n
6MrWtaD9nRfuc2Par/BuKdqEoywMZ0tfL3JpXcHJiW17xklpoCGHywo0xjV1aFN95CKAJqMKOp6b
tkwOUhH38g8OIaSmsitqq5stC7aW0ZVhME7hPIYtGnO6n214wVBKhk6jvLY4cUAamlG0UwfYjQaq
XeEgdRHOnaV2awJj6fB7gmW+5M2TZZHBKmUpi6tuNWCeUvCOc/Fcdw3iB2Su8pB9gRb6KIngGBey
bAlCJzq3+ylgAR4287OUiyBhPi361uC2KbZ+mGCV8jPLaM4ngNRlshBMC2FZvNVCTnLuwDWPf5IO
c1LJULXk49iypDWGxKb6xBMsrjUQ/eEA6YDcLOBDN+za5KhbEyEeH2Vx7/AaeTO0uV1hGpTXXWcA
isPLJgtMcSOZR0AjCsIVPokDZMOwa334QpKHjwjnbIMo62wmLB+4tukWIo0VXUdzMRDTx2qlZkjz
VtTCWa4aQLIPo5fC3kVwivaYpOtJxImMnYcFmx3Jvb/mIvWPwacxWOeuG08UNaRpiQTf1LMjKskR
weG56N9Bs49HLX0Bu3dkrSucRuxZ8L2Sa0H5xQ1aEpBESOzcRe9pv1mwgtAsWBh0OQNA68jQg5C4
9jqSzLpT9vkraz78aPoCbKX3TYYtufbOvJHcWM3GsHWy5syR+KdY/c3T7a/OVKbTCGWpKtkWtC8T
wdSs8uN9VaqtovMwj72sh5Tr2BZk+QcP0WuLHFiMESs1+h12ECqm8k2gqJcM9thT+WdJm7uxYm8v
U48lUy2KBzp3lbatpyJLUUTH1c+WhvzZJDI32Jcsu2qgAExD0At/DPVzX2UHFm/sBesPSbkh8iNu
HlGXuDJueGuoCbGqOirFXkO+mpZJb+iXhcgK4s6Zl/MaKZ6ZxkwLUowGDU+J48ILTCN8eWSZodB6
mHB2wwosJAlnmeqNzC6Y4qSMIvZtoWDyZdVGseNX0TwhW+dqtRZihu8FU0Gesve4HJ9lmsP5F+jS
0GxgtHlXqidjU50o95cS378gH5ldHfH8PAF+e8LENOx6C/KQ8ltnKlMSTwd6Ord/6vKnkn6TvrAt
Dm2w6AHM4tI8gaBDMPA2MLPtmmMPWHUZVYcNpCXDRXjBmuNLUqgf9xtvN3rGchzcEnxdgV5+9ZYY
SHY4sHaIOZPnB5du+GyED0HGIiUjXGRdV2yyl5HIOKpwjR4cRnIrelsz3BhMnmKeB4l+8hqRnF4D
2FS16BR1c2ga96pIXVTDl6z3X5mEw0ScIbwLTqY+NLO4emoeDAsRtjJR2JKaHOrqBK89aFbD7bEf
9Et6xtC20+kEKj44ek4jpQlu91ZjEecKeKu+asp6bfmQIY+SRHxIET89Lb3FPg9y93Yc0g+jT/Zi
RobNLS9jLyYafbtLZXvUBAZuYAaKS5pUd5IVI3k6kk5+Ut1NRqyTB9vIi0gPmBOe9O6mWcSRs2Sk
0CA6UhFfVUnb9SXXppAfceO75vaiYxo0maYrQG6wprFKS+Z8V7bprknkT7FRTov4qtGQCGZEklwP
ntfB7LZHMv7VwCVeoo8I+Z24HmMOFLP/VHgCR0Dcleo5b78AUJDcAvEZCwgZ7qxwg55eqNLV3dxf
BMyoEyI3GVHG33VOrkPlaPlCSDqQQbBdMWpztJwvhLKTiIjBuQEhHz2hz3+v5u2jV2T9Kfqc1+Gp
S7sjdOQD9tMlMajerP68xgAKqn0zNeicCcFOnhVV2MtAudn/w+kgLOwJ2gI3YOW3LL8zGpF1WkkC
Z/MHu7jtmJ2v9S4gie3JgPbXGJ9CnWHZmuw1eV5HJNYtFQluoib22JpwLHT2PDo6I47aONQpybdT
4Yla7mnia0fFWUhEUMU3mUKmoMS6shrkX4VJ3x5L0ggtYnZyXMZ/VfOtw3bapWE5j1hueXjVr7Js
8mTgJ27SDKu8GPQVS12i1gBb6GRGiNQ1shAW1ZmnpMGJU39LfJam1iPOhB3Dr0L83QjSREa6nxpa
nEWcRBvp9x9FdKo4MfY9We+T9pv2p6Aa0MupK0cI44OZ4E26K22Po3PfMNizUmJBYLTBqd13TECE
hRrsI2VFQMCPY2EBFG9yrZ7I+DnOeePAkUXJE+QM++XaL5bOwzewLKc6a2HN79NHSAiZiiYUjK1V
bQvYA7MKXi/SNzviscf/W0WGrjHxHwzAeG4iYXEGp58/MkZBpLQJPOJakSQlJMGgBWxryZy0Y58v
+QYTO0QDzmgXpXbYCuGAEt/XGGE9tOFp+zqIl8bKQyPprnIm0Q7QmqXZNUed2xIEnpDO2HWlhyLD
Q7bvqYXqoQAja4gGF+0ruHvJKSUYgxKm7j8W9581MMJfYr8uf0eW4TpBKcC1uXNlTDTfqD5v1aHX
mZ3Fm9+QnZsXst9QReUlBovN5zv52JV807eMzNsiw6XDVMkcjBt6iTZxS4RbEKVWs3MWMXHQ2zLz
l4hp7Fjy1gYo70bbd0z7sYPaD6Fw3O8TtrqawDjcnTfrsGInSgX1k0HSvmrgRiaAmHugQYXTRm8b
BYHYfJt5cURH53Md/qR9QxVeZ4xUMlYSYaryRDO74btqFo5BzY/HT0sK11E7M+UO8dO+m8vZUKab
wDEzgGrrGdgJ2Em65ShwlnIIa/F+2zqKbHKLqsvUI4KlNDCQVI6cqQbT2EdZ1RXdVyG/jsQZ6sC7
ScohSI9OxCSIpxWr/fStnCfrGA9k5nHDtFowSa9di/yJMSRFriT/5azB4ku983CpKLeZNDtDCism
pAqYHy6pkpMipuQV1vWXCgupP6Lx1YhOsstQFahPn75VVAe0V4RmctkKDfgVU8Vukevs4af4PjLG
DGar9yhX2JhK3l5rZSyoBFTNOSlzU+WkjNlydGua6CzJRXqoiGtY4oOyrxk9c9cqxmfTw5zjYua+
mI06QGMfVqE0dlRe+pHRzGl7nyf9ODT9OU1WOGjMlpLjND0iBN9mwj8kEfz6jL++IL6p2nF6+ia/
+sI3+I/ADzJL4M2l0zM147noAR8114UBMfJkfMgu8oYJsHheS67JcgTyONxf7s0afD6ZKoNfy366
oUtnpJ3senFw63J+PP14ziN9w8WYpZ860nOhkZ2sOcdG6QODfmBoD4iQD0pSHPBjegOgSDmnZQGk
vRyXqAvJ2iBDyzz0yVti/UWfqZWsV66Zpu7SZkfvEH2aNAMKR3PXnjdFOdP6XCoLIIQWZmthVwdV
ToOhzQOqx2w94+KyY4UmOs7OSyyfBCU7kcSGJAYw+qYFKh8lCyYdEUYBILqUHuSYg8KSy9hHH9m4
azWRoJziKbHKY76BkRgyPFnKqQmLeLWxJuwUnZzVLMyiT42Hy5oNFzOWLpZ2y+MZ0MXZKoQ30hbf
ouiUqH/JeLNnBp8qaiCYSwvIs/wxM0ReKXlAU2KpPrKpDSVymuS5P4F48SFcoMl5GvAqI92j4C/n
0gcFqHAQzNVf7Jkocth2H8mJA/8ZdNZTZmATIji6Xs/WXdfq66yxecWZx1zgOWq/y0HyBnAzWm6+
W/ilYbwp+iNPDA2kXLsTLt22kDyMv76Z9sGQ1uGynnL4hWUM6Tcml7zxVusEi86OOsmTOtMb0AdP
EPQ1q7JjNF9MpdvltqLqVFDSV/VwIBfIp2RT6++E8jNjrUtxB0CLtRnMZwRkC2EW16VI90vbOWDR
nHJ/JyGV1zTtJ6EIxdgMt2I6tkiS0Vgt6RooqxpU8JZzNHZ5oYBtsQKN83iKvKSUAutwHST1fIXk
MBavUtu/FCzSZQKnkxyWz64nOYakgDkOs92VSQ8m9tRGGCarQEsKT2kmF5q7Ix+ZgPuvPEcHTpWK
RilEVCuXx5LohnJxma+EUBrsnKqUF6YwKQIy5zzMc0bUXlKL0DPqNEwAz6wCXuBkvpccBU1m8qQQ
Xt6ZasjWQZRjX1YyX6lJ2qO6Tgk4GprUB9N3qAb5sOwdY4lcaZLtJHGbbXFrkMf4+A9mLaIlZa3Q
bvYsDmFUlUHppcGiGvuEc1rZJ7wpmk4I3a4lZEBfEVyV3qrQVEj1YayUw1xwUale2SsMNXR/e0J2
J94INjtCgbI08o0xLswmuHx2TRpqtsmkp9dQViguvadRvEf7A8ar4ABLN1Aszc/yzhajn6aldBSZ
xPOeNknuLuT7ZDhK6U/YyJ4yY7zMy0egoXjCLTVWRPohbFpvSPkLmWsbeSesT7EnUlTcnNQs3ITh
51i/zcsXcx5K/QMi87VNEeL1gZ4OIRePJgZ6XSKM9+K29akPyVE4pGnLQA//Sy55D2WuxfhzWLub
0MKuSZyER+BA1mpc7nV64cbw2pWWcA5UaihSxnO6D52prRR94M9xgaq4BukHi3JuGatpegA1ddbV
i4nvkd0K4s9AXTvHmu9F4QB4zSoxiLUmZDZmnBXA/0PuCExCW30gvURzDDl3S9V8IvlRpZWzIP8l
tWNAPWQVjiZzt3FUUfFlCo4PyUtIjzPUbw15u1Ny6DKDv656fV3eWVneu+UOZgxR6wCl2DxUtAb7
dzF6m2cgDg7QZwfhrmsgTIXUuLG3XA1sjCpGMvaXSt+7OiyvurwLCvQQGwIqsUNqc5mRKMiWeFhF
T6+gbSuvGrraVBbY3czPaSbcRAIcRV+YzYP+OsWXSup8tdaJImp3jZyA0ucyw0v71Yt/zJ4hlPrN
3I3Z0qMihvii4qDhPWbA0RO/aGiAfkLy/xhd2OXKX5JsKM02DBvsAn8I2bSV1kNaahuqacOycETs
by0ehfzeS2gdg5hmR6NRLsitxmmUDC4xoiTa9p44xIQObwe1+5qpcBjn6l0OJ8hdagJXDCcfnYxd
V9NouwyXAWR42Vf+DsPK1NklEypJDsuYeCVJb2L+C63sUJt3q3clsiVb1CFxG9smQ2u+Iky0UGWO
ywvTh5wxNmruUTvRZidRfFYLoOuo+Q3tu6YurVirStEntwP+mpDoYdEMlKYOTbHkIXyfjXejfHDs
5L0sKuz+u1DKjWAhCUW7IPzcxQ+aEPGwvZdJry09b9J56Yqfv71OlXrTYzoh6zwkGA6av01vN2Cl
lVoMLPVmnDPzpYSJrrepp6/nTgc4Pw3Q3jFfgmsYRX+jzxSrPjAY463iMWUQsnR3cGR3+dfaspsx
N/do/jxaIjeVZpvMlTsqjYiYvTmJw9zcTyrjOzlItvu+Zb+Yfwmi5pL+wBXosJvap3pDZl1FmLuj
xznbzMGeyLq3GF+Uv60iBAyqwkGA9yImnMPgrkh/jV1VnEN9UkJJMkN9iMJCv9WqgqgxCbZe9TPY
H5mrbVy3BIMjWxiRFJnijMg8dfWU4OmcwhckR0VZXWOJtw1sucF2FufpWMMtrC97GaMwo6ZucXq7
SrTHIc1BeIuX/gRCA4TPfJYlSKZjcknaxXt4I8Sd8V3owg7fdGG51cLyE+JHrbmGJAP9FV1dGdxC
aFxtThkdIZdOcM6fGFBDGsuc2tAAHSw26cnUpCbPcUnumVYKbjHmLNCY7pA7hXfIl4mYUIhPiplC
PT+QcJFTdeRtsnDXk59G79wNvkwTYIokymZ6juvhWQIkFz/d5kK9rkZ2jdVT0SZOxCPoUUnIBHm0
/4YnfVJd1ZWpfhankfJzz2ouX+ODWheX6HFsdbpdVOm9n8F+xR05Y/WLpUYvg1W9bhOylN3sQXJ4
3Vr9NVmiFzrANWkv9RcaZwNxTKmG1nPizpXXjoOvs92OsalXk43pxtY4ukbiFFLShBj/Wp1tUilv
SHpWpMrkjbn5b9VazoD2Oa5PjZpeud5uTSk7Yn3aSA2tJ6KbCsAfujdqlhfrlsewmFm84Gmj6SHl
9nApeNwhm/YcV0hWhzCLmSaOt7mxLpHWnmd9Oy6VxlAMD5k4HBlBBl3yodqTttilAESaI6cGCnJG
bqxCI9Jg7PHAZPfXhgdwMXTBFcWDWbpyPrhaKrugGxg2JR7hth7cQI8qKdX9mmDPBKMq6wdQ8CQI
b+Zb0q3vbfs6aiQcDtcNO41MUUbCU8faS0HPUGMhr90UqKY84falrGsnXDzWdFSH/tiOxVHTzDAr
pnBSCayAu6Y5haXb9a0YDizDWvXaWpEzE7GUthXME81mzwz0PLdVY7UHgi1ny1aHZScOTYhc98hP
OpbUXlt3Jhk6z/xOHfxNP7Yr+ynZ8M0HByxZ34xOfMNO+GaCHM1fHmOtnB15sofS9XCUAK4QIWxx
fMESGlUzmEvQ8ghZZEXw5R2jbidWUifSNYx1C8vdyibCBWDSi4J+ypLbveOIqe60Flz7ASlYvaC8
lNvVw2+OEvqllSSQiXOAWjJsQeoa0PLnWt63mNSxQFFaTDID1Ky+ZuV6zUsRPOF8TaLiWlvKhQCW
oyw5S35VqRXpdnfGTWbZzy6bnK2XstJP8O+Om4VaClXdZzn7Ed0c0YSOirrxiJSVyBSecKS7F7Aj
ciIHNulZl35ja/Oa8pdKS2EfM+9t8dzTVGdA/vUnDGQHmSMbToM/Rau/qrrfi/kOOxR5UUUAjSMg
aX40viopxhnD3YRRReMbmCurN+NQWSfS7srib7YtJ0uPzrk9oqBj00JEQhAlcqCmcpCj6SHyGPeM
BNn1MW1C34rRw0ToImGMxWQPV1oJqJsR7Vs7HeWs1JfePLYenAhP9afCQW14VB5erkPEr7VqDh+W
pkMhKSlW7kp6U5ruknPcTKGSvzS6cU7q5IzX+bQs8sFU/HTNwtYU/EbUDvWgHDDasHDGXYxQypaE
wtOUjPaDkBTyEvJaD8usRjgrlsvtqQU53+0BG7Fh96GOvhh4Kqx22MFdRBkVH2G0hjBOQvBugb6O
CBPehblyQPD6axXWgnlUK5R1xyUXQmt0tPjPhpBFTl8VXXLFjJBDBp+7ZdnsgtEedEgb/+VeL0h1
RlmhG/n+O5Lu1XipoClaJ2v7Gs3KNdNLLxGdlWtOSrhvAZMunTsCEtIj8Q8B4ze7N38G30rgIvF1
l4Ry7DYKRPsOi93U+/gUt1EIBgZ1GW6JVpVfc0xgSP+YJT9QXvRD8b+ydF67jaNpEH0iAszhVoFB
oqIlpxvCqZlz5tPv4WCBHezEblsm/1Bf1alDMieke4p7P0f3vtVuUlrc6NW6Gq3gaf27DMHRPMps
JUZ5sRLt1IWtz1A9gn8Qy64p36zGOutAyBLrW7IHJX4zjPw1rKunVWI1vufyckrDZZcT650phg9y
vuTuRrsAKj/t7iUHT/oq1pUnyx1FBoYQg2EREV7zHckfe1BVO0ey6jlIhS4kJo85qkf3XnnvCsNG
hbbxYpNDEymG0F/r+auqYg8gkgtMymmyzCki6vbgllaaI8xva7S/rEb2CVyXBStpxxm2kIAd9PxC
7YSls+53EJGswRGC74HwqjVxoWA5A669z1USszgJ8n3PoqYq1r5k0R5rPxgpV38JlQooYrgVJfyR
deNGxHmKS2SchpBvhZ20j0sqoTuHbBfQzMVRsptICXjLyGdyw5ui0DGS56cp0Y902JdI8oMbmJNr
cfxqhNgtU8VhysOijxt1kOxMD3ZZgMCwVcQvOo52PU4hKXiHWj0ZpIb0rZh/hwQ2+ScjclGA22gA
ZjAZ9zE8QN7i3l5StyNRIRUEppvG4IbQ8VUA3UbN0p4TZZptUEj+PD7m0i+EowRMQqYNGxauI4eB
/R+O5DQJbHiSfMyL1AUKgVDHs8r59poODzWRDtjKVH3xpkV1YxJgMBm9PnrSbPFTdP8URrv62sXA
LbnlfqYre+kzCumEEv+F5B4Tjh1c1aIYLPUrGKUm2MNKsbPuKyFVE2NeDVZxfmOSqse/OcY+9h2I
WXUeOBXdDTJC6lqJZnAaiUfZsbSjJOFG1IVjkzIRe4qIJ6lCzNK8FCZH/mk+wsKTq68+Fa+DUJ0Z
/+ApXCSvTUSPwuFEdefSOpkY7SuMMZbSYrz2478o7n1AN9jh0C2Yx5ANyqmBtY05gPaSH+C3ohl2
h5YQ3iB2B8jGB52i2HKk95qf+MSNRXjoyfQUOVVrau4glr6OYvAMu/bZ5OrDDGGGUgtPBdzUTn5C
/zLB5XwKDlbBfE0JTgxFiYYDEMYhYOkflYTuzqV0+AVgclB7LyKCVFHNuet06aoE/WXM03MXYwEr
dz8mt1FG4Mw2xnVM6HD/0Gq76kNKmCnaZSLZmC86/KIvKKNTGaCVVHvKZcUbuLOCOX6Koa8Pin2s
C8RXlZ21RqyB4ktvI32JYUpOEvGKrHMMCJK4LUESh6vcjSAcPcF7Lrt7PfYhe7YNtmAIu530GFGc
RwrHR2shrKQ7GdtIGleMRMJd8hVJB6A1XMTa8Q03E9gXR5qTg2bOhx4sEu6rCfLVGHtaEOAqdcxH
wxsrQN0QU6a8hmJPvcQl2lUrFY77fcmiw2QdK/6viy70vrrEWyVgIqlxipQRUxQjy7cJNkgXM8QU
gFlsBgGNkO9YXj9z2Rs/CixnyoJh7tG2FxJke47JVHM4cgDbUb9lJk/vJjJ50LFt0ou2DyWTiMU2
zL9knIKQ5Db8VfS9iGS18Atj+eQJAY3+Z7SjK1efZQNn3/iojEeLUVqad904E/tHyV8bb7E0qlgF
8VAIP9V8D/J+X/CqNPIm70/ixyishUg7akDVirFN94/hpBI/SkpE1N80MpiBvnt9f4LU3tPopSQY
JoLYBr2woh7irUrrD0eOZO1+ng0fHK5nAvPiCw+wzijdPxoLvqVAcoMhJ3gicMxXD9SPl4fUlOhX
ehcwzBaUZ9GUR1yf8GBNVfWHlKm+SDdvBO1HDVwNRIEGaItWPDA0AfsfQQT1Y8h5GoK7bgg7gK0b
EKrb4i0af3U2Slkq7SStGZ38s3ByBvhFkw3ddaxoG5pc1PIZ4ZCE9b7Di7sPuLCmJPcnihx5n4ZF
+14z2lIUP0QM/rgmuegLX3Fq3rSWJku4KQh2z274q0m7aXV8n/hKO1ypdOvuYyfm+RDPzVT7+q/C
PhkrHb0ZmvTe8b6N6UcrmFwXRleBWqMPeP9VrhsIhgAK05vcqlyfnaGE/NR5otBThzV6Zjh4IoeR
7Ij+wf+GgiwpM2PhJ0dBCcXPrC39OA79rp6ONUyGsWo3xbVZ2kslX8dY8vo8PqUdd2Uk6o/csHsS
HRgh7NjgvouL0zqaCf3sQB57DrzUIO6XrLapIxPza9+LN5Me2rIBRM0tUI1CD9DGIzL6Z5Dqzz7R
n8iNQ3MEAnQ0tHjbCNR2TF6W3RTTbmVkHas/tYQvOAM1hgewz5PIY9Ij5ALBpraUEW2ZObBDbXrv
7O4wMvTO6/rEGlS+Y/xRcFBKr4Z6gOTH0Him0LMorlea53qvkljNDOmg5ccZv5AwfGJdhm/MFxrv
iGvzF03Lfs3M2Ur/Md6bhpOphBcaZFCLSlhdy70CXR0KeMyaHWULCXQtE7u3ecGXZK1u3OqWD7fs
ew5+636VymnhI3rIETiz/BDDYgOooeGCg+7Avlb/pGhEcag5MxaOhUmTKsFMEhlxrJVuxALS8cUy
tlhL/JBGVKCCjTsxMhqFzw4n+SQ9+vH4hv0Gx3qN6Fr+ELxl20xthSklUrCQ/eXwLWOpcWnlsWAx
vuspc7nWh9zKVDzZBhjFIs2LKCcstPde/uNXTFofHukdHsZDcQjrhiUv/Gh5Jk7MiZKk5OXaqyR9
JL+qGtCfxI7zwK9a/YRv5hybHjhDXHUGUhQJ8H1C9vZls8zVgQdpNBDkdqzYRjye5x+4ZvX7NJ8K
dpCSHQTelGOYqZto7zG+DZVYhHzRmahBO9p0DG2jyXKb4qrE1pafqfUV6aINNxBImGs9pfpbfhma
rSWL2zplnEh9A5Wjm9bQdsvw81PQk8YsNbzXaXhF4psoZSd7jaG5y2pMpYdiKtBvthliWoe/orDe
lvNS5v6SLqe3BX56TqiZsxhz/E1MIVU8TQh/oEV/uwNI6gJLBWB3npNiovGzAJy4o+Z5RWBjmOEr
5T6mFIxoFReUKL+fWUR+znBSBKMVCm5djpwMULGOo9r7SrZrSJtn3NF65bfRDrNIxAIP67pJchnC
+j2RgslIwShmvmf1281XzVAxroIsLOwuMv+7DVp8vTEhq4xNWvonMzjHr0ShuVyerVp7qFH17Mu/
Ctd6mKc7LJ4+A16/aIKjOpiH8RWS9RGkEYY8fIG/k3WyLMYd6uC+Iz9K2X/L/H9z0gZnCkzr3HzJ
aXMvxiM2NsbNRPqg6JvkWjB1gfELBGaMibxJYyyGlnWYCbO3QcZ4vziSWBOCQ2eqTy045UnIwmE5
cTLs6Mx81rXyqLp9xQysAiBlfMNrszmRctMMT9aEp2Fi9e/UO7kiZk8DlR+RaxbzHSx5LroqA8Ko
j5/A+uWMMpP0yceG/8d6TDKM8Zr3dS/IGheHyU3F2rWWAH+jsdHr37lYEbjPejYPZLzV8F0F1cpR
wPJ0YQ8YBk+/F+ZvYZAflF7z0o6UeK+62ccyxgduHtKnZXn1Zg6BTckOCzsAjsX8aR6jHNtLjnFz
PJUlO4FM0yZIMhnkXLWfFUhIJB54mlNOFToBTyCCh6DJjkvlMnWqij3PGJtpY0oIZToLcZkz4ApZ
3oxTXJQO6VsiWh+V9uxN6OVW7tTbgUdMF0uPVAmohIPC+CjnfLHQXdVVDc9TBw/nHqb5AQlfoJRG
i4IrwigTW+ayoNsDg9rG5TqqIUX2W0qWL4AbdpxUgVNoV6EJLmQjt8sk2VHyAItBR1a65/7Lhizr
7InsWwUZcKaYRuaWZsUJZXAFcXTbEDkCIUpPXhOguWVaHQj8Hcb1eBLM6MwJ4uwdp6PTUT8bWbuQ
OrAklJmYoWtK2DUovpveJG5EoOnJ41RHXQzANwhOUzu1LnhyXTutsWeU7ubs9zWhFVON8PrDJl1t
u8XXwobDOteXpcctpPCbDAMD5x6LgAqnM009Ga3qkPgmw/dDe7uWFT71Za1huvG4ZbuEReAN1Zu8
okLMnLON7o45cDaN2W4w4UHNHOVuRkAk0ZtnQhMd6cHUwFezTmayrZwrXNBurDALp91hW3MH5aNH
2+MAXPC3WjqipPUE+94CUaSUbCQCwCOjdKUTFVxECkqOApI9e/CVE9y7viGvJRdulnZuvpwTujDW
tXkofmkQZGikcQ7Az7ucLFTLiaN6YuxM4TOM7mwCJKCMhnwKEw95RsIjdmrgWh1s+sfthiabgUDv
yLUx7C+TOV61YLxBsziW6q90aJTCrZBvKl5MUNdxOPig3n01jr2wp2uq8QmtbQRcaIpEUK68FK80
74oUSk/GTiZ2SMbxiFAp8TNBQ7AUkoI1fmIq5ORup1WHcSILrZ/UcvEpT/bjnginxt1CD+2+Y04b
dkd9CQ4ClY4iZ73WzphF5QG2zGrcI3Hw0eD503dmOu8CurIHZ1Tu5XxtsC2LWF6rGlHN1VoKM0L6
luhSh0QTwsn5b066L5aWmNihs64FU8LY50AfIREvVWyn0oIl9mRiqwoB7bQMqT7UrLNpvLPzd4o0
XDP4TGt8pfNuAHE4ZeiwrPabBnRVfByG2rdo/S6n957/itZkOy4fY/Zt1MNDAyCp4tLsBW3XGTe1
Te+Kol0JBF6wzp2CHJ1a2i7KCRhdu9Y77CPQglZio/Qx0BVs/Pp0vMzpb8TjwFUWU4/QHop2zQp7
WiUekzHyS/nDmM/Y+jXhc0iAnUupPfRQt/H9c8eKgLEAHeJvTmxrQqudS2PX4HapR3yeEf78iPXg
KeOgGjFdhnPhdtVJAxPTxdlhsOk/JSfJ14vdoXl0lMYV1WkuFV+v9ZNeGGc6QqBzQCv31ZBpvOGK
JQwYvb6FwnRX5H/MPabRz/iiTUqsRi07Sio5BASoHpvbxNyqYgIk+opoMguLTiKmlURKTuMQ+Bpo
jtEivXYIHBQ0JmwkbUdD4JCrO/geHFPYkwi6yXN2Hbsf433WsnuR3Kf+fWBuUjTTkSS6xsMrsyuW
+Vs+KoxR25PWM6UZg6NQ0ZIUXktwlGlcEPEAyaLXbhZh4DIP+KbsZSBVYWwR0WOwN2YQob+fNc2j
MuhU1hQUTebZLKZL0b411k2NV6eH/5q2xiYur0ZIfP2LBY8xQbhjiOL35ssMwr22KD+9l9SBDOY/
PQ28np1DUBa3gA4c0fNhAtyTFXqTvlVj8QVBPLXA7ERyHiX55AjHh/iQCLtw5sLMK5HZSaryQp3e
jCE9xcK1CMyOMVPI/5hvKERjMusiiZKPT2tJ4gOKiLxMW+5+O/p8R09aTwSUda6kMaihJAKuGQw3
Iaq2bfs9L419ovp4Mrwp3FsDefDFjQrt0Uz5KzO2FCtmBza9M74FnhCmihreL0n9gXxOBJXQXsKL
OXBlSqeLJlpkKon6tXeC9ddM/gtfU6H0EjgInDODax+Ej8a6lAR04C1CdGRQ+9kw7o5gbEacwenz
2PJ7zOaZGerCNlDxOw0do75iJ3BkU8mU4ohUGcZHpkq47SFgvTsGbXyUkxfKaalL9fKUWJDxXAyv
toAJmw4wRjqo7Czxl54Hk1hpakdYyCc8wzh+JAASQkBCfME7UEluJROM2az/o4h5PWBikiXBaddk
kgz+egUBMJweO+Y6/Ie2YpDyjp4K4Zpupvn4JBevYq74ivaNv4W535pw+9I/CYrW2V/AXEumgGNv
FRsOsXhOqWRsymivSlz7UVIwAszWNcRrUIDb77N/fP+xKp/mUTkbzfs6Tub0Rf6a7C3/eFfGb0lb
e3wOAV9oxxVM/8RpgU5OF5cJNre2VS6GKQBK7LNc4yREoxfY1qwZTsJTyfioYpXEtRzzg+lsLOMM
Fk7ms2YYq7xA6SxCVtlXMJhmE3pxjrG8cgq8C/It5YGA2zsz4hdsVptY6HflP/MkGfQPnxXj2e6b
HdOmvdbzs7xbxuKOlH/NOMfl4BoZ32H1Cvv5sq4wyM96XbvYAak9pE9mK7bBjsbnzvrCTrOuejsW
SQ2mNh2j+q1mktLO+36odjlMb+OyWGsLzkNbrooiuxEGJQl9LXsxjO+BNZbpmssGpE0vwyLTqaU5
YcDezB8wBcZuPFtVcbbeTaV50eXhqLfYHBvaB4XL6kVDMO9Lxsg68WUCNuFrBB1Cmq5q9qszG8sU
PmjAqG+YLJHwqYRPGNSxiBHqgqp4jUSa0NcY8aTcm4EWtB154JM4zyeaZk6wZE8NzFbACksHNmfW
L0preHn1TJLpTPnmLGxQUF6Wqb43cUv4gskUDUk/7DTClyrWILTeaKVVy096JO4B9zwKD5yBSKIB
Z/JoDtQLBfj3XSE/h/iSuYSYeK7VovOiomFA/24Z56r8kbGd8hgL4qNXftS22JOkUPFS8CvN5Co4
nKr2ehNP2FBkk2XyXctd0oi2gb+xNF6F7jdsxY3JrRzo50b4E3F1z7+d8UIPRUlrZ1Ko3rJe4vtH
aP4b2w8x++CWgCLIN6k/m/qbcQ8fwAkdsyAZPaIyphJqwMJNmstogVNEq2kQJsZLz4/WeG1M5ZPG
LXaJPYrFci+W/0aG2e14tFgxK1rGueVSYTXZE5fhfIFszWOuhveRw9eg2oKk2SJkiDbdW9Ybh7el
fOVQp4ekxgRffwFUiS6q7clECHxO7Ko6DCw00PGTS1zMEVDhPldgvVGst571ODf5ELONHt7b8SVm
MeH6jlSQdhKILOBgvwL6N8rInF96khrdiiHko44ltAK2JL5jY70/i/+q5EWUpt3EtGegKo/cGomx
iU8rhaQYa9v10DSRmMynM0Ls+lEb/MPlnmepm48qbbKr35yxa3EQGKwP051EtbEX4fB3huSqu4BR
CGDe6Q6gzEeIGZHRlibw4mjyBOxcsPWVefDU+nMIjjNiG2LTNlSDh0iU3WLJCu5lrZ85FJ86Thfz
cijUT2YAFpePZavIMXvEu1LkOx5SwSUgfZZD+WReWzBwwST76DpB8IeUQSKEFNahw2pa1IZHxRyU
HV5yQAcRcYhe04F9oCgEMQHE/DcVnOm2MX0waMlbp8dun9cO0wZBOU2ZgSoBxKETHbXCQ0E3pPjX
Y1wu8cZzUtcan8crp/KgmfDAldOByrdj6i9wXJZDDOZBtDZqBBz2tSISliWgRWd7TD4DvBBj5+iD
7CzsDTaEe1rWpPIVgacfXlZVAq3L4qdpNP7anoExOScQs0IKqluPQTrrv2DbHVYud4/VOCL35EfJ
m/AsASf2FWR3lpRW3a3wP2bsrMjfNGjCmAR/QSur+JcVZ4hu25iJL+alYjmJ2A7jgFHoNoDwbpFO
EUwn42irCqeck/hxCfbqS5RqKyTNL3lbaINgH9dQ3cXZqZn+1i0Jk53EAXR9znGTpRR+gafZAEKj
C4EFcuULzA85EzcUNLfBJ99svCAU45YpelgsQA7VPf2gtoDCksr8tDHqz7FvcCof4iMZYgR569Qm
1nlkqQ8oVG26O+kLMuIMKGiZL0s+/soHUeBXYe2XAUnYIQJ7Y1KGjBVXzR4j0EbOLUeCDwdero9s
+sr6b1jsuE0Z7VA0Xms/eueYdYCXiRg2mekIqwIGfg276sLvRv+BG4mhJ+bUy4w95ZKJp0kh0J1b
xOGHpjgTV63AFXgN0CSs1UhdLBWayK2sOaIFHxIGBdghuZrg1hgJpBkOoyqARZon8yTNPEnmSymE
AJwXv5N5vhqPNrlT2+xSjS7CJDoKDPRl7MphH3N1vgHLOXRoSwRdDxaEy9T86qLkIxZbOy26T7Nn
8vazytNLe1aNbA/Jf4f/dJdxbcl1N8QhA23TJvPsaEgN485EECr+iRL6DiekdgEOzoI9TNN2EW8t
rX85L8gkMFYbuT+8xSSrZOUeyEDoUC8IlbUl4D0XaNi2674CblGNwDmwcQOFMVR3CUlaSHwqfLcW
exNNM0xxEvNlgbszS/+oUBw5U6j4B+Wa4lXxNiP0aeUPSH/4yhOPdsxRgXA+K9Ww7E0gkBrLYg3w
I8UQz6jRCkKnJpUd7hwlevRDixNf3inrxT+/U0q9dkbzkVO5KtVMEattU+c7DA5Mt7TTkp5Kipv0
GiAo53DEelahKfcEwkFLIXmB3cBc1Vvl2CUrxIe2M/PEXKLmOMxjHEBOilQMA8TWkUPjEsEAn0bA
uSUl2ZrHgjeX/UEb1V0owIjoimOt/jYpQ+pZdgAZOM2oOyBWqNuS/Jxq24r2aHzqY421dlL2gN7X
1PQtzI2rJQEdaCpCBwWXPgRVnvGUyWis/+Z0A6KE0OCJn9hYY5+XfCSFp9X0Pyp+kYU+r65s2aX4
pjDdqlgThNpwIRNFbMXjWDmGAtZWXOEYybaID9l8qqdr4sotkgsBEuShfY0zgTSf+JeYbx3t27Hv
WMXOiB7ggsW1apAmCNVj0tlTwQfNgOmZcJzesoni+KTwpqDy0raBJUHjarpHnjImjGPYg5tmceZQ
p7rYb9YGLevD4q5J7TO6O2CoZB8OH4vQXVeRJgMAHBZcWaVnO6sXC70qD/76aj6RKvQN+SJAZA7a
k5UFlxodf7zqSX825fnaVtS6Uwi9QgcoDNrhCPYZX1M0iYnka/ke1Rc5b6+RvNexIWUlm2t/wUuA
LJfLEEqhlL+Fn7W5j6pdEn/QQLPL+53Fs250pdsomavKkVslhlOZwOTgueccuwS7+lbinLthejLT
mFYt82DwZA2IzyroE0Mrj4A2fS37l1BosliVN4GenUA6z3OGUyNwC5GhCkPFnMGIXLlMHFwqg0C3
Mz2bjT1B5UvWxWdsQUhQmxQbysSFcp7eBdyS0Ix3M4e3HzEznaKd3YBAcB3vQY9TpAxEZ7JlJYfJ
cLXyozYTaEQqznKWBL9TSHbobss/Thn2sFoFCn3vCfvFvRWVC+ASwzctAOugRKqUwpfBC8kAGZqX
VPqhD3DUUBDfd4uf2fzVC8kYgSF5uTbsaQrIhBmvcQXefNwOfXPQo1PjjSHwunn2M42epA4GOo5V
JNfRII867QyR1BJKjZHdsyK5VRy32T7Oi8EjpvnUku/yoLEZ6u0JQu/1iFt47epm5k2YILR5vxAU
IO2U4qwGdmMb3xnCf+1PgPcwmuCr4O6Io5+QPSnBdj0sQU8WCpKpxrlvaybf836M15kwRXzYeEE7
VAkGFSxqomirLQJ3dQe4bjSV0zp5/ZV0NB+z1M7Y+do/eSo3Udez8C5OJKlEmgWsxq9F3h0FTqBt
0GxsKeSGrLptdBib5DXPplcVd10xQNdLqHXXrkWRn7XGQEL/CegtLq0YI4S+5ic9JYev3QNO5UVZ
56cqA9cWQOhEI1I94UU2J2aqsx/E35M04gr3WGRb/MiNdU0nfV9QA2kkLw6+2NYCxYz8ygHfNpiM
x0igYeGPxiuQebvDbc/7zzmTOF+LJCvQ9gpmjDNesK/lXz00ccuYdojrktMy2BoKtNYigm1qjHdN
AghS1bCsr4WRnTibrsd/UqFajb2N3GWY3yMJzBZoUUDCxmzcBau/4x1v0PNUc6uYo52ZSGhlfK3o
zwaOt1818Ui/VYqHn8blx3Js02lryOvt4ZSFHwLeAaHkU4zYtVH9xN8u98ijAPXG+4Blkpdk6Fxk
WVtqIWn34l7V8n1GQ0bKMtIum7KFmtKq155UhIEVCLRwrLnAYjzFGIgwGJglKSeDHIISLhfDQaXb
HnRCo6QfZW29j9b4JMWSKfVbmRyFvn1ZveflgXhNi+yf8uqZQMpwIUxOHiuOKjh9/gXsUaPI01BH
J9rVUv+i6f1d1JtbVgWXdX6peBr5y9Ik7aH7QCPOVIDHFVJteQYkdh5C4UQaZ8Nk0eZ3DoqtLlE4
KOODoiPGRGid6892YD/QsT9MmKSooKYyliSajOrqVAQ7M+0Qd8k23hpMsRT1k4ppH/LBUZTf9Bo7
pyIDrNx2+CgIvzbpPxU2g3YaYlsas9ciI+Q7egKQbxjjeorP2mQn+Ku66JB0BGFLv3mT5ORSRsa2
gNA7J8yb9TVqPB4GPBA58MD+tcKUAQZqHactRmwP2MgFOIoLzbDrwzaS+hSNfUNnrDa7FCngTEG6
Jz9iNV7PRqyyEVsp1xQNfAVI3hydST4YuAJXijyksA7EGt9jbe0m5ORwKuiBjO0/+WM1HWQJgK2d
09fNsY26jXbO49fw9NcOMxSCpwQLl7QS9Bx1q8/DNggXPxl+IZzvDIOae93txNDmvNvGTgi9qGWT
amBvkCh3K5j3eHYthUtOmroUsDAA9uPoGWJsT+PmIEt/oH2N/oL5pLGycxpwNoUrP7wgccWcg8Zt
kSDz419jRplbgTv0FtUxb0ChtwMUPtK2Lfy6ilfpB6MZMKAiK1/mxLyV6BQLE7uGNc+0wDAieNfy
JmnP6GZsa5ZHakrrZnfGZTVHJg/6fAiIZ6Abc5DbYG/2gtT0akYAfdUchIaXdkD+iYio8oeMmoNV
dKr7x5DvjNa66aY3YwDdi9FVIZg9jKB+J1ctHioD8Sn/rTBv0wy0X69DAAXY5icvwX60gO+GMgyK
ULM5iTsRcg4F6VcxXG5T/VNY1Nmj5ZUfZQEkes59sEV+PkPxAPhEgA7Dc54NV7nEbsrRvS62CVpa
z/kNFnxIhr9NHOozN/kphmnY4oEbeENkIgcW6xa2/0oi7QXxhlfEyWKyhc0uYWA73qB3bKb6DZxO
1B1HuHKzSgrOvPVxvQePt6so9FFnzmM0ZhY+pT7m72j9i0wBwLHuDGHlRPN309e+WX7+iMgw68+S
vhJ2NyYd7NIZViOFN8rI3ZBoizC1exnyXv3+X4sk4R8RqrdGr/LdeOojgwRIYh2iY07AtQqYJUiH
EfRBEX0A5NvUZDVMwu0Jd3Z9dQayUxj1Tm4VN25bd6THPKd0SawyRxZ4KgKnV6E6KQivxVbCulwE
g2MYqSsusisj1E5bHYAh4f2R4YWgvMOIakDa0wM7W4eaw31PkkpGCDVFMurMN7AFiOgZmMK0kYnJ
zJbUFZhTxn3HbKtmtlUkb5Uo7hb9Q5knbyKAtTICbI0ru2k6yE2VwTmtjO7jeKQGdDegbko9Z4Tg
KMtvvY5Nj/47AV+n/sA9pQXZdakc+f++XD5SnNvr1+HGhGjWg9h0mxLzIK+6fMvEgevwHD97TB7a
u0qupeea32o/AuT9jFBUEBwSXbMVwI5LGjktL3UjJk5rpgz8yJDkkaMEL5aS3ef0qdJkkHTfaR1u
+0VBxSlxvse8V07TxVwclcc4aA9DPuBH7mv9LW71N0Wr3lT9LgCMjA2/XN6kKSaso4N1mhwWJifk
KN9Cec2z3B7oMoO6Uff7kGmmKTslzliz3eW8UAVSbEJZppSyvsX4iFNUGPYoSaQQF3unSTUopfAy
eQO5NDjN18RPjsaAoyMr3HkoIdYfC30bteaNyr6HIBkvaVm+uAUbMV0gvh7gGa3cyiDOzWBj6C6R
al5wPbKG6G6ayLxtVz1/b8JwT32N8U9FbKTuiIQhVAq1dSlfwOY/Co9RCxgKZDalKba0AGWddRsp
1F6IDPA1FQRlyLdo8ULu+KaBidUKwljVdglobKq0vcg5LKk4h5FTaByJyHUAUh+APx1Y75iOtrWa
bkaGODnVdc1xlgr2SgGAgngS1a/e5LgHA56WBY6kP/wnSW7gZ6FWXtTPslyQzsfD13TIYW/d6PWD
dbQ04zg0oCPxaeJEPdbDPzTQ90xM3goslflP2eoEaHEMGDTicpyjdirOVTvFMKyNXpxpIEVLpyI9
Gk0vhc5HW5S7ekVKi+jdABKtwU+XyafiODqYAneKkihlucMCguTER8wIfR5fVUN1DQknY/XMtTtO
xqdaNq9h9jlr6SUR5NcEblKteX1VUkN2YjpTnkuR7tPYeNbwCyWkvwVvkdYZW4tltkKEFim/qckH
q0wOg0J6i8Ny3nSYQ+inREPZCZOO5PYiUqAkdTzhZAtfNPGjZ0Si4AdCu37EXBL4l7sSwVh6sInx
NwIEBS5824bRaaDc284ZuGMso8wVBVD0TW+5ohfjQ7VWasZJQz2lwjz7kxH9FgwxMyNty7pO3Vcv
dcdJ8PlmWx7xfnZLxj9G9yXWzMIBBfs1viwqfrfW0wCbg5XXfJGRFhR22xHgjBbS2G7qNtQgkGuk
pvmXuCN2tY7MNTlE+/J1UY3W3zTMDhpgugBgnGJx5lSgaRJ/3pJZ4wY0QO+kt5NfE/LRxs8EX8No
ZvBrcoTeT9Su0LGdBcwWCfWxZciEU2OMY9nG1J8rfjgBTM7wHMHYKq4Bg6bRmDche12JOjxbQJLK
fcVkqOdPlcHVX1Z1pmDEJTL0rx6x8guZQ19lUfEj4ue3QIDh79cMVBgM4bRt4Nxif0geHR6zXFls
SyvPSQ7WFKuqwGa6iT0jke/E0Zn+RkHqqhf9BSF/P0rUNG75FmPEIbn21g90mmlx38SwKfmzGlE8
C/Y9QzlF/FDqb8zCESlJnVGSVANJpUcQDC6kVuJ+AwQHfqLaBOnW3KSdtm5PcUMcNYae9o9PjpFB
JPgB4s8wMaUMbw1xnZRe7Tfpc3V5qVXvCmHn9yj0tXXqEfOWW8QuUkv+qA2XqL0r+q5BYL8axava
bSW6jVKUqkK8VciMEenyjfxQGC9YoERSPORWFe/j8I5j8yfq842xeiWxdKS8sGaCkoKiWsODEOLr
RNAvs8CsRk9kpL3FDKICViMKt6pGFmQUlf1ZtL1hWqdZbS9l2Hqh9Y0ACIx8T7QlKRiPAOE49v3D
GFsPcoi8JgQC4toqEYFFV55UBe3LMaDl855k0TOb8kfbXYKGK5Lwt5TKfaYxmy6KsRpveHXuNM2S
rncBQUdVfRPmX4EAdyl6ulS/iEX4CLhSqlFy6Kb0UEYQUisOhGHExH5hwcOCFv4ly4wJkdgLN7Ep
84occ2sMrIfac3LbFnhnK0u5pv77H0fnseSotgXRLyLi4GEqB8ggUyo7Ibq6q/De8/V3cQcV713X
3ZLQOdtkrsyJGa1oRRpaEbWjm6NtGRjHpMUj7kNnVhUG3/sU6++IUwABbExlrBFIiUKZTiEIHukI
Bze9G5RX0W5M/H7g8mnQfwbNUWeST2BWGg/uaKPtJ/I2k+mH3nmb4Fsy/R3cKH5XOlBy9dHKPgmc
Og9xe8nyfd58CG44cqoFozRYVCowHAwg8GqR2vXWb4ik0BypxqGHNbMbgqQxWSc0VHy08NOKXfuX
1ZRbMCMNetGZiXWPkoSCkNeJsr3quWzh1FGLSWWHm3I8BYZE5C4tBs9W/0eJbgsffIYrpHw3kfwS
/jjLb7VWvOqSeCkD9W7ap0AHOkJbRzNVzi3JogxEY29hxTOjXRl61SdjEH+6qzODX2YnYMWm4rXV
k85d4EmM+Zmd6bk9R8sW2vhm5C+6RJyb4CU0HpWgM0F5kUEmSIBFVvYec83eYLGhw8lBKxNxljCn
lVn71+yxk4XJ7hesSrT4Ru3hpp9YXTVYbZnVfk3JB/k/jt7p+3k4LWLy+qw/ojBtOx1lUuGlKZu0
NDtymknrFBTPeXdWgBLO9Z0VAfiaCqG+kaUnK4KsF2auFVVuZrIqwzg/hsIdOup/6ww2RNVP5XKL
YVhoEpa6l9KmmMzBnVNEan9Xa5yJsDLWvQ7YXLPvwAhGMT0BcFqz1V50q3o2FFO2ZvDXJDCZ87Mk
m2DGrrXRMdpqduqQF82xwaVooV7MbjbmlAvN8LXD9sqyoLJbP0EEZNfYTSwanlrA6GNDQhahGMg0
nFVHWKObME8iWNwzwH2E7yaR2CUIYVpT9WMod80aH4aHuEe2lGAAUMkE/TbV6mBnsF3okhn+pa0K
HfvAjNxAdJj/45NBWeV0YJqa7LcgAaZTnAZ5l56waI76a8dpzVQL01t1rKcXK/zTlzhBFzI60bHS
cVRlweZ6YP3evWQyEfcbXNB3Nc0AmSGVbJVDUcGCMRDXEkPGZZY8SJrdjlH0goJRlXGBW/GpqpVj
Uv8qgtRd8MMMRQbMYkvuFTrAe51AWDV15+xaxwoxFoQRMIhnlvsIKc8UxO1I6ljAhCobsqk4WetP
Hp06mfijOqEr4ub4g5h5AUEJ0qetrislqmJSTDF916Qc3tsPjMuAQ99ylYQGeKy6F7NgyDTH47ee
DQFXceQnaIudzq4o2srYIv+wIJ0DJbgqgotl4Ym2aJRsXVG3BI3rfDbgNhKYeYeY1naQjCvYapJr
A2ufp+wLc9VjFHu05fqYEiRI8upRx2ybDBzmib6LK8JoKb0GeQuGEJ85+y9I8qzfC/xSTDAdwAVO
+NNJ7YmpFATp8hiHyraKidLtOQJoTkJ31ggGSCRn7vH7JwozqyNhaA+wMVhK7T5+jBESjDjaIUUq
i8dCdlCEUcU+JqFxrPP5GFXH9Xxm4oE/GcdSXQIWdNfMN2P/k5mMD5b+ZDKrUCyUiTJze6LNKkmm
hmd50gZuLwWO6XdE8gYWwT6F8VRai6rOuFsj65nAmfiPJ0ZpceLjOByYRqXSv9WfYaUQO3rNn+MO
HOQ2j1MwaG+6SK40xzXPlngM9bKzQsOT0+mj7cx3uYpvPXZdGadHQpbkgqdzaAu0f45oWqyd1hEd
2Kq9PUbKeOqya1MbkB8mBTDeorH97C5CpP5cLL6ch9eEGpwgBOQ6t6I7BWPqL7bxYUryh6zb79iy
ZmnkhrV8mRhkgcwX50Y906lh5mwYTEvtLWtw18x4BZc/cRY4fzvkKUxe2CE1RJStl/TEBDOtPdUa
nJnHKVuLRJRVKcn2JG9l2M2CUvdNIIl2BWGJciqamA8nK7HssI4nqBw6a5UqmvS3Mt+rEnmfdTHl
TxX60jVDfKnO85N583HElxaO4q1TWDLp6aFh5DBnz9Aonjbm0nV4O+/lqGEKKe2AqafLbjCkTTkX
/HLWZmYDVkavXUB/lhBYzKVdzDvZlDZBph1tZiuyX1mMtHVM41Cg1f2w5i/YyEyJcciXtcThX2nr
YFvCa52vgmoWFSvHygo8wO8kM/Vl+2CF6SGfxL5fa57ovac4U4s3eeA3sjqcdXDhUYSFTonjZgGO
XQA1N8BrK+jo8/6uM6DTeJWFcWnlBZibqzFIjpHcacZZIv4sIwC+KzNf7cxN7jTBroyUSyeqC8Ln
88RwN4NTrVhv8WvHU69qjq5d8iq9GLGvPwKM1xNKZrnc9fptDpjwqOIqmMw3bHVm7MHkv1bV+6oh
rVH6Koivc7JzJwk1M/PMEByjLutb1NvAt1b1B/0iNUJdzdtxnVlICcYI7tmBzByGbrkO1RHcUjqf
VcC/E8OjtHqu8Rr8YbvsI8QNkwblmb7hlOKL6rHqsIJs+Bg7OzgDfQ5HhPvwHPGWVIwyKVuWXD3I
DEVAbBgcsdn00KN3vSMhY7ompNfYgCdSRdkHUbYp69qrkM75M+na6KwJKj0Eo4P0fkeJsG/0GCvm
PmE+uvTzgdgjJ0KhJ1kxSxCEeGByDECf5qdVmvDcBzwK3Ajq3+X/QRP6mg4x16LANc29KKXZxfPK
rcWEPOiYWdQf9h8Jshc+iQycji6eFvIdFMVb6U9Ovk5LgxsjGfastNitKmsk0zmSaZr+fYxcWp69
BJehzFGLEpeqfuI9rCP4MkFOYg20vkyhRTUOUhzxBbQ2sUplwW+cUGNA3CH1FDrJaQAvUukQHSI/
B0hDsRD2lILs0G35XuU/XR96HTND+ysq//Upx1MZQKZPWLJK2KV6v0skXxbQNxMPicg9C/y8Ld7j
KHhDWOSp8MDS8JRNymPo5HvXTLcyya5J4y9YnfHqg2XYlGTu5Nm5WQEFy8tYf4IAOIugPo0W9PF4
mzGEhgW+W8RXXBIeoysOtXfjjOvFhTyMY+nAR58Ux553djYCTwu/erwBcv+VmAwnEciwZtCBLwlF
84h5277Y8c+UhPsGIloKVSNHTtdc48MW/KLTSJCWptBlM+bOY+nOOfJIuyP7p3Ntc95m91wCXpVf
srscuS1jkQK/Eklt/cClS2HJunHi8GIpV+6CgkQAQaNfmEgGr9mi+bTUP7mmA33qBs0LBrERTfrM
WRYYLFhXOMO2e8cKgNlAJH+1cfmYNsFt9dCCjrnofJ2z5kULC3ecjmGTXpjDbOUBY3bwO/eCuAtp
v55RfQ2XzcpIR8AiFYud9sxCDO8cTdIPoOwcLKDISKplJMkYnOmFW8JZzQaeqEo6tppxkr70ZT7p
eYsSXLqQYGW36kF8DOupYyOlZlgXMawb+JkZ2OF8iBR9T8fdE9gM3YlXI64jlxZhXNtGzx+6smxN
UIVSeWDLDGzCPIwCjEUIaIKwnYxppezTnOwOOiOomhGUwSqwXmDvmjV+98yRWCsG+Yz612bvsm+U
fcmwgNVfAtsjOTRw2Wf9UVnSAzfFJpuRm03NZY4GJD5ndvh4FX/DGowhe2xyerSS1f82X4uf8ZKB
BhEpZBQD3lpSuLFxCwv5FGFxrkR+6mUWt9KD0ewuGJ74gq1VHzFgsU6x80mo/Sp+gMX8SlwUsj7d
VOljIPn0iYucDYcFMEJmL8ZSKkwcUXaHQMd/od1K/gf9FFDQDVSla6Y5HWIXcKgDc0SMKFoWHKQ0
cVNmiTKrz4qbS8+YyB8nvdl22KNzWFumcgqV/hTxJyVuggcZkkC8HWXoKOB+w3TfiIdMJSbbT0WS
buvTNYXzjZC3W9XfavI+k/HN0ug7B7fSPFOh+AzXBBlsb9Tdg/i2+tato8LtxxZtByJi3RmV8gFz
7F6ayb1M/EZVuItwVvOhVeRXhv8izKvDkm7ksL6hIDkHOi7C4SbzXoU/Ki5QEKKXCjpDZHEAonki
T6TobgHjGx1ErVQhOY6/FZzJvLiLhAtTzoAIwi3tgsFPoX4gBFowLyxyie212IN9OwrGIdZ82y+c
7mgsMSHUHyEL88QcL337tRjNVjLZqgRU6Pw0tgKjYj7Oya1DXteTY0mJ52XtFnHBlgDwkfczjf4Z
GDQCLqWFDXHQQWytYXRi/5Gnv6LRqKOIyDOnG3M4T+5uuLIeSf9TUwGQqjprNyQ0URl4kvo1s8Sq
o7exEAcTd0uFeD2vdBf/XFh/BSy6ZkzLWvAvwQkWldO5hq+HaMeKkfd1lJBhvUo+9y1baEbLuoV+
laKCnK50Tr1h9iz6tm1jn4r2NySsvv/nLPw/5T2lTV6mYjexAhjMGghU6CrUZJb6V852Mq56VbzK
YDeS95K7zbKYsevDbqLF4F7tkH4vNpruFqEChDYLNly8b4gwIb6kWTHt5eK180GTtUvMQCLoe3/O
Zh8PJGWGTMI2NgpEbxiKhHJFwgQ8E5okSXO18pJ9h4q1NZT3Jlt2xvSRBv9K1Q/glWT7CsAhajxM
ItVuYYGK/qpCEK4NoFm+TLyGqTGgCTp0sHHKv5QUZX8x1OwYaXiQikPPvi6oTOSHOX48GELm68z4
UZtvNkMqW85OA90hPbKOKrEDeQBdWYX6TTk78kB16zIFmKopnSf0VmNSsjyBws71anC99rsJ0wdo
FoUBWGsQoceys8FJVP2WfQQ4pwUIyipxqU+JxGHiR63pR5XfTV+xTosX3CT0qzMuR/Dgwsl7Bc2l
fRRUMMycgZDtG/SvCDuoJyn4biroJrOFppafcPMzgyOzW6gPC8lUCgBcQzaVMYmI9Io7gXNZBTNc
/KSwmVAejsvNqmKn34XBRbfa+6wRm1za9zYTjx4DYllkx7ii4xptqpu/JvSbWTrWwdUqMcrqhhdo
0da0QLthqlZaRN0l+lbIu73ihUoH7pfbed9NhpOXHA47zTKOJoMCeeJqwL6J0m4EjRpIDN2a+wAU
vpEvZZgfVgCy1Y+cOAjQ4JmkmXmQM5wiDaPyeSfNFX0FFQVrKKqqrMkpIb41Im5Qh1UwVFvlJ5DG
09ST8IPVgiX+RtG6fdGrZHUDzSjb3fRbl4el7fxA6y8R3vNBhfdiEFmz162AXJ/ogna6UK9cyC73
GlpSQFxa4ZTxSasFYYecCr8hEr+FXCByfTpjp6IMlou3xNxUZuboLNQws3V8KIIRshSc1S/mG44x
kwDDNkUbme0TdcCgrBOfDWNo5rwzI+wg/0zEn5B5WYqhWoOUKbHAQRHZgFUndNLgq73QtzPFPbQI
71VI4ig8UkbKIyrEisF3rv0l8XajwclJom43849CdpZ1BxEpOoyMnNU7M+0Y0foa3a3ir0Juf9So
xQuGd6zSV5N/QdMuOTEa4hYLprVvuj+D2IbwHkL1L2qCdDSYIgCvNY3DQP+OQSyFa7iTGuxXmXmB
sWL3GlG34jSaPe9XC3R7PGBJx0E/0eYULQAtXN8Cx4nM45yY2Mas8lWn2AxBk8/We6GJj3HxLWS/
fJOXcmdbwVZifY32pZLla6Dlu4wyixBo5j+3lF0Fr7LB9cLU+gE0DpOpv0wSK290qOEl5A1eCj9l
xVqS+lKhyJ3n5MMyXIFWndTzc1L+EyzMgz3Yo6XgU9M/9Hh0JuIkgvgVmrMHBQgy39wQeWmcBuUp
cnZ1U36uBxAKEUJf3H3LciXO6r23xvew09+m5k3Jo2t+i/XfpUhgOwKvk17nyDx2Ielr6eA0PQsj
VH1Ve5iM1iPp1WP05qV96Q0jvWzz/+6cCHhn0i0GXH6M50SfH9M32FfSQcZdNmqoskAoxTsdBQjO
lTct/ht2KpP9xu2C2LVBUgwY2OKTTjoFja+LatbRlMKRwgPbLhKoe59JXH0rUvueNsA/UtfUBxbX
uqtPYAzSyiPsGuTKSYVFJ1jY2Ybwll/lIwiCW0yMBKWfws/CvnZEWivSc8IXfbKr42KGxwVk1DI5
8xlMQj3cLYl5Rye5mWb6Ndlm9puAH9oh8+ixEIFfxv9S3dXpYsJ2YzPi1C9ZNTNnIIM5Iw0tDj1z
wA2scc3NJhT6L9WgLtPWjBjwBoDP6fBfK908KOOw76pDJVq4Nc21m57zN4i0uvfMfPKw2HFcTZ4t
8dkGKF8tTzE6lx4M/b5Tm9epjq91O5PoHNwntX4x1ZBiyPSq7WTtjTFEAMzs2kQL8ZJnhRfbrQdE
yquF7I0MurADdHh7icxxE7y9UfhrqwnXqbnpNBJN5W2EanzcxAylBCuimj9gGviJ9GMgzhTwILP4
L3tdHXEoYgKsIGh/W/JOQ/kxG/eGFJxlgrT+TQA3w3OuhicBAobyqlb2h64SbDE+GZS6ba95Err2
yNjpA6CwcmuAj0sjFdN+cFyyDL/jnqd4gFhB7es1IGTFriV9puFttQNU03zbIMfU4WlQg6PBdp3N
D24Dn04vj5/gul/mcjfpt9LQXIkZApFrntx/gjIugt8sagjGIgiDx41X5iKTpPE3XV2SXHZbNoIb
taDslrC/zKdW2Ph5sZNWTGIBzVUTD2kNQQqvYwIo23YJyUrIEVB6RxpM3whkwuMqv0egW9X2Fm2/
Exf9WnxHW3WYnypS64I5/RqR0jgK4lb1vWTiZvC22lRSvTG5ccmCxQWptebhWXcqsUO0IxzqVhbl
LaxlwmBesmS4KpOzfhcFOpa5/0T5UzFMYe2D/owcoo1QOR0KL2KC8jBYjhIFqrU6XBgK4JpDmlir
rnYq1j8lNKiQQtvu+8OAKXds4GOR/gAdJkpAL8yUy491YtQKqOcIszJ8anq2bxqoWAtLDGVwKZOQ
jY8bwWK5p6UvbORxUXTSnWKQjsizT5bVnWq7d0ZxU03iklnzbEGrQfgYnbLntYQC+Jbs9EQBLUQC
ycQB8dVdIhskFQYFZNkTTT1TdgPokm4Lcg0HH46WWOXS6E/DQzeg66P+itf1/rgvNXvPg3wwSw3w
PX2heZGMzi/V6lrOFRfoyvcz2DjD/NSOzcguSh2Yp3/V4ycgRAQyupPNaBmQMpPOnHbt28JAmPpg
P9C+f7fJjwHsUdN3UXYdKwnCaOnKpQI/xHThM1WVsZ/7xguKyTObdw0yVP0jsesf+EXjGKqssU3q
bg8Soemp3LNTxrFh2tUp46ea/jHq0SHcdZDF2D21/FEP3W5oWGGHiH16+2qGw220CW+SYA4SYHBh
oWEqrsrPqOJeaGWn/dN4Vk+4DOmHe/raOB48VmdIcocmPlIQsXTpvNwIvaiEjyoQo5g/cjhtez/R
SNgLF6bbaEbkCOAwMCzLPDYvdmkcc6U9Y968jnbsWS3mBGZDMrgsKwaXNUI/HC+ihkGUf9h0hFLh
iaF2SCNxmIbRIQc+GVp+lud+pqmXoGNZmH4XSw2wrD9J03JMvmd2fGh19xFaKY2COUdwtNqa1IBX
gsnFBPmrXJ3Qq/YSf6vkb8k2wyYyQRekZJEFfJNlilY5dTs5DU766lm8oVMeuRiq1lH4uwug+2ow
HDWx0azQtpPfPaX7MNgM+zCL37RIfzXBF4ZN++zl6kWeurORPOx2ug266ZMDvczg/SKo8jI52Chl
7qn6jXtFMScfj9aSb1JeUCS/RnFzRakUrBr2io8JgybRkxZXHDoVt+IWZBnaIRJBN+4rnwE9lQ5T
RPeFZm8qPCeHxEQBqwAZlTx7z2XC2a2Ykhf1ssdUP8y+6R02Cutkncu2RPy11C8Dyk9pzQtfoCq8
pQ1V4cNkwGpixmvXyKDHyCizBly9lAereG0JiSwU2VEUe0PQgFoO18xSrnmebZDxDIdGZS6MVzHU
XnpVuHXfXGCJ1cBcmZEaJiFICskCw1lDQJQr5kkBexbMH6I3j8GztzjItJuzOt7FuDJ2cAvkhmeL
9MixsxhvHOfvdtVdFtYzaj59zCV8lEY7Nwb5DXX0Ptr6K+Gp0/xPD2okJ7wYBBLAEqAHOysRI9q1
jNgqi3RzDOWTdZU5KUkC8sel8fWWIDoBeSRwxXro9sGWIzBm7YCpTYHcNxX5LeTrneJy1IwIg1Lh
o63ow38EjRGkFR/h9iOAqsV8SefyPbHq91RL3oPBwzHec7Dk06fMqyEX4jak9T17IaqbgMs51ffF
9NaG3BoDhVH9Osxna6jIYH8TwXRKdTLBmW7YRIxG+I0Fb3tCTgjeeT0STyilr8lBpeFuE9Vb1jWt
ol8Ss34nM/aN5X5ZsfQNWyapaJFSIpnm3dhnXgbKa2JA3GWLI7MJB5bGXM5C1pvH5K982+qlcQWy
fsZC0ogAPD0RuLKjV2EwVb3iKIbvqhkIMqDbxbL8aobR26pkzyJtLxHH1k9UR9ZCtEgMpxiujPmS
aVBzkquNnmFJqQySp50tB4m7pQg/cTXEqBCXfHH0lm9/xl1C8iXj7VKT0OZauIGQiFvXQOxq/bti
Ej1hacNR46og8JYaIXhtX5XmA4AHdfa1zEqmuQkKSFBddXoMpdHTo6ud4/hmM45hlu/dPsY3QYQh
ib0zrQirPcpJvPtEniXnlTInEaaqMXucAMoFZX4IwjfGhS5Amz0mefIJpSHA8Ts4GiNiRCquEu7z
sN/17RFxIbNrZhc016HyJjCdwWDNsCGnqPFY/icIZBRY7iXinJJ5YAUHPGuOEUZeoUpbGQRPRCPO
7Nj+emfuTWQyS1DjlPedJxPddzBFfmzre2qDdTtX+15G841DlZwif0Le1TauXX8TX7gNwSDpmoXg
/yRRr1gGe5OtTj4NAItM+ggZrBJ5eIjQYmFOicjqAk2i4CxKI08RI4F0KEqrhUz7ncHgGtFfU+5U
/mEkd24s4FbbIYXIAwytwqnztu7aAE9x15CDuooQWAgfYLVS4MMQywtHrwiDYpbRhbYjoeWyKwh0
4hisc/7EM7KtXej8UaUTy1xrlRjb4Mo43t8zKKJK4U5QUj4tumrIBovbBg/rX9Qup7Tgtq5kLwJK
GWjfDDdRbccSWayclyoJKzPuOOJNdiNE3tVXO5GKab9OrCcWp6w7T7P+aBZlEO4DjzEGo3YooGzB
DhiiN/X4HpnPcIlOdk3IHWEJ0xUayVZFLZQjx+1mJNYj5kAPNbEniBbgCNfw0xfDa86vps7E0U/1
tij9YglhhP4OLPjHlLAzJAlNvVyUIYEXy+MfAp2bwUyamHc11e8FCjvi5tFbTTUJFoCh59XCqFMX
jZioalxltK69gj4UJz9r6ajYRZi3FAMOIeCxuZCQqbdUseo+22fT3kot0qI/ykZxU7kBTl7fkuyt
Ue4r/iVKxbnu5/McD2cFb4vuDOmwQ2STW8VjGIsX28oeca3eLKu8St0MHKaC0GWfGNoj/+3FeYV7
7Hvd8scmhppMuLJSerTRSF7bt77o75Jxk9XlwxwMHLSbmZgQNCnsyTPyI2R25Qqtjb0Ip0MrZON3
MeM3mVVO/7uo7/DNBdEYun1LFHF9g+/KNopAmQW9pv2mj0heyPmkGttFzCzLQdoH0DsTg4GNWD9m
5tMz068x8pYVD8nqBKRgSVBPwgLlHq04YbO6lJ24xPiBxnh4JOOnJR6MS5yA/X3Keyo0hzADcBwt
YdrvqMx2L252zF/Wlc1kYdXKC9cAJMWsPwTYEOjgEljOyHOLdnUN4sEq4aucm+BdJ1XwhQBjSfGH
u81hI9XMsKHbTxLlygCcYPw5YUa4EwwxejPDZLSdZAc0SbrHijGQ/lWn28HAcuQRHHeax4JXUJ8X
azibVMTxrtKkfdJ+Vfq7Grf3CU2ChCA8xtxW4EN61a2POGrdrrFRf7+2Sb9B/4yQIzvaIFESxHGI
bbZwrKzm1IUqQuvYl7TqiltNQv1cql68rNwNaD8j7D6wgiMSQHhcp6GWTyGTCAXlbOGooXZLQ+Vm
VHuylZAOaIjd2mF4J0dzw6a7I9Qpbe+adbfoVtsqvwgZ4RZbJ2u8RPusETvlXaMnG3ASpsFTlTOP
HRZyglOyaXsDuixo5/lnAMHNIqJ5FWF0yLBpsdo/RPMTbjYD+aOlX/+o8sVIzBP4bRJzSbinojxH
2ngWPPKFH5NLhPoOQ+iMz3wzW4nbPosCm4csjsbYH8M2PgqZ86NiNdajnBU++A2kRp0zGgmua5Kj
zUOMjVIO2RUBGx6BDYM/bc1TFdjw5LgUn2V7D/LkTtSWAGXnC/2f2n2LMUKp4ZUKrarFjpq6NdWz
A+wbagBciSuyrk6si0Fq0UYBhDBqcXEZ9XllZIKwsOWIcessr8qlLoMQjMuDFSMgF3h+JQLVHKw7
XrHmKojqm1v1S9WnNyGRRdWAn98Pafe3hHs9ttZAql7HHDl8pBI524iQC+pFNeeR4BRiq/G3aI7t
toyGk4ZZyiBg0BrhVgLMNu89gUEEOAlyZ2IS/srU9IxtyB45aLlOh9SraBoGHINa9pYqHxPMvVzW
0IKQQkoI8DMtJEeqaXDq7lLDweCbtcuoc+j6LzUsDPq7IQATs+okEWsHj4KrnU6txaxjN6e4SP1k
Ms9515/Q8rN39VN7OlBnI3sjsjR80xmo5FRGg2q/TFr/0DwDAaP6SBNfgWlaqeKcVe8tE83Y6o/d
JrxI0gepdPxLOOocYdqQwABcsnLvjnWkHDKQPVJZuxTAzDgNCDLs0wUqo7Q8qiHlORnBOxxOFU2o
9dtUGlBwYHbLmd7e1/QeOGfxkAEoBHu18JvOOk3bKercetDdVk+9nntfb5ptSwmbvmw6yy/QGQ/N
t5DfOGoJoDyVfGF0cl7bLnnMevhSFb8IdRudNGg8eVqQ7uB0oyICWqDqymW24Zc9ZwnFP+x5HapK
BQGMONIh/w07DI0MPeeOs9zuDtAth0On64e4tzElRsT8EMGMqq8pf9pVxjJQrrV4nR6JcjSkxZ3I
wzP+hsHVyJJt8sZVPQXtbcRYnLiGSu7hgsNo0rHbexon+Fabpk21Z1t/rovRK9rHwLqBcwTK0JHu
BUP/yuhi61AuiWuPsxtXlks0I+yc9Ypw5WbTqKpXkD3BlzphixPXzyIHaVL+SK8CIbbav1ZoncPV
nsivY/DrVHHnUrARlviycD0vQ4nvAKNHdR7a73i+KUt3sgLtnHO2DnCclPhK59gWqE2MF0N7lGQz
KvafVaOAa3a5LkV2w8hfo20cgvce8R5jFQSRAxQ0cSyqmzESc6AWXjB2Hv7DLQiMleecvAIUgJm1
Rz4ZkmTG2sMidm+RP1v60UWe6VLRorFgAQRiDQ9dHV5aaIpK+yGr87P4M2TgeuAUL361XDWdFDvJ
OJumjoD7aSWv/K619sNy5Dxl4sxm95wIdlQ9R/XA1H7xYh2pth56BYJLPW02skQWU0o4VbKaTbVD
1P6YJRZYTkSh1Z7WSK4Br9GQrsDm/E75tHTKTfA58dy7gp+p8qc9jg5EOsybanIUYw7JoPZrJfHN
ebkMEmDKo4x00OJmrj4NzXjJAOvMHJbkqHXEiyeQaLEjBIWXKzeRfdX4hpGwTIhCiunWeiiKJT17
aEVz74YK9HV+NYLvwgY29XeKt5xT6IQpuEwmK/Z0V4bsWrx3jeYrorhI9SkP/llD7Kl67EoGYSxg
V2HajCDoKcsN5O0bp9E+OhlfpdVdrGDyg5Bv5q8m74zxhegHDZQqArD1qdI4kyVzOwPsBQySKr9y
cYtgHpUWBh5jH6zBk2l5SCGlECoVyocS7T+Mj0OBm2gsP+2wu8fZcq/z5Z6TPrIQC4StqxzxYgp4
TPYdY8S9mzOW4JJf9+FFnDu5O5djRN1VNUAKNir33RiUQDE4v+3ygBmZ8bImQrSHCXOz3ImPKB1u
UcwlPHzCvj4W0XyrK/pcVbnW4XFumxPEbj/pf8G170asbKSW79tRu9YI1/WRqY51WTEw8HVYe6fm
2zI/imJxcjhpmiey767oHZyDjoY1FexkLhTwdS4uqtgOL1PyVMHb28vNqL9mW/FsLHGw31SukUk7
GsIkAcE4Uq9zhoTkL3LH0VIrqn6ZK/timcO5rDfRzuQ5kUFmvHX6j9xwMtNCkSjQjxXCWLxkNvOR
VuCPrekfiw0+XlPBCQpPvoW5nOStm5W1t4idTtzVuMLF4EFwG+pk1tSHkn/fAP1fqzU2KcOxKiQs
tnALakaBm1vgO+0GE7dgsqm1I9O8LIVxiGw6TGu3tDMSK5ocPWxbnSd0+8aKdCOLvsRiprHz0569
Ir+qZf0WG0BfUfSFaM7j6a2rrNdechXTvAEEA4cQSDYhrSrZ7sOhpdXXkM41DMoN7jr8fBK+hY5d
fgFMW9A8h25LLxcvCifZbiKeSrcMx67ZrnKIg3g4aWADU+nQJt/BuZmVEyOVY8GKLQELxmKwYqIb
wy7XUQsGLHKIYxXN//wgQEDJ6GXgg0jX6HiSjFTZZk+5Ne/RGsxFIKYxOylJDAFRgbnGIK2zDkOn
HLqwO0iblgw6gtsRwTnsOZxWAYy0Cecv0q4GGeZHgxX5Y8x+yWEelclrwA92k4rut8AgTxMMhzbC
NDSDzaFcG3YLuIoKhAZ65Zdcbl4qNM0KY22aqV3bt6SwJ0gP1bPIjI09R/vmKQDDmiM5VQmU/kjz
5F2agFmIU9fYEm9nxED9h6NqXlv1orLuzQ56TcQ1j0DWmU6U9EABTUgPtRcTwtjgjP3tdT7TTdGj
tBpxxgD7wIlD0PBivAi7ek7z+EST9Cwst22xlDbHCzTGNmUsPWKLG3cdVrZBoUhH35fIF1hEvuGg
mT31Vcu4tzu1SPAJ/T11KtU9h3VqxKcmMBjYAsxhFLaXq+H/hz6HUTuG1n59m2WbrlUlJEm5mRST
cYJl/mxl81XSzauSMIHpCj8XeCjIf9BSMBAxolCUV9lB42FmXoAsPiXiLfiPpvNqbhtbs+gvQhXy
AV5JkAQJBjEqvKBsSUbOGb9+FmZ6Hlx9u/rakiHinC/svbbScjrZW0utiIwyd1CuAOD1q0eSegP0
w8A8a5OXKP5xPlYDAxh/paFjDjT/KAKd/n05l4CA1TaRaoRlOxNAC+CQW9CeVnOcBD51G0FTDp+i
GUDoi1tqZQ/NSp9Jbj6jL6JDxjm6ZUHksOGn0g6f0GURu3VWySXTuBqtKerOuZndgN3VHOibBGHP
NLi6/arkD60GqjgP9F2DG/UNNclJzklqrX7ryQZM84w5R2l3t83wN/VllJHd/hLYb5HqBuNIxMQb
Y++gZJ+7DZXBGxjXoxSe+/Z/6Y/lfawOrcJsiSVgEVyC/hK1plvOiNQQGUsDgmwwAd25o7vz0ZKH
dHejrxDSRB869Hh6AI3MHzH4k7ncwBUpFvenymtP8Ugv3g0O6YYbK6BusklmqwnsQSeOLACq5bHo
/IMFJV1Niv23yPYFu5241QlVAGJFRp0hjB/73Cvxpe2is5AxE7E76jS3LHkqYMpNgxNPpqK/aHq0
tvUTs7IVKzoyYLz2vTSBZkoJE2rCiBmgNXO/1WqvxmqCwd/NvbAF9xn9ZZQUqKMXGfVhImHIzs6F
gn3DTFboYlfEB89/1Kn1hGyCn8QJBF+jbNsdmgF0BXk/uUpJenDugT7AI1f6/IMcoRmDsLJSwRJZ
YIqQDX0U4FIZQIkZqBHJ6SAbNnr1IV8elfQyg+JV2PE7ARpQgSkl011cMt8qYBDyKxhXcbhqiNHK
p3HT1cmbMemI6cSmEPIl0d97yJdJADsLeZpTjfqHYpsfeQokPL5oKM17lVaXJrXJ5qOwHtp8S/0H
+7MmUC5pNl0jQqK0eLoCX2PPJJwlKKrJk7cxp82CBL42MNba9JydejTNY9jDwofBWKE4sm/tYK8R
8SlnlPQuBGB/DUVKzRs3HIdd1cdupfeoatFqH4Oj/WxXcvgluIEIgSHSE4t0ENHAWtkZlI12U2CM
tZyjdO1mi4uPKHcUNwrPWsojXhrFgVFf+LdeDbazomymqNnIUQoN46+JjIptnlPAE5bQINXypxr9
jfhEuyH3hMh6mFXHTPJhcPLVqMct1Hd0UIV1MJhWYnX24g5B98jiCzd+Ca9rXivKuM4Stmohsl4Q
4vkfgG+hviuLCocDYoVU3VB1hTX9jv0+dl7PdEb3o31qTqA6libRmeZ1q0qXKYmpJxQ37QHuRieU
E6XwqmY+EDC3N6SW2QwTeAt+55s8IobjeseNW6PQTOZ226HQzBByhg3QjbrcWeMjidpbQ2pbTej4
VBFRWDGWlwLh5HaHZ80+RKhopXd0mK7EOLPm/qdu4KADMM5Wy4yCQ/JfCEyBURdPyPJpGxbQHLsl
uKFT/C1lpJtqIatLgh17HD0ZLvJs3nYVyGDMGjIq2ND6v9wQJWSbbq9yhl96vFzQBxFah1kuj913
kQNwI651OnXarU9/LX70gWOyO4oV3kB6o+KpVgF4Ge5bwhZ0aGs7S3sr0dKWBNzDYhQbZSoZ3bRH
0Oml9iW9oO0boK3LkutiMYtR2S9QL31L29s3kBeQqDNwYPs0R7TOPriI8QMSIFxiPqtgmGJwBnVN
JU0wDKcJ95lcnkUvjkp+gL55VPri1K/ttZD/LPrwAeSeYX6iRQoP5qMmzm/o9jX8YhMAQ+Lnu5Sn
lYVMb3Si/Awna3BhYXG3yGaU2EATSO9gSOzbZF20495Qk4M+MnMSmZeW0APPGhLRCZVtl4oV7+jI
8AnVvDMl3VruIjIgo6MAWbIEMmX26ElG6fUM7X1G9dq2NgeGNduy64lFR8G0yO0ZLODnKgWDYoyv
BSWpvTemBJ8oAdp4RLT6vYTik7OuNSkGluiMUIHWvjY0e2f0zAmDTxPGicFavwT3Iti70ZCD5EZ4
hZBRh0SVG/iHVGs/N8INB9sNkgbawt3giCMMelVjgk2Rh3IxEmOFX4hY2FHrDz6oI+H3bAraS2LN
u3zadGZ/Y326MsfpS5NIT2jYYFJpxEj/GKk34XeJN1PgfBkq9TjEEpPZv2bCx7jveN+/e/QWKnqL
ikTw8dkM+yRmIKf4z9DQnnoTY1VV7r0LI+hecfkqsB4jxWPTvptlhEhTiMCGKQtRPPFfwkQ9JQj3
mB4kYlSlmURZ9tanxYcGzhl9QIO4qgupdxmSkwcAMIJIDczCPmZs3M4dT23E0B7jm/in5xcpHc4T
UZO6ql30Kn7Tx7uW3nV6bbVbEyATxclbjIyoklYoiYb+mo9HvddRcP5m9RsBE5sm7hdwv2bgDyEE
uQMuldRg2vIIiUu7UVZ1kIFgN9xRsndYWQYikCcikOnFD0qJK8u+toJXmbpaHM0wRAodnkroXVQd
KHmOy/2go9/2FeFB65r79cRmTQ50bKDlW2BMZ+XMmbedGbTBcSnw0khhsK1G5SxDUtf++IbKBuAW
6RG7CAkOkklUmOqKYXATXqaCcxXeLkSSZoTkFz/qINlnBqBBFLY+pf+k3LviVugy9RDxBWr6VFTr
saj2o9/MIHhdABqCSu7HCV2OvbFrKo8RV27DDZNu4uiRQTGA1TrdSLxrIlZLeLOz6aMZ0qMGYExg
rcUuIRdMFoLvniV8Mhx06DYciWzPFU4lSpm8a89aIp86fL26/lbaBrlcxAqwhpb+E/zP5nUm3wrh
IIOtayV7TdatYI9y8gP8DFZJl61B+5SclBEnpY/9PCn/KHn1TDpHwGGYKbrZc3VbM9DgrrOGExkt
fLuTmdNrIfjebR3pSLrQvhvpJQl/Bd7fJbPFPphN4QVm5wUhUh7/hQhnNZjjQ1TVszYgyEkvgHDR
kJz8mGgN/WXqyAPm7sle+hHKEvPQ7lB2vzHUrQZUVo8ERqh7lYNKSbFXBKs6FDu/6XdGlOx8Rd1G
zPVQCuuYc4ti2KhFvOlNpxVi3VivrKp2iu2oMHNBecXKUybyICAAltOmO5V9cIyt4RyGW24PP/hu
pB3dNwpfpW3QZ7aujJFPoo9ihM7XXCEVhbK0aljkIgotF/QwjFdw43R5CD7T+KzbbLMpwpWVCeZA
twOPWRr2E6CB+e+MorDpWETZ85nxUqC9pkojuJF5blwjmGAcpWLlySgEkmORrW3tIvFtF6BfNQ5t
G6QbhHSje9km402LjA76SznCpJyHe7/6KlJjOwefsp8So5gA9Ut8nGSnAVOBhDEjNw/4XwjVzDg0
kavJQCRH4zRHFxVSjaVhFtTEKi5Y7BvWPtTKfeDf5IhOxCk4r3XpO9a/RktxRYr9MvhmGiokcU4k
CEfdT4eeUN2b+t+O6XkqX9nnZvmzggyjwNMN2eQhX7JmA7gPSW/VRzKq7oLVUaBPKr8qiFVUn2s0
6AuuIG1Ljo5LwjTIz4h3RBHWrOvmqF66eHQrK9z3NWSkJwRpRsDvSfDHIOg7FgC7hurkJ8ppYnI8
xpiJznmP11Z+s6Yt0LH9SKpzXxGCGQlPWZMsmSqP1EgfWoito+mvk/QMMBPm5rtUEFQA5JrlHAmm
+q8EayyvaifDLzy+mfwwHAuFPBCMSiIfi10gYRMi+5DZmhnjD4ZRsrM+JURTRBoj1cxgmeHBR42j
wQDQsLiWdQa8m1Wc9Ujqr6ohUQwa0kBYBzv7HFhW3J7lsKcwsXfCn7+pz8nUAJ2kYYl6DJSXE1H3
v/pU0BvkB0ULnjJdi0X0t69+U10umiRYVNawCzAgGvGHHn7HNmuD0n923YnNwYYNfxEAddBGz8y3
NjNsKmOWdi3ziWfPsGJGdZ8gUlHYsMqujRW+HyaoFjSg977xYKT72ht7yIwdU0cLJHGgTjBsSIt2
FZ0oMbyFqlUctahwEsQ//ojsUYIQFpxyxiQpWyBtLGly1krusi7kzHcU0kI0MkbGhdvTEOOsXqLC
PhLcjeGh30aAiU0u2IRELIqhhetEmwUbhI7wx4KeFxJb3lUp8w6ODvmXmsYxOntt6X99xNF4BFsE
1i34iD7zRu2U4xeQ+JA28j/k31xbKxhkiYrrJqDUeTficK8hva7Z6S/Cb2GSDejnBG5CO/ztgEen
rQ69Q97nqLBVK3AVuCJEVlEKJmizobuS2U0g8tcoTTiWyJrCn1fizxO8QiZk9YaaOjW4bK1dBtN0
SaAtjm0Jbn+2vFq2PAJKPVuxPEvXPGhzQ2+dEl/s6vGP5MMTRlv2MpnWPhT6GmQWQQF318CeCe4s
xs4XfveYHqUJBy3AKMKmUkTnCSm0+VtHNzkuVG3xx1cDmGj6mxjLm54IJqIrkNKzdp7r6hKi5nlD
lcaq48BmaAb6uqRgmsSoIsVif207mRURnupM/bWxiU8fSeNecG7Qr+aQjlE03FQnWj9nMTvxpEqf
PTIO14FAs3KsHoDMtvCnVz778AYGTICAvsQnXCAj65ZfUHYz6pcFppPZ+toWdzgLIRMXMCYD4Q7L
U57ztyXza0QwomMouyLRPoAQlLWIYqu+SYgfJhXJPKNK4A9aAiWTi6D8CR4Kor4RgflcI5CdtoHF
i5rUO4PE1ZbE1chPdsaAxRUvWzITgD1p2+SHMe6FCMd92Lw0CPp9MB7JbfP0OT2Ylr5v9WoXi3P/
pUftvi0yHp19sEZCxjasCdWfPKRbKcat9NsSoNZhY5qSrQr1N/5H3MwBwjle73NcVBc/qN/CP2aw
STvzFADnZClDiRj/kWR+QCPvjEwpO+OnvBCldzfm+p43+b2b9JtlRsClwhuwL5IF0Mow0E+z+CIH
5zQlVy7bFj9mLlM/Z7uGiS0WYxrQv/P8R6mRhPtMmAO3yw2XQMJ9Pk4H5n2bOQJaA/RJDaxjsgUy
8CyZKDMbG1JClTLGWEA4Wyn0OMXGaz6cBNEbNRSZImdjOreHEOVbOlyj8hA4Fg1/bb+U8UCUzQsm
VYQmi/lniYUvhc7pK6Q6kGDl7xvsJUZzyWOn9/9Z/Y8xYCwZH4HB0kBtbh3jcquEw8ApY3SfCX+M
igm/J9WwDG42B53QzoOOaZPi1YRcqvPLmuWjQcrZ3U8+RpRSLfq3R7sogRn1ZN2/VPRX48fQEKof
5ebsT7QLlJvMijhEALS8y7jAK5iRtc0mH6cllBpdkAsDT5r+zbwiWWfCMrcUbfjRSVMn61N7tOhK
OWOaAfeqXIDlvdqFvO1QS4GoCmL8ML8893xp0WoPlUYtIJoh1sy4kaYUnpRfvk3UQ5Rvi3e9ZxFL
nI/WuartOTFOqhb/VPfb899psn2O4rlP95Wuu7WMuXGmDK8ZgYargP5J736LegS1NLLqVw9NeMEX
xZ7A6RhKaSJzJYztcvGOdHCbA4+pf8xRvs3hVZu6i5UYpxbraE8SWPAd+h9hwEb8T5b+8Zk04Tsh
cMJjwnAqtE3Fxd22+K3C7DgqzbrNTB5DcjZZLoFNQtZvZzJ9qwmZgCxHPLZt9GiHE5a/XTiz6uj9
q/SZCWyNcuK4/9JSxium7+Poxx4e6bNr7lM1P0ukvkYfP30q5hwnQ8xbyoK5PaWMro5thPpaWEQh
OcPwUg1mNYu4NnWF9KMlvRv3J43VWieu/CwaZIhT5+Txt0b3nLI7gZRmKRnOvuDmj4M7RDiAhPTm
Q18uDqGUgwonOJ5wV0HhqrqRjmeY6kqzXjkWfKo5bEV0Yu9GURPhfqsobGPpJ6vC9VX7nEbQQQJ1
Rb/ppZ+iH1zts9UASeA2XEwAGCklglOdmRrT31zTdQzEomp5S2fwKkAsJICZ4XMg97ZiTdB9lvFZ
Rvmq0W7jpF8+0w0zkUpVqXKwIm6ZUwwHe/ww53Zlbkr1XgPkaLB7MdqbPvrmstYTfB6o9WwHuxYW
RQBSO7978XIg2wo3lX6qEmD4+SFG0R7bC8nqK8+6S+HPF/Q5l0Bol8a8WR0beMmn6MqobHPp3iHh
Z3QDNzrAwRNJXxrAUs5/Zvic347aaosMZAPWBVzMplAcleSTiv1yiUFlAPeQN46uvw/IDqyBKWuz
V9sC9IjTCMmNsSKk6akGO8pqAbVDdAkX8gHfnm6Rhy6RQ079jy5VpbszSQcmmxw+ekUIsVrOrDZ+
5rDaW3wa5QkPBg2s/LCN9NkX1TOEkac/zBCnNtJXbJQ9UBFDHU6AM0i4GhH+B/F3iiQ217SnLPyH
lfwVxKkqISB2Ppo07tU9QgrhIiBZmrIR8BNJNCrWrAUzwK1eGl+dvHBBozVy1o2taqc+omPMIoIn
Id7umtjJdPFm+dpVAssrMcDBLXxK55qo1Jotd8FcH42CHW3rxMYIMB4WtWeU5l6Q4PR6JgyNR2Ni
Ld5C+kdgo0fXODgVw7vg+swKyxXjFxtqQjvMeNq1DYcrlBaJNSTLBSzucnBfZPzY7Q91E9DvITJM
r7GDlN2mo5KZuU9+fuL5mO3FavXDEDPlBqTSbmtlbbXmOan6cwuhFm4UhfEypsoxVS/eFbPEzXO3
PnXqnYzEChktCsTPtYgfhrgWfrPz0aHiiJKwv2oa9nSOR4DzHHO8QcQlKGhAWC8iX4fDhb5dUQ/a
LQMTtHCcWqISb0QAm9o5jkxySx/o5vu03YBE2laEKAEMQU1CDMKyCUSY5M39z2TS4gT2aSTfd8r+
MHFb2bZnIpn/LWWgoswX/x/vbLMhjOgRbNK1ZQ5/QS6NwY9IcXpYyZ16ltn5QdwvAcJW5rpfznyO
rJqBhxbke8Y8LOebXamsWdAiahtcmZq6rgIoshwzWe7kjXFvWb1bPqGomK4QU5EJEg8tPw5rbzAD
68F/Fdwwuax6Bod6Bn5YZgZQ0S/UAFDl9jQi44vDbQtyojMtd6SzhUEOFYmghNKRZBq1r3oMjoIC
bmJwmS4E2qwGGZE5lUTMUUnwcryeLszcO7KVG1V5jIQclSHLxta+aamy7nGSxzwaop8LiFiqjPCE
s0/3Tz00jokwnSAnbXDikGRxuSBkB+UnAQimF6eMCfY3HI0JWb8azvtqoiBBiNOcDb5CQHne23SQ
kRsCfE2W5wxchHz3HNJZCGjZ5MzyWZSl70urwxikrEzEMutJGHubBldTdVfPyDVnS4wTHxWr4Rjg
qWC5WGPoqXwzeOZQrLPE0eCnIbc0P0MUSJXFPozLJbbfaAY7ijoISYls4ONsXCV8ZPy3ht9dj6z5
MROb5nMIvsnHie1iI7X+VsUNGcy1qzJpzMg4iBjWlRh2sZjA+EEhQiAPHjO0DXJbba2WTCGWuUKT
96li70M1PhA6cchXeibto4fAZTlCC0iWZAzKZwO7E8MQgUm0IXhXk3uXTNwUgqBJ8i03BXgMhxii
xcNhKzhG/vNwmHwXPrdMhXSW6nzWLVJsyCDzC69UZCea8tvYq2swHlKbISUB7DQWG2VmNKVOnlLg
nD6kSG/7KnJaGeYGtMEMt3E/FLsxJqahRKGMhvYPsiOZ3TRzyEz4YNeYROn/qDVZDWQ4IAtvAH4i
I+2NGw175aLjyHe4eXaJxIKPsIcZA4lkn40ZNgmpIgJxsx9FbOqe5RhtJqb3o5vZqosN0ZUtPGf4
5CG+AsepPlpNfsNnXZdrFLirmYfDzcgp/yYVkSNF6Umdq7OfNJc+Kt+q6sq69dU5Jt8kaA7Af1Q1
6wrmNdp9OCgg2tibL8reBmWvQOpYpyrXu8IIMwCKAeyFRBXwRdt8aMmNSEydCLlxm0BG7wvO50HZ
ZOSd2gjc0TcoBgnLOG56yOagz2TQZ+TluTo4gJEolIi7wh8OJhcxruB2poOuFHyj0j+f8TALBZ/P
rtx1JP4mDvyThBGZtFAUdOBocGMW5LCAlcCkm53JtKVAa0msz6wAR1Z9s+rOnWUbQLVC1YNKLqh3
/MUX6zwgGKU4USAjyFTONvlJrOZZg6lrv49vtWS6A3dyXXgN0omIMrqNXH0MUTd8aYjIiJ7YkT/X
KFgZ6Ru/ewmVHFCASkq3EeICGb8nBSp0xRujT5F7atg80ijABlRj1r/ktnIx7eyJ1+SNeUiSSfcs
Ce/giWo7OGgpOmTLazpcpV3rGgA0Iri9xKpuDTDzBV6sSw+4uoywI4t+J8MsyLLgLs+IRe+GrN1N
ydpaGMEldLs8JvNe9k66CVV8WLrGmpugDZJjI7065LJ+UKGK+Pq8Ya7mtQXKwPwlGcqr1ZWXpXWv
ZvpOx692su64iqtgE9Ti0ovhGjTFJVQYyIzcSe9YLkaLIKw7begI/RiUHDR1rWhOvgo/wfwGrHkl
FJzZs3mPM5LTzJPafqj6TztQguJyw8PX9ONO6BOhsmwJ1JYBE9sQhCL9+Ixw6ksYrKw4dKPR3qoF
MUyYKepvHW1FO2zNruH3FGzMScNhNl3OsF0qFL0FCfU4LfJTN1prXRBbU/mHHJtJ3zAojsjPhNNb
GRt1YnGU8K5XR102t1oaw29rGWLcjQ7EmaxjFImOdVYe2/BXSl6FgqJlcEPjPifaviidFmc/Je4g
mI0ErGmr80BQQQvXvgKZOJpnibG9pKtnksirFfELeOF8Af+ln3dzspE7WE7JZcIF3GH50YfwABK3
NNldQvLk6FAMhXsvPJbWWQcpm2Y/EvXZzAefWrMjrpcAiATvomXkVy2N3tQ3SjdL2tfJtdVKCmfM
CfktYXBRMpXLk7XagXgbmnuoVLflOrgZzOXh/6OHq1ncALXBHpYyWie2iyKEIW6/pGr5gB1NN8Iw
JSR4+/Gyq64N6YxOy2R+2hLQp44fcm2tODJITE9IclUvBsZ5S6XZPpcQWEBvVXp0CPiemIObwFUa
dg1lgSuP5lMNX13MhvShiPJqtG8Ju8N4Ik0uGbyUYl8PXz1HwoTpBHQK9Jh1r0XrEPvG3L3iGr1P
7XU+Q5RuT1ytvyT02uj/rF1r8JYPOB9kL9Hee+pmyEEFoqiaACHf+p3LaQ/rQlV+cIlJxoRDEhse
/acIL9rYOhGz44qklobzdq5ZKoCMmyVYj4zMK7IyyJqz/GIdR++gp01b38MilUrLKRtsiM0RMLBG
lTIH/jFPYG4gtmZBs7xQkzVdU5S1aov+c3brSTunSXepLfQsuFjS8ifhGIq5MU3rbjbxA8N1CF+v
wpODATbUJiQisJw5iS230nASAloX5S2smTut4mA4tH5zECI7tMLeZxqIHyihIn/0lXwfXxl5QfOG
+eqaxxDU58gasZkYR+q3A8yGVrUOxYRKtdvYk7VVfI52gBHFJskqFhixi/NsAppCWrwcWxTDyroZ
YF+OAdCPGXhnfmxihXiYEIF+OBKCjWXCnB1tXNe+eixneKz3dlIObZnSXKOtIr4ix6s+/GtZM+pT
7I2sZok/cAt+J6EO62RGRthHbzruMR+4RaN4hpUec6k/Ug/CxS6DexzCQmoDkmZoX0PpYQMQundj
fkgh6w6MGrCRmAmZPOQMmeS1BAA0w00R+2sDTEcu3xOzvUsGU+hppBdm2BKD7Muv2Zi/yVV4KSvt
hN1M2IC9kQe7fnYzl4AsVJt8oCXxWXtB9C0lH9GUUoi6OPW28XTr2V/hpGYNUrGvXnigVvvpA8Kt
/jeexwK/RTaPN+s7k5JfL6cTzVSsH3WaOn5rFX4T84P0aoVRLdYRrQag3OKrCD4b9iSdWmxTEn17
QVVcN25QAbaJO0zDbCRDZcVNW3D2NNJqIsu6sBKsBpgdg81EBUpUHIV20JLqqimgApCrv9sNOrrm
HGDSRk+oS52brENccEYf8tkLV+pbwlx7eR9BwK94eEjWG2tE4CXtS6Yu9nBM1j5cuCnyAAGc25pQ
Ct5//kBrOGjUARI7LZ/ResCOg2J2pFTAWot6xK1VhTSiEB1Sx7t7MO3fuCKsq9gKmsFEVzcpqhiq
0DnPDxaJTmbwMlmayWBLkobYhaBlxKSgDXAYQM/xnRDWtTipo7mpSnurgfwIa3MXUt2Bg6u6+ASX
dG3P1aa0i7NSi7MkootVNZdCxdlkHeuhuhDVjs77CffQ6wpk0X6O0i28SzISi3c+qlstUlebpLXJ
g5w8BCk7hdi4ltg4W7fBn6NWLLctwvNZIDhoHtE8PNDegnNerBk8QJ82I/uo7J0fSnekYu9sy1x1
lNDYli+pDp6dVt7Pw6RdFSxxlEORtfExjiTkiOrhceg97TT9KE2xwXSzMU4anKlgCxCI/9FPHrTz
hqOA9ToX5uRawEiHY7RuCXtgo1XSMQS+aye/s4Q3l/3XssMilMeIsj0+D1XDp3MhhU0NyGaRixMx
DCzgPK0mXgqeXjoaOH7XmX8Cn7dtsuIgg/zCqBmM9VHXECc9BDr3YJIPWIUrA71/nZ7HJj1/Yuv3
S99rExCg6TYkU4O6RhO7BRDcY3dcqJiV+RfSkHxBfCWGL+MLLir436UZsMEiEJC3Gpbo6RCLr7lv
2Kc1qnlorKcGQSemDrtnoQWBi7CGVkVfeWdsd4CGrpfSpfTfB3YC1X9KenMkOjrGUApjoIr8dVi9
Cu3VwtFFRhCBj6vsRcFyrpr9qItHH1cPQ6/vKkGHUeYjII6vCVlruo21ugWn0r5GgbSQKfisLKbO
o9QU58VV11bD21iogCtdX4luCA+JJd1VOX/xTOwq096hN9PDfD8YCHXoX5fhckLMz0HX5kOPN6VR
EUu5kn+TfohQLW5kVV0jxmQkyILzIwEZGCT/auWkIYHwAPcqwYlgtySK8kLXqy0CYf2k39ri2cVE
88LSIYXCgD9YHTKExAG6waqh+cBlHvVM1plz4tk0n14mId07liGcicq8TEQKihaJMc6ggkhrAxt0
ffTbbaFmjO1//PkaMwirMvMUsxBpqr9Cuiq08cRordOlnS/eS2JGfdwyGOGYCyAYxitjyUxJV7pO
DD0UZQZC69yWT7YeXJZag01BbP/pFHYjf0sRYgx1kk56ItZ2PXtSKUVXIXUJMY3Mx7AWwTaeUDEh
y9oqRAJA99fG7YC2yUIup6mI1r96cqx6gtpL+R9QlYOc/pbsY6pNNTmhgJoP2oiVnEJ6yUjiBBnb
5MCEX1L3juJt6l6jNp1DwMbYSrUS2kp6EArMjfqkNTrs0oh4gWwbS19miZAXdYsd5Ct7YC2zTkdp
I5/j0jiN/F9hmTV4sfiG9eSfWt8qerqhEWB1aWm1j75yyCRNayfkj2QeEDuR2ro+HUVpNDuJvwOh
ExD5WrIldj2RoLHJrY1tln+Uw3sV3032hoHh+b8jmjGlgkCKkgUNkQXdtgyNvVgQ2xEnu9ld8966
GbyK3E5MDuDYv+NQY8vAANVsVhl3FlgZJ8UajL2JhnzTyfqi1VkpHBsa2AKc1iyX+yJfDeT2LniX
GfcHwKROoKsK1zm3QbSbuKMgI64EcNAWQrkBeCbfCqXBxrvXxWfP1SJSZgN9oGCYmAIK8RK5czif
2yJEtooAVVgzdCOmHCA0Ok5UBEOZXAS7seuQ0W5Du5b2nRK8hG1/lYXylGQpWLP1o+S3JtpVw7hF
dvZgsdW0p76xT1OTnV2t78+yBNTTZw2ej+fEQsP2FuM3shFvKlAQORoL4O9N7MW1fjD2Rf8v9utr
6at7FTWcgWWCF2Ge1DNmkxO6nmNuJB4lyL5fPCkfSvQ3+BdYzH3FvRAUNdgy9a/kPc/5Eba4qxdR
CCyrsHjoaI/LzbUNqs3ADtvGbyyO7N2YWMBAbM8Nb0bV/iuHaJ8A1OsjFMMkiaWZm5EvwbaOrUbK
6honvRyiN2NoFJu2MwLWVNLbeImqkcu15oIZVmU5bjPCcjI+elPqjJeRa6GvqxX71n5YFNfQ2stV
gJ5LYSc9UwjHbGTTIPHAJ6xq5d5IsdORPaT4Xz0c5JQFZ8DWNFJ06NOYVrXvHO+3gHvXS8mh4zhv
iAHp+XCOl4Lrh68n72JSQSLrAKtklmwPcfBA8UVxvoqzTxYcbKryBe3N/R/8A6+jwU6rtIOpexaE
PbmyHIlA5EZuNujCqMIhlUGsIIqUWTzhUnxdx3za0bguc/nQajcN8MAfLKZEsCibiEdrEWQEAYAQ
DZVQBDK9ACwgCdE7tvd/DQ3TDColDrLeZK8rb0ZmfDYw9wHJqhYd4Q6QDbL2TQbvXPxoyvhkV/yx
E98d+hzPABxcTGyputLpWQmnA9vIcj5l05d5TSv9psbaA3fOs0mmZ77Pj8LMrvqQMueo1yNSTBeZ
DgOPylP02eHDSJwgeinmygqLPpUxY7drXv7g+AFBzFyy0ujV9mkGLkmsuMg+8+ls1wwNZuwv9faj
NPpNRupSkQbbpACVAiUQjsy2prKZuYpVTIAVjtw8YLnoIwgZXUw4y7TFjcTHvDyIsN63U83K5xxE
F8Bth5LpKCJb5nKkerZPHdln1f5R+Wy12WepOOjiFexVIav9OrC5W48poaqwZs+afiu5ylMAalPq
r6jDz3H+9IvoLI0SrIxu4zMurZEPltpN5aNmWu/D8MV+mKnhRP3MeoBTlnfuorOHSVnSkMi7U0Mm
S6bj48gf6r+pgjYqa59KarlZcxwC3RVTvq/+yZzChgAwubas9wn9TwkcGnEMSFzURukup+C0xUUm
Lm5on8hDlkPP0Wgj1K+xQibNKJbfEUvRw89+bAQBsyZtK3AUQ4zPAzHQOG0pGZhng3VhUE88dC/6
jSrYKjK/LJnSRejTBQZMgaExMT/mRHLl6ttOA+qYr07knxZs4Ql5iFwgGMkY++yDHvorMRJYeFXz
08oypyBKbkZuUvUMZJ4x89ScXzHfW1J8+7xPOdnWM/ZWm6RJ6CefBVSphJPGoDcJF73CXzO+Ggh1
6LITC0kd1XxvHnsonxZKFeSszKUCR6R/NP/bNK6hOp177oUqiN6Un1j00crC4sCpUXfK51IooYQV
aJmiXYJ+QkFcPpJOFU4t0Vi7WAJfgcepePTpLcN0ACdkYl6vy5uI93YiRyWi3ajZ4TETbMNXGr4a
huo29pG8+jApZjsg1Tl6Yh+2d84a+39oOq8dt8E0iT4RAeZwK5EiKYqKnewbwm7bzDnz6edwMANs
Y3dnALstkX+or+qURYwDyLXDoUjIftPkwQYBtwSps0cLj5bfjXoXIGEAozJGXzdwwz+lP/3umlMj
u2Mfk1AimYUHqfE24NLMs+NG9fBap062t4xwl5RH4A7v3cRdAu9mjSVFdOdEC4rBZB3IrvU/o3My
Vn1lxcvlyR0vsfmyVjXM+abYpkgPfaRd98K0+NZwPGrGM4bwc0tYVl2BbORBP/yOcy/WyyPFoTze
XAZICm4g2rkSMXYEU0VR4Z4IRavcOE+LqONy5hUZx8yx9WacZGY5eM10kNr6PEd7ydMZe5AnTRG2
XmaQBgKxabhqJzmzTqVFcRZAWVYKvyA/WzJxiKjcLuPA67Xs2A0Ci1UWjLZzd6x1Bj52Yn40ww+B
OyP7vJwSPuf7wyvHridMOFNUr2p9S3pR4+DhZ0juQNtPPcOziWsdCu++K+BKbH+nVOwtHX9+hKls
Ld3tR0Ndc4uvlUPW2kl+dmw51JvdgdF+BrwP8THjJGCh/VRUPGhJ74wUfCNZUIsu4Byfv0qEmQ7H
U69+scfA0DpO7Faxeoopdy/Vr5mtBXSp/r7WEaqg3SfmaWXbaWnC7RjUO7B+Dw1mngZQaSfZivLU
h/kybiHGBXSA1K14E3KupwMbKScC3g6i9vJ2kugxkWRIpoD/SrK99LdrB856zpegfteDdcst8V5/
pJIbE5iolk9C+Kc1V48i0wltAoGSlIQIbsAMdMqeqHimzOY9M7xVeoSd9ashOB21kicrlpfEqd8R
Jc5oWVoNzlTRzVpIFdtTzMsPbi/XlLAwqrDKtktjRUELBW63ZnL5VwR3yH4rmOujNOwIIuVvMrGr
WFl9eFXHZemJJo4fc95+0A72jn5SRNsdZTlfrjFzzJhDj8UXJMAVV1Q0c5Qeiqr5HOgS0J2SPFGW
fhtRS5lAerLA7GP71XDGFZgRdUO1Kex8+0C91CCvJ3yZAYyAjBCONDrmu0ShBDwgvnKqGVZO87Al
Thb3+lWZDsWF3IQih5sVztVKJAfvgs29CVsTbFulCYUxD8dKwAUnX7K+vwyWRd8O5baBMVJb2kOA
wFaCOadbUl8zPoQ0mNEprD9J2fkyszYOuuPEESLfICRzIo7cOv83yp03n1he9VedHrp/KS9m7g//
aoS6DaHOkle3RKgrOJy2FXy4SHEZa7jjBcFu4VVXWsCCkxhUQx9MOqNR1Y2ZUtsxhlTfmAfbxPLJ
XHTgBOCxHG/MLelFYJsDXOCkVKo3tBqxjxV48kwu5Pz5bBhDxdHk8HnZz0TJs5OiZ5aJr2NWJG/r
QoMoZtvhEE2zEycAwhKvpNo6JkZLLQdiJ7L3DDcHmoJOBqLguilzkiFsitOZ7yw5yXQodAQgctzh
EBLsKhYuRWX4Lde6kZ6+wTuI/tSCfUB42J78kwrMNxlZUtXWnIU1c5Emr+V+/9UTDasU8/5J93cV
fBq4Zy2WyFvBZ0tDXVvfuIlh94MRZIhuPWDElXAuiA5ZgFnuT0qroP1HBEpLknT0C0cIewzZ9Glh
SziumBQZETaXvQFvimjrrISrCmalFtqrCndxSprwqsCgoCm7RU8RTybRVHGj53wvj0noq1JA7Oqq
LTM/a73J1UvNqzWOrRtyZ68H2bRdaqB79RQHinzCiU/4hzDxmef0XAPqrgBQNvV63oB0zwcrKs5F
+GgSRBkzJX2s+brU+56hCh6rA000KfXy0kHi3iU+Y4bfeUtZAtv2ePxQs+a0QQ1HsbLjf2X724qU
Q/xPDTvSWfJPDtTw05UDKbLC2bhYwbyeqsgdvjn6HSKrvq8sM8t4+JqPJUEQg+7r8i+XD08pifwJ
GFg44jXa5urQj5TDV62Ty3YShOomteGEP9bCwHVwKAHrZxOxW7i2Fn2HzH3EcxhVQf5rH4VEzrIQ
9bSNBJiJ0AD7se7loB9wsjrberRCzsdQIFXKcMnGsuz5Ga146rekaMcDT3tEmIzraKWv51HJfZht
8vzChfkQtOE5OJe46N6tbP0oqchh+ARPiLw2GHFusZT1oYm42NLc4aPq51OGAXLhB6M5jE5Uukg7
VSWardDTSczHOSKW/aFRw91+EVl0W4pXRcKfmZ6eMIA6Dcn/TeH/P1htdOpvkpBwHps9KYOBuHTg
BHQACwn3Dzquji1kVfYIh5mtrpGHhMevqqDB+DGUF8xEW+5jduLDmsC3HDIEc/nc4j9a0V26pvaz
RN630RV9WdCdHp8+7d2n1c2OIoMHiat2QSGZ8N8wHjM+hAAc9rHpTz2Y85fqVjo7qiM+9jgHBHBU
Mp3zcMvBvmMgD2TlWy3/lgfi2oi/EUdbY2Jet/kZAK58W90GIlmNnZkEdAo/V8+w0l+/4g3LJfNe
/CSJeEno6RorF7v9OTLhTo8RfBftQvUTbovistmWWAXpqJ2NTnToWC4/sUH7sZJxLR48YdIo5KS3
Fy+Fis2BFs4qlC2sNwpZ843Eksi/fThAUHUTWrXLR89vxhPDSKFezMPUdA4WmzCjFTZxaep18yRj
e9zJpJnLL+0OjXDaO67hmJIL8BhatzIJ+4OM2Wg7tTFFrY7aTUGfZTRQxWe540nIQgs7LbHLQy9q
TtOZIa0IofYVanoHUWSEbXPo1sRWz+gNDY/SYSmFT07sPOuR+1NS1VONIbwfIu6vd8tbbj3HUZEg
z8B92tjjlvXicsedOfuPuXnqqooUyBulz/Z6bv+Rt3bAmt+4EhQX+TFu0m1T+bevh8kYL7GahNm6
hHp+TqGBGBaVkMnVYHrPwRyu/2MDcV41SDj8qCY2xHFDVu39KS78MrK88rkS4FZOzGPtJi2xdGe0
Bkx+O6mUs4Yic5Ukmx89b6tsWtyw6nvyDh22xSX0JHHFiZaSLzOmnTdlSCufRLU5dchXMsqBruUs
neaZzBhZN9IKx+5b037rP/UuPZUGO1O4K2Y1EagkXI8sUOf5LEBB1/CJ/JQZ/gl8nnXc3I3XYKsz
zia/jIWreLbHOWWkCPQaJEoY9EnjWzV5i6V6bk3z6rPkjZC9weMifU22VdaXbTwOna19E9zI4SkO
O04XEzH/ow4vXviXdJqr5t1Q5rc0m1+lVTy1ONBSMrjENpZkDVNVCxR7lGqOH6kzAveUOoFAeH6j
m/lOhx3BpPg5lzo3xhdGLdgZc6Lek/wYOwATKMlQrdTbpZauAaAJBRdb3tS5iu5M46MB7lVQs5Sq
X3CeyEUJdnJhZ+NNbdjSK7b0jDeVuR8EgdaR1S9e8n1CMQP+ZsDwJVhD2GEdn6BpaeUxFUOBAhAW
p6uxJ5rGjtaI6FodZ2ai1r0hwAw5SizLuxDNtxK78hrZAqMwBbJaXMDj1aHuiqI7JSSkds4lo+J1
p0w4I9KxvpcGJdQSJDZHacD8QH0S7dRTqVwGk0GxnXVISF6vjAeHb3FhfsPIlZ7gpGf4eeyodzZY
rHII6DxKCfB2vbx2VPvkoR6rR60efLG66pKGMxP/OaqZmPvtbPk1IsVeWe/LTXscUss3TeWdgf0R
Iaqsc3/1GnieKVUp9WY8x2jEE3dk0B41TAAlPKi8iwnVTbtoHtXnaDwZ/kACr2G4TJdL3H4OinAv
P2OG0OVw5zoBUR9p7wen1QFmKPPpojCcdMEcjeqGK1qZYIPpP0YyGy0ClxzGS4UA9yvhvDr294o7
FD6WGvltXpGCOQxTFR/IXSAw7NP766Cxhu+j4C7kXtTEKxwKtGEmt9p99HACks8DTTBECz09TkLy
pqNbeaZJztVy9dHrZwsjLdpYF6Fj849Gy3wqaJjFED5QkxItvqYQh9sJY/QMJa48qiK5LpwSs076
U65vyvEH5QWTAMl9Td+rUXzVZvZM8sXOVKLdg3iNKvmiRWsIqa9rHJP8UkNShSrIhm7aPX6Hf/n8
V2G3QhDyO+w9FQOsKgu2ImHyQpMez/aW9QcRxRQOuaF+NU5rAcHwDy3CLKVakSM22lVG9Bm5Mn50
gEX6R/aBSrBTZzV3XNtjsrAmhIekG6BslnQnk/yZMpwMW7gBxPhBPcPyqusf63oyONkKD47JfWiK
C4d8HPfyEjLwHs3BSa0ZZwptjvSo/9Ielta8sf2MM3he/djNmFnxVaGdyQ8J27hkbJek2sJapqru
A96pQjFXh40Op2CjzgwagIC0Ke602kk++HMfyRo9PynJkpzDwnXIcnpUT0DSSk8YgYVe2WzyuzFI
HwM81oIyn76t5CTaQATlkYHymBKQSBkXvXNXNPynbmq8C1l80uaOvR+ENsXLawroEk1Dg11VwJ+6
r6dutkEkyMPgW+wNEXuDqNBTksOIWrNrGcf0Wulhbv3WZpvLBianiwQNCAeOaY5ue2lVGofG5873
1oTAKIdLYeoXpcF3LHwOqHz5gLtS+IQ5cU6eCUGiuzsy6CAUeJE7RyGxC5h9AT+oiwiFdj3gssVQ
VcqgKQTWDgq/eseUafG8fTJTea2g+mWhvDMAftfGwR2/+y+Gj5MSXIhybKmJoYuszQN8MOvgQNYo
ZR0caH9P11PqE69r4tlVHnQNqzxFC8euZjkTb67+SUghrNmPHuBmpulcHyI8XMlVQp9E9YvJ2kTK
8ioxClSbv52ZIULZdsEveSoVHDJnTIjr+UVEdZS4YGdUPHzDtD5lH/gZKaj0liOoskSWbgd82wK9
Z+stKSkIg7y1cCYVEUgLmhZGWsrqdvPBT74RwAMNU/1im8Yj9W85W+JKQx91c9VwiYjBzAUu/ls9
CTc1Sz/YZvq+Ihy2OhK128B0llw7X4ToDhwkWMCeptPB5MiO/YNW07841On4ac/KE3J1IHXDuZl7
WDyrN9OSsh41E0nvKPpp3J0NRQp0Q7hsecHUBJ1nM1+fS7S8XzDbadpxp6FQ7nibglnvn0uhPyLN
uLekOCpfIJbeBSLtV8/Oy6nsCtNQVZT7thBMEANR1S46pZuN82QaL0VfcGCtoUPrB7Sp2sM54wgw
6MNpOn5KS2zTpvLoabauqEls/pl88vBJGowbl8Gxws8NexqgkhNDaxplyVCA16i1N1VX3y3Csm3F
DBuSkM8wIZ0e0mzaudo5InisIWseV8tV9qO+8iaIU5DfV2aPOHnK5gqvJMRHiIexWZt7CtvGHJkM
9bAAe4bUwnBVxfJuitSlSez3U/nqXNMsCInh7dVFTxZUb4f+zz1x1S7xkxbSAU7Kxzgg2040HKWW
F6c0pRST13e11+J31nWA6l4vJi7luEGmyU4v/eogKXV4VuX4WYIK2h8u8uxAwhTWuG3/JDqP0shb
qQFJhXp34wmnD3FGImmYvpYDOXw6ZGbLSwnHwysToi5Uhe42nRVU3AaBOeedskzm0KNXyXVYR2GF
kCQy7RaWARAUWvb3WtSHVHuOHb5ADFRL7Vpdcodrek8S6U7CbUw9g59JF+g3nW0+kVK6z51NhPCl
YdrbytweB/mlQr/c1JsxUU1D4XoOjV47D0ySK/aIKqKPVvoFC8EDnuKWVYHEdUhRB7H3H7JPWIrU
KWsTXwPWKrm8ZBanAEkO7y0STEsvknTpsEkvAwrmj456+1Fil2RAPlNWWJ+okCvT4c3nVmFhqRto
txGeDUPYorbnFh8NTmD09W8c1CmI1IHMDCqGDoWW5q1ycQcDjyQLBvvcoeS1jtOUoDsFq1saVAdE
YZugHdQFAK3JsSzqM4ELZsbmiy6VqI/wrFlI+tvDqLWH3BmPMXG0bLLx2q7UYswwwSmkvfZkZmrS
hvAHOm9Q/LkaiYTQwZRiPcSqPXp9Ip2l2jEBjqV7ITro+py1TOXuXkgsHA9DAe4aY65PSDkTEiN3
uG4m8Rc6vEQY98p2mYUHNTcR5rL098xUXQnHH8bO02IMjgmWxcUpv/DrDAZ9ncS9ekoy+O0OVnXm
tV627azVBvcHGI6JDfKoHn+MWPBlCwvyfMRUf4/Jqwv87ZWqnTkaimQVZMmlNFWP9MMOn+GwtRes
A+tli4uoJSn+GqtFgrFkE63JpFIEBfaOIQY+qN98dsJaIalyeHcb0KCRmGCG0EN1qe1BOmcIFVUV
lJQjRRTcyv/yhOwRDfHN7jm1YOck/tgQKBqHj1WaP2U+dpAwusgklO9h921rBnKRnbCbDWuMHpr7
5tb6M9po1IYKBdEm16XCUHyRamgqEFJWaKV7ic0NSx7CItlWcaOCNLoge8HORXmT4fPVp7aEqV/O
u+vZoP+8UeUgJ9MB1aBmwoqDcK3fkbVOEXhRwziVWKAxArD4XNpMOegQgdadCgH2vqd/r6DwXpx8
rYtuMEOP1dKE/fpl1VbQNNyF9yMoHaLjIbUSW7+bRCgEJwfsVJP3ihtwwNzf0cYFXrPZjFxkuLTV
wgnecbbQt/IO1IEMAvSLfRL1oF35AOA1k5yWjdrgmGEwJdEgXVZmYY9Q+LKfbaMQapZcmpw0NSDb
RM54ZFcpR1z9hDyX4Vdu6tykKKwHWYYbKG3Ga1n0N6wEiDWttt3W7Z7qnHEWM+CTv8DfXGbhTHC8
4Eih1KwS6HO3XobJCUP3s6sIdPIst9weBhlYJ0Bg/JfS+DHiOTAAG1SniIx4pp1n/Ag5/hFRflF/
EiZzjhuXeTCu0FGr4RXiEdYwVg6HZklcyI8tHrSRNe3PwlDCwI4wSq+FS2uZg2otz1L5R0ZVsei8
7VXyob7Mv62I7gpMFYVKprruMRoT3gJDDq6xHM6d/DYSH66CLJ4Icj3lRgzSOWGi211K5E6EsZXm
Xxh6EZdqa3rqULzJw9aE1PggxEF7a2TjbavcuYRySO8QSP8fejGBebxDPFL/b2afg70NtRB1X/xO
05+RtoLzOih7E58GJINRyyzIroqVKzU+Ur4hM/lZw30oIxZ/5oEVqKJfGtq6QASf3tnlseBgUSkh
K2DdEyxnum3J7B0EF+hXxSdeEqm3xvvAL642b1GD59FTyJFVhXbW3FQv7SUDCHSIOef0FVcfHpnq
uNFdbGW+lRxlo3yflUt8txTyBJrlR8Wp7UIWzxjZWILus82XkminTmbU4EsV/ySfjfiLGaFCcnCl
pItB5vFwX5LqMqtDGNcHOhr6fz23D25NR2gE+vjEq/ZoxJpL5ngqi3x3XXHFue6FBEkSBwmGCG2j
I7lniEfkloXTOMLm2hW97LxHEXruL6O6eCV2KAMCUqI/Bq52i8LIHBYhk/kZLsHPtZkJ45P04R5v
yH6bGY5MD7KE96mHkNVCKs/QfHrzrw7rzPoD3euwxtDI9fkmy+PPfKH+U4UqQmRVGmpPIyI1ZoHe
q1htprPIdUoZaL8+ipJyJIFrMSUZC90rFPa8+TBDVxqtxf3u1JBxQKx8Voxod/9zx08jk1/iVW8Y
oGllRJ6zv0SmdVTZ5jRTtWuSUVkeezNasGX4hSiHWVG8mUvndLlELcr4uPdf8qti9D0C09XG988W
hwbgoh0NKSvCBeojp6f40eR4HlFvJNt4z0Qg/HoZ7urt0OgUQ/7hobQ6SB/Zb4GXjT1FAsAwC5Jt
LvRFMR03th/TDMu9lDAtuPQ3nIpyx574Ce8K3p6zMv6yfqZgikr5Q0Oyi4YQG9x1aI2rMihOJ5LM
e7BI4O765GC4saGQXg47qLhzP14rvNXKFRgRV9Z+F0MjmlWF3C643YjmCJOA7CJbzcreoBNR6SG/
wvwXTkJfQvrm6h9OnLvlcjp28H835mkN87S+DfcEF9SRQOPJGNEy1tYm3SNtRN5Wh7jQiYWLMQfF
yco3cR7pval8wxKuCoA9UY1DUac4AfswPZAL3xOIinjGk4OlnjRdRRYSfXPOPCbX3id0tozDcse4
Y2JRVm89CKeGQoQ5Jr5aLl6T803ZaeJU6fpUuvxDjqaP4UMr4vfU+CbawcT3mqcxVQFbmEDc7KCR
CxC429II9AXS5dadZRoU6TavZq9WDtjrfx/jo3Y8EtmMyqPxQe3JAURari/8Hw05FKNOGdkRORSA
6ei/qgkvHOi0Wj1JdXE4YgrW/GPzsyl3g1AdbIIRTCIuh8i4NEfFvMByEFUjtKr0Jm6XabqRdY8t
8IOyzqK43DaN3hS0rTwYCKUwzgpW/BsJGCJ4ovJmr7+NXAiAnIfdhG7EGC8y3zoobESgOzmg1Pk6
L39GUsp58WjQiFcQ+3v3cfNu5aQ/lx42dA+pDfcGr2CTwuGn21idUfrRe1GNBt4RBhSKalfSGFRx
EQxYugSTgkgOq/DDOGWoQVx+dan4wC6Zi2loFfldeKMn4CZt8VWbzzHNd3/VXn7w7RSYy2lYEwX5
PPU/Swk3V45lNiEiaLH7jepZlMguW4tXE/1cafIbjmCzze7abfq1S9Jbwz8ZM6pckvxNocrTgcQg
HkWsvmJd26sCiij7ZBr1SadE1ASViLcuhmSt99xLNZyx3KhGknQ8b7aSl69B659ZLD7oGrpT0kid
0Jq+aWhTI2CcGq+nOJau2NauyHuqMLf/YByNOoD9e7oo1h/B+NB5t7PylzW+ydjElSU+Zm5Bgppy
F2Ci4DE6nXvwCq73PvIHrjVh3+OaEj+LaX/ZY9j7LaiSk2AgO5zhbpFws2kEuw188an0vpIkHyGt
/dkmx/DrktDs+ENnXNIurKLAYGb12oBhnj5EvXlkeX4HBgezswsByMd5aDaf2zy+DHV6zPp4K9Yq
RKA0xL/SFGwvTKor+JQRR1CLgrMyGZmPam8GcqsALgi12C5GzbO2ygf1Jz9mAdMb8vXCYLUDdjIy
ZFxUPMzgnUeGBvho+hrOvYj8Vh1CmVxETwKRDIr2YNRu6aXXc+DoNjDxEyjHScDnhM/uIJLtwUVO
NKTexzR19WeZQVI3ZKJAONGD0jbYQhyp+NHYacG2GuVncY7Qg14dMjpzu1r72um8M8vIv5aL9ooq
hVqMS6FzFuuZY6uEY+GbiHbDPxmrznIXmCKUBzEuUSK1ixZ/A2NCQ6gUDughfyEOIYNWm2Hoj9w9
BqyBov4GtFHau+5yr58Et8oJVrdfaf1dcnaYWlBLx54AYtYllxGSIQ1fkj3W1q0h4JLq6WvmE5MW
BaiVN/VOJFveoOd+b0J+sQ5DLZNN0X3E+Z04RbXGFZaehbNsRLkpUtEzJ+VUVlzsqEEef/f1QEtH
6xFC8lZntRQ/kwdyk90B3+gkfqxW/pkWw13NPy19xkVhG2vB/PZNA51dWTJeSOoM19KzGM+tk+Su
DfgI4Ey2js9PkEY3BjAPCBNvFIUoELUijCIpPXv873H1Z8rlphIbJT2fU/Rz1W2Vy2ELHmGXZmjl
xsCJ/UKy/qwsXdl2UDiuVlQHKdo5H3Rf/om09KUJ/a+NqO0wVPAxtEeMk5bGaWA16awek0Y9U3sQ
9jpdBty3FPyz3fS2zoZXd+VbS+gJj6Yz99ecg4JG5zTcOlvUSHY20FbWsDR+EJSBqJYSW9XIWDHN
JkZfkpxIVUZkHQYYBvvYl9RRplUYNR0rTDaquIad7aZxbWtwzo1nWbc76a9KZcGI1Z9rL9YdTp8z
B3zeiPJGbjwosYaPFMbSOFFHJqUzA3LwACbAk1WueFilSI2f8I3qYfMdoVmwNfht5KxbTy/AEmqt
drWYr3LqREkrLgwYuIEDUZii7m3JqNOU72oN81z+kLsWA4x0a+VzVTFsrP8Je4E7u4vWaJd8/C2q
KvRT8ytTKNGivxfbYMIWE31n45uUgRGXsCgu0nFmil1/p/WHuDyhCQZCIgbbjQeTmmMWAoRyToF9
SddSeaHFBHwKlzfwC1lnnAU2OhUb01ANlAkHCq+DZZ0TruvmuzCypFUfTWxngEsTIoynVCStGUg9
UEWwh7ubnMPkwAzXwsgxnEhFQMXCMVYDCescycBlrfhFwie1kZmCcIrFViXurso3AAw9FmHwbQAv
O3guORW4QDCUOQVsA7Nq+V321xlflqz3wXKfgb2tPZ1ypN0xVW1gGQ3xuXvTV1iPZQZZhiYrmUbN
RhY8a/SIGmIBXLjgK/g1O3TJ/PeoFZ8Gqbuc/26TsHMVOdzC0dW1fS6BNc4M+/5KK+jRko0UQoTu
qXX/oswLXfUkisVjUz7p4XO3AcI1/nrqyRWQlSTas3YGb3KJUIVaIgYKFLO72P/D8Df3d1V/CDi5
YM6MrGMcf4/bPcKau+HCYtnW34bilz7Ti82tdMhhVhRHwzqre+08f944fhhKjhfjKMpgKDFiVCTj
v7GdpzJRI+TqnUXB6IXJvD2e+063572ZdjiW5ivib+j/4bx34gaLzF8Jy28v/kpxuHS0chX1C7hg
IfxJp79kiRH0nKaarusyh/FOJxvKQGfkvseAidNxK5PqhKgpuLPsLP7PTCZwtyOfRnOiVxbDpa3v
m+rsgYNVwWBmcLaYwlnbrkqMa9ERpMGhn1gml1crhmOhiUsFcjk07L/ZBknpazfTM/6nhoHV6FLM
XI2JPdF/kV5Ni38bytgw7DktjM/cPK+VNT8fKd3w2MDwaAnHjDFVYnZnkKHHtDIdEY0nmtGPmOaS
F9Hhxk5Chb0Iwsgf4iKGzjAbgkSp+OpVsPCXQGoTFJs0J8TXFlpatW/ImkZqTQ2qry1KzmIjnBfh
Z3YRMN3NNIIX0VnA1asxIDC4EVO0mnenZG9HxM/ATQpuwUyNOa0zdlm62PQoKJbxh2JOaYh6yNxY
xJX54l+wbA78JKPal2ANQ5R+sQjX5QaTokNsIGKRbKGhp/rmjRRKsG7MWAgJuCLHqLG41cZwmX7w
jBi15ajlvbL+trRAK1zuVJnmLppEW2ZbLYbzeHd0A8KohfLnSvqtKeWKyrTZlnDqtz1XyO5Qiibv
PUc9mAbZgOLHsCLiTogBdWw+JbV7GG3v5QCwINVEBgI2DDJOyzZfOb5+KuSoPTT1R8zEVSTC0xHG
TVu+d3QeSJnjctnmg0wBYfzDTBS73rajnj/S7VlrzIySxY9MBDlF9UysrnINVAczkQHanxhH9ps3
i2VEv4qDeq2IGkI+7loa7BjnSpiqk1qwxcmWuS2XPP5J2zIInfiLNXyZmB4UCqnq1MthIcM+kAko
y/Ar3kb6ANIyOdfqraC92cgmD3iwN2UKaYNTNKx+YaIiArBokbCBiHGqBXGAu0A/mLib5I2ePozs
mnBZM7RA9h8ry+58udJ6x0rFA4beyxGaexdFE1ZIfVOrCAHFUiqIx/hXFz9lebXHREaDFII1uk+s
q9bF2pUQbMv8FirzeDx8LbZgSaSxmBbM4V6PJ1nXAllmlMKJAr35M53lIIr6S13dI90KO77x1HoI
rY/ocOkUOIq+JI0XnKIxWArE2jGjxgXxn7vwFOHuTC8ZRd1Y6lP05o81HxzNNhkiiScOUCOGnoiU
zmgcOzYKdLkFs7hEHGv4Hnp8uSgzDYqvnj3ipKWEgwxSfFGfoA8EFqlU7VxR6UARVm4JEh4TiFuB
duph6dYyo8MtDSswQU2JxkvgF3EXye6eXMliyLqP4yTFuyPmnEcx7ggYd7ZNATy5XjBAcUX+Vwq3
wcQxN84ndZVf1u6O6KQ7FXoixp6xYYTuoWB62MWKLIcnMPo48lrpQjSYIX9rVxW+FZja2QYRU8+f
SZG+JNN4ofK+QU+jY0RN13uzTK5icAIs63sLGYrdtZSe9Hi/bU37KkDjyjWtEj4dxTAKsCJhl0nv
pCcy2Nh41FkuRS/lJJsCkE1ioz2QquhU9WeLHaZtHZxBuBYyN0cVwIKV8CPccyJ3ZjXdad66qUJ+
G9PuahlmQDGXUbUX86RsJdWbvTdri5sPmWf0iMxxTxk2XgITX5pVBhp/34H2rUy5dZV67ylqMvSb
Xq73f2lMNcVABkApQd6A3Z3AHB6FvnUqgbpAPXLMNAYz9hOK8mlNMK5aCeeDxn29RLO6ZUN/72NI
HMIlb9ujXpNUdruufGkFfLdNQ+qUXqo5vzbRekbsPcSZbIHsn2Fnrv4stfFpOo8NZqG5sGAOEIC+
rQv97IWr8PAN8zlnGgJLyIGlbtfYSDNspC13IJb9kvuL9sJ2pG7XftgdDMsx+jkKzCPoxV2Pgz0W
8hPDao5FonGWDoKXiilZZ26ySf6IG6G05pOl9DZHC8lYPlNx/MCf/o6K/8K8hmd7wdGocLkoKQpI
OUWY6Xwa8MYsDGI+tMPAyZOyr8NKr/xeiC7YXDlYvrQGM+BhmSiPUSh5YAk7G/H2UjbrWVIsVeEk
iy2/UKfTUC9HDjx3DYzIWj7xWtp0XgWsM8NusDNgs9kzMzm5jWh6eReZUUYtsWvOH3SEnIQgEfXD
h+4MfCDCSbmP2H6Z1hwUI2EA2nOG/hDy9Wx29B6kN2NB1yf8LeFnbuHmJ+STB8CmEQcjcHOyxeka
OTtJL1IqBmpS4IEKurHhj69IInrlsh4aBO79x1AWr8JPr0opZiaVvLB1WljBsoGXSj/trkyF5AcR
CVEheA+tOl2d0kL22D1TBpODLznq/HJC4zRX5LSMQ3J9zhJn6GSuhP48gZ0nUxg5vUyGgPWdW0o1
vlVEH5a7hHnJwJXhKlAUYjitmk6JCaU1nJ9yjbCPzgMtHkgPAirR+xGCZ3fZqjKIN8EH3+9HgSrF
4MPA+9d12HNEEQr8VJzNiyncn2YV01400zG83jBX8hudKPEaMAVJzZFFxtXW1WW1HatbN2u3RVfv
S4WfYwbIvDGaYFxLgHRNNLduSuyxPCVMNJjlZ+t4mIlk9IvFLWHzhSR5A86wlM1fTUtCOR1DGVNI
jSlktuUtu0YUJo9za2eZEi5CHc7R+wxYcspbNCUFXjf140cNN8GaG0yg4Cw5cPgZ5Rq+OVnnWaFK
MTUvuHxNotZ6S5MFTAQ45Esi3bI1v8L+E//D2HksSY6dWfpVynJdYF/oi7EmF661DrmBRYaA1hpP
Px+qybFmWy/GjKSxKsIjMt2Bi1+c852suAQx0W1JceGQT8eDBNDXsRBUPfY8416WIZSE35VO9Wgq
W6K1tvhiMOsGfNGIPUCp5BJZ2tbsXzk3oL4Vmx6bWTuQJ85An+6DDmoXgXs375gVDymD+o71Ff11
6314wUuI5a5DjoHSNEiTi6tpZ7t4HwXNQh6dMnc/1Ke2NOh3QvJksZtwf7p4Lnla+ezMYHtW1NtR
lK9ijOT6Is9apKUT03HZQymYqI8dHSXtikeCqoncWGOEAMOUQZAR0uswPE8lw90agvWrEQECEdbe
bvcuMxC3vNVYt4vs2bE/NMWciWsSxiddiw451vcKtkfxqtGd2uLZwWkIX65CR1mhLhwhwjIcmbAL
/UzFhKUfsrdICWed+VwpxPQM6ckM+0Mrq0NbsteLEa7a5wIUkur4+FbKmQbDp0qVjW05m7KiVcSR
lb6p7sgqLjn6QOB/a6TDSjYUDmsW+FJLsx/nPcWwOY8Gd+dk0Q4LW87Gybx5T059EZLFAB5AJbyO
KKLovTdS/jAMsOWGHm5TxR8XPSUABtfARTcx8pj+Fic122dZmRtiDrb94Gx1Nd/lXND6xKtKCdvs
xM4nlOeiAQpyjjo5cyDHul6HRJcQuAmdktDgtHQPvIcY9kkxhPLGBjdCoNqiARUKo8vwEJWg/VTi
ltjjlwzCuiZiq0oHy2OtzXay07bqUlgmhvQE8/WLpSjwrfy1rjDjAkEUVgOtPfcdOSpVvdcUtODK
MBeuw2PmJQiMo2kiMwPYEe2daIMS42QTUG1Z9yj073VLBng/ksvmXNyZGzdgn8adHqnbvMdWASEO
kzHeG408JXzSdTes4EOOPAnU0dmkP+yjGso/AwONjkDZR6+FlCXtFn6JnAZ6bJ8uLIiuYLhxHRiT
T1UeAexWdAphsmznLeEnhsEVmOT4vq8NlQ1DFND6NqM9G/8AoYMr6h30EQIagI2LCoy8ke+apt8t
gb2Frf/aAU3Kr35N9FIn95l564qrhbirMNSD3n7o/kudEwHFYgWprGKxGZ40c+pOZMBL2C6UPJK1
7yy83CzLfRRyuCOQVKHVdW6zQ58WBZ/0Ei5ZGY12N09dBB2F3K1B+fwrrM4Qpw55Yi7fsJIwea9X
JkOdTte4rzBenv0QqiqNSGIoByKyg+Qm4PCgGkBVDj2QYxBLd4mnmNUDlGZkmBQ4rIxYAIyQsWds
3eZ5/UEWkEG+yfxATPkMa/WxZ/AV89mRWRfZGzDfsYWVD1PtWIC2BPM2oDenZFfp6P4lVuuCp8pz
51rZI8ZakQwfkO3O/tdlmVRZx1qOJxriXL2WZssOOJ6T9JhM8bz553jlaC5V4yLc8ZbG1Uz5ntys
tGJ0HyyNxgu3Yed/eiU7VvstkuzOWWtPklp6eYJJFwEKPWcib1LbWOjIhpo1LUQit8NF4qpovGRy
TJyPmJV1gX8kY7QbMdpNJ/8I295p4kuLjXBinpXbvFZ2TbXseKb2NRTWxMXI9hT0eyGKfVY8QF8U
BR+wj8YgviA1SNWBQhwDvGtcQsW7Nl54TdNlneIF4r91/g1lb44qBwIc75g8xqzh4WiTIJLNPiuv
OiOHtO8TP7oPd7KdBwEFZsQrktln0D5aDdQXHHGdAaMgfWjrUzr3B5fSSj4Gxl3lPOyKQ4U/nBQ+
xSn3zEvzdBO61ZF9EyPEuWCiQQHErpSFroflyWHNUOzx/yxtQfaDRcoCdrsZTFAiNJFyG+ZFpZf0
jg5py0O/4fbF3SuZWlB9sRYMlrFTHJroYhG+VTeQawbn4LKBEPlHhCzZkeE5zBf6AD+AMHAmcFmz
JX0cyI+z681j0MQErbU7jOu7tFG3EKJGWEyeunfYzCTzresznROoKNH+JHW1gS+PPwFxQ9Rg9vCB
680Mtr9196nWJ69891EgGea8aPnZaG6a4MtjC5QlMb1VcorJBUgtpJ2uuVPVZanZh1YQjFzzXP4y
UQnooBmb76JDEQxYJ9DvZFdYJsZcrmT+iF0FizJ4BuibkODn9vtCY7vL6MkX2zB0sPvgrbnZjFrs
9CqU8pKE66KEllqdLdCc5I9XtXlUb7ZFsQbPBy/+mvAMtbogHg2Rx+aXmDQ+xZjmx3Olpv3TMaq+
ulyerZ5D2F1ByOwVjcJ5W2nKFsSYW701OBSyxXdu7mR9HFgJ8bv4BvOUYigC8LSu+BFsJ/6695EM
pLZcdxRPE55CZ6vTDAjcsq305Vamza4mvilBvWETEDPQbEPAVCZ40TaEtRCFl0Q2VxXlo9oAQQkP
jP14IB4I6VVqpo0hBhyAYTELCxiqFVjCbGa67X103Juv5LdUyXedyQS3vjhuch6ldXTL9uDNDeTH
tktz0UxZjU+D8SPi97ZJXvs4nnZdT44dP0gos7/Ar8487FmYJJahjtvfFYvezBl3sWuuAIonzA92
CVIfP6wI58H4SLIrPvjeplZGCN89KoEmq9eXbZveda+4Yeypjt744lt01PVSxEjN3kb3RMDiamAJ
552sUiX7JDjGfX1IVCQfqZinHuVtB/zIRI4LRtTdCwwVeXDPSNQa9ywgWCiGUDvoVPp8mPhfsLS4
JasWCz/bJs/bohmXlQK0Z6R7xCWOqUXv4jVtEAV/AhcfiRcJR1k6gdzno5E+FwSPkOAY3CK0I67C
9TK5CZGTRAaDYqb1P4iuYilmzWHa0tTr6cyxmaQhJoq0dNkN+zb/abtp+IFZR0eeSkqgYT7HRrhV
DGr/qQmWAFvj8646O8NbvisZ566iBoT9ItGslRmFPEWAQBSz4LVO9JOsh0s510nVCmx1ZWremqxL
xGCLsraXG6Eaa0FTO+1ma+9OYmTTh4+U5PisposgKJrUo8ucra8SqFtNpUqjkW7SaVLQru0q3Wi+
u6ZPpYXb1mvNRGKIOzoOIHs5DYxgiMicQyY4sNAPeLBDxDCDo5bwx6sRZYEAZsmMUaxda1q51knc
aii2eacxOXb2FTAgwq+AORpUVF+e4CSY57x6F56zCMQtxcCZQDcMjr1PiK7RUi6GB4+CPaGad2ji
OgJPdNTY2rJnqcoIB0uhvZhsAGyMmBwym42MnVGsUM92mLpAVXhMODXxCP0nnJRginAOA1xZde2w
jnDg2UgCeh6/7nvEjiVCsYmowUOxjQgu+XH05Br7DPXzBw5riGPqAb29Ols4xWvJ85LRMzq1qSdF
V3LEPFbg86mrU2zg5kJoqkPHLIeVifUmR9aRTCS8tV2XB49ncqJeLWLq+3fPECzq8A3byM8yImur
ZV1sa8KZKRlI3MSy64eLvnn0TTuzsX0buLsWfceQsSGtnNMKy+xKwnjvgHjRAuouuHXYZsgzaW8Z
ztb+ZxUdSVDRBzpD+dMDJ5HJBvUza7QI0k1/RhOFP9kfkewS5p3M/LWC9fd9tO2F4uMcXMe8fxEC
C1O/GM7eAUET8AywHjzk8nfmwkzFA5C9bCsm9IkBpkbL72427h2BHRMtL7o2mN5Lxn0NCV5M8thD
l0QXufxsG8XOTIJyQvtifwApUP1+U/YEELuXGOs1/uPhaggsZmBQynrN1N4/pLDlPDwTCkWIQkpE
EgJH+j0hMlB01LjsqFTZAeL+MW+xxGTXYZxxikuiiGsFctxCZYrtjvfaXJRwNP5yvCfAylW5CoNy
a479fsQWXIl2N8SYv1WqeVbEUQ3dtGEri3CPpqeRNwIFQ4NAQDGsGnbDiBNqIGc+0q9VEFerkZFa
TOqTz2Y+nIbSAyWASDlZ9HNDkdkPwLqJELGfM/E00Fyr8UeQ9nDL470CVCJBBouop5OnUf0ePVhy
bCxiHHY4t/RO3w+IbpjUT/42m2JR1b/cIdiHFFFl/xKGT0nizEsHZDwQMJ3fwUKp6E6dL041iJJq
4qrSE/mxipDm1c6o4q4el2rLNZnMjPSr21X4oqBAuUm3Ei5A2odRpjsdsZbzKKCQYCvYZsorIgRw
28w7uB3d5jt1fxhK4IvwKR6KHTTNLcftzNy2GHFhP0ZjeCbyfVPYj7Z5+OsiSufaLcP1XBH71nJn
l/GwgPe7aJg96uiC9DJGTlBWu5jWAr8tnTNjuxVTzbWGMrt4iZt2TcYW7DfMRMABYSKp0W/fPjTD
uAzh3z0LjFwPFCQAuHcBxPCez2VgO+/l/aGrSHwBcYsHoucToeNLn9ReLAuWTT6EKh0oyXAdcoA2
cOmRtMQfHeQswg9YVwfRK/aWHq+9bYZLoeGt5aefuZtSVhcBu40R4ih3XWuVF6wDM5AXtcmecB7C
CVSi/Fw1z9q0xsDi1LbK0oiX2OBTNdi1MTLd0se8z3aIU3g90nj18gxngf2xSkzlmE5YB640mq98
3ivGtkBgpPbbZ9jQHV09N1yFYMVaCGz9Els/rU5ZT7D8bJNmyJd+HNHv+XuZDJhCprVIOaFlATKo
40OrnQargJkbbMrsgcLehvb95eb3ghu+2NvVufPqYxenh5C1af2G43FuP4qq3nlNu7WcbBYj7zMw
ToCeYNKV4epyAuxdGc2lCeAoEVdWerBreG9rb2ExPGugyM2Zz0xgIYsVmTI26048WpvpgdQXHq0g
jB8YNebSDe95Rs6wWEQ/9WdT2hyy7kcEXMiERp33x9xqz6zQlXaf4lOpkm+UE80Tbts8OTc9CFD/
SRPyAgeTcZkbQ5oPDlpAOc8qmabBsde9s2tx83Y7dkRpvUjwHHPA9ew+OGA9gdJx2Dp4+6nCK+ZD
+jpoVoDgSWe7gu1RUS2IU0UmH3v6kFaLSRyWLHc95TaCbwvBKGXiLaRpVg2YtdxlumNhMnay9wjd
hIWnm6Y7bq4Z/5R/OpA+6q/0M4ut44TMGFTs/tlDn43NxqOaBaXFgWxbSzs5aDoFT7acECDoNTsJ
3RiyzsY/EK6M3VcRB1Fz2VJITgKFARKc7zULBbyGPgcjsxnB9USCMQ+TE8/CWVMtPOUysG5AzqvB
gHKZ2fDtEwaqBdkx8xO57sV31VDhwdvgsPZ++JOXaPAEepoAJQ1MCqNj44xorc8wtqBZvXsEKkpG
0tkxL0GlSvfEtawg3z/uKZrnBhzyUn32Ksa0sERc9g8swI6JufdTfa7F0y9Wpul2dPUPbDA35asZ
0Ej5ylbYuA1AJ4b+TfJypA8Vp2MpnwAG5YjbcVLXU87jTvc+Ei4KQwTMkvO961TzJrza9IeVOuwY
wE1QmnSHo0RNj/pXhqfC0pE7BUvfW8o5d7pBUl/SeAeveYYx/uK2NsnrLNGqeR/AI9Q7bKXEh+v8
fcYKcKp9G4NgnhnsfJpXIxEvtbovM6ZJ/lz1FICgD4cFcpcoK5eGRLGHE7vhtN2A9MQDW2dP4J1N
FlFqy6TjLbPYn+hLJbnZWx5A6hCfneYYuxhG0o8xe/KCFXuov7aXnIjuUBwUEl0I6EDiPPpcs10C
LG5cxSSYqiWemwXuzAy9gxBzLEy9ox57aR7Ye4T+sMMgv0MGhW95mUMJ69jnj3q7TBkDBYwqAvXh
AiTzJ2sdZIs1TtVuYgTad4QtHielcMCsAxHEONWIeI8V1zVeKdgMP9mOCttg7q3hVDCSKrS1dCrC
GNNtrBOJNB65hcLDdFhE/bAvJI7C8MA2C3PossbwXJrkajF5QhoTUxGKmd7dDfvEzZfwTaifG3QC
UNenFax1DJ6LYGuZ2DtMytmZgmBMdu9KsVERcPanlpeJK6KBBMVuKPaxObcaeos23db+U5w9kv5s
MLc/IpKq1UN/trPr4Oy5FUcWnjHXTM7b0tkOPfwxlB9+/h6CXsnCDo3dYmz3GvNaEs9hHC3R7fg0
FVmylDYrgQE81a4pbwKIALoXqGziVGIOjFPz1EAeal8GG+whK1EtvHO/clswfq6CF4zgO02X3BLv
ae0veB8rcS3SU+DItQQLwWHYIwAPGfp5ZbAULURZqIjPbXdHk1QAuXeD7jSiwcOxVFIxN8ke+T0A
qhAD4ywZbkibxzo+azWqjJeEi7MGKJe5oLsydNUwlBkUZeGdz9170tgYTtIeKtPgd4Kp3YFEOAHG
hgmqhdvWODZltrYG5Ncf7nfGycozHLW2nEEraqiHTLwL/IUVgV7nR9ZPmYPtDLbuvEBPGemEsyVf
KEix2ZOhkM18Mkl0Ep3Y+sO5QjrU8FfXR8SwX0QPWmATWTJH5a5oPnLoglRRr5KupxjKVcWgMqhY
ZwtCgLDesxeBA+eamKdzD4YvWx2iKYbwOPy4aXjQMb53cGbpUS3kTKExc8ybHQXPvW8+tdYts7xd
WJlbjLdbpUYJf4ORAUIqniOa6c8pXDDmQB6CrwE6pxX9gC2sJQw4sg95ZNN0cPgXyDcRDbGRAT7C
w9RnbQVHU7WM+Z7nJxma7MM6kD19NBzl+KQoi5yBFnmbRftZw7Cd+Hl28JsdG962GWIsGTE/88Ui
5oPIKNEBdOqUW/o0sGTIwQ6fyD7CkFuxqQscpPXF1tsruAlIDXw2LGiNS40FZKCrzvzziDRmuqNv
muBByi/+HnOGQ5QAwWMq5QI4YAMF0OCMRzN+Qw4EQvzslnOLoVehs+1HNxTPNW55NA64GcaNxUgl
R5wXjbcw0BgBvlSTrx5PFM5iOjZ72aU00Oo6xi4/MrcpyS0ZMctLJnppAkE3XLdMplomrx5lHtoi
Kh7lESDoUMRe62GfNyArn3QDI6f7RYLULDKgEXG4wmcEHeO1P0nuXkO9JTf8aPNzcoxDgz0rXhxg
1FaXrkq/niXJuDAIMPH5/ynhSlync/KSnNg6LVLtRSvzY4c3RNMZ0iAxejd0JCkJe9Jl6eULS/0g
1puerkGY2LdXyUC6JlG3/5RLHcfPlHywHbmVXizEXSOOebAWbFVnrv2mhTjBmOO3wWftN3MXl06K
2ZruAnWv45Q7v+yWpQRFTqgcoA9qNu2El8ehRBXsqjsxl9ZbEqYHq2KP8lAVC0/dnAVY0x20m2By
p7JstcWKDW5IMAtq+RJBDR+/6A7SBNyACIcNJzCOHmGPl55yjUKt3EXppb8wf6nHakEJS94dA4ff
HfZrZohad5gUl6Rjg0RTHab8jMYAZbagTB3/pOXWLGd4yQnZEI6YzCDTMC4cM++mENRjZ8YOpR+a
0XKZQtBDfUsvQ3rogAWbC3L0WKwfa3C5oQCaBqWOCbepsJRmBVJxbaYNYsCdiTEQiZ890HZqboUJ
zNhhxsjzt4zPlYy3jo7anmK30QgZZCYRP7zKRnAz4OCUL4uB7aBvxnZL20H7wCGUKsQvw73hSQvX
LSZVVYJBrAa2kjqlLiJBepjaAB+ClJCP1mMz2ZKAiKJL+SJSiilQA+8qAsiGbwcDStd+oUpNAlwC
5Lm1FJ4QYfnsebv7fVP/VPxnw9QnRKMAifRWoMJ2oP/7nrGIvAGnPSsU+8t8swl+LSsc5PghyXdT
yJTyAmb15N2NaLhH+zAkzj5y5A4z1tbncnzofNqdyvieoUHzrE+pAPDMJXosHRID98AoQ/Dm5sw4
9Tg4Y5RpmfGuNI9ir18kC88J7KXz/irBc66/IFU+QUJgwNF+aHlLZleAaIM5ObRfpFgaQ+bByZ8Z
ZqQOmakqxExlaqE9MAuFxFfbUxji0szy5aB+8NzZTndbV/+YHE5Bf4AfBZLcWHejTqJTckOGalaw
FnPvUhI0WnHzqWGz1bMnfEuvGTu+i8mt1PGOmNpdmgXvKTMb+5Jo2n46LWx/PKBkYDMO0n5r0q4m
BAUyL1plqkNcFdonhaDKRDBLZEyAiprbN/XMpUX+UopXMFfJkQzVvWeQMh2cXclISU8oYQGEBIN8
hB4sjyamTHPnEg1m5y7BoYOiN/KtnRrfDtpts14MzY9FRadT6yWC8ZF7lfxA3xvWgSiZNd6m7jXj
DbDB4Di7qNpPOYABb5vC8J4pwyqKXyOCkysOzcGlrAivoX0wOGjLdqlTNeIE2YkpH6G1dxmnmV8g
FIvlVTVqjAnqSguAko74elQ2wKrXJoxfmR9GzM1djhnzYtaKsTA4l7NgEuTaswyBFLzcua+jZo1Q
W9VG/m5yApsBXAwiLcKKveOkoGr6R8ax3zK2aZ9L5UtXvjr5IA5mrXrgkfAaJ0RbRS39CgdzhFpV
14/0ECvVoqpvk1tuKATYGVf/KePPA6rnOLoETaMsdyfiPbAv+ln9xeJPE4vmB4ylT0xw0Vy03jiB
P9hLpdon9giRkkHIgXnGp6+RPMT7ONYFM1Rah3sRMJO0mZX47PE5bl1LjVFUUbNjMY/xK4F1MmaX
koZUsJuEv4sfN2Ok2IQwUZgoYmhfKu+CYxwPpWAQ081MYkZqKD60K6j9IPODS7Ao9xqP168baDn+
DwD5nCQTbHkXjQ2fWpvL2WeZyX0b4petGEGZ4hI+H5KxhzrIrjvMjDuFLKOCATVabZ6sWVBAEsJ4
3hUsXcEaFB7SJXThUAv7Ql07E9B5ZrzGcMNS/xE7YCMA9zju8Bj5pugpbMXdrdGSOyefPLQk7OeW
efBpQgc0dQFtq03VqoMGbv2TkhTnVnYXFHY0ZNpq8DDXhSAbYKNvM2yMpuZsBQWTBU9I0SmMiPvz
CPepcTAWW6M3H3rpP5Q0vLNzQQ84H5rhVIIMMs3xaKgIMumn+11NwmJacZma5K74zLLgFavFusyG
tcxtGO8UijJnlQ6VQ7xqeCtLU2yGTTJ+1p1cO6p5tHJxNF1mFTI9gjtl0VAcLO796RbULyERadpY
beWUJPTikwDG8UN5ZMe3YlOg3q0mQUbHs54WDRmPTxttw2RU1G3ZW7tC8biASceLtx4BgpInQw+U
jxTtFsWmo5nr5MVdZiikfdL6qoAUcISd1LMU0qBV/1RNP7PCRs2XnctFycpJQ9KlFvAhyhLT7pZZ
/IXhtjtChKNQmUh1MrBPIl6kE1186Q1nk4k/hroM6zoJhVazte92r7M4S/cy3VuMSKaZdcDOSKJk
OZSscAt8M6qNTRu7htMusEHMeuu3zbflmMIXLtBy/CdJ1DxK7bnWDk2FRISeX3umjx7RqrKA6UZC
oUzyMDJqbSjsmrZR5drEO5g0wbzPftxOPFm++9BWeFAu4InOVaSdoMm1+bgLzAM/k0JrPDU8e+R3
RPOUjHggtC/S1ZY+N9xAqqazi/V242MldBipdT3ZLM5S+QYrCSNhMWFOmPLiPDlqIEZtiLNr3bmU
9DxgZ8Dk/SlzmWSKjgJFqMBak8k91x6rq/TvVTnXSMmSi1bwKLR9iILFPm6bQ5RRhNrHohdHK4Rr
+HskCqY4oJA3IpK1MKB7zaxkLSwWnhcei7vTuMj8yAfgHYmf8TNrE15YS1m13v4kXcMLRqNmykKu
vN0szNxcCFBYPf8K9a8oIH0lZESDI6WXnliADOkCcxKIAYVu45su1wCKO+bObnsjUazRhnUDrUB5
N8zgXi0tEAsl2vUWL6bCktFQ1L0mIaMM/sF3o0ODaAWEE4FPDCnYo74OnMQN1t9m/J3y2I9b8vnU
8JrtKWcbhKmUHyT61Hwibvtuo7oLkAB4zKbM6pKp9Q1n1DoZ8p1UY6j02cYYjy7M5TF8t67IoSsy
7g/9Cgwp2ZmnUceMivwmVYu91bV7ZmznhMy2IpOruAUYNOecFPsSyWBGAjFjS1ezNrTA1hOiAlXt
FwygUoaJRlwQberPHaz3MQ6nrlB2MSf4on2LWZpRaFC1W7xrzUNP9+IrHLUjc6aIcIrEvxEFcs8S
8SQ+9cE8w2idmy0NjeNecN6sezuZy+zNhY/B2MiCb63YdwJ5CjpnJjLQjWaUUNPVRVgUVt0c3KOK
nT2Odnb90YbmntgJaKgbF9w9dCGFh2em/QzqT8+MsYTE2nWHl0Cpj761V9W3jthpGqUO95lkvI2x
xcNug1Sr4MWqRPBzwh1Hc0HaGXrd9M2NsFn0Jxp36JFBhvIeFuOzT8KeVBmeeMeKhHnCA7HTmdWB
d6kO8ktte1c1qZAl1dt0jG8KKUlfxAqo2mxEJWhH6rpwJ6tms8m8jxFrr65iDwQDAM0pkkzwtU1L
9Iqc/RkXYUNmQJghypmTGg9QN1vHSgfW1lhPtOaTqTyNo7Y0ZQ5p6LdLQLRgdc0uJ/UXQ4Yko+Tf
jyvgVusBFnr0HalyGXXVSumN2Z/E2Ue2XWZseOgvPVDxvDvfYd8v6K4uxUAvAbY5Zvchl036W+2/
LeNa++miIUmAeJkGsJR+EeNXuNQi+Mqo0+onaNx6Tk7ISpRA+odizaYU/2DpznSISBrey5I4n+Wf
3TBGw2j4JSLgec5OaWGn55qZL1OA53bY/plbSV8wRai5YUMuD7GO2X/qZrd2t7MMw1fXFey+UcNN
rfGwaY1rJMOVazDtjLd/+hmqLqfi8RmR4TlSveVtvcuCdkMXapMLpGMv4tPAMB7cEMb54mqxy6PD
Mw3vGbEAupdZNh9jC869tc/Dc0DENo8ppr03CmW9iNeN8W676QVnVeYic1EJjBj8lcejzenyWbE3
MdGjlM34Sgw4QKEx5CNCHJV80JQjQhR+jl3MhFuKhYShW5O4bMlinRuYoTwXCvR9gmJkwWaWDAqy
dtptSw/CRCsvIYUjHHLnZXhUCQnJlCuXvhPEFx0DSgJZZCxXIbuGmPvODo1NHs/+9E23aIqB7FNs
6+GCquQp6DAjDcnD7nASuPbC+x4ZMSXOzuWXJK8DsA99jDA6PNWNs8/I25VPBKqxwnSachY2d0Nf
+SpVR/VkWz8wPlD3eCsqEua2vb5IBoav3hxGJW3/t8Y83HLFQRlf1SAHIRwg/EHKxtueIzIQPfwT
vZ0PXb8okDiUFGc2n74k+4V+izRzQ6w8vMCk31mk31VVMf/1x3/84z8/+//jfWcXxvdelv6RNskl
I2+6+vsvTYhff+T/9e+3X3//ZZLJ4giLTb5maLZuoHvk658ftyD1+Hb1z6Jxe8eo6T9cVjL+wUEs
xAp8N94DKQnKUTf1J2IRJH4eR6Upz0kid4IHSNYkB2lZh2l+RORqv1d4NOhk8uRcTPakcoTHrxIq
L8LhqRX0t+ZZGCiFfXHW1Ywhz7YjzNB5JXI+by8MsddjPCVV/1hlvWHedfQonhR5qCqNwIRm1xdY
qid5dr/yyO2tCoBuYOsj+hnfZ71UkTlFQ9vxMyh+rChccz3O0/DNIblFT44DN6cjCXFZQoOT/pqb
Yu1Y5Rrz1ro4jjOrcJAvR6e+lsteUWZ8yCdvCWEVIvfCTpD8YN0Qo72C5PJUISvqG3VrFRlmPnuD
ErDrcOYYsKX5/FeOqRP5tMjLlsgkPGthtYiZwTnE0mTmaUQmmVHKa4lytdL83sF/ZfpIsQ6+HqQg
Yuc0X6mcv+yjFmj4ImJNR6gLaHR2XoHWhxM3iM21no5syPN7G1NYl9rdZapCRKitbexW3cRet5FE
U5lJvFEzzN1ILUIwfNXa1KAMxGRdgfwmsCshd7kXDFIdc+kDiRTTtA3THAJMCEaZtQ3rdpdH0x5D
3/v6sIwUNi+se2zhkJDCZxHN78EiTbpLJm6hOfnx5aVQzEu36cg5Z0WL7nhEjNx5qNYA1C7sLQDj
xR608aoqvY3/vWFwa43dLqiiXZYiQ4YyS9teMLCwcR6yqJCpv4vMZLvINpioK+A8Znybknj+uiX+
49/uieqve+Qzy4cy8Pz6f/zjP44BrU+V/dT/Ob3s/33bv7/oH+f8O73X5fd3ffzI/+d3/tsL+fn/
/P2Lj/rj3/6BwUNQD9fmuxxubLHi+l937/Sd/79f/OP7r5/yGPLvv//6zJq0nn6aF2Tpr39+abrZ
bY0OTOj/7YSYfsc/v+H0kfDaR5BkpXL4rurv//WV3x9VzbGg2X/TDVVVbWlK5k42h0bHa6avGH8T
0LgtwzFUQ1ia+euPNCtr/++/FPk3XaMRdzAI2sIUtlR//VFlzV9fc/5m8L06xBSebFJ3pPHrX+/D
P0+x//qI/vdTTddV+W/HmiU1wzR0fqSm6jp/Sovf9d+PNY67JkF7l++RDL+TFo2msh3RFY0IyLO4
HXfDONUBeQ1nMO6JJiyelbo11nrgPI2k55H5QDx1ETQzUXLSVAYpLEAjvJvdeogWu0fadOBcvVIs
st5d+O2IZ0yKa9ukP0HOBDQPZYTZ1GH8mBDQ6E0gp6z0X5Rz1ePQDlv1MaisebUEJPJ0/npE46iK
gLpYb4aYpZXHkkUo1lPcCQ0OHAGmfpgDWx8TDV8cHmu9gUcSS/3VT23OFrTNMBmYYWrEIdhjoSF3
LCaHGVTlrCY4Iu3dZN1Z2bgZfCLvgep2eFfegVjNKy10Z4z8/qrOE5Y6TXSddsQOcb4bFnhHRWgj
EgT+zparvzSKbe4LNxYMFYitKiXtGlHyRJIBEJxQOPagzKWXiY0TUmwOqnLRKaOBH1ERCRYCTOrn
lEMVpSXDJqzPDRsfUh0UQyCzwlY7F33w2ac4yYRlpWePXPCqAlfjRewRU5cOmBaEkArffC7Reo2i
11DyNxOyGaMixyc2GKtZAesGndXTXI+GKh5ezH40VWuDuEme1FHXjtss+xkrV9uUjdGdlZbhqGrx
LFGJ/4ZuVG4bwwQ72H/3pe8c4Tfu4zAe9x7oKqhvQDJCNwewPf1PkanfmTZGq6prjzyQkHO3g7g1
UBXCMmKIrlNHO0TRmDOCsMqZ6GK8NL3G1mwcCIGIzXc6jKNaNv1eWuNdlFw9UZ5qu7FUOMk7e24Z
SbbFPc3MPMfr1MYMvb2m5CEj3N/ROMJe7eJXrWsISUT03/mqci19oglZLpUJQ/LKmq7YlPazCZOE
nq3UFsow0ILjzICNI7plHB4kr2Y9z7VnoZsMHXJAs5bXjIq1ar0hfOi5RY6NlcmFV9zdsEnQv5Mf
ofYDu4eqz66iVMjkEPbZ8krJJh8fd56xsNWdBnZEb5GEGEbDKuyp9WwHqick2hVJ6gdFafVzN+II
DDXiI1P3aahxaBL1E5HemrA90tR2JUcfd6xdJwtfSUZoKhWmZ4yeIwgcoBkOzt8APoHiFOmdTpD2
JUWE4cb0AVEs+sX/Ze48liRHsiz7RSgBV8XWOGfObQNxcwLOOb5tdvNjcxApUpPZ3dIyvRuRqshw
jwhzdwOg+vS9e891a1PfaagrXwMw9IVVyGVdYZbsdGbv1aAqO03KuzAQRqWVQmxPRfVt9wqyl4gm
cW/AuysROeqRYR6cPMmIUWCU7XkqzFMefDlMMxzXXtV88xtLQ85I3plkJmzuygKldTTqNam7FNKq
zdxhHEN3hdQElkGTgS13pXnjnsLpgJuZlh+NNg8ZXC9d66lx5b2OB1CSQa8vk5QZmtm7YA6Al4R5
oe3j6ReHyTsENPvYDB0DwFKeC4FHLzVgMou0BRmsjWyg5bJO/Gwf2ACBVYKQIECkVlVeLQZDhkjL
LW/3VxFV/SzMEXS3UQ4TQbLAxArkmrTBm2w1PlK+EKhIQHwe5o1g3rogrKTJMtpaFmaS0aLgJUAY
9GC9kWj6zRRhZ+33ZEYQ7jjSW9MwjJdZrS3KvNbgm9YdicS4qBOCjdVI+NvWbZl5SxVcie4hv0BA
EhOpgd6aS8MkWi55h3mMHaawDh62MR+Xfce7IFWlO+kML1IpmYy/WfD5j7hnk5XZeI8q4Izjk6IB
54yKvDM+BzupT8ZNNml0cAmAFVOmY1tV27xt6WlZEFDT8DkP34qC+a3r1NZVjBgQ7YHIympE4BCJ
6InlZtjTR1vZmY2StErupNhW20AtrrWDyE4y+mk4B5Zj9Rab5iUR4bgYNZJqWg7+he8PLzHWAb8y
B5rUPiF7SgA9UZbPThCRQYz/c96OnHcCUiYJaSL5Vhh3UpbOLUfamZDdu6q/FoQL2dpkPPATwEz0
i3pdb2kTOenCjxRoaOHI2uizRYx6z50R0w9pUyZ3g1WtKayZJivesaVT1PAASmYXS4xXREK10yAF
ikBbo5ZprdGdUX48RbrHMdxjyOcz0mfFdneh+lEn0zHXivDVB0myLyL2gmCKcyggrPu1AVOeYLMZ
gg6a5ZN9rsxQaJqj9g3PUswrVUB3r0aU/pFHpGDmczosp+GogdVVr95BptBR67dDI1BAZRw6uDHb
OSfHxgAxpHTi1gUdcbA+Iv8h9CVmdfc8xXmH3Ng5NIw80mq4YmjCTILba64xIYkBM/w4MZdeUINd
SJFRZzQEyzzFYpOVaMHK8UNYpFd2Md+MXnUMHvQ3NsRxh+YKwapouxn8AmTeGq1Ls/qQcWPvatt4
9nVLWZakPbelFIxdy3dbYlgKI2KxxgE5BYR91+eEnnZo4kYGXFk3dMc+7xcBCx3QT4DgEZlXqW1n
5DlnzFGz+JinJd3rdIJQBMwDU2gkBmR5KJNGqneYrqKVXmSHSuKOF24zRT7p485pmfFphiBoK8wb
YngLZXKd6WApOKGpcWWTXepMhL0+4ghWB/vGjCeKZ0IEYei5O8+waBn6jbInJL5BEUZmraVxkM00
nJp9Qceo0FBd1SJTQMEXwKk0nCF9A4Oza+gWlTZ2d8P3FgCVuptBsoCOzr0vjVPHajAzBhd/vqB6
saYlCWUf4obAuWVaSPKMfnEKPVpadUWYjjCfcgs+UIH7sceVl/nUPSSO2L5/LpLhmA/6i0sjW4X9
oho/tL6ucUN8oGY/hY6yD6PXNJtX6dZ74y8RS8d6pCAjRc0LAyDIGTqsGP/MRbrUclYWRJEz8vBA
QZvqAmT7QNezWPQnJeJwegrFO4OpFOGpeuZopjJVZ6BI3ttkYEQch1v4U/ltmS1dQu+KqaqjeZV/
o9AQWL7okbwKsRfamb46Dgsx0TzmyZfJ3AkikrJsUBU0OxXKxtKma1HM6fjWPqAZGKgbDU7dSLLP
on4QdKQz+OE4ly7xHRZkTBNTFp2L8AbvgcRGrQeINB+SlYBAXc3mZf/Sf5a45eZ1dcBSyHpQygUQ
DCaA6Q2noCs3jdWjKyYcZ56/qWd+lihY+MFTfC/1NWaOIsbmORf6ehhX9sT9nKwtJrI8lLzz3j0A
Y4R2D4WJIgCcsckEPyfsaybzo8vgmdypbtkIWuAL66NTFs6Pj9EtX+Y3q3ok4BRPFJgOD+mwRu0e
uERi74O3Vt/DXisexVsDRqBcJsRt5sgR5iH0dGWuRvMMMV1AiMLB7xedgiMcwe9KUDcZEaFMc7IY
sSdybSluMN48SG/j0NDj597XGPBoPY5LLzn30B+JPG3unbzpROR1ksgrVDJMjNisMr40c5ATmnxq
33lE9Y0Y5Kf0V1ax5pmLddoR0LrODRc+XZlK+TDBW4s2AyEAn8zBUQn0Nz4JDDnO1Ufw4s6zR8rz
hE8+xABNTw7X0WuUEMKMKmRvTiHvMwHy3DoKb1PxU+yaYUFA3az+yAXXmiWN73AfvRvdAsumhHJl
MkFe5BGyJ2IX6ELP5CNpEdIwJZ4xTIdTZZkz31kkknSxGSqW5AsoccDMxCHXa20iKZiacbPhUce7
5CtFHHLnBfC2BvD3VPqO8x5SAXmJRxuei7OSw3EQz0pwQVSh1zjsIISxQnyiIURXhQzPUdHHnhzv
p0DLE3jcSXvpv7nlw4jvdnmqzRfLolf61DhvYbBnkp6LS9NdAoZlxfjK7oJcg9boj+wBe0A2s92P
Yvjq2lfXuOdIXXBqoBSpNAjI7XYk7aB60LXFOfBSlV9Cf021g9nfvJR1Pr7K5GoF6PQP9qBgnrmV
SKDGp1ZVcGH4wGquvfPjEbzRRGdmMoa18MqzvtCB6t076khzM17QOabkQurIXuZ4lZx1u9I1bAuY
EgmVmVrkpXDMbURkRu5zshs9uJ4uUBlQYmyXWr3RI8Jrg9j9BqDVrZOmno2ulh70eFbbzKs8H0nr
p2FOgvDsy4JIw2EqtbeiJuyiR10htUMVs20zB+nLiqjBg9K/rYiI5fzJgFG5ZC5lsB/Pq+KpG7+y
7reOo9kYxHNfbWeNGuLzZUloO2p9+jv8viHDqf8tnClm2CSp9FBbTwAykHKG3iwXTyVdtoxVzlaM
5cJs2mWpQANXqXVMkNwoqCZIAoEoTHzrWYN3U9QAD3PzinmRDVOhcwx0hBbcb1OihBoQaLnw84Mf
YcLiJO07Yfg40Bz0vXNmttyJ5sKx2gOe14VECLapFR9BoLmIOeQFk6cPcUymaqsogL3BXdxgGGOk
GOe/cELKtJ5JHh0rUOa1+RGrhEYkfArbpFXRRkYpYVKNBkTuWQmzQe/uRi+4hzDyCX6CdN77bwbL
Lc9lwSNMMgmz+J9afSarAfvaLRrfYhumN2YcnjcejcEjx1hAgx8/KrrqtejINciY1XUz1IBoP/Pl
GHGK2WbgLqOIIcX4XQSIPF8V1D/FUQpApI4670rkL0BYAiqMwOqg+D6FZNMMY7iMPE5G0bYt8LBB
3jwCeMfzPbcdWoacwpWZGtIvz6t5FTIG0b+l+W2jns+MetEPLDR0EOoqnbl0hEHK9sca1k9Uv0lB
ymx8xnM0T9Fnmh9O+5pNkCrwhwW1rPYa2b9QtVj8fnKIqWm86IxtNZzDyX/60/kPLXuqiGpp0wdv
RBocB3LUxgcdFgEKrt74vBclE1Jxcn+cAGc8wDV7g8gYa0gr3sXIgNl9SP9hegdSueIeEclWg6ac
rsEtfBfNHp0FJik1PKMfrOy1nx86NOVip9p0WFaoHTNiVjgUoxlggh91q1zMWeNKopEAJARzZ6Je
kK6MuPhgy13vbkhEWEkXaj4hA1h6898xWejKLvW1jT8OO+IyCEtuGHXNhUo2OADy2AaW/ADBQi79
0SgfNf6dp5wgcxJUkydWvjHdm+bDj9+me8N7sy1intb4aXVSsUykTR9++ZZYFyab8yY5K/qZRjsi
y5FEELcvB1aolG3TAZ3dVmuAULOmTbwF7IP0YKQK2SXhi9CHktZtwFbveatGtOTnFQi70XNBhxhy
9rc0brH7k4MdB1MO9GEbpsWur/lWi/hF0weegyWKbDalhSrdSzmtPAop1Sh9PBzJAhVPbFwH4Axp
ecrkg8Mzd8KwGIe77nzqWFWK5qMs0eykgrTbQcHF4BBJjZ091x4p/fsyVHaD4THYJWdXm9URQCpV
bhvA9GGJCONbug9i+bhqVbJk5ITCMi8wGr3pQBTkwxDPIKzUqbHxFUR00bf8WK2NHH/Vhl8ZD+W0
b1m7ZLLh7dHHwzQ8FPolSM5Uoz7JXbhUekKRQWcswdhSVCXVsUF0yzrEt4WVHJUYWJ7+U5kUyhuP
bARGNaF98kK2kje9ms+n14B8ePeLGaN19CYR5AMHeOWKL8tMMnm0NpjhU45+1AIVu+6NOUtK+8L+
igZbf0YXp/XzElpO1P46HiCGZdnt7PIGpbELr3BTMdGVOg+ziw7oUy8/HGPvxveBnsNUBVA+oQTz
JCTdpVphY0Os2oBm9bZa+OolyyTc4ibpLKgrCxm/RAr5A3NqBiqhAsGX/8R2bnzG2TzTIcE9BcZB
eoe5+LRJmM+3tB+iyZaLtJQR4grDMGWcSbhTVkQu/TqWB9v/Bg6UrhQVt1CRKF+J5R0ouYOC6V3d
FEuxKOobchBmbwSv0jVAxwi3YIN5MK5Rvsxcb4U6kUwlappJFGMtIdEx6vBxpjoE44JlgEG5gh00
GARPwQDb59GlDS/4ZqgOF1ZzNIcD8EfSyRK8b9wm+qqZdK/NwpjAMM9geCpGBufg0nzhKu5/wKPm
yqbJtmPwigyN8lODIPaw8y1pmR1ep2ZvgTgAIscMfOm/GnjAf7pqQVph61Nj4Q/VMBgu8m4LB5ni
iRNAixAgmpXRQoCpexgvdHW5yDH9KeppHoMWOMib+tzQAXhHuAWqWPxI9SYnmNIOjQwcaOTJ+jAt
RYl6G+LnvgJKC/yHVu5SZE8F996tR9Afv414z/oN54OmJedtqjyZXXfo60baG1tGh6b92xgcbNkn
xh+HLqmJ2G8BwVMmTzmqp4lsiAJuwfk/98GqzFRQhSNC9U3FB3p4E8Ze83ccg+cbVeAsv1lxOGtG
YLHDLs5fuE3tAuc0AzWNq34tu2ME17vdkqiFaYAHgZscE2RwNXXU9px7DKrDaOENN935MBgJCdYB
kA/5w1KprFnfB3j0K7vAWvqWh5yo/T2ywD4mYPiLwToO8R5p+RtkNDA5FFtZAiuQADzC4Bsm879d
89r6WDBwCijbRdl+JPgtkNeivxwOun0mVoulgVAJd0NSMdXuyaNWVPgbw0tkn4cYtMU1odZnQ3i2
keaTI8rMmXyZJ9c+Vyhuk7ssdm17wI09GutRvClyT9u7TV7d5Bj7P5L5Mex69LLPVnnpIL6hZpEF
dHDtPSAuut6aDEaVBGDbyIGBKTE7ELZLzLvljjBm6XwwcBTZvWwWk0e9n77L9UxrynldfNf1Q4k2
kbGw5rBkrRbuH1nSdGDyZfI1GPmycbZ0qCirRyyN7uQoK0Jm5+Fskf1G1ZxGM0U8J4Te35jhyiOo
t2VEQWb0qoipTn2ksicWxix+TlmN2p6JwLKy7wtJRHNxw4xATQiqdaKCWCgf06WNo6J4ioYHr06j
ZKQpajP9o7e8UqObB7n1he4DlMMacj9mUdF/UBKJc2dgQ1vhhBxobNDA6Juz0V8ZnrsED7s42u4c
f2nrCXMGBwLy0DYyKWJXnbOugpWR3Ap7N6+UeRlduBMLc0P1scrVrdv/xN5mDtZT9z+L8I6ZL3CB
Zr7zhIAm+NtQ7L8Ym6OP/c/zJYZpDolcUpiOnOZcf58vWZqfI7nOoI47TX4QEmZ7XWCadZOgnzGD
2CIFC0ezuIzhp0UvKh/C4Nz5FMNdl2O6BdORFjbyOcOnDG12BvFS/ZQ5hudkr0jcp76rX9wYHrvo
PNKG/aciC3uO+BVHyrYeaFXexjbn3nXDR+e/F0HpzLU8X6lWnOzY9GlVU7jDYvX0pZKlO1R7ZUcL
Mc/IvAlcM8LMELL+ckLRytR4acdN0YbB2tDJXdGA4MQTIJ9x0a7ymBCpKi0ACbIna/vxWCnaU01w
Y6DGaH4aW6H9M5QLDMzxQkkZJflw+rsGh3XdBOVGGSSAmIqqpGAnm8KzmmD81XIkBrVDo8d0cpQw
fcqQuRwwpRj3T6nMBXgfsu5I1W12Jslx4c3UbjHeE/qDh0k7A/2xWAIPNDhQsjnJnZu8F3tIb9jz
TffNcy+FsW30T7jHQbGjTG7aC/ETq+ZSji/kn2L6r1Fqxs/lC02C7JEr35b86XDlUq2Zt0gFYoCx
y8AHCOgDTdKyrRd41Rjq5PFeM3Y1599MHqmY4301LvJi5fP0arQW8D0s2GLH5li5KCdJ1yED1oPI
Dt39lCevaUQoDr0g1hCQTFsi10H3Nwv0a8NiDl80+WIMSTK2WM+tFxnO7XZX90uW2AoyZbUOWezQ
V8tTJ2dc2naXuR9tdvMGeEAl5QY9VE6/JUxfuKVXOmtLM4HX00UITqnDsJuHsXqpgaDYnb8DRzyP
xL0magSZfNjhqg8CzqopAL1VW7648OAkZwQCcFrd3zjU1yRGmF/oD6kJ6wGrSUsDr/UPRaXGWxlz
zXT6h7AXqKzg31WqgROfSstIOffsq/yy8Pqzpx5bahmupM4Ya6LwDvfMPIrFeH5XHMrAq46yl+pa
0CZdIwmlNpSjmK9KKnhgxN6D/aLcjYS+BnfIxnVyqxBuV2M0Q0S7BzXOpvJjXulcHaT2WdElWmjn
znkLKrY/45Wgy5UnVh1YZIYU0ClKZaEpO78lYOApsD6moUuxiq0fArmekuwH6LXe/Mruu/+gILVK
TN5r7+Q3aIUPVBPhvUm3bX6W8j0OFnZxOmNsSD+muvzcIPlT7I2mYBttZsdFnR/x2ATu3mZH84ku
zB5tdWdgiS+qgxbcQc8felZs5mk5mZK5/33l3IJcGnWlg7neekuBXl0UdSXBqEavWfjWriBKIgvc
xD9SfxTNE5BN8011rqzNGdWEQxuqi5+zGEZ5/knbrJzk58uGZdpCum9XcNqY1fnJQ2XXJp6BrTYF
IMZBrA/4Zjt8JTv4OVfs8Zh2+k7FCkNLLKfZVWD1oW+6mYIBsJmkhBQO5mdpoW2SaLuszagxQrAX
xK6PxUrD+0rSG9pHJPwVxJBtk2/KtfPrb4AWFpzBhh1dmEQc8a5o8zZY1x8se3TKw58AEEiB3QX6
wDqOty1Y1RJOwyIB/pcdAHODPOxnv9c8vDAG0crXISTMhlWNM8AW52D1OnVS6WkQPDeXzN+7b5d2
gsQgs+Il8Rms61NysVHCGLscLWL0TOcDemAxq+hDlsksjtddeyFcVmSrhfLMEoQ2oHGugfUZrYjF
MxdokzvEmeGtYnYWn+kH2eEzhAcP9CYEfMA0Z8wgL0oHVBsoy4LpIMVFLy76HpwvtRIXYyPIGzhg
8R3lvlPJUrDmDox/8AbfpdyzG+f3hWbOCvsojU+MlQwrZyJ7CZuFbC5F+o720MoP0co9kXdSfpVf
CX4o6OUh7oBqlZKJlC/pW187sdv895ujPknG/q+kTNoOzh30HYYmHDQg2h/J2d8kZaNqlXFpFe3e
C/GRTvkDiPv7UaU3Eh/KkoSd1qgIiGAEUnlPPtNkD51b38Y1pxeGhzydgyax8Q+c4RCBddidfTae
fjKW5Yyh/ueCn+cs4X//UcPzD+3P/5smaP2TTUqa6j++1P+HciDdoGj5t1jwP0uB/vf/KqNg+Pm7
DujPP/lLA2Sa/+Iys96YQhUs31MF9JcGSLf+ZQsD6Rd3giFNYdv/1gCZ+r801bKYwmim9U8JkGHx
ehbjMmFppm1K83+kALL4Gn+7B4VuAiNWHVOqaAqBfhionv5enwEvbhthoDIpJaqQpuDhIN6LvFc7
U9GeTtVhHuWfldUic40dOtuof8iVal3oJa5KnyZUW7SeXk4mFEgH+ZIFJx/rHt3tsN9JLDfxrNR6
fYdyT51pavTABWSukqQBBFrD01R8HtQY+a9Wdek8Syb3aA/kQqXqqOTgQ0xkORJx3V9wWQ3sB2hT
VNj77AHER/nTWHn6Q7cC1ZCMRKhnxW/nONk1UDhGF3WCqC8IwZ7iwB4cfOotNlYHRRJhxam+UkLX
ACGjPtIu+ksi9w+F3D9Vo+Y/ZaPT+yu5SI6q2Zrp2FTB/3x/o6bS67RgfU9ScpvtnmTLJKrcU6nr
7smQOfCiEiu40tAMs7z4pLW2/uK33aPWag40dvyk1xrDNSrSSy6JUdWLRO790CWYC0aJj84iTg6j
fvjzD9NmNJ8Lj7wWCtVef5V0adEOEsyZO4HxZvr9JUWudM2HgPjhHtQHb5ZODc4X/fNh4qTVNqtW
lSn76zgCRY2zfvqdymVwVWsfR8HO1pziOcpfOzuZ4EM4xDXTC57MPEq2XuXMScCrzjComApVfZq/
JeZkkvUAFaouCX+VrmVbZ8TkjCQAdm2f9q/GANhqkHQGQeIQ65dgqo6wTEAUwH0mTjbGwpPPAQHn
q2kjvW8jci4pnaRXhu91SNGGK5mXrZ2AY6Tc6Y2EP2QHWxdSJycNLu46K8oMV4PpTump1WzMu/aN
bESFKG092P35MHN7stC7nlLQFDPTgMDZ5qpyJPUPyZefjPfWIf9YMlSIk8rf+KZDG9rIMube6z8/
7Bgl+ikkCiaV9d5rhM91JZHOqirqx9bkPg+LKStrIA/Ca/wPEGzFBrkjZJLI8z8UtdmkfhgA4CFJ
PF7pLZCczlx11lBhWMpXidB402wYWtVodSeztNyLSrsxb0zzmDTOR27009w4MZZkY+hrjFhWtVLZ
gvAdBSVTVkGs6XQpR5O5uVCzhZN5yk834DuDKSeKvt8wKhJHQzHEsdf6J10yn7Qx4+///DKqLd4Y
OxsW0LBPph9GqDOK7Oj4nnVALW4VuXlKkro71BWAkLyv4FjSxMrcSjm6agmvPyvMbNNU3ie01UNK
1MnWDxxxZCZBDl/dUyX1oXkDbbrqO1Gc/3ykxK2/7aUJXsGvKuZqNekwHfOZwsKuPxIj8GE1CLoE
ybjA7Y2Tpzgfo8zKk+GS3tg34qkdlPjUqpDE2iCDgth/Gb5enXENzkuyVY8VDP2wK4tjo1VMjhMn
wbk44jfpEJgJEwCk51vfrVoae8Qqb2OXqEejaTa6G+bETrcEyXpoO6J828YlVaBDJq1W2vO4HK3z
AIdPyuiz6G1xUSTfRG8P7R2S7hMiIvpAWUEKeFbfEIfKLZx3mkg/dPPfrYKphTniYQylsA9t67y0
wilfwwlkbGUGUBXkWOskdJ66wvCf9DJ/0fLu5qJxcAk3JzqKX7zRGPZmEDJrTrJTTn7ArBnaiHNS
G28NSVuszDNxsftRXHoLgFrV0ImuiBHU4dHsbDMTR13RCegZ7Xye1r17ysNSO6F8yacPggJwvq62
x9J2GTdORlwNoDJiMF4QWV+0CD0F5TcLyDxGtUOPUvOec4s3OrUC2r+Z2hz6rL9LsHQXTl7ToaCX
a6XU5IWNxrkQqlQuh7zngPjvz3kYpiaJMz3A6a8YaYC3uQNn0roFIwgjNdZOl6bPSluQjDoiP48i
kTw7Gj+qibX1zx/Gw+CvswrwbxY0U4ZdFN9HH8/Bn9/99bleUeckCqgni3BYYjurXwRrxxijzIeC
GmuOqM7Y/LUiO1WVYcfXe2RVevNBuO6yQ7VCDDFtyyIIjRcrSjS8ACOntjhiVN2X+S2KrGxejoA1
asvTGcAzW89YLhk/SLiNiLQU4akbsOMsIb1JdWy7jnL580vTpR/Sra1dH4DIbWBgGpVyqz15GgRt
Lsd8UWqETLosXtpq79hIccx8fK8yeQ3N4Ji4BMXLSXtCEkDs7yvguz5ByH7xWmjpTWtJXCFcbBR8
innR6FdoMsZZnKqbFvN/AKtW6MqaTMJdEd/rdjz2avyWOSlTDQdpVkjwuF1umh77oZfOJWKmAQyI
glwDXq0elquaCL7ppXQtXIA+XGgdpBLVo4HXA0QiWCPHjk8DRtWnsXvBbEnbKp5Y28hM9Nhgx7Kw
5LDCZ8OuYxtQCQgrgwToCE5JZBVEXdFwoylTK861DKKtSx5lSysKJDvLKdBZsWaKOxeNi1XWPFLn
3MhqICm1O/qg+nNCWlDd4jxa5YFgvxyOFHocxx3aMe4sypRlOEXVmAvDxW3u+3AwPZAZ1TKSZE60
KdNGRuB+d2hjZz+9idMbMQrkvlFGLBw0SNfbN8JeBiPaUzKnyOKsPxqHH69/t6YklOBVNZRtiuGC
ygFXETk8BNr5Wr6IFM5svjtvWLjiBCdfhFq1WI0oaWqtO5gKvOteW9ahuQ6w/ncjgCFILDU8A4O2
SG4xfTAYrZML3Cg94mTzOPbm2VXybdXjuCiiV5tomDGGfz/2XIf+UPv0Zl3UP264KltEUUV3cBuC
KwT+liF+xS99asMCehjmpcGeB1W78op0CdQedW+2qsCkcYoLjLnXY5TEekosrm34e9lnjLa+Y/Dk
LbdLkgYHUOW0ZW2ALCVaieQakAMXsFp1+sLsUVm0HBgVSW74uM50HRwb58x4xHMtrqoH0pHBTj7Q
qxWOvPt8NZV7C4At+wbML4HmU2f4VHDU9snhTOTWqoNT5XBPpuPCUHhxagBPAH5UabQTdmV4Lfi8
dBnTmJeYMWQLiLDc+iTq4DwqPn3dpmkkj/akH3EGTLL5I/EorH3Ur9PXdEjSaAyxIfBt0bvVxsgB
SwY0nTxUBdU9kMQXVj55AxzWG2dJN4bMD1UoXwUoaYkhVeolSsJyp+b5GsgGXj5/6aOBTBAqBJ71
ivn7OL1K8FzCq21dMuTyGxJs3mXeSiL2nA5+M1y6xrFOXdljxUtXVUioKjKhhuGX07aLKNShcChP
6KwKuPJ+CwUP3qKbmMiPgvV0Pwc4/9O6fqVrtXeD8RLrIQnFPpom/MrV0quZ2ABjK9lG3a5at3Tv
p887pThGkgT4UN8C4p03mXr04aagjl5ZPNBNjpqAiDvDHs5mDD69r3fTfysVx3BvcvGmg8oxSSVp
kD543X7nWrAfM7oVZjEvuZTTNa6sk5ojp7UD1LDDToNAwJ9A3N62Sc4GiCKy8w8GLoLINs5FgD+c
b67TTfQT/S4fSail/zithQnW2YyDRfXua/rCoFKVzK0bkVyjpNk0uvoxdNpMh7SN1QqdbieoS7Xl
MKCr176m9Szes7tdzc5elqOzbYmDR1zLKtbMua5AI5gE9S3KChodQ3TR0MCrpEP0MJEhelwsi7FT
5LwbFnT5PtyPOaXmewkCpRij43QVasW6ah6vaFvrERGGqw1YroNFXKbvrQVWlf9bHf8sMy+Kr9ES
zpUvNtp1l/YflYf0EQRhFdt0MLMl+N+NZLpbB82ZRWKe4KMAucPDzIPjwU8idkiD2YRs82yxYHrp
pyE83n/71luSJhBSSt/Fld66xyZUnrNo7SLsyINDanTrjF1PBRkXhxjeB2+XW7xTzXAM++6WExrl
YQ50GbPmZcZWbo6vltpuI03bGzpmk9HYeKn1YbX2Ec7/XMeaiZxUJjpWzQTZgpGqb2GkMHksgvvY
kB456YzhD4AFHl4c46WKoqvrtvvYQcEreDM7Ua9hBoQzw5QbmxhSGaB2qBveK/s9LEnP6qOGCM3+
o+b+tdX8PR02w4Raywn+EpV8qhpk9ymCIu9uVFfXc95qfzK5+Gc7LY5lYe9jLdv5doEiLN27OtMa
zMIfiZK+qDCjAvLr/yiELSXnX5ufmea9m615jJpx8uepWDgcFc7/s6L7rIj0LV1yFsRmsGCj2wOd
wFGKlxxxeToQMxjBoCk9Ab+HZl0j9GubBWAFAHBSIf1Q6yPv774du71bTbBsh5YYCsq6SucpVMZ7
EK4MlXfZAEvUm9H1Ry+cQ6HaD5soZRC3+Rcno4OCuzMfama3IzMp5N1KOu5TpqoyRXISX/WoQjFn
5NDnhP3oevep6k+9mV+9QHk2m+riltoNOEpQ2c+e9F8cpLgR2rO0NJkBq+079gukiUV+Y6SiJYAr
QzEevCH9weZxz8b3YdRecSXh1C7Lew37r/TJssvatW12rzidihlCezQ94rm25Wr00SIE+YZj9rqs
RsTpkCky4zMT3qfB5UuBdRgeyKqgwj+o7EJGydxU+M2NPejLd2xaSAhEweMIkaN86gPnw7YZ7BdK
ugu+YbHuyxwKERMF5qxOyTE7M16jlOfddG56F56U7FTpEsluDCUpXgg//G6jEcqc+6uS5eQAYKzI
UACQRP2a7wLWw4zyrHIsbCUNRYq269VnS62uoTY8UmB+hQcFkPWvE+NWz0lrERQP6gs17oJm48LR
6m8j4CiVaK9ODmVZqSXz5VOV629Q+a2a4gHETK9xrTPrI4vnnki3eki+UZi/F7K9cc+81ln+oSnU
4x3Sxyz+Hvv8ZCpeO2+g1ds8+HjZUSpxmobHcOYYsQmYoCrhXnfv2mDfG8eGh5B9dxXaLkLETpE2
YJokdaAsAoiv/glAFCiQsxxd0O+F8l1TP8zM79qIsd5EGgMiPF9lrH7h7Y5nbo2guoNDZ3KloBI+
K6ixh9w/MD1dd5p3bICAUjj2pNAOPSORMsWg7YBTIl47cJRNAC5fAR/hRcYjEPEugLBg2qgbIzhd
Xs24sSFDJEa8NOom84AmA1lgstJyAFvnyOYNBzppjSwjF30wa6SmQORDqkdJMFMn3wuOaj/g8Xfe
xtDZYF3m2G5t8ppsadxXj0TF7DJNQTOwDpH8GMigsXSDzTXbRZr4dBTADqa1sACyFpRbpZDbijwY
tV2NGC8yVv1WG1BV15jbsOS39YtHUkfbF2+2116VFAy5cdEgXwTuXXjOvIbL06rHBH7Cxk4yNq5M
R9xWHoNeHgsPx36jwROl/bdpFKdd932+b3Ex8N0W/4ewt1puXevada9IVWI4FZnZcZycqBwSWWCx
dPX70VgH+4dV36qZmQoNW9Rbb/AC9DzxOXivDEiAEQPjU/mR8RoJBCihyMROX4fYxM4OkKkG49UP
+jeSVtA9ErjbKYlJL0PKExRQ5jFD3xLVVPx+QGTi5DqGOp4UYbeYUmUnl8YJk5diTI5TxYBtANGJ
6snnkF/UToORLB0K0VwqWc2wuw8LRFe/p3TaFFGxosVxavAkGCjesX3AdaqT3jqp/jIzFgJASSEB
A1AZQN/MmF3mLKOYEYbCftJox+w6PIAwErSWLzXwEFz6qzXk/oI0B8XIlkK1r6J1pqIoTcTEByB1
EsE4Ib++5EncaHl4buPuIOHCUGF2FIUyoiSx/wIHlofiKoOAWwC7gKGMTNIWdtqizIz318xjBIMZ
gQEp5LcC2cAmDVwt1dAp+BLYhESkVOKnjFGqFuwsKp6gJyslLbahy/sl9qiq8laBXqp7SP3l17Of
DUhjz0rYi3C9yqJuwZzTlSpwq/pweeaA7WTCD93TexvjttRQVok1Nq6Y7hmlPCyh6ZPWZcyZpsBr
ENQuie1ejsFTRzMG4Iz0QRF7MeGMbhuLW/gCztwLoT+OxrkDwCABrsW0aKujXRUAE5EhUSNyiecO
2AkGtIPEtL1isWV7awKeCzuPrQbJyIxtVgYAHh6kIPNfpn7BovtAc9dPYnTHM2tnMHUamC4pyFuz
72fjj9lQYeC4w9JtQDfke1HCEmXArA3/91KMXexwTip4zAKProQEcAqEvxzBjCotduSdYvUoBPMG
/cGvs2D9KurfXkJDuoO8aT0dKwvZx/R1PtPN6BL7ccIYO5+rL1HYJmaxUNuU+bcO4Cm5GlHvt6DX
LHknDAxjImVblvE36v+rUJC8DKvvZ8RgMpvNNuLwABkOzG2zLrEjgiC60Jgkx8HzVp5qNPvgwg+/
RtWtI+DC4IuQ9y5RnXuCjJHNDzXEyk+UvVbDzEycdqMarHoTRJJcelIGE4PmfAcqLLH0cyxDgtLB
piJjU7i9EQLWhxfUgIQr0LKrpOA8onYHBvo971K+h7sRxJ6iSUchHQjaBc5cA4pr9B2ckfwyhWdv
DvVyEK2F9TL/0nKnz7sRimoGylm1eEtBXVmluRFRBUt64FeoTqp466XKuWz1hcwwJcbkXUGEtZpE
+sGFr6KKmUgaGlBwYxCx6ormiEL1WzHiCf4ajqbZUCCx4MRoO4lERjyTKIXuTfcdt/EqGgJ/wj9L
BJHUtQnNHBPIfcqsWAZChlUSvGYIRFhqhOCynrsanV2dQfkzJ2pLSIhlhfwuyJmjwgObrBKtLbNb
ShPT5rmc7Ex3wCmjDlB/SnoX7ve4jXRdtJPwySCVfshTawCKilLupsjCqlnwESCDXtUWcvAm4+S2
PCiocz9ZMk/ls5Wf3+C7fbzXZgmYm6YiVzZP0Yllo/YD0d9BbO7QvoLNVADHVQdiv/7HXeQiZ3Qv
JyTsqhxpxwdwISitbmWoP6bQbOoGgRHQLHSF/Uwd712PqpcV0RQFUSw/UZqeaNmHAqNmWmbgspgu
oq/TvBe1Bc2AMnmwaFiM6EHpUAZD9EMm1OyU7CqoxvrV1ODjgbLFSoAtydOTuiUSyhcrApdYKhq8
Kgi1ANgsQfP7UDn2vKpBc5mVyjiYrjcU72JE4N3JwJi2CE4ApAr0B9RdPl4oagyhugwnlEF6rbtp
yWwEOvhFb61Bw6HzaRcIlY4irIE0XoyJgLaoOriqVK8TbTrpaNfBPl7GAqpWDVyUJ2PhZ+DRL/x8
dSb+IUr+F4gW0/Sx26iTBWlvuk1DAo6fViNb9Po5RCXqaLZZIAHczak07iSg+rDtTeZUxBlfwCRl
dHvBtJLjBnpoRzRPe1CRxIfL7DEfm1jVsIaKQiIERetaDJcxBihSUCH4iS9OF6xBH53UAjXpEleM
TklchfZTPuJGm6OPnijFCrCkVpm5LxfWPo5y+1n5I/KlVoOTPanNMaUbYEj1XsrgR/Q5sZdZsfw1
vAwvBcu0z4drNqdthjU+Xu2AG69ynsxoQxv7CtzxRamsJtFHX0DPDwKPhitFfr3KXnR38W5yGMQt
ZRVOlLaYdexaeTvieyXq1jVs4gW5/CPv4SdFwp7hyKIbv9RVTSHhPGeQkzCdKzXwrbLci2PiJelv
28PADkJgPdTjAk4ioFMluj1qZ75prToiGrXMgI0qXe9DMEpmS7xS/E1qZRt3mKgZQCkCQC5w6N1q
Uh2pQ8KzEx5qR+2HLQKkvWxbddZnnOHD+1xJQADyp7AX+thRDIaXHV59YEJeGNge6slc9RVv8Upy
It8lpR0YMylC8RClxSwj6iHILo6LXAzBBHNCmunECWLJ5kYVsaYKHWu27aAjgMSiWVb+U7J1BHOH
Id5QWDghAUjpS1+3gHSAjjBasMHmEyWuxjoizIdmMbj8BpJ9CIdUb9dUuxAfM6fthWMik6TmDM80
tNQMpHUApLAbIsMAd6O8jEBsdRWkp9y6RnsWKy9Fzy6pv60AAYYW340YemgEq775fI7rpEdWgbFb
Me0ySfOM77T40VtKDxHp9BMFvDNlNHjB5ZfSyjRXmRkuRRSspKuYvInpo+PUjZ9Ato6TFbkWW0EX
gGvC9MKSoJ9JqCCs9GpcE4on5LsU+DRmxUzqST5sPNA5RSLbAAfbcRtUWnHQBQEp6JhA5fghX5JI
8voBNYboTY83dXDL0PrKcwPIUw20CtR9OTGjXWZI9mEEn9BKwsekXwuI2lAlodCJMzHShJFxZ1y5
kZEfU5rQ0yMapY18DPPPRnhXXysr2CSquq861B+a3z5DilXLm6U0ouBnrCxUd7X0L05CSOL13UAO
C7idGTiGpqxUEYxN+ql1gTuVwp5urmzoa7lp7k+YnVFM3x4yGx2kdh5Vr01jCZNppRNFnhi3R8J7
pSpbajEygAwzHVH4MsvpiHw6rbe2AqBEsyqAdqdoe7w5GLijacVEESo+OhygGHXd7/Mazlx6SJ/C
KXomKxMVNCOj+5eBXoEwKjfnJKPIS7n9o4SVIi27USJ3GW3xGY2OjBVCXJpzyw9bWLC+ihiO9LNp
LhVo5M3Ycjp1fafhC1xPEB9fyNyEwPPMMlWOheKlElbIURjhCYh3MINoALutHJyi+VNF31vWWnx1
OhPVvNKCn2pV24qcgcS0gkZoNKNxyNqhOQvPat2W8bLNJoE0lXZmwZhlO1RphFJeAmtMI/WSen2X
MlhZdVHRYG1daRdRguFXpFS0tSrs8VwUMRyYMZuoiTmCkq9eQx/81r2ypdX5bgnhuBTiVN2LaiQt
BKP+Y2w5bgQJS5WqDMGFzt9Wiog3aFaXZH18++/Ty9I+41Z7xxKrOiW9lh0N4RZ2ry+meNomHyBt
gnQ9/PsU95HhKClqurlUaZtWBcP7DKX3p5QiEU6Ff2jTLevbpJsWS1sLvZWFGaTM7ccQI56kDsSz
9Irp+5XpyzNnGYyy0s85IkzLOM7ZEl7y+FnDNLMntA9o5EKqLoMp3D1HNg2tMFVfLdHLzcrqubea
WfYAgb+wD8IPo3sbRvpzglF2NgriKcLfkIR1icH6EDTU8nV9ECSxdIQhrr6s9EfVhJ5+InDyF8Zl
iOFn4frfVzlt3UUoZ2RTBrMAu59n3EK5xRgxu5aNhUTdCG+t6bvee4mm/IagDKZD2tUMW3pYVV5t
4gkrQsRK7kI4/B9g0n+AWfwvEAsQGh1xG1FTLNHU/qc2V25ExrMzWkeAV+20Ssyeq1nPm5E0gq8i
Jmc39fAXloH4RVMoL+H3IcwRbqcFMnfQ8DQGjPLziNIiSVGKXm/S1BK920i+Im9h+f8FHvR/AUXL
xv86XBDRukbslyXm1cqMyfkvuK9UmBolFNEBx3wui1DvdMK+nPZCA00oHENPFMb8qPVxsE/bebSt
V+UhVRiNP4MJJOTUUK2PZUqc98cknU75+AxLJE9AvOEgvtHNZ7ABnOD2qgElipmzh0Obdfj3aUqa
30x6+89nJP1vFJGl4pOsA3GyLNAA6n8/oxCX07jAsQsvWSyEa+AAhwpyolsUwn6QmCYoBTLjqVHQ
a9XLeC1oBkLGev+WZthoiIaunbmxOHKMw1FpSmvx/zi+GcX0/yPtOB6FlTVDplB2UnXp3/H/lysO
p0rrBLkSnZSbTe93wDBD4WorSQ+WCdUj040l+uaGipBa1F0nEXrmk6u3//cpxJf9Px+RPOsq/bcj
+ocGU1VNUjRTA9D136+YFAlma839Ua2WYHBLaDG0edHSiu0mTI+XDPbaK24MIXUetAdBRppdBOoX
wjt9JSAlMa6vlOc+1NNhpzHcrVqaGJr1Em/aC1PtKkHM4T8f8/+8yRoHahHHSfEsTbSM/3HIclnX
mQirx1XDE2N1zTYmx/z6z+8BOsr477BIQ9aonHSWlWkZOkA67X9A0gD2x4ERMvVTXDwkEpjtpj2+
9TuhsVGhYIFjTLdrvsyVcTbO5pUJ2apbFgsY4YvUQ/DHEz0MT9bNNj5n+2yP1+kVKT4o+Pf8qjE4
XOl/6l/PMPLYP7Izmei133c/aLAW6+ry+tSQ5HMZN2zsdof4wJuxocPiRPMPXZnXxg11Xa7UdXCi
lF2Pa3DTxkU5jGt9px3kE+CaO+C3fX1rby/41dtiP/87/ZEtcb92gzXuk3vjXt/qW3INTsZBXOun
YKccku1sGV+6hVdstKNwNc/AxxNQ3vWmWEYLawnRyqvcZIVz4YKkatuvw5u8APt6SFbBLtwzVD6o
i8mPrvK65xIofv4xXMXnAkVJY68e47fwN/iIDskBSo2nLVE2ccijXWn74ipg7Y6w7ya5S1dlW/2E
Gx0haIx5fMGEe+iluTsO/z5i/onqBbeCjQ+B/328kW/hEs4TnSZfueeaV22tb3o76bm6kpB5/UL8
VZb4WK1B6KG64+e+rtqAWOtP8Tf1xF8kQKyvzLP8ftFcYF66Lya3jrYRf/kj9Vd8m6ObI3vBX7x8
7UF/CfcYBSd8UVfVFYh7sR+2OT4OEOe8ZvLLa01fNKKr6kL/wIBMuPNv+DvhzlFFP/1N/qsfLQ/v
aFuwKWv7tX/tZU/1ijUUynVyiC7mB9JIzTse0G/WvtvoR5n9YFgUoILf5I90x38L/TgO66zbYa19
CVM7/oxP6To/+MXa8hWscewUg5Sz3Ph94Q2xO1wRDt6ny2nb7mPMbD+mLUf8yK+p6U7msp88TfNm
y+7GTwuPv2CaKMYO6kFUjw04ADd4zd+Bdp9Ph3lE4e2EzE+X7cngcX3t5ktMm5vI5SLGuuB67lva
tR2XyulDnoaO5hw6YSjQ2MVZ8bttun+uWo/MjGdRX4NA2NM/GC4t0HV7Wkluvad2PNd092/BWnaq
Kz0MfUKKCU0Eh8IqmS3M6Qzb8VLl+qHTwE0ddMaTSM66cxeb53mNjVoIt6PyArThEh92fOaVh3aH
HkFTLdpwxYQQKBMf7cvu30B8ojprtuhBsxE7MlJWlpf7rzUjoiXnzZUocneO28tsOe674/iJpeFO
2kxLTEVBlUNo/60A6sOxXkLZXExEh+yt2+D5ujddwyuX6Jy4OJF4gocuqyctYQizutFcOY+3bkUl
5nRXFoZb208XHvwpXHfv3RJ7bs9yIh8ZOx8BecUOfuKdBjfRtvbpjs4Sj25sf4G6XyJ6lvzkR7wn
l4qLYf0n3s227LgsIYegMSLlYj9X9E49fsJnfUHLCx4j9pAeq3it2dij2LBL315YF5oOsrZO67Ue
JJil4WNYvlLnZ0G4T256nl+G3WBlcgexxiBG+UgkbSV34JtgXRH+nkdM0fn18NNcOJmlxUV4YYMC
gNx93qb1y+Uxg5zmUSIkVwYbCmBV6jMAcD/VKvkpE3oHS+orS9hlpB+ZGyyMe7DIzslPxJzJNtfR
D1TbeAkkEZeJzBlxy61ZhotgcEV0Q7bNkZo6pfMoO6xnFIRFLLu3tBthGegKL8xT0Z6r1m75xcbC
x6F24yVM2wfCYE9gb86wKv30NBYOgtw8aXBO2k9G0MEqt9YTag4oi3QQxfxnt0msdTL4au7GGynA
bMmpfhLFrlqPS9cgFkBt6PcTzVRbfDDSeNY7xFSlbS8taSfVLAx8DbpFKOIx6sUixlU+IuhD7bKe
6jODK7e8dlsEBPRsvhbyy8EdsOC8uU83BjtEQ2BuIygqh5e7qevnCgD0OthBWQkf9JfjhwU1fTW4
uCGeo+PgmgTu6W5dnlusH0/mrsPRknTKlZ35djPhxx0Wsh8aYetpGZ/iE/NC1jnL0aEpsE5QP4BE
aENXF28ouy1Nnodsj7dBI9vKnclZ9oCGNvCMcVTHjIiJKqlvLEtfW9KQ8cG/sn4I0QvaMB4+aFz7
6CM74yPoIKzixet4na6lzfymKUvd8EX2WM7A1xfBLtghVW7RVLRff9nNPFkXmFtPP9zHDzTlnits
NaS7cKjQ0StX5qKT7fza3qxvfc2X8p8UuRxpTuiGvk1s2udsW3a2x/gzOqpreQ0MxX2uQAT6wQLb
NRei5nfptwvYNSyEmvDdXIsztanLM7SQf0tfJQ8AhcEOLd1V0LFb66Kfwof0bR2k+0QWsFXu2cM6
6AvhIn1P98FHQ2qbrOatlHP5pmm+VdnMc/TT8212E9fpg7Ka15RYXFwfG0GjdeoRH2xMcD3wa27r
4frLzLF1zJN0n/+fT1m7U36l+5T9Od63/CEsl79hO3r5NeNEX498xYZ5yLfawbg0d5R/eanRk710
07Dy6gcJhM9rPzk2xOXvCpKyTEhP6qLaqmtzof61t3KV7sW/7GF8a996ZWvf+Ur75jpvSYDO1arY
6+v0rP4heZu5xr14zGceXed71/61HrqJvCUCQAuNy1Nuh3u06h3cDRxkCPzYT/3MrxaUie5f6AZe
4ED1s8cTjPpJ2oIwXuTbYGdyQAhwXAls5Vb5Lm7CBU8WXnN05tdm+MkTPfmYzq6Ge3p7/eknjcRF
XNfe7KRAtelpR+Wo7/W9clRWKcy5xqfRcYr36rp4RMfnNTrOkS7d5wRO8S/dt7fnNTyjaLCtCED8
Ic4PZ4Zxt+jIiGJBDkTMHHjb4Zs2Q4D3rrgWF5UvLCu/8qVVtjG2w0f4BZyB79ltEZ55eWgO2i7z
YHuOu9HCdOS9dHwtTwQmfqC5SD64yNBzEVpC9PwZ1iFBOuEnN1rb/KhxOx8hPp+pDr8GZ7JNv5BC
endlhocMELOj9kol6MvP2EGwV0u0BCu1Kl+GwKeTF/0bvWt/P8XHtNXgH21IW9pbeGa9YDxwhf1P
gAbOxRopdLt+1I/n9UU+yXDB+rbuMGp74HI436DCT0iGDAThPXb4GlV7EiUBy+4fohXq3MXe/Is+
mp9hZSz7T2zE3vSHeouX+Q+GNKQwLKdPEWWnFD0aO/vsX7AxncSNuQxwmd+Ll/162cVv9pviGP/B
JvklvSvv1WXcaVti/YgBbmnXJxrl2leGehZYlS9sq8PSX5EyPQ9Q9hgm55fngW8Zoxuhra/0H8Tl
ZRT7hCVO4iCREGHBB6hDwAo2KFQn0CCsQ8HRiUTRWuEd6UoCwsXeRZnOAsa145rjbH+VTXN4rc3f
GBWaCdDdQlPpVCzVX3Vam7TmJBv+oPbOaRWf2Wd6kr5AIUzwRVeB222wIV7GnzXixtmpOA2Qxy4i
2tr0NeeMlNqERvICcbzTa3B6eN0vr04pum1GRk/Rtd6Lz3YBGX3zMpwAcZdvw9f88YYSxL5cNdsA
den5zoCdABj+kN/443V44romXI4CYY7TvyOr32j+Ax2cRK5XtpY9v8LRoV9HK2EpbOR909vpu3we
jglrEQe0Q32D/uAprrhLvmsy/H5fHSMFWQI7uaP30O/at3CNe9x7fFI2cx6WX4Z3On0uVuIH67PA
FeJTOYWrxq64BNIm96kuidrkK2vUdM3dCOPODvfw9c/ZuTlam1J26H+D3FE23MiTwvAABaQX5nnL
QV2ChubYk0uOptQbCf5HQ66Z7gkUxoHO4GWwULZBbhTpRCe+JRQSbJL7gpQ03UdHHu99t3qx9aCB
AxNYbuwIzKvmyuMapEZ6Ki/We7bszzV7Wk2cSKn66GDfko/R83uWDfJlB7dfjyf5U1phBPYR/bbL
+j2FAfOBPhOJAJ63dj964csxDvUfDkzh3jjMnMt7TTEDHiU9z/v9i3XWUhXhT/hy2v10BcjQHEDa
8QBq6Ff1S1CKw5f5gVKAH67tmv1JcX3FZyE2xOp4L64rF1ENlMQym5Es+uum5XSwSx8xHnx/wZtF
tUslCLr5ymBJP4OMKmcfKCVnYjAzmbHMzezpQ1lh+TVXGLb0gfxMsQHy8cFvIJnG7yrVJDsuqRyn
0v7hlLsPH9aF/wj6pALWd/FQe7e45Vt3PKEzuQHdPasPfIzviPzkRehillR/gQw45t+YPb9GB5ca
Nh5gu+aOl1+NoY2GRcVkkwkZKxUzCOZgb0iEOhBQg9Kr3rJDsIF74ShrhfkjqCBQodtiixOFAxjZ
Ed/7r+A8nx0Wp40rETML5v5+3xwNnBItF5UCPPqenSdGvoRd7Hk6WuIvlsWYie0mPT8VkxJc6K06
BhCU6U6v17HiN0EBO+SgGNAmsEVWdE+iwGZ/gLSQQCNLtoa8jekVoHeDmQ6qGwnNUHrN75KC9J8v
mW9j777CXQlDdGY4p2srfJTtYmCyeUDOHe+XfNuV16la5sbSOODZzRMmMr/KvOIm3RWk5c0FicNK
OPA1+/OaRi85QQu+ITpa39ExPpu9q9zFdFlrvlXfq4H2ceOFho4oCVJdIhIcXoHVBmGJ2FsDX3EQ
NiUMvFKPee6b9m58VQdARb7lf9bUcv1DuEc/xHMSz/g87wbc5qZCRoY1spwzneJB64OtADE1ACTD
dtrO1dNrDd1/WZxoxH1Sij2hkxG+3l87XGtP5NIf1Vf1NYJx3ur8Fyw1TzwUd+vtuUGIaxCd9sNI
UTayW4guvPM2QKOQCelSQUPxjFXXsqEkA9Lv+9XB4P1iUhqQI2QF+fa5TbbRVroMh+Eg77SreDau
2jV+D97kEznZHRP6PdxcLCMoK4mkc0an3cFta68diWGmI4HGthj9DFsKUFC6Xr0gQCArQQAHhs6u
rLrmh4lHagMPBg6BbZ279+QwLfHZtWkoOEgPH2HVcnkMoNs3BMKvyrd5AoPH4keaSP8Mb/HNuvDg
DHdxBNELD9EpzRWQAuX7ddO+IYAjRdiwHeN2g93qv4/McKGeo81DSqwdYqSTGdTaaPgQ47q79C1c
ghPTYkpmiP2X7iLumguDhQMbyVv2Zn5g1kMB+45+TjssrAjlbNc8zpG4X9jZ0g03Adlc/RC+c9Kf
7MG7M6Wbzb7nJOgB5OU0T1X+eLe+IiGXSMZeN1IG4y58Rz8pDwxVzL7dv9bGpjj52Ul5Z+t7J0hj
dopG3Vf9W/IkLEquPS481/7x2gt3617TrCB1Js2ApZ8ydLnkW85qam2LVBsAvYQ/kANvEUwSMyR8
YNM/riURHa9o8GIlBA/SIxITBM42/yRwQlDZGQ7ILkoL/BHFCYIGPKBGgbyuHWZ2e6Yf12K1xqQf
ZjwgvsEJkjn7ENAJwRqu8xX83uLNrziburutBgEfJ9JVMfg5EhmUzOgx5A7PLGt9hKGwAnIuPKIv
rrKQzY8LSQl1Fa+uvsUbuiXqA3dq/dH84Ff5laa29IXQDuuCPU1MPYau5B8kAepgD9eaVl54Hu4m
7DdIGwRFW/1M/4A4WExJUA0haw6JbGwvNo+u8X9OEcvgCfklm8JEPdH3+xffUYnU8VaF/Y3GnYmZ
FsSg3y6xq+/omm2se0a5yt54na5MuPmK7+dM76HSDOLCAvFiFooUjCM/unmvZS1wfsPGOCvn8WNA
dRAbxx4PFcKzPX6gpgfYsccqjvjSIpIDm484fqhMvwGRzRxfciaJsZinEeIhedUYSzi0VWivmL2N
yhzPiPHVnxFP3udH7KPUU/iXfwMnBm+G8JpM1COVYKXWTIyR78N/xE43NKtMwMzUpV6DzFYzHyf6
faxZ+KGAJwJOG9FEsjym9UQ/4t63Qk6E2hiNLx0W6vxw9BmwNgzNndqcYyuhjiBLzyL5Mf/iTXRv
AAxIDrJutqA8ECRumdGmAN7scdeegeqAIpVvtLN4xmpbZlYfuSTZ463dV4fik3dnJaS/OlohLqQe
Tv95qD/VB2rL4hxxZA7fBcDOkB7tJ7YGPv5V9f0fu42AnQonTIfnqjJ6YoNCKXQGwDmlZYuf3G7t
RyILsXgCPxwwXM/PV2OD2kEVMPwqv6lU2G6BzPGBBDq7FWg0M3KKx+RX3VwhA/yuru2ju/afXCC0
U97QaubGRK44u2jbPLXcHQbPZEPad/33IrWgYvlDdabniaSpAJ2XBgQJaIzqD2ZstA3oCjYde8AC
r/ln7U7tmk4PT1f+U9O2bHckdGR2LBXUaujCk4iHCKgItirYDaHjN/xsW5cLTRKUC/Ds3AQnBm55
4cSty9+laMejSI/EEYajMXu6B8MGXVzueDSLBro8EuSKfMHD1cAPDX+FMzGcX3I+PNFQNgDCgwsG
ri62LikXG9YQ+6G5tRDxMzv2hWUWLbEhbkqXdsn4q6Ia18I6x6fIV0jOovmZopdSD46FXiHoq39V
AFpw/Xl8JD//CqkRpTinsuwpdFu6Haziwc40O4djljPjRMAc7QgfuWPwAVayAHzQk5gNNkh8BDCC
zmduXg34nK9l9KBEMJ3eoCLTjRwPAvlI4zlFDfEDf2d7upR3TbKhvhEj5pYQCCf4pvDxci/iGX0I
dG9/gDrIw0rkXMw1wxBGIiWduxC0mvv67KhHBrs70Am9EhAkGjsQ3cj2i+zYvmUgkgHKYBQzbp9U
pLiQDgiAwCFAs8gBLwWyFT/JBrkUyTZbW7Xs5k84tex4j5J0QQfFb0+f+eChvbwUtwhrA5+Kf5Dd
Aho0ssF9KjvlrH+kv6zflLtSuGD1kM8kbUAEpEWXRaOSdKRPQpB6HL7IahTW4ctuf7Ha4srT669P
r3W/L4+sV7pxE5JbrB/Tya9s9Cxs2laESvYOIiqmxvNGoQN19VWDxW+HfwiGkFAHdOvkSyihtY1p
mN19w73pbJYoJmNYZQ3X5E7rmcotIztJHVyldUQDc2A48wHVLdQTnOWgZM2hT6IN9/M0bGma9aTH
74GngMZLuzCkUwuNk4DDmnw6cLmA0Suf7Yd8rKhywHxEdnlBfGBD8f7dsvsOdyoI4f78CDcNtUox
2DXwoa/2M6AwQknH2MWWR5ebnxLzePzZ3xRlGSQeWq2l5EH1VvVtEmzUHAjNHHzTz+h7YkyT/2Ds
jDgCkrktcyJUh8GPqaAcvbJ1ZOSGSFYIxMi2P4HdOS2i7yhI0gfNnRwIIIxWYNtfPIzBGQW0VnIa
LD4HwCLORGX9BbGCp+eScYmxd6FHw0b5IR1n/3Qnvc2bGlvPfS5uru2+3yffJp33EpKcrf8yTEq+
szW2WBvxA0E3NhHyGfbc7Hcub6UvCu/ihK77ZYpsHI27A/+iPY2f01W6BqBkzsn3i6q7wBGIWpiH
5vUbHWDcfsk/7cdzgybBCcI4vS7uJ73qi3npv4WSaGrz+fVPWzq6GZ/iAf+o5x/3SL0Ib2Sv38ab
eNTO+tH8mJb1rjygF+ypb+mGUVLkPbuFhd25H6N4lzkuVZJSreLMTSLXf6VrMfDSPwziU6I5nb9k
nUF6kFAlmqNpuDfXvNj6eSBlf1YLUguSUBBxEg0JFVYn0gPwQ1H0/5fB4BQPCmQXb3qqBmjs5sk0
HFfX2YjwhoF4vqohdtA9Uxw588gvwchRKICekP/4EtojwjwRkG/ICZyBwezdnX6olCY0zvEwr1Er
OlHkKqUdvCmMeHDuOaTnZtWzXcCQUmCiSI4CqrG3ZxI3dWt0aXfZEvCwcVfpr7F50bqs9+Ku3ZUX
ci8qE2IrfRzri57OWfuXobFt9OTinaMyVuXASG1Ydg1QMZ5EiIr0c2mMszV/kLTA6erPwnugO6QA
zIXk1NZvRC35Nt6Eb8q0gqUCM/6brY8UUgWP8UDNhrSKKpMOEbGIyWcyF24c3fw+V21Ld4ktiUiX
IlRKkOcxbY/FYliCvGVTNKiye6oa470+Tbjcs4UL9EDpP/B+6onaw62X2Tv1tQpWhT8+A8vMvuYH
HZL8uA6R5mMA1tf0T5ofwWaOInqvc3msaH28PvNLfGreR55J5dMkCUxYKmwdaNbbhNdZ3c5FZ4HY
S2OLnubkFq1LtqPUlM/zJGPOaVlmM7rRVqEZfIjH6Gv8sRDcjhxw8TpZteqN6OcyDlKcQsPH24EP
C8Oulm3G8NWfdBIv6k/+ZfOw8SGg/8TgfG7Q0QXL4HaxL5MD6Q47KOuOS4+5DV1yib7C/B3Bp4+W
DRbjgKsIT+yGiGZv/OQo3Ym61bfKtVUXjbgRsm0LkDG1owJbpTnJJb3BN5Q4bX1Tj0ELJ0eDWtci
kWYj4cXbzdNUOBikl63kMzXjwsABitQFkNjgGv527ymZC9saotAY7sL1CO34LX9/voOZFDE8Gp2R
+NU6ITqj8Sr/0z4NemaoieT0Ymxc0kNussER2qQb9BFJQxRw6qUfpx7KbcRMCZHgxIaDS0kAtJ6r
S/eUslaj0eqRxShEYzZN9p78J6AzEHA2+ZWT4YeI2Xa6x91nS/2X/7E3kd4xGms0UlqXBJLCm4nV
RiNJIuDR4QJZypMuvpUXmp3Ve/shIq4Nd2B0QGsaSKAQbZHxztEOdIOP4rd+K04qI/jq2FwDog2+
DKgkXKX78E2vX0f4bQ/K1eAIS2/4qHpsmWDc/ausGGujwMkci6KTvRtjHBNtXlpvc97NisOxuftJ
7sOl+ug/+z39x6M73Yu/LHLMgWyUTg6QcBNsIhext90KSk5jq19hw7brAFTTPqwrEAOWceamE3KL
kD685If+MkOybBa1drnf3WX8pfUZXcp38Sj/qB8kfCw/ZLxJ07A4EujOwjWnM2qBob+l2nukLmNg
lrTIJOQOEXXeZ+p+QKGf9Pi9OrAtJN/SlWFi8kEvmmEzCXUx17kkS9S31V0unYIeIhTDUzdfEwDa
xLqssVm+EYdClgpug2v3/kJnvbH1d/2db4Ur+TVlKcU8p8OtNkd66OQcMTcNSXAuGU11ncvqRI3H
NOX/o+m8llrXljX8RKpSDre2grONMfFGBQYkK+f09Ocbc+2zWMwCA8YojNHdf6KvjrG+ZXz1x1iA
ds5kPm9QVq0T1ORcLTeHtVgVDRlIOYuiww9o4LLgLK/y0/RRfq8h1seQ+qcV6uoE5IouLyG8QlSB
TPfyPXOGrzR3hz7IW5+KhwDL5Gf+Wm4skPMxf5p/KVqZwjcsMDwC41NCmL7G6B36xER5s6K5Kj70
1/+YDvQy9Pvu+Fe+cv9S7HOsQmCY9/iBG/gqghCJuxu3llvpXj57qFkVUHdqaNxwiWhETXtVPkLH
DdcwGoXRvKhv8WJcPkMqDnBGykvudmDex+qgYiZAzcwVApW8pwAS/46Yp1PYf8/KCrU+PFSNi99B
TbVqIJ7364xgCYpdP/Ew5784Hy1L0zcW0g8FOvp6ghuKO7S2nTRt1/TzYejq/STnT99cF+PnQFsR
42lPsBzcW1d+mZ7NV/kr/nHEHlL/Pf7YMdJvmf6eEBCGGmiXfmeu5a/yonPSuD92yX46Zk/Stn6L
3oDZ+QO+2OgZa4x/TOW7bX5lX5puKlxIqrfqp/hYbkAaGRclNjfX4Vn6nlO3YI6+fHOxj9GuafdN
9l6XfiNzB1FjtWswC0hcNEWoBizH139xgurCoLgAxGW0kDLzJ0gWL/SrTKmyb/s2Xak3Y6YFvCDc
MPE8uHevselP9QmfYqTbBu44TOvpI+CNMYUuDwk9DOZ4v+var7fGzsQKfd00q+naf7Dq9QxFtGcK
SpVGNrlhgkU7Bp4AGYduquvWEEPYFMG/WdjG+Fh+UUtmcBkAjlnkGS5Fq5kpiC1YGRYCFQwraGis
nfUtvZlfmeZq9iaJYFevMdZwFJymcdJehb/s2MoHA16d6Cua+hJfcqwUmWGyCAamgs+gm/P3sOgA
+JGIu0/wr2Wil12IAxfGB2yJ8W6gk6u+nPSWDac6h0bSM26M6LyfyuqQ5MeBXhFjkO5sUBpjsiAi
/aj1kq+GQbeY1xFeTwYnCT4uiSbtw8N4uDNZGrbmjGDLX8t355j8zWf1J/yhVMA/9kXZ51RycHHM
V6qV5IN7C9u99cByUAR1zesnuZgEBR/3V0bsrLsGKGAIYi3DKFmeaTgMjh7QyycdB42oY+3AiJr2
rcG9sQ4WEg0YrXQu2VSThYXaTkgn/a7Bad/NDB8D7fBeFF43vSAvHR/XRPLk+3zO3gpyU+huSpfA
7EwnHHVPQYabvSq9loS2M+T5AUmvuve8RghFm++GOsm4x7rBi+Lyb0xHkulz9K0X3Ok43Px19+6d
v4c/A7JCuKPflF/KT0rTB5czykCWEPvIopo7kNRKFueq0H9DxXl+SIWyayrjamnVp2RPfmXjMKxb
lCLYXZKrE/vZBwQLKdrbOsuiWK+64mhH26IjQyhfKdZn+Wkcsp/iFlaXh/Zk2yxD2HIfH6eCmp7i
u7M38Cike/WTMMjbLXHQF66YAcQrlEFra8UgOTVIT1Bd1E5uN2Nm1e6MAmNbhnIjmo1r9vPYD+fq
PP9SEwEv6nTxrGosD0iSyDlLVzqEEomldBemP4VG+M8KwMaVv4BXmaIXMeKwX9s5CQwaFsmd5bY2
T4XxZY7KTi3gKQCDlPyK59wrsCqwb330YWvnfui5PnzgDTYmJdz0sW/9DGRiF6TgbrCAuiRPA4xO
Xwq1PcMyhPKHmYWjUeWzyfVkriG0GIzC8N8t35ru9iiezZF7KX8x7YtETgYbF6c5xEyZms1izznp
xc7JvzKbtogwpuvjlX0O3xZGsdR51JrofHqbYHlIwW8ppVR5KwaeoXglP6Y38ZU/Ef+edDBgWMZh
eRV3tgIOajUzMkQhIa2cn+htkEiE9uQG8Hpm2NKTA4Dhb6Aa+9g5k2RmmJuR40opjaE6VtfNr0nS
yZS+duOHzBhi3OZNUBuYmbqLusd7vGW1KtnXJnvBIcVMXMkW9S6Aqk7GMolRRn1jSGd/ceM7vbRe
Knwyt0r+VJzHE4tUj4GF8aOjrIpBtum2keLSSDCrZ3v9B1w93vBOmKruyyYtYNjU/e8Q/oVx7KJg
q5J9SOVfJJceUXy1hK+ZdE2ILT0283tdbNg/5BvgTRiNXxkqjbORX6PlGpk7Kf8aiq/aemLE2+KQ
r0gt8ESz7csL0p0YQRXDB2p0MbqkvVVY9qqDPG5YBaxv0Qoxsh0CoxUODGwYXpvvjINKnbgnHhSe
f4MXrpuQ7oSLbuUZ9hP+NqS5d805WfZG9B0RDsJFgZpcNX00UQyv2fZpXlnw0Civyuo5qd/nZp+H
+8fjLLVnRXuz5ncjvqdkk2BnvFKcaxJu6tlDeydGB9YWayAF5i3Jc80qfy2v9itFB5PgZL6ry/vA
dOu3v+JskF/7V6GSjbAdgOLBfJImlqkZBVnI5CnZacNe0bxcDtI8KHCbzdYueRnZtAO4NEp/xmd1
4Lhyl4XrVttSuxGP4nD9TYERYvOxlaSA06N053jEVwLXJURCPhAjzoCUPmdrXz2zptjkrk9rBZPd
XMDkdN3tr/XNgIe5kg1eiIzP3eu/9mvFNfxVXCooN/VXcqOStKGgCKqVHMwBxrcGBcItew+/DHUt
yVgju0xMnNAfn5ifmMDe4dE6Rye5wctobT6xEalEZK0EjNX4zB325ot2I7npQFq6i7HHmaSqJpiW
3XCsOYS0qM/qG0PCXPVw7UUe5Fysy4aahzvF+EhemAczSMThKcKs3HUuPauEdSv3IMbv6Li20ak6
APaAOSmADvKfbTGdcEHSd0cY3+VrCAF53JEAfnm8dRhuHSlKiWi1/9RlzRze/qPINfz6CiOu+LFB
h0z4H4Q5vFdoBZgNr+DvcB3OYqrQsadREQL83unDafgYc6AU6fDsxhb5mZZEu/W0y15km6yiakND
XrSPFRtUVNOTUfP4jH1ozlhtESqY2j8ADlrd7OLwmU0H8JoEmseHSgbCHtz2ZG+xR+7e8C16IU5k
hR3xP3Lb7MncxlCiYNswunLpLdckjUCKZv/dCIpOu7MEYr6X9pg3+oImPfIdgoSDv+GKCwBeVnSt
oFnpEKMF1wmVymvvCYpQ7zkrAl9W9er7m5p2na+BCeB5mu4jMF3QiTVl2YrhxgqzDxe7kXW2ukC1
W+u3KKg2llds7IPloavjR6jPN9HxATd42CCkC8REnkbtGu0SP3EZ4+ub4mzsoccwPj+L4RaSoaDH
1Fg04gZEcyIii1UP8maRRLiyZDi/q8pnpuTHZ5gFo5gohcxanSvPn1zYz9gKTsObkh0Z6XD8YqBC
+mcm60wcaH5V68Cn6S9fbat+NXzzmtLf2KcwFSSQacPZ4n/ub4xCf/nUE90ZQlvCSxkE9h4e4D5D
K2ostuzhbdqwlQyUA/yq5/yFWQu3Xfwcn8tjfIYY66KnCbCs4oXgielxGsVj6//eWJ3/8UzzNTRm
Dna5BkPb/PdTPDGcifwYebyEC5+dxecs2jzO9+0jj2eGeiSOY+Kmu+wZSfW+Xt/aFTpYXzBfq8uw
7W7VJdy1p/K6gHFXF7ze+Qos0ANpjMAY6QZytrtAKBHId77Ld6B8+9QTTD5jgzbEhQOw53SdH7vo
E07kN9USLwPW74Vic59zaocNGUSoHle2i64pCA8hV4C+VS/2Td9W+8u34nbb6dBs0Ru8c5sGJvbn
2XZekyNxhOT/jiqM2xSSHe+kI70O0A8FU03diQtd0OTExWnBqC9X1VZQDmHanpIf0dYdcrgoza08
jV8zuOxyqE+CFy/+2hYWpGDIY5QD/1Pzy5Mg/qF3AC4ubtY7WTA36U6dqtsI5tb1Fz6hEJKSHw1K
48THEOldeS1uEmslbpxkyzwpEK9V2ggynrzTA8FC1newF9aLDxetEXAwc+DmUG1ltoGCspo23XhP
T91BPNvkDv/euInvfJ/QPYRB/0px9QDD1v+cFULqFRUsTCXLZ2C3+k49BlOc0xSqs+Wjnlij5YRN
K6iTii+eUN/pjOWksyBZIB2HnMTog1fQwS3QYTOSYgRdyQxoBsWRx04L9m10EgRPIGvPWGUHjAJ3
gz/vtHO8RTXu1tD/5AADr4NYRqYzOwLLjVhw+vXrO8Q+i3UCpg3v508fCycEIQWKhQK+P5jhDnoD
/HdiJY5CLmJsKN/A65szRSF00e9v2luud+7RVbC9BoFYWXRXvck/01X6Wq6kaq0ND7p/IBYXCGO+
vpp/dPce+qFveFGQ7eUtMTd+uMEzwuPoHQBtGYHLZzIzeazbLXyPebhbrFU89wq2xrHb8b7qdjzJ
Zrkup+VkHlCUOV/tR+iTku3iLbWC1O4R+BQ0m+oN3sv34+Xxq3+wkAtMGBbFxd42+27T7J0T6UFr
59TBpH8cJY9ovDWPb+7IlALcFOn3k2/LA8m9yR/yR8xs8804RUf5Q2HIhCfXm3aq9uBC7biyb8Yp
PDT8tL6lFOHB+UO7/vuhAbJeIeZ12RtN4KEBQGj2OpA8BQIvkOV1zbTczWGs2W63+SXrc/17/eW/
7bDKeYXidfGo+MB2r5Rg+1w85qVrx+NbxZfFu1joxUe/V/FjDh8DNIovi7ffyzXg6fiA/39/xffC
4v3fd/0iFwscD7v9Tcqr4JigC1C3xZ79bBv6KidKd6NA3ra+MLmv3f8/JxWPW+uBM9ztMPDl1C5B
5YlHdLeGfxf6uHP52pGzxcdY8HBKyS7yYIVx6rka7m/3S3DJVvf75b+9Sd4Wm2KznLK94U1X81DA
0RHv4vcO63vtEgbsqc9vdK9cE8OO083rIcXBE8+ruwWXzoOPwJ/Z5+53y7vfxRX437NzJfLqrDXM
1IC5MwoI8XeJ65NxGr9B/NRdfKna6G61Ed+uu/J2CcxDtregCYlDAOd0Y60v7JpcKB2/A6tH9+Jw
LPGaCcQxpehZX8Tht1FlEHzNv+IIN//7CFcxHhGbK7O1f9+OYoDjiO3ov003XfOUvxdxtv+denAX
LgmxtYjtRmwzXH4r6lRvQX0kNhHBeG8DQd6Exc0NSjIOuwI5YB40WFRk4qbFUWB9y6HoGNDvK0RL
zt7aY3jo4rx2rHfyi/hciMPgfe3mo7Wvd+zUnthagGN4IqEDsjZABDuGE6wOYn0YA2MjfoXgbok3
QcDH/4nHjH+PCjBKvInfItYWGGYbscqI58xRUo2UBoyPV8hV4OaKrQ9pGdIoDUkWb+t2dWaEz5v4
UEe1psPlJ/dd7HoH7WC+oo5mJ1Th77Oy8vG0Hbaw2Xka1RO6LgvmfIr+xYH7M16ZWHkaOgGhYUF9
sxcz6hadRrmDP4A2hq3YR0y2Y3zrJdhf1mtxZFOP/8ejKHRYA4/NWX7peOev3Ze7gRVxDIazOLz/
npZffsQDceUTZ7v6FP/AAEJKJrY8PM+39dd/q774XOxmtGmv5s5ERSfdxQbzSXLyv31mppRjYOXn
p9mrtuIzGY6XuZuE6gaxAtKBe3YTahsC5ngMl2ZIuAVkVEHItd4FvVMIBpPLcBgOyUVICMUvMwCL
YqCMfmL6ZI9rK3R2KjojZvE9FLjcfXQEWVgbkokyhy3DeA3hca0ldvAqDbrhoj3UJxxgKsG2wT6E
tJVCQgyVhxpuKyESG2J4egglDCX0ZB+leyTvNnuHfDTb20LZGDUM6AmjPfdOQMRyZV4SslCQK29S
+U8az338UsugR9E6ra5z8vjRI+PXTjRPwjJ7eJ5QCQNdg2SPTOEx++1I30lTwMvy+wGkpikQXqSz
RK6tDBSe7KuqfI6N8VlKNFe6yvrJlv4yA0+KazP8kpMMWxA09plQ0NgOj3pa7abmbTKx5t/zS92m
yV86mkns9zdZDj7LDAFHmQxmaKfhPmVwlzC+ILMnzffZhBNCEFP+FJYfW4ybtb739S7xS6UcV5hj
2N+agt1xEeKNgr3nctA0EOrZOJV40MXx5ON5ekN7YlXMla8TA/wQt+RaPWpZc5LHq1LKAunXQYOc
GakAHiJmtW7ja4u7PSGFcotBJ7FClopAHnOvGdWdwzStTOSDHXMbEUYVMjYKQcfTB30M5lPRFuSj
nABfg54+ubDuphooh55WVAB64BxVuYmgZ7ygqVQRHOZLGUgm4pDZwdX1gCXRhv1MfjCqaaMd1AlD
QmTz2TDQgIWEQKm8phljuY7IPAB6ZI158oO5nYfU3c3yY2tCsKNVNGL/0QCaHOrUT/CNaP+iwNzm
R2SMaX3iJoQRwrEjpNZyu/opYqjpyCcAIkZbUfqWOLanKQxN1NrwxpwprM5JhUyW7cPXujk1zUeX
XuM1Ze9aPaswK6adeUmfNHhh+MucjOeHc5nL54nE6wROD3Wa04+s6RAN8mzXq7sqCnDiNg3l3GJA
7kBVcUL5Zo4qwFGQ2N9qC9ubtGgoXIaC5q57l0jmfEeHV1RrtfBCx/JAfujWqwQAKZGvjPVGMDQr
+Zoi2cB4sGE21WpukyofpV489xy31qp+K+nIDT0cMrvedhp0x5mB1GQcbHv2yxxVKoYcdQKZzLaM
o7QsL2nzpRuzhzPrI9a2o9M/h4bkzSqc0BEkuFPirZ3a+/xBFTku58S0Xx6OAt9UgcsYwzlQpqCQ
Xu0qMEHxi9+HdsY3lMk6oX3LBfN9Xj7DRbtFujtBKFlo1qNqFTOPwgvOOrbzUzhtO0DYGOWU5TfN
cWq3k3mejdvYXZnyOQV2IkS31q9x8+SAVI4wA0Kv1M/SIyBRUENLxYJRqIcGikbjk2js0bUrycsg
biymV0VAXLKzoCxqN8t8CVGWoRNSDklxrTe88kK7qtkmRku+AHBqnlayHlMRM6BKrJcmfclU0ij6
dxvyxFWhq3eG99i8EqC5aIdaC+zKr6PNwGhaw+ZwNfU7GZSVvIhCuTTZZ47fV54+qdFxUIiIJBHh
JMn/zkyq3STsbtBFDFc93dYVw83mtZBeRlR8YQ1e0ZwyZ+u7ofzRJtsu9tLWT+GLRh6QZE/0SPuk
ON8Ab4rp+Y4TKPpfPVyr8LuT30z5HMF27vwMyBVpxnInxlXBD5olMmfHGyD8IyNsPNKlH8Ll81iW
HtA1zmTT7E6ZGxcBcMEyukEtrWBy6OVhsn3DAqDx+A4wfn9mrMSqPLVvCq5L3Xyvwg8+ES7oinks
B9xV94/yy6JYGDzmVtMPd2FMWaEL6EDFNwYhIWYkE4ZB7ugcnG4/APxNt8liPaoDXloYbTDy5pc5
iwstTEx/otzlnLaFR2RZJHn4/DQf2lv7gvtxKG20+g2/l6EOoJlj8yNoidnj2rWeK25csszgAblR
dcBlTU32prQplT3pSXri+j0aumlj1Oe02uvcBfIx6g6S/RIxtyz0Pyv91JfzpHO1X0L1o7X2JDxw
FRAiM/aHtLpM0DP7XYlqAiM4pCcIoGEK6Nesx50NstlGVoOa55qhgyo2VmY+jWRuw2lbNR9AZfz+
BU6AMPFbzSFuzjsZo73pHKsH62w0TGXXYFd2/KtszJRQBzcBsUFVMQczm1uzVtoNCgDm6q3uT9aX
Ft6rHiuUYGjfx2QbU2MIN5UVc97VY48XG2BiPt9Apzk1zrf6xaECEpUJLkGML1hawUQVDow/1BtE
WY6HWXOjeTKG6aDIGEcnG815ianCw5X2huc5LFPOBkvbPJ8XbGbtIHa2sXJSh4OJtT+6TSzo6wAC
JIxGjrXLMQEuGZzgER8d9EprgOVmA9eUeV39q6Kdvuk5nqBn8i2gB5Kd5ltAWIYP3CQva6zaJXxH
iQ4tvTDEoAwXohVjP/kptz7UEnzQrcDkLbHaDo6ArxEl7nskLN0azoatBCYWd/bJsM9D4ccNi9K+
ZCjCt1bi5MI6xjHvgddjTtY93utEtiKe90t5a+P8XngwzJoOosmOUTuReJCSEPTkxYXrhpn4Up2V
IQAO622PWThgeZg+U3zEo+DwAcZDInC+y9TlREhoo2JyBjxVDpJp34dcryA+KQm26xG6/Q90H+Rf
mHqNiIxUgdnP1HtAENDPneNEepyE2bLLX70w3kKYCmRE1hgUuACJloDPMEqc3dBAA4dkgTRJwQhG
2mHoXlS4CLaM/fzCseH2gHgKcw32Ro5QxcLYFIYgeaCC628jRrG+weq56lHxozDG2WtkLiafFWdF
tQmaVLmAilDrpbfhYnw7vCiizGGos//BjQhd7kFBByT0iKnovOow2zL8lLQUALlvBeIEkBb9fuXy
akCeHTwHkZltUCRjNFiA4FmXnBaGcT0pCxQWoK4hJnfGO1yCmgXB3Ifclfiw5jtdDfCr4rqFC5oz
qg1PgldD3WD70JKwredCtFAsE7oMMo/ZAP1UfBjrQ1F7RG2bxWFKn5qKhRMP+1PsG81z+KEZf2W5
XnX0cns13bHzYbt4J+N0VLwqcqOOnphKZ+AV7PKVa1sr8ugmeHrEH3jEkpd7fPTHXcfCvK4f5zZm
/8BuKiLXW7EANLD99BrbvDRtlGxbGXZCYiW4emBF642yAotKv8wFzoyjuqnQcz7upKzKM+ZSk53b
V6MhgNXo0mXzVEyFjSse/4yP2T7pmA2HLaLRhAh3fbHoaVXcGetjrMMuUrEpmz+TeV8qMzDrbmC+
whS8RHJFpEKPRVNSBGkHKRu8UAWkNqGHduzenzOO9QMuCa6TXNjaS5CyYiONO0KU6+UKywZ1lFIT
k/Ak64csTVyYJTLTtOE5GgHoV1E4BPZDBWXstGpTDLH9jPcgnMH2anMVyuFlqY55/jvap8T5EvaH
ZWMGroZMEn0jnRNFr7FJ2eUlYIaVycRKh4G5Njemn32N4U6Rn8LazbdGsNafDQ9kC4tEBaIhOy7e
VrfqqYkw2rxaEgFNwE+H3jim+sbtjrJVnUZd+sIYX/Iqol1dmf1e0O5VV37S4GJ1LLfDKmTOEhIj
su11H8/aInj4OV95W9odLYH92GIQPRoEUx1SC/KZzxpQI+5cNshH8OexNHeCVQ849axs3dpXr3DO
sneApRYS1KU8D7/OD6gEgOK9C6IzgM0Z/Fp7Vq8ZpNxPuC3LHZ7gi0DurtoP1wJcV/0Th0UMUiEQ
L6RaA0lczf3aOvJSNjAT8OOrn40fXpB+IoUkeTF+xqfw09wtZxvTAsZadAA03LApc8HcLkl4x2MC
47DQ1RJPszx3GLF6dSXI7u/YDYPKlRftpf2B7AP1ZHawnfXK2hOSN9tD3Sciy+nmYdpZT31MUnwb
Sd+jmd9ixXiSbJh2Og3MgMniOFGzx5YEA7ErAZoeOzma/pYewhygoz3t53ABQGbNbkZyZUvib8bm
NHandZe9piQ+pmQxWmW5rC13BvcOR2xGhlf72uSt148P6JMPt51SNzVpI1R/KUje8gzQ9xbsLr5Y
2muoVxRQxbOC7CUZFFyEoQL0JYQ+1YEUNuovJS5xvQQGm4SnfEGrMf6U1qctZUd8mwm7wvW8lS5K
Y7N1d5+G9uvqFd4CTEcGhHJ7BZcB+W6wRcERSZVrLXEtVIgO29falq5Kr+wyjbDd8M+YqKlT4LrH
AGm6gwNeQPMvsxaDRcjfJkLPssYacVKZK2nm3plIZZXMF0JHQI5jz8DTW3q0pGpPbpEQQLfXMZyE
8g3R8suVnpdLDpkFjuJZ6T5ykXe/plZQl83iUzxl1DUmhClvhqL+bv1Fd0Kj9ASr4/Jtyc9xfDWq
GwVLybxaAvb67ObiJZ/mbT28Ylju7w2J5hRsseb4pO8GDN/Khgvs/NUo+qvhpBUdW2x+GBjhtSGI
bXh7yNWTiadG2cZPWHju6sIgDpJoFr1xVVxW7KH+VSIDOK9Wfgka/E3nZZfI1N/DZP+0o6gCJlD/
XKtvi46gDP2IIuWbwXF8Wwnvra08VQ6xEdhny5NV7x7s6008RMe4naDOxo7mD7aRHmQi2eNWh73m
6CjqsOxycDxcP2Z1vbC72hF2y/sYcuKDbsq8yRHUCGWAQ5l+VfJbVxIixAanZsSEmlXwqE4JfjCd
Nbk61VuhNRu8Ck9tzuRIw2KmR6ZbJh9hFH8mYYwntbO1psqrNAnSA6tue516AIglbVkq1F/Tlm6t
1l1bKOFK0rxoPdTKtnlOG0be88KAv9hnc73PEmmbQ8WuJ2PaFBrmvc4SkIlljIivEiuFsQrlARt4
zvl2meQPB82KmuhI+CTi+3CE/EQP2vTFfhGG611PO724w5KzaULs9A12rBp+ls5r7FHb1TPry9ae
Gal2WF1AjCC3eEEG1zmICtqcixDMsoImWXyJL5nIIhQw/Exe/BHalVMRRfLARNKznGNo5OulRt/R
YfqhNIdszryIDilq7mqBCzqlUKdhXUSFhxUagjUYiUC9M+huBDT9cDvcoGYm7lM2lHtR3uoQ0Z71
8k01b1NoM1XQwQPxOyWfmgqw6eyfnOTbsbna1nOb/dVC+8eeR+FjPUBLQX/ZnlZxjQjNyJN1lE6X
dvyymS8YYI3huEDXEr63sHmUKsAXm6GsQ6mESxtCBGog0u1IqFS5DeT++nCmF7ZYhpELtMZhWTnW
i80fgSEfFx0lDD1mXuDSwcgkzH/ht6jKzm41pCHleigGa2d08CeHgQza9p3LjubbaMhNLARbhhfT
uRrc9NAA4+qJm4z4VZPx3Sh/lVhLebe6+phHDnCMzqoZFb+18pEuWwob0hBBweGJDz15uv5AKcJG
2QZzt6Hg2EXD+9hA4J4YdVHhJJLm9o/jYqF51ix2J4WQcflb098c9up+fDWv7BtwQNX5yk6oK4B1
dLDnnqABMyN6ReISqEGuTa6risRNSuAx5fkRZUztUzfs0uagMEi2d1bZ/onBjZr+WNSx86mo+31X
fDb6wZcVTP65u1/qDtb8Z2++i/JQfXKap2kmisVel+FJnz91Bf4V/LWDCbSOH0U2n6roSy9/stFy
Jeu770jE+pqsFwv6xtJaPh6F3Kz5fH5QAGDArE/ncd6YWaD8pL1vjoe+u+QK6NMDEtDiWsMT1JmY
XPp52+d7gpQwLieFMIembHSQoQ0/1l+jfCc/1DO2XBjquGn+/NBu7fBgpbO5RtmYyR8ufxzlwBqB
c7FXhLRSoqGxz6q8c4jhMA9qs4ehQ0C33v/Bd+khL2snrm7N+DbBpdgnZPKzJU+QihiOJ4fIxAds
W7d3i8AajkQezLyu9qA3B3q+uHMZmcKTYX1uYe0Buz3rWUAZHmtrEYOaDi9K9JWZ984guApcHUhu
Ocvlr2Lc2/KnoEibTz2zNumrjd4jUq+te2Wyl9O4AHFQH1LW6Y+3QruHOdQY9WfMY3j4+AMMj/XC
He0m5fnBcYpgVUnRS9q/JvZrC383HmTY4e9T/pXEr2RlSdMpabZaF35Yhb2ZWNuMCfbW+FxACOK2
WWXFOVI+rPm04BPRHRbcOab5LZpfjOzFbE6RfcktSBjhU4axhI3cFK50xTe5cgNsaCFJ2ShQQgsS
wPUCrrvxbZs3fbxTUcNhac/kH8gO5k3xNqy6FWMxa/QU+S+DlZ/kXyOM8BKqVUSrb2ufUTseWcip
6aJXG7KthYdAC50MAwIiCoBKpbcKYl/KxvHY1SOpoDS681lZLkMxfcnDV8NQK0tREMpicDQrgdK+
mwbLn6T+JiGalvHNkP+G7CvpPopY2Zei21dzCLm8iNIuVqlZ7cc22jRai2RgJu8F9RMOUunUIeBo
I2yuHQTFpkmTSuC1VZRb2aFvCWX51GZ1fKIiVGaIQPtRz1iDkbut55PGHSIxd6mH5WuEBzVFH03d
0kZSJSl15tn6bhrJMrjUaCLCuKQHtNYYhtLemO+yODZdfsvL4iA3TeT37UJlYyiXUOqIRrJ7xct1
KwzUFHA2fajsGxY0eMl5+Msy2k8MB9qYOSHBrgFhDb+dQpC5YuInpEJDnu+6Df0PtLZuGJ+gzjGR
9DK9HRAPy7GQ6NghKMPAuZsNz8wDyGx1+KZLB9YGOd9DhSqcaxFuCv0SPm5a+v1Agj0FWnIyIhYB
rpnomV07LZ6iehPLgdW+pvY1G5jrjNeU9TXxxrHvt2qtixy506OqrEsYw9bKmNCUjE/C6TAV5qYG
fehrmIECMZ4A/WlJE9QGds06CXk6R5RFUMm2ZZmrQg2NTJfpnhqyuQ0ps+vIglwYSlupywI5e1/i
6vEepZyhPrTddTKvybZgqMNumwPNtXZQRA2TgMgtK29QyS6EhIeCoGmxulMi35TpN19GZ19IW60w
oEwRiEInyA2CtGRCtiEZOhCj2D6nTIXyWsi1q/TtVVKnit7a+YS4tOifxEU70GnjzxznhMVgipsR
nTfjLWzl7SZNKFiwSJOwgDOlV725RsgUJK25hVn6Mq7bMruqqgMxNeyhYTZ7qeg3s+D3E7slf059
6cbQeEaCRzAfMv8ZSjKMT/lOk8wm+e8xUAmRa2K+jE/tQJvcarvQkj+dSSUvFBambbYfD361kRun
Pnts1EhfEyC41vT6p8rHH60jRkA7as0Zx9NA8h9Snm4NXcVi27prHQsFbcWhUfBCYnfLIG5m1BhI
zCKj+qbHYYalNn/tEH3Fdk2/pisXVbN9M4X2MvyY3HlqTPcTS+Fjuzjxh50i4YtDejvG2HZzCQus
FYwfbTE/ypAVoOp1cIv+VhHS1yyoqx8wOovhSbNeB+s1ak+JfS6y/qRPhCUVMHDIxLIN+SmrrPMg
jGr09xHxgl6aQTe1yIzmiFKZqA15QKFkjhMeit3CaDGQF4yJloe6fej9VoPGJysA3j32jpDp+0d7
NGuhhlTV30dbftstVOe+3tet0EzI9ZONSkpCbDv3j73OSU2ldmPJCDmS0R+y8kw9eooalOTWcO+Q
zLpW6oJJxbnJXZnjU4CpnX3OQoRyFhemxA2eG2gM4h5AuJthRmkiIza/NCXcC31kVjI4ZIJ2/Kzz
uLU1N2c54wTPt7UVC2wDW5O6ikQPV2rLT7mp3ixzU3TwQFXpODbstiYYIEPSNWtKtC5zPOSXamfB
Dmwm5VCiG4kwxnvwTsx5EDNXpVWXJXSeuEIDb7WonGv15ZHpz2aiUOK3mGr0FRdZ92LWUAisOhjl
8VK3w3MfY42KBAV1DuEOWf3evWBqfXbqfmMc4KBB6WNRbf6PpPPabRzL1vATEWAOt5ZEKmcr3RC2
XGLOmU8/H3uA0zgdpqvLErn3Wn+kXseCx9yIA0v8KgcLYR/xkZRgrPvp2Jp6Y8XrP1Oq3g5rYy4H
OJjNgKRTevSAQySySstvwp37GcDcW+bCoQ2aghN/eAomdgaiySKXWjBgw/jjxuyppofHDZNLFT7a
tNg1AWMA3RQQODBZOlAwf1TFb+qRRB5KdDOOZ8rSzopwkn2LScrlTg7KmDpNBH1lPpfY1iOGWpEN
YcDoUTObVlQES/45jl7gQTAhofxReMtzFh4LqagfsAjwHjAgotRtjV9pmpmClmyLmrSeguOpxldA
JHhLdI5YkIVxqCsqYnihveHlycVihHzK65WkiNc00Bx/4EoazfjXTTo7Cpkqfcxw6QBCpY48qU2v
/SOcmP+I+q50Fw/eSOZV95ZyniesCwbCpVqjNiHbDMl/v/T097l1ZT9Hm6jyWCMloBGlGoTvrAh/
+5jcLO5InYfIqE5qyWKoq+xAslL/5dUitFTeD6hpi6dk4OOhJG02cCj5vGnNGJ38Ac+ClRwzhKee
kX0LFYmpVmDtc5JC9WGRyZhp8/joZ4RgR2Buhe26Rzk75v29Y5xSlE91SzqE+xzEyq2I763xBuLj
XJU/TWWzmQCijsNmRImrjXfwUtIQBIkx9lXES6ta2mL2Eep1P+7V/KbIN6t8zOvurmAALmtlLXNa
epU+Fzhl48/QvUb+gUkKXGTHjU9btfCtpv6ZSePYp/XDZeaNkYhHWfibh9FGQI5v4QyFBWlEhULa
6E5Z+44iG5znmevNZSMHPE941kvLN22v4s+a8ZBXyzBTHnrkU6hAiwyIVUP7eUTIQA4RIKc02aTX
Pi3XammrLuFVhlrZqeli3iRZoAqAeZjVjfYyNQxTjcHhRAeMD1OaQwgvUhXe2hNJcBpnconWoWfJ
qCX34ncXQ/FvIoemVA4zjy9b0UFizf7QFta3xlochtVPOW3rXvHW87JaWBE1u6ZOfnDQ4JHR3bsl
1i+9DJZxf0/7S4gFDtLUZM6QOYMxp/13ZI3VYnqXGAeSAiIp42dVqegpDAqnOzzurrxLA3fW8kfd
q7SOWSuZf+7nUx/V0aUHFQxcV735YNIJO16G9lwDIaJUQBgBqcBnATrhD5ucFAoDcgR3y06ViQn0
wpOk1FMPzs5rs3fDOubz7umcn5ZbXtNBWeO299HpYOuBYm3c7j+IIojWavypFuY5XKfjuJU38a7Y
jMhlBb7gFHnouLU2FCPvGH27Tppu03ddZMRPW7iRI/FWlWCCqfao+IeBYf3JpbKvphriwvpV9H7v
BsXBSylF0uJ5GMk/vUlAmBwCHdd2WXT3xJXOYgpyXNRfEQkPbqnzyflYkCQqREZ5bOwqzMEsj6GE
R3DkuDdV2mi4SugTcP/QLCw0dB9tGZB8TFAnL7SHdDnQwVsakoE6BBpRQP9xYHGzdC9DeVfJP7oF
2LRpf+NfB0JwJjzCcym0Kk18kGQsCIsM3jogIUSqBEpnUdJ1mdPCLllcn14wLkTjarXE6ZQWLffL
DGPxwEoUczVIPPK+5d+CyP0bGv6zjEHHilOFL92sArIAOruiaSiogrmP+L0MUQzKrk0LjZMOxcpv
ob59HqoIn3tNkPC/llO1EalzS3iVvX1t9WuVYpNRvE0rTCyj5sCRlxXvJr/RCkUSNiYVxrsYIbQZ
f6Lq7ALD9PB5sLfDsKKum4/CHHZKe9dZpBPWy5Kfmcs2LBE+osOhkoOL6I0Fl/44wd/QVp0M5xKT
TT6lUoQniw+8sZV6x6ZcBq8muylYXUZ2fXZ/7RxKxWxeivtA2EeW4Mi0W3XAzWIaLzvTuAbmox0u
Ubyedit4fjx5oJEkLPH/ZqUHQU65EMbBU8LAhKVHWPXSJqg3lnWTsFKE+Nd1/M6Kh1PDKQVqgXYm
3Ft4YnABznPXKuUtatkv3LRdFCh5I99H5EsIUXQPpBT+iQ0M7EdMPz429kI+1bQb+Gd1BCdZ9B71
KTMoAg5KjCYjtfEdBn9e27UUOnm0UXCJjNxNfirzTx9YkA0yXAY3eaSjvLXg8iU/IA43FHZFoD4D
6Ajwp+ypueuMujgZiJt2kbkv7vPyOspzwARd2vXabaj+eCy4n05Jd1alFUotg0QdSkE8p6vsAnkf
PXjFDiuVPM8zylYu1NwaQBvC1i0xm/FNttQw+KVGCA+0CaUsao06uVXWljweVOI5LTpMTUdj8Idv
KdAbwBcoD4UqUtLp2WX40dJvKf0WTM42PkKR/stYpShrHxHzIaIKW454Elp0HvirGdfY0ebtcFTT
fRvPygcUSpc4OekO0/BQst03lDCCzvPEG1+1+i6qrU5purXjEpqeyDLYZiibp0LnU0eclIvxDxe/
dpWM2/QfT3CKK71B8zZmYCbooM139Glgk0SRrWCNCH+H4Gp1a/XcBxH3lr6naR3XeQZlI3vJTs3a
hS6LNEE1K5eWoqFVWR1HXgcG/8J0Nj2QZ5+cO3VndtsRi2DsDPrTGnzMCboTtv4lqENiNLBp4i1V
xoYxMSAjeJ8kK/bkOv0eBSzFPQ83sHSeIzbM7+OY2ZmOBhTEzRqJGADR1sdTmWD2qOJVbH28AJoX
CQOT3kksVSdTpKMmp7tRrPDfUw/HHG5HPAx5Ha9MeSVbm4jnuw/afRee+tJzTEgrDHsQmRr3LHBG
ewxzJjTEGsvRKNdpnK5sEymBK2NSzF+KmCC3ATERTNZzziQtRLBvWS8NVxMGOXXc9ZiQCi5lUTqV
6rmunbpYif2ZVI+tVR0CoAjV3Qj6VrXmf4K+gAlLe7uO7AFpOrdh17/M/B0D7hYAcxxA4HG6+pCK
R6A+Mr5dtCrcL2Lyrhpk/uCphh8dcyQvLhCkJTAWtnZbfJlUbSEe6kta0Ot9WprleZCJ4sna9DEY
OHY68d0M2CNNFkVV6DAANnu0GGl19bBVh++8s3UTm+xg/epu+4nxKXuSZpt8gVrEtqMuSkpZTaZx
g7bqoJUOhdnfBNflpftVucj7SPgivwurEHEvOvuCysge5LwGZbLQJePpxS3OSa/bZElyrWVpF1ch
jQOxSeGuFmWgKgYmqwT2MvDkbJ3rJoFTAfCb6JbYrXBd60P7T4JF65rzYHkPTQMidzMn71A+B6WP
GLC8e6UJ1Gyn4TkzNoJ1qH3+hOOPizv+JFhn02CeJRBZIjdIReeTOg9LBHjBSxD9rzY+R93bVXa+
cu6sY8Fe4ykkjxU0c8KCep2jm92iYSyCV/tvfI9hFhLc9xoOpSFdWV39ckM4FX3S3LUIXML8H6VO
P17fsx4CvwD6IVdh2nTFdaLjihfYtOK5BQXAaDi2ysbPmj11MOumF0AwzqIvOfmknuT3WOq46wfr
W8hEzjuDhEmCQkWcPBobnSU12x6Kas7trhnmLvOTYx95x0ziR65UVktpreaO3/LAGwPp682iwxZq
EMAnSdKfIjC8tD70EBPdfMh8fa3lur61cmLYExn1kBnPUSREFEQSyeBN2hRBJhjLVAjBFlwSCqW1
b5Spo4qQATEJCSEdUmg2wlUubgr4mjYJnFRrtlnKr5bwR8CSApWPqofucFO36wHVQQO8nP6FPc0V
dKLoA8ZQD9qdo62DCO46nzItoqCHiqADSKP83YOx+xygYRiviabpQKYkGCQNSarOmj/xABa8BGJY
gK32nhuccXx4MXg83MDcxLP1X6OD+Rg6HTibSSfi7BxoFDUIFclqYDCfIcwdx7UowsNzB5g8C51H
THfqtMqn6w1SpOHrUgNIHHCzY5GrVRI9ZLBn2r3HFiDLEy+e259Vk15zl7EmoS09YATLUaul2siU
Xn117l1DuBGK+NxzNtIqz29pR5uaIR0aqbTHQVvK9GUOWrCZB0J2S/jpq5Z0J0VwuhbngWhuRQNz
da3YOjNeCYtFZHszecPTTyM9Jw4GYWU3rgz/7Eno1sxo6ybly2e9ynNqqiNhn7pA9nQNZN2+DJFt
+kgyO2w8WFUgp/HwymuDNCe4IkHe4kDOjIQp0uRpXpvWxc1vIxO1yX8zyFGTUqvMBBExMrqlLcP1
ZJRNrQnb6D5ifdaMXyBhi6ApNyN1Nf1XR68YA3dcXD0SxHAccP3HlyoBtyeHwtLeSYcsSPnn8R8t
s2enT35HaeDdXmiDPSBR9Rem/KzdA/4kSBLMkgSBIJi5lOVVQfht/iewY0HkuITw5n+C4uctf6Zo
IyYCPjR5brqXkHR6A2EXu+mmuZWrejX8lNcplP/PIwDLxo7WEv7BR/C1o7B5NZWsEAi9KFeo0DEy
iR+8wrU8ZS5Zb/ckHKbkc8lG103Y8CTwV5ZEN5EwE14w212IN3qaeHPw5+BSuguLfjN54wBYZt4G
xbh4g+gXLv4zfFZ79Vad2QmHH2k7tdBMDjisBRtyqoj//ILUQoAPhY1bC7HWA72t9rCHTy0eJ341
xruUbeqt+EFHDDydksSOcfSanGE/SE1hVvSyO0sXYXHJ2v0YOWwFpUW2VV4LwuvbebVAZzDTkm2a
so1sanT989tkp+JS+irzZxj80BsjBWd8yJMVs9tl/RKO4f+/LcqOKFH7KMVJFHexS0B+ArVAzpEt
g3cBWROu+0VOIgf3/39FaRKH4gBfZuUtoXenQyoUXrrszuubRszuHRajoN5CbBIzQP1O0GyrsSB6
Hdsf0pNOiA6VHLDk5XXq+IF615Nm00nG2Z0UV9E6c48leSA1HxzLToa6hL1s1fYAwtW2YhCbB8Mh
kRA/n2trnQsMPCeZQUsCBQ2aj60BtncVT0rlbftc+GhFYtdmNIUi7ur8GmpvDe1KXj28+tcQakLs
hJWEVNt3D9NG28a2QpmvjioWFDWSTgCH0FSc1mZ9lKtNGqFuimaFSQdFysMsvk2LIkEp7s9WHD8i
ATenWKzdmNQ8jjnOtqqjNqVOnNLVYDiqKcYGvZ/UYaGPuKhsQQt+rTHbhGHE69134bZFU4ccXxVk
2RGAU+FFdafQCQ/IOgp1XRHst9UqgITSJ3kX97c34ikrLNRuEvGRw4BBl/hwtA91s6r1bS/vK9ER
YizQbca13rufKO0aLMYlvnXwTrFWHR8cuimKJa8yotIS2BHdaNfv1OnA4G/yxBriXqlX+rhgO6qK
YzLpVTm6dRrujd6OPBuVyxTGq8eLoNwUxUXPSLVGyu7SNW7ZXDrreZiY0AYWoZOYIP1xJaIyab2z
3IZblTgCQWlvbn02h2Q7ILHq0TR4pfJV4BvP6bjpPVam+kfSfqVRXOfEVDUd/tzYm7URcRkx4mou
7B0qIz0HnkvaPxSOmcZjifaAxZ9FFxmqHyIDPAZQ7WN77wkIiVBfRwiGhTq5Kbq5S7VyoaLpSUow
I636IvzaPBnGCq15Qe+p+Ys+eJmQ0JDXyBxzpiNeBkALawVQwxM6fRSiTk0g+zfsM2FeMjQIQLOI
SNvlskkwSER1Ow+gfSSCRft6V2lYTS3BpIgms8wvBLElrIi+bFR3q8rYtAj/i5A0aUToDO4+y8Wf
QWzuQsG3WpXRj8eDwseGJE0iTjZ76yZCxKEeiO+45kR/6GqyDpQBJTrnLtXASDkiVA+RCug8iXDC
BFlduCjacpdGgA8W0npKs4xDMCyhbKQ7clqy4fldJLodiEtmEC9Y9dbZsM5juSC5wqf8wF+05HQv
qg8xyh5ZkseBkpDuTKwb5cd97ZhE3pTKOSlt94ejoheWIJB5jjIexfNXLjGNrEDLmHKhoYAIx3Zm
dLbC/wU2Os/2CzIK5rio9m1wjFDDspQo76b5lrO9l+/5bEgxspjDFPAabZ7X91Zb6f1JBjL7ysiB
4Gm2qKhmGohQ0PULEw9pQ2gJzIkTFk+PiEPTxPhnyV92Lh1r9yfDZsn/Duy3eqFtq4uXp+7gP033
jlKR+eFTaFcvWSGoFyI6r+FNOqROSs8WIC0DeZ1EF3Q7E+2mvIpwjcYQ7rqjPmUkjOXVUzyUOVF0
j9IF4upaPlcjOW1IuK1FQ7sOmscUBDd46kS1Gu5VEJ4VuHhKcOKmouUm+zd48kYj8keLmaTBb70T
8GYGBEOcQUmikrZpf5XCPUQl/IDdnfOn2//wYfXlA8ZynlMqGhanuFoG0lLSVnL8TqtLWC5K0ZbH
Be6WaNyFbnDMBeKGdWYF3ups2VGjBbfs1ICevrAzUoS59FfJB28464SDwPL5j1EGyeEDkeQ1yUAU
eV5Tgn2I3YV618ZtQIyxmV3QmGk1EYA2P3XJZYHqugxYc76oGiMDzpNPskFS8IKMqN6yw3xd5NVW
ujenKnMaH96EDM3SjtxFkTsA2NF02+eYDmPkFvP2aAtT4l9W0V2BUateGTLLHKs5Vb6EdxAFwsmK
agwBCqbmHC1YbbObJPxFM74ClGyuQ+DQyLmJiYbjD56VpEOAmqFfePK6cDnnPlXGYepI6UOniDYn
X5H+KaYKgmbEv5Ssy+q3QALrAh8yp7iJdKJ0TKw2bbVhkXnqmndME+mu6UtpymAlK2tapieotg5f
4/AoTX/RBOVSllEvFwsPq5tpPMhrH4jMVRX006610duQ9CfXNotboqCrvVKkAbA/hrZNz1z4zEzC
wJ1JrZbuDemiG/wokLIuAL6VIFfQv0vCpvXir5BW+fBXBYqj6GtTh2Ok9TpkPfHEF6vv10jgbKQf
0yq27VGnEQHRzrVV4COuJn4GCFrjAOQOZCu9dVQhNdyP5xH6Cwv0VAoolcqHCatr1AgfCWkT6Ztm
8zsgd6klsqmKW1cHc2WAFwx9R0wsMi/oWhjV+TChnBjyAlIx/Ai8H/MMh7WF6KMyHqjxEpxjiZ0i
uw9bR2FEbONkxtiNrix2l2hQjfxVBdzc2HOHfWHuAUvmJPzl6ifT4WdqwrQItlcIiUnKTQPKmCs9
FZalU2ik/vNxsU5QgEdiRntXqrXxTBKnCJd6JjPh5VDdzD0ZRDdBD+T8oFOr2t80IHC0qCLi2PtP
7PLDDsue80DYjuK/XCPV89mnE/NyZYUU6bmH0HirAatvRFks3PU33MdBxQSzj3rOEhm0RsloAVeD
oj/1UUQLSXscIaMl8Wj6OyX6TljoGi5opSfoXv0ziqsObJLznlvfDNVWt2HR7DFEPBsWanFYacDn
nXzoUYaG5Fq0ePiRKydPb1igmzHLravYBjUl0hqGSeRXlhTUV1egRhAezYSX3cv9gRtSFZ1AWgcA
sZL0sXgEzXAp9Bzsm26YM1byNYCk9elB6C6q9kgIRuFQb8ncjFF6HrNxFZNP5x/yfm8of7H6yXPK
evNDzkXssqArqj4TtJvF5CGpjAgcL42HGUWhHORR81eh9seiJ0erQDrIFrGUzZKOPoN6LIHscxIy
8k1BD1nstNQa5M5gHEFkuZdNzHzeTPHOE8Sg8DNPEeDfgv9CTwJwJMc7DSv2PwSpnG9xNjPlJeBA
FthBukpDduFtqB9R8vjWIQjuAVcc1iCtjP+K1jMcDr1COKbjPix2hN0OCVP3lRZji7kK0kzgfX3E
6k3xF0iZBuVUkinADyNKO7dfaO6OhQ5SC35jYkykBYNxL2A1O2jyXct2MqR7ewn0UxKsuM809T2t
g8UROapmrMQXsB+AHwhP3jskZhXugt8PzAo6M8R2hAKF7Ynv+BamW2DvQd0V4cVFv+LnuxamLSxe
Ctd8zSVEW1CzkswfKecp+Iu0ddk/vP5gEESgMLuaS8CTLlqThG6iD1C20+xRezejXHGst+yJ/mK8
IOQr8BfuACzIZoy1hYwPsZzjRrMbeRmKCCroG9y0jD/SWhzOfXru41+dFIWgXCQNOZdLDDqlvlS5
LYYj9hIMqz0fXY60bsFPoHWsvwim+N22l9h0lO6StN/Ii5Vudipa29Wchv6/lrJnxyOwu853PSry
bcjWZ160mgt5pWf7JP0X6r9puNVBMeVlmu8s42AplE460chWsMiBSIwTwiwW/aJwWn9ZkTOm17s4
98tFLqKVybFaWmb1G/WAojdQbI/+VXkWTSU4xBNjPUY++aFY3fembgejwO0yg61X6fH98aAAflhK
iJvrkHreB64Ml7E7+oU6UFM28gdilTbal2iafduiTMk6eESqGKdKKwkgZuUWeOb9St/XEYdoxfiR
Fb8hzXLtq2ck1UnxCVaKeiQYP20cRux5TV3MsKyTQ+Pe0ULn5k9brHjxG2Ulj+eSRb06itpL6TBK
3uKXh4JWYMjaxtk3ehRsSHA7B4TfmLhThOGyUS1z69ZN/CSaxG6uyhVFb6xMpZaTINEGuwwqJkTN
6OcPgxbMtOF9KVWuOBhBSow6LobOaJddqztZjpMvYMKzWqCVYGHmxRITDfd+3UN4J9lS4n1t8iOV
zhRQA36U3bLCtTSFGAsIggiKh46LZcimQPZ+5BF+K9X0etlU1SOlzpyx3kUoKgChDqYlbTyrPjVh
km2yAG+NrrP7pa4Mk1CRz6w1/RKtiocmubvUKjFwtcfDYz7lfuSoO+O8ncnDAvcryY+kaXfpl1IQ
MEdYFaXPs5LVZTQJfwCEy2nlsoZwWcH7hRhIwZGtRlxrPn4AH4NzlfjO9Mu1JfFRIkGlBvl0Daae
ehnK3lOzwMjTsYHRdylLFNE3x0o7KVOLmNQBrthh5AYvzHmRBQvD6Jdqg/0KWjrfuv2/XDLsgmyX
oqJSwQjJiOnIQ9P4QrYiVtDtwFJiFTsZ9XEAABQBAKXVQwJ1xzfokQ1WAPfS2QiZydqQj1/IDWpy
R8STNy4F1A5GnKLnRfZD8IiPhptmpFj7Vbh2Bm7ZiSuEhgkHktkCjukunbFeZBRbFtRRoFdUYPgU
gNuGJEza2zk2eeSN+hBFQN40Cui/Yk/qSvVOxwFT9zGramSuIhN18/TpZklwRNT7DD1gmzVErBLS
b25SVUCVWFN30mzbyDYE4q8SpwYfMU3q3vGZNMlCQnSopdtatgsJseX48JgfoF36ZheoL735C7S1
VYWLJGCLbEZsXqwBivHPIoAuIs8OAYVA3I2p7AbtZXG3arEBmZGwhFDWRExvXxGcjHmmpQvUtNyt
3srGJrV8hRl51JBvPbrc7HjpHZEn/9sdLWj14GiYTi3sIOO0muf2u/d+BR4cc8cc6vkrBO47nQAr
TMXcL0aHnc846wL6OHKu9ebl+buxQb5oAucgqXeti4I4NEsBKr4wQ/aUPeobDUmiho5sIw9LBgEI
yiFcaZ4jNcTVzdClI+wwKT0J2gn20dGlk21j7vr4zF6FAwSS0esB/Ibd9OzV6VNvp/jZf4lFPkpw
q/QTCclKiLWvX8gVtkbpXzc+oeERje0EPvcEdJ9OGxqDkMF/JeK3IfwTVeDYzGCu5E24adcBneFk
RMh5/wURXycxiACym6iWnERIl70pzUefiK16ofhnXXJYVzpSdvCXc/NYgAh8TX5xoNLJiCeI4MCZ
OHZ0y4b1Uh5Le3oYTYFr32RnOvjmM4LI5sv3/0QJztx8DnjYjRF2Cr05/9qklCIJNmTlMDqqE4ru
aoTWwmaW7c0lxt10qnzxDng9TeHIFy/CO6JEq4U1cZ1gBXpyzyk0kLyl5j/d+tUQuMz3h8iMNFsq
zEeNBSTZW/p59M8m/RvI1xj0BWvtMXapwaqWdZbpuSk+NchF5S/J3zmfppHtxmHPJ9DodsLpiMzV
LLalcJXqE6buJL2I5XdIlvaIy9z7Z5Hhl/2YHo8/52yKCVhHP3/soSFcu1HABNVtR2ETmPsX3wTL
RcMlRNSGvJx+HxVIYQDGneX3fniI0g90SNlAlaKwTIjD0N8dig8lu2qQqVJfz+Z6sh+pJa34GQoe
qPiTpbc+sksIKI+4tsQH14vuEoNg7jvSNeAg3uIaIjNQsHbQeXr9PUFErf/N3yr9OdIWQuH7H224
WyzHynVMRCYdYvHqHcpslKVfrXRsml8N1lt64KUlfXOMWAF/ZLouvpQ3w5rPAFPyR0ZQtoel5b/Y
h6mpTlyyUAHoNvvmRE8WV21x08NlItIQlO+pSpPeUOa8QqNdnIoTPZM3FTiTtKzwyrAj/TUIGPGN
xVt9XIUIgWjk+CQkp2F5511CejhlYWNkIYeF0GsycNo5voE1ODHx2fl2Tk/hQf6UNAEoM1Vyug9V
OAh9jUl2R/H1qlDWeNzR9WMUQcCNcZtm45myzK/A7CpFLLg1TiIx20SZFnMOUUT7AP+J/gVASeF5
uSW9K1uW5LnE25yYQPZfMCWi3ohsZ8sluZ8WxvjY7FrkmDN6EH6qdXL3PgV2S1BJnP00c52pJt0R
6pv1t1B59PTbZ05MHhkI6y65ALa2JNIMc+3ourM8WjTslvjWJgeeik7d4S3lw7fipUBbp7rFxJJT
7HcuT+ErkidHoLg2aAg2wRpu2TBPjcXYneRf7Djwgro9BJjUD9y0Sr4bH9P4bCxD6ahCD0gOWcx8
TSKni5QcJrUfdBIIWmZ774DletZMJO7C+sxwgyWtw1+iBemRLHZAYQ5+hbBYYUASukfL28XJ5Qeb
pLn5wZH5U2uvXTWTFe/a+eFvnHZUubskEuVS+bUDcOKjlP9ZqHTobt7Y1U26sKpBeQeUjYAAu+GF
N1glDKlfs5SOP8G7uqTfAWxz5R5Riefpt5YcIEppg7B4PN252s45AiTMCzRxg9kRezu5ZnDmFHOm
O99cYYApyxWsDAwNig7y8jjdfTttl/hkQWX5d8d3ES1L9mnxQx5bMiuoh4vJ0h7gJeaj4AD+dB/E
HSBz7rqlbDfgd46T30/PUbqqe0f4g9BnQ6mx/wcr+n6Iu+6GCXFDzPOk7H2W7CEZ/+g/oliVTr+t
uQAUUoFvwhUrkkLiuIcmZmUNNvkC2FQRa+nBFQOvQUpSAtn/NS9UW0G3pvGkL/j5g+yIh1ko5uwR
8bV8VAi4p2HTYeLLvVWACpgwJeBZYsUIsm8WLHqVeJbII+x2obQZiJyR18y6xcBtuavbHaL7snm6
2kslbMpb1sqelWQ4R/f8Jf+y4Hv3+KEcupN6htQEQ8VGXKCN+SJcFN61Ni+ZP8yK2sg5IbBGlAKB
ksVCfvF5tBTiQpK2NfMRdj46HwN33pNvTFE75WD/PBYTANfuy2Bo2HuI5lTS4rPNfBK2/Gp/wwmc
VoZfQHTqVJvst/oVnu4GVKX++i4ELDVqxMMr+AL1DqlE3ZHe7EoDLVxRoGbXVQa54chdMJAbnyMH
IUlU2Xh/7Z43dPEhCWXMZnMVDMrS+YmMVMenwN3z358IRUoug48+emRxH0eSeAI9+Ea7p5A7of+Y
8Blbt07eGfeYFvQiKSs+GhPgb6TEZJupPPohoeaeABTcxcXF4EWNvDzbdlPw0ISDDKrLtyyqJEEq
t6QsjzJz6CwKm4+AJgohGsXEPt90ohjkDCnohGS/OVn6FEHS15EjdEzmo6adi2uhKpLtKXDiUuHu
o8JjD1CIFvKgX6ygUveFJPwhg1+pDTsruJ4v3Zr0ltFLkkOzCJgR0oqIn5FmDZqPjPI1J3U4rH5L
NfjR0AKZtKQpn7YgQ3knoSoeK3I/x0WZvLLymGs3KFRApsS6pFwrUncD1yqNd5Y7xOco475K/0VN
hNliq7ighQymqo1+VQLccN19TEh3cRuyY+sezPIWG8tymF6JWuTd6gB1KpDbpepfwC4G4lNyjQVs
2xDXRIhBmViUPa2M0sPwPVfrM6yEFn0P9XkgJsSG1KV3nnZOHXLYnYgbZviofudAao2ZzOQYpC2+
JMyo7PUaQe0yX1+PLacDl9eYxkaPwBb4jhRpSI/oRy9uJShVvqla6HIDa9uuUdYckdivhGn3Me/W
JMJl+9LqdJEy5lcEi/ZHjaSUzEEIZVpHgYb5YIM/HwppO/RksirYsg2SLzAk6d85aZzUYOncBojZ
e3o7MbOrAS4p4CbrOjY68xjgggQjBIfWaPQQR+TLCgiQ/Us0fAfRPzpHDP7ZkAR2RRq+8B1KBCLF
ffGUJGIHXF07ERsDSa1kT2Byodt01j7oX5m5R1Ok688h2QByVeZdMbaB3WZnXT2Y8UkLj9b40CVq
T4R21qUcsqTVu3/BgIkgiPZ4t75KI5RBsJlcl37tNGV58VjBS7SvfOLMuob/yiMbVr2wLmPMWmRU
X3BZ5QwOzzWulQXzxHi4wSnVGGROLdHrkJYWj9LeZYTo9A0BQKGKmNBc9dS2yCPZ45iC9eEQyUvT
G2aR9fTrQ4Los2XeL7j7FGZxnLnZIeZLritkB/fReHv1uUj3GJJKLIEywd/KqpKXWBYPtbjnaM7d
bwYAnMJutadbdxCXkFRh+hoZpTQansGVFVpeEHgO4o8rAa0WN4FUa+YSiaiCXpPmekiKHnykChPX
4TxJ9FPQ3mrrnz6e84bRld/2qhxpQDwB2ToxydM9PO5VRF3hDqAFHsSeyF4RveThVbMFlSdPvsrD
jqlChYRsv3XM/4K5aoU1Wsl8Ekhnhzo/4HdOJRSepJREr2p44c9Uw0tbHYxkGwlbBKWphF5mE41X
TL2CtFAFUH8Ep2ukiquU7EdpVVHooJyohW2r06DYYrcCOm72rcQhoq2sfIlepmyPkXDrV4Lv1D4O
3QUJW+1gzwF5Eo6/Gg42dlKUZu5CY5Ou0k/c3UXr7monrjQuPnywm6LcNqS7CCqpjO4KlIuEl9b8
9sNzBRgbLNK3aNgVDWSmM5WOmD2JABwHF6sBaMQ9zrHDyjkjaAY1Zoh+blwY8hy3v+eQ6aRW1D+N
eBf2brILxi2f0IwsBYYbS/0fR+e14ziSBdEvIkBvXmUo71VSqV4IlWkmvbdfP4cD7C5mx3W1RGZe
E3Hiu8JrmpJLse6jY65uepDJ8BwO06h1qyorIFFB+s/Pl0m+RePj4SQYIVZi7pvMCuQXlUSvDsvI
2NGD0Hv17dYOfjsMZ/06aF+N/5tKOwArrXkazS9kLXaE8WeNnpwZsxugGxNvI3pVQBy201i7WbXR
niVRApmnv/Ey4lAEa+BDEnBu8LupHlgyMETU/Dd4FiGfEeg61ppQ4HRALbmURyaDbjHe9XajgFr1
XSl/Mdnp/98IMudTpSXEMAud28xh/Phu4rOkb5z4EhV7fOGs3VyFx9/a4GrXVyTWREQNp//G8lIp
BwtAqPoI8h0CKlPZLibvEz6GwtxJeLmshTmeRHmwV758QM5StQuHkEtqoobQtQDCGJejG5p7qQB4
iIiMp3/6HfnZGeaMqr74LYxE4QmEw+8s3lj11sceEIprgMWLNVYC6qerz7q+4teStxgAG+eGaqJo
P5j0VgMFBi37STRrzWbGvq/Rd9A0Fdkxhk3vMXd6ObLbpVuIDmqKwW/L4CoO95gjSAzbaw5z3RtX
QhDdGsoPxhOJ91n5LsCdNge0N7cJb2Bxzky+om9ecznzLHrhFpkd75xHRBwUy3FeAT+Af2HOAhz8
4WYhmE+GNTu23w6dSQ7YczyS4Fx/ajjtWQTr/4Js1wzLA5scUP6TsghXegZ+h4mEhuQbEBHHMDJ7
mDvpajqAGuwVgXyw0+PUHpI2gsLIWI4gBf3PyNr5wRwoXg8SylvZykYPpghT57t70wzRVBJLU76A
giWqC1JJ4mXAMYNXGOmzH63bdmegtpMJ/eZXQhlMdlax0H6pAB39TNQ2NRXyB6dYKwgZhXM1q7Nh
Lr14RdEaO1TsLto4buw+oFxfIacQ5hIZji5vkPnIAvgWq5BDQ5koLxQQxDE93LIFySSbpO5IwIO+
eiI3IM1WSx50GxEFahQ2hga+KASXRI8nE9nJs26OQDMzx7Q3r8bf0caxoeY7L0qyQx77SAwstoPZ
8Nbrb9LBA8bU4KadbZKdE/8zkzrYDjUSIMX88OVL4IETl/r1VoiSGCGEtw379PzHZPsY0GAZNZIh
bml+fObkQy5RELONYIghSlI/4rAFCWEogLDmMtHzSMG7KfZC8J+agRLL2yXlb2BfPTJtcTjmd6ta
wa+JphDnGIWBt6rip53v2vEZ4IIMVgDYaXy4LGQwXIrEMqdnOKk41gL6EHsgAXZgX5n3iIZDBw1c
7v2hZFSAdmGn1bfMPNpoI3O++56JaRNqGwN/BkbtnBFoQPE9BpuQgJ4OthScTpfcYu2QK9gJfsfu
V9RHTX2H9ssP413sfPUsrHMNCXPMBuhHkXFNf/kKmFsWybJystAjoWEMVQ/LRrMzOJHZoQF7n36G
ztJol511QrZGT4fSR72bpzAM6BrShjZQAFoZ3pJ6dQCtiZfC0x6nX3gCZ2FInoDGAIk8K7Mgwnmi
vtFilmw5JOZMggqiRFokBmYIcDZ1xV/Iur6geJ6jl57562DkPkmtaiHnj45SsWnfY064Th49ppu2
HCdFDyMXRrPswwpkueyO6kJwKe5TQeithVgQ6VdRPPLxqAXyvCQETrmb/bvqrprYpcNEUFpUFY49
sKesV43x5knnXD6W9WfFFc3wDJdCOkdPzbnC54GYBZueypShZXkvyWdKN/5XcdYm48bCuFDq2sXb
Kp8jOVnh8Gejy8t6fQdstHxy5ya9AWpzxXfMOV85EEaUT6W+lcO/JPlROQknPY3q7LuU4c+r1cet
pq0rwYULeyBOxMJga17hXLFNBO0YRmZosxVtHQSPkZdC9fNthyZEqv96emPyvFoenTY8NQBhEywW
ObMY1fvrYuegNH8qTK7ut0auldN5m87DCE8ZuWOF+ZT9W5qDtMLdWYxQ88qnp1VX3X8IzHwwGPz8
gC71h5Ch3gUs43k/kXaU7T+JQYBoPZQhbqmfWm+nJZ8y9ucgYEZNLGD2pfQ/Pj1MUH3xis50/1+v
gnQwnnFVzx12atCJBu9KgoSsEzaIt3ssboP4mfZWPC8JOa25Drs7dLaI+YE0oE5p+Dj7X5kVwtVk
DaXjYE155AcE7qH60+m3Du1YW901olYUNus5AgxhrcDKyBX1dHfsodTW5imJ17FEiMbZDCnrf1oh
FgmIghiNpmeLGWCV3K2NQ+s7i4wMNNm2114EAx2FPmWTPAWekU+m8oIH8AWwuaEbwD0HL4hvwQKg
U2IA1zdlRAorSBq4buF+pFUZ27dfbcDAqfRGFPmB91drRFN4AqYZj1IBGEBB0hOspHKvAi3TOgiO
5lFG7q2ifdbDyC2kEOkCZPKSQLMaLqd5ZB2dQuNN0TN44uJGSOFBZob7JN0NZNxXGyP7TGMD8gZY
rv04bLLmYAWXmFnKgC0oonXjC5myIcb+MXQMA2MejfP0TAQTmLTuF2X3R3cCECYl9/ND4fTgOZfk
77HqZ5P7NkLT7/QPW3p4FMTacsi+lTJc1OrDGp5xvbHp8M1nOiB4Hj+DChBed7AimDQQA4ecSF7/
b9BuLdgkODl1um7hNQQeIwBm0yE3YMzjIJ9SfDgRPVxXaicr+leZH4V6060SFXpyMMFu6c4EnqLL
gPuXYpQoUBcChnO9aFhl3WHMoo1sDvNMZ8FeLwxekir5biQkiKnv4jRq9Z+Q2XBD5asYvMT43aRh
rZj/So4yyxHkSQWLBsxm6uBIC/+N3rfHISaitwldg5gpYb293NzIg83kELic/GsmP0yLpWnVhR2f
wNfSTLdiSnEaeHCJkRK7AlpfxFIMkSWXdIA60F+kTPz4s/E6NH+GSdXXOtdcnJtsGw1XLX2hUoVC
y8zP8rYhWIdoi1q06tG9vOLEzWqGul8hpjtUJJ25KIn4YlsGfbE5N2Jd6HdaAo6ftrt1ptujTdAu
VYIf7xc0csqRJvpzaV2DdKt6t7E8aPLRhxwNMEvpbghREvQ80gXo6xI3jUGeOCRxgLa/ns2XD0yU
mnCnEvJp+bs8IUswfUrMwLwFUKqTUS/LuqAlINWR9ozFoAcblumyB68I88TeqmA4HxhRp42xoKow
mO9X1twuP4hqq+S1jP7YcWWWzuYhHGAnM/PeZeZathBBPDL8dAXF5MNNpKut3mJEzIWBfjrzN6W+
Zk40AtpWrtBQtX4Z4xRxFjKLcYR7mreSoVy1q5JhtOHQUZ4Lw01zAA1Lqwd56jraJF0p5JVX/6F6
nMHP4AOiMlaIZY6XknhUxsrXmR4dZKaJ8canJBjgRuvFXxOsdXVnG8eAiCRzXcof9bAfY6raIxS1
CCW5aSygGJj+ViE4E98HIjvMrgrJ4AciQH+zQUbiM0t0Ck42PianH0/lyG9I+U46MHsOxifAxL+t
seqJNAkvPpl9I6K1XccHXQpXb/nA0JXRGVqXonsFVNheRT6a0Wxk5aJiWClkwgth30ot02Cm0w26
MVtZD8UfkX12tynJ7+IitZPntNNTm33Mz5CzcZTlL6Ojj6/Zgin8DeE5K+hd66Mqfs2Bp8T4stPv
NPlUNMxKPnbQaIU3puDwHyR/Jk5OUhB+VrlOTgZzacwy5NF28D0yNJih/Yr7R97BfwJoGcREF/jI
MO1hrnkKUEVuhBpArgF3vUF81//V1qF3NELPgSCMuFEOHQbF2iRxBbyfF78yHi0fCYl6C+OMbYEy
MzeCFZphl7TuP/n410U0hgaS+/HtWLy5k1eD8XuST+JlpAE2XwTqmxKJEzFg4812mAbYZ+6aFDdI
cGHGlnuXjnOrqB5hb4DXoSRFcZJBoDRrsLykr4w48H0gReyn7TGlYwNCz1gUP2NKSrVR3qv0jA9m
3ohkNQQbU14p4sNqBC5X9rpYkIQJkZPrbTwFcA5N7T6w0wrx5eb6r8J2uUFGnFcHxFMKU5m+4deB
O+LLe7SNGVWZdGJv0eM6xceP6Kp3fdZMEYpGg24P74Uiwe5gelggA1rgy6LfQs5lI5nA/suPiNVe
cM47tLUCzGCfMcUUbOfzOZC3lYyuEDAAKtErUrhpoYs6nprf2wC7Ww3A3rvir2xuwHMbwfyi4Mlm
dAYQz44Zl/LF5RB/U5JR8W/EBRt0wIzOw2ZFkrA1aiS6ThPdAPuy6Dupp/iJfLg20bfhvZrx0vSE
j34VwTZRd2p/yaRrlOPPZMnD5RbCVJQ9alW61mqKAVi3QK8lRJUJOXUyfKLSGpdOtrFy6+4YRGek
ZNbJIO+S3+jDYqiHah/xsk4QAEOYfNVjtaPoy/cMAjXnxTI28n8tgFl4u52HQxvv763k3suunruR
hZVzcmz6VU7iPHMTqaR3jxV7FeKtTcA7IZwy9GwHfS5YGylLimohHCjB+FS2AIOIggkttqzkdO2L
fiUzJs4BIHWVMU+aVYGMTGZ+QQ1OtYhPU6cUS6jDei7WCl+XKf85uMcxOvreWgvJnxJuZEOmnHX5
3gQvT4Gp3Xx/akOfCrCS8KTomyxkUDD+5KiEh5JZBIJ31KiLhY4sI6cBUUMP3elvJQNFDPcWSMvO
1uZWKC20GCEvoD5/aYUsP8gGbQf1YLXWl8E34HX0+4QcYEPJ8IGbFdDy4lPOYZdWJHKI6arE0epR
HMH0z6VdO82qS4r+9Oq0yJPOffWsgl+pmapMfsMD4AAWDj1cXotyftGUgLA+9ewDAxz9Cpc3q5ZC
YP0FT1Q/0/Y3IPm2RRRiM3Ls0CBIKF5KJDjdxRTmwnBUdpNYy+yt0q7CZl0764hbgSJP/sZUtE2r
gzTsqvGl4fJBkOtp/x8OJWp3/nB0vqN4o0hQdHmdaHwCdrrXFgAn1UwDqCSky4npPhQG1Ub8ZSbb
vHwlxc4kok9xNuwDWrGjtRu7Y56v7SkMXnoNBo3pVumQ9e1J36wCxtdcNeXXdLy2ycEmCRcWlhf+
JCxZnP6n8XWSiJl4RsehPhH+VdY7oehsSaeTQfODO1SHWYQXPULMUFWEvf4fLKktGBFxLFfaT5J/
tPkzHwn3o9LPoUO3kKdLL0AU3DBbSWcs3rNzaOeP4ZyxgNW6r2z4DHxzIfvDTi7lgRjJ+nt0EnSA
+Gx8a+21KLL56HUgyNGFNX/k1tDf9aA/6RLn1/jVFK95jBfPYAioxnMDS7Nh3yJp1cLN8GuA3byD
qgRXumeNoczg2QDvt2f+PqZqdTBbF7SPXXMAgId36iIytLf/RIHBOfxpYWZlw10Qt90BSO90loI7
y3xb8R675YDufQD4W6PzBNRfYmtIs18BTs/H/UgXlD8BqGB1QCvGKKhv/gr80QO9VB2c7PAxI/vR
aQnIRWEUAzcabimCKiX6KOFhB7q50apgi+SYAVHOztJLbkZHCUwJHnePpmhmLqvUoPpI8resMRLh
erdxUFBr8Z3+/+T38bI1kS8E6Kfs5iMMro3+GqFbMxWQYkS0U2V6lvsDx6xSHFJeMBaFEihoGecx
ScXMrQm5oEiThzcYTane2fFvTeCnyyBjxuS4LQ451EbQZxTAX0rIe2B9pIR7havJ6Uzj3LIDPRba
y/bCuUywLCNG/zJVgLK4QYda9Ab9M4IXXgeT0rA4V/lfj/ZHZ2Mgv5SAXfJXF/+MaQaMcZ/aVyQr
zCH8DCP0tvfcsDrQHVV0tOaHgT58TEJij5/a+B2ROJN9Iaraac02cNg0tdtGOUXV94T6igB5638+
Xg9Jyybl2Sx7tHFLRSoQ9h+ENwI7pcbT9iH0F/Mbv5VCQI+1wIi7aHu3R3KU/ZryoeveFrqdaWC1
6TiMtVtmgPDldSMlXd0PLBnZ10xAi5QJpJczeD+y3x/bKQFW7qHqGDM3HXdyekOemmLbk+c4RDKy
9EAbjGfMzJRyYiaVG87SLL613NflMKEl7n6DxeUw2eG6u6bMqftMaSl3VwQVXfAPPbvIlzPhE7K8
8iqSYRM87T812s1CMXGlMruBNmxv3cy2ITp8xtkrJwXU7t5AMgiN4EBqJcYG/t2JT6m+D6N94B27
5h143SIZvvis5yYTzab2FlX6iBvCEXSs4PhB7Zp9aMVhy18uAFJXQMEbqocMiYbGvmnwnhNcu8YZ
ayAKJbsJ1yh+8ITJSjo8cxOuIlokQonr+Kt0Pir705KKo1xBGWBtPYkvFUaflX/3hzdEr5wELKSB
+QU+ida49AEA1YRgTs2stpH2FSUFhhBYOPEiA0NCJlziuwEnRwadQ8svLWk+zCqT9q2glOejR+ML
gcFTLq32sKu95RAy7GKywJVtYkyI/E9sCKToqPIOBRRWKHfqFBwweOXepZCpmj1onfZmBku13XU8
NEiPrOQsd9vuJ8tOlU9gkHWMPV6ZbWlsPP3GN58pG0HoZPI9gqGvL8O4dNVqL5H2IDAoq/gurP4m
+LfpBeDjEIh4vf1fIYEKseO65gpE1E5kpUIoFP43XbkzVOdlIU3MOmb6ZQrnmW7efM11lRr/OhlA
jP0ZlGfWUdM3NFg7BVS1Vt+tjOI3YbJF4jE/kdx+8TzuZO9Iyeabu85jSrKVCz6pvamTW4JYEBaK
7mLFzXmTZAlCmgTjr1lhSbJOVqeugNveQozsVlfOhPrPBIPpTXibijo/bWa6R9iY5RGSQLBgsXa6
z1xcJf3hqNfO52EK1bncLOAcEuUgHRrEnNj73SSLlpru4O71lol6cjz6jO84BwJvK2fbVt28BE7Z
EkoKHq3rtGVOXrf9C/VmO4JRCO45bhhUFLH9kbBKBu8i9POIhsNU305MubSVL413tlWgDACvRueq
enwlW9gnJmOlWOxYrjdgMsV5cnvW4kcVTydntCWqnSrtw+Iee9GqhBIqDS4Vc8yYgKuEPbMF90qM
Nf6Vt0RPzr9HVz7JENC7k2bTX8WPFtkR7YIpA9scbhykJjTRoFhZ0yi1RZ73TzUR5HzXxbNTP/P0
S9JPDmJ41b8VKMVS1+jOZk1oibK0AwiPse+qg79wgJPrBWIa8+Y2vrJRCay32KEFzU9JrI3GGZuM
F9JIkCKz4Axnm+mOAVO0CIeniq3BoiJTcLOM9SXukoXCqEcGBZBtm/KYDReLlRwWSMyyUy98XAQ2
vKgThCHImVNiOqChWSaCQ0hkRk22AACIZsYd7auYryVjbjTN0YrsWa8cLaBFI8IwUZZLJkqr2CET
PObE4bbHE/yXW9ZMqQFIJpWb5LTG5qYL/mwW7x1kwKR6yExr8vJe83Xn9y566il7Z2sXyvZS8awZ
HGp3hAZAY5Sw7dbAc/kpnSnSsanZnxWoaErSBgIaPK2ZlSPiN7BlJXdyV5HCRKpuhbCsMwYWwOEG
AShxWJJ3Mhsepqz/SLSXRhGVZ+F90hX2rbGeBBZoHTTfmOfOG5XkpIefZAx5L/YI4KLyYbID347D
ni1k7PMUMa6qUmyK2xzbhGAI//a1TYQuQeDQHZpN42WXdmcpqJMvmP7k/mWGpNpBlJWWQDJnOT0l
lGN5TRvXEX3DF7fsGFlL4VVG+Gkf1HGLCy8ysYhRPQcXlbA2CmjkdfEylUl1+CrzNT+75X+nDo5T
tyrnrfJTqQcJnXgAIgGTdLq0sUB7W6VY5wOAVfY2+DGK5sOWAfdScYEp32OJL0C/CwK0eChcSvLM
mPvaU0nWBjmcympwNsgBNgXLYI5koaxYq7HqkHRttsmZ2hjOq84XMaDedlv6sHxwBr37z9w7BCHk
JUb/MqpejDb0wS0amoyfnxweB+AOb1Hzr/Aeanc3G/AmdrUykl/F2NY5sJ61oe8a0wb1RwQLYxok
aRhSPkzEaAg1kvDR6sAdipskfSrY2sSxZ2jQ2Q8BSQlyNFMvDslO+8QZHoUrtxPZ3Iy+xxKpPev6
kTSg3CRJ7FkJe6EmWChyei4NGTuFpgIafyI6p/0/pz0nI2IUBK8iZiy206LclegLhwmQEHVw+zTi
UCCFaEjBQ+Uw0NeDBsp409VVjWrBIGbABwtoCUTOXA2Z8ROg4Q6/fOfQFgAvgw/PQ5WnvrLsVVZX
h0ClytvWJRYKZu72TYv+ScYF0Aa5dRs99V6loq0yYIWNCYVt8h6GTCGwL/4zIQIk6kOgrYmL7yT9
wCP+1PiWEv9t5M8EXbRDhe2zdGWkXEfGjCN8iLVNlqCU6dwMGQwfvkNMt7o2DIJJmB8PJK0M995Z
N8M98f+141Vtl8I4GM4uVjU0SGroMj5ktNPo9bxAUTU8m2Hnjchf7YcZvw0YVY4cr2tG8F3wATa9
e2nVuQeekT/U7JRQVOUrJSCX/lI2V6W0ZgUx0xzdyk0TT6k/hSBPqaz0dtlJ/QwvdMku0UYlP4jH
GNz5C+wyPmTy4KEG1OVNtfYpC9uZrx99XJxp/2d1rE4axk0gCttthv+yl59l7y1nYUoDFf/ERKgU
F50NqmjROTG+6zlpu/yaBZP0aQBExTI6QJ5nnPmb2paxFctlfoqzGj6ptqB6oLt3nBUyY7amR6pQ
UAU4UsOQ0vzOOAohArO7HitCf5N444rd5ILGUS+RivFhGH+Rf09MlkQPy7t4JMsDtfDeLXeeqSIi
aPGeNURddE+9urZ7pdp0rAXQFkM/NWOHDeo28J81q9OUwOGWqUvyI5RvHnpD+yhN1swWhOttI56C
nfPQnjz/JsROYyJgR0/MtFBjcoscOBhF9bREr+pvFZG/s2qAcpiqa5D/mEZzJHay+mSz6TYDI+2V
zvQM62NvHPriWaRzJT2DbyfiRzXPNBa2ve+dl19++dI/RTtF4W4YUJi4k3ZMpc03t2yLpu2GwlRP
za5O9jILFvLMxAbYdKE1cGGgaNmz1cW1CRqkbcIFU9/UoA9ys+wGM2LWEy0iW0haAQGnKoAR/1FU
wak2eLH0jSXNRf8r3KSfAfQ5edExk9fFJaXlmZTQuY4zkaZuWSFDjTDIEMDesspXtqzyscHhdqBd
KustNx+YM5aC8KICmBXL9s6WEJ0D4RXRg10BWjYgyHy/uIbj/rP71wNEOFdsJ1uErDw3lXEEIIp8
JBo/0vQQODtM1CmLPrIQfMzsOxrZJNsnLPMz1EXa006ftDRqBv36oALf58BJ1pW2Ylc+Ha0nHw6k
4JIYv6wq2ysYLkIDFZ4+c+BNN87eY91bJLxOzrKtL3X0ITOWiM2TGZ67cMfT744Tv3WeA3M1+HSI
M62+YvnKuK4PL1kP8uyY+VtfrDXCVfT9ZI6HwYnPdHaQ8nXXLeP40th7yitI8PMpeUTMTVhU8a7q
+HD/DA5cf0597sdLgZIZx0+KVyVhKbj00QYzhVZ3jn5KnUsCwZYCjgNfI1182HXjtouX8kCYxSIS
oJMXMGub9qrhGMRfgg8WXYVg1uZ8qjoDSOfTAI1pJli8bIJeMBhsCOtC5IOk2WvfDA1cNJgMCJsM
g+OqUTcVq8WqACo6S7r14CA+I+maIX9l3Fyr2GbiqcInMnKuOhyYN83HsMvXVC2S5LlAdALUDM8D
5civkp8cXVsEyVOoZw0ZliiSeYNxMa2XRfNWUIADIvKxZPqqvLCVe6/9yTGeoIXXnACxKQx6oXzi
X7gN9j7RmfVNd6m/52M3+0XE562Z17g8dIzRUcYTLcrHk8pPtjo9KOT2Xg77lkWf3aMLj3aMpHLj
ZJW3wtnTO0JADPGxUeMT1ZVZn0kyHXp9e1QcVrhjBTwQDOTaZOKnn3rWe1W4GDkIcL/G2xHUmZyd
yx8wLgpVchBhf9tVwxKWENIUMziQD1Kn2EM+lPhuVCurp2Avz2VHhmrtjsUrGHK3Kc+9QPYETA/p
J//N9Q3dn9mRF+K8uCoY9JTTlpKHV+PuiSIkaEsXKQZQj4qn1kjo+2nmvemfZfqnScjJvLVen6rm
5XvXXt2YHh4LnrWqxvbFfFA8yuiiYHKUimfTHBL088oAi2+ptb99D2nKekk+HtxtkZwCqDAqHPIw
0BYadiiHA58qZ+CjsnKyyLxXVLzBrs2C+MdsX7KBpXRDx97JJ0ujQOPgnUpDJMU9N4BEV+X/g0PM
nlKDqf7lj18EK8rjhy+eoXJ0B1ZpBjaTSN0k1YiUFDNLqwMHPGS4dupLUp5rXhZF35fVvaBdIP4n
Cw8qN1L0U7CMsSD6tZvBPE9rpQobiN3zSN+q+tQHeLbiC7YuPkSipssVSiK5gM705dFbDPFWQemm
PFPCNDo/m0ssxBMD9E93CL5SnnQbnR06U+OjYb8ih41rGL+mYCi1YHu0ZME9E/qpLm6RbMB92ZTO
UeEGgU3KsC9m8JXxHPFPl5Bzay4e278rDtrrlWNdR5uFD1Pf0oBkgi6YERpoaRFli7i31klzgmwh
t9cs/50IiwKKGr6q7KnggM+C0aXbQR2m4NQKOPiT56g88vZWI8FWNpPHf+2cMiAlEUqEeG5mq04c
gKx5HO958gr1a+MD03ymYlXga8raqUE1NFQ/7mIMdpq5B5RDO6jHhB6HTNnVV6VhhGG+Zv1KWHHV
OVWSHZyz9F0TXDxsAZh0qnnsjbfew0npEcERNvFL1iXyBQKXYvWf4JGk/Z4WNRle1Z782Om4vfYC
WK7GGGpA/kO5bLlxehBsb9icNvIuUg62OaxZLkLdwPOOKhSEFGeW411scSvy7yJa2OVXzjwzEuse
wUaXWjwVSB4OGXm3NAdms6CBHWSmNx2aRXOhjYQku2ZziZRd6QGdGraU/woZp+ywdQIxg2umrqbo
WxWHgnJXTTwIk+LXUc8R+3b6CgNFsO2DRqFVRAHH4EeBFNUcjWLrhA0S+lNNsFqzlLVLXF4YZ2S0
y43x8pQDNICADR1mJByCKqMrluHlPkOlrXufqXPw80euPBRiyuQzOqOYey1qEHijAVihJ9HsrW8s
6vFqtS5jfQZroBKpcJR0E0eXCBSxsapNsCsoIbSPcFJ5hNlCDlYzuV97iB4Mvpod11AgM452m8Kt
xu1gymsDzaHV/YMtall3s5JnOb6GsP1l+5zrpxK74nit/hgy0/wK5MDaXu4/ap2/h4mupf9ZqbzM
20+V1CXxHJJurgYQESU8q0zVhu+arL7JbEXtVLPDmQTrkkVoTbpXm3sLzh7nBRtYek06IT04pvV5
SN6Iv2Z+ftOxvvAEtbWzy7GNtkXgiloc4+FksJMspzWlckstbOwbQd4IhKHCfw/TjFIHJDYAUsZ2
fhU1ZEC84s6qZUAN4t978NvidHIlvHiGPM8xAXFzoDEs5p4Kvojz6YL3cOzObOQIY/I7thdu1EAP
bDreHObSTT9PO4ErRbiVsrEssYU1o/uHWOXQSJ+5/zVon2WB/JyOodlZDnGKLH9hTHB4oeQjM+uJ
RCZP8XPjs0Kj1rJ067FQ2BxvEiGWjDDsCHIgtYqOs1Oa/AIzlAcNErjKYqrmsxCRgdfaTPix7bC5
VEooNapLZdTC0lN4xyoGaYTKENQ7yruQxRGEIaLh/BW7LFIdA82tte9E4BZHkBTEO2n8ndbKorll
F5qDReFwSavoo61yV6KtZ3Sv5dasQfkzMnBAQojjiMYZnBnxF5ZrZt8Z1zc6MIK+97JATtxuTWHt
dRSbAdPdEe5urdMZkRiW6dCMD8GwkSEDJ4IlDbaUkkYpCivEpyhHrcvooLcT6TpmjxWby0L661qK
FYmhyNKvtEMZppfS/ONBbqRzizYpZs7KysrP/+lMXtrJx5WxLtz4BJMkxSP2G2Jn2OKozbIuobud
bN9zhfqu+rvlvdCTRfRyBNrW1iQfdQNcKGxD+CkkbdMWZArUC7M8TT9pRJ+kldJcqvljchfF/ykS
G43fgKpQv5XHkIj6gmg3euismGBEDVYeZXiW1r9Ev5TGP4sFteqfdKObFdcFklvYgDDDRXoCLqZA
1QuWOeYRCC7MR1ymDDQ+HoP8ssGCOoLOhxPOJvUSRXxwzPKVBS5STXadALA0kUo9exgE7yhkhpvi
4SC1vLeOdyWEkaHE3i6sBLrbSSLqbIj98jE9IJc2GIhb9rq2D7m/V4n1q6Dxw7+vbp33IBKNRAwG
FuHAWakCkzHn6VRD6cjRTEGtyZq3tsl/ZCFN7GE/ovFuoFQxwMdes5fzP4/ePeoxJeF0ZF3uyfNO
89wCS6fJQ1ypDAJAAHEnSwMS8OHHaPDMRyiHiumNQc5F4z0MryA+dnT06nSaEWrGDglh2CkxnmJa
ysg/WQm7vl1wX7TyXiXslMvDARBDsKyUPxRTXByiKPYFOWsLkKVMZaGSGgTz9gNdWjyKgOxwRGGy
saq2cs+BHPhk9xU6YwbXjTOYTwRoVC7755c88oTORQcqrUOEhtMjhUOUSm8NGlVyFuVrbAvYpj+p
+ceOxR+cZQq9cZSvrUU8J8VxZ2B82PvbHq1jxGdctBs4W0tLML1J1yI5FArzdeNDFGjOIiiKjQQN
DyiiMmxsDoicf13RvrREQXnyylsKKBISkmPT8/Pmx8GI9zYwEWLCh2vL4wy0qK13lrGxR/7sBneG
0TCN3nJFNj2cDrdXliUxhk4AuDtR1235lAMLvVe1LJuz7SP9QvfAjESL7mXJp8+8aqPazXCwC3sl
oY32CDONcKemMVsv5KEY3GTtLMs429atRYAwYQXfGofipK4hh0DTd1LrgBsg3wYcOJ1rfZbGb7s5
5OscD5gqbToxaQomAPdRiy+JpboVFbRBzG033kV0mpIGTT68wX+G4ptNodada4chJbxUECj+y6Js
znl3/cYjwRYAJIuUEkaljJM/mvNrIiyIwXhNos2+XuK6KvjsiqNOXDFJfbyn07JytLaBxT1RLjip
B/7vKSaK3KpmcasuE4XLz3uyQyuK32aSDu+7BlKBdKj0Vzk++vGKH2sTZ5s232B3n75PnJr05MoX
AO815qWwYaKwpKZuYnKA5thRc0YasTiPDUZY7d4ismpVPIfL1jgx/hRjvzbVw8SjgJsSkQP6x0TV
a2S34jDW2zV+4lcsnLnsrZv/ODqzpla1NYr+IqpoF/CaACGJSdREjb5Qarb0fc+vP4PzcKtu3bvP
PprAWl8z55gWhuku2FqyN2MbXwG6yW5eyUtPcrrTmo/envys2UGVA2Zt4UCCpsaIw7JJbBEHfCHW
8LIqXhCtAS5PlpUpYwjjU8GJEH6P6m3oOfFhp99o1dgkjfRC1V5ToJVkz2QjRTZqOIKsm1PW3fMl
5odCfnLNbKx4sWOKfeUM7aHqDoX2DtkcB0A/PAUmYBGIGhP2DLiYNkMk0klo7FjVMeCwmNtWJ7RJ
in7KMbv1OeiMC1Ya0F6Eqkfjjj9UFmC8ME4prpwz3B9BzL+g7zUxcyJPSbq/rmXpC+Xzo4H1qbC5
542ErAGtn/NmAG506nFPh8kRfYHKgiXhXasTnhyo5Se+jIC+QZMYeOqal2Cimwz+zPxAT0pLTTLJ
hKHCyg5cYxWxRh6m4f5AerZof8fxZ9KeYEfa1CdECaDfbghkLd1hRBlKGsBTp/zoqwBv8lvFr2IK
MYrPGSZhRdAgsS6Yz+JzU7m81kbpe4ZKNfPd9Ee6qKQBd3E1paOYdqnm8WmmR5ygwciMoPCbaXLG
kSCz+V72dM+EbuiR4cYoCaaSmE5PI7ao/2gG5IM/GYiecKLsu8/qo0oPMbbL+KniHSY1fmwLxzRf
KcJ7+aJmfoP/Nkg0T6ug0/LV5EwxNwVaDJPep7LQhd7r+ZwrkJLZgw+Yc1JcP0m+eIBCNuuczi60
g6heM7FbVcwZN4pE3W4ybSFUWM+eVylYPSOBt34VoNf4RfL41JdnICMbLV65XE+OFFmbSjosg7V1
AnFHOcPTUyPsZMqEqCfFFhFaBIyQGmElh+Gz7ja69VIzO+QgDvq/4ikvA68s+A86sUjsFkwKkwDg
x7iH7qdHlHwbJ/aEE+vgGLkR28oyupbjj1KjYmpiVqFgFHrmY7rfqxe8ZFRLjgWpa8AyJjfjWdDt
CY3Sm/lavWKmstTrja86CF1Dkd0+xOEpTx8VKqk5/OzgT5H4DmehYjE1ohNASWvzzzH5Xspbgitq
JC5lWVLGLvxruV0a5FL5zxA1tEmQDUpG1Rx3XNukHX/k3cqCG12B+VYhJcAuUYaE3zGfiGK+1XyW
STHCgKVTyXeyCnqzCmNiqxlCgIQZkA08sgZ5qWbudJaE0+o5q3ofVw2TlNlv7IvW6pdlOkslhw0r
eiUqDyIxT3CqrODJCvrbVOn8jNhSSIxyl774KxNf1hAiLL6TAZsxyRDUAcWkuiARHGNL7cjmdsz+
rXFGMKFq/Q5UrIVGKq+6hGjj4IJkQRXiE6/sQ7uuUPDIQ9Cd0BfKXNT+jGWtPdo9Xhd3TP3VUQ8t
iPKMVZRdk+YCewL/dXHA0q8PLChjDnl/gaXNfQh3P7mK4XeMzqWBndAwmaEhhu8yp0fvkww8c+Fe
qZj9l1tl9IdlBsJ6Jjx8wvrqxrHXVew9gS/xiFLPazfpluKI38Cs+uGzYBto9V7Jeg2jZc9N9WZg
CpY6Hl2PVG8csCueP2FKfV6orUdWUdK/Bpt+D5nxWPGOMOfkSv5xRjay6e+2iw6pRFDsruKwSCpu
CU1xp5nDIV5USDNv5M+l9YdosLCgfKsAr4eUfJpp7IR4sRM0uhx9NQ/iRLRI9gfxd/zWstJLcyYS
PfOXIN8OPSMHm8DAlYQPh47hekJ2D+wqR8w1nSfyOnVXLNMJ3L2UxIfyqELgUUDOZkpLIFdFz5Gz
NyN7iWJQqisYvzI7I+VA4kih0IWzyFxL6LRnIxc4AtXfxMw6TsiK4jldRR8Wftd2gqAhi0M1r46Z
kvWEec0Mpkj8/wP5Q5AG3aiUodytoxTCpGe0yle7OAXWPaB9VUq2y0eZ0DB4ieWZytgqno2eWsup
6q+0ojVMkLknH4JrSiDP5rfH4AEFZ9E7FhItczoZhXTwq/cPnWCCHqxT1U8fMhi7MBGeQgWivsTx
nWTU6i67t4y+b/L5S+Zs4xToxzyu2Kp2jNyTfrR2i1hum4/76gJrU/rpM1zjTuuLU4Y+bxN+k7Gh
eeNXbBNCv+GjRPwJpGwTPWmcpQeWZleLTQLaDnbEGKowIP5GOLBJfZVf+1fEkCqYr13CgJVmmjNn
y5xkdFSsiMWBdZEFWobqHU2gZz4w4GlHiw/z3PxSE0gUz678zpSUxT3lkKMwA9ni1LYO5Xv3wEMS
Hq1d9zmRQ7XB4BtQ0HJtYurmyt2uenUAsAdhuvGXBzFu3nOu9YKx15aA3Qm/gzu/2ZaXuywbBJ50
R/4uXfVn5V3vGkBD7Mk3+ME3ipf9woJJX0D6t/zzL3nptF+MWXU35VZ5BliN7IhJjsvUTfsd9tml
heJNshtKRcPVw63XPWl4Sg+RgvbMKzcnHBGqq6cb+YBPPfGGv8FvWgf7LXnnjvQevxGKyRVfvuKp
Xe7y+9TsW85Z+kaaPMqVO0uGGnfUj136+htBE0WEgOCv8vllX8xzV23Z4tnDRqJR5C1xNuEb6h2V
aZGTS4RCOay+5WlHsab8ANbhX6UjnNAPIv/RLZcbkfptUVzoNTwdsTimzRkUWHpUUd+gG+VOpXZK
H8rgxT3Ieo5YvNAqCSk7avoBDzETA3wybXKq66cYI1KDOwtdrNOOfqIBEtsF087jh0jESZFfC7G/
ZcqV9y0zd4OAR0c2iDcygM3EgZ4Y5S4KHteoJ0Ac2XYkuAE8hkdoGAfH+tVSmsA8GzBL2OxMtVQn
rBLS2xBzC2H6QrAuQNcYkWs0sHfWYGtDfdZzWDS9m5HWPUugiNI3I/6Woo6or5Z3b77YLdA9oFk1
lWrIIfhsNTDR1AluC4QsvisLauCPouPcxC6kkzrMBq/FTCX4hHTt2Odnb8DtEvMBYZKCfnxOyDsO
EMqhM1v/K2P8lhWEHqCRvmQ6gwEs7ElB97/ar6bUT6Knprgl9248Z9iQIBw0y2tXHqDZTPFlaT7Z
yGUNygna8oWuSC2eWS7kmYkOmAnRFco1QyHOazJKseZZqU5qwrlm1FwbV5zBOGDsDn8Lp/Dwj48t
y++z4TTp5zIyjqJoahixmRFyGZ31CYq3sq99LZKuIwZqrAX8NCXDihyp+dQQXVE688S3iEen8afa
9oZYvRKz6awHlz5+zemhpdaeMVoEMek6wcCyKngUKH3swbiJWpqdvBvXTAI1wa9arR3JfR2h8t2y
AxXVbhFAjRpFdshU9ZJgvGlmfUJHjVt+Bb1xtjEuRcw5iD+sjmTYzIJU2z1uJc1w5wKeP8JGCv90
w3mMjGxVpFrdr2wdeYk7phRoR4NPJfgc2qusohZBjXdlETMA91WPecZrLb4n0lusk86HG8q3lDwR
61BTfSavg3Uqx0tKzTjn77lJfgOjtP5o56dc243pvzB70Jkz6x0Il4fkVZ/DnlmC9SyHf400v3kl
i/WQr4ch+ty+4RxEDg1OfJsvJNqy0Ys8MISLj1hjI9dYG5Gmpy8FrIMROj2OllVik8YyOk5JKd0U
nIWQtbNd2eISmtNehQ8nLYaAwmlRv3GjjaDH92Gq1YxQCiBrMyjVod5BIGXnz5xvyFaAeMs3SNWW
r9HrldQgCbPFcTJwW8aVccSN4YziaNNcTUfOFkb4T4V5ZnjaS8cJFYiq6DvNuFpJcAcM6leZuGlJ
z7HFuqBjVuJMUskQFfcBwyW0CCKjTomgATPN5HtEomTVY41XOMMdGrodaUoM41AK2n8w2IYX5Jez
uGwX0izlrUWgqSujXT06wvJK6mmEzySX/TZ3hV6PwCaH6jb+yd8pKfB9N/dQ2tIV47f5AuvWus6k
eALVGg5xbCIPLOjdr3itvkgamk4V+KfeLXD3MmSp9yxn1XemeqMKi4rqfMv3NwSviBxwSbcB+xpC
pXb4FQOGBf/Cj/pnq30j3Unha/+K0pkEVdxGPUICMbhHyD0W2xqcPJ3n7BBxXXmU1BgR82sdOAgi
keXj4jhCZKp2Yb3D48cxw3LOWwBTvQM/yeaD9aXDUooeCoZHrISUd8lODF5kAb5He7+JjRN27xp9
UX+Z6YkEoCJbNk6Nti0UTy0evNsw02ndqGAXQdP1o0xbkXsDtg/BnpRKw4uNywyzkjN6ND8JqqHu
2zOBRWfsQ6Ug7bibD2q9S0a3DBhvcGv0ZztDxOUk5nYe0Bn61gKJwesXp0Y2FGwFjMiGuChEP3lY
15/g5PrEpC+IsKFz8ejPg/SwTWpiLJLGW6jhNkc93UOfaJGrZgEFQVPfiD5kfwXxy2h2WZcf61VN
1NsF2N2NxLJANOGz1wfUFxVf1UrmGICVSoRdM57NbSAGIaLXdR/KEVHgMr8u8uzXgmeKlauCWm1G
oGKaZKpXcEZZxDHA49eXzhBwwi/maRZ8DYk/1nP0J8nzoqH3wsVT20w6Vab9XF+W+KjaiSWnxJNN
V5W/z9NJoXtdkX9V27+pLTdT5bQxQfeWG6CVEyPqg7M2kPfMOO7FEjxT7LUGxs21WHzRD7xOtCk8
8AD72AZ/VT2iK4pEwowAMmSvBQVMKnkyROJU0jbavFdiSCJkG6XlW8Vzpq4rYNRkcvQ3xT+aDYaP
GXGXkqMx/GLh6dBoGO1VpzEt4vooJ6Wb40fSghuwDgvJaIIhLjXRg1SW5hIRDiLwXVd0r+E5HDoC
qVnfyEH5FKQVOZIzNIeF8cC6cbol2uLCfboMcg68CT84LtFQQ8DXnFMZW4mce6+FwXc4gQ4L8G92
jIrpDxhgcZSyj8wOA6zamdqby7EdkHNRiVX047ziCev+MAlhOFH8J98zCHObvLG++Wm4nEakA8tU
sO1H+QXefUitLUseao1/OuWdMfNp3kIw/5YOMxZK3mcBYmN2OqPdlgmS6K6KPnb9Uuz7SAWKjGYM
O7QMux0Dt5ILNwTaGOvmQW4M3u/5Uq5GHurpMFheIn6lZsx85ocO09DnyMBt0cA0ivjyEmYGVXhS
cR1YhGVUMNUUgyABpnckI4/6R2W9VtZvzEzOKRpci1l6tGdeC1SsfYjHomo8RsoIqzVylwt8oKgL
7jbWhwr6UIjEqWQpkU06izr87iMu6IT6MgkPdZS6vNVHEceusZp/VcTGETNzwoBK4zBNFHVkV5jU
DJZ0XjA328zSexyZ8MFQ/AyuUvK2Z9JOpBUOxVLBI77THa36LbW/Vka1Pyk3rSVaieMv/LNiEhMw
FmvMsGZOxNj+t8QmyOG1MYFy0l9jc4AV8plh4hT8oMzgEaO4Y2bfQ2gdifYdMRitQiazRJ3X8Z2Y
k40UfvOUBc0j1Tir8jUngdLq3YNAmVqc7QkLi7VtAZXGkYfWlviRbXTpsUwPIvQkvIMMPDZWq4aM
9YjnMId9vRZ3SApkJdiqS+ZIdcuK7dhgJpQyy7OVWwzldijuEfuv8qcuzK00/en89i2XAQdQzFUe
LctWp0YnI4um7rPo/0kG7njWOgUdZ9KtAEqLVCpUocZeIxHDhEtT4oqVaiAhiOARf5UiOuqsN8uF
qYrE5tOEGZObTgborg734ZiejOlJw2m+wNhlCbKf4W236xJwtejLXlM6NLcXagqzrV/D+DiUB92C
xBawNUb66DLw9gdW803LJzst9NQkXZq/M66H0jI2Jo9whJ5qZu09DeicRqp6Fef6EkaOFtNntqXX
cp3HFBTWkJ4IMyQmc/VJf5PX4QKwK7mlsgbJiJKa+lGN5X1WR7CtaDFHDjQrpamQB1wkyr+Q8p1E
Fy+CGjB26pNpvGixtGaZBzGFwKqlX/yoZJnFloxOrfrGjFob5rFDnYGZISZIqjExeVhoeTsYs3Jp
vxpKYmzREWD6NFm2VQntI8nhfEfsxXRPbu8ygy4RP2MWnHgwhn1fvCbyLiF4eGt2MTwZpN4ifQl0
47PVIZtkjdj1HXZlc/zXGBpa42LCmKH2z/OKWSA2wIlm+VwmtrGxu8IrGkPZ9MriZQkKQpKaAfDS
Hs5G/ZCifM+ShendWLdbLUfOugRK6tiSlDqdQnjIpNP21GOP8YgHCXVsMc7MEjjLuqy/pSxMd6LG
4Eva1Qb+Ax/WxXwdBuy2hil/x72GaEvPkJJdpjY1D3l9b6dqYJoxsR6T2qNGICDrSYi6FpVWSnkc
dUlxKOfgqk7RdxHWb6qBlSeoFJgckq+kNk9Q5BKFzBJgsP9FktjNZTHTEVaAaFhEy9n6RiOC6vTM
yRZmlUQ+egQz77p0eCy1mblZhH1NtabHFFYsZFIW/+ht1AlsOHkESkOR39qjDSsxxMJbmUhY8AfJ
shc1E5PdF5ol/FYU1WK+pawpzK7bGspPMp5rTPoSpSWKk6EjXpMaK8PggqyTyFHoLLb8K6tH3Gkr
7RcvDTo5VIZUpWZ6mljeI0m+EXRj2pdVRWGrj9A+12h00Na1E+2DSdyuDb5ZPQC0Rw+HwmXYsBZE
NKVE+Fcvirkv4z0YTUa6oCypzarlwFyPyo6NZCcB3IX1i3SdMAeiSyIXBclAO76szSvqKXnkzb9Q
oiV4ZWA9rpRs3sVzgfmwWkHYEcE9yp8u7zo21jUrzc6mSSNZF+B3Zr0bhI525ACUPAL/O99RiWg4
2FXSVOtryDSyw2LV9S8o9uUXC5Rc0ht+Ehzq4txMHrBRLf1pVn3SWHlrAqcjJ8+SRDKCX6BXsbnH
ZAWnbgrczD6tN5n6traSDNq5DiLjeyzY2ltI40+GpL3VFBwFajRClLiKKvlLLjNUZI3w8sFCCTNI
PwzwsDq3BAqRTtEA7/ExmCGGjK320fnGmaVXpTIB3K5R2OMeM1/JSJmTqUTDW+sfSXqXkivwDuw3
9caDF2LUQJcRjjOyEuIeVTfSvmdxW4d9C+QJUnIrCp6JkNDYzvctiTYLJ7zcviaMxswk8huoA26I
8t2ySshEoXaS8XQFZYm3twX8/4bXMY7udfyvTp4ncRjpxWtcKOad28pPsshffVvpgJonahyp2jfT
R4L6cULGPqhPI8NdrbuTMrEhcKcRL6vJM4x9BSPssPVAAFzz6VIsz2n1y7i61ZhV4TmXiUJVgTWf
GjIsw38sk4UxXhrEcCx2xNGaFFSF3ZeZan/z2HzapYy+evZF8sgWYCf8DYTl3OqBkUToIxoMuIWt
oXcWaodufNfL12ltCFZJc4KlN6KtKwP7Fd8wxA5xWtqYMNgebI8isbOVpyV9FdKvzB9bjU0sBfjd
08PCZ6guCTfnAE2frBI/QnUGMR4bCOGlWBAgAxo4+8lIN6veaacTuuJI65wJYgkIjQC9uPFCRXlO
7EudXVOoxN06ftQZZkbSW8cUvMZGCJPQhvmBGF+Sf/HbZQpUIAvkP6fwuA4RdcxiCIO6V0z7BVjz
af6L0puaPvf5NV1ivG6Go6q3hhe9/hOYOKRLA32ATPn8N8k+B/stVG662jjgQwMDXtfsL/UhM1Hh
MJ4OF9xCg3Su149J8rPxIZov3biq1bO0xnNZMPG0beLVNavz5BcmDOeJeah3TfuR9DjtpZ8OD/4S
yZwTx4DQJfWhgwvuPwsIpFn6NXBuyWhydRR5Le2r9kb+uJeRdKM11x7RgcVgFcCxSI8xigIxDAVA
OAXaARkjhCshMcZPM/e3sfTA2OzwJrcZA+k9XpxaNg/4EDrrFiRniV6WLZqc8C0HDCH4TtWs9gpZ
Qv0I/Q3AFnJwhFQxOb/sejC3Sqg84u8Sc5SMOaMTPoPqpfyy8HzCXKxZXx6sYJ8TPUMYbcN62lFD
V8JUZDsKwvX8BDHFwzFuIr/ImaRjTg2XPcA8MhnSxOe/SJhFUISbc+iK0oMSWWvemnSWeWzDYYgh
Ke+Cg13v6/xPoXND8Zndydaa8pNJvFJ6ZEc5h16d7lNKjsZPSGuZWAVp5s8Cu6F7CtvXcHg4QeH3
Ir4G4WEcP1PZFfWzRsFo8PKBQZ48HFXMzfHFSnxW04uyXCHpRMRkOqp+rPim1j2Rwpg/5u6seEqX
Zm/B8ZOgQ9pvOrqygt9xwChJHnKp7e2J67L6ULDCaAQpWFsKjW2GWL/nBgdCK08A7vnN2Y3M1TlV
eHuOER+3Wr2b6r+2fVXXMbdbUHSp/8cbSC+aFF42HmA6ViXsl8D5l+VhbXARk9EaLQFeeb+e96F5
m6fXmXiSxGh/+iMLED62KAbOGaKUIy0K8KwEtz3sH6NVviix+lSPyLVq41mnh8MSZ037PiHcQHUG
+TVE0iAn75FggU0lC2TBRUO6hN/8lJp9CmrFl2cM7hP+8TecR7fqrbFcqz8WWBg0ogtxtve9M8pv
MiAZgeSb+BoGs/LB6E5SfzM0qFb7ziYAmJMNEX70rwYZnvHtWwIrDrQqCuExmTAFYEDIyvgl5t8l
vZY26u94W8o09Mixqp0pUx7u12o2mGWoB2vdui6JDh1TJkZ9TQ5vtXS6duChIoLjaoOUkVIk/n8N
v3/bBnjH2BVjs59VNlRQfWu0ffZC6aGxJkR5XWpkl1oBy1HUX4VIaTjzCQ4yg85eeMgmx/IZ0KNx
NZgih4t17NgPkGE4FIWbceRp8lWwZ4gIFwiCmAGjcMIoR54YbNdUW7k69npyMLtjqF6w6Jjqczt8
S9O0abnF3S7ojuoofbEx2zIRSH6ROuISJJeUNXc/fGnBW22d0wpNq8qSEs8ztvVc2qmjscnwDUmF
7TawLlCNn4zxaoRs51gsm8jv85dIeS36o9TurcCV27Mie+xZrG+evib4RFLQmBAgdfggB1N9yVSo
Sru+9LMh92mbUVECP3qJKka2fEWbRPih2JA+T2xwiarE4OjTTlpI+C+PEx0gUFY8T7Jgh+N1/XM8
vYy2Cz8R/X2+ElOPuYoC0QuqYyx/VdIbGrKqcofoUjPLnfZj5wkukHlHQQHPy1Nal9j2HFroWL4v
0knhWUqGLQKmg1l92lCeh/iVbeyhoyMpxsMkeSYVsbVhyNw8Vvdn8zLWvwUvfcCclp0C0G3UoS4L
ykF50legK3Whuo1ot7BUEP2rnYzo1RT+0Psz/DpsxeqIpYQpDiSFUwnQwPLlg83y6IYxZ7ihepgA
HyJyBM1i7bgbNuVp2q8hIP0u56ZLsqciJjQT0dauYPHd7cz1/tM9pdp1+n7R3rj22uxQY2YrY32r
yP8kweQTBVbntiUjdtQE1OuJvssuMyol5deYf+W36FFoD5qi8bUzTnG64xJYn/t4Xxh3brfsqr5b
CJbZEH8w+pBg0UxblLyuKN4pXNHhp9JrnJx7UtStt4yZ1PRTfOKFPPKjWpG/WLtG8mX9shIq0M+o
oLEGVyUSRIdw40TSnb91yV/kimYHgUfIMoJ0QmJSDTdvtsax/VrjyMCLN86atMystldcjTCkSps5
B6L2dYdsBq9V+RKCYaXzhc9RbrWzbm+iv3yPAwPF5Yf8JEjIabZF6UsfDGOMD8bt0zV8G3KHzlMD
+s9ehV+Ntc2o7DAZEeCMlYsDAJeqrfB2eANjaXXb/7/rYwQubBesGId+5qzQBB/BLRgufD0aODeU
G5ODRx1rAYGB5L0U/LKRw7YVSi4vwtr7QHVDaItu0MEOEiVOpqC82oQfmreYDDpxUx0re49crXoL
1hAJF+8WfVXLz2ptGo8kRfmfIzUuedpgKuwdP1zBj8i9uE4QnPyv/k5gHlckCm9R8Db7ADrl7M6o
gYka22S4kh8espmQQNM3vfM6a5c36rEG3AEOm+kllSjsum3y1LJI0Z81a6N9SGcBRFRsATSwheYK
J8SU0As5IxBoo771qrfc+hfWlvU/CxGBzHeJqGiTsPfjWN6w0rFZYjnDb3Uz6vV5BkyDWOAfP9Da
4QcMmtY6P7toCXrercfIRuFD67fpQX7WvohU5I+jWZE/R0RxCjigTQaKHQ4wLt4t2mt8UgOTLmxO
ww5sFk9TfWh+FBl6yoZTjo+Kep45WIJ5MHckTAUf3N8ocUFVb/N01+OgsTczUE+Ylsj1IRzyWMzr
sJBREZKdbTd4rFRqfdVAWuC3Qt9cXleCsuVW2DFgLFUO/5i9bvA3SCvXFoUVDKJP9uowds0P9M3G
4ol35kQG4ajf8UnHNf5AN9DVLs46k8lXyh3EsphNLPVdCLPqpUYY3XtsSOqD+KSaZ5+Xf5seIviI
rSgbiDU8Np3AfdMm4SzYOO2reU/uXDZAYz7X1+JWf+lsX2A8MD1LgCtjEwLETFFNvByyV5N+hK+M
3Ro94qP84htQ+j9MM2sYaoyLdYfdLUP+gysNCdUnXpXonv7TPsI3gLDdNSc2dlMhViVJdW3n1ljx
+JAIl5lARd6oDRt6i9HO5pKyKeSZX660j5ZxB684Btpgu1mIvAaHxHCM9j75pZxieRfdafaxBEDF
g768HfmXc1Bh43AV9MV8a/DTWDoomPJ5jlBqbVJOD8b/PKNE1NyRDbGi77jpaFEe05GpHBvd6oHI
gRf+lRpob+s7DMFl5THbMhUXocuYAPDerMPuLb85iT7g3tf/HSAi76/NW8WspXfItCGR2SIRAl08
wfUqOdKupPvEXYvURQUnVx7KkwZDivbtMfoMS3flb4pdpO/56TyLlV7thfkmKVVfI7qA3Ehzy7k3
D6iZnlnitYMLE2C3Ot6mLQgEnrNlOQcqvopnJb+D6kCqq5MPxxdD5TNo+07zw+IphYHaTb9Yf/68
JgO9zo6JAnTRfsb8kHTXuHkr7RnyEPtzbkYKqry7yQRjbxfIkmifEarNYXJojeas/Y9jmBVQySht
Zz1y5krnQ+54aNjVPrdh5g3oXgfKHdOGEseSfgp+EA738PQUTHFeUVDJRAccP1J9sbofgzBSjUjm
JYYHBvur8ZU1EbdlUIfqrA/3Gp5k0X32CpiJ6BYORFtUqPgpmap9Ej6bFaBxbNuIuWq6pG65kk/F
FHUlxLlp8BSNfzGqzanbpwpCXeblxkxgbEeZRkaTadJ04MrJSjTgkxaxaxuY3StJ/RwgOtDCDr1O
m7W7XqZQNjqCIGZvGHreyBE3KDQRrUUXBQai7EYH5EeMdLhnBpFVK5LsXMQXhbAasjFUxq2x/U60
Hf7lgaKL0R/HvqxccX9aTD7wqFet8VP5gFJ1ZEAsk1pz3zK67+YvWfvFMM0GSkIZzGbP6m5jg4EV
qeUYwu1LX5V+cGS95LrOhkdXENYbTP09mpj/hGrl58PwmbXI49Ue+ZoR73IWV6nERE9f/Maq8HxR
8dq8DzrYcX6uFcoxS8mL1uB+jW3tO51Rb2kEVbZS/hRRaJmxxrogAglFygGPSPkij+Jco6YWJV6V
NpNXNzC3l/Y1zA+LijtPmq22APdrIr8yVmYA10zZYaNLhOI0XQsKZiSfto2eJC1/MeuppZ0Z8fJB
nmnGDkxKzRCvSHxLJJj2AmjkeQITOxopyavksozBpSntngRg4F3JbH+UecU1q8Jxytl0pjkWh3Yd
pQdQKrqRQDrKUVNjxpvV0qG2dbbERg/nL0yxqtvUtnWayBdd5NielFplYgGL0bCKT60B4II+MpM5
znOcgUM2Y9VAH9IbyEAwVOf7JKE7GJsm/LQm+gfUN5MIUhjKAkSHjK6JXIDIZCBQyDL1ZIjlscl5
GvpbKHj/+g61Jo6p97qOAfRq3U8QVv+IuTi2tXHv5YxqFRlbnSj5fgF7UagzOBrZ8lV6j2YkSFAR
p17XfM3OvpP6Q5sDApaldUTMYNKq0UGE1FtMwkZqS4I+CpUH21QvQtG/2EYKr9EqLL8ABpLG4iOK
mHcwuwrdUIBXr2P5uQ4iiqAA/E62ZFcsC6Oh+BZpP7bFxWfz6tZ2W7upJF+IkA4APwKZr9jsSMaA
PZftsFqU28Lk5wkz6c6lXreyBquUskMPEl7g6QNbz1c4A6OTP7L1D5br31gy/M8CJXFtxsUY+Oaf
ICl+gzL4SmbRPomcvMMYOA5O5rkZ6TpgDzBMlvGvLNNFmeMHgGrYZn2NPDK0d7ZK12UJpeXlwDEB
lyoZu09DsX+CSTwnhICsGScM6W0qL96yaqwePanC+L3qUBsQ/Wcf6rw2yS0DgIDteqa/WIqgmOvH
Z7ulzlBLZEtzuF7OUKktLo6y65iU4EfjjuQkQ6/JQmoNSrx1HUrWdQlaxQjTO+AKcojIqTHW6MOx
OotWngg9x19rmex9sTi9ajIB9UzCGNWVCpsIXfSE1AICUlTStu2Q6yqo4HEFLHijvWzQS3WZ9JhU
gy5fwOkJIX+GGX9bH+C31GyUJ0X1G7Q2ETQaXaAtQSaxu9ugyAzQG1bMOiM2rYgF2VjRLkFAPi4I
uMNm3S6XEFfH7LebzG04d/dhzu9qG3yEqv7+Vuf2vywbm7Osmxelte+xWaCDWKiAxnRA+BJ4c2Wd
THazxFmiJ8bk7Cdl8CCR6KuoEcuTJaz3jHJUAiwFqiG5rgqUCtCE4+KeGxWpkeyICwUdqBDTISyW
l7g/lJO5G9k5N6zK5DGsnXT9dXNBEJEe68cupeqfkUEkEqEblXkVenMIhu0kqCD7XJ48ozyEesMg
SaHUaZg6lJn9CED+m1Z1iP6CQlXdRQdKUlOh5oUBXclgf4V2x4yfchzpG6w2wQTQI+4giBQWIgPL
KD2jKqkJiboIYuu3t7Fi7RV2wRx+yEctu/2TyiCkoJwWaOjx2dDA21hlDajHqndZX54KRiwyYw0Z
4OyivkV6/TT14XdCDOOgM4mx0PmBTUf3Kuq71rD85Fz7sufCqbThrx6wFYRPcsH5UWX/QOfmEtOq
RsEOrmp4+JI883SFwjsUy8sUMtYdO2ZMWv89qSpSjqoge5mwuFhmIBqP5RaJkrFP2VqhQ542z3rs
kLhNads/2Dv5dtp8j6Mf6Ml7XKk9UBZEfEJvsSKEMhkSCHciGbVymuNbwT68y9jjKh2XU2vcBzsM
HU4nQrHYTWOIneHbrIDE6Gow//Bto6YcRC5gyNjmAvyChUKasIGuvO0oceWWFn2WUPYqfzElqlA6
jLyJOFc5IgVJB2Aa65xRIxc52aiga3RS3WkJLEnZUpvoRM9YaGujD9kAjl4OoFEk0LBaTqhA0xLI
vujZnW8H1nYww2Xj2pTHtyRZPrN6ebXG8U8h2S4f86c+0tFOcejpDVduqGSfdl5WL0GA8HrRTcA6
y+KM1PymOr0lueT1Ap1AptO3mKFmnITBEW7zAnHDBSvgGOOVrjIEx4lp5da0UQwkgTVH5cQe1JFl
JLZTmB/tAuNbKi/Gf0yd2ZKbyLaGn4iIJCEhuXVJpXko1WT7hrDbbeZ55unPB3XO3ueGsLrLLkmQ
mWv96x9el1e219NGlcV4bHIblMMMGJhBvZlmDnDXwjOhbODRG77zJ0SGafRW9lQKf9gFXrck93LB
KbKIB+sWlM2ucDvzbRjq9NaJ9rWP1GiSDR42N91P4qFNyJQpAu0nT3n73onGH6pJPrpAF38j9aeu
zJ2b8Uj1hfZfcnbaXRvZ4slATDO1pneJjUwvHamDQyWbBoP6/7s4vX0pE7Zy6WWwZ+wCC1CV/u69
xfW89YLfjV68/W+VoPnzlOk/shAJ66Cq+FePP3Q1htMnYfAXswHrdyp4Oa4Q0HaL0vSOMoreK6+/
Ub4Up8r29C2vCQ1nLTNQdB0eTXO2DkFLO9WnZPuEo4VwkppKlhFqLEaSbZ7E7jdLBi+BcGAt9SVW
qmUwLXX0fcw8DuMMD5rAq9MXZ8mOimbyeVXe/5YAu03pEQbVoHKdVOnACzLAsIthzvAKzi5mSKux
vIHZcEzskRmJbZP32POm7xB1YGKS1GjOjyjhCFZ6GO/RZJJG2FnOCQ6ifY1aCew+pQFKOBWCWfqk
pVETM4yW743fu480cv/1azfatw4u+Hnfgka0vfidOo7/MEI8DphgwNClAntZ7x1Bb/e89C3mAe6/
UzthTmZnFjMeGrC4HeVuzjjLq0h5NxW9FU3ODHVMRPYy56Pxbmrs8zNHbtskw90FyteJoLxbaM/1
uRynBlogus2hNY2PmQ0K4kOdn12rIO8g0oTYEEwsmmp66upg3BplPzwNTgGu1S3pH6XRpztdlSTT
pXgTdL5PAlWSH8c5e2PKlX4UdTJugplkhjA0sutUvLGi3Evstu6lTUF7sYk71j3HYOnPAUxBLq5Y
aAVJkj6bbl1cqeO6JxiRz1CCxG9NVpMPt+volRG0EVFxTFh58uxM8EAaWMjTYNdnYT0k9g+vtUVF
OAq8AsunoIvqV8unHS7tx/qi1T7yzsb9g/6YRPcJXrAegG3ijyEdpu/OED812lQnHfbcYkf6zXPD
AX9smBustwcHNwncX/QJuKQWm5JVdk6nn7J35Lvq2g+rsbaZYPwpPGtndWH1yHZGVVFthnHLgaF8
bDQcCHpRYBItNfrXXPFIqTo/NgZ+AUlHgaR7f/RIYMcHvojVaWr4uokBtgwnvsl6iG9BXbQoSZdn
zhqbYmsO2SlDrm/NnYcDTPdwvOIvJCCOSD9DYVGNU/iZJeIOoWJ6ySMXSMXw9Puiku3H1qS2Nq7r
XY3MHlN6I3rrja4+d12vn40ZAkkDQ/BcTwCUbX6g9PiFuGN+n1siOxJ4nkE+et8L7zfla//e5eNp
UCrehv3onwY4sn0dplubrAamJwr0anlQQvAKczIzAHtwnKBBdlNK81LDjMoa6e38mS8mrjwXcIa8
g7Dsf7dDlf3jhuozWIDQaozRiaPAJnKd6mZoblNIXaJGeqG+dOc9LDlvZ4s457kPRH0e7fTTG9FE
NTloMq2M84zsrXjEgGBD2r5paZevlUQxbYd6vOe9TVMsKogxbpyRWpN6M1sPIgXw03vWMp9Crt1e
0FbKjWt06V6mwEHWYLlQT00ysGx5rsdavU7Lb5jqkVmaLfGJahi/LZeWImvfKOPTdGVz0lYLmWT5
ky+na5MEOYhjAKPBgnNVSJJa5hEJPzU4Njya6chQh9U5pXrSbDn7IdcY8/UZJSz8s9RT1CLT+BZY
VbX14II/xwYEoQ7P5jiwxctiQ5rmFkj2cmkVaeW9BZElQpd7cwx+W8XQYA5ov60hLN+NkdGHsupd
h5f7eRImUdsQWl0nn1/HJJoPtcObG+BXvVYhdlCDlf87+H8FO+EDvkJ60hCrviUWJgWNVf/C0OLJ
yxQu/l1oXfU8Nfif1G+VLnGzcxrjR+oF8Bvc8c7E6Fc8WTWU67Z4jt0AtDFWwNGhmvPnpoDTk4Zl
gQOKD4NldvO9IXs6KxfYqTZrdagjIrJmnzyYqi7jO6egeOH9f8huMmG2dNGupAV+obsgzXHILVrU
SO4sSZNvKHvap54HY7hNoWZHETGoaUvBlfSk98bmbcbs+CXJqNrNNqr2usbFyYqh0HeZH5A+I/oL
kjP/VFcwhV3TiZ8Hr3Xvflk0O4My/ls/V6RhTcypJjFnCCJrC1fllvjhOEDWmLmZf10vSYfq0upQ
D2Q1WZ3rWkhLoOaZ8lR5/mn9KcNusJ0ChqkkDrWzCQ5qWkbzWC+IzSRTwEUcD8weCvkeVwttSShi
oRk9GF3xoWqKtwA1wyF2QsahUcK8XlC5SRu5iR10JjauMYzRGF+dSTW0rSFxNM5cPivNm+vl2CDt
HV/jUk9nJfOjyKvhJakBNquiffi5VRzMEHJd0noc5x2E7K7cYjTSkMsahYfASs3fzK7COIg+LMfd
B8pTUFyTbu/08XgInO5etUSndV79y5yZwDndAcNz/2CNeKoE0b+GlsGhFCUSY0ha99BL0ZnNfM7M
1d+n/qIjs8aLTtlfFz3mL1baYgYoIntHS/hjcEHPHe2ZPxrkhtI0pt/zRHqtUuqpdnvr01p8Geei
HM5Z7dUfPcbC+JP1os2OSiJZc5dLMGTvYaRxxx5q7+ji5XFc/yRa4SFyK9P95OMTH3SQhMEGvy75
WDPRS9Lwr/bkfNXihDBzb3ripzV2iL1xZWXFRsZpSf+BReyQ2MOlngbnDPIG7D8ssEQ640P7n02F
Eph0v9ShE877xejJwPpzNMXx6zDRmL7hW7nP/JkBnvbr+OQGCWObABALFxQas1j21kn6tnXC+tY6
rS+DNI52tUzBRvLyrJaLSKMU7C6CvRxm3QDVzb30ZYEAcWn4fKE0ThCgNEr3+hxD3t3ms4De5WD1
DQHXGHeDjbYUS8O0mAlLEuV4Rpg0EjnjoV9zAw07re7Q/hNM0rNdbw1MbF1HgdTnhvtikx6wvADf
aR9h3zf7Kujjp9IeD6Xntue1+KwEoaOQnWmCon6B4zPCXpdSuOj5csv2EZku0XTAT67f4K84F4wV
x4whdOHEn4VOiR+hTt6BnLcl5FxHYEhYBohB15cGlviHvsluZcubxCqWmmK5a/SU///y9d+QxDpt
hUhkEthCDbinNmO6n2fUrvbQIv1dyqaZ/uDC5kb1ysin620IfzbWUZmFKSd8bPluAX/xlmLoQ3lz
UBzL78U4LJIhdSqM7h5A/dy1Wel8uJk1nlIy5c6Bi6ypZ0IrUo+PnE7MERNkqH0XHXUXUAUXA2h1
HOWYgfrRH/56+S3RkLszV3DAJA0b0xQSw4HB9DcjJe5itPp9W9XNLdGYsad2eCVwTy7ZRuJYKHi2
Xvuo5gnDa1/WEDfq+i6r1CY4AutxXvjsBBRFxs8qL5r9LDqeQViiPwo3Oc9V+Ry3fobGLrfeI0WM
siP1C2xzkPiQWU6vMIMKW00kWr6YwFmzty8NjY+CRD0urHR8FQ4DQpdY10MYoNlU8WDfhhSJVtDe
HC/lDNMpR76FVWabON1b5HQ7I9fyPnQQicy+LndfO4/Z89Shs2vD8JIEwnhyqzba95nJRMsATVFV
bVz8wTQuhjv4hymt/2kbuhSPOuKtmwDgbVOnZ6kMiWJYsQ8J6o0kDI52hCu4f3STKX5ZK87CwlEW
ZMdEkkf7PHLn1hPbtawGEsGIWUapl0gJPtKzNPsHSBDDFB9+pLPoFdWEHEiCA27nykdbIpog2JtK
naKkgJpbp4SnwrOOU9c857OF72dqk5k5kHhYLi8596aLx3zcr0mK6jpsztLFzV052UA6mONtwqTP
sA7pFBoKgRFPa2cZXuc4qZBgwrTTnBN0SDbDOzF6KeQKa/ztNAxZ22nxYFkqfqudBc7n6R+ZW8FN
1GgZ1hsfi/afXKibtBvjJKKQGtuBkwgtdCrQiZrY/yZJhS2GU/AVjNOilF0/sGqhoa5ba/+f/VX6
1vde+LCpKkr8wsKreA6aRZil8UYKzVNkBteuwqdsrQfcxTjLBSfftFFknnU6Ye/gMdt0ehGTw1nX
w7MRRXeB2N60nD0xygU+LvQiVZX/hSwb7A1qLzCSxN4FQZZx90KzOOfNuJ0KPHjyuf7731qwSywK
wrb7iD281nOQwbNv0nSlsrI2divRo3cuU9WCYsKfbf8kUdZtPadmMtv2fcvggZFnHdBS02HtGh7n
42hrvVFIdtxEoY+302etWlRRMTOH0O4xX8W5GtWg6HZRMt/oMbu7maL4KTJuQziHtGZKEZMujWM4
hT+xEIalnUX1S1ylV28kJi7iAN50o/7uZosUuhmvtsniG/O0/WkxRe9x3KDGNt9we0hfYlRhQMGt
79V4PHQ1WQ71fIhneCm27xCJYwYQHBSTTdy7ISuHL3gm/gppPrVfwVtmzLHHb3bASA/6t+kF1nuJ
qzs1FfnLhUm8jgKOhVVCbBLYmIpM6ozCd8CzM8mKKOxpvBsU3HGmWOgRFck3y8yBP22LUDZJlbrC
FjCQQarNS+ZakLIZ9xxsPWAV3ITyZCe2eepaidCvrJJnH6hnOf3pGcL2ffbDm0oQ8Xz9LVCJ72OS
5/em4v/NbKksta5y8n2FAB5ZIW/b1PDWg07ZVyDKp8SE9TsAXT59tXdlB6l1XfAzUqEjMNAhathB
lR05m6/HvrHGjTX16pgglvhqqLEJovmMs8N6prR8MdtisQC1vwUjwrlSRsO9juA/yqj/HmeN4sDC
iXIKTcze5UuTajKHQAZpxUco/Gk7koeEl7+zNP6hSLDCY5JE40WcT5BP7qHjeHRtW129sAnvLlSH
zvDT6zi5xdU0AmXvoTqXR1I1xotjkIH2VeLWc/IZBfX713LGTwQLqYaA5760SZKU7juCCfJNOaq/
jnUTh/AxFv3OkAZhxqmbQaFxIfGAmRHmXDdHYJMzqpBi33QUumtbPvbvc4p16di/cKLVLxHdyMWc
/KPdEIM4ZfYPMiRDXJsH1kjdqEuqoDCnPY4Ggc0aD6L64A4zcxkTUXGAeYhcjiAte6KGCTyBpVV/
00VyHFhvDLt960pLKNiRG3kMotn+VItixpsOZZ5m+Oka5tnsIoSKWPDiewRtFfoBdBz+MpgCoDPd
cd+m7WltLozMP3+dS45PSY/ydztWffeYStjW68829vg59TGAhTNoqF5MdJdzeb14vQObZyLFwEvd
j//WIHKymf/MCtV2a4tz4LN7+BpT6q/dfS4GfIDycCIek50odMzvYdj1r2S1379unRx2a9X63/p1
tkW3VaMq6rNigjvanTh3yz++XurBoXddQmMdJxnPsBap6jSU4jksK/hm/Dccq6x9GKX3hH35BvJR
b+OWSe0KRVidRmUM6MAJ7vPmPMGc3B6ZEVhTJQ+ZS/1hlK7Y2VGEGKcrbnUeZS+yCJJH0MI6p1fW
aZ9/CIfyMszaFlfnnmLaYVIMQIRrrfjMK4QbbpcjfTUs3R7ciYENDnPDJcKIZspIQR6D4PRVZMcV
LsITj2ytjDejmJ2jKKr0g01fP2VjQKp6JZmVoHvY+wEz1ma2f/i9wF4ir3yBF0yWHJykY/BatZe4
YsCQTrV1zkrYEx6jo21iVo8w6H6nTNtug0RK1Thm9rNpcKmqmbZlE/nvhagOsfIWeyvvZ46eiREo
vdAKMFIkknEKifRUFc157ew7WDxrkcNUZdgSLxTsTDQ3+xlsZxF2sV9miQFgE1B5O6q/VoDAO1UY
hOwuL4W07qqPp2uguh4FgoUhetRY1xHvuEOQN95uLIpFY26pU2vENyMCOamCwrvk2pQPR1SvpdQD
k2KKd+Af6J1KDNeGCIGIje0cDPkjwrjuEUKjrOfQOheiDwhsb/A9WiYFzcJRjBZKi22H7reoGh2s
fSjy67kFAdoUFUkybegwNcHHkIC48tf6hFO5jnh4KHwmU0hf2aIcXBZO2P8blIb9apQBVH4V6QD2
BXzijhHgZj3OZweDFdx0km1RejBFFiG+nfnOdn0upfL+MvpGs1/U/r5WCK4Lwn1v0ndODhZ1eLLX
KC40bEPXbkxsGskSMib8Le3KY+pnq564UcqiXM3BYV3P9lRDPl5Ce8M0TQ8KB6k5DvJjPAziHE5w
ZEpNHVSgPjt0sL09G47oFyptulP9XJgYCah0ZBRvhz/j0ko/ZAA7SdWpZDAP12dFXX3Id3IKlpQn
veT9wf5h5/GODCvI9LOYr1PyYRUYyO4JDHr8rqgfn3KJuLgN1NaaOvtqBMU/spoqjgK+GjwNb3Ou
qh08+npn0o+frgkM3StgDPtRcLeEmh62Cpmi14v+jxH1U6lQUtrrJpoPc7I1BmIagKjHu2r+CQ0r
37eTCcfagOJWo2kmZhNie1tNtwzECxGrTcNrCls/R4ZMSBLJftLMZw9tiB9JAhdVZW59nElCiN3Q
vzitOgSVlb3lDYwuv3tlqvrILUKQWKlYbOJr8RCBB4czNPpLWPfDlWnwo3fMadeuvyvzRQuVX+hd
meAf3IoRelgKvzwbfArDOc5i/A8h/c8LoNMt+M76Jy2hasXSuQcjcgRaZURsvURYFtTS2hYjZLFZ
EwtDG87QAXyac5ctzrWyvUhybzOMaNuapb1q45HYD2ASiOzVUhAaS0E4t3wkoqbGAct2seBSYBXD
t/UHVeqm9zRShHgZP92+Zs0MQEMBws7/PcDqkgUxVKAcdhESBO87qJpRqpRPUVdhtaLALG1Y1EUp
YRhW4Q0QFfZ7Fk13W7jYjBUtpyY4Mxp0QbS3ttEFeIIuX4ptb1UK8Sddhyw0ktOvm5YX+llOUKNC
4clzNNULYPdmh7K5KUXWqgzSflMZl5BS5m+qi99+S2FBwal3Y5eR1m57KPwa8uGaIT94wsEunbf3
LegLJo6Ao9vB9mpkiD0btSA1VYTVqRwSE5+3CnK3zaqJ2XpkS/vq5s+SzOrLnGoobpOXbPBGVK8+
Kkkmbt8m7f7RSOyorwTWXSzinXDD9shEDOutoCKR2yMPfi0wYn/KzhYc3fWhFq0v/rUX040wN089
+wqdDIRZJo3dweibD2PI5t9GnNWPqrBgWywNUaZjcWy856JXyxhZwSVaaCOGnXt4dfjejpLlVzUN
49WrxkMPfEDAAEo3DTyzoRIvsDbs1EeaUMzXHn2ga5diY4Libx2f3GMmLP1OlwAObo3rVtHH1WOK
/Nd+JBsyGplXaN/HCamvgbhxVvCqbI+BxXjH0qK8dn7evw7K2jmjNPfmcupJ9pVD46pj7HLTAdCs
ezl0DIIkVb/VDRsVrUEb731debscxyDSGUl4gEXwLUMDeECCWzGeleTekB5Q5FF0czGLKIta02uC
6dRunTxxQPoHHfxi62236z/VdJDI3IgA2KkW8ZUPgva6+CnnHrQr4RfnnNjHSFr63kRlT+Ke+x2k
N32vmawYKo7xtx3oFjDppHRFMaKhQ66jkNGFyRIWYbc3INTDjNMkENhE4SHNMwJDnapUFtfJITcm
xy3b6rP22/qVWjx6TMSdv1VtmvTuDMQyQi3pzrCEDBVJkF6L9xvTIeSoWVye8GH9YRog37oS4zkq
HfZTi964nOGRlw54GbmGVp5hrGGnRxFCQTRz1LNB3M3v3dSRFjPYJ1/Zzs10vEcOOY5c9EZecwfL
3PU9FXmLUaymA6DzsC5uiqBrXppVa8nVGAsXrxyrNs8WmeCeSucTESdwXBsMWo1k20TQRRXV7meL
iSoptOqY4iq3N0qHj1XU4wWeczJXGuejTZfZzZPnGi0WujJHOZkF+xjjn304LHL+ZWYatFayawMa
Rdm41T2dv9CxFRNzfTXsxfCaOP1j6sKOSF+g09Py0kReOBcWKtpxhK3VLTa8ddlheot5jVNyrKih
+6iAsxcCiXeAeca5bJrG05RhJJTxTB+rBuasJ4V/qAxwlqW1GQZ8C/u5L5CzkGfIkpbvedUy8+/V
iePMIk1FGgdbYlzQScZ4AiQTBU7AZkI/YVniWhoRCajLlKKk2EeEXjTkVsCpH4DqYSH4l96HME7A
qo1B+gDZDZtBp7DsfbGcdCP+xILJ0qm3AnlSjttgh4CLe9JOsGG72dxzfne3huriQ7psbK2ClO50
YXh1kKSPlNUbRDHha5IW7DNwhc34T1kphGxqjHfUPqhGNPF/5MFxdjWaFCKIozuzngEIQujhtp9k
x7w2jn2MQqNfaCq5Yf9jzBYtpZg/tTTSfY6ymk3BJy1P47s06uSB0QSpz5ofMpew2rjN7lMi90NS
pt+rTu1q1wlwhzPe0VNDL9fEZw9ze2bfAEkPf+NJAqBArUn5AJ3PJ50qLhA1VuYR77r2NOERvgls
WJtTaz3cwte7PMOlf8bPOsnLn5E2bj4IGYBZ/JqbOvztkkFjowC2k5nsEgaGMM3/LPSUXa18gguN
8RV1ozi6VvnwMlj1onh3dITJvec0e5fMjc2Yq3IfEVdKeiyM92WGELhS/PbhYyAA9StwMGpioxr2
SQjZOy4LRsbLZloVY7h3llFGm43HPPMEZQaOQ2Gl6FOUF+y8sDBwoSB1z+pPuU3P3YLA1SPrx380
y3yzKVBBl0KexXJzpuU2xbH4Gy5zufVSyXZv9/AYkrr6EcGaJBkBRc5s2mBZcrS5+9JCgoHrs0OJ
ppXNadAxYJ5G82eqEYMAF0/f1RTiwa3d6ml9rMoyF1fYEqChfNSpct8M1vsVqtVxVlCCdFZhHYNC
/WQtw1Ey14cjRTFjO/faKyTdfTeAw/XHvtfhWfTlD2cOcZYbSndrCYDRtq2cLarN5rIWdz1W7feO
JD4bB/DXAnf3/Ujl8RxNlX1ZjxSbtN/nwPXhTZTyF1/RtoIm0FWj+Wo6ULQHeljYvob3ZGDNsG3m
BEkW2Qrn2hl9aBgJgQOQqBlvNaSeWJCL6rSffvYecXBNTPfRGO6+K3Lz2ArnjlYrvFgD9LL1Cyga
033NJg53HYzPPvjbdzjzhWpurlsgylvOPBuK0dlL65bJKfWNHD5s3ypxEI7aoxw1sC91tSEmvcmg
DTy1Rtsc/Qbpqiq2g/San4Filskmg5wstfQlyIZup2DNK8MH6VsrvSkcn2xgqE2+YPbg4oQ0LfhA
GtV4uSwzejP9d+CN1azoniyP5UsZhoGttS6m4djJ8EXM4W4QUmBW6RPwHhWnL5BiRg+jR4OgAVAx
YYfNj8ELPsT0T13HP8zRwVNt6R3Yyv1jlpJsCDgFXWSe1M4y/gyCUIMRudWsKX5ysH+aY7feWS12
emVavgxpgs0ShAOmKyHs8oVBEI9zcMIvGQR3IQYaUZO82fn8GRoopuFP1NhoDLT9g6S/WTfX7uJh
yQDTEkc8v7I+vRlIgid0MW5tGPeeTM8VcD/3RupnvyDxQQrtAdOd4leZRFuQWfebV1W3eszLz4Ud
YrqefVnvX42BtWsR/D07o9rZ80N4DbsjBzTtIVtIZ4hn7c7+vUlM9wECyD/bDsWuUDg4wAqbTwNo
6S6Z8U6qvBIvmBq9UpNGeBDPkGftEKLn+hUKk/od6BlQE40XWCjSKYip+NqzaRh2gqGSB5vAcrOR
qQQxd+k0Y+rbzd7dDTJGQwVWRH0rMWrUxXZy/fKQhgaW2h0GWmtdnWgkgeRORFvD8vOjM/8TGFby
1eglVbWZbGm8hTYevrI39a5y+0dWFfoWRg451Bk2TvHvOtfDxatCwgVqOGMAPlRp8KIxd56y5yCI
MJnodHMKS2qyAsTmXkEl64UZvklJRQdp6BKqwt5D4ILFnwpCEyv2F22TOlLD2nwQJTGem6D/XTYw
MDA6nk9xHxsnSxw6Sw7PDLME2g6+lAUFNMY2vRPfyG/eFI7dbaLlgO072vEiHNJdtHA+BtRKcxeP
v7XznaJIv01uwE3w1S3ymT0JYdT7cui5r+AIJPZiApkXLrKjZb1DziBrkKwmXyXkfgXwDlSnd86M
hWU3iOnZ15kJG/RNdinwcSITlOa4pAACaEdvCppuvDQoeIF/EF2s9X6gUeQ7ZuHdctfMN4MFbhXw
dAeZx8hiYa6HOL+ehhooDNSWQb8ZuP2zCuqPKC7mvTEgWoSxdhqnyj9FYbeL7eLYQx2y9wuFsZE8
4/08ezcxFqg5k+G5WwYUKmjrbWDCiPcqs90XRnK3E4SH62qxy/4+mMN4kuRQP4tB4EZpIzYI4/G5
AYrOnj6DDMG/atPxJXDSFqocPu5pJY7lUPw2hyC9RVi4LnHb6xPdEZV8Ujkz3hp79wIWx94tlm+t
GTAqX6oqQJDFEqs9VGEwvHXk7G7qpv/psgNs8mT8yCOsfSdpZJu0jRevZKc+ro/yepAFMi2fezqI
9bBIQAHTFZxqq+4jNfSPeR64IRYssY+UUfBStIgeti3zBJKwlrOy0PF8tuR0MsvZ+yiJnoU69lxP
aJWWSeYKkIEufq5g4+yFapOpHAcFP8YWIDTLLYAQO25vwi4lHWufozbYJkmPVjZko12HQnkCuUmP
yGnH2MMzOTf4h0Mg66bD8stpib8w5EAjnaEQDYrppwd8g9bueW1djKksntqKunPd0ulY3Jvtuo/W
Jd/N0NNTLOqrC//lgK9WfSbOCF8TJgYVJoMKn7J3+kWIfEtD1bQ8lN7Qjaf1djeWTDeYTapX40+c
Kii7OZb9pgPWQCzHsysafy8dtFNpTMARpS/9mYdNcyu1sUkjjzQa1f40CT7c6DF1Nr7svJOwflqz
Q567j6orBao4ehOCKluiNVON+FZZjDs2uA0kUMYWPEJgrOXFMOMncm/PCXTrKnVJmsiifbHQ/gzP
o7l2I9J3LBwlJ4BARhp9fjKKtv7WhQ49cu59talKI9cGzkCAE1B8I+/3SX5xDQiJewa/BoYeUJbB
j0eBeb4uk3sZ1bwbt2gPrMvpyVbBK8dftRQR0alV86/Bwid8LozyZRrD4GoV0K6/YI+8q3HxNobq
dRqK/DmEY/VhgfvHZslUMQyjs93Hl68BTWKjGDWIWIyFHo+hb/qYsGhQY2VVVx656rWpzWXEih5u
uVOmiIYbFCJUuUHbnHt/+lsMpKlM2E48vFG8q2wWn7NjMImHjN53C5Ex9X8pCrt+dPpL2etFaUyE
yGDCgDGUeU0J5hj6tw525/e5J5lohKz1bSW/cCfePDwo+eUKHGnELE6a5rvugBwYuSHe82D3xZHK
sIDyCE2yyquHAXcyCZC25QRmwrfz0ni4DU02wYcd/TfAAxjsg7ex6TayFflTJu4PUed9FRPMFb1L
chUQil4H1gM5oeX3wYbLhFqAYsOVSyls1e0jw01HJgjc4hx+edcYChMPL95Es0UiB2j7c2IjLU4n
tz0WJSYU65EJwxBHZzfEFUYI7CrJ6vHxwI2sTzqpjsMiwSRCQWGIgnLeD+1IRoL2PiJj+A6ReQsr
gIiyEQcBf/2pqqhsDjkKHHJMXkM9vAcBNhvY2KjXOEqf0qWzHbsU2a7bjIcxN35YPcr1nAIEcgkf
aIQVt88bFKjMwVFCOJDXKyLSirmqSHEQ4qDHmOke6Aos7uSGDVF4SWf3tUSoU4/j9JjM6hwkxNiq
DvZW2Q7W81oF5zaWdlBDSZ8ElZmLX2EQHmVgY2wSZbgpd7o/UsOkNLAHA870tDzVLa4f2IZUC+Gq
ieVVBI1zqGyQL8eF8rGeam3qXI0huEaMaLEDzyBML3VVHYTMWQZru0w0bnlDAQ0d2dsYxt/UIc8s
8uYG/8EBuzrHP/YpfB1L2L+LSqWHvIUxbcUi+F5mHRAFPoaG8j4qO5yPPj5HuK6TELQSJ11qzA1N
5Z9UL1Z4oMFvuWX8HRjyOo10sLDEmP2lkXPxWXRGcgyb5r32kEcms7Q+u1LD2x9blIbCwmdpKVPX
smHdHw2PgfJchNlWhdr4SBoLJF+Gu6/FbRX4x4D+X9CUoGf1BV5ay2Snsij+vAA7Vc7bZK9tKH5r
q0P+H+KsTJvQ6fl8qcRtEZKmpyPkZhlGznnnJpvJJxt2bf1Mmf2q+QyHHIZQzvI0k2TaiDGqfnjw
Zb9dAGyKB6RySEkKqetX2VCkBlHC8SAfsdke6ho5OFaD05FV+Tzr0T7nVGbP68NW1y5JOj08sVkH
b4OJeQJmYbe2SGJINZxDMhjm53mZjheR82f9dpwaeDmFMvOwhyUxV1EErvxYoJ3yCwlyINvCsSfp
at2vm5jg5S/Eu/AiBheqtd5hsTffYiJUgVzMaxMY7gE6Xg/AiG4KTd7Ss8Cyy1BTR2BQevCeRZUT
ryDT5DyOub2XmFbeoANPW0zjolNS3msjVI8kZIrutvpqyhajVfefOpckrI3YnWc1hjyDgxo48vRG
T860k1n7EjF22K+TWAhrh7p68Yzxjqfi9LOOqg/s3c5UXOUPWZZwM5P/Yey8lpzVtiz9Kjv2dasK
byrqnAuZtFLKgDC6IQAZkISQ8PD0/ZF7V3Wc6oiOjsw//0wJwfJrrjnHHEMFtv3KOKlBpFSot2BP
ziHh/S74wn9IJlar119l/3hgY+YFDMGEHUwkhbNBzbyAnDHhcl9WJiicV6OTJkEu5duzfvYHEuWL
BgB1cMP9cSU/8L0dmsn2csV9mWuLslYni6ccGEQ9EfUZMlh0a7FQNm3RkK/3fBGKwoq6bJ+2iYb9
N9ysyrTRTNr0NWbEPC350mexXJMaC7BlTI1G442F9Pr1OxQG5CW+NZnQvDh093WHuwDdkHT5KkuI
Kn59+O2QTL7wSCJ+EmTNm4YP6e+tGqRnNhvo1heMiyT0/ZoO7N8ZcBgZDNCTkHKhYRMB3iHyAK3l
aoAq5ku41MCq02dAigU8w79BEZyP+WdyFeZV0pCGK2ieNtxvu6epXndI2mxHH3rWpzlkp6/gszIS
2uEhIg0lN+4F+tQ+SzbBdTu5ZOm6Hsjou9+QVkiV6mN4PuWZIQOnMfWkscgQKQlAkaF2F7G5f0f5
X8sbAWAQzEBm2ERskrGbzSTpPtubct2WabGQ0e9c//5IQVRWOiKvJa7xRTbpkrcKPO5bN1T1l6E/
8882R/DIJPsI0GS//D1n5K/g45FPXiuiZZy5hB4rPbson0pB3LApm2QvInkpAnBpZCnHZ4XFpkoT
E+mxCs9F/4DITgnu7+Q7ylIBX/dLIHm+VwAQNJPmvZmAPU9LGJUF/UWMsh0TT7LklrnJI9+YdXJD
jrd8S0VQ88/0Ku9vT0iegu4OuhDe6Aupqi5ZBNn8pRDByUxjm5oEeH49SoppErO9gDgCmcXBQAak
fgmEz56dmTvC//xoSPnESJx8jyzQeZrYj0bcK/pQfjxSIDEzwKRZvy+ai7S5GOqGnBDhF7oPCOkH
UZj5TSzlXQfk4oPQ6/WjkgPcn2DEn0S+FhwCqnlSTozd5V6hZmO2QLxIqpwmBsQcvYIHp5aTx6zM
NNMpoSWqR2XEUn/uNdMQV2ouy7D/prr+1d66rQhv108BK201ES/gfRI41yTcfKYJ+XlBNBkPTdSn
HSk08Er8+rjJjILx74FUQa9U0Im1eIqS1NRXSSo/V38f23Rd+upLwzHN9uKW6rObc5pkWy0Rc+yH
AZbtquSoSUbVZ8bizXECAHFhEn5Dmub6Qhj59foWb+IqlwWkByWSORFj+2gHeFtVFK5gmTchps9g
sB2jCFdOUzedXC5Vgr9Ah0AOx35js2JOyJUV1GYpjLKJwGjwsJt9OjfBPjPpsCy75F7PlUzql3/N
vV8Y0Ud1JyJg1s9ke28AZD44D85wzw+wFshk5D4FYdddg+TrUT/c22NIPoPXNaI2iQWUqJo2VxHu
Ek1/Ojr+5kU36cC1N9gCQl0hhCxdSTUxetXSys19tPieiH19TQz0Jdsi3RnIBo17jdoIyhKwQbnV
k6xYTLL0aJCxumPnJzooC/d3uEDZVx958F2lWj+HqI04jYo+idhkA6eHErWI8jV8Ay+EYmpIvOQ6
ZLFi5tElVWgKbURy90KDPlKZFd/166Ysr5XwLbZolpDUV0QGod4suZ/l20t3FVAn6uOqnfRecMaI
AyKPxu0zS5/bO9T9l+kKrH3DuYqGeoA0n4sFOwGZ1tBLwrM4E8eYIKk1N9T1hhEb2hQ4ZSuQqcJd
Nu3ghTab/CRyOZQ37Rvg1uuzK+6G27Q3AMvKJTkI9ST7MkXY3JtaREejqUe8kiJCrZrmK/zo13km
EMBnHlyR7y1sY2QubYpMXCid1CBtICZvmoJSVgHNfVDCU1fDgLBEfkdoUvAaSYub4a9BbOg6HNhi
Rm7QpdnLRM+/5Sd5EKgokwNcvVZpEzTre5nCVveYDH+bHsUEiOhvyI68J7ykCD6+k88KpxqeJpTS
0vyjlsCD1oKUelJr4Iq6Z7eV2aSDC2Uxbk4sZ47n82bM/mgv9VKrniphc1JDbjeiZYB2LEEnPSQH
SGobpvD4KhT8XVVzUQCw5DrUnGSkjH81WfZYPm5kI3A0VZ0cFOlcU4gy9nmbQhQDJiggsVwx9Mnf
pdcSZZmPR3UpBcwpi3TMjQPLI7WEtDYsBd3WNOFM9Chu3kS9dasEaeBUIqdDTog0X2T8/HIN21aW
oMVXPIIJ1K1MiN/j0xXNcZJgcohmsvSy7gSpWzVEvtBiz4rlX06I4B7efuGElarnaOfdv5U6kz/y
a1F/y8a70Nftohy9j6zPMrHi+i/3Nnyf0FDAUVN2mLcQXaVyLaxVxXQGQqhOohvtt0juATnM3bqY
1LV9A20EBddrcC83EwoGroVUlrNjd5mA+CwB35iXB5DNUn4jmi/6txR3bJ0Jy/5S+cOIQ2xlERgg
rKJfnV42NhksYQU8c6HfS5Lx1XridC3M9QTcdw2iJcDsSa8qKmnLTo/UQX4nup6V6XYCQ2lAFhbj
vC6gJ8ylRcBNG63uQO1kn7df00M0U5iwCxg2JN28rs2sIOflevfKI/62bnUHkPGXH0Ye7qS1ZLm6
wjmAmEqVTz5FAnLzW0sOYgLe+M0cs/8SXc1hVWnYkW6FBL3o5bJjY4gwx0jkL1/dRiPv6367IxVH
86mjF+4q3c7CjcyOPG3FeXfvd7+ByqFKzZ/7PfcJvbTLSasTLEdPPFNhUG16ZRYEjfZ5B6z7SR46
KorDB04CfP5PoudFkzXvvy7kATmWphaIBN5vkEhVXfOu3/Vuluc32Fe7Rx63MLEERZI5QV16yG4M
U7WRbpurMUlXJL9pMyi1VSW6QKfzYHtD2AK9HOMlv1aIw5TOtSg3iVCCyx3/ugsI0Mrd/UvppdeC
RfHOJg1x4iQXrKDLxT1woOq9Ip53N8XsLUuhr09Q4+sJPyPh3O0RUQtNaWSHAqlSNnuShAijZ7Pc
bJmcpOuD8rl37xOYU+QgoOURGJZn7dd12c0ReZlDQlO+wx49D3yIF674pKfdRz6LlEX6ke3kZK6d
8c9t9Df1I13kq8lPNiNB9Pv5LX0+v1ufdOxgeXtHw2EKadj89vF8wwqYk3W2ejcXsBS+K5/GEn/T
nFk3LafKTJkhu/lWU4C0mCLNAm3/2wUDltxyCMkghe7hB1wUsUjYP3vn5bwnbX4mbG+ISsE7pE5T
x1j1X7BeLNhZ3tO3dC59FCvpA8f9Ol2TlDVvt8EJ/Gj+TbLxDKXZb+kn/4ZY8qPbkFq5BlI4hreh
dEg+VUtco0UtW/2XvoaSz0bl4lOf9jN1CmEEukXlB+fMmTl/rvqI9OTNc58cnqsEsv/XtP/ueerk
82x+1t/JOyiCN3kqvLPkNrGy5Wxd4d6AHuKFC256c/LzzRG+Lj/Fsl3AqLUA5fvWLMW3ZDOG0XeT
NXxylr7uv5R305pAZIxY3mPZvTVvtAFhc4jKKnN6XxaevL4uh/WwRsP1jXWOePGU4/UC4ApVSj6V
dzJTl2QbbpUvoDXz4hM+OLh2UMcd0undHt4IoazleECdPFtAu2SPCiPmtD6TLpRRRumLjOdPMlvf
78vXYvKRU7PJG5rSBD0SKEdJQYO0Yar8ZJG2QDnnTePZ11n2XX6Jn/liLMVr0X/hBIMeDnjrvJsP
fDGrjpfvYhN8ycvL9+VbXCKO9YZIH7AJHB3OxIOx4wuZwK/LR/4Dmdw7p9637k15V94bmqGYPxHH
es6rN5640lb3ZfJZLpBYOo+FFr4Smwy5t/4MZOjlyLHoQXwkeunPy5G+bj/kYs95dwb95pKMii11
1d7rBQyInr4eX+pAPk6h2rqF5lr0tPeOZtLX2ruxvX8283YxoGj1/Azece9yI7bPRTVvGSgokcyK
uXObIhbFv/EPAhaU66+fbKNv5WL8Gi9+0Tq45acOYZ938VNZ3T16bfJGqHNuzIjrAaD1829xox5v
LknA3+bHYBn7YE8YdF7NU8e0+mSGvudSx+/zRHZ4pnEYmzJecDZvVW6N8MeMf9Pj77fxQzLbh3nM
IwI9q8mSaOQnkFuKajA3AGPPxmIp1Bb2c3JnMObi+kziBPXjkHh+Lo3txBLjiYXUFqOCZhPjwcuc
3y8qvxqfOH45R31+eWunjxl2+VTgC9jGnJH3DUb8Y9iXa+07e6tFGa5/EQao+oU2/LNRdwru4gX+
WNyWDbQvBSSmVWZUqKySE8cW9cHg/tYWxsxYYJZ/GAu0QRbHcVbqKnRD01FLAXKGKZVEfXGq/by+
Xx/jXKypWzb99uBanlbzgH40tpnTnifWaqwKc30JGeK28RrvsWSSMU1Zgkpim177hXY9vYmc7haF
kuCUMMGE92EtWogcLEVrsAZWkvJr8lHxJPrmTXiHA2XBhPiEjmCjfuqf8KWt1E39EfwopPyv9Ln6
qX5qqD/MCRGrn5Ralqf6MVmV30Duv83P+/6+ar/bDzRU3khJeUM0nsbEoziD05hmbN6L7fPr8XUh
vQhoQ0F2XN2AA821nyGTmk+xqi3xii+2VQzQZYXuvkwYWIoHCpgDDky4EjgnsAWgjNJOZgjOfP35
x7//8z//Pe7+43LKN/kd6qpH+c//5O84f/YFFF7V//jzn3ae8f37mf++5l8/8c9VGuPwys/V//Oq
91P+E2an8n9eNJbmv+/M0/8u3Tyswn/5Y/Go0qrf1qei353K+l79loJ6jFf+/775x+n3Lnb/PP3j
zxi1iWq82yXNH3/+/dbn8R9/irL621B/tdN4/7/fHCvwjz9nCaDpKgvLPz7Le/g4/l8fPQFa5i6C
+m+6KGkC6AVdAXqt/PlHe/qvd1RZlgwd4KssmwbvPDDUkn/8ORGFf1NErhVEjSwzRdX//KPM4cP6
6y2VT3CsVjUJmixB//O/2uBf+vL/9O0fjzrb5BAJlP/4UxFk4c8/nn91+lhLUmRVAuwSylU6/nVd
VnjWMw536ePC9eL/Kohx3NQC85206CF+wLJzgH/Ag6TzKFpVHITlWTlcQuVw9zpP2F4BO64Yqsdh
Y9oIhw2bzhM3fExcp059zs66BftvNRuO49UTu4lThy25BiaIAPsM084dvEuoc7PGm/jmUbeFrR4n
XK5b6DRuuzVIqDzKnJuLnKLK3ATKEg+WHrdb4nCV12+fHqJVpt15qXtxhZ1ykHb1GRJbtsIuBpVr
+mMN+rMe16EUXn6qOe/onsZ2dD9qZ8UpQ6htKqvcpuHN+NYcyamsPoTF+unXO/Qa7MZGSvjpNyQN
TPnhdfzTzlBfNZHpSnvhVFk1UpR7NSpPqqsiaL5/JlP5OQ+c8iC6lXWPjRCuysEuD1xYntp94pF5
/K1PZq9te6oP6KKFUHt1VnuoD0YoOWSKpFPj3NjlTnHuvrq8+g9/sPufSSTsG/sO+s/OtPmAivdb
vSMHxRacNnweE5+iao5xQsAn8SAWK0OYJssdHgUK/zgi5jjYjcWz+p9+T9U21RGarXG3vvqFrziG
02waC33Nxkpibs86tswPE7fcVpa0L/xrLAGD8LB+jXPia9obVzyPUPP04fUIl6l2Hpr3Mvu6+1J4
Pz6Pg3314Y8aKB/qf6z8HZVo1gi8U4y7/yIrzNbgpAC/TUNRbbsN+70ejS2Mz7CxOxh5JWfcMlCw
4aH0bZgcKayFM6Dc1mfduzlka0gOpXIQJJTOwtk4Y5hnrgolD963kZEUZHZNgdCwE8IHfImsqtBE
eMTb+Qi1oXVoKJOEIlqkRsBozueUc0NDRJAWdZbCkyfeeEG1uIV6zMeA+iZH04OUFFMD1uTYtF5k
DdiqNcSAwOz78X7Mw1uo8cHCUhAxdqgs2T7EZCEsdetQcdQIak7orW14ShkJW8ERwhZkyPEVipTH
RgcsdZBu6jZDHJwhBx19Qxno7Wk2XkX9+nMW1qFwhkW2s6mDGIOJ0uNrLEdY+9wdhlO5Aio+NaP8
kB9k99VNbwc1mBu+DKSO301S/Nb1QXeFfWEVcLonUz3KDvVr2u51F27LiUvbE+p0yxOqtLzEeGh3
0r5mdHa27sqR4Xd2WczIM2GqHF+7wYZMZ1vuKpsCP479j7oU9kyZfk8T0s2b8nCNe1TjLQrG7Xf1
dhx8tyeb2ZScmUNCbyJDAUT6PiWgyG25Yn/14GT/qk9MNreGYLGZVrbuqXHnlecLKn50neQg2Q4n
CA91mOmsBK8QCUyo3sKHgvJdHk5i07sepbPpmR5xY5prHGkQq52l83B5x0Qi+WPAgIar6U5qzbyJ
b5F2uDmoZigo/jIGSF7N6RjVLs9pSIil3Y3FDAeSNrjVOvHLLbqzezPqIlaFbc8zMVZ50tVvjjhR
23M3jj34ihOfBhJCEXLp0ZplnDJa6dYrBP9nKC/JkzUtRgG3ZkBQUKYwdRofH4resMamJdUW7AHr
JC/HE3gbLYaMI1vDZnKU/SGWdreQm088ZhLLIOXvw7uvOcVRcxSnN2eGc49JN2x/nke6Zm0yP55T
xUmOwTvMdue+m/NQGJDHHiHOVYYlCu+oqY0ThN5k5sMVy0JA/Wgw5Uwl8C5NYqVniqXZVx3moXbg
esYvPTrYypmkBMExzo9jcB7d2+NddM+MqWL9mtFUY+gE746E1gr+xc8sVGMJAmkagf0C2n7Omxy9
HY4WT3pS9IA/+ki7Ka7GgHbMOPHpzV0bKbuUbUS1Co/5LO0q78FyQZc5+rKLL5zZVEu2Lk7Bja/T
IUbYoN9NbGmlIjE9xLwGjyESh460k+PKTvxbmEWVl7vSSoyzEFJxXtWcakMNUrJ2pm3U7HUf7WU3
DaEF1hz2GWUx+X657JV6zNDMQ8YQ3aEni0lMc8Hgii8Nd4inXxavCOYrz2RYvc5sWXa/HWJlJ2wv
rnFQfehHcrfzGNzNeuKqbmG17LLX92BBYUgsP45DJ2ZzZgO22rMa8yzn4U9ieommkxz01S77ISLQ
ILtqpNgXqMRt6PvAIpyBG1rCj+7DCUIlYpNmxWFQuIH/OhERrHBiTeWINN7Az7ppduLPy56FRfxh
DZEjMl8+n5Hmj+zIhp+eDGjZ/PyEzFB+Is9XJ8R4uOx/manzUxfdAxAEowiRKsBIzf0NHziT5vOK
GLUnks8JCmxup4E99XZAWaaxig27wN1/+tBF1zsWhCzsrPJwj/q1tL4643rDSg2tyQdsglcVjWH2
L9+0dFaSwCGYQDKB0x3LQ7MJnCu00CxgZlRY5SlBcGabHzq3ZudRI5aXU7Vp1sIetZF62xxrdvHG
UkKdmWoQMSM9nCZ7HMuQ2cesY9rmU5Z+EWcMNIkYTZkzGJ/MWrTFhDNTmFnDluENfhoWR/KAxjGg
jSuWsjdCRhW/OLcD6259aljQrv7V6506NDBFOis41yEZTZvEZz1TqDSFH2w2b4vhT9fWIZsKKhnO
xH0dWGzgn5lxRyEM7Pz0tEYqsG1hVfh2EQufsoiPHQlUS6eh2xOLcnagL26H7KCOe116GCI61/D5
QceMimccIw/tnvfYycfRU2IR0DaMHO6J9dNNSfbiWl6T3dv9p8UOIpU+PbxOIp4cNndIqX/v1oGF
H3eBsRcuSMnGgYN5INoVK0+9ffiSuSDBrrEwjeB/2D+OLFJQkMN9hHGisoGVfNVwHzHUXqdJMO/3
SQw1EnfHaGn3GFs+m3y1YZOKxvbcw4okshmxXxyqtbIff4PRW+btPmSIn6uNdiLd3RbOw7gfYAqw
Pjr345W9RNinIYuUjNVSHzqrZjubeL/mDr7YsNowDhLmyfghj1yHeNxBFaeBdrw8iREBwqmOgYgR
0VnVhg3hRBPiqstPtz0oiiZiXEMbgDQpuAZm5oRJsmeGtZu7G9hEIM39NXy6gdVt5YOwrs5FJK/S
U+lN9uZB3I6nZ1t0hDUof8HTlsP5UiBVOhU23bndwJHmNefqXMc1s3+bhEI8/PTrbjech11JyQ7c
la97mOJY2pXxlfFCaexhVzj9pooMS9wZceIIMZCkbbMQrK6fJmEfT/aCp1i9J1iFs1S3ww7GrcTV
rDYWvGE3OUgxiQjFNLCTUF61nrzV/MvpGu4Mm2wIWyFETuIiz5csafOEos69Ouru6sqHa2QcSV4m
grActhpcaEeYJ3x5224uy96TdzQN30+XT/PG8hoJvr4bmdxPLC9DpLo05Ke5u0f63iAa7w4Rw/O2
V3zFhiWSjxZW4Eub4UzLiT9IZLymtxPJgb33oMat129qD3SWU4VD2Fumk/l4YT9fRy1+hhc/L+d8
7uloXvB9fcy7n+pgOmr4DE0n8EhFr3aX481Hk7q1y81zl9aLlL9L23Tkfb1+hC/b8NR9bRMUMOLA
I1mJyw4TGGWipJiVdrWtLWJodyyt51wNL8eCe9M+KTv8/uGUXncOPDkUV8Nei56kWYflBpQXzgsS
7aaS+7IgUhz27fqBCzY0PPmsnyGOU7wglqAJwkaNoRUV8cmE8tmIIab/as5KTFj76lSOZLGExvJq
2HVbIAvasd9IGxmixj254RX6yyNr6ZxV/XKQNprP1sDsZ8CK7u2A8J1svHXoxSMssE1Z9BcvRohA
s2k+o9EhWaTfGJbkGVa3670mbMLU19wOsquw9KoQWJrs3I7qvreM6H6oSXdxDM5vh2FVbVtjqrnD
qQvrzS1uDh3iu1YFWzAGrZ8CysA6Z5m2ETLO/CKki2SnPQ57FWOrnL5sYmfyqTq1VrOttl2o0fWr
YjcgJqBCpj+lN9RzEBe76pQciJU68krcPs/0pxFrYyeRusmetBJX9WZgZHD904GGL3HKaqF49/M1
zGx6SfImTEnB64gLhIJH7pmn0WNKzIS8hvTD2O3UHJ3VcLyAqTBOzDtM9B7vJshiYXSeDe8e0lto
cg3ZXD7j/Wmcy1HHkCLvbhw6fIafCvZ/hoz1lIk8QE+J5FE2T6W55HH3CXHcBddRFMVrPW7H0Ob0
F2pWXhAw5dXizCV8vHF+S21J6+IsbqkW95Y80REd/fxwOl5jknrDVvGgf786tcfzcnOcsuHwk4T3
HyjGaIuQ5qolBtiVVQaMa2ANP1QxvDowXT7Cbid4JZXiJCpNGfleu5kcRj75HQVbvygzanOeET+d
8RHDzz00LMrPojQO/fuZ1GGE5iFtsEB9a+LcYJwqHngvw0vCwBPPmnc5Kp7kpQheH6G5fPFWXCGS
gs3NehgX5+6sWfdv2Is/ybzQrBeTYthSJi424smBp1FS8wDTLyqQfFVn3gECd3dqX/IEn0iSrVkT
p/VZ0nzz0PpS3MaaZR6ev1cyoRRrbGFtSSs4w1ayn+HVHR9be6yb4nayl460iNt7F2rlMLpsutp+
UuNHqB9eUBVPqzPh/PdmYe7FM8suEdGpsG5YyOVVT0/SieJOYplKzgnvG7a4NcPab71HJI6VkWjy
R/h0uh1dLwC9oaY32vEyVu7hlsxJjQkoMAS1cXxaDatKH3dngW3BOEoxcrzDT/ecPaPcSyhi748L
o2JDzj2ujhhkHKgu88yDuR6O4Ws42bcbcXsNGTnw+o2jSfCgkI+vUWAZNsuu1YEMZrjRIJxetuJ2
3IMme/Sntw23Hs4Pd/hpPcUvWXlZcHYCAuqcJgNbxapko/BZtuFs55tfWOb13eWEuwtVW8zMwK5c
yb9GSUSScjHMu6j76L77DZeyR0gbWsu/LJ9hcLydWOwH4S/llcue3RVHMnLLM5awwNbBPPvoDfPA
4ecRcdtIYJGTYiZ24bIR/nCFsNaWvxewlfrG0dwHRwgiGBXG+Pncu+wlCynP9IQ+mCsdSRnWlsKm
4Aj4OlURU4btin5cj9u3sH4whQx74owLTmCDA/6hwpp1zef3SIi5F6+I2zp+umxlw1bYsO0dhbVh
Y0KzofZrCMZGjTm7ofd6H9N7iXnt3iOKz5ayNI5VhDFN9eTVM6KAhav5rOO0S8Mx/uniGUDDgU1w
tNFZ14vmDSkx0SWIOk2R1xq9B4HP5cFoCNaXj10BlGk0EPv1NZlK4yN5xgNLBQxcYBfokaBTo84M
n5qwK7OjuE/a8UEXpSdUZhvOEuAHTsZR3KGmqC07V7LyE4sBPbtPD+Ze2lAQdmYrPT3Ogh8c+ZMW
9llN4n6dy7P0oNh89IkAi0iNRxT6ZhhLcAL1gwEq7opIYf6gLfJrjVJldOdJqicinNAElJCEC5im
xQgcGxQA5FLDlc+pD6qdA2WBNOLE75qfHrAqOejkhyaSXXJBbwdsTOwJk0F0IKEGJZTKws2GYw9v
zig8YmEwhlizlY0zAG9GiHt+G8D2uJddTFEGC1/VaKTcTlQiO1WuvKOGhi+NxWwidlSSJi+j00Zg
7DaRYXcMnMBnaI+v+ZNdN6rDUAp+ikxkQB+D+9uXI4J9R092LkOEfzzgEV1OWPF7eUfFXW3ZbiSW
p8teO8rb6owtwGqBM4Fjudc5/CnFhVNKgMSn6VFkOy7CGzh0uzymR9YyRlDJG+q5tFPv4utn0UFr
5Oa1FomZTmlf/ESY6U6xzXw1hQyTbViwBRvbxyYJ/olJFYw2UiHMmp3utMrsmn2kfm/V9oAhI9jV
TmJowcN/4ENO99PaxWHYX7zWznFNWMPheWh2Av23zv3qUBzE083TomLbnUSk9fYv64nDalGdUmyk
S6x90BSnJ+hkt9pL7uP0OAmuFE2OADP5xc2TqTHMIdEhkwqLCyOiOmGQ7AnOWVCKtFHvPk+63UZ4
BJDJ41O1izegdbu1sR82eAXAUEePU+NfTze8AXiZI0Q6J3Y2eiCE3fX04qFcJglTMHpPLBCss/sB
M43/OOmSGIRCbWTlVnHQsN0G3grcIKJI1O4UuEpUrkuG16lgVJy6fXGQT+LK4MD9mgaUlN/q2+xl
YSy1lH4XRPKptVsLatOXL+8h++1mgduuA6841Ov7gfS1Bvvn4pdHMpOtcjOE2XFCONSXHfFcc35o
sIOw2KwCm8aIGfE2myRGgOaV44L/DBtHZl+x7+ZsbKonNibW1GBiiYLTR09y/ggxYgIvPfL6yPMy
2r+bi385NluUZ8V95qfQImLBsLuwMYPTLnblptnK+9ISbB2VlCP2W+pf4schcBtHizO/XVcUuthd
4no9GS131VEi3UZ35nIUPKwOJULrV953YXVCA57bspHyjAITU3FbF9uY/Aws8HqD1sgRiw5jonGw
rLAung77EZax9Qw5sfCYx6IIi91oS4xffQ9WZq5Z6oos+o1hk5HInGROoVW+1Q9CLHnBrwkCk0ex
FfdguMJm1zKm0S4zeE/jJqNxMibchmIIlFfk9qlH+516i8rQNExBXNGHAltx3MA5kUWVW7jZQWG7
IHljNIVIvwoD63ZSOUSx9fv6HuWcNr6fOeP1pP9NG/oMy+bhcDH1gjqOvhhNas4QVfgiZX9KzTFo
vcah27BMf80nDbPQmAcx7RXEWBvopWhxEdKI5nu9NM+XIyYyMgWpT5Zb4LFdY422NJ1dhBjYFDwJ
r9gcv13Eo1hM1PN9WBhYgn6wHvuuc7gfSh5hs+UB6bE5U2NQLeifj6Z6uQErefOUZW0VQAl+SvtG
Z3NKsnRH3HPMqS1wksxSARTktNqTcACVcnHqoysxlygBj++fZV9GfSViupn+RHybHMFSMVEg0nbL
0VXnk9LFFWkk/KQRoSRP2qXEijT8gY1fE+Df3qKXi7+QgFPjZe5gvdxgrxy6NaGttWynzsNDSbuL
h3gSS4Rl5Bh/HFErfHTi/OZkIf/wHyQMbWIHU2P/wrEoxi8E+s5y/OKtAsuJyAQ+YjqIQ+8YOTMO
AuGLchc4eYhnED/y4L3CAqO1x6nTnsdLQxzTk9Fnq3OGQ3opLNGhALaDE1AC2oALClsXry6eYb5V
xj0HHL49Pkxiekcm+Flg2NH5uK5xTo/vvUJeSo5VsqAymL4EKfAP8ptwbsciejmuzReVuo0uZRyv
lzA4XJxbxCVNHBxqaoe79gPJnlhaPTxck1uoOkWvYFJ7/c7YE5Dzhw3+rojlkMTTs7Ef+2HwIaC4
TqaVX0aDBSl+tzbtsa2Fncw5zSrdYa0dHp7ut9GwCQ7iBokmZYf7ncPlLtjrRz5PfLGhhLi9GPde
cBB+TDsn1Di6xRlh4bARtsIPTl2v3fY71Wc9FzlHwlF9eoIq+N0C8C/6KpCH0QGrzycYUtv8PBBV
/O0/iK/22TnZC1v0GIStTCX1+OIMVr+TduPPwqO6tLRxkO2ae9nIcAvbytMO2uF1li1azmHPGHz2
DgECd4bFCEzA6e+WEewI11PmBocGd6Cn2r9VzIIZ1REIaF2cdlvtmv3ExqGNZPruFRVx5kgraddt
+l0LPMefHPUjjxd2pp26Kl5+miWPEAGgASqJQTexmS0ckUsLKNopxY136k4JEsbHS5SNE+V+0n3T
T/CAuEQxouJEcfmITgYnQI1xapVsMFFPNNNt8QAw4X6P20J0PbDfiCHbGddfT3UEFo0HlC535fuq
wDqLJAcTto44nyenyYjbcHNXO2Tuxcncl8uzmJylK9sgwaz7CbBwNSWqawPaCg5dTNVkSzxKK9z2
uPnDasRXjZ7/i6MehZ92K+2YWnhcGW+jCz8/j15YqyE6TA9hehYzgh6udMjpi3HcZYw2Y4WBTf4l
gTzRIiZgUzfA2he3pl/og2TP3k64e1wApB3le55K4gcMub3OCtBvYQTP6Wt0/Vhn7P9N3XnuNq5l
e/5V+gXYYA4fRyQVLDnJQba/EJbLxZwzn35+rHP7ti27rds9wAym0cA5OFX25s5rr/UPgLPuEZo4
UO9+YpZ4cewj5hlo9QKQCmvyOT0Y9wof1bwN19qzcG++NG/8vbmVGWfCgXM5UsO9Fvd/tgWQ9f5g
PcOF4I/m0njxxiDcVSw+75WfC96nZyoB7ESJ/0znhyf5mLwHLKXuuXmOD01mM1pkxW/aI3HGUXlm
bTC3wrzZIncgGGH55ofgnd5q98Y9wxTPUyQfmZCKBSHca382pniV//Ye0mPw4B/7g/K85QQFkTsv
II+KHCejuJee2G/Cm/7bIBwjeDsE7NZxP6+q5l0lvf8+vIm3nKyP5oNy1x69I8Bd4bl41+flx3oV
j9r9vP5YIvEieCEiGw8MHj01ntsjm7YNl9rzoDrRC3fAXbMnOCzeiczmr/VGR3im0i9C+/zrh617
VmRHINHeDQ/NQ0rS9aY8Em3xf/JLNGPsiMT4tmN7TeLuHfx89MJfYw0U7/yTD0hu8Zn7657BAlS8
H14Gwr+jfgifuheCScYKH2frOXtBWYR4lD3lv1W3PQL8jnkon0uiWMIzmpMem32z14/To0BCiFfD
c/de3ZY3JtIL++I1/JU+D1fGY3erPZgH6YGutdfDlfSqkJZ7lPn2d/8pJLh/IG/1oh6QLAapzW/P
f7U3xDrv5pGA950giN4RThyrl/HQvZd38tEkjCxum2HuFNH0HAHz2dX7nGPDnvGdzUtMfjfw1jPd
v7ovEne21+WzdzCPymCHRIz8LZ1SVvXiFQ5f9sBwkLu8i1E5uK7hWeGiY2uvhJI3OrXKOfpRD8SY
L9Jj9Kq/ab+VRwtPSoos15pvc/ruTYKYK5DcQGd5MvTXxUt919wSf4SEiMQJtylGrteIeb8Bxn8g
Qp5I2ZlH4mTmRT3SUw6l5F2eP/HBOzKdrBD+aOCrOkKv5hYj9Af9MD8IGBMisdjxDhZe25xTbwze
9fCemxQI2yP/pdmTJLznx6P37l090Pb0Wt3qR/PImE3vQedUL/6Td0S4sp0DDYDT78Zj+Ux0rvIK
phbH3xvxqFvwz+Ale+d78gO5XH9exfw3eXI45tkxL/mxPzbMfXcbvgUvrEBxzx6S9xwi5bysX/hR
6dkE7eq9GPORj5bhdn57iMfwkB+NZ/GK24YwxCcrPF9/uHA9oMNi/ZqvSIRa2Mxzrdd8QBRkX3PC
jtx6gIzBEgJF4HaanvlO6fkPwOnfQoL9r7ZuqtckfM3+tmir99f2b/nvv901HMd1E779f4HrEiVR
R0DkY9//HfTYj7iz/yG07K9P0P/ffwJgr39iAf9vj8Jfjf8LfN3iNeC59hmRxw/8harTxL9boiTL
gODMGTmnmP9A1fEnCsg5xTJM2ZBUU/0nqk7W/w7nRNFF/qdLkI7l/0bVydrfNWRkwOeZojTj4f4t
UJ0ufYLUgc7TdEtWVcvQdUM3gfB9htTFWuhHXYOBndUg1dYUjd2iQ+hb6O3vp+LCQ7mwAszZZsGL
1U6bVEZzLtQOQ4MlsdIuJZ7VsdruPE9xTC9b6TgBogC96Dja/CqZyQ+bUFfsWIdlM5QrJaAooGmL
rD5CPVmpY2OL+I/XKMtWtYxynOlWSCPkSn2X6tKm9IUFtkRLNA2eJIOaJJjdWMs2kYilEyr9o+xt
WpiSQzZujJkk3peI9nsrAfMwfC0dEaX8QMTGTnPURObXQQMIlL9Qp39N9n8BFT8CE+cZ/ABL/McY
msAgdU3Eicz6PIYCAGKxUCvMgqKHTn4TtMIVUV9tUD2fBtygu3LTy7ITasaVqWvXeDWupDzYTOIb
agSLwtcRDkAKtcVMypslPEgPUgAaExgGuu9EVu9YdeqG6ChExCRVty0BYRvWtvKNTcITIYgu9Wwh
dKMzmUB/2+xNjBL3z3b6l51kLf7UR2mGZn6AXsKrS9JOoY/FdFOWArMQL35uAcjqjy2crMSp7bVY
QdQC5/UbUb/RgZ13/pk2pHONsK8+dqOUpaqVq5pGNrxYVXdYG/ZgmwvcqF3JlheBa4Gf/rlj0gxL
/Sds9a/1oVqaKcrsMiij8/r5MHa6HI1TrLI01RXPYVKw2TK3i4N+Xz6B1rtpVu3aIB/8XKwM5+em
v5u1jy2frExM/TQrDgGQyEC0MbVUBWX5cwvfDaiG4poua6KmSOb85x/6pmhIbnZTUmK3bCHw+orH
iQMl8swQftePj61wHX1sJW481Jc1WslpRRZeIvJeP/fjzwI+naSPTcyT+KEjZo1gdCPTBGRkW9qF
F+GqX+pLGWz8zy3JCr/pS0uqqLIwZN2UzZNJ8ZIMyd4x5biA6TNOwFu7O8R619Vzce1fUHVc+r/y
+36jbovL7r176aH5nFsY0jxiP3yEdbKfAXtrlalmc3fNFZQot9nUduQItrSnCrQUnVmoY2G6P/f9
2/0HPfkffbdONnmOeQc20vQ9yMarRMquhQ65CWU1WvuqfI1QOEu9wWlSZWVQNtFvVSOCiLFB2nt7
5ku+XVKqgo6vyh2rayfz3cWJp0rh7NxqS8tmk7q5jVLvFkU3m7zNpb+Uzs27+O2Yc0MYpvIHRj8v
jA9LTE7FRi8FTOXqwbgIy1rZzv6mYsLZ3yl2pOuLAGuaVKEMlKHExse5iM+6+NDt2tR4KNvqzh/l
R4XcNT7jTjroa0F7DiABRoZlT/p0YXWDLZnZWo3DlWJiHis2MCmRJNFfLazBFsWo/p5i4S0zmG45
3Yl+tsyGp8j3Vpqs23huLqMsXvv9Y4/2XoRLoGf5FwGVvLRWtz3UcjS8XL3T7/U62eoNp1km84GU
CxrkWQJMJOQQamPh1ml3ORjFNoZvRl43l51MKpdYEJApJEWU5rtoLK8iwVgZY+9WvXSlIhhECbVD
C+DY1NAx0Wg3Mx6ceebo7bisWoBlcP/5YVJA1nUBXLgO7cxQbjmfjglKPd1ovI7JRa8Ak/WjJcrG
C1VOLiqMCPCyWXWNgBVKsco686LjN5vGfuiB4g4wkqDIVGN1M0xMiPIyzlUmTOEadJfx8AQH2wRb
I8KgRMTKvimv8xEilZDsospE/jlbNjlWlFa2ySaA6PUirvW1YepuUPTLLPDXFfam3vAcSA9GimWH
j2qcKZAiH7GJNZPlFI2rCIm+FBaqFKrkcdCwKPUtvnTboTXv++QB4eK15SmrSRA3sThcqpBTq+qi
kwFKpD0ucUMhLRCEdYYox5MvNXEBPQS1iVXdUQzeMx3QHfJCpvFcNOE7wlILVErvvaYng2aRwBpT
hfoh04E19ksAgLWcFVb1wYFaXxTpXS0d+Nla+oVs4kIYntvh2Knja1noW0KQbaTxeCxHCotltAy7
ASEvaSMk5rbRmucioQQZy3iI94rIqzhd5oZ8Nw7CTvJ5/Fti5MQWEr0Z5S3V/K3ozWUigBSue/Xq
zK7/9rr6sAXnU+HDFoykfmxjnWOvvdBXy/qqtO/9xbzv0w1iI5es9zM3l/TtOfOhxZMLUpg62OMj
LVprJN5vapuAkOKyzjmj2cmF4JwNN75tkWejZsqSof2h8Xzsoydjmzliqud0T7pbOekVtlNX2QFE
waLdNVcVVNEzo/rtwWZIiqVKFi8S8eRU92ET5ZgocLC5yX24re1h2xxu0OFYykuY2NTCrn+fvcE+
k4H+iqq0D42ehHJNWk1FGsalE20oLajutNZ36UZ7DchV/Nw/ef5VXy7LD02dHNxF2yGVONIUpFQ4
xMqbt+KyXIpuAneZavIytqk/JfazsEqd4AKPinr98ydI3wYNHz7hZOGOhoTEyNxbiIF73UacZ43F
0GawhZW6zS7J/P7c4LkpPVm2U1ZhWRzN1yOKYDGe31OEyPGzIex/budsx+YP+bAjfanOtDD/M43Z
ZnACgpDAqbaqk2/UXbHKz9375+by5N7HYXQoJ4n2ehuhDtpLrru1ZRsrIP3XweWZ3p0bxpPQ36xG
TaxwUmRnQFNw8et0JUdaI/SzwKvNpe7nEtydiTS+PeRIKug6W1KEzPd5SNPWGjskEHlvmHeoui30
4a4oz8zbdx0zCfhVgjnNMoyTNjItDtHSnAhifXMxtb5dNqjg6AeZ2/3nMfzakiFKNKQZlqxD/DtZ
iREyU6UlIzqLqJLTkjxFFmHTiZeq0px5yM/f/Hmbzy2pJrZroogN6Mk2F7RqCs28LZ2pNG2uv3a8
j3CXqFTXEIIzZ+bXQ/pzWyf7OW96wcotTC4CBHqq+jd+Qv/JsP2zMyfDht2aVido2jnEVYSRrt8+
KyrQ8/Dp53bmFfxl0FRNFiVTliXxNI72Ja1psRksncyQoTA/TvDX4p4nVH43zdqspnRmPXzzfmLo
VFNXDO44S5VPll4Ti30ZNMO8IChkRTt/jyEgb+rhUF+GFC+v0a+8FFb+E/e5699odryMVj93+vtv
wKBVtAxV0SXj5MZTSoS6yFiUjuQhlxNqNX4F8PaDyM0tczEAPggL4zB4szYMPLz+vfMOqMDZqUry
X7bWUqg4oqwvVGm4jDweHfAS1e6XFKUXswrrz1/7TQzCiH34WvnzgRCJUTUJ9Zzkg87W1T2RHqWt
EO+vRisvclVeDp0BRBbHS8gUEaKw0bgZ0XAMB/PhzLd8vcg+f8vJJkPZ2KvIGsyv387Bq9GZ1mjZ
2IjNXDR2tkqPZ9r79vggx6kpumJaunLS3qDWk6IgRsh5DwWRDbCTnNpOV3nkNAv8KDbNrNxRIObx
c8Ochd/tjA8tn2xxKSUfFLVD5Yx6INl90sp23FHnwvlkeo9jhPConfjlVraAHofttGtlbWdlA6ZK
xia2CL2VYFuIQn6Vl8u4R/jF6xYZTDrJ6td9niZ2XwQvBsW5NFCIllvgUsZQPqU87npQDFoE0Q2V
sCF9QmSOJ6Vgd+Yvwl+7BYuN/8SLhDGq7ZVuGuKdOyaY24se+mNqhrAqgjbAv4ObAMdWTy0vdbN+
TcxoY4Yorie5a2aP5Lpglu7T9IbEHbxq00UvCx2whdy+C2j3j4AXQwOaQRLxsuNtw4PblasQdxJI
UQLMi2AfIHSO1PKq4YFbT0DyFFRq8HcobmMtuhDbX4PcO7kh7b2m3kQCda98pGj3qpj1qpGmJc7C
t7M8rfZHFfApGlCQKkK711U7xQxNuilGoqUYsYZYgq2orto+s5taX46oDRdZ5pY5msD6lexTDTTH
hSZHK6wV3MysHVH5bVWB3QyXlpc4agWYK5dWE0pGWXH0WECp9azHxo2fTcsik5b1mKMGXi+jEq3h
nJcrkESx7GySHrDpZG1dk9sYus5J85739oMq5auJEzMHVSQMUMLBR2EuhEUwUmvuUN5lYM6qyrQN
71cj3aQgm0T/2lIkxwcNj1LuopBiu8LdQpACO9DGdSj+wtlyUeDdOwHsacdFreCMCih9zJmWEWll
6L0Wd3QZEclG3VJurKuscOVCuMqhHPQ+Ku8gFodowHBomKURFzXsWl/v8beKryYqztqAeOVs1m5Q
Hh9LXHferOBhisTrCs84DeFZK4AqOa3TRr2O0X4YBXmdTO12ELFsSLZthwhyPS2SCpMTNqblB6gp
ISAo3BosniG866gkiHq9VSlwalHhmDXmophXGy3mhfk6UaJllOwLQuKFOHq/RCtaoS/7YIrBWjYV
Rxi9pe6Lq7yT70zcCkJT3hZZvcqqezm4lhJx02uhkzbFYhao1kZcghGMspR02wey0/caguhMHcJc
PS4vxcZo8m1UBY6g1chKvyAyvKqYL7G1NjJm4nhj2d20aiZgLFSG0S6zSxFD5xGZerOwe4TDRUok
cZ3s4uI1FcZlPyp3ZaUiyJUcMGJgQ+fJ1ivUdNl7XnpZYEnCYg/7d19Ttt74lODN6ivwy8TyyvPh
wlb1veo/9NMh8lkMxjIHvBqWsl1RrR2Cl0Z+UPR72ZuWCceMmBmHSZkzzyliHGKyHKFUeYr6YPDD
GRUVo+mdccrwI8rv5Ux96Ut4nKyXUD1EebyLcssV9cQ1Y+C9qUAs68G6DI9DBvk1bZZd96xE/nrA
+wEhiIUXIKY8RzViG/8qm/zOx+g4xtlwUcPab3AT8K59yceJ700c6uu4qBalkF/2yBOiwGJrdXoM
NUDAQY1m6DYPW/bIZZ0Jmx5rc7+tl7FMENjqxaZjYWL7YSr6pdW2Vz5Cg1EqOvHU3qjauxdYTh6h
KwW0vqsjO4rzhzEN70OkeCDFZZdjv23HvY5UqNFHbgNyyWxkt1TGZacmduH7qwIvNP29L/WlMAu8
ZKhs90jkCYJ/Z5m+q5BQ6UXVmXjhogu2aMm+aaH6pPbTQjHRHJsFGS3D31SJscjSLRryi84HQFK8
GC22tOI1ItDbSU2xqUEuhvp/LBa/EmSWjPgq0EVOc/KgobVRohf09ZG49Ti2x63ZVI4x7iaMaFUP
MkuXLAuSuYu2KK/iSAMuH+OGgE1SHThNdGkFB7JGjq/Ma2QjIwKbrMrwRRDQMhTwYzV3c/ABFKPP
XyYz3OnxXpTurJQVrsDMtxBgwNKeReAZv5s6X42ItgoK6sHR+2QA6sGmvq1eTBCbPVASPHJzu28Q
mkKmWYylWVP1Lg6U+yLIpaUBWTU0FqH2XqHUWCsPKe42ferbMiZ20wjwK0XHKDymAvKZ5muv9Be+
ieOdToAXx645uK0VvuBwaGtju8j7emFRzBG17AnvO2gQ4dbwkp1UdOvYwhYwMBZJrz3LRu1Y8yuo
ucPIzWn8h0Ta5wgCZFEvuZWeLGtJxZqlw+L1rdeNdOXnQY4GO7DzXEJro9FHdIpMpA9yHb+iGvxK
0hiPGDanrjpF715vFi4eEHYLY4quXCgx6b1SAoiS1ukhglwM2s3HUeznIEOaI7eT6FsmALUIbJBu
oRx8EtmVlVwOOAQhztRRglkoa8FlzhzpUd/ipHwmkJS/5lyMT82dhDThIAiZgRMtWQh2iKOhVJVQ
OHMSBxc/u3psSjt4Rc/WndzGFpxziZhvkgUGIjQ6lW9Rlue4+3N3+5S3oK/wqEE3ylXtxAmuq/Vc
v/MW6vZ8yv6byp0hWzw9LR21GY0qwef2LKwvEf02ae+i2DU7DrlNtkzuPEJHnSh/OTqJ61/X22r5
87x+O9CWZIqKbIgmSjgn81rU/qT0ijd3VL6oNtV1uio2qr5QtvkqtkkDP05AqMhWwp50uBidn9uf
S1Cny+pj8yfznHuCHncq0nHocu3qFZfZqt6ghHUmUfHN25ELkjylqcoiukMnr6jOKKsMDU8kLKLg
Osd+DG8Peyq4Ultqb15GNHZmw8wf/qVjc15EV5D5/FKu1NWgs+oWnmFZE1k+6+btzwP3bY8+/P75
NfIhm6UQoSpSWYPKN8f7TrwTzZI7WHIzFAuLfItWu/1zg99U1FiiRNqGrEjkLE6TFriiT/hzJxUZ
Jm9VpTsoQrZ4UzuTG+OGtRTXXAjgMs6kL757Un5q9mSFBGMYRIEJ4bF6at2EtHZph6vpFo1EWo5c
9MrPLMlv9/7Hjp7sRYWHiCbmtIiVtKNfAAxx4he8y0ikV/v87uz77duV8s9xPZlJFlWTDQ3NRa3o
Im29bisc6YXozBaQvz3CP/br5EwLaio9GV4NTuK9GdBBpFS28Z5ZFCKkQhj9aDNKbphsLPSnpieh
7hZIHwnqIs3vhLQAT+0WltMZlx3i9prsJum48LS7ET0ZeCBYn2w86aDpj1n72HW/KyQgeiglcrOM
KgwBseN68RphG4CSMYsLybjuIagVzW1S3Lbj5QiTvC1RM5kIlpMcAnUIp6zDpa7pRNw7/J1qIP+T
+t1VhEmC6ei9XizirnD92HPq+JARpptHHgwh77soQyFArB+ruezqYSCxUPVjmI8rPbsTGxE5QRNU
ZKTuOmiZypRtiPAfY3WdwaeeBbC5iAUckI1jlF2a+raqGuK93Ja19GHwYzwRbqwUdYnRllJcCxSc
BCnwxG45C5/ELq40Y+FIgQJ7ULBjVUUp0HeawcPXF+PwssCsTsiORX0MFe+lqO1QKp/NQV565SFs
N+lwiHu8nCwe1uHghMqjbjxG5naE1EftfvqVqVC8xxczny6EUlaIkod1jeSzWu6yvBWdMNzgdpE7
EuZai3ySOSOSvlmnmY9uSsFfGLEUR15Dq2yiOVdE48LAehyj6FZD5NpLXVADjtm544TgkjG/fbLo
ElsMR7Q8t+62k+LtlXytJemxShNn4NFUlg9eAna84lHUPhoaaIO0mzCbnR0AWrG5aDQUF+Xt0CNV
oZc7wXy1mDjSATwx2kWARma1AZNjV+HkKAg+DinlxwZ1ciQ4+54AC5LiiIeZ0dqWh+Imr77Wf/Lz
4UrGiLLgvStHlH3lZI9q9kaeifHVLuo3prhWrDHGZhDONZr8O1MYRttojl5xMXpHqSZt/fNBKX+T
jiFxoojiDLkgl3xy2QzhUEplmVWOCdsSOsqy3vemHa9jF8F+3FQdDZ9hl9BmiWgkFEwEhVBCPFud
O/cZc0T34YYQgqpAPpcoF3+kTX3ru4LdL9Vlexc6Z2uP89FxctuJkqUooqbOt+wpMC1Lu0JKhg5w
Tno1gW8X8/Ki9Se3R5zKt0TcAdX7YiJ0hMWDxenKEyE95RFmT43rZ1hsCOXSSLozafZv7mBRkcDJ
icSr1h/FwM8jgP879TTqk2azLVM40en657n+7lL81MR8TX8YZKMSpioTqvlSzDaciY4hT27gvJnX
yC0vqstoZfo4s5xJ+X0DquEuNnRVBdij6F+QPbXQ4VYLSs6pIJsKxkuNWLJpbgPzYbR0p09/V+2h
DoqdrJALCyj/hngTj4o9Pwp1NTx3Y36/1CwyI7JiqPppeIUBVpMGKZ+TPo4uWLdtts435hJSwvml
9t1DxEIbEiCYJCmifHI7x8PQSkM0H2o4NaVr/8IiSvVvfDt2wrMl7vmXnaxrRVIMS9GIjC1dPImO
I7W2hqFqK8SN7ycZIpC/MvzxPzgwKDuZsjrHqEhOnlzMfZ/o/ehxMTcOuT20ZXlxBPcoru7idX7p
7dol2KXyLd1kLrr8xSZc/icxDyMqWdj/ARvk3z6vY6/nzdmGzOAMUlIrc2ksKXM743LSPDBa89hq
51bNN7H/pzZPDqjAC5Ap99g72Y5VY+e3AWYS+JHbMmiaZeJ2hQBWMQIoKazrbe379n9Q7DY+fcLJ
/GLbUIjyqM7bV1oiE7408gsd+rnuGCvNrlbltE/l1zNnxvxLvyyqD2M9H1sfzoyq8wpdCGlULtnA
k79OBO/Sr8qVkL5LXrcWwgvFkl1tVC4UbLaKghx693jmI77ZRoAo0WCVdUsxqXB9/ohJDs2yFrik
+vy9Vu4q/TdGEI6S3rBE7a56qoTfDfog4X4s735u+ts9ZbKXzBkJbmgnS83XpDrkvqBli9MozPt1
WFoPedtf/9zOdy8HuojJjwraXMNB/HMXeZbhG+6JPMHcalf9Ad5lIJ9t+LqOBtCc0wmU2JlGvx/X
/27UOIE7mpnUknbuufwvRRAcoDeuBVdZqcvhf4D5+XLBoZML2J9eSorJu/akh3k0xd0Yk9mWYXxL
3rGT5HOb9Ms7808TTJMq8Yql/v55EIFsiZViUuIPyGpZbyUIrZZ8nppJK8mCkSSAxqtQ+5i8hab8
MlHjzIdqk2Hhi6r1NZZkbi3py7QWDz8P9JfDY/4u+A4U0E1oCurJNWAUia7pAuF9BosuLZVNNaqk
MvE8FyVHLWLb94PdOOjnFtW5dk9ea6nklRM+nKQCpVvRQ6TrTRcRQI9VJ61I31HMn5GFqfRKYeMh
hYWe12+BLrwaTXjVJ9lVMQCYE4T1ZJ2NRb7kzE6G5GSqisLLVD8Dv6AO9VWqPKWVtQsjYS1is1Vh
4WIMAC9zdeOpm5/nQvpy/5+0fBIFpZagCJrKoCjQ6cThIczqG20iIYATwZC4NQTLNi1v2uQuNgz7
/7Dxk02AQ1Ul4K4FPMtCny/pNk0mXE4T2Wm1wcG83KUwCY1nP0lcQTPPtP412P/cde1kv5dFpnj5
POhGlG3TlvJucKUWkKK5skMFQwBfcTS5czR1oESmUqUH6C2izACFMPbfu6ZzkLyGSFjixaEvyzo7
A8+Qvl+xRIksRLIMp5nbuA/GOkjYwYVm7tsgWSaatKwKmHaFDM8Z14owcZKpX3qVZHvFndThU0y8
GGq+U+Cbi73cUuZlZhTNTQ5Y8ufp+/Z8wepal4mw1C+ZOVFqGw0Xz9LRNTyORskukMeb7gRv2MvN
OsnPjMa/mK9/tncSdKStMeXMWOmkQu/KGHiWYWUnJe4RTWuTCbYtyXLV+CLSVLsDQ+Ej9REiexP4
dz08SuNXWSA5g8QBYrxpn7hhee7R8uV+hI8lK5ppWhaAcUM9+ULDUHJhwrPJ6bRfvRI5OkUoEiK4
uA6uKsRzxVclOJDBCmkLKxbsxuP0T82HGpUCk9R8JK9rM19ifeOA/UHpiCJR/aseSgqu62LESy8U
SJlQ48VeqO+jKxELvMZcKu1gJwgiWM3olF65rZpkFSFVWySpHTSqWwd3Y7PXUA2qkPmxPM0JOrxD
BOPm5yXxNVE1j4ClAqaGUkLy7yRCSP0Ko9AQeNSM3Bhf0Qd28LRZTHb4LK+1c4fXN8fmp9ZOxlsL
TT3AW4kU9NPo1rZ/ER0AJ5Prrs8hAue74VPg96dfTCARCfBV+eSkSsq+bY0RPJF+OdvSGIf+pVzF
q+miXtY7oq4V7F7yOM9nhvPbBcXN/V/N/hG7/xBvqmk/qEkOhKh58vf45gDjuAUIDZJUnTVOdtmF
sIn//euZbIAkcTPzqkGY/3PYMDRGgcXjDApb+WtlHUNxUZfy+txD+LuuKaIJMvAPv+K0eqF4cKyk
DHBgZLyF/q8hPWTKmUT+13Qws6ZIvM/I5asqFaHPXakqvVEbkzayHUK1xU3izASO+k25gMv1Elyc
fYt9tyA/NniyIMcwVC1/RjxiD0oViBrhptyQEHXOVUW+Rshz18D2q5ZIte0L4lHw9LapDKl0xgso
jHP2IrJhWJCZAl9iG5sCq48zi/Gb24gmgYyrFiaIX6CPadB0fVPI1PZxspGWCtZM1j50rW25araa
q1zUm2StruM7/1o4c/ZLojUP3ckOhOaqysDHyRx8Sc35YmH4chmSEdIe6lJ+TnXoOEm7tyrtUZRK
SB4RCcdEB89QYN/ZKcK1QBhrBiLQIJhaDZ4CYJZwsCelciOq3kYOhMtECS8Gbbib0MHW89t6wPhk
MtZaUbkBYG3f26Y9KnWQ1UdAJVFtzWCSfY9mSG+8hqkAUbXGqRd9O7w69fvIshaViHZzoEHB+Q3g
6CGALquPAMBz4VZGLTcp1bs+rdGQuiLcXMpqgyTYb7Pq76nfbhr1kkrNJomwdLBeWgl/ByAAZbo3
6/RFEku03oJ9nfsbLB/tCJ/2ERvtQG3pwKPUSwsVWp0pqU+mF9+HKB4Al12omgSkgCq1AqnADJ2k
qW7GSf2lITINJAbfxtIedPy2BhGz5vFG90NHkkSn84RLWazdICdpHQ825nK52i8DljcTtajAOFnk
2YdjaoZuHR2q8GiBZOrIisItQcBp2wGhsQB45ehFpt0uBRpPfngyXjL5kZLBouyTlVmMS0mQdgIn
zuBvMsXCyo18Z9e4OUlzLNh09X7sEVWONTsqTVBvuTvIsWslpWtBcpUIU+PkrYwRCUWUXM5REu1R
aSAF0bTvXlu4g6ryu6xLtW9dL8ltpRWccUCsJSB9jclMqKlgW8idy/UKOMBFqpUqOjATEUS5NgHe
xUC7FKOx46y/L6R5ZrTsWdR93Gi7RTkYC0+/KedsCMGJpAvXo6U9aSBPzXoXJM2mU4ZLEwaTYhUb
3BtReh5mF3YKFZIrdJRqEe3AhWCEn7QuhqtxbHmUCfeekB0UDAInQVlIiErK3l3eQEONwdBGnV30
jZP1V1Ky8/H5FmBuicGNWbbIA5ZroJ5oMpTlikpJgP6RcOUZITGICz5GkfqlIu0jAz886b0MpXVW
TjdRAXgkt2xLoC6ibnWlvpQQGCo22lA9lrW1tpRhqUk3eIKDCBWu06JZhg3yjEW9rptxkxTe/YCS
YKNqF+p0i5DT/dDIV1Lj9hCxe0Pc95WwMuro1szSa7Iji3SKb4rpzvIf6DHQEzbq9CBU4VoXfmP4
J2J2ixDYCAmNcpFFdsdfdskhln8NxouvWQtJ3aWtCjXJ28KhtItOuJm0fotJbZ/8qoqbrJNx2Xxp
oQuXYRDagxndRzUqGpMCNOZCQn8nJcmNFyHwMQPZNytMH/zGc+eVbUyNW1dgcUTtMFUboUzaZToN
W62X0O2wFAS9u5XVidvWQrguu0lU/NgUoFUWSo/e1peF31EU2RKFEitxNEFf6SDOoJLddlTjguFR
8ltqHtO2JiDDhVBS7oTMWmith0W3sW/jZGuW0vWQtzeZgYiW+VhF0lWMFl35Vke/0/ggKaCxfGtd
jvVaQfa+RdHduwqjcDe0DxXipFa9Tk31YtLLlRhAFit+Adpcyml1IQvPQ1c4ldLymLkOwr3J8ios
BDVvx6S/DQNlWWKdoeBGoh376akprivzNkIfTrnudAQnvas2eI96XECUByiCIUCwOL0Xi8D2cGxW
HrMgWEZBitYpvh6zMCQ1gwEGmTX9SmPUALo9CDAkcGDrDcGADBXCpf2wrEzxV6GYi9EEjqXLF4Xx
v9k7r+a4tTNd/5WpfQ8Xcqg6MxcNoCObmSKlGxQlUcg549efB9rb4ybYhz3b53ZctsvbErmwgBW+
8AakSYC5ySn4U7ZbMM7B61yuUFaTMR1GWeB33FJDWMfd9BBK/otaVVf+9KijHNTk7oSRaR76aytq
1nWAmabJOYQ8wJgcJO3Jp3uaBFdqinklBMJskH9kWudqERepXtlwWxzkGjZK2q7z7ouALFTq1y+e
YJRuLH3X6ucSfZ/J0q5MbdyYqAhaFR3G0ZHCZEO2jCFWqxOVZlYB3LOmRwjE0CivS2N0QqQTvf6Q
Bv1vf/AcpGpmJtsgao4V4o4e6dwIaCt86IVXXZ1+VAbHEwzUSnfmA67iyDDKEFTssM4QyzOQpYnQ
9I4mVx32avJzIEfIRZduFhJXhl0P65Lu7IQaI5srVu86LAbpDmoazRsQS1Ki8tdBoYJWs9rMDQva
eZm8KnR9ZbWgd5SrPDlq06G3IG4NiFKP5r2EbEuoWNveag+N+dBpXEbdvokgeErbOLrzTNMWTO4g
tFL7t1h+NDA1jYJXQ93pY/qlTeu95sPzDCOcYr9gn+z2Foo7Bs0XazgOzfU0KWvDB7Wa9Oux9zcj
LTcs4g+iGkBDta47If6ldEhz06eTb0HPzwmoXkBixKVRz+nbYo/trTxLo5vnPUrWYJf4pqBYYWJs
iUhs41fbVjH2nnqrdK9JHbPsQzuZwrU04oLKGZOArrWaYI1NqS/8lFGpFhIUfb5XXOErOv4mCWW/
GUwSUjnYSuZe0b2jWnZbsfTX+bCdbaJb8bZD9rtWcMN7LLo33as5Xg6R+q1KNoH3nCAzPwjsje+j
NjnyLLX4LOTPvkf/FHZtEFOHzLIHLZ72FRyuWvwi68+mr6yUFlhkXTslmPBm7spx/hv3NeBlSS2e
KrX9OuCcGybTyPFW59zW9a1qWCsdLJ2FlpYvx7uwKvZJ6D1gDo/W9A86eTeC6d3EUt64UyMZK9XQ
E8xty2+KiFhqkHXfJJ8GmVBu8Vs2+MDq3vcf0rF7yrXZlNTD4K+9HWpRhLzgbbUewxQRwHAV7Pr6
tczRT/a8Z94iQDt/TJD6kBDC8kBGCvJaBqZc1S4Irm0iY5iYXJtt9liP2CVGV96Q2rVaDSutKrcT
FX5QsXWZvJTKT9591CArMuWD3bdPjR9ssZT+phmv6iSttH5v6QlHRSPRfX6rqwOSJutMgnyYy7sY
08lInSVIAECWEZA+HQkvT37zzR+hBf6fb9CD1DOEmzy/9wyyr8JcW+O9MqQ3Y1/ftMYvL2AN6/nW
Au4KgbcXE1eprrr6wTClfZW4wyx4mK3bdGvlqSOy9EwJF5ryqi7qTZ97OPYkjlzjpKykCDCE922L
sFOMQ9+4qRUfp9X6JTG6+7TYCrF8Lxojeusa51FLozoIZQSCt6FmEiLIz6osrzR122r08Jrgl5Qc
A69Zm4OG60hK0DgbCmR4ohbbVrf2SiU63nhdlK+jQCBhORX/5xQQd0lXfX8bWN026G6lsETrMv42
xNwH2bHBsyuIxXUiAFtFuF87SJIOet37OomNHRrjATNap0q1XQMs1Ad47PfBHiNzot7uThD69ZDf
aiCmBx3DTxS0xFlxt1x7lDsBgblSkAKD2lVIlCkNx4mPMDtqwJG0kT00ZVrxLsCqLda/RdxgRv0N
XLnbxo9STad8jK8JWeMfstnf5vK461MVxHrrair0h6E5dKikJjWBe4kZWnD0oN6oUvnUsT+M2cZ5
Ct22RgY3CjZaQkk8+Fp696l/8ERrpYiDzaG0ycp9gu/bIBzanI55+ZhP9dqARa5HIEYaDBfKXd5k
GK7qN6pk6qvIROavQe/WlAQHkJbTi7rNvqa6tlJSYJDCQ9bCDxKv6FvaefcMewkEqWqHxUyVToG9
wMsS0JbFGKfj4O6gTPmhueoEyJBafIw0FoxRK1xeiKPlCPihbCPLeJGm4pNY9QdD2hfQQdvHXD+O
47g1OWpMv3WkZDdBFzFilh/JDSJwxnBv+b+kBu3dCvPcHMEwIRZvx/jJQmtZ1h9xZj9UpmebVb3u
zRZfhSuI4FeDzlGb9quOIzRsDml+2/kvcvtE5vVT5KrwdepA/j7H6g0nmxQhTyW6ssrabUfsfan1
huxUX7MFkGKzg4/5zRJUaoodPQKqw0ELDOZnhBabiRrflK5Bqs86pJlrmhGhmXBlhLhSVfcaQoqq
KtzEafbWW491qB686tBhgRJ6/Vq0qk2V9VuprOyJOC8Mvov545wWpXQjPHizmWR3sbgrxqco2vop
BH81dqeB+lu/1WqoNz0wa2rmzthUXwRlY+nXamysZfOX3n1h8TbtT5ALrqFFm9K4axLqk2O8LRVz
q0bZU2ACwOmmn6G61ZFBKfLmNhTG0m5jYy9C9Q/MyG41DIkOxQyuBklUVaXro/0ghToIFP8Q8yY8
AzVcT+/3daWusxHhTVC1hX4lgyAehnwntfiPBKktt2jh36WJgFZ3KmJ/3sJVJO3Ns1sRjklgDs9T
L9l417sZgK1hNOywzfZK+hyHxMFD58QEcX7y7Gf3NeF4khvYMkjXbfOUCRGbLXwLZ/CQIGWdUwqF
U9QQGcTcLiF8CPnoWGCBUgtOZj7ND+dq1Cy9kM0wVDrymYXqk4JSIfX7wrAxYVc3YYXUbthgDSWR
OZZSvldCSCbjCEy8FEIkWj2CEV5wE+RfkqE69NylQ5BcqnYoZ+oN1N0sgNO6aHxoQdaGKk61R2Ok
q+EHiN3RVAD6g281732sYScIKQZawUn0M9HGx5KAvs0vPcOZiot48gzLjmRjiMkkxOQvcCV4A6qT
6cNRCqdVjulb0Ra38F7ZDuHG5GqM0MgaBRIpGGAqRqoRVfJY0pyUcngcw1fpk92FitCZcte751vU
11QjNQdF4PlQqrD7FCPrYnB88GuChV9W8KtVj3XruwMt8c9HPtsLOH0zi0Jbmlit1NJ4d9RR2YmD
YVfJa4vcVAhiphkohjewqGLFFvHfLYX4qNW7XvkaY91YqKtG6valJNlZkm5obsGUgghWxxe6AR8B
RvSXDE3j6jNli2bn/HVPire9D6VQ9akZYyDqtC7MG/Dwu35DVgG0eC+uZSd+uKizcK6hZ1AqUk0N
rK+6BNlUQaQaciNSpQPrS4kMaZwVgi925o5bpHM+/w7n53gy2qKnGsbmqJJnU6AGcNt5eKyXdm6r
BdB3iUB6hSXhyne4rC+Me3Z3noy7aJhS80XBQmTcGf0BOBIUqz0rHUi2uRWvxu2lSvy5dv3pW10U
xWk0QI01eKvkHCsTg3r4RZd2+6UxFutFHkVV6mTmhGv4LdmFPR3yH/N7lFf7akOqsPk3XiLYA7rt
Kg0G2jXvF2hUUfTKTAaEfupiX8aXI1v5CnoUKXNhpzx+Pt78TZYVXFOXdGXmgaOEt/hmk0zlSh3Y
b3l+O8dNCW4XKtkewbfrB18/H+zcyzwdbPHBohYAri8xWKG160HGX7DSnz4f4lyzS6TRp7PNgCqa
S+xc63ux16a0Z2fkFffkXPLvtsN++MLs/gdIr3Nb+3S8xaHXjkgXDsVf48FYdYx77U7YVBvLES40
vOZPv/xWloZwA/2Tub8w77+Ts4unUJQqrOYmULML91RfN5CgLi/B+ZE/G2f+jCfj5OUwJWnEOIQE
1W91Mf9NXRHXvlabbHMJWHtmUSiypMnc3UTWCFq+H61TK9GLAngQWTramvAwXAQEXhphseyqKG9k
uQYPSCl622kgbNpL58SlIRa7Vi/Vchx9JqFA01XFhxj8zucL++wICDWouqhyWShz6+7kowhioMqZ
HoFya78JxnUJJOfzAc6hThRZ/o03hl/zAZwpl1KUeTpzEPeU7NtNfETjl5o/90XoXGzenp0Pcqh0
GnUdMdXFR1HGNkzN+aPMIE3dDt1A3XbfvavGHR2EoE0SprX18/Mpnm1vnjTL5mc6eYetwUme0LBy
xLC5MvTJVQqFZkB8IRC6NMziU5lN6Xm5RBuwGp4jfSP049prY+fzuZxrfivg/XQENQyF1t/7uUyp
Z2hTB+xPgZw7PdS67Hp0NySA/Z8P9FFgce5qwsVVACKjFbmEhtWIFSR6DrRx3HsbZTts23XveKtk
f6n7fC5wARYsgpg1dHlupb6fE7BKKwsM4MHdunNI3QAPeD9nZlJ2nbmpUwD/vsiHOnPYvRtzESwp
/jSV/jxmb6t7Cze5zXCgVZw61iYhOqO08fnrnNf14nBlPL4Y+Yuoisv7XSwsv5FE+lJh8cNKaLx5
rV2QCmohPsSmtoJZ/fmA5wBLpyMqc8Jwsup7A8xNENUcsEP1fUqqbdaWT4TcWymBsKyZz5na7sJW
XMdRANX5PqOflWiAliawMA0eqbVQbvr6oRQfu/BCPP478l2+DlWEGYosDBpkv/mUJw+XJLGZeAHL
OLE6dwjltQXkr2jpKYyduh8DAnTMNUZKEHFtzFAr6uXlTjApk8MaFwCcJujWhCPSx8WLD3snp3oe
1rWdWbktIDoaadJWz4UL+lBnwiaF+AL6LsQ9kK+Lq9iXpbaRffDGyUSrsLxR6E1HIJlG6Eddn144
ms/t9dPRFueWqAqmINeM1grimhJtnJob0VdsRXm+sFbm3/Thc5zMa7EDvSCx6PsykmlUuwAQj9pT
Q0SLX0AIIdNze5QQQ2mlJ2+KHpUEi0hJ2kTZTzEqNp8/yrlD9HTOi30p5VE8BgpPkiOpbGU/RrAB
4aWtcXYQmRMUlD7whiXasBjD0et9WKUzYMPfpmjRCa7hdjZ+SXZl91v9+iJi4+wrPhlzkZ8ncqvV
bcKY/R4VWTdz4j01QKdet45iF3fZptz+G2/yZMD5BDzZYp2ShtYQMGAm3ESQSi289f42CJ07AhjI
f7/IxX4QkdDskeBiP3Ch6kezPEbmJbjJmUj73RiLXTAJbWiIKWNIsAz9wXRiAX3P6CukEicsRXtU
sZOUvwy55hpit/7/e4mLjSEHaWmKQGMdTfrViS2djdCVxEvg20vrcbHoFUuorVRllDRTHUQM+E+w
U40LadjZ4wQiFwpwiNUjdPR+QZhaVpUVSilONKDOABanhy2aqaFbWpcm9JFZxcLQxFlqDiWnWU3z
/ViekglZmBJUWg/VWt3PpYjy6O2oWK7JXuxo22z67aUk+txrPB10EVsmhcotixKi0yQd7pzeSod0
H42XjuWzUDbmRDrGLGf2x/vJwbvI1c6aEws7FVxzD1JlpiIOtly79S5dC9HmUox0dmpEzUABVeCz
ymITNNJQS/2EinY9Vus0fPNFjMKC288X+0cVA+bDzSYapgFO74MuKNIuVTJ4c6D8rXbNDUrBbgrb
Uh0QeUxteFv0K1ejo8WOfqBt4X4+/Ln1eTr6Yn2KMWDWApiP81JPxyi/C42dad5/PgaxFh9nedXp
YPQksimJi3wRQEtaCrqpQAYpbjHQw180i9eTpwNQ838GjWTHvmQr9bjrNJA+cmjTo9qIAtDdMtoC
iFpPCUCFMJjBDwQi4HpFubbFPrj1m2DTm5rtm9qx1aW9l+7LuN2X+L3QAjig87STsuwqDtMIf2bw
QtZDAG1rhcIhzlGGbovQyu3AgokY3WbxrovvIPRYw6OOsg3tXW0XlvBg5WnCLgiYUPDTMNESK4Uo
uWqlq8x4aAPYwCU4lxJG+L1M4aNsqr0PY3NCgKUDEBMk3nHWNjbHQ2d9sdQvMK7hEa2Qrb5qMRnU
PDjCFVoOAx65nemalbCVcYQWFFAEfrkTS2ykB88u8bJJRqSsoBZrmV01+iP0u7WcletIMg/69NPC
821CXSm1puPY9tuKZoPa+jsp7B8zCcPDNAcgaDiVBQRm1t8T80vJ+W/Y6iefelmyR6XInzwA2+Sa
vavbxJDIh5p26ZZfhp2yhUa8hXBwV25M5wfd97twY9jTvoQfiJi6g53fdbrGnli6sM7P1aoUNCeI
O9CBgHe0OKfaRqiRhwC65x2D23Lv70Nbx+gQ01zbv6gB8/8YTZt5YrRPoPu8P63Y5aqVTipoOGnl
bVTX26XoYtuDKzqBW85y0s7ne0yZt9CH925gVMLxD9tpWWyHiZ6YxZwISxHgm/xnM0ETbxq78uhh
1belNNgZem9jvqd9UtCKlOgnDcKTgDz4QOMqN5/04M0EYakFoy2r9ELNJ0TBXAB8oB8L28xf8upQ
sXDLcvgmF1tT3WTGdpKurRIhIcPWoreo/iEBwPMF1bswv7P5KlSuf85v6a1R+maWZSMHVbATEXuh
e3wXP+Ub3ZkLxO1PenG7i3WTc/kjn0/hQCMaEpcF20JEPQoK+Fzf7BxjHbpYVSP1NmyS776/BSjK
0I0duPgeFuEXsbpQg/x9p334pifjL9asGZaGUvt805lMEG7LjXHd9ivMj+HmBQ4orbH43dqYCcTm
tXRr1qtZ84cVvUbOQbxwjJ+/qU4eZ3GKG5OXJTAf5p7DvLXLDQAd7zGXDvJOyokDXVBKDpgpOzqa
xUaur6N8fTGnP5cNnnyTZRKr+hVInpZ3AgZZScAktFTnhvxxjOMfhZBdyAbP5synwy0zCNNILWUe
jlD4d+nMpKt9nBF9kq076Kl+/7M0LG/bZ80RV/G6BvH4EKGIcX+pentuixtQ9k2ZGpRpLGvSUly3
ptDx/gWkWweMpGVtH/ajG0jHQBS4fjRH7s1fnx8sZzeeQY0SDQLqhx+A9uHUGpgqoI+gdcEV4MWt
r+6jsd4pSbSuaiDQ9YOo5fusjV0F7IZgZE6agNrSQd9BIPv8ac6FK3RsZJ3Wno5AxSL3oaisFlUN
UjotgFwLODYWYB5kvJNSY/35UGfDaQIyjhxNMtEIXoTT1ZAYZop+o1O8SC/hNtccz8mfLNQvyqu5
nageTHHl3V/SD7s47nLXY7NQ0q+al1zvjq8qaWtpm7exPbcgxJlL8RquL62ts5Wr09kuNrclVXHf
RfrcLxJsDc3PJkptFZxvXt4n8Z0coiIXBk6vvSnxtQIE2+8OnnmdxjeKkruq9TUa8fkbLsWn5yJH
RDmQwVAtFB+W4mLm4Pe1mJms+TiydQHnymL773xnHABU6v1zd26xpjQj1AJvvlm0h1m1oLmZ4+6Y
6GBw452xh061vdyJOZvPsJH/e9R54ieVAsjI+DhpjDru1X28nQ46emnAkWyYOZt/R3uCNON0vEVE
4gm1aPUG4xk3vwXdnfwYbuZOk3xVHS8R0+Zftry4SNFMw6CDxr8Wp+YoGJ2UGiymMH5O6k1ZPOrT
pRLFGewFE/rXGIvMJZS9zFJ8tkm08zYcxPQd5TUwbOei0sK5YgjGc8h2KyKCb0v7t6zPDaSgf4ce
+r5Yx0dpo+3new7fsQv3zbnlTrw4O1LQafiTBHSyKswoNLtJ44iX5OhYxMHGRwfp8/V+5gJVJWKZ
uZhKNLWcTVenMmQb5AnVGS5GfqJpTwagVV3q7Vq/+3ywc40uVSIAVmh4z8Z+i80VZGU15nP9I0um
W0Gd7GDwIC4095DJV21zPQLqiuHXdNSXPCzMPx/+TABHXZNyGa9Uoom7OMLDyfQKMURdmmPERecU
wHPkoiVqp7Lh6E1gW/6/QQp+N+Ti9DaK3BwVv6vQrOewSiBchUxaCNeDLq7EWd280P9cNH/Lx/MY
/qjyOv/V/J/5x37kxViFftD81/959083xVv20FRvb83xtVj+zXc/WP/X7z/23/LZRfLdP7hZEzbj
XftWjZ96Z376h/9TY012NYaWTOKvJ/nr565f07f//GPzOr3+B/MJC4wkfz/V7ud//oHs5T99JRX1
Hxr7iCI7IYNK+4791r/VzX/+wZ+goUFTgWwJdytao3/8ByXFJuCPpH8AaLBmwQjuA7iufEJCyr/+
SCYPkBFvUCDjsUv/+OfD3f55/vHe/nzYv/751BMRIMH7c3K2g/utnEn55xyrNqsb3fAKH/a20apr
X9QDlz4WlhuCjjgQoEKnyVPd7TwU6ZpYxoZ3RCE8KXXlUYC/DIENRWuU6osqihANVyC/aZG4T/QG
JcXguwSGu23XKgSccdTsIQ62gmRuMy2/0a00dPysAv9ZK3baKC6ixnavjodoDPFEipy+Vsq1NDyn
A8qWbfHgq326KgphWwQWrkcyanFFDVI8HsGNioMFJreKjpms/qoGsN1K22S7ydC+JgX1VSuRgMFH
nDqxKZS2YsjlbTkVr1lQmU5T13jTwJ9yB5PENJLSN0uOXoakXPtjCO7PeEzK0ZU7SI6aIdhC7dMz
F2sb7VMoyI2JarKSyWuz0+IvqlUh8V5AeUMxj2AhL5S7voHCFvfYDX9Pm1G+NUY0eOFKmPkOtIKj
6m4LOSQXb8PpRc5eijSvH6xk0/vfOy8/eLqxUsApB7K3trp+H1aUjdTGNvpUucl0i5J41BjVXhuT
5kvoD8E1cQr8RuU+NEN8K8ZQQ62391CQL7aBZLg+hZ9UzMe3rhbfcissc57XMPeR38TXoayNTh7n
GMvpUnE3puD3yy4p8j/D2/89NP6gXPvZobGrq9e35N2BMf/An0a0ivYPHZ1V5Av0WcNAmm/Hfx0Y
usGxgI2jolEQ5pD554Gh/IMTQSFJotCDAO78Q38dGLL1DwjKOvq4SAFQCqL+vzggPj8wPpwXIqJH
879nDSYGfB80+gG3d6uoswig3UqYHBXgrWC3+Kqr/NJexefw+8mrOXdEfTyhRJ4cY14JxBMH6Bwb
nQQkRRPHnhwrsAQpgYiv1U138I/CGw58u8HN3GzjyRfi8UXsyJmIZjEFF7AqeOcYy4g/zdHuF2CM
2rlVYwjUA/avrXECmu9d9DdcxJDz+asCWwPjTIQy/6/3s6saudGMfkJNYGO8KM6wTQ75rr35++H3
PJJBzW82qmb1GPoiDmpSf4gQmsEB6yitC6JVf9cC7PBtTuGL5cePH41c3ZIt8iag23Qw3k8rF5Sp
xlgYoXVBhcSq76r0y4V18fErvR9iTtRP1oU3qNwVBkOoG8iDjrnxD9LWcKd9t+9caDzb/nCxmzu/
o5Os4vc7PJ3WIpoTeytDTpcxzW8c6IODheAdRnE2jesRK04SY+fCLOff+NmIi2Cu6akwNbKO3eKm
dXVt3dDiovD2czbgqg7mgwQxXL8XEbjO/rbcwIfpLjJyuO/4bNBIsLu1tMYwbjPbYs3o4ux746oI
cEJ52s0FyGJzWQvszM4wUIDW0DvgZFO1xcy9oFPjzvv9fQcHLbCNuevX8PL3l7KrczHQu5EW05QB
JMLqK+CtccLMqmMeaFKaMziB9YNNmREfGvIhW4GZsUJPJkHgJLnDTSAXVxdrL+eW2Mm09fm1nCzr
LqrkKO54mJo2nATGq0DDonDD2wymN2/avix2Ou+U5RrjbrAMwlEQQMvCfZYqntGL1YA2rHwIwhQH
CMxtcFmGp/n5cl7UD38vqJORliV0X4PTHU9MbtyH29lfbfbuLTaXvuhSmoNx5joKgbeKiSs1w8VZ
Zw1yl/Qet5R5BDszV4pt3y0OxnFG/KOJeHtxn358h+9HnA/Ek8/Wp9OU+BxIfDaNYBrIAsz5v/qn
wp32DTFnSoRAhraXAB/L8uiHyS7O2qC2moGLcx46vJehG6DrXL90rnhVbUInflY3yVHaff4hAW19
WDTvJ7w4funYxmUJ/8r2lSpXnaLy4l9ynsb3MuTDlx7j1mknNNYAE9aM6slJY6u4Vz0jei18r0b/
rmxNsmHBam+rJB9tsTKl61BQu+9WMHY7udC6rVY3vjPG6YD9VKqHawHcARYdki9RC9XrPXwsvI2S
AhqjX2tT4SaKCgEy0OPcCSZPLZwkpVW06pTZqdbLhTJfd3FTbDG1rb+2piWinWIhIpYpCia0GHdA
lyqlGOp4om37iPZujq+F08Uth3tZFF/xlk/XmRjUu1Icm9cw80ooYVIQYDBpmslBNn3wtD3htdq0
WrXJ+ygwbHhk2o9qgOzI3xVEzZ4QXmSbpSKJS6sZRX30JnBnq2LKW2xAx1y6ieWZWh/qXt+9FXWL
43yrKEXqFkI13QJp9vKdV1uZtGUWim/nekLDJTMkA9KfklEGj4pWpVZbqAoexYruJzupzOJsNShT
4I5RM+7rJoQb74mhLXdFe1fFHadek5ueMyl1cW1EFt2dJrKyF5kyxtc+qSCvN+GYN47nk/XZejz6
z5UcVLehKnoiuisDYVmrqz8EQ+rrFRlaeh9NpTWtsAipnk1kP8ZVMugtnw46eIqzQrpKxhjAn5RM
+n3a5uFNKyT61ozwGYgquH+60BvPiaw0ENE7cV0DsnyMGmaKwxEJjB9TQGosjFbSXCGUERBrIgUt
irXkFamt5br8tUGr4soQ/Oo+jfwMYqA6Ro9WXRXrbOJF0siJ1K9D2GFQ56tvnp+L97mXpxtTGHV4
7cJ0g5JDA+PVnE2DI2HY9FMdFYBM5AbVFCF8EK3wayOI4xZpR8sVWrF9K3Lvp9Qo+VEcSu3OU4Lg
sVSldlUoDfIJY5Lfd14VbLwsgkiKsgdXDw7BbuOBeszHsrCrNApXsuEd8fPaEI5n0G19FSxUR7Ov
m9twavPFkvp85ace2ukVpPZKCVun6qHMy1XwHHUGRmKZvxr1+FC3HUpgdXAdJt6wMhVPQSOmfRg1
4bFLQCvEjVng8a3Q0OvKfN+ZCd2kSEMLpqxYTVmgr8rWQPDeRABNo7298mQFfmQ5Pas1OqHFBII0
18zvgV+wX0chxJkRHT9hqr/H0fQja8OYPTUpq6b2jTtg76jPaNZjXkuHqLAe2YfKiuTja6TVo1O0
Ey5OfFsX8yzybLkDeqEhepTF/F6hb+GYgaEVmqq3G0mq4K3Se6x8/7tcC29Va6D9zoOyuHzFLUVv
eJwGI8U0L3wK4qZ1DY6bTdzKwgaNdvS8usnfdIGfrnKzA5ZOXXeVN6W8wfU43WZpb2C9bE121SkQ
Yq0sPJqy19hKXpb3iugVBy3p47VoDFg15SVIWrFO14HSpI4c6jdyqeXXqBRXzy0l8Js8wgnGjMOX
IIx6OykSNE6MVIjdMRO/KXFdrZtZPscIqQyhpBBMuLhp6MX5ffEjqtoW7YcIY++VN0jKzxarcmdU
ssqN247Gt298HRVsrs3YQ9KTygEez2EPnMOffiQqtjphmKO900TJuvPz+ipuml/TaAQOHqLRccio
/aStn65nztLay/RmLyn56Cp1+2MwxaG3/UAoUFIpxutaj2EEN3pybBUzQDqPNbL3SmzQzIJUaQUV
MrSVoNKeZURUNKQ7enI4wMlum4jDLhCDJ6vGBwFYsIEbeWW0qzTCNgucBFRaQ2xdlV+MQqr2a5Jy
zxUCnjdJBOi0mfkAoKfSEF/oIV6OAk3ja78UwVTGfXJVqnIRuJIc6M9pN8QHGbXcA9p7OApKQ+Mm
logVjhEFT6EPrR4nIDjwPiy9Gh7wTpUmvrZZFQ7iqybORUN4kIU0/FZEZnbVNoM0blRixrtJ9oZg
G+Te7AVVk08WNL0R4vmh5KgJ2ko86neTP3joncmdVb2FfA5X74xbqeMy0/gVez01A1uQoA5nCgrj
koxIFFoLEKPTUHsZPfyyujiXHFkONaauxuNjbyme6coBDO4689CS8PAetM1OKb19QjFppWWm/sNq
fb9YFTJYcBs77Um5UXoZjFOmNPx36k/DHmkoMbpHWGs8lni/aRXuDdoIoI1bPNjHMr4FEP59Ocw3
khArkV31pj9zOvH7hPEeWveovmTpNpdx38G1IlY5neSuFaUesSRQ4LbYjCaqC0UpUYBWcZBZdWmX
2rpudsi6ZxoGWJ+HJWejMEPWqLZDmqJo8D4KU+uoH3zDGm1LdNproatXE15b8QU4+MfkltCHNBrZ
AMMEyr4IuJJWa3pU/EdggM+D8VA2F1AXHzNbODISODVVoTSM1uH7WdQAHAzR90YotD0yH3e63ztJ
8LeLHO8HWQSsXIalls2vKkDNR8h129PwTSu/ff5BljCk38GpLNNNQlKBotGSuFJE6OpEaTzZ46Z5
qXbtZk4e5Zve6XfR/lKr9lxMquGzBbeAMhhoxvcvTs6mWOhQdLLrxPjVV+1NNCKaq0SPmZbeAAx8
uzC5cwvhdLzFQmjw0fDTshFJHKV1N2eOyUO3le6gM6EWsUL366LJ+ccMioP3ZIqLsHtMx1FO5BBX
F3d2jO+2ldteqduLGdTH7Pv9OItKhycVsVUmTE3dyDZSHUcDbI2+Fg+XvtnZ9OV0Ros8PwBBQ32D
j0aZWTeQ7rAHR8eantBBwuICZZIX2gMg8/5mp/P30qSDAup1VnGEaLdYLZWfDV7NFFPhthR+GP3j
58vj3Oqgqge5yVJQADcXhxEy5sUgmL1oFwPKl+2rVmoXjrtlC//PKRjoMZog7hSqv++n0BFgxXo1
iBRoRFt0Y1ft7RkeMjNSsyft66XqxPkp/Wu8xbeChWY1/cSUfAKX2Lrv+5fP39kSevJhRouXFg/T
qKvG73VntXaNUR2of5J30/Frl2tyNlKL156LRsff9WFZjr0svaTdOFBUrEQbSpoj26DXgYj2wS5a
+xttA39wIp9un4PLjiRU7hcVGO486HYAJABsojP9/jsOamk0Rp5OdnaFRM6qPQoukDIbHTM32l90
u5/vj/f1nvejLb5iFJehD2l6Ym93V4FtfMdLCkqKU+68A8bHprEy/oRK/G+r5w8utZMVPneq3/WH
93n18zV71+qZf+CvVo9F18Yy54obuCLcyVns/93qQfKEBWlCAEdo1eQT/avVowAnMECeaQbhwbyD
/tXqkcAV0+KBgjFb9vzN3vBimUDOhrFLM2nuQsFBWIQhwVCFmTHSePnTxTF2PQFrj8EWNunaI6q8
dJjNV9fpslyOt7hNURCm60KQyLLERBHcNnbtQLWHyLZstOi3xcYzphXqYMgVXqrfAWz5fPTfcicn
BbxuQGisljH+S0RPlvFfahJ4Pygn1nSSdbKB/8vemWzHjSRZ9F96jzyYhy2ACMTIedQGh6QozPOM
r+8LZlUXGWIrumrdq1woJQ8HHO7mZs/us+OmUXon76PpHmyoP18WUZb7jjEYpbGdi0FAJSf6WkOK
qYonrwTxpe1QPSEbuGiGKC6dvjBihW5as1Eb01UalZI1tsqmQPVVSWJPlbBzSrlwte2wba24aECM
p4mvXApgdkZg4uWQhj/MQen8+LW2pmlVmRpKdymd8kl4ydMERjy0lV6ojkZOkuBi6ntQJ0MLIVXR
cosKnVXKhOmTiZEbkuMk3Yr6lGe71khDwa1UY5YmW44ss4tXDdCxxLJDE08Og9TKNLcbtTa03K1z
MXoUpbBSeTeiD0x2SqfQ3ApW5N8IjQITrZl7Sul95Me3oRBqj5kaQwI0GysAr6mCl5STpRcDCuUt
5NRA2XP3a7CYbMCZqdak3wRK7N/BRhrvRb0i8UBWJQGkkk5AXPBlk0f47Ym4U6yifwbUpm5ErRmO
+STr12UikjToMRQXbriSmfNaaUWODGsy9W03cTuY2mJYW/SXeSkaJfkmjdRmpTZpxPouSTutMzOr
37K0NN5JCCSuZQjNtWX5zQ0Y4Ar6pBYIPkmWBmaTPmBa4gpZ7Ou2EVQ4z6hz2k1eqLbRfduZ5FWG
LuvARQWAjCrAq49jLOLBHAxGeysJQf7UaIMKMl8Hv+loVdv2WG6H2QNlEcsRlC7d1JMh7v1IUG47
Lb1KpCDcD81sHkulGZ1Elsp1KcALjQutWPNTaWYmG/XQm3NkAyKW3LJqs2OAp91Gm8zxLsF9+ThV
Yc/9IgrXKdfQVVk0pg3DdLChIuNwqFngtuQBKCjpAYg5fid4zRzoXp5p5UrC03gLfkddyUEUHjC+
nV21a0XPknlS4pKmqUYrPeTYh+30JBQ8LehMNyR1f100pHpghyWbLBBowl789qIlazSiBSHVQDYp
F1TjkNOItyJdoWG6DiBgXrJR3ZKXSs2w2GVLripKlWlrxWmwzkKMUA05D7whGZtVtWTCZL4KrveF
sFmYE+tmwcFWbQA+plPvpiaddtlUlk5rCOOhJNeKRiM2dwVrdJ9WSbDFkU+6SOc036apX1xqIgxz
q7agf01j6wCKCV0jGIAt83muYrPU1l2oxdvKt9KVb875WhVU04Z6G9q5Gda2mA7Qokj4Us3pINuZ
jbjSUlHb9pU2vpMVEV+Bn408qqa7VgXRIIEtYKps9c1Nqo6ApNqWxu3ZuCv7LPC6och2aeHDmm2n
+ykYRPqUshaL9uBHpmmoQgZJP1ZKbF0jrNUOfuZH2zqY23Xr59Ze9rEds4XRLBSgsYYZXSHr6fS3
UmsnrJ579p9j/ZGjnquKKagNHFy3+shjS0GkvbGrCKVDJgJIpd8nEcjmQMgPeEPOu3hJhwtjbTz5
mRhUGN23wlW5JM1rEuPbSh38ayQm+lPgyxQSkzS8En1L3YDcJf9uqpPbLCbxstIZaPzHBQooqiM7
VKNpv+RJR44yhzVaJBWXIpImPYR2V0jZNEn9V/6zUC8FgdnoZ0zpFTHBel431rlG2QDKgriprZxa
Qq9DGo3yfFBcaxC1izJLX0q97LdTUvWvpjlKF9VSnRiNqbsSP0oWWcgz2U1cwuKd/1HgYBvqsxVe
0jz1up2eQis0b9lHVS9uJqvy0lFE+oNgByqcJXZvGv8XFjZJ60zWnIXvJS0emXYVBujOz2lUTyNL
QPEW1oIEGbL40f7JsffpWBNTLUXBzKG6SLlnl0TuGtr2YcEdnO89Pr0enAx22nllCmhGmpLBLO1t
yScV/a9PwdPV38HAF73aaWrkdISTmKTN+7q1lukMTn0YDykAfGFlYcbQrxbdsry3tmfjkt/DZeIz
1KoiaQz+a5xcSfK2TWKZewFxCQuNArhnZbblpBnRuboPV/TYlfbHPP8/Xv4vrCQ/vfLf4uXD++tL
XnwNmJe/8Y+AWf9LX/pj/hEka39JIuoAIElL1Is++l9BsvoXhzY3Yn2pafM3/qmeVP4iMSRierHk
pBbXi39PDPXNBZyoVQOISsaRBXJaOteDBl4Y0kInimba+WSjACatDDjgAmf8BVtR9ZJWl1YIbyxH
62uBc6kdDxz8F4XUb/Ii9J0+SiH9d+BnwyW1bhUdLvZxBDJ+SbxLsdm6YuEfS0oK9iQFxrorylcj
GTVHm7vJHab5DSPuytMJSSh1onDu5Tg8xtwP7M7QFzotGf9kyf1PsaK/hHm8Kdt8z4b5EEztwffF
vVUl27iO2UyjjT/X65lKpMu+smsGJbiuGmPYYX6FgUGrT8+aL7TPXR5NR7muOjcbinKhgGIUR+DH
GZf8xBvHujTSMgEsrqSzQwHuvu+qJrHnqbJWuj6qsI8jgbAzl8v1lAXJs6xUEj5spdTfClYquLNp
SJznFUhhQQm3lV5FkJ6b2aZdptjWsS65TahoNobw90Mdtt7o+9dZPFPps+pg05e47ziFtJxkjRY7
wlTmtl71wPAU4ZnCzbaM1MMQxtQfwpjiW61yzy8S+dBIAkRVM3sO5SbeNVVFo68v3wqq1Xi92P8K
hWHcdoFMRIqI18n8anqjDLGLG+GaP6rWnRpnR2MAUQdyOeG85leWohFeZ+MwHpIg/TFq45HQbA+q
ZLYThWJTbYavuJyxv5ih/6711XSh+8C3FZ9naMzGlY/L9SrI4tdY44Eu95J9K/jlVY/K2ws7tLBR
Bbs3FzlbmkHgL1mGfwFnxnQjVbgzYxp22zLQVgBLWq8JJ9JreTnYFvpOAKd9stL8qL+NU56rCZAc
EkeubGU0OM4008QsaE1vtxMV6KLKqk2oa5mtjNZ9JQy5lzQQnM2kCEjiTRnNWVW3qiN+cJ8GypHz
XrZzHA5seZwaupb9/jnQ5Ud0pzQQQoe996uhptAhGddNht2CMqmkfXxIu+9FRKxp0h6/CnXpQip1
jX/EfEZfljtaGBzF5QdmDAMnNn4V++RVFTKylKYsuYrCs6OZoV3LbUSdJO1+Ijxu7ZIQxs0azeQU
b4kBFBROnFrKVmsb5RhIteLkUzy4OAS+Sv0MnAYTda8tFUgGaZw/SCIUH6XKXovQeh5Vs1nVyfwj
ssRs0xGp7eemph+yD26iIVJg+5uY0EgWiO0yxzZhYEWKc2gRePGAQN7y5qx4sONMvo+16kVWpxcz
DS8GWbtP6+6olwNFuzpGfx2Y5lpX2tmuuHquyHZrL2HD10ske5X0seloSmG6zbLcxzxPnZAcT7MY
eNe1uTfCQcbvIr1oJP9gBvmb1iybkLnCSPQoyuwdaV+9J6pBfVLYKzGVLUPeCVnnxgomLvngjKH8
08qgNBcalfUqGYCQo/OzuyHW9mxT/crv/cwpxqmj6CLDr+chraMKM5YO/D2lH2lVTdQmmz4qXN0o
Gh67dJmmcNkjC3R3lm/rQai5dIi5HaAVcKI8kNYpPjsOjivcDhcIR9urv8Rekx0aqp/qNMS41jRe
qjTk8yyMq0bGhEWO+6eMjo5NUmqRgyc9BeJJjh2TpLarJP1b05W7wOJKbVbWaxjL93Ljg1/vaowt
59igJqncxrk12bxaGaOV5n0orOtRqd/YV1psHhQosP3BaKSXuPevpqa+RRFwF/jYwteaxb8ylr09
jYa47otUtLGopWCuCYgkFK7UXc5uM5l95TXc4O08jVrg3PNz4ls8T6F1ZfQ0bqjnq8TI30NLv6zT
/Jgb4SM7c2XPVvoQ5sJtYMivFTlZyLP9UZrNi3yQ97XIA9AN4t5Rby7KWNtRM3WGJrtXqlbed2bL
hkESo8kGiD6iGrttNmwQ2fxoVfbIMaiu+07Dob7ysWa0NqUKJbzv0Tvq6N+6GgO8CCsB6m8xFNzh
Ehj2TTnEkiOo6lJtgWRAgcy2BjkBSpDw/sq8X3czd2FcBJJq0Fb6pKZubQ23ZdgEbG94uLQTOK48
VHa1LNy1BR98FwjXczXmtgFsXhuKTTbVq1YjiNamXZXNV2YuO1NqbjN5fCvGHn55jTEPr5qTZZP2
3ZWZtO+p0lyIqblPuRhA5qYpOY1vfKH4oUOvJnlDz0GTKccspp4qNRg7hHLe8F7rq4CA3G0s4yoQ
APH37c6PcXunvvyDYPsXXP9bVQ5fynlAfaPouzZo/Pui5pCeG+MQUMLbd6kwXRnNoN2oi2VPTKWe
hjtkxejrzHRLamatGVDD64ICqTCzdBIrv4uZn53HgrEy2/hm1Ms9xZi1XIx7xU8vEhMPgtH/OZSW
juAnlW+UcEF7l03gpX1vgXVBX6KjqJmzxnRiJYDr1+VYWvYdwQfo9baMcabQirs0osArVtVrp1b7
ORJfVQlHktlcF0l2W+myO5d0ZamR6SC/2ZoK7njpWKyTIfoh5LQfqPhS2L0GFKOcRbIZdKDrfu4k
RkvZhnofkulB67eVld1rYuJOaXMTSk3q9VK0AVxwu3i4zLlxSDDFC+Bek9WC4aK7Vj3iNSJvAmOw
k1S8NAdu8VrDLlWnl/RzmasRqPKgycApgnpnzrI3Iuuxy7DGUkDyUiu5h3pDtbmoboFceaKU3ovZ
Qg7LzC2NDHgvaLgu9abpKWX000+tiyRF7tnXVyOWHWMWHoUqkAjl2nndxsZREKZdx/nh1UmaODVm
E9tQLbaJqT1bcXDXzVg/8AU8ly0uEmijXNGsrlNDXgXq7DXCcGhD4QbhD7Y4+s95xk1ngWDkjaLa
jd4HeDpUKzlBuYNQrurzo1iKR0uZcLdpH+M69TSzeObxyjiDzO8zallHicr7zqJrJRX1yCnzGAVC
V26qHNmNXOFuMBn+c+SLj5oZXbJjduu2nh5I3d3qMkQT4tSqEB5jUjp5iCyt10EoAHG+Bksy2WJf
7/RB9aqWVERKR72M2a8mbIxEBcLgb7VUU1cJ/kEY1XaT781mxRN94vZE1KE5qqqgPGBqCbY7KTw3
+VHElsXUVwh93U7HGUoEhiX727ZvbSVdGX7udjFI76HQDvMI8O1xHjDXGK/Bx975RLm2VP8o6n49
NZeFAVva4i+kBdnVfYYGqQqLdZnWuJOkdP0Uto7tTkjfi5wA2vsV0rU0GQ+Jdmg09Ripkqs2oSOS
zDJ3XfKg5O8sNm/AE2wWXLUtb/shd7XwZxPcYANSNXtQGiu5VS/M7D6NH8vsWiWNJmTS1ZgUToCh
g4JhZF4EO2HM1pbfX6k1fdo1ZUwqZVPTu4L4HPTvod7YqY9rlxC6s+57nSrtaUNa4yyyIUnphdhx
zf1DCBFVbkgZms9d/TwNj2W+i+M3VWI3VS5noihDOMjhVo9vFiFXWO3DzPJq827S36r8yPeSDwel
uLXaX75/GWita00djgXbEfmbD7w9BqCR1aA39NtI34ikdPvnsfg1VD9ClSkcOvVdqjOEkcT4vq0O
MSKQdFWaSI8DGObBayWa67DcBmG9HYv3Vkp4h7ItTfNq7BRH7YNDlyV3ZdK7OpakeXpds2U1r0H8
MOJGrrZ7McQoR6vXQXelhU8Ry4T3miawCDmPU2kXZhu97x70OnabvLIbWXcUtBwaaoUuuSckcJvB
y+EO9HT4T4rrl7ivTMEOFRQeB2RM2QEDzIpaCIHjiHvFPKLw0tfyrK6NhAMa1qB0KMP3KH5RMToo
VF7ZfS+C2UF6o2QGZ55pV3g9BhpXueSJdla7lMIbLcT8FcxNQizSQBFStfcibBxlkc/lNFdmxBpp
Rb0A7Qu5qya+rjhWJlX27WxqYchXO9XMNpmAWGl+iYqDMcUYSnAy6XSB6UJ51aSQuvvwzpc1bESl
ixy6veEfZvmoYV5lVotLgI6KB19cbfK0oPBkEe84MPihYK3iPnz0k/hH0Q92Jqp3QqdQetiWweXS
/bakaEsYWZZOtAlspWWZV7cdZ3XMn/R1dDeqGcYF2apVJIJuyWkE8xZ7pirkoYYB0dtovMyxtW6q
yOur1gsn7Wk22p2Jf4RJKSHtjM0klc4gCQRds1uIxr7JMpf871NYUr2VrLsOEemo5A3br7ocKD36
giK4H6J6babtVSDNk1NqTUyEnWs4B1kPksU538/IgQMSr/O6KQf8ALG34vxMK/GXGEcvQcGjjbWL
zlxsF3LEqknrqqn/0JS6BBaSgkQ9pHyAmnzfCvoabauDMGCP1yYOH9WTOhsekChz1/bkmEd5lYnt
UQ5xsK+NndAbJYeisogO4+cmEnF90y+6fOydcEDaUk7NSh5RSFVZFLkkdXd1bW3bLv4JOABbj9D3
tFI5DpgmNQlnLC8ZZ499Zt2PlLP6cLhtGnFPQSFknumbX6ZuMuWrMjEe5Kk+pIHQ27lMYhviOan/
TZEZ+wkIVMDF0R8OHRQ5TA3pjVzcFadgP8WQE6YiJP+KNhDOVDfeEpA7RZs6VrocHrWDp8HemJC8
jcZ6BHIVDv5RBCMzVPcYK5FVkDH33YedsjL7yOuogDly/gNVNt554Ypje2M01IGsC0XJ1kpcPXZR
fVAE5J01H0pTiM+VgTSTKIIo6Z5qC50M5XQZ+9KvOTKQ+6peV1biLlFmVzdzTGcOfjV6Zi+4Kb+4
wP1Qrt4jrnloyPE8wUsuvfaR6M79tdilto662oiHnWjFK5h09pyWK6UXHntlOzbl/QwLRy3QHIb+
Q95gCBVwqS+6xqUNku/zNs90tHjcqOhxbC0XpgnpZeLdHv8PTr4aVzChM9i9j0Gg78KBy1VKNF0U
lpv1+d7vczzSJ7drJxr+GyYUFRRjuFpTquDWlAprQ/4xiYi52Q/m+D0hGzCYB8NM7bbHqg6PnlDc
9GHtCjN6XiK8lYljcanutAQ+VNKsJe2JvDSqVyOKnCak+NpP4m2fBOtJ6lekNyD89+J9OKBbBJCO
uU2jeIX6NuWvSlOslvS/RF9qkEReopjeOCke3h3bYWnsQKsdNxf13ONwlzgzlwFMoo4tEkGHhta7
qOTEGFMdhkpR45RT1BjFcdFatSnFuUKmdBWNZelmQffUJFzOamN6rOquvtSDPlkHOmmpMc1ow63X
kh4c0En9Sgu47Oa00SrjRVLKHz7IM55c6SZGhaFL2fpHxN/lHQpZfL8KI99JtEa7Jc+AbQPLqSGJ
73Ow27YkJcjgB1r1BZyJslxKPZ3dHb10DQuqc+B4sDyiLMTDpMLFKlPuBqlg529qC6k0YY9vpvUW
Q/d7bMqEPY2T13nKJbsh0itH8Re2IyPJL5jrOVt/rXhDbZh2YSBI9RdpKjkA7lY+t+GkgSWgRY2x
oSo44bLFSu+swQ7p2yJphFWL39UTuYCKBZ5RuKo7NXLbWvkJ64QoNMWaS8WB7Zzr7tI1+LmUTq8f
2WrRpNsPdLxhnOhJMhKP1RAIi0oMMoVbeB3mZsfBld1pI4vnCvffjaaqNC2R3F0wKSeF+1rWAj8c
C8kJt6bHRunlGxJ0cDCEs32FizTldGJMCTnCMj1FOxmqj0lgAgOSSbVmNGdRUrcfR/WuLu+bIHA/
ZZ6/KTacVjOWh/h5rEWv8Kl0wu2oCPOUsQb62zXxqOLQ+OcRaNb/83RO3lNKBY59iyHYqTqQVtz9
r8O1gZALGy2nW4eu4EjXC3yRut1DvBc3zR4j3D//im80ml8neqIHEq3WMOOCXzF5+RbI2K63tVV1
CJzaOa+6+0CWnb5Cc4Ewom/VyNydzLkvApnOLEYTd2idnIIJcyxDNoqcYiu7pYej/I/zTW6n+o7l
bdJQTfsrvbYayYmvb7Mx6O4pWVaOSHYsx+sgTdnUkqc2u9DFdxVbSqyYzjzZc2MuxblPKwhdRNnH
kSE76VZbN167WfhJ9fl2t2XVnz5SJIAiOAgCRfrGv45jSGVKnl+THOlyMblZXKIwYyFwH53xl742
9zgOO8bdn5fNt4NC4+JdioiNPrhlnyY3g1uhCwm5STxCGMxuQpJpvbD58yC/F1jo+EbPzQiLvJG+
869Ta8lJm6qR645mY/DIeilNm/YKe/kmmFdun0Ou/q5AZETc5XWKRKirflsoRS9PBt0VmHts8d1Y
9a8SRUY6YAKvcUcaiwFWuFa/PadA+r1ncRkX23cdUTnP8/QlZqMQy+Iy079J0Qs7tzgaF1yQd8oq
ufz3AVCslS8jnnZJJjJNr0LQ6k5LbVjFzKS4FxACDutFPqpxKzjzOfz+6euAt+nahv9uSfJvPLOh
zTQwbr7CsSStlctyiwGj078uT3axgejYchKa0c+Nu+BSvn4fy7hAvyEj0Gr/Gz5JaodUCmoZx2Bs
LlO6hOrrKXksRmFHk4M9Xwq3corKlPjmdWa3VZLHidhVLRtXMlyqKuvG4iLc2fmYERbdLr/1vLL7
92345Fee7BZJEiRKG5MfNO9bdzGyqenGszNq9cUaK5vtmS9r2We/bBoMR4uExmFqyKy5k03DN2M5
Q3cAkJOu5+5lwVkaN62dbE17fui9hS2FkbVzDswlffcyPo1rnTQ4B2hgjVJn3AUpKSx2Vaod7ZV1
7oZr3e1XNZlEh3yOp1AFPbcCTzWG2jJp9n9oPKal0SnwdTvBXXvIdfy50A8AJd1I5WXxEuyjnXaB
up3MLP6Joas9hDvh55nH/dt2uYy8FKkXcqKG6vPryCYNdyaVnGXk5WNLVuSILDS+i2yh2i4sL8tV
z4Zm3436gb7iLkvq7rQ+bc3mPFKz1TjadRqhO6/tLua9erVIxFFx6jv90XK1M4HTN1soAYWETJwe
Ahnm8slTtqj9SPQpaB/nniFROMIdLEGXxSmPwzGN9P0PobihjfDcyL+FojxlA54EelqZj/0UpzHU
BZXEmtK4uPN3ixWUCtFOXXPdPQ9l+/bZyrCbTJ2oFx7t1zfqh5KaB8GsIb43nqzUaX4Fm3SdeZEj
hY40fBAhxP1/cE4s0dr/DKudfD+IDeW4NoEpcS+aHC56tr4bPB8aRFYvXMhVtj57Ji4v7HSv+Dzm
SfDE9a4yopxlNOwy7KjX8yZxsoOxMjz28svSOzvJ5dn9PiA9Vlwnli379GsxQkEulgFLd3LaA9wL
/ju785ZG/h/9a/yI7ix4lo7JmnNK+Yf85n/HYn27jOBhGbQtYXRwSg+Eui35XUGCL6J90uu8YNXa
OdenNdf29TmqyCnVlnOYN/pptJONP68VEpaIKnmjdFawhkg0SS7eYuUK33Aw3feZk+7/JjNml1p8
5a/ObE7qd4/70y84+WD7trCsKMpRlPxjT1ZaoiyVKIvTaB+tu/25nfh36MYyaWOxt5J4wZJycg2w
Bs3qdD1Zvp7sQnKzHaav+I+6DZu/o17V6LmkB9LqC7mbnMNq4Sqm7/H12aX27bv+9ENObj9pS+qD
pIf2EZTo6ONmQOcuzRFrkWzjuQ3q203j02gnm0ZL77veLKPR3Rd48g1Jo225DiDe2eWqbT8uXf8J
RubjaRNVEn8RgJ3SwGfUrPIwFcskcbp2kCIjmfRCN4i9N1yG7Q+fyOXIH4ozyI9v4tqljWHZlml0
+L3NSqEnG9/GgSNvsq23DwkiSS0n/RW+DG7gQOOIz8r5v3vKn8c82T46LEEFxWTMUbsxO4omD2V4
Zl7f7VAsWyLohVHzW+vVFFL3rRtd5aQhdmHb52Pdtd7ZMO27rRfu7NLqQdwMCevrKcNjFcuCO9DH
BWh5es37uF++TcvrvZoi27kb13ffw+cBT3ajGcsJLRsZ8HM2BwnE/wFS/92283mok23HFLKK9gqG
+gD74asNeOHMzrb82tOD5PMQy0/4dEutJQQnyG6WsGt0Z5dSwNp0JU9cs7V4wvrPo32zJug5XmS2
S7crrX9fB5OsuGUnT6mBecGm8RKvpm2lPusK8oHJOZkU47DyQEFqSF5Olrcca7qQDqi2URfeoHpZ
PNpoAj2fNPnmOwIzaeoLcXLpeT6ZUJ2jR8A4ndT1UkGW6k6xQ3rHbT215DPP7pTTupyCZBCZEOw1
HGTUk31Y17qsp/dDcXh+5UejMJ4/uLz+feau/vymvskrLKMtSGcRkt5vPdbSrMV5q8fMjDN3eOEW
4uGu7lAEWkmVfT7t9c1S/zLeyTr0URDFc8J89OAuyw89bSN/ntG3r+rThE7WxJDArKg+JoRpOVQd
L2+ljdAIZ4b5aNg+XXsKEEKI5MuaOO2aNepEbcpSwjCr3lRVnNt53230XbYaN+VqMo3GLtSVKR+Q
GdoTfZspN5zFgpi6mPPnGX93zZC4wmHxSC5Y5JD5+rmlqG7MvFgy7Z7xJgIpLzzzTsbTfL1cqigz
Bm7oDZtzocu3n9/ncU9yUrg0CegsesWJt3gwXCyp2mGN4+zl2c3/m5eqEAFjcUuu2/g9FyWmPq1i
BobarujEz4tnWb+JnPqh/FVtMzf3jINydeapfnPgfBlz2VE/7ZiQLfQg5ArNmPVh6WlPpCe6llxx
na/E/On8p/GRej1ZUl9GPDkGBspYBkruJTgZir0kQE2RttVK9agmbOVVTkUhARVeroSjKPai22zN
TbI+14j+zRf65VecfKEzwoB2GJarsp8fTfNSS4pzj/abw+jLECcLdkzg+WOag27genSXtGLwI/Jm
BwPGTXp97iD/SMD+9lghoHFVXHrcT2EYGq7zIpkWWB0H2gideW3dLiC9lpypq17NpN2SI8HfYiSA
gvdnscV10c2PVCPPrKhvp/2vH3JqSUm3sTYEhGsfe+3S35zfhqDmzUvymuvq8cxo3+SXFPb0f05b
OQmYauAleblMm3ii5yln5U27zSio6K7kr2QO/iAk4KxWoXXIzzaRf7uKPo1+8vXk9QxZ1GKumLY4
utis+ZjcP8/wmxzWlwmefC6JMUl+OzGEUF2PiFOLBi8QcSNa5rkj+dut4NNkTj6Jaax7s6x4lDq3
FAkCGrdTabNYgpl0vJJogPTy57l9lx38MrmTT6Q1xpnS/fL2tmCQXGXdcUtRXdoFCnIcaNHXBASe
HoOc/E/Oky9jn+zrzUStnL4CvLzQXx6WUib+IvhFNetiax3H1VLSRGzsnJnyufd5EmQZhQXetiFb
RgPqzqxteYXrlpPaCPocyxPBHaRO55y985/7Kk/irTQ2mkIKWEbhocUNM6fY2Bu25IUbdZ9687m9
79wsTy6+aSOryGqW4aprhMPxVnZoeKUbbYUBxXwh3ZS//Cc23412buTl+f1hH1TFrwfaJBmp1Wa8
1gUUGzraY3cRkmNAhHfT44S1UlbUqTfhQfl55sWeG/hkJ+pjkmZDwcCs46fMdOrIXtZzv0FdYZVY
cQ0QjD8KSmcPs++i6c9rWT3Zh6a6tHwaGpdFleNOoWysm8W1qb2QN+eyg98GKYul6pIHRW5wsh+h
F5OxjGaooQgeB0n0zLC5DMPq6c+P85vLFVeRfw1zshmJhTxLdIdpToFOego7XLYR7NOU0qiCkxtX
kchUfXn151Glc7M72ZBiY6x8cTlOljudgPyIxNy80e+CAxRgW0YPSZH8HIpE/m7pkCtZrkIgGLTT
s7uJ6r6kT/bvfA1KH+6t7kyXUEH0p96iDL/0gcFyO7Llff5uuR37Zb/WruSbZiPuz73h7yJe5dPP
OT3Bw9Ak4Zzwc+Q62gCSC5FFIaCOsArO6dSp5kMJM36Y3s48/OWdnn66kgECi0wwiJ7TpVX2o1Y2
LeMmtZ1uFx+//HLeWCsROIQn7Ogb3v9H8e/nMU/WWVWEcy1WjPl3oQZknGon5FuqbUUdIVjPz2cm
+U3ChbbSf03yZIWF1MPQYDLgknz1d9LGdxMH+OUm3P2DFfv/faX/JS80/P/dp+MWM5KXzxiWj///
765SVf7rgy9NdlKGvUMO4lOHqQEznwsmSpXFO4Yz8p8YFuMvbNAoZlPkIodtLcP/s8mUf08iM4jl
h4QswqAI9W8Q91EznHwEhIukkxAkIFzBwsY6Oah92vT8qBQ4Lw0fPEUIPneVJ5I6OfooolU0F4pF
FPXDmh4a0TUXxoWoTBWaZzqcSgCryBlYxgsYw9Tk4RgtsIzZkvtn8wOgIQqwNFqlbFIwnxVywqQm
XLeFCl1gUQ/+XWD6+o0RC4j/5LJp3DoQQmVfpt18m8lT91Ka2pwiO1nQq9HC+jDiKrlNghAOqf8B
A/EXLkgERsLcdple+dd5ohRj4So0YD4mQ6OJqygQYoUOujQdBsw1GsXwi3UDjiJ9Gyo4HOYvxeqi
bIEXtlN3O6ZmM93HbVFyH46UaFxH9aAsdNEwRPQv++UovXQ+Ha93gzb1xyrzW5hpqdE1N6NfoTTP
4lBT3AqGAGX9ViApfztMWS/bitT1JgT5LheyyyrJaGcLlEa9DppR2cKgkAInQJSZvEz1UC38ymTO
k4dESgX1ZzZWHBK51tJomtH0U26nIApm4Al5JNex04attenqwXzr67LGI3ag2cIGVVu+Twb76Ni1
ykNJx+WqmavJpZ1VfA8Vq90PqlGvCqUTb/M6V+7jKPGfsHuIHrMuKaHSpgKhVauTxIqt5lqN56Y8
iuksvJhlWd8V1oiAXi18YCqCXJX02YT5voYO017HUS0opIqGgLw8oMvyNoYoqaQ2HdTBU2xV5rZv
rMbRUj/Z+dghrP3In980vSe3Ew5AVs0+ldBy+0WpBG5gFvmVmpUpTPg6OxR5nG4yaeKCEgzhbhTA
1Q9NjnRPiVP8bvVUnG7TodatlQKHt91VRXKZaOgydIqAr2YW+Q90eqe0ifVGL11bA8wQmhMqsT5G
dbToxP00vx+H0ohX4dRqCS0N5DMxPi/CZEsvXyr9N3vnsSS5kmTZXxnp9aAEnGzhnAWnuYFEMnDO
8fV9LLK6JwKeE17V6y6RJ7V4mc8cBiMKVb3nrvnTVuzqQeCo+ybUimivl5YyPk5oXvXfpJeG8ejT
q1VeK1pgsYf8Uo2v5bFW1lFV2qda92IoI1P0ktVtG/w06hysc+VJvbSe1HCMXV/1UZuwcfSTz0+8
66Pe5s5ItH7TIkc+hVlTPAlOxNqRmnqjqt1w0GNPuktoC302isYX9FGz+o3QTXUOTpgYVz55NgPq
6eA9oBrXbpOUU20R9pJd33lclggxyaTu89Asv2dpnYV3BsUsxDFGli9rzCt8opPe+53qVXIblyoh
SxfJt0UwmdetngS/pQmVjddrOszVUpdfjMzX730tDI9jpnu38YSnsGuCvVhibJOt+54FnPrBuA3U
FghTneo4cFjN70Kq7XU3yUjNcrijzq7O6fN2ZSNMMNMZ1bhE5KyG91MJbiT1thXb9tnrvfqQl2q4
MrUSYrjsNYcuDYytgfXwusjfV7Wv93RUK76s0I4DdqObOvtOciykGUVd+Mcuz4cnYUq5ji1cm7PA
UX6MUKcPEmCZlQ5DUKuAgTtWbbwlhKm7RgvGfTM22gZpY7SkNch8LSK1uAYcqtzGUEH4G05zkiZa
w8vEMUGzePpmLPt+m+lleURYJG2AGqHriKKpuW0dHT1ZLhX04yeyOi3VNvUXepu0B+ie5a6qqnGb
Z5qZrpRBfssdOVhVBLo/m2ronmoThpNVR685HcOnII3M9VAH/iqXlH4V2EW3dJSkX8ml/gw8Nr3J
c0NDHmRW4TJvFMmdquZBT+zcVcLKcwem2o2LIVp6ifmk9zbGPcH0SBnhPpYdb2F6ymlqFLTC1S+1
Sb/rcfSWFngMlJryU2jDuOYOmizHC8kpHgOjLFZ6MGD7nVmnCjSK6zfoleil/uHUqIolo/yRl+QA
HBorEdfUL3E+4koUS08edH53NLpvXVf1EGqHH3qLuD3LYP9TmvuFdhHGo5TdBHF0S3f977Ju4YVQ
onZlK70qpUS58wBrLxwB3kBFCOkqUAJYxtQwOe6fc0PGClIHnzAxOW4WxnTKpqDS9eD7kKkc6AB2
Dr5dBt+0ADV8iyB2l0NH3lZNOGxiguuVIkXgXfqq3MVK1y9t4EPXhd9o36xCbpc1jUpuP1irLBkd
1DT1T+jb8cYaYREY/bBXyjLe60GEMiGIyMTIMeTFXJV2YZvip5gaIXdfkR3oYofj7oUIIwM73vlj
0u4qD2RSUhnRhj6DoIf33dL6azf+vjK7cgUWQN6kyFw2uj9FV2NTYwwVeHdj7UENAsxp3dN+Hl0V
CrRm3ylN4DYBvfLJdN8qvbo2e+RUEqKRoUNrlmveodH9/jENbYzn+jQWGqfiB+oP/RHCG8gGP/KP
HjhMtlo3uIlWySBh9Qzto15u/EHPrsCY2SByMgfVjIFivS/uvREDWCNVj31o9m8oPnHclqv8pteV
cuWwDF2uF2UZpNNbV3QEt22D3D9X/es8hhOlWVUC2AI89xAD4Yn7lo5DVZH2tS8/mklFY5rkVOCq
be1QJcPvUXZwChxG5pHuwn0qR9bCM3OUNJJhISvjMq1jqExg4OtTpznfsl7fanGYb+vCetDLzHG5
1BoURyUgNc+/1nzvO2Riz40k+zr2URAUuXU/lmG2anPzTfWD17LX7p1BSxdgnbsFPUBw0avA2kZp
B7E50mC8Gll3JKLJVz20vO1ox6m0jRsPVUrZY7neqo70I636H8NQy9cepPVFlvrPkS6rbtQjmwPk
sZ9yWnajso/WDrB0UW1+sAFG7/yobSi4TS3vxAi/2621dpRGv04NAAZhizxZK6SbpikesyIorkFm
Z1tknSEypTB3J00/RJT9MfSi/T+QtdBt4uraSEfgekDd3RR+WO358jXehdrBU+vfmemHv2QKi0rt
pPvU6hteqSZdjQrKT0wCApjhk77zWqW7Ubv62hrCwk0HFDxB3C+bCf2lD16EIpfZLkDikV8FsoRA
np9kmcd+lJ/T0U9XemXayzyH+JrG420B+25lFtqwHGV7W6TjsMxKReg1rmuUv2aApjpP+utBUh4I
lat9BIGt3fqjTu0dyVjbI/YEpHxdTJm3migql6e+sPd0F3kuZbAfaWrfx/gSM50vdFmG+MDFbK1u
FTTGnQnmfZm1xY0vhN8eiLQFrSk+QPnwKstqCu9CKN721Tc7S+4aL/LRlwdvNFQcxgw3mBihea0M
FLGRn/f++JogRy8VZ2flmMV1peq2aNZHo0m2BXSwVaYExIr6DjQUStV36bvNcKXT35cyPnmsA2MV
VPASrPgxgIq/7nEcRmdqlmtPCOsjIbGvPPMecwllMUXoJlHhI7iN3ABdPlR0Zd0LqX6jjDkGEOQN
uiS3Ma2rn4CJ+avazNlv+jTC/Nfv9TSl9lk16SGruleFJbKIJtjhqoEMNsUXQmuHUyEgA5Kpfid0
JTka9KWbAiPomuTExiUPYTb5KnVgRQiAwQjJIBjRQYFdV13YfuWmN4LiyhH8g76DxZFkRgVZKwaM
C8XL7YW2uYKfEObIbyu7WqORH5ckgjEOyVtn67SaudEEoiGE1YAg9LtvIQKroDiocfcD1liy1AXg
wdGjyo0E9CHpwD8ocCDqoEGXnBs3rEqwuIXxFldc6Y6c0edsd9YiDi3sCyImORC4CQwdRvr3iECz
NKu3NlSKMi+3fCiggrbH9DgGdQ9BsaZUPBrDE3uMw0BALxyBvwgFCKMRSIzY0ORNTzlrYQtqBhyF
wQXacZ1jX+DSFHWNLuhX7ztCjDxNCwsmR+zZRwe/iGXme4fqHd0xykSrguuh5LQNKWFxKytJiv9h
K/cpikxCc7cfWywNyKF8k+CSL0sZ5I/bpjJrOSFtlqBAs5Mneo8gmOR9+mjJUn0KxsIMFoFdl8Ta
Ud/rrqdjb8WktvI3s2iC3RjlbOukHELDjVtHkrdNN9DMWefd8JQhDQBfyd8gL+63wZWtlULJm+jR
a6fJytIUPJnO9Jv9KI+00FcSBlJ+18NjE2iasDDlt7Aco9fCmYqbqrCrF/D36bUV5NNbYkj4sY6V
3dw5cRXfKvTO3sa5PX2Pysm6V+G1DARgNTZmAscjAuG7uHSMRwW2zlNut/a+K+T0WEeGd63LLWQa
uaJJs+la4hi9Y7/becjMBEEBVFQemrc2qYsbgy970qV6msGF65UJG4ZiosunLC3El35nwEOxksqx
0DmHfFOUTWXeeUlhPAQj5xE1GbtfpWOHmL2wcjvcVGEs/444Thl7oDV+XZuQoZeO7FXYPrSy8cvH
duYk8UdQuzZTcF+1creN+mk8xnWpLFvBcBwEzRFpfrJSKqVe851Toza2sQIeR/l7PhQapzWNgWWl
35fvqEgBjczIOi0cJ4ifAxwkgANFpokwtKoaLKUFdrKvOgCURmGa2JKApXQEoBL6OKxKgmq4lUpj
ho/aO80ylmyngbE5InE1ekG8VKqaNobonYRpvVMx2bRTtLAEMDMR6MwU5R5yVsHT/JC9ufmTAvwE
gjsvJ+g2GRFsBCwZ3rs5Kye0kaXA6MFjwD5VxxoS+nSAymZchcduBb5nhSaR1t9DfgHN/5f2h0/j
WrNigl0bmtF6pklJzNwoa/lpPHF1orbeiAJ1swIEIS+tX+pWWpp3l4oo57noz4PPCgqE/elgeZqz
kLtrx0IVa+wK6E1fT+15nl34nGs6OSzRVDHPuRoyQVseFdYiOXob6+DtUJU+XK4a/CWnzDjQPhVR
EEWAMCsb0N+UYLaKclakPcNt+WitxrVQulwq7P+lpvh5pFlGF7SfD1ONtZKxUowX6AEnb0mTCC4b
G9Edri7TNUzxq+DEt8rXk/mXPiPGRgpFDZ5soPVepP/QTZEFSTPGEqGqce/fAVBD5bAMN/64Zpmu
0Di8phdW6HnK/POAYuN8GNCaTLVOgxLpcgPm5mfkP194or8sQocuBsM2kUiZdGt9HsCO7XgKLN6b
UA2Zb1Dr1s6qQ8kgr6ldUiLNftXbr8ecZ0ARKn0aklzrx2eKZWmIJCnnzB2LRaJ80/NHz4eNVngo
c4rl14P97flA4/E/IRgi+f55sK5BvGKHDmYY2q9mUOEhYY9iXlgX58cX9EHaLxQG4uHm0qtIL9Ta
Hj1zYeUDsZF1b9rtSbWcg4VE++vn+Vub1KexZsvfGdHmFgZLEHzB0jkKL0c+BYS+LFgTN1frYSX0
TBe33V/qGggwhEqXTLiMfdnniayjBAMJFeE8Jm7T2lojAaGj/KFdjqqb7C/WqMQimNWKbBxHMcgl
9W6ctbt4neSnzshwyr2MVEAYZIa/SB4tsrv0snpKJN1nown4Om2KQppozQt0IGMbNM+JveAYrn4A
iKWzpj35VOeQ9ggt64ghrr7ul8LfsLrYhScOx8/Dm1RakW6JtkwUKLPrT+HLkZQhfCfzUcFWJd17
SwG7dbVNdoWfWXOxo/ovbdwwLln5BleuRqF39jYL8JH4Y/X2P5t4WD7OEakyHZOAGlxSENG3/8Er
FWMi1WL5WIQds6e0LCAVHrlyxiwqehTqjbSIF2W9Er0n/tK8JJv/y6xi0Y6eFbNhCi4Ubj6dMzpG
7LJaeKxYjjYD0cXS2ylXLNhlv5sei83F1oTzY0AMhyiZWhJSl7lQqsBdTPPT1lmEWkeBE2P1ZXTt
rIyV7i+lN9PZt0sCimZDCm1x4VQ4352fh56dCmWmm2A0JAhhR7F2EWJvqoPQJyf79sLx/ZdLkLFo
F6Un2qGMPA8pqnSKQlnhtJP32YO91+kVhUmyDkxXVLHDdXrhjvpLR+HnAWcPZ0rARLOKee0X4+jC
CdqBuvle/gqia0tehDtpE+2ThbRWmusQCjN6TgSWf+6R/621/gdNFh8W23LuefH8q27+j/uWxZ/q
reLv/Km34nBukDsV/esGrdeo9P673qr/wybmBJ9nI6jgxmDD/1e9Vf2HYajCIkUl3OdO4V/9V71V
+QciLfI7JhVc69+tt/7ZdJ/OVlkDqy+Kt7j3UPMVAcKHCAqWiFYA7ewWTe5J31GhaS/yEARrI0+m
w/TuvOlArbmhFzXby9UQPqt9al2PQ5T88iRb3VhODRsth6h4jNs2hSevZeNRLaz2BOjUfPCEv6fa
KNlzUtNhv0yFGN01uiYmz5WNNBY7ZBmfO7W0DrgtIMKiy9l1JhJEGn8kaC2MVHN1Ce6m5eSoXkzQ
mm7mNKPLt9+rGVjHpjN3fdlvIrCFMvh3AFFXbUvk1Bu/dCN6q6psn6vtKoSMGIzRicT+2svbO8NL
bqeif6h6/7dEKjiajE3ZRq5chMdWVbeJUh2nLnmEs/+Qywj/Ou9azayrCvfCutBcMwtXU+yczFx5
yQxIEo52Iu19pSiUCUhrf0M7kblhOL4oxvTo8ClKlTH61gwltav02bSnYxADN+q81zifnvs62XlK
symi/tBLHjAZYy8Xyo3t1ZsoISpDgIkhLGWFRTz5DzB+fnVDt/EdjCJSuPiRbv2UHeumr6R9OcH3
8bLxURntR6+x1z7slwn7A9wuzNFt5AT7ACtbSwrwF7rIkyYf1/pU74EpL6TA2hR+dNsC0JXCGtvR
/i0DmoVBPPy2bhUF8WpAT96JYgrIO8xYIcwq5F36N0BhKJxtadmN0r1tdq9Urnd6UeDWEPobua+3
aqSu/aG8N/oucQU7qJKmdZJJ38PA59tokm4ST93IaUT2ptgC7ANy6mwDcnNZOBysrDnluvHihcm3
2mh3ap6fwGXtvbF5DfXgUBvhetKD+xqcFR638ZvUKm+VHx6pGb6EiaTsOskxlhqlVuHCigHQoOxL
v3jiOxDepU0MHPrRWyjrL17tgJl2yIkp93XW/jQ948Zvnd2U8S7ULPzl58qt1jt7XVBT81G/r2uC
sDrfZ2bMW84evGLchHV8bVUFBWbfsN3UpDqOZQVxlOk/GXa2rq3iGBvFD82SyJbnxUa1yGrYIh9l
6Aun9H82TXAd1cZdBtyMCuHaSTIeN91VA1Ya8nA7NT0fCmXyKOnaTor7N7xAdTfoMkqcA/Vh+4Ga
o0NWP9n0g/zkld0VuYZnW9Z/JMrYwRqaYkJz9Y0EylXmU0cLM7Ve+9FgQw+u/Z0TUJ/AzSFfeN34
alHNwSz4iCumgyeI+diQmHItHA4XvQNgqPJu2wJINs7Hh2ACAWUELcao3XBPHfEqze1tGnugKx0X
JNMavtJKJmXcyf5TUef34TAo8J7g1JVlEzzkvVy6Ts5q7T38Y1Uv7Vax6sQrRWl/9ea0w4j6GJk2
FhM4T7J4ja1CRvG2pQfDJdEfbBzJ/4WVbvvLS4Nbo4mUZWVa266MozXU4tfBKn40tI+ALzXrE6tZ
FQiv6j4xdSqf7x64vVM3t42KMW4V1fFSmZIr0pgpTL5yuBk6gJIJOTJKkem09yOIdnGXPTRUtDbR
mD9Gtb+OlXQzKGV78GgwWLctJEup1FZVoJJRp4IucvDm0lZqH6/N8lUb1NNU59Uij/NvXq3CX+5T
oiKYmm7njKeqUr5NpvXsBC1aynby7gvVOXqjzidp6EGtbO1dFHg/6qG86tT8Z991P6ZWewiq7pBF
PWQ6P97amXwdtfbvXhm/FWbhveV5kyF96vM13Cf6LuyfOenUBSmpagk5mZ9bYbw7gK2DtsYRjR5w
Y7XGfek12W7CHOhY1jDNQ0e9VbRYXZVVUS5GLrF1rOJnPDak5hUjuQpgdFVR9mqiOB7HAiS8Giou
1EDq5qUdufRhgHQdSLZ5oPwCdaCzoCSQcYrgaiymp0yLr1qj3XZZcvJlf6vpzc/Uy/QllQcQtyWF
Cs9hyoxO3veBZFMU6Lt1HKIUCkAxHKVIUqiJtFu1xJOFmtJIATi5p+licLW+DHHSqa/GqIBPW7ev
VVtNK9zVY+CeXrXtC6bNNCzEIn52IpCtVklmkn61+Ys0l/vHqg2va7xD2OagNBdObWe/dYkbZ+R8
WxhtjRa2B0sX9XJ/6rrpRbdKYHydKDn5xcqMajiInhEfFfqtDm03+PtJIoUSKdTcNTqaKFi05Spv
9Bwcpv9YprHEu1DDdRdM6xBc11LmzjIcaYK2Rl2rqJ/sYlK3ckB1xpugedW6/tvsJiootkfZVCsI
xzkzQJ9Tmqao5/ZSnrhyLN3i6oTgx7D3aojAAFg7bAFq4Ks2sn9Ci3qAfMeHtVOH146s2jS5tI+m
0cIfDjrs6zrkaHeFXQ8n2gzTX0Pejc9NVQJ9IdW7buk32/iNfOfQ6rHiLE53fpH+HOusWFeaEywL
zxyhrWrOI8U93lkQy+BPceVtl75Ud9+GKpFuglJ7HkytX+GUm7j/N81xt0CtNBAqWPdShz2MzIu3
pQb3XKndlZJJoxipqaEYT0MRVcuW4ENnFaphtnkPBP83Jv4P/Nu+iolff6W/PrlavP/5P/Gwof/D
IOKE2wRDgvqCRWbjj8OFrvyDFkM84hwb2xFC5f8XD4vQ+J/xr6Lig2HLgK0UoG+wi/6ddsN3oNKH
6BeFtoMiX+YXgXXCPGOWlvXVZqgn2OULX5OTgV6VIOmjgy1PORaBKjDJewpcib1WS37JegiSOgqW
rVzDafWU1H4pVbkKFp4aAC5oC60ztxDu7fHIhteNbZValbZSw7r/1ipmqJduDyQg2sUmIM1Xyxps
ei7KOikWOcWqdj2kNcT2hWEFoboGfuxN3z+8hr8VEmZpo7PnnX0qSjRP0ddDXyUKKSruQgexptQ/
7T59Ff7/0RKXxpulF3PJ85XeYzfWq2HZ3/WkokV3MYQ3ouyDtrvweOLnf/U6RR7rw8dMY4VOSTJz
IKXh3XogsW+IAhKe0dv2y2llqBvMIC58788yqP+cUs3hNOcqVPVZGkUtW1UJ625Y5BGNN9FTqT8V
2YX3NkfnnQ0i5vnDg2HBMKVAAgcq88t6hfAAoM+0RIhP4HWI1sVBWhEarIqraUNZYUH6Bnv4y1Ls
WQZH/AxDQ+9NKZcPWjKBn39G3qRDM2ZWx/KxN9VLvaoetC0p/oXuuOVSUMoapEoXoRWizPTptTK3
JulpUnEm1ozz3Griy71s0suKKqE7Cs7NsBe6KH99SVZ89nyoTsmlwjmQ6VAnVf35+abMH7J0MGmr
MRqT/pyJPs8a3HnitnGi7CwvQgfw9ZoVS/Lzswk+EikAuuIZ1plNqRPniS3VQ7Vox1waV4WutI8E
YXxZ6cOYSpg8+B0E9aGvJnWn1ZRCX7/+AYoY4cMvUBWd/APnscWv4DA0Zr+gn5SMX0EDYHA0/GUT
LAfSyRgWSAcT3aLym6Dhu/YbL4HLZbHZ3jkberZfwcLbhRIz9DjuyuCld8hgD7dfP9/sTHgfw2GK
SZn8QRV8fqdhCMq+yFWTDz1zmW073G/+3QEcGckpqXhS0yyc2QHQmFMejVBBXDn/rfD5qIXKhfTl
+SM4XHkKpS7HxJ3UEv/+w+5vtDZQYjoQXL++kRteTW6sv36G96Tkh0Ugzi4YVuQsuZVVi4robAgP
l7bIBsUDan0f7bR1vMqfuiPlkjX9TgsFGcqA7Zi5nDblyaH0W++6vbUBG4PWXdo3i2wDrPPy1j+7
QHDiIyigPsrMkiSbpaeIOtNw8PhdyS69Mw7cVmAep0V1J8a9dJSf70WU15SqDJYK+x9H2U/zzPdT
VIY9g8ntY9Nd5Q5EW75vxquoUTZDEl/Y+rPVL+acZUNNH8k70n5z9my6E/tGmBXNouP6wFYi8jHO
q0iGRZte/MhLt+P56Qb3jrObZaTQcfcuw/qwjELT1zo67lFSXXfHYec8+/guc7Qts4OYU39R3BaP
yqXj5S9vkNgfGzITGM85BtGxxhTXpBTXFpR58ipdebtsO0HhmR7/BXmpOKE/r2MkJZZpU8sEwAOS
7fMrBOVOK4es09V17JYjo2GrSyMt8Llx7ZDvF+g5/zraOyhbL5wD86IR7/Pz2LODNPMaLWb7Umj/
IY5QYxt+K/dCwNWsVIDVd3Qeyf6FNTSvd/4Z1Ea4o1NuoNowW0SV7Uw0mFsV7LAEIDF4y7UoP4a3
bNU932CgK0B4XiqonAfO4lk/DDubZw0j+0YeGbbGNGjnv4VX46o6SttuCWGWYmt3SA6mi+hTx8TG
DXcqPAUsFRbaa7y+tG0vzsFs4s0oL/Ko48cM6/xKcoX8vdlKKx2u1bjM18HeQlZ8qeI7O5TFxDPn
iNsd0kjGWSwUtHHg05FHG535Q9efDePSxjnfrp8HmF2OVttPga0yAObzb9raXIS38WPJh8dSYP7k
ZXNbfBufLyoCz0+lz8OKHfbhlEDnZCfxyLAYUz+QgG+AxktofDh38wchCjf0ZWq71uulNXXheefK
ZU+B46IqDDxUJ6ts6PV80fVHI/Ev7dPzcJInJMyDpCIKrXM8mARdvlRFl6mAWaV7utxP9S7iPtEv
lVj/choxkgPOg8CZzp9ZaEDbg4dFkpjLW8s1uFPRhuBNDWA+uhfm4oLcMmJC9WjBcdnrV/WF9pjz
C40tCs2ZpjFRKZpXXEtNpV/SMBk/rHfk91yZTm7FZAs6e1DHbkfq6OtAYq4gFtuCPg8qHOI80kA2
fV4+JVeACYKqoiOnWHqTuqw0Wp6y18zHDKy98TSApwPMOSlawzenDvRYBq+FPLmadHfhp5wtKMJa
R+B3sazEb96YhU2GA1o9bq2JmAaa8op6OrXm4F7glKVNuRbw3eCUb78edV6NlYmgNU0hQSHT7kVI
OBtVDdtQw2hcZnU1uz/y1vq2gMlRn0D9vYpDyV/QRTpyMW1E3HSJdTBfdCp1IWYf6qtoWDrjDk9t
nvuebDLYptnVdOr1a0H3u9Sv8NdhRD+ICB1tum0/v2gzLwacXegbKCKU4UGzyOsbpxmWyA0xWKID
NeAWwGDu6+k9O+vF06kw6PgY5AWeNeypWttO7Ox00Sa4Fiyosv/C0FB8g+IMTpVCW+C9vYjXZupe
+jqcM4sBCH8ee/ZqsybTMr9lZsXn9zvMdxOs/Y3FYgovN/KJ/9rHUGY+2uxmj5XIcsLUSRdp8nsw
dNqYvnlWfurILLdySW0i2LY6hdqofRi01kXdtilqY+1F6c3Xc/63H2IAD4PCRiKPgvXnNx0YuZ/S
KoPX4WS7mcLtg9f310PMuxbfp/bjGLNbJwr0sfRKOcUpxrkte9LMo44MQuMfxIqodAfqmxVMVALl
CfP6ULhUBeUOT9plnAozLGCiebuR8Y+98NPOH58Ine5bvtJpQTLmC71Jw6rIStL24rPI3IAKpNlK
v3FO0d2f4Eq5MN/nO4sSuGbRffOeDZ03AqmlNQS5gbGQiJiztbdr1+Xu34ctMuefxpl39yZl6Zmd
7QEH2YVXxrsTAiDUkzif/iUvhPOJZDzyDNCKHTLA84YjO3F6q27VYjHunRf/Llj0G38fLmgxT0Fj
FoSpF2kz82BGPCLHBKcwERr/P7uAORx9O9C7hrbb0qYWs6pg7Uk0cCKaEcEhsfH69ueFBTO/d+aD
qp/3i1HbEgbJDmW2k/SiPuF2akiLdDgheFqIniMDcQKd6k+Xz+R5Luf9lZoWk8u3AG1r88/4UMsk
VKEGnlScUNZaO+Dz8k+7CWuTrfBDcaP9ZXLivL35bFzx6j8EjfSO5PFgmQWXnmC5vzMaeaf/Qivi
2eTyKSmCNjIVpmKfMa/TriisQp84FSvktZGzyinCq4jnu/bFKipXlouFVfX7YshXjtxDF66WqjW5
7ThtQx/T2MC6dCXNoyxV/CQufZYX99EZvtmjY7f2VM4u5z79re+1pfb9YbwatvqyPipP1RUN5SAB
L5P+z2ItpoDvD51KiRj5rIMPXa891UPMeXQ0N6KvLXqJ6LgGpL/qUfEBOPsXWunOX8DnQWer2zYH
2p1sBhWImHRFeZ6Tuqq4CQU1Dw1afy2+OJXudCkP/B47froRsTGnt5zYXRcNofNeJWOI6iqpJGiH
K+MlvArf9G/qSd1oL8LOQbqqqKDcVSvQfc4ifqHH90Ia7i/zzfgA9UkSI8LgtX9e5emojL1aM753
sl6UY7YMV1xYR/1aNE1GB/3QH5Td14fJ2QEmHlmTdVuE06T/ZgdYKoe2LXWk/pzyhJka7TaPaX3/
PxiD5lpOZC66M6SRqUy6mdYm6UVJeozN9qCM+g8i5+PXw8wpTSLjJPwX/nuc2SHRRa2jIiO1XdFw
2l8JZKx5Xe+a02Vq5V+n7cNQszfFdZ3oRcO0eWXkpv0tBe/JuvA8Z9cZjyNgKUg64KZTFPm8GoCY
RwlKX/oL9Mzt2xJ7uEvZnff/xnzFfxxDbMYP56oV+U3dYLHgdmtzNV2TmhyWzY2UuylUr2hp4Ym7
zY/GHoDOXf1g4J2igu3BTBYLnH/v7ZFHF0loIbcg1+GAh/n8U8JJ7/qaqMX1/4DxpIW8a2F8veeX
Lm31eS7tn6NxqBF2KjY9yp9Hs/umwD2U0WqsmWUw3n+u7aDGsyM+BvUaUtxS2l0KGGaH259h6fjE
JYSCAU/7eVj8IiXMnXs+aMqfnv+ryAG5Gppr1fKlS2O2QucjzY0N/BGCgF/xZgWq2dvXiwTTNYht
MPhwFlrRGtPTG7W6lCubLdo/w3KWCM4Wl8a8lZ5ud8eRMvbgpP7us8e83ny9TOafv38GIHzVmTxu
xHk9i8PTQXze2jDv5EW8HZEIGFt1Na2zI0QxYpFgOfYL8+e4NteaBm3/4tIRF9CHPfPnF1CJVQjX
Zepqs4XaWYWWeilpqwzp85ZOxeeeDBqfh/VueMRDaXj9+pHn18LZgLNzzW+meIgGFg3h5XAQ2G2l
gfmOXJ4AcF/xgd/Rv38pXfbXN/nhMWfHz6SqZekHTHTRPku4X1n1JXz/3zYDu48jW6Ciziw/um50
CkOqIIOo1kKyk1VVG8+RkxykLL+9MIfiHpu9NAahD8PhdlfOSi9JYkVBndfkGk8dgUx/0m9+TAv5
2FwuYv9l5wGnpk5HO6OCGGmWLSY258lM33apJquu+v45F9tgjTGrxIdBe7Q9MkOXkgfi5Jg/4MdR
Zx/RVqglCvwH2zWuq522tXf+bjz+C/Gx+PVfjTM7wZIRbkEfdWIxFjtsvfAa39cb+ANQM5bho0LJ
jsbmx7wnB3lh78+/AsRG+Diz8wyuU5VTNOo8Y4x3OW20tYFSnNIHfXanSMmOQ9RvinBE9w7Nbvg3
w5iz0Weh0siJbjp039BkCOZSzbfYjy29Ul9/vVTPXiTVQZOKnYYtisJanS2fTKnUXKHvkQOO3sNt
sxXptcul8Xmyie5/hbCeqiy2bApI7NmLtFBVT1qkmm5yFNnLZN1svXX0ZK45UBaXPDTPtvp7iZUY
BmM9urPmGGEfgJefBaXhisC+N+J1N9LfWseu5Xj/ppWEaPGyTIJaU7XepQcs4A8hTeBrQDXQZkMk
K27j4ioUFucREJXaMZ/9yFnmXnjEoHj59Ws72xcMSxxBtGYjY8NmZzaso7dZFZCLLiZ9XMK06Ddh
0rZbrUllFzib8yNQK+NC0DT7MuQdErqrZGM1PhG5j2bv0OmA/nR4oLi2UWL1pS6w9XXz6jn2X4r0
LoOZ9fVDnr/GT+PNgwok/XHexp1Jhq5Ywnqp203uXRfj29fDnEdnn5/LmE1m0tdh2sGQoWVE3wO2
vU5vRVKFzN0Dmuald3UpLpunfeczacy+Oqva0QPdZESDlnNXNQCRufGBQ23l0QewTK5Al8AqAcPj
ry8NfmlWZwGFZPWd0xW8xVa1W1dCcewmhY99elEWay0OuwtvkeVxvlrZ/NyDyNJoyDnryZELjiDf
iE2389XpR849xrf8WGjhdZTdFcGd7VQoWezNqHvdLu2SrRVKhzY07vNJg12YkyR1ciTgekoXfJdc
6Z3yvUnjvQ3zb2F3WeD2kXpbUpax/AaFisBWYVXvGD3+va1FBt+LruncW48tnkWlvETZc6gBP6V1
+C2pq2AVpA60IxtH7Np7HbUcv6jS35r0eIdocJeDOd5YuHOvPLgUO1vFPTqSsl9e3fkr3bMeS7sI
Fkqm5gsjy+7scEzpAK9vM9PzTkVu3pehZCSug+IkWpu+lVxJgx4013XRhuDSWqhxbs418oCho/mf
nJ3XcuRIkkW/CGbQ4hUiJZlMyirWC4xksaC1xtfvQfWsLZnMZc7MQ1u3WXV3JIAQHu5+zwWaLwga
Odk2TOgksvoVDqGzl8ymvJKnaOh5GWNAkkI2iZOgu/pXep2Gr5aZK/dZ4JMtGUdU3f1Y7rCBLnay
OoPogZiyAZNmuCIXI8cvRH+jTGL/Fud0aAtq1dxEXT/cCGIqr3U/iGmihoP1roRq0dnyNCFlIpNi
enon+tg0T/qNkTxJndjdJe0kub3Zlneg/0ZXn8TIKfOrUlfsGCQ3vd1t6+Ju4d+HepIefKOdRwgv
g35l+dlNTAEi0+biqeqW/1AqqvzHVGfiWyVIxmQrdah2P/2wscZdFaoJ7Ay0SQFKl6EtBIp+VhUD
zaGXSA9k+j6ETKp/AxQbYOhIeVVpoTOnEJ8Euy2yUISpE2kRpLYulYv+OhszrbyywipR7nPUYemv
ai5U3i0EvvBo5lB1kGuMBYdigQ6Shgeld5smafRdlmQmLQKzEHHGpEY4JY7faVXxK7D0JvSqFtrL
czBXNUk6dKQSdpRCAsxFqlGJ+4hK69EzSSBrpR1oYtM+zYM2hm4NaweZmD7N3UPta+iG3KD1VVq8
pzhp4nE/+FUmVK6p03B/1fWVBoZHz9EKwI3R+ve2i6D3yWkYClha9z1kLFGcBgKl0lRpDa8EJV0F
vWRmBwuOJM9HI7+IraepiL5c7sxK00sInEz0AOgJhDl1nZlR1bg+7ewBrexyJcNRmWngn3TeziTF
6oQnlWEUMybL8jz7Zf9HkLqyAkxiACE5SkMJwc2FhRqGj8LgQ0NazzEwzd7N+6RLs6cUcKSBO31e
+cnbOAiRWjpZ26rZBjFMHf1R2t4UiMEaoH7u2CnMKqE363eYkPF+nADIbos2rbPrKhYHxaW8Vyub
TshVIvCJVQbjscrS+CgnFProePb7/qlQ6uxNNsHMOarSIT+Qxa7+qfXzODxpEkjVB6YC9Sqhm6vK
LUILTKk2QwJ1hyFUwIhGtfIS1IaQOlaRNPs4n7BVn1MfOR1MzYmtJzCNXUfOHv9xrjORlpPGrEzT
nVrppelF+Q4MYL2umWdX5Wzmu1KpSxdnKpRJ4SA5ddBBY4WQLQ1z47Zx5dvAG9SNDnvJKRFBuIKg
N7dNY2AL37SHcFLATDf8oLoEyJZKWeWQJCvdqlPC98nCVX1JMtlWZ1GzTZp5B9SGdIBeN+7M4nZk
vv61OkPnKftBtrNWtVZ5a6aSU8k+zIY6fJiQa+355PKx69v4ysCXzB5SUXSKcUg3IZIip4lVy2X6
E7rise74RrKPRcAThNDIeWw1gUrYdZGOYw90SZQOqfyaSTppNE3CPi0Mk8LWtKnctbW6IOf9ymnw
wXTiOoAOQ+epnUUxYBO5hoo4AzBYFwJ/Yli5ug/oLHTBvo7XagXFlXb3GpCesYNpuAoyfy8puAHn
Wb+TmlJwlU5/qoToWmmU3SKj6+aIDtm+Z0IYLG0dM4E3Q+u8ScVhtex/K7GyMlB7IbVxswDTDUNe
Zx20uJLuwUJzU46TKnqR4pJTLfo15oVgy4l8n/ndGl0Ktjvzui0DGLyFN4++CGRP3mdiol9FYVkB
XUN5OrROinmsEMwPRivGTpfVPxq/pHcvAJD3D9OvqAgx4y2oIo9YG50e6rOgMSJbKmkTn4ZU2Bbz
TFWxf51zhEfmZEcC1iGj8UDxwBFUcdNP0dbsldll90TqM8IeK158/D5llKC83n3LOmo0WFVqHkAS
XjRB70bSD07Q9WhnjOpW7ye8ACx9sAVfppFxUDI0NfPgELn2q07xjV+JYLzj9NO5/Sz7V22eWWwj
CdWxKDoog5DYS7OX3epD5kYcKW7c57mbNEZtt52yrSYUlUEEKrVOO0cf9GKjG52wD4vQZy/IXyo9
e1DSbs0RMKy1vE49ksr3U2d67TStxHaIjkkwxOtI1Qr27vQ+Q4gDVjN+ELI8+Sk0BV7pscgow5wf
W1UR9pMeWtezEiI/b8ZsXafsvH3pZ3tfM+8wsP9JuWqilzpz1FFf0y17a1RY+QDBUvz+PUT/bEeF
yHGel6JNGdh3Sj19TIuOa2Iy7cK6fTXyKeLL53g199Uxr4D8Ff1b14iip+sNDM4ss5w4kp61KvRi
o3gQAvZdozG3WiG6A03ynTI+Sxoq3tYUkW7yqXFju9Pb3AsL667R5FvAXo40g4oTZx3X1lSQ3bkJ
O7uQ1Ye6C1E6xlniRDSaObMcF0dRBXmJkEhyZdCd9pTLxq0mor8X5/zQ1PBH56xo3K6R0rukoGod
t2kCDjeMbUEJez5o8KdKGoCVapJ6ppQJdlEFmW01hbJOAuWXP+mEYUF5xwq9N0v4bFGdOFBzHaPj
cNaF7LpXB0ByYfAgxeGrnNcu9mZr+qA1OxWynRqbG7MrN02SXRtZsBOIdOBhKoljBYUCgVp/06T8
UWqqxOlBwTnaCE+3R6lykzQ4nsEvbDZ6IFzV4fhIHME9PuP96nJW75WxqY5KHO8yU3tAb7eWu4aI
CXxDFQRHJRB/RW3/1nYpJlkzu9+4TSvEbHG5bmEr83/wCrV5mYnSNLiAFgzGJu//tFW0xTSYliF4
u2bes0Zr60ie9K8MzhaM4E0SQGLi481HiB7jRHzrWvYAIay8Uddv8lS5LdXyOZ+k67ZM9qNY39Qp
iyPVMY0zxMrJJoWsz3A/N92Dbwo3SpkekeQ8+fH0o657/J5aE2uQQP816rWr6iX5bt3ykT2rz0oq
rtOCCHfURcEWqHBlcV44uPAi+azS+24UkJSJ27od7SoON76VgI3Nac2cMJNBZLvBZbW5KgKVPaIL
xG1lRg1wZOm5U4yfYGdbVxvnQ5j272mXHP1xquy2HH4GKC5sU50hpoVaS0ARHFVfuirm6kiafp/n
xUsFDs8Ri0G7gqH9sw1ptOyyg5pX1AKF0nfDyHiM6unYAmKzGwxuYaJGnhWwAY1iODqjqs8EuwbZ
MHkoPZiy7QreKvf/SHmO4ykneg+OoiBcDy2TtLLyesXPytaU+tObLBy4qTRN5oixPK5MKwF8WOWd
N3R14GV6+qBa5QM7ibka8qF0M32QEP/zn/mOJZemz5Kc4k3h57Bd+zY4pKFCOweT3m3rOoDkLTCm
FHGt0MofaTUU9iQi5Au7wpUN3W7y1yxMQV9My3UnUndI7R+n1HS1uL9qJOEpIeXtdKEiYLkFBa8N
tFd/4H5BUfd3mAM7BXs6bVBuky6TddDPdA/JWrIDoV0+dwPdbHRUW3ZJjLquh4hkqLDg7IrpsQTs
5cYqcYMMl84NErmhw8+8zkzhpwb6YCMUUr7xU+nNlPqt2MqPYxffmwicr8YGdYks+D+0zHgex9mT
e+GHno13bZVf60EH8FVa8PSRsjZ16UrW2vfIiBF6A1acmuAlRVvNUhoCDxnj7CoT3TmAR66Sqfml
tuhh00Kg161OOSMtEMqikje2EqRcBIpgqzbpH0jS4A3L8o8hmxsfqqlToRi3y1C583v1Z9rq2lqN
K09OIYmU1mRrtZE5WkEDgSG08C7LVRHE1dqPGt+JJum5bPRm34gSjrK59Sueo2hNAvbGBMe9CoS6
dnQ1vzaG+XbuZ8szq/Yqjo3flZ5fGa30aKX9TWz4W1ma9nXWvisp7WNBW4h20pTQZP2NrpqeokTH
tlZ2Smu8WoN+I1ZZb5dKejfJRYLI3Y+3sAJ8zc6sqgWpzL3WxmBksPs+Ln8G0fSrEwx8ozN/l/BQ
Kx9erNt07YYdVbFzIZ1gJdSgJhJoizUo+jnYMXXvU9m/U5pwraU5TrJqcq9xjjHh1YMlNAfBGjHx
hehwK4T0yvaa8NyNFMOFKJ3XzSgpd61VZ7tWz+kci2i/79lH1Ly4lkY2VooY21RW7vuSy4s5JNAO
rV2aBhsAo9slOLAVMzEcLkq/wypdGVErMBiY8AKN5AvOBQ2a30Hx5k6aqY9FnTcCPrYFU2OaTuOj
0Geio8GiT+lNuWlyX9+0MyynuCy3ViG8VJX6MviaO2nGY9cn13Ijl/ukH5EjVHPkyvhvS+W8JbIE
7YphUlU/xlKNw5DYPKAc1twRM8ZtpNBrLcMC0EJxsiU9191SbVdNFm3hGltPOVjuwh4sFRNko649
o0SL0Bma4Bbx0D/q6qi5fdR2Pr2g4nAfRY12GEUxvAmgMuwbNW/2I6LhyFEqo6G5wyhBmOqRYjem
lPzWlCa9UzultWwiHNOJ4lL1eIc/uPWuU0V/1tSxd5N5aNfWSIIE/vSNhqTclyBO+k300Ghq4YnM
JNfoYX3qZvMyKsUxjYgZE3iWeb8NjQH9Mb+/E9RNHwWBm4fJTgA9b5nhpkhjb2xJ0oqNAylUhGNZ
34oAVUH2AlarF2hj+yDO1S5G0x61zG7uk/hQSU+UOu8UCLpS9W7I04rj24HHD0hgcCRl36e9qxB5
ZZEGtEOk0twivwurK8siImbACUDUNCDQvwmU+r40Qc6Wt2PTrlrDX/FtbCPd6bo3GqFryE+tQqAq
cv8t2tgh1VQ4nZ5AtFOMdylvE7ewECwE4r4Is2dJijyNQlpDIEz77pD3T62k2VaseYGVPeh4fIYz
zl08cgiTXTOm6yIo7saxYIGS6wwiL+UuIHUH3zeesrh20k52w6m/lcKXodoIc0Tws2rEwAuK9ykA
nQFLGN4CThyJrfT+q1BAzIgra+PX2WEuaWeqxzuptRwAHzdIz91+qK9LUYJUO5bEWXWWldeNnqgu
zxC5escGadBBeOPDvCU/ZJXCpq2jYlumxKV+mDeuEU9P5mgcaSO6KU2SY1o27zmPo4csCRo7FEKJ
8qxAnTbFLE0th5tcU4/YfsR2V+dbMTA9f7Q2pRk9S2n1EEnjU6OS/gmz6Z23cIitKb0TCd/XoiS8
WqG6r0LOdgGMiZT5d74MFb+vXZE4iTA+ve0mE0C6bLSOOTXGHiR7e111xgT8O31O/X5PSmbVJKGX
5H22QWZNglmWJ1Tu4o9hpLyaqdkP9giTnwfAtlYwUmqadZCoxzGfHSpRIyCSBDuQwCA2wGflaUia
zM3iuXCnTnyY9Hw6Iu8g0IZpitirp8XapptetzjnTRA5CT7RGufBhNC+lF7MagSfmrR3Eu4dbo/F
WsTPgRSaol1UtAmJk+Fp1dbyORqk6wlEgrUxcJWoMi55g34YUfDjTH4VApuQlYMUVdgqaMBuNv2Q
rvzMcHvkUXYSj9e6YmyyKYRraw7rqZGPYHh4XYPkjhZ17QhI/JzvBogzuQmao5rgMoSxO6SswnSe
92oZ3BXMhCTJr0S52g1FDYZGPSZsiBbhG6x1T5UL9J+U573YN+7rdLgttNB3h3KddM0qjpiqheK2
/ZM2vSfRr0yRHoMR89DqrmyOTZZsG018DWWUL0m8GYaJ5vvwsZfqA2edbdHWqhsrQXjQCw/Pl00K
7HFK/wwNMKX3Sn+hxYnrRuyBWb7J8k0am94YW7s5Cm0iJ/K9OLoNV1Wm2cZYzM7M0h8hS9tZLzia
rxzBGZQ259TvYqBLA1CMtKm6YV+OhzH9NcpYQ7J8Wywp7EF+n0broKbWLyD1WQs2vhpX6VACC0PS
3ggK6iVx3USRiD5tk0wav3yNMAXznAIOXzl2tmZes1Zcub6bAX4LcoZCROCWtqqggXRS41ptvOYn
zuqbLK+EptqNoXggUYe4bvTIJPC/JK9fvVRC/VoRtanpD6NMr2RRhizU0qpZQG5ChcoPMkfCmpHN
Ofmh+W96qwPkyAqnkVgwQWG4sYUdTQrBiFAnlkIy4HGyk4XnXg5sM30wOTxDv7uVpc7j+Nj3TbWe
5ugYCQnwbHZzoCMjWZBUe6j4V5Lhd5VFDxFZOlxPKkaXES+sc6nCxjRMYA1dRYHXYWqhmOCxdQ7T
ZHIiqbsJUs3DctmtzKu+v5MqbpVro9qPOqsxEN4F408+W1zmrvNy25uzk82Bx3YalAKxtb9uG2FF
fp4tqeIMbk0uGFmfz9shIpPgd6oD0cRuxuJemdoVKSSbShYXaPbZyHSHpDoYCZF0iSlFLTijb3rT
mF5HGeEWR0PZ5XYii09x9warxFHCXTMK5I/IdYHwJykCi0Pz0maAsW3wTY1VXVsryNGulOEfPRzN
hKOEpv+iAaJO7U74o6YQgect9HWScS1oBPkuJPTIIQ6p3An1AbSLRY57fJ1S0WsTGiUs+hXH1G50
qm89Ce0p2huS6ZB+2sxcdkG0E6v2diQJ9jhnMDXTubINnysSqSDfag+pkmy5kNp+sk9LPTpkgpUd
NeDma5H+RMLhHus6DE+2VQqunjrLILhJp4u/VZ/O0o2hT+ORlGgarBX/txzEr0UHfdLumjp47QlF
1qWZVjffF87OVpJUzdAs6scUd07qZgJmSnMiZ7ot6uJKJaDQTRivZpr9LsWwuFBG+tLnsBTp9L/C
Z7odwLx9rnhWptjJc0QNCXTAtgQVVTXrdn74/onkpfD2qd9gGcVScE030JDrp41aWaApAP0JMTQb
wFrkiN6wLt5xrFtZP1Uv8hYA8OJlvHiNV7LTfYAP/r+YibOv9f9+w9++hA8lZVUq+qHRSw7cXBOv
5kLoaxupfLDmgl3cx1mmXtBVfem90WTs0GhTwaKMtpVTbIieZZJEgl6368laTfWLELYXquRfm4pO
KvInOqoamjleUalmB6YwrSSKJptqSI91qZrvEU2Br51ypBNB/Z3KVnwQG7leN40P5tHP4CYJ06Yu
E9GNCi7N33/xry97KaRzI1T+ChRO+x/SWEj8URE0e07A3NP+O/cHgZNeNqQLI515y1AmwAajsNSR
8550OKEyIa+F25qd1S/B/EPrb79/kjMtFjzKhwGWR/0wb0K9GSKlXczfNuY62QS7xOlWxiIf+jca
gL4ux8+DnfSNpHiDjDnVXjJCD9r8R7C8PJcvLPkv7NGlueLjE510GVVRTxW1YZB+pazk3OW4ox08
NFzJaR30x0J7WWOxbFqfd4DPY540OZAG6WfUHhppFVfdideQjx18Jqw1FiAXxW3nn1Bd2D+6hQL3
tC2moFcmLOTBssX1vAIuR2bKJSfR2BYWmagOXy9xcs/OQriZCvDvpfP1ZBYKFeLEoMPgyR+sW5JK
m5QY8fuJ+LXazxv8MMTJPEzTAjEXZAI76IGrzXXAcTmP9whmQJO11lqzovX3I57p4Pg85MlszLoG
C7WcEJ4LJkkcuzgAk1lDAfXImeT0cOTr8L8bU6WlCTGOjMHp5+U2C2UzycM/k7NzJq9bE0QInniP
pUq4ITqnc4Rr9oUenPOrnG5XPt3CpD+VOSWF0kY+QlFOqMEjce4EO0gqO99mtmwu9euff7EfRjs5
4mm9i0x1WtwtrqvDeL9MztLz78muO9ya3O7HpT7Qv/DtL+vvw4jLCf1hF+tojyjSJem/tNWrt/zl
Jb98dzqO27+jb4yDv2k9H6uGdBe4iT2+dfvODmgTr3eX+2+/7nOIc2iQE/FVQHl72mgl9x2nE9oJ
O/B10IdzJcbDNdDX2NiOiMP0zYWZvGwvnx9fgS2BnJvaIXDw0zZ8QW+1YRA4/EcSochsx4057KiY
4U3Te4sLtOKMa3ETInOL16j1PfoHLvyEZeJ+9xNO1m9NetEiHUM48Aa3x19n3rIHirA9XWGdrczY
udSSdGaa8dQLFsnQeWl0VX/+6GZdjhM77xJ2qSHgvhsInamb3vd2S7y85amrw3/MuvrbhfVx1JOp
hhtgHSSw0exQ44bKJdCstnIUet+/z687LiEljZUiixUcunkyijApXdmVAJiWTlZHJe9ki41+YZBz
05QZY9JjSYMe+q3PL7BUxoooiYayJKpRlL6UXDSE/vr7J7k0yMnESCs1wzaWQaSmuBKTd6zS9mH/
9v0gZza4xZpCQoiNMpq0y8mjdFAnuzBkFFKwm1n7u+qhwjLxi4p9PJgvxGWnQp6/0wCLc1TYqkV0
Jp4MiIlfPdQKH8jII3FwDGX2YxiZYkDJYqTM5gb0JEAeH9UBuFw0YSmXc/OhlZWE1asiZZc2geU9
ni5ARN/s72R9F6D154+ZaclkSXGDrl+Kj2qkvJltd61UGu0VwYXA/FSSszw8JAdD1CCRYZR8issi
sTvL5kJjVtf1VgvXGcUh1QlEUlHkDWnTos7tNuvlMKVxAOMVknNAmruN6K+D3CE38JbdX2q9PrNk
Pv2ok7gPkzHZrw2qcAJ1tIaODq1rL+1yy7L7/JLhnaAqXfKJ7NOnG7tiVIOV1my0JAEcWllpKTe8
t2JbMMf+Zd39/97ozkwxBjN1oEh07BpfdSrAflujZLAaHFm0p5jBfu5kW32Vjhcb178u00+DWad3
LTWcY4ppENC6nQmaGQSvHv3HV3+UdTh6ynDWsFn5q5v5cEqbom+oiQJROdNFV5qqa006jJN1M6ua
9/1+cAoLZIbqKv02NDnLICDE0w8VBPLQDg1ZBv9X9JJTOr61bDy96JWlwkdg8Fy5lmfcRke/sKkN
rpBR3Ybvl/g48tc5iepaBqtJpId+5BQ+MmONPZLsQIejzzeimd300gAHWi32QJJuaEGcb9NRhn1L
G5mndtoqFJU9NJOE9NuY0hRFbh/S5nPS+L+hVh7D0dgGY3Av0YlDdQkatUE1f1NNRXQMdev9+7d4
/tdjlW4sGI0vYYypp36rmwVzomg9YaxXbdNdyCKc2bh5Q3wqXVFZVF9a/OVxlgVsodGEEJlK7mIu
VO+71RIzkDi7AKOBjPp1/WLsvnwQ0UICdhJ+S0o8VbOEPiIqeLsD4C9/RhIv0/NPIyGZR9nqHpKy
PZaZ5liJZJc16QRIViFccraTqIbSLb9GRnaFlaokbtWysyv46JZGQRQKthE1q0bXV/ocX5PzPqRi
gK94ObxYQ7o12uZSYL8sy9MN6eMDLZ/ww5KqjKEthRZHV3VdHag/rZL1Iq9X98aF+9mp8Pjvivo4
0sn5MuRln1lcXeyxowVHibZhSENC85NI9zoAKR1XDwWtjLHS7gz9Lc+PRYozecF+Tx+xhdShjt1G
oe4Xl1cUOC9crL5uX8v5z75iqahFwMN/fg951MVKRi4cV9AfUXGVmW+i9Pj9ajiTjiJPQhZx0Wbh
QWedxpujWC04XHotALm2x/rYPUZgazkBWvxpYt01CofmmQufeLmFfv7CjIpWQ1bB6bChnYw6dvJI
OywnaEz9vu2elD5bT/KVlL+P4iXw1bm3SOpEAymwePCcLo+2DeJwpPWcJHNBScWyB/9Fby/JUC6N
cvKtOGUw98oZRe+0Pa02BzGNH7VWuv3+e50PiMBrI+dRYGCc5GSyLE5owiUgauqrXmkdq4spUWc7
Q/v5/UBfNV/kfy3IGv8a6fR2LUSzBjeRkah2bUItXEVd8YgwM7QBt2/EyrjRK/MlqbLXDt+A7wc/
u0d/2NFOwmuacPQQXwGT5ihr0/a/ZzNZfT/C+S0a7SPmKBCeoW9+XludjidIJrLHLAm1onQsY8F4
4N2nrqQJlt2l+fF1xi+okv8b7+Tuo2NbG0pNBUzUNPZW0FyJ9VbFOCBDytPK998/3dfJ+HmwkxOh
n5abEWa5VGi5H3eHThBeaVe/9A7PfqYPz3Qy53W1LSJVYvekMvwXm4TRhvK62IYtwWOr/RvJ1lOe
0D879ocxl0f/cDZM2IBM9bQ8WuBODrqKq7Tx8q3qISdxo8Yz79O9it3pWv430IB/5XKf963PL/Zk
YkZUHLSeKr49rijm6V5Zuc2BytuVht+uLb4MvUvnDZ0P7iIehLygdvt61zz0t8YuhCoUIMW4bm/p
R1L3/7ECXNP1hYWDjZtEOvM0q94LRVWOBr1iYv+iaTNV+kuMrnPH5achTh5fzSQzBZ78T1wjevgF
y4AyEmce/oxYgpCRHh11la0aycmGP+l1Pq0vXYjOHFg8JkJDlasKUqrThRtOdBtWFa92Yf4Mqada
3FiUzTLr5p2wE8Ur8/XfQLKcCbI+DXuyfhHTIKKYgUIssn68N52IXK6zAOf6NWZF3vcLeHmRJ/Ns
UYBzMHMR5eBadpMPs1wdmi6TChmFtuo7Po1UOXWZCpsHGkm+H+mMAI8tkCw+pp5/cwwne0VdAE5u
A3N5nzRfRVx//4QOLaRe7WU9105P2c340CJHcL8f+czu8Wngk92jsJIGbQMfUmnGF6NJ6Cng2nNh
kHPT5dMoJ/tFnlLCM5EQE0uGuLLTexQUwFSXvb710uA2w5hEL0iaXqaqn31AUAnUfhb8wunNEGBT
hNUtb1ZIx73Yqx4ykQtf78xGT1qEq4a6BFMkvT7PkyKt+8ACMmMXerbSDcrqdWkP5Xhppz8TkeMn
SGKSQRaO8skkiUzET2ZA31G8ba+0zbjpVtnDkva+tImdyw98GulkVqCmqBVR8JdzOX/ogA+VXvKw
+LFeVu6feXmsLGBTuFJoVNRPpkbdNmPO6UX2qvk5V7THZvd+8Pz9JL80xsmO6QsW8uuJNhixesvn
60aobTIGF2bB8pVPdotPD3KyW1iY82ZTy4NYrXSdGIvdzvtM+1qrbcrs0EX8o6Y63z/YpTFPElM0
Pg8B2wYvT/1Nl6k75TdGE4I0LKCgjq6m17bc9N73g56bHaaMZy8KfZ25eAohQXk2zQ3MHjuNf9Wg
OHW5d6oFU1XNGzmbPAt1TEmOQVLvw/QiAnWZ5Z/fM0lRUrEyaWxafk9Hl8CBiZkSc4NweDxjNW/0
v8je6Kg5ov3f3JLIY5ucchCiqP+e2utaHb5Qph8CVm2bQ5/Lh7HdqEs2VLHiZ9mcL8zVM7EVLp4q
aVCoBKL2RdUetJMxScJsscpp2hN1t8rzleImu8yR7sy3RMm9wbgrjLu2u8IPwgnciySur3vmp59w
KnQvTVLOQ8NPaDxykfVTUPq26s2bBfMyp7aElVrQXF/23f26TtGZKiLdLlhcM7NOrgPTkvBaqDO2
LsJitswb7O5KOw5pTbwwheWvkwjGGE0g2NOQw/tCLuysYW6Bf9l5Vunyo2ZgKDr0fSbZvqwEP5SI
riV9nOvnqR2D1gs4tOO9bgRN5A6WXM+2TF3wYij/dTmTU8RxGIcrtnnIFJ8PkhEdJqYNqW+XqTOv
RKgUhWo3j9brgpKHukEnGAFt7FmueGcexuP3L+VMSvHz8MtL+xDvFNasD2qU+cw8MV9LbgLjDasX
zpqVtBEg7gCkEpFUPSwtHIvRDHqlagsUa3Mpu3lmEXz+KSdHHWXOuSCJhqzuCX3dtknt6kV86h+Q
sm7gETQrWmX9+8lNvcsh0ZkmCDpwOJEWL10ggKc1z1ycJ9JIKFL+8YFpQIH1m95WbXGVboStcOFc
/xpmLtYgFHRV5j5OFsus+PDa+1isp6pGMtmaXZbZpRCNvypdTTZokAVkcpXynwcsBnSWpdpAr9xi
hfp5xIgTN217TPWk4E4XLNuQHspcubDGzmwinwY5mU1iM2MoVjHITN8xwnjIuRdGOJOKX56Drjg+
lELb4cmbw6BbSouxsWzzWt71V9He2vdoWoAN4d7jLn//X3qM6I7X5ooaWba6dBc6+5wcR5SKRZkA
/uRHpOIwoO9LlowW5dTsuZxvv1+X53ZFgMwWWmi4jDSyfP5a+Eoskhp6h/tUfAga8Skt+h1R+4V8
+ddpyEv8MMxJzGe1SlooJsN0lhY4eRj/iiJ9hmeQ/SR4ukRoWyKTk1P802jLQ3+Y9LSZpr7fF5RO
GuUAUQPDeqRefRVAU0dwjoNg6HWl+fRfvMol5anTzPCVGOO3nPJzyjM2JueKtWuzd6v79f0YZ8Ij
XiQNR8t6pjhzGqbnZHpN2WcQ5LXHjL63ZjVgvP33qL6Uwj2/BLBvwa+YKhBh2ef3KDdz0wQCAtoF
R46vJloZ0a7eyQGpqmu6aES2xQpwpmon9zE72Mb/mW70fZI4lzK8X3NrSI0XtxWKt4pIHfPzL9HU
WU6yMEIflAleEv+sENjOQuxKyUhNxLpQKD6TOjSXcrwJp5w0xJewTB+MMJhGBS0OZXnjR4gHCbVT
V8HNfdpcuhB9XeMMhvZn6QeRgaSePFvHqVjkKSfC7KeZ3aNvwZTUT7zvZ86Z4venU+90GB5J61Of
A9i490d72MW0oYODpPvup9TbemovOYEE4vw8O6XdPsUHZBlITjTjL+E5dy51P5177o8ByUnpVu5i
hB4Zx3BA39rQvg3mfOHwW97c531gcefSNNorqJ19sQhUaf/DChZdQYoorBcQWc/mpjdLZP7gjq3Q
MdAFRn++f9HnHssEDkMGC2AV/a+fp2os+mB/fZ9BcTHupCuxu5TQ+bqZ8lhMStoaSep8aZmYWgiU
418sAHqzYHE6tg6GdVvq/aWz/NJIy59/2Egho+BQmkeIw4BwLDYQ7AY2ttNB1Ljfv7Wv55CJeRtn
HLcTNpvT1oy4mHpxsmImA9SMPv+T5ii/NW39/ShftxHKRJzm9Lzr+BCcXu+ErA7QcbCuc3RjXjQj
99SVEaDPUFCdimKSY92F5oEzD8ZdkkyfqBOBfSH0RkWpi1HDHDSVAlWHiXDvOjel9lrVuvLCjf1M
pg8iiMlNBgIdfnCnMYuU5togCgriIAdXVWjWoYuEOCFWMRxx1ZmbcJNuyDlGq0vXujNiAnZLRl6c
2tikTyMVobb03FKhtizZU3TWAFuQc2KmXlI5mN1ql2LlNAb2NK64bCQbtaeJEyrJ/3B2Xb2RG1n3
rxh+536MRRLY3QemDlJL3Uqj0QshjXrIYizm8Ou/U/J43c0mmrteY2EM5NFl5RvOPUewlp6t2VkA
lArFfy4gQqYsokLQRyq6mfmnSB7H1oUO0exe2fSDIz/mG8S460FEo5E35H/j5eAwrv/Y5rfDyYmR
soR1FNoxFvFdDWpkCLN8R4fUkgcyRTTLr5cK3HP7CzccUHd4PQDdnLjbJurTIG2CQan7aaQKkJOC
FSvv18/N3IOIYf1lZeJvS7mi+2MHK8mm3ojHEBEamlPs4hNoYztfcBbnAjTAIpEYR4AEbNg0hMhL
jCrVe5DggT0YnHGKV2wBuEfmmq6LVWpD2jC0q2odjRZY49dL0jszGWXjzP50tCCxUEqf20/dUIBw
hO5BEcCBjrcITT2Q7Lhc82A5GzQ7zacDn3jjed8WjUQH4H23fKR0x5R75uabBDs2bNfp33iCgWCB
JK+IQIdc5EcTvwtEPWp9q9CBGyGVHWRLRea5K/fUxOQJSVlPfS2FifTnAOhZ+9kc05Vud05pNfvi
FtxykHVbZhGfeYVBQC1BxweYQhVN+OfnsMgY8G4J2iSVsX4covw9r+SF0OkyysAuQY4Q3UsotkJJ
59yEUY16hJZjqOEJOfSzQc6M+g166hi4xNtYhzoGifZSUf+NB4XoPEOqI3d4EbElRh4XLWDxlpZH
d1kZyVYhJMchND6vn/m5iwVmgM4GjTBnFj0fXsmMkVQgNrKy3Hz2Zc4KRkEt9TewiQa8X6AQvp7J
i0KYoEayWREdV8utAYWW2A22zK1f/ktVkbl9gUlDVx0XIbjAhhXqOCbQdfdBBPMhgQBoK9sVsDCQ
F423mXQQPS5AtBTFz00lqEvhcaDljPOin0+lmAU+8/E/tEwGB1APvIZEc2kYeddXbPbehEdoQgSU
pzkvaoo0GCB4R3B9HCrDJmikLdjRgKbeuloJuDXRM5IVhgemFZSQIaCyfIPNjlSHYhdwOFDtmjog
cqD1KvhFfCsf0VAqpaYOkpLwpiqXhI3mDp+ha2iaAuU7VnJy+JRyyDIi4nyHRrzJzIcBomBI2wkF
1HjB86QLL9fndm7foB+TQKEFqD84qOdL2DDemSon3I1T7uomuE3NYAESM4PHQaYOUgs4c4hV1CmM
qZR8Br4xJHvSsaUOAPQBFxfPPD3KEoe16nuflMlBhq7EZ0e1ah+2oAy5Pkx+G08iJmB3ISUB8nCI
cE53UA7aRQo3FsPMSG0Nmm86SZ3KthH7tSUbS62SM7OqojMXXBfA5yBnMjkYLKXqGBOUW3RV6hXb
j/3wh1+KYGq4PqyZRwguOGIxdAtACGE6LBBY96MYwB9FIMjJZotyHbPadIDxRw6aht/1TlxfNzk3
NPj9HFzF4e1THyaJhrYmIdKHQxN9DHH8gHdhwcTMGUC2QEIyGbnWS4nCMZTCGtIjhpUgHkOVLhdx
vkHguY/SFnyDuRDeSGkNxCgJmSotTOnc+HipWEXuYiYRRQvUkAURVVxqqmAXGut7padLJ4I7r9Pt
CKJuVNcRHAKyPznlBIJBud+hKJ2AsLt85A2RCfIwybrcLd3RM205ACme2OKzfeK5g9tR6/z2qwCu
eSDRzN+G5t58YG7ncEytC0WHJHaXIBIzFyb6ZXDioK8FxcHpCAMFRLqRyCkNy/bG6Kud1qOjX/Sj
pamc2ywydN+BygeXNryH8+GFkhaBzhNltwI+dcKsdq9/yzCjIBmAM5Z+j1vbAD95slPvNOf6UZgd
44npiQto5uAYa74ulZboTqWDGZYJiP9YBebBv2EKNxgUtxGuIId3PkozlRNxVNFi2gphAqZkmWbx
DQiMQJ3WxoX2P+uHaxD3gQ+oIUOPHPI0pxYXQzxQtAdbGukdzpkx6q/XBzR3zBDE8n2JXNlF4lPW
qCakSDaB3Qo0sREDT1ImPV23Mbc+IKXmAR4AuRce5SCXpG8TDQlIVQNvYdy5RSxVlg5VwuuGZl4X
1Jy/Ahw4CBcNwLVmlmMCwTGoa9SCnVUh+k/qygDsub6TWbwQi89MHbqc5K+iL3I909p62fctOKCx
F1Qh2mpa5hgQk7s+oLlqnoYwFVkXlO8hKjTZb62kB0yJEANkKpIakWuEhxokVTSwzQisOtFODz9G
0bzxieurULUGFcPCPTxzrtHdzFu58IpeKkBJPUV4x1N0OE2iXdcFekdUEOeEQ7elivLGGqjT+tRb
GPjMnkFaFWsIGV7EWNNGFQPEx6BB6QSUBoJ1R9dtaAmVPX4EK2INTvvGkhsw3y63qM4UQIwzw/L5
Ce/8vskkHYZ5iPxHap7r0UB/YFH3Yy4PAFvQDMPzygFYE/ek7IsoLsIR0je3yqazEZ64ivQhuKDK
8BQ3EJ1Q8YRFdZjZqZUBBuEZHa55cD5CUc11FmYDREoL/WMYinsaZQepShdKSTOHETE/AgUEeTM9
JWLk491RMDhdC9S7phSKvSm8gg6+fijNJPyxsGFmcvHwUjhKToPDgBbj81GBCz80shjmQOXbP8d3
5JAkEDrk4VdhQ1hIs5WdfuhBiMMlLJfhnTO3AaorqIUTJAUuC51drtViEJaCxeJgN2TxXs6KhTad
uSGemuCfcOJBqEEdBQMmEmfCXynrdl26kEhbLdWL5hZO4TIc2JcIfKb9w2oJrdVGF3y8ccF9xATw
/YCrRSk9A0yBC6vGT9PEAQMnF0oZIPBByXHqoPdG6EcNeENAGHTbEsnJ40NM3nOIEg/fJSgA0DSy
lEHxWnElRPmS9bk1O7GuTCpEQIFHqBDD+ivokFxo069yu4acmiPsJABD9Hb9N9yx0/FOxVT6NvcF
o6Mg0DeCm0yL7ky/+m6k8sJDODcwFR24EPvkubFpPFKA/Z9kEriHS/oMdl28uR9/Y+FOLUy82VjO
tNFgsGDslB88/udZU8R1g5M6y/KKM+NBLI7AChgF8DRMk9BDLgsaEzTfGhQIpTffWzVYmDFp5nCd
mZjc+z46DEs5QW6D54QrZefHn0p3p4HdyiGbdJPv/eYmy92SrrUE3Lrrdve3shtn3zB57Q0GsFfi
4xtaUXNIDLas4L0D9e/1tZvB4PPMBpJ7KKdwl30S9fTl6IeRidnkrBBcB6ofByuVBDf6Ma7rfNva
rSs76b00vg7dSw93OmmcoHtZ7BafX9a/PmSyiQBmACVRiw8B41t2X4BQzQaNdPFwfbxzkdfZeCdP
A6D+VSo2mFawknqxW+wy6snfa9QXeJJqAJsYShpLGJHZsWlgu4ADL+ISnUzyIAdFG/Qm8tJmfe/n
ppsGycJCznmH0Jn8y8Zk/gria0VtwgbfsyglgFbPo9qei60CsbFS6zut2VyfTP7Zkwv7zORkLqlf
clVZpBpj4XaMs7ucltukBJtrIjoa/bxubP5QaoCViZDRhADVxFWppEIbaorcbbOtb1NX+qY/RCFo
r1wQ5DnhmqzRdaVYwN0/K5v8fqn0NfMQ6sBEYf0k4NYv4CmdCYEmX8JDOEI/IkN3ThXJTxQsdeGg
LsQSc24nbKETWhY5d8DFo5uA0ANMJWAFlm0CneAcumztAD+wRr546RWaczzhlcmo76MiDun2ySoi
oCii3kDuPUr7Hvx9uRaDszpJPORD8lUXx+YmihX9RlCg/BJCpcZp+yzwQAcveV2V/OiyVD6OTACd
aEzahbmY8U/B7cGJW3T0WF8AHBotBn0agURVp70WNSBxkeBqiy3Cc4tLkFv6glFAk3KytQIjk0I1
RQ1OlJ5a46GXcBGKpZdp36/v4Vk7EIRDKzevF0/vgTFA6Es68N8WSayv/TSHAgZG9AJ4uPAwMjA7
Xrc3V+PDXuVAZHBSXbJgge8+VpMEFQgaQspA8EFgnT32XfaghInkBv5wnzXiDzBRSja6vrnsifzs
B6Z1/TPmFhEtEWhAQg6P986e+6q+mqpjGyB/3ghx8A07vgIvu4h6nMjEhad71hTw5iA1gLt6AUHt
lCoKFK3lwOPWghaBDZKfVh286wOau8/Nv6xMiSCUzojErICVWApKEaTHOQWpTk/qcmHmZjYMPDau
S49NY1yczdIfYlDnocPDrMLsVh3KQxOXUCyJ0S1X1AssNHPGJCD64FPBFbjIZwmBUSlZDFRFrzSj
0yaluDVR8nsYVbNqrFotk4XFmplGsCPiilPQeWxedB8zPRYgINzwuumdIJVOphfO9YWac2/QyQT9
d3DAIUEzbe9jKktVlQH139kaXNOAOMOxfyxwocZcV1OyRBllfUgEOwbg6M23RXwId9Mmb+TZB0xc
SbUUm86o8AHSvbHK9gXqfwCcP6YbHnkON757fcAzGRoD7wb+MRQTLQGTy1wLBSMMZADvoOoR3EYa
8+0GEiwQR1bI7RCxaq1il27iRO4XLM/dNQa4SnnDA27Qi2pnFeLNBgMCXq316PWbcW3aykpfcXn5
5XTJ7F5FllLXCPAvqMmdXylhKhBJUPFo1brhhuQ4tLEdIydVoux4fUZnnBwDCS8d8FcAl5E1P7ek
Q71MyYUBfnie6ysxEO9Mie2CnNUg88l1S/P/Z+VLFG2BTjMBw9YAuZvCpAVlNNM07nULku4iyCLA
Uz8SN6pE/TVGI5TXBqlyD12UEopPQ7FUI+fjOduwX9bBDmlwLtiLJHAQjYkcmo0OqfIo8zoBFNBF
yTJP0nNzc31qL2vI3BagauDt5HIzU/oBGvVxDE4m3VLfIMQwpOiERUi3kp96W9uWP81ntm4cFZWC
7kNcwtzPjvMv21NCApD7Jq2Zw3ahCKjNo7oEJRFgmlp5kBZyCxeblQ8ThSugQxXesj8J5ajRI+4W
Oh04AHld0Wgjy8lnwWTQTi2FARe7lZvCfv1SZ4W7xH9+khYKxi4SiwqjimPMqCiPbwI0rixD6++q
Oj1EXfW5sIb8ArvYL6h+IH/H36hpcrYOqyQ00ZMIchrRVjzAAOz+RgfzgeJGh6V0FL++rhmb3Kay
SrELGxyNRHmhYNRCrtodwtRWjNyCvDb4K0QrouPC+l1cqnxST4Y4WT8d6QahF2C1I+AyUcUN0+pN
14AvSas/Y6Y+V1HpXp/Wud1p8q57GcRzKI5P7vEhAv+zXoy6pZD6JvLpaz2Ix6JTF17gWTMcAoAH
Ejm+6XZpRiNQRVwsAJ/FTs/oEyiB3Vim/6tngQnEjfIfM5PYNEhNFggDRgNeEw8CrZ+Q2PlMeyiD
5dBXvD5zcycA2x/lJR0excUzRPDgkxgqW1YtlUDvU5DM+vG+q3MPHPi3pbTYNH2ZUgCpJm7qL6yG
hsIIn+STM8fAo5XFJraHigdev29vIVvp1N/AqfcyumoIAOxizHZ5Ds5N8hvnxGRkjpoyEpgMEgsS
H8RFh1sL5G1ALQAHSxfKxXZ5bHUXbALb3BHrRS60r1jl/ChCqhgePbwMBOUXGFyiV8jRIdthCTcV
mDMUELUmoifh+AtuBVp1lOnXEHhFzsNhq6Vo/HKRcXODTQYxBfxH+Hbn46d1AGWNnuhWypT2PhCZ
fxsOvu4BOhO8t42WeBW0URacycvDQoCn4ilHYATgTE7W2cxBX5N3vHcCD+ItuBShgySGyU1TNOUf
pv7vjNiu+vc/8ecfOYOKZhDWkz/+e0d/lHmV/6z/yf/af/6z87/073t2zB7r8nisd+9s+l+e/UX8
/l/2nff6/ewPblbTejg0x3J4OFZNUn8ZCY45/y//2x/+dvz6LU8DO/7r9x95k9X8t0FFMPv91482
n//63UBe/f9Of/2vn929p/hr3vHzWL7Xx8/fHmv8q/ot//nb1zxkx4oCR/yHiT9/z/G9qv/1OwAh
/wBpARTEELlgx5nq7791x6+fKPo/OGQEEbBqgFyOv01ZXtYh/pL4D8jxou7Fy1Jwl1W8JFXefP3o
HwAIQYcbqD2wF/J3+/c/v3f/xwH4Y6UwPb/+/FvWpPuconz8r9+BqDp7s3B141fgHeJkiFBNv2iD
9hPcVX0u0AMEL29RfW+trM+idRjBTxYfYxOKS5U42EMX3eZQHczS+074Vij5KqQZtEmK1kYPksnV
L3O9cVIKXbR0fDRVyUXv+KEJb+XgXTKZXSB3apDBrqmbjR+6nth4GR+lnLhFwzyx+Nkk+8S/kcV7
iIbZpUmtLvjsIYKaZz+U5K2qZMeH3mzRatCxhMiLyHCKBS9HQIg+NKtSyAYuox1g27f9MYWEJORq
rLB1Q/oOEimrjiBzY+5CSCxJAKHju7tKeFSgHaQNyeMoFTtJfUgAAray0ng3/eweuLBNBo4bs4Qk
X43PT7JchhyvamVIFnRRf6QCHvda3cnG8FPRdBtx61vsBx85WWsSBE8gHDMcWmlnSs96CeZew4Ve
mS1AJTqInkt6nxWDNUgQ7LmF3old4u4POvBl33fZBg0ZljY8MnXPWglZPWNrQKRT0RqHFP4K+tGW
Vvq3foX3MNdkizDRleAjmmZkQ8DJQQeQa8b7SjlWUOhqM7Bvy4DQ9RAQBetIJMZenrf2oPYgcMx3
vdjYdRmtRPD+qhJSazJSWQ3o1vHs6t2DDHIjMn6revW5DkzIdTV0pbcvAZqUyhF3emi+tlqHvdAP
4M8vtm2Uv2j1D580lgmpLKWMHys5Wvc+SR05Fj5AT4aAPf3IVem1GEMIhPiCTUv1Lha02jK7+N4H
S6FptD8NLXQhCFY2m1h/DqNir9BvOvQ2oWhlF4UPhpPuRmvZq+7LFhIAdtUWtxAi8zUG9FfuKdBz
UoHANFllE191kFpyWfPK1TnVgNgqOiELgVmD/M7wfWgIB6oEJN6NajE58bS8XRsS0DIhKJlJZzfa
TivvZBEiWkm5NdMHWuRWCpiIFEHVKbypuSIJ5Dnk8IMl6CfrRBn0yTV51TI4nK2yS5p0wZs4f2j/
OLwAR8KdBmjqsr2D9iTQwAhBD0H2TdRrz2h9R4GEUkmGmwCyoE2wT4Jkwej5Q3NpFBfa6euuxllY
IwlOD1oA7bX2hhUJ+IEWMquT4OvSyuQ5Y1FodEqEofn14LVGBIboIXWFx0Dt7SrEphslCzpegOZ8
GBJbheSJZG9+qzjDIGErfkRDsMGh/TtjN5Dkx0v7Bfc7H7up9XJbxhI9NNVHWz9KDEq4+gI/wMRj
+zX0EyOTMALZ8GrIJJkeMEQDtNhud6fcQLZJsYQ3+XV0MxfCb8365CWbeQnOo8BLo8r5yIgAWb40
xqqSdGVG96oBeSuoCz1dtzKpA/1hBgTPMvoQeCJGnZgpxxIJH2WIDhB3QC9UhXov2kkA0VzhmAeA
YTfWgsW5B+7U4mS7ApaWjBUkiw9GJK1adj+gPxBiejaOPGTkMqdJNZRKTZt2gytLgg3O1C2oJzyK
EnGaon6TGAHehMKCFrW38G3c9l9e6uVsTDc5CAmUuhyjQ+01ruRpHglsCOWtySM6GT2kNdnOWEBm
TAoqlzYnzqmQxYbe+rDpH6Enbb52DwkoR+GXaztwbxooNKJ3H5nphZMzgXRf2p3E/loSyKbA7fYe
2TZglm48yUaGbNH7nrufThd8Es5Rpqe62GPBY/mpNPH+bk32sLBwc6fl1MYkAEZKXTVCHTYKN7d0
K/uuf0AZeqNh1aIDdrKd2fZSWLWwkadsMQnSpQape7Acd/227SAgXMVAo2c7QVmH42HAZbgwSn7R
XNmeGsckn8ZxcUeG3IRFFWrDYKYJtpzzDgrxCnq+6CIfztxrdjKpGv+cE3NFCW4zJn2ZC9aZV685
q8QyU9nC/pgCFTu1GOXCh5mA9hCo+4xIawWQ0V2YvPMg8M/9Dr8aaFJA16Y5kjYwUBmRxegQbRik
XR6zTbrODyECbsCMZS/dGK/SS3v4n0umF5YvhKRqtILpLSzLK8nL9tKT1lrajfDAqWVEDyWFKHGE
70u5/ZnxohIkIZRBfQbOyGSzBBAp602B0EMKlTule9WVI9gnLCqXrtGw1cLsziwiZ2tF77KBEB8N
E+d7hZmqWaoiiw5o7/0peeDTE8GoDpmSRrDGO2VwQd//A/JR/ZJfMnNlnxmebFKFJsbQo9/skLXD
Hhk3CJBASL7vj3EwbgOCDG3ouzn1800KYkjw5EIbt1o3wmGoqqUttvQtk8dUHFQfREKYhOAFU1BB
RYhzR0FqurfBcLgvbfFj6RKa88vOxj95TqOQtAMYTJA8BZBD7S0dGRxbsCtPf8Y0QAzRzb3AM9Be
jAbnb4vm+ZAmV5LMKXxEyCYBiDdNVgOHxtB3DbeQm0dZs4rByVlb+W3vQmXMgCvhiEsv5sy9BJvA
t3OE4SUJJ5NHuDKQ9jsQ8EV1XMeMGrYAhnchx9DTtwT0KhAVPoi5shHH10xG3ANFwTFh2yApPlQV
cWj8TQkUr45+XD8HE14SnHVgroHLBZITje7Aq09e1UExynIArmc/tBD7zoFyAD3daCKqDjPdHhXy
bTCUDdK4rjCwD4SeEGRGJE2JjeLjOs+LzSgMjlRLazpEzhirXk77Gxqw1i4FbRUkSyxME/jIry9G
boxfikiEXuQj/UED3kgjew7pgmqok/96OMWbpUaWixeTT86JqYmrQ5KylLVKJftuTO9FZdcBHwbu
TTevwfIBwnqmLJXjLr2ricnJemSkiCjlo+ubV4MFTjKGLle2D9ON3tbvEVEc6JCvfNnfKl38IY9Q
BlUlG236m05fouG5PKxoJcPeALSCC+wA3nB+S+oliuOlqSt7P/4JPfsDlYW3GKRUThP9zPrPTviE
rjzKEklilcoqM3/2rQYJUbARhdADIRRCkik0SQE/Wbq/L87x5MsmS6MbWZCIvaLsRcE46Gm5LYwB
IuXtna7kVgFx6MG4HwxjA5XfAzHKdc8SKzaWOH4vQy3ehqoC841kG3LFU19g8FUjTyF1sZd0lEx+
oCHnQVMhpKtCUaeC8ImRWqaagky9s+go3tRp4FKBvua0W7rLLx40EP2i1xCVXOhGoBI32Tgsj7JM
iesOrYyqpwY9MlYoGIvtR9WCdJhAAT2Fni70SG9Z2Fs9xHebRruNGsWq+9EOIRR9/WaZZNBxTicf
NHGjfSYKMulZt+dtDdq34kBvQBy1bgMwAVfO4AijnUPgQX4wSvu66aWpmDjXJaQaIt8vINGqvTa9
ZqcMSbr+cN3IzNKfTbg6QVR3iahC2OPP8cVg/BHstHaU1eD4KVTOqOO7/VLh7PL2O5/VKeIDAJdo
DKG9vec9G8MR2wnsEZJtvoTbpZv2wjuYmJp4KpnSND1tMI1dD3KI/sNIF6bwIgiaGOBn/MRfrwSp
NZledfsm3zM/QKYO7MLxvRQW7sJaLewIdeJ0oAZJoQSCWatcgN/zVQJHrxCsBvWbAoD/G2bbiV0s
oWNmxwemaOTIDeBVpi9VV0u0j9UIJyCpADBK3LwSnKJ7bfSlzqXZ8Z1YmtyGBkguazFL+OHnqvRI
+2ifPA25MI0X7yFfsBMzkztGz/XQj6O42/N0AwjM99Bh5qeac5hAiPx1eJXsZoNI72OpIjbzEp2b
ntwmWQvl47TFCNEQUlNHVYNtpP5UGbXQS+oZe2rTYDXCbfRzutXbdwAC0Ra5zD8weyhOpmByt4TV
SKuGr2ncl0BRvqtdv3Rx8nN15qJ+zTJnb1KIjE64ybEgIYlpFn5dLMIP5vkbThCj/JRB7rGMw1fm
t85f1iZHo63AhqyStNu3RLYkpXaBuliFPZ4ISFYziM5FwFf6PbWNKF9rIFpoNOop+rgFmN3Re+YM
3fcshfRXmLpq/5goWInRx8v3oQ7PCcoVokqteBBvRjN/SaFxyfrKFZAaF5t0ABM39myKikIzeHRc
3DU8irs2lXzwJzfMUP/5BnGG0BoM2fW6RtMze5DXS77iBCD2670DT+efyzY5gwUatuJIy/kd0xm2
7tEDj5fLlNeqAYVbimSW1m1yFtHDWoe5iAOR1jKUEshTHSe2Thef8aXdODl4Zd6RfBTxCnD+PkO1
Qs9w0g3YbS1JxRu3mOZbGtfkgHWtVitSjP1oNpZsFw/VIX/rb5QHcE0qCRra+h11AjCnfV+42xbG
yQu5p1slGYek8P2MLx+wtVAQBJMsslUo9NvgMlvsTJx/yP/aLlNgkWrGRpAaWD9OA9XsuDBE7Ybr
epcty2QujY3//OQYJK02MlmBrdYb6a88HHpLKaaTk04tvXuLY5vcYAZgA0Rtvi5ryRMsZU02CVpQ
ovVyMo5vhysn3JhcX1HQdgb1sV3A4vLSklWBSwVhtiUwapcd+wbZcKvKKu/6blnYpFN8ZlpoXW4g
Wt4LsbQrG/SEQJnBMBeszLuYJ3tkcqWATtYg/dcewaptJceUoetquvEG5N6aXeOORmfWIqczX51r
Uzq5WfwwU+uMYUqLn+ld6qayF+xUi7w2e5FnZPbSUr2K/8JrBidXDLoj0GmT48H7otrbm2hDQyMr
+hPXSYXcDPjeQldy2cqUvKWtOufRaACCQh6KN4d8BTEnJ4MZVG5YU7f7GDT8MgMBFFUsyNylPTRl
wdA6IFl9fet8IWqnowW8BpAOcGlylr/zw5jloRHGYt/thwY3aTdYo2Y+6WJlNdDzAptEUmZ2r6OZ
F3yseSzbaQmCnLuuVjdQlHFTn20JEittJ3v62IB2b2ekgQWq/60ZAyUI/6/2kbjTwU6R+Q6RCktF
RKwpzCVjdUMrkO9LZNvpLXK4pkfobYti6Ggmjia9ErWyQJhuiep7KD8m8VoTXgrlMRhuhCZzfBXw
iSr06qSzlQEcbkSxRKB81iWVt9SAzEAHZefmkSI9THLNEaraSw3FkszuHv1Z16dx7gQiyAXXP9JX
+P9kk6Ikl5aM6e2+AkojD45Nltp6tJSEn/P2gHwj0M9RQDM+5cAQKy1swkZs91kIPcxEt9uss68P
5LKiCXfv1MbkBkv7qtaLEjaabQORnvae93ADdDGutG3uoVK7RAA866mcWuRze7LpQ9AQNeoIi5xf
MlgrDuoy8IvCOwhh3yubhfHNPT7ILMKZ5el2oIXOrZGaNv2gI2iokGdXbXbPq0CN07UW9GAXtfIu
y4R8Ok/MTd46MyZ+UBd4e8INcC7wnoONuapXy5y78uzmOLE0eeUKmYR+X8ESFwOU0Wvpb9HVmVdW
t5LW4WOwM3fx0yi4XPYC0BtbhLuUj05EFit7s1+CHB3yuEgfItd8PsUq2kkrU87avRAhRgAEKyIL
x21+Wv8yMa0JDbFZZ35VgupGi6yyRUekVtuZvxYC3cmlGvAY1KdGzHZULFyYs6Efh5f9Gt2Xt3Gy
XbGYQNemOY66mzwVybou3eKFd7eGXuU10BbX0MQbVE6mbv8LhYO5xwmdkXgeAMHjRIHncxs2QyJG
VdXuya526EO5H54hwwulnbX4g3MuKm79Rp3s2Xy6fm5mLzgTzYEAioBIZppZLAzfFMIYz0Q7hg7r
jq0mItSiS5M7FyGBqQabBpcozujkdBqllGdh0nb7KPSBZNOcCHzODUB2RGrgIeoWG3NXp70jpslj
8D/Sg/4RNGGMaM+EoAa02CY71yirsQFADRkFJPNVO/MirwB2ACeGt4NG2+QNGZNv12eWe03TB/jE
5pQKARxDvh/xmQ0lE48Z9BwG3TbR31/p369bmltD5Km5zjFwmBfd50PW17JRqB3PDkvarcTpwo/X
TaBJZ2Y4OBsqZ7AHsGj6RiH5TqG1JuGNQntHEfq7ko29FQ6FLQ/6C6u/QR/SjdUHhlx0HFV7NGts
gkJZgasNFMoaGqkNuyPlehwjgBxfwvweBAF3RLwF6gWYqWEtC+zJRNdIa4q5U0nMKUhrRykF0rGS
do2qAO8HTEYZe2Ncrkn5oI1oXEZmxtAzKyxlL0JANVa13aNe3jSGJXfMMjO36EU7T1XLgI/VAuxN
+2MlP0bthy9sNEpXAuVCyPe+iZC9NZ0+Ia46MLuUQXLKpFWAjpMwvC2H4KXToPqDTkW45RZ40O18
DNfYEavUFNcKgIYCXUEf2QoAZUvgAKlabuVgLa7Jg98CM9nK1MpqNOaA2a02j2ifhwNmOqnaPDf1
TyNXdrSSXEF/Y01mU3F4GlPtOQ8HdKEE6CsOI1eIu5VSQ7cqfGj70CLVYAWxsmGl4TJhNZL2Vsbd
KKWi6+e1VaqCqyffSz/b5Y38xvlNRbNcG/h3DCZ1zCi0qSq7HLMH4MNhBVV4GuOXR26emsggkkOW
kFUPvdlELy3KVLtnYIStFQuVI7dDt0ovdpYZiPbYIG6uGuqIEF0HjtARSbjuIT0VQM7YiN+EVF4D
4O+CgwhZa7ZpyPewMWw5VVyheBx78VuQt7skfkAFJ4x8pGgb8Muo1qB3TlyFlqnQPS4VbAVZuI8C
SJ0O4R2joud3ot3Di6kwp0YAvW9pLcoFGjFe0rJ6zovU1U1IXPs/iu7Qq6On+uHdkFbuGFUWkeL7
Qqt3dYquRRijowy+zXoV8sKX/i4NIINuSmuU61Uy4pcMb5k+rKqGuULSrUr5R6NJlq7gJ9GTkZir
QhDXqd7eloHkAPDomkVjZx3gfVlsM+V7KnT3ma56qGLZqabYqQnke5vbLCWACleWSl8DtBw2IOgD
W5LNjHKVt53Txw9BI90kWrnKBCTII/RCaL2/yhPqFImw0pXA6/ryWJbZFohoKxSeY+GBJKmdNiJw
edDokahbVY2d6GwlhtKGKJGTQZghMep7M1VdSX0t/MSru9LOFXIjqsX3PqU3fq+9jDEiQuW+jNbJ
eOil5wZqxxG1hyTegSPvR9A0Vllrm1KRvJb2KzDSoLNnm5otVIOF215CP5OYvab0pc+afSJKXt2i
VSzRbEaql1BvjvIAoU5hQOERa5NGbiLpXqpIm1HPjmKZrWq12nVDt5F701L1HtbUtTlkKx+IxlKg
+F2uqW077ZsR7mQJXIPhexccJfUYRt/NEJV2odkkuWgzXbH8tljhnsSuk5/8NljFBdJMtPwmdwNA
iwDUwt3wqSA4KXafCjGxKFFeyfDREtdUfkhVsMrBzJj79UMfBE4n666iJ1ZFEiiWQzRZeU8F2Up1
tG2qhxpgC5bljpZA/j2TkDVG+b81nHIQgSIshfgwstWg7aKw8zotc2s/vMG3h+E2qnTXiG+lkDlj
FgDfHFqi9mBAt4PlCNaQJS3j0Graam2Mdz4uBr1CjAQeoSj7FMg+AwIVIuqOqY07ot4XXpe+Ba3X
iMeaiZsSEJtCTzwh2qnFDWk2pN8T44WgjI52SbfVOyBlkfbutpLSr9I+dWNsYh9Kv3J3SNk+KJ9r
wfN7w6uVe/SeExNXbuYF9LM33/vgjkZ3UfwmQepezV6y5L0WVHCbMYhIvtKxwYBuQvVoire69E6M
59J/iv+ftOvsbV1Xtr9IgArVvqpYbrGdXr4I2Xsn6l1U+/VvKefhxqEF8xTchws87IuMhxxSw5k1
a9Wom/SF1cnHSCw2UaBYadXaMjXuKO4coxnsoNRwrJ58DSDMXLT7CkKyqLqoiuqKEb1PcACzDLR0
yoMZvBL/Jhag/zqu8knE6HruJD7oQ3VQFyqKSxPAnkWKq6wF7HlPRPQT8EEuYDGiIN0sMtuQ/BX4
HT2zEB1duK2EB91AYbwv1hKN9zHObp6EDhnv/Vh2iZAe0E/Y6HLyLMl4tmJ5i0pbUXzpMR4AJvLA
6s1tXre2ANUMs1CeJgIZlPpxGIWtoXQbnT6ODYANo7wLRsOews7qdbyO9RCk/++5tvWLJ394yQyg
OKbffVZAt3Kftqd0DK3GjAH4dv0weFPSxFbx+SPNk59UL02N0aVxsNqq8aT4NanezKwBwKd90qp9
Xio4ahKqHZGl07tsEL2pb59MrJGImzRqaisgb70y2Zh6OJCevCKhcyke3kp8W4zPE22tCgV7Waf3
mdQ4UajuIZ+Bj3ziTXJplTS0tSp3xKRbJeWwLkdz40vKVgQXbapsVC21/aq05T50Rz041tWdUBnb
LgFfRvoSTPcUEwBlhWsCkP0OFyLULNwJq6eL6UFAN82Ib1IdLW4kU8CR1GBHVkZ9ZYo3YRhYmVit
iqm328B3CvlGGbYJIOb5S4jxzYpszGbbk2OJD4kpYx7oUIqYkQXyXsCEQ2/eFoHi6EhBmtK0M0XZ
TN3tEIRraL5bobhNxBxLcgfNTS+WCgcB0sPtTpZvzBgh3cRW5dM9TRBf5gTghuqNGlhOZu0dulLw
rdZaaDFiXmV6GMAKQHJ1i4E3XE0YYVUxjNHZ5UQ2okEdBaMlAiD+o+y7QE85aTFZIXi7zOhZyp5H
KHso9Nc0qwoLIMNt1I2cHLMCHZwqeTJKVF+HAjiabY9HUtmU+F8RB/X1G0xQuSH1PS3AcEv4J0TH
RExrV9Ifh0J0E/NXIt3JlNi+ALQLxcCBniGi0EgvQWYU7KTyURMGpwj2agocsqFvqIwhA/zuASo4
DUBWpLsJmwKU9PuMhI9+LVtiFm0F+WUYyC6mxG3QtimVcp2Ega03v0iYekIX3tX0SVWAlIqKxybU
1jQSNj6wFVSf3MIfTlA3Xqld7Mok2XaQNn9WflMJp38Y7STNVoHZe2L/MuVAFpUN6F4CLNwtaYMd
1RPPT9NN39W/MJJtGXK8SsTfBArFHRKVwS/AIA71YHNubZTrrvYPQ4SCruwRXKNqG3glPoCpmtiF
Pllp9FGCujcj63i8V+vMSjOKztKdTx6rfPKQaHjt9CEKexEyMvqoHwDlcKt+wv8TGA4tfgchXYV6
uG/kcStp+F9r4WEIJzvRfxWV7mm0PWCw5zlTIN5dK5Bzb3b9gIYnErJ8rO0sSDbRKFtFqDs9iEci
1ADUPLdAsmINcrbC99wqgKozcDfIeW5PXelipNL188ZtcYTL8G0aB3dS/O0Yt448lk4kYL6ob9d1
qaIAu1ZqYyMovwQAapSQrLpKxTWpWCoSybQLVtDOxYjPGwWsTMclkOU1JhYbu4mPKlKvYvwwxHdJ
uDcmfRWHNyMB0FhREZjQm4DYG1L8iO7ESkH7CE8Cubb9ULZC5VRNN4EYg6v6faiwfURc5xRyfsFw
6Al6eFpwo2KyK++3afer755CqiLFvvfDmyFOwPr2R1O8Rrz3C8kZDAxvVuAUj3aZhCkXXfIwGAx6
cX0d6+UNxqBWGCCwxb4HkxPdRImAG6aH+OtomTNfT/i7woKE3eMYvtf6oagQM5MYbdATxkfQ+IzK
0JY75DyUrpNkWpmtYSdB8GxUkEkwDTegZB1h0qYRSzstE6imoe/hZ25bQsOybJ1QBrWS3+IOx44O
Bb5NpZMAg4q/60jKM8S7LL8h+yIAsy9ckYfE61ANLMAvbIKloRuJm02Ka6j3NB8sMXjWeqR2Sr9V
5Icp/Z2a72L7kIOLuyYo6WUfuKZcUTkOmbiZfNVJ8tYJ1G2c1QhibEgWWlOLgj8EZ1qoVyKbzaN/
U3SHIJcKZVj8N6Zcf9Y14nYKc6NX+5MfmScR5AeF7z8lSoPEBjXncEOCYg8CqHUvVU5WIxOmnTcK
zyLZl/pToYHxvuyd62/ZxX7H+W9i+h1SKnUBVXQ0AswTcoAVEuRdJJD3DqTtEg4+NSJv7MYSY264
PsxDmadrvU8djDi513/K4qMaAnQ6CLmARzaYukSimuEAKQq83NPSLqXXLnu6bmCxR4bqNbSEvyjN
2cpH3MmDSgaK/q26Q2a+jtFX9c1ttVf/hri2sugPysygtgVWE0xTP3c76jLQCfYiYAtS602jsQnx
6DbNzhE0wRbxBhGmJ7l7V6p1COo7Iuuo/eBVXvm7XsS3CSJ5YryNTNFri0C0pC5zp8z0RlQcggJd
h7x2xFBcTwGoxTVMvuE7hTPuxEO20Zp8EwMQlbfFLu5Nzj4thowhQgkCVPsaxBqYIqyZpNBireAY
eUsOsgsOLXBV41IAx4a8mt4x4dDveE2jL8J5toJ0bnRe7bOKZGPSMOiLEb3bKNp0Smtp2kbOtgLF
LXsENYUjqPGqgSC8qaTA3umOiau8qPH6b+7iaRuOyNcTTwcFmuh7On3ghNZSgev85zFHGzRHfaBH
U3+aZ6QAHia2vpN23Q6TrdvwINmqXeVWlFu8ziHPLnN8Q9HPC4ok71RXDxlmacsxutESZVsUPIzM
pSWdoB6LsiGwy9DmYsK57CFYCCg3Ct7FUWl2gZa5JQE9bKlxujOX/cHZEMzgChD1C62KqKp7VVdR
WRfx+sLYmVXrzoQBQVqrVi1vUolHznl5UH8aZNYwLlLU+BoY9Olk10ByFaRfX4+PeXF+Ri9MAML0
1dSCrAJT8q2IONVZBhOqFuPPg7W4a6y6pnaUpK4q8CT2GGbDucYLe9gjcAuIoOJjIYty4CcyZHPp
jOjo3ahdoTyg/x4cad+g0zXrE2M2W3kDp0JgS6jrr3hxOcf7hcMQPcDUJSicLtojqiAb/mSEcLi6
bUA1WktvusQT2loMyW8jbIOknPRIRK+rA8YiPgmYKy0sE9VsAbBCy3ycMKkGHngpgSa0tLm+nwu9
GSww4LZfDRLQxjKnQVICvQ5UjZ4UHbmSMt0FRePqlehIXQtCntwqdKi1toalYGSRY3spXhVJBOMf
aDI0fFl+XoWaOmoCkp3uhPF+60aw1LW6nuc5CGBWySsfZrUUvGf22CE2kwopCboAvcsysQz6aywx
im6G0O1IbKSWq+vuLUXOTMIFZixkxADS//SurjDxXgoSPRkFSjr3kbDteKOAS3FzboLpV2qdIXSC
DxPCsDPN8tBmXpSj7TvwOniXnZ75BCLRm4k3MfHNRAn14xyzokZ3AhmDPb7nq8yTPCkFgQnqlZzT
sBQV57YYRIcG2faioLAlYzgEBJxQheS0Vhba5j/dYQIv71uw/vQwId6OkJGeiZmKG8HGt9iCsMOa
N948/zn2DoHahwQlDCKTC/mUNi1p4vvAqBCv3ijrebYw/BtwJrBvLNmBfATmcWbhJ2aXRGgQEnP6
QhGiUjw36M3V9Dxr5raABNjK57jBg9LGLXY90rmGmS0T9GaU1Q7zA60zgc2h2XTQvQrW0hp9kXvN
AprfCvTfM5bxb4BQZ3Dd5ep+e81sZlJN6V+QV/9mwFaitRta5Uy2U9iiTWywosdQV5mhQNMzYL64
TMstqq4RhvRW8qp4VYYZbn/g3qxLn38QU4qKBI68ed7o5/kfU4mAUwItfrQbkCvj8Y3iNnBJk27r
t+DwmPfCCzcGKgnvf0PgfumyOzPPEnGSso57fYz6Uw6iCME1tspODSzhrsus/vcI8c/JHQ6o2P0q
b8SAFxCLEY9onx+IUBpQmSyynIyJQrQWSS6ozhGH8F5w/sJ6yxK0gySI3JgepCRXKKzxY2I5IM/s
zyflLMku82AK2xInod8mybpzuo3yrK/nKQvAR+R95861Tyv1Ck56tHyznBlmjqA+iEUAzTVAClOn
3mQz5A6Jc74bbMEbbv7GvO3iNp8ZZI7eJBZtSykMFp+K4gi5RW6RHTlw1UWLtNMc6a51tVV1/zfY
Deb30cXJO7PNRHhbBmpNKqyyckTX0KlPmIe8kV9Vr99DXH6weBR3lwNuyAbJt0GNwdliHsuXfCi7
nlD4Qo3UM3fmb3WdefNg22vtCl4WOPwUcAHz9NMs8yUv237Shw5m5wkQ2Y1cvLZX03aeD/dtnacQ
tbSjGPsAry368aDyYl+lEmYfUbAEqmIDASwPKdENWNH3xt68BTXSVnfSPcqjznj3Ly5xfN9FsBCL
kGRm0RytiOSwSWB3OqICn+Hq1ImtfXQGACvja79SPtEpB3a/9Li47TlPYQMJiutgJYZo4ixb/PO4
qio2liZlB8GA4lZQiacbaK3n+ZoEsh33xGnmVr+er9QEH89OW5noTHPcX0o7VKjo4HkDFP4FHS4K
bk2OCRWkHUAgbnsPXR49sOirdNsDhZ+66S16iNwv51KSeG51XpmziyoBk6hc6bBaAeBW3RVvISI5
fA6f5mGY6TFxwP+BYv1/9JUJsbLpAyIXsArqX9OqN7QG0ZbdrcNPQAhA9r/1RUuIMYN23e5SfnLu
7LwFZ85ODdRzIKkGsynaUWgbEd2jAK9CKmxz3RJvM5mAomo7pjqgSSdJ2bfDk0Dfrv/9hdIRouQs
WpgPTDEFSQu2uBlX1u6NT8UBxwHaAhY6C5KNy+9NeP2HUgl/vYXPbTLfFiNI/LjPYVMz75H6g/yH
Nwi6uEGoWs7j7WA2YLGAgRYIRpZV3UlR90KtAbbwGJZ7BThSzvLNYX1x4FWiSJg6BT0q++rM0gh9
+7Gflw/zyQfqRY8AICNFtaeP1P4XoFXs1pk55iPpgzqpS2SY82/AVbAOttAN3Uh2a4Phy9I4Ub54
pM+MMV/FMe5LQStn36LaMqtfquk2hcNZwKWk98wjduKE9r4sdB2MdCtjC1UZb9gK3jw3qnJO0mJG
A65lFLM1jHFDPffnoe1aSQCPKzCMc0Gw25TQKkxAIgJWfEw+QsCes3oLte15r77tMSdLAE9vU5T4
FmjZSUHLqFZOeitZSbHTqkcRzZ1cU1eC+EaR63AWdXnnvk0zByyXVUEShy9XNU9LLfomrQNoaMyk
oeLefEr+Bl2nvHzmvo0ysakLZUXTEeBY/63CjNIOELCZLDg6dCtpNdOlDs/mXWvpNzNtMLAN+PLJ
L+UhdcvHwOFJRC5mWOerzwRv3WWaDFRSBwR054hu7lReeCxB2Nq5kl1v0WJ/HXjdpOXL4H8rwJZl
ygw4piTEHMWM4+w2UJ6xM1vcxAf4uyN31zd58cug4TkGXD7SnK9wP/sGgZrVjInY4elffvYxerI+
x8DygTmzwHzlCjEkAKXBnXxfHEK7vDdBf3uas1N/V6PDbk2v111aShjneRAgcAnqsmxBG+yOKsr2
YnsC1SCxmxaTkeE2LdMDWDDQ7pJ8zjm5pO1EGn5ukAlZqQ3jHMlre5KDxKkaIJhl4ClxeIAsImVu
jW2zG0ZACBLJdOMBgAQ8tsEMa0fNeDu1+VrK+5vUBB1INHSWPJB4hrQ9pdNWyYbbIh12QdbsIzR8
BoDjIG/riWhxQ4qJc4sunXfNxHAXigfQEWH7P1JbkVIQe/gxULtqemcUHkuicNoA85Fhv3XnVph4
6DSw1g/q0J60CFSkflIDkbpRA7+zpUk8qOWhDIEdLCZOGW3JrD7LnEOMw4QoGHNvh41e+nj/01Mf
ojOc4sEbKwctGTZhFdpJc1Or6o2MWj4nOBYr9sjhwQEMmUGILjO5pUmVsg1I2p5a3NoxUH5QAhAB
nOkH1ACkX1kARlEgTcKge++lIrGFQD6qfeBOTbQaI9SmMgK0QwgIkgTtiVR3a1+/vX5g5vhkd0TH
W8MADTPau+xLZ6C6XKikaU+jHN6AjaQXPzU9tgjBQJz/K4xkTgQsXfHn9uSfn1BZaMGnm9H2VJW/
aYwMMcPMA3DOis/L7Jdut3NLzOIbNPJTo4RnpnaX9c/ixLnclq4aHQ0DCTJLEJFhG89VmcSAMMET
IwHPlj9YYIVbyeB4JjGQTDIQe9d3aumEgvcXRVOcT3D3M/605RiLqTm1J7UDwq65N/xtXP66bmOh
BQJRX3S3Z7/mkQnmmxeWEgH/ZENPbfSmQfhyCNr7CnjjIZW8KfOPrbKL22atmwMv374MRFjWwMUu
fnVAVCbhKNMhAPVTR0+BHtu+JjtJJh3lCNgzlPFpXK8Fw/h93dvLWPxpkrm71UrAPEpH0ZWYUEMY
gDaDNsAwvve8IbuFRA6WoNEBXbC5Acry/zRg69JpOWDyc2u+UC+5mZXkqod8yx/cugyTn6aYnLEa
qR+pE0zV0qkFN5Y0ZlYBjO31pVuoA/00w2xXR/wuMiqYEe7Th8bCi3ln2v2q2NATEmHOpcHzidmo
pvZF/F9PT139ktYgvt6IbcnxiGeDifzBV6M0VmAD+tyYBp0sEagOMzI4p3jhtfxj4dipGbGZ6lLv
sHD9bb2fyF6D1I/2AEYlwORQy5oHyXuXR6qweLi+44/VEBXHDp3l2bnc1D0SBZac+qsIJAfER2pf
qR4kqz+uR8jyekKvaS5jXUrCmoEJbSGA0E7DgFdS8qH7jU2NP9eNXN7xWEy0FUTwi4Gol1Xd6cRS
Kfrhy8hnWu5a8+m//X3mMOltHsdjjBvCp6k1qs9yxeP2XNyZMw+YcxSJgzlFAjyIqlMNSHKZ5XYX
PdPizRQAxUbz+bpHC6+an0vGnCVjyhVZzeESsI4j8i8XaQ8AwqkzfeFaQJxIp1V5G/EnShev2zNX
mRMWxIE/gBybngDALoDoXPmfwa47pivfkR9gN2tdUGK6fBWo5cvq2zIr4hOOVDKjCD7Hm0azTEyO
bDOPPKhe43vIxFfD679YZGheIiqBC4E8C7OrnSklsemX9FS0AIPLmNKtSoB0u0Mkh2tp/BhRx4RW
OWZZwLADkGgPxUhDQU9KHxIUlkMe+whzGAHWAEIO1VxUtKESc3FOGlkUwOmmqwc0wWySTFaSveU8
DkSeEeaw+LWRmVlgqIdpyO0wDYAjuB99HnMXzwqztAoGXHM8aOGKBM7o5jdY9OwU3fHrO8hcLBcL
xpySMBX9EOupHqCgZgkdwSjn8z+3IIGlFYoT84aw6VwjSR0Jy1E9lDQGGN10EoP+s8/mlxPnJmYn
z973gSiOhUEm9dAqTzre4N2j0X/+Ny/m3TozEZkEY8UFTIjRfZw+V5RXEGEujQsfmKDCHF6vjpWo
HuiWbCdnuB8LWwIwEM1LXJbvgMZYg+EqGOvhLB6bCl9YZgJtVIvCMAVJPeitOU+rgc5f9P0XqR8t
pVe3Rqo+ptBAsPze+Gg6Hp3BUpif7x0TgChMQ5l+hN+B9CCnJ00B1ivhQFmWgvzcBnMhRz6GdztM
Rh7C6hiaD3XBo334QlmcvS6/1hDxLUNaBXg1nQ3yyReVotFN9YCXvnqvvoCcw4OIw69gX8c2/S1t
MfZpZfdo7FDu41v++bK9sM1Ev5ySKlZHXz3gFrLrTQ5V7npHX/5SG+exSC0t5bmjzDnowfgRtxGM
ZckzXldWhlG96yeNraVd+MOchCjIxRhKK+oBvFhuba5Rubjt1gTHIOs88JuYJx5lP88p5gTUAL0D
B40LXWuB04BXY+Ndd4pngYlyUTBbEZBCLFtQ43RFlhByeKKX7o/zjWFivMharUx9bAwZj0FYWWmr
uV0IbJNm8prVS0f225QhMh15A0BbqsizKQ+D0YBS2SDyzTe6G8hWAJyFCJV7Gq0oXV1fRJ5dpiXf
ZYqaiyoCw4Teq5DFqywkViqI7n8zM5+3s6s+HIsO5EI4yyrSRh/c4g1mqvO45dy7PG+Un2Y6yHiR
osAqxkZv+ym1AvDNDZy9Wo47cKggqYJyLlv1ajXf6P0k1KB2WNiJ/BHW79cXaw6ry4vv2wCzWE2b
4zthBtpBB+06uIYgGa+t4Y3bhKkjD51TZ/G2EzjHaTnYv60ya+frJUn7Blab4oQnGSgHM/C+91YX
ROvr/s1H/5p/8wKfBUOvqHJp5lhAsVNvo/K2ExN3CjonQG5P5eN1Y+yb+f+vvm+/5pg5s9aIuZqW
JqzVoCO282yVO/FKyqwOPA2uXDuyk7+Bb5zX2J6Xi3VSB8Rz5jgHWpHN4qvab+JMwXIKkjW6xI1X
qM4HiRV4IvpPgfA3BGvZ59mXq+c2mRsxrBE6lQybKp5mhmETN4Hok2BpjvwS3vkWBrDVDQhxOUu8
FK/nZplrMqoxmNumMFv176Q01znG1kPsZZLmh7CPnIgSJzKazb/YWLTXNXS9RaB72HM4DXUlBMKX
t8Ghrh+gDTYj44jjH/P6CdfMjl9MWgrdc5vM0dSLgKDtheuyQDNA6mYZrdewTqwayOcG7LnXXby4
zgAQBqQc9Nao+kGCgjmSqZAksRTS6higN1TQ4U81gOOzlzkdjkUzuijqXwrZuNJ+nhBw3Agh6dTq
2NbirjB2aRfdSXLLiZI5+H4ciNmZMyvM0mHyMNVBsFAdSR05vfJSKZmFgoIlYCKaduSzkwTO8vEs
MsvXCoYq1OlUHbtauy+KD0mb7HxqHUHS7qiJaTqhsq9v2OUJZJxkrjaMI+VgRZOro5AHdigBlJmF
/VroFDuSwEQ1T92HGM1OQo/4NYaP5LtcGuw8kDZVO3gDhnOv/6CLS/3r90C7RAZBvCqx6sfhhPEy
qdLwe6rbVq2tUsdEqn40O14pajmG/meIrZLQKTMK0FBVxykM18G4AZmAO4Uv171Z3tBvI0ygDjQG
B0gPb+QC97YpQkU+AWnMp9bHriQeSadZ1w3yvGJitiJFQOMYXpkYsCbRVqnKlV49XjfCgmyhTT+f
jG+3mDgd80angwm3xK2RrCHmNFnSc/I4o+jryUYfFQN+GEi0+7XycN00zz8mXKsRPQchgn8aSjtG
cgCHkR0QTjoz/5HLg//t3vwjzj7A8aj2BGqBOPidsS0r3xHz3L3ux+VbkVnC+Ryc2QjqLqibOfxw
mRDD9kcr/1OfqDfP/qRW1FlK5sSyp4BG1r/j6cldfBQY4/O/nxk3+wqMjGTePw0iRGFljw1CM8Rg
d4kJeE5iwduy+YycGauCeJAxa4Qti8HxHa3LFgq9/u319eR5xHzR5TJoNFAxYjkVGegVsb9V5FtN
gWc8DSCOOyz+KvJJJwSzO00ZrIrubUrJGjR2nHPMCUGW5zeOqSDU4rxDHaIBQ++C8Pv6inEuWoO5
KcC4VOjVHAOVWW6rtLV80B9osuQoRfdPX6U/w81grotCi2NVDbFkRg9Ww6BB3bdwSXDoe5420UVi
x1hiroemGrsIcug4uS0IFmS8CSTJCdNXX/4DfKMtgp6s5m0VyzT4/7fhF9oCmALQi/4McCSQJSh1
ehiFUoXTT/awaTwBRC6W/Kd1oey7BQWIDW6EW4HPmrwcKN/GmdM1qXlStwqMD/G7NIBAoS85X+Tl
FMGc59l0dBWA0fvpXw90RAL6rQrgcN8HgX+yazzDAUoduqsgdkCSPlQWmE0498ZCgKKqIIlzmof+
PIvXqgItqbUA6Vcd4YFfIzsP0Nt1quHp+kFYuDrQIwLVHvr/UD5mQVRguRbMqMFBiJTK7aPC7rNX
AURIoXBSpY6zmAu3xw9jzHalZGqCUIYxUuMY5GsV1DQxIuW6S8tWUID8UuY22DScJOkAijqCK3d8
S8BsosdgtObVy5b2B23+/xlhzpoRZb6ez1/JCDT/gNBbdHiWp4/A4FztPGeY8AsbNAyTEMl+1SYg
5f7VgzEtx311fckWzhE25tub2duzr5Qi0QC0hrBCzPt+uAn+acd9viV+GGBuiTjqdbGIsFyt+JzT
Q6P+wQZxnOAtFRtdRhEKQ6fM33URfDeYvwNPkhJ8XF+qywIF4wrzse0h5mGQEGZaZ0RTM2usUAJ7
gnqnv3VumTsgB0xsXlOf4xth6o3QQ41FTKpUxxw6CXV6WyMaNJGHcORZYRJ2ScV8aKXj5ES4wIvB
1uqHGmCn6wvIMyL/jLXWLDJZBM7oGBWSB9oFqHGHNuY6nf9mhv3s+qYRpdCdPAqGl+s6uHFAVF4+
/zcjzC0gdJlJ6grbYoK2CK9/a4pqS4/+Y8ix3yCjphIw7zBTQ0PG+DR3s04GXaXv8qq2u49/9V1F
89hQIRo8t9LZGW51mooRPIjVMU6IVXX3xcT57FymDfM88DwlCYZgUYH21s8oUMwsSYY2bo79hNNa
dNpdmuu/JGEEzUDopsSHmF4NciE1/jOFFRCVZNVPpiO3/abPxn2UgWi9hDZXv4n1yLu+qxe3IX4b
QHfQ+MbMHdCccwSf3Ya0QM3GCKrmKAJTjBc5mtuTe93EZVox2yCz5/Pg1wUeOyoEJTUj2ABB8qE5
JOth7e+lZ+JQR/3Mfud24Aw82NOiX0TRZw59cNqwabWa9G2Sp7AZoEUnlL8NXjLBM8Ac7SoHKKCa
nZKrzx4dnjTRORkEzwITNkUD9XlFg4W4LECo+GpMvDuQZ2H+97PN7+nk5waFhS5/UMdjG3xe33ne
32eCa/DHLh66eRPw4E1+pbrEuV95BphvedOTPKvleROGyK0BnGhy3pd20QQGF5ExajJRWB4sakx1
E5swYUIpREg/aokXqixdkATkqwoWKRNXhIQp8q9/P9sGTazbrI/r5tighecM+zf5U6WYxMlP4Lt2
jD/6I1QYMqcaV5CztgFAAYmp/m9W8uw3MOHcgZY472v8hgmQHTEHh2DC1a6cA/ZHtYXxkwnocYzi
TA+b2U/fw6h84nbrNrNqN72LIV5VTdzJpjnALi2CnQO8MsoMkv8Z4H4/VQqmxJtjNr0ZyS4hf1Re
iWwxPmYCkL9MsDP4oLbGShE4pUvAAmQfQnH3Lw7RmQEmUYFK46BqCgxMwWRlANw3Ke8YsSqvf0Wg
AQHaGdcFGhzmoGZGMNSyP7VHI0ne8X46iTQ8+V2zE5L0WLYtRj06B9Jmm0BqXdHvnCxud9BlsUe9
dcoq+YAM6QvgS49glXoS5RRdhxxs7aDAbiYTtIEdr3h88fyfQwnji2AwxZzKRfuh97vc7yYFP5hA
vIQG4A0dVlUubVHncuX8DRIqG1kIOQ+US+wMzAIagL2er4IL6TU9rapBUuv2iFkCHRWGdjO24spA
XVlRhqcgiSFqWjqo9iUuARnU9UCYLzM2mKFlgokeYPPnzsvPYJanos4UH82PSUhBIY5jqhlrUge7
UuWkeksxDbFSaPlhRFQF0u+nJbOg/iRMRXuUxNYOjGlDRt6cMMfE10qf3XmBFpNBa6v2SMqdUB+y
4c/1xeL9fWaxRgAUzYbk7VFoQFUYWyOoIq9bYNGXX4fmbJW+/v3MhbhqyZjmWCW0wad9upqKdRW7
kNxx+k2KsQmKrjEnJVgOgf9tDFspQbNRx6wV4s/scpsqc93z1OsUU0a8y5q3fvO/nzkniGkkZ3mJ
A4YWYkUbezBMzgIuXc4mFlAxoC5tXkwv5XkNpVkAWY7quEvbfj0lT0rNJQDkWWFShMKvTc0nsFKD
TAJ1pXwlma+m22LWETx39z401BMXU9YZp3O5uIBn3jFVANpLCrB1SXvMwaIMnYxKTTnBIM8P4YsL
4cwEUwQwh0AA5zRMkNvqfXyn3vArix2MIgZWhdGWu8aRUIzEqBNoW4VZUgGs/hYPIbZ8DM5+BXNZ
qEkUj6WPXzFuZTsEzbflOzOIcXTq2+jIM8dZVvbeaHJ1gKguzrWmPCgFZqwEXtq99GkxIfGOgIRk
xgUdnSobReVrcXscCpPa2ZA6VVY8jRW4sLXnHooSBqk+iFJyvi0LRxtTQqgqz1yrqFIy8aKZfV40
ZlsfKz2zZbN+FdSXQvdaX328fm8p89XHhM0PS0zY9Jkpt2bU1UfSB2C5rWsvynrfDpq4tkI5/Q0y
POirqap4UuT8M5HlpzF7zsWoQPWC3MiGSFxZN9w8Kp+gsX1Hc+QB/SiACz5P3lNoMvh1NnizsITW
vUxRuxalzMkzNbXA0Y5CleyqDYQE/JBzHpbemSA1IbKsS4oioz7/884S/SJJA4gQHWuY3kYlcGqC
/XuwjRdIGfqWtoMypFNwzvmS1RnkgfFLPPAlzET+tIr5SzB4S8gx2xf6Hr3Hp2KbvJWQy/rUTAvK
IUjcwVYPBfZ/fn3+sMtcbPgsdyLVYVcxj4O6kbrHvuX5Nq8YEyo/bDBBadZ9KpgNbMSbYZ864KwO
oYKg3s78F8ZzwB8wmGOPNYjBQ1FHJwCjgOzwoY43iEaoWR+NRwIqZluxNG9y0K8E1Vdh+3/Cz3HV
t676Ie9ClzeOtXC3ADkH5ksdOZZ0gUhoZSlJJx/eEv3FzNaafnP95C2GypkBFokQNHo4lXQ24Mng
3lF3ReIEbv4MYRIPWFcQMSa26Ywex+zion77pTO5UKskeWW0MNu40krdJ270UUABiKwhpWQiYZFX
qeuPe4xf5oZLrYbTFFz4Ap8vqy7/PCA+LctMEWA+Cm4GMAC0e6XfcFxctIEBbxnyugaaV+whFGPS
G9lfLr7UmwSi04GrH4iVYzAdZz9260ce5d8lcnnmSzwzypxAmVSg7B7xMutW7UbU7PiY2dNhpgGr
t4kjSi4Pu7/sJfpzoB4B6pZVfm7BNqIEKgwa/klT700F2j08XbHlIJ2bgP9vhMn8ch9DnURAJUC7
DdaZW9xENxv5JP+ZGTslN9wWBvgFr2/f4sE7M8nsHhXKRmhS+FX6t+a4ViAgcd0AO6g65+rYqm+n
mK1K+t5EowwWVCvdBOsGxIHmAUzL0NPlMZgtfMh1WTLwH8zRgKuBOW1RJCf42KFgVKEzXagzX9De
DF6aMues2mV3Bk6dW2IOVhHEaa6W2Kk+hHw1KLghroJ2DAa1LeixWgCtRZBpcngp2GKEnNtlvrNF
TOO2VWAXnMCDk6wxY/dLWWd2vZuQQYAhHsJsSs+VDV6K/nOzTGAWSHcVVZ9LVP6WZqdqeIbqNCdO
eDaYSEynKWv0ETbmYYQid0IbwhMfw53uAWGCljQakrZvt6/XzS7F/5yvaJhagZIoWwD0Q7WefJKj
CO/vFaG3fI3Xwl2qXID9/NsEEysRaWiLJhpKsVViyU3lasnolV0E+SPwYgzqQyY8EK3YiVrJu5vn
P81+089NM+GikSHqUr+cy/+dU57oTYvpjt6pIBccrXjNQ95SMkGSRV0kT9r/kfZdS3LjSpRfxAgQ
9K90Zbqq2V5qvTDa0hvQgObr91B3404XySjenY3Rm2KUBRAmkXkMgvWsANClMLstlNMSEzdtux9T
OVsjDTJbORiwwbkLb1nBjGCn+xzbUNOD7AWkR5vajD6AI/21tfFWF+ePwLNDLFaiihg1xkbgSVMU
b4MsWka+uVRWD7AfYWZJn5wVcp5OrZPGJpZoJw6IzgrsNPvaInedO1Dk9WaPbGxbF3FrhLOniRAL
EDiH+RESpNAHNj0DsvA83ghW6dRwOd7jNWunu39z/fz8oNOL8Eetw49SJUhhAu4xGLPQ6KRv6bRs
DGvOjYfHeKvEQlF7CTKgHjq9xXe6RXqbvsqVXfb31fdjEDLT9MyfNnhXvwfKPUnwdqWPdZgBxdy4
18+rjRUizQ6TQW3gLCNiIeYBVMKGDyH+JUewHJKqjStua+JmR4ee6Vqmt5i4Ivpl5Gcu/xb7jaSc
rsYA/ojqeLlqizJUpKZalAYU+U7X7LpkeKYJITAP1M91x49wf3mQ1cEy4GTTRNIxbFtL82E5FIow
UkQTXErtOsHGZ4XT6OM7T4NTSdMHrcs8n/mW4SdfsZb1ZpCN9r/4Cmgowzh58jqYV2nTwlc5J3rt
iUgwmj1+odmqH2q21R1YnaB/4sxLLkrQN42SIw4bKSjJkiOlR4nwjVfKVpRZ2jSGWtqkMaL0uQ4P
oQ8l+A2DT/P6lG0FmS3cpJL1PIUEqpfXAVzI4I1Zv0r5w/Ug6/kR3Fw1ipfsJKl6eZ5UUsJq1TeQ
HwEMGB+ALP4MLbZT0VVBk9/MqJ3Wpn5D9vIG8XV9eP8Enh2fQwPnWjVG4AGVCP0uZh906w27FWJ+
Vo4tC40KIXQoPiH5hMvFsTK2SsOrB8w/MziH3op13YDiiigJGIf90MEusnAUuFulfv/0//e15vk6
iA99heYhljfkG96qz6nnCn/D6BS/9E4D3RIB3k8gSm8JAy2B4VMe8WOQs8XIYOdZdzqunegblqrS
k2KWhwz2VKif1lDnBbhmJ37L7gD9rE3RirXPKKGNJYKhj+b2XA+pGVpJ632x9tpU3jH2h/eSCzra
v7gnfkSZq/4NSYleoAjgS1rjhAyhxNndEMj8lluCyqvDEQlE8ScrFjCyL3ecUFaVkBaYyi5gZiQ8
lLyBacgW7XvtioW3xH+jzLaX38hNONIEH0wkB8LfVOGF1Ark8CMrLH5dX5arI4KlBEGfEW35OcOc
RXGrJomEWiZntgbnylqClCmIc9fDrJWGJHDYJ3QOgsyJavBBCwyWCai3teUpC8NzAVGsDMsxg0Mq
emgvWrWl1LIaEvLL0K0D3neBwiVCrRCUUSuvxl0bwAmlG6BEnApW2CcwFR6drNxC8q8dJyjM/jfk
7MOpfkQloGMrL2xF04fJSR085OwbJO2N+2VrbLPTsW4YNDE0fLUoocdQq3ZDhBns3BQEwN74nQ1b
CJ7VwgZ80ZG/gLG+RK91SRv47RDiyM9fiortG94jvdQdQ21OLEhvRhgrdlUBjel4X4rhRoF4bZWi
DkXAFkAGgnrH5b6rA7ijcoZWQqTHR7HSQD/v0U/beJVPszZPbX9GmT7vj9QW7q5ML+Jqao38VrP0
TaO5m4bli6DGR6XQ4BI7WH6j7a9vja2xzc4UP/XDkKl95YmC7oTjCc1q+INuvT3WzhSQ62VDFyUV
yIpZ2pP0Na2qlCJKqZyaAIas0IxIa0s3ajNWt8BMq2P6EW125YwoWKZxOFaeMPbH1kCRUoehLv+6
PnNrYwIlFJ0yaM2jIDubud4Q1Mqo0MoKhT8RrAtLSXbgh2ZCBvJY8K3NvRwTdLgwc1h/MBmCmv7l
6gjCUTe6yojvRvG7ZadKh0tUvJU4Lod0GWRWVhD1UC3lMU7uiF5affIat3AUCWQ4335IY+dcn7/p
H7tc75fBphH/WO+iMKFxCgRToFgZxX+yYEMmYKUadBlhtqPSzhBDToLkTlaiRzEOH9WudQxfgbVk
gT3c7Hy8+SXfOJdVtBV763vNVocYKU2Xq1FyV4QWdGOlU3HfMpPvmQ1TTtlLbxurh0A4VEKvz+rq
J8TaBx5U0ySYwl3Oqowas9BkUnxHUujEwX4rE+APrcQ2tC33ZEuJYW2UqKCjiSROLd05VYjUVc1j
3OB3PIJLSFCYQZSCo/RvlsqkQkfQfjSQLsyWSinpccn7LLlLasOSxw6iQcVGErc8fQE2mpJEMtkb
LdDLVRe1g9BiJJUxAAkC6hjmrKiLg19IFv4WlvSqNWzy/NbWKOQJgNvD5YIc6O+7/ccuiMe2H+Vc
iO5EZMB5qcEXd4Qlczrk+wZavn7X7vxIdtH3+W586ff1xbJ8wylURVQYAIAsJCGrvFwtFdw7uo4p
0V14IpN9lNX2UKyWWhfmMrbxXVmQvmA77fN62EX+gKhASqMYYUAUVJz3kvPOIJFq+OFdmzV3SVHa
Mcx11DZ1OoUcOwqfmfj9esTlQAE1QNWZIi0B4cuY1545TTRJ0JCjBzUMg3lnFhIA2knu9M1XqgZ2
Q8CVaqR9hwdQXVLYC2Fn+gK4Rn2Ix7NvbCy3xcb5+3sm3QRwTyZfwMuJb/ww6QIFqbw/CHC5fgmz
wZRhPb4x7MVpcBlmCdtU2riGEbM3dBhJhlIjF+90n+xp6Nu63p4DTT/rWWlV0OCqE6C7pNouBu3A
JHmXlbJTqCXaK8/Xf9bq4KG/D3whxCOgrHA5+FEVDL1nGVocaWEm/Vlr3oxNEb8ppbi4XjB0KDdD
GZ3ISDnmXUToLSmMgwjnpbGMj5iazYi+RqKPd3Uv2RXxKl00qSo8jAI90GLTP2kZn0roX+JRA2vb
5ZtDGPpB8Gu/9YrOOABzbOtD4igBN+O0sAe/t1UmeGXVnapI2OlDupHXLev3Koq9k6IEeAEEz4LZ
BTTAQtmvNK31yvC50kJTjJjTdsNNr4N1Vj/nuXpOU8HVE+ZAZAlCs0+SBidPYB+GsxZuducXt/30
cwA3wM5HLxkn3uU3ByhApX2ot2g54TosRxgCNKEZHFVABAaACYPfUBCAoulGrWhl4yMuNjxERgHX
MeZVKqWOi7pPOff6SIgtFATcQEPvuoXBWkD+5HJkjzE9Es4fSuEOyu4mdoiZ4yfSmltj8XZ95S+P
+2kafvyc6Wj8cdxHZdILddJxT4O7/dClFisMS0dvpeW/lEw1wwgkNzGzgmSzELO2IBUNkC9Vmugp
c4h/V5MkFdWWew1UYxm4UzA8Bi2nsut2MBWSwLT9TdJST2Lk0LVfGwOfcu7L7QgBdxCQcP4iWYBI
9eXA01GVGgFS6V7wpu8MaqLp6E7uGwHESwN0yLa6SEvAHnwDgWPGOAGSWoKYy0LkUpgl3GsrdZcr
ojUM04LLht7q5AFQrtDp5dKWYqUxwaO5T4Zwt+VEtTzoJKCTMWh8dQOAm9keVGuZD1Lat17fQ/AI
jmbkq/K3qoirQbDARYoMguAhcjmzSe9LbALceJH8KgupI/aQeku2LIBX5nOqccnAsE7q4otUgUS0
0gpdQltOK0LTaJXUbkrjNolGq+06JyBKbvKi+jOK0gG4irMUlgcp2gDZTBn75SqSCVQ3cYyAQG1A
R/1yrFhbWqd2cuuFuKKZFO1xBRx7tdi1ebfx6F85ORALylFAVChT+2EWKyFyip+BJjknvdlqt30Z
upqcFpbCdVDoaOV22h1NIQ4SQ5yOppC1yWQrSms7oM1By7dSmOUJKhP0P5DCgKIzUXUux46mgZBH
o9gCB5vcgjRjjybqf8XH1IzV3sqdiif1xmNiboEAU6MpJoCGf+/pRabWxm1OAtSyPObUTsnh5wK9
C69gpmDpp/i7SU3qQovYlPeRbdjRFhJo7XNTJGwyHEFEjc4PDUAdiZHVAeDZBYw1IHBZjKKVGMds
E2a4+rUhzi8B6QTSNGQRL2dXHAa4fpbZdD8pH4MjmMkx6KHbpZ07GzrLXrVr37eGt/pFUcjF3hWn
P7PjoeqlTOskGTh3Flid+KmSj41Td3UCkWODzqHjdTN/ODV+x1KjUBuMKn8KiFNbKLzzPbfkD90U
3/pxUmx26/etQsISNDYtnB+Bpx/2455TxJh0vqJWgFSWT/lrahdn5TaflgskkHozfd7yqlrChP5G
NBAUZHDYfs0KJJGmjLA9Qolwcgl9mRRD9QMvrfAFbkMWMfNzagW/rk/v8uRFQVnG3oCPODyl5imW
2Iu8zdoayPQMRh/pnegD1FJvsaunVTA/835GmaUMqp6mejgojVcGOGGRlWQgevT5F1wCoKUbbG35
ZZpwOajZMZO0qBxzA0wCvYQx8ti7jU6hiCnaBa1NtfCtlIlTnesEA8WUbDppL96G+Iw/Rjs3xoza
ZPQZw2jJ5NI12qULx6zERh3KSgfTh/mLPToK+lWoU0qSmSsbT6b1bwqiMPYLng/zPHVMokaBhmXj
8dRNS2blzUsbP11fN2v7HlIW+HeAvVcXet5VXQypwiLse1k14Ti07yV9dz3E6qKBb/IkWkfRpJwd
Z32bcNpJQuuhrHzomQHiruq0DXOjIbQA5N4It3bOTO64hCIaeFvTz/mx3QmJSj2CBqEnI8Ee4tBU
4MkRwWWkSzfmbvWgnrjOMkrxqFjM74SagY9GeoyMu+yNWrWJM8b2PxOrtX2zvVMb83+QoF9bFahy
wWwLZQSkk7PpLDsI0YZZB57VXr8XKwCFJJt9VTey2Xw3L90pvMn/aIfrn3B9pEg+kHRNFkRzoD90
cCDkUmBSu6P/FR7yw6RhqR76e/1JNolLTmS/xVdbHScUAv5j87zg6LYslSJVCFtILLzLgmrq8mct
bwmbr21xVGLwB59RW9BVq7ZvlbAgreeH1KyUxlKCuwyd75bKbsTx6qo2lHfWNgPIkxQmE2gC0/me
zrt6zOMIb48IrytF+1J55xgMXuJSYAftFnZgdXhAq0hTqkoX0vAj0kFoj/e1J8TcVAz1hjLgD4Wb
tIuPjaA5xeaWWDtPJkwPuuyorC0B0y0fmc6RmuP5mh/GDDU7M3aHEnVMC7FBj7KLRwiycef6Cl1d
LRoEMmF3C02JeUbaVllaAprTeLSMzAZv5iR5ZvL/cz8aNwIqKKgW/hVrmpMlSN61RiGDqRRAoEwb
vxUGtqaRHJL0oQTD5vqQptttdtmCnE6mkvZUPJqfLmoh1FFbAl82JvnO6LM9xBtto6Emh9ibyp4C
qXRCvdk4PtfSJRBrKAGaGs39xeNKVVRdiomPrW4N1vCi3QRHHGhucAdfDTu83wJvrywYkQDdCW4x
+gTL2lggZF3YaZVXsle1+jOgKnV9GtcHBM1s6I3iANPmF0JAy7IrJ0yE4omubJGv8V2wKFgXh4k0
INjRFmd0dUggSk/lPligzPtjWlrFQU+n+lI5WinyMY1vtXRWjhHsMQOv+cnSGuXFy0suTPSKCErT
eO0RGtrpk35sa9O4yR+rd5TLf2dPLTfbp+ZP+bV1LK8O7kfkWQooSjk2mo+nX4Q3SWcwSwy3JLZW
KlPgAv6IMcv7pB7uZCDHV55BazdnsU1YuqMFIDtF6iY1BI3Rcy/4Nz7txkW3cozgQY+9hv6+NjVD
Lue1F2gXYDcC/ljrdg+jBikerZhkG1t7iURC3xmXN8LAL09dWLDVel32Kcpv2GS0MsEkvcWzxDIe
pAft3NrJXX9LTDCaDVtwN3YDXTlVsCaJMvW/IVk+m9tOTtQW6jCNpwVT9VNzo97yc7cInfIBOnoO
wPDF1uNypWADohCoeir6gOjjzHdEnWdpq2jgNhuPI4wrz+EjUujU9D+omdhKvGm5sfYZoUADfAYS
W0z0rF6iMzpUA2TZICEClR/DJfAkTcuNTbiSaIL9hAxFnMTtFle5qpNSURJcOR0U7TpemFHulfQP
2cTkrmVfKKfh/jZQ7hIXHL1CDvmIKUTrJOxuk3B6dynohFN0jJXAaUOQCmS/g1ozeTBS/iTS8ZhR
dqtowr6Fd4VJSnFjn0yr5PJumvYHnrcwL9YxA7MXLtNYGQGEK3l5Xu/8odihRObGQ3hMpIegSB9l
qXfrnm4c5ct05jLqdDb9SO3VikYlTlbJi6tXIsdHylBAzaAk5p9lmbltkjobu2V52mGHEAoi01+z
vfmFX2RKlo25L4HFxMG7Se59xe5vVOgoQT12QEtSEMwtQsVSvQpLZ9K8gL8p5JToXBukF/qmTwwE
lXfBPnHiRyEzDUvcV+XRsBpHdqsdK4+KTfadaG0Wq5fL+jL69Pc/Jllq4Orta4jeWZ3jsUkzpjwi
YW32I9ywjS+fu0Q5G4etwGtL6ueoZ1dagUas4uv/d9TiPtlNI6X7TSvs1fEht4HTmwhVj7mAYzZq
Uq6HgvSXHANnX0uBDrfuZFadW7KJUpRD9lVwbP/t1P4IPVu/ii8r4zBNLdwHHNGO0PE1636XVzuf
3HCrs1W3OYNvkQvI8Tb2zsohgu/6I/jsagsFyFb6A4Kj62WLduo2ytn3P2q7dwoXatL+Pm/PRWFv
vh2XNw4CS+gJAPoqo14xO4zB7fJLAJQkL/serGCfu9lOq++0M3Fzp9uD07CxZ1cX0o940+/5sYAV
SOJSvUS8gRxjxeHclOsHNADg9GBYUYkiqv9bRh6hHXprdPR9udvSgF6578BGBEHdQP6Hcue8NzDt
aTEVR+rpCvvjZ8pNG6QWfthJLsfDKMTAUYg3fZw7+WAbQ+kiwRu2vvfK0YUKPZAqoOZP5mCz7z3G
KveNphY9/dw5mjvu63hH5TvNmiwnRjCPd5F0IFsWMmtDvwg7Oz5qoeV5q1Uijo8p207RiTDLm4mi
m7mqtnnTr+xmhDMmPT0CwvV8N4+DrPlZSEUvpopdZ++yiGaM8J6Um02nZTFSnxJDZE2igqfKchkH
NJPVnv49F6dzIzvD69ktXEhV7zeW8MqWoZAGnMAY6AEsCkstrL27Rm2oV9XOVD4uLDh6i6ZUWtoO
i2YHXct/ERGZBQVKba1FSdgwdkMiU2/8qA71ffOrdaM738yd5H+gfy3TMxTmfgSbnYNlCnU3LdWp
ZzTRri00U0DfveZbMm9rOwA5LqpkMpxDF0jPQFDHPGA+9epRMGksHOt+vL8+b8t32DSSf0LMzhpI
25aoTQXISOjnoN0wKba51tlUfh6CzW+0Om0o46CXDGg1SCeXB5sQlERAF0XypMQdVLs58YMGZUcu
Yz3YQmgZ96MTO5G31Tr+my7Psj2K/huqHpCIwNqfHSUUBspSzBMJJce0sivj0Azg31ePUPtwKie5
U2unzazipH+UA27QyRgtvv83F/fFr5idLJrcB7oYpFNiEuJ1y6w4g7JC6JZOgF9g57UJK4EAOdm/
UCxV8Zl/TMBs5gF4Vf1gRGgVwqDgoBGabG3AKWO+Nsezd7WQaEUe6JjjxpYHB4T53eRMmJz4d/EU
WNVuM8tcOzmhkEpRzNIn86rZR83jQCkSklBPChwDKrbhLrQiR7f106RiFEV27Z+nkk/mbYZeO97A
uUZ1iehQbp6/HiSk8VQtcEf8J6uO3eY90hxuiRbY84es2OjUr9QTYBsIzoUE+BNaOvPq9RAIgy9A
5xWqmLod+fEuGTO3FOsDbUvQsVHBpsziVXsI9dC9fkCs7VkJICPUnoD5gXjA5Z6N4OvYcB+hReIf
CPsTVJUjQcf5epS1Y+hnlNkxFOh1xXQUuTysITcMQmfgv2KQO+rsPgKH63qwJQMCu0FWURpEDQFv
0jlSM4JEYVYywNbavkfVqeJWg5u9U6NdEYDHP9Z2qwqOHCuWJpfeOPCNOV39nj9+wFzVZewoH6CR
SLxRhwMtMYQnXCDwfgFeKa+shMV3TRyf+kA7lMYWf2cZHIqNMqSLsXplHVtn9kVhE51kRpi12Kid
4x+Lo37oj8Mpv99KnBd57BQIeZsOWD86unPQR6gzBTZIQA0GWmnKcWCqpbrXZWEPWwzLlwq7G8BY
0Oun6593cWvOws7WUqOzWDZS1E78KjRDH4rtX9cDLOGAiIABYQKRCAOvPTtNoy6LS9GXa0/y+Amd
3NQVnGAHWKRvjm/1IQUMILYae3zdiLtQb5vFnR2xYqeOUV6jsi018dOoFkc5V02U4W5rQ3YGxuzA
Vx0l8+1x0zZ5qfc5iz197B+PEgAtSzrU6NpxV/C6ytSfgTOWjxLeYSFahv5peEVJWnGQ5Smob9o4
8q1hn57Jlh/xcvdOvwS7FrgpVDIXWUTKNbBf5A5MTzilpiVxetrvpJ6/y6PemzLvd0oI/W+p/0PG
7CwKycPGZ5gW0MVNhx8A4V2YtU5JDDq0l1MBTJg4VFBHwj2uosChvQcO6mduuO8et2mXf++SRTTA
hibcKVLb+QGcD8Xg5xV0S7nbB7toz3Cvwuq0cnHZwABIiLf1+dZ2EJjI/w0520F1UZa87gF3rZ0h
2cNP1RX33MRlnrq6yd8KO3K3yItrZwVeQArIP3hwAtd6Oae+DwhBF6pAxB0jlIz0Q+eivbHbOpKW
RYTp20kSdH0mTA2KyJdxWDz2dDRQH5+KQxjeBE5y+hvDknZQY7VCeK5vFY/Xh/bfkHMURhoMI+j9
WC7xJCO00w/JQXT+h3xodVlCPQgCmaomS/NbTeCDUtMWMKHaaYJd/gRnSIjZqScFoKvaTDZ1U9ZX
5j8B57dY2ak6461SYS5RPB5tzZXQu4lN+jt/gLzuObCVz+tbb5GMTF/vR8TZ1VW3fqZWgQ/yYPpY
+k+aDr/mt+shVo8XNE7I5GcDcOC8v6A0qabjdka3DbaTf61rgcBwpmdr+bX1JFjdaICbTniy6V0+
q0KnhcgGv0WfqG9+a4JoNnAo/RfDmZLHqUdJJ7Dj5YJXOB8nb+7aa5i+H9VxX4TlfSK0NuXRXufi
jVxrdpOn36KfoMQDpYGNH7C2LOEyo4qgxoBmPa9AaxBBz0WfQKlLSk59GaPMrdBfbUW+Mz10MnYQ
O9AnJPGEZf3CG7S8y+j7+m9YvBSwbPS/TgIyKBI4ZS7ngINq1AI6jJ5+E1lqELhK4gOkDxYHOGzX
QynTEpwf139JQPBGQNI8r7IYnT4YYH1juLmXN8pLOYKV738SdsvFCrhX6g7RF68bZxCBn4DRPQ97
S4YxU0XJKazeq/6Zc342wmrPhnMvNiZIhJYchIaJTvMIxRRqDYCKcf5cjNWRZtLvclQhOCqfJR2g
UqOyRlHca3Al7rP8caS5GVBtH6k52GuqZOpZ+9WJz0XDLJJBETgRznGMw2H4FcnNndHrO/S4rVZ8
vz4vy7IamAro9SIhRN8Fu2qWu/Qy1YxaAVCFwLs+tGrVmjRf/Uco3+1aWFz8uh5v5dDFWsNLCTL5
2Mnzz1BpTPJrWrdeBzapQrJnKUbDPKG22KFoqObfrAW+Iydbmf3ajv75+afd8CNNitomzQH0A+F/
9F1BSF1lKI5iQqy0fBLrxhJE3QyKwgWqZR+qnSn6xilKrXaLr7nyO0T0SAHfBGAAveDZScmbVsuU
EJcBgSNn3P8Rqw2G9eLFhu8JyDZWuQxg86I2NaaGKKZRWHk4kx+pmtt9V37yKnLDJLIrVdioKK6O
50e42bwmNGzCMokr1MSJbeRTMXrr062cEuinIM3CxiUigMuXn45TCGUh/aq89AT3ZtVVgMFx+r2S
mWEDaBp/iWB53JrkHfXSLXz86myCxgchSg1Z3rzWPYy0D+IYFxt+AUDFgfjBI2VvRE+i/FyHH754
9rvfKma10aEIE8fFTuHsMdZ0L4+pzYwI/FSdbPSH/wOanh1maHsDTo00e9KImWVLQ5l2CUvbyqOD
4rBIvKdy+icasW41rnnc/8xS2OjVdBeN2olD5D8tABjmRW7Wcvydpr3LY+IWgWYmCvhySZaYSqW6
aOmCDEfdWIlhW6O/qwbbc2OwFC19VBrBrKPcweJFsb3KXLn8hHWAVUHigeFB15ZvUgyhVSBZfdls
peRMm6+GHQNDsVR8IVH4Esp7aUjsVtBNqWamamTwMPTRlUo+pALWf/Ix7uFVJ/PDEJ0qvzV1I7F4
qTqaEO3H2LhBiwsMt1eZPYtjeWyBQinxwAOVB4JJh4DHFuEP9cBNrXnhtXRXwQ06FmDPnEIEKs9B
iCqPIW0fUA07BYwFYMyFeOeGeJ6NpmSgoe8PVm10rqgEtubXO5qzm7zp7KJTD0R+zqUnDdwhDY2H
SAJ4STIsP3hTYCfZgBFvSJ8C5kMuhX3eyzYjQG0WN033UUC+mND8QWWTs6V8gpbKTQGLZU3f6+yT
NbcdXmyaADdrLbfLihzSKnEaI7V7Dm6q4VdY3VBFgMsvl4mtCJlbS+9JCnpGyK1SgUpD598aGWyH
rh/Vf8u+i1WGTvHfDttEGLjceNLIaoNLrPIK6F7Q6MhU+tzVd2MCJFwSa/ss/6gKbrXykQKEDi+K
A9SnrUQYHLix7jNJtUMdI4hLqwFVu0ucQRX/5DoMODu8k2BMqNxG/U0KRRSB4Y2uvETVMBlQu6k+
mpECh7JgsELEhsWxGwdQKo6gbd3f4r41U37KNOoAu2DzLnCErHR5em7i3oR/FqjTpTl2WHQgnnYk
gWInD7DUQ7sUjHMuULvm+l7LyG89PkNd0B0kYSeNgAGp3TOte4cUdxqOy6JjR38YrVGuTRIoqJMU
bhQbrhYqp17Mn4xQ2qlxfvAhE3J97v/C6hdzDxbSpF+MCvHfYtGP+6oSwrzkEEPwsqqy6rGwAKj2
VCyUSkndqOQHALZbVKalEObPWQzA1C95BL25xhjLt4aGlsAUq9f2NPpk8n2V9GACkyOP2l0QoZKu
vAwF3gEwKs2yB6OsLYk8xNGBdIXZKr4ZId9QQv157KNbQ/ettgArRsVub9tffincK2N6ZnA4HXsF
ac23PN6kgEsUlQDFNBVt0Ri6X9yOcWZoBJ3+eqcpwk1DtaNifF2fqbULCKQtDYopSGYXJV+Bh6nv
i3g4aspDEAT43J/XA6xlLJL4F7oA9v8CESe3NAzaFiI3pTqYqTbccTW/iZJ4x7HjRGbsQJF1Ocyo
r4ddIrlwkeN5oE++fUgY5i/vgWhBoseQx1fM5K08UCtzYhuaSJPgZmDxHQ5RUD5CZws3ueRDXQae
86l9VcwLqBNPfJrOiV/rHaTw2jvDQvW1PSp4ireQw1RMAH+xLf4XNANZqadh6MjSkSKi301nhRwB
+oedGKKO12OJFYz8lrrsKzey3dg+1VPirEGET/pNYs1s4HFkaK3ZyA9ach+oN4JyrrT4zPrBloJ6
z5vxIfIflVa1RhacqVx/wgl4JzLNzXoYxWWZSwLJVQti5xQtWAZaqq/ZhfwharqNBQE68zkYjyqa
iDL5LUqnUX8sFDZx650YJLGIVWeh/5MKryI9RMRFhw3q+eyY5/FrlNWW1hVOJEQW6yIzbB+ypnR8
1n3B6OZPod+2A7w3X5MRNVghvU+013xMbUB0bKSmpp8mlpLeSoPmluWNiIuoIzJYs/ofUmHDZmB6
SrGjDw8JSAhZHn4LAs7PDr5TBop9Q+BEBAmS/LvN70fQGX15xC3/zg0n7p96+UHubmn33OkfsbxV
SKdT2jc/vqD2AGoGyoEApM/SXIWSLmYJykZVkp9jiM0rAVyh6IPKNavvARKojP4tFof7jOpgyIsd
yLn6E56Bp0wp91CltDpN21eCdiQB2zWk/VQkUGhl8qDxIrWvb7W1BFPCUxi9d+AWAdi/vOfUTkwM
2JXgCQRILdMCSwpfVbXcZVW6lcsumnHT3oI7GLa1Auz8vMavt0EpNaUI5s9Rc1voEg87/ivZVc4k
3F7L+xCg/Y3za0kaQ0z8B2bA1FtYyELkKoeESmQ0XppaI/64mhu7+l1UuDqzVaCV6Y3YbcO9psf7
fAlAbwM45QnzvaCTKIIv+k0FjyMkU51Dre62Pcd2/p7v4UEsf+ClL+/znSJtfMy16heWHM4OwGRQ
3JgT1jAZRt5JgNJPlcQSFNLwMf9V27jzTuov0JD+xXsLt840x1AZWTAhJlDlSKE36jWKk5PGzkPB
5uH40A3fjG47Fa0djSD5Ax0JlTcQ8mYlk1ZkTBg5boWSqI+yb+xHrbCz5kQ4cdsMll5S19mGPu4K
1myUUMTVpAQvDqjLTSjmhatCUGU0jUQ4PQFjaGniiSheLQQoTkHPNVOeQlGycRy4kcqc3m/MKnhS
BTw8Cik+ZvG57FVXF9BMx+7moWazqD5E7L0rHij7jJTAUrEmugpW3LoPeHS9U3TuAXyqRjchkpOh
+B13LgMkFEKdLinlg6qOj7rR3xf+Xank38DrmLHxLBmvdChuEqDv9fguQ37UgxNfpeIuq8Eawesx
ztSHoPQMI7JFXj/65VMJr8FAiJ/qkDl5kto6H82KvFQqjLMh8ykwHbnNJ4NTKvOZRfvEC+3BoKj/
9Oe2uqnLmzF89UvfDMPXto1tRX1N4swM1COwG0Nz6IKPXIANTPCiQtSnkk6l7HUl2DIjBs3tqn9I
IchKtVNavXbQbeKBbjW82IU1XHii+0R0I/FcJNBslbpTzzOzMQZow0cv9dibeXUqVLxeehkOg3J2
HOA+MdLbJi6cUUru6uSpEfF/kLeeuXrz1ZaxxbKHID6G/J3nmA6818pEcHK8hvR6PFTB45jUUE8o
92peOgBv3ISUW3p1riWIgD2NHdKO6rONBZDAISdxkPtvrX+jXLAEkMYrn0CPlR8aafxdQmpnbFHc
amA8/nr91F7d6JDLxWkK6B8oHrNjO2SdpEAEaiLJ5U+VaIp75QHJUWE2t9URmj433SZvVF45036E
nGflkPlkgAYjZHeEwAOQnTAfCL7A+P0QLTyf95lubqZja1cG0lu8AyBfBFj4bJhSlVO8MSCkDW7V
GZweKzOQYXB48MRFZKNqcUyy/0PadyxHjkNbfhEjQIJ2S5eWqUyZktkwSiWJoHeg/fo5rI6Jlsic
5PR7i47uRYduAoS5uPcYyW2Z/qvVBxM2Zscqrg4aFsPt+b52nuNnTBclOvNos/68JaWRNihIQmZH
guQ1QTGk+oyCFUDF1fn9FmO6qb+/esSQ6BFN0QUCzA8OVwl4Xv99FGgOT2JU4KQv+IZqopdJmkIt
Nc0/U7KPw8yshsvtGFdv3MkODfAMdOsWsKaaZq3BJFx94a/OgaHDw6ibzJV2kJi/sG2KauPrGsj5
Wu8beMW/8AkgqVBd/Dl1NfdJWKUhkpjN6HJjN8C4sTDzjXFq3LrZjI72q0M1JYAC7Soq9UoC9SP2
rIac+5zrvg5G5SQzX55KFPMt43nqcrV4Nj5CWdhKIxd0jLXIV9YLAiPJwIcEMXBeGpSgdyczsCvv
ElRyI5xl/Rr9/doz7EeI6Sd8W5JGCkHCBGy4v01lf1NqVnIG+tSNN6VNtK2R2olj2P1ZvKNryOpp
2mYZFNYohCHQTSfg5c4Kn4wmcFOh8M8u4cAJX0+TctWO4yPQmrR12vjX7WV7ZYNL0IagKBqjz6bP
aYEaZUMN7l4Jt7TXsnvl9HHsV3bGlRAiaB0qcmwZPd45XqqKYfLraxx6TTA/LTLD7KLUEsOP/zwQ
RMFfB4gGweYv5wToocSP0WNoA2JDIMqMRUSSuX07DBgyyw/0PdD8pYxKpdjkcDm4qxk2mZyZ/pCZ
cLxHOQbpRit9RPFHl+5ywRpJhdIrd4P0T8r4NjBkc/APbbVLWyREeHUYj2J5EeJiU2TeSM4N2xqT
nhUdzLZ/hikq0a2hshSO99CdoW19obGE6JBqZkbOw3vFLkW3TQJXjHKzSN2gOfF0b3yIykeKDCI+
w1hSiRJzNN6l0YZtlVlWTiSYYuEG3XtUvcTZrg9+V6LbN50JQ09LkvJNLUK0qntP9NBu+hS5R2FJ
2aEklpwFlgzEAZS13pPqXagOknqPzC5hx1YooblByk0t/colt4e4QGny4oQLY+j3UbYpclvyPSk5
wI2PDHujgB7/W9w9+r07FttccxLohOO/0tiVOq+Gc1186cApYG5SWXpmp6E1xjaUo7TiNBb2mG0D
6UsD3UHYFNq+IhV88OyO79X4Xn4o2aOefonpa0fwpyBne4p4afvSTiwe63ybCRu1iCFm+rsKbZ0/
5eqhBkSI78Uisou2tHrkYjXXXYo6RKe/CBLbaI12ZD4EGkbZruBnQTO7qRKngnltEkM3COMEZJUl
hQmauSVrJ71+CwUv1AV7UFFmb2EC/04Nx6BwWci+Mv2iR8RshLvGOKbCH2X0pHYvB2jCodCrZBox
Iw3yO/lDXFD8nmfwLDjZ++0lk14ppW4MKce+fSs63dS0j8rIUCShpkAKkwzI5VCpyILOorXmEPkD
ciVm7Uumpg9Wqt/f3g9XboEfu2H25uehHou9DHZqJRk201AkD48MT4FU79zbka4dI3hUygAaAcJG
5tWFqpFqSCRAIYn6o6X13TbIW3Ns/ye5wvfW6OxKrZokzGVxxIDayqTZLzZeRBDOb4/l6gUz6Txo
BIf9xNn8ecEAqCEaea2VqPNhEyKnVE1qj1vV9gNAvoGYhcEiiCQKWgQm3a0Ev3rFfAs+1XG+3W5t
hx61GCB4PpijSxWHHtsjACquakvqtv2qj3CAcupDLVjBwxoA58qCkf4iHVWgACAOOstso7COIHQR
QsI4ykwR1TAlV03S1ThY1gwlpz81u0onWOD0ZgUwDIitn+MU+1JrIl0csDbhmypH2wxXQ9wY9xkD
mQT+vmVSON1YbW7P79WwU7IJEjqEGeblHsr6IuH+ONylMBBThMyNI8WU/IeqgewLEO81ARW3frod
9EoqCBuRyQAc8vagXcwHSxODGULcqaeqkBxRibY+6qa9FMZuHUSHGnlpDseofExfeynYY1U+hH4n
maWOuhxrkm3cQo9Vl1Yy7yXYH1xHGKmpGkCnMGiZ71qalX0XQpTmhI3lqIEEt285/ZUnye9QaWze
pHZjKE+RBNl6sb8Ihgo0fopZ8/cjiR0YGKMXCIVJgs5ExW06Sq81XkNGVKzc68s9gd85gfqQcyEV
orNtD/ElDnU/CaZyk2azUJmqCBUy5a4qDNirPvLmdeV7LY+znwFn6fPAJneFRDZOQy+/54lxYA0y
Birt1SqG+BrKHwlgGbmUbdoR2uwi3Dt14370oR4kUeGD1msGLtMIf+6W6Qeh9g4gNgFCabZbYr/D
345UzAC6xA2X4YtFrKL/HafAXnG28ui7Pt//RpuOiW9nUFnXhRjWiNbngZUjy5Gy0YyzuxKFmLZO
TV9bm/Br45v4CahjTViyeeXAZ307CjwJ7sSMwuYdZHVNs2RBeQ71qfkIvGwe9XchhDfaiG8HRXXK
8Vc8ZG6V9xvZrw5K03wp7ZrR+fI8BIlRxx2KCjGFPM1s2oshroQCudVdGamuyj5iHY8LZJVhvuY3
dAVrPoXSschRD14ymBIWwXO2kYK7QUZjg7MWlaFkW+vhLm9lr2qGwIziaJdIj7KQ7lbW+7I5MIlm
oHYpQuEIldrZOKGlDTFFmYx36GqL+4mG5tuxNaawWDAVS9qWKyiO6Yn2czn/FemY+GfTa3yOOdKq
QJaTqhnv4rQ25QLmLMJK6rPcwT8jzK7RSCVFJVf1eOcrw15N6IbnZ47O/MrEXQuDx+DUV4F6y6LW
nOlqJjVKSuDP7RGr3cUOHFgCyDtAYzQ+F5c8dCHOthZ1uSxRxZDxvShUAycx45/7Mxb50IsdorZu
a8sWCuq2cZ/vgz2e96AWS3aTmcOztCZquxZ2NqfGSFtIZSOseKdumhOgc9lWijbDa7wjduSw2NSh
AXqQC0dceT9eqSxixJBWBSJZw2t4zv3sIl3oNZqP6ICKjSWh3wp8cLwRN1zaSy631pVcry3RSfIS
sSCVvYCF5R0f8HP84W5EKpQMAOy325XFc23XfQ8xm8+eDgkfiTFAKiPbaW65qbbs9wj3Z2DVbWXl
Dl2esNMM/jueWemCpHiADxUb7yo13xIfaCGh2fW57Gpt/NSKysvtwUnLtgji6eiKIM9C92d+oiv1
OBZyrQ7Q8BxfwmftDqgmBzr6Ezdbt2s7OmWhVSUmTpiJepattruu/oKJUzP9M+E2ZiMOGBNkH0+u
u9Ew62wjqn8kCyp0eF1af8gfYIjO8BA33jjzZGqJjnww7DXtjCuJH+o2337DtMq+3aSiUGMNFeJ4
x2DwnpiiLX1SCKE4zK629QuwHpVuJSiOx25TOLe/wGrs2aGukpqjgN2Pdzn6FhxYJRuIhRQFSNlu
nVDb5oVuMfhFWzB+dNe4U1fOiok8DSj1VHIFSPDnwJWSSX7UB+NdUilmiM5thIytOWrKSrPvymMN
iOdvgWapWtGCJwvx/gGcgeijrk1t6sODgdF+xedhV2zYU3I/eaFCJ/b59gRfOfsRGXpdyA6QtcxZ
laEcCLGah+OdjPZPrDw2g2izdE2H7AoceBqgZkAlFgtpUR/3RXhBqhpuMrBaQrPbRDjtASJwJIiF
m4W12t24snFlA/L40z+Qy5sftXUAHQ1J8bu7HvaWuiA4caIDN3TiBC4VeDTFOrBx+ovIjbUFe2VC
f0SebRY1Jo2ecaG7YzvtjwZtt4f8EuJOG+4ET9sHLz0wJg+rl+myZIjC6rfxzrYJEzSNizAGvpOI
4pC2ONUC2WoCdQuW2lQdHF+ESLkE4PVgoPgWb26vovmDFH5cUI2AqDTWECqj8wdpGKkK3n2ghigS
VNgaIOV81UwSxW5CfGE11D1V7N84VVdS7sXjbwpsAPCNdymaFOhk/dyhaU6FHpYkEwlGdMt9cW5b
03DhzXCJN4bjQwKG7o19dJC2yiv6FMJubebnN+zsB8wN7LgPr4Kxww8Ika6Mw06Gwt7tuV2kDX9D
TAxWqDkge5ifQvKQ9awywBoBDU90AU7cB6A9cxNInEkaI3T5mpLf/OmEiBPWGw9r5PCAOszOvVYW
SKv6kO8e4L0QiPHZj6DsT8LRNLrURbYBDC1dcVldnPT/BAVDF+9jCZrVs5sODjZQGYvBpAC9yA4P
BUwmzOghzi1QjOhG2EyUFjP57Eabftye4fmWnUeebdkyqnEB+DWIq8CLdt1lTJ59cVz7jPNEaR5l
tkVBxCB+lWN8BsTs94Wbqhbs0CoHDhbbwgps8l/rYH8D4pibru5JK3eWYBuAN1aZiGHlo4MntstG
L6ccjYS1Fu6VPQBtuH8DzVLAzhekkk/zl8eaxdJz4n/d/kBXjhd0SXBkg1SEutG8CanUuaEP03pM
kxAOtum+g05ODi0/OuYXFjMzRS8hIsHKW2Fa5t8feJhAqkDzFCQi+KAs/C/IULWowRs4XFjzPgIV
nVBIRYTDQ6N9jYlg3h7k4vE8hZtY6nirA821EIFr87ZMQg7qVpKOu1wM9tXIgPshZjvyC5jVh7gt
QfIZoW/FP2/HXgDrEBuls8m9CfwOEFpma8UvkprzYACHiekeCbttpYvAvYf0BFUgJ8wzZUMVgDZG
YgdoAlh4EcNEEPj60YJpxkOvdNpGbwhUX8bmBK6dpTLoXmj0Rc7T5/6/37JTvjJp8+EtMHXj5pRs
v1PqxghIf8qoDldlEppl3jxypj6XegOU0C7WtTMIUp+a7FuSL6O3VJ3DiqMgzBJXStds85YrVEcZ
GBJd0wNaWRgeQBI074IgV066klpFEFh6nx90f5tDDHL0W6TueDDUa/pyV64GSNlR1PhxUMOdZD4N
UVrSjsFx6xQlmTeM0bGqmjNOWCf0kWYMpas2gBrBgruT0Z8DQkfVCg8v4BXmyPK+gKagChLGZE6C
h+bsFsbRpg9h3DcntQxgg4SaPx0diE3ZUqoAz1w/NWO9sluWexNFHqwyEClx/S/cFfgYN2Uz+OOp
8esTp7bI74EZRXvyLCSac3t3zJ8BKuAxYD3B3Qx7ZJKo+plk9JJfDb4cNic9fB4GoHR6CHU1I9wU
Vk0j5kfp31AQ/5mIVtpS+7XKq1qPcRedCKiLwKjKZp3I267LIVkx7JT6vsylDcA4l1HSn9uKOl2L
bu6LJKcr83vthyio4cGwZLJ2mLfUuTCy1MhifkqE1sbq2aT+WkF8vmemseK4A75+Smvwr5/TWiUK
CaNg5Kcc6LKimcB+6r6rO4ypd+PWOEFt6hzk2e7215zf9v+EhTz85GarLjDEJGgqMYS2Jzqo43NA
INDfh3bMn29HmW8JREE6itLg5Jq7BFSGhi+0gcE4oNiKG7SVjfaJqUTGpg6yUxOqF79eYxdfGRiQ
xpDxBdQCr7l5/RNtkIAkXKlPPTguQaBu8pC7Uny5PbBFRQISPCjt4rvJUDBbEnxZxfscqtnhKYCm
E4mx2Un2MirNr7QQDrkIT2zaH7MBCswinl+9ZBHyEKv0F6vli5DyTaamxwLXR2OEZhY2nQVxw/94
Hv39icjZsI8UqE/NMWW8LXMiwHjwFGTaaYxbV2InowdhBfzMMT0G6cvKnCymfpqTbwGnE+R7hWQE
yDFKEJDbdWIGCRwtbDCvJtW1wFF34j31asMMj/o52DTuJCQIuaLnyClfs80qZGv+FsToUc3FewhP
378Mk58/Jhwr1upNHJyMUoG0OGCWDCh5uQaboXxWMnB+qvahT9vfRmJsCNShbk/GYlv/DL8AM2ak
61mRBScWaG41luiBJlOLzRkNPEfVFsDS+gz5Nvd22EWJ4Z9hI9mFPLGGWs3slEZLR2m1NA9OsULs
PqRbqgEmAgSvi+zUjeJiFzbaH1lmEOIa+CHUAblS1P+qpT39CrRHgRyb7BKBav45+UVByqJudCAz
RCA4fGBU/c3tgV6bXwC3IAaKLiIaadNa/LbWJNrLCez4gpMOOy5jDJ8TNsZmJ5bmONKTXG2KqD72
ZWffDrvINf6O7Fvc2Ro3Qq0PSY643DCBCC1chQN9yAlq9aw2cxuIlw6KfyuraXGOTvNJAVfDXgbZ
YF7/FBO5kLsOi7kcQFRqwmelYRbJy00k1U4ADUUdCgO3Rzp9ou9p/z8DBRYeRze4uYtcWOzaKg+D
4DRUrqFzW0TFKq1eMtgBBH280qW8cnJMzmCQG4b8Ot4Z09f+9jXjmPVaJAuCp0uvqgywem7YUSuv
tKqmb7MY0r9R5ntyKDG7QY8onXhR28zUpa+uvBP4Cr1w8YT5O3Xf4syeETrrhp5wxBFawxwV1QpY
eJD89DUs9WOvKo5KAqwaod60eCvc/mxrY5R+ziQnQw3dB8QWQedlUNyLw7e2/Eiz/6wn9s8owVdA
yRYK4XMgRBRWQF8oRPCalp0CQM1yLXdHkDTgdG5ltepWCnVqJbeNjrtNkz7eHujV9YkuJ6zF0JhY
COFBalkS0lwWvEEJ9nL3LvZACIIyRlCkFsW1A+3qAv0Wbbbtm1z1Ux5IgkdQgG+K4F7OZGD7hbXj
Zfo8iyX6Lc7s4OzBJ1IKnwpesuO7uDzCaQsMVVvYQLY6AhRWr1b2xNo0TifPt50nQ76Z1PD58YAs
MakMiStc0WXLLFaew2htZ1yfRh32WjhVICU1S3brQGCxAPdWTxfyc642DExkchZKz4hegdO15JxD
4bd3tHT0KGjDjPNjEA22FuJpW68UNtZ+zJT8fxt610t1WEmK4MX5Q1EdBuncxGvlvGUWMiGMRaSJ
8GlBMWP2PfVE9GkNbutJmVBYIli7wC6WyVGUcqsQ7kRQQZJcsooR2RB0Tm5vkQVUHjmwDHcVGCXj
xqILgQW1i2t0rRBdupA9dTMbadhrtY2PxgagV/SV2cp4l6sJuSa62Dj8QKdYvJfGJKNyH5XlqZtg
kZ2Baht62T3Y9QOURwK+9vRfZgE/480+IWYxDDStLk+RgoKoXO2HEQ25KLCyrLRKPYBXT38/gsF/
e2KvDBMOqCDPIsEC8m2eZOmaX4SpirB4D4MZnzkw67E5SR2NBWbid/f/NRzWDvAkoDSiroLa98+F
6g+lASMuhXpcAZWwRJLBFBPpAnzwqJkbgfO/Cze7Qoy2C2kfCEjWA1js+hfd9yFWEx/TurfHNF6Z
y+Uu/Dm42ZHQxQMphBzRiv6QdrvIeIjWACR/d9nPUxVva/iOogg8dUjmclBC2TV9REfqNXv/ou6D
QzJ1rqED9OpnpjZYxiaCo4V/apDGrbVGFksUIAeNgmsNGSD45s6vySJsoeyg5b2XiIYN+lkEAR6E
DJmwyUo8CbiQO6wIRBD6Vk7bafH/GPUs8vzOAmXDV+BY4qUAd9NMcGumrrRsF9nGFALsEJwx4EIt
LuFAjrqEpgjBlU+/xwUSJFujgK/rWuq2zKlmkWaDwSk3Kq2ESCI46SHe2H2ZuLX4mQ0vvCs3Wd3s
dCAu1hR4rsaFVQaqmpCYW/rFJt0APpCf9F7XQW2jHN1G/0xBc8zIXq5+hXXrJBGFHMbKt7s2sQDt
onaiT0ri83sj6vIOvNgp7DiaaQeXOAaVR/Gpj75ub/brA5yaaihdonM4Z/lUHQDlehP2XgmmRNMi
aZSAHRuOdHSTvHa1RNz6UW35q/Yyi64lMgoAOkDW/guVQ0Pj57EW41EaqqCTeUUgubGApkauQmQn
KsPfSSX9HlHzpxm1Y9ZdaJHujB5EB628JHHx1Gd7AbI3eiQ8yIRbatQconzYDg04/YK8ch4uTij4
k+HkQB9w8mJeeF3VvEyBsieSR8YM7b9PxXgI6MoRfzXGpNiFDw7Q3vy1Ffe1iJSZSl4TeCx76orH
jr7f/tLLJWWoFKcfZhzNYtSufk73mNZCCmUfydP8Jwin2T50upr2RAvZvB1o8VhF+R81FywosNOh
3zy7rnIxztssq2Svq6kj5xUs+WQT6AszBZ8rg7UjgAorIRcX8hQS6iGgn0/WNnNSEmuCHojIRvaC
pDahq7PtyZHXmgUG01ZcOxOujQ/vcZTAYZkHnOdsfDEpIW2o48bqAEkEGEdslIdB4DtRjl1m6Lsq
xRv59pQuvh3G9z2k9PPbpWmjqmkayB5JHurwMzWe+vglTvOV58fVMNAGAcQKSK+FGgsEUWI+tmhq
F9UjF/mpzoOzqIUugJfh/zLU7N2h5UkUMYB1vaALD0E92H3+3JSSq9Pt7albNPVgywM6P3zckQBL
ADDN1n0L0C9Axho+F6wt+kdXTczmVFv9tvbkM+SLJ8GXLDbZBYwga2JTRpdV6fSrE4uEGJcIREoX
1sJGpkR5C1yyVzvCXfEomP1D98ke6L24MTbdo/bJHANqPitzvCxWYeigbmONQkUd/Ix5biV0LKMZ
RBJ1HjoNCF0QEfgUHyOVbajsey0dT5g5M5bu9Y7tjXZSuuKPt+d/ecHgR6CdC/yYOvUp57UrQuqY
MJ7Ingpzc43Dh7csH+qhfAB/w4vKxhU0tlXz9llU2coteu1YQO8GDUlc4UsvxqhU1TADrs0TObVU
ibs9kzYckIN8fMCFtta3WhziGOlUCcGEQ51/cWkHAy7snOqSl4d5a/t1clSa8LNqxDXu1LUTCLp0
BM87KHuCm/vzOCjzVO/TKqdeZCRuV9ZmOBJT9VGkk3p4oWbWQKu1tXRtCQM4jyIkAAhLbUlf6uUg
6KdHCKRvTvoXxPeYBd9cu35VUojjW+we+nEW2a6eSgv54mkHT5ZPkwwIvBPnyZCgcuILIz6jn78P
TXFMomTTBeV9C0KeNUlcSiDkdWi5S2J5MEDdTVQem71Y7ap82Ndr0m3LZ/Xs98zOLlTvxLGq8HvI
Pjtr23gfy6b0WtqTz/voxS6aC2s6M9eWFvYPMhBAkiYB/59fHHdOD6cVRr10CHY1fzJgiVCFonV7
r16Nok0VNeAfgGWblWHbJi9LNJQlrxMeCtR7R61FOpatXGZXo0D2EV6RINMvDuRBqNQ+AQzA04bM
SofXSMXi0dawCNfWq46KOd59Msxl57c0KRnEjLIAdxnv0Ij6AOjHKbNLsYbKuR4HTx9UAuCLMe/6
GzWIJBBZpJ5IMosVkIaLnrvMq7K100XGJ/7xnMOqA6fk/waaY+w6Eby2pMcS6IwT5w+8/Lr98VcG
8lfj91s5LAupEKhxQj0peo6wqeTaj02IqJwgxL5yJ18PBboDnZ4dCyxfWpZyGOJq8joimENU2Yaf
OjmJ3Jy3K9fP1VlDMwxMPZxcAKX83Dh62OCUEFPqTcanfYSGa7YSYdkKnj6MCoU8HI+TLcts14jq
IAYky2XPh9HTQ+OIx8ELtnQbbmK8uSG+Bc802SXbaFO5sW4KmbWG0F54D04n5IRShMg7Mm64Kf8c
paAWgpbUyA9rR8UZ5Ju12YH8KEJumFBz+NPCYUfszWIDeVGIsf0PVCr+/gKER5V2Ek6dPyN5qtVy
0BSYBHaBMKXN/OKjyrijDOIuyhMgoQZXK9o7qDjtI5JDyRO+I6kCI1q5EaFUQOAiMazVXpaFH8wL
7qqJEAXk5IIMRXgut6WC3MN/02DfN8HmVUt8BzDKql1oB3xMdgLrJujX7ufvYaf1/20rCXkmSgJ8
uTyxSv5UVIVorLrpBmqzrnALnVhNyHa3d+//Y6gaxoi3PIY7W+hxG/pJQrAExIf2RRtc6oKV7+k7
hhPpqfgV3bNtcyc/d4dVb9rro/038rQFv4026semNGqf4nECzu1GnewaJujxZ7UFYb/6Ch+bI3kh
dvX/oY6yqK5NHxil7clPGfIac5azoSQaxHnwjBgASvSRbMWRi3qbw7PIVIfobRg/Q16tnJTXLrBv
QecWACA+5oKCPr7X67I1wAUgalMoW73f/qJXowDUpeIWE5eExVFjkc+YRL0cPAjd+AoTuFGscS6u
HI8q0FyoMVG8EBaN17TgVUXABvMM6BjjGW2iR7py3a+E+Ps++LY8klKMO1lrqaeWhQt1200vrvSw
lpWkSVgQSx58dwhwL2qsvhTqjLKaei0MzvJ988Tu4guzQ0t4I3jUxTbslZyJYWHYhe3flyvX2ZUv
9SP8bLtzQerzETA0L8taNwB0q5ehdCas0b7WwswO+TztxSiFZo03ZrUl5r1ZsRddW2saXXkzgceJ
dQf8Jhr/czyaIsq003WkAWPL7BTaSj2Rt4WqWH5RmhjpytxdOTwgMQbiAkjhuLzmvPVuIInYEDxl
8ordd/xXVFcmSqwSC3edlEFz+vP2rlrIykwuWLgPlKk/RZdlsDpTMrwfGPdKcCXaXbkpno033Zwu
aH8Nnikt1/4Ez0RGDR40ELrz0eXRGBSZntVYmFB0rWzhKF3KX5O/RurFG/+oAQZg863wNFpyaMLK
284u5JBZaxfh8pj8+Ttm9aOuS6kQpfgdwP25agXXrf4DcuAmUxQrSH0rRsNX4WRt55Nr40eGB7oT
0M5IwmalskSHFoKo0crD1eRQubTlJDmn8laGkw8uf6cK6nc9Sfdg2oMmvouNo5+DC5W/6+UfOfkT
QSEm5W8cwC1R2QVgLOGdYLXKx4juO01Ax4UjinpXDSf4qOHoyi5l77XI91P2Sw66bVj0ZtmAQDGe
s+AXySaOabQFbgiIPRwPPZjwzTMZ+TaTIhcu3RBmIKaeq7ZSQAd3/OCQhQ4grtO075lyp4A0BNaU
qVfvkJOh+lfT3hXaE8saOy/uYc5SQ1k8OFXjpuGwoC+U3aAlm6i+tPkxCqbfppn9CHErZGIVJRYd
7kXxj5p7aSTbMvS1BPqklg+y9EeBDmKmJi5wzW6kRxBGhugMLSESDfR9P4BbRDc0N7Ycoohp2T+Q
gmyblj6RqjXzDnJWOayLWoiahDGGAURNasWS4jR+sovFBs4co5kp96w9JAP+ACFWhXy/Q+ZIhXd5
AGMqMwUeulJlOAU/juQY+c8GGwDFfcnq1BYS+C0PKaQoDz00hYSRW0n7Ojb7zGC23kEzO8RjOCgc
jWc21Z+i7uxDK1zn0ZOQfZTEmaTHI2DBRWhAtMozNK6hU2AWbbghDZSAwT9p9LcASgEAG1q5Skyt
ezOA4dbhRDApJozDVw9x8YKSE6uzt46H21ytLGI8yHBr0gSgvuMHDdq7SHdTHJQxpJgGSO0beJ6l
LcTMtd9jBNXgJj2ngeQI7MwDTMkwmGJKNnHRYaYNaDNmZg8tpEH/qtrW6ZRxC8n9WuUu1YuNAEAj
A/eo/S1Q5vqkdFjyaiQw1Ixjh9QQrERZJhc2CimOYvncGPCgrCB+qQTHRlD2NGKugNcAwDOPEBuG
snLiGhieDGqpngR7BfLEcD05NviMKiQ9FGhS0iZ3EqPY14CxA29gFmPoRkW5Rf3P7IVXBd6ljEKq
kic7I98lkFmSYI7SlNWDIGbW2LEnTW63BAqWdQtDdJw6fmPF9Z8+vegBlDigJQtlPcvXgdf0VTuJ
Bbth6g5CwSD2Qw0d5UoO7alDl9hBO5q+Cu0KKl6wGZQM1D5QJfJocJVOcWIf0lodM7u0NaGo6gnF
Z8LBhQO7so6rSyK9hFPaRF8Zmf5GmJgcRYCKaqfYaF87rcX+ifgll6ndkKciSh2jhFJ8nzo+P3AZ
Otmd6AyN5BDDE8iIpVXamtbYTQR9Y5a64qiZWp+aJVD4hbRtGwg9G9zlsrppk9QpdGEDnI0ZwTIt
LEUIKUGGFARmMXhOVck0BrKLAtUJi1c//l3m4HLjEOmN3z5kpiGIbmXBV0AgahrGL6gIWDEt0Z2y
dXVXiG959VJVyTmEfkiQ1Y9KcqjLEPr3oRtqb315NtpPAzJYGO5fq0XfMHkHkLvyMWAFy6lwTAAW
EylIJhA+j/803UEpnmIOh1TtXHJlJ4ad2cYHnu6q6lMa/2j1pxS+VqOnwrODGF8jTpk8e0ynlx7E
7fTebqNT1wh2ru1zpJBCANp0opwH6MCW6mdbwSkl9h0oyuOo3ZSQjdM7/2AIXx2Ftpssb/zyQVPy
jaY/sJhbYlBZob/ql7RMA+D2i9sfbXLUTxf27oKeFIwDrezJG+UFtp5U31bcibfhPrZQokdr8BFU
gIE5kWGxQ7JvVtIQ0JjxSvlZXkE/B2yaCYI/0d2n7OtbmlqxME3kkKApQC5Go5ipXJwN+quGPpky
umMPchrd9c2eRCVE/IkNBC7eVqOJfO80qu+aPjoQ4YHd0MfInpq6g5aOb+kCM/va67tPglWa4FzV
A80GHeVJVN+L5FQ2vySg4hOtsiq5NyO1cXv0t4c+N0MO2fLpYKtbO5OBbSVhuBmixBlzbTvtCOxF
aMK9a60nJpBHQ3/WB1wdh7vsxZy6esNNJVQ2UlRBMv2t0C6VUZsj+FNZu1Pp4CnCaKHVSKITBzu4
VM/dZBOCVl1RXEL+pslnPznkEXiI4mchxEc43XpxPUz0NlManoTqOLGydMibtzIUheo2winR3ZeM
bOtSciryFGIajYpv/EZ2Ssjsae3vNorQBoR0QPUZ9J9cfUmHF7jEmVUpOAbrzFpLbb94KsPHVASe
L+ydDPLtQZe5keR/ZXJsc3GwM/ThA7LhA7dYDwozKDexuPNBhxOl+k3PTxTUJgKbL1VN9sx4iJMI
/6MrFY+xhpqIthfy4FmoomMqkteQg6ArQngYMnQCzx46ITFV2IORgdlqlnmsKg5GhWMKBCJQwKwy
OlJRtlP5I0HhO/Zbp4zQQ4oyu2qhLQbVfiIeGw4pWfJe4l7Vs52IfZdR0YT7mAXXiSH1D0mgWjGX
zgbQA0H0rIe+EwHoViX+fspLsuRpjHvLB4m4Ex8l5U87aMDdPgPg7NbaVlRPsb5tdbCboVuca7oT
D3AygDB2+ZJpCq4v2cmQdgnjIRTsEP0lDa5LeeQMeC/UDV+B7/5lWC02D1LqyWwaQI15j61Jay0r
RgMrPYNt4sDckLW7iAPwAlThMPypSuP/sHcey5FjWZp+lbRcD7KhxVhXmw2EwyVJpyY3MKqA1hpP
Px+isqoiGNEZU7OaxSwyzJgUcKh7z/nPL+yg3/RlwM26QuTvTOWzGt2G+X41JVS+0J7a5tYSHsJ3
MluS6YHhdErgS5HAnDeHmzns/EzhgeeKqZ3X1seiv5Syh2K6Da0v0nTbdJEvj9gAtvVVFKH6QIG8
0m/1cvIGoqZGHAWkM0NWv9d6j5d9U/TjHUN3DJFSLwzTPQ7Xh5LYDkssMrsMJW9ZnoxEcQVi4/Rp
5SSHbwI1a1tqx76sVj8fOzbPy3KXZQvewPqa7/WslN1VEbe4BsY47IsbvU1J/yCFi33LuInqQ9sE
fjLFmMUWeyUMd3LTbnQiXKyxRZ6uOoMw+YOOh/+Quf+jzTFWC8ukO2mlFwgdUSGRU/xqoP0jHMvS
txIxwMrpwz5X6VY9xfPYzu0p6Ay0zRP3KPcizKGK6u6vu68fW9jvj/SpD5mHPJFrjSMZWGv32Fxj
rK6agffXR/nV+XyCwqTWLFUKuvakC/ilC4KbN6cyVEg9+OUo6OeHgnuA+RqzXeVTg6OYUW3G+Daf
WIJNYlF7X3rIMX+p3Xhn+XCStpWf+b9MzlrP4NP7hv8co02mKIjUP3M5iI1KBXPGNFy7XBMHli3F
otu7q53hirL9SkP9k0Ey2/M3x/uEcGixntak5GFSTtOsOutZUjk55Zrp6YivvzSu+Gnf+M3xPkEd
WhwGIoPb5tSB2eImelHuh0Ps9G5xoR71beT9clT+kyfzuzNcC5Rvtn8iUhVrVjhi406uttHA77PL
jvuok2/MG1nb4+FXl/VXZ/lpcGDI2QgJeT2mWm/E+qR2vyJ0/GR0+t2N+wxVptZYF4vAjVN9fR8f
xFN2I3iGo/mjO1wU++QMccr567dPWV/iv3g4jU/vRNgGsVitD+eaEaEc5/3oSSAe5l46cmlttuI9
4ZsumYte6tFb4E7m69TvcJJnos5Ai5Ntuhm3v3prfnK5V9QHoiI+Ruh0Py0LZd0vab0E7akJWdrK
h0J6/MWZ/wRmWTdBuDOmBZr6mfmkCVGfjEHWnfAUvM26xJ3QlVVhd2NMb5J2lErJNUbLTZuXLJu9
Re+3lkwxDomwFUwnXiqk/dRH0XSvNMmTlkiopWen179kUIvQ4W8ySXbl6aOsg33Xi4QSCF4gq9tW
3Eyke8XB26A8hEO7yZJyUw8E+omxHwv01n99oj+4VKxeUBS4ADsUzBjWf3o/lZn2p9DlGEJtcZxw
Jlc2FBw3dCDTProIwFDsxg88968P+yM0yVHhsGGhg8v1D3Y2gpTXYREtMeNpooGI4xnF2ZNaWD3s
1mGv+n99uJ+set8fb32gvlkTQHAUs5Y4y+VN3y+lHW4lhnrZfbE4WF+7uBr/4tX5cRFaD7hmqzCx
/tGoTFnQ8feyFjNJ6bZjjvJjFA+tfv/X5/XjUTBllBnvs92LeG1+ej/VRR9SLVDiUyTS9FPZpsLL
PP1KAPmTpef7w3za6/Hc1JvO4DDZrn7pdmSmu6Wvu4MzeFhk527lFM6v1p4fX/HVgZZKBotNTfqB
GJMOQ6eIyZBCjKl8EQWUIf5KEv5jp8ohEBYz5WHO+gONEk4BEe11kZ7qFlBOrrxescBYKrudJEC/
u3/kYvzH2/Q/ww9ULtmMerv9r//k67eymps4jLpPX/7XZfVR3HTNx0d3eqn+c/3Vf/7o97/4X6f4
rSnb8kv3+ae++yX+/p/Hd1+6l+++8Iou7uZz/9HM1x9tn3VfD8AnXX/y//Sbv318/Su3c/Xxt9/f
yr7o1r8W0h79/ue3du9/+11affcNi+fvP749yJ8/cfGS88vk7L3+tmuzl+K9/fnvfry03d9+17Q/
uCEGzFaG4HihrYP+8ePP70Bo4ThwxGGJMiX6/beipB/42++y/odMTDRWH9i2YLfz+29t2f/jG+jH
Yf1ir0Ftp6u//+MTfnfD/nUDfysAC8u46Nq//c7S9N2WCJ8XlbjGcRhQwtcyjU8rCYhVoy1dqLkK
SqNdOTsSiCNiLtIl7SDZ42pHoycRtwhugAxq6Pd56enKJlZrP21Ib3bU80hqu3bMsAzLApJRBGfN
tQLNf8IWAYyAJmf0dKfbrPndhUtovdtlbk6ZXfSORfIz3co2eeprZ+mIzYg9K7Rn3KDdxS1NZ/Vg
VGd+Qj33Hr2XsVkrL7UmFy8+h4c884SbLt80kRfpXn4hOy1YAbhb6hqlrd7nZ2WzssHk+zZ0rANO
toDUfJrqJnB1t7oUPV5+B1tdPllRe8o2PfRfumOcONlO9JJHABZXMO3YC1zgCs5yA554FVsubeNd
set0D3fnba4TOLntTqY3nkFI5HND1KVgl5KTQekTHEA6HNkxkaUWH/aJl+HsHe2H65WXlQOeyPa4
g2p0jl9HgrqE0g4iCEgX1LPndtrNphdZmza5MILEFz/AWlEUMgeoL6bN7HEF24tsE+xkL/BBk2NH
OshPXJdE538ULG3GZsLAUzukH0Vlz3cy5Va1Q/vuM0Bor5cHrgyHW5OQPWxvTwV5ITfMyU8leC6c
ZS/ZdAdTd0xfdoyHEgWls1rDNRDagFI34Xb0w72Eogmw5Ch6S4qmvtuKu/A5Vw5ReMR00kk2ljff
hVybbIWiNBefSD/XMKlJHMJDCf/MNaeLMLy/wuCu+prxOzECI11A2jZb4Tr7Urx0h+zL6usYHw3f
SBwiAPbmMfRyh0yB/olphHTdupMXHuNn7SLa5E6wwenMw873Vd71b20MxLvpkSxaL+NmJddqml3L
LoFM95WNB/GNcJpeqnt9U73QWG9m7d0MTmF6TK8EX3wstsK5U84MP4TZ0XfhDsyvfpSSXRi/yGCl
8h4Mv2zc5Euh2cG7ftM/xXcxJozRQ5s5sWzrR8ED2j8qdEI8CH1D6KkjkIuwq0PflIij3Qv3Rmib
ePdfCt4Q2vlucHC6z13pQvsa/Gj4sju/aRfqJdFO+bE8xWTI4R7lp474OAr24ofmtlsYFrjte3I9
vwkvvWWLT/1bzo9MzuxGF+2tdcquQwx3c7LY8syt1FtecUe6r4W9cj1bdn5LkNCZxs0m5Glr+Oou
j7bq1ZpAmeVAfyTWwu1MnGG+QzCIb0ExHFVrW4WbtHVJIE5niPV2o/Ojuzz2ZNkFS1785FK9aghz
dCrsfomaf50IDL4prrXRpS7bVE6iueojaC8xl+fUtZ7MFj9oALjKzWJYMdoePcVDu23IlZsu9W28
ESpbOE4bUDW8NZ9Ew5FLt2eY2RDTpbvKW/WGV6yq7jKC6IrHzGNb97PJCasdyAoBS+68TJ6un6J4
X+ls+fJJifaJ5aWSnWwTjOnI3H2oMQF7qw/c5638jAlYCkPnIJPAWT+oW8ElsNHAWY4hn1eLtnVs
I7vwe2cmtIG/ODrTyuyZHbipZnvgrMiNCWmDR91dG5wpc6Kr8rBGbna3zVFxZc2OBq95XEefJDwI
dp3sQ273O0eWKqJgXOGpDHh+SJp0il3ytNxI5n10iu8lMiu+FI8Q1vvqIbauqvmKkWLvzfcdEZTq
tcx0y4R8atypM2r2HaZgdI6ZF3lz7XdPbWdDsmDaGXf2cgOm983e+OfO8+1O84kF9I+NBk6lzNiZ
SfenjcZcEqWblphbfDZ9IkhcEmk9YpyPiq/hhOKTGOZlLIz1r6jW0vel19cjExWGfSasPgygzHUL
/KZYNktBSrp6UN2ENNXISb3aX80tkfraMs2AcfXLWu9ThfnjIT+dbJv1OGBYPR6osJ2aq+JSIg76
dtpUuaMHnnzSr6Ndn9u9J39xJWEDlUbCRM9W/eiKJJfuGPncZx6iM/9n8hX2wgTs/YUA5vJive+Q
i6/WKlVHeN076h4/Ml/kEbwORrcjoiyy8VNnHOJGd4o90uayIxI6pxQ8XE56YAbWW85wJAZmr3rr
+yRRAyubgS06R0VObCNZR+5ISrC2CXxeDVdLnPjMztO/jB+96dbkjO/m2Z3xAlTvo8QdHe1ttVOZ
tn3nypfzU6zzFwKYLqDQmWOs203gGo5OVPxevFxye+A2XPLQbcyjBrjHi3WuXpeHGgmC+BqxsakO
24drOdmXsHPLgcCXjbx+FDbg90TdEfK3nb7ubJId3dR3qVNBrrLDD5B+f8TqInDYmM7L7Vcv0ytp
G7mGR9DEJvoCKXuYjgkJir1ruuZNc2AB3C/EyIl4jznVNruIj8tF+XXNrO6L14VcufxFLY4WEdRo
lS3HOBmqj3I6ZQtxDMNuSwfeOcE+HjKi4rXb5764w//DN57np6aB8w1SwydUvWVr3qq24RdevUsO
0b7eZnvGmcfhi+pOmT04ur1gHAkr7Z7onmrxGNkDvzvzFs4m1v/Xa/lg3ORYXTmx6VqDAykhO8mu
uB38+EY4r/nAhFGqLvMNnvCavYFfb06IjmXxOLKBTo7gk3TrJV7jSY5I9eTjsP04HnN3PkQHZll3
629WTua3NwLNJLWNk8KBtfEQcfqt6Ben7sna9Vdhz0JIJrLo9TuVSf26bW6nxSnpQQNvZqEn+P1Q
3QWOYrP5m4nT3JFsTXKjN7rVBdVjx3KfeDozIgQugFkGD7RwG1/KbnLmshCCAka+15mrEaN0qXsZ
67CyW7HEniXX2gUtIrsnbbmdcFHbBTeLBw1gp8Lq6/yYgf+VvstxDlcPIPA+Gtruydg1Lj6dF8mu
eNP+1Hv9Wz3Rf9vpfNcd/WXn9P9uT0Sz/N/3RP/rtf/t1LcvP+mH+L1/9kOIUViH0aghPsaN9pt+
SIQuh88KYYPryAYU6x/9kPYHKldmsPQ+0KNwevtXR8S3NG2VheHADY9aNf6djugnuwXbBPADYWiE
ACHK/n63mBI2LzFgujLv8wtjm1BG9ht5M26+Wli78IW9b67Qz3bG71GPdbNYj4j9O4rElSj4CfUY
MIfrSAhW3NaDerMhsdotNrlvPbfHhreQsMerX7GuPgFIPx7z01mKfYO/v8QxWVD2gW9QSne2bjcv
6GTstT7563P8u6DrX9Drjwf8tAkbuShPEpHbbBT0Hn4EBBuc9P0g2LI/QQWxvAzBSnydpttmk90S
WJzc5rMt0O2tG1CVOt1NeWFtgjNc9i5zyP27Cl+gZ7DbbZrbWPKj+GiNfvyC6AjShMJ4k6Uc5COK
GA1g9CQTxCjqtqG46ml2TMmXSMtWIfaMsz3Kl0JLCg4RYK0nm4RSQBa5iopzpqC/M5+zuN5pw5Wg
WE55zp6wq2AU1TqFuSe/VTXduTpM7mo6bzlpeI05OHexqrZpz7aqRQIEohrmXOZBw9/F89fPLG0k
eGM2EdgRw4O7pXeNs7qZYWr4/avsmgSSd7t5N72UrkiO7Z1xFR2tS3Pfnzss25R9haOqYkss6PS1
izsF7lxuJBK4EmdmjL2oO4mGUL3Rx604en1tiyfpSKXglufJzXbNTons2jfd7DIaL8zxyTjQF24t
0e52seUp9FnC/Tzdao2vv9Bh76T5o5iuWiiCK8XgPjyI9wCPSeiv3bS4n1y4IsV0qG6HS1p2J9jF
kw2Fpk494xU2TGMLNq2wT8LbiWFX6eSO4TBptiwMSycMSBZK4ivo9wqpD9eR6ognM0MsUPvxyXho
Ycxt13IiCV3m5KidkWZeiPcW+XZvyV1J+Tzfl6KHHD0iU2S44jwkF0LetnxM74rLFX9YT7bx1oZs
fdLpn4pym55lj2MNl8QivAIpONAdpm12GA4t1WkZ7pdXUrFcBv1z4qPYSlELMIHdyuN+2qt2AMT8
IAWOIF0nkCWrZk8rHQBzEOOV3HA/+rc1aSHfEE174qstaceqDMp+Ui7aU3y3XNPyGoR0Vnv5oT6O
O+Ms7Jc90DxWN6GPHdSaWyCRTP7SH3HmuzAfKF/C0xr80QhXIqXKi7LskIpG1LPPxatwX+FBTebg
Y1F4Tfs6uun7GmR8Co9/r6+ZHV9MTi+v1u4bJSJTb2edsV4P3ipKoJx4pR3EpBByY+SW2HNviwf4
i9khepEBWC40r+0dna79ulbXyuHYGY8W5ZknEDS/sPs35/hJfzMtX4+v59DX8ONFy6rakNSuWnd2
CTXDSrnzoQyGk+UK6UMvSy5cLLgZEQmAgeRKFMikRBp4Jt1pfAPsAGMYb9gm99UFpkpHqiIDTl7l
5ThjuBHFj0N9Rk1H7yz2HhxI7gZJSuc+20hwcnoKCr90o+f6KXtud8VhodaQWzes7OluZbTqW4oi
e7pYmD0VF+VmcCJ3sCcqV32n+Oomd5f7tSwjRzqks3Qnf/JqgAbZzil5tsJWuJpQVnrxo+SlO+CY
wNa3crdH2XmQXgbjsftieB19erOvdwb+V67i14GdYTIoNc8N2NvIcNvBJ3m8BAeo4+tkciEVJfG5
Lm5b3W/CXcmEJnDoCntHekOm8SKSqh64defmHwUeo8Bq4fiUg8xk8MKcTHD5l7fAMPfmRUWFn12t
0FpFwZ3txhMlfAelN8G+YcP6E10rFGGF36R2dbEGg8AQgofAtQmVSzijjR0H/uCzMRTXin418OTl
XO+Jddkm2kx6KW9DQgMgF1CrHqcv2hlC4XrG8SPYlvIcXcuKl1Ao3+kW1C0n28p29hxelp66l08q
qUPUegM1LA0yOwIEMe1SgBC4nW8almVabQIQZic7lo09zl63a8+59EjrsovIwdwTkTjScF+y7ndP
DU8my2+vO+Opw3LYEwOvnnc9XXpjHJUxgU9s2gG8JaO7zCtS1EFB7Iy3OUB+lDh0XgfdL3AJguvp
ZPlGv8uLnZ6MdsVQKyweVfFak0nmto0PAsxKbRvfaBT0UDNcorrGX2ydXyWzn3dOnaR5AzNBZLX6
p4lWl2pGbg2C7HaPw9G6bR71i+5xegzvhUvZG46tfVmegtvwWB4JqHq2znwkh/QR8RIYipbvaxso
s3rEbubLv3BV+mkdgewVP2xm4gwfPn24WVJzLZojxcURFuxV23aHN9iU17K9lhH/V2XLt4dbRyDf
tPKRORvxYHEtoiNNsqNsp+0CNCZvMm+FVn4pIPqeRPH3quXb432egxdiII4Cx2tcfV/eKxtlC4a3
F+ibDN/aDxe0ZfYvlS8/AhZr3NI/L6q6hmd8c5ZZO+tGvR61/tIcjceZxHZbzOz4grD5BtNSEEg+
QOTWfu7X+5ViwZJ+TIECV2JHfmt4kwPg7IwbYz/54qF6CZ1sT6YcTRkJ0f6/SYr48zLJBgMuCL3E
MX+6TGILETfoYoXLBI71HnvDISckaqZuzsDRRhq2v64nv6JFP7wU/zri50skL2NdxzrPnXZj+hhs
HUDvL8uP9KS7QBo7wxGp23M24u7SfLJAMtc3QcWX5dZgWYda7i44KkinFQVOee2jff6gQ4sGwSsc
+bp+1W6/fuL/3xf+DmNhVX3+903hxTrS+u308vbxXhbx973h33/3742hrPxBwA0rHXqb1TJF4jH6
+6BMFv9AqkGziCAHJq5mcLw/G0NV/kMxQPYgTjB2Z4X8V2Ooin/g50cAJ5M3ekncXv+txhBVDO/d
Nw8dFh3o/OlPcTegYaN7/f697KVEoVkLMqexoO7pIYXSCHfcMAH3czvJmit0DJhKJleM0CFHN3ez
YPpp2aMNWPdG0dprpbYqGEZSzMr+sheiZ02+EIbkTuuWx8FIQ5vlZm+EwUU3GRtECM08TW4MDQep
gP5IVOcxc+ZOnG05Z0JXzNFBywM/y4N2k0YZxi/W1hoZCZUpOPYAWUXUF683ZtPOrOkiEMtuR8wq
wcft7ZjI6AECqdzIGlhzKFejKyz5fTfpDHOwCbWFRCTNKe3uAt16UeYkdvUIRwGpV7YVrh62UPVI
8Sfr1pgptGYKk7o6Men8UlnGuYqSaZ9Px7hU4FwE14FC3a8uZe5YGjY0qrLC0jNAs9BnIaHBBYoI
NUgd42ms6Pz6hRyOpkd0o92Q7N3a1hQ8xSP8jbkca7uKl7NMMVCNuT1GTAyXtzBEyWTo0ymGy6rT
NNVTRjvbCJIr1Nuxk++VzIAnTk4Fnk5u0yXnQgKUChvzivCE0C4X82B0o43VzKmIh6tEIJkjjqvS
FmLBa9WSsUBBnako/bMOZVgcm7XcXxj79JsxNUtXmrJjoNa3SV8fuiG9zIRnqbPutYwJW8Y/cfzQ
VHQacXgUI3oIs7jOKZ2RpkBRYRxBDLREToY9Ybk2tP1RENFloZPNk+wLCYaHUYkuBskIt6bJ3EER
rVutZva06AhzhvvYwLSRcNXEFqaDKEF7Rgo8OXmIEoG7KartVY5pVqSq90JRnMcuO3cjwbjazMoo
ji+GXuNY0equZMJDspqCiCtG+ozs8rtqSG90I9shl1vsrvXzabyKI25RUInHXqSaqqbuppLR9KYJ
grFeoZNkyBPl0NRG80Ys4i3ilZTWIyEbANapxFhYxnppnAg0F5UVnBxuCiYBeSw9F0pKB93um7LU
MNKIYne2boi6YPpIoo8do5WxQ2JhhWF8UEbpoZZV16j600j7GLQMu3LYWrHkQQY6phly3+GpDRW8
9PTwRYiU3VLKiZvI5mtRSHe5wSQimcCG4+FWC2NyDcVxrw0DhTdiE1Y3uw6pgcOFGUtREDdi1bZe
q2/C1HGJhgJRueroowK9ua2uSktzsnC8+/pdrWNI1apA6q2VrcaTyDwVxSdYfS+MWeT0hfjezyvI
EByimEG32o77SjSdSs5eR6N9Es3hi6nOrzGvvxJTIVspqfaj0exkZkB6ETlqml9BrWqRA02kSQfG
vE8gmMD5spem2+AOAaqscxJqX0e2kvK2iUPPeDN7QHrk5UNwHJPFk7XxrBrtSUM0JImgwKO4r9T8
RRsgDd+Xi8EzLKfHaVZPSxiehsjcqRlZ6RADpEC6n9UezB0xQq7icFkMUQQXf4Y7HcLzLkPkyD1z
wFF5GFIUOyIHR13M6QfbfFnf7qoT4RHDo1bz0GsygdlY2F7KoLoZbh22OsFKSJCWzBRegTo4fGHY
fcl0wdJQD2jjXaVFoAxLQRcpTFfIXq8TIwLTEmemzh0SEzQRQy/ep6E5bAXObuoCZsHLRdvLpbck
We8YKRFgc3VnMo4I4uyLPKFbmCYQoradPBQ4TgoR247SWmEAX2yNRd0nevJFrcEwUqk+9hXtcpeL
tKTrwC6VIEMYEy/M/FEuo+wlSnMNx0KuL/IBWvayaPOmLJPLQkZCKA8FUFLBSLIt6CQqBF9Lajq6
Ej4UVfW84Exgy1bbugRa+SnCHS5RIDjVU49Szp4wqw+Mj6mQLBtd1ZQhpmqHl7CVEa61SGa68lJU
l4vCzCKbxeowhJpsB1Py0WlBjAKtQkjAzwoKL5gUi/dJIh2WBamrIQXYTybWea5hy0+NLHuTvl2a
iSauRcc1l+LrrD4HSTjaEN9ooYTkoPaDsDMrGUUX8k2Bq2srtKd9i/x9ZNhYCNOFWPHa44P0Eaig
NEN2YyzD+0warTyTxdKMCdvkQh/bcS4kHUSOKbf3OdHleJurx7Sd7jL+gd80wzqJxdlZ4muraoEY
xckvrIb/xr2qUz4PpKppQenNAdy1oSehkFt2a2rgDSwLT1J9FtkBnMqKR6c1HpNcYQulM6yDEAed
BP2toVQ3porSmODkfatJl2x+IHn42TmW8gpdqYCLrxpuqwd3WZ0KtoppVVGnyDF5Ylq8teuR/JfA
PJqd+CKE9Vsf7TE5/iCFvVOUxyU1rqCBeqOZy8ys62dJAwKwtPzB6MdbTU6h2z112nLfVPmTZOWF
PWRxwOtnOjVASCpUt1WQvctWwAS5ZAptyPhN51O8WeTmmKSzV0v5kdQFGjN8Ke1xqHZVVdwZoQz6
0HBF4na6T6J+O7QpO5rRvutTXSEuEF3s7ktnYM3EqsrRGh2mCJ4jNrm0F4M+VvYisWEbVlohJNI9
rTJfona5S1SlQjHb3eoocUgYhIKpqhdVCAkDKByDUdwv+jlPUfiMkZu0nTPW0iHDDpAnpYNhEZjv
sgAfAiJNnB002DT5ml8HvU3GdqDE8jDrZ0fDw8tuSgwdJIRZrHaXRptM9mDwmS2NVDtdPEhr5bLc
IqblbgnRMehQ5AuX4WKdwxIbIUnjCeuH6d7K5Y+iCRLHMvPrMBpOLHf+FN5PLS4prXavlNItBND9
2FMrrWNJAC0jus1VkgSbCM80oT0HqnqXPJRm0AFSCQxedagQXZb6RMrsTbLXbQKRgEHMviBUrLtU
ZIVHuOARwyjDmTUZgsVkOTypp7AtH9S0ln0jhQ8kA7tMgXAY237fBuquzpudJS1wR8pdKD9+Lcpy
px5aRnLkPDlBIW7KKodzaxzLrHnPleF6EglC1lV0ocX01prZTS1Wj1OdvpvxvYaAD1nHl67F/WSY
osmVquayW+bBVuJYsxvtpOQgkwI1rKXDxSG0wQ5NBIO5ajpTzdAkCPDp7ENJswu5PhpyfV336IBy
ScCOtB1YZWvg/yB9bEb6tV4IvL6AKyU0ccPawF4W3sR9eDWK2imrSGTpih6+xuD2BGPZhak+CWpy
KXXhF3Y+O8FTw1nk6jWwpNtxrkgzgb4Z67tR02+nkrVn0ixWD3yJdQzubRbpV8w4G5tewU7zGYyY
2Is5m+7EKGR4a6CvauIFTEwFJ4309y7OHwZ12asdG3MZLR9mQ9idnoQeMVzPsrIZIXJN5bXQUOJW
OVBVYBQAxL12vQzqTqigVZmZyIZUJQ8GG7sEsb0bwGGsftums+ALS/0xzQKotD72mw4vdzZAsJxR
YRFbCiBWal+3buTYkcMg80wleEIvD9bYBCxkkWhsVaTgsvIuGSMGga3AIGVh6iwx3ZVxm8RwzOup
5oyQsLJWUAwP7jD1QIHaOmxrdVNtx2IRod7BD8tyya5VbAhFMiTmJJB3jQEm3qaVW4+zhrx6Wrxw
TG/DabXURWw5dAF8npCVHRPU61luFnvqAdFbaX4XprSGOjhd6AsDY5LHt2VgnixKbrcwmhFSeL7V
qUQ8REZ3YRR8GObkyPgSOEoV8e5KT/nCk5aOtVtMPRspFQqZTsl2qkIGHDmzjYoBEP1k6pZdKNhJ
tW3kYdrhlrs6GKSC7Cn4i0clUIRAtOmo5luzp7KQJMqQkLW8aam8pnWMXy0aK3YeO8tcvpOE2jgk
bruNghG8PKvzZkFFhhlU5jei0W+ldC/HULdyhXVYm4X9oCAHE0vxEK7lad+g/1OW0xSsBVA+OepS
VY4wmZHni8rYblRZgE0/BHdtUgwsIlcJquXSyBBwdv7UmLI/LtJ72xcY+C5Yx/ZzuSvz+Tjr/Tnl
xZ4zaGEmYW+GhjdA32pPmgL8LjS8s12EDbdaS3bYRzAYF/lOXtgJhH7c5/n1XMOq7rBSKVMEW2qv
Pi5lcC6M7BxHoWJjO+8RaEm30jx3cQ3zzGAGIbc35VjezEFvL2oZO2rNfZFRNgs5CyqbZbOeVmhb
ZeqkQt97SwNRjDQNhvukvjumRsVvSmDcPd66To3m3omEefJiRWfdTMJuazHTGyAU1nNs0KHqR6U3
EKHmklPG4rA1WTVTCePWrLhHeriZjP6AtNvmtWm8DENCL87qXTqycg9CSeugCHdKPBEk23ArVVu3
eKijTPdEJX0UzB7izID/1IrD+XPVeuqifiz1kG1nLUZ82gXUlriN78Q0pUPBoTIwTtGIfbusTdUu
GCzPirXGrkVj2Yldo24UadgpOGleZqZ2KLokOXSR5at5Gfkxo1YvVlFt86AVVg97bVFg8nRNzwQp
viv0x2ouLHeZ88uoUENPjZXwsqFpKoRqPtSmr+qDF1HC+3lBl1J1Qeim+QBP0hTPU0LzC+GIAdd8
lRgSiLA7NemdhGg2gQzLs4v2wyfzNrdDCRLp138W1G62ISXRNuhkpKIWktxujtiT+x6///FRGaRw
l6lidqyKhzoE/Ub0QR8kjI4zdmxtuYWSo5dQhGY5EH6W6s95eRpk3qjKuOgwdBhmumyogbLSZfet
Mr5yaxtfCadqU4SZ4OC0if1nbbi4CyQbMdA34aBtxyxI6LQs+ILtPJ/DPmz2tMWF0o5sQEn9HtRn
WUf/J4+Y68ezhVWJ9hH11gLnHdqhcJeGyW0sskE3SgBjuZI2iiB81HV7mzRr4ZPWgAA9ATw9gams
tLRTIiYJKnruvuttuFtMD+RCRB/z0OqhaOOVGTpN3V9PmM3Gg3aXZNKjopfXGOv3thVHcJnCc1vn
70oRv6ujcZ2bxrFTtNOEx0YfWMM5VyERKNMaulXeaKF8V7L0/m/uzmy3ciRbz69yXoAFThEkL73n
QVvzfENISolzkAzOPPC7+2NV264ud8Mo+ObAQF91ZmkrucngWv8IFHbITHZap2Tvw4svKttAwWns
KCimGkzZ28if7nTrF2QIFHiITXPTOAFDYl8hHOyr2yiWb341Ed5aGON2cr17anA0t0gKQZ7Lg/IZ
k3SnBThIvkvD0lkbvMaTngxFJ8Unao72K9F9MFtOrZjx0g8/G5yTurMnBIxY0n8MUTYbrAWQkq4X
M4dvC8F6WUc52sEyU9vWwWjt6WvHnC6eLWjaRYlmOyfuvChKOAhF+eZ6FW/5nMaewY8+s/aY1xpI
1g6+2qx4t/FJt5P7NRn1m9Ub2cpV3U9kHFsM1xk7M6EkH/FALL29z5qZd02GZtgemD6q5TQMpDo2
0/A9oFM/sJwQL08dOSc/6k9ZGA5C9vIxqCuSw9WvnhUnCMZmHWhiGEYzeYvmfmsFDWkEscW6quat
AhhgGpgApFhU+rJci4QCF8epYNxT0kiMcGd0N0L176yDDKND5u1A0EyKrNMMxj/2Do3O1kWLhJ5T
HwDJ1Hz17cOYmw+pi9iv7gZwRN87N2kyb7x65sp2LJ1toJBuTc2mpDzyEIbek2hSVGnDlZ79X0hD
XRr/iGuj7p29i8yBomFM8lx0fXWc2LuigWVPgCZl6blHfPcfYZqLU2G6V3ZZuFvJ9V9X7fSrp+7k
bBY0RHQ91fBR8EhU68uYIwlX0tmAOBG7IOuPSOqf2fZuka/srHB2N0HGmd24CXr1LgTyCnGSF13Y
bVpvggxkk5qKE7t07nfTxhAE7dV3bex9lSVHGfteCJC5ilMgp2So7jXTH4Hydxi1nW2o+kfZee9W
M3erskTaFTod45/pHjP9kDV1dZ+l2VFpf97MrTOesoDzZ8LCsPcSvekc+cubg2qrQv3cu/FWO0uo
jS/37oBmtkkEPgUiRXKfzj+vt7/or0DEIZrHJB7fe0F3stUi+GjGUG9Hb3zNo7T7Q+3zt3iAx7Lg
f7/7XP5/MMvwTJsumVz4jG1Jy+nvSaP/ng74z/vtw/b+ebv57//xgg3mW6v/eMBb9E+8wL/8kX+w
BI74DfCd9ZJScXzh5mJs/oMl4E/Y7jDF4KTEfPx7h88/WALH+c21TZgA0upw1SxUwP801Dj2b5iV
HXLsLOpSILD+lqHGNv9C3v2ra/Fn8k63ncPwo60lvWpZmcQhIj56m1EndDf4zksVLGCLXTyJ3LhL
3Z5xBil4ZB0b4aYn04kJJuzUPtfiuuvhqBluu6C5zuomf/f9MWS+4dEpJomGwY7sfT/Kl8iGjc7K
itVOWeG440j5mUZmjDrp9cPcmLwWKX8hW4ukpLy4HyqvWhVZHN7B7YO49yUPmKWvx7G9diRDUF4+
T4PaDEEQI8sMEqbgvtT1vbYB1OLR6lcJxQz7aSgQh3jWuLbITCpHD1F9d2kK390FvXrJ0ri6ZZhh
Ryfmmwm03zaaYphYJ9d1DQxWyb1JGC5kAzUgtY82O42vS7J25jJ5boPkLjWsK8c0Eejbey0mtJ0Z
qLjo8Sf1wiHJJK3mtbDTbqO9YB+GsqDrDrjFqYofRHzhWkeptXZH+6ro5qtpNlFpuXxyQQHj8tb/
buL8o/ENWtR93PiOa2Q0A2uxK4owWUkPtU9ekcpgeVN0pSoxbq1+WsdNdibuIlgnengwKvnZ2REF
rG05fuum/pk6XiPLeoalzlpjDD0DIN77lfeVEd2yglzaDqF3o8AXu4mFKQ7xMoA5rKQiVSy2CLkZ
6+Qg53IXdTkaqjTNkYzE5lCsm6htjkUGVZlKcyRGxez2SmdkO41xetuN/rwvG8t7GKxPKaPwcQ5z
VldfodZwvKzdmmxwvMiTiCvYIUWvHOEC1OsBeU4JAyGDwtpHliL6q+Jf4eVfrU1NZJQVM/VXXvym
61Gd2TXmk+XSUDOLeNcLAfxNM/wOe0yZMjfZdK14xY0v9H3jRzvlIc8aYyrYgJLQhZMQvldGjNo6
Du6LNDubDVJ8+8cYHJKXFO6zaN/O83Vuy2PaNxdQuZ100ouOm3M3sqAgURqAUCu/uBn9fK+6/CwV
fjRsVrnE4mTCQNQOjqssW8rA4ZByeyIJq1m5ZfRHxOPfOtD/reD3v6CMF9Ly35/N/y3//PgLRcvf
/wc9a/1GycgS80xeP5ESJn/yx8FrBb/ZEn9F4GBzJM4Ybef/ZmfxocIPY8XmZP2nczf4jf8LltCh
Ilt41Bj/HXbW/ouIFm52aYHHg21SZYaa9i8ShCnvxkGKEKlcHp9tN/k2VXuVT/6FrepgZwh/HKqn
TWwKomABDrEeZcl3WDdXfSI/WxdYSyMtk9GdSwwZaEbor71SXgXJM5zSq8pzwE9uqTUmlvc/XeJ/
JQDGpvtXZjkwyWBE3GNDfFPc+xdmmUCdMdAhdJCKizc3cq6qAM3hwpemE/jM0kVhhQTX9YvXqkAO
muCSM/JoY4TfxpRnp7pHPSaF2oyzcUOi0Z2n0HOZw3dYBYdw8kjSmquVGSkE8KVgAqYWgYC17Nmv
Q/fULnSRF7VrONFNbfobVaqnALfyyvMVR09vfsWGJGCtxlNJbOL1ZMoLWb+fruWxvbhZyCAORT30
ELtt3r7HEiTFCKZqpQ0DivgBQmc11I61IfKhXQd5di/HptwGmfBXVaj2ZdT7AHVyhEa+7XxeT3U8
+psmTX/hcwdRIY4C5AqzW+Gj0wzTdG2CepLXjDSzGpIrGVTvZnlVTJrO00jxSvVgaqsMrsPt5fUU
cW3qDKEsu8ClnwveyMQfbEMPNa3xaWdqoQUUfYYo57Kef2bcd/7WiMIHNy+vWVyq+5JTcXY1W6Cz
qcwYuyHbLiVd6SayFxdYRXVNGtcFEG5NOVCuHwY3iQ+GsGg0dpJTbwPgZX4F19pZ+1KFl7yxmlWs
sJeWODAaYrMCSbiNzvAG6aOKEPYFsgtW6UhTvP1WhcRVG0Oq1o1RlmQNsohku0AgI60jWOAa6suZ
vHPIGb1KMg1Ky59Vtj64BgJXWKVVbyAX0s05JH4eePg7E81d2tHSSpRq2zSfZlZI/v3uvqEms01s
c11JqJBO+c+m2/1qGzifIILbjXhNZFh2pwAapSQ7CyIW8cOcGEc75C4qw9w52AGCxaSz/W0om+Qs
0e223qdyyIxj1c9WogQwkn7xamRoKsHqqhqdUzRPJwmpuRo+DNP7ZWnUfQRIKGf4SILgfojouPKC
l+IiiuXe0iRDRuAuTfMSddNT2p/abPBXFs27k5PtxjB+9ozeo2mZwctozXPJnFWjV81TfFCi7K9k
A8UPfIqhJCVpCVLQj6wbu6AWerQyvhxy6QyLt6s4p0P9bFf+yMeiMDfm6Xps+6s2qd5pU+wRL7s/
FbBGYmPDnbTzGM8vMkD/0bCjr5wYkaDJOGDAqur4anKZy4Q898SkYYRBFFkNV0gtrjILGcn03Dfh
D3GC/McVgV/Lj1H6bvJQPJAnNlTGO0vku1EBxjCcZavJYCyL/ISMreZ59ItzX6V3lXUNmIAzcjIf
RA5BKvXtEN0YA3F6uhBXlHV8GdHYkL8lSEYEkUGe6YzoPhZmB/18221zNvLegTgSZYisJTsHg7ov
w+glL6HUOlpLYru/cygbWDtJ+zqV0HuVlOyP4wIDyivTw2nsBvRuUyK6mIabtWd3ZIANT37GfSBb
f+PI6UfGeHRJLTjGvv3RaiCDKuMOGapnJgUSAFPCypAhM4b5k3WmXuTOHGxugVJto4LEyV5hbEQW
MyPisNVEXWjHnWlnjbOuSGNzy/DiKvvUE3MG+O0UVBQifOmmm94LXwxKpzuv3ucCFU7e4lCLO/dH
TbuhjJ4ml3y1dEjv4qLe0yMXr9ppugVYOfVJ8Ul/1SkkLlPkNRKAUPNAJxeljZda2W9z5vDrMfiN
WTpvUiqwV1XsngrIhW08MIcVoXeOJTkzU8whJNP0IKz+pXK8+jgZx2aGYY0mcpuFHTPrSQCa6DVj
rF4lsf1UV2gw0tjcxDZfrFF0jHUkjIMsrLsZxyBBpCEmPkEs2DCplcyinWyDL64Od7xz1r090V8K
0wnlljJ84tKL49Nsm/nBHN3sjLAPcAnkY9uzXfts2fOybiMmgkzPI7SJhj1vcrbyfFnPE+M+dTDn
Gezttgn4Mxq8szx2eoPdvl+W/JFt33FgjVt136ZAIV0NqCkjHOSlcRq1+9UatyG4QVJkCMardZbk
p94t70qSudQCNMQTtjMuNc6IPizX/gJI2As0Mdj2zgSriMEsFNiFWkCMdoEzeEeiOzFfcnCOYAE8
LJCPYYFAarAQbwFFnAUeUeAkcNXixHP54S0QSrWAKTSgrclhpARqAVrUArnMC/iSLDAMCNNGXCcs
NyA0zsBxAmBjgNyQhVgfxNg2hB0k+LzBd/wF6GkXyKcB+9ELCIQVildJbT+4on9IZbObFsBILdBR
C4YkFzApyzbxAi7N6MSBmqoFdJKgT1F/k7o7IVBCQbY6K7nAVOUCWCmQq2aBsEqwrGABtYYF3kI+
sInBu1gp3tyJJyCu7QYVNxIBsLEQjIwKjMcpTFB5gZ5VoGgZaJoD47+Aay0om7HAbTW4m7MAcMqs
ByAUaCJYp1ZGh9r5SBfIrgG7M8KjA5IXj9A0U9e+VaX31dnDtTDLd6+JflV+P0MVHd0+/ZwdF4hM
8+TOpX4buCXXg9jVpThJCgZ707txwRcHcMYOvDFZgEe9QJB8Npsw+voFnCwXmDKSAJakXfwgZGAx
ugsWQHMA2YwXiDMv+V0tUE93gT+TEQVb1IhLtkCjlCLsmg6wtFxg0wz8tF6A1HKBVGewVY1acGsq
F75g8N+sVt/S8QeMt0Cy1Wxt/AWkLaaC0IXAvOtqZ1suQO4MtJuLABMCLhKPbnbTl0CKmXGoQIEl
aHAMKuws8LACJ+4XwHhakGMQ5G4OroqWSOQw+9U7+tcA0hyCOKsYrZZ2i3tjcl4T13sCPdyodrgP
ugJDpZmYILQv/QJjO0Xkravl7wuUwgvUHXVewMI1o2jvh005di3I74ymaegePTf5QaRJwjPguQxg
lbIiR3XuwTig6CJYMxMd7l8hSAElz6YdzMtkNmsz5YQtyqolbJIc1H7Z5WRFStkHdzndIoH5JA3r
p1Bo8iaUW5XA97zIJ+2u/FWAPq9akWDnqfE/eR0i3Gb6VdHXqy2WOTU91BWz6+Qhd5g0PqACoUYw
aG9NRu1TU5MbLbAAdCUte5Jq0bX95DXQaSJksM99jMAxYpFSfzDgbDM367ZmDHSgBlwdgV1txiE6
KDn+6K4x4Jn744DYa60MqG9Xw4ChTFqPKQTvPOpil0b4fOZQE/VdZ/s2S4qVUBhoVGN/BU5KEGoH
ABuQvZi71UNmFa8j49Baj1hn3DRfZyIFrDT9c2KNC4Nt+JsYDMKua2edCPesA0+txQgRQKpjDJEA
hoqppMw6bz0GfI8qaG9McrWMxDG3yvd3sWdkhyb1Vog8jF2WGeZ6bMXDGISXQNbFRbZvqSmaLTK+
F07hV6MwX+AtUSZl1dafM7lKUupf5K3I8+bMxcJU9Fo06U/iOr9GiPmoDLNNPi+hJoZ/sByvW42V
QXp3J66BY68zRSB2RT4zIAmJGMGlsghqTA9JGjw4ZfKeokY0TftT2Z25jvz6l+tF5tqaSrzkrnnI
i8HGbsHVcLf0hSSbLBx+wmq6mULvUfNGXmemguAsofKZO7eSinqjEWRgBhlxJOGuryI+x4ASTtF6
+sGdOTJTMcVu7DmutzIMvjO3fOSko2uJpYNupgItHF4iQqVNLu3Zyth30gCxEhTBJR3HbRc7L1IR
a1J0kKZud3ZS1o2+qD/zDizh9y0yy/pT4l0Vi+60KpL3aBitK6vpXyLaQda5VSBnzEaIkvzbUPXt
JIgvHr2XsLmROYKWpLBOedAuxzsYW5AH664Sj9FcM1LVsP+Rl20I6PmwaVvdVVb2AWGxrQL307Xb
o5slJmJgONK39EXkaGcrAlRFq0hwaPsHu7e+rBGnkAtt3rUPrBPXads8tItAL59gXuSvvmKqHP0E
r450b6WdWeQHYCoaTNwUTXVMs+4pEOm+Rj8WSc7KxjZ+8vDNzWDKpsJ+CWFB7TrejfV451KzZjbn
CilB4eQWZ4q8Utajj0TA67vvTKGxTZYfYnX+jnbsX1W4bav+7Ohsm+HJoavvBXEkgoXK/0zdykEj
0ZUrK7ZvZ/leKvxGc4WEUSif0S7GWJDPD02jKNIERWs8lwfQ5fwJSBwS8qLK4iOw0a3Udf5qxN55
SJNLPRD9ooxuy+fX7LLqbcDGaA/uFzXMExK8hGgVLJCJOJuxe+wViODy1WfcpG5KR3KYWvXJc6vL
XM9Pbu5cx0QdR9O8pPEell8mH+sXrMXXFUEhyfhoNkyo2lGvQ15Fm4n+PQZ1wsb9+kllPsOtLDQD
kvgVeYATHdsh8PeNn+pfQRxh27e854RHz0jyS1d6H0NsgLPV1hasZW2OkToEOJlPeflTAmEedGOX
R5hrZBzP7gRJiEbr5DjzqxWTeFJwNcnw26G/uzADE2U7FNux/FYhyFwaXqNzw1BfY5b1i5kXkefs
zQatOoEe57HtfvUhJyuiH1DW+rYN/HlN0O1YpV/j0ON4ZMUW3Ac7HQiSZWZigwxu6ibWFzmksLzi
o+v8e5oejTXCH04azGLO4K1sB3mAG078wwSzs1c/x84dOIdPEJDJFeKlsuLJX6sa/7AzkHHh6c+e
vyV6kqlteT+2QbULDfHWWTPqZB/iOypGblArRIIMi0WysM0kR6SUGy/6IYT10s+RSNTmU4aSXLgN
DzYReCt7DtkNpoepC/f8n2qFaIqJM8Cq6hbFG2q4FbmqT0mSvQfGQ92kuBXz/EFUZnVg8EY+q2qx
a7t0vDE90a+NRoXPvCBeNNvXOZHLKkmdwNVYT5so4uHxirR/y9BObgbgkzMi+25dSmblOX3DRznp
/MGPq9fSrc9203zozH9DjY7QvfdPCMJ+b5tIV22U3OvwtW6LtyChLrkfakJ/GzKmJ/B24uBRSpQf
eVLuU/QejFPBVSR4TFIQ4xVS1W9Z9Hes5LfROG/qmYUxKtJXFXtIPLl8Ve4cyxDOQvdnoBhCH4Kh
W7dWj5mhNB8omie0ws2v+zZG7dyBNxmKDAntt6sAzjI2o5dEczFRrWEhjZ+iAIuCkZQ8uei4eKj3
qame6pAc6xrZnhoSAaxv3lQO2uNOVpdkRHEyR7tKEySCLxs+/TBVwbNpeIcuEZfUd1dB8eJX0JBh
ctZOcdXX6a95Rkw/5+O3H2sa3I3y0A0kIZO01BlKn+whWNo1bvKSaI/Ccg+JT4Z2MqjkNmOLQT5G
XZVr42z0Y3GsFomiGoz+EoN1WW4JfVxMOE9t6711h+c4jAKU6fa3wykIEnTMtYYu9bB6BvqXzl74
289JNr1W83jwxfzuccavZjvbzYl7IB+HhLAK1XDiukfd9YfcJky86VlhynDEZKnorTBHFq2I9DOv
DZr13Lcrczq7otNbVTI669i9tkLj280hAhyTOBKbXzU0NOrfsSM0TGAbzwySn+lYqAWio3mRwfml
eLGC2gX7a26CsniF5VGw6JsxLrythd/WD778VoLDWUm0M2a0GD6my0xED2NLKD6X4DpNcX12M7IC
Yq3mtCWGl/EvjCp3o7WH7stbOXrgC2hZhQX/WJ3zu3XhcJw6VOieIoa9hB0wEGyBASEsqvaqQieq
zfYmHJobkWR3TR/WS1j5Ks6dzyj0UPwa0dGUd1YsG2aEMtnoqsTLacYvLXhcMHCfSous+JltZT17
8j6bwHdr1B7mEJK8ZBnhmhLPiqeEyHefidtCkdHlxrFoMUDwDKOQ4ntiGNHkVBF/SqxcnSSbukru
lEzuGuBUDB07F0GpztpblM72CicG+G1B4M48Os9EqteMxYw4UVhedR6NMXO3zeTw3MfNzqqdY48O
NOvG12aOPlqboyQPHqWndo49PNfJ+Jp1OOD5RAK40m/TRrbn2k+DHZ1jP/kOemrQS2ejQASZFJEy
dmP2MNbYzFlhSPw/jA3XNJkJfRram7EU9zrA4+25L116MzVWvLExTqNKtRBtDV+yafeBl9wFzsZE
+8xPa/ttAIkWuJukdEmOJv17nyQaJMPqyAKyrePvn214I9kutS7WuQfw4hS82Evr1qh4zRjSqTf4
t/Z96T1l7vTezTvEawe3Mx+BYstVHVBCEHXq2lO8k0S9qfrFJa71CW9465C+F/BPYQ5Daqu8+SFz
SOrU0yMc2HWQj8+uhe5krtrHdHgz9QuKv8dpjr+DFDFqOpaYb6KN8sfkyg+sXRZACyiH6pcKfCOT
yt3YADOOTTQedCZZro/Q3CTEi3Yx/dg8D6EXbw2S6QYvc+lF6M4TzMF6TKIaVzS+ZLNBMJC1e7iF
epONXCvxkypxckM6B8zAANA1bmuDEMVMm0/MKMSEFQIDc4G5pZeMBHm+SVwe5bjGPY2y5UvreGXa
Ng51gaRJjaABIX+eUq7TBCDsg1yexhGv9EAcYNnpK6P7HHz5UM183xSpkjMmNO0HmbOe8l6D4SCA
CtrI3ERBaK+nGoC5GfKd6fJ4lcOwDWYA/SwZX0w5ZpthBGqb7PQ6r6voikavne7Qp6nQv9UGKnDk
1NejydN/Wh4z23y2USU3rr6aCzoiPMASZH7sX0Z0qYFMTLfd+4l36YPmys7HV18mzlV0k7D6NvJO
phCKEREejd81G9uN7d0cHQs3Na/92H3qopjCh678BhA/hSbf3oK44EqndWE5IYqyu4XTECYopG6c
43JimIh+qCQx9mnKR3sxDnMHpa6VpHeF9hEEVw5m5dl7sNvrEDEpNT7BnQGIwPMbxWuEsfcIWalv
iM5OXaj16C6HmVLoPjG0GNaIpsnZyJSZ1Mg/R6VAkqYl04Oj2EurcxX0lzB/6juOd0mLizk1N0M8
r+rCv+guvoO6WXUa4qLmns4akygvPi4V17OK7+TsEEg9M6XaDt9OO91UoKO2QbBTKMbXPkhKJKPG
pcxJLLD71wnZWjiUNy34xoD+Htg4qHeZw/DsJ+QI0rtCGpdUyXfnNlex2eygixMeqhbV88CtMo7x
eeapKQOH7JDpVavonFQeUFJEKcQytss9JkxcQUF+iOkgyHVIE8qQgfEr8Y64cfnBFEiWq5U0u1dT
jUDYw6E2+BtTeq2yod1HY7GLYuMRMeGd0tXOspLzEAzPslqEsGZv8ophxcPZUMkIUDjdB0peKjIN
Rc1hwQdGqn4o+kc1u5/DOBwcjBfV1HMTis/QFJ9Wbr73SeWj7b2J1E0xpK+Yv6Qhbse+OSDBf4fT
QgKV8qoKFghIevSCYgeElrcwnAQ+E1DYNTtP8qHLnRRxvOGV+w41B7hihac37bnjieCdwoFkxctX
nkfbKAt2gz28hl70bXrDoWHgp789vmuqZm+N0V1uDM+O3VxBohwtS+8M5PahAYpI8w17xfzeNuY/
fjv0vmYcb0d/GzGM7SqPtG1jgtEKYiKrMvp3BP1TDX9kqOQNFPXHkLJESMG9Kwtfbnt/ZPcWuCfJ
ho6oVU9SvudEYWMXUCyKV2+6nKRsmeaqsJwnNwSOTNN9XJnvcmDPH0XxNWU8rYov1GNcGTPosvyp
DLfaru8mf3nXpkwBcsrZ30W8h/v/CoPkYKb8dCtKT31a0p6Wz68ykduhc/K14lXAIadaeNhbZcFH
EO9sBfF3QXX5OiZXwZA9guHlpuw9UxAoET34tn3JSdDlUXaSjdFeAmwXAZaqIJzfi46L188uELI1
negK5h3H59RI8OW8adsRErUx5KqPv9to2lnSgchxjk5YP7fcjkjM5uyT99bFkfp6+Wb6weOH1zcq
He95PQrnjcyBYz1rUtLjq4IqmizotlXHM2QMBzjZbc/9WxKL2avpK5vmTWUl31Y1PwaqecYGcqk6
+RmG3GpRI+/bEcXyoOSnbt3XHsCDm/YhTeJLE+obY35r23KLhOlep+2L1ISrclgaYjh4Id9Wm5Cv
103Pg5V8tb17ER14viejSyKd7GikwB0sSrcqjM9m2A1XKotGngy168z6JCsuqjeS0WvyekUYu6s9
x15ljv+YO/mVaS3XnNIfSprUdnl9unbaHkDc7mLRfGaUCYOvxt+pNT5rU9xHtJ0U3NFuaF4y6Giz
H47AFP1xuTQyaq78mhunnvtnVLLRyq0KVO7RfR7DLSEJfdQ93XmG+agSOuXyyXz0yg43iIW1NtmR
d7Hvom5bTvxSIw7r1XIKpVnyBgrf0yMcr62YgKB4kpcc7/QqmUiAs/wLq8N30jnHQIt7yMR1XKR3
krMSfptfNXBgYPST4xP461kQKEs5Rj48B7BcEStib6NWIX7XNqEUlkNgyu1jIB5LIRD/S+AB+9ik
FXGeZlGvDQQzftHeaDW8LgdFKhj6Umd6VDJ6DOuD1cR3NS/Cqu1+En5yE87Ftkvd++Vfls/m+zyK
zyZH2tRmO1k0N/xLWFd45gKBdcPhhFp+vIBM30zRTFKMfTUu3uliJiZUiXpHAtRsHBgM7gXEQSw+
DGB/MSZ3iEbvWIYfPWGcJh/8JxqeAbs2U/3ZtLhkyt69dyLx2eqi3Dh4QWJzvoR9/2xPwMdJLSjI
KantYDSta27aqsW9NL074/i8XOGu4YpCL/Cior+PmXrkiWfehpWPo3MYluEG42I2lyXZtsWljxBs
mqJsdzoR5Am7myZh6OyL4DWuo/o6H09D22UblfgRlqiO/iS72zXw9au5kQ2eaN4aIvIYvlRj7Jio
bkhz+V2F8bd0PP8vwsx/yvbbf5dLSHjzV43nf0E9kI1+8t8LglbfeZR0xZ/z/Jb/4A9FkPzNNZ0l
Je93NdAiyflDD2T/RqU5geKLQpMXDmDw/xIECes3YaIQCjzhI9zzfH7YP5LN3eA3nj8yHhxG2iWw
4W8JMRe9z5+yGugL9mgroDjF9oUkIeIvCaymm455XRAIhAAO61xMf18Daa7zx9ApT0HqwoYLfEqj
+L9Ekyz60//zk5E80Wtqughj//LJSRmVA3CEQN4M8Eo/2mNqpI8iZgaYf+Bjj3nRXgEGbdLSfQ4x
RJv99NG58w1mXsaxU3Eih59+AKs/Bc5w6znDzbm5JSDw4jfXHZ0abj0cI9JzHfQMDmDIyvDV7Vio
tz990f9SluT+9SJaduDayLYsSayiiUrrL4EXE2WLZhjaYDt0VFpWulMj02Un55e01/TtdMFnD+aK
ZRZHTFrMx0YqY9+Uzls0tp+DTXvtqIM1UkZ7vfZYgw8O3r+0X1Aib/zp206vRYhDgyNsxpmZoAng
aHcq/xAjOFtXofcRhXG2aQoL2V9+xjD0HS2Gr2ZcFtMBsb2G0oSGSXb+mBMy2gZijX3/vQ9ikC+S
Rf3oY1DMPFJTD2cU9pXh9U+h+nFeBRkIpvoCP+VNoDEbLu15kQ1YAlVgr9u2I2hZg53hNO+N4Gcy
C4OQcuMMaHFbSuM8d276nABf37gpaR7N59jycptyqyUIIEerU6DicrwHH/3MetDkVFe0ZXfFsc7n
aK8iAzCmDl6CXr/VnUhPhp/cDvcuboyigUQMqxKAxqfZEzcLSfr5xeucdevG0E2VeTbtwN5EhSVg
6Ib8Jm3A/f3egfDGS24iguK2J8Ktrfn+0iw4oVYdrp0RPNhDiVEDuOsKfUZgq2SXA9RGbubuu5mY
2Dzs541Bqi8X44h3q9nIOrnqmsg4sHV01+idCgzX4YTByUWA6xAkXI0go4vNOLORpAKj7vKJKPuY
hLBaomcp0/x16jD6VmjJMRGTC1bX82OVfIqa6trAiR6CGoMZwMEiO7NvM/Y9s/Gao47Q8fJuWYmW
Zssovra1swd2fBmSCtwjkMFGS/Mh6QCWPN37x7naztNu54wYrqHDwvXsI7ON4gCmgZY5vwd2T2Gv
1l1YsRHg4fFl6G2nQLAIw0iWFuHmJq2fYt0MuIZHlBGFn90FeXmVR9hXwGCnyHgPBbtv71ZbkTYe
qq/pUImfaoDSEkbSbXppHUtd3rm6Of0P9s6kN3JkvaJ/xfCeBsdgcOFNJnPWPFdtCElV4swIzkH+
ep98D17YBgx4700B3aVuSZnJiG+499wgJJfVQM61Sg9aOVPJiPSjLWUu1ag5jUFW7H3gHr1Oz2jF
TgEwsnE1JMeL9lnXEoylGzAKC5cfKopdaBwHmasPduy+StSHwROPbeGE/llfzURRmrBMwJSDG9OG
52EuiwUZsNEDXDuzlkfCrLP7tBWsASJetUWlu8EZcT/64ECX9WayKJnzJnf2nQ0s0FvALyf2fmjM
9MD4V8AYkYFzxg/7q5RFv0t7Y3CMZu+5g6lqNtVn0JM/6o/I/ur6BnorzubQ/kgHWBkwNxi+9Scf
k86lKwksuVqdZk99KCe8NyGTPBPIlkRZPlN1Bd6wNMF3U7IVFm0K6DhsflU2HE9xWQfk4zj961g5
zxFipiscZ44LiflY4SnOjOUgp2Hmoq5z5R6NF8mvlKUViQlynQ+k8z4r0YLKUe2uGCMfkRNuPoWU
uIhYKxGWDgCFp6M0zHgSB+GKUoC1LmrCo+gJWPsRH1i7a9VmZBbbqxCBgmDouDTPWZ2cwyb5WVNs
hMZ3/lQa4HtdQVGYWF5sR4bicTtdTXEenkYBpAURCC+fF+zXpGZn4hO2UKBjrIEfeFGiY3J8E2B8
+XOqmEB4aYaFsNNbfHkPELhIlVmeUSMBSJ6Wndf0WA0FNOYECZ6D0t+W/nDSMn+ZlaHz1R45KckQ
90rHTLu+SrpS7M2OeHeISDZ/FL20tgB/dDiZDkU94GTtx/s+1V8eRuSkc7xHO2WIkbJnj41A8+6f
/Wp994aGdXdhh+y1H4N8+rLk6j4JARig4LEuktfc5w2ucfxuLGtwmesLWjP9yliJLdBE/gFdfz4j
SWXq/Gj7VhHXH25IvLC8hnGmrtp7zK8x2M+8KwqsT2UhbwGg8DGvY3Hp0BFS4T+Wi3oPQsXgtYP4
GjWnRV26gWgF5OeX9tXRfLiQUs5O9FZ7CK3Uoj5NjpIm0yz7J9qDmu9zM/oaH3ktmQCHSDcc+apH
bL0iSCvAAuKzcJw3CBAskwsI4Y5pnX3C1lSveA1KT587GQz71jZPjQ7jqmKza0qqj25YjmjojlOl
f0FViNEhWlD8GnZQe4cpIOWu/RoW7U/vVfftUp/WlHVmmGTUCUg/WlWfqjX5NVpoLVkdAgUBCD42
GAdKyZ45jz4KTg1CatfnZlqTU62VBz2lX7fsz9vtlQyiem/dG55DuSbq3GJU31PWXf1pv5jY/xpt
aW1lRuVt1f5pHDpUuiULIb8l+cVzSzrlYVsrfHCkWRM1nD26pYbIJvObJUGVY6/sd+R87upbNrDE
ebMYo73I342dXU8CVs16ThBUzLBXkHxOdfVkM9bhgar3ruzMJrO8r7yqNqzeL13I0klyF8sXrkpy
HPxtXk2EOWSx37NmdepCbqX2ARLgwo6aOTyknW+xbPUeCt5Bv5Xi0e9xworRl5uhR05QlYSCOn4B
Vb5HmlH3y9lXHvLwno+QCpdqRyZJYCazyR2HgbxgZlq0yZMMrS8svoAlFiNJpg4/ehM+N4i34rpu
LhMS3Gh6o17jd9Ho2JiFikDK2J2rCEUQmjA53SUzOZutMo9qqJkA1uo1ExwkA3MEF2dx1XHfc7fd
je20sAMDPtDBmTqo7MTS68Mpw0+nuFGTPdy2af87tZ2HznCulGGGhaZP8BmhmdOF+53mujzzmoPY
MLwe3pjcuXVxY/X07Iln7TPfqfZeM/xYqEktFCbc/1aZ7uaZy0IS+IXEdNTbvsgGurmDS3e+zGTb
j91zbtxX1i3o4Jxr4eKW6C+SiKyR1QfCUoVQOTU1brbcFh4jdgmjyiPENpHpi+tFz1bHrG7O9Bvi
MBQ0HSr1bHgLRxmgsAm+5jC8WLrHDBvc11O4nc3w7YQm2aUuQRdpBnesQdbklc3vwES4tvOI8ecc
VZsIWhNDCf3U6m4r5l7vupKxYmF9yrHmsQz9coN5Oy3BDPsMjYuc4x4n51MQzDttFgg8bn53/WFc
mRwy+D8msN8m+CJjZN67QS7HVoXtQ5czRGlXKXcFFxaliwctfGYIvej0EnJDHnrBPWZ7z7mS64V9
8HRYsv6192xz7k1/jEri5aslK492Ik84JBejx30y+018gBcE0llysmhWNvtpLD/MXIrnDi6yReET
BNa816YLnn0nnNAbFO4tJ8kz2awcyA5G8VHPJyBUYk+x/d5X9rjv1oF7wWlfMp9N06hNcStq4mWX
ZMU6Ef1RYNbjMBoROc8Z6hbhj2fbjN6u46fZXPWDHRUGjQjaAFhIco8QgN2dA+3FeCxSvMH94+Zz
/bokP/0k+kOjEPdjLK+OVKgo0NPbpQ3GM9innTWIJvZxaUFH6K9TVh2/UPE6L1zXJ/Z8fNQCs9ys
Fdi5JlhfRt+z3sk+2+Wh33/4PhqBroiY04ixO/KSJZuiFF0cUutlRUIrFcAji1AmmRpvkFW9gSz7
BcpBYnx+H7IiusvXwds5fLckSr+iEc3WkrTfRVBE7IfWDtxFkv7yav23bKfhoSqj9mKV4tYq3Ufu
u/WjRRKhVsgsgcZyMUGw38pUiK0Y3Lta2ejajV9dnIghMZtNdk2qPzaJmUmUdC4YASR1n1pi324/
7dlb6PBGeaqURw3kzc+OCW+1q3BSB1dL4YjkgtUDG10YBw6mZaS5W5QRQ8iOml3j1XpdJMI9prn3
vI79yoRwPheO+1tJkLUrQ/wWTdEmIz4Q2GXkM5xHFWyqOdoBNkTQLiG6jO73MvtIuYoULUIpPzyf
00m3w0g9X7BpyS40edetDprhjyAJIB5U+ZE1BWWqbdcxNrry9h9/iMVHbxPAsUjmK5HXBh7MlhbN
XLCZEUr4/aJuhfnlQ8jahelC13yFkKvXahmAKiIMvwQiL2lC1sO0OB82jcO+TKD1IEV76XTr7js/
uK7zooOFplmTSkx4mF8/Lo5Iz2lq2q3D90EfzzVXcBfMNmWSLGwLw2TXIkVNXlkOiqdFda84n89q
sr7ZhLin0LpJm2q9zKv4tiqundSChWdDSEDVh+a5rjt0Fmq6z2tYJ1HgkFREGMe45tF5mrvonK7h
h4f0dq/nNYkBVSCVye9rWgAGsP7esF3GelFfILqxK6XIa1a5d4uZt3CEh2+V0NJbZqNzl3GkQQVS
SfSgusxlgQW/eXT1xR/Z7LEWsg+9vf4ak+xHLVTJihEdfRyjwJVSQXVkeFUEnmi7YmcXRsx++xkM
R12xqDWthYMH6nMV6ngZkmk/DgbborUiepLhdLBsV58yXK2bNGy8S5DqS5k31odtsvaAs8LZT57X
nZCGrtspL+tT3iH3ZczJ3lGMw6UYiwx1bAegguHyrm5GCupk0nejow8pp7HgLR1F2VMgRcumnGDU
THQmSIEppRZkA0mq7qDxvfeR9+DyTGK8yR6mNC/2c01lb4tpX3sEtNJc3FmRfPFaS23D9MtJL75E
6lMtyW7yo3dnyb/91S6PyvH36xK+jcWgT+13q1subNYrJ65BHuGrmCUZHqxIZUdZ1xd64gbbe0pl
3jJ3HAkwGxyxaycCBWzOzWaCWe+hNXXzPfLW75I33h0zKr7pxfP78J4SLxfueBkXC8wR8oKoqhgy
LN6DkM3nEIWAN4KW7R9RgM8l4lNb9fTXgCmw1AfBejfY2UcwDNeSzbmJWgXNMrMP9Vjd+G34x3Ph
Eno1lUfQgtzpnGDZ+do+p9N6MkBFt1Y22XflhA4emEq1V/niHUQfvTgIKy9BrqOtM2hihdBcDIp8
Su6fNCYajHQ97Jw+nJUeDOYpaZrxV33IBBfRJJtnNGVH0WYPpZmfp2ze+SN3dtaFZx0Km1xrKIk1
SHkYOls3TB2q7A+JZwDRLIwlGjz/OIF8X/kwgNqoiwMeZTLiG+t2nbH/W0V+p4sB/00WRkfH6c9r
aIkL2tCBg/RYoKhMMUxkfkZv06GctVpaVdkUOeNjn1dId8cxpJSkgO6OcgDkL5v7sjVcDxjWKB1u
E0S1lXKfsZjJLUTInyCxXhxT0oxen7kg6uBoq366AQTTZzYaqjQ85CbS57Yt7rqWFSPa7CP0y5L2
2R7j0ZnSV6QpoHZaF4l1RoChnXbiYMCsPE0a+CaK9ksrrH07a/+p8MR0wsbk0GYUlP7V+KLyKX2B
pXnga7p2Hh9kZwUnXiwoQHUPa21Y+8s/vkjR029660qNYIJ/xYHUd33TsxF3rTt1jeFzZij3Uz3u
NUnxiPiihzKteyxwpYQEH76EXRRdxiGM7b7h0aqdiO09nLK0e8PeXT/884/Efxs0sCCNYde1QEt7
SEDyEubyPMt7mJxcIG5FBPCEqy3Ca557fgYjp/07l/4L8sSUHjnAWCLbpyJHpW+36HkzaV6iGXMV
4h83gCrSRjm8FDjx0lIf2uPhD2rjA7noOyQrw81SjDdrZGi8kT+tvftLzITPZ6W9jQTqw9XhGi+v
7BPqHXVhIAJpVLMltUJkTVV3t8J5ilnQpGX7MHTiR43ZawC9ct8hSY2Jz6QcZDeIrBPsp/3UN5dC
j2qbhP4fFI/BFuOP7eW3qc1MTy0zcmbL1HHSL8cmXVHp+hQxybWS+Ayv9onrE96E9jFYRElrcVVx
Da29W3oaskSt0EB8mxBlne/SnFeongkEsRziBqJ5IBhDQ8PNrHhlTljVTP98YH+XXHF3oZ/BmV3m
/XaeQotc1AZReYMXPLCPEfpRzO3lua5oX32NBbBPFnwX3bDN6m4ACohv0V6++Bu9zee+2oVttoP1
4iDk4xHJ6/HLWigTxgalyFq/oJ8lhq6BFBlePR9z7zk74cJDtJwgIKlzVy3mkzk/Dx61ie4yDIlu
9xRM7bfvBNeZqr/LTSMAd7bfPaVv56L47QySbwjnUErmdpe326BPmqPX0bmFVlZf8qvdHCVw3Afu
n0Z/Nnzbu1AADq0bCccghEdUrjRfzDweoHScGXDa+2QXehzO6YCMup2xl14cQ3B5ziSJhd4Oq8eJ
kVmLpta2YCQwe/AcG3sCEWPgizj8k6e1gpk32Nf4zwD9nx7vIw9vAS58vteYP2TrchsUmAw0PLSD
W8B7ZOMmgtp7kyb6kdH0hQnOEr9Q81GWjclv9OBEsGmH6LmF0xC3TVFPIBphMWxYHHJc14Lhrq6R
y03jo2IAxwrYP+v6ip0tpLwFH3XUBqdIpJlINgQX47e6rmmv9Myq0IijmtPcY2zINXeGEOUuEAWO
LrtQfLhcjHIFtYPT0MSE9ysNhY5qZCuA0Hq/bW+kENT0I94r9bpkWX0OV15o5vBxK02cwhrgnbSe
5IAy1muIcMOYwER5KA6gPTHq++NN5l0tRWhjcWycCuhCW1UlNzkrkm0I32XN+91QvNWK3s/0bbcX
+XwADb0GkoFMevTyNH8c7foJ4y2WyDI9Exs1XYQ+DMZ8zbNH+kax3E4KyK0HuO/o+Q6pNv5vwWys
ygIOsLR88huMbxS2uHo8EsarOWewws+rewdC/JAS6LvJLf2VGU6FCIFumJKdI2E7ldVKjE++Zofr
G7kKJKesHv0yey3DVO3sEhRZRYgnhWSBZ1I15NRG/aFwMyIzevGua+hdqAzYpbfAuKsb8nFzZe8F
k95t1ZW3c8nOPwklMR75R1U54UkYiwcbCdvSZxcB3y12OHQKFpsDTMa898/9Wj76qJQfVW3urA7X
xBB8O+2I0LJ56IfybDUhWtpon6c1JSyC2KRcb3W2IAlq/rhDsBxkkF2JesW5s4H6VcjzgKjR/3va
pYHKcNusihPEJfyiZwS9XdKo3FIxhgPO7ZqXau77dJ8n4/eIkUFaLqdAFO0jmh9udB8Vppge5hWL
DZiSEPTbjD9emDgyfLYUePFtaYrr2DUVB9GyCZgqwkztdACIVIMnBgtzQW21ZSUSu4O8azzvOx/g
gFiotxjFwGQMhEZuiEQ/DKm5lRAOeagoIdC4EJAC2W5jhwXCBLxfogFSFkGj9BIsqYx6cVKN+Hf8
W9HSAnaSyUCVD+W24at5rAPsbYqoHgNLNqIQLKr8VjcZp7uqv/I5b/dcdO+RQsOSzB0K26wh7nBq
SuQzwaHVGBadkrcnsr/IAUEdJJCt3tWtPJar3dzYOS+rlY1PUIjgiXIzdf67ndPI2l7PKdD4P51Y
D1Ze5gc++wybUq4GWbB5mnx5clYa1HpG0+MU4cb4Y9y3TNNDfwSQgUA9DJfdmLQcdz1RO2ufbyHk
czTWq7ezfXUMGQc0kTK8LmW0jcJpuq3T/r0J9JkikrcPLzm7WwcR4JH4hnVbzikrlkAwInGcem83
Bcf5eI9X605rgwPIX38Jt/7x+ugNYWKsEfXvoPLqE8xZtNkIItJgeo9m523M9I6dT3CY8+6+pzVr
huF9KVkkLivIdL2yrUnNCyOkoxjDk8OSY4t0ECusT+xpNbnbKHOfRaBesRfBdfT+SJyp8bIAOywD
+wE5HydaPxLKZr85SJjPxlp3iCZItOFDjf9rP2S0yWkJPrD3rHNqdb+dkMjpHCMo/BEEmX1DjenD
wQZb5dzKbbqnc5o3S5hncNTUHRLGj1Ujxxtt+5TAlz42jf0ryT19M/Iv3JC3YaHn1ldodesOD8rA
x8tnp9yhm0HdkzexA/wi9hkRL+4tMS7L2Svm01oQMSHDnljiifmmyLGKq9b6vQh7m/E/OucEJ15t
hfBQ7+eCulyXoTigX/kS4TxdjI9ry8d93gQpiVJL9mqVTgY7a+c5+U+nnejeb/wjHkxKeJPeWeXE
ukW5zGlL/+iEyG0LTkWfQXiNOJO7ECUg5PB0YC+SoC+9yMXXCH15wLyZFzpnbrcZdRlzpzIf4rll
vRUC/UV/00r3jIdLXgbmPFwv1TVZN9PF22TWO1SoZCnjVrZwKaPYMCRtBawX06K4HX2rwueDiZBk
uB0Wz5di0U9F567bPFRPTZ495RO1vmtbcVSsL67p0OuAacB0iJoKpafFXIQfQr2qK7rd40VHmjnj
+w0floQWLm0MLxSd/ZzSgADZGQ5lJHfUIvlhLkEc2+36qBeoY3gZCKcUw2lFKzv26maYGQfP7N82
QaXL/UJIMuGE4y4XNZxAiWdrobooCBzYZOi50Ld7X5j3XmfnOltocHCswvCBqsV5JWEIF955XQrv
yGLhIbua5lLc93NhGAKn1Rz34+QeIdWepiG/2Gl/tGGVb2rgebFub3SNYMwLGcfN3i5fF3noOn1x
hiGIbXhOZTeER1jlzwy0ynDdIYCNQTvZsbJc/NJJcQmHZOv06PNEaB6w7r9GJZBaK/HMLoHbbBdy
D50YHEFxrM3yxCpv3Bo5Pk6KRdyQvwZSfNmKWkMYB2yeKBiECqKfMJzFaFRx6dwmtWfh/F0xdVgo
GyYCATY4X574HH+h6fkZx7tI8RsU2epuFN5whdeD9OUQs2WrLroFBb24lcLuAn2kDro/YdWB1kfU
MCL9jjupnlYKVzk8uOOU7dZmfrdXo+NuCrbcPfPG3HY1JOoBKd7UBiQ5WSH5X7z4Ydb9Ua77UmG6
kpAMtuUiPlpwRCxTqx389RoAqATjWFEz1CUbfqcs3qp1yk7NVXNoOnUqV7JnE1bt+9y0Z0bzTEq4
27dhM1SHtMAgkWbss8PAO4VGdFtce+FeFs5d5Vj30ce+vHr5qmRMdiZncxqWPPd0VMu2jXpysvr+
TdbjX7vgBwL9EW7swfzurOW5ZgAFYWNM3v31OrpBM9Va8slXWY7u2j8Lw7KVXpFA7c4p951Hulau
m4/HNbWpuCaHXdpi3mw1exglukNgMkKZdLsPOut16idc3zqYCOcLu1OU6ifEkvco8D7b6639//Kq
ZsiHhQ3p33//1281oqpYnv6muWr+i1oKVdT/Iq9SPbilf/ls/vzL8W+3/k3VlDef//2//6faCsqS
gK/HjsgncYmsU+Jp/qm3cgDfebaH2Mm3Q4cWBh3PfwKYgn9zw4BNnR14LnChALLQf+qtkGkJKTxk
+LD0bDBM/ycAk+P/DwRTGMBdAr4Eblf4fvDfMkVDF5I2nKiCW8OyHu36J8lH/Yg/AhYtPsWkaT+w
ea/7VozJSVfVeZnn+Wni8Ly1k+BaxnJF9T0TCawrRDu49TGFPJ2hXI/X0f4GbExmx+J1N9EiWICG
67HFm4qXBTNRdQUmRXVq3/9j+DlnSEMRqc4wLGgHQEXCx7hniUNqiFRvoSi/uwjQPPKm7aRwBC7B
M3atr1bDd8uX0juV1UPel9MzODmWuZmGjdYg2YYJ/+ZfXW6BMjV78YbI9lk/mFatl7VoYHHA6LvR
jNzxqQ+omwk1EXBf9kGRc3BS53NbjqeWiK9zt3TX1cR4CvJo32BLuiDrWO7rKP9rypzyHRvMTeek
eDwcjH5kB/X3A/Y7TPJNcvLBU7Nw/Qy091eV6fuq5+k9q3EjIVT18/IHge1tuVZ1LH0KQ0zeyM1T
xER5+1lfQwbWJR2o0tGkjJipK1Iny7qrGe8/5JI0bpPar7V9CsDcs49oiqNFXqQtlf9QXj38+NAP
ciJqJ3czIi7Xctm7FaieDv0oHYXYFX3+ChOMGlhGL3XUA+mWHPrCeRQKXVNtR6dike0xdFaszHTD
1hSVsavKPyonQ9MOSzTJoMrlvMy7sJqS/SyPfdbS+ae5ia3rJANuNRHj6fJYhgU0666kgsHTv8sj
yBlG15obRzKCm9nK17Lvz246X1w0ZAjSCAHrv9Hf4elrFgDo9ApbmscCRa03xqJeyj1vI73q2vu7
SpiJPgTUaajb8rVwnpx2mm8c+PGhBxWYNI+SmYP9YhmRXdJUR7sQZHjc+BlRUZM6F9w/u1Rh0jfa
vfdhPcRDwD3rhYIpEHoRjV+Y4TyTXNrLZO95VXH0APNjF80X9jlBf8qInfIKWEGKepwRbIiioWDy
M0V2gx+6Xe8xJlbbfvhpjKb6t5BLqCuMxxuNs+ulbm4KZGE3ahDVHqwt/PuxlA8QI3c82ONZCPr6
xOa6DSeU4qr5ZNeUxQlCr0vGyolCBZ6jR17sfkgi/yQy9qjkkTBfGRkfjCwUoAszbuQ16i+y7m/D
yLDD8FhsIs9T6fiZLVVsyZLhXTgRlkkftiYLfQoDabxViGHYvPMP5X0NAmy1u/KkvStTvp1fqmEm
DXh23zMt7VO3Zix6dCqYLiCG9kzwKuvWjqveyMOc2XKzRlF5ks76HqXLpz9NlDzlyhRuEr+ra9RJ
3UMFC09LW/6liCFHEzz4GdtwPLXtV5B06cXMD81grw9MAVmrezsd9IrfbQw3BeQNZgnFY58uxacz
N+fVEmbv1aQbBLZkeuqdNNimNx+YNP0L3ZlVBbhP+/RhSc016WYzyBnTqasIdqxD61FWza/OQ8wQ
JuufoF6f/Kipv5ym+isKRmNT3j5h5u93rWjegqxRZyslMStLkFFVTQLvxEW33dS/pceSo0J+vT7r
jDS8ZdS3ARVgI0hmAP2F1Z5uaLOi29wDf2PIN4INM9fYO4FdkZrsBkGTvasSL4wXa/C21YzDKDfD
GbzIzhhKf5Gk6a71+kfRYyvPO+dv73lv7LKWfR6U6izUcKZjUqfqw+ssnAeJQ8HjoMlYR4D5448Z
2XJ1NmsaFV3PhEJSyheabKRhBXFytQrF/N/oC1CtMcp+gz2J2ZB3eTtLe9qXww018q2qo+G4yOm2
0EBCFitlLtChoWjzxy7FzxMlxb1sxuM4LD9LQs8c5CSbrs2RHvOIOREUmvzjG8ycaTJ8uDO2XEc8
F5HzpMe7dcYZk3RNnIlxvV1GYhyyjk9Hlz+JBFHB7MPrakg4bti4dSqQW/KHXmwPwOlkpINSEDoZ
o0Q3dub5mDmM0hCeMApTZ+62rYvmauwiXFKITpk2JbmL4nNBe7G0ilQDEHAS3mayRAQ7ubQpTCrY
WW3INOLddpxPmV3NiC1HO8I8pBvJobGpz2Ut7oqeLrcePaj6+RPgP0OvA4XVnsv9iQdU76uVEEsb
u2fd4d3xOyYxtE+E0rAOw6LFYey8+6MC79MNK15u57Nf5Cfi2wvGIaiD7WDFs1d/9x26UNbEwcau
s3Q/RjRQts4AUaA+QbpKKTwiWpmBy8bE+aDJARwwaUZQVceA28xf2WwSJImOvgI2HjSFxQVN6cNM
whMJU0RO9Pl6Sov1bwbXy9jlHw9FZ8wElqPKy7dTjc6mDsy7tjwMA+tzEVgr6OkamSRKBpN/uZU7
IhpLT+Q19THMjs9wbW8DCbo6N1W+E1Zy52eQ2ISF/ogR67vlhydjB8O5+iVz/49AlHC7oka7RoZJ
zurYLftfhcId6ocBxmLzD8eEfpzs1t06xTWZp7VXhgjdyXRoKgOBzrfO6Fa1CA9DgAptKBlM5ao/
W2KgQprOSc/HqyDLZSbbo5JHwCH1Gb4vfcby7QbdB3z7nKnBuJxa/N22nz0kxrsp2rZ87qVLEeKe
lVXVJ4enNXbsob+Zd0VXQOszYtomifW6XlnpURC90UPuu7670hXGYqeqgkVVMxzLJW/209rjrrGv
UIZrYIitkpui8GxqBX4mknKQW7dvvBJoYCqbkZH/3Yy44hyvwhci9RFnTbZxa/g20aIAxgTeXxPR
8qzgTQj7Wo6GnDnHlscpEpRPw/BTtbi5WVk+d1iUQphzO8eDy+ciaHUWqBlJ8+DZ+i5p0ZqQ+Pkm
oQ1uFXaV5xYjpt+NYGqGBHIZGk145Pjx+ExvkgGP34pUNjaTRvM6lK9JhqPV0ujwJVvVqu9+Bo1y
p4cqd6DG2vbselgrbRbRl4epc+krc72VcN4OVoB+pxqusxyy1AvJoTTUgTgBpTzkU7vvAu99KGCv
4HG7TJ0qzmgJCQZxvRNlFVKJedpG12Wl3avfNlrXJbOLfet0f69yyL2w/84oQNnLoJjucGyCa2c4
aTyF+IB1OzdgR17P8Lu6fnW0jt/Rgg0GGZ+/1r8SCjJDSleb2O1WdARNugYXoNOg/24QN4XMVOKk
KSlGNfsoxkFfgY/lLcvcu7Zuf3urPHqRuZ2S+U85oWloSps+vkFzNJuXjscu0NZXGwRPfQfEp2jE
i8xMRfYDme1ZkDNBsIc/yaT+IBBlLOdwAHZ9++q3dXde1isgzdt3QJ4HqHVBjkuwOAGyfg+84jm5
6e1mOqLyxvrm/pTSlgfYE06GYpMJ7aMUdrzqykYek9wJmMoHhOlwptnvJOltZsk46mRxFlN1glZH
MIkb4ADDGDca/zIFxQOKpV2DSUmKjGxMSNssYb6iNJS7aTWgvIqfcYjTfiTUiMyrVTALpUCqGG1t
FUtlOorgoWN45VFwZ7Nc0DKln5Etx71vrY9NKVAJWHtRrjvDKcqkfGFoila3LZzfPaEOOQuecGhh
86ePaVRdpzOQIwb8Wcx2vOi7mvpd1a5f81Det7Z1snNxh0lz3c4ka8SBh26mZ/rpMfGO1uhrzdjj
TcE57Wr0BiSob0WZvZGJ8Gi1EGgChAQyt3KYFbgDBsQ0IejkJRvu8Ugyx74CJDfjxExPgL+r7WXe
L8X6irr4tmTDqSj+UKEcPAUPk90IdnPFA3V1MsvkM+XHy2bA09T2/jo5xFXxl3mOoz9/AUgV7uco
ORVReP2gJYzF199TQtvUNp/YH75AWsMWYwbBdGdDLYSRs894M2v7N6fk46IIaAoshh8W26UhEcHJ
HuTvMezzs538bgrPXKrBRSE6sZB0uugrWBgMcXBTvycxLCu07i1pT+jxb7FB15smH+Jcc5WSBDDG
fPHPsJqbam7mw1IeZiTF+B+u+ooif7K553dF4pzDsKK1ZOJrVSKPIYtjp2fz3rFf4hdX8DCXzwrf
d8yc/dmfrtQoi7GR7mNndN3j0hVZ7DC80yj1N3M1AN5duEBTD8SjEiz0x9cZhvleNv2xRmmwxW0q
dskLgUF3Ou+diy98tS2K+9RwixahfMK1fKg9Rnm5vmsw53NTxGqunz3uTQnEh+kNHwPOibt5YUTW
qQabv2RJwTDgLkkQGdkZvKvR42jzpqJiSru+lWX/gG35yyPkC4pI+KKAZF1SN3rtFuAgQzq2cZuw
G9IWv/hAS2xH9aFPcoGhZzR7RKKqaO8sf2GAPEu2zByHd0vI4ljO7+DE1mfFxnstu+h2MXeLzyiz
M0u3rRBpz2CECZLBDNR7wUGtVDBezwgWNn9+mOomO84kt2xDvBzxFKFiaqPoP9g7j+bIlfSK/iIo
gITL3FYBZenJJtm9QdA04T2QML9eB08mQloopL02E2+G3fNYBZOfuffcv5WIHWyvqrqUK0i+/LZb
jXmbhE4M1uYkBPJI8dqROsl2beet3SMOQ0iodXdaiaYnL8M9ktzEQlpa16ECVYs9BHTV4v6w30nG
gcDdHEGRDcaNYwZLeTEcLN77/GZAO6NbWVk5lq3htpyjTYs4nhczLU8NttlgoduSoNuS7pcD1pPP
LTFpo7Obzdm4YVdAuCkLYTiJ+IcyXBlry4p8pB7d5Dp5dors+Hfk492xUv80rwMBNZ76Zt9kUUGq
IDM4WqvOYfKO79KaGVKa1vxtpcnbJOlOxoyztvI9m66azZ1O1k+74wAaqY/3k+P8EYsqDwljG3ro
6gEUEYt0hGShVM27gRp+bGm3ivGcNaLfSRLd8F0DLuwWNipl+cZ+lj1UJ3Dr49LKu1Nh5lir2RQ6
VvUTxTAyuHgHVy+UaiWQflbueaIBwBrLT43KrPUSFqE1GD44i9i7AFtJkf3xM3s755oPq2LpONfL
CWT02XRRWjGcgQcQu2erZafdtKNDNrGFUkQkt0k5hOy3l4wbM6n9P5VD4lhNDtrL5LFa1IKmpC5J
PZ2LOg19lO0cUf13nACoIsiJOphWiN8a3i9ZpFhDtn9yAHPKarmO9CscsSNoyKtaN+E57mtCDtSz
5sUl8oGBjSnZCHW3PmcPLIfox+zsR6uke25npCujf/JbhNtIqUbavhigXPFS5Sz+2nmjHUXtO3AN
VN6bIIM1Lbt2J7qb1+YbdOtx1RMBdBVyOy/tb/gWkEsZN2joOJ/mlHPWfwHTiHww8mGyYrjv6a1q
/k6FQYCcvvyrxSxypCmmQu7YjGXlRWrjjWUzrrSciB6LlyxhtJfGnV91CSCwyBDECyLFZsN+G7tH
nWOx5k1HYFw1c4dL7rAFTR+v73d+ZxhoqUCkWC0kGQ7RjYz8+rwuHsgSnZ249w+1sWzAHLzp6/w5
j3JCw0p9WrUoP5LuRPjc3ktN9r5zjiTHRzEvp5UzEllSOwiij/WX5zGHqDT3W7zqg7/4AvPRVtgl
f/xoHphmTHOQNN5BmG2xG+YfB5n5IaF4QveQHNF3vsQoGk/4/nKxnldjOCYT/sDBRvzsu+5lYAsZ
9hYQsLJ9bDrTvEauz1hLliTtVSkoDaw3Y5Q7lwIP9WpbSGgZvcEO3nGscRktFDuKxfChaeCUxJ4E
uVizlKFib4Ib/I/xXscbNRi2ITRqAT44zo/emrihLOwBkSd5fQtMlXqufuT6ZWoxh3nR50+xIubH
/WqNdjoOGU2Ah/EQUiPwXZ+g3lxHL9LuBM1/+ttOkqdSIW71Gi89Z7AAxcyOPIU5uhvaJtrb/iHq
ImpjvgfiTKHC9xgcoxsGSYpRy+bWYlC64zcKppLiMRYtWY4qBfJQfKB0z7mQ3dk0aEMxtSI7TaCP
1oX6WCzuJVG8WovrMl1ENTHxW2aWeqMFo/guz0OxLS1GmwOQUZVIzC4w874BQFXc5NgUfMg4O1Mb
r5bI2BdZzhGybgXC/GZSyXdrefquGv+OE+yLxsue7SEittURmBXYvqUTXsKi5nIMvC5RisPOvS/y
vAhILVv2VCOuWx3UlACrS6aPWJHWNtBD2Kn8hbeDaBbc6bvEKd7NiU9MQsZHT/idBYRX6p79PmHt
sN9gQ7FILzfcO3lz35XuiKwsnlYlnXBtAGMbKrorkdkeDP8fscWDbAld1l71O439bxI94S4Bvweh
tJVjjCxxVOx8XZI2XfQwrRTd09QTbkmVtWyKvmjwbKY1mPTHUe5LLhBAWVJYzOnH4wxRNFFeXJ7s
zDsuPkNFh6Q2XAfbyJB/WZwMzckvq4PBHRJImx3jUEaBXXHwcgDLPRX+S7HE75K7B1vt8mdo7Tfu
W76QEhVAQ7xW7swM3xbrUkWoNkmfeR8p6nymS/tYlVhWq4+54masAXRnpvhtgubh3QajzKeas+Hd
IS/q1vgNhQjF8BMd6MrtTp/ZYyyonBIrWwnAQBX3GEUYmZscuItilTWgzEgpgORCqjR5DrBWqoQ8
4Wz86PWR9oFwDzHS7a0tmV2d+17H1Rtqek4ICkqZJf2ui+3fwqD4oJxm36wXIkuMOyXbeyheAWZP
cLryjhaH5dd2n6oBiSt8Aph4lGFNf+lr9WMbtONysMbQL8fz5KRbHNV6yAx/gdJtx0E2FWQ9x1E4
CfcLsjLSeXMJ3SWm3ZdtDgvJ/UrzFxMGNroMCoYZKVRDLgWhrMRSJtQhcTxd/vmPzKvxNPH4B0Am
2dOlf4ttAtOK/Dvq+ghl4ZvR8H+caUq4melP7DP2dCZCV0b0TODQDv6sQpbIaGYQTgY49shn2xDD
yUoDrNCPDPWhdnIO5Ha6qtS3iLGAXFRW4t1f7Odh2Mhb6Bi8guevHpXC1vEGq7Q4Th7ejcmuqB58
Injtr3wQMwqbRvJybK4t5/lO5cNL6k/P0cLApyR/PtDxxXQ0PZxpl2HLdjWS3Y+ZtQ9MI/kMmtoW
NSTnFrUETK6vuQMzR4hIEGfYEdDpfrbQN/fR6ObAju5VDg4M8hoA4l49JDp7ThE/BXT7gD7zBzuP
H/ElH9krAcip4x5uMTfj3i7RKZKpMwZqANfmDnz5LDZN3RNSITDQygOKAmQwHbjcWDAzHnR0kRWZ
w0WbYv+Thhkwmm9TTM5Dh8gRtSMCJk+bmN8a/zR46lHUxYomYeX5sYxXpXjKV95mq8/FaiqYupaJ
Fy7ubohzXXf+xtcqAXAXfv+6QpiJjeYbRm6394mky3v2Vg36Wswk6TPZ7s8oUC59nD9nPt/b5Bp6
7zRHXzt/x3o8EoMHZ4Mgz31Zat7Xy90/7Cqn09+Y58MB29t+ER3c6zdjNkHyOMOH55VXJLtvVo9s
l2HPBxpdsTME4gNJ5Tqd8hntN+PAv1uSuWgM8j3pdVCYotDLs7CMVXqUYGLjHDcozsIDtnHs21P1
O2v4tH5i/myjA4eB6S57jN1NSMcaYU/uBzAG94iP6cMsM7wCQ/5EUkXQuvnvntqpythiuHY5cv/S
y7E0w/HPK6ca5PcMWPphmbi8cZR9RSv+dVo23ujz37qemVw2w0dUsODDBkhlh726BKTt9Xxp/YyN
LbadO6sdXtzoyaSKgT3PnTowGdlJLOc61T/l5mFCdcQS0XNvvIRNT+NzELp2EvYeP4sXXLNWcsmB
GbebPBXxyo5jmK4DnBcQ/9+LIjXeb+VGWYlBgN8XCq0W+HZq5hU7OD4xRBPyUxbryfEYUzacG0iq
ARijpyFYBUqYC10w6l2QkARF7kgfrQ/LejVMLjS18pNXRA8U46RaquJm7f7YVuHsZz+/ehOezTRF
PTOADwzgGV2tBuz/an+bbJSZAhIUn83RZZLWcHANVHJT6iAR9h+Jo9F70KLWvlvdo4dwh8KiXAK5
1s+GmX3ESXwvAXEFw8I5aWXopDsf4pC1JwHqVz1ygXu3/Clt/iFp+KnIaMPN4taNuRhjw0Vb9HQi
neIvzEoeiokD1cyMW3/IPgbvgUuL3muwitDo4FCvdnJikvnGKvzh354fu0wCeo8Wueaua6vvAn8l
a6cp3fe+/WueOaN0NCPRsQ5ZsonRe8qiPn/M1E8Xp3/zBUx0BEPYbtPPBRukMfrPY1z8rksSXqi3
PPTN45naYtwGElDuyFM1yAt0mjlwFXXPkPAtq4pRRrw1ycZHncX3yOa7fZoWvKCM4o4wVMY/DgQj
GOB3qefdA+MO8oyvdikSUPzMHsmF42KxCUWX1vw2G+N9sRw70JBuadap7RAyU2gjG55MuV8NQgqK
+gogRyHY3O5riTXUTIzbCXe7uarfqeJtjfsUYVSXXmbfvpvQ3OmiIIyGyxFKxM+JNjh8VBL6pCbu
VUOeLHB46OvPKy4ZgIYs1wquuzWbf6a6zyiJ7Rk3LXeD1c5nlgUBD8/vdmKN1UmNHYwGbiKPpF75
bImRwUy2yqfShZQO2dc/+C9RMlyHniepHgYZgiL/MGcgGia+5UNU8D3jwEeqXD+Towb2lFll03IY
kVx3GU3wlwX/C/dwsdqfNM008znpDB7+nnnwmFzxD6nnfokIcEHW84a3Fr6cCsB3Mb1oBD7/PK5s
rQUEsQrfQ18+K1aoHlCV2nPJokQ7nft5ckCGeWJBbxBMhsVFMzlnAoVnSmHl6lmBTZOBBZ7nZXZq
YG2YQaKFhx7NznFFWU4z7hORjvPrsKHmI8JQz+q3C71ln9rJW7uuIRGWfJGTRmmlisdmlMdlfKgr
3vJxFP8qI5jZxIybefScDu2DFLVJF8R6o+aXT3s0jchRQ2yj8d7xaZFzI/7wbDDldQrau06N/YqB
KkPu6JtbCrAezv6CrhVOIX2TdF49fJs7F2J6qMwGNVxPSEAb6a9x9vYme4dDJZe3GaKggTS+3VLT
GjSoQ2Yfsyl9JIz06vjTQXR+Dn/LRCeavfiohlLwAKLCJ7cOp1Vn94jPnwYCh5CDoVeLgnKJHnpF
jS2wZs1Ut4Gb3gvNSL50YAxqdZt25Pbq6H5t5LXqOA7z+a5PgEunxBzJilEKbhiY8lfOsLArnb+F
comjMIdpb/0upMEcN8FstFi/CfHFBKQIsqKqW5n9mD36O7HwFEMvPvjVkyw64+jm3slCbwsHDMqC
S89ciYaGsUhXzIjYQZfdgPPgoEqNdbm37xhdfXbspQLHzZ5XhOQoSRlJjCvxpBrfanNvkXZOv8A+
1CCEgKH12F6EZbdHr8DUmQ2/tfk60d/jp26Q3fMwOqv3YTf6VCmCOSqneJgn4YE3Zdzh+DNPJ5Va
JvD2WZD5LUs8WAiRUQSTBUCR6uVU+/56MeDF7EcCuWAE8ULHOQn2m7bHI27F26KfHJk9s7d+7+Kl
3xdISk6kLz2hI7gxjPqmL9Gxka0cswQq98nIqb+9c3HR8fJNvZcG7UKdDLTKuN7hhMI267KW0QG9
Y99+zopiBWjxEPgqCsuoGMKhZBdfpPhQZkIjwtVbMFP9MqVjh6o2acilToLBOrSE9O5T91TYvPHa
xMYg2FkT8D7zHinr2dDbejOZn7K4uTQrQ7N2cfZVbP6pxoRqDKoaQ47N/UrN6dTGR7+OvFnhhiCZ
4Oew7nb0YOdeOW9ZxgTfNrC9zHhAd3DjuFd+pQU5LqkoqoNJ/+AoBLtOuyWIOSj6ppFaHTM8XmIP
V/wcxpu3MS/JffdtfAdwbxYoNWFaSZ4AArWcMiezPC7wNOqfdNrK3YjNVQvdkDNcXausqw54LBkF
Nutp8XkZ2n2FEdRA/e070Dg5QTChouCZX1EBW4QAEBOTDOX/a+/+/q+0d+jg/gft3d/ioxv7/yK2
4y/8m9jOJhXWN4GR+UI5StB7/IfYTtj/Ym0efuV4vu+TJctP/l1s53r8CE23aWKIMW3Gqf8ptoN7
JuCQkfznIJBDHGf/X8R2eOf/O2WM1bItXUGgrcUP8Yr9VzRXSzBLAijcDSgJRDmzxn1GD+DfsoG6
l1h8d0i345M012IfG9WjX4ivNZ02R+nKfsHNr5SJ1nHWagC42olrQeQEuTLEmHVMkQktOjRYzeT8
bBAldXUn4ySl8Uzw+0OxeOTFqSfBY43zcEFHhZw4WtPr0pNe4PWOtVtd4xPH8AZr/RSjdZlXBsk1
MzhFnkfgwd0gu8B/7lfC59saF8zUpKwUBFFzqpkIAUHebmRo8zAceAxeRGhMkrGJ1b8JlSUHpMew
ePzXWvq0ReXQhkPLU9ctC/4B07m34z8VkJ1ogM5Z+Pq7fQT8D+2th0coUnGqgbPYcoqOQ+D+42Lo
DyCtSeDyhu/WzX4tXf8wVZ+TN+KtsxHWu4ioXNET2FVj8SPeIMEHx4D3Yk+cNv3G8Rwn+4Tlnq3H
JhcX88V2mBjo8nXwPNRPvX1Tt8QUmQ5ZNIBc5xwcqiJHtTc5TZ1sucRwp8jM+MoBuWZK/oWLaSBG
Aq/G5GynA8TlMJmi+Dw1QG24IkUR/TgViyZqdiIAnPTSxQxHYn/648grelAzNPRrBXbu3TQG54Dx
hkGX3vULGMp6+rFAvO7nsbuvm/6hkx4aHfEwJQMbaabaoTK6m9oMkY+3xzZp2l0FLYyQr/n6Wmqm
qJWle6BOtDu+8UIuDo0y5b7gYBhdbCUTsxz2+W+AlZ9mguMSP4vY466sSvr5hZ7ylKVAU2f+IJQl
+2XuWNPaUFXR/Zij+0Hi0XhyuvaSLsyBRpIHlGSPzrpgW0kaD+xvCJD0tjyUmX4v3rN+ZDNqMyUo
4CtHUf+AhOHOxkd9nO/rtXJ3RofUZ05p+0ALyWOfZl9NhHvYZCsbpeunIeP7cjEBi0yufzPU5Wfj
Ypxyk4dqQnUwtNR7McbdoHI1g5UO1wXv8Rso+TFV8MBSMb7QpqQ4dWtFLv12LDoI8uyp2k0GVUY8
vkpiF8Mk5bnDuPbbjuS7xd12JPcAS4WB3NFiHWIiyeoyXFfnZcm+5y6G6eLEvzpJUAZc/hcrGdRO
pgRp6FXeMENELOSRxRdP4DUT7cyMzKDEYeRkhwXEKKMBfeyT4WRgwNoLOdX7Znm1XKymXTo78HqY
g2OuSRye+oIstbDfDm4gVWswmelX6w7JwR3TnlPWhNG7eF+LzuVVqVVcvT+YZpwbjTL1ghYqjCyN
sqAnflqshjrUixkwYrXvzfpSZ415tIVFAnPC+Mn0Wwrgw0Bs2UPXLTWzTIJCatYDNgyCm9WqHvUG
sXIbMi+zgv3rMKGa7wf30Zla1mi8BhKjRkqx2C+mt0wwIBivM4t/NrGqevb9yOQxhbF39QhPq12W
3s0PaP7ontXazZzBL6f9hqfqvFHMm6Hux6thLPG1Zgm9rMv04lXy1zK0MC1q9zNdV/ci3TwkKBrq
npjeSd/zriagmiuv/D7wJQhUK5mM62CP8sQNC4grG27aSc2XJbMCd6Czzm2H/KuRSDqThjhwY8RY
ufHYqKa+sFgv71XXHhhFZEdRogLO4i4gKsbY0W6Y+2H9cVtrPTcIykpGRAEWjxE3+W1XI+Zz6zYL
iyGHp5IgfkG23LKvyt/a7dat0vaVRfkH8lTAZmu1hR/sPDmNN5HGSGn53r7q1vGUlchvvaI7tC4l
eZ4Nx9TqXhLn0FMkQt4rb+rx0Y3m5sAFseGqlVn0d1JMFXUBUJ1B29YbdSvgKDhW/Ilg8Js73Av+
iZCaa7+4TeDN7FCUBTppbex3qVjtdNkaHQ/gPOMrW0SUdFZ7sLqLr3hzFy4TQGr4vVyTr45ZHfyW
9W3KOl6AEGxlyvM2xed6dinpUG2FSbeebaf2KfU7wNHT2JMMDEdFdH/SrKWPjW3ohXJ8W+v5bWmJ
dBtdkH84ovcj0qhZoOUSFjAXs48LXBTdmzk1fAcg1VuwKPh3UbPVvGEby34FpJdeo4Fim5yQWw6/
O8h2zdNSfOJWpsb2i+lOCutpSg3AAIcEzQviuNJChtHt7M/Gt+Njv7oIV7OW38Ewpn3civHsj/UJ
uT+BvpH3oCzvOy1Cbc/+WXKpfWMsb8tIUQZjmCPbUgURE7QcqA2bGtHclyllQNrmr23PfiFWtF6t
bZ/6GlY/8Qdj4H5qMeb7iGejWvVyVRn/rSTeMmOdqav3wp/9A0y8a4/KJnQJWSCPk6SelbZizCZU
rGV+K0TlH123fhj9ZjjVkU1or1zwiFq8AZclnHt3/iyPa1YMn7nqvE115xzzqnwumUEeKYSPpLdt
QjcPQ7QkH2fte/y6Ir5pdNec6z8GN8B1svQeSF55j2QVdIkwT3O9iP1IVJ6DM+eBLcXRVwWptGhn
A2dJviatYwDT8q8nXQxQxXixm0YcNXpQEWX+kc0EBLtGB6KZHznf5l2LSTisRobhysRq2WsC05Gb
7uM+AZrgmThhWygUFqcwk46bnlmXSTQgOIn2PFvT32bbA4wU+i9raz9N2wcCL1Me47ibUYj292bq
WreV77Y7Nh7vGVzNGodcwZGCxoGFHcqRHxbUaCiKPxrSBwETtDQVLvvGBVqLXfW29KJglpm8OBa9
rkBWGuL8RrJN7nXQiuhLGqhwi9HXV3AdAENILz1UbN+tWHzzvvvdRaYT9hvGvGM4QYceCH/wgihq
T21VvAKsdEA+t80VGs/FaqbxjvXGgCYIn7s5kODcO/Cbx7h/t7C239Skm0EcwKJhVE+NlDqY7bU9
k/hztDDAPsgZDoJay4hvIbMDpYXYt/PEH++bImwqMeySusQfO+IuyDfZar05RNO7SdtiB2qOWbhh
3kcCMe7AuoAckfU8MtNa8rnlPh+J81tQS4wP+ZqT4derwNIUduX249ERP3OOrkEt5mnM+oMBKOHs
+JhtUYrNmERbEmpslEerkfQXy1DikC0edcOKdqOFnNkWF7pVVFju8oJdEw6Tv2zyw/2SjgvnvfiB
eoZMbG0JCjIfq1lBs5BlzHFsrgGJch+jPUN1zExiD8D6MLpqdOjP7M9l3O18+KInXU55uLIf431k
n+fmvqAnv6c4I3QkB+JmslRHfHIzw4iEo9PfqNgMW3dFeauzW5gUSB6KNHlgX8b4mUFj6iQgQmp5
kBgBcR6axZFYVT8cWzSobQJEzxzhdSCDJC1m4YDUw1cfY8UsDDbHJp7iDNzE3iLdiiG4sJlvMIx3
eTWhp0BjsC4axurLwjkPjuDEYCc/2BXF4NzNjKvZx3vbCVPMzs/GpZzy6gYGyhYstHN1fkcy6Oc0
OkVYdGxXWEDgWuQRJzN2iwPwXUhcJalO2bvMbtc0gp1jEu1oJYRHw1YOFHbngkViwSKaI4ElMC+9
oYvOhsskdJw/1mguT25qnFbh22Gl+AAOhhJkdn8KK8VA++IsbRQQFJiEcnQfPaIKGwnMSK6YhYZ0
eZx8ohmYePcwhi6IUJ7iZVgOfeKCZRhHLyR88rOrG5CcosCDPCic7SYCMg+6J6kXXZjCWSVn1ELP
LjsInwN8+CSHngDqcsrIF6hJZlhJHtzRMpLO05xIOz8bKapnsYzESCSeus2PlY4jHA3NjNe0faiq
On2wekYYmFMGhOjtpQT9DLYB0c4QWwsRRtShqaTwAvd1i8UhNPqCGDZiJGxEq8c6HwgC6Y30pkQQ
bSSEpZYJwlC4M5zIAgfjmhZs+Kv7kc3BwdSoZ1YyNi3M2ccmRpTfiT4+EmaLMR8KvkYga9qLCkwk
PejI0mUflaAH5XyDUVLubRcMdgd47jbekjWq9bDYGBOBJXJ3+O2fLkJ5wt6GABGp7gTQ/30noPVh
o+DG8sHQyiU+5lb55TL3mks0wcwliZw+2kXP2EpGJRIVYjCHxgo0Bqpd7BjPqVu/RfEW8angBqxj
/pn1mE0xTfDaRZGXk2llD7RhmW4JGeh+la5ZHWJJYqmcbXDF9AXBCtovoB3LCUCJ9CkT4r5y8vgI
74XqDw2ZzxC7XdvpaV3VXrgD09UWX33WzZAW1PBGvgyTbi/5GDubmoTbsaxa4zS4yCfmPHGIWxpe
NkDcWVUPXteTheZ7QZ+wBymEgR3lxaXpYGToUnt66g4m2WPjsSRPkG7vtKHvUuOgUzWFJT096/r2
JSt47qvy4s7xm+jqdJ9Lzw8ZGIdFnMxow/CC5WZxb25BX8hLpVhB7UuKW1vhReplecKKf/Ryxl1j
mf5STcIVRxc9Cf/bwHRGeYkkz0L0Zxf5b18PxHutz4le3oeIMZrV3C5VczBEfuNKkxcnERIqepUZ
wj9wWE/SVHR3xCt02r5goG04ehlbR9UdC17iJf/R1bVvfWzjdfaNI4CBYz9aWGCXLXSE5TBmbFdT
Zufjcypdf6/NyQyWMVHserMYcRv9VwpRzU7Ic9IExhqFCiVnYVbYl0LGCc+pT+xfbJBZjb8lkcs7
q+ksEP1EfV24PPIyXGaCZyyHdb7zioLu1fPZYBuTvV4oGM/1iKinlWSGGiCGmloh7s/qjyFjZltU
sxcQn+PMJVDpzNjFuuRIseZfzUoQn10LvlBdvnkyf+K18z7pm2RS+LCw7vl0GHy6VJ1M7V9qWX7x
CNFwoS1lVIDAgIL+9M+frrMJ/drArZqa48hAE9EL++/mFuGKIpqKtJ8e2iI0PyenOa9Y4RJ7etaj
KjfiJ0m2Jgk+2O1oDBHXWXNCY5LOvDsm8AlqlQox/Itj0pAn0sd2EfWEaXZoe3R5F6UG483CeTeh
F5/Luv+2gFPtyowhUD+RMl51yaEfKnFCb/DMi+Xoasc9pugSczAKj30z5Me+Yy6lGGf/o9rjLNB3
f0Wp74ipWB4YlOcF+0FX5mE1xfMN0cZXNg/kIhMKXlsIBOwey5fmY/oGLMHMuTc92sGkwDDSxLrj
7zuPpqqOGBJ1MIzlt+9AyLLS9FKjihkMVlzJNFD1RhXymPaxbvvqkqjhEUJRFZpl/gh/6kHJnCwW
2Io7tqZMpq00nEYL51PDS8wI67QqTnG7BBUzeKi8NhAk0/7d5Ko8GVRuB9OFFTgK9bfxsFGtFnTq
ec7icOm0dVH6O4VHcLcaAKpzdtSZc9trTkBsLX8isn35O/FNMVa3OTkgs0hTbp/spaTD200xzdOS
3ELkv4tc8QsxBBuRXP3CvwDBfTV5w4wUQtTRY3PIGdmA4OedYma+Yu+R3WaYrooSx5jJmvngTAua
gith7LwcF7j1LPJf4sr60XgbIgJYHFCEFJLEKnJqjfo3T0cZrk57mfhBXqJaKTq3xKiF4bz/YAXF
NCpvQVwN3n2eX5sZa6mGmNdl/qsU3anDpZhYNiLDhbiqJiC2KEyWmTUwyJeauNhKaZK6haafcMLa
1Y92FDnsVDCM5fJMNBjufcK8d04hmYyRdd9U59psuoAgW7cGVtkh3aklCWaglUT/lKHiQPnHzbl2
gU6qm8U4gw3BRMu8bkZnHE9FB0AOyIiQ9akmIoJMxteobC6SweOJOL+3flAEPk5YBOJqo2zFo78v
VUKdwAgMkR+xA4AtjmILIKONBnPhb4eNBRCjr+UjDWxy5ziMUJxpwFVaxw8SSNCdKfxrMZbF/WR0
j0UzhItnebdrhERXUEFfPRdIrWjWq9XR9qAHiKdbO0Vx0I7Q9wgNsBCXwNFCUpviuUMKohIc1Ipb
udTHYVTIEiOEje4G/wQC8DliFzjMkkOp8AWssnJ+hgsA2nddA+wKTmB5DkGeOX7HzpnDqcceOmQs
SMfG1pdyWe6zDEePSEt/D7uvvmVgy+7RAsWrVpQfm8OHzMsHXWV4VBjuMhIu4b4CuS1zahO/9z6S
ttI3xXCFmTUE4rVpNmCPN99PI6AEhQiE20GXQeYJ2pRFRpfCf2W8TX6bm7yj7EX2I4xHTCFEuTvl
g8WxyO+JA4/Z9AEqEIpmBwuSzbwkH2lvl9VD2NJvUEPuCDZFt9LEI7LW12pRr0yUMfRohm8FoQB8
uck5FdZt7ZGR5mRd4HIO7my/SZHso44r+rvS8X1YHNGFr8nbFoH7dQQR4Xdxi4UK9j9n9wdvZHVR
y3pKtTnuBNLGcOWUQJ/IcSV6qBuJM12LFilwhvT+0GV2FFSoorD+9ic0m4wIY3KIqnn1Cc5BFO25
XFIv76mbuZ3uEOdfE3BwvKCpz9ABfNS6vIn5dQJusWf+Mk5BJ6bDmBYAvI6LuYm0QAyb4B/LYf1j
9OWd2ZXPLavFWwNRTRl3CdjD0TysmfOkE80UWGnU+uWxy111MNeWWM6xHUGAlFffb/o71ylf2uGX
aaJgMX0DPJ+RnlJCrwPDFqeqjK4LyITASlE4RAjL8qZ2NtxjHK75x6IH7NwpLpG0BU8vOIF3CTpe
uUJKXq34wAfqb02TAlsw6UXWO2Os88eJ4Wu317bC6+EMbriKi21YC544C6cHc0gvmi/EmwKeXLFG
JXRte29CBpNGEp85LjL4Kdix5/NU9ONDVEPnXgbiHqr6AbsaTlpsJCB8XbaqSFjrdDyOWAUAiGyM
JJthWZ+y/Vjd6FHM5mP72DnjdDaYFeLHZu1tVmuw4ouDRxBfGsP6Rq7yIumJi8n+MSh2ymidbl1H
/BH+ltnAijHSiiwEmlZya/sTlMhbvCj6snTzpzG3Txn6ZkyEBkWpUt4RqvnTMrDZHDqLUD9mPode
vANAw+kyI9dCP0ryMYksQUeKAzbWvGdj/yIqXPem/RCLmRLDFucKDM8+mZmwdQsYvHRYbwsLsnMK
0bDUFbic7EVIYZ4f3IUymDbrPunSp6KMr7pAAIZC9s6i6d03jf9eNvoHWZkFNadoA4bpHGJMB5wl
7cFaQ6qtjELwIsrwUeqB0VmapCcQ/DHwtJXucTWTSweeJ5iQLIV00bCbMxxlRf9r9knlnOhvMT7d
dtP4RASCOIjcJQwEHSsqBW/fOYuzdXomzKHCOgjx1s35Y6dRH9qNd5FFjTl6ohxrGDZy7uG1U/IC
xiY92SSItTUETi92mSBNLe/nddivVXeklNO8+gbnBBqLiSrVxSKrp25L25sEzEnFWqjpW3bs5V8c
SlftgMwW8CdwH4drQuVGnJsOpnylJHTlO0MoGkCLVJlWQhOFR8y6C0Vrgpu/5eP2QTssXujmwBRG
9JayNM78e5zKRj2uLh3sv52z5ZPRKFYnF1jnqZ2yP7FV6Kv2m4tHQcOZqL4ycEwnap5bXQ7NsfTq
lH6koforuNOLdLprMEpsmVsRZEEvCdFttZAmWGqDOEgOTcVByFLrtkLPA3KhOccT6GBvMA+OlVtk
pn2PZqloeKMugA5kpChFJTH0Yabjj3TzY7GV/1eOzmO5cWQLol+ECAAFuyUJgl4iRcptEDIteFfw
+Po5mMXbvJjWTFME6lbezJPxSC8Gippt4CvRU5QQEsLMMtxR8Kv9jfNvov005bftkJf7YF5K84sV
vtUtiKrEQYUrALc3peS/Heycn2Zvdhp/ySB0NgKuGnMrl9hRT8yTqs5vRcjGIBa0loAQaopQhyHq
KpvSDGfYCtajdHm+VQJsU69QGcGuhb86j3RJbmJDhn0r6QdyezX1AfX3YXsM7XGnFdaX3fQ/lVl8
jmbbre1Of1/aObf/wBE8ddMkz4kr2F4UOFxGJbJQxfpqJ2X1QRvKcHXT92oxnipaiCZUZeNOjwuf
Bhn7QEmJl1QaKS5L/8aGYZIrCIVPhNVnrP/ElSW38WBz8Rh/nZahObfEcMoSTHW2RqiyryoBpoJj
N8fpfqa6wusm/Y1vHCeWxLVNIvsj+ULmwdJkXqmy/EG643MwPqcueQuJIUNCpGWBM4+KynnTE4LD
7mjvZz6RsCyzE68TUvqz89LV0baw45diaQ4AxBEeOhlhSA+VCwI6u5cwfOhZepxUY2aBEv3VEXkW
s4H2NDaggIceh4Myq75dt/9K2dxEalwKIG9JT+lO1kwVe0fXy4XmHESd37ICJHJVhX/o43dGY7Et
iZwcaZX1cNC6u6bD39qL6szf8aowIIPEFtscKgLJExLEgLa3DSQQ2GQsvlB8w9QofkLWjWVancYx
qA8mAYXZweep1U99ZSLgp5YnFExbjFy7oQc444KkM1o8LznSQqcOj9ad7LNuWAVhpJZRTy3luY/h
QcxKYBIrrbl/mt8ZBCmWOfjtspQ1bpHzWnOV8UYNN3hu3VhbUBu2bpOTi0miCTXQG3KHnBAa631s
rFurA6BfJA09wlykIKUc+VBI0cH6V1Aujrbm+lkx4bXBX2WM4A7KhmNsjLHyGzXRjdS+BvBOWKpx
NZNWll3sTD1n9r2wjfDc5Kk8tDNEZMVR92VUnvuOYTshK0gRatdvAPjitEEToehkLj4RWyjAzH2D
sFfJT+2M9DTEr3idVh1XC6tot1lU+UGUk+kHxD6Ge7w4c8XSaDzbgDvdAj5rAv3yleYLpOobTPET
O4NNKW4GorDFHg4iLBQRdIYqwn40gAtgZCG0QU6GReVrGn43gueIgXc5CSs2sRpb+hywjXwKig+6
3UsiGWGRXvBwkOpOX0Z+qb2wdrNEW+Yg3c2RflA05ZEL6qUGoC1Kom87+uLQw5FHtSlg5cW6nDzK
Qrq72AvgHOe6itDFk0bmejI3nNEfhWP9uVBU8BL6y/+nsVsfkBWb8gr0ifBLu+nU+hyNzcV2iQCj
5PgTWZhQ/GvJNjnQIR0CG0P/6+J573E4SXYNrH5XwsI67ajXZoRZ0ujLHHIvxbMFdbICFa8a4c9E
D5SgKz38a4rPDEErcXFshKVf9u9Jf1LhDC2VHHGYYmjm+M4QZXXlsyiDd1PPNg2wH5bVSGWvCw8U
O4U3piQf9kO/VGNhCK+EFzm4SLDH28g3KQVm6RBByVF5kdK8FuDoNoXf2OwmHC9Kf/QOZC08UoeQ
cPxMbevrRJzTdWJvKhN6rbgeKkiRKJKhB6tklXDJkW8G68q2eC8gQbcsX2qt2KvAMe0KEHzBxqb+
67CId+1O1/vXKeI7nmymhMYODbReAlVp0l9ZxyXcZlmfsOchZb/tO30zpVRq2uO2DFVgc+M90tM3
DUcyghrMOw2r56Tx7JIXmIPnSb2KAuKp2EWhaCHW0HC1LKKbxWg9XClGXxnNh2STERHDq8TTRBAn
D4OjMCafAYQ3WoYGSCFeeAnATjtcALSHRWcAGx14cZUvr1NxRbd/FtUlxXfrsq+s6qMLIB6rq9by
qZb0TXyYQ0Xpz7tTX3M78TpbbjKcZpAK/Q6Q4YIjZxohXbgCROWb1eDNMcW1znPKSoNLBO3FNPUY
wUbVCq/sEHTrGXNcudfSHyIPKJn11jC/zGGJgbMQtlWc0PwVUAnbQ69ROkDFAiZ+TSD8AyYc9EsK
KLrXspNFqAEkDTTIB6uPJX4FOhKlPwcO0f4tqwILhTukLUtt+gcDMJtIfh1i3UhzZ7npkagWl0yq
XoPzUAJ3jH46LiT8ofsAGTBW0mNaFEc8J5H+Qc50lbLJcKiPv3GJG0gfpjiUIprPo6i9VoLLI9HF
3AiNl4Yz8V5AblfrFFZpQcnOjH13NY/6ueI70omFa04YbZM2ReXltSv3WddPVwSwns+9BfYFayqx
hvhipG68ryFCzP03nnvd/AzCrxlQ2CISzDTgGO5+gjvRgeVMKl8FoVJp2VGXTBL1gDUaxZv/3LGO
/GhWT0xMbBRMzcRWbXzGI4HvXE3fS6SmdbxQw80Q06HSYroFY39V3BCZfcZrZJWjVy02xwy2Kq5N
j0LtP3vGaouAvg1rruNUvG+qGvpBzdukw1IT0ZDUPLKx/4VnDHrkS1CIobnwFEX90xHYp4qY9bxU
Qg4m/VFIDc42RPku0Z1NRguTxeuWQ4YDQswjLcbTNhnTLwVu7yxMxMF58qIE+uhQv8Ps94OcAou0
2BN83Q96Z6yi2ERRzY85jWFx8iyiDh0Gf3zxyN6c2bzJyaJXSetPLv3Pbtem3FDslWFxe1NYVhDp
APDFz+HKlNt+47rrMJ7FhoUJbZHiyjZvP0BdHNGFLKH6WNv38Wi/jXaI3yBW2BnrZyWnJSrbDTQE
cIX9riSpXnda2anGV2k8Et3cdtF06FxzY1XDd4NQPCbNcXLy50aO//oDi9jXSqavVt7AC6WwaMCG
MGILYDLIo+8eCyglQyYgCEp5hQFnVNqjF3WP0XF8E5g1PgxUZNNryWmvCOed2LwTqhLLfsgFxQRA
vxmZ8MAedbqf2Q596PqGX+vC+9m21VuHmdeexn2lEBvUsytz+UXj8mBW30aLaWOyv2pQZKsxJ5XQ
DUxwEYBhUJltnmAaI5/kaJcmTK6lnWzzegLs0IGhseDORKJ9EHTezvQuGDzoxtRsVfC6av5VxuWX
PkP6XO6jg42Y1AKiGYnQgZ3bRoH6PhpYQGyrBlpKSMVRTiZnMKV0R5tGP2zlHd3vvXbGPsHeuwV8
UWXGW6E4L3WtnWsi9scF+mOWgPVSmMCgm5vYbnhTKvwqO5zvsfaWS9kcsyiiLMT0phT9c+DC3Ytw
C7BX57WWvpshwDBLf8rhaL8WtEpr0R0qrXXoM+ZFvWOJFM0s6TIX5JfDRUzpEweaWcNlgEj63OOa
ylAOtlREe1G5tIgWt6bb5/oeDXJtqj5pQMBs+Nrc64gCCDbsnqgNP8NqboYiXkWgR4d6iNtTUVTn
TJB2pxFsXJCq5lomwG8M1yBbSrIkFJs05q2anXL0G8oVnizY8tow7QfNZvNv0O7SkErEEsa/ux7e
TNC7ECf8IE6uYvoWQKEaQ9mOmU2uOV4PNuwyOx+2WUaObrT2tXxv3mMIFvKcDRVezzXpUbOcKWll
teau2elM1QGqxFZv3yAmNr27accaz1viO9iMwu489R9JJ7chA1hmq1vdZM2cULejfThjj5uLCeJz
YjSUhjVgTx9vYqG7zupmsbU1mb2GHuwPSL9cIgNGz02cV9apy6mbBr22o0LbZUFPnMKCeuYG+U/H
RiKTYGKwg2SHuoLKMCeMhE3zpej2axaokHhIGU0LprbFDD6yBveMKbwUtIdYxXgIG4A6BUHWOT1T
eA7R3M6cQzmlPxqGTE/UKt8VK74UdfNRBRPFQ4V5sXjeDtJWnLVem6OXj+4m77TTkCUXxxbPkzRv
RDvuYUABBMBmGwdQUc4svqHy6kFNx0tCBhyUX5586EzatetbRuMbhHWI0Jm0BzYqfnSLUtMZlDMp
kSgDV2vvMGCdl8tncEnL77Khw3ut0YWNaQAtjbPnPYuY9YkeTjHBAafdUnJ2K9mTcZiTaHgxWoCD
lEIA/geQ4jWDC/D3LhdjXPGndsFTGhJEsJRNaulAnrm8atOmRLuja8sjn7FujRnIbeFZ9YuqyLPL
fq/VjEfFqTrF+TlFLVtXA6NX+TOC6kfhpNPrueyPSu88xTBj3ARtvvuGA75myqCbElz9zLKzrbC9
vi+B5Sy8Wcpz0Y++StWhSn41pK3NnSPOVeoLehZ5D1dV6HqQ6wGFXI8tdoISfNLEwfk604yutr4k
GSOxfxJu1KuXBckgIRiVeNfUkGQ9f5TiY0MJfVssQjmMhTnaTQwVknw2Iz4/I6BygpEfjiOfAAlM
RBRwLe2sbKwZGULuUhonBr4kLD9BAO867l72dkwlVktPdh4dHT0OqiFmw8GILu1HWJ9qFkv/d8Es
MHuxK9R0nyyZGHdYR4l8rvrsKbTOKP3sHyi+V+UO97MXzZYfsq6ssn1v2C+9Xa9xZXoW69oA6S2P
ctYiit/WH/HEXhB7aG39y+lcJSu3bgs2ZrNKsChP5wObM49w+5lNkcWWmuGUxBX5MIIxytIi98R8
jEpVnAzymUxeMENirm4zsZYm4GrJv7KqbvTTbbuhupSJhjM4IcrAm3HWXlLamvBs9PWG/jusbQs5
KJJPCeGjOSbHjD9C1PDn8Tq452R+pgmL7IZ5bq3Ja4qUpzsD+gGUqVjECOHb5eAtsnRKfM1xtylk
ZQlhrKGwpZbkitn69Phqo3oROqODNqe0I8idm5hUZUCU2uhhR28URvIqGMDlS+2klPh3OTh/s5SR
oUoumelQ5a2cuGmQRAEv7npNhglBDw9MqiMRGQVvXBbYD5dFGrAkeAlS4z/zK9cxHQmnfE6J4qkO
TpKa8q1G27h4LBNJ8W4YbqriGeV7x8PlaNoplUwXwMVjib+65Mob2Il6Au7L4yaZA4qEdd0Uek1D
hkp15D9Dj36qdL4pLt+0WWNVXdlsPHZm4vwRkjwB8nK3kRK9BmRc8SW/k8Z76unGnrVyj11hPSYI
BkpiHoaxkTujqa90OJ2qiBU7X/2wtxYQenNr8N7Q8fEgtknHqa3wQp6cejNrpBzJf+oqVtvYIInV
68A5K2oZ+5mVJ8RAx01fQok30s3f3P7Tzd4pzVtpeE1SF/FvOPG23sKfsWqHc71Zm+B54Ue+p4nt
1awn9ei1gRCCAfiMB22xktnKc8feYadHeuVlKj7TqaNjKQCZg9IcNPJIAcE9c9AVVFnKTVv/iK7L
D83A2EiqL6FsgisZWNhk/u4NgzdebHRIisk1nZ3fqH0154owo6Xc5qV/2v6q1FNd4pqk3yOefjH1
8403lrubspF27WtCf9UbRGin+oTT5KVGvTNYQQBJYxP3M9rikeWpb84ZG4ch2Zbuv4HgGW/9lgGT
wpkQXgMI7SBlVUeIuMcuy6LvjLhOM0Xm7jR6nyZt9LXBfkm18Hvqj2kSqDs8Ygd4rFQTcqvMxswn
op9N8RN7IBbCeB2dITwBPrV3sTs9K2pKaijowiP9PyBV0gPhX672Kq+wcdg5veHbTfCQrmJsUn6y
UXA9W3KgAlNNp1i5X/KKYK2p33nfvocjtA8n0FBMB+W5armVURL53LbGmpEIpSQ6DmV7LIoZHsgg
rxEZbZqSqjNXjL2el7ca5iskkHHVNPkud9QPRRhcm7UfCKzFKugi7OvyXV30kwzmqakdnah5ilMB
BA142bAPQ/1l7KZdpE6+qKttXOIImHU8TvER2/MKOM7GxmODX+qjmOq3oc48aDwqwW+KUsfq3s3F
Xgi+Y0L7kW3r26148D8mn67YaqHlsWzcsNM7NGx2VpqOuaW0SryXdv2tD312xBJ7a13VcyrGmyDa
O2r8CbLDhBlk3pmZT9b8S4FIsHEU+USm50lLA7q0TfHMr9W3EnUTz/1pxgC6TdlgqAS6F9wQx7Fg
pzSMpfrE5vyomcXaTNyTjKoPoEtk+kxofQUzRJQhjtpPba4RRLGeqqqHnNlgd1jkV8gT1Hu7bp0y
LO8HBQMItfXXGewVqswtTmkYBzFhj8iWYfq7mvXWLwy8n5AM0IS2TNkXbME4tRpxDB3erqYJsNdl
+2b14prn5Uk3XT+JKa6SHj0OK6m+Ttik+xaqoc6vnwujGm10w/I6o3opVXmbq+EysmI2uDi3bnCz
atBTFiMe96OQkgzKSI143FFvvK41YPY04AqGsbEijyi/MUn1/X1BOs4WhVo6aMyl4jw1vxzC2y0X
RTG1azHzAZpvAgUoRxAWSshunyql/iy6U1IR2LPCjRtBMxH0wijRoTF4IPkjBzwU8ESN4NGH6sWF
59VwfKT6ybFZ4tE7A+4iNvcNS91KjHvmmWcxiVNr8H2VagvlAUkPRSmRXpdXvkNouLLjJ2rs10op
/RYInxzEvRIOlgLjFuEkj0Z1H0ePBEfcmrdBax9iJpFKxZFA4Cko/urWvMyoQdMyRlrGrUCv8rS5
3MfTaxYbe6BYtj8V5s7QvulzNqGdo8WZTnOghiymczgMDWtbCPMIyfreZ81iK2VFWfTRPcN0TkI4
vioh1aDJVXXSj4S5oI/KF31o32lqP2kWNc9VN2fXeSIGMQa3iXUL7WQ7J3DvYapQVY2sMGGZjQzV
C1+CEYNSwurFmOTrxMrXS1jsB8pRdj9qq2yD/h3D0XYpkdEixS8DZ2tRU9rBNKeUe5PHjd9JUk24
f+e5/bLzmhBn3x54qhF54mrHXfpoJT3NirQ61054LJam+lA/TIYZHAPY5yurat/d1qIdCQ0yp0Br
mGmQ4h/pJXNHK7YDtbPvWeccunYpE0/Bqzcjcxt86n2l0k0jKXVVxse8SKbNj0vAxeUmZDnJKciw
/lXpMc/NW+1Gh77JbtFr1MdHN3irRppwFBIuIWGrcWFjGtPAlXrQf1oX+wLRLJDScM+KAZIKudCK
buyC6Zp01WxSGh/wlSIN7WKYpEHBq8bpzJhZY6zGjMbez94WnaKAZnEefEfS4NnQmA4qPFteYLZe
ByZyZetIUy0t2KWp71tN84u4WAIUQGH6OfRcu36hlAktLMUP2f8OpF8pZZ2Pk+kemqTnC9yJAwHk
78kJf/Iq2QgFWqzNidfqFtxU7Cf4Z5kccf6BGMkp+HCz6OxS+p07poF4y8vdsU98Juw3gpdx6V4S
WrcxcPDQiPKu6TgUZytrmJWxsmczWIAq5bacdnvo2BdmOjxl1hq77brQ5C7P40UM4WsI+UNAXxa6
ATJHC0fPruqNTjTFE4LbHstfktPtwWyt8eZU9cOOx0fqYI+IZ48JAWxljhs+aDLubbSme4Ex3wOM
lTZtUvqIBdAS5jfvj0cPFcysPkcLgmfA5StvtnES+XE0UFdrr0rigetJyb6xwS/svq1wFM/uAIY6
ScUh07CJdqJfiROQbdtHUZZPJuVNThBiz454TCaGcfepYNUM1h+hjDmlMvSTsNxboISQlfwxfIkO
eZ4e3Mw9NwYBJ8bJQG+vk4l6BtAOGeZRWfplSu+NDRWnReyn8EMrGfV76gaGaju16lFjDTzV8aMa
HtKmTWnch475PJjh1i2SV0eZoEIAyjWUhl5I7akbtSfKu/xGRDar33rrLGzX8Ns0zlGpcUn9l1CJ
HmfSH/V/aX6YcHBbDlt1g9XJ8FCwCUjWTkNGlxosIq7pNTd7C4ovwFBEIeSpYo4h56fGOlEl3lxx
h576SHUQs7l70tnN0CJ0Tg1s3F3NmiKqQUwk3aWeNEJIwWuY3azB3tPjvuHA3EdN8FsmWB1sbSM6
9mMifeH2jyEnuROBhqgUZ+Na6UlJsHPx81ridVLPWmP5KUGh/gre9VAn47+V80RgFB/YZL0pyEOD
LCGNYG1Ie/MEK2ZALSufGlXsAu5hpVneVaOioSfejbX5YmkplHycmmCbSEjUM4Zua9e2NroF2e/F
SZNvMgJ0hiaOS3nDqtC+HSFwPWeYiSLISa0GCpTuvtk0TpqTHMNcIzqVv4YDAgX8lgv7/Tc005PV
mF/QiBcPvNe26i1Qc2+IkFC5cfPC2WktkD1adTCrZOEmR/HhTPWwhm+56p7DQHJ04igT9k+kcb0c
i/RFDSiU08c96aIdBAStUb7smG8TLya+8E+D3Rw6C4l3YFXBo6EVr6iMfPGze1yHjP1B5AmuEyE3
M5rhtxrN69nwkUXTdyp9fdZ4y9XRD8LNvhHZmfH/TwbcAWKKJIj0I8q2wb3RymtftzQuNX99Mp+F
KW4T5kFMGX6lK3foPJsuUXy1oiTRLo/6OK9z7UOEBIZqByqdVhzCpbLLCftdoDsaJs36G0fwF0aN
rSlZ7pnEAZSYy67SixvKiS6rQxhnn6CT51WX1i9jymEG+GWVDsW/kBr0oMr+GU7554zywwiILTaN
TQSDV3kTXpKBNUhzo5KYvRILrpjYYR6i3hP30MkkLdJ5ru26GGE2Kt9yCH9xNuCf5feE3JsX9CyW
1AoMibJTyBNskkLzFSvG4NDw1DiudmnDAaa89S1YJTX9YqQu1RcF/4VsEV7S4GTY+ntgdA2y+PQR
p+VpYgFIIRoYfdxwWCJZb/siaYFmiFXMcUPIez1wwiQIb8AtRvctL8cDGT8yulx+M0qIVimYQt3E
7abZJMf06GovBl68l5LPWAjcJ0u1aGjzXCFKs04oiTBO94yJL6LivOfsCX91m+1weZC8HYb4a0YC
hXcTbfHkhSuK6ODLOlQK6VL82hayuqnmUAteXK1SN4OAVEXFC1HvFYyUDb7/E7rAK7LgWtLCSmyL
6BgNdg7yoFJuB7X5qkFCtO4uD5WVkmU7FdGkrJSrPTg08iZ+nU0e66NbaucP/BsvKcWJxUTMbCjw
rRfbkl2bNFqu0jbI8rK+yTS9asr0RruDrNp119TnZEz2sf1DuvJQ0eJZGVHm6ctKqeS0DpUXHDC7
uSRCFkW0R01mjU1e+nagf9QR3ykUBorUhIeFMF1puXms7Z1ZVj+kVujFptOLGrAv7lUvED1Lrw2X
odps1tINfqQMdwm447n7bbAXbIbC1RisUa7cmieTZJdbuI8m7s9TlK3HvqTn0wKh2cbBL17itdbN
H9QRfzXIambF6gfX+JVssiTrDcjKMwQWLiHOhJpO8eT8s5EtyGlinLUC92gXrwXTcE3NRm264FWc
+rWhoAv/9Fp3HpX60UVi2YTxcPJVDu1y17j6u26ZeNVZ3Spp4bXmeI0G84mA/CF1scFM1BmAbVoZ
KBZhGwFmmx5BB+RCZ41M6GU2ysdoYqtrdAiwNJNgwa2J78wBi6nRuetMPuTU7feaxQXwSwyg8f9v
0992+ikA0cIvenapGuCw+tITexulGUNoeXHiwsMosYdKTtIw3DG6wVTDrNY9SJjdKhu9RmTTwWmc
RygegZI8ubNNsws+55YtoVl+OxU7MOyfuQ58h4WsjZbDJD1sx/rkZsOLQYVW75R+kXM6Ur2Wy3rd
sdor9OBO5eOKaPGLk7RnIu1EVBoeA4EXSyrbsFUCPFzYfTX1NIvwIjO8jkrMcETYWlxjndHMqFCE
A3iG5To0sOeTr93lSnoorEQQK0k/VeUzRrquzdyPxRe7veM4DBsH3QPz0SFzSaGGBh+4vFoS25Ow
n5YxzFBXNU5x157fEJalROCekz1MlGdinAc4q8eK1rSU09PLeLPFdnGpIvZ0Ttd8x3DNIxrVp7S5
x/xmGzVaW5X1Yjv8hHiigOSV1gTyEGuVNaI0sUEooFN1/tKm8cv+EhRe5WyJ0hI9zAGX9BPbjQxD
NhxOaUARclbETAjGtVjLMzqwQVqS33O55ScUFmgviqDNWb+XvNkwxWxq8i9ZhnSrT8k+mhd5FIMe
pTFT5ny0wNTDoruRDt+WkDuDRAk3RZhs4ozIT3vJigxFJmExyd5ndiG5AQy+ql3lDeS5I5TngDIO
aFkpGMYMaM09G5K9pnO3L6c70c7vtoCBjHE3GeOnWWuvZXjgzEWpz59V1B7LgO3TwH4xHew/Lio6
vjgNPoUb7WsCiQFWA3Nu+C6BESYGrG7TPH81CY+w+kPqCc4K+YQmzslEk9E2msNQurdeuzbzs2Hq
u6UgQMdHpZw7F5CZspbAuyUQWXtBFABzNDBXCInBNyOwPDksRqVvaTWBYvtL6oID4xpX8mEK9b2b
UYitoPPr6iPKgtW0mFONqkP/HE4QBA7MJ1QwJPYuGbO7QMburP7WBQetfDZz/Wa2dG2r9kYuFvGI
SL2Oh1Ln9+zM2y7vLqPE9WBeFGHtAZD8sGbe5i0SOyO5gXGEfvhDXPfPdcV1aIZwATS+kP/AQpNl
YJGRV9MpEdXWWHaoWXink7IUA3luLuVi1OF9I6+tJ9X2WdJ9lapFAzXeZ1s9MSG8xIQiF3DSl8MA
rbHobOL3GbptV6H3dmPoLkbiLwyQGje19dD2F2y50TpLLBRTchaTsqmjAs5RtNVUlhBT7xVZuVmS
ZU0TnSbVUn3DBBdeGTGSWXibO/ucjfm9nJQPDU6nIodjEGh3hSuoG15ieLYpoPls+umk8d6Y5gmo
2SYJgQF1qfla67z2MwlGg50I6T6fY2fXORjjreBYUCxUPSqOii6gz6YHDmiz5NbFsQdf3zYKIUZj
B23bAZvhPkQb87atjxOjRlQKj7jHjjb4WMUOEkzJNsSooufwseq/2lDeXMEWJmVQAShqGfOu4+pF
z/tCUoVoIuWZl/W6pTaDAE4Lr2x6tFCUjXx6rtAvFB6aSM+fMg7EslH2qVuxP+v3UdAjQjM/VQNI
fCewrjpiZhCircK643UGqBrXhtJ6hpMFiBh4ZEbqG0Iw+COJFe66pNi1cTdgbMhi6zr010Ij7JE2
LgJpdpK8GEVDRH4pdsEOawx8DYuJgszsizTl+zxRYrksmFK0oqmY+UZZxqfV5cSZ/byklRzIK8N2
wkZ2qjT08LA4N4pycoyQQpIPGb67FEKVSf7l6gsFojtKyMyxqvs1EjXvqPm7sLSnqXG3Yw6TOVyX
2ikY+m2O3JmBD48t51eqZGJJtEWrwtGucTNjpG+QVSR1y7Ro6XYWrSkgJllQuxe+IvRclA07evEJ
Q1asgwoXQRLtAhVqW5GaLIrN2EtZq4cv3Bq2MmPOLYNnKMi7iKtrGmoMjJrzkkW5D1wvwMnLsb7g
QpQJlapBS3rLx+TaBiTmcRsRbqhIp+vND5rnggoGl8Pmd3kBQ2I9O4rfIQArkXGmJ/JA/OSAv3Tn
YB+Iso6vcP0cOP/wrSGA00QJjl4g3k0MV067ijsCbAZFooQjuKuqf9qEqz+IT7I1eBhc7v3hTtXe
HGMkaIN/KvGRcnEWYY7K1gH90nq6GDLD5xGZvcY6sKKr7zWprQ0TmClfI370XJ6S7CcPHnayY73x
L2ZkKtLyRWXujZfun7zwkzF/UufnZGoOaR/9KopYYzhdD137HhryQMJTn3DEFIUJlkRlJlkMhoX6
ChLkOS3dS5omm9GoHk5N5SaHoKJgLQ/1z3CSHs/8qRP0FccfYXMYyXkGHHG0rLNRPUeJuc6nu82o
lKMfoeL3PmsSRsB+NZHg6EtlfYvJu+NzWyNweG6fHizgenFuHNuQlULTHCZc09TB7GNYZ7R+HoLg
X5ZDb+1y7FK/SwlWHt5s+TcinZpZvEoI05vagQavK33yz6r0dKvchcGf23Ucs3DDZs7eZiuAtyZf
tpt6kscKzSW0QI7zJOmJxs97MfoPZVLWoWx2NW8YWX6KTAX8c9Oi+gENnHnTfFJSgnzpLmmoagIv
qWkZT6hhulzu3L3ATbKKBvXSxCpW5twrVN5dRmYPz8lIVlpQFt9ThMw269QAxLaLfqNKImzxhQ8R
kAOeI/eTBcYlH1/V9BxyJCtLJJgnw0pfKMdG7x64maBgQZNM6CIFUbBLhvvyFgSsB2ByWgt61uzs
lwOeEMUISW34y8vCV1j19vQ86SP+AEp2y/Quqmc7IdH6F7Pv1MWIW+VYFreWq3eifjvWDtTBOjJe
WrPwNYDgnI0MMHcruCYYzDmdwJuWGyt6DAa60PTEzK2ziZU1rDxOIWyxukQewMsoZJ5us0FlOorI
vVCm9o258CPsLP5J6fh6bL1w3qzba2OyP48TcvNZNb0lRf+nW7q9IrbSbcCfZGsH1WInsh9uXjSu
QB/MUSPwtbJna9tPvU/MxzA6F6gFfk+k7WQPhAeHTr1EZXmtu9JauWH9Lvul7M3MHepvp1+tDkds
xqTEgtilcpEsG2ibvWM+pZ0ZvJDIWLrf+Wx11fiYs/lfAmgmUlp+ICUxQUNKCeUx8mWhY+uwi5J+
DejQDow6dTIpedY1az8ikCGo9D8qIXO4nGqzs8sbPKHqOc/ubNunLStKDLO1VKlKa3LYCg+Tl+sU
fA+8AKFWlPYP2nQ5f8p+p9T/9PRe5vsB+3XuPnRMihM9yUmQ02cDbRb5InDtVaH+Zfp7NxVb1DKp
cmEq1pa7lxbYsHQLdcSsvmZe/LQiAkeFVc+andY1zwalM28xULESBkxK+TfGRj720DqG5jvpRCfZ
6QkkjvrJgi8RIEKW14FvsyKU/WQ6W033QVPy3B+yag0MZR21eJzKLWFeBqWrHFAHnxou9rX5D0+x
kbC6JxZu9Q+coi4+VxATejqvZzwSxn/UnVdz7Nh1hf+KSs/C+CCcA8Al6aFzZLOZyRcUI3LO+PX+
cCXbI1XZZT26akozN1BsduOEvfda33rMMPgpb19lgJV8SBA9mGH059V3hDwEpuUW8+hSgrDV2k0J
9iBGM5cWjLJqntvvIfNXM8NM7ayAVS42lc0dFx1chTJ7rmh9tmNkPoP7HfVnI3gkTJxD4VAEX011
q5XOyiKShyyr7j6mG4yn5EDLKHIRAepAARyP1/bgVceSoBSPyWE+EYlnIlAQNGCOfr932H/Jd8K9
surrc4TJpiXzoblpJ/jc36V+dL+7kYJXP7BSllq0z4uXtKiQYIWnjEkeqNljU92AfITy/UwWoTDm
KOqOXRSkUUk8JWuLViS1Otz+joy7Z4B4C7t4rfByauMqTU4u124rLDcNfXsZdCuaLctZS6AzqVaU
urm6K0r6G0jHq4Wg52/4N4l30xYurOBXkAdAYQgjz9FKfOExdFpE2hQtRoQmqFg277+eHJoZXo+z
UORbPeXW4MyG8p0qO7Rd5iJv1sQgrTB09rQ6mxzjvH6n5JtfO6ve2rqwx+ZkVMWB5E4XCgkweYV5
UvrWUtf43sKNWFYIdLiATNEBwBHeBFD0zjJqo73GKc3w0MV8jPmKGTm0HGaM6LokOr+DmDB789ak
WGtG3Nv1hPYAPr8RGSubtybOX9Rs4PUe3IHmL400n/tolD/nxoD8/C0hP8nlmlgF18A+ZaI+2TU1
XMleqS2D7rXhXbY4pAw2qYJ/93j1WvvqS5yuOaQve9GKeu8gJsqKZ2R+9Fyc5qZDQZ7Kd5QCnuCE
KLl19pDEQly+GDxiGBB9uTXo6If9JlRbj1tkae3qgoETGhiKRNBrWOyIR+CS0z96gAkqOGpp8ZXl
7T7BZtDLN3DH6F52vYx2/kR+CpTgAeHoTMO2GdWalCMZ08/5gbFWjqJVTPYmIyZstctQvtu8awVp
fsX4Lip+qOmOcJ0FOIOqJizSeuw4k4eIZ6b7QaaJ0gQJLkMm5kBQcNekY7Ko0VozqTQYo5ptDI4F
BOIIoqg52B3IReb404Cwao7tGteOpLxmJwlZw3OOXcKAeeSWhqnIoCkdEFvgom5z84c8yB4qfX6u
sZXKjEuIHotllyH/Y1rDuiYowoq1hywAKUSeCAN2J6B5ZbQfjaYAgozTbW/QMMxXE/3LguFO0ebw
3e8lPC/GERuud2FFMmaBD6X0wNPjV1qSFUmYQIRVJ4Pim7vV3Imk4eoFSAyIsG03EeEbtIZSc1tG
MZYoflCmBCst2fdZqG1L37+1woyQR+KKBlo+gZ9la/TY/TNh1hg+6888Kbi3a2WxymMZ3oStePLu
vcJsGW1E4skHg+4h6X9oKbOO0u7uTdTIPcjBGaYSKTqXigkvqlnEAbLqubA+xzJAEQyLXhJrgk0p
Rc/dTRpgv5MeXbLOQpRvb00+2JYZHDUfraJiOTrDGmrVfmJgxWaCFLI7BtCZu5cWI6Nn3Jj5F864
hX9uvSeU6AdBnpA91XuPLo6JNoyjbk0WyrTQsQ0KST6SDhkktYP49Ot/yCNAvd4R5kUBpzMld038
xyK3fuK8r1eZQiHsiyqAbKh/kLPWbWTJCMn3ICDJ3r0TigD7May+XEq+RUts5aAb3XW+njEe2EZ+
J5ZmAzlDIx64NFwEr1DpN2YZ3NomqcVt9BordBaFhdER8x0O5tZc8xi359Slg2RXmvUWQa+qQm48
YMoH7CB+PhX3FUEjJF+kg43vqYHA69+OZFspUbEAG7qb9ohbgJzBmnQudFMjm0Wdjss+l4ANO+yO
U/YcTN5L34wnIpi+eh7fJw3vJhQ5fzuqJDxqRXEbxbX1bJd9ura0+AQdidvAtud5ihD44PkHSzgj
LccpQep8aFtsQQLnVr2qkWqxhl1zPMYWKRYmO3IenJupJHBsvC25l0uLz6496QJIG0pSETgvwG90
bDo6UPW0XXpS3v8w2roR012Vxecs9R3YjvXH6B3hJ781Y7cpE+8amO05k3yWZcKwkSzWzHG/Ue40
Cx+xXR6bp9IM1Iw5uSTSesIwei0p7Obci55kPFs/d9wYGn4ocqcYDe2sAQU2XhIB+S0Q/evQ1R+G
jJDKNuQ0iKWF1QNjNHIFJjE8rH7aH41O3meBCfXxvUZUWZb8dsfBT6ew1r4rq7121NgDXvEGx3vG
icE5Tdf4O43etfxuFHdhc+NV4SYRioPM3+vFQ2Z/tCgMS4eAXsJ0x2yPz8H070tMDTj+VjKIwAsa
yzo96zGzCXTUhY8QK2dIhGyzWBVmBAVd7koZX0MOaZxTEC8eE3qLJFOuCsF8KkCSSHRbv+WOl7PJ
z6J3hzzPmu5/0z6Z2vdgPU8+LwoAkhIvDXLMKLMobr5Y5Yc8MJGrZdsngqAx8+jbCjeJrMLHdKwI
Lew3nfeVxeWaMBc6XyS3zfd++PJ+TQiA3Jecdlky3pggE0jHMjdWIt8J+jN1alDORx8FpFGgYIhp
j7fxtBs4VvsRU+0IiAhCSTmS/yrEuuKdnQZ72yZM0yYhX0N7uCNee6dbKKxK6X3mTXYgzvUhsuWi
rM4MNFcd2qXCiZ5y46iXdEGpE6xQrAZmjiVivvJ19F4J6nvtxLAkwue+8iDVOAz5MPfQJVpl1xS3
fGKSSBGHy4lGaGGpu45ynJkpDNrrVEOLi5vy4GFArfSnMKpeQgmfS4ExZ/O2wWKUHy6B2rmRXcpc
HeYkuJyAW58Lq0bbywxxETstHYWOS4ONgtnHK4wIobdpuncbP9wHWneJYjh4I6HJFBeGdVPRzLIY
y1s4PB3/RtVsXXq/zmJcte2q8rUnj8mHURa7nII4AEDlKntlo6doSZcB6tsLuncopRMYO20TnEPr
KrManD4zp3aV8I8WXHrSpxi7tpnGowLutsbTVzdcqPTXDsdcXvd4O7ayodkEUrPmbDdk99ZZ4zLa
wqfg2O5WiWtD8KUuMTycwsh3M2U9xXwAGWWsJFJ8Yr5uae5Sm0akvYQLiehsUoRTJhFNuEpTYhSr
+okrvqsFvCXH1Kh5rJrDPH+POoaQBu1not3xU3u4E8hZ0vDBTF/j+M0080DCEMqPs9C7XfjzE0Qm
X8xJUD/CIFgHKQP23DylSEkL6xgQCZTpPGzISJKuWAf+l2z79ZjRGYNKNUaP7P+L2vHPKMVfm+i+
J+JBoWPE+3HrUbMoY7ht6Q5YsbrCe11rAbY75WFO574+5gxdUWRUnI4tMSAEQkMIi19n2VMr9L2y
vfWgFScvym5n+2TsXQsIjzl7WV/peyS0ZIGAehLvWTzyfRHpCm16CDu2g6k/gOZ70bkKRRqaCVLE
JmFvSiPdArnHUl7fDRDmOFNKQppoN9EmqRlwmQE9O3GcVdIi+BigCKiO2iYor+Sgr7sRWI95JYho
gUdhvwVAuHKH9jPIqvv5aqUjOFkGXrsv8d+4Wos6vPAXqO5XBjz9AfN/BgpAi44Gct3Gd/ZsLjw3
ABM1j69OWf/dEYbOuWYNZ7AI7eCYS8RBkFFyx9qnpSQwwF1SY1Zt9aMhGIya+hgb+n1NLTB6Zz+7
OJBcB5G8k+uzsb6G4GLVzd4Z2pssg3WIPQkjac+Kg6vBzAZdmDHuhdTurG44Mmc71ZgrkrqEKAYh
3yPPMCvzfUZSuCcutm5dGkFBS4ygGO7NCTxC3DnfAUVs2D4rSXQc0D3YUI/4KHYhQomm3gw0RiVF
JNGRmlXAe2Jyqd3R08tcc0PcwWPUj7v+MzftrY0BCBvuXhkub3U87moFJtKuXluXXszEtOZpEDuX
miS1ymOg59A4zE1YXaPBeY7G/Fya5PrMnw9cZMs5SOfJ41o56NPFnp0y80yH5eHQ32JqkmnNRXP6
VeK8BPnWmr6TMd10TCtUAIQhSr+jNnswefg13A0sPK7qeyGgpKCNDkDcxGO9HQWBOXZ70BsEWo32
CVP1FqASoQ33RBrvlNUf9BYNDRhMvQt3nYWotktumoTcB4bRPrJVDCDnnD6lylHlMvWOeH/KjRlo
D0EPgEh2284ysINhCbISZPnBUs9uUyJ9yzrZYEFizgUf4aBzCJjffj/jJRYmpTkR4us4esRD6Jj2
Li4gFOFRIe7kwe3dbd2VN13x6VR0sgKWPuVBCW+ni/cG/S+fG63Z3DVFeQHeTDXarlUNE0XXieQb
L6kevXTTpaJRnxvfVfsYBwpeTTzrENhTt0ZQHBqrgRtXoFEYEMhyXqPnFTGBodQlceF/+QQZelx+
3HR69qcbMtq+ZbUBfL0l/AJ12JMkAMQ1UCx/INAAIOTdTkkL7tn7iqCf5NVrRgwF0zfsyQF6xC7M
LgF80iMd+l3jp8uoRHe/oZDK8ECHBTGtV+BSAFYZ16A+MvxXe5wLLn+tPrS42bZAfwS6Mj9ptzLk
e+tvXPneSu7oGB8x+EAPx/uY0epM6YfSx2bmx1F0k080fYnOQLmXWg3N7beYTFQrfTNyfKWR/Sxs
SJrjS+V915m+IuoVTNrOrT/iYthqLZdqIe64peoMmuBw7231jFBrU+WM+V00xFx78/iUV9fJTu40
dd872rumbpOhXTO4X/gtwhj7J87kCVLNAndlUfrvGTJZgyB1UWjAhAFra/1iZJPyph+DY35I9nJA
uwO0h+v2trR+xkDDdartFTa61Hg08weAlVD8NJSwHnhGhrWgHWESIS8klos6FO4a6vNoM4/nO5wg
bnkz29yUrq9NNrMA7XJC5J8zwqOro/fAgEaf9ncpeUJEQgNfDHZasfF6Rgoj9jp1X/8KCb41E3md
fUsZwe4hM/cBJITI640Myx0YmMPw7RWAKlvAG+FQr3wsCa2sVgIZ3YJhJNwZa4OUax/7glZf/xkC
yqDWw4tcuTHKQhDlEAV3UXcW1r56ZNCicQFNdt2VV+pN4jjcDLiC7eg2TK4IwZGfaqWkHfPkBZeo
A4T3Jei4+Rt6tr37EHSXadr28SkM8Lut7Dc3n2FcrznCvLZi7mmUa61ipztAL9yb7DTqxxjcjcV8
3YLgX3NiOeOp09ulArHc1TxblyCch/UuaWs0pIb4xPRyrKJjablb8HtHp6afJL+QA/DwoL93uR5o
5qKraErW6sqa4n7csa6CLekCNGjqi9X9ZATHVebZ4kyDiUXtYT4GetAt+upCpELj10ebA70csMr2
S0O7NEGxGRrtxjlGzaMC4hEbjz59zTG192j17fQAcHFFuiejo2PFyDFlJOrcNHz3oRo+Sdkj4SYw
6ks+vKU+nDNt8G+QSWQko0VL1VbkDfbRsSPX7RAGLTHRgHg5FrwUehe3dhtBwpjItUDB0o1j8+Tz
SvDW0p6HDDUSXkZrCE4QOo44So2d3mcPxL9oR1GGK1Kes8vk1+KKqm5FMC7sDSw3axmRJOPHOqRE
yyH5aqQ/UuvQrmJc4kRTWjn6laXmZmu3RsGdJhK/P2ysEfDWoyi2eF6JYJ5BO7VjG4dB929aBX5s
gNLGlq1Z4Srwy3eycmfWbPpi6N60qeUetk648QLzh5nQe9tm0TmDSs2G7x8EePSTB0mR4Z1L1Qhw
HXXDIQTwdWzApyERL4pzoMmUHIo6YaxDmWt6nf8srQ4WIFyi7a9f1jbIsdAtUIbOf4o3YKdHo3lH
dkP6gK5dcbOvEc98RjlaAL2LxgvoJ3WMGwtNtJaxfiR9MDlHdthNdo2pU/b4YoRzCPRCXZwYGlfT
TNEmk8TXWyrXV1MzOdt8dOlgZI480gL+Cq0RepzpvOmkNHC96p21MIV2rIsACGJMbF1JGgV8MT2C
hVLKj75KxJG8o+no5u1PBihzU7ciXbV6hHh06nF5QmvC/eUOu6qgihiNqd71I7O8we3kzrXTW3cY
S76phFHq+N6mkyD52xJFyhwh7M5QgK4rSlS3Fbl0dVTgdChsOi+mdkjaVuMH7K6VOeSbOeI5DAA8
BnNvTjigVZNmNA5+kqldBY4uTjV1tPEujC3k5NyWxxSZLI9hfVtmQY7ZF/8k91HQM2F/ATrsHJqK
7rdH4Bh3D8PapoEfnoLwRvaTfszbp5Bs6xMIRqMNUc2YZou/lT6ZngHFtvWQvoM3IX1ry3Kf+Tto
criBMBttrKx+c8MOvCoHrorARhJpToi14sEWzCJvp/bKGyePoloOYVjtJx5gCJ0Q9Q3irAxUT0Rr
yrMUP/BN2MTy4hWZ+YQCRrutgW9yBfSZ7LWGs5tsjiHMQecJ086kbWLd+xxEAQezoZYMiv4QWDFb
eZG/hUitzpXm7fSpSskgzr/7kY48em2IQV54rAftoGxMfsor83VkWGvCtsw1pSptNS2Jt03aHTja
7huIOJoHMyMQjM6CLg6ODPZg3oDBcUl0JZYON2fcUtcWs9GmHV1UUdvJa71do3Fjz61jOUnY9rje
mMRLVFipx81gQAgBrm+Y4llWCNUgqJJ9gEcG21d/xieN4YmaodxXCX0wK5vb7SFmw97G2JG4AosI
k/gxJ5UQrJMQo4f15eIzq9zZBvid1H5tZoq3M1sYral8kFo5o3Q6czuU9aNjYmaL0uIC3Y+xQT4Q
6Glk1klmjzV07H2nEG7SYNzmCe21HPximYPR861z0opxV0g6SGYHKRYOPLkJnKIkXLBXpRbzVw1A
6jRxK1ItkIgBwCnBxBtmb+BQx2Cga6cjAw3RkpeoMj3Lq54VF5qdCOSqn42wYUuxF6fhHOrB6NYf
8hsjmUUwbMkiaION3RvtpQvq7oKs+NOqong/gebwM+OcVnBc0m4MsVKh8go5spzkduJhWKDTcgkZ
RcZbh3AF3dz5lAY7ehzoc+Xoc1VKCdNJbWjVwIcYyap5d0geqjZ9AtvGZBPbfBk0w8Yxevz3dkB4
h9Y/G0GkYLbHYuO2D0UoyhszCL+t2Aq3Am8pqlbNXtWtBMgW06gQORCAlkT7EePKY4z50LX7aWVo
OW7TUN25GkM0c25ZNO5TWFdqbVjtV5l0zKM7QZjODvErYcGxLlcC6ViW4t8HVRZuBlI/uDu5LN+0
1dYi0b5IbKBdYOAlBFYRoqxHkFKPAiCsB5FtNJ0Xo22wCwEZ33sKbyytvkV00IBynWikr6qWAY6b
ATm0GuORWD5cGW4/LKQYvvTQhBgXZgo1d/Y4UYQlNGqhGvFZZX611aaznlKu9QVSPShNuLDJ/TFb
Fxt+AZ30F9M+a8tjEQzvTm0nmMYpTyoT+Wo6m0OnvP/qWz8/M2vOz5H+M/iDc/D0QW2Lyb7Vhzg+
2AqUrdZGJ60q6QPp5noEHk7aLCzfjgEcN2Nc3O3Y76FBHkeaXqcSMYKHOsSrxX1A63vvNvGyKjC4
F4B6FtYH5iVnMT/jpdd/xZr+SYDswfTBCzu1KvYTM+oYrZAfy3ukHzKGTx7YmIGUNt4hKrOubvk2
+saOPp6F+RPmmz9Qs7WBTlykUa1xYvVQH8nMLmfzuj9wNLXpVjcbBexOHPjMxNoVWbJy6LM3ZX7j
FSWqdQ6Xtc343DCpXYK0JeYKHnPYIwuGemZRCFTdIVCwL1JEa4Siuxs/cWHDWxqOcsAxJsmp5CSQ
qRvG/SJQ+WF+yG8mCbZLo7GFKo1kZeeO4El/p6Foswvg/jl5lHainVCDvjp2QWs5cYlYLJIzrciO
1OpL6MrkWOoeA8mxLDEskO5RCVgJ2rMarEOa5Q52K5uzwG/IUMS9PGrt2iW6FuRcWlDVVg4GkRbK
pm1Qhudom1xbNPvERSvYvDWFbZ2tnJyaGsWaZxc3pUOyq+lwMeN8ylcMoFL68b6/TrRCO6REwEu9
w+mbsHOG2mwXyw34eIxyqqF5C5rmJ5E2N+jMAgic1TsxcrPQcCCtQa7HBjiy2q0PqY9KW/frcO1S
71tZEGyEqb4L336OSEXnj4Mle76z9QSqtyTVcXEynsVF+ppUTn+cGucOAR6h3h28UeW4INYla6nt
FD5EFIBuye83jC9Hp+DwxMloeVItyngAVwGNA58KbnnHqan/gvKLhtI1TmaA0uDLXZtiXYu1woK5
YBf0FHG4BhBIP0fYW7OnpkqRSAZxf9u1RbMNYuOhLmJ5zohUAHGDEBZetqAlxIzxFl3+GbS1+ej5
TF57CQC5ra0PmFT6Pq9xlw+T756nWYbdUzzIztglhWceJSqdiO9xKlCeLC3+PnEtY0OwLfY7kkme
gBKmmxLmL440/yJKyI9TPPHRFPB0jfpDuNqLH3VcayAAqrys0EPQh6zKYVOa+DeiBlEkfQsg0wTT
ek4IVZiaue5kc8fUYa8TiIWFyT0EEQB+YoDzLeU+6FlKx1WZqh6+8qBtKkfO8DbzJNCEMGltFlBj
qKRtfc9biPisYUxuhyGQyJTcdTV4OF5jnh5gvxgArYtO/2QRJkS2QpBNN3pyqcrCeqwcmGw5gNXQ
0KI1Sed4wcVbIIfhlda9RqrASuTIz6qkKw9NhlrCMownTAH3JffKyxSHB0ntcAMY/4bJT7fhqvaI
Wp4kNwMdVl7ziorR3kwKNQBgbqB5yq5ZWooZQH3uzPw0SewUI/jVpS2UTi2amKiiNfqx3mS+wVR9
H8bnrhnUuYnsZsXdvSiNr2xIxXlExKBLxpdS+GfoEfVRQuTSVYncOldAPygMwiE82w7DR5m4R11o
r96Aao8ik16iPhsS3MexJfo5d3roimN8R5uHxqYoT7by4CLCiwO27h4KX+w7jboFHXK7NhJOoj42
j8PQxBcmrctS814LyOrocQjLhKXXQ6dadK6GzjlELQeHze1cuhWk4t3aE2GZ+Oxe+95LT+54JZnQ
R0cyB6PYdJpSCvIodo2VVTU4Z7Wg24dEUFsgsdB5nTALwPHRu1cM8PsxTMxN7Y1fmdDk1g6PHSlX
mcUgp3HMRSsVY/Ws/SFeBU9LSJepQ+ebKSQ7YYvyl48POIRRnlKYq3gnvX4Zm9Vb71gUGLkH6Mx/
M5zxkbNzW1OM79TI3tW3INHMhvA3IwsRnzfwS40Og2tfF9q5YmqYDfEA41rtk2pkx0LUK5zpXum5
e0kHYwUu0eYAHwHxNjTzAZYQ+cStxc8qRExwrRD4JnvCnGdtRPgatL55sRE4FVoAsK3Sxx3eNQgl
Zv9UNJgySXNHiznrHB192DsR4N3MSfsdM4mvRtDQRyACpjrS1SrG3KMH9R0TQKBJgCJ3PR80Hvy0
tpuT7bUbM+TlEj5wtlqj3U6tjFD7ukhoomLcaamnY+s0GZhI7nw8yoSvCXObtdGmMO5Ru6MgQQO7
iMv4A6E4E3rNJWIudS+VjO+DCpmqySazClRCdEElQAYOEAANu2q3jiu/DFnRxgwy+O2leyIz0ya/
Ll6VgzGtBkXcA93Mo282xWuIJi92y4oiIMkRAbi3hqbhhd8PGiaHpgEHM5HJNFQoCunErkLW8yLN
ZnJVHPyQcgS7JEKkNNkwewfcuH1fb210dyXR6sVQPwlfI92nCK7KQpsY+xYDZzS7jT30zw6k/QYO
bO8zT6EIItdCrwfsVkG/QSuNvTerTnWLfsVQ9V6f1E8FwW3lT7jaaewQQtt1ZFlSqgxDuxjc0lhT
zyDjjI79SFSyDPIboJAekIUtcd+YXPBs4nT/JLvLhWWYH3lOzM2fBJkFZPx0/jrQ73TNPhXYE7HO
rSoMRit7atDFhAeravtNzy65y5GX1VDaV/6IkBLeTLNChzwsk8nd/SlPIgOojjUR28otvHa5VBQ2
EGsJplyhv8WR2tiopQmfzbS7wkOYkoc1AYTGg+upfvcrvPTfPod/97/zW6bXfp7Vf/0zv/7MixHe
d9D80y//ijqOf/48f81//Z1//Iq/nsPPKq/zn+af/9Y/fBH/x3//xqv35v0ffrH+lbx6bb+r8e67
bpPm1zfgJc5/8//6h3/4P+W36sL+3wJcd3mfvGdff9jX879+n+P66wv/FuSq6bb6TeHwmO9TXCSE
Mv4zyfVvf2SYyjYsR8KpkOS1/j3KVfzm6A4L05WILbiuCIeXUueMJP/yR/Gb7SpTCiEMROz8PVP9
K2GuLiGzXBznj3P/9Zc/IhSxbNe0TKEspaThmv8U5WpJhwBINGbYRFCpH8B1+9raL24163tw9zPQ
aDWue33fDzjPgdmuNY4gfEBEaslrGl4ntcbsY6FH7GHQQvDdDOZH3gHIOAQ9QI4W/TjeNpQPQ3dj
eg+N9a4/t8PVjh/C4hSr27E7B9a+kecR62gREtS0HstVhyllRJexjGtE2BvRHoACcidd9A8O3LxF
iMtA7mz9Je/xhSxFejWMtTbjniOGKlhby/XYQ5qDAU5eMvQH/zmXjyOtBhpV90gI6DdB1Qj9pbCI
xbkf3c1kLXoDLjyKiRVsS2rF9CM1L0gqxZ3zqB395399zfyPC+IfFtGl+M7um+r7uzm/F/8Plo4p
/7eVs0Ct8F6F779fM/NX/G3JGM5vSjiCzGNb6oYxL8L+u27+8kfD+M20dV060oWVwoL57/ViWb8Z
rDTLlnTVXAFf+r+Wi6X/ZliGUK5hWdQptvqXVguv6neLhZVquEKYNgp0BoeWbc25yJ/vd1yL6r/8
Uf9T2hdtZnQt/lxlvjnCvYtDE9Mkp/Hv3pC/76Z/yNr0lpSWhi81+Yn++VuZ/EQ4vYUlDdNUal63
v/tWgBPHou1RaI418D2Nzk//5YdMm3XXQsBafIbp8NOOHqpdkX0jg4PUhYA1iiROCre81aroHMwJ
fhFu7qWe6kwJQB0OdOpK+MBYOsYK2aZWwJPAhqJoeOYR4iY6eEyM1Z2qiTBW3AX6GQkqOVpEr7/U
ITNlIPkNl97s4ME+KztCG2Ib2qRXmc9DfgXSiyGYrs8EmXAaEKml4gGhy3Vs5LHQ9BtY281eoYri
Fbdf3O0AeTjWpkgQwUAReCA59dPsBkaGJorKLIeKWGhq5+sINY2EfOgC3Y7hqUcSRCCWtLTAEqU/
9IY/4pLrX7Ky24YO4/aeYNS4pEhukmHfFGqXt/FrIeRP7MlL7WKGikDsoKJ5yRzAhpLp7BK4EvhF
XdtnkZUvVS5ObTTe5XXxbvrpoaeD4DBgAkmAyE6FF5CQj6F9BKr/Bdmsm/oPQrPNpSloe2PFLS0s
wGOCIvjXVwzVCCdRf2LCnxIhQ1Ud6uFbkG/yiZDhdMZ4B9UMXqgu01gxojPfe3uC1g3mVKPDKMzk
rUhgeahzjOhyGyYRt5c8/aZ8B5etidumS2ehA0JENbz0ae5vgZi+VgH1Sp7knxWNodoZySaB7NhV
DFSkKukguub2rAhjg1RKHYZUZKX1MFy0WMXLmo29jGaWQ6EjWtVProJaF7iYT3ClPldcqM1UmkuO
L/pJKXrn+TUgXetX4/iouc1LlU4Yfjs8xWnqogGFO1BEB1oeGeApFDvW1P/oDZk4sHRp2qATicik
qDwaKdxDGAA2HxUzpDwlfMjEJ0Fphf2cSb2h4xCFbcoAkisSFjsdtRXjyCqxt249PRJowO1So8/V
TDf0/KAmzmMYOra4i2xGDrVJPp5bHCJ9oqeiu8CxwoOhYuj/VfxVC7CotxYWItos8ZdRA2+X8rEo
GDu55GEvGzs78SmiL0zsluTZyzjWOHqzjMA3bSD1dAj3dsJAHR9tXCvSzLOXzvUfaz4co0n2miD6
PCKOGEiXDIjQq2Pip5xW/NiVc6OX9Y+063t0K4i/RoIGI8gFjGOhXKJld4MBpkgQHCx+kzsGL8DK
7y0yxPOBhR1nzkHU/IeRynk4AyuBaHMv4wDMcXp2veQ2XEvM9zE+jvJCt7JYeqL5Mpr6JsP/N5RJ
eE6R1ncRPfdImrilcOEsBsKHawT+blMkjD5qnmQSyQLgMhFxgH2Ps7PbmAhVMteWgJk6xjhV/16N
dYFSvRj32ogJrbeLRzPC1MV8InHjFIEqCTiY1bBTYFEyMKktzB5dDbcRLrj3qEnOPjy2foDiC0kd
DwvyYZeQw16vP5xOf8yZISHNq7atnV3Z8655V+xNSxxN9zM1IrL48Brgx/B2BdHMvVSM+O490b+5
Ldg8s56ufZ/Qwtkyr7yarnUeCwbmhQvWSGOgM4beMBcIgr0tWk4FSR2+ta2HkCYwSr5aUX9jvwdm
MSdn5PjHpF/ew2ZrNgYYaFXSAEoiOggK7E6RzjpsvRrWiFNQ7WetteoHrleai8XLxd2XwSdQ2OdX
hEUi44K+pbRFOVTkMrlGtps85MEo3n13GXlv0mwhSMhbyNEqGK7tUD5b4O0Lq3vMAkBmdKV6fVwT
d7cWXXvEDghVZF1TwFfTAHzbXzEdXEmvxa/mvYdgJGgIbkbDQkzpvUqglAP5nJlQjECGj7LBaBWl
cqdT3onIJWjafS6DcNVYO3x87OEaHlvsyUYK/qaRWOKkj8vXBqSpQx1Vrmq2rs2LsXC7ZOz9bL3B
sQ3SY09vA5O3vTHVjGRiGBbYyUGLzI9MI2sPD0LgajuzhXxC6Mx5ZPRb59BVGu9Qp/jiTBo2/hkb
25aWyMljUcKFe8irZpujejYE0pu8GebuofgcHA3LoY6Uqy4pdL9qbYSHX2pfzsRGiJXxQmkKav9G
IwJ1RNEpagC7bNQ3uaBZpBXVl9ExMI3dt7R5F2NyDIql4fQ7Mx4ubUbjz8gm4tuz9wZ6CrixDlpX
caO87KsFNCo0l1ZL8aoq46nUhruyr16MDo1MUew5hyzTfu0a19z9OkiKbU3mWGE8GzdketJcsJF/
tOGzQdDlQta07ycDbQZiINt4rExC5Xnp9rRn7H4OY4iFTX7JCv1D19trEjwOlXkI3fZSufJEz/ga
uNWhAcDQGHg40uQ2sMr/4Oi8lmNFsij6RUQACZnwWr5URlJd+RdCNvHef30v+mFmerr7ylBAHrP3
2pfGZpOZLso627zLnfQnBM08VwTCyeBWz1e7Sq+N45OTITE3uS9EXj9U3aYA0trAfoyY78i/aCjv
XBm3AE39d6tr//X2NVbVLikcQPJF+2bP7qkfa1i3LiYvAqXgfM0IeGu33DtwxkqlPyvlftquycdu
bpWAQdRWhymMd430dnXjPzETupC+i7vHGV6Qd7IQsT+bTp9jr/3wQl4k42y95PNbkdsfxpj/itE6
m9m4nD7rtK1vbg1PKI6mt6x2SJ8l5tEjIdOJk+ewkU/tcPBr6ya65oHZ/dPglI+euhZCP8En+AJB
1CJhQ86epI8qN/F4O8cgn09ktPMh59Yjx+U+bZyddtTZDspvN2dDJwv/y2Jo8uM7GVJvQ4KsE4c4
3kXG/NHa5kXaTDsoATk3463LZCrwpp8wCM+I+H7JyMRVhq008Bz6HgI5J+1t8GMwq5ucfYEXZvLU
MysjcxU1BdYbYAdldkjz/oBEDV/oU1GaKzdBU2KO0Id0CT/WwrKsnU/HKB9ZcOynoc/p6EgMM/Jn
hOHv/++1Rz8/peDmxyS/Qw5+inTD1DK8b5gwdaZ8rcPHTH/0xKDUfHz9FPzzlT5FjVeu8Va6ZvnG
lHXP2v19SLpzVLPLpt57w4/IRJByRNjXIvIOckQ8i7lmL3nHJP5S9dU4qGGveAIk7vCMEnIrLRZj
gpispIo+uM0xxOTmq8V4jvUiIQ9WM2wsdAJsp9LSuzi2erdmzOv2cIgt/BFmfxyceQmd5k/WYqsH
7MZgXvKuu0GQvIDw2PakNro+a/Ze3zkTqCMx7OMyOvugi1hgxwutwlvgSZt41pwqzM05u2/2gjfJ
Pp0uONrOeO+KBu6I2KFTuVsez1y26xyRWjjCUULorOyB4wDJI3vyOpXPGVr4WgfXPh/fFcFdQ2l8
ByHD6rpwHpyh3HfYY5b/IH4hvn4pR6bLVDHYku7ehFjRGO5j2EyXEkR1xZu2Ht+mcm9zMeH33OWJ
/2aN+bq3xcMAJAGa5A75BnzP5KFzBhr6fq18+8lSsK0N9EoeuMymOJOpd9SmgmU/PBqnmTHfbH3P
U7fzre2o2ADZ05WQ5G0AVgeJVSresRofgDI9kriFkwdcHkR978MhwTL1p2stbOyXxUtX8usHmAAF
ShmywqJG7k3h3tcjfzqNz6ndrpWur/aQIWTNtghf3Na8gy25nbHD1rAQB1Y+JlBBjfu7SEjxC7ed
P93VvAAD2z925qVJhn1kojKqFzqStxIjjnT+15bT/TDmxKChZHbtXYLHn9wehAnmJWO3ME3iGHvF
2atBNPDDAYzi8sPEtPI1mHFIT9nd8vcnlDFQ+UfAFFCUH7zCPdWif1k+hUWmaiTh3meWXVYoUUlR
gJhzUM6PnYVsi8Ru4WgGRcAOedzXQA5D5qSDmA6Bo65BKFk4RY+jkWJUDJA0UkWUt5rZvSExC7C9
1nc9kkRZqZfUWJg13q6iMtH4862y3A9ufeeTy+ehu62QW3pjRKJueMDB1xG3sxD3QhYQfJUmbT6I
vPnjlmJxtIdpD7Od0EqUpWGEtMJDSULOBKHx7LD98kvhWaoc9Km1JNsH/nz1mey0PQAhO5pzcPOK
BPTzQvEhsEj39wNSJ5w2a0P6m5qLbnN3NcTVNQ7RIG10tRMktkCD+ZBFj3yFenP5njPe7tXyGfuD
3vaN5BVJA9ZoBqQjt0vkPzbgAkP03LnNJzjM+6YEJMBtI0aIDb3YVFSh/yNQMRmXLVgtuVBP12kO
T6C2OJACZl0/aiyOrghPORiAmWaCayjgS3oPLX8+EMUuQY1GfCQhvcOOhT6eMZ7DpQsuvGswpS+h
Gk9+Zx7CEKXfsjiO0h2bBnA5M336eG6pt+gNL0pbmySMmFuT5WqwmR2d+86WF9ufNpbj7PI0Olqy
3joDAUdiPBlYjcYZYwEeyrB197Vpb10DwXU9nc0AAma1Y9kEL86n2mwuhc/JhkYzZZJm8OCH2A4s
7pyMUIcZQ7EbvTjzvLbGt5bQeat9zxXPxYrjemMHCtpAdOrc/EDy6ppUxQfXodQGKNqxmWpx2y/3
s+pgpvMT+l1DQpo+iCJi1+pv5xq3A77yWu8mDU0Gx5qNxsnup4tPynhmk5DTQBwBtdMXhyQYLkzr
wbeomzfJi+SFuUjP7VrtTXfYhZ267zAuuD7onuTIguIxJ/YAOFzA0hxxqFtvqyh79KL02AOvzosJ
9iDZ5Q2U+1QcGRjhylH7oBNHCdjm/1l5B06+lNxHRFUBKptNKDvcW8v7jExbxDFo/gJrZ8X1Lqi/
0OSR1gP7QantciGY1rDvJhMI4Vrme7vch3w6mOlrWViXaf6QfXbHBvsQegmAM4IY1HQYOYMnFhPL
RRSJuS+JfgqlhvMMFl28pKG5X96FlbMwp9q7CUSXTZxQ5EQXJimPopzfPKlohZtTkLTPAVuqzZAp
ggnTLZnRV7sxbq3BzlPsBYBw1pnxufUoFG1HAFNJfboLUEnTBMolr0nCcD7KHKZkKV9yBjkrEpt+
a3/C4xRZZ7eTP85AaHZZocR3WtS9NvEz01LRBshJm3hJoek//v9nyppskJcgawoIKsn4xNNlY9gW
3brnRKgG1JAyM1CBaO+VbTexAoN40cZfuVBNUs9hPGSZNLAiJz0sw3MS1cYtH+aX1Fx2TSM9X+Pf
GND8saEHb3SOCkCjhQdO2ZoVmBBaqfUU4aya+UkxrvvzC8EJC06l3VvVYr2nPYndRR0SGidEcQb+
fqZ2VdvZ22Ti64x9f18b3hb8HZs3tvMHtB170xcf6MZq9vPkAdXmP4vFhmMs33xmAVlMC+sptX8t
lkp0h8hAiYghmoJHE8k+rzZT33TIm6mx/sop+52Z02EqMzJgEegeJoUnx2g/YbtPjIQia6HE5KnN
QYrXFSm8XtfDshfPCReQMJcVmWKFtHveJeUMzRj7TrXVrKtWQTGl927WnpbPVNkhZ5lIf0Obz98d
1A0+/m+BP2Zlz8yMUpn9iZ5FfchvMpMUvE6L8Fj3419VofZK+EAKQ7YrVsSM7g32cLL3n7veuKcG
hPDE5dVaAyGpojfynQL2yfyoQyteHPwFI4rieBAf/tTfm4qfxkl+O3+8x7DhottDeaqmfKPDeF+Y
7WfrcyEN5isMhoIn7WDZK3jHkwu4NgUyB9eKrllyRVRankb2uzuj+MyD5la6rN2SWH+3coZaaWa3
PL6XFEyI5EkHqbjajdEeTDP59n0OARlHd0x0c6x+iis/8LOQ6xvtx67dS/h369jgyIm9zUiHUI70
eopfjinhaujh15koNxmYcaEcvbNmOjK3Q8pgDOEORXDALhoABp+6JfNiZZeTXj8GE4OMukybbRXr
v0E7gvQYCb2wyh9743lKjCUUKnmpDTe/M6pLwRO0L8TEZKHPBSYo4qi1Jd8MDdKmyPzqNHcs88LP
SUTsMwJ+gzLDGY5G52R01X5s6y8vmr9Fw6fv19V+0Bql5d6qw2mHD4iwBH5srYkdo8J4KuSDo2V1
MgMyMVJhnWq5xLTjsZ0CsmnEFP1Nc4k1RD0aGTVO4ztH9kg8C/iOA92huPOGHONt/FNFtM29dp+z
gNTsemT8Vul4y2j4a3KND6/Zeei1sREGeDiXS2qyjozC2WZKR2nfcsla6iS4cbswAj2lWqwqrlbm
JghY8vRL/1uDKpRIEjdEOlfq1rr8/9RsWdZ0/PEBQSK1+3TIQ5rAWVpYXVDnMZav3qRdqjvrPh8t
orvGYdrMKdKOqYSvxw6IM3WRq/Q5hVTFXC3DIPD/R8tCLIM8qY4ypK+pqvLXKPPf0u7vyyJocYBx
GdpY48TprKOojWzVm0lwalDVyHlxqY2MKnU83Nl1/E1ch8qoc0bNu3R5K2V22ex4mH6Fg7oJ0ctb
4lrqisUPAofzMdpQ4HB+riGbXNIWiyTK4j6t5/uAxKo7uxtvhA18ZrlV7eeJs1R7bcZ2DaHHaGKc
NWxI5/IxDJ0P12XoWnvJSfAca7hpqH9Qmi7fBReTy0tMfsR1eSCk/WoM/IwOBdZaYDqao/wi/ZLM
B0HZUNXNNvgL4hJrrWP1m6aI/7k+bXvZ4uCK/B6Al8wP1XcLAQM5Nn5FSD52xBeLXV59A+uGfDlK
/FqxGnQQVHMOfQD3Al9j8SKyNTeXYy23RwFPHxYM8iXUXIxYoWT0JHlmHrPMtO0OPdgUXfOGshIs
U9jZes+8M2YA7nZHrEOY/XZm+Rs4gAiMroPPPm/TnKd4cuqdHXqYtlhfdpGTH4oWjEG6TAVl8I8x
BwdZS1c0dsl+8L17M8ncq2pSVDsgFos5lhvPIxpnWZtMjGOGqVrPie9siFGVK+Uvd2pDQE/nwx+i
dhD5+IvOxtkYpnnoFstDIjAIg0ZeuchQOPzlgUCvBV3KtwZvc55gt1gVl6mywIxULQKyvv/Xpx5v
PB4fZzavY5pcgL/eqwLJWyI5M8D/rKXkvyBuP/J5JLs5UpJqV7/Q21N35Hz2gNvAeIy6vIIemPwp
3HctBqmg6l8jZvvHumFKN6DpAX1oZm6Ld1D9+lAW+2YiyrAG7G0k49ey9ppLxqWEFPiH2sWCB90j
RxcokQs6TGbxpK805/yKtfLOZCuFksd59/vhibyOt0EQ99voieKVCCOSGZ58bZaER/TRXaZMChzX
aJhmNJ8JHOBNXD9ZC9dBDahPZ4lmo5q/W2yeq0Dmv00JNqmaxH5yuFHk4oSuJvU6Z+x/xp64x1JR
shSMv9RCASRp9BX48i623GM38JJebhMHlKlrS2IGMm5kW/Dxg07Wa12GmJwS6LUKSaBJ/LxvE3eN
MGLbj81eJ/Y9uDnzkMXZbTa+XPz4W8sBxu86znjnuqRnkOFTbNPOqVic9XrTkorkzGkMhPEJ1W99
9kD/Om3i7OvZejMEQJ4QXcbanPFNVX33lnrkIsnFHQZD6wsPrbG3WJkeOkM9toi8zlwi8xxF6tXR
4t8wMF0lMS7az4tc0RdZtoXzj5RGM9SLQ3BhSX+cGI5s3YzI1hC7OQQSgA3YrcZHf8hIsGExt4mW
sSj++2tnR90j3q+SLG3GADmlph3i+er9FM+qXuzmWbcmRpBbY0p+0rCzmI4kl6JL30wELw959qTm
MWHiZNQEPfsbrDIcZlI5d7X57SKSOgsfE+TggOCNQnj2mkTo0WuR3hhoGRE70SNgyvaadsPWdYld
Zw7U5vGjE4XYpRoH4j2Cf9vtgEJ2wxM5bAOY6+ozS6aLE7EkcG2XpU8FOpTO7GUsODzDFtyTZba3
cKJNNnrs4SHkPwLg6OCLINxx78BN0sNjnGPsC2cP+5Jyvz1B3zGjEnJ6/CE906agUBYHEqyrEdhH
kmm+FcCgxBiJIUBvcTAH/WC7zr2snLcxMaxV7GOltGrxNOQF/lyKpXo2e+ZXAZF36lBOuCZ6mGST
bIs7XgNNPJ/LFFScLZAXdRbw0HI+9uSttCWt2JA+tz2zsalsj1kqQlryqd2L9jOeiQ0SHatEB7lG
EPXXeVwI9IHvrU2Su5C+sw9BhvpSEwTEBFJhDOiT0jmMDQeG7Ron4yVk3LPWz8WIePqmMZJtOmoO
wIc44216BVwiaPR0sTwJW22PxIe+TUP1YaTRwu2gkCNcfWuNxqov2mfXR0QS9s+4MPCRGearaGpi
1Ciu10Eyv/mjJXeiczAkEzgMXqfdDkxTDTf9tGw2Q2GAScxRn4E72+vOL5kRhO2bqFFshIzm+gBP
wUz4EEx54ASoWjdOA7rLrLqaFFUGTwnRSmqAQzWQi8MIJSm2GcFkdD3LLpuidGaOOtQcnZCbiQqw
K6gYvIsYgcPINC1APlQKJhriEHzoJmoXaX+wVrmNgCtHUBhA49mZxviGhwfHxgKIg+d0MdilF8js
2F9X72YoBcmhLD7hDnAwlDiYPBozTGxEWzXnvi3mM4NTvBy4S0D7uBur+0mkgGpUxuHG4xbkZqoP
jQw/Xa6sdJLkQJ42jEw3++xjqARVPV44esJDmR074VOxYm6nkTLEUWT9djRh/gxx45CaYR9Lcy5O
BhSlnSrY/004LyZpETmixrdyUVxqzbMzx4QNFqQJTiXVQMkY1YyrbVoLkhj939lKOWLx+oIx+dJ9
Ou+8YtlzaeMobFBrnaRakv3JLqnRGrM9pXbzyOalOI7ZnxW372ynCePkdFvbuf2v7Cy9Y4dIk94W
X5N/qQc2NqOP5aCq4gcLs8FZH5PGg2ATTGeYIACpNdhfZAnbtjT1LjDc19YrrU1s3w11Z+6EA/pP
d3FylrW3JpuiTDAu0dsRCU00wiS2BXXPJsSztkUmevSd8FZXEE1o2Q5wuNrHsYy/sGJNcDArkuek
2Bc6Qbc/CxAEMED0KOtVLZi3q4F/QZMEwXY6h6/go9Z30/k1msANGXJTFaCC8kqBN+ijPfvQm1Hl
RGXYKfbuhGx2phqOwhA2TaPYxJXJjjIA147sVrkJCGonJVImwLga0dnYcElkWqoTcN2t4uTb8qqn
CmpAyJZg6Bb4SyAwFAE3umkl7n01LRCEtt6KwT+6lXoKQ4bOQzLCzPSNc1QSsxE5PAug7beIDspN
kJogd+z0zhxT9N62S26Z/o6TGRiVxEuOh5tjFPuMtx/NymMgUVW4Il6n1vKPkTGol8rEvUNuwVYg
a11VeUKI7ACVJWuneSft7L1HY3+YZl7qXlJtoAT16L54XfYFhIIOhAHzsYtf9adOU3yMXo3QkbwM
aQIkzG33SM989Tz2dI2xIJ3TmrgTk7YytQmdRAFxDgiTWWWewmDu6WrTSu+pytGfuz1psUnY3gcS
DS6ku5CeN2IVUY+nJgZOYGGUqhU7RBYKZws3l581Z2dsGLWXzPprUgw3TYyxJwNPD/raZ4axhf20
ASv0bDcguKKWFsOs+asqrJ8N8Ex7xbCgGlHUsWLh+nmhASeLr5ZUHFlOnRDbbTg7n1zs2stASsyQ
0ZKajQbzpGaXxtjRUiIhtq2Jr9iD014bNek+bHJQ3DOenRp33pQ+J/roTVuPoM3IcGxgp3G4rSXx
XqRd483hrOA5X+ZcwSZUyP/pnnGB55jpanvfk0NAiuhioRkfWKtNW62GY66iQ2C0x3isNDr/DMpC
C/q9bin5AGFiBxkfUlc/MY1EUNSkSFzJK90qCUthQClUzzh0KOEug7tEUtdEKigzPtt2eQga4jEi
H3L5CJNuqY6L2AS41GIWgjzS7YbCY5/aAiNOpvKD3CVMTGH8hZl2Q54YRgvD/gF9xFmeI5tnTMMH
OEIKAjEFwdAuXMYURKWPjFcjZ7i4fvHsN+I8WBp+M4peuJvin1vGdBYEsix9bxGwtzBhiqyn8hLZ
83hDJ/9kL8ySZGKd6hBr0a18XXhYxJKDG+dnKZsnimaxcz9ULXkFzVePcC6i5ZJXCOTrMbXLs2MV
JEtJxEf5LDE1dr+RNkjRjcfPHqlR7xADoV06uwx7gZ8gARK8FH32XxvTj6JtPt1qbK5b0bjfobAe
sCDtqcxdYvRUMwJPsBHJWPDe6GXeRzJOYWKAa1FqcWBh1OLZuAkkVIAMYH9JUnV9VFsot0NW+Njc
Ror1fTpC0eHA+2f7FDsWgTfr3gHmYGX5XRqVQMcH/kxe5PelBmXja5SWLlV7VmDta2i019PMeMGh
CFL1KdHjMTNd/153lFlJ7++aHr+a78XfkBMhfk32fZQlTx0mwu1kmGhKU0xQksnaijwiJsm4jnOn
hE/on8wcU6QwEm/dIRsAAeJdx7i672ODalu7xypVP0VcVYc6Z6sT9qSNzCL6rmx89yVVDSFBO16f
TJgKfGK2iCauhF/vS5+hicH3CBWZJDDIEGQ1NQuoIPhqUv9Nz2i2bNU/ghiv7sy0/YXAnW790AHA
005HpicwKJub9rgnwVg3RMYBfJhezS7d1pbAdd8Q+CPlgHlrwmmJEWXGOOkYKtgIXj4gflDvyxCW
Yal2lolUC2HHUYKHrjPYeFB/lir8eR7CPXOHAATe4nzEetv4eC+AUMk7C5d6B0tJ9NW2h3O9mrQA
iYE9w2UcTQkoDkGx4MuaRe6KmBw5X7yVdf432P5d4VXfYETf+paVwaJs4e2VB2ax81KJGGDS9QEN
4CGE972r85cyqtledsMRLfpx9tmNDcV0wVfnuazpHaRS1MxDxj4gDfZ9ZVjADzJvOznecZpNthOY
Mlf1eB7kxKue1Qa9fwq9gXc1BHqE61W7TQrChoTn7dIRJg5KC5shccAoMRQfY0Z2r1Pql7QPT2lr
u+chS34Vik1g6YG7iQr9LNrIXideTOiyJ//Z1S/Ky/yOlyeZoNWhjIcbjnXemmGQEzEer0PHibeZ
QjJEUwjLCeuRhchsm7LoKhMNtirxn11HPgiQjyuz5kBO/JpIVVCBk876fd2az633NZJwf6ctOF4u
21Cp/rqYyAqZA5VM5/BotjhF45SoQmHNJ5ftmIDB3NUSHZZHxaeK3GH0Ah6Of/uRBKxhZdWptx6q
MGaEilXMhS4KTtTBt7Zh0wbQW79nRvhuUgamYemcpQNZlmstd6Si7WL7k/kgObPKFKs2hSo1xf5b
OYCw92nX+a71O4meaxEgkLPlUG8JdQBZ7L8n9Kd7GXUk7PhgZzz8LTkn3soKFuO+cP9YmD5Il2UV
Wj/Yn/ArBfZmEu8qGOouziYjwQqGLatkshSR1tmEDk8MQx4mF8sMY6T24xyPPEyQBaoTVyFdYFq+
TkysvJ3nQiPKHwTLqUraP4TwZWusvux7ykfmvxFsQlPsREXjgXEqJb7AwUG0yv3xSaIBpF29txjF
Ce29xDq6d5vgV3Ig2sX7aKAMguD0j4AdbMczy1Cr804FOd1+TRFK5cEEQBc7rOk33kj9MbULwDH9
UfBFAvDx2p23tTlxGtB7zeqqfJcKkYoTIzXva2CYQdeIQ09gFSs742Rblr/F97QUk3AcnJQMM4sk
3oG/0+LumczqavrBuEM/BbTDY7ceQsPmu029+s5q/KIpC4kuoo7U7bfrwWgRrVjNlAVtYF+cVrPR
8bMA3xjHoM2RiMWxo9dCzKdZXmaksYUyV/TEFSFnAd+SO3VrLkBHoobecgI1jGq69YtjqsbAwrZh
XhFmoFGT4JgMTOQdrBj2ebxgtYrIWAeUhitRt6/0REQSMMyPM0Rx8DfQltD1l5rx7AiQw7c+PeEy
dov7E2AFTnBdNZDa61vamkgnKn7bBNLlEKAfiwLwIQiUiCGLECVY/mY2AEJ6RvDF1p1oAvrcXdkQ
g+FRWljRd2a4DhlL6saMgrwJ1t0p1jlCm155XR3Qgv1RaFaUhfKKBZmVVbsdez52E6PWDmJoY+Qb
L4Cs681nQVjfyh8cerwyII4y3Y/jGG46D6SIG2mMg3iy1wO5o7OF6pBb69RWdEwiqoh/D3iTkTOw
7wlCo0lg6hhrAo9y0L4mLwW0S6vJZ9rEkAPQTPpMofkv8dVH2CCgUnH11kqEoRIzIyu0zdyGYJmh
JyBSHR9gbM/0ysfEY1OR9sUCOkJBpBv8ghZONzkHRysbn01AVTFLl1XiNlzjLj3oBKR67vJbVrSC
7ZQ/Mh1acEh4IRSaZ/1TS+YvZesYYOCi98Zl6jPNPLo0i/uxHCBHae+hSS21VUU1Ec1tvLjoLTOX
7IEmaFw2BNN9IcXL4gVf5Y/TAgDJsL/Chi4IXmci0LXir539ty72odqA5w085oRtToaosABe/59r
NgubTlQd+sHjlVl2Z7usORmDBGlxnP84E4JEtDpP0HWIR98M5IchgMpKRBM+KvSE4Ylk1sv0wcA1
yKcSOo8w+qyNSqZP2SfPCIzWdp9sy7q65J4iOaad3+wEpd0IY9OV3mdoUBsFs3UMOkl8nNhmUl1w
z/641sVIgSn4H0aI3I4ERHR1P1PKzpMh0Ss6phBFOvq5mFto3WavqmfcSN800gzMRJj6X8Nc7aZM
eJjWfAlramAH9VciMd2aZfA+wRFYwh1lF99sSH0LkMvZDl51qpCp6hlfOFvkq4cAJLOAbgpoQ4Fh
nW2T/LZMemdawhYQovWaDMVb2Ztvg0kus9V+uaX76AFVKiU1xrT8zZLOdq5h7riIeNivn4IK1Zld
8nR4JdEBM4NhHmNOWxMapynqH09aR9JjHwNkqWEJPKRYfgYzDk8TYI1+DJB1xc0O5iQyBcb1gG5n
j8ldW6HbqInBGjtW6og/9NoyOw49ekKQ+q9sm54ws53cGIQY44oDbSoVZQhuyaAMx5CAgEU+eP0c
I6dPrsqwL52THwNHfwu4eJP+kR3OBCInnrImhr/O7gvz0ZeaKuSQpn4ZwHCvGme6RuP4mmvugMZl
xjP59tGx+3DTWAK814NcBDZJzy8FTIHevrL/SbPYNDikQgmZQYrotTaqNzXncnXkQPzK7A5YOBgm
wO3uRuf9uz3ApfEFiw5j9qCJ+WTy1NEL0Y6naughM0QKp0RzBnfUIw+/s3IfJ+E8HVLXPOJNfwgj
8mkyQVNCI2yVLeTx6bssiKTh9AQGw6E5H5upeyAS/mhXw2feUT82hFEFeUTDeSKzD7SSA4Bg7oOP
VrMtrJpTYbKhZopkexESdOM7IVualwYqKinLL+vdpSgGAnoroNxrTcWXmHTzQ+UeezU9taa8eC4x
mXWLD8SG0oXK6xz6mjSt4pbNyWmgK/HNJweVIbuvy6BquuqAEKHy23Cam4OYY2RADkWUyexr0bPs
k+O4p/GxpuoeN9q59uxnmQ/3YRt/MSCqLIUkR/2rrPaaW/2eICDux+Y2x3HDr9vjdOyYjlkhFWj/
J4P+qBXc/TTIefHX9r8JObZhZfcoSigic/nG2vSKBvNRRcRG+MY1gjcxNN6SD+giYEIqKiv52Xcd
ylrNntXnVLIInXSDi41JzcSr/P8/jPEmsN2idThQHr0gYgWJnPOmjwdMAHg/t1GrD3Ma/c4Aj+tI
nvvor8uta28BLY9ibunJnd+NJN4D/GPJy4HJevpauS2ycRLlaqrGZmCP2YyfpUgWRju/8jDEm5lu
v2uiY9ZCQgAZ8ZxFNpmVf4YzXUzdEnpi7ltc5wHF3NxFyP8LrAtRmf7DP27P6jOiLeGTJjeGRdh6
2RCkBZDiweNmJP8rXos7XLxLlkf2FdblziaojhYS0ePY+gdBvhf1IYMqTTdDycCXFR8IapEt897w
bO7YpSWbWg5BdAnMQwJ0tY79xyqLOYAZ3xWcRitYLhlduvgIGB6CWw4/PVczX/XaH7MNT0FkXb3x
RaXwO4OSffrUO8e8c2++Qv9dEJ62WI5Yuo3FrU/Beuyy0Ptw4SthUGZiFs6/gvANZBnzHZlYr1Mo
fxrHYteA069SDJXnUHM7ppyUJdbkjMWtJ5h+FVO9Ko3xi82It2pQVQ6MCuhG6Dsc7T8RJ4QbcllT
lfe+bz1NdvkV1QlPK0MOs9V/gRPfZ57z3rIHIkVq0+QdFhGMO7yE3AsO8Qdwxw0UDsjINYG5C7uw
g+JYDfm9CJK3KSaeLmkAdFpGvy27hO2gXd0yvO+ttrgjKbJQqseIJclSNRQNA8VuCVQm/QvcfGVD
4AEOfLGjCH/HDP2Q3+++G4ECNY0Lq7CL/wADIXJ4Garkp0SUmznxP4Ax36zldoO5GJPlSBfb/pSc
JnmZkQpr0jHPSM9Rb20LgYEJ6rL1phjjQk/Zl1l99Fp5dPz+zppDJJsLKSRhiA1cbG/Uxauf1RdN
3phMZbtCLUZPqCokRTaVa9zex16HFBhP3UqNPEnCVIgRk30va1IJln197rF5j16DUD3TKz0Kvmzq
KIQ4KnwiMXMO2s2yI3Klc6fC+akPxUsL9cOanwc00cjvL56X3YAHgLHK7N+2H1/ws+CfMjBRAV98
HIz70JsvbqXJpYsBu/BVtLsuM2jD7vjRKYL1IIqxG3Lte7NeYE3EpDpmCKOZLg7FbJGvygalXuoy
aHCoy/IoPaGhtZifGL7347OxPY6w3fAVWIii23UpBxLKJ5YXXepAhiDsoNBNshsc5+pbvHYgv+2s
on2KHGIrIMQ++7b7GYJukD6fOPs87m8JVZSO9ur0SmEHCygtiZedC8RDgp/ZLcyNyxBonavmp2sS
Fq9hdwib8cWrl3cOcs1VG6bPA7xHB6wzTyouFwka3QjH7ZLclrXhTkAnov8sOeIAeMEqin/AwjxF
Vbxp2Q7Xle+vaTq4lE1I3Ti/NM27H8MjKLonplCvpSjRiBXFh5PFlHxTvDUS9wFP2Vuu74UZ/TK2
iW2CpNT4mefqTBF1boTDVBl1dlYlZ9EHV0gFBtT84NkdHQU0KaVc53z3yaQkUmAiC3CG1DnfKQYP
q6JP/1EOk7YeoLinO1/1+QxhviXim3ixxmWoUhoPQxG+KzcgJrgynrqOKzIGGRw1Nyi2nb8TEnIi
tjUY1mS118N+5HBCY/FYac6ullxxMBCQmOJmfHZa55wiQNkpu3kJJSIBl30SV7lgsEM7ak2NzfQ6
Osq5/1l+vLHUQD3GX6sE2TmV3TVaCreuo/RAV1SLEN5A0pS7uvpAhVScHJtDqG6xt5gmzy+DedTt
s3H0smOhWB4jHlgyVIiAqLA36MWlZKT9NTPRjjlpT2oHwzkSccE5SJGfdKrImRk95ilyfNYQJric
2AEY2Xr/UXcmy3Fj2Zb9l5ojC30zqIkD3tJJZy9KExhJSej7Hl9fC4pXGU7QjajIwTN7libLSFMG
L+/Fbc85e20k16EEh/gp7fG26Bt8VBodaYgf3bQKLty4YPmiyfouG+pB+pMsQGzOAjyzzXsPRZ9D
LP2+arO31iB8qldEC1reVSQ+nWJ6pVmqBitWp2TgexTUVL16ZNNwAX0Vyui2JNwf6s0d1bSaG/Yb
CiSstYibYejv+6rlde93mCdFjLBSjA03uG7AS6LS1p4KIQEAFM6i4VuhgjaFXPLWtwjWiB4Jji/n
QDVqcVwb5BDNgkwBAWhcbDN+95zbo5h3VyGDa7U4BXu+e7QiBKYjaEWKDsVj7sJ8BQ+DM2wD8SSc
joo8vKeC6RTJVLNVCKGwC+h0Z+y01pZU404JeRIreg+29UgRoAjX171qZe6H4tAPG9KgBAkIkyAe
oBDGiH9raUMcV9FxFNJe9IwO8Qg37cJQNr6kytskTY46f9VTrcNFp/7tT1ad/Bkx7ViNFqkGLxPT
LUgSomKinU41I6V8jA3cuurCvOdcueZNwgsVbxBKqKl86PUfscTlUDVzeJsJvoW1utHrTgIxNl1s
ZOQWCtbR1rgNMRtM5GFDtRbVxDJ7fJHr+zIcbsj+HLpKfFF5pQE0PlIxKzbRzyGfdPk5IPk68agg
4uXNW8mJyKX3idSjuucraL0CI5nDIOpyDNkQrMjem+niAprIB55U7zoh8zgPH5MWomDgUyCDcVLe
Y4M64Yml8dhExjH0243sxndTs9Rpv2U1T7ekPiEyozqqQtWf8H3Admy1wrQraduNTUJ+E6vKbFDf
vZRIVR6/ZcGBOrzYVkuuanKMP4AHbWpyJZZ/C6P/ZATFu+WRUQvJ+1IvOv2OpSD/CvJIIFV2lxPA
3tXhk6GSZyXCtAu0lvQdQBHsK6gRVCIUcgFYaqLr6BKg+7guVlUe0RDxKSQC6+XDox9W7zIuzWEq
ww81icBIqAYB4wWUBmH2JsvHsVduCyru8Mh+Ywnbfgw1tBOvSZ+ePEwehSp/kJPpllVSL9/043VP
RCnDYz1v79yEZ5jPdMCok1c1JkGKjLd3aRY3uZf97rLu2GD60lFyn5J0WElGvBklSGR1NvxAYPFG
JnJdN9Izt6ONMKoPFgGBsiZ8kHO0JhLqqWZyzXwq5fKG1b2rMuKGmODs2wZrAHdk/o2T6YFSvXS5
tRKpeFmNkvDgkW2l5NvAEVKtVh5SQCANAdPITByyVvepkfRU45cQQDcxXNapD2UJ3ZL3bla+VAZ1
QUPcnGqjfVZNtiINJhFoiXdunohtYzDbLRxI1Uq6FdcOnB9i7Z4XyluR6PdyxuHH1Q7HF9NzPKFd
1R4AwsQ8hNw/Mo57vDUgT5gh5XMiO2lpKQ7uGztxGmer6fVVjCk0T4rk6PryvYJzXGDKj1TsPClI
VgWpvGmK8hT3PQ8JN7ybetTq+D52UC/98b2Rx62rPYVpfiT981aF+gNV//ssEa7b9k5thn1rCt+r
AUvU8lQLuIGaZNu1Qr3NfHM38doqAv3QB03KmCxqsBv3u2rhZKOpaMxdHbBWE93rbJnEPlqcWKzt
0MD216nHozp/NRCrGSSKXiqAM4XOm8hrOEzMTL8OxHzTKDoQ2lfDQFWQDUeNnKA5zWlfSL/1ZbKz
8GweDf1WklCDh9VeG61DazXXHc8Jl2uULlYn8i37vI6p3CPvY/Q35NUldHBRRSTTl8rHjpxSTfC+
9rNbsM+cngEn7PRUDxS/WsPSo04WXaXPvSkphKPUU5eStcTMKVI4JfypClzuCtxcU5MMa8Q703ED
+TavpUM8ht9ayPe6oKGTDMTboKMIicwW7/bkWjO5AFjUw3NsY6HWpvkLO9q+j+7HqiPPHX7vqN6B
gMoVDjxROHFo70zKIykWepTdddZrp7ylZNswe6BFQkfFQ99RJqLjPJm95lzY44A50skx+79iYfpm
YZhJunNjUuGIAvw3qqs3MSXvXJRl4gxvAUUlthfgdEeVUYwA3YoJYbnZVnZr6MaWLwJFK74lhC0b
TSG6aVDLHhKf3QgN0njy7MS7YFg2zyBBYZLDjHcBIOGkDoaasurHNMEQMx8OapqirUK2kMrcq4PY
F1amiHpdUX6FPNBx+8CwUs7A7FLz1UQeGpPIUbFUtJvehDKWV1wLAmp1FOQFHaqIVEnvxjaatpMJ
TzoSIpE4GbJSsEPvkIBSWytNTO5JL7fRyRQS7xBk7DRANSh0JPNpKG9u5BOoV4SdWEdQ6qZHgK+Q
/cX5ZcOj6ymzpP9mltEHdMv2V3bzSrn5/wBqiw7N5H+f85T+i5M0/f7/5385v9LktYzOoS3Tv/AX
tEXS/iVZhgSYReZGI0u6+f+oLea/RAPwCrc5wwCiBu7o35QjzfiXofG846AywMbxX/+mtmjqv+Az
irpuwFzRUVqY/4RxNEOpqLKlmyCUSHMZOmk5XfmIUuG61SVhhDqtEK9z/+hFmCCBID4bjQvIFonf
9pwN86kVGDTnwJaS+uaGZJ9GDbeD4YUDjp2p+k1dWduM4n/cYb5u8GKvLHEaPQVskzz9/RkgZogs
II0lvUJImckbMb+OjMPXTUh8nM99slRFMw1JkVRp1obh6kUUTgtchoqwMqNVfcQbwBHWyo3wDLu3
P1DrZKO3tfbRt4W2J5bO32Aq4894SjINmypwLNGYtR1oPvR4zh8b3eJWXoOMCJ3W5pa0wddIsxda
+4jB+twacKHz0QxLQmRNQ0/JmTs8nO1hXd+yg9pUoETXOKzYyR5Xzy3vSgln6beF5qcf/6mziixR
HixriqrOOlsD5K8Dk8mjArJZU+7hoHNckdOor3Cq8J1iD1h0V27N9ULDl2Yt5CSF54TEJ9Zms7aw
srKK61q3qTy20WGupG/ceFbI1Nb5tbFfaG1aafNunrc262YkjJaVJY1uA/JY907qSG9Yr9qkifcI
GH9lV1+3d+mjnjc3+6hRkVlFPzUnHrCC2JU7batvyPD8dWCwj//NvjunNV1cJuftTMvobClGdez1
qssgytvoBj88W9llW2yY166T7uo1xkC78Qdp/qXhvLREzttl1z1vV9dAu2XTxxOMg0B9egURscNt
NGx/mtztLTmHrXOTeKgwYKt9PbYX97vzxqfBP+v0mGKzEBU0Hu7RpD25DtG5RwyDVqATN9nCEMsL
XdVnmDpRcnsvHmktQmGZ4Q5wHbT5RsIIJewQAAC+2Bm8J/P6FeQSuF0Cr1OGiVIKiZpggmxBL+xU
CZPNkjtrurR9XFq/Z4MxnYzng1HElK0FJb8eOhm+POk48l1vVrXCFtQmkmNnDwOoepx6lz7D9I2/
WFL6tMDPPgP6sU5Rc+Y4sK2Nej1tXsCSr1VieisoqzbvX7s6JSfPCZc6ffGbGBPdUNNMyzRnM0Cl
mic0WjqdHr2dcdXu2DfuhG1po/e+/Xq2ydP3/dTNv9uyZt+/x2eRchna0qAZxdlRQUyJphf9DJk6
NOoHXfhdSt+DyiXcQcnnuwoAQH+qjG2ON7sinlp5sONuafu8OASmpLFnm6IK2uvj6OcIdQzc2tm3
t/W+uqPqyo5X5kp6Roi6MATTTvxpBM6amu3U2XTtIqOiY+d18MproOJfD7F0oQFCypIqAuAxifPN
5vDQ15iuxLL2Zw6TaHoK7siiOyPztzkJe/dmaQJpF44DUvqqxO1P1ijQmY2ehvlAIaQ5pQ2UAz3J
eSb+VqnyRefhwYstxHiPNys2wRVVzk1BKbnW9cYz5cExzqMM3tVI4muF4YWJ2IQatAEERuqgT+ge
Goqlj2Ld6rgYwhx+NJJEmWzng7tGKIG9NZU2HEhq+DEvmVqleMVthB/oYQ1HG8fkmZL/du3FCfiT
qDBaoi2dfG8UiKnsUdSMbwIRrG0xuKhjVLlCzep15H5xbUsn/z5qciFapTjEIgJ125dWKTSqFwTN
O2ZhCds6VN3hySK23qzzABVVMRoNpP5mPBQG4obNf/BpISaSG5AUQxXN2actAnTvQTeSJSFg/Nvc
GptwU+94bhKDGbdkcP5/TsXPO5MhippsgvITRUma70xVUZSuntNo/96stU1l8yXXxOZtRO1rOIZr
ceeuxS2y1qWN6fNM/tjybF5lBipZmUpLe3wQD72jbZRdso3s4d3YDk5tB5vFFj9foyjJZwIrynRP
Btn6cR/gKSPqhVtS+LXH7XLd79yduXJXSP4cLCeX9vzP6+ZDa/PN0BSDdiqbmi6raGXJ7O7GncUt
qkFUu8KM2HaXRnS6mH3cfGgRofxfe71hzSYQj/I0GFP6h+E611OAH3FBfcWByLZ+rNfjGsm6cAWh
c2U4C3P34tCeNT074Ay5l0QKeJlGG2WTb6aj1cF92gl309hW1kJ705ea91QTLVNlBxRV9sOPX9JX
KsGgFAFy3YYdfVtzZyTQsPUXXm/S5wPNEGHv6irTRtal+Y3fDfCOyETakbfmFp7Szt0Ue6yx7MVL
96UB1LTpEWWZImzt2dEph7KWpR4t6T+adbCrrhP7nYAdJvaO4CzOlGl8Po3fWWuz8cv9Ovf9jNak
E6rqlbIjD86JKBzk3dIL+MK9GxSrqSL9gctqcgh//FbumKhaY5J3mm5dqRNuBHVL6qa12x2V1g45
KLu0YxwtDm65sCIubDEfmp7+/uza1bZUQ5BFUm3Lf0oLQFzRwiK/MA9VXVGgAkyLjrnysQGhGPOq
z5AJxUf3IO3UfbfBNHhxDC/147yZ2RNpRD+ZKoOu2sLQ3LQi3lBd9WthBV/YPOgKF0SYvjLEkdln
8gmNaq5LGxS17GB9TNGRcGPZCCf3/m7Yy2/p9X+yI2uyRMiJI8iS0Hl+HD9sq3pujAmaD7t3eNja
ybVlVw7ExXWwWXpoXhhFGlO4OGlkIs359sitQEFXF2i21kwZa0osxKX40lITs20wUUu4NgJloCWQ
Xh5fKy27X/hOFzYK+MlEGXRZlRRtjhw2MAIeqoDrWCw56R5ril29i38bT+LG3PjAJBaam++AMMen
2aACLuH7WPM3k6AUROx8A1tPzQL8l965qWGRe6x+i7W5g62ar0QBjQpuQyQgdewUFn6B+ZBO0HOV
AJMOa100ZH02RXLEVEmnhtKfy3twUItVZiOrszsSa3a5qrfx1tcXHrJ/Qmbn++O80dmCy9y4TjUK
Ku2xOuBxxMT01okNMQPrSrAuvJ+pxt8vLoeLfZ2uIZN2UGPFf1wOFjxLmdp+yY6ehZ37Sz0QYTqk
3+RH/SFiESanpaDI5QZVbkW6QXJVnJ8DOIm5rhHAG8EbhuwiBdNSsbSzzJ/dfwbT+ruR2aIoBLn2
kXVKtrBD9bRJdskh28LL2FHEb7svcHsP4bXmfD1v5jvzvNHZUA6ZALU4oNH4WO+VHcVgm2q/vDNP
QaNPE+Wsb9MAn50wStP3EtBkieVxn+UPPlDbdEedvp1o1193SFrq0WwhYMdZI8qkR7goEj14QfzH
lkltTWdbNxTSNlxNkncKiDAm+uc3hr/G05jY7FM6YL7tiMBswJPEElG64qbamnsKNA7cuezU9hd6
ermj/27KmF2FjD4qGpABEpcud9tsky0cPiKrS1euabw+f7q/m5nN/VTQydlX6Cw105cfW7MKfiER
U+6lyKfQ/uuPt9TWbAn4aUEGUWWaSMW+xVwrpMLCTF++buTTTWv6RprIZj3R9y2yGB8nYxGkCDx8
Bk7dUgzfYpWyHncIKvXVSAKAWi7HtKVXPAU3i/f/aTnNB1PjTaUxO6huEadverYOGoHaCQHFAVCA
DSbtd7LNS3JjOqVwpEJgk26FpdfypSE9a/HP1f2sRRSYYS8KnAvGCWjyJtmGrj2pc4/tGiOfdbOL
kUzc5d3Cl/wUgPkzyH/3dP70kMWolk1w/XaoptYTSl4gGAr6RTGPE+rQqvhbljVUQbka5kZmxNXQ
jZA2SHgv7VIt59yIJtEP7nN3C5//82ZOJJkAH/c3snHyPH7g9m4VcmGA7fVngwCCSJGtXYD+OWb7
6RtI36mC+LrRz23C6Fdk4lAqejxZmwXVw6KRAYpXmID4Jbc3/9mUa8/+uo3PX5o2SDDqmkIQiizk
x7mVUtAQSY1M4Yz1KmA9ahFOMvN+6cNOa/DjFManhbwjtx0aYQQ/NpP1WJPLeguXSnWRC/WBbo+5
t+dGcjWScuozcSOUzQoIW4T/nPAuW5zJMXWHX/f20okyGWRw6yG7RqTi46+h4eXbChjNAVFvVp2/
i9FgNgCYAhxDUbp+3djnz8eOcdbY9Pdniwheg4zrPY0VOIj18SkMu4WPd/EqNYWeTRObEJUp8rEJ
nJ5UZfBYL+Kh3lNyr658h4L3bY1NDKr+Kab1ptx+3a3Li/Ss0dn9DQDG4Gskem3lZG4hOLIbweU4
Zkdr69nJptstvqgv3JO5sekSN2Re758maTFGoPEzWgSOcqi20TY5+rtwFTiL+aTP81RnMYjTmOoG
aPzZPO1gJcF5UPDTOE4XxHEH38XGidCOnNRevJIutDbfZvOhKa2sn/p11ztTtqx+g6VFsrx+6lbm
wmSZByOnvfWsa/O9tQpEts5eBTEy4ewMzGth3XVgY0P+6bumLGQe/6ylj0v+Y3tT58+mv9TA/Ysj
qPdT9trYBOuSdMy6t7l6rJJTbFs/F+blpcV93sHZ4u4yhHaKqYvEQsDsO9NoRhT7SfkheqL6eSVv
5J1eCXbzZt4sZpEv3cN1dKsG/xEVnnUfe9u7ZkidG3dTwslw2VfSsbIB3WwpB95ODymAabhW7Jbe
GJ+3bwaZ08HE+EdRzPkGUAdWZWXYgVJGj+N2Ue3CrlhbcfW0MLZL7czW/GClAWpQZmr7UtzUR9R9
G+Fe2va/g1uZ5xo2GM7StefS9kltHefS9ETlbPo4oqOgtCX4NFT6ue+A890Ntfbwdbcu9krXTKpH
KM1R5y80VPsIPHKKm1P1XXOfrP5eQSz7H7TBvYHEkkkZtTHrxkDZNwKuaWIY8o7jYFOY6Svg6IXl
9nm0DJnJTemR9ieWMGvG8HHDMXLAHzE+G/h4C+kJ0Ye7/rozF/Z+GiCFQp5PJjwyj1ggvzIr1w9H
wKToNf5rYUOTsGxkWp2jEG1cjqhe6BvmcdbkGzSlb+Z3lFiC7VkExAZq8V1Xngf1x0KvPi9egxIt
xZJMarcItM8eRYXpYsQcawPnS3JDLet2CFec2YUDOGk9XPlb/Qm3tM3SuXapXypVvFzs0QTQs48z
vAi0Es8FqgkF5Zgm+167WejX5/PFMDTqlvgD9vLTrQvxqGV1AV9LPKCvi534RDhrlezVDZJo4Z9n
ZYgh0Z4pE4tWTUuZR/RjnMMV+BsDEcdu7X+fskDvlO6/Zs6Uklk60D6v3o+tzfakYhykWDMF8j8W
Jpxuc9KBF0uysBSvuvSZzns1W1oZ2ZCkTsCXF40GSNWVo28CrlUPIO8AXfiFC9WhB9DTueNNLFBq
X2tN7jRVaYC/G1pvlQroEJCaRgv56ku/mIGfiWjwaS3NnAbo7ISte7ke5NQcbd+F1xfH4rDxqc5e
mEWf7w0sCZ6eXJjZhKV5iqGQuqjQQb8h4xb2pfukVA9kgNEPVJ24U71m4aV16asCM+cEnfZ9aV5P
MPL+RtwWd5ggPSjA6szmRc8X9v0Lj3nD4pKnsx3zovs0cpbr5WICodkuX8LH/jjcAGlYAzcvV/0B
fSYuOE5K9Vfy5r7+8yVJy+RrFAo7NeI6H79ZobaSDMCv5Z7QOidtk26irbLFU3rtr5biyxeGcqog
5TrLHJE/pWTVYBQqoQIGXKcny/tuyPiVbL/uz4WdkyYsFYqKpRIUma0NLcvCAdEDULHxlBbfrHid
CFdZudAKaTqG5eNlkg921s7092dTvbOC3o/HlmGTTIEMl3ZyRXNvYarbltpdg7gPMpCUg4UqQlsr
waqYXv2iJUMG7kCgQktTnuCSH0JqskejTd8Nyb3NWDXyAH3Sn6BCRUbpn5heZwEU9zzBnKC6SoXi
Rm8BmMaJQiF6Ue9geSAuTPtThmOYr/ivmG9RAC+LW4wQoKAn1u10xwQH1QL3c69U38R8HMyeThw/
tAwoSznVUNHgOWxbVw1gxkRHZRBGT2DztyoUpDLr9kj9HlOU3RbObTlKwQZjFjFxdx6UDyP3sDOQ
N55SPKYe5XXZG/fAXZbB3xPcHc5lqxQJW98crKrYTwzV2kfupuHbheJsVJpjER+sEcVusDPNtVL9
aqzQlrQ7tF4bBZmz4Fp2rfWr1MUnKofznx6a7iZ1idiDLhsSYYO1kFspgGx+yWN2g5u33enZnVug
l4EbwoXLacQi2AwWV8QYYYuK+nZUpJ8thm113e3dXnS8algF3fc4fjAgxYxEWmsIZiGV/hKJqgQk
pIoaFWi1qkxcDRs4DZaEwDsEmECx+E2seG0G+8gDu1ZaL7X2GHYmxo+3aK2dHu5MTYV/6TV7IfCL
VcYetvJxXscr6V0f8Db4I4jThNsIqZAtWONTPTmBwB7ppG4rjuCghe4EneMhzKxNr8aHClFN24en
IEDb0GE1UMFUgr1kNj+MvN9kab2eWAPY3q2tFrduVJBFz7Yius8glJ3Wh/ArGVyb9l6o2m7m4ZsG
7M7rn3F32UmGf1eb5ctYlACh3evQfI8AFoyQIMqovJ0cDYdKOGTVb6FtdpQC/RTb7gGH+TSs+H/o
dyrqwRAXngENkhaXT5ZfnaLmXojTqwnDK5rPXS/inw3eOY1+dkWDjBUXWa1dTaCaFviVm2RvFe8n
3L9Yw+bBRHnbuC8YqFNT6W+DLnaUblhNUorAGn8Y0ykXbSfKMrI5JS/wFMnBdWtrOQmOQn0/1FHA
56v2VlBt6rGY7C57jPL2WtVBg7szkkdBQQ+VQCJWtnLyM8swvjniw40S6lWE4W7G6v3QYzZi4E1v
ide479mt8D02Hs0msNu62fQ9Qh9koTVkHQlds1atMy/Zir4E4ePexRNtyA5F2x1BrDrYl6O0oJw5
e+Cs2+bRrta9dUjEHes68GGrqhyczH9J05NaJdtGGL4VTYvAMJ7mM+iPg5Y+YsetTSlcyBwg/Q+Q
cw8Gxj0gfrT6kESyM5knjnBphvxn0Z/CEtRMXG2aiBIA39pF/bvBk9sdym0PqLBGktRhY0T030n7
bu2ZyjOsiwce609SaO5KJHFSnK9j803Cp3RS7CRGu1MKttyu3BRRv+qHEhfEEiy1dF2g2GrbcScE
wK4y4wXo1MoMQSz5P2Hg2ShftkQcHKNyUh2qU1w9SBowdQW6OFVJBMX05r0BrGP6+8zF3bsyjkmr
AAOf8Oo/YSBEIBKEh0DNMAuWXsYIH7Icjv1E7KTQs0dGNzQybWrCDuAeBmOqfwrr+BXJUa9QDpFc
QfP9pXj+N9dtcUMkmu7vdO7AavGjphxL6u8rSbQhCD0XLM6xmGxCqiuLxdUOxUFOn6LuXlN43QDR
93LMpPw33cd/aVA33ZCxKGLs6fFYgzTpN4dIwU6Dt9la0gEijzlyPXaGwGOvtMxxTfj1uveK/CiX
QXXl1dAaKsWLbpJMCZs1dJ3+SNFPfGrV0r9SI0ncN54ISl0w8vC7ZgUqVj4TjSSVropY/Q4KA1GR
LMAjTtufvtRcB15z0HvrAQdKrF1TWGNQLNrEvGsi5b62JpONTt/EWq7gr+GtdCW5irtmU0pb/HZO
kJ9eixqWhg9XHhsZNz8mYrTV9au8ejCiyUMPN0LKkNnvwIB2V7yZV0YIZiEb8A1Khxy6T+WGYGOx
YpU6LXCkCBQi+o8rstLFoU1Utsf8VxxBz/IMUCqe9BNj1Weva1H6qU9eI9qCabxkRvGzHuXYkRUD
TLffnkI/OoWNWm3VxCD8oOK94jUtpqYq5lNpMYY/g8wM0JlICboMoZzmVgjt03bRgf/uJW2gUlBN
2axqRcc5TYYGYWZDtqm9IgCQ42k3AsqYQy5G3RWpW/jEnLD1dyOL/Z2M7QBcDYj3Td4xd0pMloLQ
ImcdTETiPDE2Y1VS6qzXpc9GEFMwUEq+DSkyWYlFNGxMeSjWohqi3EqQVg1toT+aA8itpBo4o1y3
BD+JxaAQN8J1X8P4KTX4fdSKuJtS77AlgJa06yycnMIikBzsPSB4FKDRfwcedK9kgJFWhDnc7wK1
vATi5VqBmHtUi1RcV4Fq2KBAyvvIi7yjUXTBulDAk3t6DkovEmFqUe5KrpHLHQ/fNOkF8xT1xY7z
GSc27HrqO8CJqLq3CfLAYzGIwbUKIP6bWWF80tbHRjVAGid+h9xvOMqe62BTsRO06AQcn6O2fs+8
+th6NY6oyprVgdleuiWbgqTPatOtaPwKhXRt1Zbje3DIVcwDKoXtNZHCmx5cMjbQIkCW1qjQnQfC
I7QR3MfqVtmrYy+sv75nTvfIj/e/D/mDeaS0zhKpGYM/+YMj+IiNpEBYxBL0udbyhffe56smTVGv
qZs8ePRPlaLcKRUdnDjRhskxtbojRjoId7H8XUgObbDwuLrYr7PGZmFDRXP9BqOQgY9wq8bfsG1M
ETeLIliaX1+P4OfHwNQthRSmrE/pj1lkW/TTaAjdBMV/aHKbyLfYh0DCKe6/bubzm3Rqhpv6FE8j
TTZ7EOSEatQMia5dyIdcfm2qb1///Mvd+Pvnzx4CEHFa4PSAC4SUWR9JV5hMAX3Mtl83cyHQ9bEf
s+HKfFGOdIt+SIVTkAPd/6kWuYKcO5a8Dv9KCCwFhC7EzD+0+kcDcPbMwXJEMRqJVg3YFa9TBZK3
FmzE8Nw817KTb5eCrJ/fbx8bnOXprYbzrEtpsJZuBhVlauo09S+1XcoZTT/n0/r9e1rIs3muC2nf
KiPtlDgybaQdtzWKZvMb+COLfbq4pkjWSjIRV+tTTSTR3mAc+2ywW8DY2N32tXYTeHV1rEJQ8aKg
Rk5u6OPSy/5zkopoBboBC/2AwhN/9rL32J4aZYrATi97bzeVcXQbYSvvlmorLmT9pnSfpVA8i90F
pp0fH8PY1FB6H9FBpzn81ZTr5EhPtGtCQTtxZzjyQtXIpeUgiyZBGcJNrOp53LdXpcrIfGXESYD8
hogWsbmJDroDajylJIAr1WIN+4WVTvWibiKMmEL0xmxqRrlJyDZoRjuLf0v6qeB65GkLH22pjdm0
LC1QNRi+E9qrjxg8BRPCEcvkr/eSC1silZEiCmASNOxc0y9xtqhjOWlyKZN6O25xSXSfksp8/rqF
C0cW0TKTFDDxcRg1sxYUL/C5dWNnmKb1vpexu/Rq7qhYbnrdlVG8u/gp/PMWSY/CMDOmRKk1azEu
RnzAO3gbluZC/G8Fd2XKrvdsVBkC2QZcJsUE4V4Ig/evG77wxbiZUoFB0oso8zwr5JtYpk+FOpQo
8pQ0w3Vo5XYE1eWfNsNPNxWJYOOk3J6nHGTJV31LwgS2lMpd33VXWhfFdhDjDfd1Q59EhMTMkTBP
MToYfgTpZyOZRhDsfI3oBxCfqQyegAEI/dVU61xu9ful0p7P44d0AR2MqBEZ5KSenWue4UZkFKlE
MDoj+K0KHcQdNSr9vadl1sJN6vPEn9pCGCZRA4k8e7ZPhV7D7bEglEsNmP4wGFHxpPijsvCpLgZz
cfXVSTnohKfne1OWGHI2KNMInibtH0qCq+oaCA0de2gphKDc+eTaw5az4Otvd7F/Zw3LHxd2Hmg9
cSEsbNgcg72QwjkzlTh2vm5FosTs8+k5CaMxMeGEwbBzdrRkeafqPubTtiyPwSa3CvFKy9NHqOXy
9SDp96oS/1Dk6NRo+MzFfof3LYZhYAiHdz7Od9xs8MHArmAVF/nvKu6/S435Y0zD1+lx6AR6nL7p
pg+2A1I9JGgZhKIBLiQOTsaUXfD7n9Qp4O6nEU0Y3WRvETOwFOVqKIwfejXcA1l2LLOjakLUvscC
IaXeJFpo5SPRSAUwCtaTpWu+tNDEWl0hRxjwWJKw7rWTJBDWbdaqK82FJQcwG+BmIqv3iDZqO7PY
xOSkfk5zBQIvfpIxIAOnxqTRafqWuVv4UFW6QbyR3Y5sRNat9TRW7ToYB+iKcHERfSMALfm3qsa8
d/2os5N0rHkpGk+VZu7SUrwuhuKqHSw8vpFNmDgX5JH4SESm4clJfomgy++x8ZDYSrjipqnmKGP2
Iw/xRUsCHZZILHRE6ZLWvdMb/c4Q89es6dcYJDmDKSVrD/67jSqk2nMBSbDMBIBPOr3a5ZHynBXl
g1J0+TUEPf/QK0YGksXQj2UmmVgxaOE69sJbtXYhDPvDM+SUBGN2gOumPuoHw63UJy2C+uf7ZY3T
egU9v4u62m4H/dYKxXtZ74isirHgFKb1M06VB7+daDlZHzuWX76PedJvVSJ2ThQYv2NgJrYqBuM6
4ll5wFH8FnSd6oQmNBmPscKOEJeTYSR+HfklRITKxfjdwDG4M/GpK/KenBgmEG0S5WvNtXh+e6MW
UjBovbW1Ft+QYnIfgPJj21y7GLqKGWaMeeLde5WIOCHJNjrWRw7VfXsAkbdjNH0wofwOM5lplepA
kZV8X4cKuT5X/xa2rgFQHmmrhkepG/R2q7gAi7TbqCyushQ+WheBPi8AoWOP4b+OmvtzaINh1wCj
AYz5U25lupc9GKF0Lcvathbqdaz5z61u2a0ZRWs3rgLHC8OfmJOETwW+cw+FTwNymxebWtViO9W0
o2/ioVx0Nzwe6+NQ6jkonjy71XBnYFSUY0PMisNrU4S/8ra9Mq1+2wrxARLlTT4YN2JVuTcEZx25
wsnWN3OY2iYTV0qvdN16zFysaurxWtGCG7XGbr1unjKRUExEAkCpvPfWqn/i0rHrNNhglYpPaTMU
vysNF3CscreaXmC5i/ugEm2pdcZ7O1tbUXsgSo9yLYzw4GEdArpbi96wpVb+kMIXhhi8L5T2ocjh
apeFRKS3Np/KsbkNUv2AKUFLIWzh44OUPPm8yv2mfMvN5i2SideG5ClwNc03WMCz4PUbTW12IZR3
V2727SCYhKEIl8tE7ZwwbyVHDD10TKZ4X42EEhN2ckm+VbrxvhArLM5jaSf63ndPa+pDHrePVKAR
M4FwbbgxtqYt/6O9rdXe8TTjFg/gcJWLPoSkAvhR9UPzwzsJZ+yirDDiCF+BaG4id8AioTgWGDd4
1rBJO/NN6JNfdUkVgCbXqxLDKdWN/RvZ8lOgo8lrYgAcSot2WIFbwYjaABNkSJIjg1wsiMu1vuWu
p9ixysCnteLkunisw2QXNcHTKMF9rEs0QCCwy4pIS6cJmF51+wrcHOoWQloSDaKBi+W7YkDGj3Hi
W1Ubpa3WWB7EKVoJOei3XsaLMLVyLJQGQtYaj8bHviObgO8PKz7Gw6oChAdxTtw2UvHNaHBHLtgf
RP+hL6AQmZ0C46kJHeDHJ7nG2UFRbxSxhqyFcyoTpOoA3ylZSVjQLB48D8kNYC/0hrrXrHzPAtlZ
bvooPvRJ8RaDlasCH0M8qy83KR9kLfeT3UaTgIzXYBvr67psvovF/yXtvJYkx5F0/UQ0AzV5Gwyd
WmfVDa1LUWvNpz8fc3a3M1hxgtPVfTNmXT3lARBwAO6/QItSKcWvztarrSW64DqkwL3PhNr+iFVP
RecZAXKUu7yjm7g7yaefOEgvRVxeDQiFmQkK6qtUNNIkpf2UG8VjLlnXjZK9VkH33rPN0tA+jliP
422BYUAt5atQFBs1cqkkpm7/hHRnuBXRKO1tt0sfrIYQuTIepb76iVzzzmil+3bgTivnKDNmTbOJ
Amzi8xQPw/Tgp+KlzMG+xHJKAgLuE6OAbHbRrY2I3W2hKfmNJg1g7PTySxEC5C+o2lJR2pSViftD
GnprZZT7ferZ4XUdePZBQdf3xRrxh0kwDj8OGl2krj0GNZqRZWK5OEqH3brSghI55QIT17rz063d
6q13KLtcMyhvBjn4CjmutVUnWwc5wvEQPrba/fIq+c3OkF63XB8PXgm9uAp7wOQuElhMJ95femAe
Uuo0ajPeqq39OG3aNVRNBXuGqYVVPstDhBSykbVflL40No2namuQOt8VX6ORliOAZ6AE7nRI2eeq
ep9F41vkR69DOgw7Cmwo2yZ0AxOvoMEyvsm9xpktVVeqQAjCNeo9zcZfAVLTW7MwEk5hdOpiy5J3
skBLfByxsVMM1MkUbAj25Hl/3xh9hXZetBlq97XJ6dpA25qaJ3K8xoHxa6VpiWOioYlunnWtZw22
9DaXhzK4QRw15haRvQy68WDTe9p6RnNriUQ5iED57pfBlRZqOFSJg2Sy3+QBm3c3LY+tj8dhpNCy
qcun2M/qtSn1mAj1xjdfsuh+WoBeTC1FraaPn8sR5UooyjeuhtFBiTp+L5I7Yee3KSopFJwxga6M
AtHCrjhmA4j1QSQ/VHPEsyDaGI0N6UTH5IDcsdLk9NmDiF+5tKhcL/3aRAX2pd5dxvnKxe0vZvVr
3Rb3NdYkth/hpl2CwM0wo0h1tN4Dxb2bNEhdqbuVkkg6aj4295wWucPL+7qOatxQZP9LOSQQRntr
59OF5sbxFvvhddhar0EjvqBnjTi4ycGax9pAwVt/KrIcR8vyrq+UFxEFr0JvH+q+e+OYvrKU4q6U
jaOBRXooqy/CHo6FpN3pKXj5MXZf4zi7Q6Ubl8/IvpMSvdiA83vJEgS4TV+h0dnh1Ur79ohGgTX1
t5BvjOtjn1HvcFG3zlx9Jyultu5sBKfLHulYtwterNionFKvtYNZg6ctOFMKi3bfAASP/iQ7fSil
LYbHr1XmXbWq+iMbpbsEmW8HK+j4dQjClAacoTrcLL4Az9qYlVqsm0bkOy42x8mXTCpRI8Zqz+An
mF6B0EGAs13R7SFoBDuldDGjKY0boRfNevT150AS3RWuJZOrBhaJqG41fHYMfisXdZawjKNtXYf3
ouITJeO+9bGEVL32kCP5sNKoPDYazrJpaN6XpfVD6eL70Ei+l3Q3nNYoXrsBi3hJRI9uVO7cQEQ0
78OnrqJfYQb11egnXzhTfra2clfH8DVYSseCJ+kKHzou5vow4EhZA1TS1HDVd9HRtIJiVffRd8w6
v9JKbjZhxlkk/F+kmnetAC3fdOqXrh9kannmgyJLuEd2mBUjy/lLbuwMi8gKkQewUaHU4JjGF9I8
msro9uHCGnfrXKTv1N8KJEybXaQprzabMBSq9uD1cuFIhXfwRkwreax0DnoD4Tp0Y90ZEhphEIui
K5o8xipAyYLutaVuw8St73H93hu5+8ZhHG39QhxGr/NfBh4FYTuIdar0b3rVhuuocpEjoozAnhTN
rrLjdNsmyNbqstt97Qqc9pqyvZfcPlm3ShbgiOBKV2FjPVdlz5uIu1RThg9ujLB95a2RhMYLcDrK
E67AUgdXpesaY8/eAg+Zj4/02ievBiZqTDBRisxnRUJ/1RLqbRInt5Y5WA7uKQAfKpMDN4btoQFL
3aYqyuCJEukY1yMAUkU91NoeoURUa8nJ+HL3IcUqnE5VLQicSE7fRyTYb7qSZ54hwmTdZ7RJgu6n
m6Hpa0YJ0s0pTgi2e5tYyXMxFhJG6N7OyNVyZQQajptNe/CxoinL4Weolpuob0Bp8xoMULigGyg9
lkH9mkcG955Su/WVrkCAOr0CsYWEZ38wA/Wx8dq3xNQQEU7kNzXibVx2VrVufI76TBW4YAYNm91w
V4VImRgt2Pa0qDrZvyqN8rrK0r9IDPjRaoOP60g7qRuHa3Sqr9AwwWMqwYDWTF7CCMXypkidnDa+
K7QbEYc0RbWBr9OGb/Bm8KKCsOTF7o2JHacArme2I4Q6emvrcbJdKzUj2aZ2WB5LDvh4yhhazCvI
5X60y0sTQA33HVB9Gg4cJkCMqovu4tFjJmrleUAcZY2tz13lizvXbl4LL9+5XtFiMahwbqE/79Sc
jshmltx4R/FMWRqzGAxO9mMLCJjlgI2qBRu1AfzhQeS4GjGewYYSLRTFt63bDH9u29c3bWrtw0as
Bx0/8R44QlJ5L4EecvOU0+wYRNmDhVURZczIwdkVvBB4QYxQSnXjwjreBy5eCH7LEusLMb6YWftg
uRI/gS4RjWVD2RdjhyWSGpePYT+g5VlgQRRpJbeFxp6sCrOv3hA8xOwZs66f2gL34pzeROFdhT0z
ib42ffaR936PE1ze9hhixT1KuSriU0C4q31k19/6ov/Rj1K8DWQrOmLPJ6/KoOMWn9S0KbHdweuL
+2/73qTo1voV920KnS9mKtxHsmL2K7LM+LnFN/QZq5/qmbMPA3GleVfCPuGNUfq0J+2pFy+ew0zl
pS/jpEPR4zHQ1OqXYkTN1RiOxm0ZoHesdZiZr8rU4JmQtSn+64Fic2OFd2buMY8o+BeJVH0XANwA
PcbIj9a9u01FL6/HUeFVGQSecVfaknXfml0POF31ttyJOPWou21KtUv4/2VPoWlhi6lr9VpVY/mY
RXShczN77CJv34Co5OmJy1ymgN3BK8warORFMtQeKdSxOyDvXThBY9G7pe++iiWZ25DrTw4blokP
d2nIeymMv41e5eLgbpbItPMcjTPO8pCf6hSVkV2Zmpde+U2Az3GnK9uobrmfVq7imAVPKDdAH9vX
JHlX6o20QTtM4af0tyg0g1lFRRwxbTadr97mpfpF5NDDENNWdKA9Rq7/6DjjrHG6OGZXFDC+azkK
sqH06OaZxntYDEemUHfSvKaXPlpoABkFCcTOMnkFUKdep7iIbrqhMblxqhqKxQGMZeGmz5nosZnH
tqJNV4YxkASTwRzftMLUw23UmI3OC6iJhrU3gEsAkjeYqwzjHMi6xuDfN73WbYQbG2+DizwRriw8
LvHtySw8eDG44CzVpEOf94JGr30/oU5xVFaC5Ivsqt09Avi4gxUWyChgxps6gDWLA3FXf/UlXkV7
G5TCe13jxYtliY8161BZ1yJTDNAVk0cP5RNlp6hNtVdbM7zC0o8GORZV+CQjioez3rCSkRV/6RSq
O0o98qYYcVT8PjaW+WI0JGdG5O58bXQfh9D0v+eiNp+o0zSOGXngG82AmpMEsgoXci4WtdxlN65h
NdvKzb83Zjne4xln4mFKQVLUjbERiae9ehIQB7c1lBfPbYonBbnvXYsfx0ong28ayE/fqlbht/Z6
pq4rql9fNV3jzdBR+bID9aGV6ythxm+qP4htZeIXSJKON2Qi1mdR3OHB8zDqeunYMXuokTCfrYur
zi2pZZj9o9Zyv6/MNsCgNLB2Rmlw3haN9hzQ3qlb2d30bqwePeVLCKYoHfAWNqsnt/oLJN2h84sd
Xm54etq2dywN0FdNaNkbA9v5t8TKi1vTTBAYl7juNQGtxTLvjrKCSJbe/gyrHGJoXOMbmx+yFhuC
oeN5QrvnoLJ19ap+N0K8BbOgfUk8IDSeBn8oTq5hIYp1rQTZ3q2xBclEyIFk68VK494AAjF8crnV
bzKajo6ou+Zaq0MMLzwLhW6j/Vr65je3j36YeeQ61VC90TWH6lWBpBxd/5uXyMFUP9aBIPrmO3cC
4yjILQe9YP/Gga4D3knEiy/piDhWvr/OpeDeNQxO2BbklYn/IninjqeqeAcmPhzNqnT3+M7ijmBj
6pW1duwAPENu2qUWR/0sylF6rlR8Mzqtu5dUCX9VzIfq6kbPceHqRfRqt9ZTMvC0knLqNmnj4izm
AhfDsHJnKMa3sBaoHfoyHKcmeyt7KTp4LRUbQ8rFJvXt7DBK4YPa1a9It677BllPShEvAlfm1VCU
YAhDDQ5RyYsiBrKGIRKOcQZlQpFjtlWLyQSq7HAVb6NJOB6ycexK4BXjTaZhuCtnkxKq5tGXl8af
vY5jhAfpFwPydpPVMhbRUoRKQIyYc+brKbcsaz2a2j6L25jCL+7wsPBXRWP97GvvJY2zJ+Gl90Fc
vpWR0LdZIfW7zm2PAzhxPg42O9A48K1F4kYCPuckQ6d8idsWw8g4KB5DrBMcbTK6MLxCkKat7sYS
mkfay3g3hhS7sczKXGDBQVC9q4GFpybSzzdyg6jfKhgi7rOwCQquANBo1GLo7xIclm88DUi/1xnx
LdYbAQwyMnGZNb9iv7oOFP+7C8501fvqO46g+TZXuRqaRi5v8sTWHow0xC+u04aKihuicJe7Er/3
PqB5gCqHEgDSg67jae8D3lRdVAXUkrjZFP590f68/Pef7Tgr9NFV00AgmTbsaQCtk0QjgnKEzSdv
GzwanNxaCUxlkOOTNzUdMsyvljHzZ8ADfHtIyqr+H3LAaViLKnqm1cYI1Nn8KQL5sbTTNTjAby1Q
rs5oHi8P8/d2nMUgbd1ANYfpnNPKk8jv2rKRR4cSTvmLCj03RuFmR8lmW14O9UHwnGEwlM892xlf
JkvSBqVM9P/rbX6Y9LYm3buJvbfMbD07LBSLbcMUFhTo2cfLNNeLVYOE2GCsbUjuDu9bPDGthUV4
NowJO37ipCm/KUSFITYCrk77Xq/eaxcUWw02x/tyed4+umu/zRva2bxjaK+jsnW6JGKIl8A9dMCF
a3fH62r8Fu0E+sjmVeG4a+UA/3/N2w4nBcdaoZr20t/8F/p658dqKRbQLVrS2gwOQWkHzo2EZUqK
d+4NxZcDEoZrbJUC3h3sCdXBiXq3hEg6F5Vhw8ThH432x+nYU5QajaYC1MKlP4DdodlcvA3n8gx/
NILnMwxfDI1y3aScoc2Wix8BPTU7UJNqOnUybW8wDoUwyaVo4Jv9ype97sEdG+C5ZWVI/jboW+OB
rlBxz38b4esR1PIPsIh9vi4y/Envurq3XnlDe8802KWtXmTK16JMbZ5MWAiEHL9bnA2R7q7H6SJb
ib+kqX6oB1F1DX46OLp2Qc2ot5hq+ngHDxoUB1MtyZgB+L14NTt7OPQxmpddHsTvkYrjd5JRO8tM
VUVzVrLFJqo7bDzK0ZVeAtNs4YJgwkLnLev2iTrdQiIt/oqhEe9NH90STLDaA1AG5RbvlGFrYqX9
pdeHgGKyXxwUQBav6ahzKF+e/anjf2nyZ5mcuhgetsBTIT9Ocn8om+8mne0lMtIZoAOASvwcWEfw
u5D9O11KqhZTWAhBemNrMhHCQTWvEZyYAOsb3pvbJUr2maVLc5sdq3CAoMo/687DivTpaUFnCIQJ
g8RAEyFCXSL11YUJXAo0687XCk/OYEAzICpoNZcNh7lcaE+5CQT78qc6c+iijC74R6MGj5rh6RQO
tuHa7kQyVw1jq0BXGevyn6fUzyGMGRU2jkIK2orKzkCVzvsxGfZY6ZIcyBnUIUFUTUUYFUjqHA2o
jL2X6D2fBnuTbZBT2TZd7Ei8/E7yis3lOTu37k6CzT6PRwLoFdw5HBOreav94uHjpw+hkxXXrnXr
tt/T4gUHMe77b56WLaW23zfXSfDZoo8jvLt0jeks1Vc3uidNrShHLCyLswvw03ROf/4ZYJaarcDa
UTi93H2np3RTSdyiK7N7vzyVZ5efoSEnyAJQf5PhiDWe4pgf48qrfNWwD/IrYwEOfTbCJ3TXbCSe
1na2XRBBAnYurPY+iKLry4M4g6U5AZDNbkGp7VK64GLtZJou8Rik9YfKUC4jtRdQEUf5iFKu9Hg5
6G8YJV0Ii4MNkq6qaDgNKKefSPfUuhh7o3CUh/jA7eu+2XkP2n16Ncm0NYd+h7nBEQmphcU/XxlT
WHjlAtwQKqG/M8yFXJaiMdAjp+igAwHpn2j4bxcGN+2gzyfIRxTAa6wJQGzCnk+pa0ilbFul0x0x
V0U0sb1yr4s1R9hRuTJu5cNCvPkq+YincZLAa0VrUp1tKg3JiN4aqTE0R2vXHrob9S2E2R6gTjWs
W4wIv2pL328O7p2HnC1MQO0B8Bu+H670m9z1D4I7ISwbquRjekxw9JOlVSUZXASl9b8c7mx6M62r
VRZQ6Xiv8juM4TUAqKv+cfge3k4K0up98g+1JOaDnV3HrK7XJwoK9kv5FhNYHrILCUuefvJvK+bT
F5zdOUoc7kBM8AWHnTiKTbKH6ndAs3A7bMW2RDRauqcVv7AZfnsAfYyL2yyCVyAuQZCebsKG0g7c
l4F16rTrYJ8/TdLG8sa4WhbgPrtE4UF8iLJY1F1OQ/Goy5siCWnS1U2FJxpGmq7/enlhfMjR/zaL
fweZk2I60aau0cFOzn6Zd/062VN22o7v/xG/ofu8V5ONelR/Udx/UpZ2xJSxLgWfTWY7YBnnRozQ
+2uazHFvrYODe4cSwyZACu/yUM9Op837GNA7cKe5iIoWUKVqZfo3hZRf6xr9BrdZCHF+dUzoyo/3
3G/iFZCeRrXUiREe5C3yQUdpg2A6MNzsbvEufHb984wzyM0amXPKqJ9ObD9HmEjKyMv19+F4Q5cU
Tp0T4ypUbWngksUmifalt9xvN6GP9f8p6ixvFkNUJQmdaWc4ytuJz/K93Py3FYCPIfy2Pj4Fm2VM
rdBtrQunIX7opU/qwy1OPsbK5qybyJAL3+/cEjEEpSJTQYHkt0qKoeKMqSqIJFrwWg0APImubS+v
wnOnqQH3AU10ykO/EUvULisBsyAB2aIXF9k/RXmT5AuaHmdTI4B6izuCii7vXJNInepeioorttJ/
FekVrrWTlj5kf8d/7VA02OTy/0j4L22ys5cUVOQo2YCtV6m8na7KDrCE3wxMoXzn27sbEe1z7wrt
hElqElgK0Fc60pipYDixXQp+bkegZcLtiEIYDg2z5ZIOTZqNk8blhF9U2xEpg3cI41YbLpw9ZwJN
ohjscoaKrOIsb0k46FJq5STX/Qorypc8++5Hb3H2cnmtnFmOJ2Gm9Plph+MsH1TZwJ1INscrOU23
tSo2l0OcWyrQ1IHrf8gxQYg4jVH0AnsyuvAfquLyCiq49EgfDW1FzAnXYo014lPwVHyz1X94TSeR
IJ4oICFRFUJ9cHa64Q4A2dMUhSOwcbR/1YBCLg/tzE5DPgjNP4q/tHHmgrgt9R0QqiQPKPCgZ7fj
kK56c4mUNmXZWYoiiiWEikYKK342f60xuKi6shQmuSLNSdf+1rgHZOyg9bvtrpaEE+crDwoQLw8U
Z1AxnGhUs3AK9jKeEUJulz242XJMl0LHffaxiKJ/mAvnkWbXq0QdRW57RDL9fg9Q7CHNcZz/Z5/o
IwYcO9RJIa/o1qxQ0OPpm0UdRBy38Lalam1lqVvLVrD7d2Fm2zXo8rI3XcIEGG3ETbMdUtyDo6U3
zNlv82k0s+3qVTbQVK6NOHzrP2M8bRTzB5ztx7HJFl4v2nzVzSdu+vNPmQGUZxUmET34votL0hCI
yHsjoT45Rqq6RUmO/lZqGDutFRn2Xp56H3XXg7lVugcPq/X0exaVa4TYsIxN8hb8n/k9DgJ3A23f
Am0zfrGbtATcjTrJ4NHE9sYh3Pajlex7u6mvuBh7V51SN1+0xGie6kYvDnriR6sMdM1Kqkm6blxa
r7neACJLYowJ11bVd4dk8JU3CSD6a4szPEiDNLtqWst+/ucfnKNVnRQNeVHOKbCaVwBNqgRrN3xJ
FA4b/68M36PLQebZefoGn4PMVpVveUJKKbShjISUsoxsKgSUyyHmKWweYraiqmDsdTESItAE3T7w
ZtBS8n7p2rMUZraa/NTL1I44DlIHWDRhs+YPm9j21/9uNNOEflq0bl3RtvUZjdb9haQh2gVvUbKU
ts6NhbOM/jcir3T+ZlNWDtVo16Rq+twU032TZiv03XbJMO5cBehzmNmUAePjbG7Jjrm6gT2+Cupb
q7rO4+cMUR+7XBAXPDco5DlxRkLwC6Ob2VLTzR6RCxNIuC7FK8OOrizrm1sscYLPRZlEMnFf4u7G
E/f0+6iRX1ejHwKzrI56tvfsu9FbuJmeC2FPPTAAH2jUz28blQ66VB8l1AqjbFvFyOQDM2vtcHN5
pU13h8+H8rRveIXR8tVgRarm7FxBiTEJRIvSA2XofQUCB9Sz/Bbq7T10o4NZxF+lxLjBtuzuctzf
XkcEpobK7ZObvT3JJp5OoT9AtUYuBjDUNQ8y+Nvmo34zXaMS3ByL/eVoZ9bgSbDZUoenJaV1SMlW
Duk6AaLPtOtWx4NeZgdHL0KRF6b1TMbDX5iY+DkpArLw6eiaGrSDge6Lk4cvtSdP2jALCe9MBNrY
NjtrqjhyLzyNoEGgi0pLoU0Kca/vXr1FrfLf3pT8tSchplP8UxYyYwRbwCSMjimvjA//gp4nJbyA
u/gRo6NFb9gza5FyA3BoHR8WZm92zzUwV0Jclza2hs41mK9Nt52csBbLAdPXnq35z3H02ZoH6ZbL
8JvGj4uovIaY5zqTOZCyRTgYEM6Py4vvzE4mnMHxiiC0yVvodBo5/Eo6dYTDlgE30WatJFiv/Nmo
EDZFwxGsCOaMp2HssuWdnqCIpD+B9HKijX/XP2SH2lH+oOD2sTQ+BZuNKQ80vKh6mvSD8qwFmTPA
Lb08a2euiB86rf87nPmxEQ3oMUgTIKUP1mPVr+xuQmNHyI8thTq7lXAqIw2iEkfV63TmPKkQoFD4
QHL+JVKuhyWJm/N/P2xzXH9UqiWzrRr0EJwgig5Ok2nrJG7A0pUPl2frXDrlbfX3+2D6DZ/2ahcg
/hRNbTdll2Lyk27dg+hWOT7HydaGKL2Q386sacJhbT6pIKhoUZ6G0/LYyKgvCMdrH1PLWEfybaf8
UXMUSjs3Q8A6PExPg5RuMxYGlDxHqeuVFvZAF+90cH6Xp+7cUD7OP3SvQJbPv84otSUT2yBxII5p
t4uknfqPWyhsFwo8nLH/E2OWSQe/k/EmKCat9HIbX5eHdOtv3WuUr6gI6jgHLAmVn10PdDonTNDk
dDVvEmWGFkeNaLFewGbbA7KxQ8Vu5z9OktH+8U/uQxDmOYp0rl32xyPs0+oDSSsHqO7yiogBzEOA
KARc5T/QVEKE5e8oszUOLpM1rhFFxEcE39xqX8l//cFi+BRituTwFFXRS+N+Lw3basTRWrq3lWJh
xZ1JbSfjmK2GTjRam1UESaRrt4wdAZ60aWF3ZAvN17NL+9NoZiWQLqnq2PSnQOpzjNAlhFvUhRdG
sxRkdtXxs0wz4f+j6p63QLg30AycJthe/i5nLnAnUzZL0YGeVkZAnczxPQTZYlQ+n30B+OiHgWFh
hqDj5XALY5rfEHrNcps0qXl/qfZB7e370KPKl6r7y2Gm+Z9dRD6PSp9lUQ9SkTdM/FV5/IkLkpOF
7V6AJWjcet209R+8KD5tH105TafQZyLQ/8yhKm5riJ5h/6KZ3ubykJZmbnZsj54ZB8o0pJGnnqkl
UOCxi0Xk+d+FmaWCSPi+yBIWnTmYd9ACu75+QpPnX0aZBvsprUVw+tMwJopgl47snBSKKBDshTAf
R8yldTBLCEkeRPCvqcZPtqLThVTZwVE0VmbiZMY63rpr6ZWr1rrdDW8pDvOJkz7Wu4aG/59YXHBU
/Z0z5ioyrddIcjF9QEvPVokbOXperbrwj7LG33WnD4e4T1MbxmbqGS2LcfAebDreEdqvlFMur5Kz
LxiTJzSXOpoQ9FlmH1DBL9usiummr+EvE6DuphzG3egY22gL+WGpxD1todmHRFiIkorCG4aS1yye
12qjaRQVYoZreQsBZhc8GGuNHly2zn8u3vinvfRbNOhNXIRpDmDVczo6zlmQlSajq9xNfEBP29xP
Tc2WivfNZLb7X8Biz4cEUIjJIp498wEW+Zg0HtwswLnDZjJ96ff2rXfzn4daRQdkKUOenVGufv8b
cHa6hHZN9aBAUyXEufaX55oShF1Lgao0YtJuIS3X5T91tAWaFWedfN97EDBXWefK/ipO0tZfFdnQ
bgc9dCf9a7WCjZe7HSRlE5NeWxTIJdEWuZpeMy+cY/5TXXrlvZ63liMi17rPAt/c4CqR0N6PMEFt
xvaqz0cESj1h3daCjkmT9RhyZL3l9Go23il2YUNZiaUvcpmGm8qoVEQs9NDfmeqAJU+SKscgiSpH
i6Ybht37Ozk0o3stz2i/RUiL7gcsXX+Veu/d273X79yoaHcVXiCU4vvsMfOM/KWOymgz+q63DfTs
KTUyDMXUSEP7VR+u08ZqNp2uC+g5Y/civLDZd+qYPMAlst4k00Jv1rDbLkIpxI0RGa+CSttVfF04
l/BbxyaKlKXNePZTAjvWeNnzPp33f/QgH3opgcOA0Cf34ANKPRs43DJOQbUjrv7giaJDuaFpxjNF
N8QseSfmUIV5SLhe3GbZ1nWPYny8nF/OPew+h5jlbdPocqQaUMS1M30fewjiaMXSw24pxiylsIyq
uJYDpAC3TXZV/pisE6YGsWSi3oMDzIfVx8IhfuZegq0NVIKp8GjjMnKaWEYrS1XJp/AzwHyjBgWe
TV/VBjq2Zu5kw7C6PI3nFBZP4s02eVeaciQV0wP8DuqOChmM8k/i1Kvad5TvWbsS68mcU1voq36k
/3kC/TzOWQJVUTIQeT4wt+/KL+Nh2PhO4SQ75Psjpz5iT4EzIlI4TrpTFlbO/2fICAhaqgoK35gS
7afzD0c+2Q5EDzz7yTgiagLOrEdTsnmfjIDJAmvvaUl8dJrF30f7d8jZnSk0CzdUG0QlC0u6or/3
VSmbYyLSLdl0Eh2+MVXpcPnLnrkN8mH/Djnbg71h1rabo6QmwuApi8dDC5nWipov/y7MbB9KtaU0
IV7i3FlQ+hnrVV5xMhhLXZlzj+qT4cz2RYX4dV95zKB2U+OycMSq8yZGG84RWw743RJI43w8VZ6E
LNFeRAj0dJGk3pA0pcy+CMt19VfF4ox2ypNxp/+ayq+L94lzCRoRxv8LN/35pzVpuhJVHSiwXEOH
zeT8566hoXbb9FHZIzezaD96Ph5uY2ApLBgK8+0X88aSmVLHS/HjsLIM/rYxNLiOmCj1hAhuOJml
tchVIX2fV9KhcFG+C6tk2IccJOVC1juTaQHUouxJN4JzQ8y+7oAEpa9mQ+e4ZvpajPpOTbEi/scr
laxq49RLkUTI821fGV2voM3eO0aCvrDHDSqzVy0OI38QRgdoQbnREJSeTr+k6AfdVd3JXCNSV1oj
UOF5m8jDl6NM32eWUCiX/R1lllCSMXMLq4VymQRJdlvWE9c57cvX2kciPUuQQOhiE5mb2gQ82yAW
czn8tKtn4cme/7d85o/0CDHZgIMDv1ZXg7LuPo9Y0qzkVncqeHALH276+JeCzbbiGHpKk4QUvPNk
azR72N2MNV7lEi2e7vnywJZizfZh7ya2JWkIrvooGR4CMWrOqIMHE95or5M+LsRKqTTpn5cHAK1b
hjyVdOlazUZY2X1beV07JRsKx5G/bmUAaH8gKH4SZTY2S4IyLk0cwlSvV1FtrSRvWBX06y9P4fnU
+Wk0sx2AYw3yBTzHuDYNG++q2EkYaq2iQ3kbHiGGL1GFzh50Ou9mStUksznbKk9zHKu1GvXkaN/h
MRIi66NE1fbyqJaiTH/+KUHThcV2UJkmLz+UXMMSWPyl2S+8uc7uq09jmZ2m6GbA5LM4tLGDuY/k
au35X0dJ2SjZuBDpTMbFDOzvWZtl3DoKQ73PGE9fvwcoKNgL87U0ktm90jU7XoAdXyVtELhSv3bt
Y29766YcF/LtmUyIcLGqQJGAzIyU8emHCb1AyaWaQHX3Fo/RarCfgjZ0umZTV1uppZDCv7y8Fj4q
JPOMBPoWahCwHS7qs9NTaHoghx2T54b75BZSV3iIn6HYAKuzHR1TwDXOBjbtspUJ6n6Z8HeOMo5z
GHQ/eaKNQ7M5HbTHuWMNHdzt6TEnvYWUqVqy4jY6TPWVYa8wAUvm8+dSIyhnzVYFXXUMYE9jBp1I
M9F6tISaaGOjI9VX+7RClV2oa5TyLk/x9NV+m+FPwWa5SiSqihIbFMpoaA5V9e6X8A2V5zC4BRe/
rtp4Ybn+homfuqo2GNPJdRlg/PzdlUk5TdyGgP2WR7i6LnbhN2OF1yGZ608Im+AH6EdPqA90nGfr
R/PDuo7ylHzvoc3pP3A131TWknL5BytiNon08hHOVyfoKpDj0y+m+DkggzxFl+GgbpONe5B30g6x
UGepB3Uu5Z9Eml1HAPA1SEARqaT4pmCTjYQNzzixTTfpzl/Y8WdSscGn4qI4YXMgSZwOizKMpsUu
AgloEv0w/dJz0ipd566dbf7xIvwcaA7QUcxIpUeEKc2g3yo6KiBfvHIfte+eOjlyLaz4MwmZYDbD
gVcG9XW2vXI3tGpz5CElN7tcu5OiPyiQngSYbalcTqMg1jMkkgOB/HpfU4bNRmOtNjVHmdreoMOZ
QbPPkgOw3fgVKR5IDJiaXfVyFS4Qr84cD1zzsdqEtvxBpzv9hsjNZmXOC8TpqvFmPIyNsRrwtUJQ
ZOGmemZapzoUBr78D+ads3M7o9pNVdgbHSX9Wfl7dPSXDoNzQ1En+xxsdLBXnsPsk0ajbui2gD/u
gr8mNJVxX+LW5hTXxvUkmNDtjXHVXWlLevpn8jHcjI8KBugW0HCnU2jEQ4d6FyKVjfWUyt+M/LkR
GBUa9yBZFybx3BC1aYzgqRSei7Mdl+Sl7dUBbxrZvktTdAJerGQ7aAv7+tyn4iijKmNwzuDucDqg
2tbqfIj1FkHRCI3Usl1ZdfHz8paefuksJZqoy6MswdKz+VynMbwk9PtoVOiYtmPyVe8qdJByr/SU
VZ+VCm6Iraq8250afGvSgSdoiB3lP795nfyEaRo+3STRoe0jLR1bp3Vv2nwvmvfLQzzXeaFBAOz+
P9DfuaND1FRekmkIuU21BMMZ9zI7utg2axz/ts2+sa8wRbgc89wCMcRE2DeFZsrzBdLL3NBck7f1
JC2Gwq2FZLCFjERoLwGGzkaCLqGy10CrzRsvQ+8iQeTrnVMp2l+o4e/8NH9LESQy0S+9PKgz58xU
GREGDCXtjIEtXmD2JMvroB+GL6TVWas8U8tVYOsLuflsJLCYmlBR5gYTfLok2lr2o8pmfyGVLMKd
n13J3sKqO5ctQMIpGkkKfO584QeDPHRjhqKT7B5do1qHarKqm29CPI7JHygmcSz/HWu2wpUSwJWu
Ekt1t2Z1nS4Wj6ddOt/FnwPMkrqsV6OSZMxXv8VVEwe8vXpbfDcfmuvJOQoMzNIpci5tcDBz4YBM
S46apaYy4ancaLTCYtTXJSnbqW7y0gdJ4Liivf9/pH3Zktw4suwX0Yw7iVeSyVxqr5KqVHqhSa0W
V3Dfv/44SnNbSSRuYtQzPS8zslYkiEAgEOHhHlcdJOjb75hM/xfnChNiyOHg8EDJcY6Rj2D+TG3k
VZYDFj3zCCa4ncJ0NOfnP/f1M0M8GUZlznU+gbPZXypMPLhjClr9fIqXwww6QlnTQRToz41xNxc0
QrtmStBNTIZiBbkpShBVK8voP8YneCc5t8LlO6SBEiCIoWc/fZ0fILm4PMffwJXss040SIohfA9q
vtfift3ZoYo5P9m8gujEgUsJ2Q0aYKBS5vZOX+2l1FuoiWvqIy4T8NHqfjU9aRgx8Wmkr5JoJWpr
bGqo3KHIK9CZ2Ok8wVeOYPBy9Sd1V4SVn4PAEyOiKVgJMWyrerFUv0q4n2fVWxazz2600i47teqR
Y6nNzZLdW9BAue6dAgOoVAOVjrTYhcoOtzT0mVE406C97fSnsn+sZbmxIP6CGA8zBXhSgCKHD46E
0MlJOlwqlQrO/8ixQtuAYu1M/zzOQ6eN8WLYYBa5IAvrCjtZQec/Qe/BtsCqmGTeEuv3amWHf/7B
QKwMfD+qIo7NPyZm6ARQe0R63es5sG3gXKazJDSJ9gQNPGiysZ3HnbLddKOuc5DGQ+6lH1uvSgcv
bV/+eBG44jXggtmcOlgmthYgBFrUlRtjVwxIH+cxltAb49P/ZoTz3cFxC5K52PqefNb6b/Mo05Nj
YYYLQ1C9QmXyYyMuiEmGYe5c0hmTr2MW5KbIgHO1s/o7ulnVrkbcgE/bT50DaZqs6vACAt/557Yt
lX1iKI4MVSXKDTe/hu3q2VHN+6KIZyOC2lcAFmg81IuH6L0/IPPYF7sSPya4/nn/PwaZfhkyNudi
sAA5aqaBfRf5GrXzxF+jqn8f5gnzdpAnvO+azrlX8rS8UTS9vytUkjAubWjH1AkIShdSPGBMEVCK
679K4LsEFG/wKZSLDQzDbL/CBBSHprZoNy245roW/MyGvrtuQpCnko9DjimUDwarrYk+K8wBRSv4
lRIfzAHHY0FmnKD2Ukta6aLF2CiGoHKFAvgFXd6ogMWtS+Bg2pr7HbA3UCr+F2txUa3C3BABkos7
6lDKIIqZ6AByDd8T9XZSjqhfedlYS0KKIMsiqGqi/IFSHOIxZwcBRVniEnnBL362fG/szRCjUZJU
WFStgh1wUqD+gGuFf7F3bb5qpMf2j6HBSGZC655JqEHsFPrrh9aSLEtgDzMmOqOTYuPkQKhtfaGp
rDLqi0bzzdqPDwx/btxjbvXpF/mF7MgJII0wh/qoA4ZB1oLkzAEDtEToJyNZreZvVVXnIYrYN03S
VUFJ008pMI+eSRf0Mcr2sZ1KsP9p+jdqx/p3DDS5p2pEcReaeSloe0FOHo0DRgAGUNikdfOl6dTs
1GnON0LxhLUjrd/Na7F8M3QgF//FMcV3Q4UbR4g917ffrUhJ6TgqBuTU/AQudahKyvqYgosfhQYU
BODdGBHg2+Bmp5HMbBGdcm1f14fJ/blA+O366XHxK/kLgOkRM1YsNifCeTVYiZsezLZIreMRdIlT
VtzUaUuZnhEAipApDEy7iKA/F42ScysqAGN5v02zn3YW7WlD6rGrwDYZGafSNg9WOnmjTj3dfTKc
10ZxfHP+PlNZZUrg8C7qs47DVGIR9vkBucU12pVowPcVt+4eGuD7aN6nfvHKRsq0TCqDK4ob5+a4
O1yjQ9YrnQt0ItnT6atavKxQx8sN1zdtdze67wV9vb6nIvjSZoXcpg7gOQIj4YhrbTcH03N/JC/L
DtTYWKb9ghqB5huvQIE+KJ8khtnh5b3pfK3clioQoTMUHUWyMTR/Mmrbv8ZTeY+8/iDnthVe3hgp
cREtkbRecKJW2dqBhxWui00GqlWt3b0FRhgnoLUxf+qnFCqUml2B3zsuh+PgWubftVtGrypmW//K
AeIH+4NRlbKUSnS3nv8sbr8bEzKljU7Zx9dC59D5ieKzkQQwa2n7eWfsLPDh35SfDVkkF4ULRsOG
7poKXhU+IIEZX1GSHn5dQmRRnb0+zQNLNk4v/OqYhmNtPTDwIDptT60Rm4uROHDnhjxCycObqghJ
yvMyPeoZtLwgQlgluwbtonYZvLIHQUEsm3AVnmA8tkxwHkDR1za40NuuKTEaC6EXcKugPRqHfD8/
d8G6K3Zx+C8aOpt0jKsHKFRJm5LJVSaNs2JMxv6SUG38bnSRLBaLNvA88eOuxgbg3LUf8WnzTBmD
2dBnYNUm0ytiAJUlJ/UyL0PWi5YDagC4X0HLut1GdV3mZmIVtz4YP1Jt1YXgLTTWj+vdCEmgwL1v
JF0VQRdza5NbX1W22uAw8WqW3uvgeYlP8d7Z6wHG3CS2WITbBqKtKc5DIACioaiI6ujaDhj3jydy
qyyGFnSpbkJATIMuxzQ3f565b62yj352o+UamIYog6uu5CGDlON0vL5rlw6Cvx8v54+pBQ3Fhu3f
Hzm9mVkAlUOvC1I1P6z8FE8/rpv4IIznvxymkZHR4GbGdAR3vqcS9M1thijSGlD89tojMKiBqnjK
W+UDKuONO/qp+2S8Frvs6/DnuS8K2kjhUXxASRtvwe0Cx3yIoGiFrhEeP7vyXXvLP5uBGhq72fbl
lSHR50QdGDgFdN+QAXNnwISSjNv0+JxIbu4Hap2gPw3WFUNW3RY6/rkhzvEBEauokuERZO7HWzYc
EQGi7aVHlnGAxuz6Dl7eP/iGZ6viXF+bywZoehfycOXwtGox9AbL+2iG2pZRqhJboihybotz+NRa
Skhp4O2lzm4w2kvQtJIsUWaBc3m1MeYO8pGLX0TQATX3Uy7hBRGgVfC9QNgBaJuLFhFfjbISNOPs
NAfgOt4BPvIBDyjXYPTnHQQMwbEWMEb563sk9ogzo5xH9NRS5sgCoKPEZFcSe52GaYfpvSHPDQrP
ePeP3bMz+0qZ/6sjhn4z8l8MNSPv3x6x2kTOlGJsHtmv80XfrYDTQ+V18WIMDMSBrEUgOmKgWwFd
PqCtNp7OW2sqZqgXHUBF31Dce4saT0ZaBU5CZSxYLDDwUYsRFbmoaINm9+JxTl2yxirKyyaYuDV1
H43vbv110dAPA/hUme8hE/gvtpCNOuGoMaIcfgh9TsG/0rPefbesyEIKVKvAjxTV+i6yyd6kxiFe
jc+QOwLBmDGGU7q+S36B6GyAmE21McKGwjCPoJkwroS58hz9F2/arUG+07N973hoUXtIMzHVFMaF
JLv9aM9efGgs9wNTAPpW7mkBDfBxSTsC8YoPOknr4EDU7m3Jd0wI7i79PB/Sr/GJMUyimee3nnmT
vqDLEbtemQd5oN5mOwVpcXD9Uwjd7OxXce+OOk8zskL5xwcs7kSS5G1ZlLApZJNDguQXNd8zO9z9
NJVLCo4O5mZ764uC2XnlHoWIKYg8FZMZ3VshiRPiHf5/XxsEb9vjk2id3sQO7FVu9z1fodo+RZ+v
fzqhCQekKqATB26JD3+UQtUTnDu4LgYoIILwxJE1RIWbAzgg2gpAlIEreruIPrOitI9wqUfla0r/
ivWfcytZhDCIoyb3jw3u0sPkfJoTY5x958Fddpgs7o8NphRMz3mC1FG57swD4J3e9U8nzJXOrbJv
e5bv0WpIC4OlK+j0olQXn7IoIH68g8oc8Z19cpOczOdib30Cz6r0uSe8QxwXtxNjFGeMDlvr9lw1
ixYnDGYZ7edP6WmZvKLwmCyPeujq3fXFCiIs0k50C21wyIBnkO3y2Vqz0sUeEoS7OfzNwaMeZLMm
AmfRNLBCA22gYYbA4MzMk9K0C9Tg/NJs7jNoakKl9QtRipfrq/l433BxbGOHe6XXaxMrxQA7+ocU
Rg0p4DkxQXeWlzU4F1boqPdzGBVre6yjGTKxbTsEaTm+VxmhRwiU3SsQr/P0qHeDSm0Tr1JKJxhU
KJAtENUKK02BrmbqSucNhB8IpTrUHUEehHL0dh+gQr2sxYykFcpe+S1Ik8y9RmZtn0yF9JHIEuCL
j/TbFk9s3fTQvYSg4vKB1WF5qw3l2iPGD6BLksqqnaLgCsAyblIbihR4enBneKAJtJUxSIziUXxg
sGGIxNU//6OoAyU5b5CB8wWpMitFAzxmAKqJU7T9lo1eokqmwwlMu3saW90rCNlp9Y9ORqYoaH8T
zTAZ46iGZAEYyq0lqIZnxE2xtszwCQJRcbRC6vhs+mD0O/fonABuBNf6dS8X+Armw1h9GiyOgFdy
X9SENnrrllgfTVuvbRN/Tr+M09OfG4HEFI4qQ8ZdIP1o3jpJ3Saod81fzVn3p9mATJyEsEQQfdCB
ZLhugmwLk1jb76eZC8q5OTLi4sgie39ghOD/xaSb4DZkrDiM+w6ULihOb+24/WLMCiR+/KLsd1YG
eexcuSc9qYAnd/2Egn9ZjUIl1X0yoKy3dPd48vsgSj8BLCKr0Qjcc/NjuOulWxYXCub4MeZ+DhI/
eWQlXOjZmuEbpG18eMwRWnsyXLHwEyCLRm2eQbH4QK+QolpHKDWCsLT0muxVJd+vOwxLxriogssK
QCWMB4DfjO9vVl2vN6nSTf5a41MzktXxVcHQ+pc8nlYIDqKut2Iu/a7oVsgMX7ctWBxILCyU/pG1
W2A25vY3iUH/GbGaMej3TFS6JH4qOHGbv5+7Vuw1UsscalT+uFC8qCiEYdOhdnAnuK5kKZdVULyn
8ADBMw4nDwxyXEwBPSNoSAhwJ+QFtMm7LATl9HECUWIeyIUU+IWZOkpB6EJZQMBi03gQYITh/cqx
AMFiFMOZ8aAZb0BgSzyeP+WcEcKlu7VtUccaEzSjTvNtt+9vjP1yK88xLr4c7KBzp32AnyCFxQNC
adHixh5jdAif2JdjhwpKnLexj+lqaZbIuxxnjMfpQ5l21hMVOglNP+0VkDPrUNO+7tUXqSBvg7vI
itKZ1zXBgtoVeufFMgbQjT7lfeu7CrC10wo6KeuI0/ZWqhg4io3s5fovEC8SaSgcEhhsHm9TKa6Z
mJSidkE8Z+0BiqHBdQsXLOu/1vjbBPfGM3pntCsN1NBqeZ+vR/tpDTDJERKoALzltzp4eKC9hzZw
INNr4MPwh2EUMaDdA5jPxTiTGsflpFbYQEX3Y0fZO619ZyiNv5YS9xd+xDND7M/PUuzFUqp5ZDxM
M+SmezxmtFg2dcPuyfPY+7EWotu4rAHPB/HN1kTZtlkxTjABUkJvbN7sZQlXejf3xbOxxhK3FMQM
dGcg8Aa2WqBZ+PoqACaxGTVgDKrKXT2kXqwGpHi+7haCb4apaTQwQDmDmSVeg0hVl0rtOqTDEKBu
MNK2JqlkFUILyDpQLAMm42KyLHPXHETbgJKtywtlutm9BHcn8mw4FjDxIAjCnvDtLLMcGmuymwFs
zr6t7s2TCQIUN0jozk5R/daDZFegEJkH0sko49IdMNaPwidmyxygornrsO2GRq2V4oNsyXKgkqM+
5Zm1q6vZS3PV04jvGncquAw6NXQVyN6vuz/evs0P4O7L2YbIfWWi5pmCnMcFPKjUJYfq4lkBl4dn
gOeF4U0uEUg5JBJqwKl6P3+FRO59h/e5s6OAj/hqwEqeUgDP5UfFnaJqiIRA1cEtuVy1HCszp2kJ
BZQC6qDmri49BuPB3N6+fe0Qo6UEDZcHDWkU+qFsAoaxC3OZgEaaLB4gt40y0b2b9j6hN078p30F
E9c+k5LVEKGMS4YnKHSWRRZVkEnDeHs+2cEKKpZsDPVaChbWL9xya4oL9TaIwYd0LcHtdKu8sKGl
KACNaJg/QiVXis+4DO8whhCCuUoMy17ACJzEhniHBYxlPH1dq4eqQdFIvSOz5C12GUbQZsA7DGBL
xg3OZ55G15VdnxQj2jJQnjeGFVLhuowg4AJTwzYJw5uoFCK3ti+685pV9pA+B6e6RbPn2nK+EKi4
QCmtO+QdJpZiFfIk0UMnmxoSOeCZWZ5xoe67acVUzeQTd/Gw0F0FuFWny1QcBYkblseGU3UsEDgH
Ll7RrlMnEpEBBQkTxZddegKoMIB8h/XRvZAqlYmOMiRCgMEEzgRYNe66zNcRurdg6fLBkbkANxOy
ZNHx1YeFoOqrg0gtkgRE8RLPTLKzcZYEgNVlWpoBqVx2BDHZ/CMLx8MIHpl5X69eLw0dArfEaxfT
xTYKmVgoFzpKo8s7pak1MDlB2b2xgWaNuvZwPcoLjhh4IxjXP5tuQ4Vnu6as7A21J2T0l1nTPle9
4ZwUV439QW+N2k+d2Px23aDoK55ZBPnC1iLp9EUtMjBl/JKUwex76YFhzV93VZg08n6e4ABs7HGO
4kZGDhYQ2GNtEQ2tGEf1ms/uYxMw6HIadg1uGllievlcIhujnKvETWKVsTP9QqRqh18qeu1edqGJ
XAT7hvwNdHsquKq33zKqba2baIpSKfjfjK+pnLFAEO9xbwFShBQEo+B8bCRzOqZ2AwvmnuHUshBd
LBPj7eTE2L0aWfdVtCDcZA4YJnBTX4Riu09yTc9AiR0548HVmielk/HsiDz+3AT787NTbDeL6dSs
UVSPRe0ZbvFZcYsfqqaEoDMbgn/h7WCR13WMI7AaGbdD1Wwv9VLh3Qzs15Hh5qNjeVMwdslQCWTt
HOHXw0wvKzu4gKNwrh53Pc0dgmTDVl7K/rv7p4O2uMKgqIz3h4prjHFYbD9d15mzG1mI8XqSnZr1
px6lkhgrOqysbatCDgStaZ6rsohsDTIdeARBCjb1FmN5KtrsaCuxZF8+9JO3ry1kS4wGCcUZNA75
6wMxSBk1wK59qtOTO093IKpOfbOJgSV7c+ObRf9bHw/V9IbifaDMWPLcAEd8O6qn1cleZtBRaoMR
FvkdGd5r6KRlKIlf9x3RbgL9gh+H/17WdSB/TitV0QYfknqgMErRK5cEf9HXPrPAF3XmKOkAwcYr
MNFMDESu7629HLA5kkEDkRl2RWOCCYOqF1NS2VRAQaIH7LKe3nLzpmhTzIPLRr0Ex1pHEgw4NoD5
GO/lfL/uMeuT1BhQyfVkCrNM78OU9jRw0Qn0FCOWkeGK7EGxF5EXgjKgIuDOgukmNo0GBdjDod5N
1SNecU/GtISKrkka+wI/0M8tsT8/C1gxFDaMnIJirSrAUtMfe9kUsehKRn4NnA2Kv5j74oEni5av
dFErFHcfhtbLn6d9EuSoAfuMe16XNhIvWsKIIxt7zGHOVtQPk1YnK+wxovs10LxmX78N7+jXDwGK
55g1n4fd9cMk2i68pk2m3QgP4WfbibOu8ViVg1+uGKBLv2bKS2rsqC2DsAt8HdTF/9gxuOyGXaSg
xTTQcslHCwpgDjCiXR0Odio5u+yhxQWwjSHO3xdIN7BpPUyprjHGM8YHQy2DZk32ld7urFLfdbNM
k1iQ1MAk+kjsicnmK7bbVvTFZOgM46hXbWBnP2j9CaJns/Yp6W+a8sGSnmmho5xb5O5qvSU5UYyO
PSqifV4E7QtzzClEy8xb7wYmASvDq4hOG3CHBIO3uCAA4NkustWUPI5aioAP4QIPUObXlZIf151R
eOBQrQQWnQ05YExxa0QhrV0Diz74qjPE76lT2gd9tPvXRM+jn9kSjcd4VCJ/6dCfoE60Hue1bF8r
rXTerL6WhU5BHQbVLSaNBfdk81Pcxprz6sSdlaHKBeI1Emah4q/3QzgyqNLN4MVv15d/Welk5sBz
yFrl4EzlzBlxlUZIiYBjVcZdmt11zZexf1ZJ5ymy0CbaTQDBUE1FT15DDN5+aFpDTowYWJkR7ZPx
W9/JJLFEa8GIInvWo92D1WwNNCmhFignJ38ePMRPINxQ+k4CO7CoB75mz22D4p5xw/4XUxbCWHNm
m3tkpFOPA6ICSZ0d05+UAYLzQ+OPhwbU8+1PcIm956G0b838n487UI8H/RSTAwXMbLvgFiNIjpJh
SKy0xlbxYmLVQZZXyskhfYmHcBz/XGtteI5HDF6BHx+UFFSLvCKPu7fKyQcPcekxnmtQQI4Z6PBX
wG3XMXcPGBjOjynINk+RoYCoPOr1oCyLGe1d00XY7pL7NobsZGsZiZ9OyNTiSlWPaUxuRme2/La0
8tpXat3+UUWqcxupFFNL9Zxnnd9rNgb1FCfKd+4Q0ZPd1dVBLeYx9jDFVaGAqqeaZ5qTEUzm5N4V
uR1/MSdKXcxZq9NDTHL11A8rlpUR7Oz186CLLqdzL2Wx/uw+NOq2r6y8gxBib4UGJsnr/lNX5o+N
Ea4Y1Yj1Hw3UJ6kyA9QCFBEYM7PyZaXfovFnsrzU6X0MJXpb35HY8WLzu7Eeuv69MQJLgSiBKmvU
itzu/NfyHoBbZyW1gbetdliUv3vzSaoaI7ppfpsAb9z2g2ht3KOIi7I7UxX79Xy2Q5D17q5/eGHg
Az6TtSk0HF8ep4WH4LziZd0Dpkkeor3pG4fsIb2z9u199F2RVgVEdzYEiwBlRtC/rNMqeW1gnHNE
/14BcFl7bMYXPTkU89eCvg3L8/XFiULfuTHOqdLRAF2Xgiibd9qeLPoNuAokmako+IF3lPH6oUcB
fO92mwoNMlmFWkN5R/8bIT20wXY/RbjPFq8nMs0n4aUJpSLwJkIfCRGIuzYIZcXbJcXr9g4ygC1m
i9LPxY1JUItgw0WKBC8g+n6u6bCoDgq8i2xHG6MV6gHYrDxxDvUw3w5jL/l+AhPoRugOCgOYKAfm
fPv9DLCdGnYSoX/Va5/a0QJW0bLX43U/EDk5rKCnzlgXkHRwjtDM7YQmYDL6fUgerLAI87t4b8HJ
k4N6AC2u5LUnCGYG0IGM9OsDysGFh5SO3biYSO6r8rEbLPATlruo+mq5kv0RdNahwM5EJuB8yOl5
/tYpwxXV6hiHAQbnltwkYA4cwaDZPVKpNJdoo/Cy/Kh5gIzgI4CfBehZx7WytAT5ph2WReN1qmxk
WfTVGMueAQgzA1fyrmC60+Lq1eAns753OifI7NKLbSVkFFUSh2DHkrvCMRnNCIkgPIg8jLPlYshK
Bzyl95MRzcRERyKd7c0595JuuG3yPbArg0e66GtUmtDMkFF0ijohWOE/KQSPXXQHnSpE0XGBrNFX
0k0/Jijteb1VAIbuFuGEt65nRD1IUJFPLeUs0+65gPyx9ydONfp/iF74h3PR3olpVBX4AUjbgure
Rld3PoC0LQUyuDgsgXujHI0fkq8u2GH0qpgYOIpODo7j9rDTdCkVd0U/Nbs1PpW3NnA0zanxkxBF
KBvzmClQY7WffZadR4Hvbuxyx79qnApab9htmt251eekkPE2iw0QjNmDJRoKOpw7WX0OfprS6cH5
eLdmX+IpkTmsfumw6L6DtRZMJ2B34It12oz4GOk9ICxHd28E68G9tdHk+UVKJE0KBMdjY439mrPD
TtdFKSmzpu7dPRvDKW/o0QAA6d9AtxisAMBtyFiCkpeHbpXOkPRKCw02Z7mn06HSYy92niSOJ17P
P0b4Kp/qJHptVjDCGi5a0KAH/R+RyTSs3q4bE/rC7wXxVbi4pJASs5BQxdan3F68BEVViQXBA2QT
vdhPONueylponxYJMD8xKY+lW/Z7t06rQ582KMrmY0cfrJloJ4AbJq9JWtVzraL4Uted85zGjX2q
omIIaq3qj46laPfLWIJENzfqW4pRjucejFHh6qaDn3VmeVS6FkyctCbHJoYmZ9apPyuraUCGqwzm
fQ4OfS1B9y9Bl+YrMEHxiQ6THq4g7/VcV13CaNHJzbIu5IdSDYXfxrlzHDQDFCV5KXuLCrJmNmsP
vhCMHugXYJU00szVhII9ew8eNC/9Or9kP2wgmd0Ag0itF31pvf4uir36CVINsn25PKOgDAHK2MJD
GH0OLrxNrhahgtxCg6wPh6j0k1oNru+8IHveWOAC2brOtdMniNrOPJwgzFkGaJ0elsYJ1Tb91LnN
sehMyTcVvHU2Nrmbol5UmlQu6BpSixydcToVKkR6C2N/fWmCu+HcjMm9d8yuNEGKBTPO4v7tliTM
gQyvh/g4WuT5uilR2gTADWO1VQG/ASBwe37GCryVQEb3gLCpgTNNkE923sdE94wxPqzw/KAr7Qbf
1NnTPPmMJ7hksaKEdPMLuBMM/GNqpuRDWZXxjKY7IPufWVORTccU/vguWbEgKCH6gVwdHDp4rfA9
TGCZiwxq7CwAjkH9yCitP3R70BvwAFvx41A2fiRyG6RWoAoC0IhF3u03NvIqX62IVZutZyUj3mqH
dPlLsizBrchS33+MMKc6C4TAyPdWrUT9x7LQWgQhoqfsAJHZlztaerLKj3DboGyPHBUNTVxX3AnP
6g78sAbybTYEMrYP5C0JFBRjzZCGpvOgHmSlWNGLD83A3xa5Ez+tGAPJwHAG0LH6cz6uh9EDV8sC
aSmGBpb17EWbBqAR3uUm+kdAlG6/Z23rs1HbbNOyZ4W8K2DqrkaprLBo186tcM4fFU0OOHA7ABr+
i/hFPbKJAR1qWWB2kARlUQEdCKnfa+IcccqMtsPcFhDOllcf6zBD+Zx8W96nMDlQpJsQJHu87pai
w3ZukffKUhliR5/QF8s/k+TBcCR/vzB+nRvg3BAvl2LAkDRCstbdt7PmzxMaSaV6ioc+cOziBjlI
6E5dsOg5ZnpKSTolCtVAgwJHbaLZiNfa1kswZJsN1TKgojw1gUGiY9xYz5PZHlYinWMWeSQq8kDn
4NkO3keW2Z2dcH2tsoFMqA+wzE3xOp9oPmaKI6hETJCRq58gq567fywUjucR4HA2Tjno4TAdzh07
W7EUS59ZO7B2/dRcnyrNc+LlD7VrmBULaDtgkPEfDJdtF5dDRWqMG7x422gNChphTO+zguTkujuK
3nqs5Qf4FAHAD6vZmunTLO8NA9WPMRyTnRWmJ+LrD/qnXyn98oY3fSALlR+gOu6FDZV1JnkBskAL
811bozNEe8fVtnvAhpvlkWYNxLBUjea72Ukxs1cQre2CSqNR5IEEHvKwNiQDFWARjKU40Xkm0Fk0
EInycs5vdIa59MdOH8PELqcClACu2obgrdIVqMoMJPasJOsOUB5Kj0OqDeMJ/17/6E55f0fjpDus
k0Pwvl66oDXr0VMiR/NpH00Hlyj9DYla14uTFvxyXavuqGqjkEKa+O9qKVwPHKFTaE+O9tTZ9r7V
JuB+8mSs2dTVvFsrZ3mx6mpRPTNulttIydLveqYoYZvNiW+UaS5jchEFgM0DgItpSl1PFLA5vP5O
8cE5xDtUC/bTrXnzX7RYBNEatlCUAboWUBG+29EgqU2Sth195cbeO2F3V/beR5ua1c6cY/z9urcK
gifKS/AY1ARRFzS4k9cWpeLYDZ7S0QIoo0IguylrUItMQCkC4yBglzQ0wlZ8FlPGOYonxQZmnmix
pyY/2uTL9TUIghYgHr8NcNdoObppPKpASTrxuHhuXoZ4a322qSGxI1sI+/OzhWhd3QAbhINdt9md
kSXHjsp4JQWxfrMUztPM3DDyugAazVzJARBCz1K1h7w7FFp4/ZvJ1sJdmn1BhgESdIO/qF9Hurdd
SawV/P0AoWOuSmURFwD47bfSof9ppzGgpHmDl6FVH01XJkMiStaQXGOqGdTBcGCbs1G5leG0swl6
IGDrMS2B44JCTe2Z9mHcMTEjWZRlh4ELshuD3GGprcGe8hjo8MlE6c58UrPHRH3PC/Y/vvWphLZK
4AvoIqN0Z2lMr4MnFc5BZuxmC8APk/XFaFsvsVRPmQ7Eeb3uCqLvyAZNkIQyACQO6XavCktv2oIg
6dX35C8H9xXEVDynBQsMDP4xBTe7hc+tcZ43D91cjSOsOYvyXVVOqaL+eUzbWOD8Qpuo0QLDj15e
lvrWfOxziQFhkgupBTDMqkBaXjAlT12sGZOCkJZAOaj266MR5E/2oz54TRs0CTIlUAVJadoFZwoo
/g/oLdonLg+2BI5INzEmgOaN22a3jkFLYAT7LrjuDgIntzHvjI4hWu0A4nJfDwjIKiobVLsGlH2e
qFuUPgriSBjyMt/VfarcOBjcmoYGdAzXLX+0AbjztTHNna8BxP4Kpajo0Ck+1oMTUlIHPSYkafdj
GNJwKG+tkf0/ekBNwx+XAXiZsgIn8uIrkDrWcjWI8smz21MELbccpcA4QbbKJrSXNwPK8dT6bmr3
UJXwi+HBaMEpEP2tZ+9OVgYFKSVvIdEBPv+SXE6Wq2lSZq0JWn2q3xtmf1vU2pOiWu9KISPbFFyB
51/O5co5VF/6MmlQcCi7Oxp9NTFWFD1f3x0RgBUYDHReIdLFCAz0bZhY1JbQdgU0qgf7AvRaEugB
v+NF6de5X4TKrgn00PnW7ltPf0Flxe8Z1l32QmffjHORzY/g7npqT+VoafgRrE9fhr+Il+VDVDIz
7CieXfVRRLqlbhF7+xVkc/njSDuv0W+G/ODoBzt5bjIZ1I0dq2sL44Kwm3VuX2dgT3Np8mSm663t
TDcRMW4Gyz4kiSp5VAocZvMduSiMEZ1aT1neV083SnXEeKEp4+IWpc2s5gcCLtaDwpDp9iN2KZ3I
MOPdnB3bT3UYHUG+6FWfypN8rlq4nDNTXOSgTW7OpoLQCPnok5p0r2ntBPE0SdrnMjPcie5qu1KX
ESsycpSFkn2Kl1CcyGp5grhx/t342mzXQdtVy0D6XS1Z7Q+LfRrn9VMHlddOpZ+un2qRo6N4DtU9
UDyAT4NbEWgd0mR1cRszInNwV4PI3AYRoXW8bkZwdYFRHwAbTJdidpbPZRK8EUmhKWgJ2gmYR4Y6
9ukwS24u0ct7Y4VzaghvDqRXIHb5S06qfNFusx8sSLS7rL5XMHwzHFYZzle2NM7LzVYhQ0JNjLkX
oO6jz5Er+Xai7vVmWZxz10tdOJWeqf/pssSoXuOBjF2SDfeI3Pt8lzhnmMtoNpcG4r6Wiec0gmwB
JHtOJYdIGBfOzPDd+Gqp07kdJwik6+nDSOtDZX+Z0ntt+EzTeK+X5d7KfXN8UVUZgEN0ss4tc+Wt
sjAQ+Cp0plHMACFz4hdBBh41zdeMYw8ouB3moV4eJ/NI3/6nA/CRg59dKEOZVVFWwDJZHfPVMKmz
GzPLlLy6RKn8uat8VNTPzETVYiiAO6JSsS+PH53kegc4XheMu3KnHMkg8U2hx0CWgKXCbNaC95jW
muuiQNmp0HHKnMLDzOl9ZFLJU0iYe2BmELmvg9raxRPF1FG6ozUUXcsiJH8VP8p35S0/JWEOAA4b
5LP8+bP6CWo+7U7/sgQg2wpkfLSiC1oHYAaNRgw8XWTfC0WNWVsQwur11bG/a/UJbI43bfncNrIq
gPiEnNniUq14GBSKoTEMK5zSg0Ugw5D7TeWxCLZYe9nkP9skPvU4XxmXU7U0HnOnLQE/OPXHbj8e
phDDdnvZBxTHMTybgMQGePkCtqFOzuymlYEaZZiBvig6goHeq+9N6biH0CsxyM3QG5Bd4Au9ag6W
+FhBw3FR1ugQG3p/0uoSNS5nzCXBTBj9f5vioQ66EVPFbnAAyuquj/Oj4sYSC+IzfWaCC1qg2NfT
oUfCgWPt7tlEZHwX3+oPamj5UJ+UXaLsr7vwBmC8GUJEQ02Au896Uk+9XWCXLG8Mqme6Gw89+BGK
5+IkczyxR5zZ4m42FFbRF25wdw7J29zdqPN90pxsYwmt4XMzz/shq4LEkoRiobufGeVi1lTNsU6B
9vIJ+QuDQcDZYOY/LLR8eHUL4y0bNe00jyBJ65CO/49flx/2cA3qVn2Gr8tmg6f7MuwPTM0F01yH
ROI4wssO4z4qYMbAnvEzFpVTzqM7ZaOvKzucE691o0CH1nZkueH1y0183n5b4vIuYic9KRqcN2vC
/AH0DMbbHg2E60ZEJw14W8R+pt15MVixTONQmiMK48T9YesvQ2tLDIj84twA54zd1I5VPsCAvndP
+alFGPxvaOVE24IBPsRAcA062JrtqwjqRHRMKmxLOTaP6GDcuVZ6jGf9RxwPjqSiIsyIz41xO9Mu
FsUwKmYGux1GOpPaU74wnqQRE9Xlq+uBbLq3PR2Y3Ot7JSqQQeMeE02o90OBne8jLkVmzRo72Nn/
kXZlzXXi2voXqYp5eBWwR29PO7bjvFCOkzALEAIEv/5+OPecbGOu6c6t6qfuLq8toWFprW/Ya17s
acM2NXaO36BEUMCIA++nACZDa4ig6QvNj67LqLNrc0yTTqvUBEvEDHKQ/G19r7QudcJDLre9tjbI
6V78EA74yumKgYb2PNlqynZkmcSy7w+dr29+K5Mkb/mI2Ea++hd9aOg0/Yk37ZCL5E6EQ62FCoY3
5a7W9BknZvzogahw4v3a0lncbxZWKVqZoJE7s+2QM4URySe7OZxUxY7dMr8Et4OO2+gHKJu+2QWr
4IHFGYX4JrqmYEp/6NCORWebWaujwnmevDzYJgpaQvuWoncKe3b1ea39tbxQ/0Sc399901d210LC
Wj1PFaUiKLZaskXJDrM67OoncrWWyxqLq/Qi5Ow+79zIUWQpcOklarnTczcM8tAVJ81sQu6VgE70
zXWle4l729ibr5XGdKpVQ4FStqyQZPdN5relnQZGzxuqATEdpGWMMq2ZpfxJiLHwlQjSa6UxAJIn
9divm14JLJsQ/D9NDW9NORpnJYt/llbvQglOu+8UffiRKox7rZnX2xbKcbe20aX3cU94jr9M9EfG
ocZH2wiyv84YYq6iSO6UVs0aakAM+9TizEv9ttDLjI45CDV+0xt5E3x+tCzdNUAnQMAJGvIQkZ7t
cTVKZVP0uEAH7eBAZDwU/ui6f3GhgSIBkUO42YKkM63Ti51GUPwEOx9ZndOAPsYZHUD0cnN7ZSxL
VwEORyBxJwU2uGy8DyMsI2vRS4B9DtpX6IfTXj1OBWvYCq7t5mla5meVAQDqJHyFnuG8qp93FuTK
xIBpO/A9v/md07X7l5hyb62MsLipUOyBkBjUocHbnY2LSKXSxwTV6O61DUhJ4bqiQvQKQq1fBQl+
N0fWsFRLxxVYtCCbQFcGInOzrC7uB52HUgXEX4lPbe8ofhUqYiVFWMzFDVBzQLucFEvnIrrtGOuQ
NkSOIF+hev8mPtu+jh4cpzbRxvQ/X+qLz8Cp4D7xj8A+mhdQBy00rUHFM9DYJrv2BJAEVQ+TBTBb
JaYtLUWcSfC+gI4oDO1nK35UQ1OQHhe2rWQ3TiuoAoAFgfmwMcqVvPSDUjo6gMAo/ok1u8dy3bKg
loBY8VXnRzs0FPzp3RkDZDSx8RNvwBNeeMRfe9ssrZHpprZ16PlCWWQ2SNHZecbdHqprBkj/HWSb
8i+ff7Kl0wmKJQ6qFC5aaHMY5lg0RZwoDcyoNDOwCaN6m+7T1F5Zh0sDuQwzS+uyCEDMsGkHL+ks
y+durfoASvqfj2VxsV9Gmb0EoQZSGMMUxdUD46D7qR/7ceipuW9vS3/YlWvp6tIivAw4SzmsoiuI
2oPanEFVIyTneGypzCIK9cuVoU1fen4cgv2mgAqB9joe1+9PXhsldkgL4BaZ9CCS3ZskVPq9fZ2Q
rMlGv4Wy6OcRFxcGlHknuU2Yn873lzumkBVT+eCZ9V1v3UKNwnNJvHKfLC6LiyDTf7+4tgxYQUNV
A7PVSeVQF8qjpVf7z8ex+IkuQswmrh6SGGSVGi4HtpNRQe7QOzgSHp6MtUfl2mBma1yCNOFwF4NR
hsymWuZGoNSvYTsXPosDbwEXipB4WuJEfz9jesh7u8C94Vns1mD3g8Tzf+WZsFA3fBdiNg50gLVs
cHrUnIUV7jTY8mnUbDM7sFNd0rAum6tYDaO1SvBCGedd2NnmTbOCuUwDa35Ka1P3oB8FHrS4POKr
bLPKYFob5Gzn4lgt1T7HfTsB3ifRqdSfuDAnO6Ku8kaS1Hxll41++31cszpceLfD4xBf0bagFIWE
7f03LJQiq5RJKDqfSCg7ME23elBt16z/FoeIix86MkB3flCRq6HjaRPFAIxaOWelZvlRnB2rPLka
dLGLu1Ud54X1j2H9iTdLoowa/GecwHiKtOn4tQKZ7zoqRbeSGC5ugIsos3S6VQiMrGuszlxsi+II
3UZqtWsP14XkE3q5Cqr3aDR+tIkkiR7mWosKJtlNIK3J6CAHw+03qH7tOy1dW5N3FxwWVHh5Acv8
fj0YwpBw6kB6MbbKaw9KupeDnUXtcnzu4fpXF1aQ6pmnElWlOk+OfQIotclWSMlLn+/yV8zOYtGE
ocmhne9Jd9yZPKcNMVbulCV+xLuRfji96jRVCzSVfvPskqD7Lo6CopmL5qBlryobLm0BA5NqTkQe
VK5mZ4qQKYurFNnvUMGEWv0RwldbFj+5dds7jv/5RbM4fyAMTzbUIM7O5ZN4rYAj3IC8Cs/fUUCn
KV3T01qJMBdOgqBH3g821gnAHLdKZZMvLNWix//XMPTZLnbr3knStBkhGsooybbVmh4MxK2xnme5
zLtVMNvCZZJpspAZANu2AbuayNiOOvq2josSFLtruoYK2DdqSqzctmbB/F7Li29uqdxrZPgOCKtP
QJ5jsfxZ9/FtWo8AZeeBMMtzpjUN7cyf8LHZ1pYsfBgyFl4NyTPaDfxalzEV2F1Grd2racuolTjP
OiTkAreyoQrTZFun13xhV2LXWmBKhONVDehWrA/bPAuHE548yqmyTEZdi7TUNMaRwuvhpZXhj6Kt
9CCKnMwrwC/0DSO3NoDcmX6m2akHFH9Jca0/OJldekqYfE8ZSbwiD3/kAI1vMsmhdA843jC43tAP
hmdqWbtxhs7Y2OjYvyR1Jfysth7V0NagjxudK0nUIB2sl0yG3NeNyBc8bB60LD/xEnWTCN390m73
0BKiel6f7SGT1JEigkievumtUPqdIcDSlMhbw3qXtTDQS8k1MrKgT9JNTJSD2bEgN8svQ2aehJKe
rEIpPVUpnzQFNIS2Vw623d/IqNqBLn9Vas5jBkCBOfC9ZrbbiBsj3OOAgx+6o4P0GCn/HbcTlEH6
BOVd8YtrbURjWz8aRnKuefGo5mZEnYrgrsp3ddVcjZUgtMxAOdddcKhcSa7TWkMBqYHUH9H10R8b
hd85zM6+unb3ZYQcLK0GOYDCif7Blld26ovRqL0kjnQvJ2jShFGUbRXWRNdqEv1s9UalVognP2Ey
gMJEQetuAHHFAmkVECfdQ/FJPUTxsItIc1DjLKRd1pSByXmDvo/+Xe3ypypX7krDOVk2auJQIX8w
WJZBOUe7ApdKPOpVBckauFtS2xl9u1YOltbsNVlBvVM9hSYUiYCfwf+hfoflz3cNH7vv3DNWS+pZ
XN7BKTpQx6Lf22DmwmNc1jQuB9QojKILkGUEXVsc9Zg/W/WYBPh0I81HsBIG2dx2jJw5H1MfBQJA
Dompf0lKjEgNLWdXy/hbBzqy18Vt440AGl41LVE2kVant90Ql77QShdARv2HmcrKb0pin4piZDt0
ZsJdCezlTzQpDRpGLnxBVWfTGKKcfDaYZ4TDPX7OIW6Vn8AcHzun/Q53kx8wCf7ZuBGWZ4ezMpPu
SRNuAMbjk6OXZ5aOxFckmEmJ6p71kQdtmvxEO/Eqyc1DKvi1KPTvnWM/2WQ4qp3abGDpfJ9qKPvZ
vL3XQK/IFeuqVGs/TvQ9PEjOyQB9NKXZJnHIqKG3d0pinHSzHmGCU9+LmGAVavLKgOk2U81bMH7O
ep98kYabAv+QBmHm/qjc5lhAiwT4purgJvCX7yA0NCjbjKBy77TptWPAPKiPs3Os1zdFyV9UoZS0
Mg3w1jj4otAVtL02d8HjLLMrkCnu7SRjATh190ZiniAXYtCUl1vT7KDWUoxf+1pnQB3n0HYi8W2V
NTbFY63y0XiBnHMn4NsV2hbcWBnknmpnfI764rrR2VNqpj3t7fpgC3YWStPtoi6G6W6K+ns/pjBa
AwjYcRmnaQGz5ghFvSAldZDrbNejYc/EuAt1k9Cu1H/BIVLxoKt+qKXFqa7EX2ujP8NkOwDd+1xH
Jc7rVKVck6fcwsGttpXy5CbqOQ31gvYo56J0Uuy01P7ZGDk41m35NY/1Ryd2gUdO9SHQtGonq35D
mranIcGBlakcKxgXkddoxYnnENlAq06nSo4diMYn1cbhWA1I1QWHUaMB3bIeBmZRs0mFBX3yKhBE
h6thrG+TZJQBr+tbaBu+DFVnejCV6mjWGGdSZhrV7Ai5jm1XkCIE/Dozy5citE+W235L9RjnRj3s
bZH+wpfpA0AsLWp0mG8pRu7FVhZhaixzQ7oyQEfR40AJVbpxr8flS9iY3pi1/tjqN9DN2qg2rzaw
1YwD1ciuoESMA3i41Yn6M3Xb+14jVI/d6xw4R6rF2re2B4nCrRrY/xHku1IBCFjP3AJMKGxEYlQW
jaoOnY0Q8lZSOIVBtcSAJLVeQDwS6opN2fsqDlMJF3PWBW6If+tqKcTInOwJ0wl70a65yd3hriTV
q+iHCgZy1veM4KHcW/hSyEtJMDZoujGHXKtgvXnVYDR0iI074hTAOzX3asFf+9I+FChNddy40kDK
orxQf7Q5+6G46ArY4t7KFX9Q6q9hlr2mHer7yYCVaHI8feLO/qmnvLkxGPZnhhPbGV5de9hm5vBi
NZYKf6rwgOtG0Fgh57ZNv1puvkGjXQ2E0Gu/REl3y5XKoHUYPfVCXOfEuFLt5tUsje9oP8lAUbSX
LiLVppNJRIvEvA0T8tNRnW1isS1TsyfIXOFeVJ1bYOQPWjLutcQOd9JsMqqV2UkzoNeEVTFSIy6e
FDLuBJF3XVpsM2C0GdiVrpZfmY74kdtKuUlDuzqxyuYHXtj6175xa1QMUVPfVgUrNqGQ2osSpqgh
qpIc07LLjqgFtzTphxc2MJizjI557lqjfdT0qjzltqPsByji0F707BVPk+HQRiH8VSKg7oPOqX85
8HmHu4ddWfeyGod7ZmrtqY8Ga5tXLD/nuJd3SWgACF037i3p4RjYhiP7DqKTw2hTZZPQnI6sX6Kz
AqkvEzrPTpRmHeVEulN/ZCp/CguJZ6GiIRPm0Q1vMnngat0dAZTRfQdXvALtul71FaFUcMq1u2HH
RF4grUNCnIZJitmEdYDTDY9Nah4UFzKqtgQtyQhsAwud4R6ArdlroqCp1Bb2tivdbWUkNzCLRarV
spjWSoEucObnIzmQDJ2mphI3Ydfnu05TtEM+tnvSIgvXjarwWVWoV4OiPKOyuYnH0LM6XGiop4Zt
RSFjGYhBveur3o8U9myz5tiM/GA2au1JCwo7GQMogBv5teWEiee0TpDwvPYHp7wVig3RYfkrzwzt
Sk9qnbbCQW9CS59Czar8jIsHprTZfrAhO1jEurbnYEHQQQp3x+NKxd7nqTdij+5q7ATKCEp4ZVGN
QZ/yL4UqykdFdMWxVcpyU4dZHThd5VCu1OrJMCUUl0XNvKzXsgPTUHF3yhKqraI9Cg6cjQXJQ4mq
uE/GpgjqHAt1zO7geRX7vCsiXDNjRFXJb2wAjmjLRUZh8ffV0ABpHKB90bqNX+cxEL2cY40MN4bd
RL7dMfgg61l9M9YMuNEBUh7my6iaz0JGsOcrvSFuNo5dZ0EXNjEd+6zwVBbhQTQW9TFpiyfb5GdW
lietGBMKLt+e520gy7PDHZ+Zgz9KZTfgKqLYXFAmjlzLd93kpROGgKTUz6zCfi2as9urZVAzZzvg
IiZhszN77QZFxE2pMIhPmDkFUAc7OsW1GYHrgmak7LIX1hgcDcj2R2daOEJQFTZRI4YvTMtxR5PS
60dxdqoKvm6hOVBmo7oQkuZXZpoPNiQaLS0+guj2OKbDAxmVTWuYX3ptjI/wb0Y5p9N36qB+gTRO
cnSr6AeuUHs/QgzQyyMnAoxAG/y80cCCieuHvIN0UzToEFWM+E1hxtV2gCKIh2MDkL02V+nQi4eo
ie4TA4KuOQ9YqPRUqaCxIqC1GDb9lavCzNK1Nm7ItiCbXnWp9ho66HeSaPC5HZ5jy7pDH+8ayM0d
mgC7tGHuLlLSLZf2sTeVr3ohlAA91wo6ruZzhEQQHHHoThZY6ilEIcW5C4lf2yHegoSyKtqEOMag
Sk+jjONVlcanppMkGJrwjtXND1y2V3kfbYAItKEpjZw/jn6G7uAGhOsZHiL9XSWnI7Pc1p0BjDgH
lojBscewRxzYfDOVnWnTVi810UZauRkyMeW+GO0jcvxfoZuya7XU/Kwjd1kV+w56kkjHmUr7MtK3
DjEFNQuzpo4uc1zwLsDHOeY+7TScbQoRFLhWwAaRXq0UppYgnw6ao/8pAOizZy0SOzsHfEl5K9FP
IJJJtePNkZ2d5M7a/5adiO1bsKlh9pUGzFvrKS6XknTwYqFbooJhOCuw1AO0PWNVFWCSHRhIXpNO
LR6DI6iym3ITMfr/jjirFpupBl+WOJp6Yn3Q3E+FVOy1+3JfbhTxN7x72JkYwK/ANnjS435fKuOs
74dSRwM6MZgPvjhVm+Yo0hX07lKN8TLKh1JY33UpPPYgNvpqOngFhpAWba2VBbNYBrkYy+xbIfck
cFYFGierXl3WUa3fKXzH4TT+FxWdizizL8Q5sZIwBHywyM5dupHlz8///lLXFx/FgaI3MNUa2r/v
PwrUWNscb2pw8eHkXt4zeL4ke1T0DutczKVO/btYs00WVpUo4S4waRXIAb7V7bbwXM84J3u8g0Gs
o+vUquXv9Gd4szU3aHGeuxKrYXQUDRlcAW9VYUFRvG/FwW2HYeV7LW9icFuhLQH1jA92hHFuxT0e
OZ3XHsbNVH3u6HCLHoFXQPZ9DcK0uNYvgs0aISNkT/WBlChbKjhEh0JHJxgMFKmzleW+WL2EURVE
hkwYms3JoIlD2sZBmcRTMhzRxpdeefh8HS4FMFUFUqvAhgNjPANUmMpoMTOHfWNjtr9UXd4aTvkX
fWzo0v43xrwEm5HSTFw7QxOWFPIRKmOQidBzNqwpua6MZV6FjUhdQy6QQJTGwcEQ37v5yhG3YNsH
ZgDAtjDFmeQb5rOVjy4qOaPZvDXAGov+7paXPbSR9CDxXZzf3Psr3hvK45NzLkID+jg7K+xIceuK
oxyj5g+W85i4e0VbcwVZWNLQDMSbDLqnKMTPqfzumNnJGCOG7eTUwBPO0sdNxv59YxkaDnAChsIU
pnLeiYUJS6lbEpZoZLiOlAMYCdvMcrcjWenLLKFPXACh4CnwZlA6dxyWBaxgUNqE3P43uKVvdB8F
1FtkFvtwX/u1Bkmwwh9oGNTH/u7zHbV0EiG0bZuQ2gAqds6WsTsjq9OpD1YGE2CU+XKn3Rqw5gE3
x7fWBrr03SCQCdNmaIkAGjX990s0QEfsAjqF09nO9+ON8OF3CPO8cKPftxv1ERD005pAwtJ9Moly
/jfm7HIscjOsUZb53ZEyvCxg/Ans4NRDbc9zNsnNpLezxpecztRZA8QFJdlVXIDNIBY2a0vVmtM7
YweBpE79lcfjL1ULWGf5ojIhych8VV3Z7As32Lt4szPeJEzpHSKQoyX10UzYKa2kQTOluW6sNbTo
8nLF1sYxD0jdB+Ykh02bpsLaA318sQeysofL9z4/Jttp3bwJaj3HB2cDebLNqlH9dBV/mNiL2LOv
aVcp/Ks7bJWJT5mmtDbo1F+cQDLDE0Tj/4H8zVrI2bd0uDqg+iEmqZ3mpdrI3Sv0L/zqmkM1bz3B
X9oieGDgTMPpiat0dnwapZMPaV4jv89rGOyJJBZb245RiZZ1/Lqy+5eGhnr8hIhUcL7NjRtCc7SH
ygXDe5rNCQ+ZG3uJPeFN9vXVVjO//QXrFs4zfyLOsjvW9a5oTbxfhyilI4rndb/m2bp4ppkaZL7R
FYZDvDb7YESr0GTiwx9zvdTnx8npDu+jVYX06Y/NF+RlsNnOM8xe1asOwdTo3h03psSajG/r+CUq
1tggCykDJE3/jGuW/igZ72zBMXcyZ9s8dr2If/l8QSxFgCcsHFlguIssaHY+y74czDzC4uurx0o5
q3KNMfPhnELuhmMD1zYu1ckP9v0FUFpDCyFaIKgidlsD4ib2jB0j+/vnw/iwh2ZRZnuoy0NN67qm
8aqyvg17y9PtGpWz4v7zMB8O+VmY2VrOYXobEqeRnjPs7NS2f5B6dK5rV622NTG0h4ZU0c5Q82gN
vLI2i9O2vrhGLZjpdaWGWSTVXY5q/eTiOz3Ko70V3Rfui/Iqg39mFr80s3AZt6CmiDv8g5MfSlut
S1whocSC+iT3mV1sOv7t83n9gJ6a/ABMiMbZwB+aH6zSwsiGPUk5YdDVgkIszuOW64nyMFaPTXlq
WXaVj18/D/kRtzKLOe2MiynVrNFq4r4B4fROAADcbAVatBRF5kO6y25yD230lYgf9tpbRNMydNBP
dXCv3kccwPMT0rbfTqlfk1Ws9SWn0H81PXYY6HntFfi2td4dVIgH6BaQwLi2gTaenR51V8W1NXHJ
UEVuf1mjV1zHKOXYaGYD41xBWsl5MjaG6stg8vJev0gX1g6YchCa1x3w8j48evWhAbdhhKS4M+G4
o55y6wxlPv/zeX1zcpiPE3h4MCVsFai4uXSURbhRlxCgxp0GaqrX0HwPbABamCwJUBePUf+0/Ekc
JtprG3RqCTIIOIuDtgI2GghFYITZBzQW1wUR8UE/+2Gz1EUXZQ5eLjx/nMg8oJiPiqrYW27sfT4B
S+sKjh1gv1sWrsD5+yuBQw4p+MQ6gHyyOwSlOq5EWNwslyFmB58ShgOJVIRoAunXLhqXMNQggTxo
m6rYYULjYA0n//FSx/K9jDk784YsjoZsgAJJtwm3zB9+pj65twNUIX3Z/uW3+jOJs+NgkjrJrLEb
JrzBAWCL51EMz6bTrEBi177V7L5tM13ppcSgLO0Yw742cda8RBfuKBXME/DWoHSiwVL2/SmTxB06
hhLlYp62zqZA1fPKMurkBHQhLQCrVLJ2vGpc4b58vgoXvxd8CoCChae488GuwNXGzo51HKjC/61q
oaPZALEdskX97mFNcv8jqxTLA+YIqIrjwgBIazZOElYyV0eEm4iIBVywhzQQqZc8JKiLRx4OnGdC
9uHaKJem9zLsbE93taxkY6IZOYH2Rx84CWMX7iFWd6N6kdc9oLyCNwJUmvBEWTnoPiSesxHPsty6
l0afRgD/1tEQbQHfcYJQtCn0XhLYYXE1ex5jKTaff9alMxw1eQtZHA7xDyRaM4GjUggRJeDTOloo
+ZUi0LCy1lRR1sLMDpjQztmkLgMJA+fGiQ9GcROuWcIvJRlw3wOnE5kogDez6zAVJnKXEF+OXUW7
7CB2+hZwg1Uhi6UdfhHmTW7gIq+wI25yFTRuj0iVhjqgJe7z55/kY3EeCwHkHgvwYsDAIRT+fosX
bdyog47mPWlN88CB5r/uHJF7uQk8RJRyclSa6q4Ik/BLIjh8gUrXONVDBFO1z3/J0pSiLAfjWTBK
oH4524PcBSClrwEsHSDaoe74UQRoXq5KAi1NKdgR0+GiOQpQ3LPxpoYVSQhoeKRgt+bgVJ7o4Nvz
+VjeSojz2xqcTvAgUc2cPGHfR9FdqGjYI1oeqthCN7yJ6JuY51HTqX49XidXyit30OQr/GSVFLaw
/PHMw/MfSMCpRTAbYckraaL6jOsbQkS8Rjtdwl6sVZPt54NceEfggAYeHZKA4L7Zszihq4ahPelE
sfrUktcO/XRYZ1DdGFYyhoVPpkGMBwkJFLwd2HO8n8yEVBlSwxHPvjY9WFVVwX+eraUlS0GQ4E69
AZTl8d3eB7GIpQkI/+Bt0sbbHvPmyyhd48cuHPhgW/w3iDV7wPKKRUleI/UZ4HXp1PkWc/tYEr5x
RvNqFNZuLNWVJGHpKgXeXMPkQacMbmyz2eOsiVG5FZAij4JEO1gHtkFv3c+arzIo/WSz1vFdWn4o
7GHZa9M8zl8mBK0d0RhJ77X8Hrjr2n7kcv/5ylsLMTvg01qOveGCCtQInZYNPwJqQtWxXSmLLi0J
HO+TPhNOiw9l2AFk5qjuAK1Ds402FhAP58/HsRwAlRJLhQsbpDrer7kaNrkmVOxgBEqi504yHzz6
tc8/LanZSQT+8JuTHE4FeEG8j5G2hpIzB6/9SjOB79bYjjhAEjdWnlDovT8UevFTtuSqVZ3AcZPd
5yNcSvbxGIcBJATAoR8/Z047eUFAQuDyLbOaJB5Y/wOUS4NOfg3VttAe9H7lXFq60oCVmwRiLHjo
oYz3fsi6sKVRRiqgWZpGU+u+NA+mCIoKGHa2H0HSSW4JL65EHAYro50W3nyy8RqHSvTkWAJW5PvI
JLYbJxkwWpjYohGTbprokB+HDWJuSBpU/V+cjFCPweGLlshHW3iITmQ1JH5A4QJDyEuLPN7Cc6Ne
iaJOZ9+HYYHND0lldHo+FBtiIcXQJmPrmWdI2V5Xm9g3gbw9MT8Kom3/Nb0e8ervTmHomfs187Wl
zQ5/g/8Gn212Dg4EHuQKtPv0X47Un0zufgdH4PMvtzZC/f2HU9NMEsOGYpi2nVQ6ul27qffrtu1L
5z+mEKPBOWzBH2IWRssrczRLtKDRf8xgNBuJIFI5+dr1KJzLRJB7fIIiANOxuPt8hEtnzWXo2VtD
dnAZtkqUZNs8hqmkblOzYY+fx1i8ay6DzNY/ipWpqgsAxMgOxew3Xlwm4JzV+yzod9UaUXJtTNN0
X6THEp0Ay2761ovyV7c6luHKBbC49C4+1ywncFslge8n/n5Pbvv0sZXn1WrlUqY4XZL6pD88PY1m
d4AdRVZX5GgT/6a8waAd4ut3BpCw+2YjOQUuyyd7a6QcEvAr9+jiqr+IPdtaVVQYnW6hFecqr3X/
ZMuQovZD9Tr3mtrxS+tbbK9Rupcqie8GPN9qOSoxeoMBa3f2a3afP/PbAs3jY4GkRNskr8aV/igS
j2wnP5+/QQjpyrv4swuRZPYY5y56gPZZ+haEnpvSIygutL7itzEKqMNOX5nn5VvwYqJn+z6pjN5V
GcY8cZe7c3SIf7lolkOUh0EFyP7RxP/+pf1ukLPdzlVkFBAPx0vbAItgrO8h9e9X7rhyqHxsj88m
c7bhHViC5Zrz1lANt9lR3UnqBtUx2U+Fmrj+B5rxa2t2tucZ9L9YyzGV8b67AhDpBNzr9fpJ/X+M
DJo8EBBBE37+ioqBYM+1BkXQ3vbCB+2AGnsAva+eAuwOQhLQkuvd28Wg4C6j9YNEfWJ/vz/Q7CSM
1VTDhowee0BD2235UMBqJ71+k5gB6GZNkWXphLsMOJtNreEqUZAPem54cGSFQ6Y8mXV5v3IvTMtt
nkBchpk+6sVBbeRgzqgWmuA9gOxGoL4O1nGCiwB866XsaKaoZMOSbNrva8+RpTviT2h77oNecqGI
OoKzAaqXVEUFRfn3bjrYBJM0AdQlAZmCks770Y2sBlkv1mA8DG/VyQcXvLd9Ch2idXjU21t3PpMo
W6C0gEol6k6zFUL0TDiyAALcBJZyEqryqitQQa6QWsNJjh2zA/Giq/bNsKFmNP/l0OIWzIzAXPOw
XzzUIH4KPTzojkxKtu+HrdoVU1uCvT9srW10bLbgAt1He3BbN8quOborWsdLH/Iy3OyyygQWq/Z2
bxSPzEL6WZG1PHdpmV6GmF1NilZEtjGNqAmKa2s7YbRrWIUNzxNEZNJ7MI5Aiq9Fnf7qh096MY+z
C6nQHD4q0xk6AWKGCohsZW/cDDAF5FtNhcjxWjNvbZiz20iyXpF9iywNflaTEhg4i1WuPZA6Hr0Q
5LrPN/+0Ij8b3uwqKsaygK7blESBbNmpgkJN2a+xVhVIFinWv3UbnfbixWTO9gePIndENROSvC3z
wM1O4G4HXsG/H5KL2iEqptNenN8NDJyIEg7fEGTgNQXYIUwZqDnXoG3T0h23nwdbWvdoZMMbZ2pP
fOhNGIynooNVLqxRvlXssdaCz//+YtJ+GWD2gVKeWWk3IgD3pa/6uR/6xr7daBuxjTZr8K+10cy+
j9NG2egMAEvzKLe3pAVnMQENauUDrUWZXWtW1NWuITEkt3uE8h7VwQP8fNaWLs7LSZvdaD0qeVAT
nCLo0u/D8baxwMqysp+fh1n7OPMOQFu7ssRJ13rOw28ByW6n3k895sirtmtNoaWDAfUmMM6hh4E+
++z8a7TSIjZw2F5LQLiE3QuBgL1bb9WhVH29qseV99X/Mbo/AafveJEXQKQt0iGMgPdwoG9ij93I
nR1MOEA4rYAz/Xcr/U+46aNehHOttEDfGfu2/BVZlP+vRBtJd9NRG3r2X9xYl9M521it2o6haIBX
lc1elQMFymdlnWtLd8dliNl2Eg6DPBbaap7Y4MHtu2cDxG+/8eKNto836K3jiZHvgNm/hYAsrffF
Jj+RlWEuPmEvf8Rst7UFyZJ2wuUa25YEyW4ymUUKRKDl2vucAtNp0BJ+s2gqrdydS48BaDIqroI+
B9w9ZwvWgMAai03ky2923TuxGw/xLj7Uu8934eJxAhQwMKtgTeGf9+sG+wBiI4YLPK6DhrAradKW
KyEWU/8JafyfGLPF0keJqxIXMZAi830WEAsum78fGqkDPNY/QYsupnCXQWfLp495XsYhgmaP01sY
XEdG+c5B+xl2X9DYWHVA/qjtgvsZLyoNrcZJ93qOKEgVkoDVhCNmAn+8XTZ7ptBp09deeoPLAC+C
8RoOCGiAgz//TYFS2hb9d/QrvL87Dy5+zGzOrWiQVZjjx4gN/PyC6PAKuvh+mut/UHdYKsRfjnw2
1ywXY9s2CAaVAk9e6bvJ6inerZsFLJ7iF6OabUewGzmX8BD2kjKmRLsV6SEyHqr2++ebYvq987zO
nXCYaC/oMKyfjcfUWyNpRNh6pVFbNXziUvYtC8d0C8HdxPLK0HJ/dHoZrWz5hTUL6WZUyyzXgm/F
BxBBnw8ar0mCDM8IzOZgHMAR39heHwVmsXXvBn9d/VszFtYt1HdQaYdSOwrtzrw92Jat1gyuVXsR
TNBoBN/dgo5JAxJ7bWs+iZiE9EoBUPeY6HD2FqEXllC2pjFUWagO1qkPUIUXiY5tag7QZR7J9DCq
5S+euNdu27yoOX9QhMVgzoU3FE+fywLscajQef9D2JksR44rS/uJaAaCI7YcclRmalZJG5pUKgEE
BxAgCZB8+us6u/P/Zvcuuq2tTd0lKUkgwsPjc5my65y0aw7b/HhSmDhnqm+e/TTceaLBeuzG7it/
otnWsyL6XbxOfGQdLlhQ5w2GPI3f79z8hBXsa8vrbz1VwGdUO9Zyvve6ymVqMricnALfRS9ptlCL
sbRWGBpDZuk9bBg1tbcjw5A73Zxavy5VFZT+BKhvq+W/Pu2O69p+zyHPE8F3W08OaumPnoVLr/1l
fKh03vdNLQ5y6e5ALUgzkCHCnG9jhmnKVgT9CIRg7P1AJfPzMXRL1suwyZLO/jFMyGwW+FIxANdt
rMxYmJ5jbyt50txg64lySMD3YdVIZOaNbh/P+tGnHAJ3tPn4Pfg4VZD1l0m4x/PQo+c4Xj/kgjVr
Yz15Jh0SADtrkIaOqO+iaTEh8n5xAnQzYif6GtszYBacPCejvNOW52pxY1Z1Osw4zBmZz1rcd1jB
abI2FLJMqy4qUWVhq5163zxKAI2h3qfdxFcCqE9K7OO6Npe1j2FHW5IezFPDyxF9S+bPMyogTAnK
XpMg34QAhIkhsCgCwmTXJb6fTbr7Wbb2oRt9WbRB8x6qCRuo2MiGk2aEObNRLylwGDuv7wzoCiMI
p/wT7s0+1wmau5ps4DdZPJVDPX2rvv9UiOctHYnUnT/zGjGMfnBIWi8qVdDIknUsH7veHvBSi2zp
+7uwExLJtNsLW36WeHn3quoUkB4A1UrclMNcY1RTAahwQcbvZiEldiB2S7Tt43jZ0/W5cd5jXFXF
EE9XKaY7Tg+11LfByptN6QNYBo8Ias6YDu8N/d0Jb7wfTlVyhPWMZR3VfiZivH580P+A7MIsU3U/
EZvK2u/j4zBG3QPgTXG5xJ7MtaY/MUKEQG20h0DjFgEXB7lIXlDBpl5lE6Kh8zWtwqJL576wUFyw
ao5JqdeaD9PgM5VmelVJfGq29n1K3a4aoSC1Zjklab9rtZkzMidlG+Pf1kLNmZhwYZlGZ6tff3fL
2BZBmvL9MMVPLpR7tSiG1yUSO9fgM1OUPZgG4ozBxtPO80hdWNH7L2Glx4IDBP6n2libd/XS78bV
CKwE4Y5uhXpZZnqI2ijK40FNOydYALoExnK8i/LWQcnGztZuJPyxbZKnZkzPfQS2F9AaBfgFB9i0
Qa54SXtz0tu8b63/mLAI/q8BClLDA6zBGyKygMnkEilUAtBdPxq1wrGJINw8TEVbmhGUBIMVx2yc
1CdCQBBWPZNyWT2EduMDIkm/54N3xpZDPvoEkI4qM9tySzbEMvdzAND5GrlrxAeahwSEN09IgzXn
uMk9+e63CypIwGYyzzI01mp9kkinyUa/JtlAOVbX5/ktTkeGIy7eO+m9yZV2oAIN/7D7ctdRYrN4
odfFLScwCC4BKMyO4dkh9yLCr3mCj2n8bHTU5mvvVZk/SYGMR3sea+9IovWfYfg4AVr4C/z3o50p
8mPgbM+0ZAh/+KyDNkumsJzGNwvSCtvol3T2JZLz0U/UwfFF7HCKPW4DoL+bVz1UU/s4VOOPTuvb
1vK9L8R5ARvChek9AY+JRq5sVbTXwBDj//TVgYICdf0JGw+qDLBDlLNJAoNnRiSFOwlWXS1pNg3q
1q1giFBRHeKAX5g3PAGUvwtbUjqfHwhtm9zAubW27MEzAxqfPixS09/c+uFqeP5iVic3K0mYJzS5
aMaROFxp0EAAgZrGv/g895EbLjx0WDRuptekavZ2Sz6jmR5JF+g8DPG4EZxVyEHbWdBAel8AYOZ9
bCSweVM7VqR6ifYTqS5UkBe5JHeqHp7iWDwl8CFM/nxS1t8hj2qftEm9Iw7mWdCavIJV83Xp43KI
LQXdWuqjEkhH3ipRA4ezXfVafXZ9/9T5AAEiESBL8CNmrhtguhJLUnptuN5AVxsKt05REQYYMI3y
a+RgQ4SkPniafDWhYpn0wcfhcQ9IUrp+2lWZ/TQEKktqEeK3QIMdpLGrq9QuwklxiIh+rvpmx+Ya
2A8ncMpZABXiCvmGSYL5GZIMQvmLp8fptUn1LaLpy8xWl8zV+oBGFOcD6fJVpgXl6cUbbek2howe
FmXGpUiXnwXNubeKY+T66+QBf9Tjqc9TWQGeKoZiaPv+mrSkzwfL01yT9GyreC37bQOLeVUUMJ16
H3u2zoSlpRHmNA4WgZV27XMm3Y36vxQYMxfM8x9JRY+aDy5bwQIMkpEUhKBv02Y9MgCjirEF60D2
B3BL4gKEhQzRiAfLpveomnQGbMiuAj1ujQzu3UGTfIVGLUmDb7e+FwHRuR4DVAHA1dyjjjkJq+os
QHLRrvcdv9cV5cUaElUuS/8p/IDv21aTfVXFz1qGuWriA+/Y3gbzR9gFz1XCL+sMKu4kirYGaarB
EeEv0yl1W5KNLr5sgb03erjIsTtKrLyU2jAI1E1av3T9DH7aQqKDAaP+LDek7ArlvKLH1OzCo5GU
kWzaXdos7aHv2tdJYjzhpX1435NGFUD3XfxQ8pwPuOyGyDdn6WScr1bIl04KgltFelktA5qDobMf
GfQugU/yDl3k59bTUx1jjVPV6s32oGhuuM5Xv0EZWW92P46pOkduoiikvPRU0eAAbP7DMGIKDB/7
GSUqICX1jDfJQCVZX1xlRWYFKFrSgeaUws9eLVEuIvOAx/at5ovKlCT/ZO+PlzkZzj1LrzVV9K7u
kh/KgyFDCtyUrbM25ZqAiBm3s19yTKszS9d/a8LvKP8VboP5Zag8zKW28B14SvINUNW8WxaPZZyH
OlN+CvydUAJ3mIt2pkqaD1mJSOXMRUuEJ6+3PwI1w0Vts3yYt0Cf9YQRsxcz7ytMm+be97XB09AA
xeQo20DUsd5hirgs8NpNIaCzhp57YfhrMCfLns16PY8kqXBNNu2p9yYs3PgmHk6V36yAU6VN+DBU
zTuySNq7GoFmh6i3+GNG/WVMAszZ4IAUczgSXN/CgOUFGkRMz69ygth6bLu3lLyNkQqOLB3N/SRE
fOgGJvce3u4nXS1enQ0g0hVxg2NpDrU9gsA949AMwjwlWqo82ZLoIKstprh7ZvceNGN1WeIUBx8J
TZwJ6bzjEFVx1vX1eu6XBmsJsyZZVHmu5FNPHrcOiD2Tpl8ocWS5Lou5dguZQQFdRI9DcmjAFfXJ
8LStoKsBhQrq3LjCRLDaMXyQFP/viJrmQsQmDqyxIFjX7bebF1wNcQCMWQaw1IgmbpFYiSczqEfw
qzX49QU/9aBB3+mj+zjpXxDN9RCa+ouG62HFpwmunV0zZtgzqed7PBMvTqUpQuOmZefr6Cjb7hAl
7FmjzquadgAzHGDU1ZNVhogvjiNcXMA32wnVHdoEZHwZDbyc+mof1dtPH88X9DxH2ayPfjz+pYv/
j4bpVFIHZthU3fEaqD+XDuBfcoRge2NWdzPN0EEAJydvaatfW4M87TVpf7hd7iAJo0BTakOnQ+5k
666jUWNBkhaQq2DAB2KCP2NvOe45wOD59pysqDmbpj9vAWOPQ08vPBXoN5V82ay+ojHC19IVV0cj
ugK8aFF0MTiyIdq6OgEl1KFqJoMAX378z20ywwczclBnbfI0zAtYoGtSph7wr7i8rw1Ie9laIw58
W/YtB5rPse4N7M2bVB1qUVANsQH/uqJn2Xmw2R8cvHUlj9mJjp7LuoACSjl8NWrYaQE3BQ/uUxTE
mYnEK5SeBxl48jhuS48U1OGw8fXNSzWIgARwGYRjmKsNTHpAxQBqpGmQaWXw6Lh1VfuhkhznlyGH
nkHRI8v9/AtCZ5jmjqizOXX3bQviJKBUKIb8addEm3zG6wLQZL2gx+uGT/CjscTh8NsyM/vU7dLu
hUCAillSf79GCnvDteVv/di+s3mQ51FIBFY7iR98XtGwtDg1je3vBoBDsTmib7rzl4IpRY6ep+Ki
x45PgUWW6Ii8xk89BQb3l0be0uKREh3Q/dxOiBicBRQfJYuUjhKRxC7MwwgP5IKFFvTmcp9WxsuE
gVo7x/H36ns30cUfDkW885onqoe9x/Rh3vTXiiWRGWdTUstv4KsIgLoeCriOf8dmo7i1kurWJRs5
1m4+hNF03IAka/vhYMbkRhP8Mb1HH6Im5lmTytsGUCSCkG7Ioz/wjYDItd1BNPpuCVrjDaJKNSfz
WdUJQASb3x7HBv/EmABoTCzuLJf2C02dyraKqQMZMdcLzNA8Ia5DlYNvHuYGn4ZOA9hdQCo9iy51
r5EScxmwuSpGpDng9yX/rRZfsUxyOYCPF956G4z7WIYGrsl4+KIGd0WgUXp2fPgMp+gTMI0DcrEP
hDfftq+eU+6KOTGfJjVoJOs9q9HeLOwwCgw3h+huSudTLGOTh6Z7lqsolTBebsCs9Qn4ys0WBziu
rEM77L0HNbJzR66wbRiOt6DTXwvKizLofe+4aOkDkde1t2rehjOYjlAJ+AaEnxeYklfbCK+nDfEy
NuwmUqkfolV7+4FPy3VjCX8jRm2lxXFZxK4rfxUakXTlBj9EOtUnE2KvIxRXYQf2bjfa7eMGvcQw
tmlh1s4/dL6QH2Lu+lLj6i+9zaMXPdXxETjBRGQo5t2XC5y5BZbynwrLVCLrnJHoIS2WzwxQkHy1
wyEhZm8j+wHK83VBVQrYLrqaUBrYV8W6M64CjXGc0G2DUeDx2MsGPk77mkzNmQNLV7RptYPt/CvW
0bUnI6SxDSQ50Se5r8Jj/fvQ9DNKGxOhf3DILjfbm4/0pxSxGp2cziuqp0TVxVgn+2qgu6i2fxD0
gqq46RF41CdLthpV2KiXoGx2OUiYU1GT3t0FydxlKIKh5sjmLlSRAu82JrsG/OrMQJX4TlPvwtFA
evWKkle8G4++MwZNh4WvWDL8iy0aXngEP2yeNttyHhrEh41D0c79rabLA4XVP9UhdIctolcQTTUA
v/YtVVjHXMmU7AZ8N4DKCqyg+sTuiBTFkHr0tMp1T3VwN8T6xQ8xwge/z8fPkiWz/ePjqDjQBum3
eNzywWtLh7rD2r+pP3yDCIdk966GrcIX11qhER3w0t1+T/YCSxc1PkX7BAzxCBV3/lSEHfux3nu1
cXvNvQj4oi6LsfSBdsMU0dbfIaHzALH53sUcqaencb6BbzPWqB45u8OOBUpWyEUYI9sqC7sDekhG
9Ql9j8GvHjYPLFNngKLneO8y66psEF+1ohfPcyfXRCWIntj+u3P632xRy/pRITaHQui1WY4mvBL5
NIh3KCTpHOxaMAt/uz5vAlb2jbkdF90e1tBcYORm60+2/lXmro0eO1zHAUjbHi6wlOSRL3Ij7lIU
upEPt69sdjXFwwG49yDqzwZLalv6EQbvSWVfKI6HNvpJ588guhvQ2gcriNTiMURMjE2/QMwqYQMs
m47myFjLeBplffCvjp6tj2jzam95lKXdiyGorjh6gnsW3CMlzqzDR8z7nWlTRLWcK1iScSKWTMrn
QMQdWL3tFY3c1cTmEKkKD+2844jeYZU6mKgBP1ZmfQd2cQixQYIYCd5fF2GAi+KVzMcOuqkDzblN
31Vcn1tlTts84sA+gRkEziyA9zGKcIZtnlWihn2zNYi5NvqNsq9yiQojtw7jA1CmdnHP1N6Okc3x
EaP1pQsw1Hj7UKOHY/qO+xKk6bkHWx63UedXYRYLLw8Xflya35s8SqBnGY248nVYj+22Bg89RKBi
oWo9YFMlhWIrx2LxJlHWjHQm31S4YR95LRSgR6Vp5ZyFbR0dgaZPUBe1EYYBQBk3FERP7cIdDgmz
4427ry1Upy0ELmThP+FG+wLFBMtqnTzAR0gKiEyldMNzN5kXMdXn3sMyScAgf4zpT0cBEFUiXfD4
oriKqi7JwzH5XsCMigf0IutGfku0p2j0TqjwL6b6HUt4PpiVJpKlWdGw9TF96Ze5yyEA/wmF+as9
dyOSUpi+AfJE3EaV22S8JIq9w0i57ddA3KCONhnWmkhGOTvSGZWTUZBex6q/zmCI7DnzQQ5324Gt
9mJEjMBp5DF5D2qw/cljbVmNJijWRLfgkbJxuBumqS2wE01KL/Xrd+BG5HND+m+vUvVB4LaFGCkQ
QdDG4XLX4zK+VjZxHyF8wvm4bEuBvMK+hD66nVm7BvsZAZcHfFl6tG3EbgvjFS0jf1TQDrVzuQdZ
1+W+awzSFHBC4Y1DH92INaVQmYT5BJkSkFpB07tAzOF5m1FbYRL6lGyrQNWhUox7Sdqzf10wbBWK
WcSA0d8KWONEezK9DO65ipEN39upIAgSeZk595+SSg4nVMvQKaZV+jfVLPcrGUExDLggukDrQKcd
XHX81EhtDrKeZIERrIiyAWzovBnH9RmdotOQo5tWZVU9TF1OQp6cqbL6ro8tjMw2+LQeeKKUbGw3
0GoG2KLzHsN6ECTXlIzAGiWRtFc7L0KApS8gQDo0bg8xfq89BH9/yBvWiLstAtIXReA8ZM0A4C3e
ldV7Jpg8w0mkmrGQYKd/OCrnM7Zc5jJi9W9UWZv0d5qOFQL7TB2sBYj980567fMAMNgL8v6ivmhX
HRydIu0RW5LqAWLEcGhG7HdkoRY+y6JkC3YN3q/CAEsGFQke+izyoL9U8MwcoB1Q8dt6VTu7Nulh
pk111mJU6Ii76lXOVQtJko9P+BQ/XLTRI4CYSYH3V1761TYPCvfcqRGIEQAawz3OFfncOhP/nYzm
mZ7tE2SO9GS7Ru5kvaKbbB0F5ReI/V8aePzYBLzfi2Bu3lCOdbi506EI16l53AyWmqFlKxgtTdPe
R571s4VN/SVYKHmtsF59GFod7tdtRebBRpBFr7T3gszS5uCjsyrZhBqM+Un7qVLhn8zczk/pPCIC
qdXanvw+2p67oQuOo511EUrbfUEAoxCR2cayniwSw5DOKZthFRIL1eCy523joyUOPaiugAnW+tL3
IL3HI0wfiIqAHxRaPB6CrZne057374Ow1bmJV0QYjwDIr8QzyIetLL96YhnLapvmo+BTcpiZDQt/
TMOCKlntRmR+A7bexI+SEHJsYhR6oRf8xPPo7+2y8b12vbt5EhBZgSoB+YB+tLhMVB0iYREqEZVe
Ld2bxorWDsM+IK0DBnUqUd2XGxSO6sZq3P6A567ZJrj+QlDZdknnuc79Xy78LoaICaUex9K5TzES
06Pt99ZPxPvcEb5DG8tPv0keZ+y39EfTjDWKVSeO45DMh55P1QdqSBJk6BahRbqEIVpjAMr7vVqZ
e4CJL7wtE4SspkIUAixVv1fB88bJWyqQ3K4QpTvT+TPp9T06ldKjqYQK1OOM6pYaXrII2LuJv1bV
DFTvNlz9pjuyEajgecKDll5CfBhU4q3T8YZefiDhcYsCcbKT12bVuF6YWXDm6xFnuXfaTLwTTN/N
SBmHX+6czt2HwwWLeh4BF7JUcjtGnNyFDWq9udsvIinC5MvNA/S/2wyiZN+OdzMVVy9ogSv+3Ez/
2CIGVSE7HRj/G2MazN6pxtjH+wTNJVqf+g73X43vZPPcdahoEUf7EYprCrFuEOLP0r6im8s0Lirh
vqPuKemmHYvbPYyI2RTPh2ml4a6LR8SZwPk4jPQKIMhD07ZXl9BLk4jzMBqZ1THexLSddhQV7OBg
pU3hWKp1vXMp6onK/2oTAQXFHx7joUW2rLunSM5IkSGi7d4mj5HFL2d4m5Iv1d5rdqpxuVYbNsa3
6bOeHgb+z0T8gNW8V1QID1H83mGejtcza6A/8AGOE3ONqxE86xqvKDpopJp4c/WxmqQgkHDHAQqa
vcdXoqnfKVzAnvJOPheflQ6QcbA8AQ9YVhoGa5SRbg2Q9GCLDvNDHyadIcLzjs2PJW2LFEU7IrnO
Dp65mJqLWj9YpXNM4//4nkSMg8Y3IksuLTJQZG7j49b+G34TJ+xjRC5hN2fa+2H6VsvHfkVPUf0h
LcvsNgDe/YuF7kD1B6iiRgyip86jhFF4FhgDwe4BCjZme8elBWsF47jVCwvTHZD+sUtQ6QeQFmIo
2Vt3lbYuaAVNGBPSngOlTjD2ntNiav6FSp3mzf0FMue2KgjblubotTDp6k5TqMpwlmW0wsMT9MfO
InuAk70PhDwWBsGw/g1OGg6eeMKK1LmmCBzu0E7Ua+HicVczDLQgvwYIC0IJfQ6Gx3SCog4JIU0Q
UNw9TysECZoUm8+LTT3WLsZARM7LpdtwoeeCVfXnNHQE2Bgenhu0eEVQL8fa6geKmdC883w0oHKQ
b3gwHbQeSFArNF2UN/IegiluyGZ4idf2IaXrLnWQGyl+3BW1uGLnhGG61xKC5sPMBzk0QYGz8XOc
2B3g4xjy+PSSDHFpJabyAW7uZLQv04xbsV3DF+p5z2DipMDYUGieCsN7hqiS1MK7hfnOsh5J017N
LN5pGJ18EyY7obFSstT2oXPeN/WaYsJZ5vf+fun5EUsFeGe65Q93GmSpWaz7mfrVOUJy5S6Rrjli
yLmcVo+pLEJLAei6RCkmGMk0VpU9NHZ5WIevkJWzOXGnNMVO5cTLNIQ5FY5L5FDk2OFGmlH6Jisf
5XKUJ8nvnV2D0Ih2Q4PagTwR7PbEqJHEvOwWh/yZwH9fGIZjElmV6A6SL6vFN2nnh60VFi0REuN4
BxE7DHmZINwDWt+5W349Er6mR6BJc8rJwRhXRsl4bvuPDV1zBMPKHtnpay6EOGpfLiWjkNjatY+K
zUv0ERf3OcBDFXVNbvv2xE08Pylk5mx9jMvb8tIgLwM0c/OHU/1uVvuJ6BubOT22UM3NDkim53nF
iwZbzC6c+jNsVJfZbg9iWh/CIDlWbYjMqunvCqx8WA0c1d546jvs9CKJOQyXZ2Rt7/24vg4aSRbd
sNxg975Fk7x2Jvqcm+VFtXGOBI+XNp5K1VXXhgEgSP35Po77PxDWd8hlecHEbrcp7nYWEuHP5gk4
RBwwsuj+SQhxwwa+e3Kp5QiNifgTb8WI3jK+LQP5QdKLd5o0HAlzYO0z6rANHq8hSp47bdIPNf4W
dnr2qqDAmZTmDBaCbCZh45ezqKCEYyOn8Bvuh1k7tpj02jXE/RSTbszDxGx7VWmZN23X7vHfI2h9
cuK8Juj+2zRU99iEns6dhKgZuQTDMUx3OIPFpW53/UaSErFV1dGhsHqsEJ0AvWyB1hslLd6nId0H
EKfPS7N6SMQRaxHoacupphrDrl/nAzbEc9GYR0/V7UXQESdTbaKiM2TZY2EpPdghoBgchepx6YOq
5GEsETvSoRl0SXVkdWAOFdwruK7wDN7IwCA0LE3wJPx6Q9rGjEMI0MwBUjKcMIRIRNXJ+KgJAmYK
HST3BO+rSIOdRtGe0Ukjb8H4bN5eESHt8G825ZqzN8ydeyJejPXrccMsFf72pnpimgKyY6VF0MIc
RJBROb3TVVU/T/OCEXvd4+KBiNj87VHOwyuAz0nVCDlBQwqRk8cKW7kaW8/rFNAsTtHju5YhP2X+
h+r2D/sd7UdmiXHGI2KsEz1ocyz6IyCyjKotwqEqUosRkgsLFE1XLOLfxxV/j2f+GnVtYTFNRNHx
mPQoygHWVl9MqDRPGLAdcFz8Bq/wl6FD2Yha+MULw2Noxb2QsJaHiRR7DrvzfTIHVVYr+0zG2MMV
3WGKBA9d0VIk3+CHvjdxs58FKzaYt8pNrSfMCpJcVj27bKia9JpCG2xxu/xakxH3GA85j5Y7GwT3
yD5CL+z8g0fGYvDWA9GKH1cv+Vev9a9IVfe5h1h3A605qyqk04Cfgv3HCpaYdDuvuvl2zF5pXz8P
Hfvqtm3Ixtp/rFaUYKx+oPjItwZ/Bhr26bIluCFHLQsIB0eFgqgl2z3xtL8PB4gsbUMvc4WWicif
FAAcHqiC0/GVYBEiGsHbcV36r2k+47jbB8P0YbSFRVd2BY1Mboi+DvNvtTE/6LjfMYnwjfFv7fMb
9PW7QUbPNG1u/dJhSWXbXoIlvFQIcPLr+LogeK+t4r1CJsQKW5qb21c/Mbu1DvaeAR0H6ReOpBcX
oQBvgkMt5HWiM6ajQPSJ4T8hL6FXHTYWipysyHNw+rzMCDsCL+zFn9J9pyPErW+igKvFZWuVnro4
bgGQDSF5WyRGV+0u1BhUYqUBrL9fjYh6Vzq0iNCC4LRgHDMN49FygTni0n42FiEv2hbVtN4RUt1i
Pt6mDiqChEzaT7hGUlwFMPSZjAl36Qk7WLfh/q+RqYEkqMHQnYyiVzjk0gyB9P2+EwTriJLt6gXt
PEM82I529/D6HeC2zy2NwWn3egjfAMdAaQq2Ow7X4WEZoQHHDFtHZqoLt/yOMraqv8OwLz6tTCHj
T3L20lWpwUjTD8YcZix/h4C3GCdJGOPba982plHTTz7b3mhN0Fd1/6wyr5gvzWUyzQp4+sjL01Qt
pR/UiMOpLRiglG8wvjQnkg77Ba+InhWedTj9tr6IGgriXaw7RKx4XcHVEkBRSqMHsi1/x06qI/Wi
PyFOwGyAcFVSMftbNk3+8Ge0UkOWGpCa0jNXhrZDHY0pF7pCL6+p3o2IDUJ9tSDTBB2CUPu+ajFh
ruvq39LWOBoJSMTMQ1Rch8FKFhsy/pDW3mCz884DZdCaA78kTBVVUFH83dT91UAxy5mBNq2IBSqQ
wt6Wt0gPKqYOA11e3086/RqbWh4COGOmFWcl/HILFGH6iVSZD1vLYkF6QMFhl1v8BBWs7JA1Y9ZP
yabLGk8PyCxEAaD8NVc+HgVgETjGuBhlIlAGefYbZn/p1h5YsFRwQokD5igoNIC1Z5BwLn2I2h9g
UHGdYg/GMyLXd1wP5BhFqtwiTPW3zvcQYwahp6KwgAEijhu3MV8cd/auTgyKeCaBCN1oVRjQQjFP
87ancPDuYu3BjCjb3zgPF54jiGYHaOsY5wetAg1z6/IEH8k7Q4La2YCR9WdjAVIHeafq/8uk+/+b
nf/LLvv/gm6WBntTKlC/Yc3TsTupHGofFtrCc3L8313I/wGI/LcNGWnnANv6+CsmoFP8tze/bXsd
2VH+rpB0n/9D2nkuOW4kXfuKGAFv/hK03dPd490fxGgkwXuPq/+e6t1XIov4iNUoNkIbodmdZBWy
srIyT55TnxmZ3ddvhCiCsxsOqgfC7whf99amUPY/zZML7L9sH+Z1lRxPjAnL9i2UH/xmRB7ILavD
ppgQvaEWVEfJ4f5Cb2cQ0M5wDNV9nf68ITUxN9ZkZZrdeIVmPsHE9b4cNGNlnOR2LYDz4RQVxNEG
OGJponNjkmdlmUCO96hpqcwGUp4M6o//dCUK4U11YcHAlClPz22gVWrgjmIEwP8AgimoVrg8luhK
MEDXxLThEodG/dolgBOqQWk6HcjpoyC3nR+hPPKip/R13nh+4GFaP9tHCvUokKzNGy/s4ZVxaQ/d
Km31xsG41pUp2QBqTBPF3kNstd/u7+Pr7Ne164mNBAxvqaqm6YoE9B/dwh1rxf7P4OjwKdxRmT2H
p+JD+HTf0sKYzZUh8ecXc1M5xMtR5aIFETy35+ihhJoN3fXHNbL9W4Uk5ogvFvS64As7Te77ZQtS
h+FmivFnEu7gzfQ531XH4KmHj/nEfOrWOTUOiq8vYqyJCZH92nSsszDYcPUrpC+YGjVQwQx7jj3Q
1iCZoOxc2tR80kRXz2ZaFJ8ip7ae42Hq/LOv13908FXueQa1oMwrDeirhirWe6SHVXMbTmFC6WAD
D5K4grUvcGf55ZaZyxAwYGbGh3rmYhcFn/polqiI9WoJXqJOay9RZvVQd3Gwz436czfzuvcr4PyK
bTUftZC8JyLxT7dqUfXV0cqrbyBbA+Qop0/NjGpQD3qXF8P0GNOwFHJbXFbkYMOTWmRfk8z9pmYt
jKgj+KUiqWwBF6KSinqtp2jdOfEDZdeXXbtXxvoPXaNJr2+szYcNMnzfwwyZrogs6UANhv4SgBmu
xNFGocgw8ufcQEmPEZHwEDhpnaFkHPb7MoQvmP2wHxpy1QTMg6ojOOtQUUxLPXuY9c49JUOXqQcr
1q2v6HRo2xyEwnsol2CHFbS/OdVdEOa62Xwo44hJgTqe089GZ8HbU6v1jxCVCG0lLqraTZC/dkzx
5xeO6XQbLiCQdVxnzCn+jA8oQe9oKx4LKhFetzYLJsbW7hzs1xGYC3MZddZSF+bq3bQ3oIFIX6Ij
DF5bGoHvkEdcua1vr5br1Yk/vzA3jJoGhBZzKTWCZqqeYddbW9LaDkojdEzV83CIsUEbFIbV8RQd
kaODGEiM1aNbez9gLXwwVXEsS4GxmnKvYklLqpwWiRkX8LH5gjbtDqTqY+KZcHT2T+ukDK/f4/p7
MWwjiHKhihPcleJ7XmygbwVWRPKFBivswsPTeOZp/DgiJc8nEyxninG8v77bgMw0OOxsGhIFFodd
CshGNAZm2UHv0qZBSqEr+c6jMduij0cLP+6/GE527MCIgxPXV+6CW2e5Mm1Ll6uupQbEUeRb6Vjt
FH/84uf1j/uru5UI0UWuY1u6GLhyFU3K6YzAmoYAwJ+36ZX8QK9z815TUB3NHauCN14vd13OWyLp
sj+LaETJMKdcFM6gjeM2NBgoAOZZA/gEOEAA0lVmp7qZ6sXUb9ZyDXEZSJ/+6qdKd3DTJkOd8ix/
jQyNByca4lV784hkO1K+u5WNuT1F1xsjfXewKZ3JREYDRypgxfacHvxdu6VS/coPs0rluOTYl6uT
5az6cVRGO8MeSmM/qx8G45nhLgLKvTcO6d7dbX4pyf3rw+vy1aswhZDRDcSCuh87m8rXx/tbeDsc
CUMLVPYoe5iQIcr8KUE6+uDZoPUp8+iL2SM7bUYolMYPdA5XYt7CSbkyJbtG1Rhd0SY0pMpDWTOV
948V0zgmqD4hlwbVIUIA0jGpmNUPS9MlLYtKuh9vR6B/93drgUoRE7ytqLlB3sjQ7nVk0/LWaWPb
x7EZ0E+/6Sd3n9ETJ5CWRzXe37e2+G0ujIk/vwyjLcS1RsZ6HLjZ02bnhExlzQgHJ+qvHCTddCG6
N1XBxSetixmXDG7jAPTX5+hZMDhnnrG1Tc5RAiXqGsWL+NJykIAsmtkxCjtISUkfikpLkBsBtH/m
Zhqf4XSg8EnR1Iv0fnhU8gAEJIPhu6LeGF/vb6lYxz3Lkg+OTMeXWrppUHayqierdoZjY7fNe0YJ
w9N9UwvPLnzlYpVScLJnn1JU8krmQP4G1WfS7+m/ZvY+y7nq4RPxaNxl28j3ANSpH8rxyKTTyo9Y
OnTIQzgcDNQi6CZd+1CMXleDfAUltqN/tNs9KKTkxKP5k78T9HK1+mKcfiFfE69ZCB1BjKA6It//
HMTRcCq99uwXiDqO7iH+wC3wpD+YXv0k1FxXFrl0DVzaE5twcVCswtLVccZesy9+aHvUEzz9SX3X
7aiIUaJc29PbdJTlWRYUT3xdHu1SeuP2SmVEEUo12jvkgxwIhBldf7KAl321DpTBd8UaL8hC+ejK
orTASnHRwc4InbG6eR9o6qkBVDk2v7s0JCOTpmxWPMSO/TEe1G/393bpwLB7Gu7DDt/Qg/cMfSSp
laF4gJaJktbnsW/JO8aVw7JoBpI3NHC4i+Covf6C+iZKSqdumUyufSb1mn1twDxdR2/vr2bpNEB1
TmFKQ1PxJk+MqI3aFFipF/fHyGSQAe34+xaWFmJrQnLMRqyRm/t6IelIlSeKewJpNDJZgQI6HYlI
j3b3zSwoNPB8prrmOlSnsCSlnUq3GcIiEoSGW+0hOOlv0l28i47qsTm3r0yR6zzqS9eRaxqaKkK2
dlNZrEegRuZABQyZhocSoTF7VBi626fADldWt/SdkFzheKGleMsgV28aZsoDTBnH4XNREEGCh3b7
pf2c+KJMBR3FGtv+0gsJWUoiFo8j8Loy7yhq55u6qOHFc54EaV3wYHvzg4OODxfgasQSF5x8DV0a
EwHtImBtBiMJNT8CmO5XGfgZh+esGnYCxuF6nbIZRNFgTbxkwWd4FXDnwj2NQB1kyNdWe3dIIwSn
xDMa3WEk398wUHkanuYIuZmG2yC2D9lhrYp1eyI0RGy5CMnLEMV0pRyWHm4Xj35VM1mi7EYgZQMK
9rG6WmK/fXlotmvxuGWJCHm70slzCkCKPRJlr+Ih9Znc/MF8ZvjkLc2BlXgssoTrzwfzGBEEqU9Y
arXXLPHi8xlMcvVaR8fTZDqrJDEHwOFpqlId23EE49savftubJVkpwZu+XHlcCws9Mq65DxZx2Be
qjTiiRWc7EdR5gQ7eAhPyslZkRhd4FNipTAKcSKAu9zUpukCmhUknBVoelBGgT4wKYbqKMNUmf3V
UR3lY7ZhbiKhyX2ImrQ5l7U/HfM2T878SvU5n0FWdSb6WG7XTR9BbVsfnSmw3jY0Cph5V3ydvp8P
nDEOXWhvN1NnfmL6wvp5f9NuD5zm0LxXoYsjLbkJ/CWJiqkGaeXZEFQ45WezOY+MHGcllKxDvr9v
7MbjDXyQPSM1QGnWkumRpsbJGIF4bWsaWwc8jTqDtFmrUi1aMeF9MXW8EO6169PcxnmXAE2tPcv9
0qq/1TOljvr7L6wEKRQs4OWWIaWw0aY1giHDRlLGv1P0Pmdh894t1mQgbiOToZCk2uyX0FLjP9Ja
+r5kpNQlS31iAOa4o2sFB7HZ7yi17rwaYrf5n2YClFIYZqYhotDdcXQpWhTg6M1qgL8my8DnjFvd
VP/xJSaZEJfcRZQIycoNPeGtaD2BAniGTWbb03U91/vZE5SgLgwkK2nUjZtLJiWfcCoOc6s7ABdq
5jK4J0skgKvnjhGbTT56953j5pKWjMnPU7/O/I1qV4z0n+boY+e8u//3Lzj41SeSXoltR/daM/j7
Nfc5YyS90rxJXWNMW1gEhIc85WGuVAxD1nfLGbVT3QA/0PLM2gLRtj27G9deKAtLubIihWwrLmsr
tbBi1qdZP5UxXZLz/d26LRJygi5XInl0uSHjRRKp8sqf7QFGrZ2+Y1716Ly1yu3mM/OkB/Wz9hgc
wicm1O7bvskMJdOSpw8ZRLSURWovborvHahie8xftHRiUtBeKzCubaXk4obLNGJi4+LKu26fn+Pf
IQ7wrPP4bn4AVqXuk0P8tHas1mxKnk6mbQxdzyMahOTHFuBvoNpfh41zuL+NtzmotI+Sx1dNy+Bi
wD72h8jaRqfqCHOMV0KyRWfvf6BgE253lcdI9kSecxmhYFwYQqZZSZnG3Yy7xDv/bED5Bor+xVxx
0LVNlO6ScWNHVajgnyMDd2n5NWE82M5/u7+FK0bkFHcKoRGLBS3ZxkI/LsxPzjAeJlNb8cIVh5dz
Wn0szRL0UuVZ9W+O8WFg5MfovVVFqZXg5EphwyxtswJHRXCiZlOArVvJYxd3C7EFyr5EPkSyr79/
SfZVxqVawUb0TR8OnQJ0R135IotrQKrK5FXvoj8jrSEfo01UxICmw7r61CXw8gzZn/c/+i1XpPDj
CxtS6DPSHFUuhfM5vLO+12+oNx20b+EX5WX6Ki5a/e1aQebmASAZlAJeCVXXUBRa7em4Vzb1FbRq
wKrzBGHxPLI3+9hsrW1l17v7K138YJZLNQ+hW8NypDNU67q2UXQWOhYf5+737OewVjBc/Fw2f4+A
7iBGL7lEMtm1FvQD5JNRuu/8H828Jii+aMFBrFoFWYNKmrSGOJgnWPWEhaCzTlNiMyjngPa6v1Pi
d96ENoivdZK8V0TItWsHg1ltkgouJl3/w2xLxiselWlkqKNghHxNfXjps8C2yiOJsiD/kJZkl1XK
ECkJ/1y9A8Oo6RCFWisJ623rAZ+jDIdkGdo/1H3Ej7gI1i3j171uYUSjkqsTqP2TexTawqm3lq4s
hbfX5Ti64gpt8WtTddkVziRM8cYFrcMclrKFsnATrcSf236aWJPYt/8akoKDPaBbBgkfsJU3mw/O
g36y3urPwdl/aWDmZZhwZQ/X1iXFCdUadZ3xwtpr4U0ZmVGZdh1cEf3v931v0R0uViVOwMWXUrpp
2PgZZsryZRN9zILH0FxZyZoJyRnqpCxb18TE7L64+mn23xablY+zdE4hj+GQojHo0lG7XkXYhsBl
9LgCpNPq36oOioJ+SKuVhajL3+RvM+LPLzZrKFor9cVK9A/CBbon9712/tn8zN7oXryN34VP9sf7
n2cxzdI1hSowgc68gSds+NdDrfHabHf9zvisnzZ7kBcFYrrxHpjrtxVzCiuQQ5FOvZT6l9Bgl1GE
TjiXvHsH0PdH0SsQWlqbo3Fax10sOQWMyaaKRBPXrVzCrDMLzdKcB2ddfrNKBcQdfJKrtVlxSG6W
c2FFOrPaYGjZtCEBD8/KQyJow4XGRs9cEW91kabau5UNXFwXuG+xdwAyX6PIhYtUM/j2InOYu3tx
3glZ4PgleTKf9Sfzneq1nvLFPq+1xddMSkc42PR1qUaYLOdDGjE0sIvVXzhfMPaKOiz3IIWia8eH
xRN098hdniWnCiT2tJKjiv+//J0sSDJF8dWh6Cvd5EXUdRo0VdyzZ/GJrDPw3/26MNCSGRSiUVY1
6BNxmq6XQVuo2DAZLBqM9VkcpQitI+3UrFQ2lj4ILk3fgQuQ/pC0mi5HXEDT2C2I2p5m7SfMoO/g
V9quuNqScwMotv6jX+PIOsawstbDLCY/GKU+ask2e2CiihG7V70TleFc7x/jY7kCia9iXSTiigzx
KM22UKM8QZXDn5mJBGe8+T72/7yOZzvwEwAKAiUFEvj6IzVZu3HKeqq8osucXWlD8wIL2blfLUou
puII/eLWtgCAy/1mWJo26jDNYuxgH312jholiPZRO5d7CAT/g8pZy1YWM6PXVRFeLdxDSleGSRud
3mLUQaETlh8EJqffFm+sA5R6K264dClempKCXz+oeYjGO8Gvf3TaB6tZCQr/n/3jC/13LVKKonTD
yIgrBtoDvS/zEJwaigARgylbwwBlJHQZ1hQlbxZFkVoA3Z3XI6zJGKAEFqfKaiDByzMGfRKN/Hhq
tHq/crZujrBkRqo22JVVxvZsci8d7Z/Wuxa5iegpAvJIvPj5v0k/3yQXjL84JrT64BDo1r9CNC5u
jlJoeU1NgSqJ8yNXfo4QoUwQln25v7KF/bu08qrwd2Gl7RtEOV3RrZzdk+5O2xpCgn9nQnJxk6Bk
tF2O4kLk/6la8x8qtAT3TSx8nqtVSK6tm0EH31rTeYAJXK9unCaEp6Zj1pz57HJ339jNreEI7VvR
4UUmzHLkVGV2s2oM03ygaxY/9GkOZd85mZ6z6X1Yvs8gye/hHr5vcsEXrkxK60vSauzNIocgrXP+
6Iw43prBAHdnOj3FUDTeN7awmVfGpGM8BroW2h3rc8xHxjG39vgC69jabSV+8tUVL+2icMwLx4s3
rW0a0HYINNpXGxlrtAYZA36YDvp+OjHidX9Rt4mzsMdNr9DTsk1VhtmOpmrDXcUWQmXuaR4djZOA
fdtHodoYHu9bW/peusgo6D0RnQzpxs8co00MDeo5fWPDbOduuzb53nQoKcyrCslLG3lpSwpNjjvb
zDJjK6/O6VnbJ0gbOvXL8FM55OzkoKzs5ELEeA25bCcdPEUuvLVzrVtlC4dp6QOMNbTzlBUrJ0z8
ZNk3RFT/PxPSkmgYhhBWYmLy3/owVn3Txs10IIQ4u0hMO+h+W+6npFmJIrdPenwEkDJ3PxUeheqL
5JPREI9GhV3Ivax30x5OowN8avtB96YdiLfD2vNgeS//Nigdgswp8paZPx4gcLrX6QQtUrJyda2Z
EKf94pw1YEY0OJoUCGwjnokqrIOZrq+cZn35i/29EHEgLqxYQdpOwJOwMsD97fjDQ7WZO4im61yH
5iz7A+3wSd/Cm0FVpoXGdO9E1fi2ncvmlGspOhCOFpzmqfmqDln7Kalnx+F/Dc/hJk61lypSkdRl
zv2kQQh8dLVYgcvO6X4LTSa/oaxXaIZzW0IbpBVV9gWUefvFqtICBu9mHr5aVQ6j3ByNKNnbzQaK
CuaDd2kWWE9Qqgs5iUZ5iBleWVGwW4oDtISBijJRQJ1ayl37rM6dUOjEDKZ+tjJeM6752+hEP/VY
+3Y/5CxF7UvflUJOnASxU4svEM+MHGdwas/6+Enxp5V0fO1LS2ezYSg1BpTP7VekAOveh9Dwb5gy
T2H7CE869Jv/bl3SFmaxFkx5gP+WOSNxcFiVhw5uvPtGbpv41ydfnnFF5zpFEwIrCCA4RwtsPBRL
zlsbaJF7HM79sX6yd9bK0RSf5DbM/XVo5FKllaeh4/h8MhQsBBccDyjXibPtZm7abWqhPWN0/3Ti
Q1qnuEwuzuncFpoB/I102XH/BIj0DGHdyqoWHfFvn5fbWKM26747ZiiIJUyjQ1D+Voey5v73WnRC
YrTtMixJPUdy9hF2xmqymZbsNeazoyD/HZsfxxiu7NLvILyeGWyos+h03+zta01sH49epv0tk1RC
rP1i+xDwMwQ+TfESB/RZfggPzcE0t/Oet/3qxMbiRhq0nizKRuJRf23MKjToKzTcY1Kf0uIhLR5D
/cP9BS2a4JFhMXJnAmGVDlea+a4FozPcz47xiWGKwBuz7Ni6fbPywVYMmaLOeLFxm97WQyVlLYwC
ADzfNs6DNfz8V4sxpf1y3GQcKwsbxgTTtP2g8+7sp4//zoh0gLQhDJu6x0gLBye8B3vo5p4I8isX
x9p+SZmIRs2NCUlhpn6a0QZw9B/aatQTX/cm/vz99U0p+4gSMyVTxkh/sCjujqfxYXNsj/+4/CUO
zYUZsdaLb2+6ZenMBU42xz+aAt5VhGp7qIj/3YeRMpCNoyFiMGHF9kf0MSpIcJxHsG7H+2YWY/bF
YqTIUwZ+UwYde+ZrR1395Dufu+akMBLuJt59S4uJG1hvISLIU0LumTE+FW/Ubpg8lAS26vyZB/C/
tCBtmYvmSlvYPBCs+kcV/mihv/93S5A2q9WMCK5PNiutnxrnxVitOIkjfePBF3skJSNTnI7IHvLR
ER3/syRXF33F8BF+ktVovPY55FCpQ2vtCFOW/jFBtsk1VrpJi6fx77XI96bSBENSoWQCpz1whgaV
FggvjVyD6XfzXGf2c8fFFvbjSkBbWZcMB0mYh06YQQV0ZY87A7Y4K01WzsxSMKP9y0UNGJPGv/SV
rFLPw2IjTED3OCIYoLxw66z42tLBvDQifR/oLpKk1DCiwUm4+doUcIZN+8704RQKz/f9enFBYvJQ
AWFM2VaKznU1ArMTQcA1Ibjsjs7seEW5NrC3ZkV8uYu46Xfq4I8lKyph67ZLBoTzfZS8u7+Upc8P
VuKvpYgfcWEkKJM0bk2MhMpbLf7NSFbca+kFdPn3SzEGluomYyaArdog4/GuRvQODrgmyVdi2WJq
dmlIijV2kfqaCreaVzK0UkIYXTWnrkUGJXj07Y/qjFiC+hL2H4PKWjG9tkTJvZsWmTCIinpPRwzV
3ga+pe97PYtPQdr0Ryh/i1+Jq5drlXzdiLW6gSgVzwj38/Sbm//4V05hSNlakfYzHRmq3ZSGj7Sb
93Db3bewFOzovNHiE/iJm7aHAkmZ7/RYGDfZFsbQNB+3vf0Uxh/V8nOmfyrh+Llv8bY7QRpCSVF1
RCNWQ2f42tMNHW2lXiyqP5i6Z/3ZIJGb0Z1gNmx87f7Wn9bGRxYPF91sZglE/8+WfHKw5j7Xp447
g2mO6F1k/GPE0+ua/jYguV4dqEO7YdjPUygJ983B6P+8v2trK5A2LQHiEDkFK1ARvMoPxrDy9y/7
wV8LcCRP02CTDX0VSS3lwX9IHqKjYJbSHtdaX4vVX6wgVAzMmHa8FOYK10/LymEd00P4VvT17H34
ud9ru3AP5+Lp/qYtLurCmBTzkmBGSEMsSgy5CG3ggQEX7bQmebxmRvIuTS06yxDfxtDb32uEn0oI
e0f9lLrJT33Ifmb2BhlJfS72agYtzErUW7ydLhYpud5cGf0cpMQgv/g5zoe+RmZyDaUvViCnd5df
TfK+QmuHQd2IFU7HOH1XO5utC/Rpmvfz7/c/2WvV+o4p+YGqRSha9cJBjKfos/UA9TJDHAWaYZ+c
t4LaRPATIXxinyGRvm9abNQ9y/KzVXX6WRVBgsHybaEop0CbXkLDOMSQ1m19ZdxrTbZyKy/elszL
E5NE8xSSuutgGOvjYJVNhMYFXVox353RAdzCWIzievtLd/OlNWmJWe9u4smoxYGI36Iwcaz0Z/Op
eVMc8qNmrWQ0t6gsVwFHKpo9MKwpqFlfr62Ajj6KBjwzPGeftWGXfgw9mEm/+Qf66l8NKA8e4P08
6Cv5+00aIJnVrs3aTTf3QSHM0k3tUgRpem+qnvw1vpibkCzZkZJPKN3sMWuwkzA15fpvUPG675C3
w/+SBfELLnLCFKCpgQaVOAv2h7rYfjceNM896IzrWbvgjT7RZ9/SbBKbeL5ve3Fx3JUugoQW6hxS
TIuyQjU6tes96MRdplko62djuwJUWDMihS5XrdvYh47GU8Yuf2+0mxIcU7dWKbgJkOyiGP81QZJo
iOpIbhgHodpbFjIyWY3UQ9lAYNQ6iBqH1rgGGL5lj5NsSb7HOIdS5boqGJkERWN7QviPi1R5XLva
brXTofBRLYsBUls3LVO+SI1MmZ3BgcVXgIzGc/M9f5tDxQdTTvYpf3EfBTtTtZs90+s/xY/993DY
J7vpnOzcXfLlvq8sHXRw/2R1YPMpusrOEm7ccDYhfSWI6QcoyFptPw3ILSI+CpOO9YqJVIY/zOR5
Ha94m1GIjXB0oJEAIElhpYwicBuYV5GJ80qDnSgpBSPyE22HrwrcGOF+LZVctodNB4ITMdIqHUpt
Bpmk5QUnY4/j7tNduHPfN4fmnD/Y57XPfHsdYkkHZaoymgCcXn7hlp2rJE6PrA3F7UP4FuDiUdQ8
9tOLo277vZjpQV0XxtrPa/yEC4dTIMXp95FcAPuS7nz+RdgDimnRL6YckW0TFCvv+81NViHW9rcF
mfVqKIzImaqwY86m3Ub5n7Z1LJv3jvXT6bPdfVMLMeDKlBQDmk2QJJuy5pnjokaPJpKmQ9Ac2sf7
Zlb2zJaPP4Ij6dwCjFPU6RsA+MGLkJje3zfy6mFXiYq0b9LFU5pRDf+uw1M+3woIhXmq/ux36m76
zpDXPvHm54aDz4jyadiZYOi2gq91/eTd5EvSz5AOggseEcJGIhCiOp5pfWrQgOjjD374qqq6HYO1
61B8JHndhiGmFkxMg/mXrsNi0LM6hRxfI51P9uqXzGvhTH+d11vtpN92IrEhaGGBcdI1Zlbm2lo8
W4WrtEiftBAdWF5+6KrtYGwFzFsAOqIS8PW7z/c/7YKbMtwEi5ZqEVkgoru2OeWNWTl1MnhTNzq7
oBv/nNwEZUDXHVfu91uIBRwHmm44XCAQVkDrem0qROO3LdsBAoDv/U7Zww52HB+TJ+E52bdf6D0I
cyaEWoKh1qVjeG0O1agwCaYZCpi0pMCFFsWpa8xkZzZZ9+0XNhG6C1FjAGEkBy7mM2x7YyHh0iVC
Ym47zi99tdJ8vy1ivK7nLyNy7NIKtay7Anp+MUE6/Jjxwl0MZRB026nXQSi+rY+rV4842NIBEMXb
/1uZLW1i6xqb2E1R8RAuaZBL+2+dt64nLtjs4CBwv/K0XMikr+xJ4Uyv1WxIS5WCWjM+ZIP9aZrd
n6OuZAc10X/e/2oLoVPXaLBSmtah3rCloGakbdx1NllaVMVnJL0eE7Pd3TexeLouTEgn2vVjpW0D
3lqF1gQ7c9I/bowveWKurGQpHaK8rnNb43y3PES2D3Fs3PHKalKjASTRZi82PIrkJLbq/8gCJiRJ
rqNtE2e/h5EdfGqV+RtSWwg8olsKY1T9lERIv8bw0X+znUn5dH8flt4VVz9QqougVWVmraK3/x3Z
zU6QP3kTMaA4gh7RPvR708teuhemhT+t+dTSR6BtjxPTUAMmLIU41OhqNN/VFmXFEgDUQ5eFhwLx
zftLXLLiKkDhNShWtJukcMj9dshie/RClKKtAQ1h60earjw0l1z20oi0jV23qYe8gPbQbCavag99
F+x/YRka4RlIvw5noJSDhYZmRY54uiRIlCbxY1B/tYO1hs3iXv1tROaj3FSBpXeqCwBU03Z1t/kR
D6lX1uqn+2tZ3K0LM1LwCrrWhteTu82YtF0cuQ9F4B7um1i6s1EMB/X+H45yGTeojUWd2hpR2X/6
ynCoCJHxS+R9eePUO0HC9AuTF3wa14XHCvosy4Hg5PpeGx0ddmkh0+LS7S7d34J+P9XOSuazFIcv
jUhxGDUfHZX2efQsJ4MZ2t0pZYekoJ2dIAc0V6Lk6zC1dMtAykHgEvxcjJRIbj3ZfaWi/o1w1z74
EZzUk4aC7qnaURU2tpHX7cQ4dH40vyVbc5sdYDJIj2u8NEsPaR4XdAGA3EC2JgP2omqai64bAGS2
2YPRR/siLxH4VN8mpZpsqcy9Vcch3CZK8aHUzZU0fumNZ8D9Ce7fAO1lyGOL2WQ1PgIe4o0nWBeL
o6qfKSIdcNyH9A/Ymlb8VnxAecsv7clbHulz0Onwhgl76k4Mnzgf9aOY1Ah22Zf71hYO4tXipAjs
1IazUUJY3zRneI++Ql2UK6CZNQtSXWeGBQjNNJZjIOGn2b/pSLncX8NCzLpagxQYtV6djZJeoufb
7tbVZyQIuc0dcyVmLToCPsg97gi2v1e47UUFbqMPoeJGfedZVbf12xb1QJ4czhfN6vZUwc9hH5xq
921ol2iB+TulXmNJFx9D9ozLHyAttIhqq52KtvV8eOnz0j10mLGG9oObIem3BhC4LUdD7kmtwYEP
SsyHy+EsHKdpZgqq8ybL8VBDYQQ9gKAiRwNIsb0sjD8jOgZridFtQ6RPNkW1cvQWXOfqB0ihLmo4
63bED+hHg7Lg51L7595vMv8ueNcEVY+MHPTBC6T1ZoC/Lv3md08FmjT3XXMp/WMcmLo3uEQXpjBp
CVXmDkOppvBsnpPn4j2zkwgP7RiAB338SiY6w9n0JTn4K1FkYesY/sNZdDEGeMPrYI9aXjmJBoVI
+EMbTjaSdCsrWzh1EDrwAuFtSkVVLkb58EZk7ZT3TNrPXwXscqSn5rwxv9uEqvghODQn9bxiU+yW
dACubIpVX5zALuwanujG7OV1vI/jzENkajuG5dbW3vnDi4uGgvrNcX/PSCn1tfOwcPEKekzIDlWE
Dm9qYJEW5TF0nySrVvuoFtpz1g77MO20bZP8czABM7waGkywD/JfjE5er5Sx0T4xQqv10AA2Txqv
PYRIre6fHzD4+6FStMhaoLGT3llqZthTUbgtKp80JpttUH9Y+WJLfqjT3OfpTYp/0/ZpENAe+5CU
ONt+/c8zlZIsFVLxSA0+rLGoLL3Emdf825x03JpIidvJrScqpEhMNVvD62kYei5CAeOeN0abbP8H
1iOR18lueWlV2kbT1yt/srAqWsv9S7DfeP6H7qydhse1F9PqCqUj0AdIxIUbnmsapZqR0XUoP7mJ
yMSUaMu7YLde21vKpNlVaH24qqm0yYBkfWZ54YhqKMcqF4o/NiOxzk5Tt+jRI8oJhSNY63Wln2Xn
+cuu3P6tx7xPVeE8AWT16GHuonQlOVm4US9XJqOTk7lEgW1gZYrdb8HE7ObwOc1PcfO269ZahEsB
82IXTdk3DQXiS0s8tGP/qcraZzMpv3XVZuV9sPa15HdPmSBD7rTsmjgDdrgrey/ZhweRrOdQCPkw
0FYf1inYl9Ij6hymK3TCqErJIWvjVFNsTga6Fef6I/QGh+Coo8H3qj8Se2vaTEu7yYueWQPA+BCK
SAESxv6J+SOtZdjADHaA5B+BF8/eYETvV0KY6LrLp/vCkgwBzdM0ms0cOcm86d/EeX5SU/0lz13D
i43kd9/VTkjnvWnH3PX6Kf923/rSEbg0Lj0plcjclL2J05TNsB27eWuuFRKXN9Ki0ky6oNHfvb5p
2MSwDB2moSrN3NfJS9Jpe2eVZG/p5jYU2HSp8xi0XsWvuLi5taEZG9OnBiOcct6p2/kk6qP2kbnS
x7VX66IrwhULawmJHQ1ryTlsf+IgBriiguI23Msh6j4AKUz6r/BoH9YwP0v1c6z8ZU+e106i2Qiq
kDZgeAZ0gziNc84f3ScxNVseredmhYhj6ZNdmpOcAmV5y67F8ob6sEmfKvsHlf3tP3c8ynIw/PPY
oecoPduQewp0OoFoaxiPaflNbVfplZdcgsqfBqMWU3ggAK9dArJqK2hDc/bar/3OPKgnJB6N7ewp
O+tx/S5ZKiIwsY+IoGhhiqrQtTk11y3SNNBQVJQP9kmQHOtH5U29OlmxkCdCS63AQqXTM0I+6NqQ
kRqJXVV0N6aSdCMv0z8apf2uuv5jqcXn+19pydMd8R1ATjo0UhzJ2IwoZ5z7qOP4T9F7HR23BMTQ
/Of/Vt9a8vMra9Ie9nqUmX4wUHt6mug1QqL+brM3EX2n+ywGxBG3v7++BU+njmbxvoAuSrkp3bZ6
p5iJ21Lz7Mr3hdp9V7T5AJ/cCiu1upAHXNmRtlGr4hHVDkQJRHjabC3PbLe9slUR0rC37bbbIcNw
tIJtYpz9bFUebMFjUNNAAoalwqwjqzFFleGm6cwj0UzH7hR14QiEqCmfzE01n3u3z1a8ZuFSubIn
nW27VaIxM7GnRDaaLLzlmzWJyNsPp6o2D2t40wFi3IBsx7mtit6hnU/l/7uB3FzSxM91Pq3kb7cr
ETKUonVpulxhN0Qt0RAElW72Xjz1yslA4fbkG0m14oXiurjOAOi+CqEsiPgEckjK75ViciKzAyo0
HoT+aXKs9/bDOiPRQsGF+xe9ClB5cPI5lvRdutRRC6MEopol/pNqjIfcB+UYdKchsr9oPqXXMoc9
KNNMb0I3uar6L/eP260j0myjcIoCCezmNGivQ1dj9UkiOMC91i/i58Sv/F0c2tObyo61p9SoqAPf
N7gQv7AIizqdGSIm5CrXFrUsoWqWYRFSVRrrSNps3kdeSzQpj036ZKyVLRYc5sqetMV93yfIUYwI
sE4PUTft4Q053V/SggWwZXDbw4/EKbupmvXA66uBkGVHzlOTGA9F/vFXLHC9ANEXI+xSdjMhiBwM
DtotRUWj93OsDyv+vvCE0FjDXxbklHeOe18FVkKAeMczGsKgqNrO7Vv7tWZVHuEZt4qd8ayvLGzh
jr62KyU2Re9WvdlEXJ2gbL9E40b3Bjsuns0pUznYBVQJhvtOK2LrTGbsejFi2u/ub+7tTcBPQLFK
1FwUB9jFtUPGbapzzSHFswmMbZZ+js2vfngsx5fJ+fYLlgQTCadNfEnpsKnVJpxIVxpvtJKto+Dr
n41q2iFpzsy+ufJJb+MxyzJof1KENKl3SucMbMtsFApMfkoABAg+pgZWod79fH9Ja1ak06U3xjx2
QgyLIsVRyTfHKq8fojReOWJLZggYNvRsIGNusoJhCMwhyij4206mewFp3w6XrXa202xWrsold7g0
JSUGKYqweRSL/sh0Lu0Hs3pnBPa2iH9s3D/v791S3ADzbf4/zr6suXEdS/qvTPQ7ergvX0z3A0iK
WmxZ3st+YVS5XOBOEOAG/vovqb4911YprNvzUN1R1y5B2A9O5slEghEh92/nBumZWerzAOdBfnC7
Q1ZfWNhnMkcG7nLcyFjU8LY8NTPO0mHOeglJGltE4A+rqIbBjxeKMpwEncAe1P5KbmxZxSd358Ic
RpoRlNDfC2YByyijA285yH3qqY0Tu9BSJhFc2rz7KforopVnLrFPLZ5MmafPOplysCTTtD6YPj8U
fbubEp9OlRd/PWfnVgeUB0C4RUEEkuwnu6pPCpPk0wCobgRLCrIm00tbuJE+5LHj8AtLcdk8v40k
OFPgX0NjFEv/88mUDh0hKGIRgaesQ2Wlr6Nd7fsEaAzwc+X1Vz1Ur77u35m4GJ5WFl5nyHifSfJX
UBtqKy0bguwXg/beMncwnNMhyijfyLXxJvZ5RHATsOf/vGG81EDYQI0W1EdP7zgz7Xq39aElMQZL
vqAOh4waAWKeYHh+c8DWjFRYoU5I+4+Lt0BUBLlikXYD3P3bKNcKefmRIR1iW2sBTYRa9eGFvi23
2MlEwh5iAYRMMNDhGvJ5Iiei1SCfL/ozAeoSXhY1oww5VJgpXDTOO7Nm0NRSUmIgYWCZJ2vGUK0C
sQi5K2FJigLc2UYy3A/s4a6HV1RffrvQtTOH2Kf2Tvbe2PttI1yEcwJCuOAnBxVIkjATGsOETnER
juvqQtnA73cBBvFIggOMAYLDyWDqg9UMBDVCga8Ojr7Lm8N0KaO6fMTn+UKUBSsZMOuxxQEufJ6v
umtFQroO2Z3M/AbZPJpMFZWjuzIyO5yG4UKPfh/Dz80tc/ohVQYXGZFoPpoD/TOoSUsT/8JJcibq
hikOgDvgg9D1gPjp5yZsrrScD4iCfRk7sX0UuOTmjf86B9C43HLrwpI/JsBOh9AFfxavW7xscB98
bnA2DORIU9GD0wC/7Yl6S8FfwCFdjCAro61BqwrO8xWsQdNrgQPFufTCN9DCb9/AQHZ6gbOd3zCM
ZiaVNxY4ydpIgd6WQmmuuEYxC6zt8ttLOdXz/f2ztVPkwnXmZJwKVMwoWQCF4j0P5xn5A+YkdM6h
sZ6+le24Ms3H0ocYMGo0YCrpkfQptV+V42y16ZsH9p3lXkEpcV32Py7s0zO7Bkc6Mr5LNkz3T2mx
moC1taptlKbcdGES93EamvOP5eG1+J04egR9dpPQi/qC57bSh3ZPmbKFTPWGg+8YdJp1NXLXXXW2
J+69mWSU1fbwc86GKSyk6a4s0K2p22jFs951dRaopjb0cJS2Q9PWIlFh+e1TmWnNo1F1l9ihZ4Il
oLyIisH3Ae8ILNTPC7ZKvVTjY46XMNi1eohrB24mgQxVuNcotOub8JIW4u9hy+cWT7Y9cRrmgffX
B3o7gsq0LjXzWiWPequtvp78Za/9thM85CVRAQ3D4VPSJS8ZyhCWrlnxsNHXYm0jCZ9Gl2RAsJB+
b8hYPPpwZILmjWn/PIbjKDOesYXmbdudRRnC8+08zUlcpcNPg/ghMkS7nANAmY0yuy5N8VDo3Zs/
imJVclOD2+VwO2h5HVhZX90284wyU+awwMnnZE0see+N/JDP3rtui+8F8dco7/oFg6wHJ1VbVKiB
CJQcOps74eS75WYq5olWksQumyLPSEjgJeVDZ0mcRJW4qc0uajq4QrHsID2T1oagbV+EjuAG/FK0
9airTY6qzWBwdPizdnlx33n9eOWj7GiVO6QI2JzWm0kUr5lbtJHlsxmcmf7FbuWNReqZFqbKqBhq
OKu73jsZeBGiLuRX2nvPwh5jjhdGDjc8amp1Df8X95bbKBTOWubR0pSQ8O0YuecJBw/NqmCyMo/D
dTMsvsbykeh2RCTsQV1nPU/ljWeU3WasoSzYZw3AD0wSLcdiV7Z5ubZ78cjlfJOM9T2DSgcVyAkC
WxpvBt2HtZz/zIQfMu5eFxr+lGTNtfl7T5RNS0K23Vi+JoMHKN3zqkPWckk7sUhAGzbCDNndVw0K
JGa9/paJ4baWM7SHGx1G813iRtAY1Xe2C0rP3Dt3jssUdUyerIyyaq/9tKhXntOqg5urKqrLboqV
pV+7nLRBXWgp1Yy8DnvegFRvDN86mz06XloBCvHrNaZja2QkDfXEC6rOfkj6Hvp0Q99EQ8H3spEN
xcPf2LRdGtg+0JpqFkhxZd+6st6qSvxMVSs26J61nrm7zlCQCLptCupwOwKd6OySVq3rUuWO0BiR
9U/fHl8dSxG0r+AJAkGvTSnKx4oMLBSpp9HR7C14BA5lrBnqV9HV730n63BCQBEgEL1NEwFpaZKP
YZvXZUCylF8xZqQgsumvQ67f2gq1zpU101TkgkLoz1nJvCFRklg1Jjx/ShpxUBwAueg304hXSGsM
occdK/BKod/nZgs/lMlNqWn2v6retQ+NQb4PYo7yjtwRRipQSaeedtAL37kmhyJj/lM2xhx3nfoF
OMMGhJxwyDHiS8APsQkJxBvzPKNAz3/OhrYhTvaQNemWuYjWe0BuXbtGaQdNs+JNMHE7oNKfcteB
wlQ3xr1J4GmjELmP5XQlpfGaTQA3c5dDmm5OPFr4qDATulHFyNS8dgnZwI/lqoJQUT/NkhbO1FLf
5VBFruoXk89bWxUmteQc+rkflQ4eJxKmXR57F3YSOWp4npT7NPf8sWvNH8JPnkBJf/v6UD1zoULI
ZCkyAZ3sDEUiH6ScVAscppXUbHBk9beaVv/HwB9IxXg5IK2IZ/xvwa7hQOesGnFHpMYTGbZaXlI8
lC6kis5cRKjSBp8F7xNviXs/H9uVVY5DytGV1Ks3lj6ttTpZpbqBWJRfqpw5N2zISkCLE9xa4GUn
cSF3M2BlzdQF/j2702BDsxSF2zkEQEZALthtzYpdvGnPXIBLaIZIFDn9xcL8cweh5poT2+tBHShK
+c1Sg7M3c6KFfZJB1Mvq9DFKeOOF2lw5QdVI8yL0ee5m/PgNlp9/CPFNRRSzE5STQT81Mq+yrbXp
IWnprNKtf/X1wjwXigLaR7koqGRAmE5vYUxijxw7bmEZeYIub7LmcXzkKzA5u9ANlrLRHORRik25
2Mf3P9QlM78zaV0TXwGJEjD+EeRYpyvKdyezHPEVRiQfCw7eRLlO3AY3xSvrYwbHVs2FFywbLqzk
cw2jQgZle56NWA4205/HGbmFiQ8+TlrYIx4djthmcTjigbv5epTPLCkU5iKOBhQF/eXfcCgjrdqG
ZRhT35XfOSH9irEKDsWDUHRuHRY51qCHiHPIduwK5+Xr5s9s2SO7DvAh4DDwLD7305nbGdk3rCd9
JKtaawqapfI2lf517arhAmZzZs/C5AYpr6WeBjN6sngtNfZGrWM2ueEEKXlIuyRsrOb/1MqSHsFR
h8qDky7BdSZx0mXNFObtlD3M/JCaz1+P2rlnMHryv22cvtI8+BLkto9hW2x7tGgh5/p7ufIht5js
L70JL7Z2Mm6FNg71KNCjaZXd9XEVm9ceqnGX5XiZJ3huQX7s2vIc/nDCwC1OmaxFY/mm2+i7LLZx
uvCLVYhnF96HEVyyvx+a6TWvSCuEd4Eh7+r0IPXVrN+6qLi/MFO/c7BQCehgJy/Jz9+tyjJfb+CE
h3bwdg/gbnPtRksBhra7NEtnF/eHhk6OqhZvDytzsCSkl4Divk7sEZml+OvunJ2cD42cPIySZMEA
BPD32Vfzle+LAtV+vtEEQ4rcSGIJvu1w/Zu0hSRMQ93EuXRenckxfRrPk8dmZU3W2NoYT7/fOvza
cP7zQOXT55/sXmFbuTvaGMYpJ9EIC1wUB9wMYrgwkGeAyk/r4vQqBwqbYbWgneSV3TlBuWpBsV+o
PYjY71QoJOXxJWr92TX/5+ydajNC82/Ws+WwZTVfSc/aJq65q+w5zom81L9LbZ1sY4cNss00zFMb
QckwiQHZrHQGDWyBxNkcmEGzsnZq5z98vUDPn1Uf+niyr7nVVuCG10vQMIWL8Day/ha1/yhCyn58
3dyy3k8yEh9Xi7+s1g+nSNl5rVPrGNG+GHY55HkWMamSJKFr9t/dVrtQqnlx1SyHwIf2tDr1HbhG
IjEBBvW4F5vFQ828npCEX1xjxHsdX+RtX5rJk4NFgwOmC4MGPPpe/Rv1tOjckcAKBzjw6PGEdv+K
k8EZ/GYZWKiFwB4Ten6nYuYTkVmqKVAFZAQiwg8FO6Phvgy1kRo/a6B+sA1H9mWEIfqlg/QMVwxN
46myACnIMZ/C25ay/IYpTGrHQgcczDbO9WC644LCNzqCWTmqNi7EuufOVQd3hA2kcTGsOzlXa5Zo
Qz0NoC2IH/AhoKTrV3l7KMpfiX+rqXUH3PvrlXvuHP3Y4sk5Wo9zYuUmWpSCXznK3M55d2Evnm0C
oJ+DMQTJ6TTcUrPVtmaCJiBvGosB2au6WH3di9+dvhdlpw9tnBwzlqYWbhXwAODc24Y8L6skixZF
DRflPOC1Niwu94jdwyy8tDPO3bgf2z45arwWucOcY2MwQB3KiCtTUm2+0MNzgwhnICxHYA8eHn2f
d7yHynqoaoPQwo27yXpAAu3rETzXCVdDohjMLWy4U4io942K5x4myZhfZX4w+cEob79u4uxeBoZi
QWrIdi2s8s996MzUsjKJZ+sCG0KkY6+vLKi2FYH9mjC8HtvVGvDaj+T963bPd+3PZk8OrlkXxmih
2jEgSRFq5Z1rNLS8hImenR/op4PNr0EL0j9ZBHYPVUFTopFqanQKb44+zH1runCdou4NY3R607gf
2lm+x4eTv0zwQCrNhTrVe0UAjCb5xjLeHOwRgkA05wnkGJTBqmhM/PFGTC5MPPumnVcZg3xVDgrS
Rg6o3UNJjAydSfSSerXPv3GfVVjACgzRuvtuMnNYEaBvj6oj+hW3qmHbuq2ifqvEhvBsvPXU4iuR
2w312izSlQmq+gzBBZLQPvX2niXCXlh7H/nCEShjz+e4ldXBKEBDLYuNypObrEwh6eP5odL1Q18C
ZmqKleJi1RI3p43tRlU5R0XGOW06sKv1OQTwuCpS3HsEgu/QWTArmAUxG/SFdp+bzW0uf42NDBPQ
kDTlUm/goe2oV6PHoi5vh/JO9UYwa78GPNVBETsMpghHLVK9T+uOXTVIw/cziCS6vuzkQbphzmGH
aySrxCwCR0OSsX4omYOS0gw077mDZVbrUj21rvyMI8RAihSuWignxcFt7K1MX1UCGLzLaJcOB9to
9ymf1o79InPredKHqDaQUuhytDl3se08GW6x4roetCMPstpFjjgNK/BpUxYOrqIk8Z/qpnpHUjSA
V32gN+kGv75B67GmNTzuFyucxE3fBqQNe4+vbcGjqWxWqZVfe6KBTeQQVaq5Hq29m/Jg4s3KJt11
5/wcff+nxc0rgWtgKGqaEPVDtoBXszrWybat5usCuRUYp1Dbyyljfqzp/GpqqhX8ch06uY+Dpq6M
4caWxdvkQth1MIEWerSWeSRbnM2Yslrcekazh28WZHJJE6Py+b2Ym33Dxr1W/ZpRn9hazfUwoWqq
F/ew9wZpruY5nHnYa2EzJ+gscs1qSYcmXY2THZgwUtKKKmaaWk2upKL3YWL8UqaElrkWWzaH49O0
gfHBXrrmvrD1X2Orr7Wk3zatUdLWFLtC5ANYa3yTW0+qExupA3Ox4JwEVaopX4/2M7HuvJ7fwC0o
1PSK2gI+92O+0acJ0d6wG237HVIpd+APhIbR7LykCnQXPh4uEsKeqWIyNq/CndfJ0MQqmfdjrh46
r/yubLEDoxrAkP6t8xX2k63ROcmomZphWULlPpUzbX0NW8N7MBoEYG0fAGFY7A7cGxPj0ZahyX41
YNVaiU5z4QZZddCymPmPOTLmTUob0a86M+wli/3BiryqCsfBwbT9tCQyPV4VDR0sNIzeX81Eb4KW
ufzK7VtGbV2QXcpqESZSwWc2K6fnwjFIYCAJhqcesTBsZli33bd2yjd+yl4kQMCr3E9a8KWc0CXi
uyp0WmvJ/aCDv1exdTmBQtU126owJqq08jE1yda3p7VEnhXpJm1LiHIPqpVNMFYATwyd06z3X6zK
g0Q+DEWavCzpMDRWBL7lw9wUsWYVO7vhkUbMNmzt9M5tIYxs80EPqoFD4tXH74oXUte7MqtZkOS8
DisLDlzaEMppVvvOh71H1at0k9itTnU+AizR0kdTr66sXN/j+ZdQKZuXiThanIl86/XDhiXpmrnI
VOAUGSuAMhNKNSd3B8zpbfLalV84V0aN1YxbgyazFiVtFuSuGbmVF3RTt88ndzURgMaa+g6npfXk
krWQFmh01R61/C8eSzeSkx/t0D/5BZhh1B6qKSSd+VMRo6euGhUtqzpu8qoOeZZoNOu8eZ871lPr
Qk6zhsup7aVAKPBfmJvfcIj40NqSNYVMCyUAtKm0bUJzYs5B5rtAxPC/Nzw1EEP1sMw6Xi513mRr
S5sfUHO+SiDnn7mQD0NsZYxCbkWfaS99ot8OfAhTz7m3UU6qteBnJH5nRWpu78Sk1bQcgL+4LoRZ
MtW2tGnLJ8heNNSCdmzgChRjMp1cp6TdkM5CaJD5j01j4umIOuNQZj7KC4ZWUJfrFf4jEddZO7/U
HD5bptVGdeuna1TyBoXtUU1MQGh5E7CKVaFUBJKRupnEg10oXCuOiyHOCATCsZQyBzUgE2LIWG9m
vMChL44VMxzazgJGOoP0MIz3Gpu3k5hfNINFSVPftJpxZWfFKi2Nla0z8tSIvAkUq1/HbkY2mmdl
gKigCmDVyx1clHoBnK0ppx0pcj/0MCe7TrX2IbfbdDtqhfMjH6a7QQODZpUUaZbtEQyqb3Kw1RXe
mPJdW65+5ZZd1BLp7JFQYl08KFg4mIX+IjKnDzMxPntm9pZIRHMps8HwKa0JgtQztKqp1ql7e1YV
NGQl6r5dt4wrWOF1UWGr8TDXY0+1jJsAnpssHGtrghQYxv+QTexNjPoPUqf7ZtS9Z15zVa14Wg7R
wNzhqa5ciNcNJsfV7YnSCKp8GK5HBpcZt83TMIPkCdynrChX3s90su9BLylhJF3CBteYprisUT0l
Kn7PBTT9R81EsTVe0FQfdbEXQMtMashMp5XfPspMkHlV+O2MRDgx/B0g8vQhtQdCwnIgibPT0x5V
cm3tQ+64bTCTDqa4MCFuSXIz7rPqUa+Wa4GkHVaexUOm2ym1ZaWbgQTf16djVyoHOo5k8qGC5k/M
D9QwaW3YzWNhXqEV3931qW+A9qLMIZ7MYtyV3nCFNxt0zccM0E/jcgqp6XsNCP7rSFw/jfPWzJzA
sDRUl/rC92jbNT4uuNY1oboE8ji0+SCPQ4lrK8omq2CQlepIunIGo4b0G07uu0of7TQwq1pL11Wf
azc6Vz4UwAZ7C6hKtZRlzILp5TDBAY9ljbZ0tB1uCOvHdQ99n556jCM7ZzajdduBT7HzU17jqxjp
DuB3Hte6Y3yHqlGqLUCx96DqXhNB7tkQbqrqznpz0f2oR40/OA5E0zdl5wA4t22hhdMM0Lhy0zxS
FvSRilyGvU2u+7Z7Gr3p0NgJ9v9U/hRD/qhbA8V3RVwkdm2p3UreXeeio7UzXnemCvvCOQwlDNsR
yMGlzdwbqGbqW2uX56jg1uofvZat2DStct0fqFXWHQh7Il1wWCbhVV1a2gAmxmAETZcDoHH97WB2
NpJ6RflutUmzSY2cZHGZ5HZQO9wPkwRu1y8Ce7SKIOiZZitHNNnBKyDiUba9TtMkeSkMl1hh6U8Z
D8oZAhlUJh3Lw9avSGRoTpsEs6vsB29yWBOhCkV/kNCaDXMjayOj0O2t0Hl3IWN5Jgdl2SiABfUa
fFcwJj+/DLihsbTC+RikFTzznBxWQi0t2K6WeweM/K/fVGeeO3jM45mIP/CsPX2O5spt6qnDAePa
MLoHQ6x0L/HdTpuwF41twLh476LeFjX0J/2RPUnHHH7z9bdpZW2tQKfkjl27j82Vuy2hTnsJaLzU
4EkOwU6k23pZIQJn0r0buNnpNJvKS6nz0wfcsVsgLzoeLNXt35iLOi6W1pxtGSRJVCfsyuO3LTLL
0wBeyEEaZfD1RJ0+fpfmIDkFpyf8P7Dwkze36UFwuwA5CNuiXDPZrXqB6KLUL1A+TxffsRmcojCj
XOSLT+l4tpPoBoMYHuomjCvOquu54k/t1IXZZK466ay/7tVpnuykuVMWXtv6ntN16FW+WYp7uvXi
7/AXUoDLGvv42l7asVB3AqwCXFOICJ2uQW12eomShhIltxJ1cxkuc7ZZRMrLGAyY/8NkfWzu5HFv
9QgTee+IwDZTmttwjG8UkOX+QjO/afqcdutkUUhzLMAKdxAVQnEX/ubGU7VtgefhRc82Y1j9bFbZ
ytKjS7605xbjx/6dZGJAvwAC3SmYJBtPZY8QVoImw/7Dc/DYOSi1AMeG2S9yMZ/nLMs8G+pyiOG6
tM8RG5ENxJ7AdNZ2ENt9hVjGJTjl3NpHjPDvBk8PXn9yZkulDRYjuxuyOy5fPESas3wDc+zrZf9b
3v/YNweH+0LRcaEC/7lviVu3tqUwcd7rvDICPTTXSxY+iyUMamkTFisSXhKvWybl4x6wFs7Fh4zT
yWLRKlmooQYzgOdqXFujC/5iVk0EtLyZjQ/GNBSXurlsq9+ahFarAagUZWWn3fRU6nBcL4h0Y47M
Bl1UyZ0QjwQNkGlxw8JLxtqnC3PpI4pGQX8C1xOU4pM+lr1lG/6MjEtr7AhxYjXtKp1fOCNP75dj
IzgdcZgsDIdTLgdcoLlV4t4PPPKc+Hf8kofkWczLM30NCn8of4Uk0ufVgQgeCWS7Xrb1UgOeBvn9
IlHhx02Y3l6SjDjTGwuVvlAigLLgYn/zubEy0wujNKGSz6UHGqoVINL6erWfmRS0ADYKQiMs99OU
NPe5ywd43gS2/sSLhy7fyvLh6ybODdmnNk7gD67BbsYvUXxhxMUeltJr6BCBPvHXgILTqx8LwEL0
B81eICEexM0+D5nOPM1smgTJmykLfchP1pOkc/1zRjWGC5XlbLjEdDk3SRg/cF2wmVBoe3JeCEWa
ATkdhK7dc5fcm97T/2H8PjZwEjNNbtdzfeHziTcViE0VVbF60WNj5azTi9fHmZPoY4R7On6j6ePU
kUhe50lJDVwjZTbSbH73ZnUhvD27Lj4E06eEry4ntdYbqg/6Ldt3m+Xqt8YtqvT3ZkQ2+qUizXNY
46euLXfMh7T+pM1QATAlxjFEeQkohMV79tgd4c1q1eKRdcGw+YxoMnbWn68F62ThJ6oajd6dF2sP
JER+ju9G5Gz1cDlpzTsWD1FxcBAYUKaFHqOXztuL43tyeuRJLkRSYd24QLQ2i9aSfQdSc0huIcQV
/+HT9d9v0/9j783hX1eH/Of/4O9vDVciY2l38td/XmdvAuzoX93/LP/sf3/t8z/65w1/r+878f7e
XX/np7/56R/i8/9oP/zeff/0F9iSZJ267d+FunuXfdkdG8E3XX7zr/7wv96Pn/Kg+Ps//vbW9HW3
fBpe6/Xf/vjR5uc//rZEvv/98eP/+Nn+e4V/FsmuqbPvp//g/bvs/vE3w/v7orniedZy4UHzCrfw
+H78if53IIyosLWXUkKsEiyOuhFd+o+/2f7fcX4tRVCgMXkoycOGl01//JH7dwj9L9IPcPfFp+FH
//5in2bozxn7r7qvDk2GR/nybbDiP8QAELgB6A6QEG9LPACNUyh8TuecFA7TQw7f5UM1CD/mQ/8t
17SJzm4xrybLj5WcUFjQeu/SmR4t4T1DxtOkvuxR/DDYN4ogOw5+TROVUAuhqdPnlEBuFM5l1Kg8
cPpbazpYTrHJ+mzY1HN5lVhSDw1oYQMeai6BuJAePekVRmWpgQEjEM8/qLguR9yHfW7WEEox6tQN
FcDeq9qK9crLwqaaUafTOEOQcA1lLVDJsowyuUrDko0GtVKB/qQFLnK3AMZUptpVEvlUNOZIG0sL
rRSq9p6S+AUU9819du1k8mkwuiJw5b5tFCA8038QxCoiBXo+F8jjQH8h2c7eZFNfT9azzGBc0jyq
DHTLOr0vis4PzNp7YAxVTE1iREjg5LR3B7HRQatJck8AY5Q5dVGzATclTvVWT7aS1DJ0UboSEa+M
AY4ADuyXj4RlsuuzqClaHumFuzHGOg0s41krJv3Kgs0QnSY7Qt3ZFOp6cz3p431VyUc/8x4dB+5o
Zt0j6Qn5i8BchoM0VhdNti9De8yD0UPOiVjwX+zTDGhBCr3QagPBkz7sShIbsutDYVE8rmTYCf9h
GQ1rJIBOvRGFJRPK3P79o52OF8oKidSc+iVKFzNXDxpfmoCMmUndDM+JpX1I3sjQE6Bb5zGK0XAz
eNUYNhA6u/uwY//YGB83gmsud+jnnWCiQBvxjw4+JDbYySU+ul07Tn2rhfmkPRl8gHARBCKxKjDp
x/ViE+i6+Ym/tXovhPiyd6PpL7Pt4vXDUOLS1r+cRo+Pv9oSzaGNnt2XooLQV+FWwQDkKjJQKkZz
ls8rrzKulTvNAff1yJvSJqh4S1YMyvBAlmYk6gedrVyjl5SkQGK90t4WluyiGllgODLjY+1lNtuu
m1ftBAFXZ9T4uhmQD19WkNtMmLOau1GpoaTW7kfqLE9emMYHg1aB3WwOJEKXtbVm8IckA4Ras6kI
zaT8kWWsDB2ZQh1KA7Jgw1OAGq24L02ILCJ+SuZA1u6dz31r0072e6aXUJ82UNhybBvIfVhPEP/A
cOO7QhwY9EEWCwuQadfyeXVcaVCefS+G4iWFcFMsKugZlKSPypojFb4slTy/8uqURS2voGnTrYkt
JWDinlObMaB2y2a1BxkKyXmoeLlvZl9uZVH9GvLIVeRhFk/D93pEJWUjvV0jjHbF9O7JQ8oZ7muO
T4/DpuSVr1wSHpcis7OeGqJywuPeTRtU1+qktJDJVCNQeRwEVTLcazN5TVVlRm3tvh+nIYe9M+Wy
hn91wujk8WHnFf6twNlO/dQdYq3LYPC4zFOeFIA1iiaSahab0iJ3dT38QJUURLsBsqyOQ5gzwVB0
JEPim8nWSQXflaJY2yMMe7TSobU/vJXAxSOQfNa2NJ4bZgJSgFvvzm4xeJ6JlM08v5mSRMdtNTVJ
GijwpAGk906Qjz7fHndYpwksqql6zFpDhEZpiE2uVXaIeP7tOH8ejIUd/FE2NgJooJ5epNHx9wAN
4XksLLznxiYsDQDVrDX4ZjaHx8otcXqgoCeWDaTG1ORvoRi01ef2LXPYQ+b5kT8m+tXQGcs9gQ+C
EkUXaf2qLICil5yoFSqBn4zJS2k/Ol2UDjWWtdnJnYANvZ43D07ebY9ruS1XY17v/UH5lI1oEzoS
MsSzCaf4sn2znIOssJz5nbNmugHP52REZ3gL20uBJ7bZeliyiEVXPlgOmZlcubn387gkusbbjDoO
tOO/z43Zi380FWASFNbJUOvw8VzHT/usDP0e7aQJftj036Xlu5FAVdG/TlIps2j2+sOfv3NcvWBT
yJAVAuVKDBv+OPleljQRMbSCOpti+Tkn5bziZn5blaYZ9F1vhVlSQvoDt3AnfTsc+7pHimfAUtHR
yyxFqD7Xye449ccv/q+zlS82doL31Mn86+NhlCxjcLyNjk0fe4aaShTmo+4XFXFJMJqwZIZs/ryC
Qg1scAGIAz5NgOnbd3NfAAnIjdDRBIlyk0ECjTe4MZZfP360WyApXpYIQZcLYbbjpnBR/tYpwP0J
iAOs+kmYeOhN0DumrLh3MjBfoDmEUeOOxG96WXD8q4ajGbVucIRMpnGIXSs+fmvAIntmW3PEGIt4
iyXolz1wSen9SPT8WSHeisbmkXUqiY572tEhKsLGOu5Tc0I1C9CjiJU/6hIFEaR3IlUjKQgBdYET
Dyh9OtvY5VmsQErZNFWzGS2GawzIWFA5Zhr4A7NWCGYogpAIkF4TH08mOCEIlK0Rj2I1lnbtXAMi
OF7ak+uFwwSF5mI5Mlzfvepz79AuR4fpD9+LrrgrvcUa8tlJMLPWspvLvng0Z/WQ1Vi1Vcf/P2Hn
1RxHkiThX1RmpcVrd3W1hAYIgi9lQ5Wltf7192Vi7W6Hezb7MLQhATRKZGZEeLh79O9lq3dncoaY
tbMe69RBMwnZ8VY2t6IJ42RtHvKaEyXrr5XciabcYb7RGzd1eUbXnwchfqeuFSZIyW7jUCbslfmL
m75lbQNmviCRy4IhUk+5XauchbB1sFHaFp7Ltk9yF60z7ncGHkittjEa3NeZZgJMsaBtC1UCCB0R
ZevWvleajysI3aG9V7iHvGB7Ophvh6uWMoxS3rzWHBvNm3fqJTXFnJ02A+bT5/Ksrd2IZg+Tcrip
Dic/xlOvS8o/u22NLLG+9Kwu0RNYq5QwoRKdHkbKrmqXx0aH1ZPa9l0nz98FY7Njb26PKHzjnT+6
91XHSmtGTlO3Ws3nak7vbHt77GWo6ixBEWxqJ7UzVOCaJ+TBo3NIYgKb/L3LBiVplkHVb2nlIf4O
YjPyGNEamuzaKHaNu20jr3LFPIaikIwVfze17XLftCkNdAgfa0VCx6m9RX/BHuzCPiG0xXn5fTOZ
kEYCttwbwabtYgIco6Jy99y149Edy5fS89NT1qVz6Lltsls1XvtQ5HA3XKYHNXpvPibOHRuyZWvA
PplKdzr3bnIeG69iy2isZg6pxi2zs0Z7Ga5AHV+yAJVzYbuvKpuvpWse/lQH9a1eHzA2qi2fcRIx
LnMusBz33vWm3S5qdRXt+lBn80Fv31crnk/rqKXkqcupdIxDu6wnK0Oc302IPTvjtzqesOuCujIL
e8fQXoMjacpYtYHe5buun7uD1UzTbmEOwR6XmS3S8uGpg3Kwa0zekXwH2itge3vQrTPeUpgViZqx
5DKcTpaHCrT/lhhEFCNz5vOSev2efUaY0LH5nOrylbbrcOhtO9m1fp9dcSM/10lg3AxvuRplQURn
gsg+9ctn3c6e88V9Vw+idp05Iu1/U7FP83DjKuuI0YuPVTNwrBY84Ngek5eZuWkH9SQrUvzK7ZKo
jDnfoaBK3rPuRCJZvjbmFBlje8p1B8Nuboql3h+NBhkreiCb1wdfreC9pCWgge1346GSJY3XsxpM
kj75M5zdw0FVbvJvIiOnHwUez4mwVBaGr99rKjPQvIVilSQevVWZSJTW2IWd4WQotIPXqfmWL8I/
qBRBbUL1fwlmB5xZZvJ5M/NMhDXn4lQHG0etiyJaFiF+ZhVh3XaSO2iNUWX6U9hk+qNXd9N1pcTw
X1UU9DwOx9Sz3kT/krr4BnIMeLIIqes034OF3yd5m8Jk88jA/fUNxu/EnkDzrH6Nip+zPGsCGdrr
+gI18mNi7s2+FKkZDsyZ6Jd4JRDxZSeHJIdPIgp086Wf13tm5n1nqPieFdodHG0+iHZGA24/69a0
nTCdHaJsNU5LspDazx0K19Y8lGn6O+2RjSwFZk48KJOCZG9l6Z1AY/+5k1QhNo/u7zkP1lAtFHWU
ONX43lrdc78RzZdMUmKy5bG1f+KZbn3eAxSvvwYrjXqXo02dVnHe4jYg8w1DpmY1CV4iD/Xmh7AL
qKUyPFgqEyESjzbifBUk1KHf6cUVWSMn8MiZqM4uzWFLxLW27fyhvOYyQ5q97cNPoS2pWq+pKYDa
Vhy80b6sm//ay6yiSolV/1xw/TkxSKfaYhwjplGg21DjPdmd+LcafYJVkrldh3xW5lBqIbeL/yL8
eET1br8nawGhwtTj41bG5cE3slB3SQ6yNDmjGChD3U4+MHfgrNKd31trvrsLx1vZw8kYRHUSevfQ
eUhZ//m6rT/AXq7bxSmJqzaxfULF/QcBIMHQm5FUhjj0o31tygrzAQOfFhezARZ/pAXbJc/1Yi8Q
+8gDqEnGp7xl91EdV7sGluHRz4vgOBskGo6eHXsNhyyPXB8NWXmiEtr1aBKSDGrVrOFWB0CKz+VQ
HHNzs/d5arywdacQFulEvDmuyfih0uIt6Q//fK/mH1CwvFepi0XkjYKTgRl/QOkBtYrTJRUzauAx
hTAewBsENV0lF6TWzMFxSTRqWHm91Aifpa3jdnjH29qjyndyHUuPnn417NTGOpQ+Wa3oYDeTR3bT
Up/Um9eN4Uz2uJ+gaoaicq+uxDb++W6UidW/V/jqbhyMWXH1Qeyi0NJ/W3FuRda7bWkc5lU4pM5v
huwxqsAElRG92ItZPBoSYtB7r+QImtKzOjga3T+PLhTlei0eUn2Wng3/2mVqbxdaMJ/coI2GwvxY
C4Yw6eVKuifayEq8fdYPzs6Z6/xkBAuxlQwVySXcnIy4z0Md9RVqJxYryY//crt/tPfky8Oigp4O
lnPM5foTe56xMcomB9b4bCcQvDyaVeWDtcowUY7XugdM6NLmUGfxfblmDCLryC9MY0q4JsKhSuDk
EadeBaZIEc4tBX3sQSYs2S4eOanblb/KxIDRD8bOPvGKu7OPVxGMXjiP6oABfFz37tS/mGkdzr75
+5/v809QX5oc4E2ECa3PZEA8vv5YpDODEKmAcxd8jswQu/8hTCYC5EpU3lk6HhHmJInZU7QYF0aj
vsxQlHdY8NcHo9C+/PPVIFv6A0eSl4NdDvYgGCax1OT58W+rbE7Rfwsjt8PANX6OgUiO6aZRaTQy
h47nvjjOG0CHsawj45ETd2836xq1lXAPTuw+BrpRXKzYuN9EDK4x6DAvEC4S95ZzbNvdObH5wam/
U8dmnKdQ7kmBKz24UaaSPckASuXpd8vymR5Nre7v241YccxW9m3T+OthlOCnDB4q24NmZp+9eHyy
g+5fhVs290fdEWZo6jWkeaiQ6pPV9vdBV/zyqnfoSYSEggXMyj0fp+83x/8rt6kD02CK3EXgxCdL
YJmvZ1mu7Wrxu6+WZ3bO9bPWHawDCdl3FcdrGWYME1iri/1Tv+SU8y6hasIRR4h3tV+6lGSlXUAK
sfBao3kdOFm3+Rh3aXxRuLS+zd3R9m/qASmQwYQvgPsJFPOKkdSFsA5ZC919mGDszkC5EqcsNP2w
WOQdYD6y2J8y2OFcibZw6MmUSMzZfKd1bbStw2W2KWzavv+iCjGF61STfb9lVBIzXjHnRWK29Zz+
EvCSB9v5sJwkDXMPfL3PxLmA0Rg1JaaMmTMNx7x2t70wMbEYkjfhHmebN6lSYGQuB/rm3yt6C7dS
B2LuyvSxE+DJlR+Z7po/z3zYrstxytxWoL56s3ejhJZMN/ttG8x7yadw7pxLUthJCC1qOMTynkSz
QuadgRY7xPklqT7z0V6FSQYo3xYJ93TKedOhOxGb4MIuj70gQ4PpoaVrcqsF/c5Jm6OpX7SdTT2w
j/WeFPzRWTm7DTcgy7Eglmfp3mgAFGQMKCRht06afm+WHQZZlgujlTXpLinTRrbspzpyc28FU9La
z+TJiPm4XxCr7H1vZTM2RQTO3svIBfX2SWjpq5dODRoV/LyXLd12nrc+oyj0LgbGZW2VuTsLsrYz
O915DlLOX416berzXW+YASIiKq8Z6D3awNzUzQ795EGpyiJvDZaL40/+zf6pksxU22tIbcmkKe7k
4UibLA97zlYLjDGrkufPXoeEZgt9a88cNHbHrN1lrUkyM/613I4Gpue70ffOKoC4yfDQkJbvHZm/
OLJs5FSZ9nj2VPBaE35b7ZvHavD2ClfJl/Q8tPF0RnD0gg+SjWgGTEJ02XjYZC412Np91ts+nQaa
MBqD+87YtOzWsoovc9JdMsfjrRn5r7LdtAiffuMWb2aEVfR6bbKWVwNYoJWEZs8Wd25X7uvVWyNV
PRodFjr60tKC4O7lwO3QMzJQT16iqNcmkqKQZKSyTa9AWOIgZmQUXs+8+VLWRGoPVzEtyBqd07+h
uJDmDkk2vBtYLjEriNLVXi2HWeXYT0WqQslImEhxG3Q7wRu167mQMEKdBU9N7WyhV8V51DeIF2QY
QOdk4RgIBDsEfuQ0Y7GDcVueBzc9amXXn1ymBu3mQOPjnEfkHowGJ1dUiKXdzW2IOyUuhFVwqWSg
1KhN9hr84E3G7NwfwaISq9g1QRBcfJmrpAt42SLcm755D0E2PNpO9VvBjLpcvyMhXvjwdnUXkrg1
ndWtq85O2sbVyc+co6GL+lzHjAWVq2u2OuPaj4/994mJzVn3PZXplz+n70s+nNSqVZmh2jGC4ZM7
TUoiXXOxo1kzTj5cz5sqBO0m/WrZ2XY0W+f7uGEx9c8x70++lIzAPi4fZPMIT+UgkL+HPCNYraIv
hBdaOl0HVa1g1PbiDbiRUWGovhuc7W+Tvv7QRht9xphdZ3pBZLncaRpTOHdTcf4vl/WfkRiTNTkB
V47z8PCW+/tlVRmszMWb3LClNbAPEmQUk/1qOwvLQ3XZZLFKarEvZneM+haZ3GKaY/RfLkP5tP4t
7zTwrCdu4zpKekL34+/XEST+1sFfdiivs+BY5ncmhlqhPidfmdS4K2XZqyKIKAk6cR+IXTU6Emvn
zKJQmESe7GfH2OnIklWEU9+9LcbZMv0vmu9WJzv5qWktsj4n/1bqW7Ir6K0ZbzEmw/28b835Ax8d
QLaVIrUTMf2P5tkdzTeKEOCBO+FSIA4oCw6rtqBW0e8HHwTXyMR1gqF1L6ZTmg3rvQAWS9Ouug60
qVJENNMIILtos7PbnNS5GPH6Nhqw97sqQNPnafwEVao65lYJ12UtBc1M2sG0WPaMRRsrmL+v3uBG
hrN+WUrrzRcflaOJT9R8qiHM11X2vGiVOM2dD8rIhQFTfRlGlAxWbX0sVNGfNYdXHTGjt3az7Clj
7ryvFhvEWbYVF2PQqdKQoRXp+tzOICyks69ZzlNRO2hcl0QepDZdTo/WH0fxauVOaOGrCDvrF9Hj
luZZVIFfz8S5I/9AvDayOFJtkiwm9hF3P3uFjNBzjt4NHr1xU4U3BoevTtJ/FJX9pCoedUqlzfR9
rY2/ZKEN7PhLEyd1Lqhorlp4AU5PYqFDvYD7aLHn7DXvEwJVu0ogimputc6eUttOFit92xGvZRqo
0m9d9ovn+trEqzhMBJ1x5EWo35a5t8zuqn3WnQbpaTin92pDqm6WuuzenQ8Z7mgESID4vrXv1fWN
nvjOCC8qVYKAbLn1PgK+f943/wkQwHvDjQjWBLbEmFL9sX39BFvEqazNUEiE2nGzr1v+zdC690wu
G0u+IfVqFWKsWoZNAL6rFpu6SlwWf5mLc6uH3v/iI16UZ/f/xp4pwKkv8LP3/3LZ/8k9gMfJLCRF
BbMYzvj33R5XXqpr84TZYu2ROcqDxuxR/nRucw06ge5spBhQnQpnfF4HWWxKFM+Uea852M8mIt5D
4sWvasc023QNnLiLPuExoD6vROLjyFNCtj8H9MeNXb3FJRiehPrptf23yvn/OeAxmqGMNC3phgbN
7e/3NARaNbpO6X22I/OCdCsx3EctrWhDz6kHbNZpoYJY+8o5ohatdoNhP+ZxBwQvsX9tNd96gmf4
z0/bkk/z72erdAnGNJ6ZRkwM+9N/1Svqakry2Q1FXL/Z9Ei2lb0f+Krb2UTU+8u9tGRGJYWjpqwd
GAf6fctl75s3s80ctAh9jT2L8VzSGzwWv2UurAKEgtJUR6rx+qc5yZhdJDkxKqwrOBc9AGE9r0kl
sR7853ujbPyPEp7yncIWRFWCFrgR//25i0Kso6B3Tq+4cO9gc9GuqedzI90PA2P9bc4k6R7tBT0I
TZTHxyH1ntweoVWeX0RXlci/3lyvfvOHILjW4zI8d2Z30qd6PI8M5LmqP8Q8odFjzGy89FGdJd/K
2ogfjDY0mo6ZLkzu1pEfF5Vz0S+DGL17z0UX3rrBD62YojGJ3ediohFpLMfARfNn3630FyIeVbav
VnaZUbqnVPR1FJfW80S05Zpj5EdL4OynSev2Nob1555ybzOm8SAsJGvUn6wqv3utnTt6q3TCFuLc
EnthgY79VceU2Rh47lq3nQaPma62RDv1Ibi5dE9j9EO3GgO/PUo0AItW+2k405PtVuKIMPTa6ezE
2su8MJ7CzsSulLGE2Rnt4h26RxEaRY3niease6orrF7HiJ5LaOehlmNmSs5HCXXMde3SacWpM73d
NH8p/fWIsSiV73NqM84iK5AQxsSh7SHv87sBUMQIY6gUOZllKqqfllgi3x5/bxy+9jKGZQBsmCQN
piuCOQj6b1/TXjPhPyTjwZtZmtZkRwQUkdlaaHk0oVClZwMrMN0XcEh2fTE8VZqn0ZFGyb4I4JkB
JZV2q1brAb3dKW0xDwy3zqQOx3c1y05rgQOu9mMoz23JjN6+L775ravvGmIOFP+vNFKjxKveaYIH
Sbi+WXmzcwE/kC+WL31p7jPDoNJ5h0Yudgi5DoYwD03jHJPau+uu5u/Rse71BbZFjzPbshxa32Aj
nrjUnW7c5diZQomq3J9tNt1h5euO2z4yShpTub27W7M7TBNmkKZ9Olr3MeaLlhjRtUXyORbiyzSg
sHbrcwVXavPL3WxMv725oXd4w9Ualw2PIdzljmr7ZOfQWdF6njeGBdUoUK1p+s5v7OqA5Vu95d2x
vGp1cNBnXDIk6wilsndDdXi/MsM7GaeIbs0OafCJRwztFo5MzFSWio803PV+G+iNGEV5QK8GL8cL
7kRb3ox0vNKEoCfqXhGEhDkfXrf2dwcxuTZ6fxVjgsb159Sve+bBndcaw4Q8eNwQEy7CpF3mzC+L
3QGANNjDGtO5waigd+M7rysj5mU8uOZwKgLnSwxmr6fFlcv6WPPx2eFui7jY1/ljka17FA1fVif5
qvU2wIJ/qmff3WG3fhT1dK2Wjjy0ERirYwubx6hHMeHNe/u0uBRj5nDfglMv/nZJyjky0IPQNzWP
er2Gs1Od9DL+WsQtiEQ8X+jvHcwE5M3JyS3bKTnVsbEfO6jYZvu81hGEjhvzy6K+CJ4EprCl/4gK
/WGeYzjuX2H87G2nfs5ra7+Y+Ydua7esQV4HIBLDYWJye7kk96bWPzZb8xBr1QfEaQYSF3tkoxSN
ZXVZ3PoYV9WDWdBLq/u7ASsGIZ7SOL6vBD1D3zi2bVSn+i3xLewx8qetTt4XPKCDasTRHMeJQNvJ
hqztXzlIQoI8iXEc5Yw30uicJgHBROvsgxgeV/Ok5U9Bl37LG+N7kDrlztaH57kJrktw0xIAEdNF
NvJSG1FhZQdjereSX0bydq2wd2bQysE0aKAXzG1+SX33qRLhgzn9xaUvsTg1FsDl22i/xRXic+93
bc9hBXRUiNM2NPtmrGkae6QNzMG6AdSGW4Hq9G5gaENgvujW3qvv4/XZ7H7ozSNCbWgl90Jjyw/r
GfSd5gS8F8fcxWvxlHvZPqvl+Sn2M7hdANRCqhJjihxsWWgO3csIloJN6EOLPlTozDGd8f6trnFw
NbtLb6AUL1JoHA0UwBRSJYLSRjAMuHlYUK6zoRsNCr7R7WyIb/n0fRDOs7cN194WUZgswW6Mrz5v
iPkAh3lg9mIDZct+2qwfMNJPy9Q9O640LzD3Kxc3281Vs4uLkI0SeFaaMd18nC4q8bsNVlDF29YG
oTEhZu4GhABd5HsfdtdEvoCuYY4H5tPCBsoPo3+Pd2uIw8HOAP/fTA+ZNL1urzx0fbXX48ckvgNP
OLVGm+/M/JatOHKQ6fvN42iXZ8vQox4ZWbt9nxrztlTd2QK8wv+HjINn0OUXlNetYx3qRMPE0Sv8
MIB3CU5JFLePWbzUEaXcGT3ssaXnqGHBkvk9Di8D1UPv7eA+4aqmnb1Kfzad9wwgXaPNNU+Mt8L3
Nv5dt9dAniRMr9mYxen5PxdG3poXw6T6s/EYQTsKurlDzXfqHPfHaLnn3q+vFM/o978YiU8Bh7w0
fzBm0E14c+52TNb3IT1MWn6w8EBPU/3sLb8dgIzE3A7SFDBGoJ7iz+Vgnwwr/BUB8tkQzDgfSp1G
PaTUun+2aaBqdOmxdoXsux1Wo3rDQuSl02HKBfha8OguzrRdZm05wAeTI8TWvNjbenfSkLTDZcPC
Wdcf6nyMrLw9Gl2KuwW+535/LDWU1tPHsMXmzvTaYl818zXWiwfdMn+4QK+61Zy61SY4F+EWEF4s
sS+Da1yzjywvu4z2Y5PgotLnzMurB6gZlfcl9+JkFyyGvluA4uqftp5MjB2oQhv7Snv03uegfvPy
8WIs7l4z85ctBVocoFYaRvaIzC8rQ1d73oYlNGPrHjsLG8OI7sU2xGOnzzm4k/2zNjLK+XgljWcx
b31+m3TvZNXZ8zjfjQjkE+ttcn82U3U18TQvyFExrWFOuQT4yGtwyTaaS1+9j5VgJYDBVSaRM+pB
ANe8/suajIhp4x+d74ZZmVssV+1k5vmTmB6mLbv6NKcYq3ei9fiIYxTduiKqoQSUVvBo8KP+h+c5
+BWU0DBQO19hR92lVn50efRorR+FDssbOLvd6rfcH261SQYCy/V7O/jfW0xf3K1Or24/XSaxApYn
/hWneRwQdG0DcHMOayeMZ5qpeyMu9I8NBj30PtK2qRrHp8w+GcSgOcgd8scU1Yupc7ZkxvehWOhh
CdyI7Qr7hjSxIICFZefqf8HygmwzxpclKGJcxvk/5j3iCzRU3W0e/ImzY66ujUtVnSTles4rI4XA
IdqTqcXaS+cv207bxuXStJ14dd1yPFqF34Tqq26hzQ/+sF6mchX9XhtMwMWiIhbxo7ETxOFWLRAi
5V+TutavjYWNz+c3Z+svN62ncIK+EeHwk7+6Xk4A9pfiErTCpFtsWAcy4/rWxz6CcvfaYXDxZa2C
4sLmpck/l+UXfR6Hk981uBHGRYN/yqDtF8wMoq4ZnIP6ls7oxwO6jeqoPmCBB88BsXmnednKL17G
gdZjJXBRX7Vk+66eKa/VV4MMFi4279StppvDfYrfg9o85Nj47Gw7rmGK9Hv43fMps8go4o81xrpI
5+orcydp002dnq3+pXDL5yzdUE4aWlit0LBGbz3RA5gFcM46kfBPmFnNxY/sZhjtU5JB/81cLKum
oiBkTRHjOy61MUSVz5CXyXrxvc3aRYtNW48OxdcMBhFdivR97n/Cv2EMSvWS+DjhZCMn6TJLVuTv
NZu9kOb1jHfCdrQ1FExEWvmf0bX7vAFnnv0J2U+OuKHxHCadpcZ66uDuwLfpuNjilMzmHBWdeXCq
UoT+yEzX1Xjo3TUsZux5azxt5kS8BVYfjWZ/qDr/lHrxM6YfDE7LtstUP8TjMh812t6Vlgk65OI4
bONlNctviR7F44aZN0yjpEdnpY/N3q/3uNeQ6pnA5g2Mu2RLYDAaT4GP/WJW3Xn43mfJZTI1qDiu
+PASDwZpB3/b7tOwmgcMlrClWfPsgzPnEszVE/ZdDQVukEgSJlQczqgKgHjrogFOS2pz2tZ18ujA
fdZnKZDrURA07h0dKehXtC3H2Qcl1cbsoifvbucT+ekvwIpafow6DTgrD26L/2C69dXT2sc6GFgW
NYMBdCu0e9hsndmHS+N1x2JbopZ2YUgKP+CcMNR1FXWr/6siPQjajJrz3CfFc1b6d7pd7rXc+ZLD
nG9naJr1HM2me+scK1xnZy+9RDx9eLHbx8T7yShBBlHYv+gU7pY43qWpd6LgfasqfLMyJ47KXDsu
AkBiLtqDp6Un08RNcwDXwm5r4Uq2L04CSKu3v8xu4GF7GTZa5HYzkxeSlXhr2dKXy4H7mTG/oyCg
2WN+P6d0kp24LA+11XytCYQHeJWPGr4aQXaI/eIAvDztSkwqdvEU5LulozDpn7dV3CwNeuHSJm8e
A7fWpr/Y2Sj2VZYZx+aLVWj2BQe1yqzq+3TEaCNNDng5BXeayxnRwgm7o/P/OLZPlrsxrnrFzGSA
yX+jyFA9Gtd0N3CAImwbE7cWHOX2W6n5x4Ex3UejciOtKZOzZ8LFMKtiPaFMMakkQ3iIz/Wg1esZ
r6aBo2g+YoLdXvJ6vVNcxE3qODR3e4/TssSPRZt2sbDsQ1f58x3a78tqMXOgmDq8WXNTv4feiAf4
1scfLZyxc2lo4qoXFprTNscXRKK8peW0d/NYMq/DL/gT6vy8L7VGu1jwaMKE2nXXr/ELgwKrozCa
9tSW3XVd2/jaTt7VQH1CzUYrE7jJOg6tbl3N0Sduj20WAa5Np8RYpx3Kl/o0+bazm2vvvXTq7BGr
Lja7Pjyi+v2VJ8Z1tLAUzEfy8ylNrZuGc3WY5vbTbJAHjZM1nRQJdSom69hV4qqe6WhGWdXumtLq
DqNtm2D6G/5HBY7nOijzDlNX88A59lT7h6UJ6v0nAVnhmH4/nhhOtu0pG2r459pfVe8/VWv804C7
TpcJFtsm9F+bqF7ITZxQPcoGou1hBWmp6QLIVp+11iZn2vympAUKCFXNaC8I9VSjJz+QXNoeHTD5
3X6Os1ERMyHEpUC0wBI+f6JmM7TuYmFF75Dm20UZZnnwMU82acrWnyfJR5pGpz/8KBU7PcdzZavx
LlRNKT0FRxDJCu952mKmepZsQ/x6p8A6FRYcQWyoIM63waHu+U0+TGvFz+87iIs0eIcbjLVAttTs
JDh1aful9LSzCLQeM6ZupjHpvymCigKoy4RRLavpZ6GiXAYgTDuyHUbPwqNyEoYvS/qBul9viH+Z
VV5dF8P+JKqqXqurLb+8DP/Gpi92ecrHqV+uGu6q9fx/QKG687r09n5C81r1ttQnm5uuoeKaDuq6
MrPSXnWx3DmDw8KT/G0/oO1CeaUeMKyjEigdEQXtomNqdk/EJ3pin81z9S2JAQN/82Es+pKyq0mq
DSKBlgOOecGSdp5CZoDixBRYekaF9Fhr3ALxsY6speyfmGSDCEF2bWuLgURJ0kXpfHZGkR6X5QeD
6vrQoOfwyfTHfUgeYRjmnBWyKQmajQGRx0StlNu5fYBU/aTZM/mzbCsIU3yYZX9UzXQP1RHiMh2w
Lt0zW4dNuOQXD/pnSA+WaTCe/hiXvqI1at1ahGjEFo4pLcvPuUxqPRKUuf+qusv9aHzZ+u2aBW35
2W/OZYMmRTKzM93+XUkWtu3ZZbLTnZS3qVtUWK3ZNQHfox/V+aQ6AWJpX0AiXMVnmEv4chmnv3pi
wgq644xNkCJjqn6rQtsFPHZrWotPtqXqBqtuzRqgGO56iphAPyjJjKIDaBCxoZgDD3oQG/aaQZnW
4Kvlz84XTQOiV6xQ9bgVPzzGmFCU29nVbGZT+roLHy6I1LbRRs7ABeJg6DoJPanCXHf9pFH7jeVt
GfGqMqQ0TzU7VA/sU2Ohbb9dxpEAeGmvU9B/MturLtMoF4G9K9I7aGtYIpih1gbs29Y+yxAVNjo6
SCFQRcZQWSaOEQoxzCWTglHvkogw40cGx4SVUvvVHJXWvFdUASX7jGWHuqqS86QTPxu/JIOQnzo4
1puTdpyAEl0HiZ72kuegCGPUxHvLqtcH4Hy8OOkcKTXgQrHUOpSwSUOTZGwYQQU8vVfrIWkOHgsQ
mvJkAOFox8/Onms2WK614fTep30Tql6ian+5es1BUB5nTPa28tj5Ij+lXWmyYFi3HTXGUb2HZYQd
0aWv6nBwA5nWjeDUncaq06vTmnQ/+4Ga2E7B9Mz+QWk1uglVpGywNUt53bZ6iIpWXJN5RfuEOmNv
WsFJvZ4CjA4BBxzNzyBsmf2OYIazmSTaOw05+4JlpSWATwNYCCIX2EgYYt45ffPUNZxFZi/M561b
OWU4pj9ZE6qnlS/o45KTagYFS/9z3EpsWXmWdQAdY8QMK/Ui0ZekwpJrlHsTZqb5gnBjhUgrRQgx
zq2QcvhMGiV03WHpSR5FxWRYyup8koNb/+9oU6osjUjsD3V3yIqR3NhIe0au0TYcOGzVIW93Xbsr
eq8/qgXfMZky3JIH9elxihzQmfJpp2UuDWYGbO3MbPopavtjFi5TP/PgTjVTsmx97uwZ08++/m5Y
231TNh8GoFUSdF/rBKZvakIUcIzsykDdF2ti7oJuY57ZiybU9KY5t5CQPsngbZlQ8PaR2t//ikuj
eTZJOdUawsVr2sl0ZiqyMerI/UZh3nmVRbfBtL+Nws2BnEuaA83cwGiRWqEB4cceNvpOnZKKnq1I
2WqZZyY5V4wEErute8UiSqCGh6PX6Puh8DbCrdfu0/YuLqF7YNJMEkcQZvLMg+1OByV4mwrc4npo
qjvLc3yM9Zpmr468vCptWEYuEiWWMFzK7dR2eNMldhLRMMBwcWpviqYveQhHuogfjUzkcx+FoRTE
LBNmrN5bO3VADJ3zw2a4Gith/Nb5aVThCx/Z7OidDWMPVJm2YuLnDBFbXQZUMXAidBIXRpclIoST
wI51AeSWL87RNwpaJ/JG1PZXm1DXEIDl5oOiymjrkWb2KRB1/SlWKOV0sEZgvjrWWzhIolqWssQ7
m2W5SLlWbP1VjtuxG/L0k7RuGWkeijLKpU5Bn3CPw4piz/P8rhp0qgmsjgt15Kn3YsLYP1hde1Hv
v8zFTw3nqc/kV/FoLBfOpPmBAx5Tw2TWOAyQlkyUPbBsvHt1I//D3HlsR45lWfZX+gcQC1pMemAK
pmmCRjV5y0l3QmuNr+8NeHRWZHRn1qruSU0i3EknDQZ7eOLec/aZ27LTYmga6i5HaoICI/hlmgaO
cj8APi4ezaSIKyh9942XnaqqWMwirlD42EVSSniYVebpf16QIE9uc8/Zzw+JrxroJPDEcLdxHduK
WDgpPZtsamLPPfrIxGslXemo3IIseG0kWWx05HnzNBJFBquXL7lSQKt50tD9nqQ0ZCPdIBeLVuJh
tzJglF3CpsZD64rVmol9HpyzAzxOKw8eWlzvm3I7bylnBSZhgG+B0XzPy8w864Q1XHyUG79XH8zt
NR2saMS3DZJz/pxt5SsMPcpc4FZGh3DYkXPupK8JtOAtZRadV7X5E5ylDGbsf6YeJcd57ZV7g0ne
PLNLv/3HYlwLezVUQeuGJdVWq+y2sxFDmyydZvSB32wJqUnajA3MWW/y3U62QyPQjwNHJk75SNWq
dCSKOtNP0xxpVR5m6RLsox7ys9OaIKFrWKReuI8oPwgzfodkZbsJz3GhDOl2vldh3g6bqBe7+UFv
qaExbyLYxIEFaNXXaYunETLoSewxK9XKnnN77zXiT9Np1kLMH5rHLDSZ9WRxRvXNLI0nxTfEPpos
0h3gXVcO8YJ5Q7CBimttMZuvbE06dKF6G3Bpz1ObMWkLZ6fYvLrEBgAn9Sma3LczNsDO+aDRdf60
wnDKvU6gFGCb8BNl0fnxsueub+bVeSxhxFtyvwxw6NYWc42eqA6GP9Z9JMoV+39pNz9h6PLytfrV
5MiXPBG8EGa+I7uc6lpsZ4tU09PlPDJm252lYN/yiSd350XXjLkrstVdwsqHkcuKMeluxpbdTlCF
tyryH3oGzTKiRDMJ97Q+xG2dCFdCkL8MBvFUTF37f2wXbBQQIyLjvnLWQRs/eKdib+jmzjD654pY
BbYDXKYpqteBU7faTJYR9KyJKqFF9FxdLSCOl0hWpexLq7X6anVichsxS3rgnt3U9s6Y4NfghWLU
wUHNIPg5Sy1mxft8Q6xWHCnWUGeK3sYO3KfaIgvIp6MGysxjoJNFqkxSzNl/NQ+02bI/K1AcFR9X
YpH56fWxePdGnAXl6ALaoLdVNr9mzV7jT15IgUqZjE/fLTT5YlpUT0PDp1VQmschsk6FYKxmsupW
eXaMBjlA3GCuqkkhNb1lrc5xXUCPnAdlXWM78grr2QB/4Frwv+f7rTvNSws5cF7TpodktgHNu6TU
e9bHjDlMKSWM6h/zyJi3BvNNmDfa9XRqm5+0ITNutjDNWRM0LwlU9ahM/6lMUg3/28yzt/k7YqAK
P8QRjQ0I4axQ4rezsJwqnaM9rQQyxxbAwrJjgsSv77IC1FWxjVnBVKYy+pKy+YapjEzLmPAZonG7
jizJRITVhkYAjzAC0Elb93sGm9y2dqNvsiYeDxJE4aIZ0s1MumhL2uLqdLMSbtbvjX3X21QOanC2
4XCZzwFOpBvLrkjbxfwEznN4aCXBuqh/b/uqoDlJlYDEXGKvg2ty5IB3NMPkLCbPzCw10VVyOA1a
UqY5eaXhqiJAxJ3WKeYVCdVbFtVH6gC/NWu0G98KYbjCMDhCwnOeZ4e6KT/nT05NulvcT8D+wuI5
5cmaDeuTlcYZMx0hu/Zr3lfN0868jwhr01mZaX3OKhoPAw3ySUU1e+THoQKN0OF9nsyBs1HAwNmJ
1ij9LSabFbV1O5kp5eIwn2vnAT8vYGnmXWwvXwtDfgkcCG/jyzzqu5Euau/16hI68u8JATZ9I+p0
/Sh6SV2U0/iJco67VGDdSEtc0WrIzULkNEElv3bC/p5XDexF0iJR6GPYUrKeT+6z6FjIyUU46ccI
u54CR+1caIN4yAhnUS4U9IXIx1Ng1jeGPGhk6bucfL0yh8f5cxwiEy08/rJ2OLBTAbM6lTdEa7Gj
Rjc437ug2zRZc7UmlEvTSFjPUkpYCrGqLafTaWrKlVLsQc4y2Ia30RuYS/ALbhvNv6bTuUiNK3kR
xtFhfqudZD9rcfhi+pW/lHO6Z/NrAVuX9w24xWU5+f96QPC/PS1tLX+X5CDXEIJ+T/3zACgcj51r
aC3MbGtM06AkSXAKW/1NCg9SJxf7+YBl9DFG1sANR1ndCJ2CY5Mhl5g9qToT5zRVzB/W9IdwOgv0
k0p+yg3o6HmVundP+nH8PV3IKkp4eh2/LZjzxNIMcUYdIvqmIHlCzZPuZFPZzzdu3koODTQCIec0
P1R9OXWr5nfrSRI1cQTryLSZe0WvpSD36dglunKMVMC6ssH991iyDTQTNvOlyPphI7X3luMTVdw0
XNdGKxF/kD97bV4chK3c7FEmpnjeenCi5NzSVIssmBsxbDXneXwe9PP1hUbusU3kgGJHU9q8X72J
fJ04A8XwlPTxsNZ/eWP0XhAIcgs61+ud9vcpyjCzaz+G+9g2wfJMOJYOlRLHPExsUalXLKzgzg02
DibCKdryQlsWDaB3a0zqjT8uRr9+H+sYVYM55nS565XsI+7sPRobdn6bPeUcFbqDEVNcnT8skqMR
aVU5J3WG3Kw6bULOpK1jP0W6dZrXW1xoHPtngT3W3k6Pl+WoPRd68PAr9duXjcM8jc9nZmsIAA4B
rsc0yvSRWWqytvzxEIds6CObd4G90qObKF1KgzqPFOVXQ+cDiVOZfkDOOmnq7HMRFfcFPXZWXn0p
kFwvspA1RlvXKbZFK3/xU0KnEyVw/Zbf7DWUfBL6mvN+zLLbve1Q2jfQcPTsy7eSliC2b6tbWFt3
ylTcGs6rsWjEUz1Jvooo3zpai2OVBlVSpNUupDQ2shZXqUhWWow8SSXPZJ1qownc2lkKrYP2Cq3c
VSBcbSyAPSsToo4x8zVjQPtlwiTc0TLVbBjYFQJjuq1mslat6gLQXWxoHP+Qet3aVCqV/tTapjb7
sKQLP4UQ3Qpj7btlkJGeqsmeUA0KIGBeIomU6qY8YC46cORiurNDQjDV/snLEF9LfuT6UUh7luTl
MixIH6k9N9R4vCTTaFaKTr5NMSzHsOkQBFjlQmDPGIqmOBRIxcw02qslNeC4aelZY2hppMijuIvk
WrO9gz2EUBvAL9xsj2TAcCx/dd0gEADAouiqgLwJQpSHChpNI60Ny16PJCxz1zJppzISlyLFlVSD
aVBhVCwpSAVjlB/JA8E0FOWXKnHyZaPm9jr01k0n1ydBggDkcQPdh3GFz5Vw8Ke61Ke1Cid2pOg4
ME36/dn2e3+r7IqySFbDKO3NjFHd+tqd58Grvusg/fJLnpJW6fWD1umXui/eRiHL67bDjj//B9AI
DeucWViVsk3qdxcqTBSsG+17HNAYRjlBNlJf7IQlb5JKQWeHUtVsrIZmNB9tlWCL5M6k+EE7CAye
Si42gtbEz0PWW+Ni6va9MnILHyiBPSP98brtXonXOaYGxSHVQsVfqdJbbnmQl4y8X5d4zHzLbj5s
p/jheFW+Ka0UeVPMXm9EIa0SsUtYYxNvK0JA6BAagq4bJQcN3UmX+Q9nAFdkowyhxKxeojQcSeP2
EfiKgZ0lDBNLMuFa5ni6p/Mc7acfnuVdaYmjBhxgiaVVcseG9BMHIeR0jOxlVB5KAOtrB1Uy9DPC
Nuwqfin6puW8EBIjWR/8pKVe2Di0mw1vGddueKp7oCch5+y1FurR1i+nnysCbeqRuGHYQri2wgTZ
q4R/w8Fn1XfxO4cNwx2b8kWizjp2ADfK7E2npbNBp7dBdkehy7lr3k8LMcUxDzXkg3Z/sLrKeWnU
H06h/TR6R9v4XvAZyL16CjBLqaPwzy8ojceDwOhWgV0DrURpS7OyFWkNBttoH5EBB5eIdjtqo50P
3xl6neq4qeXfG7oAwFHwHVgtd19R5RXqMgcQxvDSKKW1rtE7poB2dnoegv3ArdqVSrsYCqU9Kdj8
O3huUags7NBHiO/o6dHK9beeGs4hbae6UEWLBGDfsKxE+OXEUrDTk9reW1r31IwdCH12UQhCOHJ0
2Y8kV72lWlDGkyMay372HcHpx9LQ7KiNhYe+aHkbwRCh3sQsJ01zG6dNWAx2CoYLrdZ0KsiSFDWj
Rz5QG8nHjLBx5JzGmiqGuq6M5kX0heFWgMRdDMJryDziaFMj0n2r2HVW/qAU52o60lvTwHCUCHKF
qFp6bmN31SmkRi9V2rA3rYRk2IzOvUy1Y1/aKRYaRiGTGxqL6FAFcrwAiKduEqdFxWNwI3LHy5Hl
Jvj8ppORVei/jQF/Yh7/ZLX9jSv5t7/+T/dXNrEXq7+zI/+JOfkMuSNL/u0/+Ze4yv+GEEoHLZg5
eav+NYkS13bWZn8FUf7jh/6kUSp/WI6uOQ6WaeILzCkB+k8apfwHNimN6G8DaL6jT5zKP2mUuvYH
IEUZLg7oGQB5DtjUP2mU+u/fx/dk29JlUq3/KzRKxZqJAn/R88NttiaXAehtfqVu/53cWLe5rSc6
jX8tsX9pyD2PmPXOzSDnj0a9tixmP8ekg8XmnPQgL/ea7QxXFPiyi1A7WuiWibTY3vQ1yR+yhI1T
LqpTaVNzD3st3xDcXrlVOX6i8Y9fLP0YkmhFoHu8K6xzp7KEptnJiCPzIwHQx+ozUoov8PmYfrPY
mDraEW+ixLQJQEP51cDBe4Sl5u2scXjjBhH/1Krs6Qv+udoBsY1Lf5tWRoFaTQ3P83+ikhK3okQu
1TuStDQJdXM9Jo9qLaFUPQ7ORWYZWNaShPLJUa8yEQkrpBGYdzFd8LJsY3S7W5sgkuJxOEiKQFnm
+0+KDflRarKnOq6dVZi9U5V4ZGbToGWjpjw6Mj/EybmwSEUOLGq2ceu7fSncpA7DQ2QbBzVrnScY
ALuxLvVNLlvjzg4MZIqts1aMPt/hgva4WmGd4m49IppjSQx2Xi0sImS8kc1JG2+1Uf/V59VawVPi
2i2FUwFnaT1q7NCy0lxPMxyRJSqbMqtWSu5p8NJJmYkRT6BBjYsdhSgZFQVFXDOVCEdpDhKbNFKG
XqoGllbqYwy3MKUFpUIZzjmPqn0kfIVNDuKfHsIS1tF6OygT1dwz+rVpakRpWWSS2HHQ0+fIqJKm
OR0PGU33UAIJCAkTXNuUwkaNVlBAG98VSWguBZ1MvQXJJesZ8gnRLGjQ3FE5qVYHXylqk5Wi1B96
kS1NZLimhskXI851yMRVa/S3NMpAhNcWvTWmwji5iabb0xyibm7pD71L5XWmI7Cq/GwlSsSSlAQJ
B0Crqnl552q5IWP+L0bsS/gJumsd3Ao0Wqontk4WrxiiK2ZuyEfxKk76DZ4vN5UCNl7SsdJjevrO
LmC/UETFB4DHexQk+zBId1WWXaT4lJG1RrvmyTFypM72SgpIWRlkN8OAn1nxvsjas13arOrpXpFQ
sBr6k5+zt4ifZZkwg+topPs2SLaFna0Jblrp6F7isXKtOtu08dGXpZVQUVNXz6L9LDEAcdRx1Y4N
o/nmU0jI0BFpmb0dCm2t0R6VvRBGGRxRDoamQn5e6d9aPz3ZdfEkj6E7MTaBOLwafbo2OFnHofpz
6k+KIDwCKsV2wYPcoQPMqMgm1HyAlHhCX0WjevDgyHDI3WNB2UWE0MUTfEv0D1lL9kbmnL1IPfRp
u5EN2ulVvx1Le5dpoRv3gau34ZHTxwbh8CKTeb2CA63/0SfdOuuNDco/VOOyO8jE0CU0PCIUuUO7
DoJt17Tb6UuJhzu6kS8t4moFMQsnOWSHhE83AFXLl0EYG9s0cKHb27wZKJz750LpjnbQX6evJyrV
Yim4kpe7ozC4sdV3/L8bREJrtdHWJfqp6f8o+KEnZvuwClzwAKvSD35g0F3ktXCDHq8ZX6NirXI4
bGmlqJjybXZEBVt9nibXD3TEhwvLaaG8baQntikFijnkjTuCIHGaDJhO0URPVUt6RZ2fbTfT7QjF
SL+fkrVG0FTE3nmfx5zSgvRE3ho6VP9cix+Vwtiz2vX0Ypl3imXgF322bqpwF0YfRg5mz1EO0Wi8
TVdp2u19bCoXceoGqsdWH7U1gKN1WgOPcX4ZqP1HP3CdPjlpxq5AIOgUzt7vrZ322XKeDkd0CGny
GjnWPfTZpuJ/LEawF5w1SalbKmr7EuAcI+Rqi5uG8sSmSYCOKlwRfhhkMOs+0dcW5x49MY9S365r
CbJEWK4sWh9BAD6L6hkqNNYWZBfcJpUUtGo8pTT0xiRg6nN2Hqy8UfaRR5jHYtzFfAvC09UM6vdp
KE/3XOshOOYXS7/1ACyNzoeCipYIZSIWKP+uCGqYNrErofYUKflTqlsE19nnPEtOfgu9Rn9CnLkf
Jf/qwTfxD1RiN2OlH3FPXtgUX6HEPEma745ltvV82vvDZwYvshthSUquOXhnoEuuXMQ7HSaslw5A
lOJVW4t1m5bLGrAKX7aKZC1iG3Zbt9HwmtT94DYqgVNkFE7xgPuRLjqXeiqYLHiW6dts2OquTaqZ
IpDWuTe+DnCupol4+nuDRcFgtZZKdK+yucuw02Q8j96ob9IsPrGgbgYVLRCCFwNJahjN3wassjTz
jkdfPqkI+uI6uJSiu3s9Nwade4ugOTWPVWweewSBjpPsDAwSE3CCEC0Tt5Mkc3Yo+i+bYFelCs5G
pz7RfH/RwuTkRGRaWX55gwfUC56GTtpUsKCnQeVP+14n2/tq84gzHGCoy53K2tncL4PGdpv1nG+q
pWIVbqsxT0f2XicMbiGMT0UyQ1iWCPdk86jRZEi42XH+WpQyjSFpTSrsRWTVsar6Z1w1J4THC1s+
tDYFahmE9KdU+Mu8zt8lq7+MZ8w3r12m7yM7JPbqhnTyXVL8a+ZHl5qWuaen1MLZd8QBsLEAEk6l
EwHH5SASctZSNJ5Gu3Dlvn2RM/tG8Ddij2KVegwZBZ0LdjKHTjwqHUc/8SfL4eOUpbU9SmsdfGaD
2bxmkrXBduBDTAg+lX+iSFgWVJ05Hnp6tJGHdUXoo12xB5qMCaO06IxNr8IbavlIYrDDbbkKh8Bt
RbrzpHxPk+upHLtdZ9JaRoiMs3rf2mA2OXmCRT5o9riK/JGVp1vXT0Q4rSQeag6RgjIb3K+AiFo0
1FE5LtUlBt0dqtKtU5NqWTARoQcfjNAtG/zRirYJtgZqWDiggJiHLY6YZapTj+ctZTZOLPXBTVlM
d0CtiVVN0mVj9ds2oZzSXjXk11OxBvXSwrSRb+IZDyk8qGUKwcLb0MehHEaqAF/3CQhra2+XCCpa
w0nTXBsszzQKlOpXg4+3SujgSGI9jRz7KJyfeaMvp08B+vv0aC6NKt0PpvNruhik6IcQzIL9PjRP
sn7v/HSL3+pUka0WiuaWIt5eRU70Vn76cXKJIMYOxQhg06mejZjfmeNdz+p7ndQP1ZeueuofrfbL
MOE+MRn4ClIrShVyR/+FKon3axrfSRrBhc+fxsZ/FcZFSnLwNKAUwuFqNcEtcqjT2canX6JLiM6U
SvZa6xzykWp8mOwVxzu2ZNuOFnwh380j5L+KWA7h5MaViRop9klmbT2neIKgyk4cya/xazJQ4EpS
NNZ4GdWZ7D2oD+OUiHGM0L3w0iX2CWyNL6MZM5GTNx54a0UddvQmXM7c68Zr74bHGmx6x1oZFgbo
tDLYhE/E5CbGqxK0twIwTd39lIBPhGwCGwT77EVgxqzRJx9hPx+bin3NEZVwfGaVjdJ4X6kaCK3a
HbjkoTxKxXjKYuNYRhFqqPgSpvWRp3EJMH8P836FWEVdThPEmKbLLiEct9aPeli7TpSidRq3Ng/Q
qK1Uh+Iq2Yk+EMxmEaoYk+1uLxf9rh2yrV3EtM2sLeqUlYkkCPgcOKOlQQJ2odmuFtnUyzEk6O0z
Go3FdJ8Hybml8VPdtU/YXH4BO3kZ9PRzCPJntB5tjA+rD5WfffpGMOJFtxiJfp6cJFxMnqo/qRIS
H1L1XvLAcgNU6TTVvion2WqYmKh5Xosx2qECAX8Lpjnzj9jtDnra7eSRBmLATWCHLzGXom9G7i65
g4oWgWBj9DWbpu1PksMuFb05AxIGOfms6cbXpFs7YLJNjI0ivBersvF4Vd5FRXmPOOULUsGnGa41
bISqbr4bnv+ws4cyOHeTCGRTQmtj4Sgqm0dl2tsUAzJTaMy3S9j1bGrb87QQJlX1EKte5f5146Fp
xKOs+YnefC8q813z5VcEZ2+D5z3nXXUXNIMNc0/Q5tWq0zctSy6t8RHo7TEovJs/yj+9DkSqujed
jkdBvBia96Im6aeOJKFWlHXgIF2MmuY+faPvmgenjzxF+ujvvaq/iXh4pM5T2NlHNYgvcpi80UG6
F0l+qvPh2nFgqJJT2Npn7tYj7JILNeGzPvq31O7vAOSfUvV7yKTH4FpjeS1eNS366Iros8l52Ehb
7Mvk1Mo8MpH3PK1c03VO78KRx6UhUQHnsrqMSo/3C+vVDc3gcxF2FBSDmxFxlNIT3F7NAzT2Y/qx
aBCPmtIULHzMuXyWnewCZnqPnejiMYhEawJ0H1+1rr6xY37L4/JOyfuQdiPqOpi0RbcTRXMuq/qB
yvAR+CkWOhoKecAwl64oie5tFF8yTfmUh/ruiAvl4kOq+Gc/BSDcQP0dX1W7OPd5fBlj+x3fVGPg
Y1a710SIu8o2ohQ1O+kvmg/bqM0+Bnacfk1GsfEWm81aShQ3BTRpGe0+sOJPR68uTrwuPOlalMY7
R+d7WkmPxFurWnOZBoUei0do2+/TxyglzfPY99dSLTjFXAY9uIC55OL663QJhiU9WjU+5SUUNLFV
nObeQhjmaX6odnMzRX8N+nQ/YVSn7zlxxKoKRiNub0SOXqzSu2kDAytXn7y4uxVleKmrL8T7p65O
dzpmYN803xOp/Bh9Eo7UwXtBtPLWofLLg+DYaj0B2t2jr5QDn+zNwggripMvKvwDEhtBG4Z/dVYb
5RVa7cmTTqTPr2FZrKYLbxLpHhbipATey/SmYhT/pfLh596xs28wAi9l4r2g+tujVbl7kOQUBQKm
c59/f+mc+3hhqXAe+CCnD3m0xLK0u4vCyO7H6txZXxCwTtNLidE4555yGQPvNe+lh5428I1f/Zbn
vqvPlszCInu3kij7rPZuSWecygaBZvp72BS2uNdmddZ76WqX3U3iHcAuCM/x2Uur5XQ9MoXOFG0g
x6r36Z96/niRDOmBOm1h1v2+rvwb5oeLrGJ7rDr0FBtzYKY3+3Fd2eUeuvRKVdKTmT6c6sLRwbbr
0+A8TW9MwR3kXaatqTY8yV9RXj5YJLp44+UxhC2KGeIpqt9Al/g8ZXSHqPTcpw+gxysUE/Fm1Tdc
1IAADDf2ON4pXGNrnRtFulqxcyf1AVkf16WZZ4t5q8eJCfXrhoDySBLwfsQkjB3gopnNacRiEsmv
CQ9oJzMamEFL/dxLoGxrcfXS8dGxMyiU6m7b1pGxuatHNlcMvmlEyYV3Lo36Jez82/RENTom6JOS
Zu9Ci9gN7rFekqBwd2QemDi+qDRApqsfBrDWcklJR3mavu+PkFsT5bXXs7OR0jHjc6K1KlfGyq67
19QeXx1VXmBOP0e+88Axe8FUf7d14A2ytU60/q5r5TPAhkspDQQr19jocf0E3AXSnD8GmQZHVaws
vVvriDynpxQy9usgt7eQFmWSyHiB61v9XWIrH3P/jTajIi41funcr1daFuHNrgiMlqmKc4rpPxVF
nFJ+hUrpRYl2aegFi4rzqoe2sRfSgXzdi1TUj+mafAvncMRRlMqMbRUPUxX36T1OI5uUYza9w356
Vg2a23WkwgyzeJ+TD4MlEwtrlkn31DbPqeocQQYUcXGoGNohQxxh6aXqExKwk5MO36OmKKUE0xhQ
Xqe7iw7oYjjJW541j9opP/Suo2gUzX+naDMu2AkDyS5eUV2flHjc+kiSKOyw6GUs4eIk964q/azC
Ym2wNw9SDtiWd4ZZcgkyWmnOkH+VbH9iRT1YAA8WRZY/UTjd5j1SUYqKJEuLEmIUG9S+1ld1q5Oq
09IBRWo7PQGR7+o6JU+UwxlYQFl9ySKGNfvBadCM8C8TzrxRAZTfIA7GZl+tDgdDvJZUIermTBft
I2lYFjzZnf7f4D9K42gVEfKb4oBofaZv7IOxTts13XcCgIY+IIOwdj2i0lrNdoHRbaUxXk1TZ+b5
aym85Ga4cjC5tt9NkpzyFIACKoRaMo51VR4C/WmA9UhMd7qXatYtkyMOtLh9oXDZjWBfWC0zQuNN
gFGSZ06fCjUR74xcbT2k+kbLJXeM023Qmps2xUcdsu2FcD62u0ZWn1KqZ9Ov4/Fb1agidchKSpMB
WTBcstDd3pcvnZzug/xNS6lAmKu2L1e2yF2dspOZv/v6cy9zrPeX030uiqvu+YekxLRVIljoKGcx
6gzKjdPdqtEvIO7a1066TazyKBRnwyoFNWzskp3oul0WiaXtJUx09bGoJxuS8zz9JPOUV/RbXj8n
2MX2qYIWIORyaC4DpzOOU4NGj1MO3E5F/emh/411bG7dlrB7Np7n6Z50JrrFLsM8VizoJq0rK91H
5I7EbbeJosmMi4o5Osoxk6m07w3pW6TYh7P4VxxEPbaTxAX/bsPdbV+ltleOWRJ8xAijT751DKN2
H9aColQjY4hPik81xGAe6s0BLOYikG0cDlTiA9AitKJPgQPni7FIIT86JHkO3yNE8UKyeTI19Djf
Rfk61LNnQzi/lBE8g1ZV5oqK35J89qsB/3Abhs69yb17JTbCAastKgyH7Hhcw4saaB3ZKpRTwCXo
o5aFZjyLqnsiL++7CQQGzHVtI2GMCH5b5DrH3CGzyeeIQaPm3c9MbfiDrH4G2HbULPgYHPNObsEW
zKfkO6c4o0Sk0F4HYLxsNeUs59a5JtxkiaqzWSD/3kYjZ2kJ2CG/1V/6uvYzrsJvjyOC1+/0OK4O
xsUnWG9pjRTyKt6uPkHdRCK/WmPzVrTRayBj3jLqd+SOyalzBJsL4w6dVQYck0ibEkmRZ0nRNrFt
6qqavMaJsEJKVz+RQciNbSzEH+i4tIQ5Wi+A19jSpnCsdDnU5iFTMPZ5EoUEVbKBQnE3ak2GjmmE
GAvjZdGbSFEF/yjKojdjTO8BPPaFpAKEFBAyIr//0tMc9YwvoagpIncQJdSSSQ+ah3FC1gtuA2dy
k5RU4BNpgJmCcWeZ2O2uaCpkYmb/3XXetnTUfJVQUBj9fMQvzqc3RkAdzPoHhFVc652rw9vDp0IE
lfIwuyynFTovvP0ywlO5IIUN1W1n4fLHwmXinjX9zMYZEIhlNtxVnOQwnYuzUg0/a6tBLV/kbkWK
EG4QaoSJHv9kVIKqGcSmYP1Skf0tzXj8LpXhIfVEehXvqRJhb9QRm2m2tG/apl4lSe0sesp/VSef
8E6cAgMbPAZn8/+hl/r/0yb9p37rv2rK/jfspU7pXv+6jbr5UWa//seuin+kP6u/dlOnH/vdSJXM
P1QKh9aU7KcYmkzX8n93UiXrD7JHgT+bNEXpUAKx+0cr1VT/IMYVWqZCo9WCVP1nH9VU/pjyXR3T
xIag2zY5ff+FVD/ln6lotqratkMvVpEVldcHi/3P3LBItbQm0dC4+zvh5hu4BxsUrgvUOtu/3Jc/
W/F/jU2bAGT/0a79P19oguH9BXZtpKS/OCovpLc3PfhSTOP3AGXc/N8DCpX/7BW4l399hVRLu7gw
eYXiu1sTU7gplu1W/wntwK126sGQFv9ZfPbfaHd/f1Oa/DeCn2LxHGo2L1muCDFZx5sCZdbKfi7X
w6peSvCR195GPf/7Ozm9j399JzX577RDVQELVUTyctiXu2hfH6as9dq1dv/+ZUx1+uz/+YUcWbUM
VQYtR/DC31/I6UBg5DIS9CqvV4Z2i5TMTRI3tzgNY7E12i2OJ3buCrIVTlz6z6Dtd037I5n26ao9
LureX1aYxErEi7HD8pv9yIqvAnKDILbdTtCjchqSqGWhK1+Ow1erFK896pegDmDMkUsosN++lB5+
R/whKPH7ctyJESNcCPFY998UinR9W7ljql77sAHeGS1zT9ubbQAfXERrWem3YA9AZu2q/tBplYuP
42xI9qYa6I6VV2CsFPYUUrUUVuxxJ41fmTbw6gs5VeJlXAg3y746y4PtpO0iUigkgHQdUTum9hZU
X6O0NZp9mp+0EBJ1PNAKfwbKM9SfcnPxR3OZ009RnZNG51/fcxQHI0bvPaqA9KHNSiuS0N/KGs4T
DfvgSetpRg/5uq2/J49QYn4Z4ATyPAGMIciEUNiGH3X0ksMdUIHKU6QYxassXUv5KwgufVhuY1uw
odVWFhJgP6Vd4N9HUzvJ40cVHWpj35ZXJ3bh4Ozr9k04/tZ0vh3DWJllca+dAPTbRudI37ljjtKz
olAKEUb+1QBGjvEutN7Fj69K+lIpFKUBSXgUIg0FRjbNBIpYq7a4O4DJFYDR4lfluSPXURXhh5nb
R6O0doOC7AfDVTruiHIMNAfvqIY3aFhkEgyfMttVZrGwaKin0r4D9oUiiabyBrRLV3BJ5NWvG82G
7ATUIVoCBPpfnJ3XbuTYtmW/iAC9eQ0yyLBSKCSFzAshS+89v74Hq4G+mZGJFG7Xy0EBdcQgubnN
WnOO6fM7qDxqBU+qpSTazgiLQ5ctkpMh2PbF+VkS7wRlU8uXENRO2ZtoTL+J91tpOoWNbWTdMEvb
Feo9B8XqMUmdMdvm5laQ2h19qS3+PqBa4UoKb4v0tc0ORjvs0vItaAa8IJQvmzQGqaUpF6r1uFLX
ElWCSpbXfkt1z5R2qV5yxH+FBGH33MscWk6NUtpq0WUN8UcivurooARN3ivirsSOlOenMngSLLx3
xzo56uGxxq6QUx3uKVzJ9RmkPkbfY+SPq3lM3JiD+Qr+KW/sFtJTaL2k0uSUCZudYa9amJleVTNx
yAV9HpTQ5eAOsk3KqZRz3XEiFq2/DRIyIXHEVrq5NcoEsh4y6Az8F6yAjp4YDXH+yx2AHVoY4VpB
p1jA9sn8s55zPCABETZ6Sd/HqG+z/hYlmG1gxpOG3dT762Ge12nz5gNmH0WCXQdqf9R8fdNG0wiT
67sjoU2kjMBs9AJp4Laf6v1MUJWpfBiBm6OSnuTIEXGsGsa+MmoaPNgjsYI940Z0yEoCSXmbWrzr
l0G5KCJ+usu8FJ/YTqYF8IaPot8lkrsoJ/Bc6CpldOutQsegYDuQxV1c4MAX95CASB7hhEPSWWEe
e1XCX0ODlSq2WHxO8V2OxE67M5qJZJklBelDZSCHEgSVBNN2jOsxc03Ab1Saewx1vviOzXulWOhh
im+sJeC71kOoYt86yBPCPydNNirm5QpeWa7coiFWmta1YoBdNKjpK8HYea9af9NEJUyX0O7xGuVt
6bTqayNdxmUck1fQmcxijNfuaNK47D+loCEM9lMUPyhsrPKIthC2I1FJHF06BbSqspZSCQMzGr8W
WjrAfygn8HVUY2cImiNPn1QrbcQ1R6si+gQ/YRq7bXGvhziOYhzHqgzD0k0wY9XJqwifpcsj3jyn
JMG3RUhTqT9wUpidIKTH8gW4AOqXvJ2ywJUe0qi0abw21lOXiF8B9l75UlVUC0e8Xv62MMdzHN+U
7XPSfRLQfozo4QwlzQIk8RL2ycQgICrnT9OBzR9ZET0T3H340LR4BTOOLeJXWLzREqHWTP9NhTMn
k2cJbIgjUCTcmKU3EgraUeLZ11K3mnnQkropi8fCQpcMiDLXHodO8iS28GpFl6BOd8XMjIO4M8qg
XeIPrPrHXHnSRWNXNg8drrkMCQKVMw6RZdgdm9K4pAJOoMKHGarn5SaMTpZ0kdL7nMTEnM5yBjrK
TAn8mD/EBtmm9pgXD5XbmNs2fwfpG0TnsXpMCLZFcE6d5jASq9vrz71yqttd2ZOxEN5MtX4HzAx9
zH4eOW9376FKpNpBKCjGg5WEUbPAbsLODgp6pzT39Lth3EfaMYMD1kAfG9EpcN7VauK+PLN+rscN
LF8gTzNwOTeiklalD2p8TJVdxrpIeQvvx06Mj0sMWQmaK+gJf6pem/dWQt+yFopTZZUYEjnB6WvI
5ABOLKb9Z1RG4nhIsxZhcuEaPlAW4sa7YwXqHmjIe0MbkilynVLOyHRpXWTePHwzNnQrPgiwKgMF
P3aEHrmY5n0ulyd0rY7FQaqjgZKbEQok/PiNtCW4yhmxWoDLsOUCFV1zUlnEevEScdyUQ+MYJPMP
21xkjH9smthKo3/UAC+J0Hh/34VmoT7MlK9EpvaNKQt7jTGHkr6ZQDjS6g57OE3jsEsEbSsIKi4f
ay0PjCd6euNSgvTvh6zbmdF7b7mKfxMwbY+uMLwJFatsljhW4XLk94IODVSClcHYQagBgIkq/7bN
EG7/exf4l121he5XYSurGLCT1avdpgyuZQLNK9rCBr6iS6zUOiaNKlhBX7A7dkmryJHPP1yUE9H1
zpOL6ohOFVVDDHm1lffl2YKwF8q26iEYl9fzxlqzFukrzS7tyIl/uEl5uYmrnS57XENTSBhjy/tf
9vkvh5NWzvNoJFbVFnfBxniCHLmqbO4x3yMrXCFOcI0dU50DNvmld62T/8MP4Mz3l1+wKFlVhd/B
o74aNpCIUz2qBompHQ/PUsljMNA9RCLGXkrmYc8lYpT7urgltpFsbRwTEtKruSMHQ74Tq3Mx4N15
aCNlX8eqm8hPUhzcB/1/beOZb+NJgshUVqcBtFM7f5hGidsC83HvKeKDrNxpwnOgP7U53xW87mr8
Lo3yYvas1lZg3QmFdksUnhLmz02demLyoYnIMZsMFxny8FcJbCQmxLkoqODdljpbNFB5aD6IGlGI
2MvleIeid221j2IzYKsQHK3iwS57mZmaU1Ov6Fmuw4lA01ymorqXg+lkkFxTjw+FQQ7yrGNUh6Gi
TRBtrRX8fUdK9r1qOdQp6YQrGx/VhTbd5JgRc/EU4heIjYthTfdJcNDrM8ROT+peBX5lWNBMe6Hl
vsYE4IbDcewLR2+fYJY19SdRNZtoZr4tP+tp9++h/efhzZJ0CWW0hqQZ8bLy+/QQzObU5+RB2aQu
b5SNvoWSu5Y3sffvy0h/+4IMogMsxeQzUrQrHngXoYfrxR7NqwOZ0qY0udXWuAs5KFpO8cOkd5Vb
sZyD8Tj/crWrYC0ADEQWSlh3uuJklt9pZngCAlLdtNMlCCwrHFgeXrXABXCVkXgVSqdBvgd95Ve+
HZoy8jtOegfcHbXgacnZwn8RqKe0quxsccrU4D0QGYwR9UmrNx8mabq3OIwY0fitcg5InnWsXGF6
QSDrtPQzJv2rnJ9jEDIUBEXxyZqPsRrfCeVz1e0lcMRKfNM3hxQc4SjmdyG08LAN4AJRrZXEmwjs
SFVE57adjim8umg0L6kaOwi4aYCUx6a/hOH9D+/sb0uHqUg6WWCkGbCC/D42ionTpSbxztBDuzDi
PI4y+T46vJirwomcbwi8P1zxepQooqKL6PU1JiSdUtDV5G7xBQBnnCRboym8EteclRy0Zs/VlmGC
IvaHae76Bq8vt/ycX6ZZA7tinxlcrku/pXDdM639f9yQJJoyYn5RtwiE+P0KylxYid/weQmb0TXc
youO845ygc089eOy8Uf5Z7mfX6+2hCL+cj+l3MhJ1nM1fH6jQ4PPC9bqFtkvhHM0tm7hdk/T/seq
09/e2vLCDMp/MGKsqzkEKOJkxIVMEoHg6jsmTUewIeIvXclD70W30umHp3oVnMfjXG70lytezSZF
XrfaVHOjYv5tIROBWF0fjcnwlNb81CAUpWnoktu7qtBQG7MYrIR2J439C9PGm1y0TplT0Ubl15vp
fSuwu4UQ5GPKJadIa2SXIEWy26C7R+9Zzs6cXXxWTF607HRNfEwgHOfhU4+V+0DOb+op/krk1M2I
poeuqWJiJZh9Gu0wjgvKSMNuEUtN4bGblS2u10pOXMvn1NA+1ilRTkxD1Zi5mXTMVGh7xMsk6Y3F
cQrRT6NyupRUSEhLzK/gTjAEyb0xtyPs6H6GztGEcI8Md6xqzBuvCBhTVfSq+th0d2N3FIT7Cawf
mairrsFOZbixVXP2mtej9Gzm+KQkt+2QQyd3McxMEiYCcL59ToUk2Yb+jRSdOFfutFT/Hi30Qfts
YaiK3zqH/0gzbCu/H7Nbg3c9ZDRBACd3MPoN6VtU8UT/mEikGEtd9mprJGIkVyhEUwFkO/b7GLeG
gOQcATQR4N6SEzMVPxPoFpBIpJdu3GFAkOAOAKKRd7GQrk3txoefQ+TNNrVQgZ3ohB1K/dbIXzrm
UgXJGwzJZDwE+LxVNiAllKdRGmBHPNDoRmAGKOVc9nSjH/uxd1r9U8SC0U13fvnF4yJaJI4rNxdj
RwfcnXanjBMAprZ8vC/VjR7fxeYxKt6G6pBHNGwiOpbiYzU/lAsxQKLBGF3a0LTJhMD4sk+6gr1U
T0VB8lqeaD58lmxlxC62VSHddSDqk5K0oseKJiRTYgVQTKcuME+ftQFfC0O7EbwpxtHoIBN1X9b0
mYhQ1UuWL+hFYO0G8a1MH2v29xW/pw/f0zRfYwAGe8V56qSM+puWh06sI6PUqrtYepOp4rQ9H42E
gLcaHhaGsBb0oJWeYqld1RkKgsozyGVskAhYFgi0/E2bL2r5GhCDPQBqVAfJI7MQls3XQCs+F6mF
cxIqRcKYANCU/RMt6HQcNkPKG9BeG7B8Rj1sfHIZ0C35S45iiWgZOpmEQFmj+PYRcoKuc2og5GNq
terAD3IkCr85/a6gPkbRx4g+WPdJfK8/DcOVipMOkTCVl+egOlG408O92TyMWEhb5O+5Ij9q+Ts6
bQZzKa75TKlK+gCG70LcO3ypUzWsx/htEhG3IYuOaRtnM17prnomt5nFHznlg59txMKLZdR5L0N7
0fDfBKl+s2wbDDI/6OT3GhUmCmOa+DyiJDOn8pmCKL+PkkN3qOkoRtUhy+pjHh7RMoRk7gykQEeb
0HydaUcvKSFGp60o3GgBZGVXlLZSroFe2jfVqaT/KDYLnuh5yI74fZ0AZHERFE5hmI7qy2ct8gME
P+pNMYFunbdUyT7b8rW0POa+g8FOmCpSmZzBgCGDJAtELtbGdOoMBN39K6m6q0aB90MetdB5rULV
wYcdUpBWkeQNJWLKsFayHgVGSdQ5oSCe+wxS5FuLOylUYf7I1IZqewrhxg0Joa2jvw4FCGG7HBFD
k0LwB1UmEBXSC1+xeQtjX0kI3IADkLnF+BKJ+6j4kuRbimZt/ezT5AypOlY90nMqK2p5kLRzXr1q
kUglbQE58Y1Im6l8jAQZHOolIXaGZKiweJbwiiNjQ0/Np8QN6L1+0/VMwgBcEkr6srVL2c1LJgU0
a6SIjCF3mPHNlOsUPIPEZJzD0te6sxqIj4KpggRVT0viaTW8peWu7IzNkImOTJA4aFq029Qo9fzB
RKkRzF5ZLkxfazMg2iAGVezfRjlCK4AMZxdDAkZuwycggH+JKS2vBz46fyzvSPNAahHZWWytWr/b
9OSZmfGmNI6WsZAcwNRZ2l2BQSZIQx616k3spGrQgmn/GaKWxJrNc4rDIxIKmXuAweASS4lgSV0V
tWyn1nZMcTFhqSlA/UtkdhraUa5vSaFZgZfi2BTsxzQEB4mNt9hq80SQYrL24xFb7nvFURUJxipF
O5kJxG2wbpoEaDRjh6Bkr3WfbXAUi0edVJgsY/0iw1FBtTYapgvScJdKoKQFnLlosHzjvWaaT5SH
pGovU3vbm5sqadYqjgs1U+w49u8mhmSqyxgQLCebcDkqRmSPib/nzePKF778LD1jENxK1ObqEZQH
WQvKZqmnKhOxN+llIuxMEr0cAIc4PqmgBacQmUpXuwpDhogpiJZOmbYwdLfIOldwf9dSYZD2egqr
xTLDBsuQPyQANEY32GOMhhRMrOQE9H1I+KbVnuHrRrgjt+nWT8OHtoH8lRvnVvEyapTp/Tzi/Dbr
l5H6d1IERH9SwO94nOiwaXpYEfL8+2hsnXl+SbtzQiG8jzrMPgSWSPlXrEQpM4CKARH/dbEzy22i
FjQC6ANRVn5UyzexPqcREePjkxx/Z3RBxFg8ZiIUgtzLNOkkjaQ2XhrrXkKDN+fkyhfrUPoqic/R
9E2Yt7cG5lExuhHjrUkSEIr5lcpHB+x2oLNp3dMnWc/kE/it7pVTiG3dlTEX5snZ5DGHkYI4v920
evWmGluLeS6v5decBIaBAFQLN7caBou/C03/c94+B+ZFATarNkQTNWheUyHxxCp3ZqTdnT5+Cll+
ACh1U+bHDDlMsIW26kTNPWW/JUx2Q7413bc2rO00zKnFi6uer16p9bMeBx847Q+TJJB9wRjWcHug
8CXbWqIHBvY7FgnzMPddo5CUt0g4gPr4pyp8GEIZukW/QwDLDAZy4lWVn0wd870MoPVr1EnTGKDK
CKcRbpmP4kdQvnRita3nUGA9PBldAVAetJUfrWXd349AEOFcp4ZC6VjDPQWDkHAfOb/1yXJoupQH
4FjmSAviEvmUgdraFasHJEejBis9oVayNmRPMh5oxKwVxtpQb8HYq0uAhoYJzhxd3C0hlFepuh3l
x8K/1ylcKC11F+m2NGlDaQPtR7CDquLlM9LvaUdXYK1Xde7A4/WiHo0RdjeRtVTg4bYhMq/vWEeN
3iMMeY+5aEdbMEtvtbgiQuVAScbqH2OBkjkfDsVO9GZsdcSaGaq8G5A+aUBqyHKkzBy5PfgRUdDW
AxufSgP47ic79NgrwfdMkockei76KPG4F6urK82k1vunhpjiAEGRqT9UORA9Yoe1tUk/p/gU6ttY
J1ujuFX819Z/RGAI13kg0ktB4PbadYdGkDjXDxFOy2EbSXcNEU4oWAVbb756BZ5eQq06p4jJ7If8
zkvwb7KOkQzu+szQDZQGGHXbrBFB/B4L3qDFmgQuh8oEh5JsI/ksYTT/+ZRHF0nySotxDsIGFkBD
CepH3N+H6bQu5h7pJq9MPgIg25hwE7ag2kmAQKAY1rSh9DuwELCucSzoTEsoZVfEDDw0EEesiCIC
va86WkKnEjue0OdFi5drrVNd94l7Je5OFN0hh3Q7tp9ofNsJT+6M47GsiJ+ck5UQFp/+Ipm/qxTQ
lFn/ogZnOn2K8ornAmnZzvRrmr2eQf5z+s7teGNx6ITe0Y1PsfsKRKoDeGJ0BE1BqtmR8ZBVt+L4
3gyXAuAGwSTGMoDlB7hCttCRuqtDrMYYBz8YQEQZ4p6jyDfr/SbA6z0lz/EQuRMNXJgtKyOChCpf
AFYolmHXPlssFkFDh7fjP6DM9CXpBQ06kqanIVapjbDWDqQTZEiOCc46d0sX01e8gaQ7ecD1PVkt
BKvAUZUjqjqa85Ed+XeJtWWf4pqSSun6BsQEG/xzpu9nCeLs9DEO98v9DdjMMTM1zLJ53u+K8dyZ
5M9FsVspI7w6pB6kQouIMpPGmaX2btAx9oOkKMtLwX48sHon1KRbErZti3m7bwdSddd9PbBLAp1R
tWQah+yzRU8l8kZovkNCaAfddMb6WZmesvaUmAt4532WvuqJc5yIavxGaF5lGaxUsK/DUz0clyij
Wtx2qtcS+SUad1qCdeG+mS4hMaRCbqwHXs/sJtSfSCKtGdAWfrwJhYQSvqbZF05Lk4UmVveqqTka
q0hpCuQVHzqOSoFAl+Vdxr1jvmi5NwdLe8QxOR+Mxkk1vXHZv9Z3enuiTH8gxZt9LmgburwLq4QX
EJ8zbO4t30PP3YnqVsd9IKROljzgZekV8oJIlpi6Pf2SdY3eHbeMGh3H6rsqxaMwJa/s1BxzDnGB
1bfQaZ5KYKImly0xIYThg2xxtiFWm5vtdPEQaVyUliB9EOTMkk2Apeszo401Mfb05sa6WU+VyCaW
2ltDG2gomVRAKHxpJb0o3mA6I2BYV6BhkuhhZn9RU6wz2V28ZLHw1skITnN9MxjvBWXCzEqQkTx2
4oXcSQc22FctEzQEDAjv8JIpWwhs0OfPSVAeyuRmzHnpurHi617XwiuqCKWd4Prku1InTk9ZLBZs
0KZT09+QFIna4Eaj026onRcj/9VKWP/WOD4Y5aEN5p2hTrbFjeDc00fWpeWVNmszPWbtuaMhVxvQ
YCBmZ9pZzUW3E78Fjv1qG9um/BmxTdcRcXPN6WRh5xvTLyN4KdRmFbP0GtE6abb+2IGa3iTpccjd
Xt01So6V24f2XTuyci7oF0xFBjfXnSNiBSu3Ct6C/g5bY8TZds6nczgZblldRvbAOEGk+Lnv8Sg/
8xTYG4S31liyy1VRCIwE2UbElKSXuDgoOIYoXXT5gyq3p1oecANTiNS+lOYl678UCRM0Wx1RZgsO
yzWWj6GygDEbShafPt7dptrNtP87oQL7nq/mqNzXfKvMMJdQD45+6VjwxPoCkUcAM4pkC3FPaM3Q
X3SOz11zs8RRZdkdpYYy/iZzmc5A6YztUU+2kLhXVRvxSaf7AmRH3h9abi/FCmfJjrw0Ixp5lQzP
bS7uqhZduDVSJeG/N6V103cAuW/H6nUYHRhOa5+JSWh2U8Eq+K5TSvPj6BSWAp17+rPpWTeMZyNk
85qM+DVvyhqZRFt5dM+LaqvFN+jSEyKaxsKk7E1bHfElmHJ60xLhZoOFJop+kvwyoVyIrMzG/mDD
XmFM8RYZ762waaHqyMU33ZrbZCjW9A1V9UO3cIMqbHZvxphoHgWRx8jZDwdcoLx2bLnNbjfT1xA3
kfKkkvjRibvUf1+C+4rqU5c3UfKWJjLrwUdW35TCB5WDmH+XrMot81tzPlvaR6rfZ/pAzRysOrLc
MrGOcsYhaAXX6y5WyuccLJa2TqsEOgnhSiN5LwRixs8BC+78X9GNA+b7oIo3iXwZZdEOqmPlJmKE
D6exs9DrzC/MWaFlbnFa1sIhEnGFTa+CoSEgoKGXb0vpGEl7f8ml7A4hLvCM+D3fyTRAe2CFNPUJ
ev6NRgc0pEg2PPUsMgRXrdqOWJTZ5tszc+a88EVQPo30TALEKjdOGQtXbRx8ziAFVQ1OIqzdanCo
tNckPJp8TQTPEP+ev3b1IUOzEDCH+R+Llm0smW5r07OA9fn0nkA3dXzr4UTf9ZIDtKgiwEwSw/Cl
mW3AwU5V0kAP0sTrAMi2p1mBThmuppYAsXhjDJeByDurSx12Y/5c2GbPwWHe5llOleAoFQ84In3K
aXSyzX50quCl7d7G4XYAv6haGxz7qx5FV/36Q2V3qd79Ud0zKJVrKEB1Vb1utJJc5Icx3nLR69aa
m/JI3LZ3DZuzgavvRyAFeHE+xfO/r/vDZbUr3WRVtnEpZxQVkXOldNqi9qGOf6paL2XwP+/N0BDX
qpYimVeK0wlFXdGx/bO7HbZil/6gQ7ziveapLtYNR/xBlvm3JjJN//+53tWzLOYZ1d3M9eJttGle
Cxvs8HrcJmvyZDB3rJZHangQvViWsSVAwVkl4g8NkL8/2P/3G6yrByuVddSzfFDMk88GK3QGjtDo
fmjjyMtf+ePJWqaE+BjxsPJHAwIHOSfHFtlrcZSjJXgCoc+8mhRccbDXPBzdHdkWzOxyv2mpwuD2
VslxLMDaY5HtPKLRwXpMP/yu6/YSv0bUfvlZV10KTVBKXxKwTRTibcRZTiHP99/j9m9t1d8ucVUN
D1m4primQY1nYR1tlncLQsIRPOIgHOnl31f768v85X6u2kud0cMrxc1iD8pLF9+E41vU7P99Cekv
uoPfbuhKdxCkgtKyt0GW7SkuC9Zmwpmwmm1pHe+an2QOyx/717i5+iKVbogIGmOJMOeNnEF2IuMx
WyJFuoUr5/xwaz89vqvvUdJqXYgkRulgYwW0663isKFCOIakw1+NXrqLX5sfOuHL37y+QzrNIsp8
VURTf3VNX/ObPBAK+T85fbHrN8Ayblrvfy+mp70pmiq+OEnhf67fWkBIr1ZOIqf5W1E4j8HTD8/u
b3Pnrxe4elONXsfyRKiIrR9nEBhY8N/ZuiHwZGCIG/iMP60If9MZ/XZLV0+uSFXTgBiIbmqTHupi
tTQ2x810mr3lGOula/9GX/9wl3+bMP7nLjXxarYkySYhbYW3FXM9b9HvRxsyVe16DaoL0xFN9/9t
C3yZo2ilQtUz4NdBY2IA/dIyztNeL1XEtEydSBvUL5OyzL/v6m/DXtcUSTNVQ0HKtLzaX65Qt61u
THKKyrEx0EDuJI6EifT474v8dd7QGeNoPxTa7NdLQGzEE26nflFolQ+K429JqdlNziKSMn9YWP/2
lrgPRBEmk+Ef0qjI18Ko70XCUdQ3K35G4P3TTHE92q/b21cvpSwB0EYF7e3eVdz2tvAs27y37vA0
bmI7PPwkN7t+Q4qoUoFnkdYsFdnZtc7D7PtxbOjQ2XH2wgaoTL59zfvh/WjL4vDrTPTfRXT+uGIo
sqhqV9KOgkyPIsrQWoxQBrWm2hKXw8Z2hlrb4cml/EHgNcpYKMngiAIImqh8k5agJyxkdy0tyC4E
laXBJZNe2zS2a1iKtfWW1IS/kKKjjsTkamcjfaD5IqXTDRJEK7ojlRbxa2oH03RE9+7BTtrjm3xV
BMlLSawLQVQNKaL3zjxQ08Hh0T5orURgVHEs5GJvGmjT/exVRLFsRvTBMHRSNzvr9SOY352GCWDS
03sV06kPeTmuCAHvXhpOUrLIOqxtQqgu4rEcbhJ/WIcUllrsGtMw8ovuMquCkHybGPR8l4jjQndV
cdtSTaXKrQPpCRDGTuO7wRFwRnYrIDH7D/P3yianoryR96cxSV0svoU63afTMZzaL8Xv4HjJa0WJ
HUSLx+TDwFIsh5PdoQMphxeeeQgj18Sb2QvfqGH9/KHrnusSchqWhZB8irq+qNKl0Q5SfchbjhQa
zZFmXulKvk8mYNR192kJ1sGK71v5KJXtLYh4Vxdp78ykNb5CvuUkTpCeQPJtN6yrqdmaC65mpCvC
4x372BbqQyK8sDFj/wnJmKJmPtALDhbmGC0Tm85PZODnCZAlWBclYGsXrn8Yln9+aSqro2XIkoLb
jb3j75OTOGiaP7VIV0RvEcCRgOAoN+oK3+Uahc72R6nM9fZm+Qo0/G10bUxDNq4/NSFPZ5VQUB6A
K7n0JDyxW9O1tgt3ADn3w93x8f7lo9MsTZdFpl4TLefvt4dTtTLKjATUCUGLmn+g4wyw7Oii7KQt
5+joq8kGAIJ3amUbgoTHVIBtl7xIc+vgkIA8BKHdCRt61xFeh+ULWM0FmndM04owHKcGZ8d8UhWY
UiPc0PQjY3+jzT78dCKsJBkQP7npk2VbhOkECr6n/rsdaa2wwtUaFnkiTpJ4o+EQjhLjEEA8LxUE
+YAwcWlxaDWITQimDn0F1YTgsIxkaeENSz0VXKR0mQ5ZKSazXAvLQ15R3kN2/mjglEcKAPRBQ7E6
5K+6mDgyvCjJ02QZ4naMuiDd1sN4D3nvbDU7y1z7ElX6vK8QkXh8LAkEuSabNwXd6pB+BhUnPm1/
8QcUSX4/lMQSJOAcoIFupCR7H4xTQiq37BVGce51CvaaQY3/wIH2boq+DUEmjgUEnkIIbwZp/8TM
dfSTwaZhuBf8EpSd0ypvM7niyrQPUuW+l8u7XFNcWviCCB2pa2k5qQMyH2BzcO8kJSKjrnstVdrO
aXpnVT5B7wbqE8OeERjUzUmQH6sa3OmwI1ml7NlUWxs5SGFxzRz46tIj8uY8hqTSKuhnZFDd84IK
I1UqSuh4LEvQgBq+bDYaODelAS7CqVx66ZE1zoNxL3VgBsQR15Ha0qVJySXMKGBEgXw36bDXms0Y
xJciFRjiRIqUqLDm/kD4y52PTEDpSAZhFaitZtFFiM2qF2Vz1SoHjej6qSpBy83r1g9uWfBXo3yQ
/H1qbJshveHVUeTvHRRpa5GmdFnvSasCsYTZkRJNme/jZCAkfnn9G7YN27o517TsQMSvOrpcBv8f
ZcpvdW18GuFFgHy7N/PxofGH2JZm8nMxZq0X/1+bJZ/NZL6JQHrl8DuloxeUlTeCYZ9GpvIs30gz
GVBV9wIYAXdBQCtdueuE+n6WET7Tdo+k7ywm5IS+J33QpnslFhc98XCI59qbCoB2oWFnEJ1Qly0F
fzTQwJ6QUWUc2gNYAU18mSA3ugggyBGT9Ae5nr8q/z4KY0+soVTmKVJS4ucNkE6hJy7CVlYIZMUZ
DptoRONfLR4HL5yVI20GbBqCZzWF1xSNN7XhRH+9AzLV70seeNotk8Wzr1ArT1yzha/WAbJSu00Y
fqXFt6Xcm0W1J73RDTP2qDLDzphXGiImpntJY+6fjBeLmBCm1/dagzTXpDjni8qk8NxZxJCP6zKi
xx8OWLO6T7jNLpGXqxnpSjZZ8LjQziYdmrbCbhvTjWJlo3J7uqE8Cs1ZpcMOyHUxYlQN4xtaLeDy
ecTXv7xobdMoNxIiiClOPSnbaAE5fG238hfHkA/isCPLj3VNFEcK9QwJQVrN4ktdFXegYovhIkpn
rX9tZe3Y8vRwp3lZslNH2n7NdrQgXgQhCkusgrAmfeut1st9056l+EGPLrp0mZb32AhYUu7rfrAt
c14P2dmcq/upw0tqluFHx8YSgL8AsEG4ieuM34RWQBFjmzgaJzIsvpadERF9RS23+2ZJ2QeUv5Hb
mQpVZfJOwSOkqHFTZaupJyMZL5niWB02F6xrM0R2Xqi1aTTqOxIZLVH4mBjouht1q5DMxUIq860O
4JoVdjzCsNI7ohDKYSvI4jYdoi9zqJ70IIRPcvz3ivvnXlOXLZMQYV3mQKD8V7T65TTgZ1Y81MXI
YYZcAtxznQZVafyhLPLXiyzucVPmcEMR7PdlL7VMAoZlnYxsf1dp9531GBXbf9/HH5UXReRGeE2G
iIkeN/3V0tqVuu9joiKI6K6j8iJtMB7SaFLvDS9fI5GMf1jM/7KW6xi6gSthtDd0RPu/31Re+CD7
yWyjfCDcjg4k3g35G+/hDeRIR3gxf7jeHxp6bvC368m/X09LJKgqCBntJYfW0uSVLPd03kI7BXGk
EZxSIMrL/BuVpQkdWDrjlcXASJtU0nkehhcKyCdcIats1bj0wDsSY90QXJdaJD9F6ntk5SxMF5IL
wEkxGmiC1cl9VjkJ01eCZR2Vhw/t5jGZEd5/9znwEBBXWGOILCDtjd5qQKhKtPAarXNZnCV53FTy
CG2VHJQRRUzjxG3lqBJaNGJmnkNz0xdnX3wYhk/Yt2uewErqdor0raDPLar6h2H4Rw3h/z5Czr2L
pH3Jr/z9EUp+JDVqyCvrP4QPjvOO/5LZHVveFfRju7bzx/LHs+PyWn4/Z/HaZP6RLOroin5Vt0hV
klrTWVAQ7cNMt1MnOcpbEqndpSIon//9Ffx5qONilHvYQesSZqXrj8DPgrluuEG/OUz+OarOMURO
fBU/lLHYr/5xW6oI9d/EOoKBhMnj90cpijkyzRBpmhKiG82N+qHvRq+GUpUGgOFHEshCPHerVPuY
Fk2fyY4oa3zGEQU9wqNxaRhn9ooH3UDlr5n0fP4Paee1G7mSZdEvIhC0Qb4m03tlyr8QsvTe8+tn
ZWMGuKVbqMLMvDQabW5KKTLimL3XbsaAM3ZKAedbi1xRNk4RuLI722m+M5kLp9pT2ca0AhXNp0WT
wG7QZkYeW99Zkc8D/8UQh4EG0M/hCzjqwXeG+yFR5pT/p7gSZA1Va0RrS4ftbSw1yAT1ItRe82zE
S4s8zvK6pQeBcrxrBpZEcLe44tq1CgcqCgjKqC6ErNnysc12RXKfEXqbBWdg3oO+UURDkC3R9dFj
1twFKtRlkzrozeBQiG4RX8uJU73vgnWPwuTGqVJfWVaKbpdTfiGxaRBB2e2uHZ51qnyrBD/k7Wys
0nq3KsBbhtiZrEijFPRQukBcM91APEgTGAetZWozOUchGZqLAaaizD/GkS3Z1whxJx/7lzonsrvY
6hJlbTZ3qnfZxvNaYBB9HShHa/+SACVqQ2NhhldE3qhjri2hOARRuQLZpVD7dVd8TDn7TZ2EYcy/
FkH0zvCmN9SthbfMQ//kRS9ZEwIWhdaZMjsg2LciuToJ1jo48Zw5Xdl9ZbTJav4NfB9NyXlIUOjr
91kMarf/JOiIOIbvskOq8CYRhUzNEvffTA4jS4RpIo0rval9QmyQ2YNv9dsufCzlWg2NeRnL5yB/
jwIfwkA27R3ZFLPGYmkeOfIspmGftXn6IEYwTIVP2F8QQdM3EzzIfr4ezWZW97uOsmSADCDNYh4F
ITlh4K5qC60rbpQUyEvmrFss9mXeuGPb2Is+ummfBxQZIELf1LZ4/vML/XO29euJZf8c5E6KTIWG
lc3VEG7bo1hUIMT+/BG/uZy5V/7nUGSE9uubXBHNQ344B1So3cfNabR5i/9iavvbb/HjDGTU1NsJ
ma6YjN+yftWilf7//A6O+DGo1f2GaerEB7CNdTsTA/ExK77//BmYWX935pEpCvMGQxTUnV+/qdZD
Imne8srq3KNBQx+F2j2GO6nox7ZVTyphfuMQ0q902oq44DuylAm0wukTfWiOCq0eSmSDX6VIxSyI
SHYDW9Apzb6B8F52b4W+1oBM81/oBB8XekML2i4i+zNEnaUY9KvmuKrMDa6PHlmAkGLeti/SYstk
ObAxK/54HLPVpkdJ49wKY1wUybqkoQn04jjpHNT2NY7BoQcXZXq3ul1po+4Lg7mWoKG4gx9soi2h
jHsOqde7EPZcWixRW6PAyZmIpVVL8GcICcAimE2fQ3LZJ4glPfXNMnal2AQGa3jP7Zut0EhXQAhh
ZStSqo2Jk6JE/DqQLaJwt/v0bpTc7UNBunoaM8JnDBmU0zor20M8GLM6ItygzKKHpsAVk2EpNeG3
iHhXgvsq+muBCdT56rGHa52zR0rwXDTGMWs4HnsmInVqfCO4JsgimOUO+/+1DhRMK3w3oqFXDYNX
+5QOu6RYNOW3qPJxFnUnGaozzXslB8nQX3sRzMhC1GdR0L3lLcFgiXcoNOMtDkJXSa2l02A/Ue9T
SOMDvV+8chDQB+0eIpk7JYfR/m6IgZe4OpweoGmJtquQL+bob+0MS0TgvJrp5BaetU/612PS+fOa
uN6ARjNUvLlk6w/FZLKzh9qo5sq4qNTmTQ+imTGe2PkDT3NzWqw6ae/KGii08SjDYxJdMxPlQ8Y8
Jo2IHRifcmYthb4t9OhB98eVGkQPf3kz/n2EUAzQ6hi6CpJK/ekBUkrfsJ3CUt1mTuzdPGLqOAsX
pD661kl3MzZCyqf++ZcP/e3b+I8P/bH91Kpxkn3Oh2orf92u0lXDWlJZNau/7ex+01r8+uv9eO8n
jAIg2BgS1oCj4N9sHXdayZWz5U1e/W0BpP67hmP8Ae7r5rk0KX5+HJZxKUp1IpqeESiCaCyX6Stx
kQscTMBz52Ie3bWn8Z0V25+/z99+rGRXb1iqbWk/ffxRF4PpuP0NQ7Gpo5u1tLTXkf+XwhEuwG8O
Ufsfn3Orl//RcKpNY5RDzAgUXtGReY7r0TcPwnobJ3SYiMmdk5SfUPjg6Bl1tqjzMIT3Cea+sNGG
Pdj9nWgfeh8Vfn8X2rT2E7ic5KKbJ995S3XfFTKYe0m9mEAZk5ByAwTOCu1Bla+ttU51thTMtPRp
3pvvSbkomE6F/UuMLnai8opl6TpVtPPMoxwcF4mhAwOk/wgCj7gjSEaB8dCDwQHVCcgCpIXylLao
U4OaEPh8odM4JYJslIReWg3pZ8Bxc3BGCnntUJ+8aeWUTIJecL2hYSIhp8+fQCg8hMDTFSTb7XhS
GFyor4O3U/JTEp0q7dzH18K3V+jrnofGeCS34CtvHLT2BOQUAzInLBE0b3Zabnt+8Tp6T6za7dQH
O9gkeFIM4uz+27sfq8JVGRL5ZXcMiI7RgMiUFil/1UtOraa17xWC8t7sYXieNZTBarUr83jpG7vG
Ju0E/R/qXhRq61j3sb91FPKoW6NX8p9iI0Uuz48rCYNMsjmDKPRmD72JmQajVWrvw2yfIF9KzWcz
vM8m603z7DddfHTlPYN3LVn5CFrBySjBRS/7nZ8HVNSok0W+6OzxIW5POO2CmnHTbZCjv95A8w6Q
/TfBk9M6mauPIWSorcSl18uNpz2m8DGQghZkppI0WFXqjAo16z88DEADlimBKfVmI02BJnaeRQm9
TW5/Q3VT2SM03mOM7cNsvzRN2UzRPYTgldqcrbZ0xfjCTH1tlh9WYy3xhbkZySKW5KooXGnaQE/v
s/SYZOkmDR9NYxkmZDAvpabMOonjTGnnup1vrFDbRAiEQ+9EgNgxlpdJfzJLUpDIHARWTfSMUV1z
DCR9tBr0jw6JvQ8pBdElnHOU6uNHYWiLYXK9zqCNCOYSj17PBR1iPwAxcCULcN6D1lTsrRy3DsSt
Qsd5rPnLQgv5jsztQOCKb30GzCgtf1cS/Sv6EsPONi+hSO6Y3MywnhqQSsdBzkN9AojvYVXUuOcq
sVfH5HlQWT7p5yTadEBuCruycCC0j0FaR3OfizSH3mInJ1GVD1Vp3Hn2VmV+QOogeoGREdfaU06W
uNe6pTadde6PvN0q2QOo11nbfmeiW5F1OgvEtldJiEjytwxaMjJcm5Ck2CMULb4zJ/rGNgNIQ4jn
pPDUTQhzm159ETgT7aF4r6kQs3GVSHPeEAgTT385Q38zYDCAukhNux3hSDRvhfA/Djee2TFuEnbr
BncSy5WTMoP+6zJ7PDirfFnl7t9ADv8urflExzJZFQthss799RNJ+uRq6sBTxf1pwK4anf7X18Iv
//wft2ztmSNmIP75jv6p2i/A8ea1eUq8fP7nz4Fu8e+LQWXRTg2hG6gGfl5AXZHnHcQwyrpU3/tT
sXUMkBB6NteJ/oYmrDOIN+xtyhgxbFlL6t8YuSWBCerYzJ3aJljG+m5GVS7aJDxWSrobgYrMYz84
jJJnDbHMyQmsXcpOpJAtwui9o0FuRfcb8jxUlxx5mmP2WyRyLlmzK0LZDr2tcaTBcu0OeQXizwi4
hExsZ1a4McH0mLW/04x8MbI/1Ri8Wen0BAx7ZxQ6mUbZVRvCTYgute9wRgePMXsGkxq0xYVm2us6
im7j7B0Dxj1caoPaTqC15JLwu41pRkTPP8vqKpmjeEpD/PLG1F8ddoHGUOF7zJYmZLmi2psTzQdB
IiZpvhyMlSPgSXks7CDAYbXNmOwb2OXy5EkkwSIenkBvU6NbiP1vLW47dwootWkONKXYamDtFRSz
7aHndLPkUsE3axPxJ75C5004d+149MTTVDxq7bnIP2MPx8Zozqvb4Yxct2+WCgeDpzA2kGA1sQ9a
5ooe3PLZvkhQm5JjBmo16G3oVwyRuD5WjrWW9ftUdGvpXce83efTR0QQHWz3BSnwp7Q/l8bCwPvZ
1ltNlk9EAwxuq94LQVzEepz2lm9iBBMUEfgp09S7xiM1vb6ZEraJRFKhZRAflhGz5nIIf0udmWCP
qZikQUR5+M5AC9NLUj/S/S3tGNmuiQ2krdr4b4fEb5bAvzzoPyqgqM2hKLeoinyceaubNga1P7nX
C9MlZG1GPNfqz+/W794suAEcScjOGAz+qF9Vk3joEZ+163OlBaQ4OeJvMsF//06/Dh5vP8I/Dj4c
+IFDcKThpo+4geBqoNo2D/mGh9DNDooOidD98y/12/k7omQKZN0Cnftzl+74rZIHIRE5Il04kMM2
+rp64lygGrFd7xkiyl9BF//+Ii0d3Kmhs2aAwvJTvadong8CfMSvmqrwi5T5FP+v/1S/fIL+c5DR
iGrSMj6h9p5qitq/bRF+pKLeSB2/fsCPEXiXaY0POYlKoeo5EqkSu8PgITVqF2X0lDISk1HqGv6L
bT9lzp3BWlrGr0qwq9mUqliSlQKTiyhnbVG5inUo2G/lNinX5dxGEC/YKbAEeA7xieqYg3Re24KV
pmbtDB3k0rbmALVtkuvqkxhLBDhHGE5uxK69rI/o9VM1ICj8//Ks/OMPp/945aq0842OzHV2NUDT
5yAM58zFe3VmfFBCsx7CAfOXx1OVt3/or5N/Em51zdEoBaRNkNCPd8JQwS/Q5rmRhmO9Tdcji3Sl
OIFHX6Tp2lcZ5hQ308pLSfqAAERaRuNTGIW7OtdXIbQxxnFdv8sCrBVqthiI2MKq1CTlZxoitEQQ
gTi+uZotgEoCnSKcNSX/lnYDpDo0/PaAKWUuwvcoN/Z6b+TrzOhXRVcvC+K3Yrxv5HgI9pwdIaDj
V5y3iwEuoRZzAEOKMYh0xm/AvD6orqP/rJLPd6vr+upDy95wBtfiZWL8Un+a+ikdycq4F6a/HHg4
ZA7uk2Ao7VPShBm2sr7ZMbTw2BZvWnFsCLWSMthN1dpjgTU0Kw/eCozcqnp1BMOaM25iLzu2Wrfx
DfOFK6LDtA+f7aRpJMcK9UnHr2NZl1Q5F6Z1UyxwTajNrDSVa+W95AX2TMNVPDbNJiYv9ulMfCpd
n+eFT4AnnY6kvI2dc0BbTfk/MQ8uMEouxzokgOJo6ofbyqLS99CIuTnUuR06bpcug6bihXC2lWxm
qu+5pkl097Dz0dL3JEENwVvavHamytLeWHn5O3EhrpbCNWO6bCkm3INbbG5Id8DXSzukAnxNCLQl
0aFJT7o214EtTkzQPfuo4W61q4vH31la/PMprHPm6nHwhY/XsY9QaA3jnA7BOsGj7YMvC0sMnJT7
MtcXAcrRapRIN/ZYVRZKB3knkQfEcnM2RztFKU/jYDzonfllhuW3Wk/EiYQ7Lfpqh+m19bp579+D
T9ypPdKSj1b/1s1XJ5lWPSoRipC1ifutqpMHgu0EhNJ+V0fmhWRxlhkgGNhDXf2ehIjOJwgezyMp
oiNmV77go6bHkPwT/yy7+sJ2mOmGh2ETNEEL56Q/OTyn6D1KspfEMlWeCLNpxZoDwpnOFaT7xvgy
5HWwNz0KcZxaTkBUDHzRR7aHQ7jS4nVJsLmhbqPgU2UA1t/F2grwyN4f/DsbQzEUho4gCXt8jy19
lVBZaEOLqiIn5g9oSwAtoDjljna00+jRyBiMK/amEFgkZW19Shs1VIbLd8f/JCc/x9nmtGBhUYaQ
fFAwFDcapyLrtZdTGBHb+wLLFzFMTSMEX/CQNy8MDYVyCAH5V0W6L5yhomRL3ahGWtXOOgPqWYSB
HVpG3qfM9oitQGDN+DAivBiijx5KYJz9zHPSbqnih4MGdcbf6Zf9MtOVQ+zF8JJTOwdG8J1rD317
qiRAILmz7eS1YHdUqdMyCv2zDZRFp4EfsuQjsHVYMB6aCPa6VsoaCNCxfYddnOVLP9c9NAvqqxjZ
LlYxhgMVngAQkS5l9CzEmst6Ym5A2Tma9RPmLwSloXEticrRg+CZATSF81VJmH63Zxsv9C04D4WD
cev3Kn0T1u0iMRkVFBb6GQcXl2FF2SKtHvw+OfH4DwOAS2dtA7Mt6rOJ07FV5bJHIInjP2NTpDJV
c62APwSk/b1CiTuYuESxa9kqVWFD9nRcPMXdfWHt/FvKRL0gRvRKWtbanD4ahFz4tJZ1W6AYI4FS
+9LA36aGOKewGmL8eWXIkTL5M94RwjDfhIgeFLRQJGYsGwrnsDvULPhEVbgY2qAok+yaHyKUlnRv
B1O9qEhH/TLm6SboxgeZgcAz1NBvHXCj9VkE2XCdOtWdYo9MrRQT3VK5lGV4Syi7mRPPgC8504yj
SBj6qKcYrmlhZMuhVd5CMdz3SoPFlNDrZWHoF514lFJAZi6bJ1/SjeSbNADU4SEwj5J6Oert7paK
aUpoUzeWDxrECL6AECuVXDbw7R8sSveTLj6jkci3dD8OdxlagBLHnOcTaeXsrei95ZbpSCE9h/73
UPGFyaU1BVfZpiutV+dTGZLcbLFrzS4gr4mB9civlWR6BVwnTSk3pAz5+ddtP9wNywpRbqa6DnkV
JLJNJyPfsh88RxHarQJ5gXQ74wSMaKYLhkrRruifJjH3ufYM71jhGlKzsxnd991OiR/GrpsV6lsK
PcQBvjAmL12MMqfmUSz7ZKMUvTtiay148IRyH7McDFEheOmwJnjwZBfmsSU8iva9eVPHkPjhamZi
dTVhG2jRcuC9TEZACc0hH/dd/Z4CHjaSnT2QwRmFq4S9K2uSAVcJSSH4aCt+tNxbJ31xlMiqVUg7
5qDtvPF5AvlQomVuc3APO/r6ZTspc8lYiqzqS6iG20ZlxqURLwfNQjx5DXdoNG0D/ySsZD2yQtKq
q51+xritfKeHscF+OTORBIOhX0ukazV7tzI51PmTMB5Zb869fqlg9fdgQE7P5XACPuniQFhzFKDC
elLHFGHwe55nex8qs6U4O5VzSJVghJct3ybE7IC3P/YvU/rY68TK5XBYSU0qaxZH2iLAE4sLf+aP
8twrOABMVkXxa2IKBObEnpivBtFNqU1sqncwzG6uwoIaA8SjHPIiftDgeraIePL6OlrKEtELWV53
5q3XNlZ59OT7PFzOtOl4diyikM4ij2aO7y0brT0MKvrFjMPUT+4jJWccWqI2g7gU1CjY8zsrjfFV
M+x0tH2hkFUUxKveJMEX/sFggrPG9lG6owiIEx12OfVHiC/W0UzPlSkOc9Ta+WQsCFbTw1umU5us
PW5ppYYEb/B7DtHa4RHPnMJ1wgj547SIIFum+V1qfcIocAMezbLaGulJUy8y/Y7sRQzUVQFxkOoA
k1v4QN2DUl6a5N1EeReFWxD8zF67WavpYDB2sHlAnj+YMpmH1apEZsMYLKBjjcfyQkgQKC4c4h0i
oAPqMoIU4m0amrMUBW1Wn6Xsnluhzlj0u+DPu3jHaThVV/5I/YQfYKy3SBxTjqag/Ohy3k3/c6Jq
HEGq2A2j8kE9DTA9pa9dJlIRx/pOa3bSh/qhtZcbhklMrDHH8Z60OWSY2cMQp7vE1ldga1wTjzHK
g/FdT509GDgGMIgEhqE4FoxRIVlH6aVjW9hUjEpjVxZ4s4Z6lms1Ek8GNDToaT2t0n7cZPIhG7dD
xkOHliT13spqZSTOzjGHlUTIgMeRf+XPCSVEOOhN/RXjadcU30l5LCvWaEE+98fT0L2FzVFR243O
nQu26dEqGFVMwDYb1JCDdS/fav3kaR3T2sFV9Q5TwTmMq3WdvqbBCwFN9G2HIWOU9OnAd4myT7Yt
dDZQiNTOneRjGF7IBuJCJ7sPJdJTWMp0HbCv5NJV+QX8Ij2VBEQqxCCp01NQQJ/AG28UjMEmIl1L
6rzmMVGXCo8a3t+CCDX/LNjPsq0JWWV4xsNkNe4gvqNm4fHLgolRIoWH3AcfpfPkoHQwsxKEd+Dy
o6BpHVaKPYskfA/lUBX7sMH7ym9ScF+wgWTuy1LUSzzmM+HSz6s9NXzdbWVrUcEEbkjD1mn6Mm4P
efQwQLiX9plspFUTTLu4eRYYBkdQw4TJYv22STRD2uNmAz9LUk4dhdf7gHpuTPt5QpZ2naXzNPvk
kTTS9B73nzJrK36NzG8tFwz1rm8AJCb9BjHjSnjWuvXQhxT3WgxYy17aBIIAGwjbAXgDtb1iDQuF
tOcpwatM/hjwt9SmHk2iOWLlkGx25vbR8NyF+S5QgBKLi22ftP7oKF8dGSRjcgkR/5KPXhNWYHNP
jZ2DmA0Ug+of2V5J5nWJtizxgytfeb9HjFNJh9fR5sn3sdKTzGAtIuUrGcNNHozYwgucG8oxu5Xb
EBUg5lEqxpDP7j1nZ0bOZ5SyQ38lSt5gjGY6ZwWY+azQUSQDVc8da1n3BKU3wY6VJKqpcjiXcLYr
JNKGhoOkhaUMt1jf+sAmNMT7QIcu9gBiPGh2ncm6h16xZNkcAMYAD8w6KEUylIT03u+WeLKMdF6F
4Dboe7KDoB5WkWBnwaNXQLEr0v6egvhhKiRummk1AakJvfwrtMWy5uoPedtstdhbOP9F1C0VUqDj
nomlxbJ7nzR7sx1Zc8NWGuDxG6+pvbHGZnAndC0ElBGNMUtVGs/gSBgGuWJ97HbYoUPibsO5kx5D
AyAf5ybQBPC+aXEKejFrby4fY52XV6+9MyPKiWmWD0cJiNyfEGZJQgKXlq8c+mg4RDz8o4pA0jpi
G6P0lcBEzpZyCgMgaJhb1AkPNvvVZNSOLWMCRdt2CJ5kfPb6fdtuE3NEh70X5EKUdn0oAy6B+iWM
yIa0v0lFnKv2m5LvGpIC/TrYxhTHIj4ZdKcVARmSY7mAkYV7oSM9nAGuNTirztCWk8/fA/9O9SqJ
SDdG6xkI/r2ojyQelyI6ZemyYzZADwW/ieBXQf6XUpasrXKUGCZsMgJbyabtYGVEa6GtW2aYQbzP
1ftSLODr5I4393tnljCPGMVDE/GlkAUTgZ1X+vFtLLr3ADOUQWHSKXjRPWdp5m4qIJFFxnNn1Zc4
0eeK1b+Y1Ih0pRWbshw5lPTqL6AX80z/wpfFHZjKp65sFz0GqZyD+M+jld+oDRi/6aCObUPTTfM2
i/zHrDEGIMeonj1ma2hHQYuvwfDriSr988f8ZiH+y8f8GGmqwuIgDTBKZBZu4Pg1pugx+PZUciX+
/Enqb38jVDUs/JkVaf8Z2v3jNxr1cgjKEm8rjJ97OpG1usvd2GUIdAbUtytcZf5Xb6swfrOJ5xsE
JK3CPiDH6cf3mBsheI2KXzAR5Z0VRXuQ75fBit3G/Axs4idvPZcAe/6QVIsGDSIhO65OVoXuIxcv
eXVgyoTdO2Nn1tivUbw0Wd0VbAK8reqkLCkgXPSa8lo2n0oBz4V6NCE+QoREpMLAM7ehczR44bNx
3QcgPEg3qJ1jHSRHI/fXBDSSoOs2or321l1LU2lkyOXD9jjSMadRBLSZCaW06S4aJjGQ51jy6cei
jZ4Df6cD6auacjsCu+r9D/bi5Km2+4GJWEzqUpo6HHzTcuCc0Eg0Ndrgs1Lznv4r4yYZD0b56gXf
bVJ8p6X6kPXqMjZoIaVZE3NksaZukuDJNLRTRHJE1q0U47UxPllDdYhLx2lGL8fCSjZPpcyg9TeG
vh5KAClRzjqmzFBiGhxgrU3UUumgHlX7ezueXhpa1IkwDZhe+ngMdfVclu+K890RVFgXwQ3Jzyin
m/OKoZyExJlQpP6HD8plwcTYsq8pVMcE8VFIWgYLYCwTwajD0AVYWZBOKEb9LdFj2qIyw2alrhyV
vWSBDxoAzovabCT0OctDjaUQGJk6O19V1jrnRNjUHyGJPMkY0F635ErXKSeFoONmbrAguJRWNrbv
Ap8CR0SoSKtgH0cFtBIu+EBBD+uzwW3XE1t7D6q+gkzD3DrFy0QoiieAJhiXMFFJ6olYpPm7JN5I
BOW4d5h5KWu2YKk6vYEUW2ses8qbglzhnlMGcyXrVp3pVnb0HUecba/Zp5gEbijae32aTmjSMOG0
p8S+eRlzlsqd3V9bKKNu31Hk6NE+jSGsTDdrl+TsdybnCpToNnGxt3h14amp3XIEjtOqNfgwlCGE
qNOljNOAYgxE0FAu4qYD0QuFlClFi2RPmGjInoN6g9DYLUjAxv7j8x+3qasWzrKvuqst57YWvHc8
0RkPUNk9wejEigRoK68WLQkqWTxg1xTVfQEug9kIqTr8jkzUpr0YwztNA1jgY8qTdb9ucv/bUqtj
p/mPleUj311ZJm+b6b23ScMqnLF/lCzyutgUlF66/YDJU5s6dP1rBpFrdhurVrU28hYQBW2/B5uN
0kHClrid7iVh61si9I4t3hUrCzaGPrm+caj1ch/ybXeE+3bIJYaOBqz8FD4OrakvqXlG5bWZODqr
lj4/X1VK9wJpewMvdR3UAQni7QWX5uHWaGVj9Q3ElyWDUlmupPdMJZtSGYHO1DpMvxoDzCEPoNJ1
V8/Q7mLFYezqLaDQZlBlK9ajVaKukeNjSX6WbYneh/wH/zP14TGJbU0D4unmIqZvt5WnureZay1t
Ezudv/f8ajZ1nz62iEq+BRq1Zf0sNHjW2ZtPpltd3qiNNim5xCzhnSqWwpa7iTlTirbcnqs8vlFq
o6uRw4KI6ihrXzqnO9bSB/A6GQ+CWKdMNcjsZcqVxUyJ8AE4xrwq36t8nausrvoMr+Ob0nnLkEGe
cSsUcKeJnYjJGSMvLkgOFVF3MkhXVcimqIVsRjb9RI4tdHX2CGDSGyr2dpFL6tSRSTkSwH0Txxi7
4oUj7qLevmst/eITcoAnFl3qa5UvYQG0oNqbjjEHXHI4natGG5dTB0GzurZqBBHZONNM7MZhOBYe
mM7sFnQOt9LO+10CnLLomWLQEAh1ACBdf6YeQs+byrW34H0ep5HdfLc1pPpIe/xY5M4W4mp/m7+L
e7XeGFG1rEPmlrrG6sGeV4Y+b+sPGfFlafZCFcsh6ZYsA5FV0cok8P5yzHbet5goBDG2yPp7yu7y
rlv5CVOKrHqMtZSthpabrjM2r5WPuXcUW4U4FVcAn+E56HRrJ2vGWQW5a3IixFwiSecZ67amGbpS
J2LIQ3pipKsoWCJEUapplcTPAjyfBjDuhuPzHW0jvYWBvLJLUc6lpZjVyrQIjWNbRhTjbw5tS2X2
V5NxKfCtwRl4+FaR+RxgDG1xqfbOochfGrLSNbxoSmwv7LC85pgsda+ALEvceUXfmJYLD2wWE5Zl
EiQLTTAGcxiaMCwXrOLUHkokoUJetVEZfFIZcUodU4vxxlBz/TIaMD60eKeOB7X78sxLT2IX/IZ5
z+TLJL44nK5Cm+YYObBDkD9nEnMmWbAWE6DNYz4hyFNeBwtVjrm4cc7UrxssEtBoOurbUl4qee0p
lvXsnE0EY7Fhq5H5imGnQ8KPMxY3OVuqW+YakRJkvhQoQ6lTyeMiEmCa3WCFDTloI32199IB3uTn
gnjGeeoxvNM2RrDz2pcQLXFoftI8c0zQWCsUBzBBapudj6XsrMQ+mDn4HfaVUTpT6e4YFLIbIIHc
RCyEsK+syX+ANXlDn+aMfHPeS8QcG6XR5jZfasyektCXlaSv5EJYGsZCMVZhD3pWnD3yv+qBbO8A
MzXuEI9OT9Z3OTGNsa6fw9bYKWRgTfmTyTUw9EjuGJxFQ5BzbSBKJM9+7B+7wpxNpAZIThJoby3r
NSVI58R3Ap931iDdlPTS8yTWiBij3ppb4ljXw6Kxnwq6Kymf0vI+Uy5avZlMNMZg9usvs76YyqX0
zLtBJ2t76lfeaC6nYRUwASXh1TXQxUlFeSont1fCR3DKbpFaVwoSUrngehF8hR8sMJ+YRDCZU/pt
3TBbIQpZ3stsZ/s0j8G7w5pM8SGhGADFW1+lFei2FY0riithHgO5tlIucpIPvKzH+dPfNVP9WbfG
I2PdoIPIXt1LrKNCScneS48FsCvQcw/GjWpaH7S8WDHQZUze5hvDLzdd0x0RB7FILnZte26bL998
6xk6ly1iGfNN+nAiPXIybyOw19xZdt6XCe21JJfc7j680UaLVx1uccpNuWtam4o1ndOKtvGbXsX0
Xkxr5HPeK1xop1R4BNaDbZbTtkieQJ7jkd9Z3RVa3UgyI2td7rJbd8WXl1hzRwBWzmnXkKjSjcF2
XXSl6QJnvNUvngBb/zmqd7hx9nYt4bhbj0n8aBAE4AXTpcvM5ehrq8gfLgGLT8ApD54KTRyiuo2J
al4br73JcwgRbyPsCBye8+h53crgXfKoH+s4X4f4l3p84ywj5j7HlgFZGZ9Mw7NlQgMwJ2Sv/puj
PhUagp6A2ATq4CJ2bSATdv2kMY/C49KLR1ijldbuw5SZdcfXmTJjUAcdGUdEmjiKR7zywZQx/ZLX
LPJehxbgpWCxaIb1p92TpGQZpOMR9rdq6tsEe4C/F7recK3Zaip5tTEdrN9+/WIM2XPMDhFk7Jdj
n1E93wZxTHHUVa2J/Y28HrRXq3Oei0pxhYH1N8xOTiiQCDXzuPkslbPKj0O7MfCzx7xOurg06ndT
dKj8L2gP+aHZA2awqDlTirGc5waFRW7us+DmYprb5SFC1FkdDG+XJUuFHLykXeZNsp5keFFAriNH
jkgD1ft86VTXmP+7EvcE0rcoXOBOOkzRfPM6MI/1hxcJNiEBRqIxV5usuySRnKvFPPMgI+O3vi20
BvtoKN9Y8RloLwrfeLwxGfRgPSXLCgqk4u0HZ90Zl8mX8y7i+ASlboc7xmNk1kv2HT1g1uAh0B68
iGIIa4c30lD8F3PntRw5lmXZXynLd2RDi7GuMht3AK4FNYMvMKqA1hpfPwtRWd1BD06wa57GrLIy
wxh0OICLi3vP2XttIZUsHHDpA1DV66lrtpGi3FkxUFVmg7xpM7vhdRVCVvPYNmjuEF0V42xS0/Ey
ydclvtmKMT/UBmkYeOtVjxXviIue2gzjyksdv8WFPlY890Gq7gajozJQwm1BIwfj38PKP2EwrzJp
13bgKazEJDAIB1hGA8ECYV08pIN3soqrkDa5Eoy7WLxqsXNtBN0/diKcWuJ+80JF/hxtewpEAdK7
mhV4Svll3Cjqhj2UMwXGt2KsWQOjSykRrVFVGX60QU+4pSt4oUGToMg7ke8oBvrNIOzNJiKC4xXh
mZg/FCzByeFV6sy1zKehV/j23wp1uC/MaT9QA07FwC4pqmA7KwgIPsYjtn9iEZG1LVSegkC4B5Bu
AcYvyr1BRGP8OlAiazsKUMZ6CM8x3J65ilMXKNPLdSf3TieEq7qbdk1a301qfu0nEi92lcZLSRqv
v8UBiyZnvr3LUcER05cU5dryJqhRYTT4y3PlCxn+r0ImlT2/SE+Yngn/vvB86XEpjOPMR+6s55be
h1g+/L6koX1WPcGuZqI4w/nKBPixSNPptPDbAVM+7X1Hb6PVWCiwivPyPYQIrDYUoQeJ3PTz1HaY
qPjZBLs8InuUyOB1OxpbBdxnEUTOnPeQDgfPG481hbOM5YaK0s/wUVQCy+/omiedtBXyeySB1Njp
vgIvCvpn9gwLoPK2JPpLTRkPuWYsah5ro9gF6tNovoTht4aNX3ia8pWnvkLmpNMAOEND5PRdbZ+N
gMQatw+f0wLCeVN8Yb3/7CbgQcaHTNobBZiLm2A1apQKFa+QQT7nEU4p4lV/fxc+85KQIQfjC8wN
oYHWhTo4pvuQNBP3mcXWPr1vNuUqXRY7M7Rnpo5og2FHWnvwv7j7n+mgZVEyJSg+2PIZBR/vPqnC
rTWC21lK6MirAHogmvis2MAhgfDECyV9LNXO0ZttVd2ZPFbELrIq+4o7MFtlLhRYAAc4vqTpOv/8
YqWRWiWuZfIzNqyH1/GqcoJ19SVtT/qslCaLSBBJZhOJrDIuRrthNRBUsZsRJdU6k5CQUmUhqTvn
2Tnx72vqJSFvM5GGUUL/34vpWqDpsSjC1JN2zaIOpSpFtqwPzz5giZy5f3ys9fPIIiNvVho7HmOg
me5/D9BRZbyjZWInW7I1GwJyk+a9nngxsRsXeZVUWr1J/PacsZAcrQPFeiNd+fid5zjHOTRTIbZH
iPxdRRMvQ0ULj2tlDMGqxvTaFnaOT1/RHnV2Whj/jQhYEG6GTBTt2ryqpX3DxqXrqkNtnCzzXkUU
EdWi2/wQcEmsWhEl3/pNCMD/u6Bj5NNmVDlieIxFfRKC57ptrOegRSxo3kj6Wc3JG4oQO8GrNyhT
kUvLe4tNNjor5t1ZU1quQ4I8SgtXI/9OSPjSYUH1D00DbD/YVuxQQxp6ZqpuDDqNw3XcbsXh1OJM
UfxTnQ224ZlrCo/Y0Rn/2m0RnftJXY/sFzScAIR1Q/4hHIR+clSxnYUFq0DCZpUdtuOmNW5EtDOs
Vx/8Brg2sLARKRw64QDIgk4nDgw0yJgV8i1y0vEmL8mLaXxSEqhaJumWl/lXJeNfxYX6z1LUS/Wr
qg0ebB36UL7n6CvDDR2KD8cC+hl5kaCQVv/2TMLxlNnyL1qm+ovatvPKKFAsD+19ftY6WlAWlbCt
iHDeGnF6oHzX0SDRqEvC547lTQaCR07NayMWSOn9imH469T58dtc1OaNcIaIkSzDNm6uSwa2NXwx
df5akv94hIsZjIBOrAc617cYH3zMXYQG9Mq/S1dmWpZBulBiUdDlUoT/OE3KYZwJvpWCVhsWxYb8
GQeCQHA0lnMQJy5QV72uwq/u5FzWv5wUJW6kasmyDr7houzP4kPRiRpS0MLO2NMaHcIxXhXOzNDs
ir3vBl8c8debpdLZmNkyyGEN0byYhSuhCUe9wdihiIjJjop888XY/PVecQA+HYizDO5UvrhX9dTG
8OQxBP/zjKSFv87cdGUsAVvezlyP0M5ffn/MTw+pID0HN6Mb8qUvP60HGd3PrOEPDhLwqenQ9be/
P8Snl+3HmxtKo8rt+jg4TK5akuSzH0a+QglqD0AVf3+ET9ZoMoUy1gY/jnBJ2S6KWvMrTDLLWruJ
YJSZkFvGcTMFb78/jjSvZC6HHJA9mluyZhBdOp/qT/0t3atNKZ2vFrshtx2ek4iCzsA6q6wf9DpZ
heKNYt4WIy8CZHW1LlyPxDq3+Nfi+GroHqL+rja+4h58dvYy8BIFwxaxGZdNt8qo007yaV6Y0tbT
zxh1ZgGt+oV/SvrscZPxZ3GVZZml2MUzbgahnlf6iPpkn9zSl1/T0F7Cil9pDEzf/opo+NnA/Plw
F083uteoL31JXk4dlY5+KQXbDqDPFzd0/tK/3NCfTurihrZCMupWEcEiWhWbmcOrHLIF9m+eNCQL
XwzT+cN+d7CLx3syyfnSTK4g726j+T6XM35/Ol9ds3mk/DQ8czUWeMwbZsR5y4m5VzHAAknKF+v9
T1fFTPSgKDSZzqBxcW/GxOwFbDRM94fw2O1lAETDQ7jsHHSPlCeW2fIrkuxnC2BYFfPiHxivepnf
21gWVe+SBfCcW66sCc9wg/X/IE36syvIVpLgU5mF7i9kDImuUor4jWqYTbgV0TfHxBYceTNslS2E
gnOz8k/lF3vYz46pMaFgVsd7AWru410LNGuSk2zCa2nYQ3PO2YFXXygNfqEYzy9oTQS/yR6WLcil
J9HoCWsTco5RO6ODw8Jt4XAuEUI7Izl9X4xz6ROiwYejXUwVodfV/jjwVGkLcgW39LLWMyhK3n25
mvv0SMQ5sCdUmQAvX18S7c2+sRiJGBDcwoVksik3iIyWxub3j9an0x9DT8cFwxKHrdHHuyTEgyIn
DYKB2YC450IuQ4c6t+8C4/0Bxc8ffn/Ez6Z1xqAoijxlEr2SjweszNBTU5XlTaEAXKFipsENRU6o
9F8saz4/tZ+OdHG7ukJWco2a65JIWiJ9VqoTEbTc0Tw+IGuzITU6vz+1z0AUssE+VoIMzVN9uZIa
KmOS+vnc5gSJ8so7V5atrEhcscc1aibpi+N9NvH+dDjrwowm68RlGSGHC0taf3Qbvtqff/IIK5yG
xlLUMjVTuxgcoV6WTZsSGlkF1yyRUZButK8WH7+eBDh1nfnvh1Xwl/EQlijsa1EimQzSKDKmUPti
HvpEvaNLqkVZm23wTF67OIs4xv/iR/K8oMa6Y7P8dMxNja4Ys8/CWMk2O1SwKF+8tD47r5+PelE9
SocuneTW4hUM6kucjJVgfHH7P5n9ZqyhSLa3ISsGa+uPj5JoxnlYWXR4a0dx9WXkZi/hHiS3E2wp
Jv9+bP86FD4e6+JhiiQjKqnMKks6siY6ClU7ScH598eQ5V8Xoh93dRdveoUOXTKZCTgtwpE1coiI
OGMZ6uV3okYcsBVsas2OAPZE6ZNW9Ogg9V3R9OAR7aZdW1igIN5ZMTr1ym6ynRpG17IKTsiU1hkd
BjF/kZMZbKqsa6yVE+uvmgIb6Dmt39fDA+NnOagyzTI0sXRk6Io31CwRYNolmg5EN2CbN2Xln2N6
vI11lco4MAt8DcaG9ZyB4g8CWx8O6ziObLN4aiiFq17HAt5OaxO2hr5IhpvOPBSwnsr2EOXntDEX
GGTwxW7xatoxHOSM56wZ7BKJAg+eJFBgUk5NgcgDhkX5CjDW7gLrKpMO3nD2im0Lzam3gmWL0CvR
nqDuEF/c2i1C4Vx0jexOxpchybiXcHSii9iUEk4QpKmNubMKJ62DmUTVQO1rJOCR6kHo021hgOWw
PK69BoIdpSxkJkoIE7JphTDM+HuHTZ689blxmn/PYFvCmCxZyk5RcsxFRGDQy4EREwGtJiAoxDUN
+b1PTaytXkLhEZ8OIeIacpxU37blSbMQFT8bnYaXcteXMvm7ZNIqbp9KK52GUQdP0IfsIR8nAO/k
pxnZvuNihbOIjUTPqkFrX8a7gWsth44eAOWh/90Nqyx50Fpr3/rpo0IulhHnu25YkwfsqjgbYbvE
DGs9vM6jk4B9xIseR25Z2Ci0ELZDQVRuXe56bdVYd1Mq7vSeMp5BdHJ74+dHX4B6DcoxEU4w+Jsx
Q7+x68psDd/kGS7EhDL6vcMng4y98VCikipmqA8qnWlcqSyJ2P1SxgqwlgC+tgUMI9gOoMEtm0Ff
muqIhfJRo9AmxCN3qbtTJ/NsZt56mI5aep3XPYJwnZZf8cUDD52V6ePjup71AIFIpkIoj25dbsBI
LwfyPGbMm32xnTvr/MVFwrMfNxnCbXJ9DwOC2VoaEVzlG9Ojv5fiiWAcAFJ3s9w8kXi7YeIC3dJX
+9l5kU1HKXSnunSngDzSrhGzpd5VrllAw2zGtcDH62N4EgNUNkofraVxF9SwlbsBUnNzVVO7a0ds
K0084R7hkyXtWlSvFZxYurUMGFEE21veKpQxrLyaZftYiS+Vri+D4FlFWR5oPnLN6r023Kz6JsY3
IRZMOWuOse8fFckdaSgOvraRCKmT6vHY0c5sSPqqMdzJbxV+P5nXbKkmTmDA0VK0l9HAglaHs1jA
h/cit/1eMxkivb4JICbL7bgLDcKzg+fCGvcRiQ4VccyefkCAvwkouCvWpmvXOmrwrt2FEzpOo7Tp
ASNiXuvKY+ITDq3vVWRQqANbq3eUZmOZp5onqE7k05QNbpIbqzhM7bzXXE2+L9qHEHhKbVmOqN3W
lrSrOvFeKEwEzN6zbx57fenjTZHFQzxtmwg/lN0Im6I79tHWG7dJ37pkciMtJgpYfeDmLTLBtvqV
RpcYB53aLZgqnyxgbhLPTiBfg6DF9WIhjKHoFwj5Ksdaw6ui6bBsyukqG8x7UyQJMpn6g+zT8DWR
s+ZYK+ywu2sHqEtYTr00RXTkf88aiNtlCe/C4lBVHGxkGYy1HF1huhyWWS88IkrxKdoTYiEjUvPM
E0HvLboihAtuaMJFkn02ilUTnr0ouh/6iEJwUMOkRKnUWGieXBmhKPC8sIic3oyXviDdxui6oUFt
m4Z2aWpY+HTko5ZMd2TC1vLBwMdlJOVZKHcdqZJSCQNORtQxPfgpBCYIoL0XnZXJwNTD5Vda7KRi
uhfIqy16f2tRjPUloie8FUVstyyznaJtx0i7NVJUPBXB9Q0uMF9DN3uHprmViMFWbgaRztiLLx57
4QoVRBqYh7Q8qKgdle66s44wPPT8apBp53+ne7FUCn3RyYijMvIJphBF0z19ODfRd5Fa3FfjmwGX
lM1RMhvwqu9VoJ5NxbIr9KCquqGctvDlawPNQzD4jAqmuO4853N08AKt29DTkfKgXOHlglH+qQqw
W2jVVYcvZBChxHYDnnIonKh7grcRN1DVHxX6ixVaIvk5lKJ1ghST6s5BSN87XkqCzganUDcC0P2Z
m09SQYmcJRIfrPB2lK9Sb21Oj2Q0p9qtZn1rxLOkb2kEHlM0KT7EeKgz8JzuW6Tx8xswml7NjCT6
YB2TQG8Z66R8SLUHfTBc7GBi9BrJCObK1iniktZKtVEUTLEGMDWIVmb1PSHVJMX5BKcRhOwha190
ekMzTdEPx20lPhviN7qXMRqTXng1B9R2ohMC3ZIIi5yU24yXx5Q09mxtCwV4NvjBQjpGQVA6KGR0
rbT19IkS+YIGAXpP5ATJKvNT22ieW8tt0CoFBJNYR0S7bmI+Knj8Ox1yv35Ag7kEsPow8dSjEaCB
kVd0FNSNCjNRbJwRWFjFEzOSjycUDOX3SMWJS4PIJNUS1H8s3alqtCxkVBY8hAYNp1zcj/RhCvzi
1SmQijVkyR1T7MpjtpHErTiCXAQ7IYTVcvCvQ5w/fCMcmEerxZSp4JOkGy7uUCkkfbkmS1gdnjwZ
xCzBET1667aD6MJiShVo0eCUQXK4TP1vRrdNKTP2WUFsAiTKaWeK0zY2G0g7hpun3ITmxiN0Ezg2
nuN9KTUQ4cARsw5UXtXmGI5oLNk/9j7Zq6LoBANvJh4onUjjnIjLanCHOFxppFKndfMW1h4mTJyx
RvEiZPVLkmLGYJlJuGSO/8pvtVchIjuzvU/79zQensKkWOXKfQHJt4tN1OWdMzbJflRNJ+XUCPod
QeV25As0w61UhRg0xXUkFi/9pAPyxuYh9Na6UJMr0P1z0jHo0OauZLBOkHZzE6WeGrxU5M4qjmLh
uMIoiFSxygVEgOZ0Fyk43ia4uyo5ClLlqMZ1CjYCo+hGFg4i/XDzqpBuyrBaR4OAYTN1+y5e0lFd
jEL0OiAYEyHxN9OONKMHGFF2Lr+24p1qvgT9yWujxUT8ex7dNl5/JckHxXqvivyEljRcMREMhBAq
QoR9DruqgQ/c69q7Eg8jeqB2M8pVulDG55BvRAKz6e3qDDhSEp4lBraktYjLefZljOAtftSWFyjv
2bRj2dRsY1B9heDbYrsVavOl4WqqGaYrJO/0MZP3GC0NNpqjDr7NN4LbGgd8aYZrdfQccx6rlcQ6
VzgbcoKtDdNTSme0A0E6Rt6Vzp+Nwm1EXufBYUJ35uNXHbWDHrkKuuncA2uEQ3hK1g1q8q561vkq
vXhbR7eqjPREu/VynDxgVnHJmJXbYKBRKx1fxFoj9VnxbxOozWSDbQKr/zbgdf79LuiTndaHTt7F
dpWGZjvEPwgw8l4NsPzbSvtFpfOTvemHQ1zsTfW87EJf5E3dyrcEgdTVVzvTX4vqH/dxF72RTEti
LMIcoHqFM3TyVqkT3BBVQyXQoQjt/vtVdY6n0RiDbypRyr/YnSYFGUksVlV0qek2b2/TnEr+cPv7
G/NJeUeXTIMumWjMl++yvIPisO8ruSNg5/mfECXTxuyO0XQpk32UflUc/nR/T/1KwuShcHqXncB8
SrNR6iiNoDCncMGGdS1u6GI72eqrYq00j6rLxf7Px5qHzE81dnaxGhYijtW8zkl6+Eb5J92a31Qb
I8Ky2Jab4YAhZPnFNf1ktKOA+e9znH/+03GlrtIn1aO2XzqYZsn02szArXCpreJzvZGcZhW6XwFj
vzrmRZUhjrRBKEbOtRJzuxTjlRBsS3yIvz+1Tx4yGWjE3FOl/KRe1qY90c+EMqY6J0R3WvAQlHf/
D58vod+ieoZk83J7pseD6c/91mWnvWbpu6Hav//8T7Z/+HVJwTIUBdXMJUxLFDsAxdFM8/MpdEAv
9XDba5EzVbHTFG96dMJw9MU1+6xWBy0Rfhe1fE1Fn/RxOEx1KMoxNWkUQZpbrwT2uItiF96pp87x
CXScVX4+UucvjvvJiKDITotfVmjwYLr7eFigFKGQ0PtZaq1h+1ZuK8UOj++PC/ofr8P/8t/z8z+f
pvof/8mfX/NirEI/aC7++I9D+Frldf69+c/51/7rr338pX+civcMH+n7e3N4Li7/5odf5PP/Or79
3Dx/+IMDy78Zr9r3arx+r/EP/TgI33T+m//TH/7t/cen3I7F+9//eM3brJk/zQ/z7I+/frR5+/sf
c+X5P37++L9+dnxO+bVV+FI9J81zdfkr78918/c/BO1P2hwaYkSVlgAjTuF11L//60e6rkjUSXSi
MAGmMx4yioDB3/9Q9D8lTaNpoSB2oZkwNxLqvP3Xj0QT9hBRMxQuJB69f325D3fpv+/a37I2Pedh
1tR//wNm3cdHGYbiTL1kvqcZQ1+QdtPH4UEQUhBpRf5dkhbBZtoUt+m19Ihy3GqW4CkLzJ9vkBu2
WNf20hpDU77qV/jsd9ZufNf23VuzKc71MbuFZ3JK3qI3ydbWye0UOMZrf88munxGDbsETs8sSN7Y
EoTWWnWsHeSMt6BfGOQbLv1tYpdX5VZ/Ds7q93CdH7S9/GwFNlwLCdDBfXXb7Out4NaOdWrshDBg
omc28b18Vex7x7uKNoqbX8tL2prn0SmvKnYPrW3epiCzVX9pudkpv+rvEE/xk/pq2iP53bezJvFa
OCmv8paNvduvmr2+wlQDQtCzGwKUxa3hsrf+Hp3zLd/yqOyMtXefXgs4Hl7N73CeYMcFIInXLTtH
qp6UQGvb3JZbiooWnusTLua1eIesrtwW1vmlPYREx9IQPQZncLin8Z5LuOccvstO5nobZNJbfSk6
2i47GQtjUbjJjXcrb/IVX3BZL2/pQkPlLvbiVtmzwFuKbnA0b71t5sZOvsQatkhX/XvmuVXrBI/a
Ot9KruUKTrNuD95VhSJd2HlPBnJE9WaiBXwVAHWjCO3CjMInyPoFDDGEFP5+cIBb6b8k0k4B8L7T
Nu1SXwL72Sl8r2E/9st0aX5rbkbwEMDt9IX2OO3TdXhV7MoV0OdoU66J6qB0D2RykXBZok2wMdx0
na8Al26z2/pJOKYH88wRHiySNRe8mzfiuIAV7MYr/IO2ca2A3lpEb761FB7iXXfqV+b38VA1i+7B
ugbx9KDsmpvqZGKKCFbQj1RxbfFFkdGuxSNEe0e0ixVyOrd9NrfjtsmWtqU76U46CTeMT2qhQXYK
07XhSov8wO/bUKEWPvnycLYoMHNHVoldfMNZuSivujPMlqBZKEcuGoV03R7WQUuR3ZZuB2ylGRFH
LkEtxb5ze0iNi/RFs6l2rzA9REv/cE6XC3WZX0futEhctu9vbnNLDUy/lzPbj0C+cpmeckcLFmQQ
Llu6HzIty87gW5RP6WHaZXMGLKlz8If5iLeIYSQuh81ggBw76Tje4mwfs5ldkJYg6Y+zbN9qvgsy
+nnre+KBRF3oGrXn9aAcmsX5tXZZ5Q1ORhi0anu1TWSjctddjTfaHWYykBVFuptjHGOQBEuMa/Ur
ppvFcJc4YNTXuEonBIk45hiKyZ68poxtEEl4hLax5emtLbwtSp/i66DO3VfGvuOt1GoxPpfb6SET
qahufack9RLlvfea37aEmC6CzNHZ7g0szDInNp6TbXjSbsvvoaxDS7zxjgbTUuOO22yvrhpXEd+1
u5JEM7s+tTd4HgwcIm596g74nbCBHrR71QUuTwCSPsAyYxTnJG4a2HagGGKrIMJFYCcaYdsLNtSh
+oYTPujTrcqqvlspt9WWJ3ih39G1psjV5Ve4oA3KufD5TAMRc35W30yCgZzBreulvCWmIhg2RnJI
nsMbYaOvLIImFwJire+CPRLa6DzkOK2oxy/iK8Hhmd5Q99Vqh9BHrq/4WFe2rD7g7vGWKXiDBwHH
sY1SDhtLz+Z2reqObB6UxMleejIFAdhiyw0hceyGdFF/IypnkTr9dbk0bXSlerBTpLU1OahQGRAN
l496gvQwphiF8ifcRiBSscAn3qsXJuQMKzfttCYwZABZ3m1lJ74nYEv6pu4M+ZDdlVDFHyjDTii7
/YVJO2CJSbJfiYfK1JdPBppQgnLu48DV9fsmdi3xocZ5iNGeQs5SDKk/QYeyp8fWssF45JT4N6P1
zLUeb9jhm+v+pr8x7hlTy4zBfWyuRdpMiIz1RbVtrmL7xsBhuKSYDAbJdMceZMCehZwv2P1D/SBe
USnrXFF2WsGNFs2qFZZrBTTJnXA2r+v1m0URbgFTiSjC4iCoz8ZBFJB8PZanFoVz7Wpef5D8a9S2
p9bHxbLInoz2rk0JlijpqeqA0jphObxGy3GFAQkf3mbWHjV2eN2j1dC9cWkcIlKBFsEtn/OYLIOr
wNAWee/ycEg2S3L81cVBBtDyQtI8udSR01kEpm2YNugEgX14UGDlKqtSp+dZkqOEtnVhHvpUJdkP
UfLCwIZ/n2D9/YZ9T28WcnoIH8XsUTpVzZPkY/5Cw7avvyt4aMriVavurJMW79otxCOccXbpUME7
aS19l+Vd5zj9K64VHdcaT+IC4JD64E9v3QEJ/6IoZNtnnnSKQ2cumdtB2ODoZ16N+cFV6zbQAgG9
Q30PxTMvLDD6r9jTSQ+5V0PV1eP0QbDhQGVoIm88wn4JNiDmeUUqFSGpG9ALy/LFvDaBpnApGjqj
y5oi5wv/1xyS7bj3TtSN7fIFwsiGQ3FTi6XuJHtq/nXFTF9sdF4u6lOwaV8KEgR27YtyJupzp6nQ
rxeDvojP+d4s7fKx187SWrdbRK6ca7+kLWIMK/4DD6a4rmBf0m2C4Z4Fa8ZqAV4avFZPdcQx4lVZ
bABheZMNrLHRHnokmG/t5gfCjMhcJ0u3HtoLVEjGasu2K6OVuOgOlCk1MqXXof1srgPAaznoE1zJ
W68BGkZDAgip/UY7QlRX//6q/DZP+d/lQvvDAn31ns+r2fryL/1/uBpndfp/X4z/b9bzfvv8t+fs
7W+L5+qlfXv+eVnO7/61KtelP3UEYzNHGW2wps2eir9W5br85w8EvDnvOgmkmjH6f63KJeNP1Las
lecdnKyCFvmvVbmk/2lR86WVyAKapqL87yzKLzZsikk7Upp3a2zZEHbo889/KhsMbAriKVJ6W+6f
4H4uFPPGqu5+ujB/bQR+XvhfqhF+HESRFVmlDarQnbrYFfZeXqiTwUEE48UqyQlVulOYVKwi4tVQ
N44BgmnSCfgQS2lby0Dx7+n74wEHpRHmdi4pq6glCTo/SRKPdcdabSSo1fLpKL7AjWC+IqWYYHRe
ngDef//tLwo6l1/+UjwsyIrXyDlf3oTqESFSIMCa7h9oL78is6pyf3+4z27IT9dKu9CiRH1RtkUP
Hg9R26qdc1hKxakbffH7w1xKlf86LV3HwyMbOnfm440v0zaYUlIAbHqN1iv7inIrPZA/7Ypvc2gh
66F0AxLIqZHxxs5XlaPPD6+ATJmF5eovximp7fLMH3WGxJo8lKW0x5R63ZzwfMIDYnK/1d1sWII3
sNuvzvyzG0qx50eYBFHwlzKmIkQHZBWcOSugfbCMnRTGMDFOglM5JHLed4fy3K36tbT5/SU3lU+P
bJGkikVSIvro4t6OuaB38L942MSKrGbW1Ma1RatJ7e+AXSyL4smn+G/SmbXSU5F4S3qqixI9RkjT
QY8qrKOwRWQiRe9nqGaSWXieY0z0L5JyhBOEcZP1JJyLDHGEkoibSMMGKg+bPGtmiw59A5CYvGGN
UdrobQoHpnRKWrQBYYlDjJkbtIXu3fjBTW0ldiKflfjKiFir4W0shG5D0OU+x1qqdOiumyOBkqsG
LE9oBOteI8JJwtFRSNdpOhGnglAv8wmU7FbazH/tM3alAlar9p4WfbXr1IAWstK+kNp+DhEe0XGM
h+2gDdTR6evgrS0Ylpb0VlfNsguLtQgJBny0WYd2nOEaqZVtlAX2OOEcL9hFEaecgjUzmmYDTs3V
Rsut6Z6Hpro2BvooLX0+RWfpyx2ozAI4Ey9Lds7+bMyyyqMk400MaTJi3io6luXkYcjmswmn16pv
O/m7pj3ryc0M263Mxva868EierFz8b3YcZwSb1O7uvwuSS+jBDVCJZZMqWwKz65VAL9ggTtIErlk
AMpu00AkPVtYCcK4jRBpeWbglrq5yKwKLhXQzNhahUW6ICkCQ9YuF7BYW4cBxjRAzoWoXSVhApq/
B8yTOQl5kqpeou159snDGJHujGF7aAWQSRK7FvHbkNarFnCIJb1HpezqNWZYia0C/EPIOk6E8bzx
X4rwrgsNNnHaQhNR7uOlC8XqRsWnpo5PCYHS6HZU+o48vovEGmxTxZZO4F9WfDMl9RjN+dopjbmG
LHnYqhEUvlS/MmBpjbj9hHpHo3/Bhj8P2Pp3T2njHSKZiElulyjf5HK5jAtAdNm9HtyMkKor/w2Q
/1KisdhKMPRo/4kpp0nopo6GI3/tsqsEJ3PuvXW6iKucrFSFPRfW5bq7mcjziVTCA+melT27q+F9
jhghN+9xxC/bVdB1dVtif1JN7JAm4zYlUstMjj59LYtOrufVq0DNAd1ReuHGzGxlk05xDuQyxvEZ
8LyMaU2lcwLqNzhS900P7jztfcxZlxbfPPYSw8QCtqjPInwQGEDg2oWF1H6XM91WiX4dpgdkQcg5
IhLIPaYCYMpRcRyKByVl966VcBzp7JoCF9RYmdKBcaZhxwZSb7csCqMZqB3CUPPq5WCYdpqai5av
VIEu0S3W9WitF0UOZLke2jXkom0jirtExBDIJiwyOqcQE5yF5rU1BXbmy+sAzqa0K4Dwdr0Mv0O2
w3JfaPXSK2SnsLStkrAGDvTbEiQ8BqujVM1UDYpgpeunZ80IudCCy3tn0QywiruHOsQWHd406dMU
7gM0RNMEut4cbWJlswjZnj7HOJIEg19zYL9RZyr2O7KYoPJ1pF5ESeJCoFl1HrUmAKyKEUMqjRxD
PPXhjtWBbDS70jAdyPTsP4/oh/ZhAggCTY0mnMxJ2qAhheTyqnuPSfKQlHfUT7cTq2FPZjuDakVX
9oJVuClaMV3s7lJZsi0Gbx4z2jIfORX7JOgV8eh2zZWPzIR4pF3gSa+JEDuqpx9Tk1mimmsYU3mq
/bfGczVBOuoRbs9hZXb9RrbUk1iDfeGBFYXeqciDSM3HWqLQyBysBHs1vVHTzWyYT/JTPBF5I5yq
2nMmxF21B3jAg2baL0taznNKReNPR7U9egoFnEJhwGartjPdTh1W6RCDXm1OkRW6cjxuw7jeGh70
JQZg4h9hvk3elSpelcOmmQDZfeuniOLitGr6BOJizyQzuQ3Sk5hSUVABgKTMl8TidkxUWy01klVI
soSAr4LKC2VIAHlO9uVDhJ6wKSEVNiS+wegXBXmVm9NZrGon4voWA3utMFtP+rehN0idjEh/99k0
3tY0YCL/wWDPkma1HdJS1ibKK7G0LP1wY8C2tyaKDrnpE/OQ2kgr3b7k5hU7MUI4USLaAmcgqdSM
pw43sYHTL3qbqaPZIK0FEw2jT3qk6lM9xa3r6a0D0BegC4RidZhcDbmDZSCSGzfjNC51a5Y1BYcq
2c1gU09btzxdYwZzNYs3JQWpsNDXcPh2TRNeNwoAEQv2jyvLhgt4flYgiNYL2NGFNlxbqFDzSKWC
i8lXQlCjj5A63kMQUGJmHcT0OhFHN1MKV+mEfa/cx8DEgHSsdYv8DNlYiTRrQJquB7apntpuIz2x
G6Svai/ZRn+dkAtYgnbS8sH26c//H/bOZDluJNu2v3LtzZGGvplGIPpgT5GiJjBJFNH3Pb7+LVBZ
V0FEGJFZw2cvy3JQRmM63eHtOfusbaSIcxOQWsFaVgu24ReZXbQsNyXw8Dq5SqymWwiWt/Li8TzV
dloa7zJTuO3hRnuKvPGy/mg2PayCHuZ3fuOwvSDZ1a9QuC9dbBNbp9p2JvaJLhMZlRhCB/fNrJ8L
8ZsLc7YznXWm67uuK5YgErboGOzW8B5arcG3qPwuViBLqhq0MuE+wpy5cqXi8iBw8FktIFYitskP
scDVSgL10rG5mNHSpdw6OYDLIGb3IhnRKmoDnr/CfahFh1y9lRFODlm/j01U6Ij6RnMFHa/C3sWl
wjg6tbDysQwt4xBO7X0gAlCQMXl6TLufMmyGYpTWBhEIqoZPrmzF8LHsb7TkR2D0/B3NskeqIQ43
HSjEkfE2Vr4nAH3kzeC/CBrHjMvOpu219KGNFd72P/OsvxWrTYbyTJPix1gilqoC5xaitdV/4U/c
hnWA6Cz6kSvlTUbkpKlf6wLo5CCsEKzvU+KaPnsk0ubKi+5VttYiF3dV7F9nUf/DHU0c4A8QD8hW
kpdulCJCAgMYvqWKd3DWndjfxspLld5r4T0OK3huIqQjkNmJEGgtjBUQZY9iAi/ZchRsAqKSWh7c
q6NXpJvsik7fq9SLjyZSsnxbSN0yq78JWkOQzOejhdhWRQjztVVvcNJDSU0KAE8QkQJkrrCOV2M8
Z8itZViqKLKgCgK/qJDcALMoMjwhuKtBfjp2nD260uPiLkMNaLkMYDEQ+9Dl8pvIk650mgMXHLkH
pwQjzm0xlPM9RgQE2M1dgUdLYSIqNyxvzTdrZHUzjC6U/i+Ii9iXEGzJsJDgiIx0pNOVLUDsDfKa
pDWxKRa+j+CurB9iBfI4eRXnJhDb+yF57pVhBR1+URjE4dThS6JpABzjO0VEph0Hx9SFF9U2dlk4
FHo6OzHSlk74K+SUrOVvTu58L8h1+aq0AqbN7scLMvtam7+jXzqLKxnz2tYVFJRN2ohwIh3elq9K
fGtgkxm8io2zy6p1EyD/c45agbOj92Xo8k2S/BxqFNOoZS2TNFB7lIwfffjVKMMrs5Hn3kxjuvhE
1fD+WtQg/AGbJoVtyZPXYqzVfj2ETsslvbFBWyzzX9BIFt3SWSBpXnszuhpprr2JsKYWrSJJg/f2
/GvgDba7cl6zlYVmI7Tddfz8+dNskqJ/794oSSE8IyoGL9KPj2Elivyhs8LODnboJg74razVNQHo
mRfgVIjyux2sZ1HYqLphjUGd02iLpJRDEURCa7d9c+UTMkStl+XXnIZOFt76XbeuSWZ0pTUeI8fP
+zhVppw1PlFrtAIgpVRgTFu0iAvvlcSiZAOa/9IsqoWFqwBl5IAz8QuZfXNPylHOmp5MnygL+ijz
6XdfgV1jz+8dww6jo1MRadWxodBmjNinQJizFicTaIBE0GcGnQWfuBrL/8kN2tY1ilJURqKNMcsK
jsZMqOhS7EY/+byTOJcRyqmhxXSzyu+G4ajyXsvuZ76ifGEl6tTUMlnfkS/jyjkJ2LWm4o4VyejM
yfX5W45Rc0zEkJxNVo26mOUbXWxOl4neIb0hTvSxOUUoal2q4NrWWr0qLIXdrtqJzuNMry4uQPVP
M2OvT3plKt4AhsLDoCSJcOPNbi3glWGHE1v4vWpI2el3khUdKFbguQ+srPLQ5uK7pWJxSXlLwBMf
YsnSFRVb0Wc2h4tf9eRvm4y4VVm6WHl+Z6tg0/PvMTYFxtzinGtjFE6c9B9kdtuqPv2X9Hureard
Qyf8dzOHEK8l68g9xMnsFNzS6q2UTU7cx9eU722dWx4J1EkX35LlnB7tcof+t7H3EuCTDuVwLv2h
orEuipdaF9t6Cmk1m9nT3s+d6bn0Hrb+3af3DfekmahDRg3kg29Daraxk9vgVV8SOfLG6sRthEO7
voOdeCfcmzYCY57X6+IaEwmu4NgmyjNDLM/1ejKNM63rPbGk1/qVex1fqxuJ1MtCvEJuQOVY8tpf
x/vmEH/tv+JX5UFBw6znCT3/PQEKcTt3isof5Tbm701wDOr/PTqTmat1QEoI73X2yAspdgSIglsG
6XHAbl2yKQRYpRtrWa2IB1kLc2Hly9i38xsCC4uZ9T229Nl3msxvrEAtJ5Ded612lbzgwxCPeoYl
5bDfM+gQ2ut/0yBJDcUiwqyeC9G8Ks6dIvq767f1BhmmDTZ2b+0JMsyfcO/K2LMe/mlwmiaoW2Kj
qUEPfU9aO8Rc5F628x7j3TQ4VI23irgZOwaGtVxe/Z5wpALDlMspRUgG9S1mWh2ror7GOmiVUlQR
B6WdktaIVWysB8dOKPaoSo2qGJ52BsoCDeAY72CpJ9HdYjixM+pfNdTSxWja43oGxJbhLmnVjQZN
3dTxERJhzDXuZmakx7P7rOOjNpNklYZObLKtGEYWpF4Wd4TTI2tTDyt8a75IzzoBq6t+3RMPWGYb
5cnAAWQzVyg+0/YonzvdNvWMEIHk8JUrvToYI70femgX4izr7wPAhDNdvbi8DdJ4BHRNy5rqiPMu
1rwU1whbeqBu0fVQmhEgXQGO1Ki8Bwu+kNfRyr9RXmYaHveN8zH+0/Bk+XRFrFN9Dd6rXMXX+FRa
hw4NTbPCez5dC9xxZtq7uHGYBmlJi8yjqI3jfrKtNo2cCibCWLvee7Jd7ciRbMp1u3a2zo2xr5bz
ZI2LF4CTFif3tc76z+Gkbopdufl9A59vZio9/70lnrQzma1u2EdC1zBjgL7tmxs2ImGJykhaNncw
o2f5E+Od+uzD/WlOn0xQJXHSrgv4cJDijyT7y6W7ClfNtl7zlFlKX7A4WWSbuXvo5XfGSbOTW5ss
Z4kk93w/MSOYQsmt54GaBu0aOpjwcMmvsp5yYcD5DQYy7CAz8+fifD1pf/z5yfwRCqvs8ob2Rzkm
rkQYpC1+SpsRhOE/KLvPW7t8CThpbXLMWUMSVgFiZ1u801fJMUP5Xm6kA+VWPFSL4wjJAjhGFByK
95KV+uwsdI47kcDEPzkJZj75ZK2WMGpEtNcd4ZDDQP7ObZ4+7690aRvi5EbFS+JeA4L0cXTFDrfL
cAz1lUj9w61yCK+iw6JkErMBHdrDmzTDE5gCW95XzWmLk6djPaiJGIa0WKg/80I8ikRTzFDYpMhR
aoHhpDRYEFGezHRVvrR+ThuebERGjzScTAZRzSFbF05/5/ZEArqExP8x1Iy9oxb7HCO/Bi84DeaW
hoaSMkQe1URapADSgH4gHLxC5bDMyB4lumtb1JeWKtWWyk5sjWvXB3XjRDM308tDNtYryBwYMgrq
jx+pbiLPzEyGTNwTRt9T6MlNezS4cVafT4eL6grDAslJSen4RptMh94pQ4xAa8bou4isa5m8tpuY
XLqzo5LYLo/DSqEGxDyW69p+P42XzirfojrapA+uPbf3yJfWPibQJn/RyAmdpteLxNESvxzGByrF
n4vqdgzf5L8cu7/Nr6qteIN6dulCSOPaBz7hgRr1+89HRNIvTBvEMaYMoknHCH6aaMdoSy7SrKI2
N0T9PCCHyqTbqkNkOgzaW5qnG5G8gYxYKsy3gmItlDz4Ero6fm7eFZXry4IcDfEZA18nv+TCJaPL
q5+pWV7kfXunliZhRv3RUHGfpl5EV7NnIWuIBmLcF7XujVW3P6PE2Ity8UAyYk1Ocm/ElPUbysK0
9Kvc6FekgtcFfjClA0BaCBU4msqhLuK9pccbQcMXznC+EB8lxabsisAl/s43lfFeDSMEmEmCR1gg
PEY1cjKlXotijZPDGK0UrUUuqwfEse2i1hNUs/XwIjhU5wMmbUJIOob7hqHvQ1Yoo+MDQZlH1/9W
VzAZU+qT9UC2x+yagBNSKVAwGpDZ8h6ha22aKEU7cCNlN5VLatGp1X1YKD+L3CkxpOkOZt9ggqko
B81vQaeMgl0uC76yrdQK7yADwrMOZdrBevtnKKggjzPypjJLsqAQOrzKSt0eNLG1if+iplOVb1GC
1F321WCHaeqdFaZf0lhfKWXdLXrMVRG9ZfvAJznQpPJLJVOqPkTpHW7GK7XSvvQDeVNdqiHuWGGN
vDi/x+fNpwTYT+ykUJ5Sp9orDkWoTIUOFInVh0tHj42lplPS5MmkR4CZHeqg/DZqcsIUS/H6i6Q/
N1SXS1y2Zcpuh6TYCap6UwdkVDJFPhZxdHC9HCdXFWPT/heR7FujUH+livYz0YU3DOZIofvWYxRh
J+S532fm//T6ZuGsZZIfECWFW/kZf83sRD31vayzrQd906+oJ7gC9m0bm/iV68Y/wK+dXThoceQO
SSbVRujYpgBizzUt2ZFLslw53rM8a8Hm3eTtI9NHR8dCAGnhS0g18FUuIfD/+/4ihZPJPaGpUc7x
x3GttVTqd7b2UH5PCGKOqvB4+RPWdL7rH0mA1fYwdyZO3x7vXf7TqDG52vHkjoUyaTs74sZRojJf
ouuN78lcoyQapz4FUI/DE+50z84cROgsPj5tfHK6VHVdeObYeGXXb/k1+uZt9QwIkdvdpljKh9kX
yIUpdTrExuRGV+tG0TQDQ4whwbWBQbX9XsTwC/YIAl2jtfO1f0Oq8fMve7lVwhe8QjSwp5PjP5NC
hFQhrQYSMl3ju1w9/zcNWNT9oQTjYjZ5DmDip8VD2fMRh4NBAVFXR/bnLZyF3d8/FQQCkX9k8wzf
V9d6b/UeTWA+bFOY6a+cW+fIhORYHolmuObuxOv5iMTlOaLpPMpNPKBYHR9vIFZbDPHQyIRA9uG1
vx2BnD/1m44i1IJryNy5f/FT/WltGv/om0i0hpzWAuVXgyNPps7YFJ6F9BlIjnKC3iB9VfQZk2u+
wJVDLKq8t/umORAGB5PRL8MQSFXwteSB0fTy2gvcGwOtVZgfXSSaeJnek9d/sEJMQ6igev+0f9cB
3v5+x00KDyf/9//ROkRIQiezfKxz/FCIuP9VlL/6U7nz+y/8LXiW/iLmRpkrF0DI91QkcyH9W/As
/wUPFGI15tFYWsqmxjbyt+BZtf5CkUltIIxLakff+XV/lyGq5l8WkQjYv0xlEf7cvytDHLeqkze5
TD2sgeBUGZcFAcIpsx+HpzarK4WKIerVFHZO8zheSZk0tmD/69rzaWuTpxM6s6xOHUTPMoGNcPU4
oklfWIKz5PLxmv9ZtyZ7pRoJZp5bRbOIB6AmmDLJOL80jyff+e8Zfyrlnqzy97FjL7bIAiuQDK3J
Gix1R4PeSSNq+FC3L2Lz9fP//vQicdbA+AecRA58V5WTPuQqKmydK3dbbqxr65u8Ro4wyzoY97/p
gJ32ZfJuamrRbfLx1tusR2Yspugkfee/y2yXJjNgaBFfBQHtqBsSkcQLix/t17ElClJfZ4ZvHP/P
+jSZBEIXC3lgQAFV75w78y0hAUIFYYV4fVHv5C0ldXMV33MzYhK4c6reMY1ABWTVPeOTvFBQLM50
6tKCRa89fiuIwiQiP86JNFI92asYQOmnQ5oa7CQxO+0uux6+tIc5AsY0QjjOQM5qTZbHf3nDToYw
TDg4U3fcHgDGL8CPbpotby7AqpQF+fZcexfG70Nzk/GL8zrS1YHCY0O/8a2rFOHLzPBdmOe0YFL6
TSpIPrvj1AIO7a1KC+WK7MSTvhkDYo5CRmqFlGhFwP4m2cTPSNe2MGhmLliXZr9J+ThAcAoWrDOy
sNvmUNF1hhNt1prazbH++mBskpWwm+PvT8rL8d8ZP53MqSMTeZBJRnycKPhYq45TsDsND9Q5Efm0
kejafEQNowFccq+IOLzMjO54zZ+suA9tTlZ3rPeZpXe06e3MTbbuttqqPKZrquyWMy2dLwNo2qKO
coToCq+tycTkwVemoY7tD/EqqMkUyR+063gn7OFc7a25+NX5vPzY2mReqqbZmbHYQBpMF+2Tt8Tc
8EUn5ZC8pbtq6a0UqsxmZur5CTY2iZeSzD/q2cGcKl2XkEHDWzbAKoh6CIVE2pyU6XK//jQy+V6t
IkSQ6tlM4jLEoPR7PfekmN67mYV0Q8IFYrxfnNtNh43rdYnJd8Jkd8GnXCjdqxlE26x7iuuvsEDs
LHiT8fLo/VWFkjjtnz6fKRe7SMgRzyWW3Bk9OekKrZDqeqR43VnFfV3P3cQvNqBQGjbeAri1TV6f
/VDEYqX2yOYpRK2XlD+zqhFJGkulX/jEGHy73c49MMbp/XGhMazAK8YrJZf/6SmQZ43b40XJNtbQ
JM/c6gC1dtkIv7x+9/kAXthIPrSlTN72LoBJo2L2cwZozh5+3Tq4MVZWvDLJWbuvcNfWs6micdA+
6Z8yGdQqEZ1ALGlT3ShrrAYO4TL9Gu8UTG70OTzMxZX2ZyyVcas5uWVpfZilTcRYqiKM2icveiiE
t5kxPL+KMIbqyD3ltqhDYP/YhoXRkjToFsvgJiFUuKk3o9W78aVbBteiPT+A48I9G7+T9sZJe9In
taMQI4wYP4dQ6e+ih40YUFxczB1pcz2bHDMYX9Zy5TD9MXHMdvVGDxbCsNAfBtSQwSK4M271LzOD
Ode58ecnnUuJv0hD8j4h21VK9NcO91TsUJFsJwdtA3li64qL9nlu0V1c6RrvbQvTHoX8wsd2vUFr
00IaJ0p972d3mT4TRbs0EalzBZzPVOHFODnT5MHBdlNlr+zFFyu+K9JgYdT/kgM37senbUxOMmoo
5VgEI77wTGjlWO/KW2ioc6fz+S3rYyvTkRKapBBSAR/eHezcQ7qBRwsqeak8Y9yEWZWy8mAwb7Gi
2/8D+telzdFQcLkgDgsFTJ0sNsWPI1VMGUeV2x21H1RPDFgcL0Z7ILx/bdOz22ORrGQShOKc1uvC
HY++jzXO3LtM7J0mW1dpGhXgH0ZYJfFUc1/u9sKmGm1f1v/VLei0rcnWFYtB3KYWi4/aiWyXrbHE
Wg334Ch3GjqTOYHJxZOA8lgqNondgcWbTNDErEovx8adqsIlBSEjPC6gRrWVFhSWUOeyiG139qp3
adWdNjqZsaZeUeIjBZgzxzJgTEq3rLuZDeXSZfK0icl0HULJcaqOfo0ZehGDFs/2r+r16I3lroW5
y+T4B0/35pPW5Ml5qmuFVws+xBzvKG/EJTVoxwGq0uiQUb840CNs8P4UDkE3if+ttcn78idmyC2d
SzNBi49bGH60EfTscQtjSXpL7X09jvC/6ou2mxnVy/3809ZkmwbVXnVd2Dbc6XjtwFt9MHeIL8De
jKX1G/92TL9YdgeFYzaccXGqInSz1DF8hv/SZGUoLdp/DMLbRfWzX+K98xZSUWvHm+hQ2xhcV8v4
gYZnenzpLDxtdLLxuIboxk0T0iiPkgYLnGX00GwpSAASAmbO289q6C+2SKCZ78qJob0bsp4chZFR
YGYVYbadgdIy1hCdQdqk/qKFG6Ie5h/olzZ2wg7Uu4qGPnqIfZw/44tL8BQW47i1lpt/Gia6tOZN
w4CPRmDUMqZ3arWs3azoaMbxn1XnPq7m5uZcA5PpUTM3KrmlgdHihwIdG1eVHyOc5D0U9Vwe/jUK
c1x5p12azA2fl78WOD5Z6L151x1/F46Ma76/rb+aC2lVEAbw54+IS5eK03bHkTiZIXnlabXR0FN4
tP3b6PxHOhBkUY9hjVIsZGAyErqc9dxl6fJM+fMJJztNqPSm4xv0dyTExai8SvZTdTvLTri4Ak6m
ymSXiSKplPJxqujfdPY0ltxN3y6IC8CFxoUFi5y5PNylfe10RCenYJ/3UkqxHXOn++JE5aqAdSPK
NzHm1fg545b6+a5y4bbLK88gtwcp0CQi8PED9qlE3L6WG2rbrhXztTDqJVIHit5nfCkvLIkP7UzO
WVHGcDqvaKfUH9T+IZtT9V+YEIhyeIcbvML1M2VOGAyp0fvEvkZR4xhhVpDAyfMT4mI/TtqZTAip
TRIjjOgHd6LhoUHZPaY1QEJQ8nqMd//ktTXXtcknKgdr6LMxSorwHsfhUd40rue5uT7Xs8kXCpI4
tQpK5/CwfyyUfTP3hS5Ee7UPn2js58leUbSeXkO+/B1UAy/54Nkjf4R6y+viau6Nf2FjOm1sKhmg
+sLUk4RB65PbimJcLjyQmT5fO+9Bzsld60Mjk8t4JMdSUI6NBEfSo/cZ2kf9Vrmu18MSkcKuWNaH
WX3ghf3hQ5uTs8VVpIL0Op+psg3uyOpK3Uu2v7JQwT+Wdvb024w6fBbnHd4ubIYGhmvqKH4jBDrN
CjepTy2z8z4R1Tf5ycdb1uc+mTsLcHPczeeClBdnzGmDk9Ml7E29kcfx9XbqXl0hvFjkdnA9+hr+
g/ThXPcmZ0ppJQP6xnEB7NC1Hknn8JrslubX8SY5//K4FLz8MJyTrcSV8QBuS3rX75Wv1WNkw8VY
FiuNQnWbkpnZ9MelW+uHBicbiVxYbRLgCbAo7B4m/xIAzmjxXAI4z4GjvUEq287eIcf5OF0jYwzR
QPihk5mYrPqoNYdawlmA3Su9Ht/IWGMsUKWN4qjN7JP14jf809pUGjG4DfqDiC5aD+l3gqWb9EoA
sEBOAn/xK91ZzuWULs9RtMFcknXib9NChZAQaeGWcE2CHeHLB2+NesamJHkH+Hk7p7++9PwHba2Y
sMRQfZ5VCxh1jl/xOJqgGQkG8667q/bAzlf+w3/Xs5O2JgeCmUay5o89G9sa33P+HYSOJWSU9T8o
Qx73yuk8gVOMlpSkxFjx8fF0CGWw4xiOwt48+vfatjmAUVqYX9EyzjqY8mFmGpssvSHNOll4nyY6
jGXMsi0Ds5jK31SY3mmNsAooFxKr/A1jibXcFG+BJPVL0pX3eXPriW9xcV1b3X2BMrEPS2eNNf2r
JoYHrSofs069HxxvJ2j6D2yLVAkv88IAOiQu9Y5KbvegOd+C8Gag6F+AnuGHjp3zGIeGGW+dFoqm
9VoMV51frApcDoZmYwiUrFlLZI2234XXXQxYU0dMq9dHfKaWVQuVKADuUCl2ESI2NoFVFMY+b3BN
oeq3Haq1X2Iw0+14zC5S6asP60zWBH6aXeUmADjxTqp9W/HXSnlsIEua468G1ar0cZrzw03R4gmX
HxMFarJ5lJx6I4cC3lEF3kXhtRo+mdJAKunW0R9EEClW+FPjmaibV2XzkmpvDfYyYL+r9Mm0Xmrj
B0X6i0Sh0lxyr+T2NjS/RBquRriDmUAvDeifsGBSc1WIxsr0yQgP6xobC1m/1bvmiIqcPM8vP4O+
5LgLDqW1K7zFKgxO1dtUimL7+VfV2Sgk7IgQqsWmz0GJWMcUcmMA8QV95baPjJXjaptCpLgXXkSz
C+t9SJGP18CI9rdWsm9a/IdTDxBQhfVTsjIyQKjBzrCOVuPuFFddiph2CRY+WZR7tfAc5ADGqXvo
na1KVQ1k4CbnDVTwK7u4fUyx89RvpKG7LTQuPUZ5wEHnzqzvqoiKWnfja7g0WCUQU26RhWY34d3A
46kW3ob+RSnTpWeWGEJxWlh46hX6Ah+7Y6u1yzQxN5IAue5bM/zoxaMCK7bIN6h7IWYVdgYeWyRb
pBsrDQ7xAJamgaAcPzj9fa9AXArRbW9xFlrkTDRfeRAj5iCOdFa0DtJnK3qTtaM/3LY54vJMWyYS
Zry4uQAQE6+a/q7kt6rhe0YKRUe+LK9S+bYVYDiHb31/F7r3hXCnFtu2ucZ2GULPm5UeSvXWASGc
gckssMxKtjocpbDKFqLkkepiwIFZaM6hS3BGWxWKtNLkAITZtRAe9Xpr6F8hSUTiBlwPNML4Ki23
knlX1NUiTe+t8l70iG4HXyNcX5RfkX5lFcckO1TDMQn3MJgC45vq3ZYUivrBm19VEJ430fAjd9+6
+gv+pBuSpwu9vZHKHxxf0H+OCemNgaoWHwatS542EfdF/RJGYEYUsgNBSoHYymt/RdkhDH9Ugb7I
amedwpQxvT2pR2SVALDB3xp7w1ppEfjrCijZo9R9rwOAr3DG4PhEKTS4x7HkQy6wI1v58AizK6c+
DEyksj3ow1tbgQuE/lOrMJCf43wDmm7pQHV00yercNd9Ha3dQrm3WpLJwLu0UsTq5ofeZbYcDku1
ErqFU7XUL1rPXqLI0J8seFhaDZDWVA+pFIOQNg9dLuKI2AGVTm/KvMF1RYLaHtwHprQwHKa79UNO
g2/4GG/6gdPV4wKIJjnUlVXQAH7RjrgtZSH14upb3AXgWn+4DQw48+DHOx04h67tYbMIAw6IZb3s
2vs4W1XNRgiUhQqlhsvmQnONRSTjMGZ4KzffpdJjF31Limul2ljeq9R2VxaOkGl1qNP0xbN+yYQC
8XBZKnK6ltNXYKwDu3Yfb2RwdTJlhKGzFrIrL73Hwm8zsi317l4y7n0RgyBlH5dYMJfJGpurN1FO
l7p8W2E4VQcCfF7BNoR0J6rA2DthWTTAHGGCGEZkO+1bQY5bUtmkhn5Rii8GW6AhDOucFAvq9+UA
x7lGN597xCtCzBJfDPe7iVw+7kENMYPHb1VQQ1lqX5P0e59cl8DR8xYbCad95d+NPwyLoIsPUXej
MglT5d4MDmr0s8yoAB0xE8PXANraAKMGCCDxQKA+5kPbRrZvPJdSCuUnXHTgAdUiutKj6DbWyzs5
wzfFy29y0cmWThHfZ0r7RbASSlg6NMdyAVULfJZ+L8QQ9hr/0GSv+GEuhry7qox0ZaYr1QcEVlcv
QylSQyG++NVtFDe3hf/ktMCS89fE3Ttsw9W9XL1keC/WL1Z1dAgwJPgjCi+R99MFQW7p1kpG/yDK
PyQgV4Px7FU60L+DmwKMcgMGyLZkf5kG/l0P36mWrI0Lq9MB6CeDcmk5vELdXLadCy2cS3vWbPLi
luz8IsycrZH1S7NOcHZMHzJ3LOKoASJbqmXPvAcvPaEJCY+FMGQxzoIp3GCsJOmZDGOk33cXysj3
5ok7xkuzZXorbvX7mSbPr01YleuEPGhSoRpgcm2KeA1mvkRyYSwBqu+lbXboCQ9kcAZmL9fnV/mP
bU1uTZFSeyWB/7F7iMMehq3s3DfL4gmI0jqQ10K9nenc+XiCqRi9XLDRQJluTd4OmtCavFhYNdoC
z4JxkXE9hE+jXQvfwDYV16OM6u84xf+XGv8fBDAnH+BMavzwHTOR/3nyk58YqLzDlivv1/9sil/J
91c/+VWeipDf/1N/qMsSjtuUWuIy9Tda+T/UZekvLlOWSLxAVlHpGEzP/1CXlb9QtfAbEoAVHckc
s+1vEbIk/4X0kN9D1qwZFCNo/wa7PH2hKSa5UklEryYTJJek6QutaPuoCQQAZ4neLg1JfK7SlCJH
fVlihOgLkI2Lp6xX9/D4dik2oK1lbU7G8fb3K+ZUyvueujx53Pz+E8YeAUlArzTNOMSV4QZWWeOv
fNUcUSaHIOTtn+qNcNXbXzQUypYtb2b1cpPH8O9WgR+R5sCd6KxWB6Woo9VpF7yXB8or7sX7MUXd
r/U1T5PZVOrkUfW7OY2XMHin0eRmshV1lVVXGKgFdusWC98NbmAsLCUBc0XqwQRlTqs6/ufOxvSk
ucluVDt6pmsVzfXZdZ4YUB3QjeK58fmnm2tlEjMZWl1L3LEVQ6VwPYe+WAFCDOYe2+Mf+1lnJm9t
Xr9xGbl8qpTDWuSiVHGjMzV/EyZzRneXmzIo4qJ+DCj1OGtOwrA6sAbIPzAoIz9dSyVc0aGCrifv
RfH187GbBK5/TwgaYGcwcaAzJmOn5o6RxOOE+J3Oa5Djj9HJuVDvNK511s5k8HCSDAdRZPDQntzg
Ko16TMX7EqvNNFu3SvpYNc7KwRTZHSjJiXU7Ne+w0l7BrF1+3uPLe82YvdSpokITOFkDTty0RuaK
ZPyulDXIL6pwjauxWBx27r+Odv3uuKHKIv8zKT6afMoioPgyLCTQjelt9o6YUXfhsUxRIy67VbsL
17MijYvr4aTJ8cg+mT1aETR1n9PkyLmxNJxfOqKyiB+vciwcujFuefi3ceCzfk5GVYxk0/ciGh31
emaH3wtxFJTNygqji3n578V5e9LHyc5SNZFphQ3NBXhaKVtzF+7GXNKshGFydzvr1mR9kEZyeqGn
ndGPimLj3/HmkVUR3swtkrk+TdaIl1eGZo5TBZOqsT7tvQIjXs+Fey83Q/IeGbyMPGn8+cn0gJta
NWjUfy/5eB9uhr26no8qK5Ob4e+hw68BIZbB1WEaVY67FH9fg3a8RvkmqL+MSqfyFcxsJt5Hsr63
lPDQZcKu9dNNFr00+IU7KQZZZbatBAfTbmjnICErCxcbrJTzztj3+k8tjG0515etmVNUbNzKUEQ7
g+xRKNhDCwtRUJcW9/pWxJu9f8wscea0OSu8e7+roNDj7gMe8UwDFZdeCq9TC2z/qV41j0C6uwdp
662zFcW+ubwATikfw3VyFf74fOd634ynJxDjOCpIf1++Pn45Sei1GsgyxymgVowKUpEnZx+sg75b
i+yjkef9yMDN1s2vwMAzKYS+GYUbz6n9RSR2P4SmW2tZvC7rYqNjytLgDeb0C6nXlxk8ZUH9CeV0
mcJSzkKMz7ofTm0e/Tg7ykF6q+F7YMXZzypPloZLHXvFg72qD41JXbz8JCjmY92C0I6wn9PznVeI
V6bjEBDUtm5HvTXUZKLHi9xEE603d4bhXZWig+2isChQxA7as2vF65iIK7wCtKTxym2FnauZR6Pu
t8gi+ZzHjiF2RevRtOqNEjaMeLYoTOHBdP1Hj6fkAEg9Dki2AXKxWnHu6BjFLZ98gCnGrUp8oWFS
BPYAStsSb0V33wyYiWUlJmwvRlffyEFkY2Ay1/B4Spw1zDeHOojiG+PWj18+LodG8rDY5poI3G0Z
rR3CT7cYNIw6sV/oOuKZWT7uNZMG2SHG8iL8VswzF1DZSJuqrWjQAZkTsMZU8zA45TawHpWGVCIA
2s8n91hSed4iD3KdvUcnxzz+/GRbkixHT4yWFuWNcFPrC2qD9X7R+kuelcbXcJtfOUdpAwQXfEm6
qEloitv0taD2wlnpq8//mAtb16jP+9+/ZXKCJqY3lEGpsNCUeqE6mI6HM0UDl1sgAIFKlcqq6QcV
IyeR/Ujnhic/9SEyaTK0n/fh0j2HTvxpQv44oJErSYk0NqFu8H0bjT2unPWY91K30dVs1uvy5/vT
2uTzZYokaN7YmrhpbJE7R/7L/ZIjfEMEdyO8zB7MF67IH3o3+URmH0W1V9AeVmxrthDRHksEhn33
NBZIjp6uwo7Y61z52IUH1IdmJ9ecLnPVIG9pdqjcpeGx15F9gqS8AOu9iaMZ8O85spACD528JZYw
vNdYjpNvKFVF6kdGANvoSvvZrKVdfhgjO+11ehdvkm2I4vZLtvI3pd3b6Wu2T67k+8/n0bvo/Gwr
GHcCY5T9nRW5eqDfKxQAdJnnleAdivwFZReeLOFjStl5QJ6MBwuc750ubsQhIMn1Fkn9NtIK3Ace
YtNY5W29a0rxviLwmRP29zV9QbHpsk7ylcdLNHAlzCqUjUXgtE9IcsQwK0llhGlzX2kCP682YgWz
yG92levYn/fwwn3Z0CHIjl6wXIemL/9QGArAOOMgq3cNBYd1e2jzYaaRy8vxpJXJcmykKqorxQTB
eVfstAMILjjD/Tq7HrewOaHQOQRsnDgnrU0mjt8UmdhTPmbr+VPTPmkxIu1aXsgF3i51s4DciNPa
ljHeFEG8jlJrnyFdEwEDdGBXwQ6stOq74bbbICCOW2eLQP82BDsRI742ox7NczBJ/CpG0tyudeHC
/eEPn6zrpnL7KPX5wwuCpRDUxwuqdVXuSPTNvyLeldbnc/vPp58sZ1l20kHQ+Cg1rqW48t0nr91D
uG2OuGys9V2x6lbFsMDcgZqBdQukff5lfHH2wWowJJ1KBXEaHZa12JFShw4739qVXy4SlEKgGuz6
OOydm7HKlo+w/Ncznmo1TSGZ/3+ZO4/lurGuPd+Ky3O0kUOV7QHCicxJFCcoigE5b8Sr9wN9/X9F
HdHi37YHHnSVJDa5CRxg77Xe9Qbea0Lnf91WosGMnbzvMnLmmTkOBVkCQBrJ/MUynzzz6GtV8EFH
lgG51JOyxaols9KnGONZjMTHDKmyA9SuHZSAMe/XZKTfbyUyQ7ZnLgyB9G+wic42pcCG5tNEwcUA
Vsu/8dt98YT+Xhn9usjJA6qWU+5IJjXgGPc3gunQhNFmkT2BkntZa2ztLyXLn17WGiNOzh3F2Gmt
IPS47iOFFeMu9SUCf1tbdht9+GqHOmU70bFRYa5iWngrDBLlk2ZXjjR1mjsVFFa3tuZgH4QyPIjE
2CRRdpnoBEhPziZmtJxlnOoj8TwEFxvaE6arZBKlHhHuXl5OGy1VL2yrRq9h41+FFatxbeP9ZHTq
JiEfRknlXcNUtllIPmq/Lc27md4t1d0sXVQdWSuN5FfkVEaWtXEaFggJlw5f9eKh19G6k/NUquM5
xoK+TvqpWt3qmGO1BIyU9hqxw2x6Kj1YjEQk2duZVJlBextJHhrDehuN/Fa5E0j5O4NP1ymNo+5k
RzE6x27OvUQ5NiHpv5FwlXZC02J4MekNhjPsbBVam2puZecJZbfbZbjD2zeNrRJe/7xM9yVWAlbI
zKWrGZ4vd0iTDgRaebPyo9WVQxohvcvLcycLX8OC/Fxiw2aypfrB2OqxvA0dmHM82WTc1D96k34t
YUcKrzSrwq2SiFMpIyJY2c9d4S+L+WAPxGxPdmAwY/nz3vD5U0AwI4lscKXwCz7ZHNQRWalE8Vs/
rk7xRD5hmEveNYRJzqqvOYufvVDqyspSmcphnHuyGQFAinYm4+tnU2U0c5ATGLY+dIoe1PrKRvhS
0Pp7FbdmCgIBIqsmhvFUPCuWCON/nY2Cwfq20I1LmRCUhBAUgRlxWBJIyt1GklxHja/VxqFrL3uc
zWYt883yRVSln9fGF/f9d1jmZ84hQmUsu+jyT2CZqgkLx4m47WN/Vksx2YrfMnHRMS62I5k2+n1q
7v/8SX+CJ3xc0pBPtByhOpUFyE3qaxq5OU7raw0hr7KyUzl4u+VlqS4rVQoibN+qPvGcqPLSdkfi
U5XOR0jvBICRhWgUB0Ub/Dq33Sb6ZpOb1xLXY8rE5WYyzA+EaEnvS9Hrojh4M4e+3Fvf6vxGZbjf
jfph0aJjHqKQW/a6Ve8SYuZr1bOdBfin9ZvoWZ8J4LONbWJ1QWe17mBBvlzaIAmLY9WqGzCmg9XD
JGDLqZb8IR11gldiNyza61jO7yTi4ML+FjDM0xIit4npq3HGo2snK9v2tLLYxrLsdUkYFFZFHCck
EYNMdMhDtrKtcKDWuvmLzXY9JX4tPH699acnY7E0oiWQyB8bwie43VH5Re/w+QoUteZPcP+3uqKM
ErUpeZ7iBqPz4SxOv+qFfk+t5LygLfj3EicgbL/IpjJbXITw7W281QhDkYM23SDGDTp/8QTUkqPq
5k9fW6j/3v6xtIaQQF+NLSAf/LpJTYk6dePaGFUWtAbC1BLeWONNV57//I58sc4pR73MtMIeTZqf
er4wcAbWxtDtSXZjcLL780rKzz7j9JlYx4DE4jqMVE+vSRQpW1FaZn7DNjQhYC5UaVvilhdN2JN0
4jGRxJkeqYHdEGjXvVXwnWJi5VLFcMfwMTIeNaAKlZgnObOhbz0WkuQOhHcVOSEfoHqLDrJcCa/J
im1PRI8ijor5kqW1X0BHi3OwDlLdFkaBRU6v0GyAdg9Rct0bBnykDoLPQrRh5JVrG2dUZ5XT4Hdb
+UZE2lP/Y6lLeHsk3Mur1qgj2YTAMu1V58iH8nPRp4giFo4vm5STJNo0UxgoBnmT6i0MGM166aXH
ybrJ69tBmfeTo8MVgTIFmclR2iCeFt8hOFEhICYCQ5Q1xMTTbZx/l7rcm5mP9QwXJ2Hhk+EEspxs
Y7MLFt3wdAMCIqa4Vk/aF+Tx0u2jjihBMC3nHXcKT6uXl1qTjvxSW4OYxjjFsh7KC//rbpnFQ6UW
fpxUO7lJN/ryHXwuGOvxYhLUzYnYdS0phs5ZUid+RJJMFOYeg9dgytLLNba31nFETa3NAoUKE4Cr
WtX2HcGFrV0h8IR+pMPgyeLkHonTVS7Cy7o5JtNjV8FIMW4EDM/IJKwPxqUxm3uYTu48xn5LOoHc
aW4UkcyjRIeWmMk5F34k0kNETD1RZ5rebSfuUjlRZ0wh3uXWa959yzAKdZd58bH6e/zzI/zZlvPh
AT59WaRiVAZVKTIfktRcPtvOV6/IZ6XCxwVOds2+j0bNSVgAopjhgA96VUyIAwbXXkH0qqdLG7P1
YVX5q9rha1e/zyrxj+uf9PALmSR5OLG+U1529hWGWa76pZ3IZ8XJx0VO6iFbHhNHKVmkjZiEyB1Z
B4Yfz4Mn4+RnJpnbIjESNzplmRJl26K9n4h11TmrnXIzqcTZSl/d9/W6ftuZ8KJToV7gWXSKkIzD
OE4NQXF+brxJ3aUZ74s03RJw5ifZGUMBP63fQ/2wWqeL5Cuk9KvFT2563yBZNoiE9GOsCgRxN8Ju
LnJt9KJmvq6JCrGZFk0y70gR75O29WXie2UpDrCa3IxKtW+T4Wpw9K1MQGSZxMEazKbFAgvjftc2
wrWaeF+WrVc0qR9NyaEdTTh5CtuPsykGZyN0yytwD56mH/VOl/QHuaCukYl8xcZXGWovTc5VPfmi
ef7sZVrtf3Qwf+wCTk+DUWmSrBItnE1Ci9nhl7j/v1vh9HWt0iziAGcFDTIkAXr89+PPG8Jn7wt2
GZjuIlD+Pek8V9SxjEMKBLNavEyy3ZyMTNupvriQT2YHGuYq/17nVFKiGbFddTbr2OcL4Yue/owB
Ouzb2PBImNnV9Fl+sxcXDMOgcqpn9bm4789W36Z/ThLhN1nV2KtHiGmq6x35MMXopTLDuI0phqYU
/pA8l121SwTorPlFeff5NX9Y6bT4Ss15imvapvkwe1GFnzSn3N/6w/YHUcl0wJpn78qH7sU8E0Ho
chQ8hRwFqfvnT/kT6hT+QyBY1k9n2t8myqrZdfWEGxeEgxAa5xb5xFmH1Vi7Y/B7Hl4uDwYZGeXW
ef1i4U/OA4gr9I4O1vIWLJZf73Zn5I2SxSxs3jsUL+8dcKF0Q0W4CoC94X01lJXdedfDFC++NOgC
V/p9X9SgdGIGwy+AGH59hz982npNgWqOPZ6rjsBUX+xsZD99+Gg6V7bZbqXmDiKWm0WXyKsCs55c
Q5cCxYLxXSfbtS4KMd6f0IUkoiSUtvQyGqo6B2ipzx2ll6hQugOFIsSpB0WZgggS6dK3h7wjuFKt
QQ+6YxjmR7ygCPtdgiXWXUebvU6NDpIcbsMatSN1f9p914zyToxks4yEQIutPpMEnjXfVLW6mobq
MNTmAejCnYbjKNleWZNlOy+oOrStTBeGOmwfp09W8qL3VHehqDeKIFucmGYGWa4yrdmV6QVwo1uR
UTmF+LuHB13GY89Mz5tcup+qiDCfwnewhXb08F0GXkozdVOp6TaN2uuwnV2tbcydomRH22738QxT
XJs7qNnWs9GUV6XcvApGJUwPxJ2RqW/L6Lx3krMPUy45b3rCMCdPXy3hI6u+xEz8PZ7zN6cpgzq2
fDshG5l7p9pXelXAO5qoAysvTN9bGOMREUSDqXgz/zxMRIdbpusYBV34sZxel+iHMcbYGi3ubFNP
86JNSu/GxPfV0lEYk2uJKohSIlM6EVDdu0rXbOw2cTXtKlIuxzgjV7bd28Sr90V/Lts0fPWytwhf
Uqz6IlbTY2Q/EMey0TSQ+vBhUWsv1xM/xrW9sT3SU5OhdEfETL2iXWHs5FaGCEqtwHr0yiHuvVDe
zH7cjz2ylQotvJ66ce14zKvo2WPPlswrSWdQbJ7pox60IbXwEFpeFhs3dYkatnKuq8J+LSgc24wm
XEHDU7lJQimV4Ytfg59Nb635qMokpRfRRoh3neT1eMyfkowPxdTSi4LHD/bG6FzJenqOAToPkG3f
RKm8JSU4cxelOFOVZWsSmW5OZ3pVe2PS+Jks/VBFfhiMcJOuN02UFWKT5aLoh7NOwdSMzHB10oNi
SYlU5aTW5ce2UAD53hfysXVxGCm8RX8zK8dQn111uJV5lsU8+iUNTWK3fsfZbgH21Kq5z2kpIvzI
h/hOa260Ythhvkdn8H0GlEzTKLDjs4yUcVIzdhpAZNY+WkBww4RSKXW8xthmGumCpeKX4/NSaiQB
I4JpvFxDVKEQKl+ILSo6t5zHQG5HL0mgRNc2IZbQlNrBk9BlmctryhkVWQ+6dW4Vx3SWvXhM/JnW
J4vTc9WUPHVSaX24tbxlRLlihWEdamKiS1VGFaEiyXG82LoQhEe2i7mL2ttqCo9EBwZh220sqUFH
dr8ku2mEPWNxG9MXlE1e4kzgIO853UPFFmGRWTLgwbTMxJ/b8MXIgDZvtLi6lvLKa7P3BUCkRC8S
g8XVneXXpnMjRONHsEns2Q4G8SzUJoisg9K85YjsB6v0zZ5NTrvureeQEcbyQqkUHEW4K3JkT+TO
qW7EFRYZsdbhi7VsR+uubS+iyAAlZTu1HmSr3jhMXPR5Ahwl8AtkYaGNVRaPyF63JT2hLl5GLT6P
USVESetKxY1aNfRepKcb3+TyWOM8Iys3cvW9Vs9SvT9qdcK7a+9V8cicwBMdut75IZtvl/gFMiZw
9ncqbxeZmJ/k0WbhVE2Hu4EnUF1D1b9bSB0a49GYGYdJPM5h5hfGbtKBtYxLxeRfEM0J6nIRjjdR
lGLujyKxuyQUwnfqemPK36W4ODZL4mZ6uRfQugvYSvZVrNnekhOSDNdBXV5CqXpoEbw4kHOsSg1U
kRyXSPUnK77sJAjSPHN99d7J0SZUeQaM/MAw5D5ObseUao5iETL3o5r0BFdj8JURaq2/tuI9FuHZ
UCIKtLIvKrBT0es6OkACwPiK4CHMr06loa2TJQvs2JxB9QBBpQiyQ7RdVQ7V5ZeSg0+qyl/WOql8
BDPxti9Yi3bXxJI235DS/c1otv13EZgbbBfsTQtUuf1ztfEJFMQRzzCLCQlOHNYJ5JSlqpwS5MHT
mXeePCA+inVK57tYyb7otz67wA8r2Se4bIN6pyvXlczssKwvv3an1fd/vppPPzHZBHDHyQe0+Tcj
qFlSjXicM+ghReJpO+fihZj4u/7qP+HHtvblJ/0jFSJePlRpODGd8pkjcxh6u0zyn3nJBFAS+4XA
Dp++r00lPumef1nqpCRL46lOh5qlALjcqSohA97U5NbkGeeV9EUR/tmsBGxc5sm3ddjlpwPOxDQZ
j2kWiEcAD8xAzC52/csQMFbFwgvlS/6vF+0fKV8u67fyls3hTZw/1/99/daXqp7bJIrF//z1r9jz
//2TVyXJL38JSpGg5+3f2vnmretzvpUfFL1V6//5n/3i3zb4d3P99j/+60vVr5OamzcKg/KjEEVZ
u6D/9vHn/2qf/1z+l/Pn+e337/lbvGL9RV9hYrBur4P6NUHq3w76zl90Hdjrw1DDKkox1i7pb/GK
pfylmDLOx6RY62xL/A5/a1cs+S90Jhrp3Yq16sD+mXTl5Nmm22O0jYCDgSm2f7/pRhLgxb7tovln
oMVKs8reAP+8JRBbYIIPN+bqX2/MR5HKCSbwcy1469hhEW3FoGjtRz70G1NFlI3JdMUfpUB1DtPw
zzaetXOF0QrJhx4VsOc3zCGtm7xqi8Vfopt83PTKm2Fc/dNL+GWJU9BBs4tFFfB6fSk8KMNbbX77
888/2Tv/vgQ8LIgwMfA/WfeHD7dIqxvTGmXoO6VyBs6jStdq9w8Pu3UNzLxW+272zd8NmYwYp+NB
1xeoPGPgYHJd7uIb1cXg8UvBzieX88tSawf84XI6ZbKVcWYpUd3VPZUF0kx1/49vGZDe6mfKm8L0
8eSpMlJbpFHasoa5IygucSwfoNP/P1gEVicWzBjJ2z8xhA8XQhYwbr5pt/gA2pW4VIyNlnzxaH12
r1bi6H8scXKvDMKcp9BUmBNY99XkzSoM0uz6z5dxSmn5+dlbCNRQva1rnUY+TLWshIbhLL7OZ0+j
dHA87brAbRP9s/+lhftnl/RxtZPTbFmWMZVixivqufC1x385uFsXqvCiPXabmJtZe/srO+RTsc7f
12iv0j/Qx9/M9/JQ7ogPHxZfuxwDY4ME3OuFr7uLN5/BvvByVL5fvFNr8fShQvi5pM3ce2W5QFq1
T5D9vBtatUhDHo89T8ZP7cN/RofEe/rFQido8rKmAjAsXnyV5GFXMs1rgnLT/Wj0+7CuGV/bgZRG
mDuYGGNA97JzsuSG80Z+bhRi1cYrDiP05IS0ybTlUmCFGA3AYU+XCZuBpyV8W4BsnD370KXTje5c
95Q7lu5aswnlRVVqd9YZ70eV+mQDBlWLn9ugczbBZAyRjMothjt8KQJMIHatUTOahpLfAEsoFejB
CAcbbxbcIuwh8Y22UjaDQZqygi12RBqbY5P4a+K6AQiWQYLvVeLlcuwTQ5UB+YJKJtSDEffWedC3
5Mh5qiwdh8XCA7i/ni3Ll9UFuscy94FpZfd56BzQnd0uXYFFvIEnAH8Iosn00/ayFM1FUrhNio/b
Ege6lrzK4e3A9ElPZFfqOjdyHubqbc5Dt0pLQtCS22W8mqC7tMAjAz9SyQfPwJ13EMzABukgAVs4
BtLE8rV0AhOaUVS99P3GKoOFn1mZTz0mG1V5xGvDbYnLjl7H9rBIL8t4FLpwkY97Zm5xm26EA8K2
tcy9mu2hq07TZkWHoAik+XVVtbdriSgKPAFeEA+4o3RrYkaSM90ci96DXnDR571nJHIgxWdpcoF4
2oal6tDlJfWuYituh29R/0MGXoty4Y0EfVT5jomMWxW3Q36j0aQXAv+RYHbeiMSzk+tQotNbNpgi
VPGlkcBo6Gq/K36U1VVu7IV0pku3RX8fzzeacZP394VeYBux02IJEZU72HPjOvayzXWAKXYn5GRq
3NKqWhdTNB3b3qYfmdJdl+fn7VzBPdKA8nJIGFUT50jCRbRGJjaRby614ptjbmzLRCSHUZ3lV0E6
VBAzQ9pBG3+gAzmMisXz6zDppGd0CEaUESFqxzZ8UyJy5MPqzOxuzVDbpM5llKd7k8hCMeMWEekL
Edv1g70omJ51hDNujEHfJyRvK3iINLO0zUYtCuZU+G2vb/JJib0hy3YFIbT55KngPWXceWqWHhXp
oMffcufZjsCzJ29UmbuEMXHxu3k+q8QGBZE5yz7YHF4ImstbWefJNs0CEd937W0bbSV9CzsL6Mu1
+8W1BiQjIpD10Kus+srK9nUuwTzpPZAfM7wQMk2kc6yKxyptXbnWXDO6Tp3pIh5DMi2duN70cUWk
BY8D3C+JnWDU7x0rphVdnJ00TQCDYXs5DMX9ZHM1hH/uRVM9CQtF8cisaUkBR3ALhE2QkhCD2Qez
dHRG7rxCNriZT5VvSjOh8Ep+nClnNiQIu0kXYX+RbOZZ3DgNKhPTeY6zcisnmcMTaNzOg+RmpXVR
h1F8BT6aeIaKQ4dUXerS4Cnyuz1nG0tYviott6lwXCOcYNjW97Hyao53Gmda5XTcveGsHLDHtYcj
g8XUtSdub8dlI/xYqdo5n4Nh3TBbkdRx3xjRXpjlPsu0/dzUZ52UHOd22OUJg0sH5ATfh2q5jpan
TI3BcI1dJlAtxRXDoJypjJF9Gwot9Wa72bKcC6/Ps7LCzafotjaks2ROD4mK9KNeXUaqzhPze6ZM
ngQ1kdbsTKsimHB9CfSay3wRHB5CkpXMAf5KD4OzL8djYZSuJIE79t/15dxZDEKhcFeyk+2wVJ5h
j5tBSjY1aZ6QppnHqy/DoN1MYYxj8MBcYdjP9jvuQnks/K58hje106u7Iqz8rnMe4kK8GGO4Gar6
mUiGjYTVb54Xd1Wl7dIh4y4MDMDMca/2yF4biN+q/pzhiBMMoYYqY5Zbj4DoxO3wOhoNaVP0jl80
6u2g35mhdTPiFzXwpqgyGScA8X6v8ayZbZadJ9Fa57TNsVyxMW7fRQeXyLcbRwLb0/qgcOyLoXCg
UWdstEv1oBoR3Ale5GFkCyuiSPoxQDnZtLp5r83VuSIBgOUQNyiBoNxXMrYk2lY0za6uxidTL7CR
6Y4CJoLjiFezmFNX7qArRvkKOPMnL8ufzNhc3EHitNCc6mL8mRwx9HiiKOShClIywpCNPa+hkktB
HS4XicQGEKLcs5zoDiz3vdO7TTv7jf2jkZ5Iszt2ne1lTDnS2UQyU/qhpnhhf2Wm5bVsnBvIwoxK
gfJR7mz9TOlKdy6cQBT6rlhAcA12xFTY01ZA91D6elNX2cMY9QxRjIew1a7D4dFqswuH28ngggjY
aTdoxmWq14cqkT0FTnwchcEyy49aCpiPh9/gmdLAgI1zPwvvyTp1wdJ9CWuqeo4vlJbawWLenOUX
EfcRbqyJd6DEmNoeF14ju7sScnIbg8LaYeXJwFk9OjyEFmcObiR2vE9rjpLK+N5rYPrM373cGJ6y
LgZWlDXHY/NkpIV/wBbNnNun6U0bG5Zna7XsVVonB4NUBIt8PhpP7fAsyROkAQIZ+ucUOt/CRpfY
E25Sl8n4tFiB1BCP1m1k5VaRd30H43E7JWwosgrr3sA5k+ezN0KcD7VAMfNjXCVSAEf1ODrlDBqa
1GdhNeg/Sm0GZq33shp7zES2RizOpHI4Zk06+7XWPGWDfDktXdADirfVxTRsNBmjHWQJZr8XobjL
zKG4BTA6U9LFG9hMQwfvh1FyazYb0Wwi/cZYBYLmY9XJjI5iXzM4Nd/nbNzn5nImivpYLd+GKvdS
0/arpL2eTcMnr5tP3bogrWWXQV3SHlTltYUMNMb3YQSGn3ZeYpOA3DEKWB6dMoiMV62v/XhsN1pO
hTAEYRwYhbKzteUnkZjxQEMNo44K9Y1kevAa/UrI7I4kgV+m6nHCKGBaXKF9K+z9EF+2qnSs68Vr
7Otu0C5N5WqR9mq3LxH5D2fqeEyWG9UiQtR5SPHDkaLbZvmGBeVOXV+xxIyOQ74z+uIQETSDm5PZ
Fp4ys8Xp3VVZmds8DAnSHABds0uteBNM6iouCQNLz87q27nhtWyLB1Hd2/KPWXtPlHeFyAD1Wmlv
bHsr8genKDc5AwRz8bHrCMz2UgnhdVvTjTC7K6KZ75rJxH148iZTf4ZotLMEcfLOM5seqc2PrbMt
zUNbNQfOzXK+yaz7Jd5M/VaJL3MVqudTnh3yAYVsvyUUdjYu4nTntBneTmpQSiN+dZUv2L108yiG
0dO6Kzim+0r2BfdSKzGSli7FZASNRGr22GzIPwD855RCHcnpl3lFqbv9PNw79bht5+5CbVc97DpA
YpuVEa7CcsjujNrsPEuuM6S0IR+6xnbNL5rxoJSdec5s4ibr6m3bn7Vm7U/mt2jCMbvW4ZGWm7K3
DqLisBVXY/6mI66dnIJAqKT/bg/FgUGd6Rqx9QWw8Wnn+bFFOmnT0SsuYb52LvY5M4hNcrAC/XL0
ezxs/zlk+1tDdtJ5Ok2lWfXEaqXmscXgI1t/M2pP3eSB5Js3f+6qP23KbOSmtm6vVijr1z+AA9EQ
LYXORuuP6ctsUIjtneJfS/y/A05/gVHPk5e26qp38Sue+v8lvKoyqPjfo6s0HQk8k4947PoNf0Or
hvUXqCVBKbgDweBQVxH/f/gCOX8RLYpfKs/cz4BZOuW/oVWJL5lroj26HpJqFAS7/wZXJVX9C4Oh
lctvrKZQeJ3+E2cgcm9+adjNn/xeoCkHnM1ZpwcnqI49ggyMTDECTFzxDkvxJi1NBuKh2Z+vHOfx
TlKzGXuGfFzL/7hi76It1ucfHBP6jyiqQ+tJKEBcQedIkvA006RqEU4pTNroudKehGoWP8Kxm8RG
rutshdlSB36oLMlUQ4qDe8lFQ5fueMtUM0w1WmIdz+ouba3GMyLdbq97/vIKzaCvdgSCGpUWNHGi
W2w5BZ56GzlcIuspprZwdrU+0zuQNdUlQ2DCL4mO9iLpxWaWJCACtmBD9ztbGKUnm+FY7wbQkWaX
a8IhZW6MiPQ7izX8bO9DK1NIfhBmbEHCcNTIkF/1XEgGNNAC71DRT7AzLubaHJVzIXopOS/lscjQ
YqpF47WpVBnQgofYSh1ax0Gx5/7cRm9kXlmzcDCPSzvkAIQD9M2EPWmCKNxId5HVd456FSPdHzHz
GYWsJBQMRl36Fb0nsTMaI+tAaG0HD6aSlZbTt1edY7vEcHQrI0lr9EJ82K6SJp3qZQLqDTNpXIg9
MxGU3H2UWV0H7SDMpe5By+YBOnG/RllVGuqYQxameGFO+dJV+1LJ1A5golwiAe+8kaZlJ48Nwi/o
FjiJhvzssYk4xSFhxUnYdGdj7ZQNNjSZAaOjymbnhxND6FYQ2S+cGv1YXMXoIZgrW9RTnjUqAtdA
vbD1jHXiNL3jVveOl2mrlZ09jiEj4Mk06sDORvhPvYYLWmTN4WXW23xt1DIiu91MafliO2Cnqc9q
FQF5CAjAeLr3xTaKy+mua7J63obTmDH+jxiaeT18cdz15kZzmm9SaBXJXoqlSPZKk5+5n6oFb8up
0ZdiO0qD2tFXLRj6JE2ghVDBDU+Lk67JD9pk1mkMGXpJEXlmpZwl36NahzZfYFgcbzEsT+e7oWqg
FYVjXMe7ou6z7LhUYfytSvpG2nZzbeElU806BUJptt+bYpxgDg7K8GSMqUPo1zQpikuxop8PxoyD
rdHhIFjDWcf93FFnYpec0rzphBrTkmDTbyMjEbDbB11TB3+eErFvnCyftvk4zPn3sh2WGMmVVsWb
wnI602ulroJuKk3zjxgkOPWSvFxQX89gCNu870MQOGmusJcI7Xuwt6h9jpeklWCpSv1zkvWD2Naz
hdltphHpuC2nMX5L6yS7CeumLnwrNKnghnZSsbUNFZ0K0zJgechdCbOhMQ0+b8PsZxXuU6G8a5IW
jt48FWwlRcFnBHdnMZxNjc8ZIb3mDBwnwiRvNz2x6nddKef61jJEr3rSMC/DWRo65XOnN1BpnHyC
OCQbk2n5JSYcEE4F7ai9yNal3Go6wJ6YW8fPTavraZ0yeTwbijyy0Y9MEac0zZ7Y9vHIJFIf4vzV
iNIk8iKmV9hrmO2gu4qMA9hulrr4tqD4gQkgK92zXddOdmvGqjnt89nuIxo1AwnCMOgKgralTzFX
LhhB+uawNFkwIDyWcFqeMnixVtnZPn2k0d03jUiRk5ZoS11JlpCTOhLW+zB2rAa9OOQlazvJcV+4
WsIWehgKHUGBozeGulsiuYyCuAvZOFRe3tCNsxFtw4q1Y+yihhL+hUMxmYGVzqG8kwy5STwJ+Wnp
1XBM6w32A3OMnjDHbzisQNK6UjW/OWMIamfDDLN9y5zN91DBwtYLEwyE1ss0I0j6YRbvx3AuI3ee
nEzaT4ve6VsnCfkM63FO200L27I+hIZaLoHRAJ5sNEnCObVLqwG8ShvL1o/CofzRqxFv4IBVmO6q
yZwtbtFbNq7jSj1U/jilGTBRl0NAk9qiSM4WSbbjYzSOenNhirxoAsNS8tdm7hdx3ui1Kh246SPg
QNKY02EsbLM/iBnSY+gWEg/eMZqGSPKQcdnV1bg4Sb2FjNm2e10uSzZYU2msIFcbbDysoVdnP6kR
W4GYRON75EQ5QfEqbkqwEueRBnexysEXdawkgVKb3Mos1awBlpDoBBtL6bQI+LsBF9mwmS6nZFHv
IrOr/KFtq8uCBv/G4HlPA6eXijOcySc5qJVC670hbJFNSuU0yC+VGkmpZ7eRBTxVzl36NhkRPU2i
19FrNch9iqWPXYy7pV4iL3eiJOMIUYXkqi0np7Y0luLPc5vG50lRzBAalXgu76RSqQUQUJuDNRfN
pMKYhyAE3aVtmWBgcTNwPFRqey5qGR7YVKvcWFGERXc2CTvs33J+o+y+hmBVHw1nVDqv1ZB53Ep1
X9hnuqUVxfPKdYWWM7ErueHcG9Ndlox5+zxz65JjyjZd+208xUBYgzpeq4oc/y/qzmPHcWVb00/E
A3ozFUXKK72rCZGuGPQMMmif/n7a5zQat9F30MOeJArYO1EliYpY67fUtthJQypm245laGo3WWZq
O62Kco+5925Rpo6GzUDD17nVVG0buIIgmkXdy50KjGYYIl9P+vVCWksgpie7KFq/vOJH8PT7LPf0
Af0/Fo+tPVhKPdQy4/5pp2xB+gh+WG2qYAi6k6am1Q85pWzyXjsupcgTLZh/Xg11/ZSBGq011c6d
RY2i0K3PvMtKEerTqLdhhShPf5gbjywA0+wsWIXW8Ugw4A6YL1yk2Xyk26UuLlre6cgZR7/6q+wV
5oOwpPlJzZ1mn/yyqdWGtbtAp9NomgFKJxE29k29lP1m4NgmTqmpLTdOFo+vKP20siRugAkmKnqy
LV+KpgrUReHHxPnXtKp8lGNKGm3R1MnT7PRzEWclJEZYGjLN3utUBMgb0wKcXqsH5JCgMbV8NlKI
tV2u6jmFJZnKlh6frFsK75wHGASwgCaEKmWu8omWNnF9lYQvQeizVPuIu6qFeaFnnDO//VbmfZyN
Ls7pjViT2sc3ZY7zpfX4oJ/80fSqMKsbBUJkMlIzEnp9zfeoGTnmSobB/i7V/NbHHjQO66udDb7/
t7ACBkcQzwo1k1ytunvvJnv+a4BCg2EFLkdeT+S0e23aNReP/WTr07YvWwiH0SmFF9r8sKGOVNdF
U09s1Glae3vYlXmfvfN0k2tAUUhJ9IxReqEwbDHGtT4X5betdJKeE6uuk21BMDuYatPqibkhQ3gw
3jHzjkZcl8Zs3PtLc3vxQ13iwio7Jctra88s6EnrTVSBzEth7HufGKqww2NlRHVCyUzYDQYorKN5
OQJMxlT/h2qsGsTf91INeWCCmt22ocEwv0L3vgbGbBIC5TdAUD0N8tBGtjY5wWFV86DA7vwBC1pq
Z9beNIQ/RPk0+Vk8cztW5VYn3UO+Tt2k+7yGWtko5IYUe/BrU3kV92o7les5LUt9QDgq+cV2yIqT
4JPFlW2A+WzyGyd6KFzlGhEGqgI2ZbFw+o+Ti2IW2771Nmn8ArpWjYh08lQrc1fqygA28FJ0xqpf
LcSP/6xy/09L7f+4qv63hfb/O82QDQP8P2+150yJ4bP+73utcfudfy+2pvsvH92Ph2cJWQ6xy/yX
f++1pv4vejk8BJCG45kI0lld/7PWOu6/bJRCVAYy1/1j3fiPYMixWGlv1Vu39iqUSOyg/0vN9B/R
DkKrf6un/i8iHoSRN6jmf7Pdt+BpAmaR2bA8+z4ygv9DpOIbhjIV1yhx7y6Soddc9J8InoHBhP0E
Rw6WCpssmQab4nNJ/N1ccGGiBx4YnZpN0zvdEWx7LNNn20albbUxpM5ZaxCjZMxRnvvr42RWFmLu
lnigdr5vrOo4Ke/Vtxes7VW02EU8d973WvuHBlwU/0QlpmuVQSgP8mLPXljm3sMIzt7r/tZANF5K
oNf1fqhPt2KN1SSv36qfxeTvm4kskR6wfGyXc+qNR1nkrNjQOdL6WOoJOTS8t1Fa73JWL2b+oMHJ
NVnyKaf+2nX9Li+T45JQJtr2XH4auxP58pZ/Nxo9PlEWrYptNvjx7qCT4jSnUJaXryf3HHxjgxy5
HY7wKHw/K8SxzcaR6TWwU4TkaeiPzesatxwoCcecu/bnCsuTvHkn4f2Hpd5OYxY14Paa7e8ZFCO4
mkinDj0tq3tpgmimx8XgVlXF3bgmx7524zybvqxRfxagxU5QHOSrUd1s1sNUMIfzbU+GuGktIvZk
5C/twxLYkNptdd/lS1zUJQbNUl1FCXYPPFm56dYuym1JJ25T9I+tmcQ8vh+mUHEzoFVn+63K7MCm
ZWGm5x4pweWQHavEfvbKj4Knph3ykPInuFFQCkXmZpOD9vtY4HQ613HQhXZixvjoHoqRJ6DswD8n
eXEo/4mbKsHY7P00DkRAlb1YvIqVvBGW3HDRnob8LbHXs+vnBzn6T32XhZlswqwbnpXrR0ID6h/6
r0bQ2wEScWU43QK16FGwBtvEL09zjsFEyPtOlAeryyO07r63vmVOcnV6g0YFNuPgzuvayARKGVM7
chKKTVrnqLOyLqQKVkHCaPXZOdVOllNYDJ9tX/zJZ7YLE8i1M7S9ZllQ83oTSmgLk9qTrHGOIn90
SLlvNUb1UjuBtVyxOJ4bHfzFdpLtaMfrSEJqz5m90gewCXJmC+U85UyGjZk8j924rTsZuvm8bdDJ
roXc2TPKC7mAp59FMsUsTOmmdbgRceAQLbHBjnFym69hZklH8JSsHtO+lt8J6yXo/Re7XI6SZXZT
j9WjMIeX3tDup+wEndAxtSIfgFzL6qgfmis33WmQfpwzYAqHfgWvv/dEE/fLt166P84tzqCFcc+0
5Cr75L1yGaZuqrXn3NPiSWKjYdXasG9nm4XtJbRS7KKdEuGQWIdgiHR/eWlUFjHkn60egogBOdQd
6OUFGYvy7npnfkgK1Bkeuf1dMG8Aet6bSu79KT1oXsp96zIVZX/M9rX385BINgyW6lW6QoRtMO/y
dt5p+qu7YpQJ7grTC7X1no38V1TLWVrWpcHOQL9vpFnwXvneL8UjTlS10SuC3az0Sx/WD4VcX7jp
r3AZCaaxqRgJyxBj58VJ3BflymnjyyP9DqwzdWDQsWPX22X4oYDmQXbwNEHyXbO8h33aRQ3d0JFt
ps+B1X1mJQkbmnSvuFG+ZX5oPfeks9ttQEwjhkZaaLC1j4PzsQ79DivfqbR0EcEOjmG+DERliOem
InSyKU90d5VR6adPKqmPUv5gx0d90l90WyEEOTqd8dYXxQOhNo/eJIJt7Y2P9tiFDtyUPTdIiKmo
anQc+O0TrvwXekIeFzZOKy934xRsGxQvBRoIJvq9aULOscx3VmRX46etNXHOViSkFXpm9mDBRVnj
Eur68uolApq83DIybnyo9tnqQsg9nQBTMDq8Gm6mbY3O+qHeGbfLKvXtkhFspMtRxNqNqp0/a4PN
KmiOg/yq059g1LEcHkTPF2F5rqdnVWS7ZJwjEEx8+GtMbMRJGvVRR6niciqZpniYJMtjJYGJcv1U
4GfYGHUH2ebWoekslMy86z7NNfmfkZPNWYxQAEUtFtEHgsZeOewGnIsdpC1j7HFenR1421nN+oeZ
L1Qftc6752lnqagb6LvjrMwn0KNhlyNRQpjx1boIBxzr2jdcDHTSkAs0mTsEDgvzZnpAv0HIgSAJ
dY4L3+tDKk8uJia2WjRvFa5RYzH3EycbMBbJpNvBbkN6QHeiSUNjMqeNZ2OaIdWqyq63rbpY/di6
hWd6c/dh+c1frS1/U696z6f6l9F6MxUOfQmFfNIXfFKaKP8YXXvsSt5H6xHISGIvLliPFo+qpTJW
Qn02qfxCKk1WSzru2f0I0uM9bv3ssE5iBlD7sOaVRKT6pBNeo3JtN1X8gwPxMnnGbjZT3mjrkfSo
S9L2fwepQl+vHvqEDTYl/0FUdDgk7Rzp7fxX1/JLtjAbSPENdtVuym5XieWrmj5aij8WZ4yB9WIb
UdUELypnH++XzKFvA3CV+nUiyFPa4QgFyzF0bPI7ssZAd4lV0nvt0/Y2ger3olwPK6lJU108pQYC
mbX/rh0XeZwj48bXzmOT8vdMEVBm6GUi3TZtd3S8dA3Tbu9BJIdAXZ8VdUitXB7l0kYlpT2Za356
yjib9vi2msWVNno+EVw1WmmcdHpZFsc+2zT+9EaGsraOOUwdtjYLQMv4QuMNoSudkwY16DiYFpHv
pNteeXQ6pe7etedjakE8t7AXCKTK3SSdpywTe79ujrXTPAdjedfp1n40qzsMVtO2qLxziq4a6DfY
0Dx8shP/zVeDHfkPW9dbf1kAj/X4UGAxM8neWsxLKbuTW6EiyHABYWiYw1ED9ysItLkd5N70ZA52
BUBGgW/ugKSLXz+FSyZtzZu8gz09Nknyms3mVk/GqyHLSEke4/xmflwbE6UHlEEVnHOz+tCG9kUm
uEyK4Y8IiNrN6jWLbsek0LIXV2MM4JHmqWeeZY4YQ2naKNMyQMCXCXd8VlAqXGaI3SDufl28c5mf
0WP0a0gzsu1LvXzSyLqBe+fmQp5XJAvi+PWuLw3KcrozIsV9oC28mjp/BQuKhe/clxgktTQqgxe5
FC/O7GO4MU+dIeNhTHjKtV3Aw1TJYqt4M9biWbrmdajyF/JViBM2T5qpHloukl5L4qQMLmQqHLPj
kj5pwKQy26OgepS2edZK0vbSJT02wOVZc4/P4oOsLuaXJI1dRim0Ond0pn30SI1sX/wI1feHIAft
H7wgtJFxqikONNCBbG2+WjPAJkbVmFujEeEadqo+Rre5Ky2auZ32D18NxCYvnuV8Vf1MWog/IV8L
yF9en432Zt9zJaqyavjnn8UtWuqRPmhHP5uhteULS+j8OK7qKApra1s3Nmy0c0KKiFsxmF1XC/Wm
nRJGjR09pEesrrKUuCO513UJmU+tBo540mevFR/4gZgWaPN1560C2Z1OcIuwMm3fWwnN27RRGcOW
CmKHKo70uay44X3vrCfN41AaPASNtUtKcamtOSrXMRrqjJDv7awx4vam20YunW8dLEk04Oujpvk7
qZOvInWOhYHBN+u141SO62le8Kn6409ehL4YqL/y5NNQOnB2ln4z7dVhbxi72jEPMAwktmQByTOC
A80bIsNcwNO4fMO2SO6J4vb8l2bQtC2dHrFfDL8SMezYh4ARF61lOtnaIoSOAhp+ANShSY8ryfr7
D/OB0KOZgqhfXcyO0js4nDm0jJnfzjING8PvEONidvTkjKShnzdz/x4IAuTevaF+XAhfKSvnMWPm
NTvx7Pn5Gc0zoFBOONX3SMiil7xoA41q0y2zoiei1rxJUNbe2iZ2xpcovbmm/fldrUymfrFpF0qv
TFchmHR3S1JufeXG0hrfEUA1G9Ys7WTxvzDRRdDAJ80Z1Va2DKWGwyUg96qCv+9GddSoGdzoq/q0
SeJDbXyss36XeiwWiOO8eSIBHIeq0HYJ+UGK5AszeDeUFo/B97zih52jVbrcR756LTImphnZonjK
bD1aiy7SPC4zQQR7X6UvQl/3KymuS/KoLyQSyWEtH0x3pfFryM4VWisElE91Y8aGX3wUD6loCK9N
iod2HDHgGvmzHaw+zscpD3kLn73OOwlojDgzeZb7baCGo+xA6/UkcY6O8bXWzl4oA3Zhdg758mqu
zSHP1YBHxn0kZogxn1JEllzTkn9tXduU/l5wHjnKO/b7zFuz0FUvZWoeVECNbfGkfI2Zz3KeMdhH
3dzvJoXixiru/BnIp2rB0LqohJzhce11qukCgNO1dc4FWtGyWg+9YV7c2T3ohgbqSAdZxF2mXP5K
puHVM6529wqTZAS/i8MXYFM0f6cxP1qyOCU8cKuJqiklbtQ+y5HiPOpMOAlNgntwjEe68wbEvfEY
Z4eq4hDHRGt5n/9g+X2wWdwphnwLp/FZeqHnfpUe7DgR3mJIEYnCPKEot8lUbw2Gg3KMvZF8GdS4
mrFphXhqHH0zGR2C3OWaWuox8bunhFcwYE8GeCYc9oQBNVwZLRz1yhINEtxFRfZDrBVEQXuWs/MA
AH52HdDFtDTGLS2OJwaDcislA5hBYnJJLTfrZ60NO/5r8ZN5s9oTSLIVxddUPFn1aG3UqD2kuiBm
fj20VHcy6yfboUa/O9U/kGhcDWg70dnPlvWnaoO7aUb5qernymnhms0FTaD8MHrv7Agay1LjNM6N
frdYgMM3mJ0UJOwueTGHddbxIULHObkO7ZXsfMe6N4vkliBi3em+utOHJtl66w8xKWdXes/gRM4m
0LM/WZ8f+my6DIEe9eb8OMx2eapGRa9ox8ddlfNGiZTLoPSPvJatnrqRi4jIVVa74ceLZjDZKvs7
N9ftINpDaXfPHRoGmFqdib9CICrfxlb/cLN8K5W9NbSSNZWQBM3aZwiC11HGZbDuDHfdN6X95Bro
je/RP66Rnqi7fLBORslQO8+hGtV7BdrhzDyvU8tfatEh2VkfPfWO5joiCNSzbdXKR4lloBbdpRQc
QtlM5F+90h1CkV8SZCdnmlCTY11OlnulcPaPk3bvMRBsNIbBjZMW75OAGVpaRh7NrXY20QiG0C5O
baB3FMgFAjyZfp+8BPgQ2nnapxR0bpi8QqGO64wOgs779NRVzUJlgH4/+q63z1o3PQ/ldhWoFmCn
76wxruZy1+c1mm4ht3C0Rz0oDUa0U9/kX+bkPS3MGmZBTmEZ7FeDxT8rq4s9OFTPZNSU+dW9vrNS
FGTZal29ddiPmbixm79kcRD3VbZxUVHFgb86pa+wLK8kuhPm0O6FQA7pt38MwgHbzHm18n7nTtxY
4M+MjwiSl59U17ctpaKNfu7U5y2pbEJaFnTKZu95zVef5xg0TNhkYdu2CmvL+MphILO+h7klTkkn
JLETYHez840+pdvO7GeUBw7PQd+xipqHweKEILTpQozCp8HOxDCiun3dPZjC3DiEGSr70qPCNsRr
i6Y2zzmM7HfVt2oDEUE6QXKWziarxK6ZID8EGhgwMMGLLN/b5E+rvzXF6GyKrH6aCezopgad+Ezb
ZEVUmk3XJvogigQZnuIxOfoWloQmzUElK8Pc2MNLBykUOWP/mDo39tAZIuXIi1GaZ6eXD+Pcd3uC
VY9GptEQyDqhE9k0JcW71Qd3XfKmMeGwjGsvhZiCOGv7MzLHv/NBglhoAxEWOPfB74r10TLFt68P
v35LS4DMCYt1scMnGedWSwcvZAPID6KTpV0S4pTWv0WXAvRZ56G951zeq+W+8tMtUtjtrfmx6Vmn
QVdX39oWcBmIfe4HCKGNuXyC30YGL2/miWSa9V7yJf0qUadbxDJU6FN8wnaK2PJQKw4CAaKAIvOf
7by8VgU9WLn+k2csvz5TzblcyBy5lXYOOpJ7JwOeyx3gSan2LYtN14hjJtmVlFUy1y53XffGR3zR
QB/KcdxmfhAvRXNipvObKbrZcTJhxknjh6bL1I8okiSsyHEuaVrlXEf363rxi5ExQm4XwWyZfRec
/7no7rJacaxNCJzJNtuWQ07FsvEEWkOPPeeGTRLpOLXXKphj2T7OHuLWBC/3ylVYZNamBNRoMuQG
Y1ufq5z4hequ0uajWdq/BCcfg5nZ1y3gwCvU60SwRuYyHy24bfwQnOvIafEdrHEzW78SXQMBHrP/
7hfJbs0TRAXmweOvLESFhUmGbB5PilzpXm0D32NwIR40Vfvimq08D5FwL5I9TBWYPPIp1JBTr1V+
aHoLeVAdSrqVfQTb7XkcXsYJDUpWUSQaMK5EI9LUPlqK7hB4cYJCih5FV4XNJBj526jG90fr8rxS
QzxTe4mEqR0TuipoAh760ABG09BJINXerLkMB5xcMz1WtdlHExF1c4r4tQuN1NlOzrLtb5MIwJXV
PsH07kY7kmTN+PQo6HXUTa8SRIIbbWdlLksW1DZS8ETXIl28lM2OB3LvJNoppe/GgJjudZTz1bRb
9PtZfxj4a6vk/SZ5mAFzGdu3KCf47ObQCb6S3KRVrGOx8+/a8ZT492XZx0tGNabzpSiBLd0EJ3NW
XeQt8aY3XwQkbV/LC9M5aY9ROy47nR7qPFj4cxLp1rwl6GVXukQ2u3yNgjkyhuTOsP72dR9p2XNP
/XJaexErxramKzkVL7rhPQX0qGqooobucbL62PXcGET+WIlgXxbvcjjMHtpT3D6oQ+3snDdf9nrV
1IscigtQ1z4r71FV7OSKBcRdn/HwbBR31ETYOIYghyREt9ibIzkHOqoivzma85+qW9wdfq0T848X
1aUVjp19aWownbV+njvn0fOs+0krrklhnROCa5NOo5zMKAgxJxLgmObeFXeEC8fafxhudrUlISLz
wHHULsW3DX99TFuEwjA7l6ROnxugawnU1TGMWUt6neglj9IhbY/9AkChQQC1dCx4InldkuFzFNMW
h0WwSTq3PFbdTSd1W/YSck9clD2UGQIZEgCSpMt+rGiekQH5PqzpysZyZ7sqvnkeOmiPFdZoXQxy
+nQyb9fHuqFAZsYKOH9XEKDBPEYrTcH5ukMNEbccHykdeiir4nn80NTFRwTf+sXOWZj0oEosb2+p
t0a48doeKVDWApAezHR4JRY/5P6sppaD/OKqR/9P5rwzRhwEm9CIP6bJ2pZYYCw/IAG6lu7Wtdma
IEsY8/S02gWG3LrBm9HhOmiNKG3VFoVqOBperE/LIXNzUM3qrk6R2JnlGV/OBD9Fo0RaUAxT5wlJ
0lTahLUnlk1loYTrNHnJsl6d81ETR1xir77bP47TxJLRGc9rITY92OFxdYr0xMg+RWMKf2UUNEV3
POKGAQdvdejMiHZidXQ1B61965+srnz1ZtcAStD0m87BiLub/5H5SoSa1I1tIg3yrtTUYq42gQPS
lsyZ3Fj3fn7v1GR6rnPzhb6DeKquOfe5A/R3S3hJ0JCji1+em5fBwf04ztnyUBXm82TWX+PMoIzV
yNv7g3B348JHn8npfiEz5MkqOLCqtDr6WgpHNk/lg7D2s9nYZ42v9dIn3nOSN6j5rSc/0Q5O5Tm/
rZVd8qDsPrypfBW2842VUIy9cc1bK+UdyzVE9c2zNaz5fdfyaRsmb0ngyM9ZFP1e89U5yIfqmowJ
asSc8600FcitYrLQkocAQwq/UqkoE/qfqm/UdpxGH+Uk0WNi7jeu7C7BrTAkU+uCwKxB+t8wEK+P
qHwwpBis41Y2fjn6eGCSJho1pa5CuWl3HlICKax2h2X7I1E1LJ9YY0+Yb0O/Rsz6ROWOBDMppEFJ
VVakJzHqWR1Lrk+GulTIOGU/Pdt6l4TFIei9Oka/1A/CJDG2pGQ+148SVWNXDf6hGue3BbWrsabU
Wd1SsnDlFZdCjkMoC40UkPEbSzUCBxxMdD3/JH59wvdublBj7VKFXSRRzOuFeMmoJ9x6NRjprDPR
Gy53NULnu6HTRTwtDt/i7kkEbXexXBBrmgyjeS2yY56ku9ELfnSrZRBrCeUsii7b6u74WBHfC0yJ
WxODJ2rjBVmn5LKd+/F51cigXZbbje0SA2d7AaORh6eyyyj0cvJnTTF7WTQ210hSR6Thp05vLrw/
C8cJVsdmwIvTqMaIzEwjt9pYOzbxLDnmfNyqOvRrpu18G6wQk3O1mVPQpCHpf4yVS4HKnCDKuzye
XQLxcDSCOjrbykp+k5F/oNE3/dlyLhXrbN9iwuqHpNt5Ne8SvCen2MPKs0ZHOuvxtBL/utRLDCsV
hDnB+NyK/F4LcBkjW9r43aIDy0N2JOnvmFfq0gwG7l3yvVYx/xXrOaNxzlya6lS5Mzqpm843X7JI
YU7dVMhEYrdMH00iVw9tvWt1kv0t0DKmbraYhZh0CVyy+vVPdhuWOm0gxpyJYWVs1vSu2rcqP9WO
8iNb9RKLFqMKRy+b4Gda6XQymopxx27lUS+C84ywcO/yRoYZ4ifmg29tZUGu1iDGtqMvHupFh0C3
VgxM5pbtAvr4oCgMt0TCHMDFvwJZ/enc5JwG6kRBen+XS/OxG26Y6TifG6H5pJplc9i4CkMgoJUF
Scwcb1L1RpRWEZTlbpmqV3Rf86HQ9XkXmOQZONODQUTAxaQ07o+TDXzzR38F68VpG9BSUg8gUa7O
K/ST5xVdwtlNtd1Kys7GW7ok6qr+ybPaiquTC2HRSz8eWhVbNbLbFsZ6zjMDbOucgTCGdsUDP87i
mo2Bdb8YxLcCS8po4o8bu/GCfZZORTSBK1E6LgjRwiBVIpvcmL0ddx3aAWK75qiw2EWaSWMpdwCy
0nqFsER5pRfcnsOKPsBamytjPM7U2Z64xZ48Xgd6Le0vghFY4be5TcTrSH2IYcqexhsDQyqhhOHt
EAjKhob55LvEerVfMaa7QT0fMkRi7iCv44wPOTPag5rdeqvlmMk9zKCjHuSALCT3ViCEG6vL6D/p
SixwFnmIVksym/ZW6wdUyOudEaB+DNRL0Vo/hY9u0eyIHsgnCJiEMljL/i0CgJoBH15rDx9uOUTg
bfrZfl4G3zn6uP9Mtmws7/ZB2D1683XF8a9p6WboXW2/FtPV4fAmEr4laaHUvIcU6eKDSsa/S1B1
uK86YlOkycJhtKcJ9/+lpWjK8pAe9MRcejna2H5CWb+Oy3KXEE3Ah1s85naSoy+oIlW864a5XoZB
mtcZFTmmwQnL7TJ0O5pez7VrPcs0aLdF65Dnuxbcj30a+fk0x+40TvDnS7J3xiTuhmE+t7cfrlvM
59Ea/7Zu/5LMyANHBMb7KjCNeJmdrc5z8VggtPRrvB2JUeV7pGzaxvEyMuwU9q8Of6xGeFyJLi2s
GnC8Ui/6k04DBEC9XcZFsEBM4DBoDTQPQUZZgQ/7iNmSOpF2lM5OI1uaxa4l/9x/GZhVQRD0gG+m
xxvCmDH4nGkBZjNuBrqWAhO3oQF/eZMRz8g9I0SBv/7s3aETO+dzA5HV1XmkdU5C8ltFISOqURDP
GV4q85vTVN0NmTIPRe7lUTpD/lCs4kAMGb8N2mLEEX9GZCSnRqs+5+zgq9VFYVzBZ44PSToeW72u
DquekiGRAj36U0A4aX2WpdncNrhdrZYDmeE6Y3bGPL34cTp7XTQsXroZdbePy1b7XBurvubGp9t0
1rkonJiH5RRI049ce7m6pYJBIl5+4qUcmqxCk+KyFtkKu6+D4hYvw3UAGLpbnPTOLYnolR46DYdK
KVy1Axn3Cn0yylM7MjLm33rg0gnEcyF85u0aplqQl78t0JWQuFgSubJqHfKT3thZwnoM4LcuRp0c
JHWBeRBwV1nN7RBcw2mpQL59wa9M8GOVU1rnOQfi8hF+Rpmt0lORI4nR1QiIO7/pLRZePT9PaMai
sbXYaCTRawBler5yzi+h0fpmVOJeIa41VQcUX8Qj0DN9sdsgnlRa7RdM2zMZ70XBdML52B1VfVpu
NuGxwvZ5QzhmH1J79Ien0nJJmURFig741Zj/iC5zHvTpLRA6gRU9uZFuN1wrgiEMJL+7MlsqVueh
4+staNPQnBNTZii95uyMgdrxujlpBxvofwiWG8dIt6DDB6CMrjqJgCzEQF/X0BlnNFGay6OgykhI
MpK0nsDrReoVUQUJ9ur+LBB4EWWJSMvzWcshYV8W377kK9+ickQ6VCfmTW5N+xzKyaORqo+uIugx
HZldUGTzJKv2YKN4rwhX2IxYFjB3uBHKmeDBSHx5m8C8KGsmtTXmzP4j0X11VB+9THK4ctAX3G64
pJsJg3+HvmRsUfu7+fTqDcuHkTSfRNfgSsnsu7pbaIskUNHPsxeVTe9OJRIcp9DQVst7nbvgUfOY
IP8nFZb6AtIS5mB9a2fnvu7ANzz/lkKAo97E4hFrwnwsdYdDVo2xP1lbhGuwRu5WNOLRyDyxLW6i
PR5uXzQb03HLMB0KRA8pP0ogXZV7LfSyDPsqo2mBpWnb2Fl3HHPjfQSyPzgJOTJp8j3XOEvLHvnf
8FYK4++k4eUdvNBpypasiupxXQqiEzJApXmhfyjnyodRRyVPpMng6aey7Ihv1fwLaAF2qXdAboRC
Y3Uz0zbNBfU6D73PnIAanRDxdSsxhgzsM8BtxuOQF8gAMv7VLSqxsABUOQmNDIgFVhoNUu2eGPbF
qdCfXNG2V9ful4uQJ3TPxGynpoo0Cn4fxMIPjgV2vuIzQK9+kohsX25psAHW4f9i7rx2Y1fSLP1E
bJBBf5tkMn2mlLJbN4TMFr0Lej79fKxuzEwfdAPTdwMUCqdObSMpyYjfrPWtfTkRbFkidL5BYp83
UhmLz8xiplzGSu6HQ2WQ8ZSFe75Ge4eCm1AHUy92+VyD/LQLgclfhH4esThyczs+R5TA//5P/+ff
0SABYEWAwg/sbLPS5oNs9zoR2CqHIu1YZjczZmzuChLBPYZxPPhouoNBH+etlUzaQUOJo7Toq9RB
vVitgfUukRrwAJIxAM/2hibPrjl/wlkIt1VipgcUMipbhEun4rxXWUS3ZfmuLENGITzNFNLmdMAI
BbSgQn9mariI2fJRyr64k85HQX2N7cAYYPaKWPfNRRik7gKgDYc297UKcms6N0yu7Y+1x98ZCRJI
KyIkMWojvjBYTAjEL4UjqbX7Yb40a2pVpS/Hupm0Y2eXFyPupqOqNWc3dh4xMrjXfgRTawoaBwOj
CGTpaeuKtH+sLUC7CcQdWpV6O8YJZnAx8SCFy3TG5HmLWDUphFYMma5chm6lD1NasBHbydKQj3Jo
DkPBdnypSsWvNcfaRbdFMNNwFgRxhuFEQV0Mh0V2viUqxBqMXjc1ypVN1CY9uzkj3TVOwbJDBzaw
zP1wTA15tCDI+w4mPQhK4bAaPzJyYUnoUsRc4urJugCYLq2haRv7ZCn3jZN/ZAoVdTxLa49k3JHj
eUlC4zQVBBn2nX2uO3U/VWG6g/qCjZNavFU/Rf8j3FxhbrtmlywNpXYcPmZLZQaU9njcxjjalcQC
sRavXxVVJYisQJJb4RHbZRQRm2FomseQ2QTl5ms42eNBxvJ1wvO8b4eahVM7NYxe+g+npRqI4mup
tnu1ae3XIlfLC1RtxjCAHnAhkUI4PTZlZAZOGilnobioO/H7pLN5N1yTQ6H/LGaSTXrGXgUTNYbZ
eRZEMxbDIl0upiAGo0A52efWo6mBOmlzZAjKkIfeEtbv2In+WmnsVxp9sSADbZ/q9JVS/9Ztztpm
TN6w1m0MXflSWut1ZObXyDC7zJny7Sr6w+LW2T42o5rC3HwyqHdUB04YMn62W2zTmMp4bjNqrDOV
36brjmyxnE2YtXJD/Z9nq0GrEyyNGsStYk7BtFn6VuHIxciuJnl/ZNPZeDaW2LiLuV2jPWCOJHAX
pK9xFH1GBgE84EZ9QxY6ERTwN6lXnt28Pqsu2KkUOTKAXA7MVqESrjEORQhRkmUcvPm9LqS3ILka
Wv1A1Z1G2F2MqTS2BsP7tkQRZCS1AmSq/TQH4YeYXf2iRIBYosrECDA220qu6x26lTKsgZryMUjD
Xrb8GE9KY0zgZNSDXmoj6gz7ESTpHZX26KmIumHAh7O8TWhy9fWDsRbPxio2Cps1F3dvU4ZeKniC
cvUmmXO3af8wG5A55ELUSSyKd3rk71afuIam8S1qR963pfqJ0xGg9UDrEZc3LenVm/U04XlLLVQF
qY482yqdcCf1FrnRhvZqDmJDIhbTdJ/R5RhQyE07QbBPbEEAUZoaj62jBKFBHz2IQdtUuFGD2LJe
nZA4L6MvfCeembAMC3kLWMcqJktnKSCxcHPfxmJ0ntxuPmatWu0UrfosU+1m4+Uiq1pVDyNrv4H2
xyoz4xxF04MRuey11iQvKzuUmfzDx1QjQUTqVMcWWXmmw+szEhxYPpU6vjo7cTEIF4BiRjn1npSj
wuASRcW0btnKYU2QXqdkDKscSXpO3MSOB94KdAhgtRIOkhsTkp52YidGzMK1gHmfk2O/iZXqaPYI
dBvJXkOJsHKZUxqQNzx7Pc23D7mwTMyRiaj22vIEit7EoGck3Fb4mJhp4ijK8r8yI9srbM1l5xAR
wPx9Osr0S50H1Cpx9jHw9bOcSLeoE1Y0THIjVR2uBOHmvmO3zLeH/OA4uUakpICX3WRf7izrfR1W
zP2c+lLxYqJRx+ZWCvg0xzhh8583IxLogi8o7KxbOfL9lCz7NzgX8w3intGP887e1WN0d43rjDT1
bus92OolP/PNjRutl8Ri4Fa8ZHP0muGKDyiGPc1Js4CxCw8C/pcr0igEdel5SFUb2yFrnVY05rbq
Cva7jUatXE+HEuoMsuoG+ko3bMWSWU+8FJvJUdxNPNg8giXaPMVVzwxWkkxxdwqntr3gksbIhtiT
bwbgNQLs+S2b0nqnlKZ5SqwiDvqO8W83GoReqM1BN8T8kMKFl3l2lmyEMy6rH5NRU+tgGl76bM9C
sSvtWyJ1jvbmpavuMiXNyvpD1h4rv3YfzoqnD38s+aSllEecpYoZecyCG7tmHp1to/lThp8aX/Ui
ghHXq0P/r7i/YY6watpiinpInYXy9pgVlt9Bnxz5PHT7N5T31UU+Vn8nSD1Z0e/c8G/FVi/mh0Ea
CllXDUpxoDtRGsSFcbJaOD5Ddiw0fH8I6XBcHh57gG6g7YKWbxxyP6g2lKKg0zYWyux8fu4qrG3W
pbD1rYvCfxTiRtyXnfwR2LVNuktURiRbig8bNE+zqrwzmiSjfmkjNB2pcnVM9QGs/GtksXbogCMC
IvjWZqaJXfal6PIYOcM7Dm8PhiLTg/inTPujEz7gYb9FPZuoST0siHmLrHqyXOarpvw7yH0hX7GU
qdU5YRPiGq9yOA21zapCf61tq9nAI9jlZfSgZXrgknFDYxiC+B9AoecpsmcUyTpLMucNy+o+68MA
DcRBqtlZhV09E+03NeRVILPR/bhXNi30gCR6txHCtCACmGf7UlcC1/lL1MBDlPc0XckGiudeT9oj
c4AjnpsLNJ2NreyKsbqsJgqDXUYymev7snBDYm1AdWQphFlE15ZydEofy/a9tL8WYHGiR5MM2oAl
y2pbZmSoWeFTJhkAdypyNic6MI18wJp3NIwhiJ/yiaK/MdeltcnEcMgQcif7fu52C9QtT02tj87p
Tpw9AsOvci1j/CGhQxHRK8Uq/tpPOKzjFi9n4WiPoWB/0agAcWLL+dFzwQ+O7MVxCCgeSJrAerad
lzBYdP3WCe3LajgyZlffUbL4lj6caqlu6rT4DBF+K927SQkFqc8R8cUyqstUa1hX1p0JOdHoLgre
aWkFmCGD3DI+phKhswBQgZrKm1kn+71avkdK/jmW84M+qt64liW0yqLNv5Q+PRLdfk5bd1+QfMGV
9Zgl1uNAhRrJGdBRPEHsRoCUGPtRsR0WpZw47AJPyIdgUnKHbxANYftAEkDiH1dE5D52TW1BbUKF
3ZELJc3x0Ibc0k50nBDtd3N1Y0ob5KjAzGJ+aMP4Q3XnF8fufQYeGApM4WGZvsRGw4NGuSeYgyXI
SCTbaTFFh3psvNpQ3hS3/SXDQsn1PdJJpp+IJVd1i2z2bmNsLUSyImlPaZ9uLVNBt8qOIzP2bcsZ
A3nAcxGwVlI5lEPpdyH9LdYEpXopQCZZ4anD21z00aE0E4phVrY9hKGECrgY7Fe9pM51SRyQpnnu
pPGezd8p/swmzw+mYL1IxECoPeOuPKlkUZWz8iebCoaC9gVKx50e9J2YpHiThLG2U+P0jNzRK0De
JfOwnRTlVKK0tqCdanPIWpoomtQ6GsDOvKEbriq3o+eU+7SuPruJrUFXz+tNrnlOm7z/X06+/8If
9w/87OqOIzvJxMJqOhBkNOsf6KEqT8VclzCP2UpN+zx9iWIcN02IWKuCywS4ojP48Bn9uqGDa62/
6DWJBtLliVfnxP/Xl/M/8lji4OA//2QB/SeD5f+bDXP3t7p+Fn/bf/5R61fzvyHu/59Q2w1ci/+9
A/Mpr4bP7J8GTH7Lfxgwxb+Zlgm1x2IBvhotsTj+uwFTw5pp2LbBWh9jpOusoUn/YcA04Aph1YTd
/Q8DpmH/m42vQbUNU+gsH+z/mQETzvs/DJjCsHTV0lzDNMnTpnz6z8ApsAL2MkhCbUSGu0eGDC+j
EABlmlrXWlOfyWWkW8zEeGxqCRIwF9eCazEidSTOOveqa1SbOQheb6myYm/lxnPCC3Me++Fdzg1H
u7UmrUyLs0eDTfxK1JLlqyNpmebuxKvsULQlAvSvVd3whyPsGTR3uxSmenSWlbzYJc9aBlsQwwxD
R7zcXj0RXaI3BJzFVGeHwG4W58Aq6gxscm/JeTyZyjB4Pfs9r2x0ihvyigEHKvx+i5lOB+V1X2Tj
k61el6Ihk8cIpV8PyKu4YJ0euQWk2q7g3suaJvM67Z4zGdxMcuYCcLLTvNT7XKUmDMtHI09fad35
Q3JAqqIzPdlEKsUNlIhJcxjmaTNzP/pkM+tCD8APaDyqWIkV/JLUDTU/C70RiZtXzBNJDYr2ZOIX
nbPuT5T2P4hrfyMd9q9ebGHiXEI33rOYDDC0XJh53xG+nvJ4OjVu9WIPhADlDvlJafVCQg2inf5b
h5+0mWMtyPPO3M6go1CHszWYH1CL5xyDbIDT6T1MkrvMa5zqERqUqPkGBHEvRh8dxlWuqpdkSriS
2XNutBACoCY4LedglcdNZXZ3jP4mjPmlL6NgrF87haFln4e3wakQcTo0+vYfkJWZZzYS/RBaKdsc
SrTwFVGOpfKRhYuFdKN+qpMEfIJtb6pk1arWxl94lgiYFAVKfvyUxTn7wBkIozth93MsRQucgrVx
byGcz3qyBuhc/CIkxS8OVw9qae0kZltmCuFxZE23F2VDlnZiKJRJLiGSPUIPG0NNo/TP5hpzasju
z6Lqvm3KxyTSnvKIgGTAVJ4KsdPmFtjkYjYJwBo1uppia5TIm6DgnLKSTUsUsRPshgkwhzFJ1i0R
CsB1WFHX7QttLatas0uCIRq/Qzq3Y9QwN8gJjIpp/HwMKO9VxpB4dPCAdjSUaEkjjWRJPaH9suja
3CZGXCKlF5rJaXZchPrQnjdFy73aaJdEocRAsYE7ZCrOBl7+zQjfgEsL0IFeOR8O6UY+bCBuYlUP
yhKGi1Wx/k2EdQ+lttUkAvgI2xhAqOylmFmbJIWMvMmJIF2jEkgjqg09SgoMHcwHCvVgLSP+sDD/
G9vWI82/sovb+Mepqmg/rnxsLMmAuFffC8sk5itouDLjva2ZBCkjn2vDOoAFPA9EbOQDt9gUEFME
A4tfguMDIW3CygZGDbtzPIkEXdV/mlSkXj7DA2PRiJ2zXxsCvCO5avHsIKyJpxdW5D+DyybQdAmd
NR1mZXxqD/xCPpMs/MQbjh0qZMY/C+svRje44uKTrRaSv7pDzDblN1VICX1Dj0los/d5JAXLfSPz
0uJNVqiQTfLamEZAO2YB3NM/S/CksE3avZbNE4wwpPFW+8WgusfdWYxH1mGfGt0kzBHsxbildouw
dbw7fD89Pu45t1jLABLHqrG6K2qdWbsOA7IU7KedHI1tgK5phOucMZMsH7RlYDGgDDd9wRs0652z
s+y82yQxeUduZ51aSi+Dkuli29Z20hkpufLSWDCg5zUlcp6PIgHZWszlE3C4zk57TgGxIsgqtCU9
j2yjyWZndTDOWh6lxCgsGkrAm8zNfaeCmiNLmOx8nlc3WzCMzK6faIBEJw2zRYPZlxkEgA2ndK6l
xrE/zjiGMUiPH+oIyLdhylZ3LpMhO3sstEQcMEdUKwSADkV37tmcxLemdbJ97bjDEZx3D/gWnnyn
qseqzPDb85eBNksosvGJ5yze1ORP2hBsZbuP6Kpm/uWeaRjUOTP71hfjXNS8k4mIDYR6Lf51ctJ0
4pRQapbDA0odhA9pGu5ZG6qEpK7ruuGoOPKtJVg1NTRAOTkuD2w+fpRV5E4nSCFysrGr8iF3yjCI
+lRna4bYsqyyMND3urYQSrgymJpdxEfl6yRaeJyfOQgnxjbZlZEaRLJY3CABncUUnqdFJaLOGBgP
VYDYa/RiKbeq79Qakz6lwVvbNOfRqfBDV4hpCrzVqnNJjfGHDVuRgnYH6YTCkj+dnD2HazeKb07F
NhQTL1JT2Bx2iLlHLe2dOWk/1TybW3Vcxxw5z1K5WJmv2jEHf9yIoO0ZTqvJLUnDfls7OFtoztc8
NLSVPegdNITsuDNknNKZvmK+fxnaCwneo86hMQRJgZdsNJPvjg5GtGiwpRX7AG8MJAbqdupafFd9
PaO3K/O9UaOSxEmuubhaiatduQmMuzqrpudLjL9lbOMS7gx2Tqg0alt+Lku+BIqR7LLI+ow6zQrs
VQ/TrVrBTskJkxyYta0CNVbeu8IqK1/SXQzVoHimjFazVchRgiDRap3mJMc3A1HF4+K8cNSy3274
u/LBxdpMYL1nWOQNoKPvmANAvdJ4fK2M0xgTRLaLS44Dqntf5GGxjWvgq0mBg9VFtuMrRcaejtLM
z4ZVPtstv2LOL6imuGhJNc9sfL+E+/rgnDAoM2I1ZG9tM6uN0ELhyazraD4NzcrdTpQad7mBdRqx
sqPhVo4qnI9F5xwdVYAGVLVnmbY/tOSITNf0XvxVHhNwebWH6ZlBvQbGMdKZ4ANnsdbJqxnAJPyB
RVP5ZYHDUJPJV5erH9WAMVFmdfuQLM0xDtlGtz0lWlt/9wn7JFtWZPJ141eJ7MRTZlLCY958qU4/
amO6iNe0+VaYJo9uN8iNEeGDXWK227B6dkZegOifMl6g5RpJVP9KLpCWZBXTdady/L6vR9jVFdg5
BNZtGV2V2sAAJ5AZw7mUJdYo81abSH8XHhOlmMdLndpvObNClv/sinO260wLzOdZR5Si9Q9xmX6i
VYv8VwQfKT/aGcGktR0SkeIJ6j5sV/4MA4r50F5TIiOOCBRTrKhYuhcJropEkCPqdnEgSqXzQ0IF
/YV4WN8cW8T9IuwBs0F5ayJ2P42FCiMewRXU6FqEfZpC8xekHIYh5cok6WWK2sJT1uVR0i5sH5qW
Kw10nAtpISOrcKO7n6IiUpCAsWpr2Y9NTtI38Qu5C54dtTGib2sjdYYGpLY9Gta6326/Wl6/D04g
YrPj19C9zwgENP1jct7IIOZHe6PMTVV6yPij6Z+xSMTzd11cTPNW5Q9fqfGV5p9O/D7Kh6VQPZ1j
I0nZpXslN1KHYdJEU2A0nwNlTiXxD4rvOmKgBZrJ2o4A3MRh1HAOQa7w9CLQRIafyiDNnjlwzIt+
nnoadQSwZVrwBySMMVB3S/thiZ2domN+jogyzO4SY0qnLgdgIhcWvtfWmff2SBhrNuxG911BTipR
aVoETfJuMfpVY9ju8BFafLF5g+6xx0hygoW3GWaxVQcnMEUTdA2u1vSzI1GC2sQfRLpNVhpq1Gws
7UMfdlO4s6OvtOfg0j4UOG1u++iawMvw/lXVFxbyxh32jXZrEGzX1PbTQ4+2aWhudOAerHPfCOeg
q/HFFy/lECHwkgDRBsIxg0V9GwBpysL0LAVy1USaKAPkMsoufa6wiu68YIFsIK6jZJnTH9KMm3m9
HiAtFy82VMwVzuDY7+Wq8Wa7XTIWq3+RN1Cui3uCEFC35NYt4z0UHIPyJi97nz/sVCjDvjJxabbi
UHbLIVkoKijyANbjrOSDUTUvDYEYKmDVqH/mp+YuFq97MH4rujicbL2fftcphCcCJsZdssBGxUDg
5fEWc+YSETjqWbMv7KC2tx3ISNNf+gOKMixSnEwvobtF3kzVp2tnFWsP3FALoHN6ZjYVfqzhIndw
KJQqeb9rsStbm5oM3ZWESqDh2Xks38EPwLIhAMwNbxEK62w/JxRy5a5atpm6HzABST9Wr+jeHcEW
FXVrQL6NdcpM2KvpYVjTfLdO4QSKfcB2sqleh5wi8kKcJzfnpkPDVwNto35TpztBJeN80Zm6JfZz
lR6LEcICLujyyPBQan5U8sP3TOVCQdBaGEcZz2Ozeys+eVgkossXs37maJV5EOdBCL4l2+tyXxP5
ws1AgFYIDzwO11Ix6uhkyb/FOHPu2eoUfrkEznJT8+MS7dLWj8ROck1DBGp+ooT94N8UOZ/gMtzy
kdXCjxXc9vQSXpQdEmgMfldgbPYEATxrNvKWXNNFgGrZTs7IzXGW5+ZTHB2iQ5/yh+GWM8YlKtRL
zA1jX5AdLOfgm3JIRLMXOicr8kxz3xDzZQeEDLuCqauHayGrUCVtXGwr5FBa23CXCn5avvHIKHts
SPydPWPaTi6uiX0LKwd/f7q30AUv+5IaF0kVrpQZu8nRRE07oPfPkdfuQu2o2hxV9C9gyIrme6x+
0j/1rUr2iCDRXQ5sBjfGC8NLMEy8IyjJ9vhVTQPI2iUnfFOcbQyS7pOau0h79pEaQVE88lg17Vem
7cYRY/cP+URogDfOY5I/6WEHGvYXJ5ec169qad8Zmm4KceSpy7qzoU5euOyz/ElAWxUIOzbdg4WX
jQCCDxavWUNvFPD88YrGhKxiniU2CKZBEBJyAuSoOIXlQ1GyIzQCha+mhEl3YMrLNjFBWgpBaXoq
riyKK7qm7GlhQ8rkfEQDcOpNGsJdNuOH3BbljqWtezO/ExQW5Loc4VeYFDhMoQN62k7BgrYp5RYi
ioXTVL87639zwP8hxQHLmoMsnbv/M4wupuY7xbZapSJ35TtDkVn8ITGV4g/PL1m1+kM+XaNXgiPk
t+seWTakPGC2bzN0Z+sZe6uHo0QU4uEqnpQj/gc396z+k/dch7AxQTU96ixloy3RA3a/mZODtXLi
SG8mZwjIBhKk2wC1ED2h8Mrvrrgj5ASTJEgM0M7z4BN+LSO/xtoLoIO6553RSfLL2VG9FlT4MlAp
XFEYAyYB0TT6fIE6Nt/WZyfSc7zw6SeHqD1b5RWs6/w5s/JkScBOw8HlwOE+tY94d1FTZFGQuCo+
qYAiwzWRqHrVlW+NzxY9oGLitfcbiwQj6pKz1Z/HalfVJ2tKsI/vUuVFJ2GZHTtAXqRvyRYW4Ww+
JnYQMyzP0Ys8FHzbpGuVR9ehRgsKJNGbrD7V8HSDaoNW7x4BWnJ8ZQ7KYbewlqM8WgJ2L7z9kfJU
8xXP4XXukA8oFxszNGR/sL2oVTksyp0ljpl+XNzdLF9d58DrbnVkTl+cgUwxTGFu5TMEhwAyKneN
szpO7jw/TWpteuUhT6lKpyc2U0I8O7aP5wKhkHNoXzt+lsLXs7Mhdir3QbxriYPBrwiyoj9zQ/CS
MofIVMSmuKGOBnP6P6p1zT4ana0JGzCWPT5CwxHZIgAUbEm+oj4VDTa9Xc+1MkNtiOgfEDJu+UAQ
t6FbXThSOcs2I81a6Jt7vT3xv/InO75hurLKgMlayx2DMbjQArBjpGSE4zGjuMK+Ufn4vBmc5Mae
V2MGyGP60KE4M3rL6zjdkR18iF+L4qnciM6vhkvR3eKbq3mSoRYlr6cpHq8UlUSt+vQJJp2tHRTu
Tzf7efqEhcettvCLGCdl0IhwbL+Ra4NwZONgt9T3RPGhjJ4vqChs9nXLNgFB0MLCuk3dlqqo1Q7c
3HMbaKCszG067FoiSBavmHzN2QTcujHqiQepBmgICn03Io02KtTpmznH4pyJgzN5Gtu664zwNkN0
tS22BI2V7g6oU6W8gReuw5tQIcWcFuUYR6fU+B1aPLPHIt/PZgAqqtUey3hbaY9U6BS7fh19J8aO
10yZMk8pb3zQIYLc8Im7p+VeJh0K+k/jMbuJkRD4dndU1b1aoZQj/OmUoI4NL+Pw2eDazw/IbNiS
t29pdq4W/v9gwFPo3LK3UH30u56XcNsvh/LgkrFeXde20kLAY+1RdFIHDNOJb1tRLqp2UPqjnDk+
d3r6AndoxHFJl/TNq1ijmSY2Ki8CK70qcaDX2+nNck5G42nP/CwmiSbNs9MXdtdVCylw/Ya0bhsN
X7BgCCTjEcD5wJKc01p3ibF7rrJDyHxLBhy5ItxyY3N7j8OLpgRJdDEKyk1ELgHfUi8D9PwUNBV/
hfSlwRuwjVGChxykF7ThDFCgEy67zjyYuKA00L4X5BAtgxzjBcLuFyM/faHv9/Jv7lzVBZ5HXY+4
CQDhBo6tCezrnD8zheF04r3houUNoULQtG/dIi5rvEbzpRZ3qthNYT0p0dnkn5hF9DnEkL2G66R/
s6LDl3RoNr3hFo8TwCLuLqbccXbLq8Ng3iznXBv75kONnrBItCmepBejDrT2KeYvz26L/iLMa8S4
gcOLySneoqNjnRjHUK59a80FO5blXimvqE3INuKCtkYMvH4y3PAeOX8jTuLmL7FclXboL3VgfFCe
4F7RYJn2WJmPUKJxvJvndDnp3T7SLyXNozgYyrWgK2eoSbCNcYwNY0tXWTPSis4QcjV+yvk21YAU
+ww2m2rLM2LObwO1UXeclW1hBQzY0WOzPxtdbzFRAxC0RG65B8V3+VcJJXEZcuAVa0Kbj9euRWG4
jYuPuNuW/DLuk4GUe5+bM/lErwUdAw+Cpr2a7gUTMfpmnuMBIQ7OhdXA35e7Itsb8F1eDfVCQUId
Kwq4XO9Utvwqvpjizg0t11wyn+BzmngGHa7CMGv9vGuYD/wOxAFX8Wowgz0PWLDJEdvLb4rOSZt/
m4RsnqQgcYh3Bq0ZpaPL2CxnJr60KrgeCTQMwohxU+GdMHACipE/Y0LlGXfae/I5I9JE/Nfcw0N/
hxaXAIJ8jd/5wxBJd1seD+uTBTWVoAojH+PPi/rK4PmIMJ8ZHXdiGt6aKwBNhBKY9ryJ6acJc87P
/fmlYN3CUXulZKTJqHZ1na4XyITVpzopksWAPdEJ3jXOkEVD/ZG5QYTcxwaAUvXwDiu4kUYF0HJl
lbcHHSdDt+27hFpLwsBRnC0/sRgoT+8+Yk7y4bPJzdzmlzKvOe4fRNoeooIVMw1ij9YTcMgK0bAg
tBkv1F8AtDQsMmjmN9YF9mf9ro9P4XJAE8KH5xrbO4GJ2k/+XrobZJnisoITXmftuGQBxVPpYKDy
QKDRx3FiFMqWAp82XMjN8J4m9/RP6ACRw/4CbsEfy/XJVIhF6wnT88CVWEZgrjBISD897yLazkoc
0KahltZdzhpACD4RkRMxes3FfVqc9UtyiNMm8rR+GKE4p6Kln08JaHuyh7eKeSMS2r0tfvvM3Qkj
wUiP7ax/0YY0eNX1b3fqeNY49K6wrZAWaHsUoptYO4EMG42bM9+XZBfjVVzaP5L1hHpJeaJifwpv
CoMU9A0O6QnlrwMrs2Z61XTKEfWnRwzDJrWRG5rsMlBjHXx1Ir8CVUGrDOfGkdcQoQ8cCZimERJA
r3G2/fQHzgjFXOXZs/bVu9dxtJ+bZThV9KrQ7SflJvNzQ6GB8o1CNdG1R3WIH3WL1wdCx1NyDeve
65wMIN/yPIUg4bTwZC4nN0EyVA1wTdNz1KQ3TTqbwezP5iTveu41PfmqHNbYchARwQVXvYLRJY1/
UF3BWGp8PtNd7TIbURI5unZ3wCQytnA2EXqkxC4hVSZog+Igq7f6hBxMFT1Q/VYiRbp3LjCcvAnv
YNlfZ8EkzDQVAEl/ujwks212EaREFNuU3dJiv8C2o1vRyrxMJWkRXT6YgPvQt1vsYSOluNTLmJ0b
g4pmFCr6p1TUO2z2v6LW7cDFnmL9oPpEvSLAfBGIOmqkldjJ9FM7xWmQ/UPV405N4xcS63DOa2jE
yvkjMrjUicAAKWrTF9a8chEnTvORd6xmOAupYkV9aJhfMuZfyx+rOCHe1BT9JU1q0griReG5H5aA
tdOWAZ95WixGlfqcoQmea3Y8yd/BhBKdmekLdgEThmPMXUKamiGINxPRQ6T8yrR5sVP0jfqprHuY
5u+mXjz0PYaqaiE/nsmkOjRi17v2gwaO4moIdUediNU5LpWgz8B3GEuq0/Kwbe1K91gXFsPFUGO9
bJHjYIS0n4nNMd+AlVSzFY074DNt4odw6NytPSC+TsM29QpyFGKoHo0zQYLJvscCcJ/FT4IlWf8b
IzBd7SktuQA+wDEWug7jkZaAWJ2KqcNk1TUjmA4z2wPn/5vFtY4YCOlRn0fsS0esejiBBw2REvGP
5AfnuCeW3HlJayaoTYnyJaZEMmwqWM2Vxk5FAxMZvirduz26B5YIM711cRgM26LqirHJtAjfWR7R
J84znZYsqMaHYy/SN82uOK8VtdikRT2i3GJtIArIl+Cqns3Vmav3ZOxkurwu7p9aN7+LDlUTzDfd
28osPbs6c2+FxRxeNEagJfgII9Q/tMz8m5dETUrG7ixt6o8lMbhCEOKz2yVwrhH9vqmHR8I6VsKq
wTCXpauyQljWek0XXyaAiiI1AEXM/8LeEuSIfAJ6H/NsgmUWFgFpeByYVTstAqs4e0Wk/ZKA2R0d
A7vNbGNgmhYieWKQLjMqzKZymfZV7auTIWyuKm4MhqV1V8THxmq5zxUe59F5HR26BVfymjW9+Wck
YDDU1S81oZoAuNzAKThk3UgbZC7coGvMWa4sfgyqhKxZ7SV6sIAnbsopo9bARRWSS8dnJrgewXk6
plIA0FjqIOymZzMLmQ0X808u85TLNDumji2CTLNnHwTmT5ZrZWBPTYEmLA6GYa4JA8ipCXpmBKWj
mORndi/hKB3qxZBORnsnpcrxVRYwgWZv5246F30n8DrnZTCO09lcv3d7kh9LAf5TptzFVUvzwTWX
DQWuIfNpAicbuVz2FW4hMaaJ33eNL2JbXMGh/ULZRVaXkTVgs1W2xhIJnT2xVuCHFaJUUNg/zBwo
FpJ0XPvFR6u8iAqoRJP+QrU8aOiLwXU3hQeEASbOQAcW5RCFhnTXzhE8Ccpkmd6MQvwv6s5sOW4s
y7L/Us+NMMzDQ/UDAHeHT3QnKY4vMJISMc8zvr4XFFldolMpWnZbl3WZRVoqQhLhgAO495yz99rY
jQMdy8nMDJ3gA0b6jQ2AslynQ3820+k09jSZEoNGLwt3lBqmp1xLUXov5PopTa0QpwstGn/iI/U1
RAqL7N0AO3MrTa/I6QkRBQkm0wPU+oBWypRcGc34rhqsHFi58bY3N9oc72sD/Btu9mqdC9mjHtEo
YKTvT/o9dBs1QiWRjGz1CcTi6VyYFQmWYYWn0Nb7NHNDmW6xYUBG6M5+isg0DJc+kBEBt2SHlE0T
2GjhLFTZox+P+LvmEEJkwc7aOha+6LMfa2o8v9xCeg0zY0ijQ24ugajYxwGjkhlSE/aclWwswtpG
6oa/OynXes5kKNTCRzCgvLUlPNZiWd/NU7FpRdMmweBWIMqU0p7GrtIlPO2ayVs1nZ24Yg2U9eGE
z4127JDfg8oud8GU3zdFQVuQNk2nQtINWdxUPcB+TOMIYvSVqTPQUKQI4GJB512LV2KFNVCup9aF
tnMrWMJzy+ZVpur22RLg7d0llQkxIlHvi7o9DYr0FLbdi2ZkuxjrhzayH8rUBSTsEPEUH0D9eIPy
UGt0gOsQP0QFUo+IonizcF0BRrrlmD/jNcP0R7EwxM25zulQJVUL1oMU30T7/mKKORjZiSmV9JSH
MEKsBOYSSaIPY0LJj/vNzXs1tVU2ailwN0TAFNt6UW2QpWseqOdJsVypgmCJCioS8/QwRO0jS8gM
n7l4zXrrLpArYdehlmz9lO8TNTHgCx4ZkWmzqgUmw/dwiwXIhEwHotbqc9I2I2NlTc+dbBQrTaGJ
q2m1R8wWaA8Tl+ssuEpBzuOoW695m0Lz400WQUQuhvpt8geilNSeGjq+ZQ55PUzBm5EEeEVS+nuV
TGN3WJi+raHbuTK/ZWGPu6Ko3SxMu62kBve1lODx6kmw0FUMSiDfrkrMjE7WE9CFJxV7KVPCmTVg
MjWMXuXbOPjbukD4JFf0schwuzKyptvkPD6qGtZbAwNHHdXVWcrb8yzLrixzUE2RhU0AAQlJBGQq
pn1BM7WwsSQvok7KapPiY4Yo2hkEzC75wn4WEu6KQdbm+ZpUePO+SCWvP/u5AHyf6N26fAiC+QeS
CpkBCwMLdFUmyv+pSiqyXGr02Ix5dAnlT9oy9ajSW9QztEgSBE3Y2F+yUVUxjA609aY10XQQElrK
DYbuh1Q0vg8amLuSM6mc3mAcKGLDxfWooaU1gLi0oRJ7mebLrm6O36yAsVRbyq9DKIU2zMuXCnHR
qiloVDfTQGg9ENKmoZdLNgojdN5uox/pqzKfesYn+T0sQsWTtfqbWvXBehSKK9A0rJPVm5gTz8My
PzhoBh/UWt2Hsc6ohIg4pGhtt89w9lUsaZ6W14I9DDkoBSSDy36NuQ1A0HjG2r3gEyvBv+vMfRGY
736Q3szVeDBqE9EJWBAHZ+rPDGPJAMmfzN0y6G1Jmg2NjUqnmVDqjaIFz2n+PdMRyI7ZNqjuwqYI
t0JVjSs5LVEGCvdGQs9SxFXBUsuyjSoX+bOsmxuiCkiwJNKAWDX0RF5hwWzCUkfO2zCgK8kZzqGT
Djbpq9rpmTtEuRdEkQAuh4w7UndM6l5ZIIBpnHl2lWTRSQVkVNfpsA6GvERF/GhJFYCyMfheLhhQ
PVBEBohqB8VI9UjV2U8HzZQCd07YLSmtRXJrdzasQGIW8qhOKVk6fk9lqfoPZqlfVa1IvyImb8K6
M3ParXXbvmrXVtdRyUTN/RxqmHink2lM9EhlUBejzMxcjNfx7Cmaxh05tk8g1/kUPmSgmPFfU0m9
Z2jVaiLj2VfqO0Bvh7rIn5LIOA16eECa9L0S2hXROkWa79ucbmyl0ikJtP6+7QogkZhYxqB6VEx2
k3Mit06qP5Zaj56HoSl4cZibVOhjiBtC61m6hTiAXoXxIlCxsBthpTsGl6vh0YvrIUOFCG0+76Dg
I5FmJxzzvMMUK8OnYX6UACKsGh+xV5nch/m+kDPICCIDPkNj/t+KRI+byrbSliW+EFOch2Bz0VM6
LSgXp2fnmuQN9uwA5xBp9N/megSbauFwLimeY1zOwE9WWiR3DGlL9NbAwYnXwEuZTBuxU267qd9k
M/asBpglF766ncbmrsyMXShTsrUqw6JMbtYkcSj4HoBNiytVKB8ABjgy0ipuiGzmPTLh/hf1bYmx
WRMZrtSVua+q1GfQMq0EcqLscqSCHgaKCSuCbDYqG0XK3T6O46se6t6ghPUqExjDaMq064WuPpgD
Jn/DEHx3VnWk+whkWlYGt6nHt7Yy/A0y4Jy5k8WUJiubvbbg3NA2ESgB3VrPmnznG1jZc5mkhjp9
mfvSchWsdIngb0W914iezmmmZ3WNNo9rjeNQ2KihVu+nUWjWc+0fMO5WJzA5lBUKMBRTC7s9rAcS
g0t9jPfiWEEvMYx90uY3ajFvNaEpV+pUOaIw5J4+pEsdfmwk8Hd8vBeEh6WDhnX0wg5ShzIIrdPo
BTn3CDzzgSQonF90gJPkrHZxfhzo0plWdpVEYrOz8ghBFqHupVZoGyhwB6EKg13VMWoz9be8jQIg
v/XgxZO5lySqkFCzYk8j5IRGxQzwDJjhGLDhDnmlO6UCnDMbG69XKssJRhXTZEejTSYW5Ca0qLXi
MBJ3SNK69C4oOzdQRwKtIm1OPd3sAdbFoQdukwWzVG8gMwwesmN8F72CjToXjkowWWvToi2RRtQ/
uHcBBYiaJyroOgsZ2VQ8JylyYnlVWMbJV5jwMwjfGMkwncrl/q54LdUFbkLe19Wq6dkqin5MsUU+
/M9D5KNVr7WIcSTFI0HNyUFQ1Jn2a4zLboFpNk1OsGMjPQ8lTPayqd5bf7xBoKnxXmNZirWsX0sl
fMQoLSASzMyx4JZHPJW8rGR9wcTwN5nooCYT61UvNgAssnFH/Csh2Ea95V1Z7fXOcoMOUFwODNIt
jZKtTmoknt6bL5UP77kfY38dAVaqhqBxijjSnFkyWlbmoT8Ycu8Fek59ImR0BGHUoswmh1Bsi63S
Jy8mIXfbRMJbKpJEIJJ9IixUsqLwrwJtZhSZQDmSixgVBgh/FbgVlnTiBeMh3RZLPdYvEtyphWzh
V8/CAkScgKygT5zYj8g+pvMBa+4Al3GxTrpRA2tRK/N8JUwmAl64Y24+MkYjZNP4ptE+IBgTIr7a
vjQdvpHB3+idoL/oCu2IXFZfFOQIWY1mDDf6cDIx+uzLAB92QJ+vlxKVTPEGxRpor3VBeynNJqbI
FptSgxZvz0/w0gbUL8lx/LdI+TaNYn8b5aOHTp9dK6Z8Hp3q3cAaVDfGu4wi3VNbT8ygNytx+6oL
1oOV0SdMZRNQqqp86yvlbUBGmwzQlVTR2GtjAKwkUJFVRzsuIvqCihTFyhy+1TnsawRYpw6RgBjE
6Ena4bGuSLaTjQiCqWrA9YLhnbBXQWtU2E2dHHo/mWxpZJynKvO7buJsxwuf0G9k41R0xXvoUyJO
vPTWQbNVI+FBbcgSrVESAloxV3PL560wIDu+jP6/tzqvrQmJwDOvsPd3FL3YWTp74jqhIYbxDayY
uitxZm7SIai8iK17qBvALPnA/jwPp1hFn2QY9VsT8nswjuhzxCMb/DAPsdpgwJQlMXebXF0b5Eom
Ii2QoJF3lkCnORgWa6Rv7CmQa3tW9oYaTWti6mCWWkxI4hGLli/hEpYbeGLGzJRXjlpG6EiFWwiJ
M1Nr3Sr6kxmMjFAYrNYqt5bl09vIfW5HLX1o/NTr8DeTvuimGOHcVGBCQJLBeRZQnkErfdDpVbDV
0j0T650UsnLrzMX8tvG9SH/RxOWiFSWUsMA/iFn3Q4/EdAvzssLiJ/gTxYrfnEjknE4EHwHF90W8
UwZ90ymNhJVO8xDhCgExBfs0mv0m4hc/6Q5pVa2rDtiLhWISwHDlVUK5DUhIXquCwd2H9CwhGp7k
9nDb0tozGA/OZld52pJ4UInpvNIzk+g334R5RXmyQmq21kjidaNBpYMBFmHVVjNhiwhgfH2cd3nw
o2uC7J7FbCMRbmEbub5oD8Xc06hT5bTQvDRkHmmAec1jnXvWGK57afyWR3NwbZn9NT8albAkBwzw
mgfW/eBbR5fcNygyOje3An+DXwDSxJJAk47MRs1wnJlliOR3iH66KRteEq0Ybeuph71brLEh5Gej
FLjbEXgKRvdoYXhluB4QSKMyxat8obcltXkYQvrlCSJHyrhSdee4rYnEo1+wpHC6RokEDuMAe0PM
wwwTiB4AfCQhIemJOYgMyCTY1F7CjttU7EtSChUVUDXk3Lml1BBJt5bZTJqFhZJA2hBwoCMXYZXw
IzYOWs2NEWES743hJobcbueGeFNWFOptNO6FsgHUjqAuT0eiA/koKXYhr/E10g4nsmOK7KY2fJX2
I+JVbRofjEyaNowOxDuhF/WFaxGhSKznja7AmpmZAsAoxe4hIAaGvt5sU5OpQmhhekH/7a//aw1h
/196vbQ/eb0O0Y+3sP2RN+2PKP81SV5S+Xs/Xpr23/8N65YiS8TkaaJuSAo47v8wfFl/Yfcy8Vqp
sqH+I2P+Pwxfxl9o/DVVVC3dZAE38GH9I3MPyxdNALp6OhpoUIjkwl9k7P0pc88i7+9D4p6kS7oo
mkiPOQ7RXksi39vLTZQHzb//m/Q/OnGwdLGueKMs3k5cM82+M5S1yjjWKvLrng4MZXjbradSaVYq
SqlMy0hu0JDGtyp1XzMW4FNlx5wxMCDqnCyEQAMNL7E06E+XKBwUWkGxVKGPnMhwKsCkJTONyDZ4
JaTas7p+ZWYBBQIA20DhXZnp2snSmWsmMBbilmULCrBgqpoXWLOC+kTf5Vn2MGrseeI+wWIxs9dh
Q2PP2nAUKgYY8AQND44w8Zs8SoCiIAHJyXWM5B2vuISdVzUR0vTmTZAV7zDhGJrPiA/75qzm7E/G
DCZIMwtMmsh92Ha98Fql9MiNFl2MbGzLGGKmbmg6gwwqT5OmqpIMG6gE6mmqaOWFCbWeVIxnaycI
hLvDT4G3Iw0ICRQ6kYVAH8HqqH/8pZgVmPXYpeBpAnbwnNzYCahNGoyS81/7iP7qxvyf/508m5r5
p+eY4vblrfjwAC9/4e8H2PhLVSzDsuik69gvJeV/P8D8jmiJloXt0mQjKUvWfzo2lb8MjafeMiRL
Vkw8mv/5APNbMpHICL/pLP+M4PxXHmD14gmWwUZpcBwwgBJFr8qy+PEJNkKR4qlf2kjyNTqcwO32
18zbnXkdOrHbe8fJWKzndnDL8Gs3rHI320Qb40TTa8Ylw/xlfx+QfoFMakNbDd2SPT2Otb3rYC64
OAsfJ0/b9SuCmANP03fUDiz7zdV9swKk5WWesTIpQw9TDb1TQVVB9Nu9OHnoJ7APIjdy6Adn5N7f
LHU9H2xyUPuwAVihfoRE+ay5nXPd8SmuO8dfkeO+Cbf6KtygIrOLPcNdjBTTodsDuens+84OD+KV
fJ1uwXbvmJ2t5V150DfypnS1p73gpvwQWqAPqlfvIMe+0i9Zdd49oPNbxQY6yBFgQBsnyino1Wsl
WkXglm/6J/kIZMG+5rlfSSda1Zp9v7u+v7fs4375l8mpD8uu7ZnsYJvuGirZwobjgtfQ3jMxth/X
374F9iu6o0PrdiuEHPzHBEz5shlygKXuxUVeyNdBG9CikXEfrlEHG/xsw36O7G9cKzvetm7Lfxtd
441Rm02nxrRf6yfMFTdI0Wzw8XZwNdGHju4kOb+BfR6R1oyYFrw1YFhbua7e5g3QTK/dq3RwYZYp
zIZQj9jof66jM37PTeOR2XNqZyYuDXKWlXxi3tk1O/7RzdNgnOvHeU2mjssbect9cD+uCA1x9ed0
V+GKRf2Tuo27xH4NZ7xxQMbRvjROcl2+kkdWoKT7UZ5Ag6o/tHV13W0IV3bbN3ZP+I72ObUMo4ct
iARbA+4GbJ/vmtHZ/IPYQltINgSXN5vEth7yEjWvLd4pnA0X7thTd6zq52A7pvSmt2RChttzHm6f
ALSG74gmYnZDqh2vsa3tQQ25yqF+mp5pAY0gjPAhFdglvZA1DUEbcUzSsKlE1zg04PtJREPHnF5Z
12QBuOXGfCiP4UE+Krf1Ydh0d7pxFl5BXpA+IsIeQY6M/YFfiLvkCjHbqeDfY+E4DCvEjqjaoFdo
FPswoMips2tmlCBJmNIfjG2OL0QD87hSLXcp2KSjgvZOt5f++DsiFIYQGCMp/8tv3QuwfMAGJ8hN
NfkP0w4mdhF65CLtwnO8JUiJXuS7f82PdF8RW9rn82HH56e7c4t/lFcAA3qU6eEjNWD5DWUySnIE
xc27/qwfYdttrC0Gz7RyhBWjmbXADYbsmbqDYA3+NgjxjQv4Bj8yFJ91cI3en9YIWj+hs8dH7joG
2ICxzkSdaU/oU23/VnyL1zaYdLvfdJ56XDCPdMkd7Y0Toye9BlOzPgO1sGxUnLg9lqtD07l3gyvl
RBDUOnGXJ1hU7qYHXIWNaDevfC7fKYEePWq8N5ghPPrX8TnYj9+ZAVc/hNcOLFtBH9eGJleNnkY8
7UMFDH76JoNy8qZjvladNXJyDD12u53dU7nW9q+QUY48NiTUf0+u9B1uGP0ldyU7+eGj1cT85phP
6Wsm2LUnP52Do/Wi4ONg9H2Wb5RzZN0pWAfkp3naoqO5Vo7yE3q5usV2ZQ+d/SZuJUIlTitEgBvz
kfyDY3ZA12aXr/J5q9xsoOlehe/KlXnuHWU13Sq7q2obe8Wa/ZIY3BjJFlyzeq/WnBCOv8YOPVRX
brx6eQm9GInpVrRvQ6847wg6cx5WpR3aV5O70kg5Wb0xfnEDp/kuH/iVLbrqY/7ypPAyx2aNDGuN
dMod1uELZZcNRsqGBbsir8yj8bMaDlfIxJwrMAD3Teiqp3nHKdgRxfu2OHRuuzJPxVbkj5CeaSOb
cXRQkrbFn7EIOrDTKxKcXD4Q/zwc4GPaaeERaGEpWzCCyVF/Sraqv2vfNc3ml+n7k7H5+SmuWvRU
DnmiGyqge/KVeC+ilqdRc8DcuO5w7NgwtPv3GM0+OzybIh/q35oyr+P/YDlv+eXB2pCyxISTQJ6d
wEDpxGgWF4e06aZ15/J3dBtavbYGtwgwBnejJh7Vt0BEGgb/dxWctc2TcJQ4B4uRtY2TLtxwV7rG
RloV7ovycofIanfreO9wSzpX3ut7c313BdRAi3BF2NqLBje9Zt00jhLWVmc6g+p0u3XlIoDfLP+D
FXlNI154Zo3l4xsbdtbBt/wlQbhgbZoDH8p8zLmSw4F4At3GbRIerep58h3hO4N0A2og8jP15K+u
LVxmLF8Qq6NTH+CWZJ3TnlI+soCTFdWVuWaDCSOHMWYrOmqx07G//T/ZXv532jia7Pb+Oezj/KPu
Pmwblz/+97ZR0M2/dE1agC06pcnPfd4/SB8wtv5SZFMWJax5oDYUifLuH5WfIP4lQvJgv2kZimqy
6QQD8o/ST5DMvxRNlJgRK8ZSs+nSv1L7SUtt959p6zo/HhggDBJN0yhYP+0co1bwk9FX+pW6QcOd
eBD7eUqNbCU5mtMeMWxd/XJxfkew+bhXXY6oSURBaJKospmm9vy4VzUxr0+cHJtJd1j12+oOIYst
rnk5PcSbL451eXa6KQG7FS3Oi0gsLuTHY1VEawRBCl9N3XT3jFGwiLsk/rjUqYHDuH9jrv58RGXZ
af96PTmMqIjMMtH9mIs86eMRB4isWFcRcIsbdrkr3YnXomDjvdvpDvRxx9gXG9VVduFe2UyHbMtE
tnWG/bRRrwBoX5n8Ov674KMOC34Uv7viCxPo02fiPrM0ugkLWebjZ4La2GmxyRUfdstnyl3lFfHc
mV3hlonouf7yKkj6n494+R2XcTss4ophBSbMya76bb72t+w6NpMrXGsOWaBu5xVfXPul1PrNeeqq
InEv84hcgGtkqF+irC7nyTYdUTYOm+ZIPNk6vzJYFMJ93K7pYa/xaR+jk/E3C+mfX+bLG3v56jVL
hcPDA23Q4f94mTuth0Ij89Uze1+N35pj63VrNFZP4U69+eI2A+rz6VwV0fi78ONM1eVa/NKzaVGD
UfNlPTNCmt/pSlS6AgaxOijyrRxTsCK3IVcdT9mYV8P3Sh705E339VzO7UKVzGxHiHmKl8vX8lG8
6lTU1PirW15DsOfnaWa8FEpCsK0iffEOaIDPhZVZa4P+HYGniq2yV9Sm5irPAfEBSyLEg+AXFjha
WLC4LOmHTldgeopE2BtIQZGGSVEDI4Q+60i3Nc7IAGAlB84DB01vUuQWjRiZ91ZdFNUR5EOaNHBY
i067GWqYQ/eDmiWaZVsBIqeXLC/D6R1xTUYIFu3ahdRTlpnIfCSAx/zamHn9U/1aFhUojKGJk+sB
ikiance4E0fl3pSjEjahRfZe+VjEuRC+hRFYZZoyAriP1jYwX2Z30iAm8U0QBrF0BFCOiNAhP7bW
jOPchEZ3RXzf4N8yjgLHwGUQpYx8YUEXTBCMcYbQ2hDmznzQBBEWTpAOiv6Qh6oEq2caqrR8L4C0
5GfAOLgppI5ZpGMEYybfFZk8ZsGJ5E2GPsh5yPYhpCsMZRrfsm6N00kU6xwTcKnDGTiYajLXz3ok
+WD3tcQa40eMYHGHEjjKxTtNTxXtKRrDglCU0C+IDY2rMLKuyFMnAQoKSw9uhrFOvgWH0nTvBE4r
xY06RIW216dJNghfMYmktgnKCbDNwtYc9WNsxj5CejmZtQKHaz7O2g0RqEqEE6QSRwM/k/IjJ/QY
tVeIzsZ/iMYptkq7a+s+OLRWEyJfAx4vyRstassYkyTyBuztgT9qYEHq1hdQawVkK81qqYXQMHnI
sNQ3Zkc/wUKzlmeo8JgW5SlSozSP5etSYFZrJ0nOtsdsc2TfkSIXCKVy4ML30IsNIh87KSYiGhsA
ec+zmkEgbGszmrZ6KyC9IjRNndzKsgZqOr0Ppl0wK+T3NhaaH/pzraZ9Exi6S56mVp310mR9Ez2Y
MnGNd3EwlDoY6zDSzn2QtDRMEKENlKaKIo/dYVZ7uAVSkI5iTVoFUjTcrFGsmHsTZsbEs2wgJuz9
uNX2JFQgoBwBXDAiJZFCOKmyYAA1TGOymgh7avVlkqYtfNFJYhrRmUaO4zHRxgQtQ6wPAXTxYYaN
SadZPbX9pIKIGdMwPHN7tPJJiXPJeK6SUU63qd8mREwOvEbfzAJ5E4YqI/G3ebX0OtVxEipM57rZ
qdes4ykNEpLOYu0wVEat3cVp0kpeVURU4mTRcYXqmuTKq0yOyVRryJwCWF0VGDlry6rlZ1krJeXc
lJzPtUl+k3/jky9hvCpWpTV71KeU0iMfOjs0cyHE6zpI4tKZrbYNd7CSFp5TFgh+fyKCmYDYaJL7
gRRCM0CyWzFYfEJlUiMZqQD9GY9SXWUDpaCfN5t6ygnEyxq/SXDNleYs3g9iVWBBLI1ZWgux5ivH
SLWm7AjYE86JAxWnZfuv96pV349c0RcEqMwgiyHrE3PFOL3E7NK1bTxhIFL1iRcL/LcSkI/OM88Y
TcEloUPyJaYcQo/lDnoRJ09mAbzjuz74ufZjGhQ1Do+trMatT2AMgXahC/RR1FFZ6GNdY6yO5trA
vUNOMsxMR5DoeG9DsQKmWiVWQywbeVq4zbNWo2cAcdIK3+U6YSmwFX3usVHqel+zBsgEqemwCIII
ZNbcz4m4jlDzFUcYYaV4I8WdSSwnknnSBqKBd6eAJhdtQS91pL/zHurIJfoZxbWobUxsBVCTDCay
cKklAX0FVC/dyA7gVxpS4GodXiWwGj9T7rRsrM2TP0qZeVWrurrM2+huht8yjAhW7/D0dhWeJcI3
zSO4vLK+HeKqb6jRe5YMwoURlTeNV8OOKY9GlHfFOZthe9QrqRyBxmHYnPLs2TezUPCY+hnhrZnC
pS/wNZsDPpBBM1BH02CCxzPCGbAyQMJBCcFrdq1cmVrYO0MPHgSmUmKI10Pp1xixukDECJWMzObQ
cYwz3Bxe3ZweA+B5Fp54F4YmXvayslZjp830KkY1L7ypr7PsRzqW6YSyCoEqEh4jVRX2fgQh5Pjj
80ovubgKqFlQSTocDR2CecZ7D/XBEHNEbMglDbFIjb0QZQZizlQhsQN3kdVCx4j7dBDBm03ikjA5
WE0+I7Jr5eBOJDTEcPnOksREfQiIeM91C4CgDFYdMi7txzJ4Hfs+m2j2idMAYk0tobg8z4VOoDuO
/7AvWUWaATdx2Jb6Dfkjk+wJhhpPW3/KTeWljgWcYVUrJcNBScF3fCMRLERbkU6LrZ1qhi7MiK6g
vI+0HI0qt6YgIV+PQjFRf7AER/033h6i7hb8HWIX0W0ZYruJirDqiPLSw6RBhmvMJlAiuZsaaSXE
hdFnm4SIotphIe+O0pAwSN+SIzQogJHJ6dAnL2A3QWUz6RpYILtT5KkViQsy8hiqPQXYQarKWQR4
o+tx0OLK7ue4IL/UrCX5q4345w2qrjBjUzVr4TQyCv64aZtCBVmaBVN02eoDB1nNbrKDpr4RnN6Z
HZo5V6I7bsqj5Qp/D2b/+e502X1+LAKWY2umxT+WpuoXI4IwyJvYkNidLmVXh8GQXh6BZyQCqbRu
ACLuYhRNvDn+7gf80wMvBc+vxzUobVXmlJpMJczG8qLcq9BP+mrIfE9fkjZyw0E5YKsDwhh8iVr1
xdF+7vH/+eFk6WITrsmDWY8aFV/rllttnaxSrrED73zTIlC2i4c/b8Qvj2eaChM+yTRFiQEP2/CL
eo/gEbkTIo7HFAJzKAmgd8Q9OuI6X0W3X1WXF4Xcp4MtRcEvm/4omJsBqPuwSheTr/8uGsoX1+/n
pOiX6/fpEBd1RRzpMDL1n0VMu3Sz9fuOu1R3wnX8oG2ig3Yz0h+kmfssv6ab4frPl/O3Jyhbkmgx
DSdP4eJqCsnYFrXK1Yxwxqanml7nnw/w+++L+kwymMTLhnhxf5C2klomQKrVcE30CHVplKxK+Bgb
fZ2scS50Xx3w4v7/+4L+csClVP7lO6tSSOFtyAHVDXtSfP5ImnahG7bUKS7KmIZmBL3c0SFDle3q
//XxLy6pKYyV0CwnzERrLd9VxDs4/f4tO5gH8NxruAwn4UyFBPLzz5f6ogfw6cQvblYRiU8omT09
AM7bFOKVX+I8aFglvzrSxWv105Eu7lkfeKdVdpxifgg8xdO3NIi39ebLbtLFK/Tv4/A6Q+CPmksy
Li5loxR9OLG48VW2B3HFmiE5E/l4Xuvhna2Po25jfRFtoVv9+VL+fGt9eiqZPst0svSfPb8PN1HW
BmorhoyVaC3QpF43G0pyYGv1Ox17BPZkg0CNDx20dl8c+bdP5C9Hlj/evpT6YAl9vsUlf86VMofs
6NPSIvQtuoQMFhjTnL9spXx11IuFMjSSqRwFrvTyVp3d7ev8AMPBVnaFu8tplf0fnKROq5UuocY0
/7JpJ9aBn47VMrXboHWLbJgQm2QjXdnMRF5g3WyM7RdH/N3DsXQkZUQDsvqpCZrwSXgFcllJEWPi
DYzCjt3yVQLEktogfYgaROjIBEzSvtiEyBedo593scHCKKuyqeqyePG0qBos0V7j0ISczw5K2lXo
1pCQmIXcMNSTmHult+HacOgjTC79i3bj3xDdswrPkEQdkIZffd2/+bbhDhqKrFmaLi4d7Y93t6IG
labz/FpZYXfV45R9saxc9iOXc/5whIu7uJQXSC1NyRVI5fybumKkSRDyK0ZDxk0475iPnfINKbJf
9l5/8/r/cOSLOxm2mm7MyHL5ojuiyU0H5pjjP1lOiXkQVsqBceqpZ0IzP+lfLXZfXdfl939ZemY1
IcsOY80KZKM9j2TwNJP75xv50yHY+0jMECCF09P/1IZswswMzeUQ9YCvk063JX2xcf3tEZC3LkIZ
NHKXz+ZkFiK2El4FRJJTLoH0G756GD89EctJ/HKIi5VKUn2DJD8OgfCCTFNXdhKvp5zdVxvTLakF
NuWL9l7v6jsaV8HDn6/gBdFf58Ih7ltuT8mwVD7Hxd3POmnUlvnzXcdoXIcL4lUUBGAT5k3PTmu4
Ta8b788H/bSSLcc0GPhA9zUpri+KgRGPixm0y9cm3SOfSHLOS3r98zE+L1qoCTkzlVpDkVE/XSyX
ooxPvyf+hlt/ILOJ6Btb2pvu0lKm4gD+ETj5c+RqX32dn96tF8e9+DqFBou1mIgY7oxbcb6bheep
pdZ7qnscvUiC++ZGCg65/DSqz75GOmV2THBhgzn+8wWQl2/uw6q9fJBFv2kwZJMU6+LZn4OUrnTB
ByFDa2c9isfhR/ydrTTZHK5yw+1s2o7sMgwh2ihxrR+D1+z+/BEux3vmoujUEZqxmqAiZQb08RVQ
h8ZgaD7fARjFs+QOR2xSjiqxxKB/2jMGjr/aMPzm6pskyy7ZBWyxeWA/HrHPzKBrlqtPnQkljJoI
V/0yVSRNcvb6lbWp1iWF5vSvb1WowKzlZtMZqS6C249HppmahXPEwjafwrPsWOuI2rond5PrjOtw
Bc79i8fo87N7cciLdWVqS6yoJrg6EH7Aydptdx2tfDc4YM7UkZI6cIED58uN6PJjL26sD2d6cWNR
h8oK5tnlW8Vchv50hYrMmx2IRehSvtz4fnpbXJzlxTqSZ4mqtJhPV7Ch8a3t/fAmQI3751v103ue
uGyVualoqSIGqsu3RSULvQ5yeiQlHmKX+j0y//VnQaEPISrsn2lcfSr9hLbLRkYq08/5nOqU6+lH
70UMBhXSie3c+XLt/80pmZKp8fBxToZpXDwKYRPktdxxQCilbnnOSbSwtZveGVCQtDDAHRNT3xfb
u8/fFYhwqgQ6LSbbu8vLKJGeIYyMAldi/F1F8lzOu5ANzp+/q8/7KfPjUS5esSqzmVhKamRUa6ve
Rl6zwUBqFw1hxcim2Unif1hPHptXRoNfHHu5uT/e/LxJKYMMNs8iy9fFY25alQSvAGjpz6sK0nyX
oVnlHBVHOiYuIM2bL474+ZrqIteU8kvRteVN/vHFUtWNlRBDshyxuodf2W4h6bn1A1A9JLZOccaJ
go1v8+fDfnXUi6fOUuktTSVHFdT7KPgxtdeBef3nQyxf08dL+fHELm5QgRFUbgQcwod+bVrjXiRW
MO09f7iSynvDjFf/i7Qza3IUWbLwL8KMHfEqCW2Zyr3WF6xWxCp2EL9+vsiae1sKNKK7x6xfqsus
XBF4eHi4Hz/ntr1x9YVDoJpCXQa9Ynr00nWUz05HP6GJ6EG2w3zRJt7FkEUuSs9c1WsFXrsJZxlf
Rhf2NCnPyQyFtmqTQxgfv4BImD+8duXdxJrGmyhs8Cp3yKlgfZLSnKaxmt6n+4N3HJ5M0GXgt2AE
LRbQU3oOU+cCLmf/UCAb+Znt8vXkJaSPvuLlD5AOY28frcJ3YMU3nyESmzd76PyX1rrZMkKwmYov
V7I6rFkGQY2nIyVd6TCgp4nOSMp4n5muK5K6HRPXy3g9qN6ATiRXXv2cP3eb/svENl/9lGd2peNw
oFlp9C12W2hoUD6BlNdcHBbHX+Vx2TSigAdxbjYPV5A1/YtI7oCNmpFb4MDAtqSYc6htNSktxk7b
H8NK9epX6ELJZBl5nvtzHTbNxYwp9qkoO74/mA2yVB0EGeeF2sRl3OHFTO8GoB7vEgOy9bmxatag
vJmB3nIRI0u0iV+bCXe+atPlSWdYjAPxHrm0CckhPBmMA3n18NocngQrw+0POWVAePPZo7TItFNn
h47qNSm4aful7tQJCzIOiIuPi8FwKeQwmQGwTXLRg+MHykmYQPeDbYNyktkeaFOX1qfAg++38oxq
7pSgRAGrLKpXiKKmjsnYWy9/guStPagCyzoeNO+ELEpnMPhvf9Wp9trR4+3tHKegjJ6gCgbGjf+M
98mU8/2MUD85lVagEX66j+SCpwcIbxeQOjxAvAWny3d0nqccUwK5zWgiXdiUIo5mISeNaojGy262
a9azbcKV32z1zdQdOH6/SJakCyM2CzRdfB8hkB/dx/xnsoRWFvyeaCUJ/N5i6rtNGTSlGyMqjzPt
eFQgj3iO3mC/y7CI0ISwaCxEnXXylI/uj8slmtKJc+EL0Rh01rwD0yz9PY16qHVJptbMO3giukSk
U97BS2JvOrUfZ3KSdek4RopttsYM94HYK9+aH9MXJLN27ou6JS9etM9g+cn5F4cPt91WfLeLzEMy
Kx3RNo00pFBZNLKEG6LapluZq+nlXTVj0XskelK1l7s9aVBpPTpe1PXMEv0kdDL6z4X9LY2+Ot3e
Qabl1H28vbBx8KHBCr0Lx9GCI2JUSz5EVOqDo4sDrd0fw7JZ+0/19rBIGMNwv4nEGC3Lb/pS2dov
6VQpSVwIl7vqcl2Qhzi27aIRKZ0WZhnzMB5wXqf0/GemGsTsxvbwyhwhnFUw929TyPknXVgXTjKy
a5iUOEQla/SyCgzFgkGOrwm+BkQhSl4Y7sl7PG4rn7IjPpSuAnoUibM5rMWUAmAs/nh7768u/+xn
iKB8drW4vmr3bXIkLLlMB0DOaluCEHCqrDrOYmmg84z873KljI+kKNJj5PO85F6DcGZgyoiBAJYE
ZcrS+ueLstFgBCwE8StPY+mkRJbWQyKEP/XdbJ804dfCbICTDfe39+5K4HMv7Eg3lp+ZUaXmbJ6y
gSx+Z23gE/5u33eEvfYDY3dTl8iVj2XTgJgZvAKgi5PrurXZZvB+sK42ZXxQ6X9bvbk8NsXEE2fc
0HbJUlVRAjM1BqzlJ0ejzPRTzNQk9yO1VYGRGQg52ib/3oHE2hbQkDK3dljYtEKVpYtUOHrCky4z
DvIXv0J+iDRwZUEuwK8QDa3uGyzB/rp6QXbquGi/aw+C1HSevNTDvP8QIovsTXzca5vN+AGvWFGa
Y+jg8mT4fq0aoWUOnvFKP2er7jgbi2oNyem+AFvKKFGwPG4mjArPlKICn9WeuQDhXZCY0jGBkivS
e2Sd/kAj6N4t+w1lwEebnLl5VLb+1CrHaQmbfGZQCn+HvM46s7cGDHaeswqfw7WxyzxGHSeS5Ovb
+d+VjZIEq3L6XGc7Lbf3omG2j+3yl9UdtxM7eNXOjPFhqrca8xLSZzOsRjNbDTvwZK2iH8YGomxS
u2Fn7ERikK+hHps6l9cPjKvaTIXwqB290c1DQL3YcHhordKHE9i2u+NzS90+ZlpBhUJs3t1HG5EJ
tV+oYa0nM7Arl4lN4v4f+/JRcUwz6QmFPDDX7udsBY3LvPbiJ+RRia5Tq71yXeMzZ9akLe6z3pgl
NcQFvN79ueFshntjM1uay4IRsx3MwfToPmsgNPyXgzd5LkVQHR0RQQvhAEZhslw4wNmN1VU5XHND
zaAd05HFS7MX4yn2o+iOUMkCkTKZUF/bXZsSDO0AWxVFmEuLkB0l7al4t5htjy/NGgXI/cAwY/l1
Ord9v5zk9YHimQGY4L4ctQd7B0H0WK3gAkLSSOe5PlsTiNc0XNYoy6y1V3uNstxKW4oKtvrqv/Ku
9VfuGhG+dbs+bMxNtwFc+2vqs4+eZ1wKZ7/LkrL8PHDAyoUmL2sEtKNHBLUUwMTOaaLkfO38npuR
NvukZpYDjaPqBe5r6YvBC6YTrK8TUeJanD23IqXwatPFx7SMVOAv8QvSBM6qWJs/0Uh6nNUEPzHv
ctvitcvs3KCUkoSq1swONT7kIOB4TIyPmnKgmpe3T9HQ3JVu/HbwTe+2zXHdSXwykIQUYGglMlIn
OS7sqWH056iQdK21VfuI8NNiAI+mLZTf5JOreCqfvuomZzalhNKMyr4IOhaa3cMkGW/SF5hQqSDY
r4hfedWTvkJkcj3ZwBRuMTo1tKR16CE5OHL94lQnbljomBXJQvGgvSOazJV5N13ZuhaARI+QGUBT
Y0ZOujKbk3/S+RkDhfv2c+7WaNtMXcu6uOfl5ZzZcKXD1iiaoncVyylXw+eMHtXnvJ0LGAS1rGKd
0i9bhYt72Gcox2Qv8RJ+LiRXtkfahAWDcbf96MqRBPyiQ5mj6lxucn+E4bzGSg7d4AVa7A3hJwcB
zmxWzm9bueatF2bEEToL7Ojcpn2DujKfEMYLbQXLfLV3HyAm1dZRuhTsxZ9iHkCQrE1YvrLbWKZ4
Z6i03Q35nBh24vc1g1RcaOYaMANs2aJqgiwByCLcFmA+bfeWaD95cwtnkT70hWnpuNSHjukw8fQ9
xA6c/O2LkTIBrzMTtXZ9aGS1yAl3kQa3I7qFM0jdcx/hLC2uqL9FDvBZ5Ds2+dF0kCoI2rs8Pm3C
JH9C+XGqL6BfOWIXP1Xs4tn3Ua3iqCXkBWRWszUtaqFkRh8LpRNPWaBn9QxUcx6utR0YdlBYUy/V
a0/IC/uSfxg52qaWzVdiwmHtrKLVjIFwNAv/XlFr6sNIp7zuTgw1nXxClpc+9IDbkEpRyF/nw121
TwG5oMji5Q/HZYwsUKyhFrGaSpmnVixHATHGYSsGK4b5qVq1/AhRWHO/6p9PzCmtp6LO/3EC/3sO
3kmvzr7wEPmGRVoOvu3jbJ0iyvFWLYY5EqMvxgN0+ox1HTbqxjS2t8/f9fjyl1npMnZSBmFaP+f4
of0VZ9ABasgZB6epY37l0j93IBlbYkRdjzjh+7NWW9kLgDVQ7C6sZx+oQ70+gi5+ub2wK4VmOlww
lQkeMziL5FtJN/l+CTgAnEgwjeQ/BdKhnvdIsVFnBr+ynTql/4fP/GVSqklUOZznjA4QRXm26p6x
UR64Oag1F0/mZgqTeT1w/mVMSjCSMPCNuMKY4xxVCvX1m9brH1LNfemU9BdPhOPUJXH9G/5lUYqX
mcF8aYTSKtm/tuq3CDzyvFMfiy2kEcymOxMlnit3/cUHlGIeQ8GFVirm4J2CE9QZvfqZOcsJv7wa
aeiU0SYHSau9x92zU1fBHKu7PjaASHPE6021PGxquIZuO6O8FJdSBqVVcX9b9OXlN2J/SmFjt7he
wQnAxY4k+dxWuOJuWxn537sZwKOwIzA2P1qNMbS+kicAJ//AkEXJBI3weyrV7/xJE9bkO0m2JoWO
UxzklXESoQO4iHWfvYbrfgF/ypY86PuELdnZhS3QYBboY0qKllybIT+JA0bVyWyVFZJxQKXSffQo
QBzRNxhz99W9KArBHrKcMCz7/LthWMpceBkobMgV+S5khrNnqNVzN45GEcxdtZvTl4hMcFlshz26
KZN3rfxceTdpGgYuw9SuKlcAmSJtwmOEyXrZI6yzND9Uv5O3dhvuXM9+Tb7Roe+WwZdhf0Jfyru9
Xv2ap76DfzTIOjRDfuG3TAe5IGVEogEQkjmkEhGBRfKKYgf3vb6MiNjJN+SytmiOzFsaPuhO3CEC
NFGymvodUqyxSqdLlGPG7yAVVWFhj9P97aXKN5/Y5vOVSuGlteo+MBg19yzlsWo2hg6gYyKCiR95
nmDKJqSsybXr0jSVQvXCQK3utBlqqUh7JV+UIIEOv7PS4PlfrEmD0gFSD20Gy95lmhjX2uyg1BqE
0tpbaN7lPYLXP2+buBpkzDMb0mvasVLldDjiIcom2+peCFSyWGo79NAAM0xeqVf94Mya+PuzAG3Z
8exoCWtHL9sKfWbGORIYAhmv/z18LBeH3TQk9NqZh5yQbpgLgANE3KVNLZ4Fthq0PZdC9OTv3Ltm
77zEW3etLhkARLdz4tCNinrvfnJmUHL2KtGOUPnjitB5BoDTgg/IuS6RIVwcFyLZZZDFUyksRVtl
OxVujKvn4My4dA6YY9DhSKfo066UR3uX/4Qfcdfs+zvzC5p/62RDGr50PoRvfOWX4zbz0seAcU99
V3jROtoxgumJQZRgBe3vP742KcSpAoPlwkgEWvbyQwyGVaVaBf2vg+549v2AZvxtZx57Fwa4Jyn4
88QeNXW64TRTk4TZd/By0LBZEFFMzOqMd/fSghQC6uHouGVfUXbnxDeH1xC5wVT58s+X4dAxAh1P
nxqnvdynKoPbonAx4vjfDzFQ0T7/FxvlijIWYxP2uMjOhHKS5yjqeeHp27F/tZoJWIich7kqJQAd
QK1gnQKTJjlhdYQoxI6h5hV5GAI7kOBowAemHOra13B1E2CUBcwf2p3LjWrgqSg1g40qVARWIQKp
+shrg2Rx+3u8V2UuAz/LMd5ZtCgCMjt9aUdHAKzP7KHnTMUPkCitqq9I0oNzgVAX7pUtzYEPKeoo
K3fixIxePe8beWZZ8je7bd1Tk/KhABLBmEYJ2/jkP6G2+DqjjQVh5WkzFUFGrVhsAl9nMIN5EMMa
detCNYoUxWJX3QIO0WBTP/Iw8OB7+QErHoONU19RG2eelwala+5IOujrNYtkPErEy/rO+SBIsnrm
kqaMXQkRF4uTzpagiodUBWW2k2nOQ+2jkkxkOtc+GYhrshG4nkxV14XTnl1xCF/FbS6inE1tpXop
0FRFSHg9wOJnLeAtWNrehHuOLzgx/a25VNsoUuOplxZpMJvMeVlixvbkIczsfBcmlf37lIuY4puq
wF9b44VF6RqPO6UcSrHGYSj2vhN6x0OA6MPxI1qD61nKmyHNPFRS3obQfT4Nzj4kFliK6w2NOvHk
uxIDLn6KtN1BaSgmIJveUxAbPvbAo4tulUQ/b+/xlBXpSret6pgUNVZK48lX7071BiHT2yZGnU/O
3cVKpChTUru00xYbcLSUWxNwkMfsSr9BXWdJHRCQqaftTJ3OK825x+65+jRVQr26SoYgBZOADiW7
FE+7tGm12uJwqDVsvd2vEzOBTTCRRV+LL4ydktTqAC9s4KWX7loXTW4gt9p5xiNKDyttM9uWm/x3
szS8eOUvwk+39/XKXXRhToouJkRETQZhGHeRGM8WWC9ReptsbU7ZkU4hshXgdzVmnWrGrRS4fZnu
P6zMZfYxXWeQkMwFyNz3ZouEXtFU0L7qPCC+kO4zdODg8iuzsJSDoc5mnaeBT45E1V9dDEsL0fT6
KX2GKWaOBLCXPBQ/ExVuVXXT/OMBKOG/XMKUX8Ce4clig84CHwQcYVIbfFemh43F8aGhxIpSxBdk
KebaAv2daYDdNYd9JzoEmcSkmXwxF3EZt9GgwChSOB+MovzWuEfUnN3g220funZFzWjKCogro5qW
Id3Ds1CJwlmf/JnRPD6L+Go/IgMM/eokQ6WMIxH7eG5L2sdDB+ddohAHRFc+3sBDsUm371Nr23+z
KlI0imXwHAHovvxiKqCrY5pzNOolRNIgD+oNnSHKm8gvr2/bunY6xPjsf0xJNwaMX0euSzZQp8ce
mp8c/1k9fDyk+sJXtka4OZlTkzrj1zozSBboH9g3uYs16ZMZaIxEGOVEdAdPKaNFUaYbzUChAQXU
24u78oi+tCV9MrWNfBvmM0GQoC6COzHTLkDQxs7w8v3kxIW4CKR0dCZAnvRMTeBNlnTlxS2Mfn6Z
M0Kf4CH+wjnMs63phbSGzbeBqcMClvldv1Zh1r690CnL0jVYZlaHkieuia7ic5+7iNYq+h4w4nfL
HjZu5/6bu+J8qeIHncUUNxhAOyZ26zU7BL03ySpd2G/17sRzQt0QSD/dXt9VnznbWclnGiQ+h0Nn
M9kYfTKiZ3ugCMIj3jydpjzm2iE/X5jkMSE0QTl6U2I62Vp1RErI31ane30z6S1Xsutzb5GZlxQb
AVY+2R8GFuCiG62EkGhYJJvTpswWtzdQn9hBeZwcLZRaKfz4DwtptbGfc94QjELQ6zM2/Wa4C36J
DgrTI5BQt17yku8OFB3aaaiRCF43Tokt3fslonyZMTuIHYZo4k9lixkslIZfEgjM3eUkj8eURSmc
xnUbHzIH72k/Gz9mu2oNwdhi2JUILry3cafStatp+JkT2VJQ9VP4Op2IS1/UbCzkBeZoWG1N6rjp
T3dHnJ2ebhf/5K1dlWJPHgVVlmRc8uzqRwRWAftAysIYIgNmyDrwBp5c5dVtZZm8qkCVM0R7GQM0
OsdJpHJ1MDiDoIh2575oDycA++rmsA9WU6Xq68H8zJ7kOCmMbGHuE+TQXHyw7gNa8iZuUzzliBr8
q6eUOJ//WZ3kNE5Ylkags7r2M2oi3nGHGMg+2BeQvB9X4WPyPHUTj1rTIr+YUfZxQHUa1E2kT3iC
ZTc+GNz6oq3krKxP7ipBrUIMtmQP9sqs593dVH56LVE7tyldHKmKBjL5IbVH91VvH1Xzh5t+vx16
rqxL1wz6LDOmAw3HkItOZRKqh7Z+v4S1z/pvcGg8vdVoPrt3IH6O5nUvlGmmArnwhssDcWlVujKi
olJ6BGQ7z37mUHjHtePFWxo69FCnvWUEHAFCfrFG6dqA99kEzI01K1hm2+H+9GACatRBkIgPaH3N
nCUB7s7ZpcsTT5x8PeWv/8cvELTyhuHQA5Vu5HKGGuPJYZcrr11mP63PR35CtjrCVyRqNmKW1r77
UnrdErn1u+PUR7663XTTxEgiHEKjJ+qQN4HfkPsYgVcKXm8uzhCpxI/aAtXE6eAzjndsOLA/xlrA
40CkcRl80ryrdVJ/QUAlWhbDvbWJVrEYgdxmLwIDPdU9GKdYFwZlbKjZpVnSRnzhsDbmNSRIUHii
7hq0W7+ofgehNeXA4/B6aVAKr0ntw7ccYFBf0y5YZY8KqEZ3bwr47z76MOVA4wQBc8zvUdTknTgq
bus1K4SmnicbEmUrx/WM2ee0WN+OBeLQjQ4lFQZmrhiMduSK2KkbmL3Jw847HD5A0zk3mx9q8Kuv
nioVkZnQX942d+XKYFFn9qSLOLXd5gCw7w9hWPtWrSHjmM8eYX1kzmiK9PGqS1JTR8IARoARYw/j
VyaERKRYRx8RnOjeCH/fXs6VYoJYzl8WxCE8y7qJMEZ3SNi+9PdpoevPafoq0NM5YzhL5ZcFrm/h
aGuXRc4g/RCDiQytLG7/iCtlossfIV2MmXpUYwhwOQgfwwcBfY2W4RoW99ZTl/oG8sKJ1s7Utkrf
0LFqP1ZFmqG5H2ztU+h/ub2gERD1PXaf7ap07x59VGnRqheFqOztsGj2xTzZunRdZ7+0uXgAQFJ9
Xy17jzFyqC7VlYAWFytk+P5Npe9yc6X7OIAiWQ19FnsYXu3jhya+N9tft9crIuPoDAqKNx0FOqpB
0kWR9FBLo2v8n7qbEEKotn+j7nb1u53ZkS5g9+SXencIKDvFgiNwWArNOcUL1tZDo6xQe/xW7v95
F4HtO7Mp3Qqd2zUpwuQ0Sh0o3qMIbd1qwv+v3QPU8WiiGVRkAaxcnsFDpWedXUX0nHrN3WplxzRw
5ypZsCADcNdpPtQPoZ8b9tR9cO2GJWxSwUPkkzqt9N3s1k7sUuMVo+4UVL3JaNzF8Z7BG8ZQVqhw
Lf+5m4DmZ3QTOlToVCRzzmBXpn+KcZMjj4gZ01ndXZs9J93PNGIgGShh5ysTa7yaxJwblXxGV7sS
RWKMDj+c1+PG5OZLX6DNMAErtxtRKdW3A0Jha5DS5Uu97ibZFUZDqyIanP8EyYWM7hTVwYyfkNy3
y3LrruwdDAEbMerU7nQk7Q7fxLzsjC13l+q64j7xbu/8lefjxU94vwbOwnx+VFM9S3Ex8XxE3c/T
Pgkc8ACVTeZFXrY2niYsjmsRlxalXCOM+i6NjkqLRQco1GFR7LONsza8cBrxO66wXNqSLrHULSmW
Z9iKtsEmA+clWAKU9TRLwLVAh5IQCp066rUjfEnflqaPfgIXlb63unzuoHkeUporgt89MuWzQZtn
VTZxbMbhgWlnyELfNZwYuJbcB/31xPKDI8fGQEk5uTv6X53TW0HqH/+Y+GjjjO3ClCM2+sxNUsNK
sizCVIoApS4YJJ/BtPDcYGx0mX5JH7v5ZE9zHNQF5gn5JPBy6oxp50ubOlONMIYnvddoj1HzLWwn
Upwr2YXgAQIASNMUVJAMjFPsolKjmAuwQisRSNwRUuQWATkGju15u/8bD8XxNl5alK7cpO/Mup6R
tgHBW4RQ9Cxc+EASsL5vLRe9tTA/BbP58XUK+j5lVwqwnV50VRmy0mQbBMX8qH7uq1/ZMDFrdtUK
ibbgJUZsTH4nZTT1jlWBkxyrAyJ4G0N9C4qNYZ0mrsUrWRTb+Jch+X0UQvBnIzYkghbPlfuaOvuL
dafNnU3oURw+UKmZfQ7X6H8uv3mJp2whO1vkv/p9tlamqtPjqsblb5HCWdd1+ayO8FLIrRtogaoH
9BliQWpfesHbTCCEhBreZDXlyuVxaViKbYGV58f+xCa4r/b+8NTQ90+9YGcit8D9JapVBnMjv5vH
cNmJbh+Dsv8CdcD76p2HQAxXQxN0eUTtwOrSusCf9ecASPw3JF4ZXwnX1Q9Ii4tFuppKuq7cV5cW
pROkpqgWdSWBVuAc2p91DqGkvxTaWtbCaZbWh9Pd1BT5tS98vkjp8ITp4VS2LibbI88PCg39YKI9
POVIoyvEhjIR0IjLLBxJkHx6zPxg2Dn08+Rcw5d0XjOsSv//14vCvF+6sLzaM07kX3QjJl+T40iI
bfudOsOE33vUOU4PaXHKY5xY9K6in93a39ai3LlVdvV6Og6OdlSYE0RadGzJb2VMq22EoXs4sqNu
D+k0JSrXQR54ahBgFI6EkDwVG3o5EFfAvXDpnDXz8b6KKIl3GvJFVyHOddrOOgRqjUnJh9FVBcEp
5MPQniDF4NgjhoyoR8jkhKnynW60WlQ641QC5Qnl2mP5K/twmIA6X7PoCFCYBdUo45HS08AcnFmq
iZcq7/Lg+C2Lf07c+FcNkPvDkecAYJIr7o4/qCfTSUU5Y1gVD8XzEbUO0bZx1/mDKGlMTfeMshn2
0DkzKMWzY+Q0JrMoUHwqHTR8hb9IDAONrPK+8EvPVsLV7RVeccILe/IOInrZtS47OKTVQvHfqpO1
FNJwt61MbaP4+7PEKY6PXdIHbKNdfy+Qs8jokdy2MK55s3EgIDXznV1kBP1S/VluxBYmytWJ44sg
8yJ/7O+UD+rKn2cEjPj1nz8bbOibdeY3kHrHCeVgZehMijTCpugfaNRAgbnETC26z/oKVev935hX
HL0bhAKTsEp4Ahcrj21Yqa90TYJ/OK/ZW/8a7PIN8LYf0OrulCnnH/sGlKkmL2AViDJyC5JvuJXW
aYOBbwjnL7fGpnoRU5nmXNuJ9ojAqM9ebn/GayaFPCa6iO+0d1IyT2sEwT8fvqKjYr7mjr9MO/dB
bcP/nxk5dWp79+AHBwQq25DXXfrLKZv50EwVeK8shsEo8KNcZjBbyDAgONLrKlJxDxUFOBV5iKwu
F4U/AbOcsCLPc+Z+XhqobnVeXu8i+7GaPdZkXrc/yxjIbxPOXWpXM/BFEC9K38UdTn5sVAnt1N+C
MSf14ud5/ylDR+QhvhcAXFTpBBWJ/fJ3+Bd1wsNFAQ3rXC3vKTUxWI7CM/9QFoHNEpN723oXhRDs
cwc6O3STpwsx42iFOfyP/B0cFwSbl9FKQ1CvVPSS73b05/FA0nycqruMPxqNOXINYMUU5SFJvDTh
apWlZ21BsoqO38n9PdOfNIZhb3+1KSNS1B0SFOjUAgkhdXZnF8icW6+W+/u2jStx93Il4kechXZf
a/O47liJTtdvBrwA9cql9SC0rFJzwSTVs6iJT86yXPtG5xsoZcCtparD4PONjoihhjDTMMAysbJr
XgdhigXSjTHK0Y2iHUOrOQhJhbQ5rtF+m5/SYKU6QHpzdN6ct84f5m3wbEXGPOpi79j/mPgBwgkk
t2dKhKSN6qMJSFRK3YqeIf4+5weUS+NzAaHtFj0Cz9hH39K3DIToP39WYIp7RWNmgWrKKGCl2vG9
Ac/lciDztj4LbojAixduP68+6yvRa9C+/JtFMlSA6gvJI/fopf+oia8HSSIWGSxdxsh+uHTglYXv
b+3X6AHSKOjql7dtXjkXFq0h6h3AUOHJk/a1DqjGV7rWeAoyJ0UUzpMsmIMOmnCgq2YApZEXwABh
yZ8vCt3K8I8BwysnNIHCu5Pez9PTx9trGfFGCpw7OEwVkLIjuMalYDVzBtcMi6IBucjjs73n9evV
m+A53Nfz/Hf2UDyq3+10Ws5KHLCRc3IdIOhiopkhA06VtgjDqsiEXe0zM1ZPKY3+vbtIYaoTpx44
6CcowCdaU+9YxVtmpXq1UZamm2mY7RZmOdc/Hhbdh+OHgzaP18rH6Ju2yF+cj/nXOIaR1P92e6/H
M6QCWMuwM4eDCufouZGD+DObBuNZs6g+Jj9Pe0bvu7mmLcIP9taEjKa51+cJ9WL3Z/QVPNdG8L5O
k8WMu6z8EKaKRF+SmciRAJaBhnNjDPyQ2dceYYdk1X83t/Y8eBJ47kmkgXAhec/PrUl7bnWWdoyT
uHlPc0/f6ie2+53aOll2oEmsD4Ls3X5RX8zN3yCCvXaMzq1LDs4EWGZqZURlx5q7c+Wzuzr2sPWF
H6qluoJrun2oBIfd4va3ntrimVTr1Xu3KZoTW1wuhTxktuzvRC1NUGKFq9mUW19dJILwfE4m9kEk
XUZBJWoP5kGo1QvGPPF2EUL1qJnNnbU+f7C/T3NHvY/mj77qmUnpq2azY9qljk5B5dH83e3jDyD0
FkE+n552HGPGhbuemZI+YTHkaWB3h8ZroeleCzT87Ofpx2mZeOHjFGrkmjGbchyvFqba0S6Uortu
pGFkO6eaboe/Nj1/m3viCfh3KjhXYiBpsairMLsPLZa0rmborTxzVShbys+hNsyZPCIr/WQo63/u
jNBP0RcED+/AtSC5hxuFh2Rm9jUNc9a0KNar8s5aezOYeqeSgDHkAQTeuS3JLwwNZVn4IlFg3TXf
okW9DB9mOKTglveffrQMb5mrfFds64dyPfmivhJqmLbTNNgBeP9Bun55Dqr2oMd6xMcD1NRWG8FH
V35XG1JKAB6Pgmux2HLPrOInZTfdvzKufFCICTiEDITS1nZFSniWzB7aJNUCl7VXXvTkPvb05bp9
9+BsBIAuQrcnWfLmyT4JrchiFW1EFuYvho+aV9O4CIB/iACIE9wJYoopsrzx9KUN6xqbA5ifO2jU
Cbedhkqzwc+L7hvoutY5YLPkU7sJ1iIWVtvus2DE+Bv8a+Oq1KVh6SWRKHHcFl1bv49HtG/O92Jn
3UUrAZSkz/FF+V2KSawlefiE44vDKgUpPB4Uo0HBm8645Pj2LJwZQYVhSusv3Vp5MZf+6+kdUzjF
hH0tcEAxYpHNYAhhdckWTFSxG8/+NwYLqVXtU7AWLdn0dYri5lrwvbAlHbIDdKKhUzU1hHbGKvVQ
cFiJ1CFfTB3nax6NRozLrI4hxoOlEGVHUJmENhvout+1kLI5EI3T6bgcmmzqW4nDIX+rGdV7i2IH
h1gOUiG4QeNYsyZzffpIm/kOtY25OBWZYPKdup+v3JjIIvxlTdrBznU6UiQW1u0aL0JpfV7Ec39b
/AjesgfzHkn2pyie1IK5lhaAGlYd0nrgZSMOk9i3Ms0PWaS6C+6QNl/+aJYa4mH1vttM1Y+uBENX
pf4mKh/MJcmpfdkzHKWU7xsqhDDbzbAzV9FuMuhK70y+FngTYj4VCaYdeepeRj2QKM7R7rCDqCnS
WckSoIvXkw3Yq5xoMgW7lslI/9gT9JGIhAEXkB9GbdRqgy0cpWQiIvnS3Dmv7107z/UKe2FH8/57
ls39e1Sitz5lpXBl7Y4r90nfC4BduITIfGE85sNcnxzOko6L+Gmgim1BBwA5IVKkl1thm4eydcyy
9hqXzG/4Hhb5XFUem6muu9y8HRmSIqpjprPeUIr6Hew+QMp6HKD979b7bD9bzJ7r+0HIf2Zz7aVC
+vQAx8qiegufDOYVp6l+JUf782PQxwO1AR/FiN44ces0zszju1O/T50j4vI3RADkCDuyI12vho8K
UNbz4Q/b2dpYDpvkzln/PXy4fFBHtqQvWeVOHpsBXzL9KLjh+425FGj0iOfZNBp90pr0OQ+Hw2mw
1FokDiLBLfbhuvzt7lQiOjj014lbUfxrZ5F2tDbpwA7HqC41i+9VebPnE0LWydJ/6p6U/Ul0+Cm3
TbYCpHt4ZFGcm7PEKAmTo+ET3bEo9FvEcI2zV1dopq6msATvteTR6riBBcc+3KtyV+WQVv/rjcZj
sm236UP21D6Vr/5O/5C9Hr/6W2Pt7o68+Jc5AaFdhwvSRQZQnd/2XbqCrm05sd0SfurP4v/6QXK3
oFISZ9CzWFzWIBt4mOlba41eJAoKE5akPOuPJYIPPWFqU8BFL7eZjOBgBVUoIqO+E0x7cP878+Qw
D37Z2vy0EhkmPCu+ukg+W0+3jUsX6si2dKGe0tKy2zLnE1cv2XCnoeGk6BO9inHYIxEhunJ9amTZ
o+tz4P8rgYIRf6+R94TgVqqdIP60NvZOmScMb4iRgh4F7VXmheSUggtTXR3umC9Y3F7w+NBe/hiZ
vM7U9R4eLX6M82rzwimoKTClDf1/CvVtMbF0uXLFW5TESEzfOrpDt9+QMrEh1/yhNmDhF6DnGe+q
9AUabqg3wDW0YLmDcDl8EyngdL1odKtdmpYxAEmXOKqfW8QmjY9q7wsznNfJNmq/TOyoCKoXR1cy
JAX4/tiHpRk7Ff4LlBO+nlV/V88Bi9Qf1TdBpK6/TFgcnU3JohTm9dh30zLDYnZP5vLef7XWCILs
prKWqT2UYm7r1KfQigtAckfkK6r6pM77kA6A2hhP+pBOrUuctls7KQXcrBy6NmxyPtl+lpImoSP5
seIRqoA1DJ66lbMrX9I3FXr2qReDXACQHVV+B51KrdTMIoai9iPaGBwLnfkiA0TTbCvwVA0aKw4j
leU++js36SgMSR9UCkN21LeB1TellzeeVnyNQq+1zYc0ThnyCOaJYS6UAu1wJjAqTm5XxOumRL2j
tBehXU5E/tE9K/0W6cieBrPRgzhAbXKWLnJTnRf+223/nVitfLXYYrqk1vTSq1AhPoTRqu8ghw4t
7/9nRrpXLDeocr9SEDfXIWdCRDv7OVRTA4ATJ8SSvlzllIcqbltlmVrKLzMZkoXZq7OFEujWXPEr
d2JNcudD9lNL+jpplh8HSE6VpZovkq1Vb+1yfvLE/J/AKBjDVlskwaoPaEtPXh1XPQMyUiEGgoim
/GTqiiwfXBFRxZMpJXVfHRfKombeuA5JRQAbzqcYO8VyRhHhzKQUEU6gMaA+IiLo63IrtN6MtbJO
V1Oliatf8cyM5Cp254BAcWel19vx4yw2tn6uPNdJuQxO6fpfeOVfpmTnr20Hhi29gtqqT1A7DeaB
+jorJ5FBV78ViqCAMAQZi9zuy/BJFMcNcmWkt9E7FRj4dG2/NZ/TrbJuHqflRK7u4ZlF6Rq0fTUa
0IvBO5i3T1NlfrJRxfR0RZ9IYa7H6jNL0vVXZAwu2MJSdv/+DkCYEvqpL5AbfDefSq+5B4C7OHBl
HObNZnqhckXyzxk8sy/2/uxdkAIc6g6GWVEYZDB0aSzrcJ6iWGWj1FdTFhXFYqEIMZmTT31UEVjP
DJ/Qy4t1i9PQLaoZgGMITT4dF+7CWBf6e3kweJy0OXoEievgbLHSCTxGhRHOLC5GcehFSyjYiQKh
9je6GDKuebSx0jFswsavOgdbOKy2yngruwttc1g6L9pGhDd3LdLjiMqTsv3z5puky7iagpwtV4rn
ep52Wt7wEyiGvzXU14g52qa+E8VvCA7WkONs4Ff6G+F16uNKkb00az8skpwJ6iiYG26OdMG326FH
hq3I+yujpk5V5oaBdiopRWif7d27/A3ba86BBAyL6k0QQ0060MS6ZCp862BlxsFWGAkXhba39rEB
UBevuf3vZ9BSffgbbcyrCcZfH1HuaBCK8qI4kk7puRiP92plqd35S+Ol+CHGR/tfB+gUP0216W8H
QAqm0ulUqroxch8Zt1ybqzHx1qzmR/97Z8XL2x/y6q343/XRFrm0BPePfiziIPCquHxNtGydlOVe
i487CLfvMrUP5nFyUBeK0v5DTKvkQa4qhV6DB4FzKBplacXtbK4jSzy3j1MsMuKYjy79s+UJjzoL
cxVYyDzrSdyS/yHtypYbx5Htr0z0O+dyX27MzAMXUbssb1X2C8PlcnEBSXAnwa+/B6ruLolWiD23
H0oRtstOAgQSicyT5wSdq6M6SwX8K96Zke2lWbQzf+TP1kCmBIIKpD+nmZe6gRA5sK7cmxso1OoO
eUXHOPg3ZPQZ5367vP3upoD736fwT3vTAIBqTQpqVtjrHeZY1OZpOgPUvOQ7V/2YR9x/TkCePPgv
g5N1mY+iWkYpwrYEGiPV4WersWn3K3kzd426ft+HTP3vk6lNVmaqGMwaaFp75IcEYneq4wZF/BDw
GJ7TTo/dM6qHbrIk84fj9e33y/RkaYa9SNokg+nesQ4ChOOQ0t9xDj7eWS0vrOcSGaVZApDr3u2X
1clabepBKYQBVi2quUKr2FpQzuz2uYFNTn3B0JgpdBSBDantvAS9n5a1m7oqXxS1TGcuGHPjmRz3
Va7XhirDGBrEbVYfy/R4e/3L10/YXzM2OeRZo8lUJjjnAGoFCi0GBtkBSGIrPIRILCCvm7jGRtoI
HujOLXS9YNHcyw8GrlPQIAceEIdw4mQziarrLufPh5pSKYVCVbMhi3GLyo0jyQufFZVPxeJ1oMaT
2air25Nw/YD6ZW7ySlOllYeQwJyhgERJe4sUslDN0f57Vibvsq9p3lYSqFnFRHX08rVXgdPq/6Y/
m6ZvIfbXS4ThNs/7AWSndrRvwokSSnLaA1vO6ZNdnToTvT1IGKM/dFof1IqS5Iy7T+hH2Ip+kKWH
CPH37Zm7fs3+ZWUaKdHakHIxgc9UfZw5kAhawG/ylGXvrpPcFUFmOe9Lrm70M6NTR03SqmEqd9SV
5vfDplQfsvYrbUrnb45u4qV7CrSNaVLuKnEzBIASIS6Pr8XFi3bk/d+J9xd02/njfzpoz4Y3cdBN
UbOUghsZgHZeUSDrAHj2n3nLuXPoqo85MzXxypkAhlnGB1g3ouT0RZE4YpT/AIzxWQrojmb5SjTY
08y0XvWdZ1Ynu5pEHQHlXFVB5zbLwERRA7yRAEHUMKfFhcYbds3HXDgxsx2syR4v6zooiqjG4SCQ
Jyludgbtv6KDa85rz9mZeO2kTMu2bnAu8FpfoyPjhCrNBmw6yP+07nuGW6i1QyfsHQS82JLDgXQ/
3aXzYITbk4xM1GVwGBVjoJYGXCdgQ7akfo27maPg9i6E0M+lATmCY85YEnpSBUhrgSt9EB7l4U4K
7m+vl7mRTF5dinZphSoYSZkDzZrFyATN+bEZE9PyS5tAD6+stcqrNOD18V6KL7fHcHtZQIHlcrJw
Z00aoYABqm86bdUkxwKCNrdtXD2b/9xW0rSQU0gRa8MSNoR4tIm8saSVBTYUK/yaC9Hitq0r5TGc
ytDrtnhLLJDeEx9stl0vZeZYe9oBFboT+0mM3D+v14ezeihX3NSFsYkfHpFqlyIwqXspIh1dGhxF
XTEptBPjoWCvjMxlU6dYbn73uDA4ccFdH9RVKp4cP7AI4HNQkGVpkULad6KdnTIsNfqL+gO65n3e
OA7cicPWs5HJtJf704NMdnGs900j8phWO2jvsqNtyRrBEEjrLQYJOSAKd3PZ6ytb4WLoEwcW45Wb
RoptLaJNoH00wo/bK+fKTjj/+9PEvFwE5QCAQukJcPeC0i5ag9hd3vi3zUyb0vjMAQLGVeshjSoi
N3e549Ja6xQdXKO4zSkrzl6haF73iN4cdB0nz8MxXgGred/t0N2RzNYDr723c+vKdL8X4CDXaoQo
0UpdI6h0Ym+wOSKyeeZoyHmQybWc4IXFyYY0pKrp4kbk1VXTb8GwkDxkCDJLHyvWdOVDDwH59DV8
CL+AtgMrZ/4Rrl1qLx5hsk0hKQda27zjGQIRyBbOyz0i6xuveWcS2MIO6BKyIw+VutnkGf/Tk5jp
wvRkw0LYYCBWxz3EdlyAR3dphGAHGyDBri/EDSqxt1fXlU1yYW6yLVNktcG1CnORmNwZTXkYs9K7
beJa9v7CBt9IZ9kd9B6OmhbktReCM4LwVhLyushayHHWABXqaPu2Q/TNmx787SwydHY5TQ7dONAE
gh4THscMrgjao/YN9fpt8pU3+XLiAzHyyjvwBMH1hS7hBd+5HXwlwLiYgIknEqgcGlYN35coTrHK
oD0OXLthvws7wUlt63iSJ/gIv92e99lVzA+js3nP8xyvF1JfHlDU5E11xNEuHerHvnaEIjp8P/pa
30BYNKCDew7UeS0HdT5mdbKOUyakQl3B+wrU+sFA3+oEdVbZY49Ot85qcM+vwrek0PZMke5qWd3H
cjW6t2dgZt6nzVulrlVWzZTKs4z3EUeaWTK/SyRbTKTvty2d+vdubNspZ5IZjiU6G+WSg6e26jqB
0hkoNSCJgIyHBBLj2NMLu17kphPfNT8qKPAFB9wPfDgRx3i8/TB8Od16lokDRUYsylVNgb6XElXH
DJJVYHEMLPVAy0i4K5MwU21kOWjk3LYr83f6yTD6N1SQ2KlQEp+8c9mwwIgtDbyUImErt6Bv1pbM
wa3TsxaAMvDMnEBs9JF9l0GVITmZ+xfojq960LOnmLi0SGtaSDgDwqL6yDHZIB1x410P+ui/tM6v
rrEzaxPnZqSVXhQNrOG82ra4SgM1GHrJN87lWKHLCCJ3APDOXQKvxXUA7/6a6olXg/YIfGoPn1ot
ii1YHYGNbBmI+2owkEd7aS8feN0Dsq5OaxfgdK3X6Y4u5yiYr4RAF08xcWzpYEKbbUAIVEI/Jg1B
VQggcQ8K5pmFxVfsjYWlTjyZpucdSizqz4wTF8Xqho/hSwmF83ibggm4X+UEYCVbDe3myfwSm7YB
qoiZ5T0z2KkKA7jXBSNiGCzgEo4MGhboq9PX2yO97jaBn4MeCDquQGaLmTjz2YkMyE+C3CTgD1zi
gfrFUoE2I28un1U5uzqrv2x9qktQuCxRa3DzQR4vXsavhsc7GUzUQOaqrNdywGja/XNcUw0gw2iB
LC2QNR/Ae1gsZK+EDALxCEVXZwSeV/UwcmbZDx7cMZcuqqcALzABgLpCL8DciXzVQ549DXchZ7NM
zbHTTDBCemG2kYZF3t0NNLRHdYMO7pm1e9U/nJma+ESrzRMjk7BqcMv0SBI7VaD4FXlm41wXEfdr
nzbJL0vTjLYVjIIYljqUNcM7KU9s0GXMjGVm2ozJwZJaWqOI7VB6jXQHUudjFKOi1a1CM/JLsfJn
tsL18aAHzDJFFXw3E+fSacFYy/xiztaAtjsQNQJlbgaaXN4eAb82X7jmr/3zDP6yOHEzhjoqcpLj
5tEA19ms+qefKh1oEjjOt/ZcdSeg3/hjeJOdXqiJ0pIBxowYpMo1rjcgxwrjyL09jddPil92TtH5
2VoPaDvkHb/LVK7uFwBcc2bncme68Va/Mx9QOga+cNshd8e7IMsNKGCR6Z5znteKoHAAfw532g0z
6GksZy0c2x9FA2mZ+T9T0LkXHeeKBnz2brzK063gbNRJYlqCJMPfJCvOGt8tY4Cg5lspr2WPLoY1
2d4xVVNJqzGsBBh+VD6f5MJO7WSvIJ8u3TVzJ+G0o+5nMuBsGifBTZVoQVspuM2ovrlWNgS92qad
LOeVtq7fHs4sTQKbpjLCzgqAClX9eF9lzviYuBx61Hjltl7hKAY4Fl06YHKduwNfvzCemZ4EN1SK
VLGQ4Z55HNncVbmN0IKAFg+ZRmNtgHVFcri8aNYtNN5b5SuPtzfN9azH2RNMfE/WFFrajVWJ/jcc
jF72FNfNQg7Xuqv5ipe/5rqjduhSngkxZlze6RQ9W7US8qrE4jn3puicEpckaswFGNd9+K99OHE7
ZKhFoeB5ONVvn0VHcpuHEzR/zZcSh0AMpc1FK+e6emeGdupJPhtaTZlumFEaeqzPLUfXynWZsFkQ
5PXT9s/RTWXbVCE2AzGDFe5logwMleC1DvoVZ6/tF/oiqp8GEEigojy3aK8VEM89gTZZtKU8GH1W
4PjlqCfBzjxVXhB5Ie0HR/ClHXG13pFM0GkPM9q7169dvxarMd2pkJEkRG9LvFLrnUv0iLptbOqP
wK3Qcoszc5Us6SJaB5v8TfIKP9rNR1Snmb3hcI3J8MWxiTqm4SH0HWRRcB2pn6pvSLx6uk+91pO9
4hCvrX2T4zqWAGLumhBJytcKXovkUZSNo53mVg5ZceUW9DeZnnnP7m9v69mZmmxrkXVm2Kh4SGiZ
bNu9+BFqyELpTnpoNpIvL0B68aCsxG3mVrtgb6LLvP32324E3A5ArYL2IPAsXkEfFboYxXWMS3JA
n6OR2ZS83B7ldKdNDEzDehSy+7DiBjphDYEq1yhD97aF6eE6tTCJAwlK1oMEQmUcegFSovoKrY7L
+Y7dqauamuHh2rnLKPNaGznSRjAkp8nvoA5hZ5JlK92XQJijKvsUoEytTU5yUDULSaTi0BF9nnit
uZhlgXU6OmAbwJ6Zo8CcuqqpvcmulVutg7QNYOEa9OO9NmfVXWlK4504yNC2Hbs5GM403pzY0ydr
39SishkMuMYkzxyafksiaHSKM6XUT15wYmWaB8tIWgvmiJQbJ5flkeaIFIi6ip8qD4e24jU+JATj
73MXutNl4Nz9TO1O3l43xI2qjDxD0Gh+okWLQAEdSmTuC0NktiiyRTuS+0YJcruQlXcSR4ekj7eK
1WyVAUJ8db4ecEErSPh4e6/MTPvUOYeFie6aBhOiF/eD6BcQFepmTHxC+U4GPyXxyfJQHyxQ+XnS
Ifoeb7RvubWovkCfaUEf24cSicDBRtL9y98amTnZnhY4YwkuTBgZ2u3UIPKKHOl04cdtK58i3ung
JgGL2WVBJkdG7slV+KTHEhI7tbTUc6eLHkRF3OtDsyrKfFlR6+uM6atbFIpXvDCsoQQ3GeGgZQlE
KuBJq3ewC0LTUORCnzxzXm6T+36VeBGxU2e2aMv/7qfFfGZ3spgTlViBGeFS0TuBX90Rr1tKfjjY
Khwt733mXAy8Pp2CgEux0y2YmmYC0ev7+OwR+CFz5nsbK4gTSYOLb9xiK8k4I0vfuo+dctsCJcj7
r31zM6/W/ilPdHrbZ3YnXlFrQdwg5fDCyiFCAay+TyJbTtzWBy/VrlnrK/1FXKGCgc79BikiYBwc
ddcAs5sss4XSzZJTXN2+Z88zCWvkvml7mQFOzhKw0chkqcrlsZDC+9tLbcbMNNchaawBUwKcsxBl
9khKZyCrWihmzu2Z9TxNBZRUqEo9QojamHW8kNIRt6tBg67iEIFtPCS5d3tU18/UX7M3LV2HbW+l
bdnlyPpZCqRleK7PAuOGYSI3/ldEpD7PowyVcTRfgyYZDI/TLEOjicIwygkoHuIlLUDoG61HobZn
hvV5f15a4T8/2xxEgFpdwNLGI8/mWmhA0yY4ytHEvSJs7RwF4xl7n+OtS3sTfzDEVoYOUNAS8PYj
8xkycWAej5zqoWtsaRn7OpKnGTSJHrrS7gHFmjHP9/qlO+LmQY0McIypoVx7OdwIAGS1s2o0/bnN
1oLqqEMd9aUEK54AtRwneZ1v5eaZtlsmJ+4nkSrBAOUvGujbN4k91+PXWn1OrdzOcH3r2beZEfIR
fDKng6cF5YqT4PflCAuxly1twAuFv9tG0AZJ3MhNN9lq8GM0zs1GKzP2plFSoMtEVRvYC59H5MJr
1IHHvfkAeNtJ5Vic492bto+DfUZBOz7opQCgBREv3zZnC1YqQtMIotMCypEPI8ihKL4I8eG5tsoT
HGQ6k6Bx1UEvJUlc9e/SEi2kTrRYBsKXRXInAy6SujGx6Zp3krU7+Yl/q3yyPARpS87mFX5Nlvqm
XY2lHSBD2X3Mg2w/JXP46PEoYLM0TbAMTYE6vSxRWWgBoGnccZHfcWG5apMCxFjtM7dwrNlk57X9
emZwumGsNjX1gAo8c835xLtlu+gx2XPL6JqzOzcz2SQWzcygavFWwyZcKJDJZqMthNSZ2RzXzYCM
HS4A/MBTn9oJRS0X5WnxQC/ipSV2A/IKJFR4sSh7qYht8i6WWbczZ3fiZZks0yJiwc/K6rDNlqFn
9na3BIvED146FhAWbOaKYlcCEL5YQOyFRloQb03R5ihwCHEJtAZcAWJLX1mkwL1CqGsDdC8gV3ib
G07YBPBmv0UwtEJiBSV8aMDgvtN8zCk/fD6xL55mikoPdei9NSXmwGDlQtMPuNDEWeC0ycvtl3zN
xZ+NetqyJ2VZBEZAjDpmqV3HbxaZc0HXzsxzC5O3aSV5lMc6LOg7fjGENvgGh6af3f0VXP31pfPn
S5xq6ZVZlscSSO681iwcxAFO3jzrTWjfnrRPyf+fjuWXmckGHLSupomKMfGU36ms4gP7bfMUcXSc
iwLmxsR/fubD41aNNaUCBYjZvFfNPtA+SPrfX3gul9sk2s1SkrcsxbxxzDeH+qFVbcP5WekKqTHX
4qSU7tyZceWucWl1kplg0lhAMFtDwgryC+qztLQ8EoMYjYHPFEwxOxOPEy7m5D9n396k2hdElsCS
TOdvb1w0q5qcNDk5JK18qfy5gtTsKCf3WKUWKVWyn+5MdrvDuAzcxh7W+jsfJUHdG2SaGOvMGv2c
RDufXMirXS4bAtXBJi/xSpNVesfW4bJ95Syf+Rey0hf6oV1VvnE3zyNz5dp+aXeSIwzUhCRhCLvg
rFhkIPklq2hZ+H8BaXYtmPrlWZTpLZ1FVaHL/MrI8aIj5y4VHM5hDK4hB/SPUDWccZYzrxK6dZdz
KuqpFELCndcyC5D+bGsLFEDU57JNdWebYP+10Uq6AdP74+23OfcyJw4nTfpc7lMMtQX3CLXAqalH
1B7MSnGGSth0o/R82+BtpwP08eVIkyTJx7qxQFOj/GBkk+idbQwzSnJzNiZOJ2KDAI0INOAXrNpS
TfdHix6Fjiz+3lAmXqaprEwYkVL24iGz0+AlDQoIGqz+npGpTyHqYOGuhO6IHEJXj3n2INUz5Z7Z
nTVxJLTrxoxKCRbB2L22UR87QRI+GIm2tVICiShzgeZfn0rZehTJ8m+N7/RsZ4cQOjPUOk9RFM7p
iOa4aEjuWSuV28IqTf+2qSvJA6hdg4geJPQnqa3JOGMtZTWhOPDIM337Qw8aJFu9a6w1JzvMnUN8
nU2vLmf29ImnzANWCmqBeU0ViAriJFKVBTpjn/qBzQUO/NE/mQInqA6AlQgU38Q5ylUmqKEqcVB9
BWbcHGqw1Dec+Eg+JOhToevQ8o03EFDjTAqdPpuxP2d+EospRt4jb4uZ5fUb5FJXDOjI+ZrgJzAb
j4849ekfw5z4yYEqeVEnpzfI8xX1rtnw/j9UIx/m+v8+lfamtiausR4iATTKMgeYBZUtucpGcel9
6g7LzAkWlscpnHn0AviQ1+34gRu9KqvbS/YT1mb6EBN3ScA/q6clsqa8+jFkaKQRne4xuRtdsbQH
O9zFRxNFWYYW6Bwgt/Z06KcDckazeBs+3ltLbOJVmZyGESP0Z2yqon8iPXCRuuBQIdo4MQ7OlX6u
ncPnb3viYMu6xOWbYvDGoXzjAD/BgeQUWvFHbyA2Ocxdf68GcOcGJ87WijuiVwraS/WjtCgW4bqx
wZkJID/EruYn9NoxdW5t4o6EmEpmJsO1m8TuNRsdyMEambCn/iX6kfxQ3zl3Y/ox9x5nrE7bb0Qj
BXBihNU62om9aVdFbdft7E1m5t0pU4fElBoAzQCNrGNLnLitV5AecA1WfzB9eFSq1tFG5hg5bt09
AeF11H2jJvS3RmbM3cDnRjxxTkKeAlrIsb5USAFbB/ZnyD09mcPFXQulzl7ntO1vHApLMDUk9oUm
ku91hkq8bNSATVrQdtwWdYMl1TLx/3F+nludDC4smKTXI4q+Vm24EWl2jdDZgf47UPN/3of/DT/o
3c99Xv/nX/j6nSIsisOomXz5n138XtGa/mj+xX/tz/92+Uv/ORQf+UNTfXw0u7di+j8vfhF//3f7
7lvzdvGFlzdxw47tR8XuP+o2bU5G8KT8f/7VH/7j4/RXHlnx8e/f3mkLlTj8tTCm+W+//2j1/d+/
Sfwu/z/nf//3H+7fMvzeHa2aNnxLP/3Kx1vd/Ps3Qf8n0oCgGIcfNpCiVLmWRf9x+pEi/RPCE2CP
tyD8huoBFkyOvxb9+zdV/ieo75DStLj+JidX++0fNW35jxTxn6gxWsgOgwIFrFmm+dsfz3bxln69
tX/kbXZH47ypMZjLRYmOCQmPB4lUGaIHKDpOL2s9zdNRFRPDCaGFsWqL74NS2T0d1UMtowU7Va1H
M6oFz2jrvZXR4gh0p7ZqM+J3dfGYI4OzlnS60s16WBRQB3HP5vL35z1/vhPf369DBc+HAoAJOlvw
tBt4yml2ty/COI9QfnEE0OYtwjapFrU4BHa5aVooouVdCvl6y1x2VVbaWkyTYxVKqqcJ8RFNEvLa
GKOVnsX0CWgpp5JIC5KKVvdkq30kppw7opmVBy1fjeEQbcY6O5Rmzva6Vb2VVNFdxLnRKgNvlteF
rFmINFNdEUrU67CM30QmDftcScPnMk2OoaKHbhUR6lJFegv1Ul1ZCoDRXa8oezCpel3Q3ytxn81N
0aUn5VMEEVVIqeH1QeMGsc/ljanUGTXAd8KcBC97wTpibk4fqd6Ym7Kn7QriFpGt15XkEDVIv4h6
qHua3ANHw6oB2arY3BAOBQ6lYYN+AzBZkTTcDG3nWnEsHItB+FojNt6QVg6OhtAexrZPH6ku7cNC
UP16CA0bBAjBLspzeBYTvUgVnNoWXAGuKUe+kVXmlx5P4bTQvNskaW98GdFbObZRvGaKqbsh1GBc
IVSKe6YJunN7EZmXkQlmCOGghc2n8B4hSM7yGTy7Q3RjQnSpSXpn6PtvqhWBUS+Phl2gshiC5Xhs
cbA7adAeoj54UVn+XEtSfBT04D2KzXItCkF0PH1r7AzBtvQWpQz+vdNHphu9q3cU+Wgm+qmgxM8B
6KaXXUJU1wxI8izUVF8IFrC6aqsCxakN96cPo2OrQui6fZ8N7L6lnb4u5TGxTz+MqpTdK0bUAocU
Wr4S2gB41RADG8U7vQIDWGP1unv68vRhVAm4kAwz3ED9UNgHfY1bGmbmDRpnd4SZ0ZOsFp2fK7Vb
pbrsCZYZv5iMvEhBXx5FqaV3klIsh6BchKouJN6ATjZXkXULRgpQceb0KaVp4tWhIq9ySdRXEFaU
7FEcs82omL0DLkgAAY32Xs9l9VDFSvgc6vK61UJ6bJMyfC4i6hVSrt33avH99is+gf0u/QSXAoVy
Kxda4Hmgy1dcMlZnEB4FaSHoXoehXQEWhBpB1Pf3SaoE+64BLX6rJZsu4Dq5xRj1dik2OviU8mSj
tn2ysRQcjp22LwaVLKS2SryADOEO7VYHJqtkpzd1uosy+TVNBtk/fauJCXGtbog8qg3iUW4tQCRU
oViMpSUeB/6RQZPYlnqxWoLXdLQ1tSNHC/LtchLqP1ha32l5VxyrUdz2Y1hsCvA1/PzQpOL3L/Wg
8HI0I22CmKj7atSUvZjQeNk31ZJEBd0Rw6Q7IWhEh4SKtWiU0ElMSl61VDMWakZCBzMmLQexGLYs
jladGderjn91+lYchcO2aONkHRmpp/Sk3Qg5azYNQC4bM3C0IGEOI6EKaFNQbQNaz7n5U1n+4vXp
soG1hL0J1h3Ig058mECsOoWHHpzSFEQX5E3pPoqMO0wLs61WQcZepI1LRTN56pVGs2uzTB+zWkTi
Af0MgTaEi2qotIe0b9Y5gHX35ZiiZByzfZorybZQCrKvCapV5j7tuvK5YGJuE6qDvUuO0JQajplf
5ma/K9R+7tagXXE/cNIceqnB90AL5HJtmlasx2IACqrO1DoHMPcj+iHJI2XQWxvrr2FuaC/h6Ah1
hIp6T431zw+laWzRDPeg40zXg1oVmy5PxgXgBpGDY+2omZ25PX3IJDO3Sqqi3a4CZKYxw9LtUvm1
Y1bjW4mhbrOuytfMaDZxNQDiHivlSq8V6Ws0HorWkrctbpEu1G60jQi+jWVotM9hOnRfI2Z+y6im
fid01VTKsilovgs1qKo5ZeFFSS2uI2EloHq+Jqml5jYTR6isKeUfH0apu7e3Ooq6mK/LxQIldM3g
+Chk6VFivZzPAW0WrKIydfrBi3S1XSdZb6R230fdOtMCPbUF1jUrCN7bSa5p9yn/MKXHGmQHx6Qz
wn1rlssWf3nz66PsgTsagm5RNnrgQCsXIQPpfZro0hetRJRuZj1b5RW1YzHS1pxmyMfOWndZhAOf
eaFGkzvTouN9JkWGK0CTw6uG0dhJarGlUAg5VqQtnVwzByiPq18sCe5bsHqGXFopbkvlO+Dq+hIh
1GCDrKU61vxDk7veaWurcEvNRM+jme8liYUrc6yOokXQO9OCPVuUAnGBmQJdslBYLh2yZzlCtQty
nHdJHzUHCFyt41LSNqcP6Ltqm1SIXrXBgtw6+Kt3LVGEXT0qxFYAxW/S4I4xNT5WbPSZ1Ig7TUtt
s2YolAilfGfwj7IeJIc1CtkPdGwWQ5drhywaQBoBQpujKHYiSCqFbK9WQrcKwkR3mrZK3xopPWgg
5IZobpNuaaf2m9HIAd5Oc/rax8PXthiq+yEs8l0EYhkHVDz5a5E2j5lM+20dseR4+qAj88W4lNdZ
NeaDHRjapmeKtusT4d0Uaf5+e9UpnzaxAbUeQN4N4FKQH5xyAhljKuesxd0zqlyU4Yr7rBuLZVUE
op3ghe+AI8s3qZUMTiOLSKJlbYegkqw6VhcbBZjiZdbkPyotG0Q7ohaqE7HxJYDI3bavou8ktgQ/
EtRjzo6UhJZL8ho6tIUEYS7W98umlv04Ztb29JGVUb8IkHpypEjvngoF/Wl9PH65PWSs/untAIgm
QDhEeC+o9XKdq8udVlpN35oqIxDZxkHA6OPpg2crk0iX73uoMuzCwXypQf1oh02kO5VuZispRryp
dSR+1nox36ITvLcpALPPJgqy674zEuf0Uz3Qu1UK5Uan7pXoeQiiwJf4xT+mC1ZI6ZOZRCC8QN45
KMP7Tkybe0ERU1iiw/r0ZV1mstNEEYR0O1H7MaiKuhsoYjHWmHdVYQp2ndeqh5jez4NmcPK6dKRu
gNTwWD4nXfWI3vTQluLyexKgkTiMyldK9qs6ir+bpC9sgTBvJNZroJHMLke71poXplhfQSxgOu1H
I5g/8k62xwJtpYOg13ZE2OugINhSKBpNKaK5bASJXB6yt7KPob6hIO2qh+CLVNLaGXU0UNBQduK0
BfI7rRCU9ObBXOnB+Go1eW+zPN5LpeA1WX6XVN1LUmlLYpA3s0TiqTQDW9K61AFTa+PQZIQPVzJp
0fXmvjIz0OsEwtuYl8e4H3UbMW+8EzIrAfdPaEdCI9kFJQ+SVixaFBD8UAuekzj5WgmPug5kFzPU
VaJqsV3lzWtTZcTt9P6LkOPuILSpk5TorJAG4ZCYEvABYpXaajY8JarQOr2+iOvel7vxAaKEdiI8
RRaYsqPc2gWsOBKjKbwh7HxRAjcDIlUXgSL1aNzndjnQbJFVpWBXEqCocv6lVGrFlcUYne6pXNui
VrJlqo7pUrRq4rSIPR2ls0uliv1SUhYSESyg8FqIKJTa0krCxO5aq1woRfguVrYgGOb3Ugekk7XJ
Qo4jdSE1WbAK78FXUC/UVBj2WhdWdqq1AODSA+488E6ZaxqJ+ZQDKZ9ZoteqWuKYba6t0qrDm49b
X6pSCPRqpubIrSgs5U6xuw640U7YqkEYrXOtseWWolsdxCe4TztSanR+O7S2HBjU1ooh3AoF2WBk
hteoKbUDOYjtspVttawEP2XiQSykH5FQiJtODuNFFBFw0Yz5fdWKjwkY18HHbptmsdRldF3muCQP
3biSC20dWSlKTwO6LwvGbMynYBclBBESq7I1JqN5n4zPYwXYZK1qrUNafB8HorHQ4fWWmlyj5Jek
norL7rIbtMHrOkeI82erMd8yavXo5Q6ostOVwXRButT4w1BVj5lo/EirYNNranQYkDZgFQKMXsXr
LHV9F0apAmg8CCKk8aHU8m91qPsJJ1oc4ULquLCD0FKXbEwWbVvaoIDYFYN118oJ9epW9huo5bZj
mTpDQp4FUXwT1B5nUfglpZHNInHZoXZIHuNIqu20KS27pcahGeLDIJls3XxprQLbsLBexkr3rYwJ
gMF2bsEPKuU1Gdr3yHiRhLp1455B+6mU1uAAIG1KXzI8eD+EgS3Qzjhm61CpxEPGQALQiwGx5RKb
mWn0XibWm05GaVn1peUij5HYekhVOxRMNNebarcwYkHadeLwI6cDtcUhZ09aDJxaSNGBb+EgVNp6
cGkvymuxCiNHUsj3gkTqus8rcNFnJWD2gW54PSuPFu1zV6/ReKom32oUbf0kGTYKixZmALndkXW4
AoTpaAPV+KrErFwmRfo8Fvpdtg7WvYkdWPUoXpTYabmpyJ6EjIXdlZa1LAGGiMmHKXh9qpSLbmxy
L8gz0df0ewZI2KLRUt1hTGfL0aVdrNpV2cvrIg8e6DEjUKwI1RFCa1nw2qp01abB6NBeR6+apD0j
9AAnVy8J/8fcle04jmvJL+KFRG3UqyTvdqbTuVa9EFlLUqREitqo5esnXHeAme5ZLuZtgIbRrqx0
ybZInhMRJ+IyJ0grcgnLcO7LVKZZ7/HwyFn7wZOOnQHBPOAL/1I1rqu3kmQtJWuxwGJmIOPTNJNs
wJhf5uluZxfjLkm8YE+nFl9COu6jETGaLtmN8Hk7xvXOQeGUjRVeRif8Q3jxcFDQPGnL69yWni2M
18CdrB1ee67ifQVJGl4sLrzA/h7lJfVvcom/FIKltjA8CTaiG9fMb+Gt5nN96ey6bkO+vMOTEmU+
nfzC8qnK+3hqN0mHlesTKnP4TgXbfuK//ED/ZkzWH7rim3oRBra1q76a4Br15pWQ9tbRuN2J6qHr
xyc5bNspeDENhXualc/JEJ6nyG2tUuvB0bXfRVX9e+g7udXzDNlsPItHnoAVGfvwN6/jEeWcQQA9
ex7ZBCNOylmmbS1vJsE4cRRB4E7hDjrIJEtVxbN6GfrcBCvuyi2tfXxwgX8jDOVeM6MgmiFGa332
2IYviLiBgZYjcKdM4bWyeP5BqiJE0unF9u2Y15VvNonZG90kGwBA3o4S+DHAoIWt7aGssSFOq9SH
sG3PzcjjXM+Nt0k71WyxFGzrfqYN/qd2dbKzs/ejtKx7hH/iRuEuf8Fh+9Y68KepS4JLJ8klQhJM
Zj3+5GgyPYRG6s2oqt+2LN02lTqf6q7PkzDCFKBEA+Yt8ytDy7XVQfMzGAXLBmVeg4k+8eBZ8VXk
cdO/RUGrNhNLYKzbr5eRkg2+ar4pCQLMx9TkU8u7oq1FEURmyKNwDPIy1Th4mzgjKItPkNp/TNOc
oiJJf3jtuO+UXjIOW2Cgr/1PRBSdHdrgrOvYAgmySxBjBXTDSq0zVvKtBXeSrUoFxeSqtJjKOdo3
uUeQbOb0chmB7OS0Dqc9RGhVMYZTeYhm/+JF/LbO5qXylp2Pe4zHXbxppzLKKtE9NjNh+SLVD7XG
106RZJ8uNd/oGOxTZMJT2rfrKdWftaY0F8qqrJnpaajY+s8HfxlxNOHwszqpz3HSrVe4DqMDHfW5
tc9AIc1JVE6fTB3CBmPw4Ow+s6/Ew7GeBkUcRmybdHOZDWWCCHKWQNtOYkx+AN0pbLFgz8tGGo87
/kkdrNAih44eRi2wBw3ch6qXj6QOui3TSbWXfH4dh+k7ZEF3RE0fXHNvcXsiNpJEJu9U1W5l3WXg
GRAEh0Ix9Ye8m9lHDxPZTAfHLqnjExAk1A+/JECyLIiGde8MuLA0VBRVhfWOXbMiPb19gkO9Qgo3
M+jvcfDFOOuTe9zcQDYal5w5OyVZr9YfgILiIgyxZ3ZLwou24hiGhl1CXlWcFz2TPuqB6j34CNcq
2Ye9Xxc08XZtHE6bmNC+iGFUn3I7Xa2Kcvi2HW0/6myMPIyrN+U3sfQPLVCprlynrbP64tWyWDrx
vYxx/038USVlllDUQxP+wjKhjlmi5JR65aFMhqzqx19SxHvSh0CHm5dprV6qYZ6LJA1e0wXjQfMk
8npkmykmX3RYRVGGfANBBTLr/QRhgdZtKtneEfizWQebw9bOz6Q40lRB1joPP/nMziXqrpzT8WP2
WHdY1uMwAjwQ6GjqHoECCH08YBz+dcVscVrDbgD+xDYMhi0cYmHe6DLAHrgkUCSbdU0L35IN4TCg
Djs17Xw+ZAoxSXkrqcn6dQi3lUWrn1AsyWEFtffFNO4HorMwPKlZyRNUJfIkdLufxig5LD3N9dQ0
29Yby4xbv8pRPlm4Z2yAgNfgDGxWvtC5m/aVcWSzzmOadQFRuTEwgfdTnrmVyxyBZjJPawjNZSey
FuYQec+d2i4sekT7iirVoDhahus64x50Ipwz5pItqZS/UWv7Lrk7T3W6V5JftZZ0o8ZgwfBmKnck
DSaUSetjRej72m6afuz2kSsfG4PvjU39DrOlHdxeARWMyh1jnFKb3ot3WBpR3mp/xI4Mt24Wl9ls
UcgHkRZ5G4ZjPjcHRUKd+RXudsJDZD955c/SBre6sSabhrjPQ9t8ojfFhiPbuaAaBS0Vfny8J1Ks
Aem3q0KbUC/dL7jBVYWPq8uq0xC76cxV8LAipjxXleQFnVt6gbNU3pguyWIcDeiCqEQz16J9Kwwu
EmV8A5od6zgLfd3mU1kivXydn1Rk1mOw9o8zE9Oh8eSGqzLNuwWJjmMkT+2yfmp/gnWDGC9tlGz6
tI8z1pXDBgb02PNb9Dbluh5jz7IdXIC/LctYaJeeUx0/uXHlgGZYDH6kCws9SpKnkRvOY1gfFte/
2hKBp4tct5VoYbIHciUJ5Vj0lffdJ1N9JJ0OMibb772hEvglVFMg8/tMwxaNL9+SBvqElrQZWUuY
kqIviP31s/Y8seko3a5iPUs6I2FA4SiiFuttKB860S55vK5TMbOY5UIn60aLSyC7X3LR2azjdOsF
cGO3MwaeWlXmIF3km/b2qOsfqygQVzHMryE2FTsbvekMfoslQNH40zyTovLKm5Z5pJbg5qSdkGlY
wp08rpZs6dABJ1U63SJDDi4FDlv1Z8hTPqmAt3ekY5x+buMPRu290BQJ9pd950uHXnbAAGErC39u
c8cTggUUPXWk/IYKvMC06ncO0iePgui1ouG+cj1SDtrw0c3vbEF7v37wMVFoxRUBxTgixi284wlL
6vKSnquK+LuGx6+jtlcR0fVXLabCxGTMBkKv5YDLMKW4WNu548Lj/eJdPDqW+FDJckgy5A4t2Vzr
nK6yK3oTJwc3QIqsU3Q4q93gmHvrbfiJFSaLMUU3W3vdkkee7otyLT9r0aA0h6A3yLhcIWW3VbKt
R36MagTWtikOKN8nEFUNGO0vPypb7+2EF8B4iI8rHDD7M2EdBDXy46L1lxL2QwSNypJpPI9KISUZ
qkEOyVPRr3ev9iHriDcdGK9fKnBmpSpPYYXgREZ7CIwiygou1velCV7mF2BWTUFxIB8R6nSQIEPy
lUztlqwSX5CbcLp63/w2egC7y3PGsV2to/4tUJJ29TYSXO+Gyf1swtkcmr47IP9iKyszPNArGz24
C8ICfQvSbQVGDxEH3KaDA8GcPEz5kKHWlDSDOzQwD4fGUkTXdvU2jAmBC56RSoI9r1Mx24wyLFqH
FqsRDNtEgIhqqoNcui7eDy45o6h55hD/gXJxcORP3GYE1ONjukUCzY/aajtN/JmvD+WCwTtvke3J
TnWdVV1bgBFVj1U3/XLTCpnbXB3TmZX5PVgGva9/Qm094DT76tn02s6tO3VMbgfXfZVm1jtDsJNz
71vfyBPRCKBT961IDLCb6zDWlYnUA5UUpcNmjjduKk+4X4EIwIeyoPKiOGr+WgafwWI+iTUgwRw8
zBOsM4wmuhVcNIg4vmUzHHW68BrPIdyJInxJMeyS8Ra2QxOvBZyiaUYbcfNGXxWuq1+TYEA4QGnn
TYVBDRQvDoEylZ4yiYphsXLN5IrbkXg9Tq0r6mAQHGESFS0H6TFQsw1pCZdENFAgI6tbR6rNMPrb
iWK0JjwmiU42C4/WghO+kUygNhMzjNri14iU5DQuQKi9JkjwM7jzjmOztal51hyOPfHoEPGK11kb
wN/x5KMiRf3aTYHL0dfe7xNyltyPD1hDFbb6NTwTjPkSG6LBrhAdIfqTBRuTt26FSA3FAFzMHkRC
om0p56sw8hiO41w4aIWiChCBBU2ad1J/zailXfxB4vpUIVyAV/I4VO1jwOqPqTIV6hFxHXiktlHn
/4YX9lWtSMSrlvHZ68sWNXXbZ1zX33uCyVEMPxYQYSO4YKi+l+XjMFlXeBVD99ROu3QJCyyFN8Rg
z7A+czZzdXCehxBaP4li1F+lyys/RYs3woRl5T/A3kAhaMry3JZIJPCj57Fe5fVmnWeOdrQ3KzGR
hyjk0yyGS/3DwF2RzykWW3Rw9dLkZdwPWdwpto21lxvx0nT+C2Yh5Ui3euXoEHyGJ+ZTpu3BjMPe
hphhllOF06/pj7bFrIHT+nGFXHhr/BB9CbrZP8+qGfRin5CLGeMdDXqx7x1OpMlP7dH49M10Iiju
1BHVFTA6Id9sFwh0bupFJEGfWwhM0Jw4eB6USAUvcVY3LSDvYdnGjv6eB0mOE193UwWb75BDpIeh
kswxC//vjAZzYWBBtG/YsqmrOsxKitI6HuYgmzv8UvMpJ8BCuK42r2d/ymqdoiNtCxXFn0EJetAG
Y4SUKJHrVtAnMfWowIFtgBNzeW/AXCtUNvNEX8O4e29moAV+uoidtuomdIRKzni/ew1P8DkUa0ZX
mgAhNttp9doC8PerWTgAXhc/VkG0S12zjdCY74XYDv1TB5uHU1e16WYokW9GFKALF3/byb75qDzx
I2bGZQGpr2MyJ7jdyyXXnD555fBVUw+VtxIffEg3qtZXf2inYzpVMEOaHN9rEZ/Hvv9V+V9tIjQq
aGwiAX1DBDTPWF32GXHYIhSUFwgr2YQeWiHbyk03DvppkOVuTiXfh5kaxdGbF3aIekhXXJBk1Uw5
tp/uez0vZXH2vBAYfthkWP9doX2DT77HfEEZvhrdRtk8Jhij8GP2EM7NmCH6GZ3Q4nGEa7RgF1lz
DUGEBARfUkSefTmjhJT1xU7ovToFfGAkmyVdgeiw+JkPzVlHoGY5S99wkGKXKqu3ZFL1gQQWQKCH
GpsD4k/m9pEs2MXMDDQJ4EEE9NeFCAmeT9pHLehVIabj7iWOP615bPtPNXneabo3gwqOHPHsFwKI
S5aAXkjG8jKvQ71dQxZuOt5HW9PZMZsneHa0QCeCAK38BIEKcmYeiOJNXnWIDUrBO+wT2f5E3BQg
4r51OWpi4T8HK/LC484/dLXa9m2dFkONKE86V3sfh1fWULdgR1t/e8yMGUQLewABdlNNYXeAy0Gc
aVhi4b3Nn7J0BwWgPF+BAceBeKwp3Y+Y/z/LsHqvaZmPrhbPXjgfpnlFvFYY8az02m8T4fNheA66
sL2UBSa2ZR6HxO3YRO1uTJeH0vevGFgfM9yJv9siTvFlVN4IjkahyIFi6zdIjAzrBC4DAW4nr3ZY
R6zfpSnOfS1D1DWf2MvwD0M0sib0uGj2uPjyqLh8lqhIZoYbCGFUPboCLMC6g3So80fQLWmzX42b
M125zHfyRDsWHNo5+kbu3/kKXnQfrWTH+u4HjgOSxdAR5Y1P8r5n564Z0x3Iwq+BrL8tMMACrden
76NG1lIhc66/LhBTHPtK7+sUtZKJxJChe8VwU8igzZHsUk/Ruq0H95EMayYadVnTie7K9bAqNF5K
XKC7ewN0DYijiU5UAaObuuQTdjWykCkiw/26ofkM+uOYAr4clgowANJ+d4LiNGZlsxUKFENb+mpb
cbJtuJc80qEvqB8BuiMbC8Limafj1a7oafisb7X/pMRUXxN56BKUQonESGfSCQMVVQZ47XfVR/js
akBZ+CB3jvVPg1pZBn82isaZvGoiMQrP4REUjO0XGAiR8RLJ7tFMrxNbdebC5AuBznnH/MeoYmM2
dlZkfYxyGdQmRCFtWeYTIC0xdxZnGX9Hwc83HPXKyKP6klj5k8FraTdWHPjNvVkhPWbiUlSdE4Kg
yRD4LxNr/RdfNTuKijlDEiDoJYYeXZCwga7KW67JuBxNbMQNx8dwAFuPeyAs0w3vZ5JDjcgfkPcN
sytvRd6lWadcwaNGiyU9Qdw0PAScoTcTzVnCQ/2BIAd1V03osMibmeyXUDiBfCTcnbFxj1nT8WW3
oHLD4ET6OyrVibasOys9Z90I0cfs2/Jq29oAp7Qo2wGqb0TgfpCpOZl4MQdaSsB1ld89GA2nF98O
w0+Y1yhY1WZeYLydADe6HVIwnV0ETEDWpis65k2XqR31LU1MgRzI4WabnYYp8w1E4catzQQMzMSg
pVWjCoo/N/5j3A3yMIjYPSLwfHpkQ9zt4QHVY8P6HPUQXZXq1E3Cu/60RuUH64m8/XlQjsHHIkTT
HqTpoYxl/cBRMN/QH0D2EHJ3dA0HIy0jJGM1xmyNLOcd9+3yNDEbXMcarYT/zUHVcCwbjqGP1aon
gkI2mwc+7u8/nGodHgnpwcY4ZwvXKtCmNiRXYF3TJhqrGD595QA1dt9vk7Tqb+n9oetDrMFyevCq
qLulzcJPePMfetB+JiovOEpN2TNPfgqLnhkkuc0GHGdnPyJh0SFc7hz7GxJPI7gHbi40mS/eSt2z
rl8XZtsbeurpufSCrljsKnd/nnpr1GQ0lHq7pMmvZsTCzxHQMDHzUkdh9xJWzVeVGu/M2r57YYYm
0DHqdPvnh2JosWuL9WUJ1M1ry/Qd0/oDAOlW79PVBS/RBD7VSXg5MZSgngrmXR/Ec0ZkaJ6pwFeI
XgS7sujNc0JHjBQvBDnqIW6XyubxRzOz5ovKCgGrLNaXMnIgdlYSF7ES80NaIoyn7MvrKhSym2jy
Gbgw/t6B4crbju27KmRPJgTJMbv4F0dHfT90Qiyaz7kuvwvludcukD60AcmTYsQvfIR3Qds3TgW8
Ts3ujp+ey6hVx/Au5NItPVulLQSydPzqOvqSkNi7MXKiEviFE9M3u8DHBizxOQyAlIdkOq6KvZQi
MCBLI2iHRizruXtIFGjlAaRrjitedtOwAQLUvXaDaJ8rdEq+fxnl4t4bxF9BZveA2Ywax4GejotI
Re63VJwG1E2x8cRZQtVY1NELQ0ABSRo0yEEPXwaS3FJSNQ8Rcs1BmE3lpkKWwoXU8Pyt8dHjQ+GZ
mfTwpiNMzSZrhHtL3KPsQUuFDdn43PL3COXW0YsaWN9HX1aFcF9UDblVqntZJkKPQccqgG5m3gyB
Lc+AV54mJWnB4YSWMznTC+S2ftEpyDVBkyNaq60bSLDMrotUnDVR1+6mlkRPS1ybRwDQ2xnWmc9m
NDdT2eTkwvQYOVNvGUCkLL2LPOgozmOApAu9DLdu+UOkUNAerGnPwaqjYzti2y+jGupCnQsvZCed
gvcw1LltIEkJCV9ooFRev2P/5fukSshhlMqhVo53gqT65i9Ds+/uHGYTfwT9FB8iC4m0HeYQK0E+
QEH4oVAuPDQdM7gqjdlV9Py7vm9hdAeBiujKr6n32cOfBzPH+6TVZL9Avrrh7HeP02pYFRj3NvlR
AUaIamvBCzBQsTMNzxJnUUrG7qFK2WahqTgusYw2XRrvUxx4m6qfkK4e40a1JEkKn8eHQAjMLakM
8pf4WhEzH3DWpRBqkrMtoYJZBNF7PgAHXWdlCxJKm6/OLqeEJFXuxxK9QHvXefIZSQdYxwepEaRk
2+CnNkFhFwf7vt57r/1lOYMfhAhCzdVzhMxQP1Ds9OehkdBJE/HeOW2eEi3Cm6ECdqTjh4CQZeuB
RjlK6pd72vTfvSahOdXqV0hRRzCxxE8Mat+sSe/Azgqgtk+Gs6G6mDF0gW26KpCn7T2kKaCY1hJe
rJUx19iDriuJhrLwahD8aLa6T5oOv9JHH3kVtwqncjjVqLgQ3gXYMx5BriY1NCwdK8pFJ1slRkj4
TIcUuN9GmD2M0ZZHWsX2lU/kF2mhVSdqeZAzmgqMzRyspOW5jmCjQSN18UiXWRdEb8tgojNmtdmD
IiuW6GIvaylfgwEM31QJ/6kaYlBxq19lJGACFavwd0bb9GKc0tjxRmDRYwAABLpOKCPsE6Qw65OA
UPXm2HzqGkIP9N6gVL4sLyYJxSWBMpHV4yamLtpUgeBna6gBhkenLCq9qaiwQ+3SYFme1jk8lKtN
HsTcT9umr4ezUhHqznraqvufz4HpoIPIwr4Kr3UDIjHtgxXY/OAwKJ1gi1Ij3G4W5LL6aCpfhb1j
6yqczosJk9PcUR/UjANB0Ydkzxa+vtWhtyMllZ/5EPnTBbZLayFFS3PfSxSoIoJFOS7VYWpqc/rz
UHMFsMFQUKoTxNnpCOU/Uz8Yfx19nZhcJ6DLsZ/DjaoN+M1IDmvYCkCTn1Zbp0X60sd9+tK03yhY
tsdwZbfVxxZv1rHeutmGEMRCy7gwLzqqQDygm0dv2Lbyqd+v4PNFHfhPwMXIxfem7Tj6wZE0PACl
372tYLl3JcN3HiRMb7QcgTq1Rp+Zp/cl5D35suoXLXxzMoDICl6PECGGYfPIq9E+RqOyj8LXe9q/
lHruTn3Foe32xPs0RMsDFumTwzDIF0Mj2vaiwFD8jN4yior/qHOaKTqARf9zJqTM0u/eOB4NKPUi
5jpC+HIYHS0TEL974w6vhszWGBZXY8fsazJ5brOSFLOUgQ7zltYKrCf0fqFnvSvOoQH7m5lf0hlF
Spcou41JfEwGoI1YV1UxtO28ld7Id7pOlk0TLv0WvyBOsuyTHEYFyUvs+A6iBg25TaTeBJw44z4+
Bk38u06XnZ7L5uaXA5ynmbHFNCdIhupJU9SjtxRdEmuQbLW78HkTO/acgmw0TRw9BynwqE7Iz7qs
gQIK051bDtHL6D2GMHPbL533rP0YqcUokPLuo0tktLXJ6L9w42ND5AQY7CrTI0jPfMDURCZdAuTO
A5adVzzdCAHoCKqK7pzUGlgdVypfMX2yBZYPpsGHIi5tMW3eMN4meb1a+pjOpcngmhvsQy0cgvpg
vNw6Ul0hewPXD4uPP88ob/0M2ku2641Rx0byzzByI+RncMKiUznup3JtdhAHBjnwVXtrU2tvofsF
bah5TFE3XJAMvkn6NToLavEAmilfYQkFRYlwVwqh0ZVVbDixILqKcLx5Sec/pLyeXib1QkuPvv55
YoJnjMzRx1rQlwj18cVGBlJ2tabflsQe0MRgkk3LetdHLX/qo0U//e8KSHA8f5MaJ1GAgesAGAGL
KEa1/jaC2Val6x2HgEhC+AL1TO89xSpOsySQ8yZUFuPFd6W89BGF5o1CF2aZsYjK5RCnmhUB98Yt
jhRk87QmAqq6ToDRoFkpgzetRA1Qwk/ypaNQFsI0BshLwwEvdsEJgPRdsLHFTEjCMAmSYHIP/Ulz
tbN6xMySu/x5IDPIMDNDTvPnqad+WAmiXtPEnbhA3JXr+33jWHyCKAej37KUpzQJg8NiVHvU/ffI
4bga2xhSQ2805TZUw4fGLNegmL66+0PZ495eAyQHSpBOkLKUVb0NkCSA4ZAaeuXYvNZuiE6sjKCW
aRyErTx+m8fOz3SzZoCvq/2KkiNbY+hX0TQ7KBFRz+N1wm9Bku7hu3an4LwTJHx+1jDFdrVrhncz
Ow2v4to82Gl1AOUa+FpXvLmNQIgLVs/J9s+dF8grSwZyacX8Qfms3kDJQNwPb8PjELzPENbc/jyw
EMUYxi5gunxqyrp+aPjQnquyLIaENM92aJN/MfX+X0TDSQzVdZgkMUW2ZEzjvw25tkYmjefu+Mic
gE3sZANSOmg2P1y1km9jPES5gwynGD38HaWG6ahTbG4UPlEbixkMfGFqm1SzxcyOii4lszAxFFJe
l6QzeVA6gDthxx9JEP5oxnpGawLhRMkhgLP+BwLAxsLAowvyxf7m6spuud8Amm7BkPt+cC0xN/Av
BtL/TLH+Z3E+3jJLGRynMeuAJMi/v2WvZdNg26HLmrFxQFHjpqjSpQhcQzfch/WjmSFy7Cnaa59T
75yYqPB6Lh8HnM2P0oPwrfG64Sihh7Np3L/PsiHHpvUQjon64tso7pSHe9BjBUH8YgArNvg9UcYP
ZffpPP59NXZ48GkHHrLtISNt5scAheN7GY7ekbf6nVXe0degMjAfxU++hoITrJU6ARN4R0ekn//3
XeS+R/zlE2EehRFcGib4VDCm97fpM2EpLZXDvUwCB9euSv2ONfmSPur8ltwBeuSSZS4SwOMD/1+l
s/7N0yLCEIN3d1LE+AkICz/w/nYLhibtJyk9HG9L+FkT+X2Ow4PTKi3aFU6nlU+OFJRqDY+AiEwZ
RAifYc2G3A3jv3JM+O8+CAAU1PuTegqbjb+qybENEtUIMM6cml9z36Gyl4fKlRGItvEUlx603uE6
7puW/nMh/p+mk18ajf/+PnD8l0Hl/3GA+f/jWPLd4+9/Hku+fNbD519mku9//58zyX74jwjLNEhD
DB0jOO0+L/nPkWT8BLzl3XIPixfnHcNAwL+PJAfxPzAmjMljSHlSz4Pf6H+MJEf/YF6MAt/HlEAS
hHDq/z+MJAfBX+d78PoIqAkwyZcwsJIeRi7+ep94k9BEVCgBS2wGA+APdFM2Rp43khWitX0I+y6f
2U/F6MFWBFLf97r8SYOnyOsz36YbD6YB3qh2VtaQnszYhDBXBUlp573VTXVaWXmAbjcPjzN/bUJ4
62XMf1rpAEH3p51OUAWb8TPRX95w5FdDrtECtvpYv4gIbhZIrMWVpUAa4ICanFPvpkCr8cel+bWi
HQZzpALwmClUqBiLzGJoTH1orxmwQP917vdxeg0BpSWII0yRTMUF8oxIpkB4Y2JyFzKxiRGvimzv
joqMgFQK1Jh5yG7GvthUWRRcraiyGaMGrAUHoSrUpAt0EbA7IXPBIBlcrM4wALznVX80GNSWBG+B
+ZtJ7LsouFSe3kr0f7P+YNWPvPVAteNzjjFL0MDHhMSIRDAkExGuaEGGooUumoJmSy5erAqOhgkz
rVDD80xGaN6nZ1arIsJ1z3wCh5ycgqY86JrmgMu3TlY7FH5b3ZQn0ZabAMrMnv/2Z+QrhxPe/now
CwYLBPBdUW5BKoLyW4oKpPPi2rySP8f2LDChNw47B7Wgg9gLQPfUZHGQRxjGHRH/PS5djpDyLEhx
EaLa8bXDFuNnJHqbEeNCJdCdd7S+toUeZrP0PkTyr+PyBgVB/CDk98Y7Nv1nMkJgxEBT+X4WoMmv
m7fOQtxEQG5MhaZvUd1njf+Ga0L5kkPvnpP27X6VEozMQtpcg/tsxE8SkiyqwCY38xZqYPBWPfZX
B3SHwsPDR0sBRPjfyDuz5biRLNv+yv0ByDAPrxhiYARHBUmRLzAqJGKe4YADX98LqsruUnZ1Xku7
L212y6oeslIiY4C7H99n73Xyd56q3pq52tGnNbtA50EtDC1QPIxPU2RKibITJLwV2V23/8ezMCpL
JbJs1Z8GZDT9ulUWKZ1ANC2Oku/VqlFovEBLCpQcxT7DYtdS5K17K1v87WWVfC2DADWLQTBGSUNc
jSSWltVTQpIwQU2Uua0OZgP2o3/H5zqMVy3F74XtoXd4IHi85sSAl8UoZ36NqsrQJg1Uq3pQN1pk
pk/2gPODLPf0Jsmjis2zM9BlUt/G4UajvlNWHh6e3DUDZSIJTePldRPLd+nijR3Sl/3S5nqgeoqv
8E0Irjt1XoZqexXcT/BeOvRTCvfo9S+FjU2GW0XPM1BWCj3DOerwsGCTnugrdzqhvdaAkCzDkSs+
BadPLzfQO2yOGQ5JS4arhrseC9v2mc08K9s/ZyP/bFxxdPn2uoS6SjoP8ife/LDc7h8DS4wAbyf5
97MMze1Zcchk4+9RyLrgM0lvlCSjP3ub5td/2cT/DQ/B+f1C8s+90aKg4FKimkiov++NXOJ1j4gE
oZHyk/mu4XrvYdMqSyMoZh65uKS9/lJhkxP19s7c01jqLDUi/e7R5O7arhLVHNFD1Y7zss/D2mUz
aXeTwfzMZFMLKUSptSz67Wlb7F350KuHTUgb++3xJ5BHus3D0lku122RSflrDQwNkb8H2h14Y1Wk
Cs1Hfvar9FqygFz1xXT2lW4EHt98l/Ehipd4oY7rcj9Wr2b+Vu1ifpuNCFA14dxf++5xkDod9Wvs
bjZjFBpm97h0Tm37fsClxgRsS+7/+tP9U7L0v3+6f4ohC2fB44CLj/X6XMhLVzhBRZjaZI06Od4i
BfZe92mYtIjvFoxOi7mEQ3+28Lv+9Sv503Cbf7wSk0S0a3H/NDlwf/+esZXS+BqYU6w3HHa7Vjsb
PO1LGpgq/lTf8nZdF4zxTePeeSPkgbAbHoY4Qqfycytqmsix97YZFmI/qKS5Q4zOqNxFc781xrpr
a506cruMKMteDWNf2Jmv2oeWhhp0h79+K79nCH+9E0/VKUIJ7cLy/vOEKSM34Hug9/kVU02872Jk
bqiKHuCcG60P/vp3/V5h/vG7DJssOZ+a5v3p++s1WlGprEgQgJjHRBATE0AQ21s4a4kX/V+ud9AF
+Bb+q7Tn92kUQls5S01rWtovOte/gCVmV5WKHqfC3/abNdePTsyySot90WpHqbMCtWVXyKuudN8U
bF+cGbPiRYp8mWeCAklCVxL1x9XuNEDqS2FwjqQnXRO32y5fDzhh1+IFCyIRs/Z7Yr4i2nlZ+pwb
OSosXths/GEp2jFOL302HlcPlXLQyUVDuq8gjvEqyjJ/QEy4nb3uYNZXR1qhsex6l81CPprEgtSP
bk2iTlzntMfCelQ5XLcyAoUdkkfvMyewGE78l+P1Ft8HWaPzVBnHZIkPkorARB1xcKYREKTlumGh
H4zpKTaq/aC8VaZ2xDR2GFnzS3fF1cxtAzFRD3hS/DyWYeU86IJCZiJExn6PGvarsAGc488TbyXW
/O3k295tMl/0DdP6otKPbiDVcfcl/5aHbHlb1aDyd5RtcfR4ESwQC2z0fdzfiO9OHhY2kcXUDqfl
dRpn3y6ZQjjrvkz3OoefqeT+KJAVlR/7cnylIzKuO5xdO8b6+TWWw5ZDIqHuWepdP7EQBxIwXe1P
Be7/9adZPGx+jrjOfH2khEEN0or37X1tB0rVvK4mH1J3S8O8IyCoalhJFb5U7c21u2B7zR1n3gK3
fCvYJryy5r3AqWSnTmQWqj+6N0VCAdzww7BHpZYSOL5SG7+OSSEJQo3J0cgqkur9QTPm24ZRIQuW
NSM7poj7C+K27eC+HQJeWyjEu0GCX2uYhlzgQs3gVyQUi47DWMi9bA4m+WyJ5j9ky66Zy33eTJEB
VEB19qol9mt1Xp0ETohC5cb2qPPTTaoqO9sjL5TVDcdlZt/+Opcjd2VGcPExkDGpKWDRhjQcDm3z
U/AuyJ8EtjwnQ3PYjmuDsMVWHrVFsVfq/jCzaLYTyaquxbRTV+JqeRlo+bhfqjaIzTNAoi7P+CoG
H/U2NPPkUtQGpeJpcpn6lSTHsU0upaYHxfZAKC+LABqEGKJBvGBS1WRNt2NCbVAPFFXX2f2uU11r
ShIM1tlxz4ubBRllrfvdmAmjaJdaDP72G1xqah78hhcnpxuvojmxbM9yP1PN0tFqSN0sCUeZw18e
brZ9YMKAkqRMWjL1PRalg93NO2N53UoRqhsvQU5mVWY49daJjiVHntF95QkgpXtA4PGxfTDROuE4
bPXNS6xzIdCPqffgWCwn9gtME+SkXhqHaASnlbCAiLMJqt6B/OGhqvrAGJNf9S092+OyVdXyUo3f
t0uEg4d9u2OQ2yPMcS3KzfO2lV6EhKdrrCpMkk0io3oUw3UrombzSNbB5deYVOGpl4bNSurdSX+5
wIf1vcjkr6LYtrGVLyoBZt8UF1s2YV2RPm6v9fDaFu1BZ5S00R90CAs53gx71I52mz0MOdUA72dS
whWb/uBFk2awuMp9qhXhkJZBP8SHzvrquhAZxEvV3e3yDN2af7vdLIaUdmFJzGeTnqawJAq6bVQS
mN2viwVPw3Z18DhFPR405BMyjxRzCEam/gjxxHdsxW+yH0qMqf2bV7IIx8dMBhr+pcX5vn3mRttx
ybr2Nfs+daY3T5iAKbKL/rDdqIRW3jsO97lu4TBafbOzAoxibVmQ+qXbn1TcM7mxYJhS4wGXcrJv
2MV69z0W701mU6UH9nbtxamHpD+BnsjT6sDXim/tReTPWv2Z1RZ1/uYcI34jFjxsDOGeJmizoYUh
eOTxTRlyP9aHdiP5hYw1y5E5t//Jqo2U0dxL41ZQQTbpTQmixJBM3Gnrhxa3c4P/d2vKqQqZ5px+
67iG9BCihDiB9tgVNzHGwPLiwcRPv5tr5Bj7OH7PrGuGZS+5jFTE23c918wL+Voicgnz848X2xS0
oMcnTXko5pJYTh5kjrJzG4t7BWeJvgepFcyzRZG37M2O5BZ2dTwBPQmYuM6DzlJ23XboqvtG+1SL
Mx0s6FLElrvbie4gVQZzohILa6jzigWvx6dljoAMBvu2TtFfAzt7dsWFnZWsLamyYsdxD4F8yX6m
FqGI4qQml5n+WDWcFPbNuK3CeHzefPU5SeN7wQkQs3y4rI7nLbeCOcjvcU13zrkuLx02I7gbRZjR
aEmPhYaN7G5k6iA74BBuRdD2la3ihax3MwaaU4a4sv0p68LEPXtYZQnHVevOmT88bBRNRipb31lp
y6GHgouHCw4bwXrtpp5Dz+mPGukkvfCelaS7x9rgr6seIu34lDB7jy7E2EFXX5bQq3mZIo02vQML
g18QfCzI96aGdyloYGjeFC2sKSsj01izkNj+tHK495ArtfK9pfAnswCr5mZOUerIlClZIDDtcSA4
pAY0fGIm30gbFtprEu/hYeGl3B4gBfM+lAKS7/iS2QVOUiFSms9st5OfrPjwtUO8vlr6BX4UoSPL
Zx2Y05ujPy8Ej0qRMYJqArKWZlMkTcyKS46THxdtbQV2LAKPuJcuZuKd2INiYpdWHKyLTnkApxva
8+qZj0Zt7nTMxTabZJWfx4q2P+gGCNq6nUSxwukgeLpKlhXyNY1EP6VuNIkGOh5eC8pJp6aXXH7d
fjHkEb9LrSCthmOlg04ClqTMFyE/BRqIWn4bjOqYUrwUPN5M04Iu/Kmt36rmYBgXRZ18ISpKj8vc
54GufxoY5eoM39CqkJ0a+cIzjqHP7UHR2Zu0+FPSITPGoKJHuhDVcoa92uVBY3+uEBC2j6Rln+ul
hXGRF7uk0cG2MaPan7Y6BstA5Z2914QATM8M+pTpoIvql9p7vVgBiIJo7XFwUBxVU0y/mu9f448Z
24sBJ7syLSUD/IFpUa5ZYAhSeDEvOIbgEKd+Ty9C19vITtNff75ErlH4jMiY+yarjV48XXsf+Tcc
VZPSlMcuzaIFI8DIAizyLRlsHuaJF1qUYY65MWO3I0kVphv8tHtfBI0Mqsdtk1Acixd+pm/lW5K0
+ba9e2JnciWUjnysuLtvf8wbLPoDINRGE4TJtGtqJRIWy0ylCDPT/donT+ZQ7my7fl9WNvqY0njc
Wd3nYs23kM4Ak8qQZO6OwR1sARwWi372+vuyJHLJbd9w5Y4aRcYVS6KISnQ18m+HepijeaX0tdJT
RRxBVD29z1svzV8Ise9o6qzFchJ9clwz9T2bY3b1OcoX5ougd4yWuK2px4b1yS4wmXCcAaQIYvS9
zHwZqpwAD5UosuFggIiizhubx6TlT5jafm7jA9i43VZ4FsQnBil3m+xTF0TBOc0NRwlLZY2Ib/kr
ebVZ++gtljwulFxtDylFJUe2P7sZVr+LvZ54HFTcujPjiTYNUo43BS3pgSY1MdN9ZuAHGcMyTmE6
sBzz2B+1cO5OBs/0Ml/z7Twlw8B3kP4YpHp0xpiTcsYNtAm66tmeXta1hy2Z4s/L4aes/o/VuQ4J
HXdUwq3IKpX4MK7kiIfyXpn7O+zIx3Xs9mmSvxhEh0WqhIzfePp1l/xbPYP/sSHwW9tg/7PZWKDD
X/YW/n374X9hYwFM2b9cujee6m+806+ArX7W2W+9hV9/5Z+9BfsLwr1NE5CmE9xOBzngn70F44vh
whLyfnWALJN2xB+0U/uLC1sJZCBzajVu77wAWpO/QKjWF7geNtxUSzVpWFjG32ktMA7qTwoBMgRS
BC0PXhyNhf/WjPOkBce+tjiTHCrFWCMgAT1rly9JD/ulDtJymVDk2amUnCDyMnCv6fOxvyclBWVq
xPRVkT/Oioy9oR6+5n0cY4AtTsV458xpfjbB+Lr9oAWZbjEwzRF7J60/enbGrNTKIxicMagVb93L
DBeJmESUCUU5lH2aIWLKDmBRw30UYS6RJOyUKWVPsJZTnRVne2weqhhEAD6RPJgM6jY4lqmPKd48
AU1gd475/+xKBCYp9lBaDmmgOiWmjBncrd0BWdDDqaBIkGAqtY5hcesmwNQshUM/lrhFjO8fVwTV
OMapuCOQT5UemQ6BOmJ8JC1K2htjTVVikHhVtdd0wPFA3jpKpvGQpdbPuR2qSFrIVQNb8sI+Gyg0
HEODpsgwc/ZCrjgQZ86ibm0qXzc6MzLsGF2qsLpdnRJmHPNjqg9kXrdOvgZortBJaiZUr6LuvuHI
uFtbAe1DlSV0tJihGKK79bz+iRwthx+pVuKc933bGH5ljGiGBt/FquUHz4FzEWM6HEegRXOBplmm
JPgLxt/u9NZuOEzFSpqHgKCcuWKpBGNW04a+SUDar2o346qcE4O2KS5mw645GBkdWWKRtKX1jTzK
3tOyEnWYBPXUv43EALAudxfpZjO0ESqreVZ+6vgNlbH+Wc9px2c+uqFldTB7qFTnxqZNUQwXxovu
5txldqHD29TGgY+CFooLFSx0pULcp5nuCMsybgThYFD0NXSa0gghms4o1YpDfq468BZLCjxuLeNI
drYdSTC1xotmgRGYEJbUJeElL/2rLaN2AqMHDWzL6ixEYTJqByPvj2lPQtwl1GuS2A26utmbpbXl
+4Y3Ery0BXUUWpupdZkNMml0bx2Nz49IA2IN2ZIgi7+N7UylnUvnBN5oYEkxxKszVax15WtdDUSG
mM/tucxIs5RntYhvS23yqIDW23IcPJ4KOQZe697FBLR88ml7xkFYTxjx5l0lmq0GcsJ8QKZeEbMV
vplm2cvcfqoAJbEOTCaa4k5peRbLcNRWJ+yMjdVZL+9Ck81NurRwA4wXpSruhTpXrCEzIadCm21C
B2GSb79bpP4yJiO3r7rmaVeg5hjI/LmsqO7oB1rGu6w7Hi23es46Erkr3+3YWKiDxDhboGUHXZNp
MEJNDGRX7vWanYTAtIeBSVCM88Drbv3mTokAUCoxcgzTfsKVHawt/cF4xoIzmsQlqpWEtC71MLeb
FvtQy91Fu/aLhkvYU9tgUGVgrO65LK296hLe0RzKSXPSwznxHuE5b/HEiYVSAXfQ9e5GFtwdpxy/
+8AI7yxb+6jLBNPWyA9FEudGAo3Uj927ZMpiFEFND6XO8wiUEjXCyacDbKIlxmBidQ0eyWRP6Pk6
s8nvt5ADvBAR6BZrUCxipAFD3ZezavFI87Z7IxwXk/U9O8JfbPexVYqe/A2EVjCzJzW1v5kp10WI
Pksw4OmeZ27QcdORjEFYEDzeBLT9Zj0mg+uwnvlgCqeqo2kpj2lsMyqn5zKkjhWXXgc7qolqWROc
s0okyxYAROAsoKBhI+vc4mDautUPqZLvNp2lBwvKV1m1zBXsW4OCbwUpZHCRWYYFByFP9+DQ3B0a
thmwvI+40V/H5hZ5s94X7nAdV+Vbk1H3OSM7T6WcSktXn5JacwOlXg9rpV5zb700iXf8tVW2WY5Q
pvHezOE8ZeBYyRMV7vR1rZDNMi2NscWMp7zwyIG638UEyQgb5G62l+yQxK92D6e6TLmZp1MfxRU5
Rbyjg/Vu5ZGTq24Q49rhcMu+G9PwI3ENCVuBxvmogK3BCcN4dSUhxVQ+itUgQeQYwJsc5keQyjN8
U6ZqmBFd7blWusjCKp8EK/XiuLOB2hR03om+89cxToOWLDMpqeKHxz7tjytUvr63RoyMnEDmvLfr
a70yXQXG5VlRYnYxr9iXyvBa8Qj1gOZ9cAD1EbD0myjxK0qbeQDFRCeq5MybhW0GkGszvychf2jH
vWnMW8NT/bH9DH15SgZ8uBqSe6uO+m4elfau2vqiKT3pzgCPltrto1WJ/ClNFmZYC27Nrac9OBoD
qvC3+auWmIEO9yASS3KpBGHvXALpGLXBDYfYo52oN5eiMiLmXcEpIP1PzBvxv1L2qDu1z6HGJVu3
XMAKZIvawrztRve7ijv6IQ1z0sE3pWhUViajMkhah01adfhEXygS9qPj5YivmGJy9MRqBiKxZmNH
g1F5ZJVyZe7vhDY8rqAfuXWy9uPx3GrgG8ZpfbezGWaozN+U1j41FY0EPe13Sd2cumKyD7CAUr9c
JytkCOtXk90glLby5NI+8evevasAWjPApNijAS2BbjYfQI+3BDkl+mrbahBXLTTFLLlPgMD6dZvc
LSWwIY1oryyWr2mZkwFSfTNFh/NkdacZtCiZF0p8wAVTmJTOnaMy16IV9K/x4084/RrGWfWLzvNY
l+jnYiRyfRoXtQqX2YsGLbH3Gfcue4n5/ZjRhYkoDPn5tm5LsrpQW8sW2+M8BTAZRZgT1uF25JyG
VYynzXfoyng5C24xpSNwb5rFHhQ5XEeXZJhjQNWwh4ZMdcntsOyxjAM+ehuNVIZMWeHchtfnE1OL
TBu1GLcDkcGWlmpuV9VDBozGV8aGNvga5a1LlkWIA8wbWMWZcU2nhHKsyUIwKe5+0sfHlasro4Yu
WoWoSxMQnVX6LeEjfoq7gQQHHBtrAm1CEnKQeCjaHNXXaN3QaZHIdBoHo+vVO2mTT3RN6FFGQchl
zAmnZygrOeiYt7gJNR1Gj4FYlflFCY13WSXzLDHvwgNOyLMOc6BoG9NE9ilw4aEjuYDN0FpB1sfn
Kc60KHMGMLVr/joDrXiuS4vdz/XeQYzBPtRJRmoGE+1Ns38g+Wbt1mnzH/aJuZPDr9RhA1cpHdgO
HYPBLEUX6aO2HD0bCpfhEvGpyLvHekePxvBCF+GflgR0CLimyQHT5g3Cjrdz4l/qDTQC+mMh+XYr
YKKRr5OhM11xUIGKU70T5B8dhi86T0vsPVlOclnSVd71VjbR2tTRoot2xD2OBKGlR4NxfMT1FR4j
i5HKcR6ok3twhkI55Iu17EmseChhm77egj+BUHbgbwpAlzUvwZbPTinWYw95jJ3xhrDkGg19Smme
YSIaxw7DKv7ctaD6haxpB2pSXxusteGUYqrtgP+xxdvotOSbCQ8LJnFnGLftUfmkDUmHw7t2KzL+
khBfUSsiSc78qPTU4iTKmEOeU1O2rrtnShvxIj0BAO45a5ijr+kiqw8Vf9Kg94bNO2WgIj+F6QhD
6Mw4Ye0ZtHuKmTOQombcWtI04UpYth1aEa6L0YXapLv0qsRZ33w3dRx/L+kBMY6l3o9kN0mefc08
eK0pAUnK8SpQHbbzso49BFxJ667rIgLuVk4daK3pNyJ7uJun4oVt+65Sl9uxXZ8IaXS3VhfFKdVS
xxgNX1MZ8tAv9wl55FKZs6ch7JLnRBMG6j7PArnsxhnTAxgYapIWAbEFtOp7Bb7sRrhHNzGZ4N57
6l3PMrC8O4Pu23GYADx3k/dZVHhqYrd/7ex1h+TRB55xGRTmGIxZCU8Umd3I0Y70Xtp+MXbWw74Y
KfGAVKybr+rdmAl2VnM7Bmsyf5SQ2hJXwk1bl4R7UPEIZedRCA5APKV0EMZdQ1DU9zwiv61OZ5ap
jBSU+QU76osQmRvOs/mU5O59X5B2KdHXNIsysRYNkqbAlFS69U3Dz1u5l+3XZHgXwNLqWbO37bXb
Z8I6bOBl+nknRSopBqtlOWpSJWD0WsosmuHlnBalol1FJHuoUgCrccK+V2DymNTmIFqTUiYh7E8D
YoIW5qVnQypy2+QqesLeHgzcKTYoEnWyKYO9j7MsjxrDBFCXVbclJfiDTe9HdA7ryeD227WbgaSn
UJDesxDrrdept8CsS/R9FOgJDEyY1AQn5hiirTp2d+5AlgLHCqdqrSmRNMBuNeucB2lHAdMY8kcM
7AZLjU3ikskMIncPOt/wlmo6tFsOg23kUAzQ/dl19BtdyXe2l3Qn4rngwXqxRMOkBo23AZgnBF9F
Nst5zPHkipy2zSzz+gA1jWdWgiMxvAYSgVWcC2U+KoUN/BCZycitR0A4Iq71i6G99V3W0fv3yoPw
pgeawSADRKcfpMZGVEz1UzrV2o1Gbs1vlB9LXXsAyglbL5Ih6o0UG0EI9RL5GTL39MZogoqejUIL
a6U97qr1HJVjcjPYRU8ErQF/NndB3OG0UnAl5aXnkWtZOp7c7KB1dFgadd6AXin3WJk/eRlx2z5Z
XB+6yc3kkZ9s23NaeszuS0okdv0jnQmHyRHHZK5v519NhkgDqeoEaYqrJCdGS56Hvq2hjxm8Xnmy
iMqSKCoRMGR5NjLza5LHLtC9JfWNwWNvYxqBr3vrQgNJBR5HQS368ZjohXgopoXWgpqmu4SZ1b6z
Xywx31qLQ93eMeGg9QjpCDnhcQF0BfgRQZ8deJh+xqum7ZWS4FaS7XuTtQ4bQT05YBA1l3usJp4s
oQyHeZmeFah1x3qGbbZY3smSBz4C50YhWEKrBIMgZIUwGXJm20+Ne1AWEAIoV1zsKtWKpmH5sYq2
D4s+i1aDws5sQWdUMv6IqwVrnQr7tFc+uiHfdtInLkIAbhrnxOHmOV18tNWeIoW5NFOpOfwUVnva
ZMz4m2FZKjQka9O9zuoV7lEP2CR91KbBCy3jSTUK/ZihIM+6t4cHbAM15ioYiyaO4A5DsoKBlPV0
Lj24JxppITBhBdJ7EXP3WIR9YpZHVBUUf0hL+UCKss6T53zkhMFR1uzl4nmnETs4LfSc6xPI10BB
JosGQ4rbJO6fLOJFPqQrrl5uxgFTWxScFb2/viegvORc3S1qjF6VJz1J2BR5NbBVuF25E8yXcv6U
9VgCvi+sk5JyxxrIy2+qT7xjdnBlun5H5++u67ubdklhQOQhUJSoXdyfpVPFuzRXQQwC1z/qJM+g
bMXNTunv3TqubnjNYYfxgqsvQ3T0sb9Wnnzs45/xOF1dsDiyzxG4wO9FKYMkJJDb2fwm+v55Zlrp
Asz2IZ6dkAOHgWoNm8tGWtXIZ4R1B9g+BiSUaNdCcAvOR6XG8KB4odlnz5Y3Hea6/NFzA+Roz7d6
pIk6Y7yZ52mIFlXc6Qp6DDidhPNm61hDtgXbEMZg4/aKx3wzQ6gg6grj4Gj6bhgZqFONReQceYC8
jX01W2l/ElzB0Q0/6lR/01QGC8jJwT9bODwJNm1cqEzo/K3FoM/sowIrI1V93RlpOQdlkiWHmYrs
7OK8Sel+4ZDIIlNvSVYq4FlRSlLfmz1qc1OOvou/coEDRjuktaKyV2gGNbNzAPNF2J9yxh5DvLQB
d+iHxAafrXTgsuXWLNTUGj/0Yt6/Fm78uib4SUU8dTvYDXLf1NsCZ89Slng6VG218/iiz/0IP6dh
2o81Z3dFoT1xXbX4md91VwCeVeJjLpOj1NubQpOvfRNaLaQKGNgU8h/UUV5ALpervtmcMm++pcB5
MGVHUStopuo43DL1pbWNg6ipAu1mNMnMxVAbuGlm9bujqexNgKUL6K9+6n5rO/jinUlv0OtxMTG3
MEoncvpidu5TRbV9cpiYmpGZ1jaxKb/zG1gtL6rMbx0cdxD7VUgRmBrXh465sX6cjzoNIKi0A4WP
ykkEN1jif3QwQaq6fIJHzuwR9zEx5/vFqQ6L+5zqIKzgkSAZHfk0MMT2tNXLc5XjnlH6BFQcq6q4
cQRKh+ZuP41wt48VF9I7dr5e0JrP2AIV5NRaw0hgUvkb85PdG9/cJb+DQ/NJLImdRYlq5gcNVnZn
dslXHQeJLNLHvtyML27xDQi1GiRT1YZNmT2oUwbH9wS8NyJGvz7YoqCKIpUYyKV5r9mwzlZlfnLp
twCszBQ2OjRsz+5vulZ8qGYWklXjqWXBbb18ijdz+a459snGY1F41g/hJB8pwbdDZosnWkETjZxJ
BK6aa1vtsNesApKnLuOjo7FxJdh5WZvccZ3xVjXxh1m18ygYGxi1aYwnmpb8XI/PaUuyPC0gqMhW
JWavw0PB54JJhtZWOzefvXS+uUp7P7G733pJfeyX7NJg554zEPLF1P5c9aHnQVuUQzF1FZf2ao/b
PLuUikXlbeGS7dxHC5joxlBaw1oj+FzzfPvmyKJMwTa20ET8fsw/bJs7Wrw+L4pAZ3eyr3i1TaZz
pp5Rh/HUK5yVqINmGcMIScSN7FQnNBnrwZGTH3LvGVU1CQlHlZDAul0qe66XVtsGSrLsY6V9W0R1
4t8omEDnOcwdfE1NJtMduhAduyahelnGZd92+VOr0FydMQTg34F3NfNPkNASIrUuoEiCZJ0GQ7Ft
8os28YGZ4qx0RhOsZekBUrs3LG5lLTHHwG0fald9a0qBjRNFzIDeDmOLy7CqrdE0DhduQLSnpUlg
YZO58CoeJup00IZIkp7XQipN1ojBlo/T0P8oyzYPvRLgH0GvzpfG/KMob5wUqwGBVbAvpdglTr5G
vVI92HrV3LmAJArcmOGQ4Y7Ph+IVMtXzwNdKMxpL31zMZFQNSLVqGawet3aHRGKew7QccG1ByQiY
ZxJqQrkU8Dsn6Z0N+CEXj3lXCs1meqrd6KDXIHNyxxv9WPGmR4T2GxK82wwYJifkDKJTTIGZpjO5
Fczzbp0B+LOdg1V9S5Pkag1bN3QCTWFhB2q010oiJ2Fc39xtYKesAeEitUseL511nSqwVVsLLw3q
GKHtwJgoDTNH8p5ZE5kKs59y4AK+D3XAxsXSNhb9ahNxdxiOtUt4S8OJIVr1m6mXOE8SYsiNqG6m
TvSEcQ00X9ZnT+eK57in3cEJUMH8jwQ5OawEEPzpXfFsNANuCZGR2gR2Vth8ECjvsBIWI8p785sq
YNYz4syEZIU8IpMPJGy6Pw25loUUhpahIXQqTV8WPWqhwi5uN3eq0O9nVWd2mD7kxM/nBAIR74zJ
YLfSxExgZWQFeGwFAn5i9Ta2ZMCnCxNk3GoKE01n3xl+AF8rzui5DgJs9+pSvfzD0Pu3Wr7/vk/7
W7/3/60r/L+y5UvM4H/Okn39qP/P7Uef1c2/Bsroov5noEz/YgFEIeJo0GC13W0E4T+bvvoXc+vd
8h9CsIyYJK/wR9fX+OJ5psd4R3qyNHm3MU5/dH2NL3Rm1S006+kOiTLz73R9nT+7tGn3eozL1LBo
mw6J4j/lyUZAwbqNlcv3Gkb0aEuKem4dHfv7ank3s4PQVrnkWXJ1DbxiOufLT8Ucfaem/0tXS91V
Y7JTJmufcJhrjCoiI93uLmAR76esOnDROlf9T6ejFeG1r4xLuHaOZDIbUGOzPhhQmXzHonZVe48Q
SXOtko/Z7q6p1yGIF1+XwUXFApcSDIT5x4JYTmwjcAOgmSUX4c7Cb1W3TVAJmnt6pUfATxxMQlx6
acpIhmzA7UJV96qD1mYnrtC8bGznFnD7uHeIGVXTO1LTwbvYSXUrk/HT7pjWwoA8QvzZDmC4NwsQ
bfaODHNUVcYU2lb7aMd66GRq+PdtFf9/rjEeu79YY+1H9tvYWX0b1foPT4X5xWB5mN6vKa2/j5DV
3C+wsr3NHwGcQNM1Upn/tb4cx1FJehJAV7fxqf+5vnTni014CIA+q0I1LNbr3whsmrqLd+NfchCE
jAl9ao5JwnlLOrMH/J5WYZrekCEGf2YdJitNZ4xTNls92hITm2rvQ8zJ/BW+BbSZ+lnngdxGmw3Z
aDE5DUh+y0i7u8KCMhMy+OE62PFyQ3lTH7G6yiBd0uYuVdX7nJp854nZAIX21XChnCApTTanlchQ
+gX13a2FgfJZwwpqcUq94tACSG/IAmWZyTQFyv4HjBx/6Of6rZwUZTc0MYzXzoh6wq/Ppma10ZRb
WPB7t/sPqs5suVEmTKJPRARrAbey9t1Wu73cEG4v7FAUO08/B/mPmJkbhe3udtsSKqq+zDx5Mlpw
B12FJg4fM/0D5stYTfbnoKrxCkLSuITluc214do1+d/Uw+bdTJN/qUKIhX0myfYlZryHtvKkLByq
zNDSYy5VCntl75UNQPbehUMFGnHVuAnEIAJawaINGM037ZvL8OmxS60JtohDT3YZBl/d/P2FUfqX
KO4/9dbtd6A6AeXGXQPqq4+3bJAx1PlusiPL1yy7GiOmVhodrJcu2bBSY++a/71XlMzTZLu7/8gy
IZIfqYHqN8/b6mwTqQJuUqBulMKEWnyRkwZQEnYCjRAByc+x9XchEf10nUjm4cp1NdAFo7a/fyTn
TwfTZixu1Q3ALoUZf9I0c0EgnymoN1fsUupwbixvPOuNcODe5nhWNHTiiilRQ38ULLFXPC2ED/LJ
2rR9oT8BD7KaHN+kznz6GqJk3sYYQXloq2brWG10y7V+OOWOf82SxtjUreSaso1QbbXJDg73B+o8
HE7S9j7rH3UESOb7qf3iJX2zwcOvIcHTpZSLI3cnexNL57WP32wI3aPKPxtj8Ba/P6blt4CT7IJ5
kCiPuj36a+qY4pUT+CzXfiUozkvqRzOmTdCJTYAteWquhBZ7zNN4FS2/8C6/v42H+W2XGXVxbZSL
Bb4iQijqmDCWi7nIr1rOI8EUHO4PtD4Y698fgaYomFKJZu+TgdnzWHXt0+zLF8xMQuYBi5gmUhD6
xj9Eml0JJPMSDfYpTWxtH9hC36YOKmBo9vUlnh9cGxdsm3ENenbFcS9Oxj2XE1qTT8K1ZOJ8dapT
Nkb2l6rRwpoBsa1KngkyRJu8ptap77JFlEz5J6g0SVfyQlcutcoz8cp3jYIYpk2EzsHpvMKFwC9o
fDl6FR9Dq4VaWYt2//uMUKNCXbKvHqeyctdKRCRurPStdzLvL4QGipc67xMMlXf+/cxOjC0BUty3
xmyeCkR4KuACPrix8QyXEEEpqmg/rOHQYlNKwP2ZKl7qzqTf+r4nCu7+fuLPXyYaifcxb41jPIes
feMPuMk/rZGOYF0h97FUyzevFe+MTctHKnt+qMGBDjp/5qReutKSlMa++6/qUQ5dD219uT/40r26
arxREqrvCyoSHsEtffkUrTzkkr2CH7vqMQNEspiWWqpZbB6q4lrWoBinLs2ZCvjJZpjI2Nz/JqI5
9q2Q4IiZVuW5C/AgZRwyXbf59oqfKHSwLqd2dI6qrn8ficE/1MIIntjopWuRDdaxN+QLL1G28YM2
QOWU5T+WFhpp/2VR6XDAgXVZChj2piqsZ61xv6LErFaxBEltdMJ8psnpS+ScqKQ9DlfXrg6mZvvn
uEKLGNFRQYI5/Uvb9BQSR1cRG2z456LlNOx/Rkiei97sukOZpXO+Y3IvDh6gVTiT9k1KhwcOHydd
9kSU7s9mwwj7WHN/eGCDFe1AktJwERVXF1Moz9p0YKH8qyVhctNCzhCkRveq1kugVlOEtU2JWxlk
ryiQKWHsUTuNhaedRBsF00KXXg5JVXD0VrSGYq7GAzi+thM6JFqHv3Uis75MchoPU6EfZBOqfZY2
P/r8JleOx3p3X70R4uqtPYxbu0cVbquo+BMnIUirlIIwJPyxHWOUUnAknGZAUVt6vTUde2nM1NL7
gykCD8f+S6EvW1ucxzrsoweLRMq+hKrPArKzM1lfMI3UF0X8kBOuo9ataIdTKufCuNSB9R0O5blv
sZMN97QO1Wq3XMlnMErdXg6M5N2GfNn9pwcDGnHqHRm6RCkRGgbV1Y7JzyNnff3BK/EPeYWKTo2P
NN/Z5eV+8XnFaipZko2w/pe27QvJU7m3faIiE5Bjql9Uzds6ogAFI5Wfac2T1esHL1UWKyNLI+27
Zf6eZMVJ2KX90zZq6YvP3NVmSRlRTNYuWAMSnVzBTGwxWhP46KX1LD1F/Mibs+WxujYWPj4HAf+1
tMc/NDBQpJIhKUR9PGyxNZRLizcvGW13X1eqvjhWOoKkDd8G+VjqRnu25td16DIy+4TRIOy5PAPl
MDxiaQS84KryDGwHIuWkZcfRGjfN1Fh/hyj+MORUvep2d5Cuz3hRY0gI/NE4pAMmCOZ1yTKcqvHW
RzpERNzlyIoUoujmXo9KvF3s5Dd16jjnfEr29bjqXSt6cYDZHPKA+bXm4VQkeNIdvUwGCA2+tS2n
otgGIq/e6GY3Z67WZxnL/OP/fRCGJA3cxlQbcpO4XMaGJAy9tn5U4lWY1/lofui4RI6GGa7TkTGo
wCe1SayoPaqBTil4jv1HJN7bsjyEGBJf/VkN7MzaejIT/mac9cnOUp29JBuJ+wDCDRs4rJ30mlVv
js//RDUK/NxA21VxYj0bjM7nU8lu1Mj2mLqXPN0f5i8lo1ftNKkefVVQmRaKVw85UTL1jKy4+9Pm
XfdHeYI7ZuCfgyAlMJu5sOn15AD2qblR9dNchhzLKiPUmPERHjw9ktN1pLCzw0nwZBb2B+8tX+zD
qax3pVkYzMqVz57H1rc2syzA2NO4roMebEUe2EQOXPfkxx22Wkf+Cc0yQg1nvYsUmb4oDTf3lZk6
Gu7Zu6luTySzihcNHuKcOJkefXOMNw2hhJm9GHHIfY6b+mBrgfoI2gL8Oqff4wQO7BiYNdAKBihs
mhTWC2u6xrr2PnUR80stEF8KAIpuUTlk9UN+Sp1CnMoGXY/NjXzxjOSts3lDOD0B/iEZq7dk0A+x
R8Bb5EyQw1x+V25nvcRt7mwM4rQrnCP2i2FB3S6CPjvUDnlxobyVHkZzpVttPMkmWfaWl16tOOzQ
l6F8D2PPbhkMKhEEPbpNfWucIi3dodKc3TRx/nqljet1LmqxVNDQAU83p52a6UcAbYw6vW1fu/XH
MFA8hT7PpM7EcI3tZ0Af/Or4ctl20WMf4K2F35HuuwI9MR3y+jEOqmDThFTNwWzGJIYbig/0OBpP
diC9NZ84969iXbzfTtzWzBFxJ0H1lms/GAUJUeIRgC5xqR258PFJF/WE3EdHIByicp+WtUXulaew
8oa3DMQ+dwRBhUQBhvp+q9A6IQDF0hQZmBo7p7aB4pz41bLuTFoXk8rcocZipynkuM1t/N2F7w/X
wa/clcYG82yTPD27AlNjd3f0AXPbjr7XnhoHlGpZT8mjyx1hSf9dSXEZt4yKQsFDg2j50EDb2keT
2N83zfeHscGwjT2R4mXSGxnuOsQLjH1u6etrpynsMwZtuW4Mj4WnDBlY0IwARXUMvuYPhjapXwW8
fmVbf9HVxc4OCHlZSVI+xEpH2MyKhk1Hkh4bDlqp0SRfU938UDff/BHc27Ae0JKW5IM4eabMN1jX
//tofmF7GDuH+9f/928gHdvK83bKQqpFg4KZCgrszKYPrKJOswSLJXLNmIMKjeh6tXRMPfcttNkx
IGaIw0jGImcqI8kpaYQZ3sETXBpI4mEd10cnKve/+4SqC8t39hnYuqvxs/YTgq/zscGZfIdkkXrG
289dez6FJkNBJMtDa4ssdgouXuMqmbo/nGW6PyYtebrIzCteMQQlUzveX8oCRN2qLzzqE/Ehxk0E
xJGHpgOxquaH//O1RshtnOavkQR2YHMp7ntNMXuqytM0nyNjWxy72kiP2cgEyBl4Qe+D7t9pd5hE
K71vF1EGGeV+//q9ic33rDinlwOglg5ekqH7aA/hnn436xTUunXCWm8jk/FpxBtsVZXQK0zf3PjS
Zn8S+eEfKKSfNALTBMD/umZw+14anHKVbOZNUBpvqGfIXxj57auwMv4xanYXZh98EJuOLzTd1as6
oqkWK0R3G7NkujhYsdiGtk1sUE0y5k95WKx/N47zZy5sSq9GUisl2DunbZtrO4TxUeW4ksZaVCuI
+6sxknQqoCUnnUZNdKegFw7lYxp0VMx6s4PYtOpzOjir353X/BoWqvn90n2akOdBuaHvSACbBr1p
tVb4FIb5ezc077xw/VFrYnULLCq4SaJgiwZVeJsMoW5e0z4kLeZ9tkHlk66TdfTqSlsPfurjsOPH
aNyMs5dr/EF7NzgS6NgCuvbYQWSnybCvSa1q+RP6BbQDtqAoEIN8c7N0vFT1JNagc2jpdfEAd0Ww
1vG8v+WWtQs0U9wY33GzdtIyvGpllq3oaA5puZg6dQbv+oCF1fkMMpd3Quo2z0UBjDTUfhLfH1+7
aqKt02cuAvadZqjibznp4aE1Wi7ruomIOXeSYHacF6+2Vp5tfBDF3HhhF1iY7ztoi56ihS+Nfn3f
c0cViYewhaxcoOxuoJfr+9HUvscwzCAAALkajZpDcwuWnfKOS9KRo1Wk4BYFrKglCN5hHQ5D/WDh
rCG9HfnNvuqxvLdWRRSVxIoI60cj1bqLhgMvzYVc5the5PhUiO4D2eMxniDV5gYbVTIbD7okm+MZ
Nw9QYx0az7pJs2vDNnrh/LiQEegJh++X3PIkeZZO8C+kk8YSJB+mCUPt3OAQ5xz37foJy6BTm5Rj
gv9NACouPT3l7q2e6ighFtqPq06uEi09N/FEf1unRysoGZGs9nWjb0ZF7NrovWVs0U6VT9570mE9
oxlaL50nT+kaUQATDo/6A0PePGjBdAzcrMIh0uIxrQhKSF8xAKLQUvdrjI5DstEMCA4Fz8wBc9yK
gEbwlhEsEcX0w0nCXtIWT5LIGP8FuTCXeU06FmC2e6LrlJCx5S7ahqSKhTf/lFWfRpxT+qgwpNnj
u4s4fBT6hLqSHNtIx2Aoz75JGQNhoGU2OiY1AVO9kCmAgX4wH63BPcewBFlysP/Idl3kjKOoRnjQ
8HgCG0LQ9UMM9MAeii3o+bNI8IiQB7O3ZjVm27iVghiS8cRYhasjEC9RRrSJHF+zc4teu9V2+h7D
YmKwN/0NPQpmzSJdUwsX7ltPC7e4C6o80AHJSuPSafpHTZJ950uxbtMu3AUj6pFeJu3JC7UNyWXo
JGV09LmhHCvGbUNlyF3PG1AWql7mwDOICzcr+zPTSijFNYYtwd2uYeptiT81KPRDa5qr0tWLZ+Ie
q6n1H/289r/q8pJNQKXaUVyKnDeRo7zpqM22U7PdDFpi7wjZ7AMVIkQarfdAU8BjBp95mQCQ4tCq
L7ANabR3PXnGbKvuSlwYctihUsB+wdGytLweV1aFn6j0EeUy0A9x5z1mMcYHr0iheufO2omnJ7zR
6JEwfpeV2jluRNOMBlGgGswXnzDwHxpYnbWNoI+D0sZtG2G6qcbcPzWQgmK5DytR7idpGSufqjt+
E2jmzK4IFljFozYOP5wxfmiLxvDk43ExJXwrYqdzVApzb9+uQfvKA9LmoUoAUcQB5hgsxZaBbdmv
JCeRsTwjVu87CV47CzjTSqLfeho/Zum+Lvxip+uYIGtGDw8RIxCEWlrJqqa3N0qCeWlKvTyNxhH7
bXGocjntPYNnZGqhzZVkfjO33yoSJIu0BVBQo7piRhrLXRcoRFD3xwqZHMaJkWzweti4paJX6TU/
5nMwlVcFVfQJRwSadI5VduZJpYw7KDlIXOtv2ytwJApDEEv5fnAUTWeUhNYuoz5Tt/Bk2IesB/Tb
EJzV6V+0IGMz2o6YJxfGjRjfMvDj+kbL43sZRUT8apjfLn/2olS4paN+b4aleWo7edFD/eq65pcu
Z/NLfh7Hpn+wUoq8iiKncTFu1y0Q5f0UgrDBThzNNk9GyIBZXCvv6Gbrz2GTHVMrcHaa720sYVIa
RYJrSvBnhV73yS0KPb43L85Q37w+Ng5FQn4vcptt4b6js3KCnErj4Skux71uRNp73tc8vxT1DJGi
fKomeE+Hprvv9P6ViX22xH9Kb49bHaRDps2H/mvAAKvsymZTWaZ8c6LK5rlUE5yM5pnqtZ/5OcBr
l76M5vhT6RaqcISVacyaC/aKHyv3klMx014kg61TF4Lc4OjBHESLscoZWeGfJYsy7Y6Ezmot2zGN
3VllRfDYB58yWT039cYjvX0da5SFOMYuIFHuF/7oXLBeAo8oPW1jSzUraaSkxETIfZguXm36e9zo
NyXltI78v5FhntXEOSF3I4g87p+0zb+SzqbGbE42mFwGxDnVMiPIzhsWO9UwEFbKuDTdOma7SIBD
ROZLNI0vCuAGpg2KbCy0fpXkP1Nre2DzmEo3Fbhq25zgE+AxY7bWUeYzegFz6AzAbS/JAgW0X/Xj
TynCA/NAUlJucc0s7ZyMgbEZhj45kD/U2bjiBjVXZBar5VRNct1XOtmxQL5byibt1VE2lNQMcwMT
q0rG6bTHklmW1fg65t0isikVsPwJO6iPvzCP1BWjzriZCvvY9YIAnNbuDWdnKkoWzNao2BYrmgMr
si+aSr+Y1+PCT6x0LSfC9Ykl5DUuujN7XRiE4Dqt2l7U/oVyANIUWoYbuO7Cg+70w3oKgCrRNkKf
MJ6JScetIJS/oCbWPsI/msciLqUhfTcbabVL59JALCErZOYz3+6loH1nR5MAW/thMFYSUCmpPsHM
n53zg9ngLx4dICuxW/xjSfmoMMey6yqX3mi10KMnrC9e9z3Z1XfvcrHDqqSgOIGyROIGLFX5Xk3+
EWL6yqTj5nLJVMo0H+B1llYECEJyGxlSQ65qLn3vHZWNjsDY/g6HQjxEsTGDSmGae6Cqx9h8w38s
me1ADNRCOje03HtJSt/aVPK5wsPxV5fNt8VsbK3oxbNs1V6o2LXXPGffFTZEtwxedbohdrxJnoVR
lXs6cDjMiKp+YGNNlgt9KxU5ma2SDhds3CwTICucwkmXdleDwJhSY+0360DAQCXxPEO7nS+vYkhu
md/CMT5bc2AAwSgHv1D8DBF53yhKp+D866g13VtUUtSXh7RKmb06jRz/QOpffGK16wpb1nJsccTn
3Zfn4iZrRfoEpAoTExTSinao0B2w8rfW0ojb6bkOm80gxWNfuBx4ciriQyLNi6ALYRM8RDhCyqZX
q5Y6qb3jDdWCewYTzFbGOy2kXs8vu6c4+qYJhJODt43E0KxiaienwHvrIiYHcmDgx7KMs0fS2DhV
AbAYEe0mpem7YvZqN1224Yx2MdLe33kxCCMVtXP0DARzQYQPNxehNdEEV9utN7YGzhKxa+lHgp1d
oKfPvXUlokeBATD6bWTUCGhJsK5pkCanS02HsOx3W+QDhX3WZ+JSCSRT/UyPCFb6Cu0oCVY5miIp
h4awa169CzaeZJN7EIO0dRABwr/lUPu0lsNAczU5O7std3HkThxOGHrbc5guLy44pLWHvGuIQftl
u0LnZV5k+cf5BOGUpJfqwNN2U/udukqQLCsJRLbOMRq58YqOltE4lUchq+OQZzsyRCSFuvCUiOAf
yD61yMImf9TjbB85ZIelSeFPmHdbUTOWQT2RpwAXIO+9/m2iWG9VGsRqQhvzJxSqDzdxWUomav6M
OjvO5CbdyQBIyBw4iHKZ4Mmp2dPMQ/hZ+W9Q77sLryZkDQgbrIcoZs7Gm/JqLwZyonWZ73w9JSHp
YkUOymsQdjRj6CXetAEesAtvNCBf1nj+SJsr3WxF8gWbqrrGg1zLdPQYFUAjIv6X0XYORbHk1hFo
3ieRmXRFphxqGVseN6haSHvNoxZ5zDJz4uBJrcAEKMB6o+NAZnc0/sD1Cej2DCGafnyd90o5uCky
eI3kmFjhkQvLg+uPzWIyDcqfaCoSvJZkAv2VbzKUk964ZJ9q71zO1KobvW2Y/ovEpNaoB0xs02CZ
x9aZpBHN0INDhXBBerkVyZs1QeVLG96xHBFBU84VNJaGS01Xe9v0mfbnyd6MQk4uZkaMHGoBP4Se
bKY8RSEUL0q3fjJIr6myr11G/D4JknMUA9KNmU9ISf6gM5AfneqWBGwVAVftDCVfNDZIBPMIl+2E
of1EI2FJsybx73gA9E2n/jLGql7FeRDvdUWgH4v6ER2Zoc0QmIcBS9uxNzX4kvONcXIs7rk8FGPY
H0I/JMyTElDSwPHMXx6S1N6lU/eMq8W6WnOk1Qk8ziAFuu/9a6W3EVLgnowcNgyaTgEBHUJ4b0fj
YTQT94TWz35liji38pnUo3TJN02XWp2Vp/sDBbxveml7G52Wik3pQQsMW1t/yoVd70UFZuH+qWti
grWQuMq4v06ZZ76IyS1WzC+YYOFPZ9cFHzDFYbegbhlBvYhRnwnbSHaZ+8DjnJ3LjjmdxopjJ9gP
srKHDT31CK2R7oWHfFZ4OjmkRwrh2500CNpGc7OHdBKDT711mxC+NxxIvBQtSthOpbUKZkVblV1w
kDBwf7+d3+AqSIdYreaU34sLSYFg0UNnRDa+Bsoc7LQgikSP6IPXe+HJCOFgK3Icizj4pimpuEaz
nkaj87uZjy7eXmdcof856yGo5Bvjbo1DD3xBC8RDEdrhW0E+K8397lD1mC0r30meGG8+CqWsoztl
6ZM3NaxXbm+nJ7tLxmum2jdMp87NJx7/ZAbfsz1DNC4eg35UjyEowUQYa+7pAfArWb0pwkwO1CjY
eXfhp53Y2ln1dhjN8MqmehXheuoxs/sHQc6mk5zX7g9R6x1ge2FQZUYUgnfa65aLeXpsXkM9zP/1
wAD0zLSfgwYr8eAFs4djEQ+Fvfsdm+L/5HZV09fmNu4pmR88rcsOVSi31SDdgznpMTkfx75ps1ej
p3C101p1HGcFzA9tiFbgmZIetsH9Krx/CzML9TVoiHFBNto+92UIhHPyyMt17OkcXxFMDxznQKIi
x5vpeAQi2LMEa9OvjH1Zk2i6P6ThzBtnepUt6yoyGUwzCgAipsRxIM5BfA+3O2ytXDB1QUAvU/JN
OQ6Tc9EMwXmsTMFpUrLyzd6CcazwR4j2i66xfu0xnmgKMztmbmCdDTHZNEltcmdkEY+cgaNEPcaY
jqUP85DveH8gqocOHCg2WpUBgI4WUP3oQ1TgkkkOA2Gi3HROdmO261IQmg6lB9vJM9QtiRtg6vfv
3vicXMm+rss0MG5hEDAb0N3JhqHBdSSkH+B65uf19YBs/H26lNm0t9+fdzKg6liv27leLbLlodQh
LYjZFzIxd4R4MuzvDVQcdLh1ZcG6H4vqImsiZbZbzKPplN/bJDcROVtgaf2tIr4l/b66BL7RLZKU
TGszFkMNJyFPl3nff/oJKveoC96tYe0f7IGZcOtV3R6L3WfYKrl1ZuPykM/j4moU68Kp1WMbhLQf
FM6pzoCu/P7qWSyDh4hz/0Hq4vX+bkgbJ141qOkPxKWMg5XaBqslH8kI6Hvrg8PWajc6pfbn/X+x
OVGfQndXzC6jajYdcahJj2Wnnn5Xy4bYWA7kmB+2/+8hBOKclAb1F+PEH1Ikvg5C+juGFndurRhU
/36UhNa+dbPV/TW4Xy73F6LEM0GFmxgN0tqc46gQg3c2X45zaZHfwS8RReyt7+/CxqGVVaImmBcV
5dgQpX325gfqJoO18EjnU+D6SCap3+aC+kLUMabbpvXi9VgyB6u1T3ltf5s6oC8UgnjbJrmLoJdq
J/br9IBZDJamWGgbBrnja6EK8jBadutqTywpART4Hog7ZTr6Gc6Zzf3iYJqHur9POL60WS0uWcMg
sEHR4TnSl1EDGdmQ9EgVSb5hpSo+CheSzoBxa4EzBdh+NqZrrG3l3oPk8zu4ZTt6bHo0mvuyy4Eu
3f/+gaeG71SL8g08GbhZTYaHCThs5Jf2teZGQ1r2sesmucUU5/PeTMEvlHlLsh+SG24bfWvkhbny
uCAXvptTZNdx+UrsbrvOjKMdgIHi3M7yf1y0kFcdEgJNLTdkEL1nbBdP2CPyTzmVq99Frguq196w
OYZZ+kBKdjbo/N5MasIie6PyKfQCtsythhyF7+A2U1jUvpLgRjNQs+2NtF6TGSx3eskJu+kioJ33
yfM4D78HB9CbZ4vosdxVQm9PGj7xo1/F46+P7e6Fkt1gLztVLbset5iIEHPuJgLp6jOkh+UZNfI7
JJL68vuW94ZiFSXJF3yg8V0XBbob4Iflr8rjm8Ta764ma9a0Osu6UuN01HlBkyzVXsy7FiSi4ovm
obXj6tkT7lvsLXwW9mzNk87BeoPw9hxAhYqEX7Jbn8CVNQNcZk2sSSx4B8yJy87uzOdeuJf73RIb
C2Es/pnMk2GjY7QFTYiD5X7H7OePqpxJbKqZDUV6PZDfwTLffeGuJlqLf5/03mKnd18i7m8Yo8d1
5JG9ggNAUvS+yt0fphmk17XcNkRMoIV+C7mZjMh4Hsz8KUxhtoZO+URt3paa3gJtzCYZ16R4mSnI
vn//yQdTYdkRoZu6pzTBLvvfjdlYMwTHhzzSddz/s2tUDeB/wB8TZ9cqW/3t3WgTp4iF82zfVMlV
OCH3cbIzU6CMG+PL3185CkW/NduRUg3u7KnhjDtulsQB5xtyk9FS35LUTuwAto0ns7cy7h6nse0/
OTavLbsdnu+uIpKPntw3qGifKsZV4KUMjXhFunHHUubv+lpMKMLBj0FF6F/H1dioUMe6c9SI9bDj
FOD5ADyTvotW+FPwcMI6oci8BusnvG7cGxaH46HS4j+x1W8aDs4rw4OrWbvHtimmRZCpm2Ya2NVG
nacr7lh7G7uINv10SrgpJVoEKdJSew0yMRoeRzYWfxZgp8foFFZrY7684gErUeL6OyMnbtRGlr8H
5lNughRHTBXCfAwtBxel4xWXtKeNscyDae1Vug7Cfcekvfx3l5PaPuiWTkhCOi45W0G/4gZCAnbr
dal7U1byr9YUjayZhA2hrHU/+62cXn6ksbCOltHdSNCjEesdr8kISBc7oFrnWvNaNSA8qA2QKFOv
ed8MbK2adEvFc/wKjec2Mn2hR5t3dSrEazqK9FB44u0udNuGJ09WN6Kvl/FHadsjYREKVgECftyV
OsEefdlJj1MEc6Rrr4hi+oIhQ1y51bnwAgVZwEJvCA3n3GE1wKzjMTNfGC5OCKd0/vPQGQiRjLLM
rZaP/ziJW3jQ2mZnWT3rpBpOXjd1uAh1fz05gqTg0P4TWkhru8O8S1Vz5MkCVkaFGOJYEI7l6r4l
oMJ6oPysB9tQRTXGEDl3Zp9/F8sIi2+f/WEiwRRtvpbLYqpR73kmvB5wYS+78hz846c29mMddZe7
45GaSVxOKD2bZO6+9MFILvHEAoB2o/AiSvvTYPLxwszE3qne07j3+/tWE9YuNvW/ve09GVObfGl5
+CwDkf3NoYOtKYMD/gAu9miZ/lZPKJX/fR/aZqOu+vgS0GT7io+f7R9iLOQ+ku0jgGI4UgzA4OLf
ZW9WE3/puiCA+97QMFNk57vwd3+I5+eRb79XQRwsjTK7iqaN93YTsObH43M05dOHjvdm0WpwNEZM
DmuGj8WTaPs/9aTLN0Nm5zphY+/1TOON2TxIAgrNHFy6F8XxzQ4m9MuoCaH2xNOBepz6AUagvKr+
7X7UwPzcXuHA6lcvnMhs4k2BslsZx1zTP/u71c7Py00zhnS94xU7mY3pnioKah9Ea7oPY9t2+8Ft
CTEOl0JxFraCOWJRMTps89kXGSbdoqYoPQDh4o7BTxhauBo0z7y2ATBlHdybKhuUEaw3gU7sELj1
X3CA5pbjNTNhv320ZrnKRaOvlUafadZ9I7NrelWcu5BIRhc4+kqraLl1s6sTPgnDZzCLthN4/dWA
M3cbsrWjabikKY4viXVc6oylFRMNOKcpWeU1heMh45ckLutNPXfQA895IMrCIXvup6cTNoZtDS++
D/wPLA4gG3xxyPPM2wokUU0CO2Ys0Li70Qc/bmvpqYh1cNHDK/sPfZ16/okrzdqElGizD8VHj7+O
1VAAgYe5v/ejawZeEEIuBi7OqB9NKIJlZJvfdat+qrL1N3oSHEOaXDScdg9RgK8I5eCfmKiw71x3
m9QdM9rIe2vZvu6GOD2YwGoL/KIE0AGAF1a3ikKopIQoYZ9KAOsTnTJLhLNlHMS3Kov27J6JzZr7
Di+iPsUDA72POodUiHV6Y2RevYFOhSGZyTPgoPyYsTXD/PdtB5WHQ34ScKmo0KlW/G7fnmG2i9Aw
ro0/wmzk7O/YWrfpYx/AMF45uzrVN9s0B7oTyrfKMejJ6VSy82S/azvi71KjLqmOX3In0Y6OJFhT
NOEF67OWqImiXoTOoP3IB0btHakkdpq92inc9oy6vXmZZgoip+8wU+ODTkp3wbhqi/ZCr3w1A8Ij
MjmpTnUDxP4kt27jlgUdqFFWBzvNqj8pIAi3iYKDEiTMHwDUncseUIc1a/okKvveIrSkJLsCYgrr
wdXsFT6ibI3Vmve1II3Ju2DsTfCTurOxMZjAsNAPXTt8TJX+EEMxnOcDQK+5uhe6Nx6UMuxVAlIX
ni9jP9ZRpo3YmhOedyJIbbsKLAn9R2W8NIQh9PminXiKoqoE/Vwdx8i/CXrNwZqA4OXYuYK7+N5Q
kD70IGTAEd5MTWwsNr6DW11HfcMci7aJhWwQGsMML6aPinH+H8LOZDluZNuyv1L2xgUzNA4HMHiT
6Fsy2DcTGCmK6B19+/W1EHxllcpbljkJEymlUoxwuB8/Z++1uXOEoOxBlQTiqcf8AJ+b/1fuViiV
LUYKbiPPr0XHAoqT9h3Rir+sMSUsvIqcQU26e+WDrl4abunv7CJigiayO67pwK5J4ezmqOLQoyXd
p5ukJ8VJB/SIsNB+jkYsPP6sVpijI+r6Kw3kiUGFj/I8oVXdkLQMnuriNd56AHtD6jN6a6f7RhF9
1ygGh0HQMuzGts8Rz96j4s/SLl+PUyffYn4ndCPQM07srU0Vjce2vhMAsWo57opqThWzt2MnURFD
qYNL9NRNOoEMSDGMif3OKwHnVlgwoGKB4KRiwhCTAkCyg23vmESFZO1LY4unNi55yuZjI8mQ2uKu
3s1487Tk7ta6wbK0WpsLgIXs2ZYfbgyVKfOYthhwuq2Z6dKD4eryj76a8OfS2XVLF1pdkkLOdkdc
osR9+gbU/UVcdDpBBA5NDByq2yDQ4EkYW7DwGrnW9u9pmjZmzlyZTWcCMbkWE0ZXz46sdf6DKoUt
T29wLYrkuWUhrUu04o6NC44V/SwKtqckzxxm6TrPg3C2CMdu8J6Xa832h40TIqSvdFCJ81fIsW/L
kgm7mdfopMhdLIVJz91ud5QaezXWH7rOrE+BRmJgia8FKKr1ONWY5hhgKUiodKaxBTZAM8ZJ7slR
9DZVukw++6A5E2mYHA3ZnL2+us87snmpcOHkMcZ+wKZOTVWGJ8qZagHQ6lMnPTUm8xtCMsg9ZA1g
Pxuak5UrTpbiBg3Pa1j30nwOR3sFkaJHh+YyG2hxw4a3oKbfGU2z2LO+XFXasPGy9B3hK1tnHULs
GNuHaKoqAHreRVTGb2BcycbzIhA1CupEkb+GIWo/pFoHF/JPq7jdvfVQFsoo+2btjMumos8Y456x
WwjYk0oPPK+X3MjkZipv8xSydMSFbMFUdGLK1By1IoFYozGCYpTFN8VpqoDdcx7IvQuJhEgRBAtc
b5buEEyLiF7emPvamoHfGz8WSSQ+k5zcUw/g3XJEcPay7kGTkHcyLGjea0epnpFoOusy47Ekx3Uj
S5J0Vdw4axUeO/6eukXAqSVrcjbvhyLSlpZJI6c21abAO71A8oOnwWe61dzEqGeBwHM0Eck98oL9
OgOqx01REpHgk8gSFvOlGIgdD9ITSoSYUii4TzmXOCMhlxKMwj9TLfMShFoJRWzp0FR3BgQSHu06
RGAtcVvoUGrw1B4CPgaZ4CHTj6HTP6y+MlYEmNglUfM6kuO942mHRl/nttesNRfWYElUI+0d5K5R
meNEz4hkqPIIZdz4xmQQCH1Jxk7HKUyUeDGU3bFye6ak343NLHQgQZw/6qJEd6GrDcmBS2ZNot70
RWZacjuHh+ns1wtjjMpj40U46Pyb3AweofAmDNTdG93cNbr9Xfdhvx5Fv/ZyADSTZj7UnXOaBW1g
pwTjX3QkKnDnRPkZZIJ83KqYdLg59x0rGZYOrKdjAf1KE5cJhvC6iZm6klHLemmwNPgEaVGrWiyT
dtZlCTYyy6g3TkuXxiCkVjXYfPSNArykxKD2dd/9EoGfbYVYw4PYWGb8O3GB5Xf0z5fs/TcOb5Fy
gcEOHvBADYGtilS/BMyw5xqgUTyZ+aq5H0PitvX+pclwB+o8wSuQIPTMe/6EmGhbxI/Kqvt9BvYm
ac0H5j3Gqq5nEqpGAmEPKIH4PjKHslfMcF9ZBdvZQRzWagi2aCfhJOCWsqz9eA42SA2ivMCyg6yw
mOkYjrvNWv/QFImz0SLgkUzwjKpHhpIdGnQZDWjEFVNNHkaPZk9QTdGKRKqP3M6eK4VmfUTkVcXe
1rUHZ5+1iJG9Jl3qeTguEFHX1rhH2xxuxvIsB3vH54yApPBPaIUnaljjMtVQoYuoW/W1mr58TFoo
QJ+A8LFJ16c8trullc90OpRFC1mCydZmfbd6rn30ZnHyElTi1p0z3Omi72AsP2kj7SZcce8dXOBa
C98M175zQktbFnaxbFsCd9IUJKYRdZzD/DNcB9ujq0UgtBHZTQGSbcqnMNY/2NgrukBPeMoxBwxg
TYBjIgbih5MJhsCe0ePCwKx8zxglGbU7Y/AZJ/t3jgMuugNDBkxrbRkpE5/hqZZ1cHGlRWzHrhns
8BlbzRKStbvUIxddD1P/zQgSLa7zr9Y89TE8iybit6MSqojqYAOJSTtjhnPZkewNm1JEQMh0qoF+
ZLpOgFY8fDgQCSqHsPOo1JCZ5cmtN76lnrhNTY+URlMnmB1Z4NaJynd2O6aixBscqkR/Z3LRrvKK
dJaAIB5/jKYNEdXrWpVPGUZY1+6aEwEYGkbwSqzQG0reTZoybibv0s47DcyoTZ08bb1wt8E0Mb+C
RWYjuWdTCpt15dVyEZmS3KX67LvoM6TWf5hZeKQlbSzMwnVnIejaws+yx9B4C/xoPCRjd9frTFfR
V1OK0t5YAB/jniC0cl0yhdfLS5HCFrXnAJSehHqQDtPSGErzDCHdX40GlPFcEzeFyvpTxcSXQ2kK
yRsanPxLc/m8oUnWG4JHNmBj5SHrWigRIhlWRu3kAEbyD2H7NW8bk8SgsO4HPfzl+6Ja6Ekz7SJN
ZLR+9oVAUkdOEJ8pdlvyMMmkzLv83TNKErCdhLSH0t6yZeG5FbgMRabtXDOoFhFsr62YddGTdqO4
0uxG+G+a+TIUA0u77xei9iKuZMTOQOYz11HkMzf1dqHfnaKpfCEL1Vg7nTOHJ1JTzz0eJncXa3SP
wgBdFmnWLUAaUHSQlMi4+R68rkQ9xG419WRVhji7iPUxNt2E3FnpJbWWB6+ONKt+593VZYHYkf8y
j8l34QEg5JswDQtVE2DrHPopo4GQx19wYfOgFUAA5KWnTgIlhxNsH31FU8O40hiqVa3LI3IRQQLk
yJ6dIbNHNoMcMIbGi3KBIBMfVREIt4mhBgYxgjPZ+coW56NA8AF+lhM6pRBpVyntOURDe+5rRF0y
Mq5boUgGOfS6W+09s2VL5HTI2HBC1f8yvHjedA5xA9s4m5iU02g+uZj8JHeBznCgehsDMT+OBnVe
BPgave9h8Nb9wJPqjv1SetaTbpGpNzbRoz3mj34tIAfJXVrjoVTUkCrYl613HHqbOJV+6jca038L
JQQBG7eBzBZDFbxP3JjbIjuXIX8gItixt0qUS/4rB0GyTAvYbaFWHIxcLAfpd5exKaiEhxphD0cg
63lL64pAHtOVu+q55Y7jKk1nNOQTNqhmoDWy5LXyDXYj+pyMfVuJSaT/jFuG/eY0yoVVwHObBfS+
Ir8j1B4cAx/xOIQzhOaiccec0cP6QTZU1k0N1s+0WezSoJ51PgyuZwtM6fLYtgcXzvlCxfK18oio
scs5lJdlOKLNHL1iM1pY4bk5BOtYsRMGUbrPZEAQmtu8q6Z5cjJn7u/11aazule/aGBBSdKNXWhV
VuczXfroTEngm2Jg5ixh7QJ7GU128A7Xd0FvcqO6FkEIafAb30JLDQwP4eS3SeGwyFORHee9+Dhk
ISVm8UA6V4ZPIt6WZjBdoMamYE21nTm2+rFFxPrzUgzmEcERsorMJHUl+/BrvJ3cHo9K9qQCYaRf
d6FyQWzIC16PzwAmCQQ0Qhp6UuYyPZXgvFj+1bDtKvp2hnvvielMuzXcwyZLgIsLHLrumICFy8Yz
Nc1aLbuQU7LrEm81xhQxuQIt6IT+Jo8ysttDGowpPLZ1WbmUCDWarqqG0J3Xv7wErUBJe29Rm90O
3f6vbq6lK6149b1CO0ZOjlHVo7skWmtp2qphXhOsupKeJ/POpVHXBG/5o79uTI0CsJ7Oncso1+JW
ahPCG/lTAKT0IR7FXR2rJwea4SKDlOAkJrTdcXjqYoyfXaOPK2FnNbzzOS9Atrgvwt8WzLM1LbH+
BrXCHaOqlG6qR5/Usc4MXkYaARP/C9U+1gDG00DVt8obPpMudbZuDtMsL7tfzEUH11UbeKX6Whg2
PQQjR+ETZfsAxxJ8sqnch9GXoYWrJoz0bZblzlqqHaw3tc5rdDWWliTQO1fRSGtj9NK7qEMAposS
pXv1WDele+tZA6cQNxqv6tY4O+8NBuiICjYZA11wVvQIec5oCSAab0xQlH7A2uSpwPYfoTSIkDwa
gvty8ZgMFfPWVLZ8VOK354BZ8uUQ3KaoKCnhKky4Sfq7Nad6m8fxtCcIcCMbcfKK6KEqhmhVFsZj
2GxUA3A3vmFYDoVMK++9JH2K6wuEzexStHymrJK1Zqjk1dZoLQmH6jrDieEBLIOlWCEKTIFe+ewt
HN0G0/OclMmxfyH0cdrYWcpngO2JCc+EUF1ZaxI0COMa5bcdPjTRWdey3wKIG6JUokFC16avVz1N
AXl0PKUcwTG5lhSDG6rtZu/X7iuWbE4UpKHgxzet0VeHWN82sUbwXWO0KI3UhzUR+WGMXnsuoELW
iH0WAXnegT+1d9xTopK8grrkr1EG5Z9vq+8pxcEdR+7J7PJX0BcIUAMNlSB/eKIZ6rVi5zU5rrk+
MJ4LLq4bf7QJdBb5vsr8d400AuKd6F0qeuf+Q9cr89BbjL6tZWmP424IQ7mUJful1977vj9tK1up
tRGX5YYTAXfS70iST2VgxNb4NwH1MNetQO7V4bXvwwFa+T49jIW8REX67Fh2uUs89Z624bTQLPye
SRC1a4d8UkUTQW+5PdCe/4zCdocaXpFeyNjVZxQ3ZiVOV/a7dZ6EAslI8jVVpBuoHueu2fI8MBGt
7vGBQkqL4t1E2shTlg/47/ThG/KmcU5cKFkahHLGNLmg3uEKN8Q9jM8E6h1gyI+B2RylCR1V3Se7
eoyw+pqVfpsefJLp77oBxAGZzou4pQPZDr+1wjiEPbcrXavbVeC8RUP7q7bec0a/XdSvhow2P4co
6U/eW+MBnw6fesMdD0OD7zzzbgcORqIlBcKF57glIqYxdgPDN4Pzy5nGm0lZHykUk2Yq02XNkMu1
rC2sMmx5g3cBT3NmFLqQSH5bL+GqPNEdGDNUiUAVKxpCiCE/B/Vg1KZ/QXs4N3yRehTKWkWRbh/n
6TRD7PC2MN2jb4tv1mP5GOZNs7Ut7l6xNZ0Zq+ZwyELH/qjs5BnYedVPw9pSVrrr43Sd8q/B1NAS
Zdg3DgIhyGV1Se9Qr7hT8tY+c3kzsFrPGYDogEWNMC4R1C5Mly+NiVfItKyDVGratzDVpY3dzy0A
NXT8Rc62bPXHaUjv2YNLnDoy3HhWQPxEN34PCEZNB7kAzEU+KPbacKJX19eaXMdWxO15xm8LtMCZ
Px/oE7EdqPEhZq6NNi/oqzdo54LwIDrtxOV3a0pzYSCz3uXgvZdFFJDhZzvNNhz5cShq942ghkk9
OIaAX2vfdJ7wAviIKFehj9O65Td8ntpZDHpj4p7bBJdQ87y9WUhrAz413pTVtI+H2sXHsqDV9FnX
3IJd5lmkVMCLLHPOlsxhUXTmphTY/ao5MXR0l7WNFYKs+3SnB/G4cyTptMyBRto1fJxaSV5L5W25
vmjkDqFrFR5BIIHW54ySwpXu0Qj0rGara/QYtbG4i5QHgo5aok2fdOj+Rjc9lHG3FdNGw0a3tLLh
yRzh7mNIx8oPGqUP6Sh0kpWIeBdDTvuCin9WLpfvEaMPvJ+O2NuyfCi1R9gMr5rwn0FD4AQB0Zjn
yUNaliQBlwE9Ew+zMC5HeACTBCxd3glf+1CWVkOUcW9MKzOQdRBIoMqkWeJsw8xeupz7pbWti+ij
473SnBoVdHoJFbjYMrxxG4VC15/enX3Ru7dFWvW4pXiY3TygqSXFtrfSeqnB2QQFqrYlhdTSabqP
NgCvbuf9zMvPczJqwqcgGd97RMasUb7TcBWrNfe7+V1l3O0Hy3tlDvqGSzqzqP3VJN/RCK9djxYE
eVFfO5XckPf4jkOaa0JUfkkP6oudF4+YaZ+ZBtG6oGXLohyWXGa2fj0K7m0un1yBXOJqDwWrDyXY
E/urY5RjSKMb1g6QtGPnuaZVQBvQj5Nd2MuD0Tj1Mahg8f4giTTO4CwPAR/iFsaZMTKBu75UTCM8
bG07jgRu5/0ojyV05mfa52d2+fgOWRw3AxTjaEl07MIRgvGZsmCFnn0Y8SFo3BofbDvmuBiSGxCU
NodGr6876VssNPqneU95EYQi2Tdd6S6BQZtP1y8FAyH6IokGmNpewPzHMlFr2dnI9eFYZ4KkT9sM
2LNZShV67z0TSR49VOWZVYj3nNiTVWQa3ZkZcLAlUevoTWZ9PzXs5VIVtJBcyGg2jnA6L+S7Jr6I
5yHTRlXteDfU0SeyuuhCxC9oeZU5p8GHMWy7S410i4ML0uH2Z3QsivjGp4Y6RhbHSjz1hBGZzU1t
qU1CXNp9KHCbzPsWGGiG1Y3N/zEpIrQ81YizcR4/B1H3DJYJmfcU3lohNhX2o2LNXgYPJigX5MNu
anR8ZdqN77koxMqK4F4DMQb5MWV8aSXf9Payx2ttmhe1CcQqdLlK2N1OH1W8ktkkEATSNpLZL9Nn
HKAHjPk8dS5b197PbxKru9pfAUkhlGZCdcbZXq58skxzgdt+/pWWTydnqGn2ZtEbjtX+wMgJwXAy
3fquP777CLxWsv+2ZWafIISrfdgO2b4cAufsOKTL0oPoVmaJpnVyY/ak3Kjb/Q90hXpWX0mLYZAR
etFtORuwupib7aT5+f3Y8VBUCNE+Up16UMTueJmCQzdP2mmW213cng1XY8o3y01bg6XsFIhff/5u
jdskvcRTZJjvbTfKi6d3kuTbxqCzyw/wF+jbJU+JfFb/S7XZJY9UU//3f5l/sgp/SGq2sG1bCnLq
HPk3VmGZCxgUlvfb8AQ75CgPeWgwtlX2sY+F3HdT+hYD6wK8aj3GSHbWNnIq4CIBZcmP6uaqNsrw
wmM9HE6xy/jMqa14DwY/vONJX4yQUlauf4ffoV+7UoHEbu1s/y8/COC5vyHhpAv5V9qeIXXnioQs
fn3AFgr4sY3/7cqOwzmf0MqVcAUhhm/NrLwPG21dgKxb08Iq97NcX8+DR7dsgxkD9g1fOsI4A/SF
gpBLJoIHZVMe+x1FPoQCjjVp3mqRdhzCQPuhf4LuDH7n/5/33oFf+ec/WTrCsnVX9wRaA0f/G8Wu
x84chCUAXzudpbciE9k2KTO1rVP6+QkWoLeqMffuqFk4ypNgryYjIWqdOC3mliYeW9o121wWA5LJ
1D8EDv0OZRsPtRMfslkSg+QPNaRrHr1ZfX19KYpwJX1yNTLX98nUxUeFa4CuKLjNReLQE4AtUZG5
NMmV6yQPoQ7H1xMSCOysRBExsxfdAzXUCP1Uzy/XX8nGereAXMDeETSdQIedaUW3S+IRhu3oA7dS
FM4T/ekLE1VcEa4jtoE9oV8Qjvuq2p5faeFt6WjVy7wHhXWRPzS1dvTTCL2mjDEV6ST6TRjBb5Kw
H3bDQC1bFOjBHDjoRmg+09XWjgh24vtOms0lpwxKLKv6l2fG+49nxnVci8UmyJdESij+9sxQMYZ0
vTSYIhzxUV6S+T4FD2Mjq3NUjLcYLRZmqMlsa2oFwbUVV5xCZ8h2BciBibAfAoJ7EWPDuY6mYtvP
1KbGVmiBGAnur1+2EpTtUMwwB725L8kO32uhhjGGfuh9GZFVETumuxVuxdEgjH7dAT9lJ8JeVw7h
Q11ND3J0knMV2ShbJ+6vs0QzGzArWx5DvMhT9okYWoZ3iIOu2/XoDIA4JyM9ChA4METb6GgLEaxJ
tqHj69bZEVHGLkl159mFnLer3JRlm3X4gsKUcFp0XsMOxkkX/nxtl9YpLlsmAtjeHioZlbupc1+G
zLu76lCvL8iL78CvodoRPgFAGaWmP4btE1kOmAalPjw1lXHxCdBaySFDtSFMejJkv2GQVgw7EtwU
pyAmoS5UdvHONGdVKM/+5c4qvY7ck6XssKF1xMJrOc50TBOpd54i9UlJnez+53t5IM//vCHJ/9iQ
vJmEaXsk2jD1hlvB0/+XDUkLJRcigo4Q/jnepkZjDZFR1hvNpsvbiVAnYxbRTuDotBn62jt7VtI+
WCOb0cgKg2ZsuCAauwL3rYvgz4mMlaFZT10bNXetNoa3k/3qYI28L2OacoEfUX1VXHti406vmwxw
jpZ+F3367RXTGWWmdrRbrrJDxUSkmHptX8RWvS5CNNZXGMtUo+TsDWsbR1267oN0vHWxEkWVS+7O
/JK3LcgQ1E+PZkHNMg6Di4qU8CpyGFBwznvBYFXopqY42/e28TtKo/pNy0MU2nnzEgD4g8FAlrSK
9fQZLOS4hOQptv/8xgvSW//cVslZNTzdtjyPI433/s833rLG1sZZRdqH6+E2kUVB+kaWZzsCM/Ss
f4/1ZIKlB1I/Vrk8+YUPQkPVH5VIqptKR9EVI7BDwJUztkFrQY/TCc617VyCJB7u45iARpFxrxUV
Zs+ZGsjm6hwcf3i7iq+vL4Ro0EYwgk93NHENyc4znyABbRjA60u9bgfilSduLi1JzVexWS/66QRf
F9GVQz8mzG8CiySyf35vDP3vbw6YUpv5gmujOhLSc+cz6S+rsoZMV/hlAiPDCcOtNgb6DhAN5XZY
7K7EKRe/oOTKTavPWdpKt574bGuSnZc/9UlhkAhD7/0hs0hq91K7Ok7t4J8sp3+xZcBwBQSUcbwS
AttG/uYCZUAtrQ9mZtRPmtKbw4BJCdJZsI9rf1wbSW4Bk+gJ40HKSPc4esX5FEJ6IlONFmN2NnuX
/rnIs3PU+vQ5J/rh3uiF+zpUAU1wN1tr1CfP3DsgHo/+atCT/tylJJcHpSfvmDuipuEdZRc1T25J
Lir6f+q6zp9WNvrR1ZVQltrQKbEKINtWYImSwqDz2Rn6ci4SLPBdt9GEsZtQMxLq5y+v33OZ++w0
Eiad2XYRlDEsWFtCOm+8BVJY8akLuea2Sub4YNhrJk8BioXBGI+lJMNDuWF/GGOuhXYjxWNlVTdR
UUPRbJ13tCjfyo+LO13jVpMnSIGvkFINAzzTbNrgcrrgpEzui9kHhfbxCzhjdLx+FRREgfzL6rHm
k+2niNx//fd/2ZJFw0ZmU2aZti5MXf9z9cACnVIvLJMFDkaxveJNy9kRhmaTIJGidpkoOf2RDFLG
GiIntjfpxK8gD987267uGPf4kBgaCGfZ5K2sBq0kB8ewrSq9PQ5N5xwm4JuEK2I4MBpx10vg83lV
BidCmTImMLOaunVzpmpv1+847PJHO4NGdf1yjOLqVst9/dNLiBpP4mJTi6I/RYNhHFxW4tYa7Xqu
XZjDGJiqXSk9EA3Nvg1D9avu5b0onBtO7Ak+NSrSTnc412IPCmPZT4S2dKB7NUiMhIuglWgPDKGK
z0jQ6Arpoj3jhM4XkT7d4rPwT4Kgyh8fjIZm8WfR9QYSOg8oARA+lYyrnhb3QVeletCl8Rm2TvhJ
ojsm4GHLwHB8ZVRDNExtyB0zPvI+HCavod6b65TfWIZtQ/CAPgJYHOoYvEuJYTWFasZYUHNvfk7o
KEfNWTpGeeuhFJ1teT2KsOVYglu5rvzr9t/XbX3kwjRjW4YLc4qaRIZWbK5fdjN2GKHGneVmp6vS
15rlvvoqhxF4tlTh8Q4KbGqR19yCZh1XWFrzZ882mORB6sRJzL1e1tr6eu2sS7kcU20Ee5Wuunjg
HTU1dAcc8y8xTe0VukR/Cy2TrbON9XrL/G2aowOntzQlS9rqxTfMraXBGfcvVbkh5kX85yIXDmez
IEycWlXafyvvpmAwMqc0uAXESQJrsExXMY/U8wDIk/CMMfgCWoPBuSWbwQEVySy9xqttlnemNG4H
04if2vG2AeJ3W+jxTk0hEBKGtLSeA2ltkxydRgN7ARg0EBIGuogjbeisTCymcO2kunls4nhZTjr2
QMfpoMhEEZUmw4rYrO1LZzvtU0GoWz0T+VLDs89Nz7KzUAfF6rFgNHvvDMbPE9EQZHz5uS1UnrYM
oh7HtG6JQ1ta4YM0kH4OqjoYfdM1CxnF2Um9OU0Ynq8vVw6n3VAl8UjpdM3wMujeIlRt8TLSU99k
DmtIOEHxkjTyUXrYwUIBr69DmLHQIhKxup6B89UkxL+rWBEOg/1kVspfX/rAJl3BSayf7wXGkCCV
R3pnw687MLVJV3ppeecaySoqHeJp6EKQXzmbCby0RllVdXB4bGauMwbYafCZj6pzbrRoZF4EPox5
7N1Pe4KEmHOmfQzCHne2nrgo+k3/tsqks0zdMoSAgR4iN4x064KohHMQz8BTRKeOeojaXge/ZOXb
nmqbWpaBRj2PvNmQqwPFurgHUkK+TmM+mZYT3FSEdnhJ9eP8RDr36g5DevR92Gj6qL9FoORuulnv
GY0G1FPVe+3OzRLuZpITCz01sz27JHbYnIytSfO+Q+GOxu4GQbi2++d93YTM/pcV75i6NJlJSjFv
7boAWPPnth72xjiKxEdZhAMkNe0dKWeXLp/uQ86cAlTrrqA3THcTi+zg7g2Rx7smuFgW008/fA5R
Tsfw1EZDHZ2+tR79VN14gbv+OSoN9FZGDZ1hwGIKpgA8XkHN2dLD3ctGbf75h/H+ZMPzw/DUSpvz
yfKkzZs1/7B/qXAmpqq0kep44UUaklG0Jy+iYDB2tYGYBdtlMMPAIqucIFW0W9GXGFrmS5NelIga
6/5gMPLFYcANOyDya9VcoYb4dKP95Juz5Hx86RzYCSmxo7klv3ArMH2Oy/efPym7RmPApxWAFNtN
avgVBJLShGzYTeur22AceHJajpJrGGcUGSerTJGEXW2NhKrXx8o2trbuxac6gsBb+Ki4zAiGZMC0
85GOirNuhkSc3OEhJW5PixUrR2vsB+ws/dm4QrXL9BvXJn6uPiPZcShxYPCoUzqM0wEVTX6j9dsu
JEiqz2FXGMGqNr3kPNZoA7hvkjTU2+Y6FLTFG/8rTHwGw0Xf7TTP3k+gv5dDXFgvHii6JWpudegz
tbzWJ/FTYPv9bnCZrF4h6WWq/wK75h0xD0VQTpPL1ShXmXTM4yqwd9cvC/hp/7Kw3T9v6g4eKcsi
6MNgQGyhg7Lmavgva8EOJWx82XzlMxtznGYHvHl9bwprJk2zvSwKPdAu8UyH8l3z7GCzvhfIjJdx
RxzHlaKtjXRxZ+qacgZk4OT5YgzV/CWuz+RMSKOz7NtmW9IP3MSKUgKTgr9M46pDEy9GMkTr7jK2
s0iVqZRBcbWn3AOv47fWIU/QFF6XBOKx/2fDqxSR5t2Ib8F0RfE2C/VIM1+Yvd6vecCmg+mREArS
E9WMA9BVdyRCCZLVZxPSCTG14qpPZmcx1Nt0yOq7eAKmnEwlnOOrYVoWt5LRMvzSEih0RLQwFUpN
isAdWZ7L3Lf0xbVXg1Z/PEVm9tjjfjloXc7Mc/5V0Euxkm2b308uR446mbJ2wTsFkF+C6dj409KN
YH2kxndI2DxlXUwzHpWX539EafX4z8+85f1tA+NzdnWKUgewsmG77t/qUlBrTkqS+tdgPveW0/3c
ZLh8FyvO1G4XpWF1m01cLNokfHbMcAfycXw3OrgKTXz5WRJ9hLckbjpqx5G2lCAiLe+s8q30aRNk
aYVHZnSKN6SRsOXvqsxJP9Df/JqkmzxoaZccisG21jAyiC839c8g6IdlYnEz4mZHjJ9aaZMVnK8v
7nzAAh3/53eBC9h/vA0uaHzDQlhswMxz5sfhL8udll/E1Zj+ZV9lqOYMKse4M6cPO4XG7gfvSunT
JovTl7His8EMJjaOiQMWTnSxQy2Zwy6gdNEtVGERs/CPUm1B8Z0tt67e7JDTKU0FUNKweC1CDuQx
i8bL9cVFCXoQ4QSYy381shxTIL/Qa+rvRgav8xfT//0u1V6NZfqlV1WCrgbMFe7JcnktSKK5PpFC
e2Q4l9+AKsmY0E2ItugXEj4ZbHmiXEZ4cJAVckrUPsC0wrhFsQhVOP8YMwQmeCCrMyGCCzGPcZou
em0HO8H4UfzqS9XeOpZ2z7A+OanBf+0mYkFSPt+ziLR2mzac7JhG68W1OxVlXn6sE+vLItUalzbG
bdSU9OLjfIf9VryUvgUpT+JYqqoKyr3f2k9dKAD/xVDRcZjuTPlCw+Grmk2ohdUUnCEKZ3VUwVRC
XXjoLMwhPOResbz2ybrGEtvrYy/Gxtylc8uOwf/PH7Lxgx+CdjaFxerSjP+DRyZeAuES3M6dMSAe
GXr/99BkuzrFkVpV4DZwRddHa37hdl4fceDYPWHntF7N3c8NxfRzZ5spOT5FMlv5cbf58fkFVdLf
Xz2d02DfeoN140eJOndV4J9JEaEPmTKk/vk7ksG51bO4gon/UqB1f0Evc0YuqG0QmBZrKBrhJ8SL
wqtpMo8liqhAUYC1jyb92qcsDLHWt+6uEHiVya3rLkUuRyBuqTgUUrZ7U/TMWbi/5PqUblUbko5a
OY8qH/M7y0rn5GMUJ1luPmRjrt3ZjYPYqGzO84wK+m/iHTRLZ3IzWM1N7iBJnEhqX4MiFSt7hM8K
5SddNVXroP2O8gPBMhSE0glgbGLg1WxNPxeq1J/BU/Q7u3PSX1IhIb9OxnwCVoFrwkhMml1WTjvT
ssezP43+TdDD/xR2YG1VLaaD0LXFFHT5r4ZtC2PC+Cyoj29q2GY75C5bFYyYj0rPeklhma/LumSu
KSFmjNwqSKscR7+CsEj9YXVaDJKQDlRpVd/K5O3QFHCQwBLwHPMN+tLPYIpvwOA2p9rWm22CZ/f/
MHdmu5Hj2Lp+lYNzrw1JlETpNiZFeEjb6XRON0KOmudZT78/ZW/sCsuBEKoKODgNdPdFobyCFLlI
rvUPB6/1+2NtRs2xG1VwP2V98q14uO9DtGkaLXkvUPhDnku+rwzZ7/4ItkZmOt78R+3YsFUSg93f
Z56Kj3To/I/asY53IHTS/EPuoTcZ98ne753pY01ln3I0uoYaDyYYLV4yoBmGAOGz2hnN058k+P/M
Uu3/R7c0nePsipNT9y35/q36+corbf5X/mPmJMR/mVRtaDM5nI0WMnf/9//0v+qGppj6XwZ1aRPn
Mz4ZRer/tXKy1f+yKRFi86RTJFQdwR36f6zSJOZQwjANitoqL0uh6X/Hysl6XY6UBjczIKzIdlp0
UhwakK9PrCrVIhgvSuFSeVKPmpzwmgEL/7FTHXRpFE0iT50ZmblR8lE+FinsrLDQU7wpR204FYXX
HlJefvtea0HTd6VuPeYg9Q8Zt0+4qymHUqpS7ue8m40ox4PeZ3a5NZWyhHzpyPbBwtYBqTXqOBlo
/BgcZVzr8uNUMyEbtTCCb6bXgfbKsx9qWaMukinW+BgPxXQKOs9+jkBToN7HIHREIGoDeQCoRlJV
6xfgRKTeRkEfZje0iLRs7Ahyp1KLmGYWqWqvxqVb+Vg323hQYHAYdJZ6AJmV8aQUqJKhURsUZnof
KDAi6Mnfzg5KWD1vkWkDx5kEiCsO6fR4tn4e3zaFF89BPopUuUQ5lmFa1Im1ZeciA0CS5R0CD/UY
7bpOsX9lMRKK6G9MO2+Q3ktulbddgKrn9cDGm8j63FcTFrZeQp9X7Ovl0LcOlbHUsw7GZGoPBkjA
p6BVq7sB0Mtu9C2wbviCAiXXO2+Hw33xBEskzmd1iwYpYM8zn1HvhDvhW+MXrrbe1wEhKLehL/bT
RC7N2knh1Z9KHS/3loZdvnEaNbAA4DaIlo4OPKEi8lA/TYIYAkDd9zmEhl6qm9Ex2pfAz7TbKrGs
e6ngBIzHukDTAHQ8IJhJqV5sr+EW3MP9SKATxznmkkoYPVaaMrwr4DAfFEQt7rigwX9McS6XBXIz
qVC6j7nS9V9FRQlipZy1uBlTDeA+SDVLgDHRhLosZlGJViqlho+YnPxj7TZH4QZH9bj20pp7Kn/V
zNjHizDzhz27efah2jhe4bO/IIdGuOR0rucMPh4cuhesDGmuRlyLNQ/5LFY+1rZBCRz7DBycR7y1
Vzp3pLCrAazFa0JawhpHhAcOZc7TXQnhAAAmRhs2/4FpOHqRwsZJKG67j6IpP0uKlL9ojaMJ6NNw
vr4jVub1T5PxbKwI03MblBBXVQi2ogaU/jLj464HWZnQP0n6LIjWxnrXatoEI+kG1wJttW+wNqGL
hKKHsW2O8yjqPUXKbemi/etvkg3aCYcCgfqV8WhrszYP+GxAUtR1EnZiOuA3Pvj9RqhPMnqYoLwZ
g4tT20fUOUeYpQ0+I3qCaYWrZO/rVt5dn9e32ezV3rMWjUhFIVOrCCofMi/Z2Oh4w25Vv8vso+24
yKatjHpt0IvHH90rZ/az0xjVS0P5ULzvhpX8vDagRXoevHrK8pIBUf26q/R2vGWqR6TP/HGfdYDS
ZrKn56gP1+dxbWSL5BL4sQI2krCO9V5IfJDnluyQHP9dlEVaIU9yF/GFDzIPZ2u3/FLLldLkn5b/
lcwlF4klaCzFRI3Pd9sSdrUjgo+msDYprQ6AIlyBoucMX2Loug9TrZ2oWp4apB7ViOeSr6IcoLyr
vPEn1fJNh7iKlPoXfzDxGQfyCw1+J1Po2oORHHwhtmjdICMyPAyV7Y6IIw6ZstXVGAuoH8VYfDfw
YTyGhc+7kj7fDuD8u9DwkMJNT2mgOJT89Lu0i6NDlA8frk/02vaUM3LibHtCWrEhBSEUEOXTYSgh
OEywQuB+D2KmlYjAzfrKBRJ3bPTokOpoMeiYCQEBuo1TezxmSAXuVn7TSoqS8z8/+015E49aQPHG
VY7TQR7mFMUt76Tt44O/y1eW2qWEa5lcdUzdAQL2p816Fgz1loTaATT6Ir2jB74HcLESYd6Jy5V2
HmGxZWoJx05VybhT/uSE2F/cqb/MAX2un9fn7dLWPI+z2DRI9mFmE5F0PDSmvHECDuoa7XRzPYq+
MmF/WnZnExagZaIG4eS7k4ksTAtd0+5L4yHWkQdNi4Mz9c+W2j1RV90ZdvKsaZ9FXd70Q4RYzWel
sB4C9FGbCbbFgMpNC/yglHm2y9IaLuXwMw9YVdBNk5WUrL3GAP3nWmRZbCAYC7hVG4uVbsY4C5jU
ng/NTuKxSLfnpjhKF9bNYe0Gdumidx5qsYCjInIE8IjhEGbvUB3v48fO+Iq29yA+WN4tVIjrn+Ti
hz8b2eJIb8Lc1EKIv4cpxUII5dWDVpnBvjHXcFQXb2PnA5vXxtm31wIb5oQ2op1/avfmAZkUV33G
r86tXNRAb//dsOZhnwXjsTWUWcx6FsWpAd+SNYe4WEMocfe+tD3PZm9xVssy8FW7H7WD0igzAdS0
S+XG6Y3yt+zrRjx0ui+OgwUVpqEK99TkDuI6fZDrxiGp82lf+fUjerb1xzRCakmPra+lASQQzbOt
ECI9RXZ0HAcel7FnYqbROGwMiNz5J2mlEJSN9rYcJv+YWCCV68aZMhdlMjS7ADNu8VFFP7zW/Y2I
cCabxVRy7b7SUMPamEHgSxerTqR+Gi3S3EDTkR532gSF8zCzmq1W1pm/t8qxed96vX+qCj35APWP
F9QwmJ91tZbWMY9r72NeSMwapzJ7qAuHuhoOGdhaBA9NhKCkJTXIxkM3vqNvqraY2SIJeGwDzJxD
rdQPQ6C0P5pWQWUCjanbVM1hCHKgbluEr7dDIyYQrN3ACzbLPxRpC3IbXxnE/yY6WGoLIVaTcfMM
sKhFkLZN0HEJUqxGtDYQTxCo6i+mLZX7SoB7jfsUjmpMk+dWSXP/o+b3vwARmfTo8OlzTRNFpoAX
MU5tBU63wZiPlL1jpccPg+J3CTKiHQGuVp2THSbaRzfQZLIEumrsHYsgGZ7LvBiOVpN2jwC1jU9e
oaiu3+gpJQzcVmBeO+lXNMUSnW7xmNNyqKYXmRle/cU3HWVXzcCQGKlB2HAhVQbsHxBagOAIiTxq
yt+mbyILrtG9uas8nI8CTavcxgu19wV6O+/KKlWfCxP3minFyhEjREyBUjybMfXxnq3cOk5qVT8b
1jQerVSzAE1iO7Kv2yj77GttU230xlAU9KotkJkUoVLzB8RB+6Uw7ehDrFdOfLQ98JdmjQ1JBysR
/kZvVrssK6v3RlSomksBNEe3ZSwpOCR5q3w3bA0BM+DnHcOx5UcRGKiRlBkgoKppIkRQuuqnN+lA
iUJVKEeoZuVT7GfTXrV5lA+Gh/KcIeEvGXA2tbjaYrPGex86PMIckIy7Z7VNYNYC+hbBveJYiCpC
SIW9JOlx32OpK2NwYfmfFNeaPpcTq+t3pZ48l3S2fkoD8h7gDGSq+jahqzIkv9D3MB7jwp/e8370
QNh4Q2TtzLAYHtVS7fmcoJ0mBK5TyOESkjdy9OkYzE2ozKEkitAqrfEm+K2kavsurlnZRalPbp+Z
PhJmVqdX+ESYzj2nOx4yeWK6XgFHqw5Qmxn9BEqbGpGJa9X5UQlQ3IY/fYQVbe1RAxMQ1jFWxNln
9ltWUE3FGA6oN5rz3hRve63Od5Nf95se6Nch7qBedGiB702bmz3HWONtK2Tm3BLIJgiQnHKZkjWu
oUnjBwwtZWOoc59yoPUTpsC2fMvq3HoIsm0xBtH7rBrdTnYdKcNL0QgZ0q0HbvthTBz/h+zq6clG
V5x/AQGDQXTqfgqN8NmGj0bKS9DDUKIeXQIuzhY6Q3KGFQfItn/P+tEEGa/MNMF2pIq4Q3YBuQJU
HKxuCzIl73+MepMjHcp5XT5MieXvYjtHBMKoAeIkM/6+dxBxiPITzQ5uBSDMb+FbYuvZJ+xlTCpC
/blTFAo4Y1VTYazTBj3nvCkqaNZ1+ylKRp6x6PMC9kWcae9oEQxO2NvajaZp7SmLa6RlgIRMx67R
rdsQAjYamki8hlP7vUWZZVdHMsE9xhDIHxiOWxtB9G7gEnOoHd08tZY6iwCFT/hDomITeN8as23o
L6PevM+KAr0x1hHq+qKYwRjKgJUjvPgqdFO4QVu9TCO03mz/o1IVYusrTkNqM4PdWIWnLiqnE/pU
zjYvWuUl1JPuFs7h8LXoY3wzC4QZcZFX01ukdn+Ar/Hqe5ydNbTMEW6BQ8wR0ugNghMoieF/ZQBg
98S3spPK15jUfZcjc2Td9IZuP/rjxAkBe2zYZhJVd60M1U9t3YoHBNze27ZNB7pD2CcxPO80pcNj
GXOD6UmKm4ga9q5qa/0WnEG8y0byU1VkiANXtfllrDMLrZa0w5rAMvEjDhXeMDlssl9GmFp7W/rj
d7DNymOKPio+MIlIQeQIFmzb+91H6sHJoz3QYDGR0YFDgpAACtHBu797u5DWfBXUHVA8893/9e0i
G6pe7UBkHUT1OQ5/sgDZtcXKpfPt3eJ1kMXVX7NzrZ1gZx90Cpf7SJfMU2jcFl39/fpoxHxLef3I
eB1pcfmXilMAhEzEwSxl57bC+6HAl99PvlphL9ejzDIFwUM8GcmtECRWYyrRkPbCWaUjVyC/Vt5W
j+3vdYQ6ScRGwtcIYp43GvoLCfSlLNEksWFSbPtJjhRvkoTzZaSEbgV1dRRqlP+MQxXud55jQFMG
gHN6EBjbFoLrTaBSwaXDNiCkCRIl7fXs0YwDa+VRf/E1e34/XXxUxa/UyvCc3E3HKT55CSC5XutA
11v9B1vR+u3U1dk9OOb+GA599+i0tCHyAW8rHDFr+PF9e+yl8I8diM7d9U+0+gBZLAZcAIFcgEVx
daoJ21KTYmvqMeTmiE0UqKTzSjRwLwDdxpnmHMxA7bZ1AgT9+g95u1RMzbI5tB1QrDQWFkulk6Hn
2xyH0LkfQ5SHMZPrBkAJ0criX4ljLiosfgT/o40RIig6kAGDVn7SQqX+1qJxVo9F5P6rUZmL5x2d
l8S2TUNFbOd+qH+H6B+kLjKL/y6K/jpreFnEXkJYhUKp2bNeOI5lhxtBEvXPlVOsfaoLDy62NfwJ
ivoASUxz8bQbHPDCMa+FAz3+Zuv1RQEHJLoTIpc3wqIRrsVyuuc1fmex/d+POZ5cqlL+hHBfrazf
eXm+yTBnP2Xx9hti2bQIZmE9MGCbcIq0Gy6PrfZb+2WbT9dn+WLaPAu1ePllcqI3n/G0wNyrz6s7
aBp6Fa60Fi4FmetpNpdQXahyMbW2j3YmLdH+kGN7hbhy8aNzfl0fx9sdAHj5LMRiylrdqQK7qFEM
R7PUSwPuSltDr6mdrmy1tyWm14EWEyYtG1+HGQOsleW909QY+0bpZ6wglX06Id9DZdj/269zQvJW
VGlaW3DvFiHTBGUa4J39wajxtn2P8hYK+Nen720Z5XWIeXrPCgC9NDND7eUI5voFjeUaSSlUJVuR
HOb2QTLtc2x4roe8+MXORrXI0VoeNr6vFhxj2c9UfJqQtwElkbQrC/xSGLC9qg0GAFaUXJxTrcIZ
FeJmfwikdXAy5CQQzt9iwPDOomJwfUiX9i09fYdHsuB+uuwgW00z0e2PiIVujB5PeH55pxAbCR7c
Gxnmt/6or9QIL22t85CLdY+yZACiV6GkEtQfWJzBvhgR2I15S6wskbXBLVYhLY9usCKs3KAz/Ip9
K8HAo8l+Fo31HiNVFcVKnw1egZO/PqlrI1wsTdhjaAbE6E8OkN8VF6HztFw50OZJWubb80lcrJGy
bJVEBIl+ALTwZCBkuacQNO2uj+PSFjsPsljvUzBTXS3GgRfrCUD/nv18qNy/fzjDvzxbg4srh+lX
UT1ovn6Q6rvRouxrPKJ4tikxZrk+novfxeA/oM4h2S5b7KgDpnUamNqhpcqFguBx5G7nDd3KnrqU
b00T5rGwLIDt6vKyQQ2wqyrybZhAq9AKZEvNNMMMQNEcd8AVBRCeFq10/C6N7Tzo4u5hlOin2jkL
IuaVl57Et6ldGdalJXceYXEkcgMZiyBgNUzdJwdkYvRy/eus/f35n58ldBtVZlID2dWX5rYdvQ/I
MTxfD/EnnS23DQIKoGbmo/dNP0efvNI3BOlOOWJ9cqjd4KA+zu3taZ/chIe1j3JxSGfhFhvIqifs
n0G+HsZi3OjGcHQCZSURXHjVwHyyTR6rLGgdhYjX00aLNRUGeoAHiDgI/FFL2FRG+i4dxw4zQ3w4
mzZobtJIoa7RmzeossB7pHaN+BVKfKjmJndqoB/xTF7tqlwcPlgxRxjqTGVdbITWk11eRDptdQrN
2Durx+uf88Lf5w7gQJM1bTAzy8OrseNJAV0NyRPBqgnFq4l26vUQF/byqxCLRclLyS/SUuOwwsWi
VG+8MXuBh/27xUJVN/Xf16Nd2MSkQrjymnDsmY/++ltS8YxkNMUjtr0/SpzRsltLrpy+fzpZiy1w
HsNZPLzaHl+ezsgNdNjaHGbohBVerj1p7axwZFTQRrwmpzRdxMUHD7YVfhSZdFst38ugKL8Fjuzv
y6zuXK1BKsYI0gL4dO1gPlHLJ0sZkLcyLUyYZPy9hl+8SXU+jlllEv4wutmalWsby9FBvVeajc5t
K7hnNOOeGxEqxoAMPyd6357KZJJuPjUUQ8sw+IreAuz1CYYaSVW780fpvAjgiLvrH+DCjeHV5CxW
bCcqvOEpAFOoCHejWc7Z29tLR0W0SFCZwAh6bL399aAXlzE5SUiBEsR/yAJniW+a7CBXYQMdtFlq
rwf11Q4rIS6P668Qi0RUoEyZIUDRczd23rUmiE1jwtppFGO3H1AC2KNuTbthiuqVQ+PiiqYMLcGi
chrq8z8/GxvEfvoVHYKqQhs3CQYhqRgfEwMqwT+Yw7M4iytXSCNI9sPYH2acRtH3z5OSPV4PsTaU
xZUL1pDXRLRqeBJWUOQyLzuMWYbbrTmuJJ21SIuvVTZTOOqGIw6TndobbE/TE/U0uiLFSqCL2e1s
1hb5BgpNZ9PmGg+yMgpIr9guxnMncaqV382gYmOW2er+X02jWOQfz4s09EqAVJTpT2j82BJsmnhl
G6+MSyy28VCMXFszVsOQ4CoAZ6CLkO4JaZicxNpr7XIsJKkcgLCG84fleLbCfWyH8kBQMMuQiME2
R4+PCRzNjTAKfQPC9F2CBNzKrroUU+qWytVCaiqNute7StUrDwkXHLQT8UPFT1acMl3d4Edcyg/X
v9al3HQeaXGtRL9pMDLsc+GFfBobqv9/v9AO+umvkYjFSMIp5Fjh7+cW3OHo0RT9jgLzyjq/dO97
FWYe5tlHQmpKoCFIGKSVXTQ9XRNRg3coZez9bbQPfiHB+U/mDei9Kg3DASD9OmCMnmcTDgarvD8Z
WKMO7vW/fylFSBo6gv46AkzLpwyVl8rSO/5+Ed6ZWHGNRwjA10NcOjOkgI6pcxxzwZp/wtmcJQGf
vZTTcDCqyE0y8M9tuQ/C4uRgOohd2zEX369HvLjYYAJTihW8m8RiMVQ6+zbzs+GgG5iKoT4Yx8fr
ES5Mmw3F0hTcJnTUceeNdTYma2rQ3og0NqtyM0kL0cptqvgr3/7C7nwVZJG+6Y52sIOQ2wyceNjU
WsnNIUTmlC7qsfLklwH7zJVvtRZysdwQG2/tpiGk6nP8GcUhtUT+qGArQfH43sSs9+/v2/MxLpHX
rRdlsEVU1jfUwCb2bwcIIFKEK7fVS98LksOs7WAj4LUsw+ZO7MRqyBrkVTvSJQpr5P/zlclbC7JI
DlbjIerm64ITadrqY3af6F9UvMWuL70L2wmGxl9DWWynELVJbFg1rg9V7loxmpvtFyA3aKvqKYbJ
70Jsb69HvDguw0Ztz5zrHcsirBzNPqY3OwCvwArgZfpa6yvYskvLDh40nAJTp8y7bEAgokiHOp1T
hAN2236wfhUAjhBwN7qVDH5xLGeRFt/IN+ORGyuRMEj3EfpRn/q16u7aYBYfyHFACqFKOhy85FeK
vlrxBI53031V0eW+/mHmy+jiCYa701/TtrisIiOMHmjB5mmkf6tLZVNMYqebzjv2weF6qLVBzf/8
LOEhWGV5FKC4KWi/WhDMNUK62lNZ3NT1yvX4QvK2aUPpENSkNNTlY18UqhlCwxwOkZBwkbOtVaxd
Hd8OhpxjIIFBUXwWNloMxgdQlgAcYRGMCLqXqtN/9oDdHQYL9y40z/MbTE6/XJ/At8N6HXORzKl6
zQwsjy5NYJ8iGJJzF/jfhVgk7witt7zxW3FIFMQwpdOqJ0UT364Hebvm6G/C3ZMSKTiqRItxQJjN
eiyRQJ1iRaMO20E+W2CCTPd6mAuf6FWYxViUWJGprbHe0Hb8aM8ebDzmkR5Mqpc4AeTirz38Vsa1
PIgwp48zs6fx6IiiOkyDbWCaiAOvM8HEjhWMMa8P8MJV8tVEWou7d0Ozy2gKZzyo47Y6pftohzwz
EtZbgEl3MGkPaxj0t6nvdUD99RYeEUyTippxPI39LgSEhfzQxwEg6t9Osa/jLG5fSunkemnjC1yJ
rjnhZubdRAHwsFgJ1xLgvApeJ8B5HQr0XzVHY8IWG7lVusL3PU5cgeT4T0+NqntlGCBjJpgR5EGg
fkBUMjpiN7YTmvP1+hd8exCjCqrNbyfHnhu8iw8IoGVAMbcRB0QWrN9pUjwOky5AeU4GnkCBN95U
dofIrA9JZ2V3vEkmhqFSC6W4xw6kvLrYHajYdZpGHR3hxp3W3xXK++tDe4sIeB1guRtMD1FEuK+j
W+2mAxL7+3Q7fgHof1CP+BF+uh7tzdabg5mqZCotBOeWO2EK9WL24EG6J3+OYekqcYmPkX8cjeJ0
PZIm3mwCoUtKufwPwhkcLosVk6Y+jgYoZx6nwux2TRYNzzgq8MDv62Nd2YE7oQGAuU7xqOrUIlEB
0x5xRcGwqAxaN9J9HycxqY8P2YRaKULuOLcAKFRPTqWj6qU7DWQ9Kh6aulGNvneRsq6ArEk7M2+w
XLN+eebk0SwoBkUDQ6GYW72Iop6SpF2ld8qQO/Ym1yzso2FPf8K9vUqwp0iio9JY+n2Rhi1g1CrE
La0Ns3DblEb7ZMqu2RHArLZxqavuYFVAMLshDEBbo++7iRJhhJsEF3YX9wj/XQgXZS+KrNhKNDVK
bOHwaQryyJfbgXoHQlAFYpqZPuI56wwBROQApGlaJN1LVkwhzYERCSKvDbHGcnAo6WtLQ7UrwBI1
GWu9ZCa7/L4JouibNbTOy6SX6t5sRWUdqghnrM2gGIm/zUFZh2jZtqjjV0ENv6swshHadgzOc5/V
PpZNQEwbm6JB3KIm1/QR7nsicb5JwOHqQbZGk2/RRR6xJ8MfKBQJmtnoEWK9MpmbIZcUhoY6ZASd
JdAJmdoRJwo9Tu9Nc0pPIF57NAlFdGNWlfXYOH76o7Bl0W3UQFSH3NPQ9TEa3Te2TSUG1IEcqX1B
yaFH7TEDCV4rbb43xvq9r5rVJop045sCPHHn28h96mH6M8zpQQ2Tea8mkA1LMwrBMaM81AvdO8bt
NHPf/W3lmHvo17hF4Kri1oH+3e5M3CmlM+xbM5rZUTL+gYI4zQ9QqoLvLivlpILjXsuob/YHGCD2
Ijd9S4JW0ReZZeQiXmZWOCLzqijxO1xUOeWRgFHcKImi39e345+n/6v8/TrasoYHyFoTsYefgWqy
JZumETgAKJ4rRYDm6FB4X1vbGL9E+BJP+1DxjdmIZyxPSYZm/4aJj95RNcNLOIT9P+zUolB+hJAY
kL2I23EXjDEge3t4aFRtdMHhjA/IRRbPFrZz7TYahmlX6ZOxuz6qt1P4OjkvUsyYxaQPneQ8lTdB
dMS8boq//7sQi0tYPwpR+gNKKQG8cy3QZpXITW7bKyO5eMxYGmoNwga+tKSzdgno9qTIRxfTFRRe
sDVYZUi+OcHn3H8WYj4bzt4V6H7LzqwYCXIJOGvnCkY2/djcBI6hvTQWwMkGXWwcNng89V4L6v36
TK4NcfGxUlV4wKHN0c1HddciIaEn8d/FMM1DdGhezm+1+cnxeoi2jxdeJRLWQzXQwcrVH5MThKhl
AS/6B4Oh6sUXo431po8J1i2sG7Rx3LqsfxQSj+R6SoOVM3T+ua/37Dycv4LMM3r2xTodre0kL1h7
wTRCQOoeRS3jD0GBrZlv9o/kyfEfjMug1c41y5j/u0hKg2FESK2nI9j2R32mHNJDuz5zl64gZxGW
KNLMi0tg5MPoaqF5AhX/0rTm95YaP3iI/fVQl9ID/mX0ZR2L48JcrPhB9gLh53h01fwxxVLb0z9W
dbcyYxeD4PGDMLYDqHN5MTaRF/engiB5+75LoltT7zel+U/yg3EWZZGGTKMqxjyahzLV+8S+HxrL
vT5Zb+HMbJ7zEItPL2su/lYXjK4cc7gm+sjj2cTqOxpgaKHd5+DlpQe7UFH9TZnMBn5mBpXb0Yyf
13/Jyowub8QlCTKNoH0A9qoefP22ckZc1NfKUxfX4V8zurwKK3ZZYt/OjFb1DapdCLtHX+tiZVIv
DkXwanJAVLIMFw80jQuvIsN6dI3oqEa3Rn+b+CtFyovjOAuxSBKOUdsiKLhGeFN6Ezf9LsFxsZ9d
CExvBWE7/6llPkLHlA4WIOZZwvd1PpIF/hm9MrF1FTQYT+Zaj+zibJmISZJ/NEdfPvP0FCEiHA9G
NyxC7BPfT7l1X2BL9w+W11kU/fUoar8uCtHpo4sAc7upBqDy0pYfkrh3PlyPBN9oOWPS4O2Dvwuc
FJ1kvvj+PZrWbRMZELNqmBVBovkGDnGwlEScxt+0YGh5TmAjIGY/3FrfDkrjlNt+bBGRcxCv/a3V
EjPh2tczd8hNCW6wL35nwcRti8aL2+emfmPVeM8qrZI9KF2Wbhwtx7ojl8X8qjOejDqiTyw07I/1
BCaCDLQexZ1Wbze2Lp0Pid7J75auaO+MFL4rBdVM3QSpbfHmmnKstfFr9TB6iNUabdl80h5s6QjX
y3s8OBLY0Akqfw1KdTxMysaZvVU19SQ9O4W/PLZVeeoFnNSN7fmOw7Ei5V1fK9qj4nvaQ15F+gPu
V/GvuhTN795rkIYIGswLJg+9OZhMsMvw5gl0+8nrOopU5mQZ8a7uG5rQMWptxykwe6h+DufkBoZj
+5SPDUKSuKHhzoh2eRh4GMgN0DzHg9ln1hGSEgTLqNfummxI7tkm2qNOrZ/XJVoY0T7vkO9zy9I3
H/BJMe8cpd6bvaU82CHvLQu17r3FCI7+EJv2Bhh9pu1CqyubbUqQJ3UItUc79rqPyqwPi8VegAWS
Hr+f1DSGbNsCA90abYAkTGMm5vcMDvDR6MoYqb2W2pvn9d6OggP+zKBt0/KEWqOmbFgl6D3HjYma
w8A1/PpK/SPc+2pro+5p6oaF0qeDicsyUflD4GRTOI97VsN1WlCWyNZ8x9cSEz2lUO8jLY13/cz8
LKCRZkMTudkQYA3dIy/dwo7DqTKGJuyILU7kt/QKM2qIqIs8FsmYHHFEuc8rW9+j/3PCNMx8pOKH
DqqhDVgAOOYuy/sYvz+j/4T+5Peir7WtVo1wp1ERRD0y7U/jxI3V9zjAWz8b9z66T8GYtB8SYeLh
DVaGGkKNjE/rj9mOC4WxSQd8d1HkPfRZXN3obY2UFEbJJy0o3sfIMd4xv3mGkh9y/47vi10spo/C
UMqXTHT5BmOx9NSkTbmzqsbA5UNJP/Ez1f3IOtE3TdF8SINSOypaeBQRcoP8ydYdqjJe+Tpvyl/S
pPJF0Q3AILeYP0q8Z/fAtjOBCGp279pe96wN+X0+9vtKFbBaLY3iR33r5dmKvs6bXL+Iucj1g8yq
PDWImVvNQSjGrnDWEvHbEPOas6TF2qNPuDyB0yQdPb2vxgMOsM547POVk3H+iW/X9F9/f5Hou0z1
wsBvYBDF0x7b3SdRfiG93UQRKLjOWwv35iD+s4X+CrfI9VEL5JEWtsq2jjdD8mToP51fzspneXNE
LoLMc3q2FIZCQRy2FRqolfhY42vZJeXRKOXKy+NtVXIRZ/4dZ3GQnxuNUkSjWzTVtJFd/4LhMgTO
Q9OlL9JHP4/HFobJ6NTiBEx7icboGpDzwvqAyClUHiPwrrlDvf4NAxa6mtH7oyvS2vVCH1js35YA
kwBRudCgaI6IrbO0sxlpQAVOBHsaln+ZvSQ+zg6fr6fWC6vwVYjFI2RqMGCqGx5xTZwfLGEiO4Sf
ZPYNZg9ebc/Xg11YgwTj9oTao6YD0X89ZSp+ClKf7/BTgbhgZbhJ7aMTjaEkZPXroS6sxFehFrtr
kI4S+TahKhCegbyB9bIN1xopF5cA6Fob3UQOpeWDXkfOcdBVLrdh+FvW3s728931YVycsbMIy4fV
lEypHLzBFUJBjqRz1eJFY1kHebv/d5EWy1kptSBpBpZzlWfuGAHsHH53rfd+qH/9g0CmSl1RBb/5
RmIydbA87217cHE0rlEEh9yLv/G0+vK9OHUWnKc/NYo3+qKZ0jQIVYvBLfAR1yGMaWbzULbP4dgc
r4/o0lqzMPgw2K5zCl1MHR6gUW5SyHdTWWGxhkdpk0F3alfO2ZUw2gLnWIejj08QYXQ9gwtt3ZX1
DiOKlRT+9jQ3HMoFpg281rhQpIqdBukInPvAu97FGBX0gdwGnLIeviKOCW0bc7Xr8/f2S5kzcsrG
hpJ8qi8xOV5raRXKIQ2OWuVm/BXXD5r9LlXWpu9tqiMMTbo5+9BjWn6mgUd730Q6ev2hd5d0oES9
8mMC5rFXhq2DGzt9BWUX9/5T1X/uBG4iMfX+aewOiWHv+cq8glysdvEbwfxGkCY1/RYPj8DtmsLY
Sqe+95Gz0QsaY0lf7KZIva3Szx12aps4lHhMhihNZTf0s495meHhlNS7MM3azewsy01k52PrPEbl
cyfGH1Pu750ajBwY0BrZDK8079FaOppgW/XKPOpxh6d76t2huk1LJ0GIdOrbW+jwPLHKn0k2rqQi
fU6Zry8saP8CP+SlODsgLjtmcek4elIEvSszf5u1t0qQozIyi7QfJvR15ltYg+JiIdAQTxNMiX9H
7a+2nM2f0e8x9JOHtYop3kEwo2CCTkD6XTRypcZ66SOf/8hlwuxy30ZRpXOz0tgDK9nms0Z1eTdG
X1N/Zau83ZBMCDQR3OaETq1mXtdnt5BMZAoNLby0cZjztop336bNKXIisbI/3sbhukP1TnNsiaTK
H9e7szhjPaY0RLTGVXKst+g5sVLz/DvW3MnKN34bCVdHZOlU4HH8/7JaiCYIaMkpQylzUj+Y3WOB
qc2mtcyVj3Rpw5+HWXwkZONQ0jXIMRrFOkX/ORgPUR1ue3N/PbG8PZ9fD2eRmP208xIc6gd3MIrb
BiPeZFJWrjQXZ2yG4fH8YU8sX6aINYYp1mODm2XZI1SYH+Us11NUK7Utbf6py82HhsL/xpmHerYG
IrjJnl8kg1smZbObnOpXp1Yf7FHsC0V77nt/b6Si28T/TdqZNEeOI1n4F9EM3EDyyi02KbSnlHmh
ZaYyCQIENxDg8uvnRY3ZjBSSKay6L3XorhKCJBaH+/PvsRa9gY1CeSyU8BSt73ygJEM1h/DhIOgd
FCfFaDunDgtkQt3hwib76RtHTvUfR6HoA+akglkKqG0ndxlfX02tlaL8fmE12J++8jdjnM2eXnAK
KXE5b6bKzk7e27TFshvlvQWbQMZsGtugj3WA/QDsM8XUWDc2qDdQh1w75YhKiHfhoS/9oLNpVpCy
VfUM03NTzFkA8bS7LDm20AuL85N0Habz/z04FNnv58A8erAELKJpwyD7iAvkuGso40Zup4FP4Flc
3RbjneeTB5Qcrkmx+w8WExLFiAxw2/mQLLSCuYRIAPfhaahywRwgRS5lEj7dF94McTbJNVE0sFpF
cvTFp7JVe5TZf8OaCIhTxi5Mo89n6v8/zumjvllQIWgJNcJ6kodeTq3NRWDupb9/djjMAEqgPxxQ
e3j+zTLzdP715/hs0oHDD8crGF+jNnJ2l0Kxo511i89BxqtavBTddfnv2y2RZXk7xikiePOOzNRW
M+hqJG/0pprvwubCrnbpGdz3f5+NOFlJi5yEo7w0ClYguew/tVX9/O9e1dm04mgwLJqJ2PmAhLq/
Pzn8RP/Bifb2TZ3NJjPMADtS7Ekdf2KwuODhg6eAxev/g1n7dpyzWYUgevAtF80fHRYfGFqZiwLy
12/rs4n7dohThPXmo6PHWcpQVfNGaA1TEZ5Kc6m54PPvDoNNYMJc3ADPdnD0gK18mLGRlfOcnFBq
7QKGI0y3vn6Sz4Z5m5g8WyJALoOE7FHsl40EQFLkYdlBS6P/y2HOVolEC7i1dqf8p6HXvVs8e9X3
orokpvzss7x9mLO1UtKhVp3BKE1bIB8UxbPut//d+zpbJ6SSTEuK99VPfRYQ+PDQ7aC/fz3IP9fU
80jm7YOcLRW9uiOvSw8PotsfEJU9LJW67iMnB/zgySYDKoTeq67bnHVT9q/Hfh9Jn71EUlaVBupN
bwyugt8YhGu45Fn83lmJyN1oJaiSjOGLimx1TRj72zSrc2G2fJK7PP0GiNptVBFxizpbX9bkRVV0
OkeR6c+djOdWAjPJOQlj+ENuh+nSeB8nzvvxzhYbDKc7uMEDoa6ZCeCUbkfAsYzO42Jbfe76arpa
4dzw3KmVglQfrjccTmLbJXDXWDUQP9vC+d5A/5p+/S0+Ls73P+ssaGo0VOmuxvlLLLjfBSj/wYrz
UkDxScj0bpTwLGSSIxRrc3M6ha/nVCX2wRyq5ERhFg+XoCP2hRd93q/gqYIySwjkF4A9dGAASa0t
MR7C7LIEbXJuK3jJ1TLtLafe0LUZvkW1jXTHWjf4DqVKKWCrib3Y3aVp//GXAcZjA8CGNjg4/pzX
eSPDUfYbaJTzwaluqPTENR3KAY44fbXpyFBuScF5jLtSky3IZ944a2T98UX7q5Zum6KVt7pvkSG8
MDU/ToH3P+v0s9+cNPCyMlVUjHYecO8QZJPs4cvO1vrCgfZRYI8C+dvHP/2ON+OEks6OlphqMDbL
23270d+dR9wSEiS3ttEj6m5fT+1PZt37Ac9O6ai1VnjAYNadTC/MA3tAlvvoJ2YD67DHr8c6rd73
u+n7oc52E1Z2cBUPoUhuQ4m1NLrfYU0Ns+LAX+AW0C9p5U7VzRp05NJDnhbo+chI2yFVePKl/aBm
EzpoyWB1uOlc032Ts4fg3vwit7SLPeBPYLV2qPtYHapn9HpurAvR76ev+O3oZ7uaVaC0WaDym4+5
t4eP5rbZtjsnHpIyvXS+XxzrbKuiuqCLXIHsGJg4NDzcQReRFDQCTdn7iVXyqlGEJcXjyNqDP3YX
ugtOk+WL93y+hS1+bU3cBTDcDn/SMKM2kmhtop0Lh/9ne8SbF3q+ewUenM4HFLY3pWm8pCYn3mA3
XLLY/uxhcIGEsBiaExtVgPdLMTLKo6WE9qLga2KZ2NVoXShjiia/r9fFZ3vL24HOluBcigL6wx7z
I7yJ7CSQt310YQ5+9sbeDnG29DoZ1kZzbCuBlRuWB96FR7j098+mOOiqK6Bc+PAqeIEAN11gG/X1
S7r0Nc4mtlU7VUgKV224K9sr5ahqj4gd8oSm+jF7RF54IPvjZhWd3L1OWX5U1CHRev/1/YJT8PWw
ZfQZaPU5S3gK+HmCppJNlQBOf8S5fMM3MGS4cAScPsX7NfRu4PPSScu46cOuJnlZoMyw+Gj8naAs
ujVdPULP1H/rlt6/MObHz/d+zLPbxyLt0nVHHAJoPgGim04rejvGf321fT+I8/6Ndt3i1TAL6Det
QD9KhKaNjReZHm0P8J38erJ8+vHw+aHCgRzrAyICjsl67myGpesJVKJJAxB8M+nprypLcT16EBDK
IvwTwEH799cjf7IB4ynfDH32lMoJqQ2zGAJsXLhXG7P1bsLYTYakSS4pGD4uifdDue9fqJZi1qi3
As/UA2mtf5BgvSPY7lENy75+qo871PuRTvPnTVQyorFkdllQbtA8M0xX+hWR+NcjfHLVOsn6UFaz
TwoFXDneDxECis1ohPXm+Cm6HVoHsim0S9jRd8OquAHntPV/uPbz18P+0xpyvtreDHu+2oS9jp6x
W6TW3Om2X5stf9GIM9U9W7wknFFV+KWCJinYtYcMxuxYuUJJO+qfvf6l0HecF7AIzXywBkZT5NUL
C6NUua+NDUrE+EqiQ2Q/FvT717/6s+X69kefLVdR1eugtSb5HNG86sgexgyX9r/TbeOrF3M2j0H8
skpcP22Y1Sa2eYC7oypTV1/BgNCVhxmVzwtQhc9m89uHOpvNjhyCqF2B6ndnq0mj2dfpMq5hMjS9
ldLCvjClPxsuiACNc/6hEpxLpiLXNp1P6wVeyKtJAdqv4pAgIAxQJtvgKnTphX5EjwURRKD/P+DZ
C4UajSsTcdiDeWgXm1j9SElh4GXuwhGUrnZM+uhmhRM6m6ethGUHZHFA6nfzfQf4qbLRSDzh/RfE
SgjBPyY0xHpmfqaoshsNKFOt1MEgkzc5ZIpbPu+rUqeeUL/8bkB7H8M/lhoOEWKY/YNn/Bho3D6j
Jx4WWWFxjb6tMCyfQIv+7jT0ZoW+i/V+cGFifbaVvH0NZ58Zvby+ZiGu+Guw49bBmm+0uPt6eXy2
+78d4my3cpuZooOPlpvFhqWGSMb6GgbPaHcsy+8jnBO+Hu1jkiQEQRbyAxgJoBoJEOH7nauAKj2s
ejT92DdjenKvLFL+DE1K5m3L3P9vRzvN6zdbMRwEliFCwuMfmI+6q7JqM/2mMTw17qJ0uvAmP3ys
s0c7CxvR3QKTiQIfqwweBlx26fIwWe2FlfhhNzsb5Cx2bLQThEuFz7V63ZFJgWlub77+Rh+HACnK
QQYLnc+UBh9QHTPQt4UPTJUNNcR627sXUCD/6Ane7Zaodr8d4PQD3nyVEBU1OtlLkUc1umOEWuPS
1cOV1/PuCk7bKpbwdUkdg46+yKmCvJuLICc9PFLmQs7pKipcREvbRnqpWJ4g3KAJdPe3X7+FD1ve
2Y88m6hlR4OVo1kgL8m1WXDP2EVwQ7vEqbg0ytkExS5mAB6LGsjAWMzsbjd1SzKzLRPiwonxYZ3j
eQCZwr0eFPiPkjY7WGBfjIb2vLC2rffSjjdRvRmsW+FDdrT7+t1dGutskgr4OkuXREVeKjQL9HOI
hYd+RvShACIY8qp4CtCcu4XG086/Hvmz9/n2Kc8CI8HboQhXfLVF/EXiC81LSfs6qgsz+MIo5zd3
2YFI0CioxMEaqmi9D4neQA2tguHl68f5GCCH/0iUfcjTSUTJeTGwni0DmQrWIvyN0jW1YTZHdiR3
s2bDLiz70/Z0tipPauj/G+rsyJVw3xnq0CtyzwmqrHRRwelD9IY4Av3LVuhCMBVeuml/LPmfPd/Z
AdcrrtqxH5sNBRaoHX4vo07BmU2q8Xs/o9N7HeM1ul1AD3V/FPIWwFHYZFcpFF//9qQ9/RAfKhzA
nqH4OY+oqYkgClNw9cOWssYQFTdxW3Ck28h0ifn9yRn4bqzzMHogSNh7gCHlzrUGZE7DwZleqXRJ
2xS6igtn4Cdz9e2D/TPD3my2DWCXpK7hBrd287VERgbmKZZqs6q+cCn5ePwFFD1HQNiB7hQAZ/1+
Vx/VoCvUMOfcVNjLLNffF3X1PIf1hRPw0jinB37zQDbtleqXBvbJOPz0zhXxcKkh7LRLnC+Ft49y
dpKvfGzpbOGd1e59Y5dx8W2iV615wM0/Fi8Qnn+9yj95IugW6UkNjsLRhyy+KzyuWItFDvOusn3S
ahvO918P8dlG8m6MszN3HVkRcnPKz13buZe1G7JrjmXS4aZ9KSfz2fx+N9bZTLBaBrMkb0DrWA6E
Ys7yvknmZErbvNlEV8WFTMnHKgAIMeiGxs0kdCnEM2d7vhaSMTPg9Q0v/xtSspSmDuwkQeoGZOc/
2CffDne+ehtTi0FqsebWfAt8hRmfWvlTvPDo79ef7JOF+26cs3srfNUmyzptjQYcfWyJFt8E9ffS
uzD5PjmrAwfVegAA4DDyoVXUp3iapsDbC/l67SzTd0KVHy/u8BhxE6V18KuYxwt70qez8e2gZ7Ox
HNWk5xqzsR3i0wbIcvve7Oesz6v80gZ4+ltni/ndA57NRvgSNBIa7mbTuGP9zEon2NMAvlRff63P
TjIsYIRYcDHxYUl39rl4iPbOgoYA3GFTd3O9Ke+qJ/V9zMJ4TIZrtV22/zqlhYn/dsizE9uXQ2Vp
Dp3zWOwbk+nhR9tfO2H+9ZN9Ehe8G+XsiGYwkEDjP+a73SgrHlXLrpy6L/JV+Durqv0babS8EKxe
GvNsfsjF9XVdccwP/7Co2wBuxzhH3Aamb9//u6c7mx3V7Hjg9SCUC5ekm49I2cGTI4WVn3MpD+V+
OhHfzJCzg6u0oYDrLdlskI5H8lhQ+wgaJ8g1k15/mj6ANSHcfu+H2emSeY6+CTNWmSZOoSFrwkKZ
Jfz8UJ1qr4BYnfdNRcUB3u32DVqJyq0mg71vA9BqFPd0Wk4jyQxO5NgHaO1OtrOPa1UlD25F+bbk
bXG/LmiFjSMWrDIu7caeoZvXwdYp1XqcBjGkX79pLIWPe80/wD+AaBFp4v8+O1dHYUs90rEEI7Z2
nisP0IxUg2S/ogSCqgK8NesgIUDG/6V6RY7JL7ziAAeqabcOEd0BaCZzzeHda3OKndeU9HaavPUB
DUmgwBon/AaBvZzQ/Kqmb1R5Pvws0UwG0hDKxOVNja7leiPnNfrFwrZwYht+j8VWOZOHGjkparmH
jW6/9/EydmtRwq/ctSVk0nDdTvgEnB8+lVe2uLK2/WtURC7ZiJnh9YF+D1a9M9rd/CijiUexoCw6
wrtmmLOuUwPJlAYZM5WenL6RCVqlJJoiDrRLZw9ValV+eOy6ybl1aifYLQIcoThq0TZ7XElRmkTD
Yo9nwYyWg03jiG49dLoYnwRiSfiTsNFu4Gjpz/susIohZnNIb6YQTCcoZo0BOFQ7ywssQYvnqZsB
uutKyImfFJj5j21wStNasJvHJIOteE94CNhC4FyhJbh/gfXaSGOvExPSGszfWwReSb3bnG7EVne1
UoG0TaWQrw+6JhEhpIrCMlsx2/K2K/BAUMzYccA8aDQaFaGaKpxd2FGNnpBlSRw5HtB1vuwsBjdN
+MUCqhVEt/qkrljqJeNriaRt0/U5jKnQEDjYfzirxt/wxQQyhiztkxnnKbFO7NLQdM6L53bXnoDo
JwhbkUJ48mKgWYoZXtFmwYeMy9lxEj9a1p+UCL0ZRpRC7Wh+cAuQSOWMRmMGKS6S1jwZyzHItU/a
mE1Bm0fD1CIJ0F1PcJDKBoNmRMXCPvOqlUwJN8N09MdJ5k4XmG1L22rjevOM6BH20+BSTQKGw6Fu
eEzn0foTWXJja+lfo49tzOZOulALVTRmfW2PSUiFnwWCO9e+hebxNIyg4UrXfvS2XRt5mQrhwBgT
aSmVocbXl2kwt7NIq+DEnOGlJpuIiBKoQVgp/IYsD6Qz4TfFkyPd6L5ribn24dHwCKZZR5O+t/Rf
eEQHsY1e/OtqNKARTyvck2OCfgIwYBCh/vbGYRQHW2Af2hC36qOsDMEBjLtGBJuodKy0WUsvNdwc
Gs+II4dTwSMmhHTjaWhWCGDmfctNwRJRGTuu5YipWgeddSP8OVoTI5B01XTBbu+Ztf8jSIdsrq1v
WC30rZn66H5Bk/sVcgpdm/iB7O/XKORXA/W+O8VQZkG/ds/R0D+NQ2WXaWHPWJrNYskbu12ce8/y
5b5wp+nV76zgm6yY3tXg6IDXCVAnmRf72VGrOvjYSuN5nYu8IF113UajvR0DKD6JKsNktPx6wwf+
KGE7sS17s9yCTEgTGbg/hxFmYvCEHn44doevTRweV6XjXAN6G8INs1QvAzIjEQyK6wavwdU/bEAp
NiAz+Q9iUl7m9BQ1kpFHOzOI7eAM3X4JIAOJO75Wf6Du2jWhKp5rf/ndVv7GHerogRWK3RX4IXDM
kEO22uaxR0X20DQBtFcOjojUPbWfw+e6FzHXXfNrrE3wEFVs2LKqLuqUY8pi+Uk9v1rl6IJGT+wF
iD6l2upgt914uy5DG7tibBlwaTxIncIgK8BHhoyxJQmN28np+rgeI52xlfZHZhXmyRK1ua3wpmJn
5SbDZydgTYCRBHqCmw0Wg51EIOQ34qP/pY6kzjSQEHHtWPChUbLei84DkdiYCUahxlgJGAr6ph9W
5FuE9ww/AlDpZBXljpH2MQhGa0MH/wB7SBiETHWR9eg5k3JcgWOw7uHgi4x+z7iVBV7hwpuk4FlN
HPOjDclLEDQwxV3dzBtsc+cVAz/UZhiwd5b0W8/dMFkHUR0sAAOPC3O9a6WgKpx1E23RKG+yuq7Y
84lgktsSy6uM9JiBatluFCEsY9whWy6U+yQcmDKbsmGwU26Q+VNQIsrZbzZ+P+JKW8FxBdrFwVzZ
rCpeSlU2mVaQLXqwpErgd1vet9jeN3zWQYZwwnn0ShYCIoeTKF9hQrw3ZSV5viygLKOvUaANvVqh
tKerB/ShkD+6qAOwsCu6CeqDHknVAS1rVu9aia/IrkXCYALKj6qNCoc/I7ycryHmvC1NyO98eypi
mIN4WedoEyVRqcNdNK1o9G3rMF8jt7htEG80QFVXSCDLPtx7+K5RQtFUELeCOo99xIu0s7wFg0zH
BZi3feePJmGjBy+EptfjdBh924YXNFn8TE0tiSu4TWWVhuIvN/Y45A0cqUfJ4V/UBcBvrFF7b+yi
6bJhWYbDWjrsGwFTaNfh3HnuokaDxDEBMoz6Fr0BK5Qfe0bClIlpjusBEMdgVfqn0xvMKVtG26F2
1KsNm6JkRGvzvqpd6yfFe83XzgU3Ua3TfFuUjdlL2XlXMEh2sH05c3n0pgByIbBljz4vzTZEr8oR
mTUQJHxZBchfcQFf5h6/h3gzFLHASvyGsR7bKcajvVXWxZVQDYzkw3WydgP2qT92L4p7R6gS35C5
JsHuh4ZFmDsvMaJkFMtHS9w26PI1cUkmWDei57xLrBZ7zwAVyJYbsvwC7Nb7BsY8T5Ruuv3qsxu4
0ndp5wdcJ0NZmO8R+j+ful7YR6ca2y0FpHBLrRW0DMczJvamChiM2jSbwMaTYRk0aYA9eUOm2X80
BGevcWiRLKs93c/RcljIJNKCiChe10VeSc/ZTnhdgLx0pryHnaxiCazUNZYBAI2J00gfRzr8fsus
tsIoAQ1qTUHAw0/2GIQW2raaX0Q67KdsKqgESt3daUL5n5lCFtepdjqIuqtfzSq7JJIGhTrXCX97
lHU77clu1wc0SpDXL5LaEcLLHc1dLzGV6hMQBuc76QHrQtwu4Ik2K92g24omRRQiaaaluXbWEJ8x
mo1EO5CCHk3g30pG7h4goUOIQdwVipeWqURN4ZCh77QFTAd4jTUp9Mr3No6PK6Wn6lnXyB8kLt5g
0gk1p9Bmy5uyrxaUNSDKvVUDcuW0jRAWE9cguvTIvO7hnsU2yzi7oPaHbtpag3UvInjKByxcrho2
hEMKblsHtzLPVVDoMSg+Y45CauoNI+rwHeDUbjzYfakS1reFlyjHKrbuYPoOxxR81Fsy/rUwuY8G
huEbg5gjHoqIZk7hewcEJ1YijerieYzWgxsWQO5CUdEm2LfIrlJR8Yh+tPJKGme8W+E/D4Im8097
YPEdBCLQG4ORKBxIvHj0W/cZvoftFp7hfA8HKAHNqjTIBrQSOEVvaYPtAGDzrU8ag1vQCrf5yXbZ
z8qzigO+kXPkfdDuQ7Z2N0tVNjmnaKKM3aF37iaoJjZt3zqvdUitTPnG/OBF3ffxaCt+7xo3vC55
j5lXgJ9zrIHUuwoKv8vboJqKJJTTvCMrKwUq6WLVwP12CIQVpE+xcGxwve2m2fvLPA2IescBZdmx
ReCMPof90Jsmc8tmxBWOaJpyn9mbnsh6Aztt68kagideweQXsV5xHxR9TePZG6PMcUX05CzwWEu0
L4Mc2E9kwifMA58Ib0NnUkw7R+ESJ8IQKTvlNY8DLV18d65iCLuLYygAziGoAKWAwrip56G7A6En
u0FjPnTxRfRaUD2LpPWCO6ufp7ip4GVS+fADXmfriRcm2vPJY/tqQPQfW435CbwzubYLP0d8YmkQ
jAaZUrvVe3eunSQMuNn6XTRuOKk7AG/Hajs7/tpvdBlYTzpEp/cs3A5VmGULwXm9n5UA13Xh12xg
LJd9McZEMKliJLrWJKwLmnljwG4J9yPQYWH61fb+uFscMe19gWw8BNfyOiLmmbTwTu60CDNJ+Xwc
gFTaA661pgE2yp9yGU43ugEq8djzp/mVEj7mktTzdW+DL0emjv4OpEBekvGVXQFLqu/0IKbYdKz6
NSi4m/NJ8o05xdpjh20EFVGQmGu2oK9Fhl4Q837ATJvQsJkUtQm3E0O7S7RQuJ0Fo17jEHTi49qs
QTpNjO7x37wGBMjsokKjNGf6xrLD6r7xu+KllwUiJNzai9QqwQ6Oew5ikRlHCwtB9JsK1+b7gtjd
TTj6PxqGAojwR/W7UWTYLicxZoI2YrM3ftmdwk/3UMnymrrCSWugzpPQHiACnIYQAaVZfvSk8+FN
pr8X1PKhZuD1tR6ddgMvt2nbCme6Kr3Z2YrRc35X3bAOG7WE6lvjhRrLArgsmwMuzCms29x6nOKS
N7JMWEj6vYUIOFnXoGjjcJrDl7pz/wqggH+gH6DZsdD0ydChxWUyDd0B5g1Mlo8orZ3RdH9ykUl6
VpFvcvKXTDDN0gk9nqnBnTNXp/vPoMd1t65u+K1ioR+jSdI8+9wV26ia6Zbzuf5ZBmulkrBZVY3J
d8IzG3LrleN0t+BOhaiU+K9MDj9sZapdG0iaRHVPk4GPQYJAe97AReSnBO8hSKxK2YiMGbT71gC2
BP7HMCvGCVkFiA3LG/R7hEcEgpBTzt7gPEQOIofRo/2fpRf0zm0GnqxhOd6o2QNbWTr2C7FM3cZz
FLaQRfJmzkiL26UvsMxmXIefm2W4GdFZcoAdx96sQXio1uBbj5zzrdVVRbKiV/9YgX69QSdy9wCD
Pq/BaTZVv+FoViah6uWNdYK2LWs05sAgI9K1Ib4PAdy+MWK6V4L0z+uq+pzY4BPQNaTHprQgxkIb
QQ71D4habmR8FSsqtUwCoe8rYuCySd3p7zCt9l3bFlG3owOMFJBeUtnpBn0Yw8bel8j4bJbJLu6M
FSx7GXRLmeuAB2gzWeujcCrRJbi9u/0eN0d2ZZelgk4HJ98VRqueVRQaBZZyOFippKE6oq4axvhG
PB1ba2mfe4h/B7RCu+33coronQ8j0CyobX+7gKrwy1Cmn0cA2nPj9tChzZEBjgbMMHnlYEs4RpPN
f8OW2eRlv1THyUZsUg5NkSOvMv+IAs2eFaDTYzoEPY46sjZ7u1L0qqlBopy6EzqtrWuIauFYfWSF
3TgbHsr26Di2OYpyMY9OF7W3zVR7D4M/YyEHK1VbIiXfFjD6vRqiQT7Zta1ZzLtI94k3s+e65fa3
ki+4oWvk/3Ibzd1dbMI13MJxbXpaGBUPfWt1mZxwDQinYLxrmMUzXDMoj9eievUDcech04X4DOZe
M872Jz+KfhF3lnfaWBT+zJyh9oLDFPcosHdrhMxJwYnedgqu0Y6NXcy4vvdHL8xH7Q7uoFBpZGMz
InQfm8WMmazG4nYcJ3EVhjhToY54NrMe0BNfKbkVXQF8n/F68tO1AJZTEXhldPG8WOBLxLQq9NWi
8C6Bm4Zr0xiICraOtKI7dB8DDGhAuk4GaWN9d55Pn+t+ia6WPnLTRsj1V+8qP29qMMNBgpx3yqnQ
i1fMe3z6egsjTDDQcCeCM+k4oX4MiFiMkoDY2rz41Q9l6cRByeAlGej5r+fX+FEo4QPL6iM0WzG5
I0avvUZUW3TF3hR9uGzB7/pjLY3ez60UV3zuK9weq5vGd3yo2yPEQLPZVJGLlOBY4wvGIHfTB9/y
+R+rbk7h6Dje9gClQ2m24B6LuELseUErAUFg0MZj2+KE9IexwAkEQoK0gfNDptB2tozYz6xmAFzX
Vd65o1zicpnZd6+s7SNIr7/scnlFRucUHgCmOOG+kGjmtblDzUEo4ia64kWObs92OwVm/EZwN4un
Cauowq0ntmAYHlstMFBIJuotdXp5HQAZ2MbeSCE+cap6hjHPFOCOAgiSSnnUD8VutgTbIJRg92un
1IMeyPAn0L1OmPTsp6ZZ8K+Y6U/nMwvoxvDOWisEqW3nJkxDRNSjz2y1WnfrgbYA3Ew3HoZF3dDe
AiUxsvkj4oL1CYns4VCa+TcqepDdiJDcEdDDW4CrKgVIfRGJBla165StQEinlsRTBF6NM8giiMCZ
QzJkvdSLHXGS1dL/UXGK6lmF5MZiN/RYuHrdLEvrJMDS2BnsAKy90wxgnQC2WERjmSvbXE2iXn4x
yyy/qxl7lREu30GuWGXEpeoGTuEubl4MZqSKevcG0FgAuhkMqYm/IiU3/ZxlL25U38Nnr3HkRoYB
8vEeKPltAzPTQfo/I9DoU0lCrPZI/5kMpPkQGnh3i5hhyoVL6q4KT4Xtlf1dWoh5u2prgGBL3Nbu
t1ZbB/G8tNZV06/uXUO4wLmJuHOILOtK1uoR1goLsCXTmBWNBYdY94c6oRLRWUPiZqgffc+C2shp
v6HwMe4QzeM0GqwyCUx0nJFujJFN2U9cnsQt2WBP0b5q2k2krRVEGy+u/gnlrL+IZHMVMQS9snks
vTvbLgERhU3GYQ3JocelMbRwpe/Ca8xx/T0a3SVZZn3gln5EjSDt+qpPW71toEwQNdk28IlNuW5f
+VQ+DJAPJmAibm1Xvxr9Qzg+khZIPYpyeMJRhqtJiTeyDOjIM0H3WssAPdMCBP+lHmNsrCln5GDp
QidTMCeyKEgy9OVxhdPxPur6ACm19tVf6qsxMHvAn04tlK6Jq2jdwpCjzUoy4i8GeofbBDuJQcYY
Vb9vrhe9IrAsoSFfROKtdvGn9p2uPW1hXdyUuAsjX6+o5UA0Q18qOZXxEAYHqx3x31o7PeGXldYP
q/Z8pFtnhqm8hpkpFpFiyTwwZDW0P+as9LPJ9Y84RecMhZntNI3HVrV5MYzutuv1n2WYstb3SFZ0
9R4aj5zydu9V06/KC191b3eQaVf7NQJSIgyqrR1yjeuV7WYsRFleQbSKfGDm8JIj3yp+zNAV7oTG
TcYH1y+i624a741jfnpN6ycE7ei8G+BN3avtWIhq73j9FUIHP9bcW9BYiCjA7ld/29vIYi8lwgWU
SUgSoMxxC4sXC4YWaIhcY40rJAgmdDI5M8aDNQJS/LUg5NYs1YKKhYmmPY0ipEz+h7Qz23FbSdb1
ExHgPNySFKWSaq7yeEPYZZvzPPPp90cD57SKJYjbvftiAQvu5VQmIzMjI/5hqChAC6b/jXO1eZt0
zAMqMxdssbUeBivEglRqw9Ok+LlthoH6mSLpmyyxpH45tjtcN06U/OSnUQ7MA8aFpHCp6r+ok/ZN
bNV4r4jDd2NG9jQdTdAJcTi4bULNe4rDgvyefKskUb9NguTYK3r5JSmM3q4nIbjhrYtdnyy2p3kS
Kp5DjehIvMz+NJL6mf5ZdD/NWu2O2NXjUYFwKV4FOgbyCM08YGiDBRFeH5OjVmn7kFVqRjTJfv4q
4UZxGFETtQXEqL08bkFoZPmPMpfHP8mgKk9Gz0ijiaU0kHvUe60yPYQ81p2lredqVo7TbB3pndtq
6nQT+GGzK6oJo55gkj+r3Wh8mxvZ83ll30u1r92oHYIcsxqRC2PPzAWukRJVtBDaIQTWz0/j4RDJ
XwOp/SoJzbSbsiD62llqe9B8ZMraIAxjJxw4LyxcwV1/EcAdguJrPQuCg4yMYudJ5z8OZibdqpkk
22M9NvfWGN0WdTN9H/RGOaQtUrZmPyB8YPnygxbFD6nWxm8SRWcbHLjpKY3iDmMhZK7km4Y7TXN0
g79K4rtyU7c2xDaoRzoJF4YeUmSLQ13vq1LrP5th9kPQrfy2GLQAjS+r+jFw7R78pMvRr4zmJ79s
RpRVq/wQyNR67CxWBUw4g7eRsvXvduo1T2hS+ZM+xIGTqD7yuLhnPNSV+lQLNUW3bOg10rvaOJSz
RYOrnwO70KT0joZYYetJSEqkWE+jIXw24MffZQpFumTKH0bkvAB2y39wK1FdGo/KrTQhnEhxrzIp
pYcT93YvLsTtpuAvnepQPqFWFu0mZZjv4aHmwDO4lpLcomMUUGWWSyV6a5u0OI5jGWK/Uus2Cjac
ppZR3arafKpi2dqZvkFsp8QZaUftiLkIzbEnLyolRFebVNsLadf/McL0OaPn82WgE3nkkA9uy7Fu
QEWJeG3oXe1GowUDSuipSZkTj2JZof3ocNc1e7ALxveqnEc3j0PlUMyC6XSDnvyoRKPml03dQcp9
ZMYEk5sHUa/JiRN6cUFhePmsv2EKQ64yp8OxpTF07IIi2zdpl3uamT2Pfb00A6Peleo23tV6yAux
SIqdlaT+Xm+XOFOzeZeQuR3UsLf2M7ftLZYhT0mctzw6pJymSjqFnDBdiQNPQcfGnYvOOqllJp+o
XYoUAOXA7gO+sTyOoaOFw2cBRXxKDkNIP9c0T8ooHbuujXghY/ieLD7P4px9wkCY/xre7s4ouAVR
Iw6/1xpKz7LW3M+ZLziClnxRey5WbmqRppdIhlb2CzTPNIf+tu+U6kepBNrv0eg/U0VLn4NKCzNb
r1FIFjJjacyJsJwplihRjDRUJ1k7vxF0T4dXYbf5cC/AfMFhZfiZdNRFUmhkDwqu9z8DMpObTh/T
HU0Gcd8IaW+XVvRgBVp61E1KF7pR/cnBWXGZmMmz2YmZ1+ulQZMlvaOipHpjJ6tf6nEcD+3Utj+i
OhMOdZ0p2HvyS1PBSr/ntWbaaTkGjsrjN0ZSlWuleLRQnT5OiWF6mhzr+z4urGODq47dlvhW9yLK
1YJAb1/mWIaphax4n9NhpiUrIEtdG+jL0WhXaMfeAkEDuizMBcCaIGwepyYts10iVT2usJSoFVsb
jQhvdjENMlCjYfwtAlXwVtQSMlmlLAmdo1JjfgjpxbyO2jC8WDldYoTIkxf0qtXQ6eZqOhXgXxQ2
n5zvoD/Fr3GX+MUuDyJa9HU5zXdGa+iHWQcXwBIMCoJ/hXmy5oCsL+Xfn/MUZ+xpiaBwCL6JPsUN
w6jbX1OXyn/4JPTnrRp1AUOsuvslESkcxMb9z1Mvpo8iVm5OloBlFjKUz4VJbg50q/L0hLimEO6k
UGvboz6Zxn0y9uXe1CdoR2N6bwS57sxBiHytXKiBbdZJ/3lWFzmhWU9Zwr/VFiF26qa8n5bS2dgX
qVNIbbPcW5pNtc90OEBSNnQwN64sUxuN5j657URuSh/zRfaOSeeGNnThoJTpP6NWOH1Kw9HnXwPr
JIbZIzhKXqlYKlPt59e7klL5b83M4RFiF3Uwwmz63gm0i8tyNB3F10AKajmNv0QdHGqwIYn8FM04
XxZ688mvZP9GrrNml/cT5ROV5AM/0Qz/EDuKUlODHZBHN13QdxTPeITStcsxa30Qk0qvOaUazLvK
ehC4JHBZeqGf2P+UlDSn+hDrwTHOw6kF4CGZxWmI8pMWDUgzKksPIQAPwTtjSl+UEJdcx2iwXR8K
kyJCOLfZ4MoJXSC/a4qvsSSg6k1LxBIdK1Z9irZScFy8zD2laqQ9Pd/kEGXj5AxhPnl1bb0sAh0Q
HSjZjbMvuKiOmnaWFa03RKp237fT/EKT1jiNYEgbuw2S+LMS+zcKqIgfwaj1d2KG9HsVKNGOpzje
MwF7hebE3pICup+t0PyRY01x6MC4mcVVXwYlpUGr7oGDVJMqfEvoqqY8G30eCoOWfprQsR4AGtBU
4XI2euQxFWl+M+dWwuxh6mbeJSgCu2Oklw/aSK0M+wThZTRzWt8YKw5gW0Tl5Ft9+LkW8J/ofCtz
QcukXwL6a4k7aqC/Ha0TyhJR1agrvTToKo1sWbP800CNWHAhlXdvZcD/D+c9HnHKFKq2Gtfq6Jrm
XHwt21n5TONV3PcCytrmHBpfFEGD5ZlN5otRI+zO27oFAOW330sx9+1MzgOaIxix3yZTWuy5Gf17
X0AL3zdyGmKdMc/ujAp14LRd1X+upbCZXEVbGvaF3M5IxrcDVRCRg3uyke4rchtgQXrsozZ8MX3r
RZMimlwpXiwKtS6nnSrBsotWNvdhZAZ/dGEiFx5raZqdwFfwTcPZvOnv1KJoKFJnHXKb8L7KhPJk
IJX3Bd0wGg/90Pq8bcww9/y2126zBfrAJpk+FXpNGSY0pnA8VRTcv+VDKfQ3AGqUzgVK5+dOnWjK
N13PmludvuA9zXftS2joDd5LqLU0qJIL5l0vzrNp10JLdqmOU/PW6KLwm+a5INo6lJ3H6G/DDP15
46RNETiY1uchutzOaOE/pGMh36oymBPan9MPte3V0MO3o3qI50Gmh4SEqDL4mt1WckleWyeZXVml
cgAGEDo5pRzHauTOi5uy3Te+r9wLVqydErn/qUcDOJqaDbhPUFK0uwbMVD3nCJ43kjGo9OuC7las
5CR0BqTGTlof0s0G9Oro1Jj2U59oP3vi6hcQA/lLb0ZY5jXIFT0PfVHvU1p+u1HVwjed4+5rpJYw
hCslvOmWnpSd+20YoDleCzsL6YNkAxf3EWy+gOIQZMOnVtIVeQUcrdO46o0BN9y6aqrfmVVHGE9U
91o5l4+g3kS76BNeOqLxy0+R0d0A5V0EJepYa+IHx4v6LxHzDE2v0tmMygVDCsCwvOXF7SinYi84
vELxt/OmV+FmS1z7EtxdPhtyBVudEszIhBFwpzF5U/iZHUWH6/q0LmGnz4dYYVblca4Ui0xsn6s4
0A+Gmp1AbTf0aLWfqh5vfcJLM1JU1YDTZECzUla4RllNo65JWMS8vkn6O8pFADKvz2hriAVaefad
AHfGerMsmg/Mh1pmotj0s7aiYYm1NVb6fCIrKD1ADXXkIbgg9yUv24Vegaymix8KfKN8CwX+EQ1q
LO4Li++HionVWi9LyX1TjxFB9wB3UpKqX0X0g8tQAO/HAylfCsT9r+ureJGacD7mahkNrCXVumcZ
1f20053YM57nZ2jNXrlXHuXn66PJH2jhPHLOR1stp6w0MXs6pfLeVW9+HEl2DyAEgC44DKkGl4Wl
QuCmdO7fjM4AAg82KdqBEBMcDsXESQJB9boqUvBz6eontC7yk6G16vfRCOJbIZOaB/ABm+Trj0EA
FYDTCE8JtMLN1a+eO5PUKtBBslNz93dJuXHgXThyzv9+ayXdVWVZ0GqBTn4fKfXJjDjkU0t9u772
F/bLu0FWp2qIeWpvqXG+l1JPDR8puonhBgvw0hC6qmiLy6wlUrp5vyWHcEg0q4YyViRH6sJCdCNv
UWU/3g0Ggrv/GWJ1VDZxNGLDwxC0rA408Q/KPjxkXrNxuFw4Lt8NszouUy0RKYejR65TfZ5/6lXm
9OLNbIwbx/Kl7fduoCU0zk6xli8yVlRdEHcSj9Gh2psu9XhPdGsnck3neghcirPzxVu+39lgE+8p
S2mA2Ya8cJt5PBX5f3GVvZvPCtKfl5rVmbOS7aealC60QSoDWdhdn8fFOKM3hwHPIse1Fl+oO4BH
QaaNXhXYknqav9f9hsjpRz0RfK7h5f//IVZxBlq7NxRK0J7U7KqASkZmi0jpSNoTpWmx0vk3HRX6
jQ904QJ4N+oq7LQ6roDOTMl+svAmqUdAx2lBbPi56Qra/Dud232Rzd+uL+elsIAKDUVnSQCV9WU9
q3U4TAtRx6y9tNwV7casLgb5+QCrOyYzzHSuSoK82PXutMvdygEI84TYLrfoll7apTU8H2x1WPMS
8DU9atP9FCY/6AikdjlK4GFxFNuHg/+1n2MDmGYobYTMpZPJUHVsOJakESTk+80VFKORxjOrSMF4
1D8VJPfm7xLuvsnbUirus3pjQOnSIXU+4ipGmxZG4VjBQ8oDzCGfpvyXlt0OkdPkt0H+kAN9CYfW
tbB7Vh4xZLNL8an6hhKhez18Li742cRXQTugm6gUVZPusYuDACBnx3LoPremLzm6OoceGC23ilRx
a/rL9N6nZohmiGxS9JIWJ8RVjgn6GWRTKY9IWSxM8AaJrczBdfp/FVUfj5z3g61C2PTjBiY9IexP
h17ezfGh3ZJs/biO74dYBW7pt1aeQSv3OgUGi4wZeaje+vVEYXVHKfcI7cy7/uU+bvz37KPVfaCX
ph8ZLZepb94L6n5Mbq7//R8D9P3fv7oMapgzM9iYaWnaU8IzCtWde/zPaYZpn6R2UDfG+/iR3j8c
VxsCNk0HbYLx9OVJYNlNuxPzrWTw42d6P8gq3K3Q6i0rMKL9WInf1L68H3rhD3XQ4lPadK8gfPwd
0mvav08NLymcl2gDG5q0tuDqp16Rs5wrrwvgqbxSN6r9w/WvdSEazocwVlmo0OJ7Lljm5KUKaOwo
mRXqV9Rar49yYfnejbI6JsNayBOQGKoHteo2oiZtBPVhnJTPEzjapdAHEnsjzC9c5pZloQlrkJfi
9LO2S/WFpm7yUoFOroSDM+aKM6ZoOSjdTV5p8G4kLOYp7apK/SMUN7zvLsTku7GX9TjLuSK/UMtB
CWYvhDdkZ4Z1yAYEqkSp3Rhoc5ar82OywizwBwNAZZsd1ULal6iSSrJwr4hjZkt+5wrDM+y1Z2VS
NqRh1qHDpSeZcMUk9KkWH7fVUazin0p1zxq8rKbr5E2+fT1oPmQQ6wFWq2i04zyHlT9QEPb0H5ag
Uvzf5RmcxJNo3gmgBaqbaHqeUB++PvLyy88vmWVgS5WRsaaSAZpltagLcnsSA0X2zLSjiy4bIK8V
eidy7Um96frJluHfpaW0IO1bqqViaL6+1aJEErRKUgYvb+luYWeaHfwIFM/1aX2g3v6d19kwqwW1
uFhDSmzoaAEUtSvM6HH4ozmLzYJtzSZmUAKYrgyNcgCbggOtL8fl1XoqSuCZjZTulVyZ6Jhr0i+1
DGlKZ8WbAHkDXFJCO7oyiXV6C3YQqcYjNcbXIAAlavbCt2muf2tBdoyByqPDrIFHLe8msNEYdqcP
SinFtN+FakuMfL0P1xNefchCirPWEtWBt2kL9YSXSfQ6R5+vL+vFOMXIQcMoUaHbti5dFjn8pVBs
KF26owudwEH0k3qRtS+8wNvKdC9O6Wyw1XXXUXFu+B9v4QAz43onwvzpGvf6lNZ3+N91Oxtkdd2p
Y1OBN61HLwTcY1Xwc5snP4vv8/H1+kCXZ4MTk6rjj4ZJ2vuDUoW9EiemMXhxDyfluxh5wryRMl6Y
C4AkE0e0xcBVXQuyWGotKtPIEHopHfyqGp0etNluNDRnLMz99fmsLzoWTua6oY5nQeg15WW+Zwe/
pURipPiD6YXZd63RwPvD79PqGzUxqV3ljmJsRd/F6ZEhUEFUNTpmq6s1COtAAoEBTCYHu2hEGtLN
RiI8DI0/OfQhrWTjcLzwyRDI+M+AqwCErZ6aZpgSGwCmwKP80jfV8ZbfvDp/ZWTXsJ00ge2raxGJ
Nh7iHgoGSX6AdXUTtQ9qqJQnUR5Bgowx/tGz7ipijalKC/Mun7T+pteV7Pf1j3lppuc/YzVTqGox
0moBReDaLaSX+bscb6iOXPp45yOs9pmmNmkPw4xHOLQWGrMWDSGpAvG1kX9tzWS5f87C0k/bKLEy
xsnwapZxIksgfG2VzbcGWf78bJBCT4xKjxlEl/ayme9AcxZwNP79m+AGxANQESla/NVmPRtEr+MU
wAjfZBDuM2l+bOIcz5v05fooy3qsA/BsFGWVFU8KoDlNFDiWZOGHVBlA2KHgbExluXyuDbLaubFA
2QxjMwrM+0UBsj0MnurFR3N3fS6XrieZroy2KCtJ6JKvvkskIbRdl4wT3nY7zWv2mSPfKPt5J9vb
MjOXDkANTRuNQxBzpfVxJJu1nhs5p20uo0eAs3cLOhRUwsK5q8w9UN/rs7sUdOfjrfboCGMqM5Nc
8RaYz6DKGDP6iLTeFBnKzdeH2praarPWEqUenTvGU4HOAEYPjiUe83+sLkRBsEmyW0Q9MTAWm+a/
2L3nc1zt3sJAUhWWzQB88Uc8DXdmaQJbCzbS+Utn0fkoqzApo2Ak6WMUMwmhtDhdfguZJd883Jdl
Wof9+TjL7zjbwXUDHqKe9MGTXganvun2/mPmqLb2NLmtIx62dI+2prXKMHKuf83sTF4pBf11hEhO
bdTMd0KCyWwDiPjmepBceDrImJBQGUMByeKf72cH/BQdqVQbPKxY6VzNxXOohD8bTS8RfkBjAnTM
VnhciEtlEexDTcwwZVNdJbkjIqIYwpYSFWP1thYrW5EaSAh95EYtjbICWvuYwWH954lCd4RHyf1F
j1ldTbSSJ3+e80Hx5ryMbttS3ylROrwkMcoxUUJGWsd9uPHavfAt3425Ch0I7NQMANt4raKkL76Y
Nt8UaHd2MfpvEA+/XZ/hhaPl3WiryMlCQ56kKJKp7RrqobKil5C27BdD+GfvK7LGdyMtX/hsS8D7
VtjTHRZRUgClUgp5tcMU3PhiytaEVoGComPogwI1vQZ8BzoTtJbrtkqeFQNenO038qsyd8GpQ19j
LyeVfws3VDmioKAfOiNFbgMJ+30ZpLVrtL2kO0NvgRqR/cIF+R/6Ng7SE/5j6G8XRW7AM6CjfRR8
dXiRan18QvZIvmMp5rc06NPQzjQhfuiarE8dI5bNI6KcgeMPiLZCBUynU1omSKyPbbO7/l2Vi2Gk
L47mCzqUeHm/3LpupvhQqpJnIgDjNU1mkkxahT1HyIVUU6B6KMxYnW0G8XBXtf1rqcJ5C9Fd2rVz
H7qUj0ynr423TFZ11x8EYMdJod1bbR7sMH3iRdbKTfQKyRAhCZ/aoV0UFFy1cdI++YDVX9NJBJem
4azewR+/GfPyESY0FscjPPAfSdiYXkKYcXka8BT0ovBicp3ry7C1Cqubs42GMihMzA+p/D3iiAm2
WBBshGbsptyq0X7wVv4b4WdLvro7FfDfRhv0LHmsHcMBr2nTD4cd1PzOg7MRfKe89DilwCHleoS8
MoAZz3th3IsJMhlFPo+ekkeWraSQcJIoPCSNlT3leSc98vaLQdcj+F/6xTcxC5ONeLm4bQgWc3mQ
iPr6TVeX8WDRfZw9eOn6Piz9x3pUh09g2/1/zwixH1VN3sOL0fraKLzowHVWLargXPmm3fSVeJf7
ynQny1XCA8d8USwBEadED26yXMDA7HpEXJqoBqNCEjUKpqiFvd8XWtl3Q91p+gKuMeQbKXIUZWOG
W0Osgk4QejIoBeaHKU9HvzhBCtybkKevT+RSystC/mcmq3CTygiWz6xLHnoOsp2kIUGtmT0nlJ5A
fS0yXMpC4+h3vnkshHa8T6U5u0tU40Y2h/L1+q9Z0rNVwvPuxyx/fna65yjntNgr614tPhdz60T4
il8fYWtVlz8/GyEOgB7DOdI9xGCcagof6mCEdJc8/xfDWDh065pifjSYzxc5tiRimGbAzu8H56aT
bvXDLuRPCsH//8b4ICtao1DXzQQIbKWHAnpqpIAbmqMXq34s1GwjW5MuJKPvhluFfJ73jaj5xuhR
yu5cKaij3dzD4OhjeQLTmRX7BGG1l7StgZ3QLrd7cKHYnza99DmddSSlYl+qd/+ndf4b3WefMxSy
guOINUhU9UWsY0iMYXnnD8G/Gjsvp/L5Yq+2yZiUnRAVfNC5OjQ/MuVeNTd24sXIPPucq9g35VCY
zHyhPmjmLtQeyr64Q4rFu75gl/f72TCrDdARkNz0og6hCCFVFEwcSFTfwaLsZLfcbz0plCVR+rCj
z4Zb5aHahKyzKCw7upTMvYpA3kNcifL9CE/gJhg4u2UVFbChzMWd0gbyc1zP6EqqgZXdG1kpvSYB
jBR7KkWw5xMyGy+5GM4oi1v8ZCQU75pQSXa0niGVQrPyShBQv8McRR55FKvHsPGTW6utUIjzW8LW
zKpvwjimrqZN2OyIXeORPoojui6y8UZfr3kYJ8E6xGUqeLVRyr/0BXWnDslGqfXS18afDcycYkqG
/Ncf6yxwYZ7wUCh5/MAkP8qBsGshcAXZuCGx/QEDscTt+TirRHZYcoeJkxpdVGXaWWpoOOEoZjsT
eS23mdT2Z4ttR1CZwe9IRNChrgeWVLiJMcJwMsGSnUScpN2YlTjKI1iwEfSXHmRnP+8vHvJsGfJp
zgq55IWrVnQczPGgtdpPX5jd3ofprA22ARf0+g7YWPl1C2IOFcQOtYocBe7EZ3gVVWMPkwlDe0T6
7PpYlxLH81Nj9S5KUS1uMPoBr6YLyYPcl6pbApJAv6q6r0MaSNeHu3h9nm221eNoNMxIn+GHeTOa
FnaqDjr6TtOP64NcWr/zOa0iKi3qQSvNVPbGLJj3o4n8A8yQydWF4eX6SJdWj/i1ZF0VDfPDa13z
ewnKiaB5pVzJaPo1hps3ULULQ+occBL6/vp4l86qs/G0VSkzr9rWqEMOkXTm9eYvxObEHx41qVv4
Fcsl06LilVX9c6H6wcZO3Rp8db2KacY5qGfsQMEaf7ZTGO+EajihlWI5kMXT1zLRupsolm9Bl/6r
AdnfU+I/K63J77MivS3VXOgXQ7eSUkhXoHNrLu/J/yL5Ol/g1SXqIzIWlErDHMNP6VvTf0FH4fon
vBSc5yOsLtGwS3utEkBri9pkOSLiwKhdWG7faM/XB5KW77G+2M5Orr+WNWcnV0ehLKb1Q22uMx3R
Cl2o2DukgzAvoUJX6XujKh/KKHFlRT00yvh0ffyL4QIJY0HBW9aHhznPkkCcU1312gE9sjeUco7p
gipGv0VRjzJtd2SqN1owF3MHQwRcY/BPEPjL6p/NOacFXvOSUMHapwhPZrpw7HEkRWBAHx+jKG5u
6gj+ptxN6ZvZDeIhSkbcszRZuGtUeQs99fekXn8COocabUQcjaGGv/85RlCIsxgqhldIcvez8jGL
g6Ba3wqxKt76iqAWu8xQx4M1qOjs1c28a+hyo4dK2GHYmd5DoiUTgAp6iqNWRWAvFdPOnkK4fkaa
ml8TYEvI0ag1Mgp1uBGql66+81+/Oqxlf4StN/HOz432bjRqVw3jT00SPyN+6JW6/HMQNlG7l4KW
TquC9gg1V7pC71dMG3tBgahteHruj25V64cy0NSbYja+dJFl3MH40d2piBHjk+ufkzzvzVwJNi7F
S3v0/Ees9ujfp7M8mkBGRPXRGITSk/B3PwoYm369vkkuvZDOR1rH65JOU+xcJJkXR+RUcFDgUPdd
N7X7Lldxi5Gt+PP1MaVLOxN4iLW0ZOnHrttulR5CZxx67KVNX9slRno7tlI0QuQo5Tdz6q3XSBq6
u1mbYQOjKAcaLo/vA73uPg2ocbktVZojLu38FyGMjgax8SM6u4kbDzWXuowqyfVffCkQz37wuoMH
ujlEnQPXrKawxOdFSe9GScPAmSR+iIwZvA3VfYZ2ibj89ZEvXPDqAgdekGfQXtbhKKTIbfaVgmff
1OsIfJrSTV8o+s2s+N7U18PG9aMv19jqwKAspRi4lKki7hWrOzbSJxmiP+FfSVrkhgituDPqfk5k
CLitt+TGiVUktROLJTzq2vD3rSYn+3n2rd+qFUSLGop2yiOpflCalnN+qHTrLgvTeW8EomXHFqZk
VWv2KAsirUIXr3prCgRdW8rhC15Vhy6HzBSsU4VL1jL0+ibLLEBBfpbc0Cs7GXONVLafqE8+PFaI
jwJI+qzJ4Xvr0u2UiXFgW+iT31eGqpxKpPic1GrD1zLjwBCUttPtQGvmA1LZndeJ8WhXUY3KRe/T
CEsVBX5yjiSJPsf1XRxSNGtQczzWTcHbQIzgokXqsG/KWZtszFOa2B794r6iLnMy58za8Gz4GHjk
qjqAOFnB01X6W3E4u07CGJmkYNkpBpRlR22QfuvT7IG3neUqY/cVSRzL7Qb/H1k4OkU7idK4pFLT
1j8UKZUWYauuha0UT9BD8T5DbMYwbmfcEK6H94WDDoMUOk2ATXAwXBfPk7qAYl2R0qUxUDUNjU1P
CDovGg19I7KXI3Md2IBfl6XkZIdP+P5cV5JRNMI5EOF+i72LHEVxHNS+3NquF4429XyY1ckd1EVs
AGqZvUwexCMyLcNvFCySFK6yOH/T/R46hp8r2kkSk/YoTnJ44/uJ+FSP9PSw+X6cdFm2IXIh/DcR
mwJyEqotzZ3UYhOiDZ8HhFmdolWzNzplZuCOiCMXt4mFOOiA9psN56R6ThOh+9kXQirak8wzvSj0
oykY6DawDI6eY2MxdVFHrytDdNRNJvTlEddEyp42vHroSsP3kjmb9igbSSn6oWi053kGjxXF7S/i
PEWvkT4g6UI2GTsIiD5QzaoW7eQsuVONHOuxTkndrkgBb0C1tuPWktFfTIJnWZ6mUwdQIdkjdDJ7
pm8+krd0h85EA36SLCQQa7wd7s0wSXcDAgl0EHTNjcTkV6FiXdEn/Vaa9OGQJdwBRAMD4dUGWXiV
JQ3CKFUywG8vGqLh64BkfyeHKXoOUXX06ZFu3CYfgn413CqtKZGVT80ULHHHUYwfHCLzCVd8Fpbm
v5dQ4B9bpq4tgDXEjN8HfW0mbeU3/uzFBnmKlSLMLt7E+hY6+sP60cs4H2b1Nmon5JDmlK6KTFFR
7L8VhnhqUaCd8mrjvPiAUObloiqSbnBDAYiDufV+RrGppJU5DKOXFmHixbkynBoE8TDO4Vk2G43J
exRHlwJnyy/RhMaUNkwbJ8mFLU7BiF+hSpZJqr9a1DmNDR3/I9WzRr3YTYNYPoZ6KmFjgv5ZLPvN
nUSsfUEV9mXsMRe4fmJeKleZCp8UsxfygQ839IBSQEjewc6Ji9ZyQCT8GhE/GnwFoYW4KNzGqIOn
IarRPQhM4TtvWgUxSr09WkP5JUVk6y6dggjnED+9j1uU6K//QO3CSfvuB66iAQhugagkQQfbHhOc
JpvcWqNaYOS96ub98ElOJY9G7RE5iNBOEkH+lgoxulvofN+aMjYEfdlZ+yYD/eJOAv6/Jnc+YubI
UZYeyGLrDRkNaWdKRf06+l1/mHzIUSE6l29ZI8+3uF3oR6kfXMNK08Nk8BjDr4e2slwdpSIUXTqw
qKIYLJ3tx3F7lDtTv+3SQP+EMkz1yZfaP+IYSqiXReK9P0tIK5WyeadTnbpHErPhxZpnUnmgS5JV
bp+gdDBR2X8OJqStHQVJtSclRek64XWMfB2iSxvXzKUTBBdZCIbgyriklxA9Swu6dI7loUpGr0QA
AbEkS/zjx5nOA8GS/lz/nBf2Nkxyla2GWyaS66sNpyfxPNY9UmBd8idUdgivuFHgdrSTr49z4SHy
bpzVoaijnqrNuU59ZTR9159NGaFt3Lqp0bXzN6NBESTt0DW8Pqp6Id+lRUpiBdjaBDa8SgukPB5G
OQTwqtUl8thmZZjAelCwRLYIXb5A+1HEgoJ8X26lPzsduwH8LBW7taa4ssnE/dALpVBxEDjp95aR
pE6tgR8VSgF1jgkNMxT57QoUi5rE35FTlx4NlMS+JkHLpYhOcDACPkXqTf3Up1G7i3w2yly2saeX
cnnXZEnkja3ve3WSfk1S4RcYXNw7E2u8iZKwfap7P6Nyig5vFyT9U2EYGwv0IdJEqopn67PKZ1Jk
VpIyh3tS6Lzzh/p3OoBIN7bMXy+dGYjs4IssadLHPBBqgFRZgzx5cppW6BzRNEuxQd84Oy/F2Pko
q5Mp7idwzClVyqFELbifYBj0k8/Xkmf9GOMSYJtjMG5cF5c20PmgqwhTih49c7WaPGSEQrtBcTUS
29zphS/FMG+cCxeWkRwGsJhBtUcx17ejNOhh3cqMJZTDrwC1QLTOo9frW+ZCRIBE08nWZXPRVlnN
p+qCOlAnLElVgfMzlRVtH7KBcHVFd0H791Ph3WDLhM8Ournyq7hfyvWxGsLU8Q99VXLDj8ceBwBV
2Li6Pn4qkCmoDauSpFnmBxYzSptqFivt6BnBJ7hOSuG7za9W2iIELUfZu6cITS0Fao5OX5oc4kNW
VvZZq/Ey8MqhHj6lSb5r0qm+WRgUuPkM2knNFh09q1Q3nnWXBqZVQO5CTcG01iIUnR9MaTBDzysF
dMQQQuR2RX1PR9DopCJoXfnlv3aSmOpCgYdhCx1DW6MJ26aB7iU3+JyBr3PmODAyW5XrwkkzS9xo
D3wIzP8h7bx23UbSdn1FBJjDKZO0tIK9nN0nhCNzzrz6/dBzYpGCCP97AqYx3XCpihW+8IY/Y63I
ZMlQ8FPebExNmMYe8zkK2zgUzO1gY81qj+qRKeWNYdj6kNxlDcE6qljXWxJDsF6wVNhVolL6yB1d
xOY9vK9390/ZbitKZKoSosSwxm5wuCx8q0SgewDFuoWwbnxclOojbglOILdH3rI3toUGphMgBs87
rdbNEy9Ei4avOAp/9eCOkW9hf1M+gBwiRHosQsO5P7N9W0BiK8iiTJ61Dru9pMLMSMpYiWdfDddC
ivmIbxPyYycjlc6tHrmtanpy+VWZL1b06f7Ye9CiBNMbdgtvmqLs5UVacgMrl/rZp+ndORKocjGM
XAXrF5T80HJOL0HxO0dvHh213zkWTMasv4U5+0uJWlwSredErD8ESvFJjRFzlrUnMFYIfsYXQBbv
xrZ5yvLoknWaY8jlb2vMXLTT36c9ca2S9Y7WCZfFjLzEin5pxjA4mdYcHLgb31I3VsUklpe/2Nbv
KHDkVZBnK2J+MOxIt06TXr/tw97prPhrUDSepiH7dX9Zd88Oq/r3oJt3VR9HLqy2GP2pgglISU3n
3GUH+2b3eFNqsKinrjIBMAGszfFOLKPQ6esNmH2kBnK4E0YhwgxrU2nhUVafi7JNDtLnm0OykFAP
ZIMy9eZgGCmY7LweB9+YfgbL/Ijm7Utpds+ChE58VhzcX/tPR8XVkij2ooNJXrcZrZazQKp0MfDM
VcmutlGZzMN3wdS6/fIuaH/f/2b7C+Z6tPXX/PWyBii5tqqCl0XTGa6YdRckoZ+TSvxmjvnBMu5v
TMqIf9LVtT69e+/Qf53kAHM4r4u/mdHwUtZnRSsPVm/feSMPwuBKkyHnyfgfbZZPbVtDrnuWb3QG
eJMIC8KcVN3kRUEhpDyY0uFom+VTOH+WioGQt2peVdhxB8ofUS+cNNziIyZG//61/p7c5tGR0CVu
ZdzYvGDAz2apXuVWxw2m8pJZPAgSjqa2BZyAce5VIWOs5U3nrqbLCEIrdu8LJ/UxdK2DcFL682Be
h0NXH24bDqk0P6elYjwU9A0EPXX5uR6xXha7MXs7znD72Z6Yl3TpWwwPGm+KoUHgPeFOKn3WXEfY
Ro00zUkCnBu6OpzQNjVHTxhQHRc0/r9+0iNHzsjNOg0xZFMPM39Oq1cgGfVDlTUfp7DrflqR0nVO
h7CqR1kWGzlzIsPLJVDMcz88zN3cnDCawXsi4f7RMS8bUkv9oirZ+GHWwtk24/g7lM0fgaDXttgL
p1hFchPnja8SYvQvA5UMt1668BILIq2EKH2Pf9eTjA6R13VV4Fm44ryd8f7yQnweMc6hUlHUdJmK
JA3Ro5ZCnLIE+ed6W50BdAdeAgH6TTRW6bNcJ0FInimntmbgd0W5TngbWLL5e0x7wzY41LZSLY0v
yFXldCjJn1VUYP1Zmo1nw5hE/pEk9yTsFy9dgWJlhyve29yScg9MYhzaVZ1n73VeQKDq2DGZ+iJ7
BTgXnDr62Z3kvgOmRWtlKVPkuk2KfzUuIFxg83LB/3W2E1H6PkRGbYOS/yBojINF8sMqNPmAHx4u
BJmAc1sn6s8dMpn22NTC6f4Z2l1DpCxQ/CBHoAxJ8rJ5QGAHZzhtJBlGh49F/ykwzlJ2ELXtrvB1
CPQ1iKXIw3axYW+VmWhVS+HX2WxLkSdGH+vEpWyEFaStxq/3J7R7dilaizyKSJn9L6C5vsIFmvDQ
kYzMt2K/kk7KeFBsvfHnq7CPuLE17Qb9uFe0YsSfFj2/8adIYfcok1xv5KuDv/bKTdi/hMvUdLfJ
QYhQgaTg+uoL5ptZfpxXtXLMMBA/igv//lLdGIocnPqVzPOjAs64XqpGKzu04mfdI1X5FocNtrPN
SyyplY2fBw3O9/eH2+8DQIs8ABIqUgpdrc1wad6ZCwbFq6Nn/QOd8x+NTtWEzktbnJJ2dNP8KKfc
T5A8au3UsRlQD9gmPzU7fpbUNsDzIvs1RdqHKaucuizeIdaPn1GqH4R8+8N0Pd66d/4KHzDBnCcU
qwlWMFlyjao0XVHiSqrFIHfvL+YuUllTRHMValsZuvIWUoOrWWTNMxck+N/KH9W2PycCTnWS2UV+
2JoHRaL9rofZalkaDDhLFo2tXIduZDq9Trzyeuq6aL1b2rtE6g+lp9bb5nrzG2R3KAisbX2ZA3C9
gIhZSzKdZMtr6xqvsxwJ8jauBw9DTjxJlQg0H5j7p1gMnsRgap5RWXKx7pnfS+kinEa0S+6v8q0P
ShtWpA/LKdnRNeRCiueIIN8Ls0q1AwWP0wmTd2rCR0osRyNtsgWVOzLlwbA8Yeyf6gLp4AA1bRxX
j6hZuzNxHRH+oRH9tUcjLZDjSiRGU8b3TYpWPnx/87OCBbMwOfdX72bQROlBpCyAXDHaE9efU8dJ
XioGxhJPaPD6NWq/eIs9hA5C725wMNruRDCxvwdb//5fE0usaTHieRS8LDwpmEUAgkxEp4d296+z
4jJRVXAAEgE1R3ATdvZiS7WUyrjfuaMnoblnPoSn1hVOOVokR2nCblYMxn/AHlhosVGfup5VS8PN
pK2R+Wn5Q52/BDGmfqgPGZ8OJrXff/QqyRIoSeEUuyPVmv28DPSiCh87CVvyEax1J+xO7M42Tkjp
O9jAXI7ocTfGXKselPBo2uCzs3kQsHizUrxZCr+l7Gv+jvuLNH05mNeKvb2+Uah6kTyufHm6NVuE
wwiCSsDAq/DHVvioF+WPJZnOMQrgkuA2gnAJhbZ3ChEXzvT7/aFvzO5q5M1j0JpjIkYdNiJ6+U5R
H/FfHfDevD/G7jBr6+yUlcuGVoNubm4NvIehRYFH95X5vZm8LUNvFh5N640UH1RQpNuzYbOv+gar
oOX1PsTDIRUs8Am+9T59mdx1fxBgf1Xt2Ve89L16xir24EDv3xwmpsBzME2KzzwJ10OWZQLXAtNu
v9NOWn6q4gMY0a0paZTqqdNIN7hWEv3esEzYfsnwmeC6G+BxHLzS+xsQzCQcWP69lvV2YjWq0gtS
QNkHWV2c5Fz+95w9Ts56V2Qn6eCR3t8VvJ7osVFThi5O1fJ6wZYRpM+ct5YXN3LOfNBtVCBQJqbB
Ns8O2gLK+sWvTxYvPhVzOqCE99Y2AmmqSpEFQNJeMYrpUypGWJ+1QvQY1pbh5dBUQDoI2CUKGDvm
Ia6vWoGrG9Wc4nu5iJjqDPknRVvUdwZGEC4mXR8xYOTl74b6wwgVNFr6WrQ7UXWlTJUu4jLUfliC
uZGD9LUx49ZFCmVGniYr8MJIP6pF+E1IjeDzvx4xcNIWBt4UuyA4bVu9qhlkSd5i+bYs9aNCWOLm
ha5ArLT6SwXXENiv3Jzujyntt74pEtOZxP9kALu1XfSm1AYhM7zwN652D7mXuIKjfpBOot85qX+k
X7I/CWQya2tMlsGdIT10vXFgJad4cdNoCRDKocQ2VTZ1I3AAlvDPBUuNIpCBVpTFzQUNfDMUsNAC
3vtkebxGH5pECRyMwc4qhlHfKCqSqAdJfVQEW6PG651KeksvGwUHhApB/lxPz+rxxlEtVnN603vh
ufAFb3k3vaJB7FGXdsZ/zkApo1MY5cWWSEK3NdmaYLIXOl33orLsPCwt1RNo8p/3t8iNT6bwx1um
idgcs1vn/Fe0UyhWOqlyaSCdt+AMtUqA4g3SPugFqgH/OJROCLeSBRS6AyhubO7hVmsGHONl5hPp
kw1644uMA4+bS6hE3R9pd4HpULPJL7jsSQJ2MHNBx9QjT1k5aXisfiqr0i/SeUcZ9i4P/TMKr4q5
SjPvcplqgVkYcfQ8a2rOkla0pzGQen9Q4/qDEGC6m8jR0zBkB7fzurOvdqGOETcqE3/qsYb6B3Tx
1xeLk7SyAElhpTWUsxt1ouELInedSPlMBiSoyShTKSF439DsO1cy66MHdbdnOG6rsC//BTq9k5HP
58mKQoQZPLV8yZAR137l48FZ211csA8Ji01dAgwm74bQuiFKJrHHn6s7Ywn1YAnTQf1lPwl0qaDU
skG4HWnqXG/8Ru57YL+W7EWBfJo6WXWREPlVjtDJ7m/GG1NBEUExCPJJtKWd+ko/1HkndgrVZelN
OdevTffPReWVFENkAGKHG2NXGaPwNwRihJyXZv+JDtzpjGarUz9kVOePooPdwq3gQDopfHg6r7tP
Y+AyGwJGmPwwKp3Kqk9K9LMPD3nCu7CAYWhuU1BacwmGuv4+FqBNsydSBE7iFA+qV55izHxt0dec
6pQcPZS3R0O2hAh/3XbrpP86VFUImy8SGS16kHzFDS/FuSS/TN3QPTo9srx7RxAqpeuJGqukcq9r
mzt3jEOwxGmx+JNFI32RKLRXtab4KuBYN4rxq68rKXvpZrWVnLAIB+1RrjTjnWxU2XKxsDH7JtZC
0NtKncJ9N9QFj5hQlBPYqlouo7FjxJitGKOi+BEvGT45maFi610OwWOPgaJqA4Ba7LHNEWkVA9Mm
UKjPkNTEN0IS91/Bq42RvXBfk9cn3Qp8ToJ5cBWgz1+wsu4+UDSaYiczyynypThB1gPLqzH1wz5H
kipH+Ft2TMi/v5uu/jjoafzUAAH8Bc2SggF9P7BYM9zvolQfpgwawJzFr/IAdMGqSqyoZuWbErap
s7Raj+TMEHRvdaMpnDgNs4ellAcXuIX5hLVUA9ktwJO6z8X8UYkVapy4hsGRV0eM2LFEdeMmlZ/i
LMHEOSin9knVSwWlU8XM33TJ8H2ZAkwqxiZwUbr5IAUgExdjwMiRguaLIZZnHUvzs1RW3gBV6Elr
NOwRC1CWVOOG6PPU1Srua0MgOwrWXhezlHCkypOveHojYrWEioZoK16YjmkVHxa59KMII3ML5DXF
w9pVq8KJ1Gw6myKml2ahm42bNlP9JZlncTV+zj5guKk8DFm4+tbhff2kyfMPqOm/Bd4kN+U18ILI
bDz6INqZ9Y/QO4OfWnTDrNnLUiZfRk3o385dc9GrgvxkrH8FYq6cuOFNrzLS6MVqsGkSAdEXrikI
mps3SKfFqYnXcaV2xTmLm6h+wNJQN2mXRsFLFIqSE4lGj9EeVrB1OtdPQt0KX/qprN4l1P4yZ+pE
2ZebZXKSUKcjKYuj0jpr2A6ueLGzrvvcRnHvRor4PSqn+VRFuoEdJmgJe9Zq+ZO8iOJTmuQx/NNa
wxauNj0jDRRP4iZ9lw9q+LOiofRipmBIA/rkdt/gjVWUsfDYafMHPTb1rx3CP1/NZko+60r4DXP4
srfDpkZzg6XKbEyWpf8MvBobJ+UPnGEZUTAEQ+djn1a8UIv6wTJSWu7kc6kYr8VCty6apvfUg1Ic
zJCrlgzhmxmiRERhYhAgrCh9AvqwSRdM27PqpLaYF5cFAsgAHLPfS2Hl3hT2r23Z5baAI/33ILZq
n7ui+qFnre7MgfhRqPDuynpL8kQZy2liN9nFc9v4nPZ6js7rjCaKW/Gy4Ao2phOWpkP/tVEF2c2r
uvYqVV9eE1VGTMWQBuGgP7tevVcRCC0YlJYlDiqhnLYt4s5WgGl7VAG6s5RzaoT/GeYriKz/+iH5
kphHvefd+8loKgZ6CCCoq7DPenX/dTV3GN+LSQ+iZdLKERld3AsTdT7IQm9NCSUd4nquZCg3m/u/
JL5LSZQA4nayeMaiAtKzCji6TAZahGL9RhEPJYRuTYwiCOunI1+9C70nhKVMvN6AckdZ93ECaf9V
KY54wsYuFmb5kFZfXZHIzHalcKHCKRjpb3zzlkR0W1HoLtjQzudiIpWPw6KLcbLDhtQoMbWdtDr2
s55+IybJKEL2VXMaRak+AYJ+K43mfB7LMLRxkBFdqZe7E0igHwRYH4bC+DaJE6yLCUWHxZIe8f7E
333o1a+tsqTubA3Nm06JZseMkFhACD16Lmq0NbiiYKV1eTo/Z4XeOwG20w9ZPylnwWxfTQzXfTFS
cy/sCtNJ8Ka0uehEryd6OKXopPlKWUbIsHLZRIgyPeex8qKETfsg1b3ltP3UEqSsRouFuDxOgTG/
GEvGcxQrr1gEcu0tRfrY9Tj4oSGbXYgEzXMVLT8meYr9kDa1G0Hn/UgS9T0HWPxYWJxHBcEGW4zm
lwYXIgB/GF6yOyeIfKr2C4dZ2bsfQ/4pL26PHFiZP8RZE/D8Zn8CagG01oCkjls8CyFLwpbEiPR3
rS/tw6gpPwCeRW6vyG+mJEc7OcXuPdGoFmIO/6gUg+Ue/KB1wO0P+vvArNvur1PZ1Cnmu6qx+HEz
NZWnivllWQ3NpUJpH5uoDD/l6J/YolFEuUOClD51CmiBMTC+iEmbubS3Zao11MCdQiuO9PN2ORKb
fr0T6f4gD0f4ff3rSuAGMo73s2+0cvZfjBPEgzHLsytAwPbisQGfHBZENQO9eU3povPB6uyqxZvx
N5WCpBVH1qGkMpBkwUMetKHLFVD8V1RA8K1Oab3Mgls4ZMnPPCsrTqSg/59+A8EzusyAUnc9p3IJ
uqRqRMhyZfaq10PuwVY6pXHYP4AffCr7vLF79pVLQAyqoNfbgxzu1hYBhUsih+EOlZPNxR0D0491
kWdCIU0GwCBjto6+lhMp+c/76/3nj9rsRjTEKCpgXUGDaFsNArMURDH+ptgZlpoz61YD+dWafwqx
/DYtsLWm2Be/SXNNORltEzhpqb5KIy+JmFB8dPAVj5+0qh3crEfDsG/y0KMuCQMEy1YIrkFxGmvp
xyz2P+7/8D3jyiCHJjGUKYNplEA3ZSxUhfuG8BZHtlrnQa8DUsSxzogsgDriBd1jqACrsTbN+Rcg
j9wm9DmSHbnx9tEjRceLc8JdvSWMaz1vfIKLsT8Vcf++tqKfoVJwf2QoGNgEdX4orm3T+zPfFU+Y
OMVlXj1A4WAHNiekEIQuMyq08cfZU/QnHpVFedDKz6n5oHVf74914wkkUCH3WTuv+ydQ7pocCCUM
xK6JnjRMbHM5fx6azlaF9iCOuHHx8JhToKGDSI6sbqalpYPSVgPTSh66B+kxPI1rW+PQ/u7G0aJE
Dx6BCv2KSNpsmx7fbTwhTYh6C8o0cjSFaFBkX/uh+ed+ssHhwcSNsi4dIriV1zepJUhChBYSG5S3
2rNGAc3zuQ8CHL4VozzYFPuISOEIUCSh0wbRd4vsUBWrQ1MdqOscRm9zwoo8/n5/K/wRE7i+KXAL
/UP45lqjhryZj4RKvYQj94B+a12AqGKTwyGTrOfCJHotKgvZgzD8Esryc2UNl1RPl8diTbTo3BNm
DHJ9znErvuhKGT+2Sva2nWHyYoX9K1itatRa/9kE86OWK9ZbiW6FbaZ4WBPrSY+KICcOAWWNK4ky
oJQpJhQ3yEXvT3EPAaejrKoYvQALNfbIHwqfgTmq6HrX3uLLXob+ug3vyZG85tQfVTP2Z0sim+Nw
/Q/JtN0fslFoYYm8jG8sE4pupM5cUn2Yl7aaa6ErzDRa7s9vf11R2OUsKxpNXziqm7e9UEjZcABG
u95Qs0caDqk7dAkGB2zLZwgEs2vi1n2Q8uwPHG8ixSiYvgY5z7b9ix+JlqYmKP6FbXvJ40B9WaqS
vdIWh72+/R2y4vc53jKEmRV+dn3kKFXkJNVwIDCgNhOXKpj2oUGcyWm1QOzcXpo/hWvC2icLd/No
PsSRpT7kkVK6aSXhp6cBwTgtqdi7daWXb8pJyB86RMOdQK3SU1oJzcGWu/VJKGcZ9LWob+7aTIMF
fw8hXCTNIk1/Nr9h4SfZgVALj1kBrrM3jjy+9hcFWtZrC3ndBPB9N6c4Z48LlCYXP4PGlspmvuIz
/hkWzAW7FlSR66bLxJV+/R2mNrLiPOJt7joRL2+UecQ2li/hJFK0A2Dk39/XN2J8LnQ4zxL5IH+x
DWKGluZa1te4YJ0ptfmpVzq5M7+dHOvUnQT3CGV9Y0tzfAgOMYWiW7JlWgcJMgYh4CBfzMfYLlBU
cpAAexlysT5IFm58rT+UtpUCA+Fxe62HDRVX06DemaNioEVArZSjb7UPJ+hYUy1e8ekrzXFTUpWa
RLVqXRr8pp2yswAy0CuK9IGoNj3p6DvYcTYrF/yn44Mgd7/1aZrRkudl1EXuo81hbQezGYdJGn2K
TR+1jsdiaE5NEJ4QlH5U1f7n/U2yX0ouH5E50tXVV2WP6z25cD2NrbWMfi9jw0S/Z8yyg314Y0br
Uw/LSwE9p2zv11acyjiKyhHp8TgCzVysvt0YJaAgkXi1NOmenFn5waC35gWrDMbSiofa5bd11kJr
r+PRT+sXoSel7Y/wtvvtThgLAg9uJThHaiHXK1cnAozKbuZVxEPLaXoK2eDKLip14tP9b7R/EhmJ
7uPKEwVXs+2Cm3OsAHkPsTEYVShlLYG9jJHBpTYzxwzL7t+XDh93qmN0sZjXdusbTZqi1dMNfq5U
54YTFlhHGcKNtSOBAwrN/ibL2q6dqDdpPBftwCZPnKVYTmNGYINZ/f2FuzUMog8Ef8S0kCg3Z0kX
hXAcS4apyg+F9l/TfUv7f2ZTGetp5cLhwCIAsuXHYQ4XdKQeXBRIJKQo5iXpwSykP55HmxjzaoxN
EpBLUj5FKpqnYmOln4JFHC5hULdvRrFOX4IyzN0kmhc3L1vzMlVpafeaAnpSR1few/miPUmtULq5
VlqnAW0XtxLbybBDY+o+a3REPPR3mkehF4kQCvJpfFw+z5AkTpFkVI96WfWo4MifgjKZXDmJwpOg
hqErpUN2SVfTAg38qxuExfQ8N5OEiVyqx65SzL8Dayp9oa76Bz1Mo0dBRTVM7rCKbsefMLJUj9JX
/NpqXfJWriPpRJ1rOTWh+dEQZMEvBNlvC0QpkFzS38STChtOMTpbGKPWkym/wOpSJ08Ph/kDDQrj
HR2O+MlIlPRBn6V3Zk6lNRr6X2MujPaS9/qnlq/lJrKSAekQHSvBPkLKCS/pW4UvbVMHz4U8WZ+g
rpHSSUPpKUFZP+Ex2L5pshl7UXlUnHDK4uexgPJlhZl2lnHvK3Da5YxYqo7dBhL1dhhUjS3NTXUR
FlnPbKkeUs8KyzSnX7EEqW1FQ5fapdkEi60MaP70o5m90qp6GapgdAe5iaFu/L5/HP5o8F7vI95K
4CbcWiu+YPtumqE+wv+dKd1OfeZiDPVS6Z9MS4hsvdEuMSIHWTUW7jLnl0kqS3vEJ1OXW19ET8xO
oaLokfTZos4lFO+IUz/e/3n7a45kmm+5MuqwENI2u3xeTKPvAm3wM3BVdt+Tg8at+SsM+3PXSfNB
1L+/G4ABUJuA1QDqB8Hi6+u7G4a56a1k9DvqPA6VCeE16JXgTEjWnf91YgTdSGapYCu477ZxWCsk
hsBPGHyJnYS9DsICw0hKP0zCGroE+kHN4MbbR2VilbvBUJIYYn2Q/yqlBnUTt3PGlSThPIdcqCtC
P7s/pZtDYAAK+kwCPrJF+VSFOpg6QlRo5vpJXlwaBNXuj7DfDQoLRlwCB4ivs61ICFE3xt2YDr4Z
d25mRE6UIucoVS4MMu/+UPutsIJfSG419NP4TOvf/3u98AuI45j1qib9YpSIlYvTgzgfyT3shRSN
td0E2xd2hAFDdbPlzGgpYq1DSaC13lKfEgXZtrLnDL2SxkjsuM6cvulOkvUmEcxL1b1fpOq1mcWH
aHyiOXkqLOrNgupBm3f/dQEAepDdEuvy7POv6wWYNAgivY5VZqHCh4xCn7zuZOjC5/vD7D8p148C
54U8C6zZtjZZk6dUcoQ4TSMYz1bXPBmLqjmm8js1qo//X0PtrI1reU7mnAyhzR+pxZiamzSG3c0H
T/N+51zNyNh8UXkQayVehzGUdyMFmehzYn26P5P9SbseQr7+NnGV5jL6TKhAJKhlDYD6h1/3R9in
OtcjbAJZk/hfDMUMYKuhd04bRG4WL+dO0fxQjj4FwZtRO9LJvHEUrsdcZ/3XkaN1UbTROMx+IFQW
McF/3JG1o1MGNJTudVCm5SFoFtNLFTF34rE9xxSye604LUnwpVSI4iQ5cFMLB9teogUD4CHyM02L
Dj7wn8bO7snkpZCRPlifps3dULCR+7TtRn+IiZE63SxDG5rQu2aRjZOymP1TJlT/cX0oD5EwvQoZ
hsihVCDlgqSeLWkBvXVdWZxIGhuXrJnYoEKtvx80NM2VXHWbrGpfa6FQXkVt1N/KTM6Fp9Z/CssI
FiLdR2+Czf65qBfFHkdzeNPKxYeglMMHirPPbSDMJ1WOs2/BAoCga/XhZRbC/LAIuO9AqX80LsBv
87jsKsSkJ3OKwuvsg+px02GxNTO2o4TIahpP6Gk6ER4r5fQT4eZ/f6nJRODYr1BDRDo3h2yi4pBW
ChVW8suMSCV4MVu4EcIICvv+Sbhx1uC8oy1FHwGEwLYoxwLWUa8qgw9Ut7aLRYDMH439wSg3Lg3d
JBkmuwJ3uZsPj4Cq1mCh/HCpLgRc5zhCeBXBlfuTuTHMWtDnS4GppHS7udQjspJWHQQSk/y5qXXM
VL4hHPnvc7kaZBOzjQkILhzeB18zT0331ioeW/31/jzW37k5gSaMOx5OjVhtVxAp5TkNEJEcff5u
44UFugdzl53HKRq+aMn41NRm+uP+kDeWjg2gk6BamFnuxAmqccphrxTsuAk/ptgIHtJF/KolRXaA
Gd2X6P6kjaSPVIBXv9vN9UJc3f+vQQF1/EmvG6IbiFSDVK+qd29nIfslZKrTh9qHNp2/CVrlWKNy
BvcjHHzI3SPADyEEYg0Jv+FbbQ6ZpgApXdW7fWq7ZI7jWSmECz5bz5Y0vLb6j14ovfuLvDtsjGgp
fFmg/dCsttGQmvXUJo16xPU5ORvh+GKZ6b8egXUI2KF0FKgh76q60jDJgoF2oQ96ST3HevsRSiYW
eLNxsGFurd7KDEXhcd0zW3hA0GRaOqtsmFBFaLgL8KnIUSV3UiVXHoc2HR3asbSFVbBw91dxt1XX
KcKOI2MCdc/ddf2Qtlo15SnAVr9eHDMBfxZ5EyyJ+4PsGghIyoncIWRnDEO763oQzGqlfAjIlRQZ
776opHYnxQ8J2Fdb0rPeM3pl4D0oFFeGlHIww13U+GfwtYqjs1V2PbxIk0JtNHoSgQDFh1rqxEs1
VyBxBDO08bTXD/bljRWlArMyJTTKCTv9E8jDS9xVyMiIxS+rnp6QcPL7sn1/f0lvzgq9KIRJuZ53
Kk4JVJOiifhuQuBLBbgoCGska8p/94fZ87xYvZUYt96f1A+3pywa5SoccyS9KtzHlmakZiR6Gbgf
uegcKtCvyvA1rgV3NBE21L6ivHuQx9045nw1uDt0fCGA/cEu/xXpLUVXR01h9P4yXKxMJ+mNH+7P
8cZSgjYgo+KlQ/ZyC+yugdIqrRIOfp1cltbLu9Iugwx7pPjgGNzYGWhrokgFxABD5a01uWoNK4JB
7/2m0WwIfL5AToH06EHMue+3mnhRrARDjb4rj9Dm5aYkXgroGw5+JJbN2TAa0Z3A9TmZbj22Buzr
Pi5aX0Pqs7TbKPqxDEP40BITHbXhbnw7kKkkreTftEi3m6c1pExcqK/5xpzyCImeGh3Z9d34eMyS
sun62q59seurRWqTCbIlQyT6GSGTkTOtAj61DnbhXkqM13VlJKFhwQfkTb8eJxPkXF9CC8dJUGa/
w3I+t7MyvJsnXX4vWGXdu3leJM/WZGBejuKgvUTi6IGohvgeSYKHUq32WpT5zxYj+k+TpIxrJCo4
QtucU0pijoIqJaVJ2CvC3OiORMI+dc3goBxXueMY4dqhDcFlWMPn0aLbWo0zxrViSX3TrFKdt4Ia
rd6ADIgwXD241HZB1Dp9niYac6sO5DaypdIJ8DqLBtrNkY0jq10vbxfhIcP958iV+8ZbCDgGUay1
hUXUvvmiVpWGQz2ryMIHbe2O3fxmNPvCMytVZY6IeOZtKT1MsIu+3L8H1j/4KlCEGvXXwFu3I3We
8ySONY5n6meBvbRO1JOL/eq+gelvh4Mnf38ZyDyJVExgoMFckteN/de91s2pAvyLaRbIGAWgw75S
Yj64cPaHQxaBuyGAQ1mWotH6G/4aIwxloUFIilnw3K3cx+5klQ5qPP+HcXjYqQpDJUVBYBNEaEAn
43pinCT0ArSW5+9hd66Eg3t6f5vA4VRXDj8COJz1zWwU8DABdtwQ2lJnbL3gSGZ5v8fxzaFfy/Gm
Ab1PFMphENH15YjPD01v13XmipEbtC/j8vX+Trvx7fkwRK+UBKASbb8L1Oxu7qW29xFA4oAb1Pcb
d+yPoFI3Pj8XL3gBXk7C5O3DtuSikcmx0fppnpzarp9RfFsCO1Jbb1Ey7ef9Sd0IFVZAMBhX+KHs
7e0umPO4j3PuLL/1JldyMxcZK0d+8z/5iCPS1/6wMhhJ6RqyAtvbZqd5Lze6EIa1r566h/a5O0sX
1U8u9cG9f2sJCfx5XKiHUzxYf8ZfJ6jrcGDm6kZFSqpOZv4itS5Mhyft1/21uzUMrGjmwUGlVrEZ
Bui7mowdG6JqL9wHLUlAMp+So5bzzU+ExAfcBQMQLPWY6+mI8CTrKDFrWGWrbkniN4/m03JCh8ar
TtSH7s9qDTn4A6/vVDB6dBKA4XDT7TLh2BiUPKQf7Cld2g82wNWVyVREHbq+QrM4qV4knpyXSmcr
kZY5MzykixxrlWsZzfAuz8TgY4JUO/aUVvYmk6yosMNxts6GFbbodLep4hm5GD3lY9l4fZgVSLyN
iLFHhda8DL0ZnsKc7kU6CRVKMAmZ25CNzTsSagWTTS3qESBTPwe1Wv3Okrr+UNLF9NpKG55nqEOo
cU+dJxTDYteDnL/HgiNTXARtJmeOIxj7eZ/8HiioOwE+05+FxIrfVVTAEH2uuk+mgfGHpsQvUaz2
v2tD4pCbaXzRUEf8tqCa33nyMn9S0iKnUtchHp8QFUovjVbVXtKO7RMs0+gx1q2HlH69vSRaR3iT
RZob5ov5HIlW9y0CCzF7wRQJnwpNrz/JlTW/yY0i/yJiJ/Qk6MiTBrU0fzO1wXwN0ylFyEBTPgZZ
O9ti2ms/l7rF10Yqs/oZESvUiRZBPefTsjROLUaw/ID0hV6diJCKq8x0g6G+gBwcYnsZmh61/LrN
L3LXG6lTVYb4ZswGVCyXoQ1cXctK1ZH0OJ7p6g7Zuz4yP0WT9E2hMPmgahD/xClJX1VpRmdmFPNz
ZyFvBu9LfYqTUX2sQxF6FFW14kFXY9Oe2jDRnUWTn9M2jXxd76fIFhIZBQX86V90c8YBHWhjk+aL
l05jhcaySjA/zdhOjVKBeXg94fvhpnFPrdqqKs/iw3rD0FcyWZSo5m4vVMrl/3F0ZsuR4moQfiIi
EJvglqV2V3lf+oZw2z1CQggECISe/mSdu4mY6WmXC6R/yfySDP7eRnV7Wqd1OfUh+e277D5At/FX
s+kZ+YemPyPOrYxYUA+HpAvHv4u3te8CS+hjjC8VwHhYB8M5fFoYJwcJ2EOUu6D7hRzw0W416/KG
xNiu32XHDf7DIRxyBMWIv0jjTCvo9bHbBsMpylWCVfYadfLQzHNTijZ6AGYzPjmg3CrTZHAItoOf
j7hs8qWNn+J0dQXCHmQOlkX/SvFl4WEX+CHiSUTPqZufJ4eo2E0Ld9MjilmEI6SwNiPVQHH1AV5n
DaWXVHCUyTU6JALEdAZL4jsGFeKgAcHAJZ9hBzV02TeMNbSU3ZKcUNMxMEDutrzcl7G3T0OevmoS
dgdqo6yaLZeIj8ugXHNy9B9Il807LMZ/6rR2h8659UATPifovUaSz0Et4KC0HmA9xkfr5/l2vnQR
dwoxKqw7tV6yHEg3tIhuUHwnspocWt2zi16XqOp6vlatCYaT3rz6PKa+PEi7xk/wOzTYmNUQK6l7
2JXwlulp7viTYyM09aFrrhvz+rc5s+8egYB5mlZ78unSDwBZw86YaA4FzcBXWkwuHvZN0kR7LnuY
Gnz15PkOmXFej3dzSdkvSucQai8+KZJv9WyeunHuMf2GkfREAhe+hZ21X1s4T38s7M1f0zB5j7y2
2yMNsbk0AfF2muORdv3cPm1JaC4L25CwjrSROKdLkJaCrvMris3+gc90+lqNWXMYWf2bIMCNoKzE
vGVuZ6BMJH+tV8x7MOYBMM43izsInAM3qiwYt6k+u3H2/zj4xgsbDHcJSIZM4nk9UbqKA6nH/5CC
EsTFRO/YMDIgKq/bWpLloeDsneqgvUDykCDEx8fSrIN2OQzwVhcY/S/5as23mfvu4kUrTjM4cjGN
xJh75w8Jf9LMi1wOabm5hgg8eGnurqwEwPkqDCwpRcL/2C7qi2mNhmowgiK+R+MhUfPPpOF0mlc4
bWELpW+DyeZjDUQFyf1N0HzkZqyA5M8uc4vvMN/AKWD4tGlQcSYTnPsmEYXpszEqRhxVeEzvLiD8
jeqbwql504mm44Oc11juPBipxxyfILz5SEbNSerS30hMBqOs1iNRwUkfRmWnw+BT+o0p+lm0Jm/j
erzGTHymbqq/UhFFApqYVu4dd/ATY+HyKkA6BcRzHKZdDZU3wqCc8o/tlKonvm7edcIka85R9/Sv
csM2ttiU1HHeCh60h3Vb48cMxIz9ECVPLJHsRsB+v/KOtzmULM1xwbjKABeaeBc11/KPDFZMAja+
LJ/ORrQUS5rsCGVDySPgNpoYSxIstDEy75S+39w136MLTr+CdFZNLrQ/nteRsX/dks576gQA1ytk
yX6FVAK4M9aucyXJnPuqwR79CvE8zcXWMXJUa7N897Pyd8B81DtcxBmrwEyt11wMvfkn9VAIZN0e
4j4SxQbb37vNBm/O295v8qCpEzhzUcwuCLQule+/MY/qj6aeLxsoE89kzeoHPiSHGi/rL3yAy85E
yh4bpuIyrdsG1vA5qQ/ON/0/I2a/zxlrzB4zyqAgMXOFdXrdD/2oP+FC54UxqjvWXCLGYbUDQVOw
PTLVa3xeCiXRSHDOGjWRMxkRhpXHMAbucX2SIotXuAPZTDZZOeB/CGKO16Y7qCDbHtYstQUmr+Rb
dA20QW4iwQO0Pj5MUN0dJYR0JQRgE81uI2xTJcxsYcHv8ihr3Kdwd+spmVdWuDbOfnkGZV9bi3DM
WbQlpzHdzHmCI+M+dumOXdCCZz2Sx6mBnzeAOxhWZ6R1EQExBNR6uKaGPtlFxnRFEtdRAv+chO6o
bmt86hYP0dOinSpROUzP89DoyzhHCU7xqG/zqAa1Noio/PIaKJTylt+TgGK/T17Qkq6HmKX3SatN
s+tgmD73fJMP47ykBwEHqJevWaxL4m/qFZnasF5Cqmb3SNzxYGjkDwpFPq4hJHn8NZFUb4HnN7e5
2YC47cQQP8Hrj/cYjqrdBKX/bsUxD/KOBQvH7wXmFKYZi6SdY6BXRlFusfRfeJK0FU0tz1enuxfn
BxI+wC14i+yIEkMNsrJoCXK4yO2UByYejm02z5XRfvhA+9phRhOhncb5E1aTmSnJew8jCtE0Zxig
SbGQEeq3LrRIjYF/Pr0ox1DWdktw9k33n09J/bIgoOtaD63+nAc3vOKGHiucdukN6e4WD0oW3+Kg
SZ9lOvU/I1lRH/l6KP1YAztAA8UfJG3pF+HNWIW4myoRx7ZE7bPu/VRn792WoViEdytwFen5kPeS
nnw2ZK9i7vtdD5fcDj4Ti8RHNPWQHQLCnybizmwINvOtdTYcZYtDoFycilu8kT3FA5E05tmL1MW1
ur6obX1uhDDvXRoNRVTr8H2Jlb9fO5sJ0BeH4XXr8OxaWnd54Lf9LVnW5QkZS9k+4nWwU3V6hvl+
/AJo7LnfoprnwwLxN1wIXd6H2fQRhBg22TlR5VAP37NxiJfyYJKU1sb/cJuIPyRZ1Ucwi7jS6Aqr
flAbObX3ZRCBizEnjIUnAC4iXEKU3zLIEfGJZ/kVyEm/DSNYFyPWxvs22+p+lyn9Rv2WnaiHa60E
gVq/wjGiHk1M171M22Fvp5b9zCYwhV+HTYHDzMe3Ksx3kKyy8DVlu4lt/GRQ31+4Ad0tc0u4N5CS
FagCpgq6QUDMDP4SlSR4a6fxJ1lHVcIKzEsAiRgeJHLwTcoviDB0ZTz6SOI1U/hGllA8zcgt+RYr
ZBYshcNiwCmw8+KMfRowNf/T9UYe0GZCZU7sj+YL/Qdu8C/yPF0xuOw8bKrZt8n4B7b99dZw6f8i
GSx8kFk2VCNQs8c0GS7Cjg6m484VIDQ04CUM9NhlY/x3jVw658qgmM21REYgvB00fVSJFjeIgOL3
gTTHuZf9Hg52floipVVhIKSGHKit9xgjIlso6r03prafXiC1LBykvIVAYJeY0dfHeIqCArykF5TG
OBUyuRWhlYhgslFXgLPrSnBGgq860wTupxRvMuDbYaxxIRlvBxiDRyo5xFglUR1jg6bSaPvqeT32
ZUxN/ebGjp5amZCiS5LHJPGeMbhWV2+Op7eY9JFXDhxq8oqiZwNPYFYTurJeIZH0rnHdqEUdg5F9
sVFOXtH0DPsAxfF+9QJy6cMhzWEGR/8nRG0PYehN37hxCY4hDiDckz8P88lmqkW9bmr8QMF/6xjg
LMoAaZTIM7/M0QYwdxZJ2p9iL5Y3Fzdb2dkQFu80QgyzvjfDkYrns0lrNuShIj9zG6/I01jCIm5Y
X9KJuFeRBQ2iuzp79nC5HXrkO5bMUftINnhzwmwQVa95CEkhdCUWHWkeUO+B6O5fWMfwr1sT9wci
qKwAsFvOfhtH0BugSsw04gn8+U898gw8cBvWJcB27Q4FdbSH3VF+jtK5KgHH7qmPDeSenXzy73bi
ZQHtRYRuBQ9kRK8ZJqYak/pR+kMUwqhFwl3dDxpK0Y7Dwc0lsuXRSsiqId11GHv2EUVef9iAWv6w
tfVYOSWZ/W+kmv4meMW8KpvuVErpnpEFszy2NsXNbDt6UV3DziiC8ORSEekiIz6IGBxbLRUDYJZx
1VZ8y05AZqLbRIB3TvA8XBF2o26QQbTXZg2z10Db9jS2zH/CiSMhW2ZLPeYZCAYna5fkn5DDP7H6
/TEkYn2wMW6rHJiC7o8hrNt185pW+LfNhTTbfKCL7Z/dlvJ9HfP5vVdeSkpFwKpB/lj9N5bTMyET
f8QAQBbeor0Th5M4j4CuKTxbN4XBm3iOAjccBhQ1B6Is9gJ+E1QR8RYYubcV2b2gjPUMU1+C/eAR
havC+0CynS8adXKQKDyPhPCgbLSjzwn8lMeVRgMkrQH+PrEN4W6KWn5E7LW381ZoivwJ6w3dDv1X
3wfiG6zm9RYEIBfn3LT/4KxHt7Rs9krnVB2hK2n+M3JMHtv7yBl54ir3smZ8Wun0PCHYscL9pr+0
HrAyuTucIVsIisTTK0Sn3fjGx0jsGA+mMnAR4mEUpbh/NAinm5V7vPRNwXq3Pqz9rP8ovkD+bbYx
jyPdXejaNK9sMtEzYAB1wXFXXoWXgZ0AaBUvU9mMf9JohUehTb0LLHbuBgHXdZvQYWAeEgEr0erX
aQYHByJ2AdpG3TwH3RCdes7Vf5CWghuh1/kl8JoRaa8qOzVZbY5GNzXW9MYhC8ZSJLrKQYz/mK+y
fb0ESZ5xPvwhs7e8DmiDeYlcjnms+rihUeW5jYgcaWF/o2yaEXTdj95RxdnOw5LoJW0jdfIhzPXw
ptYIQFbtYIrRuqmcedL8JbhMMESLfP4kF88vws5hKGKxsVq2gO8nFTWntAH7sAMZ5Zy2Sj1Okx2/
AtDZ4lULrOVD2AKQ6ryrxRff5rPVcGqu00mOqi+3eqR71gzAPUGndmdmPG9avkJXswELs2JwV4uS
LhpAHbTF2EohD3Gso5fWx9fJNv0fCpzHCLScvfUd/kai9Wfc9xrKO6QEjNI+sCywu+4+K4BRkANz
rM0HsoPWyjjV753ftl+0iVqUQMqOj6xXWYHI8fBxjWxSRIgtuPvGGsQnKAGu0lgffYRDo63b3i3f
LkO3nmWfVRRfcOh8fOX1a1TjZDYhHSttwvYQ+cg20HPWnsX9eNTRPJ1RpMyXeR1eWZZdPekeetCA
Hjtwdm8spLibSVa0PHtSfjAc+N0t3vwNMZ8IbY2hIyLm5nU8oAo+Jigg8PS6PbHZS2T1ycQokVaT
lfMQXb2J7yCf+Gy1TFHCQhGBuQviLFC7Yst7CTQiBXwMLGdE/cyGX1sePqFsfg999d7b9HukXZtP
ttujoLu1hD+0RBwEE1+6nw6JA5ILdRcmXwJTEWSX+im7mRlvEmrdfbetAvuU7Y8EajzfJOZRizCV
uQdfLwqGBzPEsgRcPn6Am9N9MGOG84zuYJ8w0V3Nop7XgR2aJj5FXohxA32fMlNEG40fUm94Ao3e
gIYFqeIA2kG3ooJxC5wA9ApoDwy6d14hwQIUDvbfEQc4Ws3oL4IxgE1o71z0KH60jBTAzf8ilXDn
TLQWsHJeI6bkDsAWuIlxL3oaeEi7pKWbls8wxJg4QttU2UgfnHZs3/biOcOPnnfD9D1ueqoEw2dD
igWyIOObaNM4xxnywom+csAaMaBC3JCXBFfrbac4W+5OBlKDErVtMGRnh37rb4CtfG6EPTjmFX7A
dKGyLO8SeyUxpqOAvqLBcLcFNX+OBwnrN+7yOZZnf9LIM6Gsz+tGAfjRIC8AgAP4aIKvWYCpJPnR
rea/NIAfSOliiQQu2F6tpV3XyxBCYpXy9ArPpi7iDhm/Dr2Mywae+7UrAbO8TjP9g5u+zWul78la
7Ekx8TOOQEUvWwT7yIYh20imgg+YuqSIEgQPBBNkOr36bfJb45KIl/g2b/VPwrbP+7gFvFiFgznZ
igDVFW/9N8OGOO9M+3ddkoOIzAXq1TKs+Xu3mOkgBAw5mENsswfVpTV7T0wXHbfHwbIRPbB9RLjl
X+qWb8i6UWjimCnhuZsKDSN/KabhR0UWRS4q3TxLR4Y0Y6wXCZ3teQXZbb+gA4fjZVyLGNIQ19f9
45rJ+dDxSTyg7lYftTI+OKL+QHeJL4P9HGSuWomnd8bjBlP+mV4WmumruA80sYQ1FVH+X5RK34j8
PZhNHWXkr/n/g0yylNwi/P+KTLFmLwxU93VAHsYkPYYxf0kBF3IMe4IoXl05+9E3OJgv3MK/6s8X
r4Zfqs8gUa4dkzkNlxrjogXTG+fR0jC7lMGMo9Hxl4XTDzIsZ6GjfzZ0NF8C9b5a8smN/9fY8VKn
8W+QrgWYQjjQzaXt46NN6qvx0MuNrvmRDvTvxgOBR2CgUc/3Z8T8I11zVDKD+dpWXcj3W4IM6iA5
+VM25iKRL6HycZxNp87zrniGk2oQGJ1m08FyXW10rtFMCpZLD7uapekffQYVC2+9A6yLMEph5Dt5
/CuD9xRUPPtJvThEzpt5jKRgZdj5XyTC1G/wBL4wmc05p/FTJNvfjg6Vb/VF+O4qDNp/5x+HKJ5y
zDDKSNBfnC56D2TcRx/qyzKqd9zhR+wVXnD5oQqToB3o/hUH8FVQ+9mOgUWEXvIHwW8YhtD1jJb5
qBsMIBWCdYDs6nApx6d+yzCeSC98pNiDrOYdrw3HuLJ5sUN6Is6DgrEtu3R+pHw69iCRFPjVHcjS
6CoBTa2gBmmtNQv+8Rk9AluJqZZgxYlCniMbE9AM1/XU3nNa49hjB3je5jOmERJLnvAjGDv/LPA8
b0EXvXdjClIDWGm4P9kfjudytzBywk90VpJ8+J7G+dvYAnceJtdze8jmrbsEUYfYmSQ7yam9DRLj
GMgDv9SkGRI6cNx4cf80rK4uGxhAC5BdNhyt0JdwT9HSZR5oVeny5BPsHpKoWSqa4PV1qOWLLuyD
CpAmpEv7KS9G4k87CkF6jlH/uIMnbgF7e8Vbljg0xYs4Ytv27PA72oEHGVcBad69sH7oIgwXouBV
e6Ir1hmguki6z3T1bqJGiJ5j8W2z5h20uxalw+rliJ5Fj7sEBU+C/oTgpQvoGMmDkdslnfsLAqNQ
LmeAJYXCHAkDiTs1YBCjlpt7+gHgD1wwCe3LQHZodtNfs0FEY0i6E9wJRNqDuAgrMYxrGKW1aUhz
PTSlCwOKkhJTXbqmJ7liuJmq9CGM5aPK/PmMYR2CAzpbLaH7I8gU4L9rDnEWucrZ5nWK9Qc6hr1J
+qCgcf9gvRrzIDGf43hYsNknNxhz5xxuJ5vjT/XFKnGYMu+yBtlVNqut2szrAf5DtbjMDBPPmR4B
A7R7SSbMzTjMCqlLKrtF2R1++dS0TVvoiT74RH54waYO/ozRjFx4X/JsSquk18h0nOKH3oMgeBbo
/Idk3OEDH9toInmn+GOyYdZSa9OWxHP0Etnl79KqAdU7NRW8S0GVag8uCTxt+9avv0Y5gSxiF5AC
N1nC4emVPGiCfIBytsA49t9gpMAfZ8gavy+aKF+iYknSPZ+ztRgDcWwZJZfOn4GvG+NprxlFpSeT
5gXkTxQgY3sLvbRcxwGvdPvaeAqzfozmriq0ak9XfICupeDYWCIhqcr8aqTjTlJo7MchKAQ4QqXs
BW5TucpbMM/LMfHH/6SHNLCBOsS2Nbi9fanPNd6Coo+iNzZoHKNe+9HEqBkB8fy2BFR+l9TPLMU4
PcSBgJrwcfYUBpw46TjkrZULsEkcF6QHL53NTV/vnMbhOCYCBoNW7RUcDFD0gOCOF3DGPAvJqzBm
v8Z4iSwBksQHuLTLFq9ItuhZL/IfazJ5UEsT7tQW/IPypcLmDR5Ohopbe7wE4gavdDK9LpgjQXOK
qq59iBs0JNKUAMI9jWN9QBQwOHiR/OOZ7GWb9N633WlwE9bGy4qcus6hocrUnTn/FA/oa7RY7YMJ
B3vufQic0A4+Zt30FqyTRoEYqirsvO1Nrhhi9cOunuhRbFNyHuMPzEYFxqK2sqPYB+2Pr4JjZ3Sf
iw6wV4QFHCmmIAWLk4oQiPrtsedzcw4xuVAm2J4nuLguTgOR0t6BkuuCBRP6MKhSYn6bDBngU25A
DV1xI4ms9wrFArYHowSnGK9fVEAAlLY9ph/TNMJoUTc0wX8tjujI1NFL5wDY13ZXd4PIt64+2X68
CFiZY4d/ge8sS+sfLKgYCPfsM/DEx7iZ9YCqA+RY9KJzwK+AUawF4xg5ASm6pLp7hGyCFXJut0cw
Z72qUQipW6Eoe4gk9u0eVsDeBkat8oY3VI3fmJG/UZZd+inInufOV6e6Q5XX6WHMF7vSXGXDO5Cu
RzLVt3DFhx+hhivT0FsLyA8oKvL0vwys0pgF3xyzKFQbmJ152bCL3D+YxF9TjGLLLQ0+beI/8xnw
tAV8G5ShV5OGezf2mLYRrGnb3z6MC+X8m7++Wdiq4LfuMdT1L3b0f8iUsLyZ61PPON7JcR/As7vg
tcSKECPUJZjObtmw+PjFPOYhDocfCy/2obHp27RAuwjFHJJiVolfZt0+egsaT7I9KQ8F5Kj148as
KDKXfG9j4xVwK2Nq6vDdIkLEtDnq2gg3W2pLPmM9GtiJ7Luuw027Zl3RjTgsYzYlAKoIije2ow7j
XI6Oi5BfDLm9Qyc98xNjzwF3MQZqeI7RFHLlVzF2oNWcxA4sSTCPkAS4FKOYo7Ju5hH82w13iKnR
5KkA4Snc7sGYD2AwlxeTxCWgu3c/JbhsHVYhrOte+wXFdYLXDrCbp8Xrlwqsc17E/YLaSAcw+xj+
LPrGR6Y4fkpNpsrz2Tsh2yNuyhuYHPs4Q03TSqOKvscdE2ftARaoErLkJE86li/e8F/D3HWZs590
xde3BK4+sYQ9hQoMuakfbpCK8Rw58whDgb9bLxngsmItZcKu6/bHEu9LYQdY9pPGZ6wjD6JJDXHZ
BPoOytIvdMrAwU7DF/YMJzWoi3USVVE9vrI+/eBx0hcRF28zDd+A5Pm8++eAsfvLsMKujBc9mvu+
Y0uB2sQm5LKtCnsjA/ZtiWtyPTEa42fyB1ZMHJv3bZrOjGXYHJrw3LUO87+wxdKTLmhxkkO/IIh3
QwuKuEFdMs+gkwjp1UA6X2EI6nKvb7q9F8AdmWM10u4CGk4vVLY/NAGBuffb+cOn2h0BHevLLJX/
pas8aqOREamS44JIy0J7JjwOd/wA6oXmjmKC3DoZ4gs0vOxGkcL9BKr79kq2+QrUp1+osEWTimmz
B69rsd0nUfVWX+pWRwgNMqhNINDw1AC4j/8f46H65zdd/Y8IbygQnBScJ39qsUoa9A51GR78Dd0J
5oPYh699Uw5kivZeF0AHnVjvjHx6ZI0hP2TJeH+BhTe8gN6CKSeybWm+uSQrw9FryhiVPypTadIV
WNEpBsl0Qv6IbpftwYwhlM/1q4e2qIj6JfwgrU8far4G+2GiQSGXDIDqJVr2avSz2yRBcci91mJO
PGPN/2/Ba3WMmD75wpnXJqY3g770vWfxGOZIEPfzTGF5JmEdSorEcARdzTrZtxHW2fHiq3yCMenI
a2Cxc585dQgx8cNPGJ3gRe6md5yMn1ZG2FlPSbqzoG9LrMfC6F7+DPIRwKmb37EovwsMzmg/scBM
qMNCewqxbkTIVoHZdIp9jxjTapk3jKb9jryYcPKuHjN1MWISVISwwP0dOvzyCMNlX7WghtR5ttTL
vkm3GOJ2J5/dmmA1pRAMamc8c7Hs+hcNnCIP7+O0tqekK0li6blPalC5PUvx9eM4j2sQFeawi58x
aBQY8/Lk6hCB+ZAhNrUcSSpe+02mz1OQXIMmccfBROKypfa+BZ1Ii5YgXR7ZFI0HZ5R7SGeXfkZq
Q1GRbM6AbGvVRw9Hf0k5zFor25K6omK+4Qt0jxPmUJCVrwyjJJqeFHTkO+J54GfjGM8lJqunkG0K
oyOICPCRIcnG0qX9F81k+VliKV/m0WFbkKEksEBHv1r+/5M4xpp5Iee2hS0e2ObhC7lz4SuzZHyH
LMv87SS21lsH2gc4pQYClWAIS7dOHd7sJioo0fXLRHwEObbknXtRfxSj6fE9knA/rCiWJPPbl8YP
tlc8jCC/4SfPm5AvHyldEdMAqhi6QRbMQK/Os4yxIuleRIaHh1hEt62QhZ27jWCojbv4neKtlRK7
JCF1gGJhkif4mcFBiCOcf3IB9sPPxK5r+BmB2OEZe73wjCME1xgicKqsc/8xES9YZXkCE15XQ6mR
GR8S3zFYHZiPSQPTJtBwzcTXohm65WUJ6HLjSJd/uOccVevoxIX12HHtEwI/6Z0ci+hmbBKiY1on
C/4xZAMWQ6xrXD4kGz1hshYWGyH6AEBcu+tGL/2TYdH2Mo1Te6CTSY9Z15Ji7TtaeGri/8KQQ0A1
rAGmuk2zmTfWYpKAnhMR2wFfckysN5yxCwF1Ar8punB826k1uugsCm+lcRqCJt5Nv2Gw6NdsSjaI
sgeK/xv0B0tBFSRoyNXadiupO/hD8EFgj46Iwx2O8uUmNgHm8CDwo+HcrEvwP4OqnZp0KtstIP9R
2yoKsl0y/TEwx32z2XUXMi4TVivYGyGzsP0144TxmpzYh4eW6QCsIKZebghYHi6B2CMWxxSA87fn
WiFtxdWLeGdNcl/LBCzB3C6B/rpvemgq5ZLugEGci1XFTxPIkldwjnXhJxhA1Q6gY89ooBFRLbd5
WGMuUWfsOpNGXLGPRV3o7tkDWxI8IgROfZIYw4eDqdcMadvrtNzMZuQr/BjYJBliFrxhYCnviI4l
z1MqyEOSruuNIvjhmgRih8l8dJloDWj10IoCX+KvgSzzgrlY/xeH+hp/eGP8AwH7Yw1Ifd4FyDbV
ytlyMUQWgzGuXLbu7Da65IC8Qco5Yo2Ka+AL+w5bgNyylUqt+tYla/zd15vMp2zhJaGp20ehONrI
qL2F+MzzmvSq9PizhKAtiBWqGT9FSbBBtoH4AYW+OwABPx06XqJhzrAPx9hj2CzoP9CnvTckMDcB
JcMnSqkaaoe0P87zXa1I0QrEfcweJmxZtab+gtmxS9+2mDYE2giOO8UkGgPAgIUP2YbvCjN5ZAL3
YL5jCt9eZFrXFSIPonOiFlnhXdmg3m2XKwQPCeanS4APCQHW3GIkzPDRwOTL3gDanE9Jv/y1DElX
6FAJw9rHyyBBCid/JzOKR0Whs8JGeMHvUrrjAvmChtJsG6tkHllBe0A6sVdrS7niXAJen7918WLy
oGvAKkxnD6oSAWf9DNobxsDm1NGm3fseNsTQhM7vVo8pyiWoO7ccuUDdvu38C0qBpVh8i3rA9gJA
7XqX4jst8IznOkZJHvpo3FMcRhBgWoVN1DSFn4Sbp6lZVNVBFI2pHAzHyAucq82PugdUZTjNFHFV
isLoUIO65Fop/q80ImUIWe85NeFfor3whuCK9FPaDTCdJLLIzJKr/g9J5Olp49h4ZFkDaviI5V4s
ErQDPX0amOyeMb2+dj2qyGqKFWB98XZmDsPpOWmfpIDIDFfPhjwiM+FBYILRqYg9SLGXKUh3YUpZ
niWiO06Dp24TsHwPqQ8C0ZSKW92q8AVC/xacH4HUZkRpRZhNKKwqkOQsoZu673dcQ+YSIWv6EuLX
0UDB2KwCb4iPP4aR6f84Oq/luHEsDD8Rqwhm3nYOylaybli2rCEAJhDMfPr9em92p2amNHI3CZzz
x2abGJ4SATix8wUqC+TUk//ClSnUhhsPOtYs4zVmCvmFRKpGKzf2pMl2A2NyQp6nrV65S/p3mC73
wsmjWMSFz7mL5XlblfoiGGd+dxSqLXXrHfXIczwkdYYgNnjzeO2ejTf+8mqL+H1umnMqiBZW3vDd
8tCozgxPiPXLA5eNf+PUyJBYxp4SBf2Xu/eDwpFiQ6sXYRpeuVcup8ZULN0hLZYFDMg4xyHjle0L
sRyYCPVtkMkPbuk+dUWZX5vUeBddQ+zHSqvdOhOhZYia39iUaJ8VOnWbO2nH5bZQQCGIhz/CuN9V
xlxIApqPbp/d4rMmkrZ0FpxLRGvDRpejSHbN2uXpJhvGiUGVujqJBWQ3uPn4YOb0fhj5KUDDl8XN
v3nD6HirSNGiRPgarr3ZMm7LPRMxQcTj7Bz4K1FuiLBwz7Ct5VvWlH/Z4/ynNXLEJhrT5Tmu9Pxg
m6rcp0PFsDIhj9f1bVsvueStVu5rn88235mVzE3d9i+pXD0qULRzdhf5E1nK1jumqe2cRtCKKNUf
mhjsLGPynPN52ZA8Ol8KF1CYdLzp/7XvRy/u9X1etAt63I5DJVZEcsVy/NuuVXkpm3VFi7f6vycc
XR1iYt09k8FHrZ3kvTEQ7IcS/dkG5YeAggvNc4jeNt8C0P8jKZ4RFBsfzGTYSdYup7impFmd+Vkr
TEfsUU4DlETdbL+rIh2fQomkiABc0HAe5TMTDZEbChppZMgAFdXnKVLZjieTYclalPBp9uKmoj1k
K0p0bap4M49qPrlu4SIqg1QzcevDqTcsxa6vnS1T9EywT9IeC6f8kpbxo3AWd0/y18yzpvrDzdV0
1y+Y1fcLWMBNJWM5Z8MROSewrullDVi8mpRnUeKk5RJpx+bdhNG0bcM530xNyLgr8aDPGe0km9E0
8d/MEs0aye5K9Q9FMWH1M4Sg4aKfW8LHkr+U+7a8dAPndGLo/cKAne1iePB29YgqoZQg3HiK9bHL
2keBh+ZgTa0fjNIAoo3XPBcWJiyc8mbvzQNNimt8ioI+2rVdYu4ZBOSZK+WWwlMxD4nhaay7l2xV
H1mApgPhP0KLPJz9fZOW5qpXkzwb32Vl79KUBIRe7dIu/kl4wC4z4SO7or+dt2XdfhP2La/pEIEz
1DgGCjCmACtJ4A97mJdr0OufJCdKNzBm6De5J+Z9gAp1J3QRHeLGXnNnNdtiTUk5hDxjANKge9Xt
oKAkrF388v7GmeyWfhZ3gv4qxIxOu8VPzfbX9V+cPOIJDLnfWNvz1mfSxFvkocgU2jE6IsQDDjdL
/sk75Ow5EghWirQE/huPicgMkoaw2s7KeR4NJa9eRviejcUrs3ByMAgQ3umPAoyUdXxyKv4gtfJ/
yySV3SaGczwVUYpzNCm9iEI2uJFVN/o+dCifTK1zNxQpd6SoVP1QTWn9sfINxVtT1xTb26RMn3Ke
yh2aZrilWrR7DG35bkxl9oVpIX2cqKblIMOi/ul4cbr3DOdY3iIX3nktJT7o4NUGiWVI9YX6KUJn
BPTOij05w6z2g6w+AXjNuWeJpn6KmyST4XImGid6QoLk7J1c1cfES/VdrKbT2MrvZWLPqqKl+Oqx
BIHuewGc8JoFm/9XWTJJlDUji0neG6KAgenisr7zjG2PiNiWIyHYx9aiWXCg6P+UeTBc+yYE5Eza
j1zcgA2j/Hewc72f8d7uHVDlO6qPFp4emz/NRbH+YI/I/F2/FsQ2gIA/ow/wvuAT8ct69Vsh/IVZ
1HinKpiGLXLnYDf5HdWivvcvHALxONUgHhtbu81ngBds4yq32Q1DgdDXKdT0NHIkngfp1ltvnYJz
Q1P6TwvHT6JHrk7ZoNW1CZb2kDROc+A+dr4XyjjYpi1kRlJ5h8KtdrB34iN0nJe4d/0T/SHVmdNs
OckWgWre4zAZOyTOyBjKLyoaoMayypqT6OxBDGG2mRD57UIKAKSdy43XOP3vGbX+a3mjqYXMx2cH
seYDl273Myo3Ohm/p4fIuv8YA9e/PP7DQRDIcA6HdKAcMCibF8Y49sFxTu6duGrXo3/zF6c6v1li
8vzKwN4FuyXK1+sU597B1vl0zdYMHI1q2u/A0b14ZPCPaFR0245bq0y2OYPEY9M4GfVHA4XWE19m
nwn/lMRgNU59E1xL8D/b4U9na1bLzgO523YVspJVkzS7XUU33fUoDKutTPvo3SDkf184JaMNC/Jz
QzbOrkysv+18Y051X/EjKJt85K/C97Fy551vFFkC6IoYEXrIyH5apy9GW293g0agU1rKckPKvOqM
SMcVqhmQc/xJZ2cAd4KS6IfpA2BnRpLUfxtR4GioKzRNZShHJIYjUrqA8OcHXO8oAWOXNoalQY+X
mWeXB2UTF9XXmnGuM3aeZer4yUE2KHsWfvdNWNnxdSon9V04A+fjDLdB2MIxrZfsNM/MSsKSL7jk
9R4BZvWsWlRA84gwJ2loWULBuKOjaLgEGNLIokv7LzedPkRH0mI2gkZLsrd3btpmF+7f78yTEOlB
Up7YI6gnReiHNI8Mwxy6NhK53RCUHpxVp8wdwGN0KFKD4W+J6m3u+nfzCBlp6aXYKgJ9NnZFPjpG
OTBj7sN0Ek86bHhE0rcprK9eScRk5UiHS4V9Hx9W+OwMFcoYR71IryjfoaT3s07SfekbF2zHb/Z8
z+irOgta1nYYEDBBPCZMLuekMgo/B79mOg4fDkI98nMYR8os+g3HHRxU4/gPKA6bX/CTTCxhULz4
VGK+Byr/TmYR/OV4YbQZu/t2jsMjJrtX45IS1WUV1WYji4OqSHcplEC2Eq9puNETTy4ZDs2+N+65
99zlxEBz8YlR2cWSPbJUXUuXW4QVJYyd1yaJrv6ChilppuApWvEekSfp4yDNvF1TOE8mXv6xccB9
pMkKgRNP22DCOhQWkYT1Cp3fjJrNf23gDNc8MLDU0Voh0LdDghgyZbnceOSkER1BBOWdDDv7SbNd
w4hxq6Yrp1A8jbpCe4vDmBtGlNe2FS7iHbaaoHPfAiXH3+CachNIK4+ELqs9TXOYB1pYy6lOum1M
8OyHXJ31WY5p8KsWHRGr9MOdaAe390ti1m+rC7FB/OZvBiwa7NZ23jWzlKRHhe55zgJwDr8jbW7t
HC/bOk3VPDRJcR0L5MVNYXMwZre5KURxmmL96DZVrN4JaiXmeR66CgJrXS59Y+N3ZGkwUC5WgMVL
8X31ebUNPU6ENFzdz/jmA6FJNX8KLB/zqtwD0J2BgFz2ynP787CybyNXI9o1n1hJuGOfSpBwXK6B
OuXFDSAcOZBJGqnKbXZTnEu0Bs+iEfyWnY4rAJUW9LynNGLnFHAYRZYO55kHBdV2/0k27G81ReIl
s/UF2cxI6Qbp0U2BcJj5+9ym/Qe+tJtGWgR3ExLwYTb+j0xl8ZM147y1lakY2pqm2cYyjfOttmF1
i65Y2NNEPrNATDxo7FzX1pQBWN0Yxj/5rIhgYb8gg94XR2yz7SUb1/I/f07yHx0jO9AkQHmQ3Mxa
h7A26HYiRs+uN85B6TE+2iUmHNDAWsYUPS4jgQtuDVGadY0LyWcjSHOv1Hc+pPdJpUvz5OTeyIPD
5ZJ3mFBIoRFH77Z91Rr4drScdHIoJax0WgZH2+r+bLswvYjb0ZcPsDdu33BRQ4hKB52KTwmh2g/G
Lr+V9X0NljRgSyly+VrUZSd2olrs/Wo1S79H6fdmLfL0nmrA+I5x2T0k6/iWBMju16Rozuxx1TvZ
COhaem6q/7STsYjWXMib3okQTqx0/YEYRRsPnH0/VGGYb2bLPOVqZb8sZWfX0aJ1QFHWHaWt7L1D
dy+30sI0GybYmjpEpRjPbnFF4e1gjZ03g53pLa01THYf0hcWKFgR3jnFGxWGW55ZmKc0HB6a0Njr
APh+6sYSEovfM7hmKDn3YR/hYammbNstZfXGEqX+rog+uduT4tS6/Ox5dOQdgs4ejyOSVpQj+U7m
8am5McBESpnD6lskBLcOm75snlD2ozjmZNy7jnuNPPXUxg5CPokXNJewJ2MHy7OxCKm4GyYzP9e1
VPYyzbN8agy3pWN7iYM0ql49f6ivmtaZbRy3+ry0tmWITdBQLSBVGtVcfZoC7T/kKSmg1QQB4lh8
Xl5Sulc5EXPGxFTseRGT3+sSSNj7PMl3Sd2Ge+Co4EiG87IB4fJOg2GNSmOoeE9KEpXnPvlXAEZs
ojLrjzpi1GmiStZEznPi5KFMjwwCXLmO37G68cSkHOXcMQMoZm369I9u4+26TAbEFtOe03f2ucQA
fVnNXJzHpV2vlchiBNvG3dOzPv9aO+seyzh8a3tSXuSk8GHXOnrr0FdepjSdTrqraLyEk5vRhG89
DCi7vvGxcHl/HKGfNbMqq246X1o8yhs1Ve90ZKpD53Qpe8fAGIQmuLoMNXD7LaIbvy9bxZPfJeox
yrs/JoZc7LQHBzcQ7u3G7Afc5gqVaoOu1vcDTnsHDXcwDv5j6vU+XG5fMMyYsvkC2WGgVTdIT5fi
Ny1+IfWmXk7dL4D83k/08rJwut1mL8K+BomOxngNNpkKZx94fPZLkN6H6beP/tjWhdRJtUoeSwT7
KBWDv+ty84NkFjUTfto1rNp9G2K4QT1+LuaxwuAkWPZvAmIkxi3EQWjmiTnC4oq7JBiKduUyr2gG
/MW7mKFGITFi/w74wfFGJtVN1gZLfkb64D/PA/oMHn61dZw6/FfElbNRhI8c8CMHZzcs/PuRGLiL
jVaSQqwPq1/IubjDZgP73CfpcKedhA906UcITdvVD0kvgkcWLD7BhNbAQwrw9dpmUfpZjG7+X8/T
eVe0HnN0HYeEgCrEGDKyGFGdEUoiDMUdqeH364S0Ik2+mHenFx9EeIOzZn2D8xfMhBKvR+247TP5
7v1PPo3DEVm1+nBF45zDmF67dZJPRii4Kd+s9X6qjTlgypCfI9g0Dppkhl/OsJD8x+ad3o9EnreH
NuEX3zd5Mt2PuJ72uDKIho4G7xnvn/LRskbrepQMpGe6ETGKZqO62a8Mlk7XszTLhkDbvvMVe2Fx
CaoCf2+32oNuLH6oag0e/GLy9iu9rwcnL1tCG2JkM8LyNdaNi0SKvmpvQ6Sp+1DLIQfFyEsAuQQ1
bY7W6WZFh4hbvylOG08DBX7OJuodtF6zDFe0M7ETHbPEKbrtyP/dt4NXb0XeLjCF4gxqBQu4IIEz
WR7solytX52plmc9B/127HIQpoU+7iWVzKozhQleTlegDXwve0iHxr5KxKvpMYzOsZEm2VqEJUdJ
+PS1zjqW67Hxq5d2QL0WNa57yO1YHr2BLSoqciYEL5E4tF00IgJkYaeWwoIlR4yKvjdUn0VEEqyb
+4i2DF6OdMCnRqMXN0tkNWlISfNt6ma8aJR8TxPhGDxf+fgoNZtCO0XhAcjt78qneCBSGc03dVdH
NFLufT4P7iPwZHT06jIj7ebmbFRR5T3Ab0yfsQM6gYBwIjCCm7pGlPfHb6gUpnxh6jZR7dV86kVK
toBE9nLwjG74BJWHV8Hk4XZqbfme0Wlpzwau+jvNZfzXD8ZO7Yw3oC+tlb7Xwbq+TKuPXpI+Zv2W
5ml15WvmPwDtG72zFdtXr8vwJQKCfyyRG6GjNwhRA0Br2qRR/Kzg9h9jFtuXsoY+Q4kJe5Xq8n72
DTZOZMPN82z5o7cuAk2d1eXLSFL1SQ9o8am8FueoGqhPbmlKxvjjkcy1yv/YDyHk6+QpLu1455ok
wqJWdM0DN54LcNrmBGsbYhcwyV7jCBwNS6yzz+Mx+oWWeuCeDuUOrfSn6zfRydXJcBoTCf7Od3Tn
iwnBSxFaBAeAycniV2enb9JNTNbdtmTc3eoW+2JAd9LOjDflwk3IkDia8P+y/h4WzU3QgMOC4/5R
6WwOJXfjZjGo4sscXV9HzuIp0RUaBxqpZNMkYDkZRgJHFJfQZdnFm1g/eKFDWUFim4cFhM1sQXfS
Y7lSMIQ8n2enaZN337bvTdTLZTP1pGE6NWqnrmWHQMfbfQKPl58NpCUjSy7Vd5Do5tsfgbuORNiG
/Ft9kjzMiT++La58pjYHoz5zHan5A8Z9ttLgJmO0KzJkKo6L2mMS7wOyCZoG+6JylpNdSaFXyqNJ
Z17HeD+05fBGAfU555KFT8nfFsLOd3ZmNzSCiTrCW3cz03W7KfKLPfRiHWxz24cH0yxWbANk1n8L
XNH30WT/G/X03Wc9fzvR9K1zs+3clRgKimecXdSiotSSbaSLhXNUhJriaOT76Vf5gx8b72zTk+6B
8KaPwEVRmbWkNIcJtQhzXqrHVQJV5nSJ/HEBh45+adbPem7+dCu3elln4j9nKjPmYvYM9Ozq5Dne
r5l3pRMJgF8VxneVNPiBohozA3boXdCSfeJXJWITmdN3rmG1vFAoxuehZXF0K5SLhQrEpXPbmksp
9iipYGv7g1l/2EQT60brATwkRGJv82KQ8MExZZXJ4h7JOnmbhmDeYfa3T74VdwO6x42sOgR2TYNb
A4XlSAZLuGyRXPSPK3b1Pf94Pca102TcK139VhKqAe7N/V/ben2PF3d+Tgj3eXLH8iVm6962DZXa
BemYZ160YV/osd4uNiXZvcBo4DcrwrJ8XeVLWofcLU1Q/uGK9I7DtKpzrGOB0TFvHzvE5ilCLIjs
JqPRBlf8hLqrdkkD3o4N2ippzIuUznhE54HLBdBq3nramiMTGEJCX8xbv/TqgzRed4yG6les6+VB
lynl84zR7p65lLnRmz5o1UveUDqm90sqkEmvTUVvyVw/JVb/7cU0PgKrVtegC7J9a7qGETmQx1tu
3lVLAjMS5aptwpq8wWGEIVlyvUx2xiaUoSyVG9AH+1KFSEuM9shjJXKXj6mqHlUpCw8qz6n/zoOl
791iuRf9yBgRJ81PnwVthtSPFRcNgMMLjVyF1vo5FRdvTpz9FBmBs7E22ITmNgn/iwarXnEh3JDn
JfzUmTYb7FrDGQidJV2U4dskHSCbQMo13raLGwJ2L/Y80O9ReUm61VP0YQbUSznlVhDHMNEYQyaG
m3meDim76Bxm4rmxQsHshyVfQtyTwZQMnret0HHi1GnyU1OGf6RfztsBGfi9cvx/lBuH71Vr5X6e
BkKwWK8ewyINYDNKxJfN+F4DBO3HZKoQFCbdNSjC5ZInZt5l9dIjc0YCQ6nsOytg98QR8K1UVDwW
pO78p7sleyfsq/kTZfX7jIwEkC5jUYtws/deDG8Iz37sh3nj+16zcxdvW0wsTOjjcWaE2RM6dII0
4T5Yucpmm3sFWy6xP980O6L5y9DC5OEIbNOrfTyhoQKvWzf97faJKPPbZyYFEUmaNyMS79RNw3ML
Srgnp6N+KqIGlTn+uoOBb7nBq4K5xKJF6SNVnlxLPohN+/e6mfy/IYKzI6p5fF8putaa//lLxZ4+
Qfe8yxFTY8elUVfFXbSGE2Ou6F5vEO7FtX560pAGF86z6KDpiD9UyDzOZMDYM+JZQIPMh4OGszQf
tHK5p9YpgoNkNtkLbfBWjs9AEICNJZ6VtrnBlqYBj3EM30EbxNGjaBe1B5lZMeFZXEMzygl3dKaz
avsSB8OCmyoMEBqvwcAh1mCu39R2uDQ66wheCapvwyq5DZc+eVvnPn4qleOisYyGB0UoyE4aBLsJ
fbk7bGHZ/dIHp8L0EXEwpAEdISt4D/gVtwP8bbFfpoGNCOGA+zZ28fwrqpmEN0Fz+07HuX0s8I88
rm5zocRQgI6w8vBTXbp3Tb0DH6g/xz7zN6lBItvPi30IiA7YksvbvabEHhFYMYSggPn8mzFR7cUA
RDz1hf5hE35R0YTdA5DvukqEzxsjicsJfIQZqQr+6wMXrb5ArzlUEuQDed9lbmFUIC3fkrJD6wW/
tJljM94TjBA+StMOLz6ivh0+CnWsE//BWwP5DKLL3Q7RG+6nwIQPYVElZ/qGGBBX1BpNlk+7xg5H
ERNV6mTM5FRGdidahNCQ0qK0jZlgtyLC89mrBlYcFHufO3zMmdOJLToAd59PBLU4ypf72A34wjJi
6oYymF4DzYmdOmsIeXcLx5Bp8pD7TvjZ2lDvw64kd58H4VYhNbofg2EcflDMYR8qjxnOBS3QQfTN
JO3vusyCE698i9izEAcULRuANn8ihPaPTIzjJSPzC3ei+c/gysbx7txEJbzWBqAm0OxkYdG/1qMX
SuTlDabXzKVEIVft2xyFxSlLY/9XhfSUcX6wlw4meMXzn7DvBTh4F6bgGQM/GBO+9tqZjkLQPl97
ST1vgAJH4g2LOfxcmxhY2MKCfK84DbGLiJaR1vq4NXzOj5gsm1H8p3tW1P/nS7TpMLwM6TT/qZrZ
/dXqTrGbdS6htYvB8LrxSO76ZTy0D7qLlw+vHGN8yphFu9J/qEh0A2Isn5uSbPWkAqVpExqvNGlZ
L23lrr98QkcONC+og8pJLIRe68V9jbz0ETVfvCE8tt85Ps6peSTsRjvVq+KmGaFhAdo2q9NHv1fR
Dlj6pV+8Rav0r+NYxeEti6uRe6qm5LyptUYZTQJPfc+8gFGGmS6Hc37MJx/VLJqg40rEB34TvFGd
aMj9U9ylPfzFqQKg3Kb98Nm0MUlAoAQOYWVweEMt6m+JYOhdDVn3UUIUnspF5OyEC1vAlE5PQmPD
E8ECp9Vp+4A5ZjgGK3kn09A1X2Poxi9xMjX8McfIbss4uN2LXXfxnKLHaUaK0V2AuPQaDYu5+pnn
HMn78s6QhjcRo7iJpFtZH4ZqqH+y0NXffR4pcUhKR14j180uLSLQXeBm/2RjoxNdiB7/noTOLvvm
RGchhIPrZ9VuEvZJYhr8w8udA022zR5iy+7Xm86WeovBud3TuUpOxs0Q9TuI/E7qxml6Sxyd2WM8
cpubjPkKl+RzpF1Do8lIMUcDsIA2BFSAUczRdMWXyv1tCSw9CeP8wsE/HUTa6B0lUmmzWQoznsmI
Gw7ZPBaPgR/7vA+kcz50xnrXfvXhvMeMeSbp8N8ldfC3K4P7MS7+gzHFbhthcHT1KB8qv/sRzjy/
+fy4VwEz9ATwPC40dC5XIMsYkBRT7LXPk+GaQaU8wZ+JfaNFeTJOjp+77LXAY9i16e82FfI6Vh5b
w5Kw9kzECxHRVJP8QE9s5Q/B14yiEmM14+E/I8T4jKK9fPAFDBwf383DiDkiiQJF2kMXvCY1NAMD
73iYsn55dxjxqKybr4Wq2vZUl7Y6kFeoXvpB1CcCPtHURV6dEPMjZ0zp8JE70S3yu7d99tNkN9uL
j1JjM3viZJSK32fSLF74V7JTuvbUxQgIxWfPjYNTO0KgRalyH0cUbPU2AITNoG4WepY4wgeUJ14V
vsViTj6WCmS2RBtQn0qErq9kOhJTjb+3/hd3yjl2EVMSmoC/ZeP+C9zR/7YEIT9mFMs+hKZbzll7
g7h8H9EGgrxOodqcedNROXLkAfm3VUXOUVzi/ihysqDMzHy+QylCglHfz7hBO0fUB3K1sHW3Bkj/
SrgKsInj1snhRo36uKPQnfemJJhcMF5t2Qact1EKeQIEMMTChYhyiOq8McnVPqrMcKIxeEInrnTZ
n8cUm8+TaoP0X4CDOQAb6Iw++h05jxs4dCx0tTXj70Y40RcoFpFBJiVlOYtX/y7xB//YW5MLKCZC
oXC4Jlw41vskHTt7CirBGjPn92FerGAnaOciv59PZGsXnHWOk7+mI9OcMLP4FTeIJ+abZ8gkoYM1
lXjNxOkm7ATZYw8ZfZz6PPtn6zH/6UR1xpS1XkizQUqQ0cdJ36hEdZx0GVYtmNO9mZA4EgBT1SeS
giK9IQjgX7fCucI7gVY7hGFTZCL3laPSI2mB71XfcxaUw7wbqOr9cAneuxfDqrBE9vGla2pCTTi/
j9Wq3lgyb0Z7e1NOLvF9bokpS6c0fkxrDwZySi9BLgXmqjLDU2NwnQwyvp18xR05POZ1qgf5AjsG
qRAl1U6tg4s3wJT3YdFpPqAabLLvYrm3usu+E+IsTy5Ze2foJ7OdXH84Qe+RR+p50W9XZyi1C4ul
r1qLZ+IDu3Muqu7FrdLqo46QElKohECBfJHf/tiPpwAW+d+CA+cyD4m7iYeZWNaSy2GXS+1tWvhp
Cjp1yqVGNggpqR8z/h5HcIf7BRhwFC/NDvs/AehGOW8CWu4OYfZjRePrdXSD10HZ/JGwkPh+CCri
kjLg9U10s3cUS6kfDQ/+c5Z41Qf/gdc0IOLEGkwTTH7LixBh9MZb94uEeAqw6vElLNbhOi9e/LmM
K087/gosSW2I8g+kWXzpeZ53UOHlS6ixG29ZQztcxEsQEudFuEXXEROmQ1ceqP8TB4SCHwPRWZ+y
YEkoCXZB+UjuRlPWvxbp+2ctvZuuWGYCa7l6RtQgWYgj59AHCZVHi1NFu9lrX+o2y56aIPIOrcAq
B1waX4IQmZmIXHWcNAkHZetnCKHRpHGAhWTzDK/0rCQgC2r6dGYNWDcg3EZxa7ruL3oO+Gvt2eBV
2CC2m4V4rYoY8zz4TUZXdGflze5rUGiz+YDpVrDoug4OEY+zj58sweQ2E5a1vGmO0kPvThh9/LGq
nyoMOE8IPPTziB/kYDVPii3VeF7CSKEORmjbHybiXuxm7d1+39ocaa+uCoD80GuJN/6/TlSX0x/H
JzsLyPncKTG5+6Z3yF9FxTE+mGVYj/nafCABdc5NFpan1V+7y9LnIWv1FD5y/rg7wqemfTz23g7E
sduWakogDpYh+tL4KA5kVYpjUlA7tfXtClteFL48Q5leqxUYHZUa77xLq7A7udkdY1N2N1ccfE4M
TpZU6XYy7mnquop4T3qpmkrkH2sbrGAxgT5FfU6KPyZP5AzKeVVr275amF8JVbBgqKeuu9wQx/yT
RPSuNbJ3v0mVcXZ6SPVnX9H4Gauw+PH8AHYBMXz/tjjsxBty0IxgAu2yS10QUrEuUXmITXmqhoS4
vnRpoeM8Quo7JA9cmkvwlHPw/cpyEO9tKBhVohj4AVV7Q16g9rt+Z6vJoMVuSe8yrRX73PgBH9yi
z/zTfeQsFQMWOBK8WqI0LwaszYXCveVLzk18hrnFKuH0Q7Apc0jcCpzjX9bN+iGE/7ybUf7cB4FT
/iunG5zAJ/6VG+hTgkxZQQJnCe7xVgYf+GojOEg/zt68rFk4tOnNRGNDUB7i1JtffkaBVhfZ86Am
cddNbXuT+fnkU5VAAsTjjMl8tzgzSWtuHr1VFoM6cRaSlKAkKLiP/XV45lImm0CEN8flTGL8N87l
6a2eK2yKU6VisRExOHaVaiTRekqDvzr2cGDma/En6NfwDjZLY0y08jKawD9NVnZEJ0ng0r62PVXo
beB/TWh2f4OmZ8fQme024/p/0AtC5W2icI/6ty109JDV5mP1pl0RMJotmuQa9YrAIT3g48YDMN6w
vxjZxpkeoxmFdrp0ZwYvzDKZh7nL5/bLSRTC3VzV5Z0TYuP3iqidt3LNljdXjlzFedLE+2kmtwzC
ctrC8Zn3Mjc4r2uo9OchjouQTJlMPzXMfOjx8Bu6IDv4/UZ14o0PeAARLx27RbUo81Ouq0KTjEkW
AenZtSrWf95i+J2GgkOI7WDexQORNnsnnMNXEj+/FRqhXaVhJHDPp6+qbv0HGFUVbgymQiwAXTi9
pQnjS5osBekOzS1WlDhOg4mpTm6I8EOgCrRnXX3wB61xYii60yoPDJWrjXI8iyesubkn1V8yn6Z7
bnf01shB7Cksa844byYEbMgbc9RdPv0LCWCEIgZkB8sWPTCPNuVPkgE09FlriXbkxTuT9okLEvwK
kiBJx23nERWCdxgapcUjMFdkvovW/KZKgZ/j8mBrdKXo8KetkmTfSUWH3mYOfeRxUYdQP5de+hQt
o7wgUlhOvJPdroo5Qxyu5ZdhrQhKJhbi6OctTCjD2StpOlBaaGGRRfa+1rspadTdCGu8CyH/NQP2
mmDxaeP/kXZeS24rydZ+IkTAm1sSAMn2anndILTVErz3ePr/g84fIxLEIY72zMUxoRhmVyErKytz
5VpunzVG6Laj/LX3mWCGAtkEjsbEc1JXzRMT6fJjIoofo0Ivjr0hBc9V2Yn8V7GUDn3GDH2jKgdq
KNWdrgnym2jo9KF1Kag/Te0I6UVSCgeQruJ7XSn790KVFO8TWEDe8zrwvnnkMF/p9UG3qwzdB7ND
BlkmD9gFAnk3lY1hxhgznC61OR2IMZcOjCwBNuHd/5gZg/A0DoCSd5R4qYtLk3oY2xFp+nron30w
ckQzdBK/B7EJb1yb2UC8oB3xou7YDVkQ7yBdFp+nrIbdOsiHHfNd6nNZV+NDHGb3beIZe2AZ9R5U
tu9OLBV0RAt8t9HA5sR6T0oK18BDN6cgMm3wDxUgpxOzI/qhtMLhQYRnR+NRAvVdkMTGF6/3xCNd
fQNGRh+FF79hPIPBgXdBMz4KNbMBcOg1DA16Xwxd/aRTsXgdg+Lb2DHWTsOkOzV1xlQaaovUXWE2
c6F7AOkk6MIHk/LAFzrSUPDwdCfR8NQ7HxYRG7eQ9kFIYtcO6h3UNO+4dqh+1QqPc6uZmcGFlMbS
nIPHEm38SoI5QA5CEher7F5FYYL2buRQnUKFfsjUN8nMgOu2FDY65At8WKVbBrPCtEpzSjme+a3w
ylezhJS/mMYMWjbKkTvc9qMx4gxlVu7iqmUj5OeyH8bDlEGMo6vyLuwmeZfUhniS0+xHWPjDA88j
tOcSrnHUlpLnLlZpS5v6WIGC8Mfh2ajg3FLSOnwtB/k7Wz0zduXxEfr0TKYbXVKxnzwLwhKDia6d
Xpj+P+mkvA95IBIBAU4IhmEwAW36zXeDW/CUtJb/s22sr4VaW0yJUZVltnzmX9KB8ezAdpdPJULn
FGap73dTJLyYeq4foCNkigJuu4c+pwC56xkvdJg1Qq0oG5QXXpOAAwYfMmstnZ58Ss2weI92kXod
/eMgf83BbUBMO/OCJmPB7C5Tb3RzikOXcydpxsh/FWAF1OCj0T9K4N5cwAqRQ5YI1X9aReYnDQLO
D6HQZG5VhgxYzxMssIHsoqZTXN7t1g8tCaIHYHgQsMZ008VcDj6RNBZ7zwSMbPiwB4hdKD37xRT9
KlKlcxhS7uwEmqO9AE0AsK72awGfMbFv1h4vPlcpMxoxj7ddDrHK3kNkI93B26h8NIZEpOOZMKkB
w1ILhbtofo1VSoB6GNyFQRvej1aZfcnNeaKZzJYRilYJHmN1/EB8Du+0nL7GHlZfLgr0GpDSkgZq
sjnKZCWZMDgYBr5VNZ7PaSIA02Mu5kdT+xPQmUo/UCcsQIrxf77TpT50mA1pPsUllVDmnCjutJIu
7xneAXSuwEhoTZk593xemwpMQ6aIUGb7Kj14yRJe4Wx4SIQKtoQorp7EitGJShGiHxHX1I63TrRX
BDy1U+EP2ul6LqX7TtOaYyvFyUMoeiKhNSG964ySriVD6fxWxhCzD2+UZ5Sf6J1MzyOToftIRmi8
gMo7TSBSSbts/FhHY/8JTAJjFXI36RCEdIMzSdSOdrlILTSoI9ozKhA2h/cOBXKABsJPIYVGhNnA
wh1hEocLSJdscxoYthbqgDpcxrCnBluuA4zBcqimk1wa/WjXjK5/rZhWjUDUTO1r3dAFaaFqycoG
Ti2DKTJqeJ6Ta51Gpyuh/xKJwAhVEy7oyZpaO1TMVwEwAdPt4Doyp9ObebZJDLU7JZK8dzXcMwhE
qK91OYGKEuOKeo5W+N7RSCUQf4inKbsu0rUf5N+1w9yDCe4RQJXr065/6zs66aSts0C2NblZnYQP
IbnBs8yBglmVUP+awwXxSpMaMuO4NZ9DcDB25w/eN/Kb4Ji08smvY+oNoWjum0p9UwA47oOgF58g
sCjmrvkEj29XCwzgNsxOFf4oPTT6WN8HafoLHDB897GhwLZc699To+pPkmINxxgOVCcb9OR5SBkn
qqQW1mlrfNPSNjlaCqP0AWGCWM4kdkHJ9tkDNcxFMHFy+tGodz4vYUfyVelzXMInmpZoU3HTRI+8
ebX3Q6SED1D1GMekl/u9iP8cWtN4G2KVmsSUNvK3WA/9h2wW16gloMXMEQo7utrVSTUt6vs8ht4n
A/obkoUA2W5s21+5Lv/UDFOlq0eytwvQ7TuMKmDgXWYW6uMkN9GL3oJm6efWVq+UpKFdIh/1qkPQ
xPchZezr0g31cH69ABfcMSwMUIeO7QPvlvZry1myVYZxP+pVz6NxigXj6EMH5c5TRI5oDY1Lxdx7
EpnjoBDte8zemBTZYI4u7hFQ42oGpQtZH9PayaFLVIYxmIgMNSCPVHwAgyZS6MqC5z1MQJQAsplV
+4HQLdZ2zUv4CyPKySN/31GifMKYJcoexfR54nr7kEjD9KhRArPztE6/8XQFPASN5jEXYSqmVZA7
dBipTrKoPc9SR8umHg7l2HIHOG6gES0Day+mOtXaZNSGO4HJMEeJhohH1ZAdx15Pnjq/IzUPoS92
8kyJ7ikRh9wqAw/jOJw+WCzj61glEQG1zk5zH80WdNRdQTgPz+KkFS+9rPRv+ThYRyUV8n0ZUf/f
R6bUPtOZLT6XZsoc+qCV2T10nAxpRTzPQnVI577qY61BDfibj6DwO9Ilqre9TGqU5OWGRM9v4bYr
gR7q48DHoPlW5IUiEFVq+gyMMrnAA7MTk5xH9a0AfuF4O4BVB8s2Hm6LAs0/uDQoGxLPHcRJTHkp
2JfWVhhFJcjRqgps4NJy9EW09rj5TvtlcSNPw8YS5Vma79oi83eiLFsAPxZyiIZa0YiQWsuBtSOi
PwG6I9T69k7J05aJflFu74TGS3GvSAE3UCp3oQV7BG9l+c4Aq3PsoLKGR6bNXTri1TNdsddOZl6U
u6L5KALlhROQpD2NaGbat3dr9fvIlibqumjIumEuRM8SOp0t9fLC1T82P6oHeU9/1DbtFBkCV9sX
B2PL4IoKGi1dDakmGXSCpi+EDnWZQU019j2nmAczTKfNXyA6PfbC+xjsdTYFeyPmXRgf6GDZvHkp
GOnvWtl/lhL6h8p72Zseb+/Byl+EoxiKYRqWqDIvzfc90+Aq8sgAG4NS3lCeTFAzXzTvC69Un7rm
bUPXKlzMBqIVjSCuLBnWcq8tAU0e0UQAzpzeMR+ZwHyg/ROLGzt8Lf7GtYEJi8amrFrLEzf1pYRy
R4/ibsg44I/cp5OVbKxk1YYBkI8Ra0sGjnG5ZWLWqA3AA5o/McMVjCjulPZ0e7M2TFiz3vvZV/Eg
ZB/pGqAtmDF+T8OpYl5vS91TulKNN9msPwuxFt8+D3wxp0GLlam7p04dvYOdSLgLFNRnTaGAy0pV
pEfY6v9pNIO2MJWkDe9bc4rzv0C+XCfNa4a8RLF1LVhX5RoyeDuI39Mrv72d106uiKamyvwPSUEG
enHOc71CUKxC1L2IYfQkt+lF9Zvqw7aaBb+6QXy+bW7l6wEeYiiYPhP4uqUCYeVnVIp5cIMNrfet
wGbCThgzd3fbzLWWp4IZIolpWpImL4+uX/V+oKWYUZLsEBnlP974IZbNk89TVunlT2KyoeG5ti64
fXRZF5F6VtTlNkK0Ahs1GpECeSlEcdz+vzwoz24va8UnCI7cJvPqVFNZ6F0yROlpUjTvXv4MPFLX
TyXzo9Qwb5uRrm8u5cKOeul7SdFX2hhih9RxP9lIRJyaO+uQu74ruLdtzT91eUkqMtw8qsnMuwo4
chEx4Jz3o0IQEThKOVg8VJ3bvy+t7Zmpi+hvU88mz1jcwkAOB61F7MiFOceR9+h5nAp3ODKG8m7a
0zbdEak+b91m16dKnYWdgT3wQiTdWLhDaglNYUYYtaRPMuWyMPhoAOx9aYa728u79jtVptZiGiJT
LwjSL7ZvVOnmydOATmT4AOp3VF63JCLXLMikAXMiIJI7LfYv6WtQAtnIB8qpEaD7kcHYbGxEoWsv
UGVZUiCOFjlFlrVwbO6SKaZkDwbIo+fS2NBZbfjBvBGXfoYFS9Z4WAAhwNMuXXoCWNXHSCC78sG8
A2556l0EWA7R4fb3uPa2SzNzYDq7naxAgYBJxMw4kU3DNIcokLyL5a1IsLZhqmXOEY4gCvfmpR2/
AhGqBtixtDcosakHfr69kDUDOhvG3abNsWBxAfYDd0FSYACezqB+MFT7X/y+all4lsWfvzz32mhV
oUopwRWhASJchhsedX0DaOjc/r5quNw4hpcbVKoqsxcWf78mvs/b4U2enqm53dX6qwSiVQ2gML69
oHnHLx1Mk2SLOKabukkBcJGXFD5T3+28INr7dEprW9XhYirpcYXh6yAmG8+Z6++jSbrK+CaPC12+
ys+lUez0Evo3F9JxXqeKpm2sZ9UAkqHzkUQfdvmBvIFaZqaxgRlwz8pV+r+OXJrEsCJJB7miydZd
fqBGgKxu6vn9ckB7NvdOgghuJMv+2s80+En4D/FRAeK/iCwMlOQBzfXEnfJTxbS5uCHUu/JQ4nDM
f78pSaZ+9W4BGKGbqsiHQM7GVnkm+d+yI4rqB9mGEOogbNhbhmOuSkuU5k9viZrF/3e5bZ4CRUIs
4WZj8/D78fo9bH/e9uTll1+amP+Esxgm9p3AWGibuAODfI+qFIi2ABRo44BuLWSOpGdWmAjRAnPo
sEKZwi8YJvB2DKTcXspVJvM/a5lzW8bOdVVdeBmNuWQMQn4e0ld7siElvmcK8wCd6HHrhllf0H9M
aYsAYDG5YUwlrGa8Ju9KE2j8TuuUHrR+Wb7dXtb6F/pjahGcC+Z3R0ReYBYGBc3j90spMHty28bW
cuTL7zPkqdw1Il7QSJROqWJaxvCJ+V37tpnlhbn4QMvzmfhJlcPqk7gh6ChphNpZf0ahBkrU7t1/
Z2ne1DOHk/t8EnQU8BjCVZEMYCQxpoub5ukLtMcbq9ravPnfz2yNhTdEuTZ5wB20aq9kzBNYXfTP
5InCxmfacoXFMbKGKgSyDc4J1j+VqU/fZPSQWvXtvduyskg3Is1KrUCnnyd6T4X2rR5+3f79rf1a
pE1yrJSpNvcL0+LJqH8yZReFn26b2FrCIhIkLeTlGRxZcDYAAROmR7q2G199w5f1RQSYZ/SNJOFY
ZqqMaEIh1qcoT099Q7dS6lqIVW4vaW3XuHPINjQqvaQel16GaJcxajM0hyFA7Zgg2uFUUD88jDFa
kLdNScv0Zj6n57YW4SATfVS2Ej1nUPeJ2zRoXwwwO/CBmXD6afRfo7sKZBPToSjt7IKnqf7l649z
rYwC9cYfs7bPXH+KhEtrqrkM6oCDmfpr6SyFXWEPWf2tAYsSM7ntmclGFWZ1iy1gPgRbS6E6d7nF
fqH7xljLuYsycak/MOhoiO7trV3d2TMTC98H94XsgRrOiSOZo4FMoNmUngsDZ7NLgHLuBgR/Nzxn
fQf/LGtxGOhYmyAs4sj1hDyi9tzYYaAp+1b80bXC13+zPoNkT6VucfUWbvpAh64pSlwk3YB3jk+h
j025N577AOku5sU3Frd20uU5c7WoMRnK74ztLPiqcal7BZzAiF08grkVi41jvvr78D8YmgUFl748
dkYCEDGAkMjVq48aNIcUozccfM3r5DMLi8Mmd7mV59aQu0gVhAKa5/5+RDLi9neZv/H5g2U+0edG
lEvXNkYKtVnX5K6qeE8GWmbgwx0lyY/0mu04cmhKARQdndtWfyeot8zOu3v2ddqxNlDymDIXZqmH
4SF1yn2DJsSud4NjdIfEhu39lwudd/vMoqVnRajXPk8lGRR+Qwvu4CfFC9BxcDRpyksNJkOnDLOO
rrllnG4veN1bLF2lmqzJyBxcWjf5lwmpVNYbyS6z/k+m6m9EkHV3+WNiEUEAFIiMbOGQinYwhy8o
tIaQev79MnRZkVXWQDlmuQwU7wdfRJbURfnZ89Fo2vCLtW3S6QcqiqhYurRs/0hKOIU6WByotFNE
lrxToG3EoS0Li0NlFoh0wy2TuaD7XSYnniHg3ljE2of4XWDiiUaNafmmBUzpZz5qna40PHnCZyDp
ewiAbn+IZWGDbilwE5pEbBMbtbSBXsUUWvO7nH89dlH2rasKuDwTeKEBHRkoN4rC8bbJ69uCEjp5
BrUmk4qNsYgUUePHsoDIsGup3ueGYj2ITpjX/GMJ5Pi2qevLkGoT/iVS2jC43RenRc5hOSwY1Ya+
FlWj5gC8FACXqO4E6XDb0rU7gIw0JPptWFLFZRJBKbpSoPmnwAU5xzioz/wxGzWaqw7w3Nmm9GyR
PlgWNajFatq+oiEXBpELxyxSv83JQwksY/RMkWpzN+npqYJrcdIgLWFKX8mGX0bfArgsYd0fwuGX
HjE8hxI1FHBMGO7ppYM51j978fArUykt/vWOqLTHqSxQzrgu+VUWYnGgG2N3JJuKXhhuvv37V6US
toONNg3KMJz0q65MFVpxLuWcwM7tHuDrdcUX/QE1extevjswmN7GcVx5/VPtlUkC2HpKAMuuTNym
CcwQReZa8t48qE5kC/saSaND5mSHYMOhru9TjFHT0uZ8nG7uIhtnvroPu4GLLWMY0fiewnEu3NWG
k5YnBgbLaOM5ex1rZnOmQZ+SlVlLdAGoihyyzdkchyW6DwzASMjd3/5kK4fkwsjiZgkQEBq9FFF7
o7Db2tHVjT1biSwqMQx+Sjjp8YpFZNEVo+p8IyWVaj4KSDhpd1l4MqsNK2tf5tzKvMqzBKCJvFQo
xyhzxTvmmo9oELqSUx3MDXdb+yLnZuZ/PzOjyl5cexJmkDNjdEH+jMTa7c+xZWHezjMLcpvrfsKM
j2t1AJjhYTMfUkt+vW1Emi/CywxNu/goi6hlUfQBZ89HgQPKO0CydNQ/+A/GI8OrB9+VNvKjtahA
5VyVFQQKaM0se2UhhKxhJ46Zqx78Y+wM99V9cUx2015yYAD4bG0E5RWX1ngTzEALKucM4lzuYaHK
Y8D0b+aagM4ZRBA3vtHa9mm8Sek2Ud6WxWWTNlWTqlTbOHWBoBanOcxVR/U0vCsfdHc85hv14JXl
zHs2J5aUgwnel8thUrIYITRJYGb60urVThx/3HaHLQOzt5z5HDRWch71BgaafQ5Pg7yRXKz49MUC
FiEAItOmYbodtDpyg+2JEdgw37h4tpYw//vZElKh7wpEckiZVBfhc+pkt7foCi3CxUZBnsfUfLGB
a1j41AiyRurnHmlWlnbofYY10g8fUODUPUDhZJrtkydvICnmU7g4pXPnRJbJmEEnLd3MytUKmmka
511/L3WfTEDaxncZsgBjq9yy9oV46dJBpwGsXpWZYhKDxDfnos/0ZBXvmaho/8VlBt8hmZJuSeyh
vHAyH1ozURKUBF1TVw5jkL4PUbjVM12LNBdWFq7G4FALISRWakdy9X3kBq61Nx7RAHaLg7cXn267
xYrbXZhbuB1AJRDFHSdHKe+a+BRt9ZpXPIDfNwza/0BdrjrzvZw0Vpvw+42I4LMXfFXUrwKAEBkn
lBTj5fZqVryAXINsViabFcUlcgdioFHzOwlph0IZHF0qLdL/HmpMq4437uvfMXjh2xe2FvecrwRl
SWaABkWiMzGKDtxdJQbJV3PWaK2zDkZevxO+wUSuMmptfqigGd3xwFNeGUtr/wkNvfjcx/0dFAMC
sqAlqHhzhNen0OJ3k9LoAGjgImAkrWLGGpWAjMEPRCxl9J+gaRfFjfiwtXWLC3Xycg+ipkh3+mjS
97A2v8AmlpxioPz72x9pzSXOP9IiX1OTDGg6CugUbz6mvrFXLBkppY8Qx9mMp9m3ja0uixv7f3r4
NIkvw2pvClbfBWbgRtahY+ARpYJx47JeyQ/nniodfFAOvEAXJjSZExRNpCIxojhoQIcfxP5eFT/+
9UJ4AsrK/PAhzi2tNKGkGoB1MjePYBWHz/Nh89W+FnvObSxhi0k/FT6DSZk7PCMrcGgPKLgdxVN4
Eg4psKpx4witfJsLc8u0IGVaKIaW1mWeIhfv27dK2LCwludcmFjEbORMeiPSGJqE+oq3VX4wH9B2
B70d27CWbTj2Siy9MLYI3blcwXsbUX5SPBuiSyYUbrvAfDAWEYff5/KZ0yjG3ef9PEsRoL5PYRiJ
2a/qtfB2kwHlxZe8OybiPpDf37a15tTnthbRDdkJbUSGjLV079GOtGadZPm+8zYSq/Ut+7OkOVac
LSlg4GykscpzJHLn/mq2kbivuphumUxqitQElcX1JiaGgQ4hiTSJ22TdT9/i6u9zW97SfywsPorB
dE/SCFjw4EmlMQxrzZd/8SnOLCw+hRdLcgNVWeZO8KrmlmYz0KrD7d0r4UawnHf7ysHOLC2+Blz0
NOvoQDIvWzK8A+HneJIYyi4+SMpG3rH2YSBXV2f4ocybamEKpjEmymAPc5n8mLK79q3ZOi0rHmyB
QQHXQlWL/yyii2JAKlQg5+KONAC9Tz+VmQ70x+1Ps7KKCxuL8CL0ZqAKagg9YntIxXv4HdXcuW1i
LYRZFE/mzBPCGJ5rl0ckVBDfVFps1EyLAwvN98K+hSfC/r9hXTftLdaUKH2SjTDuuWryG4Ya2N2u
RJ1+J7vNXr5vNyLA6mc6W94iaCL3k4co52WugMKQtzNjqPMgBZY/397G1S8F0TzdJHLRqzkXcYQA
oJ29QfBQEW2SEwSFO9rtG6tZiWdAhDGhGnQhrtp6ra8U7VSjdt6aMnzRqlwxyfB6eynm9Sm9sLGI
aYzFQuIKSwYUx/y8EPmPVg4Hb4ubl1D1IlIjPhReu/WAvA4OhFAF+CsLo2wvLsJQPkyo3UzMvtSp
3P8Ex5bvk7grX1AgNV/EBuVoWOWSw+21bu3n/FnP7ocsV5SmmNnHmBtz0laEFK79Vwfs7JstFoaQ
/RQXU+W7wamzRYdIbotfW1d2gZLb+T+3F7Tuh38cZBH3pLYsdXE0IzdvvpvfdeP730KheeZfeMfs
PWc7FpSKXEszZNGfjoVnJ9Nj5G+UKrYccJHwdsxolzxLfNcz3k8e6svwrTGrM0AGG70owaf/aseW
mFVfaURBSKLY1T00Nsvs26CYaOFW8u62nfXA98cPlmjiIs1SsY8LEhFnckWHSkxEXweVMyDY/nvk
hG7b2/CEZTnBUItQy3IJ0Ge8D6kr18is8b/+OyOL6NopDSTpUh25XXnCxfcKqmvq5viCfDsiyYuI
NBlRTsmX3pt4+H2CbFi0XuYLg6FAW9h4bm2EhGUWnDY+BLxhS2FEGr2T0iBQ5tftRtyZXXiRCZ2f
InkZE0oYAyoEON0pNLmPHuGZMgPrYzU9hj8K8dcU6Rv50Kb3LQJD3LUM7lhUZMUDfExuZiNbvDc+
im7p9psw0LWm08X6FlFCzhWY2CEK4100uYabH7JoDy+rLdtgTuv/0gkX8SJSfaGSWy9ymzchemzf
In3DJTa+lrLAtFmBqIU5TDNOIr2lY8BMOJAupBm+FDH0PL5tIcW712Rh44209l5mcov6uUjSrFyB
bJjIHs1m5Haa38vViTSQ3p3yOOxHu9mH7hZGZNXzNd4ysq7qNJ8XLtIEQOzpEpnOGN214JGHjafM
akQ6+/2FU8QwwHfw9kZuDBVUae0rBA3hMf37iDTXgwGh03AmOb+8n3wx6OvQNxM3r/4xYRHN30my
+1+Z+F0JP7sCW19FKleda44x0rO7IbqD6+m2ibVqOt2T/yzj9wE7s1GMXjkGZR652nN1Uo4m4U7f
iQ/NoT5uWJpD9DIUnVuag++ZpcxsrAwaszm4mgfZke4r01XtxqmeUGS0rZM62rctrrnZucHFnYEo
kTd687DACHmk6srZxorm2Hm1oBltoAFMu57x9WCPVka48lyFdkDzVjUvLXFuy89WD+dcBv7/ZpZB
oRhaPeh6Gs/9vnf0T8j82Mjk7qS9bKe2eL81I7hpb/FOEy0VtkSdh8z4Dq4MgoFnW/uB+T3ZTW3f
3ULyr36ls+Ut3ELXYygEZB7QiKa3/lEfNw7R+u8zvilR5WYkcXFOIZSrrBKyf7ecTnCoCsOGl63F
bNB9xtwXojizbA2FSduUxjz7FJ3Co3S0nBlbBzfZxkW+FtNM2RRnoA5TiEsEAoorIVx5mNHCB6F1
Iw+og3P7vKygBcEFSBRnZZNCs7FEcCRAIZmqLdG4dRU3gIKAto1NnoXU9G7u4YN6aDfiz/XX4TEG
0m1+ZLKwJWjHj4Rea1F4cqXmLtPfBe1G4+562y5/f3EVNFOhp7nCbKhhniYV2vXmVY6tjftmvq8u
A8GlkYWLaQrz68jt0nvyHUOxUZ4VFN/V/F/99M/tT3R7OZq4SBA6rYuGHtoU10uRfDpCcTmEGwnc
vCP/+2KgiLgM0+OEhGsgEDX7/pvo70vrDQIhw7AH4HVbtqTV9dBSBU6JdBXX0KUxtYUrkX5bwDzX
lO/mt4qv7maQkvLUuyPxbc5a91tQsXWrfyoAiyXWYoIM7ICCdElioBp+BK9ou9f0cWsy/vqGuCw1
LGJbmjX14E+q4SiF+TMJIPUqw/je6FFo7YrpdNs3roavGUu4KGwsNrOFYBCMnaU5tTON7jwfZwj7
+bpodsOd6LbSDoJSZb99tW/t53zIz252A0kjCA1Rfy7ipnTr3kDmSUJiJ+q6jRf7Srpyucb5Tzkz
1cL94IewlyBOBjuZaZ7EvnpCsvquoynph/EPr4zJ93LbULbqsKun/KxutMhavRYdj663BEeCHkWe
7lrdciNBtmWIIf0227i2VoKxDkELZVL4G+j6Lcul7OSk5u2cLt3No3TlIfyJpBJyadz78jG0ed2o
G0d/5eq/tLnw12msaZshrUKHDLYkd34HwLnvdHvhAFb8pdxIoNaC/1yG05np5O5cvgOySBAGqQYq
UkIciICQDeX87vahWDMBloLwQpBheH9x1H0EAWDKJ2CO01GXn4Ru49CtOcX57y92rM+73khn15f9
98UkAqaYHrxysCNBsfVG2nCKtXhybm1xws1RRew2wicM/eP4U28etexJETaWtLVli9MsN2gnhSJX
ZiQzInzU/j6TmXENEn7EW1O8wm0HcQQZVcLrL1XjzzXkm5BJgwoR0Zm7/e3XbrIzQ8vEGZJGtUQq
hW8DaXTHg1o8joK0D+F2V1AAjAXfvm1wvueXV+e5wYWzmbBYZ6jDhi4VFzXY9WqCmiZtO+1DYMA9
Dr8uylUCpIWfEa309xqimN9u/wWrDvJnb5WFO3paOCIqy33aNjDIdw9dmzoZWjzC1t6uOsmZoYUn
1vBfD+kMRyhKtJDtuv03nn72+wsnhKcvLwsIwZ3SL3gkFqrrF2O6j2dp4IYi98aXW1/ODJWe6f7k
Jd4GBfJiyFUy36xAyc2FM/D2d1m9twDz/MfA/OHO763Mg/ZtaHRgMcNdPgj3qXU/lGru5i3sxeMv
VHc+VyUsfNpmcWf+5tde+cf04t6qxdzqeyvyf78f55n5fB8/Fg76f8xllxup8FoqcL7O+UyerZNh
wRA1BuJtgXaL/iBNp0bdwEZtfav5FJ6ZkAbR8CEmNBwj7l9hylT38PJbG7FjYx3GItHmCRygpE5K
P8XdPo5/xH1uz/rUt91iNUIpKhtmQuV41dpFOrKToTE0HLOI7gJPmNwEUuF7M/J+KV6U7+AVflcD
1tmI8KuZIhiC/9hdhAmpj2EvNJiYttJBc6OpCB/DjDPsj+XwXrVQR8gthqeRairvLajSj3KOmk9u
GLXN3D8EccHo7RCqmlWk88cJraa32xtzfa1CBz+XVBhiVK8JN4IxKwCA+ghK6JQ+o465MRjBhoPZ
ezmE1OkvFDKDv3ZdGF6wOGOSmGhcvrCRCU04KaXloJD5GW2jE7rGHcy6m9NdK4u7MLQ4I4oSCyF6
epajMHp6jNKq2I1ISN1ZNTzYQWDmux5Vtg1Xu3boy9UtTk2IRk6sKwn8iFNT2Jbi6WjpokCLwO73
299uzRIcZ8zfaZB0XL1RdTGa1C4vDGdkbHMHocGssJJ4PAnKdCNsX1+4kJkAyJTmuM1Q9nJRviZX
EhILjiWm0R7FmS+SgtSuaBTmp1w2gv2E3q5bdaYrGaAO/nKdsq4wE60wdCRqKOQt4moZDaKV660C
+5hW7iQ/RVxDnCYYS9tuf9vUdZtj3k7ThFJrZvC8Guap9daYtHbSHdPYz9iJGcsAd7P3rOzl41aC
dt3CwRrDwwyGcRkCbpm/8FmEnYLcqD1oU52qv4/1AoHOR02ASB8O3PixyeNdX34TrddKTZFX3rj4
r7xntj03IyjXEfuWz54wC7K0NNlVyXtshC9D/qS3G8HlKknCBA4DBO03W+hywq7u+ypuzI4PFyJQ
cAcBM8Qh1dZz8eqamq0wvzfTTIIOWsLUEzULFWXCilr9ZCTbbpp0Y6vWLEDohOakLs2w9IX3y2mQ
NKLZKE4xvQ2quG+CrYrgqgW+AwcMPChTgpeOQOm5ikt4VRzUDkYUfhFOyJtEPt327jUrc9rMY1dH
D3P5yeEKaRJPxUo1veYtOk8bv7/qz/NdZ1KiRXNjGdmhMkaMYsRA94PvcJKOzTG2dvNcknhM9uHn
28u59mBDhCiBh/I82IPe5+WmmVpUV2B0FCdqHDO4R5pL2WIx2DKxeGhMiOkYAazsjlHdJXCrv4ie
fXsRK3vGKgwqD7N6DmnrIsEvIEL3pQITKB8A36cHddQekVGjDLwN3l9dD3W+uReokM8sQmkhQBrV
SRib/DhG0iUznrxWf1PbaKvFv2ZJxwDhzZgj6WLnrAHpV+pVCjTMrlyDCzxuNgbXtg4sIBBnDHFs
zEV2Be1xJosaNtTHxvaPQLWc4J8WBrwZe6xsOPfKgi6MLb6TDg8mwpiVgqtNiqsVKqpekIDYUSMI
f33h8TJSJF7ugKauoY5DIsV+U2BqbIVvXoiqd2H47a6FG27D+64jNJYsIhv9DkRolwfWQsNEm7Vl
nCh7luJ3kfalGBDb3igmrm2dAXEpmMqZf/Z3NezsmlMiudG0mrCA6nS5RyxFddUBfZspGLfmruZQ
fPEGm7kfzkzNIfDMlNbmKWNlteLoMQKN9Y6MpPTjXRl8BGiLBIWnf719ftd2kKFfVWXoQJ/TsEuD
pRU1geBxorIssrvR/+pLotPFXbEz02njHlrJTlidAkrvN+cbau+XxvJmygxZKPBBfdYkMGBGSim4
1a5iDKdU/6ZXBuogdxKjmoK+8Rq8biGQF2lQSdEkpBPPTPWlcSuJxET1IfhHh+BYvisPIoT3bzPe
SbSbd4jfHS1bFDcSsquH28Lo4ognUpbVFspOjqb/E4c/GKmydR2mowwR0xdNTd7f/prXnnq5xsUh
N/JG73spIqJICFEjWtCbna0n/vG2mWunuTSz8NLOsyJJRM3AGSIETwOEGH3Ekp/pOb1T1TL8e7e5
NLdwG/pBReQJAaf8YXLRVr7zHqx3yj5ysv3WRMOKi0LbOrP5QXzKhMsSBzXIseQVHrY0qOnkfbAP
78TT6GZOcdiqaq/t4rmpxWU2tlUX+3rKsrz+XkbOsSzlQwV5EoNPGwV7dc4lLuMKy5q7wSCCZ3z4
wvmlqihGIK6yIxpTdIjRJvkWKv5ky2O19yMpdrqotIWhK/ZdEX3wY0N7rmWxDXY6odyWfM2yy0lj
WGtA9LQxU/VHp07SIQ37yOnHRjshLhLsgh4l+DL0jtWkjseWMdgXzfC9ewHU0Mmb4vi7WA09mvC1
ZSM097NMkskVyubNm8BdtHX0ZAqN/KCrA2C3KPZf+y719qGaJjtjoOh124vXDsv5nizO5piojR4N
jeykWbBLS/8gxw9MTzi3rax+5bOdXxzJyRgzcaDC4hjh65QM35GeiPZpPL341tZ7ZSWhuPzKC4/y
tSYbfKOUaez1jmKHjrCXnpTDjOckF3u9vbCV7YO2Hp4zLkQdeu2FsRJxlHj0DWaMDNdANynLkTrS
/pbpC7Z6OMUYzJnbAJq2iDR9KsUK7XjVsZRk2He+fDQAQ+5zufwXqzk3tIgxhho3rSxJsFGg2qmb
aBlxGFVmNf5+087NzN5yfr9XfWu0iqo6DdctbFl2GwhHyJc2AjSsNhsHfrFxsJT2hRShojl6obWz
FL+G7qRhjHuY8o+6FOZMB1WePRjlG1QS9fMwKUGAgFP+ox9r4YunUs2CZKLfB0kAD5TSTS9mpDWQ
ZiQN+kxyiKptNthKaqBUko+fg9yr95kahI+B4JcTYuuJ9P9I+7LuRpGs27/Sq97pDwKC4a6v+4FJ
kqf07Mx8YdmZTgiCIQhmfv3duKqrJKQrrqvrqbyc1lHMZ9hn7++Cj8rtZJgRQg8pfipSQmW7hj+Y
sSpCN3afpUGrKanhUlzJI+Aj1aRcErUuidsqtaJ44O9Mb5uoKLgHpiD7xzRZjeY6fQOVxLbV3gaE
vK7B83bWG0ZwLiq+4ao+uDbAHPg5F1rhish2drZR0R8xTyNoysT8JoKG4+1YjPaXpIR8EbhbedBX
s1Z2FoEFhlY6DaaCxN9QQ1A2UGv19ShCPsWEIntBBUKdXI2uwS6CyLAhmU+JeObR2NxWChl/QDQD
xjXothjcvCxiWUFDcBAQDOwGdEpw0McZmGQ7Gt25j9Yl2RgyBqnfGCC7S8uEWGoRUcWfmSuuZ3kc
V7cTtXHTSFobQTvI7JTkPlLUmzZ2Nn0f9U961NubPAE9GKtmeWrUdyAjll6LPmabHGrcPrdAl8d6
I4JSUgoZW6d5kUx5Toyo24IYVaAHRQNBIq0rl6C45xZUvzWFAhB6lDX0xs6h8TpMUnvpyCA8FSgN
H6/XG0S+jYeaRupFCRWqjebE7aYzGggOQRLTM7WhASt+2V+gXZ1tOnxlMHLYLtpFQmYDSBGJ9K0v
IAmJBYdKZ6tCHIgqCTSMUhYQUkzbESLoGyvR3y3R2dh7EZRP8T9DnYtgqqZpa8R8pintqQ/l9e4i
Kvg3xQKLhIaj5ub1eNUI3t5OrRA/JiMTkDOn4ps61hoQ4rTxVKBlHtQpH1nQpi3tXDNN+gsi+9Lr
DA0dyDrkQ0ddsaBhD2lC15gG+z5mxoMWdUh96SPF65Hl+DM10JCqdftRfWGGfAQK+BZNWSBpkeBK
stTkTrOH+5GQUObRdV2mHRonuxcL9U0fvVuFO0k5bdEpdiMieqtY0VVMOsXtpP0rYh3axiQkriEZ
5kLKTdnhybyRdQv1Ipm7qoRmndrxJ1I5V7UpSr8UOZQ/zYdKh/SrPWjPA1omiTGVXjrkl2hcGVyw
fUfQEWrQwtdAA30cewjb8L76CfVL67K1IWqH4MsvpexDMmoQBc26azJWijdECjSBYlP1MhuKUdGU
19dTG8XbmkButowgtsRs1CUgrqQ+CzwhYSeyjZN1d7FItEe7nWxXkVN1ZdUCArsxLW/rUh2fp8xw
C5nLUFN5EmpVX1+D5gqMHYCFfa3GCtLpUPbcIqNsB0rimDrOEcT0Wpo8jASVVEgmKt8AgZs8VenV
UOsKTXOR6U2vtRyyKt3Y8uspa+sQND1s1zhW6ce2Pnh5DpGwiSS6p5jiamwz6SGlkHma3SrbabLJ
W6YPra8DgRYWeSL8pC7BDiWcHaArIsQwDc/MHJSqGYTsAFmuPd5gQdXe+IaCtfBsu6pcRTGfoKsl
IUemcnBKVqovRfNUFMS6cDQCNpccIGRNG3XXQtH5YiTx92mKwYkjNay1kTThWBDw5LF6eoLinnml
slRskA9xJlznjQRRA/arqZfyOsqU5EZkiDdEz9Of2AkXIoqzQO0hUelEcb7r0CreYoXG/rFo6+Ir
eqqgJZS05BdPnKsUu+G6yMdny4ZZSFcNkAyt5Lfc1oHYj2vFbVTI7mglHz3HIf0uKzoofje6eNUg
dXlJ4hrepQq65QydBZ6SYb7iKHdcOjG5Q1Q/eV3DobAEreswhiPoqwUF8ChPG89iJrSWR626tkn/
MgL556Irv7sC2ZkGB1l5H/nEgsEWzgVo3PsRkrqFubVSSaECHqn+WEgSWpUxXCUDpyAjdaI0c4WW
gGeqmWunNmkvmyhuf2VO+aalI7C4RmdCuHhCMxltdTCClfZ1keWGLxnVQupAMdzTUko25cjtu2wy
7Qce9e+5aL6XrZNtoYOu+RXkuP1Cq+UWMifSa+ISCX5bDmqKcYEZaAstBeuSlhL9Dc6kuIU5AZar
jPSJxdrPXudya1e48KIWAt+modaPOa4SHMk693BUr3uaGig5l8+OxnJ3JC2kU7P+e5vWjpupim8l
mgjgxDQhdON+GVZtfZGWQv0RuoGeAunESymSMoyK+DKV5DVK2y3oXJOtYxW7mMsvGW/vc7W0vAq5
KoiLJrlfQHX8qiXRva2BFgEI3NZrY6hG06QyXVthEDZtOifAuWVe3ZvdVUJwWSay+FmTHijQUThe
oww/p8Shod0Y3+BKylAtzMo/71gdF84Rae978wsHDtxtCR0sQYKx0q+GzP6iFdaujJW7LOaVOzT8
F2TvdgTtYbmNB/689dnXPRdeLdy6hidDr6QRwOoGODNZCxXE3EL+K7asS4G3b+zXWNROhBUz6d9c
N0NvJ5D5h45kX4pSsyC7GozC3Kisee+LJNQlsuKqvDs/uNlVXAzuA+2LKqsF1MMya4NnFm5HB5+V
WuAz73TLcpVp7D4fJx1YWUwh6VvRQufUCGrFuNThCkAaPFBjvJXN0/nxHOfYEFOAf26uG6N8u4yF
m6m0qhZwgCAbzBmOBQosYHzwbE/Ro1aVm1rX0JjWrORfTwVnB2YXK8bzAmVAHJQA/haY6BP+PjgU
3HcR8ntmads3bdZ1dxro/jw4A7XfjziJSVOlOy47slLDPrmme3OwiEojpjLHaVQtqCzhmVRCWdhc
iUGOQYJz7DaDdREjGpjsRYDYMGXi0mZTwKGH25ulS8xq0+vxjQLR96p0QltHZlPhFwLvgAHIqfOL
iU9XfqGVgm4lZIhRsUfUsxjoSJQp4qQmQQTJKQ6AcuKVQ0hfRX+B0SsQAz+/uY5vgkN7i7irgn4g
CqIYdF7H3IeGtrllHHjMyBgLVyd9DlFQSj8dVR4aXdx99SANA4LkyGTQy/THWN71Xfg3hqWp6MNC
ghpR/yJ/FBWJqEylRGYBiEKp3qh1+9VW0ZODjGk+rMmfHe9OjGcO+fCw2iDhXuwcaFI30NSEta41
AoEcUQa93/MDmqfk8FJDim+WIIGAEughl7Vdp4xRjDV6Pag44m8ovr+a9a/zJk6NAiVRkF2DLQf4
g8UoetF2cNSQJe0MhMihuvboHD8ByCTsff6ce97LJUyIliXPOD4/veqVXZf9Sr5T7eX8IE7NE4AL
YABGAx4ECheDoAWylMyJxiCizX3MIwi1tricEpycv7HFkOhBPzIEiCg4xw6HkynF5NQ2VqTvm7cY
ouXcjnqvKMpdq9cucAgrqaWTyzOrwjmwiaLL4tBQyZBBkJg+syHPjZp9H+2V2sopC5YJuDJo6hEo
LWuIwA9CD14dsUB9jBj0OXXslTGceFTQ1QpqHBT1ITaGo3I4aWlslFlToaLSju6Mw0YTzs56Anl2
aGzjMF/ZDCeu9ENziy0Xa+nAHAvm9Ifql9zlwczNMf7OzTGnyNe0G07M4CxDC8QbbnAgMRZrpElb
0fUc9hzNT7UAPF3nd/ep+QNIZiZLUQ3QCCznT4mbqINxDQXy4esgJuFPMZTnS0QUbmPF7Lrl/HnM
uuo1Tk2QsXdQjenyju/KxCJrszt7AIs7CRS1WEp0hwGEvsRpcIXmxqRoqNZbfXYZUTMKFQmdHwHZ
FVfUw11Xdir0kqrWT9FGtKURu5woSS5lNdDH8zNz4txb6IWDezTvXJAlH26sLEoqcPvMmBHwELzT
KtTf/zsDi60kTKQOqxEGkuprQjyteOY/zls4sXnQBId9g/o65LuPRJkMdCkM2gA3fPiexfILoelK
G/aahcX2tDgb7SIxsGBGrXlU2KFotLUS4omVQIJkxo9RoOCPJL/aqW/4KHGLTMhcmY78QpnusmaN
ufLEa4IACgzQUEgE6Y66cE9Nk9lTaWDzaXS8swo7AKuGC9FYRPdrHCfz3lns8wNTC5/MHFlUxhNB
PV2lX9La/NqxMpDcvDfMH41Zr2y0tYHNi7j3TOpNM+mtwDYQabFRU/1hhMCCy4fnZCzTlfvkpC2I
ZoJOG1iYo+tkNCdbIRVsFVm0Sdoq5P0Y0JxtKVK+n9/dDlBKuknhl0FJ83BYRWmhW70y8bjksYrk
8cS3uVxj3jmx9/AWqzhBOEfH2LRcGRy9IjPehrOXtOReMpFrpj6fH8qRlRmUBtAYQBwGULzLDvmW
sirJDeBFOgNMdaM3Ihbo+crSnDJizqq6aMEnIExduBddqpQDYbhvMpTEqVIFkhHgZ9cUDo+uBIxl
z8xSbywHPt9S0eUWZEmLyjsaLNpfn58t8NpCyRRysMeAK0VUBBAUQERAJHjfVC91W31zhnhluo7O
6DyO2XUBXPZEkIwe86wwrBnDU1kuaqRKvjUFdQu+oWuN3fPMH1wHH6bgIwPLeSJO5KMmEkPClASD
VOkga0Sd1NVk+2z1/abVf5kWOssbfa0WN78w5+wuXqCsQRIYFMQo9VP+0NTki5aSHYugfGKnzy1E
YTOW/p21gxTlf4a62IRVIqMh4hiqQUo3huwIq4SrsXrlXTpGMWBK0SoLwgkbzBlHwFyuj6lJGuCi
pKWCuzlGEeuaRK29lXD1Uxd1LrFTaNW7qEca97w1UZ5oFbBa5QQx8uf36/53me/Mvfu3aqWd6irG
zKzih93fNQl/zaPH/87Iwl0pNXsiWQ4j3Zj2fq5C1Ssas8TDOQrOW5q/7nLX7A9nsWvSvmTSirFr
kr57GsQuytIbq2W4gddaS46dUx2akjPtJUVQBJuL3WLkxqBkNe4S/WHGB9YbJSi2+dVHu7O/5mr/
P6zNXM8GAmJ1Ga4qaH+s+wbWfqfdQBr6qgBBTuxJT/E//VBiaNAWBvIVYTiivvm23tsUANraMrHn
s6dIjxeBLvuLmvjSqlZ234nlQgaKQOPChoTJkSpZ46gobnAYUtlOqza5/Upe9GYtDNOPNwWQz4AM
A8ULzsJlpGcITZukWuhBNKAJRnPMix7dE0Ct6FIAGY8yIWpy7N7IGxS8p7y8xqmI76KpbdwqM7nl
9rJUXz+9UbUPiY05vQHGnoWDIHrTqbUKeLemSwNHaru4kfdCQydHnvz4pCnEBwie8PABVgfWpsUR
R9pttLrKGIPuJ2fQJbU8aIamdE2N6GgtP8wgpwj6eWRslkkomjttlBPIUTZMDWL6kFT0CzVv5biq
FnAEl1pYWjjDYKWipFXRx1Bp4kov+UYD16kGv9uZ6iDRhrsGaeIqv7Sitdvy+BjagLPCTQHseHbs
lokpaPNVtWLXMN2ru3pwgsGMXWM0d4Z1haTxJaPVbQUXpi56F923niGbFbjr0bs4fwMcGGRO0fuA
h+TwbPZlmo0dOPsCbNmwKHRvfC9EtE20bhvbF6mzdkS1Iwfg0OASCN/leWf06jQGiAg3Ajh4iJyB
7Nfe5rHhyZ8YtavAn7ZUf7KqLTfsgKV1QBLijt/zdPBUTnYgngRU2w7Pb+yl04j7YuY5gaThnPt0
ltcUShFF22uliiqXjbIiQFUQyTOKNbnQU2bQnIEkIXKOFv47nPERaeIq1rmKEcR+n6jBJF8dQHDP
D+bIK5hHg8tpdoHBx3hEFq8kdu/EVaEGdcPCsvrOlWinZXI7OeU2MjRob9ZblJyFMbxkmr07b/3U
GPeNL+6IMk9qZhuYSlTAFb/kAKQoDfBFQ0/Iyp1/ZAry2+irmPvGAfYFmvpwOnXqVNDHQHrfaTrN
T+zoR98T3YVE1/v5MX3Ieu07A6i+EUrQ/UCBLJ5lsw8tKa0dZejeQfqoi6hf2u0QiLpGWR/iKcBA
FahImzLRvqb5wL0okYYCMFKsP6jcYttBxOQxq6n8qtVW7taEqoHNDOcOaa/xIpvqbzIlyg3k3stt
V6FgbohKPPS0b/lGUZvxq6MmepilaMpx6zhur2K8LKqrFRMoL84PdHnzfozTngHis0t59JbkQ1ci
HEEGDhyOTYCdeuFM+RCjRz3h3pBo2fbz9hBFWcjBI3+DFODhvFqxNuR51WqBMJNd0yaeQ6cXKhK3
6YxPEv/MQ0OOHg0YoH1CDLq47cC2mhQGazSgQKVfxmXAUehGQ5N/fkRH9zrsgJ8Dng6inDmiWmzK
3NFaixSmGlTNeFlPhj8M1hUdjReHCk9/R0PfrkXP+mA7gG2Zm27anP8CzjIynb+AhVrxHGHjYqcL
x7XtpmhgEhV7OjnOO7VEfMGaHPEHAbSyczOzaDbcjn8VHSuuq0qAEBskg55K8gbU2JO47BM7RQt1
bvqz7+aqLEeLgiWLIE+ApYkK259qAnRbD1peASAdc+S3Qiili+631wYVVU8vjfvEVjqvSanq9131
TlpHuqVUfzArvkOm43bMo5ve6ummYZl6CTRrDSktVIJQlxrDsew7N9bTzGvMgjxEjnGjmanwST6V
32M8qRiFGW1iZG7vnWEm0e1qCMyP5iDdHmAYryWt2AKPku8EBhMktoq+yGwEzapjVw00u4u6dtMB
gAGWy3JjEgsCuolTbZsatnIedbu2Lx4jLQZlqsKnp9GOi81Ia8PN6nbnKEqytYq6fK65Zd9KXUxf
G1uhgT3YwOUlNpAvuaZdWWzcjENNgxbqS0HJpvzJKNLJRayN+mCefO1ypm11ntTXeIHMy642NOB1
cFHWUHfwY5avqaeeuDLBHTMrTKEcBlDvwllMZK3ldjPhaUCQRuKw7OxX8VmMLXbgx96bfXFUYpci
iXVVs0EwsOYyo6Y+vOJrsOJxnyblCtz9xGhgCFcHcpmoWy1ZGlqV5qqedGpg1UbI6u90pKDcYiuX
4nxiF5c/2kh02EBxWT8i3kHFlcVSafCiWWbY/bTq9nlApVuzbyFi/fZxev/nx/B/4vfy9vePrf/9
v/j5RylG/GXSLH789xfxXjw08v29uX4V/zv/6Z//9N+HP+Iv//hk/7V5PfghKBrWjHftuxzv32u0
fH3YxHeY/+X/7y//8f7xKY+jeP/Xbz/KtmjmT4tZWfz2x692P//1G8Ur8j/7H//H725ec/yZ174h
oPn9g/7zr99f6+ZfvymW8U9IgZkzxxy6PVHUwvr27x+/so1/Iq9qoPVP19F1DMfst38UpWySf/1G
9H/iJUaUjCZatIJBoOS3f9RlO/9Kc/6JvQCHFouF3WDov/3nax3M/F8r8Y+izW9LBtotDONg2aGX
jC01+8VIyiOPc7TsPVogqs5hHBQgtscnw81VEdjty95k/GF138rhi3tshRy+gLZaag4YcHg4KBeT
7kO8EODteLo/b2VBHvWHGcdCHhEgDchMzoPdi8OjVqr1kFYc+E6oyjlhZrsEMtCPUHZ4rr8kAU3d
denfw5fowyhsIcWAhx0tdcvXPe51jVNW81Am1m1SaNtErjUkH8Ywxybmr7A3LtJqLGVM8lCvexcc
DV6q8AC5WVfIPsjVB8O8Oz+Ta2NaTCTpWVGY0WwwwVtAOndaYyj8SCL8dd8cj2neMntjAmYyATkB
TGTM5fem1z9FF3rix5doHL2Jr6KHvgnizsuvwMUEyeZ+a9wUa0iTRRfd8ZdYuDGjKvEi9Vi7KrA3
2W3i0cuicPlFHDBvbpRW+iAJ1jQcPyjPj4aO9vj5aOvIZixmN2/atoorWIVKD3VT5iabxkcVx/Ay
Pwnxviq7KOy/KpvoRdnY2/7N+nl+eU8cR6h6wfcFfQME15ZeYhdB1G2u+4aVml8J1j2pQnWtsgwc
iMScN3XifgEY4YOVGP1nSKgcLnOuw4GI6paHibXV2svSeU3LlWN/cjR7JhaXCyYySUgBsmCI2IN9
TN/kyq+U51e28+38WE4ewz1DCz/e6VClGnWsW96a36XM/bbStpPNZua9mfyy2urxmitz8iTu2Vwc
/SGJnciZB8dH4hX9bUaJf35UaxYWu9GQkWQqx6gmCr499p2IlfBnzcDipEeRHJ3CxBC64UXpbyoz
WYmQP5K5RwcKibpZZxnP7BL3wAAeNWID+3kIzYv2pp2C8Sbzc495zrUFPKKrec0N5T5c/M8xP/1x
g+yZXsQhFMxnE/gucPtXTRQACuEXsvs+pprunl+m03cVilhIpM0R3hLhkyPaUgw58tBROp9zxSun
x46UXu7wTT/9INlPXUeHXHbrYJgGVLPjLPeUigd2sRZ9LXIv/xn1X99lsaR2ng/gtplFyCvfuMCD
jt68WPNVdJbGX9Zy+SevkL2BLy5pKwVpqKHAmFFLz7GlT1PThSTfyi5aM7NYyc4aHEXUmN/GyTwU
d9FuBbY8dOCfX8dTpwEQHaTG5q7coxb1MS1roY09FLD7+jbt4sA08pUL8dQ9tW9isTqECNOiaJQI
E2TAjNSneXdZFbnbAdJNrMgbSr5yxE/N3b7FxRI1HUvMocESOdZbC9Y9Q96xtQ7N+TOWh1zTUbgH
gAmMQEvS3L6ipK57rI/adQNA+WyXJcbgSgp2ri57JNxOVpbq1MOyb3Feyj0XRWU4hwItEtjlqkuj
yySFOXZT9ivN/Ce3xN7IFjdwXDZRrsewg/ajXWmmW+S//sbm3h/KYktMJZjYTI4FitCRgoZoN66/
Ndjf5/f2yW2wN5DFNoiTtrXzCBsvTUGdXUmkAL5N9molcfYZFjsBBROkmAlO0TGOjkSaw1sCavgM
3VPwU7cqeo9IXt5S8cAgRDYVk0tsxUu5cVdGbKU8djxIeDGgp7XBcQQ+lWUTb5fxMi3RIRfqyHR4
3Vijgln13V0GzYS1HXjaFjxElInAHrp01HBTCCojAQYVdPto5eDqxqPgn0N5zLc5RqSDjA/5NB1p
9cWyFRK8ggo60kMGjbVRQ+fZxIZx5TCdHMpsCgkGjR4f35KbLM/qHOJ0oPEy0S3/Vtlrqq7HN5+h
QhgbeXIdAYS+dATqclLBzolUWYw2D9exsxfLbAIAp9HRal87nfkdNYv3z256A9gSRJugAQGVz/Je
ihq7TwV4W0KhtfAMNVcZ75jNg/NWju+i2QoCTTqDio+EUKtyLFCuhLYfutK/6b361JL8iabagwB+
/byp4+vowNSSBFKRQLSB5BCTSMvnrCyuhLMmQXXCmZkhUhSd3g7gWEcp+FYauLxpBEjZM/06+UkG
yv38yfaB9a0D6PDl0MZAT9ka5PfEJpyRWfgPQnIAmy3S48VQtLalcBEC9OblKSTQMu7r0OU9P4PH
TxWa+MFXhzyEpmMXLg7U1M9n1ugLoMuT+7LJXSsRLh2iq0E8RyYSSX8mmk7kVk6M6cDYwm9Bw00t
QfhbQBxhUq4LeH5hRpIoHBNtDedw2hQaJqD8oeESXARAQBFlFFUhCExab+a4SaYdWaM6XzOxfHM5
E5BHhomUKSjNtHc51S/RQBGen7SPKuzhGzIv0V9Dmb/H3ttetY3MjGoqQlNNYjfO6++lmm4UwRxv
MtNdw/T7hijPKtNCp2+/rlg/fsEOrS+eY/hmbcLpCIQ7QYkU/ABjxYJyfC3ZjZqhuaL5ZiIfUMvU
G+L387ZPnO6DgS/2Zi/6DK8V9iadfnJohNrq50iMP54TlNsR638gG4603OuBDhL8Vtj9ZueSiflC
e2unISQgZTk/lpPnbM8SOVzEFuJQ5WTAUplF15YiIN4wvqPOc9v35nVhtiu5jBOvC8Xr6AAZA5ZI
PJYLc0QrwSFhYNWgAO6aag+RPr6LnPK6dnIUfmLqEyMqVi6TUwuGxCyYYSGCjQ60xaGTZq9oLIHV
ou9+JCK+Aont9vw8nnhckPvFmqDrFJDpZb3EHhlJzAgmjBwsgZ3pslHzhpq7wlpxdU+kaA2QQiLf
DdosODRLFBiC9ykVusLDOgBdvIAWuifC+MKBfJmsw+pWdeX1KrPnqSm0TTLjigEXOCKlHLSsAD4F
Byv6Th3XvgA91wUIS3x+xR9p7hOX+as252VZXjBzbg/k+yoaBpeum5MzGouoLKHxYf3QiGs8IW/L
N503gC3Fd97FZi2APbWKc3uZM+O2juXMrMFMHTTLQ7SP9FC+TKOdWUfEU9Txsan5ihd8whi8EMR8
ULVD+mM5PCNOLNCrVGWI0od01SS9LIzqW2JMwdx5v7I/T7kLaGoCq5uOyA9py8UZSJMIPJeKXiIL
5s7qTHkwbRUvc6cLY1f76Q3gw7ty5bSfeIkAK8GWASzdgm+3sNk5JB6nQYgQ1FF+a/XuaCQeT6aV
471gpf64Lmdc8pwMQO/WEZSbSgXcGM5Ugqg8udWJm3TerHTef0OPsvqFPZZ+9cB8Ay3ya5RRp9Zw
rkehko8pharu4X1Wq23XdpVahhakJauyceup8SAa5faF2Jy/YU5MJnBgqH+BQRHNg8vJ1BiXZmfp
Isz7xjUThp5rxW1VvvIgnDJDHWj3/k5PvLwrlWRQqt6SWLOu3OjJJbItLpCb/6WV+brZ8x2crocI
yphINHNnbyMog2YCD9XOVhy7E8uD2+qvwcyD3TNTErWzJEDWEIkCj80dqG/cpgWdWLOyA48njVoz
2nOmpcPMLeGe6FVrmNH1ImzV3qfyamjfhnEMzm+A4yuYIl5W0Skzc1/RpZFRkY05gFw+JBqezuJJ
ss8HmIcWFs4ASUY49PooQoWzC5JKEDr0l3m0dmg+9tDBxT53xKChDSRhuPiAZz5clorlKRE9kyGY
cILyZr6K7N0sHzgFQBRdflJAEPcD7CFkdoBhxvN15HSPI+0BzsQ2mIXwgD9RTRdq5ZAymLzc8BwD
j9daxvWD4fhwjDiqCKQRwCCixfV+OMZEJtSJNNgcL4hnAJLoIvcwuOJt/KlmnnKteWgKguioD2Kf
wlvLqS/QRfOQ55sC95I1I96OosO0VgSJ40GGxnUb0LDeJGHnKt9nWU7wgqyc5hMLemhtsXHiCYdQ
jylC69D5kW9n4VYOd0S8AsHtFd6aDOjRcVsMbvGuxBYvJmGghbrATRuNIPiC69isPF7HL+bCyuKO
YsIheUfJ7H7Yd8Utu+zfS8+8jbYDBA3b2wGYoNVE/clto+FsADwO7SHAFg63zdTBUcXWKeHccRCq
oMSP8ibqMNllF0QucdUXCyQvvyCu6kf3ax3XJ+Z1fqVRhLegKnH0xGQsyxS02kDN1Z62yQg2t477
Imo++5IBe6HjIsOBRB8jSEQOx9ijy08FaV8T1g2Kt/rINN8qCfWatlgDmR4HqbOHDF4PPNEzUcHS
7am7qS7swpQQWezgsjZbMFeFsZderJF3ntouOO346sgwAYuydMtVJeYt5CibUOIUmNomuqhxx+jS
S3+1Y0gvnAv4J1u6FoYfvQofIcCfZpf9ZSqdmmmQDGbjcmcX/a7qrM86qh8mdAd4GbQxmh9w7b1X
VOhGItMxbsIkeSLyNp20EKwPbteunetTY6FIBDrQK0AedQk+yWw5mcVQgY6D/BhKBWWkbq0R6hDI
/3Ev4o3+y8TsMeyNpS0Jb1Mza8K81FDmG15Hs+MbvSQQKQSuyC1iRpH5zsa7bnKYa1vJyjc4ccYO
vsBi8xtZR/QpFwM4wnqvLjOI+lVXsYOmrPPewqk7Gf4oThfy7BQsr3MCZW+kQ+L0qZFipGZfX4DV
K3NVWqIsZ3WJXyf9lWPGbxZTCrctheZOkQp1OLuBf15UO6gsr+3Tk+PGCzwDpFFxWHovba73/ZSC
6ynvnC0YyULFYKFBq5XpPS5kY7MCP/qnncVTZA4KsWPwHuOtF1fEi7cTc60QnIC34Ge7ZrfDa+mL
TbZZg6TM67Z47w/sLt4kvQSSoRA4/kQDUlaJ9S8Qx658XpcXY6vGfif5y99ZYVzXc1xuG0eljcps
oKXFeRNWv7Kfmps9RI+1zx8jtwikN14mK9fA6RH+ac6Zj9b+hhqIZK2KFSyi8kskmi+GVlwMWhRM
PTRLTef+/PBObxiAbJB0AO3yMrRyWvSxCgpWESpBQ1e1LoV/rakrr/wpKwhRkVGB1h8iyPn3e4Pq
pkbhXa3L0OkqJA3rqwmxjiy6lfB7zczi2pGkkW2bwQxVxUaJrHuItb8g7R1+fs72R7O4XBzIihdM
GDJUKDRep58l+qc7ay0QObUR9q0sXFutKopEYdh3Q5UFULW/yKoY85e6Zjd6pFjZdkcxHA70vrVF
wYFKMAcqZT+E0v4yM/8NSh6IYfCQ3f78XnDgswP0rM+NlssrquElGix73odDHHmkMlyAk12p/S0r
c4cTVKVBDLAYD0EBXq8HWEnozJvZg1fvihm7T28EDOVPI8uzajUNd6YGRsZIuHW/bbIHQt4+bwNV
TxVkLOgAsZaVoGZGYfAqw0um3MbN6HNduhZbC61PbDbEiijYmWAdOAYmgSO2t2UvcK/2b7QjoMfN
/NGY/Fh9j6j0/s6QgIHClQPXVF0c00JBSGCWSg12Ur4xLO45rb0BB8bK23ziNsCY/jKzOKZpkgrN
TjFzdnwN0Ts3aZHRibu/YwXfF2JC2GpHDSZVz3q9LUFuxvv6EjBRMBnLfpM2VrVi6ITbBt8QMhSo
f89yGItAqTTRhpEZKE/Q6YGYWRBryeb8uhzjPcHWtm9icU0P0BbnHBB5vOqq1z8bnsJC8cAvq6fu
EjUDxTNcULz65pukN8PgAkvYfv4GP/gGi61RaXmZs1QdwiH9zofrUv9ha3xlIk9F7SDwwD53kKc4
TmRWXYZ5nODMoznnRlQDVstWfQoMSDZGXiPAODv26BOb3rQ2B8um4Wyjcng4P9nH0LR5stETOKPk
EAsu30SQYiSaKUcJLOAYfPnCAqDjIEIjN2uJmfmhWPhMB4YWc+qA5KPQIDgSUj1xqYJiSWJBcuMl
E68QdYWrusbwcLxToQpoz/xRBGWFo75KNc44HeqmA7q9DZhot52iPa7M3vHhxqRBfwbpQANlmuW1
iBtddFGJCH4WjKhvsrn5z82A78veMDrAKNFBFejx1rg/b/ikXciTAd4F6RZwzRx6MtKsa33kZhlW
5fMELWu9jN1uDSh8XHxC5hFQGiSWkINGc8UyqjDbWEOZpJwzqvpDsaMhv2CG67yChVoNG4jKrXMD
nBoZcGIIqtEkBF2kxYvZ6TJWi9FCTiR7KQuIyEGdfCpXUsXHRuZqKzIFBiRhoHm6mD4jQUrSFKDK
FWntIc7f1pz9qpmxEp8c70DAawCzBXoHeXzslMNVKlups7QcW4Q/+etY15cabzLv/E449pgObSzu
Y4b+NTTfd22o5aQFfbRTAD1hMa+i471w/i9nV7Ykp64tv4gI5uGVsebqeXoh2m0bIUAIkITg62/W
PjfiuIdwxz7PDrdKQlpaypUr89ffB/tuQpd1/SOBNqH8bRPZyDwiQOGGSj+rcfr2MXvZVu8jxfsp
fYgUEECeal7VQ+4W9Gou1Ebm6sGOeQLWyzer99WELldzBJl6lIs/7jbA1eMUeoPKJV+TGSQXo/3x
9yX7Isz/5/b//yE+Zmdt0DYuHFMVgKJqE2zYLahpdTGldg5Ik+f+N5HhqxldpJRA+INL3iff7HGO
FDHIqHIqons/XA5w1cy/mdLnNO0CMQDRiyy4PwK8fL8NFmL6o7QxJXJwdxODm0sGMfF6Y23CKzg7
kDCBchgcd617MFyvvvtmXx1e4KWITejoAqvxQ1QKezpxEWKGFyOCcCEbdCVvSqv85sN9sZCXNMTG
5oCQBrTX3k+yGekAChKdc1Qj0QxaWpAJbaIu+/tafjfKh+eVaIxeDMGkckieQjY+bCEMzsx//UAA
mvfHVD7E1ChSBnTHcRMOyr6Hr/rBlvPPdei+Sdy+uC9Q/DBxlP6xm/yUS4y1mmGhdEl1j+IwnFhO
8oamIlbZkvbpeN8m3r/Pri8VOFRKoRSLis/HzQD1k07LedHgcDWJ3b/a01Oj7fjvH+lzzfniqQpG
6aX/x4GAy4cFnOfBRz86kl6VCzu2UjgmQQW9vY4SCYdIzA1mHZtqhqbx5n8ot6A6i45IZImg/6Fv
7v0+ZKuOaBDiAT6mS+YmsvB+hGmd0FOVdCnQp3/PxEDwADUTMmkm1Hk+tTjWiCDDYC3LPwW0ixN4
/WLchCnu/QJAHgwbvjkCX20b3MGgKF+4rp9ZqILq0GwDa0EKSrsEzbooEI5jDG2XzEowy/M0fVtV
+qL24qLACjANEQTJxkfE1NfrUiGALDmZ96XeBvNbVR5E9DSZd8zJ8b+KNYAyP0TvwiUBRHzxB05L
p09NaMmvcGHo079vMtv+fO2hpoC3AKqkqIl8zOng1rmKSbD/rPs0xVLHFHU88gMHKK5oyrMZxppN
irjrgNVRwTG0yeBB8c2V+AWoilQW0R0wHPpvPrF/YIsR0KAZlzxsYp2vKUsBJ0/JkMDbY05AwJMQ
mO1wcckp+V92+7vBP9z9S90GrFPDkqsnrHt3423IZbO/XsqoBdt93476QX/mUiTAdMHlRh6Ijf+J
zKVqt59rC9MVqZmQZzhVKDdxYGHixXKILwykYYtmEAlv8ToBQy/4VeffTvuLa+Ddj7jsjT8SK2rB
rQbOIpcjwHSbvaAV/5+8JyIJ1EHSf0S/8v/l4L0b9UN+OrBB9CPQnNzcDX4MGVbwKuOLaTS0CeBJ
k4jCmOPv5voPsvYhvXs36mUt/phrCSmMsL+MKlKFomOMK2/N2ZWf9IWc47nQmzqRachiYHJZCBAo
QZv18u02/+q4/fndP+SyYeWYqgqx5FChSWG5gXr25gIsRG1sb6pvNc++yFrezfrDxp6WmXukwcae
dAgDmX2NanbzXd/4F4kZ6hKuc5HeR/z+52j/sbTwxOJgLWIv13WZKbT91JUH1QhYGQVhMgy3f49Y
X9RbcXSii0gLcmcAQh+WcGj0xR0JX3JtUXthebjtWCKyC3pgfifZ/uUJ+WOsD+sHazDPsEKMJZtN
TdBsrL4zyr5c4p/25R8jfEj43C5EdbBB+dYKz1P3CMpBos3n0p/iqOfxHPpx8x0I/dXj4N0Kfkj/
fE6XsHEwK7dw8ilxHkO1QVKBADsWgbH57nHw7XgfEpmwt8pQtepy4sftFLNzV7wF1z7CeZ36/7Yv
4hJY/7ueHx8+I6/8ofGwnqFdZfbSbD23v/tmB16++l++WfQhOeJtHQ6tgVMl0lUmFRypUkvEUHCJ
ABLKA7pypm31Nuqkyr9rCv/qQMOI/HLKACTgwH0IY41F1WhphGzb3dZiTttKFCEZ8m+m+NXGx018
0UmEltOndKwpxdB6A8403o8rUEBMscpEgOjIzW2Lzi08jMuMf9vr/1V8/HPcD1dSqCybtArza7d4
t0Y5zEpOQWbmkGOft9/jPp9PH1TWTB9WxBcpNChev19Obs6rDzocima835F6PIRVuzVDdW68KfHa
+kIVB3T4nTLTZ1Ty/bAfQph2u0pGQzTm4KMUw3BfrWMcRQUZCtmZiW2t32RXn3fN+/E+hLFRw+1q
sTBe65E44Gu6RG8e+u/+vmk+H4v3o3wIZREk9QIWYRRv1kdj8HOjqtK25Dce9JL+PtQXl8D7sT6E
MErBsJAMY6FzEMZyWWme8YBIIN2lvJe2q2IvnA9L/51j0Beh7DIuSCqA76LPHu2a4VEEce3L0Yfq
hJN2Wbm93N9gHM8/m/8lWXo/3ofzQKkbXKC2S6i+4Dhg4aOJWydhTDdgklyzb7Gpr7aKHaBvCCAs
5DU/YlM0iFwG8xrcRzCKHJY+9u2DdMpvtsoXb1vPQv0LbFY8PlCo/HAC4NYVBGRGmDYgGJw7d35R
g9NH0oXGhWK7OV8ze+MY8XcJ2Oe49n7cDydhsufAHwSuPjN4ZHD5G1ad/X1rfrGAF9G6S48hEnvQ
gN6HFMOF8qvVhEveVeeVj3Ft3Mt/36eJUhiUsiP0aGIjfqIxrS6FupyuVljORake+9R11PU40/u/
z+WLE/1umA+r5cpphrY4WfOmsqFDgq74HbVKJ+mJ2+XjOpH87+N98XXejfchgoz9RMMyqtfcDQ2a
DWVpgr4Ke9a/j/I5X32/eB9iR68EGfqpUjkzh6Tq7GQoWcJRiFemGSv1HeXsqw2BbBX0GRTjvU/a
psQXIZ9YJPN5bOLGX7Jek3xk3wHYX80KzEpYs1w6Sz495EkJ+ww0fKj8InHsNEPaSQ5XL5UG7Gr4
lo7+BXxygYWw83CGAfh+TPqDdXCZLQQYlmgRuqQHIT35PC5vAcV6OwbisbmkNPimtvHVWv456odP
50NPcFFwjQCPpo0tmBzSeY09eHn9fYf8w9l8n+FhdhcNVsC9cOr5pOY2cFdVaFvL3baCFCyalZct
rRR0NEz5s0Q7xjNi8sU6VjcnaBdayWDVi0oNsgqS9grAO+7zSO7hDeps6hXynNSAlH3vK/9kNOG6
i3rLyhWdRGaNHT31UHJLasgXv4QaVqAQMOAw+eVy/mX3NdRvazMS51EScbBNzlK/tsJYWBSyR5Zr
fHO3fpETvZv7h0NvLxE1S2dFIdyIdCwrntut9QZx3m3Np7vGnbZQkwNgoL7J3L/8thffNkggoDXx
Y+AswyUyDcMWOavvG/4qw/OCZoq/f9ivAgzaih2wFjHHT09VyJqCyGC4ArTAtiAlT8BMzP4+xJfT
+GOID1u0Kd2+8ziHE2y0GMmwWmJrT5GThfP47+kX2KUgHuPZjWrzp5fwrL2JuROxUMsv0w4OkzUY
40o9/31CXwUWPO0BD15iy6emkHmwfVa2Edas9X+tHoQHZKASpwtPRi0BW0bfsLG+/EZ/jPch5Wkl
7zWfDZTsOeTMkadA17uJNn+f1Bfc1cva/XdWHx5Sw7xC0tIdLgC3e22dy4Ln45RA1PnMTvpY334H
QH15qv4Y7zLrP0CSEFVZrSLDzHn3XDdlHK48GdW9pGdSXtXwntTqG5XZry7vP2d42ah/jCiZtuem
nazcIPeWA5zRsOOmWxIfrsR/X0w80L76aKjMoQfjoqD7qd+Gr9Br1FY05dPaOdYmWLWZd7qHmLYB
a1+SL9Vc/WI1CNCZPzsozVRNh66vZp4eB4ChaxKMXbuDXi7fQEfT3NimdHZQrKmgpelBrslr5CZi
Vp+uYHDF/jQ7MGeH3bIC+z8Vnq8zkK3oJpTWCNHToLvybN7eofXLxjsV8hxebHLT3EoGn/JKipZn
bg09iBxVpZplUcPnXyUahqKYSXRoJhF0csRmBZlj47o995OxhtRIbrRrkzWWXybKNuh2CYNhP061
WXClrNeQw8ZrCOZ6E6jJTFaNn2b6ENiFjj9IktVEioqw8gApNDQ8EegUDsnKxnaMCXxu4hmmdzRp
rGCAoLO0Vd5C4b6g2qa3BtzmSaxtEO2APRzXXhuw+jXfbOG+zWGQBJXcEEo2c0RLdCD6TuKgsVSB
0xSj4arNVFhPEHbXbRxV1oPy+xMoCE+SW09+608JpyoxOl0wg93x0ry1vQXuZxru3hO9H936is1t
1iirCIMVwN5A4C083vdTm0+je6NqWhBSRnHTqqdK1OmwzCeb9b+saj2J0TosRgMndOORdc1tSb3C
r9bXuRNbj14cUDmu0Lm3ztXsHgj3b7vGPPmqP1becFYrgw5zNJQAwu3CGzoUQvRgb7WqG2iju3ia
TxDEBNG16ZptK9zfFo86GH2WV4I2+9btTrYIfrswjO4tc4vlYYmsdTGW1QvTy3mNjK1vDFd+jVy9
liyueuNlaqm5W/22SsfOTrvAwOalaWQQEkfE93EDQ7F5NcRewYuboXFha0rhxEZprjFu41jW4y3c
QIKzNqogbWokmGPktnFplm5WQr97S2HIBkl3v42FsDjsm90lji6KPMbgwR/F7w/lvN7P3fq8hD7q
EZQsaYtvQn0BBmyHKpW5iNMYBVUasWVIxtB/7rg1bOx5Kbco/N/bah43omE/aYmO0bqFQ7gS8K4H
+57m6MZHlUGPTjyaUCAeQwENDzwysfe5lUkGKd6oepW+etXG9KOyFtSguwm9SIzd8oZ3u6EKZWyu
DbSxR5Tg3VH/XmALbJVYorkrs9nEiXE5umGDUD04eKgDdKZo1zIbEUeDuw8h/jKwNl0j3CRug2bD
RfBnS5Z7tjRo9OYRT5bWvZu5RYu65HmPLcTCMcPrG+qEULucwxcI7nnQQmyMdKh4sCWrpLDb0G1i
2+2Rj9LI3E69+KF4UF6YhmH3YEv/zjP8nR7Lm2gdrgIOS3sjuGa033b9cK41lhZdxjwOh4glzO79
DK7w+0nPU7ysyoSduLUcWh44MOOLBvQ1gBlfTinv+t3qdtvK9k6OmDdzW/+EvoKCozbHMTRS1XdH
d41+YYl+kxFWAyVTx8bvEt+QDyj09nAChumQgm1zp28qMDRwQPKWq7fZ0zd9YxxttmzW2bvtQ/sJ
8kl+TqR/QqBD8OiaR0s5JFltiHr1hL7WqygcEd4vGm71Uw9+ri3rJla2/+hC5C9peNDj28879Bkd
YQTwa+2mWyq6XU9gYkP95pqYFi7DzhxTC/rTk1qem4E9C+38sgXB12pDIzOgnpJaVTmmsOfsC1PC
EhzO6rdjR+7NAF86lPYEI3DA2FEbyl0pOQwVhjbM/bC7WVsHMjLhtOma4YevZ2yoSNT4sLDjjZwV
tnNzRWK0PHWJafHbCnFjqvwfXLFb5G74l5mooncpGFtWUa3+tVTdwxI6sWmpm3Vpr0xbXYNedgP1
zGRp6sK+KCaYkHkB9eLB0fyxIVY8uV2qI7KxhhIN1cQ8wjT8lstqv9iAPrjrPk1Upea0FnWlE+my
zdJ1xxWo3UJIanI7L+VSOMrJeUTudMTPXVBl0rI3lFSZQp9RKNiGmyhdLnY2oufVMax95TcpLika
t01Z1G69M/rhtMrwJor4CR8ewDVTU2xX5MqX5nPbDgdY2+xlsGyq3not55rH67rKWHbB1WjXFNuo
5olFyjrumzEhlfc6hC3EwFuopsBHA1yTW40pg8yQM3vceuv67Flj2tVVYipnU3pLOhr2PvTojTRx
OUUIBA4F26XpbIi39zn1vRs+hgdqD5ke10PlBXuiWcoMfiph3ADA7LEOdNzW5aZEN1diTeVP9B9t
YWS5vWgChBpm9W6UeL6RtvCG7zuWLWuwm9mUdr1+WulILxHmJAIYzdcB0sxGeYCfoLEc9zaF5jE1
zgsJDytpbjtD3qy9PBsi+MUWnnYWyx2qrwJhbQfIo+t+TSHv/kN4ZdY7IY+F0c1xJ6YyKQ3SxYYe
Adgbzhlq2m8qtGpY21fboHKf7L5s4wGPnHle7krKXoaovx+G+gYGJVY6VuikpYZcUyj68JjZZZ24
laZAxdVVOYuHxjKifFJ+4UdDEI9Le7O6IJDZ4S9vdDagkiRVS1DgpWy3ECjXjOqx1/7Rsv1jFKJt
KBj3douz2rny7NvTr4BHp7FG9KbLbcu6nRPWZy8gKVTj9+vqvDjBUgQL35S+SEBGnRKAomhYDToz
b/CxR4sNKYumOxH0+PSDkfWk4ak/OWj7nIxfVdhvIzqh+XRqxlubiCZ1q/CRROHOLlEMnXtCkhGL
lHgdKqZ40+7sQR8Gz3xaRn6kctytbWQncKQy9rr0VEJc2OkiQ6zjVU0aToFw8BNjhS3VrbluJhi5
c5F1YbgHoeu4DN22Vl5CJ29DlccQprWPAGtUuPY9DbbLeOyi/kfQ+48msp7Ysebn2mHn2fCLcW6f
wzL0b2r4QiRo0bxtu7pN1k4Bu4+sHyYfrGQd1zCZGjjXyN5q8ZBWj7o3rb2NptDTZYw2Xpj31hHs
lHWsybEeo+42Ktc5aaXbJLMRnCperTtb9N2dCNsQDITGqLczWtmGuIVK8E1QavdutUjtx0uloqNh
V95+9OUabsvGNJ99SsIigo4DEFV70gGQtBIaGbRhCgouzmreqrCzo0TYJpLKEt7NU2c195VTLzt3
XPudcgkub1FNbrHWyjwPnmGel8GOYtwdQ6E9cNHCxuA/AsSNDFqjD3KUVgFR33NTWvAK64AGzSfC
urtIOi7S6TUTRvVDBvoNWjl5QwLYOU9xb9iIIHLEOlXs0aTzU8fN361Pc3tgu1LBgcyqXyHOjpjo
iqPfGqCQdWB4lZFMtcCFT3v+Zo/92VnnE/gr6TjXuxZ02EyaxIwNgz27snsxKAjL1TB66UhGoyCB
DT/fCHcPo86eSx9hlqEpuiLHwJr22pVbc6hObT1m0cBIZqo6dSGe5cM5pg6mLevNzUrnGbU+pxgi
717YoU4gDXLwBnHP3eAnsjeIlWmXokRcw2vXF31qWeLeg3BkPK58ikOP7EzW9Bn3TbEjrCr6HodA
4LWBJvdra+4Ktq7Fusw0NsMBorVM7AMlisozihoDI6FD4PSbvlDDeIKi0g1cd+usbHQdU4PwgpYu
eqp1O+JC89oENeyXeh6P/QBSjxsNVewHcHyqxgksG1Jdj6Z/pI24BwB8z1awNxn72VM23HjAx6vR
O6jWOfuO/RQGs8zoVA+psBFreBfcdT6guKUJg3TV4PQQVcu4p4tA8rs6xUz9reGC6IJdxmK/Bg9J
kvXWd5bghwiVmUKeD1YJpMvhBwUCzjruq6V7m0bxyI22kI2/9c16XwZGqgOhEs9am1fdzb8qyu9p
oK/tGiG26vkZtcU6VRqUAGpJNxUVYqus6h9mOd9ZCra1nlclTtlva1udDcn9GIQsiAnM0086Qncb
rzm42POMuu4GiOfJXOVeGdWBlmBJDeGOzKKP+05uVV3fj1O1MYP2h5TuE/y5Hoi9vvY0gK3TDF6C
ltPZG/WahRGyB+SPSJFC/HnVo/8mkOrOZxAghOhmZsMXNK5VjypLgBBoiQDWaTbK1nKs8zm01Nac
ShOK4MRL+CB3g2HkFcUrjplqb88ayTua99tApy0DhymYGgo3S7w+Vr9o8MqSszxahthwGfzmdqCQ
ils3A/IcOBUdegqxTDrk6KNJKz+4cxZyT3vybLMotxawnhEdLk9FeZoiG1fHsO8nslEUF/0Shnfw
PcTVi2ZJLVCequxdMyCXqYdbZ4SMkzaWN7yYWLrSBa8mfjUMIB5F7EIonJ8XFSa1Md05EWJTRyes
ijyzuX51zerS3QvdKX60VfQMzYlTH9XPYjZv9FSjH9yShTPX5H6Qhr+h7mTg8h6dVztkv8doDWKu
qgelNc1BjRuTFtIsV2MrqgOSKbDLQqQzU6cfrUjcTWWdtkv/Bn+oKhWOcYwgxdepeW/3PGeOj/0a
0CftqzZ2PHqPx1W2VirT3bqtnLHo6KhjF3xZv+H3FWiN6dr2VzUpC6ho/Bzn+WfY+dd9sx7XILjx
BvfaX1hRr+FvuzNUXONPqiWCEpN/ozt1JFAYiUWN7L+yl71RlknTN7gcanggrc2YrmS5l4F9EPhX
ZVlbvGOLthlOmkAHnHRVBFzYNJMg1FfjENy1Hhy09YIwwYIFLdJteU/E/LJMzY1BIFPSOUU5Wg8B
K3GmZB077WrF6KC5h0/QlUV51ugV6Q4M0Bc/b+fopeFkSSSiu0ubBzHSQ8jEUbTtvd8CydJVpvGj
OIEyiGvMvyxL79D6c7LqqKhrfrfM5ivuo58lR2NluaxHY2a7kKK/DpSAtO+jewvRKvbWdgNlLkBx
nnVoYMrTuJ6KB4os1fc3Ey4mZwiuI4VUXkDTJxjADp31vlX1qZ1qZPx9QRyGbng0uzuE7DorStqq
KqSx7uQQHOw12Joteem4CtJBw9A6bMKHiI/ODW8c6PoKwNCWWKtktsXt4MrrqHOa1B7KKg4ELUbL
TfwBOra0Dn+FfrXjTgn+VqC3C7pukxkmQ+lqNZeI6FQ/gdj/DMvmbbWMXxbzb82yeQSKkU9de29M
4VGJKkXNKYxlU93Z3nAcFID7xsUHdnBNcCGQ5Kr6wKblMexdO7NId8BLP2XBfGjmUKeBPwbw4XKO
OBtXYhx5wiZzo2S0ZKuJ39PLBp1IXglyD9uUjQdrGjDtPPtRABFIezG9dc10Xk0TLhKDRWOnGq6Y
wKpqHp5NSIfFPadm4gqozAr7ZMyQT/fqou0clEKW4K4U5aks/Vj0xskY+kdraa6x1mer5cWkuh9I
Vo5edVHLYkln923csvWGAB6pKiubmXPba/0zsMeC1GB8tsFBt4OdzhWgiaBx9i4SeTT97wOChmm/
DraonD26vfUG3YM7p0aENxVNSTTuDF88Rwtq8aEjzxxvvJj75VvEq7xDgTmJSu+phBgQ3v7j2Qyq
W2KLBir9PFcmMiCYUsnIegB23qEcoh66Eus2OOLebQUanMrgDm/CPR3bh5rRQuFxHlb8eqznTT8A
NLGq4GoifdJL5xxRD/IfK/g5hrfpZvD9OtWJhCwLAg9WCa/nghjudvWam95HZXMxDo7yTryzj269
ZrVQbUIGtOyiU3TvtyVee02xOLgYuF3g0G8NXMFz2D/rurzlnZFpxn/PekCi1+KVsKh7qqBztQ47
1gJxmts269B/F7slzBDcKjgxgQCOgu4umLpXS5fPwkIl3C5ZHw+dtJO2N4C8cW78WgiH+2A9s6J1
rT280GDytvjAbtwGxm/d/HNitb2ZDR3sOh4g9fDklbmU2D2OtRvn4OS56NzqhuCqlNEPGTn3o2Pe
ydI+e8J7RQHreuqG+7YyTlPPEojZYltohH/1Yo3WS8jsV4rEM4Zsy25GPBQmx4ab48qsNiDvPMIg
+g1Yw6l3JRjqRO78pjuaBhqF5uWBE3jXuizxJUsc6DJAlh8gg4bPTJ0t3MC7f8LLDi4jkZurpT0O
zMgE9/ZI3zeV/QtvvtK98juCB0WzR+p22/Do6ERlbEgILquDF1Z73rooDEawbwwuoNrN7KtdKMMd
7MSyiozxFEwZgkzcaquYYCnmdUMSEZkv45OjrzpxCKcpW4O5CNEGJsyrUXTX1BO/xUKirWOuOmYz
ga+Lgu6SsNScN8awKRW3k5DYdWrJ4WWEhiyzq505G6cwpL8hQyHibnbupOFGMZ5LN74Ky8xoeYXW
KZiriBJMEgkRe+F5Z+mBDER4kK1sOlNAqAFrWByqqUAGDcc451pDRKQcgKrQKdZ0funAn5XDkrhG
taG8Bm8p2miAkbiSD0IE94MP8z6/ykNPb7Dv8SYC/Egj/zSv/YY5aLK3moe+as7MJleGpwqbzKnP
IAJdd4VYrw37UvbXNxxd3oD2gJNcuT4e67rdrb2dSM9PxMJvxpEkPd5foQsWOZDAuoWwKLzofZi1
VEt0YwH6SEr7qZ+nA1n6Qhjtyfd+Sg/VAN+Btp1Bbvto3SiodqwePbDVPTmru0UKE692V8hFJWBp
N5i3tQG+eTXo6slH9ubhmRYFLyLyfjSMbUxs4ILYr7om+QqlZ8GtE9GcZC0N8G4e0qiGL+/4GPL+
JZLDlfTCZ61+8pElYThnvGI/Ir98AIT/25/1BsE+bwESauUkMugSTnDkV/c8M71VkDXRCzbV5eXa
GBun1Emp/DsFzF1rtmADiVvLx0+e9B2fw40b0eveG4/eCo/Twe5whshG1zRn4DxTfdsPvykyQWFf
mShqO3gZyBlR2OYlHu93tB3i4VL5BeY24uxwah0uOLXUAN09fzNOI1C5Z2Y3qTJp5rU0da15J7Du
kO05jb0u/FmkngjSOhTXHp2TER6civgpcM0UfCfwomdAg2jSWS21dyjfT+VWNkOyQOPEFJB7QN4T
95AEFK48eMiR2wDezc6YRnCmiiDOEFk+njvjblrpVvvy2eIqM1QBDZxYui9cNFfEzeC+EfcTPP7W
69pfUhNvRAeztsD/WdZsau04bI5hMCZ+QGI2vqjaTOrw2VqsuLvMcQwTMUwgqVsxmgaAbsoCNgD7
AX2V1RhkS9Bsu85BPAGjesZrfoA6mtJZ5N3o5XdYkUS2fWHVIGtOQJtrgriORF8qwLLVSdZB6kLG
RgNx7w33NyJFao/40uVMt3iXg0v9NnrOGShfYs5HX+2VwsvKdYF+NlvSG1u71bGarVejfAL8n8kB
MtlYmhrybGSZEh88SnMEZ0DCr1NDomcFRA8LJWRVqgVoRN2inESCFthdF7QphN+vpaxTMVkQePtB
KYuJKVFG61PlHPmgNrALwMe+8rqbXktQTCAUyXTz1LX0LBsKU0X7AvkM56nEaXCdY8N++FLfTQt8
sBsruZTZAxSsNO7u2mnitWUpsL4EzJvcZgRXyFDQ1sJz24zJMKUDw7OpaWJHdBmLnMKYKgAz7avj
NgeAHI+Rt1kifEpUdyh6GEZKdsNi4a34hMJMao7BlhrsyPrpmZtz1hhsyyj+Mv1JI7b1gdC605qA
IbDx5qsKUXH2w9ggBvIEJ3Vnd+ePP9sOvkvmdd0HG+G9SBOxzCEPAkAcq+AwYbj7NlDbxg7jEvdP
X7UboJu9vulo9bjaNNdwhhz661AL8AVnPCVM3JSyzfhsxq5jPsKZKKMQ7qvDPoHqZxRXlnc74eGB
aB22x4k+GrCo9AX0/fwuboe31bmOejitzmhaMYc7R2wmPuczQbxv3tDulwZrvZnI9FoGXir6KBm1
f7J9gQ1LjYPfhCk3FwC3HUTR1n1vuxuPTIW1nqS/E00dR0GhO+NqrX4ZLY2VdaYcv6cqxkbiyOlk
Nn/CrS01wahTnjaBWViHaTUlPnDzFIGGEkvVTvsImBgyYmITqEGYwMxDsllc5eJbDnAb5t3/cXRe
y3EqWxh+IqrI4ZYwWTPKkn1DybZEk2lSA0+/v9l3p862ZXsGutf64wurjx2KLH+1WnGsPCYpaKYc
9Mr7TcCTxUW/3bRKRn4b0FAcZNFgYp8KKvuPZ2yvkHfHpkxfJugnjZvXGsZY+ni4+z7CiH9atyqe
8vQIOh6Z6Fooef43yy3EI8O0Q3ySGYDxUhOiwsXwos5Rb2Umd42zRk1e7QxACy6k4b6WgxKb3V/p
5InuCO4+7ZJWX4Kr0gQHYt6ZWn2/lGlsjUDk7m4U4M3uttc8YC7X2nuqoFkZgDtH9+VnSc9anc3L
33QksRGmvLLJYQAlzaspFmZ6Ma0+UdwioV0ZKO1GejRnVm7tZ2rE2RiLowectPXi0b8/Q1qTs0Ib
b37anqwuS/xekCToRfpkn4Qv94bQv2AHntvsmS4g31oebG5Rv7Z3IrWO1KbEc7rFs+RZdukfRW9O
Cg7KKp1X0y+W5yBfzkovD6Xq42xpUA+M+aMmx1Ml5j+jqg7EcuBi6VOgZ27TOohK69mv5kNrlK+S
pVmY1tE2ixO9NtEYAJYb3VPpKxlaKdDtmorPzRIXQg5uqA8TPS0if/wXGDJaVvOjad1rupW7LLVj
p5qOnYEqVdsbixMbrno1XS3xnAbb5frsNdazmFQdLb73e13zo2xRIQOFu271kPJjvcp5L9ur3ZfR
1F+2Qn/uTXOfl9Wu6aE+uR2yfHuoN5loDCjB2+Z+aI66gIZFapjjarFD097uvWjopnnYBgH2lp0o
4wqrimZM+3UMzKNBgLSvvbCQmNWhr/lEucbsKU80eSpGNNH9AwLw+65iLU+BsJ+2vN1rI3gn4etG
7rMwZLQcp7HwfvE0xWku4tLsduNYHYGik2qmXFe4OzZUtsPp0GrnUZjHtn/xDXEUDSGZ1h7GNNnq
4m2axYkd/DisY7xO2k6b2QrVGJUpd0Glv6lKHSd//V6hAOFld67M97q+ndJCHkf1RIx62A1GZMq/
A6hkD3xeF+oZOJ0lXh0Mtzl2E1RCZsdB1SYi104uBecYmCE2HOO29uJq1yg12NxVsPJjlyQbRz9q
g6nmdW5Q22ctJ6ddEM/afOdBe5yr9ZMcqzht1N6x8jfimZLKQ8Yien0/dUFEJv8eXdUngIkfWSJ7
cIxqSKpK/GIro1fBop2XIrv0urhdTfG0wY5UfUt91r8NT5RI/Yv3lCzuyCzUH9npSR9k+6own9Nh
fut7gjsGNgpA4mWva8F5LIK7HJU7qIa7MahdxZr9U2s6N7Idjk0FbtFZORKGMnfMZ9p1p1trGfm+
4eceqmmAcbfUBBSMQMY8qdY2EndmHnLzZMqKcGvPls0nUrUUdBEHk/9y0Z4E/XgO8lvT/2JUb05I
23dBY0et/1djfdM2ygGXJXF6Zt/aYcb9rs35cqfPC/l3MWEmEDTXSEFSinf69lrIP5v3ABITN0K/
Ssc5NoCktQpoKYd6p82Y62NuzR0N3ZHlTqfM8j8Q2YSN/0T3496VCFyAVgdixThnO6ekDZgsEHMF
RpoODcyLNDPgxToqpnfeHTkycJTDroIs5sS2qNGe0Kn1mh+TKAFX7qXDzu/kmBR4/R8ao4fd0khJ
JEXiR8+2jvrjoeaYMvAK5S6kddXL3agx9S5tc6IUIbTH4FvMafCQ0fmL/tPbjukmCLPR6ikuspQk
IiGhKpu5O1VFXsUaUupdOsAdizq345S5M+SvNcbWUvmP7Vxvj27f65dqWoQdZkD4ETT4dFCzrfam
X/sXpAm0P+fOl1GXv7O8+5a5/tua6KGcNgrY7K1dkzxzzaiV5ROBcsNpGXQ2J4czGnZmPcxbXe7z
ZRuOFcLup1rnYrJShiMfufilH8ssKdb6J5eT9TRw3u27pvzbTk/gVeGqpljNPHfrugRRM41R7atf
Xin2Vi8/5DBc3JEBecwv4FXsDewj1ZIeei9L46rXP2j8SUOnsZLZNM9uZu7crj8i+UssCyCqKC0j
no3uWhSAhth1frbc1A59hSY1Df4G+k6u354yozUvwnXW6ISd93MV3DRjE0h6LD0G83oAKY36tazD
2nJPOR94lCG0QdZ7VL3cq7VCPNHv/XsJeerGG+FuTktD2Mg9QMtm2jzaE3C6XydmS5Ax8Lm5iLDv
zNDJlliO6kiadFwN2U7z2yfpjQ9i0y+LPe8lTcWIr6A2AJwL9CJap8ej4Z2DdTgw6ke5d0MLwopm
HZ2ME5dfesfsglwHNHrN27+wZUDeAOjD/cq4OZO38w15cpazj9+q3b7lmP1Y+nRpRJuYuctCzbs2
ZHujxVi5ZBfLEQezYpSxp09PBGO4+CIpWWB40C6y7vaKF03yKKBYw++J9oUXnX7a+M47KFv7KnRj
P2VrPLjrsS7WQ5f1ZwQIiaodkg0cbjlxcpjZtCA/BFNzk9OyswHEJyUu3WDesGvtXSBEXYBZD2TY
2PITyDsNDTt95gk7tta0rwJLhhT+vIzbfNUM9zeKTs62f9Se8IcPH6JkyZTquPR3jVQEILHjsDv1
2AyWKUuUBmXedn3siuZQbOlx2/5421ma07mD4pdDwJA0vJqzfbZl9RlULIfyJuYgllsW5zaEjlC/
jVaei6J/Kozy11RNbwQn7rPqTtn4ziejQNwNddL6F23M31lMTowDCQHDD5t9LqS/M3GJoHMJ3bYm
oq9gnw84OPWdp+ZvCLeH1PtLTUY4Zixi29Om5y34DBmSAhNn1oWwgWj0oGlLsLExtG34isXpw80a
Ke0wsrB0vmft0vDCSj4Vjzr7SjEI1MOHNRdFOAzVvlWA7br2ubQA2j3PVWlTJ9xwOZSHpuyT3GHT
7OCTfJtIueo05KdgGfYVgnKluucKvYYyURr45YezTYdSbv/M3E+qVg9rQS3b/OGu+sGtwfSG+qIz
1Bk81L2vhX4nLiND7GIBlVoE7tH+rgNU+R1MJVHVhOlX3afOe6sjbZ6fAo82i8KIDc/g3vxSTWJw
uedZsvbNqUunh+UeAwZwIBGsKPOQd9cB4E+onHst6jRYjuJpHH6blgN8Ra7qsn35K7KmxY0ImQWl
1c4BSGr+19pgdyYm0pVKRv5tsxn7EBpFZh6LOT82ufbUeenZdoBXmy5geS6iQc7xpHVRAMxjWI8b
DfBhpq37yjDiGoKO9Ql1iroGG7l8WXd2vDEabSO2PHJ72y+/WfaVCW/UhHomrtU6/HCanzIfTHLr
YtkjibEZkJtT0eanLCjeGElxYQywlJ596wILOhYods0ozL7wYt1q5ipQ/0gvAMrUdXF2latf6AeC
e7IisjcS058TX1eH1J52/cTzboFhVNlpTMmC3QgKb9Z3v/njr1kEKwGseNDWc6HTBT3sQZXCPi33
7kAgmdbFa98+lhafHFiySK9mewPXD4fxWAwW120dq4XOY+u7un8b5rjnBo6spowy0CzjzyY+F38E
wrLiuWsZO+FCyYzpnE+rUKiP9NB0ip++4wKwXxEbxqYnyKmmnT7nRBmD2NW2p17Mf9vSOvaW2vfO
FEppvVh292S5FhQYN2iXo9ySwCDrMUD00tHLMk3HvqqPpALiiit3KE+deBg1N16K4NA2TKyWhSoG
fZC/nlNyeD1RHLU0iOehSBC2IB6DtlpA1HLrR9UPLH/XUhrcyQsPMkoWKkuLTRyE4Z8Kb4i5998z
LKiTraJt+BbMl3mK1k0Ljhl2c/xLLEhbWOGqMaYfz/tMaxHX3RihvQ7nPg8pE4lmJpeAIbdrggO5
ENjgvX9br//NahKt0xcjaIEsyNWulsgKOKaFvJZ9cFpQsI0z6lxU71037T0s/QUA5Codn5eGUM0i
iGqRxm4GIDoYLz48zCrsPkpb+5RtbVz4xsFx5aUEgQ7t0kT4uPyysuGBnDBUXTKyrfKqaQUSt5nb
3PAOqNzeULecvcllzpnilf89Q/zXmxtBWQA9WUnqciN0n0WxnGvIodX4tIV5wsgVa9KLi8UK24ZA
aPjRNT+PMMMVB//qM45gCGrc4mTY2F3X+rBhpEQMzHqD4iMael66am3CJatCYXCRymkf6E3Mypp4
Y4vspua/fSKEARyCoSrPNnCjaSPg2/q4GqfdvcpabAHbD6DF0MYUWl6sIaVax3yZza0ASu4OYuJy
Y45IJ0Q+usvqIaLFphS4qK611ye0VcfACjGU/r4GUbf5FjlRwkDnNM5/Cw3MfSVKAR1ln+kHucyM
GMEvo/lj2fTpdMEN2xwimUddyYjA72QMPjqe6HV+L6tnQ1eXAkihJIq1Uwe7Y+zX6v6oPDtWZfFr
dJFhSuQWHb9D452f2igtINnKfxk/VmTygB8mnNwtcRlxnV7fzdWLv1ygnpPyDqWNc3zneUGudvm4
vmrLk2ytKA3cWDPtHTkdSeZwIUID5P3CsufXR18336StP2p68arb80NNPcZcQtsvo/XdpY51lMq/
OY5NNNSEm3H1sT4B+ZqLF882cYqZFeYBSeP30vnMMXlkSZP0bPXoCA3VDTdRA6g+mK6JB0D76h39
6JXlPy7cR9bhlllZ5jvU66cinf74RnOdi/q6jmytWd90oV03ACRZ/yVAiylKj0Uuk6bSH115Q8lz
MidWtWw8GD5iUOxSf9zaSACZd15Pi1rFY6PL88iYzXV+kIFKTEAO0yNWqES+RMuuHYxgN7UMqZ5G
sME8IMvs2tj9ixjFo44JafLkQ1aYfwRak5G7RgQf9mo/G7DiXVbfCkmhSNcf9ICvr2v2dpFDtXXQ
+yX6NfPRHa+FNb9oXXD2aj/R3E/qQk8ioO18riNjfRTtA0nUp3Zgv6AuOWDZRr9ynriNBr0+9Nz6
DaK6AY56LFYg7PqufwCXdP8ZC9dfB0THyjXeF6LmIy3Vfi2wdU8+dcjucZHiXCkzXgVPpn+aMu2l
sSd8NBhdsNNB/ERzk8dZ8Bks07PvDb9aoLEOqeTCd5Ajipoyglt6FJO0jJfDFsOnRFX/W7HZ5HfC
aEAsq0SstJSpcj6TxB4BT4dBT9nCFiRuLt+DbEbYqMLcqCPhVYfJUlE7Vw+VZkeSsaCTwL7uspwQ
0VuoqZdDmxexsplVG/AmGLSoaeh25kRNm+Jx9eSx9MjxdCkLlZlNvErenWFbQ0UTTi4pnJJ0lS7b
AUlRnNlDvDFX2R7BN0V/Qa8Zq+JqTOKaZsQHN6144wA8VrUdpu7TXOcns1736AHQJY6XhsagFOVU
QzPS0OzbgmXAQu3d50HojMVrU/sPed3fvBQguP7bEjExannMPPsDOHERW/WRyuBmTpdRFi7Jy/lj
CcnnBu0UoZgghmgpTs6EaDbQKZVufO0SzOyVwRL13Q1z8Yms6EMZINvWF8TK8tsqGwgKGJbNilGh
ofcSex+KZ+0SybDbOtUZG91eADHOvnNxA6L5O+N9maq9Jv1I95ybSu0/dTM+inW+1WgERn061HPx
MtnDtbfmmDCyl2DIv6gwvaXV8ER6ZBrqOupbtRmw5fMhZ4orkIGNnvcwchi4BeROzmyTVmZ9aMvs
d8ZJwLz5gwHxMpuQ34bVA4SLZQt1wt4PI+YCtIsmCUHLiEoWcFkz0ofFFk/O2D0L585S+t4+NRDZ
jh48iZnzL8lupkWCUDknVtqd8NWEwWZGnVcxrTgpuDy2NLXEg/M+N6DiHUen6slJE81nw1ZpKYcL
sn91c/Wels2X0utXX9vCOiuegiU/tMpLaoy53s0qcphhyDd9De+ReJJxUdQqmVPx7lgGC+gDGNJ+
wPST4nMIZuu5ne+sGbJKhQ4oXT9oCU4fmqz4SzHgY0EzLGrMBnzdfwLb4vGx4ELG6lWNw3H1tqtZ
LvUvd+JdyKpNhb5S+8k3ofLt9ZouUgszDyRG+ZkZo9JlAhiy49zzQN4BIH3xC7CpVJ7KoPX0sLVF
ezRRekdaY7jRsunjhztkznXkcNvb9UoAsGanLzkd4RTi6vpl3bZbptVnz0x3VtN9V9Z4qXx9itOl
GAGUjGfD0WKtuEdXTelBVgI8IM3YfQd5CTZy02wTKZ8sxU+b8mCLpjvVC4YEpBLhMPMOmUuRU+xX
28lWlO0ZLOdaev5vzCJnZFmPIkDpyrdcHr3BbIndVl3kDemfyVwuYBe8L21znF3/u/Gt3ebNLbOf
5UNlgWSb2x0C9+01WlnBKJ1ToTlOSWDjfGusx9QOMD+kaHalRDRXzFi8s25iWkzzf2uN6QL+9rSR
CvzqbgY8RbUFp370zxkNremMlmdFqYH29DcukvdZkVWnZBlnKyezs1kPwsgOaTa9r2wpk8mAUFjF
JwL9z3lBElHJm1V7LyvmPxrQ6eaVXLOBRrEJbG7k5Yg32py1kOg9XoIUcf6MfnQ31d3NKq3s5KQ9
eHlnXPQFrXmJzpr0TbTGOUUMfn9uSoF+1ljv5qTsY9a1qO7yX3r7v9PmNpM8jhcNRQO0clIBKbCo
p/2lnD3tvRosUiYdvto5+CP0hu+5gYS2Dfaw3BCfdDB8tH2nQQJP34REckqBh7942qgevdafEvSB
Emyb1V01XOFhU1vFlNSloYPjGrr8N+h58eAV9sT7S9PtWCKKLAJ8UaFZ5GAxEjWxt/Grp40uXqjy
/sltbLAzsFIrMsaJjyQtC24S6fvdr2nSh+ce7R9K710WtD9NV/4rqu05N7mnWg79GDziuVTpqfLv
Z4Kc3uoBBm5ZYWKCFCguNRp18H0XgMYo852flefVgS3PzbfUQmHs2vlPVg1bKGf7Vc58L1rekIlN
q2dYo8DYeU66l0gRe5+En2E+tjO40lR8IOQ5SSu9EQ15cMr3OjOvljUcjA5Jw+qjlQF+vvHIkmmI
hFTHuYLgl53lc81+C+jSiRejYrhCkZ2HSysuWto8FFSK4bQZeTMqZzimy7jvPfWvXX6rBSt8f8us
IapXNpLgXJfBDp8gwZqJ3sxRt35mBcja9mteCF6BPfKmIkkX/Y9HEaVflpfCh4FovbgSwadq+BLm
Vc0X21Gw7d6LoZpo4z5bdfeJES252+Cw6AtOpm1nGJwDOA4vKB5umQEJz43FsBfJuoiydnrUsvEJ
GdVRR+3RYcKajYKlYovRo/zpt/Elx/iWKw67rfQPVttcB+E4+6JF387JMzzcW1BCV3N3xgwMIUh5
2anRccMlX+GnSKhky9B4mDdhyVOA8HEyeHXZ8nVU7zMtgI+5wzm8ufYSdWV/Endzb+7xClIR9UuY
GPuH8miZ+LMyk6y2KlM/dopAoEDCYCNGL0ZaGXSLSb6+NSukPoHVD9ngvwnbv8xZEeyDGghwqphE
7GGKEYFDzOkughH+tomO6imal+7f6InzogfHai4Z+or5NvHbmJeKg+fw8qTQgKuAIy2t6lMbrLPu
2p+0aKzxouEP6Fmh0tS/ynqj66kXH+wHVaJt9/+7qo6V0Y9oYUtIHzsvDiZuuWhFnhAH45Ygp933
OU7CGodiOORl8aS5wcGRIIYaHqbS1pZ9S9D1cfZaI5prlEwwHIVXTc+etFAAaLQKNqu2dzmWObom
831ZSjQZmred/M4xk0U56aOgq/2sy8U+DMPyyxHOxU8H8Kjmz9yKg2N3U0g2nB9bbYn7tBvZuJV+
JIsFLUK5IrjDhq/p/k82mK9qQV5iW7K7YgP0z3Pj/fQNBip8DSTfVqWHCSj4bEpUZhXix1BxNVeW
P0SFxcNnbJUbSl0RJlP4b4uyMq4Bq0DQOl7XQnm/1bZVd3VLd8BlCZp1h2V0zCIHH61cBIYIhucu
z8xqjCmTdc5arlw3A51H1sd0zsgfVmtx0/QAqcqK9LxP1+OE8CueWhc5D/MHGQe/bb/4pkTiWDTu
x1Y6v2gEc/7qnMmhRdXldQH2YtGiG3VDPxdYPX1NdRuVa7YyNRN50lZ1upvwy+1Me2Rdr4u/KUVF
zxMS0I11nSfse7QGbp+qQUvseoe8WK9Zo8C3aAWLZKC/5r6ekSy1Hbq2U5FWIJizRPDq+/ObGuzz
yoq0SMQ2qDpCC7+MN2VfRb7Gow6jtlr4sRo8trqtXiug41ROvyrPcjg/+6RZ653ogyevbmJvzA/T
ps7ugGyirZa9xHEHcsypNyGFn7btpPf6DZMH2kN0tF5xxK96bgoxY0Vkh0vrs9Y7zys1y9FU+4fe
5r5cyvZAKTCdbUp/tSRwizBnmeh2+yNNqYfSVfZXiRcRUFPr40ZtJ61Y/gwbUSeBuxxp9kwjVaBI
yTpnPuADLe+uaC02SlZ80XYDfHz2iUb/3eWsjYISoHrabuNco3zXGx6Gav3n4sgAHLxnf7jgYSzD
2cGVbXZz0IpcylW4kdd4I5BeV1wFAoxQG6TzpGO9e5TKVp+iJNsir90XTcO/VjsOQFrh54C3+XYq
OjiMe6QqTpJai8ogn3hY5FvtbAen42b2WsSpARoKs4amXUVxm8XcxYNXXFHtu5E2izGZHQLFamas
RYIwNTqshe8cTal1CHB04FRXodeqR4BpFH8OfJizZPV7H6A4KdwuOwTdRmQ7HhNEWtaPHbg7G2cL
4lL+xYACQKldI5NULlNsmGR4lkP/O626n8k0X2x1F536/Jc2iH3dOa+q32f62uEmlWtI8ijXt8OX
rOUWcrz2qg3iOGfrg7VyQOvBd6bMBREIRt4pt/hc3IzJQPakBnhfEz2+EUFGAQmxOa4bDQa3YgvK
N/Fv3LCn5/6MhNMdz51bNgDemRH6w+hehgGV+dJNWoRgNP+Fc1XEbop7IuuMx2ruvCuB7lXStqTw
+wOLE8Ju0lAlHgjewOpaOQpl9tYnupG+UgFTMTCLAHAjx6uIa0QvWfoskQx2/7x061F4xmPW5w6E
onPAj37uUY8kvghwI4zaMWiQ4WztgIVzuCLthDq0Y3NcdiLPz0XNbdpUxkbTUHvuuvW0DcujmeP+
rNM0mbYRHQAw7FZeXVkB29jnxRDsHgOiMxPfpzQxGtbVx0IgNeswZi4+MMVHMWLDXZBQEYygv/PX
RLbW3jrZPvRBtYdD/GuJ5pJpqUp6qzRZ8tPzSlBJLFbtXzYPz512/xrN9lNJ5UTlZOFm9hI/lw8+
uiPUTzuRFa+26x0Xr/pqTbQ7vrC+00qdAkfdBf36QfP1Y7nN7x70eIgtDQkhrDorX8/EN0oYXg9j
9q2vivX3bOFV5hvmSkElO1BVkjvwYIFrTX/rrLT2hQDLnZR9Y7Ww3TDv4f/YxNtXJSaWndr2wIo8
5GLLRulGP6sQyeV6gI9K92mupSfpuehmlhrpBndWVAXuQLvZxCgpVec9s+Mg7aQiAWdGGejPlWtW
yVhMNiS1mX0oU2kH/Lntc65tPlx4oYP1akg57/z4hK7Gk574VFtZPKCL5N+r8ZfOnFQ/sUaIPaoq
etSaoTj6ykDyOU0KbgllaFIELYMAdm8QL29Jbzrvzi71Fub/VXBdgqFJonfK0X7f7AlkBUC7/sOm
02qJoVKeU117V+QV6Y1jRR4mxrpz/i8+oVrcQvzRIM59MNDFXDY5D1+l05C8W48I78wCfaPuoZoZ
euEmms1gRLycHnK75Ir3vxj+jl33XBN19ozawX5ole0/WPjewlF5SoQ1GT7Yx2bCigIyLb7koJtf
ztSjR0WzdqgIe6dmfZ1/rdIdro10nV+DCwlld0tzoZnKf2w6bwYb3YKITs8lzBFyPIm5GfEslv6T
LSriNoI12HeVZuzNyv8nK1OjWJMzT93Jda/vrHjdCA6vu1rdCDWHeBz99mw6ox4OjcxOfprWvyzF
Y25pjs2mmHUHZbptMiyrYcaZ5S3PW2YUbw45RC6CP8zjcllLSEf+ACzebJxqVXccj9joSY17NaBM
0+pg3g8u8Fg2w6IIklf2y+arkzEO5pspVbDrNQeB/rDYCcMBaRaja1xpugema4OrEYAfw2fmPVLF
sqoJMnGClnsN836wleuzbjeElJOrfcMiA7zRG5hw8qU5SaIeHqceX2TM73WeeXesJ6Nvhh9le9Mz
ARBioeVY5u+VrcbXPrUNPI6rrMLCH/U3IgAEoLbyXxpM+Gf6KVW0LgO8ukmLNtYJ30mWGeKAx3U8
mDSA7m3NK2+9Y1iHrLbthxoHM0JQRjDHn23g583AkZoa9faPe+0LjaVZRLTFoKesNC14nYbcPLpl
P2KvQawSVXIOdrh3EfbI1HpgVLAejFUgt8D64Ix7hMwZ0qRObe+dnjJK+8EM2jk5kbDcPLK2oLja
6WSg1FPFwvzkFo+ZwoA/LkaRn/3VbY89+rVdVXItNZtDIHGaFUznHTCDS5ViIjFjIqybxAFoCjA8
69P5U24elhVTZ7RvN6ZAnCbUgFm5MpJNtKh8bZpCY08bDBlbOWBpc/+l/eINr15fj5/euA341Wxc
z+HiQcayu8zE/LCSuH8meocHroKtudZ4cMiQWBRDzUYRnNsHJbEMHXSWp0vq56YKinHKxz/OWPEU
YyTjRFzQE7FkoJWmItag8CctMW9jpMbvWGi7fIU6CCk9sk0kVPBktZaSvMEK74a1W+jvjWqyYx7Y
aRGXk4D0T5V7rq1Z2zuCHllnKLvzOmgFW6NrcRCU9pFxcHlqDVUe6VAXGSJlK8Wh1OT1l+lOsDt9
ibC37rgu23pky2buxDk6pLA7bYWMf+Zmwhc3tojUDfsr0yzj91px0jZomRjZ++kNkE9cnNRHEuSD
//RZOpx0B0hwWVr5RZVO/ZS1c/u26oSa2DSkQCctZDCTHp+FFeL7E3dcc7S0+V9NLs6bGPTya1hM
q3lYnVK/mUHBjkniIjkQwer8M5+WsncexcC22Ru6QHuV75jfnq1xbs9T3fiRRupPVPT6cF4rkMRp
GbuTQzFWoxFnOo3PZhFcncZ4DKyOLaF90IuZAX7YXjx7wZZmPuYFkH1BAaqhb0nfKSBqxl/aeL77
Dcx66Murg5U/XPk6wWDK25jqxzYXx5rAg3B1c6DNwUnE5Pyzq/UKAvPTtta7OzpsbzySynn15cSX
OUHWu20sFvvqKuczwOoaGXn7ryrkGaL25NFhBvK3c+v16G1OHW69fdeYdqTgb87rWHsLONvwhqjl
5i2M/IPUVkgIbqNB9YCBdpon5j13Q6w2TqTUfBpEVZ7IPkINk9d11Bf6V7muNeol89b2zpH7C6Wz
DgWYL9PeLIeLYwx3/mB+Xj3obtm13PFudS6Bgo+bAgpWaLN4JpfpaI0IYXKnZlUotzDteFbHujmo
Di17pwG+O363n2RzJQUtWfXy5KFGmkbjpSZ7sJ7qN9WmTzgI8Xf2R2vy+NHBi2z9c8cBZs/Bhy9Q
b5seWlBleufS9fb+UrySmoi21eRU8zziY5VrHSzmnLXTgAPLH2CKXTV5R1vwB86lhppcHldTO65l
tXdq9QOZcCym6Wld4M/WhSPZ9Z7Msv3re4iS0g59Frkbkeb8n4VyLUhsqoyCjIp8+4+0M9uNW9m2
7A8VAUYE29fsM6VsJKUa64VQZ/Z9z6+vkReoW3YewcKtejjABg5smkwyItZcc471ZITuQ5NRytNB
vB0Ti7aTZIOy06Vo+6PdVeUM9BLCnJdg0jFQ7gv7iwMq42YtsTJJcXiJfx+53skJEjpgqXEBdMhy
5Tvkbc2iK2a57rwh8xIDQB5+qUejunGSaDUF7LWwnmZUts4it51u1/nuzSRT/2boxY5Cm/AlJSYI
mHndgrGiKo+QiJGkbmqBlJv4L9kUv2PyoQKrjumkNliMDiG5F5IBlo8Fl8Ce5VZfEm7HJQp/rw1R
sopIeoBV8h77Ul+UkriaGNL7pKruaYJks2LyEb46+z2M+o+8tLZ6kPgrK3J5XSKXYqc5OL0Pxt62
CNK7Z3Qyl/wKB23PuVEh2iVUnlk9DZ+R5u89Tqn6GONfLOmP0RRwVfMwmcmrSCuYSi76fqptPAK6
jMs84xx89Ap9i1AzJw54a+o4WJXkYKBfyjjR8PuU2OpSfr2AjAE7mWFNN4kr0EZqrdhqHCrgjHTL
0CO0EMKUg0zcA3asN6osTySGtLVB4HtWtQ6b0RQNyAdgZxJT//SZZkzXgXRS6D/6fXEEo+UvAImt
+1C+2qI4m3HCOYLue+d/UoDR/KOtCprsHrEHjSQI56GKaNm3OsQ8D/CMsIH9J7Rrsg7IIgqsH+vc
gq6bsyrQz4aTHUZ3mltFsTY8dycG664hTZ6aKVYjOTznnf5clN6G4WVzWUenrph+UemvIjUtE4ds
Dil6gZtA5ckiCuCs5wPGjeDeytttr8xzV7svoU0p2NTmbuyId5VVdxyNYHWBfQ24JBI7ZCAgX5te
Peca0I2wxhFD0GebaZ6xYkLiaTLtIxZz3ASdhSPF9QmtN3MLp5qH28pLyYTln23dLW1MfF50kzrv
Eq9cAacnCL/K6oVx2PvKeh2irUQoNHx3mVYWmzq5zMHjFPXbKvSbsrvLecq4lz3rOXYeeouTGjkQ
Dt+3bW7PLhEh1IE7YgezKmFauLlovd+yvJ96D2lqXLYWPw4u2zJ6w1m0mAj5+N4N7U72ArGkt2A1
4Tr37XmQtfO0evD1YtmlPTs/VYiVbkaPvhlOwizBruReNskQvY0Ko3mL2fYDe5WmCGgW1CBszJB9
RtqSHQacVhtPZVJSPmPOdp07KvHZZL/K3Fk7lVyCln81Y/PGwv0RdL8T75amwALMjFmd2o4+pPmU
lmJny7PW/UZKa4nzqUAtsxTrKL1gwMkzRlXOWyRlx3xvqn4FCwKP9EcBeAx6SxA5K1OeM/KaJjBY
D66Xokk6ECXoBuchxxRVB/i28J1L8jaKkKbSz36NLdp7L0LkZKFgYnDw7Gld2Fj73R4zRjXRJ34J
tOKmk/mciuPRp1Uea1AG/RBaaAvLCXvJpX8eyux3i6PLSWejwACTM31Db+aueo/xKZUW5mSSPzRg
TNhlEYw7N+TcFQ/ofjmF0JtNmR5q7ZGhoLgOwd185UlyUxXPZgPANNMXRir2kTpmGP+CYCXd28Z8
ER3ikXoZiRWSPLl4oOnKUBbFDt66C6kDI77jIr+625AM/Bggm7vRshYnuCJz3bAwuBtIQf166o9x
clcKf1sODPBwnvLRXES8zIUPi+UiVEKoCYMW0cW6CTp1thVeGx+s0BAdJ9/i7jz+wmdPuku+wrei
0/agCJdx6u9q5RzDGswlz6OQxKK7e62Vc0ti509qsjnTUvjHXicdyB5aEBYS6ao1TJrdOZ7ohuYZ
OZx4XIdlfcoMjNjBxNCI4Ng4d237Usg3VLFbsnWEEPsVSzEgn2dVvU7BPtA+reG5ENNSWehMtD6S
ixu19k59XBKPzeemDeGmJgs1CA4uNC/HiB5C1DOxBLnRGxbAZsv2Lg7VfCx+Bemha819i6Fn9PEW
eHt0p0U6HLrkDMdwzoaJ+Pfk6B5hNLF08nuXU59XmQeMuf4sCuQxMtQB2WzReA5G1Az+nDkrg0Pp
2dQVD3764qGUIdQb+K7Ylyb7U4jHMSHoQB9eL3ekfmZB+1lH5cJs7+r4aIk3i/+ryZ59s1oU0e+I
2IZXJaveWqZ9T+DGXIVYHNvs2enjjQrPKdN+U/ctDOC668nWG42Z1gvM6NtwsGYTb7Pe0TYi9KWl
ktPgMU0tDmHP2MrBk/ImM0XNyuaDGDD3kqsbGO5SPTr2sQ0/U3yANe9MNXwG+U3ukDXnwIwrRE+O
3Ug4l3FyKcq/hwPJKH7TVp2XBhmLXYt3op54bhkhG5xZPqDcoiPHXJbYn08Gj8knVpyZzUfjc9HY
mNUVZ8MyW3JEQryL4HMw9wVOWp0skN5IdBK1Tz8L9ZGWgCazQ6Lap97Gmfgw0Gur+C6VxsAve5u7
nOPyjaljIgfaNWXzMb0b7Q9HfkwXLwU75FjditrC/qLdppetjXLBLr+A0F56J2t34qgKXrsZIwBI
kinU4iCUMeuRFCYWoiwQm3x0NqYjVjbCTkgyrMqf4JOQBpql49kq9hlt8IhVGkWnDJ27Ia1fqhYA
FlKmn794MDkH+oaaj2dRf9FMYu1ypC9m0VJlvM9IPobtoaxIz413zPu6GN8WWfyg0bfKwOJU0MyU
PAU0IywC14O/uKS/R/clMT9w6i3xyM31EaxZ/6sjyl3pZyloLshllPfQyLCVSG/RhOwGgnSR0dfF
jr60gWJn4LrVp9vKre8bjFqbvIrei/8aT5fRK5iQjOO7vjLOmiXfJhqXUDDyT1P33oIWDa72+ndd
r1+TIV5WiWDfZrRIZm0S81flMVWR33RKHovkCXTyjhocU6VaVuT7upDSyfpSzDDPXsLsl0dMRJcN
euo9IR/s9Puc3CuN8IXoHlO9gw5kA7A7tNWhJ+Obht1SFHs1PQ7jyzCQXjbxlsuJDGVy20f1bU1v
iPgmokrMQELNWZUkBJow3oE8yhdjzFuAHIZAo8zTWLFFTOUw08hEFLgAQsC6LTt76ZdgydPnMdFO
MnAPeE5wKGB8Kr3bUVm8HZOEDthjIzf3k+WtAiSxTPdPYZafbOUdusB5iQuDtGRpbBI93ApbXxBQ
XKnKeSectnRz54ilgtcZpbLyHzASbAu9W1dDfdDS/Cbzs4Whh3udlmA7OEt76h+lIv+W0c6e2yJF
FwrZxBB7QnpS08kWLBph3XJENZc+h2NWge6r6dMbERQEwmrj4AvWhl51zwESwqyRPVkHDVEUbCva
e1AtGy1Yiyw5EXdZmkZPEcVpp+ggz7a8afWwaaucPo2tPgo/CNY4QueG7Z56SbVSmjYhghHKqFSP
cUDFCUnCqUEMjHXwmDbWk++KByiNn6ipHHL7daxHq1CTq8CIdipF59WcvlsMXnw7tt2WPsw+jXAb
R9pd1OSnYFKHaMzPRjRty0uXSXUGB9YhPCci22pJyCnPRw7hTV2HF+UhD+5oxx/h8Bw7AjqdR5mW
dua9kdt3lV/f5Yb/AQ70bfKjB5PpHHg91r4fH5hJ/5vYDcEEWxyysDy6Df5/KAhhG3tLXct+w/z/
6LshBJyDRcU0x3e7ENG8c+tkSSl3mpQkiVcCTDCheU39FM2Rv2q4twEgkIagqtryiDexfnHKpjBs
pPhIk/QRnx8u4KypZ70A3Jt7uAma4RMGChKnUZK4kuI1vaRNwAlt7CqEYojJxLcpBtBr+HpCy8Iz
TqmpWtJqMaQrMgf1UWgBieC237UMn5gbajoS78A9X61F0r4PoXYGkEaSKPGxzDiCSTbglN6qnEPn
QmvJ22ITegkT38ZOi/3iFWeT3BeuJY9tw1YQ4qDbIIUGN54SeKqLCJ0Pl/xyKsmes3DE4hhEbU5s
WtMIhYVHu9FB/vbNg18Pb1MaksLLd62Kv3w7v+NvIkFAwdhP2YuOWSBwGvoMcUckUPEX5fsoSoAJ
ZNpZp/pckZqTt5VvsxI59PN0dSulrGZKwl4Vmu0Qnui+LBN5mZaew0wbIZddbG6jdHA4HafPU09C
PQ7IDuhR3C+ZNSTmeeW0K7PHhVo6nK1C2S/6Mb8TnTWrqvqjwzVZO/W9lkh/H8iau7RpRopcwU7r
mhsSVr/CIT0MCsxPpvB9ixAYsUAh8kyiDdPwMhgYlwOjfTRD2EkNOtjcKdmYuyBHUPAxjoq4GBeZ
MeGySIynpNEe+Tp+heawiTzTBIuA3YkOlL0w7YEmWx9pe7OPw9vcB86zMPqWQUyakEfYsvSmHR/H
UQ0ELdD6V0u3tSX+HuzSlag+ArPUGZ6pCXM4ZgVE3H09ZpxKqTo3IBCMddCrZofklb1La2qhLVXx
rlKpuy+rPDyzaGiLoICk0gShgbRPv6+vIaYVbYkB2ahx3ugkEzWWuUOrQk6UjY/vOJDj2WgiP+MG
9c/MKNuLQhqav1XSDIwBKiJsOyK4FA0eUvgKUgnrRDM5ZnnSMJ0QtPM7CEBNkbDQ9II5La5Z98U2
djBD49/HR1CUeNUWeZmXE2zHKWrJ7AIw6fOS9FPF4vdJgzDA8jvQroJDO1G3ZNmNETfZnkRNeh/l
OOfsqs43ITbbOXJ0sSEVACkP+/ez3QTTacyt4rWsmVmJhoyxBZsomUcfboPn1+/p2Hy4acQQoAAL
vGqAR3teR1Ux2Bs9xijUtAXFuPdVTsO+d3AI1DGimeY+B6G9qTs0tsjYyLR/1Ltp05qUih7dh0VR
0KJtWPe3tUekC+WxmvkhlC0ztHcI4zhS+ZLldAwq+9bD0CqNmg2Aj4Nzl7FX1EvxlJ5HLVqJCsMv
328t+q0daGsl5V4yNHmuCpMYnOX0h1AP3+yYlJs3Tc+dh/zbpffeZTvPFH1528Xam4JCxZK5C+jX
oiPUBF2jIXl22DJ3HrapcSZS14GSYJxlZlhUUs1T1rEkUYcttGRci47xOiZnGq8NXokvwcwwdrYW
Q/cLlwwau62cF6ekkmudz16MBE5Hi6peBgtC2AuN7MyCXQDERk5TX5rDozeYHyVKcZBND40fPikT
RUgPoWXHc6dNnwsgPfS2bjJtOLKEkqWy5Sr0y3GpJkvbuML2AVyQeVVlXm0meyTfZAzJgljVQ9R2
97XlveRxQa5m2CvNOyVJH8+cqsH4z5CMxVS5b2xND76Kcbm8MAthFWVynTbDBm8qKSKCx5WVhXOh
6Xsz7FGb+PNlNpwc/JSGKdFhi3RrDYk41lqbrUJWWRKABOCDNhFEZjBrwFXcDA00lTG8dTliVTi6
3Dj5rAYGp+I8C/zqYBSE262ahqw2Lscs+NUK9QUAELEEdOEEesCqF1FIQwKcUhuuh+ApJRVidwmL
i77uO+fFGrJjbTLaPNfTmrS4BmGjecOH8SprjwpG3OjCWGuDR1dPjiv6RwutmjYXfUEV2n1idDTY
YUeUkm2jTMU6xcHQ258SH7hZluG+YVeXnXq0DDINF8mn0eN9WMbwpTRiQmyJj2VQPJY9NXOdFKfG
ohGKr/BohrgrUzBSM8+Jbic9XUkiLayh0W1fVAeBkjrLEomLAfgp1MXXWOsOTDMul5Aos0WX3rYX
Nqet9kADb0Tlrvws3xQj3QTDnG5j3blxJ46YobtK7HSVp9ZjE+avmJP8GTLEqeUHjEjbinF6mbyO
SBrNUHe8iWPrRiu6XVY6awE4Pc0xf5SKbOS0rXXrYkXX9v5or22QkApBvNQJ8vEllCaeLqj1lb+t
XfqW8E3SeFoUikFbZbW1bAAQgUMkMIyFv2qM6F74yUPWBeOsz2sFI6ZmeiIoDIap80SpmKS3zMp6
reIWAfLiFqSzp83oR4PGkKfKtrYyI1LUWou4Z2Rfqh0q0S8BRM86OKSm2d00RXT2PXs51I7a2uV0
2VXWZRenmCLBvE+SvbuCHVKpr3LUDgaBI42gDVknyhh/JORQ1/ZjZJZvme2+ddV06RDd6XkAnC5N
34fM+sWJ2sCDSKmcAm9Y2hgF+QwrkmhRPc7odvXzuORXFuF0O7nlQUPXA+477u066ThSV5IMV4/i
lmL9HXtGoY2g7JKpZSCZni8Nz3lq/XhttP22SeudlcS0tPX8MaPyzfwLfwNnZyeLh0LUm8q04EeV
RDAhoN8JLXmAS7UNZZJjflQ3Xusd4fdSW+i9eagQbdeWDWSlB4lIaJOuqTbGR9dv7oXdbjQ/7N+g
XlgoGvSf+tL9ZUylAv4XKlzxaUw7Rb567gjQNupmU1/86sr4HHsZBllTnAOb4Sl48uyZKfv7hobi
yYg1ex31HvE/0N/uAO5MZto+c1LUKs/K1mCQxPMgawY3wF4KZmNoXhp06YT1DSk+wuToawYUnLTc
DU7Jpqlr7glahFmgU6ZC2/UlBptFb+vZe9Bd+nQMktSGJz2feMG9CEMFiPZ6E+YNr1hkVBFaL3Fr
eBUGk41nfk0y9UWZgxqwr00iX+We4A9VIE5/pUnikvT3G2uhp60F5RRC8Oc0ad0mocP/K/KiACy/
b6fvuopIobKkM+CIrK73UgWZ/rs2S7fYxeLC1ZmaSad94BE5MO3kUfcHoooaydfE7aM1GjRYzCy7
fNog3Lsmwlw6Dnrr7ennl+kmBmi1rSv8WZYViBmDNThK2zAlpgHeHxjCbJNxWoBVCOkFckOyKIsB
ShBBlwEsYHIfm7azhjXm3GhJry+tdtT3UkRM3fSGeF0AqVuICmOvNkLxIAql1Su3QR2vsE/th8nA
QtqB0rHDFIKTktFWoWO9p9NgXI7j+jxvui8f87yjPOpXl4kRtwOZkHNl68WXyfhSBlkU6caIiuaG
gw1Y52QdT/1Lx4kKqL41nD1kA+rs+CNu4se6cQ+2TS63lCHIHJiDjJHy90WUnqPB+4j8xlj6sgf1
OxYIDgQ1mmR4jDLD3utBIxZWnvVz6BSckhsGNIKwZaBTT2O0vED+E0kMWxbjfX0hkydlsIIY+url
NfVpRwXalk71EPKdLgCxvOU4dFE8x7dEZ9sv+W1weHrZJk/BLnvgB+mtYbY3kowpHROOYDFhyTOi
XM56l5iSzpyeywd/kjV9cox970VaHquSY0E48Cn5kiAnRf5n3YY6idX0TsJs2ZaNfEJIZhaFTgMq
Rxcy4KU3aQMdH7o68aa+ZnUTjH52cLYxcEWHBBC8cwzolkVqHmL64DOzz7KdKbLnqjca9KiUPGXb
FatJwyCUF2k8Cy0fB1bbvRZoC3NzzJ6I/yiMqIwgC4oImE4Y4sOhNcAniKniv0LSZQi1IiP4BzG7
r0n9jSEk47BIX8MheO8z0tPt5KYbZ4jJahqwHIoY4kGt5wmVYfCsEnTvrulIIqpC4ASA/YEBGo40
CBH1WPG9bSKRm+28bWvFCfviqHfH5CWIkmFcJkY07oKapGgh7HxjhTmueDup7mkAIzoak3MaLW1v
UPJvxmJ6ZsBJtolF12HPC92PWro0vWVpo6n0soRRBn6T/tIwfvgoLlTa5YDTIeSEA10cxsNQm5B0
slhP0mUp+iq9CWHYvCb9SMLTNkoOUyKR8Q6piHey6Z0aYDrqrUzdGgOsoJKMmLxkhZxrvWYH7BEg
CDB07D7MKLEunhAOhWuOy/RESV1Br2IEh1GQRBRpaHGwst4JakT0HoePMjPftIB3tQZIPJc2qwur
J4KXzECUNqraYcaGAovba9a2UchuinnL6ancYxUUB7/Cpe56SXbT1f40Z2AgOo9Vrujv09cMGKbh
W8WLISN0o1rb8iOh1NQ5PrzGLaEwMIskw+hxYWHSutEAQ/Eanc2k58FfllnFKocq6DYnM2aHrjuD
Nd22PiGrMfpFDI9xw9/YmJjx68hiTksOzNEZ6qNdxnhgDb5Sdv6XoOdd9Y3q07VNvrgJB09i4f/U
yumFIxcvbmrhX6+N34OWEMsepgPC13OkoH+Y0jjVuaQ0j0leMtdnFYvCf++9WBG4QXT2BHwGQZ9y
IQL7HGomm0hZ/6YfrFa0GfMvN3PcfdXn2b5kD1pNBQCHLtKHeZrl9hLPlnnoMK0vwkxDbwqdZwOi
LQQB+eWNuKjzEW6dGMEhU1UB3QSduFCphcE9Mhg1Ahc0XyLGTJzaYRP4vfhNg+/Sa8uT154UG9hY
N6IQh1K9sFFh2PebeJqzpI6QAIbWwrqMnhuY4GsshnLMI0sPgG7oF2096OUp77txF+v4U/zapnPl
F4iOgM4Y/OBi9GTMVPuaE5G7icxCBxBpY/0z7GaTd0WyF6BHn0whBuRfzTr7gxf9MhnMhMLWMt/X
aJLNxPTEVZUXzrM/qmzTBTiHRERH2xgz7aD0FI8xn8FXV7ETOBO/SeHV1b6OXQLcVu3eGwM8wDBI
SP36ZDA8pyrPvZXbO0rYcpfDxrivKge/fm9YHoYUDXrnJEB/VCgQ91WSNLt09Ka921agNfQMuX7M
K/qVydimF6x7y/AmzVXWKgwUDrYcIB0Z4kypYS1pyrx6Xj6gx5e9WnfCqnCXus1TKMn6zIt6RNtu
dRJwnhYhoKMl9ahamJMvlkoGgQCXSht5adXRPTkYPi8BR4x8ZUhe4cDilMRkELRRv10VMf57Pwkp
dm0Mz9iw7XUcyoojSMgEjaqyHosac39jDgdYegvHdG5HmWfnqfGIl3WJ4I9Xhb3x8njfRPbWM6El
x35eHYOxDTfsLodODwEdXagJGe1Ilpi3BBLyEi1DP/itewOsnOZTX38VDtnjIOk55xDKgBd4miY/
PuUJaOHOpHmmGkay643HSKtA3rqJftMGzpmnv7swybK2vzNLMgOBk2MShZdiDGcDt4Wj5zdTQUHA
fKAC7i22Rb/llFYEpIBVQuNKzRsPWpcb825HBJHqjABeY8l9l/pgjSf/gfD4toUzSGH0m8RwutAz
6zFjcos3pOGc7bpdk1CoNo3vFMxPsYiP6dY9Co2xNkceVWwO8lUL4hxsfdNsUAK2ZD1IFmcR08WU
BsEB7w4gI+9VFOP01TU9s4mGIOwpeQBL9Z6ZbTTWoPswK+VDZPTjxrLH5LcRmTWJOcUnNu+rkGBf
oOJdOwkevhbKWy0u+4PyM/cut0uGPQa1AVgEpzlyPkBgEkd+y5F7kDG2iJEAfkjNuxjrYZx3rRNh
E4J7fTHDPXa2MO7g/ZpvQ+9x6NFzv6BNWti5OgxJUb8kRt1gBdImybasTSezceSmwTnMydeJ/QaF
PhGnHv7xUsrGeBCy4+Q9mvRf+AiKAraD7z0bUZZ5G+qKaD0VjnXXOVa/8kP4RVopg0MzpdXCgT69
xPPfvSjm0OEo7vTmjlSdvecB+gtfy614KXRf7arW1z0Q3CWe2HhkZUVezMxdHyRAXmSpgHC3Ttdz
bRGWvEOJ5ORNCkTsUlqbqzAXCBWc0k4eO9OHrqXEBAW+UnMOA7f4SlPOm8siz7Jx5VuDymdJIPAO
SdWoi99GLesosUk1yfFVi3FA2oIY0JSSTPX9zDiABKi2hjlcPKUw4qbWK/a9P4GmJbLo4yucwlWX
thl+3kGcQhsUpReGyaamuqqW6WhVT65m5Grxv5D9RBIksOEcCexOzTWyLgkRAxd+uIK5qkGporhi
dNAiH4ytccFb2NA8YEFc9ioPrLunWAKojcPwPoLsKuTZqUE4clQERP7vIX+XuZXXI1FdmoE6LAdT
/sfkeXI3WdhCulppVrKy+brmLa4wsriLgRGDufXEdKQfRmmK72Zp/nnNq6GJ0WAYRqKkzvRriPt4
5+llrTkYgDKZp1ttl35A+ARV1/4wHfLbaYYGw68tR5nc6tUc4iyMec1MbVr5fUxGgehG/MMM4u+G
M5JMJytmSuYCm9fjJ1FDQgqyy4SetkcC7t4nz+PkyEAdL9E//v3TiW/vx3F1XTcsZj1dD/U2LBTp
3GAUZLdCsSWpzxjxaFpoj8E9IfkVMxNM0OM/vDCMvP7ulfm/l3X1vydQyiYn0O6MgvB09Gr7l4G5
UdTHaOGMamhalMPF0OrRi48Azwnb6JdNji2EzxLh0GiWvsGwFEVLfVEq5cEs5jScFEbLAWP46Ioa
U4KDAwGGVGX2yxEBpqoM0EnULcvQQd9jaWBWXEGzAiZytbQgMOJ98140fToNZcttl8ndhZdjOMbm
wjmhHvmgPMQVb6o1s5rv8wKjqW2EBEhl/LuA1tHW/BODlKGrKngIK8vjVOMDXbKHDYWROQNySUlY
i0ddOG+5rS60oJDJJcUbKNrnPMfsTWVItwbwFXVc+1sYVA8mnT4zJYXOrEE6kNRCxlSRywdbTha4
wQNc9+8Eo7dMD+6WKRYX+hgOh+gJ85tHg6wRyW3pVvfAFm91FOG5MP0X6glOrxdEXZiMqzKAM2Ei
hRlaUa543eC8JA6aWb+rTBg/pcPgjB7INF928WtSxSd+NBTBvsXjbw+/Ljj2oBvV0iypQ4XEcv3D
e3p5If5jjfnjhRF/vzAitbC1JI1Y6Wh1dMbQ7uHEwbzt3rzWWdbBq83J1/5pqvR3s1mZQv9/Pg/3
auJswayFIvL4PIy1s4PusgH1etus6x9WlW9XM9d06IsJWznyaiArdh6Kv4ZvvgRAZUl7NSFth7b8
4Sl++9X9cZmr+c0+5X6CsVRfWQBmsCcnYmbq0fyHn+q7qcCMx/rvm7laIhsOpUatuBn1kN3Sjd3C
Fz+Gu3xuL017Th24iH91+2TP1Id/X/mbp6h0QRXiSEs3dHW1coITIqwRYOkl+8/xPYt3o3ZRw/X+
4f/vQpfn/Mf8XA66TmBaEM0GZHROAOiWmjy3ceL8P92Ry1oklSEN/eqtz3U7mDyTUVrSqXC+FeOb
HuOLZ5za07/vSHzzoiuemGU5DDnkt7t6du44acxd5EeTa6hQ6MlI9w/tl3bPhKetu4aJHc/lrY6K
gsAy81ftD3cqv/nAlQ6621Guzc/nXN2qS4x5xAEiVpDnb3FZms0Spx29OLXI1+5cHic6oQQr5jg4
rHYezQBILH76V3z7Bv3xj5B//7DMywwSu87xGqcM21u7wjjgOvifTzP/606vHjV+lLyJQF6v9Okc
NngB6XtEPzzOb77Bv65x9YZWQ9slwFVZUKxGwx5DI9zBRBDXn/1Qq1VnyI9/v0DfLC1/XfBqBYvT
wgmaoBOrCdvFmEGJ/GFmtfjmXPTXFa4Wr6IHp6n7XKFeIma0c+/O34gN045n1e/b8Axx5ACA/4eF
+bth4Ir2kzBNV+rSEVeLWam1xJzqQoCdIOnJwElfC26s6JGc2EzAlveeJvq1Pf3L1leQsHE4Rud/
P9pvjtcK84ZSKOeuYZlX/4QGfKohEoY0Tq7cMD2MlgT/EQNsLVVKvwrkEkL0//yaQsdFRabTUvJ6
KQ0zIvJ1JJvVWA4hoOhhyykD3FOXHS/QMaxrl8lRZXT692W/e4uEbjpSmUzgsq7XO3jBhgyxwK2m
bHwIm3ZDLH7770t8t9AJqXRdMfaR/12tM3lhFGbVWEg5cUppK5gvgUM+Cp9rehnomceSOGQU5T+c
6r+9sz8ue7WyTHWagcJF24uYfNNG+hp+w/rfd/bd4iWIxRg2t2VRHP29eI1+6pIQTPUVFj/6all9
18TaIQn0l39f57sPURjKom/lSoXu9Pd1CtPUPIYINCsz8Z7izD1igVrEWfNSwdP+96W+vSWLzY9g
pKmc61cfXv6gzDQDdD7htH9QBcDRHy7xX2erq5Ol4tDw39e4fH5/bOaTJP/HvOVuFdKjqC+WnZg5
PdvCfrQEoMnmIWupLdr4pmKMElOO8EvATYEp7cbbECqYoGte+jDzWtTXeCaKZq1ZcLASfY0gfWh0
/4d/8XevksRpAMpEOq7tXv3OrUcnSngchQkINzPmhfYPlIrO+78f/Xe/MhEwsCwk3nmp5N+PxUvd
lCFNLkeP7tFtCBDqC4eGuQPC4N8XEt+tb39e6ep+TKsfsZ+xxBp3JbOrPtGYF+4y+20eYPVi+J/u
xlW0iXaM7FLMPPv89+W/ecVsm84hrBoTRNT1wYeJsKnv4wdcDa66bzyGW8XZ2TfV/t+X+WZD/usy
lx/1j7eM5thQpkD4V90UMP/2ZCAdB1MxJ/iPwPvTI708sqt32rYtk6KeRdyx9KtPNI8DYgvJIClb
iq0xr9dATcDuzYgYz7rH5Eu7/ffdffMTcj3eFl23LXSEqy3KqtLcKAoBGRJz54yOPzPl/YXRunjL
h/lk9IQ/jNW/r/nNZ2CTZ2EZcg2TEOvVNbVCJV0uYGtaZGSMnqzM9MNC9+1v9scVrlYGrzWqfMSZ
sfKH5jMu7FsdrZRZcsOLyzwvFUbrf9/R9fUcw3Z4eEpIU9mObl19cn4nMfNmmY3YiDkpHMHIfF28
X+IW9Nv839e63gavr3X10aVd0mGjKbnWNtxkq3hdLests8l/uKXrr+v6Mlev/ViNVeUyi2elC3NZ
cyWJn4my89838x9nw+vLXP4Zf3xdQ1UyF8fhbvo5Bed5+Kw+s9W0sQ/1wj9Bnh0JRc8ZCun98BT/
Q4a8vvDVobSJrSB1J36yajEspnN81649FEjvoV9Em/pYzLVF+P7vm71+768veXmL/rjX0S2YChvx
SJ0y2Otdtraj8Ydf7cfbunrzDZK1IrMLe2XO/jdp17VcOY5kv4gRdKB5pb9G5sqXXhilqhK99/z6
PVTvjiiITex0R0xPTE9FVF6AiUQi8+Q5APbbM0ayjeLoWzpiyGR1mD0yIYlm7y9MoJ+A9MqoqBXP
iqZoHOrII0bRIrAYCGWKAYS0hlTSTG40XcQFXffoeJDondfmjOFGdBSj7KvL71vtbJxNJPJbTnAE
jNyrAAi24y0G3Z2yIY4qFe6IjhNjyYxjqFLZaNe2Y80p8B/xgqeuaBMvvQ+tyASFdG8MB8AE7cAE
26LFKsHS1zu9VirW6LVcFE2DLwxZRjDFQQQ9Bg8t2j0vYNTvGKGaEdjoOzYBxwKv8j5eMBilFECn
E5cWpPkA9C5c0JUwNlVm+JFKBR104STgR7G2zgRBF4jBf8s/UyuwExODFe7wMNqFGVzAdXiUTZDe
WCBOOkEJBRSctmBABwWxkLugwas582N2A4ixaJSoV4Fp5l+eM5WKW5DHzNXKxy9t7Ph2ehefyFkc
zeTC2Y2FKUmITfMOOyizPgcVtHIUrDpUOVT0uU9QYzV68AWKEqZgLhygM/sezrgA6MxgAB1JVkG7
DvVzAmLI3AMgB8PdE88IHiw7VMQaQAgBCc7lIAGIHkrqWdUx4xwXxWF/PcJyMNapFX1wqCBF0ghq
A1GA7NvCeISVOvq1eOgcGd+peuYYB4cRkTQqIo01FL1iDgcHU3LHSI2fs1l3c/AGSKl0rof6NeK1
J8YCl5t/Z4F0IW7O+FFEg1p1kqfwNvJmD7NjznzEgLsDYhKH/MsN1ahIlOfDFEDjFyAPXKHIVU01
M5ZcVVzM3Ugsc6zlLX++CvKyDK6hoEKQXxqHADONJ//cm2iz2rmpW5jDZHUMWR6jUeFInwB6EYUQ
Fl/Ts+bK9uiVXl0bAMKYpcsK7IyDoC1/vlpfXHDoeMcIKXHZY0Y3S506LCFalv7c95PFz/fchAoi
elloMyciiICQ8LpzExcAlGswrTFCJGs5SyxbLWfMe9BpVRnixwC9wRCDvVVvptDk3F/NZgaJJ7Uq
a4AbKejCfLXTNZo8JwOvOiny4QbLIQ5I+S3N6o+8M9u5DXYTcKezzG4tb22WDltTP2XDCLONjdvx
wNsYOP8z3UoutOXs/LjI+9oC6wgsSQX96dZGl0+72tMyGuQwwplz8jO06M3KLMz6hMkKByrgjLLX
4gU7pj6q/itTQ5I3GOFvVMwMt6BPhtO3P3kuxSD0j/0PyDJEJVKj4tfi0BHc+Qo4PiVQ0KjobM3C
eI+3GmMDt+5PdOmILIuokMoK5fqdgGpsR1rYSrKXvglvoJJz1WvokzYJxoDllGGP4SQiFSEDDJpE
cYZN1BuvUMEIlt3H4PbZ38Bvle7lYlt5hUgFxl4Hl23eK6oTPKm/iLNUYSCR9oDZMQhzIRJrJsPg
8rP3fIOKiyMBkGiK0ezMk/o25chDB0UPU0irp1gUrVYAJRyAARjPRJMeHNfWXNb3Qj4zShfi1h27
XjcVMPFALUsAqZAJAyG7aOQa0I4wMzdBe8+MHgbXP0AHwQYBwqtmgH77qNwNJ+GA2Ws7tqfnwMqe
9zdGZJxPkfKvsC87v6hwPv1HxZ2t3GoeCwPEpXZ5jjzhVJ+geEQMxYlt9AJBlMh8tX98671PQ0VD
HeLzQ4eSC8JSb8lPINMCE/5L81Ow6pvYArTzTC7jJTqMtl8Y3W1+Ed/SK6aDbOXxKkpYKBrhsKHW
8zVO9QCbgZV1Vh2hzMxB7IE+vOOgV1v5jl4fg/Su4S8ylz3sb//m6V5ZpXa/1OsANCO96vQD8JEz
4NkZNPGsIcx+cWp3q1bx477BzQRhvU5qtwtRLAUkdKheHNHTOc4fTS3uinNbN2fu6nYw+dxU6saJ
Ez2LAhmnTm1eZP+Jm27AhbS/oG0TqiICDqZLAo1g8nnMtmFeDSaA1yfTb61sTMj97Bv5m137tEKF
j67La1QokBk0NuDDd0BDOkDC3ehuagdgWbf3zS1/2/cT8WltWfPqIivTHHPEHN4xMvc8QHkKGYS1
b2Hb7z4tUH6HEbysbGRAoqAp/AMSF+BRvvCCji4xpHV1RtRb/rK95VAuJ4HoOQb6Es8liClovQjS
+fuJqC7K0YyNYzkD5W91rsl6LGm8A1INnNzwXmsPbSjf7m+esB0zP3dP//p9gJsBKm/CgsaSe0Zr
DQOnlQY9Nfm6B/85uqrgnj1ObWNlweu+acYCFeqN1o+Z2nQgoXAkSMrIAzpBJDoF2p99K4wPplD5
DfSa66yu8CqbZu3YDc81xpdTzOrVw499Q38T+/+zk3QVOgYFNDc0WI/sQlGp9I32IAcmJvVwD12n
FsB2Zo8RMru6JZUpGqENZNmxvxqYxdXti/nzh1AJSTFPCtgPljKFNt1OafkEjAoEiXqM3oFxrYB6
XZ6WjEO4WYME9lkG5IaHUA+Nh4w0IeGBBkDsEt7b9lBDVTAOX+vm1KY9RpjtUvkBbj1WKrTpvZ9W
aThkJmVciOlOlMmP/aG5oBBnAqJ+GB9zk1Wy3gxkIvrEskSQutJQM4CQ+UBLEf8JySG6LoI0qf/9
T1xoZYMKZVXTZ+iqwQZ/XB5TnD3ZeNg/ghgkfZu90FlQYKEHVVvIkj1AvhaDPWbqssA822861P3R
60d/8RsuOcI4kjxqyKM+SjVn6KP/APmCHVw1FpirzOI+vuR/WA/W7f39NLr8+eqiEAVOLCsBafQg
XTRM2/SX/c39m1UBIgGgHoAZdCSYZx5SLgryVe1Kc5cHY4iyPMa5oLJtQ4LCRI/2DdLcbwyzm9cT
GuWqCG5PcEBTAbbvuxqayQP85n52+KfSMQBDv/Mf5Pv0STCPBNsJuVWGJ32DJ388StD954GJBAhT
p+6pCiIhYh0sqZE52LOVWrOXPYIoyliuef6k3rKcZjOar952y5+vPp/aY5qgi1W4LliTQR1ncUD4
heDa3N/OzXC+MkOtq5ahIpRgpBAqcDcKuRZaH8RXN37FQnxKm4+slSHq+lXA2xvqPMpdkBJyunIE
m2ANvJBsgYbMUmcIGUOmU1B/Q4rZDBoZM6TXdQsqL3RhAD6wJjG54fL+ECFF8EvxqEXPHZ8fIwVs
bOpgy0J9zjPw7Q4YYoQ6bFwCl8c3blTkLjj1TEEf/+XGUW6oxm2raCk2LsFYcf8gxJKJASRTHBj3
7fZzGLPZwCHpaG3TCChpUjS/AmcPkvL5RTuCVM3ib8eLfiU7mTN4UMXc94jN225lj4obst8DIh4i
Zo4BdM2hnAJhsvagcRHgjiGUS6u2gN5tw8o6vwE/P07Yyi7l8EUl5NCtxoaKruAEJ4KC73A1e/5t
7vEOyGJu8j+tCUYIM3dZtVjWkqlrAnO7kGoWsORercG0Ublk9I0RtYDyrudfU61nJInb9ogsIH4J
RKTRZXUbRgooa5DZ9EtvIMmcRJ2ue0G7V/US1A0i6HlZfYnNsCl/2lzO5yqecCJ67JWwHHRMTVbZ
KW0xSf/WN696+LTvQNuWNEyNYDBWIgp1MnqSQxi79eGw4vxzCqCRwScmX4AFnSSHnmeBrbcPCEZU
AL0QdOHbJAxfQQBilEBb2lo9AMOhieFuvMAUA6XLJ0hh3+0vb7Mnra7s0ZGs4HO9m2EPzBfXQH2g
Qit9vJQhCzSbzaE1I6fy9o1uXuYrm9SexlwlKaUIm9gAI2mh/wVdhX0T4rYNHWhHcNhrCt0cnVo1
8qOR++uKA+eHA2qSxkR0A0v9n+AoW521FOByG/Hbkh0QE90oz03vsF642xuMhFBfwPNLPeKrqwpQ
H+hAHKMh8Q+8xJas4TG2okfMVT70bvmoHqaTethf/BJcvj1DVyap0xHUUA7OAiRLFXiFa1wkYx9Z
bcFwneUr7VmhHhK+Aib4IMZX1DCpieF1sLz1FuSRvGyaTE3o3bECq7GSvO0vbrtCsVodFdIJXzRt
mGFDIT1ggu/7MbTAbWmAGeRcugoDVb4Z3FbGqDieKFyb5D0WqYBbHuABDkqNJAATZwwtT2sucoux
umXX9naVit6+ps4pv2TXi7sQr3AlLwMYGwQJSO09iE6H7r5FlrNQOdOY+3LYV5gGL8aFMGIG6XBn
dHHJOJCbcXS1kVSckWUfQ7sY/XUSCSpyCC5deTeCbUBOiCsBuLC/qO0Md2WOCjHiIAdiLetLH222
BKi4QknEiPFEAgWROWDmGWx8BjDfDLObtdVPs4SqWuTggGv4Br4JMlJzSlQzCqDt8zBIYF2pbn2y
qKH/qcoXhtntb6jgQQYCLIKJ0a8xZgAbCMl0rBYTqc4UAZkY3hd4nqHFBlEYAwJnOZglDFaWsx0B
/mP249W/uoWhhQGFE6gPO6XAYYD4PgP3SATqUhk8uN1r6V/PPiPmiNtu9GmSiqZDmMSd3sEkIvUR
LB3XmEXOjukh8MYDmnye9PEORmw/lz+ns/88HKCb/sBbshcwx1o2XxvK528Rv+66OAWIgWOoOSBD
PSYgtmxqDwoN0GGpWJWM5a/6HhU+TVGxdq6AuOcg3OI01W1UgKOj98BHhOKVoXbghfAP2eSl6X0H
0nkOcngM99qsoygYkoDumyapNNoEEmkQrwqgNYF+3LlztUN77M7gMMCoEPO63F7ppy0qTvSQAoX4
DfihR2cEcit1Wo/Y2VmwweB/YPZsNz8hXt28BCrRJcP7+gm5QoCCi4QsobWmdxAq40Uqm/WP2PJ/
yAe8UpVT85BZyb3AyJm3C6srw1SYR1peNlKTaYhPvls6mTu75AhAlBlYrMlB1hqpAF9zkQzmVviO
mJ80KJtDRw/SLoBfKayxzs0wtFoU9e24vvB90YclaQJuGEoT8/izwYD/vjuyrFDBDiRsQzEr8Maq
PQu5BIavyoxZIOXtC+RzLXQk70D3qaQ4c85kgvy3MEJTehN//JocxQHp8YVjQge3M/+VRSq0QYVJ
7lJoTTrKRQOErjFn9CS1+6U7mljx6389g/XxRF3Zo8IX9D9ARVnhRp6OYCCy1FNhZqaMTCq/q817
Vk66XQBfmaNCWJ1KaVwuy5Nd5QjetB/+pboGVhC4ncisJDN9h1jBbIzXiTV5vqneK6fASlmBdPP+
WP0KKnlsiFj2/JgjkAIZIliRLeMXxFZmBm50BsPfe26jaGqCem3fabftKpKEeqnCY+7ma6DpCyhJ
kh5pXabwRgb2IyU9zqMILkTFiHNGG2rzXlY/jVGLJCBbh1YcjIkZxNNyiIhCU2AWGksSXTVCH+9n
oz7sr2+7369iRoHokJnF6/XrAqUYTNUYggWawuOPlTeYf0GyOoyVHzMTbGuF8Sc66teNwzupF93E
ZuugVH0nGelZvWXFvO1X1+rnUM7dJ5oKeCyeQOB80cARYCtm9Yh0c1bN8p1HdLLBq3JQJsv/ub8R
y95+u6lXhqkPPUQQsWuh7OO07QsqaTzH2OjtwATiJEFY7mLx25zYkAmzgjaAs+jWg4/OrgEid8FF
IiJUQJ0cklkGZ4HGaH9dm1H30ywdD4MASjFVCZ8KAnAlZ+eySQ1NYLy2Ptok33ZvZYXyIvCDlSic
oQqPib4H4Tw9RsfRa/6AWs3O7kJgZ5TDfD2bIEA+5X8ko3e4I0ks7pa1y5tfcfU7KPfJshb5XAJv
TkhyJxDQFAe6SBgX2QfiZG+1lK9EQTdgxg1dsfDQvSPm2/Opc0NrcME6F1rS3S2xlypF706nwoHi
jV26+aW88rjf+992u1q5Wu6yHatEPuCzNMgrlOctPFRAhJq8t2cIZXnlSQdICNNNtVe9dE5x6N3w
yEz5lrRgbxsW11tZ56sw5VUISDvpWXFHizMEDzTwUDTBgHo5mcGBHCUsPQLxx7PI8LjtasJq6VQi
pitl0w01vjQUUEFF4R8iPBF9HCTwzTNTMZZbUalYMEXQB8KsKZhBQCbeXVXNw/6X3Mz1VquhMrBS
6NIKZUyAv/j+TvUFF3o7Hi480dRlqbD2jW0nsStrVCamiiXGHHUU8/2r+gFg1SuoLT4UFjCd/3bn
aDgA9EBViG4h/IzDLd+fMuj17S9mOz/5XAzdAIRibJ2okCl0/FeENt8Fvy7vimBBPuNflx7ZMukA
OcruJXjQ3eiACRb0LKzgn1VHNQW9RkzmYhCPcpI6CTSh44DPmsTgKA3BORPkw/5it0/cpwnKTTi1
hVIs9Msd3FZWkGB2cpz0cxOWxzLzrQCkpmEdv+/b3MYArNZFeYsutSoBrRAyhOl+KgJL7jWDq+/0
pANP3S8whjqheg/1yuO+3b+Jsv9ZLA2WhVbszEkNFgtwn1v9hDzjsT6gUmlDhv1Vveu9EUonbuFw
h8bTrdDGF0WwxVuMCSLfbjJ/bsEHRHEV6cZJyZKCh48tA6TCOQXzzfi8DAKol+pBNCJLP8Qu6KX3
d2A7KHxuAHWZ+YokDP0SX/sgPyjSeICoLlKyMfoBnuCXfVsf3vk9mH8ao+40FZi7HlXwBT8mH4X7
3squwdprhg6x+zfVzM5gHkw9vKgZLr2dn3zapa4wEokgdUQ7xVE4+QKkCcgJc5D+VKmzv8DtEP5p
h7qsahwODAMsl9VY1WYMqV9QtrLqiCwjyxdd+UnDcVXTIH91tGIy5PK1axlz03+TRX4ugwoyYYF+
szgsuAOjB6kPfA+IEujaHPQLmQxow2LEklUu3H7hrtyfCjtJHstJ4GPvQE/oSlZ21AYDPCP2DHRF
fgG8kDXos/0MWFmkYo6mhdCjBP893rgJVI+c5DT8gdY8+KZGGzXgqrGU55IJVmEcOImqAie1IIug
6Ub22Be/I7m78UNcKj70jgNw1+7740cja+fASVTKHIvRlHQqlpj0j0V/5jtvCI5leG5ViDqAd9ZV
cpsTbHXCTKLdaEaiGv5kQzlvys8K2BjASqxp79P4BgiTMSa9AaHbOHETyegg717ZOv8OUgTluVM9
PfWg7zzwRq0eZtWrp9OUnQKovOD/72yIGkjE07jXrD8ILZg576XhPKAWrAnoucW/SsGuoBYAII/Z
5DcQYeqTPyQ5gXW1CICDVm4L6DLVLiQdCfjHnv0ElOivVfcoz2+6xnghb4PBQUCmSRoEg3QaBF3W
/wd4GC7ZE6B/dwswP3JlwahPmJTCNCy4Ix8gC2l/5IFXACbEMSt/2iwK6IpOCBjGeUwrfT3m4dw0
PiQswUsGuVRLffkLIS8eYuiAYTJMdhIndYtTaLMw4JvxZWWYuhG6poYAXbdUI0jyqHXQjYlj1rW7
2QpZ2aAugqklXd3meFNAPyN4AvWDavoimeCIoFEN0gSViXoGJUVVlWeIKgeaiYsRUuijXogWCPg6
/JeimEGZcIckhrRPHI3JUx+P8PG2DK0ASkh2VaQKgxFpCQnfztPqd1Mho67VnisnBCnZbQ8CxvQm
5Hk8cxhg8776NPMtRsRTCNUIxIhmBi1XpCD/AMDPhFInY1bob1z908sWZ1hdJsKcTuWU4WNHE8YO
RDM+gDbdmVHI5+zIDK/x1HkYj7ObPk1n7W3wWDfzNyaSj0Lj51JpbCQ6F4kkR3DzlEfRArUX8Q08
0tDgxFiu/FPvjjoUSFLo/2nQTYnK91Z8KEHvzdetyYHkEQTYRpGzxpm3b8DVr6LuWIVocyEu4yDE
EI9/AS0yM37WL6DxttDacFg1f5ZjUVfuEJci3y7wTV08h9MfTubR/DwJiQLBhwkylD8CTTQZlwPD
l6kLF/NacQIxN2R+3CvGCvC65+4y4NFTPz2ORGfkmdsZ/ueW0ldRAN21qFlQOUtnHjM1nnzIDqKF
+Tdvf12M+PUBz1u5tOoD/B7EuPN68RZcJWDr+bNvYPs1uFoKFb2SqfYHP8YjbAG5cgZIaTHKr0HG
2Os9wRVMgusTTAKjneAfYgLCcqfcybU5s1LBj0CwE48k6vjKQ5mo8+Kn/DF4Kn7WlngU38kNpHWr
68SGLNLDUhfTULdQoCd67d9MZ0i2O51ozMf+STKXTI5VXmUFr+XPV/tPWlKHYQFXlsZn6JtZuX72
oXK+/w0Yt6NEHdAM0m2+VuEloUMNQQwgTNO4WvQr4J/8eWDcViyHos4mHyt1Jy3pcOgn9wXo30Ha
+I8wsCuXog6jyOVpnS5hcAgvRBBPUpuD0m9293dt+Vv23IW6vrg41Zt6sVK3V3KMBkNPzAjs5aFw
LCFhJGs+6ymxme1+ruuDN2LlDFAIAbH/ArHsUPNPb6sjEGtWerPQmqgu+rZXya/IYWUwDOegUVXK
2EwhgGuopPWgRur57DpKGxC1D51Tz4XNg7p7f18lhs/TzF1RVGpl4iMi1NaMzlGKsfr8pX1Bmajy
4nN+0B10jS3lrFilLR2Ryjq1HdmciX+7ayzdjU/YBRu6K0fOYk0fbKPdVt+AClcgK4Ny5jJ7PJmz
U1rQOgLeDW/80kYBd/rRe7otgzvfxbwQwrF+m/HGIrCDga47Yu1vFOMoyVS8GlpQp6nliDpaUZYG
VBUsf4oe920wrlK6bS9BBVAtOsR/6Bg5ndt7nVOBZonVs2QthYpAfAI10CDBUjQZg7IahHYgMzYf
9tfCOLAyFXp0iFP6PlQAHVJdwuDcxpWR1IrVEe2ALpYlDr/27X3MNe9ECJmKQwKXk7hbug5QIrYV
zcQuWlB/dRsnsQM7fFNdZISofvmmfFKc5fpgQc5Yn4+KUVEJYjxOW67vuMAYKLRqrpMRmmRN4frV
/RCeMDPHOL6MT0m3r+qp8FPokuP06hi7TUj6AzIFHmNnGUGJ0O+5SUvrimBdMBE/ZFBohEtqdnes
njgjd1AFs4gt38poqXB/KjSdMXIB8t0Jo+D/n3oLa83UK08NUkikLAkn4RM3kENglgP/fn/NDO+l
h1IHva9bPl4advOzBOznCC3GNPKqFnLg3DVfcIzvyErbCRVeCkXlBa5Z7reFGgxhOLyvKoMze3AQ
SY/pFfnBSna22xyfwZVQ2U6kN0KbdTC5jG1319FRQAtSBBBk8lgDpKxPRkUc2VfEaViqi2OfH8f8
NtU61nUt7ScINPmn2HJ5rI8fq1nmx8gpDI3e6DE75huKB7kS1mlnXJyEijeKNPORL+JUFJlgF+Hv
WpqOBaTB9x2RdfaomCL2AYeB6IXvpgBp8FK9ijNgkKA4MF+kKHH2rbHckO5HSTpkWPulH9U7s+O/
qx7ECGz16mMAz2ivAuAb9i0ysiy6PZXLzaBMyzUxQYmom6BSBzJtSPNi8jZmLI6xlfSo6lx2rdRD
pcnRffJjnoVzHKEDnEPUQK+fMeN+2V8ZI4Qoi8Ou8kfJr4cmSrCVw5gZJeTiK0W08qbyOukmGp6b
iEVIxzhkChVCZhniyQKuGKiCPbTSY9e/7C9ou+r8GTAUKmBomVDNQdDjyeZy9xomKurKzh5xp1vJ
reJNB+WNPWHH2kUqcsRSr8XzwtSSQFsLwmK5Db1YtxeVQwDUcc4PMjTqyNv+Slk7uXjS+tMVQzAm
Ip5NtawYLdSCc01i+D0jeihU9ICEH+pEA6JHNUwPILR1wKv9VnXcv1wJFT4aPZ9BEAKfzydigdIW
NRl7f68YSQ9Ng5hycQflU8TdEEADvGTBbgZydSaz03aT5dP5aO7DNBHLuZ6W5MoJvBwPMe13hPGh
/G7pL/pmxTpNjGihUlmGyPX/+/QQG+1E0ss0K3ahcqA1vs8hfba/iQyHo6d6IgU6SJMOh2s5zR7U
n8Rn4ZxYkZ2mORQB5pag/bgUscozuRdeZsjIW7GTmdoZg6QxWDEc1kNj0yg01DRRhUqDKtOXckOy
qBkEIGfzc3+eDwsSU//oAYCHxhBP3YlVjNisCq8tUudqTsECMy1zXx3Q87xdHMn9wtHVuQs/UQ+G
Hv1Y2tzVYAl2ZmFEydr/kJtuurZPHThxFHnMD8D+YCKp+ilZS3YcPo/Ado3X4aViVME3cT4re/SF
3aglyfkFBR0fykP2ATodTd1dINe5ybqsN2+AtTXqJeALY6aMizXerc8xdPSc4gq6rzcVZrHsduGn
O2Q3rKro5stubZU6inMVDzlpIqwRpcoJSrbiPEAz+mVMQqvp3/z8HIl3C1tkOkMCUGytCDpshNzq
+Wsu8JCvyAAPhYINf6qFyBmhY6rm/GH/w2/lMevfSN32WiWk0PoEerssSqOCMlasG130Uyof9+1s
3RtrO9QlT7ikxxgV9sLHzceLwH40GLiF8Pe+mU3E4trO8jtWV2BXZJoQZbBDjNlZUNsBarKCl1wV
kIK9jp85e3nuLSSPkRVeDSdMenvhK/S6GUnb5itl/UOoBMAnJYhno4+xuMkUzcaQgCwRjvyZ91i8
5JuQmrUt6t4PmzSXquDj8OaH0WqMyuWgUHjKvMqVMR1S2x2Btoy08BfcTG+NJ4FxkjtEzwHkdhmt
3K37Z/1bqECWj4SrIRGEepM/gZJabe4mPjD1voOOnAAFoZRhj3m2qchVQDpdDyAX4bQvBOWLxhgP
EeZJ56PMOYM1P2VWbmJOb77f97Stqw9zf6IigVYNWh6Uo+VDlXUgCEDNve0ulQoWNyH59e9MUC40
9XXuA6KF16e4DHLPJhlf9i1sn/7PRVCOU1UDz3E5Tn+otmYWq/ZM0FcZn+O0Y+SNH8wZdJlrvV+U
XyBxHHpl8VHZhcTMAzmkB2D9zeKIIGcWh+lRAPeAbjbWaGOUyVlGSAcrMHsQEvducM+68D5gZnu/
h3IbMirouFcfv6c+YBzQKW/7FtGCMwfMG1jZb+lnbZZXvqnY6k19xUoxWPbphjOXCYEQt9j6Rein
uxZd35UBzNJuQXNyEAWjszJgNyePWOML5swZOFuG99KtQahc1hUouXFohtEBGuK3NKuMmaq/CcX/
cS66K4hDSZJ2+eKN7btQEZwPqbWE3+wgIJ+aPQ20wuBZuhociM2Z8WU4BWZkjbElMxa7fMqdT02T
XERdJBbxcvtPR8kpAfILDgvrHPOTLlnE2g74+7BVGAEQNF0iUEj8evfosyJPgSSC0teS0ds/841R
3+ZOfh8c0Q00mofoFtrjZw1wO/zzgw1opC9Z+gdQl+ysT73cNcEA+cDgwBeQaI3J7TQxIu431/3L
DKSiIOSgSvpHLru6Y0uhCvsi6UUnbHnEVghC2rIEaQq8cgKDT+DCwzi6uSw+9/gfJpT+rDiSL5CC
xwQab+UdOlG8AnrUeLpJix5qkRzQKGU4qCYAmYzAQ4e4v34spnzAYSqAx4E65/pQlSSQJdQHy+6Z
FxpvbIk9J/ENx+nWfjTd2n6NF8G5rQmE/yZhlQaRPgKpIjql/KfR8R8vShnlwq3VaKoMiJKoECyJ
unUiTlNSNSvxhUffqcg1N+fWiHmL/5bfadm1tR3q6omhHiULcj44Td4YHESQuPv9vaID0GJAl1UB
Y0+CguEZ6qzUfStNIQfNv15747n3Zn7/B38/4RfyL8DKZHr+SW6UNC1jMjiqnP6SQNbjQ5qKkWxu
fQydAK0mKvgU4N76et41aGVnXIrj1rR3E1jqihzOTkSjHwZ7fzWbliCEpCPTgEE6siT+kMlVo/XI
BM5l15tafKv6kzWkD/t2tjxYX9mhAkgw1CMv9Lzo+EFzytoB+t+xN4pAMuzb2fz6KzuUG8vhkCd8
wA+OP1WerxXvXAQG3n0b3x7xcLGF1ggfR1AUFaf/6+fhuKiRBACgnfZX9jRbodlcRY/xs2wAegl8
OVBP3r5FOvX9MAjiMB6Ty9C1ocf+Ez2pIR5FRKfTQnT45cRF8uhopT8YfR1dq6nAGgXf+F4IODpR
odWsiVAI+rrEvC7zpoCanEPqyxD9SrrKKATWkCbLCBUL5jwWqxlkxU4zzEYpzBAZfuLKn/t7t2kE
lCw6pixEZNNUJpqFoPUIlHZwOuASczvBK1ECxuefGJF0CZUd5Tsr4DwPQaQEieRUAfqbRIpeS14Z
jHFk8cht+LeGsUsRaQD0qSDo+PW7JEVRxoGI8DkozbVcJ9d1xz39g7WsTFBfZZSmsZZJigAnCKY+
nXPuTHhWMfHb4+rDpVdWqM/ChyXXaE2MhZj6Df80vYa/Qkv5ET7rr2BlhprAJU2sWWJ8p41w92X7
qLcChI+BEg7DwUnbYyZoBslOAkTnqoR1fr690pf1SYImQAz2I7ZS6xPqqA0LyDA6XfBS6JxNyjYy
Ou6hUx6bgl+KNgZPxKMvq3afsGovWz6/Nk4tc9YqPgoCGBcSSFRjEoS3B13wHb4n/+2QPr1O6qri
wOGea1k7OaM8u0kOHr4ivtZ4a98nt9x+tSC6qJfI+Zxzoio5rShOljwG3jxyTBpROp2n1kK33vqg
iwW/x1o6qDLORDH6mbhFDI1UDGcl6jWG6G0hTA4CeQnC4CLIr0VITEX92aV4fPQvkTIdxFG/H0em
0NHmBoDDEdfNom9NixaSaZpBLyjjSdWTzlDrMjVjsX9Lex8ctlF6QTvNmYUa4+Z9eT/7GW9OxXwI
gxESgEH/Lo0+A0i3eQlKq1+0/OJVrl5DZR1dbB2f5KV5rw+NC2ZQ1wfsyZ4sULWgpHhgPbe+AYw/
PpBMQCe46CzjDv5qE5puSSeN2bS0VtzpKbMrUx4MUTKCx1+LshamSyBA8qY+5I+sZ/1yZKgnmCYR
qNMTBak+QOxfTZMCol4lSSZn6uLYLPziIQMBrOoHlloRuy616ypDA2Hf7b8Vzz8WvLJKHeSJL5Uu
GsfJKZUMRVzhEERXWqRclUUB+ib/Oi5vxBh60kV10gP9ueB/aTnjQ2/GEnDAyhJYDiEOTu15XWij
NDa55GSS9ozM+hTF9QWzNgwzW2cP8ocKHn8KrlD6NSX1IRiJG0Vyci185KtkAEV4ZglJ5fFKgCEV
3Wh1ciPNLHKzrYMlg7BNh0QTblQ6PZiUcpjKVpMceSr/RET43Wbkdf8rbptQCYQJBcjm0gW9YBQ4
PtIDDBdUYYmpmtas+YylP7FpRCJIS3kwPkg0fWHrTyEUnonkFNPPUX1IcpZIIMMA3daUchE0rgJS
HL2TXQwWGuHEDMDL24w+ZOBV/r9F0C1NXWsg9NloAziBJjuzMUsYGF2OLhUkx1CxqmMreN7/Nlve
LeMBT5AfylAvpY512gmkF1GbdMT6l1ZXbhgXoK1NGOd4e+8+rVDHmCsLn0tjf3Da7llqf+clk02O
tQ7qGpZBJykGrSQhnSqeBrtpjGWOGfWI42AVVvUQmOwONMMmjQcG/kCWATCUnBgkOm7QCvfAyni8
kPyDRx00LIiE56AoQsmCetKPfK9KM5eOwJ4lZosJoQxCAvt+8I0ZYYm0axvLJ1xdZ23HBwPREH/0
ENPD/FOKdkdwklBLnG4UqBiBocHJDuW17OmDybpcNuP82vqy1SvrWpSmBQkQhcbyEAvlrySINCMF
oUvYobyZ3oZpYJUqcZPhV6HMZlp1Rqqr/+Q9Bq0QUMZr+kdV6+uvSIKQHycpGR0pa0xpUKBQ7U5y
xYj0m6nx2oz41UwFmdYsRknDiZ6UI+QDL4nboiQvPLGVWDZddLUiynNyzW9iHSmDoxcoBio5sjS3
Vln+ufWqWC+I8p1GDcAcOYujk0uZFUvpn16Nva7pr6dWYTHEfePf+ctRPz8S5SoFL1e86GNJy8DK
fG5vAVA/qV6bmJBPQK0fAJor+Zb/NVhor3vxXexlN/OfwGq84Vl8ZpXzWBtMPRY5ZIhEiJEWRf0Z
0zpeBWYnPm8Yp5NlhYrSeShNc9ZzUBIG6lRuMkPhRyNX7xkxYDNMr7yFCtNlB8ajuoZjYlYakNPG
TEYATlsDqDjf4IGqCSzW/NHmykA5DCYlVHe+VXa4ZNKyeMT+lfHZT09BENmTxNIP/QA9f7tXP618
zHOtwgsB9lwVR+RwRBxAiVDq7WOgxoJD2iy7ZCVfG4n+P6R9WY/cuNLsLxIgiVpftVZVr+7FbftF
aLfbErXv26+/wT44x2qWUPzsC8wMBjDgLFLJZDIzMkIDE36id449wz7RKslfu165AnoDPZaoND0M
l9CjDpkwB4kwxX/lmHrWBJ937FXOfhVltK4eBvm+98Y8eUYREU/uzcaLwBWJA67W7VNRgagqNpbV
rXMQOspJak8OScs0rFa1eZrrun2ulEK+haj44uY93ueLOcYPdVHkiqvgTe21MtWOwzwZHjSvGqc2
8+IoW3H/EFel4dq52R2WuqyvQc6V3MryYP/udCNp3cu+snfkmd451N0VRTtjwap0ZTSlGi/sZTGO
aAT8qBMC6lhU6GcRnmzPlLb5eFwCbkSpVONmx9OvVUaHTnhayfLs2zPoEuNRMBS7W5fZWuOCs90W
RjJROCSjiK5HFzrQTvZu+sYjY8Qr3kDC5ImrQbsnb7NGLk4PmVwtOeDl6OgpQYHpBKvGfPaI9q0R
MPZJ+nMVNBFFFrmYvSRFoU0knYO10F1SyC91XouKXILD/bHXm2NH1E4pVQ17Gevf7Q5oK/pNWTqB
J4qMcBFYaWe6LHjoBym6zGX9UtTfFswnXnb3M1TVx62Dty/RkCXhlcRFYOCrNUg743mh3xW3rJ1c
3FB3CtpbjDN7Isza/pL+GOPisDorU1a13Rw0ktE7WWf7aiXfrzlYHC4va98J/hjisua2HwxKTWWG
6iFxy+6+GN8vGzgjguH27UyB1u60FpVcDC+dBghwxC1kP9jwGFgZPOKboRQWOFD6L4FZwQ7yj/Z0
yoZx0JDNAtt4nAPV1VyE90By1eMUJAfrp3hUVLhULnIAt0KXlrkIO8PjHRrUGA2EFHcAKop74mtX
oA4OdcExZn7H32y6yrR4QIlsnrHoozjSNXac4/60ADRR+lYHxWSq/ZzrOL9bOw0ktqOsiU4DT3nA
vqoOCKeNFgl2ka/CW3KL+DHAqrpSfwbhtAI92qr5toA1owKkxpw7t7TagA6C5e4+FLaWudOeoNU9
FQagFUzQpb2vHxO8TgZAW4hf/hAPI+xVZbbmuGNfmbWdKB8RrM4cyT6Uxg+qXkflY5HeZrXlmOnb
Zc/d+56GjaK5ZVsgxuJ3tpe1tklQBgh089hUt5AEq5LCp4btxgJLZyBK9hG3pritVIFPWjILjaHk
SAFq96B3SvD0w/RP49igBbnSHllNcQaMBALOOK+5nwXVy+X17t6321/B7zBiXWQWeNuuUgCuKsMZ
wvgEtYkeYMIR5U1w3ruJnwMsJDDM0gb+5GwNc0E2y4y8UGrstETau6kARYRluZlCfNrS52nNj4pm
HCV1PC599UjGQXSl7MVeE60sINhxcNGV+fwKjBpNHlOo5wSo5A+ObrXfmlJUpBbY4PPeKdHWRSoy
9NFnA/hY+arsqACz8vF38Pu4WcfHa3dzydfAmvSlTSGGvVov0qC/aBKB6BsZX7sMyKuIHJpKf5kL
4ENs4+vlj7gX5re2uZA7In8fqVlNQZNqbpl+R2PTGw1BzBFtIvn8oXSzpas1W2qwUtu3I1I6tiUt
zuWV7N4epiqDnIK1m20ettFlZoXRILiD9SN/Gm6XZ8CYfyUv5s3gSWF90q7oY/MT3QyB2b0AZ6Ly
iza3TCBzxiXXWk+JIifDFBS/yVv2MF/HV5nfH+gxPqYvzQjelNldgRPsJx9M2iJ9rt2txfUBulxo
dMk8A+DQWFNVsxDUxUHVaQ5eFYKraseCjXKqQjSgxlSblx1TaZtFZm+rwThXmStldajVkqirurOJ
WyM84rBrljpW+xUt9hxUWxDqqdAHHBrVKeu7cmmulyL3Jl1UrRIsjUcadkU9FmbBlkYiv2i+YxbQ
u+wd7AbgjjZueCYsA/E02+DHu0zJmoqxmgmkKQPbVO6j8arMdb9P9OCyob27CNT0qgUwiYZ7j29s
Teqst4NczR+IRiPMKxAZz0cJdXAV/CqszxUx7RMMGd/J1CH+crAeRDfC7n5ufgMXTEpzGLpqmaYg
K6hXJ9GXrkXL+vJCdwLWp3VysaSgKBjlsTYFY/utqGMnskEL1wpQmaKFsD/fRORc7WOjSPAeB2Ix
MHCkxkQR3J67nrHZK7bOjYneoNIqxQ0JFNAu0EV3s3byujj1UnFpn+37mRdubLHfsrGVlwbklIGk
gG+gKQJIL0bKNNRLQYczJShKCYvR+wZtE/gSlIGVs55I0mpyipoNA1R/bb/TU/6Tqg5TRkz8snJF
Xd3d6EH+mOMSkWYuu7hqW7h6GjPS6d9Fbd23Q3MyJTlx+sW8WjPgXpVZ4CZ7ubSNtqaCqj5mydH7
+7yxIEbtcyjbouV43bYo9pcY/kJ/AaAQ0OpUAYgR/sVrNga5L0nSdYQYmIweXWRDgWLBie6Sa33B
bQrOkcM/HDWAFFWVaEASnjVNptWKWhWrm00zBL3OKdOIl6G3dtnM7i6iBsZALpphWXyQ1FdrWW0V
RY4EAhfLbR7QZ93vAj1kCqX5+z/UbeytOW4PFwXswItWaYEVf+lbFcK6iSDq76EMPpngUvJVLie4
Y6IFLWZeX6w1Jn5rUtkzjIi4tJ6t3yAsAq9KLndBvTS42KShqK56TK8GnZ0Y76YWZY4MLlpHlTJw
CWTNENStvD7LsyzqX+9VZmwF+E3AXqGBdvZiQpG2S8y1A3ldmED+rEbjD+MOr4w7vWk8GgjDw154
3RrkvsBKLNr1Iwyiq/K2esSjP7KwPAze+BWPB88GgWJ42cfYQeQj4NYi90Fkqq7tuMBiQh+W7rVU
lau1twSVT/azLxnhwtAsZ51kygOiXnkfFy0I+hrXGHq/EMk2EtFyuJdPm9e5MZKGgTp+6SvmF8ql
96tZ8cGeEIDH27Ek1R36BnVWzYnkn0M7OuCnceQe2iTF6Fh57dbjd0U+NOsYjpbpJMMpK8G/xvRJ
5dqZk8hJ7EcTw39KeduCvah/xusnc1rUwZXkYSomJylFPegzbiI8qLeeyL+2kryKlqhlXQa0T2wI
qVDfflh/DjcgTXjqfqBmiMgAkCe0TgF+Q3boQxPzfgJ2X8SltuuiIDpHvxgTEwYve9vVrdZGRqcF
kwktTKV5oWb396AOW5URrgnq/9D15T5ipM5GUbURKmwLfV960KDaVBBa91aB150JZLeNtJBfBdSC
Z0vSrTmwOnCtzF/nJRekY+zg8D6/tcD5/FKNckVY92mJNCCH6qdxjvyot09ROj3oxSKCybK/75I9
btPkVDXzNVu0YC4zKIKXTtT81O2DGj2sQAAXLflyOXBc3kEgY/B7NqkTyoZJb8fAi4G67K5XZqDz
SlFKuxc3/uwh3kGfbdRpTpemgo2cdm4+HPVEcRr7GYSXl9eyV2iwt4ZY2rZZjKz1fV3qCBt2Vbhm
2b42BC0yObouh/Y4Axcu2W/acswnIsgkdlcIpDsTIVEVqM18NpwPqACtpoQqeQ9eLBPDdUviNfoc
rqJUcPcywzX2P1Psg27WqPQ5aMU0FFYBMfITF1KMlUvD7Lj62mHoHZEexl4k3ppjf74xt6DnJI15
rgUpC6/0VKWdO8k/L3840faxP98Y6TKDJq3FukDtbRZj4r/+otQPLRUxX+1vHjAymo6PZJxhmWY5
ThXtP5sHku8mYJy2jCGyxwgUMIJCcsi9mg0Kd8ghwaFqgWGZcwzQ2o5QeMbXmk7j4CYgtT3kHgUg
FQ16Z11A+u8MxzYsbwB4FvWI9l4NW9ucp5SLAkyAgV1tKhA4qrpNnbiZ7hNjQo0KdTcoljrSooJo
Bpwslz/oboK4tc25zZDbrTFaWLf+OPg1NBRGV4bIQH2n/6zc+Dm+7kBiHAfDPdCo05Xonb7ntCiX
omIFPB90I7ggWut9W7eZDqftdYdohyqXnZQIaBT2IqdFZBmtFYxrnSkBZmWTxejJLoGVHI3qGZLQ
gqtnfxOB48UTUzXgspzzdOuo2kUEaKsWshEa9WRDkW8IK/TwU1fzRl/xrZ9l7PbN/8F1d71HYxU/
tsaz9n1XLFKDthJ74vaALveHCdzP6kE0t7PzODJkhWCIG2gDHBS+/CbP/aLNMkDSdeUYusNg0kmg
/eprd/BUCKFnpUO+X/bO86V9MskX41Q1T7KCIcXl03Zpw19fCjCjIdpgKBGjqfyzb167aTbsVQN3
lHbb2XTwMYl0DQ5q6gIq+nR5TTuh7bM1LoZSxYj1mIHN5XANmFhk5CU/syOeaGAvFEmcnWdFn41x
z42EVFoW2Trazz3KAl3pD5N9LZfPim07+TJ8E6zt/Dx/NseSps39YOnNUDSRMQdF63ToEeMUPIPC
WU59G17SPIHbwI/AjC3iEt11FNzmCuCvCCd8gUA3p7aGCCfI55UuD6pafSqN0htI/V3J9S+1SokT
xfl1oYukQ3b3d2OYC92VYje92SOfqNV3VWm/EBX4KuIXUus1Vi/oz4hWycVqY1nKuO1s9NfG3Ff0
7iq3a92ZOz2oDEwJ9EkDoHmr4gYZRbCrnREJfNnNQjmvNXKtL8kEVEuv+fWR0ZeCaaf0bNkfQQQQ
u7JTa9B1FZzMnZbiZ7Oc/2KR8VJDDPSjYKh4x9SbpI9+InFTx6V3uSuaStt14c1CORfuJq2OyKqu
yLOfRznzKmB0V5FS53ke9XlZ7EtvzgmAhoOeo4oSGOl66hv7d2zOiYN54i9jX4SXD6XAFg/bqJVc
GSHYsAZ5Id0vJqEeG9qK2jUGnS55u2xs/5ZACZKNRlvn450mSWJD7lA9IneT3x+ZEHh8M56qa3hO
mN6IePp3v9Yfc/w7XdKLXKMjzEGXArcSagwS4CGoOVxelr67iRs73MtoaM1cG5oIfmiOye9MHfIH
gkN3ZfdJH2DmIjsOtrpCklQx8SOyUZO81m5pOGey8kTXCJzrTaXFV4YSFzcdFM9uImmsgbAbLUg5
VeZhMGvwWZiLHIGBdW4zXzYjs3En02pKV1Ka8TZdGvVrhCma10ifMmAHFdNytBkqmbK9rH4JMN2t
vWiqpwCM4FijBcTs0FQQeNaMhzQ35/fVmOqT0YKxP6o0+3Xolt4jVRU5cSfN7+i9Dva1JbXptTRF
SbgaEibgMOGweuNQjLozQWDwnpotyKDUkj62iYTh6gG4xYW+GaRuBa60F1pVzClB+BTZBsY9Pp+R
daKmatXKEqzQhVzhtkmS+omOwFqpX4z+9+UvvPeBt9a4QN4UkyXRGB9YHb1ej76ncv9sOZPxcNnM
DuTZQJL2Z1VcDFdHRSkaZgeUXrSzPH1KxqCn0mOvOtMUeRC0OZRV+VpHQ6i6EAB9h1hTsNgzKk2S
BGIoO8hvl059jBZ5dNSyqDA2rXZetzyqDkRXMGQiym5VbPTnSgd+MroLqNswEVp+nEnOgDmNLUBs
W9CGyr59ZUGH+VEHTxLjfileLu/QebYOxXAZuH3N1IAh5tPMrLQVaFwUSlAmg0PK27wQPAd2rzJU
umRUmBWMaPG1qHkwMAfWzxgyfJPugAm5iY5V6nTfVpe4Pfijh5fsX9a0scjdKRne5YMxjEYwjZo3
E/nGlKe/ruFh2zYmuBtliTs0PCPVCMAof0VHzFPI6SDiGdw7JH+M4Lnx+UhKiQWipUmBmnQDMqAy
cdb2lUTPwxyLfI4dbt7nwDtg4z2F9z8eN58toWpsYWh/wdjGo3qKIfMVeSaY/cwwcnIU5kXM/HuZ
1dYcd/qLNkpRpIY5KJufyCELSTiAm11U/N/zbYzGyFgSyEkMngsjKfHMqFUkUXpvuRZ0peRZVMLb
i5p4gbKZesAIz7hPiBSnJaEo4WlW6nbUPlZ4Wdsg0NTjr0khxJzsxQZlcy+yP98kMuiqp3EXDQsm
OEZk+wn0v8Ha74zA8NWhJepy7vnf1hrnFVHWpks3yGhNAZaJKgkuQLsNW+OmfcFcHbpE1a88Oc71
a+6KXhh7n25rmvOQVpmscqjHJaig9DQuxwE56eXAtxuXtia4q4HkcyzrMaoIq+IYrRMfxjtoMTws
9/Jj/rV4mh6Xn0SAhxKlT2zDN5+v0TWgFFfkoVVhuw3FgV6/W4OIXUhkhfns1kpKBpksKMB09q0V
/ybtW5z/dXUcCTXaCyZuVpsofLIwGklXjG2yBoU6u4nZuYVQDX3PAxgul9EWyefkGxiYb5cuWZcg
bdM5nIC0zpRGFjnBnotjMBBFKEaZh47J573qaE9spcNemY9Z467UGcFw/l4+RvcmINZtD2wlqN9k
1JFEHr4XA1WwuILNVSHndBxUaeNImlRUIdUnMzpO2XVRdNedPrp2DcdAnqeYpehE77kGsjuEwo+G
L08/o2gdACFppoB1jKmb5m9MfaR3ktfJSw/ALbh52AjelCKTXMhCB3vMdOSuwai/dcWbDkmrsv77
EWbkTJt1cZFKtamRoAekB0M7OCB8OESGIljH7tt4a4MLSVUWGS2pbA2Fv2iwv0AK+Ar2wgKQX18P
tXU4RKv9LHupbwq16vfcdHvNcIFjoTaSVVzoAanSmyLJn00Dk6XLmDpgO/AFgXHPGIgSTB3/sCor
dyZS216teIaxBloGjB+6+koCdFS+YKQ6zR3FrR9mUEsKKfH2TvzWLpe2ASxBV1OGXUWWPCOTMcmz
eoK1iWxweVsxDo29TrCB2vTJoK55SAPjHnNoFAyH/a05u4jKwpkKlqjx6dUHnwtGYIhp8uwg0IVP
ZEJRd5eKFaVcBvvP0jwoJf2qJCt+SFej5QFp5WIlL20viZqnH2jQSz+AO4SFtVSkKGM0ALM8CtQu
jr5EiwJxkcQqH6okjpzObg8ZTQHfm8afylRcy5r+NiTd6q7DMp2GUsesSZ9JobWW/R0A3qJZtb14
aKGmzjrj2CH+ISKN85r0RoG6ydK48jS4pFYczSqPg5E5pbz69nSnmrHI2fcyKsuATdYqh2XO2bWa
2CCSQnYxuWrrqL6CCkrtowtDXDZeI2R93l3mxh7n5EDcKDrYq/AgxQiI6UCHCanpyXDTwPKqwV0f
FvJRcLMGJrDjxsIJKWbgzBU2P4A7AW2sT0W3YsG5URsQliFHEFD5iqTnnl6iFWxOPcRWR+oKTh4L
wRfs8nUxIyZ4gQ5YeNJCMhZdLzZVhKLYEMhxGLsZGHGFm80+3iWbXBnJUumwtnKqB9KV9cX+xkTw
Zkc7zq7pLt/Y/BTUwIQopx0qSgOJBF7TBHxeeBVwVkEgOCaxbejB+JaDSMGZfkO9kzWqGJErlEeS
F83Jb6U20E8oq/qlMHneu6oUkNxYqgrsB1jYuF9QzlZSZymuKjj1qSHVL511dGEWgyHV+lKSL6Cz
9YYXUU6zE10BaQF6Bg1dEJbwpQuEwFxtSAt5Mel5zl7Mv2d6MbZ/v809iBNQzEggsYa2GsjL5eXZ
hptO0hd5TV07us2k73PSO3/vt4qCSgzoZzWgdXhI6zrNdAW9A87Lkc7GDz0oAwnmfDTlC/rKZB3T
d5Hj7oC6wT8J5wEmEsDuM3S/kaIz3VVGiw+4BsNX9JJutZPql48GlEKYdp7lzSdzwROsfJju6h9U
HKh2vqWKNzqoKgGGOq8sg8dBsmiDn1BeWyf7qgKMHBN5HtPhroLUF4fGnUQRZUeQY+psKhptdxzm
zbMFPOy1NqE/HqzqVyO7hei0u9Qvf/81MbIB+BUrsIH2lDMSUTlPUKJq0Q1Em9Mv0Q3UjioiAqJB
INZz3VsTK+SBA8nAzJjK3S4lQMLUKrGmoVUO0BbDxSL5GSCo/7AsDd1Uk7EVYp6Ay38XFFMaKJe1
yE1RsVX99SoDt3r5VYFgEzQ2bkQFnL2uKgi8cMgxd0MA4OAiTFWWWTnZQBT1UDrUg+U58TIM9UJT
9FEsXbjX5WA1aewfdNqtM77cyIrjbsV78AMeiEE3ENdDY5XNuem/FwZk/7f1qYwnGh1OjG9wH24p
i6XTsasMYhBjsG89SKABp73fHRkTuAgZu5Ny6wjW2FEkQBi34cyNpQJMwwxOgL47JtOxWp/T8ndP
RU8Y9lW4+xCPJChAYSQF8Az+ZkJDwVzKGvuYLQAUMJak+Ib+R25CLN+x4/uY/0R32LIsYp9xV1V5
rS40qgH2BVQBvZlRXhxjXQR5BdsZfkmojLIuNFaGRuLnqNHVkVpGKQC+dg9QsfKw0qd8Oa5EdpO5
ENjaQS0B078xxmLmJkTZVWxnVvLhFfEB7Zqa+DPU3z/mKpioqJsrR4Bjcx/4/Ej0xt271T9ZZxu+
sU67JjWSCl9vcrPXSAnBq+anQW8Fc4JjHlEoOjmta3vQof/78ALL6AkBJI5pNx6oOMdlMpkFNlk+
Jd8/ZsL9KmQRpjomgEkJtZv3XIcwKJpGMH12Vl4qliIuMwNlzq7/qcfXilG7SfJLsKidzB8oKB1L
IgCggUHi83bmuVXYhY1FtRUOAyY4oHEHMI/1BhLCgy2UCNxf0x9z7Odsvh66UFO3rjgOajKjb1lc
dRPGcyURyc++l5ioaSFrYO93blldGSVJqaOPBy+5jZ57rz/WUO9MMASGQSMMJYdoW/mCvWSn7OwU
boxyiwPHOaWLAqPkEcXNh9zDrM99fM2QWA0uBGF+tPOgRpD8s0ju1E9oWZW4ffDtPOhm4hIyfo8B
g0hVFfbUtbzoMPp43vQd8ly1d9hkgSAY7LyjPv0ELhbMxWADt8VAaHl9XKfhx9r3t20OStjMUL43
Vu5iYO9FsM+idXMhQMknKPwxbF1+3aLZb9znuAMnACWFX3Qn/QNhJZMOMNG/Vvm4GhvgTSwKlCdt
xZlsr8YtgReMglqhp6mu3gZMNZwGol3dOyW6BXIcDf8FVTaXn9lZlWfAKIIwRgF1C/2dEuTA7ePl
bVR33NUAIyXuJXAFMELQz2cReW3XWSW2cXIXsIeBoalx6Vcr7G6zk+FhaP8gB8SHKBo8uPplL05Z
OKgG3IsaVGw122MDxAZ6U0hDwVsPVtIPoOMmJiSRkSZ6TppQPn280A46xLCRXRwvr5e/I3kz3Ka2
qqIPSS1D1DlNZCdpmuehblcnN+37wSqeklYVTQfwn5Gz+PFE3iwso0UroXZUh2s+Ok2TOFkPrpfo
6fK6zl7avBnuO86tUSLF73qQfFb+LENbUH+diO5G03SbL8kD1VTwGZIwtW9Ho4Aaju5UOmr8zW1P
EB6V2RmAvDAz1S3AFlMVrSAuCn8gFxfHUpcTUJA1oXJnhERFroxhe6957hGMD/YPM8zu2QuS3tFv
6gFIIUHCd/aO5DeIi5MYF5LLGHM9IWYXyPfeU4L1rjyqPj0V76i/eKsMTVcm5Uw99VoOZK8IRD7O
BxL+J3BxUm6zNppzpQ7lvg6m1TyBWFoA1DvLy/5jAwmDjEMEBhAuLEp5P0mYP8CEelg8jONJLb3S
CCWwi7n0yLh9EZU7VAzqb2J9E/4eYLbBdQ+cEVJrvPM4H2yJVhBSaH1YAFJK49tOA5XwokEFfDhU
TeFKVSfwqrNxDt4k51UAHxf1QpImXJU5zJWH1PxWLSdjTRCmUycm97TunAJiJpeP21602q6UcybF
nHKpMpQeUKXRLyG5ukqD23TDoZnvTURIHYmNQQVnXLS9nPtYSTrJdJHgPlU5QVeRqrpH7CoKI0sr
IWkTF70zWKt6GvpuDS8v+CyX4jea8ys9InJpzVix0VK3MW9tSFYXZgPenrd4ytwsRz2kTN24gkxs
9SZB3yzr6VVEX3upFn10Zou/K3TGHs0YegGu5/wMSh/A2OLmCpcvg69/MwE/QjkTpShU8aEr52rU
mUqHZq4oFRAZ5rxNb424afDqCecFGHu7/FI26klakrfLmy0yw3mXVrfRCL24JqwVzU/mdyJNnlqX
7t9bwVwzajHAIpmATX6++WXdHpaoI3Cn9c6yf2vRjVSIuNt23WZrhOvW5X2+gLMRRmqAskFHDCYi
sEH+bELbR83iJOPTLZ44Eu1F2q1ZlgZsLt2hqxOrVWHWBtsZXlDOIP+6vHt8mYKdh60Fdlg3FqCc
NMxVCQtZnL4PJlCYUuqtWn47xSIVhN3FoPCIfhDeaGcFmDqr48GQYGqQMLYav45A0F9ezBkA5GM1
OFAoS2M6DSzOn1dTt4wOa4KJ5Nq+U11yDXlRXBLfMSz2ZXxo3/NnYVmJz9+Zyf88W0BYbgO0+9lk
ZpC2tPW1DyNUrsvmeZUbhwx6qEr2bd/0btWYISi/vT79enmxe9u5Ncx9OeAZiaTNWOual09ghL/r
61V0C4sWx6WZEIGKoE2v4iaMxhPtIPaoxY6KZrHZX6cNPciQu0Tv07e6l8uL23PLzeJ4iYcaSrxx
j+mDEKwMIP3OHDV+k6ZnrRY9rncNocBq2eDFMc5EBJZ+bCFChBg199/yyHST7ATVLicefl9e0O7X
2tjhQ65ckn6heROm9XcTaD/gNgXOv3etQrLrfyvhoi3JujgxaYbE1B7CpfuxDEeSAk0wPi6o1jWS
AAQq2ji24E3gWIrEwBWKjdMz80tV5YdKBmCoaIrvA1GCf9g8nZHlo6eLfzk37KBtFBcNErKOzOQ6
aSQbEvFEpDnOTip/HaO88l8rPKe9WRAUqTSsqJ0wsTA04+wW0JKrB+vYJyiEt6LYu3c/mphuRYWY
8f3yMzdUtiQD/IRNSNLapahtSpj0qZFy/PXuAZJkouyGdzEeyJxjLFnSxmvCXC/FHbVm/iq9X7aw
s5BPFjhfwIMYStYErtdr7ylw1svauLUu+j47R+iTFe6ityaV5KqFdVitxKCL3awhOc3UvwWAIqKb
6NDhEoEvgIWMS8uUbNFro+ybsKuJM0Wdq0ydk6rUjeT70RQCOXaXxaiDTRAHANPKObeymNRcbbMP
62ZxJQtpvl64OvX7/lUxXm2o245gWlZ+ZP3toP+2Zt3TyPM/fL8/P4H3/Co1erzoIHhgS5hINm+X
hbiGsgj8cNdLbNZDBloNsBDu+xVWp06KjH0tyyiM6RRQm+IFnd9fXsxOYEKNy0DTGh8PMzTsTtsE
JlCDTEY85GNoyq1TAwnaDRhHTMzjkj1dtrS/IGYLvM/oPnKOsnb2mk2J0YTNqFQgOp9yhw75r7Gt
Xv/FEHsFq5qBHid3vrSiBV13gyXREVrxrfVYy9JBy9PDZTM7r0Hs3B8z3AcikyRJC0gEQ6m6IdOt
1N1rqYoSS+zEybHF//aTCCK05/y4dEH4xOadMHn4+WOlnbqWrSn1od7PuergSb4+NlNbCVQGdu5G
1nP/rxl+yEkfq2RU26gP7eqmbUa3tkYMhveHdiAB7TCuLX3/+63cGuRcQ6XVUoxApoXEQmo4oA1z
HPESmkG6gqnDpSsNTx5ycsqijFxVUxULWWlZQsHdZqzcaqLbiWovWqyfdzZJMxXg2qgJK38AVRjg
SF4STPfFEbQ8gQgFvbO/n4xxV0yMLKrsVgkvvfUeNIYOhULFIq0ODvhU3ZXCK23n5H2yxx0I2leq
bEg2roIseUqW8rTo2XFaNVH+K7LDnYiBZnaTr+yEL071qn4FBcVNfmU8luhFlA/lqQ3zUDRwvLOX
n3yV+3BZRnO6DvDVEY24HDqIhS6jRAH9QF0P0hp6tmYsyK/Oxu/ZlYcBfx0YCgV9Vz5mJvqko2yd
IcB8NcC1gRJraNxDbxdFzdFZcrd46t3atVBvLaHb7a6C07IXsrfmudPSoH/2n/gW5Y/VA4hMkR7j
gjcEy9z5mp9Wye1sk8oaJnCxyj7FjOC4ABoHwqywm6gAlL1vSAUJNWsYAQ3++ezJFuQAIk1HYQeM
Q6CcubHW3G+MWOCeIjPceiIFo5BSDDPJfJX2a7gsikskRaAFvBuiMQjz38VwZ3uw69SyAV4PJdL7
9vAeE8O9HCz3nu2AgQAaxbSAkQ1zV3ZCjWldSDOG06mBhKoOJ/tgC5eD2kYlOwvEmMldlwOYz5IZ
Td0Zx6aFrv8im1jVOpfpESz3q1eaUeFpEfBm8UJ1wS7u3a1YH5FZ5w3tby5iYZhCrQsJvtdYgOSj
CJYmPxUzWMyHqMO0Tzf4HSbCBPvKPg13B2Bf/xjlw1ePltw4Im/owSZNbbcOonsVPNaRI+VO8/h/
IIHZKRh8ssi2fZN8ZdQcWi1HCtFa9MXKdK/VFZAQPcaQu9IqjFyUEYZ9wSqqqr8uL3b3MGzWytVh
aqnoV5gGBRoU6UBUfqXP2lOjd0LkBDtVZ5uKgS2A+diI5Vm+PuHJ0Jcm7rq3vnKq2zKgmqM90l9o
lbtiufedVyk4V/5njs/NoxSnA3chMgkdsKj0V9TkuFo9PZU9y3r4hz3c2OLiVpwVrZ0NWNpCGI/N
5M6l5M5jE142cwY1+7huNna4wGWsRrmAgRPvjcSxQsXrwuzGqB0Uynzj5f8Ant29Uk3kzTLwROfs
lzmYK+oG402hVMI/6PS6Vlrv1FP+nhvUl2OIMSj6W0K661mltzUgUI4tZRSEjZ1vFBQo+u6bNtXh
kpbflM70Bdux/4n//DwuNpS2UZmLwdJ7A+G1W58KDAU6i1YHRqse9Lh6AuXJbSebq1P2/buR1IZH
1zWI8/mLtkQ+BHp9NSu9LhexC+3GfkyEoQ8GZfszpCzm88tSt5H/kCTU4l8V8F6X1757ajcG2Jfb
xIspig2a1jCgJrFfZ5lrENsFJsq7bGYv2ttoEUDyGRAa4PE+m1GmHIM8BkoH7dR4o/JaRXf2GDvA
1Qm+5d6GbQ1x8U9eSZ/TGYawnkOq18eM/EuytDXBBbpWS1fMgqHY0tmLFxVSKI9laAGbNoy//v92
jfs4SgymYcWCpWxqvkU0Dw2LhsW4XLfTP7SKgEv584G4d2A7dKZdERRBRsVwyQoLppuZgjtY8HF4
MqQ6tiMI57ICEvLaYr0vRGQrAjcjXPyMqlIHVTIMyPW7vsQOQKCe2Vcu6M4Plz/NXkPKwkiOAb5i
GUrjHywJm4OTFWgsSrQawypxcTGURzxiHYYJW5vH2oe+XQvgYBqjZiVI1nbW+Mkw96UmhG2rpoij
Vgq0ZPRcTMDaqd0JdWnBod35XFtL/OfK5wgyXwSWqPSilL0bF6J+0b4FDHDJTDHmTMeoX+MaSSme
rTR7l6PEUWLRMJLIAneEJn2wtTGGhaUA9Z2SBZPV/tM2/VkE90GGerWoNuGhr82vmDeTjdfLrraH
eEGCIWOP2Ggr0uXPwXNS6l5vNHyHFgC4m/hWdbMDup8yaIRMp/ezyBkxfcOAgemJQh8PCl320+Xf
sHNNfPoJ3BpzRS4s8uF0dnxqmAQUBbVFTAU9jZ2LGGZwpDCwAEC1xl0T0or5KWLFbSh3rafVh2X5
0UXvxpT7cnm8vKJdx9iY4i6KbFhmklOYiuYvrVa40/CPFSCigYyb4WhsbjVjnFulwV5VCaLCNRMv
bVKgCow3xS+C3BV9o72sDrv3xx63pHFN9D5eYG/BXBQIJ+reUVY4CKNPz7zc/X+cXcl23biS/CKe
Q4IDiC2nO2u0Jm94LEsiOA/g/PUd9OsuXVF8l132ojauqrwAE4lEZmREs4YsXHo3frE4uwrrIc1D
s4ZF4WqVBa3LTfzAbBChglcYhMLy1rfRs7z84ZZd8XOVs9NQ5zVn3SDaTaJ+TFo1dXwqIcJ62ci3
6U5kyF9WNnP4TO9MnxWwEu3CLYjNR9nSqdUVVv3Bt8a2uJrwXb7dZjaD3MDTZevT/3z2wjkzDimS
rwe+UCswFUowPvZPoMBWmn1J+TaQHwt5k7SvoFjwLhv8Ng3yn+WiCoqePQgQ58MufUQYgNs4DcIN
7pSjYgHNZve3o13utGN2Um4u21s+fJ/mpr8/uzx1v4hJoMFcVkZIB1/k8uWygeVA8mlgdvS6KM7G
lOXNRq1xaUVp51SqaVq9pl8ng7btkrUSyvIn+zQ4O3uNIlVSpqTNJqTpXs2fmZJZ+vjWZgMYgDQn
Kz7KNSLg5YPwaXJ2+HqWqGYqoErshxWUibO9UkevrGArb9JV35gdON1P9Hjo8bGABLySfwk7t1E0
uc/uSk+GipzuXP50y5kV2nDAAEJeWjNm64oGjuJ9VrWbLLegnX3VPWStFxcec/t977ZXfezEpds8
rWkZLO/np93ZOomBcJ1rCGZtlFpV8eSznaStYXDWjMziijFmmRRHWFwqFbYxQA0la+you13Zw4XC
EyLIP2uZFy1aSP/Fio+10Ht+ozrFfUA846j9Dt7MA3ejB3ktV/wvXvJpcZZ6R5ohjJYX7UZXrMaV
nvVtCXp8K/tA/fxHtS820o/La1w+cZ8GZzUMFoikMUHGv9FTfwPCPnS8E3EKqmDLJXk3hhRFX/C8
4Tz+1QX0aXja+7PgVQUNWO5rGI4xUqaiKx2/YHLhr4x8do9m26l1GDdvNCSVwN/Y4HIEtU3n+sPr
5T38LynDp5lZ2AqbgkEqCmbG37KJpEHBTF4VWDx1ml198q/WAv+y+3/am51t9J/9gvSwV7OHUbvu
h58pXwn900/+dnkC1MFMkKiiLTzbOTUu2jCQ6nZT+KPD0EiPWLqRuvIpJoZY+UqLPnhmi3x1hbbn
Y5z5uKjLWo8xnqakVj76GzH4N2ob3AAJB42XeAt1W/fyh1vcxzPDMx9UpCETJsEi60K2IItglVS1
lLU2yhTxLm3l7JqmaZgKg0ypVgq8t2o8jYn2CLX4myAat/rg/+qodHd5Ycsp5dnKppWfna4hkJJM
EVhZWhjPcVfd6SQfbAjQ7odSvRvq+AikjYcRcrhQsq2qOEXxfrwH6KCyNH30V77wEtx/IrIwFMAL
yDTf/PX3cBqAeBmDspvaqY7+I31SDj7mcs1N9DJumWtYoFg81rZ80J1ypwA8wq21WZPl2Hr2G2Y3
U9lKwjAQYzZaDC2P3jEfw8CO7eQj3wW2Wk6kiSv577J/fa56dk1puT92QYlnMzIpx6AC5W7I54i1
YY7l+PO5sj9P37OvPSa62gCijPwlt+h9MY3VXVfbxLRlj/w/1HJWljXvCzZqqbR+GDWbWheWrN+b
xa3WPF324OlQfDs0GLb6o0OiaH8GK86W5Gs0jWjQ4U1UjnYt7iL/+bKBxQB3ZmDmkZEAUkPJWuQp
AKlTSUOu8txiHqjga5p+a5Zmftca2aj6WY9Skxrs4n6XRK2jkAY6syvv/uWcD48QYmBUW8M/vp4y
hpbzIBLksp2teDlGTZymtHBzh7b+M/RBHFPZ4HTjua28Xd7M5bN1Znl2A6pxmqikw0shr96kgmxH
8QPpp9WbL8pQuhrlGCyFMl5zUwAyIuXv3fh6+Rcsb/Ln0mefM2mCPB9Y0myqYAN6w+0ou2r1zrPY
u2xnyfcB/MZkLmD6CqQKvm7xmBpCTaIBVST9ww9/J+xZUe8vm5h+6tz1gfsAkA1AbO0b0NFUMlro
OU5zMtyLNLHk7lZqHqrkTYlXJ7enq/XcFuqCf+IGgEuYywWl1tflgEdcVkWGYcoaT9Zt5k1kCUnn
yG/5jjjDIV2tdcwvwz8GwXIBMiWoJHwb2JbMXmv8PwYd9Xe1M8DZ8bPdVq60yQ4TC8zko1DUjv8/
5DPzmDK3PW3GWUwxjSgawxCLnbScSALakmDfWio4Gwa3c3QoAdLWXSNQmDvM3Ogsxyh0DRRRbJp6
DoTFwaalVZuWrZ2/pe9IUT4H6g244m/8NkmZmUT2YWUixAyolXjtFiJyk76hvMWMcbly3L5dOdOy
JgrEiWQReinzQdWwagmNW+xlhZtUs4WNxNp0WptMIoOx+29n9SZzsDIRD2tQp5pPx4g0NlgYqfh0
cTXYFJLAxjiunYb5wftjBLkuQCIon4Ls4qt/TBVoPxlB7Ej1hyD9BTkaS1VHAJZkNwzXepJrxiZn
PXPGAjwzGZGmQXG6y4AxC8ebBAwpOUKlP1abyyFlyfORv/6zslnUqjKliUIOvlQDLSMlewzWnpHf
LoD53s0ugLYsgpyU2LtJwz3BYxlwEMlODp2jTrmV5Kx54NqSpv093z+CB2sSwwExKGyXkAiswhW0
5dLJPd+02b3dm6XRaxRnKtIe6+bGhG4LC5qVFPFbW2K+cbMIHEQ+fvw0zg46LlfPoRcjbF7ugezS
7Im8prZoATYl7GLnThUVW8Zs+4p7rH29+ZwKV1skJBKWmuwoIMCnyEntxsPMyiQQXzysE6Atfz2T
MpT00c2e3zuiNitwzcMhIbRpyXJt6+rTZZefJwT/2dd/LMwZuaByGUZxBwtd8YbRQN79NvzrsVtj
XllcCIEeKUTzgKSZz01FmWgzY4QZNTR3bOS7lI8rjN6LsRa6SIqOqjIO8RyqE6pVOrSMNl6st6Bn
7I9tHm8iYXgiOeph6DZ5uFM5uR21PQ2kR1okK/4xnaV5lnD2A+Z1sDodfDOT/caL2miabHXbInJi
lDFFdoOpFvcvvtzncums9OBHmtJJIhi9sQGxWD1uC4nf+P24iUj2cNnU4tc7MzXLCJRI8fW8ZY03
ylCokY9RFFuXLXxrgfzxwzMTs0ulBDVO41OYIKl5H4p2G2ndXpXb3RgrGH5XLYiN2eNgPKSssHIj
d/PxuogDW2vA5lqOnt8oGIbXVmLbvOTyn19l6EgVJknkOa0THowyhmZBk2wqYBjL3iR2S5sHX8Lo
cFm5WXka/m1B6Y9FUFZNRFmQcpgnDBozMi1LKDhU45+YzBYBGj+M2SmhK3DSb7WPuaXZR03HsNCj
EpZ0S+O2BHLFifWlyp3azQzL8PgeF/vfJLZA5CBvAEUo8tv5uA1D4hCmnVp72gnCy0rlVNxpkLyD
yc3cqbc1ZoYbDKVsk6sIzC/dQV4rqC4EvC8/YLbs3q/knlW09vpKeSNj4WY65AbB1lmla+IuC8cG
IDSCIRgIJyArm91ZRRsMjAuIrWTd89inluTfXT41C1cvILTgHQMqBMy083LR2IIxmU7pbELDxtbr
xzoI74yQ8JXTubRn53bmVzw0DMlQgCpHHfrxKSXmA9fT67Hyx4NhipXn+UIUpRjkUTDAhrEskKt8
zVhUbvohpPxqj1TZvSjBiYXRm+um8QMberd7I4tXDvmiQdOEPXQkv+O3SyolYwPH9FoNcSRnthDc
ralk5UECYc3Hf//NUJIGsg2s4aA8m77pWUJmst6PzSCTvUYfnCh4SVJh0eD+spGlJUG6D5BmVBL1
b6RqUBVTOAYBZS9l1C0j4RR1bZP62QdBus6yzWVrS254bm06B2dLqkJzyOoEZ7pg6kHKQehUBy4q
mWtUnguPYnDRgYoOStdIJeYXfNyyXDRpgWpdAjDSBH8f7ycKCxrhVvJ/GWPpXF7Y0gE+Mzi/0PM0
ECyNlRrfir0mkf+Wh2sNyMW9+1zT/Bav1KxoBA9kr2UnrXjNjd+avBLp10zMIl6axg2YvaTRqyKe
otvS3LBQ2yrRWgH/W/UaNwqd6GrRkcIfZT7yR5VOC1Klrv9TOIC4RbxPUNF6ZdQqu1vIrELxbDO6
qO5v6oeytrIIiuGbvLYg1Xn5w2FS7Hsu9uW3TCHtzCeFrwMMrmFfoQUduGoImU51eJdY/9FV3NOl
QXFzVrNNFlcPPVG3fcI0lJDYawdPCnt5lw29f5v7TWqrlfwDwPrAqWnvW0jVAZgeH2JBYzfk6UGX
U2opJYjVeRsryFPk96yvrplZHItGvskiFG80FZWGsPA01d93jH9IfQ+tS4m89Hl3pG2IeZFo2MSp
dDv2/Y9w6K7FUDzD854Vf4ACeNhHdlVgggWTBVutMbcsqYTVjcojuK8fq8R86bTKNrm/98l4TTQg
ESHa85KHmgxykw4coiok7gIeSlYWGIfMN645acVuJHJqx20MLo1GZBalkWIbrCKOzvlmqDsFePDu
2NSV7Mgkal3ectuMowyaB5Hh8BTMbDkvHtAkETZCUYvpS74fQ/VGyzEGQ8IDRkmYnagqaG/1keIB
CsqmjjQfhWoKjzV57oDeLzlUQBkizEetxQrNMZROtTvFfCtJcw0tQu6EfmnjFrzKSGZXNQX5peof
zSi7SrkW2kZK3TGCzJ9MnSSS3FQnH5USXPmcWKOh732tPRoGqslBqINRLv0IR/NVltu3eoTQy5TJ
QRcwsosKc+Bh8KYCr8EFTa5idOgtKZbvDQXkkHW1ryGFmkbyplJwDw1ZYmlt7pW8ugOMzstiyVaT
YVPIuaUDC+y399zEQ5V9gHD91KnvXUt/AzFxO3R1YDedZgUykspSf2k0sZcI6jQkvjE5dWVwqHnh
KF6J8K8kv7XjosQbMx62jSnDBtspRfQ4KiPAA8lrjVkgorwHJDm2/KiUgAcbkgOqI1eRVQtp+zEp
g8wJjQqC8uFmSLhXCfk3KDXsdLjpjGgrB8keo/aujL0EUN8hEYOOfOJomeRJYf+Q+PlRTYJ9NUZe
UWCFSWUR9cpvkC7qPzEtayfVPRfg4VCVdzOg+ybXIb+VoNoQj6FnSHRHOt2WBLXB7GKXvn7SG9MN
yn7T9+WxDUF/GeHkDEAC+clrVbDfRtnva1+/HZXfgwGyf2BPvKY9Nrr00prmj1yGamwAYsRWfWKg
s1NkH8c5thUCHRjtKq7UA+OGG0cPY5w6YHPZpCnKpoay0VnyK2Kj26jqpm0Hu06bzEqKHxjq3ejd
+8DqXQwCqDwbkJkqL0aTv0NmZrDFqN2mfb2VCuNJDuDTpNv2db7vFdNFM+FUFI2TG1fUBCsXoXei
ZAwiMUJYoOIH1DTmOy2PocQst56Z5qeRFtwuewMbrEl7069t7NQVAtaejIDEq+PJ7OkzcKwggenU
fQKWBzhUoDsFL7RtXJhHWVchdBd1rQtqzN4aUvMuRm3fjmvyowsVl8VjYbG8gzaypvt2GvBfWh27
PtHuCYfoZ8/864T0sV1x40ZrNWFJvSw2UZ9hplNs1EIcdA3qxlIihB2ZyW0CBjx71MZDa9R3XaKe
BGNXleCPzQDyqkIBCx+NxyNE2g4RhZ5p3cfI7rUw3iBQl4hhGGzktMDIOTOgB2De0UqSMZxH7nKC
4fdEZmDVgUJFiG59JwW+U3a5J0xJspQB7E1qSJ6jKjkmsmgxo98cyxqBNeuDwGKK9iFBCRBcJcUO
FFduKpsYnuBjYolEek5a7a4Js6dgGJ0qD58VJR+O2tBft0b5DvmYoxKgzSRx+qIRiIHQ2oSGNQXP
ycjC0fWhEb6pRt1Efa5OvU7BXKha3Xe5EoMMWhstYGnvJNqctFTcyib4A0L+S0rBUhclRLaAANbc
TCpNiwz0ITWL50oucwtCLm5ba1fQGXweWjXexrJaWCQhx7CbiGAZTV21D9/NBBCJHP91C370SB9/
mEr3g7LoiAGzE4Rqc4vjY9F8eCLR+C4q/NZwaPAWoNmTpHalTcviGMZJb4258aFoPED49d8LzvZD
NPzGJwWSUjQPYSN2XRO+G4rxmyvVFPGwvKwJLT/T7TFQ3KIObnoJNfJcRMTJAmXXZfkrsvFdAcE7
W6GxIynh0VCH63bE5QRNNU+IMrZMCdpqNLqTR5HgKPo4oU10yMv+lfoBdws8nCylDu/NXjYdU00D
q2j0yImk4NaAwpgfGomtJxFk/ToeOWrcgc0LxRWPkjx6iDOF2FoytojLTHZKBWRQLMwlazDy5zaN
jMda5gd03UwvZrheQrW46or2sU6y30NCJczcJJmlGM0PvKTElpfBbamGpxT5AaIlAmzRj7YsUYSU
BLO4IZjrg/ZUmOrtoBonoYYgcB8VJ+ClvjWG5JZLamxFtE2sqtL2ecg8ykARxCPz0A8a5mtl38a9
+Chh5awdHlnRnoywfAMdl5cgqBUtVOLCpreitnouBhkSUNlzVwibGvr1MEZOQIbMSoV/X0JHDGrr
4qVOO1sq9NtWVBuDhndNbPgurSEw5uNnJIEwsGl6h0neibElLx+Y3lS45UccLArNwIIavVWmxlvI
yLXBoQclMzy1AINLINyhG8TlsnSvCO1A4siwQ58pjhwnj/1IPYn6EMj0b0Kj3ivliSRIFppwO2rK
/RB2x7B81/VXBD57oGPq5hj/sTRK72qwhRjZVdS0162qFnY99hs5GFDkkY3I0obOSxF+5Ly7H6vo
piLFJqcQd4xBjVzxTdcgq6Rmodo9g481+EoQ4lTBq4Hh6XpbtsatyuS9iWqQBHFaO9S4aQ+5Ytq+
ErhaqG6YCu4GDKQFdej52o8hlHeDhunFARkKDq6e1m44Bk+QcQTrIsryodE+JYF+YrSzmUK8Pu93
HRdOn4JKDsn9ndR1Nz5Jud1VoQ/2wHDbamwXRjRB+7o+Srg9rDCgNiLwTkachVDV8AMtnGs9zK0w
7J+bBtmEKIAZqvIidgaC/oaOXvjYK5syjo+4sZFEqkelHsp9K2XHhCNPYpj94NpJ0qvaBReWi8Du
5NJTNdTuMIaYC4ldsx4tRCOPGKZTxLkF3lQvVOtta4gj18SpT+TbSDyGzaNGXv30BUi3vdYwR0mN
Y1sbmwZxRpZAmg6p7xEX9Vg3O8N8zX3yk6lGNgVYR5ckpxdIzdSqOHI2gPJIO5QyPi5lWzmurqY6
gc8P0iD2YFrZ8oiDniN/IFXxKJc4w7IXBDLUVyH2mCqmVZv9kekcpX0Of4lVbhlp9TqU1WuctdBd
629aPcN1C5FZVxPKOw7q1VDoB4WHNsid3pIyCSylYR86449V1O61ON/yvPUKEzXFwj8M7XCohWT7
RAKbavYehRVFgERoKsHOa7FWwkw6KjpWoOeFNXTJVVhFmqWbkm1U8anrxEkd5a1e9g9BUd9KfvbY
4ipwW1NcD2UGNy3yA0vN95b2mMvpw2ued3ZNM8kCdPDp8ltnqSuBaSoMFE5Mv99BQy1NZSmFfACE
1vxDY7R2FGVWbo7PSp95YNPapTHAs40KBwLUQO+OefGbdCtljaWKw/mPmJWI0q4vdTpVHDjiqUQr
uzTuuu49rQurXBu7+wbgmB6ajE3cv6gkAhE1q6GAf0jyhSSgsApCVHAHSKGVtIfEizea1bsQJ+Pd
Udyvt2MW6mAmipcqprBknX5rH+tlOmCaFVqrMZ4KUSuQUVa2kvWO0ZO1bsZUvp81EwCqBRkqIBRY
5Jwuqlb9vFH8XPE41x8GbXBlP1c3kmge0xKzD82IUOEHUPSIsgNGQm1R+tvLjrWwWmRmGHmeuPkh
kDJrMFTUHPCel1D9IOomplNPhXhMfyii3r1saemxziAVyDCcP1mbfc8x84kqoFThaXpT4GsqDmm1
NXzRQi0fd+2nkVlFIOWZMpg9PNSvpKvKh+ZblXvSqJ4MOblX9WzX6v22UdaGUZeqL+dmp4NzVoho
/AGdi0TIaMnjIQ/W5loVmOFdJZZaKo4xiOtMhWDyfaiiUyNpqIBs+lN8QXdSWP4jhwDXw4hRoNZG
LHsZT5gWxKTlamP0D6nYzFnpufHpA58tUjCd+UGZtt7AmBslRy1guzLDpyyf/CTbpl1636rNnqid
JYFvtdKu/QSak7hzAV87dGTA40YHpmzbDddx/NB1b7gcwX30HsnES+XaVXPDhk60XeKJ71c1wrxh
YWYfaQDzFCY5l/1x8Zud7eXMH0U69aIa9AhM9UUVYJb0f7bdvxxP/RPDwBqOMKIYmLObnS5UMokE
BrjaC0DNPnQnPCpWimDLF4MCQghES6g3z/sPTd30kCobZW8EcIjYOWoILl6dG2bn+Q+6QU1n+xcw
HjjCPyb12TARxXPbL8Cd5xlBukmSxM17/SqV2QocYDFgnJmZbZ4yqQCNHcyUseolZnzTSdVaDVFZ
jMAgFUPxZuKGnn8hrYZ+jD8EnTeG3W8poftUAmcyb/Hwg2AwsbmsF5YpehdyF1eDrrxpEIW47Ijf
QzB6VVDpwYFGs+wb+wRVG97EFWRloENk+QRwr+FNVFtDrlZ6IN89HrTEyB1kKGThYp3350eTJ7lQ
IIMsdw8KQm/fvPZSv+KQa0ZmOUKjckUeOIyU5WMvYjvvUfAha63kNSuzrpuCoX+tSdHXjOWThpFE
je3NTPubpYBACbrrBroRbNaupu2UC2UwUtPrRGts0b/H+hrQ6ruX46OcGZlF1VwfAMOT8fV7IFpK
1M+Nbq2z9/1S/GpiFumyGFQtuTaZEHjWKD+i6tovHhBprSBK7GBUna5pVvoR31PFrzZnFzFvhJoi
74BTt/qWSPcd+tuM39KgslBGvXyA1rZwdvuGUSopvMtRQUQvT29/Z6NYCUXf2LSmEH7+lWZeHeT/
Z0Leg1XI0Z/Ztfgl7ugrHuvv8TH7lb4BvlD9zB589/LilqLDueWZp+tkpF1N8PFQaj300CKt6syu
df+Yr1KDXDaF9PfrBV/7NchRAxzdUFa9KBeelhbQnJTRK11pXS4dX9Q18UIHox6C3iy087osZSCK
EYmqCpAL01JQETKk3rm8dwvRfTq3EA/BjPdEyTrbvALpTGG2suGZp2w36YMFm+hXMGmirIqRLS7p
09QcY0WMoRINfAjf6Z5nhY1GjpMY0dqKppjzNQn7sqL5LFLbcW3Q0h54J3fCmsZuRdx2C9AOxqON
Q2Wuok0XEgwAG1SClhdoxXHtz6IHOD5ZkIna8KJdTRxw0kBqeEMflH2MijI6TVa1WUswFg40ENho
1WNuHxy6c/0/hk69EpV5jxuRH2ut2Y3lsHIXrpiYM1H0PKs10klIPEcN+GfZjdaAhAsOMV0bRMdD
EmDy+e0hGZgYTkqp9XxTdn3/d228xDxaCX0LR/aLkWmZZzm5zvKCNXLfeUHzOjQ/+wDcqPQtBj3A
5ZO0ZmfmBARgz5BAwMMjAdSmUxATcaAvO9TCkjWKs7V9m37K2ZLIoJcS2FyIVwDiYhhoKoChMAAr
+d+sCCKMoFIAC8bcx0xpMJuwxMsjierGRd94+AFp44ZAIEOLHVmAjH7lWy25HB4CEzEJZgi/cctK
PkVJGX1XT6fvNKe72pCvL69paevOLZCvWxeGLetVHS4XK+KGo/EYorlbj2uCNQt3OwG5q4oJE9Bv
fa/MEN+Is7LoPAZG0rfGJ/zURnq90+sRuEwT2yei2FxJKBbXhnxrKgdBd+pPmDpzC5Q7fT8YeriF
OCn6Pmz3kbKSiC9gGyhBhQ2DVqj8gNVvdi35WYZUHMw8XoImMbcxGAEdoOS68NRj4uUPGsrWljG9
sU1b7FKvwKDUJrPXBnX/mJnFeAJwPyYKZEMliPdfPyMYxONySFDr+zObMc0TxJZReOEtd9Sr7EO/
RdTCAbQ0YfsuWo12YFrh02VXWjrwJkqNIE1RKbBts9zXzHjZS1ORvoiOTXkXq/Q+T0voGIrNZUNL
pwIVIcwyYF4DQLBZ8tZBzToF6xnxSHtsCfA9a/OWawZmqVvdSL00Ng3xmimT5+jAGqXZrpy8xe06
W8Us0UhElvZyi1XUpR65aRleaznzKiijW2FBXi9v2QKqE6BRhi8D9WiIKc0fraFW8JbGaockYHAD
1ES5tqut3gbWDG8tyJErL+3LZZvfK09wSOA5p6kTFRWN2QJppzZlhUEXrx+TN22sPdmPbTliXqmz
fYXZKavUMZ912ejSmT8zOs+pMrXSg04diDfE5S8ute9m5v+I0WdfsbMU0BiuAfyBfCbERr4euL4C
BU7csNYTFWaeqwLNvVNKTRdwgGGNt3rJU85tzdwxlLhGewgreKilcVuD3oKViOaX0YcPZdKtKUgs
7uDZymafrU5GRRtUBZ6iS+8Vj68Jiw8aGjErD6SlQ3a2Km32dCh6yCu3Y6F4CqGi8gAhA6xYC3i/
Ei1WvtS8XE0bUKVLDbpzQ5NjHLbzAJ1yNU7B/SY5RrGSJK7snja7T8HDXfkhpgU9JSeoItMjSyG/
AbXotaLJ2vbNom3ZsaqPGgPLAewHY1YJW5NUWrMw/f3Z9ZklUtSDra/10Dy3QyB3gnaFIXnt08xu
LYgGg+FPQwisuqT+LaNx5wYZgYifVJtAYogcWKBMXTm5i8syEJGmBx54mWcbN6a9WWcSwYWYKw26
r8HtkOhrF/Ji7DszMtu7XuBZnDeUeFxhjxnB4Iletj9z3T9wYm6F3L+TWKy0hhZcD8TCkKuYlI+w
rllI4qOspn0FjRLT79zCfKty/VDzt8vxdaHHRmEF3XhGQSj2DcwZB22k1T3SenrfueVVdxKlZb5A
bnpHniGUZxel1cmWtJLKLeznF6tTiDzzRZ5BtSRM084bzPgjiulH0QkHjOGvcZCdcl+5S0jyFwVD
lMjRaZs0tcm37hMYSaBTAT0HbwCWqBhPAT0V/36C5o/ehwzeJ/A3Qjjq67q6zGBpkPrEA3gT3Mzc
YVDwvvzFFg7ZJCnyj4nZ1hkYG/H9EBIHFZW75xRDf3bHhszOaWbarabmDpJ237tsdMkXz43OfFHp
a6rUCd7KhOqnvn3slZ+A8axkUIu+eG5ldjFKtc87fdA6ZL2dO0LGtrRHxYZ8DtqfDt/2p9DR+42+
whu2cB1/2dDZBVkOBa3LEamUqtf3aTteQXYLuMHoJy/0lW1c+XbzbEblU57LGzBldzmGUYC6Gp4L
n8HjM6tr10itFyKjqtDpoTlxTX97y3C5iNWh7VWPFeg94d+wEEAfLjvG4uad2ZjdjxGRtV7psXlU
QnNEsF+hKkFvMbj2abziHmvLmQV6NvZaUvZlj7PlH7Eir8y0le+ztppZmOckz5sEMqEYJaw7qwtq
iEUBJncKKQmhFd+ujaQsHivUhSaFOZBwzodEfC0xshxynJ5OgEcGWfYI1KeB6u7lj7RUu0bB4dPO
tO6zcBuZI2ItCNc8yf+l8JsM3dWOHNR218tXagbcWn9dALU2hoo1yolTV2C3Hd/l+ApctBiBi23W
tWu/aTpWsyful980CylRFMZaokWD5+vGMafVgUi/wiqzZD+1BO+cjGsu1YHEyTHmCzrSbLwDS4ml
htd1uM/VDxLrlqmzjQ8M9uXtWhhCRhQ/265ZHCrbyuyiLIFk+K250b3U1Z+C22xi6NEscEzvo635
FFyXWzR1vWzDVzrGi18Lcy8aYjwDbck8ww1q2UhJjGZGiL91zao55KKzKIc2er0N1Ouo6W1NhFvg
pml3PVJI5/o/O+1V72UvBzVm2L+3vF45fUufC0wqeKdDbwyDaLMoyXGrGSVn6AqAu1Kcws0kgR3t
1wpLS4f8zMxc06cjGSr5AmaCEHif+i4c19KAbyLEeL+i0/rPSv50DM4Og09AeC7nMCHviS2smkOX
Ij0FG1w7pwqsG6YFiPwB2LvLXrWygX/Gms/MqmXzvy24KtFPQRztWQtgp3Edam+tDIlCP/pI/DWE
w1Kedb7WWcxMw4KHeo+16vmPoeztfhxdCe3srDu1THONfK10u3h2zi3OQmhY5aoYQlgUrupxO7sG
vU7ugNEB+E8KZitUI+3sVtoBJAxQtQDX41/MnuIDA8qEKT+AO0DK8TXaZaXcAMLUIdqNZMMK2SqT
YQ9i0M6qpM7LCmZphTwRW1pdfZWCVbslT3oLeLB2kwT+Rs/knRJhKDZszJXbcqmT8uWnzSJLRMcI
oRhH27iFxLcjdy5VXLLr7Q7EEDS3Zd9R1iBDi453th2zkxvoakBpieBfK2NqAY2/E0pbWYzovyRV
ulLC9AVDO8cRMvArMX4p3UE1lTFZBpwOM55fP0QfMdGGSql5gSijx16LFHcUQeLEYTzYUd7JO4MM
3YrRxQgCznkGsCRC1fxOlfJRSH4iIVAF/WnCjgwFcIOXz7KyuKdnRmYXatsFoSJ8rnm1g7cZqOuA
l34WG8kVTufwAMJKZJu5UDht7umv0Fvrjq3an7l4HvqNWkC+GPwirYMZpH1zK8nWuB06a9zIXoaJ
Ncs8YCIFAydO9q+lpv+E0LPlz9w4jwPRh1GgeQ1Gu2zoKN9EPTmMgNW7lzd6KSHDVYwReciyoG0y
JVBnQbMI1UbVchNA8a47AttqVXJoFUHw0ASvly0tpWIqprghWwHILxRDv1oKkv8h7bp63MiZ7S9q
oHN47ajWSJrkCfZLw561O+fcv/4ezgK2RPGKu/stvE8GXCK7WCxWnTpHjWuo6ix+DfhNnz0UKohi
tY2zHpbfKGBJUQnSyLiqoaZyC+r4UkJbs7ZOOQakgENHWl51H7Ol7PrRCBKtxxCS+V/eAqjiSxZG
kUE0RZ+K2FDbZlwnFPMh9LRgQGgZa86hYO4gRM5AYiqhOE139POoLaVJwHNDaop9EsV4oCqBrA6c
ihwrqKjo41ukOwJCGupDycm2Kdta4Rmg1OavyCACgyV4+BsdmgXlsiCyiGnGyX5YQUUFYgpi0KCH
wPouvcNSpaHtMJmHUZcMUP8GsBleQsxyDUJMTLCxUK6igyXaPaM2EWjWslROORsVFEKV+6UdTuZS
HfVZCoW5DtRN52GcWDmCijl13cQE+TVVQ2T05maZuC7F6i6eNczx5e9k+GrccjfedL+La84pYHiK
qlmQ31JQML7GPCtpnLblEmM3152gB5n1ZmWcRz1jUTABYTjiJwTxdvnBGrOMEKEL1ZfbVnLkLD6M
mN910n4WXKHI/2oV6LK2XfV+O4ownPPCLPUcrqOliEZoZ/tdiYEU5BTi9t7hXReJGHHRd7eNsZpA
F9boozBVRQU+4r9ZppYvc7KDyJqKpgXhOAQS2WmNo7Lu67fbdhmHAQ8AlCTBlwJ8Bv0UiAw8Pjri
qQbmgpflPhkjzh3OcpAzC/QrAH2kTJEEIJ7Qibdj/dSg4NoVnF4vzwjlIt089CrO2upv60Or3pVg
ZNSVl/9pq+ik38IIamyu2Kqs1KG5uAlvfReFt20wAoeqQ98alxZEeGWa5lIsenOYm8/z24SVCJqJ
vsboqOKq7XEG+V206jauBe+2Vebu6Zj/R68MJAA0SUPfVFFTZLnq6+X6msXS4wwWX97MC9PToHEN
7QCYue7KxTrG7AHCRTfpHVOBjjHxHgusA4t+P+FtQUEaHdXLOGFNQ2TqBKu64XmQV8/lMDsYF21b
jDzVvMYfKyiZpHWqwx7m2MmenmUz7TJIcqSZCuDMtVW7qpF3d22Xqz+TqDKcTVslNxWG1kkwlMK5
nJmxwoTABd5EgGxc0WhukhWhhQGCPTWYDonT3YvJLkJhdfBEF0TjQ+MLLq9rwnpqg7Hzj1Hyfc8W
XHWWMIsjMfo4uZuruNa7DmB69CDel2H2lNkK5uVcbnZMoixVWgJ7J3wStxoqOTSIA8pnS5tJQMiZ
xyZUPVAqO72bnWKnhIoNz4MYB4FQhQI+jmuGFPIu14jXvA5MvwTuqPnekneWdLTSj9tnjXEMLkwQ
vzrbxkRJrbhYdc3HkKsn6aWTlCkn4rL848IGiTJnNtIUlLx1ius+O+iPG3CFhRt76RHCjmBtcjPQ
+/M+EyNuEUAh3ml4H+KlTt1euCEFDVReSOSC7EHbEQhj+QBZZd4tyXhDACuEThp0k1WccSrOK31O
ENywMzvxSQRNwEPpYXF7C75fbDaaoQQOyvd+1lc7t0vlAptSpnpmxBp2ELN6VeliAP/f+8W5BWoH
C1VtjZoUy4p2WvBq0F60SHy/beNTc4w+TOdGqDOMgQXDwPNh8Sc/3mnA6fZBfYrvluc8hXiXLe3a
2B6/ST/0L7Of7DDkWzvtaEtyMKcYVgUmtftWC055zwNXMj0W4oXASRH9v6ucfGrkeJOKCNF09Sa3
AM2Fl91/zkCNTiqjngKMr8877YwQjmE9FLjwVgTJIQ3MKrpFqCtd1PwiyR7SeHiJx+lUZvNsN0uO
zmmcPW593/i3P8JnwnP1Ec7MUvWGAex0S0agxVHRbY61Fh/9oAHpU6uZL0uVV6DrIm/p06JGBy3n
TmLyVk3FOHGtWqinLFCqltZfUhFDsShuT8Y47RolmuxYiA8ZOpKcRZODeWvR5FedhaR8BVdgAjkX
f923p9JbdgOgd/WXGsLBvM/KSAM0sDBrAIPiXgbT9KUpRRdjjJ4XmPhc1mAbZHtOR3ftN08ZUzcb
KpezNHIy6aWd2aMTXKvXM0wS5xtikujkT5ov2fneDKWgeFJ+8pHprBCIRQHbBN4zRus7TSMzT83N
1xQISufrU1n1r6ByeJE5C2NdhueGKD8FUCappTmTwGegTru2BrTJyK2/QJHHm1plHv9zU5RPVlM/
L5WMS56wuy+Hxkfe5JqugVbx6ioeal+mx/lqzNUBbIfKoqqDd5mKt2g/DqK4gqwCCj7dQbhXgQ3N
nm08txYMXoJsYHqSd0nAscr0zTOrVAAeujYHpQbQ94TMGlPQy7P6uhY2ORC5g0Ku+gF+JMnGDcAP
d+TfvvLTM9tkR86OYLp0xaIMyAri+QUk8J4GQVfO8phH4cwE5TJCKZR9HUu637hZaHwQuZjI1Y7D
r80bnJU7uchqUGjIgX9/RMpv5mYwrTXBR2zeQbXh/A0zgK8CZe5GfjC64Jx7km31TXD/4rw4WWXb
C9tURGsUrV3RjCU+K66QEbIFxZmsAI0gcO+4pHqMeVcZ+tMyqIR20yvSE3n3nxIi9Bcl0yATqVd0
klqTQAcoqrdPh6pju9I8/bVwI5Arm89654IrDBTpic0Ps+xDe2aa2gAJokNCQTZg+dD3qjO/xHto
SwJqJLpEEV4Iebx7rJvrfK1UYC8HY50NdL18zEk4Q9cEm6rtqhm6uinRm4ScYN6G/8Wj/yzy0wPP
Ds0GcvFRViMS3GdPwKcd4VSfs9moREHVNUADjmOSlUufLZN+8Qy5kGjNhGVKzwCuax9IzPSf6X64
azzw2rjyDq1GwSOcfI3zD6S4mWcYxVFoQGBQCH8uw0QxNEoZ5SRMvFr34usWFs/dD+F1c9T37gmk
RDJPr/HqZYkStoTCHmEiRCJ2BU7v+kjvxOJzCArUCU5zX+HBPu/MhwmxGApdYLCygSCzJo9Xk6C3
mljGUg08LRFDrqpfZaEODQiMdV9UNyUE9R/IzfpAg/yaLbU6RgZWC2xN9Rr2osTJiOhoTJmmswbo
XVvRpGPRILoDvQy4rNJ/eX9/WkDvFAUdvJQwIHz5IRUr7ebSNIHzqofdGFlPqpC7VssTaGAu5MwM
FfNbyEKXVdajSQyesFY0nQaJAudI0D5JL4WK8wkEZedRARRv3A/uEEKNPtBO6jMBkjVB4fDQ8XRu
QMyZ2BnQvWJ25AqtaTXxWg6WvPmF1qdOpvVfi6T+vg25zlnY1QVGLFl4gxC2EAyW0eP+kV5E2VTJ
OhYWHSFy71d/5Z7hSztVseOgg3aHEPQPuFUCfLqQK21ApyOUeXr0v+lBF6hlMN/5I95dgq16yi72
LC91ku+mHZGWo2+E7e4/fE/yAgK/pMbQzNqssY9LKCP50TF5AOneU+rFnuGANA8MKXsBuqm3DX7W
Tc9zn8+Fnhmk7qp5zcA+IMNg7yHVOw3o2UePqCehMrL8iINtv3lgSnbAvfUGSlEffXxoZhUB73d8
1ohv/Q7qCsMcNTrzEYIrmQWK76RdHSz2YGcn2RV/8HLcq8kjatX05SWBodOoEnxezcbUL7IRD5l1
MNzhf6SbG7QXDCe6F4Il6I7CgxUuvIPL9C9LRR8R+Kdr0h9oWKhRAYIwv5IqZ7NqT51OUaPbQ31q
Cw7UisSZq63FOBkGvkDNcTVRhl6oFYGVBCMteelE2vM8WF4FUpUl/tfVis99PTNFQuJZUiC3ebGW
oO8AYkDySRF0ulMfWvfvcGSFtceDtbICEph2fq+NCuVyVrWt0MNg0t6r05cxe5qlF84RYcRYNAwB
G1exgziVlGsq3YbmvQnAf4W8Rut6N9JUtxs3V94WR+oix0jAzyAZT4CBpLZYTKHZi24yQ9XDyN47
abWHcTiAjMep5t42p9ZZ1yEcjcYDvSRgzTInAWfFzvMfTAevxIqMAQI2uq/cR4FgA4pylPf5ThLt
7o5UFxYPGaFd4bf4OMtOzyMbYXwUwvOhE2gSXgL0RLA11O1UYWDW70vZLoZTI1f20nA+C8OrYQRc
8YShWYTe3qWr5WUpR4KCgKGOc3QHhrvywVRPXbGTxXQNb7sA4ya/sEUVOQczX7c6VnS/bj+y9XWZ
eGTgMtPHzlZD/v7s4JR1PCZ9qpPh8yhYFHfTQM7qrqf+W+rlxw1NO1t+j79CiBmJpqQiTjhlZk+5
Lb3wwyNvudQpnnNZaZSphFak/jStEF7v/3XPBIHiYkepcxunuaTE5Sj5xbvaPW2WTfLbAkLF2rd2
elt9K4CIFbomvAjFWpoEkiLQ+QELcKVBE0VSuugiuWaAgZMNay+qDWc+6BMmQcVb0KrhkUAK8Ugx
Kc/syqoeRhLbCWwK48++uS9xi0OcEVpn8RGUlH7hJR4PUctcGph9yJPBusYbNOOkb32Dm7xC+aRr
flY5pxDPeo6QA/3bAuUXPWiBhnrF5oH+r7aLh+W58mMPLLfaMXktv0Avdp8B3bfjwWWv5pWJt5wb
prwlnxt1AemU7uvfREdyewfMl2H0oIdkTHnzDrHXvAFeHdaQr4tEZw1ADno7AnxWva4+6tnaqWR+
ngCMXzBh4UffzGA7kL4R6lJ7+V0BAXwV/NtSLb1iKq+v5SRes2GTfUM65MJrH5k2OgRh2YD1deg4
uB+6fPBpTMePJ31T8Wo0eWzrHLkA1paOnZuZatCOjZ1a4KcFZe4ILh2rFR85+0lC5tV+YhoLRxCE
Q1cNxUTB/LAxwOa8BxmoU/kL9JNBCRiodzG/Rcu6kYAK+22NynJVUGImEhDn8FyUUX0zSDBtXh9J
c0z79XdjjPcFWffTuUkqa4hrYczRptN9S/6VS7HTr0cVBLVjzZt74KyN1vHqBhH0c6Reu4FbtNyg
Bjt+B0k75wAwo8ufHaSv20VG53SakUSW5ccMDQKNx1Nx1f359MIzC9QlW9cmIueMDatAu20r6F1W
u+Qp/9pwaVeuKpS0Keq2TauykJqYvO7c4ssAMUM8LG1yoDsv8ckYVh+C4toFCXTYcpIz8tlv+L1O
xdAKyIkG1O0orKzKQcig1NNU3jRHT72YObVaeGmU7+pYdG+fN9aLB5nY7xNAozJErWqAfcYJMDTg
Zhf5TS51V487zxQkT0wad0zHhyRNw6mb76Dv5czqFmxl9DCmhj/ECvQvNggZp1tUYyBFfC3qAfOF
AKHb4D7ipFuMo6PiUSKCAJYk9p8EjWfJ0GS1klwXg+mb5rTrjPhY5MlLPchfh5k7es+6rTF7CmAR
cHomoWm6zLzytE1aEQz+vqV4kgXqVfAK6qhTl2DTt4tf7egkYKuzM1tEqZj37GWuFHKa4BoAN8sV
9CfVhrqo48b0ux7KufWiF3bV5F/kZg51gyc7yFrqhQ9Qd9g46gL+g+/JQXdo76A1FkiHym0DPF1K
O3uV9hjWK/YFlBg40YOxzgvL9HWGqWIBADHZj9q/GuObUSJNMAx7FP8tkwI52eAWBGcLGCMgNkt9
zRl5hDFAf9BHM9nphZ1VnwqExNuH6YohlLZChSoNgPBNllMQmi8AIa5fdEtzp9IClHq1xxj0oFHx
CLCXvxrCThxWd5UOEPqZGnQ/IROTpqnfx43fxEWQZLItb+ZOAIW+uqiHPhJOM7nsQYyejKplD+CT
y7XCGRoziGacthgq6mUTmGLt3F4VKws43zoqKDYqIHbahAgxqZ6af8w9Br9EtBv70plAuYz2zW17
THc8N0iFwmZQqigll7IcmCg5gRmtuk98DL8F0G3xIZ7nJ3fFPvYFn2OYOAEdg88N0+mktDRFssJJ
SF9aOhT3w64M8TP+yZgO63Y+t0WduRrSKEOa46qJXibwf7+SUSEkOkcENXt2t++tnz3yoKus03Zu
kzptSltr8ojpIRDYSoNrVWA03xSjDeTaVN24imvOhrJyg3N7VHa1DXMvT+Q6VXJ4rnZY4i+cL0Z8
7+qLAXomA78IDmkafgbqRrD7D7DQe1GQ3o0BiqJPYmgFtT/8tB5MzlFgZvuw9dsetSJM7c91MsJe
+yt+GkIFuanhaY/RPTqZyPZ5IDHmy+rcHpUsIj/MrLaFPc2OT8kDJDDxsNLDzDddMjWVgqnl0Qq5
yyRx6sa20qmjCswodIpwAkH/4eSvuXwUGkga9YG6hsJyP3eebGJs6k6ueEkrb4fpQC1uS1K2JNoo
zyMYGfJ95PZ+GtQ4I34O7Iv8dNuFmOfwzxfVqZDdNEM61iQdL7YKsjLfms5fN95cIDOHVUCXQngL
QCJIT/JUgjmaazJDqm780XZ4HoJBro7CbTmtkQBFqt5NM8if9LzpBtYJPLdLRRkjVyclS6BhERfQ
YZ4EiDnN3LE+Rs1aPjdChZVlSdtBzSYDNSrNhzLQ/abvBQM6Y075MzoA/b3LHrPcEyFMM4Xpj9vf
j3U7KSrI2Cx0g9B9pW4nQSjrWSgmyW8mzR7V53oc3HrEpHKt4o2seWrBdVHWNXFukrqfzHlaRjVK
Fb8U9IOeFCidxk1oLv1zMed3kgoe29rKHptk7e0iMcCol2/fb6/6itiTZBrnv4G6qswI0bssRtE3
7puQvIlUF91miInykZzMIHRui3KiuO7SZRVha94Tys0Zuh/aTrW8PrA8aHC4ZhTk7U7Vg3/wIuN9
Xsq3yrpGBXQ2cDzDLuztHr0YCBvvEj/HE10IardCUgCtvReeQCcrLiD3xpgHggOyRiphhLhjn5BW
J1S5ktdUgSpLL6iAOmUj51HDM0QFIMhrTRoinuJDhg/6Q88pcqs0mezbDsPexz/LoY4JVKYK6A8A
pWhFe7EcnRyUmZn5rRTUY6beLZnBuSmZq8KYGpj6IU12BfYHt7IwD5VqIGkEmgfc0Um5l0EGd3tV
zAc7PoKE+ANMKhKAy0da1jS4/dUSAjmdnX43PvrTehKP2053tcbJTip4Aq29umvDzs72vNtZZgU+
Df5BqpCggqTHJ7p41qVcncFTONpFOL5Oh3RXhPVdc0wCeT86g6v4FQqC8mwX9T4/tOH4PIZVClhw
CcfllRBYwf7851DJSTvMtdyakFNarfELnht97GilUQ2cT8u8zFClB9DFAEHT1YABVCfRnI8yAwUz
fT8GZTD6M3Bj8s74D0fj3BB1NKC/lI/LEhs++MHtqXq0gA8DfdttH2Lt2rkR6mSAKrbOIkwK+dPQ
SvtVlVNHjSHvdtsKSdTojOrcCnVnZKYMnaLZAu5uqe/FRRvspIeGY7YdKrP+UZnj3apou1nWe84R
Yb5Jzy1TRyTRrXXMMQXgDz6GRVckkk+tpwdJqAeSL3vz63IwfLQCXwh2aHOakwrmK9luD4Yz47v2
/mS444Hg03jnh70nCua2cBFfUyqKGFNJlwI7r8qxW32M5SEtiy9lYuxizfwQof/lLB23YC+yvgQG
IlBLQ5/namCsL8VIr8cOawaVR3Xf7TBAGDaBxS8uMz1LMRTEJrDdXtUcWjXG+E8qwbOg8Ocksgtp
RwzJV3ci2hQfgOm+ym/clgjPKHVmGj1XpQldIN9CTzqx81fpI3qM9hpwE/HRPOhhHIzvxmN1Jz0m
T+uBxKEkKI66d9vfZcYFgGsTxR0CLtAw53IZmfvKQBLfoXxW1fYaRI/odgW4vwnQEyX2/oSmd2LX
gFOUqZ1+bR6lQOhsySuR4vPo1hh+dvFTqLgoNhBLKzDH4Y9FCiadsgDtpDY+x8b4MLUZJqnnrykk
j2yz7ngtv+uvAZ5gVPDINYhISRcRrdoc+jrHayY7DIf5m/WGFRu28QLRRn23ebmLh/HC4wS83vpL
o5QLpJDIqaKoRUYhQLDWHG0VenNlz7sHrrf10gwVOLU2EeLBQCtqqrVwrYyvee2oS/UrjaEuB2os
tId/tO3zbb+6vnKJUXCighsI1TN68BLcmoW6WAABxt1Jzg6lYNkN9G6haV5uLWfWnv3xftuihbHj
SO1MsAqhZghp1HS17H7hEa8ycuuL9dDK2E3TVoNB1qMGMbThQGJROhI4jgkQG/SDR0jj+v2Pf9+D
glVNxiAmxtBJmfnycALA1+YzIdGfm1MyTl5W/iVBoVpIee0FRi2PWMLLTAKptA4FgktLEDWFfGCC
PdSeN78+DSFmBhABFHS7ISqJ2EtolMzY5q3wCmutIys8N0y896xXUDRVIUkjDBOOkPpJuwMG2f7Y
QBE8hmQ0ihd4GVnRhcHPvz8zuJVin6w1OerhEBYu8Na7v0mieFAFRonk0hL1NJliYx23VcN7zFkw
V4rhhzqEkKy7ORBIQ6uv5WogMJBDlyapkCLOmtbOCTr8nbsC1K3t8sVeQC10HH9ab4LXuiAqdKdH
/Q79Iwglq7b15fa5v2JHpL4n/c6PpD5bS4JdAqnR/XTId/OxuBe8ydGC8YAq6l32yBsVYMZRMDWA
McsE6ZdBBTgjR02GMKb4QhdmUOoy1cOWmu7thfGMkCB05jZztNQrynxgixrm0JiMp7GERgf6bv+b
GfIzzszIzWImnRBpPrpr3oYpxgETSpA839028/98pj97RtUKalFK5Y7Ml0y+4s9P6wvks4c7w6lD
Ya+8TEfxrjouX28bZW6hLoPwCAkHGXWl1gZNAWvMgHVGLeggj9Jra0jO2if/5TqAkApgCUjoVHpK
TpvlArzjEEwwe5ToP9MrjgVGMxbH7I8JOoYIS7GIoopyr/VcPEgHgGnK0xwsb5VPhtW1oPsOJeP0
IduND7kLvL9n8b4ficeX75TLX0DtZTtMQiIlKIfqRzUQPuRX7S724qA+JJiPIfRO45di1wWCy3u8
Ese4ZZiKMKsiCFGeaLgIMZOzjaESH7pVAF7p6bazkPN0yw51qCe87awSJQvolieBVYAcq6wzHsse
M0s5+47UoYYo4LiVUO7z5/S5gjo0FF6ginsEr6E7N1yRH7b//3bMzzN5drbbTFYBFID/S/fxEyH1
GwNw+jnL0+BF9hwOx+rIe7rxTFLHvBCESUI5GUIRIIu3xhOUw+1+4r3VmFbAfQVxBA2PiM87/mxh
q1YZIA7RZVSvd/KyTysFsNqCExkZDvE5QI03GrTnrpiHyt7CvQbMni+02eh3NVDf+EU/b3sdw7sv
jFDeHRfzphu5hke4dBpiy+3EYBK/CWYV3LbDuqgvDFHuLYpV1QuCiYKYlz2MSH0mlN9caZcGyo+4
tXMEkfYLYLfCPneT/XzHbR0RA9T5uvgBlOsPA6Rr0AghPwDjX5gKuouPOjqa2d1wnBA3uIhRlkFk
sXjNWzqhtSROdOYkmCVuMnNFLksGBCBxlTvx3nAI1aLkTbjmbF6mx3j3YALjj0HK9yOpAMdZSwDG
wEmMAWFuaEN+8Yv1NLiwQyXpxiLmS2fgKlXuqzDeKQdM+LtlIHzvXeFxeSXjof2bzHmxMo4cjAJw
jDlpkCbTEBtji9detmC0q78M4MeczdYZVsu77aaM+HhhhXKSwsyqSgF00y+kB2E8GfouNg9zdOxl
Hl84KyG5MEW5x2ZFmqFsMEXmh81X6HU4id8gNRcCzcmfpyNfQJm3h5SDDBra65BDQfQf6qCCBKSY
qk8QkA9vbyIrcJ1/Kso/RHO1likjK2ut702lOqrY/PvM6mLzqNfbEEuxmpKzVYBasWi8rtj3Fa85
ylsHOW9nB1gVTBCTQozIL3RoxhurcprKenD/p82i9TnSyZzWWcNKNjHyIFRnjyPvLc/+7BClMS0w
HF7Bu7MY/FSrrmp+kolIKgZb639GjWnfXgjTClxWBeMO3kR0x2PJ1BrCVjigvXTMxlPb73KeOCHr
gYmBlj82KAc2BixS67FZZNhMAg7MDJud/pycUL4Oyh+df3tJjBkvqB+d2aM8WdbbdBYJfjwLE9DT
kPitBHWImjMYi3gzXrwNpHw6mQY5nchQf5d+163XUTnU61+3F8QMb2froTw6k0H9FE34RrNoQvX4
zppOhpo6JsY1Yn3gpezM8wNXMME6CTIh+pnaTcqUJzmSTeneuG8xh+hkfunIYR7GX8tQCIaAdwPy
LJK/PzuxxZyp4thifbFYBLOMcfkhcW5vITORAc/e71WRz3hmY45B2SkYOE1qMIRdE2bDXQ+Oh2+5
4WiibZ3ivdKh9YT3/77ZT9K7gWlgPg6T8RxC8/LPr6BOQlkacExSdZijh2YOxKGyM/OLoD8P7Vue
Ft7tRbOKVhfmqIPQSMCGlxmEz/TH2VNw8JLaVUwgjyfMrkNvUHL6xhs4Qf6KcR3ru7BKnYhR3bZR
bLHI3jPeMSNivBUAGbpqY89fJ4dorYm75GWF1rktZDYPgKOQ3JfOGAmFHxgZTHQU6ed7Io6xrNT4
0qRSl+80dZegQgjlaWAb0ZbSvNFVvfwxx7eGYK+j3xkPir2i6Q990Z8oM2fQ+N6Oo+Xz6j+s4iU2
5s8vo7J2XVnMCvhbsjGzNx1U6NAQtvSAlDNqX3gkSHC0T1oQed92BGaMgnN/yi7LV8S/1pCJ66LB
cKGjUdgkYT9PQLJI7m0zV+xWn18e4jdE39mC4Cz1WojnuIlS4fPLR4HqYSzThbq98wl0Rsmhf1nu
rCfDWRwhkCH1twTKHi0at3EgfC/avFReJqfpyhNMjEghi0c5h8ZcqEOZbg3pllijvbiyp9x3B+Sf
+eLqDimMt672SFqRDcaOiTtsv4ZXUAZ97x753C/MGG4S/j6yOTo93Ln2ZTqJLaLq1ijOWOb4DFAg
3A6LdV+pnM/NjDKYnjegX48/n354FuuMaoZIb44xQqEoDnmseFGz7KRocaulQhNv8rR0e7796dmH
/swmdegh87gVVUpKFE70uEBtpoDSAzDIxwIFeg2z3dkueivvoTPCWSzzI0NMF5ydKpZMs2WUYtN1
PdSq/Ghs3KEZHJBo2xhRsyuJRyrMuqdANYkxamgroiZJ3cNKok9aRWaJ+uRxq/e99v32JrKWgjMq
otIDSp0rWmmoR2lV0gNPa4pf2yhzNmiFtHCXOlU41yHbEqb3ZEzZ6VeTD2qaGZGaodeWyIThzIeE
FEY9FXtueV095p5BA1BTJSR5YHy+vHezQhzUeDHBHimM3mjWe6ONOG9MZr4HtmVoG4N0TLziPrQw
Yd93aA9DAvC4FO8ogNtZcYjAZfCm9YbTp56inNTiWzx/3P5g5MfTAQbNWAy0oX2ICWTqfgWVXyoj
jGJxzWYP/WDX4r2gv0jyj9lY7UQS7VoyOAk7c0Mt1cAoG0ba4PWXG2psZi3XKj5dPRW2nJwEXkWT
5RtosIlo4xFKPlrId27jEUow2M2uWJ0EGLVVyO0hutMXY3d7+5iWFAg6A9+DIVY601QaQUkxxy/6
oHXM4+fCjNxG+7rpCScPYm0ZyLh/2yF/fxYPp0EQu3El3m6GYwIR5PHt9kKYHqiTYAt+bLxwaUdo
hj5ppI5k6CApIiri9YvpFnYdtr71lVcs5VqjYm08IUeWF4S81ludKCD8B/lL6pQhiNruMw6rA+vi
Ol8adYClRdzmOJpBMpWDUqvPU7eHPKBWK4U9FPV9AdmE25vJSlbODH5m8mdfy4jqZEhy7OVQfksL
IIzF53Z7um3js/NBn9xzI1RfYtlwZWw5enFZL7hah0KwJNtbnHlrWduZ/pibib32AKTlvPIEs4J0
bprKAuUtswrRwGsYcL53tXC7sPSiB9DeNaWdH4rTFCyg6YYK8e0lMw/bHxeVlctDkJm5Ug2Vpfmb
AakWQ9wVgGo2CVRbZs6NzPuA1HHblrnINjAp+LFxV5THJK/dbYmD28thljPPt5GKg0I7FgrSWnQG
wbeM0Uowlj7mLxaGKhev97Vg8wrvH8z0kK9zy3HINp95Z9dC3zEmAAQydC+5gKf7xkkKIFQcrHcS
bxKelcmdL5K6YAQl15WCcC+TCSLyhGmd6W1sbSBAU6TRka05Yo5x+AKiJCqv68T1VCrOrDUYC3tS
VhV2i58/lTtjR2ghU/A/KybK4bkPoUSO8zBj9ZmbUuGms1bZGkmxc5osW08+hJIXq4mjX39BDE0Q
6m7CsHb5BWU0xEH5CsdZ/CgwdtLd9KaHpBUZO/Xz/Ja83HZU9oL+mKNOgyT0W5IUKoAGWYv+Y7rG
IJeM/1PM/GOEOgwqpksLsD9rfqtDp+a5kr/GCmcdrAwfyGTImqrQjgFoigqZQptuQgkKYb/8ZXzI
XvecYpamuhNO+hc87ZUAMh6O+kPPnGz5T3ANEIJjVhf6qlBxp1NvoxjbfjVa0y9XtGXyJ4wJ74v7
5a3xrMeGEMwQDA6PLJTsGuUpigEX0cHioUL6glqxPoLgdRxq09eHQy2+W8pjLHDcndWiV4guvEiI
99Bwovx9kfNOrVBORjxxh8Pgbw/1W+NWoeHnj/VRy1C53E6FLT3q4C7xuuOmce4F1ik//wW0jKaJ
IexZzjEF/Tr4VUjeyYUL5j8HQXSvoUpUHblgKsYRRFUbW2sBC4M1U2FtNMQq3xIsmpRo2qe/m15k
+tkEUhiypOHtI8he4pk9KpANcxpFg0DAo++LL3rxbgyAFU0d65uyX93STbkD14xTr0DPA6V70Glj
loAKMmZtxdaUdaZvROUvsd3CtZR48Znlnuc2qMgCHJ5aWDU+nDy/bPm9Mn9feGB2Vun+Yh1UYBGa
RBqFDDY0ewNjORQtd3kQPZu4eIgUlsWR9WMMYIAK8mzfqOtViOpYb0t4RkFQb75wGlEpAcC3PALe
K0AxkkwGNJCe8dsfOaqKnGSX8dlIm5KUyKA4fCUhapWzsGUm5uTNJfdK6GUOGy9vYZowySALhCOg
10PtaF1FuZxYiGQiqLLGF+i7OgaSFZDEYlHjHa8IxvJ9MBxiSeAdIMgHOohp6B2OJIUAlamAA9eE
jZ+4eVDPtkp4ghwIAXOh+IxFEqw2gG6owl7v49SKVruZHWTjwNrTRmCPtjbOO5jlmhc2aFdRo3YR
8CADhpDAFkHWswCPMDnpg+giagXaX7ejCPn3qNvgwh4VtKqszRQxg3g9Gj6PyfoxTa23iYtTaZx6
BqtueWGJCldGMhd1ZQEZhh5zKMWudS8/onUWQKL1EXgcYN4jV4R+6Q/Qj0uucixD8UMISrCIjFzC
bN6qqfup0NclM2eAgdpuPmlD562b+m1cute6FjgbzIhn58um8dGTmYqqQopSafVri2RH1gCsl3jM
Dawb98IMdSDmvBP7YkPRJgurEO2JeEd4ngCJCxuvDfOg+SSinPEyAiCOsFDy2l28dVIPQGFVjbnT
cTia6L7qnxfhYeXBW5kmCNEHbiCL8PBTOe7WR2tXpKArrORwysvv0jr/qpXOvX0kWDmhDizVbzsk
Dpy9hgwArXrgomEntO4xvOUURD0xgFo7puUkB+rmjrGXXf4gJ/mHrw7jmWEqiopKLM5xjFLpoo/I
jtS4fNWkbPjCWR9vH+kYE/VpiSxQRtwESHNDO2n8GX/Tw8ED6cGX9r68/weKq4zs6GJTqUATVXLd
aKSU3r03h/qU37UO+NTBEkO4+cqvw0+ZR6TIPORnu0kHnLXT5UyFR7Y62Gey903/urSvuAqd2/tJ
fvnVVzNMCaONKFxeJdRxlllGUVaSn83GZEMd/jDkGO7ok/qLmANyLek9xyLzA55ZpM7a2ugC0CDo
zi/N1217atSvs85B2bLKcbp8ZoM6bII89tEGZRfc6EQgiShrzP7fcIPC4TH5cK1RR26pC8z+b58U
DpvfhTrgafFRtY2g8vJnXqhiOsbZ0qhj1q1ap2YNQvK0QuO2rkJhwJJwl4tg8LntG9yFUWdNliNT
mjY8lKtD86XeR+Hor24HmnXyJOC9ysm1dcsTqTPWoBZWVIQ7kczJVP60I5RwMpdRkOd+1MECxHDc
ihylsEqRnHw+SOkbkjXOzjGNoIaOjoCE7jL9hEQZMxL1Ah9JGWZ7THZ6+bWv329/HbYN9Iv+j7Tr
2pEb17ZfJEA5vCqUqjonu939IrSTRFI5S19/F/vijKtYQvF4zvhhDDfQWyQ3N3dcC8GwCthoYb9W
oIa1yK+jlDo/Uzr5Bjss4+/LMjbPBJhe/5EhbBbTqbG6KdweWr+Y6f3MypAYcaIO14ozRV6eBxpL
w8syNxX8SKbg3igoiOdgIEK6CYBcxH4pF+0wl7Zv5nR3WdJWMwYGRP9ZngiC4oLIFaiW2MLkdkGN
gBfIZ3CpzQElge7TKImkQFySUxPBT4zFovU0cuuHdPKIURtO6lQEC6J7ji1eXg2v0uIEd5/ObtbR
MgWLq9DcbVzuXmWH4s6Mqlg/ODEfnP8vqOk2X8ojWYLltTtazQBI5enREbPxWTB84d3Ba5Dvq3tP
ymskURYRU48UAAFxBt7qlWm3bPnIGnQi58peyb9KdIWr+qVN5Ad75FfZI6jeel5p5jiSfZjEwOl5
t8PqxniqIz7qRvfL3jrQG02GoPZZB7gkmm/Ckeimg3Cw3AMRdMqjwRn3mUv3Kjw477Edbsfprvdm
n7Zvc1YFDCXIVu/CxZn8ZSwChL3xCJSSVS/uVXBLl6gvODR70YFXnRUfkk3a9AGPTl+wSTa1asCM
IDThkyX9C4dKXd7mq+qgBRUiwOXVfpJIPJ/1dk6usGChMBiRJ64OBVCvyL6+5xwvfOJwvJU17GxG
7cfGQrBLo6cMS5fDp0hu3dgognzwMVkMUk2k5YqDl/uNHtS8VUjmX0g2VQzC1q6nPSBhwTttmTuv
KMBoX0m0e9ML/HNu4oxqmauDXQ4A6Svm70Xh7fsWaIDk59C92RiWuHxkEgvoCNYIeV21a5F43WVz
eq+2adwb7KGwZZRy20Hl0ZoES9SzyqVo/OKtXcYQoJy9LzCSzrkNlKD8XcQsYJXvxTqSjUsXAPwq
D4zD5aVuJ0SOvkHwDN3RzBaQ+KE0BZOhf80CDTSQKawvyPve5ZMSsq0VbJTCGsWbCC6DtiyPtnWT
lvUzZrVbyQluaQs6kzlDGCZ+z/p75kybnGSEv+ua15nxQFYtaFVw0aBailhCImzL7ho2qOTRgwk8
JNGV0r1CUVoT6pK0JLCd14ZYUWp9z9I0mibg6096IDk0roCiuT2SKGbfzdJMMCwKifYjAlngWYFJ
c9h1um+AX/W/CC63TNixPCH70Qw9QSoa8ngfbA1nYPSdx2yv7g1Z7XJLP44lCVcvJ/UCKnRcc/6G
ZbVfhppzpUSoFvlaoLhBGdnmIQ9WGX3Tlht5LFe4iq6eNAq0xAZVQhoWrvpbz9DpOyn9r4kAM3wA
Fq7Zud9Sx5DhdW6GMMeihRsIGvZm7Xgj0viDM/R2QXnPvqD1/EW7lVOqbHkjGCTGmBloCQBjKzx/
VpEnpOjRPdN7H2tyMIcm1irHt0BldFlHt56EY0HCq9eaBkG3WK/t1PmdmY/puPyrS3C0FOG1szRn
mLOlVHeJaf0aiHoNjlQ16D009FnNVTZmul+adeovGsn9Icf8KOtQS53VIf5fluqo/PYcOT/epCR2
7UBnjab2h+JtkWFAbLUtoFPtP6eGEtiphAnjKYaiYzMb0P2oES6F6mcABu1CdVehnp4HxTOR0rtu
wKc4J2KFy7i046oSFV6dZ4PRvn/Us+HDmI3fJSlDtQImbGWGbKIHdaxh8Iyg60a/SroDcEgelcHy
+wWd8fh30GwGBZD4mK0EOTFBgvHalHagd2bjp40iUYzLKo4pkdPNak1EL0aJq+wMcPMG9IodyiUk
aZIFeOm66PLhbzUFnWyScH1tw64Sz8bZdBF5qndFnOy92AVOvCwPdvlGnQ3dGGwejG6AIH3WA1Wv
/Qp8cpcXI9s6/vNjTU7b2kXjlgGsfcM30vfGAbOURUNTlSG2bwa2xyotGKIS9FxAVkH+gbfELGuU
BYRcpaBMAB8PDwLs0GNR3viyUHPL0ANzCcxxLgDb0HlwukSU54sErGrqrmyXwKDaB7oEUt81W+ab
LQmNpLthbL1nXist4nHFE19tDIjCTXAs0AKJnYuusQBCUsH8bROpQfvCdaX3ixs4eGhrlzePb60U
kOrgQgOj7vmQVlONA1FStF6wJI0103kCcHfqV8wOx2YN+rkNuib/AsiQx8tKtEGI4aBZ3QPmnqpq
54MDVWICcIhR3p3Q3oBnCIUScjsCWhioMnv3MO+7XXdD99ptDtjYKqp/WS+Xv2Drphx/gKDGZq15
UGKM/+pL4ZfpFCzm+2UJmzWMYxGCGs2dnuotyVzcesTZ4Qqn2bktcaIcAWWN0CgXt3wwI1jfLkve
2l1wHuqc9BuQVmgqP1Xgrqy1rncLvrv1jRvnMXv1ngFVzhkYi1h9cMCwN35tIy+md7y+l0Xs9fIn
bPho+AJPt03UiMBhyn9+ZCVQHWq0ekS9WyfAzUpogUFGU7tZDV1adpOJEk6yq9bMWR3FgTvIeTyd
veKzD9TAUHfToyZIDt1O3YGE7VqL+XSS6rM39PSEmmzTNxxgV/0cjUAJAndKeFM8RpJWc0t0Ev2e
7+lhDHlF1XkdfqGiat6X+/VKNwA+o+6dn22Qho5EoTeu8ol4rvBHO45zSMjYYRvIYobL2N0RIGdW
lI/kAPMAFuepAZivX9Jy99dHjXk+BDVQN9c8w6lrkllP3RWdFUXx2qNenNR+Nkk2d8u7gRALI0DI
EqPCI2yu3TgFLYsO+oTRH87M5q2havrzNQmam2bH2eyfE3AB/4usBR9WBHkPeqnUM2g84N3YRtJA
bou2ho5+YaMskbBhiOC0ccJEwIV5ANg4PbcpqddybHXAOtAh1MY6bJnkxd6UgO42tGkg3gMQ0KkE
tzem3i3RamOu9Cf1QKirNl8u68CWh4N5qD8yBO0bVz3xOuBTf7bX1PfuwYrrO3Wf7mQHspVGhCTe
PWe5QDQV5z7sfHTIqGA1I28bwhzLLUDjGPOTn+gbR1Fn+gSYWgHQN70qL8bP5nvx7B1k3S8bRgfV
RtU0HQs1f8MRbHsDs05yjetjEaGsGoBCZGpks6VbQoBFZoKtFIbFEzHkTNT/VmtAR0/XfE3UMUCS
31eSH5Kj20gUAOaCkzhiNgN/4V9xZDgmt2aGa0AKx6Uw0QqMoUqAFiOpVIX0XZqA5DsjeDgeoGgt
C7UeDlEk7BzVFUpHgHvvspvkcQ2Hp971+VBDB2iufF8+lh/tXRsoIZG8SBu34ESuEGwuC8nT0cGL
ZFUYN0DxzCdEmlPaslMnUoTbzErG0JnF370kYncWRtVIlIRO4LxnH8C9xso4r7OMPnsDZds5Fiui
BlAGEJ/UxaVwQJho7EFaCYxUc1deyUEjtgaePxmvuF8BllexXdee1Ax2ErJcZj32xUp9Z87uVTO/
cTEBSIj+MLdeWFrOzZiA6owANqN27wBnVIaZN1wDKaT084Rdt0P27rHurhztWzdvAolab1yek88U
AtNezZJ5LnFDuyi3QFTp1w+cIokjgQPYuABvFlyB/yIPJpMrWFutWNx00dESSj1//TFF6XW9w6Ai
oNap34F6yO/A8obxZFnQspUjOlmwYIK9pFpKc4Xg5apFKx5A++HvAO0YjUbyQHPD2zgRJhiN1lKM
Xu9hNBiDh0nYldI1v3pjjaxKP9RKExkTuMIW1hYSb2NzmYCU0BAdAYoXb/KpuUKTAmAEaixzCtad
HoD9B3Qk6kHdGRFQgqK/1iIQKgGrDZbetgD/K5zmYCfdulSwVtb9FFUa9rWKielzlIn0gfQHlOzi
YV/LoPvPjRV8OZdfMB0OxtkjV1QN6foEPtUyln5i/K5HaUqRf/mpHT4R8fmiH5n9eii0JZk+W6Wn
aA35TK0SJTve7lEHw7Xs3d4I5k/lCfkpa6Z9Tg3Iyw5oen9CPOQXtzZo+oDlbATJq/5qvF0+vPOb
eCpRsADUyqim9vCIV+sHHR5T8GY49t8noyEEI7uqoWFu8mxEdNQrjZoWlsVzFJz7lI/SeE/qMycc
yCP12jvIkjyb6zoSKVz0wRiqedAhEmMNB91mvU8KAyguui1Tkk01PJIk3PKBrq47j9D+Jkmv6qEC
d3n1fPmQZCKE6K0qvcWa7BQd9N1gfV/VekVG3ZLhG/PfcqbsRwsRnA53WA2lMSCls+vaxzHeme50
P7R951cdk/RtbZ8PD79RWrJBkXhqodZMmV1lxa5lAO9mo/HcrmQ3kk7Wpr+9qD9yBP22nRJ8aLbq
7jSlqt9pqybIrLYgHDdyPXTMMQ0uH9W55waLi4lkxBAIic7c0U43GnMeEo7YXT4uiuFXDuyG9Urc
nxMKZ5eFnT8wJ8LEcrFOCFMGh29ir0bqBO9Qba4ttSh8K6FAjjHL2rf1tQhKsHpcFr1xfsfrFMvI
g4vh64XOUBazC5aMgE/oMeuY5CHbUPwTKcLpGaCWRqxGcIvBOe5Tk+xZVkgavjcqt6e7KDxfRO9y
l0/JwwniQTPGJu8xeoDeAiPqAJIiB7k7T4JAIJDkORYJooYz775XDWUiOfrzD7wXSdu318vO3NEr
KeYJv0XClT6RJPrzY++2M2XGZ3YNfIc7dfJTkPgYUR3P0lmmjbt2Ik3wOpBjWqyuwrq6SP3dPSGt
9DmtqKHBiiNgA+NlB65nyYXbyCCe7Kbo1jf9oPckwxqraIg4RQdmzD1MUXE31vSbQx7lmKFqnstA
NtS7eQf+nKPo5LddOq+aBsVBFGddA2Y2g0XJhpcS0y2Si7BpVo5ECRdhLGw65W4O/sqyn74kgwZM
qGVZ7yeE+sR3uzF/cCfSS4y0TKp4MzqrHtsOxox0i3JIvBSTp2QJaWWTOHVTN9QTVkeXDcvmlUdN
FQSP4IA7oyme7BkAN2hF3DEXw7U9NV6cWpdQIW9kYtCxqcERAYoDJ5fnJ3vk13VTA+fco+ZuGotv
tq34ZoaKGl0CN8kOSlIcFtO8W8v6rrMkM06b6opsCGgrVeRmzhBKM8ygNsmAFh96yNEE+LMMgYC1
GmE9gh6ZxZw9XEX/QY+eyEj72sZSwHGuKqJNOP4AQZWajqkLU/EBqDu6gR6taIM0MXUPcFnqg3JS
dj9l8gQlGjJUi5UJ9xPz/Itf79IrK6pueBMdaHCls0+b1vx4eVy/jo6WmQTrm6A/U9DeWLsOfJqB
dWdgRtzcl2ASe5IaINkCBWUqHAr80AELnILysIZ5mBzK6xlQW58j8LIZvS2Tfrw+boSP1uc6ZqMs
HY7vk+T6pYtZbMTLTf0oN61b7sWxKG4ejkSBrEdV1ARbybtVADK+n3YZ4KJlbe5bN/5YjPBIjQNt
plyDmEJtQ9f5btEk/HubAj8BGReAhKCvSFzINBGdpQqw1/rkhzpV92s1SgpZ/CPPb9UfEcIiVlaU
7mzh7TOU3nfH+xKcnCnL31eg5uZ6+lQlMqz5rdf2eFHCa9vnQ6kTK0HcUab+4FS+QZ3QhLbbJpPs
3+XFeWJjhlmWCklXD/vXVDMCKbiVOcDtQEMCns6BPCrF+Jblst6zjTZM2Md/js0TuzX6parGxcUK
Cx84OFGu3XnXnLK5CavDmu9zC+bq58/LqrJBAwahqGfDdUe8ipLDqdI7Y9OYY4b7tbS9nyzsa9Wu
fqpZ4bB+VTvU1fv3XI0X9cbC+6ciDTwodmDZt1byAFJiBICwAorlF9lPty1/zmPvp+McFsOVbeKv
pves5fNbm8iym58lkDMFPPpuwS5kVTqxpqkM0GnTQAWtb5PVwaJUN201h0uu7Mwc8ciu0ejjilw8
VQG0OFE/tz7WyQna8VeZ3xTu/ZiQqEwaX1H7KyXr19DO31yqFFHjul+bcnxt0/nDyunvddQlpm1j
8vJ064VrSsu6YTrXaMciWdgsOg7ZpJ12yAq7ScOcYBh6r65WWR4sy5q/WEqDumnXs+5l0Crzuqq9
lDOVZ+THDM7GJ6Lbyo9pNpovPRhPW98aS1r7yVwPZaAq6fJOp7oPSbEkvjcyM/G1uXCjeaLJq6ub
/bfLmrVp5izgl4GnCr6/WGFCBqsws5KnHlvVq31l7o3W75qkjv83Ofw7jqy259ZNNZAFvSfmSw2Y
X3fM/4UzCsCtf1YiXBGMNOu0tEBJ1DEv8BLtseucVycBp/iMVG6RHS4vaCOZDr04kieo9uoCNLFe
NP7kqYtPssB6G/DUAiph5xS+io6BaEVXPpgBH+qPxDelg0RbebmTLxA00y6cVc0W7OnajVFmqncK
wP9J6h1IwR5Nu3qZley58/K927wxdqtq/VVjoQ1Yh5G8vBnbWuSiK9VxUPASM7uI9utZUXW8M0kS
pXV+0GWwapseFLDN4Btjz1HzFhY7lmOadKmBiQ4tdGMQwYZuyJK984VjRJTRtG+88PKizitCgKfz
HLSwmUA2UdFOeaqzDE+tupQ1p7VrD27jD7fz3rrjJOHqTgv6uHjIo+RJyq3FV3JiMz/FciwMhJDo
IxJWmiGDs6pq5ewMK/GXJvPnct13yZdsqkFxKQEbOU/KC9IEF2EGjvg8uEh3ddEcaiGJMFHA4ThN
pMfpL1lDOr+EwtpMUGijAoDS6zlZmVGTnNCmAV8dI4ekWm+MvLmxMincM3ffz+SAQYVzym5weGnZ
AMT+sUdnyZXzTQutzxf6xxzUmJcFtqf7dFlVzrweFNO4D4faNvBOzyqjjQPcuiTlm8iekawMB7MO
Kfr4QGIRX5Z0dtMQo+loaHB1OI2IRgWdJGnOmKrTLLYHIFlV69eOw5JdlnHmWJ3KEOsLatekU6bl
WTytesDqNZw0wCcCMAUuh+2gOl/UgT3KWp/Ow19BrJB8Lfp67j0w58XEBgbuOocz2kLSu0IfgwIO
ZDH9hA/pN1YuiQW3lotBAuQx8AQCh1l4OMBOX7ZJC7l2naLtJvVb5HtN+4aB3NTQ9sryt08u1nks
T3g4RmKrMzEhr07Kl3k2D2lCXy6f4IY+gq0a7b3IYmPaX1wSays7L4GVEKdrNd2nbLBjk3Tlvi2H
KcxzR3rfttQSyFkAOwQUFFoEhHB69XKEmrWSxTwoM67Jgqze/6MduveYJKgBoyyLcLfWiDYO1OQB
JnAOYoLZGsXIbT2LgfDZW+6tor2Vw4/JTvaX93JLPfiYDnp8XMzTigOTVdZW6qK2BJNVyzdnQJNF
3t8kTX/TquQuKQs4TVolOb8NM4l+rD8yeXB/5C3BHttmag3IZynQwf4xJ/dVLmOl2RCCuoqBNk4E
MeZZc1HnKpm5aJWyK0ty1c/FLWhwCj9Nxx+XN/D86QZmqApVtGyQsOJ/gnKgps7cYUhYrN/aUI/+
fhoAAmyGY9S8pN9quP0SI3n+gnKBqPrq0H4NIKyn24fmRZZkJsljRFK+l3y34ZD31n5Y6nhJs93l
5Z3rB4SBfZOP5GjGGV0kzFOte83A4rQj6mPvKiAN75J5T7Sa7sdFt66nfv6eZF35fFnw5ir/CBbr
LAAB1MlUuSyeuyZcFOByDYXf6WXQ9Y3vEZmPt+EOafx5w+sDXFa0pwpPj5Xi3UNRgsX0ZgmQJRwA
m/2hgqLdfGu+VfmuecGc+TV9l0F1nduWE7niOgvirjl631is4SnSk12fsODyTp7fhFMJgr44bW+y
UYWCGjNY3xl6QBWGpj5dkmU9t1iw/OhEdG0Unk1DVMtiMMt2LIcs7jFQEGY9+6kxLXIXoJ4vNZOY
LX4apx7QqTDBhICnzh6rvs5iLR2Nu9QuIWx25mjNVuuj9TRlB8qa77VXdx8tsuYSh2jjMYd4uOog
V8AlPEO/HTFgaQ1aD4AiI2sfV/CufKmLsrqq14Xdq0la7sErk+yttEkiaykKAOPKLubGqYLDFQgE
mu6hXU0shNBuKezZrUlMDa0Mldm0fGZ6nV9Wi4wOd0NFeWsrniHQe+GJ4Ff1yF4nueFVUzWSeAGM
nd/lxr63S0lFcEN7TmRwO3QkA2wfXr6mPYndKgnX1g2qmRxygLNkTDbwvWFZTkQJN71MF+Qsco3E
Wnk/OeR66d/b5FXzlutq+n356klW9RllH60KI15p3+sWiT2mkKAuXZ6ntN6UzGv9sa8Ol6Vt2Orj
hYk3kOAlbNoFe2j0VsxaJ5wIm0AuZ09+4SW3Rm7+9moZYtDGTTwRKtzEMTcyLwNhcWyWPQPQ5/Rj
Hp2YDsOusNnTVJYP6M7+YeitzEOSHKMI79vDt6wLG4KLXsdwBkvaoF3t+1QveP5Fe62pzA+UnSa/
J0en2eVLAk96xj2w1Ic+G32j0wMnrw8kk6TlJDfuc7jtSBJdSTuAy5HEivEz1WpfA/PcZV2RrYX/
/EhCgymIngwdiUv9F1q9kRoDR8XwpJYSQ71lKk/0QzAeI0hv2VpPsFMIunaoz4MhQ8VoeD/UB4w5
an62djfgUYumSv1iNzKGDtk6Bbuygp1jHklDYmZR6lcljS1tQrjQm+igWL/+b5sqWJa80hH/e7DJ
rmWGHgFvpatNue8mhuPblSujZjMlamIIw5t1Bb8LUHUkbqlTBrNNr2fNJr7a5o9Zzp5r0NLs8mYG
18pgR9VoUj/JjDLsG/O6bxMQIDTFz3btBjTKoqPEMDGEQum14zQfJHcM39YUpP7atg6VsnQe1bKY
Qnfqi5tiGrNwGNc06tGB7mvjoMW9OwJSOGvSQPO056zTsyDt2ei7w/xY2Nn3wZpaP8v6b1Qnxm5s
54ec5nfzOIMNxL1XU+Wv5xfwMuoAtESkyKdARL88V0HGjZCHxHNPH9IS/R5JKrmmG28w6CTg9uM/
KLkYPLm64qlJgcK85iUPI5rgk0aPFk2VtARsHvORGMHEIqOOWLrEFdLqpQ9ShkaE3k2tf2MRjqQI
cQyrKXPAfA9lUlb3wCqcfTOsq99Z3h0qAqZE3ObeoR7PIxg0y4rjJdCEPBtoTuParQBgQ29ThTzZ
U/J4+UpuvhIY5tMdDLFAimB+qiQnmTpTGrdAGPG1rPm+zsadS0CZoozsw2m7vyaK5np3JFGwOGnW
aTUg+mg8uLWPpUcstwJr/XZ5Xec9DYIYwdYkc5pogznTWH+3a3QcryHAo94nFtYd+o6nHUcRK56d
j9XGgKYsBN3UyH/WiD7g09djyVuNplSjsduaP/LG+LJUqaRfZEsEfjHyO5hlQb+IoI7u7BkUt5rE
fYqJbWbk33u9epNs4rYQsMGAVgQcN2K1s0gUj/UUF1i94rS/sx6l0S/rNntqwZxHngctSKLLIrfU
Hgzb/0gU7nKBkpfqKFjWULpXRoGhP91+MHVZOLv17Bk6n4PApCP41wTtoHOb5rVOlF2CZDEatZdH
i7EbV8u+oFwnc6g314S8mItn2sUVE+7YmrbVAFphZYeAKVyzZjcPv6AY/+JxRZXC1jC9if0TJ+3G
KtWB1ETQroN+IXuNV9WJjPq3Wkhu1uZqjuRwnTnyjJiSw430XIrwIAlmrCqzqmip7N1lReAnIESw
aKH/sxz+GUdiFrcF8Ya6UiT4VDUqqi7bpTqhEetczQF2VDpcTWXSgZRjGrRHoBlo+8sf8BkhXvoC
rkNHX5Dn69RVdkLjfphHJeiSzHnq2kG5bZhW7QeUb9qg6DSl9W203b0RuuZhQ4suyFiCqZW6Q2vj
qrTverVY4GZc7ORLg6IHaCFb89B0WbGrJhheq1Gtbt83Sh9YZJwfCpR9r6am6pqDmffK1TIt3k5R
ZvZUTtrNMM3Je7VW6c4ym/a9xK/Z64prR6lT0Stm9sM78vZ6OGteG1ZerbHQ7VcnSLGaxleTSnaT
zmeWYWg5qR4yiQB3xWDR6TYpZdvXK4Xe8eaf4cm+MtGuql1XbVDvtGsvYjesCIpvnE0B/8TCtvGL
OpQ17Gxd6OOvEJI46KlOMlK1LG5WEvUEIUGmAR3ktR17iWJuvZjHkgQL5WE3FBwhixlYrs3ie5fd
agONF/Oj17rwsg5u3TUHW4paGf7oYhKjB0bN4M01ZH36n/dNWuwSKWjv5oqOpAgr0sx+WUwjY1zR
v6ks7X1bsUCoXQBRjk33ZSOF9tyUiBFzi7s352jE/dBkWjt3OK3uRzYV4VDkAaMx1YpoXmXkd1uP
GPgU/hEmGCxrUHQNc9UsttryyXNxA6ZmkBRSN9XvSIZgrWYd4UJmQ4ZW3S+VHiw09xPtIdUGifZt
acSxWRTeErctppV5OKs51271rol0DV0HwEj9e8U7FiM4aYaBcl8J/zOeqAbrjjlrP1HAODy5mYwP
bqtAoBsOMoLogoPtFqOEcuzG2VUdyAJmowKsAwceWgTqNMzbjb/IvXTgbkv7DM64qOJFxt0SHv+l
szMjcS0ucAbiDsCUMSugRC2G7kA48d36oFF5m3aBi0SJJNe8lUbHYv+RLYakpqZxXDiPh9lAKwtc
NI6gPTwJtXJvhnOQPmSdjyIkC5e9DE196x4g2EOZDhEZHEZBdTKaAmPGKVisrsltv2gY3wXWmMRi
bQnBSwB/0UZDyNlQsppWXdVUFao9ZnaX582jsdZfLuvmpgheaLQtXiYT3SmHpWXq6jkenEV5J0X9
G4kaWRF865rhSftHhqD/SJI1i6JAJ7VmjoG7+awZxX3qmRIfY1P3j+UIqpg2CxBsc8jpQzXgut/j
rY+aEMx0hd8H03WqSTRQsnuu8FyP1FlGrbJpnC556uf9T3Arfbt8QFuuG3ovAPiAuiJcXsEYkp5W
tEJfXEwPvNmZ9+gCe20nC7L4GYj+GfwO1KNA6otnV3jyp3Up2tKEGC9LgmXpbqq2/G01+Ve9Um50
Upc+mgriy0vb1IsjmcJTiT6+xTCqlMVe8aYkX1jxxgqJestECIGd5g2JMShYVtdUgZG8AEI1mODQ
/P1C4F2jTsprl2fZHxfkFZldcM+i+F0oX23yXjcf/5sIrolH/nMzqHWdZhChr+/tYMbz+tKUa3hZ
yObDqwJrwQQkpAGO91Mhq4Wkoon6WayW662uL4E2uOFovq+jKtmxLa0Gf+4/kgST0LcAWl9ow2I3
8TgpYDwl2QcqvAdlsp6VZHpwaUt9q/WeLq9w68I64KBBjxFwpTAecrrCmQ4jHQhf4dLcL1P1LTMt
iVafk+yc+vAilASI0cDn6HCv4keu+MntjDaptzzMQAy+BktYAoeyjtsIbW9B/p7/Wh8uL3HzVTzy
qVV+ykeqYiSaWSZcvhm7Vzn1x2eM/F9ZdxxL13zt38GV5svnMvjOiQbkWKq4s1O6AMuLwjGcBgL0
jDIa3WX1V1YTX9eqHFzovYyl8NMqXRIqqBEhgNZyMCQJCKkJXc1+0/nTDCANPGcPKYa1YpS+8n0b
eOEK4Jor51A/ylEANvr+ToK2s/wHAcDHyN3IienmdTPrGAqdWuApdvTdG5GYpybcg9lpAjI1UTFM
QCPwlBdFHSWqt3l/gVKPUjEIWc8Qr6w5ceCOOSzOrHznrjGhoIaulH06/rqsY5vX6I8gS3j3oN5r
W6XoIyja8TplSeh6reSmStZiCQ9SuRqtRwyIMMjyoRYDEGJBy5hiPi3MRlkx87z/l99ZB7C0GNfk
zaKC9uoEjm0/lnncm0+gDQ04Exf5Ul6nmL1zY/qEcDuWPbnbK/wjU1BetbA8Bt40mPRuCCYbsFjm
8G1U8xe3sCWvx2ZhzHE4thJglsCaxt/JI5swI+Fu9sRCVGoNj6OWXHd51fgzLQ5TOrzTKpvBOYHh
nDV5mhic2cvqsvUKH0sXLJKqT43K8h7tLo7tI4QMOvOX5qrRZSmbSula4FV20Fx2Rn9iDXMNXznL
48Gx984I5D5QJV4WseUlAQ8RAZSD+3XOBdEOvYeZKShln9d+62XAfkwD2l2XHkWf75ReD14l8TG3
Ng/9UHygwMDxidalxWvlOAo6asrOCj3VDKinXRMio7nY0kbXduC9AMHqHAiaYoyYkBGNXplO+x+F
WaT3tV3o6AWf7DCrU/2vfQ0XWRIOLImMDHjThBtH8nWZrA43zjJtgM6SaAFezzzhurV/vYGnkoR7
pi0F7dQpz2NKwT6cGYCQHOvnqZSOR3OTdPoanQoS4o9hKOquXtY8ThxzuvXGetmRhLW+mfYY4DJX
FhZ66fIKphelrlIGtjJ4z2udyRArztX05EPETpBlrl2vcnCWXu7iRVwRmyiT/tAu4DlQu98VeFJy
E+j2ly/HZ5XkwvrFGMLKCWNAJWMxAT1j4VO96tRgttb1OSXLEPIo+UYx2/5xLNU1XExMJ2kW60Ps
TG0h72uMh8FFOtNLW2U/mOP8s2c0OWQLwniCoYXYmksP5AhkuTHLVA2Gxer3VrNavtUsfWRXufaA
rglwYRTmGBYKw+R0MpdoSyGK5UW1ojp7J7eBP6RNevl4efVcXy8tXj+1sGCkp7pHsOdNrX9pVe2V
OvpvxRruEheYk12udpLtPrcL/JAtRGtASbVg8U4FGmU5Ky7BBSKz9rs1k4M7ohyvj0ziVMjkCMZ7
UpMM8MTQaqfMn9NmvjUUa4dd/DdiDANlCheos5aYRxq62c3yBODTXsG8Q76OGFErnBIjNtHlg9pc
zx9BYtJosqoREE0j4EAbLfaU6buRTld63b1eFnM+3IhXFiSNoCfVEU47ZwvKFNKWLEXTy7clMFtf
C0tkI1bz1qUh59EeDm1seF9lCbnPyy0qIugoUexG1zoCHUEvlMmkCQP/UqympPnwFFYGY1s0N4x0
412lZvMNcrgAx8wnGiSDBaqVWU9i9FrmL/AJjG/T1OAnMFmNT8vJeam9SglHJJmBLzive7Wqsnt0
XSWSnrytYzn+bEHNZqq3c6MVOBabXtl24+fgCDWd9V88Bsdi+DU+coRUACeC+YPBRlv102riJbXb
CO6f5HXjv+b8EMBsDG5QZFTEtNqy6qAxz+c8Tu0qLswlmj1MC1T6tWnNYPmaJas6f7x5f6hjYWbM
doyzIQUQiWHSSXXg+ijkrVDdN2NUAa5K6+tVqWVYszJhwkm5xmgtdasCt3dwA7da98ZSxtmK3HIv
xQznVvNsHwEBBrJTpFnP6FWTlKqMqkke//9IFednx4gC6AH1vfKgS1RwI3LGNh5JE2y4unQLOrMh
7T8gkNpr8TjF4KqNzVD/BpizoPB2smrbud96KtU4VUndaE2yaLRAxQZgnS79uTrd02VjdJ5uORXB
P+FI6+GXdBmY3/NYKf+PtO9qkhtXmv1FjKAB3StNs8drnMa8MLQytKD3v/4mdL674qBxGmdnN0IP
G4pQNcBCoVCVlTl+WazvBZ5SGrk3yZWBqW4gqjwzIbI6hCgdQh0JHKUYtgYBFHfUFqPv0lnVStQh
pmsmAteBlpRR8VW+jAdHtIXQwWVUqL9BRdwW4lKv7cnAzMy83XUoLM/jdvznO7i3wO2g0hQznAPR
PL/oLsaIRuPBvhzAenfejCgKAtqA+RiXcaPw7Rt7K6q20igwvJn5TDslvZhGsEbTvKPBeUuCqgXe
SjtTnLM3tG5ohzsiWqPlwErL3V/aPaTZDvTgBrKjJfxAO2PcB3JKu9YV9POjeED3Xr9K3FkSAoX3
LfyMPd9/vzU5d3OHCg16rQSGZ/T+IxQ52ZjHfwExXA39RiNEAzY+TsmlDBss3smdZe6BARh7Uy0F
LJMIBChMlK3w9UcD8u7TcyIlYxaF3/06uVdGUSpWrGD2M8JDOPZBDBTM23hruWWIgYBniZOw78LH
3z/GkFV8DBxkSOaqppjYmn2m4HdssTQ0E6/7a6YC/T8Qh4oCPjLA380i9Nf4i3MiuFQmE8jZzhiv
8ag2/DZJ7ocJ4h31C17dqgd9TCBDurAHm6mWJqHuFDJeY0Eniak9gpkXKAGoEPBCRdpmNNvgsiEE
dFHtAy08JpR+sFHAVYMa/MNgLr2QbLVo5TubvFTR1qKo1xqwya464peHBqz/PiNzBk6nvshk2q3C
A8OGj1ipH1Gaxzg16Tqiu2hk0VQc2LD9dmyuuuYyfxkDw9ee+y9p6OI9HkrWKQoFe7NcJK0yLaVx
AmA7iVzDNyEX1IK/lM2gA9LL8MRBtwT6UVZtE9SK8U13y2Whd3cHutvsOjQD/K6pQfFsQDLvu5L7
VQ+F+DGwrheU5rWwCFAfvsrvjbDzzdxDD0KyetGB2v8KLnmqKGoPUB6EZ11CuC+EhphnhibIi1D+
AxWdjHBUttlcUAQqoZt7wtC8SRsQ5eC4ieR7isLRfkFc8CN6Nm4aiGoiZbG8tGqfmyy5rNKbopHR
RAjj7N4UF/lcLav0XAfIWu1tx4PAFOS1RusZ1Ybj2GRvejLeEKM5KNZ0S1XtuNb9ewqIueQLnt9S
zI5/9KO402Ow2G8sJM4g94NoR3Fr+xNSmzsoIx7mYxNMmSQzldlkqdbed0fLSpYCK68z+8KiLphR
ZEIdzP35SP9ncwGQ+miiGvAsAg4W0UCrAzVF882cPG2VNf4E3THg4HWAUkHCA8Y8/lmMUeNELRcb
yO9Xq/Pa2/7Bfu39LHQC8117N+43f7yoMe0CAsP0ebUl50+0kTvr/OMffU+amzGO37jpAZQ4QVkv
4YkSWsDsu+GiKAPSZC7TKSyzcxonBVq5Wb01pX4zSMDKgmYFthB0DCj7oARt8UDiwc37snUVdlNA
vjQL694zj0k4ecU15oAnHzK+n5CEx0W4N8r5Rwbk9DAj8YjwSvcwMIRh4K/nT5bIA9F9saBpICL6
tzsdrNZs50D1cxcP9TerS6gHGp/oE3bAQkIwe2vBCbmYmJOSNuOU5BHuPuwZyKD8Ts9/qqnzfN6Q
wBWgGwc0BeaZ8Trnc5l4yia6YVAm0itcJXSLIN8YnDfBoit3aj+Y4KJvZZG12HIDRA+Kdhm33510
9JsRLTKUfPG9vIY+nDco+EgwiC4BHnQWWEHY3+8iUYzXnr6BBDMibpb4mGyAIFWJbdwMVXaznPL5
ayAc2dni7koIp9XWnGH/IJz2lT0gCWhG9YNzJc87hcvCowuYBMyeniA4OgO6I0a8pdGmacEwYCLb
epiSn+f3DsPsp58LqncQJMJZgt4mD7DQZjIiMM5pBOccrk1MtgI51Obh2rWZPy2bDeSSMSa/1IT0
Y7j1AyQ4yyqu3nMddHOTAlVOiqnAi1bv0uPqVJXf9doTG4QGA3CdAu+pL56OaRe/LofMWyBFeTCq
Gvi49lc9t48YkH6hFGxaZPpi6pOKUGE43ujUd73bqZ5BiwOd1avRNg4qTbOgVVPjyUzWKgTd5nHt
XfzmzQeXZuXDC2wPUO7RNygaGCBYedLB9Bfk5mR6btEA3jgrt3GdoTy0hMtUHvt01oIkXa9oaV5T
dsW4jar5K0TcfdXs+uNW2W4w1vQZPZQLt4d+BLpptjcubRoqKsp0MbJ+t3lwQYhcLagNm6n7prT2
bZckd9ZUvrjm3N+BvYoE6djNIchz3upl6y7i0fkBxKWNl6BZXXfzs5YsoTpMoVF9X/rkivQG1Im6
Lg2IU4BUMoY8+Vi7r/paBnWytQe70eiNNtSpj/r6tR4PfjfIhmxE7ZMPzsGdZber85zkmGl3K/3C
3bL71XqcUvzv0nukgrrKrB1zUJltDX0tl9SL5yaopg2DEJM3xaDeraDZqiapN2iqT4tfRG2jzbF9
V0+vm7p7maDjpvfuTaKOj5pbgA9UnVVvmdcjktIHc7FDFbOtg51IXjaCGAUyH92Gv5sobPDzpa1W
WL1Zw+krhVwMaR/EhnKrFs53rXK/Tst0ldn6P4ccMrgk+EygKWRrJwpyZZlC635R02gxqvcOzCYO
ydCDU2TzV4IQb2uo8WIQhSk/8be9PffjRhL8+8YEULk5U90zS1eygTIj7O93MVftVJo4K4yQDU4P
SYnKwxhbJUmN2LXHXSU2BngYfQNw5CfE5mqpdLqrD3mkQhxrBOIra94QIrzBmUGbpUisndIw4qsg
+0O7HmOTGLHhbuGtbMbVIIi47S8ncoMFKo0gwfiqGR55N75P11qQH9zQfNd/dL/M3rNvBhoU0Xo3
BkpUgqNM1jf5XY48WT+oJBDJQDx10mc3s950khy3Dcuq3OMQoGh/kbihEqYvDlL73GvRB4H8oOyN
Jrh7cDbgplBfJiA84HZCix2IPY/Y+KGrXx11OCh986PpFEl6JXioAbGjwgKklCCCxb+eoBoPPWmg
0Iu4DPTlYlDVgMYXbfty/pYTLgc4GpwIEC+jiMl5q1WVrePOSOMM0C9rmmeZi+fMn1gNpmEB88CC
QE7DfsXuTCxmm+fQDUFuBWDnBHa3HNJk7aK+VUotybEE04+Atu9scXlIPbTLmjuwpRVQ9tIOzRfj
ur+hPorBud+/qq8geLuvH9djJdU0Eh19zHcSzNWhA4cqzcdlpm5VGInuglDLcq5mhaAiI2u8iepA
6E7+scFl9lAtWwYTA1kRsgimq6ygNIIHGSGB3SPhojEeY2URtIMnq7MxV+CP3N4y91ZyV0gf59TA
WNqkB333ndSOP4wwVVyrZJNEHPFW2iC3BcYLDz3O/8dsq1alm/LI0tsVOU/3dcmn43nfF111GLi0
AdQGLRm68x8/l6nHC+ha4CmQCon6/rsz3mVO6ZU29RegqhrD8M8bFB1q9Dx00KCpDOvI7aBjYlWK
o8Jg3YDgdUU1icbANyjDV6dqPhOp9ta4i0hTKrNBNw5ZspkheVs8e/7mfGJcAPc13oBg9sG09gkv
3xaXDaEphhVb0oZ2otW+Ow5HLbZk7if8WnjWAjCJwVXIKnJfqzcGXHmI+LNru75qL3cYRhs9VVfe
NDX/ipljkM8q2T9WImT5CJABjAGfqeZwTuIWI2RDVqwvaZYv85i/a30jKRGIYvDeBBexIHO7NVWJ
acukmK5U1MbqyX6l0yaphYnOr6Gji4TmHrRzf5fRd0F4skanH5UFGxirPkuwyDwc8vGg9RlKBJrE
mtDXd9Y473P0FBwRCrwPQukZivLlX9B49qpF1s8Rb96fVXHfJ3HjSkl6gqiUvZiVBhRE4k1ZJglH
wrC73zzuG6XOQJypBrHgDDKMULWDfvW6i+qQHiqw/N0XxIc22zH9KfN62fI4r68pMKdzi14pqN1w
Nz9aHSjPChmcUFSsBWARBwupP7CcfLoxGPkQlxqWp0cNBMMoGkd9wBScG8i+ytYkdA3wyyKs6xBv
5Ec7e6RPSU4wSULm6TWZNYpK9I2r3WSq+vCJgLuzxF2Wll4YFWE1iWXtf9EBWDLLKN7HvL6mld0f
zhsTnq+dMS66F2am6GWbobbe2CgorttPYNpKvFqzJpj1NguWtv/x70xyh6zR7HYCFySONHAWkBef
49jf8hkkosmFY9DovDX2r/EJALp8f3837qhZuQakXIzrq5p/4inrmWsenLcgQD6j7QzhOjYai2HB
kyCfjSoAhNg+YoF3OJnz3ifGchFbHXhNSKQCDBmAzdv0MlyyeFwVknqw6Bvu7bNLaBcj52rTG5ph
LqKcEErmd2AbPfa62jb8SWl4frmiw723xiU5YEPV1mbBWGJfA68F9Href41lEiei07Yzwk+9dWZq
OEWRo/6stN5UJP6w/GiTbwpAvP9qNbyGmF2SWFsSROJ+UxffbozEy7XmDcDHRHLSRLXGvZs43LnW
im2e9Ao3ZmkvUCLQ569gDrgpzP4WqO4Hi/FBQlLmdmls9Aym/BUKp7IbQewpKA1qgDyDIYQ7DCOY
BWIjQTbcNZNnTXhfENdzl4s+e4KqsGRrRScPc1B/G2PfeOeWkHiArt0ER3Hju7R7Ken3T3w6AO0M
DSfvFJFGtzU2zaYoojq3rJIV3vS7RuvjL6B9db+dtyW8a1A3dTGHC5b9E5TYVNer1ZpFFplr6hcT
vUNj+x1k3REKeeGsg/jYpdFq1RTwWPoMzGy46kRWihd+vt2P4DxoJtqWGAlGDRtXh0AmVNtC06UX
sYYLkEJ4Z1oG7/y6hYcdWuMouTsETTXOYRTHTbcmWXNMI1RfxmS405b+FuRcsqa1zA7nKxDwA360
xZi1naue5ug+6cuwKm2JSwrDigXxBNSFBCQ8c4x6N8Qn8EAb+1vFciK0D/1edX5UMZUNcrA4yF88
OGR/2+KuOQw7N7E5w5aTgNA2N6w20jpaXqoxAdgc08okUrRSg+xKDP4Na5kk8UboLMA5Q4gEhMEn
XEANqtZr29igFE3NqE+Gv/SFsZy57X2/6e+aPsiebjKDnHf2VQKhZwXVH7NLbsd5/KbP45PSFban
L+rz1lc/zvumKL5gZhnrAxjrdNByWPq+x4wl0OkWyolGDHqXPm+JhBNNBNSxMa3sMt41AadHvuHN
mzmWAsp97bBkwbwcGVv2ECZfwECu25fyXFOYUextcltZOGbZ0tYGmKLM7/Jev3CqOMDUo5epmPlL
H9RtvOxBdzA7VHLgRSfEBZsT/kOh8mS+r1vxHwgulUPXXZSr+qCtJNjAr+u2MksiKKwNzi30LTFf
cDowprWYsVLWgkbNq96BydpDj/5+8uY3vMLnAN15fz46V1kgK8MK/QZIXzQYNcGElVE5Sttl2Nxk
cMFT33pDIhucEO7iHxM80GosMjfXAEKI6upqbGOvHyeQcY1ePyeS7yVZjMtV70Z8wmSNMTpB40cM
joFNWmZB+Ip0d4vhnNHCrHQ5DViMCTLSyDxkl93RfYivtfshNCzQflTAPU6y6r1sYdzDRE+quS4s
WE2UbvnmWNXiYWxcOsckQjrYTG8aQAq4POEJ9dYiN6q8g8NPKIqHCYji8UC2wejh6/bzGtAf6Ak0
gQyiJroc9la5lD1NwIRga+B7Lu3mam0IhLfSYFOjoR8xRwU2JJBggp8yOB8xRbfs3iqXupN8yKFt
pwMuTe5pOoCy9xpkvhIj/2VHwSRt6MjNThpWi120A1h7aOS8Jw+EAe8eh6Nxs0BeZ4nI1SrtqwhP
G6Ou/j+DzJV2iWYzLtZmLDMGLgb6Sqr2bqZK6llxcqUPUM/9zB7+McZlRHQxp6St8OU2+zgnmY9h
0NiQPOiEvg/wA9iWQNx+gr5pt6XR1IYmkToW4dQUXtP+OL8KsQWMbOAlAAkUvlINuXhnATdBGhXO
drNNwyWBzc/sFKCt/2eDZ4J3M7x4YiejkWIqB4UWvjM/UlvWhhUNI9kYR/nbDBcBq8oYUjfDYMoQ
FNC0Drs0xLup9/MAEPebNg3U79BrDprbN/AU3MgVDoVPg/0P4OLjQAc8VlP8ACAKak//BvFGaNYm
Ty50OJ/lOBLJp+Pr8U1TQBIKYhrR2K8PilNfjYMiy3nYT+ZzV9fVXAx3uVCJ4psMw1LWNWZGEzyt
oLQ+RmxBaumPtbcGg5+Gn7qSoRelsqcV/nDBvlWqPJudKoliqFyE1YYet12sb//Y5x3MrIFQyXUN
lJNZ/roLE51RVFoN9s1ItWevcI4bCvHnLYhSGrQjcWCZkAXr8340ARJTZ0F7iM0S9V+TzSv6L70L
TVZGj4UR5Am5WzQCdeP+D7P+Ij90oHcLHkOwM8A6F923eN7ypAXwsA/n0PJBB1J5zdGI5muoqvmY
ez6/WMEVtjfH4xyVru5MMsBHtClvDxUFaSCoFTX926S2YaaibNmXNMUdI0MRCMI9DIO7UMVGo8nG
fccas9bbWmOTVwP+qKxBjIFeuyZ+E7eS96KoZuNAKgoMuMCVMJrTjx9UM8q4dTr4zHzpeoyzIQ/I
xQyWk/xSdgbE3w8HDn1SHDxAJD7a6mMC1ZUC6/oPeaveYhyggLbXGrRvzY1Mp0OU1oFkADw8aCaq
kE3jttFG0cuMGyxNNz07GIKGNQYcD9TzEx435i+ETB8D7Z8ZonFAf2GAbQoP+RMhGwtfDC0+2B0C
7cAgGNNwm1Sjx0i0ugcV2UFneGZ9iCFvc95jRfgLmEYLE3JLOvusH3d4y+MVrVsUcTBJPXhqCw5t
cxs8DUgo39jIe0vLxbNI+le36rqPyeqXMaaPTb5+War1tiVZkDT0u5Ur3qQkErkRcez43eZiWjiA
8H38cUC+6n1FMJe1Nj4kCrfrNvFaHxQahW/ctGaovK93dsQaNnl9kGwMc2Mu3gONAiFplLdcaNhx
vtAozmBORUl/A86rHzRMD7rhNSAQqh7qQ3IAud55i4K+6AeDXP5rjiae7uOSRBi/AZqMGHeTRjy9
rL6kVWQzuaZW0toTXJuwaAKcgiYiRtq5vG1eJzu3e7hdYx9TJ/GrYfqUe+1MsMC1u2AwEGtNtoOi
NYm6i/ay9dOgasICCoh3a8C6UuMV4H2oh8SJJyu+iKMHLmscKXQjMA/50XgxGDVgZJRG7mPzlPq1
b70Z0XjdYRgyBSvR+c8neEhgM/8YY5u9Wyn2sTMpylrR3D+YzuWW4kWolhIjwuALSmzQrOgE8jR8
8M1R4FwzdqGRKI62wDg6F4RJm1//D6M7uuAEgIMZ8+wquC1PpiKHssySjGl4zT5UkF0vpt5X5QC9
cShiHPL8MBz1RzpfTSE5qMdC9VB4+SXrCgu/IX4CrhuGcT4ZXLDjakmoUrEbvLtodKSwk6c/uVF9
6IhH7z4xFQzWFxYQWfp68vRti9EB8x8m73T9BsQZvjnMsvtTdOr2JrhzPpvraABYirI5BqJASc5A
P+j02d58AE0Zw9g1niOrvIq8c2+Ui6Rdu9pTYkG2wrJvW/VOR7xWpEBrUcj8Y+RkbLEcOouMMzYP
KmJB92T5/c80qCHJcTE+MfIzKivFiwqRu89l8kAtY0nagubYSzYxqIZlUBDcDexZrV4PEeTTns4f
8v9iEHOSGDQBIxEPgDOtaV3NGpoq2Vc2LthHGbuM+lfzfglrEJ6qquRWEHvLH4NcAK07UnRaN0Fv
BHiI0hh91fgEUw828Y8J7qbrkD6rmYbPBsiOV7Ahsm256RcZbEXsgn/McH6PopI7Uw3SRXh1XJBe
f3Pq4VdNbEmhwGCuzF/c++Vwrq51Cpg2csjBpMmGBnOzmYlvLdsULnq+hegvAs1vztql04C0rupB
QkHdARQHVm/5GfpFfrVhNgUdCHIAPbkZ5HrVfrFcdfkSr8krWKGMELO5T6oVG0FSpUpozVCAqKo+
f+zRZIlIXVqeAiYKz3UW1Tdq9b3DG8vbmnYEJs3SMf04tmGp2NahNscpNPtWx3Q2+Cr8Eaj9Zyt2
rMfzfiv0IvQ22VCMyjTYP15OLcZqY7vC9NzkWF5VYIR3ljmqMHlmXxeZhI1kgs8krckxp3FaWcKk
+s2X7VDfztF0ZfvxEA1f0fw7JqtnyOgOhF+btTuAhcKR5FPEom1WMpVstMz02sbvrgtMS1tfcEgg
QJTpB8XvwvbC6DzDLwIFmGrFs2SlbVF5zyEYWwZBmc4mxLgTtKS1MQKuCsTIccVsyLF66n3AqiMF
AX70k7c6qKL65fwnFWbuJoph7PFuIthy37RKk9KIDaxcjeKb/uvyRO/TQL+or6dL9cDqzwAaB4q0
TCt6auJFDVphVAxAtcOtVZuIAUr3No3S5mmzQqJhWuJGLyWpv8wKFyzSDfySOJVA4BrWda7dOhp4
HpMysJZP1HUg1QSmIB3dJeOE0Mnp62R2bEzYYUAj1KitXWcZvayd4UFNoFrtQNO+oNfxZAcQAxwB
eMZYuuZO5OH85xRFR5Og9MhuFaAUuVx1bp0xdioKwIw5PBMgVNqxeRySWrKvokCA+UUUlXBQIePI
OU25ZZWiNmBlM7MyGLP+vm3H+/MrkZjgGz0ayZrVKEEplLbOjb1AWiCWkUmJTTjodNqYGyB8Cz5T
882NXVbdxqhqNQ4eLZ/OL0J40WPSDsSNQO1bhL/ok1afKpD40N9Z2hZAOgu9geOEoXU1aB/nlzT6
lEHmiWiqQtWWcwB9bQuVsNoD6A1Xnz5Uh9o3Ey/zLc/xlF9yIsz/ssQ/Ftku714ssVO2zTLCYt95
kPRArcN9mC67K0b0s9ysV7JqjuhMM7YYAFNQYkE+/9FeUrUJUZjE8kD0YxrbfkFSf7YwhZKVn3jZ
gs8CT3dUVZDHc6a2wiTZSFKwdSh3Kn1QVxlqSHRccXoIm5S0QeTAnSOlKMGLuuBpWaIMZR4VQLLA
j3feJViM4xOZnY3fHfHd95mnRRsmAAgiV088E3P+hW743ZfNqH2ne8uNTwDMWET4/2v6/fbc2Uu7
AYCrHvbmJUxc97VSh4DFvcyQ3piS7fv96tuZcru+JvGIPsgGbsg2vXScZ6nAoswGd6CWwsgawAxp
VG2LlzYXUMuzjU/EOnSj2J0PNzsBjxlGOmx6jPLGoD1YdgEsguyJI8pv9ha4/D9J1dXZBvDO4Jm+
oN+bbettOTf1L2czYsjKxz9UdTSOTbrMd2BdzC7O+6Dw/e2i0OCiZYXZ2ZNQS8y2yWK8v/X71Xcu
LX+KA8UHhV/UXXZy4WuxPZCEM0FqzBfxFXtom8xdG8+s6PAfnofiJ/APB/1Qhkogy6EEEQnK4bhy
Id2hOSfDKcXSuno+Ii22TTQHWuVbuZn+unThNHQykSGWF3GneW+Lb/3Vbd7bjcMecltkNY/Q2vW7
STsQ81rTE//8VxNEDthyQeuIrgeo6fgcrdWMehxVkCDOSAmpEzXtJQOorcXzhnnlCsWG8wZFi8Pc
jQ7guY4pRt5guk1L1Vd2hg7wxbJOgQlZtQ0qNSmmGNEKlDml4Gi7e3NcdlgbzUytHuYY/sjyWwiI
XzFyxxXsSLTyzIt5wEtDNnUqtsokO0z05SD28vH+GnFIqgZqwpEKVkaSfbeVl9goJZ9OoEWFRhlg
00xMBjA1/uoq9SmDVALSeiYlgwqDt4aKVx3oz+6aQHtehfSU31yVHp40tuMbX/GqgebnGpz/oIIM
i3Foom+GLBG1Ru5+G4g1FmPXMGGK4hgrNMBtJPEZoQmM2LGttE+H/zOlVVBog3pYk46hOq7+rBHJ
Zp6aADgVcFvMPGKU7+QcUBS91DieMHQxmJjezdtHdR4kqYbg3QsjqE1iEAxNlJPps84xN9KVTOXS
Nrer1q6TGlPtOf219BqN2rTGWHhXOiGk0w0PYxtodDZqe5VmTf+lac00nNxbEMtDxHkqJAdFuP7d
T+MvD1TAUWvE+rfMuXG2+tuUGs//1FGwegBhAQZEyD4Zq+rWvm+TUUuj1c39Ym190GR/wgIowZgM
Ontkc7ncslQgdB0Z2YZFLW+y69s4n1/O2xB0mrAMJuXFuvsoknD+Xrd4G9IEy4C+dbDpHjQUiksl
zHz0bLvQQvWgw7xrMB+lBe7TWM0sQ98d+wf+H56cwhzVxEBAwHwV2A2tKwPKFc4RRGRQrrB9GyUh
ADfqN708KAAAshrGJ8Z4WBuXjf4xhdsTGtNZ6cdkxZwXaByVyUtUtfPtwblE2pF52tjJRHtP7wqY
MyH6ybpOmG3ntjobqrFbQXYbFSk4qWNAzDDquo6eMZZ+la6SKHMatCFAi0PJeiYo6/OBjNobpnA1
WJstUP8S92Wi+iXqRZfnHeg0kwDRKxrUFnAUwBfyVZFcVdSqKTBSUzfQCjeu1LXy07n041wyYyh4
tQEZCnQvKm0AMp90KGoTEPekw7yC6SoVZndMavmdu+o3auwqB3XNtXBN0zqImwlMHlmVXuZm30U9
xOUOsxPP33SnniQvFcEmY+yW1cTBI01wUj/ejMaYdmAWQRPZbaDA61hoJdbJr76dJNU+geugBQRI
Ihs4g1oj5zpqV8VEayE80jZu48V6+wsqGJpXaAuYAUuiQGvI+Hb+wwpNoqTJxkNMCyz9H5c2AEAB
qDPaeosK+CM4LdUefDgEfWh6b8ep5MJiC/iYJKKzh6SXzW+gBsBXgeyqckdFhUDPZhS+oiXeYPyl
LRojr/cVHM4MIt+J1KUEzsuyNlSGsa8IA9y2DpAEAhn8WETTwThs6a0RAMtXHTDXh9YiqKpJ5rUQ
Gb+WE+WJvHlvmi8W4WVlViNU1CMKmVJ/sUBVom3RWGdvq2odjZm+k3Y7jGsbJnp876qFAdCwFrXZ
P5epZDv/9x7woOFUHXvFbqsiajIIsmZgrfcNy/6qtZANPO9Rgkv5gyX9o0eVylC7c4pW3DgUnm5d
5NnjeQPCzwnuF9yX6OucMEyC+MFS8LSBy7oYCEYlfIkbj5h3dk8l7ioA5WPXdqbYWnfv+DIhs2GM
OJB6n6GrH98WmvK0jJR6Sbd9d0gFKEtLAquP7yoz/vnv1smi0s643hRmY+kQrNx68ziQEe2YpopI
2T20phTyLfxqu5VyqVS/dU1rmpBMRZPMX/u3Zvh6fjUyAywQ7VazkVqbBwJJQGejUIDXoaSyZPrT
vzPCPZzw6siLrcXErlon740L9qK+lnifbB1cMGmbudi0BgdptDHj09P2dVIyReJ4gqRp53cY6P+4
WZQ6VkE7dobQyxrKZzpDPm9BJ6947tLEs0qZwuf5VZ3ULjtdWXoCqDj6ERqIHgr0FNs6fTn/dc4f
3BMySLwI83XW0c0e658FvR1I5usI/nEtW43gvv6wfcbH7TM6a7ABVoGAV1/UfjWr3zbMsM29IiOt
F30nNFVQ8AWNrmCexYW806YjvBtqhcLlUgIbHvtxM4eQowhtOpBASUaJc4iubAyx6BYqH2h58g8G
sErkeq6CYVep62uMKIal1nv9crA6/RAP1T8mCQUPFWgs0ItAfnkiTqSQsR9SiiU6YMAmTu5tnaSj
LV7P3xb4O3IrlxiEwUw9Ly3Bre3kq6daxYsxL8Go6gVyhMEKz3uiyEFAA4I2rmUCAcdX/Qq9bjFg
OuNa7g/pRvzCuQE7g+QilBnhQmqupXZKExXrKm9n52udXsf2279bBxdUh1ghgGsgakOa5jitta/r
QJvVx/NWRMFhv1tcVF2nDNxRLgRjbcMKFXe907RC4mW/i+98Zri3wYXVqteMQQUNHu6f9pCZemDP
/WuvaaGbtReAKj5pw8r04L6ryMT9eUklDxyhE/7xCB7abAzaAlE9tLg1EFckxs2ESX5tzA6rdQEQ
4b/zDIN7T4yseFn2K6SoY/T35u9ZfzNJh/YlX83g8rCkpOikEBxcyJcFZpL6vSV5q0kcnG/pNY1i
2AqLfkX50uZfY+WmGSUmZItgf7/LGnB+LdLnC6JPep870LCTZaviNQBVrlrgLwMc8KOBtsrLoWUv
knL7YmU1RFtUL8k6yQkS1V9Qe/hjhluHWa9qB6wdLgpFAT5nMv+a+gwllwKMi0UK6NM6Pqi1eySq
cjfY+aWhF1/sbsWIe6G9bL1ytRLtdjIV2e9iTnB67P78LrY9u/1tim5y1A13CfjRdQCQs0srqK+X
0gPoGMThsmoQixTnzHEhUSOYRy4VDf2kYfIx6XRDa/swYWqmdUffTdtDjuHa88FLlHTsd54LkQbI
Sxu66kCUavOMxmJxFWvJF2INj/ZEZE0QmTdxkbLqkkIBIRgQx2r3w16V+SVO9PF6bYFG+MSywDMM
oikTo978RESeGVQnlADxtJhBpmHMBBOFs7Z4lGiH86aEiwKfIqoxqCXBVzgfqTrLAlwbNOETCOwn
9xcKiW8q3SRHXWSGYCVoD6ACBAblj2aokS12XJuAcHb9Va0uj+V61LJV4g4iK9AhBOoB1Wz1JJ1x
nXkGUTi41BIl9pPkcUoWb6SyQRlR2NpZ4VMaPW6Wts1RLotzAsaNTjfuXCVxXv/5h9lb4T6M1tmL
0a5YizGDg5ViAGlM/LH5TDa9N8NdJEvWZhaKdXkElWN0GcbkKc/s2p+b9vn8eoRJwN4S5wKLXna1
SWcaZQ1FbagyNL8zk8skyV/nSj30Xe9XgDuspL/WbahIoN5rSc6V7Muxv98FxDKfMzRKTXAH9cs3
wKXD0lD+nQu6zEV3Jgrd3kivwjnG7U5dwY07G+CY/HF+LyV+7nKRth4gcqYXKY2MvLvdFC3aUuOm
V+bH82Zk28VH16S1J0dj1ISLgSsEfh+M6ygJQKLcbO8WXFRVksXq1hxkSygDf7MT/ak07Kje1i2Y
O7eF1VWCIhPdGTYofg1WyT8FXaZ6MU/geYeubfZcZ5dK3oRK/7N2G0nrR+jwrDdvA1zhoqrObd82
mH1ROgycZ5qHqTE8pa+DWWkh55npt7YDzygN8/vQ90nY2fnPafpE9wnzWH9+Ab+3AwUJqQIJX+zk
4uXtOHpTSmTQKJGbMCIkB8SEICrnC+iMJHNUSqyzMX/Y5D3vJFVskbfv/30uRClmNs6VqyG9cqrL
TnWeyqr+WlXdxT/3dnwqjHM6KNADHvrx5A5OZ81qhWWkrIjq2vVzGssKteyhw6dIexvcwV0b8FnT
CgjGzAIjc62Cv0xd5v6K1qPfFhv1XK1E63wd0SssNtlotQCfAh753RI5j4Q2r5uRyUG6BFbO2dMr
18xApt7Vb7SITcyoWVv/kmiZa3n2OoM4v5ySQ5mUkG4wSJxhykMtE0nAZD7Ib8lvVTEVPSjAIbnf
FKPSNpAcLSFQkM+hMcUz+und4htmnAVF0c2eaq70y6SBE+b8BxdZRtuLQLoYcAV0MT9+8MpS21Zr
C1h26I2SAgXXO6Cuo7N1143gRLeK4tFNSXTeqtCbd1a5OwggtXqNF7hAuuSvadc90JFY/pJUx39n
h3Nn9ADGFkT2EPTN1lBT0nswsb6CNFr23BWe/t16OJe2U22umy6BtOPkhJNh+qm9SCKpMGLbBAUq
y0bLlVe4i4fJzTs0ByOYenctSMcr2vuqOtdrvnw/v2vCA4r+JCp+5u8O70ef6BzUMDO3xW1UVZNX
rmCUwW3+Zmf6M9Wy+3kpjsM0dRDMUGRgOfFG/m2aL1JUQ+yufQLmF0Nts+NEXMg9WWsd/j/SvqxJ
Tl3p9hcRwSzxChRUVc/ttt32C7E9AQLEPOnX34Xv/Y6r1Xyle7xjP3ZsZ0lKJanMlWtdX+AOM/UW
okFXjj6kAw516b41ptcJu5zA2Z7b1atTGU2QlKUOOYUhfajIJtY7GiRKrcQJlpFpYQNKMh/jvy6e
zqt714Ga6sYahuqG4luC6XfXPqOVo531zksUP3bvrlz+Vun7ZdgEatcMKEhvfszKX3YfLqlq21U2
pNrUtHjeNOWgXxCdG2T8UcOgl1arZtz3Ys3WzwJZPt14fKVYA0iCzTQTqRRkpdEIhTjc9MQteFkT
N1DNxffNv37Ou8vCqAM4rn6H1e3vF3mobvRt0my5G2vrW15h1sG2zllhh//OjHT729EsczzCgYco
PzfGeir6xk/FrIhlm09e+0ZIfuCMsyXMFHl757C7enIC3nyqneXgEjilpTC2dw+Bvib2BmgxMUP9
dueatW0XB4XquBpySB7Xh7VdD9d3bbf1iKleG2A8U3fePYcxAWBvuCAURNM+OxZjaJu931Dj0SQD
pqdBzOTyB8sbf051rqLm23XFDVmOGEehnS05fJL3Y9I2GYQRTPHDaJzKX8rhvIlrZGxufAwD1T43
iaIGvHuEf6zKCNKlzExHtCB3zE4jecX42l1efG26/mQxFQpx1/UvTEkHCEnEjpIFvJxL7qZ+19T8
tLD019zpXJG7qBYlZaYtGQqNpxqetIP9AQ2Jyq9LfjdBFzcf1kOzqspdu4gDKEMRTC/BPd9hAiHj
JXgyDTi7MyHH9FicMZJ+g2GxNvfTLyg5fqSKc9u9DRRD6ECWAWEm40brQh/1Ytks9nnQLh+LQlNc
hl0L4Cpw4ZCYlZa5YvC1w0RhDl7FZii/NJlTHDpqq5BUe991ChQ43kJAa1IZmOqa42qPAq9MyF89
k1EP2s6IDUa/ag5GtBgIZHhDfJF7isfm/ucWsDR8aK0tpEi3DQBSIuoW0WSKmlM/RJg6AxruUN16
XUSBzLOPYx8YH9sv5SGPVGP9e6vesNQwDTzFO7b6ti+7CoNMqFStJGhdFmj9S1k9Mxu8kWt3S0CW
3+s//iK2YRptSzKA4Hbl56CrubogAFTGouhDhPkDeEm+opt5L9qO+4TRGwj6HRq3xuhM+nTd+F6m
iAojuHrwsH+PZOtatJqIhauPdtm5Gaxnk+sHsuqHznWer5vaizKXpqRvktuMFPkaAlrRbyNcNISk
pT/TOrhuZmc8EynvxZIkB8qHuuEoNwI2xu3QqehxIsZ9WmPOqTIfwS+S+Q5vo4J9bXXzNrWGV53T
n1WeRVUvFEtW/Zbf1F0XSUU7ZihhmFhzF1afjMiqQACQRRt4veMHA/qneaRqKuyeKLoruLzb41B+
lWsNNRens3hsGvoU9lCcyj3A9CGo6c+W/eX6Zu/elwtjUjZjJGKcC1dwyNSz+ZQQ72fS8SnITKDU
J69BhkOeSdt9IBRUTNdNq9YppeULcQAB6XDMDLPVoYUHjz8AFMSs9ThUs2rGQrVQyXkdY8XzsCl5
nM3Zg7n0LKw760breuqnpXMj0vyDy9LTVM0qGsjdawPM9RbpEfBluF7GGjBBrrihHUTrbup0Mg+8
pcuTNVCVestuuQOI1v+xJRfqvZxxrrnAHkAf6cE85OfJ76P29v8CkVWELXtp1aUxKevo8nUqGNAb
cW7Wh2zIzmuJKfrSqEd/ZSKAEkUwdPbfxLuN5MSzMbsN/OPbXNUpBmcwO8LjhXQZUp32Yy8gWMbT
4Z7isxr+hY9uw4/AxKBZJBdMCgtwb/R4eIy5BRRm3YfWwNfMzo9lUiqSgl03uTC1JQ0XkcZanYRY
6ZYgL48WilTT+L2YE8Wd28s80Cn6z3qk3VuzjZq936CjBvN7/k+bq0qjexHTgpfjM4+yBcCxklfU
k+dg9AbVHt7VOmp9hX0DJWBMj+pmHSTzUvvlaC7BsEJ/MVvZr0ID/JAvy3MCxdYAJfcBNA3GXwTV
N7/KfLu7DZhTB8tCbQicy9mJle1wk+kpj6hlJgerZCratZ3g9sae9PqlTtdieGOsgWN3T4I638s5
uUVsuR2h3PRf+yjIkmyobyG+uO/Q3JlB0pLYyFeHJj+XBfDV1h3EEc8mSPivW9rxnjeWpE3U1n6p
ZgFLjl0EtYf5yfXndQs7l+CNBWnbKq4DPyzSOs7Id0HOuvN9av65bmLnBfPGhHTP3LbFdE+HRZTc
rh+80l4ePAZkvp60xIfYcRv2HmsUSPidr88bo9K905rZSRJCecxryznYHitfiwY8uTkGRLhrxQNz
eLRW7Rzrq+cpHjR7b29Yh/jVNlCBouL26y5Cy2iJhK8D8Dlsmqs7u+7m0wINrpACF0Q17WB5WvdR
00AS3IiuC1lVG3/lOf/5BY4EAHVrvXYwGItNX7JD4+jBVP5FVetykY4Udwwzq2dzM1G7ayzmXzzj
kShV1Z+99yjKfRb2EWLFANhIe1ngQyAqYwLFocNOa53YfuYIPEUBXSAVELRNbx2Z671UnXYa0vWH
wZuXtWcnlyaKh9ZOiIGyNSqayBPxO+SqRulletVVEKcYTe1spuBlq1f6sR2SQ2MN0fVLs3PzNxVt
iNA4yEjf6VCCdcNbMheXpuBjkNncr1SCiHuQojcmpARtdcUMwTRg/1xzXSOv1NH8n1drQS+5KQ+4
NuuxnLX8Jum7MljLsoE6HbWO+ZhrmJnt8kPuAEpsio7HxWyuJ44irsKLd0LHm58onT2vTMxgmluk
JSLS9TFM+zVwbYGZWde3LaEwt7fpFrjc0Eo1AYyRH9JN3ZfE6pB8eG1569TpcYGojCIh2IsNGGX7
j5Hff7+IDW4+LHNqYE0aRqDM9jbTzMDJXPDyf2UzC8bpg9MuAeOKKLwTELcJum1wFvwZ7zrFnHEr
szez7Vwd9LU4mGMbtPikQLXGhxhK2DU/uOYp3Hjn8/LGquRjzKgaulbY0XHIo2xqjnzJ74a5/3L9
tuyZAUsnuElRgAD6R4r2K3oKY5ZiCL9sDT/TbqcGZOxI6a5b2cu0MAu/YYsAZkaRx3ob1tlMSGIS
YP3081z6y60dVOf0nONtinEb0++CEv8pbG7/plSXhk2o+ILeEy0VGTw12xU4jCbY3KhP52fOfe0Z
c48xPzR3PffTSJVP7l0C0DSC72wTOgCG4e0ie5pl6zjDYCtAsJphtKnVFXdgL5CCwgCYd9S+3+ui
kQQabKSDidXhoS5Qo0oAmpy8sDZUAPs9z9igWsBHuPZ7na20WRM7R1E4JhjS4uPiQ6U7HFUtvZ09
w9EACw4nxGnJ9ajEmTjoC9Cg7MnwEdCtXyYkdq47gsqElAqaGlStcg3yjMWc1h97r2wjlw5cYWVn
u4DP+z0VBdTNu/m6rMdcHdPwXGlsAzrmdZiP/NC1neJLurcY08VcAG4sZlzlaVBuNqJoqgSUVUYd
j1aPTHpUrGTHxwDIRXUQ5Bwg7pYfkpnuYS5xQNdIT4ZvevbLBGx24kO4GG58/WR2PlIICKgGburM
4IfZ/n4R0LUSRGBT4m7VMwzbCG58QEGpD1Kq9cFiaTdLqSIk3FvbpUUpqtaMr2KaU9RcAQI/4/s8
h47jVr4+QTXdXW2h6EHsHdelPe/tCgs2EZtxB42VSkAyitAKz38wS13fxz3fQz8cVTjorGJkScon
F62E9GPm4aoS+1PLsh5UKp4REJYoPkq723dhSLpKjp3WrtMBhdM3QCsxZ6j8Yl1DxxW3tGtUgMD9
ZUF0EnOAEB6Ts8ZpbACjIxl6D27+hBsR17n5IymYYlF7ZwTeMqBM0E4E9a20e7pDXcG2R2m5OkeX
mXfp4CrcYG/fLk1I+5Zgzmpcq4THYqKBxk9gAg+66hEopuuOsMcYAWYbxAeM1gAqJYcHveWtBh4V
zNc+TWHV3LT1wV7C/qv2PDZ+e9vdk8XP51fz+BcE5x7ye5wSZuFREpdLwUIIOiQtLCdfy+ygO1F7
D4bzEO36wtfJUUsObtTEmG6uFPiT3eO7MLzt/UUQMczGmTAjj6yw0Q9FDn1r8jf363JtUpxa4IRl
PmV1bC4P6/B9BCPx4ikG3feXYSHoouWMt4uUPHDHzPOJYxmE8JfKMu7rQlW228vCcEZ/bGy/4WKr
Bg0sTAWBjfVcvlSQYwLzeAEWuGUOqxd0COLyo2pZO6Qzm1/8sbld8gubVmGXmM+FzTlAV4Cjpfwd
4jtV+Zk/znFZBMXdGOlllE/+pmkwxXN/yqcgDZrg/0M8ZAu3UkroYsYfjVKQq4EDSjrIcR673OBw
Uu1YlpH3UDzX4rc2unaYI48G5X130H4Ov+yoinig4oTai2eYHIRmBa4JAK7SVoz67PSWw+p4QcKm
WVDc6p9KFap075XkwodM5L3UA1hSsqJPJnLQnKBuihQUhGvcuk+4A8Bu3pYvCwab74Y0/QYm2vqm
KGsaL/PkKiLq3nedghcHrBUE5PpyP7cYp4HNI+qq1MWZg8XldYb4/DCyzDed+tauPVV9f29r8bgA
xhW4CbCtSLfHHMaumAWvY0d0B9OsIyMHM5sSnbHjP+jVQqDOchFe39G+W3ndNs5c1rE+6V6g1e4B
I4Afsqr+ONC+92fR3ndLeUeMIlds6U54AIwPVQJ0iyGlJp9qkbGlrinkj7IUFML2Cl5DfSXJ8/Xv
x06bBGy3Jho/eAqCb1v6FKatPqWWwaFvVjZRwvTQZHY4EyhX91DZnRy/rFQtpx1fgUkcHabbUTuQ
P/KWhXwlLeErnYmBrBwSg77XQWpE75ZXu2w9fylMxRdjx1mgZ4KuLV4d9D0Bp512GLpurDZ29A9l
3QVeeeMB9319K/fWhcYo2gtgLnlPSSmMzrLncoCiWu8ccHbhOt0Aw2d2i99n4/HfGZPyi56bqTBE
jsiCl8HgWAeHlyxa7CaomgTsQln6NwYR2AF0AUzqHYkXGExrhkEurK7LEp+T5SGzEqhKrL0/chqZ
btkE15e4dwGALv0fi3JZVuCJUFNjBL2sTo/eYoIEjihM7PrFhQnJ+xMra9HfhYmiMIygXMtP01r8
07lld7i+lr0wcrkW6bgmljAwgkx1DFIZv+TjBxCPsAD0/cwfBvM2cbW4KpqvbqZ6pO7koZg4gLCm
Dj49cLBJ37/MGlrXQGTGg4uRc1vqoIOoss5vraw/FAM4oa4vdG9Hkb0juYbeCVDcsr06tYEPEHVc
8abxM2++w9TFP15dfr1uZ885cMfA2Kwj2XgnnJtnaQ8JLb2O3baJMju9rVrV1u0u5cKElGauNhOk
BWVljOdxzNvjWvagmVIkgbtGLB1VF3y56TsCqxlquQueiy1GAMYHPs0BWdy7SUmovusGf8zIYOZ+
aYH3IzPyWeQIAa/yp6JoIFqlrR+KhCuGC/eMQWsMx4KUB/yNkg9QYxVWgyJ4nI5Cv3dLbjG/mgGX
sROO4eVpUuE39zbx0qD0xp8yxgvXQpqVp/axWrMXs7ZHUHmUpiLE73kdKAYBlrCQ67wTuaGtmVdV
BkNzokGW0AG2UH/97x0bDOxIpvCwf09/pdWlBbgHXh6t3n/s2RgSqtKz3wNibEAw28BDm5rv+KjR
Yqyc2hXt/6OFRG/moxcMvnPm4EV1n68vaO9woEMLaTh03QHklQoiZEwxpOLWOBy7fJ6nISJ2fdcu
ncLp9sxs2nBoNAMnDK6Ot68Os59Sgvc2mrN64wQ1qBDXfMp9kEJ9+e/XA8e2sYEAvL8bYifaUPXM
wZe36JjPjW+FAxYIRxHe3l0hNGsQrnVQXMPN3olLU68mtd6TOk4g4hTQytZiAbb42LYwi5Bg9FkR
tvftQVvJhJw8UILSIa11oY2CpQ3Ia8vEN1bP9m0ytvGEqWe/WiAAd30T379ZtgVi/tgAHB5NO7ly
nkIbwytBqgxUIkcHJ8kEpkgW9AX61vV18OuBnZhkUADt+gOzuhQT8+mkWPS727z9BpRwDdDJgHNS
jlNVNjGzShy4TIeCIMrQ3wDxrRUh411WKBmRYhND/6oB9A9zPzbzl7Q7gmIhKJoscPmdQ4t/uSTp
HMu2HFi52DXIevuwqO2blDmfrx/d9k+8eVG/XRCVuuVWVTNR0s01PfaprfWT5nr3jT2FswVJcjI9
2frUbCtUzXkrdlKu2s3zDFLETSd50qdDRYcbYX4u6sxH4uRbg6Lqvh3LtVVKCZs3YRSsMXFsRtKf
3JZ87Qk5iDI9Jqw6Y6bviQvaKVxl9xL+8UdqvQ1hPC3Y2Fe4hKw0P4w6vcFo/aO2tA8Obsf1Q3wX
LaVD3K7GRY3GzZp1SVYX+cAoVj91xS9Q936CCoIivVEtSYrKurBZ1aRaHVMoAUbuSO71Ebd8rHo9
QEP95/VVKS403X7NxarMkU2uNeNCl9R6GKb8RrAhvm5CtXGbk16YyHONjuOYoa6JUBwyDldfaG0d
GLhMFKbeDyxLhySFDkzGOqDtcvFqBY9scTS+VYHtk3iJs3OmcHfVOUlxw2moU1UcwBG3zEO0zwK3
e7JEceyz//Yz/XZNMgbUTISHtkHZxPXMIULrsQddHzBsi96t4ja9B8P8NgUS1U2JcpPlfntUfCic
krICatx3xut6GOO88JNQPIkg8QnEPw9UEXz3I+Mfg9KlStZcY9OmTrsKF2HJKH45c4UH+cwwUsSf
rDX1ghRip/5qCBVeed8v/9iWLhoy7tFBr6uJF1ACQD7TOdsLeUAFW4XJ2L9jfwxJd6wiZYJKB3bV
LZanwcmPhasaL9t3fPS6wboGQv13/ZmBDDbyYDg+Oy233QN4VuD41K8fyzNTXLK95VgorlE89EBP
Lmenhl0mXukyVABQPjSGm8ZTlYUUFmQMS5JZFqtMWDD4ckOEcUoM5y+i7MUifu/nRVAaeJUO8/Zl
rJC+9PYT8bhvzzc9AB7Xo59qLdJXEQJy9WQUCBPpkoeJJgJrVlV99i7R5VqkW+tscgN0O5BxtEt/
qrU6LNvxjhfsx7hO8SDayqdgk/P5qkJv792hS9Pb6i+2cTE7zRUCH8V8Lg4zqSNB5/ukrFPFLu4F
20s70l2t9Rlo7sJAsRxjYu7iBC7Tg0QDgiRXRFuVJemydphwTSBKhxA40NBYP9XLGVxoQUsUdlR+
IX0VrWSwSoM5gFUPooza0tVOrpdm4XXve9/rRES/3Djpg8gMMhaztcWep/6f+iAgb+wc2UN37A5z
GZkhQnrqq6K60qr0bWRNO6wdSPkhk5qOt9mP8bk9F4cE2qGlb7+22kP/A6NiirX+RqLLCejFWuXZ
nqy3Xe5xrNXxx0P3QlMUdwPwUBivxTPBuyhoP3Y3+W33qR2OdIqFdxip74WO4nf8L6vfgC5oDwB9
Ih0t1FPSyfDwO6ZoUxjNAmEEDMCxKA+qU3+aH2wRJveqTd+/in+sSiftWbOxFNwEIp49V9PR0R+6
RRH59zJ8zGj8Z2HSsToj76k3I8MvmPdISCN8YWEgjtv9Y2qYH9A3fXKtRQU9UO2n/HxytYxiiJO0
8aYy6uToRXYfMPMrUv+7dte+1B/W5pCHKnfaDwRQVEApAZU5uTrSW/qYkYngCyFIMGSDX+hJ4Gge
iiSqo9uPBX9MSTGHWUZDrNUFb4KAdopmnooq+3U9EOx7xx8Tkk9Oq7nyoU+reKi1AxQAfC7qQwtu
hH9nRnJCFOPXql41XEH6bWWPNrgwV8yKXDeiOhnJDY1W6/JpQuisvft8uTOM+dxoTlyXr9ftKI5F
7qZUhTMJe8JiVn2NbZDmcrv5m+8aMMiAYqMLhpap9P1M6zYhBY4lN596dwlSfkshyaUlqibD7lou
DG1/v/hQ82QBdHfz5m54BQaYqkjsVf++9IEuHYf1WQsXXjQaDu79CrH266ex68EXK5AuiebpmS0G
WBhdHiKRRi7sN4mKdEK1Dume6CsoTJLNgW3t1itf+PD9+ir2P1IXy5BuCKN2RzULJ94fdAh62YHd
RLMT2vNpyoEzSY5QEw+ZX0QeC6v6NBRhDo2OUMVLolqndIf0uU/h1Zs/gJuPjyQQ7L8mm9xSjz8r
lT/H3FyrQV9sZL5FYwSpSM5D335F81XVYth9tl5aknqS2VS53bA5d3KXPWqv0wlzU5/HyIv12/w1
j+jh+hkq9u43mufiLmlllel611axCSmBsK55ebSKala8UHb9HdwnLkbvIccmozU87nUQLwJzTCqK
x24xDjZNbiibflxfzG5ZeYNLAMKHbhc03t9GhgEcD806NyiUF/V38ObcgM7A9JduuOlmC4AjPf8l
EqTCNsVIOvt83fpuKL8wLr2OGm1xUbkeqtgw2i+Z2ccaN37Oo32q11mRcO8+kS8XKsVa18Ks1rSA
vbFacyNKRp0duFeN9yMEMKLRarywSyt2qAH1D1thrH7TYuQI4pgqHM5uGnWx6M2/LvzH0vrVwzAL
vsVOjcrGuH4tBYVGMSYnJkwYNg076Hk/h9e3et+f/pzz9vcLq800YQw/maq4WIRvFVD1SD/Nxl9F
6Yu1SVE6HRzQa9jgIrLSm4y8eBysPYpGz/51v7AhxejUdBfIlsAGEjEdihMBnpt9UAeg76sOY9iU
pyrqj9d3T3VmUtiepoLMC6oSaHxARkw45YPlAhw3lhETzQ3ACLfrqik8dlvHu/fMxTqlGA02sg55
Q90A7pcHIAUuIIYM2b3QWE4tiCyvL/A3rOGKNbnfPbWbvrIAI6fjv9KYf4GwBwUMDTxiAaZPoiF2
USLRmzAPb0bFp/19d3X7VPxZqUw4vgz1VC/NWMU6t6LRHtElZODPG6AooYN1kuFJ7heDeQAwCITr
zZ3V5dHSqs5Ysd8yI3mSOE1plLiX1Mp/zEb7kBT5bdmuX2ybxy0higC/XfNrGy7FI7MQzjQXtIRw
HdpcxuB7piq93DOBGVEM1m8tazC4vL3z6cCmzHE5ZPA4uLqBLWS+W41/sQ4gxCg00DdwvfxQSvjc
ZQ7x8AHJoM3RWeJbPapoivaC16UNKayYZq9raQcbq0U/eEL7JymTm3ntVaFl+97IZ3JpR9qwpGNg
rk5oFbsT2OLG1HIi0Y7TaYL2LwSvyswncwU9BpCyR1bOJvCsmV8w3mb7eW6xw/UrufdxvPwxUsyx
6egUYLbcNpZQKF4OP/PRizBhdKZM1bzb9ZSLQ5RizdRlJRSgUAwHsubTtKRgWE/dX9fXozhE+T1F
8tZbOUemkfKbtjLDwmx9w2kUkdrYfqp8hshjwFBHIMD6bmBmbswGw2G4xnZsRUPj9zG5n872CRyA
AwS1qG/6yec8nL8NEPaMVR/3vUO7tC4dGu2hnpChfx03gh8yYh9nzQ661omICr6xd2SXlqQjc00g
hDkK2XFXmffrwB7ruo+un9huzvTHBmYE3waQ1St5AlQHVpOtd+Bh+phm9BufbCC/q+p5zjC/0I83
XmcMQWWZEypdwz/Xf8L1/QSe+O0vgDRjYzAPv6Bcu4PeMN/z8hCz/UE+aqfrpvbi/+VipWS0S92V
6xj6jvH8xtwq94U++ub4NJQYUlY9WjY/+N+9FBqUb9elJSK3zByn1+NuT9U3Ko5r0UW698A13e9H
BWeAam2bM11kfwkoXbibbm7pMDDKYTB3zn5sqUvmLQ9DYSqao3tX/XIrt79fmuvFQiERjJ4v1V8J
REpmq3vuSa8AKe9sogshRtBDYs4TfiiF6wHAZJRaCXJaF0Jn4ph7OsC2mzaU43eL7mepp4guOwuD
RWIaAGLb4DmRFtYMfdaR3GhiJwc/vz7nPkjnHzQQkVz3xfdjKJhdvTS03YuLHbTxJACcAksDcOTV
sfOvRZccAe4MbVaE6Oj8mCwo2/aCxK3bf00m5yg45kN4lnC/Hf4mr3/zc6SdtkjGczph3bNg1E8c
pwX9WwKF1oapbvxO/H5jSoqgwMVlzMu7Ji5z0vmFDf7kRG9Wf16b7zOfvi9W9oJ++A1gEaFi03c+
/29MSyEVbbqi7rDUuFoAxU2TWT9oRTKdZkSG07KUzvfcqZvIgu7Dh2la8ghoQRCj66P4NLmpitxn
585e/hq58S/EwnVLuLizXvpzSlo0iLTv4C97cQcG+FClCPY7kfaNOSnS9iRLcgi74QEwsccck7k+
LTGbljf3FRu/XN/pvWtkQfUWgGfDgnaXdI1aXU+7MgPsJC/Sz6KuisAWEIYAh4qlONO9Tby0JN2j
HrxEG/dqExeC3hjdeLbN5WWg1u04tXelpsrZVAuT7oltj7ytE5hbZnaXJxR0EsONay6Hf7d/0h3p
WK0n+qw3GJnVDqztjpaWP4ylSods7/uP4eM/5yRdiNJ2hrEUUwfO0+6kUR8qk7EV96fR8NUNPMXe
yS9QjffJvAIJF1MIXDWr+9QubumDoDBV+MSep1+sSn5uFkbFtalcwd7DkuSRpQP56LkNgk1vd/qh
1OpGVQtVeKH8tNSateKsXxDTdGiP53wA2KSxvTso1+iBK0gVtOncxNedRGVUSjGM2eugDA6j9Vp/
KsR4qCwLhBxjfb9kLDL14Xzd3l7gvtxWKccAwmCowB+KiY2lSvyOWr963ToWqf1agnXNT6AuK/r0
c2l2ijRAdZ5SNKFF27mkwW0wnD6qNfDHaE+LY/tTmivu3d7j4rdEOXqCqM1CsVf6LAtXXycTtSdM
CmofweSD0r2ZrY9gTtWjDpwWYdc5dtiDHvmo553nO41rh2BjxsRdb31mJCefc8zQP/0eLVjMFpwe
RZZDBLIvbjF5bZ+un8nO1rz5vdKZaBTiUnOFXjRf2vtBA9cm+vKRXUOorCZKFNK2eimpxSQ60iIL
T15wxUoHURUUYxMdwgXUypoTBGEPoPsBtHy9Z/eYgDrMR5Ir7vK2gGsmpfju9E06ZAucTpj9166B
8OxiVSrs594uIt+zUaYythl4aV22kxoY9gNJoUkT61mngp1Jn5uT3za6KH2m5Uq0987lJZcmpXUZ
lFdDg4GueD5DB34J+Y+Rh7QNeLgcgaL8Z6hC6mtLCO6mIlJBvPZKrG+sb7/uIvvsh1SgGmhiaiMo
xf1YnIwQ48doAAST+ZQdF8yNHlQN953w8cam9E0Tk4lOew0gdmfM3zJj2rQ2rQ+V0OuwcxfPHwRt
/CbXJ3/Umm/Xr8l2gLIXQV18Y/QAxc87ARjDECnnyYjEj6Bg0DePifGJrvbzv7MiPTAbwSA0QVZM
YHlVZIjhJDTtpTYV3HR7N+JyLVKIosycxjJFhzHPOz93aIBsJ7i+kH3/uNgvKayACWooiYMJFchi
dj50OY7mkv4kdno2Bf0HwTievenEk+qeVgzMTPm21NuReIofsntLLn6HdDFNS/TGLArMztHEyH2I
OKyP3bQuUTsmw9O4JOTR1WpVoXjzxGveIt1Nxvpar2zMNGEeog4hCJaHrlHejk5734v5E+Zm22Dt
VGKImEHctbup3IE/DNSQUjZmOKwCUQCa0+mcuK7v9Pwzzc31JXca80vWO+h92F4TrhorAr1uIYfD
nIQ+eOAAi0ACSDBP1FGfZKQP3WKunyCZ80NozhJaiTmDIWkF5px8ncC098UsBb4V1CvHgzGNd3qb
auG8al+csfrU6uuZF8ajm2ih7YKE21hvRYLCfV2b5zHvkLsVMGVofpN2D5nn9qBYnW9GTfsyVWkV
5frM/W7KQWWwguYlrWviA8N/Tnn2AOGiUNRD79cgaCH4X334WVR3YMMzBOhgu2I85l2u+WLNv0KV
91Y3lhfTAINHwY9uzU657jLfcspz61mdvyRZ3AsWsbk4YsD3M7GqWzxJIg9vDx+McnHmsqjdxNuc
fj4uaXP0QMBHVkCbGpNFOudndx1fhpSeWmFFhe2cSy09Qo4cPI8YcfTyx0pMEaj8zxq0w/nIThui
eHb7+6xoSSh0XI82rcErMgxHw8pf3d7T0fN3P7JpvHfcJMia+SeGbgA/HawHlqPE7HXVF5K1aHU4
+vfBtc69AJebJcozTn+JuFP/ZIZwA89aEz/ti+d8HdswE9z9vA5zcuyG5lSYTdxnGQ1qm03QgKAe
xMjsD0JUdzxJTnO9nIA5gr4ATeKFmphia+lxdJy7xcJdpv0TGA/II0amCTwpHQ5Tvq5g6Vug6pQU
QGo73ZPWafAVZgQGHbqPmAKOptHM/FQrQDxXIUx7NVIfu2bP06JhoJsQ4YMMdAhrMcI1yuF7huJt
SHsD3M3lUAUYRu9iYmvOTQJdVX9dQTA7FhoLm8XrY9R704gPRvdQVqYIZsrGDTD+m87EixzW5GGV
plgiIDVhlhdtBrKk+udQ5qj6atqNqxfnxRhBQNBMEcvcz9wpD9BqusF44pfSKE6d1X9yaGuEKVif
H1uwZiPH86mR3cFfb91hwTyS9gz0V7r6o51AQqcFkP6Tw7p0DEvIND+gY+eYkdNkwvR5Ypuf5pRD
Co5MEOIpagGnnleQYk/tqa3JDTcwstWRKQTpbsj0NNJoh9R1pqsPyYyXbtYmf+r7uxJT+EGBJgtq
80PrF8Y4h23StUFN1699UTkhAv5LX4GrHtI89qHWYcTxvH9otlgBBm/IV4Sr754YX1ilmaWvebTG
dCkgdMWcW76LtnvT5F6ga6UR2Lnn4Csrbjxn5Xd6NUHfEOz//kLpaWb2yVm801xMPEzstDUAiEOO
mzUFfUgIJrNJO/xjrQseUca4Ri1H+X0BOVEoaDnfUbMufCDRIDIx5Ot9V5EqbHTvg1eY6cFtEnJC
J6UAKs0D4G6encPcs+bezmwwxovqtSZJEYyQtXoB2gPtVuhAzYBOnNJJa9ArHOozcNYo1lpRSo3n
ma/3RpXMT3VBulNqCdCud9B2SltnCEDpcbZIGjMr+2GWtX07d+snR6Qfxl6pL/Mb5yJ/LQjFxJxu
/h/Orqw5Uh4J/iIiEJfglbO7fY3tsT0zL8Sc3DeI49dv4t0d02q2Ffu92g/VEqVSqSorE6wbAOif
51KQd7cGKcNtsc6kmH+KR8NJDp2TgnU+txHRIADjpJ7l1kEfRK6ot7qX2Wytc5mcnM1R32XoaEnj
jdnU7tS8tcDkXM8H9q7hrREudRsIoN/lhGFvpIw2rfSjZjJ3kL7PuAgqYgmsiZbEXYO1xPp+6bCk
rPzD9GOKi0oVjezttaTpZkm82ospD6MiFzAy/Rw9zckBObP7w+gTj/5O/H/QNTqzxtXerIQ2qsa6
JogQ/5fo0ywrdpffFrqgLr+XG25XxWWgRd5kajmnXaBUuW1GNQgiZve6L+wBis7WwuWfbdhPQ53C
GQxyGlFFTKbvZpI7UoNLEGkGpgTdtMr8ujBFltdff+WkUS4rlQ0JotVrBZMkL/Wx9jGm6i7UHzuP
nti3URYC3fcTwb8JGd/RXFJ1jOMQCZkafk9AZzOPzO5l1SbN4kRIv/qUCGosexU5aqwkpFCygcIT
rz7AgCKVixIwIfk03Tays1bkilvNb6kTeyKU4N5J2xi7qEBTAvST0WEfM0OxAew5xqx5mOiYCPL4
3eO2tcQdgF4Ny1TNsazRmdw0v9W86UAdotvVcWy9TIjh2+uvbPfR4k6CVJbmoulYWjR/ixLHcLog
dDMH4yWy5HdDMB7RPhLOu+0eju06ucNR9YmssQJmGQAb9jLEo4PoDMEgTf++6LLhFl19gOiTj81+
MZiIVEW4bO6IQL5zzEaKfQZVpasYdumqP5JApc6EEb/IWTIgTQsRNdy+00KBCRyF4FS50KmUY1qG
SYaHL+3r3iYk9mN5fmtK9QdYCfzMMk7aWN/oefqslf0NOj6CsLfnx9RYySFQfwTSkbsE58papjoB
GWhbPPTLjYRGJMhNBUdzr0i0NcJdgm2V9Azy3ahENUrjWUN/p0kgMlqs/KSUnUgaZPfK3SyJuwRV
lpp5EmFJIY01r5/a1raaGj0bCZzzEnuIquRJENj3ot3m8jDWXd4WhYYqCSOInQZlPj4t5XRqsuKh
Dtf8WqZfUifNkyMB/LsMYyeRsnslVn09l5w8QukZqlF4zlVOLUcviG7p8fqPW/32Wujnfhte5GNr
Ni0ApI3qQKfBq8PJvm5i14k+8jjK5XG9Gs9GC2BmAMHAQ4wnJkBb5olB6+a6nf2l6OA+UoCJu6CB
zuOUhR3LOgztQxat7VRwzfcCzNZuAQe0W1TFodxjQ6Ug0BlWoBPR/kzqp7h/NMbCN2vit0nuScrn
Mmqddoz8Jpp8M08dqj1fX+bucdn8Ai4ApyUFGWuJX2CUN7LeQLkXryHliGxfcLfs7+fHUrmQCwnw
sLUYDJX6H6tKUa0SHAzRStYfsDkXTFeiaVZgIKWHGQe9xkNIJpmDV6fANfauSQzcauCKhKAdeAO5
taglHZI+XrF2wDZpjR0e50+QFPXI98IfUeEQuPyl9puy8tR/2OOWBlK6XCrbEFBl1wL3kRs7Cir6
DlArqv0TE9uTQ5y4ddaHS4lX3tfrLnKpIcCZ5051lcjFkrxDC4OycBRHeUldyVEe8jfNBro/BJQr
cXPH7ATr3vmioKrRiQaRIN24kOtFepvF8iABKm7cjJiercJvev9tEZHm70QUExecisc4GF0umMZI
OxcSxs0BQmMv0vhbBdyeJIPA/feO+pkV7l7SugmC8SYWk97OTqUE1E8fwF0EFbKj+s4gKjpwe0kG
LJoUKHZkMZhfOD8QBop5mQWBMSRz82wTP9LhM7GLDLVw9ZNimz8wdCpSBNprzZ1Z5eIzQBGFmhJY
LdvZSVQVmk7DI/Qj7lvoxoJSs/b7tPyt6PFNrCuvHVEPDWhRbEsCUt0Yv6pNltszQPi2mrNTZLVe
nXXedYfe/eA6WOUIRFPBGs8d35xCbo8WSRnUIRCsN6bysxkNge/uhDsTZYa/NvgjW9d1zGLYQH4A
wpDHkT5eX8T+591Y4D6vosiMVmO6ft4JZPcYKJ4OK93A4migpFTswpXc5IfA6Lo13AV/tizu64Ln
Wpq1CMvKb9sEx8TWHGJHmQ1y3Nvi2FrOP+uCndnk0sZiZc5STNgcMMPry54W4bklhc4IrRJXdUIA
9zJPpHgp+n7cca10leVshNGFYpGDZWdMGNZFm8knj8QEvWIPGzFCQpE4+qH5vdJQJ0cLwDZspWhk
6n/4jL4y+4I4Cvi585CQp3GcTBgPxUWigTzNsDNMoUtwmorZ47COvHnWJ1FVZW9yGOhAaHevchqa
zgshJ2CMgyAYPFWbnY7a6TE6DAydzNj9iVGO3lu8EoWdf9Q+PbOrnK+2kOYF0E7YNSBNHqiuCr7+
yAGEnAF+DMdBL+UmF5HE7jrOZrF8cGkjK2/B6xew/CVSbjX5SXAEd6PXxgAXWfC6y9pBhYEU+q8o
U/nrbLthYPImdCE9y7KD4c8SyhCiC0VkmAs4LEyjMCqVJiik56Eq7Hz5boowJPseulkdF2AU2kBr
LcSZKL8YgewN31KUA3KKFGdxWlv9bbmTKL1Zj9lFTKMA3SHPX5t63DE061LGsEuB+x9dFufL4tYE
F2XlUC9Cf6mzUdC3FXcu7bW047SlI/igu2Hgwz4PuFIqIi8Zqklg3H9emQryn6kLXd3aThdIYdlo
BhxE0W0vs1I3Jrk4MEiWhaQnwy7LxnMOTy1j6StIWE+5GYvI6vZGmrC1f/eXR12lGahXphLr06hj
BpDP9DIIpNndZCPyoDPhzO7wa+rs1BuIIwx5Oy/0M+vceTSyYbHmEQqlyStgGqggD4aDgt2awQJX
btih3SUeGkUB+pGiyLd/Yj5Wzh1VqyqsxVxPTCJ/mwBSzoxXLRSgrvYTy832cseyrtHPNCtsbz44
xC+8f0e5WEaUWwmjSO5ZR2GUE1rlzulSlGY/KvAgEDebUC50EFu9zEkRikB4ZGqO/Cb8lPuh9WM7
uUTA7OKadiNWOvlT7stOZrk5TkrmKJELfhHH0A/oCXjXj6foqHCJQIFcVE/iskTRbL7XivS1Iu1t
VrZuQ2tRJBL5CxeJ2kbJR13HAilBvm44Op51PxMwtsi/1kwnnfFQgMq3qNQh+pgaN1+SqpWlQvnl
Pxdl4XXVelHChRJndP/jQoXwpXAZ90AUCvyeQdGTs0A7d3495yHedGmo1kEdBX3Z2DI6SBWDFqyE
IwnUQ/G1J5+06qnopEO8VLZRVu71b7vTFMRPwBveslbyB7Qpz3+C1I7LrM4amvQe8fOv8kvuTjeZ
N39LPHbo/MW5NaB2GCiHMlB/Xbd96cznpjm/ajp06aNCB3FpnbwBZvtFanSB6+7UKc5tcP60LDPq
28wE3vW2PqIlHTBbv1NPOvQqIjcOri/oMtCeGTM4J4r7xjQjc+iDogCgo8aOSZEfSZIPZhdHimv/
urnLc4m6HECAUDjQoRDPCzIZvV6nDVNgrupIZI96Y5x66MY5pjJDaXvWqcDg+kHO0wRFhcgnyAsh
yaFCGf7cV+owLKKFARhXsMGOBnZDYsWrldzBP74b8a0RiXi8d86lsjIPg4nawCbp8upDm5JWnwEl
35NmCEgEzigNzSw7OQ068vXRBaoG3IripPkyBp3bXP+/sVmFhSSnMmxWmOL2FMdIkF5WjuS1uasH
aeIobu3USDYFzrpzHrBWjARieHXlKOZ8lajSAM5BNgBBmj30uf5mjKoAkrfjMlsTfB9N1xcJCeAw
BKHCTn1fPNbgtW+L+qQ00+G6d+4dvTNbXGRpp0FOjFYZgqH4Q9OvqtLZmvacFSAKHnqH5M9hoTuZ
wTw6/AzTRlB92P+IfzfT4oKLXk1ZUqmwbpY3k67a6nA7FYJawI4NKLbgIKwyQBTyFOeOIqfdEqIe
wIK5/E2HG4W+hKGoxrHzxWADh45goPmSfQOD2blRxPWAQuuCJjIKn6mrRYeVoMXAC27+LNuqCdAG
OV7/fDvOiIEL4MVABQ8tk3cI4OYQROlKc6NWYO2DflJBDCCtBNFyb/cwFgsiXEUF+bfC7V4L7QZZ
mVsWJH0SoiMvB5lm3HRy8voPVrKxwx2rBNPgjdbgK01RfNAT5N+JInCEncCP9gikoFSE4Usd5Hlq
9Tas8JFK2byjcn2Xg58AZVuPqfUJ6CgBH8NeVNza49v9Xd7TtC9gj/nE78wb4AdXkEF5M/vycJLI
sQ2ESOxdh/hYo75+zo1D1GZJZx3FaBB7ZvSG+svBdNUctZoZUJQMOE68Df9BWgao0sboejo2RpN0
jrMKir3ITgDrxEilDTIih2a2jpewk7m5hvnY/z9ywCYIeteZMMPk9ZBSOCulMgMv31R7AKZB56bu
PjdDI4jF+xv6YUc5X5sUATQcFxMLqpoc8ro8Lu38ct31/4ejfNjgbuxIa0C31ows0B9MlH9yt3KA
XQeNLfPSA+ab7vtUsHs7b931k32YXJe9+WThoi5SbcDkBN9knyUcbVye9Q9A5lxdORk+vprDiD38
EL01RRvKeSijVgQw58ACGumHFnJpaCxc38+9YLxdG+eOXU8JJF3hGl0LGr4WFXoJwNKa2UonGgHd
jY6bbeRuT0KjKDNrbGOtQuRXnWowzk/HohN5ocgOF4WbEVI9kgU7Iw5zKT8W5exYohC8gzaBU0Ct
ka5ChxYQspxTNGHRTVOFc8yWX6PWHaI2OZXT4uha8WIu1q1lLd+RmDzUci4IlrsL3Jjm/DFRtCYF
z+AQyGpzMHLzsWuAki2jL9ddQ931jY0dzvuKuR7lZipxB8wSYOS5ckOH1LXIyyhFTtc8oYgfoHz4
RU0bN2MjwCbEhsjlbdsaDkCvkPV7mFLdjsnwEKKub1UK0uoSwpPzk1lnx4EZQZ4uQF4vft/pbkeN
Y9TdjykFPZYUmGyd1TccFK/cLtGdnHTO9QXux5LNAjnnT9RJxvsUGxlXoDVNDrWPHoSTOCqoFd3e
Ab2ZwKLoy3FHQNIBSJIl7CjkHSI7V0IvzRsGvQBRyVVkiDsDWaiCy0fCyiZw0K2z3mPztVJFEs07
4KPzQ8AlIpCiA49LiVtbmUAfoSH0Nq3+uTURrLTCncbWjcbymZkgr6EpyNXHRgAM2iktn/0C/oGq
1G0F8Sj8gmQGxAGdKyDBM7tytK8AnnVe9cm4QQ1WcM+JHIfy29ssoyU3uMRX3DH1a2QKfhSelK+D
O7voawOrIDC57iT3UN2GG8rtdConJXgakPxDOcsujOeZ/pgryY5RXpmKxzj+MijjP8lmP04Hzw1b
NErWFE3VBWUUBVLavOSpLtmVOS3e9XO47taVtfFSGqGWthbGALGb6ZOuPaS4YNVEdSdCHWsATZ4i
GhneAT+ceY3JJSoYoFLHqsFuriUi0BGgHuWFxySxdZCcheiyzm+LZktCxPjufb7ZUu7SGK2yjxcd
dqMmsge1g661CLwmCNomdzkY0FsBSA6bKZVohcndIdGB5cAVuEzN8/XvJjoGPBhBT+pStdZcNj9C
bzc5JCeGyr+S3qIT54WQ3nWJyCn3z8Faq8Glq0KL6Pza1VPI03bKmq+wurJHtftkrEMQmMJ4K4ji
S0p2Z0TAswg1Rfc/HeSPIPVrQgiJO4AmgNdmqaGUkdX9oZjQm4vbsXCv7+j+x/trhEfONiXVUClZ
T3kx2eFyZ7DCyZTcQ4ATJLXK7g0BClEZY+UIHLzkEQZfFpWBuRAhTEEtqPOL5ZDqnqQ6zT390njM
bY/qQfLCA+ga51/yl6XzFfXPUOGVAhHxQPgwWttTF1Fg84M4xyUTqaqJ4QcpWf+1lFtoLknSWxM2
XlhFP1Njfp6TBAQaEBUAidYpBxxdcDvv+7OuYRYc8ncr3fm5c8XJMkeQkR6CFq7loRCIfKCvvTDG
4wI84xics+vKv/7J92+wjVEuCVGLLMnUBgUstHrkFaEduYlnPTXuNNsYgLZeWwelJNHLYvccfVh9
z/02b5oeyCyamAgTVvUgFcOBQXMqTTEvNDuR2kILefhEIBByfa277r0xyqU/IB7VpxT6wOAUcuWo
9KEBULTzrZb9g1IZ5oEA8rQgNYnBMM5QnFlh1KZ4iIaYXq9U7UYZNY9VmuBS3o0JkATRZQvM7dTi
wjkokhqzq4FoX0AsTUrgsdjh+o6JLHALMboM7TgDn6kJb2sIZYbpl+sG3rfi8tjha2sWxItBu3Du
85ghrpsWaszANFXAH7LOUyQZyDzrk7byHcnWclDa5YnQaTiGef82d3hrJ+H0qLCotMmgHqDOsth5
ivm5ovSAaQXIHtBYMHv7mU5sObqXFANjfUpzr2JqDQSf7C5B4i3wrd0kAid3rayjrs7jUfpwQowz
kQiGhcoe40SNTuEyNi4drbc6jl6Uvn6QdLMU5C6752hjlgsZUUVZxLQFRdkJ2xeidTF3g9fMktsO
pY9aNEYvc0/OlV/Xv9v+clWCa9CAwi9/fuEYndyW8PDefFhAyVVmnxfZcuexcUgH5tsxPl43uOuJ
qAb+1yDnieFSLjHJYLA0DbsZUyeSiGAv1726cEWMXiuKJVOcWu6KhaReR7o1/I4qORCKmaaqcfv2
2/WF7FXxIdT61wwPzZjacO66BWbm/naE/jrLSvB3MrceMbA5PtfxcyNDSwNctCiEY8ZSJKy2f81s
fgC3laDqjpUapYFAloNVNcQc3BSyMkHnVrH3Lv2u+CKF5v3P97Ho1Z828R4S4ZFSWLBZjjfjCIgv
5lQF+3pxgesA9MqrWqi6SsfK3LJCxogRS1YfTNC3Kt3YD39prhWgl/DWHK7buvD+d1NA2Msot6+h
93w1agf6oqhG4jlmDXowFKUrvUcNAjjC6Zs0x/askv/7nj63ycPsejOHxpQpd5gOk18jgJcArPNN
t3N7PDC/GzfMxIyY8KW5vkTOzgRnlQvP8RgVHbYVxSzJOOpx6rTKfTkQl2rNE+a/fbOvHjKTBHm+
uJaJN4sVfr6+15cJCn4CNDEhfgXhZkPh1TitzjLNBmJ20NhClWT2xrvG0ak9+AC//BsmHj2IcAQX
mcK5TX5EdJRLElYtbHatDzqDU5sBY91iwFykSXRxLjhDHGgqTsO5Gic0hcq0sOMytCXz9fr+XV8K
Aui5rxLaq5Ux5Ay//1BYIfLsT7Vaebpo6OMiep6tBOfi3A412xG22iGgU+q1xmJ34eROmAq9vpzL
6MXZ4aJ0nbVL02hIetJjf5wjp3wIXfWeITexdSfEIChqyL8ENq9/JbRPztc2DKAIyHWsrUFO7K/M
ZY9VABSf9Y15SgIgn/HDcpO361b3gsw7pBYNMGLp/IGPSNioU4IgM2TdzbgkX7V+/jRZwNAYuGSz
ya0KU7S5e8d9a3P9/zZMlx1NFkAXg6gAUb6jOcvn7EQ9OXJnX4XFZxFocH9ngRv+zyK5+FKhkpVk
BQyGeNx05FUyBDny5XX77i9/LfC0XiN4CzB/RDq0e6NDZayPG4+hvgpAR1fakSsKHUKD65I3e1g3
bFHkyVpbiRAy+0MO2V3mFLfzbeXXdyKa1P8RHT+WxyWApQb2LzZheTkQ0NBXbEDqvsoD1k/lve7I
B3FT6LIfxe0od9JHhrlAjP6v1avRa+7luxpFwNvCW94sLztKp/Z391n/HT+K0Bz7kezvUjXOOadO
bdjKzB1kzb2R3o/9HXKjphKpBou2lMeQVdWid2ZesncIvZqA5MWWX1I/uQNztm7LIKkCkctoiyoQ
gqOgcX6TE2icg1qXBTK06FtoIiujgCl4P0R/bCDnK6zNNVOKsDDVkPxFDg906bzQiv7vCcRzB9HW
D7k5Abmqm7OZwU7xGkKz2y00e14xuRa4l4PMRQtGOogKSjtrQ8kEc9+YBjRlvLzPbdJMK3KZqkhq
NWlwlcT6kk8tcTJTSEWwBnsuJYIlS4OSKqWr6Ma5pVpNa1NRZ6SyCV4hCp5dLKw+kYzcSkP2yFQo
I+uZizkPn2SLYGv3V/lhm1vlYPVjDPQHgFQ086u6elTj8EehiGg49o7Ado180hDJtT6BQ2k94tX3
CXQ5L8sP674HbH120XzTgd0SqrLtrg04LVQ3dfQzVS6szESWpMTU8ZTFJGcBBvdev4tNxb1+q+7l
D6jNAHJnAmSE5J3bQmsCqYPa4sWcV7YZENwCa/MEM/OYdzTBW+WOB9DPXDe6E7m2Nt9/0+ZASJgY
Sdr3z2YmD3FVeqluPlek8vUlfLlu6rK3AB6azfreB2c2tiY9LBpoi6CI6IYYCISASuKlz0kwnSBQ
6pSeKdvZQ+mIrr2dbMWAnp4Mmj3MO2A+8PxUSONgFQQczkEf3vUWlDwNyzagBjmhbJmZwDoJntHr
Z+JPIZq5QEUoZB105hIHcx6lOu8mpIFg4Jpk6Cc8gePK1szvTVM7KQaPQlVESLn3Gbc2uWcf0XpI
JlU4fQp5lMk3md5Gq74H+jbXv6EiMsQdBVC9GXGlm3hfAn0fp3b6qzrV2hGjJD9HF9Pppdc6kdsd
ABRyIgeM/Q4m1xzQtX1OnkUI+XVRFxsNyJpKAd1Z0bjnH9ZkrdkSHaCyGDPIPVAvrWxXIHyxQA6g
SyKwy+7KN9b40wkk2WxlHdxoxBNC7RTLtWRT83sze20tjCJd3+m9mKPrK98eARJQ5ztIdSZlIKJC
LJfUn2V0W2lPGG24bmLnWoc+y4eJdcWb89hB2AOVMTRuknwFHC6HQYper5u4bKbgzG9s8IXgBXpv
Q01Rph3VidmtLt11rD3kUgsi+0j+Q9siuW/6ErIn9aTZWWRZdqqEzK4kjFk2U4LIF1GUCkP13qiG
AX9nt0rHDC8mqLYamkRcaVzYzTJVcLNCz1/DUiE/i6ISPu8E22VxWVCqLB3VOtzjEJQfvJXGz8kA
itBRWyRIIeJD1wXiIUZl3yxGtVUCHpGL9loU11Y5L0A6RU1eeDlLFijBtKorJb2B8az5Vi8UtCWo
WdrAatXPEZEMO5GjO2rcTGUvH3AvMzephxqEd9psWxOYI3tw3x1JU0h20TS93SZtdluO05LYbdZ2
blyx3r/uCbvLMFWCY2qZALlyUbjsQYTWmIhQmWrejG2JXxQJksi99N+AoNx/bfBQyRqjlwkYM1BQ
QNc1RS1oHDsv6hGGlZdo/VSB5rOywUiJ2dhVe2q/iW+b3ei/+Q1cUWOOippKZcSCFvwV5fzFTP+g
rGqzpvbN6KWY0bCq/m+ox/shQ7RBhZGoF4irPgdwWS5w44xOeQyDpnVy1N96zA/jXi3crkZiK2qT
XbI0cEa5K0cq2UylZf2g6II6peIW99FN6Ydu+gPnVJH8N803DmtOvXZDRCJTu8mSrn+smQv+yKnB
3hPiImpd5vafSxfjHod1UqD73DrzQQiJ3Q//H/a48K9jYEGKQKoXaIY7+f1R+514hQM2vT+GXRXO
aXa1g4jydfeCM2RwaYMXAghVLpOYazSSMoLOgmWmdh99Kawb2t1X8b1pfr1+Oi95DNavCfC5QlCn
hoIR57Y6M5TCMEYkLarhqHR4AZfmDZ3HCAXjJTA62WNF/ydq+mBJjBurAh90NRzV3ERDur4jkJnP
6wgSwiPoReUvYcZEyJTd+LH5gdz3zrsKOd6K8ddaNHWSPkxtps0Cyqbdj7wxwn3ksVGSjiT4yJlG
/1Sd4plMDeR4/ArSmINgx9ePd5G9fNjiK3cpWKOquFnAuOMDruuDmxFoZ+24KoiWHuYzBdWmdX8u
zCE6KJg4QROC1wdvEqWVikYGqiEvP1lKy2wjMn5nS+Gncpa67Vh9bvRSgMe8xIKubvURDfnGldxn
9VQbiExGSj6BBRNi5Dk9qXnjyjT8VKJwR8zGy40KFL6TICzuZlAftvkNZq28GBjFHYIC7GJz6wzz
p5QUjuAzrgfjcl//3jm8rEO11GhZ1Xi0kdEECypa92rr9XL+Mk4tkEwyECEqVCKBDbNzEp1AvSKY
iN312Y9l8rUno9Ja3KwUrfYxdlPW2Wr5q4nuMWQtyEh3n96bj8lXn5Y4GzC8ggRoxfZFN9Cf60Yv
Mb3EMZ9N8LixJZDYYfkl2OHdKLhZ4BoZNmkqi+Q0tcBBhNtNdspf2Uk/rLO3YHE4zhgTxRsDHKaS
sFoqcB9dOTcL5oiRajWKXmYKury0dhcpBaCeiBxI8P34IC+HZW7KDLXDd3al+JjMX/MHvbfXy4UG
iqscrMwDCS+0T4R3+LqGS+c1iWWgZGRAFOd8jaM+dEm3BoXidaVVaJzpBupKDirqXv5NdIXuR6AP
Y3wEt7oobyuC20xfgAkFh0p1L+UyYOGAPiyF1yixf911du8M88MiF87znqVEkhYW5Jh5bcBzrGbH
6xZ2axrIQqBCaWq6hWB3voNNNGDgf0VoyuU9G97Yci8n91lzU0+pDwZpVBdvCYpGU/Q5NF/BXQ/x
LMS+6VMpPV3/JZfDvWuo3fyS1c82x0SnQ9boFX4J+5L/Gk6LT31yMP5Idg5FDMthmk+DyJFt60gh
7+3/oyrLh3meBjUsu1rWeuRjcwPg6KI5SXpXTj9DIrlylnuVsBi+ez43BrmdZ1FYmnXOumBpv9Dm
ZJXAdlgCBxLZ4PbUqOcWEjnobNfSaaGLN/Yq2I1Ewga7bvqxEh5OrKuNpLAaESCmv6X5GGMK6bpv
7D+MNha47K5t+9V7M4wfxc4EBhWL2Smmhh1WokCFSAPOJqcYcAd7iT+8CcPMbqqzMc+FUtBGjUsn
YYHyKTvUktODoZKWhwRTQoZfBwzc9pi7FcWbnW0F5Y9M8CbCKAqG7s8PxFypalWnWDRJOkDul/Yb
mUNNsLUCI+/xYXPq4nIZQbeBHvaS1SB5f+jG34Jvt/5MLkZvl8ELv09oI6VTiVt3BB2UaTqKF53I
03848NpAVFTbu+Vhb+UKA6IJ86Drx9ysSNWhTJ6t0OXRiauvs2e8dkF/mBtwTkj9E6Z4fTW1RT2S
nbvhzCh3EXX6NC+EInrEMb1R2A9V7e20vJHCwatL4lfDq2BXd0721iCPczeGRKYzKPIDYKWBaeo/
YzAHhwH0vxQZMggwgdMGIYRwzmUvI6Z4ohvrfK+pXFApS3TAXCU444N+UWrfKrNjnjWWk/aKM1m1
ZyRgZSjbQIv0E6lDQWl679W8sX7ZIapYXkkrYiUGv0bsmqfmMXYNV8f0qm5PXuXOB1HzcL1kef/9
WDDoDc/9KR0hm5gWPXIMyg4F+JpkqfYspjid0QTyrID3R4Iu6NfrH3jvXKoW1VZUDr3Uhy5bSsc5
gxeTaPTiJoOuoqgWvntSNjb4DLFkJJbL1WlHZ2VrR7fmeQDUM2g9/WTeAJocP4o2U2iTOyghzQtZ
WVE5ULT4DlCOAY7Uo+lOj8wDCV7loqHBBlfUy1/vue03RPVx7S5AyAFE3+Az5hKpciJlA6EV1U+m
by2G+JRfSfecyYInKv/NVjpKigEGGXwIBnh5OStxtLTpmGaaP2mVWzUzeLFFJe+LfA02KGRUDVx3
eJgqF2VIOs8JxE/QnvhZ3GsOPSTftNExMNqsnqC/fmR3s02/Qvn9ujteQC/e7WqQjLUoxiSgin5+
CuZWa4xZTnV/fcRAieEOtyCKxmDx8edDI3gSXkyfvVvTCag7qLx+N+6+LxbVsiD8pPvl7eR2Njms
LOO9Fx/Skwg+yQdS3hR3y1qzWhQYqdNArk1uxya1a3qn9OTt+v7tOCAlK9aOQmTKNHjmmqaGjk6l
sNkHz34KDZGpjo/mEnqD1oreY3yy8r4gAIfRM8ScAyCU51+q1JO2LLTOwJcaPSiQuRM2DwhUtLcc
9lsSV4x33J5C0/evQW4HkbinOo16A4pV8RutZyAXB/8fbJ9pmhAQJIZ6cbKiwQLnUanMfkKOoFlr
ogjzcfdR/uW6mYvr5X3vgFIGtRzmC1T+PdlbdZZT4KGxd+YjFIccQIxeTFcPiLe8JMIn+kU05O1x
T8oEIqRARMNefgRVr+aoow/QQ+yC+Ael/pa5MuRdxaQxu95ooTFnYYmA83KHOa3CWteGjPjSwXy0
vmhe7i4/2jf5aNjpvfpaubGXv0ifr2/u7kHbGF3daJOXLXEIDeK8QNe1WfwC+CJZKX2dToJIJVrb
+jM2ZoasTYyhtzS/nKfvct1P35fBqh3JIOP9ZOgCj9n1/c2i1l+zsVYMaWm24YRuTW7aaXgzGH+u
79r/cMmPb8VdmFKRxND4S0GdAVaJ2NHfoAWge2hxHdqgeSt/i0alRCviXFKdYuxZB98ouh+Ndl/Q
J8GCRB+IuyWHcqropGWLX/1h7rh4nVN8Q3UoCkbfQv/dsJWfmp96IKMSveMES+PfqcOMKKaQGKeN
js6q6lpMoorN+83EZRrQGfn7ufiJVytrZ8iuabOPXguUu+bZbarKV2cwMEGvmYJkGdrUDnLYkzFN
dw2EVlRjOE7h6KsJul8WZF76Gh3ZpgKHgnWI08TuqvjYgLlK0CsQeRb/hBh7XdKqUl2v9MWfbku3
eaH386f8z1o+g0iy6D17gb34d7T72Bsu7IyaqSzRYi3+bLgqsSGmE9d2+4Ccc3nLHyyvxyje+BnF
HUznGl7uKDZm9WsHnF3961onFV39In9Y/785vLWu191IZt3XM32yjSz71KA36V73d5ERLh5B4Ial
gM/pvkxBESpntkUEjyLBgTK5GARJdVOXTLg10tyjZL1RJXOjsXcgGiFqUIsWwwUjXVZaohYIrvJJ
M6RAR4Wu/9HbvYexMHcZniB344ZPotKc0FO5mIRZ4MSyRhMlwef2VsKJAC868k8vAm8l6M3EtfOL
Vy7vqnyQoqQtqhJBinaNrZWWU0jEnimAV8ADy+SPlJeO1L5AWv66t+wuVYG0OwjuCVi0eEKfXItm
valkA5lvGBA3O0VeEmTH7tjabTDeiLZ2/WB8uNqa43K3bNStiaWT4Xf9U4dYo3aYS5VzB7p/7oy6
wvXV7bnP1hoXANiYqhNE2A0/nFUvUaRPUFoWXMj7CwL+kCgmUEc8BrHUDVbLPfRxJv0pbWkwRIVX
p3eMYvq11Pzr69l9jUEb57/W3t1oE0HQlExnJBaG37po7TDH+JN/zV3J073JMb4sr+x++Zb5okf0
/jZ+WOUyfDwjpoLoM7gu2WnSvlig4L++rr2Isl0W5xVVYuY6U2Cgke+yEvdkZNpy+ZhklsDQXk64
NcQ5BDjPUzpGcIi8Vrx8zv2KENA85aL35PqDL938Y8fWHd18p7gbVFJFWJDx2IJZczr0p95T/B40
YJEryqAukCVr8Niuigv5rAtHlSk1LtWfZuxAQrDVU0ydN0/NN3aIblPM3Sq3FT0s2UHzK/D+i8od
a3S6tlzuRhiTbk7bBTkc4os9KcvXpdGObfqrzQuA7CePGfqdgnTkuteIrHKXA4jIyL9Iu67muHFm
+4tYxRxemSbPKEvWC0u2ZSYwZ/76eyDvemahEfHd3XLV+mGr3AMQ6G50nz4nSSRssrwyt7nf75RV
s2lXPFDJ1RTrcnuZaNANeZsbBuyQF/UWE7nHbA2uywKYXGhEAiXV+NVegzik8TQ/ZW584qUNX/ho
jA5B54T+l1loCgWgvFJmeut/181iL3LjVYmyWYVmrny3vK/X7VF/puBJ+hl6Nlua0NcJ7A1bdTvv
qeZa/mwcUCYDd97wbHGQ8FdfpYD+/rHHHJ9ISpRu1OHVaEdXd7rH6KR+SyF2hhuzinObvPM8Gtck
s6WVOipBS11a69d79Q0wHhrgt9WL5MxedQrv/790mB939GKNzCECDjbWmgZrLKpjZUKNO9uGw8/l
D3fVjV7YYJKIopJGZSL4bpH+XZ3xzqkGG9U7t+Nx+V69eWdDLG5QTzVxHmfsHh3EUtaWp6Bg8T/Q
KnIWpDGBx2pmUHcBleIn+/BN38br4TG6jw/K0Tr0HmkwrSeug6PG2cZPghTMt2Lr1KrSNcbUYnmN
Fz1kd+19sYpX/bbYg2vfF21xx4dmf+pGszaZyFQQy8L0KJbagC+lB2keePALUNGvqmN7mnflLttE
68wHSRMRvWibHHiwmKsV14tbqDExC8Ro4FkM8QumbXoEY+YhACh9cmW7dDBH8W8C8cUJYkKWFrWZ
OUU6nkIhmPUaSCFnrWsqb8sXgv7kT3HpwgrjWJD7GXmr4dIlg2QL8lvY82CVPAuMH1G6sIR0IDaN
jhZXABcHlshxj/SfWFoE4zkwOhpbA835yvDJmF/i/k20Em8ijwgKnK/CPQOMBxllQW9lGlJrILZH
V4ceQuKaDxRWk93z3ufXs9nz52EZ16ahGFqMX+m+dgrv0tAubptH81u5I08zKJDt4aF/xAgw2LSf
l48FL8CxDB95nmiQBsdX0w/kYToiiHvife8Jq8oX14Krucv2OG5Mp9niRTbYkUmw0M2A7y+ObXpK
WzCRCQ9G9LRshnMWdcaFjFGlt52Bg4IzvxJ7dRdbPWfnOI5fpz/hYiVJplpBPmIlCWDTQM6spZXs
8/VHrj6HL3wRixKKI7kdZ5o/qysIoDoYJNvEeJPKXKUT3p4xHqI31J4YIEDxq/K9wXiOkLWcO8Xb
MsZDxMNgyRnNNHqfxsoUZUdhVfOzVHaWkQkg7HBPq+SSKEt4WQ/bCXJGKsgV8MbJ3stdp9jzasac
NAFaJbhTv0e3VutOIWehvLDJtiPTWiuSMf04HIMHz74en8ODtMo2dLIJHmvXrXmkFlffc2cPwpI7
zGNsBiYal77QDyDukGwT3AuB+bB8sXhWmDREDWulECJsbRS+Fe28b63GmSeV82ikfnzBzxuMl6hb
JTPkFmuR54MVfK+Tp1ncz/3opPNOTrnTOZxzyfZkFLGvIijC4zvhqRiuoSbSAGGAQlfslB55mqiC
AOSUxLtexyyE4P+3LWUcSRcD2NhZ0uxH2i8SgNPT2rc957Nd7epeeBGDSTIEqdEqk76b/uohg2o5
XGkrfMctDwXEcfEG40eUpFUn0cTZ16oDZcVODcxFz7LdtmS1vHO8a8a+Brt0qlMT7yXEaHOVrikO
3gqhsEdsIHGc2ikfgyMvXeMlBixNqREnc6vTut3gdJ7oGX58G+yLfWBjvvcUPS4vkbeZTBYyQLG9
kwRZ81GrOVVh5I5JdYt5u52kpXfLpq77f/DrA75Fx0aYmDmlxZTksYhzSEonNHNn6gROmeKLYHa2
wZz1LCJtDPpJVLfkwlZT4mh5bYfRSstw6drOtprBDgvTrmZe7Pki0TmbZm6AMll5NHY4lo2nZ7jl
UF725pWysm7bJ5wVPhH+dVd5NsjcA/C8hjJOKA3cwWq4y7b92jqAlE9Ce1k6gOWErIYt7zn6aRjn
d+w7W2VirKmCa8EQ0ealJKxA+Dxn67ix8xuMMmCxpuKIEGn0iVc6U2sHR8L5wrxFMxn6MEl5OTb0
csyDGykGtEl3qkLWy0eVu0rmWkAzfCZgVUTW+tr9kvx4ra1x9Y8YpgxRC5K2ui/uoDaAEeJoNXHu
yRe5+p8t/ni/XmR+vYZEaaIObnDK/fDWHCGmhSqU/JDGmCGztvou8qxvGSffvO4JzlaZyAuMMvB9
UD/yK+VbIiU22I/c3KrgXnkD4Z8gv8wZYmGjkiXkQQzUvw/IsrpNblRPLX6PGLnKVvWVt4IyVKHT
xUdl0FV8jvznVTJOKGpGpTRNJO7idvKgyr41EYTpm0vc8YqZ12vFVFDkt8P7mJ69+I6FKBZJKGJH
6xetsweMt/6InNyPwEf6rLx2QL8TG4zpO1kEEaA9cNlCeaeYZUZtykLvZR131ZDs+WV4yr9p6y50
ChxhGTKqhwrAIR1MLTcl2GemtfVz+RZRV7C014yDyuYoacE4gHR8em5BlSqnqa/p97op2LrFvbKc
8MKyh1qYYhIampSbB+1FcrU9nYE0HrNNegMqAC965RY2Ob6I5e5qQH1oGnkNHnw3PbYPmIRxVc2R
gC3CvlIB1661rdwZeOP3vJUyzskopkYjfYceUbed4nIb5i0nP+bFUXY+TUzSasKQsu5LBlj/7RTs
vfopb2/C0K3zbTMf1ODb8mGhP3rhsLCzauiMRoEmBjOeuzR2mpsPlBQ3an5R/PtzKVkJzAwUo0Nh
fWBuqEQjOYHDBDBE2nYmlNOEDm/RR5RU2TUmYp656R3Hz7LMWlEqJkUToouprtK7XMH4MYQTBaSU
gxv/hN3H8hEDqoLLQ8hwTqvCpEYtlNUDrSslX0zrX/NQ3Of68Ep69Xb5O3IOp0J/xoXTS0kcamOB
p1Usr1JT9qTB8pYtfJGVnz8h41fUWOszi1YsUKSzbHNL/Adzo7rjFp1MP3sI/4dki+PKWPCgkBVy
GNHWMwlnO4knZ4x+5WFtl2CZ1nl0RdwFMkmOEXdZosdoMhIFzJE2ijJH7VmACm4AkEJkByfJa+4F
t+BkALxFMn7FgpJxNxJc+sF4mZOVOG9lEF2M9U1a33M+IccUSwgfS2QQVAHOGhoexa74pa8sW9sX
B9OFjs29toXDoUF5WvMej5zj+RmDUatyFqN9GmYKWI41bw5yDviKc8HZodc4BQrMGhTRb2PwCZch
BiRDQMaBDkp4kYBnislmEkWtBUJ77Jn5IoPdt6/9IDuMKM4sfy/erjG+o9LBvJFhbsTvE7yB83Ql
iYO7bOIqgkw+Z0ss+r0NoqZvaco9OFBTRPku+IZBm2FVwTND/xnzynhQ5eu5tptN5ssQLwct0/iU
+ZYCCmtb5WThHHfJsrFBR01UIgFbGwcv0fizC7ZZzM0g5OWgp9JrcuEsjSQQcddx0c1DvYHY67tU
esZx8GVfXjclt3LCibEq41ckvTfMVkRCZpW3lvEtmwNnTBQ3NF+VsrFjcPRnUu4vf1feu5idz5B7
M4UwA65646VHyW1WiW/chRsAEZ3KF254zxiePbZhGmutEdYVzlGs5O4ARFkpnFTlmIaHqgPFo5XY
YKiY2q2urCfhVcW4H2fBnEvJdlLrUG8mDKMDQFdtWteywWGP8C4j7TYcKBLodptuQsgH84VKOGeW
baYm2SzOcVAghxKgvkR+jNouy3iU7bzlMT6HxPkAFQoDZ9Z6jsy7GYgyNX1suT7nC9zAnzDPNkml
ISj1hDoErUL1rd9ouzy3lTvxvnOjO8kzn+tHbpuM8zxkxQVrWalTix4esqdD591B8DDtvo/W4ppX
eeMeVLrRF5e/Hqw4lOd+9uvSdPLwLU5HO8leJvUtqY5Fa7iQIjP3mMjuV/34snxIeWkwO7SiKZYQ
qTUOKU4ocSj6vFqV69yn7AUxHqkJfG7njh6lu0K90+G1wDkJgMa4oqxNW7OA6Kdfap0vBLFXi+uK
aG6nZnYoT5w7ybsYTGbTaiP4Q1K8mLIuehGCaj2lw11TD87yrvI+KdtlzXposXcEu0qLY9FL4kYn
w8s2wM96wOyuZh7v2xe14j93hO2uamlClCBHlOp9QK+9DPC3fE1xNaDkAtJ6eXmcXWR7q2rTQIws
6kB+T05SJLm5fiQRl2mSExPZ1irwdVEKoVS8j27To/lE3GBDuXnLN+tJ5KaDvBIJ22UN0hRSEM1f
X0x6EUGBb95UhaN5UmbXaFOru9AN8TDckW3kceGEnMSKbb4KmZUNeYjE6ndwTFGyENEZ9X6MgL9k
PnlXvi1/Q97bQme8TgnZCUhQwMNNoH3U7PBOgC5m6I2SFxZ+4wYnxTEqEPU6scg5Pry6ps5kO8BO
6nMxCaiXvLTgFVKddDsM6wjzjQRPbtNH/204/Q+bzDtRjK8xhXGwTJol/z0Lm7j9TnWLTY4mrX63
vMG8L8q4GlVvsM4cB0qaQ3u0jlbK7TRwfCfbidUkaKVYAdI4dVVuxo38iLdFUyBNtkBaMLnNPdmm
91mLBINXQ+D5G4MpEvdz2ZFcx1a2YDajY8UZCsS4ndpWX4cnlTOTwNlLtk0r5nrdjQFuR2LFbp/I
dhTwhm6vI07Pzw62N9v305DktNs2+sGqBk/CYVwrod1jDDby613vWNAOs811cSIH+Vh9B9z3P/pV
lp6kUcJJgqIBoPONAearCciI3WDwgN+868e2aEUp6vU2oi8aYo+gpesTaCcLTudHULT7lR8VR1+j
sZDwhQA4WRXbscU7w9IqipahT7vZVdzfIDtI8J60zfL141Uu2ZZtVJEBkhj4nkS7U1LN1scjUSK0
ijI7tb6XJPam5D4Zep5z411KxslkQkGGXqLFYFQyZKf/Uf0CPwXIDsfv8k9htMngzr9EyEzGXAro
L5rvf7IAVmayshQQvxjj7HctscMp2WTmYAvGqxjcyhF8a9RvRnNYa9K2CHNOqZiTFLCDdxAEMyap
wIQwJFntJkFvI7ipBe728swwjgfKO1JsdtrHQJsC4TsUbBNXTmxpxqT67AAz5ysVqqa8eMlxQewg
nTgYujUJ+uyXoMyUi0NfP3EOLCc6mcx7So1ylPPrdoY3j36icbxtbd2O7rAiTA/wZoJ4DpwVmsym
SM6gsEVf4xgRfm7e6ax/sTHX8i498TpgnDvB8gRLWiOregJjU9W6BNl9CoCL0j4Kw5vSlLzk+zoq
688tYGflBIJpk9ZsND84mFsJAu31bvDRiubSCvCWRf//xcMNai3lVAR4TeQx6Ilk1YXInKerP0m9
x3g7z7Fcf29bmEeQMPIks1OnetGAYadFjWjaajIGx2ijfV71vwA4B9kAnUYSVoWv9twRyi/cytky
PbkX6xQzdSaDiTeaumo3gIODpyHbiPvUH9bcc0lP+ef2z9kWcwsCMAAIcodWJeXvi9dG7NNJq+ht
9uR10TiEOwtN87Alg/TiXyyuzqupijX469F6E2OIIklp4Q7Fyhx207zP035dRerD8l2/7kzOi6RO
7sJmF0Z91Vu46lG71bKHIc54h+W6MzlbYLJ7QVUSgHlwBxqv3c8udZIQqn6V/cKHb/z/c6KAp+hs
jLkHhWbNiUFQ6E5EP0ytQ5ZnHAtfuKuzCSaqQkHIbNTfxcPmiQ53WU7tKVvZpUzu/643cDbGpO6z
CYV2VQeGTeqa1TBp7sgjP7kexf5YsKgLuzgAvaGV80gx38Z0lKP3YHoOePNhXzzwzjaYSDlUsSEN
tFVFky3BRl3X61s733UvIkquqWvdyIfx2/LB5lwmi/EUplqWJuit0bAivd88TsmNqXlk2OvgNQx2
WSq5y/a+qA2eF8m4C6EdMO0vVchlQ6OD5IuulrYkps07iUeyr8ZOdjUhw+SmJmMyX2uhdTYN5Vq0
Gs0ZwJi4yqMY4p+kbX5wfhnHXbNM7JZgEkWYkH+isHZSfG1vgcQOA7elrdpRjMZyjQFcOy3xNgve
lm1z3AsrJpF0SVNlKkxnc+mOaWRnhDeDwT1djIMJu7KNxRon2DyUG9TSCnt6B9QTbO+a3bnpz8pP
Sj8IHG6rhLevjLPJQSSbBWit+bVl5z/AjFYcwRdYutBVyJxygP43SLQSzCmthzUPdMY9bowb0pF+
lmaEzijlQ26hsDyuzU3jp5v8WPihGz3q3n/7lIwrMvQhyI0ItWG9BeuZBAaJkpO3c9akiIwvQhUU
A+EJ/ETr5hvZGVYIFqd6XSESOmCmcfGcv1te1LKXUFj2oiJKafI5zEBdi+4Q/QwaNw7eNMCBwEZs
mvZkGs6yxeVDo7A0iyjmz2Zdw+IwZraEWgUZv2m1YucVh6dh+eqBReufjl3QJPScoH7uC5DDiI9B
wsOQ8/aO/oCLyAHlectIY3ytMbqbIYWgZsVNWwu2GT+YTep07fc+5VWXr+e5fztZhZVs6hsMXWsz
dk8rb2XVbvNtPK5nAm16DhU3b/cYp2IJ/dhAqlj3O2ldqwd1/Ll8DJbDrsJqnIKBuih0goWMBpJ2
bVi1ce+aOucM8KwwTsISCHgVO0jYS0TwRkFdk7SE4hov9n0S3fiNnjx/FsY3DFU5FFX+gcANVhlm
FwPw3NsIgHa7nndgIZHW5DvtW83oA4BsR18NjVM8j4Id8kq6Vz+crEC3WdKgIsb2dq2mi8OMDv2R
AdQZsrELrYzjNK6ngGcbbD+3IB1phhEnP30qN+2pWv2mhAVuEXxuDncA/OpXvDDHpE+9SMRYmDGr
UZWAjavVgzkru9CMdgVI5NZ9NKwmOVu3eb+DsM5bWMxuRYCSzWd92pT18JxUvFbZ9cLdxU9isqs5
INIsa7SktY9uYtHDOLMXPMxH/T5/m9zCz+7LV5TtpG/Lt+Z6hLiwyzi10hJS3UxRc9FOCYF6h+En
flf4NXAmzugpVM8sX4mc783bf8bRgQ1rVMaepq9xDbDTvWqlYOF8+I9Lo7/iwp0aUqW0bYM0JtqI
v5pjCni1urEOs1OhNa+urQ2vcs65KRrj4sDyJWNkEN9QEB6FCEJCguAur+mqt774WkyCpJat0ao0
+6tRvm6qu7hrAeRaI/A7hcYDHnFvJePsxDLFSNPvHkR0g2E7F7wbtnEoNvNB4G4e/cc+vdUvlsZ4
PL3qA0mkkEld2VXNTaf1PtyRraT3xljYsamul7fyehH5bJDt40IncZaHCHx28Vzv2uyhMCufyMqj
XiZeIke7PpQPpmG6XRtzXrxXM5YLy4z7UTLSYVaXIq3CN0H8GQDgWOmFK1lPnCXSy7uwp2wzV67r
DtRYcN3CunmavOkwf6flpGO6N1/mxwggWF46wbnZbGN3loiVKVqNTgs0h1ALgS4UpKHnH8sL41w0
tqGbC7pZ5DHeCVTxvrAe5YzjO65mYhdfiHEdRSDOWdMiQACiaSddYVfxWhlTtwVVuFXs1LZ1TEPy
llfF88Vs2zaSzLAaEGQAj9a3+Q0mFzyM+tRraTt63QbjNvxOMW8nGYcSFZ2FiXuYrLz0jfYyhtQ1
QtsCWQgA0ondmHZ84r7zeOeScSxBRyxQqsGN0RneyCH38WOAh5aCEn99UG4MzsT/dcjGxedkfEuj
tPkwmLjqg0PHnxunal8zILVEX3NM0DDylZN4Jtn+rdG0UB5GzQJFOsoxk/v6YPcoD0hOYBcnfg+D
56zZrm2SpINqNPiStAEefaMV5Bav9ewnJhi51PZfHFXoPRiYFgZHLXNuxgITQ2P2EVvlLfmZevNO
uzMOKWaTURVZhScebvmLBOlskTkzSV0O4TjBonoo91CP3lo7SXLiR/WnKdk55mszt34Pe9/guIKr
Hk2BPgnIysFI/9FbvsgiatKWvViCITS2mrVBpN5O+yF1mrZcLV//q1fxwhCbAYZzZoQgBvPr+d2Y
TyWPMef6N7swwKR6YyVOtaJ+kOP+pj1Ko3UbAYgCzW/f+JV2dBhC5kEJr1eTLszSdV9s4CTL4yQX
5uQPqQXNRbzPB1BTNMhYAGLMRs0VRiNC+jckblp+r62jQQxbaBRwiZft1qh5DSvuPjDOXVbMpjBk
KGdCsdqZgugwuzmke23Lm3xVqg6im4Lj1uaxVtAr8SkYX+wDkx2WuqQOoOiT/BSdTat7UMPem0Cj
K5PGhdAm5zRdB/9dmGNuqDZkSiQGH6vs3bKbN5oOs1XvKPh7epJQMm6/V+7sDAhxVHNxIP0tZR0C
+IHb+aEZzdLamcsLgHzfDkowIcxAWNglfvkc7Onwj7jmQ5B4G814+1zM1TIfAf/vttGDDE+RoYpI
3Bqjqr78Y3ZAauaMj+SRl/5fTRrOO87OU8XQ55MxnAys51Q5pNLtIcVyy9mWIeBURZ0rFvLaJB3n
S3P8BjtUFU6lXBVQB/JJbW7Eqd3oBS9VvpqwQt1OBeWFYn3SjDDGfMTcCHZUvs3eNAwTbkGSeFfv
QINR2/2T4oAJw0Wyx2vMX5+u1AxNFk0LEmef5NtG8GKZKdBklFSBQpE67agOh2yEykEF5KrsKiXK
pxjPccv3XOYybV9HDp1/APtN+2oYtN4A8qHGBBnAbN48Y+UC0FDhFtgv4AehAI66dO0IN2PiKYKN
eUCdA5G6uv0XP4J5L4gQWDOVEekSCLhxmKBMog2+CJZYlfA4AK/3gy9sMVGosdJIMYePeUe4jZ/a
rl+ne2E1RdAi4bmFq6FVVxU0vFXRFFlgpIIMOxgCMN1DGshOgwIi44c5+b4cVq96A90wZehwqTDG
RD1zKFKqjqz5tTjaRfduypi/6/aJ8pqbnHcdux5TNajUjw4dVFU0DHa6Bfn7X2xPydw/WHqdgaB6
fiowtGMvr+lTCGMtMbHEIk3dqTKtNKz1beP4qQewI2h8hRXwc56xWTb3qRrJmmNjSd51ELRA7kXz
Z2mfn5LcBuW3iH7cbXjTHlM/BgsnZQVBO9qrwCFH1uWK3/z6lEv8/iEaJECg44KCJPsxp7SPQf/0
++EgHrrHeWd5wZ7ewdCZ34UbnfJbLa+e9a+sTSZ/aVNFkAM6Ta7N2VM3iDmm5dOf/80Gk5I0IxLL
jNKeieHsCHljZ0XlLJv49EBg18GcmQyzhk37kUADUUpB5OHetOkMfulYXA5VNhayxpgT0wqRpuUa
FkQZDXM/hSYNJbvkznJQd3SZWLB2mMRiMAkIi2jLJIPfDdOTIT7V4s04/BIJRGKBrqoyuzICuwEM
Qx94ipS8o8FkGlIY9lFKKGBNxJSxnL/qEnnnfDZ6pBdW+JHnXaTPhqQIc1F83D0DU6KRo3zPAOcy
TzVq49G2eubY43w59r0jmA2EwGcT7x1iB7UtuX1kW5GXt5AuoKSeIDPCtF5mD6cQuNmn2hFnLkiD
d89Z8ogqr6MKXNOIeMQR7hWfvmYb1e4B1S32si954HuHn3OX187GWeYwyYx3IbIwjGGN6em06ZwZ
mINaT11BTlaywGtaXg8VfxwZSxsRGmMqWDUWSJJvmNJLwHgrc9kH2aybXQ/jVdQxLDCrgkuYbNoN
BM+9dk3Bcv2BPzbyqd7B2mK8i9Xjj0VzFFrvkGDrb85ZyjJnhtyc6IsQeN5BxsNks0Cp/7G47Cl7
644x+iWGI7yadnnUoDUQulzUMe+bMb6mEVK1mVXcROWUHWW04HaTAGC89Zbt87v+LnWj2+gxjHh+
m2eWcTJTW7Q5iC8o2AQJ+JPSOwkoHOkI195YBbbxFAgOqEW4z2S6nAXHw6a+JSmtQZexwTlx0qfB
m11tNz+b39SbBq/G7Ma4xae1xXW340XcT0koc5jYJw2YU+W2mGCa1rJmN3LCrYnFKuC8q3hvG04E
YbkioqFrJDUsJECL3f6l3CgQcre8WVyJoPb+H2qfvG1lnAx0CeRmoi0csi/AfG12UHiaUBd8Fr+F
G9Adrfvb1B0flWmVYBZh2cHxbinLDwGaOEWIabk32atbkI5tLa/E7JrkQFYRTDy8kgfHobI8Ec3U
kKEkWOsIdZ02y50Ar319/NU13Km866EYzFSiireuyiJoAyHtglFSZfBFzH7wi4Ii1U3ypLq9J+8T
T3AFXlH5eqA8W6QH6yIwd6Fl5RUlPa08OqGjrD/UuvzinfauIRTmUxEmbZvsICCw+Vff8WybOUSa
RIq2kz+mnUQHBW1o7EZ+vMIVcdAwX/Fc33UXdDZHN/9iqVJD6MBspfgk7uwm+hkG32UefuMLh342
wkSrQhSMKh4+1iRvszt0G3eg1jmYtrX9zRPFO52fqgu/3czZIhOz5qEzS9kqFcQs4TSNbn2D5v8O
z/reQZ3oF0YQXIKZp/qAktjIeSt+qmezxpn4ZRBdS9MZy60m1MQEG0qAGAyUbzRoeaH3grR8Rbah
z8O/flTmP7v186KZKNZWhZGlAr5l48W6nd2BfOEQv5PnMLYp0C1fpacBGpzZiZur804RE8jEZhgC
nVqG3oXyQ3gp/dhTLFd/aCebHIeNuCOP1gOfR5VehoUVs4DcqQNlrG4qMjyujq7BbAsORi/jG0ru
GPLH53jmmGrNMIlxAdJnEDCsgbnzSp+4GUZN1Rfxf5r24OwqC8vVUzWLegFuaA4zm3Q7AQNA4hPH
3/CMMP5mSrIaceMDG4kmGrHJDdhov+so4U6u9i7vXXQNOck4x72yGFto/NVCAVllvCDNbbNKVx1S
13bFc6XXQ9Sf68DiaSW5SMVCx6FUBMFBZHa65NSrD0HHVWvlLYjxNl0PYPI0w1LntG5H7PJB+yE/
5X7hlN+Fp+oleSuP5jraWt/yW14yx/t+jLPRIYELbQ9ExzHHnEW9U1HzL9V7zinhxGCLcS1WN8dd
YeKUDE6g2VRcKnMwwaLamCjB7Fa3zg+8U8IzyfiUKTZbM2ixqXPQu4GI6bDoZXlVy1unsRBawN/y
LJRhIQ6eu/C5lR+6gkMmdD0l/PsMosv4z/AayEal61Wt+KLZAO6cOBUJ7DE9FZ22NofBrjGsvbyo
LzLss0kmeZl0VU2jCp8qfeqe+nsaakenrwAKLh3etPQXWefZGOM9SCJqcdbI9CoX0LwttiggnORN
/lQfUa58NX5yFnc9pT/bo4fmIl0xTcxsqTJOOyVMgAaXF90LzgRVwnbFR3EvO5BPitYkUwt1nizZ
Fwg4Z4sQJK1i78eldD8po89ZGe8wMj5kmlVjEju6k6+jj9k+uwSJR/pIp7MJxqgoaSjvhvHWx7iO
MRHHxBwCJNZlalfKQYOqmKK/KA0HWftFzef81RjvEedKMQFuAIAw2nbSvjrm4MwDc+cm3yk1pEnU
55A73bTskzVWbcxSZ7nXBpQP6fSbsqb1EQnDaDzAKWcPP6BoFwdyEK02z6ljDEiyL8JTPImeaRl2
j7mR5RPCOSAf9/7CUt+NQt/FOCBlV9kdJDSU2DbVx2Ujn7pi/8xdtY9S84UVxSqINNUfjl7eYpa9
jW3jBRPf6w+Roc34QNkmLMd4tWqcFbsDyMD9l0WCP+eF7QXoIe65RLUT6qHQDk3ZN15NxM6HdhZe
tyioQxHS6lwr7hB2QqvBJCXGVlILU5TL27Ecgz4JzMcgSqrjHB5Anx9UKbIlgVu755mgn/1iwwU9
G6SEelDNjt/UX9Udfe8ZnnFb9LawrR1+YOUdJMbT5IY8TKM2yH7d1cFNOAWCV6Arc990hvTfIiyL
JSpLQ6j6VoHuWHunaZsxvU+mh+VP9EXz43xYGOcyqYkWTTTe0Q4WZKExOdzvNM/CVK3gcgMeJ6B/
ENJcfC6zjZqyneBWeh/vLHt4BClZdJ/fl/PPj1nNA+1cz4UTm6/1sOE+tJZfIGie//O0WILQN5GA
d20LVUPJl/aUNhzsOpSJWLZj1/p/T4wxDoFtGjSp/JfvTp/yh3lv7RK8eeq18JbJdgjKCSjCtrZ8
t/xRObvMNglCEAgNXYFLIUaTHVaHrJM8EVjNaTTcyNplTbBZNsjLmtgGQQtp3DEUC9FXE6mzOy2C
hHm7FbpBtg0T/P1lvB2q6qQbwz0prE00JrO3/BM4joDtG1iCVowWrXpX8qHJ3hKVN4PEXSPratQC
de62knzSZyXA+UrmpOW8zgVQeImk26SmAbImVdihfLGpCkJcQ0ft4L8tk/E+nSGqYvTxVsJMV9Lc
dQHHZ18PYaZkSbqqy8AfMA+HWBdnpUb894Mie53G6mBW5ujmSrojAdhL6udS7TdlFjyRrt+rrj4/
Zt9lXTuBb3svN80JMP/3WTKeNQtNMqV+qfUpdJc3gS7yU93i/BPZoZgKhWmlpP2G0spsNfhV13vT
BGlc/W82+8IO8/yIB7k2tREv7RkMPDp5NPWZY+F6pe3ChPxPjxRGeqXqlObPPDRP4iHbQk57o6MA
sxM34QGTJk6xkaBZLTY7MJwub+P158eFceb50QhCMWXlR2ERBRkCrsZ5HcNkFsA3lU7MJeDgfTh6
iS/cfzMiA5g66GRb0uhn5EanMraYaQL2fnlpV4P0xcqYu6qA10gKChVfbjpG9dY0TyUPe3TdH1zY
YK5ik89/ydhRNqj6Bo79EKLQnHvk1uS1J3gbx7w1Usjn9BjLwDF5nX3hZVgRP/ipjB7QTq7yKKIs
me9rX+ZtI/eEMNlBUWpgac1wQiAyfCQ3DeUVea5c3ZbQ3+aX068/dS72lHE+QiUVpKH6vB8UgtCW
vVN2wlG4093OVZzxVZQ99Er+4z1gB17MNsytocDuUqCO7ORuGdmUmM1YgZbtfeCjPjmfkyUuNOZy
GhTabYJefO9mx7l1mkcAbcNVYaHcIDlib88pGvn5O6/M/YV/1xRNVhUdqG3mKGVFMEDkF1usrgZv
3Ct7bVccitd5Hd5SMCiVZepcKsygAiUPCTEuhuH64s8/gDlT/RzoupwYqLAQyBZZaNjKPytoUMo8
UYSrKQG0Xv9eKXOY4FqnSBWAT6qLxtXE9EdZVy//xs/8McEmlHHQxPn4wbc1T840gyqt6m1zbDju
7HoL6LwUNo0M0iSXWgsADOXU/aqOVCi3BeudTQcZFNSmhA2vuvHx0z8H2fPSmMhEqi4tA6rfQYFK
0yG+xfSLuNHuSm/GpAZF0+UAsskH8jitA48Xm6478LN1NjSB8EpJJ0sDPRvwa8AJtuGtafGeypwT
wiaNvZCOTUdPSKE3rlXfDBWXD5lu09I2MpEIrQG1nSm4rH8ZvHZDG8vIF29FcLjwCa7o3V0yxoSk
tMBAck65HvvZsjMzWkvyOpdvG/ItisLt8tGnt2fJFuNHxrqvi6JEC1vKwOiR/phqTyrfzOFWzwrP
EmWnzlN/2eT1x+rFNWBcRzH3LZ5w8JuNR0l7s1vB+CBg7PaIuh3XU/GOB+NALDEVFCXBtzOl19wC
y3oWucsr4hxzFkoylWhWdyowFjFamvUrKYgTGgHHyPVlYCITYGLL0lgisinX22Gq8KU6gbhiCcxR
r2G8ZXklX/iLsxXm7FnyjCE9qhYnbjW/OyAzT70itAWo0VDZU3DX08G5l/HJeGrflYTfXrweV84/
gDmQUaxKmh7gBzTe5Mlv2r45xAcK66Ki6SJQ2upzvuJx2F41almipSsKgLcmc0QSMY+q/yPtynrb
RpbuLyLAvclXrpIsWd5ix3khHCfhvu/89d9p5X5jTpujHmSAO/clgEvdrKqu9Zw8RUW9NOdD3QS3
ppndFGbuaqH+5foNf0LrvdQSPmSx7dq6ScY0osGY9G4c6oPk1JjlILd0HT26HdCbx/2C/lJ47W+4
W/ibOrSSzaRCpKhQZatQUhi+0jJR5pS2fkeLmtmt6qVOYUucMQCeQOb5UVIZjjkXZS9dcqsjvVVi
tfT6hW56y9WZmDfGjIUsCTRd9sxmfFr65i6UQ9VSFGCfCsKu0jreVOx2treSSA+9yn8UZQjDMtYw
OXakSDrqIXrt7iQr/0J5uESv3wOZc/qWY0CG95xvR9Yr0cw7NC5CX2vyLHsADzJBaHTWXiKnepkO
yZtkC4fwa+qML7xC1KZ7WwllfELRA3EqF6A1cabaBqi/SlTdI9Hg+R6qfZ/eopUcxvRHU4mjVsW7
0DjYiMHQf7AHHewuPsRYhkkeLpPc+wbhfWjnmObiJRC8YzLPEoWUrGtwjXlCWtmqIFu1eJtnPCxE
+leuHZJxNUbfo5zfIKeVlum05KBwEzpXzBugI3XHXFNdUHb41y2EozWE7fG2SzaN0QCFTY6jK1iY
xC1tCpo7OpU1oUQMKktukeC65RO26VuVZiwByBJBGcqxqKxZIXcZ/zLOx96lLMqaIgPYB/9jFKbs
5SSr81D05kZ7M0oxslQVncLuxlB/gSjcFiO/r5PTbLaHVktfhgnQUMRLZaCuDuFPTatUK5XeJ/Bt
Wmnb7ENSnuq5cgvjtQvexvx5mTo7DDTbjCLMTiR2jxUbvZ9vx2CxGtl8aIdsVw5AMuJ8L+oVr52L
0UQSt8KcD/+r5i8OqvkeJYeq94Nf+MqeI23r8ZNFDTNCMjExQsj4FDmamy6jjcnBG5zZBVcxWKej
M10CoxEZndESd7wi/pZ6yKKpipAnm8RkvLY8L0MW6BAKpF9peU/7F86pqB19vsMPAYyTLvLRkGcB
ApTHDmO8wMSnvXIc7kZ+Xe5BbNRa1U45INABSXj8/bp0qnjXhDNXquhT2JUjhCfR99zsLEU45P25
NMCf1HIJfrfcJiUdIrosYsmMXSIcykJXTPocaZZ86PY0+Q9PlLZYvuFNE216EhlbYLJC8NUkjfls
Zq1gWxBYSpeGMvakzlOJFHbCUnyDGdvIDWzsSZXO9dvcnOlbS2W+ZZcN/xuw6L4mT/mt5i37zDPu
gp2+Hw7hU/kEZKNz+50H47NZGwRYrQYYAFHRgMaIz7x66HUED1lBRzYLYNY259JObezXlncy1xw2
S3RrUdQlrERJRFs6o8HjY5x0v3qi873arXa/2BTRPPb+KJCQTWzsQWs0Ef/9XR4KHkrbdDTHRFGQ
jqAvN7qdeKbdejq2psZz7PG2XbeMQhFNUSWqifEUdh3SaAe0lzodtxl9GQGvKKgNAL4VPwNcH9qE
HJ2hTUDWBNfSmKBlaRaQ01B+1svow00EDNnySK2dB1a6FTasBTGPkDBnYIFTEsBkdpo/BOFbOgY3
VTJw5kd4Ypg3YVTNpG5bdJHx2Yiliu1zV88ZmoEJt5ux5VDWJ2JClEBo07ZUEbQHxXPYvvVR6krp
19j0VWm25uIwZ09ZdJIzzpjYlsdeiWUhRZY46nVChwCSfbMvvGEn+XS5hvfycC6SBRIJsA4RVX0P
4kzVsEgT5nZv6G6YRlyOC849stQPxjy1SRdBUqgBB4aeKAdMpLu4RYjp58DlaDzvYIxv7hqEIonW
SUjudF8zLXqJtA6sn5tfxqPs5c58w/MjPJmMZ8a42FiTOsJ8YrwgLQDKAmjsDEHhnW0rIlrrBv0d
K/eYzLJpLgWuMtoPToVkK3bh+wGa39513K3LS2f9iu9guR7ErGqQxUMT6X6O/DYcFaf2yS2qHUAu
jxzdocX9yS+QkugvWM/nR8+bD+36wIxXqXIDdSsVHzP4Qs40V2/9yBP3mGM/Fs+YA9hpP7itMN4l
My5Gz/qm7qkCUfxyunURf2t2xMeusx16vKSEasa1O2acDLpuw2KUiFpQFPda8izrvMLAVly7ukKW
1aHow3gaplzxzC5y9WG8ixYE+oCgWYC1O/GsfdMSJM2UTFWVQJbNxApFIClhYBqYXCCj7KZiAz60
gSDbmPORYw08UUysEC2A/5gUCgAiYkFvEm1di6wFQKoch7J5gasjMQ4lqxdRNhQ8Oct7AO664Dl3
6y+BM6DGkZl2ctOht2w6Jed0m9GeshLL+BQlyERdFCGWbpCJWGd4QW/Z7197MJAN3wxPBc9DeC58
XrPiEih/UsmVYHrvKydTVGMujQSCKZpwsxdNOkd1Tu7o5B9x45+Rgdbe4NZ3iZsha5bc4EXeNbWF
pSQ3xIJA4/MGKzdL5eu7YKKYYlRl0gj4SRQInSJ7gY7NCTzany58nklu7uyspTFOx9TELkizTELM
FBwSJ0YxKd6JhhtcuokmmFecuHZip64OJm/djKdsjPPpWzHpWvQ6UfcN/IJCMb6IozVhgIL4khsd
UO/uwDbPLf1uNuXWh2YcUbyYixBkEKz6dJas9c0H5UE9U6mVr9wJe15NdDMO/lAzdlo2ICk4FArk
UHUwloeZGCIgopTZiRozclRgbMC69On5ujFzfMYl1Vnpdpy04DAlGHOutGi0MkPGiiu2Fr1BKnMe
Kjf1C1fs6KLUK1m6pIiCIQ5g6T7Ub7/HZnUrfpqBYUEZQ3l2u5k7rb7g5d9X8qJI6mJ1gbwGG8Qg
vERbVUGDk1YMwQXlhC/Xr3IzTl19P8Y/YWyMLPJE3YQi2IYKNvlYQoYvAlswtobgJBZH7B9wvOLm
cymZyELR/yCazmhpo4hTLlKhgfRtaFNL7zjDKZudH+VDAht+K2GZDKp8sYPsrvuh7CKP8qW8K/fB
19YxLIqdFRtWZlcOHypn83jgd5I0gDBLMjuuZmRjnkYzsjVBH9zJqByR/Lz+1Ta1RBPxXikmAV4O
OwsfFWGY13ThSvabPU3mKV89uYdPp20lh1c03ywerOSxZi6GRMxrOkROF7zEU4JZfwxv7/vHgkss
sOU716KY2CNGuj23ExK2PsMueTxZxrJ4pdDbQSnZnGvcciSabJiqiQEf4xMyYhb0lRoPKKNqISpq
tDhZUrSqNnFVSziNjmyNuFKHFBzBMn0AWK+yFsw8EKWUF5FaoXBOqZEw1+hHdnUub5XCinfFmRL7
SDD81Nb8CnuemGqyO2zvITsILfnGfP2TbgEGGwyM3uhEJWwlTJvMUK9bfN4lUxCPgE7CMvANrFqY
ecOcm1e+EsU4nLkHud5CU39SJHYe1TvgwDtlyyuzbYsxZQ3QTpLyCQmyNQpljKgDKOUnYAY7UQ+a
j4A3jLZl6WDm/UsKE7xKCTAowfiKGZjl55iDrZs7NbilKMBOomdAgevT6GuhzmI2Rwv4fBClBmFt
g6Nh0Wu3zaSDlvyogXl83Sa2HoSVQHaQNcwCscW2BmppYncjasFRiKNfUtLcLrktkczP5jeitwLH
IDYDl7VYxupnYW6HOu1FL/iG0pMFAOud4DZul+6M+tQg23cQoHs8vd8MSddimQ+YpIsijW0IdIUk
RxswLA+mnLvDAn7pTj9lZvhrSPVv49wXdpQ1rSVp/bc5z75fv/Mtl7f+FTQGWb35CF2iVKlirB+Y
+VdJNH1lqXdTE7mxMnBEbdnFWhRjfm2QRMlczki3tBsizJZi3vVov14/z1ZQuBZCf8TqPIrR53Xc
YkdSaFVXqYd7Ukq3XT6pgGZujq0aetfl8Q5F73clL59GZcoG6KyYpk6ezahR/ayMhGMZm4/g+lhs
RoEpwblsEJpFxx5zUy2qKBnwFP8Nr+uWY1mLYt4HBaMNmqyNYPKSf2VVh2kDTopygUphX6C1BCYG
q1OBVLoGB0n3TmRbcfpnzFB4wSud2iicxKO5ce5PFupuHsHIN+2MUArkorbKl8ZOH80RkQavKcNx
P+zcqz6bSJ2CFl3QODiOavmjF5VdCfzevpb3Y7ggaauWO701eCWPzSLV6kLYAdhSH8E6py8EF3Ip
Udn5lxabcd1O8Uc4nxLIWg4PKJnzmVnM91HLMiNMJtErwsiVlIOJpOk/mQaL8S7KagwUiUzxJimo
rSBHWAV2mmLWfl2Xw3PgLMz7aAR9YSRw4HRgeV5syg2HyREbS28AyHBk0KzyciXe7TFuplIwtyuR
lnhYegW0WRl8MaR55PgWnhDGtyzYDEv1CEZvJJjkwCZRvQQcd8m9O8axNOgyETOGjEu5oLcmAYpH
gEujuKPu81mjeUbGeJd+RseMNPCXYRCNHjBE8drLc+N4UqyDcLlU0l0tmeUuG6TlP+oj43bipDIn
RcWGfrRojpyL9+Af3wM+ihdP0CfzintjE0CQ0EVq3wOgW5Gs2aY5ko4mJLB3rJ5uuQFMxGtUztku
K2XXhDJBTF2nJiCHUdhXzkZjfRUiRwus3qffcrHpcq30TO5jH4CcuU1QeMwTC3NqIOzmOTOO0rLN
mjGJ5CKh9ehqLO5mNTzJUfTGMXh6mGuHZYIWde7LvskmKG3p1zHw98bcH1TFqopfJJgstN1Q4zIx
jpPOM89gZI5sev7Vg69oZRIbk6l7+mnxKJ5c4DXu6Kho3P+LOTWeLjF+Rui02TSWUfrfy1B4AQqY
FyxhKFJqhd7yyrlb6lSu3S3jdLQs78ycRsOq38hONNgkt4dHIDE4qlPuB2kvypf6Ex8bkOMaCOOK
MhVxaCtEtGraIMKhWKDYQ+X2LXmBN2FcUNhL+aCWg+hJXafacRKAETOVdosY30lKYNdJ8T1UpYcw
ah/yCcRDVaTN1ohBGP/6Vcu8q2Yckm6aoYg5XTo7ILwH92pqdRdG9PS+9Iuz4La+8AD4vn161xyq
L0ZvASVs19jmHV/RNqtWqxCEbfIsTSMtVQK1Hr4G99U+3mm75pjc5ZgdHEAsLNzTYjl5Lm7VY3Lg
UaFyLoIFZWuXeuq6BsLrrv/epaMVkcru8twv54ZDL8f7+iyJt5qYRdTR5kT6TLAD/KX2BVvcR7ey
t0yWsOdNRPMid5bSO8gDrQ4o19xSQoC2kPsmj+9qVXSWdnDDGpi65gTgAWxhK7IL3eSNonMcMsvy
rRSlqTQlXoZUd0TJsNEXcq8rMk8C46QCoGmPZJiQA1V3DfAUZqLwvO62x1dRhJB0DUTDjG9YtLKN
tEIkl/4NaFKc6DHYYSsfJVSFM2pNf+1nBwgccE1STE0zGFFGaChBnSAvT3QsZLWypSxno+XBddK/
ck0K44SkLI6HUo2Ip6BX5iIPPolq72da/tgN+sMYtpyka7MbqEsfx2KcTSQkgU5CHVQ2kZXtjQPZ
ZU63I996LG8XdvedBgWFm3yTBEvoOQryD1HmX8LZWf1M1sOmAR0TXHv2RKmoazs+1RcSYgo0ENxy
W3Dbz/SHRCYeEommzX2g0ZxA96nE0teRR9KGX+RyF1K3n+kPafTXrIKCjNRqohYxdGZPEzjlJvWn
A6VYbtDaDVDpv25w2/7yQxwT/8CBlYIyQ3nyKC38OQ+jPQlBDTL3jexOtJpzXd6204TVgUdZonV/
5nyYAVPMVMYgx3wId8k7EPidDJSS7dNw4qcImx0GfSWNOV7T5kadE4V48n1wfynH2fI+PmLBjw5s
BPb8wDnepsmvBDIxnZpWerHQ+UTxfogtxdMvDWLTrd8bt9zPR3WH7uWeI3TTa66EMl4T7C7VpGQw
yGRf7cFLcVbd0KWx3WKHry3AFXkVR94pqVatlFTv+mpMRji2GtT2gezPWgron5Gjm5dhzk+ebXUu
xn+GUYcpyQZiGmd0w7fuKLtopqD3Xfrya+uIHt2TCe8U7B4UJ8B9cF/czYtVMM9ugokEfEzMDxBb
YiaJAmVtHOA4jl+zPXYgDhKxdP2Y/RIxCCpbjc/bJN4u4igYJxJNA1V5dhI70xXwXM0lfaLkQ/wQ
39R2bpt257bHFkSSdLThTxY29ZVIRm+nPhHmCvm0p8worIBXpJ4TzjDh9mV+nIrRUpSJCq2V0KaK
A0AipFFwizoHr1J06eF90pmPx4kFcVSjMQ4WOcBOXiPtooic1aG6a9NsHyMotaTB+DUE5JfUowxS
in8wELp6GFlkx4kkZTSkcKZycpBjbAPWSI0HTld40/ZWB2Rsj9RmnPUVPaDcunLaeGIrnLVB9K87
Fd7DwKj+gCWLus/xzg4JOHCkwBaDwU2bc8DrcvMEMeGL1kRDt+i4tM74EQm304ARgTayNPPn9QNx
IwcmbCmbPNe7CieigEztA51gwiSmhaYUUHfpFARvjeMfsrL/f1wxIfV3N9nJ8ljrwJVBRQzVFFSj
jeJtEK35LsOA4jdl8DINWx0icVVn9mTgVVY2eeoSJwP0neiEqS13t1nBK3lsxjMfXpVtkwK/YyCY
ZyCIoMJd6gKdQLSiZ3oNopV9Aa/r9Xvf1NeVOMazxOWYmIgrCMZcJjCP1W+kbWNLyHqOHKonnwx/
JYdxL2liBlNr4POCvcIGeYy1aL0l95KVKTdt/TQVnDCYdy7GDuUAIK6S0SmepO91+RAsokVI4Vy/
vO1Ye3UqxgwbbWwKaYQKjVjzs4s7uh+a2spJeaBRk+gkgPWiYGy84a9NZ72Sy1glyuvC0o+4TVPv
Huc++SYmJmfPnSeCscemDfM4V+DIABR7EnL1ecrEr5zr43wkthGz1DKJgwzRdOfUz7KNaTXcn4qB
vRR16WinvxQ2r55Pf/YVPWQ7MJJCykVNExrAd3sJe1uUI+lfzCFubVOsQlu262I20tj1dGk5OM0I
i+KDcjtjADK6502x8w7ExNDyWMrpVCI0oP5CwYHo6jf/QJvvwIfGsa0XTUzUqZlVGh48DoD/Eozb
KQbBGzE5NsXRO3bpJa2NelQDOKQ8yp1o2QM3z7qudrwbY1xDj6xDaWuoACWbpUsGCngHc+9PIJbX
GsD4hhKT4WknoO1B4nRHxPEYJ5oT9zyMFJ4NMa5ASxejIwT3ZQy9LYePeQ+kZZ6/4cX67DRdLYrj
HE0IA7AgDqZvYPQ8VfthHyG/R/nSg0vHqpC6V+gA0b+YoaB3dcVq2U4LGh7BYEZQ8rrpe6tYOskC
w9J90qJVi5lruzR47xU3E2bqClGgSHml4h1OsEBBGSq7F+W2c7MHGbAvw+t1ldz8iCqG4BF/g/nO
ZHRFSqqwA94UAbXKkTQvA8GMVqG714VsVyhXUlhVwSZ6B3QkBMB+4FceeqcHE/iP/2aZeTu1X8mi
RrjKQbEAH83BgBNpaI0FoPgszpQGg/Idz/vkwNtR2v5cf8lDbvZ3eW1RV2o94mzN1+L4G7rX/EIB
nTTgdfGWeLbTmJU0RjmqciRVnDeImoK+dBVpBt1HSBJLBPiSLYJgwDZrTboRhrCyIj1ubZQgeVk+
98hMrYYsShKpkU680p3tag9cjBN5wBiHi3mLL7zB+usaioT77/fbqLUYYUcRuiMdjOy2DA7TfM/R
T/o3Pln56lbp07DSGVke9HGooDN0XOSyxe0MO4IkILAUTO/zmhHcC6RnXskb1IHIYYoLbF3RpoRY
aKI+qI7pZ26UWjyl2XzYVqdjnp1Gn+IZERUetuanocaWuXDCqc13bSWAcSKFIIpVXeE4tHbX+hQE
hmJX80yNpwmMF4kNOVZTBefQpCOoVwvpfjA4wft2iWV1FMZ7AC6jqRuaBCln9UBZ6BNHp9Ralds8
0woLCMxr7gfiSWUHkMEvBVDKUUJg8N7+in5QWDhC+VyVg/ZL8yeXdtJ5y7Acrbj47JUOBp0oEzLg
o1XtvYBePUFTn2NWHL24mMFKhJGFzSjKGFMgiVL6BsDNHvTYzEIrmYTMvCsFvSaHaazlR3WRjEMy
mvmDkSeCoxmnBUtnP1JzNAArnSV5v1eFssituCkbb+jDzh66djkophKOO87P3rwZDdypYE/FyLDK
eBxjDkoihShIKWcJk1qg2o0cE85AuJ+eo12OhhC3skfd9icHtBLJOKDRkMAyrkIknS+i1IoxJino
XkvKJb/ZtKKVKMb3GNOUG4sSYAVDOfbzQTNespGH/c67QcbjGBizzZQYxzF7QD2PS7/DRP8z5zNR
c/90Zx+myu6SzJiNjlJqqnjzzrItuxl4mrTd7/VxyaWbXwIcKu2OcCRvHm8lmflahQ7ABZF2D7TH
/FZyxhPlS1oeKHTs+IRH/46XO27XqFYSmY+mC3T5pxAkbzl3jqY9ACQDI4yxPTb7TnDpss6/QOnc
jH1XQpmvOJWllkYjLnh5738pj9W+AkOMYNPcVUjB8pDezXsKqsd7r3hug3lOUlUqsWMGuRky5fRA
qRAiLBLy0iTupTLvid5PU9Jk8IDkUT+kaFZi8WP/js2g0QFvo1P45ff/qDjM6zK1HTJYg57sGD6k
Ow+cwbZ8LveviBXtkbvyvX3CD1tnGae1KBVrXbu4lfhWWbzuR4wuCe3Dkv5IV64ygIBcP+OmbaxE
MrZhiEvZkhYiRQCuJxkg52Mexvv2JNpKBmMNUzcIUyZd+iB01VJ2myOl+DFd84ZCqlyoH7wGTOjF
bXRTHRrfdGb/+jG3A/HVb2CMA+ueszKUCMSl/CkVgXVnzla1gNP7Lk9vRfVX1xWOFHCeJt7lspYx
BUIll7jcisQvqjk9kTHlvdqbVr86GGMVUphWfSxSnRl0gC+Vt0ta7THGVKBwOu/iQJg4GsO9SsYq
1CyWlL6jKgNMnJYuspXH6CY58DD1Nv3Kx8lUJlOT5Kaop7GirxIBBsggvgCo59BHAGoaQW+Uo/Qs
L/W+M2TvurLwBDNJW1SVRJmUywHjXe03O1qQE3e8KIKjHSqTlolxrClqBszauYjPjYgukBa+XT/J
dna9ukNGAzFNGxs6DVSA1TJYCFSRzFP8YuAn03w+s3kNyH+QaGoSQK8gmN3WJ1U0y8IiIzcDhRLG
LPzwgNXuS25G4XZ4zRmuPOYWAYamJKF4yQUHRzsuOx2DHTQBKPfGDjBkvNduOx77OB8TbVaRoWOn
GcEEibGnF4lBa6u1lPlKqSQcPdzuGmgfsljnPLSDLEx48UZbw3bocTjSOpoBaKbloXFnZ0CugSyH
WyTZ9ikfchmHPUxTF08d7lQaHjELbuXTqR4eMe9ohca856joZgF8dUjWMy9gwTET6Xcs3e1r//+5
lHj56D+8Qx/HYoyhEdKkmgM856o/13b7MJ6AQdBhlhGwtWjxTrZhgc3Wk07RPXH009Tb5g4tzH8R
qlEl+RQLr87MOO2lNg0TOEC0sky3LduTGVrqvgUOXe4JqAQduBEpNYNrEhmnveR5YsQCJM4H7Na4
4QF4VE7wjrkHIBTygopNuAP943xsgtxOjWBoJoyEdkzzEEi3uV+8CCC1VTFSBsrHO/IYHXimyRXL
OO5glCthooWuFsSo0mOyj37oMJj8pL5qp+TZ+BrciC+8uHTbjf+lVWzWLIdZqMg5hC7LXRl2Vixy
wtDtSdzVbTIux2xVACvV0NvhK3Wp5IbW8OBYv/QnWirVz6MzPUun6pCewfLBiWH+ISj9OB/jhBYQ
x2R5DPsU79O3yVGc4jF67Kz0GC2ottHdBR69Lsf9XMovqzoEVpWzDkuoxAsUvIp9WL71surXRf+q
ZYsvixkP9oWrOIwPwpSORKYSRcvh3TxGwJ5FNd8BWQ22Bix0uWfsXtOUjfdY8lSHcUjS1BjzQjOa
KPWy8t2UuJw8PAmMo6kKsJnVAcy+dbV32l9EznQ3HAaXMpgUBz7cAL2pK36GJbACIh4hogyBZost
1bRxdfE9FV76JvU57wZHSy5Ws9KSXiNF1NOibO3qvoieMLkJQGH9Iu7Nb/VRcdXvhW0ezUdeVsgz
x0sLbCU4XkhchbSckBzT22Gf/ZBdsNYd9Lu98dS4t5VVuCTD/wH74DHn+IJ/CL7/skaWukqMB9IC
zYX6cclDgu8Hu3JPWa55u4/bdo/SiAbsUhPwMMyLoWdB3YH8mKpO4Hd33eNiBU5wBEyjZHf3eWrz
3ufNyOpDINu7q/RejtoZqpPVpSWGP/VStMJmsjh6s2kSKzHMIzG2ajMsAgLU8LlCyovqbXoAusHg
dla5DwBj9R4d5JAjdTOlWAmVYTYrnZmHpBZCBWejzfffmyyqxy+5b0fDKznMU5FLg6pVNMSR72cX
qyxueqr92Net9lh7+Vm641zmprmv5DGPAxY6G0WhRth8nTWrOQLbycVjf8LmHkktKYKuNJZ6k/xh
HL6SzMSoIYrKeQLd9aTorRVvdEB0854+nqYwr4LQy0vYivRwRf6z0tVdW2jP1y9w25msjsE8AYs4
l0ow4INNX01LtTuvd5snuvFs2rXTvEUUNxS07qJTesk3nsXxDsi+Dh22ErUMzqRtfjbjl9y8v366
7UbJ6nSMD0H3tRi7Dj6ETsD2z/Mp8XK72slnbB/apQdEQz7AH8fU2L2lOSykYqLumZpaf+qQvate
duCFfTwxjBuR47HowQB+yawpZu6eVj2TA69IwDEwdjmpUppsMaoFaHcDtkXBmJrVnZUQ5PJC4XK+
FnVCn97uj6/1aTEJwuR8gi5q58WTwXUm3lE4RmDCg+XozzKSlTTGdQyGkQI7Cxco7Mpb7YbWJWbP
POAJR0bCi7R4jpHl+FC7wGyGENIGz/AnQDmjSOBnNy0a/5kbgmaW05nkPGYG4zsyoyDTFMC08gjr
p21v5UFmYYDS5nwzaqLXvhnjP8xYbsW5xrni59EV3QybCsFBskJ3TiyQOmE9cDlRkMnU4zmP7a74
6gMy3qNsm6yaaZVg9rGusA8PwFE/SnZySSl56sK7T8aTNEqSiIRGI1lRWGl/Iv27kD9cv0yOO2R3
ksqgTevZxCSjUoFbyVWHRi/Q+1Qb3gLedmHn4+pMxnkkjSZ1ADfCM/0tfJ7t5Md8G7vmg/qk75dD
8TY7yW74AnrZP5k5X4llopDerNNOojtzWldh9fxxan4kYFW7foubcflKCBOCLEM/k65ooPlDdioV
YMbpitVp4yHKtUPeVq/XxXEUg10UENRJwwAADE1sDa9c0AsyAi+fZc6peNrOLgWMWqTEM+0Flb9G
F+Z2MBTMGQAUCKTmKA6Dw+D6ubg6wngQrK2n+Ugjg+RonsMH/aBT0EyPPBQ73Upux2PpYaXe1/bX
5XLeNXbCTAj0yIy79ve7Vnipr6AtK+94z+fmZyPYuREJJSsgjJaUQi1rg47ZyqjoCisqazvrs9tY
MzmQidsBlqkYRNcA1q+zm8Sdqvd9EUEdWzd5kt/oukBq9/eZE2B9ff4K6pUfl27eS/495YPBb7qU
lXTG4rADa0zRnNPhQPnXCJxjChs9gnFpcju7O8X80ht1HZ8ehJVE5mLrKp6DBczY/5vdw7L2gULd
UyA+nqpsxiYrUcwL3mbplGQANvMSsOEK1WCDAdjOxsFRo/bpulbyRFF1WuVPQq2VnWjgVEbZOamG
BQvk+lksHmvy67ok3hdjzC7MjTaRM3yxCMu4jiyMg90ajX9dyKb2r26OebXDIAuyBqihnlr9rPtz
H3yRUk5qxhPBvM5LN4lJFsKOY2M8YnnyHJiLW4rq7vpJNr396iTMu5wtS5/pGk4ShPnNJJs3Ywi+
8ql3e0Lcaomd6+K2veKHPPaNxlxKMCsiFAHACJ6iAvkKyRLWlis3fRo90ZsO7b6z+awq2wHkSjDz
ZAcz8KmyCXoRZ1byFO4w8/NNrCzFNyxspfjhI8+6OIpoMq7DaJU0MwbcbFUKIjbe4ghNIF4zlyeE
8RZ60ZPZUAVoex7+mMxstgZhfrz+zXgy6L+vbTdRTClNcJAxLc5xHn0HGKp7XQRH2dnHuUuHQlFq
TBjUsXxA+ucRAVA7WVRyjIrjhkzGOVRto4/xAI8H6HE7GIRvmdE9xLmB+KbgBRw8WYyPGMpumlDL
kbzabN1iqtx8Ua1CyWwivC4DcYyg8wkpfbWU95Eo+nVdA5ktcyStds3qJeh0zi/ifUfGo5hhlRI9
wJNdd1NjESk56Pnw5b99SMadFIusFuiowJ3onR+oD0WdOrNxf13I9YN8Iu0KgiLSxQlfkcQ9QBRv
JPnrfxPA+IopaJZxaHEKbHVgR87swdyD9P26kO1S8F8eCVX1v9sV5WD5PbUntKVnwDHJJ7EDPGTk
gJTTnsq91j103PD+uqmBvefvUsNqyNKiB2bjqIL4CXyckXljCpz3kfeFGJeRxrGgljXWOErpW1Le
cTG7uXdHT7nySV2l6GOr4wuJSe5IcWFpwDUqisACMZFdzcRGfpmS3EkGXq+Jd3+MC8nHqtCANAsr
aipPi+UXpc/dshFer2vHde+B8ca/HzDAHOBs0ixMatC1F7F3LgPoK75NsM98XRLvQKxb6GdUATqg
FuS67AwACbWBgPvaCeCuvy5oey1lpfCMcwgUGeQSCZ7gbF895WgpV25wpr25yOWVb7Yrlx+y2A52
LKpGWf8Oo03TMt/pwJpgU7iQurezNwrZnfhcfHfOXbJD3kZodgsKHDRZkTzTw3ScF9eWfmdiZIcu
68XnVrT+qCqwOirjR7JamkxBgl+Pp9hpox95GPpTrXLUhGPSl/hqZXGJFskJyJdRyAQJIDCu3CGu
vnMUhP7Sf859yKWltZIRjpmaVCmsmtKshDcjGGUGyzxhbxMRIW8gn2NhbJcaPXG1H3MIk/sHMQqt
PTDgLEH4cf1M1E6vHYlxF9qsxZNKQcFLQNM34nulvQbGUene4prH6sJTPsZlpFNsCjLqljhQ6PVm
g8636GsdzwFuKwKBEwAqvSGygPSC1srLkuH1HarXNO4sceTWaqgj+Hxpf4lgYaNbooH/JkM4SIu9
otsd24dwB76T/D4H3yk5pI3THgGcdi931ogBoP31b8Y5ocY8/7OY1MvYmJja1d9K5Wgs79f//vaH
+jgeY7ChoE9TdNEJTE7ZQj88lmZwnPqAN8ezreIfgpi3PjcSLezoPHKcFV4dPqoyyjTFzTzzeDl5
N0b/fWW4vZiH7TAD6C8rAV+Qh3bIyxA2Qe518+Ms9FLXIsZFHEgEnWgA/9K9D47oLnsMeaAeEzjz
TzonBIRMkEUvdoAKNgirvfJImwNVaJvcmfl/eMs+fg5j16LSDYkShYjuc5dO6odutdNrZ3JLB4ws
7nWF+Yfk9UMaY9p9pFBqFLycrTs52CymlFcpdiwBdn/XRygN8aqX9NG/ZoFMULCYhGTVAucoRdle
r4CWGN+a82ManHuzc9Xyj9ApVl+XCQ2kkEilgUKwVy03vZJYBjlk3ev1W+QoKQtC0BdxrGtlKHt6
0+xTvbSBiPFHj+Rf34kFHSjIqActhnY8oUnQ7iMRWAHFzL5+jk1tMFB31RXkPppxIf9dmYIEbGSh
qFKDMmIepkeURO3+3QDZkmzljwDV58jb8sZrcYzlGbFSazNg/L3JMw6/1+hpRZk3sLLlrNZiGItS
ASCuGjPt1seaPfwfad+xHTfSNPtEOAfebOHb04qkNjiUKMF7j6f/o1pz1a0S2DV3voUW2jC7Clnp
M+Jp6N7zpzBjLTOs+eNrKdRLGos4qhY+0d2wwK7EUFvF8qUydoB/thbjx+0Pxbo46hEVEqcuM+AI
MeujbwW/26UbQFgxSflWWxvXZ6Iej1LKQaEvOBOPRl5/rB67F91ue4v0s+tvzBEm4jVo23Aljp7r
nwxjGnkF4jqQCgFYDdwi8aHwf0W4+lFgPFuiXrfEUd6Yy9VUVrhYd5sBHbVAsyt1MJNCtG9/LHHN
PFwfi/LKfKGhkBahX6M91rOzSChRn/hsawywtp2veCBNAgR5bWlYdP/oHCDIojagpT5AgggCNHPt
jaE99FpkFyfZwpd45b9Gjn6tZaVM9IrViuz1uSnfXQllJzQ87lc4kZGj9hBZ46F+5pzUit7rjWLJ
3+JTcaj92/fNum7KqkRcUEeJAC2aJvBNy/dK8XxbwJoLuz4XZU+UIZ5AKyyLbotHx8dHMWwtiS/M
Yt6iZeXEwsgA0lmNCa4l0raFG/QmyfHFQu7Iae/V8hFML7WaOIt+3xfQEjAfCJEncKzK3mqT7Foy
bWlAit4AgBSSv6jb4XHEInVzmnyyIwmoYSBWlnuSZxNcTjZjMuuBUuYnC8JKF2J8SVl+CjHVMqtI
1yQGphtDXeiUwGjUQTAaCInC6Ecoc34BPLnbCrM6RXx1i3/F/QnX18WM7zdhqr97HezoLQNUgHon
f7SucV89qH71bHwwpDLMqULZHYWTyrLGdD9iO3UrW4o/7aodCOZtwQGh8E7+DzME14ckP+cqeCg7
Tm61Gvx2gvxDjrDprvwM6hfGmRhvT6FsSq4ZQ8lLOJN6CDzZah5BKtpFZoRxDJvDCib/ChoHBCuJ
anWlxZrwZekKZVpiIQKIDW+gO1fqbpqWpj4JjECPdUDKuKA0lxvJAFXp+U0d/RCBZBqC1UjO7H6K
zGkOGLZl9Y2Bgs0wQKkFFlXqq/X5VCcDqG9dlduHSO0V3i9lBpA2Swb10eY+DjUlwJmCujUHyTdA
ILYMDPTJ1cqtfnUS6uOAS6HSlQT6Z9S8OYyjtYjfDVR70IAJucgcp0cewx9jIX+5rZPki/wVRlzJ
pb5YzrVtlRCV5LOfhvy1m0LkNLlZjP+hOXF9PsoJyELIjxhtRbiSR6c2KfdxJHq3j7Ju7q/OQpn7
Lp6lJQWcBOpkYGG2QEQBnavsrLMw6gRCCB77Zg4yYBtpOEiYe+AmgXCGM42n2z9k9aFd/Q7K8qMz
XfINSUQAFm5ORWzKOUNdbuukSKP9ZAk3iuKI24xmt0SRruTey55l94mF/Vw1/iIoNrpCqIYex4g2
WDuyycxp/aqaBCus37G2Ylknosw9Qroi6OYCliMPTCXAMJyEY6WsPGc9Sfz9bUS6zxMJURPnZDa4
+YeSqZ4w/w9lIOxnX9NH5vIWUexbt0iZj66auLYK8LCxqgp+deFb53cgPEK1wAVSGOiQeZRxC4tV
6b+tgyJP2RMcM4uTFIaeR5UiBto5CyqbJYAyHEvaA/9OxLkG7Xsof/Ty5vYjOq/U3Lo4ymLEhpTx
+FR4RVbyFGzzGgwzZE+0/qG/8Y8LIrjpoL4kDwCz3rEqS6zDUZZkwP6rzi1Iuskyo5wbZg247Nvn
Y1grTIv9GXGIQRjMiozziR6p2qVO9aR645doU2xSPznlHAZdwVJnpXYVYqeCVVdgvQS6FTTFOR9z
w1kxq6f6PgFgARrxZvpB1JK9PLm6pnrxAABY//O8A+CUZT1FvQQGcShNAh8fOYGlHpoNaXppTr4B
XApIT8XHygc1qMc/pWyIG4ZRo9caDa0PE2Dt/jJqslN6hjUAMIVgl7DLhevJ88XanL/BVVQZDC3H
RQtMKGl8TR/plldNwyWcwzHWx+W3xFXt+CkyLMzqTSYA1PQdVnVhFNKX29rGUGi6hbQs8wBWQtRc
2lkyl/BQGyyaTuZZKYszLlE85AIsOO/1TrAtsKUa78aD4ANaGNFtbXP3vN0+qt8na3Kw2uVym39R
9FlNG65unDJLQjoFtUq0bMQi2bKvrRLQ5LUdPZBpSPYXZritcxXh6gNjbIAHYCdiaqU8Geo2wths
3v+8/e1Wm7bXL4eyRkZSZlzC40y5pniSpFrDgqXuLDJMVcJ0fAw26aEKLCDx3ulKfxxb3u60eKei
XjONYQdcbGYrinXNlPESOD0T+RrPiN+O28EeNvVBf1JReK+O2CllAg4yrvlsS6+uueOXqJRk6FaM
rWvQzJpCEFiKwop4VtOXi/LQK5BJXPG5okBMBmxPFcvWBAMr3MaebE4OlBek1hLQ19hYQ+e/fMPZ
0fuPnNTGSo+JKxQPR2cg5ab2nixJjZI128IBtuKMpyz6yA44hBIg07EYWsawjGf7fXXH4YSyeqKR
w4MOiZCwq6CfTp/IEia8gcOQxt8Oi87W5EqankgVIjzEJ6D5smNf8Bt/BBwJG/RhdeHz6vWIlF3K
jKAqlRimTz8E9+MRO61O4wvYHaxRdiYrQKwZcJZnPQOvX50NQyoK13PwrDMoWbqNXoLjUweGuuB0
Ho+2FHsem/jOW+pDxUpcxDWTUmLeEQNgFjdOVpEdeG2nZ6C86S0h+Tk134cud6aCNWVx7qrcEk0Z
p6pWlrYkZe/JBQOgPdgS9nfRiLNTp3/Ovd4D8sUOnDS2BijSxIlPidO76rkr0z2HNsrx9x1cHiCg
WCq2bjTA6qyoMgFtoQIOrURjiyvwpsrI4rfZE4HXJlGO9DXYp/t2Pxxnn5XGfPLtL0KpPEbnqjDm
SNJEHnLsjz/IZPzLaEvv2Pq1meLWs4uLOKoAkkV1wicVHm2LdmtUAZEisnNP3uAtWeOGA28UWfBv
fRaW7ifR3EUwCTiudHyRsJ+SKXi/xZ475SjOgU39XgW4wGAu2/CZACEToEqC7MVtOLxyYaN8MGwI
8eV/q97lN1Ave+yieQl7fGAZI0vJU3aXAz1t8qudempf803iI3R+ZrFmEc92SygVYHSyHvUxMZMy
b/iB8bMTH3Tuuy4980ZkzsJdErPwuoV1t3Q5J/W6Oz3CUlV8jtTLo/5e6WaEjHV0m/fSnn1y0dmW
oLmM+NCMK1738xfR1OsWciXJZRGnJWYaw2K25Osbgu2f3+VQLdbw0XrXhTCx//Nmqbiih5OvB5KU
oOvyQPAqWo980DQFCQUJLgjQX3uqnlnl30+ysd+C6S39ttWkNB0i3ZVM41R9lx9aB6x5yZPijgcy
boW1b/jiSDWLI8kVYLgY+SDLcmiUuRqmLDSKgkSuAN+sngBnjMkN4ah4C4BX2UvS622Zy1XTVFeY
Ip9m8DKh4sLtS3Duav1GLV/BPWeiiW5pLWg+59RU02eAi7POuh5rXG6bMlsz32hzHEF267SZSYYQ
q90CCmgecID/wj2yxFHGiqvKssxIapKA7zG9n7Dhpt3rJmASnMJisX5/EstdDkeZJWyNGHpNbDLh
hCJ83wQmM3Gbl9GL79UNwSlbHAxpubktfotCi5XZnzvNN0yURpko0ciCuFZxu+TR6j8TlO/UQ+/o
PzGR+3MhP+cUWdEd6NuwkE8ysxRwjJ1JIiLRVF9mHzMAmSMt5vKTzA0hmzgqz5XHYm5YbyxdaSBl
1yYZ1lvLYb9bZ3awR0z2ewfN5L+3ANOvQFw1uRgOPLDKswwLTtOiVgoXhHONiGURVEdLBDMP7/l4
FzWlNRW9ORR3zXJ/246up98XlaDMGvYrhhwJHKajx69z+hGKKSN6Z7hCGh2giRquNAx88kEQrBib
E/UXuT2pxvfb52CEVPTWIfDc51oiQwfZINmBDCgH/qCxbDHLCdDgAFgn54suIbVLr3XyIymcik4L
qGUz28lAhSoearc7jD6TS5Hh7WikAFVJ5CaMIVg5qdt6O+1yq4OvEwGB0Hmhy5omW59QuTwAmrFU
lHoB+CnQRELGIv8gw2v6iQxOdF7sMrPb9ZTrtxLSWAFDIM3T0KGomenjh9RqRyGFS1VkHxOE2OSo
YzNI2sDU5satEmaDi3W3lFHSR4PLlwkaavQYSEyfu6Yws/KtmL+12m7pj5mauuP0rkSulIqmqDCA
C5h3TRmbKNaLXMbqGYzi6BCeTKQCBwJ2XyMFZN01ywfoVNykz/UQdGSMo3ZKH0uKoJvIazN+BkQz
1pl2vWt48ya1uU19gvQ3jh1OsCwCZXIweZDOPYlTg6+LG+7qbbkFzu8xROI72qqr+0NqFsyhK2k9
E/2tZPQiIw+GjXlokIkOLvjnrf45dLA8i4ouKtvWsifg2LId3rfuiLD1jG7sKlb3RXXPZZUPbiON
zMFlkWHxDSq0wuxJrcoFfpR06r98lTa73eBWG9Va/NjD8rk9I3JGWSD6lm8yf97pGqDROlQpAfrw
LwAmGO+Q3oCsxl4VVA6hZrapjySelrx2U57+G9eTLgB7XFBF9BfO13KVo3GpqHeFBiUko1KEGqlx
ABzvsuKNT/KT33IkcuArOXKgZUpmYBOSLK9Gb/ChCm+mz1llc8caKD+wKT9QtSx1kLqYIxtBez28
u8inPm+j1pFaVjgnedpom1jlD84ZLLAmu/MLawp+PeO+CCM/5uqwcayVIRi0UIyNG0zZg42nukvk
yhT0N4X7edvdrr/hiyxiU69ktX0K7DAAhGANLhmsXG7tSR22mVyVZsGx4Ak/Cccu0qgoWQHO+q+J
QgwfvJbH1I/vqx33gKUxD2muFW0jrzgwfeC6X7hIpaJlYDxjyC7DPFr1GtcWavZ2fh/ZmsMBihwU
tXCFzKR2PRq7iKRcUZPMY94biMaC5wV48pIdhmCt+x5k0FTM6Zv/AhWIdUrK+wix3tQaZhPcIFa2
WEjBRl6ivNXaUpm8Munmwg3uEPSJORDEr1Z57dq6tsNE0kyhi77fViuWClPOSQEKtCLHE6bKse1j
aZHoaIp0kMsMkD5SeIoN+eW2QPIH/05ILhdO+aJpqKt+EgMsSeVzbw1i7w5hbRlx6LbGkpsCXxww
Abi5LfQTj/9bKj2QO7RCXjb92SzM4NSUAYhH4KxGuzGzLcsIrkfGF2GUDdI5TZtkwhZgBJ3TCA9Z
pJiqzGyKM1SXBtceM0ENa2LqBpc7TXuudqITZ8knYWugJmNjfiFBf4BxkSyhlBmSJJ1r4grvJcX+
WYHKhODrAJoyQG9cme2d+MLCYGLYPZmyRNlScpmoE5vQPqkqby9oGdcgewBYgHn7bJ/UMS/fjTI/
kpH8k9GQDm1zl31PH6oP0LZ72jHw832/J/TNs1+703HE6GFnzb7CHEphPEiZMkjjAErZxIDyBOAG
i1F1WuwkwVoXKTwV0FYTy89lj1kAsL4wGz+sr0uZpkAQp0Yl1UVpelTn+0ZkVXtYp6PMDQqISa1p
UJ9RuE+X96z8IoEWDCtRZps1zu3vyXz0lKnhE5UT4gYZaqzZZLAgsFU7fx0aU3Qzx9iwxmw+qRv+
1h96ADdJ9GgKgUaPOnjgSTaSmugRD9IcHA1NvGEnbjqn3+T22FpzZwaA/WVo8Cd1w8svoCyP0Gk1
mJsw9TYAaXHZFE+VG7kaEskUfGjoufwLBnCGytCzuaMKalQeR4cV4jGVg6lqTCkefjGVTV6VmqHL
ak8yTIJC2aCorQteH3DP9YLkOEMrJYBRTxtTVQqWvWMoLD2m26rpKEs8/CPZ5Bg23al9zgSTtGNV
JAZSbOWn+HRuXjG+5XqecvmUlDGaplDscrKxAmXaSj5p48z7homFxXDHCmVuugTN+1ZEpTmeZayN
9GYbxvYEpov+kdffkoC1/nXuXt/w/zRR/ZSOERdHOFf8JX0fXIIIOv+ct6Q5WrjdLnBnV7lv9yh1
K2Z6lznJfcQYmGTZBYUyQhwnjlxMxsnn7Qxuvcr9VV0nCV/k6A+3rRDrfVBGqEDunSsEnroAloWp
tNWLGnH/m66oVNIlLHmBjVzkIfwW7fOd4Sjg6WIDmn3SPv+tk3QXVS6XeZGJTpIdS/W9r80cwfJi
KVvJUtFhK36wvP8nnYmLSPHPtEdS+ICPAX2GoxmE3OMx9sp9YAJC01MZX4rx4lTKrBSKPmoSHsQ5
RW49ziFcuOyxJIZFodmDw4ibsQ0C6xWG88MYaIDzM7JTrwJXeBLfJ364v62ALKegUpZkDERuaOCY
gLIHvtozcqZu1wCyBIXVv+iwMBRepSyKnsS8UDdQRrl9ntXWlPonxoGIF7thQlQqSknTKG/4TEAM
mqlfs2mwx7kSzKmcnbaLBrMWx6epBzdu3Y6HOI83STG/MH4C0YVbP4EyIQ04x/k2gVoCvP8L8nHk
jdvKiZ/yAViyFRqTrMCJZbRorHKdE8QxyHCt+kFwRUt70R4IanJ913ijz5TG+Ih0C3QJ+UrUSDU6
OEz72KxOhMOqjDH6dHxHqdJe3v63C6U7nhF4uZKRJGiD+6skiwIl+ryaB5B5P/OYpQbGK6Q7nkFV
dz22HYgpO0ylKf7MPgiWeHBHArZyr5+A6l3Y/I7VV2BdLGVkjCqfDEBDYOZUqK1ZiMwwZVwlIzrS
yC+4KhRJ+jjqBSk3cxgOqMFJnk+gI1R3cy5Ytz8aMRw3HoFGGxYy6xNxUElNTcw5RD271f1alZzb
Ylhuh+5hFpVR9iVxb6LXbFor35ZWDy6EA0nCeJ/bGxumOhK3cutolIkZwH6kLx2MdKT1d3xguPj3
TZGVXdrybjRKu6jt3Xow3FkZD3Ma+WPXMHaNWC+e7k3WQTzwbYr1hLoqD5ze4NEry/0IOFgzS8rX
Xi5Du5UGwWqFye/nBQWU6m6ugvJ/iy40KoKRejVbapIU1n1mdqjoiuKTMqA8Nj9UgcuhUlc2PEMm
q45MNzGlBkStkogyPcG50V5FJ70vRCu4U20yMiw9n2dLLe4uS01WzMEIienGJvbL5j7hUMIOi2qx
l5FHmKMAWqUpukPGgSKmn37MocbScpZYopJX77YXOrGKOHxu2UsfDDe/n576H9xRtnu73SQ7OJW7
8rG7j5lAHSzBlElSBmzkahLR9VwwSyE3xzGwlupnx/1QtNpsep3xcRkWim51ZlVnTOKCb2so3c/e
CEMw/QatOcX1vpSVx9vW45P22+8Ikm51ZvwwxEIB60Gm8Hhn2vSYxKwXtAZApGzHPxpncsZTenqf
3eqhuGcVA1kJDw2T3upCNigCLD6qnaCGxLi/o25IkF7schDvESeuuqLJ+6M/h+byL3o/rMKETlkz
sWjivg7xhTvSZ3K6GGM2raeW7mDKNpkmDjD/Qkbi5d38CC5hhp84N31uWFO6AzpmasclCj4BacoM
GwmwVZM/wJRPPpmBCf18S1CLBkdwsm3oEp5MwmqMBqATu4EVn0TGhi/DC+uUSUsagKlg8xVNwLnG
/MKHOLHOzIq66eZnPBjBlCe4cxKvhTsCiyw/TeeuQmrHJ+ZuGcMZ033NsewlLSBJbWcXGzkzNZ/Q
DSgekGhA1IOhWu8LI7FgPGO6dykJxizIGir5uji7mdZ4bdrvBvnIs9iNz2PZN/SHXu01dFnSxQFn
kz3s7t9JWOYQnhAFO8kbWReKreiYPwGZD8etjtVDbtecNXgcE2/ik2mU37aERmLP0r7IlQorHvM2
ucvf6y8dlppBdsM5y7EBmlhpxh9gKfPGHStgZb1hGv/VKJthDsl2f+sAmsdZdgO2B3MncsNnMkUW
mKVtvKUncReiqTs/3DaiLOWicjoxSCOuMlDECBLV1HjQCHHvIaYXbks5D8Pf+s6UneJ7eUwVwjOn
fyX8b7Uz+rplZBa2w6w4NauP6C3wCuANECZyg99Iqik+Ds6CFSL2pCAjQzCoFK+S5qwEI4nsKtJH
Id11SWsm6qnm7kUUAG8fnCWKMkdj2EYhl8I+KtmzEL7LIRiEsakkh2aTlow44+anFHh6XVhtxbSM
M+hRrb+K3WwHHbYgElbsejOmgBSqEB3KZRfJKG5AWwmzlvaCOZ8HJTex8AU6WzxNqbAAMGnNTIZp
1vnEP8MoZUxqKchRHNC63tcq3Rl73Vp01gjRTeOHA1JBkywISilw5BpB/rRVXIxNYiO1egTLpW7r
j+Vm3k+p3e9Yw/ZEFT59IpBLZXdTVP8DRcMlldUVr6G6D5W9XCdO0N9JfGRpw9tt5WRJJBd+FZfG
QtlIAlnqKJbaTKNnOe0QCqMdz7/26ePY+VOsMQIG1jekzI2UhXrPpeiBxeGrVBRW0XXo94kMKbcT
LNwlZW64XKqKXsfJOrcAPt3ki5szMt55y4llwG+GHBBGmZNWV6IykhEPiCX25sH7NpQMI3075IAI
yoxw8qyGqggzgiDvXcAkbwkiXdkmxWDhBxt96ZNdxH+8ocDTW8NSnGhzthDCmtiMF7TVw13v6W+9
ZCoYFn/kvPR7aqsYoGL1uRj6Qa8Py3JbTnUF65LXM+YF048lUA76LDIAdW77IxyQsiWNlBVhwcHd
YwrG1V5zH31XV9kn6Fi6mEAtU9N4AE3oht9rXnuX3Csb9SV81P2lxazYf9xhulw3ZXJGaS6qLMbn
JUOwqjc70l7yAaPU4q55t7P6yh59kaFUq69fJI8D7KwYG6PeyAx49iFsITRtUlRWT/0Ymd38RdUm
AMK/yB0m9OK72wZnPdS5kkk9lUKtREze4l1y/uLGfvXUmmD581p32JEJ9QXEvgJYn7DqH5rShtUG
WJ99uhJPPaNgnmWlmHDk/Et6lC31R7qNbH40O1NqsIoOuExPwf+eWXWH1Sjgt1yJ9szZEop9VELb
BEDfR8GmUUSraCQz4HZxXtq3L3n1CV0Joxy0VnCZIRP/VWn+jCJK0GxG8dttGas+8koG9XwwSCSG
ggEZ8nLo6z1qG2a2vOXp020x61H5lRzqYaTATui5COZgyc7zvIK5fMPqGW+VI2a2R5vgJuQVAEDF
ryzkvfXqwpVsyh+PCi/BQ0FZWid+UL3wTFxMmHfqg3gXuIRwu71rDtkWDEoAF2POr5Gz/RUPXMmn
vPM0SHNnECCnHqvXklu4pTWDLARM36KLcTlwlbG8JuurUs65bsQkUkkiAqyK/bhgZDay+zdSlSNT
zCg32ynsECsHXHWfV+ek7BCXZUqNXiqk9o1dGI09BqxeP0sEZXaSbEiHqYSHDvK7ELYe7c3bisq6
OcqwTJrYaWoIXRGmn2L3kCUnbD5ZesLIy9fr5Ze7ov2ymC8S1xIcpxhk1uAnxSqNdOwc9PuAc+f+
x8XAK3mULWm5JsvLCOcasPYLSHfMnMSobE2Yus2cIME24u17XA90rgRShqWO+6yeSLOI94qN4uaY
Zh98xYk3yrbYcnccy8CsZjNX8igDMzTAWy3JqsvwqnuKK+203GxRoTWOsVWCD1A0azRybPmB95k4
ceTybjzw88e+Cr87HQ9OXSAbMxJbAIluCD4R5xEOSVapcr3ZfnVOypjECB57Q0Cln+xvl/B6gxlv
CDsm5oYYFbhPvKwsy1jvNDSV7krLgO3VQqKkrSMeyFcEZbBfwJY0Pra/tuUmyv8FeARTLGW9MNQ8
FHqLPTPlsdtPjxNGQYm1Fp+wkm+JmCwQzeaZZaXXne3lrLTxGkZVTgYIFbPWFMdTm2GWT2PcKEsI
Zb4ijDFz40yYAbSHOccdYpVkeWW8PPKy/tbGy0koE6ZUidanZEYiPA77AinT4uUbcmmkwMhyNYwT
0U1ojkdTSyc4jEp9zxn3Qfi+pF8YB1pdwBB/H4juOxtpGmBdAAfCZiRGIxIblgubEY3X+wxJjKuj
O86VVKSaSFrqPDy1YGeuhugVZpmQZNdA6Ldvy2NdHmWz4rEM0qaGUZ6y0yj6Y12Y0vzf2nRX10d8
6pV1krs05WYCatRbULkht+bnYc8fysmsvpHBx0i307fhELvtI7vmvb5gdCWd3MGV9FJNe6UgHVIs
tcSWr+9izF00trjl741HHmVDNCsxm+xMVnL0slPqqZEZCFhtlX20L59UN3JGc5EYbn49jrioFGVi
0nCa6lJASJYEGCngF3vWGB6eJYGyJ+3SD0VBGuL6fNIAhoaqKeMMLO2hjUkTgACJjM4mSdObesZj
OLDMt3HJf7+tpusx0eWyKINSRIUuAqsWhUJZ39Zd/ciP8V3FKa6Gke/boj6x/ZguNhRZUhGY/6ku
Gmim+ZnE6oOLDuCRsOqltUkmDtFnsgv4ObKFx+rMkBP8bTIvUqknMmi1MoUzrBhJ21sw1RNsG/ZY
GUsM9RamZp7HmIDoJJsFljn1pq22/Rd+m1zSreNQ2t02o6C1GtqZwysqEPagm+WhAbL5bMPUoEbv
Mcc1ia7dkkhpe9jMY6SRTdzhFQvAFoE1KezsFAJ9m6BP8AjAMH74wi4ls66UegQTn/dcEZ0xRUiT
J8WXI8aaWdhZ90EXDaHewIwQTyqJqSazDt1GQFOU6Aib0H19w0H8LYlegzGC+B/3zaNk3YMho34g
bfDhpbjrTqRaWPnxZnDm/fC1O+g+/yKNFut7rkMSXP0IKl0YVLFM1PD8IJCwIlHuduFWvPsOLKbO
nEdzPp0Ra/bGMbXG750zI6WEYd+VL6I3/ix3HdA6Gzf7GjiNjVa27Edb5a52pM1tc7FuZC93Rfz5
lXPJdRBhnJf7EkHa8Yv2GmsCo9L1SeXiIoOySEJvVJoqImYjAXeGq4h1J/+anNQRsBSAt7ZKu8Xm
JGcKss2sc61mFpIu6JqsKoIgUe9q5vVJWYQYk8n7ZiOgxDYg8sZU+170WaWtFXdiGJIMOg5BMHiF
3j41OqEuxxQvKZnD05JmX2See9An9f/fL16LoZdPB02rfw0NTRrgLibJapOeRba8ohZ/yKC0V1Rq
IVFI3pKcc5Zh12JvN7jrPQzrWBJm0rDK7CIWBrhw5mijWSLI0I9Mm7FiFP/4GZR2lmMUhT2p383b
DJErepO27JBCZW4t99lRAt8Cxjn86J7lzohWUNbYMGQZi8Q8dthU2okOST6MIulVthMaDMFeRNmr
AJELqiWArLZvv8FVvbkSRvlOFXPE9UxwUaUI0WWE0K09GIbBkLLWyMCZdBS5eUFG5kl90yBaom4k
ALmiV/vFBnDRluRH7vgmmyT7nQ74hNbtk60Vaf6QSX3AjJf4MCRjQYhdW7MsnfmdrMgHG4BjAqOs
3yYOQEhYXGtMsZTFKYMy1wuCrdy5w3kpKjrjcRJYQ1La5mxm8WTFuxmGgnsVDV0XJXpwOY/Lpom4
c2AS+gQ4mlh3sHUz2epWlUXFjjtPCp5/8a0PdTNpuUFS++llSUBpNYvoob8zvttKUIAJQB1b9LqC
GJRuslViNYxzACnda9dblV3sdS/2Z2yZo0fpdDsDcELhXQ/GRl/eJYzVldXHBzZ5RdcJuZxGmexs
CZJGkCE8Ft7y2S5zM563cU94gFmYxBJRwL8e+pUsKvppw7DNBBK3AifoDvS8G4KQqyOCRQlqG4C2
UXwUPwqXnBtj6JvE3EY+Vv3t3pfugmNly0fDZk1Pr1X+DOPqR1Ghksh1aYB5VCTR3D4qE2seFcsd
vk+iU47bInuJxMdFEe0pPzXa6+0vz7h7eiK1WaYUHpM8WHmyujE0wQHgyHJj8kO0YZU+Vr3M5Zz0
DGpaaE2WELYSfi7NElwsTZD7t8+zbvWuZFAWSAajYzmVONBs9c64WGNrdqSzid4FIWkDKXwLjF52
33itZ3L9Ef+C1sEcUyw2+IgEkwqKO9n10UBVNf+ae6HXu6QJj8GKxyN3Twa8a4YLZ31IyqkE8wQM
sKxC6yt6KKsfonJncmlnq/N/AevDQRWZ+BZYJZnKyTKjyPKOw3NtnfQo2C24p7jXZUPWzWpggE6q
OXjaVt2x4T7W9Uc3JB7btIZ0fkdXwevQdKMwckir9RR8KUVppTkj1vrkK15EUNe4jHocgT4W7+F+
sI39eSXMqjYyYNkbwTKOOlA3DgREQf6Gkc5nMNaxQhHWIanrnbUmn1uCrTq2i8XNSHbVmjXnsxpn
EbelaoqoqfRD1DllWhTivbRedocutdpCdXItcHPFsLqBc6Imseq59nix9OOG60y9BuhIGbl82YKP
C8WTJnlvs2xfFMLz7Re8UjsxjKvfRj3ghQsnJSJQNpWO8b8EJYyi8ueI99SkY9ROVn3rlSgqbEim
GakC4K1doDVxYm4C71JJvt0+ztqk9B/noTRKL0dBzcjDRHfPER6LffqApe03bBh6A8aqQLWy1U3C
XElmpSPggelHFoTtuoO5OiilU1ycGkW44KAdoNl5p/XCrXYEpgLCwOy+90uGEWZ9QrqaMqG7U0Q4
cr+chnxx63Awu/C9Z/XIWWpMBQ4Rp6j5goUgN5rmx7qJdrkm2jNIZcBq7emd7PZBxUpuVwO/q6sk
v+nKBvVcmZZLi6s8JyiYke0R+DVm57H6Vmvz5X8oDhUVcFzJlRlIc4BvRfD0x2fso4xe4vajlT+H
XxsfE6PPMgJdZNFme27yxKcSZml5C0C64WOgFTv5LPO0Nl92/bPoEfCuwuy/zMN2AGoK+L8xwMPz
/YLYF6PtTDrS1bhUN0TswmIqUD6XGq5uOy7ltAwIOusvgCcdgN2kWMXK5D851EUO9VWVlEcQqmCb
VDmBWMdZfM1JMTZHaqdsSP21yW9c4UUa9WWxmd7xioIvSyA5FLsHOCQg723OJHPfxgsB7WptTJRa
qSu6HCqeOdLtkHm568/09884TyxdXe4oB4s+J/gZQjGY/ZTZcfKsxY9yzKq7r8Yml/Oene6VILFE
u7QTETGIYQra4y+91prcdF/lLhPhnnUmyntwUSniwDjTuNSOXIV21H7j28qMFUbKtO47LpdH+Q5w
0inBwONMGBeNMb0RT4WVh5nJ8B4kSf8rX7m6Osp7qKnAc3WBioh0So/RPnoaNuXXGOEk7za78lXY
yrZ++uU/xt0ILKXN7R+wHk9f/QDKdSxJ88/iJdlyObeVUdKLbAD3nwHusq+ZN3u3Za4VdK/fx1/w
8kMvJ/yIjygrJprKk6u8xu8BkNbjH0hHMZMzbHkXK0YZ6lD6iWC6EgxwVrbCPDrlXvpU+2ennSD9
iVssYgM1Jz3EFhm+AqXRkQ1G8InRv6gVZYhkaY6FtoPBI8OZ8nG0yGhG76Fm4lROEpnNZj7GW8Np
UUadHB2oQSD+BZTf+5mL1GUNZq/Vcv/4FJSpysO8LKYJn0J7FFFdF/zgg9+EGwHQNq8G1phHH53G
5jt7K4Vh+emqZ9CmyNU1bE10eQ4m1qlFWhEU4X5UAXaP9ARvWlHb9qUvRNHpOaWXGU9vNQ6/KD4N
WTQrs6RIPeLQdEAKxyu+mBnObUU/zyzdeN0ypWGJKiYlYhjMoWqVWRqSFRrfVc0PRG8pnbA6Sdlm
GRgpDsvXyZSKdegtozgJB05U7P/hhC4ewATtwmPhhK5N31wrkEwpUKQnC18XBFNgHO+NJXnk0uVB
bgDiu/TLQZjb1BT55FXu08Y2UtEJouDl9i0zPqRCIror76MHWsPphPl54aG2ZVShrhsWDDvJcAfn
pv6VED6oAGSgQFvG4RlojSZGVky9mlkKQ7zKDYU5l7euxBRqJ8ycim/XBHFnClyBcFf5uqTSNmhQ
5J3ll3gOfDWWHv+PtevajRxZsl9EgN680pZVVcmrX4hWq5vee379nqzeO6KyeStnZxaYhwEaUFQm
MyIjI+Kco6a+w2mAdQOAaw6ayMDCMO5ZumCedkOeG2hzuzWmD/RBN3tZsXIFXTeWnC/LSWjV8wTJ
OJBEqM2THFDZjyZnJdtuK27+AfHl8qhK1FWnhI0g+jHWFEj6aAkCWtszahtBiTG4HMwsPItqgLj3
ra9JvZP0VC8FOUDWOcRFbin+QBTq7S7ln9Vy3ugZz5KwYvk+3R3LBxCZBmSyhTRlCQCtOBrWD8JH
Ebmslijzw1GBZqwCMcPuQbv0Mh46z7gb3Pwuvwo53PZwkbWRVJAR/XkIIozAuSXgyAWGZXhLtNJH
jMq4oV3up2PhARRslt/BvgG2D1B93ve4xRVLqcCFyVw4wznohrSPZpKkEJHYcJt9B2pV/am8NGhF
4NYeHYhADwfxkH9jt/ZZGYtMsslFeBg7zY9S0nMPD/IuhPxutomAl5mBRfeMXWy2mF5lPiOYIZ7K
ueO5CnRUdQmghAfzVGPOEDvQPMmZ2ATmjGBOi6OPRlr6DSGnlb3irsToOdQHwHKNefg+stJNc5o2
zBcvI+jSZI1tKc2aTLhHwgM5V+MHaSqTgdVwNvtj6jF5asiG3YgLdIVVGeR6RnDAnQlUrC6b0nvi
tfiEoq0lmOlhdu0Y51Whjo2qYyAxIQ/BFi37EXFBATMuyfElD2MTyC4x6n9MrdtOy0otFerYGEOU
puIApyWx6NqdfEFWgAewwz0pHhm/DC8NJOj7gWGZcVfTTHtBI1Ql6rzoAYlHab735xdVZrS0WDtK
PdtKafTnYsbakiC4tEL/7Av+s65qxz5PNox9XH0iGiL0ofEfJlCoa6vPcrmYJLiEEN3H9QNX76Lw
YkiBG2RnbejAkmMgfz630Nu8bXl1HxeGqeurSpukNkjHo9Te03xyegixclpu37ayHtQMVYBsnawD
gUrccxHUWrEV05gITlW/RhvoSXDcGseosDSwsxJxe7XBLH4bMxa3NleHpvunWeoTdrGmcDxRxdaf
cKVk98me0PQQ+c7GDTGOZtV3xSn8yQKlr7vFwi71OdGdHEWdx672P8LzeEBj5W7wiLwYEVWZ3Ama
Lpt0w0aGrz64Fnapr5k18+TzhM4i3hIu9XZDJob/aaltYYd68+RNNHJowqKsOVSnYdyM2bbOzs3w
NvmlOXKPY/rQC70pdrnXsIo26/nPwjiVkvBB3hQpAW8NV75kFd8zs0g1QXJyjzVrxdpRKivJgjZv
dAK9SSF+IWBHCWb1b+j/rV4Xn4uiiRKjIlDmiggwd7v8QKoFkRccOqQamR06rNtw9QJeGKPuCvBt
BUM8IrJB3heTSCBI5l8ZDs/YN5W6GCADL2hpWeNtUZjTc+bMaD+VZjWYhoHZSJK2xU78NL1Xey42
U+DfeAboYD2jWSySCjlFLuRKT+Ap9avgEha89B3A2C2aCy+s/VzPkhe2qDhTRUozywJWS2gutfcQ
MDfjkgIHynyKsz4dFVnKGmW1ycfhR1Vtqx9nNz8nqN7nv1RTf4V6rMcabFi9BRdLo0JK0oOfXBkQ
UkDjYorCaR5+1hCk1/KIcaOzTgwVU9D8bkDlQUoaYuXpgbIdDP9O4pCBdv2b2M1uXwyPmZoyrl7W
hlLRBDq8w5TkcLwRMu49ptLye4YrkIP2Rya42EEqhIRl23VphMPBtehCS9AWUe70QxQBS0SGCHyH
df0wPhmNTpGMKM4UsqQqx8wPdMHH4qMR7mquZtyv6532z6XRGBW5rTK/JnI52sMETQtCNQEOPK+D
qKIdPfkH8lALLEkGCYr/MrxrZ6a0JPk8NzaXxq7oRc9rEYGeR6nZ7NpX/yITWOGlfY+A9NhHuOPz
u+IMQVOeSejBODoaFWEmDXyGI0EXAqBvwv3NYPz5784OTZkY+L6ujmSms3dJf6nycIx6zN+STh32
szS1x9sWGV5IMycKpRZqTYk1EUyAsCf3XbhJmHWFNST9MjOjmROLMFb1ukF0JjPThHuMD7ZcZtYh
VCMTy3jivs3k6lPB3ltaqrSJn5hYTcaVS4+s9TKULBQDSyV4gcZCTvrYmvEd4fiaNiy5sPXyxsJV
qDgjzzKYCUkFrHEklzsMFigLsxcNnG/5FoAcO8xBWaxZEtSP2sDsoHhHpvaMnfHsvw971nOR6blU
UIoSuc2mEvuvE5JR9VLdBXcGQIfBXtpkVmRFaNmA0/+uf9Z/kA4quzWzWu/53BB6ak3FgHfakSrA
FOF9/Nh1kJBW9rz/jnHNf3e10KMyijinjUgGBomCGUnikq3sYsyTcZWsj2gslkQlPUlRaAZHMlPo
3KIjHEAw2rdLWOO8v8MDxUo76HG1yW9HvSOoWEI/2mH8sXa6Q+uxZT9Z34pEwsXzTRXrofVHLKwQ
CycLfVuWnqMZ+bd/Z7DuS8btRT+Fizb2xbHCyczmk5g7VXouOwgs8owzscbjuYxANPuhEgFwFRMM
zWDJO/XCnaRD/hDa+qGDouqv3JRdDVhmEgtKhWWbEXpo2sMoL/yu+Q1nJvLt40OMEZDG5bzqjf0o
XH/i//UIpjkO0y4fMzy/saEpZkxSIFlmw0zTH7cvjvXLEPg1VRUFQ7kGnMURQQdMaxse7pwBlhf7
jp5XjF1bn8LCxPZ/TFDuJYd+naUiSlxQllJ3ZOjX3yX7FIO+6CdbwRsRmWns5Dz+CjfqpttPl6A1
b69y3RE+f4L01RHkvvE1YJWQyxV436picDdz6S7WUg/jjBCzVBmjSqxdpRyvTTR9EEiKoVc/2vYn
Pz7fXs+6s32uh3pOSHpWzEOIpDszGsuog40GTrKq1j6EqGEckD+PIWAMKP8IOmD1KkbEv27dnElV
r7RYiq9Grqr8UjTeCjKmtMqfO/bVDHXP1kXBcRWppFXO/Cq5EHQ7+h/KkXfRHoF+u8gWdvszZfpq
kbpKVYHrqzlEB6i2J0ewI0cczBBMZC/jh8Ff0xntMtmqb/aBhQHFKjPH1v6/fsYvP4GuHtRh+r/O
l4P2KGk+Ov9pjB754fW2Gcbe0ioLvVLKKTjCMcii/JByKEUCE3fbwkqh8OtKKB83omEYG8B1XOOh
eU7PKZCwkLV2gq3ijQCkJ3ZyYg2OMQ4mra4ApvCUH1GqdzUBRPn5+yCMJu8z23Z/ho6vK6NcOYv4
PEsJNYiogmZQ6DZZh/dslDilpO4wvW/JA1Gr7a18SJ7UmHuJunbXcb1VJdueM0UNdCXjyCAS+9P/
8aMESQT0TdBE4LYop4zUqlBlnN2e1x1DPfKBJ0FxU9A9xnddXf3CELX6eBS7sgpQcrrOxIDZAhOs
FwKURb8UdQtM4kBDLwBYn2GXLODr+/DrAqkAB6B7pic1AQW7mNn9rrmFpzn1dOVeip1/eJgEVRNV
2QBykXYR3+fk33U8zfheS0+T+Msovt9e0+p5XZigXETN1L4NyGRuKT8H0mD6+v0UMUYDVt4HZN8+
10EdDF5AeJZ8XAw+ON23xS/CWTCGaH8qADmDWQ7sma72TdqF+9AxwC8jXpgQ1D97Il9/AnVk1AJ9
F6XBpyMTluJPpEj3mlNsC7svmExBK5iir8aocwJmongWSEV7sDTT94iSc7QrXX87HPnKqnYxqFiA
WwfZW2VHj5gWhtwZ+hagadgXduLKmTntASQQ96zotB4RF1+CuPAisYL6eJv6BKpRu9EdWN8fI0ff
zhsD+SL/Kh7AkKbfM8fm/pyQxnaIOACijIOMyPDV6KCKJS9d3RWzPYq0L6HYN4n7rPqo+Z8o/tup
UlqFWrPclZzdP9z10y49MSZGAJHNBFHfOIOTbCrUkcCXBtWl3ss9Vol45U3+ZZX0wE+nodcuEPYb
yNn1dnFHWkPirnCGyRQhnFI9cRa/bQ75L81DBxXXDw8Z4Ni5hip2C341Fi/WTvl1IUIetwsxlQ7g
ke6piJFCj9EHELB4yg5PL1fc8xtjy+pwrLxav+4C5eqzL6J+xl8ZccmMurT3z2TEgoyDt8funVV3
WU0iFsuk3LoHKqguyHRv6D918tlvXm6HR9bfpzw5zNMkEhP8fUW5n9LvUcZIgoTVfG+xAMohQfEG
HQYD+6Uei+cJgtGk/1Ruxou4RYuDPyvH4Iyq9V6coNitfPy71ZF7dhENhkzvpVmHg6ggSGhOQslq
CK9e1IvVUfmzPguzqk4wkGAguvdVW+1QRC7mjSBWTt03DBjTdfLrlsdTkWZKMllKE5Q1k1/xdgT9
0Jib8Vl2iHBobgv7/FDco8X3UFzAYIg6GWoPoAJA92EO8OSL9+1TEdpKZYlmevHZgZBxmugxILwl
wFdX4+eF2/ARYxWOsCfKYqPV9ACQJTa71rJ6vX9+AHr+JwSDHBGiI7gu0dMKYLfi71LAkhRdv1YW
Zqho4+MtFg89vvOkmOAYfpNAhJ1YrZPuuePoCMf8MmxYk8ispVGRZupbbkglkgTKj/NwCNpNUT/c
9g+Wd9KDPpESFGlNYFLSQ+eE5+4uuSPl5djV7tN979R32bbC5GGL+4TVKmOdFSryDK2oRGUL06X8
y2/ffBYj0XpStvhmVORJIk0TWkIRJ5xCzMchi4VsCGm6aEdSQJLBHPW7Fx7fTyA5zlwmVRj5Qje8
lR525v1oTuacIKcgJDoCRfDbGcrvZHz/bwByWVtKRSPE2YzrSK6rnHzgmZ3clt5H6PpCHwOi3+mL
+Ji/QH7ShmqqbNfftG15jL3yZ7VhnCrWyaWilBxqsV9K8BZCJCkcCBRZc5R7lOk9eW/YFVq9rKYy
Y+n0yHOfpFUZVVh6wZXm1PYgsWCxmbMSIHporJSEuTdifE7RC89gqd3IH+Oukk397A9W5HE/MUJr
yS5ATGgA+JYBxLN6H3ZYr+ylRybEkbVkKibNIpgCjRrnm3S7MPp4itEsJTJDsqvvJ1T0WHnuNcO7
cZ7puaTZaKRGzRGRGsSKAvhgsOtN99mz7vSuvAv2hIlLt/NNeDfuIMmz46zwZdzlJlqpswf4jpk6
+TF7Z5w2RvZNS7v2hZT5Q08+fRDKrt9PhT2DpM+uVfm7nPGJ2cVABXKDBiyJNAhexTNJFlZ6C1+y
QoUKZkEly3pJsFGyl93nbr/p3PRe3LDvO9ZNRAu9BtBcFyIFlghQezypl+R+8DJveFO+qaD+aC+J
6zuMHWadNCqNqvhayCsBB59MZ2aQ8Gpx9GtHR9UfOfZj4BaMrJSRNNLKrmLXqaWc45OGW3CNeGQ7
CSSQBThlJfMKFajCOZbmacDCwP6x414Ch8xMkx4u0bSI3P87Y8GXU0IXHuOwaOtowrdTZtQJ1Gpf
VruZjz1dHsAQPlq3PxvjhUQXV/hADzmRWMtHoJGNRDCsumyR/gWz5glBV93ftrcyavZ1eVRAkpQZ
xE0Qlb9S3BIdhgAo2d/v/oA9wss4lHQhkhu4bu50LK+Amt2hf4zfUIQAPhgvwIscmb5vsoex19N9
SbkqFelgp/n6npANvpYLHyuch2pvhPWdkcpvnAQhrKp5AosBqxW7vsZPe9SFzvdxYviksAC8pdVg
ODFlNvbWT8mnCcoFoI4DudqmgYnnDHOQ94T3IXSnN/VBf5gnAAh+97NZ9/V6ivAfs9Al+LqTcT5P
0kxYJzQ1NYP4WddSKxXc2ydyPYx8GqEm90pCyxYShroyxGxNknraMN+3YXDM4yEziyreB1BDMmO0
aW8b/i+u8GmZcgWZm0MlJTelegGVhjPutacZFPIkNTC2TBKx9WOCEiPw4iilqtTt42dpUzXk9sEb
9CpNB9A8nn6aBTJkp7ywQerrgVOSDF4lBJxIsr9+vl4xokgGBdVVjK+HYk6MvmLgBLjlJUcEUoCR
Uq5+SVBPCbIIojuJp1Zo8IE8FkNLZhLGg7DRQawou+mOZWb9dl3Yod4MfoPiPwiCsJOv4WOJdRW7
8V191L5F22aroMKjvcmssLn69RY2qaAySXE2TRHWZoTcCSOYr8ncnpQ0C038lt7UJ86N4mkzBNyl
40HRNqgonnL+Xg77XSiz2DtWmMUQxRc/h4o5icppsdDCafhdAiyN+lZuuh+zBcKO3MFRSlnt/dVI
sLBHBaC6h4xk2WL5YHSzBlUC2W9kyaw56PXX4KeZawa3KAXxuVDKqoirftqFj/5O21dPua295Kfg
om9Bm2bHd/i+lixY00N7jHKThbVjrPM6gbv4AUOaqG0PKgmXq4719CMNTrzsMcIO+TZ/JOiLRVJh
R4P0echLqL8gUYNrElrOvofcOpQkoFpxqLaFW7yRIUOezX5K/vYt21S5ogWbWpAQLKH00NuEZxVs
7Nt5h4c1WDJYZVHWZhKfWmymUKZlpLVYqFy7VYTXvfKTMwzz9nYyHPMaLBZG2mQap0HAHYUiwllV
a0cSU0ZBb4UY44u3XTEZCxsCV89cFeD0h9tyOz/o33yrttNH5IUbSD4nR6MxhQvqsmcyw4iM9MWA
oCYpHrB6f6t5wOLoUFGoE1EpDUdE9Dl/DGLFkZPcTOTa5sbH27tK/tCtc0LFF0Drq6ROseJ6Bt6i
zI49GKnNXAIMNBGOAliC7dsGV6YnsceKwBOyP0Ph6Rqh1o5a1RQ9KQR1Dg9wIvwBIEmwycixCeWH
reARkZXAVkBAUnosbZnVs7owTzkl1J46RSavp0kt7zsfgGVxCFAkliTWQld7gAtLlAvWnTjIHVlo
/1pue3DBor51nE4YYio3rRNDyQPRbQs51m26VR4h3re9vdPrd8fiBxCPWpxmPZTCaprxA1obE+gH
wo4f2sGxt/QTYRCLvzEvz9Vju7BINn9hMQpEVU/IS5EwIeu6MxabUNlCkBevUxBEfJu/8YkFvFQF
lCYrCLFsU8nCpKTNIPYIQmMUghQlc8r2kKWVzYciI7CTffvDZxarpJxzDCQ+zsgq1eJdASm/qgrO
7U+3Mi721Ukot4Q2+xwXDT5dvK3d0fWvLbURyAxH8X4SrU4drQRCuzIfB97EpI7D6t2uL1JWSOdO
kmSakXMOhLFKkg69jfpnph3ClokyXa0UQd39fy3QOUA8DMkwXIcl0ahwAKCGku/Y/5x0bbbFOOAt
iDFmW1WpZzMrS3XDaR3PIC1cXaQqSIYs4HtCV/freQ3nrsAAGRZZ1B8J9LmNjPX2YFmgPqQPsq7f
HEdTbVhhn5l+MjEqC6shfLEIKmULI38sBXLwwSQXupEkFlbbjK0VSyq4cUoutao+Khk+sBpGgYeU
oN8n63+MTOLVo2PeBwdUniBdHzyoUmjO2vm2G6w/bBZW6GAtdJOQZMjSMHnTEI1rAJHjX4RtDO/g
V/a4KdMgFbNDoUzUnrh246SiTfhmMrQmJI9/Tc6Ck7gsL1t/mi5WSM7PImJWvsFB8xT7OF3k6yB0
dkysLDJxBaLkxXrnrz7cFi5HPRSlIWzBjEeye1BZEO79ZEtUE5hP4PVY/Ona1HfTIx+TlISjTZWL
o9CFu7zxd2jPHipZDMxYBpBcGUdzDASzK+vvsqhs9EhwhSo4G2kMci5N3QaNwfD29brwYvnU1zWq
TNQ4UuYghEoD5Pm2/BZDOW48mswqLWurqQ9b9GopcRryjMFSvfSQ3aEcBZ2KXXIsHQ5UNxB+jDdV
dJ3EKZlyACvoYXKBfH4B6iaOldgYKgnmW9u/cD9CyUS/C9RRBMSLOZC78m78xtms8yWxVk1dwnI7
p0EPfWBMsIo70hHX9sF+uuuOxU7ZZ0/CYTpy77Xq4X/3aEJ52Vk0Zd4cvXgXnSp3yiyib9oehw3A
ZRbn4vd/i04sJCLreFJhv9DmEuyMA974sgB5YT+wRcl/8RvDxbwy49my7uGLL0HdACK8uzUChGfp
VB9GTD9BpWqTfleufSkWjGP9Yb2wRl0G7aSmRlRcjx1AMRtCp5BstD0oqlRA3DJPuiPiicIRTjZF
Jn8o2GX81fvo8yfQtH5RH0oYKseC29f5FQy9B21TPUHWXN6mv8pnY5eVUJeIXOODY/k38d8/E7O/
Dv11cxbBFNTvVVZdBRG2OH2Hxpo34cnAwMPoJK9scRiWk12zuIU9A4mFz5Oh/mHXOdCHQcNNffMP
SLBN3jY8POzNYYPa5u1bcTWlWOwvFcXmsZFyv0YQz8P4og/Nc1cHb7dNkDN5ayOp4JVPtdJwpH8L
ctMtsgtzKAHX43lzbiJbAzF7y7rpyY1wyyIVrzpZAIWEiEMjX3wPLbRjC5E8nlCbwk9YgLb1a16B
YpEuYOxAo+FzithkMt4Lv4NzCcmJ4aifyWdrHucjZzNT3XWX+LRHxYB2TFVF6lHF6128eNtHGbIO
D0QTTdvNtZk9Ks+tB6Cckx5YmMj/En4+TVMBQehFlCxn4o2oRsvQYCiOKt4OhDsvYEIj18P/X8b+
wMUlft9M3EjyCwLqSrxoK4IuldkpXD8tn3aoPIYf1A5pNaJc72o/CJim3AhgMf7dJ2Q12v/LY+zT
Gvk1Czefylg2chXWiP6faAb35UdqQ9cHQ7X5BnyMW+Uu/K6b9Z383u25TYW3LvsIrXv954+gvD41
OgA1CEd/eiihpviYY55MPAedpQLpGG4y19j2LETDapL/6SY6FQZQfK5jnoeb1KNhhuljhsNahkxC
d9bXpHy/biYjSMjSCBFPvz1K+8STvG67kdknZz2yfW4jlaDkadf2EelTkgx4Gk1IHKDJRoSw4RMX
QTGJikbtGTYXe6zsiBEFaOQcqHNiLSL97V6UbCkMHQCVTDX66LjJFCLVvh3DWR+PijkFN/SxxCOG
y32KUYunojj5U2PeNrLCFkPyzM/9pMJL3tVyrA8ILw2uQOOVMxsrA6PiGxE7EO0a43hE5xTgCJZh
RqihaaDnSRPljjQqlFO7rb41yDB9jD472SXxCEVr22C+Rf+h9hDP4Gyma7CuEIMKQV00TTxf4mMC
TeCJP6NLZqngDLjKvbyVXvVye6NFxsE1qCDEK1w39f/p8eUfmYOe4jZ/8d/qU/8oO8NP4UV/A5cM
lg4qDYt7q4/dA8HDXBrAR06sJx4jHNHgG5QFkjQ2cLp8JT0GAncShsC7veT19t/n2TKo8JOVkxSK
pDYdfE8fCWv8aCr3msVZ9S9jlzul1e3HN4ZN1jZTsYhT9SFLelSEcFNfwJdvy4nTnypr3PBbQvck
fa9OYOp5+hvkeav14kUdhzLdB3FWY7KAFE9bQDfISCsRrBuPZHzt9jJXI9HCFBUFexmDpo2PqgMn
f9errQEIcfShCGaTvN42tBqEPg3Rg4B1Vubi2GA7W8jKSKJkBsm9lGisYEAO/x/Z48IM5Ywhl/Rz
UmI9tQ2+HPTZZtRtlOOVUvbpH4XxhTHKE0UgZdua8NdKg2qWynMw7iblR1ccB44Vw9cnghe2qFsf
9JVJaWhYWIqSkBVtKqhQmO0WLw1XhdYJxhs9Y5vfSShNDRtW4rPq4wvjlP/1XNorc4SPB7HYvezn
L63AsUb21+Powgh16sXK8POCfDoylTtvC6i4/Bit7PE3p/a/PPj0vN4whhCfFPHtfIATM+Xcj8C7
8rOZ1jVILRiHfzWWLJZGvHCRN4aJYiiNjvjl+8VZ6oF4aBtMhnJjY1Z8n1p8GZzzMWI0MVeLGwur
5FctrIo1LwY66foIUe+mWuC0pVOXMFQyggjLt6mrXzeaPu1CLK+NcyfOUc7rBifUWEQ9DDP0mN4Q
5WXckgOSQ5GrLkNrTHfV9ON2nFrPYz53jR7P6xWuCZuZpBOEDDI1lQiNyfI0b6Y3Pwf1Vu6EFz0w
lSd2r341k1mYpuJJIvdTAk1MMAsq0IoUYzcbE6sIP8RENjv5Ryx6ccZYLsOz6Wm9iP9PWOEk/igq
IhibZwYKk/XZqOAhDJoWVS0+W43h1Pixn08ds97DWgYVO/TEb3ohRx2PaANobv3YYfa2eQUExOm9
/4eIqFL3psjn81gS8ZW4MkypAcuN0DO8ar1ruzgOVNQopiGrJRkb1/wSXNnKdsEOlDZbAzQshAoV
PMmMPIv1paiAMSQTWmw1XnkF+DP96mnMQTg1Pd92sHUjf/WLrtfAIiqNYyL6aYZVScFZzQ8C9yDo
DBPriIDPXsp1Z5c2JAUNRR73FQFgSnayI0pooDVAYS6AxMm8Db7p9uCSwhxm5V+Ss74BBtZtti2A
F7eXu95qWPwW6mj6bT1mmYzfQo5me4YU75YwEicPTEvruc/nzlJnEupa1agqJD4exkP5QF4/otu5
4aa2OJu//5frok5nErRdbgxY17QLNhmoUAnYMkb5gVXJXo+Kn8uiTmWl1HWbkkRc9gCmc6FhByYi
ec8qJa2HkE8z1CWmzEOPYRAJ+JGuOup99QPKHwwuXsZK6Hp4E7chOl5YyRhEXsGNjjRI58DI74TJ
uCRaex7F6FBPhcv4VAyXuw47LdxhKuc6VRTYBSc53ICIh5CZ7HpPqKMne/SmFxbzODlrf+bhf+0m
LZyigT8Ak6+4RQ1N5B61JtvXmm844wQoSKrVpX17iStCLag+fHrZNSIslqiMiSHkBS4AyCY9gzMW
D+G0tYJ95Ph2uyOk1fMOSFaUkEPeau/T3fSu3rGg2KxFUyeVzxvBaBISsMMI0tmDOaRvD0XMZIdZ
nZdYLJY6qoIw80XckBI50SHYhECXE3DE36DIXX+J/vUZaSR7WEZd1fm4EcAFBunB1PYxgG54wB1a
xTvjEzLCF41j10TdnxQSUIBieiRN6fCkoo+SPKGkSxTGcPXNDtb8AgSVY2AaBjQ0t38CK1bTohZ9
EYdzO+AD8jt/J20Sb76KrrJnatazTDBkazIhKDBofjBN8NM86rCx0qn4Pv+Q3MwJ3fg9ja0EiltE
Dk8rrGFTOQbjUcC0TN0SPpTMWr7DNgsP0bOQutOzAn43IJGt9pkrraEzR7ReM5c7M5st5Er4Iyjo
Is+DskzmIVrz9UGiSb5hhBWctHG0k+4RxZfmOCcWYVCRQVpY3gnA36AbzaoRiqvBfWGZ/PsiPLTt
kE8Dhw87WII73JXbepvsy3NyiSDIAFVo8BOAetYU7f65Oeu8mYPk6G/Ihq6/cRe/g0oGah1kkY1E
IgT8Kf8IfxDEK+G7AyXFJXJZBInrhbOFPepjB4UYoiuJ4tz4I86s7J4EC0JuHVvyI4C252HrY5QM
bCEfDE9avXIWhqnsYDCSRlTi66euD80dUEegZCSBqrGzrbGTDzwhGmEYXY2/C6NU/OVSvlJD9bq7
YQZa7fytfRg3ZNRhsnMnOSeP/T17k1lWqWgcaYmUCJgjcEP1h1E8NYFux/orcz53hQoaV9zn6ujn
bzPyfY55WRL12620geYsqQpaYPpkJq0Md6HfwFwz5gFPyH6zMoKVAZ9KTlP39udazYYW6yH3wcIn
oWgvyVGAI5IUvR1Fuzx3FFzU8kZ+G/lvcq2y3lOM8EO/dfN4TqKYyNAPVvEMmv4W4FgJN0xmdYNZ
OgDjkR4FKubM+LPee12slYo/mtLFsQCiXXy7ycG8Uf5AdL0JA64MhaYNUxR+9d5e2KPiTJ4OmaiQ
gvmVMMoZN7LZOg0GnP5GP3L13l7YomKMBlVe6HDCln9sD6I1eESYbnLJQA9RK799aNbroAtrVGCZ
AjnBwxs7SbrYw/f5hBGi+x5K2hiq1mXyLd34PonNpAOxoc1OidYDmwJdMkPVdI2eLInlSCxmn+TS
4QhUajXwViKkGBI05JB1YEm8+vO+/LRFecioRao28dhZIYUSOyiGZ0zQICM6/m46t06bbLNHCUnt
3ziyq0mm/mmcuqwzTZfBnoWNjreEekLY15tsKzmlx3rfrQ/PLCxRzqGL6CCVDZZZv2qnyQHZhYGy
PRTSyIuy+AhLS/uFs8QcuVyPcp8rpJyk5Ysx1GTUcPy2cny9dfKYxU3AOi2UbyQFUmtRxd0wJCg2
yPKu1qp71ahmxtXHskN5hV6GeVKUOJVaPO65qLKh9fyiaKHN8L71uPK5ZdQNm+uA8pdGLqHsBeg+
sKFhi8kq0NvH/EUA0UuoboVO98pStrWccV+sh29d1wUM42m8Tt2zQxIHQVgjfOtNahpaaDXCc5A/
cfqDMDCizPp2/mWKbilLhqIB/YPtLIXQLMXRrP3KG5ILYzfX/fvTDNntxQ0YjxjCbQwc/HjrezVo
Iotj9FM2s4Pm8TbUVaC0q9nq33G59bv30zIVWcS4bEbdx3gOwW3qR90j8OLxvd70YIdTTcHKQf30
W0iZVRlYH0yErqigGYKC6TXqDBmANKG7iSxN9vx4q38Dczfhf6lFM5vN6VvlSaAXtSN0sCtLRvMn
snzQiweEfd9hfIDVCICPqUi6bkg6XRjR417PJzISNbrV82yH2ITk6G8G2zclJ3Mx4cZyoNVPvrBI
BYQ2bLDrKWJO8B0ULI/lR3MprMxCeQJKcPGmx8SEmQHRyo52q598YZkKEY00dHxNlCm4ACT8YfOQ
VAq4r7s5MutBLEwgsQKT77iNX6sft/eZLOqPe2xhmvrigRorTULAFYbYAFEG0btetHJfNvOQYWn9
LlmYooJEA6FcPsqwv10dFU/iFNamHgiBVypFuFfyQTZ9ftC23IgVc5BxNaemUTYSn0q7uksAkCxq
ovGSgtCzb8Co3c8hI4ytxpbPX0iXVIxBDkr5Oi7i3yn1S1re9UzqFca5pkspv+ulFc518isFqLYb
LRDzk4r3mGIeVTjyUDo1Wfc444DRxZMRgK+wN7D16fa3GLsCmTges4y3D9P6G3qxgVRi4jcgxpPJ
gGi47W3fy91gl1i+G6EqTGbfWOQgrL0k/74I0lMxKPVA3kJpzzsqX3pTPjJUflhHgvz7wkSYBcBW
+9g58JBYSX/Kq8SUu5GRI6xXtxYbR8WeqJwUXfSxEggVb1Q/O40qdw4NA2Gu6F5SMTlCYdsZdO7I
yfE/m8xYWKfij5yqLdcSDLToZXc55iZDNziE9x0eJeGOVfhgRByJiji1oMjSTCTE+Ei6a6PkNS3m
vdhxWwPVfca+sg4IHXKishGTEAurZshRq/quq+cN48yv5j6GIeiGrkpgpqfOfNupkiCSim8M3wJ+
w2uOAOiavqt48pUTHDCJO27L2kaWWers83HeNkE3aS7yPk/ivveYa6kVMJ5Xp6xtWc8dsgj6mhB4
EazqaLPwCl11SFLgyzICdayBUh1xG0cOIa/QHP+kutOGNUi35nVQ8uNVQQcG2aDZYUvN6DSuR8PH
b317aJ54bvY07v72l1s7HIIANg5Dk0TUPKkPV2ECI/I7pHg+GCGNvHcqSWKcv2sv5Y99W9igvlJr
8E0SkA5j46i78GP4rrwKuNTPzbfpLn3UfyVOASiZ5AmTGc8m5iCjswLl6Y/yMpwSlxmf194IEura
Kqbpwb37x5JjgFyGFj8H/TrMmRP1kBbVhxDscsyW59o3XNqilp60HYeKDiKn7EludYn2BFQjQ5Oq
xSCthdfqsQtMjlVCZ1ml4nWtSgaXKfBG/eh7GEc0G6/fo8zoNofaLGwe/GIs0snVYYDlSqng3ftS
GisRVtrag8NFII+oMP8YHAmxHG+XOyDXWLu7lqtKuixpkDoAdbNEReysqROe18AckevRdOp7VAHT
MZ6tvpVAF5gbkldpyB7B1DXat71mlRpAhsNohiRek/OvN2ITFFwkqaRUtyOhINjEsaltQN39myFy
tpptdA43+gaNvAc2OnI1x1jYpx+APgicf2esgBW8gicIIruNLe0EMJEQkgdWnF1tyiztUS9BPZaG
Wh7QDhoxtGi4+Sk8RT/HPWmLYHraFFCrBwtC9858j4grMXdpmPz7IvWoGylLS1JiSjDtRBSThZfI
I0TReHh5/0PadTU5bivdX8QqEgTTK6Ok0eSdsPPC2sicM3/9dzC+vpYgfoLtW+u1H8Y1zQbQjUaH
c4TQiFshIgX6kqIBpZ9csGfQIoonqkBNZq4L8Jlfp4/IY1yKzZG9Nsm74uUe/Z4AIuFDdJw3N1WT
TdmQDaCBX9TcKA2VuWcTtn9Sjis3IHB3Cky+ptBW5CY2D7EGVCQDdLqKepGwkIas0TNgoflmVTlp
uIL9QHcts3Dn8IumRT7tYkCuh/6Y5g9D9D2cftKpOJBo2M9aeyh01JBp4lLEZ1FPvdLqgutWtulT
NEqoKlNkVXQen6rXa82KYiyIfksA08A8teGk3xhAgwMqA9Fh27gLMR5uGpZsslEBHrelm+Zp0AnO
mlFUNtX3qika+9vwWGcSOCcZDup/WkiRWkCLQ+pqaBiJ7wngRFBVZcgT5SOAP8vD30iDi7TjvGXX
1tSQGWQvKFt86b0FH1p06FFMNQcH7yCkL0RduVsBvUYAL8b2zwDeFxdcoMjajmCbZ1Eh6uVQNwtY
H8DfmG/ccBOaaoHXGegIlgYw/XM3MVIr7uflM8QYQXrBWqrIgw7flO+ye9FDciN41+D0VVWnVDcv
7h1l6JNVbmS84aeo6d1kbUjnUCu1vvTqGNuJEcui+HpLP6iHqBMgBkB/4OIIE0WFtSihH2sUAwO4
DQ/sW6hi6H71LNJvy+50bJwJvmsF9sDXEJJIT5CrxVFhNPXJjuHVA4v3wWI0Iv4EfgohLtO2SM1E
4UQ39Ms4NB5j1EZZgrh3Z9VJnlhwbe7Lm+k9eRj2FLVuUYO1UCS3pmtWLiVl7o8G0nt0p0JLNhXb
uFqQPxm/xDPnGxaoayc6cmEZXrRWnSxIakoU4W27m6go1N66Qs5EcA6GGLWaaDVcWDpMvU375Fen
tM+pCW63iVBHXZZdpBhHIy1uwDQHponhLk7S1zgSFTM3dIWmGt4VpkyB98fpSmRLXcIKIWgcfmvJ
XaWJXmObAnBHI9Wu4dBQLiJZ2rA00xqLGbWGrZS9s+j7f379aCBt1wG3YkEJ3gxSnYCYev40uj6x
06/NI7gqwMiCQmz4To9Aa35Rfl6XufGg1SyA2BgqVfHq0zgnLQFDJkNzOgrbIXrvqarupDG9B4Cj
R+L0i6yWIqo1sgWEcCaS3VknEZacZp0ygeLQR+5jZwJLLx5zr1MMO9FBUdk+mJldrzfZr9V8nmTZ
bWMkf8sDMoNy/Fzrhd1n933iRdWrtNw1zUM6PFfWY1q8WdGtjBpZiZbWyc8mDLlV3/Ppq1oYTpO8
ZV3oltJBAsrc+r0nXrhEqLN3IK5+JN1zpNx1yZOZ3eftXT7v9PSpSf1uiG0lP4JWTzKOZpna8Wwn
JLAyR1Jc5WEhjmzYUvceT8+KlIE7eUFQc6ukxCHpLiH3Rv++WK8SJvq/DYoTz/tksaNl18UHEspO
gSK/JDnIK41VZHequzY/pvzYYLqqca0JffbF7Ww4oPI2WqfQQ1/uJXuk+7D9GfXfe/VnDeAzkx6y
RbIN6/tsBtJE7AkIpbEbr660HgHJJmHAEFXZpXfj6KgS5HXtsHfC8NeUPegSgls4V3PYUTPQkvvB
/G3KnZ9Gkz1IlYN2rECdSjtGoTV9MY0OMGuAepR7ByGL0/X7qNk11X5MVicCmNVwm+tP8uyBba7K
DubiFv1NZB676GkBwhcm0ggaM9RnSkD8lZr2uLw38WtlvdDqkJh32c88Qhw0/CZrkOqD3UqLGyV2
qX9NM9Uu570eUy/RDgQk1X312C2Peb9TUp9qwaoe5P4G/1cT2nP52qM8YvkZRSPBa1zeDNN9qX9I
EnHW/i5VgipabVlJbUk+ROgA6L62Ce6X/vs0OhUsrQ2S3pNML13AWqsjVlG/ZZXbrGgCWxqn0w7T
9HOqEjs3XvrsQwJbEiALn5poNyIJFd4rw4sC1J8qMeyoAu2t4kvxFw3Q3k16rCN/rr5LZeKT6feE
8xnLv6us9K4bNPNzXO7jzLq4wCSeSxj5Zze5vtjjdDc071n79bqMrS4qzcI72FTwdtEVPjFFKnlt
JxWOStZs6948FIfxO30o3q3b0WNNpeVj/pK9CYRupFEgDL7dIMiJwdGf+42mQWZFrvBWUgB62aeD
XcTJjnTjzlA7j+jgC6CzV6wwwtGwY1EhZcv9nwZEXGiZd+NcROytBOxTs/4AfqX9z/U7u0o5Vxz3
cj3VrA9xObAk/rz70XsE/EDi0HzjjJxJ4jxwOc4RwDfhga26c8y+c0D+aSezsJq4kb88k8PtGNBi
26GMsGZT7ai5kz219+FXtBaZ8KvZQTtUmMwTggtuh1lAUNTwfpORYuQu6rWIRiQgKWvuLl4VP7mJ
PqJg8P9o7G6D2BMlKzaX80QglzLAq74nBmtdbXO/7oF+qf9U+sK5fjw23gC6diKEO39SVDSG0eJ0
JENpN3XvmuNuJItvKqvAg2xLQooLiWcqG7ydGVYXYlwTpyOV88o2oslLCuWmyygIg2pRBmQLVxR6
/Vcaz2qfN6QNdZYcLY8AUnCyQ3GL5OFzN9sWOGCRJ2AEKPXr4qI97WOMwPDSgC7SvGtuRHh0G6HQ
2Zdw50ZNCn0eC3wJ2EzteX3K0fk7mLeWdUtF41kiUdyJmcwkVSTW2d3TV139KNvOD62dkb4raehe
PzcbfutMK+7cxAoB1iZbX1IkzoghmFKYid0+/39tIfuEk4COqOA1MhqISF5nvBXDzEuAZAac7eI4
Iss9B5Pk1kLIiK0WwjPN2GediI2n2UqrdGGPxsmjDkP9yDAKwwYSwd4nyKRsJFJ0DSmFT+QwDW/w
c2GD1MdrzGb2zCnUbJqqbwYNHa1pSpsUxK1lxGeqIXqFb7ScnUnlVrbRS71WwNjxCRpa3iMR+aj7
NTJRIvWYJ+aiBl3HfU6RDPykBjxXz2rlBuEetjAF4o960++0gKHfiUaKNn3zqRzu5omaOAeQMPaM
BqjMOA2SnXSvPuZ3rJ2tfAk9yb9+/LfaI3U81ggeEhTq8Sm9pllobY6QyBrMGRdOjgYfHbWC5GUN
siNiW7fwm4fqPvJFE2FbjvRUNPv5yQFNEpJiohlnxiKKk8ugWmzfteK7mX67ruOWNzmVwwUOa2k2
vdlBxUUL/Q64wPIPUD/sshh4SqEwTNnIDJ0tKLeFctoVVkYhrfdXX/Mzr7+ZH9Fuuic7bJ/A7La8
16lqXAQBLPSFLCqEpXnnRBgTb35dX7ttASb6riwWyPLBglTGEVHYiKDWvRtl5ii5KEXyOWl1YVtI
7loK0luQwumQG1Pa9z100GzZ6RKn3MutDV4mC2gFXVA46l3+CsyCB9b+bDWOdqD+hJQQ8c3vYC3a
iaKVzyzCle/hb1y9yKJBZa4Mz1MnfbD84bZB8Vz/uu6GX4yHD5HSkR7nDEW02OtuRGaxdV0A99e0
LBN1D5l3pdWgdenAmp9Mii7TcvwoF+WDluHj9Z3deqToOlrYwGmrAvjO5O7zcprbjLBp4Xy/vKLP
Sp5B/sA4/mRf/qK/dffGq7jYu+lIT4RyN3vTGW2uMoiBTEaOomm8RKFeFB/H+U2b9vlau7IsMP+t
ssqZotzdRJJ5oeG0YkNRCW0fiqd1n3jzm/5Q7vrfCaNDWHatjwEmN3mT9qIixqb3Yc2CGKcFIPJn
Je/Ey1VjOrYD83LEeF8XYs/ds6XcWuuTqgjzxFu3MGxIR8Ydt6nCJ8jUaB1hrswd7JcAEA6Q5k8e
8dJ7pMHj2Nbd2akz8ADq4FQV1fFFwrmtJeiE+2NodM2ne7zVdmVb7kcSRXaezn5tkCdApQeCQ7wR
AbBqGWJxNPiy5OP5HVJrCe2lJFP92dcPDDauAzdd/nfKNRv7iPZ9cFsDiBz5TR7Vulhnte1NnCL9
I7UCQ3VYfro4JIfCQeb4fdRvtN/xDXkz9qJhtK07GqJNooLYAm0hlIvk6GJ0ylBASeUZufhF8/sI
yFEFGBDlnwD8Ne301VoAiI+RPOQDnURYbt6wWhQfFAvzhwQFUf4Mx4WhSZGc4gOMH+o6ew2SZKTG
oI/xnumeijZcTFnYgq3d8IMQCkR9SpknvJh4LDqgnDTQemj9TDn8MXoTujrSUcWNadls5pHFeqIq
2caVh1ov2GmAHwXvyBtRbYY5WHGQ8jX19ra1En+gjShK2NDNlFmmRqMImXGDnx/buY9ob0wzpjh1
QAOWbk32SZY5ghXcMI4zKZxF1lovm023Un9eSmdF072pN846xk7UH5Qys6ts9Zfoo1EFAB5bk2eo
MugaO6wG6nFcxNVYaT3ki6IijK2/FOiGGHzGlfnJGytQcquZyZQ1GcVMFAQwHssZh2KMZZkSyJr9
TLeHb9QZnOG39XNw4i+qDXBVF5Oyrv5QF3YWu5Mboe0mK5zmy9+ZEPlsxuWCBxMGyqqshoIKKHfX
hBMxkIu2VNw1soO6oKMmvmI9Vsjgo9cvvcfjT1pdFe3bN+b8GBMHpf3iFlQDfuPH6s0yPdS13wKw
ILurDcXW0cHSZkKE/q27/+wzuYcT2vRaJW8bRFJ4G8r5TosDfNjnhJl1yEI7q+2pBTLUv7gMIRd1
TFSgNdXgXxulMiQrDWPdbwAYgk6SYwWGt7SL7RDDUHUlii03rqQzcdwLI5L1ruiUxsJNGBtOWcmS
XUtT55daZtwoY7Xe9c2gYyZlTgTHcqvwZ6ooLqrUsqAszzA3REXX5JMKE+ieyHpbo/Dhq24V6G7U
Ne7oFT+J8AbeamY/E8q9PZppiK0ORSofBRaj2c/kqBcBoGA88AB7ZHpeMCmfvo2AVxRv7Va+4Uw4
F8dbc1e1kwHh63TD2CVRJjoOwFP5wdqs86DaCbzbhp8+kQcPcO5D4X/WJIyo6gMPK1MezYB46428
X0NPQctBjpl0FHdc68t1sVvPlTOxnOue5FAfpiK3fBpXeJODdDlHSqeBxeS1BN5WEFR5Obp0UC7p
laAma+pMdWU8h4teDvaS1bWr6PH8bioE8zpLJDmaNNa7ciT9Lhv7cS8XM3wVPKvlT1YiuwtNkO02
2vKhiRuwChWpdVfnKvBnZlUTAI5sJSDOtOOuDLwSmjJe2CY2Ln38486VHMkC1Pl/xnwmVEAFxrIR
Wp0J5ZymbkiFpWZwmmlOdrX1AcZnJ6K5U8ohKnsihpTtc2PBQ1t4FlxkPCzSGvVc4dzM1orimBqk
0/76Gfl/jP8vEZzfCedCk62IKQT2no7acmP3vZ2hbY0NDC8SXJGjPgiEbjo71Mf/1Iu7dOu6n0Pd
TC2M8AJ9ckV0muDik2QHoHisPY/sBgq+eHYJR7IgWBOtKed4ithcZSMyVd+Q3E7CRNJEBWdEuKac
e+mmqAtDIv2RV6G/wYzox37c20oQ/mgfl10i0mkrRkP57s/1vMgDUGnRjBk6pXEgZ53XLQCeqKno
rGyK0SFFB8SFQfierKZTzXkoJBUJuGhnNvZSecMLkAw7wOCGBYp1bv0hxiDY9tYnYtmOnjxLyZAX
Rdsnuj9SvCUY+hmtbQuQ0LNHR/tvEHuw/bmIjJDXoMRSKN6nnN8kRdOltG4t6Jk+LM6Y2iRoj/lD
Wdvdx/xW30i3Q+EoEhDYWqcM/k13kameyOc8W7y0plTkWGfWQ8UiMxOE3rPNuraMYPiCemU+iQOt
jRznmVTOtdWygQsCSJWYdTfeiyfLTz5i17hD6He3uMlXuqt/6XeK4Ext+tMTVbm9lbLBipQZqip6
549hFsRrhOYM2e0Na1flpUDcVsbsTEkuBCer1HdmGLJwH38jB9X9pgWPOaNhnvwaMOP3MQBjWM5u
vluIJxsHMZXppvs7UZrzuUmmKxi8mi2/6JZXtTNA9lcFOQbFHYCRxnYUl3da3YlodzelGsAsRuqc
wHg5pxtaZRq2jaLhMilaO4viB1IOT63UZq4cjV6bxeA4ivWDwNdvOg3kPVBpwTAqCIzPrXfRJ3Mu
x0jy+84r7jq7vk8lTIVGQXUsMY37bb5NgKRQCLLNAqmf7aUnPqPVraIYIyibSA9SrDrdKLk0EpFS
bd4lf+n2+bg8kWLUq2nQGroZyJZF5o9p/nl99TbN40QA5wkGYpb5WIah3zbE68bSDpPebhqggI8P
xvx+XZhozTgHoFm9PvYlDf3U2CnZlxBPDml3XYRowThzn6VVLay8kfzRMGwZNPLKy3UBIh3Yz092
BK/uOlN0NPO0Q4v+1oaiYywuRlsic+NdFyXaG86KQwP3/NjLmt8CZ2gKBy+UMrcFwFIxHYzw6bqw
Ted8chA448VgeTeTBnqpTWPHw6+1+y43mRMLqXjZibq4+04EMS9ysoBJnsqk0FB9apGBVlzAkQNJ
r3G7Y+NHviIKBNlNek0a5xxWSpq0lWGmpNYO3VS9ZmUUO0aIkXhgS+5nta/t2uxu2rHfyVO6q7Ra
8IxgEi6+wFLxykeDNHJc3IGJGuRJx7KV/LbL0Nslt6k/JSAVUq2f6SQdlNxcnFkjT4M0iTCdNvf0
RDR3gLRWksBcAGMIR82rsp9TOAdVVTg1iFOun56tbnoTGZ7/askdn6wfSVlUueRPDQ3fM4vQfTQr
/S7Mxu7rUBWhbVZokRwrDZVwfZiDkJR6cP0jtkwTiTbkwFGiMwlfLCr6bEoJxUp3BepR6F8ezD0h
oUDVrf2kJsF7SUb+V/mMzU/Ob1+VRd+QWvLzwvhRUSCgZcoPshSv8lDt4H+CRDPcUFP+jXKYYFUN
ZEp182KIQFMohuoH3HLmfpx/9ktmd4nmXl/BrQODKhsKMyZVTJ1HCZFZCmdZ8RzUsuWxXQxwOu/y
fAAgkCzqHNp8XZ/I4qfERllp1AIJGsSgVg68MQAkIj5zk4ARusoUbM7prbAotOUONIUBVnym03nM
ijFX2srIEen/MbGl2OuO7hfQu4NqQnATbZqEpmByFb0gCIb49GdtruUc1ZDVSMrBGGKvCNG7q73k
5mBnwOqjTe30SmkrqSjVt2UIGjKvGAOG9IshUi3SVWmS09CnxjK7/Zh+NdPqfQxnUV1CJIi7bfOB
mlLUVlAxH3+ptfzSUK2wdbl4u34uRXLYz09sTml6fagx5Q/cKHmyZRlNtUtVPmh93Qms+7N8w7vr
07XjfGZZmSGKECkcmdMercrObtL74pep2ktta4+KM95FP2Iv/6WUTiLQcit2ORVtnGspFXIFCGnc
VUutuyupvAQ499cXcksEWhdQFZWRE4SzPBfRr8Zc6Q1cpNp+MQbMOc+iTMFmveNUBLeASbl0Wj8z
L+zJzuKBY+G+3FV7hmYhYp/fzPHqREa7DuwZaFBcQNkSsw6luJf86rcZqG5b2jV2aPAZIgygcr0w
dbov6SF0hJ2jmwt5Ipk7+aHUylMfQstqXdwpWjNXRaeCd323to79qXrcbjUgnB2TBvd3Eb5FcgCH
aXfCXuKt+wy5D4xPonCsoDOPOxK9qkpdg/uMGM9F99SoNzH5rXS3LaumhrmvCY7ghVJw+hhLxvSW
jILmRTFAM/UFZBW4yDK5dtIBJA7xsW1FS3dxkzEpmKFnGRaC0Is7GWmfasrYTNifAXhXeWkb4fsM
PJuubgT6bEqyKKZ90OJOQVZ4vn5506SNNLEzqAGZdVjdxsI8Rqg58yLK22yJUhFEslBSlS/aJxZr
SlZwYCKUzEdbjb4nBnXa+D0cE4EXFAniYvRhrWvVKrF6pTW+ambc3GaG7rVhDQRoveoEK8j82pnL
xV6dqsWdwCYZcr1jTgnhANAVpLzzs2XsHypJ1906y5TbsZ0jQVi+pSKjq0ZtGyHjxe2cFmGid+0i
+QpNd3K1xrZhLjdSWfkFnT+u2zFbLl5BFk8hrFI3RiCWvtWNrMZyKvVjCJI5E9AS0gPB+L9VqA5w
9P7Fgmo4inCJlPUMcH4DA2elojF5dbuvo8jRMXqxAppp0IFUjOGV69pduEJsH7rNLYJUBFrA+YYI
4DGVJVU73CnJ06h809Dk8i8EII5CxhJ5pYuJT3WWmrEA/oyvIJXldcOMxjPE9YI80taBQKSmI7pW
dYZpcm7HalKrK2pOWLSmQDtyISW7dVy7h7CIiztNncbH61pt+UEDECpYO1aq59seUCrFUG4643G2
FIdsGA9aCVYbdRLAI23tzqkYcq7WMsXyYkoQQ5IqiJryxhiqp+uabK2coVBFUTT0qFwk4Er0lMVx
bkATpfGyqLGl3LIjlTFUq951UdvaGBrFqqmYruRCJDOas6alECXXD0PzkZff/7ffzzk+1ericFIp
fv+QHqV52lXdKFitzX0H1RNGwRVcgfx90Wlmryq1DhFL68cpeWjX7FdZSKXALDflANiIVRjQb8c/
GIsoz8esqwxfWhS3tn6QSduNk+CRcxE8wPYNDINiM9C5o/J9SQkG6Ht11qBM/0OrkFynAQn9cpTs
eQqR+36XkiW4vkVbt4Upo1hJTBMwiLxzy6RoKuahNhAl3xTmsxrWe1N9tWRkfGdRAmVrDVmDGzrq
WLsX79qWmsRTu7SGj6yR3ZWHdkZHDQBWr2u0dahNzYTPwigv3A/7ipPXjUbyKgZqNGi6x9ZZMcfZ
iUrZm3qcSGAWfCJBisJoyOBH/bm8p6z5p/miq9+ua7HlBXDFMUV01LT4WFwDP30WyczRZKsnk/am
zfrd2Mno21n966I2FwwgABbFkUPTGHvln6hjSJNUldUq+UvVf61DlFcioJpel7GpDlpV0WaIDiZE
COcyiqJh4B654QP9/mGZjQORw7seXQySOolSSpdduTAjNAIB3wPjipbK+4RZpvOQFjjT6b66C2/b
Y0yd6kmxwbeTAlbSxmDtt/51Ce3uvnQsN/wmOIGXFdDPD7B0RAsGMA74/udI0pM0xmPer+bI7fM8
SCVC75vG/AXITaDZDH1rD1r+0gLb3B4yabXTanwaUk3k4DetG127f34IOV/2KrGylUwWEjQY1OxI
tE8A/RWlt2Gfu3r2rwJdC7G0hRQw+lh5J2n0SYjZevgvUgZWlyMzmzgTJqxS/Pf6edo6s5aMQ6sD
JAPenztPpND1CsN/wDWpisDAYHNSibJ3W874VAR3eYX1kqvKDG8lry9W9Qb0TXtIX3QQ1Jc4shiI
9dJMcF9uRbanIrmgqQUWaZ0UENmmnVNKg92v382swtw8cczuoVoE8ras8kTepyGdWP6UFSMdOsgD
zInbZ1lQSLelodnL8Ov6dn2aHB+zW+DawPvbQi6Zv9lIMxlSFsMkJ0e6T3aZVwOFJpgPoMR12saO
/H9cUIQJWjB/A/4M2Qw+/uxHWhrEgv/MW9mLh4fMWv16ELENbh5D9KEiS65gyIn30vIURqDoY1GB
lLyh+3AfmkKmks1NAvDFZ2cDYjTuqDct3t1xOwL48JY4cGQfMwhCyicdlZYdHuOPmlOg1/djRvPB
0/Vd27jnTBloUVSBD72EJLakcuqbBJLzcHUzVDnG/KbKhFMxIjFsAU5OoVUaFoYyYcutSw9WYk+A
UtUdSbalJ3lv3qdoZwAm1mc7tmYPN33jj7fk7e/Rqou+hVvsXirWalrxLbnSOBMjn51vlk7YPs38
LmcOmDxj+WT8i6FMnqtckXFSwyWNgj4bjOMSpdLPUpXH28LMh6OcD+ahxLSjJ0tL90ASSgLFzNsn
fSlkN+moHFzf5637CiUkVVEA08QmPDi/YwCIYawsaG0VHyDKcqPmqFSvDaW2uQDbAhRL2t26gkNK
N70wV+zr4i+bPNCyhmeiocKMLOvihCfqJCcWHdBX4aGj9GUIksfOCfeAcYi+9AezD1YntFmjZ41J
5NIxP7qDqMVtY9/ZoIeCPzoCcD4Mrvo61aManxAl0l2YRvbUTPssKkWRwUXfPFRVVTzscG3JGkoK
5xuf1hJBYG+w0ARYJZi5TkAqz2CyRLWZLYVOBXFGJVeh3jQ9ExQiq1W1dk4rO/zn7ficPpy9dGpf
IhTWAVxaTMekCT+6vN6ZA3q9KsmLlR7DOfK3sgd36bymu9hK9tfPzoZzPFtP7pIe5a6rshouaor7
x6kM7yai7dKoQmsHqg3/myzOSpKcDO2QY0lnoGCURm8T836WWoQeIknbmwe8SWRnEJPz6dYItxrI
V8soADBX97gOveIuJFQfTFP45Ny6mbGCf8liV9yJ9830vEqnCVqxBgIdzWtxtTfd3mMzMMA+jECk
KzKCi7IhOzSGqpvwNcTQeO6tQSkQdIxxFLQpXX/HBLS2Ms0WLzfVaKc2GdBiusraTXEX3aaGMbpI
1Y+PWlRaolzYJVff56dgng0JNwyV8BM5vSWploXmFt9E9vyL9F5jlB34qZj1Gt7HQ31DHxjxR2in
doGKi6Ta0pdISI21EfZhiA+CAJ1H8RmcEdUkQ7GDSEhEJ1n3VqdZ7lplObgKTcadWfXyC7XU0k5C
WcSEvr37AEFkU4yAcuarqmpe6staFVEQtoj94kiq3s1GsfbKrAFzp4/IU5nUaQKIEmK1dqqlmICZ
1no/GsMEPNtKP3RSuIrKhlsvOHzMX5/FHcqkNLrOqLAtvWXLvxnZ37izXvrK1VKn3Km4EKjPgAyX
G6BSzV9JZIvG8i8L6jgZyMPgCcmQb5CtOLeLfEDSXoJtYtxmdDPpTu5sEDjua69sHGLte6C32KUj
ctuX4zOcWBY5nJjjoFm11UcW/PYRHDvuqLqA43NHzN/N3/qP7AGDaYEILWbL3Zyqqp7LBAZgZI5V
aKDFer3v5+g4ywnyaaLslkgMt6kWEK2KEdOIvgzkprJ+qKwPI/5x3UdvmRJm3lB8ww2LjhLOlJq2
TGimpQwhf/bpeE/N31YLNCbpuObBkgmqHuyL+TDuVBp3++hJtFR0kKMgAfPUT72K6PNc08G/rtPm
up3oxN07aokUSdwkwGlJ8uOS9nY6psd5FOiydZOe6MJTuuXJVMdSBClKN+/mVLpJxvoms3IvL+nb
dYUEy8ZjWBmdrPZrqkZB1JnNUeoltDLJi2T881w9TPe/Z0HnTKktlrRR0xjj0dS6l2VgXqB197om
m6EryihA1MU9xuYSz01H6TGvMxfApSYBkFAQ5ey1t7W0NdnW3mI3A2onBaiNPQbJ12W/vtDvkisi
hdh2GcDiR93JUIBeyHmqGZCBTVFBT0nf6Yd134DE0qKBlgHwtQOTlFcGam1Hz6Jp1k0vjUv8v4K5
Be4BwV8jgWn49TsbBR9eLOYlIyDnAT+UYVSHLbgO40flW/OMyeG7dhJEZJsH6eQDOMcF8ze7DCl1
jGf6BXCfDF3UMbzpT04kcD5riNpu6Hvg41WV3ttqXAZ1mTtJFPshiNbIBJzorvt2/VBt2vuJTO5M
zW2PWnWGKwDQIrXdDKAAXeRfaZwKSnSbl7+OyA8pOZRPLt5dOprX+44ZCJtbkKNHjCvKbrgfndFL
ya0GphZPNKWpbC7oiUzOZRK1zrVFzRkozOwqbuL1itOkD0AX37e5Pd4x/o30mDrkzsweRRX/zfNy
IpzzpBT5NbrkaxSkPXmWaj3QJNm7vnkCESY3Opjq8owCzhIFk0V/Vn3qo5lF0Cu/bfB/qcGnl0fk
2YsMpGDBWHcw8wgAi4gSfXPtalcvI0Cc9NFdNSf7MlZAaCVhEFZfJUww60rQqup9qqqdral54f5z
3QFjwFqHkNK4ADVXQP2mJ0YYBUb40nX33SwK17fuqFMB7OcnwVHWgr5pyg1cHEmq7QAaQ33E04tT
KnHumtpSCDZzc6VPBXLhRLnUZqa30ChBpu3H6jJ4j/i5/A7M0eTL6um74t4sbFXwqN06Q0BaxD8q
OEguKvTsrmlqAqnALgdszaFaRWa45WLQ2IvRduBIIunBOc6kK5HnQhkrWAwwGo66TcgRo+UC97zp
YIAtYVh457GZbO5mUlN5VTBYitdF7g6vjNctN+1Cc8x7gLLerNS2XFFv49bamSr6AICcvTEcPZdL
qi49KGLqIXwN23lXzSIw/cumRsToaN1VANgFUPCLMc9x0THoMSdxkCd28aqBIO5ORmde7Gt3AKJt
F4dCP2RcHk3DFu0cc1F8yHkqmzOBvsjTLAqxpLQA7grgieMEvAzWapdWjffZYK+V5mXr03XL3jov
p1I5OyjMfmjGERpL7bi6A0aEv5mknIK5SaXguqjLDUT2jVCioNcXTRB8pYDWSYtbFxvYmsNRma2H
ttZ310VcruG5CG4N6wjAxl0MN5IOUuLCBm/6oX6qTcAS0/FnuqT36rS+NcvqXJe78aY8F8wtY26G
U5sz/iKgOy7O9IpuTtd6Wu9Qk2TMD2RHC1tEsr69nuhYAAOOYV0kW9a5nLJYieNAl56T4utciZjq
2Uefn0im1F8C2AecOOVKmZtkynA2CkMKqv5nY74NE/WGXHPGRVRwuWwDR2f+qTR2Uk+kKeM4yf2A
8x8ng+wNuPuyEGG30T9qnewpsXEsovojmok71VQAPnJ5/UA2jgOuNwDVXCSLVC1TW6nC9q2Aze67
ZS8pmM141jIRUveluTFBFFEZQFx1whevFNTfNVpiOLjXfrXzb9ofpFXUWbypjIbXEXwzBSIAFwtp
aP7qignnYh7D5W5B5e4mI/HixNEA4oF4bQVGt71zGsYF0EtnooGGO/yZCT7YUdaiQLMnr9/nz0nw
SXfyKCJX2TzxJ4K4ENMsiTbCTcZAs/5Zpgdlebxuxpu7g0Lmp/tH9MxdnsOc03wNdSDbJt1eMYog
M7KgWlaBI2SfeWFXuKORlQSj2kUf2FAWSaw2sKum0mMPfYmmlxOQJkZ6vDoTTSoAX0vksZQ6WRB/
bElGzx460MBQgxCBt7EkqdtZzeOAkoPSv6fWB/JgAYZxjl1OPdnyr6/nxn2KaZsTeZw/lkgNSogV
8tjJYPPT2RK0z71pZ9KOPGR76ssAHL+J6G7obRHqxtZpORXOHUs1npepUSXElPry9n/Ufdly5DiS
7a+01Tvrcl/GpvuBSzAU2kNKZaZeaEotJLiAC8D16+9BdtYogsEJdtZ9um1lXZamUjoBOByA+/Fz
Sm16pvUave2SwyBHAFlpR8i7zpNSpt0ZZMILPUya207BtLaJZxvt3zldkO/Ac9+GJDhU3o5DI6dW
4iRpgZNTSLl7OTjZL0TyUL3TUEps/PqxgDi38bayeuISN/dTwfeMHLJowZ8XK8YhKarRxurJ0O3J
/emrfmfcIz27Td/XivqLByiudoBFgiVNkefNyZXdjEwSQ+ygTWXHXjG4goMfvILTywicxFbfInf9
d64kB1Z/RraDM0dzahAUl7AKUFaQJiZ0W387VQWsO7RQgPwDMO4k4BcMzE58xBxaDtaoB3dTtSIU
t+TmUInH2QniCQBnZs7BjDKfVCfDzBm8c3mO3kxur1VyF42ALQ9QQk11kH499kBWFD0ARmIYDGCF
JPKqvPNX3G1pM4G/UrwmxFDmteo6jx0jqTu4Wzh6FSQomUd28XUHHyjh4AB0rbLkLcXDA5MndB19
Y1I0SCWhI/EHkkhovFSUUHeqoNS7nTxku5oYKx6xMkxr9nTq6RQbrG4RLEqobJrDXdvIbtatYeUW
V+xzNq1ZCm9E4SnVM4Qmnl/p5FXO11J0C9gCYMFAdYfzEsSjJ8DsIXFqSW2jJITAs5BgdCP0PwqV
tQshfSU9nnePhVsNrBn4H0TdrJNDEwRGPCY5rMUVVipF1Rkl9lgNqJFs/4YlVGhRzDdxT5tj3ZI4
jVmf9iR0kvGbafdwvLZ66XX1Ro90a+UlveANhgwcvQUJN0DC53C3LtdTU40qEqp5X7kFzVq89aJL
Pk4rYWLNkNgKB6GORR0DpLrEqFSwTlZfTSX10GD0+86NZDme5+C9Bo3fvABcTBW18rIhIdX1DTiT
/Fb6YhFzJVSIkDY7mAACQxeFqN5BO3J2T4t74OlSmyPkKfyjsui3wSSvObe+0AqcCbb647xDaAt7
6cie+PnB3JVVbdWRpeIaE8vTVTbxxq9iZ3gwofN7jcqpfCc0bL1BYVIO+Rcnkn0NcWVXKVRDb12s
X9hVNniSxocLpdHj1zqv+quC6lVos6Fo3bprxg3LKJJ6qNaZITDpzXetUegVQ5eNK6cdqqVGa3yA
gGdEMhW4ro/W0LLGi2ql9PpYaby8kEHcmhGy6fN2zU1PH9aA2iHzh3sAhI2A5DmeAb3HhjSzIgsj
km97DRAtg6IrcqK3ytAGvTIEZRRvpXFY2fULiSYY1lQcO0honeazqlrKJYwuCxvfTjwNdHiV7Sa2
6wSiAAN1mb8hPQEKykOTs9WObc6z0oizUDcuJdN5YNnksqh9Pe9Ui/vxwIfFzw98yqG23Rdqn4R2
RdwYWHO1ue+UaiW8LHkubvuAPqlowz9pws9aptaEMRLaDtTtMj1yHWauOceCEXEJtgT8H83w8xjG
koZpFuTmwtG8bIrazbS1/ulFC+jGxetSSHjNn7Qp9O2GIsmAy4/HhxxEeElZPp1fj0UTIJdE676Q
jpzX+6aOm2ZtoJ9ZlYAR6x6meq2hc+EEQ//op4XZY8gEx1mhjwYgKAooHaf4W6LmNyOTd5kerwxm
wbmOTM22aypTnSR5i1NFcba8hfoShWYw8D9/Y84cIOt0vJXRkjGLw0qTxIXaoe9WBZCkHC+b/vt5
Awv3M7x7gJ9BxhBQjfl7tVIk2SqgvhxaOQuhehOC6+VHxJRruai3RHPQ3lSsnP5LfgCwDoDntqh3
zN9aoxbXXWYie9IX6Gwfnyoy+ecHtZQvgeLkp4nZUTygF6isRLbJllvDM2sF0n0RcSNosdZKutVz
6P+W7Hqoh+uyt/bnrS+5BoiK8RIR/B8n7Sc5j3TWGTAecROql99GlW2GYS3uLF0OkUBHwxOSvUBA
zS/z0CM068gQ0wh6AH4BqV28VoXyZHe9zr68NCYH9wDRra8gCM38kCVdEfcGXictiR1PKqoWbcwE
WmHTWoPQQt1IAe0HktfgD8flcB7risJgrJFhim/aD20jWJiDRvGq7eA5IQh71UDlkFFeo/NW1dMr
D+xCxhOYQaCX5herIXf0mCR4qeoh2RsP1m3yxqB6Th1IwkjvqBbgurXLfHTLxm7zAlU4CEgbv00S
JGg6INQo2m+Qt5rfjEdeDo1q4cySd3i63DbboAu0QL7012ohCwt6aMiY1Vpj0P33EYGhxh4hB87c
MXrh+UqQXPJRWAHTEDY75GbnaznIcUbaAa+/rB0ynJAqf4upEvmSUcl36GqSw6KvATplJPUcijxL
hM4tUNP1xu1EEuPr+Y25EHgQRyGHg4QsOpzmQOVUToy8N2tEBYkoGwSn2AcbLN+ct3IaUQFIBEgT
+T+s4km7hgNAutMoRRqOXQ/lRT5yt4gSC6kJElQOmwJVZN6rrl0LemIPHt/Zj29VYskP7jstEEE6
1XGRk2Ifba/0Qg/KsE99y8ucMPbguqub5tSLjk3ODtyYSnFVj3jyAF7vxkXlc7RioS50fkZP1w19
L8joC100NPbOg4/DimZyRKLYkRvqG12ZfU+V3PrtCsWxFfEVB9OXsqmNSjvNQ5u+pVbISRUa9EfT
/z7HAOwgiQTWJvQngrb/2I7ixL1S2AMgdZJ2Uaq0Bqe3c6Hr/DojeGnIVrRyD16cvgODIvAdDCyh
CZC6LBMOmXu1/WWCztX5BRLLPPO8oyHNTgcj7m2elywN465LApN0/YXCHcvTWlYGeZxPf2epDkY0
W6pRmkxo5mZ5KOs1umsax8fSPee1/QDGquD82BZcHLsYZQRw9iO7OA9hDm2AqO2bNDTL7hrX5zuL
Dbsy0VcghMtmTNRFIDxwWrqt2qSVI8lOBbWKVwMnz2M3c9ZId9aszPYrkCxOFvE2DWugCvjwntvK
ZaqUKxFw0R0QZv8ay+xunES4mXAGdwCNUOBoo5umhkuNb4UerVyP1yzN7nmdYkEsujbheFC69BjU
ZMAuofmWXO1EE8PKxXXhaiIa8D4HJt7wBztJ9ODgjGuqcGwArQZfWEgfpL0NiLFz372Q12LzdyiB
gQZSAWmzFWTlTguaKkvlzgQeM+Rl0uw6u7jRYyXxDNrI3mBE3VVuG5WHF6gJkKA0XQwT0fdVEtvb
oZuUlSkQS3ey0z8/Zk6Vhgd1TzgUpUOk4/28RhaX38r2DxYPuypdwWotxq0DW7NAmaBgkZZRlwLK
U+0MqbqLWPLl/OZeG84sNBoov5Oh5mlINNsfbeblQCaW04sxmlcl4SveujwgR9S/wUx7UkcA8Xxh
lQl2X4y2sCjirwVaK1ZC8ZINZFZNKOLgH/A8zlw0rXSdQOkjNPMinIzhOa7i9/OT9jPkzZ3g0MYs
ioidNYKoKUXxVp9u5dRAxYxqJN7zpkPywMziSxDFal5RF6NXcsm6SzWw9hVRNFXgttGUXdMaDeSR
Wwv8l2XkT47G0PXU5t75L124iiHN9DkZs0CklLU56XmEcKd36V2HNk2PJaO5obFWusSgrwotsHvL
2vg4b3gpLh0ansWlUuobK4aCWtjmurqBcuA2UsFx1lb6pWSla8COxTUHtkJHbc9CGnV2/E7yqA2Z
paVh5ODVSSWldhsm/X6BCrWOAyviKw6Cn+RUyNnJAzzLBDlvM9gXQy0rKyu2dEBpQFag617wMM0v
RzQ1wAheiqEoox/puo8dusHq+efXZ8mMQLcj+4Bk60ndlTApsWpLTcOUap5gvrFjeYtswMpoThno
ELsP7czmjJB+GkdTTpGsf6vpTkY/Ydn2QU8iX3PigMZQUUouNKTvuaStjHHJB1EkwLPLAsAIMJXj
9apyC9rTMkdet5C2RZJD8Itle4W1Ho3WLkliHLOIgA51SCc5EP3RdXU2TmtqTJPrGgl7Q7sY8sjL
Y+3pt5fsyMQssBlaSUBECBOaAz698d3syh3t1vSK1wYiJvXAyS2G+kbcw0oVs206aEHTrjBwLbie
gzwbOlgF7AtERccWEp3ITqSSFJUOcIzqReN1YHRyxw5yO78/Y8CPIimNG4sFqOqxpZ7p9qD3fR4W
2gjOGNwUYot+DKmmrxhamrRDQ7Nol5e40YJ7DjnE2vaS5kc0PpwfyYIr401tYLOiOClm7ngkQx5z
wJ9a3PdztDGXOShLeW1/tLLznZvO/ryxpQXCYxNsAYJk9qQlxIkLkEbpFk43XKs6R/ebMnTW2CqW
RnRoRD0eEQGTUUYtXOq6RAosu/AL/LuQG7c2VqqSa5Zmh0Mdx3kdaziKbKl3iUagNEgDi0V+ka2k
khcuU+iEQPlKQFlO+0FpCmBXO8hQM27YpSk9WY3molvJ6+vbMqIrPre0SrhuiywLPPzkLiVD9zeN
WiULrUwOc/m+imTPJmtJ1qXJE61BOFhF+W1O7zNRVKW6YsxC2X7Iu29ZbW5bGVoqeNued7qlKhz+
fkcFWg2UYifQDNqPllxoU43so/VqQcy4CAFMzq6sHUfmxkpd523FonCxecw+sDhHZrQOunJ0Axbr
j84nW2UredE2eYGwsB9vkvC8taXlAugEnHY/3zJzQYbKLoeuAfNT2JY3dvUi8RzV1pXIuuR/AgcE
2CfacU/uDmoc9XIjqcATSt22lZzA6JhL68xFkhwKuUNwfkhLUe/Q3GwLZ6Nk2BnRshBZzte4Gx5b
p/g4b2Jx1g5GNNu7mjHpMoswIgs8c5TfKMCl8eT+vJFFH0fpB6q24Hs6BWOwolYjFTvJqcEaQaT+
RZJwKKEvLwMZ1N/YtqIl+JexedrZyNImgrYOcpSlWtwMhMe3mjKRDaLUuD8/ruX1+TQ1u/9wKe+l
TsPktUD3JyAB01ZSNicG0AMiBEZAg46D/IT+LVVz8GQpOF+JSVUXRNftDTgOipVc14lXz6yI5Tu4
kQAlhRyrLpeivrwDsM8d02qrdcklqZMNIu2Kyy2ZwwLpwAAhCqEScmyOm4VGojEuw7TZUgXkiYbt
ITXmpeRbV47++SU6cT2MDdTPoGp0DNz655oied1nVcPheo3UxY9WOTWGlyAKX9vy0G/qIdbX2vZO
XoT4bUGiB7YAG9fiOa6ls/vWnAxdhFnI8QWSSypP6DpZe+1aBVrXKzfSRRpKVw711ipMJ7tZ2IaG
KZI5QJiixeZ4amnZZvnYRaDpT+PWzzPKvTSGbCsd+Fqz3sLEHpkSrnvgNFXi5GnUj3koAS7TZWCf
oSrwIxsmreFzFy3hkY1lBBcwHjvHlmpc2eShHMswsaXUa5sxxKNQckFXd2nW1sqOW5zBA2OzkEtp
0idIlJVhHXPbg5aS6dLKGLYJWChWDqyFzS2aFf5nXLPFGkAcbmoRYASgLL3MyLgpibb9be8H6yZI
onB7ATvuHPFTlmh1VDu1DCWaetFw32WZz+xncy1OnW5pRTQNQKNYcNYCXHq8RHrMQU6eQB5CMzO3
t2234bonGZ0rlGDlNbbC04kDd4CAUENpVfAMi685cD2ZS0MH+pwirCkPxwpX6KhZOUROy4roIABg
CbEXWQLoSws/ObDRUAlMS1A9CqWkUzyVo6zPElDlRRMa48A0kVXKhYwTuS/VjcXjl8JOCCBdzcrJ
eeqOoKDCjIKhF4CmE3hmI3C2Bi1pWAJbP8ZfMwONUP3aYBetYG+BoFyQEs1x2zUbOl5ATRdgKUD8
JTcqPai3dOAvm7y42MRe440uY6uCy6dug9EBEo8sDNrzT9hhO71XnFHG6NqquyyGxpd4tNUz+bZX
NA89s8H53XCKT0dJ9tDeLGb1Xd4Y1YBxAonX+ZPP3Oy5ANgVDEEYqGduk9WO6gVfPTI59yNc7+LR
KGioRBmKFN+zcu1p/L+MCukXwRILYupZfBwUPpaGglGZ4GHxVc9gUEh09uB29AuUC4oNh6re7zf3
i7kE1h9FRkAoTjZIz8pI0oBbDEW28ApBmj3ZVsdXHi2LHnJgRZwNB9uQZ7bZ4f0MMmeUG+6i2Ki3
Ta2ASkDXwc5OSOl1LboMzvvJ6QmOoaEPRJXRzYZ30iy+mDWpCICauKCMBrCv1iUaEr+qQ0OCsoq+
sUx9rk0nPG/z9JBDDgWwO0ACbGQF5hEU3pFUEJvDuWMpO6NrdriqXNoGfbQkc2VOFx0GDRNYN/Rp
CHWY40m1Meo6axMWSluC3uKndvIK5mpX0za6qj5SGtjAbIT2yu5bCjKHVmcpHFSfO2L0OIsMq1RC
o5UKdxpyaVfUwxoly/8yQugGAeAClM/8DgZC+A5gLJQnOFizauIVQbwDRuKq9SNX9vsHsqpvffq6
xn7A+qGAhvfnKU1vXRFwYY2YVMHW0ESu+ZRuslAJy0fjqdlV4W+ja37as9G8jdMBW2y2iCwz2jgp
WR3G0dcEXJ39c2f+Lg58ZmK+YopkduAvoEiAvPCMenp/V1prfVHiO49yBDDi4KIMfmM0X52AzWUi
6SMoJtGml1xDks2NwAJDzBc1gnA0Xwsni44hWBTxqsIrHrn5Y9fXCyjrJDGs9V751Ad4tFNEfw/I
XUEjpjg46aQLfVoJKKfSLWKQn2bnNc0GuR87LyJhVob8+QbC7qCC8NobshsKV9BHxcgDBv02l9ZM
Lx1AImcORjdM7kl3W5Uq1MljmLa/iMOh2ihgviFedlWCJItfr8txLs0xkGWCQBzcv6eNbkpEDJZm
UoF+wembRVzmIUFSepKnjBC7stGU76Otew2Yu7QBcQzpuEoomOmTBlZbSyluwLhMQJ+S+/EWshN+
5NuP0Jsffe1lnZdLEc4yc90ji7P9UU1NpyscB6/hNsRNKncMyqfBH2/SB/NNdtyKBobnVd64BZn2
9aoe0Jr5mS9naZJDMhEDVqA0ansNdMU2jgs2Ng4mh8jnyGJvJssDUR3En6XW/w+C3sLmPZiBEyV2
IzFjmcX4hCrHnGut193mPlyNuuwd0Hu0UcB4ihcB0JTqWmf7woFyZHx270HjPPr+Ckx/O7QeH54i
NOdF5cpzfuFchhGEJwXRHa+B2f2No5uXTVMNrypyYAolV1W0bQuMDlWlNQL+ha0KCD7qNchwg/Vn
fmox0I0DeA5bXQxujN243u0lpuTEYw8szC7AnDupBgYa0H9Hz5X1IZFnvb6akttc/27WX2Ljh9o8
jska5f/iHB5Ync1hyZwWoimwGsuYP+Mmae608YIPK0/3temb3RUdKS4mi1Q0ZPnOSsBFvNojsRxj
DkYyO3RJ1QLHnmGFrCYYvQiIy9Itds1X7lrpFpSc4EsKrYvzN8O1Yc2iTIKXYacNsGlbwPEpV7xf
kzJe3EgHo5oFEtWOm7GOYEFmmavk15H1Q17r416xoc/AwBIUXRu7w+JQI3Yli/gdCKwICDXOT9bS
ux17CLlFjAfI+Hk5RZd0I1FURCQWaN/irQIWFp98YX7vC0n1HVsBEJ2W33/yQwNOLR7oCzQAUU4H
w6rLMLrO9tVm2FYBKOhVV0bEW2N0W/QE6DP8sjVvdJaZBRV1GbZk9qOMrmoWr7wMFsP5gYFZRHXw
1EIaQGehXKNTS30eOaQI7jONuFP6dn6hFv3hwJR6fBHjWhfJSYW6p1ZaJHGZWoI/QZlo4HQgCVrx
isWT8sDYLNNm2iMStRTG2hS67/Z9PwGhUNBAbq8l+QGpVE8fyeP5Aa7NpVjMg5drQeUqZQ0Wq5Nw
JYg/IEzp2trg5sXkdnylLrUYYdHp+jOBg/7TWVwaOlr0WooBFkAd4X1q9TiK2QeHjOPfGdWnoVkw
qmoHIqaZyUI0177w8cdk2K5iJ0E76ReZs3Z5XXISYJw0jEsW3AyzYUmRySPaKFWojHnqTkqFh6oZ
3QPcPvjnxyVWY34wQhPiJ58G6jlzTJvRgWV4GCxcZACIBYjfI90agnnZBA52NH6IHoGZE+Z6wrV6
MilYmTAC0x+VbGUQi8FIgI3+MiE+4cDneAxdtrLFKBQe5voXG7c/ynp3qL6qbKun+JNju5Z00RZr
R/za4MRKHliuKtkAYxMs22rqpdPkEnvtEbXk44eDmx3v49COZZ7Bx+mgbxK02nNL33I1C6RpjQJ7
bTQzv8szU+pAJU5DlRSBotyWWrMSaZceSUhLfC7VbCM1zegYfYvRqPei7964zL7E8VZ+M93eN7wm
1HqP6eF5JxefferknzZn53w6gRms56jzpUON3ar61ehsk9zYtfW0FZC+8+ZWFmzOtcjSGizZFLPY
Nm9l+twiuVwro9sOr+ftLEaJz6mc5z9VyZm4IY4SbCwqW1vWPTixtHLQLw8GckG4lgNkMC9C4T3b
a8B1opJSfo/GXRc9yOSGr0uLL7vep53ZuTjZGlGK2oAdpoJupAW886P4SamYgxbkxk6vqPxNjTJv
yvqQlM+ghnfjVvLPT+lyJAG/G+pTSIKeMLmQFnhZE2C4kGbFW0StIIdOkNleTZYJUczpZrCwmGb8
ko+9HxfKivnFyf60Pr/oRLxM8cJHMhQIw82AO3bXw1mbq8y0NysDFVH3ZE8cmJpdeVBcwbMhxnx3
myRya1QEdpFfBdLojb711CBz/vvU5bgyCu68X3P78wp7ECtzuZa1zkKxDLohG/sp23VbMBG/jj4a
qDZRMH79/VLtscHZyeMMdtWpOaaTKvV1ivu99jjpw0XP2cpsnjY4zoYmvPtgaIae95kxYGh6qDS+
pbrUHybf+grGY8+wPLX1NGTYiJ97RePGiifZSHyhuHS5RjK25kGz88jWGyRGGvhvWzV+auVeSTtP
Q5amKX8X/DYbsviSgyFLtLaK0kBg6JvNpH9xSOSW3Q1bLXqeQuJnhmaHkgVdkgzYRdzxWHJXwlNL
XfN61rnpFLsKRwLKFBRI4CFAzk2jhUuTR62T3QpXJzOhF5H51rQryJFTgu3ZR82OMYmPZtqi/hQq
ffpY5tp3Wem8gucXiWO5Wvc+Fa1fyqWb5upr4zgBAFT7WINUVyF7JkHLDneuB4b6W6EW26hT3C4t
QQTerx23a9t8dvSRLqtb04Rjgh2oDaIPPUg3kic/4LaHJgI/fljbc4tn7ecm/0nOfeAWEMkuCWiI
MDGx7HELcSV7TQfbpxJ4mysWrISxxTPwwNwsjMk9mg5UG+MTAl6Dz7wqccl9giTguDE+xocKncTd
9/9Ho7OzqomLTEGJDGH6tahxM3fJpSA0YxvFMz5aFozA+Un+2swunpBILAMDDj0ibf7WcWLI8nYG
bjG5NLoJtAMbslaTWJ7NTxMzr9Zo1duauEdnTeaq4Ky0fjhrceO000tsHQMlWzTrIGs978M2kqmL
B8p5iERu7E6642lx7tp8uiLJdFfX8ncKbei6upd18rXh3yfzwwbw2UlvY1lfwzssTiqgFOh+FWyT
cyD3FJV81NupQrtjdq1R/WKs/qIT+D+vw3/F7+Xdv09V9q//xp9fy2psQLPOZ3/81231Th948/7O
r1+q/xa/+j//6fEv/uuavDYlKz/4/L86+iX8/b/s+y/85egPAeXofL5v35tx/87anP80gC8V/+V/
+sN/vP/8Wx7H6v2ff7yWLeXib4tJSf/49aOLt3/+Afbkg60j/v5fP7x5KfB7Ty+cvL7Qf3j4npNf
e39h/J9/KOqfEK4VMsjo2NXRC4pjpH//6yeoW0AAB6BTwGsQaGjZ8OSff+jKn0DAoIaF5AX6OQFH
/eMfDDiQv34E/Ipo5kO3P5zsj79Gf7ROn+v2D9oWdyUBwxH+YpGc+7wkIfdtONhsgKqDakL0Js7O
OA5ZrLgfNMV15MRt2nui30f8JYpq1+I+o9tRDq3hQTbd1Nnebopq75BbVYuDKFF9EBy5IHPYaLHp
Sk7t2s0jrZ+06skYvyT9F3m6Seq7ltd+CnQoddMhNCNvtO/N8tW2buLhyor2hvLwc/5/yxUfywL/
zL3ryCP/f/JBSACe88FL0pAf8MND//v5K//2Pwmd73/+VBkA0h1NfYoNZ/rlgKbzJ4p5UCACVFNo
NuBs+csD/wQ/rYbyLRpioLKoOfjRLw+UFOVP0G/rGlBLosMBfG+/44IzJSgTdLvgctHRym6AOuiU
pcbUwTo9AEf8wMfMQwFwUzp1540VsV0mZ5Zn51Ta1JzLSOxpg582yVcBBvfMlL/LrfaSDfmtDcop
yxk9NY/rjUxHNSSszwM8U1N/5DL1+YTGBYUl+sXBVP/aUIcbaCbFIb5eBbMjthF41QSkbHY8j00E
se1cSR8aOfNsWl2Xju0ZpWM9o631e+kQNDBP8o1pRq7Nmru21ANqal43SB8TVmDTDS364ZLBcQsy
3jmtfhsX5sapvpz/Tl2c2J8bXXynBrEt4CnR6KcjfjjHl1nkBFQG6hQ0HGcoSQ/1NqPo5pg4c9Oq
fktU/Tt1gHNrW/MpmUpzQ2LAmRxqfO3lPNsYZj7eaHL5oBjkRnEAPi2J/EyRYk2Nnt+Muo4S6dRA
pzBxI0cJIlPaq4Tbm65Opi8kR8LSLCs0k8k1xFLG96ot7M2otpXXWOSHNBiaW4PNUUoAAKqSXVM+
ECnyzaT4WpRrGCBIjJ3OBdo+kAzERAA5Odfe6kfc4UyH2/uYqns2JZk7jXrIbKwEWDeu8riSLiWy
bQGlCaw6A85XU70RUtB9bIBL3ynJWzqZL7R8QlZ9ctumjTyDt6Ga2G1gxtGmRZUikugFTQk4fKYL
rSdAZ9ZkB6DAvkm7S9UxtxXhOJxeBzPfaT1aXe3aHeXNoDybyWWR55d5F3t9qkIB7DppHlJV9rvm
awtiytKUL5Ji2FjO5MvSV25dmcA6IKmFK8Vd2X2o6uhKTXprp9cjlzw+xV5bqtd5DG0cB5EZip76
nuJ5b3HFLezHpB43ZlqHkoGZSFPuG4NyGbfWhWlWu6go9grttpIaPaG8CLGCIgnyNgOLum1t8yxS
/Fy30dOehcCM3TYWnvOQ5hunR1KEYNzw0JIVyHJzxzqUCOPovcjr56z8EsVpyJzmhln2fUnqnc6e
9cnc5X2/Mx14qN1s07G8czK2S/PyTk6GEG0gvqpZPlU1z7SSqzzDX/QwqhcVvEbik+pOFA+SfFTS
KzMt1th1NLGVj7cQRMnAyiIw9cidzEUViEbNqEd79B5aKp7VgE5TqTNvQD5vrMAd0IGfGY0IQAug
pNyiPS9r87vMZpZrSijcW71TbkyeS97Y6C8SmqshmAAS9VSXXPTlB3IsP5tWc6+pFPmX0QWfUrLJ
ptpyQSGB+iN3c+SEBsNPo9EH24jbS9lmlHSPR+mmkLoAgsJeS4bvuOB6plQ9R8T2m2wPvJTrJF9l
/Emjip9ZxnVePKPNGox21C1SkCTZFx2Bti0vrNYfR+sGpKuvQNY/1KpoL/va9SOIa7m1TfPu0Rnb
p9rIryRGn/tCByZBB8FgA54GTXmGsoZbQYVJMbIg7lPPsuq9nOh+wVOvMm8YuGUmdLCapKlcrkSP
GmF3eGPftA0Z/UyjvWtAs0mqIYNok8CU2B7qwfedXnhNUVzJfLp1eI82kxrmeNXWvibjbYKg3Hil
dDnK2SauyR2dtLdUYZep3n835HT0CttK3Jw8W0Z2G+stUnxy0LE+eegMCLdkBHrhucJeU4Y6ov1D
l6drNH6Dy46prja1lyanV6ZT3BOtiL2aTPdqDbblFNHOYLc96t0oAFywZnArba0VfKbaI8K2IFTV
QNuH3liwrIn3zMFjsy4BZ0y0Ut2b9rDHWeMTuffzIgWZJeY5qvY4nFyrHF1dBbOfORrfK0q2spa7
wO9c6VXtOfmE0yZycacPzp8pqx83uzwytQIBg1Oo+6pW3Dqursf8jWXRsxVJl6AxR3t+5Tox3fT8
oZR1rNPkyj3EnHiNWvRlDTHv0mjCRLXDlQ87DfAGNqmgEMHVRVwtjmeNGi3RrSpR97FtvET2DXib
PCb1PjzrubAiN+PMZ33xpoJtyMiUTb3OCX6clhALBzEeXKvR4YMr/gmI1rYnRY1zxd53m87P37o7
Ekje6+BF39BL/R/gdU6HrAMeJYBgaEyRoZ14PGQjwx0qz21rz4Lk0d4xr/ToD+bbLt//rsbtvwd3
YGyexUVHkxEx9DHuy/Ij56prqNdas1L4XLgXguwRTyPo2QNECCHs4xG1U9no3dhoewOFrjR+aztt
U3e1l0ZxkIzRtqLIfMnJc6bdxCbzjTh/RW4Z2XPpIsvv0D4dVqaFrhIj2+lpXLhFpe1aydhpOQmc
KF/bDGInHp8Ox587S5C2qlakqVxrWHD62O61OhCpUR4Ylq95+TZ/Bq/ee3+/4ulii51YRa4BoEf0
f+IyfjxJeVGWRW9hkgQ2lTA3cXqvlS+MjbK1/X4jD9AN/5LKW93eqtt2e966sWJ9ngorEHF5IlXa
ftKQJcK9xpByfdN1Vgjypq9T/QACym8yMzaqVex4zV/Q1o6meNtTY2q6Csu+Dfp1VnSubOc7Z5Bf
5aJ4MOTIBa9sUCmQtDO7fadFrzLyXJrmOqmycXDEAhPvynnuSoRusj7d6HY7bI360UQbvJmSRxTK
Loj9HdnKjYpw6DAWgAvXRc/PjUydZ0dvNgYAbDn6V8vsqp6Ul0rmX3ONA/nTA2OfVPeOpG/Mql+p
Nc1SQ/+O54JJ+td6/cy6HsTzrEqiXs2Ztk8T2Suyxp1a7jWZdQvlFjfu1UCTo00/QvFduSSOsWmh
dJSM5Y3cyJcpOHvOL+Dq54iocvA5RsMZVTrhPkVA6KVgfUv9Aul0zzSBsPHAFR5UoeNLm/OGlxwH
zUui9I+UFCAAx3bTMjfUGqS4e7l6q7VvjvJdSb6tJuKWtuSBlXmY6g29IBbgrHsoF3j6sEvYNZHX
0NqzFMqvI/pzLD8LbgdzmJFOLdDQpO57Q3aRr4EujuEyvfIkEsWe1Ce7Tod4Ltc2+dSBJZm5E0uD
OB/2UIvbRNzye13x26HBlaZ+05i2HfUqyCCmgBrrTdwpe22QXN3qwVEFybWo+J5MkGzuH+Rmx/D/
vPdBsOnmee0C5oNeZfbaoRTsQl/wjtbys0TW2vZm8NjTIc/cZjSpPA5MV5G+eSvKFm2XPzoTLBFq
vqfg16Qx/7+kXVlznLq2/kVUCRDTK0OPdreDpyQvlBPHIOZRIP36+5Fzzt023dXUuffVe1fUaFha
WusbAJuDDXhUWXcpGn1qVm2Szj5lmvRbTXsuEoaKWr0tGTtHeOTd3lxXd/XndV/cHGmbxQ2tsO7p
Hs6gEJXLHwrsa1h2tUc8arfVBhKRsb+mgrzAEP5nWmb+PVBql172jiEUeCMNWpjbo5dq1K07G4KN
x7j9qcr0aDpNQNMCIqQvjKGJ01Ro3zDt/3IlAK8GZOvsMQeL1a9nq9UpWjAtfkX0DEO03B3DbhsH
9pN5hrvkLnoc/cpPAramTHj1SP8z7JKcHfWtVfZw0w6r4qEeQqoABJ+HlVnvb6/uXPu8uPI+fZ+x
SO6MdBJK6WCgIpseylx1O8buKwPITRXX7DR6BdQxi5i5vRa5Rc+3sdA9hf+0DcdNiPDSLPP6Uf6q
DbIZpuSus/FUKzI/Kx+YObgOe6955VdjhccwRCnbUfwfUoUv6eni+EiQf7qYZlrYotE/goVHoXaY
WQ9qXgZ9mTyYbXkSJEXio/il9SeyyD5CgSXv2bk3lZX5vHaYv/yaxWmBEblREdRzQx3CdKOOB9gw
3inRw6D+7tpfFtcf7JJ6MmoDVbmLzOosaAqvnk3T3dmtuq3B7nOntvULY6UF+bVz8fc4QRQdehYo
0lxR6YAmGG/6ylLDqgewjvwcpo/bW+nagf0ywrzVPoXuXja5wlCBD8lheBvDxlMC6ir3znY6AVcP
49zb46190OJkZlTNUIPDBzXW95K+lauiPQtwx8WULb2kATKXRTwYatjGXdBoE9j3hdtP2qPVaF6s
oDWfMCj7WZs8Mu6d1a10JQZ8ns9lhSQqG7uu7EhFDmxvJegS0xMItWhVYouALxBAqeYx+bl2A68t
49JvOqlMR5UT5lXZkQ8FyAS5swLj2+inuxmSsDreHGEWSfeXz1ycmEyJ+xrCkSoucOt33gazEV6h
39cW8apW2UFDD6yNAUTbRwWVk9t76Nrl9mXw5TsjzwqrhGZS2PvFW3InN8n7EOZoeTPPpIFZuYZH
dquMlLWVnVOtTydFNlJpk9ZRQ3Gwtx1Oysz6gTSAXbv6dvR1WF2rNUghq7oHV6L9l8+df9ingQc7
kWMz2GpYqPWdPth7wXeFfHWy76qmuFOTr1AN1sabu/+fxstqhKMiw3i1ETrmGzz83CZ/gSi72ws8
4eM1uODV8dB9MyHohEr0shZNJ2kpuiQIQQQPlSl/hOHIbqDC1QYAlTTVb5mzu72FroahT0MudlAl
OVw4W1UNzYTvUWk+wNlxZZeufdViuxhO1DALrafQlGYIxz7fyoDKSIttQGT9CC/JlYrPvCpfTyQ0
/9BAgiICTOFBAPy6aqzpbKPnAtuzH879YILO+6SqRZDbyhb4vs3tCdQuTwNUF4DyQh9FhZrAMsXi
ctTBjmvVUFqVL1o1EJYIKANNq8k3Y609dqXczxVuXUzbKSrcqazuRu1nn5wtoXlWrYWiOCctisUm
CIPZ9Dw5gK8noHXL3xWZYNVbv4iiXcNtzhfMcpo+/e5ljsZkploJhK/ChOvfueMnuTwMA1AsY+E2
PR6j6hDoxRrZ9HK/fZmtZcKWytSZzBijsjTxMttxp5z5t1fk2vp//rBFRmUYw4Qi6KiGBnmxtOrc
N4mvWdX3Ss88Vq8Qx67UPfFBGhRnZnIuHpCL+N9nqjZ1XYFrLhLumLw6FY/xzGg2NXmBU7ZrpIY/
0d6tezzZjNdpago3UoEA4ZZH9freqfk9nSw/yf47I/D5/v/6yxZHu2TwKAagHgssjdMYya1jVStH
++oe+vTxi6OdKDHaZypTQ5rWLwqk2ZiT+VEcAwg2PUxxFVjmKUdt5vYCX8ls8GXoFEOtzca0L1OL
XKEDyMQxMpsR/aQq3nANIEu9RdH9OY7ux1YJOqJ4AxoislVebo9+pcuL0UHPQQGegIm65ArqHPk6
JLZJqIrGM7NuL3ospWMda6MA9oHfK7TxWEzdRjBPt74l5nMOVYgMat987DdW8wu6SF5TnyuSv4z9
tJJYXl2TTz9vcUn29qhPZWaTMJX9d1gMbqbyVMSohamozYrmI+NG0CrpykvzSoX266ws7koBw8Ga
oYAbjrQGpxG5VqG4NbCKCf0Vp00w1vF9p+mHtOd+lpYPllpA1ftBlqiNRvpOoafEyjeqgW06WVjQ
dCOGD6EoXqmsXHnzprwIfJCAJDOPxgGH+ev9wMGM7FEcIaE9ncFJCZvG2OZJvnIvLKD//z5+n4ZZ
hCGL5niXKioJzWrcxOqzDtZTTdXXqsQzfLjnaPVJRd/G6YCeUeybY+eX9ftQ/3eYr8vfsQhQdYu6
gNAkCWXDH0pK/Epba/5cvQJnPh542bNO7OItY2Z00kmCIfig/+nHB71L79JUnNM0XontV2cVtpMQ
sAFNd1b3/bp40yTKKm8HgtYGnpmapwXNNoJs+oTrMxQ+tt1mDYl4bb98HnJxoNQqhz2vxkloqR+k
0I4g8AaQFw1uh5UruTyi2acvWxwgHQ31Qc7DRFPApDfLiv11Jvc4uNajm7v1mx5UoFyvHIdr8eLz
uHP69inJNVtelDzqSNj2tVvpZ0sBOmVUt7z4VlW4qJpxq+dvtz/2MiX8+q2LDZOnbTGUGb41TVOv
Uu1DagH8KKkfp11I+bCjqI7eHnIhzvCvc/DpO5cqlaxU2skE8CCUjqt9tA/Kr+p+Rs5md6jCxp76
R9tobrauGHLtcHwedxFuhj6HXsOIcbsgOxnOlh1Tf4L55uSpIRwIvRqjOxh4DRv/t6K9jHOfB14E
IDL0UUHJREKt50cqn3pFAYZgRNdjkwh9I6PvWqcEslqTS7w+02h5/kvu9CIBb9BIULqqRTjoylda
d0dGW9SsT3VhI/IZ+1Ix4Hce39M8f1WrYQvvBUDEG3uj/y1dZ66urBUkr8eNT79pORmqVdlWXmPH
QUvM+JEBo51jn0Ui3WOrovPyfYjR9hhSv+3qTVTWu4qk9zxfAY7MOdfFmsyoEQDxYMq0fCywpGOx
rRXYhGpyl6piV8qVi3hlhGVar1mZZtZpTkI6nlOojpD69fZBuhoO//mEZQavyQplK1SVwzEpvYLV
p6wXd6xZi7pXQ8SnYRYLVvYZhO6rlIRT1AMpgIJGjA5qXm8EJGyrPvOGfi1hvprLQ13rP6uzzOUd
DUg0LjN8mhdrhwo2fNga8PCEfoxbbCEh3+dumT2CpRQ/pH9tu9aUHa+9XT7/gnl1PwVjMdg5KU18
Nawg0bDdVWinAg5odSYE0VcoLWs7ZXGVqgpXksLGQg7q4NX1Q1yvCf1fKcbh8Hya0MXVqRtshNEq
JrQL0idwvHZsi+THl8FsIrXuLfdXHf7G8VrKezetrfepykgILPPOGflDFycAvMSeU6d+r72r9C6v
J1dLhFtH+qHMHMfNG5izibj0m0H/u6E9JW1cndF7A8a+ouC/c80Ii2j4MZQD8dthkJvbJ2qhZvDv
qwkiXTpg3oDkLmH5aOVPjtnNPxv4kP4Jceib6VuwtNhqPtn1vb8y3tUrCc50FHg7mEEuG8+mLjKp
J4YM1TPxpF8O7gxI6V2ZQKIocgEz9PUH9Ji3t8e9Gjk+Dbs40iIteDK0VIaFabsVO1gFYFlrct5o
GF+JsY4KB1IVjzN6YUBaOGavQvBVhk22pyCNKImELk4CbxB0clo8TiMoOCtohrEYSCBN3/UiCprM
KAKNKkFc5IcCaLKyR33Coa5N0kNiwLdXOU0VdXZ1Ll4yp3Vto0M/tt/UyS+rfzbh0waDkpekQNe2
Ke9oJJ9H3u4dJ/fEJO4BH93Exd4EDjJrjmYHJao6TjemoruUmPDhAcAZAqiPTNq+1je6q5tT6Q5Z
dZTOwL1WPlL6yGHqVSY96mfim+bwoEsnqACqvcuiaSd0DsTfiOwG5sbUBligfCfssTPEFo4NHlP/
0LF8gKqw27atq8lml5OHhHynrfRGjbmOQDOS/basP6ICurQhuwzi+ELQg4Dy3gBTibSa8EP3URm5
KWvecyD0SlPIgNX8kKtiX1jTrqmM54H+qrj1bWq0IyvyoLWpKyu+G6EExwaIT7bJue3zrQPDUC+D
eLiLjpSAipHCAEnN+rscpWVgfORJ67rvkdIWrh4VEFdophPnJo61cmR81rnv/NRomKtKtdsoRQcQ
iTo9zb68aJfFzeTKETjvkWfMo0r6CHLka8yHH7YyQeB9inedrkM4ivLXfhygii6HXxyqwbe3/GUu
NNeE4M4GzVQAcqwljWksGwY6htGGVgZPIAuv8TZ3B5RxCfp5lZ34pfmzHw3XMXa0RZcmxPXt2TTz
AAEFhIn8t0dw/jmQzCYA+jsmYFtf7xc5ZWVJFNGGrdp4hGVwsTE8Xmvu7c++eFMshllcY0ZamEwS
2YZ2PD7GehcUIDIWhuEqufGN8x9TVR+dek064DKOLoZd3GjCqvU60ccW1020hWUipIrnt+HoE3/K
fNF5/53YIQL3YsDF/QbIII3KAdMp48EFQdKFlboLFaSV6VyQQi/HmdOGT2nBUJpWV7d6GybGBzX5
qRZ5INsfI2ZU9Ab2kCbd1niNI36vtZE/ghZYisnFBRDowMjWOtuJplzZ21fyB5CEoDeMEooJbtti
timAuiyOUxmagw7sgg0i6Er/5dqbGJa0GqB/FGSVC2H0zmAKMLbgahkuB9Q3jHftD+PYJy4/tsEU
oLpUPGi7tRfxtcfCl2EXy5oCGegkqMiHLXQl2Q5iers8cQt01Qbg98BuYo/6/vaJoVdm0zZhNoAu
AkH/YqkbUuUw95lgexGypDLgdgGtM8s8SjltqCSPnU1cU4t8uIn1VQ5wGNnSDLPewqqtSh+NEX/P
ow1rBpfQ8dmkfCM68+RQsNyjcSdSqBVFeumOmYLf/5pVfJPHdDcyUC3IcRxhtSEt3xYPBQMwv+YI
UbDJHbNTA/ea3O6hdgRamBM9qY7yiOvlXCjmWlZizff/InvDFJhof+FthPrO4qUMGkVmSAhehpVy
iod+2+oE9nOEuYTxYBoksuEOjBlOArOEWgdETkrN8YZUoS6FloCLdyV3C/CCdo0oDLRQyrCzykc4
43xArZAEaAx/01t0ZyCXLTzi2OeestCKeZjo8UYU2g/dfDeiB63FHMwlW8Oo98qguEbRqSfHEpaP
XDbDC1FEG6dPDqp+b8Pp18XTsfSEcELR7qk2guYpXgRn8ZZLw4PWkgeQ1D7Vf0fqeZTtpk0KMOr6
jTTrO9NChXMYkWrseaT5dpoFNXJXOv0Wxlur/C6zxh+jWa//vauAQWeWeASFwIUm4AuRlZ+n7EFk
8cnIAW+somAofmUMxAF66Bw8sH9xCfe+qvTIUIGRDMmlaHJAFgnAWva1CFSVQT9yQ33KoOzDcA9V
grpGDsBDVx2LxN6M6q/cnLY9p/caA2q0TF1qwkk5oW6bTnsJ0Sib1L8NtX/jPRxIldr+BU/Np7KM
nwYqg74a0H8rPioDLZBJBA5JgRAbj+CfPTVi+gn31RoYfhKMgEhxbm9tmcH4XjC/7iGuFbevtgk5
ASQog2rtdOb0QM4l3mRXB2YS7Gd4P+TVvujlbsjUpx6Hgjpt0BUfUT7cpfabKM2jCk7ORGxYlqZe
U9h2oDpp72lND4FMM3l24PsJnykBn4820zcqk280R2LKG3AycHefYEnkeJMGEhSL9aMy6ZDRtZvH
AhCystRPktdHrU+DAqokt6OCcZEyLy6YRXGuF6lMZK22oWg0P0/Up8qAth6ajEbsQEieKRBGzjwt
6WEdgZfOAO1i1FqYirwi7/1eRQcGBMtYcR0q/HnNLRVKDOJkprbXTdRLor0WfUhVbklbuap5nwCM
lrY/G6sJiizx27bz6wGzxkOlslx0NlzolEMLSncTpfIETMGgO7Fv6nwjDL7PhbVJ1dojxrFK+LaC
2QiUCF2zfMrLTZz96mx5THW+8n66eM5gkhA4QBoENoiCOPj1dhxrOF5BsLcNJyHuoCQNZYLqMCaT
p61Zil88z+eRANkFWwzdjguyGHHQkOgm5DWKfda4uo1Q/pAGf6wH+K9pv24v/t/f/SUeOqpGZlYa
iMcEDIJFsmbpWVvnfTV+i50ED5C2/6aBUwi+zIFQ9bnJob00Sajwp6gVZHl10Js0gZm69twKMGhy
jgdB3JwUvd7CI8qvefrK+zhkVOyb2Fzpgy7WwFH/kpcpegmqAQ7pTGz+nKEUBTqsWa2i5t9/16vv
LfaWNepuLdbMqRep5cVAi1RI1dH54xUR50KdvDQdAw7msS0Hf8qHkED/HHLhLuTDVm6nK+WoL3fT
fHd9ysB6QhpB0FoGXMvYVGPzFOdxoOJKYhAcGekDlc3Krr58OsDPxCKwjwfmZa6lLr604LbMTaEO
Ya979Z0EgjaHyK504fXmat+B9B3uek85tNu1d/q1VAT0IuBWZ7gdlMO/fmtN05bRhA4Agpu4aD7g
dLKSOl5W2nCQkNLZQGiAL4s+7tchcgiXNJnedSHLJ5eWd1n6R6bP0/CjUl7mgheN4f75nscw9xTT
yW5QzYHYdgTcvl61e2hD3E/jWsXxapZNcfFgL+PA6cs2VlZmGgoxdRciHX0UcOroxHNBY7yTBstL
hjryLKMLyvF3CaRTpVho98PvKoqfB2v6iJCFNOrwTIT1Xyfa8yWAtwbBgkDx3lxsBKpkGdIOdEZs
51V30E9ea+Nffzh9GmFxzTiNlhVjz9B72Urmzm7v1K/uoOm7I+AnrU30X5X7L4Ft/qDZDW3eX4hx
i4Dt6FOnczXuQkeKB8ISb0SJIdOiTY1KBaAUiY7eKD1VECN3RHoPXokL7Ne9NragR7RBMogfNXmL
m36rG3QTV4PLkRdE6cmJzH3E6aZodN/Jpm9FUh2G+L3T326H5mv3wOcPWEQDJIBKLYyoDY0JJUNT
CdLUegQTy8/b+KVP1hSDLwEPiwlb3AQJnpZAOyl4T5faATvtAEluKJNFeNZ+d5p3NFX8pJz8Ji5e
zKnb3v7Yy0bSPDqOBVRYIH1/QdBQOgdlHcXEs1p19q2eHEuwQTR4YQ1j5jKhvkwR9xAen1Pkwitj
L2IRdDKg8w0bQAiWwKvhUtd8anTaABj1gDQflbypDnqav9SdeDBsiCGRemB+rN9lCnkeFfUVkmpI
trvoW46Kk85X0dqL2uLf2wee6hDjgOkAXCMWO1dkoLADKKWcK+hwM4cDdEg3sHnwel77Wlkh3akC
Xse+AzOh21OxxJ386+abH0a4XlXEqUXMrPIUEqZJIs9l/AZZwXNsGG912Xr5X12m32PM/KojviNG
ty3VR6gSBSA/+pb+cxg7V+W/nL6/g9h+UEddaFQAqNz+gcul+psCfPp9ixRAAHYypmUkzjR6lKnq
ZuWaJfUSnv7vKYDQCXAGBi6OxTmgY6tLNTIwhG7ec+vDYbk/6BsLSlL29MKixDfFa9U+kvrbOHZe
BO4UnTqX6/vKDKLpXcJ/DOIvK2WKqykJCJ7/+VXzxHzKDXRQX4u0oeJct8mGlq9m7txHVeP2DDXI
/s1Csbd31qQ41wZd7IY6T0TqZI44x9kUtBAZbZ0RjVPUBtBlEdOmalOvGMaVTbi8KS5WYLHICrC/
nWNgWOg+wVeBBVbsopPrQn4+aLd4Z93eU8sO0sV4i7svIsTu4Y4hzr2vbhIv903FNf0Jsn2a2/+J
Am0FPXV9E/+zloubkNNJUcvBEmeTsn2efqTTWgI7/wufLr+LL1pkV1xUVoucX5z1ydiR3PQL5z1G
jR9gOo+YQZqsyVytzeGSCABKR66zAadm6kY3TpmXO2cTYippUoGDxNyKQJDHSr7p+uRZAKnj5vPJ
uLp15sN548OXqL1e2jEguIgPrS8C1U993XLBBkDDqXXb+xwV75WAtLy4llO95AL0DRCu5YDNExUa
Khua3zudazT0TkbAPQyeQ8QuRpQi9pqk8do5MReRqo1KpO+wvTrPOB59l2zMcdv5864lrvVQrFnh
rGwqcxGCULZAcBrx/IrZaw0gqmpAgSB33EaH8h0HPj/+uH0w53N+azEX4UclgzVanY5dTNMNy5Rj
hGcYSQdf6dhKn3p1Lhcxxx7UtEa6L84GqCNRCp4XCn545RENZaaZVJ34QwTtj+ggp+RnHreb29+6
rAdf7KNFEKIxknoisZiCbgAHoN7MqIfJbbdFTS3UAwbVeXeNWUIXSea/RnX+90ltLAJF09CsmDIh
kGsM76zIeo9a2amOoNlumD9JK12zgZgpiNdeCjUFBr0ZVWNPA6tQBdC1n0h+T3mdeLRN/Qi3gdFB
I2ZI6KZXO9/iVqCRAVXg0uuVD97/Jm0fDKhZZiZkGBQlcJTGLcoO4iZ/xuHBNJjL+HtknK3cPMcQ
0khsNPTRQcLL+CDrDyZ/OxkPysx0J8hS3F6Bq1H5n6lYRjBLrUvI0GrY3vULz0tPW3WBXhthkdiZ
Bq+oOmCyWxOuePW3KF4TBfjbD7k4Mp8+YvFoqLitVWmBNEH0vyHj7jN0bkl9Ik3pZ+3ojfJcjPvE
umNK6tvw0iFKigoDOtDTa5SiKofOtdpAD7t4b5OPIvrD1FOcf2vr34TWK7fg9cj56bcuwtfQ5NLQ
J1RZdOjKoKKWaOLOAYBVxtY2q2IPZMj7yeIepP1WMoy1hZj/+6dkKiJ6Glm2Kc4yQktteoyztSzy
aqz89G2L0NXXPFJ1js3E8o8knzY6TTw7iX0Fr3qKqmFTrzoSzkt7a+nnn/Tpo8ycJRbpsLtgV4Es
pjyL0YMGiqvAgI1Wvr2SNc1fcGu4ReRwqKzRRsEXkukp0k4N/2ialUfh1fQTjH08CPWZZrOYxAby
CBnR8UXR9HNMXxSe+ooFWiHFBWc5XpmftGZN3vX61vhnzMU9oEslRfbPcQ/k3O26fjNma0F3iSD6
d9D9Z4xFqLc7rQNkCWMggd+N2WuLlbKjQE1/EOexj35M5o5xCSGRygXAciNFyLL7kqGnrw2QnILZ
pH3OyLTNIgXH2XBrCxoAFYca3Mqj4/oa//NDF1uqjmsjyZMJk6H+MiGp1Fn3jpn4t+PutaMCq1AY
DdjQLoWJ89d929FWyxOzE+dxUAMwRoPxgWU/BRYbt42Xmis3/V9P6C8bFyao6PPOb35UHC6euFas
aTxBt/ns5OlDrvbcdex0Z1hQde5J9CBI1O3iyTnbJH/IbchL28nRyBKow1kQf+5IvWstkLvL/mc6
MNxciWswE6pTKCDJttr13HgEvWmblearMcB3KS1ZszPVut1ME/W7lkB1LcJzcTjioX8QbMTNORi/
uqh+scZEbNgIxhYbkK33rcxXTu2svfj12OIwobMA8UBN04FbWuw9GL2gIAuzy0cr7bwsaTy7q06O
o7z1AKFZY04DiIVosO1G93cYiihISOdg4yVQxNLvCTNOsTpAcaG1wS6C3Laxd9oDkZpHFKiNKblP
mtxtc7K3G9NtOdk0RRpUBfpuQ+U6o7Hj0YtiFzsG0giUujxLrTakki8ZhONmwQbQh1WjgToFIFR1
9C2yhhepoTMvs9OgDKFdF69QhMP0saOaQsFDkR7AS74dZ0EbTR5eHoFuQcrLEX9K+OpWmebxpD9E
QCdM06tTqtt24N+ZoXrMBC7PjFEGhmdMybaQJkw8GABA6wfdavxRmtAGTKWn0uIwagnqYEWAJvgp
qrN9lsbnpmR4lxrAzduduWnNpncVkmQeZBLawIbC2u1zcpGqoeWhQQQTPADYQl6I/MaDFScycvQQ
7ZG72AHjWWpbcEfRGX5MMrEiHKNfJN9fh1tifOPOUUiV5zR0IhmmpTSg24iA1HasQFrG9yhfvcVJ
AbU/VySF6oIEueVMOyYqxC9JvrNKeeSd3OWDPDqq7U4Z+1lAibFvRmjiU/7ETfteqFCBVRsB0O0P
NN52VtEBXGKY7uD0yANKzL3+2JO+wpN8SoJRATa3UlH3uT21FxfN/K0GnUlms5H8suSDhq8Rl4kC
kRxL+vEotqz9o1Po5zvw2rOOtP+hjcpKHLqIrYsxFznIAAMXUUBzOhRwyqoxoXH/I+75iqTBX8bB
l2i3GGZxh9qx6O181PWw71JfZe9l/XOKkucaVD1ut6EKmqRrJH3pVXHklhCzMBvrgPbWkyA4rJH6
MY5kx1vLmyb+vZx05IeteFV7uN4nHc7+tIGe4I4qujfYFkQb3uzacvEnL+2F30PfsTLxv0ntJAb5
I0sfG2b4MOMBNuFo0D86gEVpmm0mHfIks1YSXuisgoSl5rYmd0eZgNUEDUGOl0X/a0zoMdV+tGhT
g3cVMGg2QZfQN7R4n05hxMJiFpRgXQD40h3NQ46OZqM/Js3JgFZ71up+MuYrt9fXUwlmoEGcuY0F
lhBqptg/X2+vqCubPs6UGowadiwFfN77BwPs1qL6qWTt9vY+vaxNLlZzkZ2oZWQyEjEKvYN4pwDt
IO/Q6R7ru0jbQDLzDbiKA7B2hs+6R2jimbPqzJp12NrGXdwgLGVRk8+/wdLfs6r71uIWzDN7hcRw
Nfx8OpKL1IPU4IHBjYCGjBC/jE8WifZohuzRJ/h/HsTFCiqwkpM1QLKhpoEg44i9UOJjVGYrwyxx
ZkALfwkyy/dlOehqCvFRgO1juAxxMrpmNjwp9njkEDexrWBqTy1MlEXfHFNn2BeAoMRZNnjSUrcF
X5UXnV+bNyLDslRGpJLnBLqFodLo3qT8GGXqsh5mX4Lci8jccFl7Toz/ZNQegvfj7a28souWZTOe
JaMjSoQ/aoj7KT2kWrFBu3Ml3fl6OqHC8XfOLWjvQbrcvEBtcKYwm3DcmSjw+q0Nh+q09Xp92scD
PGjsp9vftNT5vRhu8fq2CluBOLSlh3UNm8B+CJRhazraAZWdwC7boKVoMvYZ3hS6z/HCNZDkUWb6
po5rpyFAdb6VmtiUqrODlFkwmL6iTgGpi5W8/vrh+mdaFim3whO9BRJMD0sEzQxBOstxzmAdFbH9
7Sm5rKstVmBxzTVRpHRjgV0vOghxKhBbTYxdppsQDoREl8JhZgEF5zTdRiYUZZVxazVOsPIbru/0
fz53cQf2+UQ6OlI9tMozvMrdrDno8UdbOifVAJpNeadgBU8x3w9NvRKx12Z6EbDjptILJ8LQMxBe
OkcL7J40zqElvtarWcId/rX5nNnLwkYT8wJZUEnZUhNwN6gezNL6dbSFjfTzZNXI6Ovhidf8VwWE
/ZBBnEczzpqQctMn9akx+30WO095VCIVqLMH3RrPBofF2+1lWHIm8AMd6LvbgNridQ5a2uLiaKCf
UsFloD3LXNxBrKLx+84E5q5MtjZRgQRtU4BqrGfaKNuqtI8WIcck4c6pV8rMZ0Z7r3bqvuD0GWAW
9B8LIN0jR7njdXciwviIGus8YYKCvIe/AFO6D71j/mQq0OVM99C3A7QWBWQA2nySO4fB6u2gGbsR
MDbov8d4+Htj0h8rvX7nTgphOzAjbk/BZZ7p4IWLT4f8PCK9vpgBXjIt13Veh6SwnqfG2oimOgLY
X7oGtEMKAY+TDJnKSMeVbXhlYJ1YwPyaaCECuLUYuKBmNZWq3oeyMLaJCmzepL8PovMBWQVt470o
IdKe9yvJ55XD73wZdnGJYzdkAMtPUYh8EfSYbmuDjpFUwnPMHLKqFp5b9DBAuw4K5xtejg/cWaON
LwE3864D/Ae5vanqs3n54nrvmkzDX4sqVAer9Uun3jai9aU9wula01I/R4CC+nduucQYjmk37top
e4Ny83MLqTAQh00ATp02D5ScnTNIt93eEovf958EEm6RmjEru9iLWNzVegJeVtyEHGLR0/RRmWLn
1MmzGJNdD91OOqGwA7eBQrUzt9Hiu5qCgMPPZjy6WdTv4vF3KlcFjf8Cv75mB6BuADmj44fBpWO5
YzQaZ6kCMT3o6jXbJgKbRWHHSRqvBTFZAIX03jO5/KNaoAc0ceRsIBr9OPbiHUpVB0uZHqJqdBDs
a1DocctpRoQHNXTMgb/tC6SuIPZgrcqjhQqiMTo7PH2boJ6M85hBEW1Ug84GrrwxMnCXy8eEON8z
IY+GoL7aANLzHTxfb+wn4EipX8sndNrOcTU9mnb+rKQMp71wzfhVtsCMSiDNLeesdHsb1HaYk7ij
wL9vcXfm6aEO0/VoETZyC5FhPGvTw6AanikBJgUAYGK/xgqND6l7KW5I5A4BH5Vdio5/VZNTLmjg
gPcFpc27rJomtyHdgVstsLCAG49GEDH5whNo7sTkG4V2oFbCl1YkOxuyDR7RQOdo27c8gpoJxSyZ
2kEtqkCzSlcw/lvPFAjbC8i1Kzv4gmFfgIIRwehgo9vDoZ/9ffSHdPof0s5rOW4lWddPhAh4cwug
LV2zaSTqBkEuSfDe4+nPB84+Z0g0g9hz5oKhFVIsFgqoysrK/I1/G6XRsx6jTzKkzjCBBQjHHFgd
FP+wuc396CYz0anvX4yKeC+hkh0D+R4iMbJbrz8WYotANmjloi22ieg5uKFvR7Roc+8wiC95wu2d
J/P0U6D8qZNwW4zjNgAklUkZdVIudEF600p0e/OaLn0Tn8puqt0qKZ/GCup5nXFVCZI/E/ID/Fm0
tlbJz6pR7+YSi5B5+7Icbnhbe6/udlUWTq6UHdGKvRkSeWfWwY4+IIW116DsbxTFPyXGbK6h+7f6
6NeuGEn61vSS2k64j2xaEVmjrjJ7yDgVdKekfBbUIHL1GPKXbq5SCi4rap93yiLIDbiBiVbIThGP
SN5PP2WHB9mqVPVg0UHm4PpypFM6Palv2U2wEtgv24YzmUHEywfHFB2FqEV404ym9tB/K88FZA7g
mzuW7UZ3FZJKe9gQtVx1v2Yjftll+jyoNSOYPrQahKlqazMLynNyHZwAs1/HZ8ktHsab4A7hfjs+
IML8ktx5rrcFIL3lKXrHwxVxcKyVW9VFfgWGFBFydY7uEFqWlZuky7oJy48Sy4jeLqzILoLR0aZ2
45drGicXZ+hiqEUmC6M2FClLluAX/b0Cy7jZqNt1YOwCgsWBQGaEvIlKNRznFNCYn1+u0chWi3ZO
fjaM32Ia2n1hHepi2lRKew32yqm88S1Vp10rx79MuI9Jq7x4RBZt8B695C9FD1swn4r8uiO71vHf
+v7A0j6v98vnW6x3dEL7TDU5UOXEuE2b4KQ14DvCbpBs6HggR8FCNSaiY2O1jTo09CplY1qC03sU
u+ESYJMjqdOTp+kHNYrdufaUeDdKCbpHUp3MZJHoBhYDgqNTzqEoy9WAOKhVBm4NIgSUxpXRZsn1
p6LXnKR4bn1XTq6n/r407rPmTTBiA/3HlmTPxMtHPXu9dMsl0O79U0npUCrOcuvfgDU8ls1zEUYO
FiyYAQPy8vDwto5RvJL2fV6k8xE//8Bio/Yu44m06PvGKRoJgz+KZ7o6dlFluzEUT2biXYmqvpZy
rY21uIIqWhBoWi+KZ+WBwhAQmPQ4q/FCLXHyR//kOwUClWsloYslMU8QKjQawDDMsY/4vGQDNVNQ
HmLQKN02muyYKcitKb2vVe/W80y0ba2Vy8QCuP4/q3C2MkMeS8H9eHGn06w+CeE3sQppDqSOFNgo
y6TmidKi37n+TDXfTBsvA7dwDNrVGS/wTpfjLy52qSGDcrAYn6b6pr3lKoLI/wYOGwJLjkHKuGpW
ePFl57jwYcaLuIAcfTfgT5iftTDd65Xo+urzMN9Z9ZXS2+fSzP+dGoaCOmRiCVju569Zg/9MrbQj
AGU/h+zoJY8Y+3wfRC4WzPtc/j3E4u11cuObucdcCoxnUhREivRJy9BLjxBFaDZ5vSa78X4Q/Duf
/Z9JcfeE+ohCy4UoiihJUCDm9dJ3ONS8AOT501YOhs93SQeKEoMVqcT+iDwDeQcQrABuxpsUGa3B
x2zgNQhRyB9p96S70AOvniaOT9Kmp4rdD8Ymg/1kZuOxFH32XCc9SP5ziiyA0RWxTat3r8QaIvf9
oe6a1jbkFK7cnSA8GjiQDbrkTCqmJdZNYSX7qdJ3NP5YQ2/xAJTOCvQrX5Daa9GrdpZmYFXUKqoj
Tdbv77/JfH4t3xCq8ah4GxKiV8s+bFEhaVdXVnaeENC3Ve/Y1U2/0mj5ctsgioZdiG4i1LakXyIY
MAhDySBiYm65Es1p4ym3Xq1a2guhBd+v+mkhpV2Y58o4VAFiPeH/x52L5WeBKUDcCwvuC8J8N0aV
V8ZmdlZvpp84ZfbPxZb+nufwlZMftTtsTOx9Mfq1+cZr7f9FIfhfS/Hj6IsDdBCHGqsWRm9g/uZn
RCIUd8C3uZqVMYxjeYo2DCuuwG3ePdIX3xfhD5jUbGz9sn+IioU2hBgqn5sW11w9eGhStPCM35Ly
R++eg+AxiHN7QPQghqofaJWbNxDANYU1n7rRbIQXDg5uFuN2pE3mBA1t4rBoHovISHe97tO0rXPZ
jaRjbzT9Lu5jcW9FiXQQjAjhXLGEWgI1VDIPYY2oYZdIv0oUQmzZl6eNotQOlisCV5dB8jdQPYtN
KiBtEW8n2IQNZD8N1Jcw0itr3tT2Jklg3UcChfHmBo8yu+xDkJfAI/wnCB63cRW0tmr2FaDTFum9
Eml2cxRSR5OCV1qUN9GMTZ9KHlgpWW/Ix7pGNR2we0LHE8exIAT0H0kYW9ugApu914iBk+vDZPsi
blxCGG80oK0IRvz8fhsuisjvy8OccefkgDLFmoubt6ZMMzKd5YHJgedjtcV7FlH3TADNiY3x4OkZ
20YsbO5tOE2YxyYUbkNZ2/stqdSUbmttOkp6dD8K4mtXdx722LHLrtskQfT3+6d9jwqfVhX6lNQc
4QwpSD1c8qkbKZYbjIfOKUD0HtUiD2JvkjwaxXSoIM2oaIkkvbnpoU1nwnNYPFiK4FQktk4bJ1hz
RvWVNXr9VTtxDAy+0IJ+lOutPHoqqhvoMIVyZBs0nRv1dzt5toiPbtpgYaYFtjh0tpG9GJ1Jw9iw
y1xHVwdZglJ3peLvbN8Wlybqt9ehWFw3fvE4pt0OYAhw1Xn1qOSlBWUvvADNyi6n6FbxomNYyNw1
seaTG/0+rNt7GiHPcs3VpgcXPlA92kPHfO96U37E4sBAVL/UaFACfGiU50xsoSS+jYn2ZDTtI6Zr
LicAqg3jSg604G6yUua0iz1tmUh/XFKc+rQph1LokfRxW6wn2awb+g5QMmV/a+z9Y7ERt7G4FZCZ
r7dqsOlCLNJZu+6aotTnq9HlgyySTpDBujaaJOWZGdkxhP9ceexQqJAF39bM8ZiRECUYF36/9i4O
rMX0F1mnp3sxeBlE7wb9n1HtbTFY0z5fG2H+9w/33Daf9DKzeMFC8KYJP6dEXvmEl2fBYg6LXCsc
FWvASUukeDCfAz5+dfS+y50J/xKH0WN+6mO+GW73xc7bfP/+VgdfZGFBqYSZ0jI9dadtEWgSkQsU
XoCRu+NWdqvpaFjXzZ9kt1a0uMhkF5NeZLKqVGmK6jNp/Esc399l3Oz09G00/jOt83ldzha0Kr0y
HbzMBalML5QUu9kUV5BJsL3xkdLjUetkG0H7XZBme9pfzyvv9HOv6WLId9DrhyXTj7FEasuQ871A
fm533X4Wh1Ge5f0ahfbypJinx6zmNGamay0WTxU0ndgJxN4yV9+IUPXGQFvSnPbW2B0EvS9sIX6M
U2uvcBq4AZCqDNhE2hTJRiwpKTd56EpjeFUV0k6Uyhsw1Wgax+xV04pttD/yFQL3onD0r7dDGwIu
LuWa2dDt84aiSTuEWjgkZ/JgW4sjR8ZnXtRfpKjdUGxPmsiuo2MiPJVyYffyccjgwubbsPFufQM9
I2hImvlLtvCi1/K7sERCq4bcIWouvSU6a227Vu1YJsW84o8PvMjVtNHzJDHpk7MFuD0U/ig6qnLe
y8qimePj8hA18KbiFgKaRBMXH9Kinedrw8Rr2dRIhu2nvflYu5MzbbKNuLpuLqMac+LY0HQ0Bsgx
FnFTMFKrHeEWnrXIdHK4Van6ujKhtSEWgbPPs9K3KL4TWZSt6d8Fghu4sZNek1l7dotDEQ26Vc7v
V72UTzNbvEcxlgVUB0pmZtO+wxq0AGOB6vE+/WNssBp16bQZ8tVAE5BK4W5NqUn54jtyw+TyhMeY
hOrdYnmrUaD2hVnE51Aer4b2Zz9QDjcSvG1nu1aENuyhrf0djkIOjWG8b1BPkKiNxumL6kE5aP3s
RdR/IOjs4uPa2mZZ72qFo80UT1VgOUhTkD5VOKdKYngM5didxFCxJTyfUy/emebvrlUJ4/JKAUue
l8RigSrknKqoIRyEy9OigpVZM2l3bOOzOd2MSgQTtbvrJnQ6JOm1U7vf+mQUmIWlxy56yaoBqbG+
yFxL7eAatI6YtviP4ZjXF5LbCEbiaqnabEQTZqWYFTu1NGJ7jIOVWPxVfHxnTOJyQe8PEffP0Ubt
tahE5+19Wz2ru/YY7Bq3OKQYJWIefC57e0IqctjkbvMUbf5XYpHzF1+8uE+PsNgIaiSEqReBRev1
n6mGTXI+3ude4OAyfa+GoB/MAhTuj7HEY3CEdajGtuEP2DcAaZWahynsd20B9VzA+7dFbgg8MRjQ
g1Z0+1xpX/NSPVQp53Xxjwpu7vtdfHlMizw7TUCa9rMmwOKjG6Fcim2qJ+e4xOu2fYkM2Y1HFAPT
YiUTuax5o1QL8ZqtgwIBW3ixca0eacTJ09MzpY0TfXBbZ+c0Yn8j9dYmsK70XAELFbp9+yJNd216
EJAQSvsATpTsCtG46cz6NJmnsfPtPDafvn8RXyRKnx9vflMfDvV44vcKiZmeQYF22sEc/imTQ2uQ
MZVXvow4B7oMaO7iBk+akd9F4a0iPIBlWXmML8LL/DlEMBRYt/C2Pj9GJwVWavpqei4sBKtGwwLe
XGEz6sPJjm4LVA5TvdoUBjVu7X6kHu8Pa4rzX60J0BWKhRI7+jRLSoagGdok53yoSTzxn07vR3bf
4TfarbFy10ZavHMLfwG1Ca2U5OYKYAP3PWPTAIlT+pVa5BdbFATnvxvwiy1aA+uc1IEWkqKeh3o2
XI5smXpyNxo2khgrl5avzqhPwy2WepPHgyHPDTt1V75y2hs/48rBvXqDferJuh+oRj0OT+Xv/4VY
9xdR3Hq/pQMjl2Rg5J/Xj9J6Q5xYavGv3NSh3LQ3D6o9bmkucb9YQ7ssEEnv2R7jmTplARFX3aWQ
QTAYCETJYGN1ozt6hfKSzTqmyTZWOCCGCBUdFXC+fGq90FaoEaRWftTlBssW2ZYCSkFqmv6gercl
J92u7KXLK6sIBkmlEGnKFkIHi3eRiV4vTk1ekHJZ/4Bc/4mfjtOYNMZd4HZYTSGMSw0Yq9dqR9En
2KyVAedltTgZPj3AIrNEhVlBAYcHkIfW6UXf6aS1LbQ2xPwOPoStptBwDVGS4pzkIkwiYC71tHJG
rAyx7ASLrRlOnZExC8o/JtoIQT+uDPFV9CXUzIIUukq9dqnjYxSekWetObdagsfBBU/gKA1Kie/y
9g5SdVf+do0n88VNRTIxYAFxAR0AMN1ifWhp5I8C0lbnUCuOofHYI4crnFR5D37FzhCK1PVyM2XV
Ht1LN4kbEdLD01TnD1FaX7Wqf4OSpqNyhVaVjSIErpDnP1RPproIz8aS9ecwW7mqLNBW83abH5lU
R529SNVlXh/HueY3OYFsCDxnkpBrEYdfQfe7baGO9dmvpBVtFd5uKyq218fo6Qb7lV11GUt5BE4F
AwdtFQf5xQkVh/DC84C3lnsd2Xfqliq9x7gebB88jIJ+omW+yCWyh6SxTqYDVAzy6UbmAqcpxR4U
za7ulSfVCP/zRTSLqnFTlmXuPKa12Avc9nOkyHky0D8bGoaKi4H0H+u1Mx3FMa8oAzoxHrIr8ITL
NiXf5N/DWuICKWHUuVp6ESEwSl/6PPodw9dRZZxq/Md5twgykI2alqwldoTAZidMxzD7E6GnWtWH
IGxWTp/5cPkcdD4/zuL7jPIQ63HFW4gnpBmEx0h5SYV6ZZAFsfdfC/HjpOc85kPcyXLFNHrBK1AS
Cu2k4/5uQELNHgc6HGEaXMkVKJGy30ZCslJguAxHn+e3yPi1oQ+qegbT1fWbJ/3S5f88J/48wPwA
H6YWlwDMEo+p6UWzV2FLp1ZoC7Ls5uPK0lmbyiJPiIbOEuSMlSOM5U2WJLedqjgr23Vefd8th0WO
JQhCMxU9Y4xDvvMkvGj1gotY4YraP2Ny1VggwNpd4+drvaiVcRfBlbaq3kyCxanhlbZJH7bKBFx0
EyD6QM2Gl8kv1vb/vOYupgrtcfYPmhGhi5XRZPiUYfpUnDXrplIRHU9qRGofPGByPAhNxtIpdek5
F+4xt3hUm2nlCv3FKcbKofPM/YYMXlyGRkWQph7MP5gpy9YNl2Wjwrl613gwA5x3aEpMm/p3um3X
gvKXK+nDyIvtqLfxqEcZI7fSsUqd8lg6HrAbO4sOwd+5KlICY6rX7nSrE1688bljkaUdiyvQsses
vUXQkIrjMQ6Ex05QXSXxt0owHUfZt+Wys+WudYYUMe3U30fooa4s9S8j34eXsNi4QV+mht/PkWFj
QvNMtnMaAbAxcGfB5Qa+KqEKtBxrYWXkeZ4XKw9pvRmCzOdfFoUqKVfxwCFkFGC5nicgTm6wDYGn
aOIempvznzK0/if+fhhxkVqaUetLjcqbV6t/9P7GymrbXLMt/eIew3r+MMjiQI25YcRRxYbCDHsw
zW01XGkemax/bOOnPA/cPgydfuzdcpJ2lh7vuPXcBpQ7wlB86dXpqhXXTtt30tA3r/qdgfAhOrdt
g1q5QlxJBcBAdIil8RTn4g+rVRxjIMQgrSJkdOdwSTOb/WRpWyGenrQoPM4EYj8EbRD3d8LkI+2q
bBJfhL5qHizUR2LpDuVX289+1LAS9FcU4oA0hhWaZ7BVY5ZQj35jFTJG5PryzwE0iTXsilw4ZAih
6uUBPq1T+sYWWqudBy/gxexY30ckZfoY7wTlJQwVsKwegkVYBJglA4ztsyfdavVrIOImPtvctbbe
y3N15ECB4GllpX65R/79SZcFn7RK4MG2rJsIU1/JFR3dxLkDbd3yydoYN+IEP82pbPnKXNudX0bn
DyMvQhRajVWlNHy46CBUruL6x9AZt0gN/MsBZw2vtuBRXuwQdRGb4imMRc9jPOoKLapYx6i66ehd
YypcuyARXN1FSMnasZbsrnxWnNQNH9ZugF8nhx9mvYhJUG9jZZwjpPyrdwaXgnWEXAD63LZ/3WHy
jEi6TRGbAqG9Vqqed+d3O2WRXUBKigOk4Nm9OKr7knVdl3+TcXLqMN8aKPubqFX5gvb2X66wRcIB
1rMz1fB9xoCVx019VvZWaidX8zHU/S1uec8IC60c/l80yj/FqncVpA9xQWwsTwsMPncAtjPuo0OK
9ZI25Num/WUZDzI4eLmm7eJnB8VPbiRq0oPxdxgKt+i9a70BGyS8olx+OxaDK/LAmndeeTMrp4S6
jNlI2YqFwQep3FbbioiGb3JnFqFrMYd/RrVtv/ZWLrFY893kw/JbRPAm6dH1znkrvlpv6CPcCEYH
YP8Ux0+jkDgTmGMvEHddEtqD8DcJkz33/JVpf3Vh/PAMS5WB0eqrOG6Y9jiiaakCTfBuRWlW+rxp
ZRwA0J2gx++KxsMY/Ek5QbvUd4f0ODV3vhCgLreGbX8/jpc7wwL1iHUJeMsL31d/8MLKV3giabgK
YYt2/uAIvQ8Ntrxq2q0RtFtB/BGM1lUEAT4PDWhE+U4e7sJKvE/C7HECNED5yjslQud0neoMgMQH
vI/DEZ1+wNm4+CC6cdRyRBwPQwlmNEfYRr9tMu+XrwDCEkf1UYsmw7bK+tRo+cpL/yrMf5yhTGz4
sBsGXYyTeA47baPvQjoNViw+xPru+0/7RfeFd/jhRS5iLBUKmi9z3pMcvMoW/yL2ETiBZOdnoFkI
gGwCbFPGLbU/4jwVPzQk0pO5/1/UPRe+F/8K94izg/oD0ipeiBs3Vj5F2kRlJC7MbVrQlRrjf3QT
3fCy8/5MhXIXmiGiD/E2LHQb9DLKP9q2i5S/lehtzfJXVQvbRgZs5KvbDsFPoLjgfJ+xY3ZF4a9u
8jfaUUDOP64bJwAfNqn7HF0HBB7sKURCPeAQne4FldWCiW+ixf9UA/oYIHjLYSub05uZGxDPAn5z
a4+5gKSSed8ZISTEdh+mllPjaVPnLrrZTjelp4CbbaHAHUreNLV3/RiZXvW6kGVbabyTZ3lbMVJ/
55Z6F88Jdtml20SNt2qdbkUyDCnpT2Ik3tRduZuGXwJ0PHl8kpG+HvO9FBdOpf5IpJcgfxOjBhFU
8Dupn+0qteNAbv/QILiWiwjhm5ECbn8oIstWMmsTx/hEPImWtKWM6wZ+dFUrMcrpMl2CKdF+D4AH
rci7SscaH/j0RpPA9AF6waByxB6pF7VDDqdLwYfGqcvx3mqj15J03Y8lVsh1Gt71WS3wFWA5VcWd
wKs0+UOt7cxPDiIwuJxYmQa2IAx2HsFdKzZtUb+2QnMKBump0zKKlOY2B1jbygbAwWOswNLx7yMU
K0fROFhD0jud2Pyp/N/f74c5gH+OK/TSkL+eEX3cQ8xF6UWxwjbx1Lw6j6AuhDp5yqr+Ki46ZKye
xbG48TRl8/2Il/tcMXVIdBLQsPnPxS3binuyuaStZo8yPY+3uf9meMLK2bo2yOLcQslU1Lqsqc59
2dgdnd+s6KF0rQKlLhOWz5NZHFZylafdZDCO/5xdo4+IS8+JzLS4m13lJlj2drHpNvIWhhwuMuM+
/fH9y/zivjM/gAFtVwLveGGUMGAEl2pSXZ3F+3YzXKMlot8kDzNOa3I0OLR2xR55SG6K3dpBfXlG
fh55kSb2cZcLcHXfrSccUeq52dRQabC3Q/srJjNZmekc/5crlWaNjD6WDGJ+WanwMwJ3VTBevek3
ijsbBAubYq8ch132tIYFmx9+ORh4c5OitUHleknPNQZEYk3a9Gfalo6fAIxfRdfMSeU3QywhWVoQ
h0rhFeyDTXboX5sHOXfmdlu79R6G5+hKv4qOhNXVS8bauIsdH055MoQNUzMeIvoWw6G4m8WFYbW6
OMrlj8FVczNerenyfZHWUV799xt9bxN8ON7xPa8bw6zmz4eh3e34x4OG6N0pIIlUOiVrKLSvAsDH
4RbHfF1KKr0Z3m7bnocQeIJ4l4RrXdO1QRZbANOmbPJYleeheqwD7PgqKAJrTmArS/G9oPXhxbVC
XQiBzPfycoHj4YQz0srOmr/4dytxcf2ZqhKVOPF9RehHZR/dQYdzTFsCHLjmL/YFpGJeBph7zKoL
4gU40PS1yKtlzhvFe40SihRNiSdRYV4FifqI7CYEWnHa9HKNat1I9FKKK9VoUHrpwGvLP3qo0Vnv
32Zk4LIvvum9Nzn4VZaH79/Je9P58zuZ87P/R46TF+/Eg8NuJiPcsRSFzB2WCvBH45N1Nhzdtnat
S8bs78prc1tQKTOu87/Bbtyroh3c1Hexa7ma+/0DfdG1/vxAy2OTlDYKeSJu5bgQ9X9DsotT4NAu
2tX4awLycPSH+p9uo2yALq1BVr9onnwefnGg5rqexkqFz32V/Aq7P0JfUogQN+nUOChTbEztIKFM
qXFD/H7eX3Y8cV/ABWbGecE+YPF+WP5+o8VDHcZzhVSf9tJWuetNZ3yV2G3wmeVNCGhK+yVhWIwk
66NnIfu2uX06kmytUt04ay52CqcPxVILjRIVr+TFR2iUQm+qhtUrlNLboFlHIY0eAR4FtlUL2b7R
IrtpUslJJIT6uJXfy70XQI/iBYWd4LQDkGIv9JDcCZWj0o+s6/S+EHK7LWlCllW8Hyqv2HV50h41
LnxPQoMFDFaMwGd0Fapo/lxHRYW0pnAfhMlLncZbqQ0rrL2sV5BA8a7vsXzMMzcdb6kMnEux23om
vWB00jZ5Xz+z2Z86q8r2Qgu3IMtcQUlgYtaCsqHrPF8DxdssQmlRq+4Kv3GSTP0beeTGZogmbcrl
qEV/iWpIkXX7sFCAORkUg+L+ZGIO3HW9Kww3xWCkqOfI+yQrcVkNHlLJI/ntBO4R/ZMUWjf6GJ4R
SJPs2c2sHsZDJda/pXDQNnIXTSgLaKKdKfpzUgWRYypYraIm8U8/nJom+61K+d5Xyz9ZKeEClGX7
oFA9x7SS+BH1ptzNQB5uq3J6lcfuVGoGztVN+waJUdkgd9Vt/Lifdn7JtV0Ai2H3SYbMW9UfJRXS
ldp2O9Ezf+uoUNmNitpqUT/mAL10i2NyQukA+W0E3TXbAAQmFGG4+X7Ff7HTsRsB/EFbVgfg9X6S
fljxg9pE8RBhh4gVt849zZZfSzAxSE5szDtrpznptnjG6OVu3UVavzxsPo+9ONHGihYYK6096ybV
DoTA0lb/1fvNbaAo5xjP1kpLd1bZClv8jf6J+3HDwdo19cmT4zcxiw9lDrWwlSD2om8hTwFv6LVv
pDmiO1N6jpTq0GXwvLKbdBpsYyz3Ai3XAh2sehJupCDeyTCaqgbxFSPeQ3XA52s44Gn9W/emUyd7
b1EsveYy1ox5D7PFKreyoG5Gr73RB+OHl/bXpdbqELqSuwhUYN7VDlIE/HhgWWrzhDLBC7znF9EP
H0W1/d0jeh2J48k0GwNjN1wPwrVc5IuK6ufguYhhWTkokTLH7sbfcJ7Eo42+zG3/yz9me1TqI+Yx
7eGQu+F2LUv/An7xaWxl0eoP2kiFqsVBFuTqc4dqStBmGwNcrK8mW7++TeNz4FnOWN51aeTKvbpb
Wc6XefvnJTUnUR+Wc5mH+SAPLOfsOr/Ntt7hn8FJzgCdnfX1+0WWKSFvPZ8UCJKaxnsA/zCYgPZp
m0oYh2ECutGd8Ag3yn/KrsatRKJpnhH5/H5686f7nCd8HnBRtQq4KEjwC9tzWp/j6ncW4cyTNOrV
6Gkb1HlC/a3w998P+QXs+fOYi9yW2kcpt7o2B4jc/gWBcec5ij1tga2d8H6mQLijczv+VH9Om+7e
w+V8/Rbx1Vf9+KIXgaL1+8TwKp5B3WWPsDd2c+uwv549HvxVItdXTdtPn3WxhpBSScusY7SG9g9K
Jo4lOcJmlhFXnJxPCzP0fu1qvfZlFxlgn8SDPwQKtneSYFfi0RsPRqxBP8UOfPql1xG+k/FKtvPF
buXTIvDEhV5jGWuLBMOKqizGcZXN0v+ocXNQw18Vhq06jsa+HDwoo2hDIXXEst8r021QrgmXmF9+
V5BSEj4w2vyz2K1DjXZNZrXntghOIsZzeVKQSXk5oh1NjoG1lr76Bc5wXhO9ktTY8pDc9Rr4t5xz
1pRRakwzyBuRkXOW6+q1IYbXYqYf+zF97QWrx8Ys/gPaZy81HKG45nha5EwyCqlKuu04czPxZ1ta
21B/sJB4juLeDVBTDZWd14T7PH/uUaLijDpmpviU9ukhULJtkh4yVd+WFjAqHVEqjTTQFHdyCmMZ
c6C9OWJlLCpuqvPb6IoWubLXZBlhXzo8Zr8doHaaMB1qTf5FxVZy8hxcYlJPtpT/kUdlL2e7PH5u
Adm1AbxPA8D+8Nsch5++4F9rFvmWhss2ak12USJQOfA3cJY3lqKsqCB8dUCrOjos8JSQD1s2Q9tE
azwBESbcgSlTa9SUklXE3ldZ7scxFjEtijNggRFjqDvzWB5RBUU9Z3LyU7Nb62t8HbA/zGcRy9q+
zcYEk2NarDgumqNNJ3pvbOZ8XnY1J9pY7prE8eqYi9hl9R5qNz5j5qPdbshRJBdp7kOMWLBbUupx
o6Pw+H3MnrfNxTHxYZqLbYVNqx+3ZdBRj6xJ9qk3J7MiSLt22F6Wc4kfKHnPhuEWtdVF/CgzbSqM
AltnI6/dyCIH82vvAMdwnHxHoKEYkjCZ8rMRnmrpFOgDmIRkY1D4SSP5IJsvGppYnbIG6bpctWwa
SmmmAgQUUsUiAYo1i5uhD+VFpO7eNh2QAX+lWb8yxBLya5RNJUujmAD53VNeRoFNWwvO71q4n7/i
p2kskeNeXqU9ymkJfBDUOQIx/9WiR+2GeY0YWhJA2G7H7FhYYXqXxHF1L8lagVE3BCvRr1CRyDxE
sJDA3EwDqGrMamiBVMFjWJQZSNTswWjS14YWha/Q3w+9ZiN5YwYr3ET8/S7P8D9N5cdKk6+mod+H
+V2qiXelLzyP2GRu8+Cf2M+fKvFJFKFXc7u4za3sPjfE1Elk/HAQ3wpE9U1NDJfmjxuVvtt08XnS
jG3YvXkA232rupnCs5oDvhpu5OFBqdtrMxps6FdOaSFKMIBBAA2QWqIdDY9FPFOGYCglxmbCqLxo
djVF8LH5oaZw3gPT1cTWkeCVoQTnqG1tN1m985TkKaUynUSx04Ps0+vhl5gprmlm2zqSbuGq3QTo
2Mv6XUDbSRxv5DQndLfnqB/DI2AQNB0qLNDbsZGcQUWMIxK9mzLQbvLevOFUowCfTW+FVo02+pzB
r7KQ6yP4t+k29SrZiRNaoYaIIlDVtRE0+HI32wBktbqVo2K2CYCR9xZap2xuo3aD3fXeq1f0rlQj
O5FV9yV/F4GN1/wbeXwOKC8m/V3mJVgfjnsD8CwGhA5uva44XY1Nirn8D33UweE8CCiAQyWY/xfw
/3zaBOk9KHewqTMUCsxKhWmKnksh3YeG+iS28T6oq30k/OyN8FDqzabzruXcBMRdG+fvY9TaDlqE
fW6yMOYDVreBx2WA7DKkwJUtdBmePm+gRbQPxtbXxUxOzlXB/Z4GEHpdKY3ArL9D8XEXJWuA+bU5
zf/+4T4g5f6QpgFRoeFo6aUHo1gBUF4G9s8zWgR2I0la2c8YACqPk1Z/xkLeavFKWJ+j9ndxZ5GK
mkGERutMxPVDcyNPB93f91FwNQovPvvo+1Xw5YQ0NKnRb1ARsFqcIDp6jXqpEaojqQQArtl1E+70
0fsvh1nUE+UKdU2uMck5mE4FALcqmxzZWMFdz+/l4r19mMvi2JGCaSgzlUGQ0t0aUnqVEHZr6dWL
V3OmlaHej44PCw3ZrcpPVCU5A1y+KyhCVYiNecl1LT7G7Zsvt9Q3VNtD9CJUemeqn8XwF3LcdhQM
p5oA/199xKWIepTA6TZ6VmUvnDIsa3zKtaGe/HffcCmWXjaSWTbiTGTN1b0Xp+h145mGNPz3k5HF
OSwsvqMJzxdlJkOVLdqOn3dxmJi+IIQiqmoBTDufGnz1u8sfaWwjZqBPP1QZ5jIxF6IhQN5hJyWv
Qg1o1jy22rEdicsonFfi3zAy3A4hQMSdUFRJ5MHWsicBrXEd7g6lQ4q33GRMoyYHiqXEToK5RmjC
pJneslG3w/wPpuSvyv8h7cqW68aR7BcxhgT3iYl+4HoX3VWyZOuFIcsyuG8AweXr59Dd0SVRd8Tu
npeqcrikJEAQQGaeRYlPcEV32yo9GNpgQLq3OFkcZVAD6pYifW6gHE97WLTYqRO1psOUnxUQqEo2
PBQUytc2DLR10d5J/XeS1A5P20ejKijMSLS3EvVVE7K/5dwDoREaIioWTCXS0ik6DWAMyGQXZ7NX
HGgjhPV8Yuj96FQ2u+bAJ0xVhd8DNwYnH+hdzJ4GClyY8SiRlz6CsYbh5fjaMh2gPgKXHeM+bl+j
5joCb2e036XsRyaXgD18t3QznJEjNZY0p/fjDH0wy43RH2v9taDVgznIrm4MrkgqV64BbpgyA5A5
YDO51ASlmoWUPgljw1BTTabMYdVFpt8befhOOvnBYCgvQtib8PKQK7g8mDsN0DvdyAK4nPsdRIWL
5E2BWqo13sXJiWpvFmgNwCbHJXc7rQoIrfYsG05plB8boGNZ+gp0w12Wk2Dq6G9YJD1jzu4KOobM
xuUikXzA6wCky7Y1IDOWnFzStkncBOktLqf7AShTqJuhuwOHjwlnd4xCZlSIY0f0bwaEwByT5Uc1
NbykJg6RBy+yS2eoIsdIHk3ANeuMbTMUwT2jqu64wa8xle8pTGQEhP+k7L4rXkxzn5TUNSBqko/f
eoI+m5bW3pin11Lre79AablDw56ar8yIHkulP0BJHBpuMWiJLSRZoAj0AFGfe5V8N7oSzPo1cMaN
AgTKhRB6UtHeAMds2W4xoOjUKpzLV1PC5xBdc8Dj4XMJpV3uWMDLwBfWYqeUHMzI9tVxjRv4eRv9
EP6Pb8y7bZTZxlTB5lG+gncf5iNxaFXtqHQpxWVlU/kcicyuxSi2GFB+g87exz0FMPAKkO+pQl9J
OhFgwOCxA7pH1eESd0iMM7o1UJxhHgrtAAeF9o/UmXVVbemK2yuDoFO4ViYmN25HeKTZ69uAGvsn
LA5BaqDpEx5JkRrAUC0oLBi9Wfp5vmlMbroQPsxhPQNeozOBFyASwx8L64XZb63xqMbHiiVOw4dd
1MFKflQgv2z86qAhnyXkLs/UoIDWlJ9GtHIypXmSxrwK6ipbOxVuwNrmmQU/H7TIG45QWkOE0ogE
QD7YcvZD4zewuW8z9EZFtAOMcVNE6B+VWfWbjujYxLgDy0aLvi4kFgm0jCgw5y3Q5LhQTTbUzhhx
q6Txs8J6kMD7kbMjfJDgFuZNOfeL5mJV3xNm+RnqUCq9rytI1veSp0CEC45qvkwsNxYAV00UgPgW
Io6AVOHfvBoDKpueNV2/Xlk3qv0YP94gUnCcV8ZSdpTy1mwsPlbXIRg8/lAopxouOKYL6aRX1VUs
L26dAe6Ha+tnIbo8l/kR2Jw/3bk6pC1L/ZVutA1rIV85y5vA9y310uJ7PP2hkhhBdqq1J41B9mLl
GvBHZuPj8YwOJDpVcEOEUMxnn6pCyYvURIvWvqeb2R82ObR+vBHhuqTXjf0JveBZOd8Gk3TW6/n4
2UI0XKh1VjfXNpiCycv2qVe43Q911wTxJV7h4N8A5CMa2ggyMvUbdQsNOxA6fYhmN6Am+WrhFgUI
Oum94WVb6xXGEAFvsDodiKZjuTnVPVvJL24/AiC/AMzNz7FcTZqRoLGetM2s470pLUc+qHvqa2ca
AvEb8rB/ghgdMspN6ufhmjrjjVIZJuBd9EX+NFS6oLi0Nii8C08D+nt2RQAEQgrHbeZ1++HHysfz
ueqOto2KXRAqmNDuW3bYk6QzS9TFgHY5DF4MMT5PHhzov0OpBltzBkwd4HQeGscGKhgFhEtc3N2M
NXL35yRIBSsO+kagq6CKtrw/60ZTlUqRsaseQ5hOjoNyfB6UdPv1YG+N9X0U8nEtj1jgTRWl7GrP
3vV95cZ14zIpv9fi6xBVAXwQYANDVvanmxAc6I7N2uwEhwyZH+vdGWtGRVSwIUG/KneyI7iwENVE
boDKx7C199NGwk5FVJe8ku8cjCRkthAlWutLfj7rMMOQ8sUkg2FlGYu8GdxjkeGGyqC+SUMwV11F
7jegIqM09UaUzO3KlQP/cyXgY8BFDgHRtUyMImbXAZIOuULcKVtT/rvRpkIM08B6gTwxNv/F5tRZ
qGXUEG28ThpHsieMA9UFrBPgJjc1gYyzreyhnVv+hFyp37fJi9XKTpYAAde1r32pb75eXzeGDOVc
RTZnjQJDX77osSpMHWRaMCzBCk6NciOvqa7f2o5ncV6gYXRDg9rb4jWCSMfbngEQw/wGOQZwn076
hFz3DkYUWWABBeJ+PaYbXyY6u+hOyajjQZdnMcWiRMZTxrS9EgKu2uRU0re+vf86xuer4Wxn+VeM
xabHSM+SPEMMrgCvHSsu3Hh8BUqu0FwMvg71eQuw5PnKZxkmCuPmcndHGb+hadFN6Fe32/ma0AXN
dr3N8nlEH8MsRtTzSC9syDdfaTW5VqVsVcZ3pESLYPi319zHSIsFYbdxNIyaQCQ53qjDc4dAX0+Z
+bk99THE4ksu0ljQEi4v13qcaqBwqiiAX/w3te8zH6644CbxCVpgVZ/edYWqbKKxUTypRhU+HwFg
gbHIFINRWdXXTMsOWMIwL2ZA76OvV9cP09A92PmxMwG4P5PoGAMnZU05SAxio0ELllV3UGkJkQt3
tNvbTNskyvDCpDbxZdW4l2SG8riauZLAxVOM0rStCqV1jSJB6SmxnxvA5lxDHqJQFAOet3DiTvbT
THqCdPEFRDfsgKPPGSiV1pYZuGJksqf010IjTmRddTpc05FCoAyYIJK4RlRDyU65kko8dNrboDWo
Qny3wVVamXUcCh/veB8nfVEW1JIes1ry6cqRFw5ECmB+4HZyti3TLuiatUb458/8Y7j5+Hh3RmnE
rDJk9dNVg3xt1XTw63xVgan7elCfN8iPURYn4dAYkskkfH0KNI6ip7x8+fr330DnY5+CEwjMrQz8
x7JbO6SNpUDuZkQqAClf1Eb+0Kw9eCujwuSXLJA9qLZ7+tnuV+mFUKm88c50pJOGrIK+A3WRj5PI
a7uDUXY+Xg1DehjT/AKxRxw3WQD19jPcyx5i9MiK4qiNMyWoRBmeFtAcSMk1b0BJaZi1TxTlt7aT
UeVDsxmyKIMUPRlQpQ5lpgaR/Fz3UPEtHuz4OHsWtyDsTEkJD7RTBzqiHX+Tx7eC6SbSP+LHfBqR
3OnoJQ9QiTbhdwG3sc6h40seS34PmWyaZ99yDTKJ2VZTwdFuCdxaRxR9chgYG4NxaqJmI+egoJrU
0+RHgGxEecfoNU/0jY2+UGWkLxIEllvpW6JWQVFyiP62jgnwV1J0F9ZjQzc11IKRlVI4Hg6d1xOk
SqqcO4aOfNs62HIJX2eoeoFnqVXZoWHZZjYLiSiBFwdczuFEO9ELbbuNUaNLAq2pDYX37ICnsqFP
yp8jqfR1FVopHKoq2bCpW+TmQt3X2s4w8l1SdcfBEmgSkUMDHUaH2+KQikccePcGRFCtTPIlG2UX
GFF7ROwbM3b5oN4ZKGJaGQOV23aVOoFS9JsuxF63rbAeADynp6i+2I167Fq+bbE3lFXrCaUNOvTz
CuxnBHUnSVgeBENRfHf6xth0JlhILw2Ur1LC/KLUIIRIwUJn8BJoXR1OTVWJ3l53TAfwSCYZEmSo
wmkvqCIEdde73HiwzSuLa29CcqQXj3Cvu0xEO4F7s52SewueCY7Jjbs2H76pdurpUQYN+0z1YTap
uTYUZb7+5G6ddO/qV38Oj3cbR5foNjgoTMYztU7cox47dmgu7LLx9etAN7Lej6Wqxe2dqSmBqUwj
XynJISufBIxe1O6cyxcVbf76GxW6U4M028EE5z8IjZ0LOb4GiNsndkqdylPWZqlyVbNk16I/o/b6
NqqhCsftBxm6HbHJv9VTIbum8ZTnq/fczwItFrRC5qY97n0AGSwOAyVmnI51pVzF8GSN8J/4Uy3X
VR0Q4RzLZwIfDxfPzKEGUNmF6FcOo1svGaUG1BqADCfWkgo0Asxs86Efr5VyYBZQi/GzRA5jafgr
E33rgDBsyNFCmwmUo2WgQpV6omsCgep91AKALOdhl8a7Vldmeio60GFqvTSQOkw0AvlWOm2pZYds
QFb19aPcOhDfP8liteElgGrVYcgF2OioNaS55srV2rH7udEI2O678c4nyruvh6tZhAspotj0SPpL
RV+ysfMLWfMrylcqG7fnFmUcHXAzXI2Wp5OqiCrtp/HKQOMci+e4/vb1lN0oneAL1WRjxt3A8HEp
32nAzt3OBYTEAQ44WhqQc9hTnQBgMlQwYMbGHHtXbCGnB4SZZ/jq9uv4t1bp+/CLeypS334aKMIb
ovRI/cNEY4GRlzr5tyFh8zAhJw7tGrBq9MVLG+KRNWmHLW8CYgRyNp4sVrA1txafOduYWRb0avVP
qFqGBN6EMuE1RsqQ46KcoKdm9mvc7NsT9leYxRovVa2G2z16Dzo893oigsIYEOqpWVt6a+NZzJiu
Q4Ed4vWQ6IegZqU/lDDpK9hK8fBGnWV+L38NZ5F0xa2l6uMg5CsUctnMIjKDNLDdDCzJX5nLDllo
3JMAObNHT4Cz9y6sI75egfMntLy0v3+CeR7efc55O2U0mZ8gKz3oBcrtTM32ZfFECxlCoqEor18H
vFEB+TjmxZqfapijSy1WSgOFhN8xcQZPcvpvs7KQpvnQjgG0Eij3tarAH1jqVyNdnEi0kEbCVYy0
L3/BXSUzPeU1Cg23Cm3cT/dkO7O25FfmnbMDimpB/AKVXtVt4TrxHxAsP87BInexW6WAefCAOWgd
3GWHyhF3dpAH9pGGr3rIpB39lwLfkDb4GHixo6qUqXrD5klwhVfs460WDh4WnSc2c13P9KvtUxIC
YUQc3W1DpFNrVb0b9aAPj7BsQRTGJNVw4gNLLeR3ZjCbfRRby/nX/N1uMGUQ7R1Jb7G+o9bIihqN
6GtdOfBWBnGEWffTd9zRwZehYZ47Qt516R1MXsfKId64EWs6Wre2EpDYgUnQ4Bv8ic8IMRYLUvxC
uZbmLwuwaPsPQ2iNfvdHImq5vuGipajI5MAMWh6Weg/YeR6NyrWTxg1jfFPkvPWiuSsr6kl3tGa6
M9qjgaoAQzMbCoPfatp6/YiemAq3QvUi8/SeADph5vqmGqk/lIPLka80qXhujLta5WFXpp7ct0et
KR4h1P+WsXxwYi2G31IKQ3JhuX8sMUzoYQPKJ6FhDUmQO07y721XP8Kr2Pt6N7m1fb0b9LIZXPQj
XCREr1yrRAvTVA4jQFSbN2WKTlEHzG5tQlx71Qvs1uX2fdS5/PRu09S6Oh8zC1MtAvDpN6j6OKUj
7eBftFIqu7F0FFjZoYk168fCQu9joInTWGgDqg+jUf3IRg6Xk8ajk7T9ehZv3LPeh1l+kqkuVKT0
qNwYVNlMzdmwi3Alwo0X9SHEYspKY5IJk9mE2rp+Z+c12Iaqq5YGwBmNAjKfSjdaU5GDEMl5YvJr
w0WLXH9UAImcHgFM1YNas1MXChrYK9pnfchN124fAXlwgFHD0oNR76RviD76RXSI4HLVw16znY6d
BANmeKwqiXyRCzQy7AmGPmkP/ZAq/x5H3feWQdimbJCC5qmV+pIujX7cjkGfK0FMOYyhwF0RwrfN
l9Gwt9QmsP02VlbyrXcAi3U4Is1CDSjGfHzVvaR3PZ/08ZqwYss0FiB7Wznrb7Sd0ct5F2Nx7Ogx
LxJhkRHrlm46WD5nXno/k4NBCPX0F37Jd+MmRwdiJRm70SO0YFpnAi8CBxXlk01IpQ1KyWCidkVN
BskCwbFb3ic45wLA6ZlXZs6/wD+6teTeB11cNOS46Ce9icZrh/qGcsF6A/2YTv5AIGAJWumm9iPg
l9FBZP4UneUALVJ/reN+67W+f4jFawVP1m7KBiPPdRaYveyZKCF9/W3dIl5/mN3la50yrUshCnQ1
oy3L/KGDSmickDO8ak3zR49mljDMfRSZa1jdm4Ob/UIg7g+H+mUzq6oksGx0OvcMEseevtG19tSt
/U99F2B+gHcb7SA6BXxhaYQSp3SYhjFUoGRYgSn89QyuhZn//l2YVG8KK5Xj6VqmMKb4NjKUOMm3
/1+MxWrUZE1vciCmrilEpIzmObW+p9r91zHmxbS4Aijvp2ux2NRcNos8wTgKabrLIQglyaMzVY81
3Ilmba+vo93+qiGWrc6i/Iq9zPmo0hSaHqcTjA5Q3JtAqGqAb8jJLqfwyqGcQi1EPIMpHzb45Evb
GjzVyICcWtPIxibyceSaPiuHEwW+cgSaQfayGx9VEKWHVkp7gufRT1XYgD0SkFjHNLqTFSmMmXVo
i/KiQELP5WqfhHUtxg0ctpgDmsBjLhVwXk4Isn9D34Hd9iZZLHWltkUZpQK1nJAUPwyYp1plr0mD
orgmAXvVUul1MBo4BDFtD2j6G0GN35UqkJsj1uMoiYpmwwl5NkAeh0eg6ZVWHYwF20wqzqA228Hp
5alrabzRROfzSZySJPvdg8XvxkyrHbtqUHNXASmpTPsiYtiPUvUYV81+ovCglUZU5ydd8e0JSuUp
L2EJbQvY13WVL7Xmr1RGfZl0+mm2ha2z8V5VpIusSztNMg4QFDjoEhCJPIVgpzJYcKEfL2n1SCZy
FAJk7Xt4HUBvpgQbe9CH1pk6KDyymCi4R5c2sAjYaMzapD4o99CF0cTg12kneQNE7g0DcmBtAjeC
vH2htDoY9awdE8Hmp+e1BlOvvAB6sIKdko75kAf7kUXGz0jYHo3SZ9iIFI4w6NUywVfV2km5ZwMX
Xl+itN8lp7iUfYBEh2yAPqoI88K8wI7TNVQO10TbUdQtJwCbqv1b0+b4KeJzGIIqpIcoNPBxkrrP
gAJrxTT5Jhm3gyFdGFwdW9EEg5pc5Cg5tYb22CtoGGbRgWV0L8uyhz6dB9uIoNMFNPSJx+rakQ3u
DRCHLwRmKfGnqjiMXe03NQioNdvZcuuO6CYqWeWCOPl7QLOuxkV56LrNNLAAxjr3aSacMUrQQT7J
fXJV+wi8ftsHhdeRuuc+hfCqJf/McwHaIMyIEn5nj5aDMrbf5KWXVYY/u0jCVdHrDO7WWv1j0mar
zwr96ENhgRKSqdsKCDhZ+UX5A8C2XtphlpAksB6mjy18awiqX5C3Rx/F12qQakBHd0ZgIagdGBZO
SJGHhvw0Ti0kEdqDHYHRW/MD57+YZoZKlfyQGojK9gCDMoHvqFJlt6uT7cSg4iOwnPP9vITU4idv
NE+PhW/hxUxW5EeQPNPhyA4CENDvwgGx0VHGdNemB9SZ0KuEBQS9a+smsEvNBZkC3muZ1w6Kq4/9
T7tqtxyrlOTDHrfY0B6xrCTUXi09RJEIim0ptAP0wNJ+49IFGwGse2lyO+j8VvLPuoB1Mooq1Lbd
Rj/FVe8CqBxG9GkgW9DfLAKbJbR+sZ5KAQ0N6a3K8YpGNy8yR0CCO5vwFmtpH8n3E3lgKQRXZzQu
vm6r20nlDt+YFClu0e0Ji3GjjA9VAqckK7kfIwD9FdikJcFkwMdV3UCHcRNhjpSa7nONeL2Sewy9
4thKnvoInUFmOVbS70oOMyplcnMzUKBLMaHNKrXXrNg3Iva66amxr213KtvcrbTKY+p9WcHZXldD
kJRc2+YHaM7hJD022rity3oPHCQ8f6xTn9cObEe3A+R1QEW4S+x0k0RX7IKuAlN71Cwug35HZaDT
W7SX1XyndtgyuXgUqulOQhwrrdyi2O/xBJm0io4KXKHjbRWDraX96PKLNvwcu6sevbGodwEWATZD
w+ijQOq0n63Bwym7qOyB2/0O8sO9rm3LPDkxkKhHNpvp2Y5cfBu7AcYmkW8D4kWhRTypcORrAfLr
LwIugVpmh1w9RslO6bbyAOu0BNWdHFZZzUHXJt/IJ5DrznwmItiSW46bdISapNQ6CYgWaXMv56k7
jrvIgLRt/wNdZUWynaKQNkYs7eExDoAzMONIYJo7DmxpakfO2D0Pph6ktRa2ahWCE+Bq0CKczCeF
o6CmpeFYP08dWIHiPuPGo12o3hifM8naFh1yj4l4MVZ+nfwCJRAGZO5AI/ROATnggBLia9MPhbKD
IzS8tl4iHZ+t9dLZzGnGLU0uQ/w4Kv0WVyU4Hj+h5hrlkh/HWpgUst9CeZnlz3rRPZWg6jSz16v4
IZt5oFWNh8zTiWR6TzIIuIvywZ7qfZL06FG2zyXQ7a013Xetn9ovURro1NxU2ACrut7o/HnsznFF
gogkXhXhNJtaT6ItOrvSLrHEY6YO92ifOyQp/CQ3NlMH1JgMHhxMxFoQBCtJvaZ57bdNerGx8bSw
Uquzl178iGcxtRhQoUE50BxKMI046WhQWml0GpR8mxbXKuUgR/ZhAy1HjV/kmZ3Kp6NVzfJaUZQ6
AhxoECsgaW12BzLT81usFN1wUvuxq+ftyIIEan0Z4X2Cwk9lAoI7W1FZXWjybE84HIBJyTeGMLzO
AvuvFQA19NNWT6CvnP9KYoic0i5oWxpEWFmAHfuUj/hINHzVyjFRWnoQGSwqSrsFpHcCUNzQYeM7
HjuqnZpcelIKWMjrllLhTSimq+sF4CHNrudaBI0fFRJSpYy3GaGdLPZ1jLN9GGGHkzTWBGx5iqc4
2fGraA811qwFwacOh09XeT0VLhVpCIFwJ8nJxYYFjccGFfXNNsUg6rw7mJ2Nm005/gJg48mgmQQr
RdwVR0uNNnxswLyD9Bz0lGeHg2QyHF3Kxk0rildIE8j4AIyjArvstEUmTQes1ywu6kDJAIVEmo1H
yaXEF2kMK8wUrPcMWkbnyjBhmc2L31kBY2FCunxTs049K30+EykecAmSQz1KLO/ra+qc/by7FP+5
GkIrAa0P9EGBh5yLOe8u96WtogXPy+6EttahM8YgS84i4gEdzV0m833UseevIy4Sz08RF7WOFiKg
caVH/KSFdFPsrG0f2Dt5v5ZaLivpf48DzK853/nJJyWT2Gg5dD4QRwTmyT5NXh3kMH736BaHNAng
lQqrhH9b1+NTWPJxQpFVazQ2JX5Kt+1WcljI97C8A5o7Q9l+dZCLHPNTtEUjxiJtXaqgnJ9meDFg
G8SnO+4wwFHd8oht00/f1srzi3TwHyF15BEybME/UdGVarRoMdr8pGq/eGu4mVq6fC1XW2ZPyyhL
Nvpkc6BER7w9zntoS5WuqbabWd/LgkSENruXtHCtR4NAhn4ZaVCnPllStPJxLKvxn55isVZxrZ8U
lBm7E/Iqz2ZDoGHRNM2RRo3XQm4vuVQDTl0FNAVsrR0EKL/+Vm7NNfYMG4ausxrBn1l693XqZmJn
g9p0JytBatFuIph81Ctp8VqMRRUhaqIYnJe4O4nkToFAfc1dC56HXw9kWVz7M5PvRzI/xbuRWFrM
jCHCxSuF+J7epK4uoa+D2N5UsK3A/YLDSD0S3C1yzTH1YWtNgGHk4OKRQ67fU0pX2uc3lxgIWgZq
M0CWoUqzeCRZLYhS8+6U4Qo3jE0g2p0FgfQWCsZtBnJEZR5i+STzCRK7swpst9egc/31xNzaDW0I
4anIzcE90ee/fzcvfVpKthjH7gRN8jCWfta839HiO82e9eYpiV5BQVqpmt/aMt5FXBJta2a1A1hS
3QlCNTvWxhBLGNYG9WlUgKog0UNPHSh53TQXoxrhR5i2Fc3OpsS+dyAeelrCqA/DZerCleBnpgnt
yE1TdwnRT62mxsiZu1eiwh5aiVGCnCLxVEW/NCvacaRecPDA/RYykiM+ftzDW/pWKCXU5B7aEtqF
tgxKkLytAUrPmtKNQUMzAW1WijbM+72RAK8mPZWMetTuoGWXqI8VL/daKUMgQt6g4+eZ8GdEFdGt
jMdS/mGUejg1uLhK3LULxecRSsIgjE6KEg6U+rL0syOqM7tpx0PhMhu/dHolVekkQg0TOh7T5CS6
Kx2L19HIf6VjvTcUsiGT8iAUKGjXdYeMF3wqikXOaXEcWmjdVEjO1BafQlXzpyynF9MA5yq3kYPq
PT+Qqt8IczzpZRbmsviVThDTsYnfRupxkC1nHOxp08xC2lKeqgGJkwya3+ycpfG3DLd3sDTLlRb9
p71jfs+zPx1WL24Q2uI9p32bQxI7Ss+8uUzTWwkaMe1WsBNLVhaoWB+CLK8oTRfpYoyl9CxB9i40
HtkB/iE/40fyajnpRt50m26NkWWuDExfbPzSANdefCTZuSfJXgw81KvKs0rIOpIn3IRRJWuw3IBI
lZtNxrXzlD8ohOysuN6lpnIuOlwqYx1SZhXEQ6bafktr5aj0VTDBZ7ZIM0fWKYqCEfKB6BF6fm8J
WhOukIajUYHLwk37dwn58zYrD71ZXexeOyGJiJqfBiiBTQEVjVbZjUK7TOZFkZ9EBNn45BFFJHfW
AtD7HzN9zshij7MjsX82EOGXNMXrK3YphvKt5ycZXoY1qjxeUQp+xgUK275hvUWZuOuF9T2R0yNJ
8XsqsYUEyAkVtKtictDyzSl3GzVH77LK3yrNMl1lzTVjifz49MoXlyglkdTCVLCu9BHWciic6LHt
ibgJQJjUQdXejD3UNQh6qu0sDvJLt9/0EXnSzo4vrbznZagpmSdQpyn45esNe21lLG5cugLSc4Qa
3LmwjzqAeWoKf9FoTa3W/FSyXSz6xalcEKZNCuyhz4aubiWieozIgcS1MGdPPTarQjYDCS0LW29x
m9Ve9QJ0LlDhR1q6iW7RcFLH1q1aQbdWbphO3qEco07KS8MU7c6y0ietfCAoSqRydmBqEcIC2I8b
SLQU9V5Kv6vAlPHod4lywAhf6IL+FNVualAgzJGnQAu1jaewb/KfGRbOjPgtSO2m6J2ZhwL6srWl
H7hmeVVvHqRR0R1OOji0JOdUi2AaVj0JM/Zrqp0VNr5UevYDIDd/HPtNTuJ9mwI0PEBJfySbVLW2
sD3whMX31OrAMNa9UhuPOfC9zJqcfgA0NUe1arDDr1/0Eg3yaREu7gckSwyR6jY2t8AIZb/a9YML
eg7qoy5EgkF/cqRDBM5i4lGv3zV7bQ+n95WT9MZqgzkqmGbmH/fPJVB0jEwOABwO0ki5oBkLQ9nM
pbihrQx1XrQfskAYorwPs+iR9QPRW7hSYLtzFbDmnNlK3T4Kd3INF5CrY+MpbuSUuxnsI4e9b0Rg
tK3Kii0aNPOEf3iKxWliR1PddxNUonu3gebBJg+iH80Q4pTzsFE6MHPXHKgghellDUmwxCIvQ1uL
NDjKmMIikmZnG5LZWxbGJ9Re1BDoso2U+msp1Kcr2MeBWovTZbLZJDob0ZRoZ43My6B4/PUb/Zy5
/AkBHh0ALwT328XiBcwxHyCAl525lx1nwUdWucUB6JUQ/JjOW5WhW4A+/j6BELZFCx13aWN5E6h7
m+JkMLIzEcRNUhQfo5Fu9An1wsobzMLrzee6uSjNsDLSm3P5V+Dl7UCzexTkWis7V92rCUujTF/D
Di1JKMuxLS8DYzRNsVZibAA7tIESlN6JOlp/sfFPb4LPLLFwEXA4dqZVmufnMsb8It+Nb3EUym1q
TEIxMbFh/gAgZBTWwfAEgUjAsxx6Nhs3362XMW7uO++izhvGu7SEKsMYSckcNR78fMg8pfmd5up/
sru9i7I45KRco2gpzVGa1Mm6i0H3cRV8/SXcOEg/zN/iQ8iHYWjTGOsjV3+1DDN4Lsvfhf7t6yif
k8nFa5of492EZZlWjoWJoWhhHDmyDyoBOhkZwILqThPQtYOc+r9Lbf+0MBcd7ZGoZgHwQnZmfvaC
+33hjt8qF8sSHavkW4O1CebO4ESn0WP3YLlDpnhl2GvrZHFwRLTsGASvMbtbvtWQqPmJO7gD/gnx
HheoxVD6/y/OxTmhQ6kU7vQImjSPsThC8kYuHlYGtrKtLLNklssq1GmxbGYJz1L1mSs2wwV6ePkR
S9VDgzND19H/Our84J+OYdOehQoUC1oFi/cpci02B5R8ztGBb5UNPfSBEcCWcSXMEhLzj3XzV5zF
W4tNaCRRE3FMCLegfbch51nfOTut1SfXBrR4UzES3aqxEWiu9SobvtFDhFkFAi5xrMsB/ckn3n19
OXqnBYH3IT4EJUBHudzOqF3oWlTfErd+zJElWi58UySnPhj/QX6KHeafs7kEemQ8UToqI7i8A5IE
UgA7cx8Hova50/p2mO5RM4zWXuHt9flX0MWxALO5bIAsAD683K23s+s5cj3xC8508K8YN02075/W
QOL/x1n0V9DFqTCizymb5Z/9pnrR73LgojM3fYwCyMUDolw+04A+ff1JrK1VsjgjKBYQkzXMbvE4
61kku/IJDXW/OK1dYdT51vXx69NMSA7MdHId4pVLlIxiFvEgKi7OioXeYm/Wd7Go71OrOdhp82qw
CPpNkLqXim0NtqmaJA/JKO7gLi0cWe5laBWjf6zrZ5SGzqoERVN4OJWO0uRApNiuGPqAJJBnYAAa
lzDUii161OSfbYIsJlcr7NiQlfBHLev/vlb+63X4b/pWnf8+BPa3/8GfX6saqBEa88Uf/3ZIXtuK
Vb/5/8w/9s//7eMP/e1Uv5X3vH1744eXevl/fvhB/P5/xPde+MuHP/glT/h46f6XvTNZjhvJ1vSr
XMs9sjEPi9oEEPPAIIOjNjCSIjHPM/b3yfrF+oNSWaJCKkbV7U0v2iwtJRkZ8ADgfvz4Of/wVg43
b1UT198G4ZtOv/nv/vC/3r5d5XbI3/7xx2vWwHbkal6QpX98/9H66z/+oKvzYTZN1//+w8Nzwudm
WfqMktEvn3h7rup//CHo5p+Spak6SilItIj6xIno3v7+EZ06WmKKrOmwTCxmHWTP2v/HH5L854Tn
UiyyZ7ofikXwrLLm+4+YPJMqiD5RlU1L++Pve//pLf14a/+VNskxC9K6mm7mfI1zbY2tYErgMUv5
pYOVq6pQCloiOaMn02UA4zEDUtDYoQfsSeu2AzZBs6Lv0QvqpW1l9qA0Gj3E5FU5wXn1ZjWVkx4r
9hrSitQ+Z34xk71g5nv+rsG50Kwn9r/p6Opr0cSOVI6LIAgeI/RqVaoaQG1neM1tSnlclABB5aq/
7nThDh+dmxqhkRzht9wLN2NuLgm/gOm3o1k44L8hMcrXY/GsFsE6iIGB+5qDZ+TSQ/4LOxJU4Ney
5qOxBWUNSWD4zLE42Gk5vhuSNWuU+L3MEFRxIf9sKtWtnCZHbbBvMWU8KTXfrAkWeik7YpAtQyhO
fY7li9wtEETlBu9qmNhBFG076sGdWC4G7klSlqKBN2VgzlQv3ekt/Bp9UK9bq1qgQhg0zW07uk/B
4O7MVDq6YuAMA3aEwnNPd0eSm0WeUof1FTJVQ8vtOr1OUn9XKPe58hyQZCE6/6p14qFLC8ofkvw+
avm9LAS1LSc8d8tsrnKTV4VK4zGVgE7DzfeMZpspigDUOAWLpB5qRVoifWLOQ6QYGpxCAw84THyr
okMcAOAaRnnHdBqcZgjWlA0WSh88Imc4KyvZmA3DUxDWD64eLOPME2cF5CxFeW+CTWWiEW96+jIb
Hl0dk/asXNWCvOkja6NXsWOiXQw3ch6Ygi2SPBoliL/JWCoRK9H29dzOkmam9Mm8N8ELju5N2OUL
b+wXDWihtG+3QoHYYp7OOrmce2F3ZXno+yXBpojipdoMdl1MMFXdCU0sJaF4ICuL0aWyGHRzF/Iq
IWDvotY9VtGd6aN0JmRbqNyb0MSmLoreARmAfOO9z3AetSt6+JJwNIxs3sTFa+6LxzKxCttlrYQi
vgZdueyEYGdWtWL7hbgZypPou49D2coUx5uDnoOqiswYITSQ9Z201nrUYL3h2vXypdbLOyvpbzOJ
Kr3V09/PRHUpYvCj+tztxG4AtjG8K34hzeNRMycDnJsOl4HAPTS4mI3MAJfargfGUerrZ8lqHiOT
F9RFSBOLcXyly2hXNus8d7dC9cUEeS0pxQyR4pCWyEj7opHTW9jeb27qX0VjlSPhIH81PXryvb/G
NPDLULo87L569AM1XoUe7ceuMx7VgNAA/P5Rj/Wj4fPSoNM+uCHyh3gxxDOhKhDZRlJhlibJyRTG
W1FILuQmhM2f9tFvYcvSFaTbQLP/gtWnUaJkRl/CL5Gf3KBexgE6mfHjh0j+PVp+jI6/i43onMqM
QZwWz2VsMqktVT9nEKAVmA20ttrdfz6CPGUzH/OB6T6Q72V70MEQENP5+YekcgSnW+mtIjkYH12H
urDv+/CgFdoOJ6VVplnzuIhOlW+ty6FUgQSBK+uze6vm/GWl0bORqt7MwIuRI5gC1ERbDYL1Vcux
uBKMbJPG+bsyCH89+/+/17M9UnL6X3/vp7/s9fssrd/SN6/Mft7u+dBf270s/oneEaAFCaIZomGc
rf7a7CXzT1Xj7Yoimr6WqDINvm/1qvInRjg6qb3Ch/5KEL5v9ar0p0m2+M3cEntLQ9f/k61+2tR/
mmzTeQ/ZQQ5+aD6ie4Wk5s+Tza3bLkaoDt2uKDwJaOTkfbQVMXHO6e6QLcqGvpcEY6W7dCjVZkWn
6dqKQVPTGJXRa2/1fF8oeNrpsniVk9DYYSGSGNBUR5D2TsyLpaZjrOqFWH+ZvkC55Q6dDG0eTMK4
AJIeTECnjYp7gZeFd3UzGHZXA1FChf0wCiDVilE9NRLwaauQGlu2cBqRhG6bJfldESuYTxRIPRkY
ySThY53kpt20otNp0ZFs97qtkjcs4ajXu7SPOtHaRSPKrwkbeKBnzzG6JTOc0khdko3RN76tWTmb
uJk9pbhNBRFYOJRC5KqASxZQNPWSjk3TfHLd5lktq23Ulo+wxE8VsTBInjx/uM1kC9vDri22sRt6
jpmEYOc8rQSHPzge+pq7EPfcWaXF/hZJ3wcPn+57sXBBEadNf0UbWlsUSV3ta9fIV26engYJ5wHM
zGisfhHK9K5AxL+OyifP8nS7EcTGUennz3RVoHt8qw4BdpOaBbBsbD1U6aVrdZDvhj6HXVNPILyq
Cq9iD3aRpazdhobGKLn+3E96+r1CG3J6BSgrt+bTUFv5orHcGynH82tU7hX9xdBDuKlqzNGPdKSn
ZcyLUdH3A83vSMGNwG9JrTnDEq5a4AffICIs0gdS8Owo4wWAdgGNU/dGG43noEYlUKOvauJU7eEn
nZrANtkD+0WgpY476LpTu/GrPz4AFxVtrzgGUU7nrZPIhKL+K5DsbVXTEQlj+Lk4K3HUCVTuULLW
SnYVlrroxOrbyLF1PibuQ18Bs/X7RZVgGyD70VxVxkdLTzceckX2ED8k5KBcNFsDIvDWvvqOpbS1
MaMsXY0yRgA1QCcxrheNYT0bOpByPXZSz73vq6i0gZx/zSXlyqqryXy6t1XL/drqSYlEnxfbYlTf
FT3SwwGePG2M9kShpI9jJZMZs+tHgPJ16xD1xUNZpStTTFb+MO6t3n1WYuUwFOOdruacCaVio4RZ
OAtVcRWqzbZJBVjpg7we6kmqplzLo3elxC2wFl16bccMxGb6JOh01uJ8bOZ51+Ef5u3LWtvmRfxo
yoE2S7LkWdX3hdXGdlKpWFlUhjoTBWzz+DJtPJ5yH1tbXhD2iAUqsKnR24P+RfTlYxnxNAM1V1Z1
br50zP953cgPYW3y4XjOqXUrIdkzuF97CX8gFc2bCFjGLM36N1NF68S/I3XZuUUh2ZZPESMD8YJV
eTley2TctBpnfSI/KFHdzCL3qZSFd2+6SEDuR3KxbKvuLjSKdSa6jhZ2tYPrpOSkun6U9KyejzIT
u4r0r0jJVCpE26CuTgIC0eYA7nfgNuTxWWp5VEN/UutJeaipN2rsRnbwwMOr6ZLURQlII27XUm+8
WCKSnWn6nMCfXAil/Fz5HlLleYvgHJAeuTNuc9+1pY5ZHVnMcR+YsBZn3F111WJ2p2db0cr2SbOz
0OoXZWGjiQhNtd6iNtKNoblzIytmtO1XvW4tEVo8qNEhG6DPKHQqYxUJJG+hguw1DTDMijcX4Fpq
beXw+pA9x25+BG7vjYzuePKw6vKjjNQmBhV3QQflJGh3FZgPVXBtWejXrZuu6Yva8r1ruoukr3cs
65WviJt+1Jzpk1Kn4hSa2EarOfhyzHFGWXYjdGXpOhxTW20xEROupOhOV55UdVhFabk0GhpMlkMD
wwnzRwxiNwP5chEIS1AuUGFornfBBLt1/BQF58DaZK65akX5SmzXqtmv3HDYdGm2DVsdCcZ0pebE
t1Rd1JE/n55JQ5rs+bpjwAbI+/rQdJXt4ktVSuVyuhyifXOvQXNZqtPNqFAWD9Wrpiq3jUANaRxw
0cSwMkn2VvvuhttCR24/OuYeTIvBu2GZO6HWrQDXrYcso8pirGMVnhvBzGg3voa8cyquwEzPy4gN
JPcWox9/e1qu2a+TQlpOf7aC/9xk3QFxprp6bAtx6/UjzAnvToxUOzG7OdZ3y17HOjrHzrPRl7TI
uzTcRbgrTs81rPgxEObpOQ9WB49Qw85Ec0wUga3SBZJdzmX/KuuNldsaqzzLr/QaSkUkyduCCqA5
5K9+Bp7NiLJjaHgHP5W2KjjmMizmkvB17JegmfcFTHVwR/Heix7FeFz5ZbkviEQyGyRCuug1Zs1d
psSPqPXdKXH9Zfp3GWWPsT4cBVG5cnXlIc+EE2/F1krFQUNrX/fJUe2jYyR6N3WVHMu4QHjPZofc
ZaZ+8Br/dtTh/lsoXObDnZFah1xWNpbiEWTiY4kIQKIntu+nR5SD7gCA3kYE0VjpcXOrsbN0n+SA
3xvbO8GQj9Lo7ybqQaVn+9ELiTJhsqZ1VQbSgyi5+OLAZmCK1eLSDKov9RC/WC4sIblHl9a77het
HD6mqXCNeYBhtDeNLm3RkLUHpb9RuIbQuicFn6kqEg7aawAXf2yqJS0rm4rNJqwqJ0fnFwlk8plr
AObzUKUzX6mwDoa1lYP4GruF4lk7Pe72Q7JRzXApV1geKpxUMpY0YmWiGqMOLy7THJn73NqMYXsz
eipB1Lu3vHSu1x0Ui3CBdgGcimyblN188AK79RcZr14c0zfxycyjG0jThzQ31noxPKtqdxPXhyCv
n4XIf+Bw81RWETDwQDwm4iMiYHVUbwsh3ePGZHt45e29fNiwVd8kRv8wmOH1tGZ0CYBvpr65TDuc
BLa+KB0LpV+N5bhF5S1QTnVNwqFLe6RjX+Kif59k2txw3OX5eG+U/kNkxZtEbb7EqnREktHyhF2n
pPsgQ1tM0ZBqC6qdldUzicntd8PSqMC356gmF4JTttUhHMXHrNsG1rNcL+tx70J0iTx0hC0fmOQ6
K7p5wUOpB+FmyId9KY4btTCXsYe3AsBP20uybWGke8TbqG8E3lWvNvdGhBtS3PbvUex+AVliKmh6
SrYpbVHosbEbnQ1qc6qE8NoTx8d8dNedHIozEpi1YMSrzl+V8WA3pfKi9t4yCuXb2he4J9YcvDky
47CrZmyOI+6sgS+TIJsKrEOO9J6q2GpJNqAkfs3pLHop8rsO2S8pS1Gc664I46MO5QGQimdgmexG
j55vrbwqv7KwEMDhdle5N2ryrHQVR1J0+XAyvwma6DiU+irEzNfzeXqcFcVK2o4R/DqrPAiSeRgm
jFmmr4X6xDa2S4L+zi9MxJZ43cIsrbQTG+BdXAl3md7eqT2LAt5Fnr1XvnDqJAmeg7AqfWNnhcYd
AeQUe2TbRr/Wc3wSZPfEYfXkW8ODbIbHRobX4o9rVyZlC5Nj3xE7RlSpB+8QU5yw0yot53n+ymFF
XAcFlhcw4mdanev2WMSkHNFSqm5ll15iMlkDZmFmw0zYxfrIz8zrUoV4lzbGDojbvmquu2YVZf5X
fyjSeTYYuq3ouUlBR11kcBvtqtAWNWjPPuyHba24a6ky9mXX86SgksT63hXLVeppEA75rYyaoF24
AHPN/KbX6MX1PshvViCgHOQVQ4pY5NwQ6xC4xWJ5XJVpIW8Gi1xH6IONbqBrg4BHPBQNuQ6EGq9q
AkcoTWGGGhrll2LXt9CbLL0UwKOWxqLEtqfVih2JdbdLu8ifuXk/OkpOVUBkKmE2abd5unNdbQfJ
Dwh+16r2qOH8XDw1mndTJYMy08IanFB51w9UYDiCWpT1lLnhWa6tifEKmau7avLzRfl4WafJIc1M
PG1H3VzAH15loAXzBMdrTNIogLrlrqaK5SvBoR+hlZhqnCxUqdymkgEQH6xWCzEFkh9nGz/QPA4V
7bOrF4tAIUcXdfKcmhqRZGWz2jcn1w19nsk0rNPqtdK0pdKqy9EN00MdsVj9tnkqR5yzR7kcl5hL
YNtlDiszM+PZKBbPVheTVljxvm9MpNU1208qZd6zqcdF6q9EI1v0BnTOoMFGAStiL36RlUCej4Mo
LdomZzHarVzch67yLrX+m+iKcJLwnEWMsyHwdRyHNFRKDLTiMmGMF4IlJ7uopoQbliWuyCZRKhzH
EQBY3tp1/R6oBRBuvxivugmWxp30s641JDjNPdAtgxaOpXdz1eiqddjr/arsEVjgUBKsuiJxF3jg
ZeTnPtutyzk3KbDFrLTGVhRiaNnn8pUKby8v4SMhBE4+YwCHGtNJ6rK15hTagm2hyLdxCy1P4V6d
MivmYtF2u0C6AaAZ3WVVSP6s9y3wmAphuBCFSS0ZosUgKCBzCqD+uDEj+5cOok3UBhJvvSC/61LM
1d/cqtnGZlVtKE4h354oJlMd6XFdZS4KaafPNdKBWWyEzCEqmriKwnlRMN2MkbJCngY+RReteQnu
Qpx0mQOWDfgSBHoDt5vD4P7qdRYd7n6YmZAf1tFgFqsmMteFDGVKk66tBO8WzQyQ3bIszksSB73I
uxtbqglKC1eqS4DEWBaHR9mC7VlDabPEeinq2KFzIlSOIS5EviIEq1pTq7VbriN55FRFAEqsK1xj
EwJuSx9Dx+wO+myamJXd4K84q7r0uQGIaIxRN0PSrePdx4lTtPmevPLd0sGiSlj/4av6UDYGgFjl
rYVp9az6Tmy61tp3oY3UfVOhrMIBtZDY7Y0+03ZdFAzL2AreiKnDFW8DfHhgLYpmrTehuSkH3diU
ZfX9b7lpNmtJSskATZwvRzFe1G7angYwu3XTIVMeZu4O+CbVklAYoNmmR0XxFSYJeHFlqqu4iNfc
a2m5sPxcZpJ4tASqqD2F8VFPTHnNPMbdXsle8jjRTgZgU9G1CwtKPg5jr0JmZvcerHZPLq+wFu83
ba8S0AZRuwkyyApm4olXkQV+vLAoLeeWFt5Q0RpxcsWGaVDKXeXTwxka8dUbEx0XepKPTE5WSZaW
s8QPre0w+rUdqVBQM1/Z66gD3HDiopaeuCBSixHCcfHYoxJA+bnABarJr035bTRG4ZpLKxx+ZLoM
PZTnzuVkoysFviHpje8/dHKuL2PDf02t2HrCiuNeqfv+rZBHu2rHe10J18OIxqBOj6i1AJxqnbuh
ubOiILwNfAusuzoJSVdfdDaHLBDI0peFGCOBmLyR6yB/m3ypkvg+V4MNy3uRVeMyk2GLRpZ03akq
7CExh/i5j9p2P/hlCO5eWxmpMIewX2Eubuq4SWGfe1sJA121xFskRk5+oJmDLXQVfbQMFaiSC4jh
Uqs3HieGmY7Z5FLLhVfXgOSp5zdWWCG2FOu2qGaMTY8tT5pJ6QBbehd62mzWulVMPyQgmSXlbOZt
MuCGy6oZCSl245uLbrRW+peiMxdxFrwLVvbF7JWHatzjQFnE7VcrDr6WeYnTQDJXU23tqcYaUv8p
7lft4H6BRx3OJIpJUkLdQRg8rip7t+7YXwluusOtcOeFTe5oWXcrUF6w+xolX6zWZ6007JM+eUk0
eSlr4zzIrCmqLPWFEuwpRs3d1N3g+fFQVMtYCN9R6zuoRokPmAS1u/naqOFeDEFiCODkJRetAglr
hDD+4oW9OHNpVyI3k8G69N+7WKlmbKrXgeHeTn8qrjxralSJIUVnwYuukL6R9+yh4GOlW0gwMFnj
+PLoB9fAI06ryJaWo0aLalgknD01kVpn/pLn/JaRlo9J4JhSedeJ6a5ujFsKMSc8xBadBCW5tvam
dpV0rBor1BAyLL131+TUHIavGXbuMaJgM3Uc77WhZmUjpVVn8Zc4q1cyPkYS4isccIZ67pX+izxq
66DiIOy50Rev75zMlA8SZkOTDHBs++4AcDpZJyLuspZ4F0O2RzzdhFDOM0mTOLfLtL0VRJQkRDlX
yI19H51NbJz6IZorYwkCoiiWpWHYriiRFavxaWysdSsGJz8w7jBocIqyIanhZXQBKp0hih+xO5/u
1LDSYxSUpzIpH7u4XAme9VUa9KeEl2/jWbxpDMzIAwqdsnnbl8Km5VE1BavDzPQFftTLKmtfJHje
baKuQqm9btPFKDPnLHmlF8Jc76hIVUmyo0TwamXc0pD7L12nzWN5eDf4jbbj2aSavggqmO8Sykb8
3Rx7TuD0ha+G3lsUwyYt9WvRTAg8UP/9GoGNQNNWapJykjOfHbPq9tiZ1IFIizsnU2zCm85P5poV
zSu92aeNcu1q+qFOy00EEaP01FkgBgVUMm2dyt4hFAyMnqLryFRw0dbnVnKrsJ5NkBiNmtkmXzRV
3U2rMHKXpsda41u71DtmCKOshNi7DTWiZbcvTEOYZYm2DoM+n/qtuKshimJQD7YSfV2lzNSYKKl0
hiNGD3WdnFw1ptzdX41l8eiJzLJUSE5ZplxHGdLzbj3V+k3r1Hg8HFeCjlaLxm0ZcjhB02sqvuur
QZoLZoqlWM/3y3uMl3XOYFm+Ecz+xQjIH5B44KvymSCXYrtVXz3dWOQjj32SJR/MBc50O0XqgPiX
hV1LPCu9cIQgghLLUWrwZapCvXYo8/pxqKJ3XWg9bPTS+16Mr6inLUPAMPIG/Y932UABXGj3BQ++
8uN3pcaOFbFaR3TDdV3ylYeGOCNoq0IsVUey3pQmoAVQpEfD9F+qlyQT6WwIHBitjS8EL15vHgIl
nqv1eC/BB/OaWVvKT2JoLDI2h9pC/lGwNkWTfqElfq2YwtyjUlcgcjAb9Oilqoiuit/ut8i60CMN
lA1kNFrywjyctFo6DXVet7YFNd61rX5o3PRUyuo1++HJ8sx10zSL2PSddCSmidmz2U14ymTXj7RZ
YBQ/umKDfHsTvbwj+6DUMLhcVdgMkXydMJljEdCPlvLsvUq+NlXgCfSRURhqngzzvniQUgvTVo4c
XdJlDukKbJ8o+Boj29Bqgt2b2jp2vW055I/h2N2rpXHoY3jELuf03gRoECrZUeEkqQfdvUFBoQgs
4KXpl5pCaA93qARVYfdhCX4dB/myHk9jlZ7UBgWNzGATYYmn7hx1qte2ZvYOfbxTis5uegwFjWBf
h8kmgIg004LghSpvonBeMZTuvvVf9aaMFkZFMFY6/dZNuq0rQd5U2NJ0JCJNfI5mmsK+pkntDsX8
QT1kXXZqfZzlK2EeB/ry2StD5AXUVUEpwozG+yyL54qrr6cpm8neyzBKqBCwXfZaa5sDiiOFccgV
fZ17WPeV6nLavrF23qso1qNcc02MJx+A0YI0+zqxGkfzsqOUULgVuVTgpcfBV5aDWe/1DpdFtSTO
9+jNkw6zJjGz7JrqsS+UrymGxEJCf1wpYFOnxk0gj8cWlzeKk2ZMV0hbpHVDCw2kCzMgLbSVJvBF
NXMK1GoAEZk64kylvkMliwOWNGfqXwmeOFGRoh1I7ls99LpZM7oGyZOPmnGc2t4YWTO1r5JVFUbw
zNzq2LarwAOwH+V5ZwtjKjpNBAPIoqoDE06ehzHiq52MbA9Z2du3tul/1EG+zRL+OweA/QQc+/cA
Zcu3bIJiVeeXmr7NP0Fo/29gyQxkukBzIUEKhUyUFXVye/jX/eb//d/xc/r1v9bV9Ef1sef82wt9
70FLf2Lxo8uAI8AUgM4CUvC9CW39Cb0Uyz/6vyb/m0iQ37vQuvgn3kNAEiHUKjL8Cj70vQutWX+i
II9+O21teB5Y7vxHXeifMRXT99bpdqORBpudfyjn8OM0U5FsmaR1kL+V71MnW5LyVjPtWrInUGmH
qMfqw0P7DYzjDLn765hnUGSEmURgHLHmWKd6LaJzTHV7SYPDHrD2GJ7kV0qxW9lfYAvufD70z8SA
v0c2wQKIoMp+kecji29HDeNdR6WRmvT5VVh5uw51kVQ0v34+1M8w6F+Hmh78ByQJPVe5hHUMYG2j
LeKrYDkswlW+vMRimt7PD8DKr8MwUT4OU41u2gs+8iG9Se0rKu4Umnr1aJySAvOsTrU/v6vpcp8N
d055MPJOL1uGizwUgBoRH9fnXLvE3zhTDvj1rs5npaBlOnRyxaGqdqs40ipZikcFY6yVcC3NQRRy
0lxZa2Hx+d39fjH8mB5nE7P0NF/B+ZkmDyUwHc65ZnZXnw/xuwdoaFg/os/HEeYc81EEQ+VlFZF9
KF/qfKXQwley58/H+N2c+DDGuQQw+UqtSkXG+uqPfrdM4fW5T3Xy1uQXAFmXBjrjtAm4wRStiHhZ
FT6Y+byhgT8EKthSWO69foE4dMYJ/2tSfLytM/i7XI25nKgDc++dE9w6XWS2YPvv1pwm3KJe0tJ/
+Pw5/jZQfRxxAvB8WMNlLbldKRcKktDflOiDuXlEmsdJV+4tUnCLZj05IQwr7ajeXBj6DBv0LS5/
HPosfLSWVFV5TS+vY2TdDubJEi8uarL2NP+b1eBdery/iY1AkNhyTI3NBXXls5vNxTYvio561RIn
nJP5JH4VnypH2aSwN6gyk8OsxMOliPy7pf7TsGcBDN65amlpqzgiTUAVS+Fg493lUD6vOmeSfLee
8DQmsfz8+Z6xzb9Npo/Dnq8RubZcVO6YTOh9zyUnXsg25bGDssKYe3rOnSPP2qX5qNniKr67xJGZ
AslZGGV0zF8hLZl40pzFN5C+Y60MsepkUvDWiNhbD1o5x4zmNaZPIVn9XAitC4v1jK729y3/GPQs
uo2aEo1ukhF6rkdul+Ryif7YbQcLSF2ly0vMkd9Eup/u8RzdpmU4EWrIunFgk+ntm5P01YXXeGGM
c8YWco9uqTTM2RZGelq7q7xv6GwFF+g+l4Y5i3MS1Racv1iMWKfL1C4kZOguGa/8fkpY8sREwTJk
giR+jDVQmQyxGBgjoLae4VAkri3ODe1wNcgAD64/n/+XRjsLL5kHGqnuRcXJh5NqlTM5WcTuQ6At
xfSolsvPB/td5GYq/Li3s+mOl6BpSHLPa1q4y2QeXuUPyR7YynwyBzcP1lNxQednuuCv6+vHgGdT
PatoxYTJFFT8flalD01TLBSImciayv95zvDx3s7FfNpUQMG1URRH6ON5aQI+t2JTsT9/gr+Pzf+8
n3Oakje0YDM1BnG1jMY2KrgtfU/aroi9fj7Sv4jHP4Y622U9KC5iwFnJgczUzUfSVxyUncxOHzJw
Xfc9RsLiCicU8X+wxiYwLjhYXTJ1+WyOpKpGaq6OpOY4MbZfo+q6qf8vhzibFTnah1mXa7KTiGv6
irOMgpB0+vz5/S5UfLiNb4SzDymDB9xTDpHdc4ZcuxawgZ0Z9MvdOHj8fJwzsv9f0fzjQGfvKfN7
U8e2hGxr7x+1hbSK9uJxXMqv+iJflpf06n9zmgGM/c+3cw699znF6nJgyN+Sg2oZLQFIoZNwaV+8
NMxZWELatKw7DspOXm0ka6UNe9X7amhrKFNo2YjziAbl589xuuJ5pPh4Y9P7/PC+2ibIEAJNNcRG
Vkm4TMwLxqsX39O0tD8MADkrC5GqZD1BUwXjvPUdfa1cTxlr83DJPesbM/Kz2zlbRa7PyTdW2XQ7
W7QnS5fkkB8BONnQmq5HOzgatv61n4ja8xJtf+9kzsGYX/J3uXjTZyvN1wFmoO89BfzWAWCIhxPl
9RVtXQjHl4L9pVd4lmjIYtRncTIq6IH5u96I99CtLsyS389LWCcA9SVN184WmwT00ZQVhohJzWKX
0LRLkfXqKSh3TiwckuDCMfHMm+nv5f1jxLN0QOzRAZQttsxqnq5l0uIYr2MVTQ/fwXt3kkcBnHoC
+IEqDV2kffRgoPzoOcPN5+tD+lnk49cvcrYkUYQVItx02Xq+8dOFeWRPhG75onjn7yPnjzs+W4mu
ioJ6NzB1M+lJLe5U9SZtLzzVM8mXX2/mbDFKvQDg2uVAV82nU1Wx1I/Jo7EElruEr3Phyf1+Xv64
obO1KDVGGCnWt8GAi/ACfcc4TC56zQ5QkuPfXSysTXnor6v/x4hnyy4LekHRfd5VcD/McSOFN60t
+zkInc2lSPMvlviPsc5WnWX6UScbLAltUs9plv3KuqlnAC3uRafeXypz/e4ozgb0z+HOM/1EbzW9
EHmYk1EL3QKiSjXDnutQerPksdrhbLClNYih5Wo8XniRF1b/+VmxTuH5AYxTnHqBAto8QibJsgEM
z/OXeqbPBo6K9ZvljEd/c+l4fGEOGWcnD38IZRWjHd6ocNLqZ9e8vXBv05T4ZMpM5OqP21PuZW0J
V4X64YKmh2ob22DjOvG23HYLQJJ2ceq2uHU74Kv+B4nzhzdqnEU4Lw81VfYZOe9pYz9IwurCrU0X
+OzWziJXlMRa7VbTa3ts5sYi2oChxJcKyJqjbwXn0nn30hT9pi/4YaeXi6Zp6RIxXmxrV+FxcqYX
194yvUqWtO7hlS6ThXuDIvDmkjTEpbd4FteqDklGqVcVZ4T7EHRQnff0PcByDWBOri3h0qYwXe+z
R3sW2jpXzXuvnA4J82HeUS+SVu1DvSpehT1IczsFEDLTbi9p31xaDOfhrTQEPzWZMWN+a1rvXXLh
UPz59enV/LwWOnWslKojfLbxrR/TWb//fEZ+HkdoQPx8/V6URtXPpKnCNumNRcvm30qiz0Tsznc5
41wZxcpl1PEGQvP/Ye06luNWluUXIQLebGFnhhx6iaI2CMrBe4+vf9k855LD1hB1r/Q22iiCNd2o
rq6uyspUA+sL9CF84Uq5YlKKuW9cFYHl9d50afrl7To5xkMGBiuVeGlt++NvLAaK0EDiRcMvUEKg
i7QfeVoHpXrBtCwQ0GxDIOwRO/uyIydHT+w0dVIHfDkZOwuurF207/ZIsHfbH/BsIeMtZv0z0Xli
J9W0KI9GfMHOG4Gad5tAKuziUrw3AiaUWF0ID9RFu50WGTwXChjqai03sTRdLRw52mcVcJ/9fnth
1P5xuZfSrE2mVjDSg4lkKZ/TbJ8KdxKbU+qvdPVHOxJHjUgr8eh/fxZA5yQJQ4ydlM0r1bxpjR3E
9kZof0S7qvMscGdpw+X2Ij8I0KitqcgjUHvlLtOuBL9LnpgqmBvD2943AwBxg+qARuPNAJyJXV2a
0LsEfdWDQZhm8fD3ePlmmbtly0qpLLPD3CYaJoAtCbdCCxD5kD8PCxAtbSUTuef5+Pxmj7tbRUWs
VmDfkJx1VY65PQUSQP1BWvFxlYY4ex8k1W/GuHsWM72YxdORuCeVcNUXxnWhZlBgAEMFdIecxIoP
8pIEU1zelyOU3SWKtPP8CXmzzzkvSr5NivEjFPvyeyl7GJny2vC07Tvnr4Y3G5y7dhZGwuo+wtUz
XYz5sRH9v/v73IUa1xqoE2OUpuRi8TtxvZlVvSScgton7noDJjuyFmth3TooHE5QQ5qjA8B6RCyh
fI/FmpMYCYGTuWt1wL7MDlN/CtBl7eCAhsZtjIftTfsgHL9+FT4xL40QGoImvvx6rR5UT9rFvu4W
l43LwnHiR65FnGPCDfh0XE0WcwhXFN3k6nO/XArhPbGi86/ttxVxgUIoQX2R9Z2KsuviYUjn0II+
bdhjopP4SoQz8Nl3KremBBy94prrsQdluvjJin5uL4YywcUFjFKUGK9hFUpR8+phdMu4CMrZII7O
2Yq1Ib7tGfsdJw5XFiug9tGMjxKALQjPs/EbOt53GUgJgcV1F7fyTfAKPG6v7nyK82aViwj1molV
XmMDhwz6DCBnhpqMGf6UgRwENbGVkOWE88+ZN4NciBhr9IxQH4fCmje7wxVGOVHUyyE00uyba8Gl
OtCUq3PRokaHsqlnlGJ7YzfUX4v1bnv/KO/gwkQjyoupJcBadCYmd/FekEQoaFlPf2WF5/gV4Ody
KGSqm7bXgnqMhGdD/h9VH/+Tb79+GZ7aV17NtOpXNFZ79JIBDPdS38S7D9VBPPiGb7q3vSbiy5hc
jEgXGfIUAwQDh9VrALPViXoHEcBNLnnooZYkDeDfc6X4mwgFLbGt7BZpRGNRCr+UJS5CGNHatAZ7
0InLvlAOtSE7URgwhZe/2zEuQnSY20zS0FBdkC1gtAejYoazbYFaCRcNtMrASECCPaumASOO3Wdw
/9wNRnOn6/XnbVPUrWdygWDQqhEj+orqWnF70YSyC1q9QG7Bjp8KGJVQxCi3h6i5Ehr5UhsiL8zL
X1aTXRlqddv0CSHtdBZWcBJ+TS5QQNVTbLUMgXAJVr+5KuH7APFeKoEQ4F4JqLhExA2G2DyN9v3c
gCJEhM90JYa1GxcZvQ0lmt32JrM93EjYLXZPn9wpcyyVtdzgSOORgrlraAqIqyvlXoKWvEWJBlPG
uHeJJqAQNobAhAH/fyvGoCyTwRSwE8bESyGNub0yInpYXPRQZeCI9QmtGavbl/ohj4kUhu3/1s5x
0UPWxmrVtBQPu/YyUg5q8a1u/dD02/la6yF0+GN7OWeBPCfux1gbT7+UPHXZqjAgjxqEB2UXfUXW
5BXH0f6uX/efZRTaS0f3Qo8xZheP28Y/KIK/Rn6LCyxhP3QY5obvi4fqrkS9r/ayvehD8s9J3L+2
xgUZKQfbdAt6O1e5nlDQXHeYizoUe83BVKZP8dUT54xXX8+Xap4BfEFuzSS0vymgXQDJ2fb+ETkU
o9U8/XZdp7Vlp2P7QFq/x4g2Y6b8HOrxp3EBH4FW3QiLTGTw5Cfj4oc+RaK2ivD/6RbU7sEQhK74
NB5kH5niLg62F7h92FSRCyPTJC4pKEYV10i/NvOXrCG6y9sfSRW5yBF3Ooa/WJ91KoLKuAmNb0L5
dxumilzA0KMGvHsVbCwHyVc9cMO8UP8CGAd6c8rriNtEFbnwAWocazRZ0f5fXB7QliD3hJgegwpF
vnz3dx+Iix6WIMeQPEWhstNEt5HQxAJLxrYJ6htxMUKyajUFEYziFjmGbG5z0SsGf9vEWTcDnh3b
BUQxCGrfn6Nexih3NmMVE8iNAJhIfmz/fY4E+t8M98QAt01ZPbQDVNpZ3TMMrGvDbwJ0oY1Pnd9c
Sl58sB7iQCCMUovi9q2uiiqqMNOJUUgwdWjlrdkpxNdnAfO3u+pkWVxATTWMMiUKTMyTZVfmr0Ta
r9UPiEARce58tfPEEMsATtIJEOxIUr7C0HKIdpjRBxpCCawDDaA562xvhizOE3JtGfta1FCL67/V
wwQs2n0L+rNtd6CMcN6gmwaUiEBmBRHxn7ruh50GnXR32wblcvzV2i9IwSDFigwM8t0gO18vtAvw
Dz9iHip5MHfLt+o6IsMP4XMW5xC9MDZquQJnJ+eYd91nmMckliVvuxx/rYpFLLayhPSVoaz76whw
CtaSBJgKsDqqYXb+snt1B8z4vPe7RmmGeGnhdxBudqFp4DKCfOUIij0X1JEE6HLbLSB99t6YYlbp
ODQM5WmCXQvFPzCPQArb+LstlF5oNU8OE2Q3onUdsSgJCqjRrgvqb6oN8T6v+C+0WKhFcb4+WnEE
oDg8YhwPIoTG8x0mOrd9gjLB/v90PVOtJKMKE2AcUKpHzfTkjqjREyZU7tOEAiqlZW8Cv4QQVNxB
QAZ8Atur2D46Eo9fNrIxndvKQOQpUcS+k0aiknMeEfXmyyr3JbJyAs/SgjVo9uhqPnRvnfhLgxrY
eL3asSvu9T1ISbxpv0K2qnDjQ3sAa7RoU3AQai+5zzXEvWjOHX7HIh318hNIhjAR/3d7yYWh2hTD
ZoFAmLu24BU0F1un5h/O51nowWLaQ1RBDs9dFMUsVoYhwB3Wa+06fsKd5ILA0VM0oBRyYGko/ZGz
7nFij/96MoQ5+0qQ3WxZdnOW7MCTRlxLlAnuw5izVoxgvcDzCJS58mOTPWx/FYnd0r+lCydr4D5L
U4yiJkWAcqaXk9c9j/vYgf8F4n38uAarU+0hl3arac4ftYBP7HLZg6AnMfrbheY28oNgoBbR7bIp
JsIqtXvcWyyrRjPWMlSwGGVJFj4s3a/t7aMMcA+vcgUPig7SA3eBSsHc3ugyUbOhfFrlXltZrORS
nVkqIzXIwDMcuksFuYLJeE7nyZmm6D4y9APYpm7LOjzWSXuIZmgs1CEBMzz7rH37Xip362ogWphq
NtKkAnlb3+urY1aXaaTZgwE+wZT4cGfj0Yk1LraXYWjlcpqgoCN91jIn75/NhXgDUgvigoVe9Aa4
BtFOHrpLKdxrUW2DO8vW1Ad9PYIIhDjIL0CYjYPGh3rBXJVi1uAqDDOt/iwv2bTfeGG9yEyB4Lm1
UVt0xAvhEjVAwji1nVwUEUEBEQszquuysgTzKP3MQJ+W6RZRZKeCicoFk1QIjUrKa7ZGCH5iwA/c
AxjyawQMnzGN2zZQbsCH9V/oHhIHUeXCiZStcbMYmExuUf+Qn5VdDKGryAY9plO5yb36mB5rykmJ
0Kly0aWvtAVkOJju6CCaJ5bxoUsOYga+QBXkkX/U9Dk5EVykySDAokYRtjbRIOG8r/pDGRGPeirW
8BKEvWlNuhEhXDIEHCs5RodxZ3idK/vqLrr+2/ua1yMEA+1sdQyGzbIf4MDtEnBiILlslsvHtDgm
c7+NI8gj3uN0MsrcYGV2T/GLXX0f7qOfugt877Nsp17paG5+BMRj+44gAo3GBZpVlyN9MNijT0MO
B3kkqIuAKLiLb2Zxvwhftq0RR11jB+Uk8QZNkgERHexpXlwayW2SQHSHcnzisGlcOKkBx9YHPCnd
qY7voiaHRPjibi+D9EUulKzrMNSJhPe4sMv35gGCLTvxZtyNyEj0XXavE48J4izzw6uWWk+9bgDv
o/SW3WE2v5n9rLgTpl2xVkQ0Pt/cfzvLGhc46mpaRGPF2hpvwDQam0QTPIa91t3Oje9au3ai0v7L
jIsf6gNBFijhWUemH6Bsc1H3vqYQu0gcMB7QHoMyTS9GLGwRLvvGG43I00CxHFvEkSIckAe9FYlh
qPEMO6OM54Rut6VAWKBWwiUgHQiCM2kBlC+2jiD9TRK0/sC0h0EkyhnYX9oISvyIejrOY6KHeLSM
UGRlwFYUuYCPAannIXKzb9vHit0SW8a46ACBB3DkpShnsEqNtAOCDYPSLUngQX0fLkCkRhuuUYFH
BcSTpPlu+JMRaUMVVU2XwXSj8Io2IwYnMBDdoFqSMD8zu8Co/e2dOh+ATmxwAUgBf2CWSR2Oi4/z
siu8cK8+dC74uB35wnIrotB01uFOzHEJDLSvUJgTcEuIIFI0NVc0IbZo7taJuOTP3g8ndrjYA7og
s2pZ9UzOD4b5INcPev1H0IQTG1yukveyhaEn2Gh0t1X2WfK0/W3O3qhvf5+HyM3SNDVLjE+jgSZM
7j9N1Q8l9Ad1ctbCcvRyv22O2DIeICf0OsSqwE3qFnLoTr0I7jpoeywr4QHnC5sny+JiThh3E5NY
Y4VNEzKjwMld5LYRgH3YLh2qsHn2wjsxxmUlgy71csnQ0Wb0JRyQnPc/hfwgW4ONJqm9vYFnw8GJ
LS7q5IpY6HWJ74UPlZdX4/+o3vtvK+fEABdvxlZX8VqEgfJS8HsIl5Z+5Bneesic1lu93kl8aoiJ
OK8GFx7iEa9TKcX+pd0Xqd4bESjarL08hcTeKeyr/xay39bGY0MkMYwTK0fSilbllxHDWqur3zIF
UW0HZlQ3BhzmZVZNvzG8wUeta3IVB3zR96s3BpJTfl7c8JGeDCIOBQ8mmYZxTlYJN4kYPcraYmv1
5ShRPSbCcSyu6DBVJUjRBRVzmnLmSWbvN2UW/JVv8tCReCjluo915Mv6D3m6byKizHD+Tfz2/fju
VSmV2iLq6F61ruSz6Qo2PKztoMJ8YFC6PBDRJkl8cnKL8BseQxIpoJFXQthl0ErRe5nU9Kyj6qde
5Et/FyL5xtYoAhPbR/CGGDJQQh7vkwSj2ho5/kYtijt1q27oTVnjMHTe9Evzk0MSWMcBnDql9/+w
hdydnIIGqgEZFAsrSoXJmHWneeMvNk/RBv8FTIAIyTxyRCzCfB1H1uf8bAbTVXEb7usL+YGNNuV3
0CR2m12MR+pMVW2oU8Zd1wVIQ6HKiI8nB7MLhs4Aipho4U2+CS1kKBuRHcnz+KbXM/EbhKSdBGtd
GUZycprPzVXuRgcLs4yhC2Dm98Vls9iiXQPvnvmWS4Gcz3dh36zzZYBIzy3FKrHP6X69XI6pG/va
lfZ1cHXAMbQ9Hl8IakQY3w6XKl8EQHtUUSIZOYQUBWF3rZTBSj2+zjfkT9bFXbNdNtVTpr3s6uSx
9F7da8ge2Jq2Yya1GC6HbHujNapaxymcMR/zKQY+PSbKzeffyCeL4ZwyidteTiPY0I8zakN6ALWS
A6idUBsKd8oBmrsYhaCScPZHP75rMVGF/z8pnqxLmaqZDqOz/rwm11AjhRTEzaLEtjj/yNUfXTO7
21tJOSP/lG2hs9H0A0y2GOitHzr0rArHAh1BtDdt41DgatAom9tRVNXZ/58ssxDA0N6zZTLkyxQk
XvtoPhgg0Ih36QFDLsQSmd9t7SqXaoIJOBOkEebAefsZBAVHMOheCFeDbwWRA92cPICq61/aZL/p
ZInLMndx3MAmA/CKHgbiXOsqCjo3uqn8xE2PzY6wuJ0QqvybNA2rrgGRJItpyRWr7Zv71C+/AaX/
eXV0X8V0tnIDkbpts5RV7kKEGN+Csjdi2dIZdhRBJSU9FpoXLj+27RBHXueuQssKS2uIDZwM7TtY
y3XreSqO2yaI9w/4Y99/s6nBzF1Yw4Z8y9yS0af+A8uDuDA52U45JRdfqnVJxYydO3V8WlBFqj4R
qzm/YyCzxQSLATlWLnddV6ntugKDmazf0z4xvhoQd3+bnfZ5BK+jCoYwCmh43hneTHLnOjbmRIZQ
ouyOWifZXQR+a0OEpvZYe7FeutsLPL+Bb8a4Ux3G6VKnOZrfxbwrmTRV3xG+Te0g+wUnZ3hWIMqA
iUGkX+Z1XO379L4QiDc3tWPsJ5yYkIpCaLsYo2lVBi2gu9YcMN13qDWqAUdtFndM66TOzSmpURBr
LlVjJ/zh3f/2Nbjzifm6aAnBvO+GmXVrmvleR33emXQQXxS518v6ZJdJltuiBTlOJb7d9oXzmeub
de7k5nI9ga43RuyDxIwOznm9TvdVodhZt3wVsj+qZKtv5rizay39agFI+cIFq0d+Pt9Jir+9ovNz
1W82+F6YlBalrDEOaQ1jmKKHGd9jeCPfQKxcOjDYrvIkv/BLVsQ9cj4FeV0b3xOTakhxWqyFCtHT
qrvMx6eohHDy5yrFOJ4h29D0IFbKDurv1/ObRS5qWGq7TDVDzaBg73bPSIt99anc5c/Q+rKXx+rb
tj3iVPOZsGY1cSaHONVqsgeh/FJe5wMRmpi7ba2ICxyauFaG2KOZs9TILhJvECRHra6hV7KORwVz
k9srIoII3w5L1GrptRhghXCoPCm66FYjkCzI6/xR6fbtQ3FBBDK5c99q+FBFfC+g3iQWTpJKxN59
8DZ7s8JFkkG0un5SsHlQLLgUdlAYc/ovId6E44XxCXTVjcsy8NLu9uoFZBcoUiQiUvK9MVEUNKls
LNk1m2eh/1aMn7c/1gd1/bf1ccED+puaqMtog6V7RpKbeLErs9KZq/qFrz1Rg42Eu/NPCk2f17HV
QDJYTc8RtCUWCElTYMsPHkuva+IfEYVc6l3PGJVYIz3Z5TdTEGJgDT1EJ7uEMqtTg3KYutOoneSf
EQsjN8ukCORmscNAq8Uud4ugRYd7n9xoTn5LzXcTB41vlUXNlMjlDNeUINO59JM7d1A4uR/UljgE
RADRuQAiFtlk1gOAEKoxgpoUgnVoNHSocKZfIsUIMnKY8zw66O264V8PsawyLgYBFlH5h6Z3cltL
EA+4YfO21TXYPVzRhUj0MYYaDFUqJI6czsUVfRBHvELBcV5b4+dKDW1MgBF51vn5zpP1cVGl1Sxo
FKQDXkN76wsksmM3gwgcaMauqqfU20Wu3jrEQac+Ivv/k9wuToYcUjyhygqv151XXRWHeSfd2Wi1
u0y5oHH/4R1fe8J7XhDoG/cPz4c/qbEp1TOgXpAKdiGN7aCj4re9rd1Ft73duavXXeNZj0oTq8aC
ZK0k1k7kY3yDrJgysygagAaTtbTl5daqgYXVa4iNXbdAQm5vNHVj8P0xTc8EHEagy1q/8tj8GdiQ
XdPVXUjQevVOcBKUFlgykd1HbkKkE4TzGlz2EoWlaEUjDk6FPu1wjKen7dURMYfnlMhRSFAbE5QB
K6Ywox9LdTuJflT23rYZwlkNtswTZxWXeo2mQgdXSmtAHfJWnD+N0dOkfevMnQwZ+21r1KK4Z09o
ZHNddEigszF0K/SMCgkIRMVfQ6r1R11NfJ9sNsIqA/cyHiafFqfdg4s+0CBCXNhKED2lDOnihqJD
uOR5+p63cGNw4SaGKO8cSoBvMGZFKBbehg/J5eCirAytY2IzP+jwvN6+BhdokkhNl65hGS3q56Dd
34sOG2RFgHOryhZ9DXOzA2RSqBbkB7XDN8NcKjMUYlbWNcaEIe+9B4PkLjrG14ynIdyF96yYLaEj
TpwH6tbn2ScKI1MAoXvZWgWjk+sFgwiWO1Y9z3wB4nG7bV/9oCz0ukqeicLM57Qr2Lds3cWTGVPl
ne4Ofrcv/PQTaY0InTwRxWrEYW212FPWNksuoIzhQ3u4tyF47LDx0MjNEbE1l8ptiDjGjztma5mD
cAH95HIMxvhaSj8T28hq1xuXkslFGGuNjYIpNLh5t0uEu6i7LGpHSyQ7LCAXFn8xW1BlZtRNRLoL
F2okUS2BfQTMWg0Uv8ax0DBDpTmdO3uVb+3n0skn4j1GpNwml88YcwahSxMZfm1+Sq3ZkSKnFpK/
NMJFmKwRoOYzIOUuh4Ok7GTIokV/6/lcYMFTJZKKFXvX+/VlsksAZ1BdPGJBc524VDShHJALJpBc
VdelwesylB/E8lkQCAf8AMjweo55xICohnnaxcje470eGDa4bsFV1zhsQofNCzKOw9j//h3YX78M
MltB5GRyXYkv2/e/kCASNy7hJTy2oIBmdhWp8BLN+pTMT5PwjAGR7TNHJYI8uECWJGOZMzhJivA8
HJVLVgVOHO2r+qAEJXhbJbDRAt3zs/6uucvF8JeVCR57AE1RCMSGA5pohmhPkugNI+yYxa5Ne2rW
htpPLr4s1QQ1ODa236Sr09YTpJotb4bu5faeUmbY/58kSlWe51a8wE0H9aJKMlvIP0vUe5qywQWQ
Tk9qVWI8jsZ8PxR3k3CUW+pBxMr/G+GYn5kdqhEcMxlspHsG5kEL3EuCYg805pEaU2M/d8sUH0ZM
SQstxrbZFqPTzZ0jGKBiiexKJd9cCmGKCyJyOclCyADAgLABoYSReuOu3vUedGkd4E7uqaBFJHoS
T0Yhq6GRog2BRM9CBGH8s+oDe2DlgEqQxthb4uONlHhmCrUo6iJkIZKVWWTw1g8/BacHRE++rI8U
In3bCSWeomJIlaZbLZzdUIT0bPlcGd9GiNr8zWnCWABWfHKazBIddpUh0S3pV6kdiyS347QnjBBh
EFf+eyt9kVdoUGDfoIj8sDiNtzhsviT3zZsG/W4Vk1eXoQ3Y+1dzB4pistdHpJCSyAWN0ojnUmez
XpOzOLLDWBXVvY7BWjwILv4MHfGfe04SuejRZ6HYQIEcgVC+XUfZjpXbcaqIPd0+05LIpR+L2iyZ
0cJIIX9RO2+IdiLIBOqv2+5BbhwXOsqsxfM3wdNGgg4zLuissWu8T1GOAgADyKDqcdsg6SpcAOlX
ORGgfMHGPnQkjBhB8kxXeyyC6JPhgfvwEoi5I1g+XQAj3DSgxBKJt5z0grE5ORBJ1FZxyY544xn3
DK/H0EH414fSl+FAk5fhTr7Hhz+D4746zUucO7E760WkDox0qckOlfglWq7G8YeMyRrhTyQHZUBm
/21MSy/f/MSUhjJjOQksKbhtPNFh78bCqcHytDrLJdzVo+6fjz6qCQEmiLHqvMW+EyMANxk8V3Kj
O/QMcOgx1HmhHUOoucQAvIDwMUEyJAP0ZbjTI1XhZF5zJnC//gAuAGV1PMUxw9Cy6mrpM5LyeFf4
VO/ig5D9aoZz3tXQlcFkIIlROBixZBfRpdkRaL3zB1/XQYsjS5iB4GxkTRFLoSljHriKnCopPGlp
HjDKGRRaSkBXzy/n1RR/FjSpttZ0wq5Z9fUIaakaoln90/aBJ5bD+/2kJBIGeVBeS5PQEVCmHOSf
rXAlY6hn29AHDd231cjvLyHo6KQQ+MYdAIS0p1zm7rhroBVoPrAxdzRKWudX/FUt7D+i11Xf7HJX
LJTGtTbC13RzbWdlh1yiMsnzzo3ZVmi8GrqocJdbmKlysb68EsHUuRxEh01uClcsF0LPmOldgLBz
F+HJiCkC4onKDs7vB+vNNnfXlaHcyXg34mCtjhz+BPUZ9dnOO8ibBe6i6+Q2rIYI29d5yR1r1ymG
DSyzrz70nuQUrgq1ksjW3D9Lv97scjff3M+mGLE5SgEDYNn3tfqVk/O2598Abza4s5xAxHsxGPfC
dJAdcKweiuC78uc6ROqrJZ5FAETtfTdlcP6qXSc7WdLC0cTJS+tqv33MiM/Fz2F3bbIWSQ88mrzO
+yn6omno0g2hLTZE4DgfnN5WxH2foUpB9pHJkK8UPCm5jksvHylA2vnXzJsN7vtIUVyOU4+bkkH3
//NG010dk/qFL7gSEdo/yLZe7fGYE1EAJlpgHFSjn9yxFi4aOGB+aW3ci45CbCA7OBtHlweaVJm+
JBPol8GFaDnpEtu9iatf7r4rmBC0kzJ52PYMcnVcADa7sZ+LGqtjqFMdfGH6TejjEHtI6RzjB2GN
WB5fNZ6VSSzFDstj1uab2Vd840KCUN0g2CIkjss7GQRftrWnMrnznD5vZ42vIItZDepTC5ZnCIOW
GBrIUEVOjtBZdueL+sKEXN3sZDfsmw6P8bGEogd4si4kklybHYGNL8yXlNV+KA19wA9hz1Wmm4eu
3A3TKVWuRrCI40WO4TlbuRHvKKkU4lrga821rNSlpMKyuXjl9KOQvm1/XeLwm9yVF41ROs9sUiJa
VrtJr9oOBMU9pQ9JWeEuN1w7itCHWEXfXs9xHaztJ2Ud/e2lnPVTTRQNXbY0zeA7VYqZgGIq6lVX
GeVbZequ4kyF8Jceq74l9n9UPTuxxkVNsw3BC6kge8w1T22/TuF3nWx/UyviouZsYqAqfanzSrqt
xscou1VNp+tCR88KZ3v3zuMK3hbEd6OAN5z6rgZMb8b0dIGMrnD0SykY3BQNt9BRbIsKY2f7KCcW
OVyvkCcaUI2xiiBdQVo7C6TARO1CvaBeE2yffju+J4b4eNlD6ktXYYjNav8jTyoE6YGSJz0/NnJi
h0tQBTNfJRVTdgDkxY4w/pwixe6ST43gLvMPq77tI7+bqPbJ2TzhxCiLICeP0EbuK+gW1sgTluuo
2PdWjb7DXYpW9LaDnI1EJ3a4SJHLWlKOOuBkuXCweiSoVIXkbJA4McAFCSlcNBNVbva0NA8oksR2
WNvmjx6JN4OJpj/VyK7Jki5llZ3Bk+2bs1gupQwIk0IOtOYeBPNFT3A5UDvHhQo9HeWhaQCNFsXd
YFy29d32l6E8gAsThVlPUmeNqmt0mm0klVt0h7K+yxcq5hGG+L5TNtRGtSoAqsuDAe5QMPx2iq0Z
96vxZXtFxIHlO0rZ3IlZhd44EADjfr2IAqbYUv/Z9NWbx/FNpSafoXpjwePi9WJSrqToWA9UefF8
snZihAsKaqQqdTajOybd60GyUx4FZ3RghqHQIpeEEp59CZ2Y48KBqeDdkGMO8SVb0yB505Wwh+ll
iJi2GnVpsB+/EVn5aVVAs9QyZsW21p1fE6MosAIwVDlgfCFe6MRh5QlY17RUJ431KIRVCiEBNjqx
nOOZTs3oEBcv31KqQn0xUAlAvSa965VryziWzb1cPylD4W97OrUiLjaUZifAz+EdqrhX8p9Fag8y
MQD4wni69ZG4+JBHcZMqjCv3n8eX9CLcruysKzO1w4dxlzjGrYQUNr8FV7xvKbZwEV1TEzXbCzX5
9pKaIrLHFX6EVDhF8Tw0XtwRC6VMcPmEqmhSODBy8BEU8apht+FjYVJlFMoIl0sYplgkWoh19IIf
t15cpvY0/Pobp0A/kb+TlkhcU7yWpb7xlxrypL3uSorobZvZvpdMvpk0S5Vchxmekc34qbIgTJQR
z/DzeMbXYGTy3SJdLGa5KmGhdlcw8jDml3CXYvDjrviSg14hQitTE2z9ajksmOSiguH2fWXy/SOh
zEVwvbGqQ3KpZ1eWGbpG9Ni2KpEafRTjDV2VdHDb8k/kZlL+ZVGydgPmhXNIPWgehB/RWxGAcNr+
bB944KsxzgP7sZTTlSlhz7IbrheQq82Ics0HjvFqgfO/JSqG2bBQ4zJ0cNVp3U05UtciZYL9/0na
lXVxmUSsva2qQIzI848KwXx7nz4I4q+r4MKepEopmI1gworrnbisX7uqvCjK0kni+MsKCtBtcx84
23/M8cnR0Cpdr02YSxfbH114l1ZXc+9bMdkCZp/3TDR/tcNFuR61mFFgRZHBmf3jcFCDBfLh5oFx
9KK19j1iterBZSjh9lN5iHyqs0d8Oj5rAuAlMyym+NC1jlI/QjKG2MltA+oLWPPEN+RsjjANqSP7
k2+G8lktJMLA755hSpao6QomSjVD4WGmUyUts9AVeLvjogjtWB+cxthDVESyfm47xe9n9b0l3gfn
BroLQoRsrCi8IhPsXqzsFIRx22bOvDzf2eEf76KcDLFpAjheTvohigVnTsyrtuicpegf4qZ3617Z
Da32MKsDESyIzeRjn5zGtajUKfTAppvwUIaGA2WWzvg6DlTv8UyYfb9KdjROHAOEmnk1GohLvSsC
fMD46mNg3v6RczSJVxvx6fiaX7pCPAXKVRgYMWoH755dV+JUmZm3/el+d/b3a+ICoVCtZQ01VhDX
VDfTEnT63fbf/z0svf/7bJkneybJbZbo4Bx2F0wWV8lnZfkJtJ6jWpTG2e9vtveG2A85MaQnJoRD
Q6ZRis6wtjP3k28d8GwPttdD7RdzxxMzi1yKYT9izrxJEmfSrs36ftsA5c9cRq7GUaX0bQSIjar5
Qqwfpjr1QMXryhba/Jr8a9vcGVjv+33jQoRumSMeUBhrU4P0Bph3P/zRuOH9S/w+hk72uG2PWB5/
TZVCkladDnMmaA4G8O9JQS0+W4sXLd+3LZ2pKL5bGf+Kz4exzzA+jyH675h/tEGH/qkFG+2v8Fr3
l51wWfV/0CJ+b5KLEFakgDjCYJspRa6mTDdyQgnYnml/v7fBZUdCPWfLEMNBGk/5zuqJprsG0bE6
Wl6yl676zxEUt0yMZTyAoHl7S4mYxDNRyYmcLSsDEWlWcaXoiTcuSzBIVI5BxAz+VY/Kiz6NDTJM
cwDnQXQhTmAXkY49JZtMBXT+Pa8vUxUJKQI6e5nqDkZaHGCUjgzQXh8p+ABpjQsdml52ph7h6Tai
hYWij9+mQOswGdjSE/aom/3dx+ICCaBrStmu2MVMepKECvKv1x0JfqU+FRc9phw9R6yLlbaTnWRn
X82n5DjvjE+9J7rDNaZVb8CwaBFLOzMvc3oGfqOdMrs617sXTcIFaLYCQunKnfzECHfkeza/oj8a
YJkgvJ/4gL/pmc1dXVjNhPKPfhy8BC0KDBzvsz2IydFDJrON7a39TdlsEPReN3tUB1s2iOTlyDbM
ffMpcwZfO5gYN0zcbkfpV25fb78JnIlpN/SKgBMxJZmjLMJFkuq32365fVGDGOr9DRq30GOXxER7
gdJn4H1jzLU0hIsI/yr/+M+bHNPaQ6y96N7qwGXrKZtkhFQbKObc5bHZ/e/cee+9kn3Rk9ygT1dj
BfcrjvacOZEO4paltUOKM5XyCy6MFEslTxbDmphhYyeGUw/oiUT7xHjY/k7bwV4VufhRt0nXApKN
Z9AUqNJ92vjFQiSHZ0Df73eMCx9zpSdWkaL7wSiTF3TWa9Ge7yZf98VdGPvEgrZzD5WHwa3lIBc9
E41uaygzSPpVa0Ea2xJiv2rNxyaynFHNnmRNd8N08se58ft09pHv/dCiOWiNGPIpaeKYZrSzCutQ
m8IxM+aLFKNPwrxexPjLc5ncSFHkgnzB6av4EnAdr+7XQA/R387FxEmQNmazcpGZ0ndLHZzELCDu
pheLvcqLo6x6sBaVIyX1Ic7KL8MEHJYMsH9UIaCFxs1SV0FjSLnTWf1uFuZ90uefS626qHpQA0XJ
cchqb6nqZ11biPLmmQFQfCxJsxQTr1ZZ5eEQc6yMfRkv6gvuTnIle1wuS8wgPOu2DHWGwk1V29Ac
7ALlimcKee9NcznPukA8rO7QWx/9Fro2IAIJ9MmRdiH4Hman2zd+7YRX8YFBMabdTM2hnffTk6Vz
MWtOm2pMSjQfi/7SAO2IiqELQTss3f+R9l1LcuPAsl/ECDqQ4Cttm5kePzIvDI0Mvff8+puYvUfd
gqjGOVLso2K7BmAhUSiTCRSbXiWZKW8l+QPo4P/qzrmwzL2fWnAJ07402LOmv0GbxGG5M+wQdI6Z
mwvVRbahxZJZj6NFTJ0zJqUaTScdGkWJ8mmuZ3tsQEWWPywgpr1+FLevmbMhDikTs8yWIgeGNavT
j4kdLaLLWmSBQ0noQ/RhOkLSo+w/0OEQifim/pDyOC+Bg8dV0dJSVpHc7eM3JZTsKtsvzcfFel0z
dOPMdwm5GYHO1/eN/eivyTd2DlQiqziEOkZlf71hIrRk/If9jYo8Tv+gWcdcfdDlV5O6pki8eHML
L4xxTh8XadiQGec964d9mwx+kw3B9fVsh1QXNjiPw4N9rbVBZq9PNt7dfA9v8h+j95/cIEbP/tEc
53drSONhMJHtaFEQwGMXqmLhzeCjGwNUuqKAf/MCvVgb54KmNTQGFM2RKZ0exx59TVlkq5bgUtuM
pi6McG64QECthviKCvEjE33dbj3fxNJkT+FpXB9NK3WyRUjSzbzsmhdyt3YDNcC4Y6/c8DMj6O4q
R74Pd/mJBA2QeNkJnzKbuHRe5Pv1cBFY6bORhfmEl7zSNCoUeZKD1i27otUeSin2rvuI4Ii9j0Bc
2IrNsVosTD65pM09WZW9Mpf2c9rf9OvgUyVz2DV83aTAUXhpSswAVFpkAeOlPpCjQ1ndr4nAxB9u
sJ/IwctSjjPK5Hof/nfQigPdkwdGClyjmVzk9wLcUDncmEhfJnOJFoBBC4h6t8iiUodov9i/X3yi
rBpacBRqaGhp/SE9JnQv7MUXeRwHFJlEsrrITQxpN19X+UZfQYegIfAAG9j1b78Zk164NgcSak+T
vuxB8NJKn2n8VKOaUUhf5/kF7z/3uinRmjioABFvk1ZM4o4unSMrYJSyYruULLc1RKG2yBSHEBXR
pCWvGyQxc3SMZ3urOlir6va9ICYVeILGWvwuPAFql1SZF0BstoJ9hHqtIoOY0bu+byIjXMWLokxI
ygnBiqLeKAhU5up7tr5dtyHYsPeR+4uFpDGF9AGhcIN+16X3JpoQ4wAZTNEFKLLDBRCkL6w+aUri
ShhFdcKgsz/bII641+8xfYGK+PxFnDIX7R+HB1JnximGexFVRqtH6GprbeGRQdQMtA075+cJ95nm
fK5MJCiZNF7oKGGxhzDl6/WvtL2Sswm2uxdfSTNWa05jAHUl7/v+lIanUsj/uX3/nG1wgJCbBea/
GgSuS5f5BUVycO72UZoGeVPbWaTeZ0oe5Ki0kiz31siwCxkdwKQI1sE6VIRCUC69nzPI9MbTv24x
hyDKuKxq3gIVW2OvGcc+/T/3V/36zONgo2mrqC96IJTaPQ7LoS+PnRFc/4QCL+HrD6EJNi9NhgkT
HNLho9x+uP7722mn84ONrzoUk5XEXYiSa3pDg3lf3kUPxj77Dq6Ih+K+D4pEOKy4faZ/egxfEJ/1
bK3oiitENVKnnNdgnvpDNVY3UtkJBgn/EK+fbXH4UY7FpK45+GFZK3Purm9jixkI1t5XBtWbISIO
FtrjsMO0+m6ZBoSa7cfRrR6VHXXHg/oRyk124ov6dYTW2Pm/ON/UShWtmZAynxzyFTQtYJRcNBtH
EUOmEPESkXcJ7fF4kuJxzxTQYA8iGyCPSDHLiPRJMAZ1IJrwE4AX31SojNI4p3lO3FXHrI4MZoVW
88OsFhwwhk+/Pw7OHsJhhFYYeZGyJHlj1qBg7u1BaeymuhvCwVaUp+unTbQmDjDIIMeQoMBproqv
ELW1ZenTUP/fqRUuUQntZL96RTcW6kJapLXCprgB2jphG36ax1ywcdeRifCcFHKDbiGdtVG3U3nQ
48IOrWR3fbsE4IQ0wq9LqaGNaOr6xMgbZe8u8+gno3dHx3pQPIievpFPkSCuES2Kwwu0O9FZng0Y
pJITDaWn5qI613X4A5H4r2uapN4sSJ4St0hwKTt6Wzha5sr9D8Hesc/8Z8cmfD3BWNcQJwgslAz6
NMyf9TYrJuh/QTvxq79xqBDPcqK2I/ZMmysUku8ooV6i/uOHYcf4Auo6KyFTqaPFXcdIbLbrxu/X
t+v6ySR89SCX296S2ViIpr9piX5TVz+6UBYcf5F3cccffXtLYpUzen/qfQ7OJWusnX9aBl8ywK/T
rhpQrNJSP17eaOMZw7frJtgf+btfWWjR1DRFpjq3iCUrzEIy8Zo1tRtpuB9G0Eg1bzKmXOJTYu0y
SG9eN/iHbPpPi/x0aknSoUcdRHXLj+YT/cHyYOOuJbZ6XznghaY3Cypy6QFo8EFCyCIah/rDtXe2
z0Xqcdalaj8BtaH9xNhj3PATk4d4F9G6FU1xbsfTZ2Mc5DVkDfuZ+cjYxJ60LnaSK86oabd6NB9L
MqBQp71e3+AN7hF2gs82OdQbs2nqMooYvvgBWdib6iF1I91eTrmvQ0AbxG+aY32nq5tWjqhsvI2G
Z9McGjaWkUP3GQjf6Q+S/nntwYMg/UBZxxasUeC2PFe6pozIpNZ4bqV7wCEKE4wdloIKbtytj80N
o2FY3kyI3hgn8nzd9vaxP6+RA8hUmWQaMmJzaTjEYeG1raihUWSBQ0d0xPVG3upYnOHV9ZMW/ri+
gu2uqwsP4aKk2ZyXVs9i/b04Pe4VG0PU+9qr9rlX3+aBqN4i8goOY6rWjOoEwzIYnvtixcQm8XOe
f0irQQAtonXxJOnWgFZCbQTsT87ksaaFymGsojoOd+5JrlB4XPCheL70Tl2SkaJuBXujW99DgPkW
jLSTH/qLn+7SzyvSNYKckwi+eLZ0WQ3VJoyRD2Jj4UzdxrhXTsuddtDQxoNmveuuIlohhyV135pm
lWFHx6Fwi/GojaKkkMA5eI70CV0KqRVjrG4lozfRo9SDjmndDfT531bCQoaLkANCVW1V6nindjla
WszQ0WkvCHDZT1y5S3kC9HVGrbxIAbyy9KEf7uM2s3tJxI8odHIOHaSlJfOaoElmCZofjAmZfmp3
K4GPtwHECz3Ry03kAhxY1LmJ1gWguiuHrb1qwSLqwxB5AAcPMokbWaagdapJ6WWycgJfKXg86/SL
OjWiyuwf+gh+wjfPaZ7SqlNqtBm9Y4QJggzQhYJFCnSyvRd9+6+yrdyJGpG3j60Kbh0ZffcWKJd+
dT9ZzcIpYd0fTMZpfGqc+aiDAURxwmP8IKTJZ2HFb554YY37ZgNFqlVKUZdj1hjjiPTIqJUhYYtB
o+LD9ZO1Xd25sMZ9wKJRDSgToYw6KlBwMNsgNy0ox6Jh0471+6Rx6Lp60MDcmZ3yUtNSUF16r1Bd
WS1foAsXCxyHNSLKfM/SGOWeNRKDbRkdGu7yLduzbuLaKZHXyNzobtjpt0JKx81Dct4Cvm7XV1Qd
WsYfwJrz0RbrJA/SabR1cAOmO2MX3SmCRYscii/b1dlkdouJTe/9ugJnZXHod9bL4HY3oJfeibjX
NuOti/Vx90CSoAUmyVGNZwy02rHfZXtoDhxEwfn24+DCDtvnC5Smq6FbxowbdXBkkBnFuFdXNzsx
0UbqlgifncVnc3MswAPlomBTN5Howjp3R0zTqLVzgha60vw6qy+I7Oxkgh8NgotC5C3s77hYZd73
k1LlqINkhq/Nj1386fqJ3LyILtbBgU09z1rVSkhK5Io7gf1QcavQv25i+xq6sMFBDFnnuNUM7T/G
DEbDgwMn37O4R941uzxQ/2Yi5cIeBzLKGiHJnLLmieZWjQ+F+tpRQW/odmPv2QZf0Eu7Efx+4cgy
ou0NmG7sZglMxtreuaCQPiwuCLNLm+rB9b0UfC6Ne5HqBYgFE9YI3s0va33olaA1BBgt8Di+wpeh
fcDKC0Q/s/rYmUNrdzoRDZaJlsFhRDZBJisuYcNSXtvBq+oHGv7jTnHwYNbL2loqXhJa7nczmhT3
irS//jG2d8pQIWdqUpPwnEBSMa3IDqBVYSqDenmM5Mfrv7+9S+ff585+ghkN0Fch656OByt9CLvd
LJosEC2BO/6RkjZGlCDpUESlk8Uk0GZZ8CG2wyj1vAzu+Je0yEcpw3Gc/cWzwMefm3b4bQX5AeNa
sNzB1p6sb6aoAsR86Per/myWQwG65E1sVSi5Y/LD0/zSTyVnfYQQzzd2H1hu9FfTIOd18hW7DnLL
BS0Y7EwgNTZzdRcPGvSDu+axzL/+k2vwxTtzhDxFxqbVJPNtJndKBb1gkS7gH+KGnzvI1+ukGRUR
nWFc6/aJzQRGDDdj8iLyu0q2iLRi+0o9m+NAQa/ysUcjPMrvmWH3huqZpLezUTmpeSbyScHR4geE
CKnNwhzw/opeaySFuu/FbX9U0VsQPjFO2CK2rfvkXx2E/VEXdzkxm0qXzBbPI6rckRXTf+0PYoBB
s+v/pj594YoccnT12CfRgLaWIi2CXILykwYISURdLX+42S2DqipRicUrK5aDKRFDJ5BCgtKO9k5R
vpzAXOxa8mHxNS8T1pD/4JRnkxyupyOkpJMIYR+xV59xWHaBeXpvxLczoUTKtpucjXFfrJjzxlTZ
EGCefipJ5OXZaV4k7/pZ3vR7pNQV7KIBlmT+TtfwGpBNFCJV5QAZjLj8NkbOFIqYBLY/1oUdLsEM
rV6dzO8UKqajHwpvhrRMMB/o3epp7/oeojL15u5dGOQONHjmWgwMABArCIEZ46d0uStEKQd2efyG
8hc2OHegijLpTY3na1NVb0TT7KpLfCDJYTQ1X57p93K0BN+LXRzXTHJOAel0OVMNRkXz/1nStEAK
1J2I1H27cftiadwhHvo5bqQCFxh7SLGpqn5HAsPHtSJCQ5EHclGA1WL4ScthCaMK/nwzIFVY76IH
9iidXKTbMGYogWFakJnfjD0u1sfFBeBoLUiWIT1pSCADCatjZomGxkUL42KAsV3qsCsQodX0i6rs
ynV1wAhi06wRrGU7yDkvhn8PqM0QLdaAQ9y/T2gmnvkI2uAE/O2ac4jtorSZhJP2fB06ttHwwiyH
HVkySpMUAg3pg5bYtV8FKliKF3ARZi6SRbvr5gQHmn8a9HVnqVIMOCwU7cNqRn44Fa9F2zv/ZobD
jXKMtapmYrpNHoxy7szZaSCr4IsJvE/jgGOFEsocK1AuV/Wn1jzKneARuqGvidraxafhYKKVLYw2
KQzWA8VnuR7VKx7WN+riUPnjYYXMpg4VyvgWfG2C5IRobRxyQBpOifIJwDvq7WMe6V97SfS8Epng
IWOYkCUP8bxCOl6W9lMueGCz//8KyGocOBhFK4/gtUU1lEhOWq/usMSu1ZWHOQeRVCwLyDlEns0B
xaKrcS4z6kFVHvbFgGJMrZ8aImqifteLvbIsnhW71meiWmWC91aGFHy9jH6OXpNYVu61FYJ9DSgd
p/hUxvGHZa6dRtECfZUg4znHix12q40pvJ05mEG0pkFEzcTO2qaz63l8ToZ+30eSL1f0ISzJF6JZ
gTKbkNHIMydtQruLkCQLrdVuTXRtUc23BuumNEJ3WLVj1E/fk6n186zaNxBsD+vmoA3KIazDnTxj
tFeXb7JB99U82Zt1E4Sqgq6PfD9YyQu2rAekGiDdXdxk6J47EGYhE6ae2jr5oIVvlap4Vli96CMJ
SrStudnSi3SnthMy5+Omc0gYS8OigkWBJWQmT7KnoCztQEJB79PqVJg2sXNHlOncTkFe2OQiqnDs
UFq2EAnUX2d/8prHsbSnEyNbUU5Ql5g96g8uRUq5ddLMXnaiGroI/nUOKSd1ydS4eb+4V59ixCV9
sjz1Lv/CZCcxZ3Mdl7cZHS7Wy2EmUp5lLFkItsgdS7iWd8h6Ng8yBBJHiHkwjmcp6IMyPkj3wseo
AHD4kb+sWsJOZoEefRk8Fvcrx9CtU6fz0UDtxweyF+m8CiBI51CUamordzn6XWh8O/eniu7r8Bg1
7hKLxr0E6MNT2KdJPwyDio6tJcU5rQcHeYtdg6Ts9e+3vYUGARm4LKsG5UBupFWtmhHu1bD1df0+
nQQguh1t/fx9PgEidVk2yFqPfMHyFALjNOnGVG6jcfaur2P7w5ztcEedtEODEhI6OoYyWBNih6gB
tPswb2wMNV83JVoSd8LVtOinkuDJ3ra3Y/kRXb72WNzrTSwIebbfFOclcQe5jht9qocGvlaar/Ks
7JQ2vMNg965Oig/rnLu0nYNuNL5cX57ILHeg66rvq5QgUGBTjawsVNywBmJt/29muFCobKRpoizW
eh+ehEoIrjUMzosoj/6AT+dd5E6slc7UkGN0w1Te6mt2y5JW5Ji66OicII07uMV94ZcvHWoOosaV
7SN8Ns3FQ7GZxFoy4vrR9McKw3hj9CFCo9/1fRR5IxcUDdnUJwn44V2zCO/lEaJimumHYe8kgyFo
Htlej2VZMiR/IF/GradMOilRKBy/l++N6Fve3hNRaWu7yVc72+CWU1EzjijF44W5RenGTwXmM2uP
aaThFkHHGYbZrm/gHy7Ms0kOAo2qy0hYYlksSmAdfdLJQF8xa/qZdpUgC7d9un4aM+Rf833JusRx
1aLYHEuFveQgIhpsuX4Y81sjcVfjvptCwfpEFjlk1NM1aiIF6fyKyLZV6LZRr3YZzbbaHlo62mP3
2RKKPjAM/D2mPS+T/ftFWjPF9LpFS5w6aScfiN8F/W4FHf7qsdEHYcjDlnDNGoeUYMfttZhN7EGO
5RQN021XxLcSNV4iMFVq2WxrBDqMZvRszPfFWAqOhciB+B4kkszo41+x2A7qL7YKWT/qarckiJz1
Vrza7Rv7vLUccGp4hUyEpezyEP2fy9MSLYKLR93GlLMJHjPDiiYQgWAngilMstGO2McwMWjyg/lI
Hk1v8lV//dIHaYQjmd4YJ9kG/7E7vImoj/+QoTz/LRzoEDIrBR5fDBCaL5YfHSwn2q+H2ethr/sg
tCfyJQ6AwBFGdK3B9oa3s9vZTHnbgFALU0QV3k2ifeaQp+mqLqctS4b+mF3dUezIIxAbHI/6nt1M
Wo4h5/RQyAJEEDks38SkIalmZBV6spZg9ZPdujNPC1RwRo8FzbMQDARbanIIFKOjt4COFWuwiXaM
NKn3oEoQe0+iDRUcDZNDnbDNwPoz4CAu2SlXg0nEGLbBBs7yNz+d0eSAZgAZ5JgyXUh2MOYbA2Qu
1uMQYFBInmymcjYeDIi4qXYW25GP7Gjp4CJ2RaJJgovY5EO0QlqMguAVQsaPKogmcgh7GsJk1WZI
rWu6Clpm09LfFYYuMNxMI2pFA05ChiLO4oGCMLBOzEcL3MYnM2Baurlur6n3Vy19F5Y5/FmViRQ6
G1ouls+6Wtj68ikycn/KBMi9uY8XdjhsGeQwBBcSPmde3HWoz4bdUxx+vx5ebJ7xCxscnuhGNa4L
rl23lBXbmMsXdVZaO1nXoFVXUXVFZIwDlDUvW6NKSoz5kOrb1JqFXXTxsco7lyj9LIARwe7x6W0U
EydFqdHca2iVHQ13RvJS54KMqcgGBx00lAo9imBDU+rAaEq3zRU4XSS48bZvmfNX4rPYKB4mjbri
+Vgmtur8JwumnFg+VvNiL/REYaBoXRyQJI1Wg2sNhK8xqYOkK70520vxt+uut91ZebEqHie6eiol
ioTs4qx+d8oO7ZEEw766Kx3hvbkZZl7YYiu+QAurzLSpR2UUjQHRI+ujrALrsYHyGHtq1R6DxfVz
4oJ/KvGF/ZNsu34LAC+Mc4ABKByqEIKouNC6H9C4h/6S5QyfWNWjd4o7UZJve60GNVT0LZomL2i/
FHTOkw7eMqPD3R4y44tiLfeVKe2UWK2dXk/3Rq6ihUlxr39R9sF+X+fZMPdBNXVVu4zxlxtDZstW
tVNK0fQIw6NrJrjvqCVVK2OIH4+8wXIT1AjWDPyeg/JiTvQDaQtAVyMqQ4uWxX2+AjntLEnR/qoU
0oNiNoFMRSpq27lg/bx1HNbPGq71aGYFJC/6Ir8yGTrJMZ6hNuwO/uRihtRTRN3i26f8bJPD/qiV
IknBy8AFD2ydPVjybjIfrnvE9oMZw7AWBeuZAQmFX89dbrQdmKGAJKVlW3eT153g/UHnm6cisckP
4qg7c3/d5uayLkxyYRZYFOKoZ9LiVXtK4tpVqmNHIv+6kW1IvrDCQaRJhwl5CEzrM9HEzi6fUsVB
6QdH2tihR9wZRQQR26miC4vc6SIKIRp6qFC8QndYtNMPurfa0iPkIY+1p35skbSX3O5t2Ynwa9P/
LwxzZ84i8YRYBE1Va3kXW5G3piLuNdEn404YSHOySNeRbetpBkHowdGjYzV/FXwykRXujOXoPhoW
RnXFSpuMtLoKiofQTZzVMQ+t3Qfgvfpw3abKfvM3vLrYO+6MUWplep4D+tMbHQ/Ve9Wjt7KDSpZP
b6FH5qVPxe3gs+ci1OO0ID9leKJ/HV/1XYnij6hfbRM9L/4aLgCb1UzuZgMlyq75QvqTFHqLZvfQ
Zylui/H1+tIFK+dfcdJsaqRaEZ+TKHdVKj31eucYMRg5lY+kKt3r1gTfln/EGWCbzupUBZal/ohq
x0jdRkuc60b+gGYaJoZlw9JR9/wVzarJRDWC6VD2UJFmubjUT8AazOZrCXr2I3/9JLDIPP93//lp
kY9i8yVBN5KEkDklrTeYCJmVfHrM5dEtRxMqT62vUN2meeR24YwneX6UYv0h0lu7iSNXL9JdX2q7
63/UNh6c/yYO0zWQ72ko0WOQIBmd3KD2OuWCzykywWE4ro2WlgRp4zRvHnRieLqaCl5XIhMcgNMw
6yKTad/W9LCWR2t8vr5L281Q5LxN7A+4CDmVRGmKCdzTLtgyUSLTbaV8IMWuI1ARrm8iNPQ0jI1O
dKtvT0hf2OXgutTrQk5VJIxnvzjRQ+esR8OJvCxQ99qhecaL36eP8SH0/nG9HIi3VU0V6Dyitzz9
YC3QXlnfyuprEh3R2OmG8cs8uyYVvfJEX5HDdBJlCekZW7lK3SHcxdXj9VVt44qpmDL6yVTKM7vU
hVTGaASA0pB6U2WBXD8ni6DtW2SCuyJWM6wWMqMivlRB2N8mhpdqgncqw6XfUeS8Cg630EablqOE
jIV80Hwm1aWATjI/iCKv7cwd+R87Fk/nUihqPI8NdouJKSe7+in2e3tGDEuPtZjrYBsbz9Y4HEq0
qA0nFXfrsDjmsxwwDcZ1V39Yvg2TrT63XrfP/Agkz//kExbP9FJMGh1BgoZibpXbhuEZdCcVomYv
4V5y+GRKXRPK6HLEXUO+ItTbaafpI+ttBH23I6JX3z5G563ksGrQ5rSQR4R40BBxSynb9VO+/5eT
BI2mX+Gwy3OtlHOsJ+tQSjLNHa3CY6MWwb+Z4VAIDVC9Fub4OETyR/NQLR9bXdT88Ic44LxdHOos
XW7lcw3UmR7C235f+41TBPSZ8fwtLnmtA1EILrTIgcQ4y1Zqzuhc6930WX5V3vWRksAAn4jmIXeG
1IUg2LkOS5bMYcaQVpJe4dpyY+Q2q3UMiGTsUkUk5Sbyc54Gpkujrg5NYBOLyjVf95jURH6Usa7y
RXRJbafIzwj1npO6uJRppcatlLMvhxS56fc3oEZ+XW86XJDg/WMTrbOznlgL7PpS3aXfWwdVXe+6
i24nvi7+CC66SZexqJvKAIDEWPGAni/UN55U//1qFhljP/Zn7LfeH7KXK557LelUZL5Y/ZgJ3Me+
5XU+8B+8zKK2CYHTvLvxhTFIoFXShBoH+ud9lOjs0TxKwqEUkRH27xdGDCWBmjljIlDD09T1fpw8
LNXqCj6SaN84IMmGLKxTBXcZ07/VoUiGZs7Tir758jAcRcJ724+ln4DCD9Cb0ohxPRnxrmw1gWoc
FekYIlYymiQA9/31lYm2j4MSUsl1j2cpAt/w0MqPRfxIyn+7Id8bjS++UBUNdEoSpGDW6ZgV6CNU
Irszhc8xwa69NztemCmUMCyzFmwHytPgjWhn1O5qgHHkmSfjjtwiw2ShSyL2hHMOgsiDn39ZdbUx
QwsV/f96MoAeD+WH2Ici7fJpdthrvr8ln/pEcLcJbml+Kr4DDUDf1/CStWq/hKaFBr91+DfY58ms
h8UY+5hlzzpoIkDaaF4Puip4QIq2j4s2qGSQmGhoFpSVT5VxWKKn0bo3LIGV7Xb2M8zyFcImLay5
aDKCxofZxY3pF99BZ7ZrPyD5/i6iGT8YJ81OH4bjX/UtXpjmwIMQKZbyHJ45WkHfPOXZ6/UzvN3H
e2GAi0CmKa6Rkkbs23lhMN7NLpsqkzzptfg4YJyblXUtVz9CusOpjsJBVZEjchDSWY0ZjStITbrD
4BWnAonIeWd8g2M6oU2PyZ2IaUyAWXziRe81A428rNBW7w3re6/5ySqiPhegCZ9qaXs51yqKEEvt
lB/oJt/neWlXquqPHeZwJBH50Pb8zfkT8oPxdVFF1pLAR8jT6BJf2ZmP0qk9dr5yYENMmle/oB1P
EbSHCj4dX0rs88g0pgUjq1LxXNfBOosoj0QGuHdLGGu0rggG5cOs9Ona+XG2+Ne9XxQz8pMwxZK1
XdoCf+ktq/yvNps0Aw0wyqGZsJz2h1T/z8tZ4+KNcJhruagQb7Csn+ImXnEbvfRop2CkREZhi4bb
BPCoceABKdQ0nCNExOZyv2RBXypOTp4T4QSYyOE5DIm0MeuTBXx2elEFmZl9VkFxrS31oS20t2qQ
RE9awSHmB2T0JluWxYS6YoecYdjKtoHcUPXyN75hyOw/xVRUg/tafVlDpIOxULO7WXEbNMEUTnQD
HA5AkibI3WzX7S6scd9KNeKyhyCv6lpPCzrQ1p38aT7KqApBenC9lfZyZNMXodjK5k5eWOW+HDWz
PLY0DAkO1tOo71PQ4hgCnNg+Yxc2OIyfwJOutIyMgHm9ilcZ/C/0Ozfe6R8wGPh8/bNtosaFNe61
Wa5FD+BAdmDp0m/RPOR2XUYfr9vYfnedjfAliTJOM2A8ipHExpIclhlV91bQ+GUgOsOi7eMLEn0U
l+vCGp/TPWtRbGaH6RmXFNFh5Ur7qPYEi2M79Ns772Jx3KMyipZe0zLcyXrQfVG9JmiP9MZ8NJ5H
uKIK+oP2IYGSYrVbHkRlJdEp4BvPWhQIQwOoATymAfqV7szH4hY9ZwlKI/Fuvs3c9Psg6unYhK+L
BTOXuoj+h4xgfpW1QpbybGf1jWoGEyQqykcp+yrYW5ZJvLa3HKZUA2QDtAriBC06zVQMD+mpTZAp
YBeAWQoicHawrhn7DVKymsQ6NnO0buviYRglr5kxQdjdpOPzoAr8RgAlJgcldSNHzTyPuNzW8nHR
EkiKLmrQ6KNhCzZx40GtmRbRFUPWiWXy0uw5o4bpF0Nx9dsO9esuCN3yuIJ3qHAT928SZr9Y4wCl
jpcaSr4LKKIONIiOuQsfccLdepjQc8ME3kRP+A0E0zARAkoJML6i0YHbyCKr1HbVJcVVSXpItfRJ
DqPXv9jCSxscJkcgAO2MOGG5nPpG8bNjdDBuVmgETE//C5XUrQ92aY3bQk2hUSTl4LFOXlmurAkk
pz8UewgGg25UdJq3APNy//jHvNS3xpC0CqtRAJptC+SBLhreGGAyBYRIETi+4Hvxb/gELBlry8J9
OVogn64Zb0peCWxsYPIva+Iwea1TuaUtdjCLp48Qfdvp2eJ1yuqaw1MzWT6GW52FiuBYZJWLwKOo
rVdtBjDqWnHQptDDjJE9z9aHbJSPITDSytEqotWfr3unyCyHx3UMpphSYbTnbDbGzwIm/tYHouTL
1tP3l01liHaB+6MRzpkBtsn3ItO4D29Xn/gJOJLrnWGbQei376QT+UN8iwGZ3fVFMvDlwPkX4xw4
ExWPp5ZSnHIMkmq16g/1S5kjdV2J6NG3nh2/mOIAhZJBMcd5VVz5oXfZjobQ2A0har16hVsGojGV
7fNgyDjW6EqxeGqwqGnMYpItBbJcr7N6V62CUHnbPc6/z+2cXuTqGKflfxN12s7yBl8HM4iI8GEj
KsCunc3wuxZpjT5Mk+LW5p7QB9pCNTU9qOiBbxVhHWjbG87GODwm2jBZa4npDxYXLKcos9Gb60oe
aykKbUhN9HbhR8LSjMgs2+qLE7AqWT0NNdgJpfag42gPhj3KLxFt3evOLvhk/HRsvGZ9UUyh4oL9
zo8yChVajNOE8UNBo2NDepeu9dsQipRpNkISfEJLN0y0sFKN7xksIUJorj1uuaG6j427xXibDAFW
bZpQVUuG1qcBNiQOQ1IliYtwwlO0MT5mtR+2H9NMMEonMsH5u5T2FlqFOkzPqPvGfEU8p8V/kbLS
QMH0cxmcsytzOElqizPboyM1qYwdIcRfqyZYoVNZGKLc8ObZujDHuXuXzFqctiP0iaHYEB3a2Cus
0qmTp9kQgMUmGF1Y4jy8WRZ9naDjjHlpehimztGHQoDkgu/Dp/s6I1omo8beheNqL7HpjNFHnQj8
TLAOPscXK6lV9h1OkFl+yo3SJtbr9SO6lUW8dAE+nwfx6wjC6LAw1A69nXJbx7uWMcPPETovZF+9
S0/WQRVPLm+8iX4xzEUZGJxPCUr56GzcE5/sYne0MSQAEuLEFQ1ObVW/f7HFtvkC8NK0TzWN5ZvJ
U4++EpbpHm0SMI5pXIZAWOHzXbQ6DiCaLCSzlSGaj/dhUPtFwBima7TYgqRIwEEg8hEOKEi5mpKp
wBStjkr3aIgIWLcawn7ZPQ4lStlC66WhKa507H6AB4DRB0IN6w0Je5sOyGPKUIlmmhK2KG0vWhoH
GHqbo1GQ4ozJKyTap25f6LUAZtlP/BaQnZFC45CC0rjOQSgFkg25sMv0uScfTetTLz0ZfWxPg6hR
X4AaPBuOqXT5OM+4ODIt8Ve19tdCd0xSCnxCZIa554XDl2FOwySswQKmP066YufVMRfO37ATemXr
dO51EtKhXLMRoVL4udwnO+WIuXIMCJoHyJe64heewBl45pesSsshHdllpVuH2KAguBXOcm4+Wc/e
oHNAES99nqLNG0u6Vfzan3dfIyT4iBN74NIR5Gk2o7ALWxxEpP2QRiXFBABYVO222ekSOEAhUJ6m
glSsyBl4gMC+DVDHRQVTupOiyV7qvSx9vH6PiGxwGJFEkt5YjHZORv1J25tqYIoETETfnwMD2o1K
l0kLeA9H+WNXNEFXqv71VWyVfC+hjhd8onqkg7obW8X0QzDc5euv7N0UPg+oy7PXqOwWPi3s9V7c
oyXYQl76KVoaCrjDTZyuLYYYYrtKPy9LYguWKHBxwkFDMSTQjE+wRF3+vEaPmXGI+hsDzUPLXZ34
g/L9/5F2JctxI8nyi2CGPYErtgKKVVxFkdIF1lS3sO87vv55UjMqKAlVzlMfpucgswpGIjIyVndD
dIj2OnN5dXiC6b9vfFKUdQDFXKng848Mv/flT7Mte3SQiPcAc4yFhWkVhk41mxShJhGdsDhV4hvn
GDnOT2M8xTysta53GTzst9ErMTVCF65EvIgFsP9hHMG/lMd4i17vliaW8HDEABrzpscGQdr6qOMB
tgFN4OVo01+XyDtBxmtkS7gOGKFHsyM6ZOpLp/71736f8RiZmBIwYuHh7cQ7wbzvePP5+/WPi39l
uYASglGUacXz9IPmgzKG5i/fMN3gtofBXzlOdq85tHUd7zh4G/NeKugSrvmP7SAE0db8hj2ZU+km
nvp4/ei4qjHGN0RDnmF4GVfpvVQ2I6I17pUzndwA8tpz8idsqL8ox1hfWVcGkCpwd/OTcZyeabBO
zrKn2LT2/q/VY0wvImmdJVMhO3rjyUcCiM/ouS2CEbV3HXdLjyzl7+snyokCdcYYhyJX9UxAvpjN
D0m7WHr/ZWwUSybfxgWdy/blurj9YvXGNpm3TBCJutQ0+RlfB4BiSH5qeAmwmwCqguJ40PwB6fsv
34+Jcqu4wGJFigSoSjCmqrd5ZjUgfc+Aa1iKCSf55iUMbJ80H+oqVHNYSwrKGdWlDWBUSg6GI2HO
52HxykfRit11srhoR1SPKyEp2zVdx1g0jBqNthkQkgL5VsmnVXidhsNau+nyXDS8/RHOo81icqxr
WY6JiVKanv1j1rolg2Svn5zr5sKxTrY9qkpFJ5kzzlPAtE/dBb0+WGF6KorC6rJT0j5dF8dzZSwA
h96oGIxoYJ20zy26eGqeEwxAVEiUuSxxvC/GeJalX7QqjvGOqufwoQ+IR2Gftdv5QXuk5NVJYFi6
t/ggixtueE8c7+MxfgbYacu09ERy1nF6mULZI+r0kAu1zzlPTuTD9khJJstD1kGOegArg9OcQ+fb
8qp67cF0eO8QTyfGsxAdRXghhydDAdSrCmI3A/rn3PFm6hA/XDSUPlVCFFkEasyvwVxbmm2UqTAR
pZ8sIXvIMKG7aI/m5Gs8UMr3Tto1Wcxrlxpp05UxGhnGOT79mEGP3PZldSiQBWgtneiebrWMruiI
WGTQOctP+yWyja6Micr1kssYEwbAzylKbNXNY8twitf4TWmtEECn9bm7kf6uD9w5f94hM/YJYsii
UpsIr4RX42aYbzPaHq0fBbKHUQIbLVtXBMaqwgtldu11ozDzGpIuUqZkRRasPdUBBkPt4jmxWzBg
goAQIyDXbwf9ete+LmuwKZa+ar2SnXBQLBHDCqs0etdF0HO6JoJ5/UwlTQthhYhOK2yMrCfG5y77
Okm8cvru3ft5bkAc/fVS1G3TLK2EDHUVcktIJWshb2VKrOva8KQwCRy2CpBn9y3gJEJAPE6VoyW3
i7hwpOz65Y0u1EY24ay+DNGah9CFhpgDACylQxfwIf95yjB+RJhXrF8OKFSZyrdGtA0tdhrgm14/
sV1dVNAkKkQEZxHbECJkqpqsnQHint+uy32u+aGeukT0xW6ylcjLtON1gfs95o1E5vRaeRAL0JDC
CyP2AXCvlfjtXXUgbnsTnbRD6isHOse1+K2nP3KjoN1DVRVNMnVi6uaHaWdh7cZFx6EO+VHr/ulX
N07frmvIEcF2P6pFiqtkFvGkdW/Z9JAUI2qMz/9OBmPomEbL62HClK4cD56ko+wsAuU0zDkfa9cB
qbqpabqG4T12RVdsi7UPJdwnMT9K3W0lPl5XY9f7bH6fcXBLaBSEDAtyp6gGzLGXl6jHihjq5JHt
7H+TiyKMm6snUSTgZEDNIznNppf2jx1vq+m6CIX1cGkFosooTvHsS9OLSpJgRhPHkkzkE9cPjSeI
+faCuZjCVKL7mamfSBEY01MHgIvrMq5/eIXdw40yXRhHUZKcVrjrVa+cg+u/v58H/fzyisg4N60e
lsqk7878SrE6qn/MW+Wx+bZ4LRpB9XNo68+Rx8eL2ltSVIyNXCZgWuNEMZcUX0m6C8/pPZj60M8D
16gdBtG5Oow3dKl6dWcw4sbnBlCFyhdeaL0fNG3+BvqBN+8HUde4yAkddDn37/B6dykGa8J73Wld
ulX1XfjCm9nbd/P/tX9FZMIlo2oE4IUgzE4xGA7MUuTt5lmfQGg6VcHcVj7RR6sVDN5npp/xQ3ix
UZUJl6IoGQSF4N6lp/wTOjp+AYj29JZu0YBSlTvpthsVbsQx/qTOxmRRKUlORlJ7ws0j9W1feShc
g3GIEznxriHjUrq6m4hO6Esyu2L0Daxd6sxxj/u1kIs+7ALvJGDyuKuRSsgH8IT/nR2jZ8Au2skX
tEr5EAM0Brvysd5z341dNtOgKEaM/TQxX18o8KqUiZbaa7agTa4mhlaRkodUaQ6zUDkcf7DrcDRR
MSXQJyK2Yu5EJfSCXM40DnXboPTKp/ol9MDS6ObH3AYzxfmPWkwbgcyNMCu5lrVkQGwNoGLjLPd2
VfmJyKnk7hrJRgpj/7JhzGbYwt00BgD/Wnuq7+Si4aQJezPiirGRwpi90a9dCbQTenj9iW7RKMSi
wHvIch16zWq0HP9gHRkyUTkjWAaRRYV14EonFXmL0GA17xa5sabeN7hApPvHdxHCeOsi0ioigjsE
ii2IFXMsC1NI4tEXgyoYgtbOnsxP1y1x14Vs9GIMUUvMSjANNBOwowFMpcQy9NQq5y/zep5jHqDM
bvyzEcYYYVokYZcamoQQH9BfnjCbNniU2pi3zstTijHDLh4BFzWiKN4l8askp5akp5Wl6rE1xKAK
Wf++fob7l/ny2Rh7JPO4AvRilpyxPy7h3yqPpnjfL27OjfG9y1BOBWnRv+id6jO0Ajyt8igGvRuD
RHjhpeF7POFbW2cnE6RukVWtjIHZGSy2bING4A2Fjtwbb+o3FQxbki2e6iMWQh+bm+mm8817HrHd
7vt9UZjls8mStpIEEY+NofZej4HYvi7+6tPKIYpoD2py35AyENvQ/1cfkh1jmKSkGkc6yN2tx0o6
mVnOiTM5F5wdXBAaI63UYgSGYXeekzsZAwXr63Ud3h/JD8/a5uwYJzIrplDKCR7RyRbt6Ea6iQ7a
AUUiLqo3TxnGdYDAXo2UHGO4cykHWVj4JdY0hYaHVshxGirjNPIQ8J9AvsOIapracx9MyWiJOiDu
eHQn+0aHYX1FIxrwcJhEA5ykmSmF8E6zB2b6A0XvpoVZ3ljxvj4XMfKv4XBGjDwuI3hcIxf/qc0W
o7DpaRoHX0q7h+u2sP+FLqKYR0ta04kkmIx1mnC0MxlEKgiHhYVw0ub9God2kcOYnIEKgCrGKIv+
gNHv7MYOvxS0W/CPhAmJR8zXeakbOVpgplZ7RqHqup77Dvgin7HEVjJyDJSqKAvXnwvyzB0G4Z0j
Y4IDWWeJTIiz1/QkRi9rjEnpmkeisp8nbU6RebXqdq4qqYaXXzOvyC35O0gAXFAoP0mP9fdxsSQ7
9t9xXTjxFO/0mOerKlZFx4okvN5cWW2EHtk/1z/PbwK2y/dh3q+0qfo8zrDP0bmTOwYUkjZ7Dj2C
PlJt55gXrG3ebgdHKTaVUGUF0NM9lNLS5zkJUv3fmdyH5AFkUgOpkTygNnVKs/Ypl0T3+rFx/NF7
VLDJT/J1JIBHwH49hti9dfQq6ipONTpgoyf1LZYR8n9nCe/DBhuJq7hEWQtcUyeagzV9aNI/W3O4
2DiL6mMAB6dNCN4M+aADTzBFTzj1+peaWPrT5IAEwiqfsQ3AowrlXOB3A90opii1bkYqXLtmYIHD
GTTX4IGU/iZI+2nk79d7IyNT1GkMNQQPDdrci6tjKqcC7jLBUjAoqIPrtsEzb8ZXgNtdifsFN6pa
C9dscrupOHOjnGfqHUN4o05sxGti1mA/LDQv0m518jlS3Gb4fl0P3odhPEPVFEMrUd9jzjcIorFZ
4/O/DEfI+/O1USVHbL4uYCOA+5kdR3GC1VpvBFs76xZ94COH/H1dK87NZRcCo2RO85JW+2jHpDhS
yi9kb9xIYlcvrC2bWIU1DKIzh2fMSzmpIybbhsirk09KfWuG365rsm/VFxnsAIc4ZlgCpIs7CqBF
ZLv0GlRksOSY20WguIufj38Sg28EMlEYkCRUoV2QaLfLTQkMxtq7rtHut9n8PhN+FUuZF1WOiSJK
YJ2Ao2Xx6BgYb+qQ823YQY0uH9ZcLTHSWwLzqNArfx4VS2h5udruLd1oQ/3ExrTXUMwFGWE41kJL
b1T7Y2QmltppTpL3nClAnkb03zei6rgvqj5EkDdH3V+YXn8ayvKgER4kME8j+u8bMas6KYmSY4xG
1MJHUqauPKWFXXfSQRP7hPOK76+DbM6P8aNzqRirWsEacixB63bxAGgFAIxh3bQC8VPh5Yfo7br9
8Y6RibaKXlKNtcIxCivaWaHmzBmqm0PBMXP6h3/IAjeKMb4hl4EspqSN7BBBPQxNYVUZFtilwRnl
5qu68Bjz9kM8XZUUTZNlAuq9Xz9buJZT2zXo0rSKTTdM+7fhy3pLyZ3o7Qrd9b49/Nkyz0Yoc5aa
ichczRD3j8jYMoDp9ARTZVXQYrdG+JLa4sP45frX27fOi5rMsUpN14Xdgl5GvQIMrAceQLgeAB1r
5RJvAn3fUH6KYqswcprWraFi1CvUJqfpFT/pDFuQFE7Mx/tybK3FXLqpkEY64gGkXbOysNHjCZjx
WB/NrwAEAJeu8Dde5uvnuG+eF+UYLxyKRpbLIcyzrRW7zx+M4hQmz2ZxnHiF2/206mIkbM1FVMds
lmn9QLNQPMMqR3xnfFofOlBkuhRfr7YxRSp8KnijBr/xLRcdGd9shHo+6ilmDUYv8uNvq18JVh/b
dLKzticQumnWYnIcGv3Nj9f+IpNx0skqRWQcoGwiDrauy65WdJxsf38mcHOgjIfOqYeWKmqYgGip
MZJLieoqgDlkHm/giqcO41Vmo22qqkFBHBTBgUHQS5OS4LolctVhnIiQmpWZS4ii8JkeCXj3xCC9
xYX+X5ApOO6DXSrRZJV0WoUFvdqJbsODbneH2CkOyq34Sue1MThml2ceHgb1SVdsgt0maaRYS1oN
CqYBhYj9gabwP6xxKhw5TOTWt0u+KHQyvBpAwO43xlM83unDcwEazli7IeGtjDHVvs5tuXY6qeU5
Mvr71/RkfEpmpGul4a6/Fz7X0+oD8Axz1ChjP/D6y78Ji3/eM3appJgwKLJG/xnxp4SRs9/6KkBC
K8+850njOEt2wUQJjUpfJDhLSQOzbyO/dEXoduYEXBN58LTGdK9fCc6t0xgnotQZeFupvK7wFawa
JyWvhbc/yHnxIRrjQwZpWVIT5dZ3mKfyFN/n9xKg90yXdjVqSt7laQfJBe8eZiPAMsCxFZ6GjF/R
kqZdazOkhAqav6iTrY8iJ3/mPN8a41ZiWSzatEMO2BSdterE7qKbiQu8ty+FAPtRNcG/zEKht4ou
TsKICm9dCY65AqhOGe7nfOA4yf3zuohhPlemhGtmGhON7rBxUdxMvHTpNxfqIoH5Ioo+JV20oqBB
sfa6x466qVfDEjHcWtrC39cNfL/DpV+kMR8nTCNVRJaBp/mbeqQBT+go/uwTWw0iNzlr7uCALctR
vQJ9E+0LRs7/aDh78xcwgSSGmJeo01HcU4V7sf8ilIeCy5hFHd5Hh/hTS7YGmktmbeYF+ni0E0Tx
ulMndDpadsW4Ia9lx7FEtiAK4K9BE1I8bXN4yKtjnR/17PX6Z9t/PS/6MA5eikIwdo86cGWwJ1Na
Aj4dJs7mw3UpPEXoM7dJQJXC1OdBg21M8blbXrP81BeP10VwrhNbBdXjolbDHAWpqbqV5dsy46jA
Oyiq4kaFfO06DaEnYD/Dr23xUPaytYR/GSpv/ph3a9maJ1YCjFlUkYDR9RBqYbhDrmqJXoWaJzeS
5x0b4yPqXhDqokRnUz1kj7oNnjnQMyu3Evi2dS89Zi8mx0/wzpFxE2sf97VIxwL75BTmL5l+n6nf
1JRLzM5TjHEGEYnXLk5wd+hWSHsHhh1bfKr9/B27l07197z8i/7lV1wDWxItyhoFAgEWkpIgrb42
6edMOOjkWdJv08Gwrpv7b1LMnxeXrYfOdZJEawxpdAaaBr2jA2MBe5/yIFbw8ZUnOFPEkUqt4ZqK
jLfQjUQwmhpChTo5ykvsa+VgS1rmCvI5WlZeVkR/7po4xm2o7RLVYYRKdnqiKGKSn9kl0MMUcAfz
NyX250kvz4dMLWpzw8epaCt5oQEMTrR/TW7fMUhfBNt81rFJnXzqb4EnGUwF51D3c4nLl2Q8yyCZ
YrZOeFI6EoNtPuocleTgSa7dSSkfx6g+TqvpVR0PeWT3JhIJY8sqAdISW07ttWo2jAwNHCI8G8qT
EY2eCNSMtfL+xFQ3gpiD1dOFGABsAc7IcT0p/njTnQUbo3kngnBU9HuBJmkuR+iuqW6EMqdaK9Os
rgr6buqhpd1RrztX9oRqAVhgVrfFHm/8LIKSkXy6LnjX72zk0lPfWFEkmSQmBH6nBfdM+6jxavn7
sygbAYzHTpU80bGEQU+TEiqFTm8tng7udV78yLMPxlOHWq8hm8AJivVNvDyG0SFKTqL4Rw1Soqpg
4KUkkmytbKj7GvPUqJXN4TknXwiP7WJ/nXsjgHFaAJcTlKqB+a136TtcEN2vDgG9RHdE+PPh+8Wx
jTzGay1po6tFBHlCbK0e9PqmoEKm3yM7V634ltbHsqeej2Gw6y03cplrJq9TmU/DexdGQd099mLJ
1twE62yNN/mC4lw39P0iz0Yec8OKaBSGtMduKQ2FEx8ApO6P2gCfTGz/Ml9shLlUYd1GldahDCGu
pTU3R2HtrTAyrDz8nI4dJ5Glf/eHV2ejF3PBtCFJF1M0MFufBIvkK3JlhTNniXt/vGcjhLlc1TBL
WR8hWafjPfV95qZ3qKJ6+mn2Q290V7d2Vzt9pGDUSQUQVM6bsx9lbuQz4dEizgsmizHvqx5olFlC
Nnid4Bvb28LjwmtwTJMtlwmD2jd5/B/02P/Abf8HPZbmTQIPzGa/TnxRj4VhmSsBsIIpWqyT3Z5W
J7HuimftVrXyW9ECWPMLN47e1xA0QKYqGaLO5oUatmlCmS6RY4vVJzerL9gz2rkx2IaFgFd9/M3V
u0hjyoIyaao6Gv5z9d45Fm5qvznR5jEvB/2NpVxkUc03D5rcxoYBcM4fQB8mFshjT7sdPPNQeMK9
/njdqey/ORdhjO80K70pJRl3TyxvlumsG9/D9pNSldZ1MftX/CKGcZWYeM31AXs8jqKObis/Vnnv
KXHFcSR7nNCIqy5iGA85l32hzNh+e48oa9ghKAis7Fl3jCCxDZDRjQ+0DpefeXNvPP0Yf0mSNG66
BKFdKB/SCc8QusoljzDiNz7soh7jKLNiKJuOPjjyeQBg/3Co/jGc9XHyoof6ZgCHWWSL1vSmu9Vn
zCjy0Ou4hsm4UD3XijQfMdUgI8IjN5Vd2MlpcihV9HTDu3K8E2X85TQkcz0VmJ7We0+NPus9aCQ4
1c3fOK2f58kmkDo4U1KNQlSFZ8A1gIB6OESu7pDn9agcsX1/w2v27seqF4GMG+mMvkjTQcakUPaV
zKVVK0/X7xnPUbGcWFmoriUxUfYW/PZEYwTl0bgL0QjiIyRzZTG+Y5DLEj10BJLS3QL65+Q4+rqj
HXQvP/LmjXkHx/iPWW2zcYxQNUs6r1XvQp1nCrs54cVzsAi4rai0MubRocs3yYtBZZ35uRc7ym1y
bvDf3jUszZb9GSx7XKvYlW2i7m3KBpFVtqEGGGhZCJFhIDQIj81BD4qAElTwznDfO5potwOWW0I8
xboPta2TVsTcYvKZovSgPP0PRZEavgCFwQV3A2ABTUf2zUDjFod2b/NGNOM6DHNcGmWEWZIn8XGx
Zye7qc793ezXfjRa9Wpjm+AQ8TaI9z3WRizjRLK5wlUo8VXTwHyl+Ifzgw6MC80unviLjLs2ehHG
epMozVNVnhAjiKFiG33szsOfNLVMCk8iyQqmJj6AkmedWMU1HgDSxXZZPCkdt8y1p8VWBPOSITmc
o3XCS7YcciDZZm7oyAFdtl1tOmc43Eg8eA7qJtjwfyuRMcu6rLpSQkKKyUbJCxvg9aYOgEq7HLR0
VGS8HHg1g13D2Mpk7HHVcxnDZQTh6oN+yPzkQb3PsaQ5negAgOFynDJPQ8YMY7lRunTCuBRdiYvB
wCTcyl8IeGiGQPQVsKFz6nicb2gywB1RVDaDlFNvOaBZXk4vs75wHhqeCOYla8IsnyQVpApi9CDX
53kKrp8Z7/eZIDhbjaYxVhRd0gVT6Q8t75vs+dyNAXwA/BGwvZrS9jCduuoOPaqckpt5vAd/z+9t
xVA1N7E89khLXR9gZ2laWmJh2IZgK13Fia73D0tTkGKJBtHYRr4uTb3QJIBU75uHxji16sP1j7GX
JICh+ufvM1pURBoFrCIgd9Umy1Reu+iQ6F8FveXo8ZtreRFEj3NzXMbQREWZY7Usyi3x64+uZnIA
5Iz5IDo9f/Zu3wou8hhnp9S92WPcCIPBdxTXBBFZ/CQrlvq03K8gWgHn4CEFqsGEUbzEUXjMRrsP
8vZcGc9nzsosTAoK0SnwhrWb4gyuKKfsrQg01sW9DFC59CD7oCW+/wN+MWUrmfF/xkzZFnV80SY7
tto5TL3rFrNv95eDZTzeaNTiUJrQLO+DcPDL1c1TzrvBMXqdcXLrIlSGWaPum62uNCaWKPJAO3Zb
PqYky9hw13RVNhgtsMpEtFyAedSmVQayOzyPL/HLO5fdAyXkrg9mbXHz/92zu0hlvTc60HozqXTw
HlQulCytOMYAY41OlKU1tao7IMrb1z/XviVuZDLuXGlr4C0Y7y/U4JqllQbi9+gmQ3SY2QVgMV/l
bz96B7nNm0bd/Y4b0YynN1uQidGkyJH77lZFXWCSeJM6+34F35BoEnBRdI25aGodjoDHgrlPCD2x
AAAaxBjcMaJH4Ux5ay307nyIZzbCmLsVTQa2CAsDKAUtsZTy3CujpaL4plZWnh2qmvMSc5VjrLQu
RbEdR8SdNH5CAgPuAd3JP9PQKXSl4Lql7Bvnz5Nkb50yzKAlXOnkd1neDGF4kw1NUMgdR8xvrt5F
DmOQ5tpGQ50i/afbJ5k7v7S+EeiB+kRAakrXXWZAXHCWA/ZPUpY1tOcIMRU2KKilLDPHAWZSaRZl
BUjc3hdrS7UoIl994BVUds9yI455VpVVw9g+hb2tUyyVGvnLOvWHZCw+Xf9k74nHB4PcyKF/x+ZV
zapOzEiFcFCzsr9AGGyDU92mk2qhU2MPvkXgO9p1/s4OHnlY8bguf7fPa27kM69sEw1T2MZAD5Oe
yFP0SDEhKluw8+/tC4otZzFY4EsXv+VSClMjuaY4c+3LLF4K4NYhsV7t3viOoovR+n3x2iWnfrWI
8lUqnA6UDxx9d8P9jb6MAyBdIxljSwnHDovbPFCuPbm0aR+UQs5lwF/nuW+eJTEuQFrXjCj9O+aG
5K1BgqSN2PL95C3gTZb90JaCPyrAX74qwOF+tSqxNYFrvKJFNHuiAXwFihMkVWCBbEaLMtRNPNDf
3YG3rUTGJzR6rk/ANoCjay3FK8DBarr6qQiG28wdfemgvr4PpYPkTLMGN73h0yjun7NmGoqoSYSw
yHtoA6c66q9oOqD6H3+OJq/vv/yR9VxkMO9hrBrtADQs2m5ePhM/ArVL41QnycaXBBwoDx2TmsbH
O3IRR4154xwSqdcmvYQ4Olhde/QcKTEAtyPFOzrG2Y25QLoiwl2Uzw1S7VP9ZD6qtZV+pqA372n+
WXzjKccTSv99o5wu5NgwNXEvNKkMQBfpCl13O4cLB1J1N4QB1eV/zYJxcIqUy4ZAqQCy9TkKgTKi
8RZceIownsyUMAMUyRSTSLQ18a8+9of04brh8ZRgvJZZtnlvaCj8qNqrkgAvPOb5RZ4ExkulZGjj
ultlZ0ELlniJa3yJXNNVHjAie0qPg9Xw4tp9iegQmqKMAiqLHFlIfRg3U604oX4zqLfCeHf9zOiH
/Xh5fv4+CxtZ9nEpVSlGB9X1TlCCMX0p9ZOgc9w7RwuWNasudRVWBa9T1KatCfltEv5ZEU6+aMJ4
nYgoah/RKBwzSYs13VJ2U7Jakzd/pyNDYsrli9k36YtExvFIokDSKAf4QNc/AuTACg08jZyIjndy
9N839x9LKuUaY0zQMTu/GDFxxXHW9Np9+P6KbGiqaZoo3DPXUhlrs8dQBm1Sqc4gyN4iFn9NpWmZ
hv6wTLxtrF11FB0EdyZgqg0WcA3biWiLLagmaSkgFN7m9PN1c96dpDE3AhhH1oZEE2Yd9fLeM5/e
NyBv6Fi59GB8yoLVRXvxJbQNXl9z1xI2UtlTJGCoLOsJxY9m9tohPlYpgF5n8cDRjtrwx691OT7G
w81zqEvR9B9QocTPn2KMcs1gpqTIkd2fmN5GKcbZNYapq30L0yjy+1gKRF78xTk0dqe91otlUEpq
euJZMKFFdCgUHgbZbnBwUYLlHwiBiQsMaPAslPF9lR2b6VNv3ofk2QAknjZYFQ+qn6cU44UW3ZxJ
scL+kjggA+CRynuN8NYLeUIYxxPlvVQXmoJZhNYpzNaSpEMbzrzHjmNsLOlApvQZmXJUcShcDOa8
3dhTgxptttzt3njv3G4ne3NxCdV54+jaOB9GMtFMB+kyHb6UfPM29Gag7czn2kZWx/F8HFdEGE+h
NX0n9QbCxkoanyKju8tzHjrNfjq+sT7GL3SRpnZ1inXsNIh8utpC8/HlbnAoYtyYOn/kHkyAn5gq
CCFYdMSwlfI4qXCj6DgypY0cbwjSmXeiCI8LKLtvhRdpzNOkCsh05gW1BgyMfJJd+t4utSWBt1m1
uhNd/s7PscCzyv3PdpHK2EliFFkqT5DauBQVT0cvynDCL9Jt+Vk70smwReQELzw9GUPpBjILYgzn
3rY40XK2wqwDaD1vA5YnhrGVheTVNNawlWJ8lkPilKD+TDTeS/Wbe3Y5P+YJqbIYO2o6npD6m3qo
QZMVO4ZmtxrYNylEgHJv3nMthffNmJekUoewWcCtjXFa7ZUWbpIHwxFmS+hQmaIlzPoQNby3kmbv
H9/Kn4qyi/vd0GT5KMBQ8k6zxNIJyaFWEztTvKX+JAmPSReAF4djK7+58RepTIYvCYZaJmj7wWm2
wEKIjtjU64+jK7nxUUotHjM8Vx7z3qQEUOwzXS4bPbrNEduRW9jKmR5qefizwr5y0Y55eMquH6Ik
x5nGweqJLmhb7fQtdfob2lyX7BIGNPf/0qupjJ+ZJkDfyCEyRw0tLso9JdjSgS66U8IN3ju0Hy9c
NGTcSycrcStFKzZypO+NfBPWYFJdbmPyUIADcI1jyyw4c727Q0go1f7Xa6uMf6lks0rMHLdjsiV0
Szo7Okan/+0D0p+6didYHyOnRR21uPyh8bQCUjSsXLB1WyuvasG58CrrZFBOCNsEVqmv/VteCH8n
PQ/4fndGf3tsjFPJOz3TR1KiRplZvVMWtoqZpzAw/xqw2e71dhFb3Pmj3XLs5VOxQ8lShRwzM2D/
dASbogJHRzlQjv/LXeN8KnYcGf1NLdbRCnI0MbbjSbaESXOj2kc9gPek7gd6Pw1QY3xIqw2Y9Zkh
arLRI8STCqAAJ0QHV/eyO948wW8ytIs0xofUS9cJ80z98ik8gIXsTNze1b/QhcXVpmxyhlueuWto
vONknAj4c3IxF6lUoB0bKuZoKdVv84/cLsH/OwozJWBT07arrosKixMgk15dSKmKTva5DtYgOgqf
AW5lYy7HoWv016V9jBp+Fcb6qywCHs2UglOTdHYWBy3+Txz/39XBX4UwHqqTlG4swgI0pEDKRdRg
clzgx49Dfx/bPAYa1RggZB5NXaq1jowtTixFUyX1CuA+kdQKY14/Zfe0MHoGgixMmahsF1UjagbE
C0AwLcl0IB0JMoD5FGXrXv8oO/0qKLSRw/g/YiiYHyjB2xqeZ7zJiAMeci/zwyPgCIFoux4xq2gV
Xgj2A7t+5vGb7LwoVLxKd7p0CYDYjFGQciDD3GkiXswZZcromN9QuJvCSxwehMPH9/JXUYxpFJWu
G6D9FX9kODd0CokuMPA8766FbDRiHq4kiiOp7nNAYo6FpSXuMn4qVY90z9c/3Md361dtmO+mNq0+
9F0ObQa/z59SiVNS2be/y4dh3qxxKpU2X8CAS8rKStbXrDk3hcTx5xwl2JJu3OtZFDa4rQM+u3xX
tbzKwK4ATTKAaoEu0gfWhCKr57qaMoyXq6LdduWpqXjTN/smvJHB2NUyIxuf+oTG0disva8w7bDc
IZEFigxv2kGmX/XXqAhffSOLMa44L6sxl2OAXDj6IQ4qv3fmU+EOWHLC4pFdHEZb9JBU30hYnSS2
9hD7KfYA4/f/cbdQd02daECSBBKA+mG5cdHgKfUmFB0d4/y6rd39mOY2I0vCNpI+gMSkuCttHsfr
3kdV0V8goqjKks7WDorRNOJBkzCkFr0J+Xczf7t+tXbiNVPaCqB/wKbA0xllDrxtWE32WbgjXnMo
7N7ECMviLcHij4LFmxDbu2xbgYwXzORMDLsOl600v1WpYsXSWUm4JZ69z7WVwhqqVAxA3X43VFAK
gX3Xz1AByV8oeMnq6jmg2zKveVM5T/LOvNOvx8kYrURiwGe2cLy01tOUsNRitsTUEiJLdcRX83tv
p1/7r2YQvU0vPCgk3tEyfhLPjjYKJb5lk0eWnB008pTN3nWD4clgfOVqKho4k3TcAwCqln6jnKKF
E3dwbJ4tERTdnMcjWLqwR+xUjeqqhf7vlPiwqZxIrRLHUEIrG6/NwiDG2EaulZzO594rvDFCljEh
Xw2RUMoUR9DGx1ZH76EtGguZ+mOeaonVxAtqOx0oRUAV5v/JZ9JVEYQsuggYjl+vddhH4jp38Bui
8kXpb7X6ttY5c5K7liArMiaadEzwsqCWcdWOYVOvohMJbRDHQLaMzVtR405sfczucKU2chirNpM6
Bn0w5IRnOrRICd2Rb7nIgrjrrbuWtxHFGLcoFWsHAD/RmWb5E6gQjuXcchaC9kXoAAE1FUwNfsCk
qroiBSaM6OTtpzU95lwytY8FNnpcFwGM51vlnphCZ+LLHwEmD3yGH6gC6ZHXiKI/xL7PqqKAKNIA
Kw0mR341MU2t+qmukeMsyOnl4pjqRxkQVdGscpKp3SPbCGJ8qgxY3aEUIEjH6kabPq0J557ulOtw
ZhsJjIkN3awUywzH2TtgBfE7K0GJMAL4seL2z7yJld17oyqGiYFGHS0B+u+bF7fKM6xQ0KcpH6YA
yGWHOZNvZGQ/1z3ATkkZSmkqkioiG7LIbn8pU5ENdYL4iT5FIpjFFeQB39bj4mDW9yk/8F6fHdi6
XwR+KMOMmjEjy4ZpZ+m90Q+fmjrvLK0UY6vEYngVZ/dmFr1p6dJa8dD7qdwdi0XHjJeRP+JePE7T
mNtdm9+iNB2M/0faly1JqitBfhFmbJLglSX3zNrXF6yqF7GD2NHXj9PH7u1smilmzn3utoqUCIVC
ER7uScWdfhD+EJt3TRf+mwD5e3fmhZyKVao0rAje2xXbpFLvhia8t4i+AuRYIPn4c1NmVZyxtMGm
R/EVchA1j/apq3+q1j6Eapt+aaznsrxl+svXX37x2rla2qyUo0m961iACGAY33rpK+YOqo22sSsh
p4rCaR59+9recg55ZXA6wFceraS9nakt9rKH0PKBHiYOAuM+BpDuAiy7mz6tudrygb2yODtDTWWr
QiR4yU+EeNFx8uyJXxLXqYsh/e3X61vQifzzG84iXdUTwxYZvqFxY9jONM0Lsafd4FZ4Vt+Crwk6
kWAEBhuIcos5RwdtUU97+/o3LAbbqwXPYmAa4QbUCw4e1txwVat0JUjTbRA+iP9/tc8/FzuLhTra
8lldcNWzNcWTvbYBYGTlUCxGwKvFzK5ZkVd6b5MReVGqOmrrpYXhG5ayFgAXE4ffZuaQ8g4APXCK
wEx+Gv1J3LMAg2EGGcFyFYW48nnm+M0qzRoZD/AQq+hfOxBAsrR3gog8x9WwBnte2T06iyhKTBSQ
HQTSi3PFBzr3UCnpEcjOlQC5eOte7d4siggUFsu+xjWlmunWjEp34Hz/tVNPTvtXBkEYNRhTcUH9
wndfxY20JfiHasqPB3MT2ne1IE5cH4NgdHRrjSli+RP9Njbz606CnlxR8KpQuYR+tvZoKVBL5pHX
WNraGVqOwL9tzRxcZpkEJA7hKW80p7MBSy33Vf/O63PbWE5r/tCCNR6YxeImSqf/2cxf/361mcEw
RKbKFOm1ozN4ExY+wXxD8wlg+giCisot9mgoIzRZrr4dj2shedkrf5ufPTjSRmV2is/p6fEhAy8G
/26Lj6/dZc3EzPE1CBaFWhyCkMvQLp0qDmE/7vRyTcphoRUyRcDfS5l5fsisTg1SxFp6N3jNY37T
ga5uiF3Tk4dwV9+EPsoHt3IVQ7HioXPaOoXmWoeD/c+lNlGMqEBSEEzdZBijkG5539+sd1YXNxVT
+9BZRXWLzSe/ZQoc1K/vxpL3Qv05vbqVlWO+GEmuTEzrvvLMCL33PidYV9Y2jtFyp1Vr52vXWDMx
ux7rWAuMOIOJor0flV3SrLzaFj/N1RJmwUNWbar2OF9eppnfUy30eG5srUB/FRVfuRzXljKLHXkc
M85MdAlMsgnJOUv+t7//1xSg2g1BinqjpxcfRnEM4tevP8XKVtmzQNBoNiYcQvz9EcJLerjrxXta
YeR+dRxmZaPsWTgoqNHWqolvbowvOnkIhzWWh8Uo/vujz6e2QEJLa7XGR59e0tqOb3u0XsPDWnq5
tmHTOq+Oxxj0NFV1Bd2NOL9oYei3MtkrQ7QBLOB/c2N7CgZXpiwcEqF08K1SFE5ChMMh4hlj4q1P
7ZUTuZyiX+3e7NTTManbosPuVb/iWO7xA/W+FfuJqW+tV7ASxOZw6apGzR5D8FO1q4sd1O9dlacn
Q/b+v/FtHD5gbG2mzefh9UGyUkPRzeuIflvl4qJY2hbKXLEzmOHKq2rZvX/bmrmF3dmY9szh3kP8
YecXJXn+ei1rf3/mC0ZZqoFJpz2zywOThcvrtXbRsmf/XsLMBfLBKmw7Qn6HG8ABP7HT6DfW+ENE
+f/4XWbhP0uKoiXTzRnX4MqNmNMltWMVNyFQuF/v2mJygPFztNfAtwpivVl462lg83wKCtPEb3Mr
oO8xiWxPZbbiBD5bRz9G+TrEZamqd212FuxGtaxEMqIyKewOkix3Nn3Lg5cye63y23I8WTY0Zktv
Za1LLnJtdJYIxZEAwKBEuKj9zhs/8s2kfdO51s3E6QNt5d1aEvkr45+/CKbZXMuyqGmBj+bPAFXb
LA2SEqmXeRffYoLjiTEHb0R+avwphQ195k0q5qJ2yfeVxU4f7ivT02ZcxcYY8uX5UDI8q8CZUP2C
8E/xPr/j3tog51K4giiBqpuWgWGL+WtxoCzTABZHz61KnLb4MI3nKlyhalm2YZoUfEy6ac8nlBpW
G8FgD0gjbOb3fbahPQCdur7Sq1kxM+9qA+/MrcjkWApVHVCExHno/CugC0Ag/1nLfE6pHvIUzVGc
OQni7+bEivuvv/1SnLr++7PDVYCrbQBmCJ0MucuRmzZt7RTyEgq2EqfWdmvm3mNEBiuLGty/4A4s
PxTxbNfvX69lykT/cuOrvZq7cai3UmaoDuSx9aFmAi+XYoD0b/1iymxbD+YjKdZ6GmvLmv796ujU
rR21PKPSs7Ktlj5WwSUtV/xssY56/Y1md8lQy9awanwj6EKBo1bb0f3ECJes5hKrlmaXSViZVZln
CLWxfe7KzqnpRWMbi/UOoGq46O90y3CE/fb1d1vbw9kLIxTWIPtpD+MKxACl4oDZyQmHFSuLWRmx
NANtu6kz+NekVykCZVTQTJs4HdhxQumrDxM4SEUwjz7/xZrsKSHCaBf9S4IzMwitWYD5QkW8aolL
ktAJ6L+Jc+C4Y1gLhkiN2b6RKm4UVuJIjaQ+qCJ4amN1O4zdiv8tXoVXZmavspGnpjHwEaOSOphZ
oWY8DGvBYcXEvO1ddqMVmy3gdszeRc1BxCsPv8UoZ6OypWNSzcCO/XlKe95KMwbRG3rqthtBbKrW
QkcTGOVZawgs+vKVpdk3GUbW2KRHR2vCU7HmUpPvcfD8tW8te/KVkdkXQcIXGaIXaAu/2zcT6WDz
YiFNGJ4hWve0xuq1tHc4L6jZAVwFkOIscOuVVEAVPKBnB7qt0t7IHNPel0pZuYgW2ElwXK7szKI3
kcFoy7icjmf6CGtQzgIu8VJ7lqNNbONe4Bvfv97IXxCi+Y1xbXMWvXXWabqYJN76ifAoib1cZm7f
M3fQAydoQSPNw8eK6N/DoCndChOvpfUj6svbYFT3WtfvDehs1bLa6LTDP9vfG7X1uQlcvj7sTYs4
wwiKChY4UaKdCAPkp2XqYQiKx4GER2o3G6tQwEmlhYr79dLWvtr071f3Ul7WZpxNnVVe9Fuak3fD
aH+ITNzGabL72tTkbX9tIjohTEcdjf1FoJgoUdIMxq9Qt1e7kx4BjvtpxLbT09A1sk8zevza4HSG
/jYIqLllmBoi38wjwzA3wzFFuU7hsTt0Dg13RhM6ArQyoAxws7j0vza4FJ6A8/ivwZlr2mjfJnEO
shVT3EJvMyFPX//9paBx/fdnbthDWT0Z7AmIlh70YUuSQ1Cs3BWLMYOaOMB4uWEMbs67FYW0McB2
P7XEO286XhOF8+AqYMCOPHvlCy024K+szSttMqisAKjPibq895Nj+ApSAgzh9WDbyn35Yx31u7a+
ee2tDbS853r7z+2e41nK7umpA1SmxATZGmPTsjUGrIoJCr8pnfjzeIkq1kYLJIUYcppYUyApCBUL
fa8drE1hOWuwiUX/u7I2S9IBA1JYHiJMieGJw8vtbK2x9n9ZEBDoeNkzYs8lw9t6RPEywpVS+yrm
VoDe85qd3NqgLVG8NajgUnCyAO9glm1pSJBm91ejET0VKDB6pVlvhvqhNi7pSD1R7L8+V79g5fNI
cWVo7oYlKbJ0KHBwK2/AdEztKk7tljgAxsbEeKiOUQhyaZzWm6SG4CpnfUPxtl+Dvy+d7+ufMfOW
NufDoEw/Q9NOOhIQemrr7ddLXTMxc5EgDaIK+ts43uOmprdRcmrJSgV1Kc5fr2IWdg21GAESQYGi
PzR7A4+QHmrY63KhiysByphOlwk6UbNgy9JWS5QEr4GOUbdhiW8wqOJqbCWr1Red8MrOLOhCZg+V
LqVBhr5TD/UzCt2Rg6eHVz4U7qQfhoaHB3rqvbHNITvJocIq9qD8dlN3bdhkMVpi6xgzqY3XyRxO
iFknAYwF4r/98M9wRnzT7CIIAhuY0cw2ubs2U7gUUK4NzrLUHjpG9ihRhemzl758R5nG+dodrSmj
/uvkXS1pdsSZrUoxFgjHjRY80ARpPenvE2F+q+rarUfmkbrw1RCq0jm5D6WxIwLYkQEZQzRkaJOV
Jv5HfbFT02djeaLh4FEadk5q18c0Ys9UDXcgq8wdkGCfKr05kF49xKCrJLV5GfrkJwRQnqNav6iK
cHOJ+TGmHUwrPoxaVDvAYm1koR9GBbDKTPfLPniP9HYf9vWnaON9LIydQmnjiio9oBfix1m4NRrd
zzQQN6Zm7KRiPJgF2CO5ghZzbZ1IELuxlLeRIrdQbZfO0MS9w4v4m8wbtwDDPxe6r8XaTuUK/DlH
Kmld1HB8q8DkSc3Qr2yrczrT3lcRtMjC5k0rNXeMhHCTjO8sEZx0DK/TRLrBoEx7+ck6nTsZHVde
S4veMVV5J3gj1ecyIHGiGSlcBOE5V7wwDxyWC/9r/1g85FcmZhGxNk3UzlSEK1HoTp00jhmAUB94
mK/NLGWK1pWZWVTMItE1Y4BbLaf1xtK7C+MyckJI2nVt4CVWfjMo+cpEza+S3F+uz4x/uGCBdZgF
lqQIBisfJtfPzPsSSpTCDM95ZBuOJguv0spz3pI3OmR70pae3cfHLFePkUF2dJA3gcQ3rYvYrVvz
rSnjI6ap7/UgHx1GoxuqVY/MDO5Fx4AStH4YprKXWfnT5PkmKIHzr2uvkuH3r7dxMTuwUUo1VGBF
0VCahf7Y0is71nXpjXf5nm20F3mfOtMAId2ta9gtYs6urU3+efV2SbjIazrCWrw3UyfzgVHHhL4E
WWUK4hxz3x0Gn+BByG/MTfGgePSyrhu22Oy4/hGzr9gmhFCiFxAifpp0QWqASsIbYN98A9jYfwry
6eo4+9LJuzY6e7WZJRMpimCo6Nh+XAIL+i+yBNQ/9Al+SwwyJ7hpsjoDAg0XjaqcFMgEGD+CVZaD
6UzN3f/axuxoZ1FkBpj1Q/V9q6a4T/kBo/j4Yu0eoygQivnaNRd37GpFsxPOOiMwMZmpehq/lPqd
VFYet8uuf2Vg5vpysIO+TbFl9Kwj79FQlNBvOt/A0BN097yvV7OUk1zv3czzB5OHdUUGiamJwElS
X/TUtSBZt8axtRR+gcGmzFTBwww0/p8nLOgLMvRWjm+k8n3R935bWOdGWXt0Lpm5SjP+KuuJIpUY
k0SaYYxbKYpdFo9+Qa3N17u2GOXJdFEhZ9T+mivgJdNQQUT1cKh71I63DPrg+l2WQ5Kx+mbZwcpH
Wl7Vb3OzQ9oEI4TxLJRd+xSN0C5AgeeeRuOKYy9m21eLmn2i1jZjXXAMfprbBnEv2Vb+NMb6bxAY
Ft57SLdNFRw9M/e2wA5lZgoesgP/SIU35Jpb2PuxWKOLXt6033Zmnl0wGpSD1kIWyAC9qJ2ftXi4
09la33bpAF0vZ/oZV1dHFaHrmGsoDQXj3mLHHhxUiXpbFqukNUtR7trQzAnGJmigMIN9m8Ym/hE4
jramA4wHZApXWU6Ws+nfuzdzhjxRGrW3kMeQWuytXEgPjycviKy9UMYTC9M7S1oulUJ1gkJsJck/
41CedNp7SlJthrD2mcTMd6CuvKIWP+vvBEudpfnVqDX/4IzN1HwR+vhQWPGmrOvnr0/4Iswepef/
5lSz7cbrltfMRk5lbs2fNkRnJubf3ktuJ3ZaZbVLvXj4rszN9lsZCxAmYDLiF/WXsZuegxOd6trh
W+y3XS9r9g5rI2Fy1qMopzLij9mAAenQLUpAHbXRDcbkPSsxW0bZuZ0E0Fb2dNGprhY5+3ZB2Y6j
3SGOhRGA/bmnFbuaXLKt8FD1cY1+Z+6UfbNNz5hxIisDdIvn9Lft+byMbvKMkagH1VkbQEHbQsG9
3xqa6dljuvKaWXRRRi1Q1GsqKBBmEa7Sy0BPGpydlHKHs9OYva9y7C0v57eNWXRLFcIzM4W/9FHv
mmXrU36vo262ivZZW8wsvnFb6RsWYjGW9TAU1LUhtkzCVfn2xfWgUkwnmIaNDuafYZSFlkSxH5eP
9U6hPJ79Itqb+MWHe9OJfh26/iX5/NohF9dmYToQKrponM5R3LDZ8X4ES4CC4kdzI/JNYv4bX7gy
MVtXIJiWD6BT8oBdK4qPcTwq9YqJ5VB1ZWOWkdpaVdp6WoNQ9KbzJrGnUnX0fXYSjyrGY+rjWhNr
MVZd2Zv5twwpN00Q7UGo5lz4vNhhqsxKLzo6nDbf1Lr/9Vdado3fX2nm6rkgRU8LLE/J32gyOCnK
Zhbmuet8Jc1azOqu1jVz9SAYoMo1gLesb9RbMjR+GbFLycenSMoNa/LYMcSq5OritQ4RFzYV9s2/
IOE0jLKmilAUnDACSufwA7ufhkitjQGU4CrJ/LRZ87cS2gT/NTdt9lW6EkPwobQhJeAVsVU4jZWe
ZRCulG2Xq4tXRmaX2WDXJYl7nCvzbpoFIjWYKxon23eX0v1nZmuNG2WRK+N6XbN7zcoLI+kGvGOn
+cvkOCmDqHsGrgz1aK3RDixeY1fLm11jZBippKZAc8TvNiNoQaOD3E/trXLX+eygQ9xFALq8xnO3
WKWwbPRLMHYC8bh5F5JwpQT2DDFSPST3k0Q2CP1+MXCj6XkM9hARPUjXQIWke0YlzU0Th92ubfTi
Ybz6DbPDmBkQKeE18oexMpzCei1ay6l04atDvJYtTKFx7qq2ishsGqoKAp+ZF7GcV3iNEgluzWqf
b6Y04aRvzF3qfv86wCydiWtDM98py75D3Q77moQPVn9QyFptevlJf7WUmcc0KIEoioUQ9h/lmsJF
Iu1NBHf/D9LDS9/oaj3zUbxpZM3iMeKY4XRe9wYlrAOKInfNLthle+Z2/qRLuVZIWNxE4AJBBQ76
FFBb/xlYtJxTbtsooVX9S5F+atZKkXN5D39XBOnsK3VBUpWVaeDlg0Bp+gUUNsGD1G4mOXpkjWTl
NbxILnJVGZv3JxVwZyoaWB285nVA+5q9QEt0EnG+n4pxxSbdqhvi0pd1wOryTv4ufU7o5KsQnfR6
MEI+Atc5NDg4+c7Vb1/7+2KwvFranBC6hHPYXYetNLe4c5x6G24S1wAuLVulultKsa5NzXKTrNOz
pm5giubfR3Q9wyfM0a4sh6pLW2ZdZY8zK9CksJqc4bFmGMYxT9HIor3Lm3pPTcDTm2Hb5JC85Fy4
gZG5RaOf6ygunGpIj5YqrG3DXjK0d2pbUV3Urj7LjB5TRB6hoxdXmgdB0CPh0ZOAWrlTDAAtV5mv
CSn2TVlCB6ccBDo8Se6GeJVuFNTu0hTQENG6RI29TlECPyPajuTDYSwxYKbEg09ByYPBuMzR1faj
DQw/qaJz0scTg01wn9vVYxVnuXuu8g3Pt5TetoBku7rZOu/olRfd1qzlW0RHPzCYr+XhjSaUCDf6
eAcCZDcnUBpP2xtSaee4FLeaCmBT3Z2J5M9MeaOEF06gtoMXaNlrXJrCUUyiuS0vQqdty3OLGhoE
C352muLWyviNNVB4DUV+xGj0uynrHa+zDdf46GA+cNNF2hlP2Ngt6w69r2+JXmxqVl/SBsvhJTnw
zD4K662qJoGiIPFA2vNUZJlvt8p9qjyi2n/XlEnmqEZ7tmL7gqewQ8foVdhZB64zekxs+y4y68eW
ksyhtv4OjudDxeURqid3eR5gFMDiNzEmLCLNaB1Ou8bBkIITpuyoR90DLdXCaVN7X0SYJYvw/2k1
coemaeDGsQFqybb9yHT9gubHQ5grgExpzwooMCDt5OqVPrrpMGxzCHfIJjqEYfJopOLdTgowNhr5
S8nCh6GmfmZam0qToROS6DASijkPAmR9zV0zUc9hA2/k6m0h+nOth6UfVsUNYd0+j5WPurJu7UJ/
6GoMdKb0VFFyqJPKQ7z9KWLIPZUWmKVHvlOVekcE9BxYcUQurkH0SQ5OFzb7QSGjz7tadYWMPwbR
nTS1DNw0S2tXkzH3mOx2bWseuAgALqPZVqbWJcWmO4oWnqpI7ruWvcY84U5pxmDtzW3DJW2EGQBx
1rRyH1AbA6fGYRSRPELF4Geuom/aJvlra9nbygycJjI/qogc2jD1R4l7pihddWTvFjyhN3vsTrpX
KWhLbFBzOHonoIbXNw+xlT0ZXXC0oF7i4AGNJfOPGqp9Lht57vR65AVZea7K4dxo2Q/F4A/dkG/B
uncr2aNM5Hfayn0btS7tySGuuq01GOCtrdDDVJLIyToNEAjM70vjh973uyRT92oWPwRjfVtGqi+H
1KtLsVOs3IfU27a2xiOhvaMI+2Qy8tkl6msd9hedRF4Rtg9Vro7eOFJHb9pdVAyd36dwzLp8aIV8
06uDMoBIWqvdSIk2aBtzwOm5DldOSqdNKrHLQW+t9uVDH425Q/qycNTEfi5I+MGq9tHMQFkU2fm+
GOWhShQfMt2bzAjOhPI3XvE7o5J73WCOrkzN5/CekaDyxlDcJjwnrpGYLmH8SQ+NW3Qjv5Vds6OV
sROt8JoYRWRg3PYmrTI0syu3yutzpuY3aqF8ZFF4O0i8GymDVCZ+sNG8Z3G1SRQjdVLL+iEHTXHQ
HESbrNV0pxU8AexO3pWi8iFmoDsVaY65QnfQH75hZXIbxZjCrilKIZWmbjjRuCtTChqmoPETmX5i
MOVZNSTi4FA+RDTyxjLatgT6JSEJfb1OfxQB8I2Glm0gywwnwv6C2tIxBbkjWndLG9SLqH2uouER
OL2fSUz9xqr8OJD3kqevWpo850of+2MN1WgBxbCEnBJdnCxVOaZl/Q0H60iM/DPUhHoauX5PxvZS
sPGpNvBEYoFEVGTn0kSM76tyU4/9Q5GQY6xYO0Nkjh1mewkWyzwfRocUsadS6Wim2ES6jeQhNXaa
Gp9zQl4qAAO0mH0rlcat0jZ2qqLZ1A3fdwUmA22une0BCUabnELduLGgaGCz9r1k1Q4cboci0g/A
szqmrtwzI9hFOt0Pw+APTX4RPPTyFgNRWXADOPo9uGGeOl15F/b4oya6cKzc3EpV87MM81KVhRlO
Pb3khNt72vG91Nmx4cO2tOQmEa2BZmB97lDziSCIEnD9YhUg4E1kfRADeQcBtpvzZitsCwPG2ZPK
+59V3UJWZABSLE2bhyIHJRpTkoe0oYcEKAdZKIXHyPCe8247FvLY6d1bpdPPsavPVqQdRBQh+w4u
xOxe1ZR9J9B5dIhZfraUHagtNmUfeVlUnU1ebLlt+smAS1At90rebG1l9FO1fAPySncwIOfnYXab
N7gp1VFsG1O7kbTQpm//vZcsdwoaHfQyv1W7blNK5UltkmPS5e+djLwulH4b4eeHpda5Yzi0ThLp
eybTc1XRuzKL0Cunj1EifhKJagsNXCVkr6pi3tW54G5cVAAgBs2TpnI8kIzgVYrccpox+0HQItKa
4UOx6C4epN8Zxmudovceh/0OHwlDdHEbOCaNEZbTwTF49pQaSeJw0e0g68M2eitcvdT3OYvQ4MrO
eM0jXxGQABzIZ1XSAz7vdhx/jrl26ECCa1rlua6JB5KR1gl54zZKsw3iYR91+jbpu0eadxur5Sdh
SN8IumNgp2dlGIEaw6tLkTtiF9u8AK6cW4WXokOYW6XloJmS4hg29daUQni9NN9HBua9HHqMbtJU
56ojF6kYr1xXcTTY95iw90CpdvANl4bEC63+Ts/UXaRqzy20lCO13IEC/FFtYiBl8vGB2PGDGUce
t4aLGKED15OHthPnTGNHTddaJy7bjSL6U1CYr2bZaK6IyUHNkGDagT/21rYwisyxLGE7sQLhKGRC
0G/2RWlvpZYeKz31AyL3fQk8T5Sku1ZhHko/h5Qm207j73aWellIMDDGykOQgVAQTJU+ECqHAMOb
OUt33RC/DJ3u1zqI0mWZIwqqfe1AEKlzOwvKx6DG9YZQPGWxwAxNyBO3bvIz0QPiaDbnzpi2blAn
BpzUcLiabHVOPUkyG0Nq47FW7cQpQuOuNuQd0Hwn3PxbXHP+dDoUBY6qZGdFKY95I15ixTyZOnNt
Wh/qjpzDvnUZ9LxbUoVOz6qjwdD6im0kbbjRDHUH4ZR30nR7gcnGOEowzqF8KzSaHK2yOChV/lak
9YBEl3y3qvxbYGeYNlKMj7YEWWWR76dDgsTiBzHHG8LrY9lwig3qLxUNoUiZCE+LrV2eg86kjb/z
GDFn7MybniYP44AyWpjoN02TH3gb+9zO9nFKMX2jbfhA3tQgc7ImfYrzEu43fBfqRBYY/xR98gG6
uNcQfBdhU2zrtnqOaLhXgvYmaNPvzGoyByPQ55KLjaTqJqD5HlPxW9p038B1knpAyguXDcW+leVn
EuA+5WQf1OE3raJbsNfcItre13WzM2pSOnVWfBtNoMNaVt2aItoWUeXFCKHhSLd1HXpaXTwwHh7N
iWErUswH2rWbVEm/Z3h/RNEkKSE/WBC8jXnqqmG6DWp57EfEE54Kn1vaMyiKP/Wg4G6AvAnkMJ7W
drlbIQOPh3FvIA8czdbTK/JYJ8TTkbwEsenDVdwOD4OGQdstlvoTWGLvSVgeRyHfFfhxklWePVRH
2Yy7qgPHaKX6VWi/FYY8jqS740Pix2mL9jh5yxsyOBa+TwZGIAtBuJXBVh3Ns6mHAtm4PEeGiaE2
+9Srxbc41bdMMY+VAM6C4imkj4EBgQ5xBzLzxEnMWvGpPnhdUW1lNfiY49gkeX9AIWdvh9zVkvCl
7yGyoVuPIiofzDBzTAywNVnXu0ZHNx2Vp2EMTnVgnmjBHPCUbaieVY6qDO8Wys2kaLd9R+4anZ2Y
mT9adg+2g4IeFVNeCGBtpUweeRd4VIQu5ok9C7rVCoNPJYF+F47McopE9G6oDXupMmdQUamzLK/M
ZOw0TYHYn58F7udUmNhMiuBW7cYIeFCjGbdJZHiFbC9ZTECvARdg5F5oBYIPBemMsQ1Eei+V4SW3
xJYoxA10eVN37CnT7B9kGgIi2ERN+xxMus946nIS7zCjuLerGP7bO5ig3kvBMLw1Wg+cYtCDNXfB
GL1boo5dEgQPttr8yAtysMzIq8pMdUdrfE4ALHUoCY5KiBQhareaPXjxoO0ZHJuBqUGgeO0VEOe6
rcv0vsu4Z8YNLo7hgNMkJxK43pHtcEAN57mqm589yKiKLCicXIzIivkGOd1WFKCCNGnpNIBXn+N6
eoTQe4WIB7OMDiXF8zROG9NRovACcrqHIA1fwhgenhDTGYfqpq9x4vUUjwlLJk5spxigSJF18Kg/
dbaeOMaQn1qlv5WF6oITS8PodfChc+KwLvJjMn7yQG6kSh27fuqLoHJ7A4FZa8JXYmBgWgnuNSU4
8rJ3iqD7GYTkVi9QGiXpKdfpfSa7xyyoNwZBltA19NlQ4mc95m+ihXBPSHd2mDxTrcVhVu3R4Xnu
0CkYxYUaoYRdP3es21Vqch8LHEyjf+wC7lOSPtRtBt6NEY+rvnKqjDyFPfsBOgGCC7HfE1J+NkZ1
G7cc0ic64AHmEL+rHTp2EOVCkb8+tqp9GKh2ExWIJHpnIvsO5Iem8Ito29aRarYxUmsnI+XA7XTD
xt4Lab2t4vCi19WDpbCjaIPvfSf9vq38EsEJQoovEc68mYQnMta+aSieMWivsTnsFVV3ZVcBadxj
vGog28jGyBiuKpc1GDdSbFcOzONdtMfoUZ7gvm/aTRVXYIzKt20POdoSEOnU+JGaJSKQhUBRWVXq
cANROx73rMFDNch6QFUF7rlMsXAf5M0lCPk5sdsNLYddzJseIZZ4FiIrkaoPBqAtr4MbfPvSZUWC
PVDyp6isbiXRDoVtnEDzBOyYtU2B3Sd2XzpGlDyFOMOZbPAco9+YLh7tqkU6mD0FSrwvanqi2f8h
7TuW5NaZZp+IESQBui1tu/FOMxuGRobeez79TcyJq+6BWo3/k87ibBTRNSAKhUJVVmbt44nnssvW
nHVQ0Ep2vDSO3Bd+ViOJX/pd2aK80nVeVBoew0cm0+rrGNulk0y9JO+/VNCbc0yUNrsiC/oZY5yk
vltl+r2g02Nqpi+VrLmACh0o4MJqJHmRnu0Mpmm/SKU9F8BjtrWrhOldriJFsZb6i7lSaqt68aDV
nWHTUfaacH6I4klyS0MCw91Kb9NO89oa9cZywjaR0Gly9YVE2ROd+rdFh+AdxIlzDK6yB/rYrs/a
MDgsscy66rZr1hq44fRGxyOqGNKvjRXd1crgZ3LxRgqrggsYd0NdPbUNpnEIvU4S6b5QsqtIRcQY
pAIragMLgnRKASHZqcSgbETfZghwLlnyfaG4x6u2OMxSs+9xBThpAzEcqwlixXILzbBjfNZwSrYr
7vR+8uYQNQjcOmNj2olKtgVpgjYqXyZ18ZYWcON+MHYrZn7Hsvg+TwR53roNwdKCibZl2VTtEkB2
9EntzX3WhYdone8HCsbsJE3dJMdkctxvMrw9yqTE3DCE9exRsxwZ+xg1fWunDbDXS+Wv3RRIRe+A
y+agN9p90ag/O6J6BiQsJUnatxR+OEgumN+vK638UoxkF03jJjTp29SmBPDoYWe08YumN5sY+BCH
LlVijwmENmVwXjd16pTd8FA1c21L5ght3AX5VYSbjiSh5q0WSNwRBG1jMt5D8KT5HYhJ28JwwKTx
nc7Jj5aYfqmjFtYYeGDF9QKYMh4A7A/RFJamp9cS6pY0mp0UdQM7otlVWqzBlNR3fRb9CA2yT1ft
iyUrX4vcujLD5DHVEwwaFPS6kcnDYkYPTVt6I+pvfaY4WmI+xgYkVcBrujeKYlNh9+YYBzmp8fMZ
btg6w5WbdQ9rhQkMWYYEq+lmKMXZxTz6rKCk5aY9LSiFTroZoGvjDohtoJK9BqQMSfGyeonaBwja
d0jHHkBS5RZF+pr1+QandTsu2nWn0K2eS35H6x9mGN2jCPkTH/yW/XobFk+0wh2QfV0q5b6uxxdl
bG7SfHQni24lVP1Aqn6f5iZ2fUr8ZQQqKba8xUqCZlU2xZy09mhKh4JYN1ZhvrUTaNoSrbgKe8NL
Unqlm+DqJHVj90p/m9Dm51gOAZrOwVKTN91aH4mJZ02l3hmjYa+SuovHzIUfPhrmvA2jxY9kq7ez
VW+C0Yi3XWTZ/Vo84cHg6XIVjGZ5K6WgrS+1O8XIr4YQVUxD6Z5INV5rK9kZJAoSDXzp/Wo4Uhod
1H7ZRbp5kLTYV0J1wusbD1aIq9f5WLvgcD2gqLT4dasRW5dQzcMz447gjUiL0VtCCAdW6n5QldQZ
EssrV/qlXvtvsly+ZPXiYEjppq1ve5QvQLNDbQNFDCfXIogHxWUQobq2nSTDltrEG0izoxLymFr9
sox642NA0l1NXIGV/jJKS4x1jLfQwLiD+Ox7tPR7aZhNG8Byv5nzTVfID6tU3rbR7IVmt0WRxJeW
7mBMGl5H2tti6XtAP7ywzT00yJA1D2VQDKOT54biAGUZhPI02HMLNRyJrF+KjEy2oSVbg0r5ttGh
pZvVoFkI52tzRoZMIoAfMglu39TPi1kgDamdUZlnN6mSa3wtp6my1C4NJdCRd9B42rf5vDGzbBsr
kBfG09WmOHJZGvnTgOCaJAmA50qB12X6spZLuSVkwtNMwuTHrOm7ukOBVf85pKBDVeMbPH/v2q7F
K3p6qZuiRnwir4D8o9pqBKYegn4/3cmheo9hFRBeq9/aIvkZLqSw16Ye7K6v3/QExZ418iB7jTqB
+aS3CIJaO99OkvmoScN1HZdXVSsfZqCpyyG2UDKY/MGwtnOuob5aK7gS8Yzt6Pu85kESSo/5PPmK
iiOOCrSP965rGDHKT2PjWykg9mNu16Ux4gTHW+QsT5LSbuKV7jEitEuWatO24Ve5Wd6aRN3P6/w0
x5PTwY+9LFaRJek9cH/xVVzi9IXlI54O3ywlvF/kZDMv8jeizBu9aIOsfxvxlSqKySbaRXamZNeq
yeic9Plg4rWjaIaTTuG+yfAGM83trHduIjevFnur6bWXUNUpB1Skcg21wfGw4HxKpvQjU7rIr0ft
XtUqV01k6kg18TMltBWN9rbcdw8qktjJUB0qtfaQ6I6qjKaTUOlqUGMvQXYi6h6ea16bUAexTPRw
zN/4oBcp7RKU4/Fxd7AKVa4CPOoLm/gL4kDQ/zoLITna4qFtYLfGI7oE3CJ67l0QagehW26sqw+O
XCFg/FxDD7oc/x8zxdOIJiSZszlFq22xrI2Ex3sIsfEpLreXFyUyw3V7SV3hqdBjJk9qUUxo7JBu
J5FW+tk+6OlauLa8CSHIMarQ+Cdr77Xo7+RK/aXAY4/OP0ZM1Waq2tklWlFQn05tpTVFO3dulRbY
dMBupRAmJPO51SvrJY3QfQIg8oCnnGc2dgpHSZz8GcSlW9WWN+hpCVzzXK/01CaHALJWy5rUwWCC
D9uVVKAMf7q8dSIDHBJAkoExGjMMSMTUPMxj5Y3D/I9r4LyjnYewJgk4sBvpwUq2Sf0X3ocxKqhj
QeIbQwvk8740zSq35gTHiJOvunHoZrSJ7y9/pfNbfzTBvuJJl3+tYzOr2TbEU/uURTKinbWFTKAA
NnEWC6JBQQeIIfDT83BpFLCllOISdq0W3OTbkdSQ4EDTN/IvL+fspuuqoUKhQJe1D66Nk+WoYJ4z
UD8B5Is8yuWBLHeXf//s5zr5fc5rsxWJEYTacVTB4zRhbBECo1tJ00RYSpEdznnzCZURHU8PF00D
f/ZZNJ339Pv0rYZ8GARjA4L76vXy2s4SsVkni+PcOZxpsiwhFqc8hC1GgvFSehntHlqA0Gfdzw7j
I0k9FLIEWPrzmJoTw1wAXOO8mSYUOICpYfLWOSpadgJzDHoOzYLvgnWyY/MboutojsfbrujgKnX2
gXXsnlWnBsVd7DLZVOMn3Yhnjtlff8kch73t1DapVgmrW6wvVaPfxF3hRhQ1l7y4ytP8DixHm6gR
ccGJPqrKgVGiwZyRNANiqUWeugPOHdA1aBhn6PAmNlNnlkV01GdR/ScO9IEcPDl9K13SuB0ArG9V
DI2DmSTuXs12QiJ8n1dekewT670eN/+4nVwIi2iukLTHQjtveK4xIrFiZGj0QjtyEt9yJUGIEa6S
nd2TVTZxXVozwX5Ghr6pJDbiSme7SKtdmpr7upVu5LS9jaTxehUeUZHrcvFHCec07sIPBN/kVfdM
chsz1bfVtvTSnfiSPh+GmHShqVrgZ+RcN0aJgpoJYFMamjYqcNU/1EFwGs9H7KMJzk3rJRvw+TBu
urS3qBsnIurjP5yDowHuEjWWeOwg7oYUbrP6yYZpo5cAIAJm6QKJ4l52RtEH43yRQF/KWmL2wYxt
JG2GdlMQgb+LTHDuh2mBKBrZ1aChC68BwGIB+6dk9uWFMEf6PWhZGqhKZGIA7/jZyVtSW8bc4S5I
6xklSvAjKirATRpUaKfq8S9sGUg8oQlggHKBu+zqWk+rKGdpztjaXePS4T6tv0MwXLA5513hxBB3
wSmxsrRViJNrPaS3KiOvATUPAFlMD1YMoDw7EGEZFoNoqxg95oHSedubg8EQlPnB3DV3kcfMoe4Q
lB6zpwmWd9YxTszxvlfGkdWnyLEGa3KNyXxMY3B5LbnA/9hu/OYZJ2Y4/2uXPtXmEbcnkPsPZqI6
0khQ6cx2pJ+fO6sXDEyxv/qSOS7ilWhR6DMDiS7yBhWySJQAsz2/9Puc8+VzU48rOoxuEz2A/DGy
DgkBRd78bck0OzFEOda5B7llEVBJ66qs/aYHG62DqdUG83XgPgEnj7zwEf3aa6DpNyICuzOfDkJQ
wKxb1LSQRXA7teqpotbsWVety95Eix9YOsGMxRln+GSC252Z9BIdSwYSNr9F+S2V0cYlPyaQ5a3T
/x6RPpniNsoq11wyCg3ZaVkGpmICf1NeDVX0XZcl0ZTr706B9FADvyTF1Ufxv8/RT26UvsW0DySx
IaIkOXiDueMI5fSrEomxhgLW5QD4+8n9bI5bWh5LpKE1zIVoX9MEzS8NTW8Rtf3v7vDZCh/9lBDn
toEVrXMred/EAt8+vwoCrkkVCmdQ0/j80ZRBjxJ5iDHKiLaUltvLMNm5LggHZ+gp2CqOVritKbJm
UWYNViZncSbol6JrGlhe/rw6oGj32LUupic4w9H42Sq3Q6Y2odWa1tBTs5lAB1MkxJNhk0P0qvby
r2id/CheLjvFh/TH58j02Sa3X7TuZjmOCoKVjq7qgZjnprmmO+rNG8MJH1AU7lzGxpC+lQ7ZPkhB
7knCS+XM/MHnv4JLBCCUU/boglNk1/puBPc5hE0tZ8AIApOJl/1pK280wJi9PFgFe80+6oUPwBcU
R90YUIpHd9EaA3kFnqncdalpLzIG01CDvfy52TouGeNS3WQa0B3L8LXrPnYiI8bULJpmAN9FDEQY
AVx7a5jPl22eqfx9+rgal/xGGVTQgajCWMxXtCa3ya7cM65A7TkRDsacyUY+2+LyYIvSkZY1NpIx
92HoeRM9ketvq8NogEMvkQUxjZ3DS9+Ty0bkGqSLcsG+Z/3ak6/zsPjKhDZQpgs27kxW93lhXNxZ
C+jZZEhCwBI9ukwnGqMOG+qSHcFUUyUoZAmCnMaFn7RT8jljh7JA86HBiBbr6VHydNkxRFa4cKOs
0aT3MxB9QBrs62UNzH6+ovrqXTZz/kb4FUs1LsIsAPGhdK4ATSQBk/hk0Id/+30udiSASxnjhGVY
rdtnX1qRkLXgM/ETZnQY5KmYeuImuh9a9yFFZ1NQmxJ8Ip62X0p1YG1Cmbhl/rSoh6oR0JMKwg4v
7IZhZTNH8kxA+cSKfEWQbBm3oGheUvSluMM/lzRP1RFfaqmCZMA8V7Pt+h+Xd/tM/fDTQdS5Iz8g
+V/DCrjtaRdeJVhNFshby0NTsTTsyS9uVTtz4x+Ybujcy6bPLw+T8+hfgHuPVyQwZjnD7A52aWr8
Ytw0qIoQwbjteUc4muBCtW6WvT4niDItcFzLzToKMmnBEnRuh5Rm6nsgBomrLpK9LIC5WDd5/u3y
d/pDHoP0zFQpUUGd/jlHq0a0A7PEUN1uR4MwIJuwtpfbYlegZGZ+U/EIARKjE/j4+aUdjXJ+UclZ
jxEcIFtAj5zEyF3U+xQLFCzt/IVztML+ipOynD6tYxKquEtHX/kgOdXuw23wY92xi0DeW4/uLMhP
zrBoM4c/muQug7qqp043sbB0q++IDYB6ve19slXvzAByRHczxrIhiHpT7/WH0WMy9NlB9lVXfWgO
CyrOyu7/xqZ13lePfxd3fRQoUPayuhBMOwZxfFOt94Jvzdzk98v9aIC7OMCYqxIS4zA0Xng3btd9
EiQOkNUuG+mNXOsvgrAFnTqqQz1AAXfX561VAFwAk/2Mszc6NM2BihA9Ls+56KkF7nQPejPQklDi
Kg3wNbsK8EZFkDmwb8J/M1YLQqKFZyXIkz8vwljbQqKRhOeRkgVLHF+njQUGCe1plsJgNoA8RmHq
8j6dXdWJSW6b1GWetWlGygdAOmBzT0N2E5LE+Tcj3CU/WgBDd6DrcdeiAEHnsM/zDHCdRLCWs2ne
yffjnUBetfm/BL3zmNSlsQecw2WUPZVb/hDVcc+doFNj3GsAwPIZU0Qpcc3sQYleAV+9/NE+eky/
ewMQ5jgoYJ7ma56SNU4RgcvhQTkxlkU8KENXAVjeBtnjfkFeDhXlgN43L8uebHXBZXYu67Cso3XO
MTQzajCrjKyDcRoADLn5L+sQ0TyJzHCuQaSka0mOrEMFlRvEGjb/Nzap827+azV8P0+OiUGUBdGI
qNEDUZPVBjfiLpPaUHDHiAxxXgFcO+aqmd79Gj/Js1Ond4T4lx3jDGkJlDqOW8O37ZYUQ6kFwQND
u1Ed1bPemYQexi/81E69FG81kY6eItglvmunVb1RyDqcYfxWHv6juOh3yyuak+8hsELVbeYmqCuU
8MauEHzRc5f26WrZOTy5tEOy1JG5IHHrIgPI1V203t9V6P4KPioL3xdO2wdd+okZjD41lkQnAqYB
9vZdN2TwE2dyexCoYsgmFNUP/xCsji7JZQYz+sthP2AXpY0ZaP66afedyypU0CoXkumIgonKXS0F
OsyZBrp3N96age7UN5FXvhdX+vabbs9e6b3Gz6rPuCIGfOTHy99W5D1cKEmtrMMsDcI/BqVV6Hzk
zWuDxhQmaDJzKxPcbqIcVrSZXFTRupH2JIS/MokFxm0fQdCo83ER+JEvYiAUHHnK/pgTzyFtQeNc
RggLu/eiPvSQOhOK9IhscEm5NdZNM6sNnEV5BuX23KC+JQLgiGxwB02dDLLGFUgAqHJV9SOw/oHV
VYJzJjLC/v3kY+XD2EdJjviI4WwnJ3ZMQLSkiyKkIGZQ7myV0IQaxgFbMiPRB72qP31lNZ/ZsHFr
Jq/aTnPinejGPJ8Q/DrQlDtikLrJS/XD6Bgo5Gpdv1w+RqK4T7lzlENespV0gkus+7LqN8Ny3ym3
VfoSy98J5sqqDe0s26w3EGbv+3erebtsn/38hQj5W79Xg66S0WDrTDRDzVcNPbB1+JGuV9pwHw6C
LRR8TL6wq4BXYjY1FAoQ/zE/VABxX7mX1yNwRY27qgvwZUikxHombS/VnoSmSrz5NxNcaEgVq8uq
DpcKBPdAX7+N1ltML/6bDS40gKdhrCoL75JmuTIh09RI+6jR/+3Yamy7To5tlUYYrWVpWphs9fYW
4p8O5kYERs7Wuo9XPfn49xMrWTm3c6LiERdv2ft83pSbagv09/+BXe785oPiGVxXH53qzwuymPRJ
1GBKMqaLXZnN0ziFztDUgpLN+TNzNMMFokbSp7owVurmVXxI0dAtzGkbS0jUaIgpesyA6apQspTt
+O8H9WiUC0QqlLa7RG2xWaNbb6egCqbeVVa79xTH9McnzGeJ0ifR5+RCUxsvq1nk4ChtyxsTI/yj
5dS64EF0tj1hgdHt/+8Zd6vPUKcG6xDKN63LOOUwG7yCrA9CdZvKjb0cnAEihxQs6wPndeKQRoo3
/1jhCWbFdufV29qPYzt/MV9ze/iyBqPX3MqbKRbEPuYUF/aPPwZjt/YYctbQhomfaBPZoQlUiBHb
kfp0OXSc7ZSefNGPHPVkfWbWg0kyQlY4/JzB0QeZ0z3DGzAQyoTGof6ybMJrkcwtc79Ly+MCFplX
vTVSxF1wAeTmo6q/yCX4JO/N0BSExj/cmL885uPfT9anxaAmogXWR+/CINljwtxRrjHtyeA8fu6J
SSvPKOewt9nRIvOoE4vyZBlLMqL3zEoQxJ+3w/O6XRzWc1L2qT/atYeGqP/RlN1Ej6sXQb142MRv
ovKE6LTwAIWiJ2ky61g7EzWjToYeeAFYG3iAkOeDwFhQL/jDe+a4ci7q5O2gJJhJpqh0QgJpXzwx
7WuQaOkgmKT3qsCc6GRyAScblMZKNUJdqb6jtV9VpS2rfwOHON1MLuBoZtxaejtSMBooe5k1qZpM
cEGIPhtfmUD7eB6KBZGzz/zwhx4km2gnv8qyv/jrc+H/TZfnZEkql/TkIen6VoNXJCYwKpLZbnU1
9HI9fr8cWgT7w9co+rINZxUK1G6sgowcw/ak7K6lPLq/bOZst+J0PVwwwfji3OoJ1rPsFB9dymCS
bPAVKeA8xIi7M70X+24Tfr1sVRCgP2AZJ4c87VdtimUYDfPrJjE8s3Yj8J5Z5OWyHdFH5IIJNSUQ
AYam6q7t4zh3GFSunAkqBP9mhctRQApnSlWoQYQp/YGWPAjWNhIVSTac7fydbhQXHoo0a2lEsBZp
M7uyB+I3iMezDmAS6Id6gc6c7hcPkasIOjCib8gFCoyLJoq+4gqPqr1peFC6KrTg8gdkye+FC43X
VDdyTAgbETpmvabb45Bg3F1IMSvI6fj25dwlEXLJjqI8ld2X/rxvX4ba1gIC7bXoBiQEoqLNGQz7
p5vsQ8rpxMnlcA2jPMEQoxVDIiwpY2fKl/feYo920Fh1RgH2jXSTy9p9XnRPlz+pYNeI+vkaVeCQ
yrBGmLztvmTrl8V8SkTK2sIFcqFDqtemNUzkIeES32KGDywHCyYh2g0I3DB6Od1qceZRpT0kbSRo
9IiWxz2nVFXWNWvA8irdp+YMla8beRaERoFXEvY3nOyfgiAvaYVJXV0n15m8vGmTLHB80TK4yCGn
o6wWKkw0rd+T21Bv7awVhSfROvjAociDGWb4VlS/nTQvF4kdihbBBQjdqkG2WcS4O0BvOJR4qn+h
ov0WJWOEyySyYsRYuIEbgxUkQezhrC8WsHGQq7PHq1KolSXKKvhOmDrRcu3HGlkFJFhYARSlXrdD
i4AVQEWAJ8EOUS6nAGsUZtBD7FAqDbbSLOitJPbleCAywcUDTSI0icFw4HYJBuUVPNkr0TTUH0rk
vxJYysUDatBYoSqzAdpmHeVCzU88UNdBVy3F5PzHZoF99bbyY8/YqpZ7eYmCpIKyT3ByXptqrIa0
RD9gag07x22f5uAoJWCx8C8bEjoHFxnUFnJDHXQl3d4Pg49pKMuF1BUUPJeN9l3vBHsnOGB8MdYc
57ErMxTjczqh++uq+ehos+DrCRfFhYnayus8pih6sN0z/NxfwL7gFFuwz25oZIuK/qKnM1+MpVYY
xhj1RNkNSuYAcaioMDeO5C232pV8O++SV/A0vYqyGbaKC6kGX4PtjLQHFiDXXLnQPFUDl+ZUgeEw
Uu4zCYnHJKNMcNlbBCePL8TGjQ4u3L4jrlxfEwwHVqkmsMBi34U18XVYeaoKq58QgEuAhCnksIlf
VE/G8hZF96myhbi6IOEVnDQeUttOcpxC6RQRP62cQpU2EqhMymzYWdk/1sX4+Z4xrvVZN2DKKECb
85wM3qLf/dsGcXFDnjOtDUcgjNZCe7TUyc+EAsqiw6VxEWM21gbMesA65If5MF1lV52/OipgSpAt
dEXqEaLLkgfQtoYhNQsgfK4cGDcMQU9f8aTDcxUKYhhKzd4HUY9Z5ORc8IjDymx71goYoGGYPhFp
e3mPWA5xycW5HEPT6snEcxiVS+hXtUm7aToMLxfdcyOXTtTOhwEUIJdNipbEZRxaaWb/QZ5za0On
YBINRQmiOg+s1aKwrPoFLpGZD2PiytD9XRLBTSWIdr8ha0vdCkGKB6CD3Ht69261ExhpdsaymwvB
k17k4jzKtlqkJlI6rAcsHigkJF74vQS0gV0fgL6/X94cQQTikZzAxqltPKLRMRvv8XSbhrOzAmcz
TO5lO6Jbisfbkn7KoihD3hk9F9eW312pHlbmkvsWVLWu4rT2hJF9MVGAwPv4uTIjy0PQHuHV3eQe
6HnoKviAIu9jH/gkWdLroouaDI21hcxOOFi2ZdS+2lmCd5poGVxcmNYu0dQO2JMwVK4m/esE9jfB
Dol8nAsNOsQHOj1Fo3NEMla65YOWOrlfOGDZ2lo/C8wqpU/oGt5XAsOipXHxYcoG0lcLvmDTOvPy
njTtXwUgE8RFEG/XoQf5eYvoClL6HpPDrqVFtjU1NaSyq1FghP3I74H1l5HfolA8aHUuYxW6EgzD
q6q8ZA0YN8GqPNgL2FJncG8INuy86x1Ncq8duZBTSZ0AxYi39baAugtIkePejt9H3Ig9JBcLsPoR
e/1+2a7IrPr5cyoYy5lbijZvB2LeCZSdevcIuZDLRs6OclnWcXHcGwgkc2O0xtg0NQCRrgOMMhYI
arboSt7mL9kWMOkN3j738Q+RWPH5kHi0zPz15ET3Krr9EQbAUesElZ92reJQy9EhrZ4uL/HMdwSa
UrZkCD1rEHblti/P+q40J2Bs9aoHvXfoYr1uZ0bev5nhtov2vQw6azCIt2rn6yGY3mTrMVl797KZ
c8i8T8vhNswgCbggK+B3h528mz/6PBD98C1HfQAvmwNSViNgQ04WscFafn/Z+pkY8sk4t2caPl2u
tDF167Gxi26CsokgAxDtFvv3E69YEjNd9ZUlnolHpW/WElSi6XGRCe4qIZLUtcDuoNsa3skQMY+3
uihFP9eH/PShuHukx0VSGTWuYfZSlK8aR7818eSenemgQvjQugVn4L9tDXetJBGN9DDEBVxCOIF8
a8bny79/Ll/6tCQ+vDcz5KslUIGbT5BjRRkhu2oA1fAQAyGLKmJUYX8uF+dPrfGv0A4cvS1Yrqhr
zjclSIELj65fVHLLqMjXSPA+PIdD+WSNixFJNFdTgel8d07xbEP/jywPHcYfK0idSGByHTNPk59R
cHA6lI0FH/bMlfbJOBc52qJPmxbCUi4Yj+y2GW7J0oDXK/4ql4U3VxL4+gkAFuPwk7HUj219GJEd
K6DB7VFnsdWBBgmIcjXwB1oVJFOi6n9vvX76A7mQo6FQVoe6ijmO3NVb2WkNJ45Es7ZnroNPRrjQ
okhdVA4rTkwF1oh6t4KtX7a2ffQXD/RPdrgAY2LgdM3AiggJs6taitxmPQygjBfsqWg1XIwZaasY
ZY2yDQ2qazwuduhEqVslgCwJ6988qHbpFIojapKLzHJhp+vNbl0YDFZuD6w3pUFbQFLvKmGviPnk
pePJRRsaUwyJdkhi422IlKEIRkQCK2AC1GKyLOHx5EJPZkQZWUKU+iAJEkDbMgAajQFW2GzaXAqC
geB64DNMdSlIrg1I9wyIOyWQY2EaGWBUvewhZ14Bp27Iv3QBrZcjbW41sAOD6hyAsa8kSw9gSb1u
BwKUjPIXsINPBrkoo7XpotYWaM17d8ZENNMLLBzjijUILFfUIBB9Qy5igAw4s3qt1NypPyzmYaCg
oS5FD3hBMsI/dVvZGqPcQg2HKVfOh//4FyyvcXW72SJY3YhGzs5hD/ANFQ25JGgEMS35OTnJe5MM
JZtf77wwqJ5ljw3M6670pru9Jx/kTfUuOtHnL4ejSS4srnOlZkqCwoGmFq4M8bwycxpZtVP5Bmrl
ICMIxr+Y0Pm0Si5CatkypWTEAVh2/VbZ6FuoYnhivffzPnJcGRciC5qkQ6Gj1jPHpQ2tEKr8tCqR
j5yPU7+M8KVmralBwv5fk4DlyiCR3moea4uBN36re5fP9HmHPBrjjhjI/kGqL8MhZ4k+GX37UOei
2+sPWdjRBu+CxtqHq4lQ2IAWUfYyLwugSfKxIGsrSsLOFWZPXYFHAWf5bE7xAGu9P7qLV/rVD8vr
d5MLYr2bYSMLEo3zH5ASYhLN0vBm+3y++llNJ6XH3Szpb2a4bdpYENvPZ5W/DPDwznBRwcZG4XNW
RpxC730DQgZrvbrWVHh6HYEhHfydl73ivJ8fbXK5ZZrIy9qkAB4v61WV3yYQ0ogjUbv0Dzt1tML5
XhcRw9TZo6b9UgIBHO2aIHxMF1CLQRZoB8kB0VPwD0+co0XOE6u6oFqdImEzBjsMkKlullfrunGL
xzFgbDsJhp4vf0mBe/DgzgyaBZreIfzOcuVGUravFEVg4kM69/fE5rgqLvhJSlKTLpqoq1i17AwL
BL1UiP3ZcWc6C1EPk1U/R8rk6hl9tRbLTYap9BQTjYpm9dVUv4bwyw4KjL6hZi6tENoaNIOmPPlh
keROKyQ/zqubelWvo5E89OZXPKeh5KcuD8QsoAWrf6Vxk9uGnjmyBNrTVXnUJjDNSMY7hmqdzqgO
SjTftQBgEHXeNkN5y8SCzLb9Dv7rqyW19mEYDTYmR4LWTLfdXHqWVfmhGnd2lJTXOtMz0oBqtrrG
76FUk0Azpmgmf0wpdIkM8gZVMmcojW2i9Q4mKN/WNblWIMw0SuGOQvPx3zaVuwaaruxMawHOaRoO
S/IE5a/Lv38Oh4YYdtxRLicmoDNpJaah0XnWt/q2dFMfUingg8esH0TxoDit7gHI2Iuo9/6QtR4N
czmymiYWGG/wIrfMTR3eT811jImd6jU13urxh9ptw8IHQNIVrJedu0sezAXRnJaJPhowG29H4O4A
mr+JrnKbTfOOV5C4v79sTxDeeDjrmGpREZswJxv7SPoedtsx+n7ZxMe06YUl8RhWyYCkolXjGtKv
tBvWrFGd/GDY/Ta7g7J8oD+ofusNr2CD8qgvb/Rr6VUUe/6Q+/3aTR7fOkEKg+JRjt1UQCkU/mQj
hpITv7ARTh1U5aCLhDLV/96OOPVdfgx3GquJAjqPNmXzrSP30v/OBqh/+n0WcU+qbVMSdS2VkerN
80vVy45siJgAhN+NC6hdStc6Yxwp6RZzxG7ztL5HUGX6b+z7Tn0xXvVra3PZYUQ+ycWUESKObcua
UX2/y4fvgwL5SsF7SnAX8eO1A1DOM4QIMZrXQ2AMApyC2RfRErjgEUbl0prsFCfZriL7LH2yhJ0o
RpHx+7HSZBW1G43oMpczDJQAMxZh91fGoBb6RhKQ+WXAxd17BgrlCemdUYS6YuHnklEubUA8LIue
pf1j+JjQb2UYDOT6cVIeKkibWFC0vuwK5xjz4OLHRXIunsdhE0MC8D8ypf+4wHJ3tiWA5LRN6NZ7
+sD0KCo/8bVbUNtiRkRziQCT/If07PhXcNupmvFSDaHCEA6T14PjE0Cedw2AwG5L95ELpdXLyz7v
Pkd73CWgz2EyhjmaR1S+MS1IFI9PWfU3LGun35ZPp8dmMDoIzbAXuOIrj+xxAKbeL8SR7ZLaIpjI
+SP3a008CH8Bk22IPwffsL8PjYOqCF4f54tnoBtGkMd/BpcoVP1sALMuqWhh02/EhAquHN53Pcbl
dVmUlLCj9fspONri/EFXFD2d2JxS7yNt9FCl89KXFreXuskD0Yf7w6PxaI3zBquLYqW1EEy0B+gC
+8oGeGfyBrm3XboD/d5fgGuwD7/MmRw1T5EtZT3GBNW56kGSDsv67W+c+/j73IsKGOd1QRsYIURn
EnujU4CW1xJOMJz3t6MZLjxKSxLTvsZzw2q/mJBMW/LHy+sQGeBCYRKn2SzVSCmyel8lT3EqyB4E
Dm0y+ye3+6KF9ViykVdzeCJ0M2GqUKrvM2ExmDnrBWc2uSt+QId1XFmHdfTT2/+yztpX3osf0RUr
xilOf19ewxv2s2he83yYO24Rd9HnaVV3eYIp5bqcgwGKwnJY7uSmEVwi5++soxkuMiCLH/M5xWUv
78ZtetNuWItVzLoi8gcuKBgx5LfTCtX7uF632mRt+mwQrETkElwkGBVCkgjlPXcav0JeU21kp26v
rVnYURMEOIuLAUNl/T/SrqxJTpzZ/iIiAAGCV6CoopZe3e3lhfAyZt93fv09sr+ZomWmdMd+7ojO
ksg8yvXknIUyCgR/E3IMXyy0VOvH0oOb/P6PDMniAKGJAsOSOghLy4esx+SuaPfK9pcB15iqYFzd
4lPNapDL4TRBz9Rip3cvWvrh9gGYAv1qQdf/z1mQWkqVZao4QB307kAOy7xruhNNA1sqBY7lj0Dl
lizOZrCaWB1VCllIRCGl50b3mu4o7vBsPmBhukt2pR/YKnrgll22K5z6/XgQrawQXSdnTzqWkHa6
jpdco/KuK0EdbMa72ze6rejXG+VsyTDN2RxY2JHW50R9LePXXsFCjkrU9PQvnt1VEGdRVqhkVDXx
GGmXfhce8iN2L+d2cJhYc9CejLbIo91+zRXsksdcPAXzHacsGIrIrZQxqmAv7BPr5i8gjJUVm724
9raJsCthnLZIZb9kWB2puWiXxEpvsODrsi1Fz7e/1naSZiWG0wjktHUjAUMXEJZRno776L44mC51
uu/qM913Ds62VzqHfLstWHQ8Tk0kwIYZFPD5suRszdhXm743lZfbMjZVcXU2TkNGTa6GqkUxbApe
6nyxzegOGyWNVERvsgkiVzl8y0QWjKmMRZMI5jv5mGRoB8jUwm3V0iuLZre0IKH4o4PxxRW5SPVC
YR0hqnJUy6ea+gq4XGdBgvBHducXwFqdi/PD6CJphdIg+zM6P3nWsT3c74+VryG1hVYutGc47bn1
JYRxOZIwIrQSGRzf0x9iV/xgJAhZf75lCjbhmT7GJMEyGHsiUiGBRvIllxCMvEYgITLo2ycjPM6p
l9Te7e+2nZlc3Sj7DSvHcNKVMpBZ9BHegWbQrh2sTz+xDZDR8TfGz4m8EsXhh7wYVRSZ8A2X/Bzq
D1a5r5Kvt4/DbPSWfnDY0cia0RQ9Pg/pItfAXFP6RYs/SeldkJxTZXdb2ObTtToPBxhEn40aO4FV
t8lB8E/GEpNb1tNtGds5s5UQDjEIOm5UrYYQ46LeTZ4Jjv3M6w7lmb4ojS27rHgpChJFZsb3PWAI
rVUtljRrPlRnrD91WKacnIyPsaPvi5O+xwCIW9zlIP2j7yxfRBIi0Hu+IaI3u2WyOtAi6ObnpTB3
8Xhaolrw9baLVteb5Zv+26EiFtKDGlqZbGqzp8a6A0mYvkt9w2uQw8UOPU3wOQUqw/f+10GiYm01
fO4y0RxQoTmTKI0rujv2C1b2rBpU7RNWpk3Nuym/tOpfaiCIJQVGxvf3D6Ajr0CgpbuV3rwrysDR
0+gYqpo3kRHra4k9p53gY4nujYOOQImxB565cE36UU3PQSNwOkT/n8MN2jRtGCh4L/XuKCUfdOv1
thmL/j8HFeDsVFEixVeh7SELTsQQJBVFX51DCaVpxyBjqzB0c4+V8BV1KxHHi+AIlIviJiy57ysK
EYH0kGLgR58/3L6jrRnc9ftAudCtahbwyIARFolR41i42bPk6OgzkHbFAYyHXgs2MMb0FO0lL7yv
BUr9Ly+7iXVIqq6ZGr/Lrra6AeQo8G5ZG1uFZYhwOm1EP2jRFe/+2r7MqzDOjyFWb+TxFKPPkzx0
06dsEFEtigSQtzCALepdODIG7rJBebO+U0eBRgvvi/2CFdAkRYPFGjnYzRiF6eKzvXnyg3xfnxkx
cSXK7jAD//Vhv14YM4CVNGVcJiNI4V8meo59LyH4sLqdKsEzUu3bariNbldJHNQQox/ChA20D7G0
W7BqITuM2Rd9SvbJ7KAdSiBua0oLWn+Vx0GP1lSUTDHCHUadNKN9Da7YETyONusPLX1WTMz2ooL0
dnxwFcrhUUanIqhqRKqlotnTcDToq6F9bdT90glW1W4j01USh0yzkrVt06EZRalMh0QfSQm6l3Z/
+5sJjsNnmLSiDIOmBXxb2pfZsMvqc5t/XoK7ReRfCtTwl+wSMf+3cqjSzmp73/Sfg+xSV4LXSKQT
FgcPmiKl/cSSWJ07fsd+QO/n2prcQa9C7qOFAOX78STKJggww+IwI8lSScr6VHez7n1S3UmiLk3R
5XGIkSulHJSsdN+AEqz6PFPsQEC5NBQxdwlUzuKwIpHRNlsu8E/qsAFFWGenEUUPz9NtnRNJ4XAi
bfQ0xdYBWGvnoZPcTqaPmFC9LUN0Yxw2kHluJk0vdVcF0Sr67KBx5NESDSiLvjsHBg22vyRNggb1
pLho0tHQBafYtE5V0bEkVsWecp63AKvr6kiXLeQGigcJxEWKtOuUEv3UhY2eBuf2lW0e5iqMz3w0
RU3quA6Rg4sPtHwI9d8p9q/+P+ekgBe/Lwe10NDtldlV5Om5wPhFB+Bs3whVouZpB9dAxXbrPPRo
2gjOsB36rA7BWboh9RFW/SHol5V9MVZYUrVbmg+tfteT10Q7xPUFa7jSyrdogVLXiyrSiO2sw+oH
cFCw1FRvpgkTcrrqdOf6mLgowquOtc+AbSI2xE1LXQnj8CCSA1kdFUSzi9btenU4NxG9s9DGJnjK
RXI4RJC7FnPdEUL1EfOog1/2e2EHm0gEBwhGq+YIH2PdjdVPbZnbNDXwgURjD1uToARLJ/62WH7x
V2qG8hAqAep0+55tn3hKd9MpQst06aAX0cK4RWN3l/GQPuu/E8isJHPugtFGjURCjCYUzbtm+rKY
7li9v40Qm6B6FcEnN7CdVrUKEwUcq9u35eeUvqSyO1l/3ZayXQxYieGAIlOiMV0Y2eLwtTZsbRd/
Ci/kMmdOcM+aIqqXQTgPyv7lL07ySiQHHVJoNanB3IafRFNoSzvKPgXv/XwQtYMLFJFPZGBzbViM
MTwus3ui5F5uLpq2v32D20CoWZghx4zFLytQrCgNx56llMcUMfljLFpsIfr/3LMHL0Ed9EXDEQzi
kHSyg/a3Wm+wHPvvI3DabPaBbHY9kAd9vjl4sSR49UQE5uyf/PrV/xHCd11SPUiDvkebsnFZ4Ci2
CCFUrJWK3O49KDhTVFpLf4Gb5SSp3R9EXEjbucLrGX/8fRWZpXM4NW1ag5XoGH6Xv7MfkLig2j1I
DmhOvman0h+cxWFjI6HbeKIJlX/BquvxOaXvtbJaLOa9/L16NU1tLJz6i7DVqwModpOdmWM3Suyl
LXqmBZi/DSZX6fxLGlRmAPYpgEmBdaDdQYG7WZSnpvRuG8O2vV3lcA+m1FE9DVVokll8M+hJMQKn
/K0kmGoSS1YoNmnxvRukVzpSDvA8FLNxqq7x9Fn7nWhwJYJ7IpMkjOdSQYd3OGP52BkvjKT91gty
PQX3RBaWJMsg0dbcoLkzwm9K+ZyKCEi2P/pVBIccBcnTvg5YdQ1rECT5xWxruwsdy/p2+6Ozn/qr
ZV/lcPBBqNxNcofUQBObzgRfLKq+BLNfSpgkEO1c2Fawf2TxIbRcFNYCtxBQVSx+1SQnOawOiRz7
t4/0L8/iVQ73LPbYQ1PrFp5FbV+8YxXr5tDMDusMYgOjyUsiyhyJDsbhwyxXjZQUwKcWVKlWaE/q
Xk0sAQyIhHAw0KvjXPchfAosOLOHRLGtIoJz9kVwedtQf708DgWiRK7D2mRDJA75oL4WHzIf/I52
X9umq++axm7P3d3y3fSix8wRTWSJzsj+vgJ6K5QtKwsBtGnyTUNrSHFJiQAetpOKV3ywOHwYKkVO
pxH3aF6MI4V25E7tpu/A2O6Gbubcvs7NAxFEpQYaFbCTkPtoaVVgLVgP8yLVoy45SXQPzpHbIhgS
/GLBKxHcB1OTvC6SGHfWhBjdn14DMARG+wCrO82HXNyEuwkYK3HcJ+r0espLK2TMn/Rr57Ni7nBq
0BLCxlsaR3HYPo3C+a3RhJVY7qt1qRVJg4FU8EKSe7MYnNKcn/7sIjlUL9MlbHskKtxKOip15i7m
p9QcULpD9+rkW9OHPxPHIXyYat2Utnhuc204ELRNBsj/NkbwZQ6Vd6CV3umqyB3dnmxZ3SKH9iAi
UZp+BjLqP1b+FQi2ghHxVlzayWu6N9zJmV1M+2KLO/URIJ3VT/1pFrmsTCNvaCwfHYVlY6XKgDJI
i4Xm1TEqnm/f7CaEXU/J13YlXR/bIcX/137s/Ev3ZM86nX+r12AlhkP9FGsFqRyjuCtVxyw9Bqc2
ebx9kG2sWong4aNMsaxDQw1HPrLOicnyJIdgtyDO0+zj+SxKz263AqwEcmBSmq050gDW/ZNoQbLx
WLuBqz3TR3pkZIzJRfoz/OJLvYq2zEnVwE1TZ5CtzLNtlJ+mHAvvJ7vWfHUQza6KtI9DElJJQ2P1
qI+3+fOgfZhFLq4AIA0ORvTezEpZQf+Vuuxo+1eT/dWA9SB5lspPf6gdHILkUttLS45kN2MkWLCv
Jr/ou8mp/W4feqKGjU2HdKUZHHRIYI3J5wzQEY1eJ3mxdlc3FzIINF7wcfgK8Fi2ESJNwPxUYDuc
UR0tdfBuX5vgSeZLwLGpx2GQofhGpUds9bWt2tOW19syBJdFOWiQ5JgYJCwRLxff+9DPwx7vla/U
/e62HNF1cfggd7ElqRXSgap66dLCaXPFvS3hx2TZW7CG80IVU1cNbDbXePMkC1WkSBnRgQQij+BY
eMvJerKwThKtvF67lzBU1O1YDTs5viR3aBey4/vlY3LsvyTO7Z/yq2G9/SXs0lfOIRlrLY0iNE+a
wZmaoyPlhw6zJWgU1UUdLhvJ47eyOCOO9UU20Gyo/EhzaehNCo+qz/ZmyyfRo7wRrryVxZkxzecu
HwyAn7ofXAVrkqbDZGcnw7b23d56ENFGbDS/vpXHWXKRZDSXDJxNOqAtKXvHkq7BA9vJZNrgpvd/
vpb0owjofzW8N3J/se0wqpE6XADywadR3TPCK0PEOrnxgL0VwsV+YTXI+iKhNhOdJ49xcCh28DHc
t14HvqAOu5AsV3SuX43wrUjO2Mkydg1YUFW3xyyVei4KgV8q+v+ckSt1gMFPecaDBe4Vy1B22NYp
wMQNR+PtGdhvWNlWgva/asowQzU62rHxMzdxmxPZ1z58+r2o5/RXdHwrjAshGr2n4RJ0WDtTxC+p
RN3CxKpWrXAaMxLAl0gUhxnTUui9nhLUg8dTRO+n7nNSn6ZYMMon0mwOLaRsHqwlQoaO5K3bgIQx
kCcb3Zr2bQAUieGAQpUMJGInAEWWzk49fiiaQ6UKepQEIEs5cMj6hAYyuCLAiTLbVfpkmpkdKnel
5GXhf67ZMjUwqarpGssHcrc2gOullhnGGpFqE/mhliJH109l8xhJIpb57au7yuKuTgnCuDeJgnRa
fan1h3l6DqnAdRGJ4G6ukLLRKAMcZ7YCpxlfVeiAWnz4HRX45xz8rCNRg2FuLLzGebkr45M0ua2w
cCo4CN+lpkmVEfQTAtLxcfoa37HVbuHRdNXn0u89ugfVlSd6b7e17nosDkLbJo2TWcLTkBkJqLuO
Fn2qtMWmA5RvtgR+xL88uFdpHKBKnTxRrW7R6HUewO0wXqbTYPeefgzs7Bh6Ir9lG4Ou4jhs1bsZ
1PbMg4p0ct8H811TGtiMVrpBIkx9ir4d+/sKx2Ur7gc4cuqPLRXDu3RHE4dcJqRlQqfbFy/GXeyJ
at//8uZeD8iBbBvEiambENofjWPlhZ9QaH8XPLCSjOZhD+LeSmxRnnLzUTRVxZDBZW7q/FRSAU7K
esom1dXbo4VNsVL0121L21RJU9cxfWcZhvVDiVY3GcmqGUsKwkQSNE9NHvhWgD45BQzTXTd/CWjy
fFvetlaalkxUjKHpKm92AHYNTR+96savw5kRqUwn/an6zr5c6s5fRM2oDPF+8etX4jiTy7M0CrsE
F6gVp5reKdVRit4N1V0VhXZeCw63qZYrYZzF9XM9d6oGE5DNZ6rdq/VjqO7+8P44M5OUoMAEHmq5
OghTUCJE54wdYKQr+UyQl4y95bee49WhOFszWklpjRGgVRPNDusXUn01RHi/reZXpeBMq6m7iBbM
Z86W1l7CC6iKf8epWJ2Ce4WNqIzpJGPsPDFqRwneS1liW7HAqxApG/f8qqgF5hTLj9yGgnVDc3r1
O13c2EjtLjtEVfGHZ+KeYjJEaZOlLAio75fkUVcfje67QN0EKs0Xs1LMMueKOjCkDfatPb6EO/Vj
tTPt6JAdUErw5L1osoP97Bsmy3eGDrTUaiUFQshHxqoQ7xlTYipc4SnQOb4zlEjl1CQS4uwwx2Bk
IznTKBpr2ujDh+931Tq+D7RWJprTFB7z8lXx0lP6OB2qU3qePX3H1ueiI/6SXFhXPGjQHOGDxbDt
1kVyUKGjCGmMDVNHl63O1ZzlQJ6YZyPbodC3EV0nBxNoeS2QOMNXo512jrrZlqr0cFsZBebFl7RS
qk86iREYRGNyJ8uhE5iBLbfagXa91ybNnaSKNs9vOjWrD8jBxmDUUttZMLHOiDDnDOpa9VWzvKLL
ndtn22i+eKsqHHYYWP7WVhSGpu0zf0KCZPBkh+m/tJOfF2eG0jCAl0+itg/Rh+NQpFPMEQl+aIlh
ukPyoTZFMLXtYvwN7uAweeusSZkpWQnjSRkt3THGSyO1Tqn5c3lPpf3tW7yNVhgGeCtKByeRYc34
XGYpHZH93GGl0yfT6ASKKHBi0OD3Vo6C9kTSzXAF6fPiaTvllDqB97Pyjp5PV+Rai47F+RWthsrr
UkDxqXmQfrSILfnT7ZsTHokDC0PJFtMIFWxfZYt7zjWI2OI9yEcc/agdkr9E6cDbtkxkDi5kZTKx
8RI32GXqnhbxvp8xMCiFL3kHKl5TOusBCMZun1Ekk/My+tbstKzCNWIi0u5i8O3n90biJdaFjVLM
vagAuJ1uskBsrLEvhNj/rZrQKA8ooQgxSyzpnXdYV3nQHjpb9sBzcooEur+dzF1J4xAkTpZxKFh1
aUzfR0tsgxy9HU8F1glkaNuSA7/q7qxil+aRf/teN4YsgF0ryRyEBF1cdqQofjoJeQYKQZYxl16D
b2GJ/UiMRQFLxafRbgW5lU14vgrmG/asqm6VcIHf2IVPhfIlRQN2HDwGyYfbB9yEyJUYDlYShTRL
PMM2KnnaD0v1pGeN4A7ZFf3yVq9EcIgCnhKJSEHO4J/Nz6b70WPFz98C+5UYDkkMM4+WpEGiUOtL
VoW/1KTwbl/WJlitRHBAMkd0NEzaIM8fH5PurzbYm+FvxSQrGRx6tKy/LozRcJqrx8UCmazxrRX1
SYjOwaGFHupqVHdAqGTG/Es8+YiKXdmoBB9+o+vzjfH8qEytIvCGlHkfxlCuFtzTEXbMMir+8sjo
yxLPcNWv6QObXIMl7xLMbIpYfjZBcXWVHGokjZRZ/YRjjrpsK/q5aR+q5ZNceJnsoCQmgGCRJXFI
oQR9pqQGDjt0ijNkyr7STcGFCr4bv+KbIowkS43W7T6Rn4209xMsbta6UeCwbZ2EymwnFzF0k/It
TzIqt1Vulbi38aWdHxoRo+MPmj8eEdYCODsa+4AUcoz0XXFmhPGR16ECqXnaSdTgsVkpW0virGmq
YhJhNSXDnnlXYoLEfJCfwXTtmnA6E/gzuRe7ky5sg9tC77VczsLiKEIjxoRnw9S8aEBu5lma/ELU
xbrp2azFcK9wSaI4m5uOGVh4GO77S+RajvUyIWs3XAi2cwk0Y/PZXwvkTCqyMP6ctxCo38+vlRf4
ePsc/fv/b/55S93XwjiLqppBmdUQcFuHKGoRyw6WhyL7chvTRUfie5lo3cuocUAZf3ZUtVi8nTqD
I3vYJPpelCYXHIlvbFpixejbAvdH2kMZHmTTn0XECwLV4xkreqOQaZnjuTXKxjXHQ2lZTqP4o6ha
sjEfZqqrz8NPd7RYyDDkGmwr05BA0XYRcNUuDtl747m4Yw0s1SUXfCymz78CBxK6rNKDAXxOI9AR
3KWyFOPhwoq58Nnq35H0XSx14FQR1II2MVAhsqlhezD2wHGWRSM9MJQIt5imX9vKN6h3W+02T7L6
/5wh5c0Q9GmYoII6NfYiv1fjc2nsCjV2y1IRWO2mRqxkcbdmjPWoWm2qYkfl3TK+Zok/Rb4uAqNN
1VYMHXM4eOXAj/A2IsgR4+u0wrepotbRMLRXpnb539uLoXMrIRyuDlE96DK7ttC660qfzodiEjyy
m8WQtQzu00fKrJNoAXZ37oDMEiJ6hPZosczs4jOjLVCwfVBYYtrWt+vtcfqgKKWU0hLGZCbxTg/0
k9mkX2+rnOgDcWpQz8lSWCpUejZ7f0qDx1ZFy8gi4s/f1rZ/TsI7KVkuKZE1Ak/l4tSZjzWeoSH4
Xk5Pt0+zbUBXMVzgkiuNNNMSSJpZ9+N4of1fUfFA6QN2W/+GY7fSB6K+VWxqULJkSYYplPBTrE93
+SgJziL4MoS8ldBQamVSBAmBNtpRCoKtmaXwRUvGBDpGOLcrCdMgrigUO0mqw6IMB10SdWtseyRX
AyUcCkh6YqlxCiVj04UmCFoSjz5RdO4Uu+oi+aJ2V9HNcXgwGWYbzA3EYXu6mn6xJjch728rmujW
ODhozSlujSJQXE26W5aLbApems0Uw1q/ONMPFaxT7ZnBNMAbbAuMT/kjurq/MTob5VV6ZPtYpMoW
DWeK7JSDg6jEkHrSw7tKyNdxJHbZTl5s+WP/evv+tv0E0KDqhkp0WecrBUUBFhGwwyvojlNAXb2g
TjAdKHIouV97ki+9M0UWu320q0RO0acFm8fxzXA08KSPIVh+409GcylFI17bqnGVwym7aekKOJmh
fUH2oMj35X/fbcpeu+v/57S7HGhFSlLBW6ynfdaHhzCQL+BBFQzUbB5DJcRSVdk00X/2Fn6SqlVi
kw365yi7JpdxEjw8m59j9f85ANVkPUuJGcEz0J6s+Zzlvtwdy0UAoptlBroSw6FoWc/x2COh7Wa+
vJszOwclXeQk2Fqnl5hwbb3ZQ+bmYFRutdcF84TMWH5xTFeyOY3rojwKCgPGxOhI0yPLcUUH9SDK
cW3C3UoMp3CS2cqq3KMS1UV3Mz3PcmPn02zfNtiNGROo3UoKp3b5UqSdGpkKBvvNIxvUZUX42Naw
iQDDBKDakibbvMcyShDI6n4Q2olT7UWhu+hGOdg1gimWkhKenhovrlrJx2heToGef4waxc3H4J2l
Fpk7tFPr3D6+SDAHx71E64I0Bmo6R+zsOwZomYofsqPoU27mtNe3zOFvhhJmVSjw+FIMTKArO/CV
p9ZN7vAO7EVh53aQe/2klCtUGVk0zoYC/Zz3zXnwlRNWOJ0X5yf/qaimI5TGAQotaoPMVFFcch/s
2erI6RBeRiwWa+/FhMOii+Rb9cGIH7dWayn/BPDTgXV6s53Wojdz271Z3SOHMYzgHz4nghxtX71D
x4XXJY4BvuEQZA3FX4EjJAcQYCflgIVqcZlmBbSxygZvCDUvmMOPUqrvaDgIemBFdk85dCFmHGtD
SxQ3ie34SUZGtrerDzipj5awHX1KHVCWuOQ1cMlT8R0jMa78XlQ8E1gf5bCnJv1I4gQXPMrho2TE
Tk6Hg4nGFvAT78D89xkMb16hCdvumEreAHC+lTUcgxTlAwzNZufGx54XX7NTX/VUO3ZbQSuNUGE5
hMkbNQvSELJ+bAU9hju9+bGd1sAqqixx/wjO+HZgyczHKAvxZJAeVVz1rE13Yz45HX2ehsQJ5MRO
qIgaRuBQ8D2uxkiURZKANkpxD4IOe4kFz63IDvlWuzBouzKJ4BkhuHQbHzH6ZKfJXrNBlc16TzDM
Gnm3L1J0KM6L6XNpbtQAmtmkzUFX5+OS/ndy8TcPr8mhC+mTbB5NxIE02pXBdw3J6fDj7VMIPAh+
xYceZKRNRhY293va3+XdMRHRjIouioORJqZEUxOkmwolxdJAT7jIV3QGDiMG0xoDKiOgKMCN2ysH
c8R2R7K7fVGb+YUr0puc/5EPw5xmKkii1Z46GensEC0XJkYQKnuchPyO23dmoDEA1XRKVM4ZCIvA
IHWG9srBa3zyYfEZu6OyDx/QOuohSsJ6zNvH266MoIPrfxL5NE2FleZmk8FbbtAUobgxRg9DsHOi
oI/9sGTPOrjABmO5xiJwL7e/3lUw5xwUgzaXMRMcNsk5QXEpr/UzmnQE9XORGM5c20UPWovgRtXE
16SnQH3tRJmBf0Gh61E4e8WuZWLBzVFRQcoqO5rHizyM56RCOZPQQ1P2L5qEqd+A+tTQiF1H9HFS
Po1G9Hj7Y4rOyrRrVWcd0kLTpQC9AmmXoS/9nWW9r9LX2zK206IrhWE/YiUkNRZQVnQSojhznzzo
qNoV71t3dvWL5k9O8lS6zYsoCPiXmO56w5ypj0moyUECZWl3887yWFN1vs9OIC7yNL91JczXzYhQ
9tVeWOpi//pXj+AqmgOAJCIaVkaN7JWed/Ux3smjgzWEMwK7DgdNbdAUHUWOuuhLcq6BVuVR1cas
Kb66lNZuSuFzjaIIRwA2hAObptLKJWxgGksanJpweRoKw7+tLYJzaFy8oYHjPuxzDX4y+ZjDgaMv
XSZKZ4pkcEBSdyNW5JnwbLTieTTvte5BWnZ/dgwORCJkyGK1gfot48ksnyT9pIteS3bZN9SMXxGf
plOuDypOkfnojrmAHOpoeAinRU4n+6m35HAYsRS53mERMDIUCOPh23sKtSladZedeujfWwJKANG3
YX9fgYVikhb76mA8GjHO9SQjTko+BnolCFm2H+l/bFTj4CHqK6NYLDAPVORB0nNbMy+F+hgv566c
BQ+m6EQcHORGOkaqCscpsj5T/R68vskgoAMQieCMPxjipsH2U8yP6IZPOuM+lPVDG+ci51mkCpz9
k7qIptDAhCCLP1iGvh5tDXSNLGKmbvfxtg2xX31D8Xiu1S4bOzPPoQp15lvyS1O8S6r3IA2hWWuX
pSnQiO1s8/WZ4nfMJKkeFTEmnWBPnV9ODj2EO5b8y3KXHIud5E/J7nf6qehKJgcTyYjm8HrAEXM5
fpaX6HnSUY7QhatxN68SGUxDU3RDNyxOQQw9lsMlg7+BxNweFwpPbURkXr3X7MX5yefUeBO8RdGz
tO3prCRzKjONeZPFbJnx/Ni55pEcSgfFfvNds4sOGPZ7EO4j3Xyj/hFI+c7qkBrmMKvwNqbp2SpQ
Ipd+q4WVrkRw78dslPVQSJibIaPhoFpwwtKN3FZLsA43eXxBgH6vhopf5QMc/zp2Yl0BNYK+RIKE
4+2vio6Kt1jZJ+oSsJK6OxdkNy39YdKrB1rPu1mRD7MWPI/TNAtkbpvJ6vCc6yqpaVUZJTYUJrL8
VMnJydAiL+lRAmqXHckyzyjK84iF8mqZuOUyfWrnDNeQPli1IuQz2ASk1Y/h3qZ6auvMMmcWzRd4
Batn08+QYZb2IKEQEphv+nUrYdzTFMUKybUoRH7XfM6Hp7JvHTn+3PT/fbkCi+T+NlYqc2/TSHPs
uBxxKD33aHFM6pfbuLodwa0EcC9SW5tznuTYtdHuiGeg0GGiGwtc03caCoe9LwPL58fsIowcme/2
C6Cv5HIoJC/WaPaMfoeRMxX3hs+mA0zkroRt35sP4koShzrFmJREK4Dl6GTbs2JOVtjDF60HRc6C
ocrGiSZ70cX7aAVyf/QvrrwX2tXxaGrwXvOudGo6HWIFmx4sy7v9BQUY9yNPuBKDOHBuixQfsK7B
ODjFdmgsAjvfdJCuN/gjU78SkRCVJqGkw4EF+0QofWqnRyu5pPFnaxRm/UXH4SBFG3XSyCyHwdau
DWf0+rLOGT912KKw4UW8H2VzBm1lYj9AbnU6CanxwKhkgNi5fw1eOjc8MLaryK0QnX7VbPkD40Kb
jow7LBKYnwBGfoTLK9ljKlkqBecOuMMq+DGfKTk18uOQCPwZkRgORRaLRnOaAK2spHkIqPKK1bIf
ZHS5d2T6clsdRVrP4UmBzQvVOMAtNBTZJ7Q+I4Hi5YNopGJbJUFLCjIiWUNv5dvnrg71SY7YxEET
LA6anWLpm9zUdtj6QyTMq22/LFdhPFYloSINBVxqdT+5LOoBt6f8sdm1frO3PtJvt2/wXyD5Ko4D
rAbUm3JAFnBvHHqAcuGVTnyJd4Gvop4g7bEe9QVLl35r9IFiAfn/rpSv7o15atGgYNwYSeklbXpU
QFwlONq2dV9lcN4SCkMxpkoRCg8e8YbnxEsv4SWM7WFngDlcuwufRWsUt+tRq2NxjpFpJbTWUxUv
NVs8y0iOovvF7t6RQ/Ax3Vc79u6UDyNC2B/7b16MJ4Syhz88N4dqumwmS4ueNryyjIwoQwe5hGZA
w96hOnQoLop/W6DAPPiCnzKFelrKkBdlpR3GB1k9jIvdJomTzYKzbRv89ZOyv68gzCQS2FpZrW2o
LlWHJHduG8P328fZrgWvPiIPYIomjxFrM1L3wT7fldiY9XNsqnIyYX+6yuz5V9/keiQOXKp6ThdL
RkKg3SUIwXbYP4sGtB3IRs/UyRkLGIJBDbxcJfr+E3QwYCedp/voEHIbRxJON4qMhoMfTZFolyYZ
yBiX73lr3mOjxofb9yv6hhziFHGeI4WEAxvGvNeLHF5t7hq1KAAUHISv6A1YFEa6CdkPq9Oelnk8
lrKo8is4CV/SMzEZvxgjtJG0rh6/U5dzW+3/6LJMDlDkgY6qHuHpGeQzGQtbTu/N7r+zUzK//x8V
5It4wdjqamfhhdaM9+V06kTbpRT2SW/oOF/Cy6Z4lEyJjV5+N9HI1HmJn96lKFmPH0evP9PQtkDp
155hcl+ECflt5/96Og4zpKnS54TgQWV1cnJg8yYjlu4hxBHg4I8C1K1jcsAxldQkOhqR4E4iYbkP
HKyMhGO5wK3EtIFDDvfT83JQH35krhz9UfZCB10Ywd30SsCpIAx7mLxbv4eDlrxPYy2dcXLzk3Ek
50Kx453kLI/1mTmZ+XNzB46Se5FYwXNgcgjSpYbcpAM8ih4siX3+OmYetsYMUWOHwcfb1iGycQ5K
IoVKA13gvxtT5RD9XaAJ8pv/kkX6R3l4xo2s1ePBQFoHV7h4bBaUzWFNR5Ab7bQDcNj9owPxbBtm
Arq1nj2lS4m1C/UXPRREVyJ/jyfaCNpRb60SoXAMDwUxj+Wx6IM+fW2x+Jbslx1ok1xs/RLJ3bZC
qhC44pqq8Q3jUg9OrTwDVs7H4Jgeu0PqzyDv/n+E4My9+VXrr5KY0qx8BDkPsImhBnfD4Cle+8QW
dpgRqLYWh1UpzCeR07dtZVd5HL5oQ0OQZ0RIJ8nvRwlsifHHCRu6JkvUzrHtKVwFcfAyZ2aNaRKQ
yFvAim9K+tImd0N5VPL3woXk2x3e5CqLg46kBTFarMKy5qN2ZJv6tM5NLx3mxzXPOFVOsBs+snTN
bfXffieuUjno0Itk6EHHS8DWWX/T59dw1DxS/R9p37UcN6xs+0WsYgDTK+PMSDNWsCzLLyzbsplz
5tffBXlvDw3RxL4+elUVewB0LzQ6rEZXm1CfmqzxQjWwciHn4PZ2ddNqsQyMDEIlJGlBg9SnxaEg
mYNrQfcVt/Aj3lQbjh2wacY4a6ahp5Peu278Ji6z28/ag6mGXq2nj6W5OGKs/yA5+UnEhuNL8A6V
MA+iLNb7YDRwDYv3xVF2Y7d7TJzhWXPCN5rZEqGqMyLxPNPnGCRhfJgE1QRaQGvCafJGfKptRDtu
ok+zkx06P3C5TA/bbtlvLWLzk9qwZK2UQd4YnrP0w4xoR6hyLobtS+4qgwGZStLkvsdcQCdBM1yT
fRGJZBGN2LlxIqlp7ZvFX14kV2kMxAhNbxqhBqUhv2KKnnZXJlZ8nNzCRf+DyDsxeiI7EMomKeu8
TNWsRpfA4GkwCQzccoPX1qNvED4p3PbqCBFFQ1QlU9IY8+uyKhSkRflVMZHe0BhcautfBF++Kez8
eX8vN9H6KowNPNTtbOR6hQCtUg12LGcfliZ06xG87zIv1buphytRjLnpTWXmaDqEqBxvuXLxqkQ9
yZHGKRvaBE2iE0iSVbS+M1BdJGU5xSXCHDLIKpQDnTxAh1IF7v7GbaPkSg4Dzq1EdEUasJzOq440
lYdCzOJmBjOGeAh5BR/btTsraYxSYCZGhtQ/sIpyKhco3smfcAVpzujJ3uDnkYUp9uax51ja9pH9
3ksWnWc5AgtpDbMOkkcjOhCSWDovPsqTwaiFGWMAYS/iGo+q5NyqmiORwEazEScMK28aMYI9uok/
0N7Q37HygyZt6oxYRg+L+KV2qyPtdm5u5tfRq+3cr26G/wxPMe96q3SRRfN4d912sHv1CxiHRdER
3IhqAwWJCKSoB+NIQ+yxmxgWyDotWbHTjzSBX9/gCshQEMVTWQrC72BsJZ+xDMXojLof6LOzfgLj
s/hPSfTV9xmLGPSuFFo6RUWSfkgGOGQ/lTXHI9q2g5UMxg5kUtRmm+FF0DminT8gHGULdnGIj3Ti
QmELH3lsLptwohJFUk1a9cqW1OvZGCbJCOxPjvFBwhgrtPQBTniZsk1ndiWG0Y1i0SQlrNDwNgyT
V5q3RHpUQMrdX0S5tmeFV3m1CfsrcYwqtIkqLXIGghCxd1LpVFZPevYYGx85GLlp2ysxjEZgyseU
5dVbBAAJpWPidN8qD4V/SLmAnoGSqgYPWcfREZ5QRkVyUGoE6gT3tVf8DH058jEaDvsL+4sp/9YK
NpqmRZigrdY4LgyFRigjPwV3KF7KkC3QnNaR7OqhsccDXWDo1DfZ533xnNNjA21jkGtZ3+CJNZMb
LTxL8UsYPvTq074Uzj6+i7UZbV8Z9PAkoFVcojTmkpmZuy9k+wF+VRE22DbD/S9RNf8rQxz5xNc/
R3Ztd51FPlKaKbgITmWPXB6PbTdrJZii5eo+qPK47PMagjsvvOhe7aNY80QD2znOjNflzDFvduZi
LEoYIp4BRRTjkIUvbX4TTscM9UXSLFoj+Mf2d5WrnwyciPFslLEa/npjVI72ULv6WwYGhLy53dwk
ujV6gp9jtgDkH5R/YbTVV5vL4Au0BgCjAKYxBPCwdOax1jq3rXizY7mHyABMlzX6pC8JfZfTeqoE
s5nm1/RISR4ye3jZ31WuNAZZsiDpQDaDvoi+QtPK7NKmquamNEGaB+o6bsCSbtL7+/o3yLDBNj0Y
+0GjLE5KiLaYCVFUFYGb5Zswn43F46xt8yF+PTE21EbUNAlAQUyr7oLTL4JF1TdAHf5vdawrSdRR
WxleEDZxWAjAzkixK9qpdZd1Vu1MLiDmjs8qt81VtZJH3+MredUEkmhdQ3O0VpqZ3cyJVxFEnxPM
JRGyuxBzMMMY8eZ0CC1VyThltLwzZFBG7bRkkPQaqonWNyssdVsOyttObF1tCb9Xss6rEt6MLqxW
S1F9tdpAjOK8rWvaFRL445ca7lF4W3wNMBEQ7xKH5/Ntl6Gt5DFIE1dykcohkG0+ja7qZV7kRCiy
e+Odb/zCL7kziP7iA17tggEXIZeGXFSwRBJGdkOqY9SBxVEqL0aFeaayuVhjO2MI8mL+SMPiKxHG
Y5FXtSX09Ze0y92sjQYO4HLuSraucwgnqZArMECY0u3Q2bV0mygcC6UbuYcGDPjoERg7SwHXcR99
VrtLVFxaDVOtKs5KtkP8vw/0HSOuRuYlXwyAXA1eUFqWFp+QI3Jbrzz+L+2i28mwlTzm/VfXVbOY
FSAcRXCfKadw5BTPEXrUVZe2hySo/ck9hMVs9cgbaLl/aiiy+tNWNNLo5ljQbr1AsYS6RG1o4kZh
839ySBWRASBpziMlDQlMcgKXXFy5oQYG9krkiOHuJIM1aaWJhkyZW1SrB5scHRlCUDAzHQZrfqU1
VKiYoXW+tCVWudu/P+i3/66d7yhztbEvx0bAXWXiBlGOZsL5PlctGZypdCVsSQUBrRvd0Qi8Evz2
tckheGi4lUf7SKqIDMxUWjdMXQvtiHOXZi3Hc+SldvITekLvKlQf+P+3PWSdGVFqFYGGGcNMt8vu
aBa8IckcD0YRGRCR5xmsQQpw6te4QvT1fzMRe6iPgy84PPZOjk6wRZgVmTM5ymHZICkiwXcCTN7f
MPprd5SOLb8sU1FLVTruh3J2UF5axUeUlDtklGdYb7u6ulO1rmyaooTuDV7xkXKfDgf9CfVEvnFs
3Mnt3sgz8JY+CI75cX+J+6gPzrw/IaptxUYuA9x1Yf8lL+zip1Q4kvC6L4R3UPT/q/XNZiOWYYfX
QoJub+3LHBz3v88zXrbUchHB+hZQqq8BDtixR9a4FazO0mBInT3/DzQrf3FLdB0RdILGDja30wZy
1rY58qvS4+TJqCNq/cj5vtznSLPmTuTyymu2z+kqj7lKFD3MYoVARaSltpTyeTFEKzPhrvOyVtt3
1lUQoxCF2HZiSa/nUhQdcPEU2WIrCs+L3NaIqxRGI5Kya6JYARSNdnyhVZfdt+BAn+O5V9g1/Ehe
pJl7YIzfGoklEXoN66KDNUC2eplf+u/ay4BhyEg8njESesw58MFbJHOlGHMcN7EIHTE18J4LvRdG
KUfzN0VokoSosyxJIou3nZL3fdXBfOPGrrXbZPy4b1mbCHj9PguxpkLmCtyQYOZa3BnhbIwHjg6t
/iSmGPj0PCELty9vO+uxEsh4a1kghapUIPU21chETOlRT0CLmw9223Zfu3G8FZr2MGaF36myV8+1
x5G/GUhZyWfsLNLidAlouCjrUUSUuzXMmjzG97kdnnuP3mPJD1TxOJnP01DeVjOGF2DyKVkiPCM7
UG2Xy0uXnqLkA5w7V54wKbn8GASczd409dVaGSPsp8hcqhgmISk/5OqpNVIrFr/tbyhHQVlknlol
G+dBVZwivSXxTWpwsnG87zM2lhZLHZAM+mLmtKFuOYpE4dUQbDpqq31iHLU4i1rqNiEn8Ll3QY10
iM/TvXgX3tKahcqvEnd/z7YLB1YCGUdNljJpinuaUUdh2/yJIF6ZfAhuaTUzst/25MqWePgnD3sl
lOrn6pIeSAKu9wU8QoN5qJJTJH7mrIpjWm8xxZWA2MDMSfQo4CWvo0pPtkG2jVkymIKrhgjPtM74
ViRH66FMJ+Wo4bZjel2dzOAK/JxBmgIQTkXHArRMpV8dMFnJxpsJxswtwaAo8c5xXEmj/18ttVFQ
3pJC91FAIMWWjsrL79qj6U8+Is03vCqebfdxJY1BDknuhQnXGwagYjAlaswqr8PIQ1qJHjihH3+c
Yyv5qVkLfCHhyFsrB0RkFkTKbhJmyqTYa4EdpL2dloOtSBzloSa2t6HM7a2ohdY3lDo40R70/ueg
4E2hHELtpiOcPO62L7naTQZRlq6Js0kBWRgBt13zCO6lS4Dqb2++bTCrKjrX/+QmrAQy8JJ0dKpd
1eMZ0zij/Kz9Ewfl6vsMmpiNrHSLjr0Lp3ujO6n9/b5h886GAY4aQ/9+jahXZFsQG0sYbyuJBpSR
F+OIonu/owYsJc1Ql3pqpDibyvjaNPdGPFhFddeWnEuFo9MKAxZS2TZqMADwy+lL1V9iNI+NHEeD
J4JBiFhJ5DzWcC8Gxc1ogI3g0meczeKJYGChDVKQbNCu4cb42teXHFRIAZdScxvpCIhbDZOYCsuK
ZsrhMEopfIj/UmGjfeJcgc03c4U7XhJ7+7K/CmM0GbT47TLkeASN8Vmi5ADV874qb2/ZVQCjykne
G41B02hmjLIX9SlKR2/GVMZ9KdtvEe23GDa7i1Duf+rLJmM6N2EvWmnVH4pkvo/18rYy25ul+hk0
ndsPza2sNo0VtASGldeuEnY/9n/Ntvlefwyj7GmKSdBphbuqBTVQXX/pRbeIPuh4Xy7jvwV/Vytn
1H5JkDYMqAETv3RpN2bhoeaH1rm2Rzp0mBfy2gaM6+IYG0BmJJyNFItr0B6sXkJFQh3Mp3HizRvm
yWFuwaAgbQmaaVTG5+qNMumeHuCNUBvPRVTa++fF0VE21QspSoqhaMDAMHN00nmT7HXB674QjqUZ
dL0rB0ZrTWEpMxA9LqYfkoshPux/f/uxcz0X5s7TZ20qSAPYoFUvNLIWH6MDnE5/X8xf3L6rHAYx
lrkzZPDmX+Fpuon9iY7uQEuictyX9lZZ+/56ukpj4GOKCAZyzdA2I1y+Y/5vbklVAm5huGXV5A19
fOmK+COySB9S8N5rQ3coDdMhpYCSsLSy8zZ96EvpMoapZJWG8EEkaBhQBy+VFNscc1fSq29mHVkV
kV2lzz8Mk/48CORjqY7+BIo7DBeyRqG8YHycJzTVB63NbrM29NIgcmTFtJOJOB2YMZdWdyYAHQ/X
KFSw6zdA4C1jvrGIiRjMbs9BCF/AwPrnkwj/s0ZqpzsI5+hA+wA4e80RxWz1HJBCayu8+4LQJuNJ
qp72v7+FioaqoJBPlohmsrOnjSFvNTkQUBuC550ggZQWdatBOp+msULBispJ427YG5rBwX5uKATU
R2xPp9imYUNC+O9DeGu0vjjwZk9trOcPARRVVgY9owNwmsNIclLhUjWPshFaZHwWgk/y0nAAiieK
xQ4Dexp1AKh++VCQoy43tql8zuLYGsvc2T8mqlGMxv2xLPpbVssKh1CK8YfArynYonxTBwe5OVTd
l0g8LGrNUfAN6P1DGqPf8YL2p6an0rrPKoooq/C+5gVMtt4ffwhhNDtT9KkPxZ62E/8aLjJ0Fh03
ZFiN1X4IPYmT+eKoHuuMyEWIAm2pxXGNIK2SZRecUpxT4olgXIxRDZd4EgTR6eIntfuUzP6+FnA0
jq0ky9ti6Qs6PrYdvsbGbUtajPuxYgxYCzkQv3WhrE+HLScLY13PFgGng3Fhn9r74G6+CyOELijX
SPKj4vHkbvgVf4ijO7vS7zEx21itYLay2VjjbNw1JbEC0PXagAyeenMXx4BEVrWNITRIqBlnyTO9
5ZDajZsfVaxN4JascaUxOFHJao8uNbx7R4SDJqdwFoy7JtavRqCal3GQ95GCZWsN0kkwmgZqjs0s
jrqH2BNSrnfCGS1PP/h93dRKd4CJ7cosk7CM4OGA4Jz8NLNz373Ui2bn0mhN4XGYW2eJdA46bYUN
/1AWBjlIq3Y5hnNS5JA8csaIV7/3p4P48l0DtUR5K7niQePcw1uVgGuhbBHZIhg9CdsOlOBHGbyB
glWg2sFpbpTz4AagGaod2gg4H4bRQuGjx3Mk/wKXqm7Seh0M2mFugE6WIrhJqvimRbR3hvLUDnhS
lIjVzze8IvvtK+AqjrkClDHr0rhFlX8r37cD6uQui3DYR7NttLyKYI5RzHoiKsKMpoi6vMkn1aqM
mAOYnFWwfRcYV5OWvYln2DgXoPx+EvqvDW96OGcZbIY0MDCKTTaQk62Kz23nls3j/jbx1kANfgWN
WYtZHrFiiI4ySY45alaUdZeQSxfIWwbzghxVuULbzICJEtWDIh1bXpcp7/v0/6tlTEWJwKmE7/eF
b0YfxJ4Tz+RtE/3/6vuDoGHMWgFMH2P9p7gYTpIvoxXLhOP1vUXQ3yPeb7Vlm9iKWcwqSYQhqhaN
7kd2f1owzKc/mw/zXXcjPmZfKX398qLeNXZl8wCet04GBxqxnfWkryWnqe5nsH+Rm2hy9zWOhzWE
Nf6gFfOcTuHKstLLp9qX0tlV5fhxSuTL3IS+QaRLUwcXdUyOQS7ZUmkc5Nrk3WVU5/a2mkGIYphn
kVQJzBdlwuJX5SC4gNmTZAun3BEcmaNCWxWuwPjfR/uOoNPQR1FKEA+V/fJSeLlPSyvG245LU8Q5
RJaa04xKNTdUeFdJ/DBJXwXVy3mwse1RXdfCwEZMZrNVZ2TM87G35Vi3pHyxm+yu1XgJ3a28zB/b
xkBHqS6Y0wzf+u2Y6JjA8B7ThtCHhllDqLWRTgh/nFQFM3ICtxWt8Nu+um57xaaMukM6Z+pdQ1on
CDXophAoqu7bxpaMlyR5zGanCXmlbDxJjCenpV28qMjvOTPGsIaKZ/axNUlHMb41hZ/7i9reVAyN
1jRZUxT0QP6JZ31S9b3SolOeFiGCrJhgXJhyiRzDme7puJrxQww3I7EiN+RSbWw6dSvZDFbHcWFG
hgYHEtbtV7CDEG1hfEapzSthJYaBbBUXTjMWcFUz8qMFmvFyD1s9MaZsgBlCltGGD1D6cw8VpZrJ
9OZ5t+aHIHip5PSI0E1rxS3YYg0EPITYQfvFndahursQT51SWYM0nNX0h6EbhwljwMAwx8mzbxr/
6lcxlik1gaEKCvRVlPw4+aR1h0z/JwRfyWC0B2MFAlGPQvp8647tOT8vg9N+n1AEhCI7W7tkAsfT
2jxLUzZ1hHUIQmLMtWSQDmMoBJQQzm1+HJr4wTCyp32T4IlgbiUjzNJZnE1YX45BKnNnxc3zvoTN
k8FMXUmUVON9MCwuhyowEuRdjF4BYZZ2owvNsVF1TiRi24VYyWFwpDU7aV4WnA5lkDN8GACGnYJC
JwMpl2lPNhqKQF2sWAlY8ig9V/kviLmSzxxWqo/LMsWphIIY+WteBt5CQhcBGXsRMl8Xl8/727p9
cNdtZQ6uNyUxDWt4yGZ62wFVurjm6PsWYCmSDopZEP/pksqo+9ARU0efluiQVL+ARhjV0/JZQUoT
zACWPmTWrOWXvtMf9he2pS9rsXThK58T5ZhTMYLb0cnVzwPRLW2+lGZh7QvZyqKZayn0V6ykkHbQ
MYcXiwueprvG6cCtE57Cp+ymmkHfVnvoDeE5XlQBWMdrLZJR0KFWQa01ERFFhMMRWnnCrDtbt/UH
SqhLR6WJnRXYjcctSqDYtyeY0cxc6tu57nDdxXX3Uui9XYStpdX5IZP7kxFWB3EYnGls/Hop0KpC
bASweYsXOb+BUVdEwwNhEd6qkgYnxSSC6kb3kV0+8yjEeFrLuLeLlkdyoMGdyI50EF11oGL4Aw+2
zG91mOxYdzLqepBUgOY46LyujE5yyCsn5IlgLtpAULNh0uibCNwJ5muc8LrHeQKo3qxsoFLrKQpV
VN+I9QWsx1XGg2SKEDuKx45wHwsBdwuKjR31g+Evt/NTJNgYDgau9T6xaDk8rZ8KaU+rN41W8xS+
NijgCr2CN6Vs02lZHxcDKuKU6WE+wHFvMATXOEUI9AROesptOgWXFscjBOtTykYOzGwktdYwozEw
U2aGMIP3loYpEY//JH3rUDmWPdASvPrbviwObmoMvGha3VShBniRy9gy6s9ye1AKb18GT2MYJMHc
LZJIFbax08+leBfr9/vf50CkxqBEIM06Mvy6iK4WzcoIhqzijSWI5yJq4Zz0zr60zSf5WisYrNAl
QZU6kAjjdCYUvaFg1y593UW8CU260Wnh2ANn91g6m7YB41g7wBMqNdFKmm/whzgL4iC9zkBGUyVx
LUwUMh579Dui2NRXzwscVDhC3Bj85nJkkWiSqauq+uaQreADjzZ5MQtEM/NGPJraDM6O+v+/lspU
ViIYhErrKBbNFDtWG5WdotJpwMTGnPN02HwVrqUwjg5K7YlURIiZ0pke2qk+FR9ysBotp+ke3IFg
cRUPMsUlRzryaL639xDlTwhBmwqmI/8JwfMY5lNJRxnqRW73s+CK2sLZw81UCYjYFTqBWQGHEWO0
k6wFpKPZ28FbPGKrNwneu9I9rbKKHR4KvY2Se4f5K2mMCQv6JOMZQfBmUZfHJtVbJ5/Cp7mXRK+O
hpNmyneBOD/WUXQppNE3QDqpzulLP7UeZqG7oOiyMU3Wb6PmnOsTZnLO90073aU9unF0UENn7XmI
85tsKL9qfXVCTyF6Z5fG7YKQoxfbZ3PdN+ZsAKhTJZMAnoT6XZ2/183LvrVuAvZ1p1gXIojyKlMa
PFgS8qAa90ORWOPIo4vlnb7GQILWDF2tx7DSAZSYlTfdkNfgMLgU3/Qj0tD7a9oi1YbF/t40jbFY
GeX0YT7Hv97ItS09L3B1tTvlol9qVOpQcJ2d0qmeaJdiRSzjoUosXlb6LxZ9/RWMRetKVoeRicdR
f6L0V8Vj4NMrP7eFTy6ojCijagziTLOy+PHOTQxe7QBVqxUstlh+qtE5BZTRGz3nTnAMDmBQQtVQ
yPXtNy/MlTDGv2hl06z6GOUS2Wxa5vy90+6jFkXjKYqFOFUmVN13DJv1L2LDKEMlx7pylPqN8SPK
vFBGfUPkn4nyqIKsfeFNl+BJZICrVPIBQSjEdLKj4rX+8NbjxZ96Th2jdwtDBy0GHpmYoyIze5gJ
0xwJEixETkRMV+zcotfOcfytKbt/cZ9WkhgXbeqTpZrDBcYRg6usuiuH133z22IfAPczkUXV0EXD
NBnFx7iy2BQzeDSqNTjZHVgkrOlAaQ++48yc5Wv3pPHi+5v6vhLJ6Psgm0oQjsjEd5j0ib4BbzgE
Bw363vmmwxv8ttXi9ccCmcOK5CHXlw4eDh2bqMO6hoP4gdqWfsdtjaCb9V4xrpvJHJcgIaIYSpBF
yWk1Oz2hAOVCsxe001AdLV4WajOEtT49RuEHc5rFYYbCD95Z8brb8UL5N8W7XHL0C6iM4YwU4Dkt
Rjt4Mkfr8A/tGH9sLnN3B2UrG2WASE8zzPYclfejmRzqgMvhylMZ5mYFi2OpS7TIS/S72/KEwAva
kwKrs5MTHQq+bxPb5v2fUzRFdtSX1qRtX7YY59tHYDMXqvsgIedW7tyl5g3x2/QY/msKEMXctWE0
GoVOiY3EcERuRroDg+zH/dXwRNCtXd0uStEYfZFoorNofhR5Ci+sSI/4rzqPJTAA0ptFkZcKal6V
pb+khfYUNt0xNme3meqD0oUPNSjf/m9LYgGkGfW0oc21WXMMhYe4Ou5/f9PPWp0KCxkt2FiNAS7J
qBpWHx5TI7CqiONl87SMwYowFNJA7eH2imgtSHQf7Yq52Fj1wHlD8hbDQMS8wCGdY7yIwqVCm91r
WKA2vdc4R7JZDfQbiaAGDBLocdy1WoYksXiiJdYDAnY0cTv8RAbQwlBcy8QMGull/6B4us3AQhUl
iZAOquRMYe6NXXRbG4azL2LbHb4qA9uTLGNePNpksTAZXG4KqsYwvNHRPlOmMX4d12bue7WNLAdE
UM1x39RQPUz6ek0xNSdEymgyZ2uWB78aBD/Vm4dEAXkNj5qBoydv+7DCCVWQkyRNcZXIxCuEF0Ie
2ul1fy95IhiowAuuI4uJ22IqZDdvBX+JsvOSjxyN51jWWyR/tZJmmUmYpvAvcmV2UhSFS6pH6pPK
K1TYfrmuVIPBiUzu1KoqQD9CxsW0s7z4Eg/Vs1pOn82I3NepetOLEjKL7aURuns9kE4YnfXU5OEz
Kg++mZjJ2Rd4rE4dKrAHD0n146T2X9NcelwE8mkYMj+bJm8e5iPI0xorNqP7Qup9qSG8YPvu/WqK
b9a92jI9bvAG73G/pp+a4/w0HBZ/OSHZjEBGcubGOOk5v78yMGIcSUqk1N+9MEuwWVS0gDa67d3g
RDn80d0Pji1kjg6BK3j7arcdtVOu8pgrsG0aUnc9HiLJ7eLFh+XQHahTJnvKW6kpb31/8cqu8hg9
bye01s/j24NO8fTD8lxbDVzd/oFSrEj+9FNykxPG29qJmz11Pq9IkqLe3vYy12NSh4IYNWgrK9P0
kx7eadpoR/181JLsp6ghlykkpZv1+cSBym27uy6bMYcxkUKtLhHrHchrlHoTAkhx9oV0vMIo+vv3
1sfcnOOYACXNCQEjNEmEkvRSYNr2vspsI9V1Kcyl2c5yE7QhTnCZHmcw50uTI/Qf92Vw1YS5MlOV
FH1NqwOmz4Gv2csB06AulOgq9+XHyaU3jGHVnxc7sBAJeETCY/8H/OVpdF0lc33CIhYpILQV2AhF
uxgSl2jo9J+EzEZDnqOF1ePQBOd2JnYyRm5AIk70nnOSbHxb6MxkzhQAgSb5Wn+vq5ybgHOMbHR7
aJp8zGrooVIe0ulz2PhV9WV/EzlKrzPYosiL3vYZkvhEfhmGu8bs0YjnDZXKcbA23WyUROi6IaGw
4+0uWiG0OkpZGdKBV6NcWlEBcjflxhTgZeeP2nybxJxH+ubOXcWxrc9pN3ZarSHMPNQvc3JXLR8m
kdee+Ybz7wx5JYR5/bQiiYw5RKFfV4y6FRSBO+bxwcgA0AhuV5lwX6E82Za17jUrinuSxlYmda5E
ksKJVCGxqgQDenvdk43Xpo3QAaTbg5x+i6PlVYlAVzTEwqNRj4gPT6/oGv6oDBhKEYynPFxu1U4o
Lb3V3KUB33wtL701Z+ZFLYvTklTO3MdH0xysWFu+aL1qBVl0bEF2rhoFCMdDw5FHpL0bCKkb4VuR
LPaUTneDEr9WunY7FdXNNJgPiSF/FBVyXrTiU9RNLeQgOlCO6eIIivpgdgKPFX0T/Fd7yuhjuixN
0urQk8FrjrR4snLrY3bidbpux41Wcpg7rjNbuUSSDQWwTvIRxU2+dmeiy0G/6DgDlOLnTm5YCeFc
MTy1pICysgIwyoGAaARkFmAuFw51c4jLw75Bb2LSamH0J6xEBJLakH4AZpjd5El9/6nAGIl9EdvR
5pUM5gYzxlHVsgLLWB5pLwpliM5/YKy3ehYwGV4D7NMcd3ZuOkfltrVvp7ZX0tnLrRkC1KTi6Ahm
kEY2WovQR5G604EGjAIrO/yXA25/1byzY647IcjSUaJekao8FdVkjZHf5AVHQbafa6vFMXdaUxjo
X6DBRbR8X+h4R1m1SQ9CDTrvx3wtec4eR13Y3oZ6zKayXeiDLb0zIleJOa45PYwdjGSLJ4vBNJK5
Rqw56eTHpEfOOZDBkxrYVWhYZDI4uM9bDgsf/TSo2QjcT+vpGPTgMc5mTuCDp3/sBJ9pDpZAI3g2
gU34PNfiz9yAHoRK6g5mfkyV6taQqqNe6p+1JD0HWn0xpfYgqUniqNUc2QNJH+ayje0wC//J+Ikq
KWA4I6LJmIapikIQaSFSMcUPralsCX1w+1aw6S+QqwTGCpAOCWehh7+Qm+pDrAafUFRmZQjNKHnD
8xm2D/Mqi7EFkyzjpING1UlFNzV+LmB+2F/MvgAQwv2JlXoihEkz4rIRTBPDkUpLnf+pBVL5vWGo
Cf1TRlilJl6RMGh0fKHNo55sOnEhjTCWgJp0KLn7a/rLzfbfXUPV8p8CBbOsVH2ExVE6rPYwePmF
Fl+Tj5klnX5BIy9xwNtH5jKVA338NTVgCr6JQmYZMefG2cbe65roD1hdashLd4FUIWJaRYZl9JON
QeU3qRY7+3vHE0P/vxKTa6WEYcFIV7XgHrSytjtncd1YQ8ODeZ4g5gIVpCAV+gq9h6j1sNACEAog
9RA4LjdPCAMGGJUiR5j/JzlCexCmh751hpjzQNlG9+u5MGhgTmDWECZAoab1x1qVnwWp/5GmaMKb
6mMMJ2f/fLi6zSAC6rZTndSI83TO4gk3vdscqw+CWxzIMXhcXOPA72LYBzywRv6pE5rWCPIsAiMM
BTUyumHX2UOcI3g6cqdKUct8f1f+3k02eJo0kiIsLUKYxEfdR2TpukXA9EYTi8kTKtV5ZstREDZk
OgtLMpoL8LUITmXqJPJBGXknRuHt/ZposY+OHhTC1gNWxBRzbUSaILmVwPzaYnya/qD4/f/g028r
41UUY1SdVqXRkGD75n6xIuMBI1ksjXyPdT8MX/YVcXPnVGLIKBNHkREL6i2Kw1tFm5GoH29AAmip
xetIMo79bgfTV1IYJF+kNKoMUF85xS29OhZo+ezRMaG8EuJNHV8JYvB7iMQmGEcgRZQJh+6ohsTV
QuU+LAmnpGI7lLmSxAB5IA+pHvbgNqjd0cUzCCM79Ac6u49Gi8JHgSOP4sE77VuJo+e4AnREHYas
lPBQIZg+1/qIm7o0lc3bv+1I1EoOo3qmkC9FasCSRjv/SuhQ9hvlJIF4MvZ4KWuuLBbWzWAoBwXt
AsQfjsvBtH/8KvjWHY7rzlNyBtzraarykTbjmNJPI7sZJGIpLSf8xFUIBtGVedYFNEeJcI/QJUXJ
vJ/VS+PSF2T9mPncsvxNPLqeFAvn+hxFCjELCaFKalPxl+qA8KjdnDDpjYd9m3i+ksW4frmkNZPU
Y20NarAVj3Yz5n5xED1kDlxeO9C2DRuodtQMMEWzcyrNuFIV9KnDzyShlU5nZfquR5NllBIPljaX
pWESpqJpmMPGcggMc1FqiolljfeUNAEjxDChuXHrWyyU2+O6/SDWVEk2NQVzKdi+TKJnKMfN3kw4
+7g4vW/cEUv1ZW95KmzeYKhtdVxJYww5mEgpjogiO9KHyaH8CKXdPGefKJMszZfy8GnTcV6JY2xZ
yIVIa0aIE8Pk6zAkJ61Bq9H+XbWJgSsZjBlPokzKsUKJeVJn3/He8QOxRjFWod+ltKcpkgXDLnPR
H0j/L/WkK8mMbWtNhBDbW4+7cYTXlPPoFDcB6vp91pZ7JO0VfcZlIqaHOrmoybHnPTw2fYqVCNaE
iTx2S4oHdVZ+TPXPGfmaxcc4fsjVp/1T2tZzXUYNDVitMIWcuYPNBFO6SYPoamEcDOGTIfhV8Ix4
gtj7zXhspa/J+Awib+mfQpIrucyNXE7iIoIIBf2QJcaeG/p92piWnCecy2S7/2wlh7mKa0QrErBP
0ytyeLMs1Im+DBZBIrM+0vaz/Nv+jm7a1kogY8oqCOyLJkQniineKfO3LuSV/m6q30oAY7xhY0R5
p6L0UApzJLfBOER+yhmPZmjTfFdSGPNtlTruSh1SDPRq5JivmaV2Ov0/0q5rSW4cCX4RI+gAkq80
zTbjjUajF4bMit57fv0lZm/VPRiKuNM+T0TXFFBIFAtVmW4e/JVSf06+TH0pAIzVm+TCIndsp0qn
Qc4UqpXptMT+kt93Y27XoikE9o9/yM3OZgj3YdXMTYVTgMBT6L5rr5Mmckj70Bi9rWaYjZJFI1GC
eODZEgwV6bQZoDQ4GrUdDJadDaJiqiAiCLs5L9LNJa+kRp6xVwWY9qKrtrJzXYCp6zfUxbJxOKGY
UjoVNXvevA5BGbjvfYiKeYrfNu7iYbxsJ3JKhEyEQwj0W+d1qSAe6L2y0zDGKR+Uo2kTJ/IsV0R+
traEumaoIEZEvozM7/0SDsWkRANVcVuR1FGbzO1nYufUECQxIjOcT4vSxXk5oMegb7/l5KZAT34u
YhReCzj0hyBDkmUon/B5Uh7P4dBVyJNIlPnWPByGLn/cxrhVNy5McOCQpCaGaVJQrJTjF4AQab/m
om5SkRccGiiJhia/DMdUJjfpsrNEXfZrStDWxTLxLxAp9IN1U8pQplJsbVfstNaxbpZvwyn08yt1
N9xgft1JnNSmfrnHjNoXyRXJxawuIzg/wPxhKoAc9veLc2vGbWLULc4trW7I8KkLboz6Tz50UNr5
ZYO7jqpCkwOJoWr3xjoPIbd7esD7BFqcl+t5TwUPISKXuMspQA+eLs2omIK/ZV+1vR8u1KsGIUUE
gzQexS/d4iJwCsBPPAWIQFZtHg6Rg3mbQwZausKLvoj2aTUWL9aQi0VVLlXIP+NEBfOTpPhpKzhO
b5MPG97wGWVMqz4yB3ijg39iTrQDaA2uImM5kgX9I3XuRCSFCkO+o03yUEWV3RjVcRjKK31aPMVq
7bDCJ1EJvcV+3Btm9XWRRy+ymqMUDLalJLsoiKHRYt5vw4BgXfjCoTaMppYS9kWWHbPaL0UNxaLf
5+61dJr0IjJxPiy8yeu32SS41NZynIsgervzLs7fgjzA6nP8/2xkq8fUVONJficscwnOBN9YieIq
HTsWPkZ7rNrHun4aDEHBafV6vnSFgxItkiUdXZEg78Q3f/dEcR7ku84mx+YYecmz6HIW7QyHKl0d
JHEmK7gus+c++BoOu+3IWvv+uXSHg5EBT9FGxQYkZPV+ARFueT13Tix9nlR/25BobzgcqeapzroF
1wzK7Xupro/5oN0usrBpTLRgHIQM0ZRH84AFU6bEUypgVZoJPnXWEtuLNeOVW+aOonuX8TuNgXXI
ssQbww4ds8o9kZCq1a23GMrT9uqtPoxc2uS+U/seinhQRGJTQgq4SGNUVRfwnKkHxhQun9qX4toQ
2BTs2Nu9fnFo9U4ypCyCm8kAvmxJ8rpuuc7SyhW4xjK+DUx+G8C8sGPOXb9kFVwbnWUne4odHpsT
I/jFUMMx3In6Z0QnmJdoCQbax1UIkggKWtfoFTxkXuoYqa0d0ZH9aLmiMuHa59bl1nGIkfZLl5EE
E0/x8JzObi91jlZ860SNGKLt4pBCriEsZeB5y4VnIb589MEJwb+yvVmr/KaXznB4UYLMeoxL5NW6
H/jIFmM7/9KcwqPlGL7l9G60VxzCBBpf0t18EnZ1CU63yqGIUU8yyTI42R+N74wOoDnRO1Bv9Dv9
M5SU9v1pEnEOr34e6WDIg5ycaqGYxh89SqWgWiD/h6ZGegQrmCc9BO7gjG782vn9fnuF1wH5bI27
imOtNo14hLW6blyS7KwUOtktmvF3VSd4dF9fzLMpdjAvDl4PkZ2wTg0EZjsfExzA3iKCXhqRCfb3
CxMQji6lUUa+JWVXZnBNNcFqrScWZxe4s9VKgZpGEgWpn/XNgoyFoT9MY2QX/Te1fCrA/68KtS3W
0f9skjtnmtIU1pCjYmhpU+bMkCiqa3RqRmrxnFNwLAyzvSSqIIFaP9xno9yxq62+yIoSTzVDk+zb
3LCjtH+YoLT974KPO16S1IM82EBEZFN01ViaK+nkZtbHEVTi8bGIDCrAE+Hh4q5rM09nOrdYTWKP
XnH3d26oHdngQ7wzBO6tdrRfHGW+JAVqilgKC5TKQVjvxp8mt3zQXDaRSt0ILJSgoX4YvNixwIJN
Ty0oTQRJkMhdvkYlG3qgg07i7+xRsiMHyOmxr6kS4CV6tRQEDV+tUvC6rRghdnNRJjsYB3spwAQ/
isqJ67kJ1Q0UddADYPGkfmFaYFUXpN2tl96Ep8ixFCd9Dv3WLQ/zU+OUkQ19BSLYzNU2PZRGZFM2
LFOVTQ6XtdZY4sbEcJ1+3bnSZ8ZAlvvjc/QY+6xDtX0KXoJTdS36Rl1d1QuzHECnOirdZEYBq+4x
DDSY/jQYn0yt+rF9FFd7cC/d49C5UsulHpr67drpj+WLte/cybVOuH487Yt0k50KE9qHnZPuAkck
IbCK2xdOcrhdd6WeN1h0d+5GX5ri6zTKvm07uG4C+0MRODJyivdXgzyA2lBj1TM58IrgSZcFX2qr
aZdx/n1un5S8SpV6RnhE9KHun+Txui2vSfm87cV68F+Y4bZJGQKrM9h1EH4aXMnu/RJj9aY7344u
azJXX1htS2BT5Bq3O52SdbFW4Vb9u28kwSh/4qY+Bbd8Zdd3iT3vDZd621ZVkVV2MC7u8qirF6uV
UXFq0doBsYCH8Gb25Gu5tpW95SUvxNd3mYeEfVfcMMJZxq+v2hVEFv8I2C7WnL+CVasmLUim3X7q
nVH6ORV/tYZIt2V1Yli/sMLdubFUVOCdRYB2LlpZrsK9tXsjL3hl7Ias96OaHPHmio4FdwXHCOgG
XatoR4seE/naHP7a3sbV/PLCK+7ClSQJ/TIhvJry14R6YaJhSqW2x+Je603B7S6wxfMBLSl0b4wA
RzAf82MhLejstD71gXSIa+p1pagkKjLHIUqYQ+AJs7SyGz21uO0CDOD0CcrNt10o+g5abdK5CA6e
Faie4tyM2Z3HXjvHr6Ahwkiq5RufYqDx9o4Jzh3POVhIRk9M8Gi4xWhJNth4ZCdPItk2pkW21SUX
pNSCAKQcuBjtZOrATTDWWU4R37bp07Y7DCY+fO6fA5BvGLSSpKqMFiuXSH6BJki9OyipSHtLtGYc
QmRdZdSxCSNqlthD+6BK1631FEmCHES0VhxE5NaUhwbjzAS1OQR2QjukgsSfHcet1eLgICgDSTMy
XC+MtiA+hj5rEJz3f5bU/Los+eaiZiRBXuN7yUWKf5sa035QF1sbk5/bey/whp+nHEu9s2TaIa04
NofeH04KKDP1k+gbWrAt/FhlTfPFjJBxuGrfe0Ve79Oxf972ZDXATMUiqqET03xLTi8uw76ger6o
8CQv/baXnWHJbKl8oHgm2Da06suFIS4AknjC61WFAMDjsxMb5CAPhiDGVnHzwgR3JZhBpKAvHsle
UbzGybWVXKuhU1h3ctALoGy1SUQ/m+JLp4k1DFPAugFHR9oVb2KHpUN/WKB0xBTITjqIRAgFvr19
EV7sE7TDQGMyQaMsoh0Ewyg5zL3+sxkad5oCp8jJw/Z2raIblPJM0wCJJCZh3ydJMsmnKGcdAtmg
XJe5dT1lxW3XpapoJVn3xAdguDDEI1wgt9UCTnusJKLvEB/1Q442m8r/E9FIC1ztv1ziQC7TQecR
MZcYHdYCEnIphwJbBlLp5ghS6ZftBVxPqC/McQFfUmueTIYRCbgr+79YaXG5T331kF5NXuFJhwlC
qX/yLXJhkzsBKtptIfrK4C+rnGgIbqVGv9/2ax0wfq0iLwxVKKBzjJQeH8nhckyNaCfT/DoJW9uw
ekHRbb3KcHbH4hIhuWgazGLDFpszgJDYKXeyFw3peeOTxBYW1Ncgisho5tAJBXMfT9E2jFUxd6TF
3PBsq1/0ow7Jqfh6ftUfzcxhXwGBEwuiZO2YER0KkRg5gMSCzG3YNERFlo8IEmieF8Q3yptm+APg
JQSyDjpjjLf4N0urTa0oqICKg3VvhNeK6MtxLSAuf5+t6gUyaVSaqgRY6dbRuJfwBA3q3hOJajtX
pM/bsbe6WheucKAEjj6oQwWMyH9W/Qi8o3FV7pIoFmCSyCMOkmYdtKf6gocOWT3Ok2xr1aele21F
H/arhZ/LleMAiYZNHEzspaP11GO6Z0x22rfIHez5to5txenQuFRDRHonypLYD/OYe2mYg6ZJlUO1
GHB7JejFoebJDGOnK07L8C2eRAJSoj3jItwoZDkhOtJwfbpuK/AEFU9gAHX/IDCobJmygjBX+RKa
kfVZEfUs109etOZRT74EnaBPhf2fH9aM4tcpio0Qk+D8AJ0SVcIA7xnDrsO8f/dGeSluI19drrMZ
vrJrtX0652i+dcPxaxt9J9ljuAguiVVYJRc2OFiNNXmalQg4B2FQ6Pkqe+g0g1OZDexk/p+0ZV0a
U9/DA8mqjLQ5bl0qtce5Km+TThfcEyxcN7aGl8NY5qY26Ax6C+gIHoo638mkfYZwt69b6m0nQZqp
bXbbAbd6u1+6xaFelMoRTeeGhQNAwqN4fMVb2ovhoVNd8yqfepmQz+njsaWarKHcjWkGGVkZZzPp
Wy3R1Fpzp6F2dZyloM88qZ3sdPwcLYFgVUXWOLBFX1aqxF1F3AolqWVo7cE4hdOPpfDCTPg2+RFy
37vGQW47z1aXkk4D+duO7FIv/CITR7nJD/ErG2dAYbhxfvz/Qw3vjXL4qxpd0eZxQVzoljtBRh7+
B003Ft7vY/O9DQ5qUffuzLnNyFvxTXdSjyY28SaHTXeFO1XU6s1CYMsch1KKKlm9XFHNtZabTrpK
ROqPK9jxzh9eVlhf4qpasgQxmL3pkIJ/cNecoEvuT37l//+Dn++t8UgFnYpS6RGDpPWC+HuS7TVR
+vIRcN+b4PBJndEG0OmIPG1A2/oDylOViONn5QnkvQ3tPQaCJkfVsjglblKUtzmp3Faqd0qtHqYm
jH2Iye0ms3Kr3HKqcbyWxh6kfdNO1b+FqvE6YlC0DPqHhYC0V9N3ktIt9jaafQTQ9/8fByxyHiYt
NpW4SwBibGJc5ZJ1ysCUOtPKKZfAluL///vyvUkOXYZU7tHX3OD1EupWM05CV6PP3d32S7S3HKrk
o0wqYg2am5rlLhjRtG9We6UW0cwIwIvXIAYXK9ox05q4tK6QUkErz8L3ZJc6UjMLShwijzg4UVPQ
VcZKDFCWa6fVJG8AU8mixYd/t3AcjIRT0IVa1mA4QH2Nhh9QAKiG120TKzcoiwDojuGrxzApL7Bg
aINUzIOl4wbVdvI1ZF80ezKg8Dt4FB944ARJ7CC3RVIf65v1yyz//TqHcltX0aKjr05xLLVxdeWH
Kp3M6lHg3zrynw1x2FVHdCFmAkNj5VSH3GufzbtiX16Z39mn5J/dZWdrHIz1eZxZilTorr4ctfJO
nx8E7qynA2cDHIYNRZOT2GrBCPKT+piS/x57EW4Ze4gcaoNhcQ+lHtdEV5Hw3WA95s+WOXQCy1Be
QcFQd2Ot80MDl8Ei2brS+AIPRRvGQVIYphJoAUIdr5FsWHTaV56CBg729Be6wgqiyBqHTcYI6rIk
CtgrZOC3NmDfMxxyD+UlP3TzF4FvojXkUh096ZJcDbB7JsXju+yxWdiCfdk6r5UdnRJsmyY44OuX
ynnbOKgC95UVhHGquVXS3KvqdGrk1MGI7HGCmAohpa+bQpWd9fTnbJPDLcXIIvCKYQujK3qsdsHd
4l+NILBhIjGB+P16ew8NnpZnRG9DUspIhtjLKoWeYfyX4fVvPBjkVdR+udLveQmYBs/l0ERGbmUz
UsnRUZAkF+50kjwdgxmMZL+4pqITzwDqYy75z2KidvQ+a7HyEDGawzumWDCAeW7YT2+dkepexK+/
vW8Gz22uFV1D1ASuydHgqnW7T6ioQXwb9w2ZQ5EwVGmSG8jzutTcL5PqzRF9Uoz2fuzCr9unjUXZ
1sJxQEKSUpu6rNJQ+Q33Gr6uWclSrI6xfaahj/F+f2Qpx1hxDjMyuLKHVzLfmsOPbU9WSlTvY47D
DdMa+jmskEF1u8DvPZBuuOG+AHhAsOVZf5qc+inz5pNITEIUDxx2gLIGFAEU8VC1T1Z63zW5LXBM
FNwcUqAYEYxBgeCejzF658Jj6ozf5R1BF5IIfNkabYQDP6tTWoHcqArW0Jpb2zKeOvW+0L+EWgdC
JREx1OrC6aqi6bKBci+vKAVWtbCNzVl38yw/Gj2IPmf52/bSrbpzYYLfGzOXqzHH3sTkNLVPmfpM
8rta/1mOgWCTfuMM2vvA3UDoB8pXqUj0vleQhSqFK1e1P5HW3XZm9ZLS1V8muKxmSlVVMjRMwVb6
D5CRZuZN1YW2Ee7qMbEnkaD2+ofghTnm8UWtXI4TtYiIjI/N2+pAHauDBkzxYmsgEmHt5lA+2hde
6rbf7kUap6vwd2GZwyStz63WkuFo3KdeUt63BD14waM03m8vqMgOB0ohjWpikgz8/VaKpg7Zk5va
Vlu66xRRgi3YO5O7nzQL6hQBVFMQGo6JhE3pbP0wnJDg4KlNt6FQtk/dzB/8cCfMhgWhaXJxU8d1
24+Nzu7G0Ru/olPukDrTkVFIRycmSCcaYhEZ5CKHVmOxdDoKOwnWtQ5/VrOo1WT1OjlHCP/iq1uL
KpcBLkiCFM04luXTJD1sB4fICS44IlrI6pQACZXlR1lVNvg2nW0L205gTOT9ARtICWoZCMy7YXoM
qTsXr4ZoknTdCVRB2Dsh0d9GMy/OcGSRSJLR8un25U084oFG8NCwfoLOv88tUt1D7zvU8Pu434/B
MOBhFeorCojtexFx1/pqnU1xt/vQ087KOqToJFJ35gyZhKW+D8dFMGcmMsPdGIM8tRYN8fERl6ck
v47ka00UWaJF467zNl/KocSBdFPQS2fJ0wjS7iyypylztwNsPSPCxv93+3nC7lCpIXMwGhiPhmaj
7BVPjC2JHtrPU2gzBb3OQTLuWO6kCW5DgYsaF9oheGnnadIwHVTdBdpj1z2o1qmavG3/RFY4UE0b
3RrbXtVd9GvtowVk2tnXJcAXMHZt29J6KfliJTkM7XATYUoIYdF60Z0OWuTOHkGw9reg5///DIVE
9sIYh5+WUk7lmJWaa3a71riSwkiwPQJY0NghuIAFzGDTjoCCzzWM53Fyku7b9nKJfp+DBXUmbVwo
ueYO8lWGOZ2iCAWhLbLAoUGWavUC4koITEnQfSbLLpfovzTBIUFRD2CnHrELVjTsIkZiUIo6/oVh
xUFBWWoN1BbwWVT/HKDyqOznxK7RUY62jv9hkk+waDwpRN6WCth1cKXN49dm/NRbX7a3faV7+13g
8lN7gRl2c5ZMqGHPIJZgsoFtbafg7TMeTMVenOErk+pO/EhEQyNAbZ1DAqkO57kiIzxLDlqeOsXi
q7rIu9XPsPOx5MmksrIvkUrBCGs/Vq4KN9mByOcY7dUXUTOlyB+2kxcHVK/pPDR6i09ZJXIKHWsm
efUiTPFFHnE4MJJYs0yIbbhd6FG0EKGf+qbN3gZcErE6gCj8OFSQ+kZVjbLXXPqFlfUKFypM6JAK
bjGf7qS3oy2c2VjPun/dfzqHEkNRZ5lUw7/kSj5SiCFKt0xa0ryznHmXXiU3rB7F+vdEb4Gig61z
4BGHZVIAQYCAeDCgTu1HO3r4p95mCJ+kPzYmvj94HI7gfaIzlglLS+wFBjWIGY279vCHdRwd6qaG
pSg6OljeB6ZCyLREBH61soP2646eFFmQga3f6mcTXFBOEhq0ggbvOQSxH1enPrlToIbXN4JJ3PUz
drbDhaMuR0GZ5gCrUPaS8YeSz3ZhZd42JLKF/1BPOa8X33traUrRDxPKAv1wJXevc/lXnH8bGw/T
S/aY3ZaV6KPiN5H3yy2++VaK87GNWeS1XvvpTevg0GMqSvP+F2m69frK2RiHu9FIyipGI6c7zS9x
09v1eBqtfVNfjUKKLvZTH1cSA+EU7SRg4ucyMBnPOWELqeu3Ci84j+34KDmDnR/g2V7Uf7seG2dj
XJjHeTFHgYa7v1CupMql8s9JEYS5yAT7+wXEp+CtGMhMkbyCmFCOoLY8jMcsHQ7bASgyw0f5lMZx
gDYdV5W/lOk3Nf9SzJ+3TazH+HmxOJSljTbraYPFMqLMDbPyrkMTotRoXm+NuzJAT2raOgEVPqCI
IoLDWCvLajIihcKLhuwoV4yao0M8LJgSi45/VpM6O8khrIL2okIGEYMrJ49t84NmrUsgRD7622v5
m0+2f+yY/DONDBRXtIFgFO25gLZB7qkg5wBBoZN/rvYQAbAV1NwYBa23bXj9cj7b5b7Y2hRTd3qI
xWzi8CbXlZtU7dxtE9uhaPJvNGa6FFD/ZkmabtpD8bkcH7XiZduGcP04mJiTeNHHGJ8eUGsCeVaE
wdD0OfcwwOt0x/QQP7GGNzm38WC/bVm0gBxkhF0w0VxCg1ZOEkeywBdcztrzv7PBVvgCMwJCiBaj
GdYN0n1rfpJEfQ4iHziwiK0FRea3k1ybe31uXSOfBMskCgIOLNoSSQXpsD/TdKqMY67+1IK/tldp
NYGALrJqmcTCdD93VMcefbwZK+sONLbb9IdBjv08O0L2udXVOtvh219jLcKLaqeiplui2fBYaIIb
Yv0R9cIAdyZJYsSJIsGR6FB+Uq5qUK3XLr2FxgmYGuaTKGkVrBtPXRBWy9REMctVRsNJYiQp8uyk
ebkb+lRQN1yhtEHCeuEad0zloTHqvoQtxnAXXTGWcvZmy+pTzYtxnXzVd6kbuzJeb9HPIIjBt1es
D7nEhXXurCp0LiLoeQPs9Ac1aXD1/iVpx8Ts7UbyTANCB+q9md5vh+X6g8qFVe70DqOuTTJ7ItL9
7jBf4xnv2EF3tHopP/eu4g3XsWscGt/AKLmv3AmMswXdcpk72tCbi0nbvqWFI7gvdqVfneadbo8u
yM2PIToOtg2unnNCwJpuUbzt8dKEQ9YFxOpQ5MTYl50oz13+Hf2Dgo1cP4G/jPD1zWmuQBuIzMLN
48+SPtij8BVM4AZfyKz01lzyaEIHFgVvSG46ZtvYUyAqyInMqO+BfZiXsQoaHezAUHufj+FyE44/
tzfkN2hyXizuyKmlRdVoxqsavYZwqa3tgwO0V66YKEDjF74oABiQfwy4sznujGGEaBoDllCUqCjM
8/1cXluzhI+ep0l93HZt9TP/HGt8OTPWyGKhmxjNUEvnGJFvaLdp9CnKf+rW3lAFGcZvoOvsGHeS
lnAZpVJSQa+0N33Mhjtklx+HU3mt3s13+u3i5QAu46C+ZM+JX3rbropWlbs+TSnszT40dbcPnybd
NyBBld7nzee0/2vbkCgiueQ6Gcaaqgm0xjUpfury+hNVh1fJinbbZtY7Ky/2jrusq0ShWRxg71rI
DqUek96A7KvbeKNbePM+cXD3Ce5VAWrwZdA0b4uqr/E4EXX7INi3qaCwIPp97tpuZGUpuh5FXSX5
ErU30iSAVtHvc2AR51JVxCPSgmm8CYrXUP26vSeCrefrnLXaTjQkqe7Oxl1CTvjMURPRXcj+xw10
0Dl0yIeuWOIcRR7WjYaanDvsK3RsqZg0GPeiYUnRgjGHL9JmnYZLLaMl1C1pc+hot5+6URDHIhMc
KLQytGJH1u82gHMtyyHCKGowWaF0ZinTL9zhi5kpGs8mEiNp6Y+U2GB0T29GP/TYeVkaDAdHbref
7zLc6JqTuoUz+OiTFKQRIjc5VNCbYgrHrCVu0b8ERbTLddFCioKPwwO0wedZbSEwMkRCkdtddqfm
h38V4HziHlgZiNIX9FPpwUuMxzVahs4g1EFcmbt/t2E82RIJ08CwKhTH3rpm8SE67emr4XUQwm3s
7jnzDZF4sihG+BTeYn3VZgmTbAi5e0x2eDYYbR3M/6f6OXJ1l/gK7ifcTEcMKnnDaGvEEbV3rz8D
nSP1w4xbWZq6BZIbN6wjm+TpPtAT0MIM0B2uu9zW5mbXZxCNUprHSlIzRzXyayXBEFCt4sM8MPdN
ON+qVeVvb/tvMiBKKMRA2HAxd0jjqZo7I0VHExvfX1w84DzSQ+OhJdWNwUH6Z23TsPaPPe6yLlp1
LFK6sOeH6orsWt90251xz77eIk8kYcX++Y+IejbGHU0rI3Est8i36uIklXsthOCI7jShIci515Ot
sx3ugMrUKtDPh9snHxNfppLb6altldI9CKfBypEndtouz4KdW0eFX0b5K1tXC8kae9Tqdb85gDvT
UxO7aJ0YLb75j8apnMypUXV52ja7jnZnq1y8kAoU+kGGbyZwk5vSfW4Kfv83CHE2wAUIHQo1wAsE
vkPdwGdVzPAUH9UnxqRHd+gtuBV94q+QMTJMOlvkomSO46Uv2ATZsDMb8IKrx8kFa75HD5pf7RmV
rHq7oL6QgVIW6nGgNNteUubRRpTytZl2sCCNwzqbq+CLHO7n6VYeX2XzqxQJMgzB3vEYb5IkWnqw
nkBj6DYjmBvoX7c9WWGjYkuJFxzN0mXT5GWBC9KEaTIbLIWhjU12tY/3iMbRfLpL0d8nWLj1E3C2
xm1cpXUQBIgwWFL33QtVy6t0Mr04WUSf1OswcrbDHe82QVvFpOP+NbFotA8cRc8dy/R06D5uL+C2
R6g8v8/KolEltTJJIJQbvqrVF7W5Jr3gol+vBv/aI4sfQ8DjA1NEASjGnyAefZoY5rtou7zqoetS
ePKpsVlHgijKRa5xGbq59L1pNugW0s30Z5U3XhUmP5Su222v4Ppb34V73Ce9Pmb/faZi133u5b4x
u+Xn8oCuLn8Z0dIq2DJBzFsfBhNGdZrGBK8Tf3NJhd4AFujihiGwiG/wN+D4TyRavH5IqSWJhCqu
6g7fZ9Txaz9+DsETS/z8rmOID+GS7eVch4yzQQ7uaa7ES5CECH0z8+cKxKqmIUhBRIHBAb6Ml9lc
U/FpJYHXeh5kO15eVF10stZB9uwIhxVl1WTNrLE3kPq+D660PrJV6hfFz0gTCWmJHOLgwhgXjA4i
yXULw29r3e7ST2b31/a+iMKcH0rooHlXmCDx/S+1TnJLQlvzmRaovE/8QfSSI/CJ78sNgkKeEgld
k4F0NcjfWvLQCm9+djI/3oO/tujN5YtP0jpbphpDfEhorulx9MvrwAWtiddeBXbnSK4uqLf/JvU9
2+OQokmpVHQdYB2P2T7rvYnc+NrwWrc+ZJ51JwmQSbSE7KhduKckwViGFcyFNThvdlnjKPT/ppq9
vH6tt8LSpYm2MqB627J56dltDR28YhJUZZIjxLMftwNQAAxv3zsXpgJLUuYaYz5QMrqS6lNZNwJc
FS0XBwsNSN+0pGGtKPXdHB5LDCqNT9s+CA8RBwogG1TVZMLra4lWQzbq1bygiojOkOEGZMbetjV2
7LfCm4MFbZrKum3ZKx9yzBbaM+OOEWGJ7gjBxvDdNbFiNSDFwLcICVK7ab8RUxBkAiTlm2n0tqcY
xsMXQJ4Uj1WUeBgcep61vrHjtnZIPorIgVYXjmoQawPBFjF5os6m1jQdE0vsQyc4Mopflk6KF241
4C7McFedVmE3hxB+adbtJL1KynEsP2+HwHqucGGDC2qFlkaRzahXqVCtQCTsg115YAPK/4PCLEuo
PsTbhS0uuKPKUuamhz+MJlmHIHq0s7wUQmcYwhaKmYgWjwvuroN4W0SQVJrzbTt9JqYjC7udVu+H
s0M8aWegZ2aPGSjmEKPagsZV6wwOG9lR7eY58jUBPAjijmfvJAGeTnoVm/WPpvf/dmDXk7oLv7jM
2CgmOZHkmvnFiIiSnXmIXnR872pO7lZ+4iw/tsOQRfLHyKAghTRNk2Ca5v1NlMW0glgvNmtSfo5I
f+o8dKZorxPho/J6DJ4tMbC6uCWyJIhCtQMYoQJ8zPGSEV79d798MWO1yC0WoxfGZmPqE0PDRH7W
ZF4eBbtpkuwq+94E++31W783oEn9zwJyUGHKpoVHGizgeFx2aEbaQ27jJj2oYA4NXVEKvv4cdGGN
Aw1tyac2KPBIyXgv6yNjd8dDpVuc2u/UjvbgIXqU/6iidWGTAw+L5cs5wRxqYk6eBpY+ogxH9DU6
VBsfkiBwtEEXclmLNpADkcZq5rrq8bEhH9H68Cl/wBQiljY8tFczZns1T31phQ8h68j1ay8/lNFm
sCqElDWxzV+S9qR0D4skiJd1IDmb4B6/KjOQ8iAHU4rux0gyYtz80MoSymys3vznPeMb/gN0/tXE
6DBDVX2Nul0oatYQrRQHG01sjKU1IoGVlB9h/akqJrdKv28fLUEI8G9gEa3DcWhBumK2D22W2YRC
TKO/06RWkF6KzrDOoUVbKEXe9GgCZWpfEJpxg8LBCKjDDhTaTUT8v7+5+s9BwGFGpqfpWPVv01J/
317hX9W+81ggDJLIufWr8myMgwxZ71KJTjCm+souPoF4dXT619YN7+jeuqtPCXG2900UGxxe0EzL
F7TJ6eAyCL4WQQ71xvBoWMbjthlRiHMIkZlGUY0d/CqRMiX3uUiUQODGhwqpPCoKCEpRCu4OUh/a
ClrSg4wKFms1gz4fVP4RLJmLRMXgJu7fTrElGuMePlCMIMp38Z8N1F7Y4pKLLJXTbiiAqZnlV+RL
kO8yUde2YFP4py0a1o0maahfa13M7ggfxZzd9r6/9RRtpCy8NPQsm01cJSh3zJn82PY1BK8bc7Lj
bPmsFfdWD/2z3vQHPLv0pDrpZX4AyzHEvsDbgUefcf46zVDxUyFe1nSnKl2+p6F83xbBccxSP2rp
dZpmYGhHgT/4NnUgv50m9IN1nS3LUJYrYsGbsSgCOPABo9aSLjnKKb0cumHpxcNrrX1X0SuuCeXI
RTHNAc8QqGEIVn3cqvNTmNxAPytpRGNgArzhaStUIjdDN8EGo7ZhRDqTrb52mG5D58/OOqgP2+Eg
colDG1meSqOV0LxQaN6M67Tzyk6wQyITHNK0ydjLUoEzGg7PNb0bO18R9bIKzg2vSpINYOIOZ9yn
hnYVJ3ej/ry9SoIgo1zaoRn6oJkyfr+r76v8Kcs7Ry8/z7mfCZsOBatFOZRBWSMflAGv2+qk3Qwh
OQ7BY5b8SY/SGcp4/ZEFpW9Zw5uua0gQTJsUty0ab3vJBOkHrzliNf9sCcl2cvI5mk8Z1EesRBBc
IjNsOS++VJQ6TrqmwJdlFz8b9DhZL03jdKLPFJEV7uAnxSjpUYwS3ZDudLBOYcQuW/xgSv9ltkH5
bKNQo1BnF0Bx1R2Mb9Oph0KYg1wDAiHk1dBs5bC9Tb/5ZP6V31AOALrCHIO2RGizT/MUM5pI36Cb
Zz4yWlb6YB1EY5OiAOfgoJdGS9EpiimF3tgy2jHGkdj9NAo4e9fbRM4xztc4Ctr9h7Tr2pEb17Zf
JEBU5qtSxc7J9otge2zlnPX1d7E9Z0pNa4r3+ADzMjDQu0ht7rzXCoaR4irfaw5O6RRu6HWm3YPs
aXRrwISZhz5xRHhNQrmcrVCqoJzLCrUVPXSbQ+UPpxG99/vWZaOwpR95Ieansh356/qH/JdrtUzg
AwGam3LXWlltlHYKxEbWSwTUVAUAS+GP6zK2nwEGeYkFkH6Z73e2dBpgNQakFOVTSwy71ofzrMy2
3Bt/MuRoXCRxVjBW075GeRQGPcCedxDcqM0sUJDtaaaVDOaJV6ZjzORolms0l+ZdcZBsA8nL4rZY
EZAc01E+AYCT7cobvnzKnN6JdsGjaCvqnZf491jsckzm11Y/oU6tbJjbCsCY2FOI9+kXdR8CK0gC
LrJ1KJDTsH4NxiQO/T4BTYZ6YPjPINEUTXZtd7JXd8GZUTzFtFdZRyX4gliwOJj+sje9pLDlA4ML
oC+GbR6x+OZh8ei6Tm277ssVcKbVUMuCTgSuaOyXmznobiqAhF4Xsem9TeDUqxaRZTyQj7c89YWa
KAbaohWpHVWVPgWB+qD1smfM1quRiapMm69kJY6zqDQ1uzGoUaOw6lvVfFqwvjP45SjoHbD3/Jvq
rKRw753Oim4kWsSQ9eI9QSWEzd7Jf8AihT7YRQxf0zGtJqqyEuFIo303FzdpQ1tOn69/H8GF8bgO
ZilZcVIQZLxTc0ILe5/mi52Esbu0msCubHcqV+fhDEvfpFlE0SVHhbjCqBdK+Zhr1T3Nrg+5n/wQ
OTvBV+KHnceFYoxHff9KbEKPdapYmUI0ESK6Qc6OSFIYd3B2GrBKMI85eFH1JMWKU5qCsaftUs/q
+jg7IWcYYohkxPK/Zhx/rUkz8kTVE3P7sodyRcU1zjRoWR7PRsNMg1racnYqpb9odoitzJ6qcw/g
l/9NDTkzUUkykcqqBDR596YYbp+cYnmy22URmKPtFY/VJXIGIu0sfZkrvClGAKf8HIAnarlW7JY3
zPNg5vAZzQoncJTb9i37IgTG366Cr+RzpqMPDRm9TZZi7JrzciY2tuJOUwOgOLauVWB2N3MSYSGN
xT1XviZfEDJnGutDBAB78HS54y2jdwHs47P+Gh2Xz9e/5HaF8HJCvizUxlpSRzVkjc7kqmey1w5w
YLtoHx21x+uyBM6Fn4keaxxsJtgw0aL0OMj9WV+029goz2D4O81qJWoECSwKXyKKlSIIDTT0XT0D
PIHuStbT0DzT+qld7rvmHhx2gmchUhe+YNQuiRwC8xo1NlA/ob5bRDaqOdXJdIpX1jCM76aX8STi
pv2Xb0ipAkh0lRJ+QCuIejXUCQCMYbIlF+hCTkbMR20svIwy7ojxLk2WezNJ/aTIblBSFz3TbYW9
/ADO/KSj3MxZgUJsbs+O6k9P1V1wbxwSn4Y29VpgG8efupvkgRVlkheR5/gXT3URz5kjeQzTPJhR
QO2PrFsFPJsH+b0QFNjWfhbiDm+7kIs4zigZYy6pcg6FSoGEraX7eKn2o/UoibAqN+M98yKHMz6h
Cryh0oQDbqRjPOzjdvcn7/Gfv89Pc01lM4PWDA1FgsyhMW+G9jZTPpPoU68JJG2exFJVAzRcpqmZ
XP5gdTNaRCaW5SZrH5fnmYqc7ab/WwngvPqYZtqC3qj+3s1WjmylQD1FT8p9B1tWAGigww4Oepbi
DWb203+z1SAikImpEt3iI7K+ry2rZh6KTY0zmAhyavbhc4AMdgYHjWh9ePsmL+K4oKxRFa1l+JJA
9NxVMCfjH+Hrrc7DfapCa2UMhoMrgq0BygvYrbErUfhsm4l1mqtOEGZuf7nLgbgvV8SRVKKSg/sD
KoT2NPY3RR7ZY3jGvIA9x/51ld8uOayOx0VljaEa+Vhh7EHbTefkOX2v4QRnrJ637nhW9uGT6c57
0dQf+6vXlISzj6NhaHFdIX+uch3z4qavSClKY1TwzLZz09XpOENY5wRAwQYMYeuxzeLBHxlqyV5y
yBcpBdBk6Ci2dG88ToLS4rZgKiuYlpKhfTwjYTiWZtCx3Kf1VB+FFV9CU9P6PNjLg7lDuXwPjgcw
nAjnu9mBfrvYi1zehGmAhsW2C5ZjFTBoDctyqhNPsV6WxMCgWOX9ifKspDE3uKpBtATF8wVdRwxd
J/eVL92qtwAmDXDU5JbtyFqOmtja4yCsOWz615Vg7tWnRVgsdYdpbwZ4h6kqe9krB3NXYlBHBLi0
+R5Xorj3n3WJ0vSsidtWfy3ZQ00Np0Umhk5E4ZmYK75+pZsPYyWNe/3I+KJWV0CC0yjpzhja+1ZL
JzsgtShj2bSbK0HcuzdyJSQm4wpAqczTFEBW5eXX62fZrg+vZHCv3GyKtsd+HVsisnQ7+swKZAOo
aSSWqYA20ZM+i77WdpZJVXDUGSYFGBz34qWajsUgYZAkb2zGPxL5S+8zeWz3Bcz26ZvgkNsv7iKQ
C37iFlCFqfX3RAEblRk9TDH76Y4tiquovLGjKn82ZrI6JxcLmWrfd0OCtD0Z0uOsE2csDIFv2EwX
LiJ4kjKzGWpZIjCeQMEHxiM4QhP5WJuRNw+SG6XEiRL6VZ0zYSdD3jRiJpGpoasy5ZP3NoglZY5N
Vp8aDgARcL6bD/1BzI+w/ekucjhdMc1Ra0oJ7ew+btyZyjdjk9jJ3KH83rgoar5cV5Xtt/2Pplic
tRwGWZ9DBCzY7j920WelP07T7roI9qJ+N/8XEZxdNForUaIGeUcg/UzHZ7l5NoEIIiS6/xf3dpHD
GUWdlnkQIrBF1NAd9H1+Q3t/OEZvbD+QkT/o9+23+o3cY3jj+gGV7W92kcwZyLjT5VGaJYw5xMPO
pIWjYS3MNRbN1np61lvTNUu0oExAhibNriE1eNjN13yhdhvn3igvbhB+0bTioc3NHWmSs7J0e0lG
t7z+Wc/JrpdMO7Myr8+UQ0NEHZ5tq3v59ZzVVackyY0EGb9BYq8sQI4kiXAdt3Pu1bPlrG6rDnNU
EoQAbLlb+QE5KFQC4DPGlCLWoXbI8kX7xNs+8nIs7iGp+mClYcc0O/66WIVdUacw7bw9dMnrFAt0
XKh8nMWljdnp2LpF8uQ3hxaUoVCGE0usb7VD67YHa5/6xUv/lopGI0W6x9lcmRZACEuZvQDRmmlH
dznWK5f0uybaBxdYCp5dbWlCCbqIGcIiwYBiVzlTB/Rg8kdkPhdN4YnBrWz8O3wLxuFTYNae1pLX
NCmPRVsKAmKB4lPOMDXFkASUgrtRlm+6+VvbvF23C6K/zxkkqenKsGRZ55IsDzjV2Uz/+t8ksF+w
inXlLo9ou6AnnNPbBqkSda//fYFyUc40AH7LTI0cGTvi9FNaVnd0GM+06sAmgE32JhbV5kQ3xpmJ
3LQUzHKgmCItiGYfqaiJLtJhdt7VfS0hsNqohGLKosID9T96+Tb7IwjRlQJzliBXMlKB6AEkOrOr
KygIuZoqSMe3E+SVDO7Rq+C2WRYFbZjAfC9hxscFdIpv4c1y1Pz2rHqRx/biFlGOc/3+UHf6eH/y
UiltErM6ivbaBj9n/ayJyLivRwtAr/0ogrSY9a5klLqVxUlMxbGSwQ6sz2YtQty6rmsGj69pKMDv
mxjdbdYc5elklIJ+/PVI1eCJz9pYmQjYQ9F+eacKYxDT8HW7ZHf9iYo+CWcCwtqM06jAKE84P0Th
Z1n3AiC6X5chuirODCwTeMujyGBB994qvooZFgQZksETnnVjl6c94+ySd4sfA+Yvd1pf3+nA/hCD
7W1btUuIzR1HQWQAQBX46nS+i8bW3g2Tt3wJieDWNir+loKmjaGoFkWznveYEmjE+8WowCfyXnUE
kfiRFQQKtBZbwQDc71rwURT3aiiG4Q2lg2Fr6S2Jn6NsHw3760qwUcBnMrBnR1G8QhzNXVtPadd2
Iaqa0/fZ6Q4pA5R21NvyvHiJB4wcwfX9/pU+iuN8QTNmU163HYDjNMXOQSHSnpfULa2vnXBGccOe
QpZJNIraMCjY34++8guJpsxD0QYEOB9YwHTam+Et33U2GrOejuX50O92VAis9i9SoRnEIoam8blX
RGSrHqaQ8YQOgNPpPdZSzx2G0s0W9xnwTez/0bUC5fU/QrmgZwgYwxFpFDc2AIqlSJYNMqJHmmh7
UkmONot2mzdCf3a3F4FcFKQCh2ZUiUnwCoyjcqyeJRuLGzeYn75TemzoAU3ID0VR8e9e5KNQzipO
SmrlxlCj4lJ/L3vZTtXYTiqHNpYg99uwXB8lca8il6UWiAE6a34rDnAXsCbi6l5hOcCdRaFF6r3r
z/B3W/xRHv8skjDTBh3Lzzoq1SMNvHrOH6+L2KiRfZTBhUlRWcaJMcGayLpNfOovnU1A/jB5pasf
daAxAT9IYF1YVPSxSPBRJBc1ASfNtMauAFQGec4CVh8bAzREVTu0vijVm+CAzBxek8bFT91Iqya3
oB4kv6ul+3DcB/PNFKO9cRvTzI7mfW6+tIuoiPR7SPDhkLxDoNHUqPCkOKR0VrSnJvNpo9mDWjpN
E7skvR9N//pJN40o+s0GgGVlBThiH6MpSrNGB4M53kF3NqfXggATXTuo6bHqRS9h0wVdRPHzEHOf
BWxWDftS467LPk3kLhASb4tkcG6uwS5BY3UIdhg3XwxLnfjBX2w1SyG2YROn8MZ93gvuUCSUs5hG
1QVZkUGo0n9VhsQZ+6NZfL3+nTbQji3FIlSnVDMNVeE32cMZmDf5qKFHckPvmuf0mDvVPnmyXPkv
82ZxNF/eB854AqlNtRNhoW2+d0uhQP9W2XCCwWlJUwH8LRxivPeH+LV/xSf0h324Mx+lL+l9e/dn
4YqlodMM1HE4Ir4fGw01fkcwYkJObz2rnz2NTi5ux71+q1tfbi2G+3KjFJVB32IQT6seq/TBAL9i
34uQJjc9wFoK5+DKQVrSkm3uTyDSlX9MGKYIzxM+GebNTSFLz5ZnW0vjPBs167Dtu/p9lbM3G1vt
chuLSmURCizylqMBsKOuoFstW781LUaihlm1zIob0nMf33c6EbnObQkqlF7BhPxvJXWqZbHcsZoZ
6Dyq78VB89iscqva0dfJAzAeuDZF00bvvUbe8lsga/uPTM61NXoudy3rnC0dWvMVQJ8eGu2mkG/0
+VuoPJqIRCYSCkLZzdB5LZXzboGUZH0WYXeVZQJaZuf7xNdN2/TeswHZlVxRmLdRkIRBWR2Ue9OF
QUuDJBgS1nbpY3qKvU625cRmQOaNp/nTjjHSzm81mFVF9XCy5cxXsnlXoJcDxtstYJUlh8bHRvAt
5tDtGoGR2vv19wWLtJkXu/phPP33Sf2HU/ODcsUyjboETmCs7MJ7JyO5k6iIJXQzr1sfjzMrConG
NI7QaGjy7DiBliFQCpeS5TVu2nOS5u6iZY7RAdsxQPqfTqJlgm2Lc/m2/MxcFlbdqDEqF/QwdxPu
ltihF5xnn3gY4Nr9gRFdCeMMTg9a13Qgie5OUWG3muoYiJD6vHSvixEYA53Z8lUKpgIESdcYxLGl
he7QL15bR4f/TQQXOueDac1BiOpiRmcsiRLbEhFob+xgfNQ/zrwU04QUOsZlFQH92We934XGfjb7
w6IEtm5NaNNjKHsyHrQ2eyl6yU9j5WubJn5Bl/PUd+dFk7zYbN+MvvMShXh1JD+SWj+Cc/kPSgZr
LeZsUpRrVdvNzJEohZ1j2cYuUxT152QU2PlNj6UjtNAJMEUAAPnxy1qkzMzUQm3HjFwjflWsr1Pq
wjwJxGyFunBT/4jh9DRP6y5oGDnkOH0dpe/W8iRTN4ldOoimrzbNmyFbKiGo7Rh83p6WMknkFg1N
bdd/bZ1lX/iJGxwGe3BGN/k2+uM5Oar3WW0LOQg3X8lKNGd6Gjmek2yUgYg3nprsRl8Ej307Dl0J
4D5WZpTZNPewbZM/e8VfbDoC8HG0xEbB4hDUlfvT8rl85wDsj5YAd010Ou4TlmwXWVdwuiK4m+bZ
zjJRXUAkgbMyraVGmlTj0y3jqcy+GSIw+00lXF0fZ2IyNZNGI4x0V5c7T64RmlXfE9M3wpc28K9b
s83gdiWKMzXJZCVlubAYuvwZyC3okWO7Xr5dF7IdL62kcFZibPIwyNniWk4etHg/Fo9Bck7M3Dbb
27zzSBi4y3+PVQcjupLJhS4xBZQlyOvgCsKbqn0rl8Rdptwx/gC68IMgPh8nBua0w8FAtGA90fhu
kW/MUvCVtkO/y2H4fqY6pnUlASOWLSegMZx+CRU/eRv99B6T5q5GvLAVRZsCzeD7mopuDTGRcX/6
k7FrfGO3uLmXFbbhkgeltEfAiknCIb9NK786J2c4zMnKJhpB880kdyYTG4fGS966ejd611VS8MQo
ZyTUYRgWauFCrfJVMo9G0tmRJdmWte8k0fD1dma8OhVnL5RBjoZqeB+0JX7lJz4WS/bwmcVe9mV3
epn3abG/fr7NgulK/SlnQwpAWExLgJvUHppD5KinAOXg+GDZbDkBAkFWIMoWRBrD2RKjqIq2WBAZ
6ZFbYmohHX3zvycQ/fjYOEvSKKTWAEsOrwnYhOBnSG5NaXf96gTWnd8ZxqQ8SAcZU8EcL8ekGk6B
Jpzl+30ObH0MUMV/jGY0fSnSSGIMkbsK29BoExxrPKjYFaE1Xn9QJt8ILQCl3lUMoyE3E6foTnqN
qRnjJo8EzeTr397k+6DgX0kNPUBuiqFrN5gxwLRMDqlE7aPtb4PuioliEnw4Z9Qx2TnIAAIBTIsO
UNV62kmhLIjvt18OGlMmyhZo5/B5Uan0UT+i5uQaD/JrAQzFd4K0UwHKsof6uQOU4tQJQdg2o8GV
UM4ezXppmio44t1geumNyplT2ZWNPUnugxwhYZ8LzPumXqzkcSaJZCZtgEWEQ857w7pP+5uFrRO2
xp/E0ys5nBmalTIx2x6DRYpagsy9depeO86z5SlDfCCliKppUw1X4jgTNNRD3SYFxrWk5Jwruj3r
e6l/vm4fNmVYRNPwbHUVIPQf3y4xoX9xh6tryZHqd3P0mHaCrGo7N7/I4GOKph2jCRMsCpzv6A0H
1smeHvMDmywObkXlrM1HtRLG1cOnoBuXsUPhdqmew+q8/PdQvjB2q7/PpRtEywYMZLD1WOMWZECk
eLz+QTbfjqVZKD5jMBqT0R8/yGQAQVwPgBfQZ17VGzZVQz8PAreZfEtvHNF1/cvHucjjfFDbxDI2
82TWcSW+9gMwUI7yxAgih5fgVtj5ZCHPb7VGC2miRTEyDNrnj6cbFEuuiILT/eoqq9+k0GY989Et
zwZSqJ5416+TXdc1gdyTXZZ6oLQEzKWCJXrLHULsFkYPKRJRKxDo+eZTogTYHFQxLMrzSxvT0g9L
MGBDu3hKptmm1T0QpQUmaLvShroBlUF4gOl5Tr/1AlW1RYH+MfI4BSCh1vnXUIi4YLp9oIsoTtVp
F2CIZsJIlSndhBq1VeDjCdlgREK4ILkZgSLXRZheV8q/yuo8gxNeEtXrNv3D6s44f9SFWTgaEoqv
U/spMg553zpj+MUSMd4p7O55ZQPNgEbxehVF4ztWVpKGZcGYbcKvCgBHTKwxdX7vya/tLvawT/pp
dEGV+DrM9ngufTFI+5btW8vnlF2aQq2SYwRimf6olA8p9a8/JuEBOeNUZHqoTGzITsLwMEK90rHc
GpAH+km6bfb6FwaXXOzUz/Nesf8/bPGbJfz1CTlrRauh0yyqIDK7k07Gjo0XYFc5cMktOBDUB8Ne
vMwDuTV1Z1EJX3S5nKcErbZB435GtFZmjpxK6JsJbNWWmq4Ox8MZJQZdyrFAI4aU1C6Gn6Yxur2B
uRdTBCax9ejWkjgjQgCu31gRrCIIDPW4tsPGy8fv15VFJIOzHvkQWKO1QBnn5UgW24rBJiWI0zeN
4focnPHQqQ4II3n5BUsaYycyAszB7PcH+STKPTbz3rUszojonVJZRo+Jvwar2llimydGXpK8ls+M
/jR2m50hCAVE+sBueFX/R+Vfzi3WDGz6/r4jSK5b+VtpVZ7RUVG6uxkHoN9ogpFIfo9wOGEzVYp5
hPKxli3bRB+AmdJ50k7bRy+1wFVuBTlrYZxuKDohtNMwsdNJ+a0OiJ4oDN3KVD3UHV7auUQ0Ou7+
QB1X5+NURclSFbPOsM1m8qLruwFmoxbqo+hcnI4U1dIGlgYhxZnxw6Ve6FmVnf5o9r/gHXtfBiuX
bJv3umjdYgNyBCHj6oCctowtWjlmjCi79nqvOxjgu1Hup7OKaNvEOAiWkg+xH7wj9mLj07t+u9sv
cSWdcz1Z22K+O8PJGcyV4rVOcAjPdMe8nJAdcNMS6zJGhTVLIQqfN0vouGlKCi/Etpoyt/6xmHb8
Dm2foY2r7AOvKxzB+Ta/7EUm37/V+jKJzZnJBGzLrvARty6POXhmQb3t/+JTD58isPWa96L6ynvg
+FtYsZLNWeuFMDiZClu0qQx6w2E2/To1nUCtDsVYnwZ5RiVTP2AE4jnVprssq18DJbgf09Cdi8HW
MsUFEPDXqcoAyDB8zwLlEeAwDvCcf9KcvOlpf54LMJKocv+qY1g2SEd7WRZw1mVAQZW8eSmcMIs9
DC0mNilauyktL4yaHU0MpNtgRpMbB22+YyybT0aAnaJ5dmo1uwtNUMwHJLKHtnsdksSLQrqjKBWq
ku7pc+mN+ngTZm1tlwkiv1w+6YNpS+nkdKZxDlKKDrmRnuXMclIrPI1V5S2W6dYjddueSDbpu7dy
SI7RSD29ahzQijrZrHpJCxgPAujBJla/ZxH2GrTZ+kmivgeo7ad4XAYM61sOtvCcMpD9TlPOy9yc
kyA+tEvp1FZ9mg387EbT95U13qmdqF/OYoVrX5Szf53VW/LIEECn6LEZPNlyqfytbtyRnKLsGFMh
7RazbtcEctavCBjhRAz1nY/GsXDL1K4CF6F27+f35RO4vkIhYNWm/9dVbBFouk6N91Bu5b3CRqqJ
rCJeyrJHanT3S/49MWZBe2zTRa6EcPHgbC7Ats2RPcSLZ1QvcvFCLUdTGsHz3zyLIWumBpY6Q+Wr
aB0p5DxhjN2UPLZh75DuHNUiMrbt6HolhfMetZxgultCNNN8kh3i1g/LiUGtR368a93ZR4kJjIop
YB5Y5STb5W/XbZzokOzfVx8sxcJeC5gAKGX9kKNPYnyLR1EQvan4qyNybmKKLXOpUmzM/WIJ+Q+t
jyjhEx2Fy1N0q1ymNkF8m+rwflHlNUrvDUYs2GfZ7GTR1XE49QvNtEvTqgcrrj247S1bJ4cjOhLn
FyugCIjqX+QxqCQAVmjmuwatPlGH4hZQMgA6wshPIme8KZ34JXUMW/GtE7bmRXnCpqdlLb+/5XF2
CuvyqhlrKNcU84+aHmLROuB20LISwNmlVKbpXC6wS9lZcRiLd3nDsABSp/f1B3I7HCeMwxdesYNb
6U/64brG/8uLu5yPe3Gkzvq6j95jJjbWjc7SPnKpk/mhZ97O9707v/PIl3hzxiOWpP8owkfMrcGm
EBVEKB+fXNHOVZMOOYp9BfEIWnaajnk0eixKAZTk9of8RxBfgjXqZZryFE3+ekRbpg2cxRK1dTdF
mBqAYxVqUYsv7cVzOiFCwpsrJCSVVXBoOiGuHXu3v7mxlQzOfPSGTocpj7A3HyknOTe9VAa6h1p5
czntwywV6Mf2ewOiKAbFNQOct1zkFcqd2mkEc84LQb0DlhGgGE5mpwMGqxkRlXgac9OhrSRyL24g
UZS2xoAMor4Z9We1GZ2kim2ZBu513d/8XCtB3MtLeoxvZz2mGNCYOsq084pwFqRc2yJMBvxKNfBl
c1ZYG6eC5j0wPqzlTk2e2+7t+hG2ny9ouCmWhfAfX2/LI6C0LxK8f+eOXgpKdFf6rjk1Vs0Bo/aN
3LauemQd4vrMcFONXDh5vDnWSVe/gFfIriw0i1E2abv8VnMMZzjXDww9pQAV8ojxQ8TeR7azZIr2
Tjc7e2vR3O1WQFBtuxHRNMMPYF0V62D8VSNOYGet3yysaImm4tmf/O35rU7LubuutPIyy1DSmTRk
AsaPRfL0frGl6l7RRa51s5ZKNUvVCHCZZJ52q80DJR0kwrDxQLwL6IrKS59/kb8Jax8b4YIKqGtT
RnmBGiY/7K/pgORHy1Jxq0/RYEvfWe5MH8Gl9Nwdgbn7k0Gzk8/XlXfjcaxl8sU+CX4n0lR8PiV/
JUXn1NXiX5ewZb0+iOCsV1kEVq9lGC/Q7eqMSZvdAkQt7ak+M6q02J/+xxNxpgukBjmZ5VB3S5I4
ltruEsMUwBNszV59OBJntcxMz2kaAgaNoX5OB4b6SR8MPzqKEECUDUP8QRL7fqtQy2jyPrZKRKqs
oFE/Igy/U/fS7ZzYjaf4oVOj7GwHB7KTgNFHwYraucjDd9FB8kUzgCwK4J7dh5/CBeZmmrbAX3vH
ftN9xoj1/8OBFmkkZ8uGYhrjxYC69KCSKkN3jJ+vK+T2lersPb/HO5zFUscI+QW2TV0r6Y5x0O9z
I3UBj+6AW1aQF26/6IsozlIF6Chl8oS2dqTvSfopzf2OTvb142x/losM9u8rDdGnkjZ1jU5zcugO
8fHXZwED4e66mC1Dj8//jxwen3tKpaysR3i5EZbQcMov6Y3yufXZcldjV1/Cu1Jc7BbcH7+NRIOs
VAoGPd6owEXtWYtnsSOQRsSIRXyUWI6hm36bRPV89nx/1/TLUTkTkrbLgFEvxJCsGc12rpLWwfYJ
FoeaHRi19yJUMNExOXNSTpQME+vpdIaXLN/Gap8mAqUXaAnP0ab0w6gr7OvJR7bLzOjsiCfGPNh+
vJeb42yEvDQjVjsw4Ejy3NH7wm+W7CBQRNFROAMRoFObU0aZhwW1HeMt6k4M1gdzWCCZBQglJr5C
V3pOwKwudNEb4cCHR8DZDj3RpSHGwARmzKxju2Oq2PvtAfznwikz4YPjjEdWWBhwBE4SWiEqJhzz
XXPSb7B2eGD7vhk2mMm9IqzQiVSRsyZqr4zJoLw768FlJBWLbAefq3o3OICEegeoUw+g2hOl+AK5
fGEbJZ7QKloZzAlaZ6fBz3Q+xbEIgVIkhItEZlWDgrLtadM8ZqgiA5kRe24Ce7z9BLDvYKFaoWLe
7aM9LpoJc4gKkkNQLLvFEtS2LDUiou1tH3YRwr2BCMBSuiwDGWwOtPtCS3/UJD0YleFFtfImeG+i
A3E6v5RWOhUdwu3mExv1AHEIGo6tnwAx1MPewbE+Nf51kSKJnOYH0fi3FbGUypaWzJ4XEbH3tipc
LpDT8yVUta6SwM+q5SelPLfVTSeivvqXwPcfGe9R5Mozh1obj5i81jFlxAjWUFR3qzey048hkCsk
N5YFmic403tzbCVvGgpYpwm59DC+mdJJQ0ejELHGCRTvvX+7kjGPlb7EPQx8D8A7o7fz8UlPPQ3T
m9dVQHQWziVGVb+QOYDSjaqv93818V6Wv14X8V76/83NE0UmmkwIAZ/Rx5eqxuEYyjWWDIwHADo6
xX3hJq75WCZ279YHtNPxkaQzin6OQDCLH64JZvq/ukR96NDGVzDsNh97bzlnKDUOgNnzpZ2yx9qn
SN7mc1qdk7NIdUIzpelwzpnexvPR0gRVve10aCWAs0ZtR2NZ6VF/1qSnKniO4tEu51fDOCv5Q6u8
aNZTJovuUHQozioFMhkCI8ADTs7Wrrhn1ZaB0SgdLVt2c18Mz7I1eaHKq1NyVkkr5xljMfAewRcN
QVTmpy/BOT1kt6wbEj30tqjOsQVD80EiZ6SSUamMlAFhlV4929giihDtDHvph4b16KfeZSjp6Z1c
ipexBbfLg7kWI6a1E1aWm2C6MNx0F7ny5+wdyUGxlTfqKo/X38RmUHe5XH5zrzQ7EhkxhtCbxde7
xOnLvyb9Jut8jMWDHeWJWsJeOnveV16hxV7p6hXCTxO9ZM9iuWO0B6iu7tXH4TQ4bPVb/iZKoDYt
2uqEnLWZYyOPlRC173b8Miznec7OMckFEy2ip2hxpqVuUwUEtaxVYmj+Eg92X+SeZOVPndIBkzp0
pKVzraJ+Laz00/VPKNIZzsyEGZhQdBmx8TSfUu2x7gVVF9EFclammhqs67INviD6lEuYXwF8F0nc
64fY9G8EvHaUAmJB4TNOIBhjt5fV4EJyzPIzTVrbAv3u8HBdzHZssJLDKV/bDIPUUwxTkLvqrIH3
oN4Fzxpy6RzbZ9Xuj8LrlThO+eplnEPNQpkPxHpeTiSvaX8kg6hatZ2yrMRw2hcPY93LI0zkctd6
2X3ulTulcAJf8QsPg8E7lpv92bu6fDFO7ejQ1nPBJsbk8naMjm30iCmO61+LWfbfLcVFBKd5eSaZ
kcnyhhjcCmANm+dPweIb9b6Rv/WtJHBt23p+kcZ5tr4jY57mAD9NSs02ytzvwZBMC1Gf/1/82UUO
58/QUSKxrKKeh0/1DB+zGzBMhLoAY4/snHmfOHpkX7/IbRNxEck5tDQeopoMmJuNjVNbvXS14EO9
h59XvhSfRi5JKE+UlTmyGK3weB8fm5N80MHHhO7HnehV/csVWlieBz4dNgO58xDZnK0WI4uoqgQo
B+RIz+tP+g7/v+/t6R6q/0e68Y9APqXQjDjoFBPfLJ2B4RHML3KSeUktjK6YPfjtHhUAzBAKyCOs
gHz0jZGEEdOKYAaEdfhhnsA3ZWOGCywmodNGdrETUXxsG8SLRD7ioAVJYuw0s5GMBIYjv1EXezjK
Pmt6m/gZoShb2rT0K4FcMaDUyzCqFh0pdPQQjpadmc9BWtkqcKSuK/3me14J4ky9BbjRYRlCIAMk
g98m5X1RaU6Uq7v/TQz7pKtwRo+6uCzxNd18OajR57K+KZun6yK27fvqKJx972aSZaTBNurg968L
CqOlo3w2AKmE+dwTddX30c7rMkW3x5n3KC8HWjcoocsKaEJT1YnV7HM+Fv51MZuWaXUyzsTXdZcF
vYwUZl7Cx2Kq3LrQnq+LEJ2Es+sKoPsmQpCxtNKbNLwqzUETDbJsRtGrU3AmvcSMR9D2SBiy914A
BiB2YJUVsklsjdmq8koOZx6Ubswnc0KUZDyw3YfYkx5Nb/ZVT3n7k4H3tSx+ZkQb+woj2qg4RIfJ
lT3Tb1/inXVnnDtM2SbHCRsQggcrskU8MkBKynQYIsKabrIDzFvFG8M9xfTy4sUYjKk95D8iQO9t
X3K5Ux4boK2H0OowE+822NVR/cIPj8bBOv/N5nyX7UyRs2QW4YqRfx/4XVkMZZLaKAoQ1lg3jO6I
2PEx36XANwW4zZ14lX07N1mdkLMeQ2xNSrhAnllbhyFNvwPbyNM6BsFj2kUIEMtO3Y+B8SmWDRHA
43YuvRLO2ZGJ0rb8P9K+YzlupOn2iRABb7awbUg22XQiN4iRGXhvC0//n+LcmQZLmK7vckIhbRSB
7KxKV2lOgte/77QJYhxweKO90yUUJXBygWa82B2nf4BjVljEgAb7uWs8NWQUM7El23zNS/e6UeER
YIyKKBIl0xVM+6md35pPocJJknG8pMVYlBoVv6WO8HAwm8wWJ09VsBpjuksyzoOIR4exKF3UFEmW
wrNY3YNQWHZivetpZauAq7h+YP+iZ3STniViYQwLlixapAQGLR6PrYuZOIwIANrOSwKALCHlJ/8P
oc223b8QZFzLaOVaIqmw+1jZSaKDap3y9Md1pj7Kd7+r8oUGIwZ6V0t6taAI3KaiV5fJIU1JkHTD
r2j5KUyvhW76qOo4sYKZuSmzhcl6JiYW+wntDATe45wv7iKI92rb+43UHItGs1vMFuQtcruAa7Ny
y1EF1Y/Teh/Ne6XGJ6okmOPvWhbZLXnCwtUfY5+g36Kx8yjCnrtvddp5CdoTehl9jARdLFhOkOim
J2mcIvu/mOsL84yMxuhW64oBllN9SO/pPvEoMB97YDWj7g5TzdshuNVtBY90ocfI6hgNqqkrtG3+
pJ16zB8uNpCYot4dMf2heDRtPNgtxohzh5yvX/R2zvpCm33gCKORp2GNPJl6O7rU92aH6J28IVjW
zn+F5+WB7MLWGXn5Mo4YswB+XTegvlCg6TfvDsm07/pA5q0X3DZm/xysxkTKmVkr5UKXQJB8l417
ZeYYme3w6PJ96hBXDq9MOwV9yzTjF2PDV38aorMa/oqTXSodesy3fykjtrosyu+KXpj2mhLRIhPm
G0f1XUt5Xo13J4xTM3Vs7ulpBWOQ37IIYyP38chphqDKc8WyaIz1ErM0yRcBacus86X+TtWfTNkH
ipFdiw+pInrX5ZtHjbFj/TDn3dwCWkUTsDYj3KPXz1v6dzU+TlibofPKqLzzYyyH0og1rCa0Seh2
RifbEnkqO84BbuckVlLAmItqqJcxlhHA0u2D3bl4p2F5vJuxTlLk9vPxjKHOoOBobagWdQuRUAC8
HOCh6QBfKn2d8ZQW3e6RDy+1rbQWEgUmrXh//KCVkJtZWU/Vgt7TAhg4uqg9ty1xr0sFjwSjR4hx
jFZP8DiT+wigJ4tvCe2XArULF4wmKdmU9mYEH2KVGNMw9SC1wpfrXPyLIFxoMKokK0TLOzoa2aNP
GIM1gF1N0E/a7Av/f0io8A6NUSUAzylCSeiw0G70y73oZcjGCmd9b90OT+VD5PIwnenP/91SXNhj
lEkFRGAaj8C1ncaz1R5mdbdI2LPG7X3YZAxZKfT3012pbKlI0IRlyTq436Xbw4hnwhPnnujJ/MbI
igDjhkysC5PlEkF7utf8KZhf6YTam4q+G7rEl+yUt+hPtHruv5QoWtFl3JOWVXmjhUAaT8fDZLb2
WOyUKLU53G3aPMzD6Rrmq0UUOj47pWxRpWGU8WKgE9ZT0ASCUx7bVxq70KWX1l74yUvubUrGhSQb
tIhRn0w5hXedsp1oHTXAMAG/XHGvc7YtF/8wxgYoOsoAVj+hWXAodq2aOMU8cihs57+AYypKWFgN
+B1GpybTsNRy/mg9Ayq6O97gle5p5/LYuQOa+/GIPGm8Dvst5FpFXBFl9GoQiIYObRyX9Ti7aLy0
dW86ikH88y90Yex5jl9Vu7xrEltCX5i4yx1uqmBTaFRAwhsGHk6SyZhHaxS6vpdRZNEfJD85Jofy
2L/mx7lFRpgOmZXPYmR3vDE9HlXGYHaY3EjQyY2G+Ka2VWE3jY1dfGECRRFXrDF3il7GeRRyPJ00
/awWJ93kBJ3bQrMiwN6fHLZNVmPDYnyjY0IiP5Wv5D7cjR7dsBIfsDzggZs0o6biNxO2oskoeRxp
Y95hxBqJ8zDoUL9PgUhRe9KfdOx/2vU8q8K5KTZJl7QC5qcLmMx6LPdaIdwouvDUTNz16hy+2Mxc
WJeCMJnQhfSm3ms31IUugfxNQsEKeMIurwODxxbrCUZihmWKYCoZn4vmmCMHUpQ80GIeEcbsS7GE
IhJdMKEGxKNIlto5vM9fO3/0FK8Oqu/CPux4XoD+8isCwmJ1prmuhtOAdJj4QCEiSmTyo+ccSMLi
Db8reDsovYgju60Q3UF1PVLogNGPsfm7wipV4GZWe7r1m5yHA68mvPnQW9FjDIcya4uRW3AFoz/e
DMG4UwJsF+X3xPNOkbEdcWwaYY3Rc7d1Q7Qipz6thhgf9T/tJw+Hb9OLrphi7IhRa62A9eKo4Vft
LjKXPQ7UzypM0SzN+bor3U7Vrmgx9kPJJHGsaQe8eEh20s50e5v4JlIaPFSJTaf9DyFMWH2ORqYl
KxdpRNyNXcSuUBc3VaZwmLl+bmj3+0xCIkKtDw1EPZXdKvo1yJ0dFQ/LwkNTv67HaN/7TGceJWOq
UPt2K/lWanTbiB4AheVwbmYzOF0dGGstZqHvka5DsivAQjT0D/aYqDLfYtGWB6hvvCtOAAK/jw/c
YjePP3qV64ee3I1YkYN37OhPL3hWoie9+hU+jQ7V4/g99dJ3nh/bZlZHHzXWlGkaC3iQW2EZCRnc
ioJ0QISieiP6qvbdaH7m9cQL7qgc/G4SL8QY/sgSp1k10Xf6YXZVR9qFrulqgernh//KFz3q1VEm
AEpJO7QfuSJ5iqSjrjid5ir5vYb12xx54XHFmMJBrOYeaGUo1Wl2BFUWnOFN/iF5dOs27wW4nVvH
FPnf98XYwzkcjBjLuzBahYqS6OXuchScKJBPEhDq+8C459VXtg39hSBjE/OuNkODIPkwD9/M5Iee
3qlIXRvNTTw+DNFttBDOeW7bqwtBxjBGSy50ZoyUXt/tFGUf87AcON9n0zfjQLA2qMMJFtVdnj/l
2hNHHjgnxs6SL2lGxqYFAx/2w4l97XXeqffSMXSjINur/nhrFrZ5h5yEwx2c3zYh/5yezphIq2gk
q4zQnTjnAA4hxEuL0W2zhVMR2Lb4FzKMjYwWHTngHDzqWudYQu1HZlTbxqTYgm6OHIng8cSYDVUQ
xrETUQsvul9F9USsIOWuKeLRYOxFP46Wtnz0dgDWaIjtKHGzMfkSI5YpWoasKNj89NkomZKZ6mZE
g110wFvQW+lPMvnXxW9bvC80GAGY6lZOAL0EX1y+ZbprALbpOoFtj3EhwFy9UOeIk0KYuyVLnaXe
VcIeza5tONkxFqP/N1rMzaeL3mkZbRPQjdcpmlAHK7+JTb7XauJbZvt2ndqGUGNZrKpK2IIKMAN2
DY/xAYtjSRhHbL8RTB0P0BxpV028pwGPDv3/lW/K9FSqa6ERAYS3i7veq9RzH530sHav87Mh05/4
YXxFnxOzMWbQUYfeHjUztYsm3SlG+f9vDD7RYVyESef5mkgXURr9Y+7/bBqIgmnZs8nLVnxAizAB
xCdKjG9I6y5dFMFEmt1r98s3rH+6K5+ynXkwkGkrvNif3pSH8mVxhD8LN/KXl/agf+f3WWzo2Ppn
sC5ELOdCiHsFF9jvQukmEjg95rzvM3YiAtSQWBFZcqP8oKm3Jheoe8NFfWKAMRJ6B/9kDaKEmZzR
Lc6iZz22+yGoH8lkJ/vJnfZzsHjtg3wsHW6USz9+5RJ1xoBMjd5XTWiI7tCFN2rZ5naSIUOaYNBD
ns+5OO4BHH0DvE9vNsddXi13VUwKjhXj6IbOWJaqW7o8BQ6Mm/QGgOpR0tVMbzJnTkc976AZt7KY
GrYKiCrSsZhnyQ6Wl+0pagfvNb5hkz/dJ2NR+gLoyou6iACUjW9GRb1JGuMU973fZ9phmHhbQXnk
GMNSJLPUSC0Oz5J/EuVJRuJwIe+TtjfNL+QOP3HG2BZLVy3SqNB4RW4wURrt58k6XzeTyjY7hon1
ShZNOzPs5HFW6lMLux/NkdtgnDrrEzfUDEcp5mNWAUCjUPdyqe8R1Pmy9tY0YmuTJrvHNsUdkDBu
iwSj2Kioi0LvoLX8JJnTY1KOoruI/amRo5vGaoIuMp02NW29nW+auDwtWGBljuUhlZK9pS9+PmmO
lJjfZb04Nk3jDikX5WjbrlwYZQ5zSCJAaoRglOYsxRf1OfWh8EWAaBG7vq0Buxi5CxF5NBmTLTYN
EZIRtiyt30QpssOe4302CWCSRJEA0IaCFXN7tWx2uUIWyUXTkS0a30NUzq8LyNajC93nFxLMuWEN
1AQaufTXTLrTlrbgSWdqKEN7vCXH9NZ4uk5yM0RYUWRPLTcWYwK6vqtKyx9qNmLjtVrYSao8hEry
7TqtrfT5mj3WnUlZJobzBG8AmFVMyix7JH1PmUOfKuoxtCmEDM8JcC6NfSMJld4CAgIGyxLjQ6TP
RxMvdt61bdr4yyGyb6FcQtE8tuBoWhfdl98MQKqkrnXX20ogOc1PLBP6xYPH5ZFkfFs21kujYe7D
jTTR7swGrq2yS6JyWOOIB+u96nmIaysmGMMEKtM4HNvhZUqf5yzgSAbvmhj3lTWyWIvSROOtei8f
ZC/x4pN8Lz5WN7S00gYDbxXmVhcphNEEwrClAPWXRZeb8nhu+kkQgW5MHNmJjsJJRVl9tKOb9IXO
DarfBVf3rjNKFfi3kAR1dRQBRRPYcsy1lYsuh+HUg0+reDRbTAl3OSoSCM3L5AYJECdPUk47hEy/
eY0mPfvVK2AGgK7Qd5QmHQDxhG8K0mGYznzMbpeHKFAC4vZOFtt5QKdfsf76PvF54roFy4h1wBfG
mQtWimGaUHcU0TmjfKux8nA5FocYsGbd2+IQLNXzhftuVzo5RrWJzUvS8Y6dCVuSWVQjmcDwdEvk
KSZ51kfRbxsTqzIVZ0iL2zbTOM5+29itOGbchYHmzCgqPjievO6ceNgpAOzVEDgjWP3kFG/qa/N6
Xbq22lI+nTLjP3ogZqdjDKswOS3gL1Fhxp/lbASNH3saJ+Tc1NkVg4zrsPpEEDOlEF29vtO7U0qe
ONxcF1ydLShIJBYipUZ0k73QATBpB7AgRwlo91P2v2xzljcUBRUeGQACmNXGqNRnRZGTUS+GUhXR
1ENBHjAK4eUox9OVnOKOO7S0dXxrasxdhVUSljUpkKNR0YVijee2T75fP8FtEsg0AMAEzxgWzTCU
h1BolhD9SeFox3W0M1VuGXf70C40GNUy0hjAKCkQwQe88ESH+j5zj2FHu7rvA54ebyoVGs/+4Yi5
oiKWkqbORWrLaK0zd5Xe7o+Na9qKkx8U2K8yEDmazDtF5qJEqe3FUkDFqRSHXaX2xwjLk65f1Kbi
rvlidCmR69HQEhm6dKsfDCwuD1GmQ2PrN4pPGPPK1ByOWKRASQBCrFZA9EZfdKIdRP2Q/AKQny0B
G7c7ia8VJ8+wFUas2DOYPEOS6VMZmRASsmCQeDijTnjIRsBr8otqW0ZjTYrK68rbhRIA1+cFpCjc
QWLYHZDGsn34Q4FjUUWbj6+6FYnhPYBNxWioMVWF8WxkiBRTqBEiGeG7NAPMb3yeeE8PKtasC1/T
YJQsmROCvHSC80P2M5pF5Cc7TxcOGcAKQ8m5Lozbl3VhiNGxrskEQ1JhNbT21ixdPTyr0XmMeDnq
f5H5Cx1Gr+Rei+aqg15hwzMmEDsbMZ8bf1cOilegzzW4ztW/mI4LOUbFlLZSq7KF6ahadNMuLmbd
3uP+A1bVCrTbal+hdZNwx285V8di7UlZ3VvtDLJiIGEajPLZOOZb1bv9wQjQFXIL6ORHDMb+vM7v
po5L2HtiGRqwbNlSOYBc47krkTocE08p9vH8dP37m2K/+j6jZwRQfmjSw/et2NxP2bA3Z1jGZuSQ
2QzT9RUdqu8rfU404HOGDZwyeejdW5PYwPT2BWzKbn70hY2uNawEcdFWw2vRkKn4/aZzK8L0gFeE
M2mpzbEAg7SXR3UGT3bQp3rEkt9ThhRw90vwRiyrSm6Ug+R1pY1n86N2KL3Ij2/FI6/vcltbVj+H
MTNSEUa6Tj1E5y0UyBAg/sqZ4gwBK3TPRX/gSQ9jcKq4s9Q2K4E13Du9u/iykx0lG9hGtjoDAqJw
22feE2FboCxAp+vYdKd9JM9W5w1wrVzpIyiKjFxX+K0Zg6r/SkFER3v73zQYk6M2fasCl1dypQUo
Q1lmz1ZlF9lzq3TudfXYPsALJdbaiCSZpDBDdLcUdqf+0Lr36wS2oKqBg40/CqIhTEwzilEVhppF
CRydelvuUwzUpjdYxIFJSOrIdTsmNiA2IaLUp9fvxhtPRjY5XNGn/7+6LxnLW/qujdBavdwV1rnh
1Sa2JX5FgJH4sRvTNk6g+R9Lefz5Nbol32gobt2LAU/6tt3Dihoj8f1YivBFs4h5a82X7NSNJTvy
otslmD1zVz3l3rRreBgQmwm/9SUyvlZKFAMpW4iJ0Ffv4zDtUyG8sUTVy9XBM1LgRBlG8iNO8e7R
I8Aotvez1dhTpPqTlD5el6hNv6+gni5pugn9Y36LXDRmgd2tcJC5K0T3YflHnj+mMq/tadMhrsgw
OqgXtYSBc+weM5vilGTaaajRGa8RpcE/3YuZhbwSzKakrigyumiM6tx2TYwnCrEeWm18RK7Tu352
m8brQoKFvDC7Pk9TsUf8ngXp+DOtnUmo7Os0Ntmg2+ewD1RGFxWjD0bRDFosCHjck70WBVb94/r3
N3lYfZ/RAD0WmkpEEcnNsBMds6Botuh4Y3RbcAMopVyYYIQsiWNRWAR41STv9niF+MNSA/c6lc5l
jpGmWvNjQaMLlPbCqN82DQ+5YduqrH4AI34V6sdTm5hwAe30Q45Ff6nzfaQr0LQ4fo7UdDdbtYcF
UHtSEQys9QEyiJwXJe+kGYEkg1UsrQCt18wTIUGk/qh4i+O2Seh0igFbXZHf/Gyd40xcorqDluWL
eJRJHNtzGbphVXLc0LbdVC+EGDdUAE8pKgjmQGZ/dtu33I0Ohjc7xJXtzFXoTouAl3ji8cZ4HqXq
rEyYUBU0hc5B0c6O81c5Js5X1OHCGP0Vn/xboupyDKthRp0NBzfkz4vVcIhsh7er42OVbm6MWBFg
ONDD1dlTUAVoaqAbF6Z7CsfdYIinOs4A5L7O3NbgM/Twwh2jh6EiAwkLixs/9gxlu+k5Ak4P6k2m
K/zSTxAbL34OvepRTx2ZU0fbdAAr0owG1lh0Oy4EB2thDUoaNcHSVzu5xPRSWt+lpOWQ2zSbcGeY
/oBPA+Lb53ussf5qiNsayY5uX7XvZP51/Sg3pXH1fYadBpCkUznreAgNsd9FtStGYgB4Sf8LZAzR
UrDVR8fWUIaNrlFkA3tqUa6QD2F5tlA8y56+QkJVdAPTZNiJw0h8qFoFyUrIBFD7D7GQeEkxHJJa
f7hOZvNCjAsZRuSLOVHnSETCRClTDy2mXqS0wXUSW3diSLKEwUILKyzZ2DgVTCPJ0JXrStjkY5go
K065UwiRe53MliSvyVBOVyaiSaSOEOSS0Y7+Uus/kc6wR6NzJOxynbhwATRHxr5H18SY29GquhpH
rcND+DDeqN68o+tLPio2XJTZzWqNQYs1qqVipzoLhhamYT6kc4twBvuzXmjqvd1ZmPUYsaLS3FtO
7y3ecCoeCTDEMEjAyU9u3h62XUPaJVXFLuLPx0omGUvCFdhEbTadvI0PiTzfSkv8eP32qJf97UBX
ZBjFLQbJAG40DjTHKhMswbildWiZ2zLD44Zx9pEskLDuobgECNjEOlf6qTAHTmz4YcWuMMMGoH2v
AkGXwN+n++5OOEnYFNt/lyfgvI0ezRIU/nRsn8tb7oQtDSSuEWZSu8D8qSoZAOZwYEA66jHF1R7V
waat9uVt1Tn/mVMmsmmjrpxSFbI5HcwAYdwu/44agJ0EFDOD7tXBLm2Abv5HoTSZOAeSUmSzhui7
bIGfn447tQDWTFNyqrVbxtG4CCUL+pokiWyMNEsZAaw6vZPm/XWh50gjO/1ZltpcNz0sY5LMdhVn
dqK8GAkPOH/TMK64YEx8XY7aXIq4I1N4bLFBM3sopEdVvA9H3lAEjxJjKxRLCPW6GEQ3XjIkOSW7
xF6zKJb3/ZB4WsJD5uNdD2Mz5l4kLaBmUSJUfvXVyzJz4kEeO4yxsMpiwjI82KQG84lLDGxo6UW1
3uJ0rxqcgILDCjvn2eRKVks0cBeXk5if6+p8XdK2v68BmQkYl9QJf7biekfK3ijQX4E1fs9KVrgY
AOJFsdsm/EKDuQ6hTGpLGaAtYZufszq804fynZTSvk6j27Qy3DZpd61ueG2Tn4mguXKNyZwaGw/k
ObeHKgvGZnF6s9ktlYxE4Je6Pw358gOZ++zKCms4dChCKg9+pRCny1Ubk0lf8pjoY5FNrMZDiMic
dS+oKVrloW8dNnuEmr1Ip7LRviScFyr0xlfhTmsBSjw2UsmNu/Z7uWiDjfH6G1HCZmg0ztrNrPFw
ADZflwZm1f9mjAl64jBta2FC+1Z6Y9iLOwSCjdYRTD7pjx+1ytgGFjGHTWqcfvdoF5qM8TK6BPep
0fg0qmwpjLzYepVS3Q0JbzPC1mwmJjQupBgdybo5kTuC7ru5SF6zOnsxBfkn4lU3tIZ9OWOLfZ3f
VsPoC1X587p6bg3yfqLN6E4bk3LIMgSvdDMSOhqTQ79LAJiOGMjWezvyeee6rawXZhldQKgejkha
/9WiTMuykw8sX/4kL/3hV+7vI7hdiWmWpboK0wYX+mKc/prl1bDO/TlxBtc6YOO3Q0tGOGOvnDii
s23z/mGRnbsBrILSNhb6jNL8DcnTssg5cd62+74QYIKfMENhBm9ZKHp9V5b70DpNvPVSHPH/aCdb
Hd9SV22cIafkFmp8C1Q5JzVRcsqWAPMsX3FBeLcapqlgoTcL/zITVOsr9P24nYEkzviHLH+/LuSb
97EiwByXDmzTMYyRKarjMph1az/WPECjzeNakWBMb5v1OVK9uBGtGM9d27kRweT9iDC4rfbXudnM
XRorWowBTlSpwkgPVHZu51/NQAx7HuSTnP2yFukOOVecYfbcFaUrZvMuzQc0lqvd+fqP2DxSDUNl
SHtiKa/FaDEGh/UMtgN1ZS3ciXPshurI4fM6CYjaZz8zxQXJTbSDAtftu5keCTdnSa/9NwuxOkfG
q8wzkvVhbKEvajacRDR8cagPmPk5N0a906LpWIbTQ9ULjlR2u0JT3ntF4uGVbWb+1pfJuJkxNjKZ
IDuLXr3FVx0srPGjxsbb+oB36LfKn4DaLj0qP69f36YBWbHOeBxlIQMQeKFyYgt4+NkMKl0/xqHw
hd7ANXOMcwkHFHaECIqXKbU7aQB840JFbuZDFEzPiYaJEiib14vDiIRLBClp4tY2AYNiKPu+udNK
VyE/RNEn5m0237QGt0mfavTv0nMhzPAGmZmNKoQG9G58v7jaLncLZ0Iba2jPAV5UvM6VzSsDsqxm
IiEraaxTybVGNYQZQwFDNN1aGXA4xUT22qh/+oJorOgwxlKYBFPBlD74Go4pYHxV60FGjHediETt
w2+nt6LC2EtSqTkScfDOFdquzUDzkXQe7jpnPtY7ug0P9exXBZh6tSMeeckK3klSw7NybX0+Fhny
3ujT72p7GSYnNM+z1nBY3DRfKw4Z6zKmeZibIuZEhK5ztSo+xNyp6G3jcbHC7Jr3XlyMJY5hPMSA
IkwjmvpjvImdLtBTO/QBp10BxxRLonll8s3Y6kKXfTSGcZH3Gk1PlHPzXEraT0lPD0rWeJMqBd1E
dmOTfAHbGj1MF4/DZJgWdQBkBODWEc/91bclIliAyhm3QqDNNn891KaYrAgyipDFZdubCyaJpB5x
cUwwudi3N02S7Ti6QD/0my6sCDG6UMeFJQkVkhfCzgwsoN2WRzTD05wqIJB44femWK6IMcI/lGai
DtSrkrG/lyNrtxTJj//IECP6nZAQVRBDypAO1aYQFRomERUn9RBvO9epbSElfxIMxoMuKToZSryG
3cwwH7Es76jq0QNWYD9bmvQgjnmg1iSypTR6Sweyz4zJFqv2oBTqnZpU97X5SxDmPVkqO6+0Ry1t
bWyQa22VdLaQkhdjavftGN114byfxeHYL8a9ZRg3/WSc8Jq/Bca1P2rEDglw48oltqcsbhxZ1524
TV9QotxJafg+ZdJuUHo0GxqKXZAaGCEhx97wxJVx6diwaDVzAlugqCBTYXorU9EkyuvX5MkP4/Ys
aRmJjEVbrpi+mgOWbBQ8CNxtCjoKJromm4BZ/Wye014QMozkoPGUvKbGYBua9pWjQtO9rqPpBn8Z
+ZwwkjGOco6YK3wU59oW+29lzRsH27yPFRFGLHtBH9HsDK1OhT+S8qyF90Dq+I+MMEdlNRO2d8yI
QXQdHkAmj4ZS2knEzV9tNigZK2aYW6+RxssqATpmnBq03NOFw1lAsD+OoumkHjnqnHLt5ntqRZB5
X4iFZmZFg2innSQby0/C7k1WY3vpeSBBm67sQkhhXhmD1NdRpoJQOZq7PgQMBx4zchR5elU7JBp9
bZJerlss3mkqjCsT8nBSzQo6RHsqk52yQ0ntuDzQddR9ED0K/sBzMdSF/OZiVlxSF7QKeVpTRh00
QlDXebObfGxXbnfzrvObfX3oxK8s/7VW8qIwLq2PZsBYI75zp2Jnybuu3+kKB4V5U78QCqMDSgVu
p8xIyEA6y1RaXJweYZ2R/pRPaKGpM4532c6PXciw8hGFojL3dUMrarMre3RBTv1KW1toMa37bnLk
ftP4rcgxopGOiiCOEiIrbDMKdIxpK+LgXhc/zsEpjCwoKpHLqaqRPmj2LUBhxGM9ceSNxwVz/blW
yIvU4903qjfG8EuKeKBN2yq0Oif6C1YCjQnsYSQ9vJ3xOP25uLQdGzhYfvhoUsjUHX/fHjWlv2nQ
iiDjMyzAIKc9+kpcMc7cZUZbk5zYi35H1J9hxylobNqkFS3GdViFWCxVA1qLKd20egsgMdMzLKfC
EpUyljxg0HMqB9vvsRVJxpPMpE2HMYGY5zd0S7iFLQgTsUXshsb7qMfwW2jLtnkyK7t/F/gxHOdw
6YGsbtOM+4gARxsJuuWomXfL9PQFkQeSDh24xb9sU/mUCZq4IJfkmnJA0jtSnXrh538jwbCAuC5F
+08FrRJOddrYRn3XcZEBNvVqxQdj82SjlXqMYOOc5mOi3mcFRww2ve7l++yUiiLV8bSY+L5qVbfC
Uj0j82ebi7obRh624mbrmbGixVi6QhuWdE40JMn3mD0LxhsDDqn0rbsMUD5oV29t6RcQubFlEtH7
9bvaNuor2owJNDogqY/CR+5m8rC+C6BpFEy32VeuiAFoXqsb71gZcxhhIYGm5XhzCdrPKSydQfCz
zC/njuOseHQYo2ilCyYnCJzHnLbHpFW9MLzVwpdJKc7XD5Ajh2wPcjiY4WLSu+tjL0+fBJ6+bhrb
1f0wBlA1MOditBhgbmJsuyFJIAkFFnUBiTsUsXLdiN3r/Gy6xBU9xvqpYt0ocYzmPa37FpZoWxHv
Jun5v9FgDIRaoV+1oQ/vSkLF1HzLyGsjcv0iTwQYC6EN4WhFLfJqqJSepkMY1FhFTt7Ut/S1c2nI
AljPX7wn+PbxoQ8WQyhALREZ35h2RG4BdgO8EnGfzz/mMlhCns5u0zDRhqZgLQXW3n12ERJe+VKH
tki3ApZdqQ9OJ98nFaftZjusANbc31QYDdIGPKT0FMXJNLFNVJklu3pW98kNXSmGXXjHyOchbG6r
0oUic3aNmipTK+GZWACr37iZo8frYredI1yxxOhShQa+wlLw2NWwP3VxJRTobSyCQkoGy9HcxQHU
cQDktL7yuUle+nb6LWZakWbUKspJ1AK/D7hEvYfGh7b09eGkAhFVTs54FQDDieSCf51fect2mHQM
F+97bC9hF53qVoS2I4IJHiGVbktlRPORdRzk/ahjXVWdk/tJih6Len4wyiUQcwfQZHdtN99p7fCm
F1oQ9qKD1WiOkHVHLNM7F2b9kAjNUULQlTeyv1TZra43Tjg8hzEPp2azFWD169kGvqXTc62tkeXM
sr0RH8vsJlZP0xz03Q3pDlJ9LpT99QPbPC/UE1QZmzdQWWAUK62bpiRZj/MKiW3mio1BHMeoIRHp
d0HYXSe2Je3mihijX7FqCn1sAuAlz0WnJKXfxhGHn03nvqbBaFQt9vUiDoie1aC6oyOSSIZbz4Mr
OTAc75Y7vl3nacsyrekxCoZEZzoJcQxnGBVYZvCiNwDwxhjof6PC6JJkjAoQuyDWYl27JfqZYh1I
LXrmXSezfUGwrwAHxT4MthZfdZGsdTUwAaLKi5F2UXitC5sDi/j0PxSY2CtOu6browYJaKXvHasd
3C5LbgYdTT356Bup7rUEwOG6dB9riP06WKl8aeylBNpxkkf2JPUOCjen3qhsQV12iWb0tmUZb2rK
m/34F1G6/FZGN6xIj0kb4TRaF9AjZ+x0d4C8dicBfKT02meNI7qbkkSBR1RJ0wyZXeQiqXqfmd2M
JXdL7FhTbGdILAv1H9ev2NqwygA6+psKu7slnUit6jomRsUDRRrX94Cn8viI2Jvd42s6TIDfokVl
1Axw0ybLPonqZyxrO8zGELSJccR6hCNRwzOaKAO5wMR9iIxiRu7GrvTrRPfbqnW7MTw1+RzMRTra
AAr/ruYmR6s2xX11FowwNmgOnBdgGLu9sdOq1zzlFMA5N8rCnetN0mpqT1/yhvme6NnRiOo9EBw4
77ZNGy4DTl2UZMAXskXwTsJS5VIbQSaa3LHBEYfEizLpuGSzPY86z7NvRZnIzP9Dj4ll894gSFQh
GNPqWyt8LjHmksTfi6Zwr4vqNh30l+iSiMof26a8qE0zGC3eGa3Y+d14U6VBY44nWVQ4crB5T8qH
D8RwEMbOmehSE6eoFyYs8sojR4DmxTmxicGZkuNRYbxfg/nQqaGmL+y+y/VzW6NKO/+4fmTbNIAe
SH05QKoZrcPqwC6uzArmFWh62V1l7rkedlNplAsJRmlmuenTyAQben4QrbPQco5p+/t0Ygc91EDq
oAZslQ2SIwnbT/FacxPxVIwPqfBy/Yg2tQVw2P/v+2z1Wp/lcqhlXLZBYgBWW7aSafvckDzJit6V
OPSvk9u+kQs55kYyZZoBXdFjgrDI74tO28UYyVg41755ZqqMNLhlmUiJM+GBVo2NZuZAalDj3imb
0MVu8q/wsSLBKH2lyuibSGs8yjV/7u8M4rW8rVQ8Lpibl2RDy6a+QPQrjYFShjZGL4Prt6HQn8k+
SswLGzpT8IG8kbFNGtmVw+gpyRTPtGa07PT/R9p3LdetA8t+EasYQfKVaXElZdmSX1i2t82cM7/+
NHTutSiYJs72fnOoWkMAg8Fg0NPdoiaYPyRh2VrlovxjFoGAXGO45CBNBdN8+FUuAzSPCXddkZ5E
I/86JeVdXc6aDVKGU1ArX8pWu1EDYpFBPUdL8FDXEBWIyRcz7f/p2/ZFr5VP2lwp9jgsoJ8TbPC8
nqq6+SQsol/23cEweq9rdc6ldnvARALPIDDoCNsftxO0lYJ8KbCder2ywJySpSC9qHQrl9GTOw6H
XNH/JpqqoEeVAA9UUW/9aFEfgkaoZaRN+oCSWv49G+JzVfHa7jYPh5UV6kyrMKFhMyxJDuIgLSjt
FGIYiqBZXfFYxn/x0mSsDDETqAPrLo0SQmovfCYtuAqHm1b2991ye5Hep4wOdjWYoROSYczpM2Sk
fmkX/TGbjDvdRB91lXmL2vrwi8d9k5txaTUsJmRIgWiESiAhZIzLddJDL0bvjDqKnMi0aUaD3p2O
tlQZycnHkYkTTvG0migG8BA1nyWxwOG6cDxus0MAbBW/rDBnUh2TJRoT9NJHlfwYLLqbqmZolYUO
z8g80dQcFQLk6ZR5mVz4fZ7ehV1wA5Iwr6yyHwupOGcYb9TMFpBxyaUsvvge83snvIzNdVF4MIbt
68lq0MwOSKEiWNUFnGYG/CtE8RzHmTucMT5HRgsjoCb7HsM1yOwEdDjP4dj2lNCZqiXi+i6i5y5D
x51m4+XaMXniD7xpZLYFan1pp8k9Ionysx0TW9Q+1fLX/VH9boMoUMiQRGA58QeVbs311suGtA+0
SqOEJ23hGrJkTRFPTu/3YPXRCHOyBdKUFgOVOBVT35QyS42g7Rh+nmdeBfj3I/SDIfZ2hz64rAnr
UnPS4psmH+Kec6PZ8AGi4AFaUzXUe2kf+sfpKiWFdATlXjjd4lFwV24XPtUaRdEU2uz/vj760Rzj
43Wj1mM11RB0Dm4F9cpt/91A0380wPj0nODBHS/iihPPVnWkog4VFU+FujIeg77xkJNbfrCePcah
a62cwcYgqo5SPnWynfWBLze1naS8OstGKfvjuJjwnkHyI+5jCLPo6gIydOMCtkVbXBpUNmXVb1XZ
F2YQ9wcNupvI7E2GhKp9fejqAJjYgJODbO2x9bCZPRY2U2hEk6k6FZioEkiNV+c+4j0pbrn+2giz
x4hhRq2qQu4rLhy5f81CXpcpxwDbUjT2sphLrQphUfAidVdZ4TXMcqaJvbyltaYDmYYRTOlFrRBT
J6D5eFUtnhHmqAykeU7SAaEoic5Z/6MMjpL5cz+k8iaKiREpOn/jMIAicZGoJ7FXn9HYJ3IOI54N
+v+rsJ2kuiBUBRZjBPB/XgrgN1WDu4voLvl4W/iwi9jkGSqDSrmgyoUTzzgVF+hbfa9twQ786pP5
DLJIZz6bT/OZ9w7AWyMmTKCRPjcjjA7vUMNdGqhfhEa8ZO3AuQzxRsfEiKYJirKqYwh8x62llqET
tuiTvYsIYPekOu47BSf0vTEtrhYsKrOEzGRWgac+9NGpzHOrlB6G+F8jqD6uGBMFunkAzVcFQdm6
uUkgqSWWPLYezuKwkDCj7oamKCFR10jEbkXQP6oLOLJab3++eGaYxFnV06avEkieZpVha6F6nc36
vmqqf327+TBfLBwsVZVFJT3O83D+kpDFCpunMHz9b0Nh4kGvJkMbT4GK7jj0Ni3PRXacNdneN8I7
yRUmIgRBP3bSEKpvrazZK+W3B2GeBhKK8ta44REf8hIhlvE3zKpQiscO6uQnAuVO8JJD2ASHKBKh
HMrFvMLFWxF3JxQpTEzI5EQgUZNrjvSYHYcnycfTPljkzclqXNowk0KBCnrlnvnEmVe6OnuG2ShR
K1QGdVbe1JveNCB94SY+DIBAZm72g8frRTfonjkmV2hMde61PtWcsR1vKqELrSILXLEST2FZWnN/
nObKrqKI17DDiU8KEziKuATlBuTanEKQbSMSL6Eu+G2in40u4qRDnLOLxVmZtSb0gRRrENz6riin
mlex4CV/KhM7ZEix9S1UDfAGmtyhYndAQTCBDgnx5LOJtgx+WzdvSExWIU2T3i0C7h3o77ZEQbuo
Wsx55eCZYKJIrje1NgYNimrFrRZ7bXO/7+icgPvWaLI6oKSeFLnY1prTDKiQjdcRqTFwWvtGeIOg
H7EyEo1DojcTUjxifl76TwB+7P8+LwqqTJgIRjHpw7nQAC4XbcFCL4gLJn7HhJTJ6POQqrzRsKEh
1UibaYiBS3Tpu9tS4l1neWvCBANSNkqmN5iuwXjO+1cBGtnjf1x2Zt/XIqj3NBmkFVMoWEIm33dL
5aiK8ry/MPRLd8IaezHPJzXpBbrn+zF3pUW/6rp27rXEnaTZj8zlC24XvJ45zvJoTBhAf/YYpnjd
AFlY/rW+Ufzq25Bb3Uk6RX55KxV26GWcU5hnkokDldTUJMxKpOWz4YgqOUsk4mwhXnRjX+sqLQU5
Z4VAgCMBbbcgcBbs7AxxP4rSsjNwA5eVu796HD/U6LBX2zZRl2JY8kRzQF1qpXiUmu/Resy50vBS
ClYR1Bh0qM+PqA5QMo7I7q+DLx8nG8W8t9Ndf/pvg2JCBU6JdgaqHZ5fzzetUNxERXXXGSMn+/tD
SML7rQQWB/03ggeow8yd1mNY5ErVzeuDcTeJoKceHcWd/Y7Lp0Ld+vet9m6P8cE0GPt+qWHPlC46
HnPl6DswzIlwKeTGnjovCx667KgGtb8/n3S+9uwyBxRAj4EQYKM7SfDczgeiXdrkay1yAskfvOR9
eIwvjnpXG5mBx6UB2haKUx4McqGa7SG0LfS7ZHD/PVsAvSK8G6SbY+X80IMTqqFpVaj1hW6BNL6N
4C4dJ1ptb7F3K4w3piYKQ1OLi1u1NFaDxlHymkvf91doAw35cSjMgTWXISnJhEuV8dy7puUtjuJH
DsjZKVk68LFO5EYur3X/DwHrfWjMKSYC2ZJEKOiA5AEkO24BAYEgsVJsAR1DheJd6PX/HpT7caTM
sSZEuS42Jq4L43IyG2IN5HM68sranDVjn9KHXjSGUoErpvJpmi7K4ncSpxlmA0f0YSAme4gFTRBM
MnJZKh6Lbjmr9kHOHlvzNXSrs3nVrsFjeqFA1tKr7CFx9l2GN0QmmJSDEA5BgcNm1g1LUJqjIDxq
gnzYt8IdJRM7oL+rJYYMFxm80O9nS/JacFwN5xQF6cDr8Xxl1dBzpzBGA+yGjcA5e3jDZIJKpmqN
Jhiwn9eXof8E2oC64pGd0N/4PT7qIOlA1x4RWXyb2IIiWq5CzYlS6Rqak2vKvGFsyNxRb/llg02z
xlmOwVYUAMnjjK5gFY52G93NJ3qc0vcxNFEdTDBACbkDFQFbsyM3dLi0ytsHwftHMC4b94kEjnYc
QGlYPJqC6ibgts0JWMZbxQ4+zb16P6rgVIr1+gQRVwes/nhEmwXbqMyzIQR+JmU8LNX2Ar9/E+PH
Udg2SpcLNM09K4XfJEdD4zx6ctaXzcvAsicNooKrhzJAOgGvXGbKCzgbD70f15fx025IxFKMOhXr
OzjFPxr6/XzTrX5CG0Fyoft1Ff4Zzzy8G2/u6P+vDkAlBEQwRkMKRC6CQy22/8jlcJmX/nk/CPDc
hjkBhV7PxaBDqDGm6Jq12mM4Ag0LfZsaYr/7pjYa/j7OI3MQtjoABouIhHa2R+jatLjw+hTLUiHM
DG7tVVBtA/w2t6Ln1MsOOVd48/fmgI8fwJyJVZMCgaDDWaiuR3oKIAJZXogn+jXnAKEj2Yk6GnMQ
pm2iNQUByXieNl67pJdZxWYLo6MIuZ6sN939maU/t2OOxRepRYqNv2BiBUGxUtBBWE3/U4vtoX7M
5Kd++fccAB/mkcVX0OptC+Ca5iTj5OjNgxRn9mL+2B/UH4qPv6IHq20rDH1SiHKP6HE7vHTH/BS6
sS08I5zaKbiqOhfdKx4JLV7r3GZIkURAO9DlDWo5xk2LqgagqdNRa1cIhG3zhyorOQ8Gm7tuZYJx
RBxWQWcKeA/TVShu3xagW62bV7HjPJxvn/ArO4wfinpKqibCbet/BVgTvDPjMRQSM9niVOfOpWz7
2fMY2IOHk8FRH/aXkDNM9vGyABciGRWkUa263BTSdyXHMUM0LzBCzg7grBn7ijlGJUTNQVcF0PO1
nM6qfr8/ko3WUbj8+0zKzFEGglYjE0PcswZvdifcJ9H6/Zo8Qg4MoYsq/M1nsDoetFeeBiR1hd/2
9sowk6TVek3qRh9xkQ0uwWQnU2QZQmwV/VcCBtSU2JyB0oHs2WMOOxUQ1iYpS7yboHdLdCFAcQ/O
U6c8Gl5+y+s+2L5Xrkan4WtWp1wsReicVgxglo6SV91R2h4U32lqHZ2TU+sHX/eHR39vb3TMcTfM
ZjDVPUrGQ3DIx/sxPNc8Fsvt+95qTEz8SLIuJGaFk1s8xX6P7Lk4Gskht1MBNz7D6o/IA9HzJeIf
7FE9/LcBMpGlHgW03qFP1iH1N1I9d/MtF5S7HZhXA2SiSmV2zdgauOYV3+UZ3Lhg/3oWIJBLCU61
m8JXKJOrX4Ar678Njn0FlSHmSe+XiiOU90p/HttTuHBObo6DsDwpdRhCemLGya2Ag85M7Ua0Tahf
7i8S9YAdL2TfPwF0SieQAKHskCbg+hV9Q4dIcqRZkgQNm2HkBMcN6aMPwes3apRcmiFFggWjCexb
4nWSjxRJUBx41XlOyGcfRKNqghw81JWQGrxErQZ026kJGxdyzZxAtW0IIA5Tg2yLzvZpNKMhIpnC
Tk7mn+LoahnIiOxQLTlm/uDs73aYiEEAVR4LAScLaKGKo2ovR8nXb2ghUXoA+Fdxo5PhZkfx/Few
LendMBNGZL1K1GJCVbsSvnSLR4bMyabckknMG+L24fluiYkZ6EJVTF2ApUWy5pNsq/b4wzjq6F80
T/Rw4ytT8CwyESTMwsGYcTF16vLcCrmvR8JfhYpfY2KrRKWgx5kqIPWY0PPe3TagGuXVmLdDBXp3
NCCaJYm9eua9YPYxvU3kcm6LnRe1ul3zOD+33fzdCHMcx9LYDrGBcdQl+hD7wZqlyaqrkxq87Mek
zSVBhx5Byx8YP9kMiphQTTC7THXkxc+y2orn2Nq3sF2SXJlgcqi2KesaqHNIDkZWnVnk1OONWD6K
35UrRFWhght6wt8UeFcmlY/5hQi5M2XScWKEwZ2Y+SR/7XTO9tm8fK1MsCs0J1lqLAuwbZBvVFAY
aNz/i5jLZh64MkO9cZUp6YIiV4XZoyBu3qXLfSgniHy5tcQ3leEMBa/3l+cOTNhTdbkfQhnlpD6B
MmRpxcPPfW/gjYcJb1KizN2QIqEmxScjuMmnVzI8lRowYdltbzztG+ONho1wsTHgBEIQD8WTpL+2
bcRxgs1tulodJqDFoEIEPQlOdGN4Ngy3IJAAWQ79mDr7A3nbhr+lDu+G2BQozItRjmpETvkwOQJS
dOWYHGirMC503tJZDSTp8aZwkQ7mYbiZfd6G2n5YW30AU2dceqMlSaepTpBavdscC286azfVTxnS
vMmJ94yxGWNX1piQMdZLU4YLvAQsg7dqGV9GPXWirP2+P62cPcwmSKk4TWbUI5QbYvhlHpOLEaVe
KeW4/pvfhmW5SQTtMBjaf4tObLJk6njLmIMMbQDiKxq5iuYhGDglgO2L62oGmbgBPmA0wowo8GmP
8Q2eMs5KbkHCGW27VuuR78SL3A5Xf+Ef88n092d1M81dmWZiiK6EBGA13EWWRTqK480AObQkJfdy
Fz+UHa+S+QfPVNFypkJvz2B7OFVByQID3XVvepAEGBTzpjm3eMegdaKg4ez47cH9ssYmGN2S99Wg
AsNfpaXVQKEa99a+0qx6uUQSDyf2h7EZ6EhGPQrsoUy0jOuqSsSFoKHzOjjDMfMCR7wTj3ij8XJv
4r1ocM2x8VJS27qXkFyLSAcju54grgWQmgGWbMCPfaF39z1le5u/D48Jn1VfBkpXIQOduwe5uMiC
p3NlzLcPnF822CJpXSRCZSzAAtdos7Znt32I7MqwJhHM99FPw8qfFFAFm4LVgKzG+atyvkJzK9DB
gbaI2YaJIFVZHSKPS6jY5afZsNSC99a1fc9bGWE2nDBDI0FpdAhOeoqXu+WhL+zlhDXzwHbA2wCb
87kyxrikksmtVPWoLRZhYNfh4yBeWxDbjvKnpHmezIe/8JCVNdYjezAYzz02t15fx+lUhl9T43Xf
xOYZvjLBOKE0V1lWKciw8r54FPX+caxNbyqbA1W05eTCHFvsMT4LJFgCWpiNoB5lHNr0ps0vZOI9
XW2ea+9DYqsZSLJadaYFWEp4l56o8M3/JTfdLuOt7DDHtGwGVSrGQGsUs/FFMHo7EUHEKak3eoBy
fai4U0LuuzF6yarlUmnhNc+nr3VQcbKjzTCy+gzlY44sFrUxaxqOcUlKvCwnNniuPKP9KyjtygzN
NlepeFYOcprguHHI+CCSb8DucbyDO59MtIgaCExoMtJJCsoKz4UnuH0CzHV7JH4K+aDw277rb3BA
oUK0GhITObo8jZZGGfB6bEg/4wIam8MYWmEX+pU5fUpy/QqiRgdw94d5Ji/7xjeT85VtJpAk89DX
QwEQ9BiWdiDeJCUv+PIsMMFDHZCcyxMuM0vnm8KLYPIiL8/xmNCBl01xUCWcLW15KMPMhuy11XIR
1pzdzEK4ozQN5C6l8BpbtMsH1a0PhVPb6AGw8mNzjm4CK7FQpL8LHnhlPZkzhSy6O27iBARXSHfI
F4pxaO8D8PiErmlPsA+1n4P4MuGk0SAgAJQ8mkdu8Zm+wUm6eF/BxJlOACdupS2qk/VnQtx8+mff
FXkzzASQkLQk7E0ky0RwaULXlU9jdheYP3P9W6Vca91w9g1u3+fenZ8FgC95EBO5Q+YjH6hgWHzC
bnfyQ3jQHnA1tmSP9jirDz/f0Ji3vJ4v7rIygabs9RnN6nhjVQ+x39pxammXzOvO00kH7VR7Ja9U
chdk7778TfVnCxxjemKVn0t/fx54C8vEH5LnrVKh882RyXlAg6DEC3DUM367N6/mmQkyVdQrcRbh
2kqxTtol/gKY61P71rNelTYP5crLxNgGbykTy2nRcbMbAXUQrLeFPVBx9ebKuyK/XU73hsYEHyDs
IN7ZSYjdNaTUc+1OH8FKHQq2IInHMNLuOmm6mKp20qAbazbTDd4CQMYo15+nWbJASHNoEuA4leGl
hoRKIw6+orRuDqjJGCVOPiinLCRnM608ZVL9UVd9IwxAczjbgLAD/TyPn9BP/A0II85u3y4YqgZR
TfAqEpWVY24NsVGVAvls9TLPdnoDUJMDhHft6M8EBcPiBJAI5/1nG+yzssmcFRLO9jyEtrdj+qHu
oEy5OIUTnrLP2jVtnN6jPdqxRx7+wv9XVpk1FGs9IpoEq0H6WIyXnNuisbnB3g2wJI9GGRnlmCNy
UsEX1V38CY/+VjqCSUGyKSQalV+NE015NplSUZ6nVd+rAL6S5Sho96HAWSu6FL85/mpMzGkQlrKe
NYOCDu+uekzb8q4QpUtVjeeoUDwdhRXLGCYO3mz7avweSFiwXz4YAZoiEamMK56QXXjGmWAKZauy
oZvM2QGbM7gyxsxgkkdTWlOcyJI+LJDomZ723Y53/GjMFC5DlEkhZI6czgtvjNN4DfCsFVrUQSSI
wB0kvMNP1xCdhRka7wRn4jXQb2dOBsoaIFsDjwMzwjAUQWpPUJkFU4CuAlDXeaXMIxHZnsZ3I8wo
w9IYU0J0FUS+52H8Lpuv+9PIGwSTNoDdayT1gN83wqNag13hQHjyzzwTdIirO0ccpi1YomkKm98q
hiVKj1J62B8Fb5aYXCDUtKatRSQ/TXtsUEqugsnat7CNAFTeF4I55gMi1f/bX9w42RG8+HZyl95E
duoKLtARClDVVNqleoaI+okHHqAn/G/RYmWbyQDCvqvMQcbwwnCyFHJoNXQmFvezYUvTwNm329f7
93Eyh0hsVFXQ0GcnMyvONXq7RjPHq02J0kLLm9PNcaEqqOsKmBh/EyUporkWixQ7aLQnJ38Ifdp+
J+BuAIDXz8lVPp0QmaAbzxniHw7KX3bZEkYOykxQteLaRu+o8wlwFr+85tfgn+ireU9Lrnph89Zw
cxe8j5WtZxgThKDBa4curLqFDNRLXbZOnzbuvptuboSVFSZclKYeSJGOqsmYncLikvAEJDdvGavf
Z8KFMaeBFpY4i8PqexiFVhJ5menOjWoV0lMPeDYX1cUbERM9DGDBiRkAkhSHrWWCk01FV9L+pPGW
hokedTPFiUpQsuj7S9f/E8huFTzsm9jcVat5Y6KHXmbjII94P57QlDAXjpBeWhk+z6uGcHYUK92R
qFkmCAkiRaQC7yF1fpUFdmF0n/tQAeIo/feyXSi+rMbFRIuxkrqxiBHbi/SrMWpXoE+tSReO+7O3
XVRamWFyzFAjYVLncGv1oHjaeTmnB+UKwUbgnwFcvOOxonMcgq1WdNB7zWUJxbgKkMUsfakhtNHm
/83r2LJEpZSmMkK0Gnef7k7Pp5ssEW6UUf2xP3ecHasyESErRrGvS3ieemhQ98ANCRC33NM5S7Q9
ZcBeKLJBDBCEfTzk23EU057mllDusHIDuoyRfq3CjkcqtH0Oq++GGI8z2ympwQ6mAeQp2vkN0CWH
+IeEm3/kDfbsaXZyAzmoY2dHpyFx9+dy+278nrYTOgurVGZS6lmUBUwmRZi2N/EpRgFLhCJ7dOLh
8LfRWytbTMgYc0UQoKdJiacXByyb95AhmBBxM6u9NFZ3EI7EBcABPYw83O52yP11dyXMWiYGmm1E
DfFwbL1Iehaj1/1p5P0+s4TD0oJQtuvwMj48RuRa/scbKWGihWQOQzgIaGoKm+xOKerboOO1B22/
Tb+vjk77NVaeMGsxJLwT3HpVkJlkFxncAambo6hZ2gYaz4LH0ZEt5UfwwMPWbW+0X4ujM7eOJBf1
PCW4VxnK4GuifBsT/SBH1WF/jXhmmLCRN4YwFSJ8YMgu2pBYLbqxuG0S9Ft/y2tXk8hkE9psgNuB
cmpS8gUox1rBXeDXxwy0LDzwx3YYfJ82Jo3I9Y50UoV6DO2foXKMI3Ztc+BVtHjTxgSIchiSLiLI
j8r2bo5lu13OQj07+2uznUy8j4WJDJPe4qjMFdA8klvDuKrmIZ5uZ15dc/th5X11DGZ1Wg1Ukh1t
Ykn6HJhixQvM+ypCMYvcyv1d0z+FxqlXR29/cLydZTArhY64fjDpSxitP1LEL5ziqTyMd50OpavR
QWR389ZuRks78mAff7gZ/JpaFpobhoEsmiPeKcrGqtA063Z37UFBVQGg2QBEoYHVtRZfLu+NLWdn
JxjMkorSAN57Q0AelamJVSVtY0tjB4nLKh28Kgedsh58DtAwLGoDus7Mh0QhrjrMx67tY6vpFsrc
hW+uF/0gpsWrOk6f1bh76br8SMTgDqh+Vx/r2NJDtD2N5NgLoVsbEHTpo3C00sSAAC4wwpPum+h0
ScIxAJgAh2uXn/UIeCloST8Xk+yh4S7nrDgd297YmeNmlhewtylAbMSG6Wf97JvRj0meb4Ug+rbv
W/SX9iwxB08igm+6VEBFJs2NNeLtM210xzALiyx+k3KMbZfbVvuHOYbqMsmg2ob907oUuk4LbpQG
ilLLZM9/VW57N8ZiesRpGFVzAdlAD2n2VLjqMg/Iw5m83xrLY3HJ4hanajY9Dog6KKKP4udB/hxV
HGzZH9L9X7vQZA4fIpUN/B63mNbNnmQU9MLrAIiSt9gEnZZKYmlP+47BcUGWgjuW0qmFP6Do0T0m
wrlKTo3kF8FfUeGtFokJbcKUB1VQoraSa2ctcALxR8qDi3LOOZM5gJJsFgwphInBzO9FpTqSRrW7
aL5IQmAZqTlbQ668tibvnZpz8JlMADNBF9zPYGt3NO2W6J+IcS/0nEXiugUTKEg3BIPWoISCuHZR
3fgUOQI6d2iT/3AfubwXRp7DM9EiiuWsSGNMZZjiJTHRrHGaLLl4HYNXKfr+Fw4I0TdDkxVVNVgU
Z9iEUwWENAA80K3SjMYJIWYbS60zyzy+l00PWZlinDA32iRvJkKBNfEbsGY5oXJ54vXH0Z/5Ldau
zDCOqDdlJ8UU7VslyR3plNAW6/znf5s1xummRlgAqUT1YSjvx87r494u+gdT5YW+7XsfBFxw3YJW
GrT5MNhVtq8tQmuiM4ii07QX1Z385QHlFAAGxPNfZZArU0zsq6d5MSUTcEl9vJvwZj2iozALnf2J
285zVlaY3C4AUiDIQwoYa6Bnl2lf4k465Fp5Ghb0Co1ICRQNrQ5quThan7x2cXUJQkBFVaHEv2rL
mYz/Xu4FpaTVJzF+iXqBPgCPBHKUID4JqWjjnnjf9AWvLWX7Yr0yxHhmW2V6Jqc4XeRrdukuMsWi
fC6f6WMYas5uZY9+g6Vt/f0534yQK7OMs2b9aJiKgTSHTD6JzrPgtB0PMb296d79lImQAUkXNADS
5iRXPmle5uU/unPyuXNnR73IPsCOurU/qu0sZzUsJko2pEhFLCuCsqPjwbm18c79/wj0Qi/icBrS
Ofo9qKBvTpdALK+xN3thWqDauiCB02rBrq0SUhZGdDEz48AZFccQe71P0e+TtzUwm7Rqlrqhi6sc
uFAqv32Rb0VPQb/0klgjr3Vl20d+jY+93OcZGIgk0wDfefI64L0lLmwh4kENt53k3QgTYaRAkdGJ
FcNIeCM2t4HI41jYBj9o7xaY6FLqpq7JeYj3lVN8U9wVTuKZLjRc7ciwB9fwxjPh3Yl5M8dEjzgc
lwnC1bhATY+5+qiDuE/jMs7xZo6JHESbhioZsDzdgvZQwbwJkp6zhXkmmCiRTxqU4N8Wp/giYRAN
F/C3XUFdrQ4bJBazkHUJgRb66ONpcCZ0QWePETYu7YRe7OJGPFLgVO6IPi+n4i0TEy26eAJWpgP9
RhY86yD7AGFoUH7mbF7qwDtRgtU0zZt+IYUIFgxapVUFFxncKbbHxqdl4diTuGVhzqhYhMo0NJ1c
lIgWNKWSLOkzBN6+VL4KIfjQDl+qg3lXftsfJCdAscqTXTIErQG6T0eUT0U3+nFdQz0ptcS647Dv
8gbHhAsj0CWomGDJEgjLBV4KdLTi7Q+GZ4KJF1JiBIJipEANSi+teBbJIR1+7JugTr3jE2xVqSgC
KUPnOkAIQnXXGvN5QNeo3YLss8NfKiXmwSM5G5mtJDUQw51qgjSbNF/T+klKuFGW4+ZszSiaS0Gs
mrdbcoDCM2Js88YSKaGvG4eTdNyfwT8kwb+iusHEjbpoJB21RzwLAMMb+9ljfJjswMp8ELIeOLZo
HNhbLiZOEMXUVDkacHtwetcAwDN282sNNnQX/E7xZfYob0nxvADO+5n38sJbOaZuE8yBSooOtol0
FdUHZfpvG4ot1bRyEqG+hkQwC05GfSHSD5lwoF6c6MDWavRZVtOgAD1dPcZu0euneAkfCtW4y0Wu
W3CWii3W6GkwCBK96DWOcJsdmyMl6Ul/GI4O4jjF7vAoJzqUoifnhEDOOrFFG1EGvfscw/AQObPx
CVjOfSfkRCWT2l9d+jKSzPoiIWT0tTdND7p8rhsODJA3BPoJKxNEQgJRFvTOA970/JLx4Bq836d+
svp9MCijRYG6MgQCR+k8t5yjljdFTEiIl6EwjADQ+qHxTcXPzBuRJzLPGwITCSYA4JRportFAf4D
uWrc8npWtisivwKbyWz4WjQMQaB9wWP/nCqvTfu5S69Z+libxza6aDEnxdufNHD8flwUIVVa8D3O
QEbKD0N0G4fnLl+sfd/9wwX//48J2oIfjYiCLMZZCV611lU8+QQNsgPCpx5awVPj0rfJ6ccM9Ozr
vtn9xSIikysIU2nONWDXzliKx0gu3VIZOUfDfmgjIpMrQO/AgNgqRQNrshVEvt7epNp33eDp/lDX
/fMJBPrNjxMoJ2Is9waKjSA+tmYIvM/mbSn44jxZScW7923foomMVzTclU0QR320hmbEICkCBILs
srxoHn2gVJ+EK6TRnej+r0pMK2PMlkKuI4VJi8A2gwNMABfScJFzyd53hU0vXxlhNlUHguwQ4Q09
q2C1FMbZIupzZhYcK9s14XczLFRHk6IKHVIRHlyj9ijI08+6q57Kbk7RjgXyr0K7yGrmD71yRKPG
T70gVpq3L1Nchpwv4YyXhfOkdUWG1IQGUT47aAMJejv9K7U6aTVYZnuZYhfMOr1/6vFzL9+k/16z
FiW41e8ze2upqhJPBXh6VdtLpp+S/Mck/LPvFpuxdmWC2VadqQMuptFmFiV8VNrK7oLRK0n/2M7a
z74TPxFoYVlzzgO/b4aNlV26fKuTcK4jM6x7TJ3RNXbfflEbNEqntz1w2/sD3IwbK0PMkWtqYVi1
JQaYtcdWFK2kiCxdeJxGVxZe9k3xXI4JGmmkL6VEycx6VTi3UeGPS32sgEb/b2aYcBEIFRF6gncQ
UfXMwROr61wc901srw7Udk3ggA1FZFYHEOCZ1Gj5dcz4Eo03CentYDjJKrdaST34t6hO3g0xqzNq
rdjlCWBqy61631zAD2DnV+ijZz+DWyCtIGDDmTzeyJg1GqS0ymcdYVDSnonqyuF0FMFu3HQ8gbc/
RML3oTHLFFeLMJKF/O/1jJYrZWJTSSdVsWfk38Kx4nF9/+HUejfJxHhQfScyGbGplMfBCf32ILjL
zejNKB0JR94L97a3/zL2BldZ7eBYUPKoosCnQbybwSbV1edK5aRm25iXd/94uwOvjIRCH5mRCFhX
dqRA087PrBl95wkX3scbDRPK+0VOBW3BcdEsXtnd9p1fKpxNtV2GXQ2GbobVYLRlQCGWDmY+gYf5
hIY4u7OEL4YFbAdANIHNuwtuB/f3JWKCu6ov1aDlgAhEbfy5m3qnm6cfxCb59KSowqGRdQvkHJw3
Ad5MMrEDquB5lI5oQ+2EkzEcF/m1KjiABM4mfqPNXE0kMM6z0oZYrLn7WtaeSHTIKJ6HnPeIvl1i
Wa0YEy2yBvSU84DkloJbKeoT0IdDfsQKckssvDEx4WKR5jIqShP5mfaiV34aErC8t1Yyz+5+bOcF
prd69Gr2EjJi4+oKRXOMBi0ceYL9PQgdqj6Te9kzL+RSL9uJ8b9R99ZqUfYlCAFmiRzQaHfISOlx
xrR9yv/ydJZybuqqOa4z1B7EU22pNtDHOOUfqjO5oJ0du6tB01n+WTlKrxzDm5DJdw9hyXyHPjRI
beDGLfT12dCqwupH9VkX2lNZgvylQhOcVv0PaVeyXDeuLL+IERwADluOZ5B0JFmybG8YbbvNeZ75
9S9h32tREPvgXfeme+GIUwIBVBWqsjLtsQRQzarcWeAf3y+bBWdNhZoxxnVAYPnWo8x1PRZKCYcP
Dgnf0n/0FVqMVPInY3YrnQoKZQJrfKFMntuooyG67kV9t2CctVtu0z60dQ1jQkJi8Pen5s3S+JKZ
OXYSnhEAVZpNdzYnOWFDZIIFvXdVb21wTl/KmjZrY2RSUL8M29xdmYcUPUR27huzokM4SIdMt84T
LrWJypwVEAS9q/gGmsChW54hZgdlx/SUO7PgSDJH8fa6vTXHOZI4K+bBSNGTTVRMNhkqaOp06SlW
wIOsSudqmP0VkeD6Nfh5zK8Z5Q7iWK+hTpna5+SoJ/mBnMiDeSpOyXN6kZzWiw+L3590e0GhQ/ZV
kMWK3jH7x+X3R9a5Io4m6/GyWIg60er15ItQHGL/qLz+Ple/MRUoh9cdI8xoKmcxjbPcJYGSjYIT
uZPCvdk9nqk+V8c47SwmUkRtNs+o2NXf+lNl2YObHuSDJnqw66IPxyUlaWSZuppiZDtZqyCLpod+
0J1Yrg840XairXegMT4WcxFMU+zPffXSxcvHdp7dumtvpJV47dCnGPmXXrK0+zwmNJCHOLRjZTnq
+H8aNqcGVCalmfqK0bzkY+JqQ3EejD6ApNAhWf8GXZeLWSwn6kOPrIAX9ujjN8knWU9UOyHV49in
pxDc03MVO3KSfKT6dOllTEIS60M8medmrj81XeoNBCz7kzxGTthreK0ozjCD99uyHEuVf0SVlviS
mT8akfY1tWRvqWNbkyt/bvuHRlUErnkndX27k+zDb8JsF4eQDbeQO2Toevag+tWPvzDuImTXDoDm
rSU+49KiftGZGxtiRw8YyYDxiU1utod5Qc2/fFTt2BtB/iHMjwS+RmdJzWaNw5SXNG1AVjNDy0vy
8yNElNz1ZTybTwxcS+yR9a0VG1rm8fN1l/M+X3q7aC41GzEOplFwJ7mr9dzLz9N0W7ZO1InmjPdj
3uu957xpHekliPQQ86j5l7w8LJ1lp9NDuNxF48frC9opEb9dEedD88xC3UXBMFMOhq0EGJcCkMr+
sD6gRvZdBso9vRXSQ7HfvOK3eVxNBTZHPanw/h4hhgXNjzKyUY3M7b42NTvKY2/N9cFe4/w+Kdv/
Wbr5zXp5cI1mhXJbpuB0rFARr56LxtWJoO8mcG4GF+DXNjfVYULfLZLmz1a43q6GiA5DZILzn0bR
g0qeNf6jafKh6uijL+tdPxkiE5wn0WlnJrWOlouh3sTr17URXCXR73P+oynCEEgaLKGyvCi50wA0
vL4AUVQzOD9RkG4A1BoWfs2QwCE89AcGvQdRs1AJQnSmOc+QaobUL0xgUA4wEBOMyLWMk5h4nH2V
a1eH8wwJ+GTlpkHmjwq3W2PWEUPqafO34Mux43PNCu8UVt00McjJHmuMI0RhquCB8sCYSOVz7oBZ
TWBQ4FffYWeapGgwkoF66Y0eGD4k8c7hQZ7s0WkPxU+RRjCvPmdCQSXBIeQBNEtft7TPgYCdTqtP
HOOQl/Z4WAPtIf1L9zGEUtsiUhlB9DI576DNVVOrEb7tojyFWRBFx0Zp7Hp4jObEtgpB0WJ3gWj8
gXSVEEvmaTu7Su4VucLEWx8e1fnDIioviX6fu2P9qhhWuSDf0KwgVTLbyHvB2fj5Un93GDdL4G5W
KGGYfZyRnKZH+AjjGwGhK8KUA+o40IwtSOzVc/Vp8XVIAEmuCKu2/5DamOduHJnlhtI1AlD4IQyq
k3mff9XurC+MRmk5rJ9NUdNW9EW5u0ctSNbrKrhYxuwyVmejEwTAnYIgIuDrgnjei5KEpaQzJaD+
0+qPTzmGVZVHNkDRHKmTuclFNKy674g3FrlnTEWTudYNHPkWb9H12Dmxr7vagxX0QfgoEpTddcS6
BrCxrpgGeqlvs0MQUUV9CqYRKPKwGU/zmB0Vr/BF7dN/OBevdtg+brJQuQk13cpgZ/RX6JMmnvG4
3E8+Si6o+4Se9nTdRe4fi1dzXLjM1UZLAfQCtHVYj1pEH2rITlw38Q8n49UGd5lHCIfFA4GYUV1B
S7Pw5rPyGF9wEr3hON+WQXxbeQKTu5nuZre4y11CqLSJY6RjTGtIeYkv5uf6q/G84Dvi0f6i3cd4
QcALi07J/pnEVIhK8aQkaDi93b40XiOliFAfqTyslkk5mHg6YrZUCsgh8UV9i93tezXHX7oo1PVc
AZkt+JndRXsBD6bATYoWxFPLDJmU62BJY2D18UZxGYXOdL9CtDzzI1c01rjDuwUnslkPF8VAFrr+
V1JSdr60Rx3A4dBFBfSDBPghay5UbLQagK/IzQMROG83C9pY5+74oGqNNA3I7DTUeqLaruXbYhTl
jyIj3AUfsj7PtBkP3LQ/zkZpa71v9j+un//9YwHOI4MqRDZ5KoloMIyp6nAs9OgoKblDQhECdTez
gvzKfy1wdzqKMUlgmiramktuSxagQBBuLuT4QysUBRQthrvLUaxFio6CB2iFyT2GqA6W2X29/r32
9+R1NVwwplGhTGnDisHVObT+NvJDQgSdJNEqOMdgDdFEDAKks2EesuSbXIjmyAQG+NevIicoztdo
yEl1bQ/6jSWLIvxu+v665/wblxT1f+iCO+hbgITlYGgX6hkBC+9DbxMSCPlC2X1/l6SZgNNrxDQs
lR9dVMuxNjpAwRDiB8zrE4w5W3dgxAsqV30R1p5E1tgn3sTeZuqH0RwJYnxi02/mSTvQwu4+Ww/5
Y46hHFGZd/fUbRbH/n1jzsiaOI8HLC63Lst4ibpPMhXsmcgEd01VA8zAoYxwJEuLR4rETZbxubfM
4/X7sxtuNyvhrigplbJbzBjjZ+DQMnu/7s4LhQbL8qBWknPd1n5E2hjjLmtRrbm5RLhJYx/0kpur
L7XuLUVhz9kpVZ4bRbV704VWjpkKVSDfd8gQnza2uVtcwumpkQ7bEwTQmcLfeggZYBxK9aZAC1Ww
dTz4TANcQC9XfNMwTW9SEgdSDRnIofevf06RGS6JLiMwQ+glqp7W/KIlT2MBOa3lD8YJ3nw3nihK
SsAqU1s/h1gWjMxUgQIW9ZvkiB4K0ByyiHSNbcN7t0EU3SI6nqg8QLWjirxOJbACjEDnFyEL8cWE
LDvTTmxZr3a4dCVPZIjgTIgbeWWvPvWNl9jPgvmUgf7buOs9CU+RyE0xyVsGoify/hqxOEqQWlv8
uCJNe3BGDsjcRwqNxNqOQV0XZb0dqgpmBydbNyRbHUQ6mrtRxvxtlY8yslV3kdIBKFNLl767m+nL
9eO4oxLKPumrAe48ylJskjBHeqRdqr/At3q27qZ7KqPvNgHwn4ORd6ZOfisipNnNZzZmuZ0s5NyK
1QJfczIHz9Dzk6Umd12YnotOxBb0Dw7sdYlcmrmgUEzyDMU2/bb7SP0mIPfNJ9YSy73hIHqRiBbG
xbRhSBloGke0Vj4CsgAxO7vTg0kUqUXngotlmqS144C5GnfOb7T6Q1nktuBg7Doqi4DtGmSlqsHD
+BRIkCpSDReCn9b80gU/2q362fhZd02g1hT5iSt8jbNY8s6RbIxy8bPrVi1TdAyP/WcsyQ3vk9P8
Au/FBlCI3zv1renJh/hvUT1v37dsTHMxdYLuRL2UKBAx0Rr0Ts9JYWsv+n2G7Ge56cGqnHvmJ9Vl
T6H1+/WPvRvPN7a5EKt3dJ66BCRqUww2OC23I/VG006F5hWhYEpFZIqLqMMYj7M6Y57SLFW7gmB6
QR6z4aABqCsR0Xj+7mV4XRcP8xvKMtbCAuidOf0c196sn80hsksRdlFwanigXw9PAi4rMEr26wue
X7ZkOim9V4pDvLhh8nR9r3bjwGZNnOdCCSLXmgYvMUY+xrRskmN3FGMK99dkgItaw4A8MvK3ySrY
Beq1bECnO5df6CA7cfhcLxC2WD5P1HIzS0TVtb9Vr/Y4vzVBLSfLFixrUp7Q03fXNrM7y4/7SuBY
RIY4z6VIUp1D3AKG5M6TrNWuM+syy50jlSLB4T0nqciKRixNk7FlXGxD+7HDeDxQtMAp2HrSOXMp
KvPuecmtCe40FGpDTTlE56HWYrdX0gtZqkuviXqRu236rR3uOJA+lUvEMcbMMLrNY39RzuS4nnQX
ChkeK5qnSInTgFju9dO+Wx/FXByEjTX2X5nzF5VZRZW0orJHIAwSO1PmmW7tZQm68wocMf08iLo5
ex5qY5F3GlHUWEk8o5Utlf2xDA170iYnAVtmFKm+nlmC87i/g78XyDsPrQsLNOKwwJZ+7fOnSEID
W/SO2Tvz2yVxpyRZlzmngMuDlDi3KforWvtVNZ/U6Q/eMFs73CkJ42letQqnRAbzizai+b4GmSgR
3gG2mtrWCucqwjgzycQwafNPebf5gL0ZoG/I5BvqP9AAfGuN8xekJiCT0YDl0xQgYbITO37Rk/kB
UC3EZCo476KdYv++qRGUTUirCv0It+8NVzOAYwiVW6IqbiytApDPLu5t+x25jAPsEFUWxROkjoPV
b7/j3XRLbxo0xegdkWxynCFzqNqo+15GD/lk5EAOuRcJH+xCjbZ/BZd7dEOY4n2Pqkh60x5Zxxt6
sTdgpMUz6ror2b/XqFEqkEnHM5Fbbl82QLDPiGhqn9t1nHurfpJDKEVNP1ThGWU3ik8kFfnVGLcq
OW3BhVj9h410dXN3Plve6KDd50uuiKN29xGlQLOaQoQbeFpeZsccNTDOtcgdUzSrAAX9Op+jwW0P
NFjc3Ju+5qfyVsEUv+AE7d/EjV3OOSdl1dCpZxWt4wy2nvVgut+MgN1D0RD/XjqyWSEvNwL1lMlq
CrwG2uqiLkFoBFaBV3f2jTaHIXu6flL2g87ruigXuEnTrnLdozDYebPLmiCxHwWNW9qYO2BgbEFO
vBsCNuY492xWFi0iBh8orE8ynvNl9aOrRSzDIiOcb0ZjQ9fqBoOatL618tuk+5SmAvcvOg+U88x9
vXZ0lbEQBvgwzin0ddXvrHHaBuMkuM7st97dsM1H4/xyCdrnrGHsuNqEV3S6Hot+FjhjkQnOGQ+R
0Q8JRTirtKBPLqoYsLLrJjaL4HxSag6kHEcca4wzeLFDD7i4wbcKGvCYGBecst2+7PYOcT6pxqmW
ugQcomvuhA9QfsWoAQ0d+ZKMEFgbg8xtZFvUsdwNaJsVci4i09q5zRT0E5cQyh+nCtKokXmwEuE0
nuBT8iDqtMu0YWB3dnIUvJ87x7w3XSVAH/ZsuargpO89whQFBIsA38qKygN+ohaJaiih4RbFqk3w
dgWmGPJ1ttl8Kptn0N9J4Y/rPmk3em0scj6iMBo65Bkrh8i3Wv6khai4fy1obFvA/l83tZ/sb2xx
rmJMQilWI5z7ySmP4akJzPvuFhxpEtIsUAAD0DSc1UcwYllPAsvsl99dapUSII1Ysv/zL9ukP3Ou
tGa2ohABaKcTLcp9Use3rTV+bCgyStoDBI26NWIduJdWdCAJHTKXGtmhVirhHD2D3V/7Y7j7kraZ
FE/szcNe2vQcu6Nd3UDv4CJi89uhqUaOuVk2d0nGZu7zcoXfhODBOV7LgJSZh+rX1ynuYntZu/tW
huRak7vdsF5CqXyR6HjTldFj1ygfSGc+I0392oCAaLVaQZDfdYKvfxs/AYXRATAqLxjJyKLutlQw
GD9onmDbd+/uxgYXb7UoT7MecBvUvsqjDMcUeQwoaKHkld+KUoldrPLma//MizeHDNqhubyUrO13
g1kPZ3lOfXI0HlT6H8Yj+bDiwSdEVuwG4M0iuVu1JLpUzgtzUKFXfFR8UH+emwkyNM6KeRopKPzw
sQxE9eB9r78xy/Z3s9rRmKUlX4DGAZ3OU3tpnkPX/E4+1IfwYpxYqgZFxOvbKToxXGRujDaXwwhV
t7xrbVm9b2JBl3P/zaCapmYoqqJrPB+W1Gm062K8ydJjGEzQIQH68cik50R6r7vRa2OIywCSHg+J
gk6QwAFonj6Bh8Kho2ajGWNf/2a7TQIEkt9L4jKBvkvkSZZYCRadRslmDHpFAHIGZNOJL0oF1N1o
srHGubZcohhy7ZA8jQvx+m49pKNxo1TWZ4wMHONcq+y8u88HSL8ay+wMRetLCzW9tZ4Se+61S7oA
fUcjuxtyv8mgtRWNwJ6YTqNVkN/qJC8lRLbXEuz6eXosu9WLVO3j9U+m7geL10/GeU1IDVv5Yv1U
o4Fshpt90Z0cSha2ej88W48rBq4BarcjpyltJDYpUAs1sTVQijrX/5Ddi62pqoEiHyUG5S52l6oF
iSyULsvsRi7+kmbM4v0BmgRqOL9NcJc4JAUx9B4PPLBHr8sjEamoiJbAXdnazKEeJGMJmXkvjw9Z
5/ZUVIzffx2gmixbsg5uGn7OtaZaHA1MxZEpdKw3A3hptKB6Yvy4ogO+64I2prhsKSKWFVMZFXml
vG0kPHYEubTo97ktN2ivpvPKtHtiDxP3ofAFuhsRoQRJqEwgisUPxyZ0lJIe2ScQ5WHQQQ5mPvQn
emqdzAdSX3CA91fz2xg/GwuV3jpKOqxm6W6SJLXz5MP1G7Lv3QCSNFFD1i2THyPVo2msohYWphPa
ee2x9AGTvLG+rB44iU6hd93c7mneWOO8W02niIJvF6d5vJGssy7fqaIQtPvJNiY435Ms8bzKmYQU
2Yzuyjz0ujI8/qtV8A8aYnYSNG0szQ3puTFvhupijYfrJvav5OsyeNlRZZErdZjxpVSMm5R+EYyn
4YbBLXNHJD66H3M2trg7qS+mMk0aqIIVCQoZsX7owCeYz/pDQ2fXnCo7miDbkyS9ow+WB5V1y55r
DOCOhtMvjb1m5FuqdG5kTuBEwkRgijasUh3nIr1bs+GxIoNDzeRhUHMHUye38KaCIYj9shCBRLRq
6USnPCZcadUyyzPQeK2KbQa1XzU2g6nS1v4lfCseUtw9ZhSBmtF5E4vfH0JNQPAa3JshP3VRapdC
trDdu7KxwO1KPnRlN0MxBgLXz2rmEv3ZyASPZdEiOGfZN0oBcU4Vft8sbrO8+4g8R3CQ91ehg0wA
XQwU47nrOEqRblJG02CMs7+YpoMX5s2SZYIryX7m3YuQ/jbzDn69yr0x4o/4VWe9JAE6YJANFEUv
wWp4DHZt5WodqcjOiJncVFURVIX6Mlryv/toGrf1C8HSqxWlmWR4bKqbRjpJ45/kLZsPxm19YZSl
mqwKpnvrr3X40uSipGL/bL3uCPv3zeumXI1FSqwY8wxKfCqB5bHk4U9i/WYNbLc2JuY6UoxMI7j1
GNCtRrCAiLAuomPFvTJo3Es1nbERs98etQNr6TN6BWGZYTfrh4iFDhJKHXGYe2OUqOnESolbQuG+
2NRz7UcPCmAmnY3Jd5c1XUK0cUNHOI20X1ICIZylmyCpBJHE24+odmEHzJD5i0Z7hTpbW7ugOSnQ
xQVuTkaXQpJsDGgkl6lyRU213fu0Mc5937rW9X6pkA2aFJp64NRrk8nphsG/Hk1FZrjPS6KiiYwU
KMRh0Gxd7iAA9E2PhQ0zdmfeOaHNarjsxiBSXQ2MIxdRqD5CCWq2R2iK/Y5C4vxwd3YO7+zfu8e5
1yE0zZywBJEE8Xc2pJQF7UGCkllqgwvdLQ+jx7B6tWMdq69xY8uiWhzbofdr1nHPIWdjEh4XrnUU
NKcaihidfGyS76r5NyjdViHdya430V/NcN6kLzUMsmt47jfKZ6s6pM336ydkP9/aGOCugTUbJoFY
K9PUWMDJhBrnSb7/9cb/3+UtUFPcmOIOPbh9QE83I1aRVhvBHNj5Zl12uHF4EtfRn4SSjTHu6Mu6
2aqdhP1Ra6jAKcZ9r9Z2KtXe9e+3uz8G3IcJTDaUYbmINddaSJUWKWQ3VEGSJf6kNX8SsTYmuIjV
E5MMtIOvCNEg6S+riEV5vx63McCdsZHOqq6FeMqHluGroeVnags+2O6xmKXJbii0sMfWyXsMVMbk
FnKZzmz8jQkzRzPjP4lshoYnpmEqFAHhrVOWVzW3+givfq26yEZrJ4mIDXl/w35b4OHDkjF3WEWB
Q1jd9/Q2V4/XD8TuAJnyugR+RqUwQ7CUpDKDD4+uCt3P8YbJPK6H6iF09SNmyC7FUwR+9xyx24+E
A3m7Pt8A7lw2MCpKea7ddclGYjB8dGSck+jvWnuYos/X17j/7NjY4By+rKkQZWgwfB0f2RpXkKJX
gXY3O9VRvZHP5E/SdVPWDB0DUorFA29lvdNDKIaprq7PTjtXASqt7vUl7R6LjQnONzUkCbU8R7Fz
nF/KmELv/Y8O3sYC55CyWNNqycQiUrV0SIzCQ/e/C3vDwW5McNsyEytbAPIAzXJ2I3VnLf9Q5QJn
tBv2Nia4CzqAly0B3AllLNWj3WmcPs4FslzBu3b3DL9a+Vlt3yS4OUpZ2Vhjk6XsMRxeIjWz59L/
Vzv+MzBubER9Oag0QWQ1ARKZT3T+kwC0WQMXGTAXS0i1zGjVK190MENPVjBWIrqU/Sx2Y4ULDoVl
qeGcpwQ3MXtsE7t4ZGPvYMIsbN0ubcVjoq7jg/hFKDgIP4PK5vOhFWgWHev+hvJnxfiiL/fdcMry
h+ubxE7suyxrszwuO0nydMrA2AwYUXlJje9Fcoryr8BnK9anSfhyYzfwmjHOB9CyMmRtRWjIpuJL
OSePehTdGl10nxiSs6T6nzSlNmvjHEK0rvIU6UjOayO0BxNU+dm/NcE5BEnKY33s0MWtahDld5kn
m39UdzY1ExA2GfV4HpW9kBh9SwITplU4ID8L9LERfKh9b/BqgstP1ryytEHFTaUZyGSf1/KeJol9
/aDthzTTUKFfijwOg/NvM4/RKPHmZeXtHKC/Lli+pH7mpB+7o3pYnyVXRB2xv6ZXc5x3GPVO7WPK
cEngf8tHdGri+dNYSE/Xl7Uf1l7NcO4hzvWlXgbcUj0MnaKmtzSxBBGBefz3t+bVBLc7aQOIRNJi
bumX4Kbl0SAGtZ7og+1Oo4D34vcGca5gsAa1lQo0qytv9qXD6II6DL3W0o88ckyc4ROE6dFzzU/x
wx9RpWxtc55hHErdWlR8xv+i74qAYgiYcU6qB+MowvIIDyPnGtayXmjKSqD67eD1xwb9ZMvpXPVJ
+dkfr0Uv+H3g7ebjco4iWlAkaBkzbwMxZyT2ABjq9+Ul9hOMvSl3TOlmPf3C3qIOf8yDSXaun9T9
hszmT+AyC6pnM61Y3WxyzEABPrVywHX8c4AxfxZlSvuu/vdh4sGbYNozeqXHm6rPVX9d4iMu/18t
VW+SGZ970EXwAHadr1wSHr5pzWYeLzISmt4fPIZzi070rgd5p+bJZxHAQuBbKOdbpkKlhtVj4K5D
b9asnLq8j5NW4DD34//rF+Q8i6Zqg9WtFXBR0oVYsae3x1A6a4MIrSfwYDyAU5lXs5FbJOaq6erd
xar+Epw7kQHOr6SDtHYWi5GT097IXu7PtumGx/Bp8uH8z+XtnAo+ncgi501WuP40ZYdPMesH2kR2
POWCBFpkgnMgUgyUlgUEFmbTMZoSmodBEbGhiy4s5XxGgbJlmFIsg34wg+xQ3WZwUfVH9rSNXNEx
EF1YzjvEpOsgugOOcilB06lQw+e2SmxtWM+YL71fmvVw/VgI7hDf6jQieTAIwSTC1N3IEB5cwztk
aNdt7IPsXl0e30ujSTbViYLEJr8xH4zL9CM5NMEQMKVKetv/GD1pAVikdZaDqPC+uzyAHkw0DcF2
w88wQUehhJoo9q60LlHmauW9JZpc3T2Cryb4N1wtW4lFZxSF87Q5h3F8mIZeUBcQrIJ/wpV9YhmF
ynrF5b1Z3ejTh1lURtwvNG+WwTlTPSmbWWMVqe4UAvg3nfqb5MDggPoxOrFea3xXfQPzolvftoFo
m0TfkHOy2dJrEJ8LUZxdqLOqJZJsEdJRZIL9++YdF1oawFasZjBS7bYpnklDjoJjLtom9u8bE5FF
qy7CZIqrXMpjf89gZOBqAb5wdViXWrbF7kJkknOxM4R+Qh1LcRuMX0Gw14bglaeA6Pj60kQfj3Oz
mHXUrXBYENbLEVLG1klptODfmeC87DrJQLFJ8ORVNnoWRCB0qxBtEPuNd9nJ5oxzzrVdJ6XPJRDn
AelX2bJXnZLszJKvya2+Z2500f0MJBlohi3nP+qEvdrmwbyrqoYQaEdqPeh+XR6K7hAZgiLCbuzY
mOCedlY7tlMXI4XQtMhW8oe1/LjWdwp15/jb9c0SWeKcRUGGcdZngscwPVNwHJSSnQ/fxvnOVL3r
lvZjx2ZRnGswhnpFrRTfTTpIl/Gp9PXJxpTc9wH6NIygOvQyd8WUi+WGognf/eGujW3OZ0BIYNWH
FilT9DF5JB6Izk+xqz1OA2jVwY0W6I+MsFKYN+3DpDd2OUcil2XVA+yousYH8O04xjcdAkfh5/SF
pQJB+lj502H8LPjQu5j7jVHOlUTFkMdKAnqaavXy5TFcDyA6tY3wRjW+E2joLLfL8P26TYFb+Ylb
2jjMRZYKKVsRnavoJYnu+upPssPNkjifMiVKulYj3FYrUzcOlcPYVoJGzj62amOD8ylZkWGrMlS3
Ok/x25sRjO3N32Ftlx9iNwuoZ16YTKP6AqZMb3n8kIKgcPYiptvjdZEg4RZEAx4kY0BJeEkBnnLR
oyP9Z0ikhdmn61u230d9XS+PkEm6JCTlDCczOasPyh+ncgh0xomfn0SZ1T7YfGOLdzNpNXS1BjdT
tCiMhysUFM6SiQjUq049O3L6Ka7uskoQJgTOje94r3RZzbGFx6HyHTi6bS3RnTH9LsVfOiKC5glu
gMZ5mJnUhhx1yLpAtCdZ953qXN8u0YngPAnBcyKkEaal5q68G9rJK6Lw1GmN4KLtt1Y3O8U5j0GC
DuU84OQxpu7+qAIOfpEe4x5jS4yZKcchEeTE/+AkQfwJUjWC9h/bxo3zWDElFesGltaCF4ERhBWn
+MKksaDWfs9owqaz6LLvf81Xk5w/CXM6LW0Of7JKvV2RO0rP1ihItf4h6KCnCZgjZhIIt2VJFM1a
C04GV35YfqwuXs8HyTGc4qY5Dv7qyC6jAxVNTe+v7NUot3+1bBhJXOCFpve+3E8u6Y9M+Ov6YWSu
8H369WqE27E4qaSybUwQMTeVh7Grr0ZbHFo1H50mis/L0N7LKnGa1Qqu291/wYM/87+flNu3GLza
wL/ilsWVvTjtkR6gS1I6AyTh1lvJJY/X7e19TAwnoiWFqXBV+Vn13JxMq6vzegSEwjUTlG8JGFVF
aJY9t7G1wLkNLZwKY0qAMAFB2K3ad04r/Qlb3dYEdwzHdo7zSoMXrBP6lFaTXVjNR9rOAge16zm2
driTB1nehhQqy/sV46lQyP3alIiM86EdmkM+yV+rSYF4s/LYytVtqujgv8xOWjEfwlw9XN+33Xij
yoSoJiW6TPjZ0rIsZYDXAWmg+P2Eoiac9D6l+L7GMp6lUj5i3t+Njew2lEU42t0O59Y4F+wSPMDV
tMTtIIGr+YZpz4qDSpNv2rKb2tWHxcXbu8EwjYglbf+4vq6ay7DzdY0mXQLETAlPKT1W5vMoAqOK
THDntZ8xFDgzMLW+BgaYeBfQUpsfBbvH/k7evWw/IHdiSTTW8qL8Quf9nPHr7eIXRnzBB8zcCd/u
ukl2Nq9Z5M6uVBt9s2iMDsU4RnWwgEBgoAdtEKTm+7f9dYM4v5lZrWXGGHNy6/7Q18E4CEKOaBmc
ezTGWE31haEnq/t1/rEmlVstERSWG8H3+ofLDg4QQhlrMeGSZWWNMsua0O8hQbHYIYD84TE/A8x9
t57YGCYAjKI9Yh/n/R79Nsl3QKyhbqWpRt0novSTpdD7Nh78qdC9Zs4cNbIEPdzd96oqv9rjHuFj
WiUDMDwg58eoVXc3eLKnPkee5dWejj7IcMQqz6gc+yJO3f079mqY8x9xXKlwpcBDpVrlrpQczEx2
UPQSOMn9w/hqhvMWfd6XVZrBR9bdE8m+JCJ6SNHvc66ikKpVAZkACuA1pG4/GMJpYNF34txEBbm5
sVmQN5LhKykeB+0HWN3s645BZINzDNlEAFwfEsSK9lSWktPFwWrm3v9sBPNcCEega4YuiM65hbpO
9bxZJ3TyC9k2pQdLuheiS/c6tDCiE1BBAmln8eMdsSWHmIbCeFADmgzZyzywaScYH1QC4wc5hJ6Q
9Wnn020N8m/YOu1ixRwKhmf9mOV3c/5DBSvi9S+3k4jChmXJwGng4/FofHkgbSiHWBQJGAaCTav+
f0hrd1zPGzOcX02LvptMDQg4dcrsEO2cbn4Jh2Md+SBGDK4v6Wezk/Nzb4xxrlXtdVLGkCjAGO74
Ie8gnzdGIDVIIcxHbkmo2sMwO7kGQvEFg8ND64OJ2G466dPUDQfIe9z2cemWa3aqy94b0x4dY+IZ
2fgVQMuDKqXHwmovoOy3q1X2QjO0k0HxUkmBRFs6uZKZXurBgpozOZbTaht6Eoz9eE6k/qZQy1sr
1ALJIH9VtHeRuPrJIB2qMMycFTNdqVb6wzSWeFLJx7apj00q3TTt7HfxKOJH3nEv2HSmvQYyYUPn
pyH6PllH2awUN4WypRwHYJgWHK6fFZB3O7ExwV1+bZKVvKrBWTY31WWq2086xrT7YnCNSDkvZn2K
DNQy1erLTLSPkmYcpJw4lmU9THQGTHapfAUAoMywvuhrM9hhp5/MsvqQISuzuiW1tSoPMHT1lNXS
adar55p2d2DMeBrV4bZf8k8m1FyvH6693PTNV+NcTUnHOCMFDhfDvozu7EJa5ACeiCD9a/YqF9JO
Tg1yVKFQIItZ1z4ld4N6Te/IAA1NALIBlqj92B8r1/C0QAWb1wSvJ3Cpuzd2s3XcJeobELMpa6G4
dHrphss4LfYYqXae3VWm7l7/qLuOTteB/wYCXJf5MpMShxKt41pxLe2xmY5j+kE4AyYywcVSbbXk
eC5H+DlFg2jzdC6LlLHWHK+vZC+tQzYnU7x3FQzi87jlvjTVnJil4nYz+VDNk2uV1DGNFzoOn1fg
QfuQBtAXhtTS30puPhRtA5TDdJISWdAB2f1LLAWsxQpRNfZZcaA2T+8hXJWpp4iJZVadRjCs2kbT
3FdZk9hTZR6T2AiMInP7qPHmRT6WqXKvqtJj2s1Hw2wE12avp2qBLhwTX4AMGu+YXAn+UKnWNRm1
4R6KLk2g34P1bkAgCGLfvGGTXwWKOcVLBb0Vjz7pghrZXpzb2uf2v+oqRcktXUac+z/Srms5clxZ
fhEjaEHila6dWl6j0bwwpDH03vPrb0J7droFcRt3Z58V0SWAhUKhKivT8E/k7KKUcM3Nzs2wv59t
uk7HRq3iWnELa2tJtVO3lU0i0byhyAoXVpumrAtiMHB897oob3OwDyxB8r56/M/8mDNhTqnURAX8
mKCAn7d4PbYbisErdR+YoSc4NCvPVRwaDZPFQCeYIJb8uGsDDWjZpIht2kMSv7+FIl+7147j13KH
GWtfVLxk//ynWEplTHGxmU3CQyGKkbR1rjQK+OQzR8kec3V2gGmvrcfLC1tzOutkh8dDKB1NQdwl
yW4BAIGyVXezz+hiRVxCa9+KMrIqBdMf1OSLbEtAMY2n4VtR5b5rrgrIkM5HpDkLTQRfam3jqKwb
pmmAvlLmq0JdERRpEyKKJnnidvp2MXpnmnrHLJ4u79yqh0PzQsHUjgLUPHf7mFHcxxlQpq5EQHFa
mvdEH3ZjKKr3rN7m+EB/2+GfxGYQ69mUpBj5x+SO7hR+hNQL5Cy31Ktd2TfYzM5TfNMkrsgH14r2
lOKjYZTfBFnm+792FiqsqTf6SC6gufZV3c/g3QMl/0vzHINpne4zYASDe9GdvrqrZya5HMLoy7jS
ywbCLIG8I5l+Z4JFC9XZb5c/3prbn6+M+3hBUpOEppPq0rS35a705jl3Apr5lmHYEyHbKq/cKW4F
zilYHQ8rmE19yea+w/RVt+krv0L+nv6RCd1CURR02iCn+xioagv6iVPagqNkeE3m2S6Kh2UQBI31
ZZxscJG3J0pX6hmCIZLX+2iJbSIpfhL0gqWsPmfBtvJ7LVwiK2HoriEFEjwmOK/44ybYdfboZ9eM
wuqP4Dlw95M5zveK2oiUpkM6Es4yyPIIdM6GLfoggrqayi5yPraf2+GcbxiMCK+CCQkYlW1MOb4p
c7jVKjRxkuEqWSK/S/LXyUjvlrnby0p/tMbs+5RlTqRPNxKxrooSFFMSeUpGGVAi8BAT89DEamjn
UXplhtU1iuA/Lh8Ywf/MU9/kbZabVRmr7pLIdp/fLsHoXrYgcCrKleLqPmqWQsLH7senAKoOyRMt
7i+bEC2CPWDO4llal8Ggtgt7db8Y9fcy9i///lrr6tyDeOKTZRqy0LKwhuSq2Jl+faSe9JO12+Ut
Oj+CfHGtAQJrv9Nnnk8rCvR4sFJcqglauGjFHZk8K7u9RSnj6p16Zojt69m+4Z31vzx9kUqHTLmd
6bsohbCI+nZ5A0WGuOClt5M2JzH2b0i+oXeTT4MDzQszEGkN/sPNdto6LoJl0Bk0S/ahZrDImX7m
ht/iPTy7feftlLfp2wgwoMD9VpOgs23kwlk5mnpeKCaSoPI4xl+DGZpg1rHrUhsaO4Igs+7qpwVy
sWyM5jCiI2w1VeSSPvPSrNpc/lj/EJ5PNrg4hunvyVI69rXelVjyu6Gzqy0mM5zQyR+iUsi/tX5r
/zbII5OjJU3RlioxbFOndh0+dpGv6rHdDNdtvKnHTYUiw+U1rm6jqpgGlG0JWsRcUAqWugQdE0L1
nD90UEvVni7//mrQO/t9LiJZMSAzLe3xrLC2kfWoz4ckFvCSikxwLxcLI6X1PKdI4jA4MH/Vyg2N
BZFo1bHPVsHFB0kJy2BpEqTC9WR3ZbudItlWFZQRiLqV2kHgeKtR4swcFyXSjkBnXoM5vXgjsbsM
V0u7y1pBirjWG2Jf/Pe352IEIU0QmFWFTGqfvwb7eC/JDjYPWbfS2JqnH2I32mRXAIptRXCZ9RWi
66ZpJiDIPKtdX01j3spYIQovpZP1CyLTGGzAutHZqSnSOl73kN/W+LvdbPNo6ZYaNHDUNeVHqbbH
SRD61s/RyQR3jvTIWLJcRZ8gNVpPp9Y2MaPt5aMkMsEdpS6wqnqZMbOo0M6W0trJ5sfLFlbDj3pa
BHeSOqPNC42iBjgyNcdI8VpwQTTyval90+TeVv6wJghgyt+OQLmTVRiNGugKK9aQ+7l7qSC2Gfy8
vCp2E3zKRs9McKcpD/QBQOsZ2SgKG1L0mC43ssEo5W6D4DEXV6dF34k7VmMTjOFS4d2MsjmrErO5
kjax66+yn19BPhnCXbLA+9Yd3CIqBfwQXQTu4o3MeNIMJUYxpfgW9i/1/KyOgX15G0U2uAu3jlJ1
MJQIkXwpnDz4OcxQYjZr97KV9ZKpeloKd+emI8kSRcKFEYXN7WShn9NnL10GLqgg2rVm8AM11S9F
mtQ2eBcfJL1yRvaibbLHeZ5EEXJ1zSjdmihRMXp37p9pyk5elAHP2dEhUB0yLDvczy8IUQMGhBJ7
hmjfDKZ8T7AH7Jx98li0hNDgVBjbH/c5lzGsLJkVylvvr5nMyNVfdLvzUIdh8uU/BPZWPfbMHvdp
w3Emap7C3ujoe8ziueHkUCc9MrRke5t41BXOF67nVjoFVhITvpj8Zlt/lnLPajWAZhYHX74jGGOr
Mcb2ndwoTmAnXuGI5thW75sza9yZpFZeNYqJ110HiQNSHGLtsBiFLfdfL2/lusOcVsV9OaVQaWmF
OIgtOVTDdbLcVELeIBbnP3mHoRILYgqK8Ukauc+DNJ06mdXLeg98x373prs9pg6KfeSJZrBXF2QQ
BVk7SG0+CaoaixKEqZng0omMjVYCrmhIB9Kmgmx+3QxF7RQdG7CLcQdtAfG70SaI0TPR7ZBSl1SJ
WzSZILFaQ7OiBaLS94owmlzc9yERxq2DhsrI6Nu9ujf8JbKnrXwr/4h3FIgf8yW9SX0hcnx1eWdm
uQMW1KOy9JaOosuN7LzDFjYtui/LMzA/N+2u+WYkQgzt6mV+ZpPb0nqWrFwjsJlBCgi9np2xYfIr
f4DzwY4S0LnKBrE+qXPGdU76GoTY7qhmhxapcZjL3pCK1LdWVwMiIjB6mqC94NsFI8byE8DTGdH7
X8K+2ub/g5FYD0uoRROLGgDL8jDuKtC7YV5g5124BnOhmAn1wh2jHGgQeoXDNauecWaP8wwVA+oT
6EhkN6p2Wv+lgBhVIAjvq7HvzATnCCrAelpZ41GZFZCCGlp7At9iCb4lRRD8Vr/RyZDFdTvnrtEM
ScPexRbZ5qb5OGkjgwQcrDx2Bipdt5HZAp+hC9qsq9fXmV0u926oniihZMmACVp72gIbAhXhy3F9
PXDAvXXZooge735zdl0BQpUQxCX04oha+2PUbYpqzPFWafy+G64XAskBrf+WTXoCyXXTicm8r4b+
Ie9qR4cEexE0djWIKq0sXH26Cs7+K7YzZ/8VZHxIOKGo68q6P1Ffjkw7ja4D6apf/nWGScHWCSCh
buJgfBJaCEO9JekMS1P0LZIVsNp8z9txe3mXPy+HGdFVABYJBY8a9/4ILROhBATBrkbr0YnkJbSJ
Ot+FSv6UmLPXdLN32eBKPfOjRW4D41DTpSFBFsKmNtCURgNossmV7Bde/CBq/aw04Jk1k6BcrWNK
kC+20NxoYjOFtclnDCrTgbj5Lrkptow6anAGz4A0gZXb9KqFqrEIyrjiwx/Ns8TizFtMqS8hK4M3
qnyH90/0I8JYjAQgqPU47cNHutf2li/t4ufLe/w5/Hy0yn3UshhyRQNvMR6VuTOpnd1MC9Bfh140
b7pS8/xoifuYRWSlwFtje5n4e/OQ+LOExj/6KaPLxvljvz+Ez6MI0bvyYoFZBXmLair4sHwtY6JR
ahgKbsB5P3o3GD31C9nODqxS3WzuSGgLPyQLaB+P/QeLfD1j6TujIKBQRr4uOyAvwFj8X9qrlXAU
fqVI9NEWF1wh/VuaEkWfXjffCWLk0qHXNcEsQOwo+2yb+tHP4VVz6gcx3ezKdN9H45zHWvPQBUDN
yG6AdtiWQUamO+PORGt23Iq4adZjAZA6YBUFgaxB2VV9djwgSUHHfELCVICKqnpAl2qbvPWlPbrZ
NgLm7d9fKVicaqmQagT68xNV+UzBhbwsuPqzHkNAhT8wEaAOnsP6KSzZ0K8LNAGF/vr5/QC7iOBA
lsgg0+CRXnOlSlHJUGxsRJTJqeOLOuRG2qjb0DUFo3jszH1y1TNj3JlMANObpByzwykBn/VQu0bd
7y4HmM8p1Mf1cN9t6vIcMjwoYSdmavfoOUzdVZQKBmvXT/nZQrgXZI75GwCoEMZQbPCTHww+RT36
jZE09bvmmBxFcZNlfp92TlcZ9AIsb0hvPrqjAZW+VjVQ7rNo4Kg9ua6hPtwXYIZNl6s4768mTSQu
swLFwFae2eTOW6jURJtLRFDrGyq/O8PvHmKPZcDEVhwoQrjs6IlViFaviDOz3BWRRRiIHkaC1180
bgt9+pJnsgMa/9sRgr6XnWU1xTgzxfnjVCfxNAZY4QAOINkF9982pjsJM4ZSdn/Z1Kpfnpni/NKo
8HRvFXQvy/hYaLvFBE2TgARO5COcU05W0Qx0ROtjmWsnARjXlJ/U2A2Xr5P53A4itr71FRmQvdBx
o32iCTabkgSoEKNqb/iB9hyG15Wo0yIwwfME13Ki1tUCWF1dPLRTZUfhXV1HgmrDalCCOu7/1sFz
BYe9YoRQf0cpM56Rtr9FrWCEaT1anFngDpI85GZe97CQ4BAxzR5lmzvZs7YJ7MaeapQMu5c/8bbT
mrgzFMpqScagVcA/rNhpvcuLr/H0/bKNf1gWREgsDCXSTyTHmTXlNMHl4Rqhy+ZWpwNj/5N905sc
1e8c9fDvO/MsIp0sshNwdinPU9tJgwGLUgtaeWNxAKd9yPTqPsqLt8urW2Hj+2iLeyjLc9SNI4NA
o+y6HyEGWB2Cws5127wOtubGcKqNdW+4MxZZuaabutStRCRlK1pmH/4JnXtEh2M2L3RCJYxh2yfU
qca7xdcdTLocq+f4J/Xar+MVis8oysrvWoGhqwhcaT3nO226zl09vdEpS2ahYoDxjN082Xi+QrY6
wHQce6QU97JvgfKjPMydLSLRW78Kfn9vnTs4VRLlqjoi3ZTyG7O/hri7Uxu7SBfBd9fvgZMd7rjI
oZ7WWYpaRSk7fW/ZVvfWZHiqQ/nGiGJBvBEtirt00D0uazOAEy/Llz781eu3QPXbgxAauho8DQC3
GGc3+UQKK1sdOAh0+M6gSpDEzrxu0belKqRVXLfD6rSM0P0TaevcF5j1kt7fH6Onv6pPpSPh/Toz
coVju8sxgSFSwll/OxMw4oNYTNc+Uaepo1UEsQqb5Ni5QJNtowco/MWb6bnZdt7s5q7k9ttsHzio
0albUQl3dckn8zyMuEyXRq8HxAYjeprD0JYm2a0C0Qzd6n1OCAjiUKJWPpFIzEOUzNqMlEGXj3Ny
q8/HVH+GorXUX3WZINytXoIE4xE63q30E7FDEJZm2photI3EV+VDUz9dDqfrO3b6fS436ackAy0l
wDNAljtlj2BVpXYUfLlsZfVogZ5eBxcDROX4utySBxNNTYCHe2UTYRgQDObgLH+TpNa+bGilMozA
fGaJO8QLxrisUUY+Hl31nuYDpgx4hvN9ctjDqe3+YFL4oz22v2c3H7gkm6kgGcagabOrq6mxQa3m
QB7XsZI8sENFFSQtq85nEoQOFSdbt7iQSLOuXFQLCzQ0ry89jHLR+UfUvuntHRlTV7CdqzWMM2vc
dsZQTVQCvf9byyDdLgcwcGyIPzz9e65stpOnhXE7SZfMSNClwKiG3Hs9kMOpWQsAQqvODtwWnmqs
R8EDyRtLiZZywk8rIRgDZVCJgEZXexXsGUtAPj0Jz6xwyRCRgigxZsDVIZ54sI5kA61x1q3FODf5
0W11e9lXXxpbtdMbYY+Yff1LtrnkiJK+GuYYr+zGnT0oa2xCr9umDsv7Mg8K4KIyxao3ntbKI8nH
BI3xqFPxJpxqr1IXZwIfo1wP11oH9fGwd+JE9/7b/vL12SUNUn2U0SXOshSEA6M1uwpJFzuDSoGR
9W5eq8dZMX6VYTzaYx3f6l3zRtXkGWT5uyrVN8pUvspJdoxp/cLYZu1YJ/7lf1Lgae9J7FlYMDMK
beCY1SFa9LBTE+FbuipMWbQX63YIhoEw06KgQvUx/PQYFJv0DPctqxLpYDMKXNOZDoh3itPvAEPw
tR+XV7Zen8YQDWoeCnRZ+fJ/jtEa4BExs5DsZCdy+iPZEagfS064Ub8zHTRyHd4oAvTg+0f95Nhn
VrlANFfySKMR0cGwBxeUzU6G5cZed8js2S/eer+6ZrR6oNTw2615K0ImrO7zmXlun02MSY/t3DH0
onHdKotrjuRmiGZB/Wo1dFANnEOQfGMA04+fc6rUZJwWpKD6Bhxle4qhVZStNn+UJp2Z4dJ3VE/D
uc+BJOmi+7Z8KsLjJJrNWC/zn9ng7qlJQq191rFjLTgAKnfxi1vFxryQu9yp3zW8jOKbf4+CwA3y
jo8FuxfOBBf8lDbrqRoj8Ba5YafWKzWeYzRSL/v/WiqjsPIbxClAD8yDuMYyJNANANioVXWbAglj
fjHzyC5E1IprT59zO9wtoqXQETUqHLM07JyoBn1kVC9OPYOxPNCcNPwDCjH499nCuN0LqhiUwSiH
ueYNRARie1Htwk3cZpuWoPGt7PJK88gzjpggx1g7Whh1Bb0LzGtAKHz0+cyMQK3Pmnsm3S3VM53c
Ovt6+ZutyCOwtZ1ssI96Fo71WepaNUDGjn7lYBt+vQl/Rr6+o/eQM9yXg114xXGEQN5mevmzV8m5
dfapz6xHDWhtAnaq59Kr4JAZuBxrEeW8aBs5f6mXKQrNAJ9vVja03BvpvlAE0ekfthHZNZrrIELg
50ryoE4gvfDeuqseK3/alpkj3VeHGRzPGHjfj9vsa+u1W+sYeMS7/A3X13eyzV0AVjgbRiGhctYY
XonKqbyd4i//zQTniUOvSUtuGoobhJET6sam0CYnDkWqeKKVcM5Yp51l5BbbxfY+ma/G+k6uN/9t
JZzH6YMkNUy5zg31O/AwQ93ydlhCQb1EtA7O46aaxIvOin5z7Q/Dl5TuLKkURNvVdp/CHnT/czku
KqmoxwSg2mHDHUx7o2WZxnW4MTeFVz2JWv+XV2TJXFUvqM02yBmyup1vAvQUwwoa3o//5dN8ahhN
Y9lKEYNSK/JtDqUetRycnIhYiFfzpdO+YTL1Y8xJs1qpLB3vUnk/XYEcBTOypUfR946cxCcGaAyl
TXPQ7eYLiKU2xebPovrf3w135Uf7QR0onVJjK2ej8zvle1VofgWRycubuZplnC+Tiwr5GCwp7eGD
OQr2vuzg0XGMXCVxqOwAALzTnNIF9ncW5YPrfgnLGjrQDNTEZWokl/o41TDD1/jGTbgtfJ1pqy5O
cd058lbEA86WwWe/wC78tsZ9zb6K0irukLA1rRtni52CZlCwk+wnLpngPpgKIufIYpeUvFl8vPMB
t8xsxTEc7N7WEllbqyuwMXzUtNhwMA/ZRscwz0j+3qdlxzpyymPgs0ONmuT28spWD7WqyNCbZaAo
HsLc5Fla4uXFZpuaq6jIfENtHsgQClro6x5xZocL6woUXLtqfn+KVTvJBnccFBBaLCrb/j9ASqsb
eGaNj/A0qcM0QUYj77vd+DP3EpdxjYfHzoYmh6tsJsCU2psY3Y950x/S58ubKlwtF/wHqymGKkGh
ofXmX7qHifzH4Z2jGgieGxHUftX9zxbLXQLLPDbxwCZMm4hiwNu8Nnrr39N7seedDuAc6NHAdsH5
fxy3ENvuIqaZzOrW6SaFqLdYtGJlWvajHS5iRUsQ6FTCOWNUf6a/HNhlpnmFGBO0eqLPVsQOxlna
CV2+AhnN+P6J3mtBkqNc/0Va1m9zUW7I7sZP8UM1QYbIsDKAWn20JpVV1DcVCtVdu8/yK1o+Bkri
9vWuDJ5yAgxmeWOKevfrfnGyyYVFpewQGCMWFuWrud5aaK0L3Fy0Kt4rtFaWugVuzkjfeiiNxTsU
ku3YFXVQ/+FAndbC+QWoVyK5HVi35s4AsQvoog/dgb6Wu9LPforKdisE9MwLT9Y43wh7sx/zSEL/
UskB+YM8EWEEbMZwH1iyJ8fa25QFm24sfZ0oB9mSXopleq2j8FFJuhcM+GzKFpSvqHDTtNoYDaJA
Vbs0/jHjT/HY2K3ZhXZdJYVjdNkdWQpBGVz06blou4AoQ01bvPXzLrgK0OIZY0uQRLMQ9smjNQxU
QDUWzzd+2qFgM1zWghdHO1RuF9ySWfYsvBfbbZIeZFNQm17t2isnczymIsjjJVFTOADqap62hb7B
ZgTxPyqcALqyAKGA0Ld0Lzv46uV4ZpQ7tamWJZIB2XFXTXfV8gZG7ZHcXTaxWjBUNMZWZAJ3afLT
HHkyJYucvtek89cBQw6Sk0t2+nPZ9K7sWof5OTpqj1RwH69/PUvFWBiMKjy9WFDSpixDNLaS0djF
Fdhp5HwjNbGnatAmJJY3T0BpXV7q+m6ebHJOaRrR0iY9ipTTMnhyq9+MJNokeiHAE7Gf+eSYOq4p
dDEwfcVPWdCsrrqSwPdJNkS2oVXX8hTfqUG3X4b0T9BEICP52xjfUq1J1w2kDvEAo7upfmilfSX9
+INtw3AptEV1HRU1LpfJykSiPYlx0OIdmBWr6jlMBeFitS8IzfTfNrh8RdLacGkrPLveC+U/qWkP
NqgsrwJbtbsj3j8ikYZVeMa5RS5pUcuom6iEFHcIuiM4RY7mTKF7g6eeJMnXSqXntlpI24AOu5QN
kUNyZxwMtzFHP0nJNznDJR2WDzRt3DYovctbzox/cqHTdvBDIFJC9YDWqM7WUXaEsPhTFWJk3ui2
8Ri5uaVCSHx+XLJie9nsatQ+M8uFm3lMFqsCRYxrBWhI6aZHZlEevno4zkxwOUFcl2SJMUHmmm1t
RxCjUZXWH1BJbyrBI2b1tBuGjqtBMUF0y/5+ll/pSoEqGeuNUlnyqfkLJGa7uhPV9VbRnuip/DbD
BRWiNkkdQLwEtcvRq713KPkmax3p2Gxnf3iVQUKUbMzIFnUJ2LH77CMnw9yxxIyQFaQjjgyqz7um
mdx4prbRdk47S648iCaXV2Hk5wvljqhlWnPcgVzxPQNv70IvBRG74jT3f8Ikg/TnbE+5s2lUbU1z
VlVSZ89oHqjeO2r62CuZwEUEW8iTpsU1kKxGDQSr3LzJmPBbjrR0FHU3iYDP677ImAENqpi40D/6
YlwithbsPEvmE8TnZ+Blx83lsysywc72mbvXKJ9LYY89q8JrPfjRdG9Grf/JBUpU9V11A4OKXHzQ
y3AGTAQpl9R6eXI9Yk5xEuQFILpZ8+szI1yEmM0iHw0MGrsQp7Az0O0uM01tbSJ2NprbFCq7dhQN
m6Uptw2FrJyl3lgdkCpR0r51lnLoKyALlfSg1Oa9NC/gNtNlRw9I5BSDWUP1Z96X+pDYSRo9qdHi
JBlE46Jm2wZ4PmSQHNOWa41EL03VvIwVsUAaaT6G1fwjJYmX5Mfa+D6Rl1JewMcDwvumgL8sgysn
EFeczT2aNF9ILl/poRy6cTB7Zt26+ZzMNrLtq3AIv/adnAFeM+EdIYfHJQ9/9ig16+Nyo0YzxoMr
n9aLW03LXtOSjRoRxR6p9ljEZEM187El5n1iQpEnm3dVpBY2YO0YDCx+GlXhU338EpXdQxham3Ex
r+QxMey+1n6ayYRWbJXd6IOagepw+qoHzd0gBdu5nR4lq9jVcl+gXW8Ybh4P3+Rm9ONYOiyK4RhZ
5g7W+BUDLJ2txtqmmeObru62pJQPebfc59NS2/JsZLYUNMe2S25VQ8rdpinuVSP8lVvJ9ZIY3zqt
oU5vQDhIgvjY0M7AhTbpvQqJgrFIbgdl7B1NmzRbwfZrcnwgmuItfeTGyrIpq/JBVp5Jm7fOkDY2
qZOfyK1A8GPsjDl9yhsMCdEF9Gb9OL4sVHvFr3jdUKDX2ElOoFVI1WfrcaGpq3TqEw6MHZZ1bhcq
hIC1rH3SlL62taHaA8juD3N6lciBo4f0aUoMsGbj3SU9LXQ8NGHjWxoZbDntWjsI8iPQA9caJsPs
oJY2RpjtKW60OW+P1VhvolbbYzDbCcfqVTLkLakKDKelqpMbynWS5+5M81s5yO1uCZwqDRNHbqqX
y8FhNdCdnSku/nRD1c9lgWQnX+JDmShb2YpeNaN1iZFD6CLyLptbf1OAQQOYBw2oMp71skOpVDFn
ZKXy3vQN2Y5cdWcetTumktY47RvYFO/67R/1oE5W+XBOiykyEhrhhmoImEMjW45CN4XMjWB16xEK
3HxoNgGtxOOUJEyaZHGLawOjJN7iYvrHkzwQD9uzq2+LjahCup6qsgEnDU8lTI9ymcxitY00ZZhx
Uh5mhxFsasCMq17iSx6oPQK/8RYwPiBRru32j16gZ7a59KaQI6OHCC4mdaLGUWlkIyCWWesLtpQF
9Y/JDM4yQW0KA51QyHoHdJ/dXoaaS4kVFMixkUUBGOVEbuAOe1CCu+Ihtc9p7kdj/FUpoUgiY47U
HcufNfpIWS5ipP+cv3+0wH2xhERmQocEAoU7a69suwOr6/1J5/qjGe7jKElvJIOJXZsYXYAyblJr
cjuzEKQWK0XRj3ZYeDn7Om2UKcFMoMKjFJU9/kKffDadKtwMySOkf1pwKAme0Csu/9Eil2y2ZZ5a
CVF0Vr+GP2SotgQ7fdd41y8GdBYrx7wVyaV9jpEfTXJJJ1jjxnrKZMiOy8FtH3YbtZr8xfInvKzn
YBKUXdgCLjg8L4lR5BaJR6uBblr4s03h8UHtjC85kRyNFo6W318+YAKH1LjMrZOLdKQFzP1dPh9Z
g3Fj7i6bYQ53aVVc7mbGWVQmWQ1N4XEzJa0NrG0svzSS4J36Djq5ZIe7zypQYVejhvOlb/RfiovZ
oIO1Q27zsmz123oT3FJgKutH8As4xk5/zo6Yt/8Z34hoOwSB5JPSYzKqaqviXBi6ZkvQ9Ju+/rf9
5OIIicZwjkuIEw7Gru0GG4W5Lj3E1b+f5frg+xoXSAJMLLYgptLdIMvsZtlPksAxVrApzAJFf4/V
agHv/RhCAk0pwSxkMgml0bO+1JsUrbAMY8GYd3qMjwwQOW0wN/9WfRfV7tkmfXaWk2ku3Ks1qSsV
pQA3DB4Cqtj1FHlK8Xr5S608jz8ukPtUQQmScSJnmqvdTCDgVg70Glplu+ggg9/qsq13DOelFXGf
a4ZeU9vlGS4wqb1tq2jTG8UT7KOkbzR7kOo7VmXcTKPpl2MO0e3+oMfFQ9NDMCaVD2miY4YAsmbW
MtgKxM1oJ99oY7IZS7CMVLhxMSNbFPmvDHg+u07yu0QdH8BKsjHa4EaqFU8tQnds5U2j44GeheaV
lRd7M632HZRfJhADpTS4lpT5sQuDb6Vm2bFEQRoHuZhsQqqtoZw33qgJdJfJnLoQJPwRhe0j+Bpv
IqXMBenaekw6fX7u8urMeUkweKy7ar4ZpBdiRe4c7NrAci9/lfVgcLLDIv7ZJdkP7Zj3cmm4ZXbb
a1dRJ6qRruZIpopeOJQ7MXHCxXAlLOSqqg3MMux7j2k/WG7gg0/KYVM7ohbU6qE5M8ZHciNFK5ak
ODTLTS9/DYzEXvBuubxlIiNcUEDM6VppxnVRYUywmPDIt7tJhINaqdDhZJ4thTv/uqSXJfBWUBvv
nA4yjDk2r/DTjbyrTNvwGOnXsKmOFCUBUeK06nsmwRCSjKcCtLY++kS3RJNUWxStgCO90TQ0lLUt
ap7ELb6EgZ0/shFEiJ37IgDH+sb+tst3BeZkQUlULnRXVh7N7tDKvwJZlOOKbHDu2M/q2LegaHF7
6YrmTi7/Cq27y/4h2L73puzZkUJnY6iDGk6YAsKb4TlAa6ehXxUR47doKZwfUr1GrJxwQxQNRL6r
zlGUFxW9qcurWWlyMEc8fRXOEWsVVPx0tvR3OmmkfHY62ZY7OBTAGvktdEV4uZWe5UeDbN1n+9eD
FV7P20oDqYoK7FX1sIvc7/nVM6Nejvbay+X1iXaRu5WkBHz/ipogZ69fh3KyY+BsQhFjtcgluGhu
QsBypBlcwph+ZZhpj6NrYLulUOTdIjtcNDcUoo0Gk8o11Cu6XIUM1dXcLTQSOIVo07gIUclWPDRt
jZNqlshMHjXAyVNVlJwIVsPPAWkJGLjbgVm5YxWEAtNHDKo5bclORw4WVzZqNJ4w/LFz8ylPOTk8
Py+hQOIXPIGQTFy+Kz6+lTccrCtil7sEBK6hWImEhZxL9rhLq5Jbsx2B+3tPMlkVIbiVb5isWOiL
uJdXACEfzhZfsVhqaZy1qNDwQsVkIdohKIdeZa8g1j8EziJCUgrc5F0s4uwkj4FSREmHkkXwhS73
o+G1IokfUbDggf6k1iRwFyM6dW6xW9zWWQ7NW+pk79cUCGKf1fv/FC9ULl6UuRQsWY011Sjn5tp0
iGcCWtF/P+v18UNxEYO0bUakGWYM+rosb0W2nxNBasZ+4pLfccGim0FeFQbIY+LwrtFf++FZqaBB
5hBJ1IERfiUuXgS6EXSJhNRf33Q7gCW3rA+XA0grgzlCtsFjIBjtWi/+nA4xX6mYg3AYGiQ3IC+d
/DlBD7o39yGddoEq/wLVU2LrkrpHMrDH++8/hmG+bqFOXadHEl4V0fJDrWOnJNJuARRqyUUyRoJv
qHGxQzMgtFt3qeFajeV2xddGeaqlyYuXq958vOz4IlNcuqG0VrF0A14KcvkLlMuV/i0db5X+VUHl
57IlQdjgCxSky0DOwjKOfvoWJ+Cj7yyXCJnURFbY38+Ck6EjDyxHvLCYT7ZOAbppt9pKALGjPQwa
AfM2+ykCsIv2kAseUjyXTWih9NJlfiqN6D7tS+mbbtwTkVwLO1GfDzeFtgMEecFlyv6Ts9VZmVam
miapbpA8oDMGziM/a7ZkcuYucbRId6paxNO60j9hMetkkwsoKsZcosLIddSP6y/zdb4vNwBPRl9Y
/6Ta9FsNXZTQlwR+yfLPSyvlYgvUc6eR9pgQjgrLLurGmQrR4MN6IvJ7YTywRYvmVBvzUXfzXPGU
6JAnqW3m1Mms58uevzJ68GEL+V51KcthXOTIBaqvhv3ODPdsPg0HqLfUbnKtQY5BQ+SSBQfuH9KC
0wK5MCLHhibNMnTXWZ1Lx1y55Cn3f9HsZkdZAEpcPwQnY1wgwUtF6UewEICQu4BadOFJs2uSrwWF
oi/AiYIdZb92wT0s5j5nB0Gq28FQMxxz4ybYKG7m5pviQIBnR85jS64IIbgeVU6L+z/SvmxJTp3p
9omIYBRwCxRQU8/ddvuG8LDNPM88/Vlqn89VLWP0794XvnJEZQulUqnMlWsxUWVqdQjFCniUJXrv
quLiJmJsg9eMg4zmeSQTSEYxUYa273F3t5VD9ZSNOnMCudllBU/XjXesDSaUiFEPEcoKgZ86R0zp
Vxz5Lt5FDvg8wb5SQhLX6n3eMAANFlv7xgSTKhWyQJCQndSpbEVp6bSiC2lp4Mm+LLnXoAG27Sir
YcQAuwxIfoHjYYFXyhSWaQ9tYWesjim6DLzWyarXX/0+s2PaNI2KWiEgl+RzXH5fAs8IOicFsx6P
82LdElCPUA+QDVRw3nt8mCpRS+ZFhRCfLyjeqI5WYBh+uqjAE8gcodJVf8eY7f+MMcfLjAdxVFXE
fKK5UXxbKif13+urICZemWCOVKzHZlaKAmZfzF8BvgU85iObf1kFszntIteDMCLA101vmcl+Trjt
d96uMKeojwtDIM2Cep6/uNkP+pA1nLi0lgT0SbQT3tgquGPtxjE+dH1dfUDmKGWhVofDpINcIUDd
un0kVbYjwVM9vGx/RZ4vMDexlqeiHlV4OKfVjdTeROleFzlxj2OCLQlMQquGitigJJDtIk0+JF3n
hmnNcYf1+/DyxdgSwNIU4IWo0aImZ1p5UJxgD0JqKGN4pSs45GH7u63malfW5PcHVo2TUF8MfDfV
I4fCzb3WrffZofe3zaxX8q7sMIEBcqcK4KVvGW95Q3XTQXLnxt5ykGxlV3k5b55xPaT+PlXs839I
Gq3rCVEQUr+pGvJ47t3EcwcmNEBAO1LCAe7QaH7QmadYKCy8mzkfjmeFiQ6a0qR922EdidLtzbDx
i7Lf9zqv0sozw0SIvKkwNpGBL7esfqQgogMqXoq5CHLqTH/cq1dOwAQDVHq1eR5Q76TPHrOl7OM6
QOvFm8qBBMyvs+11PCdggoKBJ2OaF4h7uXTOx72ocaCX9ONvrId96OPpky9Nj7e2qB/l5lYnBzna
Af/DCQk8M0zfQOx0vepjeNrQ+pF2K6SAL40PE5F3259rvSN72R/2RV9Gw5AvA9YjYzisQjAYDvUe
r6jdyOVZ4jgcO52oy8oMTldEOaP+qmA8SD92KW8CknPtsW/5ttVDzQTtv6OFqpUUrlGiV9HJlhje
lcOP7W/HWw/9/6tUv0tlcN512KNY+ywbjbUAmxpzimYcd2YxBySfjKWukYw09evQniLCeRytF66u
9p+JAgpQnsYCuOobJ9Gwjw8UkE/rs7w6N+9rMYEAbUxl6EKAlfpo2o1ThoG77hCKMY92mXeZKkwE
yIEwiKEDiKasru/GHIo7UwmgMGC/QA/FseyCW88uZ81rzeqoAWiuCNyKHGfbWGrVIFWSfunh6jK5
m3W/47F8rEO/LtvGtrmB6hHyXsWxVb3xhdiLPxiufs6Ouieefr0zo/Pod6+Z13MiE2cfWdpUMxHb
ckmxNDF08/Ch7+zS5GRdvK/HJA7g68NYD+Z+nSXt72ItcceON+rLWwX9E67OLuj3gQyvBziJCHoJ
JAp6ILo1Zoe2Q8T6Y/Zqn5gYAVH7pWpCLEWz6NBL6+X/zHe9vhvs0dHszoOu2yfliczOtl3eF2RS
iE4fkQmV0KYhBJ0Xgt6L1HjbJjg3lMoEjrzS56HK8EwP6m8J3so5oP7moxl+QF/43XtMZQJH3UvG
IAVoTUi3FPWKsfZzBo5gwdZt1bTALeVO0Mzbba+O5x9MEJlSKJb2MZrCxribez8ZnIqL9lotFV18
g0ViN7EK/cYAXYpf8M14F+yV8I2Ag8p5RP9wu3Grnb8rg0xSQToi6pjtBFDOTe56L/eAjDmUlNzZ
4WEreMm/xjwydLEKQy2AB84HmldMfuwFeAA0u9GhZUVuTZGzYSyjX5RpZQaWXM3JxmNYPWii12W8
u5K3YUzQSFpFn0gaYqo5gozG6KmCJb9qX1DkxppQwX/lFaV4i6L/fxWlciPNGxVUy44sg/x1Bjol
zL7mDW92lXOUNSZaCI1YjuWAb9fnsSVNpzD0pPRJa57/05liWefScTEh6YdaZQ7QQyL1L1Gr+ssi
7LbNcGKfxsSLeZ7lIM7g5b1M9oOQ7AFYdv+bCSY61IIodQaq2E6mZFbcehpPm4CzBsKQOMVyUmUC
ppIc0cjtQJqOetNyHjK8zJ9l/4HmlWQuC07oLyxm5gBpeKOBq/H/gMXcfjQRJhhM1aJXkoQtGZUD
UW6M5S6LP9QEvQQ3wiYNw1jlkhrBhtAeEiG6U8vKrk3Fb+ef27vPOS6ECQNZhDeMrOFU6r1XNphn
zZ7UYKeZEyfT4rxlWNIfTE9BDalFSdpQXQKBCiFzW9JYanavmDxVTJ7DMSEgEQK9MwZA32tyk2SP
tfG6/c3WI5lpQE6RMk6wjaY20UVF7tAfz+Y7OfUaEMn++1FmmidcTDBONkyS0pEQT7+4eyjG2Mqr
V5HLA0F/5M/n/8UI42VNJhr6XMLIL25i2pwIz+mJEnOPR56iEQ0jW8YYR6tEEzjibkaxG4WTsP1S
yAfVuBfIfS44i7gj48t/2yTmulmgKYvpWNjrJR8utiM9AY0674HGcwXG1WqS9WKgoCzYhCEkUR6C
yJsn095eyvoZvewTk502WjzT4rDiZOouUSwZyLTc8HXQCG7bWT+jFzvMZSNiTH8SANp2ItO0tUKy
ZzE/FCT2SdEcUnSOts3xvh1z8YhZJghl3QM9uHhtv6+V3ch7fK2DZy7niJV8iwpizoGET9c4kxMe
kWv7BUj26n17G7o/Gnd7RevA4ytzTFIaFmEIqA5O1OCG/nAbH2bNbkJLt7udRInvfHLTgpLTCK2I
8zHXu99XppmIUS3CFNU18rmht4wzNIwEC30SqqlXOwoKYaJLYgtEePvtJXM2kWUgzYAVEhMdD5oh
/lKZ9wH49rXqedsG9buN0MGK3SeCWIpljhs30vdoxMWC5pip30X/kGBXkw815X4fAlbOTqpkEE5O
aOcb/XMQ+moCLlru6Mh68n0xwoSNyRzBxjwBJT64mAyng53mrnfl1+mQ3Bhu+ljw8CW8bWJCiKDn
eVUGOGszOY5FZmXVXa3y6pU8I2z8iA2jFbsZCJ2wsBpzn9bqYYHk67Y3cC4SkwkbgRrWmdAC5kEZ
wFCD8DBkghuLV+L7S+ntf3uEwRd45dV7JVHJlOQh8uLJLRdbc99GfpGRYa4TY3RA8XOi/PbXQxv9
vT0BWguYy65xkiSQ3QqpPSaFVaucGuxbl+/vh8lkeUiDtp6LiPo3+TJ7nbNACkE0IK6NF7sz3i0/
I791lHO3K59ovJI44WL1KjOVt8EwETpizOZV5VBWcknbdfrjAgxt9dQlT3XBicOrn/JihS1GdE3U
CWUAR1T0fQcGg0j0w/HHthuuV8OujDD7pY2g2k0bDOeMVQvGCcWudPmzXmovE6TkYkIORqfZ8hLu
MZjhlVrsFFVpA/l9I0YyBv57J+gDn/M3rWW+MqbtIKgBBT2FzUyVAlWKMkWWne3nl8iuHks7cJKf
McZOAB+7nX2d9xXWTuO1RebaqdNWHVvA5XDBjojJOJAU2xL3dnaMXrBGDKkLXgJGnGDXQu2CEwvW
NvraOpPBLrGOj00BxYUIaFf0Mqs2Buo5B/OtY/3HkbnaaWaNVdeKGCgEBkD2xh2c6kiFbPpzDL4f
6SA8h3fLLoaa2+CNvmKBXZ9XAF0PRVd/ALNMQLTTBFRmv6j7qcpC+azctE67786hy8OqrmcSV9aY
TF2GXvfQlx2eN9CMp3PYhVt6jT8dyCnfo8DsGzf1h4LflU260VfBthGqSmhbPKnEBFW8iDizauzw
oOcEBu6XZC5eORcxdWZiLGK0qTxHBloPaMf+kqkfj8vr9nlcO47g0/1ftGOLREMtTnNQ4XFdLDd5
fEd0Tq7CiaZsdSjWw0FQW0F1pjYHs0oIRQez9jshsNO0/8BRu14LE7kblNM6QSOyU7VnU95nOAvJ
0/bnWjvNVybYQlEzddosxBkeBJPfpOcS9db087YJzo6wdaKky5aoEsx/A3hdb2dddp0tEEVlXCtZ
DQxZ8322u5Nq1+C20G+azhLvEBr36Z2MeGjolpN+214d7wMyccJICnXJcrx5g6izBdn09KC19Wzh
VdtowNsIiGzRSK8WqC0WuMXfIK924daAQkCOfV86xTMPBMFbFBMaQiNogqSGM8QK8TVIIYuJ+GKU
hBPlOWeJMJGhC+oGGkFoAYXVSz3d64JkZYUTdYb13/aIzcSBUVZCFfXpID/qhpW0I5T3uOThNPnY
2iEmFQ/LSFA6EZGHqvMsDhLKA6Xzpqyl3Jcn/a0tW0xkIOBtmhUJ/k5l1ZdT+hDZ+pEOqaCIiFmi
HKOHlIM6s/WT9mP7Y65lH1cRg6VolQqMbswSPmYHDeumuynb50EGJCep7CXxoKBix2S/bZITQVgR
XHDiNWohwPcnef6Jqe37XlWcbRPUBTY+qM7kG00f44pq8N4t8ueyVy1Ri606O+vCLq0/VJe9BCuW
pWGOVHXoG2RQpvYt6vZpqljV/M3UPy8DDynPWxb9sld3vJrKyQTsMYCB816QHqR5toLxmBpnmQtC
5JliYkYbSkIzFiiG6FHv1N3LIH4djWdxlKyGV5zgxA2diRslAX+B2KDzIGufVXKnyi0oF27rlMOP
w0tC2aGUrEVBbolhRzwEz11sZecKU3soCAKUH6O+JNyI+/YU+HTEnI6K8DI03lFjIgpk+kbwxuE5
TLFvkm/uRpfgIcybYOaZof9/5SRETZVcKTHlU6eRpf6cSnBO9v6w3GKQb9Dv6ogHLuacZ3Y+BaT5
2lJnFN1S3gT6qYw+gv8Ay60G5WeVEpO+X1AVdEa5lDrQC83XRX6SuVP5f3mIXiwwOxMCXj5IMQDY
YPlu9ogahtV9Ig7Ijp0QqIzuJtoVduNGz9tRar2ScLUyZqsktPzzYsLTb3Kh6wl69MGvMAATHrQb
xYv8xoMW0anG/FK0E+4+5ie/F82CmRchUedRQtyahPu+P8kgdiDFsasPUg8BkPq7YHCSnvU05GKQ
ee4XbVppHWaZHDJ8G5foMe4jOx9rjpW/PL4uZpjYXw5zOHZoLgEgUkDJunjUQou+9aKbyE8OwU66
+yDzx2Uj2cFmTVWzpm/RL5Og392HXlq/GjIPPbQeJy8LY6J/WSzaGMkoeQZ5aGXyN7n4OuiiPaCY
+9/8kh1rlsSw6aGK9Wvmhk4txbWFKd1Py3Ev2OqTakG22qLzdMU/I0bSeBOY6yjEq8/J3AhNqfVT
lqKQVxfLLlvE27AjfoAelxQbqS12EAYZhr0mRId24gpz/KmPAKlniD1ArRBsrZDOeB9uokA1olFC
MFAHYJhI/U+Zj491bFpKqd83beq3U+XMrWaDU8GLxfSGGOnnsRj9Ie/cQUR/Noe6jBCeY1l6KuvG
X5p8p8TdIc8nLw5Nt207Ny4N2+zDZzFXD52wuE1DLFmJQrCMSv80zT+tlJUWyNx+ErF9DGeQcsao
z1TFcINS0SmbTOJt7/lqn+d62cw3z4NM1ZQEhS/Blw+xn7nBU/RNx2yIYstW46kPC29Ieu0NdG2R
ievJG4l+CX8GW85PKkUh7JLAjveUgyx05o8Q51ybY4I8KaKIRBWSbLnYqaDvrPNzLjecN9Aq0Ona
ChPSSRxkwwT1c2e+7xw6QmnsI9FKftKXQ+VJd+E3zr5xviLbn4O8lwjpUu1/7xTJQoKh25Jm6R6E
8/xMcjkG1x4rVys0mTCeavpYA3+ANMpTD4VTY6yRjhOlXuH3LkTzACCjikeQpva3La/dH9eGmcAu
DximNErkGZ0BetmnRH4CNe22ibXc6doE8/zXZ/DGDyGa0VK7D8khbt0kHCzFvJlrEPj2Vpa+bBtc
y52uDTIxHVovRVDV+JhVoXlib5xSk8exxXNJth83zbo69iVIGtvd5EggXp2O4XOHeSLVzV308z/C
CnC9JiaShImclSViuDOFx1zZZ6GXT09jB07hnJPSr4KWrk0xIaRZxEJDIkPHFQKP4p4l3aqAWCeu
6OOW2N6rtwcC+6q8tsZEkLKds9yYTRUTC+VLQKrnMKkTqzMKVEBzVPMyoP5VbThUoboz4tRRxcJF
BSG2KvK8hKWlSuNDHBlO1etunoBb25DvB1V7TDLjOTc0dxTbl6EM8Yu1XxSgjV50r6dE1vopTrFd
XWkhGfYWUI3bs5R+1iIxA2xi+UcRklNc3ncZqEem+RDN4EOOwEcXxcdQk74t6nIch2A3LMCAm92L
Di3IrPsUPqiZ8ViXhocWNMirh5dILr9NuGVL/blB5XiWqKZEZtxGpLPNgjiapj0HkegsbedI6eLP
mIETSmC39JacKm36RMrkWyVIr32T/BP3y6th5K4s9ZwQRHf1z3249GiYQxM3ShHMErKtCnPAxq4E
HbRxitLHZHzd3vH1iHMxxKQCYzmZRqRU4LgaHhPDJ/1TIPJuwbU603UDhjktWVJGmT6BA1GzRhAj
A9lz6AA1gHornxR5Pdpc1sMclxBvv67s8OFGe7apRN3i5x5lXFR2fJTfKpTjemXMcVlUtS6yEtYo
f2q6y26ROzrmDZC/7uyKTuclu9CV7iree/QvAe+yTOYOlpWUkFpEKjPfU6KhHMPi0Iu/B0wAfC8x
913/l9Tptz32CpakOuiatv1VvjN+0jjUfIptgpTRLg6VHToNj1iAs5PsJaw1ILroVNwbw/RzqI6J
8LDt+ZwjZjJ3bTcKlRYueBwS+TxGn4PyS6U8Be1RqT4yQHLlJSz8pUlleQQlnupUqbbPp8Am6eQj
unGCN++D0f+/qor0pNIhH4CqCAF7xoT7ofq0/cV4BphYodUg2utCOEEWEEvDNEwSE87TlmeCCRV5
0TdTaWKIX2/OYufl3DfAei55cWQ2PmhFXAnNGxGH5BJ0XdRXoP8cCtcwHW6XdH05vx9aLAxlEgNT
EyhJzPLYNyjPWm/RbyfY5Xcq3+A0N0CJONu7tB7R/79N3OUMJMWMQ01cQtgEktpVjMwupsYtVB71
2GpF6cqrNcYbyrkb6zpHy4X2dwj6zdOJ0mcOdrmn/JWRjyTZ4XHcypz9Y5H7U9AYiAmw2u76N0b4
6iTb4TGyp2PWITFqnWFHHwW1T/xfrQz1v8UNtl8b1sNcVDFOc999NaZzX82OWb6Y423Jf2qt7+Vv
b2V7t0GednIlI/kT/PBGgpCEh9LZzoDour3cp0+YWvQDGwro2x607rUXq8zlkpIwm3IJr9Y0uFGS
RxD4bv/+aoP9ynXYHu7Uj32kpkDF0DkgTH27Sm5lR3pHz77Iz9Y5X5Ht56LsmaLmYKArnbS22N+S
OLfTkZOx8YxQx72Kvs04Gbk44KPN8r0sGbYyPU0dJ1njfjjm8Wb2Y5CAxZVewxMEeAuo1cZeBubE
0old7qQs/bWNJJTt4I6UZU1Z3rgMx50M8FcmAqXaO5GfO7Gj72fOyeL4HQv/76uq70PIlThjdAa7
jxUOMsezeXkM28ANjXxs8whTkC3QOTmkd9XO+Z7a9DlVeck5Occdx+R6LeH3YSLMhQNmbWmeWjxN
Y4j6xLml9qMz1p1daRVEgnaFMfPqM5zEhjBJaRngEdQICJGor6EHRCs0zTfpBvWSVgARAeWiiA5y
DngByFB4WRvvGDCxQ4uSLJcGwKBC8XYyX2vygyT3nPCxXr78/UnZhu7Q6VMrFPSoHSinenyQ73SP
vod5t80qSuMqULF93CQux6IpsJrO0a1oX+2Nr8BpuJVfn8Ar9Lk+yU50qD/J549d4pclMtFEUpO0
KQhQ9vH0LKjHhKBK429/Ro6bsE3dsZjnsBzxKisrpIvdjrSZo+avan6eBJ4cJU3bNiKJTk/+VXAE
rRSAxZQxyZgWa+iO6CRYvfCtaL5sr4lnh3rnlR2JDGKgCljT1IKTSXkkGRRwd3BKzqHmeDnbz9Xb
AoIWEnKsZAi8HgN9U9R4i7Dst5fDe+ax/VygB6YozrAe8aC5Kdq33THDZEJhUW/X7nhICd6ymMih
RMTsBgpKWhZ3lkO7zL5AcpgTnzhRXmcihNEFIiT7QIsQlec5eSYdp9zAWQTbq037RoxVGU/jPHPC
6TCDXjjmtGt597DJfChhkZQwTIGp65wBEai1y2dzN9nhXe1mnvyw7QWcBbGPCGNW5bLt8RCeMJxR
teRWDr4lSsgpNG5bUdlng1wUgiLNKGma0x0J3Wx6kJT/lCKpLHg9KIdKJZgpdhC6wzC2wnYPtRvO
0VztOF9itspi1/XOTJd2RuhUHhcXF94uPixQUQOR3uhGjrpX7inJVH+sPrc70xH/02apIpOhocYp
jcMAXKygBHeJHjt45+81kzttLm9GVGipvY90Gg6QSFBRB/4WnSyQkFqdH57oQ1YEJ53FY11cP7S6
SCAXohkgrnlvLu9iELgFdNa0dYvizlA53veXSHcxwKynWcaxR3fxFwl+6IMVfLIEsExrnmRLUPo1
f2wfKt6C6HG4uinkfqjiVsGsSzO5selo2eP2768fp8t66E119ftGhwEGSEepTtlaAMVYRerN4tdt
G7w1MKnlFMut2Ve4HdRlb5KnXuNsynqGcFkDE+WaUleVmFI8C7lozYZphebXVPwkmk+FwmMaWL+5
L7aYWwGT8royL2hLoTfrQSGAzqU5A+jThp3kUTkgygxfc+I4/dE/05LfRllqqyGOR2WicKnJpVNC
nf9rbofX1aPfacsM005s+6JSlwY3npbMO0k71fPgdtpggVvNGZacc7/yrNHIceV5kQqZxWjCqy2e
egtzmWoNcOXSWL3oNMMnnbdzvG/IRIagDXXSpEiRZWhRp5K+m4fMigTD6zEfOpuvcnBI9N2243Mc
k+W8EkkSyRpNy5vqPCh7fbkLox+QhC25pZC/PBgvLsLEic4Uh1bqkRIle8lNc2v0KIyZVBgIGHYK
XvmotvPYKXjLY2LH3OZ6AeIwuGVxVjD6l7Zo6Puh5hrz9+0P+ZcGxmV5TAiJhKStIU9MHziiLTmS
Fd0Gp/DwHQKSi21YIbjjAdZ+yni39Cr+RRZ/G2b5ouJqwlCQCoRscAYcDVKI4R6csECB8bTnOIGY
5Y0y+nKclxEoz0r9bkLOXfksl585X3H9Mr4shjlyqVrpydzjNKvnFjAPyjAZfdK+vMlUfvrY0/Bi
jDlwoVS11aDN8I7wAepFUvTUFpzAz90d5jaeNVMQB0rdLi7CsxRhFrTu8AAe4od+HHaaSE4JyTRr
TpoD3vr77c/JCWAsUXAkaEW4aHB/pT1o1UFVdiFxi+pTVHnLzC1j08+1EZxV9rBp4aCJMrLremcA
51F75oNyg8R+RytC4ALnDTf+pW5+2T/myAUEiK84Qk23cZfPszfb7dcIfYjAkX+EKGo73Q3FlSyc
fIdzv7KcUsGA2ZwxxDLT9ICJ5SKY7KDyq5BHf8nJSf6Y3WybHC0PQBN7PX/NB+RxesbzTs6RZic3
c10YI+DR6QAjVvI4QVOvx2QfAvK4rzzhx3gUjjwoKWddGnOHL5NcjW1Pp6iEW8F4alJeSYET9Fn6
qKIRk9BsUVKoq8CBEq61SIdi/m6MR/6txlsME0KSOBckCDKijBydtcqTa16Bn3OoNPoHXOUgptk3
gRSgy1Z91h8rtKdLXJpTaEleuZd2HVdgdFVHEpBGFepzGBg22NKxoNZRCfA7bZSQQwRKA+lUeyDN
Nh+aneDR6mDlGTfZuTwGNx95n1/bZiJIBL0azBJDLdwUiv3Qd54EjZcy6zhJz9oJvjbDxI3I6ESB
dHigtxLi4Is83GfNixLwZj3WfOPaDI3OV1sHHXRl6hWQSRoYyidKakEj1t4O8LyVMLk+tqlYsgyb
lZazZaiP7Sz7M/hrwppY25ZW07er1bCl4o5EciTWKDnEwCJhEKL0wjONtYEbYhi3vkP11t82uRac
ri0ygSIcodw1GSg/BZnfpZ8TE+jliLMsng0m34hEM14qFSmAjPr9EEWOoD5J4vCvtwmK29AVJ6oG
jLDBNjorTDBh4BZqgWX2cxEfo97VoeHStt72B/vTG2BGkiAMAJ07Ha2x9w6XE0VZUgXdOQO0kNqn
dqwsIj2QMeB8tD8d+70dxusEvTbrOTNQFxQFi4hSg9G9oeEY+XNn3hlhJw6EfMrlJERnU2j8SkNk
PSe8cfYVn35vg/GwPsnFMJlwU8wN8FRUBTtyMVXhq+gDovxjRfc8YnPeqhh/S9pybDtxgkBAHaRW
LI92ntdOKUj/3rHfL425mOoyjbouXmBI8oNYt6C5VLYRx685jsCypkfSqEQ6Hc7LYk9e7vqOU8vg
/T79mlcRdKxImBQZXhxEPgqpD3zo9oFZebTRr6TqClExKqGx8P1Eq3MhNmAg2i8u+rKH4YgOWGi1
rnTo95jrcnrffDJuZs5JXV/YxS5z0WVG1wfijGDad18aUNsrHNqRlbL6+4UxV5wSGB3QyQqFlEhu
7NeeeqecBwol8TNb+cH5jPTAv8/831tjAk9DNHVp6WekAJY3+J5hgXsQcHbzucPbvgQmKKot3Rnv
PzJO8944E41SvYz0OMD4pgDSPsBqvSIpbdLwcKScLWNxe72umqk+UxDd8qmvcquWeWF1PTb8dgoW
ppcWdY4ZKzxEa81tpthSjWeVO6rJM8IEoECVlDLXUfDpI+CPSXaQ6p99xKPAXb+JDIgCq/hBk2VU
NdRsKAh0Wp1JhXYyVfNS0qOhpM5sapzK4+qCZCh/G6qkyTjN72NEI4R6VyjwdOgqJODh0svjrHxg
wBtOdmWF+WxFUZTN1EJXQVC+hyLEaW6EeacvL2V5qqSzaR61/rXt/n0G+d4qE8RzVRF1OYDVUj1U
2iGYOAd3dZtkKF2rimGKxGCOTi6WaatRbqdGlGyzwT1ex1Y3+0LPiUerhwe86QYlyzFFNgFSkop0
HcFFUWIabYE0+px/3o5BNKD9EYIUyYRsrEIgisxcFU2bTF09IllMhK9Qcdjl9TnKvDD0RfFDkeDK
FBO8a1VDE76iuyL5sXojpN//21KY2B3IQxnlCag/Cjl8LMrF7RLRNiThro0zSP/WL9vmVvdG0RQc
Hgk7w2JqFyUdNXHGchJV2g9yaSkyr/3BM0H//+oeLwRD0BK4spOZ8dmYIYCSGZxUYaVZibMCdQb8
0wxZkxlfDgG6mKYSXy05Cd/NW/0xvskfUA71s5+V3zvl0+B9NW5nIMkLm6flvjJa8s442/7oAlky
WwidvfE/1A+tl3oqyr75nexHvJoNPfR/eLqqESIi2kECjHGPLh3EVMBYw9uEjmqP58gFLTKEeNq9
euw/Cf8aR0yXdjHH3O1oKysY0MHRLVryOOatr5Q8ws1V97gywWzd1OmZQESEISWZ7aDdixPval23
YIomkUXNlNmiRlpXw9gryLfEWbAkvToiHfQ/cIzA3YsbSDd1RKH3Pj4sVZ8mEyRxBHXazXXpltzX
/sq0MvbiygZzjjAjQVIlg5uB9Wo3PFHBZ/JKHGKB7dKl8woVt7u7ekVomonpVk0hmHR9vywjCqvU
iIAkLFQ0NkRiGZnbo8IgGbxq/HrOemWKuWOTelRmIqDU1QAKIttY5TPZE2C71ROfSPMv39JEv1+S
0X0ljNN1iV5UsoqY1H3vd8XT6CWO/pAXtmrNrmJrdvpIHj6AYqcb+NsoW0SZ2qlpKlqxVj3FbYG3
M13JTz3hHypgmRz0xOGV1FbgAO9NMhuYT0ovYCrpV19qQV+q9cKduYuhZwyQ8Cdek2jdXy4rZDax
zdWgb+lNLwg5iADvVMgJR7dm+fMDp40QWYfsgCbh3nrvliQ1l7xP4JZhE7qmFrp1GHvbJlZaN/hy
VzboUq9uLTMK2yJJ3jYLFBxHSsExOwlIXXmUPqsp7JUhNqIPTTCB2wAhtnpNp8GSli9FzRudWemW
vF8OE8jnoqxRGscFaWQv1QiN+uUTrqxPRqZ9NpTpk7pUNkiyz9ApEy1JaO1pcKom27eks1Kd/Cxr
3pXN/cDMEVSguZDldYjieStPEBiWbbW6qafaSxMBYVrLjotRW6SOnrWChyTgfPO3v+1qc1skxAYE
SfHyzytrUTN7ye+WQnY4PrR6WV+29i1xuDIjlcVU5wNOXyXMmGgj4klr9Vt9yo+jtLjVNO20LpEs
MrUVGoPVrtREO21rOxEKzjtp9Qq8+kuYgynFgRY2Ixbci0jxpPqUqtkzZ7U0lvyRmhBTl9A/AP0K
C4SNR2lOzAY2ipPkUkGwzmqdev9/SbnomdgyxVyFoanHTa7iw+rt50b8lmVelkMw3cr1++1FrQa0
qzUxkQaTekpXiOhIm2n+ra+Ss5HUOygswGEUXsShR3BrUUzESYq6HZMeMKRMCb+FBMPAppq5eGFD
KXC6yQdcheH8AubG5zgHv5ck/tAgFGUZ2mxP6dTb8zBZU2vear14Lxadvf0l/hJBLtvLxKkqlwsS
UDzMaA+O5uqf6Xw4mOg+CXaHW9OwhvvYQJVn2yzvozBxKxzNORRNhPplnqz5QexL4IPNRzz5z3oJ
3rNq5M42rDqXrkh4r8qyjsLC+8gvhV1DaySUgZSimaRTfC+/ZjogdLT7ZWL6xaGcgqHDE6JY/8RX
lplT2io5uJFolYmCEasIRCqCbTxVaGbPYBeiZAmtLwb8B8yql1/ZZbJXsVwyyFPicoDkzhOV3FH3
8YmAy3ywAc7BMJGxE04TB1+8npuAOMXEu92QlLf/v4qOfUcACaJvNlqlpINvqWqZ9mQnD1Dds0xn
1q1tX1rpbuISNKEXoVOjSGrf7+xQgJdbhhaxM922OwDOveiR3GGYI/pJnqBMDZhOY0Np2wlaK4DS
227b/OpXRmuGKOirGujSvLeemYAxliqe2rOMCkV8o2u3uWhaBuEyi/w52EHX+dsS29gH2w2mqDRU
xUgd23L50JEHszlFnRtN36f2FCZP48BrVa9G/yubzLdNKwyLQw3w18NUcgo3PBR+clO7scubHFy7
zNDmIooGt1F1tm7fIpFZJkr830qCVxBlp4otx1XW9uraBBOLSaQNcoAHnaNLIUZ0v+fSsca0mwKm
8G2nWAs2iqiKOoipcQLZWmkztmJcZ3ibtom/dE8k0UEXD5Xl9Ekev2+bWj1w17aYW1OVs7FaItjq
oM9A0c5JZAWn4c3xp7Pg5LyZrdUc79oic32iToHxcxkjVOZj4Cm+eaOC/nc+Nd5HOmvXhpj9EtWY
1PKCh8cg3Yjmg1jt9ZZTxeR+PuYCVOZSkcJZArIE728AZtAuVF+rnelBdsIOH3ntqf9H2pXtyK3r
2i8yYNny9Oqppq6eu9PJi5HR8zz76+9S73tSjtq7dG/OSxCggaIlkRRFLi6yveHDgfWSuJuvizEt
MZyAAEq7x1C7lYL7VBdlk0Tax7kkU47CxaRIW4DlwZMAykx87TY8GpiP0Lv6GyOlN54HP/0m0MQt
Z7FaG9+4GuskM8cJFvzPcMPiifGYGztM3RVnzESyOMe0VPJs1ilDd4NLUT2lu5vOS0CYFzg/BKva
ilWQk9dkw9AJyhG8pK6vCUkgiTxN/uJag01RS3byn8W377Of3hT27M4HRXLGzhbh8Dda7Ex1LZyL
HWLktTQLLCuuvGOM6cMNMHhO6dCDdfu9dReoKfFS30iEw3lFq+aCB7MnbR2ZMAsZOGkzflDTO5o9
FsNNWT7LoqnD70XlD1ZBMAtKNVQKNAWnsQ0Nq3FqEZCPupXZU6K+Lea3jHzTRozUiwd3mvPZbrP0
bASmV2AsZy81Xxt5sEvS7S1FdnTD9LFTdySUaruyqiNYuG6zuv6Vqn1qYy6EPcTFILj6N1PESLD/
57P5+mE7gJGqSlAjzW4sG41Ou2lvgUeU+sNZ9LbdxDWsZXFqqMmkVMDOxow6/2piTjsKop/1Z8yB
BkFbccS4EP3xuuZvXsir1XG6p0Vj07UhciV5PDpS9U3+qzzWek2cki3xlHcaAZa1Rad7vmcPD8sr
9p1nHTsA0mRBPWHbmlYr4q5Ki86dUbMqDHvssMY07Zt5H92RU/GpOxo7NmmBnvK71vTL/fW93HT7
BOptGbKJUgZ3yzStjLxEAjsOssaeNVTlQG83G4F7Xcy/aORFDne9NJKmyYk+K++UO+3OlrzOu2Hj
Q0WIz02YBV5Tv1fEmayskyYJI+i+/JD0jnX33ucHHON8H/1KPgUR8Ka6P+8nyZb864vcvN4QWBFN
N1kujws/UNOVQDGBKzRMwKHvKfWXpbjH6Mi+E1E9KJsB40oUF4AYpWzNgCIwKgbV79xwnx+tW4wg
gTsewKQGGE5im+ic6w8pZr3IpwlUrQ065eeTiDt42xgvi+YUaMGcucoMUU9J6UNbP6si3JTo9znF
SbMOj48FODMy6U+mNj5SWggeE9s2cFkCpzEmMf/30Y95nw8hjfaSHp1pmgqKWwIxfN0up6E1ZcGI
omF/DNRPdYTJaIJHrmCzVM4XQ+tprRQ4jDq8k9VPA9II11V8s/KpXhRP5XxvVFehYhXsMeQlzugs
GLTRYgSC7qhodM7P4Qs5Tq9sZLR+it1FhLbeVHuFKBrRNZ1afPnYCCk+jSX8E/qD6OCa1c5R9SMB
I931ZW4e1UoO2+dVrsAKg7Q1mhlV9+hToWDwC9624+BeFyJaDOcuUjJKM6YX4qc7zeuT0Ivi4ZlW
pQ2mC8FjYvvYVgvi/AW44upAj3Fs4StF2HETPCgOsdnwivnzgmoUooNfUgrXSMAFGrrxp+tL3Uw1
oVj5++A4LxECn5PLKaI2csfKbYWrtY7pRsARP7M+wdDJXWO0jcruRa5yM15cSeb8h5VOeUBRlXKN
5EUZH/pksVPtUdXuuwaUgyIQzfY9p1DdRN5FBjqEs0DgW7RpMt7rONJbjknZMVJM5psCUiXtb4x9
JYozRWRsm15pBzxClcYG8YpDEhFD56Y/WYng4iBiUODbLNjb3KR+YKKHqFH311Vj29QuG8aZWkEa
suQWNgxdnU8onPsSqhKapj9fFyNaCWdsZDAH1egR5yTlZzUAg3H19bqAzRovwAu/T54zMakhRhq3
KBKwmDE8pV74ZTjRg+Y1Xg+wRNnZxVnUCbvtQi4yObPSuxqAYgoVUOLAy+kTxtXWCnHqWYRp2D4l
PKtQloeP5QEvJKJzLQ0Iqsz0WKe3k3IMu7+oGanKbxH89ajNzRhEANy4M8iqq1dTOC+UXeMf3nIr
AZxpVv3Qh0MqsyzAAHAo45yVPW2vJU6YuA2GeMKKjuYt3cdu4InSK9vPpJV0zlqBa1G0vMIzKThX
g234y17+nDEuObtx1CMBt4+opWFb5S8byhlv16vZXJZ4u4ZLu6+a0hmV9vBXSn+RwVmvHqddCbwz
zApjkluwQgwSGvMzXCV4fR6zsKpB05rfhnPttn14D5LkU7dkh6ZR7UaffkTl6F3/IoGiqpydV7pC
EjaA0zWb4KZVlO9JtXitKWIrYYZ1TZc4Yw+WROozYEjcTpJ8Yj0DK2Mv6WGw3qpcNHpzE6uCQWNA
q2iGKcs8CMsArRtyuQw9AsQzdVLPvKeH3gUGB1c1+Xx9A4XSuAuz1fK2j3UgYxjuZwHFfnpm/HwK
KJnHvYiRedtrrtbGxd4SSZShmd/H3yGL9JweUyf6ZJwNpI8qDJnQfoTuX71YfoskPGWKpQdzREIZ
GbocPW4VWCSa0L2+iZt+eSWCczV5ECdm1bL4UZ2fewV1LUU5JwPZFZblXxcl2EHCE6cAQdHTUMez
Yvrev8oei8blEW2V9U2ChAX1U1cSx3PMW33Qf7STYY0KXrs8AC1EhQ3FtAZZuCPjxx/QxZIeLHSC
x+B7qAS7uenIVsI4J9PJqIzkMqIQGkvgJgDjQzoIUtObUeJKBOc2libs/5n8xHJ6xec6wcqSp04F
f7YFFzaKQJybbmolj/MfcU+QPWRE0WqV/cAYbnC8ZT9769t13RBJ4cKDqZ5nidR4vFjLLRlfJ6B6
RVQEorPhvIUe0aovGDmQnBV+m5d3kjWLsmMiZeN8xFBMxVgZteKWIA9l78zgQB4nB336fujS/1Ia
T3EQDnmSSxXCBNMsD2bUvBmT9DU1C0fKkYUzQFGfKF4XJq9abyL/W/hB+//vGYVFXbSDhwTMg4RM
xAinmM93Er0rzczuWhvdqvZ1/RBoPWUbv3rmdsPShkoNTzjOxb4YqSNXZJcl023WJ7t4TFw0XQiS
IBtU9X+ujYtK5LkcSA5otdss1FeG6odGrWdpGhy51g+zlp4mvGQoRZErkXx9LtzYzE6mkR2noTio
leJr1vRQl/S21tvbOZxvlDK61SawpOSRW4zGvin6WzPV91kX3WUGuS+mxI9H8y5OS3+ZpH1UqJ5l
LrdSmflaJ5+KtHfqRr2Z82EfWyHgJbQ9Fp32DfhjA0n+7Iuly4elxcWEL0laeqgwebEB2X61GE+y
nB4KuXfKrrprFfB5luUh6FInabLd0FSF3U/NS5HkR1JGu5SkD3g4hlCjxgkCAhCYnuI/yl0pV6fQ
KN1K7Z+MJnZGzGtL0iD1qxTMcWXjLtn3uQ9fr5//dlpgpWicZ22lvh9kEmFW+ff8FlmjM+PWDJ7n
e4byxdDy93Zbzamc5AUTfsHxel2+wD/xlBGlpIdxEyPtTfQfWl47nVrYcitC2Gxfxr/vKsr5Wr1L
x6SSJeLOFap+zSnNdkab2VUkSCOK5HDellRR0E0hIvxZ+aI2kx2PxwGNaF0oouLbzqZQYqL3xELj
PI+TBm45C/MyZuUCc6cg4zsc0DbvUIw66b/3Lqu8ZS8ibP52QXollfMWM43NYU7xUh/86oC+7KfE
jV8qT/aJN+ykgyLSDubWP8QYK3mcp4h1C3BixjXDKqnpkR7+oXsVFbA2lXAlhrOBKCkTTa9b2EDz
oOim046Zl3aT9xeqvpLCvmLlahvwx2KoBgKmsgGH7IKm+f1kinZs255XUjhVzxAImjUFsjR76zFf
oHyIXNONj+hLcSM3fBmO0WP71O9zv98DWvZ8fYmb+r8Szuk/wMv1lM9A7Gnq9xm8tTu9/dxUj9eF
iE6LizcivTTrYQqBiuizxyQebH0g7kJzwTUlNDEu5oiRK+iWCVfjfGT8Mmwnu/18/w96pTsXjgbO
EhH6cDuWv2whDxTOKqUOgg4Xv3Y3uZKdufVLt2ddCRobuvfeIdz41zd08yWLAVoyoE2qqvGtCXIE
itdBQmFOqt9UDLKfUlcHgc/o1dQQuPttBfktim9IkDoqox8BDiTVA0elja2n8kE1qhujsATxvEgU
9wBD2xfGIyXYyDQ9jPRpSGtHmw5yUrrXd28733vZPn6ea6fmuhxG0JPOZyzv0z7YW7sQN2bo/tWb
ASPuVQt8KZiMy9lXmU092qKA9wA3lp9I850+FCcZ6G7Bkrb37iKHMzEZc1yzBk8ft0Vu6oZR+pFT
vtNd5c6043sVQwLGvStUfXYiH739RSpncJKWSTIZcXumVbYv1PTGauSzXNOnySKGLY/JPfq+78mE
1NKYtG5FCipQz3+x+d+fwEf+qGup8J3QTyRzytd4b51iD3Vq8DMgO3hUd6pT+5Jw5dsGeJHKqeqo
JwEApMhMtzjR8VxGqZ0F9/Lil/PiXD/aTVEAChkaVYis8o0si5JYRkJx1aXLlz75sSRnPS/tCZyu
VMQGtp3vXMliWra68MrSJFmVY1nWXscIrNTT8aTYte7ognx7n3mSKxyDtXk3oDQAVhILZEJ8R0Co
z0s8S8wWAzCfhT+16UskSvOLZHDRQqtroxHMuGF76Qk3UNq6Vv/5+ilt2t9qGVyoQAo1ssIcHAO1
5BVDZM/DKYJJ9H/lT1ZyuBOa1GgGSAgvMbO+mRrdTukNwi2BgxTtF+e0ikAz6SwzNTD2AwH7YutT
s/gry9UsmfEZmAYqFH8qW97XQ9bVGULvh+IwHRgEQgeb1JTb5CG5fcdZfwb8YXf9oP5Fxy9ilT/F
6kVaFmrdsSbCya1v+50B2D6mpGGCXX8DqSlg5cUoMOLtHb0I5cJiWY9JERKWckdDJjiKGEpp+ClY
GfuRD954taG8mg94fA4WXhjzsdw3brCr/NBT0U7/oPjVEaRc3nWBm5mIlTy26JW3yKMuGpUAnskg
P3v1OZsZnE8fvURebBqIbjh2LtdWx2m+Xo1GK1kpHNHN4mvoigzP4WFxkEMAHl+0NNF5cRaQMiSD
XEA3aZ7YluSoWeMSDMy7voHsQD4sSQeHmqqiJ53K3PUZV8ncWUMJ1z67fX9Qrdfrv78dml4E8KHp
HBYGshbvuq6pDutmqClQXKzznJZ2c6t6qTueRN2KQrGcZU9x2WhFBmfI+nSXm/RU7iTn++K0h/yw
QCRAJoKy+uYluVooZ9RpoVZpEmAnq+RLJN21ybc8RAz5awoFRiYSxBlyFUZRWxp4yuRS6BQtGiR/
lalpt4ojgcf1+vGx47+iHu+ebGVf3VhYQTvAvkrzSS92xpzYwFDac/wyohGyU+yiP1yXKFDI94Nd
SUwqQ+6WEc4ppBi+Hof3QyxqPBGJ4My4JFPe4EXBXu6fcBGn6cP1JWxa7koTOMtV2lbpl4S1E5jn
Rvan+CBlgpyRSAQXa+tUTZZGgidqlSMtentBI5aok0Akg3MNWg44J+kWZHlr6ZgZNTKv+SPJFcFS
BCr2nptYHXjdU6UHeIBxEnxXh3tLUW2CG7Cej70OSr3TIlHv+vmw872i1DwA3lJBPV5KuKSGyHig
lrZrpPizHk1+aIQCUdvJr4suvA84W61Oj3sz7xYmy1d945T4ITJ7uT04o6uiVa56aURs2dvHpqFz
TAXPjPFhiEikaV3U494IInKv5/ptukzHQYsFxyYSw2mgOQ1lFrNcYpOMByn/0prqgzZqfxO06JfF
cDqoyp0ulwpMFQR7IeYcFpJXSb+uq8N2OHYRwo8Q6YDW76IMHW/6uTqQN8PPnkzsnm2dy4OGZ2vy
U3g9baugpWrggJFB7sZ2d6UWGPE7VFJrEbd7I5atfwkf2Xs53xWn/E0JXdkvXf0biN0E7ny7SK9f
5HKuz4ilTh4CnBqbKBZi7kJ9DtBCCQzLcd5rAlf+Dlz+aGgXaZwjNFV9bpQZqth68aPsgagVhJK4
h2OMhMX8UkfaRbey2/5v2ygGN48P2SEBxbroybINlF+tm9PWVApG02T+kqCIU9jFQfMzPz0Hn+f7
+qY4abvhaN4tHuB2wmGq27fNZRM4FQZZbEqbApXOLDhb5bEPdtfVV6BKfBelokvFaIH41FXHk0a/
Vv1rEZ2HXjRnQKQ6PCWyOqdwlSqByvrRs+bXGG4f7DHEz8m8yBMOPGHx2RXV4fmRUVjTF1LiDg1N
h1GsD3v5Sf4+u6WLKMS9voMi7eC7G9EOkmFUDZLsyQFUvjYjdI9tlQ2McxB3f4E1+vFd/uTUn64L
3vahv1WD503OI0wcKzskBawShfwfCRiThT1szMaubSTnacKpiNUhMMn70AvzPHvN5/gI4PXNBONH
g7jNuudoC8UXbevm6gzFsIiCl4r2fjWufNwAhElRsaeFgZ/PpzPJAntKBWX3TetaCWF/XwmJ1K4m
RQM9kQN9P1a1CzClwGluGthKBLeDmtIu8QBOJXSOTc6sPlTjL5NiWI0qyD2LlsL5ZgyyJnSsA+JW
so8KsRaKUPDbicrVSjh/TEtZ66YK0byyI/64i/cEva7KffEa7NF05eV+4cSt0woihW3zWonlnC8G
Fc95pUAR6E763u9yKOF7t9d98mvykvZ97MS4n1TooMjxi/aUc75RFhgUFWLFjbN9PzxM9ct1C36P
FT+Y12VtfPQ6lkWbjwRbysiSUlTBQZm0K4gTPlSnzquwtsRD3fio7EvZZkNtwr/xIQbGZIIp1TBN
niwg0qQYtHUVHvBj47RDfAijL/Oc7a+vc3sfL1K4x+0U5G3U6Fjm1ByMqLKj+Nd1AdvXy2od3Kt2
6XVLirucRSYjenwjJ7ozXWqzufGzMD0gWg77+8pr9LPaDY2J5QTZSQpua+JdX822y7hsF+cyABGJ
UzTzIhcw3UrJDeqBIEfxSfBfngrnMbq+LTNAnEBlY+ZIyQP1UWsi4928iFfnwvkMOYpjRWLUXHSH
BANaP0KvY9c+ZhELo2K2LR+N6bJtnKNAyled2wz3cJjZM4bbo0UofhgS0J2xJFvuswAtfxKlY0VS
OR9RLlagyYBZu2mfe5Ey23KS2UYyudd1YrvIbli6joYWRjrLyZFjWS3BcETc/qjv0B7qTZ+M28wt
ndQBigl6HvumVzkKgN3iIuD2Q/QinQ8Tg2GSMpRwyHvjNYt+y51xiyjAQYEYPAdCOPBmJnglj0vA
pVM1yElPWSvs6KX7zK9aR71lc/lyV+7sQNwMu62pv/eXDxmTEZBCLWBvKpRUGT1MCGRpAgocMZfm
tspcRHHOqs2iiIYAYrl5eVuXL3l70ERUEdsu6iKCc1FFnDaTzIAfRvioZF9Teriujptx4ep8OBel
dLSLKQuchnRwDJRstRGgM+AWhp9yIWgjE20X56dIQrpUZu52wuuPfDWbhwI5q+vrEe0X56cWsx9T
wHGxX82bpGAmmSXI7/7LDXU5Ec47TZLal0aAN+Ty3osG9PI3VrEBfyp0TOSUhNI4b6GZORuQrRJQ
xfa/WFDxzzDL8B4Ix50Iy8Q+/aPj/b00Xf7zPrSWsk7iCsY6JdSOltmeiqOs3IzTD7NFwkWUVX6f
H3lNHucc5pkag1UjLFMx4CSl3X03mR6IbvZNZAx2J0/+HKHs22ReGSEPk90Gi35PxuZWq0E3pdSh
rWaKHZrgTIiXndx1vr7obt2ALlzuzdGu1VCEBtzSL4opm4piaeil+DCETg26eAhhLyq49o19Prxe
198tG0GHFNVMZDgt0Dv9eQRKF05W1+IWIsFL2iNWnE+xJqII34pLKOPjBfMd2D94ilmplxNpYDUl
cwxdM3xrYsuxMOWjEU2bFgniLD7vmqRtmPcfk32kepUuoYT1aGSP1zdNdKvpXFyKO7UHoTfyWfNx
9jAdwUGOCRSp6q58ru/Efl8oj3P8va4EaRPCk5kvmq0fWXUTnB1veBdiZiWm2bmC9bHvv2Yo3C0w
aKAcLpFEQ2aiuWHzbFInvlGPbD5m5ojir61DA/3BfwIUXjvMcQzHlJU3aRu4tPKlJHVqHQYnotoW
biOnHkWw9KNpoY2BjQNkmc/Qq06gVLsFswOCH2G30GZoYKqyBQo3hlzgjWte6qoCla5bo3EOZHn5
Dh3uU2ObNkEc24sAa1u+Ql2J424KK+qleKoQHhTSsU0XuwWAQaAYmx4bBG2qRjRLtXhysXGkIJfs
pn+YP/pb9NCnNmbKqbbu9q4027lbnS13uq+czAm/XRe+5aoYOdx/ZHOnFy3RkA3zjKu2TbzF6h9H
lB+bLhZgKbd38SKGOzQZpJZKxHgP0volbzxq+NeXsX3Fmha4IomqKmCX/9PlAmWfJXWDdbBkuOyx
/pAC49alHXCun0TNSJvGhWsDFGqYg4nBR38Ki+igJ3KO1RTZl9DcJfpZlm8j6fH6mjaPZiWF+ZPV
wxYT3fuxXgBlotnRTDOb6H4sat3Zxi6uhHD7RpNYDTVGCmCe2ZCt8EglMMlPnnIzn9pIcEqifeM8
YE+TNDWXFCMam33Q3M75Y548mrJApTd1bbUktq+rfUMfSG7RHBfjoD8u5FkLBc9oFq198OOr32er
XP1+GJWzMrXAlQKE4YUY5pRLsi0rsVP1i1vU4YEk2gPooR/+Rh10vJtlUwazPKd0AA9mxKih4bX6
0CPB3N/0AIZdl7HpicBS+R8ZnMolRjkmHWbgwfkQoGCk4ueU6/6Sly6tpbtCs27GURYgcbbV/CKT
00BM3pNoVaPXCiGjCuqHqPSS8uv1dTH38vHILjI4xWsDrbMCAzI60gKdRWxl1F2WyQlJ7cbz4l0X
t+mNMEDeIJg/arLpEH+qSBVjHpKVIAAMZ7s6gKrERUtRaOsgnIMLRGrgurwtjVyL4zQy0QKz6Bjo
cdG1vZrVIPmMb0hcPy/1fO4StMgRxE+y6lwXu3n1r+XyXr1Qgq6FO35/pXdPoMg60/v5rsPYp/JJ
B4vlj/9SIHcZY4RisUwTYMnSng0az9wFw9MGpGZlV7YlYZfwlmqu18e922azHWnOOLsLU7U1haVj
g+Gv1nR5jPC0CuEQR4OSIizM1B9Z8UUt9n37SjHfrHpWyiORC3vq70v5XiYZgo+/8JXrlxD3WOyX
WWvDBsLH4lczfTGFnF/MY/CWtxbAeS2lzigobdB41R57MFiClMo1b0Zk/zCmSQiz27a7y17yzERD
3ZZ92EBa931ASTz1wJcJFjrFH3Z/GdCv18Z5rtZMB71aEIkyxrbFRdf1U4r8Jkv/YW2C4tgGsakl
E4wfIBbV4f35CKcNpspKxhQci/D8/Wuo3GnJmx6eAiXCrHi/VPbXje3jNfqnPM5ngv4uofGiyyzw
neiZpAK/vwHrgwBTAS8yleEkeV5FJLtrrWbbR3fDoXENe0bj+vJpYeBZ3Q5s+XnubJGr/GjSfwjl
WRGJVYONFtefm2UADASWm2T6Y5OJ8kubm4d3OcayaLqi8xeAhCQ8Rgwk/4Sj4Ng9ggYAs0vH3rZ2
KNKemp+iJNPHK44t7CKRuwNqyxpR18RxgY7DxfzFQkEHw2DGDqnqfZyXQgwB0+4/LftPgZzzn63U
TIIRO6kgAY7U44HsTTe17Pyg+82Lei/ij/oYPP4pj/P95WiZQBBpstupkV0vb12VOd28i3JBrLBx
q/0piPP6Ux1WRVxiJ/8hCUfn8Nl87n3WtFDt8k8irOm2YV9Ojie9qQvQK4Qx4smpnnZBSR/0ZnGK
aMLTQj9JXe8ZFLWEnhzTpRPY+OaeAlsGFjVk5D5wqQXjOCU6W6pRg9W/vjeG0G2yPVUEe7ppdSs5
nC/JlKiUSQpdaTI/mW8K5dhPghfmBk0rjm0lg33DKiyf+x6A+ApracCQ0t0zXrN2p4MFw7V2nySH
dZ1o+Ff2FdRugbQ9anf9SRF46U27X30EZ4VGTBpjQVToahJoKkrjbpzVl+t+WXRmnN2N+hIWYYrk
OLVku+8fAlW3mzK3JU2woxsQA7ajSCGxdj3rA49ZXYFGx5CojIQV6JgYffcdOhtoZSvPs/8PUD5w
5H0paqhjlvzBs6zkcq+QccyQSga1mttmx7IPbHX2W6twrO4lbd9q1AOub+i2cl6WyV3jY2eixl7j
HiKqdjvo81FXa6cisnddzEZw8ud2ckYwNqk1Mzt8JwfDm8CX2Fz1yVkcvH324Bn4C3mKLCNJoQA5
+oGvqzFpAMwlEElFiWHD5WKrmPwkq94E4DzeIKYvBHptaf9KIu/JrIDWY5jh2dO5NHIWN0e8h5Z0
lp1jRd/lLAYmbV17a5FcfIl5zSnRFXbR6kiyR+DoHcFBbIHGwuqcEWRl1zd1S1fW4jjVnKW4HUCQ
hvABYCui2SHYy+O/UUhFVkHqzbgSP3A9SRqdTYSxQDSgR3aKDHfpUo/lcq+vZWM2BfCqKzncjRpi
5uuSKUhjLXiWHnXnHB8DzN8wgeKUn7r99+QrcTy6/z+k3rcV5bJC7oqN4EFHsx3+oWEDNMCud/pn
y9F2GCx4AEhkn4vAQxsVe7ZYHXTYCnpjKJ8Qn4ypTqOxJq6Kil9F34sL6IvHuJPwZnSTvQE7NBmA
Dsl/yZ1EHVsblMR/yuduhlBp8tosIV+Xey+aqZe33XFMo7dsrI9NtPh1i2z21J0Tw9zJyrDTMCS3
al/GLHnNB8npU+PBSgdRw+u2Ql+2hbtNalpKRmrhNpmr+0LL7XY4lsujQNGYVfAOfb33nKIVy6gO
4HEgiPTL2+gNM3TgFKwHaVc+Bbei4vHHZMifG83pVoNePAWDWZmwcA+eqP3oY7T6/m/i7dWa+EZ2
bdJqEhkh9EkF0jh9NULda6tzMWZuJSTp2UjTYlFo1wUA07IUNHj9GdzoE/ompzIB4uNY3zIEbevX
wO1UrFfNEZzWVoCxlsWMdxVITUqd9CULpIqb7D5ytNP0zTxMIFuSdvMBTe2+eoi+iIgKN/WQqODN
JuCx+0BnkuRz3OYzFjgC+maNiY1ZKDaVhfOORHI4B95Nkdr0E4p+OQUpfTc6YVP+KKclwYWRuJRm
T6muHjEK9bYIu10SUHcIY4zgTj/ReTrNbSpIJou+hzvYhMh6PVfQVsk6gnF9bj9H9JPgQDe97Wpv
uQOdwSOFLhLsLeMOXG4Kt9xhLMphcOpD7eNAn0qBRNGi2N9XGoQpf72WFYS4VvQ4WJJdGZg+Jyqb
bavpRWM4h1qO4ESU0Absyot1sBrlQa4WxR5ndEBoksh9i7aQc5NFYhAd09KQfAnknWn1u0SWd//l
MXFeUm7GAcmICOhuMJodUSAGYL1N7MzOXmdQhKau+CJ+b1n64JlXqsE5y3FcwEaoAqkZ3Rh35ksP
sscGLFl2js6m/YArUQUrcwuSfjajlBEYJy8if70Bu2W+jcU6hOrWB/YRS64Do9YD2R2PxSG+ZcW7
cYcZJo5xNg/yExImYFzQALedQLkiIoLcVtXfwnk3njYVTasFqhqOmd1nix3nX6xIta+frUgKF6U2
vVSh6gL1GYyDqblTGtmJ9PO6jM1777KNPAsJUaZBmwnUh+6CI8EcajY8Tgwv2uiw+uO4eIaFtNP0
PKvQBEwxq45qtgY8Uw7c4yTvGGMnOGy/DZ+vL+1frr/LKXEeLFMSjLFVG+yfT3yUOU7z5+Qrrj+w
g+ov12Vtu5WLKHaUa9+lK4UmZQt8F/Kq4/xZC05xcoN5cn+jEgggTDa8EkPQOY9SEyXTtARol6if
fCk0AVzunMkQPeI3NU/ByGEAJjDojaf7MAAnnyMTBt6Q+1J6rOcTbZ6u79hmwgxj0H/L4DyxUdZR
h4Q1ajA7fdc9a3tW7lJ+fK++dg/zXv1xXdymK15J4zauasHLv2Qx/D4o+GQkP9RU4ImVrQTEekGc
J0aFKWoqCRcm44dOPjMckoQHAwZR78oXC1lqcJF56LtxZz+/H76AaY1NOnL7kw6Cb0x5ur5g0RFy
PjodI6VTxhGhkYVJJkF8DAOQW9S9iD5AIIfv7gcfgdrncY/Xe/826Meh/yaLknTbr6DL4b0b+sq6
6jCqc8ySx+HtqgPD9Tanaa9jSEmwN3aMBju8M53gTEWsaNtv3ZVgLu6baT01soE8gfEEdtfARsdg
bdvap8lOkRQkzrRTvfiHhnSWbgjnVQlU9t2AVquW1EXJGk1CIm2o3WnQ74pJFyQeN93Wan2ch6QY
TRGnKtyWQQHymsDGgFL6NL3k4Iq6ro4C4+Cb+tU8MdERwVKcSmur431t/qKRW41f1HlndiJEgkgp
Od9SGVmexyak9fW3dnqe5Vc1/C/91wdEWdG0UkJxPIxkEHxrP7s9fcJARJupQ7vHMKTrOyhaE+de
gsCQ9GBEwlElv5pqrxY/gkbgwkQax/mMKBvGYtQRcBjTJ9n8mmuC32dO9kPceFE3vlWqzKlU6QOW
0FBHWc6dtlOH3AZp6V8wFyDcWEniQqdZMXuJdPAYlnTOsnNZPw/x9+vnsR3SrGRwziGPtLglM168
yhdlZx7H83TC7Oyn8vvo635yDN1RpAKC83kHVa88QmBEUZjPTK2HOyk6l1RwPpvJZvSRgS8eIQb9
wIPVWnnRjIWGSwMtWGwun2XA0zFAXOm3si1MGmzr9EUe53+SscjMpsKt3B9nzAEqXPKtPiZ+ulPA
ZYvOOdDUF7ZWCSxpM+ZdrZJ91WobiwZNFZKJzOjgYzom0iKjL+3+DyRPTAE+qDsiKMDFKSIpnluq
SwAHMzoDad8eHcwqQAzksTtODvUx4kjYbLvpy1UKYnWZ6CiOc8Zbd2AGlxgfPjU7XwkiNzW+Rfmn
Pnu+rvebu4dGQ123GHKSZ5do1XrRJMritiNODI3Sy3tzYyso9G8uBzPDZcXCHOIP/AhGFKZlrgOU
kVa/5uWtlTqnlY6LUu2vL2c7DgUvomoinNY/NCl3w1R2bYKUnGYvb81BBxJZ8uR7VgAsXRBOiFKA
20a2EsgpfUTyvCILWh961cxtoLDeWkvf9yFa3rI0P1htdp+D+B8A0lOSxyjFZ54lMoFt57X6CM4G
4lIiShph1UlDbKsPncWUDmqqvVpWelfJy+vMaFjilHhxo3ihnJzyPLzHQIIXVQsEGrXpBVbfwt3W
xURIgy2Q3WjcScp+jryherl+yiIR7GZamXxZ9JFqSMgWKOpzXjyGZLKjXOSeN6+31Tq4Gxop2HKp
Gti7EsX2FN1R82WyXtNB1MW9GUut5HCWPtUdmiRZ5CGZu1o9pNYJoVQ/HNJ+py6CTOO2Gf62Dv7K
zie9DLSRtU/npWMOYKkzjugD3pFZoARM6z84y8uieHQ0mmuWKC8z4kaaeTPVxrMlLE1vzD5EVLCS
wd3YuhUoRc9GSWY3DO795W26iTDOfbLtGA0ByoGRdhpn62HxOqc5x0+ZU++lgyWqkG960NVnqH8q
Y4qkfDoxfW+9ASPNIkf91GDQrjOBgUQ7lm507J3spvMzRzx0cdsQwL5PLSTOPjSLg7YxCHtAj11i
jo6l9XbffO40AZBp+ywvQrh9ztUqCocSSaVIJrfLqCNFJj9eN+hNEahzEswe1TA8i7MBqZRpVORA
GfTROf4f0q6rN26k2f4iAmyymV6ZJmmUg+UXwkFmzpm//p723l1RLe40Pu/6ZQEBU6wOVdUVzjGf
MqGV3jz47wL4aVmpGfWRaohVpcJeSrs7sARFcOjAj0Ic0M91XnMNw/wqonsSyeUi16mtpWnM0IcO
NN+joU5eJMsHaah3VmYJUgTbTmClI7dPgFRu5ChC5X10ZKeMMdzdImkR/KTAjUYHRbOzbkUV1W31
EBDpJjCdPs3hpANJl6JnPc44/yBGVGLQLMRuPAhetpttKAqoYf8WxBnjFr0gZRgjTOlc6HaNe36s
ZBsGDEiiXnFfomCcnU1g7YsqDJs3bCWYO5ntbJqFoaE2qikYPW7q41CCYK8aBLH6dgIcA/HohVQV
69P8T9hXSpgQRLGMlKy+pjBkwW37NNwCsd1H1HDEOIYt77VvlYOOyOBatJObHWjK6gPYVq98atQF
arywzhS2wuQK64tsDDJaN6K7uOlXDQ28uAZS/p/64pUkNNG7hJYUeS5sYqDcLN9WxI/R0RdXAn+3
HQ6uhHFahbTtmljGsrInEKMoXb7nZ4ZDkdwXR2A4i5L8v0kkeMeH2FMGSbhqYvaOOy9y0pa52uvA
otczP1QCN2vzWzQTeS3pv3S030kBOSul6i9jesq0+J6UkhNI2aNem/t+mR50Cp4yuXMQQ3+npnwX
TvfxUnkj0X4hst2FmMPEoGzmyZZ2Njsy2Jk2n6QoP05mextGiCFa2Zmwj7IWOMBB9pukLOyc6odO
Ng69Fbr5Yu6KoXdNmj+C1bGzydC9aBbax5Zg/p8xcCx5tRx8aaWuuloPZ0V25/o+Uo5p8HrZcWwF
T5iupegdBiqRymfQx7kp+2ogsltjLjW6RvjrFNO91d3ryauZ6wITu2UM1tI4KyTRJg7HskZI2H7H
ptih8YPEz5c12roeKuptGuZ5Ac3Nl1ZCU4nnguAR3ZnGrk/RHSZhnjqh6EsBeqw9kUIgcGsJqQyQ
DjB/G+if5U5sJTVyNi4YTF860K6asyMrD1N3pcW5t0iHId5f1m/zwYT3LIaVdTAqE/7FmShy2JoR
FrH1iB99Sdzc6Y6s15ucpYOIrGRTOfL7EY05UY3H5QuNru2SpZBdffqaGPd59aSbN5Z2lDU01XwR
aLZ1PCgYifHwVCxEZFwkOM+6NZAhZ2/p8h6rt6++G6k9+4y2Pb3JzroHck7Bw3rTcVAsJDBIMPNo
8cUdUw6B8s46F6NDd4UKLnqbyBfq5F7oWQ4rHyeNzXj0ajQvq053Ng6Xtd46r2v5nIW11NCYgwTy
l2YXltcENX5lOBXW1WI29mVRmxHOWhb7lpWPkvUxneXZYj6quioetavyjPrLl6B2jd2wY00pjcig
bx9XC8TBWFos76frgfGHRUtNhDe/cYxUcKrrBwxiOrqfC33jpr+i79L4+osa9zJpwfTzu02DOpmL
Iny6Y8UJlCvuxpMqiO3/RT12N2R0iAJe9OOSRu0wmlmC2iCrqtb3hW8erG+szafbadIfFUFAVSTL
YFskGsARPkobrVxThxhv6jbvdpGVOPMyCuwLO2+8A4YuVNUtHHxcio8ilGaQIp2iyNOpz1b22FkP
9QLmLFFgsfViWYthf18dxRDEkUkVoXQrHyfFZvSYiUsw7XaXP8pu+RBjnJ8IbtrmXmloxibI5lKQ
gPKrp7epgs5GZFaudOCS9btpnwDezWfdERXSuoKX7ZY50wD1ZyKOUcB4xDmGZEALbdTgUVaU0n4x
R38eCq+aUkGIsDkDtJLDj+MMqdGGgwYfzhK49TG+a15mFYi6rPGkcUCDoQKk2hed/M1z8q4dP0q7
tGM8JBqS42X7bOVfuuTONGO7EDKBi+RwrzJkk+MwyRCP1SCQ7Lp2H6FDaZDrR2lKBa9otiGfjv5K
Je7om8bQ1GqH85F1+3T5Xso3hobx1vhkgVGkuyOipjKRPO4OALKlqAK2cdlVc8i94VR5GWiT/8TD
rM8Hd+yVoowrK4QYvZTfRnCA2mnXfU0jcm2S1Fek7OWym/kN/XJpHTmXptRSpVEohsndLrWntrgH
olgPGo5QdyIS+WU7e5l8Z2nR0TC7U9oPu9ywIqfvno0asGr9dM6j1C8t801r5TdjoIVTJdVOreWr
JjR24Vx5aOV1smzcqWa1b4zEU9AsP6WKF4SybaXlt1SLI9tMl1tA60SCMHazAr9eUc7oS8B5SPsI
r2kGctjvdDw2Jcdy8Aq4bv3Baw9oGUIKC+3tgmhl+8QgdUoBVkNkjROso6umnReAl+qB1di5rD9r
SnS9WO0+SFEfouWjqjeHJJj8y1u6bTrBpakjoLYsDOV/NNdypM6YlGc9+1fhHkiZ0Fd/qA+sm80C
QvFlaZuGEw5IR1UFzzR+mjeRswxjfzg/sja6IbLHVYayGyiwL4vZim21dzH8pAXeCWnZVNjFluRX
xiiBIaPEJLu0+NZo+En7s6qF2Kmbbm8lk8tnZQWA9eRwkVHrN50eYsY0FbidTYO5EsEZzHSOe3A9
QC2jLO1+3Of9wSiBYGVF7uX12wy21gvI2UsZ04uhHgJpuUG4ZTSu9FI68bny1BnhnQGHKhwm38yy
aGDtQiJL1TD2yl0AtRqDcWnYe7jtnTEGH/SeFrNthK9N+bZgDAMNZ7kh4sVhv/rJoK2kspO0Cla6
DNmzlA28mrJky+SqK1NHaR+X+Hr+34fJESevRHFBQwC8xVqbIUorW7cp012z9N7lfds+93+vIYLJ
j9pIRhBTfUZEXi6GM2YwVFjE8csALouAPquSJDgnmwdSg1Yym7lW+KkRKzSmLLKwZ2bwEMhfDPSE
VdO5xBjjZb0279ZKDvuO1S7NuTrmSwg51UzPZlC85Hp1uCxi0zKtRHDHT5GipZ1ZllEBzYRyrYS7
rBeEc6LV4s6aKetJZ6gQQYrRDsPbQPoZBQ9ZJgt2ZXPWU8OTDFVek1WVuds7Z3QJY/TOI2wEVBgA
4MlespFPc2Nv+B7iGqcH4iR26kdPkV08D9f4P2qLGvO2N+39K9jfV5tmLEs7VC3yfXWXOZj9i0Ch
VotKhNvua6Ur575INKGGHOFRgxHd9Fk/GqfgkCQOzHt9YGULEU6ZSCvuKLbtYpgyY7mIhmNuPgWi
mF/0+9w5zJpSq/PBQJU+vIXTB3mywDcKV4w7hjWlbTQa8CIsn764xCYvyDMBewUdw0+ilPa/SDPQ
/oqXtIm37cdT0FlRUJJuZs/2waUOJvVACYLaUn0o0DlUfr98i4XiOBdZJgstTAOOi02nt3Z5XDDV
yfgJ58d5Lxpn3r7Q77px96yRlSXUQugm91Ao8ub+Lk5sCdIva7WZydKQFPh7Ebmr1Bp0kFDQZYtI
/Oa23S1X8pN1HRwBLr4r9pJnPVl3xFNeQlRZgcP9JmxgYuv2yU+uvoC7ZnKkLEOLFNNfLT6sl0iV
HQYdknnzi3UQTT1s5rPWGnPXzACeflXJqA4y7ubFNfz63L3ETucRp3xlSG9CnIHNAHylIXfx0Ak6
TjSQZWQJ6bH8BQYvNmoRvllO7wZ2+JheGUd6o/jFsdhJ/uUN3r707/vLXclG6WItCJFqilG3myLd
nkXlHtFR5YKPuEIbuhFDQqtUyMYojp7XnjaVnlw3giBkO3h8X0k+U5fMTTqGBSLhCYkzNk7VvARX
ZMcQIjAO/yJCvthsXl6dlU9d00qQm8UEec/g6zhUP9CkuEOUD0gR/Sp6UK+p6w2ePNiKcMpRsKq/
rdHKxY0NIXqWQnKpn9TsPCTHRNmN6ZfLp0NwMvm8XYjZ2LGtcBcANABEx24PhEBf2YtgmEXKcEaG
ogJSUGQnXapqjtYdg+TUoGW1N+8vq7Mdaf1z2PkO6ak3sqQLEMypHfWTunLI0h7bWGiyWLB7wWT9
LpyvNqehmZ73LTZHyYCZEz+G0VlB4S+q91aHlLFe2jT+muSi8XTBXebbpSdiBjXyrMiKl89B/TRr
b5eXb/P3daqYaD1kvTWcnZLCBG8nxu9jYAwgNZ9qEZfR5v6sBHDGSK1pk6Qq9ker7mi6S5U3RYSK
KtKBs0aahJk6DDpgzJTkTpEHNmAP3cvLtO1BdAA7gPLURJmLqbna/kGiRtjjqeTqX+ffXams6qOi
iROQEl7mhb4IU3bb7q0ksgu2kjhGWd6BKOyvQdLqtX2Ld52H42d3O2b5akHG6HdL2qcDDkRPsGNq
INbi66GgkACedNojC/2FoKFT3cdP1KU3GNn3fk+coVRR+rIdgo+5OotS7ptbuBLO/r5SNgUyFaaL
cErCsHYClTxK8/TjT7ZwJYPbwlifoqBiCrLBeMtP/O5UjzbZtVfSkQHaaYemcC7LFKnF7eEUELWR
pBYUDP3VaD4vqUCnzcu1Uom7vWOcz0ps5Zhixb3N6+qGdtJN3KWvl9UQieHucDvjE0atk910Wuy0
QL8T5l6iRNQCtH3kV+pwFzlPh67oe+zQ6JhIlqIjxw2fDA/5jWtlr18bggTYZrOT9i7P5BIcQGIA
WBqFXpilOzL+uuUktYBDA7oxgsLr0h339Lr7Ij1eXk6hXO4VE/QjnjED9NRuSiAQYwS4QoPcwXq6
ndFSnyOVae8pJjxG+7JgwT6a3HMGnTKUmCqIHqr8K52+SPF5igV1TnbiLlgRk3vERDorZtVQrUes
lOwpOTXt7ZhdWbro6bydXF/tHmczrDEyi3KANiEQXOzEbM8MvqWvxoPcacc5Rv0iAHevbYa9oxIM
AhvJYWmK16YanCbWTNswUAPAIPtNPIq6BbZXGrVDBSlwy/w0w4D5szRjfZZSFJzygNitXt+NuWiu
dXNWF7HxP3K4HSVtHwADa2A3RnZmEAUup8Cffd2vdiJHvv0YXsnitnaRsr6tipEhVDGsD+k6dYq9
uiNAVAI/9SI4q//ij95V47a3pnNMU7hcF69wJHzKL2EFxN9QOmR5YQ8F+L97+hBPDI98UH/pRP26
VNaJJPMrWaIvSp8/zUnTI1Sbf0QV0CbG7Nms5FnwmaKNZn9fOa6G9kFXgdTdBVzwQYsqj5Bkh9Yi
QbJPJIZzJCOJhgnJWPQOpYNvxK2fGLmDISvvsoFghvzz7X1fc86f1GGoo9CBY6sa+zp9zr6XPyxH
ka97U+BR/sXUv0viXEo3RlFmZcgANP4CgtfCj9xmDzRWV/G7nSUEshetH+dZOrUb1abE2TXpYKeK
4pmL2ysiFDCBFL752SxHZayA74ZBvcUHKKWrBYOTGaK3yHZU8c/aaZz7MJTCUjLWQZoWXpQ89qnA
P7HFuHAKeD6gSS6MKDEwQ1TVOGyE7rupdiO926tWk9mN3t9mmryzZJFeouXjDEzagCW7YiCX+Vj5
mJf5UaqoXUalcD6Z/dBnBU3ARaNGaSp8q1FZJr2cl7+ziKMXHHMPBACvwxFkrnZxF1yLirHbev0j
js9gGIbWxJ2ON1axXKMDotZauwNn6+Wr+y/m+V0KdyqwcgbJSjRQq/A2v/4a+F6uc7COeQyaYpAE
Av/FQL8LVD6avjpVc9VQ/t/3jMcKnQnlmTFS0Ntlp34t9qx5K3RyHwX2qXBEWa7NVcWEGyi7DVVH
F+dH8Qm6aw09wIsMLVf7UZcOoyT5ZlI/XV7XzYBmJYYzVNJQtlIKWF03TWJHL08m5p9kcx+jn7ps
dMGabusELEkZI47U4tu25ir//y7bqjUPSYUenUr2puWPMs3muxjOm1ShqiFJiNeWMpdnuSq9RrUO
aUcZGKOof0ukErdNRmh1MmW4lqwLdcGsEKNime4Y8UvoVE8w9Z6oSrDBkoTa6Eo/bs8SpR2Llrmx
8Vhe6860z73Ya4gDZsmT5vUuY5csMaZUnhj3TH0y7yshNy5bw082ZvUNnMdpcj0yglDDc9pUb6ae
AZRmO3T+oxxoCuz1tjN9l/XJ7wwzUjss6A6eZifYwZlGaGbUPBWob90uexPhh206oJU8ztSQgSpK
C+paVwm8LHjMS0G0s51tWQngTEs7DmNTWRCQDJGnKoM3g6UqJlBLGQK/kMqrkj52c/2WT9I5z2Qv
Toab2ND2VVMeLt//7Xzw6ls4rzRrgLqlcBguBVLTr+LAXondvjwHrnzQHxiFUbRXTqEb7bKzqMFF
tNDs76voMiRVNmQUNr0i5GBJyG6ZoqK74H7yvY5J1JWJNBbooYkmb6CZa4EgLLFqR7CMbMsu3AeN
szlqZmpK17I7Cc4YRlAZHi3vL/z22BclszadIXDjQN6hEF03eJYfkmpDlM24fQyFTQGIDGvQjq9Y
ETcUStvaJV1GC6NOYHc+gcXHOmDXWrSpAxa1vE6S+gb8XX/gGNYiuIMwgz2r0xpk04vptDQPOli0
zGfBDm1luNcy2ElZHbZcTavGDDoU5Q6T29rLKd6xl+QsrHNsrhcAjDBGiRH1T1j0bR3WclHC/Uzk
fq7PwvmArSOtv/8+3+dqoHUWiTeEdzQwbVkPTgot/FHXXcGCbYWRaIeAs7YwFPMJOjbTRqtcCpAE
TGFmelMFJNMh8sk022oxnpBuUO0pn0unscpHMk3IfRt2n3T+3AlRTjZdwPpbOJdXyYE0VyGCsYGY
9x2ZvKBCc1VT2FLvjc2vNO7xaLYMtFMSR2oLFzxE52Ygu8tLsul515/BeT1JG3NZTrD05Ca+Vr6l
x27f2b3bXy3w+ODaemMwTqzbuDprt8ou8ayDCL9s83RhRwwkRUDrzLerLIaU92XLoNnUGJ3UytWk
LF8uqykSwf6+uimRNaTMu+OdZ56z9NyAeOaygK3gQV/pwF1F0A8lUcJw0Qqwp6el5s3gF8i17tCX
omaorfh2LYqzy0QBnXOQ4uCo/RcpuaN6Yo+o/adHmt39N6W4SBDZimyRgEfq1vG5rZ6q7I1OPzvr
12UpmyiLa4W4mzBUGcmiAgrRHf1F3My30Bd6E/mma5xl3/IGh6DfvdsBaHSHDhWveBK9Y//lMr4f
Qe4W6G0YSpKB+SQW81a+Bn5zyVvulRtpp+zV0RaBfgjOI+Xy2KlZ6208ILuRZ89Zeeq1r5fXVPT7
XLzX6WobjwEMXahrvmnU7qyLYOi3Pfb7kadcyEc6AKfQEkdeuRu9eA+M6oNx7jFJlQCh+r/uEOWC
OrCYEzmfgePB8qbdAXBzbo5KAzmqXrOLb0Q0sZvtqKtDSTmLkScZmtoJtCsXNbYzQ3eTUD0uWXBD
08YBYJljGtWuHvorTa5agTURbR9nTUDvHJuphcbAKThW830XCkLkzd8H7BEqo+gR/IQpihkkhVgx
/HmvtR6lwJkb0v0fnEANnCuqqTF6BM52kNDMpShGIS029L2kTXeplglEbN/alQzOcGgJqoPhCKtO
bgo0r7c786ADm70HSnnuFztdMGq/GaWAJIYgA8VwjrhdkYYmGc0QLfoSBpj1Cp3KBEWuOPEvr9xm
mQSjkv/I4Qy8oWWStFhoXPhrrg6T2fsCM1T6IQYkcenGbgDqUGDNCkIB9rN8vL8Wy+2YFqdllsxQ
K1Ov9Mmfai/sj8UkSC+IFpHbsyQdE0LiGEVyPQYJ98uQvAzdn8C2I8GECJ+N7X6C96JKMGYAHoEv
ia/S5mfU4oHUilBwNjXRMc6OQV08I/iKEU3lOI4Q4rsFejRRyOjLQ5iIJhlEQjgj25K6qiUwBaBZ
5gjSPHuoIlsC26XgyLGf+bT3K10464qeEkWuDNxWxtUl2QzSs0StSPZVr9iJGiU2D9pKGGdah7Yw
UsqeeobyPA+DnU8nYj6noXtZKeazP+uEoXQDJTDjE06YMjSpgpgTwX7WHYahc8uou4fZ8+M0OslV
7cTj8qr00pfLYjdtK46cDn5DC0lO7hq1cVigqoRnc9DcTta1bD3+t9/nLlA3SlTK8R5zi+YQ5PdU
lD7Z3p337+dCodlIKqLl+H1Dei2Ta6O4nrLdYqWC9IJADF/Jl5QqbMwIRq7Qm8iepf5rU/cveIEe
zElURd92FO97YnLhkKr3ph4wUE7GbvE3w3x4pdusdiUdRL0x26ERwwwAyoUKDjzOU4CpSisbGeEd
u07o2bOBGQLS59H9XeYVFPA3S8r6Shpb6tXjpjUXEheVDHBBDXSaFZDqmsTRzhYyieHDn4y+InAA
hzCyNJjU4izFNLVZuKRoYGnU1Anyzq+iAzVG//Ih38wnrsVwNmLMVT0fOujEmtSV5373FyuG7Os2
m8ET4/X8y569K8btWQfCPavtSjwR0aiO/liYQBPgeMl1th/3QmisTSuxWkZuz6ZB6jtLw9Mqx3So
Oz5Th9jqd8kDDWoZucQjb2JGRpFMzjIZSM8W5YI1tcrajtQ7kon8yPZTDvAcwPtHq+gn1C1QRBHk
mnvZtR76b61TA6Z+sNGmeI82YCfdkTvFL33THl81AOgAs6dz/8g8rr6Ac5g0KGtzWhATUuVRm26C
xRWcTGZfP7mVlQDuAuhDUI+RjrttEPBGUUd7qa/7XeCC1YTBazJUs9knXvU19EXE2tt2bCWbuxVx
oEUAuYHsJLY7MHi2u8j9YXxlpZnOESNtbh4Yk4DFG8OaaIzhXIExlVMitSjv1lKNAbLv5iCIOzYr
ksA6+VsCXwex8N9Ma2QwJz/Y9TvQxZzQuY23f3HCMLCj+BoCXQstlPKpOEeCooVAPb4qvxRUy+Ye
qxlrqde0yYEuxl5wWjaDkJWC3HHM6znp8gC5jfgbPaZ761QCfg/Am9eBz4b4zQfGG4Fa1u34oogK
zJux40o2d1IN5LxisDrhvVKfJXoeg5tFNNK2eRnQiYyWcGAhfEY5s4qmMxeFuHPS32BK6zFbqKMu
KGLZ0Vzd074XPFK2dXoXyEU/UUHyZBmRVq+HJ2WUnVxBkTAQ1T42TwaIVwmm6FCt5slkQQsAAvOA
qaXdzcivLfGPy+dic6JHX0ngb3IVV705wlAiQriioAjFjPxbvkMTjxPcYt7cU50C2P3PFaLvyAvu
RQVlkYact7O60EJHHSsdzG+5uZfl75cV3ArvUA83gWQG9DtMh36MSaQZoIzViAdFk8iePjm5HDl5
+jWlggu2pcdKDt+pUaBLA7EWotXEsgB4Sl70rhSI2DpyaxFc8GgZtSmrCdxmYHyx1G9d/kLK+8ur
JdKCsxJLSaNAW5B+TMtbVd8V1dvl3990HGsdOFOg57nVTKa6uDP1zV3upSnKzQD0aJ77HyPCDXm/
iDqpN8PStUzuiIdDNtCKyZR3xWE5LKdllz7CkqNxW1R1FcrijnNjEGlR6g4PfgCeRoilSke7ZvDk
8kmUJhEdBy5ya6uoH8IEotqhd6YseEhospuMXtDdv60SwnpZB0IqUG24GxT089JqISwEI5Jh3JSs
cRO0z8BlED3IN2NfBG1/y+LdcBWVgEmekcoAmg2S3+URsxLedFcfpl1xFpV6N03DShh3n1pF66MU
FIcuae/K4ZUGkYOnhl0pol7bLee01oq7VSRJq3EhzAZJiM3oS1A8StqPlGh213xbAtGB37zEK724
O0bakoC0EeFERROvTQy/12P38j3+LAKlOgy0YBZLA7IfP/HRZIFOuqJVXakBD/ikU+BuRiLXxJbl
Y4D7UQh3bw0ayxgyIhSVeBkspcTO0XvzVjwkPoLc77WL6UQ3d6s3C+RbR8xBe8ZBF/USf75k7BtQ
WvqNiAVW94/uo29ZYJiH1B2JdNJIh4A3u03QtPsn6/kuhjshbYTcd5crKvom7yiA+FsR5oNID+5M
AOhCrqYmV1Hn2ZNq1wB2ORYYCpEIbrsSpU/KztIBU0ZjO2pzN5VvtaR3Lq/URj3k446wz1glGdSi
HUt1ksCEeQx2qjvtlx0gnEE9Jhr9FenD2ddQ1dNWHjvqtvJZ0s8zWn/LOhT4dPbU/XzG3zeeewpH
zSAnYVKorirrdln+bBsnGGXPRAyugPnm8tpt39p3YcxOrZauzMO+HfRYc/v6WwXuxjwUTVaI1oz3
FbCfedLMqtvW37vwtMS1bWX/7ZzxkZYqNy3agXrV7Ts/xWM3D6+zTvQg3PBEH47Zb6+4WistnXoC
8ibV7fzRm65SLwC3Zga0gNwPb/5gQOKjNO7+S90yhCZYElH2ndF0lKCn3fI0JCmUfeiLhpcEx4DP
nNWz2pFksKjbjOYVzQ2bJNPd5ZP22bV+1IezBeG09GllzNQlYHsGJoEVnmXpMRYNJG/eHgCwahpc
EMtxfjzQE4BtSVWZYI6YiTNqs5eQ6pzlAMzq+1tNEW3Tplbv4nik3D6CRgYdqVulhV2pT4n6tS2+
gg32T+7pSg7ndAyYOMUgkDOWtxkgc0z6dHl7NsJw7M9KAnfeuiYwZNBY4nS7xYGBYeS7eEddBiqZ
+/1JlKvdPHErcZz3kYlRJoqhq25jfVWtBwREghXbtDsrAdx5A3MHHQ0g67lLeN8q/hxjyF5oPkXb
zz5iZRLCJsCKsXszJ0erfeh6VMA0XzZEMcdGK9TH3eE8Tw8KU6D2JRpcXHNgEPEtEEbflFtMne5S
wKm2LvVzeLzkqbwJrtnLXD6J4P5FK8o5plijSgLzrbpl4AEiKg+O2iDwfYpIBu+PuiqNwA+h4rHE
CL2SyA4Oxj2b3Uyd2s3P3Yn+JqSnJwJ6U5Sb7xk9A+qn6ffL90H0IZwdqYFqF5o1vPCkuLpxk//I
ZIHTEtwAvspkkmUx+hqxbNEDqCSOXQmB2H9Sgq8tgadqpkqnqm5h3FeB4fTytWbV7mUhbCU+xSvv
F42fA626MAe1RKnhMRgj69uAvZQ92kUPwQ3kKFwBZO5RvASI6ieI7biLRjkbaty1IxConfkpTG3p
HoD76MpSJFt67jyQ7YKuYwIiNXoCHSQu99prIxpV2dy31XdwhmWpwUcYkAXlF8ww1Y0d6ZrAdG1a
lZUEzqqYSt/GQI1XXaN7kDAFOOtPnU7sIUn9y1snUoWzKlM4j6lUxHhjqM9l2ds1eDYuS9g8HHgS
AhgdpFifYMpzTGDrSpqqbphjboc6vZq4bX9Y6J2O9sDlmqo3lwVu3tt3gXwo2OgW5r67Ag45vg/p
dSnfyoYgktkOBFcyOGfcqWU89xqWDbCU95pfY0pJ/8kGo9oHcf5o+zD8s4K/P2blYjDyXxkRFtEl
UXKb1qkb5QkAyuGhq0lwkzdjp5VenE9etLgba6IidmoNt+kGdI/oDjGQSur0c0oVQbuNSDPuIhWz
0VVyD8NRzQ1QhU6xdC93kz83iuAQigRx9ykMjGzIW9hyBAA3uVq4tHBBnv1NLy2BJNHp4y5UVagh
yQOoNMiF04azn9WBPXSZYKOEJ5BzxWUEdHydJVvYRAIL1jDy/4OR2uEp4ouAy0TLx/lk4LdXRrgM
wO8oE9uSKrdfdCA41nYV/Lx8edkvfXIlqNsbBP8QAnJqxW3blsWwwOlOftPcZNqNaf0k+mnsXkZh
+xI7XpeEcWrljaTpgd6orkaa/dgoV2lSeJf12c5MaCD8MHRMsH4iMtDDOKc5BZErw6CI92RfnZh3
TI4itOVtZd4FcQdP1ycDo7QJdYeg8mXt26SJjvb2A2GlC7c5s5KDUqeALuxBWgHxBA1EPwc0jjA2
b/2+SQR3SaQStz9GkKUTiUsE8GV3quTSU1v6JyHYSiUuyKNL0uhSj5CiHumpD9FW3Ssvl4/A9pH+
Z2P49LUxJiEachUQDUrNGWCQ+0ahja1pGFcMPHJP1Op/bq9GmPSuE1851tK+j0ojQNRqXcfyr6V/
vazQtu1ZCVA+vnnielyoHkAAa0ZZ3BYTkc3+r9mrYicaDtxotvmoDu+TEqs3wHZD3fyZ+DnovyK3
sycHXCBuY6du4QjrNewXP9uF9x1j53LlcI1OHTqsIg4FMZ5IHdxUyXhNtf4Lask3bQNsXGt8GvTw
REbZj4MMLbehS8JaYDvYdbr0GZzTCpRFUxsFJj6g/tCdWukwme5Iz9rz5f3cdFmr7eQsh6plJCF5
S904+VWUL215bgpR3nRbF3QmA12borTMbSLMrKyVsQVdatUm5vBYtv2+0WffMqK9lEzOn6j0Lo7b
QSXpx7pNkGpaWhNhUu8NOXUKKRPs0PbKvYvhdiglaA4pQWfo5qHft6U967tQ1LH5L7ftXQi3PZLc
BPEQBBSMFYylsJ6cwMWT0XQmr3TnfSgC7RApxVn5wdKsbAwUpOnkZK+ZvZNEwTnM/ndOJnat39Xi
jDs6RfWl1TPNlabJloH3OA2TY/Xm7r+dBM7AT4khg+oVSa0muWrDh3R+aXVBFLvtpv7R5Hcb0cpc
tFog5QGzt4pyl6o/qv99POzDSv3u1lj9ftaY/aQtGnUViTwDP0C2aRBMAl8r2PXfvXMrIeiWa+Ui
magbSedlnDwpGp2y7/3Lu7H5GHzf9N9JrpUUUMipgE5CAonuWH9Yuht9CjAJURV8Y8j645Jx9z8M
0d4RsjsTXZk75RtlWKmAnWu86KV2QeZ4St3QDzE3GPra42UVN+8rIMeBuKAAqUnmYcerjpggi8Bb
4y/qOmLX6IPTzpNXeJIrYkPZOntrYZxxSJKmjZUWISzt71vrZzWUgnOx0QQHVUBRRdBih1I/X+wM
84E06oS4kjXBdQ+xZ0676iV5YVk4u7hnDRP7/oXe41iW3w3BYm6qtxLORRqFVhV1OxqKW46vU/80
D4FAPbY+vI9da8f5pSXW5KHILRSK81dZPcb59yYcnUSYixYpwv6+OvhzOAB6o0CBcgp2RgT6PtG8
xwYbz8d94nxRYlStFNco5g6+edT2QF4GOsV8A/oTcGwWu/xlvjO9y0d9y2asF487fHki15j0hOEL
68yZRp8AkDXKBA3kIiGcOzIDMmnqXGhuo6VgDLDNobIjEUOZSAjvjJpBaWMiUTDweJF2zkw3Fg1V
bohA+zagA4B5jwCIt+JTZBGt7JDFqQFip85ICszlU5cQwYNm40B/EMPdGE0py7zSsSdq/WXM9sWU
2ot8DjrBrgDH8/PNoejyILAJpgmADvb31YlWraxPRvCzoJVZm21EP4elaPeT9WMhzWuaG4rdBOEp
ZikdYAWpc3w2gulVb2pPHamfyoYdh7lmY87siP7eG8kCrE+pgfNdQYY/IceuV71wmT3JRNOPqp67
qUQ8Hpk2ps/eypkc1GVJbFiE0Das3EUIe9Ini5Xgpt4e9NqL1eFbP+ShXRmGgxf+1dyOD3gV30Zd
b2dK8iYr83M5d6VNuvY0y6hnIPlpBcXP0oLpXhKniDrTbubxZE3ZPq5bu41rb6myx7AvH+mUeM28
eGqQnXS5OPeL7BPDOlo6ECFGC+yPxpVWVH4ado+hAThfkATN4WI3hGqOpbTObJIHolv7LGtfjdl6
kfX0/0i7riW5cWX5RYwgQYLmla7d9Fhp3AtjtZLovefX38TonjMcDLdxpH3Z2AhFTDXAQqFQlZX5
YAzB4EsFedI0sDiqsWEcC8287SjogQaNJvaE/B+Mi1/IOJ5yDZBnIG4iuw2JFxlqABndID4BSDU7
7VJdDx0wvU0S2rU84ndNX+Mpsg0FcvdtNjtTnwV2EvcOSZOdMg6PxMR0hqVdtdXgt4Hu9up8l7f1
j8tBY6uK8MFxuKjRgGUjnxoUk9j9yBA8WEC8GxymhjaeUl+UDGyE3g/2uACymJ1kFBVC/KR7ufKo
Dd8FC2JHirtDPhjggkepGX3cJLikWCmOyVhErnrdvKkxZTsRE6RoNVw+O8g1NacWq0nBVp7fZyKw
59Zze70aXp0oGaYu7oqcosizxLbll2dkTJhx71DngRzm//DeZh/gwv6pXDG9Gsg4RDoSpirc0R7j
SNmD2sJpk6+9lXqXP5bIFhceDUiPSCAKBEYtTZxM/as1d3J3ynGycmGTYDMUv0dInjlC6404nAia
BJiHYA11epX5iG/fs2+M5hms/U4L0SDIhn25vMYNcCYIsleGmQ+tQnM/lGD5UVE4YONJIfrDkofe
6ZXuR0cRXHIr2wXDlIVBRvR3QJ7GfTySzTPJ6khzQZ52u6jzFUBl4643J3celscga45ymqs2VIV2
Y9zvVLUExYW0E6x48zJa/Qrus05zBjbREMmPfEci8Gnnx8hHe+6vwYudCYMafzZ/wmjI31fOpY5m
RcwkCwPVjQrTLurGmQpR03/zsK9McB/SqIel7vQGL78mc3SzcCxdNH0oMsFd41ZJl6UMcPjU5tDE
NzQV5COiv89F+3LMIR5H8OLLlbtpTu2W/n67TyOgZiEorpsgz+ECYj3KC3ArqF6lJL7Rs/7QmOQc
B6Z72cU2PezdzKeuYlUmRq9jHbEJmW4tulNHkC4Yg6CzuGVGBUAJgx06WID4OlkyzLESD/jiU430
Ygz3aUp3bO7v8mo2L+G1HfbZViGiTJKYVOWqfcQoK//WbWnX7IJrTcBNIDTHeVle91aeLtg9xmDC
JI5JYpMDSlqYRZv3gAW+CNa3FXuBjqQG0VByRCz8uL5wiojSsVcrIxfOXOXJdCPfgnbgAv3f1A+c
em/eiwAKm8FwbZULQ1EfyV1PgF0Z/OaQesupAX1y/wbMCa5FmjCfXQVj0BAq1KkCPaRPJdVSqi3T
qpF2KNKxaU/hdOrUh8vbKDLBeUlXGyOxItyWDd0rxTHK3Erk8J+7Ix9XwXlG1sVSMXWANTXd0Wif
xo46Rndv9C8Teaki47frwh+tcdGojyRjqgf4Yd/4Unfd1rgufjsewYQJjjgF9CLKp3deE+VVPg+4
9UfrtlBtI7/Whj9ZxcoE52ZqkZsSrVEQlDMv0G7nYTeI2Ns2v/zKBHe5FYXSY+IYr+4+O4bmT2Wy
FePxsnNtBIWPO8V5F8nBgpY3KM2yYiBEm070PrzSbMXpDyzNlBvBtm3w5H80yPnaJJVgJmBBj0Wh
5KXFXKzh5Ofc0R5028JEZ/GqvtDvl5f5Vu/7mN5+tMr5nFL0MUDj6EWMBr0hzXxuRgpWRHU3KuA7
l6tni9Z30Fc6GZL+QzULYAiVh2qc7dF6jfAkkycU/fViF5LpiyV1yMr1O/DgndH9H23gwiu7N9B8
g8dJ0o2V6ndz0zkmZFPtNK/8LKXnKG1yd8mm1z6NnLiIr3ojRA253ZG8/rYU8pksiiNrixcjHR7z
IbZLku8sxXSDFj91VJwinL+jkr6r8yWzSTS6Y2d6md46UmMt/tiRQ5tK3/qougV+4ypLjcpWcwju
LsB1jNBxKtTiDmuI8VKdKvvyBn+uKX/cX+59N4dIk4IFX/Ut1EP769fTS/SM3Ojkw47FCCAtS7E0
XlZbrpFqgOyEvI089bt8p+xMO4B8SiKY/N1c0Lshnm8waTsZ5K5IZrXdcFD2hve/wek2XnofFsQr
aVvGYEhlDeQ/0+/GVNWdBXJxdFbBZ4ZLOf827/7gZfLRJB+54mnQ57ljS+sO1U0J8WImj9EBryrC
ZW+8gj7a4kKYpkfZksjoATCV6/pu2Pf+29S2LQsZKDcufmYLtNEo7lHU+DgfRA+/0KopxIsriA6L
Rb4rhuS3DXU0LUcpJnF6Re+Oi5E9m7r8DeQvA2rM0+HyQRD+Cq4QMc11N1Hj/zuFLSo9jDz7V6eQ
lYCFncJ/OBLvy2aevMoia4A+Tai5QBmu/DnMu8HYh9muDs5BkDlju+vLR0t0DDcvpved1jluujhM
IRsRYCgiXb5m1kup4wkdikKKyAiXPS7NbPTUREgZqU+h6jtNe3kUqcVsZj6rlXBnISGloaBRhJkl
0LAYEKNjeXFUutOxPDR246SudIsmr0/uRVTnGz2dD+6qc0eDjlqY5b0MeOnD4gOSuZv8wcV4qts9
GY75XfvCSA1DR/nRPjVnCHld9tPPNZiP1rl7Pw2MsQV6hLiLOjp5Aj6TqfT1MXfMetrXte5fNsf+
3Kf7d7XP3K0v0b4HjAgVMym5suidInzcMJe7ZIC74M2GBBbV8GajXb8PSP9EoANVZ7rbBH3jJqPy
vORgs58yPw1I+NvN54+byUUeEscWlCjhRcWkPwA4/azHlXd5A0WngQsrXZPPetChYKtEO6V+UtMj
mUUMpdu52eorcaFkKsahzUo4BdkpPnRJ9lnraN+jm79RE9yZfvWVHoLZTZ8uL03gG/zwDgWx5mJF
SHMD+lCG141omkHg6gYXSEIV8MKWoQ+05aXI/aS47ZtXq7rVRP0Y0UK4YLJ0RRXOAIW5EnLM5Goe
BMm66O9zESMPzcHMVGxUMRVeHtShjXLbX5c/hsDPDPYbVrdJpfdar8EKRmkeJHOvhwX6GYI3gMgG
+/eVDXlQUky046ym8qEGz0ApN7ZCRDOVIitcRMiLiEj6hAxuLIHL/VlhOqf7eXmzRJc9j5QNZEWR
yoXNyRysZ81hpeViX/xkAOBxj87YZXOiFXExICs0cGupKBPq2c+FvgZRYc8i4L7gQjS4END3RhWE
FjoPqHfZejqeYlQ9oxIAdJrsq5b+SBNR+VqwLH4CBxXjZS4t5G0jVDjHaJ8nr9ngXt46wdHhS1G9
WvXZrOJDofUfhp1tKqXAqUUWuMNPUTRpc4pVBGmDJ5vlW52IcVYQyHgdtnbM0lnLkBGZneKlY3Bf
dsuzDJB2aUweDVRBKGAH5MKVavKhgCrlhGyZuvKyn3FMTfNHPxwtsYwAi1uXDPHxoNWMtgzxcZLD
/KgxMZHRjsu3R1AJklbjSyei3t/AJn24sU0uOCRzPaqxXKHifjO5ujP/0G6BpHaSJ9YT0q/Y+0th
yD5QaQzB/rIvivaVyxYkqpa0T/H+KszZXnIUWeLMLsPbjKj/0ie5gNFA3ZbGGkuhO98qbtv07vJK
RCeXCxZDNaYRLbCS2HjS1P4MML9DStEkvsAK/xSHqvgSNH2PEezkiLGHIrqxxsPlhWx/EgMoCrSS
9E84CtpnUjSDvdklhZcNIJtMSlvVrsFm9Uch/N0Q53d1aqZN1WIypQcSSI/8DhRxUGcTfPetHTNA
qcxgIQDA6VzGE81qGcQL0Nq6LNlKDInhDBCkJnu8vGtk67JY2+FiXkNBbgvVGIyi/pzwdGFNd/kG
QFJQVcXH4iZyM9k2X8wr446xzxUYFLzNzpiJfQ2gL5i6kMO8/IM2j/X6B7FIs8osjGwhjZQsSMSv
TIchAXBv7dMf4V3uxI56hLSa154mr3MgbijY881cYG2bC5eBlte1tWAgkT5YN6qv7nNHWmx1B2IC
F7AaEaGD0B4XNfukafoyhb3GZYOYmasmDtNlWDyomJ+Vl8tbK3IpznH1JgyLWsHToJxeCeA+VfVY
ijSPRDa4wKjK/3kRj4FXaZ0tFzdyJqL82bqn15+Ji4kVZkUraLtgMEP5YgXPoYgcdwOTBcXt1eHj
gqLalWaI2gXIcUB2J3fSV30hmQ0l5shuqLbvgfzpCgwpGqbfDckOmrHQ40vtZlEdlALv214o18W8
nr9fV7+If2CVFJp5OXl7N/jFgU1KRm5eXlkOo0Fve/t/wP6KTHIRaFCjIB0NlMOrZ0aVyng+zcRG
QLLNZ2JHnoh4XXTyDS4UQUs0qkIFoaj1AL+lfuabh/iQn2PHcDqo1um27pc37bd2fyeq5Ajc9hPl
UgGsfjDi8kiCv2T9dhkXO4u+/6vjxz/L4kiZCkthgKDiaHbA+9ZXkpBa5Q3+eMlRuJAiQWxGyioU
o6My34+paqex9aKkrdM0xjmUQ5QYR6+mP4eGPqRpe6JDY8e1+a00oJaiU91TEu2OyL2Hjil0p8C9
WBWATEwC3KPgCBtcLMJ02NybCmDy5lA/5FXrWLWQfVfkwFwsSio9imQJZVx2i0QO2PWhtbOv3ew6
QVnQkITxXLQoLi7VhOZx02BEG6IRV4up+kMlegSxfbn0ebnIlNBi6mOChD7uZ3/qISrXRNcYAfFp
KsI2sD/12RSoX9CFBYCC8KbiNgsgQvOrrZh6AzSF2aNY9CLabJ+A1/o/dnigXFcGgdLJGdgIUL8l
YPWbf6Q7aDqiJzRdgxXzWjiXtvUIW1vkIlsJVvdyMXERykdIF/vVFSPmrB3jOj6gh+LQO9y/duwL
qVq3c633lXIBbggJMbMGNXeMyeog3gMcZZAPanFVpd8Tkd7SPyQX79bY8VglUlYu5+Gi4H00H7Uj
e5JVJ6b8qfsNxBVFqdN2AH03xo7Gypgcd02zVEhXre6uML8UZWybs+X8SQR9N8LHNkSNrI+QLk3V
XtUrf6aNI5eiCZ7tU/xuhQtNUBtZmrZWgXO19rW00/Pnf7cKLixNUWQ2So86ep/si94LpFfN9C+b
2I4S70vgAhG+hZKmNSqApmIcs448RlF5LeXxrsgN77KpzYLz+jBxYWIem5gMEZ52AZzNnrXgvjUA
lh+k8EmqUeNMUk9Wze/zFP6g7bBvdSA1p+pHSemVZEXfjVB6XCDgcflXCb4hr7xUlGnWgcEeZVzM
fBY0P3ZRI9hjUdziEZtD1iVGMqBj0CF516BkOu27vXLXu+hlO/FD4Mz3lxcltMjFj5ZEct9TBH/a
19dpGSy2ohkOeC2eqkS7KiQ8UubAVxPpCgMsgZ2bxXNbNscmkxwaibqkoi3mw0tsTPNIceLT8GdX
Ro4mbDgJwjQvzjQkkho1MWpKkbST6sgxzQxaec9y/zXNFEFo2QTRrNyYF3MY0kqzogYDYL+mzTI3
9EyMh/4SjwhdYXIiWhwXZXorido2BtxS273JrKNXg7bhninwMr3r/CZ0Tad/Et19IrNc8MFLRVai
Gj2oIDuCMcQ2a+qqy64BJjbC5NllhxW5CBeGtELNsi5iN1CENRHABZdFEH4EkY7nz9USbQ5ojMQ9
0n/KJmQVkivMu1BNxNkguN948gGKlkpbJ3h/ZfNDXX1Vu2/N8OXybgmWwtMNDFKjJAtGedwsRdk+
/9b1jx3KLPXTZTOCj8KryA9WrjaphY+iGbMbyPFxKBVBL1W0WVxoMJYK+6XgfR6mihdM+16Wznjc
Co6swJUpW+gq5WirnDYlhi1duaHHmoLg2iKnXraOppycY01EYyaKELwi72LqdaEwBpIBGAO8FH0l
t8MrY5ftAYRx5J0Il/oPVYj/3uKfpHmjTMkn1g/H3MPooQr4zGZ9VbQMX2TL1tjc7Y/+VP420JzV
Pt6tchHCqrvUBJyQtVmO+XgXVPvL/rchfPbRABcV1KAOioVhR/XKCdA1fCZe5g6IfIDkeWmMFDW4
gWTijeWK6G1Frs+lKmmeYIIpAQ9KJt+W03UuqhsJ/j6PqdG1OpiaGR4SV9dGcCWkwRdtHV8UtqZl
qquKwb7OvRfuWX0y6SA7FJ6jn0zFK33A6LBr7UWlmc0DrZogpdYJFIH4VCclWjVULas+dYdF/pot
HpC5gstCZINLbjQa09pU4XezfEaETcixHR8vu57IBBeXYkUj4HtCQqEqV2N6W5TXlWhMY9OERhFq
qAESUL6bDBrOstZUZEV1GdiRZbqW2TpRKBzUYbvx6XG+ssMfItOiPYnRR2YQ3MihJwjvONLX+gA1
KD8XXBnbRaWVNe7gkAIk3lWEW7b1VD8+1ZDtJt/Ji/Rqgi3QqbwBM/nFq+SaXn5qPcsVIuQE28r3
l6k2AKg9IZ8P6+vcBFPgeKOovz9cgcD0vkq+wdz0RUXTmgGcTjpgle15sg1H2Rk7Jowc+6JUbDNa
rMxxDl/QMZkx0gWkTg38phqccf4EsZx9lwtewnebMyvAiYLmD5LM36GJEH0d7ibWEJPGxYDT62ns
BMjC5Km1e/r7U1wfvw/7GasLv4qttE16DIpJuWln/9Og2GZOsfomXFY+SdKgtDOSo2Bwe+W1w9dv
f07zl0H/kwfqyhB3yxpdoqXZgKuojn7U7c0SE0F29Faeu/TtuQgxDnTI5B4PjCEhh2xKkCapPpRc
MEreHwjBNDPIp56nWn+ex9wfxvkqLvVHq5Of2yj5uiCvmqMGuYYZHWoj2qVBUnkylPy0ud1n0+CD
tOChjc1r1ZJOSPb2eYc3YJHPdqq2v8/g//HLc/EnW8ZYGlOUImt1J837thccfYED8+3pqVWouTDg
x2ScVfmYBrtFRCa2md2/f3AeJD5Fi2r2MpZA5gqXNrL8QH7Io36fF5Lg028njitbXGRJBhJ3C2Px
L2cHA7MeUxvSvmcgGglsuptdFDeFurKCaGZxd2vYaJNhQBLdHXqIpmDYLgwTQeYo+kpcmJkD3aCB
iSxkTFMo6pEzXkuHuqYiXK1w/7hAM8V5ZSQ5Xsbd373XHdRT5Me7wCe3ras9o/EMtptQ9FYW+QcX
eaK6a1WrQlYc1KlXjjdBW2O0RPOGMHAvZ0HC5XGxJ2rLvEP5jdH/9iAOKNzpFINaB+UOjBCojrZH
bzgQ+KRoeVw0gqx3qsglkHxddF/gzdSgMVU4pfL18tpELsIFikiTGi1mND5D3VyldDrNveaBPVSw
msvOrskceF5r8kpWW3DIR7Pm5UUDafdF8Ia+vGEaTxfU5JKhNWVFXSXtXfCQ/N2Q/Dj2nWdqvWDS
biu9s0AmxchUCFJ8fvQ3p2YR9pCiQe0r/Yv1XYMDYwc0v1RPHbquM3gpU+jzYYLNTe3Qn14ufzSy
ceuu7fMzwXnSZ2ipYyKoD5VnKi3nsJAxhGn6EBx/VZTqSpFnuwurfSVHTwMhk90G5LvemI6E6nKA
+y0aLU8bqCcPqT32xv2Saj+nzHAIWH6hGHUk1eKamewtKsAVZSvyhw23+7AArqGUhpnRDRmDJ3dX
3fAjK3dd8nh5k0R7xMV0kkl92QRgY5at+EouhwP6i1+NRd8tRnkiRf3tsjnRirhwnrdSj9paihgh
BU45tntzybxMNvzLZraGiywozBJIO2gY8+TfSxPIU1K9QOrYepML9K0bHLojYzAJffVw2dYG8z9Y
t1TorVqmqX5GiGU0JWoRIzkhrzMkj1AGgIiu7jBaMfW+74G7+cXOETqyPUNRrPl7PIkgP58jx8ff
wI79KodtUxw0taLozMg3VePHpiBsbGyoqagYl2WCYoplvFWxVgamJGtGjABg1NjtQaKSetposzI2
G0gnIijcZ6dkxsBWQUBLbsr8iyltpxSdW+xoDC6eJAA9UXIOpeOcPaeTyFNY6P6Yz8IWUaii4eth
EJ27tXrViLuplRRXPyeHCV8PgtJ1bcfn6Ea9Dw/kGWDPyC7OuR+7OYRrBE8p9mEumecusHqhHe2N
CBSV83wqrdYtwwYl2t5OKsu77KgbPoJhdNCmaqpGMZXOnb1uLtHpyJFGKcFuDk3bzESy3BtNOxNi
9uCiA9UI/oeP+BZkaqIeoqyoZQY7pgM/HOpdDi34VvGhouaqTuKBC6nrBLnHhnTwB8N8qA9GMwIB
lIowdqQ+Bocx3Q+dVLCLBO7f4bE4DU7zyKYmp5fct1z9fhThCz8Hto8/gA/V0hxAtBu8Xtrs6f2X
ULUbkVbXRqX4ow0uVsdVkTSBChzIgHEwlmDhA7I1Mi3Y8Hl+EkU2oUHOY2Qjh7XqDekyAUIBpAuu
bx30vuWhdKWDKXgubTnoynve+pSrGKNVcSmHCXJVeQrudZN4+SQJcpLtz0R1AAYhePCpjmZZY1LK
jEYzjB4KGU8XIMLm5O7yQds406oGmiw2hAy9ZZ0LKbLS0KzJLYSUHqV82TErCp4Bt9V2l+1sQDEQ
slaGuODR9JaeKhWC8oj3GGv0TU/KfedJO+0UurLo/SJaFpcEd6GSanqSYSAymI+FCUyG/rNg3Td1
EFypooXxsESAkNJRAYUDgnLvxXsWQ8JdecXUQ2KQg1zexq3gsd5GfgpMTq2kNmkNksmrzm0O4D2t
7QZay+G5/KodWsBmIdyzS46BR+7iG/VFckU/QbC1PEQxiMZW6ZoUjN2tYqc1KOb+ruVbSzTutuH9
HxbKnecIVNL6HBTENRpqh0Vmp+PDvPy4vJ0bp/iDEfbvq1McxZoE0oMSDIdK5TXm6EdE9i+b2MpG
PthgC13ZyMZFLSyojrrBGfzmtmJHrnagO8agJRpo3shFPphin25lCmwDnRkTXNB1fCgNvyVXIZj7
y/qoI3xcXtb2zmnQ+DIN8DbyhGSyUoztrMALxvDcDY91Kgh+/7Bt7wa4T5MDvSMnCfIqxihggKp9
sENA0xq7vBHJHWxv27sp/gvJaqTpFdZi1Hs8rKbu2lheqvQ61ARsDNs+/W6I+z5BIHXJzKJSJ183
9Eza5076fvm7/EM4erfBBXQDcyYkQ7firSvC9g1apk+/qJHpi/JHwU9Fqk1w3UNhjYuzrICfNyHk
StNH4uAd4Uwn/cDuXOImryL33ty+d2N8pK1IMJQSBntdw9hP0knq7sdAkOKKTHCpUZHlATgEsXsW
PUjVt6ByNV2kYrR5dFRNV03o8ABVyn2hVpP7JW+xZ2EX35gdATlnN/912Q221/Fug7tt1QzvSRBX
g9CpcyRAXOitKgI/iUxwn14ttP8/Nal0XUsTZhEfqCp5l9ch2CsexDaCV5R2pCFuZd1N0q0RPV7+
+xuAe6Ql7x+Db+vGnRGkEl7lQLAx2gL9qDuJb3gLqFJmEIqpO1YwZsXizFlE43vsuHPvqQ+2uRy5
z4ZMDWUCPrul9pJ6dDQZzbbc9A2Uci6vU/CxNO42zcxOSyo1Jm4GJDtmlKvGUSFtetmI6GOxf19d
P8MSV5Naw7F1iOwYj5Oo/iNaBPv31d/X2jBI21iGhov5Ve5uAnKVG4LagcgEF6Fj9PB0lLkUt0pe
CwlYwutW9/7dLnHHfzRqmbQo3aOFV9sQBCHyv/0O3OGXoyHqQgILdPFzxU8Hwdtn+25eHRru6HdE
DRSQEfwSjIpPhd/tR788hA7Z098ekvhwPnnQWdjrS60NCABE/RLnL4v2dPlrCD44jziLZ3Po9RD5
tLnczNHfdXOWkm+XTWw9TXHOIduk4YFlUZnz26U26goNbhTbMofJHbW2XNsBnqaavrd2eKPsM5Gs
4HZoeTfJ+bE1RilB+RIml+tsuE3G1ym7nYkgSWOu+imAUURHU0ctEe/HjwfSLPXGqhgCQ0pfVW1v
zhUIwr9M0lMRCqHGLBhessU5NTTysqRuUDUcHSbWDgLtHzkGBYFM8Jqvooxw+1pYrYzz8KhPU4hD
Goz21txZvR3caZj+Cl9Ntzv+ahHJdnSN6aBz4YgeWBvNKfg8hXww7m8dCnmcvwToNw/aiPFP7a46
sKkMptXCErnex53klC+xL6rJbvrLyiTnL5NUD1MJonV3RD+8OnbkBpJEan4vOAmf6W0+roxzmF5u
rBkDYCxwGHZ4So8scIAq4abfX7bEvs9nb3nfQs5b2l4ySatgC+cjUCy7DkJpGrSuRRmpyAznJlNP
wRVcAk1lLsMxqmU7jKKDkiV+MUjPuhSeIX9T2GYv/Ul69/65+Kg4WTTqKx2gFmy3TTF7P2mY9E5E
te3N4Lgyw2XDchVHapegY7nI11m9C5bbxHq8/KFEJtixX93ppZFFil4CL1jE1b6eLK8ss79NPRWR
jmw6uI7mnk5NhOJPZfo0C0cyor9mtBRkhnuQUDtgdvUmORSUaDZXpJuWZVL0BT4V6aUkUuYZQs7g
AUl2lap4o174hTz4f7BxKzOch8fyko7RBNerAtBiX/fB0ZwFAB32Jz4dopUJzru1mVYZsVDjjAzj
fmrSl0xFrXMZPLlAnctQjurS/FFqAaZdRD0Z+2dysS/vClNt+5HB7DDY55Y7tfchRflceJDfLQR7
uB1pV9aY16y8z4z7rACm5pf6nPxIT/lXyKFbrd0dZx/TI272VVF8Iap50xlXZrkwmBgYTA0IEoJf
FMaTK9ksFDZedrLOrELeONJtKwLbbadtK7Ocy4w6hWyMjKDYuYvfHWpn2ae75RjtszvhBbr5FljZ
4nynMfJ0kBhh/eBDmeFQuMq3HPBM5c6028OwG5/+gFYIwe7dIg9gKsJ0BmU3LBrFSxZ8MYLbsnu4
fOY2852VCS4e9hh4H9ICNamS3NFltAv1Kq8DJyc/wujlsqntOs7KFhcYYzrncZ4iMLJhnO42cad9
CBxmsk9sJpB52dq2Q1LTkCHYq1DKPQ+LbKAkMzQ8Dwd6rVTVvqE9tTUThIjd9POyrc34aLzb4l6J
WaJ3BJ0VVm07ZvHNpPqTaIzkHzbPAn+2BhpN6w3tsTrXS6wUZRWiotd6o6detcieUoc81PA86GYJ
PtWmqwM1qBGNoNPDk7lOc5SrccEW1FUPGDu/s1IRknFzzzCCbEAETNZBC/oxTuUJJp7fNLyL5iA1
T6P1PVN+nwka52dlg4sOGqiggamQMRFcP1Y6hv/VowSY8eWPv3mCVka4sGBa0lgty4SECXRmedQ4
3QJ2kYz04KspbGMhheA23v44/905fh5hqco5mwo8G+rF69NvivQn3mwCZ6Ax3LTMSxcZuWRJZYC8
omkPbXdjUb8TkUJuf/x3E+zwrpy50UvZAj8NngPlac5Tfx6OTSGadN/+MO9GOA9rGmKkGMVDX8n6
i8a+GYIlYPgZhb7RVIJPsv0exuGkMhxOVXmcpKEjsElg/HGn58ll7xvW/jY86az7yRG0lwJ7my6w
MscFHLyyzCpTEQxmeU/jL3kgOP/bWcTKAJezzH1DF1SNcXLualBtY0ypeZC8ykNC6y5ABIMxwLgV
atmymPwpO1tZ5dyiJnofojvMrEoPTCJg2I8FZAkZ22oJ6XhJkA1ubyP0D3SVEMX4NHizhJCrGiE6
hprlrhpRXepFlfGN6V7EIOvdBnfpdeYQmqWlAoTs59cyQLuRX+yHfeWZULgp7iRXONaxebhWFtku
rw5XVM2mXo0mnGNnPXSH4qbbx07ngUPtbRoVOo8n88t0DG4C8GXEN4HTJXbpSy7mvC9Hxg0i3Y9r
59y0aaWxzxOUbNiFL9mFW7kmSLvDY+r0vnwbXbM9yH0KMt9sRwSdKRZ3PzvT+8ZzLtxMXbqEJuAa
CYh11D2QGodo3+yERBebYcbCjYxykS4rPKGGgr5EP8bY7s6fj4xsC1yThq2erOuxsumd6uQuyqFx
B4qt6I+W+F/TPMdGrA9gnbSQdC/GsrPK0W7UfrcMkU8a/cvcTMcmX47Boh0uf9etY0Nl3bCQHjAx
B25nY+D2G41Re2gpdC8OYyX4+1uPtPXf58IAQLJNW2W4gFAgs+Vyn843Zn1dYwJF6g07CgXmRMvh
7glzmObKYE+XPjyT+dlIBfXerfNIFTQ9gMwyKOH7ynXSE6tiaW+EvoiOhsVUAm2rCCcwWSThHX5t
hzttWmVUC/hiUEE5m3eQxjmarnour7Q3eSeRmMvmpq0WxfmABlWnoQ5w4SG4AVdOpScyiUaBN193
6xVxjlBU9VQrjDeeDTr1X0OvC+3k8Zewcyy6UzfvvLU1zg/aVJ4q2sCaqbvp9bgbTplvea2r/Jzu
mUpW6fcnEcZrK3isbXIZKu3qjko6glSznEiy2Gn7OjX3XZzYHaYE/uDYrj4ZC5ireyGN+hwyQ6iw
kdAf2utw/HH5728mQcA1MtUdFDwRCz8aSNJkaVvMAGBYxNaPuPGA13Q0Ox0wfsC4mTKhFv22F75b
5C7XSe8L1VDQPpuB+zNmckr16vvlVYlMcLdpX8px28+oMEhQY1dvVF0QHTYfdtAowodhWkUWjzcw
5ikxqxz3B7skGYoM6GU3PDBkb+j/EboBGnMUEiiqBYwL5+SSGadp3+SI3XejRzxlL98OkC6UQfo4
7/+kBL82xnl3MpQgZWKBPEif9OlsBnsreSK5iMVhQ2jBhLLI+6I4z5bGTsuaLAHBY2X5Qz4hupKb
Plj8MA5SvPqSYzcnPwloC7JYlGZsRvd323w7v9VVSQk6RPcl2iXkaz0+KEEtSPe3T9bKCHeyLPAf
aEGJJgMLhMa3+Jjvgqv4wPgykzsQwb1c9vntwLuyx50r0BjNqpnD6VlniiFPJyh1yT4OweGPLhKi
WoYGeDuqNdxFkiWzvOAlg1sxGr20JB5al65gOez7f7oZVza4e6QJGjrkbCaX2hB0eC2usi8pZM8g
8xNcqWd61x5kuzozJlRxG2rzAUBRSlFkGYpRoGD4GBWlhVhSq+G5nvSO+kwwDFH+sO6Xe1SiZL++
1U7ZD5Eu+OZ6AWODIrkuU4xgfDTZ9HFG6x6ZQFS+hE+WBgA9OIb1vdzX9ii7zSCAGG3HsJVBzl+G
SmMapQx+/br48T67qZ6KBKF/AVezvA8s0QfdzBCBCzQJ3tvofXAHvidKPHcz1JUHX4UwCErqJThu
03PgDx6YQpjukBO7xiFLXJFIz+ajhr7b5rHuo0QCPejf3hXdVX6v+ASPumkPYogjQ/QB25yDjY1x
zVU7AlHmvcCZN9M8HBY28IIjyrdSwSurqDETWiobO9hVfuSr18Gh8vIvpQv6znuBOeYrn87Oyhx3
dmaLVHMvwRwb5dFBpB/J9n8+rCKCD21etitj3O0UQvQ7mlLsrZYc8+zW1B4vr4b92M+L0ShaWRT/
eYuzqxQotoZ6VAbW/RuNv5qudNVR+pooyU4dMoGPbt4LmPYg1AKMAFjCj2dQUdumVPoOaPr8KDWn
NtrVvSB12DSByRk266FSnWdJaqy+lGg1ocRtHcb8rwZhuvz6Bxv2boLvyjZyhw2b8UHyPvYCEl+p
SnyuMEA/mX9SdqQrU9yGxVVeNa2MXI7msqdAOjxWSpD/RN7lFW3iINZ2uFjVFoFSp8OM8ubf2cEA
5S6IXTzJCfzgS/7c5XBuKDm70TEbvPFUCk7vpoOvFslfBlZAtbIfgCcLnqT+e23dCVa3GRn/j7Tr
WpLcRrZfxAh6EK80xbLte3pmXhhjJHrv+fX3oHfvNBvNLey2FKFRSIqoJIBEIu05KwHsA1YaLkm0
rC2CGuoAQGHZK9zhVPwkYJP3Ozu47ZBKC8BSnT0n5W72r8veGDiFG7aSzfR1JdsIU6DnK/D/malA
ewfmuTDttGetHgwKqAWL9Dm7Cex6lz72++SoC2yV4D7wyEqyHIFLt8SA/BSVdp5kIKZ6zoJPObWY
46LEIgQTvJyNGsdMxdgH9KfXv5VhbA/lb2v8OwoEi9nWlDcx7KBXm0nDsk/mBZqSZsesPeki7OlN
H2G1DO4JleNlUMIIuc9/tZNYB4YD2/nCqinT6A8m903O63O6WkdRo2zadsh/Vl+LQ3bH6laBi66q
cLCjPaZXbmRRvX1bDf7sHF8p68ZgkdVcwciAx5BnTSdM4b8uoQ2Pa96xMbQBw5OB85lsMl4V4ANZ
hqLij/cnFhphbcYmqrVh/zDgcbYiUUJ1+8zeJHBvcYxizWwtcMtf8yE+suO79tD4ok6jbdV7E8Np
+FSEwJeMsIHAo7T6fRY9XjcUot/nVHsAa646QCfc2uzd0NC/LFMQ2f9MBqfeXTFos455SHfopt1C
Fd9seve6iO2o7O3A+fL8WI8Zgk4cuO4HfnO77K0n8+lfvlFyBDb3/47hBvuKuh+or1VDJnxJ2yzq
WR4H9CaG0XhDqPEjlBuBDd9Ogq1ksLNbXVdKFpqECRptGYBl4KPucxt65qH+ZRzZAHX/Ej+KMuib
6rASyd2buWqtSV9gUGXzZllu+1jQ0rkdga0EcNfGUkaASxWYgBgdAHjjZZp1mw1uGj7z0i3ZLoSJ
qU1HcyWSu0ItiGCHyUKfUUzRRKzOOzlIPCI1u6LodwI13LQKK1ncdSJZpgNjEh668qtBV0qyC+Cn
o9bzgG7OBw0srOau8qcExJ6AiX+5Llx0dtw1M6s6kGmCzMtSPTWY20uUr9cFbC+OJXcI+Lo/8EUb
cjbWZgNbJJeYq4zSu7qgtlyNXmlSpwP65EzQcRRIAhO1fX5vYjknkaSJNpY9KoJ6kT1RE35TErlG
Rp7yJTpcX+F28Iwyig6cBOQJ+GaLWM4DfUyQnejz6Z6WAUgSTB3heuiMZebrVfNlIemJpphvoMNd
KBfABxY1qW2f459v4E2ZBkj7FEhJqIQ2BGxs8TkETs71dW4+y2/L5KGSGtNsK0vtEa2Uul2a5bGu
K69Ie++6mO2Te1sJd3JTP+pTmjP3PuoxYJk4RLkviT+PgeCF+Q9m5U0S58sPcpYYDQqCbv53d27t
zDWRtbfppXhNd1fOfAoEa9u+DG8S2SmujHMSBGkJKAVs4YHVd2KfdRo3Qm7gTTFElQn8W/SW8q05
XZQAl29BJJahcopx3H+L+ZTdX4nh7FantUlO2P41wUXrgRAqGoRgRvaD67kSwNa52q5BGZRIAneX
m5PSL8wMjZcoiRoE0+BpbmfZJEpfbF/lN4l8a04hkTZowQeACEjZmY52Cu7Ug2mDaGhHR1uEzi8U
x4XMvTkElTQi7fZKqPQDgGBueC4POrgAkntRzw47jiu7aXIXC+jzTdOynrAkUH6pUhvZo6Y/t1Vy
AhCFHaTBWRrS/fXLLNBEnonXUoFAn1W4zMkkAx4y0F/iYvbmevDAMoJngHq58lsyo9/XxW6aqtUx
cvesasxeagGw78L4OvIgOyElByOmgvL9tgVZyWHfsVLQSZ+GLB6xvPiL7DCYnLF3qxftYj1G++Ey
21Lnyg//bGnMfK5ElhOGaGorUNyxOhfJ3rTsSDQSsWmBV6vifR/LqJIABQS3rm+0DKMekd8baDEx
LcGLwo7hmkZyBiRAl0uzRPDrpsjPTAxT/vXP9oqzH6MEtiiVwN/Oy8daOUn5Szl9ogPJeNsrfv63
MEDSU7bw3Ug92DI66sd2FCXnmRW4sk0f8BVyNZhMjW3TrvzxSuLotDvt2N+KgRS2Q6LVejgjUaho
gC8DyixS+2U6KHsTbUVwtDWPNRpFB5FREplAvroyhVZUW4yycT5Whx4hcbAb3cpG8t2RXFG7+bbC
IcWlYYn6BzLColoYlhFMYGyNNnpvvL6mgtPaNj1vIrj7GVApW9rUQvFci+xququGxdZbUc/qf7A8
b2K4Owqe+MSqWejKis66k3rJLv0rdRhLgebUj+iRfLp+lzZRPgzyJpG7rEqkA286R76JjQtGTnkf
p0hKLrbqJa7kDU59yDw0g7mSG/mYjb70L8Lncvs1efsE7j6rWpLJM9IeKAMObnsDIrI7BZg6zc/K
Y+AmjByo3yP169GDiLZHoDl8p1YhSWiYYV2A8+z1+k0mwhUULE3jPIFEnZd5BqQBwvbukL0Oryqe
mD1u27T/2UGNu97zIlcRkTEtMFj+WD931os2+10gsLsiKZxjXQ1dDb6zBuXaSd+lFkHDykNoPhuF
wPgK7prGDm31FupFU0fmDP8wiB9Taa8qd8PnnpC3DWOfsBKxSBVg8BJYDDP35OkIXii98q/fLNEq
OItBujRSaAAnQg0ndwJBo6SAispKvOti/oOlfVsKZzLSUSdZEcNdjw6BjxzU0fxW7Hv3tRX4myiX
KpTGmQtzbJIglmCgWg80VzBQkVv8jA/qrvPDW9ErIlI4zjD0YT/3tYEOQDwndgOO40HvndS6GKFo
Zu81kP74GP/ZRb5dROsVdTCZy643sU206GBqwW7RW3+RzCOIQw9xQXMAoWfnVo6O84RB6myy5wrQ
vm3p1NmyixT9Qc2Gl7GRgYUa33aS6iz64JWFdYcOhF00yS/KMuznuXyoo/qpDyY76qJzI9EnMMKd
B9I7ao8YfFmoE+q9r03TdznrQItdfDUT7TEeqNu2lheaA1Cm6Y8ArrZhku9ED92yC25Kmhl2N6eH
Pm4PSZ27tOn3YFH5OerJrtTCc9qTR9bJMYTKbVzGz22kOqAFfFmG/BzM44lWjZvS3gFrKQheDLvM
BkeS8++LVJ6lKdgpjNw8b//q6+alRFSIMRG/KQLAMhWnGCTGipRfiFLvmmz2DQWRYzuWt9JS7agV
IkGj2ACwfqYBRrLGREQjtnnbLJbdN030HZjcbSup2dIG7PKuNu3izAN3s/K/syojzWsBuVVBSoh+
YOij0lJKWlehwN+eo+pgTN+18BOYECsR/HNkFoYamyMwIcb0sU3uSPpofcqzfVsF/yJpgypNkhHD
LAWPqfJFMgTFb2ZuPlwkixEymAr+ppw5CiVrKRKKXZKH58G8RXRmU3pTty8kSu3PmL6VLM4YAeWY
1M0EWdNXFta/coLZ4y5/eoXcFkSFm8ZoJYwzRqM+50rWIOooavWxL9JdVQCvnsw71LQcwcLkrU3E
hIxKgcmnA2Hp/fNUzVkRViMbkYlyWwkKe6z3mXKQ4tvWurVggyIF3bCCB2vbtq+kcu8uleYmR5Mc
VMP/F5Ai4Glu0MDuV8dxL+qw3dzOlTDuBW6yMkBnMorSQfmrnpDbBPJmMQCrXQT1LVwWZxoUUhRz
ZKF0MoLxkmErTPsG/LbUZ4O+Imrb7UhrtS5O/5N+yNS8wiYmBy22EWz71Blrd3LkHfqAjjOxJ0Ed
ZdP0rSRyt6A18mBRCaC+tPluHL0qbTGnL0hPbN7qlQxO+eWlMCojRuYFCAS2AgLmVNop0h3YlyVJ
c69r/6ZP/iaLf4qzcklNKYObiRLNUnrNp3z+1e9zPvlQdqoydlgLtfyoOk6L4B4JzkPnnPEJ0GEY
BIRVUjHf0t8l8r4Z769vkcLOlLeygMKTZaSV8RffnJxPqazrBhx+w45vpF0W29Uh9/Ln5pReQr/x
RtdAyDgfxAh2W6ezksxnRtImjdqczbumCxIIUnlox1Dg/2+LoBbBZD6Ay/jW06bLgVfFnPOoRT/O
gyyiBN20CEA70dCdq6km2HTem9euqnRtKhDzlsGNNMFTOyWK35T35lDZEipyTe4p06WgjS3phUA7
tg3EW8DNN4HKUlM1i4SQk6EN5t50khz50O96wL5XfnIRqcqmnV2J47RRU3I9nCzcphhA79oxkP7W
rdSegi/XNXJT6VdiuC1ttLGnKYtA1VmyF+P7GAG7ZhSxVgk3j6nOKm4jVk97rYUtZ9PWI1IFk+KB
rtzTnNcsxa4od9fXtUECBq9vtTDunUrygowhRhhcAN3dJFG6U5YEzCztGXf8pJa9H3ezt1DNVkMo
bJeeUrk/RUF4DFPpV2UQJ8fclxHS/fXv2j5WYOliMEFHLyO3330Tp4sUwoiFsuHVFaY54nhHe2Dw
K+Zn3hfyJorbc0kB1LGioVE6qDRP147EkndWItjnTf1Z+e+cUQ5QnpFjHc/mrPqBdAjbfVQ9X9+y
7eTaSgZ3FcxmWbquwJ61XvQ0uTGxE7d0OtSd/HxwwDTi08Lp7X8olTspUpF/3wzWs5/fMDc1Bzl0
DgwzltuKjiKy0y3ziSjlTyjEnVfYtIkyUubvaEctemqHvwUrYvvEPz5rAdyViNBLn4dIG7rJmVUi
i90rLx6IlTFTnTnkt0Ac2yBe3Npac+uZ1FTPpxrdVUC1ZU3dfnyZHhSgJbL+CfJb5MFtPq2rx4Fb
XR5VXUzKFuAeWvhXmi/eFIH/PdOPUkrssZt+kFoX6MjWia1XyC772qrFctxQHSsc1AcynoGaIRCw
dbvWAjinFHF3FC/dwkggsxuCHALa9B/lID8Ijoq5gdeOinNFl7QcKiXHPAw4NJmvjWbTXYve9OAu
dobZ6f6ekEsGDyXGBZ34b1PQYSjaRs5JnaK5GuIGb5AS+n18p1oir2vLCzZVAKURzYDJ40HoqFmi
95Q1djMETxBCoom22mVueqGOaetfpSM6aXchFOczx7eSy22r2dOmqTvESmkR2sYc22U32qb5CbB+
bb08bv/KSSoqvcRTN4zUHuJviJvsfhH2Z2wFtysxPLvgPNdm0MhArdL96VzsBsRiLF0p7nHd1HqA
PqgY80FrDt/qH7SjVtQWc8TBc5rK0iHW7opGFXirmzq/ksKs5eryFkWJrowA5jY5/D/+2381z765
bSs53DsS6qNBQcqI7g/gEU+d0yS3SfQgp+5igMo6ukzZXzIJves3evNKrYRytreu59AMGV51OHmY
3ZPhHF8XsGltVwI4ayvnpZ4pI9xT4EUpdmgZtkqAxqUsNo2snaKN5yDrBIva9v9XQnl7q80WDSWg
O4/HwGf1/Wkfg1q4A95BKASxF2khZ3vlLq8UqYCwYvSX8tjOj1r37fomikRw9qGslMKgvYlJeVyj
3jPLS74ItFykCJxtCGmYNSSQ4Tu1uwBwvtM4CDRBsAi+1S1u6kA3kJ5282w/aYdGvginZkQieCdz
aooEYJswcCCxksLQ6UPrMFARP9VmlGK+6RflTEIeN1JvhFDq4Hl20Pu5Y/Qg5HlyFi/zgAp1uH78
AgvExwKw2zNtgbQFC7ScQU/ss7p+dBQNWAhUgHK2YMmyFsiJzK+UvaG7CUZRb7hw39j5rUwpKWdS
a6zzjBHfRk5xO/wM9iZo8kKnu2gjnIbrG7cZEZgawYuu6qAl4Se1pi4a+inDVE7jRqg5gw9rtI0b
ANv8rWIuftwr30S94psjvCuR/ORWMUSNFkl4lNgwTn8PFp49pjGd6RLvakHPwvZ+6jqgLRg3FQoL
7/dTz1NLKlIwruh+ecM6kHPHSO3WZa4zeD1Pn7JDSEjJGDYC3BI/4aGSBiPzDPdEt27U0kEpCJTM
149sU9fRc0yIjHcd3cfvl4Q2jGIcR3iYc3AXql8ngiIb5paMX3PyRIyHORG5ztuPBbHYuCCmqADq
+V7imMtJlNfYRNYgoQEmUj/Ih9Zlw2hAx2sFVnDrkhFMBwNPGZkplZ+gtTSgiJECDc5goNvNWXNR
40iwhQIR/KCsMVeThR541L6tzA3V33XwfP2MNrdstYjXO7C6x1GTZINavur4DOgEpnfzneZHmC0L
nM+kv9fCOGM79HOtSATCQDNOGl+hd5YkuEjsiPmwZi2Cc73M3mxro1cUd572RnKfAUsuEAXVW1Hu
WgY7tdWehUoplbSBjOR1PDB7lNAN1uwZe4t6Iof45z88I06tk0ivpDmDPPXC2H20feBqNxqjq3X/
i2H7rchpvTrO48okID7EIAtxjUcdGDjyKyATxju96R4FNLf/ugAyQcxhxH72w8EpoL9AbzYh2quB
XG9qS6Ic6XMImG9TNhNoPgWRP2II7Ppubnmx4Kb5I4c/PEpGqmeo29Ih8YZqdLIht4vcHvOTId+2
g8hr3rzCK3nc4U1LXiYmGD8wL32T4QEZS8GCNjVeRw1BBt2gYfGzDwaYPhNQhcAt75/j6pwn5yTz
ru/Z5hoAEkBM/IEUJmfJzdhq1RGnAwKwY1z8KIRJj80iCVlJ4NziQs0xCWBBwvBrQq699V/zbv7i
q3eVp98S9LMBW+Uplu1SsLbt7XtbG+ct10DhGZMQkinZL/G3YL5JAB30mf2DUqs6WhtNHg6ypovS
ag3mNkBAvdPq6oekL9+vi9h0VkAl8EcGd23nLtRGk0LGUN4XcnoYlGmnD2jYrzMnLhXHMEI0v+iZ
003Fs8A5297DN9mcfuh5kcQ9MAncurnTa1SH8YxUkUDIthK+CeFUJEUdLRojBB0RRlGafZwIcudb
7sp6AzlFQOItoHMNuzfsgJt4ZCMbmALwReDwWwyTAAX9sw6+cUSqpjzs0Jjg0kdGWTBepNDWboCn
mWFqPgTIM1JuiN3JQTTV++rTfTCxmHqEv2eBy5gPPiJTi+SwxA5az+R2+a0fUfIGXQJxkhv1W7+r
Xkond6pXqMjpr+S5fLmuoptagmScBeJCCOehIvGMAYyDQvxUPRnW06A9gdTmEyJA7QreVUbazMNn
tTUwfuUEilh1+6m7q2OPxoKmmc0qE+CQqSXD71N03u2rojyeSDzjNb5XB7cA/kGCZtE6sedv00Pr
YsSO0YR686kSmZHNl/lNMu8N6mZdBhWrhi8tMJq08agYyVlJrV1H5duoyQ6f2MyVOD4E1+Ym6aIJ
9EfJgZL7Xv89km/XRWzOyq4289U9Xb36YHMrm5S5Ukgx+/Fee6Geeau7wZkBrRso82T+/CCQqW55
Gqt1cS5ijTkB0JMQUAD/Pd0WBx08q9YBVnLGfUdZ178ublPrV9I4f4PWUQaSZ1NxJZoe5Fa3tVjf
E9MQiHmNbT5cborrZcq6gZiLKc9qJ8c6AVtdBLNiTeWXTNJ3fdL4RYymjLo4GMmyN/pOsgFEndtp
kJ4CIGGD2VP1QN8GvC9g+4JCG9/W1W7R97thLF2qYGJHD58rTTtQK3HjBg8jidNTExI/ZgOdRNn1
CrkDL+9z2dWqbajto9FnX5cpum/10jUoPFUpvM0Dw+3C5tAVihP3GmD6MlePhiNwUQx7qum+BVYD
6MktRym18xRVbjSUXoHP1EPjJIGyxgZX6b4I5AdDWc6qGaZ2EbXHPBhnpyy7Zzk0Ww9re5r0ObLD
JPJqGgBZXu/2109zM16yGLWhYsHVovwI5pwGBQwcMiv6xfJ1L3n8hcbL+/A1HSmqR269SGtZTJFX
R6rng6pN+BK8SNO5xxCh4teH7iIaItxMrazlcBeC0Hbo4wQ1cfW+3BtoT2FXQnKkH7Ur77I9Knfu
P9xF7lLImZJpVAdOpO63P/7Vmpw6cg8u7nwXgQVJ4Dps3cH1Atn/X21k1ldJlfewZGNxKoxL0p2L
SdAO+mp8+fu3lsH5X9LQZlY/Ak8rmcB42PR22ZK9mQzuJHdeIcvHsAhiZzTQz5bmIuFbwdNaOHf5
Q3Q7KmYCk2ZeZofBeUWFHfrTqfKo3wHcvnLrR3G9fMsjW0vlPLI+JEYQoaHNrdIfA167Jft5XU82
PRZQSOomsUwVzR2cZvZ1pwfLgFE747b25JvoQG1GcA7OJZsBz1l3HeBI1EeGVha8pDvLuy5/861f
y+f0FCCixtgx4jc27lLdYSrkBGpuzdYu2hGw5PfULU+JV/if6Xtby+UUNm+WLg1a3Hxpitx+Sp1U
/nV9acKt5fQ1HXJLrwAX4Bbn7mw5bPYrO7DkgoTLnzpthjopK47VZ9TuncIRZTy3leftaDmVLVtc
hSJUkahRjkV2sST3+gK37/zb73PKGSVdmIEaEO9hfTcEkk3q32BHEhiWzbTt+qC4oMGazTQbJLy6
873lL8hKR7fEs24Z2nrjhMLpuddI8aOV+bMqfjq6TwZTioGU5pIgf4nT+LbpEUAQ8zzMtRsFph/N
xdfeUJ4qYneAh8qtX5OK62JId5lR7PW8d4slPeSNeU/6/tQMhjMOqiNFpQMKE1cFfU84t4rgLNhe
f/hqeOSyZgFoFiwf7+1vpcEfCXPskiKbdqXcjfX3YHoMVCCw3KiaII5jinNNGHckc5LqUhoBb01p
RltOl7+0aLoj5eQE0+QU0rS/rmeb8Zz1tjj+SIpWb0EVmqBoGAPlH8OhFxWtiY7uFi+KP7rWrriQ
J+tBFpGZbyr4Si7nnusRGH0NwPJgDPkux3jI2PqlIiKN3EgrUJkAc1M2gcxu6QZnAZdI1asWnM4u
AjovTFKP5MGxmFtvyBhYa+NUSeyatLSlxoM+Cto4Pq7xvXTODgagUaPpGMhuJx0DciblXSIJwoGP
6gIRBPkfi8oAneILL/gPo1zoAxZ4qzTxF3M0XF1SD3qDFLja/8/Z6ffCOKMbzobaJ0kN/FDQwVtf
gtQhnWD2QbQezq4OcToDDKXBlg3aKZ9APtcZTh3nDmg89uMgwtP4aMbfr4i72lmaGhMmK2Qgr3R2
Uf01L6LRkU0dWB0Qd59BaJamJGixIHIoopNq/DTq5+t3WLAIvp5dxEuGxAT8Q8MoDspc7Aw986+L
+OihvdsnPm6oyZgDegzH0pA9Qhgy/B6Th94ScWUINosvZ1sZeoizspLdtrgjoa+ZT6mQHu1jdwuW
QnVUYYnBIFR5pyyJ0z6KBtmNjPGoA5A6PQCkdcmdUXsOqvthviuW2bu+fR9fENxOUF/iOiL4+gBx
3EVLaSUxlGApn2r1lFg/C22fZI81+VKNueBV39rEtTDulqK7hQQomeI5j88ZIiDrsRd5J1satxbB
3dJokWarqEucU1yfR6XdJVREBbhputcyuKupLWlhSDKWwZzX8oHl1NVb5ioX96JJMtGOcXc0ozlJ
0X8PlZgfQ4wHzeQyDIK3QLQePv21BClt8xI6MDrLbrzJkaKdjpJvvXwGpeCdur1+yipgTKi1ZOga
WVygFHu9XFyMeDpc1+gtg7A6HT7zBdzZ3gJWL1Dj2/R5yAovRqnIlqTKBg6ZQNaGm/p+PdyVLTQl
C7IY6+ncwMfM0Qn0KgyqwALOUvkIXB1hhC9Q8Necw2oHh5GMiWxA+SIEFc1j6YfPOrg05p25k0/B
TbPLBbGicI1MR1cSWyssw6CHDqo5BvjlCzhkbuY7HQGiGbnL5b9A6hAdIWcn8ijU2m7BGvvjsiO7
ZV/8LJ3BDg+Mko+1HKD1kwpjgM2dBdkSRb0PhQR+KCXq+4VaQya7ZXUX0W/6/OW6Ym7fs5UALu00
Jco8WCmWNR8tgGNP+2KvHVVA3orv2abdWIni9HJozbgbMlwCgEzZVPkp4x/G9CRYEPvg9xEBtH8l
he3oSjO0MFFA88re3iivQH5Te6jgg2dOjzDxUd/MZL7JFLKL8e9m3CPYRnDSVyJYko1A4f1ncAqq
6omJ1CoOrvXyxVEtRIvIPJ/b3eJMXhLajCodvMDikr7KtvHaBnCKOs/aOM6lsqBhId4zSrDWiUB9
2O7Mbymi/Tpxk5+6DdwST/05oCKOxrc6cSYR695Gtv/9DnCvXtGQes5UXFHzXi18fbLL+9wHj8av
Vgd4Segkx/Ex3olax0RKxr2DaQHi34VKsitZz8N8Tuv7InwUqNiWT7RWMe4B1Hu5q3p4kZjHZdN9
wLLflweGoNMKIogN7O13e8g3pUWdHJQSwVlmpU1/kd10yr3Ys9zlPri1zlX2ClVJkI8IQBsgMuvs
gK4oksHFnCTPrCbRmPBssA3j0FeGo1V3Wv6jzAXP/aZxfbu0BmeFUJooAd0M0zDSl2h5TMDMnFnw
XgZRK+Oma7kSxNkgqenrNrIQkyVDbZvFS16fZTBckuRoBZgiMUQTAtsP1UogZ47koLUkS8EtYPZ1
OSNnBM4DvMW/GtjY0M2c67opeC8MzuzMSobhbQDCoxqj2XKj+tYcC2JOwQ3jUcPbQCJhnEIt6vkp
BHbAXFzqaLSvr2OjR+S95nPWowyWEHw8iG0aVnW1wXl6ywowpjtTu8tAVwEobOeLBgMqsiAbFZL3
ojkTkpemMS8dc9c98rXaAQoRmgGQDHd2yx09yA/mg/6ZuHdlUgzOpJRyCCR6Be5uk/5I6NMMeVm+
CDZVcHJ88ipqKzVd0MLvFuYPs7tQ85RIIuodgQLydX8gRRqNquHcrCLc9XJ7HqtM0PIuulM8smLe
R40+LCHr/GyPBnQj94YX7WE6Th7ouu+FJTOBS8GjKrbh3KlBgDuM1uDSZr4fddqv9dlwEi90DYH/
LtpBzmJgirtVhwmr0wvMk5zBziS4WgJj+6FxdtbDqjYyBQSM8Y15rHbpfeR2e/O8gOtAPucA9CLf
hLdK8JrwQDCaPs5BFEExtAwR3XBAO4oTHJrT9BAe5B2jtYz23SXziUBbRErPGRK9CsZhmHCbB6TI
ymqx+zQ9WfPv65sqOjTOZgA8XZurEFKy4DlLn4z81z/7fc4+VAZVrMWEy5Fa45dwiJx+qQTOhkAt
eACBMlOqcAzwdKAx8xyn023W6a5Kk/0AxunrqxFFHTzEYkZRsQ8LbJd8rG8wp+qHB4qog5WeROXg
DSC9d+accL7FVIJUbcoR4eR/xzOSI7OnXlgjSOk3+9YF2sgpexnvWpc41J/PnSMdJkEXkUAFeVgD
kuVzB9RKxe2XS1O5tHs2RFouijcIZzW6WJs6yhSEdcObwKLvCpvFp/3OumXDnZiidqQ7ka3afivB
ry6bIFpHxyinl93UlHkzvZpGhvQDLPVDPwLVeXQDG2A/t/lP0RT15ma+SeRdYhkp9XJIoaZRH3ly
ZroDLe+0Jny4rqIiMZzz22nBUo8qrPCihjaK/XarnTsROMOm1VithVPNftGDZCgoEp0mYIQe1EUU
qYgEcO6uWRrLoOUpEvaGXZzzGxbgmwfjot8qx5n1H/qikEW0b5wehoANaZYK8VcETLL+V4C5lrIT
tXVvCwECk6pamMl4reSvYnwZ86ORUjBlL7pvS9od9CCDOy+bP64rwZZJpABmQBM0+hEAy/w+l0Aa
q15ojnqHEdzn/VMShfbSuJO0vy5m8xZRFWNOrBdeAYn8ezmhZhWGFcL70/1Id1QvPKJx5GQiSDfA
o9rfznsRr9LWDq4lspWvdlAtJ80sFtwis8huQGp/iRZAixLRVNBmEgD97kDqRBpfVl5duZUc0L4V
ZtUjG8OmqhTMZpcgfQsOKLkB56k/AHf7u/bt+m5uORprkZwGynpRdlkJkYEq2eV0jJcbk4Z2N2W2
PqTudWGbGoJWFRRMiWV9GGWuqRSU4YSWxt74FsS/ywZgezdyIUqmbB7XSgxnKFIMgNM+BBVhLz12
hDiGduwaQxA7bqvhSgpnLVQSTdpkJSyvAVBUF4Cz1u/slJ4HDx2u+xRY/ef/HUmSyhjf+rN/3GFZ
QUyCulZYfvPvevQG6etQ/TY6WbC0bZ14E8NdsCDK4n5gF2wc8uPQVjYNkHwMhuGcRvRB6tWX62qx
6eBQAwgwik4NDNhwAkmiRWVusiyky/CCMcB4CM+sPSvciXAxNnVjJYq7yu1iAns9hzFUQtnvKgwn
vdJf6Z/wo9cnxYmp+6GtTTRhM01fsvs5+z5SUQ/k5lIwrCMbJgb6Pox99vrUF4W+wA6S/lBmlZvr
zb6QRbGIQAzvQrQEMEFG2GPHtC+NhL6Y51b7zMvxthI+dxZNVV9ZFYrMZf2ARx5t/sdFCpyWfiam
pytBnGXIm0RJaQzLENGfffTbNM6jRAS3ZzPgXgvhDEOZZFac5xASfhlcJJWPkqMeMnvwkj0DgRYB
T4vOhzMK8BeaISc4n2mqXRqO4KYLHK0TRQYiMez/r96mMtZSE3dFdtG2DZ55s7eLLH+Ex/F43RiI
5PA3Ry9Tbc5xcwzromb7Wa3t0Hi+LmMzU7w+Ii7M7TGBAfh9LMZ6Dn8Efo5Mv3lgSOGhz/iqrfME
VKPQ0U/JJf15XbZofVzsO6dGQC0NogPzKx57Ww1+QP3tfyaEc8Wqlo4tfhxhfPigVcd2gpnzr4tg
asXnu2GxMbZlYppY5b3KcKJh2lojxs278hhYi29Fok4A9pXXRHBbFU4y3PEYz0ICTGi8RHvNp0fx
2JFoJdxm9eYMPuNhwnMnTQe1Si7SRERdyJun/rZbPE9hKo0YE4iY4TksOzRUndLv8XOwb4Gt6TCj
UP6U7kQVie1nVafwIw0QRFO+RZhmSgenHP1bug8QNwSbwd44Znv5v0gDb6/vTRRnhKbUjDIl7RTA
Xryk8V0n78dekBfY9EpWq2GfsDJARjNPlcW6txbtoS+9qYGHqiCOmc+zKeoV2nRUDTTVYGrEkrXX
quFK1jArVdUFaO2LUACkw82sgE4bVSVJS9zr12hTx1eSuI0jcjEgT4BEn9KXKFCNjWeos22FhiN1
IGAP5t9Fm97QXJSm3VT6lVxuNxVd6gMLkCsIaUKb9L9NXfCmbwczhkEtwA0olskP32rlMNakb7CH
pd17mJxw+kv6TD02yyddjGO9qy6irvRNHXmTyXerVQaIg1UTgRqd5dgODCDiYFLFbtp8F4+l14ai
8d9NvV8J5BIfVbv0So8JAzcLb9L+Esm3tH+6riHbgcZKBue0qPmcBX2HhBijfQq+RJhGJA6riDdg
IU+c9FE0l/Ufju6PP84PNatAqzc1VrKdfqHcpzq6t+yJhyGwxxxpb9hjL378BPM4gps3z5zvhA5p
Out6jN45DehFaK4IPTmxg12sYvSl86mrPlzf1+07/rZIzuwrWpMlcYUHTB0ndIGHThk8x1GNscjc
uy5pM6m6WhpfSiqqeplkQC+gx0j+W/ZYWVNNgKqcubQ4WC7Lq6LC780/ybHzx71xl5UO/X39Izam
cN7tL19rauLCQOMWLI0shd9VWvpTYB3lLvsV5M2JhI3dyNPPumr2liXagG2X+O1s+RqUNS2hkbCz
bT3AYgFKA8mG4Wd3Ig4GAlCMlwNBen5jGO39ajknPEeKJU+TV4kj8E6SHZWd4f9I+64duXWm2ycS
oEClW6VOk4PH4xvBUTlT8enP4uzzuTUcubl/bxjwzQBdIllVLFZYC01dDG1Rwaye4L0nlMf78alq
5yGHvNFVj0qA1OFJPhhIJud+4hUvl89y2+v8Vl2DucHV9aTUsl3bHY5yKUt0tttXOclPebYIkAg3
vSmGixA9GLgI+dn80E5UHS0ACFVT+74prHvkeEdnriKvJPIh00nr/cW6VgK52H+ozGlJGyp7tXoV
ZTtNusrHw2URojVxW5dLGZCGbKyJ2mirir+aw5dZ/VlQP8wElf/NIgMoHAC4w7DvTb4ZuOikdmxZ
3rU/gmQEiJ+ssUi/ZolKBtkQeYbAzzAd+xAvrwRyOpgR2aiXCYGs3PXuUmsPTS+i+9rUvJUI9veV
5o2FIUWWBk+mLJPT2VdWWTsJfbl8RtuuaiWF0wMzLaXOIngj5XGruhOKbSAzkW7lrDpIdEHFpJ3v
gBIcu0Nu/crk5PNl+Zsx2Uo8pyOtOpeSJePgGBF2GWS7HuPPRfAX5OXwUeCWUG2QsyJxzgUPgFQo
9YqllTGXfG+1rWco/QMs+zg0xTNAyX1bincxxk/dLJYDLQI0+jQ8m3oisIlt57X6EC7CSLopCcPk
rS5lHBliGUM70DHIVwX1syiJua2l51VznrmzQjVcWK+fTv2U3khEoD3sdD5awfn3OStIgEE0Gxp2
lc4amnkXv5SSK7Z580gPOFn3srJsv7JWm8eZBPAq0kGnkPdPdXbYx58UtwbwWuJJTwJZor3jDEOt
tbEAYv7iSeShDp+HZjclVzTxSnrTJ0GcZl5e7ij1ouRAptOsCUov29Z/3lrOMJLBisexw1KnuXGl
cLfMk5vkgiE1kRDu1R8C9pkSCW8vC6FfjFpiRG2PTIvo3Dbjv9W5cfHfIKEaq7JETKMZ+3GK74wo
/Jo25p09wrFU1V7W4+/lol0rVfGZ1A2w2toHeyzR29SXT9OoHlMz+XT5gAW6y3cVWFY+FbKJ50TS
XYVdEGfXRffFap6aVNQytu3jfh8l31NQSIh9dQnvPzbZ2u2sAyP7/Rc+TqCxfD/BCIzfqm+QpMYI
oHXMvea52g3OgLZe9n7JIfKvXrbnc+X7B5SyskMjxR6mQDKWnirp2+Uz2g5mUXo0MOADkECVU5yp
b/usXJCIiA+zm/9QnMzPrkF4dTR/pU7sG4J3yqY9AFEFAI8YxfuA3JePVmJ0GrI44fQ8ZE/SvDhl
9EOwpq0mXaQdgb0DlCSw9XBOWYpt1Rxb5KcyLc+dxli+TE0aGIvs2zqAK6fkLuwUh4b5bWZr/mXh
2ws8y2YqtIopis4YFVIiprBbzV3SDM568jNh08emGFszLUXVCMDdOeelL5lZJiUiv9i+LakrW5Ej
iabyN33KSgbnu0aSTUoZ4yIt8J5K8t04a25BPpmSCPFpO4MN80XggIkzReZW09nDSJbw7X2D1MqO
Tf3kdyW65qUFDbMMZScLZGDSWd/EbbPbO3mWza2y0ee21tjbiqTFLiVWkMT6LkkaQcJvK/GhyBiv
BaurhTo/b8noQzP6miCpOATWsQRmZeFOD4CfRTN+vUMP906UPtpwVu8EcppoAtjEVGzUHsroVOvX
NBe4963A9p0AtrMrVbfALV1aE1yHrEX3ZUyDRi73abI8K7F+srPWGUpj19f01FqR6Dmycbe8k810
dyUbHF0LwNkRd80gkGLAtCizev1NBh4H3Z/c4indt6i1PIrS0Bva8k4up6k2sHHs0cQpYr7BoeQL
NQYnHUS4y28ZdC7seyeGU0o6Exq381vQnt5ZP+vH4hNNHERKDrIsN4nbdb6BAT+6K3/O/wakUbRM
7lYgSONqWcVMP75OASmSHehw/392lOsl8pDz6pIgZzvjeaxk1ZEk9BZ930Fhifzx1nPgnRzuXVIC
2B4kOOg3HNGFbwfRUT4sR/ZoTTygeviXF7WVbHwnjXt8ZFod0txGreofsmDAmJ9004m/qbfGrRrk
YDebbk3RpO72aRFAI4GGQgfs2ntjyMe0zQYbhqh0nw2QtRF7T2JBILvtTc4yOG+SVZZqFS2Oa0yv
aXUqCoFFi36frXFl0LWqVUmlQ+Or4q7p91Moahz7gyKcV8C5jDKUunZYDCDx5V6NHmRwvrhhvx+O
vWcE9LkT1Zg3rk+owlke5yqMUZsXU0cHmTzSQNc/d/0pHCIHjIXOZaUTbR3nLOQikopwQuyfSC9d
8lO1RQDI2ysxUWAB+yH5AIDcj0tUA/cIuR+iB8oYKBgnwwyN1fyVjv2Www/+mqWay1WE2oA0nqr8
W0MfL2/UH+7gswDOF8hWnEexwl7TXvMp2SN36xWu9DO/aQLMPAI/SdRusn00Z4GcO4hJXywFxc61
dHbDGMTGUit4+m0b/1kEZ/xFbs5ZqWHTlMjrW3fqTtoksM3ty/YsgrP9GAVxNcpgOQp10yXo9bvK
Kt2u3ndKJVjNH4KKsyzOD4wZiQzJwHJYuko72T44yxwSyHvRy2rbHyjIWQEcXVN1/gKawQpp9CaU
QbtlnS0NQMQ1MBhpeMn9ixlidtIfbvSVNE71ylbWZxOEu29dYQzWPvbI3XRkJM32oRAUDDZ1YiWM
UztNRUNmkbJbyPocjqk7030OVFiBNYmk8Jo3F5EapzgqdtepPrBhFKdxk+vhaO8Qm9yr+3+xjxtv
O0VeLY3TxTaS7c7sUC1IDyq4jJRTuzd3CkJoUUJTtDpOEUtD16fIwAvLKq2AlPXVoHY3c1QeLu+i
SAx3K3VzudARrx+vDHdmeBrpngoh69gFcEn3uJsojPtc6zG6ity9dQ+iiNsGY8Hgi94loOlbfGPP
BjBiP9+JqMlFgrmbqRhLtFVpOKwaUWrcvNbV0c5sV02+GZlLNAE08nbUrBDNNoH0AyJJ7siycdFB
0YsYJZsd7fvsY27exaTRnfEjfJRvF3RB4aV8QvHVkx2xr98+ybN07iQXS26oKUFhbCX1F0zso0a5
o5gmFFz3G4hueCKrimrYskpMg0cysvVStRcJeVPQ8u1it30sdmGQuc3O3Id3GZhGGTlH8hkweYg2
MGgaicCiNle6+gBupWlLu7ZkQy0oFQ1O2Ey7fCQ3cRYKbGPz3sESZWLbFuBOuVdIFimAOx8r9OHE
mVdmpaM3u4Hi5azczERwx23e1NobPTYB/Si/qXhs5bM04/QqG9mvvvaStPYvm/pWmgNXzVkGt2+m
msekZA0d4fV8jw7a6qvkdBicyXbyofzF6I6kL5YDY8Q8t/EsEL65mSvhnBOIlagtSgOZRNaOPwQM
wWzZWx4F4D91FozlK0iy5DvRtMEGtCK0dSWX8wFlCkgGlQCSZAiUgFXLyYHRBc7Aei8f2FWbuspj
7opAsEXnyekOhpbsmOiIvKrmhqr7XjS2vv3SA04ROv8NEwMAnAAtBjiz2WJd8cHYMQpE426E9XUB
a5mvMVyDUd6d4AzZjfrBkZ9l8h1BmOooDKAML569T26ivbKXXPhReDYk5v4Fasd2vLySxwUtoCSx
1KnAGtV7wH7O7uKxGQ4ItTFchiIe1hmL1rh5cCuZXOzSGeYUF2xf8yvyq8bALYMqbw6tz5LsuKSu
RTH6toauJHJxTJ72Rdqx99P0XfouOe1tiflU0KP8oL8U16nAvdE8RuLy12ZEuBLLRTLxkvX9wLB6
1N3kLcA6DQ+YR8RsTBVEQt6hTetfCWMuffW8lirFzHUZwuJWcYYF79Gj0dxP9WObCbwc+6VLOso5
ucikZmXPkLSosWMnQZ3/GunfxLer1XC+TE5lo1Vt2IFcniYETXOQCHG2N5ehI1S2WFMw3zW20CLL
tQwZMC1NkfXG3ZM+dnXn6emny0bN/MTH/ToL4vxjAoh5KxkQI5lL0TqFKe+b0ah8ExCMyEx7i/kS
Wu2BWP3DZblbHR0KIMR/r5BzYEpqyqmks+noQAtmjLW7GBrdwy/fT752v7js0dW/hLYnkLut97/l
8v1jjQHYumGCgmBx6B5GvalxlB3uoV27izwRXBRTtwvby7clYHpftyQWgrbL3TRftfmvKduR8i9a
otebyfeELUvbyvEAjaQdquWGfijC7g4c8S6Jh71Nks/2qH8mUvlCoxGIrJWnRk+9ZXi0il4KWgjO
dtsGz1vMeTTQXPezzN4uXYr4cEjQ7gslbkTdAtuu+iyG82CkVPoejPGLN9mmO4c7WTUdgbJs33gW
uEItRUdgxvmtoZmAt11jXztfdmW/9KzUwabCS1oBKq47VbBzm34SLb6oEFpgF+PbnEwUB8OUhWht
t6QA7ZNHNzEV1yKhWwIAW48kwX231U7J6q6/JXKbaLbUVAcZyBzAvT+ofn9t3SEm9Np99SXy2/1w
whg3YkKyB2Jc9Wi+zi+imsZ2JmT1Cdwm18WAQdoOn8AA99Ag6+ovEthCGIYbOnQOl490UzdXwrj7
IVaN/48NlSzRUU1AOVApO3kQVb+2Olne7St3R9SdKY01a/tVeuefoRjFdOQf1AfY9fU0updXtR0O
rpbFuXFrSEAjyBrERxeVGqapA3W6FOVLadfdstZmFuuKEj2bFriSyvnwaJkIcHkxqj5Y36vy1TAE
T+qt9gCUYzH4ZBkYHPhAtGJoIy1zBrZnxoj/rKN5kvx6T271HQNcEUOYbeviSiC7PVaBSk9s2qRM
IA2WAGa/i/w5RbTZHfKjLew93bwdVtI4RylXNS1yZUCwqcVOVuDqvbdi2TWm75fVY1PpV3I4IwfF
hBlKGobx1Sp10GtUdw9ENPG/qQsrGZwVx1nfdaOKEV59Bp/RhAB97Lz/tgzOdkM8hbKKwSPpWp84
TSc5ciL1jtUJeUdFB8NZL4ml2KxlbBigwbxh+mVOgI+zjmklItjefpSvto0z3FgC9w0iCrQfU0C6
obka3OE5+x/Pjsm3gvBW2Q0+LoS3p+p/20/OfNsyS9XQsDCK339T8vucEIcmomzNdqB3XiFfVqlN
uRrCBYrBKqAEr/9/quXhfvT0HUOwBxrZraj6te1/V1L5t2NWjx2YjJjU0Y8RXSb31gHMOFdilKbN
S3slivMZZVOWfQ5sc68bpJ9lFO/0qniuTfU6DrMbYxABPAqM+c1nrlxUJMPRq8yYs+GrVe0666uS
C7pFttXfxtGDVxVRCKf+8iwPLSlVhtGA4Ym09IsMPD+lYxS2KMLadhtnUZz+l6OhTl2u4ZyQxZd9
xUmA1chCrO4KWLVeJw432Ml/CMktoF0ghQ6iAJlzVLZW5TmCSrzeQIH7PwxFkKf/Cx6FzaNaieIc
1lxpY01LiNKRW5NcOamcUhIBC27u4EoId1jgVTCmgWUsSnly8q51UKMQndJmHLySwZ2SoY9JX2KS
2Evr+17Zy2jkXAJa+2b9KZQeBqBrDk9Fe5+U1+EsAqjbDgJWwjk31Q9m10olFtgCQYlN/DTXQA1z
sqvmUARWIeSA3sIxVRBxYNZOBy2VwfdKmenSYFYDApVbew96UhDYRUfrKvITTDcXO9MtDqwwyHKW
hTeeaq+9Fo6NbWvp+RvYqa+sHAaY6OBNZnnLN/q+3bLXbhjcr/oiksX276NBnEVxBqHkWUOLGVrK
ap7djoJhliVjRWK2Y6vVtnLWYOYRCvgjliQf8x89YMJNmPmYODMutyTIXv7icltJ48xCw42TNTWk
SdHDoPpy89kc7y+L2HSTKxGcVeRKHBdaiDtGz9THorfdqiY/syE7dUX2eFnUtpGfz4izgboIq8TG
HCGgUQ7ldNvkgvrDtqdCncMCVo4u82jPqhpWJLIW/H5zo4YPnfEwWJ/+ZglnEdw1mTf9AjwoRDph
eqD2nTqJxsa29+gsgIumQ02iaj1BAPWUYHqDIGZxVDljSJbRxUeeXYscI/voj7ZzlsmZacouypF1
yo2u6dAnBn6fXL2B3x/nkwidQrRAzlAzu8fMWAhh6LQh9Veg5giWw2zi0mo4C7WKwVxC1qyGnk1T
/YrZVadP0DRylapCEvXtK+W8c5x9xvZA9eKtMc4lxwV5uNgrvyVgg2I9CYbYq2/HoZhQ/p+Kc9aq
zuEIaFo87erPvV8+kRnPZIC3+/ZzfYq/2jN4IDN05YnoSP/g9s5yOdPVW1Op25q9Wm6zGxVVL9tv
/eiO1UwST6QighPkAWYkY14WidlAWrxOdtARp5qDJfQb1b1szdudMuft5HFmlDlp1TbHrWFd14d+
J92Y180bFHUscE3sXC4oJY/QnIdpl3cjlmQ0Th57VbxXkgOYMorvVNTJuP1qWC2KdyHDlFIgs6Dx
1CjcVnql5U2XBt14amzTK8D5SJVTJ78q4+HyboqOjXMjSpONtE6hm12KDoyypS5GRb9YenuXh8rR
DHsRqMn21fVbKXm05sw2Cq3UE8Wb0isbc0FETRzTuEtrEfqDwGfxmM1EnklISqSIaGPt1cTaR7nm
Xd48kWV/KJYQY6yjBqc278j9P+Putp8dY/C7KjsDqCDLdVI6olLh5hZiHlUlIKjBFARn1yFBZ2+i
oe3VWED6Ne6b+a4Lv+rG37zFzmI+PJ/tzqJaitA7S9NHSUp/2KQ/5aq5M1QRAINgRW/WsYo5C9sk
+WwjCEj1qw6a0OjPSXoohaCDm65/tSQuElComZkqa++ufiU3koMiDFAHW78YcFT/xilu6uBKHmfV
s57MUsRqXKHeH7qkctW0FDipTQNeieAMeGykbAG5LHCqwLkwa6+quaczdeoqdnLR0Oe2l1oJ4+KA
pQd/bqVA31kHjuFqL8lORkpU8dvdLCyBbEaGK2FcTCCb3WD2BVY2BOFOuWpQprPd5KCx0RjFrbz5
RG4MUcvvtlCDdd0Apca0+O0EeXyHHkJcY9EQzKXh6JbtVyCLuOw5thQD3SEmcsvIQOh8KqUqqWoC
cgRNdvWpIg/l+HT597ew5IFZDKBQgrl1XeVbiEK97CWDgVAa170vf2VAtdpL6KUv4X5AJSBBFNC6
8yl8MAWSN5vRVpL5QEBTraaS2IudXE+fNWAoLNBGwJUv4AyUAK8IU9PvZbBfV0F8nz6rD4KVbwXG
a/lc/q2cchjdhNQ2BQyh4jUg5ilP/+io8SBEjNjyKGtpnEchC9qlKh3SxmPv60Hmh7WD2jwUFDXt
W8kTbS/z7XxMspbHeZSlkmWazshp2hpmd/dAcJBI7qjzTdjfTOVdLGKOEykSz4+YhXNURyY0Vd7N
LqNPlWe2zmPofddnty5AP8Rgjy3q5D9FMeWWMa4Xy7mbbJlUSTORcEyr/Bg1w15v9JOSlfvLKiMS
wzkadaipkTJk7hzMKSjKS/mxo4LLVHRu3KOjlMqJVHWDbvX5MU5PDXCvEtml0uRqqeFGS+wos/CN
uJXKWe8f9/DAIKreAFiQXXcyqpvanqQOccCc/JoeReXNzbthLYyLSqTSjMPUwgqZ3S14kAL6YwfQ
ny/ijtPNuGsli2+loL1c55aCBkkC1O8yGE70CYAHpSP5phs9AT5Ywgsnd+nrZUXZ9Npnp8r3VAzm
HBXEhmtTO8MrW3KIFCK4GAS6yPdTGCPNJbvFLmal1wPCtxgDo368vAx1ex0EMzqYyQRKIqeMg5G1
CymgF281W9ZLq+wNDT3sEaATczRFaq5y7ALt+EbYcpu6yGu8WuA0u/wdW1Gfopw/g1PPPDWHUapZ
gKlahtOO5NXqo0dq29/qSYSOsRUmrWVx2tlJqU2yWQJH0px+TjAFnerLEVTDd2oHGPw6E9xCgh1+
uyRXAS1pUpoZIRM3NkFV6H67FIfLu7etKRioBTYNuij4xt1EDuPByEFpkaayY2ZX6Ex2w1RwRJvl
fQbP/T8pnG8EUSCEawlciG/c64lDr8Bk5U4vtmvcjrEnHYvA9v4C7x7By1kop5/NmLVFpeGSy0Hm
F0YOxjiSv6lMr2Vwyqf17WCrJe4WWZecclI+V1bl6k36cvmUmF59vK/PS+H0zpIjo2gtFVfYgR4U
ZGBGoNCI0S/Z114QwzfIUr0fxrbDahb5ChJB87STo8TJ1BdTe53rybm8qj844N/LsrkgC5D3UUxS
FM+skoAIOrPQol4ETa5N4JWSvywUXNsZiX8tsfUk58VeydMf0RDtddrM/twvn2aDulZkRQL3uW13
5+/iw7FiSEwjgeaY80ttPQ69YFJvM6e2Uhu+TyruaDqkBRYeZmAXeIMIY7D1vQMaVT8JdE+w0dt+
67wgtuCVI5EVdQEsJ/RnCIAQAMoY3QtsV370X0NABIM9JP1i/qiFVSDRPnKRV1xTPe80BSlLs7lf
huXUCDNPm9W19VZyrkVSikiuZDQB/IOTn4CdJMNAh74br9S97Yku782Gs7U8zqv0NiYqCgOujI3O
A9H5ZrpqH+Og2WEYwNHfxucVF2gjgEU0blhKVhQibZ4lpkgVVTUMGQjw789SsadobCqcZY+8jSYV
DwDUuzJtgL7Jw02DzmSB7nwM/ywFpObsn2IqaOx7L88y+twck1z37PBJ1176+asR6X5v3mrDj1Y5
xI3uDtYpogLAuY/X+nuxnMuT5bjvqKkTr7AjV5ZvY9PypKIDXIAscEMCSfwko95NNTS10zyaB2kB
LOv2OjFB7ph9Euwkcxvv3eu7JVmcu4Nb07tCjzRYIesVyIPkWj50HsMTE0Nabjy53kvjnJg6L0Nq
0QzIklfzQ/OLzRiiaTgAPM3T5JY3+SftyHpXWG+dYJ1MAy+tk9PQGFhms6XZBDH84BH0rrCCd73/
pzkfF7GoA/Ojm3m/Us67mVI1p11ZaV5bO0N3l/evlxf0MUZ6//ucG+vGuirGCD6z1vchrV2aJe7Y
CpryRYvg/FhrycOcZy36tKoTEudOCnjF/7aMD57LIHmKy9WTzEM47NvsaA6HyyI++qb3O8X5imEa
UykD1z26N4+0u6vHuzS+nYebqlP/ajGI+hWbAefxIEVZmCiNmtmql1ugVX9IGt0pSkWgydsHfxbC
KZZttbEeNjiTsp9drW1v4STdOOsEr/qN8Jht21kOp2ARoSpI72GqwCVpHfBt+elt+BQdiTf4LQoA
GBTSXkUjXhvR13upnMaZchZnWdVDSMCQ/rT9gnbp5ZS9wd5H7vQsf8t3It4r0ZZySljHs1aOaUEw
UGC4c2p5Y5nscMPsLiuicHGcJsqDCsB4FG/e+rLefFDjxLfSG+6r5tIdAM68cd9HArUUHiV3bfWq
ntF+KtlRVv4SkE9Il7xi1N9rrgagFbEctyKkn9m+wX7rD5HfX9G6mVhsAJO8UdiXd7mXZc70rX6x
7jK398qbyI2oa7/mwrbtbU9/FszdaHJtxKCcgeDlkcEZv2UuvQmdBDPK4KD8BLiud/lgt93kWSJ3
qy1NSKpUtlQvbeN92CQvhpk+XhaxEZ2/MwweEKbI2xyE4pH+NjXBwAbkYW+6AwruWNO413qB1xQd
H+dmqrztQgWoawh1Hun0i4ZoK5Izt21s//LKBMbHT3hb4CiqsxgX5TQbrkFpMC6t36utyPhEasF5
FtksjaEKRxg5AoDZ79xscqTImQqn/8zmO+P7WnTziPSC9ysgwLESpSaeHM/fkrp2dTO9v7x77Cc+
hjVn1eNcypRO2YLKH/FCMuz6KfUaWQmolHpV2blTkoj6gUSnxbmSODaL0Kah6i3KW+kjTJ322xQB
MBHznCAlXPwUgEjRt8ur3Jhafaf9fOVFtsGoi9ErTOuA8lEPsLQXNimLTowDguIDfRYVotm+XdhX
vhNjsRWt7vMFkU/2kkQRcN7V8jVW/SK5Uus8ECxPJI1zIIoS9wtop1QYN07vrgwm6sijk7jmPUup
hHh+xzsGCib9EAXGAh3lX261LFGL1hnMIo5eia3ui1k0urbxHH5/epwvyTCP2RoRlHTE87R4YAgO
8RuHjeKmJ8wbC+rGTAcvnR3T4VViwa6JVaWgCf3de/k2ICQE4xO5ZL4NI0Lb5aDPeA2CuDgHkbBy
KtwEw2VXo8cw4+tB4ClFR8W5E1NJF9A5gMa1t0KXGvWhShqRJjJNu7R3nD+xjAKoAmOvvYUogDJw
Ej/0dB+D/SwFJLhjNgor7xWD8yZymZpKyC41aW/tGBNzeSoO/24uQ2BifF0lnpSknJUGOjihAH6V
TbPfVrFbKbOTmECllBLnslELLlC+otKgiFNlCyJZwziZUMaxvCIlcQwQJl8WJNJDvrDSDvU0zaRl
ZzYBOJEBJtYnNk85gJ9O2CghuHF4+my7jFXkCRsWTJLjBPfPGN2D/FG9swEdT4/Jwd7lPojxBFeP
4OYxOCcSy12TKiEOUK/3VfE1rl3VFDVWCTwHz/M3mUsrpWGse+F8zLJrY3HTXnWa+DSan2QtdwoR
BJ/INfI82romhWGWI0TIiO53Zf06L+SWVOW+Kskpn+zbJAu/yPlyoCTaxVb4qZfISTGm/WUdErgW
nrBBlwx06Uk4VMU6mObTQgThq8gYOLeiRW0GMhO8QBRrP2JaYywKJ1J+JpYoMygSxHkULTRolIOv
0WsWkKYRY68rmRNa2WNSiwY4BArJY2FjfkIOqz6E+29DjypA7Ek6V/4LBp93PpIHws5JkhSljXd4
WD+UZevIZK/lksBZifSQh8Gejbpq7AUKIJ2ox3ohYi+6roFIuvhVIOYEFDgRfhpkaQcTOPGm6in1
tSZ5Vpd7qOc7C1KQGf1v1ybPpa1GJoCNAD/iReZjZ01OK8UCCQKlM5mmrAKOuJxMqe2hdFUIgFrl
UCM/Ehnfs1RQohFpHPuOlRxFyouGUrwzWxNh2nEwTvogcASig+FjDBkwSooGDxgVv2z6OMufbLR7
druuEqTwBR6Hz+C3C7I8ZV9rntYdaP2SRr/+k0czOUcwYdQIoIMILciI3rC53CNlLzh2wXHwOfre
BKEQUAgROoMSFozVk3ZNysW7vA7R7c4n6DOCETSQDLLgWXZVlrh2/xeRlWKoHkH8Z7G/r1TMULK4
kWaJwA90PiMXsV4xwIr4T/UAPibYwI1+d+bbUAI0kWkEhDyXqommLqZaLONZB74U+xCNT2ptB1J3
F9c3bXVltKYbpyJs1Y02vvdSuTUSSxtn2cQblgbWbroqA8Z9Y7iJLz0AefAejxJc9ABipm4WzMDt
unyg2zHGec0sT7Ha4XnsUasLC/jz62SfHMlhDhQ/PQr3dvskz3KYAa7kJCC0MqoGe1s1P+okwMBp
bF13keoq9OuCif+odBRkk4YfTaE4l5e47Q/PopnhrEQbBTpNI3RXeAbVHIPMbkZ1h1T7qhJV60WS
OI/YqotWLGwz6xh8I0GEsGKMfWUUoXdvm/p5RZxbVOy2pVKVEi8fPxtG7M/zJ7C4CDTjD3nasxQu
SiqWmDRzhrF46k0VJmkKH3WE2+yn7bKuS90tMye6VQU1zT84mLNUzlPW8JNJF6owh7eu0sxn5DqM
3roKyuv/O731O9vjO+/R8BNaObv45Uh7IjJANeLF723Rm0hwXm8Pz5UGLkkejzq7kfX2ehz2pD0U
2dNlJRft29vfVzKUzmzHpoWBGbU7fmJJDckvwG58hQU9AmBMcDOLlsT5Da2iaRcDnNqzmochPM3L
iTQvl5ckEsG5jLxdZgvQLao3hF+t6DGuful/0WXyXgHYN6x2LQcr75JaSMN2Pqv+AjuQNW4WB5bn
ArWNYNP+ENf+Vu63ksxK3CQZix2DWMCbPsd3epAD9tWtvrP6druLn8dvjaBiuh0/neVxjiK25SYM
TYQdLRqHuhi4uUrjGwDXizvLLUf5797+Z3mcy2iNBTCXBqIDlhhl0UECNm+KzmWQXgSdYHFv0Ewf
s0NnaZyrIBUI99IcDirPs1MVZfdq3X9SOnB619lyUCPtUKjJYyVrtRMl00tZYQgqRkfKBEKHecDc
VUqcWl4+tVTZE2PaZUv5MEXDweiXQKvSg1kpz3QJPbMwPl1Wbaa6H74cALKKBlptA2R379Wu7s25
IA2cXKooN7ZOrxaMrFwWsR3NnGXw8aCcpnRAPkv1zNv6UAbxbR+kDwQ8eqJBs22tXkni4ibJVJrU
UJG07fwZQBzFMbwLg8lVAyPIPPsgPwhWtrl75ziN7/lUIyOrk/wt51MfDDdH465jFo6M2AW0nG75
DMZKXdTjLfBGb5i5K9OtlSEeTFaAVtN9aJ0MFBiIQKEFsdhbX9VKRKwyTtcZ2U511+LEpr2yaw5U
iDv9h/LFb7vh6Zqp2SyhtLBbbweMWDo4yT4PMJv7Yk2BASQweq2NjigNLto/zpvXrV5HaYnUUhte
a/qXOr4mieBBKopY3hzGagNT0iZ5LSP+mo9AOnPN/fJtwJBI+UKe2FxK6mMCYCoFhiY6NS7okyYw
9BUNK03mnTOFPyRypYSjY5ODTY4JiRxleLpsAIIwU+W8umS2VWHV2MomuS5B5q1KPxvyK0m74LIc
0co4b47prJpEDZp6hvlu6faJBCjY6Dvy1I7aXsnFNS2fLwtkP/jBLa4Mm3OLejRGbZUho2B3dmBK
rtXWbm/fkuLaKm+j6W+c8FmaxrUEZGMOhq8Yb349dAbpc5uIYE3eRmwvrEfjHGOfNnZjAWLbK6ra
MyfFNcPQI/LwK0qU+zobD8aS+2pS3EQ5UGrw1gxn1a1HNERSC72KyETl+jFT+8Ogp5/tnHZOadcP
0dLsKoP67UR/NH15a4/Dc2SjF2osgdBdtPu87q7zGrCvsXSr0fw5VuonM03QawB8KztLHcA1+RId
HasyBzfqiiekdd2kMa9lYBI6drV81hrlpIz1j1Sab+QldmWV0ZzpSPL8nKuycQES/ICPuxpqrfIu
K8EfuvJ+uyeNexCndZJ1loZzYR15sq+fYs98oN9Mn3WH6K7sJChoTdfjXtS4uhktne8xg1M/o0zq
ZLZR9yRR64TGDdUsp9bvdPvR7AVFwc0r7CyKz9ZWKaUNKXE5t8ZDPKGNW+AKN73t6vc5zUuauZPq
FuUeolpgql78GoSCrTIIfN+mwa7EcEclxck82fMMhyu3Qdo/Tst1SA/ydFN0h9IS9ICJ9kx7HzTF
/WiWuoqsfdhf2fZL1D5eVjzRnjH5q9tD7XSC1CyCZWspnAm9/eV4VRqSf1nKplNdbRn7ipUUpUoy
1QzR4Zoeon12pPsMGEPihMvmHbESw/6+EiNLZV3LYNvxDGt0BsN0MFoY6MX3uSW7ywvaDidWorjr
KLSSSZsTiNIe9e96UPiM9wjBIIby0cyVBZEnShKINIG7mKLUspRuQptmlD8C/d1Jhp+CNTFd+uC5
z2viE49ttjRtJuHFzrIQJjo8wrtocjL0xsEH7pDDFSbIBNpncdqdS2WjDhM8Amu6IHiJSm4YGHet
z8r39c64GV0RP65IJKfwgzWH/4+061qOW0mWX4QIePMKM8AYepGS+II4lIH3Hl9/s6ldzajPCLVX
embEFLtRXTYrS9fSGPBn3Yt6Vyt9Erd1vSxxcZGcuvddWNTxiIYzmz1gIMN41x5rUDFXu5ws5xB6
YXJKn2hLr0syYvRCst6GsnoVMjKFJ96vyWl7qmMxZpwA9qD6LGwOP1tocCd+6ppueA/okeZjBMmz
7sVjhtl5kvSQWdQtxeRUf0nrUWq1hHXXoSZYSji+ifvhvYAQucbX7WdAKQjnEEVh0K2+hU7WXYCd
yXG3CxXCURF2ip+nSjsxw0ArzGGHtcKgYzHQVrd74O7m9S99Lj9KNUtrv4QpqywuuyV8rHTCpxO3
ZXHO0NDHTBeGEWF53zrNoB6EMsZwGIXbpcRwhiLsVK3VRiQ5ceRL65em+qyF3//qu1ucYeiFMZWb
GoWVGeMCQM3aY7wX4pdtIVTZwOJMAzbMYr2FhKESLFrK7QFPSHCU19UJ7dzL0JS3yUIFEa5YnH1o
4yQxJwl+Q7ljjHuSLQWRZwL7JemuDpK62cdaOA9sR6gf7LdPS4nmzEYjta1ctLCDkXSDPdVIgifh
u2ABqGj4bah629Ios2txZqKvitmasCD4fW4785qb5AachoCCKd4SrIq9LY6wuxZnJyrLqPtFg7Rw
MOy6CYMilYNtEdt2AqX4X+OZXpslvdRg2rPyVqx8NZScoQN3b/NXR1H5HqCsAxKfW3D8RvdJNL25
+7J9DuLLqCJnJeqkqoYkwl0t2EL8vhSutpd7wJnxaWp/pKoTV0bQUeH+6YAxiP7rxYmlGFp62QH4
1WoP81S85NaKXNO4GRahdCJJ2Kfg96zm0cHGKxvTpp7cdndlnhzrNH6WkRvPueYIbX9QCzCpqZOv
R8tJWkWsW1d6f5iWFizkarQj7ollKL93dIAU//p/TzV4inQLACu2PALt0MMyYYlDeCe7S1CSKP1t
o6ryjLFikYtiBeA8RhYNe0QGgzhFd5lfXfaMdQPb3z5TrVdKJmeN+gVM15EEkzAIJwVl8hb7flOK
m3nb7mCR96/XWC2Roswqxo3ERLe75VDVD6bli/Ns650zAXJIfDamvlufjTM8s2k1xSThnf63A7AG
AohUWcc+PvxRE+pCtzm7g2aGYcYdm6XK7tTubtH9lhps2zZt6r86hLNqSosOeyAqx1I/Juvj9oVd
b/+fz8D3BqcSYDQpUtBIuzE+yZ5yNPfJIcdL9Mpg2i0u25s3BKBu2E0fQZVMwBip43HWKELvYSrE
Eg2ifLCNtX+Ms4g44RX+818s0HsccJGKClWu1ALTc9Xv94iY9yy7AUv4UXcbFzMwrnKodtlTE5Q3
FDyUeGLvqeuF6KKrFUPtECtpZd/as5Dd9o1xO0QU1SVlZd8r0xeCUIpT46hDSbaf25d6kQNETbdz
oxZ2m7yVorAHhH8XF9NRmptjZyUv4Ce7laL5thZSpxZRhpfr4jYbh2DI45danI/rUuziVNhLXfcG
bqDanqOZiL0pX8S3I5torQU5QSMl3rOccw7EPVv6rTkJlvpR0H7qW3CWKJ9LM4wrYLnEcHEHo3sc
Rx1Yruzr9oMiwkrscPrV4qEguQypCHWTHzBc5mVe5AGj/glU9ADQYMsW4aiIwORd+y++vCEPi54I
LLCzbqt4n6qrnSRuoVAxFnF9fNMLPB1iggUMOFYxOJqMRQLTm5WPFPyCfYV/229wmVmYnlcNhftK
QjoVygLKCbjd0C9dKcicOeiP43F+KPY6AEjJW/NW+pRyXLdDZ7HcR2vTbEmBJ0ZLKml9OV33s5y6
hGJcd4VnGZy3CNNejtcZljY/SU+MYmu6YUQI5RGzLbW3OjAQN4LbBOMNxUfwbsQ3bpWfPsRSC8zn
WpjfkbtHIa7tYb3L2tLtE+Ba9Ry0K7Mrmr6Sf2mpoa/ravPz0Dzrc10kmmkyQk4ZJMlm+lJWtyuF
MrjedzPOQjgvImL8O1IXDS4evEaPScCKV/opPGEBxKfZk+3/ZRnqb975WSgX2IaLYGp6jJMhAG1P
zW12KAA1CAegDUDigVXbfxavnQUyHb546WaVd/WcAfKCngiaOCA2EpEcD38WQZ3FsC96ISaTY6sv
dXRn49OMBKHzQ1fcT7v1fRsOWU9it7SlmVwQKsctqKBkpCPSk3UX+gOkYRtOGbD2/ejXN3/UBr5Q
Fc6+pHoyxbWE0kKRrE60RM6oa04kRkRcQ2oHZ1AMIZ7Gjpll+TV60Q+FF++0R+m2By0zqH935K5v
6p1xxiXtpHGR5ff5YpCyYdfiMLjCrQkkIFYJMI4T07DNxaUGAwm7yU8iFlj0NhgROqZ6/88M/kdR
IDAJhD/gJw+rJVEXU8f3qku00vtba/GK4U4Qg1ykEBa/CUd+aj5PAx0Ki1L3LHeYd+0ebOFPGKl0
58PA1imjNmgT/uB6hnkWxxkQaVExPGohMy6q+7x4MMeHFCzCRW6rWeFka2av6qMgPUmTty2YulLO
jvSTGEfVgmNG42PSVbY2PWuTr2KRsvzPtiRCKXkKaLXuVTHL4FXLrrGn5lZaP8sJIYMy/vzcYS+A
fa1rYBYZ+kdluOXuqN9jp1xlp0Hr5w6msgTFXj9vn426Rc6QqB0qx5nKGlz1S2Z67RDbivgBswER
nty2KOoaOVsSl+1YrAMURRlGR1Hn+zLLPMnMiKdGieFMSNiCUUsvUD8eymM/3OvL7UQhZH6Tbf7U
eX7uUK/bduiYp85Pk6e42NaElkzkiZ/7Q+YD3mFLzvxo+IpX3vTSjlrVzE6w4Wz4IUQ4m8zQjBK1
qOlV1Xd6chwzV8h9vRzsUXsSqXH06xQXZ2/DzyJaWHy4SAq8W3wavqefsVfGAark1Lb2l8HtTvqu
9quPK9Gnpk7J2ZUsW0Ip7BGYaO1DERm2Jt7Lw4cKu9Oth9n62sjP2+p5Zb0wS7DPH5UzKJagqoXR
wEazF7juGwcrLEsXM81f2U5jzQHJ12Trj5ib8gjJLLDb+qBMpS9iFQvZToL1UgiJggGyga4K8jc2
Bq8H9IZhyqfz04lrpGUrmCf+20vMPNZ00zwWqvS+tVf2xOmIhIEfQ1TSPu/0rP9RRC9dJAtAvpuf
NRGL28Sdgkn/GKjdtbY7j8oYCFugcyZnzAxj1jO0xWIVIOFJ8SwTxrWpiOSVcrk85KUK5zVPWHmQ
LVQBw+XOAuzhI4MkYM7/cab4lYhwhYe9ROEgGroBuHVRvM1YAUaR/1Ln4ccTWymMokjF22Nd9NjR
gtQtHPGOsZLED1TeQ3wkfkqxzarKSDtkda3maZbpxslBsqgC/m9wvD9fNz+cOGV1PTcmvA/oY5zu
dj3WgXJgkACTyP0Ju/WvycRMUPoIa8be63TZQd9LBx0bmqmiLSWGsxm62YX1gi7muxhGXpy8o+0p
dDhlLQwus6kTta6qErjM4aDcjafBj3d1EO3ZXtEea97J3VdEQGJwAcmgLRhdmVCgYZXv+j7zhFvL
6T30zE853CpYylEBR+tt8bfNFKWFnKmIREuuox5QLym6VdNbufqcaOQOS8IU8oD1IZqKNVlwuBGh
eQk7gVV39/2bvg93P6IF6X4BtLw7UHP2VHjJw9g1qQpbi1WPO48VpNKddhux+njtgfgLnRkUjTFl
Re1EIC6VH3OULAVbmNDgck2sK587uxqfQsn6u7iSBxlVmjg1kgX/ovQHJW3s2gIL0Jdt7aBCIB5X
tIjLf2q8os9ctOxhYBMdBjaWAW7M72g6OqWTvW1Lpa6Pj0gqKzbrgo0G93sh+VDkp1j5uC2CMvU8
LbMgDcUazbi9eZfdsjB2DpRHRvzDYo/4eVsa4bh4ZBGglInQN7XmLqtToBiP6gKRjhLmg8cVRamE
+a0G/c459pNSsFMLcQ0QwMhr4pKa7aO+D2cz2lSw1C5mNsMSdiiTHJa2PWAEPti+NVL5mC+4iA9r
oTM1JUdbNbZCW4+7QwEwSdj8IwDk0xWlPyuWP60Y648HtL6/tF36HfAmb4iqe2x29RVjJOpCxHfk
4UZxV2BQzoQdU0tvGD4YCfHcrl+sgbF0E3M9WA/+64HNQhfiNEV+NWcYmSxRzn7tC2JWnZLBObZC
ySNN6WERzWzfKEjsxd0qfN3+cpQMzpnFVa+N4LQFNqc7LMOpnU7JSqS71+OA81VxOjiAvRMFCqCt
i+4kCy9xuhem3tWFGwMz1mp4/4eoprNAThkNY5WVatAQrsnCzhQst+16f1wXb/vqflPs/ymHbxlH
stRh12bERuQX7EXJ3eRb5Pce47CdqSIW8Z3e/5eLB9akpby0CjDRkXzQ0HPS56NoUjw0v+ngnk/E
0sALKWHXWWYYIqoWD+O+hUHaZY7ilx/FvbmP9rMXYcXN8BbfTJFt3lIb6K8bxrNwLp0WFLkD4Toq
q7lwA4gsRg92s+pjSkorInf701G3yazHxTmXrIjNBUsA3DZ9lobvC9xjSDys34Sl5+Ow/+FChqKZ
QzKOGAFlq25ZxoVsSLUHV9/lh8S1vsoEKpG6Ps5adOAf06MBNUDQxaPDH9srdoxVQA7eJOnn7etj
P/XvasD5aJzRSNBsGkqQ1btj9I9Ru9b6rKDbRJkm8gY5wzGPs5pHCZzXgE1ASSAF4Dlzht3g/qDq
+v/vxmHVlfOpOLMhleUatQUusBWxhqEd3SrRnL4YKLPB/u2N2+MbvEKbT6IxshYoAjVsyzxiS8hr
4Rje4BoH4YahkLBG3bUCCgYuE99NZoXyC5Vs1bFZzB4oCVY/arG3N31qIR18a078lNwkWNaNugfW
SVV7xWGEig3GlUEehpI8mbVdryj9vG1+BjIBNK7omHNL9wrwzZK9Bj2aUQbYaNODQlTqfjO6cJbG
2RYVO6wAVoJhY6vJ2XnTXYadxSAYYTRDRwoEStiXdxTJxUVbQ6KEc42weE5fw/oUyWByNB+2HyHl
fvghyKETpiltoEcsD2XPI8SG3GJvotZJdb0oxeFsi9JJQ6O3qMFH5b1iBpJQ2WpzowmPxJEoObxh
0apGMRYYFtVnA8b1nYEcsD32MJvvk/PNe4eZqv8xa7/1IDk7Y5oYRexbsGyEbeQW2uTUVulvn4xS
CM62mJESh4kANH8o6+7YxrdGP3hqthJiiJPwk47KEncgCUdEIk7IlUVAPU2KZIVSO37WsWn1pcit
98GEwVMwBTQH2o3lM6NF9ZCpZ8tPCMqZ0TXWjII3+LNkn3E1Ajvu6bIzeiByfoo9qvXPFGxDFXgq
dWuKgQtOMZJYLg3yP/WgrkLrAH6zr5X2Q7Tkf1hw+WmZFC4UARpMzaIWEmGTv0uDzXaeMhK06pMA
FkVbcjCU4UufjZNwTxXofpO1nWVzIcoQRbVcymhEqX4V6H76uXsu/OU++Za+9ZjcaTDVn2kkBIh4
5ApnTCatmeZRY3ecnyKQ8hVoTqlIOyhELCWHMyZjbJSt2QH0pkr5URCNIBOMhx5DzZgdIgIi8lFw
JiS3TL3tBPBhzA3G7BUTe1dFdY+FL7dIc/0pizHMapV7SxCPcweMZ5S8bhsY6rCcgcEgq9AkDTxO
Wuz08YPSJk7YOeraOttyflON+akzPMIpjHOtWS0kV0bVfk0T4a1oxKNl6IdpDZ8VOXXEOMfKIkm+
xRTqc7EKd/NcvhD/BHPXG8+UBzuVeTFUUczKTm7+gcXW/UfldXARtNjiW+hQ2Ah2eVviuLQoCas0
T1WYvOXAOAr7YNh1ezmgKsuE9ea51hM1LHRxxMPI1/sEzcuGqPtTAbXK2RptFWepAFAMxV1wrLnN
82gvXzWfRZzLR+FEZSTUeTjzYpqjib09CDf1TnXSdbwBNxIRMRB+VeVsSSyloSqVaGVUU7sz4+xh
zFBVU42AUDgiWlU5W7KYySJZIepbLH5UHXB8HsJdsWdFVdQgCS9OHYozJn1dT4LExjVDDVv8himz
c22OnaQiIkhKDmcz4lpb9KgHa0EjTG4tafdzhjK7tRJiKLXjsUt62S6ZzEaiWvQeGeFdK6GpMAG9
B+p2pMTBREgkFI/HMmEoVF2aAQfLlJ1UHqbp67Y6UL/P2YN0mOA1U+TzrTrbqyh8Ksfk27YI4tvw
/OiAck5J0eCpGuuLapSOJu77/o92IJwzXo2d8yJNiTGfFEeLgggjehS7Z2XEZoeR+BbUQdjfL2RE
pWDm8gqjNkovyujgDXlzS5W5qQ/CmYHaTPR0YrP2TZHcVkn8ZuTtfvuDXO9Pmdg0JmGVtQTE9K8H
iS3TLPNcZ5RXKzrouYvyChp/LETTHMZaNwVtahNCr9qdC6HcF6pEoa3BjAa3vm8/FF64/wKK168Y
U3Jyh6p/XHftF8K4T2VifUg2sJQc2Vduo9R4yBzQBLU2241FzwlcjbUvxHEfzbSyCrkK2KSyQn1C
8PSgzWWQxPPzPPcfZF0kOgJXFfFCHGfChahZDEkA3DZcbuQpUKXTSAH+rgN0LmRwllusRUVeV+TJ
st/8I2IkIXm1bpOTAeiKuIuc3Msfol1xpBr61y3shVzOkpeZoZSDhqAsPul+eJDsyJMi8NutDhDS
NzSP8tX3dpbH92oXeWo1JcGIhyBk+1xJ7tZo2W2rPvG5+MZspJt9KZZ40kn1LTPBP5PYouRty2Cf
419x3cUxODs+jFIvyyr8BFpTQaMZuLJWP4RJ6ehjvzPAKbB2MqGG1NVxZqSfi2wIdRTy53TCltQg
Wh63D0UJ4ExGqOi9tsrQ8yR6SKy7uP7LD8NZiXappUVLUKMpG7cUsU3WnhMiUCUsA9+EbRVD73Md
ZYxRiR1TvTXN59Rc7S77ZzRbwsRS18WZhXSWqlpjBD1Cdqdlh3L6sP05qLdpcjZhloQR1Xh0Cnt3
+a5iJedo53aGbQWsmRK5JNCfcBkmZwuifikmsUbUHVfvxYT5OEy28JLsJ9fcYWcNuXGLEMi3WheM
DfdY2IeMULLf4Tdu+EF6FJ8GNw6yu5Ea4b2ydRR1+vOr5ekdrEYTxypFrt2DsqVbbAbDL3coH4AZ
az5o/uqLO+wMPOiPC3xzaIPgc68TloPQUJ4CYhqjyULygQiwMkG93rmzdd9VkpOpX8NUcrdViFBR
fkOuJnRdGbMtBqY6eCiQRraSU0SVlJryVBDLVBrt3LECwol1JWKnuwHdCZh91pfeLx2KooEw7zwn
xJiJRlzMaApnw6NkPKzijWK9bF8bFc/wLBBq1htrAVq2/yRtpTsHia/azb7Cujuq5P9e99xwJhZn
SLAqOo3lGsW0qM9BJWa40lK5fZazcVShsMNa/2Dk2OchzM/RnAWy0Z+UvMVOkcpeqgmsa7XpCKZi
K7LolN3gdXL2FJbpYJulgaAvUQELxY4OJfbUqMA0jfC5aARQTCTfh1g7lkJ+yguBqqGRd8hZr1Bc
S0FS8Z3UmxlFg84XHBmY/x/rGSjbRSkFZ7pESx3QqAFiEFGvb9bd1xR0eXKyUjtyCGXXeJKJtNFm
sax/DvFI9jK4wCc6kzudujshtckC4fYb1ni6iSXspyYa0cv8Ad1mEVobMEiz4Be75Cn0asJobN+l
xtNP9CPa+IaCkDDJA2k+ZcKhSj9sPzAWoP9e47V/MU6IaxjNEtJgST5ZynNTlfa0fDWTvxTDrvYi
g5SyVRrUEJYpWb1OwerK+XWeHkCuQUQC29GgxkN6lKxda5NhpUy8WXVJHUnCeq0mwkx5YcvhjWr8
SWr805FpIrvfi4OtDVirDAVIsFLPPk+a1blFr/mVihLW9oe6Vp4GATGmIHRLRemVnw+qo0gwQzXB
DM3kNctbkQXDeCdiKK+OHqT1U7Z8yswAoHviRq/lQ7/I5U6ozno3T2r2bj0+Va2tfFm80g330m2Z
2/lRO4h7ILbR4KD6OOSJOWs85bIkJrEqIZdFDcguHjDcfKj2o/9nezh/OSVnI7MsURWrNSS3iwH+
BbH4ahJJwzUz/IsIzjIWZRO2oxyDeu8u37Ner/41R3anOPWBzu6uEXNeSuOHh2Ts/TDjusHw0ADy
MRAv34W1nbyONpabOrP3A4KhB0tQiTbF5HDNNmMftiKBkx+b3VFq+fVVWEY1TpUI4cad7CAMAUiB
rZMXd+imf0MhjLCT70Vvzor9Io+FtxevELTiZW/FPQIfbSntpo/vsUh+n03jSQzjYzdYma3niVvJ
2U4ZhqMilU7Yt7thWF5AhXQwI+m16bsgGoagrrKTkmG9htzay5IUdt9iwMoCa3Wvgx+4ED9W4+L1
s2h3mF8zsWM9Fkc0S9LlUGgjxsFShEOv1hj7alf6fVeeJiv6ZtZ541oj+H8NbfU7qT1GSTI4WUfy
2F5rCP5yF1xyWolLPKfAtbn9l9FFVO0mnhXZIjT6sfzOJmHUj7iJY0KxAlwxvb/I5Ux8P3fR0LBv
PlafR+NuQptVVL+qGCjEypA8IdAg7Ne2vjhznRdfXIjiWBLnVXLb5kYUHhJ1v21ur/jFX07DWT1D
Wa20M3Garo7sITHsZtZcJfyWhpTLIj8YZ+aGqM27cEoZmWToTzfRMfHiO/k+z+3knlUJhb38mH6j
Ptd1c3TxRjmLNySrAAurwOJ503e2QFFwWq98wTARloVSdckrkcwv18nZvqqKdEXoZ+Bcyn6vLY3d
T+s/idoH21+N/cyGVvBoznEd6rCacZWMvabz+0DzGeaEgtIQyvfuuC6ULzWXODczXF1rBnP2yUq/
bB+D+n3OnI1TgfqPBuVbMelZvybTy/bvE1/j3Xxf/P9GaqaymURovbbBaO0W626mhtUoEZw1kBZx
WBcFV1QajKBLKo5S5m2f4jcarGNay0RIBIKxX23AvKxrp5sMEDY8d6jbK7o3z9/WdB8auV0Nh0h8
nCaAhm1j+USIvm4eformZ+P0ZonKpYL5Kb43weSYvrVLd+HX+G25Y+g7zSmeIvcPpqjxiM5COa86
VeqiiqUuuYK4grfSchZzcrQ8O8yA+RYJxSh/DbnzizxODU1Djg3BqFBWi+0fIUT0XPmG1yTgHXqn
ukLDmbhY9pv/fsHnM3LeKxylwSpL6M2PlWWxk7rxDkxv8Fu1T+X718pQv5yQ09JYUIQmGwvWmplP
HQha0bd34S0FR/INn0VnwO7YwP85WJ+EiVyBJFqilJhfACg2mRzNGi75BwIQE/kFQjSE1pNbeqXf
UiOK103k+YI5x1aMYoFFpQrDbLIYFAmsz/azUSaSPBfn1dZeaCSzg7Iuh3XHtueAq+S+OjFgveVa
lNowtdhSG86ZpWYvJS1ImXEqbVe62lvh6K78Xr4Ug+mYiPa2nlK3yJkeqTX0SWTmjd3iD0cjujSa
hP3bG8fiezRROLWLpSArqdPXrHmWowykIa9J7vTouYMIbvtQ193OT9Xg2zXlIAryUOWya8YPLOCt
yOGEa5QGlw+On6LrNcMCUlOU/qPt0nH8iCE3v3DqoPnSewpem/mpcIGtd9PJ0Z+3D0gpJT9fN5pC
CKgcUrDWsvuThk2lo11Ztm7PHnbBu5R9udZv/uW4nH2Re6PSFxluQr4x7hjOMjpYnvIqPBpoynZ7
Meh6mzKh1z3v+Suyv18493Wq9GbMoZq5+hi3hzGW7Sr+vH2RlAzOiFTA66z5bEruOu1K8OHLdl4R
3+qqCFT1FNXUMZ2lcC/MtCY5z8sBzErT0wRS0RFYzohisbn6jM9CeCCcMuht1GJP83u8mIFVQ0G8
KAcUUP662l/I4Tw3mKZX0ShQQ8lP+qHcRQ/IxddH5Tbcj4DBKlh2E7m6Z7mxh2giMDvCWl192Bfi
OUeuGU2prOicu1jPaq8SWGwkYj6MksC57RXbOEUDG9ldHcz7mgrUIvmtKBHcW8KIKuZHBcDE9MV0
E1EMJJHa6USJ4J5OE86iaLHB6UgMsnK1Y43iVCC0WuUejtwBfpJEUDh9eLTiD4rlYU/LH7zNi4/N
OV5sAcpjs0EtpNGPVrbuMD+0joO7LeR60nohhXO4uappXRrCvTOU/3ITYYsEqA4MhC7LDu06J30d
AjBSUKQ01BfirIKcKIukTnhIrYpGnQImk1j/u/vjkW5FLoh5Ii2IBI3HZT7U2cdc+EbcHnEMHtxW
mU09TTX8EEv5iyDxsgalVHBn7Xq/O7KpnervHihP12WFWTlVKVuXO1vPmjJ9UkaLSoqYZv0rWjnr
BI93w0reue9ZydF8RS+sdkd3dpOjhMIC+PcmN38BmRtWzMlHCnR73c9eSGb3feHz0hxexNDhZ6Pv
4IqUbUxkefNH4xYBzLSLvipssckdVeWkPiJnLQZBFDKAwvHQ6qOlvGZYQrOtJoR34sm69MoE/UaH
lyyBoT0spl2WIchsYrs0O9Oeq+pjsmLr+qRS9KVXw86L6+RMiC7O2lCxsLOVv5VVg2izt9NqsVEK
U0LFroeKOOnVdPpCIGdNxqETm3YVMF4sI8GM1l2lRE9gOT7EVuf/3aVyFkQSCmtJmvaHy5cCy5t2
/0uJ6Hr9XVNUQzSBPjL4TlSjNmKbSAiRWCKbBNqnwY8edHf6FJZYim3awqEGc694C06ip+0TXpsA
VqwL0ZyTyZVG05S6RM/8wNa4DN9Fr3qIXVGwlYfmU/EBLSMgnjH/Wz/QiMDrn/J8bk53hFRVl7UG
tGieag9cphgjqN/mCDX0ePkjS61bom5KuiLyaM46XEYzFeBM534+Ckny2JWql6wyxbx8/aGf5XDW
RbIWJZp1WOvpwFZYam/YceaZ8ftAmxioj+EjxdV1/RLPEjnTkmfRYgo6LGmcnHrhxhyNXSvvByVx
CFWhjsapit5PYHlr8LV+wLobJ20/jnajgG4EmBiAm8rGTiimw+uFJe18PE5HsPquHBJWvNdfMZ3l
ZVDOzCkDtvIiPWILqUvlRNct6VkgZ1+SOW2nmVWVlkO/lzD8wR49XG1AXCclhzMuaWf1ldAgKkrQ
RHypvs8u5lRf50B4ab8zViHJlw6sosRAY2RB/2oN5HyrfLGgTHpJH2M0iNM9it9OXmIFVnTSv7Bw
bPo42NFH4rTXg9mft8rXC8KhtRLJqMFYeUIU46V37THcmx/UpxyDfdiLmNqYYKRI8H9jWM9SuWQm
BeCoTzIcs7Rs+fA+B+z2gdI6MwiFT6yGYKLkH7lSbWd3fxhpnKVziU4hCY0Yz3iZqh8F1Uvos/KF
6Sq+uK8qe/Rw+weFqtn9Jto+S+UsEPjGxNwYIbV11128L/cz9mwoGBZWboddHEgHwcd2D0Kbqc/L
GSEzFmLTiGFejd7aYSb1JhcL21qpTsE1zjQFPWJFlQ0LoHyVS45BwK9iizwOl+RPw+w1AKu34ce+
DMTYt7rR7uVDMhDtw+sdaixzNhAXKpYpci91VFVdhQWSQEi0eFqg7VB49cIgfGLBgIAVxe72Y7l6
mWd5fGdKXDOkrxPeSpp0gIappyIcXS3O/yTMvxDD3eU0gVtyzXCsKNtryZ2aEb7wqr+4+H3u8c2J
EWWmiT5emu4U4VNfUHCT6yX5CwncA6tiHSR9E04wHUageMCNOR+TR8zT7qLnDglSHtT+9OUH8rZ0
lBR1ecqSUt+Ke205eh5T0eNfSMTPrRq05pNVUY6XksE9LjWWMmNQUWudHDB9+TMI/EF651qgYp+d
7sQoHamgghLJ+fpcj+MVBCO42elZFb4a8sNCeXZKPTjHLprN1KaKwG7uphC+WtXj370izo/H2lwZ
GeO2mRVsBYv7u3HsjpqlEI+Vsg78noimF+uRERYDSKvdsXHRzEfYzjAzjGQxdKgpy+uF6bPW83wi
kRZlSSJDYJzY+V4/DL7gGd5k2Sv4DxNyOvF6BHYhj7MTphYas7BAxRsvulXQMYkgrkDDvPaw5GUH
9CTpOdm3+Vd14EIkZzqUpJbDdtaQVKL2DmDK4GMo5BACFgTOFB+zuIA6KA5OS+4CuA5huxDN2ZRF
nds1zkAQqBv4dAP2jYOE4E5wLCcxvPVB3KHT9syyIooZ9mocfyGYsyRiFlZaYyIeXM29Ct7kVMfE
BRZEU/rK7m7rbjlr0lfS0qUtPqfxJO0sYDnUD7NTvwfw9c2fuTJDZvNz4J7guTOxDwCUWSo+pNqf
RuUuFQONQvdcN1VnEdw7VwqsxC3aBVC55VYSPkWdm1K7Nq6bqrMILgCQM72eUgkOecIavCQT7Xna
bxur61UpLH/4z0XxAbkxhQtWsyFvTL5jufxRdyqQMrAkZ9jH9nN0l+3IR3Zd4c4iuXctdFOnGezb
jDvjE1pAu/CgBNGzVTvSd7bqFOt9H6eAbL9e17+zWO5tDwBcKLGKy1T97BagiIfkxnqVnAj7v9MH
iYjdmBP5t7KfhXGvGS3EtFxVdMxHQOXV6VREHyfjn0Ge7Xj4o3DnLIp7v8pcZ5bMmthKdafr+6X1
t1WE0HOeFlMfsUvHjKDntbnYy5g6mfhx+gNqHMTX50Nwfr/MNT3HELoEYMPRxIZ4qrtFvCSeDHOS
ZADYZOgcttc38aM6EJNk1CVxxsCYClNrMlwSVhqOauJkTbCmb3/3IThroFuJoYYz4lrQN7u9FD9k
mNDRCmpjE3EUfszKTIQhBRgVR4l2UvZpBo+c+bJ9kt+49p+fmx+tSjqzirR0xOrF2pndVzSzPLbg
p2xteVe4B2tPLdX6TfBylsi9/nHCAHop4UGGz+9T1Tt0M+pg2Ule+VD61IAJoW78JFXSF7I5V/B1
83BI0nu1/ERcILORG/aFn6JKu0kMDZaqiX7oq94ahODw/t/Gp6/HROebY/py0bcw26UNhwGpryJ/
C6V9bX2QQlAjPUnABaRQk+2TXdU+Q9Q10ZAkXVM5aaU4lhE2TOHmordU8hRApdUptLeFXI+dDVU0
dd3UVOv97xdnyoRVb8p2QlV2N7wAZrQLE3/YsS63HCTgGHapqtv1Y50Fcka6x4b5VWOeXA/va+sh
VUd7JTsUV7XOMDSQnSCfkPlal64WeRaz6YtsfjaX+/YP9olgtuP8+9wbavpaWYsWvZ5V86z2qGte
TEU81+/pLILzm5OVy1OioZ6TN4sjro6pxW7YEDX5q8754hzcx9DqFFNsbFpEDht7UY6x+TA32FMo
3SojxcJ8Ndi5kMXpcxXNkxJFyKFzeE9tPBRz7Smam4aP2ypNfXvOgcqqViVDjlabbhWHKhOCOA7d
bRHXbejFWbjMOa/CZKwKWIJ+V70wYB5qiq+aLwEaMgTkLBGlCrxLLSRNx0jCj/5z7DRYJGY5xQ0b
FWVl6v7ZcrOP2yekPhbnYYswDpcMm6BdvdkN+q6IEmwifq6F79tiiG/Fe9gqEcAzzuqzteXn7TGX
iQLbdfd6/lC8e1UjMwm1AZn6cFAfJk92MnS4TVfyrRhEDdgLRU6DU0fiTAOW06SmNbAVVKKCwZPK
l7GJcPvWCH3gfWqrjHIo/B9p19UcOc5rf5GqFCnpVbGD2znOi2qics769ffQe3e7TWvE/WafXTYM
CjwAEQ5oGShongS8HI2HdODOOdD/85NfvTg5queFY4g1GYvBDcSJ0k3vah7dlRdcgRV739nzjjfc
zdOIwYY8bAM1wWCS0/S1pYtOoI72kDxvH9u6r0PyGOEzmj2Jyhh1rNVEGUr6iLzrHFoDyZ+aY/sq
expKZ+OOtz1iFVzP4tjWFGUJMuw0BKlUr5uuVu1G6diBHU6aFou/i2DV7C6EsU/JWmoFlRp66zZX
i5O7y5HslRPdzkJTNI3Pe7zyBDJ2HoZSMoQRug7y8j6bMUXlbX8t3t9n/F9disUcNhiMmmfQNwxX
Oa8rkieA/vzCwBfwkBRSBuyZ01003xvcosXqDbr4JIxR95JWyRk16hEjfQEaCUsbmvyi48fmLTes
X0XsC2n05xfqkLGv5mFBp4QeWeTUIGdGJ56N/STawZXx0D3T/nT1nvC6FdfTdReCGV8YjXKQKi28
k/bOC1F5qTvspCMosdMr+qpo/Fm3AlfccblKeQfM+EW0dZdxmeNtQTcSLfvMoQcsP9CUqPnGy8dT
cPiEhxdqMuBRSzmR4gEesdQIeIzAJK2KjlqTx74LH0oT3GoSHfNIOB5sFRnPYtnB0NDMFCItYKIg
8rSfFfJYxfOb3Cw8bBRX1cPUrEpEXRTfv/KF+YDZuEtVFbNYXYHtCkTABsXcHcvRxRC9lRbiM9FK
u2wMpyi1++2bvh5NGWfZzHfMMFiO1qn379h+JYhvUltLkb8fHQQGvsEj1FzH5bM45ktqXZDUQmUi
m95je1D0Noy9lRWOKhw1nXOs61/vH1FsoYDIYljkApxoUPzQBEyyvimyt31663Z5FsEAf6nrndGI
+HAVfKacvrRN5Cy1G2MHfHSbRA9TlFrbEnnf670oeGErQq0o4GJBiqoBHYzsxi46SWPwmOsHeRf9
5C0peOdI/3zzzhoynqCVWkwBgEEWiVlQUmmvppftldLSscFXshKn+VbtsNbCsJLFap6jXTBYfzrd
buiGImqGaChs7m8U1bKqEngLOvgzgawlPsj72aNrDrlzCFShzwqfZTFQPmg52JEqPP1ydNg8qhh0
KlH8GIrr3pmdzEVOqHW2Pyn9i1sSGQw3ySAvOtp1nYD0+1wxHDkqr+JG9oaOlxBat9ezcsxlzxHm
kTimBxn5wYKKceSHcm3l5U0bH/PC44ZG6zXqi0/H3He9nrMoHAAvf00bqW57SpzQx6pMq7+KvOY4
gIWEcrjreM5le/HbwiMVXIeBf3RmnzlT0whdIkFnRX/SWltTX8eBAwPrL52zluxLhxSDtrQdEjnk
pB5MDzOGgpuiXA3iGMo12+CROL1tW81vAuqzXtRBXwDB0tRtAk46+rpqrjTvvXc4tBafFl5TT7uV
Obllju2wD58ybwXsgUNKbE4XexCcwTzW0a5LXhQ0EOteRzi1i/VmF1OSCQGVH9HZHulZrZrJyNH6
pi67KjwU88OcvNblT031tbF2lSK2Svlp+1TfVxV8uowXQpnA1ByNqig7ILqCrrT0V2BrFu27i9G0
P9+aLgYdnGbXvXNRJBZmAa9CO+fWplYR4eKfoCZ98WnzUpPwaWFOQnA3Dnda+T3rVasrOMryxNCf
X4hRhiirW5pI0eTnwbibu7ekeAD7Ks9lrd7AC3UYgCOFMHS5ilgcFG3hy+AVe9ntT9jLO1r1a+AZ
NwSNRApvYImnHYN1TVAJ/aAgJk+U76Zs5cpsa8k+lb5uW8zqS+ZCOQbgxD4Y8mpAQJP1L3pWHPQ8
5FwEzvGxUeiiB5GRZjDJGNOadB10eQ06OM5H4qjBrjAOtGCchATP86zCzFOf7bKm4UTT6yQ156Mi
DGKNkdlVDQ1dOs/wQV7rVy/yA32lRIeGNz20HiddCGMCFzTmV2NTw+iEXf6MTtZj7Ms3xBJ8DU0i
vDo/VxoDG0h3tG1MWhRaPcrPl7oBYEI/0RFerLbhjPCuGwQa5WVNRhLoPWa7uLc16QMsPkKLbt1l
Vq9e9+aNEHGS0+vuBVwBfwthPpYEttBZmWHX9H2n2nQpcWpXR9pX1vmhx1vWw5XHfC9lCs1IBNkC
aA4nR8bawyCxctANU4QVLcEBocz2xV1/O19oyHwzzEssRk8gkZKcU4ZjNNjsSr+6KTEQPXq0qXss
rORp5kpeh6bz2dIPfPEBU2xmqPoYQdFoZ+hw3ke2cpxeBLt24sfZyb3Z6ezkjveI5pkNA/dJFRhB
FNMbERmWFJdO1lwlk799qus4claNwfqoC4y0XiBEj/wsAJQEqb0tgf6Fzx76LIHF9SmTxZhgZGNo
NSfq9j1YAMJBtMcFy9u4q9N4n4qBd6FeErT1oERcJqGbypIlBoc0uyFRuv9ParG7bJZg0pthhjX2
+nRTaOFV0Xe+MJeWWU3exK1wrX8nQ8JjSpQx8sXo1cXDrEcirQTOsTssgh9mjbut0W9A8R8ZbOSt
qKEaCSE6BdRT52ADgye4xZGubi+dfwHB61/qLI15ixuSVgsDLXb3hxk5P+x7sIVr0JY7GranLmiw
aR9CcEo520pSa/tsjWepDEzW6TKb5YzGpUDHAyq3UC6yQLNsG8Fkj3KFkIPjRdfN/yyQwUm9UJIx
zyTZMadj0BtHkjWeaaY7k2CvKneubh0zztJYjGwaEB1UqOXOReh1LYAq7ZxkaTl3mlrb1ikygKim
8VKgqYSOyFLSzb+Gy/lkRDxtGAQsOjHTBA1pc12WrTCxe5lYhMdEyblZLDHqMnet0gnAp0WVPK00
bUkUeTeLZ3UMBnaZGQlLgzYSOhQ7f8FGvUMm2XTz8fCcYIbFfNMeu3cWe149VKb2tfWpWOCo0bhs
KDB4urZdttEOewj9zMl9LNVzlHv9fnyjycPqPgU1hfaIzPNPndd0vP0dMQyJ//HCfwZqLmtdBfWX
9jSaPzPlDpTMvPBgG08+UZhGedenc0Pfu4cW9Us4GjAET3fpSd63zuKCeeOBz2LC04yBE8NsmiFM
EUdq4Rcj9uMAbHyER0a8DSGfiEzDoEuDwcSlHswDkR+76mVaTho5ToQTqHI8gCYy8FFGQZdrlMNk
ft8j09rDkS4HMDGCg7nt3TYU/yZh8DdYfWI0lTOzHoNlAVgtpzGlpKaPbRBaZfnWYL+qPu3a4iYS
OFJ5h8lgSt23+aINGoR2qaWGPwI9tfRxl3aHRdQ4NskzSfq/XNh90QiSNAz0Sdu8ztluQaN9EryA
nvE/ymHgpZeqZFFGdNgQ8Q0dKZmW2LbWchpGecowQLK0UUviEI5Mra+08mUanBwb7zkmseJYVBRU
0Mir6kQyNPbE+hyZB3P+6xWDDivE+LUj3KfgxaZU3+Dvwwglts48FDZvNGbN+D/IZk4RtSPMog1A
qcnLr3sf9OJXC/jZEytyM+6WuRUz/CCMOc0BIzJE72H7yizGVq2h8CAIxl0nlt9SxbgyUt7meGkF
qi4lsmmJuBHENFRQI6ZT22BOLZ/L68pTR6s6LqCx9jq7AhOYwwOvFff6QSwT5sWFOSpRCv+jV9VD
VyhenI4Ox2ooyjI+7oMM+vOLe6Z2cgnqI9rB9izbWNa6S09gkEOior7hK8SzE8JEdBqZsTt5QJg8
H4aryht22Kjnv2+Y9EaLVwHgSmMgOekEqYwSiZKaUb7ZerJDV3PTyJFsxRX2YcWJVXhmQn9+cZaD
2iSh3iIsb4QvSXgVS8/ayFkFzRPBQHDZFVIa13RGOn1JjWcxvdJ4a53WclcfTIIBEk0YCr0tEDqO
6BRur2mMOr4KPgUQ9X7b/DhXmTC4ESZ1CjdG3bNw0IXUjcAIDAb8+TGISp6lr1SeP6jFwAYIt3QJ
9KYYgoidWLifZnccB8ss3bp2QtMyWhskwByhHP1YQsgubbtWpBPmcnkb6o8RVjuJRwFgkVYc38wx
DJ3BiioR53Hu8NEMtbRS8H0X0p4gg7r9vXhSGLRYZrFcFNqZPKhXY39Sg30dedsi6KXcACSWvqHT
hqCWM7zWNRQi4ut2+LX999eyb5d2oDOoMJoCmbKEmjd4MCIUPbEMyw8eJLph0ood3lwKVx6DCg0p
w84wke0QseY2fv5rbnC+aTKL5r4K/w9IdaEfgnhRxXNBZpdHh41Uz5WAO6Vp92r+9i/WvL63E3z+
RmcRDArVhdrFVQGVhF1xJfrpbCeP6Y4u3p5v6Nw7nT4PT/KD7veP/I6wdSM8S2fwSSqTLhs7RNpD
50ZTYPWCYiGn5G/byfrVPUthoCkvVT2VYuiYyD/j8Q1T50J3Hcg/FHPiXKp1iz9LYoCJRKWy1CC2
c0ZJc3N1uDPD8W5bmd+4wn9ksCm3thzJENN3kEQ3+YBx0E1t7PHx8DyxU36NYOXlfGmD7xtVLjyh
kESiWFPmpaTEVCcNLIqbwCGPiq/Yzf2/aJvg2AS7TjpJ9MJUOoRKlLEEjRtOWtpY2WvPDh3gNB1s
B3DyF86hUhPYuAbsSmmjHZW2qSGU9mosTmuXNiLfL7nfYGQLA31gt/ElbGjaz/e8GgLHZtjd0uk8
ain6KDDRX6fWIrtTy9sPs36iBmU8kJE5ZWvgzTCSEvvf8DASlJ0A+hxjrB11UDnpMJ4YBo0TwZim
kn44VX7tKr/PnnJe2fI3Ac1ZFfo/XFhjOY69gFQDrvJeeG39+DQdVK/2QHfk8MCXIt9nkziLYpBx
kos0HUVkUqLpIV1ec+zjUPtjYuQcd79W0cENOwtiQHBq8zIIWpwbTYuZN9hMcIj9+jV6oU0mErog
seRkn6ERk2Pz6zf7LJeBRQ2LTdqRVmgXtGvHO+w5AOuR5C+4abkj/EmX+wc1GWyshTnsJvryIsbD
LB/D5c/u8N/6EDa/FvYL8pcCBGD+vABr71CCJg5bRVLLdNMrzNnfg8Cl3Ct2Ce247+bt00SP7kfL
NGoxTpIZ15hgaAD0t8fEI85yN7ihPT3N3E5xelq/t07Cbg5aAiUbVYK96X/xE1OWZwkE2ryW7bUe
oYuvBhKXj2q1SyFVovqeipjd9h4dyT52pxDgcXJP8ThD2ZFjmDzVGBwRxyWr8gb3QfaNA32y9B6e
LFz2m99Ec2d7YbAkks05CyJ8MexHcHUQWJPRyl4ocRTBHFvyk0entB5rSZJhyJgEIybbrSCEhAiF
QV98J+Kb6EZcdrRukJ9Se/yu3Md7yhwlv8gIXUF7InI6odb1vRDPRPxdA5o1ecKnpIyexE7vaG1c
c1uHtpeHkVVzgG3VH1zIY0wn6ENsjilwH/P5FKOoINzmC7exdDW2uxDCGMs4RIvc6vBtrasegkPs
GqMl3pKH4ohGXZTPSq946rCh5OYPyJPQ/HP+mIz1JLPQm3WBgkkrSzdK7AxB/y2r2v+9i+aDFMYJ
gTFEjcMQJjNGp2S6irJdNHDyEOv+50ITxv9EKK8rTYeM3+A1+8LJHlCV0K+F62pHSyIjSKxJYsvX
2YnngVYv+oVgxgFJRC9acNMhYHi/6AKcT7TLPR5Hx3rEfCGH8Tx9Jtf1QGnMWhc807UV7IMr1Zpj
y/BEa9wFPIojjl5sqqBHr7PSaO91QTrDkfqNK/jqjqeXvBqhnPX6lChAx928pDi/4CRhsbWy1+D3
aIcS2Uu+jH0VsY/tGOj769wYdOSqpx4LO3+JPV56jnPTdQZZkkRQF11BqDRgoan2RVK8Znjcjlbo
Pf7k7y50ZcBE1osOrJ5IV0zKlZzftxnn7/POksGRQJiN2CzQOKRKh6jY59jqVKBJMhfsbT3WHeqF
IgxuKGFvtA26o5wZDIIWZQ6NDz9Nu3+VDqJDe5R4cSzv4zAQkqdFPtcKrLENrpv01C6eyiOg4LkW
ljFG7xKhoDCCGza71RsKFntxv6C7X3HBbfQz4xwiB/R1BjiMOul6dIeAdWfw6+QbOgyRwZr061nl
XeU1MsJLANYZ7Egwmakq1LTnuwGvX5R7jo2DUakjpfKaNAtVoBOmh5zC5xYG6a3ZMHmWXaZTsB+6
n5AcEe9ofC7thp38YzgsNu2UHnVr2zDXz1RTJAO8v5oiM4q2ggBO15EOg0mx1WeJVUm65efD0chf
tyWtG+Q/ktgERp6Fimi8DzlKhRW0hTXMizU3vHIgTwwTkIug4ShaE8nBaZ4sBWvcOhXk/8PIiXJ+
Y/tndRjwA0G0KhsywqrmtXfRL4R1bPIb3SyT3WtIyPD64bjyGCRMpS4rqgohweRFt6KLJoaf4Iem
Lga1K7tH1+GP//a9GGgs5CXNxgF1VW3p3Kwy3HRO7QRdQ9ti1r3m+RwZYFzEtkg6+rQ/d9NEO3HH
Oz/6336+VWcxDBw2IylisUeKTh8KHw3qTmfwCC95IpiAysBewGFpJ9r6/GPMBWvSOVHhurM668Dg
n465u9kw8UKai9HXyulVI3DzomYXevSw/VV4t4iBBXnMiy41gOxZI7sGvk6cCHui8Pa68axaZZpj
IhHEVkNPb5Ez4zEWI61JV+/SqAWPkwdpv60Wx9hYSlKzEDQlpynhwftrj9z4PnbKez5zLEFlsEHv
iClX2GTgmHnkSW2I3q2a86zj4LbKwIEUTXGRx2hIUMLKFs3XSr2R1GOHsbcs+bl9aL+JXf6xu/ct
nRfZN6WQ5kamyy36Q/6seD3e5otuJ98G7Buls8ILsvcc+/tN8H6WycJC30Qqdk6j/d7RLVr7pUMt
gUf3XBY+r0+MqyGDDuaolfk8I1gyd1irU+0pZSd9ndOER73XbH6+m3PBVAYs5GjssoGmGRXj1MVu
M3xXZ05DE89EGLggnTjPUQtPmMb7KfCF5K4NMQ/1RTI5BkL/0Aa2smwJmdphaG7A5HE/9ZbedA+B
KX9PtQAPf6xsyHqriX9wTJLeoA2RLGOCOQpJJgSAwmiPhn93Amb0ToAmeJoS/qMuDgRH/x8jsVs9
0rIQhKiD6x3E+yjbL3+WUzB0DXzPmkLYJky1jUc86MB+SmrJTfv2So6xJK7k0er/Jqg9y2EMIkyC
sTUnSjjyFQs8rkV39PWXxDPvtS/LAYlS5NqK68LtO27j8TogniUz7mQpwyrSwCDrhAXuc77c5ErO
AcTfuJK/ZWAyHSZzgVKqOdazPuIOj3ezTa9waQuokGWgR+vsyOUFFFx5TKApmKhxdyOevrU72zSz
NqtW4FRuvh+ukZE9cEkMqAKfbf6sIONV5szoEjXERBJdggpGfwyAzCjTNtyx4u2vpbPJX1D+xRIt
HTl5+0M1vjaI1f/o+p5Vof/BxbeSO7LoI5aZQZXRFazyrrQxD+ELfn0Tcys63C/F+BI9bHJtyhBk
iL6ITQ+t1drpU7EbY4uGzighudvqrUcZZ+0Yb1ImMxrfoxDjaXvK5o7mGySX+e23XL0YHzLEkbIM
cojkyz7wxdOyM36YhdM6o1PfRm6Blv7dtmJrfPV4Fp81YxBklNSkAIcakFB1aZtg5GS0jxvMp452
IiA1zrDiqOLuX+AZJAMfeNEhWi+R7ZWTxU2q6ICWOn9btXV//I9mLI+7GTRhVFOHIicH0bya9aeB
NyO8Hr6fRTCAIaOLKM9MxNSV4OXxXQAENr+NGievyzmr98Dq4mqpc2ekkgEYLGV/lh8a8XX7oNYj
M1mWTFGRsAWeMLepKUEFl6cQQOsJePYeBLs75Hv1nUCbV71YjWEuhDFXSaoFjIsMIB5PjcRuIt1J
lc4WBdVqqu/j+LytGk8Yc58aORlbkMLiia0IdjjdBd0pN78SLBzmSVqvCV3oxVwkLPYtMEJFv9JM
F1ZaIbqKaHKJ7MFzsFNRw0AkcEVeKT0lv9t31dgvpDP3qWg6Q1QCgscDuHcGvbervLXqrObA/KrB
n8WwCXFwPffgb+wVZ8lbf6wav56CJ5Xkz7UUc6yeZ5VsUtwsSDVkI+oyf3dywD0eVcf0QXruEE6s
sX5+GpGJbCoiEoEf3VchtyYJYkTW5eQk9cvYOnF6t22LPBGMh1THqhBBxIlJT/G6Lwurig8jbwHS
b6zwrAdzldNKTiNTAyJFVx26bkR/tsNdfagxHDOjEvlQvAzYQNL4sYExnRgU09s6rkKVfBbPXG45
68KmLga8gVAvMe70mDcWTCOiTxHThQDmQksj6PWwy+YvozAOhC6ddqRr4a5wqxNv0Pk3JnhWh7nT
eq9hw6CIWoKwW7xhX/sNKmm0EeDfkAeuY9VZGHOFq4QUSt6BMq7LErvNro32JguxNTz93vBoMtdG
VVRRxjoukKQSw2B7HEwRry0hRY6YFuwK9Hz3XrtHzYL70Fo3+rMg+j0vfFekkDCdcgiKsGPIMJ6r
7ltTPW0b3aoMRVZNQ1bBl8sulx9SzRSwMhG9esu+kp6E9JAoHHhYteuziE+4RwJRLmpsHzeTe8k8
CtHPbRV4f58JJMQ0y/U8wd8XUs0Wo9SbM8IZ3FyF7gsVmC9B5Ig00bjglGJ1N+oS9gN9DcGjUpq8
UgtPGQZLm9wUU6kAM0yd3obVXfdnzZkXqtB/4MKoamkoSUmpZ8LsIcRMtBDySHvWH9YXIqjNXYjI
BLnVDBNrDuPI7hzzZsF6sBJNoFjURbDvPdnJD/EtZQZAf4m9bQvrky0XslkQHdsgwgHS1jg0c6EC
l3i5HX2jlQjFbU6Rb9zzsqg842BgNRICwdAD2F/cYE2PHjlx74KqJNU4Q1fr/ulCNwZRQRfY9TEJ
aAU/e4x3X2gmsLVr2ye3nZXvsVAqsGRMKBl4dfAOloMTbAVQakKNKCF8fIV+byx3bryZl6Bb9xhn
/dhS30CwsDKOEd0O3oCZ8xx0iMZjTZchucIbry9n/aKhDVTF4gosimS+WoO9GLo8Qpiuxqc6DuwA
bBzbxrh+ZlhcjzeioZjsbkzDrDN1ntFxMRc/VDwNssQRzF/bMtaN7yyDsXdkvSehyGQ8rrXv3fyL
oPLVhkcp0//sYp0FMeeVIkaesMKc9olN6A2WrNgNbgU7Qy9hic7TADmlwP1vujH2nqegUUwI9lQj
lWURAZsoZyRVwfCfl/ttSbwvxYQPS74QXaIjFHWyEzFSmO9q4m+LWE+qK/8cIPukLsqxHyPKZTYf
UJagLW+C2x2E1poOmGTHcxGd1byWhHUjP8tkXGO5gE5eGgH20dzvpCk86AF3aR/98J+iygu9GN9Y
p7oRgvgPiEujZmzVxFBadjNZ8r5xFzd9VOwBo1aCo/3YPlCO5b+ngy68TIqATxRFXGABPST19CgU
h6ZVMCpkWtuC1hbNquKFhozLNIeoWGQ0CzjPy82METJtF+xHV8RrH6ukrMx6S64DKwutf0GMQU18
63Cp4V4omUjaqKZpj7mD0CW+7tG3yIBtk9dRYZHb2G8x+hfa2JWM1yq/KsM7YgZcFF0W53oAuBjF
sa2vhljDFZStJNxtnzC9XltaMtgS13PSGXQK6++iN80Q8udsVm8D2hBEIiF2l9lJLAxgl53Ww2IW
tLDIezN+3lZj/WVwIYAxlEgkgbDUAHzVpxSbpU8c6UCvNq8rZvXALgQxZgFmlrybBDwVkz0FkmGn
oGeQf2DrkZxKZPhIBfSSbIHYUKM5MA1EU7hiZmYvGC9rfxbfGrfHODR5qx3ahpMcyEt4w9vkvgrJ
F6IZWMmrRhkXBWwKRZw5GDdzlUlGyovH+PGbb3ZWkQm4xSgbm56S6fw1Uyvtml26/1fspOvmd5bE
WMcihFWCvgsavkleis82vXTHajfZgo8nnito3DF23hkyZlKWldmWJXqnjMVuzZ9T6psKpwmDpxQD
EVW7KLMWo5SVl4urRtrenEWO5+SJYNDBaJNQGOniEzMDQ9vY/KxT3jKcVaC7MDYm0oir3siKGSV9
fXgJ2i9mZFolcSfCcyU8VZg4o2vN3DRayJHbqxEzrUvwiwNBHAlsJXjS1WUhCVo6ZmzYOVQeXl2C
PeLB+tS5tOpiXP9hKH0+PbYgnIHBYSAGXsfp1LpLtrhxlLnbenEsWWPQQCkTBZPOQIMpPAbR1YJ1
qTHnjb/+/LhQg0GCchEXzDWhwwubAPapGx7GEcUcinDwrHsukxxPJfolL1x7P46musSV4oiZ5PZR
a1WiuZvNnhO4rxoEivUSQj0FmwyZ26OJFbpEI9yeQLsug1PTv21/mfVhtAsB7N0pOqnKQjhvupQx
spMb/bqzNEBa/sDr9V51exeimOujFm2rZHQSOLsyDtIOexr+ldtbOTLJNCSk6g1MMGGN1Mcvk3ZS
0jeaqjoK2D666+IP1rt++PvsiUl9oOjCBB5lYTgoTe5IcnwUstTjfBlqsExY9UEOc1zKYpqgiCQq
XhzhTjkOu+aYv1LCb+JhE8m99GNb3opBX4pjHzjdoNdETkpMqUZXWlJb8ng9ixknGOd8m3drvLg1
sVypiVjLqtOInoz4V3naVmItgfRBCxZphD5E8Ciq78yS5BcWo1npT+OR0gbL3nSqnsw33uAAVyaD
PBKJdUMlo+qcNGtyVLv3E2ey0lNyk7zojYXo4JAaHOtYcXkf9KQHfXGQIpmjkFQoei3DSydZbTui
yHGvTzwqX55V0J9fyBFCc6hKCbrpwuMcRFYaHtOJN3S7FsV90IZqeyFl1nvJbHv0sVJCm3S3IK5C
XgJUhVyOeZ4BMuCAlvFkkiQ8BuNn2uiM1b6PGCX+YWJjTIG8G1KA5uO2SfJOkIWLAOSIXZ6qThre
heQ2jb5m2bf/JoJBClknGlGXUnHM9Gtg/DKML139ZVsEx97ek5sXX0hpg2KCu8PFDbw4Kt1euY/q
3prRr7EtiHNcLMNu2jYzfefh4RDdp9q1WX0flIdtEe+UExvIyi5yIAQtoC1pYG6H4C4/0nkPzEYc
Rhe8AB55MxE1GFbtZdgPme5lTzrIHi0Q8ZKya++zS7N/J/y7ONRxybugxiQBQhaM2z62p2BfvRQ7
4RQ9L3Z6i7E/f7qRbqdbiRP2UyvfOgAGPQpTnsrFxOBto+8JJgvl+VrWD635q9F4ZXPe92QAJM+n
Bs3d0FHQfkxh5MZ5aUWyzoFDnhQGQIKaTAFZapUO00SCYOVxYUXCn2yw/vDBGPRIgnBaiuU9hT8A
6BEuObkdXtE+3vlPsgQfhDHAUWuhMiQhbvXgUQZXWqikk4V/sJjygxgGPDKxlAs1NVVnML6G0mCX
4de6Ixy/vxadX0ph52Vqo1FadUK4TPPPdOWzOFqqRTvjwTX6jbcVimMOLN9HGdelkuQ6OuPNzpIx
Q691sW3KHBxZi50/KMUEG+osZ7phwjmKh3hXPeS2busIabF3AnOM25i11h73QRYTZMxJm9Up3lGw
BgVxuvYChu59dgTlzC45CJXFS+BwvxiDEbUQ9SmR0O9Cs2HdQ+R9JzcGClTqS2bzLtY7H8oGICkM
SqQRlpWYE+LC0Q78ASutQlfdVzRJ2j4FThJZzYtxpV9L17MHxha7qcHNbC238q4AW0DjFKfMLlJr
tkbeQA/H7ykMsMgxGXo5bgBfS2SHpZ/oiisZtxEvh8qzWAZZpD4yzVKAnGA0/I4UaD+MlT3WHUqc
m7jGIvvBkBhYSVoQm8UCfbj60ePs5m51E98NkdV9o/MBdNoxeKBUiRV2Igt7bZ8dhFue5+Npy2BO
F8XTHBcBhWu7HO4wzimLT9sXhiOCncWRm2qUuxAiDOFK6W9rzNOr/n8TwZRnYskoq4GijGSgjia6
phHaScWZe3ifR9m4Guz4jZqXM5jcY83pQtEVkEa14ri3u6n2kI56A7tkbIl9PVrmRL4rmupNRvuo
dXlkTZ303VzQq1Z3r01S7w1RsGcpsbS526Hf6xgGBUhMo/IN85mHQuufwLx4QuM5mvX1e3XqBKtr
F7vPF1/Vq9OQkMcRvx3P5q6uO7c0MGAfgPmYjE9xV++LWT3o4vDQGBN+HnmpVnNOgvfOYjtR5qWQ
xTEykJrAGnp0dzX7Gq3W2C042/JDdJ2gV1d4FO//5COrRMO6H8U02Bx6W0RJazYJXvvFj2iMLFWN
rLzgoPu6sZ6FMI7EnKeg7sJWRZ2ouS0M/YoE4bFpJU6OjCeG8SHqkpagKlMVR+/curhqCmcoOB+J
J4LxGsaoo0KDaQKnG67l6kvc7ctG5kAY/Rufb8T5tOj/cBE2z12DHdQmgr2x7vdjKO8lbfqx/dXX
RfyTQ2IH0vK0lkJTx3NHHmJ7TML7QWk5hsWLHthBtCEyBDMccFTKDc0atAgm5VtaOlOPvMwb7+qw
S9VLSUnbSEIsGfYgmDQ1PzeJP4GsLtdGty6/LbJ+vxSAkrQYXS0fdmVaOM3QefUUgflw+N9bKy59
kMp41SLvG0EX0BqQKeFVlRcH8MFZQDLOo5X3FRmnWuiUrB2bJJ0AGBbeC/PrtpXQ3/9siGcrYVxp
rghTETeRBr6Fu2G8XWjz7JtYvVWG4GxL4oQh7FCaEgxiaXZIaw3do57uiuA4lLeRye0G4JwYW38I
Rkzx9TJym3Qxi4DRktgV7mmbiHBHO77MN173FecI2eKDnveY45IyzemN6wkvqfw+Mx7GxOu5XKFr
HRyXRscWIUojlGdsNqMBreRhji/Yq2+aW+/JLkRIKeyjn7ywlhe0s3vURgMFnZkeJznp4PHqfeMN
Y+7dob4SndQx3wbeB+R9P/rzC2hMB33u0EOpOHJ1zM2bgcuzQ2OaDZPXGOwdm1QpNCIhmwWOQcFS
sQ+S0nb9q4orjQK3ZDEoAaqpMsHCHDrfrGCpCK3Hdxiprr6Zdu1MaEVOHXTWyifVL2zechHeQTLQ
oWnZlFQzXj/VEltL8z0Dm/32leZJYMADb24sSTZm1enL20V/rLmpTt7VYoJsI+yHJCgQOKp+dkvs
zFMH7Maab+g2TTyhfOTC9/Wu/8azeg5Wsezk9VinDQmAinNxXZb3vVhbmCmQuoFzgLzbxVKRSW2d
JUGF20Ur8jk2srbgelVaUHgTr3vK7JZHL/KefNywSHaNmqBFKGEtUK12Fy95yx4xDXIERX94Z+xj
W/SEQ+r1O2QAjoULevuEO3q6Hl7943FYwvIyAkd00uNKRPFT1J3q6KnLOblB7rEyGDKMAokmAzip
pFeGeioGf1hCu+t2feVH5r4qXysERX182xsDhh2et68FT0MGYEhUiwIRMcWRBspLHpZ2vMy/hLn9
8d/EMNgSaaTTjWbAC7R6a6POSvJjmTxuy+BdBAZD6qnTw25AI/WgGu4S3taB6rfpkxn8R10YJElT
KapLWVAdIb8L86+R6WA4j3PZOGDCDhpgQoMoEwZBnTr3xfxF0HXbLO/loLPCdrS3z+035aBzgM98
nEpRZgFnJjuhIN6pfeiZTeyUZWaJXeI2i37ViuRbmOR3tZH92pa9bn5n0cw3kxZ5Bo8uLR63L3Sh
VICSK3fj47pjOwthPpgYGOYwTei4mMIWSSVXFSQ0+Cx2pe2F4jbLv6Wx5Gzrpa760rNIxhlkaft/
pF3Zctu6sv0iVoEz+cpZsmXLc5wXlr2TzXme+fV3wTknkhFGODepvOwq11YTQKO70cNaidJidU7f
3knTy8SrR3J+nw0c04SUgxQTtBGsgm7VerErxokLlLh9o36ugo0W1YgUcZ4qIP1G4zciOF8BN6Ia
WVD9zGp2TWLRfsrM4ddqeOuTPgdWkhhXYlXSunLZAxairg6rGXKe59syQHovG0Q3JMKcUS2tZB4K
7OHa3Gn6c5hyJhC2d+/n77MV/jGZs1zREjwiusOMjF8iX2vZrcLLvPHEMGmxMV+bKK9Qmu7KGxAD
qqJupaCFk14uazRPDHMidYzmYVA5oqLQvsljaM2i303/Gvivy3KkbdN32jYma5KtOQnlFeuplP49
W0xbopxvA7lXSzmIkVUETxuxkFqxxKn/NuvZdbFIikWi9knUNGshzU2UqffGUn0BwtxhHWqvHurG
XjCLkcUaRlXDAv3H8UFqkht00tbWUmock/pRX/k1cjktgure+cMg77p2CnPFicFXWlTjPlk0p4hA
AQxIpHiJrhct84qCYARevanD2hOF+HnqciQHzC+Clh+NaXgApY8/T+OuVIB3JmBar0qcddatLB92
MqjpyyapHSSyHbFLD4Pc3wyh6upxzEMD/E3h9LQaJkgY42ZFXyusdHnd70pPJBYChfjFeFWvxqvl
2AAoGfGtZneJl+FYeE0RvwmRTvKpbp7tZk87zUB7hM7qwwCgpzUo8CL50czd2iWmKS6r4LZTOolj
nFLTzFXeJWgh6JcHdfwG1BaFF6vwRDAuaYZPygypQIKoRo5XMa0uQR7o/vI6fvMEPy2EsXCmGJdT
WGLf5IcPnFZvvCoDGjrjFuxyd3jn7Rzn7rJtC50hDWFFy45aeFOO32vdE+qXQkbfAo8gbDvFZoqq
ZOqGiHQxc0jZmMZypSKiPHSu+aXcKXZ7W/jS7phVAG3J3ThzeMhc2zW6M5nMqRntHOlhi7IZraoq
4A7B9Nqh84Dl6JnOH2D8i+aZMObw5taIG5XAhGDg3jaH0ktj3oI2PeBJBDtCtqpqk+gZtBBN40sY
rOnzZQXc1PKz32dcUzZWRZak6DMaIpTxVuKk5DGMBv+ylO3M7pkY1jU1ehfKPeDM6Pg+nfqgqYti
h7DlwENn4amdwXgnI5fHbmiQDP8vcE9zKEG2pt8nqEU3XjlbkfdH5buz9THOZFyr2dQGtAysgxo0
IgmyXHAbPXE4+8g7Lvr3MzNbj0gAVTR9lue2sgdMvKffp+/htxXYOpKF03Mjj1vx3X59nK2OMe71
ouTNWsO51J1qdbK/SkGsfFOVySOIY0pgwob3Gq8LYzOaORPKWI8l1do8bBFfKukuy44JKmta/Arr
xYlmtqahzm+xwZiMOA4lseuwunGwin/ba9w1V7CHV3A1OL01/fOKRkmHBM43HnI87zAZ8xEBXVls
FJiPovNEObfm+iaNEt7y6NX6Jc457SNLfDzncaJH6X9yQsCH39O2WYorWnjI4HFvH+fYTMagFBj4
VhM0RKJ7THwYnfLYvFFchswX78Sv2QgMocL7H9JA9JAurZIxMGhf05Wi72lX5tui3qy1YBe2nDxk
vQ2Xx4k+tnCSoDKKCaemqorJFo8UZYmERcUcGeXYoANLoM65jnEbBZs2qtHc7yxYvDTitr6cpDLX
sFz0hEQlGl40caeTN2V+1ieeod4+vpMM5tZJZmHE6gSf3YImlXpQAJF5/fv0qtyu4IaoAEhefhl4
md/t8PFsQ5k7KCcmSnEqsvTqQ7mjVZb4dnjt3clRMYY7BbxZaXqzftWW0yqZm4cJnJGsIdIpBOQC
ctAH8x4pSsyScMz1tvf+KYfNAcTJMg6DgKIp7Ga9o5Sfgq08ziH4GX7knJf3SPxL5WRTAuj0qsJp
pg3KHXq9imQKRmm01FWVLHHWb6U0cXPNPERL5Gdj1FqjiD8Xg+TjVeekKkJPktlRzaP32+4xPZ0x
W22KgZ4rCZRj9YoCpEdXuTMHlhxUNlip76o99sYFXCtsrRTk6GAqvPq74KmcXC7vRJjgIJXMKepk
KFqNjr4caX90cF8+dM4tVZlQQB31rhhLWlQzc0ePluOoCP6c9ZzUBUeF2bITMLLEpjARuBXL7QxL
MPyrh18EcWe0143uV/2/f7cqxva0PRL94DhBAjK1TQM3FHVCYeao7gca+YV7yTLkFkLXKHKHfA/t
eqeosJU14O0oW3Q6mfaW9shLPxjOiG5kGdXXYtcCuehH7RD50Beexd1+np3pLGOXokrPZ0JfS7WJ
C1yDS6l9oRwk1a53MQdrlTYPY2FbQQ3A8OkAn5I/LOVZhLfOhYAmKtpCJf9raLte5lj4bfU8/T6r
nlk/JcD5Qx9HiCIvMgIVgBO1qncv6wv1E7+e5EkM/YyzZchpXSB5R2dnYPqQNfHzyeujQ6s9kHZ2
LsvaojqBOz4JY5Qz1ZW2j2Kk4ju3e8ZZ4aUJplJHA2hh/oyjomXRXfTAe0pvNw6eyWWcZRSq9ZID
CBpJF/KsoTOgfUeUcyXrVvyu+qFlBICf9HJbOgC/xNcf8v3wwivL8s6T0dCyXStVkPHaIc2x7mDi
l7smer28wTwZjLuUlpZk64p1iv1D1RkWIfejyhsl5QhhExO9TmZtkNH8k2Zfw8qL1H8kjQMYxrlb
7CRF2CxCqaUlHruCm47PWftyeZ9+E8b8VER2jKLpy3WcV3gXggE1TFx+lY7gawbXtrynTwhuv+VG
tCaBURxzkEBxFQFW8vmW5YpZyKMh441E/LHaJTlmu9pDUmQcw7yxcZ/kMNF1XkRynE6w/mnyli+3
6coxSrzfZ7xyFuWZiBllJMiBYqC/hvkfKNenBdAPODNHq1gXRtrAQgA+0xmG9kqJJzfOI4ejAHTD
GbP3SQ5j9gwBLixLDeQlHdotVIK6NvTgjh2Apv7/ayOfRDFGrw/XXp/ATOoYfWZNU34tCwsvfuUt
hzFwS0XCYqyRTfvR/ERniMmOznYIO147/8b1/7Qcxo71iaJH2QoVkPpro71dUDcjnB3jiWDMWBt3
a7TGeG8vc3eoheV2yatrI9V5RTmONrMv7lIrTLlVsJTeeDcIv2pFt+KCkrFP7IQkzdwY6I3Vl5so
/IJ7g5LSnSQMNkZuk8nj6PRGAuH8ZEzm8stLMhaA5kCKmpKoXtO5G4rOBeBIe7G4KNj0ql9aHGMK
TC0jwIKFWi82hTDP0KBD6SsH0Nn1fujyuu04OmEyhqEucjGPQKDnaNEXoo7HUP+WSgMHvfTD7l9a
FGMWQMgJWOUWGkHj2uqeNhFidsKdr0YKlnSt7SYPDTp+4jRX+lFz0ydeqEIv6qUPYIyFljVNPXZ4
1sfq9yLJ0Am/1zAZS4YvaDvlGcGtBv1PGsOYjaIylFVZ8DYBw2QQkxgOY/ayfL6ZuwbQO9NdoYKH
EXFgnhVQWBIIQuFjTNmqp9Cu5fmLuarHTKrceND3plS6RBOOoRI+dWpxmDCRJUzZYKW5drcapl1o
kyeJxF7LGROlrSW2I7jV12O27ADUbad5adHLKC2F1WWSXc69k4P1OC3vUkP2phw0QspooeXfSlsD
9O+iVyrzTbNUVothiWKpXDONnGREAXMurUSYfaVCa1M+BukyPI9rvZPKfw3k0tb5SdYKa6iMwxjl
bifil6fv9bxaY5G/YJLcmXrVFSvQIhWSC4xrgPZ8HaI4KCFb1Iqg6gHLQAY37jGjEBce0ONupEZ4
aaI2WHok0cTKLiPA/eiKlRDJG6LuS5sBI2+9Fkm9MwfdEtrJNSoh0Ct9V8SNlYlBUYQ3/WQ+mGU6
WFJrAFrJeMn0ytHNfA/C+Jum7my9Ep+XpXsoy9irzMRWj01sS7mrGfItSgNONJeuWkqJtaTtrir0
g2aC1zbV/agzgi6RcktvCAgU9OveEIJmWNxRLZ0FXQ9DOVyLBiAETRh4iyzkSp0A3o8pT7sH6+Ei
4qhj8zpPJmvVhrcZoPuc6OJylKQT5o6PxjwSicJ5oE/TqtUAVT182Wu4PF+2lDw5zC2fhnIZQTSC
Rq1sL5cHjLLaerFXJZkTjW3l43G/VAA+aQj8CNv7vM5aKvW0izvf9btsbyJvMoFGmwS8jsntFf0U
xOav9GxZxVbAbHjcBfReYJp/2Qd/smsnGUwMO0tD1mURuhYa7WaJQ68nb3nYgE5Ydv9OEOPH4hUs
AVFDg9gZWYPwKZsjWzLey5QTNfE2jfFgtUC6XtBhccQ+CtopezFlr+pHdGUI93+3IlaxlzAUygi3
E+PbHkaSAnWSLTQLWgsgE/9OFKPbqSSpBanxzFyjyhrbh7jYJTp6ZuWXy3LoJ//qqE7aQDf3LFAn
gBNahIl6Spl4naI+6UI6WZdlbOULzu/PL2kmCeDsQkhbl+zVQ/OS8dE1BZx7qw1qN/H7fXIE4NBV
85ebyMS4yZRpodLjHZ2sbh01zpBcpwAGFTSOB6aHcWkTmUBXB112KEVADOjEMggnYgtASiwwosbZ
x+1Y7edhsX3NmmqQPJ+RSwKt0jEClaFgG9e0UECQvc1t3oz+1vP6/NzY9mYN7luIDBRAfrQ3A0bt
KB0TYBNQcoKINrb85QIZk9Evw6jGtNEJzFhvki07YGu0eiujpdYeEJC80IlzcGwzszL2hjKigO30
0rM23+Vraa3V2+VFbcv4mTMwGSWMBIyKrQ02UZ+9Cl1M5W3FA/bliWD0L2nEXiwUlMeS2i7E1EEn
f4TQ5W/W8QsfkBwa6qqjQ8eRpH0q5rDoN3X6B+g8Z5EscG8/myNlJGU+i0joVF11LAXdHcaek5T6
jVb/90AAYPRZhpa2mjiOmKf8QW0gWvmtgcKzBvBjMJZzAV8uH84v7D9llE6LWSAVUna7inwR5Fc5
4XjAbRGGDiJwlWBAlDn/OlfjdjBhX8tBcFBet6sYJS+N1/TGEcNmDCsprkD0jtuppl+jeFfUhl3x
h6To9v9qTH8uhk0aVks/5HEMZZ7seLSSoPHDR+WhfBbRUBe6K6c+tdW9Ao07iWO0gahgCyvgbkH6
M38ZWiu7ESw6/D9a6b9N91G2j7yC45i26hyfpDIxSyKaS1RNMDytM2OIqQN2gG04ilW/0QJL4uDh
zUNV550eG7yseGp0KXJLWv4gJo9pfZyN58smYjtRctpL+glnwcQkCWqoLwhf+1UtrGrFjEYsP/RS
6U3tAmyKQX/JDR5oKlXuS/rCRDAoFklpREvZFPuVskP9wHTjtcdsB0qntTFvbGFOwMCnIJZYqvUa
7EkAd1l3l7dvq83hk1YwrqJNY9pX8tFQTFM/DsVmH1+03Wibd3jIw0BREk+JYz14K2OsR7cInd6W
iF5CfXAHIhzAEeRxVsaRwYKvTOiiMowaKTTpIO3L1BKD/CUGktx171Jc/dofU+dP8EPOt5PFYFnK
3kxCcM4AmbXdFW7ho9PzA+EezbrcjjTeChk70s9dnSg9AvZwuCUgH6qeOFu4Hfz9VECZMRkAUi7U
todyjF7o97dojk1tuQNQovzcgnRNfs14SSzekujfz64zmedRUNGphV5IVy/3ROUMR9Mrc+HmspAr
YtrmK0nx9ljW9SCJo6dE4O9a/UzWnTLlTXxTO3BJGmMntFFDoyqcI4Kk1IpXwIvUSHXqpqUa3y8f
FcfSsswAQNNfS1lG8i+RF4fIqbOGjW8Ms3tZDO94GGuhT1MzLyEUQpodkjyjf9+6LIC3DsYwFIY6
Dr2AsGIO7+b+LUaLgMbjAv0IGi4cC4uSoiyqsUyYtYL5Xm8NfwqKq3KXBRHy0Kuv+7TFqwyS3eIN
OxLwiGq3GiDOTQSLrYFko443ALx/Ssp/C3m50VLdngXFS2XxvdMNRwgnp60NHyPp99qa2o2+fKvK
fRNXV5FKLHmYv3ZzROykWK7l+CrsJLeVkBZcJ3cYSJBmqSUQzRIUspM787DM0zU40TiawHGBLECL
meRDAgB9+N3efFxLQBeW4W6Minddza1wWlMvGcu3Tsh5wRPnTrEgFak0RbXUIANHfW/uJF/7K/2e
htL9G0BiHMFJesvhYZf/Jp3w0xKysBVma8o9JklQstiLHpC8nFAARnF0fYy+j3icwks69Xe9ttAS
+FcXgm1DbPJK0JQBnjJThUdDiRyVtInV6bwpX87NVhhT1WYJTnRB5kyV3xQtUJCqvbwQTqDGsiUX
YVqX5YpEgpKIrian+2TO/TUxbSOJ3S4GPQyZnMsityYFPl01xlxFkt7ORYUAqneITVzRitzsULsE
kwIAk+XENFvzORIRKTML8NI13aC27cx3deDKCNsR9YQFFSDVy1FEE19itB5aGEGHgsQR+pzWW1JY
9YHX7bgdx50JZ85P1DNwWiAH7hhfKaJjAToL6CcCUxkd8QSj7yXaVHiIc1s9/5+WzESoRtWAWy+B
Oy1a3SoFJ2uRzdBe08HVkndVdyr1a5l+G3qOEdhUVlFVDVE1DRW0zp93um/zSBRqxN+F5kjxUQfN
ymXN2TQyZwLoB5wdZRyOoMaJkUCpOkxSmV48Ps/9vYEG7styttP8Z4JYnRnrkUwlrt2iCJmDXvid
tEg3ibha+jLu57Tc13l8zKMowPAx53ps+toz2YzKSHSOplwM1DLyXSz1VqJeLzPvCbgZcJ0JYTRE
i7OskzoMr5pVeiAlEmtyCb5MAX338/gkLbx2Pt6imCs/qnm4tiv1S8T00rq/0fvKrrTh/vLB8TSQ
iVNAp0eiwkTvWzVixEUdvqZ1yOsx2M4anfaOzb0maUQ6VGZoDlv0qEExb9pAh7vBIEhgOoTXos3Z
Ozb3uuYLuCpE1BpK6T7uYyvtS0vmPf22sx9nq5I+361OqNfS7HB5ew+gf48AI3bCa+Ux2a12caT8
ahh7Ifbl4+IKZSxGDvAGKTextOJZhzdoMT9Z+KKvHE1M4SFJ5uRPvOu1nXA5WyhjRFJlBfLOiBI5
uiPdj5f1tEPC5VH1MahpA3Iqt0eVs9AtsA5Y5J+mkaX2baY6byYFTw409wPfN/dQcte/ABE8yOx5
v4iUU85ubvXD6NKOJXXHjVg4V0NjzEqrd6NMcpxvVF/J5XHiNUVxLIrGWJRqXUoxm/BE7EzjuGbr
/WIq7jI3V6TvgmaRo78zkxpjUcyiTYd8oKGfYFjjHD3nQ3REGp8jhrdtrEVR5FIyKYacGY+e2Qhv
fW3cXb4F2yJMtB2ruiSrbJqzSOdEBAwmMoDxlbA+tSWPCPI3FuskgbnblbYkSU35sdUPdDf1ZQwS
4GjJ+2EHZM0bXrZg22CdxDG3ehb0MVk17FndPJbVQQT+YyG9X9607RhHkhQVOJIaSPGYg4nyqUlI
hhs1gXi+9iK3sFdf3SuB4PBeppsHdBLFdpUtxSDPZY7s0Wj6svgmRN85a+EJYGodbb1CLwjWQvyB
koF5GVjfbwaPNl4NL81V/ye87xI5WxKjESWYLxqM66L5arw1wv1sPl9e0uY79Oz3GRWQx7kAQias
AW3H/S+rVOHxsAQ3Ne1MDN3Ys4Bwjcou7CZw9Sria9y6UnWIDE4H2cbZKOREFMKOAacahqlLTFk7
pCWIapPreuh4ukx3m8l8fJLBnH9iLv2kx6uIau4CzGHAix1kcMDZ1W70p3euB9w4nE/imMMvBt00
JgniFMAbA6bna3RIXANDS9ZoT47sZl7vl37xXlzJr7wnO287GcUA7AswOcUZHl/yy/Qu4jEcbDX8
fVocoxIRJhHH2khp0Wj1wj36nQ7Dd/1evEp84Xvvii5Fz1fhYw1UdKSgAWgQ7zg3XOGnT6Bae6aV
8ZQns55guEO6E3eqRbmTYk++p7UkyvFX7ejMW7pX/gAf+pNcxsWHyahO2QQzX6ijBSiNGun1JvZz
HvDeVjQDQZqqohUKTuuX7McikUjs2x/EFeBYfUi9Npit0qv88PpDh+xphx7VKyTX9/qfIDZ/Es+s
s5vzWgjXGo/qZd6ZaL7NwjCo5MW6bMO2VfW0SiaiiRLFECKBEsWP5SPYlPZlqLuXRWzfxJMIJohJ
ZG1p1gKaku5Cf/ALP9p1OwkTK5fFbGVcFKKBnxZ5F1VS2GmFvtPSZO0b6iz7awlRZ2GTh2KnAnmP
n37Y3DfQQ0mmKWm6yiZcBrWrV6HWQO8aXs/RQWofLq9mW/3OBDDn35ZpFZbhLH7kj+pHOv6DnE6Q
PCX2CAj6xtPtIbW6D7bfKVC/GaVz+Qvosfxir3VQnKsm9tNkEx3FOqmzuGA7+wqVlwo0D21FO2g1
K9bM70YuuUokBZdlbhqVM5mMXRsqBdROlH9VXDU7Wpwu+tZEaEIPspATj269ykDgfloeY78MEir6
qOFVRqtl2Y2E2QPxZrZri2KTUl7oxOOFjNs6cxLJHKkx6IIhFwnyqZ23mo9Sz9EZ+v9fOjHmLicI
d7B74Ous89sq6sFACZD56DvA7e3Lx7RVxfi0ecyVxhuw740JkRWadOHJ1wC8Lr4ezIi4R1ff05I+
5aGmk3Emn8Vl06CcHR39+5nraTuSAJhsoq7ng1bWC3un7+wa3Ayra+8hc7LiffOSOaXNS3ZyzpDN
i4hDYUSLiGtJspeqFdHmzXNwPM1kUyEVIKpMEaRJjuQT+5Af6UTEGOGqG9DN5uEucnh5EY7isCib
CmnaajCgOMb4tErvPSA+xvwqHneX1WYjkAWpHqiBwc5lSBr7mpESZUC9CR5VlGJrjK47vbHbijfl
u3lCJynsQwasoZhbquHRlPE2GXzxDyBtzlfBjsfI1RJ3+QLtM40nscMNm51oub+8U1sPv09CmOh1
bqKsI6sp/gf1N7bz2zrQfdmFXnNsLudUTCZYNYncJHKdgyTQCELxpSwdnUd6uulKzo6EMetxC8Jr
M8fBDxqxp8aThZ2RPY/J5GO2Qu84o+ubTuRMGmPZhUGYtDEEs0eXxMeUPLRdG9mzgTjR6EWAn2d/
uYGMWW9rAfBoLW6PHh5kpC7LPGjql8sKwVsTY9rXVFilpEciaFblW2lq/GhR/bQeA2NJPTS485oG
Ny3C2R4yBj4Gdp0+qTix5S48lI8xOnNihwBetwPwm0VQnS4cUBait3nmBKTb5u9MNGPdddK1A5r+
RECWzf/QrEfqRE/Ta/seeuKdeWd45AVVvMvbu1ULwX3TFV1G9VtEwP/ZpQwjMLBaCfdtNHYYrMCY
M5D5keTuVc8og0F7MlYvSjiKuh2xnklldhnMM+MUovkPMR4tnGXA1uwD0Tf9yssPvOL/tl08LZHZ
17WRw1SpoaZddhMbNxPhtjNvX/OfEljfqK4YF27AbuVEN9K9atFUtwkYjtjx0e1XwoHFQY9Z1f+B
9p3aqF8in9NGsi4z7rVVE0Hfhce+7I3HxldbWzmWweL1N9Wt4MiJz1EYmq34RaJJ8E83VVP5QCM5
i0HMsEoXeR1pJQHIc3hskJ3uq8CMELjxzuZdPBPF2JdOCTG4JIR4CQx+Vr91xW3cfGuFmBPUbSVQ
Fbqg/y6JuQOKoskaELjg2B4kW0LFOnVAgJqA//RHk+b6enkPNx3PmTxG+6c2BElxhHUZaWdJmd+J
hZMPFceebKr9mRRG7eFIqyYR4a616bFBZ+EfNCOf7xrb6lcCFMHMa/y+Gn4Vssc2fCESxzpxFIBt
7COzAmibHiJa87BORzRN2m3viRmv32PbCp726oM07Eyp077tiUFzK/MSPciz8gIlt7RFc6dK2U9r
dZWJ5b2kJZiq03nqR7XrwoVi+/3MXFjEJoV5EuXW6vL3KjIscxgtY/QTnVcs2LRUpiIrqq6ZaHpj
Yp4cI4y5SUDHqNZoNkmgfL2aOXls+nqaeLFReHGac5qgeTKZIMjoYm2IdbiYpazsdbjq031O7BgU
VmIcqD0no7udPzhbIhMFtYsh1n2d0RRhvoOXnr0JwKlkL9mKTa92Zstf9dxZ7daqQI4ByD3eF5DN
E9WRNtYVWRNZo9wtao8UOb4g3cXXEgRrSFZS1B2Kf6cCQCWx28Wi0LGpW3/ntcRsW5eTdCaCbjup
VZYW+bNifKvFp5TctqL3JwbsJILRolXLhLxI0f89T82uaJZ9RTovnFpOmLB9M05iGMUBqr2ptWuB
+dJatRrBxVACiMCuxfo5m54vr2irlQfW7CSL0ZoKcWwaYxofObTFXh0ATLglHPgYqC7OanYREAbV
i/x4Wey2gTtJpX8/sztz385pXuEJUhkPTZFbvXbVtvcAFuT4gu0reJLDeLjOGFL0dyKqlRtMB6e3
yM1X8lvfe4sWaHJweVE8BaQfc7YoQYmGMsGgnNNV/4bVNcitLA0Y4JeFbDUHfjowxr2F0dIletNL
iHySgLZ9UXhJzPeAJAZAmjalaJsAqQXeEY5gen9+tdc/95LlhhMLqQ9bE3vZInYVHZqkQCYU7SE9
mlq5ve0cDdGZ4pEYCt3UmNBLmnDKrhJ3Rtvlq3JsXYo/H74P7/FT5P0BaMj55uqMDVnieijFiPok
w0+lp2jYizzsht9EXad9ZIwIKTpNSwnqyAkIPyYVM911edPLzXVJpECrTRfDvlZlTLvE7Lw6XXyp
qhNLjZZvlw/0Nw7j9CGMmSFC3Q6SiEtIyX8mnxrp1Z/AfJp7c4CEJWAnpavqavbw8tuHdutdlk9/
/pI+MZZnnBS97zXEHqL+TqYKk+C8hjfOhdQZKzMoqVpp4YCHpXkYjccCbZ8Zrw+TdysYC1OjLDDJ
Kq1BoG0KFEBOZRu71adY2wIA5C5vGVd3GBMTZrI0jj08w384fp3ZUgFDTEl+EcE88frbuPIYY9PX
pdIsKUwa0MQdCQR6jV08jVb8rO+JVdsq54Gw/T4+eSO2LC2HjRBKLYxbuqOJgDkIAw3AfKD7tUr/
Dxogzi87Wz5aMqXCwB+8+bjEANZACnQgHGvN0UCDsSdTBMxhUtOsyvo6JXYsVFaUce7RdurwbNMY
gxKDvTTWBVwkmlTQPdGqDvmV6ZeucOQNiW21mSETAwBSRHeSAaiwzz7OiDIxXSfE0ZNdPYMzG4FC
7gmu8kDxE+sMp8QbyuSKZPawNso5WkdaeAMHlWb3OxrMmjfLbVdZtKpv3Mhc9oGtW32+TGZL10Uf
jIbgsU/D584yRSTDMH1q2DMa2ZZAGNzLF3vLFp7LY0yxSpKxBwEGkFjWB6X+uhBe1XcrpDwXwBjb
NstGuc3gdFod0FvpbGe5T4ec9fiuEGSORlKrwFr2c2GM3a3aMkt1mstG/RdouAmciuLle279l57C
JTmM7V2UqFKHqqcVU8oV39nGZAEAyS5vJCvzcp9XNdk0T+cLY81vnJQyXsKoNCy2se98AVCz6XN1
vWB4/39IctGfu7Q+xvoqJDbEVUb5cNivHgaFD6DnvgK2TpdaALbFIyoCA0HrAxmGWLyRmy3LdbbU
j8zBWTC7NmhCxDMZqGnKtdIfyvpKj5//ROkN2UQ1HdxWLOEVUToSEhU9LWl2O0v7OuE07lM1+3X7
fv4+G7AWeicLqYl2d0F9F01/zR7k8GoiHGXf3qiTFMYipqAGW5oaSlgCfKNDX8Bk6TxN58lgTCBp
QF6cjahwCYV87Ids30/KP8hy3V8+kN/o92ktjNkjBSqdoL5GrRMde5S4PPaiw7in6WnBETg8xpvB
hQiYgv+cv84YvWWtp2ScCG3YouOr3VP8UMLdm37uTlfkhZee2Hw5nctjbKCWtUs7JtjF9ksVjPCV
xBduKSD5+mK6NeYEFsim5p3nNXnHx9hDFXMrWYeOW6fK9yqwjgX1pmseOGe3beFPu8kYw64yBBAb
wehSYwhnaQPaS7Rz3QofQ48S55TAPZ/QsfUqf7ssett5nSQzVrFOhaVaQgBAiMZuGF6T8svl3+et
jDGD+TJGcxFBT0LzCPyvpb9e0uNcHeX67bKg34QaP1fChp/CRDHjwRuGUKMcLWwi2C51kMdZpRUm
P3ALbHO0OVK3g42TVMaCVHMxyXIKU0vjNxGv+dCRb2Rf8Vpf3/HwCXl3nA1JZaxPjmk4pZTfjOZa
rZ6S/EFW3hTp2wJ4SdGrmruuD6Lx++Vlci4By6Iyq/iXIqp0JvFLHmI0ocbFQ2Lr76QwNiWW9Jqo
JZKA0fRGH5UC5n8qY+AdGUcl2WawWFsLkuqoZJSJ1QSKT8sntUfzMO3iyHcjutDd0u9lK+e+Wnhm
zGCsSSGLQqokCEJM0dJvk5t+NxwEO7HD2lIwmZq8otnVHm4jh9fNxDPYBmNiFKPPtRrgMnAP5S62
+4fUKZDX/ahfOlls8ewmx7CwRCr6mEdlteCx0TXPqnIVKsFlZeFuJWNZlswc1qr6CFR/pKmz7/G7
MCO6QpzvmUcNof8DwOIDHr3P1vgm3lE/7zzbsyKPo6x0MiqntEUSoaufPek3S23pNzoaqijvjvCt
9KsAOURejouju2w7i2KuSyKhp9JJwN5bxI9zl1ua2qKL4XkyXi/vMOfSs1CvhZK3VUKf2KRP7J78
M0wqevO5OVEal1yI9NjqDonr1RyAJ+1omdW5tOBRPxR+HYwLeMFoaM4rrfOsKAvz2gK2SYk6RH1C
UO90L9oD8NOT97Ruyq8H83aR/v0sFl8mvY7zaoFRa2/S5HEerk3z+98dFGNUBvAhmkOGXGDSAPFP
s8rRBM/N3WUhnPtsMvaDjLpU1xMcnSICLrWO7aXglKA2C5rn94qJRaZ1FjoZPaVOV1TftHrwCEm/
A6fdiQbcrjKegrXJJ0tOuv2YJJyIlrc+xpw0cyTX6wSlUIQj0Z7mlPOguXxzFULrb2d6UJmZLggi
whMzI5ZSA7G2r/y4Gqy2vst4IwebSifBRMmqRtAmwxxWlGHufBJkuLhh3ygvGEuj4jjumu7ILxf3
TAhzXKGmRqi7fsxsIK8D3pwfPPe899O2WpzJYU4mloqoHcuR8vNQQ58+JIDeINcCt0pC78mvC1Il
De3Tioy+os9HlBCzXYUBHiXXfSH0hOzOCN8W4/HyRdpM+YnSSQxzXbN+EY1cBY1IGZNg1hsHAOFu
3ah2igGUoSz9vM49tamdKRF2dcSljdsMWc/kM8oBkKtwiluJVg1Dv3CTu9AhO+FAQ1ZhR+45q900
72fSGC3RAE9bJH2EXAS6SD30GHnoMfI0Z45t+mD7HzIvvPUx+tLlaN0eShqSe3R0DTj1rvFYY7Qm
/8i5XF4fR2fYVEsvGIAETBALyKIyAEmlduW6e8h1ObH6pHAvC9sO4k6b+aFaZ0YkDjGnNE8wIqol
xWDkQrnHqSQPIKUYMggbN3Z5GdztS/5TWT986ZnE0OxSbaa946LgkehLXLux6baFjzqmJWeWAYYo
zho5x/d/pH3Zjt24suwXCaBEanqVtLTmGl2eXgSX7dY8z/r6E6x9b5fMEhbP8UY3utFwQ7k4ZSaT
kRFvc7CymGWjpqEjmpeMx12MTr10Pz32HvN5J/si8cqy4fGosDKmWBXaJhbcBZIjCuJ4Fe19AOJx
dbs9KJkZwbPkXWQR0Hzz5Ls59vsBL3T1sZOa2Xb774sleJYGNX+71nCB0qoH1j+Gix8VkvO8GSZX
O1B0HlEfhJHOAKCyUscefhup5B4vMyD4iylL8lpJUDBo1MIHbci1bEOJCekx4su1WnWdanUfTjrf
YrwRAuxuvwOv2ulcN/Mwvpavt1dfsiwiNaUWacFg8xrBvFwzyB9Pd2DCvG1iO6d9X5e39+LVkGxa
GRSiAlgXkPNx0ecA6nL5JTo0buVKq3+8qnEjUorSNlkaVeUS4XIH7KjbOhAw8CrAN8GVJ1dwlQSQ
N92l1ciMDk27Nv4B6EJ25CCX/BqDjnJw+TNt+DeacEgx/z1DmuAR2oUmeRiNGnhq9Z2WIGpMtizR
lQ1JcAd1AZ2ogu/x5NK/uThUqnZ0P3rES8FL9VcvwesxCX6hM7OCxDl/+rhCGYEzN16t4099X37i
vT8y+IfkBL8Jxq8WLBkSJeSANshLAK9mlOdEUyRuW7rdBS9R2OqsZyVG1IC8grn0MByWPS8/M8gF
yspukhj/xtO2GtAE/YZFL+EuDDzeMNZ6fYAakeFb9bK/fYwlcUKEp+pZSiBLgPgeJCelfYRaY5c8
0/KgVZ+a8JPd5JJgy6fpxjkWsapzNTV2wUHEZYmKs3kCx1wZQc6i2QXK1c5+3h6dLPMVEasVxa5X
A1zwxmneW+m0M0PoceCZ5xwri9PZxWWhiIqNcd/kX9J4+HXbvsQPi6DVpRvroBh65DK96tjTP/Bh
bmxKeCO369DvDoQKDkSL06SiKQ53dhl32g4J2kvgDSf+kBrwdsVr3EpWcbPBb3W+Ra7KvLBYZFpw
/s3PxZ93EL27zDvgN0HB3gEZcTJ3M5eU+c2bJRXIytye1s3zzjQG6VtCP+rfxsmoV2kWAfGYXthY
OVYoe9LfPBYrC4L/UqnWZi0/gJA/0euTPj2F3SHOcyeB2mPzNDSSNdzcKCt7QpJDe6W0W4JjWCOX
UsfZSUdohVi1d3vi+Gc+nD6mW5YOybaP6o4Do1mYcwrYKiFPWvcL4jKlpu2spj+VkSZxLZtObGVM
2Ja53S3F0qEkMNaLw7QvdfzSqk8jlV0vN13Kyo4Q29RFyxezwtzFwZeof04HMC/GTxAinAAVjSP/
9hRu7733KRR2xliRBOS2wPxRdgEOw5mRX922sL0X3i0Ie6EYgqnqTey9ZdSQ8P7srVNomf+lESGc
pUGj11OB+4GpH+zmqVucwPx2exyymRJyXnMaK8oKLiUaebrxSZXRa2+H5PeFF7PcrNVSXe8R9gdg
1zmfVAFF1PNbTehag7jj9nC2c/iVOZ6iroKyUedzaA5Y+f+o0VV+do++AJBWqa51rvYygLrUHr+2
ruwVUFTrWY2Lj4ampfKE/v4z6BpP5YVTv2ZuL20slhxYMe/tShIrHa/q9v14QY/staqKcxH3x96E
CG5ZvA5m9zzYyxe965fdROx9PP9qaPs4VLo/guq1ZKEMlCmdBcGLhKEaTIsxo7D4dfFxf3pJ95HP
jpzV3HiVv5dtHz6bairV1Y+Slm2tDeZoYg4yfXZM9YFmkI9nhfNXe+ndjLC2xNC6yuYQjeSifuU8
7QEkFyDeeqIuyDhPMrabTb8PoRTdpBr4SkTFpoDYPEEGsDBW0IXE9MNSNPcky8H8Qp4U5F+S4Uns
fRBuUlmuoYqjeuHnBeyA3XN4Ci/KE+hHAU1+o/xEnvkt28vGuely3sf5QXscY2StBa/WVg+l/aSM
j7cHtpkW6IaKhbMtNJkKrrkaq1hF8zovDHO9mZTjnw/NXlaA3h7GuxnBOXddbRVRh7sGFyQjP4gp
a9/l2+tDHrAah+Ca9YWmqdX9C1isJxdnCm+yaPep/WIfyvpnN0/Vuz3RU1tB205Ri3RxaWq/A2d7
wSDJknq3V0cybWJFgiaKtYwNujx1U/GjOT8rJNvfNiEbiHBuqzquTbsGMDJAu3icfrab17mTBZrt
XWYbmq2ZII8R4QKjliRKacLxj652Zfs3RQwn/M4JlKA3dNHv6jc1ygieSeopZLaF9MbotXnIdFSX
Oa1+AUi1ihKVnHptM9To70MUDtI4pDZTbBR5x/gfLTwwNFDbqbOE9e5v1uvdjnCS+mCcWEMm3BRY
5FTgYLNbl0ySh7ztGLUajXCcQF8QFwX35iNEQ3m1I0EpDMShTg3usmIvu/5IJk9EA+SL0VU9wWmq
5jsrip0kBrTDemhsaa/9th//d/rEx3+wvPdmwa95wbU7oi5+XULwVCsu3RuX8hhy+paHMIDcggw8
sn2U3w0L5yyt5gGhCjPaVY95+MuQYTk2v29QYoAIyvjI0lyEbW4FKgqkVLvo81NDZWd4c40M26am
arOPzIxaOaQk0wHGBf/fa10358QcTm2Uuo3VXmcTwlQlGqKSKnQMcG/jEnYI8vxqheUvZvYuG6DP
MUr36fao//1R4sbJimLO4XF4Fdo4dQ+89R5FgoduxxHJxXfb0z/dPn4yg0LKzCZVK1J+rW1yX7W+
dOnr7e9LZlkEjOidNqi1gccUVLG8dLyPqs5pY1AJ0B+3DW0Xkt7XU8SMsCW0RkAAsJ4AMzGQQYFs
7e0AQOFVkj1txpiVKT6pq7w/mcY4TaHj4xWjD6EYJ688xZKBYDZXBiUAk+u2E00ktKgTzZqSFFsh
bl5K5Tpoz7cnTPZ9wfFGwLBaE8eXTuyiBT+tWuabNl3TagCCz9WjINbVEAaGODgtZeSiBdZJo8YP
Ssux2kKWMm0Gxnd7InkFC5IIIvRv9d8RYOfCq9G5ZX4pwVc3uMQnFw0dThzQk73IiBA2d/nKtHCK
UpC9Z3mMNq6mPUzDPx2ZvUVXnb6Q9dhv7ryVIcHraqQL0trmEPvZt6KTXt5l4+H2vpCNhf65uSkz
R7aYeOzIi9BJY+iGsqes/54tUpyszrfYhyR3NRrhHOV1S4dIxQ6Jcsi/zeMXVa3cdqovmdp9byz7
btSMnd6k94n1ZezBmqq2blYaKHqPnzLIIdNsvgPLkjuSypsIucRd7Vdt5A729JTl0TmFmnPbgXjR
GPearX+PajV1aGEsjjbQa2FA7KOeDbJjoJh1mrF2CKt88F4d1WZykzl5jAZ2V6eRa00tImya+vOs
nyhZeie0oCVXtuciin2jsX/mRfdErO6gpImnKxBuVsl9a0GIOuvwNK7c51Pua3rlz6XuN7ZyIeBU
dOKh3jVV87k1IMu69PRE2+yUGmboVEPtQ0D6RPLEHSoQ30ezhSuABSHrMfHzJnvshvJ+ttt9MpsO
U2rX7AxvTsijVmrNPd51Pifh5ERT71s9qOwz67FbFie2jNoNMlDiLIoz5sG9NUIsR+9/NVO1JzF9
XqrpqVDIsxoZDjAaKMaPj5aWXuq03sUaqp6qqh6jMP08m9mxb+ihx88ZIWM7d9kOkdbJxjZz9Swn
bh6WX+wleV2M6dxPiqcOxStN7Ze2GpwwLnytA1phMtDL2R60lPmKUd7NlDrIrR+iuXKXuIca9Qg+
GNUoXchigUANSuBBGLrmhD8Km8Q1WuZHgfE9IstOnfIdiCVzD+h1PHZP961W+Z09e2ptFo6dBxej
J36tQ7FADy/jNO7HwfKMWXMMGn7qouarCrnr22dpOyitdjg/z6tIYQdo7pgshFdw2F7y3XQIjzo6
LXmnj6z7cTvHXdniB3tla6mVqcsr+L9i1HZ9be3jNjwmY7frmLlPO2uvZOpOY2TXG+X3DkUjjSXX
aCyfbo9Z4vZFhnUL2MYo5i3XvQ5yjOmfpL0ruleqHjsZG92bTOQt/yGEsHmw2hqijshBgeqxvXkf
PXCKbcubIFtS/raOyu/mM93Nh/x1+HZ7lDIvKQS3kQ7gJuaUYWqWeGbyFFeTH5pPVCowKolqYtNT
naVVVoxIA9he9+mBS3lzMVtZQUMSWMT2fJysKVc6XJtD9ZDYn6zkBXAI5/acSTIOsRk/ww1vznLY
yLUTi+/USHLaZGMQItcIgjUS2zgALblG7N7Wzw2VJE2y1RAiVm83iZojYwPsgBOGc+1GDkKSAeW3
C+fvZ9kU/EbcsKYZB4ApgqvqVyAstl2kmke0QYIRU4bnkpxYsa0eENuiZjXmTc3dmnxTGvQ7FG4K
zr2UyGRJZHuA/5aVkyrGbokM/jhjVA9d+lzKiLs3yefU1cwJPiEN6jKEqBC/QUF10AtOGcAhYKlH
w1ToRiDWlouybacxSNJtFRdJQ2QSG2y7nhUF1aAByKT4cxAdRyXbxcE1yD7ZrWxvbO/yd2uCm5+s
YSoNBfVv1CAPpd2g5ZcdIkji3D6sm0QyqvluR1gpNjVVNDUNL5nMLofgI/rrfrvXHnofqJRLelxA
Ui5DxUnNCus3Jaw1KC4O8HccfRc69bU5l+jMxQUrP8KZoyU9Vt1J4s+39+X7aAV/zsxw+E/nSGMc
1OEuXiSOQ327fnwMVv9aEHEckT3M+sLvW3Y7Hsvl0QoNx0Aqao5kZxWp0wW9r6WLXzPjGATzLu7o
Tl+AbQ5SJH6nMKx2dX1HyOiU1HLmBgqaBG8R8+9Q0916yvEI0rtWap2CpR2dvgsRcMHUlANVbqMR
suz3E128vsbbWHAXUjzOsFfSP+T2D9L1O5rED0r/Vcci11XoxdPkquXslfl0UaJXagZwqjst+xql
oOkds0seALTYNT4r212Y6SeTsIM5PFAt96AdsgvMS1iFPrMmP0K2PNDSHcJ7cEn5vRI+WnXhkAYq
NgFk00O0yODZPqOFY9qGS+vSDzI8s5DLqI9PUYu0T/89h7lb1BOkOvTX2gT1eDC5A5vxSh492VXp
guHP6ZZvpVbtEzp9omN3CjrixUPvGsaXZGRQl8YrWXDJW3auu2LXKHTfRcmhGBLA4JWX3M5/RObg
5CkYpPNTrZjXTNdPIA1AhI9O6dw4tk08VJMb5KhlTc5BOB7DOP5sZ6/ZnHg9XpqTzPACAyCgENl1
qeJK05115VcWLtCnG5yUZX67oMEsX7xQL88szJ1xmR0L8mcKPG0VdK42m9ciwH21sXZlPYEvBizQ
7eygd9xRE3SD4feREHRb/Q/D/J4rNW4c+jGHv44aZOAKuY+60JYE7m0wiUUNSwXNq05F2fkgVYI2
GwDYLhsnOxI4g/xR2VXn3HZs9BSbu9Yr+dk8dKOrHABndG87o80ItbIvhF2oNHeKNsHDAmHcTLMT
qlCRtbAyDWhof9+2tR17V8aE2KvhBYEENsCFqh2+Nn37rPeT21Tzsa7ifWIAjDEYbhvEaEVZHNqA
SKJsdrd/w5aP59qDBrF1y4Qk059RknVzBI8E2pQ4OZS5M6XXlP6XJoRKwpLSJZkUYFmsSD/lufVT
m21PMWJJTrblV9cjEXKyKaybvtIR74d+vyjMiZgq2Zzbc8U028Cbn66LrANZCyczDcCGB8NT1/9S
F9wcZV2oW/tPI//aEJNwcykBNwJXD2rFT33+k6bfA4JsAjdq8JBJAu9Wirm2Jax9ZZr/D9ik7Tkl
hXHkCb/8BXMraVmbEdYfwIWStRO2WNrFHmEQJup+RWr/UmXmleZsrxjBp7/Z1EA1aTYxKOruf27q
0JxDY24Q2afwh4lH+zq9FDjP/3cjq6xFRC9Si8YJC+EpzPHcVy+s1h1CMok72r78vYdyYe5ivcEo
W9zJ5ta+X6oUPM67caL3jTVIHq62Nt56OMLxsYZAqeMUqXlqJm5bnlgGhH2cH80wdpbp61/MHUrN
DLgKnCOxgj6iz9o2Mxgby8/leLDoT7WTMCFuztzKhODIWc6GGhJscGxQmg4XPEzVuV+ahtMM4f6/
Gw33G6ubxoLyHklyPCANLPc6u3eo3vk5CkW3zWwdV3U1IiEdj0Yo09q8b4B3i4BfAMf1fwM42NwI
KzPC4YnGxYxrzlRD9HNl+4aleGHy0gWXMVcku3t7RO/BXnBA0KasjWGCy87U/mGOo/1ih0i+bGdY
wss05qeJhLusaCUTuQ2SXcVd4VSZOfIhZgON1u6oP191/61hYUEf7uiV0DDBI6b96/bibdbMNIiI
/H+fJNw2ylozhgzS2Z763Hn8vlG64AB6mdz/MABZsjFu7f+1PeGaoXQkRtM95rbyDGDG0l36gtv9
lUFrSfOznYX0Br0ZUrPcTYh3j5VZUbO80po6N8eZ90uYTn2XnnIQei8nFURsqa8c/+Z9bG1O2EEl
G4aKVQD5WMXzHFgHNSpdRDVJoOS+4taghP0yqEB5qiEGNU943k4Dv9dkaCXJcoly4WnbZPpkgsne
MlxoqpEkderlbpS9XW4yN64nTHCLQZWOE7JLKAbvtFP6TwX2nHKfvGaQGQVBn6vfVTsuEz59ByjL
TX3Z85VsJgVXmVLDUK0aw4wD3ARb80AG2esc/8StxRLcZNnaih6qLZJq7TMLn4v5u1q/3D7MslEI
LjKbFDvtIO/uVQPeMj4H4+/b35cNQfAVRr1UesiljUhxl6aIw+igblNJH9CmEc2iDFz4gCWImmVK
QbK65QS3aoV74HG2UigpyV7eNmfK0ExIuVigCxULViSbQBI8dqib67u6+p6Ov27P1FYEAUb93++L
i53xqJji0R81cSAn03165CmsfrxtZnOuVmaEBbcDlhskxDDm5IuuZU4QFU4KmYLbVjbvgxpOAAN/
PvhsxLRooU2mRFC3R1yCUAzkEKD9+8R5cnM/+S3zOFJrfO1WaUusRItiKrjOkL21N/3loN4Zzgj0
BxcmkHWBbc/g+9D4n6+M2UZeFiwGCpTaR72PnXLxl0imKrGVumgmJaoBdk4g5oSYN7OAKiPXGUyi
yq2M3CFohLZ1L0ueU9S/bq/W5tZ+NyZW2ZakIUuuYER5dyHmZ5r8TZeZBuVJywKPgm2IEslBmdL/
0CgkRzCo7uJdWDvqE17JscHrVxlpw/Zw3q0JJ6m3Y3vAMwC6eDT1zraD3xQls9sztnlYVwMSThGB
IHFTclVPcooPMVin86PhV3sp3fTmhXNlR3CfvVpmWV6R/7TgGyfTp1+Mh/hkANGq+RyWYUN9IzoZ
TzJuF9kcCvuvNpQOIIAFDfK53xeXOf96ewI3D9H7wMTiwBjFFii8MbCpPZnsMHb7RAZq3XxHXu06
8XkOSRS01SN+b9L73RRle7sA+HNqPXsu7+wZMgTaXDsQHjsZQezW6iy5t8nGKORaQWgZdsmLLFNw
XRKAGbODFn67PY+bydZqHoW7bhjmeRnqA5C71einKPCmDd0Hg7GDntDhtinZcAQnm1tVOujliFco
ei7zJ1YdLJnek8wE//OVa22yoG8DfqyAQrAq5qTlkYWjxNvJjAjuYSyiJVIKGJkpJ+A5AdXvVmEi
sbIdk1YrI7iImhhNqFNwYhMuEnjmjAjAqiAiRRzHILl+ysYk+IlZCTsrMRDVSXykkKi07nvZI6HM
hOAR5ilrq8nE8ofBjqauahSOrsjwe5tGwLajMUqJRcTO0mgeRwtqKIitXePo5eQY3SHDu+Dtnby9
NiszwlaOuyTHGyO2AO954ozeiRd4gc/pomNf5sQ3j+jKGB/zalPrPajD8xp9rHBGjjL7Q1B5dveU
AeL8Xw5L2NkpaOlS00Dg05/ZSfchm7pPPi8ub76Jfdl9dZNOCEn3v2slbPCwUcEPHeLCyh8d2ysH
WfDnYnKQTeD2pjBMg1DCkA8JN+OZGqiGcyWQxnzpDLzi/BrVJ8nUbV72rXcb2p+LlCiaHU8Zb7F5
49eOd8a0Lw7drnhi59ibOs+UFCk3A+zKoOC4ezugXR4ChpOx5DA002UijQyt/dGGjQuyoapvcr2G
iIalqh4NTZwSr2E78g/n5Y8g5jz/ypzpn/gBnulsSZQAti3aOrN4lgcArjCNYx+VyhwTz8r3hD43
tmTWNk4uhmQZTHvDDWBsfxpgI6JqyXQMCUShC/iuuUKfdTH3qMn7srvS5mhWxoRNofYm0GAmRjOD
kkgbyKEIR0lq/HFv/zkeYRuoaWVZzWARr2NP6CBaRmD0ssfbm/tjsvqnDT7MlQNCu2MaJyEeYuEe
HIvc5/a9Bc+d48WbdUdL/cQ6yTb46PK4RdsCxYJlEWy/Py3aZhmbZoiNVxd3SnYpksAhsVfJJC83
14c3rWkWai0oc/5ppqj1oVaHBGQfywvet0NoNN6euY1SJwaysiDEVfT5Ul3hFriwxeLx0qMFAafJ
ZT7XmpeVVmUDEuZtqIKspmAf8vL6jvY+KySFktvfR8vknxMGeLW9jElGvCF/DId9mkm+vwFEWc+X
LrpqgwRduDTYan3jUOoGe3qIvPkbKO129hUMtFxhGopjexkSRbJQ8Dx/jkw1AztmfI+rIAIEa0/k
Y3d3Tv+mHqydoYV4vL01GPc0fxbn+FANU3u71FrinRZNxVo3c08UR+i+qrLw2zCoP2lnfV2yBgXB
dDdG/bFtFSez7F0+VE6imQ46IO6VPjtMS3IY28lts+xpKouHaRw/D3X2KR6j2qHaAvDumL+ERLs3
zN8hgW6Y3X6Zx2rXq6Obm8nODtHGNqiNZ0/qV7uKUidaTAfki7thGkOO9fDDqnkOW2BniPHt9uA3
vdZq7EKikdABLyFFhBR6AgjF+DGTwh1tidvadCIrI8LpznsI89BixAQn+XmJqhGqq7mvAGHlVnYp
a+7dKCf/uZ7CUUcjRGgW3GexfQHdeUjF7brjfAW770v7rb7QNyRcg/0L2FH0u5JKfGydTRVaIgYD
Jk7XxNRXCRYlVbuIeOgL32l26dOgklQtNnoHbMi8vtvgv2EVCRRw7rCO+xeIvgKzFPWfKcTgnSxI
73WSP+jEKE4lM78P09w7OiVXOxgfWNq7WbTs5yYBDIcq4NUwf1R99Xug6TXurEOxKAt0xfB/9MlV
rWYvAoTIASXH91AFJgm6f9E4Dw6p4tRLlvBMM/obvRIPjQXQHxcetJNnuzQiZybZ0ciBj4kN6BPO
aoP7WQicTzHjf661z0pEHixj8WmERvaweirr5II1A3lfUV5iXY8cq/7BO/vLyHxeBit2YsCtHCtT
L6ECQpXbh2AzF1GRYFm8305n4kOHRtWmK2lAcCOqGsdQoqclMEAo3LqjjlpNhou/giKkMu1nOrqm
OpyryZLUGLYOyfo3CCuqNoWamszAIVlCr84OXVG4dDa8Sv+LkK4aQNVgZ1q6JeaSidqV1hCrBLpu
gROln6jxKaHf8jb3bs/q5jEwMJsWVTkBs5BBBirLyrZfkEEun/r5C5Xx7m25LnX1fcF1NYGRBlWP
ceiJH9O7nPipIXFcG4UnfsyoQbA3KP7FQ8fqmNl61SxDiUXJzEZ3dFu/G6wF5FqNdlQYEHyF8V1t
YzxZlvNzlPcuAubTX8yiSm2IOxM8VxBhlKBBKTN7QObaohWz0PfD8uO/MyA45y4metgUxeIFyyFN
7vRKkuhvLtNqAII3ntoJCrYBIgyBFK+uAeenfqvML7cHwdMpMYSrKyNiutUYaBc0QhCNA4bAqc/S
4/8GhrDtKN7tiNymuZXFTaQji2T76lO+S3ztmJ3p4+gZ/nzAhrg9qu3tBzg3nl5MrL0p3CnynhXl
YsIcxwRw+ZIZDULP+qn0gE8pJOd1e6HejQkOKJq7OgHlB/GM5AvriBNkfqf8uj0imQ3+56vztChl
UIB4j6BhNAd/KkNfW+jqY/o3h2blz4VjOzKlLKdCWTzD+jLFr7SXUTpt+raVASFJJVbfDHmDlHHq
95HxOOiSy+Tm98GGohtw0jaIsP6cp2xQIy2E1pqnRD+m5anqXm6vAz90H87L6vvC7x/aUM1H01gQ
4wC9LqLdzGpwjCs7ZSH7BKwA2d8EnZVBYSeTPA2iABxwno3YDtWTfdA/y2Cym1cHdWVE2MHg7yiz
CcmOZ32voSEImWDlyXanUxMj5avA6yirnG3FbE01bAuyx7aN6PznMpUVrQq8WRMv0tBmbVdeUp6b
4Z4Ysv220etlaxqY3g08WEMfW6TcMEjMaKQy7gmI6/OhcTo7sNZcoSPqVD/QFIXr2GF0Rlnb0taR
1Sgv2Zkg/AD8WRhjH/fGhMduz66Ds5WqpxH0yvUskyHf2vEaQ6y1Tdw4QG/0p5mhz5J2nODqlulL
2XwNqt3tHb/9fcawPVRiGCK1AGvKLJxsnNienZTi3CuSEt3WidIY9gHa1XFXFLOquOrrfuCuesn7
k0YSV1ss14gWZ9LHfbXgaT6TqQNs7r6VSSGyhqGGGwDDykzBqUNHCkk8a0LTshwDIBucEF67PEWX
AXdHnddc0EWxb/fTufBiAKli9BpykttiVzzG9zI8wPaq/TurYlO7Oqp510WIF1ky33WWsY80GY5q
M8iuVk4sRGqWUg99vBCvuNhwGgA4uA2I+3mrlKx5iedSottdmxLcbjjnU0hoj1tbMOyY9loz3e0U
tOIWyV1tVpIazubJ1cEmZRsEqas4sLLB+1ughZwJ0HDxd6d8nVSZ09U29wYqxPBKaI2wxNIdxCgS
uy6wROMJyiuaG5/nU/2ZKwjVP5LRaa/B0fCaHRcuKZzhMJ1AsZUd6vvgJ7rOtXN2lTnlzTCgGRan
2eJ/i/WcwbTKrE/4L3IHz4ydHrBU9sxfT4CjvNqeDF+4WXBYGxTCgDnjNYLxXdrDYP+jRju6X+8T
4oR75gw7/rpfubaXwFOrbv8AjU+Jc9vcV6sRCzk8arf9TEIF57PDlVv/pkKlErBfbTgNqsTPbZ7I
lSnB6QzR2Ohtg+KGtcTuOGhfiqmWPn9xZ//hnKyMCP4mnkmEsgaM8BVkULhYDsUZPc145/i/C0Mi
sJq88ge2Vtz0BFNLPC9xyNdOye4DBh225yr/i2x0ZUJESCAZZSy3MJq4ZQcL7W+I739zU1jbEMJn
j/YQpnQzQccs+J0c1eH04/rbW4qsR3FzB7zPmNjHHIxFPlON74D6IUqOZSi5MG4gobEkFlZFRdXA
+iDVwsiQanELA1z6L3/KoVbBjpEfHLhwY/US3ss8xqajXBkU9nSbVYikMxzlDBLdpAfGdCw9tWGy
Rdp0lUjf8CRuEh0iNH/mOGlhqAv+QTxNgeJquywgB7Z+VxmUlEvy3IWlZyrRYxxk9yQc/DbW3Ekd
nBFcMYDhak4/t8/NPLtTQJ3ZaI+3EyS+0T+cudWP48u+upqhFyata/AZvz0CU2jXcCS/vNN+aw4o
QakdPE66ZYsIz0U15pZ0iLaG7YYD9KObYzs9Tg2kUKKXKZDBEDY00WxtbU/wzVWAvKybcPHgKgCk
RliKwQzqkIf4yIXlkp1+0l1GnPqs+LcndCs9W1sWnLLSzzYrKaredlM7NUHPZ1k4s4WGx8W7bWkz
AK1NCRu4VIZyAiED95fjrn2KLsEjlwXI7kGk+cp1HMhP+3H2wNz5uPAWelkSsFkXWf8AwYsqFUQJ
wVxCPPK4+MMxPVVf6Pfmn2nHVTpTaZfTVrwDNxrV8BfuC28ZwGqvpjqLsmzAeFH+c2mne5UWtU5Q
x18DGv2sc+W3VeWQlBgOZQWxdX12O626WKYC8Fhy6YoShC0gRlKhL15ZydGsEnTyNs+RskwOncYz
i8lLOpLz2EA31g6eQa5yLg36qwZtSqmWO52Ne6sGUQ6pd5ToD3QczppNr21mPI969rPJje+dMttO
GEUHkAg5eE33rAbaPqiCKrXxuauY2+kBHiaG9POgk/uyQ78z0ftPc5l/TeqaYZcUfhLHpzqLJNnC
1knHxOkEgk78Mim4oXFUSjKPqI68wT3eWBzUnbzFbnP/QzmK1y55HiaYAQORoqQ2ridZ9EKa2JnL
y9SAyieW3VC3zzjavU3cu+BULGH32ZHRGEMLSyOEpQH82Ece+oZ560DscuYDzclOHFopY1zeHOG7
XfFOOSUtzfsJ/nywT3OJXv1014Our/51+3hv4HPgw1CsV3E9RhumeLcsFmqxqURdI2P0O3pKr/Oc
gNqYHVQzxobFf3SFskeRGIxRVIaW3wqOlBFILNh4H/nQFjfoU1QxsBx7SqvsxhL4SzofkrqVRf2t
nG9tR4w/dahqSYo3GG3PO6xb5Hz2LgYYVzvLrmH8U2KoW5viQ165j1hJU4YWd6BBqD/Q+xKg7Nsr
tjlnuBJh59u4fIl3ohmt7NbC35OiLPJ1QFOzYtjppTSh2Jwz3QTpBu75HMH150DyvAiWJUA8SS4T
8mQIK+wb8IuD5+jcH24PaXPOVqaE5ak1rUvBOLR4FflslPdx++X29zfzAgMAE9BBAeYkvrQQ1BgI
61CfCYo73Xpq8LAyXyf7LosPNvi9bht7m5gPO8BABobyCbM/dE0PahJU0GPhCzQ/pAkOTlC74Vyh
q7miX/Msv0urxG0QJRyjqC+MgC41BbeWOS9OmTXfl/xTjtZ38GSeBg0okgFw0KS/g8bgVe+LA+sq
nyUtWnHs7qAqYOpWJqsEUVn2uWnCJ53qPhsghmz1F5Kpz7cHt3n/xcseHLxBTRsFwz93hZ2lytTG
CMbqz8FbLjV/AXcZ/AS0Nnj0l6XPm1tjZU9wv12eZG0+tbhCsRqK2ew0Ttrj7TFtmsCtAK+IgCLp
YsCPGxWg5XBCjUaLjnOreFqk/kWFmq5MiBs8HwdUTLABadmChgOsI3AQjfp1lvU4vT18fth8K0uC
+8lK2qnLaOLUHrtj5g/oqVGeqW+4eAtBsnYwHP3UessOSkQ+wAMvOq9d+9FVlqBuZlGr38HD28oN
LjEUrJEH4J6leYpy1NuDoY54ojsR7eX28m0e7pUlIRXOkyaZJhOMJOUc+3GPSpFV7utEOZdKdJnV
xR9LXeKCN2PzyqRwCOqQ0bRqETN165W2k6dpl9Y6EXDX3h7aZv2LvrsS8XYflP9D2nUsx40s2y9C
BEzBbWHbsNn0lLRByIzgvcfXv1Ocd9VgEeqa0ay0UASzq5CZlfacTuiawcTswFfDpShl8zN6nRr4
6lM7dDG/5JigUVPAMyNh43R8xFjyXqXAxHvdCc9/9LStfg1TB1CDJgFdJ7K4HGijQ/Mt55H5bD5t
QEJBN1JD24OFMdBacchHATFPV0injMiHUKz3SssNBzZVRgeOkKYTGUDIjJFEbQwAkIDKcejTBmjF
x/QQut2uRkA3O4NfAXxJBP8hr5Sy6WpWghmrMIioRxmtpNQkuBmkYhervF7HdkC3ksHYQ9glGWhZ
oDMz+FuJjYOd6KvdnHi4dptWsBLEWMGU1GPShwacGiIIzCMRF4HySzfNR6GreJhZvJtj3gEtiydQ
0+HmoklFGnXWw5Zj1NtP2+U8bP99mSejmwOod+dg56dwez/YTxWC/MAywOsnSjbvBre99UokY1G5
UVZSS4PFaC8eyKG4o8vJyk3g0ylsumtArOQh+zo7MvZBolN4F9q5FzvtH9RdgSD6P3t4y8BXzjow
xH5RBTxPQprtJ1N31ZlHfbZp2isRTDQZIJlZROoyZQNSTknr6fWX695yWwSCVSxM0VyGucxmBNDe
gmkbJx2+Uay4+agvn66L2MxuwXHxPxHy+1dNEId6HGt6UQPmDMOfoZBZi/JaBI+JeBSb/cDTkG1P
dRHIXFtVm9KwCOilG+Q+bXypuZ/Vx2g+a82TSHh0M9sGfRHGRClGEA2RliEMH8PiMdQ+C1LQWnow
WJFpcgKizRFgZXWTjAvWgYKbI85ESJ5a5CC69aH2DYdY4ZMMpTcsTNu4hf3vl3KR7K6kMv5Xakko
AgGNTuMuhzbH4O0i2d00cE63GfwYQFcmmoZFc5FxVuYkkjqnU3B6o/wMyOD2gXRCd3eHuu1dVPUc
rdzAEMOxLvJYzxUak5HVQbA43RTlgD4eZVvvAYSWiY+aVPsh8IbUanYRJXlRKmHybxjtYkG2PesJ
xojNG5JNOxO4vmal3WZd/Llth72aEue69bzxlH4ITle/k7HQrDE70PPAiY929CR5QJP2UDd1Wz+T
kEMIX0J3sOIbIITcdH5DHDo7z8snNkAs398VY8I6ADvQU8S3GbBADyDzk/Yjfg687jjYCqq1qWeq
tihyArnfSL2kTcyjLPXJnNGlJedlthVPN6ystygttwYGLcVtFDj1zOZ49e3C6SpMZdVQipqmrhDm
0LUEVD18VKetYid6tKcecRrCm57qIoxluZGHtA7yGFlUL3apJWSKIyMeVrLWxrT0nSL1f3UiKnTX
NWrT5SPFRuKmmsQwGIVKkKI2Y4tsNNePwnjTpDt1eLouYrNjpKxkMArT6WWbqvpAp2MmRweuTORo
PyR/QusVqPd+4P57/GNo6Eog4/N7M20KrNPhHQs+qRhj79v7JP2ej9+vH2zT26/EMN5eRgkpr3V0
wlpxXyeNHZovgZzaRcQz++3AaiWJ8fX4q42p5GjLUD0ExThqBrk93Se3lCBz3PGmWje970oc4+SJ
HJcAAemgiUYOkPhzLOyi4pB0D7XEW9/d9rwoxaHXhCKqTBgTW5YaqywNmgXFzd/tRCyaefJnWmRU
QAeq2/XN7ExfaAA371QeWeJvLPyXeJZqTJwlhQQ5Qp6sfOOhbv1up39Z7MnFOrvHG5jZfrQvp2UZ
xvpEHPWAejGsP37qsQw/WQBricCmDEhTe4pteWd4w7N592c9oJVkxghzZVGQC+KeG2d0AV/lTMfw
9DcndfEXL0vb9tYraYwFJv2oJwPBtVLmn8wZdtKreptj3sSp94Ur7AHfPR5nXmFX2nahl6/JWKQ+
YYQnGfE8tocICBjDDTBm3egM3LM7ClHUAWNZQb8h9rgHpgf68DCvDsxY6ByqwkToiHPnSJ+SH0DG
dcJnyu6oIr498RmOtv325aSMicppb4iCAJ+aqk9ESKwou6146cCmcRAslyK/F5F5vHV2VllNlTdJ
J9bQVtXC+vaL+pr6ogm8lwQjM6Ej8hqHm1qDWA8iCTZbFbb1lRqLnIBfFsnBDoOULqghzhlAz1K/
OJb72ou+8AvnXJmMyrRYLimCFGnVfBhdbLh4gtvswZUGCq4GuFb9k9ZZvBmNLf+6PiejLEun9YY2
QU1186tU3Gfik9HsZXWXVM/XX6jN6bm1JEZN6rkHb16A9Djbx7unGKTO+b5BoRkQKpxYaUsh15KY
+Aws1XLcCzjTXGWnOQocFdCtZWXyVqs27GwthnqAlUqmRmukPbpHDqbIrFAO7bD5rAeCw7m3rTR1
LYZ5lQpRKAQ9QmWmc7oblBLeGGIlkJfJoLuSvXGfOqEHWhaYAS++3ooqVqLZocrGCBRx1GAEQG3Y
q0t8MJpun5raQSa8WR6q26zTWotigr8hLvtZpfWnZlYLq5/0H5ic/4MAcy2DeXdmQxOGARuB2FTv
7khNjnKdOIvIW1jfNCkJTTbQZ2Lb/8OAcltKEr4X1K8HvYtiNs4UhR6wMe80cdnXUv+ZoyGbd7cS
yJxLEsox7KO3TMw8R581Gx/qLrMAJmZa7R6K4TXCn1zlSiTzqNJcJEtiaIapJTtAnkRWpuc3o7k8
XT8b72j0/1c2hsX/upMJEhESPLbpty7ijf1s+orVQRj/N2pqO8Um9K6dgHyKHliw2GFec65rKxgg
KymM7yujUe1EbGk6JAKTd2PGrizfDRGtmy1OPoO8rhM0jsy3sYkPJoX9PZ3QhxMN5vd3l5h9XjYY
GcH0Bg18ENl5yN++AI/cTX3ixH8REAVogOPSnRYY7He9XTzz5k23r/fXb2AHH8py6IOqNZGgk85u
1doKha8B0Duva8mmn7qclCV3HNtIz2q6eVDp9Y80ik+VpD4WGO7BUub9dVGbB8KaJ9HQNZU+QAKq
OlkmnabhKLc46fQ0diogi/49VreJRciLFEZfzE5VpqHFp5u7b71cWVn1I55kzq1tPiwrIcwzqU8D
UAFFZHJStYAVQUYoNVWnVGoeYilILEK+Vkt/MtXEuX6Fm5nH+nTMw2mYw6i2dChLOxU38S38PDnQ
xk2wrwWUjNLSym7JTRxZPHCPTT1ZnZixiCWVm0lbcK15N1tD9TroAEM/UOqA6yfkKAkLrhfKaWZg
lhddzCqxJhAcKJi+MSfeNjJPDPNmjrWSj0uHe1TButDnu0CM7JqHRr75ml3uTJHfe5EoJsFQotvg
LHMEWrNcPESVdsoT1dGyIbYaveHUW2WeROZtmYM20QN4S0dpSe9mJkgvqqDaT2XzooN901TzY9tH
N3oSnotx+musqvs8yQtbSpdjWfa6q5TxJyFsT73SfTHaHguKhXHWcv0elafUAryLn6jVWVSlnSKE
x26ufvZz9nxdBTZHzVZKrjAvlxJGtRzT/mrrGgf5AAxjoCYn5+K1dWanRtg2nZp/UBJ9W/j74PVX
34sqzerFlOKiizXa+BJNAOKOwKIwC/M4hBpAWIvmSJLqVlPa3ZxWXhI1OWg/UrdqCrwHRPyCrZNi
pyitI/TENlphn44Jat2mO3WGO03FroCXkAPxKQDwLTAXHzOM47gpaoTaELhTn6K4FT4ZBm/LcbPq
hO4udlRosewDtqiUybkS6ThVdhPu+nvK80QsWrUDjYrNn0jclqcANuFtmA183+9vUdF1ILPGb5MX
yVsfD3S3SMFoxp64o8UriWzGBytxjJGZSi8E2FpGZBrJDyiueWaK5Ggqz3JWulWufk3NmFPi3SxQ
kJVMxswwUF8jzEZM0oIEtD6oOYpcqd8daHVCcrNbnHVnPHQYKfmTDuVaMmMaWQ9k72RBUGcOgGo1
yK4TxB3H/OiNfTCD1ekYM2gNYJWNBm6U3Bd7wMMegQDvGVaPcDj2eJ2o36iLglIBdhG0D9CtXdem
Rp+g2VYkNzE5JvFdv5zJdJp0TxqQHKqO2Pv14NZgkjS4hIabDlP5JZ19boRaBUNnCWVVz4af6ug2
G3e1r7v5HkQc2KZKsQS+EIu/1Uo/1MdLvghmrKQOuzZe6Brtgs5bmDb2kkke50NuVbOwBvG/q2Xf
nzBosfM+QUa0BzdBd4NGPobU4tgSTrODgSefF7LyDsXaBcmDWs3wqs7iqU3v5o4TQW6GXasDMdqv
KH2hqC3+/qgfDXLspMkS6qO0PITL66g8EHHmRCObTY/1FTK2kAHZQ2to9gFwgE/SjWQlTnNcHjDq
71MEW72yTJ75UVSpa5rBBLAjUD3HaoZI8TDs84O2p1Mr5PgP2Dy3Df2iH0wUWypzLcxg1kE/YnAo
mzHtR2RHbAChaM6rLG02PddXyYSuc1tXSO5pzKyZP6sAOzny0mISbro1gkaz0D5wMzm5nSJSg7lL
f6zJAniq+HM3qcdE6n9OTfpNbSVfmWQ7j/od0erXqCNuW/Z3oxxy53551sNEvPoyD2VL05UMcyh/
42SntnrCJq49nYQ/KxjR3U5aNlUxBw61WAUfYWbGC6Zg8NmnbpeD6rYsPbGfrHauOcW337jciyjm
S2hSKZuT3tMpcNoPrc7TTrwjluyVTvXcH7lOlhrJR42+yGNuElabVSptNQen/JaAobavLO0H1pAM
C7NEWKnX74Qbw7Q57o+60N+LxYP2/kYBujJ0YFlGMHx+a/tiWjB4ojDx2SHhRARvrvSaLMad502n
6YvRodI4pKGlyZKb1uPXLFbtgIxulkqUb5kgxjYSSwjnXZhih1DNT8US+BPJ91IxPxrKpIDTTdkt
YfMpS+TPMjH2bZa7S7H48aCfg6E+iKK6y8b0W5mqlTUqqqMH8AyFaZUtcYcs5O19bHb2yC+9xP7R
+1sUUCEQjBkfL6yrFyJM3qSgHdPNrhHMh0QIvXYIMBNmtYk7JLu2m89RkPmllhyL4rbqvd40nyqh
fMgVswSPZOhe/8rbT87/dAt7Iu9/3lSFDaZD8ZEz5UVJ74nKWZn4+PcNWZRhkthdBWqiyT4AEkIh
8BgQB8OEXtqIwGKPOIr6MbV+L4Jx+E0+V20GYApn0B7kOreKYtdqf6Fp8+8fs/eCGBeTRfOSi7EM
lHLrEwESe/02P0ubCWDdO4fOHxCxvrs7xs8UajinwqASJ5n6nRa2Z5Lzxqs3WiPvz8T4lgYbromY
zgSvpYwdZtp2bnYULYGPk7BRFVzLMlmHUuTDSFLMOTnZpwKNmMwBDzSqL9gIsTHR0QD/tt5HXymq
b3MyjhHoosEGxWnQbDhv+iPoApaKp/nDnlJdmbM0jYRSGAFH2E7vMftsJy81ovPKrl+l/XX72kjG
38tjPuJAgmYyZfDGjDaUBgC8aKphIvMmvumdv1miZ58Pl/zxyXgvlfmsRE3MXMkBeJ+HJ0H70isv
MQ/nlSPiQ4em6/qi15C9J8E3VfoWBPtF7h3O7X0MIt6dg02G5xDjamOfEBSS26+VN+1iW/I1izax
GwQRvKd2o4TxXh7jrUPQBKhCCu2gs7tYUrfjL/l9ecLsG7FoUzQ8BJWl2wNSVZTyPFOwCLg0Q6fx
wJdquNGN4abn/shLDDZ60PR3ARpWJabykb9Yr4tIzJJUwdzCQEmwnPBQHYn1Fmpy5/O3HepFGONQ
WwOMSnIwYvIKgy9xfaPDZefgTm3iH5zP+zGCfn8sxqNiJVPE7DJIG5czWox7UCl+rjHLhuH5feTy
xk7oH3sfY7wXxljiNBGz7FQobDnodjUH1qh/k6sDqZ+kiRMibtvG5QYZ80OWbuhBjpdC72orznIr
kv2Ih3KxsVH97kBs8t2hlt10fUApw+j6Aapqj8KDckyc6jgdYzuzpNmi2+PmaNWv5l3izw/Xvx/n
mG/WtIq5U9WIxlaEVoYNwtDl06y2VhXz3l2eFMYm22iounlMwLyVvppgt83jBzLyJrA4Os9uKWoL
du1qepS+jPwI4F9CptsLYsRO5BWIeOehIdPq1pS6qgJKd+fEQEQeQK+uJYLbKzxCVJ4Y+v8rMZo6
qRgVrYhTzMN9MKDPocp3tVrzAAA5ZqUw3mIiiV6KmaE4SbOvwQpoRk6vfQ/Gl4zbdfjN4/3LrtjF
nqjBVEAYinhzSos6jPQQ7L8rGpiNQTG3M1yRswqwMRfz3sRYn9GKxSSIkfI3MgNWOTrZypGBxX54
o6ooA0+3qdfx2lSbn06RgTcPTMWPLJ89KLSlQYADrqPcUUOs5ae5HQyT+wfmuxLDKGIkLlk6pJMC
NpefiZhZcfN57HhdbvpHPnjdlRBGDdtMTPs6h/UGi451xfkZTZ2v18+xqYEKaL/QbgZSABskmEYz
BUZeE0cqML6IB1kqrWD24imykpgTP24f5yKLcUZRq5hD3yzECasjvESsczLhbae+OgyTkEVpjU32
qiWIT8cXwJfdd7tpp4QWOA09xe4AENiCYBBbPP7wqUCdnEfFtK17lwMyShEKQ5ep2KR2huqpiD0t
xjS0f/17bScdqzMyOoFtRAHuFjFxeDs5b0nHuULSAYqIV97iy6ZfX4livFM/jAZ4SnTFUcLbVB5s
zEZaRfyjMF6un4m+6B/V/HJtVEdX3jaKQNgnKniLKV4FkK180JP8A7wKnqoz/ggL301MGlhT3aD5
tZzLJbQ1IcBMh631nCPxVJ0NYkLSZ1pNiKMvlVumyw16ivvrt8YR8WEvtQbk+pybeHVbyY3l5a4z
iufrIjj6rDOVJalrDSWvUIDoxy8k3pF6tJaU1zf+WHPGM3HRMhZuCui48mDqpowkz/CxyFt50jF5
1PYEY6K9M2CnVkWrUL8r7zJX+PxnSfxKPOMzitJo0DaEPelnqnzN0VL9ZNdgp8C5fpkc9dMZ5wDQ
eKmaUhXxevQ8DP6IKS9pLqwsc+vo3w+ivL9TxkmQUTHDWI4Rv7R7rXpeCj+qObrBUz/GOaQYQS+x
UUOcppG/dmN0QjuLU5za6HW+PwbjGLJYEfqhhP5J52qPPOq+eQQE5t58jrC2QOm5xlfa6DSdfw8a
914w4yq00MiJPiOIELvMKtpHM/9rqjgv73ZAttI8xkfkYqQXiTgrznR+IxI94rWyq12PQQPaBOF1
OznGbDAl6aVX+2wKJGSmzXSujcIvxWivLbwGNceZs+tAgy5NhrngDabjaxJa0/8MZox3GiaWaClc
ibQgblHDY5/cyemXfwCLSv/IlYfJYHxD2oNXXevxYoz23xWN0h6OyIH32m7ccT3R5pHQYAeikoFx
VrYLA7j7WK8nxMvRDaW2Ar7mCZUTE/irOpbiKj/BSjxvVHi7OLISymh6E09xG9cCLen1L6iwYdFC
/oFBErC/Rvf563UXSH3Ch/tcCWM0Xk2FINQq+tFGwHlVeu81Zu3HnVpaadFxokHO0dAofR9WjF3X
kClqFNSjRle6wTI3sNwHsHGWHlYueRWS619PYvFthLkqiwAL+E5a+hXWChGCTpx+wAZINNzSr/uT
2H5IEutNlMoh3JJPfIxzz1a868F7Yuw7y3yevRBzLspBcqfnAtOh17/dpl2vZDO2UA4KuKH0Ad8u
a0FZCIFAAIgb/TXuW3/Oo4Oq9JZeKbvrYre95Eou82yKwf+sonXjB3RlrfAgPdC1GNoKHY9/wGD3
7orpZ17FokOzxK0MLBzHCB7T6rlsTxKPT46a1O+tAGDV70WAA1SIxQrhbqfvsC9vBeOrkWIx+ElR
vEwoXM4F8hSTeUTzZjb0SYDSUIBEwYrs4lEPLXAumaml+xS7dvwmhlbMG47iyWU8S6Y2Y1QtBO4s
6a0aSJCLDuDlmVfm5olhfApKAL2hJrC7JL3pFaiH6LX9X//tDtnlbtQTxi4e4CUXE5cov9BZDGwy
3an3iy25yWH6B20Inua/ZYIrVcz0qFZTmi43n6q95PSn8LDcGucRY4iVHZ558cF2tIUVStTPJFH/
gNBVdgVmD2UcMtk3N9EPStgHss0fQ2KHe8leXsAHdh6B1RZ66tP1+92MJVeSmcc8mIMBkLmIJcP2
q0jcDmNC1wVsxt4rAYzzWoqsL4BZSmnnP2vRMS6/iv1jv+wjXjazqY0rQYy36s2ijJHJIsesaSte
BTLFQSy5gTFNvD64kJUY+jNWqmGMGN0fB9j03xmzsZ+QJtGQOHZKTtFmY+wbj85KFuOuhmrMRiEv
0eX0e7d5SncYCngddq0zuRSWBXzGHajbed2kzVBhJZXxWgApyHUt0hSsWZxbIbTUULbqxMMAOkc1
eIIYN9W3YSkvGrS+bLyk2uvj90E/phOvRs5TDMZNibFRKWCJV5y5VizJ/EJJJcz823U13w55LrfG
+ikxzMN8DgDb0A+Ns7S6J4yzLYWAuxeDnZgru3ksgJGS+fUoWYZU/1XpI4fmiqcvrNvSynwCCj1O
apwMHxM34P6k+/qmrdxT50VZBecjD/mA40HeLmZlEObQDJE0K8Qx9CSzEq202kHnlWM3Q6DV7TJe
pA4SYQgnvGiDR/ttNLUhHqZtXc5X5Fj322Dg6jBJmeQYN4S3ql2g/d4Wj8ENRfquH0MAVPxHWYwn
iaqiCogxEsxpLh5xl524L/fUk/CnzDgm8KY4q2Nhwn0M2gz5TZBp1jyLfosRJUGbOBEjTwzjOVRx
GJIR3GgOyIiwO42VXCk5JmP1cv3meGIYv7GE5liHMk4zKn65ADxHedYULi0MffmuOPq3jGB1Z2mx
mMBR0GhPHXEHQFPDg+4SxG10BZ6XgW4PmVwUnMUPWepIrVKaDGoVcKZpNjjt5H1odefYHXadNdnF
Ld09I5Zkax4WWB0MoXKnTDi2zC5iokqhiAtWCpzhU7MXvtHBUPls+vFeADx8gcJcy+k4b0zavnvi
3sZHV7cshkUqSiO+JYUXodC0Jug/bQ0FSM0DAI6HCUGe3XF8ydunWImchRTtxNigpYU3QO0v5WF6
1VRbvQX4O0U1pvyrVWrNlplYouSGLe8XUG91RbVkJlSZ5VIDumyPRsJsVXv8M1mDRax0wIQIZVP6
k73k99fM+Joy01sSqXgZxjD43jeyXcX1s64qt91Y3v0n65SZoEU0UGBoA7i1LvhaVbnTBs9Nzyue
bCsqsBIpuJ76AWS20UN4GtrgBAxHXz5nJa9CuB22/hLAlvjrTK/UXgaMD9VL40X9Vj5rd6bdudgd
O3UulPMUOyCsbHkwGJyTsYX/TsJqbdnhZIN2avunGrM617/PdtR1ORn1eyv1T5K4LScR77WISqFo
gO0qDO+G6etsGhzj5h2FmsFKUqlosqAp8GmF+jDpBVbhOEHXtiVfjsLYkTlESmNoNfLcITovfXWS
Js2RAwyJG8opMcrDTAyr6Dvv+g3yzsUYUzjJ4Nld8IniWXbMDHwWocRxETz1Y4woBEOpYMYov8cl
SHaMYzns6hY0cpVV9bwwnHcc5tVeKv3/S/1C0z2aqfxFqFr3v90Y82LXIRhm2xHBsYm1xGIEyr+2
cNzO9swDuNT/3yXoTJg/DaKg1T36fnTWTMXiNqXQCrzJputZ6K6Di5iHCPub1+uXTLawr0SlBPYs
dJ0bJ/DDo4SeN0jxAAbUHdN9v5d31chRDK5IGsGujEoy9N6QggAjdd+BoB18SW/pIvC0Gz9nki+i
wBp7vGNyPIbBeAxALM3iItE8rfvWZBLKjxj0fhmCn9eVhCeGcRdSHMRNm0BMn2KXWnej9LGKd0ae
cq5wO3y8fDTGawxppdVpiayaFD+LoLdG8HKLPecw28MCGrY6TEztgmeSsarJFMd5qpCxUN4QiiMQ
7LuD6BUuhhM4fdxNA16JYqyr17MOhNX04tRXpfVq/f76h9n++1gGANEEBtJZvGBSADMSoz2Yc1Cf
guCrxJ0IpO2AD/GQdhFANWOl01NfKV36dx96cOLdcAP61/Oww76qPX+W/Go3e5QEVu0ccpvZvHrH
pq9dSWe+VD734JVPaWyUIvzqnmvhodVkS59SK+fWjzaVbyWM+VaZEbVyRFuBYBUM5k9AiAkWzqu4
Xb1cyWA8YZalYzaX0IfxMH1v9oWXn3LBaj39nhLvmZXFy144CsLWPqo+FqSe0HZP/alJznPyfF0B
t53e5URsYSPPIrUOaHY0HzITITMBX6+2159Dv//e7rOD6fAgaXiXyJY15mXp8ylAbDF5aAgajrKL
nM7KUVWxCRBA6nIX/MkjuTok4//6fOzHosAjWaogPNYmrLxxob/p37hiaW8XvbK0dNHqWEzfZm8p
FiEeLKvTrcwCpSsOBbIOmeObqD5fE0jtYSUQBNhJJKc5qkM1ikP6QzrdI1abstcMvDHj/rqecCyZ
LXP0UmcIgxESRylUBGUYsIwbq5VypFcZulaCEljXBXK1hPEdXVlX/QyniW1B7UCAXp3avadhfLnB
1jt/fZjjPd76CKvblCcpzkmDR0Us7kDypQmxNUyfOWfafIdXesi4j7LsgkrPFNq1Wrz8VrDgQPz4
oD8EHugIFTujIzoP3ClZjhNhKyBtXQT1OBU4W1LspEywAYXzdP1onOtjyxtJFOmRXuJkQ34/zA/9
YGeDyFMJGg1d0Xi2olEHlQk84reROgVIjclZ/qyeepQzKr/8Jj/8txMxPkON1VxuVMx/j6YrykCt
3ueE18zn+Ay2WqEP0lznBbz7gsK1X3lLh2rFYKuNRemfaLWC9yLzvhPjNJakqsHqMyHBar12/NyX
5yr5/t8ujgk5RGzn5FGBrxR0N0n6SSR2mf63sOkNtWVlrF2r6ECzyQiIxqtdR+WIvMicZzNMNCFh
jlLsJryLCRhoZs3YicHEOQXvWzDeYNaWqsgyiMg1r14+BYOfdZy+BcfhsAshkTnlQpKhbBzlnqIv
6MofzdlXIt5iIuco7N6HWXRg003pUaQvIjBySHoTSaF9XbG289CL+2ThF6RWUacwpNMa6BOnL9oh
/ztYuVcROtCJ/z8BYEB1byWS8QKDrKVC3CNWqYXaUjDrr7YvnFPRtPKKV2PBefpqAsbMQF+ew4LZ
5xwY12CA0/3aI6+8jhInZlAY86/NYZGWDoZTo4qYd4ovyi10o/CMKNwvqFwVxvTKOR/Ha7PrIJmW
tlh3xkMOCFgsx2de4Ci3jSv4gBzyeF57AxTh/QdjwgZg9EV93qOJPNrCOdlLHraETj249eTPiy9g
nIig+J354gN2SVEP/hNeqfc/gHEcjaAGBjBlMPfdlrYQTbfBGHCsmuObFMZxpEUSZgUVUUd/qYJL
Qk6csv33dUkGoxml7mCUfinjJVAI9uIEY/H7VHOqUuYUMH+TxF9k0N+wcuFpUIC5akY/hCbxdIAn
PIh7umbM7wD9JpS8yGK0ngg6qUiLHU5z17vdnuJnK7cE01ZA+LQFMBpd1/htZ3gRxzyATZokhVHi
jU2n58DEepr2Q4h5HvctS/roNi5SGEVfhmUIxiamC6ATMvvUDRz5rvcEPwN5qfl0/UhveeY1aYxW
V2XeSOWMon22D3yCAiBgq/cjqIx4qCZcxWCUOwjIEqgxDHgidhjv0VDRmhntHE8LHhZp38Tfu+qu
ySfO48LRebbeKC/pqBsCpjjJmNnx0rlSMvB0frsY8+uTsVPE+jJi2JGWnqMgsEx1fBxiNxVUhwj5
7aQfJUG/J2VtyWXKkbzt9i+CqYteGZsQz8ZU0yn9VlCtxNgF5DExBEvoFCsd77qRI453l4z/yHtT
nkpK1BCGPw3xLku+cbSR/oEr2mjQH7A6Two6qFwD9yeISKzejXeVF7uGs9wvswUCOt90Zp8jcfsR
u9wg40JSjPsJWk+3QQ/aWzlasAd7/gTWJFAT8hwIz2EZjAepysVojAYOqz90dLnbM+6Sb61DEcY7
gKZLnAI/73sxrqQDwDgmDvGeJJJk63pwUsuZoxIcn2gw/kMeUK+d8ag4Srfrpu+RcogHHs/WpgxQ
lKu6pANyntBAa6UVQNkGOECM8NCQUW95EGfPDHkTT9vuaSWEMSV1SfUlC2FK4JC/zd1gH4CwHsA/
GFJTOJ9le+hoJYuxoyaZxTQpelwacOa1LxS4v/cFVwTYz37A9JhPvORQSzbPB2/qw0ouY17hKGL0
lA6GdiBXjG9DHosR70MxxrQQSSniWiLO0AB6x2vVb4rwg2Owmy5idQbGhBJ1JtqM0ilMaPHQs/K7
o/EU34wOgIQ89TMXZIx3JsaGDPTIFI3mJuNhcFCdAKiH7tIpj84qbwB8548WlyRkOwZYHZKxqqAt
Rs2sZZoQjSAGoHsO0Sv4jhADCE75ev1K6Qk+OF1dAZcyVmoBb8k8zDnGKsKejly3w2IV5EWYO0st
QRfZ1TaIOK8L+83RfkljC9953pSapiJLad3ALxzp2LyK58GlZXb18x8Nr1+O9mb0K89R5b1QNzU6
f0UWH9oCij+K2ORNrEzpLODNujP4Ra8fcNvGLudj/Ah41tHF0rGFk2R0PT7fjeK/xytHJrI6FeM+
Ui3rlJygmT4vbtHeysbT9SNsq/zlCIybkPo07OUEeAKm5gfmT1W41WMecxxH6d5KAqsvU4bimJsZ
ldHu1bD2sPFtjQUwV/Zzx3G31CNc0W+2xN2OSxUKI/pHWnGcgxttbHdF+WM2FU7Vj3dtjKeosqYU
phr1Ma34WYepZWaHdHi5/ml+80xdvg3jGUyzFatOR7xCl67CY3owXfmRQrU1/p/hSqz0jHEMlVxH
yZQgwZfn2FbzfVCdQoHHWPubx/DXidgiNjZqRUMwdTy8N4aft1bhLDuACt8WIFynzETlE9BUMaHu
X79Jjp2yhW0J9QRMpKCCFsTYZBwEWxgDzgbUZnR+ub8PZW2jC6Y8w6JAMt/Ky8EUUMzq3HF+WIbn
jAuewjsQ6xWMOWuVyFQcM6qsKdrXvKo2x47YoraYGFUOWHXstwLqJlpuIuXcdN8mk6fi2y/8RSGY
KCLou7RvphHu7TBhBUj8K3RTu3Wkn8TLHdPROd6O9yKx03e9rCuY60XSQV+k3l92gLMeDgMIsfAk
KZb839wEW+PWzZEsRYDRgFwAvXWq2UJ6UAIeGiHHGb3xRK/8a110BoiRod7VVDxgFOFxLOJ9lfEm
47jWy/gIIkSaWkd4zsVDuJN98www4t1gfe+d2DbvK0rYhlXQ66bLORtb/AZdWwrsdlRIEv27EJsW
Ce/M6Pt1Gds16YvxspXvkahxgj4sPtMMABrZDg4I0W+rXfnJPC0u2cWPoccb0eQ4DLYODgr0vO4T
zBgGxV2aOWNcup15O8Znw9wvwWRdPyJPGuMwDNB3KYmJSEWOP1XxaBHleSB+ozrF8Cw1XEJLjvtg
y+GkmvFHJ4SZyT7c0ZW00ZeO1av5dQYFOS3Zjt9yUE9xfDBPVxhnMqXBABpV+rpEX5fiRY7cZNhd
v8dt4L+VqtCTr2xNREovNwve5MZJbym2YoyaXXYW3O/KoXAnV8X7Ne4IZ0xgu5iwEsvEG2TutTFX
UM0dU+mcBOaTGQ6p1fSTRyZA5jXCj0nE9FQRPg+leDf28ae5JF6s1A/Xz8/TI/r/6+MLgVKHCfRo
AXarOb5gtdbOQs9s7+ru+H+kfVdz3Dyw5S9iFZjJV8aZkUZZluUXliXbzDnz1++B7q6Hgmnirr/n
qZomgEZ3o8M5U8AbJ+OdKGNxIjkWU1RvUAjIHufZN5LBEg0eixPdu52YUaEZv9WaUq3rxzadYNaa
7M7sJ9CvC542tVbfmm6Rac/7W7idhr2cJZviUPU2kEiJPcyO9U2PYR3Rzx4S5B54haLt3QOJvSlK
uqrrjNLMJJvUnOLVZVV5yqPoUIyL28nqP5noixhGJ6quao02okls4b7WryPATgE2cX/TPhzzn4d0
EcJowtz1YgrESLySkSyUfBUOPHrqriVX/9rfZB4GMe4aV8M0Uvia3YsIIToUp4YzvzT0l+P7/SVs
klke4lafJuqRjoCStLJH3RVPtP+Od3zbQd5FEJMKa5YkHMUQ2Q+wz93GwfC+1Ka7v61/iYcuMpgX
rFoNuWCWSFJGR8OXMGQ13mkAoAaKHUZoeHO8vAUxTqjJ0jA3Fx07Vx+E7k4MeDeZJ4D+vrrJZp/U
bdjiaMzoodee855jhrfd2mW36IVb/X8BQ1E3C9ya2Ptz3Vtm/3NunibTdDjHQrV5R9vZ3LGQGVOW
0kyrdlZO0xHMM376nL2Ro+ybpxrzTeNVeSU4Bqgn/i1vrV8WyViNviGEYlPQEHl2KT2gGVrizQyY
MrDUvmU2b8T6L8/ci0DGfnT6BJZmYNajtrx4aMS0wcmmuhQENX+Uj/s7yztBxoxUS6aK/URbZ2bT
7ZXoqsgkezISVwRe974ojvVlmco0DYlrtCgi+aXbYZDadXjd9rx0OUfjWaIyrUb6cCihkeF0CILT
0HMeMH8JPH4fjskYiHrRjSDOEFN1H9C5oiW/CC6dAgM8w2k8GJwbxjNIJmMjumhSy4TggRYd6ehX
eX7vPXSFWMTih+Dbjv+yNsZcNKCQG2twJDtNvBwB/e/rWuNPQenr6nxFUp754+4lYz6A9h8ZGn0N
Sn7yRGGIAZuQW7VjItWbfMNrl2NGOFbEZGLVgRAzRREKUG/VaCHv68l1foParE+a4KpbkgPpF5Q9
9tWep5GM+QilWSEZfWmM3XuC6ZyUV8bm3SvGXAQJuCmF1oSA5RD1v8TWG3JOlPuXKP+iGYyZQJq8
VCJ6dyUf5MB27xtHACW76oOOWXE6RQK0CQyfetwB6/0jA6fnZw8jaILS1BTzjT4vlvfpY1IncbTj
ciW4si/ajRXdgP0Drwzxdf/g9m+DwcIEzWWR1SKFiDQ0YqX5WyX7mAOxQKYQkOd9UZxbbrBwQWNR
yoquoDhFG0foNG/kBde0nSj3kjOv/X5fYQyWDKFKRwMpEmikHqVXo1qeltS0G5k7OEtN4d+dtkEY
c1Kkbd3h1UWnnT56pAB+JB07F5ksz3R4s8i802JsibkUpdLNgGDRhXtFOmXRq9qhu3X41aiRyzmt
zea23xGBwcICCamal/mC2FvxZxBX92cMe15T/9yUdn/YF7Z5WAYxNBVAVWANYNZlhMsc1xoF7yMv
c/xmkJsZ4ND7MjYv2UoGYxfjWjJDoSQoXXrGiaIlUM2TDrzU1XZaaSWHMYVdoyuGWqGyZzxnR9oe
tbzEz/kA91lf037n/I1SUv7YX9ymYqyEsuYxVM1ci2FBSCd7QY3Hkja58th5cdA748gjot2+yit5
jKmsU60KNEqfMdpdbIEY7YBpVtuwuhvKRc9zaduW+SJOZQzkkEiLklHgRQIGxK+6Rd1oaQMJQPuh
WHR+bD7gJHlR0ObVXkllnmJ93RmdPsYKpl0mB+8XzywOOvoQQVHvmK+BxLkEHAVV6ees3hndLMty
TccmomNz7P3cX/z6qBx4VO2bwfBqVUyslepFFCgdDR5nZ5hMu++J3STnzGw4ddLtEH8liTGNuipW
gkyDgrME7MX0lPr/F6GEt6TN6GMliDEfYdahohmjaykyDwYQ+tuOx4LM2zTGeJipGqULndhZqifF
aG7G5ptZ/kry8X7/HnMMocoYj0kZujpRYTy64qzEePt7Yca7vNu7BQg7oGqpkvoRsK70DCwN6aQK
cMONdJeW1/3Mw6XhCWDOXVNBZJjT4zBDn6JbJZwm2r9Yn8sKmPPWkmlSpREJwujYo3kiddOz9kRB
IlGJeOYF8NtHchHGHP2QhK0gyKjFF4AX0Z/0wpc6Xi2HuyLm3HNSaF0sQkhwRhSBkSmwNRd0XPq6
QE/o/E84/8ZlTYy7yKpZU+Yc7qIzM4sgt5rHz63hoe9K7o/7Gr39/lnJYlxFopZ5VA+woooPniBP
eMjt/KuGFt7CrXzxlcdj8VFN/iMgu8hjq81KHZqtMkM5VLRe9fZsR3eYAfA1ICSVtuGoLuUkMTyM
o9tJavHSd9uG4vfOskXnuR7TuNeRvpvqU0/OgQB/GDu5zi2qbzuniyDGWyhqNRuJgm1d3ulEVVRY
IKK2R/DYVt8Ep37hnOJmNLjaVcZraP2YySSFcwKOqAtIGn86qGcTsD8UjWZfFufCsVXoBDMdUUWT
AfNy7IBRYN4I/8TpsloNY0BiMc4G6UNHDMBiAFpHsLOIRyfPWwdjOEaxqRJxxssg1GenacF0NEZu
zWU72Q4bLorAmI5xSmsZGKHoQTgOx/hE58Jl3Cwel8B2Bny1Z4zNIBh6mgBaSFHx6fj0cKBMxqHd
+bz5Ld6+MQYjbGRhUkW4jzilGHuZNRpotfk3hI/Letgac9kRsVMpgEMQj3YQV9cC4U4WczwhW2JO
jTQIUwFx6/JOJ4vLb91hvit+aVZ0yAGaWb/xEI3/EnP91ga2wBxNhZQutK8wjmzQxLiJB047gISi
1yHlJi44J8US7WRCuICHAVD5uvEcJ1eL9lXldRPyRDCxRJZKrVII8FSq6evdrxJuuH/9T/aGnazq
w0WuZwX6JoFQNX6SdUflpZY4XoEdpJoztdObFCKywa87Am12CvE64rVq89SNNQUzgPNAigdY2DE/
NF31LsgpD7qUtxTGDIgENFVTBpiuuv7Sj7ekb22xvou7ydk/FZ69YUel8jYhgikhT1uAorn/2Zuu
rHyTl9tQu1OTr/H8Y8q/c0RyfCpbE54HKRBLqgn/UwRJT8Nh8bOPptzghteqzdFstiCcpuFS1jXi
lGJ6nLPMSuXIKmceazNPChMmZMkwVuOAnGZhHlPxuh7suOS88zhapzChQT6oUj5QIqcprh30+j0O
qcRrJt12ckAC1oliEoOdvyFiP+hyCK2TNE8Qr0cxcRR9ALbLt0A7Nr0jVrwi6fbGXSQyGzdEfZzE
EX1jBMcoeVw0K53e9/WNXpU/I9WLCGbjOjEPgF0wQwPMszIeIoC7AFl2ySOgvhqWbgq8K0X/cE8g
PcnVy082ygoVZbijwaN8mfX5A9tv9qIDEJKA5SnyeMu2VeOyQrrJK4FZ0SYgjkYGYDCPZn7oVE7h
iLeDTIjVz1PX10B/cOK87K2K6OdArb4OJDwa4AeOk/6bIvfP+6fGUwzGyAqoy1dBhggfUG4PBpA2
tao7NqX8ti9m285eto6xs1K1TFk5otdYFfWj3g6PIUaZpbm8l7jJjb+8Pi+ymIgrEbJCaGU4WUp5
U92lwAhTrNmTvOnMT+ZxFsZWSCddVNJY0pA6bPWbxJxvu2w5S012Uvvq6/4eco6KrZNOgapJC+XL
mMDInGjRfVFhMrHi1W94YhhTYRipWkQFti/qT+PwZKJRhUdV9hdv+PuI2ArpIkdg7STowqSo+cNx
OSjH/Cgj78mN83mrYYzEWIqJbCrIDyq+DISu/jm4kwB3cqX6iwv4lsJKfsqvPIIbnlLQj1oZisks
s6Si4BZifZuNrRUp38z2x7Lw2Pi2u1mNyz4yFqNaEiR0CUIkCmG5PKVu/oxGjhbdrICnsYVX2ok+
oD71bxke2ogI2nDJBALa5xXOVZgUooxtTY4TGohiN7boU43ONP3TA+oiis2Wy2UgRgZCWieT3oAi
a0XNewSy8v27tXliKyFMcjyNxrrQYxBTzNNzq90pgumN4x2RssO+nE0XspLDXC450I25oKiccvkU
VIVVL5x0w8fO/+EVVxIYNyzVvbAQ4CA5TVc8VOnrMC2Zpc61rYfid7EAtXOXe4Yxu7oyu7UAth1E
UZ3W+vmQ6JYYhLkV13KLiarYjdren3LVl8fkSjWJFQCOcFrQDZsLNsZhrLxKr0g0HcO4BoKlaimR
7k+6/DMc1OM4p34dCeeqG464D1ZXIFsm5KGl95gbNPLsVTViy9Bjr4mQtsuD4tSrmDnuGneIk9KJ
MnQxm7zMz/b+KxoxTBMElhKjt4XZhVJn4sJIpLBKPCZrXjZ3W5N+S2Af4lOSZ4Ja4YSFAzClf7Xo
BRIeYj+7Uu9rwJgJToumJ14j9nZJybxIZfQXqFEjURZErcmR2LoXP1Re5GWdJd0NgKpcXAkTwsBa
fiS8NulN+7oSzCh0JlVqCeoHxERqao+GaasGDrHmYWJun9tve6MyZjyJ+yruaUNXAQ1bDuY/tV2v
bg1jsaVuNEK9oFk6MHfp16NxXGLOWNf2Tl2WwNhqNGoFSh/jyQ822kJG49b7wkPZ2c4Wr5bBRHOF
TGr0j2Mo+GrwtFNwCh8oz0h2azi6/aLcyjegmXQ7uzXQibTwRpJ5C2RivCCfqqgo4NQ7UKpUYMIp
XEnkPGrpAvasG3N/ReD2V4MCdISg+DGUphXGjjID+w3dSHFs79tqznpYGnlDi7JZp5O7xagCYq62
1OwQGaa1L2U7XL2cGcsRmxiGQpKPqatjfCgeI+e9+PIBTw7ULS7kIeceacx1NZK0RL8CwtX4l+Yv
Tu/H3ygGSW+igqF5BL1wvFr+dsXkYiE+TNcqGCqbsZwwoPmBLVYdQW9CscUwn9dYM6bV/zfYYttN
CyuRjCZKUY2L0KKxJDhTFtfE029qX7DN5xbQBTTMlF/FH/vHuK0svw0wSyVAhFmTmzHFfGgd+4OM
4FLp3XoJ/il++C2GLQdJfS3VeGHQdrhzG31pebSn2zRFl61jKz45Bv3LaoEhlG9nm5ZiwlN3yk/T
IQVre32MrhBWOjWglnldERy/yQ4fIhDoSzFABDYJAIidz6R6DtUfQ/9PKaTVApn4iEh1IQwTUK4m
M38B1+8PeRL8jrQca08N0Z+G6nJQjMOS57rGNCoCDVnI79qotNMifYgS/ecSAVa0R36kV4Fs/09d
F6vVUTVdXba5k7RSNhf63GlQIhwOI4B4+G1B9ALtre4PXyarc1rB6zdj7QVa8JwFqYv07P0yDsdM
7O28Xwpn/4ZtFwNWa2OcW5UCyKqjtKGKkJ6LYHAzIt8nuehIk3RA7smqm+ZcL2jpNVInz4KKY6m3
beflSBmr0umKFpgTNJRIoZvo6mkOzJf9NW5cAkUyEJgSmSjgeGW0ZkrlSdfkSXSGtrbq+KyNtR2g
b1509+VsGeVPghg9Qd+iIZJ6EMGGGX6nBTA6sxoUVv4BEWEChHlf4IZ5/CSPUZhhyDStLRbRaadD
opyT0hW7130RW1YfY0LAqNMk3VAAFPNZ94fZLAOQRIoYzKY8I+KVcUycBzB8fktuaA2xK2yeSm7c
g7VIlkJi7pNsiboYTU7Xxr3qNWByMd34XnqNbRRIrSgH/1+MnugZow6c1dImMeYKfhLNRPy11HZx
RXrR0ZoCZFPxj15uPFkJ7LounMyQzrOMVpg4TJw4S3/sC988zctOs6TSihp1CzEb4BwmhdVKHppS
QQVSc+KvzcuwksJY6n4muRB1sgj0l5NW2rXwI58fx/Tr/lo2bvWnfWSunFSZdTmMGSIi7SoIHoaF
U0/Yisk/CWCuWtjnTdvlIzwBcl3tTfdY27ThD6jg6N6Q8SiUoCQVsKKm5+SZB7PKWx1778SlL8cF
91yV0YkzA82VS0m8FcCiQotihibi1mksHkuXankvwXl/jFdQFqXloAFHm6BwX/jq8f//uFbCPjKL
KwdnDEsVAB8SCwpyKwm7a5MQzhN+a05vvaAPR7SSUZFsLowCr6h4NN9FMtuYp3AJMe508IkiQ29p
QmOrbYEcyOzoafhexVeCrB5yUHgsMfyQ3D1qQuK3QhfbRQckUgk1ecQCXRkfMJB5o7eVTUIRICIT
52Zunfd6e5j4fix63QCrlYjo5nkE8ykPhWLj/fVpa5g7SbIlnYgqiU4dit/yqnyQ8JbsltruguQY
CQLHpm8ZGtBlGhQBUlRMdvqzDbq+jYIIAJPzE+h5LUFV7T5avH2d2jI0aymMY48nqVCyaRSdohMc
UTL9Kcue0KwYNALH2Gxu32o9jIuqphE2TcV1jCenkL8P7Y2u+ZUK+mtuq8GmJlxEsSOevRmAAgNM
lo7ejk9KpSaWlETP+xu3lX9WVjvHFjLTakpnHejRjvTNvB285rgcQQQNwCnwmF2jVduJX/kJ4S2i
5k9SGSVvK6FNddDDYbJw8bQvio2GMW+wql8gED+0CHgBYOzPvvbCh63eDJzWK2YugDj0iil0dFsf
R1f16LMSxYR7Om6aYkSCi/dH/49182t59JhXtihfpE5A2giBGhgEiUsBZM2HAlT2kpe58wuPZ2SL
huHT3jLeKoq7TNSEWnTSX4sHPXWDOxlTQu7slNfRgZLShW/7SqRwLgU7KEpC1WiEAQ7SSKWrKR2B
dBVJT3qTfJND7RCVw71YGAdNSo5J1BzRD+TX4H3N5c4v+8AL2vymJ+mLnGSADYxvikU6CRq4lBrl
BFPhxsbkGkZxrkYEYuJyUxo9ahWqbjVK96jW03Vmon2zjF5SOSBWBWLZWrUCOJdcBLCi0XttF7mk
zd0ZCbPGjE55lTwZyXeC6rM1x83D/m5se9PVvaW7tTpwYVTSpYhF0WkcOB7EsTVmA9QbEcTj5IpX
HuNYPhYNMRr7LO1TvPaTnPhzm7moAlwl7ez8x0Uxdq+Vw2XUwR/tyKppWvWIKCG0woV8rYPIIdl4
lmPpIa5mO6xLb56EylqEnBOIcXwJW6lNy66NUmDKOVNZWWXyZWjeKo3z6v8gFvzzuiqSYhATVI/s
6I8mdoIWCoiMm6+UUTI/iZQfwBPcEA8D8wyYjase1L7/Q/FY+cK1OlqEo0LbC718AxPzde2M/mvg
YDlNTb7EXf2oG+S+iqWn/UPddjAXMX8oqrhMtYLnNybhzeSwJJy95C2D8cqarDdDpiDl35XTWRdN
q1kivwhrTsFs2/pclsGopjJLaACTDdERm8FKlcdFLQCJ6wF60DYmXvJpe890DSldzRT1D++yutxa
rZNKmTpElvN9J93n4vP+mWzv2eX/qfzV/xtKm0mC3oiOaZ619C3sT33AeXhum4yLCPoJKxF6F1VC
KcH55mkeWyNo5618KXKrC8crxVRye39FdPv/vFAXcYwyix3JwB3a0j7d7igeOoCcasCO4xlC3sEw
yjwGcmtWEgHQLYg6a6AFCDw94+0bo86zFlZmCxIlZx4qSHkkeWW1amhVXDyyTY2WRGCmE8TqCJ4/
n1AUlqQdSl0EnQPcpwzuHxg9U5Hccur8CgQ5Y1Z6RowSrtSgdzM5BeXXTgF0i2rcCULlilqO0VIe
wsrm+mXF0ECUZsiqyqx/iUzStlmD7Fmp/ByD2kWN2u7M8FQQOON9pdl2oqstkD5vQVtK4LchnQiW
7MWj83ziA4UEke0ET1IeSAL98j9UdCWMDQnbNkxTVRMdJYusUb8qTN0uJL9VbuLgvSg4FbBNTV1J
Y6542fTtqFDMfSM7ZfJRUTmv3+3/p4SrRISdYjs7AATZK13QU1TIu37+aqb+/tlw/p9t51C7URen
qELIUXilcDSi1/3/3zSB0u/vVxntF8WxaEQdKblifGl6S+yeg+Y/LoHRLnBplnLSwsGa4TUQq5SB
216zrVKXRTAqVef61NYG4rLRTp5GYAM1L2OFwdTpqjl0LmUQLlKrPcSOVHJ7CXgbyCgYstNNs/RQ
5zR4bLobsfiZzV/3z2irXQGeG+DYIvCxQdPImFupNrXCFFQR68Pb1xEtyhrQ+91bagvPpMRjSjjO
uaXdiMd9yZuLk0UFsjVFFQ3Ge81LOQckHBAbpd/GBUx2RyH4si9i8+xWIhiP1RQ11MOg5mBE2uJN
XO4qHSBrmhdlvwxQ5O5L4y2I2UmgsyxJMSO31HeVNwr6OUt+6r3u/TcpdM0rp6/VolY3KfIwJg4p
eRIlAN++7IvYttmrfWMCsa5VEtwq7BtFiqU04YmX+uF1fcy9+PYfMHQU+SKMfQwU46hH4BZGP6rW
WnUFV1w8dJlv9Bxl4BwP27M5FEIQDoTKMU+RZKvKVSu5+xtHT/gP97NaCmONMrNoweRGQ5e+9Emi
vCSyfAZcbG71o3wOWo3zjuLJY2yTEI151VKEQql7A+uVOZ+n6k4qjxmv1r2da1mtjLFESgmWxEbC
Zc0za3I0ClMoWLEvNiitSFbqJWjJ+G/2wWTsg6JImpoW6GsMldKKyJuulpYp+PsnRjV578QYC5EE
86CaA6J0xaecCh1mzyIQ7vGwGziGyKQHubq0BpAH6yZBHFhrmaMvN9N8HUoAe9MrCxRfM29Udas+
++lOMUYCPYVytCg5YGj96ghfdSiuymNop8Bh4/a78e4VYyzErhRUBe4FqPoU8y19ABCRCwbU8rg0
1ujQMeP6gCuwf3D7UhFff95RlAN6LSTYUbEmpypNDmC0/SVr438yGhKLYqPHAVkyurjWeKlvjP5J
mzn2nGrY3zUQ75rPC2kq5HziBTernspzkxk2Bl4qlFMCa1Ynzjt+315ILHTN0htm05qw67FmWEif
+ooZHEzZG2+zvn/cP6DNGvDFrkt/FNBLZc5GKUX8AIYl2csxex45yo/aAWSrX9gGWJ14urgZ0P62
UhJhTEZoxLIw02uWYQiSZFbFRcreVrvL04mxuG3ViWMCVAhnSp7z/LsU+mnyxNm47VVcZDC21jRj
TchqpEHC7/kV7SZXPdpCKt+0JibGpnPk8uYMeBKZfaulQs36HFF0qRu5FQEX06oxLLS/Lp4QxtRO
IDrqhhRbN4aPVXYgKQdVhff/jI2NmghdiBGqx+2SvHWqpFk50ZR/MjuXs2GM3VItTRmGk+QM6fSz
7/SXSlLRXJDxskd/seC/BbEdj6o4qMMytiIsuHT6n2dzfgQ+DMapuEhT207wIot5p9FKmJIbEpx7
lbZWGpPvoFJycuA4TxU5VJLwIzWyKyGXnjMyvAOZ/m4RjRdgoQA9LMlPlZTbfZNeAYtzQlq+6YCq
3XK5f6kd/NNOXj6StZN6pY9RRZODt/EN5lRA3SLdUlQCtNA/ZPa+rnKuucZcc33UM0E2UNpOGmIN
dQ+Ef0yLC6W7L4a38cxNL8VJ0siCexctj12Fmqrpz6hPK8JpqZ7bIbGWlDfvyFUs5q7P3Th2QBVD
XxPYhitwDXenEhjakRtyQ4Ntd3M5MubGk4XUmHaAu1mm0qni2TbEzhZb/aHLhxNR5f+4m4wBGOZF
UCoB4oplssrFGQTASl+LJQA5irsuOvfLj/3j41gcjYmyTAUUs+oIgWbc2oVS2lI7cBRx+3l+ydWx
nVRtYMYdGvFEB3MbqofOvhvpWNtwpEfVR+u4bbyFXotRhn9zpb/Pjm2nImXYCRntXjDab2F728Q8
nBHOFdMZo6MsUtm2FcYQx+qXKB+K6kuBmZP9A/pA9NgxGmx3lFmSeNQoIlERW82Rth9nb4Kloy1N
OVGsdf0hthc7uhJs8qN1KDZ/o9mBzSsDbV86BSNaqgG4Q8lg3EZUhGUcTThFOvpWIAm6hJZCrRca
oAsescLmzl6EsQ/qKoinTtBRFlDyR7VrLRMo3TOvA5MnhDk+Cb5v1im7bzK9qLU7xS9lykl/bj6a
VutgLf5UgetiwZQGCZQTibp7VQBBrRleFaVuYSzyEAkp77ptepmVTMbwa5Kmt4aCxkWKJEkzH+gW
9oODBIxOsGdx6jeb5n8ljDH/Rr2IiJFL7OGxOxa3sb+cogPhAn9vNZIr6MP6f9rHvqTbpuuWxqCZ
D7S96V8lF6BFr8ltbot02mBwKdp4lTjJCThUnJIeb4mMC8hDDNqY4ofio1/ANY4jyHaByunvX/RN
S7xaIWP6zaFLpZkmMevhWpVvU4lHrcpTd8bUD0GWRnoBdQdFpz1HyanFmN48L6/769j0mKt1MHYi
LHLBUHNsVy8dS5AxGID4OY6d2/S8Yt7+glCb+vzslMpGwwAKJBXmW5y+EXSWhCDy+C/LAS7cZyGa
OQWjgJ4uJxlMK5jvMd1uKcZzNZ/T/ue+KN56GGOxNGOk1bQRKU6O9XA2grMwcpRsOwn2+3Rk9vks
pWBYTnpQwQ1ehQ5L41SAt5rcUVIXSq7HU+rNzMBKHGMehpyMYzThQbMMkYPmLr8oBEfVu4dA0J/3
d2+7e2wli27vKkHVxKraNjLNcwClvXuKrWNpt6M92dWXGxUtsWplmZg14Ujdt7YyiwQbmn0QNBFi
ALShP6WH+ozBoO/iyTzlHp8GnKchjI1Yln6sTIKCPxCzMVe4lP4UczSEJ4KxEmRIgqGiXIEmrtMk
fCXqw8ArOm4n51dHxdiIAPPRwrygqkYyhw5xIdlmy4tF4Uql64o7DMSJXdAA91k1pKgTB2GApUiO
walG0GS6+TXN+oJn9D8qxMe3rNSwlxTdlJYPsgDK8AgslsKu3N6h8Lbya/qyr3+cC/ax02tpUZk0
uQqvUdX3Knkn0ZdB/mrKnHmLbSkI+3RDBsqMxFwtcDt3YxVhTYYwuqAtfOrF3FGC/MrsCEf//nJW
F1mMu61nvZSmFAmw5EjJhMSr2Fd9IAE4AhcNflvXL6KY69SKJAE/BtRCmB+T7L6Q7yXpef98tr36
RQRzncJWIsYy4jqV2uCNUWA3jczTuM1lqMhOygZAS9EQ8Vm7xTwbAAqHGEyQy1sx1J0qlzDvo7fX
6M08l0N5a5LE1nJ0tZYInsry2KTt96Rt3bpqb0KTxzjJ+x7G6KtBFqURLfmO2p2Zucvo5jwyPrpt
fzyKVkumn7BSe1JUmpjS6p42fUuE1yUOLHIXk+vYqybeM2HbWq2EMRqZdhGGXFX02nQOhWan9FYS
aEcUNA7xUcx5m8fopKgBpGxWEeiK8s8m9qThatE5KfRNnVyth9FJLU4KRUrQxYO2CXV+iMLHfZ3f
DjJWAhjzbua1UUwNknGDN7uR3Z8VwQKOJFpmQru8DSOLh4q5vyKFjQQLJc+MaEKuC8QcV2kTuRgu
edpf1P65KGwc2IuZMYBREBnt2dFE1YIhTEweJ90Wko0i/945ha2kpPPYSyqdR5mB5T0C5rqzJrtF
seEfQOU/CWJsxqgWQ9Ut0IEQAyhC+jWYb4KGt5xNt7FaDWMIihC9EdWcAzqpDC3MtvkR0iO9cfNP
EGiflsPYg0glQaEs0GcEgbapxTZS6ddtRI6BALSwTC2fE6L8BEE3Lz3DPTHGODQDFCNrcGIFRnbE
qATsSHXIiFlZsmAeTCM9JcuCVN7oFw0voczbX8ZWGGWAmGaB85f6GfOI3+qm8xKjPWStyKnSc660
QhibETdCVqaDQVuIxl+zW3loDhAs4HwdUbm3otDmvRx4942xIamhDg3RkVfW9Vvd9IL8Wszc/SvN
WxQbFibCXEpZjDut+MaJFvcI+E7fRYAvF754t9zyEpIcT6KwsWEZamGUAzPGIffKCdyu5/Bkfl9+
lQ65+l88TTjqwcaGqWk2ClikRLB8WMb94kxPKaYEJ6Do3dCuL0S/98tZcHgNjNtDH5dr/7HtK+cc
J5M8ZCOBXFCHxof2PMH6v/YO2HUOP4CkxznFzRfYShxjZVo9CtJ6Qb5reseo/6H2u4N0S+NtDMty
OUo5avlRMV6tTRPiGARCeLnk5Z0+vw+xaYsGD7yAqyeMURE6c+rVbEas8cXwZUc+YEzHblwEdNd0
/nd/A7czzKsNZMyIBkASRMK4BvJtm1kyMvR4OWuO8Bwc2u8aJkYisNlikOOLYVUPyuFRkK30lpc2
2o/olI8E4GpjAZaVD5WGpy0Ja0tIRssEoKn52GDCAfCpHe9Fs/3MWC2asS+KLuipqlKt8QK0fIC/
gtgKYEtEt/H7krPFHK1hcTZGQcO8EH2lGZluT23gwhBY2sjLVFJN/3tUjALY56gYybA8Luk4pdI0
9gxgIFBV+/vK8hd/p+IRqxsiHdL9LCMLBzQJlgiGyYnetQCjubOXHPiY2tuLuQhismFhWueDIQCf
kAyoXZbLQQJ82P5ito/lIoIJgjAgpggzRsbxYPKq5U2YnNB42hex3UKiXmTQZa70Wh+qIuomBFo0
cY1sPMDtgGOaAuafjh7MgMipXS520l8MyEUqXflKahpmJAliRCXyrXZKDws4qSs3uIVyA2+FZ/B5
28hYK1XTUaTKoRJ5cVUs13N17jVOY8R2DXG1jYyNEjqM0ikJFhQdRY+cY7erXIJMvOaBi9oxXMTL
Vnwb3PAm3nlrY+KeIFLTQDIQhkx5DAyGOX9XR/1miHWeF6MpqD/vrmGKqq7iirJQckEDhMdQmMFM
K0RHjTJRl5FHVOM2lgRvqLCtU/CsxOX1GNX3+zq6vcbfolmMuZoIJJILzAiKSWJPggBgPlCzT5yb
sH2fL1IYw9EoSojWJly2JRzdbigw5TUd9xfyF+N0kcHajHZMy6im6PjmTZ26C6ie8i+qAA6U4D2I
n5L6R8+DAPxLtHORyRiREjcNtDrQ/kpx05sRPBrpef6RWS2on06g0XBNbrcL78AYmxKZbTqSDO/r
Qm1eJBG500m8Ba6lt7+dPDH095URKedarYoW0ao2nwsRDA0nVeJZYHrqO2rPgr+HRZnkBcHuiW2Z
OP1IvIjUxyooT0qWHNv5We2zY6jor0Gm3Ks90BCMurbEZXhYouwqQkHaigLBE6DDlqnHVpCUi00q
ZF7V/sfS1OjINu+kCshguXk1dqaTZK1mT8kSu9WkfxnNRLPqbL6JBFTdpi6x+iK7UxAja3J+Lyjk
VhGXbyQarH6uDkv7PA+KN4UNsmnxC9oyLB0w2FZhxv64hI6UB7eZXhziSfu6fxTbbkSTZAAaA5RG
ZTMci7IotSbgLIwMxPFh6s5zcdA68qsYS1cJAy+r2quGDE4gpKd4rq+ToHczpb6LFsHSzPjA+Z7N
27z6HuY2F70mI+OC71lu6WQqEH/ua38eLTQsftE8sCmEFo++YVMdVyKZy530MiaJSqr12Wz/H9K+
a7duZNv2iwgwFslXxpUkWdn2C+HInDO//o5S3+1FlWnWafd+aWAb0FzFmqlmGKNUmk9TEDy1Jm+g
6Q+Z4dWgmVCjkrYPmx4qmQBBLz8BQY/cYaDaLmxe83z7gXaVxASXtC/KoKXtnKU+DMYhBILrkB3K
idPA/kM2cJXD5LoKSfQ+C1EdaRy6Al55AzZjVOuNoSbCKAlHNzihTGW6LbURJ2ITIlarwAQExd+5
Oug+0H18HkvAphJqv87FsgRkmW4YQkqNIr4JiksTx9b+UTZVbiWAUbl0abRQMei6aNo5hIArM/ja
BQrvg9EQseMEWZIAZKGmokT4YJQm0/Qyp7SBA/GGykDHjMuv/+1U9LOu/LqSVCRRacRqBE+SXcX8
MGqcfI2j2eziejaVsrSYFPVb8DB3mdYFWvMP8cSrgPEuiEk9qwzzhzotZWMBi+iRYxQfC/WvyuVX
LWP8QbyQ//8yVQsnljH3y5tnpOa3d/2MGxAabcRINlK/AZAn/0PZ4y9w8KyF8QJJYcxg+qYlvKXx
KqW6HY2Wl4DRb7FzFHYdc8Q6Zjwu8Gh09kh2My96ok288CR+Eu8WOw+sxkos4Uh4pG08H8cuanbB
bAZA3EXlvExfBmm6lEkMSSMopcpAt8Kgv2/m6mOhzOfAnF90sfbjouSERY46siyVUr0Ig0anoUzp
Ii++0H3JeKwOHMvSmHQTy6jtPLRIo9UGMOnAYkwXWykjqxM4Z+GoC4uRPAt1myQhtLKUT6p+Mf9r
sq7Rj7lyQ2JTg9V2eiNWEG1MTvj/V9T+TaX8lTgA9+m9oEWdjTAyUOqpjNlSmtd8vu3ni2HcBS1n
Gm7z/leSGEtWjbnpjRa9666ymvFn3t13PG+0ef8rEYwVo5ybGQldxxeUB6k6qu1BDV+akfMk3Jei
sWNCmdj2nTni2dsDhy+29dQJbkMsyO0Hou2306/DaOx+jQrmw2ygi6D9iRZHCi8+CXZ8WWz4CbtB
6OPxVW662pVARueqQDXKVoIqvI0rYleOtnH5gKbb3mglh41LABkLiInMZLRpetza7fNg6TZNg5J7
3pbhpqWuhDH63RCp0gFOD5VoDskQWmb1hXNPmwnKSgKj1xro4GrZwBiXcZN/6W9BTu5IoYVAODq0
Cx4+qg/7EvcNSWNBABN9KrqmRKyS69JWasOd6swGN6+3L4Z3T2wHaJzVgpQmCrPzKXtS3eXQoU5G
gG5Poam47R/OZ2TbP9mUAyABcCfQCsl7GyT4FDyNYBia/BhoXzwIU45evB1+5WDDUgsqKUCepxt+
htV7HqPa9sTdVS3YRk9tDtIgU/CF1g383A1Owx1wKL/DXzSWcRfawbmyM1vm4j/xDkb/fXUwvTEV
WaQ11e5j+QKyJn86A0/6ZfEXcBPkTvb8VxXO1UEZt1GXJRBiGzp3J/ReHpSengbHKi85Y1a8czFe
Q+3LSBeoNmoCagmXgMepxbEqFieBmAJ2yzLEjglt1R6MarknBN/3TYong3EVEyi0hGaiSleItia3
HwZxdoeCO/TEiVAsQno3zVjwp2ep3Rkb3H7vC7emrTqjV70qPsW0UM8oQvAQH7Z7xldVYFs5VYE9
w8qEDQ+e+HNx8jeM/TnB7GJwZ3iVxh2h5ZV+2K5OoYpxVCyIJa0bHsab0BXs1pMTS7ovj6UzH7Rj
rQO94z9dI4ufPgmFFHWyjmOaR6X39OIcNo/7Ijja/gZ+trLi2liEJKYIakmg2mLXfYkb9WlfxLYy
mrKsAARbl1kOzhzDYFJKN6x1LXcMTXg008nSxoAzHcETQ0+6OkmO1fgML3joouJn43eh9PWQY1bb
H+t6EvoTViKEIAWMioG0P6rN2yABHaIsj5wL4R2DcT/jIBrDAH4kJ2wvRX8u5R8pl51822yv52By
FTNdAJdiQJlVX/iWHeMHHaCXhpPM1nRSTgKmps1j7PFwKHlSGacka2mmiyPNkIRTX2IcR/9KQFgh
8ZYFeLfEJOe6qaSSOKBe1Fe5pUuHMObsE/0h5P76fmxtTcN07iQZuCNaKlKBCJg8tjcpBozrIyjK
LeFDcsrsytk3o+2SKLlKZaq9y7yYUa5R7ZtqKxXFizI3lzRPbTEZgJvcBh+TSQRB5/S9zLRj0Oih
zfkFtNL2W2Fh9Qvov6/0nxhC2Iuo/jqdp2U2jfmCa1yW2ZK9HIgQvBomR2HYitzUimoQ9ajIBe1w
BuK5J9ali420yhrDkLfHsv0+vX5dqlWrs7UFUaJoRKfbJF9BmGFFwmjJ4bdx+YbyJufJxbFxtjDX
LuGcAf8OcEy1V3Q/wbUrzn+1aLS6K8aPTHpp5HGBR1aRPKiTP3aUfIBnatuwvSspjCcpl1YpggVd
y3i2mgt1I9qDcs4egfLjz+gLp07mi+fZmXx+x/sPWcD1yhiHQrJoEZsKWQ4ByCiUMfiAOhORkYRO
bumMh0Z3W06Q4fgWFkkNwOHiYhZ4K2cyiveS7LWZ7u9b2e/KAe49hRimSBHPwBnxXhEXYsyT3Igi
9ubru0HvDgA2unRhySkOb7iT93KYYKZj4z5qygRQAMJ4P5vCbIta9qCEtbfMjdOFoJgL8uykLt3t
kEtHeZQijkf7vQ7w/hcwKirEvRyoWbAgDHUouaY+3enj1wF+dyPvxTA6GoSdoRbiIDpxFTt5+wys
37qtHaNp/rVZvxfE6GOYYQ9OFiMRKEoP0vCh6h60+nlfOX73UhChigrYRyVTIYS5NDFs9VHJFVxa
99D1nmQcsDJRG9/GjKMeCv2x7339e0ns5YzE7Arw+oFqIvkeRbI/DPnXjhQvDYBhtT64j7XZabIa
LX7TJeKAHUPM/wdpeJ83+jetx5B+2p6L3HgEjopv6uNhbFowB0pfeh2gRYLuBz3oXMCXgp7B4rYa
0vgW0mTBBuuwu5jVgUhg2SPqsQv7G+DYeEYfedis+ERmydv/rJs2t/qsjIqIVReroQrxWn0XxXcD
aAF4K12bWrgSwSiHICWLWc6d6ITLaTGeyQDgnEy2NO5C5kY55f3NMflPHfdz0Mi4ucYZnO5IwN2g
fqAvIxCm3Pz7GtE7Yex6P8gXF7EsJ9FZesxWgYu3/5J2r/u3s/H4ei+EyXykLAkS0sCw4gzzW7Kt
XCQrdKfEFiard5ovb6QUH1RuO4OjFuzWfyMW85zCF6M1nJ5jI30tZcVeRixPStV5kZfbZGxv6tL4
Fk7ExhyjXZRiBWjW2p5iAKxoFccoNxaw6YfAwB+1fsAu0drWKkkhaW8UvYjYQOfYAqyNLgda88Hc
JAZTsy+z03+gs2XlKzf53Fbfq2QmKkmiqhUp+uTOaALBkUSXdJn9RckPgiAdYiF6LloMUBNMgsWF
Q8b+UCeTLWDw3241cPcIrR0V4r+uj7//GowzzKTBBOoV4ofcLKdCQKdp0rMjEiu3kNPPHB38PfK/
F8b4w7TtkefI8FK6ZBk+Ujc3x/q74Uy2odiwtf/DSN/GO+O9TMYtqUKtyQoWbd6WabGKPv/A/i5W
eEandFrAsA1+ctI/8CqkvJMynsqc1TweJVV0hCy8FaT8VCS8vYLNyL/SY8ZFBQvR1VCWRcfQE1tM
z0kl2FrxwyiP0/A0GeA35uRtvE/JPtkWtRj1KiXUchYPNVJ4EThGS3gAc6FreBRBo/P1I0dpfn8w
vbtAdjaiipUKTkRHhnNv+PmBVkgVv70kVu4VgAfhSNu0UU0kWE3CbshvZFm10efZTMyFzsw8kMwy
QY4dOFFnUYrE6BCd5YN5BFrlYV/upr5gYFIEA6+haSxYmpm2QWhgX9UxRww63QGtcv/vbx/r+vcZ
y4uTMRGBF67QZts8gYquQWn7g9h/3xezHTdX52CsjaShEY0VoBlKt8fyeuHQmfvlYfYUN/aMf11l
hmashDFGltcqHXyfFSdHxFDTiwZ88v3zbAavlQTGxowlalI1BepJh9FwObOE8EbteEI4d8O2boJ2
ScsgxDdb9C+qfBLDb718iXlwqDwpTPyfjHkU6qBSHKAAgoAN+QzeLFajFM9xpX39T5+N7dcQIMu1
UZFqTiq6Sf+DDL7K0zSqSL+l1tebYTs2Q63gfxX6au34OTSARPOz6K2w/djycLO3Eyewd6myiGq5
oTP5ghBLedqkgD4FAoODJzKW7gWgEn1Qe+wLUMygHOxhNyXHYDc1byWVOoxVlhKWUkTyAgY7ZF4v
/BzIWRKiv9HulQwm9s+mpE5VCQb5KIzOcwBavAQftCC8tu5GkQGGuhLEeJ9CCeU563EYE98MTiEC
5Pxnza8RfmVrPBBXePoLBVwJZNyQvsx5gZEq1amWx7bDtm79qedWoDZG+d8fi/E/tarVYlK3VDOC
m86b7e5Y3g8H9Zj8DP0eCFadHz3PXHKazcC/OhzjlJI2DJQZTIZOmAWXKS4dISgPqlL7RdneFGA5
FFXhkiq88L8Zoq5iWeKsMTcy0HBiBzZKPpHmyO3p8f4+46BiWZ6lpAFBvNTGPhmkF7nkvfy36zWr
M9BcY2VVQl20phnhxiRMgfsUcE+5FZ4nl8508nA8OddkMH5jLkoTDhfEDhTNWDqkAH9QKZO0u6/q
2yF3dSbGU1StHCKdMUEvjkI6AJpd8km7zS+DS32TyuO154pjnAb2yY0wQOrpTMENti0A6xq5gnwj
t6dWA4nfKTQPCiZY0dcJDZmTnVGD+s3pr47K+BEj6cJCFFOEY/HnPA2WHGBpUeoswziNaWpLCSfB
4Dhhg3EjkZkJwpJAXcQ8dSoJKxENIIG55NK8YzF+pM8jMik0OYukH0R41Y3XrvFz4bOeHKf/6vRZ
9LtRLjJdNqCWBLrYftImZ+SBu3MsmcW8iyNtzFAXhS5qr/j7Mg9clqeDLHo8NiByDKd10IO3MXBa
yECx/IiKtTceeJD4HCUwGZ9hSiWG+wwIM8QbgGhZXX8JUCPft2LeJ2OcRaIIXZhGI/jLB/M8BO1B
z4xv/00E4yeaGdRXmQH/Khj3YeyG/35k8F00ZIHtMjIKQpBjbmAoQxRyXros9EJQJ++fgncbjAuI
+nJo5gCLUSNYtSM1/aEmgS0LBu+tu+298bw2RIXIMvvqFIvU1KqRqFgLad30C2V8T+/N2/QkuLEN
pAmwYIFQMXOLG7AjcNzcZm5LrrIZjRPAwN4vbQWPrn+vIuCPG44RvmBptJR5/E68YzJ61+plmE3Y
VsRzdzi2N3RwFbMfXHbajflIqhzXIzHKR0TStclc49pQNihvCy//oZ1Dtzv039rL4Fepq3CG3bcV
5SqR/vsq1GdhrZRdY2INu3tox5tgfM14jCY8EYwujs0UCbFZKAA0jY9T2l8KYTigCM/TRXrfv4e9
61GYMNRESt+G6qS+9XjGm+m1FyztHtPSbnQCf2mvc2xsg5r5/W0xAantCnSUEtwWYG9AQ6M42Fk+
Lge6vR9cwF2AtiQlDtcd81PaWcTdN/G3eZm98zIJ7jT2kQbWMRXiq6N8UxyVAcvGulfeoFR4EtES
pS+H+eDSdRwAdgDkgmeC9Op2fgI7/q+JiyKMBCG5iLVjY8TOPFd+nqmWYgjO/nG3y2pX22AH/pVu
iTVS4GUeL+YhrslLY/Q3S9BbRYb6yXyvxfJNFCSeUeMdHRTPxYzRgQAIMfl0p9Yt0ObCkbctzPEL
7Pz/iBhOlqrQnFG9L6UaxJ836XxKQ1T6yttsusc/Hvc/A8fpsesAOgbo1YzgK7Ql6OyK/LbJXsYc
mIcLyKqSf9+Dfqfh7E6APKZ13I6It0N7bMvnPPi0fxqeCbE7AQHw54IuQuWI7o8IVgF0hs6TvP4B
ZnSLndqLdKLcuIJvHISjediXvp1N/HIYGuOY9DaXp4TgdM0ko6H0Ue95TRSefjAuKY9BM5t0cH2d
I9qCRcGcq6+1nx4yb3iVj/M37K469V2MksKPLOFYDMfvspR5U0e01hRjzVna0RpjTNE0sqtmBScM
83wA/QarCKILUlDXCmCOa/1RkH/02m0na7akve5fFuc0LLmAMCUDUEIWFc92wzLC5CTLgEsH/Ne+
mD8kzb+UgsW7UJusqbsYTp3OOIM0CAsKDVihewy+i4dY5MQQrjgmienI3CtdDnGaBSqzCx1NMB5H
J7QrG/Rsf/VQA44Hnp8iaujMVbUZCQqA6MInBrdD/3NGQ4/XzN++pl8i2CptrkZRlSyi6shF7kYJ
BmbQrEtEkRP8tt3gVQxTBVGFJdOHRkXakjxOBHtfOZa8ZRWgYy/8d9Tv+63UC16FMXfUDk0JgHJA
sNLs7x8IFBCUA8uDl2b+oQJ4lcTkmRhwzuWl7THVjIWB9JC6kaOhbdTDAaqH0Mu/7is777KYdDMt
C7kVwAfpFPkAoMrptlJNdFN7zj4yTwz995WHGMiSLsmca05tOL3xInduVT7vn2S7Xb26I8aXZ0qS
CnqCcC/fNxfZRaP4ZnhtzgkgqU7JLaCvXP3T8Cm5mX3zaV/0to+/3hnj4wkBK0Q/ISKrfvxWwEqh
G43PxZnlfUUm25x6zNXJM+SYh86h3ESgmgV0Uu1UXxK6re7PD4XPa9DyDsd4jFgawjQZVNWJx+TY
mPNDjBm/Xknukyi4GGL4ZSi7ozlhJG//o/4h2/v1VdmxexJVc9zRyDljoUqwFODqpjfRY1U6YQma
LnBz+EPiLACB4cSZbY+sSzL4vwzFMHXmyPh/lA4j5LDBcX4aItPLF5AzBbIdDnj5pdOXBgiDhGSe
AYyiSYztquW2Vzfv+vob2CKynndzIBiICo2n+pMDJo3QjjH2qzWW4s9oyVPqE7JwPvp2NrYSy3hV
Mw1Ii6qK6miy3XnFUXZjdzgg7/Obc+XGAKcUbiR3chMLrGyPGucpyvvyBuNnw7Sr9JjWLbW7wFfd
CSBG+o3ud2/LWbyCMO8TM652XAZsZ9FXaWOkVjdf+nSwBuEHR40349TqizIeFnt6fd/nCIfpC7gZ
3OUsCofayW7/QR6rj4Csc5KbMrGlTxzJ9GP99jRbSabnXzldLY4ByZuONLEYnBalhOEg+fQd2Pkm
l8Rs+2OqxNBMTdd/460vjWaIcxktMkBgqiIenflodTFHP3hCGBcvhBp4hVWoRyTpfiUUljhgMLbm
uTyeGMafw5ubodBjE6aqNavqZSsvPlXa4/718IQwzrzQsDjeEFhaRH4sGMg22qeJt0KymZjr10th
HFmCZSyhHgIk5tlhDr4lWW3P6qWOWm//LNtZy1UQWwWQ8jooAwqJL9+3s0UwK0Znh8xn41E7aTaI
Nn2OQGo1v+v2r5OxpYCyzcomaaAJdCkispWD8KA/EKdzgdXjU9fY8KbPOffFPvTDoppTBRVQZ8hL
i/QFEJhsgBTtn4tzYezbfoxEUpIW37HU+i8dyQ5SU72SSjhIRcixpe34urozxjG1YTmm2A3EnIM/
OItToCHWnYMj1ioBEzP4oRO8Va72D7idpa2k0s+8ckriCGy8JsNn7DAviv3vt2GBxaFkveSDcYmP
yk+sKdj6aPHaE9uO+KoyjPPo1bwXexV1TmBOntu0PEuLUVtD11uBFH8HzyknllID3lNRxosAzjYQ
lhzGl7ffhBwoyICNCuqTkJ9H9VmaefsyPP1k/EmsYPxmCvFh1ep27p/i4ZSJnJcxTwTjToYaq+Y1
ChqYViksbbnIamyFI+eFul0Bv2oI+8yPZkPu+gz3RBfp5xdaU6WcP/IjfXElJzW3cs65OM6EffAX
QdnK/YIyqiy4Q/IUFh/3lZ5+lx1NIExWY9CSfh/D0tT0mMmHMvrYjN/B7jbLl3z+sSx/VfZZfUEm
sQnETJW7INScqsgPqG5ZRhm5aqlxFJz32RgHMpBoVowR/b6qA8zL96DigYnzBDC+olRUOaijUsPc
RmZl04Ok8OLWdor0yycQxidIAqnFOkHliqZI1AthZMklbxDX1Q3vbc8xH8I4BL3uQMVTotubtJVF
VDTIR9OK58Dd1zbeV2McgdrgOR8tSCwSJM7Svc57aHNiFMvtVwpdPI4VEtquVGygnDui0Q9WYvZw
qtHrfzoLO/AvKWIihjNeYoqQHNqyOfVy7u+L4Bgny+gnFyhVhQMyiflknFofb6yjgEln3twq5/LZ
6X5ZbtTYmDC7OOc/p+QhN7DJKfHW8DhXz07gGREhpZii/1VHsRW3gM37uv+xeKdgTL4WA6yItxAg
JHei+WMujwOXfIMng/77KkMYcrXI9RYzkQUiTSv90IkHXHiO5fOEMIZvLJqgaBV8Vyrd6cZTUrzq
hFPz4qU6OmPvSyolxRwqcC6Pb3skhyCxslfzgRzNZ9ErHujLD3v8hhvc8iLa9sTdNQTojBMgZtZN
agDH9g9OB9bTbwc79sOT9BA4ui16NCvHPGbOK1zQP7wT69jaSSNWY20u+LBidZuPCUom9zFGnIrp
SWg+xnlt7ysk/YY74tgyyRRJiQL8T0wfCHfm/E2QAKYYfBaXc5yXnAcbx7gMpjQS6GMKDG9EcSL6
6nxSZ04WwvlybO2jmOqyaStUfLrck5vCmkfTzsFD32YYqhYsjCQ7+9+OYwPs3J0qTlqio/vvaNqB
KKiyIf3m9oZ4X43xGKjQT0WYoQghmQcsji8mx8p4f5/xFkYtplolZapjRDdEfylANbP/lbbjgyHR
JSggNb89fVfuSO77Scro7G/ZellcWWHvGSDpLgVLNkF1HP1QeAF2+16uEplPVkrKHInIgp2JfO8F
gprUS51+3D8VTwbz2cIekUKdOwwnDras3Mqaqyb3+yK2b+Z6DMbFtm2sqXWO4Rx9OOXzBzBEcm5m
OxG5CmD8q0QqKLA0oLIWAx9FhGMdk1cjiX1JEGZ3/zC878X40zKNpglTt4qjq2g1AfzFCB86Xklo
84sZkqbpwPvFUg3jYfSuFMV5gTPLejfSTh1vt2X7abUSQNPhlS6LktpWc0XfiDf6XfShtbB04inY
JrsFavJP9dB/Vb7vf7dN61lJZJ4icTxpRdbju1XBFyJ7WXHQpfOiflSk5wR17Ebm6MTmPa3kMbYz
tKZQaZKGNKvrbb0ssAjYfZPi4uv+sbYL1Ss5jP2YkhxHqrzQhmD0HRDVdncevfqiYEy/srllcd5X
ZExpFlp5LmodpvQo2sCW84Ojfk48CpzXKxa5w5YAajVNYs1f+wOPBnozxK6OyphZp6lREgs5QuzY
HCaM2Yhq/5gpysuSyydNEniv1w2YBzRbVwIZWyNGWMottlKRN1Vgv87vS19prehLeZN8bT3Tb9B7
CB7AMz/aQFDjDTNshuGVdHoXKxtRW60DrVSIgBJoVqHq91jTwmDN1DxqOCrJu3NZh4Sjttvz9lep
7CRwqZKmBWkgpmDSFOv2tR8NjTeNrdfNNbj0NF83TMscAq8fg2OfGArnB2z60pV8xvWoy6SS2EAY
TYKbaaL5WmEl3WeZF3e2K8UrQfL7zxsZczQLEhLT0SY+cMrtxBkOxYHiP5ID3XDZN1SOP2CJEgM1
kNuQklhl09msHjEuIPTHfREcr20yLqfAupEYl4PiTO1xjj+kwdP+3+f5GnZeuCDgmhR76Ebrji6x
MwdsIsUrha9o/ADYjzx5HAswGW8j64OaLlpDR101MANFnnZOHMGVj1jsd3pHcuUDeZjPyfPfdaxW
ysG4GhBS5EUooMEdHavjcqQrkZiaRA8Bi3gub3GMd2+MmzGqdgzjGm9MfWqtIbjMDSeh5+ke40nM
QAeKYEsLmeUtmfyKnInEUW+ObmCk5705LdkgqwDEv46XhacU6K20PR57PPD17Q2/X/cjsYyImRjo
1diDFHbwKFch0J6d3Jef0kt0yD0RLenML77ta/++Y5JYesSlGBu9CbFU2I3dT2A7UwhnEO9VT6ZR
csaH9wOdxCLgBkUeSiSkk4hVYjUYMhj15wIT7GrjGy2nyr0f0QFo8P7eFKxvSY2APAWe167E73US
OrX4YQm+z+ldrALRpeR4+H1tlNjF6boLCfwgtp8CUXeTKvXrePpSCtrfZP0rFWGchzFGRQlYHyyB
pAdlusQ6Z6CSdwzGRYjTMABlF9XNQbip0FWRuosBTLB9peMJYVxDUS/ZtDQGylyj5oiRbJtm/6Qo
2s99MVzrZTyEBOilvGmRWs33ndMcMezvix96jwJK8XumHEv6bS4vUIJSlRFGikay5l61Ouwz6T3I
vEYuBRZN638ry1y14C3dWSVRMWkbzVQokxdxFoyxlUDqUp9KDLu2R8UVjjwatDdEzD2BTFrRSVWU
IbXQnH/6weC7AA9tfWpvgiPtCtdH9UnzowONXBQ8gwsD+IerxMQQFp+RvrJYXSh7DV1moIycHbtj
5qV+4hhOcYhu6ZRg/1cTCsYvaWy/PSyGsSkKdKyKGi3v6LZUL+XS+PvquR0gr0KYnDACoSMgJYDW
DmLVRb6bCt600R+yXkOVTQPYYwaLThsFZloYOSqk0p1mQf8dA23fzya2hVBa4QH8bbvcqzDGqGUz
MkxBAHIE6Z9r4oXFJdVec7Oz4rG25rJxEunj/gf8Q7J7FcnYtwbY9gXgWmh2f5xdFbQowKAC0VBv
Yn5t8DNfXiyFx129fWu/ZLJjc0PRq0uW4tbKqsPQWHm7JCnHx/8hD7jKYDQjyJasb3pUXujGLmY9
vNou7e7VtEMwYPkYyT0LT9Voc77mdny+SmVsfJTHRhzpcAStaYN+yDXtDiNiEkapRqf2hKN2NB8F
LvUW97RMDSOsJXkcBtTKsrjwJ7Kc4mL0xLj1aGN/yS5DiKG8qag+RTEoPMLJW/Lpc6yNx0UVwRrd
t5yS57Yjv34HJnegkM6CnMGRY3HrQZZNK6pTC5mTrec8+GieKBooV368lIF9WRiAB5gi4A4Nn8rC
q/KXPOa1kjm2KdPfsZJDOrTHNUQnJJa0Cfc/kH5eB3a7AGZKBtEMmeC/zHmCcSEY5cYwq+ornuEP
T5kzHaLXyZ6d4qS44itvUGnzYCuBzMEiJavyzsCLBoPjl8oLjpI/XlBoO+zbxuY9mfChkiGKYBNk
VFTOE6VTc0QfIn6qq4euzB2CV3zDGyjb9tgrQYzuJWqVCya9qOQYnP5ZJ9bu/6HK4lX2eWdi7irr
syE0DdSPiVJbCUbSzSA6Z+RSVo/7H28z21udibmjfpqrsgI0prNkHolTS+5O5cJrzfKEMHkrSgRR
lFPnNWYfzOKUTl4Rv+yfY3uia3UQJsLpZY8dfILdAfV+AgtX5sWqpRY22i7NGXS+bzgHculIWEXi
PGe2faQJzBdd11XNZBHLO70w6rnFeqwmWcJjc0QCdjBNW3hebNmjfOEFanU1rwOw3WJdiWVCwlwa
RiKqcIXRERZtBW7pFkfVlSR7Vqxvuq/ZFLJCPgS3vGxCoX/6t4xzJZoxuVQ05LAUaGx3RvdmtCHX
7y4qyjPT16/JJb9V3fBUnCMvta3wqPuls/xE6DqaL8IxcWOQYjce5/5p2N37SYxx1o2g5sWADmVy
VLzWoivYnVVfJDe943nSzSxjdXrGOEmf1GAIQf0bDAa+liYeNmE5Pu3tQbJ3HMYu9RRQLTreLG/b
vG+sfOZNBEJxHlQ4NYs9OYxpDnrYlyRBIQjtozY+SRI2RuoXIbmNwZU+cZLqbT9wNRTGRiUlamIZ
pCAOaV5IfwMkUItLyLD9GlrdDpN3JkEtmgPlWVokSwE4OEyiBEayfvttcFWLOMH3wabcBYUNBkuY
pvaJo4lU+Xc+Kcsvq7Z6XQ/zWzyfsY+MTQlHPPYe5doWD5mtPe3Lo5qwJ47JRxWCWCEPuEGtO4FE
2iJYv42km8nk8aNuh/Nft/fmFFZ5Soyp40pqaIcOr7z4ZLqjJ7nJiZc1bGa61/tjkTejZRHiqsW7
qFdDJ2uLSz90x0KdPgXy1zzReQjhm+8UTZQluG8VeSULdVIteSLUFZ5GLaDoCPpL5sP8oXMB12Wl
j5kdf92/ri0bWIljmx1GN5CsaVBGzMfcnbEnDvzwcz/Gf1EqWothtCIKA0EzM2hFInb2KB3HGBiu
/1UIE4GkJY2qIUSxXBcbS0um27Yd7Eozjv/tkzHRptWLLBM1rCSIyWsNMCFBvEl7Hr7elnavPxgT
P5IyTNWemhEWvY75qTuMXnvkQ2RvxY61GCZ2dD3ACFUBkAH98lkpvquEU8flqRcTNyJiwMdKqOPW
KUjFxNQSNMOqEk51n3cKJmrE2dAaRo3qPtHOcnLOeavpW1Fp/ZXYQCEKpA9jdEGNuPxWd7ITKOlZ
XebPYl37Uib5c9fwHAHvTFRBVu5tyuIBeGlQ5lL/ME3uiG+3r8abZbLrqRS2XxHGfTNkC/KG3p6B
Egj+FFQOggtlxBJBa7MvbV8R8Dh6f5xSSIOyFjCtmIevrfqhFC/twnFl+19MYdsTzQDLrGnZT2k/
dgCXC573j8D7+4zdE/SdxUTHjZhTaoMI5pOmlg/7IraCzfpK6E9YXboskS6VuhZpVnIKlCeNHDGR
bplz4KVyae/L2r4RDXvnuizLRGOMRqsbFNoitJkV4zAsD+N0rqLv+yK2v9hVBGM3E0gsx0LHjZgj
2L/vZu2w//d5R2BsRJS1TulN1Oyn6KxnHyfdEQWeHW6+a4Bt+7/vxO5AhAQvUpG+fQePAmkuB1pm
676C8/hAw3JnR/fVqbIDF4nO/vE2py/WohmjKUiSTCT+p2JxTLz0GWhKdu4DzFXxQRPhmMcSHG+5
U4DnjTcttJnyr4XL73UR683gOqXovnT3Iz7Hp394pNM73vPtD47IBJI4MQmKY/SaV1q/1Go5jTUe
/eahd2NaxHSKV/KoerkXehJv12rbxq7SmJBUFJ2C7gSyfrpnQOlxsVXbWeGP7FV9xCiwq54FZ/kA
iKDwlXOd9IuxqTHIFH+dk7E4oC6pyhwglcwuQWOJLmaHnCKw9RvBlw8tAMadfYFbqfhaHmN+5mDG
UkeHd0wMys3js0g+5H3iyiqHFmnbDK/nYsywj3NBaTJsBrTdgyq3QIp/7oCXv38YjhD2GWPG6pjP
IdpYS+wScpE0ryi+7IvgaIbCmFtc4HPVKRx83F/EEAPhwbfeFByx+DgHubsvi3ccxrrKfKqwIgDX
2I2Pc+H00XPa+vsiONfPvlxSJW/nvEQw0crCD9vP9XSrtI814RGo0+vdUWuFCVpjZ2qyKeGFSzsQ
/2Nz4RNo/+Fl9EvNFPpJV24iybOukGrk3XpkzXZz1M7DQbud79Kj7HXYkfwbPN6V+SiMoxjTsg5S
AZ0VU2stsRUteX4dO95MM0/pGKcgjajXvWUtWvM0yJmd6ke1ue+WytLaT/sK8f9Iu67luJFl+UWI
gDevsOM4dKJI6gWxknbhvcfX32zuOcthc4Q6d/UqRbCm0dXZ1WUyryYlL1fEAUIoYwZCY+HF6Fu3
5mE4Z0cmJlsf58Pkzn+U3vgEIQ8Cha5bBYODKek6arJ831df5ENWMmbNv3VXcY81toioxmFsw/qu
BSWbcJx2VM76avBxYZZzS2gbNnmZ42nTrAcz9GcquLl6gi/+PueOSQbl35I9OqTGepqk6XaBrhd6
hr3tTaPMcF64ZKWOZhh0zanFnwr6iSALKFI7RH0qzge7RsyXzATzjBroB9WpIQRt7nt7diQoTUDY
bkd1L12FjItvxzliNbT5Or+1Shn7rD21dW/n09dhnu1kPKeiboepRAVTDL0/wdSFTe6WYtKoYHdC
1n9RDM9s0B6lxp6hSucePSvFaFVeIze+1ParnSegPR6Ef3OD/fMDoN7xEb/iZF4LY0nBMmDkT3Ij
PU0gY8qHhmKx2v64IJf6aAfMvHO4QqQSu8mUYpi6VrfvA2qKbttpVP65FUuRlRkKnvZzeZvPqa3M
99uefz38vfhg3IOrkXKM3ZdwfemRteR0QYzWx1S054fkRvu2olDosRbv4Rn9xxk1Mn719rwwzsFH
BRFspTdRzljKnyGqamXrDCjkk3J9V+ug2oUhDkeKaFXViI2YiAfJ153sAM1ty5MC0e/PkGG/ifyE
elhcTUpf2uRAJRFKQxwgJwJInt31VIAKRb6DIovl6G60r48FOoPSQ+RarnFSz8OzRvU4U87DIU46
1E2UlnhUCdFpmM9NQ0myXZ26u1wiBzFhKiq5zJiD1RsW5td+5UBgzEb3rLOe5dvRk9Cmj96jishF
XS3LXhrmcKYre1E1BDjO5Bj22/viPgHVS76rA6ryQ5x0vo2sEcbG6kwcQalKgkFD/cLIskdzrixb
Wqx9F8entLV+KEJNYczVqOXdafmmskHKx0RhkUSt/xDMyFOao6HfN6FtGTFxAV5/Hl7Y4kJlfViL
yFBY2yloKph6z7zT9yqaWyofHSZE9ZQ49m9B6EWQOUPYBMpHCPrGZg8d8HAUbS2a7KEW/G10o/aO
w5eurAtN1kFW2kunJrKrAfpVj+P0DU2UerlvFurMXy0LX/jl2/9frGxsOmkdLcQrLfjHyzv2yh5t
6wliXXh95o4JzjLqlFNewsFMN85pI7G2bnGsbnoTd4Sl+FYyunnaesqoERcsBaV8D1vUaoMC3RPF
DZ/yxC7OLF2ivlp/mI8Yd/KmI5qHCedkKPLroEJ9Sx5dfNRqMJIuZLO9abPvIU9bPCiyJ0S3yRjM
MXUlXX8BXZwEDlrQEp1aooD5x/xkgpJr3UkMskdH/8FmjlLQMFFBE4HTfAdbhWn8Ae2cOHu+gSo5
7mDBm147d/QgZuhBLvqOei5QFrnoxYogJS6lYGRHp6Pc3A8GEVVQf59Dk3GpitDqEQYOXWav3UPT
Ei5BIAgvrB5qg5UVCs4ZeETtaASDz7japvSoSPttBKFWwv7/wveioVNTS8bpiqMo6ITBH/KaWIu2
7d58Zs6QxFkYV4SSbfowKt8SIbBiIh9HmeAwwlCyOa0RmLupuavlp1jaqTPRpEeZ4IINUbUWY+rx
vEnDJykxgrj4IRiNu70blBEu3qhbJewyNmEyrn5vfilaqNp82zZBhRYyd/5Lo4IeZgcaI5a6RCnf
jX0WWqCr5kgRXBJezKfbSkufl17Ctqxxbi/jjVycLBAjmxAu2V4U4cV80q1dmmGsOsQwSZM9qaGE
IaqaismIveFbBUALbqFtFKWOaiqc0niVmlM0ZYQDUF+Me61YZmR0U4KMXiOPdqa8jmrkrZofpz+2
P9iVyNaUoewF0T3L0g2dz+sZq5yJ9Yg8WHli4WW+Fz1cdDdZkGP8FJe5nbgdem+pPvfP6/toloeb
RjFqzF5DIEW8KbKzoSSu1j4VLTV/+XmzPtph/38Ba03amkXXzwgazNQJmyd1rtxRoii6rtylH81w
uJPlc5NJI8gx0JdjQlWpamzBUW20Dy9uildl6VAf8Eogy0yaIiYSDFFDn/3HlY1iHsfVaMFDPOEW
hsGo2bjNqbULFwxvRDD0OTL5aIxbHybqQqltUHAdwkewcdT1GZ14quTKxU07ftl2yetb9r4wDmDD
PK6bPFFQ5xPiQ9kWf0lSd8a8ORGbU2Y4iO1TMc0SE69WSKjvcwuUtwtqXxDc3V7Nldfxx0/HwWxd
C31shCsyG373dQnQRI76V3YonNA3zuJtijmS2LNciEU5or3sqJ37jIgfzPMtOXplWJbByE3KXn8U
Fv0kVsRFQnzIT1JEs7CEVowjNkRW0Lezm/eKP6pkyo1B3sfo+ONKuFgrH4olzkx2iUh2vS+8GZS1
oDT8zxnL3Mmmzhjh9XyuWdO7ohoNvADqHF29StfZZSuc6mXxS1FzSgUifrOVP247DPU5OWQskgHU
xRELy/tDOH2R2/2SE1HrlSr0x0/JfsMFKhaFXIe6AJ/MT/rB/Ib6YbYrvq2YrGJkkUnQuXp4G7Fa
8A0VkVO49WkIuV6NCROKLOyYvNXNYVDd1x6ruky7avd7H5PDEkz4m3o9IR2m6OOtmNcuCphf4qkg
DvmV8vbHD8qBydJoegVuK5wy8ae63I3N4wxpUQGVMii/locQILZQ80BX3uAfjfLIAsaAQprAwDO+
RA+Gj1bdZ8uLIAkzeu25e1wwc0+NI/ziovsPOGM6nUs7C30fIWZEczQEHyGhkPoK2gfAQMWkeCAP
gyNJZcA2AQwWuSecUYF9VkJnHCyCZpkl3R6lHbSdneSu9ErHjOzfgkxY5IBGLa2sEi0ZFGLyPh3u
spTaOflzKuNi52CBQd3F+YN2hzoouYiH8GLumh59/Frb+G2T/mHF4qGwMDK8TrndWNJxEvUgVgQT
mmXJLjH7P0Otm1E8jA9TYu5NEXM7OTC3U9oHTCjt+xkU4nU2O2uV3ox6qdqYTzj2vXTUB+HhNw4X
VsEhVSinQxx22JlxPUrSH2Z0TEmtPmr3OaTqs3CRDTbCMYa3rZij6TknngzslPzyWsEquNDGirU+
bnUkBHPVmbLYBhmLFZ0aIYhbO66f5f9/If3j3nOQJIVGLMcr+AJ75WGdH/XuW5h8E01ib66UOz6a
4RBprbs5G2tsDstzqk7nRJ4R2eZdFiSOaaPTCN1GlbtAANE20Piz7RlX9Ks+WuegqTPkLglZepD1
HRsY/Sp9KHmYp/kgOe2ZlQJBUwceYtYs2O+PAggvSKi6dnuDyUA18bxRVYUfnYLySmHOGgbWJ0d0
4tcu0O9krwlY4BXdxF8Z30WF0EuDfMTP7eVfu8IvLXMHozHFONRDAIge3TQ5cjfyA02Sde1kXBrh
Toaoq0lcgK3HDWUICFiBJmRE0E9Z4E5GaFVCJ9bYxLy7WQAg6ev2Z7oahlwugTsKEwg6s0mG+Ir5
pAf6TfJQ+/Ou/o4prVN4YjT6kdMeENjtZqLH6Epu15QvLXOnYzKVSQPlH4Y1rOU7ROy8RDaep3I6
ZGJ+UqzOFdTIN0XJXdSmsru2suPYug9n1UPahDiq1wBIEk1FQ3u+LH1i+siLrOgkHTFKuk923U3y
H5VcSpySMsPdo2VYxkVryH8P3WAebr+AZ+Z/EOO97vzvy5E/3m1hlxhGWGKSovOKs+SmfnFj/gQJ
y5u1yNdAXyJT/e1vmWMexC+/IXehhkoFlj/UPt8miNmo1ujHXwxf2ul3y61xMzrpVzYuJe66nfVK
tlZeX/I70nBol4Ghu+0iXOetNL4mdfWHllnBLJu/6bV882haqPPAsrTAdNEx/MTrv9fPjFei2JdQ
Op57UlWKOig8g/aaVqY0hGjHYteIiOdBLjjg0nby8xyIx+g2PFOPLgJ1eE7ttGz7RiwAnqYggmvU
DMpkftoGHmK/dM5b5rpn2IZ33SCD7FGYD5WugxRLJjLF1y8g1ZLYQLJsvGUGLqI8JVmkWgmB0Ely
Iyi3RgGur6/JuM9B40MVIihb3KnrVQy64QTgcSwKrpXqx7SpfSlM9+BtcdoU4+218rj9Fa9v1Pvy
uK8Yj6YRqwUeqp14M1X3a0RMe1x9a4BA55/vx37AxfcbBXNJdBORUguqEdXJvPU7pOXvWk+AikHm
LlTcf90t3u2x/7+wp8mTkKY1UqGjnjmFjNdvOttWGwXb340yw1+rtQUtMBFFYQWth3gI2GP6Mw//
2jbC/shnQHxfC3e1giY477MWp2jJJ78VEOoMUmujY8/tk/rfHdl3Y9xtKocdGrAKxJpVFSTr6Ggy
RR1IfTMOYatVqs2EZamz3Iubx9hwkvHr9hcj3JmvUYQhumakGiFBDIEFTImPZBMQsQi+OKHLWhkV
BfzZUsFLNqPlSD1Z6fffWwYHBHoZjsWSYIphNdfjWMWBpWuEA78V6jaci68ZFPncJ9YkMUqcZGd9
T1A7hkxr0D93T8VT4nQvK1qpWtVG2+6NG98Px9RbjuaZUmilAILvFbbKLh/Ujs0cHVZ/ZuQ8I64m
QPmuv6kd5Y7suSdQlm8aljszVIY3zjJcwPO+bLy9cK6fw33jKocFMxTRbfmt+y4W9v+/fZgFrP8c
Mb59GKS++TL24CIMo/vZOlbdXqUOwC/u+ncbHGYsXTp1aa4yOkITDI6do4i2uU+c7As4WFxtX5DD
GtSJ4IAjwTCsuTKU6iTES0+FuS+m3zzWHHIMeTyXYwpsipZ7QQmGqbO3D9z1Nfw33kUZ7eOtISuZ
1kDPDkqzIDdpcNnqvkmSbV8t070HuBj7+GhlSRq1NBjEsizY/KVzysfQrXfCeT0zaaQ2qO4Kvzum
FPBeTddeGuaeDakEwhW801AVvundMBjQNqnuwRnl9U5Nak5fx+B/vqXFgVdUpuE6sBmTqffDAZy0
T9t7df1WfP/7XMgSWasFPXSELLPxo+rAxD54Dbpne6rq+AtkejfEhS5NrsdpMQHqO288oaMOCcvk
pO+ZfGT2aLnj6/a6yF1iTnoRuoB8VdQiCcWs9I2kLPqmfgEfjT+5JTjZWrI1innb5wvgfXnsO1+Y
66c0SVYTT1bmjdJpPdZH1jgA6UjiqrkOuO+GOEjqEqutJ2uGlFUuHIt6PM+GaY+jukdm/xQX8a7J
GkqchjjQFgdKWlHqYs/SmkYU9ILhWHJpZzFFjERZ4WCjU0a5lSVGLmvotmDNTjRotpQbHuEZ7Hz+
eqs+8VHWeIJEaYv6n3Q7umyiRkN7YGWzcTgLk2nb1rbP7ycqypAp1OgpbpBSMH3oi7q91d5vm9j2
CIlP1yrlUs9VhLGjbjipWeK0me5o0f2YKsihwzcy4gO+MVRtfUDOBaVlsNLBWP5OIzI1tRq0MKtb
+/ltDMGNyTU88WndWSCEMRyQiipO68Reoe2jR0rojPq8nGdOpp7ng469VOJgmV8Wss+ZrWVrrZxT
xmJoqQKbQsnqv8L1JR//GOcdyFLUyd/eRWIlfK8xq3FKLRNB1Zb+nI2abYoUc+T2AZP4puIs1+Ky
aLBvS/Wj7O8T/VSuBXH3X82yv9+O0hsuXwBhW9TTBLbXv9Mj40mFqKpw7uzEKxzwG6P5AzwbLkqb
TvaoEGeNWh93l8VLrMsji0WrKNmhmuRb4FjstZlI5VNmuJtsaSWrHgXW7ib6c/McSefSJEK0q9XT
y6/IfsPFVxy6WCpAfqC60QBueC2NbC0BPUqBVH1t5C7EfBvQ8ClBWjQ3aUM9Iyhf5C+zUup0leUO
xx5dO6gAjbOz7e1EOACeoY8LRB6jj+QYoMWyaFAcxpicAXJD3V49MGK66sO2PWrPOJyQYr3TrRmN
loO++MKIoYgFTeeWRiRoGBpsoMXb4bjYtnIaDTHqUAtmdOL/HdWUd1RXNLE/fNdw0ZdTOGZwdAOE
s8WrPP7c/lpX6+gX7sfn6erI1LOsxudihSJoxeH4mq/JIQqml9VhLK/d9z79V8gBTzBNcBZaKk+Y
UPSRKi8WEqsy5lyLQ3UDymPzp/WwirYiOgPUEFj/hVnYIk7DuDOgBuFtr/tqkQ64+M9P4NwkseTZ
0nM4vnBUD9ZOD4bCbjz1kBybG6mwexRg9BMbbZm99awFipN6dCPg9bNx8Su4OwchuaWWJcItNvBb
fYsOjNa3exlcBSlt6ZXSAL/qTe/m+Bz6nNRLNI3MXHUe0rMw77a/6pUBVbzULwxwD6a5VbOiAI/n
W1stKDwd5bu5bw1bC+RHEODupuMS5Cd5cQm7Vw89BFAwGqtYBgi/P2LMmMWDKrIWlHHAQDOjCRQa
jxHtM1EwPErZcBvdhsh85BMGvFvls2bIcVfC3LAG+GJnLBB7gHKoCWpmP1T2xiQQLkuskc+gIUfX
NIKKfEFZrftcGP/M58SrwvRx+1tSZrhnaIK31NKqoCCIlsHOsqAu/lwiojhA2eCu76itV1zeeOrK
lfAtkVs/S2q3apKJABrKDjsPFyCtY/5ID0dWM7KgvdCU37TBdAtzIj7Z9eTRhSOw33FhJ6zqtpoG
OIJ+YwaGX95WDqtN6bb8ovt1MBx7amXXH70XJrmLW4rzfJU1sI3J92Yw75GEPGo3o6cBp4y7f5Xj
vjDGXeH53FUYUbUYt5VnDjcrVQVmP3brIHFgDFaFEH8dIUKV/yVOlR3Jj3P9c1ooBvzr+PcPTCgc
TMwppItNlkiKo+PcHS2DCEspR1BZ7uDCEVQ1LTHnAXJHOWANhboTHfDkRFb4pDByzCDxqQCBNMlB
7pCtoDPWcIEvyAOrTn+buujMP44APrSI3dBEZ8ShUjmAiCOrG9YVh6pA74WqSHaZ/QCtLQHpV19j
7y6nchChG1XfpBWKHpWBuUGztHUUQ6s/1uhmXIJtxKPOksrBhDKJ8bKkgCM8mzA9D50gzQcVmVad
ZFve9+KuTr2x23cUk9eVKRR2Xf7jjyqHG+MsoGgOEmqExmxgOfEMhDz73hv26WGlJKCuRqwXxjjE
CCd1gsLtjORBldiyjHDywVp2mWS3+i5Rvi7LA/FZKUfhUKPQ1rQ1ejjK4NQnBZo72U3uF47y0LmT
Gzno5jtTszbEjaxyQFKBoFOoZABxM30b9VurO871o6zu1OVBk4lkDOk2HJrk1dhFgoBE4OyHAaau
fMVyIaP4ploG0iPt5/b3JD4nr45gWaUE3WgEzUvnm9HgaJoLbUfixiQQUuPQpFGaqMCtgrLz8pyW
Z6Umbn7q73PgoRXQopwlIH2Y67ZeZztrpgSK3gKhz7eJqWOsR1J0CFx+BGFFHlvc+fC70FxXJx8F
WxGMU7Gm/qxPe0yy33bCaCtyvxOtOhAr3ZGaxQnjxU2WxtFXZaco9TFqUM+CluxoWPbA1Eo18HX3
mifLd6qwPEh99TIn2p1eKA8iMpdCNjhZX3qgRjeJPbm+8e/r4eBphU6nEfUIqqcytdX40Gupk8Wv
2951HW/fjXBQpAtyYcwD+jVUqffHVHKFzPSFeD+qEzKzIzF/8otb690cB0Z6gXuyQG/wW99Xc497
6y71LW+xIHqgeOr3FFPp7vYKqc/IwZFozssK8RYFAaCyWypvbardjBB628p1BHpfGIdAKDz3mR7j
wb7InVO3kYdxgxdNyZ7jsL3L8uZWqlQiFUEtjMOhwkizPH1rqE4Xb5zVoFMFRwGt/PbKts3In7rf
DXUS0YWAt53gLsmPfnjQ+vG3XF3+1O8uDdkosBdVF92r0c8Yg8WJSM1JEs4n8z3u1WrEiowMAFjy
Vl/0ikPxlN2Uxxmk7rk3fK9JgpftwyXzLe8GshBtN2J6JzV7pwVKLKreOcuavvRK/VKnWObv7RUH
GdK8NsWUoxGiQxzTdO1RCkUn62Jn28x1NP+vs8u8+pas5vNQTSOOlFDbVi746M/f/54JDigkQVoS
ixWkuly212i4U4eQusjZAfl0YcgYKNQNEzz/fEvcqvWpMGs4s50nOtJpOgye6GVeeivX9vg9/Wtx
NadBc/x+BoVM9n17gdfDiAvr3F7NQyIs8oQVGuG+RssBQpX4oYc25prbmIqw5+ZxLe+E6FFG1wxh
m71HtlbOzvzFe0WKpRKCVrD9dy1T2mVBthdPIBIjtvHqC+9ikdw2ivrQNkuERoFFPuSY4UBP09FQ
JhvTJgRMXc+pXZjicL4Nh0afxTfWGDYz0zmYlcswKze51gHC4zuKpv160uvCIAf5idwMVjhj7pop
+MyPTZAEi9+5+fdiD66xXeKHjvRIkm/KxNZxqC+1chsuA+phnSf5scN6E7B5p2ZfoF/lX3XgvC/R
4N61s1mK4txnkNnTsYVqeExG9dSEEXFFX29lvrDzKfyUMy0J8epLEzv5K73L96zoGLuagS3s3Nkz
7odTtLegO7HsIpeamCO81GDf/OI4iIrYGVqG66dIn4c2seeqdQt93ydUnoDYPIMLUWdZigUjxhxg
5Q0YEsHg4SH8MjpsXYmvP2yf8qshycVH5QBGm6MorJgA96Ido+m2GSq7zZ5147WDeiw1wHx9ruHC
GgcpcROWySTCL9fbcg99MGg0MDlcfV8Ec2HX2EHwuzioNpkPGL/ZXunVEOXCNocy4RpVKqZCMF4p
/hjMaZ/Jq6MplFwChdgGhzB1GWM2cGJzWeAx7mUHzEaZowSTK7pL5kQmGbqSH5WDmEoUUqNJYza/
kJw1vwn019zO9tkhhJRsth/2TD9k9Osnqgfleori4pNyMDOuYpdrb5KeQQ+eUMZ0hNIu5hnSQ0wo
G1BAanIoM86d3A4zqLAYpFm3LCWCWQ2nCVC7FkEBgekpcTemrvFl222oDeUl6sVxqPWyA5GxGiwe
CAyCCOGgFIxQ2cEgaUvdusTpN9n/X8BMVxaj1vYgHxEPkD23LQmFCs0rTcj6sAtKGLzt9RHHwuTQ
Bmy8ijW04NNAgeJnUWD3MPclFiMRR1FmOJwxJ9ks8hJptATkp+2TUCR2N/25vRQCoXniBxCIaxWC
OLztq9ZBO+gayXauv5RZsG2H/daNwMjkkASzJrGkibjTJ8uz4ltxIWuglBNwIIJRBX2S2TyLsFsc
liqGjuIXxsVWeskj9fallsPhRxrncVVBwtYVxhlC7HKQtD31pGc/eOuTcUgxqWOSxj28jMkoo0p1
1wD22+NyO2JKeWegpAveR9GWXkMK9qmQj28QNddYLxq2W+CXhi7QADZws7Y7KPPEO9aqKRBZLGKp
POtDEenLpDEm2Uk4WXrQTj/L9TYrb5Rwt+2GlCEOKRazytSc9STVk3BbiIrdGaYT5dOXdMie9ET/
Y9schfZ86mxqzG7uZQg4t+jVWFFGjQ75kclus3n6bVsEWvAC85Bt7g1NRTipWLto3OvdvkgpXGfA
tuGSvMa8otWqVYloeS2BsVk47TFrqNh9ND9qM0grLT2zZ2XxoyIJGlN5gASuFw71FyGiRMyoxXJw
YhlptE5ZjbNR346SYtd5gASNvf1Fr/dJv9/VFgcpSlKmoK/MNNd4ZKRW626Z8RaR0K2PmWN2/Iy7
acBrJIxIthBqgTzAgGlFQy0c7RTjix4nTjzkdqpUPrFCakM5jNGnpCwzHa1z+Wm91Q+Fx2i7WmjP
+uVZ3VnuTAXq2/cNJuQ/XtXjWEezWEOBOd0vQXa2oArLXlr6FyauWbnQXrb/JU2I9M9G6nwabJKj
eAonBAjsWf4mvvesuyPoJetD5MsEcG9vnc5nwwQ5BB+DxHonluplKbuv4ND1mnIgPiXbml+fRZ3P
gSXylEpdimc5m5uRdu0OPSEugsiAcBH2RNyyw0UhzSTEK4RfcNVpu3Z+TqcZhcrHcb210jtruU3X
ewVpy6jeb9ulHIV95YuYbtLzWet1bFnbgBinXb82eufrs+53cUF8yev5ywv34NBE04yxHlqoKzA5
8PEOTJJOJdjgLEP/7YTSYe7oIhGzbl9EushBy7JmYR+1eBlHeO9AR6msZjsP70Tl64w7fftTErcQ
yjgfv2UiSJ26tGi7ZJFEAdoCxP8JOO4xP+ArVFl0OzSCNs1HY12K2VFlAfFFL+TPtVDt5yWhApTr
3WbvO8a3/AqloI1KCvyfnOhsnFi5t/ZTNwl60U4lp3EtHAYRdHNp0LJGpaCHnHvobX9X4qC/ffYL
Fw0XXYHILX6EZt6uQ2zPeJ1TItqEn7y9tC5sRFon90MMgK7UlxqScbHu4fHqdO3jNEjUbUBs3VtY
eGGs0Y2W5fI1fNVyL35laYbCAQGR83cQnfnka3j7/tHfTuaFxb5OFj1sEWjirb2PdpKdHNS7HkG7
AsGHiBTpJkCFJxqWhlESDBnMekKZBFMZucUo2Qt4oVVUebad43of8oWLcqCSWFpTTUx0doUWkoBu
xzUw0pty9STrq1gejcRZc7KFfPsRpPO9wcUopmI0w12UvH9Rp/RplDRHVvFFc8WX6pc2yb+IBZp1
FM0R4swz5OJ1e93UoeCwpmzqThsjFFeF6lWZf0TiMxnEUyY4hFGMSi5XaCWhoTWy8bC0m0Gy9bCi
YJP4mHyvcCZmWR6LkebOPxhdAdNEQs7vRYGwFsCEuBDYd9m4Zvm+YUsrK7NbUs0t5VMjGXZYHdNO
tvVJcpXS7cOf29tEnASZrf3i4LXNaIaRgNC2qM+5uuvAfNUnh275vm2GeEnqPOWwGlVKmTGFFaZ/
bPgdIEXwolP7lYXP00758pv2GMRdrEup4lQcRpabZeSIp9JNb/tj+dyCEq7yy8qhEgGEL8rs/y/s
VVKSK9WAOozRPRulK0yuGlEMX0QeT+d177Nw7GpVhBH2EVkFJvVDNwM7m4De7skVDhXUyNZ/1xL5
jmBvxGMXaxMkoQ7zDI/lTgNHIrtfMyfTHC2QvDaAOBixd9Sn5JBDb4c+XXskuosG1FwqeKWix0ol
+CWJ1KT+qbPZisdW03HOtJ6JcSObLr7mR+1bs8+9yFd/7y3AdzRryqwVrYwcztI/zPq9UJ1rsvZx
/Q41LR2Cw2DR51+p6byoWayjD41lz+cSAwcg7qtscHJhm6yf1qtJQNUvsufvFrmdkuupAikAqJbU
wDz0P7s/piCC0dSA+B9KLn52a92NQe1YrxRKXg+H3i1z0C83VWVO0OlzZ+sWZ90xu0MMmcH6R1oR
Kanr3vhfS58kSI2pmMG2Avr8JKt9ULt4SVbZafy8jVfXUf/dClefm8NoXdoWCRVVejVn047l19a4
V8JzZN2PMdWoQa2JA/2lzRtjyVF1LPJHdKbZehTM5PTw9hYp/Ls0jE1hzjMsSUHSZHXH2zi2VYhi
iL7mLIqt2pKjgJx2ehYotTdqeRz293pkjeKEDFghnDPra5E+aMvL9n6xP/H5ln7fL/YTLiARM+VG
KVV4tq3m7VA/xcVu++9fv5bf/z4XNJZdWzRShHR8pL80aJcdbU3/ko1/bVuhPhTbwotVtBn06jpG
tlPqXq7cypMfVUQP1S/e1O8r4TDCjNRqyHq0Uc94U8eoOeEqxmtiPGCsw67vhT2VQ6aOEgcNWrIg
0mAzUOgHW7LvCy6RyHLLNnHEGVNPA1Vc24ZdhX+CWqEcRzqGOF0Rremih07cQDlH+xLT0C0k/8SH
7T0jPI9/bK7rUERyisCmR04+R8WJuBgJn+AfmnKWmpM1ocMpVk+qeifL4KFP7O01/OLy/ccp+Adm
uCRJZjJ2OpaHwzdzx2MU6LZ26IM8oJoP2IZvnFX+bZlBkaRJG7xEskG8q7LMr8BiaUdKf2zWZa8p
gg8FohetpMSYCUfkH5mKvGrFBHI8d47R5iQ8qToUSqLI0frlmFuaM5K04NeHDsH493cIoLwFkJcH
Wq17pUvhi52XPLDO6dEuU1DGm3YIBvflebDnf0e3cmGTAxHITdaiosAhraRCp3a+S6byAf9I3MOU
33M4si5TpxodU5tfvgrzd8uK3W2npByfw41yacS0SbFduXKK0vPQ3hTlbtvELwL4f/aHf0lWqtx3
UfgmWBx/CW8UX9vFEIS2kYdr3L9ljpreLmKbSrAQi+NflZ2oK6MItRe0nz8q+r2WHzAiv7044sri
X5LgHDPjQmQvLnHxLcutrdqPVsh8rR0Rd1KLYYh84eXWashDlrOcqXRrKYmjGjea3PwmRsnMIS+s
xFHYg7YNVtI9e/Vn3rhb73NbCN4kn/fbH48IlvjnY2eh6lklEJsrihnU7N2+zvLWzhfr1C7gL12W
f1eQfPdELsAw2ngptByPLM0ePDRLQDRcBnkn49umZkeo7eIBwhL1WEzw0lKEcCeasmfGyMhmpFwG
i1o3cF7mEEKQxSKtQqQYylO0y7zmTw0ieqxS3d4Yd/Pr9oZRUMu/H42ijxOJCZKymmC0y/0W9Mc2
RKeCFUXBwhW/Wy41Zkx4Cf+KXAVLUvoBJZhI3CvDOS5Mb4kXDKx8X0cCqgi45YdirRhkNbLIEusg
zAwxJN9mjbf9CQm/UNh+XhywZNVm1AgsaBKUomNOkZMroivF1Ep+kXr6x9V5YrmwrNRoYKP+6eDE
d6rTgLV6hAwhHqmLGx9riPtuL4zaJg45CqFMRW1B19OqxJj0/SrHP8KwRxojgWjsy7YtAnV58rhp
7HS5DJGbWefnrjvI0S6uziMK0dtmflE6ev+IHF6Avr5uVXaBzD4k1pzuT5BmPjIsNCabkm2lHIMD
jBLyZ6lWoPwQifeDeoyHPwaKL52KQBUOLPK5CJtSxrPe0PrHKA79ppsDQau9ui4QKJZ3Zts6xfrn
rEMKsMWIaa8S/dREWMrPzGZqW6crCw9VNAB26CeY3siMqZufAip+dNZUk6VcWUsso0LIvHnXinYJ
GoYIhc0JDfiZCxEj6HIO1HAz4Zoql9OooREj6x3S5qOxL5rTgr6MTv+RKAblmwTw84OzUb6U8aAN
rL3x77RoNUBCVbVZCipmhPDEWSBefPwIrVZO8pqob9Qek1c9sCZjHR1mGFB0usfIpzh5CDjhp2iN
aTRjRcdxSLQvJRq2pfyvqXfyGPKRAlXrII4ePzirqVq2jBb2TLAOsnRT9EGr3BOfj7V2bNzTKgcl
ljGOeczaptMSv78VGqcvNVsru9to7f8cxPgvTQrP5jTsinENCOPsXG8Z57FFShqo/YCwnGkIYEBx
lzkGypqMS49xw+MVv4sDFD13VFqC+rIc4KT93KeaCaeJ8/ZQzLWDJ/BxiCgpWuLeVrlXzJSH2mpY
JtIDot+NX5BUJE4b4Y38tGxuzkivRaCxCEEJEpmu0vbOqn5TwGc3JFTFg8BIfmo2s4p5WiaUhXNW
FN4xFnvGt07O+hMuqTGEuQhFpBJ0FgqbIxMPrIfGRPP34v9PXTQEVvH6EYVRCEOcwA3+ni4pDvFj
f2DP8/YeQkXEFUPdchoXiUz/R9p1LcmNI9svYgQB+lea8tVO3S21XhgyM/Te8+vvQWt3ioIoYq72
aSZCEZWdBPJkIs1J3VD9WYLX7ndkV53YngrdrT4x+h350AmBWHDHNfbvi884Jx1Yr2QgFesvka/V
1XoC744tXdUdPWCrDgoBlUhFwYXXODSJtbIo0h5Rf/oJTPXo+8b/ubqEgYjpG55Rj5Eraqdf9WuA
COzIBjGrrnNaZuU4NYSgCoeFy9l86sLEzpWT8Ycv0IUgTjW/GBOqGwHDKozPucQOPvd2dGTDlJJb
fdxGxtWzWwjjgLEsVAnL69D7ROcj1sq7dSpdwrkVvDtFUjgUTNWoIWWFoMdE+/KwM8tHtRXcCJEI
DgELWS16wopSvcZI6j/J8UupirIDAiH83JaZh/1MZJhxaTylxAu7C9UEieXVi307EIMLn0KjKAPV
iFUs65TsQAtB9Z992D5zwU3mx7JUVR8qGqMrOQNlXPegkFOhPsyVkNlV9LW4hE3f5jMGe/C1gAuF
DWrNj5KXn9W3+Sm7yC7i7MQJQYYk8FQi7TjwS9U8kpJBU91E+9RYThKldmqcs1bQNSg6J6b8AvSU
OK78nhXTouJMg1MkWjkkUoNDATmSDa1UkKkZ5PtwynegK5yxTLcbve3LsOprF/eNA4CaakHezfC1
oEnWpU9Ke8qxnKa4Dv1Vmzs71ESUGKJbwWFBXYUJFo+wsH2qd1aXPRloipLUfL+tl0gMhwc0yKs5
1ICiaf0p0TR7LP8eRY8sgQx+wAqcFYMc+wBPqVY9kAuf68RyMiUTqLLuz29nxM9TTWUmT2byXjeJ
7hgbW4SspIk1OIpXC0fUBBebn6Yaanw5OiDjrqmXWTuXnWDzjOj3OVSIECtURYWeiIE2p8RIPb8Q
dby+57V/CfcXH4zDgESfgzxL8cHMKznqV+keXTN24Olv0he8pJS9uqtcbBl0qD19TR1y/KP53oV8
dnEW4BBURCfg5EAxssOMSTO4s5E5aAx3t+/4eo5rIYcDiaKqSDbK+N0u27MWneCxPCu6m74mF9AD
evm+FLX3iq48BxfGQJKijiPWP7NPtb1ZHctY4MkFiGRyAGFOSkhUihwky1z8lwoU6x8EViXShAMI
aUAapi57pOvqx7A8+fKDMgqq4AIR/BxVkTem0rHpuqy6i9rCptnjkAjiBfY1Nq46PzslIc3eDwSx
fpOGNmGl7vIjprfsKb7k0b0xPG9fOYFb4ln1qz6tjQzA6vaIr+LndLoPU1fW/yhZcLvY/OCUTzM0
QlDQ8aWX/tLsrbsaxKGwV+zc2tZHBBX83JQcdaEZKJDUeBjlO0QnesK43UHHGtnRYQ+YN3TJgJlb
Q3I/2JWDIFoRXRH27wukQH9CWhIVFaBY+2ZYb0N1DUfBDVlnAVh8TA4lcoKRm86AQbFVX9Rh61X8
N6VxepCj6XZpR+/ErLUTuYY7nGVh+XP18atopiqjtm+iKvyzjhKdtMCqkPlp/8NYbDH6AUYP0+7D
R/K2faLrX/QmjcN+Re6rVmKzmQVmHFoMj8z72vprWwb7jV+MTqUGoTr2hRo6hx2dVAdYU8SyOvVp
bi8lEUDgOhf4TQD/0FAnvTJTAxXjGi2fBM2eOtaoGJiklvDdJEC74WRH1kP7L0h0V49rIZt7gQzW
3CDDiNoCuy4gY0bPLgZ84FD6fS7s0lg9rYUw9scs7r/R+IXWt0hcdSYeuxrZW4N1nOVQ8ORhbmnj
wHiCiN6IMZjYIugcg89z9LG33jLjFUzK9mSWIqcsksVdQIxqzZipRqpM3pt76iUn00X2/VCBdyNy
hh2oj+30McBGHAGUrBdrFt+SwxKzrwrTiNhbfu/vsdP84B8Y83PoBa5QlsACDA5TwsYgQZJByR8J
1didtat6ZMTOsm2c2NCNpgg6Ddb7Thf6cbHHNMuln3UDIsdTeSG7+ZmRc5qxHVyne+tK0WAYe/Vf
/RXN7KJtCatubyGai0nCMtNba8ajsq+ubXEMUc0YdWgaUMHtWReESRhTl0H2qXA6poZF8kHDGeYj
hgxKtXMMOdv1pLD7Cg2i2zC2YnyqoluUKrqhG5RP6ha9rs5FiZ45bKl2+0Q/6WH9mmu1wJuLxHCA
Urd92o+FStwMQyjhR0u1/ebvbU1WruNPmvAwQvPUT2dooqiho/XhNZwMESaz3+Aw5CcZnBujulQY
ugk1zM8/tp9InvVl2Bkn1hliCfqe1t58P0njUAQDISX2FRLitrtxx4j+MZb4lKD7Pn2iZxGd1Fq7
5k/SOOiQZCuiTTWT9xRuhq549dgDPkCcDh9TXvFG+r59YKI7weFHDrrIlpSUuFZ2neOKhcZqLyKF
EAnhjYmY04BMOHGH8q/Jj+ykvlq5aOXDCtz/9Ok4aJDSAY+9VCOunn1sWtQDm9iZs9Ok3teGiCpH
pBAXd7QlNjGANgqrhAm6x6b+mGC2OFEtQW5rrXi81Ikntqc06OLOan7wzlMndIyvReFIzjcCCnr4
rzyxVZD6i85rbWjuJ7kcUsSoAEZVhlXJRuPm5Is+uiNY26RxsmP5rW6zHZgYe0vUOL72jP5JLIce
WZmr/Tzgs77TtqGQkJgenDYoDuwAhXI0tcXe9vVfebX9JJHDkh6r7i28c8GH00RObl4HDLGmkW0V
d0V6b4k48QTXRuewZKZSrFsapOkBkCvxd2WU7Yes2W0rJbAEvkJC64LkapahgCbNjtmXjjFKtjl8
muSnaRBxj4t04gAkU3I/jdnbOp+rsx5kpzga9q3h//+f8D8dFAchTVdnpC9h3TEFdaA6PqRR4pWq
iLpapA0HIp2MFQF9gfXuZS2f1HQ6zFn4gK7h4/YJCQ2bA5BsTOuxr0A6aoF/8V77BreCtqj861Ta
qA9i7gpwn+4RnG7LFajHP2d8vZC7KoVd18prLKd2O7qD+bYtgx34hnvmCyekNHS1BwWqG0TNqZ5S
zE8aRzRfHyItSwWBkyDc4CsoNCssCQP81A2nc5Xfy8phWxcRIvHvFTq32exX8P76dXTZ+szCCXdI
7KFXAQtJ9yKWB9H5cACRlHM+zjVmTRPTd4Y+cWblVAlnQhh6b50Q+ysWbz06tQlIglnmF+3/2aFy
QKx/YLT64uZT0QFx6BBVKZIeFaonk3Iugr0WC94i723NW7pwuBA1WWtmjJ1JuQ/umgzxGSitv6bP
LL0S7hJQELQ1mgmQ+f3CVrgVD/SrKIEp8CEGhxm41VZf5YDbQM5tM/1Ku0efvMrhPjQvcfn/nw9Z
4qDBAcdMTA0zcSivkplikD31olp6jJtCAFCCi8hXVPIErEKjD088B08kfcz1T5PItlavhkGxKEnX
ZO0XMpium/1IS2BacrIPtZPc/b1tu6tecPH7XDCBypZs6COwQZkeKPbEBpqdq590sMBS4STmSgOL
qixkcWFEWNS5SbOaoJ1bdvpjc2VUqcRrr6I06foDYSGJQ4iwD2lDQyBE47UXxiHiu5heSO0R41yt
E3/Wn0QcT6Jz4tACs0iWOmgVajiBcbAmRNQWFbildXe40IqDiVieDAudFsQNjwF4IFFseCnPFKlf
Rv0CJrzPvidq5hapxQEHmRJqFi1eqklybOjHWjiAySzxF2Ra6MTBQiOFzYS3KnvKoSvYSR59d3qI
PMZs2bnmJ2qHXnMeDqYjoeVt++qLRHMgodQ1HcoCV/+95/Rkef+yt3X1JX5TkZ+9m/Uq6fop+jFH
1h9z5NfKc2sHD9hQ+yCa4RYcGD95Rwh4NKoeMDsojzr9SNCAuf3V1saDllb8ngpY+EXwRPlz5I8o
E/1t3Ws7qoO/Un1Q7dGrT8GxOdawr8AVzWesxxiLr8iBR29gX0reKwjK3Ak55sijxU7FthTsJDpj
hPvYi2qHQokciExdMillj6vJuuDYfhbJMS+9k9vhQT74jixy0qsBx0JDDkLadCSNTxG8l+AxHNF0
+lweEVJVNqjcSkCXtR+/mLvkGc0oe2rLtuSKWgxX/dniL+AAJiqUyNAMhAkaxTbXsLQn60ucCJ7r
7Ec2LJ5nfanUKQmw+xSBwJg8t2V1CtAo3MzKXhF2r6/rY2kK0SyTKnx6kobdbOQmpqPSKLOD9qRK
Bx/0MgKDYDfvV4VuUjgIK3urC+kIZzODeYV1ZiLv5cn3vRce2KbhTJDZW/9+N3EcbLV5ZdZWB08z
Wochz90Cj6O8eAqwrW1bsfXQ4B9BfE9+PCQ9WuGAW8Q6xeROG3w76T/IwUtMRHXF39jaTRaXStGU
vMvVwWC2xroIEw+J8vzcer4NRqBD6kwi8iGRclzcY01DZk1Wgg1qeWO3A6h5jGdpmLEayVHQAbH9
JYXqceDlYxPdkLKsWzvsZ/STyxgbme6IkUO0p9VeMH/ENAcBdY6ERFX0KhC/6hSwF1GH9VLZ4Dc1
pBIik2pGZhFbwtCPQw4+tuLcpX//Z2PcYGdfqaCMKxLJQYkxDHkkvw+OjNp9Yw5viiFKOq/xqqmK
qauygpZ/SzZ4gMaMQzg1PlzCp5HYg+ODa7w+Jt5zdfXfIid9xTyH682n8DC5NbYR546I4WMVYBZ/
AQfZaHqLosJECEGk5yl904a3KnoWHN6qW1jI4L5kT+S5oJrFoma2fTvx/If21FzUg5gMcvWNthDF
jGbh2kcpmvtafV/ygre7b4J5/07yn1TjEOWf0ujbtmarQLaQxuHmQLM0HQIcXxqRKy3qo+x3eyWr
DnNXi3zrqrkvZHGg2RndpMUS6xvEY766y7z0ExiXXN0BU+mI/zDnjqWXR0b6Pf6NeYQMizwTbA6t
HcsVzcoIbg3/bMz8luiW3uPN5Z9G4yTT11m0AlzwbfkePDUOmrDv8VSY/MlFy/SHuKi9tlAuXZqJ
OmfXOjaWdsj34PlS3rZl28EKPsTHwcO6EnvO7dj1j5FTXFjXxgC21P4VaYWD4QZft6/Reu3pdrY8
wXk8++OQxe++Y3zPbLB4tNuxfg0sifj4P0rjQCfW4s6YEzxi2RwX7u5OfcsP7Bkbn3wnEUkTnSMH
ME0tx5JBhh/dDQYGFiS2YR2b9OrD9An9PnZ71QZbBGvrlY3FJ+Uwxyzgi6cMmGPct8fUDTxWLCfe
vyjliWyBg5xkakOplOGa9OuATOuRHNQHf4fZ69EpX4cdcRj7tJXvtk9RJJWDnjHrEjpJ8Mcx+A0q
bxzvB13gANd9/uIbcpBTxFOJjmv9R5kGuwzcGSM7/u4HgYL5JAlU+s2ZWViBrBHLUPlJxq5uwLyp
44E0nPx9cfKP3S56YCYgKiGutfvA3m+SuNhJyvMOzF4AF81mpEmNnd9jyw5Lj7YH1qlKsNp9sruP
0cfoXvREWY8rbrK5SKopU9VXpJaAeTC0Q2LYZf60fTdEEjgDHyOp6pMWYS92WTsq9gbGQeFti1jP
Ty2+IGfWUjkrGYnA9jLu9JMKhjxQuyG/PDywNl/yMh2oQKn1C3/7bJxBz2lVGQiXgFfVc9NmjpEc
U2yCEai1+hJaqMUZc9/L2AxL3nuxyI5+aRz/qIKJ3w0eWPglYeHT922JIrU4O1bSJpcqDZ3TMSop
Y5B7utLsNKn6I9uyFApOegutgTxNMAblUb8bkE9OarS4jKEXToVd6aUT181ODfu7in7N9PkwzOnL
tobvhBC/vC5vovnsUVPrJB6rElfFx+hY3dmlVT3EQ7jrdcuO2u90bk5NYhzkSTq3eX0k6OOm83Ap
CsOuiPIAftODMdeZbZnWQcIawobq55Qttijz02Dlz1Ev51hwhnyiRjxd6s9tIxrxWz2mhQ7c6072
rTSeZHjoip4KKbB7/4NMvmx/qFWzXcjgQGmsTD2RBsCtjpLngLar0Ej/pLq6EMFhT0rbUbdMqGHV
n3zpEMUvdHa3tVj/UrqBPB3GHgm/XKhVsZglRYeGO4f7DvtF4xe1/fv/L0KVZaIyH0Hxcvo5yCfB
VFIJvYtuIX8esqeq20vgfNiWwXwbf2mXMji4qTIzydQSJfy6V859isFpTb5UtPTiob1LJfpazdEH
fRaOnqxVGJZyOQAyaitL/BBYEB/9fb7zj8FRQq5sshtBEmbtnJaCOOAhSazWZgXgKZX4GsXTPtbB
l1WIOmtFYrgYQlIsq2xleFq1eYorV61BHdyJRtBWA+iFMnxj3RhIczdKuHSMsZVFKqgrHBqXBdCW
S0Xi2Bls3A1+XFojcxs1FaQFxUNWPqnW33Hz1Bif5z9gDVZZbsBUVGzrAevMzxd9yEGM5Od4nM/+
S1iDuK25+GhAbkrnTy77TQ4XMGRykmY9Q+hBj09D5h/iajhHkeHFceYZanwpMU5jzOR1W+xqOWip
H2fIhZRNtUQNOD+0l1IPWWLJlmZ0RvxY2eLXjvpZTP28bto3bXnTrgIKLtOJmRij5/ePZC/tW+HK
yNVwdqkdZ8rVbAZZ4CP7PpPAlqT7fDa8NPVU/ai3Xq88BbUzh4YAt1aD9qVUzq4Lo9SynJWj0kv0
RFE4bM8F+OXxwNN35Z7EQqbE3xjf7XtyJj6mqjnEZklc+ug/RocK+0V6J6Ko6LEJDlENlp3Or8Zn
yNiLbZoW5fMCRVpq8qjgkaCnHgAlrbGSAIvnJxHP1Tpw3eRw3rjoo7KQEzgZuZhsX5uckD7qeiSw
PJEUzsI7Wc58FXvjXBqNNg1LV1Vfx1aU31gHrJsunH37MSiYCcDELaujLH2s/NcibrAH85KBhWfb
pkUKcSZtgjE5nVnTbpi+tKbvhvJza4oKWyJ9OAv2+zjp9QlCTPJMzNkeors0bexEv6dzITghkSzO
iiOz6a08Z/dtfjPJfvL/qsa7vNgXqei5vZYmRa/CPzebs9wGuwOVMEHIYV6pg30obuH4l9ZjWTxh
/7FIK85m2zoeFFqgHXjQbOWbUdigjHWy/Sw706fiWcNoUo56vGwHQuL91VybSmRV0xSdokeMEx3N
tBrzGR80PtZHa4eJIbav0HexWnMfPFBGoIlcW4DlF/7nXDhtuwr+N+l8pBBKeDxg6d6Par2CfcGs
ZC4edlwHxYUc7sGQ4MkzFPGIMu8ra14nB8lrT9ojkmyYDhGVlpn9/oKJC2EcVkVj03UlW4NcJpPb
qPTQTaJlJat2vRDBAZXSaFiuoZnE9c0P8nDQta9W+fIH0LEQwaEUwYRoZczIpqvysc6Peb7XWsEs
9GriZ3H5eOoUrPzFIicZqI7CVXhkhPTBZyXAdh71jSUJzUvjgm3NZctsysJRvm9ruH5OSDwRRdHR
CcVhiVzOhhKMPawu2NX5oWk+bP/+2kQSnkQ3ARyEDBGRUn+EehTjyWwiST5WR5a5sFwR7dj6hbiJ
4syYGH48pz0q7Rj12ut6eMxaJEriP1kWtVSJ53INdHOcTBNySozkvFvSaOuuhInrzmWM+/F1FpT3
BZrxJK6yNgSG3zHNqtI2kzutiG1L2IUiksLZ7NBncdv1mDgMktGNw8KliWqrmnrYvhKrQH+7Ee8V
yEVBLMl0aZIpjEqeNC9TJZfGvhfGzS7F9lGp7QQ3cDU6W4jjbFhtJtNXCqTdoZTqYylo7ppUtn3i
/W9qsa+7UGuUrUDuNTQVlrBefTi2Suo0EkFW8GyN6XFbmMBs+X0gNLOQNMHqIoSCd8n0oIgaS0VX
gYOFHBw3bTeg+qSMIwjadEeZPsvJ87YSqxnbBTbwvK2ZUVYyOJUwY/KhPGLNO9w9JoQ9eTddqF1i
Ocz/iBA8dWtYhEHfVEhlmEG4byXfzbt4n/fyblsxwdfj2VrV1K/6IimwAUl9Jers6HHqogtIEAb+
xqH/g3c8U6teG3kYsKRTiAJhBIZHbCf6TsBske3SF1G6UWBGPGdracrD3GfoMCrGl356COZ9UzSu
KewQX4+GbkpxXr22GssyTZgRG8ZXnW4f7/SH+YB9fLHdnkbwl4Uneteco6/Wg+h6CKxK4aAimgqj
SmNEYuACMJJrXTxt3wuRM+Q5W+VstHJELSwpNO+0XXJiJcDwAEpArKnbliVAWYV7kIA6z8+iELqk
rdNhm3lyMLqILWmER7a3Rb0HCb8Ge7cz49CiUhCLUR2RWGnZNZw8aFZibINpz+ZFv5/c1qn3ygM2
qb+IKvJCE+Cii9hIBlqHLHxxyC4BF7PlTfedO3usv0lUOF43AQMVC+x6QLGOQ/g+VCsrYvZmDrLb
gFsg1XXX1NNdINeC01vPmZCbLO74SNogjx3ifdx/IihkBY+hO2mgmdZg3vIhLpz5bfsQ1zHrJpA7
w6wJKiOLkIefgl2FckI23A2RINZdt6+bDO60fBp3LSJd2FcXOIGcHIvSEuSQRSK4GDAoJh/ZQcQw
kSnvEr3YDUW/+5++FE/pMsTaPKYtQ6gUBdkCw4nJ7BTT920pohvAs7rUcZu2dIQB18yo8t14zs+S
h3I+aFBap72K2MYEX46ndZmKViFBHKOvs9DuZMn4Fgg3IopEcNiuRIlf5DNeoKYZuG0UX+RCdP7r
nw39eLpCTUzr8zSbKPYMUUaQsuhBV/2jByk/1OjmR6cFut1FK0ZWMWEhjqm8iPpiS4stf0LqoJ50
XIL0mNDkMnfGuR5EzoNZxy8ouxDFwc/UjpoPw2GaEWyDH9H5MGPWg+3datzBReP7sfD0/XAQNceu
p42pSkDbjPc04Z8f1DDAz0uQwI2H2Et9/zj00VGq50M8pueBgFg9j+80JXZpFfy9bQarsLQQzb1J
sF0kqUeCELGvHnP5G6Xfa9MS+K91GbgxGlWIpZocZphUD3UtgkHnjGahtdP0OGCn5LYiv7mY/0jh
YaNWSlqZPlxVdwrRzJW62bW31Q8GFtOCqfpORM8hUIqHj6QyOqOvodQgfaRGjdzBfqKC8rBIBnc4
Zthg9D3GyGrTRuekBGmAkj0SpXO3P51IDAcbwTBGehCjecSKX9L0qioXLRBUodefIsj9/ecO8BxQ
c5LkpAa5qys/6ntEZo/JnuzbgwbTwkbyA0bdRVWDVTBEIAEGIVkzMDv3M3JEca+gz6IlrjQ/hOVo
S6loRHU9OlqI4P0tKVXVmPDcSS/mni06TJxmp5zYQDuSmYLnyOopLYRxVtQrQxoYNe533Rz6ObH1
/DqVgrCI/cYvEHiTwZMSBDmeO7qFxrZ+18Iltod/lyoVqKJzmdIh7uYo8FF81Kx7YjzH2JVXfty+
0+uFxoUqnO2AkUv3ZwP9qvGxuGucPLQpaMayCzmxhU3DV9/pd7h1AqnsV7c+IGdKdROlZhLgA3Yn
9gBJd0ZmN28/uLW1NyroEBZ9R845+n4w6KUCabF1tGTFDmpvwCNkW6dVD7z4kOyPWHhgxBMV8Vnz
GgnR9HwOphNVvgX1h/9NCvsrFlKCrlOsSEJCpJ6QEEmfI4JaRL+Ph8dtOeufTNUAC4alU34dUJmN
uWqZqL5hke6x9rUv4fAU6/2f5BOVmxROm4GQGME4DsaKTafMx0tDLYSxpSDeFynDQdyk9A1JVIgZ
8nOt3evTXRcLRKy/PReqcBhnVm3eZWgEcEc0Fj7Vn9LeRvekMx6awWk941QhTr9ooKT6F3HRakS2
kM1BXt0PA/ggEPxNj/6V3DOMjXf1WbVzGFXvqEdGM1rvm4+iZMy67/jn/PgEk971fdmyglXrU7uQ
x3MQhS/bF3Edam8iOAxMW8lsSIHAS9Gzaxx319EYzmAjciRVOU/q8IJF4x/SAPnobbm/cVo3wQzC
FpaWJmXvSzF6If47k2gec7AQsQ9pHP9kwli9naDC4SEdEiPICZsaUGYwes9eJneC0EJwSfik0my1
ZjDrePQURnFGf5odBPlb2mlOHgQfG1nFVGIqcJPr0cxCLQ4TZ60hqa/XuB9gjnpnD3ysPzLmKMaQ
hmzTvWg4XGDpfLZJ9cs5Bs8SaovGeTIrJx89IxP1SItuPQ8nNKw6LXmHE7fJnmbpr+2rt0YEqi5v
A4cltV+oailBwHTSTxmaf9Tv6ElwGZ2D7jKqZWRenARr02Y3c8ur+rQtX/QROTjJW/St1CBXcKvi
dai+zBqK3sHbtgz2jX4NAP6xLn7+UIunKNEkZBVi5WJMx1E91sVrULmRkHlLcFp86/ykJXmUsI2U
VTraEGXOjQAqBN+L3/5jIHhmM9MoAEfyA2XjDXK79+Pk+/YnW3+53ayJ3/pDZT+tuwh93myGGDuw
9tnV8CpX249e4UpH0RIxkVrswy4AMBvyqTUqBoDtXisOhvyY/MGGgeVF59tV67oIgphxi8bhuQ+u
ioi/WQTiKhdgUC1PtcrCJ5MO5n48RidJ9lRMLLHsffgy/9Fjd3FCHDIoXWRWHXsX/KiPPpQ1EqR/
1AywEMKhw2QVM/UVHW035DHPH4uhttFi9kevqJt9chiQBZk2RzIOvzDBzmvRM5Jm39HuEwrk/Ob9
8Y8gvuskZiyTVQ2wYRwR8r4HAUDmxfXedOP0fX9WsGsqT0RyJYAfvk91SKMmTQumHmatrSj6bJLJ
zkvJ7Ttw5KS94AGy/ja4KcnFElOjyrPU4BrOmAKJnwNzX1e7Ev092wgh0oqLIsrRz3xLg4s3xnNH
76UECw2JZ2FIb1IF5yYAB36vj5L2VdYW7EnfnRqkdUz10PoCPyRAbr4jJZSC2mxbOPNEORvzsUoE
bxzRqXDgUGWVnI8TPlc5PczTJeorR412gfBlKEIhPsWCZT1dFTeAhR/r4codmwdKz90F829nET+s
6Ktx8BBNlWGYbJCBYE1H/70fBJ5bdPIcMmDNROinYcdM59VMseZI/6j5h+2LLDgZPr9CzbkOBhOJ
jzzMbFAw2HLwpOTfNOnbthzRq+2XDMsQlKglI1mkPsrYDR94FJPml+Qo38u7ABFq/qI9D6fuLBwS
Yxa/Ef/oHCJIYR/JTQJEGJwe5eXGicBRo9rGvtpFO9GKKnbkW8I4XFBnGRWvAJ8zmY9l8FWN76z+
s0XeFPrRHP7a/qTr18+wVPBywEnxdPmqNhWBxjI7s3Rfk1Mv2sK9XrtGtwYcA/rfLf7IOqWvdKsH
8oB6+WjsglN+CB4Y/3ggbORad04LWdwp5dJc63qNUsfg1Bf2nAfJ87F5SZzeYcN8/TXBC1tw95n9
/HJYC5ncYREyBZI+JbiSe0zMnttDeMeilT9qjFyI4aK7NlaMxqzxGSOAq/JZpqnAQwgPigHJIn4M
UjpYRQugMJAPGSN7No7mcCB5DAbV1rbar9T8aMXgHNVFhMWr932hGwfsWhjToRuHH4PVwWE+dp6y
G/ZsZD06zl7t+N9aRz5YR+Fs9apZLyRzAaCvprrfsuLKj+lZAnoftgfU2INeVchxtYqSC2HsMyw+
cGZGmlkUI3V9ScMC94tuJG6HPaqRuLNCpBcH+n2jGvlgovSRYxwFBAv3vmuhq/zI2gyNN1k0RrTu
MW+q8SydqlkrbVrgYTA4em2zWQ0T2zExl+nbsRe5ohqILrgxPGMnGhtNs+5QdhnLcEfUAoMT3bMR
mBdllnyURMoPRZJ8z5Xga9IWJ1UvXX2aDgWZPK3JQNGj954cme4wFF6Qws9LdDdH0eucK/dEGjtb
x6SXXSgD0L6s9b2UBOe6bu5powd2majPrdVf5yF8zPvmQ1PC5qXkoUiLnZb3d1EavaiT5HYz2DDL
AiNH3bQH1d6pyPoLWkA9pQk8pcIs+KBjpnny1Jjehc2QO3qIrb5G9NhU9LumRN/asG3tXCtexpie
1Bz9oflwAF85sf1ZPitB9XmMzYNWkhd5Vl79aH6bidF7UV57205iNYa4Ha/Jgc8chmVeN4AGNdip
4CK0/A9oB3K3hayR9KusQfY/noLvkzF6s9HzFK4oPKoYxE5dRKs781i8SE4YIimrOO37Ms/ukIia
MEUKcggkE9+gs4l8Xmfoh7AfPUud72bNPG6ruOpsFxpycBP1RlAkEvxTFUV2XD5MgSgNKpLAYcw8
T5aUl4xyzsDqGfQY5ZZoPZpABM9gS/Q+TCW8aV15jo9U6R7rsBHUGYR4wjnVEGxhqNfhvfffKUjz
zcQACUvmwgKFdA0CuOTJi0Yjrq26QV5c3cvOjMRd+7U+sC0zxS6/ihhnhMpxjhZFW2y/YG91PKGf
FFBRqG4GcqT38qoQKoXSuKudpb3Stz5uBHrcd+McOvMk20ob7aUoftZbdAl1hXHq9PneDJonVfUf
ctI+b997gXnxk9SdZNXGFOLlRgzTU0bTiyfzrGMV2LYYgYPlaW0zlUR11OLDdrPsEv1zTb7EAHPa
U3tbkEgfzr36dYwhkg558tA8Kc1D1Oxl+WVbhMDKeF4iU6YFFhkjWKhGN2/vAtGAhUAFfvhQnap+
6lgHpF8PmZ2Y0x0Ylr8ZmiwotInkMNNbBD1mhd49ZWTIOhZeJffOKMk7PdUF0avg6HneobAolaRh
N4y235LQv2Rh6pjhkNiaIh22T2a9SrJAce70Ezme6pyRkjBwYn6qemF8K6pNnNou7i1XtJdKcBf4
FiA/APclKREfZ8ZO0h4TKxfc53UBqokmVJkQhe9vN6WElmmLFGXg3yXW30r8bfuTrZ/OP7/P1x2z
fhxluWHMtfUXTZvtNn8Ygotc9t62nN+A3U0QV31ELJcmU4UyeHeK7noQGIHA+3FwsSzbiYSdK78J
WG7SuLvdyCmdhtxkAUv80O7KS/U367gMvLL02CR29Mn/oO5iL3eIwEGuW9VNMucfFRKF4cjSeaFc
201bOulYgsFMlFUWnRu7NwvjDaivST6rqcrqcxGfJ4zaFsNdBRJPwbmJBDF9F4L6IjRbSWOCTmii
8jIsv5oPGbqOzHtsWQSJkXyOr8L146KvyP6qhdQhDjStNBHWauQ1NPax5juNJQlsS6QaF/MVatrF
o4pkTkfeIssdq9Cx6tcSrdLb31BgwwoX+fVqotUlm8gb/V0jnVR1v/3761VO9XbnONirAzSylCne
eIE5fcz84otcaiAuyndyRxRnyMDmV5qPWpU+YTvPOU6mtzkzLlHaHgd9vEcpzA5kw2tS2e2Vcl8P
ndd0uVeEuQAEBB+CL1X6/USVekbLTUQfpw5T1YJ0hej3OYxJk9rqdcZnHxtPrfRQ/wmrFt5B/wVj
vjyZq101KAPia195o+Q1HQVpdHZOvyasbr/PY0cegIUXowqoVpsncqjB7KqCXUSUF/uNm7zJYd9x
YV1B1hQ+yjOoFH2rL4xGtkIiLrXlTxHSf+gkdEUc4r9J/90kcigy6k2VhxGCgOH/SLuu5chxJftF
jKABDV5py8i31N3qF8a0GXrv+fV7oNlpUSjewt7eVymikgAyE4k05zgmCHHs0l2/SE7rrWDjnJ/M
QANdRJ661+1CpA6cEyFTNNExgt0ZAIqg3YMk4lwXCeAcSBobFjQavjGMHENpbK0QuSiRBM51gH66
KGmLypqpWU+6Ip1NZRR4D9HNzM/Kt3lbgHECdyUDZmZ4+dFtdFwdUKC5dSB6CAgcO1+kXJU5VuYQ
gMJR9jPN2FjlQy5PAoe779gtgIAD7ZbNTX7U76qZY7lUcS6qDMD1xJ3BTlOZ6G/6el3B9ose5F0Q
53gjbWmmqYdDSBPbCgDcBUqXtywl+jCj2w5TS5MLapdGCKz0H0z4X8mmLH9coqwXbTowbAX51N+o
aFKTnNqLbucTq8jLB+VVNBaxPzLwe61AkPgoscH0KEJdrLW86Y/a2QCoPPEBr+uK0t37KvK+NC52
02hmGROzqiED7d+qPxRksaVGFVwW+00gmwVx3tYYppzUCYqi6uNgOYyVGm1x38vFTkDr7bI9FGHX
C0+NmfvG8ZZmRoahRx6tiB02O8+KIMZzeVBfBz+/A/PQaRTBsvwH837fTs71ypIe6RmbAS+pzQbP
INOdnwZ/8RlCvmhIUXR4nM8t2mJuuhCH1ylf6/asrMEw/Lpudcx6L2/J9wVxXrej9SCtgFhwjenb
OAYd4IZi87WvUXk+oWLrXJd23ZeYMudLwskMG7llPl7Jz5YuHTGOdpyj56zKBG2F+77+fV2cM5mi
vAszlmRd5KPcfuvzH9dXIlJ4HiPRLHq5R6siLpNPVjA+5+CulRljwuSOd0AMuf+zwtjvBb2VtTba
3pOuaqoIpQBFwgvoxox+Xl/Qfrj0/vuco2hpCqgN1nXAqHFrvwg6vzn2gWiMTqDSb9u6WUYVlmY/
szK9XAZN963W4C6er69k9+h1xbBMmViWzJPs9bJK8Fd0GlTkS6c6gy5QrX0nsBHAmaVcF1FNWaNl
7xKA25du6hbOcl8cG6RRRUXy/ffIRhpnoWDR0svFYPVKFHW9+Kd5th6Uu/GU+0DgQfa2Olp26VkA
78q94YBKi+D+3z2xjXzOZs0qMw2JvR5DyZsRbSqWJxuv149s35o2QjhzbTr0VdAGmcb5x1zbJQro
QNeqv7DihI1+FL+TbVHwJFATvpYnz3pEsgFqEsknS72ZRcg17Fw+elaMAyrQNcUwKPoOmPyNphdg
Ol2p1Giuoqd2S46NOXuzpfnyOLpxIwo8L0+JSQMkP/CZNNO8aD/A/EVr6jqe3/QhA5qiltiS6V0/
pcsd+yiDcxFSl1DA1HWgeF4yJ7LKxy7LBHGESAQXRmAKJiwAZUjcWnpWs8hVVdHo+P6xvG8Udyyx
nmu1pACVP0y+aLWbSbFthaclOYf9JLjtdh5qHzeMHdpGBbS+CikZkEbqvO6z7OVosKIAXmZBrfyD
4VCET6Ic6qUbZyIBGIxOS2gBn+JM+7WKNCYyN3+1c+iN9JPazgDtPUjl69z44ZIJ/MPlnf5BIp/0
zHMMmMQLiL8l/btpKkGEut8Axptuzg/X9e8yVvkoiQua23KmOSboiLsMvZ1kMho2fujAJGsCPT+a
koj0dt+kfm8lD+khr3JUGBo0RS9em+mWpqdVBPIsEsGpu0XiSQLzN3J/mHpN7qv+oAwCkDqRCE7f
8yleNWIOxMUc8jKmjiE5QOgV6MBOLP7xaDhNn8bcWocMR/NPrUCxI3QaWM+mh7EAZwzkg96AnUFk
X+xdduli30+Iu4iNqZ3ULMH2ReS1kNPBm1DKHinYNpK8RUdB7qhg1W0IpnCA5CWAUtgJA7BmVTUt
Cm9CCOUu5tbIVGmZkO0f/RVYqA1IHx3yvPgALAno6yh6h++6xo047h5O5iKhPYP/JdkpDJ/i+U8U
ZfP73BVMzaxCz0hG3Co76kSzNfrJnEQ0tztwbttN0/mn9kItINZ2JnFvQZN4zP35MNvoWwPSS/So
P6Fs5rExksiltZ2J2qB2TeH3CnX+0Z0YuO77JCSY0/fp8h0Z07x4uu6iRCK4K3Js57WaSlyRrHlm
vpnDL7MY8n73Ctusg/MaRqSVaz/WBGX8EGFg8VL2duyHzwZQzzrbAANuBAqL+rYqj1ntXV+gQOt1
mfMnQL0Ip7BMmdbrX02c32hHN+YjI82IvVkUF15XerCRfrxBWwmzWlJV6v+gfLBniXosv+jAq7DQ
c0XOw3dRz9UO1+BHDeWcSkGiZNbrWsPkse4j10XRyxn6SOhiwKnzZR8Jd386izJCooVyzmTSajpJ
zJko9Kitt/oserSINJNzH4DEk9sK/Wvu4KxgIQKHmxPi4YLQIGCw25UvvYqmGURr4jxKa5q6MkbQ
0wjQQ9I5ynyBLu4aAvDIDUoM2bjg2jPX3JzUlGI88X75DCRedKZ2geSYaKKS3fBgPi4uaHjdP1rX
Riy3lT2pOqvGMJyLrrR2vtEmgSfeXRYeDDLcLBAIeKXXlC6RjQQgW+l619CnevmU9INbNndqngu2
UCSKU/al14xeYVyrSTc4Sfz3PHxOwttQ+qvpBaXcfbvarIrT8EaStXagCUEwrPlKbK8dsru9nd6x
zJl0RM7ESW3pKMKGFK2QOyzNmFSAKmlwlslRqU5UPzTZipD/WUW373V93DWxzQo5fVfqOS7rEW+w
NZXtpH0xJQBeWp+vC9k1qnchfN6JVGuDYKuE8mmxK4Wz064iiukdwF+4QGIA9JnIlibz3OryJHXZ
XIz/RnMlsCHtrLHbg3w/e2gZ9gcA6gA76lxjgA00iSIksbdXykVgt/kAtgmbh1NOChCedCYQJuzV
V8AL6q7n8KQG+lfkc4L1u4QxFe1UerFX3t7J9wpjsMHwrnqTfwNOqxsLDHL/0tt8D3cNxQNqOkYJ
gNHJkZ3kMP2K3cSJntND4k5nkbR9NXrffc4m0wYPVIS1mlvI9zhpu58Lu1VEIbtICmeOQ9EmVZ4Q
NNtIHlCn7DAMaPVyXVfZl14coy4DAEmzVITI3IMtp1IXtRVCSmDgZOR2Sf+2UA4wDZFrYb9zIceQ
dUvXZM24oBdZ1mGcjAavj4hEzpxXLggQ4tbWh8PQHhpyGKdAnTvbip+vr2/XFjdyuZNSw6WXtFgm
bgikqepRF4Z6+wKIrGKmBMU3PltqlJ2+aiMiViPPnWGWvbLPBDOAqkgG+//G1lb0k2kkyTW3KiM/
yeanvleDqckfusrycEF40ghOy75/nUK08Uql8ZJKyplEuZelEkb4Kr83dK83JlcjQMTvcq+sc7vI
Y39tQCy66ACFtoTYPftfbRKQi+ro5OL7+pallSNZQgFtOelfWWoF9KL5d+MTQyKX3cIvg0H0fNhP
5wCC4F+ZXHAf1U2WyTVMhgQKQqgmsyMvCcxH+UgfNW85DAfpLMrn7LuejVAu2B+qqanrCa4HeDcn
1l6QBfPTjEp/HxhPwuB31ytspHHK0EwtRqiQInMXzH/piY1wCs7njPla49OIGxpQXE/ZF2NxrxuS
yrbu0oLft5Z910YJZTNeo2qC3Nb9h/d6BCgd6zmMAJMJjjfwGsuArFxf02MEkgpQqohyCbsKhYoU
uJagURcg90tllEtc4Qsiy+nQ3zbd4jklHwfX+JrdTAwi5SxqHWHxwMWi30Xy5Xua6fM0SThaRgbP
kO21oDvKB5GY3TM1CdodgVAHEibO0yfqkNNYZvdJdqjMB/TyJLqg+3U3yNqI4IIsOQVIcGEQBCXh
vRTfpGGQat/UYnRazOBeV5WdUgGCk40sLspaAGo4yyWsML1hdYIVD9DGnXz26G0dsWIIdo9HM19i
GV364YwIGSB04Vmv7vJUdH8xG75UhN8n9FYC2mj/WugT6LXxpmas73h4+rDxyCZ4yGuYCiudWtQJ
sx9gWYBWY6RfoGjmvEqTmx2QlyGRBIxzJoFXKahtnTpnBahbiH6pImhhguYbQs/whR4qH7bvta50
aoPQW39eP9Vd69t8D/v/Zgf0JKZlGENHSXNXpZ5uCrZ419Q2v8/5lxC84jLIhaE0cXtSy+aTmhXe
UswBrRN7KcJjPuUOIG3d68va6fOAsm7kchFCZAAdQ7caGMZR/jwE42E8maf68Q/VdCOIM/Kumfui
KtmbcT7LmPDKDtL4KFgMs+ILNd3I4Kx87hczi8eUoPUSHRZleK5V9U5KrL90CpbRZDxOU3JM0tnr
2il2MIl/1Ooe1IjtUVXH51ZJzmnT+waVbmkrGi/fdwubj+PcglFLXWzG2Gl5qlN7TJtz3sjf5U66
1zM1yJrJC5PSS3PLG1UwSZjzl6Zq3XKNiMhByde3iZ8S7xuSTVqBjDsBUuJ0G7s/Jr+9awNRZXjX
6b6vmC/5mXgiDZHGHiXpcZ0UJxrwVmDNeaafNr+un71IFhf6VOmglnLY4x02Rg74sh2zCKwW02pa
ZRdGKzCb3XfDZmWcd7IiGk1LAm+QaqufDN8GC4O57FQLQfC709r+wT4Nzu+guC4llcyS6o/rvRGs
rgJi2fVsuaYj/2Cz1IXbglQHTfXB9Q0VOCS+SaFOKVV6Nfony9gFBoDOWauZqMl2Z9r54wI5BzQu
kaFNPVJkamB+zQ4YSz8D69eRn/8PcwL7x0YM7Q2z8wIHdw5zo1EHNEfFjPhjdmnmVBgZSZwusVmG
cbhp/NiLfMO7vpf7gbn1LpjTzgmMhUsjwxLSST0gH3Jv1Jlf1iSY0v7vMltfhtVwelK+xHHmtkni
SEZ7qsG4LtHVKdLyeP17RPvAqW8xoGdSGfAs1I3DkD+Uw0+rP6TSz+tS9kspm1VzuqvSZpLMAh6P
BBpa0ej3+FNyG38yvdmBM3DgDSjAl9itDe5YQUaE/fblVfC+49x9Gq1EXSKogRvrEYjXMeUpepey
X7iQQBmJogxo/Av815C0aW29JY9HQN8o5k0+9jb+8icL2Yjh7rQ1l8naWbDDSfO18hyJOML2l0Hw
aJKJKl8AVo5R208S4PLdlR6a5EFp7qjy6U8Ugb7L4Gx8baSlAws3AQ1Zdkec0k8fgDUc6Hd9ZA/o
4ipAmMWI/eIgPhlP14Xv6vpGNhd3ZGulqYu8AG/b6GyCDjhZOsZksIF4fV2QaCO5gyqtNjdVViDR
dHI3qq0LzhpHI6koyNm9vTcL4uKIoqfVIhWokzAElOScnOoDg0lob4WumbmBSw3/fWx840TaoKE6
YhxgLXwle9lHjZ0FPaL+1euD9JdomGrXZt9XxvOhqGGfhlmEl0wXPqiYzx+JaEZgPwjbiOAccdNk
Y0O6AWGC8tYeG7Hibm7rLa4cRllTOqJ3+77+WZqFiT7k/3hcl4mMbT7q6HdRDQzTa63T6pBJakAS
5KUoTbGfjAGj+b/SOJdLh6qsF8COgUOdPdSQ4lK88AHVkhuGhdKJCCH2E/EbeZybhfPvJIL+DVb+
1I8sNxI71R329lA5mdPWzuxoJ5bu+vO3L0jP0MEGom7jAtOmGfW8oR1a2PKycEhsvIDT5n4qVmE2
by+83Ari9AbgUKtCYxQcrNsaqaf+aJwYvWHoLg/j4Ud1oznzHQhSBDHYnkvZSuXu6UgpYH1pi8dZ
jhbKAujf5bMhQvMSCeFUBqjpUUVS+BOq1oHZkTuE7E5v/feoiFTdroXTlK5pOq0EarFrVOd2TOym
9bT/HvjsowzunmkSWky6RFFCjm7r0S8LQY1atFXcXZLMPa3Rq0PcCYmqWbZzhPyDsCtvzw1ud4q7
SGJrlsxF1zS3NH+Yhn6aeyLoDNrXZh3NQRSA+RdjxvESWq0yMC/B0AgaO+9tLTpmqb9KgkhzN/I1
ZMsAsa5magbfg8TImC2rR79JekwOiRf7w0sRyA9awCJAco5P+e0kmsDcP6Z3mdwGjijMhTnB8qzq
kxTfU+mLJGwoE8ngbuGc5lo1FjDNRZWdSv0GciWvKAWx33UhF2M/CJ8ba5xgM3PsFSgXRI27xv89
XzCMBm8hFeUb5Nv4h14/RUWp19itvH3spoOkPMa6IDTa1beNCM4uk7gMjXpeCbIZq19o1mjnhu6H
VuSNWuWVoznb12OxXRPaCOQMtTL1pGd9hS6oR2w5PFr/fQv/x03jVGwttCFHjxHSgWt6SjIQfI6i
Jo69wGF7LpyGYYzYskL4Y2D93Oo1QIlUxZ7Co5yk/vXNesOk5+O8jSS+0dxMQPuhxj3BpIh07l3j
VJ0irz3HfoY+YGBHTXepi5Zgd/lq+OmJutVBDVQ7PolGLwSnxoNJAeZp1LIQK8aocpaCSfpP3Pe7
VvCAOYum1hVdEKG31W0h67Y0AYlKNM/GTv7aZnJ39kjRQQKeGMa8+KVWbhTzW5p/0ZP7tH+SWhFe
hEBHeLyceDKSmQ64u9vpbtEXex3+NuNfwMF2r6uI6GSYo9pkv82kQTqeXXyDVNtjXAfTIJqH2g1d
t1rIOYlVXae5pnjo/ovmwXRw8FleBh1ngntp17Mquo6rycLDl8eNT80SSOQRnF4i3aXSuVow7PUn
znsjgu3pZs9ITIDfU2A98WreJqvmxP2KQkkueFzvq8D7SrijidAWa6J+zdB4b5L5SBH7WkZQKC/X
NUAkhjsdY1XKHDUt2GbyYjanTmH0GQ+yiCBmX4yFjjkL7s3iO2C7pNDiddaQmRoNZ+l9a0ndtfxV
64Jyy84sL3Pg74K4gD6XADO2Mg5gEhin5al326OGgd7YV49ZZQP9nmU77VI4jb8zLfVRMOcfiBFl
DY3ZezBY/eaAXrag8BqnPyRoCsRq2XN0cXVQLsYYyY580SObXRuX/ul94ZxaanJWYOYHms/41Yag
CJKj6uenP3q6bPaXU8uyaFUtCrHMqEiB1Fe5ozXZZFmd62q575jeV8Op5dRIFQZGoP3zsDjxaB7a
Uguui9gtkW1VhQsmzHXs43J6y4T3xwZQptRjtEWpcM92rw5VRZnVAkcl3rQfPUaXKhVw0NnsrhI7
6ezn7Xc6/GoSWMHdNIqi5N2te5fG3/rrG9hahSqQmpwi7aYcBf5vN9cCBpx/l8Nf551u6qXENH0C
V5EGpIGC2MNrcmRzRYpkS66o/2XXqatUk4lpyRrl21JLdeyQ+dc1Vy7qxzFSH2faeeaUClzhrgVt
xHA6ZwxJL0UTwiW1QcEwKu7KFEemZr7cAik1KpysBxvYLB8EeihaHqeHYy3J6bxCD8ub5i/My7/o
lWvctHi7oQZOziB5VlO4DVEaUCSWC3XlYW5SUAGAu7w+5BWmVuJfZitoz9iVAZ0nsqkTDA5wTrEs
JD1MEzzcxyQ8MTI1vEhuIFkwvLdvyhs5nPMryDhoYNVlRS20RQMjGHMWJ0BSCdl7d++xjSC24M3l
r2EOVSq6RUPWT7d7vHWSzCb1EdhK7nWt2LXijSBOGeNqja0Y43ZuXyfHSqueu7IQsY4xxbq4MjYy
OMXTOmss1gFxeWrdx1JAB4KyKrgPW/RZVX/i0DVk8lRgTqAZiPOBYb6UePAmyG6TR0uNba386/qG
7S/mtwC+PVmnkVHJHdqTx6HxZ6sNaDw8WEbjJCpOq9REpDf7ce37ivi5+BnYBRXNYbaNN4F4pvTp
XX3uXDwZfYC4Pl1f3W7NzSAGQeaVUHQhcYoXJ1SxJgVeXbfRUHC7eIaTlrZ+TsFGYhuufrL86LXC
hEhzkL9TgX3tmjEBy6gMdjMCALuPWi/TFWHdqgBeLgatAbhp5CJDIybxBYtkwdmFQm7kcGacSWY1
WyWePb0rO/HrP/PtzQ/ZL9EPaosc4O5ggIGEm27o1GTz0h+XJY1plq7F22BA9zn/kWMyBSRhbvRi
Ir3N6gYdG9F1RIAKu5qqGybrJlNki0fqyQrQzrfGqLmGJT0rmXpnEvXcD5g0L0f0V640uL6tu67k
XR7f7Sfl69y2egd5ZX3MVelM1lJ0ckwDLk5uI4PbymmmWUZVyED9pT4iP9PbaJW3s/F/6y8AYxak
gnZ1ciORC/R1uSk0bUCEWBhuWh7i3FWL4/WN2490NjI4vY9KdH1PC6YBtHvGyqgAu9x0tGB1ZDf1
xK1UqmgXOf3vpW6ISmRW8XhhHMlggbTREf3WjhrHNr2jL/RbeTcG9LgEJTpx4Wnc6vv1RYu0hXM0
qA0mRq7nqBsnbjM+LuPf139foP06d7FZMgGEpGSoGFA5lMPfhVk60/QpzB87dRJopWgp7FM2l7Us
a4vRlAhUu/lQGYc2F2wV+9RrSs9FUNHYD4s8wV11+eolpi0nnTcMZWBpfxQBbxSRuz37thmKucZK
6uVOqkFRkNg1ESRzBavhu8eSPEVDhITOijm5kZCXpqWThzelKbhL9u/N97Xw3WPxMEgS+vcYuiuA
jJwmKBztLjkaPto7HdEQlsBL8LQietNqUTVAm1Wg/IZnI8aQsaBwvyvCQIeFpWMWW73ocl4LTDcW
cH0qxmWy+VkZKw/wMO51s9kddDc2YjhlC8coN0oLJVHAQL55hLxHt1jnKk6SuKzEHQLuUWBAu2Vg
w9AMg+iKZaLM/dGCtJJoS8bKwCSQ7le3vQ8ffqj3sdvb1Q31pJfqOAbTWb1THsg3Udb4P6z4XThT
2I35WkYvjRPFs8+4Ldi7KFgPFLkURm+iA6me9Rhd3+PdByDweWQZ56jjlz8KnEif6tW4EJdGFsjG
Uw8FrkOkGTbML4jLwQeoJPTnT6BH0Ar9WyxzY5t1Fvk09gUB9Ei8xu6AN2eRE+/6ynadLuY5NYSQ
gGnh+7wRGRe9UcLplsmLFH2nKl5Gyzd1OA/CzM3uRIWxkcVdzNSoy66YCNAr0IsXHZiFx/fIkMcu
AXZv7AMnsAdcFYuvMr9+VBUvyRxRm9iuUW4+gjvKZDHRf84iyaZYXltKHwyreJwqVWD7uzfMRgx3
dGPTEYMm8GXo2wniHhg7tYiyj9n1xSWzEcGZ4AL/NS0Izd00rZ0hfiTaHc0/WYCcqCqbJp+vK8ru
JbCRxtncuKYt2usgDfdMfw6rRxXnN6X2dSm7gZVpmRqMzEQJmU/TK6uhRlaNwmEcpw/pnN4v6YQp
PXIjN4s9tuGB5OqnNks+G+vwKewaA10SqiNP2sv1D9k7v+13cOeny6aUgtqDBTulrYHWe27/ui5h
z6dsJXDHZzVFmNE0RCeLldpTHLor+drnma21vh6DAwhYXqKLXCSSO8O6Kvqs7wo8FUGJPZmSV6T0
1dKS49RQJ661p2Fq7jKiiHBCduVSooLoSiUoXLD/b/xYb4bqhCcANPUYHUp/PChBc1QPnaDJYc+0
MdRpIvkBQZjB+yhGRvCQhDke9WV7Ig0BJOi3Pvx5/dR2ywhbIZxiSDmt5jyFYde5M76ycZ/iW+Uo
kT1jKIw+Dl/R3IgO1+ksLGDs7eJWMqcwYzJNyIRCMgkWr31gsAL1ubk1JgfjD2jQU23pdXxB3H+W
v4voq3ft0qLAJsboNUW0wR2hlpVGbMgof+fH5tx5NQoJ/ZfpgaCLuvFrYQpyz9tsxPE5m7JU41Q2
gXgxGMZhNNfXoS+dOFUegQ55FJwou3Z4P7qVxb1Qi1UP5SJEePtP/KQf5gMji6VB7uW/RM2Bu0Eu
xVPGUoEGqIH37aOSpksZTtESM8yBxQOpr6sVGKv6hy3bulMEi9tzY1tpnMXHQHQdUAVH7cl6yKTb
VDTnvGdy29/nHlL1GBvAaMRbu1m9SvvSJd7cCTLFuyncrQwuvu3MesUwGjAM0mN1V/rhUXtkNgZ9
ENQv9pRuK4jT8dg0JqNn9DpE051srW2F3qX0oY5iwS23fyrAQrMMQ4G/4hwVsaS4yhgyXlGfs/mU
LoLg4z8o2bsAzklplaJGdH4bC84ftIPkhYfVYVQMbRAJeW52dUBRAA2C1jJZ5pNlmYmYLh2QXwUy
bKDQ+pYW65dC7w8CO93dtY0cLnzsCdgZMSGIfsJv5TEG6ELyrf0i/6wSW/EqP3GNwhY2lu1mAtEl
9Xtx3FEpVqvOrQGh1kt6ZNnc2CkeV0C3Sy/ZzQjkifFX5P9Jr8JWKHd8dRIBRpQ96pFHOMipaWN0
yy/i1BPs6F4ECXhGlKd15o74B6o8AbEpZz0RKqbHo/N6MJ4xyG1HJ9YGNKEkjaH1l/i2fxXhxe8f
5btgzqSlXl5JzqoycvhZKX4uhYg+Y1cnVUUzVIQbeKGy/28iDpBZVzkSSHghLvdG+ZeeHeRB0FAg
EsG51hIvcpC6IqiRzS8oP9prfu5B8io4Inb58JcTUge/F8I5WMAmLkpbwZIzdJ2F6mu2Js6gohZj
5pMrARgH2U5fkSW0pA2neiw/XZe/e1Ab8dxB6SBl60NE125Sy2ib6V6jlr7+/0RwXrcGUXs1ybjq
i8ny6RB5RS3kt9u74je7yNP4IJrI51Ay0PvRP5XhI11OfXds9DuwEqb5YzygASMsMcoTECO4vrpd
E3vfQMoFF0pjqAtpFjw329bV4a/mr5F06suDhuG+bnavS9s/LmLSN9gRnc9TyGu3jMsKg9bDV9Pw
S0UQYbOzuNTG999n8jdmZQHw2aopMlqjz3CtsoC1RYhBxkXL4Kx3KdW6T40CNYNW9lp1caWZev+/
neKsF4XIaFhKxLM6Dfru3Iumu/evYNVCVQzdZgqU7+NWVbHWtLUFw2XNbZKdYSiDwZoxAGuE6F/+
ZDXvwrirsZZGq9QYTwFZjFtirYey1ASeaP9M3kVwF+FSgX9+SFHxaPDimR5TRcSfuJvVw8sNGSLW
zaFanCNISrMxWxnVLxaHo3sEVY7YRdkN00ehbZzLQBTv7Xrwd4G8V1AwGiSh/oWUxuINAN2tdG9t
vl0/md2YciODUwPaxqiArTiZvAoDUqs3YXFf59+b6k8aoAE7qshvGVmDZ07PVpPKPcODUlEQmrrb
XDTtxm6aC9sH3gBa/lCelN96ije2n+uTTooQK9FaNF7ppl2noR3KT6p51/UC69w9GViNaQHTTtf4
ESqQXDYRhudRVpYAQqJXXtfEnlUL+eR2b9eNHM6f1UuepXWP59FyUvwayJE/OhTMe5TQRO++XfPZ
SGIr3uzeSolUAq0aLk1tb4xyOjZUxKQqEsG5tFnGTKk5oQ6wxvVByqWbPhYVqHeH0+lmGVw40qR0
sUKLMp6fyUu+yEF/g5LuWf2ZYdAjCpBzORavGKoTjybuqh+wbS0DSWqk4TnJKo3TYerQVEFu6xv6
KToUJ8mznvGOBgtLdGTwQ+obHM91+933Shu5XASUr4kKtDN0OHTe7Kp4s//Te2C+0KD0svvhIKro
7XqMjUDODapx0a0j7nc36zTPrBanHItnmQyfaab41xe3qzG/RV0g3+pWPyVERrhActMetUd57AS3
xv77aSOC838ATFeQjkaCYDjlN+S0eB3eT/PBOrI+7/FvjJU6YIf+cn1d+5fvRip3Hy79Ki9qzw6t
qH5kq+znRAnQQPg0VcWhAQZYky43RZ4du3wMwCD/VyiJ2mF3237p5hu4C7OlZS9HEQqMDEEndjTW
kPM9OuWfDHBynIfb+bxGds4AdQASRFD0IPftnz0fNh/BOTiSxQX6f+Hgend0+4cVtZb+ZAaA4n0R
1ciu6+0FLm4G4MckRdrLzeofTX7E0I8zMyQbYop0am8eeruznKMzSjkhSoauWRUgVQzBRgPjIwur
/gRHfiuI8zlmmJoYm0Mc2pDXsLjR88lWAcEVWqJ+BKGZcF6GpuuQUBNlOOlQHsvXLojdJbWzG9Nj
5NuqvZwzfzgL2eN34/mNenC+ZiEKStThW098eGoCclx8BUxtIriv3WrxZiP5dG5blE2nsG7PlNrt
zaw5xql0GZZaEcyP4yH+TB+Tn72nIItduIkrUs3d7PVWPueFYlmParlCQoUeDCDgAErKiYLZMcBQ
0v8f6EkFfvXNPW0ueyOWxmycoKAGJrCjn/lYONcdnMi58BnEMqGVAQR91g9HFi86ZCfqqffW8+Rb
Nrmvz8yvNMfSKwP9aMZ2/gc8bxSjpKiFv4WDGF79GM8Q0mdy1piaK9WWAzRsfyhkb4hF2N67O4ly
A+oaioHCA6egDYheWM0DiaIZDA4PWisIz3cDzfff51viB/h9rVpQDVYKCisvbwtpPWm1LLho9xWQ
YUIbeFmqF7DQa2VVTbwiNgvBIXNEpPlPFxxQCBYXdo5ktui99kbmchGvb0RyLmUFb105vM1jzGgK
ssBgl3bxD1qATK4zj50yfgqT2J6L9Fx22V+DXpyWdvDWFApjlgGl68GShtumaGRUJ83vxWDcA0bK
6Vfzpsjis0rWby1NXsupfxkMFEjRS+j1mnmoc/0p0+Zj0peBQpJThmzLspDjdQvYP7j3DeUUQ14i
y5hr3K4FOeXmo5QeNSHU6b5XNlWcGNAXZRS/Pyp5nqRtQlM8EFm0K6PohdZa8CpFt6G//h3BLU+H
5iB6le4OUKPr9LdU7nrTqiHMkhgB4BLkR4bpUCwBS8j2n9M7lsOXjtht+nx9P/fj3I1U7q4bymFq
kxZSgeAflG73oiEkdNI7xWsD06286fufeWWTAkZWQRXkEot3rUAWueB6hVEYp8KDUQDTgUFz/GMU
k5iegwV+F0axEckFhpkVD3o9odaXDk4Y6IcY01fatxm+EhUfP/Subyrbs2vSuBBwafpwHZj+qLMj
z9+X5iaVvsqLL02v1wXtWsNmWVyY17QhACiRkHYb5TVKM3tpj/0s0JDdoWG6EcJZQ5trq7nISHiz
WBKkbwB4SjCw2Tj1M4BuXeOVzbOBYvi2DsgP2e2D2gHT7K1onG3fl26+g7OPcKCYeFhxho1nBfpN
4kW/LHd0QPgAVUURSNQ1IdpczjIAr4v5VwtJz249tfPTmJ0H4/H6+e17GsyAodXL0nWLL693i0LD
kNVpk9yW7jW/8DA85fR2eN96y0P9mQGxNWdRxyXbqQv9RA0SVAW4yBWTW1lO0gyk0DhRpQc9dkz8
sVHtijVMgyjk+gp3L/KNKO42GiazWdMCoiaEX2i3NAWT3qLf5+6D1ASr9aQieWgY56i8mVVB5nv/
Sfm+AIs9SjYx3WzEVRUqyD+w5rXsoIDeBPgPaE6tgfAqGkDYtzUMw1gqeioAfM/ZGjX1aVAsgBuW
N5qP3rhP1FEeFTt11dSGwuMBmThgVXZkGzTYmGYyj/orOE79STQJtKv8LK9oybgAL+C+e6nP6h5T
+m4b3RXSQTbRLy2IwXaPbiOC/X+zs023JGjugmqUFGg0Z9TRrqve27wNp+aajJ5uDI3qBGR0nG7Q
UJmslnESM8cl2YbDIAerY+Vi2Fcka+eCgSxgy+sUqaoLZGNAQlbGBAAWyJrQ3tE4NLITDI3880AV
QnGzG+Ryae/iOLMyaTerAwUh2DSpNdDk0Zmjtbal9IceA04x7W+W0LjB5MDNhMqQbS2ZWyfFNznW
JvePdvn9U7hdBiaUNjULLjuW70CSzCe1zQjADT8+WaK80o5abrf57cG51RndWlZ9RjUib6VPU9x8
6nogVmag2Lq+KpEc7pljkSj7H9KuazluZMl+ESLgzStcox1Nk5TIeUGIMgXv/dfvKd5dESxiuvZK
DxMzEYrpVBUys9Ke0wkz1J+Qx7ytHEV46BseKd+GAeAwBrbTEfOpKLF/NIBGM9XGUgc4fzLvDWV6
MaXs2/VzbNuApEoKfh4Iy2w7Ki0ElLlnJCANbIDuiE1H/WTsQA+64xWJN+9MMjDmh26RpbJ9HJGg
pm/ELUxAkLyi/tEBbEjj9VW21t4UmNf/SWGbN6VQtYrWA/BldMgFrPOnzqcxJPEoSTaou/ajuxyi
IAUwOy8g2HoLsN9DISB1EGl+hjiaSjEzq5xO4kV3iIQC45LZYCQ4AZbV5S74bagH4CqAIUh3nNVP
yBXGIodJnjYwrEOPvti4g2G7+o8JxGQmeN2Iz+tVbIQFHwQyDjmRhyxtalAiS+ovqZQcob0o2mMH
7NTrSrl9MKgJ2EEN+RP0QyYvKWY2IWcu78p5B1zk679PnR/jHDGppaJwQPcjdZbrI1SqSW50tGDj
fg4MfbLDamztpJICayj8clYugAz6fl3m5plWMpkEoxNHPS8TAplLYKT3Zbu7/vsbxvXhTExKoZAl
IROlxlCqsziHTjLIzhDyUrNNDcC2PlA5EIB82smtaqWMrFCVXLW9IAgxW8smVVDwsMI28iMc5rcY
tiw4Ae6xKIZZdsvICaubdjqI6vc+ex6/Xr+0reRW1TEIhB1+pJmfepdlGReLgnE5N/+1+Ohf39P9
mA6VMjCEOHRhj5vEb+kelkctbJFiwOpTB1NAJGImCSR2PsUdlkEHAtoKvNHDUTlTavbEw9BTgwwp
dJTH68fdlA1wVRFcqwjq2T0qTEELYTVUGC9Ula+mJftWlgeNJdyM1XQMh3rfiNn+usjtG17JZPU+
FFNda0yJFrBLoPYjZkVq3X4H3mvr0jm5OWh5jYAtW8MO0u9zMrYQA3wubTrEdbXud9phNjlZ2fbv
63BPGJDDfjoT0SRxFs0FHcPrlpNAzkvM2avbsGVLp1BElI5ZBB7vx3c/NOLQENtBck3ha4PRxWJe
bC3lIlnSa2DcIJbfAfQG/l0dSxVMDFPS8bEuA5F164U7vbaHr+JL/baNPh+Tc3fmDqpv3BvYpTEz
ic0lDCSwyWyyVFqTYljTnZ6jF0yf3uTO6Jd72scowLxKVf669m1d5Eog60dGa+q02lRFF9y4dj7v
u6p0+vjluhDOqd4irFXIKWMWSQlNaJsCsI+2ewaiNifY/Fz5A/kFUJE1yk/1Rpf8USHo0PiUzsri
Dt8N2ydBuzPd5UJOYHzxU3+0F86RNgQigFEouQ7WJYAEzRQARDMSw3GcxLfmduuJzoJluiEY0aF0
Rrdz8luLG898eltk3QDghwF4CU0CWhZjtWGvdaM4iSgUgaqowP7OKNilianG1+vf65MXZOTQ77n6
XhK4f/slTOBpuwknal/lOTuLcQPKHtLsxiVLnDFNeWyyn1SRkcrYNBCQYvAkWoub6ARR74PeHbRy
4SnKJ5NmpNA7Xp1N09JuhpmhyOYuAHWikyvKGVhj9rQTbeLzIEc+B9tUniJJWFkAaOSnYbYBK4/m
UOaii3ZyZNfavKsadJGr9NGMx4dFxC5PKLpWHV+EMH6oF/0mtCZflsVDI4m/2kLai3q6t6zIH8Pp
IWn0X9e/9caOADZjVF1SkXOriqRQZVhdiIxZpMoa0Hym+BDxUQrIbvZ1TIRwE/zPzeePkphHYSZV
aIYxJBUn2Wnt9qzu35DDjrwBgo0s44Mklak4xVqrzUKE6Qy6NZV6ya3gJF+xTIiYH4xXHGv57N2o
MAuppmaYgLhn9NZQkprMCKbdKL4kXWtbBa+StJGCfhTBKK0xz3W4LCgQTPVZTG9SzMNKT1rrJ92x
bZ4jbFnI4ktSPV1XDfo9Pr5+H6UyLm6smnZoTUDZgOXZDa3w1Igj+NkFRxnTp6SqHbGLTunMo+L+
5Afgq9f3ySikOOWWJETYGFb1o5FjnkzeCxgxvH62T66UEcLooqUP6YwiCAK9eD+PTyQrXKV/UhMe
GCTnMOz7qg51rSoGSM2b+QuJFMBovtTTzDkMTwgTptRkBPFNig9lGRdTA6C4NtiWkHnXr4yj529G
t3IU3ZJndW7iKHVRXYouutQq4dRaeAdhHji1zSohibEPo8bEr3oE/3K/G3UeI82/+IffJvsWkq+O
Uhdtm8UA+X17vFUn9XIMcNBWVulnO94C4AYCyQeFfgslVtJaXY/GYkTFrfQ6txhsOD+HcnTR8VzN
U4I3wFj893gqEevXQXEQXF5Pe2Ps4eNfgnEh/RANEqbTEYM9DO7iVn6GtZXWASNfYDi9P4IZB7My
gWjPe9TJuYWRjdbTR/mMM8lMOTNHzFa74mH81p9zxwLoi+obu/+A3cv/dYLwURzjRIRYKES9AyVa
2C92nyn2kGHkVuK4fu6pGDcSlpGRigY4UY15+BIDqzlWY7cphCCcxszGGB2xS0WxY93Ev7OndAgf
1RoZLeiL/8o42apuYSRmncnQsREsh/3tYN5d/32OZbJF0KRUAUhPKd3inNijotmN/DIOf+mV32AQ
VpaSjEKZdBm4uPVRQTdNduLxuUqx2M3DweAdh3E0lpovSzJDPYzmfsEbI4HvUyAch8nTjjey1tVx
tKWs9KZCl/4NpfeJIqY24B+RvBngIvzZzU9h+8c3jR0zL9JR0/pCR7d1xuJ9eCubKA/2dtweMCKH
chdvlIp3iYxLyRYjK8BThylm4R9FP1vJfUqerqsd582RGa/RNl2MuiABkm5W2EI42pLy32/Yf/AU
MuspqskYW8ThqEjTtDHdgarU77iDfLzLYjxFnAyzgtUNVDeFUz0+Fukh5Q328J41loNGHcV57DUw
J4+OhFpd5g5BdqQNtNzPzrz96I11/g8XpzBRR1EB1r2qYKy0ras64DLZgT4KlSssBrmqLfoNprPG
r2AUn3nULRy1UOSPOUucjv08g6vIFbs6SHvjaOVD8Feax6JpiEZBEiHD9+qV+8Z60E3/+u9z9OFt
Bm3lG4DbWGD5F2Oro0ruJRSSbSJ3biL1//Vm9sevRP8eKzklKRNALoBXbK5LJx9Lu8rtOKocsxGc
vzsR4w5ai5SoXGC4JO5P0fR9tPZq9fW6CF4ipDD+AG/tkjdoBbrkhhor8TCDhLRODgQuFt7GYMnH
m2McgxKDQrsb8YWKEwnEM7nXXeWgPtqjP3h0PLQN1MvEeWZ5is16CSU2CqlAimxk94LmTzxtoP//
lZSOTYxnvRMbZYLhSLIOXC30GL8ObWtHBG3AfrAX4ynllYI5is62kgC72aVlhMAvLgAJEERxbQsq
Ry94Mhh/QHfiwrZBu2qp94a2KySMTv6dvapMxCDqZZkUFLawU5pLgpEmfZBukijnNN54MYNKNWRl
r3PeW4ZQAsWHLs2QY+qVjr4v4MXbvXokrkz+LndkK+m6QrJcExHBTuYuHB+V+bayvly3Wmr415SO
cQx90RZjamJNWU4erPLFqg5EHp2O8OBweVrAOIdqiJdQS5AGIxC6VbT6opH5toiLv3sZVMYvVFFn
EAD8Y5O3um/FZ224XL8u3jEYH2CUdTYDER4lg+4gxI+ttbN0zkgZz4+y8KWqCrDIlnKyUl48mo9i
7/VoYC2LYt1eP86/FBh/J9saEyeIQ9UD2QhR8OiIzrBfgirIMUFU7XjQCNvxj4ahdlHTJAsYMR9t
B3+gyQIAINxas43vqiPZUxCe5swR/dKNPF6ZcdNZr8SxphoBsimboQiSeqnNL7HGubntwsFKANWU
lS8Qm8kSKwWuk+ITU+jeJUBwj5yd7EpHCTAf1QQDug3EWc5ph2G6+mgSm9eQ5R2TMV9hjEQhI+Az
ibTKm81p1xKJo4/ckzKmWyydrmAYi3o984BRcX/+onqZS7wLZlIo3yBxkkMu2hjc+3+o6PYJsf2L
NjfgPNgnCrOEBfILrIQYIF4dfhoVp6z1uVlEMzPtXQDzPpWtSkbVRKaUNnZyon0HEHuirGqbp2L2
lAOdUQ09PgTLZsV9JZcxiChbqrxPB3BJ9fZ46W8A3G1Xyr4qd6X5+INj5/QbfXLzK2GMObRKC/bV
BHXw+NfsJBhspmU1ZbGBdEfrS+0jHfEJHQCmcPff6f1dE80YSmioCahrab3/VOxlTwqwbHHQMOSZ
IE7jzfjwtIWxhyqS42VBT9qV1TYoUpQO25Jj+Zsv5uoqGXPQGmVR1RjBhj5rXpHd56nsi4IrJK+c
b8a7OOYts4ZFLQ0V7wBt/ixu5obg5cZqJd3QBfXr03Vxmy/b6ljMy5YO0phaFY5VVPel5ZTlY99x
khDOzbEPG6CJF5Av4QkYytpvo7iw27kKtFg5dykqctfPs11UfT8Q+7RZg1LXmgD7Mv8RHZly9d72
u+akevWZjsmUAyY46HJ1cla85EDcv1RFjX7e1QORDNpsdSWt+qXf5cirlmfOATkOhO04D8DNW6oK
OVD3NokjYgc5cbsAx9tTmDc1QN0Yg6qLh0w/GEXOx+Toi8Z4lHrJUmlqsWOZyM0lH0dXMrKbLp84
MffGjuUH96wx7mMoNX1IZMipniWfLipNAQgAEDugPD0dxjvaHqYZHxiIvtVfc97gM09nGYdS5lqT
KAa6e6ODDVYAkN52++o2RA1FOhjnpKarnehLCP71j8vx1+wEg5ot1mD1gMgVQTJZpKD++5kox6WI
bF3773kTP94w62c0uRLVAUcU4n9y7WFWW7vM7q+fZzt1Wlkj416ysSlSvUbJpvYMXKEUDKhGqbcU
WR6rX1zwNp48nRrPyvoK7PXNggHnOR+Gk+RSzBXzB4jFftC1xNDreAivnA/GDqeFtSmMM/U2o/qc
FsTOEQCS1nDn2B8HnjD6Ra48qSzIdy6kStFlqOaYU29L81EM0byUHsfei/S7yvrF+XY8cUyk0uVK
mEoE+Kr1qGNVvBUf+lY6YEzP67HwIqTW0Zz7vTiXX7Hkd6uAi8QerPZskt5TifwjSqWL0LV3mrX8
ky88/DyOH9IZPzRqoyqGkqq6nfkaCuAPGEBbxEvEt+tN7+rLcoumRCnVqIEzH3wrKE7dno4rhy9o
IXUJqlwzhorEzpYD7uANV5EZB5RLIVZYwPIG8in10IIAJfaG0IlPdIE+sZufzR9Qi3/wBzoT4OSZ
Jo4p5lHAotmcNL8GIGsR6Ag7FIdusfOm3LgnZPyPnEmWoCxAxaH4+BYAkognODFuVQBUafvKk/cv
+czvgJ9dvhZBZ1+nElJDWomvvcEVPYxNn9OdfgrBakMBXyirTeZJeDmNu+kF4zbBdZOiH+2KAbP7
2TnoJmajoltXgGUt9g25FdES4LzQ202Ad6VlecuMbmzlGpBHriXZ8bfhREny5McI1ey9jrQtsbFm
5Wbe/FXgpIwcm2T5SXutEJNGjjU3q00HJOb7CUjhjVxxbnEDef2DprI1BdXErL2ZIjYAeu9Nd1Kd
HGgPphv6+dly5ufJk3aD19hgH4zs6Am0RQFv1ZCTb7C8pVZDxnRM4X001RPHx3zk1Jx5N8lEP7Mp
L9a4GGi6JrkrLPqpNn6MXfUnfYiVojA+RsrbTg8R57jpMSaJPVu+isKFygnlNoapP34uxrGMs0Sq
uoU+YjIps8Nd5UMf9+N3A8Q51N74iKOcV9lgXIvS1aYS0VXsyHjq02MaXlpySbsgbLkvBE8UE+AM
JobnUoF6zc6p9qoXCrZ2GQKxQoI9g5yNJhrxrbQfA16iwdERdoWzq0tFK2rM/gClgADCTgwEhTOx
sV2TfNcQdti6V9FODAnqB7TyTRFO9BcKdv7G/MWTxcl7TSZxGoqspiUbGTtdE6ZhUm8KNE/F+5Mh
zOdh0r7V0K+4YpMJbto5HyYNezwuseLEqVoSADDhhzZZdh/XvyQ1s0cz/SWG7RngJHYUyfdAlPfm
ML3U4FzwqkJ/6Avsrs7GWZ6EY2b8nLW6ttVBj525jAanN7JDL7X+hFUhuyDA/M4szTVjxU7N1I7H
/BJVOWDXfxgj+Ra3yY0CCLVOE3aT0P9ozTK162w4yVr4sDTtoeuEA6klxJZ961lh/JfVMJMJp+p4
0qwiRNyc7LM7c4dVzx2wCoFm5YdIs1AJc8Zj8f36a8iLANhNQczgTjOo+ah2zZTqxRcQPJ9Hn26X
ArfjhRcC8CyG8XcVmFb1UEXfNTZnsJKX5yjF2yEbl+vn4jwOJuPvYoz9JEqBdtGcC0ddzLxlFHfX
RfBOwji4NpJwDAmeW1z2Un5PtNgmC+cYPBmMZyuUUgcoCeyxU3/Ww7k0n8jC0QDOTbFbj0YYV+Wi
0+6QciAWgH2U2v6Ti7KwFoRB789A/81oFXUCHhy3nF6E6NGsD1PFIzHfPsVvGew86ViNxiCCwgGo
8WjbYEQ/w5LS9WP8i6m8y2AaNkMiACSixU2NzoTAtUawbN20sJQMtXcgsHJCrH9x/O/yGGc8t1mW
6wKa3sQkjhQdtWjEQk8gxhfxJTSeutKRxXu95MAebD+m71IZpywbnbFgDQfFSLDQzhkKEvlrpfqZ
puxI9sy5UnqEzy/AuzDG5S2RoFVLiveTEkkXLjmQnbhvXdNWgBm28Orh26H/uzRqbavCxLIMQhqG
KBSE8kFNv+vFi0YelphXt9ouDr6LYVwcMEizgi5Mu6R/IgCClupDMX3Xst3cnOXlVbQOU8bxRVzd
ZPzdILUVgiAcjW5kFa50RBNFuxn9/kQc1LCAzsSLurZd0/spGfenCkk9kQYl0Li/RPlZVn6FCi9q
pe7tmnow7k+3ZkvuOryI8n2MDtEbdBFFMsHEzq449m71Td6Xz8LODMaAZ36c87GTo808kzqa0Hrr
WjNoYt0jYeYvVe9dNwGeGMapzABVqHvMabjykNttcpdX52Li5Bg8GYwjqcy+mNsQWbehX6ruJ5Cv
l/Lp+jH+JcH4rQ5vmf/KtuJFycQK4NVvcQQ51jtRA0aFcsAsWtDbpWe8cFeIOObMjpGWkYi5BhUJ
oHxf7GOgBkW++kMEZBhQ/0p/DKAy5PVPGMIRAevAUDFVQwFqLGNqZjIL8SIh8y3SJ9L+I2o/x5ij
+Js+eCWCsa1ZibV00RpU/frLUh3E4lKIwN8bNMfILpwPR/35JxtbyWJsLMGjHZIYxxme6drX8FUu
MPe+vC07icFcuiInydh8qt8FsjnTEBbZUC3QxkJv7b4e7VrhRdKbz8pKBGNU6dCNTdZhQGDw62+W
Tw6xo98Cld0RAz457PZ4xUoaY17moEUmFtCoNBKM/9CiXVchrzbBIiIGAw9il6McbNaEMCRqlgZ7
QHH1U497J56/5vPFkvYRjw6O96WY11nIh6qeREwZI/hI45Mp8tBQNx3T6ubon6+cRj/lZQUwLJCC
S9/L+CjOX6SYU8XZdkwrGcxrbCaD2eYxRvtoybG4o49Hultu0EQCBrz5mu14fSve92H8AxgAZEWQ
sayTK9U3q20aW4gnr53yXVkPtmgp/nUL3v5KWMOGq9ugf5p0IyJ0Wdut25Oo3Znc8aHtr/QugLnB
WKrmQSvfBpUo2BEGmm8Ut9yhietrM2aIFE+4U3kLqTyhzC2C/WcsEzMEW944vgqh5Mn65NX9wlGP
TTGowyL9kDd4kwRhiMkbStooeGp8pxSe2XDiwc1naiWCsaI86ScSlp3qCkZrp/1LOfp6dV8knX1d
D3hHoX++MiYgvbRdPcCRR/XjojyZ1qGJ47+UwajCokZz19NKW15/KSR0vojT97/+7hzMl1fLSuky
Bf1XDUOd2fxlWHpbFzgfZTtgXn0V5onFoLxSFRbilcmnOP2JP9i12wQU7Vb3sfXC21XdDGVX8phn
FjPT4TjoCND/b52C8pzQ6aY/uTxs/APaFujrbLHQmJNEyRrYakFugGZqJ3nQcfEfNj2c8S6EefDI
lDVjAo4SJNlPIAmxpTR1lnmwFUwZhxxt2PRuK1lMOloXptZZdIFL6Hez9CPk9xe37eb9NIx9giAz
GgF2SXNQxVe/0ek6HGeng4cwBp4VxRlB4PV3n4mx1bhoS6LPKCXEChrHdeEQZfF7jdeG4h2NMVet
bltRpDvs83QWSsHRR1/Cc/53Z2HsdRrrXulnjBcIiB/jxwawyikngeEpHGOssi6OuZFggSfqv8qi
n+uekEY2yRy94iGn8a6MsVMA5ZKmFTAyJ+hPC6hIqnuD7P/kwgzAsyngowWP90dHvcTZoA0DHmx5
7h0zagBsn9hqx4sT31ZxPkX2xm857MyXQWazbS2Y6aiX5zhq/SIWD2qvu2aV7sRS2umldGzL6aYq
u30njE5VNl5YGwcyjz4J9QpIg+DkDKMz0ZaDNRh2r2tulFV2asivRSrObigZLmB6jjK4POFr5tQe
JMk1rBiVcyzHZ6WpOEZe+bUwX65f4mbUjSebEkzjJj9D6VQFBXSluu3MTnuTgffS8qJvII/CTIv0
B2HCShi7QYYkifRxjEDVbPxGOyvl0eCtXm45urUIJmeZhCIejAbPdyeUQVS0/izzmLk3RSgyyJDw
NnyGDJ8xHqIkBrzOMvpNDLxR1fwDvyavJDCGOiuYBllm9EwzjQSJ/i2T+z0RHjmffstG11IYA5JA
MhgqdJ69czF0gg076VW/61+Sm8bD6g5azcAs5TVKtlzQSia7ISSNsyqPI12lWe5SvbCt/DFuVbsJ
M9eKfnAOSP0ya7lrYYwuLJ2MkSaas2gYehueB7f6kfnlrjqCUi66QU02A8CY9qJ71+Vy9ENl3nWA
rGC8aUG5bWjd0fqh9zyMzc2oa30w5jVX21iciw7DF+QL7WWmh+r1u26foiC/ffiTNYS1LHraVTw8
znWNbQ7qIMpvfePJBadQTnX52keiWrr6fXQO9WyhnawJOICyiopTi0G3PH/I08yteuTLWvj9+gfa
IEsyZRmYKSCxkjfg4ykMbAK6PFBFP2Mp8q7fCTe9YGPejbLcCzvZFtHqJk7qEn964cim3+bzed9l
M8GEkQrZMhrIYzrg0Bp+6pkv/6GfKzFGSNyFN2m3gVj88bBMYKGOprQIGMN4q2kLPsR+gakHr5Tt
IAEUHEhFd2GQfDNtk7YrHcmrH4hrcYxx29m8H5txablqyuMw4Nil/jyko92pL9ofwH9+PCrj0ZpJ
NIYsQi9RugW4B4ho87MA3PrFaW4wvLC7/iXpj135kGyvDJhJJLN69Eazveanh3iXAnMaYODBdTGc
i3trb63tg8hTroMO1q3LzEaRwpUI9NSo3etitgOBd5t4+/OVHMm0UgQ4uDt1p0Ary90E5HFs/2Ay
+aztc4OTAm/uba1s8M3HreQ1aGUmBYXtlncNGCvzXYVJ78budsb++sl434lxYAkGEkbgqVFokDiQ
giagVDrNH23gr8/D+LHCKHKrGGFmdfUjBR7x9I9Yc1zl9nsGEjf0B0AayA6LGUTXiqlBirAs0mvf
6zfxYn3R4/xGNHjb1jxRzKURo0kKrI5jwnB4mjLJrqeHCihJRckxIvo7n43o/UjMrcVLG+azAq1r
NE8Lj0LKqZJvW8/77zPe1jT1sS8bePpo8enAyth5czJydHn7CXsXwnjYzlSXCvwVSH3rc2H8kwDx
gySvc/8MzDmvmJ6v6/PmupcMzPT/UwPGlcZFX5UgrwT4jCLaQAA5zFX2LKQAHs47Nx/CYJyVQ9l0
nmZ1jpzVN4oZ2hMmdsRM9LQ/ar2t/zqM062FKu4MHeO9IRwT2ErwiAdksTghMe/UbL+j1ZA1LTki
R4pirmN+awCyUeSq+wZ9qsTuzoWT82qBm+OZq7OxdaBYJtJiWmgSyDsaaNHB3hmLg9NrE8QddlMo
FTeNEsqAYtb3xK5fuf257YDh9+dmh8nqQjexFIbCCgpQ+YVuLxoASLwT/cKbj/WDsOdhDG87zHeB
9C+08syVIPeaTGFy0gL0RNnXUagxflpC1e6N5qiNbh2+cFSaY0HszJZkJSKRaLlgvp8dylypSE5+
pttAqLacKBZw/ZAFjVP81HiiaRJwxQOxk1vzjB5XQsE+1F23zw+g4bPpNDzdCOVN6nGcqsk4I7Ud
hrihTL2mWR4z3OgyA7Ans1zFjAjHXjiOj53caisE1iHwc91eIoeolvaNLrpVm3HCBp4YxhcJlahr
rTSDCimZX7X6GFsowIUSD7npXzKed51knUwqFvXQIecevvee5ivH+Bx9FRzrbGAstX/lNVc/42pi
PnNl+Ow4V1dbxEyrt3aXuatGe/In9GzqFPweFMotu6m84ti605fMA3YppyjDeRRZavIEpNF1IYPx
KYvM3RQDLR+IWNctbnOFYH1AmTFy09JCdURvPDrpUPz0kDwq/vwzPyuB6daubrd7Onhe32a1XXyh
CMGxz2uJceyBJRMGgj2KtxM45FThq5Y/y/W+Xh6I/O36UXm6YzGxjCxOST7QRSo61FMfliDDFOtR
vB08EyQL0c/iT4qf67tlghopLJq0lATAs4fzYeqHH32GWdBE/cI5GE9PGH8yxBUYs2bUuiDFD3+1
TumQpw7pDkCJ77pdtuNNnXKvkol09EoStGmi1TW3x2WWh3BfP5t2CHC/2M24MTXvgIx3kcRpTGfg
f7tyFV1MOTwuy5+gjMkqAnfNNDaozsJGASR7g+xAmIxdIvTOUI1BmBbe9W+1qeorMay5jYMQ9Qtw
XSzyTRxPVnZPksSJlafrYjYvbCWGebpTYsZCKsWoVVug823Lb43RP18XsR2IrWQw5tREEoBawRvo
mk8qwBR61Kh3grdcJM1W/dw3fQqF8UdDh+vvxNiUIfd5X9Yw4gnzlDF4NEXDw9ScFf64fjzeDTI2
1XcJqLeQKbi9eRNZjwoP14ynCKwFRbmumQN1RgRgJdi4U43hVtYbRylHjs5tl7lWX4oxH/Tkh6QD
urgrVR3m/nTBzXtkAWFvK1hkcaRGdkhUvMgSudWS2dF7y4+N2BEB0j7U+b43Qjc1oieacc41byqG
dxHMi94McgVKT6iqZATJj6y/KyaPyJwoiPM12d4N6BaKXKel2BC9x1Ze/C6P/2BTbKWY7JJ+GreF
ZsWwbODG2yEx7ST8Ui8l5yBUvT9Fqe+fkl3FJ9YiFaB1xcztAPSuXvBlDf9kiX9d+6lGXBPD+I98
rISurmnFXBYSB6yxp3jUkAPI34BVduyz3pXSiXM0nkzGn0jgxRKbAh64FdqDUbY9CM8nMGXNkd2K
9Qu2rt1m6t3rB91+yTRLA8sJJVJnAzwrxr6GTHrFXSTwvube0mGbG3RIlOJStilBYs8JuTZ1cSWR
6UZkBMxFWELCXkp2IuZt2nzlHGnTolYCmDeGjJVeGy0+Hq0sx8FyxNK4S/no6KqkHrwt2z7xchrq
rz5pzEooozGWMP0v33EJAMDkOVyOs3CRl5tc5BWyeXrCvAClJdaTSUD60XRtbYttYueC5Rd6v1fC
3mtVBCGhwdFN6oQ+nW5ldvTKV6lwodeNahTwf3SwXgnSHd3oSQ68jHtTNVZimEdhnDJjijSUUDQl
s4fJNeLv13VjUzUAIG9JgJHXPrFYKmnetnmzQDX62k71R7V9iboLslHOfW2b1bsgtiiuKYOSDz2q
NA0CxLeSyRMglhzhntIxxtwh2M0FYXkljzEqItSLmsM9YyzxDWnM7s/lT8tTX7JfA9bLc4xNC48I
THkbi9vl8pVgxtgMMy9KucKNzpiaVr3qlniAvpwwDFl46YN+uf79tt3/7+/3du0rPWzCqS9B1Inu
ifmcZ69992zFvGIX90iMI+60WDPLHFrY+T1lLvemY/TaujLgasmt9UfP5vuJGGsmYUgE7BUC6DDa
y/Fgk9i1moqjjtt29S6EMd8cTHFWkUA7yvE2W2518/H6Z+GY1Zt2rj5LGApVndV4upIOwahoi8IX
aylcIX+9Lof7aZhIThFGUrSY4XCzk2WrDuoQlMQp3UeB+crH/eGKY2Kzak7UvBXxceSdflCxvVq9
bQPIb3zoPFPifCR2Q6RXZmtoCYSNC8Z6fw1cxeYYDwsurplgPZoojWk/VL4yWbtSwK5kKHBaDW9o
0Z8fi9/axsKLFwswwkaB9kxASr480wWixCdP9Q2lh6XgLagdue0JZVs7MO4kL7GxUpR44YV3o5tY
HyuvyG6RKAWak7oAvafYyeGvwq1/hq7hTfe0sikcKid9MO64ADK8e2b8R5REoW7OKCkBT8BOrfK0
pKmnTIJ33Ri244D3a2Y8B6Zx51aPsaNYaR74baJ630tHeb7p5kuU8hII3gMjMy5kGIW0BwYEanEn
WgEsEFAVPvEwxZXuK693uxsx0O76xOFNkfBuk4kJjCgRBWlAEanTM1uJNHjI3DZMy71+mzwxjGcx
pfF/RyiF4ZC1GF5bDlLUc/zwtp+0ZBkMNht01oKaSGKxDHTGI1BGP+1FO2z3WV/a1w+zGYyq73KY
w4RjbpoCwZAByux2Gx3EHvSIwPIZgV2ZNBw93Lw5TQZNF2gEPzNBS0k8ociH3DJKT3L4M1781Hq5
fh6eCEb59GKOFFWmxYj4TObB6aTnQviTYXQgl/4+B6NoQtcAV3HBs29Y90b/M9FdKeZ1+zc/zEoG
82FQ9Fi6rAD4Ao0/w+huaX0xP02LnUacna9t37cSxbxdoZ5KUTSiozwfzB1AWhG0lzsCOIN9/mwA
zDs6RE8zsRdeE3i7LvYumK01mFYUj3guUHtz/jNOF4PMFxBLruVEN+2eDhXxWKY3n86VSCb6Bfcs
yK4XvGxhfVfIj2LGGRjm/T4T5KZyp6SyjK4LqVO/zsp91XSc6jxHM1gIwBF7m3U44gjT+JCXXtOG
Xhz6S3joIh5K3OYm+ErTWcC/uTNJFNZwD8P8pWxPoQxYW9GZyH2b3g7FKW32Vnoshy/XjZgrllr5
KkrMu3rOkwSlhvkg+TSaCoNyT9kL+HyLvA/GOAwzmhNtCDGEMqgXa5ltbeZ4pO3QcKVyjLeIiByj
m2LRZsrsWdgWHYLlZgKGYLerO5sXyfDOw/iNth31qKfVWEDEkehLzV2de3u/PwVtq/Mw7sJYFFVN
M3TX21z9XoUWwOj0O3M0Hq1qPJZ5FxTd5DZR8yqiIS6OxlFU+vu8zp1CJd5S6KchE2e7MTPH0Kb7
TkGUVQ02KtUdqlfCjxJPD1HUoCkWL8xkXoLDeSBYjMC461SlAvyoO9W3y5i6A1aVMvlPkCdWdsMi
Axp6UoR5jFWi0pRsy0yAIVlKh7zon65bCr3rK9+CBQWUB9Azo94Cd6Y8lsVTN9zEwj4bv1XZa2t9
lbjjgtQ9XpOnfDTMph2nvm/xKs2H+FJhMni+LffEyf4fUKocN8di/EXGkLQLlhjcSG3sqo7v2iTb
VbXlKcb/kHZdy3EjyfaLEAEU/CtsO1pRpKgXhAwHHgXvvv6e4txQN0tQ172al92NmFlmFyozK+05
j3IqQmgQmA2P9WdX0rws0gS1GO3Xysa67ijakBIdiPM0GCsqoq5BstNGvcNcTTa8Fctdtx6zUlQh
Fmk553OMeBqynE3wNeZtRVqvml61ZRXEqNtzsmdPYHC+JqLKWMcV8oqUWsc8kW+jwggkfLhFKQ/T
AhSPeQm0qnStCByWFXCue+0um+hhWLEfX2fHWVt+ZIq9T2rsNczEtXL7hmj9sdKGT8mAVNAYTmom
Go0QfRzOgelSB/AcGS3Zqb7Vh9sRMzurMLAWBTc83N9glbFW5sgopV3vqQFLgRggafIyu0AZcSkm
hunLdW8gOJjJBTfKqphqpKH2GqvdbQLEuLUAsNJsiQJGFsRc8QI81F+L/Z6mYlxu08MYRGGJB1r7
iZAeoP4Mk/f6oQRmw49wTpqapnqEQSfZvm3N1WkwVJnR57h6AEaXf13WHy7NkG3bNEzZ5quGXdWv
SzrARrM9Rmxd5aV0QWiDLf4BA1Uo5gSRO4riA2Ylv3/NX30Vfu5I6spI6Qlk9gEDdWZAa7PsdOAu
BkQBm01YTmTXYG7xtrgRYVJua8xZNmfBGT6tVNUtFi8AVjalbRAR/Hcimsjb9q5nMZzFNYCRS/QG
dzj2x5G+oI0pSGO3gL81TWekvrJmWfJvqj/F2UAicLYXJ4abzgY75Jvkjv2v+FC8aA7r6FhHFdiQ
lV9rjiWCxt4K8/ALQD0NVgtigAn949NI1DEt+nRRUMdnl1h59qOJSXoYRWDeiz7ohlF8EMY++EWA
HIOvUCnLAnNx8qEov9ZYz7Gnr3K3b/pE4OVFopgKXYiyda2MFhPM7kvxlsxYDrPcZk3c3j5phoig
b0NPPhyLeyLX1oikDoSpQDg5UfBadOF1+2b/f87UPvx9dtaLsyBziutMAn28bcOw2hD4vj4xwhIL
5dcFbWUwHyRxhgW4wFgyk0F5rycy5rfSjUNGlrHsRGWvrYLbB1mcdWUqqatlhTL8Cw+m7uqTGgxf
2SSo+bV/ZqDB4+wUoSiX3mpdXQrmV9PSfKVgP59QJgZMMWKNMPGwPB/OqNOyxRzRLBU7x5Xb41lB
+pmMVqJBE+UD4xrrd72f7DL/L/YhP5yKS+HBIKDOSwclaRGj0eWWlIrApDa87gcJnKuwpcYcOkuD
SVXlXtNVF2ut9zOhwXUlFGg7z1wlaUpkgEsReqHUT01XPPR2NHiY73DTpPznuizRkTgvEYPokhRG
o3hzSoJSV+9pPHiGFQnKKwJnpLEjXxiwqRXjLCey4kXGMWWL/9LoJLrupGXQDaIyn8iwNM5djCNN
GpNEcEepA7xoQI+ot9SdwhlztKM7+7rbNk73qboRQYCJ3AdPaWWt8lgSBapuEtc42EfqSm6xuDYA
x/LA8q/fnejp4vfCh4aSdC5ntigANmQzWHe2S+7grVx8ZSHzsEBV+KpfQZCXzBO+qoQU0n6oyYM2
CbRxawP90sL4EaO+o1ndzvh+rLHEthAGnwF+l2+GtwRYnUINpj7qN72PTDaQvdyr3G5n2a7uyG7y
wBg0IiBITzsRRM/WgNmHH8Y5F0vvSFzliFPYalX2BP4OZ0F9d7+G6sGusTwmnwrsEYM9IA5Eg3Tb
H97CNAPQMDVL5tIDbSjbpQByh5fEt60V+w39kma26OVjzut3L32Wwp0QG+trrpZ4+cYA9f1dExaK
zzixVJ+RQmbhKHprt4OGs0DOmw5R28RJ2qF11+3s9G7UP103j/dizbUTccFW24IqW9UQ2amp5FcD
injLArgBspsi0Lqbla/rGI4G8amRqADvmLOwVlS3TX5g6mY/jBaWFrSbwZY9/JnXqNUWJ9aBqiZL
KNy230pr8slM7oeCuDmZX4fFsXNMkvW6i3FoaXIy8DWtcXtn9x3wiW3Jnc3uxsi+JRXwYpa3sc1f
ixiTgHXkdkt86noLuz5DF1Z95enp7JrJ7Nmq9KQXykO5SB42Y56wbu3pJva5y759noA/3BAgLOXz
U9wrAF8Aw50pmtjZdt3na+JeiMWOidrmMeA9lyxAe/7QttLP3MhDoBu4apGISnAiteCeil4GNwdJ
8Yz3up/ab90smq7aAviCLZ9PxD0PhllauaT1LO5ie8kqYzE4qI8/KMj0euwAuKLarsiAuaCyQhG1
V2NM0JTAZbUn4NsXiyMJydFEFszFk+gUp2WuwnnGz2yqpQujfRpWO3oCc9KxELIEbuS/l5+RH4Ba
u5ER4iaIIo2j3XkK3RlRQI2wALF5L8TrFXzD95f3IoJIYykdWxuHq9dTJ4PZpHhQOlFXVSSE84Fq
okVrOqeKlyqHUXI7WjlUyM2+HQ7/Uj++VkGSrAenBBQ8kys3aku3qYJe3fXAFZ9upjYYpufrjvAP
8f5ZIucIEwzEZQUBZGhVYcM5glJMibukxg4O0dXAi1JP9U0xWscmG8N80m4xgx5avWhZRGDZ70Wc
iys0zG6O4pzB3Kb9TuqKwIzsneCoAm/13jO9kNHHUayUQN7wqh/kYIIPZdwrR9tN90uQgIZKxkJ0
DvIO0YyX8BNzPmUGTHBTdSjoTwcjRHQA27P9aFcy29tNTv5dcM4NyOAPxse5FL2IB3hGKJF8iMCj
Me4AqnXA5GFoCGZ9/hDSnpWH8yprqixp3uGL9ogLZNRCjQmLip2X7KoHRQRzJbg+fkJKtmeyFmwK
lfbfi6L2pUcjOmR95ehRKwh4BGbIz0oNzTJOCVCV/hdfrd+p4f9lWV4khnMpcplj6iRq2NJli92z
HNgJWpAdRLmAwHPxc1BanUW9whgBAW3gtQrgm6fuLrJE9TqBCfMIutU8rFkqzwgSi3oXVdM+T0Ul
sj9kNb8U7r17cWHCdtyn7Thg46X12tPqJViNBYXbEyPVlY8i9RZ9Ny7aiIjRWAbzF6o9ubbR77Ia
qb0pyn+3tiwv7fV9ou7iUE2ayNZEkGeznW4Ghmn7sd8fY/gJsKEDO5dVmOLeSXzbE1WqRZfG+Qop
pnSNSxURleHT5N7A8vZ1byT6iLyLGDPT0kYK/on5Lsr3jAhdbl+uy/hDBvZLLXhELSub1awtYK+s
HU8P8ETA3VMfI6/2SdAEbEM9dlt32NWVKxAt8Eoql4AliZ7kY4rUKDv9m48md/Ux+WT6nbf6wDtG
zkeOtnjke/PiDMW2ARotqwpPfpUlBsZTDWTcyp0REheoaGF8A/ij5DHGvHfsiZzI5jnP8vjWV7+s
KYgdRlSnk9LTKnpMy+4OBh9G8erQRFQA3XSNF+K4zzroixzlEm50ab7n5CFPUkeZv6t9YAKrr6l3
UiriGRUdkHPGIKcc1TRmpA+tvHpT0erOooMxzEgwEoaYmYpYRbbt/uKMXJJr91milA0iSvKwfrF/
Ju+0ug3Q6FPf8tbb7svwythyKj/5KuoRbZfBLmQz9brwOUVB1HhJ3y0mCoeQ+FmAyjLGtHIX7esT
kDJCeWd6rcheNt3BhVz2zy/kauowr6rZoxCrf4Z8ZzF/yHbsCYyS3dVv2f2FFM5zS/NQJG0Lzz0G
SMThDQzVMd3VBZ5faD2KJigEpshjuLfqYI6x1ENaQQMtU/eKmgpiV9Fn49y0kiqqPCL3RXWZugX5
IclPcfkXS8CadvHVOFdNR9scsZ2FuNGYABzYuloi3VlJLqi9CD4XD2EyTW3SmTqbMAC7imybe7NU
BBBB23HC+Si/IZZESlOuFa5keUhvrQOAJ3f259nt9rqbBqIhENGBOM8xkWiIMhuuOOt2Ef2c2w8C
dd5M3i9OwzmKcuqqJllgrDOoczUwbwOe41A9zz5BTDAc/6Pv5WFIbEuNxpKVjhkWSBWgmrMHGtxO
318/FtPZK0bKQ45YnYU2E6sZF9oPontrEqj1szw91DGwRUVprsCAeNARe6mixTIhjHzVnclXEWdl
wYToMZC/vMM6eHbmNAJcaJFQ9uRcODu4OWpJJXLr/1dtR6R+nG9Qk46qZoOYOLMWp1HeeuE6G3ts
r90U5xiqoUnXqP7fxicYkZz0UO/+bXyKIvztpv9Z1/mN1DRaxnmaWQVkT1xsGoBb3E2/9p3b7uI9
0Hr30qENsxDzRaH5qtynd5Z7XS1FTyOPO7KktgE6MYTjKPCaLqsUpEjNtHvp1jo5+Wl2STDe9n+D
8nDpfW3Oi1hYUTc7YLp6FXlOlsfR9gXnEngRHmdkAcevuqzvHaHFn/dFULrFC1veWJ+zQ+RHb9fl
CdSSxxuxQcxmACMW7Rp6bKbDvAh8vCBes5nxXRiXalvUlCJcU6066Wd0Rzx9fe1SuEZV1P8QHYUL
J4YyU/O1mhSPrj44x4bm5fqnEj1XNuco8iSO8zFCHV1GJMjiMWQux3jEoEkP/GFR1V7glmzOYQDp
WIuXFQ/wQI+ddSroMddF42SbNagLM+ZdRqRUlkRs1qwbvfS4AnBQRw0lO3QCH3v9bkC98FEN8t7M
wK2Et7Ftbih50URkp6K/zyUieVXok63ALBUr9worBq4b2V2/fqY+f3avqLV+PMIyNYXUT3DgUTI7
mto45ZgAaqx2NCK4Fl0kioskMNtRGXPV4uqxGrRG8tGsvvRyvk+N+aFrs++V0ngZoLcdQnFxsrkj
cnmQ7CZA5S1zIjpho9042c0QYrfu6xQPmVPkJQXwOEAlVoCWDQBCMcvOdqOe3lXYLiSDOTu9pTs9
kferQh+temhde0x32toclKX63C3m3qj+Kfvhc7FY3wdNdkqt+JnEZqjkrUOV5gk72zt9yJ+zeX4h
ZnMyNOM+SWwXQMpPaZHsBpXkbpsCS2wOiXoCXcr1G7puMcC8/nhDWYTheJW17qf6ebKfV0BC5/Hr
f5PB+TOtH0ZzqHJU6QDrEh37+nYsH6+LEN0+58daFQFQMsNlNsVhpQfgdzuK5U+ziIlna+Ty4i0j
MufP2rHocjLiEU/25a30Aqypl/Yf5dYMY3BpJQfDL778Baj6B5GcU1tXG8CgE85WKLHTSl6Hw+ki
HE3hwTi3RozETiO1Yo3w7hsLIdFtqnfkrt0ph9gFoNaNft+IZqS2y+y/nCkg6j+qH7BNrVJWkDQX
+3gHUtXb1cSO/foP9aR9SgW6LlASvpnWmUkjTQwkQbYG8H6vD5U1BXo7vAy9FFzXx+tPOGD3P56r
q0Gn1CQZtp60FORdb7a1Omv5trSvsbI412UJTJjvrDXdoDf9ygoPyTfJfDBN8DkLi51MyX735Lqm
yramKbrK6X1dahGtVpTAFb1yV8O4N/rITfL8eZSwBNcOh4kmgjBo+1xnkZze21QDic7CMt38pW8/
DU3tyPmX699uu4NlnIVwaq91VmsoE84VP7Ntws5N7uRXKXfoiZWmpSf16brA917OlQ/JTyFauTmC
8lv6N3yAQAauFTuPyk5yG095VEOGMU17x/yZBu7flTp/nZafSczsOsZAOk6bK0+m/H20dpGyuJN1
yA3RSrDg9n4DyTcbPe1kVFVTGautYYahtLz5dP1jbhv0+Tjcm097Q67XGJOJdQ6AieI5Y0uu6UGK
cve6oD/kbmdJ3DMpgVmrXgp8OJROXT0wv1QBfWt3ZJ+e5H3vr34GpgHtVnZ6l/Uyqh/X5bM/f01p
uBd0rCJVMxlOXmxpx2iZnuZEEUSbCOwEQrg3NB8aXc6tAZ9Qf6vT1NXVH0A/B3eV6hjDt6RofW2m
CIFeWx1bYg0Kq4qFuY71ZFmm28b6s6Iprjxpbto/z3rukPEu121APljhaoLSa1GA+pQTB81Ol6y9
tzayP6XP6BA5CXYjSGs9pmrl9t2dvcxuSfGxlTaY5WI/GLEzdfqutNDPnkjiLFUbSnrqp+PgT3Hj
R/Cyih4/S12CFfo4xLC5p00AHMfaXmMXiAcWf6z0g4IJlIxG+7Y4SVG5r6LOrfv0ZolWADqb3qDn
d3ry0BUoFNaS35EhkFQpWKvBNWAnGGbx7BH2WSp+qdkOsUoPiImOGisO1jMcSfuKyaB7RdnXwPNM
6OswQumrL/YiOSVh1X21dLt+Z8zJAzXa0gEzp5dkz/2q7jsMQvRj5aqW5A5q7S4yEB/Vu7prnKx7
yO04VKebssC/X2bOiKmuQh4Ez+O2xQIx27AV07b5QQXT0KUlbxHajNKNkfw0Qblk2rPgYfyDlp2l
cFoWUYyiLTnKVb03evN+PQLMx2EzSKh3+Net5g8xzVkW92gtaAWgzwlfmy/2965oSaCXyWc7VsIM
TBdLRYI2SiuHLCY0VXrMI73EZdKbuKx3pTLdY1Jd4Ej+kA+ffxL3qBnV0C60Rv2+BYYXIwlcX0an
9RnYc/xJFF6JbpR73Ky2BGBUBq+VtQ9l1GMm9yD3b9c/8nak8+tA/OxCG1Nbo6wS2HQAVsaqbGo/
ZvEnamaOPIh24f7wXJ+lcTkrqwdWtqQr3jo4UVgHMXURFKtfl4BNgSCHtU+iNFykRTzsS9dYkzpV
sAvdWRn1mb8CnGe5J1/+RUWtXAntpOsfVXBx/FxDK/Va10TsmNZuzG/iKpCm8L+J4F40g+TAjLQQ
oVbWPitvZPmtl0UY1SLdYMe8KGQNHVbVLRsRXFsCzQ0wPf4aRW46RW6mjTdlRvz/dibOt2CfaZzk
EpkSUAccDZW59B9leLguQ3Qm9s8vzpStfayMGrShHo519jBon2r7mC0uBWncf5PEuYq8kHNFqTBD
k2H2CLR0N1WuonJirEHR2l/iUvp2XZ7INxHOXRh6g215GsseiEgWP3FbyS0x9FQD48IBuoXsDCK2
R3Yhv8c1v8yZn24YZRKnzSStHpFvzPxLbfmDFXaRILTZjJ7AIicT4ItbhN/J7I0Eu3Y5qlAkLnYk
T0O9Fk0IbWrFhQjOmkCcO8ZLAhHttN7NE1LnhXztSOsn5eoCnlqQGm2e6Jy18KseRkSKPKYw3kma
vM5OQ8BChte1YdsFnSNeTvvaSp/hzUsFhBOWgwlJR22ANiELLHZbAc5SOJXTpxjNKx3157zO9tIg
h2ZWOaY2DtiTqXfXT/SH0OOXsN9WOeK+RiEFiXLnt/vKSwLEZdJXtmK57GrRTJ/gZPxOx9zhBVwR
83qyhhVPbAJbmHMqWsoYQAVBheCqeOzYTtLtAqPz6ACu46eqyVyAyd519uoJvp9IjvrR9dG5aXLJ
gOvL9sW99dx9TrzsJblluKNpAhLvzJ+w9isQuv0df7kImf2oC3/baHOLrKBj8eIEvJ3cZzvOUQYw
V9b0Hm+KUN2LGwl/mGA5i2U/61LsnA+gfMFTooXAlH8GAZQPoB/gGX0m94ySdsQ6Ve7Ze7KzMbIv
uNA/NOrO0rlHZip7OlsdNFUzXQZem3njkTE35ljRLZ/IDwZhm/iFK+pRij42Z/TlPNdGRlAhM4p7
VdIcdfisj692I1o/FsnhzN4qohnD1hj6GNT11rB0V5rVG2sadhHenOsKtK20vz4lX2HU60XK1AbG
McufzPyfmoSUiHZ6tjCpUKI9C+HCUjvp6nzIoKRsKgdz9H5+k/tJIN+vmE7GpNVxwZSBKL0RnYyr
MUb5MDVtVGPrTr4vsC9CEr+PRVuFIiGczaMNaeY0SQExvpY7ok2PM/a+atsSxR7bXbXzF+Qe0HpJ
o3i0cU1mu1OHJ6BUOxXpnXYsnbRyESQ4Jd1bydNfKMfFs807l7QbBp1t3RQpDZR8DVDJ3CWr6OVh
6vxbmHMhhnMmsmXYgCpFyzCd40ODfm5WmuE81Z4uNWgWGa5MV89SRN+Uad01sZwXMeWsGJcFww1a
7TJ0YwYpuhRo8rcYFRKlLJshycUZOddRoATdlmzUt1ZPgBOv+q/Xr2r79b4QwPmMIV0BewwQDID5
xLs6GIGytbpYXAPqsDDlE3w5fpBLI9oy5Suy9OrEetZlGO8n7990TzSvuGlg52Px81xDSzPDaDHC
rtYPY/spJyc9uxd8OmakVxSBZ5iaIyrZ0oDejrQzQizMHq29fhuhVIYN/8Sv3L+bhbw4FOc1lrGq
sznGvF2r3I/9PbE/F9bzfzwU5zEqDaU4pceh2GQ0io5AM65Qf3UGj81CapkrmuraLj5cnIrzFniT
tWLoFRaKyK78LQuedCCjLZ5yU4ciFRS4DH6qq89IusoqInyJaKDwNJSbdYj3Um6H7WT7VmbtazsK
o15EPSsw49/gXVJiTWik4+bi6a4eq53SrYJ+lSBXsjhPEdN0btcBnYE2sUARDfp4xXLAUO7Qog/S
RggYyf7eNe3nHIeR1I2SVojEta+Dv3oaRuQqL9orMrbigRUcYMf0BrvxGEf5qw3Is8LwE196jmIV
qGBBTkhOlnKU5BAdfYEZCPwHP9OVGthCWOR3MwAgcZAE5F57JShK5bCE2qFgQDJRCRGMW2wGcBcn
42KPJTfVPspg4As6BEr0LRqAbFB/ks2f14/3Xum6cnn8aFdiF2nV21i3jJVcvU3U8hgNhSvnyT1p
aeIMi/Qmy80DtWo/UTTA28aR1y/2wzBoPyP0JeZcrl0li1+ayLzBxEtAGwP1O8uL6V2p3dnJj+s/
WGA//GxYAV4NdWAgY81ghNaKWo0qSve26zQXH5/zQ+bQalrMPF/+rASogT7kbq07JSAn8Rje4XjX
jyS6ay56adMJgP8NumxAM/HzOXOBwOSUJnZ5rVkgavvr6aaKQFA3AEsEU77IupSZyAACgIdNZuKT
YW0drZVE59nehDbPUtivuJCSRXNVzj2ivt5jCyaJW1RIJ1OQGKhYk7TcSsirte3yzhK5GyuNqGjB
bgkXJL1I/bclDvoOHTHVsUdRF+c9ofndYs6yuOsCQpZSNxWivmzP6HAZ3yEjxBUv34kuiwsvsXmH
afcIo0MKkg89dg3583XFE14U91Jg8nwFrCJiIy0EAgHxMW3TO/K+PSb/YILKTw4RBnYj77pU0bG4
54I2Sj03MyYW9WI+0qb/2oyGwHsK1IEvRCmFGtc5RV8qSSRHmbAIbdznxmNEG1fOvvyn4/B1qELr
Ery38NTKOOwUqp3GchG9QewerqgcX4ACuphUr2xNYHIr4ugBhhn89GR3Tg0os9WVve6uRpkmAmr8
X8LBnK2ZBxiuMyMBgjr0fQ6UoASvdZp5msN4rZcdfVl/Xv+cf0hDfpkXjzHcWcuoSQwwpNgrQQL8
Z+qSvY5AGjDx++uyRGrCeQ2aRnLb1WjI21rjatJPHfAaRhfS9bSOnXtd1raTR+NXs1Rbl2VO603Q
pC5WBJ9oWvuFTCj17uvxbrTf/pMYvhqT0bKkVotBhnG2D3PR7iZDh8j0k9wZi+BI2407ixgKUGJU
VeW3l0ajpqRvkZJmqWMAng3z9hQdDQ18l/0CvcRAYmA9impo2w74Qizntag8xulA8YgV+x7E55KP
FWu3dVAGEtgdu//fzO5CEHdnqJmsfR4DSsbCARvAQshSgZXxJrh+Z9s7qGc5fDYMENgFcSyy4cm1
sDej7NIb+mA+lp9Nfz1EDjz/9+Rt2RWhiBZl0xVfCGZp+sVDDWBtkiasdkfoLVFvx1nwATf91sXf
56LYSZVoZ7GahdTozhCdlgLVJgQ2VvXFNHakEtjzduBmGbJmmO9klNyLqYxjq5UGyrpyyACVGgzD
a550w8CbEl9UkNl+PS+kcXpo1eYKC3sPcxQQamfBvGuP1RHBACuafCpfRNtV2/p4Ph6nj3Yy2ZPN
Zv1LufEXA0iSibkbxNXWTb94Phj/fFptuo7GgMYoyDy96Vu1R/8QdfGbfmcyTCpM4n6Kbo2X6Sia
p9jWR1tDDxFORXkvEFzoY72a/dIXCOOmQgL60fiYVebLdWPbVsmzCPYTLkRMWiEhsYcIe679ur+J
zc+WvVsR1Odz4wzmw3Vx28+ZdZbHvTGGgiYlkFKYbY/AATVcehOhuaH66Z1QIbf14yyLi0xJ23VZ
z6YPWy8K25+AhWjeI4TeN0FhxyBDEstXX//jCTmjywpNX5FwKAAfTRI3WupbdbROXZt+7wD8t1jS
j3KqTkpfy14/q7u5+auU8OITc3ZI1SGLFYpjpxTTnuUKck5LkDeJvixneUprRlSjCEri+qc9oBjW
hVn0z/UPKZDBD/qYTWRVC+b3vDLfS2aQFbvK9K+L+IOD/KUhPDpJMhg0rSW0g7VwPDGXhZT/mYGx
1SE4TZ8E0gS2xg/2VGpRyLWBbpddgf+buKhd74dbtj2Wu8anBu+pZ4aszceA4K7LZhfy+9N9PiiX
6JpxY1pZDJ2IjCBrd1S/pXLmmflh6W8z6veJiOdoM747KyEPYZIBhNisF4xpjeae5OE4P9ryXjYE
7kTgIHkQE4R2Qz7Bc3rx7JHymySiORTpIOdBUqNTysGGnqcI9C2/lx/S/D8egXMXOgYSipm1GUCc
m2DqXBPw4m13lm1D1TUTjR9L42y1q3IpM0Hi7HV4rA7VnqW1KQCb1p18X35ZXQXI3ZghDmWPbYNe
V7vN73eWzb+ckqKpGV2RqBUS+CH/yepvQn7l7WgRiOS2bFgglXjvbV+8YImygsGLPZLWyCY8vc4p
vPwzPYzfQRz2pD/IAahRgvoAyibBnM922/xCNOdprXXQrU5HfNX4WM17zG91LLjGNwzP0QjSPctE
Mz8Wyt3U+gux3I22Rrsw7lL0SLsUIM3ToyzVAq3cNN+zCN75qnWnathPwzSOfoxlN6KDE0d3LRUN
ZG0ryK/L4x2wIQ25HBHUypXET8tHs3GzVNCNEonggm6r781UbSsZxJC7RH6ok50sXAbc8q4XX4vz
ripNMp1QuCFJ8yXtBn1dVdpft6Q/mPH5S3GBWkZTUqorglDzU/Osjs7gE3cIpdvyMO9UTBCzXeqH
qnkfixFjK27HbRdHZF/5wsqUqsrlRMMRe890VhhZ+hBhhRxo8aHQrAT6zVPkFYTMJnhYWdoyBwxd
Lg/lKQSKRry3w+yYeoU7isYsRVrCueEcRMDpUOKBbJrbpAB5wvdm/iG4QqZpvz3CF9+QcxflQgZr
TDp4wxP9Rnws4rj9gZ5krzqIcYS3u4cX0jgvMZC6UPIIpjViiBhxNoA71tDyChQiWPGoFfGVCb4g
P1tJiIQRYoJb09b9BBaKIT/1oibsZgR1PhMPEdXTxJ7nFDJMC0h8jV/KIUlqj0yVOxbHNRMhGW3n
tBcCOecRd023YlyfqX30AO/uS6Yjdc56WLzerd+St+4oWmQSXRxPlRDTbqJqhQoqAzFjQel41H4y
pov3Ta3vRDTxtjkKc3FGzrNY7dIVCWX9lpNxkF7m4+guQfWo7UyBD9uya11Wwf+AZosKaNiPPiSp
CCUgP0TYa31u7EMsAhdgGs3b1+Xf56K12ALHp0VR7Muw3MnItdWQJXmioGZLCS/FcK7CSLOlVHEY
ryVA6L01IuoO2XM9nfrlxjQL/7rX2DKrS2mc0+j6Nmuw3gmmXr28mTtsyy5dQGglgI7fevAvxXDe
gspT284oInmJdFjye9rto2E/LJkgcRRcEd+hnrpVAUYeIiYCnEYgjodK2GCmUXRF2x/NMAzok6yA
WeWjpqkYUe7LGXH7OADDFnwc9nA36YKhaHVbn89SOMPpjQxY0MWEsm6S3Pek8ruC7qg0HFppcoso
eRuK6Ss1p9ulR/NI1sDMM2hfxnnoHNAvu0U7uGaZBflsHKJMTxyi14921t2lSu5TbT7WsRzkhNJw
Nmc0OmasyhvDQ6Xr/izXT8lqn7IKG15NbTtLHYWTTEQB7taLpcvnE3IWK42lbMYSXsVsz+YMWaqq
3+oPbODF9oSOiBnO7/Z7lsbZ76zbrUQZsnL1pfO1fxLM2CRe9TJiEvWFEdSwtXCb0QzrIn6zTT9/
eVDOprsxBWJAg0JA50fvEG4aQxV3NMw0sJGv6k19lUV+V/RxOctemoW2mLphfreCwwJlx1H3pa/Y
9QOulmhBfNu+z9+Ws28GHxNFCQxvlB6GZXAoKL2U9bUX8TkKLM9gj81FnFhWgGLVWtxhG92t8tOc
uosI5ENgdu+A9Bci6sKqGwCyIzchr2X01RSNr20eQUFLipV88VwpH48QZ1FslzVGQEpcu/WaVG9m
/v26U9984/ULGUw3Ls7Qp3Yy2i1ch3FToG2Oro1rnRgNk+yV6BKJ/OHm7V+I4/yhFGdNkfXw7qN1
t8QvObYPMu21xUq94FybOn0hiHOJqS7PRtvBYTA7qjyUXD9HgeFIYRks30Vw0NsXZQC1E8RS+A/O
aJcavAY568TW2MztX9vK62vBFKhIBGejRIsnHSA/KNmlgEKl03FBNtynUij4bptyiGph0tO2Gf/z
R33ApoO50uS9d8IYObB1EBr3KarUDC4uBm6RLRwW2yx+6hcyubuaIgmgmS3muZPTGoz79EDuuyC5
ZdDdkUv/6im5kMa+wIXGZ91syesKad2BweZXgRk76SnfM6LXODAFVS/R9+SekthOpExTgc5jUQzG
Y+IhI81OHeXd9XsTieE00KyKpSYKMjqivi7gBS/N1DFtEfDvZvKtExNs55oJf8R7PEOTKrNlnEud
PzzXmLnrD4CAcpGBuMbj9RNtOtcLUZxj0kqzjAHajRd/nQ9NCUKduhYp+6aTuJDBKbsBvt9IUQg7
Tr0HG4dXyM4IDsF/w4pVFHP+QdHPn49TdMlUzVRnbxJLqDTk3bLudmg6KSheZDfD30xhXt4Wp+ng
lUJBq4YPTEfZS8zU16fUV4gsGOr5TfeIgZk8hZH6MafBdxPWbLEzKlPZ05ofEhb/e7sG1MHLdXUQ
CeGuSpp7RW27UgauDGBXTMWJR8XJs8z/b2K4G9JJ3gBSAWKG+I4qQVyeqlgQrb+XLD9El9z34q4F
zJ+0Bucoum5Y7Mpjp3pqNXf5TN1+x0glKZ5goPMsTr06So5NJNaFETyP7LW49hM4rzStSg1YiVbG
qNfXNhqAz/Cil6FKvqzN53j5/1oyd17ON0kS1Ys6gbBofATJ0NILVON3s+IEcG/jondUUUt80M6f
UyfdRUuYBKarA1GmX0Pxjtxvruldnsb6/bZlYbf24wuiLlGx5koBPqo6lKRTMwgKxYK/z+emC2b/
NMzvoGavD0FHKBAGRoGes2/+uwL8OgI/PI01nDwhS4M7wV56bcUBre5qyXKI/UA1QeiyrWxnWZwn
X3QTcayqrgx7h2jUKaQHZT6Z9G20Ps2xaI7/9zfq/Xas/yHtyrZjxZHtF7EWICHgFUhyTs8+9nlh
+QzFPM98/d24u8ocmZvqdr9VLVcRKSkUEYphb0TMMEtI8HDqRusmQR8ShrnHWPlOpupVKdg30wQq
JqGHrmE39dCGwGHJH6ak/QYAZusrJuRDPqeN3hCbVWEOSKaa1aOP3FJQs/uwEPWtfUpgcMvklBCG
ndAh0YCLgmarzDX2ZFvvxYWzTwH7n2L4ZxQr/Cr1PTo5WmtaE3hctANlsRWOf13fNdGx8aFFELQq
m0wIivbdPrv5V/eu6qpWsQ0EKaZ15f/nhHg29kma+0xYLTtJ9poD3DCPQ7uYzgT/CBJJgTqsX+YP
YZzjKiO1broBxiL0X6b0GBsidzJ/4PNV/hDAuawKiaeAxtA3usXbHSNNFjv0W2Mf3hWNFdrR85yv
YN8SewJT2fcWRC75jQfQIYFL+fyS5DSFc2tjoIy9UjPg7KNZzswtcLTvpOfhHUJB+R2ivfy6xqxq
JlUA/wRoSE3mS+4mUMzzrpzvmeQB1l+xRuM8g69Emag2KJI0/33xYmB6V/UoaU8Oq36kaGUpUkBh
da2tpYlgTeuxAaWmojJVJmhI/VOUnFZll8Ux+i8evLvktn1HZvM3+n1zoPvOJlvtgLmdV4xePyVb
UVSw7kgX0rmFxrkaTUEKXZ1Rwg2gE21ju9mkj8wdfoMGXfASW70ZC2mcofaMkGgNHbHWQdt1k+LK
5Shwc/N2fbobCxGcLc61aZokHdtZhfep9BxqPnjJ/8dlcIY4zYeKsaaRHQPjE9Je6b9irZBWMKjG
MAPCg5OgvF7IRo4mrTTdhPqDrJSWrD7H1aFvva/Yqg9RfOWsMlgi5yMCj4ztFe04mM/Xr+znoabZ
RoAHQJU1qqADhDvyDGyfwAeBjSjxAELh8ewd/EuzL1ESrMH7I21iW9nOw63JjjZWtOvOoxBi6HOK
lfsRnFLUgRaynuFH0C1xtWPkJj8UjDMa1pxglV4Tu/6SAdHmyR5NwSEy7lazcVQ0WYFE1T+H5dNk
uP0UWsH2+u5+HsZ/X9iHGO76goUhUVGCmC1wcZrJzecekPmZifKuJQHGDQ02449BBO21eo8Xq+MO
tVRjU0MmFE+z+q4x3CR8uL6u1Uu8+D53XlM2qWrfIjJQk2czxR1zCBNkaeaf+MlOLERwdzgAgDNT
tFZG+1bzVOfNnYxBFSsOp9tADW4kVgvkrS4JFt5UqWEi9cUpRJp1uiJJOKnGewvSO4I8eGm+Xt+2
1TUtZHDaYHhq6+HhPzkF/a0A323EwSfJkTX3yMIKDIdoPZwK1GatGwiq0I6RG26m7Xr8Y54FzvUV
rYcYiyVxmtAXitkUOrZNvjNvBoc4M0Uw3Td/jY4BFDRR3+7qDiKnIctUUeCNuVU1fZVSfX4kKbpk
V/lkDWb1u/FNl3oZaBkGci9Y3/z7P6nhQiC3Pn1o1KppsD51ixayx3KX7IG/cgi3tdM7M9dz/KiA
nhevNYEPWz2/hWBO/wdWR0PM4GOM8rZA+DhdjP7X9cUJRPDwrwyYpZVsoPuJtm9DU1tGsFHJVzJR
H8vgUV51WSJEKSHDlNsLSSe3ylDEakTNnutL0QzCkCc3kO/HMS7iwaTKaNxkswOZ8RR/m6UtJDdZ
tan6hwju8ipVHOjp/GoY8teclFYOf/GV8zCR/UQDhC7r3CLGSM6juENoFLF7CvpWTd1O2dt1GesX
Vv8Qwi1Dj5K8UEGyCvwF5aeBQmrkAHT0Vi2ddG+41VMUCUzE+pX9EMhdWRKzui9r4Kql8kZWHuUu
swLz0hQe+Hefri9u/Yg+RHGXNY3CXAt0hK9pcmjZbZEKskDCzeMuZQKsoJAOeOCMWfRDoe1TRBJX
8eudr8vndjStjDQ7AxzU8xB82xLHa2snJdqP6+tcfxV8HCI/BUUyNYEfAapW44SXmdSy+ta7Jljn
AUW7FxbuPjUBzUEMnKIB0DoZTbTcCRbAlS0NBXoZdvdGdFMaNuY0rIlg0v4FwC5WJKeWlgiBjFZN
70Isd5odJUmolbhwmCibC1+egYHK5kRB24ihr1Owi8DKJG3H0BFDXqzaExOpREOVFSyeq/PGcjrK
eYiwu0S/UIgE+nTDiOAqrmrrQob6p81KaZYp44AgSgYQjiETmwxUkIkQiSB/imiTuk1zOZzTlm++
98T0x68o4mIN8w9Y2F203BVNmuId7j83ztynEDjGI8g0nWErhvWZTRPvi8GMRlSqgLmM8d3qrPJq
qX/PRyXkRenGvSJ1W0kO3cBU94KFCWTx3el1WSVF7Slz4A4eq5Nsq3a66Xatq7pgCrVzp7Clvei1
v3ZciwXy89EKk8x8DGG/+vQQGvus3wlWNZ/3lR3kh6N9yexhkfAwnqtr6NlxAqezmkOzmXvhTEcR
7KJoPZz6xVQOqiCBhqNOv8mHzi0kSbSk+ZZcWxKngQWJJPS7w0o0juL293Nihjrze3V4Qlf/t+sb
uPpaJioxEYAqBroUOVMIBJUoKdBrDbUILwSN1ppbb8HOuWs2BSrXzAaekaPdlft0Pw8KaUBVEJKS
zk7m04qJzjAcrRCT8NkHfZJhpD0U97LYHTVk9QaGstulUO4KZqlNacdMYEYEEvkkhJdkSuLNSagI
wS96kXY9qLxlIYjcqlsjIOnV8O5TmMw/ys0ia+tejZAbwrTGCITF8NAcQ5scVKd4EvW9zEf1aRvp
DC5uYP4FuAD4+8J0dWahdiC4lh05bxxiFI7chW4aDfdF3t53ui/IGX0exYYXJZpCUanHIxNpoz/l
NXnbRFKEp4sePuUhQOTJQ0dfpO5RAklGJj2Xyl0vOrhVK6aDSYcwPGk/TdIHPjgl/L6fnKm+i6gb
gx8oOI9fedYSA0GrMkMRfBpF1fxe1vpCRZ1AfTbNfQVINLbRw9LWAhG/yKpFWYjibnuVq0kBBOzJ
adPAyrpLgdzv9SsuksAF4V7rT8podHNiqNhTlp+kMXGui1hXhcUquBjc6Mquj2psGN0ysGZ2O2Ur
belOPJqxFsYsT4YzV6o+AN6SwADHzVtY2LIKehmBjV+L0pYiuCityTPaqsDpdCZ9G1Y2aX816Tkc
X0h7k6elfX3nVg3RYuPmvy/uLCahTbUzISw7zbP/FQbIZ0MkMg2CbeMnnIAF5hMD5G1OWz33bb0D
Vq+Vd3R7fTGrlYXF1vHNhGNDKGMDlHlGCwGUu9ODk7jbDd8k4EJ4N+ahsf0bsk8d+ShWDYGe8y0i
LZAmKQo5UI3QOBqBvy3aRLDAVQv7cVo8cnyYoCpfarhKReLmMAWln1mtuUfNuQWc5vXNXD8yDVgG
mGVklA/Yc+J7EfB5J6cjpzA+Fsqh+68RIGYDDpf/twguXqeNF6gNxXLAU7ZpxwFlLVMQzYhWwfmk
Aq1p4VhCI+R43JXoTR9MzU4VIvJFa0ETivHoYCUYjWR8u4Qup2nZBXgXaNVOpzrY5U4K0+0sQbbp
Qe9PYOMuQduUaht84gsntZDNt1IAbk+TjVl2paqWT8dfamHs+r7+67pCrBpZqhBV1wgxCOWLkUmt
qLQnCCb0m2qPePo8Tze1++QgsharQeFSEmfO67SP/WGuENaJej+WkmX08Wi12c9YNlD8bdFZ62/9
CW3jKYD+poY6w0DsMAtf00T/kRQjoJ2KeyD57Luxcouk2KRgcpH9fGMAdawj1ev1rVmLCijOE54a
nXQ6jwsHABXgWHUBnhnKmaA9xyC+FWv7jArSJWvavJQz/31hreMhKCQyQg6VzyS60dlxMARZ+89j
triUFG90ikc6Q8GGCwhMEHqmav6eCZkhkEDbZntueU5RXmmd/vSvV02/E7XMr2uXqmOARCUEF4jz
RCYmLEYUwWGzD7KNplyUdXogm4nHVVYP6x9BJs+8WVdxYcoqDFtdjFaWalYV7ntDtSrt23WtWLPW
CE7/vSKTj0+NMvaiDK3GTlXksS356u80QxoNXTqDNG7aTBKV4FbVYyGQs6dJZCbAV4Cx6/wj6U+G
dIi8++trWm1hWS6KM6gBYQ1RA7zXxgMBINewa6xmA77X7dcc6lIUp4lKrvpRXWA5mBd1el93s7Te
XF/OasSwlMHdqFoKSwntnvPzs3NqtExtilO3HxA45Gcd76Tm0G2kbX1b3fX76iwC+V4LGZbSOTsn
TRgOyXRIb/QaCJvgfhIV1kUqMevowmKoTRSprJ+9uL6jAAiudkwEfCRaBBev+rmSpmSAiID+8KKn
8itZPTAT4hELQk5N5d+wDenwHu8QchvlicJ8J43Aeq/u0UIAdwoKZgT6gsF/pgSQYSY65Mvq2TT+
e8Sy2bLCdYJ2F5BljH8fNxq2SWsgZ67J54d8S39VvjWzg4N/xdJvlcIa70T1vXW7upDK3SLkmrUY
VZ7JUcr2gLkUl6RyawNj6dbMhxeDDCCzBZFanVc/e9CvfSU2maNHalINCCXc3laxLGdaiJxANrpG
FFk0BHofFRm+1XYHuhDDqXkytGllDCiK1Rt2GAJQOPlP07Z3/oXvkmyyLRUYwlUvspDIaX0aBKOS
xyOaS8ufBMG3PxyZdxd0gvh1/gyfUwH3gKoBlMTUyXv9ZHF/Y8WTNVYjUaRRtbXNge5LTb1j4bDv
fTzThhg1GfFzetVzLXSGt4q08kuEV3CRm0q1jATYegFqs6jQnlrnVL3N25oJ+StnD/9prQupnK7o
EZFrEwC+zmAMm2wwrbIq7Cy9VTzMczo1QdFCBGq2arsIxjx0ZTYvvIv2hqKXJ7DLO0F8P6AZyH+4
7l9E3+c8sg+yyqGW4cLK+LY3dkUoqGmLvs95Y71QaAwaOIQY8i0xHs3x7n/7/ZzxaAqSR6GC74/p
xZPcYXj8377PKVqpad1YNvAdpC+tTgPCu2i+cN3+UVlnCM1NmTAurmxkNnTNfASdm1/Qg7ejlobk
EODIBG/A1UvzIUifi36Lqyp7CauyEc78fbo4/lFlvwLpoQCAAVPs69u2bu8WsrjUZ0AB2NEXaEBh
d+OmtpC4+RbdmLZ+Nu/GfXAAH7EIsn7V3i0kcprsgS+q82PcFDVTtiD4dAMfBeiidOrAdASrWzUE
C1mcVpOpbsspR4wJ7k/QAA7H8KID60ey/e1gd5tgF7v+AybnnFA4NCJaJqfwBQWGXVeh4zzPg21Y
KMexj1y8RzdBOAleWqthB+iWkS9HGRhjUX/qi6J3RdM36Bug41mmd00SWnkkCG3Ww/WFEM5NqV6n
RfWI+jrdzsTfw266791h46OuDaLx6+e2viBcNA23TVf4lhFKJV0NBgNt9NIb832rA3t6JgQJmQ//
k5dARupvKZyX0KRpJH0nwyPeKO7kWTMVT+n4j3lnjU7uZEKcUtGyuHNq+gEllGTCJAx9zLzJkuLD
lIpwSGa9+rQqzCjP24a+UZ7FjrFITvy56GZ45o7GYJsfe8G1EongVLvSwimeABvqTJV5yaX0YtSJ
e10D1o2tRqEAskrROMTZJbNo4nIiiMNKuT+lfX9IwymyG1PZ6GX8I6fqCSCA3xV9PFRd/pXkyEI2
Z6GonzfAssXEg8zIPg91K9Ta7SSJYGVX1WEhhjNOVMkxB02xjWVbOKDR3aG8fo7kcnt9K1cNESBU
qIpmAPQSc24LhqFOmxrWoQi2tfnsY4h8So5+PWyuy1nXin/kvJ/owmsFcYcMrQkPz7LYiT3TbSom
iGEFS3m3UQsRZRD2mdHgxmLKAZm8GmzMYFipBiupBb1xq4thCkEjJmp0Gt9XMyk6k5p56EVRtZ2q
FNvYF+Elry5mIYIzqHodFJ6iz/2SYG7pxsHR8uc2+D7IqeAuiQRxCkCnKVIk0MQ4UtBtI1U/lUw/
BB7Zt3VSfcVyfyyK735iTUiMOIWXkIdNKl1IGVu1iGBw9d4sZHCmwe8LHYyTULSEbYLhZ2ZuuvD5
ui6vi/h4bM5/XyhaXA7ZUMjv1ud7URx07WgGX2kppDrmgJGiJOhz55aRVnqJlrSZ2nt68KStTE6j
JggkP0Obz4mChQzOksXZEMiph/jHI5WxSZkOLkCzDi0fVgZntQXE+86skota0tfEGJ1x9DaVHlXg
JVWeY41cJCMUVXFX91bXFBVZYZ3KfKtQxWoNbNpz4VN/SaX7qbitjbvrx/f/rNtAswI8x9yT9Of5
BZoh+ToeZO/Y6jNeEbUVqztqZ30703M152wrnFdfNRkGgjCoDdwWD5Olxum/G/sT3z8bGD/J4kKg
lusiZmZSHYTICo+PJIf50IzanANpctfX9G3KKuf61q0aC/TWMaYz1Gf4wmemS33EPBRMig60R623
izNQmsmZo8nCWvtqSmIhi9NOmTS+JA9wgNFpHu423ehBsvX3BIGyNW6oK++8jX6SHFHb5HuB6VOQ
tJDMud4Ao3Bp2EGyZnUARKpO9BzcUvQwGqfACW1/IyFFwX7Kr50NpNVNtQ2eyl2/EzWVrTatUpQp
ZLANMygrZ5pRN4hGuMm5RX9y27f3qR77pw4G8U3zH5DvrV69D3F8fa8cxmIq9TkbE3ibmIX7NCp2
zZTsr+vQ6rkuxHCWLQFIxOD56IJi1bNk3BeR3conLbjxg7dKFtEcrd6JhTBOibxIGdRsxFX31Nyq
9Fcp/0r8ZM7tMwipUavkbIlMJ2/KKRrz4jEsQC/ZbIdwRBIrCC5yVYgs9uqjZCGNiwqUFFqZlLji
QeDMZIxGYUUBxgpBJXuGbXZqjKZeP63VQSi6EMkpoT8arVEC/RyVC28bFNbMACm/Bn8N7xjDw2/P
NsAXJYJ6WT+3mUkE4MaY3+RcbJcnXgGiLVQszHOU71tJtJOrlgxP4r8FzH9f+HCtKcaga9HcXm86
9FKiF1q1Bid6nXkagx+ACvBuQEm8EcNFzArxybgsBHMKY5pIPyky4q3QaJH1bF10sB2NKd7WSvco
l57gtok2ktOYnAaBIo/IH5PkiWqR1WoCRAKRAE4/QubLqdoj3goAdyC7TETuvW6V/jkovoVRq/R6
MtHU7QQVmpQ75vpDdpTy0RHo+WwJrpwLj0LKCrShBD0eQuFz58xjlFFjDXa+n+277xDBsaxn1j7U
gHCGqfdD0pugQnfU7xiA/ol4B3S/OSBsnGGDEqCdnUVIfAKN58tCxGgHjci4UlPtA7/t6IfHLqis
gYjmRoRrm1VmcbfKOExHvZlL7PbgTKndviG5hgKu/j2D97TbwPJvRBPsIjXhDEbF8NjXazwtDPlc
Bwd92jMmshlr4xQA5fnbZhDOZgxJWBmmD1tfkscKYz5M3qfDpSh2iWmPkuRoJLPGSLOua6bggn3K
3zURDdsA7TBq8Sv2DqWoNrHavLtcFmciPKINky6FcMh3xjbehQfjNNiy69sJyK+EdcLZvV+7Z5y9
KEDS7fcG7EUFWPcSjCQHejsPDGeTFR2kx+t7txpCAc+AKehJRvcuD8FWe5WXgNd+AgbA3O1RWxiM
vnSAgJzs5lJtRWC4q3sJyEmg2aAOYBIeeSOTpDoGBuBcIBz/AknuDrSrp/Kk2bJVnEV7uabzS2Gc
DdGrTFIq0E84CUVCEtBDI3nWeqFlXDuxpRguHNa1IdCnGnHheBicwFaAwYvR8sM8JSoiK1vNIy9l
caZDbqs2YN77/hG39K3E9X9nFTqCsnt1V4qSX6IN5IyGQsqMeiMAvcrwTKUceIBndIsKIiiREM5q
RGWoZf2MOWCY+RnE58+yTA5+mIsA5dbsBMq34BVic0qKny6ggV+2YwdtqPTfpfzSA1jj+mVaFYDi
FuYndJPJPOCA2QyeGTHk3Q1y5+Un7b9GGUU6Ah4IEJ0Uk6AATPzTbVTmVAdsxEbVw02U3jXZrdIK
Enfr+rWQwdk6sy66MZtTHk2NqY92hk8HXIFeAa+gEVqD1ZNHJVCXiYmWMj7Z3rIs0GoZJ+JJ47HT
gHZPNNtMh9cvnIuGAVc2z7cYfKqolWgMYESEskl4SrRd3rz8b9/nzMyg1hGtUgz091VrJ+O0M+Ne
MKeybjcXa+BsDGlRDNMSlN8jECICr3/r3RZHaqlu7srfJEFFbFWRF8I4I2NgnB+jrVC0SfKP0aRv
Yu/n9S1bC/I1OB1VVUEaCCS/P1XZCIoyGhW4VLXygGWi3ALDagOGQick4CANSSDYP2TrV9zqQiI/
9kaamjZgX0QcWcfP4Uj3TEWZymOn3oxlyzeB3U+S3C3k0fKG6VyV2X3jecc0BatJBsbQEsPdqhJY
8VgAeGCyphL4HWb7a+wm9OxkjsK0h9j0HhMFI0Sjfxr95rnVMicdxqNqtm/S0J9VeYblDL/LTbwp
2XhPe3dSahd3+lsxedtYrZwwKTcpkLDNLDjkRN4NqWQrweB2SnFERtCSWLpRk+abr/rfxkD73iTy
huixE2BEF/l9iwI0WzHDjd7lbpv5sWUU3sVAanSUKxcAlJu2aazEUH5N6OuI5doapfSsdMUlaHxq
RRG2YVTB20hKHVBt2tYDWm+r0UsaJo6sejclkxvMAmPIRwfue/bqdeFL2EU/gkK1OiW4kDw9FIy4
pA0dKW62RTFtAr3bBe10iXt6obgitHrN6vwRjfq7nsj7oasukhTfS4D6MocnQkfb0xBixSizKLhU
coKybHemVXTq4MMp8ywP1NKNIm29PAalU7nxu18TDk7BIG1QpihsxPrOl0rLKwNbjzIrSl/zCfS2
tP+WJdkN9foj0gSnKWM7lpg3ccZsaXxqgvinXtyWWrDxkUQKya/UVI/6CDgpST7pUfRUhbkLvXnM
0QhZlPneLLOtgk0eImlXy/HOHAGDpbTeXUyZ49XFraHnd2bzQNCNbhbyTpWTx7au3LbsrWTAOoy0
tdKmSi21V3aFeesZEnC0WH1R5BOgvLbomLf8PrY8QKwanubkVWmXFP9CjPyJVtneQy4l9MmhzpJ9
PJgvZa7vjAHcvTmKFWa7jeVH5N5RRa8c338cWOEa+XgwlACgUrHVmY+kquymjx3qDU4eMgfYv27U
jnsp9m0/6UPLTKsNQAIdPzAtX/mu+RRhALWGstiizcNhRungNlphqB7SqnHzMdqzqt3ECvuuKx0o
mLtDm6MPFk3iuWnuugr/LSjo/eHR6LU7rZJsTMQ6RIO+KMOmrfVD4WUArMnLXepVVt1gSFqpf/tB
ZSu1bpVxfpuX+I19dqt7xb7CJfJ7eogneoBL32M+7SZE3xJqU8jTUStOoHxqcDKM7GxW7VbGN6b4
Z0TbraLRvVyMJ6oFAD3XOtdvCxdu6qFoht3YTKdU0bZjAWwWubA6ybOVOD/TurSk7hTV+a3Jpl9q
rO5p7G0TCpz2UXOAEurUTdPhvym3BmJCE/VjJFJ+ZAAq9almqdkr8bMdcsTbqiwO1SRZkkcPYTja
ijeeeiO3Kz1xVAkqqZ47QHa2uebqWrubAvxkUIoVeXA7mQY4C6qtpz+3CdEtDf+L1Ffb3vMaOzeV
1DKjBy9ItrX0Uxk9J9NLHCeYQjK5cNLePwZ+c+nM6WFo6GVI9D2uhTVkgQ3eDwuEkr8LzLWaaeLK
hv9jGDQb3blIQ4LXCf0Am5i2l3jqHgmRYRAyF2d1UzcEtMrRFoU/O64BUaD1SIL/wAzVcTQxU+/l
IGmvLVBVbFuDbACCcsQQzY+U/ujx+3VtvAvAZalSrbRIxWSrBme3OXqWQYG1MtZWA4bejr7mkWJp
Kc5Qbbo7Ez09cqSjAoyB1VixUgPOo+t+x6G6SaPgqZDLm7apNl0eqzZRzj4z7DSLz0WLwbSqPo9G
eR8OmkMB6AbWB8BfqtuyfEspPhukb1qbbXpAQ41l940Z3UbztLu4R0agYhc6/i4IO2IicpdG7Oi1
5rfGJCfJVBOoLqD++vDSBwYqk9TVUubEmuHSNHPJ9GJGxpl2GPWv2QvieYuhoRBE1bddUZx6+XHq
gWAxtQ+a5rnXne6qW/9wuvwQdtFjOs+b8FDW6E/GTp0uaIJbf0wuBPCBEMA3MDOPQEuqD1L24gPS
QFdPnnyGv3dK/xiTfZfsQi+zcq20PViQ6wtcjScZxmwNBdlmZDT+jCoSgFROpMICg6o6SGGx7cze
ieP/Gop/jsMXYrgYWc0NT/dDxGKF/DOJziQULGP9nD6WwQVHejeOuidjGax+TppTbYrqe6sP1o8F
8FOAdaV1ARkgoK4m2QonYrGoNy1dgWdCOqpUzUPdZsfUqGy5709K2ouqmKtZ88Ue8oUyfxyaQA5R
KCMP6kHdAHVDsgNl01gGKEpTNJQldmRLmCv6cV1FBHvLDwc2iEc7j2LpfX4posdShJApXBgXqMs1
VBMQmUD3grHdSxYGGH7rm9oZ0QNdO4o9t+z6jogOe1Y5Pmm03E4uYh88koZGCpWMmXRQg+6g94pt
lEgklv2moskZCJaC274ewqPDA4NQSBzxBdtu0LpOCfHq6cLvU72fppMSn6vpu8wEb9L3DPbnxX1I
4hIEfiZLo0nxTJRZiDr0AKDqMg48VyNg6skoRuoDQ3KmADx6qpbFVuTH8DVAKNVAwWlOhR2XMhyy
XO8RMQP8zDN62+w7zUqK8GIgGWsNfnWTgBvU7sfyVNevRKv/IjS4qfXyHHgBpKjUGXX/7QvKqOMB
JCsEjPB8QboOS1QGRuiKSUGIg6EaNdJ210WsmsSFCE4xMLORl6MKgGJlRDgcPYNGxDJp7VyXMp/A
pxNaSJl/xSKhPQAG2Yjjucgn7/pim5mh0+avFVrOrssRrYbTBHUAmrKuoN0WMEja8EyrF89oresy
1lMgi8VwXiQ146bPAE6Jp7a3nSerandG3cA4iiOStXqHFqI4TxKjrCVpFfaNqdTqZCT0YivuL1l+
kT3BdX23qJ/PCA2bcNBoHeEtrhKMFHQAsHzx8+SiAxWQjTX48TwnOaq38o2y7VAlzQ7RXQ1G7+Ll
KyNWGrpp/hbPxQa+zCTf8CC+zX/Jwa0abq4f2+r7fvF9zu4yT4rHfl7ejExMwPX6HyJ5zN+5to3c
hdLDJteoCTneU+OoNtK9VvcjBlhufRrOmS3qtVitFS33jbtaoy9FqWHARmgPyUt8oZvhaF7wuNzl
ObI/CQqwwprAvIRrS+RuGQEpVAJODrQ8Fo9ZdME0Xt+kVpvsfP9QVndG+d00QNyMqePOUQAgYAa/
rp/leiC5OEzuCipVMWPeYdHqFgxfl3CDGhmoKyrwfCLrImxoWTdfH7rJXcPQTJuREmSjNPK7lV+a
NsHrHAQW2+vLEu0rF9eFUuaFpICYtM8xzHPSWlFgJ1BOvhbcalHq5SWUc4YMQrYoc+cxi8kuMFBp
jUdpL6qwrMYdHwfFF4X7BLDw1YySFZb5Nk0Gqy+zX77ODnmV2pEKKCljFDCICS46XxgudGTxY+X9
ojfAh0OtZc/AzFZ/yXH+oxN8NTg06w4jr+jC8fNbPTh1XWpNoqkb0VI4W+INmRnUKdS8c9kBZ3X8
Fy+gaGRkdZQc6A4AlpXnCTa+T2pqSQscEyjemE4H1rZumMSbAW25eSmfJLRUaFJwMmlwVyGJU2vx
QTfTTasXD1R7yzz9R6MOT5o8vXzhOhgKcC0xOkco3xk0RR1Jgg6lxwBAAsjQb0tSCtK+q/7VQDsh
wBwAa8V3yaRpxYKxnSPHJrFj6d7Xjn17U/cPxJ8Eocm6oTaMmd8MdBCobf4ZA4WoixsjqGDfmVaS
1xCa2aFBwrC6t3msVBKiZa3evYVATnsSc/A8dW5Ha7oHGd05XnBb1I1V50+1Btaup6+c1sfyOD9U
tAFYmg30LBDplSqXUBH479WjAmA0WkA1hZl8dW4cyoCpGcrehYoUtOFMoWfp3V+0PfR5Izqr1Qfw
hzDeTiK5k3SjjgsR7WcXDrQ4lwEldAY2E9mR1cl2bSFr/i2L2Hhs9XwgOp5mjHl2PQH/BjQdhdLt
x2hOOyZgWWu7YwiDVnka0GR0R6+oU2q666uqaxTDQWsbq5AjR08KV8q7HaF+IdqR+fg++fzFr+TC
s6pQYjVQoL3tIX2jz2AGsmObNna6lw5zf49y6wtnvEQyuRsztJlaJwlOIR+eaGcANfX3GIkImld9
+2Jh3C0pkrrqgxZ6RUawCvfVLiokO84kIJCYghB7vUi3kMXdESlrFL3wIYsljvlSWwCd2auPqBXM
dG9SYYmeD6sBxUIeF6gx4OfkVIf3pWP3vcubnVyVz9ev/f+zJhRNAcqK0Vy+qF33GELwZkQv7abf
qJvpiHc3WNj89zTGV953DEVBmAG0ooBP58+70oxKHcE0IIGo/+7DLfh46040Cf+ZUx7pu6UQbtdo
Q0MG/Jy5sxFTIy6S6nvU15z4HeNTssuX4KKiuaf7Loube9a0kWHohcEZyYbOD8FOIYg4/BnhcCZl
MzvLOyjouCH3AyAugh3ovTEQ+B8EuGuuYiGWH4klfaUVqo53cwP+ORZvzemOkVNtvE3TNhBSmKzd
66U0zuKZqLqVWomcg+qlqKmMh5yB82DoBOH06ithKYezWSYICDoAHSKXByTT8h7Frm1nR5fenTOI
kiOiFltN7QGHDdARgKjUMB74p3amaGKQJR/yCCYewdcbWT4eJshmezfZpsDTL3dDtz9+6VLgMsxQ
FbqOQOlPsaUZRZERQGea1C3G+0rZ1b2g4L8WiLKFCO5KtGEMAucA925OebTbYUdAUE2F6HNr9orp
M7kIkEZ1YNr9uZIiQi8BUDLneWXgbZjPZMxFyRuRCE4nBtC6e9MIEd3P8q3bl2eU5/AAUoBBAT9z
E2xEfZVrcctyTZwTk0Jieq2KKDZhoZVWb7LkeumdVh5RaREsbnVthgLMZphhKD7/fhwBBtFPHdzL
lOL9mO87tRMowtpqwC4EwyQbBuZkuNUow9TkIakwUYFE7pBbU4FKLPkWZEch1czaapai/o+071qO
G2mafSJEwDaAW5jBWHLoKd0gZOG9x9OfbO5/RKgJofdb3ezGxkawphrVVdVlMun/X+RFQzmKpUhF
pdVtG1zS4MCJXKsCQIGigk5BMzHc+LuAQpdCEkUlJj7qaj9niVelzatQdseifxWD2Z3yb9Es75IU
bFVZgPqrthMqo7CmruU8Q1Z/CaIaPhkQXrCz+vsvKdVUCJMQNiICfWKC33/cVnUtquiLv89c39SI
83SmL4G6eezRB42kqxp9CpK7bTEf35GIWjLNZVGQAtIrC6/WGmMFZO9UeauxNXeFnXm0dOgDjCS/
CbANUH1VDupF4iwUc+Uy59ekkV80eq7C8erY9Ume+7O2j532JDxFnirhflPc6uErj+Tmw3dj9GXP
VZ7yZhB6BW+e3jXb7D7slAfOmX74dowMeiMX16AMlU5K0FV3xm+d3TrZzYAFC/I2YEyc0a4OFDSH
B/L2wd8zQmm+sBDayr4WYvscHfWdcfwH9pjS0PLwA3m6MTfQUEUfuzGh4ujJOSDBpWsOsRnu8NDg
eMZtQRhf/F2fpE67UDcEGVNY02wpQ3RtCPgQy/payoK7/cXeCky/PZV+OzzUFX4XpgfGIFQotCBY
0iI6gPluYie5p4lcNwC4LHLFwYrc0RIP4istTWmDJT0YbmxJlJ9uH91K1+TWuOGViretFUtxzO/S
irQTDU1xWo2uqJ7mbL+t+ccEiNGciQ5t3jR5VZQK7W1i8Q8v58o2DqnjO6WbIu+SUGUM3eplWyy9
3VvnTfVeGGtIkk43KjTgMrM4+EFznEl3qDDjti2GZ0OMk5FntVeNfFJAYXSvhJ5JA4cZW+D85Bjr
xycVc4z0lywUwvRgFaokUt7yVgreF7ntSTyYXrVLf/AqtKtXnSBhkHRKX8hOWk4pNk0atCCdprpO
zSkrnsOmt0ylt+LoLtdOasP5XKvn+C6QHbQM5gxAZ8OAIBFdmjjBRKJ2wI7BUUbvdvuLrRr8QhJz
Eas0GVFMMhSgDJwT9SaqOPa+aniLv89cKLDKTSJpM/z9bNwD7X/XDcXn0cw5BW3egTG3SghNLRlR
EXO0arA0804JgbpZoQDGkcNTh7lHVVAnRdoUqC0NTyl66KqZWAOPeWk9Vi8OjblGRtsBsxQzaY7/
A2/cVwBao5SUUcSgo0FhbzzTw0oQl2aVpxxzp2S4iCnqQ8wmFrEzxNG3rh4vYqLxlo0+lvPo5V3o
x8TrZE4NOUY7H/Ha9xQQaGv7cIfpzqfqVb4SC5SZzoRNZ+m2RNWs4b0FPzanGfFM5DYHICEMPWyy
cZUdClo7fbZSa3Bo6ZLMnAu27qkWyjIBfBT7cQrwHn5L+DBBKASW7v7DXuh/zX8kX7cvND27D57+
XRzL/5tp9VyXaF07nQ8uJaFJv5hi4SZ67IJ+1dY6nZN8cYyGfY8Csg05UAhXFZnTLgsUb5A1J0wl
TvrPO0aWA7gbu7jWW9xwcx99aQ+USM601c4CyAcYfnid9o/gP7/bCGEcSg+ialHKkFJGir8r48Tz
MwzWT6KracE5QIRTle5Z6E3MtIbftr8gxyWzoMUF4GWmGmuUTuBjftTUjpnactzYR3QKRj3Gw0Ty
JEsTUKsRPoFKds2dyg4f8pN551sZ7l5rh27GiWk8tRjvoo6iWk3JqDoCSKE6TL83GLXfPrl1W8Rq
D8owFLKJ0UrxS00WCuTKfS27Q5K5cRafUZDdbYtZ1+RdDKNJoAfgKAGrkFOUdtjeBDyQ2D/Y+rsA
xj/20hAGuQE9uqN49I/KHmyQ4ifpTnxFjcyTTWdbH96xMf5w1Lo6kTAA76j1OQqPlbAzO44I3pGx
TrAMIs3IItWRhuwKC3dlLLVua8ERwSJLaCVqfEKhyE6onLP+TuRt5r6NNX70rL++ismkSqUwzVmf
ZeqbI+8+Y3Gw81IMB8z73gI6/rNk5+70Arokw4pP4j4IrZFn4OuvB/L+G5h0KpjLzMwSmN5gzzvB
Cu3IJYIVXMTvtEJHC9/DV/1QFJzPx7NItjGbDONQRjpCJiWajtz56xyAVdtSb00PM+me0h22P+Z6
FHvXk37sRXqPuV4lDORYcaYUzyEscw+RG3ZP4fDJNO+3Ra3rRmFTTZRvKSHA77JCuetLUuPhKw/F
d1kxvkdocQt942GILXBIP99lqo8FkcyqDO2KUUMXVGMc57iq7+I3sPoG6thPM3Up2Wxj3HSUaiyO
DZZcPyQy7/G0et8Xwhg3mcjAAOxGuBct8Or6IWsOJg+9avXFtBDBuMhO0pJAVWVaHKGxOsEkmeDF
R16Y5olhHOWcKSTLsDOAMgJFU2j3aKsBSoEn5mO7i4bLhTqMhxT9kAhKg5YyVQf7Z4AnzbxyjxWR
5FwdKAClfyNdyaXY/wuSd2p/H/zOQjjjO5u+LyYJAe+t3yUnKIsUTwEmDaezvKuP4VErOWGUfpwN
gWwKWQC2XML6ECK1hBYDNp9G4UyEixBHNufqUZe5JYlxqY0/xlGjoSwh5oWNOairkYedpRWVHSca
XlZj7uUluTfz5mlImss8+by0cjVqvB8um1b2PlQVlFLFxInhyTZeA3hqgaHYih5rCwwkDzzWO87l
YxPLJCn8Vknwtpv8F5+YgIH+lne8Fg5PCONOtCGIDZBHKk4q6J6eJlgHw0pC1HLAKnhiGEcyGhEA
RWNNBuHpVSS2AejAniPiY4Py96tHGE8CBvpcEzCXBetHW+0z8lSntWZPuOhHzAN8mh+2TZLjUQjj
UXSzMwgqgPJbkP//jos/GcczO8ahhHWuz2qHR2EMOiJ/aM51KXLaUOsfB9i1dGMXeFfM3TLzsU1l
FMkcUXvtms9j+jOreViL62q8y2DSkTJJa6kXKwW7ccjpA8WSm5HjjNY/yLsIJjqbVUriUKHBSvyh
tveEboq2tpx9yY2Hxr+rw4QjcD0Uvwtk7k6W11LdT8iGh3y2i+LLjB51qTxm8S5LXreNjSeKuT9m
h06hXhaKg0c0wMMoBKt8MDqptgI98fAff2kSzF2ax6YC1nYPxw7WMvNTlX42zR/bKq3Xrihk8v+Z
HXOBjNKoiRZDxmCrx54GSwdRRMOU1oHCDhW7f/6Ze5q42xbNM0bmTjWiFudjJKpONzpy9VkJeHCZ
PFNkArEwh2KgYwf6LdugvgED6wdgr3vbenDEsIN1elrjcUtLprSxRIdz6RQ+v7HE8Q/s2LGWxbPY
5Yh8XSncTGn7RTDyfTDw9nP+kF7/Mgh21liuNFGpglFxxCM5UmSXHng12QF4KA+pzUOS4ynFeAtV
qAbwydOXs4y13e8lvlDFiRAfh1TfItK7QoyDqNWplUmMGnC/U3b97Vvr5qTe0njku1hD5Y4/cgxb
YdxE6LdNHKDegX07L28xpFrxhjl5EhjHQMSqGybwRjk6ltDMayrcb5s07+8zTqHP8gEL3dDAn/d+
+XlWX7b//npJ993rKMzdj9O5VhVzUkH9WB86LORkdnIWPDA5ef/zsArz+Rkv0LVqnQot6lhqelMi
cOPLJw9Dua9JbnO04ngClWnJYkVGnrMYn8V/MuxxJ6JZCEI2ZHVOv9efEtnKIjqXA/IAujSjPG6L
53y0D/jn/hSEKSC1nR6cc2X7bW5EnoI8EUz+YMx+HeopqqmDjVG+wqLjnpN0SuzRNifM8SXgDT3z
6v+8U2V8RCCOzQi8SZriKTu63aF4/6ZxT03u49vml5tQqe7LEkZCxrL2kUeM5CsJ7Gh4HIH5RzoA
Rpz18Hn7W60Xht4vADseo1bhNOqCTx/cvjcftJfiR/mV9pQNoA6lR4Jpvly1Ah6xJu8DMo6jU8ek
6qIGfeXuvgH2iG5wFOM4dJXxHEoWamVSoTgTJA+k/iwlDxEPqnlVBzAug6AYpNkqW9vSa92USqXB
i8wATY/uTfNXzsehZvzBFBYSGFPQjbiJgPlBG04T5n9poWK6nUAIiLqBHXF84eqJLYQx0UIq5rjO
Qe7opH2JuTPtqHaYMTB5jV36Zbd0Yr78TLAuATwJ9GOkAtAo2bkcGwu4YXetJFrb57d6kxYaMTZA
6lEKNQ3FsSp5wHIvpFqFcIgET9BOXUY4Tol3fkwoAWgRsKgkpBA9caMqt4BjIvfftzVazyEWKjFB
hJhpUY0F4pW5J3cpNtlADVN46df0Z42VQIy5RA6P0mf7FDV2vifU22kWsETtmM3LbCo/+qG+VeUo
sjS8EdsJN6z199tqbh8lIGd/d4HAlCyqOcflnTvJanXd7uaXOvnfWVRoRP51mEBi/F1MRMRi1OqU
PjnkIyZO3MIW7PrU29FVcYf9zBmlo+b2Z8tH9vq7uK6rNTFu8MLpRNT/pJNuXtvyRkmuIfctup48
L1RjPIfYCeHUTjDGUs7tqTQ8cHzedNmLrM5gVikdrQwOxIysuvVdjEDspnDgsWqv9woXv4FxKH4N
SF+w1NC+R7THe+6hwdD2xbzXgd8JAlpv2quTo/BuCM92GP/SqqRRpgwBrXXyg7nvgKSnnHxHd1sN
G2GYTt+RwPpP418LVRlPI/Q1yRKMDjtqoexMMQfdru9u34n1VHUhg/EvKNTMYl8iGFDgd/CAPlA2
2uwgO9ktD+mSWseWpTJepiVDHGQYxAD0ZHkO0HXThZyzr8P5TCzlCgEGSa5nwLAK2q9+89lXnkPC
aezxRDBeRNC7KmxiTDQowZdEGK2ufBTV/5l3+ncf8nYRF9laMwadGtABoko8YA6q0u5TXk9kvTTy
/uXfSp0LGWSaMPkbw6T9p+AZ1WbMrJHYKfEgjuwOo/X1MXF6D5h1nG+0XkNdCGa8SKTpRTBqSEXL
1/wc3dMs28eAj9XtcHGfkx3Pxjl29+ZRFoqKhoCROUOUHSM9ltWDwW2Q80yCcQ5+pFUE8IqKYzwJ
+/IAgIkW2DeppdXgzUK5zuYT+PJc8dvXXSgVGBgyUzq44tbpnWjf2P7BdCuHNkCDB97EIe8EGSfR
T1iRzVoaOYnbJz/HjpdT8bz6W8troY5hUkwWEHA4dGLaBzsJZX4ILuqtYdVofOT2sOe9nDlfjYVM
Uka9FwSMCIFct7GSMLRaqXHbNuMkcBIn02Er35XYTRjUo17ck2+qZ9omD465E7iBl5zpnLtyrC3A
7nM3+XkKMomIXExCn6goh2vBaA9h+yMiP8V05iY869ahaIauAYQXSLm/ZyDxQDql7uCsaAjBDh5a
gu0p3kXeeJdhkT88tq3DiVrrqr2LZAxSEtPECMEE7Ezglk6vjYVgfEjs5g2TKQEuk7jnbf3+4ca9
y2TCVyhgXEhI8R2Hu9ohx8wV7umcA/BaMaLEi5V/8M6/pLFdz64dhhHonPQFHeyHS3ERXIwk3pSn
f3rK0qfoliCb5N10zsGy83PyRNKhSaBkUZxK6WuXPBH9jvPxaJ3oYx7wrhpjl2Gc1HGWj7TM8raj
eanRKFfc+MiFJqe575YkJjcG/XgTJTVqK/1ucgcPgIqu7qZY7vvnrStyUgPORWBH5cRGjvtCgbhQ
vukSwZp8g2f4vLOj32/hJ6Mo0wrgUeM52BSvoao9CQGgVjHYHimYYhpEr53a5yaIH1OBBzfEMw0m
ypmR4Hf1DIvMjXup+2Eqjz5gHrdtgyeDcSVzWIA1XuxUBzwD43Q/z26ucd5LPBGM64hKdcyMBmqg
yLJres3uTWBvizz8rD9kOe9WzrgL8IMQkKvD+463LYhrUAWmAfpb59DHAoBHOWpxbI/dBx6BmyuM
IgLoNF/6+awEr3/1ZXQm7RVDQoBbBMegG/s4nmzVp7C4PGY+3qnpjG+Q2gL+p0csobWpwQtcybfH
u2mnYJYs/ZF61V9aHLseWQbEr8iA1CYB+G1zTatd13I+Db0YG15Ip59ucWcNGQiwswIRo4klT7my
Rv2hztE+mffb3+gPqcYvm9MZ76BWPnAKgwrAdvZky5f8EJzmfe7ETg1gccrui3loZPahq33alsy5
VDrjGzSSA5w/hfVJA7Bhz518lnmcvn8oUr0rx/iGsJn1LoggQ/bQiHTnl3LfYeAanEyajVXt++me
V7v8w+P4XSTjKyYp9bUhoiEf6+iqjcT+BGoL7O9FOx5AO+8EGXfRBHKaDTSfH5VzEHZ2orlNwKMz
oH9kwxJZMkp1KkItKKGPeKT1i38G1OR9x7FDji4sOn8miNlsaCjGBhlQxavrkIFXKuFNRvCkMK7C
b32SCRoN7l0FEOT5sVZzq8q4ECAcz2owSYTpA9m382F3qqe/Suh2hbf1iZodXY8N9+K+4jyQqVVt
fSXGX1SqEldxi30UYWpdSfkJbMuoAAsZ8LQbGfTC3J0QenO2BNKTXjioUFAUQc9xktTM/Z8qxnh7
0ar3neNbze3oyhYAm5Hk8pJNnqKM11D0YVKHt+mm+Ig51mLoHAneqjiLQMRvHrZdFM/2GfehNuix
FbT6S9EE/xml+jd9Np5VMi6jFChH84TyZFOepOk+KW9l9fO2Jjy3xIJ/EUVRS4R7VG4usi05876l
nDuP9Kn1PzNovRWifnlAdow9M9KyC8YEbslHJaj42qiVk4v+bjZ4w1u89xU70I6BIwMlLyRM5HPn
Uhw4051uO0fwKHYwryb0h4LDu2KM9+jRyA5DoCW8jbGqaILVe5Shrvq9/DDtNGQbWBStSnf7y3Ey
Aba3l+eaIZJaVrB0ktizXr3M7bBvlOQ45snj34linMgsBUWFio3qRBjIHQbVGurC6vxb8Nz8Xc5u
Mt4jARNTHjfwj23QOTHQz2upPKolb/LuI0UpY4qMt8i1wpeMGVZfAWgHqFaesJ/x7xw8ayZISUFJ
Blpb/BOJDpaJHwByhaKRej952wfLueAf0JN0BbujJYav0+4wRrfZuGtqjqvimQnjQ2pQl1S9hhJz
XYc7vxSstiovEQiki6LnWOT6ZhmAiv+veGMyeYdRIbIZBcYq1GoAajLJsOiYN3sk+8cwVn4mARxm
70e2GE4PY9K/bh/mtqYm2wVssdKABXRMzCcooSi3RHqZi9hqSx7rFee6m2zvT0wAvg7xeJqfwbBx
zB9UXO9vlEU0PZrA7jYdUILY28qtJw66KAMGWiKA2fg9rMpxXcqtjq0R3HRQR2lXpTF5C9N/eDC9
C2FuBUi1+s5vMR3/T4qaOpKETcRuNziAXveUAZjr21r9Ifq8S2QCKSlQNO1F1E2FxlNAsYO9OSJH
Tq3a5fwtMZ7TBrWc5FSUIUfy+sqT8S6ZuRdj4Gti2yBHNkArs28d0Ras3IHzxhR2iYqjYOc/MceA
ESTxrSgXe6WzrTzvkzK3pW/VXsgz1Cf8+eJ3vSVF37cF/MFQf+nIjltGeej7xYSASwmgBavcVV7k
zacUA1V3vaugTDy3DuD9t8Wu38N3qczr3h+KIi1omM/8yhJHByx/exl+duSRE/MEMWG3QtciR2xA
7wdJu6o9ZGBUnz9L5ZdtfdaTCROYc5oKlDuTrWOmQ4C16hgTDbQ9QrsJgWs4AQAZsh0fe2U1JCyE
MUphJWYyAhUlJbk5a+Q4mjdtsN9WaD36LWQovzuTTG7CpvEH5JUojGR7CnJXeNJ9eZUAWSbY/q46
Y7LKDWD4td0cgJ2zL0AWziszrZcYFr+D3pDFW6GOpwxcPbCUN6JTvIZitBes6C4BbtB8pwBHULMJ
YIlBNJHxajXrl2MhnPGo2DzKMhG8jEDO1vBljWO2xyKeQyWD1ufc2vkTb9lq9dmwEMn41yRXlFam
e5zxAV02TFlr/2o8b00MQG4wMgfqZxP8eb8fayhWQ6ooEtz4vNeVL5Hq1c2hNz8VpLZmECD0Mg/2
YDXyK6IKeEJVFJF3Moc5x0g6SYVX+kwrerddCrYt405FV0o/N9GTguVek5fkUw/NvjSXMpnT1HJx
iID0jEUT+Wcv2KP4ZKj3WXwqtPup47FQrjqBpTTmULMBnVmZwFtjwAgUQ/UpANtTUvQ3QkwOo1BJ
ltg9tL4G3Ay8eOfMBUy6wPGsa75h+RuYmNU0Qye0KTb3m+rbgB3VUvmkivfbzoEng41KiShNegqn
qsVPXfSt1k99+bQtYjXPWOjB1pfBXtt0VYx7X7nEE12ATZ/Iod43jrxrvemFNySweh8kScT+q2qo
GBb4/T7kwljqckNhKvTUa1XjvjFHqyDETWPdy4zQko3KLmUeAOXqSS7EMp68T8w5zhpYTFSNd3KG
y1fHrR1J/tf/cpwLQYw7F1AwNf2gBf6ZNdnFjbIHW4hdu0D9sNXTvxgXWIu7cB8aJi1lGdkoYyJp
W0sBUHPpaqrwSjFORt3KUczsXVSxrPyiX7OTeeBVstbSpYVU1mi0qRhTMmIcJ+nGw6wblpHxmJvW
DfNdM7YxMY5lJIFrixrmP0Mshmbn+2kXfKpt1A3+RRSibuODE1tIZIxETtXB70Y4TvE4uflOu0U9
CUhhemD19uDkbnKreBQemNfO5J0mYzODmCgpAdy0kxWTNQfiC6pnDxy7pL99SzcmvE+6jDKZgbLB
cJx3JoZAExu8FAdKcWRiNmNb2uptA1uooSDmmSaLvqr6IokFAvOIFWDlSsDEVpry0Wx4q1g8OUzU
oVttJDAxLTBUDeDGVKDY1nt9TA9/pw4TblJdAQqxjOq61nnajImty6RwRKzGz8WJMdEkG4RIaOIJ
raSotNX5PvHdYWz2UfK59A2L8OAhVy1OVgHgTvFLsHL+uxeWtUwTxzdoIlV3aym9SxKTs/K86pg0
EMwbpiED24sRMWVglDVKwFhgy8xSRfVkYE4cUyZW5vPa86tmsBDF2HYdpr4k+Cgw9r0X9Ck2IR4C
LujLelq1kEJ/xSJBBjNyp+Y5kC0l8cWIZDuIQBb7pIsgFDx29bkjXt1+2ja89URnIZMxcBAdyqWC
vgFaY6I9Og1A/ILP9V5+jffT3vzOkbZqFQtprJ2HfUsq8J6g/Jxei7v0IfMCjwAUA11a+RwfYw8T
uNsyeSIZu5eA6OTLAWAKs+iSF9dM4LRcVhdWACn7ywyZ+Bj3Yj70DYqLg925sm3uEjcNLXKNgEmK
paZ4L79Ujd2ceh4CMMco2TkfkpfiPMrIDzFaR0psrDtk4iUbNFn64NTflWMfw+Xc+NEMHkuYx+AC
Nn9vHNRbwavtyeKN9fNMkUUwALdrVUoZCm3+ZXB11GZ9zLiNyDLAkbfj1qI4dsHCF4B6uJCkAJ0r
cnkbyd5nFxUzWaaHFq2jO3zsDY67Ykd8op4YWJRHaTZVMgwOHkqwuWr+VRj/zi2yj7NeUSLfyNEp
0PVDXB6AYmYV4amOeBtTq9W8heGzgAbloEmD0kKhwRbt/hDfJpj/Vo4KIGp52SDP1Bm/Yc5DT0I6
QKQOqV1M4X6SQf80dby7zDMKxlnI3YRCV48CpXxnYJq0PuQoU2ADk+Kz4bViRzteI5PnPtj0Wu2r
zp+VGR3vn8ENRiDvkyNI0EEPDBxlskOLGAWZaMcbZVpNRN/vNZteY/xXkLCZjWn3/BTKqJuLNZiK
L5V20n3e3gVPFvMgMxWhKZMe/TIJnt4wkysZpaMRqqotRcbJ75P/AhqyMEx2Emju22iuKxhm0HS2
0ObXNm1R9i1rTkq17rFoyUUlpopSCKMZso8pwcOJ3gBpp9r5LoaxiLd0rlM4/JcxD5AK/BLGvB0E
EDrlwQT3mBQ3bY0M/lsCQu7tYLlaJlsKYXKqrklrUIjQNqOU260JwPdU8zMr7YbDUPshoDFk8PXi
Aqpq/SMMC7ebhpdeSE6Nnl7Bf3wHEqL77d+06jcXetM7u8iKunSU8gKLO+iF7MFWLpRfO+1gFC9/
J4XJvQZMB+VDBSMNcnXf4g6gBYpbYfxsRvJ9W9Sqk1koxKRcQTjrBaFjhEp2kQQXnD7bf3/twGCM
QLonxJAV1qNMhV+WjYmuqhY+RdEdmG305mulPG1LWXX/CzGsCxGicK76Ca9nzSLAUpMscJWfKMKD
vOc9X1df6ktZzEWblVSOwxpJ3CxZdEuiqKzM7m1sSVCU6dLmk3GuRZylROa2aebYBdJEB1v0fN8R
zStVfyfLPceF8MQw9w2Ur4YG14iAE12k5K5MXlKf1/7myWAukJRJQl5XBvwv5mNIJkeWMamXbND+
0zj/8tDoL1lc1UQCMwkKltQkhM4aMIqR7ijKUQbuCHtyRo8fP2l2zSaoS5HMZUpGU0wr4Iw4fu71
A9ADpmM2vujtNZIDS+nuKyXj+EjecTK5CFCsx7KbURIYI7AahpolSXdRXnGkrAXNpV5MJuL7UyiZ
GbBTihp+SL8bm8RKp1fTvFErwpG1+vBcCmOeMHWhFYYp4llGx+pRbtuXJ91Dw/vI24TgnB07RaiL
jdabIXC2NH0f6VfVeIrq/+DIF7qwE4RmFZSk83FxzfTWmEtLUI95ejCC3N32f2tefCmHcRC9Go+q
WqEkUEWBVanYAcKK9d+JYJyDmKCMjFgBSyuLXVsVe2XgoRFzYoXB+IZOF6NoCjDDUYU/DYHY8hhY
c3YLy+Powvvy9P8vXIM4Da0y0oG93v+SqiCQbV5DeeAI4cUkg/EGfqIEJKdPyPhQPpYY6gGysuV/
A7CyzVvm5MUkg/EDZZcpldAD/659o0/OnRDsoHb8lVjpDb07pbTbNgeOSzAYlzDGA0DdSmyH98Jd
056H2ev770n8lE+P24J4ps26gyjq2jFF/mwOWJNK+mOUq5zbwzEHdjiwnachzEKYQ91csBJvq1Fp
pfmXbT1Ws1lV1FF1JhIeOx+qxCkwroWCBofRSsHP0VjVaIFNEpiTmh1+8S36ouPN7vzBCN+lMkYo
l8C60Wb0u+JDsC/ukKhYqqWj9xsfeUa4Hv3eRTE2aDTgpPcbIGxrgNMxtHOKF8Ek4q0zupPsmtFT
nvFGfteN410kY4UVKUs98GGFeic41SjupzLxtr/bulN6F8HYX98WMVhc4feAl/caaJlrpsouSPud
GZWcO7W6LLcwkbfQuPBL7aSYMSlUJOOWaAMU/ZWimhhO/xIArWxwYgwo7GKsMvNQRzjH+GZEC7mp
3I6NIiJ8tFnpYgbSwoIMByRv9Xm61I0JUZkaon2CCTOnBgE0ATdN29igKnjDHAgBEGpvfzaeSky4
aoJk9kmLemQsXGosIJTl+JcS6C9YHJoRhOqY012R0b9NSW5pXLzR1XLM8syYOKXEqPVjXZOeWXCP
coydAcHphm7bjs+BLQLOhNwHtzxrWM/A0LOWDM3AC59dv0lDrRf1kZ7dARtYp9DpreQgnsUTj4WJ
Xs8P+fJCEOOc8jTPpznA2GQaXk31UsWfy/YENpNkvHbEd7YtYnXkB+/QX2ox/kmaYgUlVryqqQXG
JUbuBnkHnO8EK+6zLToYT8GQitvacWD7sc2bwFmNMgvxjK8aqkTQMTiCvcPIzVus+4aHmTuXxhPC
eCvSR9M0mCiRl3mD4ZRrXUVulPCgjN8oxjc+HJs6qz2QvSM0kJ30oO3KXXAcD83FPIku2GUDqziG
u9SwzMYKDtWhe8gvwhntZEf/9NQ4g/NGJCpYqV06OGZeVr968d+PmU259VLUEsAIAhhx+pxJz/1/
oSlYWJHB+LEwkssRk5OYBYj24CMfeOup66ncQgHGc6llrQvEwCRs43bPEnB3Eq8OsB9WPMZW4nR7
n5OYcEyGzbobfc7yrK/xIi+MfatHl7RuzxgVcbev32rCuFCL/oyFuwxEITODEDEmVM9aY7hz+TPz
P5XVIYpvtyWtZ1oLUYxb0YewrxNK7oai+Tl5VjBjGLjmPTkIiWVYviU9pU/kflso7xQZ55KQoYhK
MlNIobMQl64CbNucB6LFtQ3Gh0RdapA6QTLcuDPleUVBo97TKEpBGVMApW8rtR60FyfJuJNcModk
At+noz8okBcdoyfT1r3kCioT7o7O+hHqGgYoFIwPvmVHCwvJ6lydyw7RrtFf6ugxSm/14Pu2QjwR
zPnJ+RhobQgf3KI60/Z2WtZ2J3MSA0mlf2bDPbIPiirTW0EIGtpkmG8jAvIswc9fSCqf1EE9TKPo
iOl0R1QR1NjBjaynN0rXfy8HkDJlenWdTXWXY4xQlQMv1cJdoFQ/o4bsVEVx9TQEjmMz2nlv7CdS
nOZacjDStu/qLrHCqt41GYAW4tGN1e55mio3AGFRmjUuaav90Ce10xXp5xSV67Bsa1vz1X0yji9N
Nz2LxqhYTVNfKiLYjZyetSoETWH0GhDpkmjht7DK3TSSWmvU2muQ1VbRJk9hP4MVbB4vnaLYU5Cc
JMiIwtIZZ3Nv5OSQR/lnUc/vyw4DknrtiK3uVNL4rSkGqy1CW8SzVdTR0Z3UUzpgA8Z4ybPi6g/h
ZAmR5JaybCtp9DrM2U4Gi4Mc1d7g60dZMY9JFlxlUt1IsrIXzem5FBO3izJPq8sbo0yfzVTai3p3
yWPEJTnSvbryPV8yT4oi3nZmuquK5DDE+QV98x+YTLLbajyrgO+N5vm2SIyD1mj2qCR3daRZug+G
T00BmiGWJ0EQTAaUenXjqNXK90YtbvI0eSShZg9B/lXBiDPmi48kike8gtCDT2ZbG8z7QpXOkqLv
/CFx0Te6b2rJAk3sQzBLwJL3PaOaeqsi81Ea6xexU+4AbXQYxuSL2eUPlZydxJk3UMIJmezG2pw1
UodBEpCJTqeiuvN50z68hNJkYqZU+kEpFmgytFjkIN1ZBhEajhYEJGV19nPd9ZtHoS0593D9sv/K
99gttUyMu0gNoBapywPJ1FMhGm6Sp7xXGw3IH2+7KoE9l2ABSWXCTRCPGvqXKB9QJDeM4+wpA2zk
0bWceJ89kP9CLKRK7/KYUJPWCfZvQoybBaJxJehClWmDcSPemsofnP+7HMZZkjmeSUV7fJQRHpRd
ru+Qx+Sgog+sXXmhhh7S1iEykUZp2xjjUzhEwfhChsNoRjvfmC3ShtZ2COAIYkkgKx9z/0mL0xNV
zU1iE/QXpTOQ0onj1tsWtX6vfh2gxjSKwkb2JV1HNz0U7+tgV/uc8PwG7bRxaBpzrxq1Lv0owwRn
S7eBvzZueVDdwG1f1O9eGNr9T1r6Q4rtAhmEyxKzfr3etWPy1A42iAuF1oPUH8MArjw5tSWv6sz7
WvSIFzmBKIEUCNsGKJplL0V8UwT3VW/3Q8NxFbwvRXVdiCnUPgOeABocrXAECJolNSrH7P6QlL4f
F+MlZL8oq44+/4wLZqOOwFG5yp9acD1hMXgXOMI5QWln2/7W6wfvnoJFtDJFJQ/LCa/Bwm0d4YFi
P4CC+7MBEgZbc6sCAzLVTjikvOIw7zgZz5HKpB2qFMdJZC/MD4S3KLD+939liix/ehqPZVX1sIpi
KO0ivJG4fAscCWwlLsdyHEhYUK0q4NJVL9f2MhIB3/CE0qu0c2w+m8kliZwBvT3x/5H2Hc1xI0u3
vwgRKHhs4dqSTSOKQ20QcgPvPX79O0XdmQZLdbvup7eZWSiik1XIzEp7zl2jtZ7g01HT/d20/z0i
W5ILYxusexQHh4KR0bw6wXZUf7R34244Gb5AGvVEt6QxjiRUZq0wRxyXkA4xlw0U9sZv+xZFLfCx
NXekOSeY7a/yE1y0YM6JHyxfT8r4kbolcZGEKHqmo/GalhPYf4dL0Wk7o60u8rK4vZQGgvOKZNLP
v7H3lVhj0Ra4XW235M7iA6UvwOARcilUglYARWQg1UA93os8ERgL321ej8u4Gnsqs0WLFxTXMnmn
lPLfSjec51E0xM13nFcxjLtRa0vL4gxDCiPJXLrbqik/Qx3LbK+Cq+QoqqYrpmJaGqhTwJj18SqV
MrTkWZmJF36RXT3odtaP2l/dAegyKMkLdIVzeR+EsaGPXK6l2lvEq5cgXRInrhKH5iO3z0R/hbGG
D1IY9xWNddZX80g8UOJE/U7+MVr+Y52IvDMHA+2DGCbksUhSd71h4DBd7i9D6KT6ZzWxXUz3Ohrm
/OYzqb6bov46x7NtpbKTMkvf5kVU0MMNu6a7dMP/HTzuw+8zQQ/28+N6qFQUrurFWfrGWf+A9fKD
BMZZtWsdKfXQIy5dlSdVlw/J0AkchOiSWJ8UrtUaAwvKM6egtO/NTlSiElgNi6VV59iB6a0WXc1k
cKS0dOuwcpfpUiuy5eR2c+61+SCP0j7R7RKJa/xgTIPgkAI1Z8v8U6/H3ZBBE4a0cpUyu1M602mU
8aki6kunFofbViWwXRZbK9bCaCptBKuSgmw4CpYGmfI8CSI5kRTWQ3QE2N405u7zyLWn2ImxDzqZ
Iuga7vdTkVtqmmbKusLYbjeaYC7s8Gjl53AHPK297o8ghaAPh3j8i7rQ3/zRVRi7S5/JWW2DThah
Y/MZoxHEHBzLAJiSYotcEvf2NpIY4y2KuLLUAceSj/nDsKMjC50X3/tYiHAW53HYV/4fKMVGIGPL
tlmWctpkxLOK1ImnIJN2dS3AreMfCpE3XRK20NH6+EI13WxWYU71XPLBAu1U6L+kwnEz6hJ+/0hX
KcyjobXyooAuh+ZiKGWdOzc5Vu70QIFxm8tyEi0o8A9l6pYBcg0T3JEfD5X1eZEP+US8uGk8uSp2
TZm8DnMjGN/kzQ9oOvod2LY0LNQ3GE84tUUNSj20v9Ucr7u6H9VD96bvqof37mMreN95HXCIAxGt
pWoKJpoYBTSznvQoLlKk0+zJAIBX+Zrc0dBXex68/OnXKiQ5rPqfuI2NXEYP8xgYCz3QDb28vBiz
q6d3ebK/rercN2UjgrnJOu6wHky5z5e8O/QhoMknSXAKXn/gw/Uxca3e10lchAndI0leJ7f7LN+F
B311hr8okkhxEWaYXD+4ORSrhgVoMEvTJNhapSs5ZZD4hZuf5KD0EyF89zvE9G82tpHGxJomWeq6
sRH+gXvFepRdzY3uZ8BioBwblCf9HvNirU/c6dDfaUETiDNq7pO5+QMYV5KD6aZN9Rpv2DI7rYRd
WeLY610jeyi231YXroFvRDH+RO5qo7ejDENJeocy2IAC8efayAQGJ5LCvGNFPKZFbsYAvKzeapI7
YC1upZ+3T/JffMi/Rs0m00sDaNo1xGeztPG5kaJXsDV4Rtkeqiz6UZSqkxmf+7X+NJm116LIf1s8
3+6wl6lR9KLfJtDXPI2bxYKKVsPqhlLzsibq820R3Ada+1cEG1NrFiYL+rTEYpp0lqNDWGsOCT/P
iSC05n+sqxjGOTYoIM1qhKBxNF5UmFnxYxABA/FKRvAgVxmMI0y0ycZrkNPM2N4X98aufCB78EKU
++kv9UiRBod9chHBJPwXx3UVyzhHaSrbuK+hIuQyBzr4wwpXeVufOs8G/5/tzaJ1xf/y0FwFMp6y
U/q6rQiSL0r5rgadQ/Y2MIoMb9WdIXFo4VQ65+fhJJrIU+hRfndiV8n0K29qDxmJMBkqh4SWbEH8
kj6DyDN+jnazC/C+V3IPrExX9Zc9qt9jEPv2AwZU07s/mEbRdJ2gzaUAL8xUGU8mdXjYSQddkuw7
kttOO+ROI9wi5hoG1Ak82ohTfpt5XKOwLqYqwiw3Elpda92yu4+KEtIEhMYiQfTfN5c6zHYUSujD
eaZyDue3TvveSZ/s4U9SmM1x2EtL5CVfQ7TDO9D+rsdoelXV4LYr4dr4RgTj9rtiDklD8IIr/Tc5
VoEtdU7Lp9syuB5xI4Nx+pJFLKnLC9i4/pc6x04a/cHCALTr3+/OevyRlFplzti9SCtwGdSy22M9
YchWZ+0QFC+2IO6hl/KbSQEil0apJgbWGO9hG2BhUSvU1iXyw1KQgFUvKhAF1N4l6XESAf/zr+8q
jXEdvWLX3VA3ABxank0bSH+CUUm+Ll9/n3EQBdZjpLCPMAU6TU4nPZE8ckz1tKp/Ap2Ez3SVxFpN
vC5pnY+QZOeOBkSf6tHuFEcln4xu142v8vg9lEXVNV5f8YNUxopCUy7kAp7JW44kyPYzBlj0XQhe
SkowI+Ke4ksziAHcBwIqQo19NA2tWhaCM+pAqFHA9VleCjdxlwD7rCfhbhg1nd80cSONeT51qZOy
MZMI8pcqd4bjCBIY1fuW+Pa9dS7O2YNjYHc3PElAdLlt1CLJjA30REFuS7UmxUje/44LzH+pNydk
tN9Y6imz5ZV4rdd9VtzSAy3cfe8k5/gJMX9g/rh9LOH3Y6yhU9YOTwjqiZSpvvS6u34/A0HQCNo7
Mcuj8HSMRUjSqNt2RaNuoDLGb/p+PGXn4kBh+9s78eI/19tvLpMxhXzBpC1GYMFSNoHlU7sb64cy
E8HT0B+5pZPMk5L1q5nAzuHu14skY9aVPKpxMBl+k2UCJeS6rs15mJclJWZTFwtibVN6RJarKgVS
l2MoAkvieuCrGLaHn01EK7CDif6f5RXq89wJynui32d8Rr106GDSrAgLfFF2ng2Bh+f/PtYGNIxY
oyjFXJOmrVm2NB0+e/9kr4+LaJiCr1b//j77/FZdUeWxid+vpa+a/VPWzlX66bZdCo7A9ieRhsx2
TPkti9aVzLdJERXURGdgPOmadYtNQErqZeQ410erO05jcPsM/GTHuN4T4zMre7Z6vA4gG6lmXyrz
lyoMnSrrd4nV/YyS7GxkhVPUjatMZkDAY9uvvR+alZPn5FjrxV20Di+3/ya+BV3/JHrvm0C2IASI
DzYWzK22f0wW6zJobey0TecUaioa8eHfsQXWM2wkKSC9+ihMy6sO4Asp3kap2s9x6cchORUYnP2T
M13FMA4InFpSL/UELafqbjJOvZy7a3gfqYKmiug0jFWVcDzpHOKlMDXQ2BYOhu7GORJ4OL7e/3sW
dvIdQEuzPpsy8ZblS2gcusS/fVf/RSevAhjfY2Nzs9JiRJcUuSx/oMCk2kMxgVUQpWS/3ukH8zzt
RdEDN4JGgfc/msBOtasTsPjlsQIo+XIx1txdcsWZawMQ1t+N5EXuBWUnrpabxNYMmoHaLK/2Uie9
kpk4ZKz0vqzuJIBXzpiqLIQZKFcpTAspDbBBTYNdB5BnacT8MoaKAR701iWRXzTVBT01gYpz39iN
GMZbDbMOLuoUcZ8034eG0/VAmsu+pPa5Wv+AL0TTN6IYp9VXSZMADgANVnlfLudk2BmrIEEUXRrj
hFRM/anwP4gl20c7qpCIHHJLhATADVg356B/xMbTkSybLD2Hg/+HyCI7ED/1Rfsg3C8DJmNdk3XN
kDXGKyjGqLRqhYIW4OgOwKs8rVZ4JuZ4XFNjFw6FQLP5hSV0SigKu6Vp7BT7WhqJDOY5xKutYx4y
5BsHusVnPGSTY7/o9+ad4QyHlha13m67Du5X20hm3KxVYMh6yGDDvX2Q5VOpHEv19bYIfjS+kcHc
JtYTa7Bm4nTybkWdrtlhobRwMKwM0vXcTb4JxHG97VXc+wDkRkdkI0JGlaEaou3SB1QTAttVwbOK
IR0EHl7pNqdIIJIrEW+hQWzTQMLIWNe4FPZUAHcf2Oz7vnvQRMWD987wb9H4RgBjW5EqzesKqEIv
PtDOcbWjXTXjzQaCyOxTDtn+NX3NkHEA4RtAbeqP3lswitS/5H7+P0BW8PXVRlZj2ppt6yytp5GZ
5mg3cMXK47Izduo5OZZBBZQp80V9NC6ANPHyx9wdRDv4fFXaCGZcZlWbzTJPGiqwuhPuht28j3br
DuASfg7QLt0TqBLXD2zEMR92SfM6VJP/YAtax9gle3QVcd+xR+7Nl9XV/kL96BCLZiH5KeVGMPPB
lSKesmJ+1+H+YLjryfDMLzSBXfa5K+3jneCgfA2+flDGr0oLQBQUFfJm26m/92cNOgYOn51+j/Un
OcCH/iZsA9Kg5Helvsqk7/3GTu2yNK18hVLT1UrA1DvzST6YuxIjYKLGt/A+6YfeyBoxSZsPHfSG
Qh10T92uuKv30YC1JMqfZr5lotiIx9im6ZsvyDjWyVwmSW2R1bZe8Tl8xERoIPng9zDA6ovO3z7y
RABQQuNg/KzWZRPUBtpKyWGSfQP82vVe38leFtiecPyTmtqNz8cOmAzqkoMOF9XzpnUsmH8EelHp
pQWrSOFhiG8v0FCROCbETcOGWIlKQ1xg9aH3gjY/tkH86gB9efhDe0D3T7VRHcb8x0d9QT1OtuIJ
y1h0jaHw08D6IT1Zh9ZP72mbRaodq3Nun5D+5O/3+a9Idv9rlOeoA3gqrcX94uhS/yewfV4UbSDK
MGwMtRjI3z6eLItVfdR11PGBl242z1H1ydDcNf6jgu1WDqP/Y10qQ9ZB/5fjr2Gnco9OqpM6slPu
RIv7vChmK4z5XF3ZGmpXwpX05OdinQ3pSyaJ3gKeu9rIYMFKM0lPJqS9tNs4+Mme7NGCA+WDnx/F
dVnBeVjQ0jnVUlmjffxFOfba3Sz5ORHEnCrP5W/PwzylIbhzFHVAha8uc+JYVXswWn2vZdJ9PUb3
WVbCWxWHKg332tzcAy0IbTIs8K1feyPZY9j1XEyjEy3lPo6HXWx0QVRZOzUZvBEQJbIFGID6r9nU
HnOzdUG0hCmt+FteF4fULAKpLZxYUwdXlbBWGC6Zf9uW+PdnqDKonYgGLf+o5GlDMkzCo1Gb1anT
2X4EKK1xFYw58TZpkBxcpTAPmNmhHjen7+1gsI3uZ0/xE19/ouQAlHGU7BAfYO+JBu3tnYgkm//5
rsIZOy4VmwAbBg2RUgZQv/yWxofbd8h3FIByIBYmZ212E87qVrXVJ7RhE2BQAkgxMMMuSDplp+bd
421R3GEPQ77KoofdPM9RXCl9okLf6WRkHYQHylajOO3/AIv3Xsdk/exWFqMbuqRizbuHa5ePQHcD
FX2yW4LhICZNp1/gliBGPTTA2tQz0eGUmkd1nB04XpDQBfJ07ongW/H1/Xp/jDI0czlNY4y3A9R3
Tje91UXszNqz4CuJNIJx6VodD1qq4eaUx/YwejTC6E+JO/qyN4KEDv0P1/ZETzHvWdx+Lsa1Y4MA
dBQjItP8/Vns91OgBYqY4Z57hUTFbh0Q3wk4nj6q4IRN6BB1J/riz97yVd0nP6O7+YmypGFz+LXq
HckTPVt8vcf6A3Z3QdQEmuCPQu22zeCFRzr/aTrRqQyyXf5Z2mXIUkXgq9w5OExU2NiRxwCyxQ5l
jiYpy6xFAEWn7lpAUM77cm953S70pK/Sve6bX9QjgqlDWHrZt/hR+AfwIrjtH8AaOaZnOmNFqUE+
yv7wEgemKwezG9Mlmsiv95hlORMX5E0nxFbqwxjkO9HSMm+hDs/B9RIY47es2JRsE9rUfh98+Sum
ld0RfOT30hf6mbvX4rXfiRIdrqfeyGT8QD+qbSzRx0gaph+R1F7aiLgC06SJ6G++ZiODdQC5ro5j
R2ujh+q0HK2d5qce0CtiJ/tEfDH4Eze92V4k4wvSpTWSaUVHl1Jyaa66DyeHooRNXnuv0U61LyyS
cQOwzRkZY5mWeJAjQJ6/b7etXuxGx3pPUR5pffv2fXKdwVWURrdwNu/RrGeKqtDYKDYPueoT/S+t
8v7/RDD+pu10QALLqGRK7eRQsh2tvuust9tCuE/Q5hxMjNdiM64oZjxBYEZ31vBShcd5/JEsz60k
yM9EN8ZUSszGTrJMgQKGyWHuT2N1b0aCeItbddronMY4kEHukplkSClQpChzVztimx375Vhanr6P
wAXDExTQwT/gWghyM+7Lt7lHxm1o8zpLi4H3VetNRyk9MnwNpUMUCVrIIvfEogKUba42uQ0XSYiT
fTaOhR8HwwROy/bv5aIeqapr96twrlHgmTXGe6gY5xlyBWoyHNNDewCDCwBBvQH0VtpeTD8sUhXG
dSxhms7LtCheYs8HJZcunf3FKgqBfYlUn/EWZa2QPu5wlQVub/xsks9TtJeKvw3jD/AENQP7B7Kt
yzriB+b2lqmqVTWCszClY43J11QwwcvX+40A5sIiJc5mDD+h6AmoMYrS7vVnCuxGuQ+HQMnd/N4I
Un/4JixicZ+VjWTmElN5tdtsgFXP30dPcmI39aKf89HcodIMTH9RmY77Ul7FsX3SciW91hloxqra
D3lunUL7g27v5lOxjT1tINra0U0RSV0vpva1GsezLonQvvgpxuYcjNs1k7JtlxL9AGVHrYnWjfAu
OspeFFrwHcZGEuN2q9TsdT2HJLpApJ/1oH2myHu9bx4pkDk1X0wC335U+JHkRijjh+UWgwGJRPXR
RVD+efQULFVkj+MemdQlPMMfFwfqqox7oBeHfhaI5pD5tYvNX8D448yo7UqL4ELSwny0VeWxXsOD
nQ7HxtR/yNPbGMYvcwkIpVlr7kxi7Mth/mqGhletmq+lpp+o1muer/upi4O2U2tHqUHxRWIvzOED
rcRvmtJyhrb12xhtt1ZpgrHW3DDMfLuu3HGWP+UA+pFNpAV583z7grlmgAazBZ41oKe/F7M30Uee
qr1eJRj27iWAjJzl6cft3+cWig0Tg402MLOQ6jAea4yspKjSmYK0TD5gNT2g0ScuOVJUibhxRGkO
1+EjUUOao4Bxk22PtVZR2fqKbqql1seinfw4Xf1GEk1BUDf4Wwy8EcOoZd4UxZBpM9qMXe6o2UXu
UzfXZbeUnkqjdGMRVBA3KNjIY5QQfGdEMlNUUuvQdvUk9hLyt50fB6DX3v5eovtjEghYmtUVqPWA
bkECu3TlaUvp22nj3xbDr2dh6IEmoiicsV09s2tKrZhp9HEhzyQYD9mxxaQtRfGxPnWIBuwX4gKI
cadFTvEs6rnzn7mNeMZrWmosW72EKKTyFxB5KX52tACvkLpgDqWJReljdgE4Ls78oIvAKfn5zEY4
40iNdFrVVILy0PaCgmZUHthP7ak0nfk4+6U/7Qttd/u++dn/RiajsJlWqUk307UZoLtoLh6KNw2j
vsWD+KHgupSNKEZX+86sbUXCqEndTcAYVL4CHMy7fRyRCEZLAW9ZJJGFG+zSg4Y2ySzIMPiv6uYM
jNeSJkIG0GfDLQb0VZ33ZGdi0QfYH+7tkwg/DBNwpbmZrEWDUU7tTjuiFfoiH8qvv9a0RS1mrhPZ
HIqJsEJ8i6XLoPRYbHUz7S23QYtaxVjvF3kRgSS2X0cWtVPnBq+KhRUwDWCJhosdi7UVuUWuG76e
SGUSWxKZ4FEnE1RN6/CsBuOaO/r0aEjYBu/dZloE3lHkN1TGb7RjbLU2DVKLHLA3gP0D/GnsGbWz
PFCnVQGsyLinS8Ai5iuuX96clPEZQCaVNFXGScv1NU0uZorzgqD+tjKKhFCz2wQDpbXaOgpHMKty
14+dE5N9m327LYMfEGxOwrgHNZyJvEbIbykNFAFj2Liv9wao5Kpg2KuH29IEjkJlHIWW2B0wQqGI
7Wg7dmG9tGP0dFsE/9J0lGuRtJsy276tlGEgiY5K9ax9b+qzoihOJxpm5tvTvzLYfu0CmKxxIuhZ
aJl+IisaTOW6w+zxS6jFj7eP819U/CqLsamRLCMwJHEe685aXPVSLE5+1o41Zm4kdxqcoj1ILzbg
XCVPFQAhCGUz5lWMJjhxCnioFjNFoIF3K9c6kH3lGofGs7CBMzzbh/pOEWS9fC25HpkxLqOq8qIl
2DU0pk8LOA01wbkEKmIzdiVbI8KgEEGVId8p86OEjok8inADRYdg7MoOqwg4+ZiNDu3nLDnbwkyT
3sJvMa91vSXGllBPb9K0Q+1BvdgXGaNgAFysES3Bdv9G22IvehpFSs+8wVGVjnbWYo5G05JTNhbH
ycAERgiGxrCrRfGR6HDMM6yMehSrBTYS5oAEsTvcxV7mKpd3sK298fRHnSbLMtEd0FTgcrJnU0hk
Tysa/Asag2T/T6dJmLPzj3WVwxwrwcRpnFTwf++zJXsAVfjxq4plttbJnoe9qOfBV/SrOCbCWJom
09MZt1im3WVYyEtcoS0Qa9KbwEnRovjvuvivIHZAwlw0ZF+AOvesEvMAX4bqoQojJ217RwdAvvTD
6D8TUaP/v7xcV6GMZyxSDPAXITxjfpYuv2aear8G0cEv1A/BEQV3yRK86tMsp2kKvBZ5R/nWySn0
op39lLhoY+37uxwWJ/KDPAYCzbiqJUvz2hvYsh4aBADaTg1KwGnjQtNvJTof/X2NqGZwll0CgnLp
JFqwF52WcZFD03ZTYyM/kQqXoKRDMQQES00iEfTfN9HNIs/NvA7Qmbj9ZGsHffza5ILHk++yrhrC
uEjsVYIiaoWjbzCOhDX9yh3S+WdZkV2TLu5tBREdh3EhTWapbVX3GDqeyP1kq4dRGQ5VawveRn7Z
D7BXAJEiJpZUmWvrzGKMYtgyCoyAtsZ4mnSv3ptPpguAGE9xkDuk7izMkbkGvpHK3ORUEPDGjehW
K1Z1l03LKR0Lz5qlp3mu/QWUqLZS/VyabHDishN4F+qlfnMuG9nMzRrrCtRuMCS9T22QvXFYj8NB
3NfkJi+2LQN9BiteGOj+qI+RLmOsWcKDrQ3GAeBGP1fZdrCwdary0HZkJfXVJhJEInwL3whlIqy+
j6xqpIstDYYNaS9Vcuj/6ZTx+qTv4tNwjtzUL105cm7rK72132/1elz6VG3MDyDqljEiM0PJ7Cns
Eke1TBTd70ElulssESwv/xNehTHuRI7W0qp7k/xnwLHft368b4Xtdp4YU0a3SiUqBjfZmQrSGlli
Riq4c0fNq42fY/kwjTu79kfMMa0AcE8+3b5EntFvBLKJdVNHhqRJOJeF/T7taxc/TdPP2yJ4PszE
NhWAaGSKccWo5RjrayH1GCEIm+8TymFhXjhRJTtg4PZuS+IeRpexJ2sCIAxQzB81IisaqxtpFWeU
AiPbTVkArP/bIng2Zm5EMOpudW1sjyU+UNp8ivrBkedPa/UKVD9H1yanFAHgULVidXwrjtHxQuuT
Uqrwfo7qD8PC5HfZ+rcPxP06dFVIAY0y0JeoRm6sSDMLS0L/G9lZ962qvg1D6ZLxMk6i4Jur2bqp
IRgAaoX1nqlt5AxLO3U2vTgNbLWY7ga/F12hEQWoXBXAyJVCOaFRW6b/vhETTipJwFWLgDEPsERr
2HelCExEJIJ5SXIljpYKQxaA+rjM5SGx73T78+2PIhLBPhiGtQDoHNAGo+5H5RlQMpGokMF13Obm
pphIfoi6Fni579toKhIUEBSAMybbRTv1TsMIKMG8s+z0PzELI+rMcpV6I5lRuS7tSId2B75R71vj
J6t9vX17XJW+/j5b3LD6SM7IiuH+tb0r9Ac9/lSqATbFBO8P/yPBrYHo2bR1tjPUDVJRZhlw9YtJ
9qbCuuj9d6WTvt4+DP+yrlLov28UeonlhRQl+hop9gXS7wb5dvv3uSUSEw7TNtDzwSQf4zQXMFvZ
DUGgbKCQrweUfSl9/gXLBM5EHwNYvu0tOwwhCwTzUsmtYMaVjk1UzEODhvkEgByHrg0AAushXZzB
o/Ns4dMqiFW4V2mCGIXyURoKW1jrAIsW9RlOWpfyE3Z3TvDkokPRP/o3h40pTHApADoSL/nHzzWp
C0oaNnRPvxRfIwza2/762ANOND2J2Ze5GrgRxnoitR1alc4tKc2PdPqRdZ+q6U88kQWmD0pRRFR2
kLq0igYsRXT9Ubqv1GfZ/JYKmQK432Ujg1XxsR80bR5xZ1kVZCk5LqsI+ZfbIkO7E1sj2Pimi44f
vwsJc3OOGgItf7EvZjC9RD620h7z068Vo/Sn6L3jbm1tJTLqXUpjOxINfRj1efCpdrevycH0B2/1
Kf2BqNTJ1YXNAZlIoYrTXpFBiuvJtjuUZyXx1kkww8b/Ttc7ZL7TjI3CVRnReTcioFF2xFEXgQTu
IWzM7GNq3zIg6eNXGqw2zpYe5VrS7sGJ0lf3qQh8n3uIjQjm2VslMzQTC6+3Je/T7pwsgqIAN87B
Vik2oVVFs1iY2rhT7cjQEVDLRz1Au2O/IM6R96IpEv4xrmIY008y2+qTFnYZDsZTRuLPqiWaiuTl
V6ZNwzUNeyIKO3M9tJW1gFZO8YbadOK2P67R6Izqep+myp0xRgJPw60LWLIC16wCF9ZgkXAREJQV
gOgpSlZ7mCj7p5MGIZ3OX5wuaA60KDan3h+8QlupjJlmSZPaMl1/pouc7du6lx9md8GudeKpmD2W
gtvyeBpuyTrARzBKYtsGE/tIrVqO44BwO+31+1YanI5k53FcBMfipSkbMSw+J1BBiipDPRizmH+X
8c4w55297i3lhYRHMcAZ/1A2wnoVrAgqC62YFeViSiveodz6VtpBXv1Ysk+3703hPawWPsQ/Mhi7
VQCIFWkSvhOd2W6OxdE6otiNpkHnxt7yNrsp5gixe/CiulagncqdaGdUdEjmy7W1moTDhPG72N4l
0Y8GULyW4JBcEZg/A5CCqQMRh/HhTWOZWq8g7J9VA3l/5hT2ciahaFZGJEb76GW1EUhGIyWEmlrg
36rg6psvi/py+4NxNXBzFvpHbOLWFDiYSZlBA7Nccg0Ze7wD5u3GxpsQyI5ZdJgLIng9uEMWiCP+
vT/GKeZJT6Z2hMeSj9hxPFnedwp6VwuhROkFsUHeVg7zTDWTNs+dhATGCEcXQGZuLwLd4b0igPBA
GQMAj0ByYZTNNpRIUytUK/+BCqGLQ3+WLYOdHSDxAH+QMf778SNF02i2oY2DVLYvLXd65BadoNzL
vSsVURewJSy8V0zgNWCCv1k0cNJhLOVRapPTLNv+bVXj6jO2nS0LmZiCY3w8hQFQ+HmO6Ofo5L/s
2j6FylKi3kkE+YNIDuOCmjyVc4P2K7vlMoPVEpCrIrAM3ptrbY7CfPc+KufM0PE8yEWzz6bWnVKw
fdjda5Z3n8zWFI3D8o9kWBjQAfa8ypZL2oaMVt2FGD8x+2/WZPutWT0WhWjYhG+ZiHpUYiP30tjU
y6xRsl5VzGiEd9RnJ0flgZpmdhHFRe8J1m+2eZXEJv96VCWAOYYydNgT0x0pGHzj2O3WV0ClJ42T
f7Pd5DCdlb3046Tc2V4N9iMQ9xxEs1Hcm938HYzed42xaAuW9by1vOTD33l/7kZBxETd2a2jMqEL
CEyU1jDx8UJgYyvmKdLK3VIEprB2x7XhzVmYdylZhzDNYgSbKUjvjEeSfL9twITr7jYCmBepLIoo
q3p0lX8hRAOrcZd62W48Wgfr0AP8xgiaS+Lpb8N+FC6QcG1uI5x+yc1L1de6ZFUzTjd+l84qZkcV
v30ee4c8mXfFofeVYL5Hp/IkKoNxc1JkObA7RJhw9IzgddCbNsvgT7QMSK0GNoIazKdIrv0VZLf3
qivOGrhKuZHIPJASylXTbFCJ/XlenoBUqYjmv0UiGGc8xmE5A7cdHgVIj+3kgudrtH/e1heRDMYR
5w3R8pwCzMTrg6ldgH2tinCfRCIYR1zkq5SUCWZFMgKI4OkhzfNAM8zdnxwEY+y2ZWHfn62u6DO4
rcmEyyLTKUpQPdx3mQAnnBuHYYoMxCm6YcH7ftTuKm67WQOwpAdQA21+bNPHLFbQjDvbxuKuyuvt
A3GnT62NOMYnrXHVhksnoyTVp7u6Hd26nnwSyeC4y07GBDLytACzYOkOjXapUktwodwx8K18xlWh
/RTZeoIbHYP6sHoK8PxBDr175xIErEH6hGD0vAQrcNfstz+q+SBGVxHqgOJHZdt31hRFGHbAYmm2
OOmhPlA0gDh0w/e973YXPWeC++Y+AVeBbPtu6s1QSuhOUFNVbgNStZm4Zn/OyIvgu4oEMWpkzlqX
kBHAmTS0Vvdr79TfxtcEWdeCnv3yDXF+oD7Uk3NbLvflseh1YrUdZQhqphvfnGJh8tcinBqPOxP0
2uYgUhm+ytIFD9vUFUxPMSoTLrY89jHKWulBDcDA8wgksMzRdxQrp5YEB+L6lY0w5qUbidoD2AYf
rDInLzRsZ8mmw2jmglTI5IUGGzHMvZnZqHdaBjMwW90zVaw8qIBJGUGMaP9dFbLgUNxap7URx7wr
NVqy4KJ6T85JAHZQd9wb586Tdlg/OiSBqHfFDRdsotnEsG36n49aMS1lkpIG4ijakIphN8rRjA34
/W3l436rqxi2iNJZuhWPiFy9Mjxag5c1Gpi0RJD0XMPaCGEMK2u6xE4oRASyZWfQ3YG0jhQCAUMY
51DX+1u4uJFE/31jS4ZeLwjP31cQaiAopEHaO8qh87pzCfi5VMRLx6/nbeQxdkWaZga7Gk5Gt1Jo
NY/um/lwGV9Dp3ezi3YvJo4TfTLGvOZQbrO8h3mFepE5bV5+KdX8VEd//4lmaLaC/pVqojPy8SqB
ZWJPuoURpkg/xblbKaq7mIl7WwjX9wGi8B8hTJSTDbFUdiWEYGd7LO8L0Qw434quv89YkWHPqp7I
aJX/32oM3ClHcBH9cw4Wj6DGVki7SGiE2JSPGdh8gFq7m7zIpcyBIrIZvjffSGPsqQX7QWuF79gO
szdeoqNxtpzFwyKF1wgeX27rdHsyxqL0SJvSVIdFKbvxrE1YMsZe8xfjUPvRHdlNHnYqVDcL4sj9
I0Q5VKVNlJAVoilsqdAEIG7dTr/2ic5mEB0BzxMUB4DwAn5FFNfwrGorjLGqqZCUalKQvROiuaY+
ebVOnFFWBQrPvc+tHObValdilB3qYZ6Vg0UCLgo5IJAHn1rQwzpLsHjRd8nr9jLmp2+bGheDeiuZ
ecDivDdSucecJRIWTwVo3nzqnvJgPC0PWOVePFCExtgGLkzntmCejduyRfdZDbAFsXW+xCBDr/Wo
8+XL89oamIkSSeBFAhsJ75WZjddXrWK2rQRTcka+gh40sJPHoltcO/PU4dPtw3AtfSuLsT0ae0up
MSKT/usXwhLwRr36M+WSEMPMCa7u/Y/ZHMxqsOnc0gKLkZN9WhYPfbJ6ggNxFR/cbLIJ0gLsGzN+
HtyaUaxpqLCMweKrZ7IfHd3XHkxf3VkObeutb4UQfJB7sI1Qxu83IHbSzAnt8DlovlZPFCpBmVzD
G/4fad/VG7mudPuLBChLfFXsbmfPeDzjF2F7ApVz/vV30QffWGbrNO/2eTNgoEski8WKawXlP/RH
FZS/K9EFV9lbzPsGZCOTewuG3pQGyojWMkyhrR5ItFltBU1B/6nCMagGElKcJjizjvNN7NvUEZpu
wUfwCAqJOg1KjkzMG8iT7GeARzFuG292JQwHWUcRJo/gcPnMdCyNtbQW6Eib1LCJzWtzUh17KYPL
OiSSwr0RnRabDU1Bb9D1qWPH3wordvLm5bKQ3fzq5vxstrWby9Dky/9F+aPk9PPVRN2EosF+Xp1y
CuTF9BP7saQiXRWoqs3+vxE799NgSAwE3h6uze5HrototfZ3D8RaGgoIILpi/98IWMB6QidGWy+P
T4M0O0Z11Yk6oEQyONuvqCTpGiRFPC1+rBZgDD0puqAIshsgoengDXIawRCPimCaNehoCPo4GagG
63nPbpRb+chAkWu09zoiTL3d3OJWIHcyC4nnDj0h6KlxZLe4BTpOhTppj96qxZtfMuCUiTovdx+a
zRK5o6KtlfbyQADjBxjkIpjXx6x+kdSbUpRjYudxbqve95I7L6qYyUwSzCnYTez0tnq0k+UqqpLQ
AtnB5Xu1rxrvojj730ho+yvlDi0Q6s2wfpfyUzInAhdg12PdHhVn79uqApLWjKqlGtbH6bZxIy+5
bo7DHRVSZu3GZFtZnJ23S6XrgSIDbFbArHWPmd8/s/Q6CwMx5hTaj/GDqCKzu4fIq6Dsw/qLeTOb
qStRExU2oipTZ5wC2+6dpjpePqi3JM2ZUmykcGbWbCe8XhHyU0tiBhKJ/yB0wjgH9TJaR0Dsr+Hx
VKCdzNIn0qU3ZVT4dtnfWxQgKeno0QlUHLQKiqLxUIh4iscZPAbg0qtGQNPoUqg2Taim/Y1i1W5N
hkfS6S5BzDzb+imdjcdeqr5Z8Sq7likk7dm1suisQAuODVRuvkinNEjyTQyjqQVODrDG8Sz3r6Mz
A7aSutWXMhSxKe0/JxuJ3BVrej3RBgUm0ex/tuV3g1xHieVaEuZlR4QYug2qwdYxxvgzM6eAvPm7
VO7CxWTVJJvZyXq9reV/5vrpsp7s2o7N73N3Dd2f1ChjxNRp/dAspyovPRO0amQWhDLsHp2p40YO
d89yqermrkcU+lbQOhGf1e/RcBZeXs6+x/0uh692AmU/knOG/MG6l9jUjX1UUbJi2TDiCR8V5r9f
WBXh/ftBTpeeRfKxHWZObvxM4xocquAWrH7IY9ADoM+6HiwB7tX5W6ayeQ4MxajERicBj/AmqRjw
H6N1ZYmkBcwJndu4JmyJi/YVNVCd2p2eRRXrs9eMk8kpSiGrQKPttNXrLe33bCn+nKdXmQLCqE77
mXTrj8sHeXbF38QRDQ2cmPw565IoMOTRqJUCb9uWwyydwLNdCN4ya1cGfhvsa4B6Q3flR19Kq+1R
qai8epYxhKQqPNrUaGbCvJ0tvxRrdMjm/Fae0jtiIdLtDI/S2W8L8rq23V0sq8HQawdtaH8twN72
EnsKgM8I5t4sL4JK7mtH6psD+t4kx6qW6yZFthSDC80AQGTd+tYYnat3/U265neFtXrJMhWOFmWj
U2RA2zJoOBjZi6kOfl3GByTxnrV4eE0ToK7PRmjO81fSZ4AoyF6VbAzz3vAmW/KjHoQiSpY6gGCO
nKbE7DOMdGarSDbWz+u0YJCh6d1BldxsaU9KSRM0VZmJk0z2C0noc6PBhLaxn0vx3TqNLzlJ0G1Y
2sfS7AC8pT6Rovv5ibPWgOtt2hZald6yIBuf1hiLksJbX5E8LD01TkOrXQR2Yf+o30Vw2mvNvT4D
mXf1Mume6DdqJ/j9c3+W6etmDZwulTEQDkiN69H4M8ikS2BZ1r3DUCyR232YDqLW/TMn4qO8t7Lf
Zs/aLpnquIW8dH1GVdEjC3ZNFhjtc2vKSeHsm0mKZm0snIweJo+sdtefSiR/gOMEbApR+V9wRm8N
j5slmXJu1EqJmzBLN1mxOoMpSv0I18NFhUSaCKDxsWvRDYhDnBru8sF4eCOeDaV7kck89xq47WMr
3qzIBkDPPFfYvrTW7iepDhZN/p52yRHcy4/UbNycxi8mpRiWWYPLd+rsXX8TjXZaQM6hQ5R3kdIO
QzLmamMzx1NsG1cJuSPNNZGpoJq+r4fvcjjHaDGjbspT2OlseTL0m6L+EY2/Li9FJIK9TJtdNIpx
XjQDr90o32YxKCeyl6EzRUGHaMM4CxFXVB0VCgshSXWYSLYna/JRUpXAzDuvzgzHiIb7qRpvUJoN
q0EpnGaqvLzPTlORPPeUpH6E9Jjos86mtLlz5OxKo9AamL/Y37RL3ckyvHb217ZxpuiqGZ+t0lei
1il1QWPf7lVE1V610Qxpop7zccvLYeqWqsE9aclP8GE5QoDh3d3eCOBuxmrMhjzoUM/Jvp2jH3Sh
Lom+SCn1PqE7GzlMtza6U5WJvaQannjVNNwqjjw1zz0AkQiO6a2t4IMjyI5pI4e7Bmo/68B1WHBM
snKDqfqjFKf3mZU/JzIYIod49eO6uGvirPBRtE882+i/kdF6XOpydAd9yn1DLfwiGQ+I5t0pIUEv
kzBa4h9qJd1RuToYS3uQlOyw1F2oUPMKbs3B7OWbBfXsSFtGwYp2NcCEjoNaBgEW34iDVDKQglYs
qKvHU6G3vpaKZlt2PcqNCE4HujaZZbWGasfA+tC/TFXpxMuhkl+1QjCCwu7u2elsJHFakFn2Mhgm
tGBdbnvyYpbUq9UfxZI4tD9hQlfwbO4vDGCcumnCMvIdRka/kLxjC0ulJxqN6PBpAyTRAN1yTOSf
lxV8/5zeZakfFXyhc5VR4Cl4g7wElYHmwKINLovYtb/muwjOGCSTiWobEMU8u7ql5Do3r6ZMFNHs
2oONDE4XlE4HjGmOLcPoIyL6AZO3ttffpV7k1T5YT137GUzV/zoTw27tRiqnF30MMOa4w8pKu7lR
U/p1zcCYiBlMwWUSKQRnHTTQ7zRkxOqG5luaf83LQxL9o9aHRPRU7js4mxVxb6UVZfGsFHjFWNku
H4GeB8JEf9YDhqwvH/JKoBv/RaCFjnwTKemzBq9Z7fOVIqvuEQUwFyjRVEfbU17koPRXeqReLrhb
+/r+Vx7f3zXryJyZ1gR5+p90/COtIsMnWhGPeGgqI+LuBJavR81H9huWXLrSPRLah+kgTCydZRDe
VPB9Pdz9BRSbqvct9q+Uituyah/7qr2L08wbwTHT5fr3pq1Vt2paz8iNAIU5QV/U7uW2kIEHbQni
F37A0ChVCsQLyKflc19lbtE0GGl7/oQFAdOviU5+HUMcnAXRCszUZGOzeksZzoPprEYgjSJXadeE
bIRwJsRYFoAQJzkcOEN1ZKsGLXztlEtyt8giQsfdTduI4uxGXqtqFc9YTzM9lUvkGOppnUU9ZHtG
AyCODBwCE7rIg3y07ERZ4IR1GTRDn9yhKx1jfrW6a5kcq0mUct9b0EaWwbzQjZs0Rx0dpC6FztPb
iZ70mrpdVAmsoEgIF0zKClGzSYKQBVw1UoXS/s9CRAC+u2kqG5lE6puR43xcSEKzyExUbFox0WC2
B2ekhVdrjTOgvpMNAmO0u6KNNC5mGPJ51ZC7YC/j4uiZb87gaEx//vvLg8mnv0vi9CCaMpR0UgiR
pi9x/MO270bp92UR5+MGsELAncIQpoL51rOEej3OErjTY3h7wCxaTsQBamhgg2438QvwVXQVgv7W
QR6pdMQdSvu7+C6cex0LO9OSLEevQp69JDNymdn1BA67y0vcsw7bFXKKUVd13s0GhLTmcNtE0VdD
HW/qOQfrX6sdLss6L2Bx28npRSvDF11R/PDmvkC+rc9jp21AqCv1pdNq44tsJ6E2GC9G1MkoS2tX
uiYaHhatl9OaJY0XI25x2Sgi1QHI/aS7ly2UPJdasLO7qS9bZYOoiqWiHMNZd7PWkDttYQ3rnzW0
5tQ8zAfi5kCwQB+01/xqQ5HftufPbyVypt6eW7WbG0jUx6eKfk1r040tp06+0sRr6Bx86jjfF8gU
eGMdCytpl5Q9X72H4zqANcOnYYMm0ToUNfLuuTeYGUZhEESHmJfnbKRSrWtVTx00pzta8/VsCQL7
fdXU2ESogocF8w8f12KgNoJUCuIFRp3b/soyJ3Mbrzh29yn8DcFF2L3ZgMgAIgywh+QzDM6kzImR
E6TbIvg2JzN5tCdBaLe/Ye8iuKtW163d9wpe/aVAH+WwBFljPwnOXySD2zNJ6u3MmGzmVGeN26J7
C4DlkTdMDl4U9KghYY7S9GeiSPt983gATq3UBiIt0DpoiTs3p6VDP8ad2tzYohhScEx8vJraWRrh
BuMCsyLS9GtKHvPpE3nC7Wo4P3eZTDOaKfz2sRiAJf5PU6Ze3Yum/EUr4UzRFKWWGhPsWVXdl/2V
bB2bRuAwnw/UMOO+ORfO+DRapU1zj92KB8MbMwzzDPKvtVqPU/29kqpwievrpVXhe0p2YFF0Lyjz
qyFZV4ukf5OH+TAg/SDR1knq4kFpjUdDlb4INJatk094bL+R7dPGYllyaUpWi1tBDjbYHYFB6NvX
0eENasVbrkTNt6Jt517wcbTjTEmwJVH0RZW+jeZVoYkA7887Url9515wjTSxlWnjf3yU8S4BKjwq
uweGkrl4+aG46w75tS3qU9q9+2gnhhsOTCudH0mMR0uZLPImdfEL2bVBgOwlLjxLAHS7huHFvpUK
HziRVG5DtbjUommF1KSifiqhUiEnAsbg3Td0szBuO2vML4H7BiIwthUqWRNYuX7sRutE6/jQdcrv
YRFlSXd9ko1IzlaXcqL0mQ2RBpxxTB8bwL4tpsCKv11W//3dY0P8MgC8LD53ib77haZAovUM488Q
PyamIFvFtubsdoF48v9+n7MACbEapaHIEBjWq2neUpq70/qt0I558v1/Wwl3j9fYTogUYSU1SRyw
IE2oQ1yWsNtLgEGlv4vhVK3q0ihvR4hgQymyH7vVUxdKLlCJb4Hn6U6vIubQXWOhE7Q+yYhpgILw
0Ta1iWEopQpj0Y6jOzaxu9DOK4Rg7ef4KMxeGJg6JOBGB/US92qDhqAn2lz938KGb4xEs7/KgzpI
vbh0LL84yiinOPo1yCTucyCyirpR9t+K92/gs1UDkuuApcd7xKiZgNQCetT8+Vjel8H4WvvNMUkd
dB2AeW1AXFU9C452d6cNQgwFndoKKhwfdzom0mo0dom0913vpfd1MPeOeTT87KZ5Y9IYKzAyizzY
XaFAekMpH7hi+OOjUDsH1kEtIwKfuusFSZEeINBTJ9Da3Ru4EcLdwHoyzDEfEBOX3VFOrmmeO3Yi
O0Z8mizdu7yN+4eI3JUKPA3dhuP8cUWLqeSZBDoIr/ozgTIBLYLH3nYKF4NbyK2y10f9Tt3pDnMt
v4tA5EPv2umNdM5xgjUmpFuYdPVOtjPfRp4fTNS3q17c6coYRGX/GVdtI5E7wZhQgAjrBRwc5bY2
YQKkO4x2uZd3dV9N3jeVO8FS7bMhmrAstbyfp/tE+930ghdOJIJT/zpfkhJ5s9Uz1ROpnmnp0kTw
ErCvPHsJgC7NEGnAZChzIkAKiOtlw8YMCXVQqFNSwVO2H69tJHDmuQD4WzcxCV3hs/HpODA9NgEX
FMzzEKj67o5thHE+waiNkpToTJhyLI0bAoauVBCAvkWwZ1uGyWWZjQkSmwc/VlLV0AG1hIANoGZo
K8EUZJCcMte4mX3DnQL1V3JEwcdPgsiVb5dDI9CKXdOxkc/dp9Suc7ttLGQIjcqJpSt5eNWWDB1a
mZOk5fGylu9dXiKzSWoDcEIyn8NtY5pqyEaunkIlNFCZ/iJ3Xo9Kvp1oYaOZp0jJfl0WuXeGG5F8
Kreph06ZiQL7C1oZLW8cVYudpRZEQbutLUQ1ANqGdxwZak5VwEI8zgnYV0GDDVotVbsGmHyYLvkV
ZhOceJ1C0549qSq+GOBnvLzC3QrNVjbnR7amBTcywREaDnBSgdB6kty8wlgMQzyrQyFp0+4l3Ark
XAnNjLS5TCGw+qOw1q6T+WsE23npL8I2y93j09h8B5gcjTPi+gVKkplMPdfV8rJWvW66zM27MRTs
4V6ESABCDqQVDOzq/JydKqX13CcS844mPzqVHtKTv3XPAg1F75ahiJNqd1nv4t7UaROQsp7zqE4j
pCNXkNRrVTDSyS2qz/iWm1W9HeRGjGLRSTYzrCrKwJkTK06XPSWoagk2jxld3oZtxXA2pInTSkGo
hCwd6Drc8VoNWa9xcYoD9WhYrv6TUW9Sjwiu9v6lYwjBwA6wjDNu4txWp7XqsLz0OB6NZ+aCMG5W
9VnkuO4v8F0Qd8OaKldpxrRDAvq5jRGd4T6TEe7GAjOy934Ce/bvgriLZY1DOWotWxAJ12hw0ljk
Ke6uhGjEYNgIQLnl7JQcR2Zb97DARXmPHlCnSb+ZZHEm45/LOsG+9EwlNnK4HYunuCyNGDHhDDpD
uPcHLWTzI5bgQRGJ4TYsXf4vtGWg8cohC43w/6uNfve+QsUxvIreaMK3D7amBIdnRVQ4fzdP+nwE
dQYJ9NT7OZ5YN0aSBSUmSoRz1TuPMxxsHQB8aFnE0APnaveymo0JxWmVleS1U3rb2PFdbVg/prL0
AQR3uHxoe3WvD/K4ixytlWnG08QulHw7tE7+HRBAHrlioKdKaN/RI7pDg9HHpMlncjwfZHNudpL2
DXI8TDPnV1P/o4g8rZ0j/PD77O5tbGFejXK6sradYnwt84dee+izn5f3b+f6fhDBPmEjolrzmaYz
liDZT4v9bZkEzuLO5QXwLYYDdUTyiOG5y4s2cGWyezgZuRK7tTL6UZeHWa9+meXx39cRPoji7m8k
reucyGjV7VPVV9soNNHZ+YndAgKyZZs2Jjf4hIRaZWo0F7hTtDyR9ZhYgt/f84twK2HqTA0A5IhK
Ph6H1hC5taFSb0h/teYrDvXLqyWQ0QqBWtUnPOkP4jgF69u0sFsbyY0l/h7rh2KAu/kHHap2/+fy
xu1ZBYJREIx7yRjt4aOswu5bsLlZi9fPz1lztRiNp/W6o0s3XSXaQ2ZhODtub2Uxldyo9BBVfT0D
CYz5lr7kxC491QftxABhRFnzt7fnkixOvdexsSngdDB/+pPcaQHg/kE2Yd0YL62vuKAZOEVufNSE
VbldPSFIPKHcj2DvDFXXTlu1hYXHfgaswwkckHWApq0Q7KrIMviDwMruWYmtOE5PUiissqCU5en5
cVGvjVSQo2dX83wb35fDWaFWr+1aUSN0KLTa4JjFjKRIVx4LULY4A20eqqr4OlSx4CXeCwpQRWX3
TQWPlM4HstIgD1mkYFlvaD7XDKmwBrY5i0BEr/6OKf8ginumpGlOEkWnqHfXt2l0ZZNQF6Xtdg7p
gwjOdlSkbLViihGp5tcGuVXov1eCD7/PKUGWJVGSj9gt00zDccq/mWiLcC7bCdEaOEUoq36dtRky
aFKe7BljFkJcAdFJcOZBGfKmrFWchLZezf2tYnm2+q8xBMByu1UsziwgXVwBnhxHMZc36xA7Wqq6
lzdKFe0U99otc4d2ThvLsNLyYdGlPyYdj11mn/SkRYuPRZ4XawZr2gyQYgqzm7k0Hb/H1ArS0n6a
J+V7Wlq/s7oJ58a+irv8YJfzLVr//KGpvGwGqb06jIKvFn005/u22lKTtMK+SBGi/pScMMQs8AL2
qiHbveezJ7GpVAgfIaPHZHF73zmT7kiu4ZuO4tpXCMWpJ4Ia2StsfpDJOb0rEtlGzq7e5Ca3rAJj
dYCLSzDMjLqmr17neAksTwTHuxdMfhDLGRU1khurzpmaoWdHQyiRMMw4UAqIMtj756YjSYqePOsM
utts5NUcJ7J4gHxwJsDW/muM6LcL81cAn1zotcTO6wYPgKzMLlkKgExJ+XOby19UaipOX4ogXfde
UOydZQCmiNgIKrkrKpeTJC8ESxqBSKN42lWOR7SCjqRO+YKaiiawbDtP3Ad53H0FldxqLAlWqFah
liPuQpdul9ReLj91i3Uz26JM8P6ZvS+Qu2uwDWOszRBYVkbrqLl2Gs3y39cZwH+HxlZWJlLOILB1
CtrwZkFLHpB9SqX3lDV1jU9MMm2FEK6z1VjGkS5WigpqUxwsM73TUpEft7tX7+vgh8CrmNTdUkOE
1DVemw73Rq8IktYiEdxdHaJirSnBXR3I7WqelELg9u4EWh92iXv9NbnN7TLGUXRVgUbWgwUMkeih
r18uvzuiZbD/b51rQ12R/scyMmM5DEUf9KOI8kAkgvMBkMrAeGeKlWgktPLvafL78hJ2HQAdrcom
Qbe8zYekaT205rjgsLWqPYFB2JMs87ooav+ymN1lbMRwF35oerJWEaqovQ4E+lM2hZ/5feSXVVRp
0V3MbZNctFM+dziJqLk3JzTDirpC9xfwLoBzlDCoMEl5Bw/DnsZDQ7KrvEKx+/Ii9s8ChWabQa2e
zajVcTeSqsdZIOJ2Zk0/SKXqFG10+N/EcFo7JusMqDqIUacnQgZ3NIJ6EY1a7+4XGG9lEzE1AFy5
F8VW5rIYNAjJtAcdqAFUFK7sXvGNAE6j6iEtzXiEAOlQX7fHLiSFYz2md+Yv8E66wIzIHPKL3gmB
BJnp4KIzlkH8uzDuJRl60ClkxZtcRunNyH6jQHcYWpx6JR4iZz/338Wh5vbRxOSyIiNNDnEMZ4Ql
SCdEZJ9K3m1WBaaQj2K6pLHTgumEld2NZaj1/76w/OH3OYMPjHVpyNgykubW6K5VEYTO7tUBHAK6
sZDBO4ORHqhF43QtkBzMj5kEXIdHVUSku6vRuJUWBgrwOvKNIAAMKkgsw4WQiOaUdeKgUigwAOxS
nB02ozXVLWDCIn/HnUIRK3nDojEzArQbiBJV6bgirAQIorNIIqTqXdWykDdRARWi4Hg+SmsTuaa6
gqclPbLcew8Mc8Z4LHKXd+MB0FUjp6BhUADJqI9yojFetEnX4S/HttNkoVzczYlv6qoftapDu4el
Hvx1vVnMu1w6UVRN2gPJX8deNIF03tmvgAdFsdAtDkRfXX1Ln2/e62jBsFaEUiUu0+LPsZN65JZB
WtS3JerzJgYLBAe6B8e1lfjWi7ORCHL3xe47g0E9akF7lx0Sn4IBAqkqp3sjQ49nx2xCnQoEn2nS
x5XyhYecgIC1QvbRi1M5rDI8VZllJYDlam7GRAtQkk2Cy6+KSCJ/w+u81RoD5G5G+T3ODlXSO9ny
WzNeySxw7s6jFW5xnEKBx51ighybymq9/8lpAofUYSOhy5VoNkMojXsuu1w1FpJBaQARimJK6aXA
YIoOctAErNPt8i6eGRluadydNDKlt8fIgoYushdrkW+UbXhZxHlOgJPBuTJRNiz9kGP7Ol8/mW7m
S7fq5ADjCQhWfTg8N6+i1v9zE8CJZMqzuQbtMBeLabyBFcajI/ul13YYFHKX+86b/d4F3Ogj2nMl
TxXxH4nUknMTlDUz8xEQyxjSGw/TmB5qorpqLV3XReRks2gsQHR+nHcgGVPeDgNI0ST1ekLqSUVb
sOD4zhwQtpfwN9H/qChoVOH2UkunSC4WXfX6SCdB2aT3UVN6vWFez5ISVm36YhH4Iet0Xyej4azy
z7G3v2hJLrjw5wlj9iGoYqBTDI3JsKsfDzWjZVlPK7BzDUDKqkCtWw80LI6VV4dxKFj02VvFyeKO
MUJ/pBH3NbPcWgBCgPvEbyNvBlctOntNjGWpwIZyJuDP/ypipwEbiSv4gt1t36yWO9kc/niyVAjt
9ZcBBIUzXkyW1AJ4tB7oBzH17/6deRfIPx0Uk+8LKUCZpA1OeWxuY4C/ofvjRj3Op+Sr/T33pyv7
kQiCgzO3+uNG8w/HbJWrlA8qqLu1xtWnrxgJdeLpjkii5vkzj40TxL8XRlUrUwwrpJCbgf6p1Ye4
erx8ZruXcbOD3DvRlOMMuErcFE151aXTQH9c/v3dJegAWmNdY3A8uQugT6uy1gn2apTvdSQaVPOn
eJT5vKrGNmojhVf9NUbCvO60t/l93TXdKmwP6V382l8xCHrNB9OZJy+e6Cnaf/g2gjmNt7uJyjQB
fDLzlpoHNkAr3/c+oDIPduoK3UR24B+c34/r5DNbad5gRDuzcFqoVMY/gNB+kJ6qI2vaj331M6rx
vjY+x5WOeaqmBR4kYh+N7rbOBJX+XdXb/D6n3RGVdBPPOEjq5NpdJCQDiXG8rH1vOY1LG8apd17F
sWw0gMllsLKgtfEHX3WN6yokLhzt/jmDT1SCn6BHDlzzs3sAZjjlU9IJYUdEmkLYbmye94RO2UrN
WPMq9K2HdVA9aTdGqEByf/P/gXG7rym2oSCgwL7xNqqR1HYcFmyu8aUEP0wX1s/L4PSAWk5Puav9
urzP/2V17+K4s5zkJO1k5tl2/uwpGCHPMQUATF2GwSn9+gQLLa77uzTuVOUyAyD9osBhke8AS9sa
QSWi2t2zW4asIUMNUjLtrFcSnZhLhskwKOdkemVc3PRS7aaScM5475w2cvg6htWug6nM4ChiG4e2
Vky4mR7Y3I6pTwMhdunelTPgjCDXhAo20BI+KiEZVtJpFhgewEJ7kBv0ioxX9nV5NfrzN7SAunAK
VlEdY3cnEeBhFFg10dzKvQCg2zMS+HvgwlPudEBaKNVvs2zcywq49yRjPX+FcA/AsDRDO2XQCFWr
nNLIgUCMVnL5UU2Jc1mSaDncFmodIJQVoMV4ZVs7phIYw5NV//M/yeDdmrloFACFLViN+kDGP+n6
0gID77IM9p28ZdzsGG8gMsVII8UGIjXrKuxCltnQYRtEXaW72wW8awPkERha5hMbljnpfZJXKqbZ
wC+wOIX0NLTPl5eym0EAn+pfIZxtTemg65IE8PBlOnT2l6INx/Gql7yS3Kst8o7jlTR4xhgB9fQm
G++jIndrxN6Xv4Lp8dmGoutfhskFyyA/eUWnPs3NGRwjTRfU1kMJAkuAB4J1DMB6AlG713gjiotO
+xGYHpEG40Qy7SSNSjgqnXd5NbsWHaN6f5fDXdshslc8zizKRlIVnGm2Z9wkYXZU/DbUK09ECS+U
x93guM/nSRttJCxOaKwGQZJ9bSJjzAiSwMslMBfsxy6dFXeJk26hgwY2dTD+pp5REbRd1Id5RK6k
isJKa47TQATlPNECeSK1eEjTeixBCllWzvwWC7JpeACYT57x7VOs1gDX/Xt+FpcntUs1GaPBZiyn
jyr9AwoJpxbiLwkU0VI/viezKddxaiO8rajtd2vzc+yWz9jCzTr4tz7p6EiNFa59OTpxCa7ANHKJ
JpyJ3TVUGzmcDYkLCqiCCsczPegn3e9u4kB7XB/lu/iWcSBK18MVFdit83FVuPPbM2LftPEJbZkW
MemReMmvowf1UX4Y0YGi+rmXgKxZ8suDhG5/Ro8hY7pgvM0CYeJOdICcJRmlziqUCrecDavqT6BF
+s3ShAxTvzwhS5DciR6E3Xdns8+cXQGM+UDBIwsXBFi4Go0CdbXcIuvu1Uhy1yjytDbxZKp+v2zP
RAvlzEsVmxZ4OUDMYZDjND3r/SeCme1RchYlI6UuKSWWZdAr4HVUotSx4Pt5WiDFaMk8DI0GOMvl
CLp6f1XKh8tbJLgBPEcFonM7KhfowtRcG9rditmW5OdlEbvVhc022ZzB0GwzSS2AtSEem3x61bnR
sT2MJwDtXdHAQuPrZXn7SzI0VDIUsLvz9ShLzZsWngnUO1ufx6z8nozTUc9EZa/dNJ9hvsvhjIet
TPKSsQwqS/MlB/SFhgSj5povi3Ptu67uRhZnNCLLSidJMlEu+QngNh+NG8/Ux4Bo0HhAmDrFFLyS
0lER6LdoJzlDMSvNZFltqWEQ9btUj75de60SHy4f176Sv28jZxt0dLymMoELtRp+VzwWhcAI/Jc3
+F0AZwWA/mqSiiD1zKoiycF6ZUhnANYPzFcxDeduVmqrFZxNmEHkZ/Y5npTqzxIuboSonwJbrT0s
d+1z4xl/Sl/yjHsiaGgUKAhPNTk0dpO1Ra6jCPuPkbAgRXOn+EUvTIEXtZt+3SyQb4euqwa9EYCK
9fLEUW/Uk3K9gjc+eyie1sLJvylufCg0R8z4wY7p3H37e4w6Z0X0qYbfYyIN1luLE2Mm2nqcs69F
NzmL9WvOwstaKVB9nfNAkkYpSpLBtNv5+mp0oGVBWt0ujaf/TQxnQ2SpxnxUgxymhUrnDLDzbESz
kRDqlH3tpb3jzEdWT+aqJ8jqIVsNtwM6GQf1FbzfU3IPVhshlsF/Mfnvh8VZDmMydDq2CSzHKb63
AmYZo4Nysh3Glh25oqZ20WlxNiRa53RKJ2SiiHqdAI9b+1aI3vrd6iAjrsBwq23iXeF8ayOW+yVK
YYI7n5Flx0H2e4V77Y8+m7lBjbwPyNfPaMe7SE7leysHQ7KBSw2uG3TrvUrry6KLgHb379W7EE7T
i3yVItrjdbbMQy/9MKnqZl3Y6Dfxemd2quBx3g/bN9vIabwU9VZZJDAf0kFf3PJrDEqb2BudfnEV
OKBWCNQ1YavFvn68r5HT/zgqDb2SOhCdG1Kgda0z1/ljN0yHy+e17+a+i+G1Ps3KTotQV2HpleLU
H6QbNrQpLEDsG/t3OZy6N1E7j9KKd5m9aCCNdOernAXrsysD6dytMdet3pJ7UeAg2kXuIQWYpaJa
zOGx29sy/tHnRwK8yctbKNQP7v0kBOx9ZgLvbQF28JI6mjk4HbkyyW0d/RnGR7MAec58t66nRHqc
pMAeTpLQJxGslE/QduNqGYWOi2dV+amZshvA+Pv6nAj8K8E5vnmYm1AwVtLcSE1YSbO578avg/or
rd116ERP9q5eop1JRisrutl51nhQ/9SzmuCKd74Mj6RAQYQelhvplgWayE08JMf/sEnRQJR02X8J
3mXzGZDBmLs8AqkaZCvwE0Bq7Gq3ozu/VQlAUvcq0J9dc7aRx5npPJ7pkGgz8NCvQaj0VXGYedGP
9IX+xpiYFpKTeshkBxlCIoRE2j3PjWzOXstjgZAgQYZpWA7L7I4pSv7EVUgpONBdl3kjhzPZOqA9
u0qDRztEnU+bLhyXwbu8jyIRnJnO+lQH35miea32T9F59BMU7GjR+KuSFmeRF6KqrQon9S3T2IWs
fVMPsuBfjySyZMtGDGeRU6tJirRjjkEcVkpQ5V8vb5PoxDlLbDeoIxUL2slIOzm18lTlPpVbR9G+
/G9yONNr5nNECxamj4lxXZa9H9t1YKqxK5tUEEmczwtxe8ZZ4HxcxqahmubJJ9WN3QRzsWzaMQk6
QXZ018q+Hw6f3iiWtrISHQ1kHYU/BVq2uu6c/v+R9l29cfPO159IgApFSbeqW72usZMbwXES9d71
6d9D5/+LN8xm+SIPkLsAOx5qODOcck4kogT7c/n/d4X4Gkc65HUbVbgurN1GMNe1HphasTvfs9Wr
xQ/tFkEzDaLSFsXMy/HsTEnOJyjgc9NIjJwgxzDpquIpiPJv/O79QqfYR268iXfZ83VzETh8k3MQ
dd1XPWFmzxIRzCdstSAGebxoNOGyGJ0SJPqapWic9QPbfehWVtjJrBuzuTH12unIQ6EeNO1Ee91G
jVGUHrC//I+XDNaV/ieSuwixIjVLjq0NFF30t2jDssfoznQZSo/2mu9EGl420Q9x3F0AJ0PSYkAU
X69KPbMzfB3oySUVVeEuP6o/1OKf73RoBioVaISwqJXfUqcDyPw2cXoP6fAu3snY2F42+rfrZnI5
Vv7Sjn/K91ihSSngQN1lQN/e8OX6QCW3p3dL703Cdu3lgtmZktxVIODQ6jNWxMq3yUbbFw445QM2
oSZvRDMgf3FiH6pxNyCR0qyNBgsP6xqcMivaWIPhR8W8iU3FX4fEaRr62NYgN86GzL1+rIJrQbjY
WTQAAB4U6Mm6aD+7rP8/qwkC2+QZwjuQ6JFFwyWPrScSf0rDh1QVhB2RCC58DmtqzCsIMN2sP+TW
56Q+URGRg0gE50OGQpcAgI0adx7hEVM6BkayLV0Q00RCOK+B0RFZr9IWhfqksgFvb5tN4Te6cIJY
vu6d+FEL4Fcs6qTBXciYPKp280Y/NltG0yp6ArJTueIG+fVlZVjln8MC6XrTGqCoU78TdbPQrZIE
142ZGes1SVw+bQHftaliDJjq+uSQqnRXIloGEHwdnfML0tB2vTnA+fXyTaU9972fT4I2x+U87Zc7
4KkLtDwLk6UsiNuNhy78VJHbBvh8Wiq4+aLD4m5+1jdRQbuYXclAb/f6tP1vH4Od5NmDMYnXoo16
lAvbLgfzK6k2hjIIsrK/ZCwfZ8Vd+tSKJtCHI8Sy5EHfhLfLU+qSW2u2s+3qFW5bOYjriujlLzo7
zhFYlaZYOXsRUCUo6K2WCx7bf3mJfujFOYFeH4B+3cLTrIpdbwtvxSIGkjGsPbMYVGPjX2TYwqPk
0gdjIrlmLujHjz4igVM+jPt6/3NErt6BmN2tPE2kpiCo83QCNAHV4LIg29Xt9qADti7a5Cj3Nk+F
Mxc2ffgJWScXdnkngi95n1G64ix4yOfO6IZBTjAa0L+wicBhk25bnHTss4ZLCnD69CuxRw9W5GOl
4f765VBEmnN+pDbjBLunIyuLKS/hUbJstr4lOSVb4bpdfMUDv028Ufd6agsH8dmPX1OdSzjiNiqi
EXkyPnW7nY6J10iArNd2mlO4+fdaBLMismbKu5qFrooyIqT9xZrFmG2CC8rPOuVJMtAeCAFuNB6i
8VkaRLxRIgGc4wE1UVVnFaLniuWX7mZsBVvpgjhDOQ/TWQCLBIktcYHzA/Ih1UkxbWdahnPdDgWx
hnJ+Zoklcy3ARghsymfdSJxqfpDa2zwREiWI9OG8y9qsBGg+8C6s0cgKwcMR00XPbwwqsg7IRmwC
lyUCK1AB3DrAKbn4Exe1aZYKfItGv6r1E6EbVcgQyRKKPy/ShwzOCiipMwCMwAqMqrajqLOtbDM0
X7rw1SJ7MjNa4Mge1+2/TVuAl/x/ynHmEYG7uVFDVvfQ9pV8I4lW8f9Sh/gQwBlGZtTTHGN/FoP8
o7t41NFtslO9ZGc57yCSAEVmLZDMFUci9rdfO1TOVLoOCIhZCtFhiH5pvpsw8CTrtlZ9mypFYP9/
iXq/9OSr59aagoo3gqMgR/M4Hqij7TF3b91Hh+qANajP2cm8Mb5dv3QCy+RL6QroE0aQbKluXG+q
GOmJ6daRiAZOcIrvkwZn6dc49Hj+g4bbbeXZDqfPffoQmV9Lww+FkP6XfeHHGXLhRJ7LHLEUvRaM
EcBScrf/quwz520Gzfx8038X1eIuO60PeezvOVNNKTSwbWJT1VXbwZGszi6T4c4kHSDo+8frn0p0
ipwTSTRtCpUBFbGByrZMGqw+m3YWYVVnk4leZCKz4JxJNJp1klFVc2tzY5S7WA2GVpQvi/Rh/392
dCApHQjCFttDYkOsuRt+a44MsjfbMsL57BTeYC8+EEEgiyyE8yYtVhVqjfnicb0xtftMD65/psvZ
1IdFcC6DhFI7FxJ+P1IelSR2+zxE4y0gur8koKp5+0/S+On3pBuTFlP2aHWnoKZab6I08yLqTear
uZJAHwU2+Jf06Zd2/CR8hDWnIUvgo5SHn0M6NHW1L2SL7Ryv8hOXWu51BQWW+D4WemYltZ6nUwI2
S3fNOqctss/W/FlKqQAiUeR7Vc5vYGYW4yQKikLhcXZRHQ36/bwJD8Pb6EUOKB72CKCz4MkhUo1Z
6plqydIXcS9huiQB+IOSH6eE2GH2cv38BObOA9ksGN3uSAjFEtmbAAkn6rCIlOA8RWpUSNwWBBBZ
Cdr0pMfHVDQF+5cq74fRcZ4CD9xCNyV4o9GfXxYAwC1YRPuKJ2iAoUEfSZuTB/GdqAUh0oxzFFI8
lBopkVCVSbifUjw5k96t80oQ9i9GEHTbwA2JpQyT5/4dqbyg+oXgOPePYYrmPWYDlu6Hlny/bgiX
S7tngjhzqyciD/EAf/ve3ACefRKwFTfxxNnFgzsTxP7/zK7jdorzFkC1btwcybqL4vtlFNxX0aFx
VhcveWdNBYuFBtDE29RpknqjoG/cKsIpgIsv1DN1OOuzAM8y9mzQZ3JmV35NdvoNtZsD9bFscRRh
Bl92sGfSOKurBjNerAb3lc2oECQwqd/vEye3paACZL4wYWKO7Y8M90weF66qdMqtmKD3HgI4ZIcl
Way8Q9p7dQcgH+4k3Hx/jxFXRPL9SwB3qWZSsqasDxhp7JlWNx2gU2IXg5AtJnK9eJP5FrqbtgFW
8RxIKv/1lPnW5gCcGkPq8NbssHpPnPoUu9HT4Jt2aI/H6IH8N3PlJ7kprdI+YbOfY6z6IdQcpPJ2
WCW3y0VzpoLLx7cw0T4ZidEhqLS0fZxr+rrgZpQk2V73JiIxnDMJFZp0A6uWxUNjV9o+qyJHvKvG
jO+apXCeRLKUbCZaTFwt6YIkHDd1Mm8nwH+aGrmz6uEgh+ZrRuPPs26ddKsMSI/aWUncUs8suxnT
mxR0V2Osm3bdlHsL9YTrx3B5bPnj+picI4qaSI1GYDmwsbwdmjEPRdC4YBTu7QFwPK2z2MO+DkLH
eLwuWHT+nFNqw3nqKwMzAGrTA44gzJwMyV6fdZ+uyxH5I5PzR0bYyn2HHrYbb0e3/Kahri05EdAx
tiwvKh3ZsAUS2Z/+50dnPMkg3CbYU/09fPRWUpftCNOaFRvLqQ0ecqideUmwnMxT7cm3ydZ8ixxV
2Ja/HFQ+BHN10CmOVqkoUBcyq31Tvc5ZaJcYzTb/af8WeP3/U5DLNcukbvsOxEfuJB3Y/o6Z29Po
qKrgiv7l033I4e6oWlchGTscpBqwUfPUX9K9+sBa42AgupN0J2wFuczlUvKZatyF7Q3aaw1rGLKp
NbZLn3lA/QZl+VO9h4pgBCI+7cHlV4CMzhUYDtPnmuFwd5EMVqak08IelKPbbqHxA739eREZrMWy
wVqfQOTla/hxxNw1NBKU7uMWeQjTV39TDqxuvgYUI6WKk3xjwwei5ZLL5bCzM+ZupAayKbOcMDvV
eSDxkWx9E+3CDS4IhgOHA+jLoy1LioH0ltopRkpEOsuCY+YyhrUrywTsO2hux4/9KnmZAe+aGO5a
6lszl7A3PNypc+zPReddP27BB+a7t21iYW5mxmmjy3bU+u5GXheBdoIPqnPOZ9VbfaWg6GI4HgN5
iKRj1T5f10J0L/m+7dj28TQAb+LdaNYtJnEyz3I6VwGrW+GHoSNKP/6S+v8yU76NOygSKaUUTvwd
OOGw7stNtV22ZSDqr/8lHn5I4nzOSKM0xZYkS19Hd2S6sSQWfTQGB0b9+C5yANYg7BiKPhv7/7Mn
x7TIRV5MSClT69RYjT+pT9jCEtiG8MNxDqZrK4AntnCo9cvs57eIha58WwP7fHFTRHkRxrRIKc65
mAr4UGoJtmiaGHYbk72UErDyFaI4cTnL+vhmnENpQ7MLSYPDw0j4SfYYKCh5rL+Ohq1ujUA+4J3j
ZF+b4r3XK99fvw2CoKtz3iSUcwJ2enizpEptZfmeaptSL5yu6QWxSSCI7+8C3rUtNHlFdKAba91n
8ZuWPS+Z0Egu9mE+3DPfyy37LsvkHA8qOaC79hRuCfDE6ps+ELeV3qtSVyIeVX83eyMfipGwe00C
GSOnXW4DcHXDWFexvZ59T8GFOTvR7fCIGdGg3k2PdaBNdiWo5ArcMuXymTkCNJGZsfHtSfOmJPT7
VgquW4ngKvBd21nFFMI8YbshyzI77AILg2izyPerzNCvHSfnRQwdH0/vcOEYKNwUpKfwMXEkTMJj
5IG6aMLs4hP2rwHrIG/C+x4FAMlVwKECXKJ4Z0bCl/LlgwWxD6a6AajNcxD2hRkpsoYZIixXuXKr
2x0tBAf7l4ztlwy+6bRaRo8dHwQjoFF66SPaal4euuXXBchcq4cHzFfybLmYWhE77b+EpQ/ZXLDF
sCrQ51UMHvQS9UPF8toq3il17cxJ45gTfShIG0y58aiWknvdoARHy7ekhipRplTGp+6lY2w8lvLL
9d+/aLCWipehKmuyxYMqtpo6AWOlwx7ktNroINq5cizMf2nMnwnhHPfUECtb+wgzZvO+Nx413R+U
p+t6XPSaZyI49zwWmY4dMAw1RXpdOUUKPA5jkN2cVEdaCIczLn6VD2l8ZQio7rXRFSh+tawlhBll
th4eeZanB9lt5OR3ombQZRM8k8iZYDy0fTjqDfoZcXQE0d0Lldu7FP2UNZOPqTyfUhUwT3Jausta
CGyQxe8/3M2ZbM57o/OaVXIB848M2ZasepvNql11u2F9UIpZEP4EBsnXhRaath3Ia1CoyE8j1hML
mthGuQhUuhyRznRiX/gsEaPIbZsUNIX4gupODdInNknFtgcakIGHoFHBNvChc627+NOKjef+KfFF
I0UiI+K8OEnDtChTwNhF5Y+yvFVF5ECi3+eywGkdKlrk6Ass4+cWe2GTYOj2ci/q7Ay5vE8CJWdS
pqw+gJMD9Ywbzbaywdi3M7ias852DAoyEaaQyD44XyJXciPJRoKrZ73ljEFl/dLokf+fvInJeROl
yOW5SzHnlkqhvS7ArGbrP/mtkYrM/bLfoliFUrC3p/FD3kM6llGPYoRrFs+6HAzRt4me+kgEDHYZ
JAG7m/+TwxlDRsbMShmaVrylOwNo3CNWmys0sNkYUSi4w5d3qc+kcZZB03SWrBb1zWGX3Vh+E8Su
4cinFcWGHuvoeSCyiotPgzOBnFWQNpULfUZ2HveWq6eT3dBlV4IzqG0+qym4b9sk3rURFV0B5vr+
dI0fx8oZSryMxoxBG+CDeWzkB5TSHjCyfSNguOq6oIgrUJIvKySS1uVNhjA6xgTEt/EGGJiHWG8n
NwbA35L3qdMT5NONCGJQYKR8sWFSUgvhhQ3uVR1oi9QgSYuHpjK3rRWK4HEvy7IAZqjomEF7f9ue
OeZeVaU1nXAhevJNku8zVbejcbKtXmSkl6PahyAuAnQNLVLDAuZfQwC39qmIQJfntqXXR9+uO5O/
3IYPSZyjj/W+G0OGJ2tWyMI7ud+2Br1LEvk1w47qKt2XbXy71I2XktAZ56m1o1R32rg+TL1od+Wi
I6CypmgYsiMUw3C/B75xQM9lVfAIQo94y0A9Q8xj2KODSLepg0W4H3zpmXkuj0sepFhtG6vFDUnI
o6Q8J5gx10807O12+jG34CrJV7tKniLr8/VTvxQnzuVyj71CJlEZY3vTnaXRjUvpUKW5q4fCRaRL
ZnQuhzcjS4szY4IZsWWg3K0CZQ+ArwO5xRvXGR4ZD5sBpxuu9nX9LhZ5zgVzVgXSnyzr+/foyxqw
4C3DMw9TSYzOHoNX0Ul0YYQSuRgiFV0v5eaAxy32G3dTAD4HDKCMNjBomy3m3YWFpUsZzLmKXBgJ
86EFfBXqqH16UMrt0m+un+ElX3P++1zUGKpFkbqEvaOVu1DZZiWYb+vbJVME30qkBxcllChrqNri
kaWkPimfZOVfYCrPFOEhpJt5DdtFQlLUVDeK9aZNP0IQjayxC6ck0EXkQHgE6dqUEmCZQhkJbS+/
9EM3f15OQDw89EHkYvzo+jcSnJ2l/u6vZjmUpDJib8fFz5K3Rnu9/vsCG+CxTC0F2AUzxTWKEsWb
aLpLWvIdtLM3ViJaVBapwv7/LLQpM1C+SIJXY7zIX3UdnaVK/nFdG9EdtTivQOp1kJoR7oiR2bL1
7jq22UoytaNb1lqqvgoEipTinIKeyDTsphXfB80Vez6UqKHLn6sX1lhqbfrVckXLzwLPbnFeoVf6
ZVo6RBSzAizPYV29RdS1Fh4j5xmwA5diroq9MlwzII6G533otpu3alt62UmU2AliiMX5h5RYY0Nb
fLSq/2pij2DKfWvwkvi+lr4LPhe7LnzC+uEpFJ5WK6zHdp2wzg77ALSXX/vYWPKUHRoDmKH5py7L
uTQu2QiHOkunCceIOXGgowL0BS/Fwkvd5HsUsPfA+mk6TRtNtGsmcFLgDPn9qql5RxMVTEiIvGbw
E5VkjOyfPE/0XvT6uH4HUOr8Xdow9YOiFFBzMRtbaj9REVAUM7drX43zHHFNzD5h+F7RNNhZ5ZnL
yyB90YzHSN8ooahbLFKH8yFVpNVJyRaBrPJoRolD4tL7j2bIeY2hy6alryXwhR7kHwYeiMpN602u
tANmvy+cyxQpxHsMTdIbiVVamFPUsKqnYIyr3TPyuvZmscU4vRdHx84Nn/Mf1ZB3stJCIssKLdDJ
mnYBAhO8Dl3WZgGI3p7uEyzQmShcN/vwntwLTpjZ3J8mQ3VQUFsmIfyqctKoSr7oyPPVgOyifekW
AfBxOpB+Rc76NG1UwejYX1zmL4H86xToy0VkVHBiymnwrBcgcKDGoN3MP4AX6CauaOr1YkWUgvDu
/xTkH6VqY1VL2+OK1wrdmQPZVcv6qOa5ak9VsZlidTPp/T5Shk/yKKrKX04aPmRz7mUihTSp2Cdy
0xijgIViV3LlJtMPc/gk+IyXhhjOteRcSzqAIXjocap1eEr1g1EHlh7ZcQeKaSsoRmqryWuZiGYn
LofYD/04f1PlhbaaGTKV1EDbKH8b6siJNFHWKjQZztHkRTVFkgYbZfdyZePsDd6ibH9Wc+odiOlE
l0KkF+d2TA0vbS3CaVqxbT2wMVKEomMUDODDq70ZHN3tk8j7XHY+H2fJOR9ArueNoiM4hIU7DpGt
WqV93UhEWnHOJhq6eQSpEIaM60/T8DhIu1HaXhchUoLLULqBdGC9gohG3lgkaGrB7wtU4JveXZSs
fbkipwuzXdizOZ2NZIruksAl8h1vg6qqEsnY3p8tmwF3hO+sHOVmcBn/m+UagurgxSbD2eXl295T
KhlaPOLBXIFwTvfpbt2CvuvrvG8C030rVHDUqEi7ohOSSqBmVqgZCt2k6GQ5B9KC+rGXVgwLtu7q
gybUq0s7dHXv59hnBtyZOhCNLQushe+Cx01lQW1YS174U3Iri9IhZm1XYhu/qRwZq4yKL36/jMpb
UMVtlKY6NWm9I3XqVcu860l0t6p5cP0SiPwV5dyHWlAlBivFT6RhVnJh8Rz5ka36mHn3Rainf8ki
frkOfqG5iHWrsNi7ADSoDNYP4nTHwKw9Hvb/J3Xa1FgrWfYqIK7+PxiHmEbXTppzLQkdRkDEsLfW
Uf6h+7mPBm7lyiewOLz8xFTQtvHdKHr0X853PxTn3E0o6TI6S+g4Eum5lB7VuAI0+k5OH5Fm22Us
GuW9/P76JY7HMCyVklQpw08Ml2g7WuZRBzO4nbR9ZUdt+jit1L9uSYJLyfM4pPVcN2OID0upaS/k
JlsbJ5f+LY//UIvLUoiiLfOisFeDslG0baIIwqlIC861hGFKptFi9UCyW7NjLu9oLbhyoi/DJSLy
0MpKCbhed1RTe8ruomKjT5k7Y/1Cm0QbNAK3xWMW6uNM+5WlI4uJr9KMN7oQp+aiCLy6ZfQ2VOxR
MX3PSkDo9KnVzN6lS3WT60FdiChiRQK4CwtLjks1xNut88xAQ5PPHzf5fvDDEwNBSdwSdLHudWO+
6CPOdOIuq5y2VtTPKClo0skw5EMsb/sagUURTm0zg/3DG31I4pdIwylJzWRF2j37DH5E21RO5tAH
FdEbLUVB9L5o3WfCuNrFlMhTozDXN0vrLgzVByu3NkSvP10/PZEY7pKind3qpEBzKKv2g7IvpF2e
/sPcGz3ThLunYze0ipZhdsRKkp3SZsGgVQKa84vYb+cymF2eGfYEnPY1w3gYOLXjW8b0Q934kxFU
buwVz9dPTGBvKjvRM1EJjWPgB4NQIEqi57ohn0MaPcgFps8s7b+Ztsr+lDNRUtKb1dCgrVz1g21Z
a5CH4yvW+QI478frWonsgPMMQ9bEyTSgjjroGVjArZ0Sd0erIwJbuPxsPjMGzkHkmhxGZofWPAnG
A/MO467Zko0YGVikEOcWUgwl1Sn6kG5c6di4tew8AirTtAoUEojR2AP67BOZUV+GqJmikqQlABc9
NNaui/6h8Q5kKpCRygQDFCZncdkImhYlRRSSxug7HaY7tK1vpCLcDv3gzpUSABDjWRIVMS9r9iGV
M75oqZW2i+CAtByEdIkdjna+vFy3uvduzZ8u9UMIZ3aSCfYMuZ0QL1RMaOjVvgdBtV53qV2pAwLh
7BRGBX61EROt36tx2SZzdgOeNIe2K8r9BHAjbZX5iYVoUyMBVdBBNrJ8R1TqWnrzWujKPmy7/WDJ
X5rZ8ActdbAP5qx1isy9CIx5dow0csxQCyKMrzZ09AcDxPBtYU+afFtIcWx3GubxTfQzVNncF2Hx
VpgYjC5SN0/pviyeaYpFHUM5hPjBPF1dUxq9ihgP0RQ9FKUy2MDZ92MpA4CeZddSDqKH+EjK8sai
066M5eext45SHQVKHz1NUvvSdakbSr2jVOaO5HKwABcEGIkZWKUbnxheDK9tx430CaMfwJrWZbyL
+9xuwmZPiuKoS/09iMFcGnX3NSE7c2ruSdO6LTA4CWi/y1Lgpy5unlOFwe6DGNTCOtrvt6DXkikc
I+NnvRH99cDwkfPdz5sMyzb5a/VYAZBrnuzr1nNxAuxcLHcxIjU0mrkjqO9/oT9Kf94Um3DbuJO7
3lEAMWIATNKE08aX/f+Hrty9MBcD1BMjHgcN3avTXSoHrbKNRQgSl2/fhxTuYnQKgKQyxcSqZFUG
6wgiTaTQapgIvpxIDOeOq7BZ1URBdcgYcQe20uro/VHwldhv/HnHP1ThPHEt4x4MIdxX54VB8qr5
I7YnwFr+VfIad3nDlyqAnZa5aWYL8Sou1lw+DJMv7AADvDUsUBuixMcQrNiAhHXDpv2Jn3tmYZvO
dWWZoV/Rla/xNJJkFG2Nckdd3lWLnySf/9vvc+laO1R90WX4/U6T7AkNjHQRYRJfXJw7u1X8nsIS
y5GsxbjM8q7G8EjrJvegFj5mR+MpedICiy3Y+1jWRTtXOK7DzPra+XGOxDLlZDJnjHpJmwHWUvvh
bX2KvFK2ww2qHG72yPgn0sbuRKJFX47zJUWnTRlpMfhbT4ASMLpttIqwTgWXja/fVKAXWhckJe7U
fk1yd80Xm/zT3NGZwXN+Y+zKri+YgRTdEy0fCQp+sahwrr6va3OfyVKoBToORaWMseZ3f99StcdE
XKW4k/55JOD8XTqvxHBZhqmC1EiCJKLYQ4+cpS5c1FUfohmldQkkF6Fcfip19EgmMFEoQ2bXMSZ3
R9BEFItN4+JWKlOHai9h3HySwtgp49EupnI3KIuba+NhWI5WTD3aZPZSa1sqmUHUhKesHp1J6V2a
YdxAj20GvWpYhZeBj7iYQrvRMaQIHFvVjJxCBzl3W/imOh5JNvgG5mvz/KSlqaPWqycryUmHv03T
zqPJ/CnOG92t2jKok2qfG8M2tTSvzAFY3I+uoS1uo+Z2mFa2HN4pZhMYA1jaMmJn4borugL0RxYg
I8rcOsl5+mPpGn+ej4Zi2hU8xDwdsw6lBSvrbaNBiDTuwRK9M2rTGSM0xqVyT6vPnbREtq5lbpcU
20ajn8c1c+o+xuG9JnHmTzVaejiBwhi/j+oae4gZtV12pYNecVBWw06tJRsTQDe1FAd6UzuTEbuN
RU5LqCNrkF0FmyVOV64vrZnhr1EBeJJPvTN1WoA1zNkfumW0Q1KB63yJfTPH5llTh25YG06vFm5l
fM9lI0jTqgHDFD3JbevI+OKzRb6Qpjgo2QSojGbU7KIcb+Isxx+RDHY1N4DlMuvHtRgOkjkE5tId
ijgOss48mNJ0L5Nq19IeKfzaOkpTYxYzRbhIu2FrGfMWcCPgoxnBbW1mO1n9ki3SPidToOjDyVjo
zdBJ6BvV+qNhhm60pBtLepqJ8lJgRYiU+Ovfkqqws/cyW3VaafgYJeD0JdU96z6TGQAzUaPZdB4e
Vj16rIbJ1izVL4bUL1T5azjibyEkcizZ8NRI2Y/o8fchcJGKIVCTCEziikNQJqJYqKaDvp9z4J4n
+Z7WhZ/S/EtigqwkUwITqd5QLgf0ap40ZdmT8M6cFWe0DA/p5xe9iV5mZTJtkNnuUj12xtY4ldm8
W3S0q/P+x0z6g7G+0sIMFlPfUZLbFnbcALj2UMMSJTm/09vOq5Jhq+h006SfFSPbp01qtxbod8sK
m2iyMzQNLoD0I9fyjSTlxywn3riaD0peeblheSRXfWOuVltX14emiI5Ns/qWVjjL0G1MiWw7Q7WH
ufQLLbRrADTJ9JUQzUuW2DZU2TFaYOD2wKvMi1t5Le2pBjejXvqRlXhxHu81bFsY63Or4jvl1qGe
cePxZ65VYif97K7REEhLuVmL0h3Q9rRM0WL8hcTuN6fG5SkgVmmksErgOjFd3GBhXAXOFM5SrwX7
SJfy1nNJPBx/GYKznJpgfWPr8AWqFcZ9/mx+A22Nt2zB7XJP77Vv1xOHC0nYbyK5clKuKFqSKyXY
nNTdPJgeNbdmfyyNl8Uc7EH+B7Sm38RxeYqUjsS0RsYEXhgObZbPaRQ/z51xA98iHEVlf/uVaMST
6S0VXFtfTEi6UBoZ6tDTMvV+qDKvH0M/a8L9XCr7ShmPa6ihj5wIcj6B3fB4/HiCFF0KrH9Xbt4k
+U3T4fP1TZfeXf+Cl4aKfjtTLkOhOZbM1B6fcH0bXdYMCd16U7wMoPjIfHAOXRd3IVn5TRr3zAkr
VTWolCuurI92OvlGHtuz/nBdyIWk6zchXLYS1bRJKjR23bne1um2TwWVE+FN4xIVcBiUgw4MUmSx
DMCo9CUAKMZ+vp8dBlRNIyAnijLJS8XI37TiHElq9nU9x9AqP8gOm94LtxnAV61dexQREImMgh97
yYZl0UZ1Zq5EOrEZhnW/fM7tatv49ZNw2pxd2ys3jR96UaK0HOW0VjBkM2JZLXYqp/1qHesbGbV9
UQVcYBw8/kNR92s4JDhGU/IWeZ9SkXGItGGPx7PaXZY0sgoyVcx3+6uvuMUuxRyGfGJYWsvzvzxF
z62Cr5HMZTRrowZ1htZ/n5jHEJgZbUwXaNSejDw9EI1+XCrLWNjrUnRFNgjBsNLvCq5z1Y61Wiiu
fgp3dMdUNLfNm3bDQDQiJ3yOd6GnCCLNRXd4JpRzHPosJYMeIrjp9A1TWc5Y35jkNNX/4jrOxHCu
Y8QC0thGjQLusNTOqb+or9d900UHeCaAdx1Wt+hhv6AzMsRf8qj0rXgIsH/wcl2M6Lg4ZxG1RZOE
yQgjHLwuf7UUr6V7cxQu3ly8TYYF5ESZmCrROFtQqKEvRoKry6ow1j71TVd+mADlRv3UAy+K2wtK
FZcV+xDI2YEhAfo8xhygu7YvhXWwlAoAaG4vIjm8tJkPI/+QwxmCNq8mhgR6xe3n1M/60jYoKklA
67/L5uy1JtI9OidvmhTetHg5li1xBrkITCva9Fp9Z6wTWFuKrTT29tinunf964pOnTMiKi1GZgy4
9BHZxdmGku3133/nwPrDI5sAM8I/lJ952ljQ2UxG1VIkBUZut70czJHhNrAnx0qVI/hItwv23dVW
dkmrPoVpv4tUwC8PueZTo3AyMvnZZO6SsT1OS/mjLqlbyuN2WhJ7xIqrDq7lSKG6LU9DoGjjcQoB
PFzGPirVGWnAREhtkqL3UE2KU5oxqE9pbkfTuCUW2VzX9dIim4WS5y9duaTSsoDbVoTw14wi19oz
1EfGUj68sQ5s4mMQWTi+dDFEnInkQkSVT3KNx/T/8ofcbXvb8hjkQx9MXwtBM4mZ6rWPyazpLCCp
5ZhkscRQxsego4dUkmwZhRWptXMpsa+f5kXLPNOM8wdLaC5TKSMzUsZdjrWZMhK9AS460DMJnAOI
IvmX7c/bWbEeWiJvU8kSTP6KxHD3PzJzNYqaAoQkGU4sdLMQfEWDaC9UdFzcRU7HpULZAMdVqS+T
9SSJOmEiLbgwQNJlkpIcmElN+TCg8jC0d/MaOde/+WUhwAsx0aRhycjv9mUUYCmkEV64ZHxdUBbE
Rtv4D0DHuKS/ZPDDTKoBSjsdrQvXVLb1+jXUIps0VGC8l/P6Myncc3bNax3OGpkNJmnLxJ68cFf7
kaff63dYB5yd+L7yp33x9T+dn8G8xdn9pE2Zy800oOw5d3vMHHiSnuxVWeQGLoe0M+04r6Os+Uz6
ENr1/juTEFY6iZ3GNip/KAQG1C8etM+o4tnZ8z8QHfz2+TgXNEpT9v9Iu7IlOXUk+kVEIHZegYJa
uqr3zS/Edfc1+77z9XPUnnFjGaMJ+7kiKpGUykzlck5JABDotKYnkuehBKc7x8qtv1kWy6NquthG
gB/6pRThzUKLMvMV+hiPyqG1QLG4E79yg2B6M381qp8KyZihAWGBMgg+bm49RLtAqXZNFeVWUicP
TZEdEKsii10hZZxKqDwTD1OZYIae3vpZdgFS9WCYslfqKhrzyLdOIu62Sq2b/M+vY6zXjImaKCw6
tOLN5XNlpGiQqe0RE0kzgdjY5BXjOCZAZ+yYIIpKqff0fB0dKFjgL/bqr4ajQbmswaHsIOprPPyd
3dEZu6MhQlMGH7kEebivMFGPc+gSTnqEHuPGMbPALbEYaz1AvhAcRJJhmzSPjSnRY44SOpoEeSpM
b+CWNOaaNEJam82AuI5m8MRz6gDfP36ud3Hzv7JzLnBs3roH+qEpbBdI1WqzVjX0MUcuaZ3C7PES
WRzdYEF6KU5SnMgF+po7ryeJZZS3qFZxlsETwih81RqDPpRwpGYHgHAfNfsivhGVhhMYryEsLg0Z
C8jbJqKW5+p/TyhEEgbe4WLeGVfql/T0HQmktCsE/bwq32/C1M+DYrRdSc3UGOsPyTT9A1TXf7VD
b6eXHth23R6UvN5f2RB2/HrwVaNHtw6yaMFwJ1TpAf2p14Us7cDKjrpUPnBexuuaaBqmQkEl1I83
ycJ+C7Iv6CXVxGTczWjJGZ621/MbB/EpgDFSpPWVVjNUpEqOFJGX7MWbxjEsChQduLyS/brh+BTG
HFcfhtpo9AMB4hOGf1rUMBTT6rNLnQbO9rrWVf+HJDbtH0jqnNQl9k0yAB90QsnN54EZc46GBYUe
kq4JGxoXjeljnzyHPIbItRkEXKvPNTAhUNh1cRRMAPJBX5MHrokvWp3s/aa80fzgIeuUc+eLO3PW
XqKwseWyvGqzuLRMRed0GvP2kgmR8nauSSbCpaj5q6pmlp59UwzeZBN3tXS7F5quDFOtCGZAX5wE
3DtA15gwQDk4aKDe64fJE3k98zzVZwGZJLGXcrmGG/vesAIYhQKZms6RXAwUEps3P8/bRno5FgsU
TD0XUFFDWSi7V8bjqJ6k8X1b63kqyRj8JCo7JaPZcHO+xN2TPr9s/z/n/iqMsWgMvwkDTcL/p/XT
1GuPik8Ue0RdFk8qjizedjG2Qgn7ookbaF0d7ST/PY72wXS3vRz6ub9GFj8uGJvQB/1dUM0Exaxi
yPeNhkYfdFMchVF0+ka2ys7ZFke/eEsc85BCUkgr2hIrmgvTTUzTHSbBmzNtN87SEQOutjDIh2mq
nrfFcjbyl9z+3PSpQL1zX51JH+Eluit5L1HeXWLhnLU4NMsiQPLG3I9uhIk7wSYX2ZPtdCdwnTBv
RYypMFW0fn04RXS5kOgBSFUGz7jzRNDfF5cVUEWVGQjYNB9j+AJyNrMcOX1a7f7ubBibYNSTKGot
wokm/6ZIz4r5jxC+/Z0IxiagXbRRa5r0lidAsulgM+6biyIYf+ckVMY0GEJZFdWEWFMK91O3nzLb
lP5SkRmLkMRpK/VhQ2fk6l0S3I+TuiMFJ+DimDi2i7EwByEYEhz8JN2W/aXxR3cScmClNhxrwHN4
bP+ilumdrgd4mrcOnuYY1wx26Puzi4Pmomlrz0Ncp+e8YX3YCdUxL9AURF+jgo92QnIOgvekinel
eD1mHLvKcUNsV2Os5eKQJEiU5yaayI8dl1iUJ4AxAEZemJhAwdaNmLSldD2ZLTT/nSbHeKRHXk3O
iNBv3jg/fAVb35vENvbLipZj73uH8rHJe1m0zEu7H+3ZRnuX09rpCB7omVc6pW5h6+AYG9FL4gx+
HhTHFC9+RxeqG/TIimcPNDASQ3fbWvB2lrEWvR5kk6DjOVCa9a7qKzfJCmdbBE8RGUtRz+Wk1Brc
YGQQS2ruhu51FMDpNOFeixz7ujZXu4yh2TQsYGwxENHCLDU7WggmVgQK7Va09Eu+R+PgOThUV+gm
OaUYyQ4TC9WV/nV7uRxP8kuS1p/qVJSw3KbV7VqtPQ1UnEWqcVbKE8MEF6EEZByjgN3Su/agVK0b
jYXTZPV+ezUc/fglLatmmgIuNVQAzBq9Zm3xtY18joKs3zVTloFSjeKpyXITj3kvoISPLUuvMGty
hU5yOzlLD4k3uI1L2Q8xbnCMAKr1vr241T1cyGVuWpMZSV5WSBAGerdLNf+cd7IldH/0nlqIYe5Y
Y05l59c1NCLOXpSu8saxBe7G7P3daph7Vs1TlediDu0mpUvQ1ZlPhjOPEs8yimv2abEcxi2bStT7
RTwRJ74qD+qegqJ2AIgTnO5P0lmfgj7m3RYx2USiogIMK1Kbwlc5fTHK1zrm5eXWG4oWQph7pKQp
StQi3gQpqIKmx9BJ7Pk4XdVeeuaiLHL07SOoXiwIkCg9sEkhixZZsx3tMwM5q1Wg1dXNwKynOgO3
7Z8nk3nMa1mHYZcIMsf4cYoia84CywR67l/p3kfebrGyAIOTejpDJwzpWMqpJba3kcaJOFefU4uT
oitdykiMxoh6mPa4Fo9gWXqqw+midh0q8A9Go1zXkfxgyBGvoXTVHS/EMkYib+WsCkPksAbb8Ean
sSj7IiWSqc/cegpPFmMpAPpTJqqBFBOlJdThucrn+bZz0Lfi9bzCwXoudbEwxl6E0VR1aO5AdwyQ
7smLuEO/8LE+YXLCsBrMjZo3vBof7wQZy1HGQ+HXaow3g1cf5H27r3fNIXO5UzYcnWeHyQMTRWvT
n+k2jk6wz+FPAGf6WCMCML3wVKN/g8tAsl42/dzOj8hkoZ6JlPmJIiJGjQ++lzvyV0G0G0f3KPZu
eA7c4iRg4mf72vHOkKUmbntT1pIUQb7oAVvY9zoPIwQPxqHMUKhtDoUb7ohqbwtdjecWC2UsStBP
oxbViIxL8X7OXqr6Bb1HQMhSQs7kOe8YaWyy2FEJLjNSfaiL6otnMS9qS8haJw3jp+0Frb/MFiti
LIvhl10U9Ti63lVfEHFfm7vBVR4wJEuBFe4D3pAP/fBfIvyFPMakpEUTEqNDW0WOFnhZP5Xd6/aK
6B9sCWDsSJv2tWwq6BOUzexcYS5kFksHsAdOXyacqifvkBgrMqiDrAky1iJgeiI0dVtqzuj75Ogc
TwpjOcw+9JW8RB84Ua56+BefXExesnM9p/V5LOy8uTyHczjkaEEwPgi41eceM7bkWF8AjHXgBQOc
WyQzcUdvBEakCUhuhH52zuN5n6TjTp9M3aqM7CkIMSK0rROcLZSln29T1mdiFKA5ANNrVxlKPdl1
nnLMEU8EaxkG0MDnKtoFFZS5ZRNVQTCDjmbCWQnP1MqMYchTufS7GfdVgUOm3G4CmCUBgRhdTS4G
BJz4PJyajBPi8F4pbJdno5td7hfoio2v0PPrYSb6VJ0x6vHg71Or/QcTP7amW82eNzvD21XGWsQp
mmT9EfZWohOAyQORMaY13m5rB8cksXXHIprHRJkReZTVdabvJd4baP3/NV3T0FCKYJAucmHLjbQC
w7gGR4Xq0us8N/uI8Jg91luyzU8ZzEYlXSIL4wC10G6J210oD6aPdhNMckwuhWOTwCv9PuyDr9tb
95snxKdcxto2oRgJhoII0Thrx85Lzu3xu8Bwx0vqrevCpyjG2mLosa6UEUsURQ+I431+mnnqxjsp
xtRKNdp6RYzOOVUKtTacjPyzvV/rzunHGliGJRHz6lGUYLsmP0us3hTx5o7+HVv5Etdc7mDOalhO
BK3XI/DA44k/2FQnKK6bL1uAFkKlMd5rz8Np5Pje37iRz/UxhnYUq0jUadmH0jDMmIsP3fIUHWgj
LbjaONlCad2PfEpjbO7UKZWfAZEW0vJDcUFy9Ki7gMEAIOy/+QwYRDD7ggYaFOaOdieCm8Eud2jR
AK1akGP8zuLlpdZQaEzyeQsNeiKLm97PY1sGCh6cMloHZYoif4gOgqdwuZI5d4Ft2hGbPldN2jEY
Fq9RuI+T4zwetlWVpz2MRQEYxzwHMlIqUQUWbQkJsJKXTaE39tdQ7fP8WONRSM2AbnGasBSBV3zo
vOJfH0mB8B/zC+WCr+34iKy6E9u8Vkh6kbckM7YEZGoRAJAwRCAeaQEv8lSPPjS5j1reOTEGRUNX
UmrSrtXeJS7wljwSWOK9/0rpmE2vcqfnfLC57vrjkbexPLZzBwY5avwQz1uMJ9x3AAewywGsRX5+
Tsr2kCMn27UuUceDZADwRakuYp3czTmoDxSMqI9ljvGaYLzzK/NNEZULaUAnpo2c68vZG5ZxQVK1
uA8+OnqHL7PcOnEj2fnQe9tqzLERLNFCNZQSxjahxq3h6W3ilQo4JTFPUIaFV/e86cbfhGc/VPoX
3oVU6UHRQtsF0dkR2t05f1dB6NrbCu7qXbyPj/FZ4iLIraclP6UydkdpkVnTc5hdc3RD3Ru1r3Iy
u4Xmxcl9IVvd9NYNb9v7yjs9+vvC1PkK4NRrHc+s3PxnKq/yfrbi4N9tGTx3YjI2iPIrChOBy5+8
8EEF9o9+VwHqe7oCSCd/vpI6p61bw5ijTvFz9H4j50rZESgxtH/IkaaRAOkS3fNYW7lrY0yQkSAl
JKIpGAmh783YcQH8GMMy3PA2H7hwhrzzYixROAGNI2tg8dRM+WYgMlSiPLNUQ+E8FbblyL8wMcRi
VAsguwYq313QlHafHXuicoRwNk9mx5MywZT7soP/k/AKAvOuV5/a3Q5oP+49b1aHtyAmpKmmrCtV
gAggYRECPQy1puci4HjC7bBQZpkWmlAxejNH3KA0//j5TkJxVVceEh7yLnfbGDsxFXVSTgnsRPFt
2Oluc8bYcmzXO8GT9vqr+b59fXk7R39fmAgTTVPEbGB6jWrwqsbwwNr41LTGw7YY3uYxRsI3+6jo
adDepF+16VpQvlTtuUDzz7YYuje/tw6yyFiHSAjKIIwQbCbKScqvU17tlPf/jD0IxSLpKwXRehy7
9XBV+t/+7vsZA6CDO6QO6PBHBPCV4Gwof+VoZbZiNdcFgHUEWlDMgczatZ46d/skwyh8ZPRPUSTz
hnW2Pbv88TRdqFcRlfDlM2wACVPHHNwA9mwQ8M4dvvoSJx3Lk8UYAT9GLrbKYT2BR3efA6ilNdWT
Dgi9Qk/Bt9HlvMrLtkcHnuTPdyeVtTyYqHslKXk2ktADSPexzL8OiXjRijxBfIaRgKJ90ZrU3VYU
TgwjswUt31c7tGAgetTO8YGGrZiGHKz5AgwbBK35btirB97TSeKo/8dHLU5TTKomFmgtsnzLD5il
9XyvfyAW2IdtkDGKLuZ9d8JZsL/P88S7AK8C0KdxYtL1EakfLzj5I8+y+AwStkI31vDKNH4zUaSk
eZTGjh3tEFVWZNMpqeoavB+BVfGaRTj28iMJt5CtCFrZEAGGrIj2YddY9XhIhIJjxjjW8mMDFkJU
wBrKswwXIGbf2vxljgCqk++UnHASlbzFMOamrZqhrVvEAYmIoaNiN1ZuI3PzkvQabBhlttpVVcHQ
9CX6hSjVhvGNAr+WNYg2fAu9mK+BUzrbd2NtVZIoSugvoRBlbB+8Kbb/RT4op1Pdh1Zf3lSEVyJZ
vYBLKYy1UdVWMuMJbYyjCZSipi1gYkhwQXPPYfLR1EayK1OYdn5WH6aBWMNco5dXdIAXdaJQXgIw
o/5u2Yw1qlGAKkMC3+EPTuPf5SgFyxwL+1GuY49yuWhqIBaKKUzaHEe0hjiBwCvbdd+KS+7MJx3p
7eQ83RBPuDXcyC2eQyveAwfsxCud8s6W/r74ALkB90KaYYq1UlyDnFTFTVSOj/zNycqabBga0DNE
5lZEQSbnDU3T5i8TqGE0O74ugS9KSVoG5GnJowCztn12axdeEn+IZP0yGZs6rSecnSzfEeO2rLCH
EqBeefMu69v3KYcp6kxSLUuyHKJTD+1SFhjANSv1SzvszLvtBfEEMbcj12c0uVG8oio+5Jij9K/9
7LAtYrUqutw0RuEHDaBsY0w37b7bUVKVzFYvbWDpZzpNOuzbnHNKvEUx2l+KPlFjEw0ek3RsUc6p
coDjcSbaV4sEy1UxGq5L4zyJAXYuvwr2IfDlQJky3WilpcBkTlfFNSAwHxW8Ch8420mP5Ne7rQMt
xpAx18oOamZVVsgJdQbhgRathkeM06NBgNj+Sdz/yYMNtM3/E8bm2NHUHBWYdEbA4ANufFJspBnd
GmWX7UXRq7qxJja7ruejHqfUW0seUmpuux9cOkzDTSFSVftFDhFhLQwi6To7uTMFfY/ONsjRzua1
ijdb4iFD+iQfRSdzTYdHir2aO0QD5Q951J4szKCSDpMcaTBRqtU7dJIXz5FTcDvdmBf1rF+6F9PD
CIyVnkOM+t74jbW9raulxqV8Goov5KtGLWg9QbpMGJXCAvTaXqwDJxn6qwbom4pQ7lMpOeiSetMG
zV4Kp69F5F/i0r8SOvHGJ/pLl4BOJglVzoGvXlGiywYAykRFYQ9cnNvBEBWZJsTT/ZCS04T4Xy8T
TgjKE8OYt7Es/KmiuBMS2qwwLk7OLR42nE2m5uRXpfpcC2PfomQuqoZ2YUz2ZEf7aJcmNgJtVEU8
8kTJnYWriFf15y2MMXFq0mK2WUQNWTXPOfycf2Pw/CtPBP19oTvt2PmyX+joVzPqgz6/+3PjRmgO
2t69tcegtFAE5ob0mtJnkoSe1oF4E/V1iGsz6Sotr7JydLZl8VbE3AbZaOexkRAK5p3p5LGOLpb4
30QPUs6aVqMEAP0QQ5cVyWB5FZspD9QY7IKOL1a7Vo3OkhK3VqmLey1ANnJ7Uevu9VMaO4wmBXPt
CzQXMdhA4If6mXCtta3fEpt2+qM0N/LmwzkLZCHmYkEqipIi7giT2wwPodnbEsJm/Y9eCIulST+r
YKj2OphwAmxka5zCEJABGkD4i55jjFZ1cCGGucB+HURlbiLbMifzbSoKJzI3ByPOrbhI7ioe9tpv
DkwHKaVmEGBiMRdLyoG0ClhY7N4+vIn2lafdoLoKsAB076JDyIm+bmvIqn2SFVWTNMnUZLahMNAq
OSQqxoGB0SdJzzm3skCj0V8MIAIR0wCfqaIZTCBu6FI3xrT02LrNk+7Oe3U3fqtRceQH4Otr+SGK
LcZJie+DpwZR15w+JOouSB6292q1EVL6XAtbSKvCUUz1BgFPVuoXv6k9Mx4PWTBc6gIlfgBsAVZ6
J0eAwR1Fr0nrYymVjijPnpTwXnG8tTLaX9dJGA8lbtko3mndseIF5qu3eLFURu27oOvSWIdeqCSx
pzG2ZwTlQ/hViBRne1dXwzt4eV1UVUIUlo4nNvUkF2iehFLdfg/vFPf/qBCvhncLOYwzQdbXH+Qa
U5F0MFsEiigFi2yAnyfbhZOfeWWnVX+yEMf4E6HxUz0r4YTLoHMAPGUrYJVNG16f7LrBWMhhstkj
MPFwJnjPjKDNpZ3j5KTdqOfOke3MmU68x+f6aQEUTAN6sglGpJ+tbpa3SaITlBoUT3ZlFFzRw/p/
nNaq1VVpE5diGgZhxxgRAUZhVtGkVh3tjQGUMb5+bltwuFXVERPW3rYOrmr7Qhxzm2YlqYt2gg5K
cXs1VaJrjsRqSsPulJ6j7qt6sRDFbGA8zlkajxBFjKNGKuCE7YQ/K9tJCynUfCziM+BHSvJQIMnb
u+0hdcizlNv07Ul7L0blz1IfC3GM1yojGSN+dPpOBGD72Nz342HIXrG07WNa1wpDI+Cj1oA/zdyp
uhcqpZ6prhvXtXipFBXI4q9pp1sYQ+XIWleJT1nMvZqrKs5qBeaikTqrj28HrbE06THlMeOu5wrU
T0GMgwxGdRADmjYq31RLO+ZufN299qcIT7APQKf5HB5JaVXcp8mqZ/4h2GQLyLNWCHXYQXDt0FmC
2CW+XTnhRd6VHvi9to9ujZTERIwB4kIFmRGJHXXVE3kyE4qTpQ+tAPAuv7bUFgXlPvgqts2u8gHp
JRo+eJxl4dQG1T4T5C8qqYEhr9p5qTqz0R1azMpnQeX1sfagJNr79jeuHvniExkPIahDhh4iXBq9
kQ5tp9hJIFpICez7IHG3Ra0WiJfbwagyaKsrwMYizkNgXli040Jz9HNzJdt4FLq81CR39xltbqQK
I5a0jG+c60PuNIBLO1VOhYkVsGCBegPTP+I+VJxqV45Wav/JkN1ytYyOE/DSFXmFho8ovRemq0xB
SW18297SVc/0eXrsSCzOSjDzCUukcQSoKA6yF+/5cz+r9nshhsm+BhI6IlIg8TtEbqxEQMVMaiwx
/pNZt8WOsSOxIx4CwaTBz+oJEFqzKNmpdXgH3qpv27u2Hj8s1sP4o1ov65TQBkeKPx7s0UoZO+Lr
9KK5dvuo3G1L420e45bUCW0wfY4HvS/caCSywF7b6A/bMladhKYqhobpE6LJ7IJMfyjlEDdLDxo7
TB8N/99JuI0pcYXyR2/dhSxmPbMqzk0nAHBNyaenUgEzu2ACg4rydLQ6xyGt793nuujvC5c+93Ga
ZxMMaD7eo/JvpeI5TxNre/PoB//yWsMjTZJkzQDNLKPdpEKRemwjJK4z+FYSnoawetwWsb6OTxFM
rBU3IAYJUtiCSdzPoEnuuzs5+aMsy2IdjBKoQVPVYIBG/ONXt6k0nzS9elP0b2nPm1Tm7RijApUm
GgPgtjCwoYMY1Ue/wFg7f7djzMnrfYV+eXmWnE4aG4ynKW4gpUCY7RqeV6LbsnX8rAecMD/RZLg7
xpfJbg8UcEdxxJvOBUg0onydR1G5OtUgLc6JcYMtoGZxW2AQAhDLHygOBSB+eueD/cDjDjJSL7e1
PMYLBrER9oaB5pLwQL1g6ObXAMK2hjNGUp87VwBvQHJTuClIOXkrpTu3JZrxgG0XtE2ZQ+u7+RBl
pwpw0A25jML7X6kKW4M0ZRQ2JAUHaAouGZDrS+61tPo7I8H2A6m1VrcJRYA05OyoG4GnIQ+xvY7f
xEc/rMTH7wtrV/gJZqIB5ueQBm0xc+9G+eAKc2klxfwumoVT0Tm9EHw7lQ5y+wATqcbAa+Ggd3fj
0D585+IjjKHvQeFdY2w/BnlTkFy1U3HYXijHGrItQEHZj3JV0ziwfCLJS0gO+Z8Vtj4vGdvxkwgg
QiC06XGwi6fviJaFbbyneA92D+K+4fQwrBeWFvIYKwL048JIiYzX4G3yj+99J9uOdu1zZPe79E74
Mjl0Zph3vXmnxdgSHUjvahRhKwXlrvPf/fR2+6jWewoW62LMR25miQk0PHROFZULfjWQSVQuUhiJ
FdWdbYylbJl4LYRD7UlNbxO5O2Ratx+UR9Lpp7Yabc4HrYe8n5eEMSoV+tb0ToG3Nu9pDzya8yyK
qV/YY2aR2Wp31YE+5nrV9m0+1yNHddmWIENOGtCbI3JMAOANAqrYfBZjjkdaPVNdklVDVsAcwCLt
1I1eEPQ5Q5XkkxnvA/Nhews5/88+GhpDaiiEFVLGrZeYO9XndQKsHtHnAnQmoBKFDMhEBErZNsVR
CTRnSsubgDQHUWucKAdvnFmcJZK5oz/sxjR5Ay6616CSNsuAuWvbS1AXV0EIrLiQFLsgzf5gslpa
fB8TjSWmEhsxWj4doO64id6gxQMdiHrPuTururIQw8RjnapXel0jeM3iY4E+/MG0s4T3Zlo5TGlJ
s83czxpIhxXQD2GuffICG+TOVfN1W19W1vGTCObGSY08Vi2IPJxUe5Kb+SSDALGdeABTnIWwhYy2
M/zQaFQ8lwHBX9xo+X57FR+zy4xjWy6DLWQkndpHsQmORLXri11Vz+/ofdilaerlY3LXhBqIQPWj
7Jv2nITHZBycYS68TgCvEkYqEwFEw1QlZ8wxRVnZ2b6h2GYNftcWHY5C4s6q6elZ46jjfKtJXWpN
UnSMQBCpR1NtV2Z/KIi+iyiBSS416PxMEk6j/1oAgSX+IC3WGGUIZIEoyENhFExMH7RSP6e65moR
ApYBfRWJ+kVMlDtNgr3squvCL0+pYXDu1trb+qdvYLSl0eVBGqpSdmZifYyegHvEBh9hbaH8apV2
bvMSPev6+WPVrD2LSJerFVL3CJm+SNndLD0Y5HFbeVYs2nJRrEWrpK4GniGIrcVjsE+OHygWeBtw
idF4S2Es09C1GfihNDrglVyA2gW2vOlGv3ub7egVU/hOeM7ftle2fu0+N48xUn7e+maewX7M4psm
XYxw4jls+s2/3rtPCfQLFgFlGCoFMKTxkmud3qFs1v7BtGUPF8cF6eFhezm8DaS/L4QZWd41JuoA
uIXPovQcp8eQh9DKE8FEesIwxEo2GqjBS+eh+jI2btJJ1vYy1k8FgHpEVDRC2LnCTFCbTm4S8DqX
laXNz019vy1gfRGfAphjJ6nZtwCiljHW0jqKGbph39mNEO22xXy8vX49/E857OFPJIg0OcdCQMgL
OddBsJsrF9DKuyaK7bSOLV08ad37tlze8ujvCzWQUc7KNR2k1UkzWeoQWXBiNpq2OMfEE8OoQqiL
Y5QQiJG0U6PcE/mhSjn2dA138Se3xUT4GMQWAgD8Qd1IcEz03tVq7Swh4zZHamSZOaimO/m6Avzj
lMqhFeS92/vlDvMqAGpHStgYLhkqsZEMdiEzLE5ESr4RddqnalByrvpKFvKnT2Xcj1hpYa34CkY7
usc5JZY5K1YZuSR6l9KKI2uthPSTMMbPqOX0X87wGmZlvBIfg2N5KndWfJleBofOkZB3LoLoyuDM
Qigayn/Wq06Is6LswLceHwwKSOERrzpIYEdIOcujmvP7eyOxOUk5G0NTQsbSQW/mW9YYx4Jk70Qb
bs0u4zw31vJRPy2KcTpVEKfyGCPyAg5UiTF543UOrACwCoUbYDDf2b6a26YNZbGftzAaRdUYEaQ4
mgmlvPThX119SaTyF1c/0Mp4LhTsnJE4nXZlJrs64jz2eUtgrAvo4AMhhgywgUhWnu1NHtI090gY
wyLqJnjqKxQkFY+4EhBy2xOosS0R6Im8TMm2DUNr88/7lcdlOUt1i4STAVpF+ZLPh0LlDZ1I9FS3
9JkxDd0YyWMz4dQn9OSJO2VXX6lu5UWPTWJRZMj627jLMQiNGfYLcg1olAq+hhxTylspYzEaLU20
SNXR+2ruAhXmqXzqFF7emnNx2WTkaMy+3/aUiR39xX0Q7gbtW1K8+vyxfJ4k5pU9TjXwFSjnO21z
DEsLQMon4NMBgyQ6V6DSsADY5MoYXeI873lyGXNRKmkSVBqcnql0Xh13gZVW+lVmwqMPGmduh3Nk
bDKyNIQoU4xAxtiHb+cqYHMUeDAx5LwNOeE9i7lfTFPQaBM043sZNfFkT/k/uu3Xd+4zEmaumqkZ
fi7RW13lXo2qRia8idqbFPFaRnhymMtWAZd+TINYcer8OpkeKxmY0OVNPfCm8dft4Od6mAs1JE0J
HEFddkL5ayg/hMK/f+Iqfvw/O2vRNi2ZZsnHzFS6D6Kb2H/a/v/fxBCfApgr1KZlZSgtQvkKXWTi
P8Pj+DW+b/etZbxNL7Q7oPgaajaP+Wj9iQzPRySTjquw/aeA39U1VUQUgSey4Sm7YLR6TMkkvfX9
iRxwAX/XujhpZf2HSObSIk8s4CqJiCLPAMOhiLyNh3ZOV7nPn/Rj4eqx9Qcd+T+JZBx9I5BhaJFs
dNTyEPonLfAIyE63T3D14i6WxTj7KNbUScgyaKBwzovHUjto0rsQXAnNP4PxVhojRx736KjBWkQX
IOglIJKFSmbSdY35InFnpPs8ucWwSJzeJvK3QXDE3rfwSSOPm3j1ui0WS6/9QrY6m2inbFAaUuPQ
rUuM8foBx0WuTSjj0GSMUtExZcyh/ixjMPsmKwPoibAvD+iPQMNj6SaPSKkcGqcCdm3gKGCpLPmc
8Our+yGZzf8lCRanZHiR0lZVCj3o3wTnFkEPvRPxLZ8OgCeQufygcegDIZlkxw/AixSOVtD6HL+y
Vj1Zbif7ju/RIoGpDQV5o9Ke3dkZPAz2xI4M7Fpy2xxqjDqFCvfm8VbG3DykdLocBHWKowNdk1xJ
KkdLVr3yp5KYVP5CERO5q+eZ4FFfFbt8Nu183BncEW/eIpibhtzrqKbiLDskuVLD1zDmOJffXOVP
hWOuE4ZSJnBAazLaRaML5WuLXf9BAaobffjEX/6gDegnVWCcf6/VRqnQlEQ/6w4mWfdCSNyg1jln
w9s2xvdPWuUXpoYMYhvdDcqbWHCwwnlnzxgIf5wrMqtItupZevR7cxcPmNXIeRTkqyHMDxX7Bein
VnUx0VBpc4p5tkoVVaR/Ne1Jmd62/QdPDGMD9LnUhlIcYayn4NSqwt1oxgdlMB5HveL5Ko7CySLj
g1VMaYwZQVKPXFOuFR3cGbqlPIw2sQMbLYiaz02Nr+ffFvvImALRLFWpnVP6kAz28r7fq55hBXbt
8QZW1yY7F/ots+9uULpXZoQWbDBau9ojUDYwWo93FghlOrc4oA87A8BFDxQlOuEp7SuOqd3We5ll
uugqY+6EFterbUHV6r+J5G5bVdaLK4utZOxFpXbFXLVQSeW2d+iUEsjkgfqP9nJxn9o8/Lr1yOZ/
1ukXQCAp0MekLRE9xYf2A9G9c+EvvJhjLravsywy5iI2pmCspQpWSbs2yWOSXcXcII2r+IzNQFoy
EmIBj//WkY4j5Wc6tlZ0KA6SlTiCwxvX4J0U+wYPIrENpBCWneJ2TLvGnvf1/o3O1kcuL6nAWxzb
GNQTUndpBbUAJP7LtMt2gMTfZWf1i3rsvf8jf8Y5MbZJKOhR4kB6G28W8jAkHtB+rXG43dZ1jln8
WPPCwc9SPAbI5qIoNF3I6DXaJRuOQsTRvdV08eeFYtuAiiL3Q8nHqzsF/mcY/dME98n0osqKJfa8
gspaM/jSPLH9QEYoyZNRwTwZ5xKkNzfDZXgMXRN8U8r7dwucHoH6d2rPUMjd9nZybNPHM3SxnUMf
qFlew/A3o+Nnd7n4sv3/vI1kQ4u2Cw25ipCVHoeHlKCsi6JOFGC0XjGsKqycbXGcqFZmUX6K1qjq
rECKtdlhEBqgAdk58hSruKoeWi9wa9T1eAhOvC1kTIhqBHqchDCHWnERiueg58zFKxwBbGMPhtmD
XAf+iDON86XE3IVN2hBqiTFeOe9toUxxqyP1OITjpTSy27zWBSAPVY99J97JdXptxO1N3uZol8ss
s0HeVr8blcYbitwRhAadj/p40UsU2nAuKinOgOBxgrRyBEPzsiY8JbEhWGFR3kYFumD0jlzP5LoN
mzeii3apGvY4opOmnP19FKMhVojtYMi8ClPVvDcux/Ww6Ym+CMg8YGgR06vEBZ4Gxd4Gop9gobX8
GjfGGnfpU/vUoC/xmndVeOaU5d3ANe2TuobpGfBg8r3/kPYdy5Hj2rZfxAg60Exp0yhlq6SqmjDK
dJOg9+7r34L63RYF8Sbiqic9OBUntwBuh23WSoC6bN9SoErbwMZaDs3LdV0WeLrXuvXGNNWJakvR
IDRN6wzWuftICo058aJBUDQVeO1XgLKNnCmrZHMpbYRz0h6ioTs0UXKMqljQmdjvFr75VJX9HRs5
pj6v81gjoWX4GtAnYItBUxAm3PxufFFr5/eEJck+LP/qXrIX+7tsCrRHdFAuS+oTGpV2iq0a1uIp
1umrksnHnHYClyr6bpzLa6I+tqMFalKkhyT9CaZJZ21vjflTEzWb++TyIzMrlNEatH9SCRW06NqL
7fdOfK/5y1n0RPxfqnT/Jn0q5+VoVqa0tuHIGT6cEa4AH0WF8D7CKPqK2jeQM5Tv1/VfJJKn5pDl
JltBLcFewWwhrgEIHljLS5f4S5CDYAcKMqYCHdn3taYCIAhd0Q3CfbwVTYPZaCFTGsNMb5yoEgEe
/S9u5E0E9906Oi3jmsKHydQI5kkPR0C9GGnzVIzfSgPANg14wsB0OUzLUQEEuW3BXDKRMezfLr6n
Dfxb1Tb5ld6hGXulWNibAbxMeRA/ZJcaoL8G9q8BF//VujVFCrvrvHVdw6qoIhvYVn7vANKWoAOF
ISwPBG9fx3UI1jEGCnfXuKmq+FM1BHqGKbQ1vSh9dbSsNRhMzMuOSyBPxBmMxMOE2t2w1pdMJl6c
DOF1hdv1D5u/j/swdleYyhIhfa0L9Slvya9WGdxM7Q//TQxnSUOEgTBEWjwHtRtzjh0Jl0BT0fzH
riL/exjCjwOMdWlI44qKbNseJRIOuuhrigRw9YlML/opGTFMNwZaEDVAS8Lw4Ln15UA6FXg6oXgo
WlvcN53NodT3GgTg+qYfV3whcLEkLjChQv2+sp0BXAeFFwfFk6h0IDokV6PQJbqOFqtrJ+1FTp6z
+fm6Loh+n/37JiYua9xlJfOqY2O4w/htqluBQ9uNRpsr46LuvE5DJvf4TLYC7vH6SNvSGTCMkyid
e/0szHw/9NE3krjwqtsaGXsJd7XkT3n0vbQGR9UedeLnBQmui7puqYQfDIi7ocoMCb5LKnUnWfVD
HrdeYuaCSC4SwzmESZ7XajQmlODo4JVtfG6i0Z8HS+B39osCm5vjPEIfF5UUW3i0NIzOjXFEtwd6
MwWMbpgGoimX/cLbmzi+BmHnCtGqAmMVKbhDGArjikmh9hR7ojabQPf4+sNKlWUpIlRwNHs65RN1
qVofjGVyB6MWlAX2x1I2h+Jcg9000pgv0L5Sc/+hxJOPY+ssgO6txZtr7Neu6Pqro9rY7RBFo1Vh
I/61jKO6ibueGUKvGbL9DnK8ru2ia+ScBKrmiRLP6Ab11lGOn/Tu0KfAya9L77ocgTPi6xA5IZlE
MliVNp8NepZFYO8Cc+JrDYZKqa2acHZmdJoU4oCxdqFf/tsZuByjNks9xWA73B19lEoMFgi+heiO
OJcQW4tpxzneD3Q03dhcj1LbC5zbfma2UWXOHUymJq25hDOwGkbhzwc2jmT7AKnrfT1IT0njyCL0
CYHz5msMYx0XGaD9MARV/G2z4H1L4xcQlWAM9uf1L7SvBSa2mU0LODk88ARwAajdjZCkVd9KlLnm
n2r1cl3E/kiX/iaDWdTGPI0yLcfaZIP+oHwBRIk7DKM/aKVjxmbj0UQ51+t6zIssTDpAAFoRKpbp
t14lmWNJ5AzCvECSJTftsU82UlTQW2TrBnF7u3SlbArttRTtNu43KTZ/M6e5GvCjrEJDEMDjG7UF
DT0/6748AxPCr33jjuEiyahqNGcwMF8+sXcFUOe3C+PUekIcrVUbz54uOU4m8DwEzax9s3n7fU6l
+1mKxnzAKH/UY8SjN47YUROVyXZd8r8i+FWLos6XMlVYJR/MSfptsTxfVyqB3vJ7FpnSpkUWo1Ja
ysGqmY6FTUpNtDK17+rfDsFFMbLqpR7neBua45NGGNC9HBTjqRTy9YhOwyW2i5m3vZ3jNLWpX4hE
TlqnHAaqCj4K+64f4iRRgF5gYmUQMMjvDXHRqpRkMisv+0ldOfFy6hPTz+e/l3V8bIEqM6Xjr098
p41Ipoob27dLdHy1Bf4lWu9aUMs0DfaSB0Guu3t9GyHs3zdC4kRGH0dBjSftD+N808vHKhVEsl1V
2IjgfNgS2dA41By9FC0IPT8ZferWWFv9DBEu4H/evhHneGS1RIsox4x15y8+Y26q/qoPuqP9jV6s
m4dAc/pvH4jzNQBE1he1weCktPRuhO1/dZovVSaaNBR9Is7l0DTpUpOwbKOZnMpqHLNPwzKSvP90
Gp0bux9pM/VGhxy3WQ81Vo+T+afWC0ZNBarAg+9n8pw2UgnXlmuPcnXOAanYq7M7rCK4EcGd6Zz7
iYfJnhpsUHtKCtDh2y5Gj0AwpLE/2PimbjrnEvIsTWkP6nio2+QbWI+OvNEZAXc/eAzTIvakQBK+
RPZzqo1UziuYRoFZ8h7zrZ0fYayxAh5R5mboDUk/iyNi7inWDtcVYzej2kjkXIRCRm3Jh0TzLBOU
iE3xS1eX+0ZCZ6YkD11hCDzSfm1kI4/zF1I10DnPkb1Pa/0zyeyDHQHdoka1Oyan1q4vmIsy0Zwx
vqPKhf8xfTAZ92BahdfPLfxDOH8y5Lod9RJivXExQhnDS5VrfMGaIANATE6iHQH24a5EGJ3zJmj2
5bVcwzY05b7vblZLUOcS2R7nRjSpayNQ2MIkjLBDuq8exuJpiT7VHHn7ejwwMO01Yhsj3uS9Fz8a
z2UwnhWncQvXdMlDfx4d6+5F8dXDuXupdecTqLPbEEC4Wp4ZLVlEJdhk0QeRHNRE0GISfCTC+ZW6
qCwJwOXQTfvWNL8M63/7SPyQ/FxkOk3ZAFtD13MM7BrGEkKzJsymWjAZIFJvwnmSFBOGVjthQvrV
k4Cp4wAU7NEdvOqL5s+oS3vFy3WLEt0e50mAoptZegpPgum2wyiBznH41Lj8Rv0457EUqVTJwPb2
SENPlg3AtnX2r59CEFv4zoqUAO3VWBCPi+RiRX8SNZxEkHP7la3NMThnMNdGTkeboSeXf6TMNaVv
ffy9k06KfhelXxfyY0pEGft+8W4jk3MQOhCiqdUzB4S2JuPkW88WqFyLI3aGAlE9WqR9BpdugGGk
tmwZt0iG6Dtt14MdywetrN0otx4GqfPV5LlT/lIrtMRJ4Y1J+juLRajYAoXkW0cy6HEBhof1nhXY
5VkKhmERxZkoXhucx5hXjFhO/WuNkh6QI3xX/6gSzCy9Tc6yA5AHwHEKGRgEKmpwqYnKHnhVCTcV
P/c3QOD0pNghj/J9883EYCCS4b+sW0skVRBgDM6fRCrAGSzsx3okkfxqHPyqNW6ntjgM1fjnugkK
tYfzJGU1jAkGGNgEg+zON53buLOjPII4NazDXEwsKsiBDM6t9MToV8JAH9QiRcuhrw7LVBzTUb/o
RY7XIExUHj2gTZwB2+eaR/mhkK2DrNThUhmHJcIIeioiZxSqFpef6OWAd2+PYNfaqLbXQRFaX/TJ
UY+DN9xgzdSdZGf9fv3mmRO4kqXw6BeyUerSaCKLYLOu/wPSIAs5U0QKzPmivqliOpWIgyvArSOa
f+s0w++kWhDOBafhSy2R1MhgOEV5TQcDTBf2mNxlaPii1E5wGr7iYmZrP85snHDNfigIskMSpuXj
9Q8jsD6T8zNYNEmt3sRKjJGHXWG7lZl4tn1W4diuC9r3mbphqiZQ/Q1+axobTpVUGYXuTan2O7PX
QEq73wIR+xf2JoM7TGfSKJJT9EAqOh6pVQRRXJ+ahJyMAWuezRJqFfVMC6Marewv2HtXpcjVTdvX
s+lnQbAHgvVFGmkvmFEIZNt0MBzompX8t96o575svkYUDHNV/qC19aWrrF+j1VJXW+VgHsgTvHSp
n2Wp9YmO/+tg3nXTel9L5UNOcrzC5ZvVnhwMAIVVqx81G1uGul4crF5EyKmxMP/R2t7ugfPjbNg7
Gxq8ybO5650+AvhWe2MXgzOMhkfy0i87zakLGcNwldMuSbAMsttPoHnUFDedACwtJ+6SqY5ell4/
xa6tzccmRx04Nhw1Wg/wIaFdW4GdWqclNo6giQvykt4UfXKDPSx/Wa3LmmXB3Gp+22JQrEMsmWSw
fEv+9W++P/BI3s7KhY/GqmLsVCL96PzqJ9axAWIS+8qj7igucdWAuPJBNAskul6mhpviF7UkZaxG
FPUM66mtvmXF6ijVcweqSv2QqSJMV5HhcDEEm2AThmMhbdZv6sFw2kIVmOZ+73Bzh1xESGITHdEV
cV8+TaiAKYf+gMgUApz9Ikrg9v3N2+fiMlSVVHqJmSK8VMrFwVymU0lHo33RYkE/VOQKuEgA7Owq
0irkT0vykFOYXRWa06fQjd7ujW8kU7OyE/D0IKo1qZMB/FYzRicyRL0pgQbwbeTRplNjMA2oinst
A/zV83UbEtwVP7aeWiUx5AHBuVyepKL3h8lwqKgxKfjwr6nZxmikyUqTUocQu25/dab+l4nO0xRX
j7WiC0psovNwLqHsxklOUS/0lOoLJbfVem9Vh/92ZZwLsDMIyVM8tJrkUgyyM8+eIRxd2W/jbfSL
M31AWORtaeDh23rWg3o7+GzqMPXiB8kFbrk7uqvbvBaWoH1BdAtWuKNo6Hc/g/3XXl+xNTefzWia
QapTZFQjxRb07HdN6cRG5mTdQ9d+gvMKZZg3YZxzaJf6/083E/OnkZwm+VltBLqxr4aYv2P8LjYo
mN777mjtMfndIzRa2aGhvdMOP83MH6TPFRT+lcOniIM2NMgLkIoUa+cO/QkwQQKvvRuFDIWAesK0
LU3jnLZNqVFOFcqMcXS/aEEVZ86U/W7i3xNm6nQhH9nuxW3Ecd9msOa2SikSRfCIhVVcuUMzB5Fd
OM2sC062H48wIGmhp4zOGb8wpvZLSaX5NaaTbzoGAMAZ+a069m7ii4Zsd33FRhRnYipWJSoDfWev
azMsM4ar9WROgpLZrg1tZHBfCjRNwxzJeOHKw+rO058ZK9vljwJMsMNf193SfjFmI4r7SmMUr10z
IJKzocTCT4KKuP+s0LTudChFs7yik3HWBOoT3cwriCvl+9E8LdPoZPp9jWZTPYzO9bPtK+C/SsEH
2x5ZCuPphVfHHn9LwRS33Jn13wRcJNcF7b7u3u6QD7ekAuuxzEpM6ZFiL1Py6ZGt9wlhiVkW/iFL
38jhXit6SUslXvEOH4EFBtaVcM6SR0qT2Km76qCS/KmuiFNP0o+o6Z/ayHZUuf5TAbVCcOD9suHm
L2F/6cbJl1h+1Ss4LOR/EQhfxgM9Tl7kqGfRmXczmY0gLjJ35pSNsQx9qQCbla3lgxIlgl7hvlt8
UxMuMse1JUtji6+35H8DyMNZ5cwpVcvpETUxvYKW3nVtETgQfqhrrlUrj210j5f5R4cWtSW5VieY
IhCpPudA5K4ZY521JYl+o7aWY5v3pvJsi8i+9ytDm8/DeY9SISoak/C7ylN8Ox7JAVwsB3N15od/
epPm5BS/rl+fyGO9LgdudE9JrNaumK8fsdGEhbXQfizBqCuFeL0/aoKL3C8AYvWAqKhAMOjD95qO
QiMoP0AtC6yV5qfqN27i6bWT47G4HPsQWBNHwfF2NX4jkDPyPo/1UZ1eBSrHzrdONfhM0Nu61e9W
X7kkvihh29WVjUDOlue+bVetwfBcQV9S6TKTsM4xP2EJ8qj9d/dGDmfKmWbVIH3QUGP42wgVb7yj
J8wZMAx3xc+eXmmDPNHk7q6tbWRytj1SCRNqI8q3a2m5FbWA1ZAc+2kRxOv9/GMjh08KsDY8maxF
z+p7OVjoC1e7RHevRFSTwPnuz71thHHGneoIaumEi2Sl0c6t3Cp21oOBtfzJGzrww5f+crBv0hvD
B85WSLzrGiq6U87mLQsFlH5dVC9TjlYvu4UdIn4LhOxB8KvG5pBcokBnazAWhl2zPJRHFYhOGY4a
+9jyMXBMbJyEZsj+K8KcFVgD31auS5KUFJyfnpoUoTrSm3U0D9Zg3wKa+8t/uki+hzwoQzfIdMRM
fq25k3Uuiey2ouHR3ej2do98I5kaSaNpBeaujOhWr25I88Ben1p9n5sAzZsERs5s+EOGspHG+ZKU
SKuhwuC82fgVVYE9CkZhRb/P/n3r+zOgG0vWzEbVCl9O6tOsdYLOuEC9CecyCp1qbarJqNVVih+N
hdul9WFMqHv94++nUJur4lyGjZqJrNvois/Z166WnGYJYlDmrr5dHHv1qMaLO0z/8Wyc57AHkppj
jvJAKf0YzNEB3n1YoxgpOBr7mWtawHmIMW7aMmPcjb1XHuMzFhFBAlyfGX0j3Hwoe6nPFstFoVOk
HJzLWEfDKKoZzj5KTjT2tfWb4FwCAXwrGWi4hQ0wCubltYDNMWQ+/Yv4syuF7Sn1jcfs5bpEkUAu
+bASklJCcJGtnDp68zCMol6qKJjwbWN5JZlB6tc+W3+cv6mu5ACta3Lsx95ZAgC8uL3PQLsyz8YI
smMIGmP7GGVvZsB3kG05n7BFuOAl0ZnuFNNLqZtBNbegVstBsYxNpXrNfDWej2M03DRrEaTJQ1Um
fxR7+W1r62lpJG8d2mOLfQ+BjQpiAd9olmhjdHmJai1VQP89uxjIcObqGaD4n7AYbHsxGgvNIjbh
ocV6xQS9UrSCRMdVgg5A6p3f33RO7lnfUckIsJZjg9ppeRHlRzsnfCeX89cFGByt1UigYGOo9nfD
cJzIsdf+72r8TgrntTW76OiqqCCnHb7WdjBLgt/fU6J3AjifrfZy3ONFABKu5+Hv9J516ROMWgCj
yHDMkxw4il+7h/rrJ/qt7+RyPjymij3WHTgO5e4m6c+gd0WDTATEvTf/+U4Kc7eboAd+qmRq1AWk
scHiax49jWfGJbDedpigAq2Kbx7jOzALX/c9e++sd2I5L65Us6wiXgDk/ya+ZfyekrvcE3jv/CQe
N93xdBCGaiF2HkHKzM+jYUCmVPvehjD6GNFfcvJdcJqdsP5OAKeDpTmC9CRG/V0NoxCX+IDd6AuQ
tPCQi93iLvn6KTZ37MQjVVCA+PSROH4iTWoPS414RI/yUAEbXxCQ2Bfg4iwE2DbQFwj5SDzeVqY0
VQQFLmDEOfb8TIbCaacHqwuLIqBNL3CHe7A77+Rx6o4StQ0SR8QKRv7wDx6FMblsIpmYjomy4eLN
0I/WLS9p43Si5cjdT0hQ9wZUOqiTeeZuXZMmqbZipLLkbDYvSX1PRCsxe8993SaGaRJVVj/SdhdT
MtQZg08Hxc8RudlhSB0tdqJDdaw86aiU7vJ4XTOZ9X74iBuJ6nvrBlSN3axagVKN9pxZfpXetNUh
Mc+VVQosev/+3s7GOfu5BvWAkYHrM+vSY7PKh6a1A0WJ/u9vgHdXyFlaPRQaoARRn0mAvWJay52k
izArhZ+Jc/g1SSW66Li03mOoNtohxy59e+g8O6ywreaIFkpFV8dpfoEBLDszcXVVN56ltgtyjWI/
ItIETeh9X7/RBs7XJ+0yzlFMoQ2O7KqwrQWYZ2zjuHe0kPydOkWQhyLD2vUjG6Gcp086lUy2gtvs
IvSEGmnGyMbo2ZrujtHit2VxzDACc13tRTfKJevKCvbbcTUUr7C8RPlpqc6g/7guYje5eTsW31HT
okWxqh6F3RncGhq5WNZdnN/Y6tN1MbsnMWRVURTTADMRdxJZBcHZpIOBzUxvUuOkKeEi3IxgTuCD
k3iTwQO7mH2DNruWIxMtyidqtkGaEt9Isc6SxnkMrpfppMZroGjtX5Ym+Vpk6o6kGaqjxKNn9TP+
ttHVYtvPctszk2wCJhVxSAOKcLuJQgVEYNWsA3J5OqWGdV+lFrozxX01/qZQx6OaykeK9c7IJN8T
Ofs+RENQ1p3bW/1Dait/69R8MawVa90JUCbS7nuV05uc1q7Zj347R4lnTJMzdDI2mLXYm9rWM0l1
0EfZNczpHOOnzChF2pakX9J5cLUWG7tlPJQO8ivfbqpjXWb+XA2tq9W6K6nDsTZesKL01SqSE8jn
wDxQ+7lSeJnJxpdGgVnuapKtoP4LjBsg3fBWmWE0qlh6dE6VBw1ImH0w2U6bHK8r0n583Yjh7FDB
THlZaqis9YGFhVbAGuDtPJ+xNv1VPRpOcxzuZEfypBvpu6gIvO9RbR1QrLZCZFXmtNiOF1lb44G9
QBhic+Gvv8AD7dTPkQNwm3AVpZe7VvMmj2/OdU0kGfqKSlHXV26jE6edB2eqRYTA+1/u32PxrbmG
VA1w3RDPp+wUZ+EkGU5n/KCpQEFEp+GCeNTp5orsFdMdFHNwa/F7guIbYyOo3+xmyZtL4yK4NslU
18wOBHbZS6E9jbpgqWY/598I4GK3WcdJ31dIw5NjfWRhJ74pXzPkxI+F0J77l4a1dgM1Y4uYnFVJ
Q0tVpUY+p60BFg/MLjCWX9dNSiSCsygN2XkDThSM90pDkKe1o/fto0Zmwb3tapkBmCaMvclAW+dO
krbYnlXUDpkVRiDX5tTMjTuYF5sKqiW7x9nI4Y5jVYYCzgzIiefIS/LOIcPjaAhaXnuwc4Cakoli
y6D9/sA/v0prnFiRhJVJNNgYKSsDO8fAuUsfjBSLgDQ0nlDzP5XEo0/g1E4dKbj+2fa90eZP4PQw
NiYlViRd8epvDNKhDADwcja/zi7QCn16JyJx2LWrjTh275sXdm1Exrg00ERLOYCVPuoF3+0V6PBD
/LZkSzVlBVj8/OiNZc7W0uUN+lB30t2lcTBK9CjrTgESYwZag9LOoTlStzomZ7yeXFM0Erpv2Js/
gNOcRJKLKbfxmB+D7ln318P8wMD4ezc9iTkc91p9rJ/+73G5YDKORi0VGjhj9drVwDlg3QMQG2/t
7zfawysTlWc8XteYXQt8k8gvFdN4UtXOQjqZlfcqHsMYravwbovXzzgUyzRsRqmg6SbngUF3NRix
jHtsAXIkS3ZQyZkLJCL3+nH2DWAjhzOAhJht1U8sbqEg+A8lMg2TQAn/aXOLALd3HctGHGcALdKn
sc/RV1kb1bdHy5dzEpKi8a8fSySGfcWtncV4NWkEX0nKfwzj6AzN90m4kr3XOoT2vX0jzhvD41fa
LKPUk99YIUBL4Dz0e2l1fg9efStjXSW/rPf5V1FfdP/ttpHL2VixZMmcr+ztNjgrPhq6AwcFk2iT
4oy+7JFL8siY7MAfe/1W2Xk+Ope383LW1s1LmjUtirhLT88TGr/saZo/FerspdjH+k/CeBofYFGt
dts3yBBsQL9ECZ4ZlaOl51T/QwxBGBCoi8W1P1Z7BgpjgQKaQldA+SQoPzK6RH38cv1M+9a2Sbw5
QV0/dCv2pkBXjDW2OqCnwp3uZxcDTV7m1ZdPVd034tT3ZtBRc1nmGsZd5S+N9CyZX2ILhLDDJFAM
9uE/KMZGDues9HUpYruFuS2nlsHOnxlViSrcOtqNnhsxnK+yWuRwagkxfXNQ0ktficbZ96PXRgLn
noBHUZV4nSkYwlnwOKGn/vybYNugv8SeaER/15o2sjgfVXV6PdU9rCnX7GfZTA6rqZSO1Mau2Sa3
c1KIzHfPXwFtUtF1hitqIPt+rw7LGJEpfrVft76JsbtZXcoguZPc+YxC0+0YLl7loWkvi2x5x77e
CeaOSjs9maoF7UXJ/rrq4aQ95yIIU/YTnApChG6ZlqVhNPfV8jYen04RSDiA1+4t6kNZfLGx2gOE
VQdspwJd3z+LpSkMKlUzeF+B7USNxBFsqiagrvtikyCXBDmGSARntnVcZ80cz8ihEm/RFafADruw
Ibun60RGKQkYjZYOxkvOm1ejOedWgujFQJ9XD3wHLyx1ssPSj59Eie/u53kTxk+7KPNik0zF56nW
Y1kdy+FPGz+NNLzuX3ccxPZI/KCLpi3YXVstVK9i42ts5oesEi0C7E0iQgZRLIabJOv82sFs0XFs
RhT7Ol8/qUhwQVcSrg94hQNonBxbTzQotH+oN4FctB+mEsDvMYqmihT0w309H65f2l5QenciThGw
tl7I1Tz9T0UGbgHQ3xkQ21krmAa64I0ikvc6KbAxVZS9RmzDoonKVp1Vt/QyP/EKt/GALHwoQ1HK
ufcm2p7v9Rm6kWdI+dwmhaJgatp8hYYo/AZQniA6OEz3K3pJ+jcEYPCk52DSWdxUOMi2/wXhc7Fg
qsBDcX63itpp1cFl6knJo4VBXCpeyt91GdDJ/xHBedipNEHITuEyZGbN6nPnpLjS3pld9Wn5tvqZ
t7wIS3ksW/ngczdCufy3LrJoLpgrZHgbJYo40uJlN1g29JZDUgUCNWVe75o0zg4yGzOAaK0iyUAN
Dy91RgAbV5jSU4McYz4ij7UfLTen48xiwdPMUMoRLzBgR6Au4UcQmAeAzPE6Tw360D6mLlBzBPGF
HePKMXlGu6ihtVaXMrSVVaSTn4r2g1V5LPtRTnwj/3b9VgV6Y3MJKQjdy9UqUYKxZuM4LEXQptMt
YoXAMe+VelDsVfFsRfWD7Wzi1BsbnKJmliwC/dRDNXewLoZKT4IxS+sofe3PuqecFg+TR4fEaWGK
02EUlYF3A5BKUFfHThKYxriDDm1SJaWCAETlIx7TWPotqNN/gmwRx7Rsja0HaRZPhLjmjT3kA8Zr
1hiv2vucCEpmu57k7fd55cjHiSaNCvSopkqcqPxiZ58RANgHwzAwJKTyUDCdNPcUPU90ywolHLvp
BHJF77rK7SceGxmcIUcrTVcJntLLQVKlBHgM+SR2ZNtJDlmQfv0ERg+R0crHwBMjqOS7+V0eDX0n
t0BQosWpBX2euoiSz10r2ohgn22j3Wk1avaSpshv88BAY2oBYgYGiAX3xmzkg2fQMaysE+S5mGF5
LyVes3ydWFGj9gbgAaJjc1DvqcuY0dgKlWiRdFfX0GDXsXZh6MAUeC9Ordt6sGfU1pocUyW+KSr/
7lrk5vc5NTAGQ0KNGY+CmEZOMhWHMQIEQhn9AUiAf/3qdn0qGqaWqpuyCu6I90epZimb5xzve2lp
3FEC0kCVOWMVjli7kfMgEUFX7NUliUwMHbmMrstYgXwvEJ0AK5YHC3Nit8odiGwxJ2ZMzu/Z1YPk
EcA8gbgWuvu5NiI5HWyz2hxVCaXlGQAI0rdVf7l+h6Lf5+5QjeuFLhGstiEv8XBK6fP139+pIby7
MqYuGxvqukYxegrt/ge55H/YtEVb/vuqYFtYTlVAosyDfcQ2LK7oUSDvksJb6XAPROrI7bTkEMWF
UyXNczKMs0D/9vXB0FRMUNl4cfG7vTNdVT03MVlnfR38HyuQIKAQ360/2U123z3lYR+Isl5mnR+c
xZvEDzMJy5BLBcFIqTUtgUY9CSgtWUOcub6PPjPzRuSNMM4zLXIem4mBDFsPoxPL6dHVPYCXOsxv
NRQVCo8C1fBT7nAjlHslY8MY4DASFIbBa+C/FyzdXMzbGGBBRlCHke1dV1Cm4NdulLNpzFsqaTEj
hSHpTd+EdXYwGkGatJ9zonUDMmWNTfRxRhZ1GB+kwEhBR8w4Kb9jlHUjT3mkN+pxwox06k9nPB/u
RHM5u7a9EcvZXq7IUdS2iPpJfxjMkBafWFtCmeHtXFwsWSd7oKivsiffPwN98Uk9MmpF6SiqjovO
woWVYtG7RM5Z/gxUHK1bnaWYBF3YfXPeHId7GsjjSiJzwJgGJqgDRgLMngdJEIft3xYS2PGiSY7o
XbCfNr0J5QcZZEBdWgrr1CQ3xsMrj4IHFsfaVwP9hoI877q2C66Rn2dQl3JWqwzRf0nAgWP8MjOB
ru+a0+Y4nPkahT0rgE9kcCu+giSzyi1nyVeB0e5GlY0UzmgXc20o0ZAws1yzC1HXODKcftF8tkgM
u81N8JrUUZmM5PV587qWF04BQ8wVidlNmTan4dxDLY01ndj8HEGvwA5UrNDXebjGpsC37j/XNoI4
h0BmILtQHX6oaVcAJiZGILfyqaiGu1nJHtS2vZRV7PaK7ZVkvWlVFA9B+XWnmbd1eilmLLS1rS/F
WKCQk7BOs3MMWKvrCrq3ULL1KR8KcbFCC/X1oXwzMpsIl9xhDcziq42hfHoxXeup/kmQbDV35UXk
MvfVFzPkqARryMk5xYqlNDflCR5Ns099fpf0qrM0jXv9jPvf25Q1VOxNBcXG92pVdUndGhK0Nyti
R7Mfrfl7rDxbiYi9SSSHs8W0rPDaaCIMyGh5IFfYj7G7u1WTznau/flvR+LuTV5MZbQXTJYM3c2s
PGIQz7WRiOtC5AD2N38I1+bb3XEm2UwI1X0Hd8mWV3NvaBzJX+7NB+wAB1YMjhaBzewqBArCeGAY
so330vtvtZA5WZMVcB3EPg3EW+Wftv18/e7Yn/zhSG8i+AhggmNrnlYTn6k7RtFhGkWV2V09wNNS
R6UGxS2+QdQqpLWyHG4My72eithWeohql/iGnGKXTQSmrnwWZaoioezfN74zreMyUTCg5cXWN1oP
TqZUQaTorm4XIpexqxOb83FpyDS1a1pJqHSnR/m29djkWcpWCtZDdCxTlEtXdwWS8+RQGeXg2MX6
oCc67n4DwZZN01LwHiUfOlU9SKbzCJl5s7j54DLO8/Vg3kaBdCkTt35e/fQkGivfz1g2QjlrqDDO
pwCs6584mJ0i1NrutUcbiykMPzXzhl8YvGxEcUR4VmY0m2/blVFTDywZM2q39VjVFjzXblFihYNV
bZdfn+h4E1ifqugKMVTrQ3euBA9uAuQLTyvvFGBRDatjlE4rqvPtGvtGDOcwC6NSO5DAKp5dfo+K
n0t06UQkE7vGvhHBOUo6DJFhxSglwiUP2a9G+3ndmezHz40ATiUSUkXpNGAIeHKlO9nvwvIYnbDR
c6G+hT4g2E3+9CA1yjy8OU6idcxdo98I5xTDMLsxLRKmj3i9tV/HHus98S8lNgURVPShOOeS9eA0
akaEG5rGL9YAbuZuIV6SKY/Xb3M/O8eUCDpNmqyofDfVVOYOBJUmcP1Pg98fG0CvriFjP2zBvyrS
8r0JIKj5v9L4dmo+RVkNOiQoB1a5V6N/iofF6TqbjabfgQPrnEjS80qN44QdrU4vvLkvnXxUbzNS
HpQSG7eRyK/tcWG/+5u4ZMWiS92Bd5LljMXk1vEY2qV80qb2l6SXjQPq79mJ5HFxCwrc6ES55C1I
6Mv6/5H2XUty49i2X8QIGpAEX2nTli+5F4ZK6qb3nl9/FqrvKLMgduKOZmIeJroncheI7bDNWgAS
Nh+Iofrt1B2sRdmXYEbISPzJMtOnKKH+nKtfekCx4BkSfi7K9XHN6hdpWc9GjCHDMQrmEALHrjlM
tD3NPXHrVH0Yy/K5t+rXqRvtsh88lLxfk1J+y6OdVVSmnakz2LGbxlPM9E+0TlHh2lmFiao8wycp
1qKI1VrBPNE3k2h2Qj5JlWBEe8uCrmVwnzvG0Nw65mxEV7kv1sHNUoBv5/dJIZqR3TKha0Gcrwun
aF6juoUPtxwTzjTt/RmArQL7Ye6Mz20UGeB3BqYqLIPP5jULUAh5ASnvJMZO6od7E+xaxV7x5F3u
jF8F8rbc67U8rkywhHO5TlgWRnpY3RVedSb71svQhK4/KU7ll4EQkWzTRVyL5DJECx3M0apkthlq
3Se7JlC/du7qyC45/n+4CHYtNz4o32VPF2AmRR1KjuB09ADfEgDTxJn8CWmNehQ9TDfzi6uz8e21
lGaaFRtIajCIy8K8GTqjrf4kboHccdpn94AeJWeRz9lUzYvS8LTvFVnxxmR1GMCE2sPykjWPkxyL
VFP0JblIHGK6rVwSNCpIkD8YDqgrHOu7FvzT5waghkAzWRJ66+K4uGwaqzySDJqZ7/OH0kUeA7h7
LDYBvcWpXrAjgwkF6yUSVoxF+smzwJdTu5hy9V7VWjzVSzAhkYEfhiUBbaCLAPoEBqhykTmallpb
UWRyi/Yh7k90EfjH7d8nOp4ypgkYSi7DaNYUK6hYmXaxKXYwQvON5uvu9lWJRHBH0Aysr40ytvLj
0XT7ednnsuzfFrEF+KTj5f/rGNyTZaBjgaUPdox9dlfs1uOi2dY3pnt1UFTubWmbdZ9raZxXlMc4
7PMRTqPHuwc16IAtX5cxeAHt9PMI9ow1qE6a17/mTvTGGHBFdDfbFn05LucjS8BzgwoK7ZlC9mr9
MHd+LBzCZb/xu4H9ksE30Rcw0SxUxTgOqwy09/MONUinCNK3EGnv4pt465LeDr3UCe9mQdwRqMxv
8xbqElXgWsdjd4kO7VAcumwSOZBtf3U5H/v3V4+uyTRJLid4dP2zYddhvDMJRvSJK1/ai6bTNqe5
rlSGb6+XNEmyohpZIP0H1xONpvWp9/QDwNwD6VSKzrf9CTHEQbE5ZGj8KEkvJ5kVLrCIQvlipc9h
KiodbYEb6wrmO1UL/9FkfoojN00pqtKBTf4oPl7pxsH0GdCH/hR5ydkC1sfs6axSYOve6rQ2DMFV
BIMYm4Zw+Rt4JW1JspqljFJMCcwuSqe9uTx2RESWuB23UYcwAIaBkVZ+3iOt4j6NaMPSruwOdoDY
pnvFOf3MMJSmfR3Er6twR2gzwqkK6suYxkFTnnPNMxnLoomQuhrn/IXtfWnY/mIf2PRGj7gUnzf5
ER+Er6bNb/orLVd4VdXNtAfpNR6dGEEG1+los6nXLMPG0OzUhl2NtuyyKpeoVrz5XLuk0Dj1R4tc
1iojOuudo3E021UDnHy9jfZZshwa2vp12PvtEnrA4n1eta+rLN+DMMKeR+nVMrG2pbe7QaWfbvv6
7XB/9TW4WzBma65XqUN2cRqwQAJyqRcG7Kc7hR+JX6ybTulKGhcrc3ONuigEPaL6yGbPWV8z3JmP
q1e44g/Ofuw3D38ljAuaeR5HbVni/UWX0m31pynCB09UO/+TTWoQTP3npadYXMBcSyspAK7GNh/U
1mbnQtEJcRJUxnvJGwt7PkQPEXK28Gn9CpqJ23coUmguWipK0QI5FnoFSoEvKliYkgrLfrG0/vcA
B1enVGUuAx4GMHe3FvrDffRdVo958hkcYQYVxMZtt/Cfb4mJ9I9W0oegKuk69qJdQXif1Ye2kXx9
BAZMk56aScoFgXJbSzAVplH4IQxOfZQHatU6lSneYzUG7Gn7qsyyG2WKrYt4F7ev6SKIC8gDnmIK
0ZBYm0t/jM3cbhvDbWPRlMlmYFQvYrhbmjptXOoYupg0J03dVZrog/2Ly7hI4G7IWut+VBJsy+aV
jW1Bbz2qe+vJctQv1M/uRXRQm4PbytWBOA+VAoXnn2VBqwqPipEeq0z7G6D/T61CfXUmPipJzlBG
vqp0b12WfGpi7aAv0jHO4s/Dkj70puoXKmbyxsFPdGs30P5hUed910WCp8BmTnn1p3LuLet6OU5a
dOoYMnd2aMG7pKHRJJpe2r4BDRUlDB9T4ExxOjthvRxlMdzx++zkLvyafp6xzcvwX9XCLkSDDvKW
I70Sx2lut8TVQHocSz6gfX6OwZ7H1qGKe2EBYfMDapjK0rGMgkEpzmUjVYibokEaySCf5v36TB9Z
wz50l9ouW3twWaQwbGwogUoC8FO3Hemm6VxJ59y41aS9rJmITkTylKq11WURSPiXm7sckPPVRUom
q+qRVOr9fM5p6ndZ9DAnbxIlh7SPbXnOfQ2s26byMCqyG5LJv33GTS+EmWS0nRRDAYDMR3dnpHlK
WwlBcei0E50LX1PkvSFRgZjtlPJKDmcKVmyGcrZARdnzCmP6PkDQUHrqbVO3GfgyAxfUX/63s3Ha
00lVVms5k9l/r0CwqFLw00FzbkvZbJkoV0fj1ERrzbEB8QkbwYH7c4rMlp5MTzmwzYDQTd8YOP2y
jw//UI2mqXtb/vZbC+ahoKAhyzI/VmpUcT4OCSJk7zLsFExdvCFldmQ/xMxReCeaAGY39VsadSWO
c/eDnhvSMiFApobhxV17DyAlLBnrwNPRf9w+2qYBXonilDM2lqXUJA2llGz0K4Jk1BAtdIhE8HrZ
rtaqt2xGJ5kcsuoBmOKD26fYdGJXp+DUEPZdDgvLBjEx7TG2Ag3se+pOFAWYmt26F04NqVpZk8La
2Ngn/iuToyBZybeE5LtETrFNCs6vRv+TTPPqZJz3SpswQTjCY4EMaA9apktr6qRhLHIeLEe5cTQe
XsFQ4rmqJ0yS5pZd7wsUIdvPwwR2USuQT4Bp3auimYdtibqpa6ahUcIPBOsNGNrogEG3X42HF91j
YPEsfqeBCIVv+y2Ih/Z/5HEhtcpGPW0Z/lHjhY/tA1soMr3oZHrSmdVZc0d3l6OoSrOt+xeh7CNc
lYSKvrQGEI/h9YX99qSjgBoUlslZ6vH71V1kcN6iz9RuHjImI2AdgHmH/SViGz80YI5I5Z8pykUa
5zCqpgmpJbH+zTn5xIA2Yz8J8qNxP3s9YKREtYNtV3gRxzmPMJVGuZZM7F70w2Gscl9PUUFYIndA
HfG2E9nOFK40hPMiU1aohSQjFYpP1vsIsOTVu7UFtiwDRDW82+LYh7p1bZwzqcdG7loJb7si283W
I7XuM/nptohNfwVeC6wTKdic5UFpzBKvxyGDytMBhlUCx7PonSV8yZQDVd/GWRSnt2B6dTCC/BLI
nSnC5Kpc49EFGzOCd2Yyn6R2dc4cLDWBguoe9XMATYf4n0+RqNqzaWugpUOORXUNOw0fbU0DRFda
5IiadPmmZgEB4sLtz7kZZa4EcLqYm22dqCsw+qxMts3i3FFg0OBF1syBpbvK+Ap6YoGSbLchrmRy
Ohl2chQTE5EtPCvA2amCcNedVCC2iXERRMfjLg8dKLCH9YjTGG899AAyAKvbesrJbLdyVdtqqTht
k+5VpZ0ElrdpCleH5ILc0jdNZsVA51io7MdR6g2LGUygP7p9fwIx/BgfcPEaa1rRT6xatFeq1O4G
O1c7wWG2X8+X0/AT3Is1EUWL4SGXd6A9kI8eAMt4mI8KdoPbXeut3hxgjxXFKf0hw/KzIdpY27YE
AAdjUMXC4jMXdfJIHrV5BZgpiA7cFg8aPVp2t7/ltrPULzLY33AV2VoVeVC5qAyzOgyIV96jibPX
HqWgD0B1K7Lt7ehtqBYAbDUNq2Tc+9tMU1PKkX2991ZA5O7gaRM6ZuqsEUAMqU3wPeXOqStfRBC0
qTVXkrm8oU6Q7I0jDmr1XtbdLwUQLV9uf0yRCO6+RrMFV4eO7p/VH4vunjRePHy9LWJTJa5OwV1X
BfrLgoYIBZHmN/JRD/++/fubzsMAcp0FB0wxiMupgzkZY5IjduaJR8ofcn2qorOePRbpak/t11T6
60/kAYJMRzvKsHhowUxTiiLsRzYb0O9BgIr9ghRbrKKMf9v/gp4aY4060TV+Mrez1gR4vYjSlvGp
MEx/lqdAkZHrmOleyaMvxWrZKxnOmKFx5vqP6sxX0rmIk+WJGaWs6qSpdjnEQEz1J01QY942rSsh
fIjRhiU2KVSDURJgQoyRvXmFY3krgAAnv9urO6zViIqMQrFcuImAkIR3NTTGBInjA0ianzNQiv0c
3ORBA8VR5MSP8bkUJpTsNL+lXVen5RR1HUhZA5YYhAjp977MHbSEGvmxWo6yKqCd27TqiyR+VpB2
kr5mE1RnnRt7iehjUdyXUinoV247YuASM0Rzqpn8WHMn9ebS1DiQdBy8+IG19cKfy48VOIogL3Nv
m932mS7CODdi6Jkya+gvumq2G8v9WB2lUBBZti/oIoL9CVeBBbjbQ0dzYMmU2qnDWLrejW4bnQt5
BWri4vxv5+EMbLAsEk4tUoJa8jPL7ZWDKdqLE30yzrxyvRw1A+CFrpbkB6AlZXalhw8Uw6GC9JT9
rb9r9uXDcQZVRaPSJRQucdCxWJuiVR4bx1nuA6UeBXe0GU0oQIyQZrOVBS4ao5w/T92AgEVl00ms
9VFPS0HA2gwoVyK4sLuAfjpOapTcpNR8Q69hv/TlcQpRA8ebtug0QEj/XQnX1jYv60oqF4mzXh8m
tUC5pQbhdQ2AfkqfLBoLrGj786EDj6q0hbowpxLN2CRDTeBx1fhMtYdY//wHWk0vv89pgkQowagG
fr8fAkW9z7CdlQg6FNsf6iKCd6NxrCezhPmFWIuea8CZzhHAv4kqAt4QyOGnKYs1T9WGAOEhTHpH
XSe773q7o0pw+4ttv1wtmS0wqHCi/NRa1mPBry+R5XWecSgwSJ4cE2/cZYlN98lecXTgqEquepTc
JRLY7Xbh/ko254R6OvcZ7TCRxyphxNF3805/+mdCVX9HmBicRnB9m9ZlMWQOzTJ1nZ/lKUIrVOQe
eq6Oxf24LA7FqIQ96s1faAYFbaZ/L60oWBL1UfCdmQH95qSuBHMBZEqGkUQM3Idt8LLiUfnW4SHm
MpIWMFA9xCKIRGZLvws02csBsRHEIh/DCZo/zUrYZN2cdU641vaExYf500SeWhGg15YDRvdcYTB4
FoBoOLPuCi3V1QaAJ2p+mKXQNcwyqNF8ycZVcH2bDYlrUZyFjzNWhGHmrCFRn1D1c8tnACgDaaBw
4DH36Xn9efviNs+mYETcVBFhNH6ER6FhmKbRgOASrW5dRccx7o59hKet+gd0vYAJIoDeVQkwi/jx
gCoi+byyaoCuRqAU+KYtb5MRTM0uKvyuiQUZwJYvvpbG6cdEQg0AFAZKVoa7Lk+duHm/pYHXEriY
gvFebUgXPF2V5/mLBMaDe+KwUgCQ1zR7+CF9qr3mxKbthSPNIsmcsa1rZw0GSJ7cNa8w1FF6TTl4
xBweegyzTmR6vq0jm6no9UmZM79K3Qw5xGgHW/pmWGjv9EH3BjrX75QtvmiTadsGrvSEc5sYAF7y
aLWwR3UY3R6V76KxjZ90P4ApuA1i6omS301HfX0+zsCjNtSzZYZmjqBvwHIw4PMI6JAZgQOjCOzP
1tdVkAZt293FGDhDV8287KsGscFU/kKAslcpdWvrJEWiicStQIvRQCDCsxMqPMlJrYzgESUQFKWf
p/WLlD0ng6jlI5DBk5wsZFGSSAGpePE3/NYLY3HLAhNjnYoTPjO4EvFE2qZIFbwewHHE1ic/3lDo
XaXkps4SOt3u0+JhUksnr2vBW2/T0q7EcNcUJ/2QkwG5d9nIh4rke2MNDy3ouGvwnCx6LAqjzCvx
UQ2Qe7+OxaVfLUK2VqbwWuFrvWdkHlUAMHQ2RqieqntRFeT2RwTc60e7LpRm1soO0SYqny2y2nED
nsa3285js2x6ORLW+T4KUUg8zKYcIScIW7C/IqRVYWlXfbizRuOgpuk+0qrXQpnf0rHwcnlwu0R2
QWUQjHLjLS32zAFt3qTG3ZChproC3S5uvbIr/Qzc14KosVkXuv5rubCx5liYW2QANSjgzCxXDdBj
2NmY1rO1yvsh6oMmNiVXbqfGicbM65RJ1I3YDFy/VABIax+/V9evej+1mAmjuq93d0Mu0LHbKg3W
i4+/Xy3lUpcl3CvYoG25GzxF+tKEr2n7SjNRL2zbs14dhmngVeQoadiMg4GauRpMXnjQdhKqT2zC
LXFWYHe1gWHaIjzUTdd6JZOLH1ZjqsWaMIV76YfmbaiQN2X1SSsi97Zqi8yHCxvWABQJkKQAaiW6
n8C/FcfPsQjFSySDc0Cp1UVSp2OOA4SEzppke9TXnDIR4fuLvhnnd7Ri1rUROaIbSlVjrxTj4+oI
LtkkC/KxFWW5t70c1nE+akVbyOVgEnhVhl4URXZxyM75MYw82a/8aaeLKMvef/Df3Sp2ET4KpLme
NXWKclDUT9+6gR5ja3jN1hpj6xgUwzvUbjPJiVr1RFpLBDQkMOj37OrKBqxYyY2oZx0V3Ru0Z5II
UgmBQfOFwpzUdY9VSDbqQ4PJNL62ZPG7tPcSq/PlJH69rfXCj8k5kJSGEVlYIU+3jYARJbRHHWM5
7Vk0w7it+wS4DsDvwiIr+/dXH06iUzuuEwQRDFmkLQigYnR/X24fRySE8xaY95aTXENPLVH38+Cv
9V0vWpDaVoDLOTg/kWP7sFBToMGQevCHkHqKavq3T7FtvxcRnJuo1YIuc8HuBPWttvcr89S1bgn+
ttty2O/8bkgXOZyfUAZVtXQJX2sgnTP1b7052IZ8ktExN2Jq16L2k+B2eNS9KQP8xDsjiBqlwSoH
1nRf1MJm/LYF/TqVybmHdUWePncR80fqge2wMBzd6DBiTGoC4oDst2jMW3sR6MV7PfDG1zS5ZGPq
aF8Z7NbkgAZ50PrtiXhA0nXYnvZ4bFzG490GIpxp0UflMww9r1O9hNgu/4sqj4s5A8RB4OMFOm+y
f39lu+XSxJalYr6n7XbL/IWIcJaZot36dJxvGIw0w1QKrgzpI1xQv5t8A+nE//qpOO/QVy0AExjo
UURMr1EHR5LJQ9ERwW7tJq4LeA6wGgdwU93i8SzzFiM9ZoWkr/1iBKxUuO6SoPZwqB/wTNgf6v57
rlf9SiBvWGGZ9Uhk8eSNizKQW22XNYp921dsH4qANgvlJbg0fnCnnaQyKSV0sJD3B8pJ2empg+mM
HFAoKLt6NAQ8fPT5ttBNR3glk7sw08xbw2ihFwRw1NM44vHQ20rmqvL324I2jehKEOfU0yGtSjQd
sU9owSW9DuFhWJ9ui9iuhFzJ4L16CsyalqLusj5PQAEYggpUufQU7dnqaeSLhhq3aCx1dMR/XRjn
3Xs5NfoJFWQ3WWysmc5+dJf8DXxntrgeKN+k1yzATEbmr17rxJ7I1jZdxkU6nxViiSHMhxbLV0vb
2aCQO2bgZb39RQXaweeBEdhLZomByqh9i9q0nHsdIE1crQrPQJDa3xa2ufx99Tn5xM9c07BTMdGA
sCI7DJ/CeKAvDMRm/Gy8jGDEm4Npp96Ze5YGp6/CcSHRaTk/n+p9SsoK6/Rl5hPpOe9De80+h5Wo
1CowhXc/cOXr0zzUdcBeo9Q6r+cmmXI768B701pfb39QkRzO5+uMjqbp0HgPlf0SpfaSAoNHCHQn
UkPOg6RqLg1lir7uEj13w85SRfvWomvhPAcQfTLDaFhLarxvhkcpfJC7YxkmIvcr+lyc91DB7oSZ
O1zLSjq/6tu7QTdeeynBw5+ekDA+goHererIHSfAinRRIK2al67xjqbSuZOW19u3tzkYcm0OnHcx
5IaC9BexNARm8zuACkpoqU1P6wFwmCC30t3awe7Z/+hF+VZjOylod7Y9PHVll/vVLYAvWzg/MABc
36E55Yv82PZ319GAk7FQL/NTelkdKhHNTRVsQ99pdAgjTIjLmeB2t5XoIoTLr0wKAhYiY2Y1rTAD
rFDYtjGYh7LVwbQczaJhFJE4zvSmFrBQOcMImJzmE6pxmCCKvNEuJrvYM+QMc598TnwqqMaJviRn
iroJfq0e5RxXaWs7mUZHMR7CXtinZen9b7kkhsD+c2GcQbadFBcSAPDcwbhr9AdTfZklyZZ1VAXm
1Mn6B7J4w/CXMP0XfVTOQM2SrmYBiwE4dX1a3eaQl2h0YMQfW3lYoAd9AyhFg/BPhs+Ak/jruJwd
Lp0UVrRDWmYpgFaGZnZGasdUNIKzfTqwh2H3EPvA/GSnpYFIVGOArqHygm11W88DeTxo8Y/bboX9
tb9f3kWM+vGhMSvIYrUBL1ISPizNsdPf1AZv0uLUF5/jUnZVdX9b4LZSXgRyUbXviVlVDSrEWd27
JNa9loK5qpnd22L+JRm7yOEsPAytcYxTzNyTABkKcgTWmlJQZLTzN9MBHogX7bGXDBjR8nUUQUqI
DsnZO2gOC2WdEWq1+NhZsz0pT2ki8mHvuBS37o6z77WvTGqAjQtrBZgF23d2DgqO+sjYgfTP465+
G74OmCCgfh/kZ+Wr5bZBdB/eCYeQmY7c+js4B4A2kpVWM/4OxtmqnDKvCLQ7xkkE3LK/RGtz7x23
W9I4s1/zQV1jQCC4eTPHdhGejHo+Kf3yGBbyMY0frLY5KuUk20CJMWxwUAx2r4+DDfoB1zSXp0k7
66GROnqGB2I5/+gzdLhRTJWj0cmbbkIgUL0RJWI60VM/mKVXUHIa5mE3GmkhcNHvSeyt03DeRDei
2lhMRNcOFCrgCDym7mjrZ/1Q+cNnEXSewKfwo5eDjgnP0ADGeTibjrxWDlFCUGord4Y5Csx8u8xJ
ftkfz31XhdiG6Ws4FmUNn+moP6jjeEQP6285z55oOu+sNduZsXwiYyQabvmXl99FOOfV5E4t84jA
/nTFXr8wMrBw3y8uIqAjHSq3DKyfAnfD3NaNe+Qnh6YkssqQuZsWq7AMrCx+rt8Y35l1IDv9q4hE
aNPBAITLoJaumpSfKx+mDPX4nG0UyU44vFiGLWdfBEdihvTbkS4y+Adlj6oekHFaeM175lKS7+0L
o3Gjbu0pT4M7f7K+rQ5jGaSrIDtjDuOWZK6gGOpdrucs9R5BUJcexzW3CxD6Snlmry39H4VxulLm
JC+JjEC7SHflcKdlX8zyISKVY+VPt7+o4NL4TsOkm3MvlZjdbI0hoFO+16vI1+PWvy1m26dcXRwX
+vR07WbS4kQMuwBIOl5F7PKt+mIyDIj7VNRn2O5SXsnjop1uFZaarsM/D/UVQbZxQuyiTPBjo4e+
yiFRHPIkcmair8lFP8nosjXsEQfK6YsylGg9/L0sIqI4kSZyoS0ep1QdTdYMNSQ/XPPASuRzokrn
3AKZK16AAmVkV3NL87ngVoe1qXasYGq2u244N2R3WzdEv8+Fm4YSAxO2qGlUQwpgmdCtpkkgQqR+
/IMxqvs+tNhOkvac75nvNSab7OnzP6u3VLTVJdADHuozJEU+mRVIKGKgpFfNpxnTeGssqPf+y6F0
E1yDmPQD4AEu7qpII8uptOY9mtXRp8Eb7lAyPyrfGAdOhkls+49ebvpFGqcGUxGTKGetu6I5Jf1X
xbCNSBeo2r+Y7UUIpwtUGbVRjinAVILF0XzDqRxU1vaJw5KPBKhj4rf99mdke7AGNYlq8S5wyQej
izGu7pYn1QGUI6BExx3gn9F9KJ4HkSZuqsaVNM4Rjn1iLQlBNTt/x8fQdoYDaPun5H20Sn6JQSws
ql5sf9UrmZwzbMwVsEcGrq6ETCavPlaB5AAFgdgKplCXnYLSsOjBIfywvDfU4zrCDi7GXjI7hdUR
bzxi8JXhpsdH8UVu+hHDALI4Be+0ym86VFYHqD4FWTMZnjLrPo8E6eNmpgpMEYMYoPvDPPZHc9PT
cCDTAHPTl/AB43nPc6jtphQ8ZV0pMG2RKN7W4tVa5hmiZrN3Q1rslhwvF9QShlg0tbj51a5OxVvc
XP6/rbk5TwJ5KvwZowa3Hfymyl9EGNxsiJ6kbRuWGHhJ29GRYs2tR/DDDorgfjbTewDyGNg0BCYZ
pro/XtBI4pzq9cIAptp9cRh3P1akuoVvigRtVZeuBfGKPSQtXRiFKf3GOCZT37yT99W+crEHF/z3
3w6gkxiXgE5TwsPZjMuoWr2C9sZanxXz0Vp3sgiNaEsDAJcDwlei6/h4XGY7VZ2q9DnqjpGWHlaT
ulaXubdPsdkWv5bBJbQpqkYDqbGwXmPe76DvKofu2512Lo/qM8FOMAPnkn5KOxH69ZYhAZsLmzvw
7IBC5bQbAxTJEmFZBExnNVgu/orLh256kQGzf/uAWyqOGXiC/wJyCLglH1Vv0qOh7kLA100SDWoj
t0GwcWCQ+rfFbF7VlRjOL2iLIqG2Ag1fJUwxJqAzMAQH2ZyWvD4J98W0ciyphCiJLdoCG0/jXTRS
21pCPySqr8VKMIySMy7S2SLFaYxFvmL7hKgRYX3BxGoGZ8OTUVtYv0Hejp0WsANbosGd7Yu6/D5n
uqQlYzMw5ITWiO0pNu0JS0Jm+HT7njYjroZH8H+OwemDrKVmFbIda4YvbJ5CLOy40Y54oKP9CXqH
+juC7lEERbet7BehnHaYBYk0XUJtXSofeyrZxrq6oyx5rfB9KpLEKUk91GrSrDMKKYlyJk2+q5LK
A4P8w1pWIl5E9lfzz4+rT8k/+UugDFQ5AylnKYR5zIFhMwIHdwaE4Py59ua/s5+spi6TQPSa2w4o
l1vke8sDlaSULPDznfE5Kp6a/kCWg9n91RY5+Cq+EeqMmnDEgqnGrfNyrhIsD+aUUNg4w4brHOWN
srNiawGzWB6Gxl15Zz6sD6I1M9Fn5mrgZO6XKWmRcqj0Lpy+98oreLp6VbP1ZbBJSEQRYas4dX2t
zBFcPV5CI5KbJIY8kEscOy8Mar8I6Mv0Y/bYIIQoEGyW367lcY5Fa5YMhSOoEcOFY3zasW85oc9G
lgvfcldBe03gZ947p1fHy2arNhe2yzbOx2wOJP0Yp4IdjU0RmMKxAPCtyCrflOwwg2gmBD5mVVJP
UhWvKUbbNCKBmH8WKn/TSA2IiED7Bjc9X9iT5jCZ5AHtkXpNUfGSi09mb70ua/+YDKE/WsD+ruc7
rdPt2gjdVTVau2nlZ1LpT0Y23OnquJuiEFg1VmDKQ4Dsadf3uWIXJj3QrtnpagoLow9tMo+OOijH
KJdnp5BBfdqT01xhljeW0SY060NRF8+YdMvtKU9PRlEe5kR3oqr7FMXSvukW29DLx1pfHbWtXsoi
c7t5jFzUKytnUPL7KC7viRLvrDp+UuMkqJbxNe8A0dr/rIzl1cjWwyznztQQR6otr6otpxjaJ1OJ
vjfVW0Fnr9TDzimW+BgNjTvMSWHXa7a3ZHCLUyycqj3mgUub1MZL2LSHPgIDgab5Q4+uuNRHgWzF
n8AQZJdL7yr4P3fjdFdVhY3Flx0YlzyjsZ6RKhW2hI+2Ds3BxIPDHkOyC6d0slNMgFKr8dO4dZQ2
cXsDNJI9ltKoAqrJmdi1NWMNf46CQTF26TyfrW7cWTFez+b0uZRXL5bBNhwh9VKAi1RlT3oODL7I
2MvSeJamGmvBmmcOpq8UJLPrjp5MOXFJN7nKTF3ZCD0zqvwlax4zqX0xjWWHARy/Gls7VrL9Mo9u
aVg/wPT0kipqAVKhxHC6cN01Ze4lKmjyNKW3E1O7r9PWp0v0qZGfrbC7r3v1E8hm/HVZvisI0A7J
sXRv5po9tlVu69pwLBX5APCVn4BF1+2lMkyMNDUYbE9j20I0smkiB7GOfRLQ234NS+N+XbXv6bx8
U2RQDZqtbfZhjqlI+g0l5OdmDh9NMzwuc/azLOZvaqHu2zR8CvPO1fPsQZfqF7WvnqkMxCgSPwvy
g01vezEpPqjVaV5O9Qgw1fkHSvOoOWDv26d76xy9hictQJs4CL3iKH8W1R82nQb2XrE+barIU7nE
xGxjTRlHLL4O8g6AF86q+vgnoiRyM4u7ksJlIoWWx9Mk6YzGR/mh+wyjtt7ltuXpj8sJ2Om+yN1u
JiRXArmEZMiWdIhaguBYrE6yDkdrtXay/t3scsG82XYgIViyAbSRoZk8zAxpl1TOGMfw0NqTJ9lg
xwArBpv9So+YNA9EG13bb6crgVzK2mbxQmK2v88SgnBwo79idFLZTAEGRDCjT+8kNw7SzC7ebmvp
9i1eTsrpykSzqaawTDdXMnvqPXn+8ScCKDENIFOogKj4mAOsdI7o1KDRmIyyUy3PUjY7tyVs68VF
ApdlxB3RpMlA12YCfMMMf6xgP+p5RoS6LWf72QSwhv8chUsvFjPrhq7EJZmq05+sIxulISogOecA
+ZorkMY+zG8R+UoapxKTJleLOuLDac/LgaVO4Z7sJ81mPESFn59FrcRNrwF/oVI8y1Bg4cyrVVE+
z0a8mhqQ7Fpkr8z3ayMwLIEMns1jVpahKGS8/EJG5Lu6c/F3Hu9uf7hNt3s5B08tE8lR2sQUKROA
HLwUa1EaHZ1m+ZmN5x6Mn6Lpxk3tMy0NFCnQDCBqfNTvdIpn1VxxTST0lOwlskCeFvqt8kcrjiDS
+yWI04ciXAfcGx7t8kH36/vIYwQsFXjh2rMkuKZN+A2NGhj0txjWFr/zj6SkmDE4xtwR6WwsP4H5
JXVDd47sBPWcCDPabokpPNm29iJKuq23EQGqs6JT1QQWLecwOqwzqnKB4nkL0Yr1gw5fsTZsT+n3
UoRatqWOAP8zQfoCMGnkCB/vrh5UyYg6GHTdf2FD5xoonuLEFPkNdcOSCep3lg44NgtACh/FFImW
1uUIMfIh2dX3hQPitPM7wgZ7BAk2ODb0EbBv2LuiwAKSgQ3xUZgaa2GvyAtqDwq1VUyhldL8aDX5
3Tq1olfDRvD4IIvzvGZJgIg9VgiTBxNMfoAqO6a9HfvLw/JjclHvO+eKf9u6t1STAgZKJoRgQUHn
VbMNu2aQZMgcfc3X4YOnr/SBnkpf8vQMcw+KU3rxIXKRmSpScFv4hr58kM0u+urBZw3VMBO9Y6h6
AYDl91KIV1AlauWIpHA3SCp5NqYK6iItsz0uJ92obWFD9v9Iu7IlSXEs+ytt9U4P+zI23Q+AL/ga
e2TmCxZZGYVYxSYJ+Po5ENnpHpSX+1jNC4YkcDmg5erq3HMu+T3grof6MgJXzNGh+flZ6oiHcicE
FnyhVLmdYQAVyp4I7fwG2x2hMnyr42inQzzYTptbH/FCj/hU+azh2EVoUUXDI0J2dDkt1P3slS2n
ZfpNausL7/NTZbNezlT4G0mJHsGHxwYku0l0DyVP73rTuNDtPlUylp81jQyPpIgcTxSreycCPSvY
Rco7SZYX1+u5MLt9qmdmr4WWirDUDM1firGAoPUiItpjzWApWqmXsMxjI3PQ9TovdPNPdc4sfbXi
ztAomFEzaPvkQ30Ald4NV8rN5jizPvQkY0mswA7VV92uWWFhvAFtiAep9Rt9+MbDzJnVESOQJ0mO
bfs2l9bgRl5kBvOvv6/xv84st/P3NYfQFo5cSVWN9deoXMn2dpAG9A709zdG+ovtWlFUFTtGWKfM
93RKrYq11h63Xvt1F22rhLuV/P36o1yyeR0Qy/2qZDbkKQMVeqtjmEgkE2SojQcMoztoLGAFmChz
uECUZM1ouzBza1smlXyj7V18l2f1z4apkIO9I7Jh9cDvt8qyZ5IBe6ktBjAsSJu4w/JMv7WnfbEr
n1U5G5w4LUneWJLsN0WE+OXXooDvuZPdJH+7/nIvNsWzimYDU5zbSm+MCBKLbxjIlWTlRgWX1rH4
etjLljWsZa351hh1BiuTCUaLEeVpLWH+BmrQQFku8ugx8unr9Qf6i9byq755eKJp5ZkjJ+NOZobA
t5E2AuwbXxrsmsbLW0SOf/FwwCDCTrUA6ZgPhY1eF5VdjtDHfvL2qoAWLZg/4u9jX9rd2nq53N9O
9c2GQblKEytvx65gf2+Y8JM29srmltLp5dZ3qmU2EMpCkvpSz2F653c2SA/733N2L9e3FrPjy/nT
GKUqoKAAZNn6Ezt7BOKItMvRMkLowek6dMnzhxzBkPJrAdz49WZx8cWd1TWbG9uidfpBg9k08BUt
QSJjb4zi+XodF/uSZluKqmAr+E/EwGpRcJYbGfYUtQcF86/h3FgT3apg9hBx6wwRIg/xwppvXVi5
MQIQrz/CJSyNA0yLjGWkDhLluasEVEwsLo0E8+yuDcjvEXS4R/lJZ1Pfx8tb/oVLH+W8svF5zwwW
3htDSEtbRpjZzk6/s/oJ3ue/8eFBiuRgFQkzE4Caz3WQqsLQnWMZaVRsbdTAvofDI/tbA/ZZNXN4
eZ11VljaoeyL4uA4S7lvfJ5ue3qrHV80UoDTGAcbDUPqnJVyyAehN5UOVapRXruRoOtK9cCqu6CO
DB9+I4Qug4UgwoYBN/7GHqlzXvmsAYoYqspOC0ngKdoBm1vd93qk7KKeCZFFslaegSsr3Mpyb4nS
X2r65zXPBtqagDKJxzCgCzNowWF7a5Pr5nudjaxK0Y0baSNmP2uJLyqx6kzi85J72IV9qfMOnF21
a7fWpuci/RuW+/nTzRqpCREOs6LY5zaLg1ACyoNWpS6czTc6wyVL5qyeue8rjzPoi0QpeAG6zCOZ
+aRx7hWWfHBGvIzgfmnbd42k3ni8i/381Gbn7jAQDg99NyJvc7rV2oMmB90t+uHLVQCIbWlA4UDR
53M315xcCjtiyn49KJ6ZM7dJnsEMfH10vDRhQZj3VyXz8Uon3FASTCJpTb2oBN91xxdhiiD3LPNs
Zt2gYb9V3fjMZ8Mjdl1Jn1AYgcJ5rJJDbQaOGhj1XWT+PyuadWsOJrUwr4A/KNQ/Gv1RA6GgUyyo
+tzZ79ff4OVubEMVYCImnwOWIXdnRraOLd7I7lcJA1FJfSv67VYV6uytQYyGDjFWwb2ygkcegZj8
Ri+6WIOBKd4BmNfQ517qPOF6bGL69B3QrGZfnOr5b7yk0+/Pe+nQUyMRHdpyVwcypNCTp+u/f2n9
jrfwn/8/745allakieDdjExEcNd5gw3YHNG5g/yjllK4V5UugMiYf73WsbXOrb3zWmffxZYKM+1s
DLBlceyxuU27ZSFlNyq5BIhyzmuZjQMyxQTJgNuE0oq6GUHI1b5dy0frXkeceOjVS6zm/87odvY6
x+Zy1k1FVnPw4eFzmf2ROGNQ2TJjtyJ1xh/589sDKzOoVyB7OAcF922rlg1idXxj2ErD0ehW17/O
xLRwrYLZ/GdVkbA5oq1843FYipfCH1xp0d1be+Yna3mb3eTHuTgXjTzTP59oNucplKakwpoReKs2
UMBZM0YU1KtbvpbLze5XNXNQcDK0XDI6NLvccdY919YJmINh/97wQ2v62LKuvMC5U1iuCzNxYkv2
tUK6z3gMwv142NtO+gom0NzDSnEfJvIWrvA7LjlPhdQCbpLTL1iZIAaRrEHX4osQMtWa/AL0JSSA
7I1uYckMuRRLBoUL2Ig14IpS2/KpQTw5lINUBs0U+rJLOEDVqrVOLYT6Sszj4GTIab7qavvA5AKQ
XmjhYPYtIUcVh+wOKr7rtgJGImzMPzQBDARU7l/zOt72TR0oSRwkRrLtNOUgKir7WRZuM8HvIAvy
IGTw7UnNyrH4S8jaZZgUQL9AA6eU4iWpEq9L5LXa88eigx8tlskiTJhnCyd10/g+CZ1t28BoVdSN
DMRXXNVBmkFWUE8dL1PMY1MzryyGZWXFC1kw36x7IAdAcdFb9V6t7SMitheZEweFwTwBiItjlH6S
0btOlIe0lZdRX6yTsFxlknOH6KxlBR3ZNKs3RoP8eFgPTuO1uRzYg7SWU3OrDcaXYoiPba0HaWTk
i5qq2IUuF0WrPhUNJFZCKf2S1wD92Hn6lNjOwjH1NdzWq7JMH8lADhmFtqpF7wbb3FlR5bi6Eh3w
/xaRArb4CVFTDU3lOU4nLfoQCAyKH0GYPb5B8RgTZ12Bp9QBmZbSa8uktd0+VZeZA3Z5NT/YcnbM
hf6NVOaylPOFZOXfJN4EpcWflEp/gvzec0HTZztL4VJpwXLcR/IqJcWWyuohpWQPesYFyGSWwBj6
Ya0FpaQtHZt/M/Rw2RbN1yhCBLHZ+YSbMJzyzFf16IW2cBfW6iuMxi1N0g3tqeJZYbyXOwhWQIcB
5KuOGzXci4Tw0xTYKpU9Qyv8WNtRYKfqXSuqHZFASNUqQQEZzLx542jkoS0FmZwtdVBHDZWzQcTq
bigtxG4UxQZkxq6pV/BaOwtTkb6qUneQARVUCVmnYbloDSgwcOyyF1Ez+JoVvtV5FEFDNA3KNn8q
Ygc679CmUVPxpqV1IIb0R4/GGJWZ7JYsWSMk95kWxTGnpif1r4KrR5lmd7RvAo1EC61NgoZmhi/p
PQ0gboZ+E0Lax6vdx7gKhl4+RnxUzDM8NaledK3xrEINBs16oJ3YpT0PMhUdlcSbIkkRBig3wB/Z
fxBBMlev7G1u9AubAQDkKGu1UMEU2+p7R8l2HQlzj5XJNo+Is2pj7HrgQXrEaiuLsMGrJ8kjUEQb
Iqf6SiSyV2MHzue5OLASqsyZDeSbPTylWbgQbbKGt6MENaXmCeZsVZYdSC5gSsRuIUEfyYSEAWde
JknrDE5iyFrs4zyEoGz1VovC4xmCsXnXunVGHrs+eepptRiq5FstIb5RxtpSATZWDOu003bxAKhX
OrxaJH5uqnLFi+iOZ9Ei7IZNAp0R0wQ8jtp72mf4tkqtuKnGAE0zIUNSVKusoi7RjWepb98y5nyP
AaPq+zjIosIbev0YD8mhIBTQKvm7VoPPIHaCsquXlglFwaEDiqxcJKXkGkn0kidpcH1evDjvmvBs
WyMRNhbcnyd3UliVaBVsrVvajygE2519w/a+xG3jgKTyVw0z88HIJQuhWiMdSxC9ZrGrbzQfwnCy
Z41B2879OCnS7yC7vWW3XFxenFU8zpxndkvd6nKcmnC/9dLOSZa5SLxEkz3TPDInXl5/jZf9SqfZ
3pxZf0mk8rDno9sihVy9ukCfrV/D9eBBLvlB+noLPXCJOhp24Gnan383brYkq2AHIibMXKmLzCc+
AGLwVaBbPYyR3MNq8IZFfBduBQiE8u2t6J0b9o05+65ya8RwDcOzHlUvVHqxiHCrfJkDUZUt+xoi
3OJGMNctS2f2PYd26GTQ+yK+lYbgYMtXpP09o+2NL3mx1RiQFYaPEyvhOdZkqBSn0wU2ybp4p7Xr
Vn6TxR4E13CP31hmXXSuA4Hxq6rZsjTJqkwjOlZyo3YAJLbdUaA39biXB8Uivq0ecHlddKpvfPSz
DkGtzG7LDPWNpGsjl2ezKYJRWDA59nfDpj9aK0TaLhLd/VuO0LMnnRnfid1ROdFDGHeWttIG/gNe
iHcCmsAbr/TiaHZWz8zmFk2sEqfFTpat9U/UYPcQbVpc7+njR/mzGfzrJc4J/c0iSyErq2C7R1ok
9r0wQjfpN3JxyxF6ubWf6plFkxkJMfohxdzV2kHi3DPtXWFfrz/KXwxapzpmg5ZdD6WjjriqZMfB
AjGqiOtPnacuW7Dv/Q2Fd4xYp8pmI1aE7W0n1TBeNN23PLovmOlmWudZyo0t24tt4Newb8xlW8yI
mybLwA8CNUYRPYr04cZbu9iNziqYDXwafKdyS7AnNkZAZHhzzhd0IR8EkBvl3hhjgW0gSnO/eK+o
f73ui43irOrZEKj3EqZwWL0+jIKVYmkLM5KCIYPgwvV6Ljbys3pmIxOhVW7UkJHwJene6HcMgPY2
26jaLf22iS/gT73prKLZkCSoXlPJGBvFovPtF8ASvAr7MaGn+1UAiiHPPtg5dlJLD0lwu9xSVLn1
oPOBCaEPXWLgQav4fpCfm/S5LJ7TW8wMN2wgw5mNS6pGTD3O63Eb1byXPf4EUtlVvY4C3ZeP7WI0
gfTEu7Vmv94TzLmGheB5wSUNlpeMwLJil6Qv11vJ9Y6AgPHP80mTplHHS2zWtnK90J2FhniLUDxV
2UPbvMe32MivfypTng9WURQSleJT1R3FKu9ZbogfQ4lC9N+vP9b1TgZt18+P5URVxOMRG1YiaDNU
vBb7XLnkXa/k1reZNXwpBIeCU8DVzvSnKEHIzh/Xf/+iGfOrY5nyrGE7Rd0oIcNDqJS4VvyV5W8a
9kAccDGIYnm9rsuGjGkgrBquSRscuZ/fmAixglVB5I5erAuYoQpACb/HtT8GhSWL+EhvDPGXv9Cp
vllTKAxet2mJpiAjvslsHbg0HK+5uVl8uX2fqpnNWEbTlCX895hJDOsl68UrIxDk0+xAjetnqRJ/
aFZ5Y7V068lmc0uUVVEasRBUJAY2VxeFfZCTG19rbL5/HnJPTzWbQyqe9UlvYlQIAeIGe53s9fqw
NqL2Pm+7G17DW48z/pczi1MUglkDglz9LvxO4mNHvlTW/fXGd7kjnR5n1pEYWE7g5jexgB3eHbT1
TH+9XsGtZ5j1pAgwek3pCJ4BPEfx12R06vW/X6/jL3oQWN8BTgCeeC5F1TqsLK0QyAc4MFr0IJCa
+YhDAA/R0yiTlnm3EOAT9vTPzeBXjXM7lkk5680YuAGr7ZaixwzPknyb6MMyzhAJQ4ZNGFv7XuEr
SEh9VxHArvXWUpJrN4mdTdFLXqV2dzSJl1UB8HolfcvVwbVD+IqY+EbEuOviDPtIr7a1EXuyTQKT
JX5LUug89Oai1s2DlA7fMy18vv4yL3fb05PNRiNVVWhkJRgdSqgrZ3rvtYa15iM5PXPArF6vNL3/
W+38VOVsQOqdpkgdOs609K7U32q0ESv9G/xRcKScKpkNR3YXpyE3EDBl5UeVrLX0RkO/1Qi12eBD
aQumx2gybLsxkM6nK+vQIj5KRTBM+HALRX+5556eZzYQNbpcO/kAFFYk5GWaMgSSJDeawuW+e6pi
Nv7YiVwmCccTNVBsLV/TMiiS/+9nmQ1AiG1FPOv41jq2IvxHkdwYGy6O17apY+nkGI5iz1hfKqFn
vUwwhprdm86OQ7PLmyeZ/XG901x8U2e1zDpNoTRkyAwQe2Vq4zrmNy4QrZ7ckIy7Vcmsm+Sd6aDL
oxKuq+tCx/6FboCnc1hNz/Jfv3f/Hb3Tu49RrPn3/yD9Oy17YORJO0v++1i+F49t/f7e7t/K/xlv
/XXpvz8ncefPX/bf2rdPCWyBxCAXZe91//DesKyd6sR/GK/8vxb+4336lae+fP/Xb79TVrTjr0Ux
LX77WRT8+Ndv4zL1v85//mfZ4S3HbSs8SJG9FT/mt7y/Ne2/fpMU5Z/QLwQ1CzCNhjVKSvz2D/E+
FVnqPwEZkRXbVAwLpJIG2ldB65b86zdb+yfEcC3ZMsD0Ay6m0dJtKBuLDOefo7aQDWMO4XGI3vnt
P//t0+s/fY5/FCy/o3HRNniWz65CKJsCFSvL4w8BQa2CguezGUDNtgdDSSL29vA1a6Jq25dauR3U
hC+YVCK8uapAKzNlTge5jzXbm05Jwcrt6Z4pT4x3n66ezkrTXKpNK3YF5+Ua4R2RSztIrbiAb8vb
j9MmH8AiW/RAHkVVv/hISqW8tSQDV07ps9OPmzLTkjx4eSo/rqpkaWZO49pyb+2mg2EQxDRNp3nF
GHfVLHfzNOu3WUplulEa29pJsY09v74W/nRh1Wo93RSg3gpUYq7nv9MWwkBlnfnVHPJ+ldYxBd9+
1XtcYvUuNntX2JiBp9R0UFvOW/ejtCwZGNeEXu+k7OeF8pgqaxsF0zVGFSOOnnVbUDz1B7AM7BKZ
7+VINRHXkJTfQnT7Po3JE4JKza1l0ciHajL9ZrLum0WT5KG1eb2C2K/wopTnW0kk9iYzPCfO8+2U
kxrDLSIvNOZPZuvYhhAibAHJrcggUEDE3Oc2BNqlpEHcl7I3U7Vb5ojA2qTjoWEq9Gszorabsi3Y
ZiqZktNZnA+978hR46IXlJC6x0HN5HKDzUQExE/ps9Mp7dDSdDHdtos86uSDkS7jIsqO04EJ0B9Q
gNeEXdqBUA1QL7QshWhLvMtFZK2gAbXLCni73KiXATBmgd3JxrekxuZnrMhf6l6k6yaTDZhBZvFs
qsMyEeytb7HrRRIorEX5uNOV5vbOsLm9C2XD3p2SU15RlJAVK9XXKXUqPF2LmPGeu2Ec+SIBiMfK
+6Uhs36j2hmclUaITndKK0zkqjelP4qmq8JG6ze8bP9zqTbef7ppOju7pnXyLGhj3ZMlUz82Dc/3
WWP76PX6sS0A63aZmbarZLBVtxR2FyQgKHSzDlrK/SDezVqp79tSt7x+wGZ41pnm9nTIrQSMNb/y
LKu0vbhvOm/KE4NWuZyU+cLU+WB4RdF+K1iUorPycAOlj3DDx4Mq6bUXWilxzcQuF1ZhpfcEm3aL
LmL9vaEz27fjVHLPRuqfo+H56KePs9rJ0kbLtTVdNTE46zriwAx7toDgnWyFgIKDpltFvzVF1KyM
NNzWXF8goEjnnpV8i0TZP6YltuxLEWWQKQgdVzUlXwjtrcpUejB4EStuM54OtMnXQ8h+fOQ5kBiI
a+VRUe6jPq4fZa3ABqMsh15oKk7mDoLwzdCmOO0qTVkUKu/crjYeqjpr9xBEIC8kjb40WX4odMGX
nZKAYCO39AhbploapCzeTyk00OtvZgL1zN8M9h0xLwAHg24969NaX9G+s7Nsz/t6HToS2Q3MrbW0
aN12OqaWUu54LZW7j/R0GnHtNU1TEJ5rZQqjMRaeJemg3Ogh31sl7HsaV5HX9fKPjpoYxqRmKySr
OUaD5tylvPIgZCptcqmUNrWZQ3B1Ou3A8YAt/DG3CWUH8injVR+nZxeA1wtKaAgarLsBAsg2tENo
n9QHrmIb1e3UxIAUpbFlTcUBQbDYUTEK03BtJ3ouIu6sifOegjOjcTsI0OxImUo/T2OZgVWyxHa6
TEnslnVEg+uve8LVnb9uMC1AzgNsFYD/QDx17hMKkzZRdQBVNrIQENAFmcDmdChl6Weyo9TCDviv
9HQNnzJnl39cOWUiAHIZd0qxPl0ync1+pmdU+6i0wZ89r6WsrcaVWw0+7Uxqd02bYqWZVskCGsMy
QpOZke6EUmJcVfKcb5o69wypAcPeVJL0NkoMO85+XtRJRRFYZrz+yJvuHg96BUXIj3tOJW2Uxmup
NI9k+hlr+pnxaimRHHg2S+xaO3TAbK42QBJBgnszpc0xc0qiS6pLDO+xy9uhfVYhPh4a7dasekl1
NQoNQCuLjcBWIPLLlEh9nc6mPFYOLzY0/FzAv4/M1BZVmzi7mgp9LYvkOKWkcRKYzpo4Gbwb7WI+
taJdwNsIJn/VVBHm5szM8s4xImB4NGsj6h7bFoNQ7yIuFDfKGtC4R4V2N+UpgyKWmsYGTy6G1mWR
RnqXOB0MHqMqD8yGUUQkGFdjqoVuOJiJxlOqU7JrYNMUPCoPIlXL1UCjP3KG6DJWRdF2OsuM0DEQ
66Oha34u4TpHJ00MrKkJGQIljwTEQGgu+0S1IMQKLn/dq2vAyeretDbwMtibXupwEaevjlo7mzQf
nK2EENVtA6+oq6oJVJTH5OlQd/Z5ciqA7eBs6xgOjUDmOYKES1FuKtOG1IDd7TKqFfhL42nbp5K+
LMG/0w2UYQjXIrIxxpJCbtJVqejf6i5MEOdfvRqlE27TcAi3eRiBP+OU7vrqZ8kpLyEdkDGGA4kQ
e/DlXsnB+Fh2rlOG+T3YfMgj70IO2JQugHBTg5IjknRZVeJW4MwkuHg+eCAKHOO0CVizA04jGPKf
7a9M62MBolYrYGaT0d7PGKSme1JDb60RuWurGtPczpZ2XQmYVkOHQwumhZdBYca26UWIER3JxGrZ
qrXNfvFRWlSFLxO5CjqH637sDLVPa7t+GCqywYhaHKaUxDjGRqd8mVJdSpuH3iijhVoSdTHlTQes
bRY9pf3BqnRGPDvy6zp37rALwv8qBchpfV+NB1wt5M65k4Xm835wXvJoRZhFvscIUVworSi2dpQq
94odU5dqDfluy+JHJlrpIVeLJ1LEOxOouj0gOitnMLq76RDqaX9n58NXRM+0m1O+WajGwhJt7JsS
WMeud2hN/ewzMADblm3FcGwwMQNN68yN5VaThlqVlSEo075chI6a72hkY4CdTiVS4hSzfLEzaBwu
SkDfXDImp7z55Xaimo2LKEDwOjsxQssiQpbzi6Y7p9/gegUBCigze8O48tAHGTC4IYWMx7hMmfKm
Qy5i8TNtkrjZEb3R1nGZ706XTPna6b4pPRWb4692+NUpVQx1s5NynmzCEjpdYdMc8kLtFTerHQy3
HH1tSk4lpumk+z77Y0pUpdYcmvEwJSVQvwepIe40mbQfWafClFnhMu8Ed095p/uxtsSOcJ0Qfyqd
CqbfnJK9WoauYcEmnQooN2VXjxK+oVzV/Nqq7fVQCv7ax/ZXykvnCFEu6zkq/phyLZXVeysuhTsl
49whq3Jg+XJK1noruU5apD4ASPYmF6p1p3ZCgp5CJa84jFvJTS1uLWKDwqc3Fk/XlI1euEZBNqZO
rb2dcTYAVqiwQBLq8SM5lSCy0NrX42FowckWR+DYDhlbhAjC3k0HezyzhGJR32AMHEe5bS4TBSG9
YSq2uRpW+0Km9X6AZcN9keuxx7HUXEwl06EFPrFzp9OuV8yVQa1vH3m9Brp8ULxFbgas7b0KJ/Sg
EPUJUQTKE4ceto0J+GFKlWYFXapKZrspmUlV7ocVidZTMsTAtVLaBtF4460q+xpWIjvq1DwYiia2
6Ck2qCFrHUsrCB6AKg8kt6D9HDNb/eOaXGmKu6ng7DoWH6Tcqe+glBXu6hJYX+j9Si9YL2VrOW7I
Yko6nIwsorqxnpKIfoPhaej6fkpifQ/NRS4CR4R40nF6mA7VNJ43OY23EnliyoAZI1bFgwav2PAS
ZxjwIKfBAsSDGFtNFBR7oswAGyu34f+O5e8JGZo1L6z6yIT4eVAiN1Wy9DjLtvJA7ir10H2+uitf
1QrLjun+TIgNkdp206uJtVclzdonyibR0aUyoKbQgMasqTAqWO/X2DrziNVaP4spydDKcAt0q7OP
635mjdf0iXRPoHAJ26HbD4YJ4NV4iBBYsdeNWqws9Fs11tYV2kMQDwqeXIOKyjbBlERAr2XFvloO
dzUDmLlJFflhOshdM+DDiiGYkqHQqyPDNNlUrZx7YaiAbLDqmwU1HMC8u8hcVrXaBbrFQf6TPsWt
Hr4XrH03dKyVFEnUC6urY6DdlWKbgMF6qRp0eKS2+YWlhaeB+u44HXiLVYdiaswjOlCrUx4+HlYi
4+FUMOVNpVOBTuEuOt0Blcpo4zgSTd9Up6Fe1ZiR5uYZMZYmSANggcQJJJJlZSMK8hbLcDiRntCD
bNX0AK4cvwHXyVanWgnC8HH9OOYNFTW3NFZqqF+MF495bLxuSgGK/vN+koqbsDdjNBXOTAnNAozf
0DXElBvgz7Hms5NkJA6Q+CJcdhksSKxWylcalduUtPSBNdx6DONhkeQmfU3tuN9Zdai5TVeUr0Vr
RivbgmYn4QTI2pTGC3183bC3X+Mo0gMKt5cBmtWfeU6N2FEyvu0pKxnPCjN7jZ1MWg6Cf5RN2b/u
mX5HjJ9uyvqVj3eiB6dLf+WbCC8IppSmNf06G9kf4U9sN0bcQs8XUQkPNihTHxyudn6fdyDsH5NT
AVRj7jgm8B2IooqHUu3aQzrI6yk1XdXkbbpKCsPwTj80kBFinEc5QOj4IegVP43u35XspNV2OnCQ
am7b8cBSHnm5MHJ/KmgSrdraTUjiYErnxBww3NMF0WXyqNuIU6+gUBL0GkVyyLVdS/qXpC9hdiIE
QnUV2KPBdLHchtISFEkJQixaDayRsXQPIz+8N1jq+KUyAAY+5iVMBUNkwipEQFRGMCWnAsG4z9K8
Pk535aRLsVLQ15ZVZUtAV0qfh059z2pW7coOPiTFhBX3KzkVQoukvs9s7eOKyEhwRfKfJBV9fT9d
NmXZg3rUm7K5B1H/rraUFKtgmvZuh9/wFerYnsHlBM0RLJb7j6JG138WTZl1UXZ0NWU2Ynji8vAt
w056eXAYTHqADaPBVIoNZ3Vzw1Gifd7SNMCOiIgoWUV49xh8D1f/Z+O7NLQYK2eVLxF/PywNPMvW
+nUgg7QHoplssFHtHFguQq+1omPTDoOXZ5n5kA9WsYxMkrrU1HJPabt3jafxi0RgzHWeGMaAES52
LLMQGiHBX+KUKXcL+LV2jsZMX8rtpQhFuMIOlfIKV/GPtLOOYavFa9vk3f10iKI3MZTlXTlgWVSg
2a+vW7Vz9wVeguOMuqHYwFVh8uozb5GBf2BRbG0stabMJL+2h8LrR+cWwFVsI2sxcYsCPoWE6pBN
Fbm2JlTGUC2zPS8LWFlmt7IgUrIBf5e56Sx7X1u5tuJ22m8dDQIzOi35iuUkMIzBXkgc9PNaF4pN
kgDLHCWF7jlECT0TsSjgJe6DQY3eIzNEJHVJnV1WyV8F2IHAFmTxh8RuShfkgn5oNfYD4KLg5AUQ
B1sXOzh69PWolAICoy2PapC4Ov2DXkjq0VAlO7Cy4gtJKu2oFsqz0zXdprF0eqfoA4KiumyXkbYF
iLJUjyWheQDW2W8Vh7ywJaxhb4yHEE4OL4va1AVgCnrVTSi9Eh7i48Jy3FRhHX3Rm27FGcZaDWu4
uyHtv07ZotaVlaZW9mK6Cb64HkSParfPe6l4TdkqN4X0ypLQXmLhsealET22FULpGAWaU1K/Zpll
LbCeSvzrX3++pMGQBwotBcIAcFEAZzQnT7bsrKFN2LdL0IbmS2Fb/bb/dTCLxvaGxEHEhxplbqI2
kFOPMVGbY29WO6vYU8DTTcnang4qsfDpOuf3stLLbaiUqVto4UubglO4ySpyGEIpOtgaYp1qcCfd
cAtPzs3zWdA20aOhRQFSHUyF8I997tMtwK+SJQhb1gO4hsNcTfbTgcRRiu2YAbh+mprLKa9LWbRF
+MZCQizMY2WS2q8IOKPrqssfNU7YUS/jtdw4ENpJbLHrC54GdpX0Xog9Vz+OHWs/s+XNPPkDdi/U
5yWQbrgMUcv7jP8Y4t4+wIiwD9MZC2NpBcMYbuSxYDoUVZgieMOxFsN0K0kG04vFgHFCGOQgfm/0
BCKxzASovMjsLT5JdC9A7LYMS566Fc+rR73tsABFo+EKzwOmUSxQgQpJ/f+l7Ep7I8W59S+yBDbr
V6h9z9rLF9RJT7OYxTZgDL/+PpBRZ5J3NK07GlnYUNWpKrB9znmW5XBpdAhIJM3p+I+xeUcBrcS6
cP8QMi96vR9/DSRFIRw4m1u4PmQkPv4aCS0GPrCy3UyeFV798r4YK36qeFi8NSLUat1MTh2LtE3v
dBeEJ1+YQzV/OGssm50/Wc3aI44H174WoawD7fk491Z15ifPdHCCY9DlwNxLDw80lMDXmUiOViHg
RFLlYTQGKVTwIcEwFitiQn8VmLLaFq7xH4siHUF2QPwQBtLepW1IIjHP9Y3wIXdtdy9dShh7G1tO
uKCh6bDvT0uP2DAD49KrkBLh7Tot2n7dcErPJRF67VvgNOZY6k5TVcdmgphxV/Ekssohj5XtjOca
WsBNxYd78CWbCJtOtupHJz8NUvf3nejXtZ+pyFgcZYmqo2tV107U2UmzgVsSlpgcy+VcoYPkaafB
3Bt75LKAIkJQMJI/YNr/5bFC4dQKKGxKUNCG6uTHH9IepTOETas2aSC3xZzBs1MPmmrtnOBb+l2l
1BbzzKPUhdgNvDiG3aAgaZ350Al/P8xooQ7LIOhjCtsXNcIPLJOHxhHysBwtTUtCf5MEwDplHkqK
bye6zN2GKESPjthmnqC7VGGpHec4YAoCc1VJpZHRhXtyNVanpYFfb3UaGuqAR+McAfrY59R7MWOX
dFHTKH0inqVPmY9m6Xpq3dHROwAzUh3fmylh3V6kDso/xG+ihOluHxbIIg4JO0hqM9RJk2jw8YMP
tGpOorSnHaXC/cN6vQhRfXqksLnHgh1gnguggPTxl4CkmUXklErUBWh+6NMJ+Qo3qVeiz8DCJkF6
l0A2FsGgS3d56LVnMmbb1PX4xRG6vJAWJPo2zWYWHKpH0ILHoMrK8tJUylsVg3ZjaMRPsesSDaZr
AIpr2LZgsNnBE8IhV5xQJ80Pssc3age1t9HBkF67ufErW1zmrGOfNudeyeZcTel4rKkvr6IvVzZW
9Ucqx+GR+flhTBswkHuvXndzurqZc9T9kpSerIygUjTnq5dRWeJmYl5+zOoivDqj2gZtbZ9E7obX
ZSjMSn4obPNFQRfWj5Yx06HEDkYiZoT5Ve8X/369jx1DFCCe3o5u19yqwvqD8M3/7K2QKZy9noAQ
sVyIp7JPG8wsdPoCBgliQ1yrjLwQmS57dIbHvpnSPZHWMFMVh8ciTc9NEOyWbBCmCromsAWKPNXA
Uct1DiaARD5l0j0QrEwHE37DzjZ8UQKi1zYnD16Zk91Si12aKsvIwbDK2eQe0h7APYT3zHXCY6nb
l8zK9+1oNXs2Gb03AoHsjN/gNdtgp6ieXfws2NB0K5A8p50HDvAhyAhE2MZeH0K//GdT8w7lz/fB
5Zqky/cBKKVbiF30B7OUSedm6b6P8WrwYVPy+5r302XHf2Wt6PeZKYKoMFjTvA6ENLC3u7itQijS
OzaP+87WzSbMVzbHbeADs74CixnhUVZY+w5qPPAlQByD8DLZILk8xtLDTs+2Cm/vW3VyId30FUme
OsbGxN9bIrBhByGjpKn/AD6Gej0eyU+PLAIMJ/SB+vE9+rkS1KuxhGFx0G+qok5iP+/ZrvORBF9L
NjN7rRaWEqKJRgQqcWFPGTA0PUJ1LV+XPXIT5GpTBPlj69nDwW4yg2mvaKKqHe8b0PyddpSHPOyz
Q1bEap5FlyanTb/xJf+GRJG5wFi423Bj9+ca+NGgBEIw9uefc7DyQ9nFvdNZcU4B8NGemU68av5u
lm7FhpuepmqXtUN7Gr2qPWFRvWUkh5ysqWUFx4vy3tiw+OSWA9Y9YfahBDNpXU70pQsts0beUtKp
OBlbrToxhPsUu9IdGigi+jv8EMDsYAYDe887eHM80Q12ekgne9ZKDOKGa3i5V8DUJG6+pSjvHdIS
uhOgElQgn4b92uhc8VXdPAZZ1hwJNkknxSx+ehtHxWRrO0kaJ1WhVn0+b87m+8POCTBHqtp3vDPV
Ss4577CfzSGY1W69RrK4s6jaaI/Vx65rUYlDwHq265SetC7XEragmzFR2Rb3475Kw+RQp3670chn
RoENDxD8gTV+maQ62OHo7SbsSHKsekeHpx241n6njnzua39ke9XBe9b128cM0F8CmbPz0lMTVStB
gOkDXSOJCXY/W4Jf+TgoMFWHFiF4XLTqAbnJ7gxIgHqYWmJvYQkcxGRCAQVKCg8Wt1BfT+VD6uVV
3GXttA/hvLiR2MfYoGgf2NzkiFMOSzccqru8zvR5ZOUPo6h9qbnfPXbZM0qO4wY3KlxDVDGdHAY2
E7b1/rG2jlOWeTKy04pii4CmKRLyh23loo/46YEKfUhSA68Excb/AW8WbSOqOhvAkTe4Ye0hGw8Q
XTYHq5F/Hy1jSEWJ2MmHcN3zg5eGxUPfVydM0+HqOqXzc8anaVcb1hwDr1wnWAsOIpnSMwgCaRqQ
A7MkPU6663ZD6RzEDJcRY1ZunaZ+dCdsEmwXESQMkVAS8cELJmIHIsd0VU0AhQuvw72TYPv23zEb
+4j3BM7Aw7rv+vgPDXbVc1rjH/B/JLWJEoHbbrx2bF+FM92PwDodrLlRM1hr6abm6uue7Xmbnloj
19bY0e2U6jECdKTeppBGjRpahudsjtmNr8Pz0rWnLjsSn200tdixhroYRb190/gK29iuVmsJjY+1
YxXTY+6bh6yHlUU+uTlEDDyYTQskOwRERuI/GbyyGSv76UcP3MAF1pLB6gc//seP3UEtp9Ka9Zu2
rfXGm5zhAVrP+anw1V+OAwv4WgJ94SOx54xeDNiLfVgafz6aiINJnn5RdTCcnTl8zUrrxU6wewrS
aTzUibb3naHB05TB57cyeGSxKTh08z7S5mV9qlLvR2HnxZbOReulcp2iNv0H1IDzqca4/Lg+6oyW
H7qu4352iYQqRJdQ/A0baSACzkonv7hzI0ftbweJVT/h/WmETscm1Zimlq6dBlHVBOwiGmXFuL/T
Y2pBBKKvh7uBDv2lSBnZVb6NbwmVw304QTCxabvgujSAHBxdRwTYg2FI9GOy94VdRHkpqy9DB9ik
gtoM1BdolCgABjJoOjwNCMQuk3Vt8w2Cjh9wMRyfszYo1qh4YVHNUy+yBf5pVSE5DiolIIJ/krv9
t1sCVVgbNwTzkbv4DOJu2GxZHwzdZkgBeKvqFBL1c0OTEgk5JJ42dR/og4DYTaRC5W0xTBukUkSd
ekfLOFYUlF4YB1UBhwCmg5vT8+CGk4BKtSeAuJJtzmx5m9xU3QqULwDxwq/iuE0srP5rUHxd5r6e
t82aaWwmzJ+09z7j3OYbIoTnkjtnaCzc+Z/yc7Y0wPXB52QDh2gwyVkvXJQx5BADounGXV+q09JA
K4FHiP3F5n1s4NKOLbekEFupyiMzob0OAoQvI7KpZ9dGak8iHQfVoa2sLsDsuUALeIpG1hTmZ2Eo
HoB82iS5ESfUB8JooAay043UF5qOElyn2ovrdOAn5TU17GD7bs09MMZC2fU7qj36lKVgSXJ5SWEy
URDon/z3ZPhvz0vo4Ut2XGSvLHxBH2eFBgyH2oApsjFQ1DrpbqQnp7H5upXQGhl8+zqBUnbkoWni
cnYfcw0Earqk+sJ9P7MiVvVm5bIKMBo5XR0XtVukrKoaxFztHvIAGiQkcO4q4VePrnltCuE/GCCR
5iXHnlebSfNu0+c2SK6pOZIg63aBTfZJ1q7lWMJvrA4EEDbavtWD+VZIF/n7rnx17HozNIHzl+bN
RdLC+y785kC6bynwwT7oVn9K9M1h4cfZE1jx0EKWN0StCtvQj9/TJGpLKBeZGJ3SMCrHyt/47ejG
LuXXxk+HB5HIu4xzbIEcCgmbqskOhFk/8Rl7FPuTBAAq45ycFjI8Q2O2SaOzS5aX2UUAF2Cl/a8B
KL0TlI/0LsNniCu/QXhTDtbaMxW5BO6kNv/92y9z4efPBFUzhvQU3EsQDn/8TKhU5opOot24aevE
nROsQ2JXgI657NQ20Opt+BTDHo6culYnSMS7fzdhaYKYudkeIH5UPyqIa6GqP94UlA7OBJDjIony
fAxP703Qu2uUifuYahvloNPAeH8sstScciXLPloOR0uY0zA30wBNMpPDXidEENS77Ewakp7mkhEU
U8qDFr2M87Q/u8hO7UhC+mNbtv6qpw00vJTToMa6qYUCwKPx5TpEpitqaqaPdovKb9IN80eFrswM
JySJX61am5F9VrHswgmUf7hEwTezh/RGAT9/a1SfvdoWVJj++2f4xHmb9yPzfeXg/2A2sv38M/QA
wQuCG37D8XWZFYdEPYBjJLmKEqpR+pVO+mvmK3KB/ge5AM+bHEgfnJC/YsesN2cN9PJ+wnK3993x
ZUKq5rQ0kF/7+6hHcimSlvTXLp1dgFNkNElfnIa5KdT4WNesOFvV2J9zeIhFXY10u5s1UdDIPxAj
vXmb8emmA1Lehv8EVmgwPz4htpwq83uIQqvNwKAZCvVcUPxCfzgRK+Cb9DjWSRSiEvtrTLO7sd66
FepohYRD3Yg7gUyE7QvV7zKVGRRK9gNpqssEK5JNR/tmDyDdGsLxNeDqXr9FyRfJtcF88YsSNWRZ
iRiFGhVPWofbkFXFKvc9YHW1xRHbo0Gpq4uZLMd4TAmAh3PTayfc+I3/GOaIJpamSUdxDoQ8j9Mo
IpsJs2FDN17ZOEJpRvH7VGDOGgJ943nr7WqUPFbNHDN44dBBbHZ6tmlNonxqBEJNqvdeRoDD95p8
zp1661oiUc2TQvzhTnP+dwuIhBt0v8Eeh1AmJFU/PvAiQwzqDIlEkZnukIPPjtbkDrsMLJWxCcHD
bm0UozzYQNpGvHZ+oK85Y7Hwgk3IMefXUylXsrGRtxT+D8EaNm/wUFbT1plMIDzAzBw1uTGJQ1eC
25CM65RY414DwJYnzpF04R4ux8U+gxtU5PVWfwAsPJa6YTuXGBbLLvKZGwIvB2wXKyt8NQSaC8qr
Ifqavf73g/dvt+Jc6feBaYDNATiMH78O2nEthKjUBn4z+APar7Wq+h/ckRqGmyM/lFZwSsFHvtrg
wMaeCYJtEAbFg9fq/qTacJVa9U46DQdFQGY7v1qAk553akPE09NUC1B0rEgKr3lyJ5OhPB6mK2PB
LLgeXzoUYnbLQojyd3nwre2Yj+zgs+YuBBHDQ5xcqAi+986e8fI2Dr2NSBIVcBBj2q1si7VoyyEi
CUWlbN5fDSP7ngzAiSz5Lj0nvaTh1dYx5JwLww6ArZB1Zo88CiWBjzC1x20zIFNeKRecJ38M7pWX
BPdTsW6Rb8OWmR71OKpzk5fiDxsPd953fZoHXNSMbYA253nv88YjFMWIxBqRG5oJlDZNde+n6mdl
3PKY9wKzdebTjTME6uzYubVniXVUpdPvWmjDRsjv5DdX6cdKFicAz7ZC5nBGA+ZwZw3esMv5hFJb
IL+6nctXWM8mVDq/AWfOHmo8pLp2XqrGzc88tW4ALOarMSj7LdagLwrl5oMu/QKYIQEByVTCSVY4
O4SJKdKHAQqtqcTaX704hptoyXf43G5PsLsMj1OtH7I0s6HspVZ+4dCtk1T8uDSU8AApI+bAlRHp
mf++l5ev69PX6aOIM2uUYgeKierjvYySaw91lAmPduchoETJaw1Vu6jv5RQTjjgkl+QvE8hvzWAX
2IFDTqnRfrdBblhvgUk40yF8zLmDKbmBmFXdPKdlgbLzpO8UBbTFxusfnESJneOsW+z4IHahkq8V
AouomSRi9xwuWmCkY7XGnZ53xrtK3p47ptOzSm38qlpAfaH4k+jCvEn58MFny1obpuyokjk+nC4+
fnA8TY0wGveRN0HioR77oxkk28u+PHcyzzcdsWgMvJCOgff1TgyUPCx5AfQFhpyvpOnK2O0Ee+Dj
42QCZystUe26lN06PliQ8QhBpBtKcwYIytvJkIO/k2Qb45flVdZKXIDp3hQoDwA4Ca/UsZcAsWA+
7VDrgGspph/AE8ZX/IP0i5lgbWbAacK389oq/87KKxLhwwJawnO9zshQP1RuRGdOUx241cGpfFCl
ws041X5EJUQ94ZdrIYhiUBQsir0KQo3cU/Oo5jw3QBbOoZNAJv73zbWo23/8jm34iS2PqwfDiKW6
9Y+MCR2nttDEKzdpiHjfkeFZgIxy9npsrZJBiXjpYmdiI5sKcsJ5YqNzpnfLsFV0oOAvh0uTuC1U
0Ek9rN/GYPGyFtg9xrlb1Hc1tfw4IW6/YaWu75Yx4Nihxo2oaY3kUHLubaAhZqVIf1U0XQcCfz3d
eEjrGPtO69VJD27TI1UntXMLS6ZXeepmsM3NUD3sLHAUB4Dvl6PeTFceeMX2fZyyBOqQS3/02l9U
O8N1xBIS1U1VPWSIpDawDwoPXZJ258zNSngGT/q5TvuXpmv5XoF3mN0QQmD9ytUIlP3YrwkM459H
rXvsYpDuUVXiP0+BlhHXtD3rzDSnZnSfAwX73tStCyhE+uZQTx4SBsAQngPHPYgwsJFW0M2ZBxPn
W/xKYlOEqMJ5KMKaCJtY+w+TypuRyscfHjUyz4ZLyExuhJXDx4fLETVES70q34wwKYVqgr/RnSy/
QFJH7Qwh/mbEuv7Nk0+sEupH6FUTCh0q2YvSmR5JntxaxtQPp510zAJqnWk1XYRBUS8pMijzNG14
b6Rfx3bVD9+QbnwcFZRGolLily79NAr4dEm17X4HxjqIcoumj2lXAulIQnG03W6FVJV4yArn7FS5
vCw9UIKbbWh35SocGmBLQ8z3vc7siADhu+ZpbcWit5qLjXT5Dnd1ui5oCRakSB+R+GFPcw/hEj/b
LZDPkuSP2uYvgfGC01tvsHtkPhN8KfNJYnR4tJji0dIdAuSMYNUdh/XIbiEocwl2RT/cPtPXFNxP
7G4DoSKmwjyqBPEOFrLwp3FuXMBY12FW2BEbRutUhkiRRBrqFVNPgc6rgrsWKl8Iw139neTk2OG+
/tWTZOVxErwwxMhRFyC+LlqIwAEWPp66BJkpJ+nzre+Yzy9H6dxZXp4V0P90WsD3giopd1XrkTj1
c9D8ODRFVZ4DeQqQy8kL63RPASY9DFNojpjT/W0RGrDbAEldu61D7/CslyvW9uKpdGFHATGP5htg
LK8ZMGyv4InscTvAabHHH0/aLscHRVWTK++vxJP37WirE3CpL1Wbga9swtwcclsZFOxwxH8fmbS1
/rAbsb3/ie/BK0cSxEIcDNOS8DORpPaySfsORGd7mUAsKHPryOTM31a8TS4OYCQAe+Z83HjYJeFm
QSpoVQJ9BADx/XLJ4I3ZXsrgsZVI+743cu6GIWsPQAlF7+PZFLKjm6m/r126lOawl1muWfrvVw+i
AFfEbrvVpxOWCEFhTQFH6WbA2IIaWxon7//ZfR8rSUoPon/USNvD+yfN8Qu49EeZ0GKnRM43uhix
SxDdLaA0uSd+qS6e01rRMu4i3xezyh4B607NRYxY5NLa1t6mUePPQbMD2HYURELcU68ZS5vtEoQv
zdB7psWuFkE58KYmEi1t1+XcNQbU57zF3mrOLHdgWsYVMAkrTn3lHrhRXaw5POanBRs5OggeRkR4
7aYOWjtK0vG5oWF90lbZ3SddQ87G6cDfMt39MtTZA9SZO471Qth0q0cnPKUD241uQr8n0FqIuSXt
GyLAdgdJ/mLPlLSvuuDpiliYaMDe/JHVVbuTufVsad9DZGjBzSiFEfzBQH98U3a5ibM0B0gl59Vr
pR6DvnF+dJ2cHWO6dKdBol4XrEE+D9tT0N7YgMerA8lXAckfsK49Lo014xwhFAOzQubT9mjPzXLG
r7s52Jz7uswOQ541u+WEraYk6ivQa/F3hrHIGImZ8Zi4ZEHunCQccco63HQMy67nBRJp5Kr0SQTt
3UFFYkafvR3a2VADCQsmQ1XgjMeR0V5O/+Oa5bDkeZKtmEE63DipXC+Drin+ZGDyv3WqwGYAliLj
xnzPw8b24/KDtTKnbQpNaiC2p7WdKYRik25heWjSlVXTAEU75B8nXtc3IMwqIAZxNADUThMoeUsG
76EhAAp2bjgZ+ZYTgg1DLpArnBJsjZdDlqaQiQbOGelanTaHZXA5MhawYJPrQ7Cn3CIqQ21zbhq3
PuEbTh/geMajLHHpM3y6qpXnanOz2yHd/vcGzHYAFfq4z3UwLfkzvNS2Z+9TJCM/fheI8gwbwqrY
ArgV8UmgyDTZL6nK3bu3xh7sbepgM1Y4jBdxkNhkxR3IBQRhX0LGb3Cx10ydavd2Htmg53ZQ9Pj+
Fgpr7NCE/nUZcgqOKi4it50tmmvR2pBIzmh7deemRX7sWlXyWpnWOTTQ6Xob+j2e18k8XhoXE9rf
1y5jI9O7Xuf2Prez5EpdFV4hle/HcCJj66X7fmIkfGMRTVCIpuGV8sbdp0I/WJohhzg3mqX02A51
AajKfOhAYQCWpmN/Iy0gFMsYt5AtLG5EJ+m3MWPjmie1tVu6TRXGBM/FMz61PNW0RW4IK8G3kI4y
RvSLEoZj8mfdFCuq2uwbNWLcCZNZgOHi3YwEDcD7aY1Z90Bgov1gLH+lKQSoMoZe4BGzxpJjoXaI
K2hadbfMFevl5DJUawoRSXj07JcxvzTgGwDtEC1n35oqu+uGyj8v/4A7kmrLoOsE0iXeMvEc+TCt
VKItpLY4JORdmsvt8mZ5VrDzOLiAAeJK7I7XnlDOLXDJ9wk0P5CILffBqothk4J9uhra1HvwjKOu
pW0OqkHuMQad5Me/Xbu8lFH1MgW2j1BRz0FBRZ+drL+3pr74iSznkxOO+XPq5sMGWtvIc/m8uAFY
18TLFfiM2h6cV6taMe4h81RVwW0qzbRrCXTflm7OGggj1GP54tF01Q5B9xcsJ1+MN/HnxtPTukah
/iTmBn/ItF5OAG/9UlgFRDDyFLZEPO/2tV2aKCNQuACGReoVn3SJOa7n94nO+T12Yl/qpEmOSw+4
U33rwfJOUzseeLXmYTDdWb1bPYCztSedw76gtI2kdD358dK1OLK2nl1IwBeyC+RA5NHRmF5ugSbW
oWCtLH7Bk/5kT1Q/lF7fxMg2eLul2/G2PYocON7BVYmI21pcTOqrCwJJpBKQ0N0ImC2vli7lEqFJ
BbTI8kgtDyLARfbWN06Pu17rDPCdj/0MFPBtD/5c9P7cctKwtYJ43Sqo3GOXSPeGFZw+zT0PchQ3
t7bYE5Ahb+eoqtlyTsxyZcu5bmT/j9ct7wmnDvb0X6+b//XlX/j97y1/GZhn4mp5/Y/JvQ/6WrxA
K6FcTapxzznUSSBWULEVYnnne+cPMWqA9muaowSkC5hqdSPJoRhn601ieezZ5eq2XNGa5qfPpHo0
Err8o3RHAFaz/IH2RR0tVzShPvgAqHx1nMldM6GepnwAdNPRqFKpgsBrjuk7l4eIJgDu/OpM3TMW
EJlGX5OggTeI5ZInz2jvK4qNVkwyY+4K4oYbElYTBO3wNl4fJG9vI53Mfn8b0KbxNuf3t2nUXIuD
LtmxKisrbsbgP94rVEAmLX9SQJrn+RnCe7UEYUJVYN/glYydy9B7yDie/+VJRv0UVT5PgZtVuw8U
bh2QI8HWKGqQAoHbYZidZF6wJ4XQJkJB6u/ucnbptr4JZoaj3tdhm+7hgYAchjtaZTxVGmjdDPLr
Qjbd/dI4U8wGpM9CoCBgU/PgYn46eCNYeqkgzoOCCMiDBdydJZPmfgiT/EHl1bdC0+mHbiFhBzsQ
6xaqjCIFy7PVcoIPOUI5Sp4nnVe7xjN8C9pj+LUPsRzOr3RIjv3RgCAG4fX5jdpmuxHxpTVndv6m
xv0ex5bEwuQ5YPVaGHDIQEfuMOq4I0W9g/QCZnJSgFIJuY0fxCK/hK6bexLO5jLTAO0A3CwPvC2i
0Br4E5mbYgDUP2D1g5cU6LkSJjU0uS4X9DVYGG1WpOflZDPKDDirQB2WLiG1WsH3hDfQZGnpDesX
ygOp5b2SEvyljNk/avjoAQXcUvDtpeesSuGq70Vn4NvHvVcXMS/wDZrdZVSpfeKAvQXwcPNEi/rb
coWXmXtWdUBRevppmnLIVPU5/W5+H6Uu+bUM/T5YrsrcgX7/PfR2cOVO612nKsiejIOslZ+CIifE
cO5qJPWduQuQJNs204It7cWXrveRFJNpuOfOWk0uu8xyZetQBshdajnzCBWLajgRnkVNJZxrCuFd
LJGikgKuYQXWcafOlV383QjILO4BQD++j5cMX/hyxftY600nzxJ6r6tgpvn+fn0+VGQruPUL00qC
xDsaBEv2erB6tSJu9/cYSXr4SPs9wPHzJcuJEKv82Sqz/fvQciT4y1AJ+4pCW/h2Ze0lzxLCqgDl
+l80knyHMKFfAzfzDk6PxUOUTXLLwVCLa4vkW4MCKokUCOzrrgDEdDm9XFhSH3I4UsN5XDgOiaqA
tOc84TuUscO3t0EJH9u+snOQirhYoe5vME0FKw09OvfKDz1aVMNyLnR5f7NgvXeHmk17p8dLMGGT
yQkFlcjjQXiVTNc3Xvdu1A/gMRWU17elad3QOyawYrUmWKYIFjutb0NS2GvvXVPH3twTfm9jAq52
fmbobemlGaysjZJYE+eTtd94qzIsy+3SpT4IDRaEaFa1Lb8lKWIo6VZ8C/qAeRSU/PKIUD8bjtwU
1e03JHM8VFMn+Gy0lXviBBFkldb8G01r1JVwqQrrvyA56j7Cg4tsSvhy7INcdreQzFCUOq1/1tsy
AGvIsRnd0JAPB7+l2wx1cwCK566kbGtq1CLzRpnzcpSZEfSk3xdL4CDdg10BR0Ow1iyXAJSyceTo
HxVC7IuYG1hQwfvPEl68pBOWseWoln0Aebj8LRPxPr6cdJ3s2XDL7HWbuIjr5mTF+zuNTUYuy9jb
CVQP3t9p7FNnIzOXblDb/1E1JvlrtGuYRSXu64SvDrN/VTygrOyjjp4FB1H7GnE1sGvayOn594u6
ukHaqXdfkwr4puVFAeTlNj3ADWvMSD+Zsuhz0TQRS9X4NS+L5mCh8LZqHGf8GgrsgPOydU//chmd
L6s+XjaYjCHaB0t9HveNVx+qPv3i2p3C1Ou0zxMD+gQZ1uFVFsm6gVgGqpmyhQNK3fw0CbRwCm7S
L5i081UvmAtmYFBsfQsOb0DNlUdTQ6HMnfIuAC026G+FLG/5nAq2RLuSaee9TDSBNUZQFg+GknED
zR99dKyqP1EhEeQrph6BEgDMi2ftzwzivyGV7S8vbb/AkJt+GZqyh4FQnl2LwiEbrza7wkVmqZZ0
/B64rxbKjqhb2c1uLBKI4KbN+L0QP5fhJAs/DYMplkaTmbp7GYbtmnhDu7MTq/6qSusCpphCWs2r
7lKTPwnqVl/DtkCYSHW6WbrQjhFALMPuSVdaPgHivVperdNl9bHzVSvr+mtYWXAj1kVz1JzV922O
tI9jG0DrC8G+NM6wnfzWeoCcWXXXkeHeRSXpSw7m9z4XPVsVfv1kA/WFvAlqi1WNDIWDLKYDqqFd
XPOmZNDdpH8tvVbp3olqXeozQ3JnGXtvoK/CryRzIaKESs8y7s9DyzjyIkhTkY20In+U3SHv8/Gr
yOAg1EP4oDXjSZYdWEXzcP9/jH3HcuQ40+0TMYLebMuXyslL3RtGmxmABqABCZqnvwdZmi5Nfz1/
3MUgiEQCUteUSBB5DOMCKuRzh2LfML0X04//zJrT6GMtKCx7DrdepctxxtIqtnNxUv/AophvQ7wv
LiF6gB9QsxIgTuAfN9c+AMxwC2hAN7HGOXpoUhk9ZFO7ASrFOScmpL3euQxdv6QxCU/QOprnoxXN
MFTA6/OhC3V3kINXbfEAne473gNohL/S19QJcALRVMmPcMgALUvxdccb5Loe2uiHQJVqodUOKjni
pc1Ha5XZVQWmCrP3OlL1Dq5s7D6coYAciKF8Lx37FYQ8/++8vgR45V5IeOctBwk8pHSdbm9V9v9c
Tb9G/zPP0v47hMnUU9b0b304N49a5O6JVylfji7IVjKHSlknSv/czHXx4E3xXwWKPl8md0Khp7Sn
Q9rn7GVykj3lh7Efrj0Vh/jL8asvHQpTEWOAgKEKzyReOYHmiJ/6ajiDsbseg6l4nebMuvMzyL+r
eY6+VHb3Iy+z9gFUiACPxGReeC6Pvww9fLgA3ShPZQoSI/bCD43JxxNPrPGrzrAIBhHWbX743PK/
4JS6yuLzWHb435Eyf9V7XgQpPBMzTepl/oGlDaSl0KPBMFAfV6pGDSBTQbmj2FWrqMzmbis61V1X
vs2jyRC8XrhgvdclUHh+PanDrcE9p/vvrtNF6jCbhmZUeRns50GuRZL9iIfBPuG/8gUAYtcIURWH
yXRb6YfLyG3jHY2ycYID0DyhHmlGA4hYbdrWl2vqun4e72IrDpccdjQv+ORhqiYLD7sjs7L5GaAU
/bj2mqGHMklxoNQpABaZmQqKySwlFy8FatfMrYNNyop65Y89EPlCO0sLt/MddRsFi70+qF6p55qM
MgB2SfeJfaBYwlW5l36JvQxB+ANPbVoUmO6vM5qeb1DdL9dZ67iLICnsS2aHj36aJe9iSMIlw5f/
PhIy3uZWb6hivXtSk7EoBH7+JSpEjT1pNf/08M5IfzXA2n2ajs3YfA/Zl4/pVoKvPEgz9TpwMmCT
Wvx5WRkPjsAzQLALwLJXV7fDnmWFtQxMF3Asf8MKh21o1GuDcZUHDKr4ZlT7VrRoSwece9OtVfde
Sd5e3FGOryNUf2pfAeHdeMkzNqWLwcYbIJh9zW4G1PQMAowE2BzaPk4DbrVILeAM3US/5U0EY/Go
aQ40OvN6x6Ae+wRJhPbRxZEAhbPMce54gTdNmsSYlKDdWmBamiUriKGB26bXrBzLxyLnqBhZFgpw
5siJmnl+62UzPlJnhNsJJAHiYUcvoKyePvKzgIsWHM+3MXPHx6DgTwN3GwvV44jvk4TZ60yCSgoS
cOCfB8C4jhLI9U8xC48h0IbdDh6QyPbxgZ5d09BAC4zUUXnBkuKObuyDAshjaLh8Hrvg3PddfG69
Tj6zWmQrmU7JlgYbe8735YjTQhqdChHsdRjzhd8P+QH0yGhTWtXT3MPMk0JWLz+uKHbrpkncVddp
FPzTFHAv7R2K7Phqt89uNjhf2qKrgZKtig3IGc4X5uiDzsP6mY/SBnFy7paSZ86XnoGf2Ez2dG7q
NH0oK+uNpsNKrFzWRajwDoVD66pmw7Lu8vJQzK73BnPO9VC75TOqLt49HAZf6GEeTZm7c4oKZ8om
iybFKiwONPq/kyhLAN6cGXU88E4/4Am9gSXdunRF4AW6cjkrdqHjAHgCKEPQVPiW3pL/77m/LXUF
Q5ife1s+wlNlXQvVLBINtE4gNYwD6DIe4xkQSai3zaJ29yGehtkqpeB16NME4U35Uja6W1GQmnnw
5+p0XRBo32Erq/ixrq0VCp/w+VwHEKpcqAxCeIspGeyz4PF8jpNmi1vliGMv8RGiuPKraRey6sct
fp3Ke/zNDxHuY14nwGyv+3o4g9JGHZoaedzwmyEnCPYeflj7a2VUBr71DkyEaNHrep4L7duJuY9Z
wXAn7/B9KaCFfkYdYrYXRhtxSr3TtUcD1LRdswd/ywNnDrm3eAQy5Vlo/yeqt/nOpzVuKSE+3GWT
QcPh04+gS9WnMJrzIZp1y77OxjsNULFe5y6uffoJGhS3s5Lh4xDWetEDTLOmKh/V+wqVXPI0gnar
qQV68Fc++T57uNUCAX+r1zQJToVOuWz76IIDaPHbhM5MpzXCwYf/aRSr9W2RXz8lzLGZyXFbhWtp
7tjwlamT7tSU6XsG3PTu2qtkf/LczIe2gBnNInx9qgKrKjNCMWoEOJDjYrYFxDpsVyw9OX4epuzG
TIGIbLzNcuvrdVWK0QqUkvG4OfAyB1Dz1w+mSxpV/uQtQOmK1h2EAHwv6g/c/FapldoAkeB0BMhW
NME0/V1P+HokUO04eX7s6xWNAtYYLztg60BSwAjFwkiA2kF9CN8aFBTUCK9BGv9YPIMa1IxXX0oc
WPEK4i9wuUDTPmVVegRxtzuncVk/dRI6So5lNAekAPRQ18/zDFztdXCMQE9IbbYBA6h66gI53EME
FAa3mEmLpUPVL1FnhXqvicUFZxANLl5pkCalFoi3VvveQdxpR1WtREY47ANx6sukQr3/raKlVXCN
U+7t9P1X/qc1un9yb2l09St+O4inuIij69rUu/4eLgiHvbhkjciP2IS1D3QKM4Tq4Q+hOY4zlHO0
eqBUUGMfKEQ9OrnB6+ufJtJatPKviUKDEfaHtWiZX1m35Sk1CJrr8v9eC3jZ7PjvEE2ktX79g/Ts
fY0bs6c0Z0y/wpRJvV//gj+s91+fxh/W+sM/6r8+ID3akC4I+bdQV9ugi/yL1UHCOk2k2ITMZ2va
QFo6SB4K+ReNUSSoLH8Z8iEC5BbbUV20Fex3p2fqzahTPbVyyiGIwfvrDrXBsd9adJwv8TRepjjd
O9U4TB8Xlt2NeuVK8DAKfBtphDhH14GugyIctq14mFF62Tn/zISm/LxB2ahZUFCaEfhcnorZ0eBC
hPYJdt93mdslD3AORgP6wc4SjQsBv39iY4k9fV07Yk0pNAAItgc1c8DZr9PMXD+BtXlSTycK8Rin
hY3MFm7nxg80ye3wJgHRg++30Ag5uw2UsMMlxWhmrwS0OYs63txis/+YMmD9YiYvVHLy5+mZelSq
+tWjMUtBE8BkUunI9Bp4PF/+nXktcWnYwAFAKcAGL/X0NYu9bNVYc3xwAGvHO0b2XOrkc7zIC+iT
zsUJALb8rIQtwY0Ef4Q5Kj9TYxe8uF6xrurWYIbWy98HTHLdZth9B/63TxNMnLqA9wE+zIvVH9c1
aYlyl0rjT4p+kWsaK/XBQkmzQsFCAIeb2HezAg4Q92iYGYHv+c8lRfNcWO6SsrLOmkMox2DCNUoJ
zGtTdwm8wA7/wng7mqUyikUsxqGKyv2VBk7jQI0qy+QwAazag939T1AKC+ctYM6nurOHfSZx4wY6
JcN2is0JvMMCewBiyESvY7TK9bJMoY7Nu2HX4W3h3NZgJQxgQDdem0cr0c79tudRs+g7FYXbIhI/
wY8cdtfhsYO2ncXtk67cONyOrDK6MixZX4e7pkhPc3uoIfTsLq7rN4m/9r0xwh8kGHiVO2SbNNIl
MNPQ2KYYyKsfV5bvTmpR2cV7kQ/Brm0dvnPtCsc6TAgfZ2EDv4BRDUwsKGi3EK8jfmna8bmXU7Cn
rFFEmKBtkCT8wTCWGCR3wm4NlwaYnoPbcmYKz8HAY/218UsZL2DyXqFQ/68BSo4d61SEmbHBHHxn
QbHErXzIluxpDYrcVlNBCNpW7L8OEZDKBbdfLGWDXWUaVlnptKij6bubWen2U4wu2wmStcVYLKmX
/JpGXauKgX9RlbXsFTbQEc6kiQoOCiU7FX7CABkGM/zWUJqbQwz43/GoEwEMRP1+GXZxi5Lh1iF9
aQGLi7WN7doaEEH+RIPD+DGIT2BaREx9K9UEh3hTv3DhWHAx3Wupg7qBNX/uQsXhc/e3uSlGHXiT
LDr8fd+htjc/oVjsLhsBP3vb4/OT6wrnEOEZvaBRig2lOhRwhrlQiM2hv7a7ECIqKeZz7vUXPTT7
W74YACTrc7sChhRLDn7SARyLV6ROfwlwgO8sQhz4nEUTVecwTcoVQGc4PmYjurcBc0WjJQPIOJxR
L1vRsGa5WOUUNDm/z/v3ggXqUUvujnO/KjLL2zh+mcTAFXTAmI99sb72WdBMl7neZU4gIP9mUoA1
/Uih4k8gY7b2IMu0dCDBhJMxS/3gQxxvmpyrYz557bVhXpUvgKCawHgaOM7qgmbhho3/NksZbQo3
HjaAlnpvKWiQC1+x6RRng72P47xdlDFOg3KX+SjflsG5wuGDUXDIvjOjKl3VKH3PcbHLmKW2g+sX
z0n64/8DHfmnlN4bhw3Y89/sEPphQCkFCi8/v+8Q3RlWLLV3xUjRVo4aFJ8/xVFVEKsZ7g53skpO
eRjX36DgZ6NC4BQvDrShVwChhPjuNOPWnVp4DJVKHnDYN2075XoXR6TuSqQorWptFDhaT3xDNfrM
c/fZhhTHQ9864KDJLtjQyXyY+iiL9Do9OdE4vEX317d1aJufhhBiivSWTnM6/NltMvNqf5tT1dbw
Fp9xIjYvHF2n57wU8zHIoBkBZUYNGR6tnmyc+JvOtfGaJytjylQTMN4wdzm5LUg5OBa/axn4D0VS
P7DY6x40ZEVRIq929IvmOOqGGgQPlvQr+SMEkZX2yz11AwiN0KRsKrun2qt3FIbyzsckB+/cxz4v
oHFausGBe+Mb72L2OGUVf2wCPW8a2BOtKEZNVjo51J69YneLQXrhzkvG+ESz8hhqlYABrG8LpYBW
7lzGXciSY3Fq3JjD+7XGg+YW60r771knKBGyGi4gmol1IyAjgXM7EOlBgGNH6uPgHdp5OQpoUy8z
iJmbpMgXEBa5JXl1BqocVHjWn5Jszir8cZh8yuQCj+IKm4tkJcavyqv7w+Drga+TrDhQF7YyeL/x
+xdwS4B2F428pyaVjrwXnljjMGc4UWhug+6OjcNDHWRNcAplFWw4cG6xV8SrQjm7LIADg+CtuwFV
aPoaxS+QmSq/1DAh3+GQ8iMs85c+6nH3a0GQj2ycjArnEST9Ht86O92Hpqt7C66OU7GjjE5fuhbU
l8516mjZjxq/+28NJB53QaFhz8a2vd5EkfL+CofXDvd+nHHO8pLKVn4NJRMQiXOPtjXK9ej8ZY9e
e6LGwh72esUTlq0CRxjRwrI7DCWQcBCi/HzDbROcl8MjaZO3Ogc3O11OEXQ+IGWIjWoJ+gegyFsp
rWHZQNF2TYO17wH0a2dOD7mneU8xi4WGMpORFWUkjlGfrLAP8r/2cestU53gN3Vb9ohqzM+KWf7X
McEeEhLU8JUSEoCBDFpPNCG3+wT2UCXkc3sfaC3W2TB4Sk7lUKOe/6s7KYZHYKny62hOo9QNaut0
7f5KzlCafGBDziA4A2s1O0vg3DCwNdhiznOf+vww5XJeQFjVeY5VVN0ndrSnQdYjxFS/qMcufKSQ
KLKfjSeLE/XiDlrumHKQpZ2tItxJURwLmb3hfVkdI61kuaJLMBpnu/QO11GWazguZTYeDAUe2WOb
h2BHFBIIm+Yb7c9dgP2W2sRbDZHzEsjqUnoDPocUarmSWt7haChP62xJQzJyggHb1/lYQhZvib+9
ft+xDLzJVKhlqEXyHSX/heP04c9EwQDH98IKJasGxc1fuRLFOKCrvZhyATD2X2obh5RSdUdpaugA
Mu1xgKK/ongAqFY66Xu7LsBIlHG6C/M0vCgfBepykPohBZH05AGVtSB8lRe6+uRKCMZ2qfZeqEuj
nXDdazeFctFiVF5zyjSQEo1btBsrC6GX0A/OAzxtAUnKM/mjStVd4KXe258yBA8g0jhrifoDzsfL
4Q0fgOHto0MNnYcHrmDwYACi/LcBOkAfnVeahE0S967ruJx/TAgy1Du7MLegGmnKwy2evkEAMhDI
C09azhuIWnlvPqgxoNjCOCY3XWsEnwsClBHK3p8neZ5InlRnf5o0wpvGKttLbbSUAwX15CQEcqhI
hF7xwMgtN6z9375VKr2iOYNRrsIhqbemGAlZUey2DpwAGDijSIHIaQn0l/LPtbLTO97I8ZJAFyxc
NKwHlK0aTlaN2HXAqr1zOR6vk9IhHi6DF/HjWM67jLdhtp5G5exVwr90YABma8+xxm1bgP9Nydd5
IaxC4FsOeURaGSg1/LQYlbYV+DB8LfJpvFA6Nax3XkcBwc7SFmAx4+Ogf6RtZxEmAa9GXfpHelpE
C8ePxDVGyZRHMfoIKBnypx9518+T+p6Zd/usbvNoCq0lv4MabYF+mx19tw2PvHfCI5smHNTe+nTl
VmG1yOKp2VB3ZKL5yMmWo4DiOLZ1eg+Mx5PtNagd+cDWn0PTlBa3VgKaysuJRihIjQLoBrZGibdt
ZTGc217r83W2F32pocK4hJEcvCdsN3tv+3sFZVoAJFv7NHf4/Ck8owi9VnUTX7Nwiv/SF6WFMuBs
PdqsPFCWzmsJnWV7WrRtXK+4LtVyDkPvPuTCv9cqcUAHxqu3CfkmRHH4ym4HVfYnilNTQ/BkmYxj
t0VVGDTVrJ83sL2AYLBqC7gZjvhqQ5Hh4RYrRqEehGkophRIDZRCTVEWehkXKSR5YtaEZ+MU+Nxk
HXThHGVDbXh0Dx4fg3WSV8PrVPqvTeWFP+sS9CTY8X35z9R6CF8teIb9xCsoznC7j1TmgdR3W1Ww
SL+a1Mqs2v7vqnU3JLCWrJYBUA/3LgjSq6jVct3UFfamJlZNWbeDkPaEYsw/McgmqNMEF0PPZFAa
NVkzggZq1ecmTKN7T3B2GKvicZy9aJMX8O6Ei7N9EkHlnFTTzNOCLpNpSJaeLbtV26f/BAXEcU6U
PuVAP+IsYNxSNsU+ze6NEkCeOAc1obIGILZZtzSEbu24G1R1nEOII6UP7GgUHKsIglEj03d2DDF9
UH7kI1h8KcoaTrKkLg04rj0veq+u9xTDHkc+ls4Br4fqITIdKENA8xsGGQsao6ySJc7K7UtrTSk0
IGzr0bET3ILMj0oqSDVCHXtz++mwa522zlgM159Ok1IfHKKKddPu9tMhsL0YnDa/sxP+zAd3PlHT
+sDLLBqAe5vRODOYARcfAv5XRMYpCqLB1+40Mvs6JVdWuEtm/gT/U/ukQhhJgkoImUAPdmSQCZr5
PJ6pCftkPGcV6gRwzsRx2L/iYcPWdlZEcBnEWSQd58nc1wfQBr0Fnfxlaa8PqcCz22N5eRwtHh5d
cx8CGSv41E2lTlZRBltLSvlT3i3WotzgzkaGxixHjTZXMZhSsFULz/D7GBYBDqkg5hHyJz5k1bFr
xq/XcwpzWDGbDIaNwh3FfmWAxs2fEpZ0+4wLyMnBxuDel55YJFzMX5sOMGDXcctz2Slr12iri0Em
xcn4Aicc8Pv0ovgUJX9RR40gpNNVHIblBarPG3hwVcdbiK7mKv9bN9zb/RaPh6ZfWqn3AJI5sNsg
5aAuWeN+OQybmsg3gIbtpgriz2HSNssWUhKbMiiC+5ANwX0CaaqNL5JmCcFWeFXGcFU4pg3k500K
NQAS5vDbGbZuyUDG8aCs59Z4hyUfycy4fXh5BuaF9vZ96TbeyoG1xdlGMsUojQMpCXeGJl7SUZru
2nCfper59xO3rPk62/iW55CEfARYAzKRanZf4TGbLgc4Dj8kRvsUivzyBPIr1JpSxba23YLzM+MF
XfjBzwn3U7Pl6I63RpSsPwLpl7ibXF3i1LMPNIj9qb3JXEh6QOX3TpuGpQr/G+kynKDBSVdClC6Q
7kaSk4YnSF9solK8RoOHXSWO/w+qhagA4Isy/LhM2i+o+sIdwBjKwLqUbbNmgBcNPi9Hq+I17lm4
jTMv2Xo4QX6JnfIStUx/T2q8pgpVjPcNDF4PaQz7iwjM4+9sTeMMcm6raO6CQ4WCA6pNUKQESmEA
iTKAknP3RepJH5IBZ914MiKkQ/UxeEtLrRGMVF6oJaXcBkDIrme7vyutLD/A3D4/AFWYH25dioVm
gK6oEekMMAQgxDgezbxuVVH/t6Rhbh9S0coDjlLYY1pmf9kTNEOpN5u3fTApHKnnB4oMWtuHLE/e
aeialONFL59UubrNyTzJl0PLcKhlVqUmd9QeNfPsTD07TMJz6lSb20LgyEQ7GGW9iUhtO1QyL61p
6CowGzrUs/zrQDymYEPPxTuwby4O6trwkvk8usCVrduDrASpnX9Nn+CBtYrkBOtYk3udHnvePYeK
+N3HahH8GLMcGBCPway1yeCpsKoUbEpS43tlTfOHDZYVC+dTFwWl5xFif5mEyVPM/Hkl7Z9+bjtH
gWLSacYZ57yq4spZBXiQrQmSk6ggPct5+iCNGZpInMZvM0/LU4FX8C3ue4bnAT500VfYJKrqO/Wo
KSPoRC7ocko10GEuhxVAbJ1uKXSVu1zAM3WGQLEDw9JmVu++1QVP5RQvpjb2HkLT07yMlhCDAAzM
dNvOCuCaOpykHtUSaj7NRmALkQPbDrdUPPmSfRsE6CthAcgc6nPmd9HDyLLo0uD+ek1O8BJ2iIvi
R0GDRRY94CWkhOFX86TT7LWI4OK0sIse6ALIZJNe9mR6pI1NatoS3wLwKaRA2QUay/gqs9V1GuUI
bv9xmlHTjmSKN9/A3Tepm+BFtwNsPm1diE2aS9e3gNKXwe5zjIYpPXJwO05k4q4om5qUAd1+7UO3
DucxfYVtg1mMmghUGSAnUL+AUdpdFvXFKQbdZBdNgMCZnmcVBXAKuGKmmVDBwPNrRPWHg+8JcQAE
b4kax6ufujkUsEBJzyOAMv+VRzMkpK7wpMPNsYnS4GBVxp1rhgEwKEogFvkbi/vjEabl49F1OL5x
v7qSS0sC9BrmC8Aj9TUxMcOUAwVk0QMu/M+cIPWDdTnBxKKzIeq6oCXhr9SkTXWBCU1y6Vz7OYR4
x10Io50LNZPKodToFnsgEvE/nGLaF/CE6/Fc+BRUifvMcSp0B0WtP88F9nZlQcihyM65suvVDG7G
S8QlpDJg9JUGrfUCTu1J98F8X9cS+5YpSwHXEhCPBIUyHEQIhaxSPUDGpN0341Bt+yh3ntva/UkZ
YCIeUEYT71wkeg03Be8QCq5w0hBG/q5NE7X7o6zJVeFEGxGUFjVFuYiAHP8kikIjn2RQwkjhuJ0n
eH78O3HOIf/SJDlkDVDH2eZd8N0yaiXUxEap5NalK616sBVgE/1b/JabgJO9hWn1dwplOGNHLZwU
UH4t57oDIJ9QBaa4TIezGnt4Kavaue/ACV6pKi3W1AUFzbkXcLcBCbP5dgvRVTtOcCLH7pjDag2m
N9WMzxvglW0tUvueUqDXgVsA3u6W1KUBW+CREFveihb3JrEV8AwGzE9a+yzP7wNjXw/rpfHcxBLI
O9PgxlasYA/srOymq90FDVOiN9V3coTSIo/Y14kXcA8jD9YobnZ2MuGkCpZ7k3FgbchyT4hUg5lk
oHsjD8ZjX/N3harSKQA69jmtOVt58yB2TT7r52ycwm0lIrmiUQlbgpNbpt9osMHt8ehY2TcHijUX
1wrzi2+aAS9luP2HNWSF/hmgq7Gd5C6f8LdN3WSGVR9d8dEKjzOep7QIvHkA36el+plv4fXAj0AX
BKc+f6/lxA4xdF0OoWno6k+xP6WMZQ9mYT6v/u+pYw9dB+m6a3I/uBkj3Lp0dfVJoGHq4/z6wytB
/Lq6DQi71TAgdqB0ZUZva+X2BN20GILHfPQCeA3ZcbXnugKaDUrKy9GeBfZsQW7t+rkRByhxiwNd
zWYEVl0bPwKGO3FCtXJsOI81UQ+xASlL9wymmTmQE20RHeFNAZ++Wj5OzvRsoYD4pYgcbz0Uhrc6
oIvD+EVfJg2IdpodoIVTrODQlDzKOdh20As6tKbJhZzqPfWDwYb8UO8Om2xws31EXUpyeJhCA9fk
Xy9bJV+9sJj2jtOg1lfWKerwQxEBbgBDHuxqILnQKAHT1iA9jKZHoVsedYM+KJdWqOtDLeK9qoP+
FYBFvbMyQzBSvv7iAvMeYyPybQAKdN3ZrWUkQbxHfO4/EriBfBNdhWcFH8t71JoWtlT8fo5SEO1t
V8olJDnmFWP58Vo17UyFlMqdeYXt/wjVL+pRnOEVbQHOUrVUXuQsvRAiu6xIp6fKVvMBfF0oWNvJ
e56NxQWQjuAwwep6AVOs7hWHCxnKt0ygBotuARmXTQsWCDDwpb8M4snblMTCsm2QKKXodmLi6Zli
dCWE88b8BKapHKDiyDx6AtM0fhJfgnR8LcUg725xOFcORyuNt5QAldlhr1342/mtlTywFKDCHOr3
OChkwyJWAzwsDam2y3gBcwDrCwjlF0hy+dFqrrPw6MBGAFWGdN7ggcFXJDFcV167sDkITMHcuS9T
CmwGdW+jWsfdkbo0Sl27A9umr8Ii/xscigasCZnuAsudV1yC1BnHYoBshszhWAnKZ5V538csbi+O
7Is3vRuHuXoLHd9a29gm49H6Y46AHyLlCYBTwUfy581NmqJDMeDOHYArHyYGdQt4k9VwIIQDSJR0
wVUBo2QDhOtYDq9dUsDgbRtg2znMsHuASkZQ4v7HuH8/5gkHHRdscRbU2QvwWhDaNTHG2AgF6n9G
6YpiVWqBARGB+li4VYqP2R2W0ziPmxgWblAVY3D8bPmcwWHRQj/+qX1YR3F/bmGr1rn7rnc2aerD
aJhiAtylDupPSXvNoaATOO5eI/G3+NBGUHqEEV7TLDTMY7eekRGo1fwA/U5IN6bChlVTxE8ADxVr
Blf4pcXK7BQqC1Vz23Oyu67IcMAoW72Rwi6fZlmFCxv1ie+Jla1TiIf9nUTeqRuTHDgD38cjBD+h
iUE6R22y2+UoIp5ytyqXuuNyBXt5OKjWRR1sJ1R2fGyU76YyA4IsNM++GN+IOzDbYbQdT+chFnI3
ZV4xDwtweAa8ZfnWJe866zJG/D2TOYxnTI/iXBbhXY43V/jjVfAFTYL8EWCGAoqU8Kp3RmBoZtXo
YpnFzx40bO5bqc/MDpwdb+A0WwQtXp7p8lPDqzeZ4L35Fppm7DwBF4sMteEAs+z5ojjuLXFuDdvA
zvp8zePpQUEL4i43o5SCdysc8NkcmIQeOOcujvZwoDjjCHSyURzjNqgb8zO0iVBM6za4WVoPPrPS
B9g+ARLiOl+pR3HRZD4UV6N0CROJ9JoW6FEv7UbqLeXpRqUXDW4zbubxkx/AVzPnwtn4U1q/51O/
qVBh/84tKOiHmT+frSRpT2APW0t6vS90vCjwbfyijFy7B5eju74U/QHck3dmwXpI+KP3rcrtvaLS
aTlDABrKkD+7rER1Km3Yq5P7zmoCrOdS9EG/m3Xtw4Ezg17y6L0o34eMF5lfwjAmv+uA9FhcawXJ
hJOw3/vajFu+qc0UBc7BaD7gy+G6nlOxp7pz5pTnGG8lB+kUeLCEfepu2xblpT7KoE0Wj+zuWm5y
mPsUgom875o+jFYhJJm2XhPCNqUZAN1zBrGCIyXsJ7EhwyljVwGw6Xrvfu7tB0vkP7WHQ66OieK5
tdi0ZQBk7kU+s1Ud4OWC/A58HDBjJw5zmTvq05VEPfUjSH1qYOWcr4HnuTQgnE+VH7dX4JRf29XK
cvJ8JUejzzXFF8gspRCH1B1QEWMx3w2moStqEg/GyWHO9eLqF9s4OLTsYXNDNq4DuFtX79dO4UYu
I6NbB+GCkVQKfsVuaTSL4mYNQAViQAX7TW22MKKHN5RNNlHUp+ba56GCy2TR/SCDjga6EHLhGs2r
q2EHtiN3Lj7AjyA++vAubTQ+uwlmh0C7TKsS5gcrf+LDRbdqgN8UrmAygTd/r7fWFGONDX8DaU8T
tKazYXtLpOyEVz+kKuT+tzhOmk6Nr/0tS+b7Kqy/Kkd2eDlm3ktUy6/VWGTwjCEHwgSmQDkbtxDX
dC+ojgUri2feM/AEQEFA32o7aMfesD6HywzqC1/pSoJIfr26xepbzFOQtAsseMv2tfOQFOOZha16
S1LU+nUEbzPqQowFzrVFDjk1Eag3gCiMNqjQZ+p6KUBRRfyadKK+4ADvJ81pvRD3sDYOV5QEOcYc
zjy43VFXOf2TAOCeu7V17kY3v88nWwAmod6pR41UMgUS0PN3zNLJnYz95K40TYKaIh4seguSAgr4
OObaJHltgCeO8+wb86bYK4sljUpuB2fJ7AfqXSecy1jpZ56Iag27sgHWJU5w3wOSsxFgO08pvwBk
dLLsPNm2QPZfatO4c8Z3ENyrFmPYF8ECh571xbPzca+0/U4mExRqZJLsS8f7GjZltZr8DMKWomkA
77OHc+k4R4UC/hOFdDpBRjSO+V3SlRngJEfwRgp3HduNuqMGMvfhFu/SkEmR+V3c1m9Da+sNUELq
KlIPZQGI1E/iRdZOArlU6NZTgwdXv2ZQwcd9459Y3cJnuC7cPU2azUwarDF9EOn/TEe5pF3hLBKv
yTkcLrscnsbUxDaAXIuGz2rx/yg7rya3jawN/yJUIYdbkkMOyQmSbAX7BuWVvcg549d/Dw5GA5or
b+1309V9QoMakUDjhPfN+A8HvgENVW8wsTpdgGo1ELFDdLPXqZ+UfoLOgnHIB/GCl9AfmFt3ij6g
V9oFun7IGkjM5A1jbqKqf5KXD3nPmI3K5U5k97upJa5WZskusvLpQ+XUNP3lOgFvm8bhHRTU4bNV
5o/t5ETwjvv913rmRLSmEouZpmErVYyvNoeX0Cytzzlt4K+TrvwlYnUmEEi5hPEwm+P0oOVhfFCX
GH4O2tcjzaK/QUpOeU24xPo3BVxVv8lK5EIFLjPxApX5N1lNkgxYhk0JDMo+mNpHeDmHC63Rw6UN
greZ1o23S68fiNDH0Se3nh0PvgBKiyDq+BbWU3VO/X76UPa/ksPq4fxZTnR2RHnYXM08fieXp5nd
/NqUOTDUBB7rc1wFpCILYzh2FOXwZDLjC22qZ+oPgusAkuiuhRX4Q9H531waLb9RKTmdaErhh9d6
EVj+eruDKSKkNTFpv1SUdJA3jb65hTddxzBsKVzGywOn4NC7FNJOUfirARHSYdLH/jqPBTmvZaYu
wybblmmde+VuW+Pvmrm+m/XPZZO3r4lSljzuq+x7M8Jmak7j7wSz4ofCcim2URMOdvzk004xObZS
cBA3Qf9r0lJZ12Ug4q1aiG8/Zba3E6WItCF6SVIre/EpYoJT1Yrr6kSTe15/VNy23ekGYIHuQIpU
Boe6QqiDHa45Vf+OqVT9TuHar43aDp+LgrKbMXbak6Mb9cVfYLfK+M/ZtZMvseMFPPbmpU6mMr4a
czecMiP3Hlotjh48AOwO/ewEH+ri0EAJ+Go3XkLKzJ60Y6K0+b6bsvCD0+UI1T7+Wo1KQRgPBxm0
1FQuEAp8XP4j84c85llW1/nF21NPp4SfgGEsTkPW/hFQZHTVavPUuMvXWlJYMrwrZvn2l/6PLFfM
Aes64yGprTlV68fetf5cn/ZlU37nOsl50KhRo7Hj78sqv7SV2QDemNPV7Ci19Wwtg8wSN7SevSlT
D8DPWPt0mNN5J8LNsHezxzqkylLkNyYe0M8naif/VGPdAlyYrW5Meg1M/trO9OOmCUwyKOPMLbZN
525H8Bnw2rF8HAt422Vl9JNbHFaFYWKzEG83VHSdueHHT5N6ald6S+qpIb3sQOeIwTAWIchTTEF6
Gp/G6GldiSIyp6+AZFC6BXwXx/yk+6tIro5d1X+GTk3QKXbGT86gDSffj6zzZLrFq8/N6wBkcfi7
4TRn8Unj6mNSVvzegNtN/eSvqpt6EuV+/ykx3D9zYilXEVlEV19c2z3LaoKE4pNvAwPU9Fb0UI1N
/BEiVOpw1Y963fsPGvnZgyxtTpU7xTCSc7TQzEfPHNCtj8kyH4dcuWqteVJG/yEz6ujrEM/OxWoG
fvVl3+29QLMu5IwhZTHHEEw7hZNqV0GZklTXXqvJvybuqw+kxMUr+vxStvXRArn77GcQTKiaX541
wAf3RQ/3NjAm0HoA6Tp5j40dfZlMp37IlqQm9bMtlHOusxCWRy2VNT7URctLlAzz8oa0LTdZ0LxO
ZRKuOm2x+kfTO/fKI6dZhks8Jbx6ivPieIrLHZwAWPIwxWb+FM9h8SSzvDDI4cua+rLiiXfr+erk
ELNh5rceVYObcvUFkf6sWcofAx30fZB814ZWo7h/Sl6Dyo2udQiKaJvZ+VeKLV/lLQCYvW8OX7XP
UZxT4BrE/hkggvaphqnpoKVT/3UKuLuDNFc9+5PSf82tYNf1g/25B6rvteun38TKMBvvMXZAoZOl
xUv1waWd5yzLPqF4yNHKj5PT0sU4easV6db6aLchXFkAlsVEHc92a8YveRVED8pcWJ85lFHzWY75
X2P1K49M699uPH2uarf+Vkfgnilllq7e6qgaZ8I38QvHzDfvWo9S7tNBsXhnKZAekb0z5/Jrkmfx
rzQrQyefxdaxtnggZTOoovQu/6vsaP53qt560cCcfE6AyKagDkXDL1LNg+L32VJNUDrL+uK4tfc4
jgndUamuH6rJ7F/TrldOC3otAYCkfLKTQj16FIh8zDzfgBFX9786Sf2dKqzqr5Cy9xWdZ1TJbXVG
dDGCaYFVKTgj2/U0XPvRGa4Kb1AkguezrCxqt0AcDsq42m0263rVZUYCtN7i3mga0DMhAAGyXI1k
F78EH6EZYDzxe7jBZeDXFL7Y46viRvmzLDZxSGnCSziDLtFkrn66U4gx7Gf6YfQqZ+8uWzpWlalk
o6LwXCdxD7Wx3kbGnqfJM5yS1pegiJunKKBjZyIO+SU1qurRNnqAZhetB6TXQxnP3km0UVu7u4D7
xFW0jeNCSOTqHxqvIz0dFslj4vClKSG4TRo9BFD+2FqA8lAaFDoPXks3aZ7k/VNQ1s8eAFfBvjNK
/dX3KAWpoo+dpkUEOxgSiC5j0C1fVqvcKj8SHHSuUd7QvD0rwGIqjRGfxVh8eQkCuL81zeO2i0ES
62HodftgQ/ERcCsK8xNcE+WeDGD7TK6V+qMlxDQPqfsATXv94ANk8IsDV+2HKegfSN+D2zdZZMDS
wdXPYqzwqncxVFD0SuALn/ySBmrwMv5snSo8b/0WclJe5KbN317k2+H5XZ4NXX31YvfRhPHiKsPc
hKRxfrIMzFjnpcfNdqud1RqAHy2G8za9cdyEsVvqD1TbZTvZXC1Ab6lgszhsGQReq+x9PMbZfktB
3NM3/3wt9pKtWJMZslYz80z3vXsuooC0LySXu2Ehz7K6xqtP0+i0O22gWEUjl/vsJxrtXjIVo2Q3
BrlOZXGdXm1e9GgDfwPUC77o1Bf9B34eqPAjDTsWpD1AsB03AL3NU2Q07M/HYuSHK4pareEB9Art
XHDafe0i57NUb9VJw+PBMteV6N5XolsspewL1NTVUro/3y3rKLMfqLDwHqQnF8Knx6mJxlfpvzXS
oTp6RugdRGlnWfYJUCzRrcNC9mrowKVKq67t93Dl2tEvohSfxIHiKPfM/Aqp1+/cXH/pEkOhsL95
GzjaESRvnkWcK76tEo/W1F3st81RzPTCAGpI9KAND8cW4m2OToCV/z0gc7++CdCIStb5EsrphfL7
Ri9T2j38N4x0qwVijFBUBV4liPLkpWKL15lIswGX6bMr3FZEU2TqRRkJKnVaSnNJfzut3YK2QsYd
YtJaX+DH3wGEBEpoW5oLFtGGQKRoFFOlSejsxUSMqWbzqRn0p4O0dRtwrX0wzO9re56s1PL71qUt
+Z2g+HPFJrTerKVl+2/+dxL2WPv/ZEfSCp3mAoOh9u4xclqH0gbDoViBWZdE7nMPCW0epNllkw+V
1c27Qe+Go6Em424z3jbQll0WX+InGRUUPzbOvc7dmSpRzszJ/BdoA8o92SyavJdl3o4UYy6zzJvU
x9pO/qLTDSYBkaWg3lMrHMKlGkRDAmNKGLwEnal+SuHd2vESD25/lWif6kURqtVTvazEwjUn/ZDm
PkBYi4MMpDR2ZUcuux9Td1+n/bgGQexG/5wE8JIXZVhScZDp/YNaGdXBVeH13lGrA1aiV59JUhDi
LfTx2PsVhVmCTbNO+dvEK7KNwNvco9iI8A7pRuBtbJqZ9kVHo1q7D0r6scCFbLmxFMaCkfhjNbuz
PRycgCaCkIzjel9JG/OBV0vrIreQn8F5evHU7lsKMg9y07m7B4lsJsX06MPlJitMy8fOprxgOjih
nuxucEDFe54+GFQsPYn1zzYF6VbbJVPvrffKRm6IYpgsYKJ0BVxAOHqGVJaePCd52QrsF1GxiNYY
+rIMlSF5UTMAJf0obmmPT9qnqW3+XPN7Wj4/dppuvUp6z+RZcgCVkHfxnDpn0ije67zUI2UTdWq5
9lkkm9g2O+8Y0zsAOhKmMmTt9MesKu5JCvCT5f9ehdPjQZZSuC8zGdby/DSoiP7DP34jg7zxc62Y
GufBoHwBOYyDgM33X5ZhkR7XoP/7cs0ROLTDngJ1BIyx5X9tMpX4kwxWaDagi8DSkC5EeiKzadQx
vTp5kVVowOZL7/GZRgr/xSvGmN8KDeUcgQV4k8e+ejUMWrLkS/W+dNLOP/SAQe1h9g5fZTCmIHpN
AkLChaNbxztFnobZMTTIe90pBtBPCGGQxXjfSaF7aeeNEH5JfEoCWnbTXki4zxdZZRIHkDiWiyIm
AXMuhu+p7lfPMhBZqdeZLAO1+14olMPcyWWZmWr1DBs7jXADlds/86+nIt5PCREdyoaC/XIM+e74
kLqM6fRbBtfMg6aD+UTzdfpBc/L/2cL1IZwprOFDGbiQ/pnUp8D90x/7ph0uvq7uyryl1yseU1Ls
NRij5oKbIINVW8a1bq2DSnfDKhI5YLE9fnSW15pSPq3Lzc0urW9+Z9Dg8nc3bcFdADc+oeDTAt3r
/TqbXWEG5cNANmMvWlE0mvvBpXDyvEG2FoNNljqLLyuy67K0Kj+6rHcigWwNFnxXXltXRSYNZiIT
re+ZwP6Wew8GDaoYKzhFQ/25tlvtuc5aY9rNFehiYODuobpAtih0sFennay1XgtP2QgdddUTPD6I
XrYwVdXY125MR+HiKMNYpNG0wN18C+ei5jHCZqJYd1zX5V7jAPNgVKN31tox+GS7/q9uOaS/FSYE
i/o4FlRQRelvE8TDGskW4pBR/MS9kBwtRAHHTC3TU1UEzb5oR+UKrYv9dQYAfQHPBBlXAa7Y+NKZ
+cfRoTBVj2K4BdJqPrt5Fe1EJoMfqu0HE2jaFkiBVa7Z/ndvIEkoBtrUHlzLtWhAIYzkSiypCGnU
WsjBN5nMCPwTS5KCVllbi6HvWm+Gd5Wud85iLLvqBAvPcBOeJFyXbwG6Kftj6MeYZmkCzaKUEJ4s
f+jWaN9mkWp/jBWl7WK+icURney36f5zv0HNySUY+Ukz3bfAqERHZZmoThQcZOq3ztFv/PA8Uopa
Hbcw6s/8Nq2lurdu1pjw9iLqtjZocZOpb0bjg0v+Y1fWLtF9WlPrp2kZwD+on6KyRChrMyGuQB1m
cRQbUW+GslwHW4HwLDSOIzFTgtoMelBE6wxo8f+Q/a92YQA3OwfTk2wXtO6fs2O5Rypasueu4eCw
k6kMJoWEhZZBwmZ72fMml5nIZujfL1YWPIro3l9M2sgGvp/0JQk5rrH5ymyQS3Kc2qWxqV4t3jlI
hYFd507zoTJSXhUoDQTChBmFK16xk6kMZBXAWAE8uFi0m/ynxrKNtxSQiXrb9R9lOrT0OzWiFm4z
Fl/xKAwtu1j9dw6hqrIH8ma+QiO34020v+hSAgaT+3xNS20uzzIVG52n/MGqqMCpB8gVaMFN1euq
hhhsRwNt8bA0ZV+cwTcula7dDsXfl6K9k21usouY3MnSDrJFK85AJ1quofp0ku9+ds1ta8Wtiwew
C4ads6BgWIrxGGQgrletm79Q5bFAKSz1YtWsr4pb2WLTNdZj04wuIKCL2SKSnWS2KLVwBEkH0qQ+
IQQ09B6B6cRuowWJNrlWsd68TdNgnIHCLpdcoxHSQ9rAttuqwIurygR8f1goGmU7ucPr9jhOJ9tI
/wXKNBqj5qRsLcObZRMqNBWF9cPqI3rHzEF2XhDz5PMp0WzT1tPawMz85wcXLeiINsCg/ItkMKcF
c8SksIJ6fjTrevsXbzvea1IlznYx9cBHEKvba904wNEOsHzLLC4VvdzJep2KdLZjs9xt9vA+/tla
cXoUrchXE1nXA2QU+3W67E6/Qnsd3fg8TWN0gUU6OASuXx3GJeTRjx5NhIrEOGpNh2iYRJ5ouroH
1HCJgMgStMbp7KYcxRd5EdFNAnLmQ6UN1nUbLN+iWr1PvlIME5zu5P+4pMTduoqrmHj4hxSwrf6b
XPEc8CN0umSHOQEWOzJ7vgOOVZ/quqecVg9hvqLv3TtE/AUPN0KN1MNjagIyLjaQR8WvxjLo5Baf
g7Hi9XNhzVpEtuKq1yDJT+v93K0s8kVknPbbbRs4rma954tsfRrI1KOV8jDFSry/ezjMBS9zWtFX
B2FvN7gAeACVvfPICl/AhRo5VMwjOR9o3S3Oi/lB1lQVuLuiS+KHeFGL7EYt5qMalKc0Hn8Xbd5Q
vVKCJirYTPkC2iQz6jrhlQOaB4SmGfrJPViLXERzioRTE60+OzGTQRCd6CXL966ph4dU0agEpSME
yg5NCa4ym3U9uJLfWsBLF83NtHDzmDJf8RIHJTCbXaPSrh07NDuYS+PEAjezzkQ2Z5F/GWk9v5OH
i8PmVY5GRhNZCm783xVisvlO5EbIC/Tlw3axwSrjR5qQf5ean0Zd0nD28E3qg2h0GeDgWmRqMX8T
i1lqht7t/lEmG4RLlREx3Zs9xWFKQfeYtBiOK+DQOPbNv7bqNABaqP5buqRhSPGPfTLMRzUso28+
CA67UiO6TOAhp3ggPDR5En9TgsC8hF1jEwuIlc998dVLFyYCXh6WMeR45C8DfQh/qU1qPMhqtXHI
K1p7EWyDLY6yJtH/5r2pRbZuvtkoie+ul9lkMXgMJ4VmfhFZdav5D+tlIb1U8906F2WqdP3jBO2v
UjoQkAVep12NJUQsMxlg+/kdBp75KPLBLn7Y3bj8x/TdabUXV+vv+26XubGRK7ae9TupKspol49z
s/dPXVbvsQsCWhR/0R2KrxRl/DWv9eA5JEe3dzO9/A3cHBLotmY9mWNu/0qT9aPIc1+hX90d3QOE
PdQC/T5Aa0LXMIXVDi/sC7JK+Zsfux8qF2Bc4ByaF7WCLVjkdtPB+VsOw9VqfkkdIzkoeaxeZHAh
+7xE2Thku/u1qDbLTZ0A8vHms9mse2xrMXeMaHzbeHPftgy2696YV0ng7kM6GPaBPjqwtcQu/Z5G
fgjsxgK1HJkM5WQ7l8GtOpgiF6GsZVYvGpmFGpxW9z6ikcFsO2A6tvU/byk2MLNQTaQSLtn8tqtu
29xcVT7Knc2qnm2vP5N4gyO00y+presXk1ctYy/TVtXtDLbAwslWA7HKFyvRb0uZVaqiX2Qmw+on
1r42HsyuMR7FTUQNgBu8Cr+7iNBprJoqO3gNVYowPSUk5LQMMpNKTJkVVqVdtuVqXUrh5ubjyx6r
7t5220+22pabuzMbp6qvA+quqQ/dzALdJovvmP1+opym2A1ES0nFDU109WOlBOi716KrvQwi1KKx
Knag3oKyLwKdaPIxN/vfbzw3H+p0jDfDdf+bnUu6FK+UphiUuIzf2oDUVuNUH/g5F8/0FBfPWc1j
cretc36kxA0j5bjJbmxkB9h61h3ExJMSDZnKMPsUy3JX8WFA4QJp0/0F3291ctsmfSarR6PQ0gQo
y16b5/ZA0jF9Nmqe9mN2loW2SCbH5XgrdrR7Z/QiGgoIyOXEMRm1SlkVaJu6u2sLtXgeI0LVgzVa
++2Dy2z99PJZlvCFmxpP24e9+fB+TillHLXW/kY4NVXVHfLsNA2T/qRD8tPk41CVR/po/QPZz+ma
1R2EuTKVgYLo6VpsQlmLZlfGxnjdjO58ZLk6gok9rYYiNIygrHY37jfSu01W/0DrCMmo/Tcd6MaT
sfT0JDM1GjKYS9GgBQzQqiiFjLMGwOhGKIbtIrtTbDIx2fYPU+2hnekqKB03p1iCwa7nt4Fe5ABC
8mVNqH+maQkKa7/KitVmynpKNzZzgCrHQ2tryV6Xc9pPT2v08wXczScabpZznhzjuu5vEJ3bkmY4
60zw3jYfhxyKi5oUDuzafsJ3wcZbpsHQcjTsS2BO8zpdbYhhJtCM/rCW2epiAu/d7BbrJo3frO93
jLKqhBualkuxcZOsouNv2RKg6ZEmvPazZ3c0huUaJbFRDZBw0Dsz9KKlF77MXTfv9ZQO09AATXWX
ZMX81E+BZR2JtLQEak2aKwIb7vkRxrmnrAuxUuuWVOXQf1k3EU2bW90lN8YFJZKN5RqiKLPfTNB2
AAxbdokWlr4prc6xPQJwsAy9ZyRUxlG53UCy0O5EeDPVmk5D6tM5o6lE5xefoijevBPexAAG7C3o
BBahMb5w3NOuYibKN//FbbuoCW/aYxskV3Fa/cX6bvu+BSMadoMjhYJk07O51C9Q4PJE+ftAMkG/
1BYE16KoMveH9X93ES0VUCZPHfFZ57LdzU6rdEzMq+302slYbuRF2nJjb5Z7vKxltg2bzJEngGhW
n01lLRtNXulSA5TtNvnPthHZ/2Byc7mfbeOmoKwOXfJvUd4Y/3z6sy3uPVV5mom0HlJ47ocu5cv0
4w/zz3+om0sONZ2yuVs6uzwFcYXO5+5iQaiRglwInIT9PtCHgnBbi+XUEzbZyVTcRR3pwPuv28la
1DLbLrHtc7Pv3RXF5k52dymtK52jVYPwsHzO7SP84yXFZP2A4nJz9e1y67//7lINmXowBtTGDKKd
oZjVIyTF9tVe4g2zOvZn2xoAj2C1DUak0R4lazFu3z3UPkLzd7/VWp0Jwx9X/SoRK8fo190DPS/q
HS8J1ID4WvSwfpUDjdOPTGUolsNJtQy6fEdkPcsRadNTZxc+6CnE4/d7FG3UhEeR1lph2fvNSWbr
TrLpzf49BTA2LFh7o3KoJYzJTslQ2drb7L/LtCoEeFNsjNH/n1z+163v7O6W/69Peed7t9y2UuHw
20eRqh7sODgS6KbdWe0Bx8osnhaAUxfAtOU7KoBB0PZieuNlKjYJ2FSP8+D9OieAXu36KSWlvTjL
YFuQCTcNsE+bbN2VXHQPU5XuHmQvJXB0CIzkCk3+b0JS+SGPIHtYTo8yNMv5bq0E5hhWU4ej/yWy
blFUMWeeg2X9i2OzdY2NiIZcYppbo6+9xHbruffJIoERsSjFQpUAbwOGyZONQsxEITNBVhavv2+5
thG/K4Yun0/GkH0HH4WA7jJoidocm8b+Buw/PDhKTmBXFGU+9NFRmgxWqaGE6eojer+6+hUkR11l
hL8Qb1XOo9JPC7Qw6FGh5ZwSUC1OACZlTx0Bq6dAqYhJptmOYju+yyITLV11byYiW9WD4yUP/mDr
O7HxJgXa1W0z8dmW4jjP5b+aJHWPIk9UglCdQZH3EDtUKBpe2r1YpMu6ci6vKqDrLy6VZC8iD5qh
f1JA676Ti1K1XAjZIuinNofa6S1tgWrVDw0NJ4fVcNnUsayLGoQgAv89Z7Sli+7ySLJ0TVBuqfkC
mJf80ma7pZvutrOy/BUuwvYU9mV1haq5uirdj9loB6BFQYb0q11l/lG0YreZ3MhajsEuNMLGqJn0
szbKUdd7f12qbWC9isIumgwk8Xw6ynJTGJV5HlI9eNpEqhPPTy6UjqRFd0mhuRcJgMlMBglUeUu0
Smab4s4uMN0ZgM/FUGzuXLZttl05oIQkAMOSJgNpJzdcpTwKH/MAdNZzaWsAGA0Qw+s+gBSU3b12
lZ4ScciHo9J55iWpKNDRC9qvdjKVAY4O6lLfBzGkGulNtvkVNcQydT2Ge5HlClmx3abe9qK3+odG
9qH+oLiU0bnmEXCVwV/KEmw3fVuKTDf0+lgM07+1ybBqYNQwEcVm9zPZu9t/t12vSNibB+xyXajr
uoPXRO5RYN2DrGyfyjz4LitBf6cr5dUGzw+ESnDfM94eeRNXwxUoPqEJ4QPd7qu32Aca1aOqYo0X
caiqODpXcQs2SWLPv6QzvHZOWp6gsEs++vTTvka+TjycDqXfwKs19k3Q8LHg0/ns1kADDLn2W5K4
07E3QakSM94MdkUx1l/Npu2oszpoVg/d9nu/jiSai2gicCnCITR+5JJv0srUCwcHNVOrvRjdaP5j
ynvO2W/s4GxBtPIkg/E+07UmancUTMPhGlB2sSi0QW9TcKnep07WQjhQuuq+Bcuk3QU1r5o3epmG
9ENcIHXfh7oVtjuRVcHM6VTM1YqHnwhnOtR3eqeVAA+wz2qjdul8toa6os4dZsJnr/KoRIl0vqsL
3lXe29GRKh97BbgS2Qp4lVip/0TbgIhkuAO9okskhm+X9tcbhKz/z6YuCWT10GrhH72XUb5lDsPn
vE2La+V7IeSEy1SG2uZXfbNO+q64kjNr93AeU5X+bigKWZY+EE0p/Qprv4idDh59gkvXCAVHMe1v
1R+KVVneuVxA8dpqNOjvmn3YQss4Wg3zRTNZukM7No1dT+Itg0vnaUV1/mkWvD0xlH1isCaPGnSl
u5WKZBYyk2VYGU7mtCH4J7wmpUP3GGjjOe1A6IWrZFXLeuU+EfM3V9nlnSFF7IHU+EGb8l/sbQec
v9QCm0erx4sMptV7tJc01FpTmJlk/KkWnd2obwabqcggSMBys1nXC8mkNoDstW5Hfd6bt2fphvmw
Gv3jnneX2JbrBwLAcARnsFNhShnOubwyL6/HMpNhkJfpbZ28q5vlFbqWN+FNLbN02UdmoBLxcj2l
fwCxZaz7i5sot63uvGS5mcQz1ApK0cE06rUE15aSA1Uv56sUG8jMiSKiWrapeSdb7Z7vTJLJ7t/K
F4xMH5T9ulG71DPM3WTumhhktNgILX7UWt+BobGobm3lKsNv7rikquVjiIlssX2MacpsYHEWZxFO
MRCikRlR3C2bi/DuwxlWpj/UFcgHtZWHxkMZxYDCm3BpvGaN3V58L46GP0VKmxC15YZFl6Rpp+MB
CvFWD15FR11Wd9HM3jtPShP2GWVUoN5c/LIyniNKIJ7bEqicksbolcBFoToS6C0GQMvAntX1ZyFr
iYTeZbXpQiOEVpXb1hBYcFBH8QV85J1FCLncGY7eXOFoaK7aMtuW92qxibR0hNHJiCijVcns3d9n
4rj/mgQOBNfLbWa7w9zcmTK5H+lWUO42vWeUn8Gtz05gpQdPIGkHTzK7W0Ypz9y47eaHNPKhV9hs
ZOYP5BgPm49Hgas5TaB+sOnq0XHmwW/zHjjKXcvpsW0H9UKmTwWkoVVOjWeeZCXy/l25yWT2syVx
WoDdNvXPbO5ksv/2CTbf/y5bP5bWwelgqBSYUoYC06REcyWQK2Feyo1ABFFfRCKDxIrj/Eqn7LyK
twAwm7iQwrz0RU29gFZf5C3BSSNaIaHZ3inyhrG9i2wvF3fvGi2ZwF2ac6i8eZG5eXPZXmxqNzSu
rnoUiQx6koJXBp6bE/EidhcMD+OsPudVQrfuPwTexUEi9NxduG3RzHCSf3hqFZ/9EfA2+fea1UCy
vArrVbb9fUT7bivy7W/6Lt9EsInWJ72DIAowffWqp9D17tdppQbVWaZDmz6FwNk8jk490lO0WI5O
ZSl7MPYp1aj8H1K/XKZAZdh7YyqGdafQBoB2XAqwxBOO4qg6E5lcGO5n/5G3/fgTfMUK2Mhp9zgu
NdYi64z2ISnq9FVWSWNFz6niv8gK6u3yOezpnfcm55nuaedZZqZiTBfomdnVc55hO36Tu2lPs4SW
FjAoq3vno2eopHYWCuKso7p1UKb2SVuW3HE/mbqTftBhQ/qiWeoure3uV00f/V+CUIVTAaO0TeG4
UcbP4pIOTvCkJbPBCxVK6nvAWx3G+iBa058f3Y5+/wJkx36nNa7zBJKC82THvJFGMe0MLERs2XZ7
ayGajiowkGX8/mFzFcXmJzPdUorHLLE+ycpeNt3M7my1xIHUR3cf77Y0I+2SmJB0VXJkdHLleY5A
grEqOrNCwFHzRSTDoEF6b1AccBRboEzpF5IpUMOkp9oG5JXxaBhx++pGDnARXlh9hMU29Ltw3yrw
Zltq9UcSzBrUEh8z2MOskxu67TFLQTiks2B6kSEFSQkmtISYd6c32kmZuuk6FNoF3HXri13U50D1
i09gzfBj6KBij+wvbhpar92sfREbhTLAqzKFEKb3mvVldL3y1Jo6pVPLDvCfUtjbKv6jaqmvYzAn
53xJiMgAXlUCnpj2pPIcfRTRIPmZOxNq+N88RBFa81PpOB2cb+9yPerBdLYJQFpqX9PHWOTWs2vz
E6sBoOhTszmsAADS3d/q7aPt68OTgAA0CxJAWuXu40TvEriMCyaACDMXkHPTpTN+QwYw8tl5LjQD
nqlCPVEOCGF5VFDTTf9DcpWhXGZ+Wlc6FC5QsNqZEuzbkUKo6vvkWCC8kgNy3VnnQOnpV7qmuuAg
03hZy0zUjRO6UDiKUcGrZJJqyu5GKEabj1X1EOPdr3Mz+LUx8uK07Xt3ra6OvXOVGfupTYrpaMbD
9DAlHoeQdKQLmvsi+aA1EToo2tmA7CujlohcPu+JTOeuMC7361Ul0huHm6moxNXSpvoBDIRwd7Pf
jX8DIPzbBY30wYIqgKJxf74ZmuXxPDp6n1FcjuZt/TObH7L/bmLC0rPu/9/tPN+iJmW9JvADB0+H
I+dnH0E2LDSQZ43U/8VonPSYRpnxaBPvenAjy9qrvAhTmOe+lJH1BikcLm06fZprNDOBhdX24WOa
mhlWdOxJm57MIJemB0imSWLQyhafrAVwPnLbjxXtIc+y0qo+OvNEom5sUb5bGIX512gO84Eu7vC6
IXHKTGQ61TxA+Lyr+6r7JS5N3hv7drq6RTJd59a09p3/GDRErmhOarudTLU2enbN3noEkjmILrDS
tPR258WhXlirpqjpLrrh7WS1DeZCjvWPS1HwHQQiM+2pMIyWnihwKAA5HGFqbQy66AfnaufZ+Kz3
bXCh4/nac3J8VcsseE2rUT+Zg8pLwLtMZgqMNZBeP92Jc90NH7QUcCTpqVw7LYt2sPfZSMfuupZ2
TJjOqCBcejjFcgyaY+hxRgeYujv7FjXh5KSfdQoTwbNdpuuayz5bv9+Ik4WKOVoGMUg52DuZbp03
kViIUmR6qZQQVhYalWc/thVFW7XhU50GX+z4D+JddIa5gfdqzJp/UHzevL1ucsCxHdR9MqTtg5O2
nUFfvee8qCVdXmPpPclK7KI+ih8B0fIOwNJ5p3bs50tlplzgMVNakgXNXKk8+Tg7pZrlPmgLz0O6
UGqIYtBaf2+ZPowtYahd47LSrjKzaS3hLmtGD5tMFFFa8L+UyCiCzBlPbWleTHO04Z9qgEI/KYFn
fwhmuBF2bpF+8UM3uIoMRgWbQjM6WAlgHRxb1R56AVVxbAIUum9rtE0N0KHZ5IvABXQsfkT0OPJL
nIBeeK7dE8lmOLrnefoKl9s/JopuckRic7NORtiu93eeYHYmh7QwAljugLWgBDl/UvSkONKmnFC5
8UMmihosiJaCfGxksKK6eDK0gEqbMX0cBt+vdoYPCPQkU22ZmqUB+voIqOFSs9U0M6/oMt2GZCnR
IoJKndZiI0tjAiyg8ygQcvvB3A1umHJPCOI9Z0ZjX6QB/93vgwF0FXny97XMDK+YL2ADcEhs9B/q
EsadqDSsx1AzmouiMiTUtANMoXTNZeKfd5HZKhS9WIowdCO6XtfpnbsYRbLTZi/b8Stn++1yQXhU
C4L0/8fYlW1HiivbL2ItQIDgNec5bZe7phdWVfVpBoEAMfP1dytwG3d2nXvvi5YUCinTmU4QETv2
DpXoT5Qcox59LdSL3/OCy8R/tZFL4XfxW17wYcky/K3j8vK/nY5qP1hXTuUD3BtYB4MDoRJBx3NN
X5PjVAXfUrci5N3yhX7woi+TZhRB6H47RvIP/xU0lRNcT/8bIJpTsfUy9mKAS3BuOs7eNDH7PCyU
YleHKT/3Xl5D7QO6CxGLDsAoD+zL+9AQUdK8GJbz3Q4VinVcM0XQ0QcijLMA8QU0nYlqiXkcyTic
jWNig5p2EAjhhDVug4u7BL+FmseGSuFEi2Z/u0udnd9XP6QK183YQu4aFe7dimkC/LlbNRBP8MBJ
lIHP8EgjA8mqy+gLq4P6NrpkTLtSrHnQh5shNKodaBqzFjnMPjTWVNRJ5ZzUk/j6du4ALbxlYikF
XWYXgjPIs5SHjvMS/MOQTx2GttrGpj885VYQIo6PkkAZ2mAb88YvxBzc16GLQjpNJ2yB1MdCCctF
FeXfNlyZUdvaoh6EyIZZ7PzyG1XugOjtT4OmR+t0Qz2yPQwXF8PG3qiIwTpb86gtOyy2qM4unZo+
Qwi5vYBtBnKSWnGk7ofkZ5I3r2PnDK8e2P12bZfyNRjbC/DdGN963GvPIGYEICAtgH5MtUIIjZeG
fMZ3Rwcyu6BWSYd1VRXx897E7eWZutyc4mdUHBxR+Y4EsZ4NtClR9Z+48+eNKvY4xLPgpfF8SL8h
jlYXzAbYKVV8BzZ7sa1iRK1xqwHV5vy8nYbRJq5zlBPT4zU9meOQBEH1t+dz/ag+zwVnFOCrmUyT
TgB081+OAU5t7pmdVYcH+0y0ufg9nB6I1uFhCdnaZC8bBjo6zqS9ZkU1nsA7UuIUGU0jaCRkhWi0
ttLY08Z5noxLkydgp5k953ly5bSej85wEMrdkI02GlGZAglSvR2NaaMP74FmTFc569GEfDGC9009
AW2gs5eeBkc3qn7rLbbQyduNbxkmUsN4ngf1F3zA5Gk4a1rzwUrjeYq8LCfFgjDHoRPHC2PLfOu7
5wfp3q58dQH2YG0bKAxG4hsYnCo6SsAOaKQ4N8DYUBlyRd3GkDvDioazDxkbAcDABU89Ptj7cTSi
JmWWVncbzA0NQ5l0bJUqJzgnArB6fVqaD05IVQGjWox8LYC9yT1AXJExqZ6oyfwg2Q0S9OCLTRZA
58oBMGLTvpPZLr90cdBehhoEIt4U+dsE+h6Axfb1FVHQ+koT1CMbMhkDMOQ+flXweHCzm2EYIOzQ
7Xsju0FB0dtHuowjoVqOMAOLV52/4OCnsMXv7dLIRmS2tS8Y7fEDwn86jaihjfQeZIduXbfO69bZ
1EYYXcBBb00osA2Qe3DHF7IBCGbUV+qGhQfNcyFPdQvFIydHnJkaGioJqhQcwn7OmQLJgeXTeYnK
a4AJb2ZEnzZQiuHDGJLR9mkez760jHbp5Yj7KPgap01nhL8yx/uat8L6DAb38lyZTrKOS2Z+7szB
30+8SrfCb7874LG+yBaMf4P1B+tRNE6DEuRuyNeHf9CoBpHWi0jLacebHmFm7U62aDAMUMWk9SEy
i1cPqBdIz48QnRRWvgohEHikIakpgp0rX8nEerMRSQS0qd5sC2fEWLgvheAdmA0sgF/ySJ1bzSXa
aX44j6hElzFN08zvbEHRVuW8hTB6C3X3drcOiKh0WTNv+d/HNFNC65nb0dGxe6gQ1IYAW7EZbbsq
rTfzuOI8gcA18yAZrOd9A1Vtvbjbro+oaxreYxSBoJQgFuyUUtfVBaQ0pmYeKs3A9GGs3Wn4Ybll
2N4BJaibxQ9CtqjKUeFLaDjm1mqRS5pz9f9EB/zO5lA6X6aGua3zuloRAuDR0SumzaRAAxK4DtQn
kXmXOG1CD2VN3UBz9KF8BgolNE58Jk++4bNp+8F19HtnE4AtZt2kFrRbhNlvqlI6nz2EobYjHt92
CsRYTxHCfs+QuIhWWQBQNFN1+kxN3k/Gqgo9Z7/YjCouNwwyU1s5xnwDfGkAYQ83vLuJUaHEPd42
njDuZKIGHFHNFhQB4FvrIx/6Dtp5dKynwgdlHzm7gewOjhfw1dBV5grkNd2l1NG+OjMuVu61z1bJ
i88Toq86JNhMPfh2Y/PZoxGX2SmQ4R955G0d5o6XptAHpg/dKAoV8M9tuFK+H56gSDhdLFbBhlPe
dAl0Q+40VL3xbeAtCLff7R92nPdKW1DwuDUHJJr2fthn9ufgn9imfYKQ3/K2Zn8y0OtOhoGvJkNp
3+KzvJcPL2zfwE2GnDj9cctbyzyR7wV4NhFv7K9q5OOmNQcbBSMCdDdkXGag8mOvXYpj9Dj49o3N
dmCabJ4QjWiOtWfFK3CkWwEwcDB6fX+SOWsuSVA0T3j4bp7qHHckYMqLDdmoYXky3cqYz4tKCwfN
1dCDDD4C+nu/+DWjCRHjqI9XCQhTn5aJ5XXe7TyX/3gdPWFIYJoUiDFQcN0jqi/D/0goGn9KDWs8
eLEY9hOLuz/GxnkFB0/+K2/5bx1S8Da7PlgtTbnOhs77M0qQrgdrZfTqOWOyj6cIxMdVb915CNm3
emDmKs5ACeEmOpbtIzrVqrjZJXn9k0aLnYbUxGGJmgvqIrhebEovBFGS5vUKR95vVJwba8NUCNIv
PF8B5O1PvuOiMP4f/F/kQbbJHu+2XYxHp5DFGmeMdEeBZAouozoHEB0XoksTWGfJVMRJdbJT7zOZ
luA0qpHl2vIZUmE6Vk2zURGa97pfz+HqgYPxQMfh/knZScNqUt90KTfSs38zexIN5zKk3sPSxabX
qwxEYYtpSHi4jw2kZrWGcm5PrtbZ3cykP0Meure+bx+HM+lPCM1fcqZbn5NOzdlK2AtlI5QW9S0F
DlCPGYokZZ/6jPXHxEE50JzAaLIMCVoDh5oRnCEeGGDmCKCUsdhmg18ABoDfmAAj1EZ22QhdBWB8
bN2EDFwqOMKD9lgPF/APDQkG5NbpvvOq9AIEoHmPXRAX1hVoVmk48sm6U092kLBxEdrkUWndA93I
sg6AQVJjHayTOAEZMdCvJTAIqEtmxbmuAYdEqfSrKa3o1ZCDuMVW9YLLbjybelUcRQFlOgS41Drp
Cm8Lofn+MnjQXiR1xVhkkNDKgMXUWo1kp0YAhQD1M5xnwZJ+Ynnfrlji9OehKz7/7wljSiyPupCt
Kpt4bRZFvfnAs7LoCI4cgqB+nk8bImkhdhVqBJiH9zidfo2KSqIgAmHqKY+RYv7n8IPNAD1xZEi2
IRs1ou/FLvB7kKLrg3OfZvr0rPqtixpfFJXguEwTyMQF98Bcd14MIv+gFqCRghLV0jSJ2gaxB7bL
d7trQNiqYloceoCE9cOEqrV2VQs4B03wLG720uD9KlB9dXdAB731OKBSoS0qENknvLqnZWbtkk4a
sw85+ryutqhGHnHrG82XSWbNumrVtFX6JqbKyLxYiULdzjKmXjsAk1x3kN+caNozbbi/r7HL+Fc/
Mrmjx0W/cCxIKORJi6Je5NhwZHDXQsedHdtBJoEeE0fVBofYHDcuoqWnKO6HE3vv0ZAmyNYnDcBL
y5imlyXLDouNeo2ADpFp/ufBvPg/vKLZx+P8VmjFsmxZAUbkv9/Kgw8Nf/ceyWb7rXc01Z2JAH+o
bsyuVSsoMXshHkIHc21ZZrOGuiUSxtA2+BTLApfewVKrMjanT2RTjg2iKkOg3rE2P/UTqJdrPpY7
mjQjma1U54NT2zCzT8Kqv1tNOv7wceBa1SA9uoObzwQM5+LktglAZ/lzclrjwKw+BhvD300f2i2q
zlDJttioF7POO9hO+GuxRyWP707pBzdEDyAudtBCC6DgScInw23Cp6bvDLCEmBYywjZDV/Fyi3us
tSmjxjFQEpL3B6/IwYCh3WkhpETHi5LJRZIL2bTiXI6fWp/6f8g0zw4Ual4i0cl7TNr1cQnubPAP
6Yg02cktLQW4mmmcF5q22Y18F8c7cMUOTRaiVhBw4siM5RM1DZh5TyyrPwejnc8msjv6gcRBrP4Q
4iYHEkXQFkBpRn7OrFo+ZV46nHqJTxgVPigw5IM64YoKuDyqzc/ZGPxMxzIv1k4HEOgyW4yQJGu5
v+VhhWMrxJvB60TSwUsTOGGClCZicYst1p9+ry8JhTTSzcNELXE3qp3wM9n7gcU7pxIAQLyfOpbT
BWRkBDiN68zbZBVw7+RT2nyYjyejZ027KUy+tWOcn8cKcllQ1VDpaojtcRuRqBxNDSTv0GgVuU43
+DldQFEJ1HuqL9ighr9xDTyQ3InA25zEV6jBtdFeT1RuiAS3lTbRfpn2M+jZ1tm9tEE7MYE7w9sw
rxzOU1zu3UgF0I1rcZIKHLfaeEiJglXRs6dbMZUHOeJ5c2zZ4G1MpAsOvAcIkIayiM2b1YN6FMKy
ctf0UwcRYr2OGufYcre7fTCnCG4C7t2vmVVkR3wL4x2/3XgDak7QBZjudbSK8D9RX+P9D9730C+G
ddq5uHFAXWz1gQ6cusQVnjUgXg5dKA38dpqMRB7edQjyhZHYMZlv+Pjdd8rps6hCH6m0vDy6hWG+
uHYJCooJfHBjnBVrXie6nrUdW8CqQAbeOOZlQE3YpUkSC2EPG9z7QYbvu6t8EGbFAKI0nhOtBnBi
7II27y6V7wMTqydmH66NNNN6TXHyA4ZQE0yLnVb8zgatONDJVeAi+H8400vicrAZh7g6PbyV5SWo
Z7TAuvq2+o9VdxAejD3jNTGHFQNj4TkdivyVgcttG9TS3NrAz75OQZRcBmnhlGOXHugbx5WH+Non
7+6YqyTh9sEwIvE1rQwAiiHQ5CF/tIPE7gc71Ih7gKQCCeS4k5VfpryBaG0dg0YQQht7BNzVAc/I
n+eh5TfyXE9QTU+n/BdUZlaRlpBxAMvSse/gzJMOjEclm6CZBn7I3VDz9twOojsDtNHNvcWmArMI
kY8A04JtQ314mZn4yA8pq6v0r2wA+7tpQEKLNW74yU29J2iajd9726o2ZHe1HeHO2Q7F3Dd7yDID
Cjb2IVTVXhl1e/V0Fr5tjORY2yDFI9V4sqXh8EweZLJ12h7PPsaKJqmJgu7ZwX3kcY8R+suOB53Q
UYcPCx71YNDjWb3y4rDbmWkDhs6qTeV2ClBtjWBVfQ10w+ZAoe52CSheWi88xyzEaq9X9b7Lqr9y
BpgSNUL3ZJKUO5RKdSvUbYH/eZmmXjDJ+FoEj+ZM86HWrWZ+hsxYsQpM39qRsXS76vphq0zvn+n9
aT/yod68OmqH+Nq4j/sPIo4Bq4DGzlyg8ECK5w4CpQrpEO/BOBCBHVsXMTzWM8xOD/UONIQu0b4q
IaNES2QuAN2N/aNfga8LhFwXPKBZ18iI7WtLbI/11Kojol33TMUOKLb19Fs3jCJEyMATkWj3D2vI
KdHwrtBV0Z6GKFCDMkYO+PY7dHYklKxXTvXWasC4tuBlFx/qUUPA2geXB795w8Xnd1vTNg/raBh1
5XfIDZe7IBcWBE8HJzvP3TRuc0SzygDP0qXJ152emru1vtd9sHoVCxEg1w5O32Xnspi6vTSL22L6
1/Y0VdPOc1fvOUAFG2gVvdH8chBYTSfLgkzB33vnCXfXUVSr9RgazTlD6V65itOyPVs+z+SOrEgm
ROE66MpTiSLFQzEMbrmiGWo+jGdPsqZ6k5T2gzjltMZhflrP42X+cf2HrXgL+i/HAAFIaaYG2Dsh
XiDCur4ZwMrcbNzwrVUYi3bl2lG8X2YS7UND0bO7mlx+pBWqZG9radIyv5UtqihpblkdTIZ3Rnx/
u5jmlzLq3DrgefT7MkGvFLootoqR509soKg1odE5c77mJUBTk88RhtDN8N6roIdXrWY3QI+rFc3T
mHrJADKBeEjuy5Jlmw9u+sWGrEMUdple3gFrlNgIv8zXNDs70jSNaZ/5nSxrWrfP1oBg4QY3oUo4
sIAgJ7XmWZgZCp42wm7xxgtVfSHbLN5soqTi0OTpz5S55T4UlXV1eifajTzkR0/58hOL2C9wG8mf
huo1pt8D7pa51qkLUxBmIUD2g6VggIMDVJ9xLhSWdS5KCUb7AJj83Pw1uaP7mgGR+NK7yaauDfeV
TKVdb8wYXK40EpOJUCLLrjTi0zCsmd+JozKUh3uyMraGUQfbVi/HwUkeo8pYNzj6n+gmLoTMtmbc
grm3iuVrlyYeqi894HH0Pd0Fs+aL636lAfknef/LdqR3oXv+oOJsO1lQVyMPRJQhENjZw4o2w/0U
WrY8WCEDXn5hvkREyIDeHRKP7iFBneaxK4vw5hQMwQSz9z7XrvlnMQ79X8FTIXrnr7bzfnhgOp7X
Qq6lvKdG5H1Ya/nDtOE8mNfinzJcARGCiKVGPSdIPm/7MI+2C+rZ8YB6wMN1jjJwGxKiVb11gnx8
pgXNgLrzVLk/rC6dgJ4rvoOoLP4JZRyQoQZD8owHchvXl5iBwQMTKvqa1sp4BbUiW1uTqT6B8iM4
R6Xzn7zXKhpDWn+VY+FcfKDmP5kM2tkxAp9vvtpmN/4qb/vqOav96pMRTYgegAdrSwssnB6eUqG2
btiIdWGG4dYtp/bCddPrYqpCHySpR7bQk9Z61KVXNJH6AVQZnGjwmtXcJy/kvY9jPpTHZR/qLXub
sTseE+QN8Y5LEL8iOdrh6pOECJVlCR69qNtlnWignj6UFxq72pnZMlqlbQ1wsh6S7V9raArVpDhl
uQixfFit17RDB5W2xj4Q7x7x8KF6JTpTj2wLS5/ltCWk/fjXBzv5/m7pg83JvulT6rkBkXePYLqD
sBHQ76teVHiCcoLoahdBArURMGTP48WHbFac4ZEfeKv/i1mN6NfaNviMfGm4g6Z8AuigCcJ3xwRS
Mx/FKUo5xPn08yw1RmF8Bz4yv2TMjwDX9MQJDKFvHtzI9qZXVOKHCb2cVQHcKIQTyxSnK+UdlqcR
O2MI/NL4fZYeU6BdDQmImPn4/8cvHXKtOxtJ0Cf65UZGg+DpYBVgXMdk2jNnH4ksA/APFwk77K0b
UDT3Dijsev2+lHwl/t/XommK43wNwO94b4gq2xSWB9FDozkViZ27V5wZtqnq+L7wp33A/eCJGpMp
EHc14TdzHN5MDIi3e+Z0K3KALBgCG0bX7APHABe3Xkm+A6RhoMkcFMcCMobzbmMoMtBo2z6SX6Am
yP2k3VIxE5UsUUVT4LoVToLmZjFRj9w4FULR2MRldK6GMlNcwjovAvdMVEOBLky3iCGnePoGfxLZ
qLpmep+Yy0motsZznHSrPChXx71cV14l74GI5B0MFvLe95A5aCLw0DOeBs6q0NOsBEe5lOlP8kOE
FhNGruyz0UTHZS31cl2fI/z9Yp43gjbxJncn90I7Lq9qGPmnBOJ3EAfFe1js4yTrFbNc4EPfJ+Iu
FHsjh6qhxUzjnIsy2EaiyVFWogww7cNGEzRcGrLRLNlo2BrluHaiNliTDSVYhpq3obGCTtLbeFlY
oWRbNVW9+93WYFdqt2Vuga9dAETulF7z1fbNZB1O2fjaJEGLWH+UPDMcAHeeCvwrpLIltN4ncJGg
iOUQWupeWCFflayTT7Hl5k/gY5FPXu2dGR7dL2R3cbHdQg0JglykZhdolvKImSg4huLndjaKxq23
ygRgjMARLQplbuJv5Cnu9v4NBVMjyFSBKdajkm+B7+SzxgrUW7dJP/0gHZVFM+XD8EF/hWbqCfEY
/NXQXkGFeQHkzORvkkSOoIsSiER25VCvmYtkc2cr80Y2ahw9i7fTcU/MZnKQYEK+gRoARKRgCFkt
tnk3vUcVI1AooJpJvgAtJmuOrAciQWBDo2aqAlHu6lM60qO2k5a7rsATgO+VGeiEW+eG6iZEpaLw
h5WCOtlIhHNb7FMI9KNgyS8y0ST5U6+Zop9ML1pM5FaUbMe5B1kFHfrKdRBMxV0098iGL2dfCFAA
0yQ1iy8Ng9L+Yhfdn7gRyePU5gWk+dimMFPxCVRbJ9AHeJcIea4LIrXdobasJzItduoZw4hzPPlN
OZQ9Uw+cQDTTR3kFEKLeZlnDI9YduMn+r73qSqCKFAy3G8OQ5xlPObkoXvLG9KtykOKKhhBh0y71
86cBfM92CJaWUUj51ILi8klwXuzIr5xMJJTJr2jd2Q+0CO4mNEYdi/ubCWNhx8AVD5wYDywYVV9W
2zAMIcSoaTSWdUSPAVrfFxGidutzJACejOz6bkdDxTaxWbiQE7Xao4dLytGH8ATKmSznTs2kOTMU
Q9q1Qipw8zBhMP+HbUbjkezcqpx7kaOWtsWvd2Q/emEY+8rBCdbq/foFaMDmxXSEAvLcDfdkoyYy
/hhFJJ7BLyhAhLanj4I+qTjqQPbK4yOZ6HMje9WHCWC40798wS84+/YoaAOuXgSQweD5VrVRffBU
wr5wy/wKlfXiSdnceoUqKqIyHfsilTT2KKaH9Mn41PYQvXCJ2BvR7evM5g2ChuwKyEC0nxrIpMzG
mfibXKnJ4xAZ7wHqb/O8MfXtScn6bLssvuQCipAx6gG/FmHgbuJIiGNRJMnXatKg8ZK/mHafPDed
+IO8gAQK96kFSWUasqqYQFXX9tdODLgnGVl45JZ0AGwpxX4+Z+vDNqBD1xgH2SudtX2H+be8qXbC
DluoSpdNcagieZNBfwN7NKjPvQq0FstZUqlqMnd0EBQQdt1ZZiBXywmyEUZSvqzc0YQMJLkCareS
kece/yvDCxG+EBPM4jJCM8HoK3Mml1nsv/MlWwdturAE3TmY10vLOfMGIV42gGLcrYECRKCH3zrG
+M2FEM0KMqXtfiwS/0YT1FSNEAeEmtLZeVnR6GXg3kQRhqcldbETNbQ+jIIbHp+m2l6bgFyisZMt
agZQwFgKSKg5pIDItcBhUg0W5MTJ3A7QSiTrPIYc5I63Y3IkW5WXb7PzGvImowlF3S3CcojT6+he
4CXpUan8Dja6yTyRrZPpkdtTfPoQpZu7tqbh7JHN2ZAjLxJEXU3/k42HuI3ghjqC7Yd9CdrgPhSd
9dx1lvjE03I2V9ysT70zgElDe2Vj+XFRPvB7oHL7OWzKeVFkFMkKAgR5FuzBo7S2EFb/hsK1duXV
jg+yw758SdP4tZ7M8huEtdyth3jzYdJu7tiuIJ9rPkdIMo443Q6suQk+7XqgNr+HYCDe9ty1IEXe
9J+lNb7ZOcirUMRrburYdU6tbroc6g5zz4/dj0M90T3YHobvLg9b/T+2Jxdka2u85N5Ne+dOjWl4
zr1pcDoTeKw6PExE7M+yrbrbYoZQUnUaFH8lU4to6N2rDg8SHiIT5V5J9+vCBz9zxi9+SmmhEAls
0J6l4VfiiP9AF09ju+m6ZkVdcuwtPjs2+ldVG127n4wmfsan796cyVonuHs/D9pEvQTc6hGCHvfF
5LPkGfcpSFK+uwrTQU5G+IgsaBs1Y+IEazzKFDsa0qtUY+9vi5blSCp0WbRGdas6tB7KbZ36VHfe
uUvbYu/3fnRdGl7lMSLlLR4Rp8T5M8qtYk+2wvPwcEiOqhBfKH1JqUrKa6Y1QKWmEjHQCch80sRg
AMnBmwx1tTC1poHbcF3irJpWKoamqM56eiNAyCBMOeLHgOlwgueyF3JT6tpE9sYSuX8JdJWC43f+
JU7KFiLA/UtbFAfpefkdYVR5p944ZNn9z8UYZX0+z5hTsJ9qYJkXE7kBBfKLuyFw03onashjaJBy
Bp0QiBz0xLIqieJhA12LcbPY6A2IbOx3qumi9bJVpteanh0ewtr91ecuUujkDGCRd4bYyOFhk/kP
cNoWlWzDeKx15d6kq/l8mxu3rhIody+C6sBE5x9Kp37tYiBDqYmSYMIhmzClHeFHHY0sXRxG+zh4
cZGZCAxZqAVwCvHcQ33uALUGPHWmpngmm2dnWnWm+hpYWXMSwvlVaFeUoAxXEYqDWwfpcx2P6XMX
8fapUQeIrrYRcIew5zwEKjwV67zuEDMDYq1zRlCqx8VtKQahohHB3uZC9pwn6rNX+d5z6Sb8qZqe
nKxtUkAZ8L8PPMsf87APK2+vmJRr8lWh5M9KRWwTlh3b0pAmUDk7IF3qZ0cGsmWAr7NiU7StdWce
6IGbtm4gxYChUbjWPS7R+H07bWorYxtXQlTHqkHsoXTtRB5GDGlMzweSRY9xhsoPMetfgN31j4k/
VZBoEllur6okqs/ANg0Ha1AHIyvrM/hNgPCx9QMLjakhv8YfhnJe8rvpxZabz2WOUoQMUiBtiLh+
iIzZNdLoctlYb70oyQZMtGsjB8UMClIxC1weuuSjIMyHp21+tGtADKGR9Q2lofGnMhFfoingp0Af
udxJoDoAdXLTwNTV5awdVtS19LivrGjtM1FvUZSEGTIiJ4ksl27A6mTsoAEmUBr5t6129LdA49hE
lkzGaxoAaAlk/LsbDVMnRhI9GTM8FSJwUEL4fjVZcXfJC9VdqLc0iw20enKXiBwFkYAESjv7C/gD
HEyi2j33uqGe4bVaybcEJlCyxEXVoHC2LgI8OFeZGeg8tXFuaDwvb2JMUZemGnw24Hdoyy3VB0ZG
updS0/1VPYpLyGa5IQpHqCow0KWB1HPMdjyl+J3aOeruF8SLL5JpB9FDAOg0+oImNG5+C8ntdGNV
U7ZOy8Q+4IQff8LDXXgFFvlGtcy1BX1NZE7A3RWOB/BupYCdJt45kOA/LQe32U4egxKutjm5AVy6
vNJ9P7BRwt0FnfVkcxsPwjEoFMCYPn6nCS67DmpLyb6pfdDcCU3ZEyO4jpJZ3S0St+OfFHDRq4m1
ER7mYwPsswgYnJZmTFof9Ji6lIqMeGxMVtKyOiRcyuJc+tHHpnES8HQtxgefXC+ZOu4D3w6cC6rR
plPm8vEUV80EjhoMFxu0O/CJ0LgQxb2JUSryO7/FJlTFjoX/o5S8vTaFbK/mMOJxisYqRYDdU6A+
lgOyz7rBnVleQT8LTH06okQ9AkJHxWji4SpJIC8DUuYaMu7uB694rpNu5wcjJB4So/7U4bQAwcm0
P5INKHHjhCx1gQK3cptB6PQqGgMCSSyBbnbQAoQfCNdMtqHA6XuAWqPKB3UDAgvgv7bLVg3j2cG0
QoQVx5cl3EFhClTOqZM3setDBISGlQYADYN5GH3EcirQoSC7nPfFHbU2/aauYnPTjxxfcDCk7hb3
/X6tCg91foYjj1luuC+u9KNNWCQZIgzKe3HTyH6eulcakEMKYPdWAHqxVV2FG3wA1j8N101zN8dv
SndjjdD1cUbYO6x5Wky5q0DNm0GH94hnsR3xh1ITC/DizuO69F9lEIlTaucpAASoeYKCeK1pQ95u
S0L6AC746pVuUmS3ZDwekgCaTWbU4yGmCqEjhKi3GHFpol6T2T9cVjtHgA6CLQvA12p3hniGpCnu
i0Vur+2o/464bQkYihieLc/pn7krGcgfs1tjBeyAusB+LU0v3/m1mQONEPXWHizv4TEwwlOuRnPt
OcFrwPNOg9h/+g43v8oKFAmdbVh7iHtmL2EiztATtjYSfDgbLcpyj3UzxnV3h7ADKuEsZQGmAltq
sPIsDNQPdKl1zI0w/zpOgBjx2BNXM8mz5zriYhXbODOD0ARVK9K5FJXJPjQNtDwuIT501+HqvEyS
rxVZYbvKe15B9yHa0jU18Ke/zCxE8lhfYeniSNfWka6Yy2X2cVp7K+HdnE5soFVq7e3IT29TkYsb
9ajBky5KSUQXbU09y3oFFKvnyj2SUcO16PMe51ygsxr6EQr9gyNZSqVQCsesNryXMtfp3Sk8U+MP
AA4dqQuNZvDNm7M90R7hMokq5PBcRTiftkP6tTHLVyorrXHchtidgPbqWIR70XbWmUpSqSF7FbJg
7aMmdEs2qX1pArWp7Oh46pXsQ836YNNjk1xvQh7LTssmld9tKjNoXtzCQpFnDwFC6MMaf8RAWF8S
WYyrXA9RhRycpAH60NpNJ6Q1QLEDaMagG+o5QG6DKCzNt4stMWV2KVCFAabMd0cy5oOXXSpnfMYZ
h+9pcrFTzzFxuTQUSpkRl2vXqJzvNiDhcC8iRcGrCYJEWQYKfDdoqDqaevjt/+X7hrV7sOO/uW9W
OAmgpak8bb/5wpb7Ze2yJPHYdrBQ2UwVI9HY4QlGFgcg2YYrmT40oEy6kkfp54fZDkzVBhl7tVlu
tfjHQsI4GksIM+P2axhZ7qxMB4U/rWmfeyhUO0gM9G83ZoOn216DrBdTnw/f3SFRR3eAzlNo9e1h
qRSkIkPI/b5NUICcZmmCVqD3tmKuPCRjEBb/2oYmfJ5ngAJ0AVSYNNsOW9iX6eo4EDGPXyHGCIw+
SDw8jmsvE3hWsNr6CB10do6ngJ2ph2ctT+1KRFbBxqUOZPPAJ6F2Lv5lZ59OJvjQENhYUyEmIOXm
FuEPvpprLR+qM0tZQhdcgJ8kLJPwNlTBFvFA9wTVIPybULUm1W3miTOtshoQUpyaXiLbLg+sG5HR
A4wfaqhxDbxhwtlOobL2SGmH0M+tyzxLaqg0ppl/+n3IVNDsptMHm4oPR9TPmPj15PlJfulQe7tr
fVnk2waglRIZ+qulhaRJTTr1WXaEfhmgjuQSsqhbmwLQTvLJOETWVqOD4DNum79dV6lAbHoFNkuq
F8m401yzxjrOFSE0xKXoOJeP0BAH9OOsGQ2w6r+c9VraCdjbFXhxV5MOcXvZKJ9MJNeqiRc3MlGT
F5W/NRuXr2kIcF7+RL2+zD74kj0tGIStwNTEdXKHPrL589ZfBH3IqUI2vDR+0Ye/fOw0nF31V+PV
YOjhLvJcQfgz/h/Gvqy5cV7J8q9U1HPzNgACXCb63ogRtVqLJdkuW/XCcLlc3MAdXH/9HEL+Sv7q
ds/MC4OZSNI2LYFAZp5zoKu4H4acPg4l2vMDwx7X2rShUQWNmjFaaJP6lY9mox7ZXHSDPAqDJMeu
U1APh6UjxjKDVqR/T0WF/HkV/ZCy8HK8oS5jW3TLQEq5wT93fPSpfNQBIEDBHoyV7j3PDqIFR+6t
yKKLKfoQoEeTS6y2bhWVPkvRiZT4xsLhfbiL6zwEFIajmfBmhz4oyevmpx40jBLvdn36p53r6+Jc
Zl5PxAx9nOBpFmN3BBqx8MJYyreRXSimsp82JrRZ7pcgnBRGgJZqN3wYKUenABYoC71Bi2VAd65r
5AnmVglYyNRI3WqcF5ZUoTTESlv6EGhg183mU3u2NkPSgfMeWCFPF35oi9W5cjk2Ef9eN9K+W1iH
ifdWN+ojN1iBQBtgm9aod40/Pgy/pcyBPGjB+ZSC5b5TXeIBPsiQMKsgvTLFaH1z5CMgRJicKMnl
rptK7M4oS4/USbppJtNkub2igRuDJx31+CgX4hCm9b22GL2IiDmrOEmGezPg4bwwaXHplbO3jcB4
z5xqPTqZ/T2vot5DktRYulCnxv3Ad1mA3njdA6qHKTSK+rWD9OisHATwg9ppjwAfESwnhtRHDBSc
rHlEpTMXTaOO6CJtjiXDHiEDtC2l9aI2UC2YSqefDk2y6olv7ArWIpvlPBc0fobgZPwSq6hF4aWK
l3i7RC/RiDrwiBaag0hV+i1EURN96NHLxA2/TdHO5ekwKYdmTh2Ap/Vo7PbrNjC2Qjp8TsfohH05
3YEFke7QAIwshKXbtbUjkFG5nmLAbYEp9Tqu430QQ0tslqB440KFa0x2biIhgSo7Fh1AmmTwn9yk
9zVnwdHK0eTsEJXtoZtpPhUFcvvaFBn5bOrRWzCZgm9m6JvJCivHcV70lToXpO+AWRjJhphGfXY7
gHp9/l2PgRuwPidd4IM0Liitg5UiDxWF+QIMpe2j8M1mG7RoetVm2BjuqUstT1tRJdrHqARVwQhk
Ggpd7WNvRtJrMOmsP6rOglr4sP2u3OozWoJKLwKZxAKYpWELRSfAIwHcRDoBPV8GhO+cYZG5vpqF
UHTd60NhleUeqYDWC0HXONc+gl94P0yHmykyam8y09hov47Qg3+YgOZcoKDrQ7cZ99URt3voWAUu
teVY48H9MaBNPy1A4glxth59pKqIvSAT2SGIGjY3aDw+p2GIuqTw320LQn7Yrf1wowDZuixv7ock
+t7x8nGYXoKahY1MZ3lSZJAkH/KF9t0GwGy9wSyV7a5+QhaJ7OgGvBp0OwqFrmN9erXrkG1NYqEF
epQTNQdCJldQTqKRf17y59VdCUi2X8o7fQ2ngVxMEG8vr0E9gSaH7zV6cpYJOjPW2gxQxG/9S1Cz
cm0QI19K1kTfEytYxl2YfwPVxXAH4l/sqyZ/LsbHYDDKQzQOq0rE9Fj6aD4sbRQXidHQoyEtehTg
DdgMmUiw+/3Lp8+wU24gYHXUVxKLY2+YE4A5kmKuqgASx7GidxPhyivWTUicgQPuwQTt3ZKiXXEH
4sZgW0AadmUmSXFKA5t4Gc3aOQEM0NMPBsvDY1KlqPDaUBwrWYP1yuDglTdZkJuRc3eSGRu1wlga
tOkCnHDA5GhBMh2lxxX+TcADh+ncibmaN6kZHBpJqm3l+8ESFZTgW9nwi1Uz66dVjlhRO+alr9yP
UBlVFfTaJJZrU6jw6aVKinrulKpeqIkETk5gPEpCcIyktQmVlenQ8Nb/bI96XIcyJtIVGpDvdeDt
Ej14jRM91NbTOHxyDfddGm127seIbvsGGyPHTerXvlbL3rWLZ1CC5OvA7SfZVc4vY/Vdj7cmcJS4
F3iwolY9BpV/spuxfh2hH+Al1biKM6EAvBnfLHBc3sk+rU+aTDNK2NvgW8jBVRVZcdE5SJ5H0JWI
3cy503ZYkBfG4nYOSs9NUlfh/Wi3jT93h/VYowP5ag0KrZlDlip8NDF94O1U7fNh/MZI4p9Vn2W7
HHrcnsFMeqid8U1nQ/RBJCk+pgyZrFvCJJKmmhcooOLBo+F/EgL2tfqvPlWTNpw+w0yfb4fiQRtF
0cpNJ8wnlVP+NEgDHPMti351z0pE9a+4Ib9KKFl8Q8E2xPw2OPu2EfJOqXFcVVDSO4UNnhZNIva9
a9GQN10EBMh6hBzFK55H7pVtYJ1MPwRuL2Mo3xYGxGq5UwOy5ACFPqq+OuqD00bmNoPidu76jTvT
PgCNImRNy3JTd85HHKjfK3CngSLh5tPBsZ9C7ne0dzd/VnQEXOMUzAtlWh31QJeTH2NVoC0M/AEb
0aJvOQbh6oNbA7ggRDoR9RFVzlElfWoqwWYFGnqx8wjT+7hMJjDZaKzRphHep1WC6g6x/W+t4m8m
z8mv0cuc3PgWNhTs7GCFRkaork+jkmgGH9KtIYL6pP3Myj65gDkrUGgBN7UuM9QDnbuthOhjnLB7
fzokoTHsKBJ8rsi5NdNhoDlEYs9CNVHHad/1IFE0DqWw8H3GtddgKUL8pV27yjsg6VyeYE+cdIey
aZEwtoBAAwsD3eRZdEYm5cN1G6wINKltUIl4o1kaIOP9HUNbpMgJ0oSrRqQgWPaTd/2WFg1+VpkC
aarf4PqQQPsT3WFWdKfNFrSRR8LMmbb0VSUEPVbAcXy+qkhB42oggQCu5chZAQZurwqaZJseBaWZ
bYn6rA8jKjNeXqK3oiFSXX1dtY5tyU46AFX1dMNGzIAWIIbSSwchPcXkxwVyiN/jAqLzjIcTGdxE
AffptJjoAa+2VRFgX80L+HvHc6o49rs2kW9hF3kACgCbR9RLiHUEXk3yyEIoF4EPrmBIlCtIj09m
hDKch9c5965fSq30mE5f2tJJFzIDARvE6dFDob+4VA8XMehB+8z0it73AeXKfpIGa038s+lhsCQ9
4ONOD8ggNEvfGrEHnXzX2CwiT7ZTHp2aQuMQEwUgmCigFbl9LMJiQPWVgSL5t08khVxVbnBizqhW
HZLKz1yBFLKxwx8m8H0eDwnfg0HaPARFDVJIsw5/FI6xLUGl64VKuXdGSbCdIHV07zMD37FxE7cy
WmDC4YkHNRSoH1k9WLCw4z6nOXKnfnGqJkN7IJ9VgTE7AVK3JIUHRQFyNn+NjA/vsQnygCS0ukcw
Z0dLF18uz+dD2h2onYEdODebpTK6dFMbQ4e9AX8cI4Lm9IJRZCXaDviN6OWaTYkEGEMCAXjtlQkT
GdBwRv3h3238IWdfoFHGim2+s6YE6VgXgGNlquc7Bna01PXNu2KybGx7i7mO0dGxg2WhPb4KfHWR
nmFFeTewNtsoCZyYbWAbWlb5grAebFGTWTZA+egzfSCyx/oqV61nJmV+oL4Jru+xAgDXcoY1MkrZ
nLqB+QSFyc+mCkErchsNAf9exM3w2rRVO+ts0zzSKObHNOmD+x7MAzeXOfnLUjwg0dWvlXSsPbXM
8KlMlyVx2FPUJdFTni7ryYB86nju26e6zraWkThHMSr2NBr51WKtxZ4yIT9Zv8eMxEweB6AgcnRP
VabxrRgK+97qkH8hSfDctmFz59AWid5psMvjHGQvEV8CVfyDNY41R5ulcQKm+43YwfBdcGPKQnXB
XvutMnlLWvezf3SB+ut6t8NEhuLZ9NCyIDPOaDafs5CwpyGwfW0BvImdyzT2O1KPTRbD+vWJIAW2
Gwdn1fY29ZSDBVCAPrQXsq4qpV7GJhu2BdiAMdQPL1wlFLQHokZfPUwUPJKkfRlZ1G+TLBm9QCbD
CzOwZXFoEKzM2sAGD6obwFehQ2ir7RGfj20BEWooUUzjn2zFwkeJtx+Ue6qLGSX5/nYg6Pf4ZAIQ
cVFBiEn0737sqCK8LKBVqF9YSMC1QBOPJvJzf73Ebr7bW2zsQWxsZ73HwQdyqdxJc4JVrx34GxdN
1FR3kKg3HkKRP+olV1h2uUcsSx5AYF2hwTuwZnqAhcYPKMqSs4XnuiU+EPv+tIaDXvoi9s2jGtFT
qJCq3HeN+DhQQO73cYUdLeAgw1JWhQF9Pn3UQfk2HwJyvUBfWplYAhl1e51S9bTbsjHebfXpbYH0
ad79dFomLkLlkH4so27xAnwwNuHQaAmcSxp17T6PUehKQx4DmESCdTmZbl8HQLsgZ6FHrchpUG4N
v+vBmMbZng8EiyMvG2NoidlQv5pKBPrQao7LsULWNxux++xQuZ3pEV9B6olHcbjQZt4qGz2GBhBV
nPRex9t4HbBWPuROFh54Rg6A0ckHF1XBBz9R9izC63KjfWIM1W4Mku8oBsxFHTrnzkX7YtZCsMAo
XfPZSv1qaeOvWGkTUHwAVoMB/Ro8fgFncQQVE6fcRcRdWzR374lrERvTSlsu0McIgePJeTsA0foU
GIzPoxjs/KZh2vvIVjYaEiLneiazkYD4JrHnXSmgp6CHdaDs4pcUHMdenI5yV4Nob9sEjC+BrK/P
AjSgnhQifhWWubF5zn/5abusWJn/GCYp2azsCSDQZgvWZd1wog+JSeimFe3xxl5660Zp4lysO6P9
ZQV5FieznkAtu62dyjqgGSQGTBPpNkCW25M/Tk08Y1GKu9EaTw3FkigPXLkuxxH8ABOaxcdEllDJ
7zWQxXDdejUMIGW9QV1oDtkz/Pb34QSG0RGZmfrelc7h9/XXu3FWr/4YtWMLAD4UybxbG69BURTL
U7Na6hbe68Ao2n3QF4tba68+K0Exc43VphE2ao3ei9aDPhjgM1gtzqIuIg8W0vjHjrYbp4m3Hc+L
b4091ms/kOGqc3z+4ri2V/aWeLUC1cyx7gh2IyhkT4FdVTNQEAVLCxm6eT1lp3RGSh+cNN6EZdhu
bqkrNZEK6EHtu5lTrERKY3Nz6TB9y66iv6oU2z+UsidcRxFBeg5aLvbMtwFxEACCiVnoBuWqFgnB
+mey3aSq7iHlylfQ4VRX05nC9UBupNlaQcNopn22viQaKMPGzgo+38JJSLrBdPZDB+ofqO+gaott
kHZ9vt1U+zOTZ3diDB6u99S+dojBZdHdIymSfg8LJC/QNPSz4VhHtMIXD0I1/QrrALnp2yE/of7j
zmgZVT+JuqONKN+QqWsAu8vEvQm+0jsDDDrAkpH2yU6r78F0M2zsdl06li/+vbHU3CWatWR0nHKt
kCO/sZ58ot7WIZh/M3TeID03C9FVPetMkFRebT2EVr7SG0ZXrEs5PCj8DWdbhf4+77Feto2RXMCo
JD0js9O9cIb+IQTDqPYPDO0hYZ3yNRjA6AVLgJxmWIJW1n1VI2mu5/dmehNcZ31tg5jmexTim3Z7
RVzfBnni0m1LnetlV5+VW8tCEH9XVNOawDBaT3PGaVY3mtvgVZqLweIlskmu8kIjx3PT1HLjWIk7
9Jw8aUI5He9nMtoZIVCbU3/R7XCTA9C+P8ybr6/iEP2i8snxVyBB9FKhanK0ilwesJSEHpwNghb8
n7D4+33WDYFnAaO3+8NfSpYfcgl2hGlQx8vCD+hMnwob5EyuaK8DFe+NRcot6qGXPTlEvti1pmSZ
l5SKoXeuZKtelO65sil2MZLMr6MFaOXmuchqzFEYleDNPQ82oIswrp6i54vcqcKF8aqpXbqpGKEP
V7MHWe6VXO6PYR1jm6IG/MHNF60BOW68/7fhRCoLhhH7YBgOusQp2KEMGz2G2pdO/LT6LApkAxkk
F5/I6QodrAe0meWGZ4NcZpeUJtpl9EBjxNk8diITEBLcmTfyflCWsyvKlKCrqHjjaUfPQcPJOSFg
GXVi215pMwgr6xQCYzSN6YOJ7uwlFGTkHI069ExccHm3IXh2Qz5WOxWCIxWF0nQqfWuPPvg+xwY+
tIenACU2Ch5MAl4rPy7areFjnafPoO04LQYZRCRdMBJ72ulMMVcutZttUfaDsgJtZ7psw6D7A3xc
vu4gWb2BThpaWdAPDFUdFHVuB+37HRbG6G/gPS0XYOIbPdKgyKG10m4aavpM+yoIUpEYXQbapZXX
tAabNh1lW+uxdR5uflIo9JOjBccgaQCuzHE4dJCp/NajZYGSzn90QLFz7pEvHCZ3yoD4xBoJHGOT
WQDWvXJ6p10YBVqjIt/oNtWEL4bmzA4IUf4wsNpZcmmSedlX4qHLOuPeCu2VtoD6Eg9/jw9tKPzq
eD0YVJaPVYp7jdcXTfHJdH9t3eLtMYmWaZtD6mbKyGduU/QzNAy+IZastC/lBDQe0yjnwBjMGoZm
KpAH0VlLGGw9dDtYHYBUH8vAXNypLOMoAMXDRzpPr1M/2desAPDMIC2dQvX4dck6ouUnQWEefKgK
vDJoqsk3Fgc5fCDiNsSO6u+26sJig1m6milqYfwW77cRFtimYa3NKTtQ0yDaBxxEQJPVS/yfZlOy
RrrAyOl0Qmn59lHGwPiPKUg5tU8Huyrt56Tv1UL7eofuc7TpHZXC6y13nvCAslOPLgss9oxvDSnR
q9rjg6hNMoDmW1qDD2wpRkPZW6B168K7IeVooB1U8cEwX4EMEcv+3Y1vPtXTXxugP84Fidwf3cV6
jTcNirQku9ZncoXOVWTm+xhk7F0NWvbpTB98tEVffX1G+lXUhfvb4P8Y+9+FOG7eL8MmSdEg42Lt
3hQAu0SkXhcRRZYLBJC7jmTVMimK8Nxw9Gqlbla9hBVkS3rF3vmEBipTKCKjA3kz1g5d8bBmd27n
gESGDJeydaDCDSZnMCea9WNUlU8kSKIfsYLGmJm55TH323InY6Oa6wEfK4ecpMPFhNDDsjatHOiW
WN2udDglkFhE1qyqSXlniEm+mQTp96xQ98oO6gDCIU9AykI9J8t+1oyo59q14nno5/Wx4oqu+t4g
d9gPgEkuNO6C1EVBMc4YeIRDso07oCF5DQHwIFLdpgggNVVMaLUoITgIs8RbClg27dMHWT+qDPMI
8D4owzXqBFLpYFFFQwU2rAgL8AzkNAskef+yb+OjsNARZiX9nnTolrEpZpWSdT3UMK1sxVHSeolZ
cR7y3j8V4EjGB9q5aPctSoH68YXx6myM0j9Z0XAI45K8VeDKu7dM4h6F9+D7VfANREnlnrnY6+rd
P0VuYI7ijNiQzuzmknTjVnXkPQT+84H7A1IutduvYoOoJ8twgddN0rf/JiC1+CSUSpBDR55vN0gH
6NsOqYys9cF6MJl6wOwGspOp+2yQGKJ4fj8sCFbwQCsT8ZC2qb0Hv/y5Hm3+MNqZeLDK9mgSfB4L
zRRFINS1hihuCOUbJ6ln4JIL0T+GA6dxuGOV74AQt+fzPwa0qUN0cCsatEpoG/we+V1gomG0tMCW
DFBNbyfh0u2y7FGhjr4NGPJ4SWKnj6WV8oeYenpMe9KYgeXbjeVO+wwSDguWViFKfIi/XX6922CZ
DyPkLswmfaRx0z5E8QLrxmTXhvUS1GLDJp029PiwJTvt1yZaEjDlpj0QwsDftLNyyur1NWvnmCcb
D/I8fEcN9J1fR+wpJXi1a8c8oUmsXGufvm7QaUJ7yhhqW7p5dCfQ1a1vo11hPxHhQbZhXowZmsFK
wweFX4EOdebnqAiE8jQodG822Cb+NDPQ17Xdm00a5WUDGlkCjqalMfLpMghp9TSayauBHqmfRV1v
kf5sX6y+TBegzKp2qDcqUA3ER9/ChnPkFM2oZaIu4HqT4GC5COLG66FA5UybUR0uY2T1vrW14mhM
BX4tnsLAjvnSRbZE8+Eg9o5QgafjATNlk97aeDAAJzuh0/+n9lcF1EZjlpElpTE2+1mPNpl6bDfQ
uvg4E5MP9IjtBqyA/69RMcXpuxDB97JkIGmZ8ll1Bk2MOO7BnPc7CwaUfAiatpvd/VDAYO60p4nR
6JNZRbBLVW7O3EKqY24rvsWuxprHidX8uNi2X/9QJHXm2OkwLEVzdOVKgMn1MK9dNKdWxhNILp2V
ZApt2qNCojJ2ttmg7gfkyI/6IMKUH52knFNbFcjX/+XHt8zEcrUL1zcfUsgleF9b7rUV2xdyuGhY
n5TBc5xb4sRQU7x3DQoW3QnW53ZNARB5y+7SdhTPkl20m6e1vZbM6hbanK5ObWmdsAur7ksg9z9d
beP3v3PLrtolbLyIgtZP0m6X6NYuL30RQzIhadnSkG5x6TK1BTlCAJpqjn73KgD/xOSPa6o820Tl
Wl8OaDNStbi8jJ3m0+Xoo9+CeCF4HGmNVTESB7lhg7OEJKtkMIOLU7lbLgV5qFNWHLKoBCJ58reN
mc9r0+/vDLvjL/UP7U3tIb1zkQCYazPybUAA3NI8jPhcg0kFnGI6owlFTWcfFwMoefGoPaxZnH06
jKtbLlNHVDZZiXEA4oHyWZk7BXgi2dECU9AWvT3PdsknMETcFluHV891xqtTJurqpF0+XOXkGu3C
nwHxgzamBuAEuxvyrStCoBj0qRx9TNq0vnzy6cBP9vVUe0WaVI7nDHa+FfU4yzkAFe5osbewmZNu
iN5is3S8CBX3QwB6pJ2fAhBA6lRcagpC/aZib7lvDzMXRb+TlSqFRqE6XAF8ZTwqy4PMV4VmYRGf
0C0XYAeIdiIplXhNQaI4RIF4SQjyOTEKeWjQCFeNS9MnRqIzGPGKH64Dxns/dIdjlpfWNrFAQ6kH
8GkJ0Xj7aveyAtpswg9hjXqKFZ6CDpAJu9jcdh7wi1SbCF/KZVy3xouizfUOqV9bnt+mwx4K0CCQ
9csKmNjqYGPmXaENH8B5AYmz1VCgqGilhYSuzGSLAOXCqz2giroyJ/u6CoS+GRrSeyDzmtIBfssf
x/uOpPIe2CmKFSTKCLcBtErI+9hv6KyS7ccAT4rxXk4Df1yhBwLfxkBRURDQofKgb+VEis4rcE5s
JKNPg2FYF4oe+jlYb5CQQtHmmaPLxowa+9J0RbWKuzxaRaljX9oBOUFIt32rQJB8VymXzLWfl/1L
ofzgXJeZPAB8YM2qYgAuzTC6NTG5sQbgbfA6p6SPhu2yPfeTi7Z8JfoHgnaoaUgfCtPd4fGTe0OZ
9DED6f4sj12oguEluWmYM0yzY7+nre1uLQct7pN15ZsEZACCVMA1XM2/x3FhdHtInD7Xw6gOfRfx
dTThVAjAPC8UH+FZWrXdjk0mymC+ckEzAa1WgPt9dFhPbrRY1Aukqsq1NvvOOYWWXS2h0tauUo2k
0T39YFz1sHXvtm1Ku3wV5YAfWuAcRfcZthp+sc0I+oEI0nPnDtgr0P/b+R5bc7rBVpqvm9KvD5iD
iwW6N+WjsKAHa5mj/72Ojb3tojV5Vg0rWRT1UQ5IgQICCGBk61fH1HWKXVck9Xw0h+iHb9lY30Tj
xXDox9o7qGPzOD2FIQBeKg8pukPwXG6HIC6HXSHQf5f3eL59D0C9JfHpnU4t08FHr5MVis6ZmlHW
GCfFer7xXSBIXTQWPDMLXehOZf6IwfKbopsGrOn8sQE7/4JBY2FXGUG6a9joLuIwtR9dmWezfiKP
/dWDRvndrcJ8xgwLwughGrD6wvgmA9/4Buxfe5dLfIi0CeUacBl2sbnUZmI24H6PmnKJvIn0GJHd
wnCd6BIbzmtaxv4xbt3xaMfZT5Px+BIrVS5s5NjWeGvARJXIbtP4meGDDF37kXv6arcrnBlYwrp9
Y2fNY29/xKvKVKu+SMhSX06JvC/x0nnIuoqBNAVFM+s8IOF4DtuWn1sIyxhtbe20VQY5YDIjSKK1
aTSI6B3u4IXVhht9Vd/Z4DPnDqaFv+6B9bo7NxQozofa5teb91BrqNJyycIQVHF8fInHbvhOokx4
lpW3OzAIkrP8yz9Mfue3f4r3HX/43qPb3evV8BHf4JssoY10h8V6Ne9bBV0y7oBz2+yMbzHeIl4o
eLjNpv8J1PnOKPuPx6Yqh28FVlyTNwdJ0v3gO9f/Wz+0B5rhOyzAHvPcOCQBAI2hB4DQ4VsWg4OV
mc+MVv4ubiIAkiYzKnz0foEzB8rfMCsXcID/4aLG9Cc+Z9xaXyQaK8dbpPjvLkLJw3rwqb3OnMFY
tSIE/1WcGvdtGZhehxfg98Jmy6iPm3cwnz4VTZ8+N3EE0oUkkfs0j8ZtLHm8rBMWPbl9Gc1MFPrf
E1POmsIwFiILUSIxbAH2ahyEaq0dmrsASgPExBuYtHZuUJXlXA+TyTaIjVZ+NNxFnFlLF/mt81h1
wJOiwfMHH/oFQdsJGG2TQ4VOxEtlQJqqSbv+WIhMrk1T9Oixr+mhyzs2c/345Misuk9tM9iA0Z6u
c2RS78GMHc7DwmIvCYWUFBnqXx1FgddO87chxoU+Y80DSlyYIZBEntEGXERDHTihZ8veGzE3QYRq
MhMbHHhlA3GLrj0JVuUn8P4R0ZyiRLYnEyKsx8wPsPWarMkfE8jpmKXCIs1ac+JUj0DqVY81V2uQ
x5THq2tEf7eBlq6NHgwd6POhycqe61FuZ9hIkuCXHrSAe3n8qQcg1lrhBunWV/4GLKLqW0izbl0b
sT1xu0DkqKuBhlDjawZdWzCEUP8OGwt+5tgRa787plA36AOJfkWebNBkAeYe1T9e802EcLJNyfhh
Fqq9mtdsVeigUjcFCwfsNn3XzU3h+3eSDHQXM+UuEtYbD8rCSoSXFDj9lM0tE4SJhYsvGq+q764D
5Qga5u+Qn85ntYOdc8hNUFxQ+my0hnmeoC477c+bYvg+NNazm3GxtOsunQ/SxeYntr430G6AXJmf
YM/fussOKiZbLH8rEL/jS2QSZ3hwVcBn3CDs3McEcu+ZCwZvptotBdcXQCXTqZrolocU8HIljWbW
5v5F16xuJaxPPdp6JCFEzQFYbTxt3qL/qJBpM52CTRZ/Dv5UYWN1Cd7JuPY02k0D2ooWrMpTBR1J
caM25j1wj1f8mx4O8q6BJvsEfcumGGeK6WgKwWGrTzxkZcxxFoaWu9eHUkEb2EjsfoG9tb+PSYVh
fdpQu96AMPv4yXc9Vbw7IyufbP68GRa0HDCHLPD0vWUxdPs2XhgTf78Joh0oq5bvmrRfH0YFJffK
CQFkMN0rwb/2l060yKM4O9xCuxBSPkUWWxt9M31BaiKba0tRLLWP1RxJ1BRU8sD3W8A+To8AXyof
6yDsNG2zdD9Ag3qES2OM5rfxTxeBiVl4uVNzYAMbE+vr2t8WJEyP3OViBmhJ+8Oixd4E68U3w0Lh
ZQBN1ppXjfkkiuSoAxRgnTMHE/fRz1IQ1zi+Ma/bXwGt2YKZibPsK4YyX0wg8GyNdwRNanfaFCF3
POrGv4pySGZFFJtPPcmSvTZ9fGUeaX9C2gdQWUhrzWmUhZcx8OsZGKGsg212YGCM6MEHZuzSVYW1
VIykK20mbYcqCVY+xIc86fXhQgslSPL6+qj1Y+UZwFLIjvmbaIzFxJfhcG90JxEibeN3FxRcff1A
gVvOAgnZCt/2rISip3/y6QO1S3kfxMmwDHvXn90G9BVY2iZ32IGetd9XmZg1VTYsW+x4DpYQdwCO
0Lt+srRLn40plIrSfK6NKO3VIULi9KDNLo2NTYF6kPZfI34P4smwJXQUQeX+26fPdDDmumTuZiCW
v/n0mawh52rgF5lDGiCbWSBnXelOSuKD2niGtBzaMO1s5lputNfNl9cBIFbZBuXH0wSqFHM9gtsk
C8FjtNS64Dz5+uU///Vf//nW/6/gPT/mKK3nWf2v/4L9lhdDBTYS9Yf5r0eQ1uepvuZ3zN+v+Nfq
PT+8pu/1/zVoH71VeZ3/Un9GTb/N7zvjp3/8dvNX9fo3Y5GpSA2n5r0azu91I5X+LfB3TJH/v4Nf
3vVdHofi/Z9f3/Img6bG+T2I8uzrx9Dm5z+/Mkr1g7o+p+n+H4PTn/nPrw+vEGT/sn6X79nrf3z5
3/Xbe1bjDl9es59fHquoVq/Zl5+vX7wmC1//7bbvr7X651eD/8OhQnDXEYRjCW/Z7OuX7l0PUf4P
YTPbcqklCMBKFoayvFIhLrP/YXFABFwbDJwmY8yyvn6p80aPcfIP4VjYNTqCCuxtvv71gP72j779
479kTXrM8afU//zqiK9fUEmePg/TA7AEcwTjrkUBGXKhAktcjL+9nqMsQDT9j7FP+yjNwzvGsEtD
SeAhtYpmmPvMZ3tnOvQNCNhTlyRzbeoBO4mRYdA2IM6PdRdZa+S5VLUCkz2yawHWWdO10FNGXEbI
x72s5P8wd17LcSNZGn4idMBlArgFyrDoPUXeIERSgvceT78fSpptssQmt3dvNmZGMcUyCZPIPOY3
6NUmbT67OHe+FFY0eFistZeWXSXruc+za2OCLRG1MroVhRiwCE+je3ZbG0ekPPnWqwsPB83pJ1TQ
nsGXTc9VoFwOdPFec3068itBYwKeilcGDeB2DAH0VAcAnRc/U0Exxx2WXEmHF6aq8dlU2ONL3y2F
njb/LhEZAU/aho9ljRpO1xgkKLn8PmLTQEiGUsnE+nBUC4EGTRoBb7DGkjC0ta6i5Z+5XZld2Vzt
P98IKwbiNZztX+0/ZKSINwOiJaiuhfXrY1mjQeKwcmX162dViuzesAyz/0oKhfLNBP59/9/eb109
vOHLPDQd4diqrWq67jDp3t5w3aiMXAGSbet2cS794h4Vn+A+8O1hMwEEPmY7jy9zKy+9KGuSV/8q
aU37Jabp5s19Zl6UdTwh/1NVG0sxmnusQm/3H6wS9Safsv5+gMmxSR0DC6461S+Uou28oHDEy/RT
66zkVRi4iDiZnV5GSLAeG1MNnE8tnbsxE/f7T6Q+PDZlaQfHUbix/YEKMS3LCx2VAW9MhvzFhrbn
2PGrzGsM2jV9ujTsxNkpiJJQSA06AKvG4/6w2lGcl3LoHxYJ2LXhU8sLImFRpJgE9SVDe66r/5zA
5LsWDjFX6uRPO+ZSRA8r8eH8W8/70fzeOKW0ozyYcT2tK1p4JyhR9UgYlYo3Z2nyHOOvtT+FGQS6
G4d+ewVhp9w5mV9tKxtgoNkqP/af6DXjGCfj/ptJDWMt0bs/SaMuPh965IIbHos7kAHlFnQC0Tqd
TKoLvz2xcDd6+3L/xv4jmfNDGklHkPqfD/z9zXhMAG/uXxv6eJmWWnX0+2/CWN7Z/7v/ZrN0QVRH
N9d///Tfox/8jXyW8EsrTbrIizHlcqhvf3f/V3tw0BEqFnej/TC/PnBwHhNu10dE0L9+4+8B9x/7
+5T2/88qmwCq6dHffyZRfwzBOMPPLSStheFU4GNzbi3/kJQ65/uXGrQOX8TApcoUz/D9G7WiGqvW
Efnq4MMSNe8Tkce/P/zrKzPpQIBi5/HfP7r/WhlgajEhSrraD7R/d/+GqbfaSaIFRwdf2L8sm/Gu
n5p5dzB0jkYoybFvevs3/v7JNjZiBNSSzcEX9r+Wa9HjLKJ8N4yzufl84WBpeL9TSOqUbDbLdmTq
QmfPOlg4pD4ltkNpKg2t0U30Kq1Wehcnq8m3TCpEPYzpeNF+0FQr/f1/i7bltV+vfVNpjguemOI8
FonYjCFVmgTp/9NGn1Hl2X9x/2k/arF2xR4WZOsyxP6PWexTsFK5F5AmLlqjnUgMVSBUqhq5yqDY
p5HM07tIbxXKzelwvH8XSmuyGtkKjublwwpClmuOYNjsX+rJXG7toHVW+5e1nZa4Vqezt385GfZw
EgSoZe1/2WcdPy8m9XH/ikfJukSTc7d/JdXGuWnsu3TO9cGrqKL2s5Pd7N/Tk+JUmzMUlZfjs4fh
tUqy/mz/qh9Lip9BH5zsX5odQTAbCAr/y2cHouo10jGYW8NVhNCvIP5pQmrIE+fWmg37Fs4q3K8i
vN7/yYEv61i5frZ/Tw0QHo3MNDjevzTCNF7HzpL+L1+Pe3KOIm6G1f7lmEjnuPTZmcgTnFuqg+K8
66zr/Vfr3CxveiV0ewC6vYeY67rC/uBq/yb+BC9jP9dn+9/RVLNgZ1T03a9jsFA5jzQqP/uXPY3z
LQ9btZqtAb0b4vUTZ0Fxmw0Asi9mq2oezFaCGo5Clbapq5qDD+n72Ro4KGRavdGBhCsliulVsdpj
r3u7z85QEnrev7IDSAnd5O5f7JHahWE8gC8xz3592gJE1gc9BigLqjtsbLF1/vu3miDLzsasfhZQ
Lm8dBIBuQ51+p+W3cGR+/44f5ze61jz7ZtbvUnSVt+asDITi5U9qPfnrPMKU1RXrm1rZ8TqHt7yU
cIczKzf6VQyU/SkICI6Wj0qbTnnm9MlNXqXRkVrp49E4jvW1tDN02ZaPiByuqAavkT00JYobUgSw
A3nSyLlfD4NojqskiGGhgl5FU8F50bAqMSlWf0N2WFtTPqmQsomii3zqMZikav8CLd2phf1S9GHr
pYWcL8betI7VVKcwF4v6ITWbc3pezkuT1S/EPdotArjNNpySeKcFvn8lipl+1PIbcdKvJlvvnowB
CUddy7Ezl8plFHDWqnAK12ra8q7M/fqcoPLb/lU4QRuLRHmiJ7LkEZrFtZzBqS2vNGcu7q66yVbd
/QT6VxnRP2YybxOZ/0ne9I8/9P8xJVLJNMgdP02JLqMfdf1jnwedRVX3g0bCu/xn+Y3f+Y+Qf6m2
aRq2oRuOZcolwfid//AWOY4tVeN3HvOf7Me0/tKo3kpHWlCNVFvwnd/Jjyn/soRKo1DaqlxSJP3f
ZD/6ftP6O/1ZUisSLBVlS8CWGm4JB9GwqXRGGOU9Dc8iL9d6MZxbQ/TAuJuqyZBQaOGkG7Pq1oBU
52KRjAg7OskRHgZ9JF2rVtnpxupMxVlzY0qYT9p0OytOAGIRjWZBZuQCblubiI/Rn8YVNtLPaQaj
h1ykT1mqquD4+rMRFv9ILzUAarbqgZK6FMtfu1jfDY55b4cFounAqGnRdSvfiFwTUwgnnO8dDXOp
wpxutGkVByJZNTHdL3MMntuy3DqhijD//JqqDQhh08aZxrCeGf1HljjKOpjTcz8GX9rQQ/CFrqz0
JKJc42ATYWpXXJpzQOpPCUJJvv5ahxaIMKs4i2GJr1CIA3VLmXWY7JfRQM8un4uVMhgqUiWJ787T
PB/FGIXXIyQ7pE4DQPgtuhglVdJXXNU34EzPUCbHF1NU39Iye6K4pqQ1nHf/uO0WqcLYP556a6OF
yrjO2uQ5lOmrbwVX6LL+yJDhWQ9JoCD17yGY50s+NHfjT8uA1vHD9gEp9uQwRRxAGb8YS+NyRlxj
3WNrM0zyfLBGLwyUn1RoXkPfvq0wCtnKzjq223Q1wyGg2AnqbhiozQ35miqF7qWmqaz6hYyPCK2r
0Jj3aFMCXra6FTqSuCBaK38MYq9InussyDy9JVDycY6E/AATVQbPlimu7B40TIZLT4Ku4JSFz8Ns
7cB5lh56XyxrOAREWoZOTPSz8eV5M6Olrutro219L8vTS8WZH+YBd2VdMC0sMmKsPwBSXfVNvJor
xBfUqoE8wtn7Q5hAwR/O4bVzQcrsRzm2TBhIs7uiF6vWVmgg5Mjqz1QC6+AMhf18PagOkttJEmL8
PXu08mBJpsj4G0UEmCYM12Y4jZSFITHPxhVGnu16DJ1xXTfVU1jAtWlIeZZZ6ZrzD7Fo7tOecCNN
MSjiN3dGm7+2aQSB3lYW8cJ+Z8ZGu8lHQ/cIJnVJg8yfztomKVZWU5sr2J8Ul2dUAvMR+8QsvtFm
uaUVyOchqVMkry+FwVt67aBU3WurrOpgo/qB5y/ajXllNOvTABF1r57Sa+lkV4000fw7yU36CkHy
rOvpOhhNNAjq82LEq8FJcS1IyxsosJsIRREnDC6xtbDd1oRzOijwSGblGFnNRZw5v2x/GLGz05gH
ppY/zWU/rHIhsTzwF0rcEV7ybhrXl5aKuFGVDPfjZG1omDy9WYk/yO1ZZN+UcljLbDhWqqlTQ17C
c215/00pR2IXh6+IFWyJZCvXKsR2iqk4RInBZE1/lQx/LfsfDLZUyv4cjYKWoH+msn4ejNZ3mqYo
oR9sLbtYDKIuKYLdGlxWE42WLnohHDlr1OQitgqaWM23z89Ve5+N/D5Zx1KloL6mc8bvTxbol1EU
2MAhN5k857Vle0F7inSfh03LxJKwvxcZ/jx+emrn2akyW5vPD8H64AJoKv38Zd+A/Kq+PwLTEGaG
nS3iR31/ZurZaRDKXVVl3mSm68JPvrjg9vJ777Yq6FO6zu6n6aolOOf34+XII9Y969/WmNlUQivb
1slFW7KS1EMbE7rj8hDOqK5UcLLFcG812lVudKtKD487+2miGyFavMnvuyrybFs8Zd1JFff3dmHT
qEqOjLKCQmFuzQRVrSpt8YMtcWlhqcs74yqfUC+aB2tXmfFzo0V0HZ4KnEiE5SP8q1LJo+S0ppz7
NKaK7SLCdDpVBQbu0wxRPbvrnBQFsbCmczR8x4f8NgvQk0XEC4subuEajVjhRVHjZbp/CV3Mqmrs
xeycNYRYsuy0K+j7q7pOz0xtdFOnBiAeQCXcK2hU9m1g6/fJZN+y0jitQGosKjBusM91uEYoVli7
xp83CltY2tVewdKOhGP6q7j2r4LG/0EZ/R/DwXdx5T8V2/8/xoxMxX8OGd0feI7+eBcf8vnf4aFt
/YUxFsuIgw/VUgInT/sdHtrOXwi/UB5fljRpW7zzuzqu2XyJrzm6TSnTQTLiv+NDTfxl25ZGvZ0q
g4Miqvw38eGSJL555FixKIozjG7w7DmqZb9/5Do9AiHOc7dFhXfnD8Oa2vhxUM1frCRLjf2PYTRC
YxphgvWM03m7cE8zokD6PDXbTlFOOpQjbTPc5Fp2XFlHpg89eGmomrs3N+Hy18+/qwR/OCrVYEo6
tsHlPBg14dQ0X5+brSUctlXarGHTfXOaEYIFJjhOdCwlpZgAr+TORiUTPyxb4DARXnIHVDerJs+J
uzsQaRd6pn+P+hSSffTUdcoFmgrXkKk0LXmgQ35bGNVO8WPPshr4Kcr95ydivE/1l+YKdwkYD5Zc
3CnNOlgYtQGgygjhGhJq/GMJxgTyeG6rj5s23PZZ67tGilO1tPkHBPPKZznTEtaO0IlOzS73FgT0
3MlbeKrX1XRTwS3GsKiIzZMZQURTGYDBnwAUWNcjYNz4Gt2t5TLodRO57RzjsVZsJfxPlyri6ouT
W+7C4dxwNEdj3ZckS2LZhd5s6qFJ8pzIqtnK1Dpvi+HCB5va1RtDxrdlalzZRfyaQGUzuMZFmq6z
mI55a217iesEzJ3MlpvactaRUh7pSIXYiaRcm52aSInMZblDzkiTkiZpStVNVI8RYZCdYM0+ifNo
HC6gsD+qQ37++WntY5E/TouEkIdYNdjFl+jizWkpSMlbqcU903MdUX7SA9EgN5zIGTyS1p0rgmyM
pou7sHOs1DjTM+OyNY5jPyQpURFhQCXLG/R+/fmBfTSXiKJI8MhVLV0uD82b41I7u5QojjfblA0m
l/7ODpXHz4dYFo23py6IltSlkEq7TWqGeTjEFDtFgoHXNsrXmWqfdFNzpJe3DahexP02iar9qmX8
Y6hmHC5j+xEp2wIMsg36PgcPiGy1bIrzsNkKUplMv50h41oiuamz+HoI541GXTPQrjpynFDW3hxf
GalzYsxI+xbpnYyiG79uj4pmWhVBdo0550UbpZci1TyrwJzZj6+dTOyc4jSZiDGq7niwg40TOCea
Mt1jCRdT9k9WcEK++VH18vnV1Owl0Dy8nhorDlsCHVP+8/6WiQzDqDRRamQvFRhSmV26uT4/TYb5
gImNtRs6/zSCmbPKyO3WAxqyqU1VNZS2smrrAjr0jTKeYIJoXIZmH7ha7Kx10hwvnNF5U+dw1Sfm
kz9H0WmcxphExHW6mqYgxmYEpKGKQk9Ox95t69JC1r5+RXGDjInnEUn02JV5dw2F8VH2Term8GfW
dZ0jCaad4iXAfHZuQ0cAwzAGy23D4Hy0WgDzdYpKb7SdNfsJKdwfqV8c+SMKYLWoNqFh35XCwZw5
ui7yhd6eA0DPmu/xbOD3swDfJGL0E3JBLtZG9yKsyE8TFGQyRJg3NM5/EgORzyOE6Mex12fyKVFk
s+pzkD7YSW7nuP+eZJT7jPZ6sLIGuko/uhU9NkBditiAjXxSlW2SJWe51FeiaMiHu/HSHhqkpyPr
RfT2SgVu7eqFDyPVRhtjXmvMHFcLxqUQC4KoaZAus6LXuENaO0L/bujcNArRjIXvXmn3Y6w8gU4+
a2RxnDum6dbLmpaO5d0QrqE5vI6jK0v/RtbGpkGHCDnEu050WKtZ2UVyiacJ1eeSkWKrBv5Ulqqr
JrAgDK9pYwRAlRsylZnm2shkSIazaox1Fx1Uw9NRmMg6xAHMvse+d+GwNOGVn+b3UrERuc9sT6LV
FLQXeCeMK5RMcyoBFRxItd3igX3S+hhzDFaxG8uq8hJD2pu+vMuVByeu0Ztigsm6O1P0PPdQTTua
+nF2MzV5DoKxWVWIhcZcgU4gkwtVoii+j73zkmTOWaG2O+TS1pqebEYdlxI5oyNorY3owZDj9Vxg
HalFBYQHptdU9xQw9OoastLZ5w+dc5D8UTJTaQcRsJiWRqp5uIYVWWenfdbU27Tyw3Ux5D+Sga5b
JBb9Nh6R1LwMyutyRM+zgoJoTdF1noapa6NuRhiA+lkYHBUoxK06NLHqqfimWbhZzSG6eorj5uij
0E5NvByvtDEXK8CtN/PYXfrK4rVg2o8Npj0ou8SnAfGZW+TYBhnpIwDTjcgCjQpOX6xgPuWeGgFj
Q6No6AzHbczwux4CXmwathW1B5I5LkYZRnFkRfFjTjVEKtULsvsYVBTU4IPkB7ZHSD+Xttcq+mNN
jd2d0vkG5PdRlEQ/nVlcTMN4lJRubV53Uh6VOeQMNIrHI471CDWP80T2Z0BPHwUUSHcKN5SZAm+s
YUADbK4Q70b/N4qvk4gHLwquO6GPC9TgLkY2QSOfTvXtwDY9N7PtlUBJANN3d5/fUO0gmf11Qy1h
UHfl3urGQTILh3YUUNnrbWWWD9kwXSf4r1f2idbkSytPQS5jmI+Uzj5uuNa6czYkuFQACIfjIvDu
pRpY2Ug/dOmPz49sP/Lh8o5WlmOoOv8zjYMAaAC4UgOMqbcAS29rym1FrUpvJ7rEWIGeqWkf+RtB
LNCr1ONmTfcsB5uIkKmZs+YDCvOMOT7OzfRszNuj3sDXLZHffKMpuMfJSsvt0psDVF3V/luHYPWa
cqhk4UyO1ZjyZNqgGvb5OWkfbchSN0yNzdiw2JLfb1mqUdRa2UL/QJAIU8JSpb1kj143YEmDSMZW
mSescGdKvVbqAhIGhlokT4rzraL2inotczDsLz4/qA9mAK0ycEjAYTXjj2NCEkq0qeqX2zm3LgXC
y26ZmjcByY85m5eRX75+Pp52UM9YppxEPFlY1DNszVkyv7ehluZUStY6c409WIGXFFVtlP6OKVVf
dTD8UiO5A1hMiRg+KCzIzwf/4GQZ21JVS6Nww8R6P7ZSNHE6RgOTSpmOWtnfoS9wBH351BzCydXN
Mf9f3HIJhmoJVISmE/a9H1HQo3aqpOKWW+WPBo6i2oSXdTysk7mVa0d0Xjxa5wQMqVuCjZzTbYMx
PBv6j1bjC1nyRdz04RUwzCWPBoOmHz5WEkcJq3aYgtgmqDkMTiLDfKFkO+dxOH2R4B5W637da2gV
Kkm+ycQ/OHunS2Xr4ycCPkx9TGgwwHs6RVeWurPyOovsGs2Rh2HIHmzq4RhPHZUAkrzP77mx3NSD
lURSPyOqp2gI/uZwwmlVPY84w2yTesgJZBZqcde/JiBvi1LzDAlQKUn1XSVhIWOk0zXxPbSW77mC
OYmtIz3cx/HsqiOZ7KTuSnovq6rXbhI7fTA1+gDCiY/NfvCCoKBjNJ3JGfG9GZKpEU3WFjT8po1o
bFSpAkVVYVuxue2fn+RHS4sE1EUpRejWn1m97JTSzhEr2QaleWOBiHHHXLupDPTz+tOhSzAOGSIq
82X4YqrdJbHBrZyY8n6wbsP5vNDAvH9+SId1hv1z7kgD1MhSKl1Qjm+fc8s3aBIPTkX2EV+3zrAV
ToOwsr6Lk+JxoME2gtQbZdR+Me4ypw5vt2HZNkkPS6w8fMYnqQQEMaLaprMDPaF4oNj5xRAfpHLS
YOXiGZIONfeDVC6QcZf681Bt1UQ5twstWJltj7N5aLWrRua7LuJxTjNj9/kVNT9aOt+Max3sH4ET
5iMbW7UN8uR7AO7UDeziwe7BHYj5tO2RBWhUlRaTRPU87l5qKc6bSBOuJSIyZ93YSED+uJdEF71B
JwnaOPsqOmBrYSebrDRaN+uUq5qalBv7FezFNPbYQXdKFiCxHb8gFc4cMttmhX5KJ7J7HS1gt/Ts
YrpKNDvAl7Q5Q1PnqPCLaWOG6ePnV+CDDVRCVyf0lACVYMa9n1NTo+Vq3nc8ygrPaDqeDUaFwWd4
9fkwH03dt8McTF3A+6GUWHttKc1cZ3lcuUV0M873eG2tI9Th5SQRwur0rwKEj+bV23GN96dXpLUT
Ee7yyPT9ZU7hafTX8EM3Vhnv/BwtEbv+4oJ+uG7s939aC46j7XfrN4WPwVL1EHuLalsUCSsZYK02
vKVTGrr2VoOT1pHt5hd0IBDSKL6Ng7FFpfyot2kuWSK4/vy66x/kFxLoDrmqABHIf99fAFzqokEt
meAZrLiuD1oSbqLh4aymzgf1CPXhzD9RZOnRjqXjWCNER8hGND0ZI/qUrGx44uZU5/IfZYyyip4t
vQ4qfc3d54f60Srz9kgPdjaEEEc9DNRqO9m9R7l4PQVftdr0j6ahDWaXJdR2EDRc3n9zb3LZ6eNc
WuW2N8VRXvZu06pUDJLqPG3zK6nI67b2EaGAoDsYP0IcB91pqGnrk2HYAJmCdVmNqyKUGd3owXOQ
7zDM6kbUWHU0PMh1aEKgNx8Wb3Z2qpflQarU+KQ2Lz+/WH+U/Za9gAhIYycwdLKNg1oN5qVUMcaM
+1pqTyw4D0IpN6Web8JAO0WW7qhTwpe88UEt1F4ioGY5NRLSBoUdnJJPDVg5CN980Vn7VSE+2Cqo
QTqmIUE5gis5WE+xrDYl5gYlWjBcLOwjLsKAevU4NJanNNZFnU2ntlXoqwCmK1pLrAENHXDUkVzb
Hn7GdYTu+OxsRD8QPOIFl1d9vwpDY/YgkSY9KA8LVU83NCkHaKDsAVKU90GDW4+KL57b170n/OJJ
6ZqbPK6L1VDzV2xpdpGurtSeusnY0jt2jMBDWe+7VUbfbc18QWRjTZP5aNApa7THVa09CZEtcHc+
XGIoB58ba1g4RwVOCWmHyk+CZ1Sv4DI6KZuiRi+hUAeQEGIn+5kiUlyey5iSV1JvsnQ+S4NJ32SK
fRK36rpnG4B2XiQbgfosNugneQT3DiuiYuu0/Ubpske/a2nW5bfhouGViEGA7+JKVkU8HCG5dDmP
5Zkqqc4hRD+izqyjD1SaDo93TXCEe0s6otlZphtQ9m7k66eGYm9ri0taVBm1ATACadn8DIRYi6Jw
w7p6bRJg+vG53iXncS6fLa3cqGHPveqOUiW8zodwUZTpUIrqvmWzxEM85AQjyc91kxGDak8HLla3
Yx3ygoETTmNKPv0AYgeFstid4erUlbND9EffGF1PAf16SIuf/mxcsCmsqlp/trDrWU3Q6vy0FHd2
N7h5c6/NDpbiVvUYRDm3U2b3vZ+cw0w9aYem9CwzdNYDGiqzYaH6uzAJK/s8o7vQ+Mpz0MvncYCI
4JtA9QImRWF3j8g+/Ezq/CcCTOd6Rse0Sc6NHpCHjTyq/i2trIJKiKkiENs/VqJ3vEiio2GFrhW+
amZceXYYn2uK3X+V4HywEKJVx+NDVw5FWfVgr4SjBbW+MsptBOG6LPT1FCuEexlCFPM1gKdLFdyr
0d1TF76xRXz5vU0yOjU8Ql+sMctABw+zrZJoASzVVMK/gxUZvKXhZOpUbgsNbFBmWSekgSdFfVXW
4gTRgWOtfywKeLhdAYKjdJXx2xdH8EF4xtNnAscg5l3y6ffrtWVboxKHVbnVB3EV2vFTYQfnJVR9
DXXcMPc3MIKvjah8Hdr8i0zL/CCvg7mhQ1A2CP+hk7wf28SfZoIFUWyLudJXY0L6TJGpxqBUvVS7
8TEwyp8FrM5ab35Gke5puOOkkiJY831SMc2dgDc96k2bbGWfOOs0FD19pKFGiCS4nnr5M1ZTQNWi
vi4E/saUMjbQpO/Q5zjVJt1ZibT7aSvljTqnxokvjWsfY5Njs5H1CvLlChDUaV1RWtUUsWMibSPV
hyXtr1vQzNsKjWdDmbKNQHXXXqqiX9yZj66OASDYYBOlrbXPU9/spJOdJZPjBCWqkdnpVMavtQq+
1xAUiZviSYI5yER1owt6gdP8bQ4kGqpgacJs7ZQnEd5BXpSGzykX7YtM4qMDEyqhrEV9YIEiHty2
AaYUoPJim+mZJ1KyorI7B/cN6P1iCIzpiwvxQfwM7nLZgB2uBq3n98MZTVl2QzEWWyWwse5J14hz
bSzH+KrNt8Rph88iW6rUTQTjpH6Y+7WhU3Vx3Rdb1ci8oItOCi25w9rhJkmUY/xv7ua5P+sMkaNO
YJ5l9c6q9RMz+XKH/+iJlEv8pMJfsP9guWG3BSFpVIstai2p66MLXGNEEpnH6NpdThjMT8W07lEC
oPTcf1Es/6jQBUyK3u2SkktpHdzbxK5tGgNasY0bfCRCDPR0WaA0lK17TbsozMbF4+tnrmTowQ1f
DP5B6Aipn2aquSAs/qiedhOdo9F2yi32IJdKDCnA7LKlI3FSIjCkmNaNUcmbOFS/wKJ9eNIgJqSt
S80iij+YYWKg/6KYWrm1AERqpnofpT6OBGBBI2NrFiAXy0pbC7QbXOTxHz5/zvct/4N5RzdQ2OAC
dNoUexLcm+c8IVRpFtEIXF/EPUUw6UbldEH587Kv6ReYjXgG1nEnmxsn+Bbo3VFT9hsxG+4k6OSN
Sg+rpLuaytHyWuulkWiMV2mjL5K49/jNp+uxmi8dOQjPOCpDR980hkOdXBMoYOr6xu4bxI4IyMyw
cnNhPYdU3DFRIbQRMUpsUveiUntAyZbI5LWs5/vRd47KNtgYSf8doawbKxHPTtI+lqqIcRWYft7o
lsLiBFW6W+S4G+GWWVysVrNDJFFMLOD6gnfFk+G47+4Cy9ypKt5qW3xxCfb6osTmVgi6exxQPjor
A9pj3/qvMFPXEShJBP2qm8/vgvHB5FuqfeBmqL7olrns1G/ugkhNWWLExKJmBRqltRZxRPz3kKNC
DtwOKEKl5UqJs82Mz1mBwMsKVtYuLrPe05TmsaVg54KZOVHLtvbsWtmJtqSzqornes6386IBp9PJ
DSAZuWrXkRsgjxKJ+khayQX50vexXELZUm83Ni2eyHwOpgIz9j7G3BrNxMn2+pwpobUQb6za+mJN
/yjbgVOr27ZBxdP4g4MCoyIKk7ostkaUPXeRfpyYMSqC9R2dp2QFuAZP1OhcNaenEvlwamDyukSk
Oqzp7Rrneo0QaJNlyheH9UFHRQNLAmDGkVICoTwonqTpiMDILFiPMouItzHOu5GJ7hOeI1+oeYFm
PldDkHuaAFyoMxvzoUAKiQYRbsb+zzkxzkRW3PcDHe3pNuTj89jcxKa2Ae2PI2XHpVQTe6s3w+Os
mulx37ePmqRUMN5XE3JCZto5q88n2wcFjCXaMwxJhRcf7sMFBwxPUFmdmVPdbbeZ6BQvKsAfZrOF
vVcUb5IhfpApStQ911xLyaLDntkE2OShTY37yMxmBGD8Ly72B+ugpplEoXCrIHoDd3n/DBSdrFrH
HvJtR50t1f2tFi2IbexYsWxh8qu7oAAoMCF8239VRvqz7G6osHwtk64OdChm4vvBwXKFQvRRsbWP
066kwTJNa009HlRQDjCV5lbumkqcZgJHsKUwYA9fNJX+KGQdHMDB2VcUHcNMTQugqt0xCPCFPuE2
I4t/5rsyFLvE9P9taPN+yMNOpt3r8BOrhADY6dEuQ4IjZ8Mtmi8Cbe2PxW0ZRzN1i12G5U0epBmB
msnOiLm2rV/tbJMla8TiD7u1Y7HwFUzcuPzxwR7EbdxO91kUf29788i0rVVcbR0FM7q0wE8n8rCd
6c3s8YvH4cMrr0PxBmOlkxAc5AH6bHfS1mIiL+x8bQWeZd0tEJVtE2Zeiq+tGinr3nEu5wWaHx+x
FKxqRCqmNDgJk2JjNqcZmu9O8/zFgf0Rei7XbaEDWZZGirIHK73ZFEp08UFbBMW2KpXjBVlcYmIC
onkVjtXONEqa4se4K3paE91WbbVzmvixgFUvk7uaiugXR/NH1npwNAeXKYYTGob0a7Y4Y26EQyAs
xzMK6MjDHReTXBnSuKNScAls8RhhjU0YFUdVVG6rk88P5MPZZGoWkDBaU/S63z+pQW6N85A4OSCm
53DSF/WBo1ZbF8F5qpVwLehqA3j4fMzl3N4FScu5vxnTeD9mC/vOGnor31YOfgg2Nml9txqwwMNw
6P841MHD4qPmSO3KzreNmtOAIhfAJEvrr/UvG2AL9veDsxKaw+6mmVSR35+VgQZDJQHBbJG2IH1C
lD+uR/QUgbdW341IuzCL+cxnD8owQg9Plax6QXT0JIHl0vn4UafZo9oHr6MlNsb8SHDtWXGAyNx0
0rTVVwmpvsT+f9wDsIAUum3dseyDvTirCfQAHeZbgCRHo444MmQgZAw2ZYMmFosIZjheL9WTUNla
vbUrQ389paTPGUIwbb5/bNMQDb68fwg6z+CZmgRIspmnPkWJwRVKvFF8f210FNq67otd98NV5s3h
H0xbC5lY5EGYQlLQO6Tc3CwyPic9hNlcTdboEHzxnHww4NJMBu5FccfApOf93Q3jSM2bgrvbN90x
cK51o28SK3EXot40NggLfYWe/DOwWAJjgCespUsSax3sYcgJDHFrMeQQdBsHop4PJaLvCve/mDuv
7ai5dGtfkfZQDqclqaJdTthgTjTAYIWlHJbC1e9HdI8GCjf+u/fJ3wf0BxjLUi2t8L5zPlMhSSYB
Wlov9lbqxa1LMuIox/u0cq8cgR9KfgUVGf79pX1zomDJwV7CkfIPHUE204ck/avcVbNyXAXZtWue
26g71oZxhUQ6KGiQVCJ7b7n7oyOzThY/zDY8C9O9fK06xGqI2vik05kDq20XIQkoWjxcLVjtKli9
WBmD2vpEhd9Ph+Tw97t+ayfz64dwqZipijYq057ljF37qW44dTVU4UV57qMacqmjbby1yqA6gfTA
ZnHwq7v933+Gt4fev8bB5avaKZPSFqQGI8ZqbozoJsme3YWz7dRuG53689Qf/37BN+bndWJw0eFb
gAwuJRrTYompLlmblHIO8z4KI97juCV/0R3e2ae9eSmNQFGUKYzyy/NyrFeavWTcW9PZCDctqgTG
PulEKBTnvW7LGxsANPs0blctjK5e9uVNSm5qHzHlEfIAlw8MREumI+2iACXWwWjYUQEwHxTCVUvC
yEwCQRKIkHFO5HbvPJAZ/06V6r0f6GJxGszaHNWJtbdJbep74BThNaIRvv/7x/n2GMa3xe4HHcQf
hrEctSkIMF4hKfD/eikOxMrKglQljMexDvTUK4BvxbOrV5+W4qw3ZdjRCnvnp3jjRV7dNgaeCQBS
lnkxg6KzJNpt5lAay+iqTRGdA6yo3Od2Tvyp6Y8Cr8GM+j42x33pZe9dntrfn0sevUyXIyinYo3i
4O9TOAAdeEcZVYGpK7hhHalzWd1MCj0+gP4cUhBQIePWdkZBHorGL9LR9x2bMWLW9rHZfFCMh0i2
6Xac5Uetttyg7Whz1Zpxws5irlaVhZBzOycc6zDa+k3fuDf6EgUYk1HpLN2IBIfGdjGj1xjwCzvJ
o5LHgZysa9Nrqj1RCduKoDZ/FUT28wPxrKFq5OW2MvSjZsFiX9rHJJnYW7sBgXDnetB3K0c+NaI7
MGvU2Vl4a+3YNUUaxkN+7UYCG50wj5QfaVe17DPa9INZoEkG+H8mOOZLoetPU1IlO10zqT7FxsGe
1K91dproaO1mqN2dMbgHFe53NehP0Yw8H/DBA2FkIqzV8mocZzIAifrcxdN1npXzteiS62Xsayj2
gFSHPDnyxL+1Y4Y4P3mAfrhslNlI9/lgq9f5Mn23d5qefTYUK7mTzV0OeN+fGxLie2/LnF7BB293
iZK/uFa6nmGTVQLClrkcO6SKeIWkGZZR8cURY9grFNKcqcq2bWuQOmsC1M/br6R36EGTEO8BLvto
tf3B6jTlplCqj2k08crrFP6JnQnsCVdzDSa3iqztLD42o/kV48aDQeb7vjGyZyzzPsIsze84XW88
0KsLp3nSaRVCATQPCEtuTj5YKwKuFNsDdRn2GQlf0+B9J83xtRnuHcUNB7GW6Ca8+vaA63sBRSIr
TMNNleKPjqb9sEx7adpfe+0pavi5e5HvIqBHqBA8QrTQhKSLnP16xPecI2JkDHwtR3Iv9ddImabr
zlC/eoX9mHH+KmfzOCjV91pE515mQDqar8pem+Vt2+Nkr+zPTpo+J+OHhHbgxiq5HMHBNI+dmWfg
HJ1IO4DQYqxwWbPjl2zqPmS2RfAtv1Excitl/5Aq0dlKCzMgfvcZNJO7wSI9AyFEUT0Li/QEFVk5
cgijpv1V8xl5EbJHw2iZYU2BtmKm5SjQGBRLRLsY9y3WTzqQsZncz435IKKr3l4j7GNtBJ2kHcDt
EKFRERuhUoVDoLuxqh72q3jhhJxtC43x0hRIv1SpMcWmz5GlXZEWjEi37QJP5GivO5riPW9LslCc
QHWsuslLvXoIZG4BsTVv7AINSuzDxGkDfk+ID13nDWWlhyGCcyvb0PCQkiGeQX+klB9tJWs3tRif
+nK4nTWCUGbxgWhkO3SW0idrlRhcDyyrVeTjoUmjq6p3H0Zjui8N7WE27WfvPMgJIDgDyvISH0RE
S8KldTPW5UvpUEEilOyrpwJ2dcVLWVZHu8FvP1NeCUjGeaxsY9dbL0NehAZdLq0p6PsPJNGsykMj
ogkfl9SChm51cIiXpC0HqkAofrV+BMeyIAhuCs232zsZf6oR2W/iZtpbsXuk7v6YdvcEzWIiwfqc
lJA+45whMBWCBEm5s3uuQcHlzJkG3UCeD34rkptKc4+O4+xrqZbkxJYnjf1EoM+kh5bRAGz63NpF
7KPIyKiIqgGz+L4uZoYlkjK3MNztko88aoB83OV83ZDqu/HUiHo2ghPVdbadBkdwbG/1zOx9+cHY
20NDxh2w4tjtQofglSL/kk9jHJDOTe7LslvaWMWjUWhbJy/uYmszofkOKKppm0o/JC4JrCMvsebJ
WzXT7Q0BEufRYgg13yepXfP2QTlvWADwUcp/TB56LL5UTKBRPAfqUn/k/z8qTJ8bRW8lyk/jKy3C
vZYyFxvts4T1oH2l935jz0pom7V30CPtyegncT16odOoH2C55tuaAoXj2S+t594XFLY47RjMMPAh
Nvi2HHBzASAlju9m6KAaC/TOLYIaQeim6+RtnXbelmCx/VTrC8w/kubTfp2tvM2QiGfhEDBTW63c
yo5kmMHmIOd6V1KkCBfWWWaaTEjxVUnomMch0KLJnoCZd9zHrpnHwNV01jbpBBTDY5BFpLiCEowr
vo4ArtPiDPO+HifC9OBSGPPI2y5eYJZZQda1IVKWcTcWgDQszxwCZTB1XBFFCxGlAVVCmjk5OJpG
UcZTj0pqjhusjgzigu1bN/fiGuCvEorc8VaKrHszeE20GUkZ3sEwBzMsEn110zVbm4aPn2fpFDbG
qNNcya41VpWjC/oCOv7rorXjrivQjWD3XvaggvRNbzjf4HOz/Di8WdTaaeDIpwzeVaXkHyuBWNuw
5nJTgLOy9S7sGX4xzy+Jy5cCFmBt8xU5c5Fe8PIZ9XfHC9xptUCp00012r7hTdd1qdkbIrQe60hF
31tCT3Ln1Nt25vq6BcNkX4usu+20+TqrsivgYRtVK+88ay7CyGO6anWwuNV8DdLGDW0lCV2spRvd
doIYLwguiRRNZYflqvtSeWYSljTfaH3dK8J8qmkM7DMjCYWsv6seK5LUmJBhQ9baMPi9rh+IBQ/I
K7sDxM8IZq1k65y+kp8JisKomWGqiIUORkbViy+Yc5IN7SxtqxnZtS3BhnmuyPfYIjZjrWT70dM+
T8bkntK+Y0y/oNInkGYGCtN1BDcNXjfv0NB8lQ4x5WQSSLKKIuMwAmrHeTNf2bPL4qhS3ScPkK42
Suq2vctA/BoZhuWccALfFc7VyD/ieP44zz0Vvdb9nhTpwTAStj3kcXjausKGsTKDy3iqXOXWHglR
ccmA6WcuLHSbN4qWSWuoz0UZLXhhlClwbHFDtAAzZ17fqd1KoDPUFdvWfWz79qk3i30al6S7FU9K
yizSVcVJG7sPMTEoupiacJ6jIB+tfVGkvE2LTLdtBBzEc7IPzlC9wmMZfNWa2ytJx3RXqDUogSUN
y4WJFSHTVaTkV45VqMdlOGllMh9b1zyU9DtJoQDBmCe+yweBmQlwTo8wp53lh4QANOScO3ysLNRm
YW9JegdOViqraNb0TfJHeCeVyXeS6tUrpgew+QNvQZH6E+u5WRd7jtqGn3BU88Uwbbul1nYpNtiw
deorqD4sI/YMjn1pvxcc0H0SWt0AIk7d92dMfMjPIiH2Zsp7B1v5iF+LZBj2helBmVnEHKgqqN0G
317y57Z+yTuh+FFKUJKuTyctl8jDaKZUMr81XRzhzLmf4Iv17DIEBae4OwFs70IvYWud6JJdhk1O
WmEEQFy/eY2sqa8lr5ZVyu0AOJO1Lajj+dbKOt5OJ9cDYOAnpBeEUdrTcATT+Dp15uhH6qtV28k5
LwG3kRpXIFpTsTkfliGltUnhB1KLthl7e0CN5wUy+9H1JGe4LnB+y55t13CmuTjYOQxTpKKbpcy1
YPIeHd45pFOkX2RTfSZuZdgsHWHIiLhuhyrq9y4b3n4RHpNXeUrRvxEQXF7bSURbzHk1vOihlhBz
7OybOnYkvsUU1+NkWnNUjl4rjmMhj7o1eps4Vh4Rt2TYzpBzUj6CVXzb7lXztpavinMXZadCBMsS
WPHGYCIfNlN129QfyujjzJxqfDN4LSOvB8LzNHs3xfgQ218XAtqcghj0+kWfQGYQgzLQWKynONCw
XcYAxI3xc5Re4aa0DYg4C77xxQm1uLh2h/Iwl/0hdZJDbDu7XD1kXXeNOTQwaM+WnXtilT+T5bLB
HHGsPOfU6fqVMpU3k/4IOvGG9KujHSmHJBVkNQ4HzPE3cc5U16OWQcUy3YFqpTlLqJiZ0RTRrzUj
udZybd9lpHdqys5gsCEGoVeoHzTldpBJuAY/Opy6qCxyMHaOuT4fSm2zgDmvNe/UVfOxWilM4pXl
lGOrsjVbJ1BYUd1+ZFc4hWYqtnUJi8pawrbC3xnFp8Ig58wk7Ma0H1KJubvsg4J9DiWlfeROHF7M
7SDXaW+ra9ZeEJIcxd2H3ntwhuZVkRHGMOMmtuKHXi7XWuVx8ot8w5End8mPZpM8CCc7O2qxHnvC
ORr9mQazKKxrb57vaYZc9Tqzl1KM/qLoj4YhT+Q0ffN6stg8+cDW5hqXcC27ayOJDkWSI6ITvpcO
96bdnNbwi8TUz6lVwTU+9LxklojvpNXtXYMTse3eC6O5znTrU9kXB8etj7EZPS9t8SnnZdWK+JGc
4Y8qlmf9seiuhUHLB+dRNU/HKFHIDOvCSFef8GAdVXX8gAzJYeIxQ4+w7cV59SL10FrGrhHLXVQp
+74jI5R1x54rZiPXFy6FZ/oiUaq/1Kob1JkRQio7z94SkCh1Tb4W2LPkjro1SxkQK+dmqjhuj6pv
K8qWHN1Ntrg7kRh+ZJJOXmATIkOgYS6cbETVuXNqwDbLvieF20FKVPotFkndkaHqEVBpMWc2ua+a
3y39WFmNjwjngJyB3m+2zxdlp7V8FbtPszdJAlEe1cE33TW5bZWfrX46JmsiqEdtDexoTqJm7fXy
8iFxzVtZO2cIXA3ypCFRDuNYI2wk9zdfjoBLyE6YP5geDatpF3k10Z4qODDUdphN1xAu1/4aN+WO
HNRjw49eDMRfKuKQ4OHtUc+JykSMhEHRUQKQy5A4yKFW+CHH2DclkB998EsWjbyKj63jbCO3O/Qs
CNCvN2YCqi0JvLTcaq1zJmrvaMOy0I3ykFX6qSXQqW+PhG5uO6Xd0/HbRU55bxgOSWwlPnLvMHYK
UFquyG6sj8kCU9Dam1k4Ypc2CEEp0/nGJg1ow2KLzsTa5LA/Ox2zCbNYxBrZ1DYlgf4A1ntvA2Ku
tXJvdcZ2xlZdz1Q+tCQY5HHw9gPphS52r4j2r6t8UZfvQ0EJgEPFGnvVjtYW4XCYLdXGcwoE6nqA
ljQYKUm5rb63s2ariixUr9xkPcYqAXEfAV3EXYGyaaUeHduWg41ZH2kKYXxWApyzGylfEjYHguvy
oMMUOIeK/KRXONfWz91IrdiNw6WPQwIaQxpzcIfcrW4MuykiUiTL4NkVV5n53PGyR3zoqaqzxY73
jmP4LoUKIjXCip+oWCn/10k++pzYN3r8PLswyJy909m7th63NdvnyICJ3it+oeV+pd/nQ05JplMO
buqEs148RTLaDVHuyx41hZyPRT6jaen5QJg3aCyYwvJ1VyH7CvpRhm+aDerSGFvRuJssthGKxNQK
0gD6QZIBT4+3i29ky1Fi5FRsmK1DGOEV6stdJrxAI7FApoSH1jqH2GYTFXqoRFSOZv0LUrYQWmFI
/hHPzNkh33suCIRRt6RBhrF6ZqKh5tMHLdEPBn77odQPfGOwJMQgNArbHYgrFQA/xBZDQoU8LnYY
V4yUn8RFYRehIle1AAdiMHjlycVM43GtmkVPaWzaOMJvq56tIRS7StundbUFNgejKogWkMNNtWkX
3QedaxTBEL3MBvkno8lyR10Pj3k032vlF3fSQNcEMsYgHClAHU7S8PhRvUD9AcK4x1Gec1SVYxqI
b8WQbNPZ2rclG6KKqoshAjUttslUB6KAyudwAOXW0NZuymRE7m4GDdCDXNQho2Cn1uVq9AsdJO2L
2QexkQJ4U313Mo91p4SVOmwiQK15V7JVJuixE2qQFGADkN+KJr0S8XKXAuXVoegMptxZIv2gFcve
0LUDGWFwgafnxbVvQM8d0r7a1EDtGQZb0q5wtbO1TdH6qrtGI55brelkY1weWPBoe0Z9ums1ZwOp
EU1EGWgzeyTuz66Wq3zJ97ahbRpAFU4TDgspv4j8c1OwsQLW4EX+OoGyy7zSpAJZltnSEwAfItwJ
iPWRkQM6WwgBKud5OzkGyJ2tnMejGn2f3IGQF1IyVdK2Ii0wpzpkq0hiCq/mkAbSIZWWeT2sSWtR
pH1nKc+Y0Y5ake1r3Tl07XLVifRU0HqLB+Z7c+VDgPuTeNGUNCgBI1PJWNaUrgbxuzjKtnoYJ05d
QqhYXnJ/md3X3KFgnE1nisinplJhFHFSVKa9YaYI9j/XiXsWwxgkVNph1R4ytdznpbuNUvTJI2E0
+h0QRJcKNCCe0Bvz60ZNTvWinzjj3BKCeXDdYi/71wLpUS2LG0VYd2x0DynlaCnTsBa8FUO5j7qg
z+ttxB5DOM0pF/OhztSz/ZI141nlscWshWONLoSGUuQkNxyyVW9is0QCyg1Alk0kwyy+prb/tWvG
D0s/+T0mPnKxdwPEOaODMuouuzY30VFL2I/Q27IY5du9Mg+bkRP9MHQ7aaSh3lfbnvSxDJuoAfI0
mzm3Z+Nw37V1u+3Gtj7+/KUVak1KvXiQWtVsMR12x9RL6Deu//Xzt0lSTBTy/91f//iLi3/y49vM
5fLPbzjr6oie7F+///HXP//dO3/94wsdwApwJ+0DBTJ58mIxnn78189fLv6sjlI8Yz/+uu0pOmhZ
uwQ/v8ZcRqp0P3//b7/PxZeY+nJwMdHtL/78l8tdfKt/XOnHH/74NylhM4cZgeLPP/rxX//4Ourg
fRX3SGhyVjs7uWpMohNGa9hZudJf6UN71xl4zZtaTJs66r/Pivygj1To/95MeqtztmJ34BIi7kbf
/Hsrx1STBrgQXdnRsg+uJv1YQJVSrHdUBm91zgASrphFKLWI/NbW7C+aIRVihk5Yb7WL2iJEgb+x
VQm2Kv+YWePWKZendKBnubTo+RIHc0Pn8pLbznsm/jd671wdYwX8ao8f50LtULIPKkt4LDtVTz0O
nJz4msb7orY5CXvlw2DlG8NdPuUqOYt/f9B/GiLBIONYQBik421RvQsRAiHNMp1aeqP5lIeD1e90
GMMscJrwXVuLmTACUWEzM3Jr3xE0L4xR3WjCpYeynpDlXD8sBJREHcf5wsxuh9LEZVWioi1ERiBn
8o5OY+2ZXuhafvl5wWT+/onVSol+w+FROZ17WCXnkWu+o916o2e9yiAYFZ4HWeByUMSL3eRwU6od
0SSn0uYsdDYUM7Couv/94b+h0cF2iS1QQ81sOj/E5r+MvsImODMaWYVc0VKHhyElzLuK3lHTxSf2
eO9oHd68HDBAe83jQcB+0aBd2OG1wkQzCVzLn3JSasrAmwFo7ldE7d9v7Y1n6MHl1qGQmCZi/YsX
uE3zZSbjcnULsXQvEWe8fGMRzWSZd3+/0hsDgsQQhBgeyA2sJxdXmuBDqzUvxm5KASMUlP713v3w
f7vGRWc51ieIXB6CiQxnXE5FGItZ+PdLrD/mxbjmNhBkWDhnECFdTAEYvliipUIqu6dCTk2/ydrc
J+r8T/78v2W2vfnB0CZfXUpAK7yLxyVpjkyqzXVKZ3mSRfYVUdF55fsBEvmvbunnpS6emmPGsiHQ
jt0LqRubBUL/6ALELuL/fErgkf28zjruf3mNlHE2JqfhllQg2Kpj3ClF8p6k8c1RZsGAM2DYeJZ+
8diG2W5tL1olM04UkqK2x5v5zlT85ieDq89Dw+Aw+VyoJmt3dmnTcxvNuKZzE5VVWlttfmFX/47g
6I3lBtE2fiHAlmSvXCqZVemVORMEUq8lf01mGSwYuAmIhdJZOPZDA6B+8d4zbbx5ew5yZgOdivaH
rJm02NxmPJQwiOqHZqHht5qzjDzMpHzHm/TWpbBkGfBKeJ7OJdB4znUgPMJm4C3e2SMeaBNrKByh
O2WV/Y7G5w3xlrcq+IAuOoB/1hS2XwefPfY58RJquRtzAPTaaePGxJvEtyJ+R9701gRhojOD5L56
Yf8QqmltZceWXPV5xRW8csLYxVXhpO/4q966DO4m4Le4XPmsLtZX6uWFG1Oc3xkOdMVq8ps29m14
/H+f7t5SuUODwMKlWmy+MNX+/tyacmKyK7lO160WHGpMXMuOHqp8POMMARGWn2I13UbU0eyuoSZi
f+fsJk1jpw/F3m0wrGvOabRkAAflnVfxh3/hcjb2TAc5KGpIoL8XU8rS9Ysb5QzWgfLiAmsxrkOy
TndObW0V6jcIFkE8WmhMbIreYNS6Z0GjWMksOrRISXJf9O7GbIrNons7UdUBQsPjkJmbyYiPJQc+
xRHk6eJZoOzlmvX2ncf7hy8RK+KvN3Cxse2SznK7FW8VS6wqbGzpXuk7U/82GRiFDMpNZhuaevvO
sr8+lz+em4X/U12h8cg6f/9UFb0gzLnhzTMSd+Mu1F3Aayi0Hafq1UGd/fe7fGussn/619XWeeCX
ib+YgTvVGVczB51XGzvt4Gx4/n+/ytv3ZFDgY5OMAfpipJaJ6Dt34lFO1rxZ6VGTmuxi8wqug1/Z
zjtD7625CyDHv652MZ9IdCFZXXE1y3qdafg5xryzlKdEf+eu3n52OHj01ToKZub3ZxdJKttFTWnB
VeZQKe9Ur4LN0PxXd/PzKhfvUS4XtXNsvUR79owDcmPOEtCmFWrm//F2LsZ7jd1fzsSqUYao0JO8
5Pqz1ejvjLc3RwIGN4Mjtoq38+KsxKJNxtOgrRuabqeMr4YN1UahS6RN6Ii8dyb8N0fCz6tdspgw
j6RDN3K12OzCKSZNDNUqGUeMcvedj+ntG2M/gKsHCenlYCDxujZUe2a6M56HBMbGx+RpfZcK9z3r
4pvDbt15/PNKFwMCOiY56fT6drOjB+l4dKshQLT3zv28+egAiLKfZlEGwPL74O5KI43KgdHQV3fr
+gILJTSap6Qr/qsLmVgsNH75wwUdm7NT2g6rfx6PQV25lHRo0SXspop3jiB/fkSwnTVqBKvtk2b1
xczakbHmQncod5HibFcmdwdbvMcqGQWtU/7HG0QuBn2M8AnjByDz9+cn9TrRBp2Jdb0Yqoknmde7
REvOikh2hXGld6cSYPHf59k/hwYXpehjE32hg7K4mJHE4pGGXeK/rcQSqs5HaL1nImbeeYffKPlw
GdJp0XSyB+ao9fu9eRo6QKfgI3MIRurDokJmA4A6/axe0fWPvMPEFkOsiZ15947u/s07pEwAKII4
lT8gEQ1MMStueM16ZcWD4p3HrVeMU/hfPEgyJFdzpouR42IuHM1KiWPa8Ls4QmND82OhH6BAV/77
Zd58khYoEs+gcARB9eJJCqFHXiRzFnu9R89Bw0fB4r7cV+11aexU4jsX6mbOq/qxav7zWyTzDyQ/
D5KIlEvweKZXuUiyuWAzDFq8Uq74pAEbl+9Mwfqf2yh05DRHTUCxeAovj33qQrpkKtxi18SFilzG
JPyppn03VTeKSjca89O1uSz1HgeHBEtERcxMuwRlAxJhPdNRfeIj79PlJTXw6Av3xvD6j3nHc+nM
9yxMf856/LDsPD2EllAaLy1McSnztPfMYke81715Z1p1QOn2Vo/Sd848fx6GV7KHodPTNVfLzsX0
So8vN3LHKEBSI+R2LW44Vax3VvQ/D6mapSEzwDUCaoHt5O/vae9mCPr7pdjp3sxb+nFuLDr4nwsV
7eLchDoN/dIsv/59TK/f9Pf96+8Xvbgzyi0Iy5BbcAYHmA/7wLBGtIK07zmGeE0atFX3/PdLvjGx
4ynkXWU8w++/JKag7lJ1aUsuWbc+cSG7yFp2SUmbLaUBu3TvzX/rdvXyFok1gkgGn4WqycV2dva6
ZGzVotiNS7HpNGeL0mCjgvu2libEtOo75DPM836YHUDT75373rrbX6+u//6pDnYtFuqOUNKN0a9T
FNlyClOa9zHCelHY/5gn/qPgnH+Xd/NbKM7/W3TO2xk8/x8G57C9+mUU/pE/vxvmL+WXX5NzfvyD
n8mKpk0F3KVIQ04OAt9/RefY2v+w+WU/j7/KYdiu/MR/Zue4/4OnTKOSzZTMqkqQ38/snP/R2PCt
/8OgBC/GMf6T7BzoCxcLKacVNnf66irzsPlQDPl9FCH7ahrHGxLQI01/DbeDrG6r1I9eRTC6LKRY
u5D5VWsTjE7am1n7bdP1JOCkKOWXOaFLWnDskYtmPraza+8rEMpXpetlqW9IZED5iHBhM+LeeDDd
uTtmI2p2ZDpmKOrGuWvjoTx3iZveDpmWP+rCwBE8i8X4VnctXey6925jHW35MM8zk6MZsRLkMeyp
XplGSdLDJG7aga0pCEIZ36cdSY+NaomnDHuD38BF9xuYaGdvmc1AKRdBTdMS51LM4sjHE/sG5RP4
8nXT+olI61svjiXcGI/MGNMZb+oFyvyGuDZAMo5JbhiCAojrfrfE6kM8p5D9CtGd9SiLP3WoQc5p
kqZGMEHRwww4Jd86SGoksnvN1mT5Oze6Lb860N4+mRHRtHRgojXWr9QeNaActyshYt8uEn3hpDpf
WnOI79x6ZEnudVBTRTXFB9cGq9eNVnxbmk227yhlbdG4xDd6JdwUUZaGCqsxrFstI0UmKsd+TZnz
dnNTWp87jS2a4jZZBZBWjTAtW95z58Xt2asWC0ah1JeTadPkjyen27pZIq+0erA+U2NyTpmY7fvI
sbqQbzY9OcIdn/IysuGEGdp9nSP8BE82yi9LO1SPC6EbyE5E/rFxXBXF/tTsXYmFgg6EsrdHLX7u
u3i4HtHTUhAwFwuadp3f9xIWTdkN3ks+0MPRiN82qUbAv8I4XYRIQxEzkREAGmqZd7Y95PclVoib
VFbeeaZKiYqrESctI+2xAUTrbDqnh/ygN6sKfM4VeSCZXrmVBD++dHXjBXFbEK5TGvkUYcRRnJc4
mluIgmh1427sDAzEqr4vqrpCCmwl5HH01b40Fnk7R2oTBWOcIALKCMQCCwOEksRC89wX+FhMa2pT
VBpzdo2CZvYnQysQmnTCI65qEM6t6w4U4mzJYbFwyOYj2bL+NJpy/tz2CzLPDvtNQi/D8vZkODX6
YYKLHyQA98k9GhSiMCRBynRWUQ9kJKntPNG2W+S4+cGdFO9emG5/himkA6+RxCuplrLc4yaxHq1F
FU9V74nzIie183t1ld6Ak3vIHRhHOemiCF0wg2VZahyKzugPgyG8m0x3Zj+2y3o/LX10E/UOZO6i
rFGnLsXRirTk4zSjAGYsQ9akMrKdGGrH1ov606yoaeDUBS40REMkH1rTdaUr7l6Wmkx84pKnm4L2
6s6E+/DQqL1+Aq5fHweJTrS10uErgmS5j4CThm5bF/FmsfR0a2AKPMYlutJpTNBeok0FT984HxNJ
Qb4kGXo7aF2P2i8rFYQkFh4P28CyWjPf3krMDDjJGLJ7hJHyGftH9GWJM8SzHCTptpUtaIJlkFcZ
+aVovLOM2BZBZ3cjsZ2/xroa30LFjw+FQ5JfQ8QBOTzZgPhisbvXAjPXbky9GgFhP9zIsS3uI2vW
/Ckyl5exQQ9slEheFdzdtBGNHvkfaeCbRFHyU1JF7pbwGExQyVSkH2nye+epbRvsn/1chS5BHMEy
wD9oKd8nvvDcdtdWyKt40tF1WyEzs7OpD6xxwspoZC2GyzRagjRmSE6jjro97hrnu+5m9rlNU8rB
KWo/fWOaVfTUsA7AjPZOijp4TNR6dzXm3vAxbby1Zi7ENq5SQRAsMn1Pm4sNoY9Jtm2IAq03kNnb
m6lQx62cshrtY4QEgFSKBWahkt7ykc7DNtcGsAqpQkjOXI+m9aw5bXIb4/5kl+phD/XUunqkRW4j
U1LcOeDAO37VImPcdm2uPeXCiE6e0yyrhCvRviQD2T1elE7bJYHfs+FwN3xgPMSO74g6dTZJb80P
Symm68QCHOALYVdgZbWhuS2MhbjaEUUJiWNtW983qpC7aVDHg+la0vZbTV1epDFM99x6c0fgS//B
nc322MJMOuqFku4zUC22X6oTdQz0sTipqg7hnTFRuyV3vT6UeTHeanGSo9RkrvlS6112WvTeeGCw
MV/Xs3E7SZVRAdXCPMx5a4UmvmeoHEMGAqMvlOHRsyON7XTJrDXi4PyE2SX7LFThEFnl1VdwlmXo
dlZ76NvZOyhSse6YDJSzNk3d/VxIG5dA3ZvncTHAu+Va2h1ykXJsx/jjvnrzUGwHjl7+RNer3lha
Nn9z9VTDqdE2403easCBYBe1T5aSWHSFKOzedGAm+HEwVbSBXboQype+kwjtvCFIO0P7zjpMnn3n
iOXGGJbKDRjg5JvpFrrTrWO03qPrjRgibMGZDBNhgyWxBhZwnCs9TU5e2hffE7tbo3ySukCNniFF
8iuEEsNWjYZleKkrxSandmS7TtqmhGu3SHMeDkvRfOnmMf1fys5rR3L0zLavIuieA3oDjOaCLhg+
MiP9DZGW3ns+/axoHZzTXeqjngFaArqquiorg/z/z+y9No65W+0ARRLpmbwaI7mr6KcnZ0o6kuJ0
eUqagzFVK3rjbqG7vOiYKUSb3pWj3Czryen1SMCslaOOd9ohzQD3xisMf4Woy4Mk4DHNcRZK91B4
aQXaMpPR0c0m2MDUmC3tHEly9SAtfWo6RY2wcjd2JirtpJhyw51VrJo7Yy1y88eUskH0jBmpPYz6
YdugurPuKzWWFLuKaBr9GIipcVXJW1IdPZoyaLkNo3W/xY45X4yRWAFiROuWwCRfUBQT/IgZPliJ
MW5ri1vU65ZBfFSr2MQMmixCUKyl0LotC29UrmYoaa+aGmq2bEZL+0T8XZ9/d1ZK2F4apjyVkAXH
2pkNsWJLA783RaEWKXh1E6N5H3Digm/MIOApk4jwE6XLClQm7s74I5ERG+Usf2Febb7KOiXvtBIE
iCnQYoZrjFvcjfqmCaI0kqFSpaKjqGMv4ifqCDO1zA64s05TTSKeNdUvwsinRaZRlX8MMT7Awmra
izJL65M0Nyry8ZVDSq9SyHYEegf9KHY8tN3ES9I05SXq8LUoDXnfdlqK6daCLx3IbNw9oWuBrUs4
prDPpPVbI8XY/2CqH1etkE69mBFAtowNFioxfC3HtjnNgkyWjV4pQSq146sWteFjmeYjt35r9ShT
ivCl1pbGleRp/orZeT6CG8KlB6VchMPXL5e67MuXsZFFX4Ez/KSMfcnazkQ1F1L2bEfJ7B7bDqm5
XTF6fFWBzvuhOhsPuZan8MM4xs/kD6iPVa7rR0EFJI0gZtxl+EWO2mxN6O8t00+iArVjy5tslCet
FncKNfNzJBU3ckiEYSeXJ/21VpNyKy8hBhSUkeSGS0bxIhYTAVzCmmyiqW7RqJfymT15jKwvgebW
9Lh29KJpA0uv+23Y11agzx1yewRPgy1NQ/0a6RASjRHDhy1W4/wSx6kmOFLct9dUXDNK0USuUtyi
OPO9BeHYzSuZIJyqetHa1/OAuYXxDVT5HhkOn48+IOHt5aG6rhrgIkMviw9kOpqvjkr9EJVi/i3n
ZfeStyh1uw6bvj2s0dzbQj9rX8UoSB/ZvGh3q7Zox0wWxh0X5eincjR59ZDWhwV/6v06NtYdXOz6
lBdVeBcZMTpscV69SdTMICWyzUeLGxMh1oMQ6C1lU0Rm6madFrtRqvOLK6rKSSEHS1/JYAvBQLhF
GOdOVGoo+kd8FVmmiIT2ScaZxJls1xPs5OiJIHltLK1XoxDEQFuMwUdhrhEJV5QbJGJ9IA6jEogM
yxwRM4RXWaLoYEhCcb4kPxBcZZy2+BFCcnxtfmjddWnBI78CnnMq6knbLLGVlIbcfTTLOD5KUo6H
Db2Rq2aZeZejbn4WtFDfd5xqx7IjwxKEWUISllq4U6s3LjES0p0xdZZkG0jqj2Y0N/uEjNhDrdTQ
2nPB8swizC8JFsfPZKzzxyFc41OXSSiL+W0OgpxZp/Ymly+aTH+cJSk6ihN7wtLCEVBMRBcOa5ac
5NSM73AlTf286RaxyYkKL+rwCZdM8VSRPO3VZYmyOYlQaGca9kJzwMjcC9ZPVhXLj9ZEpd92Bb6T
DndkMEqt+GgWdbnNJzk8tQoBgZDwF5wBS0XAnfYlEN791ER5BktnTANxZPeb6er8luJrOyu13kk2
jND141YzbxWTFHRbz8UqQCVfwAjvI+uzVZKIeEdJ2Jah2R4MNcRjIAjS2LhF3kySO8pDhOs7xBLH
/Cx1R+qvb6mV5EsXWfpVHxPh3MRmSMRyhxVYUdNosvm7TCEmAF2sMH1ksw+VCsdKJMj7voaYvsZJ
vQ9Hwl2o/2T5Qbbi8WGsRLSK9G6ATjqzm65SzWVF9nPdnVVtiDaczC3NVTzvkSYKHIwL714qT8MW
U4R4mUSr9VNU634sadlWzJV2m2Sx6c8Fx+xSxaPXK3r7LDTraNnaTW/bpg0NDrWDcR3nghVSXObz
bsl61RG0WQrKEHuZkCU3lfva30kg6S8dv9JrZEqXTIxSgqhaKZgbaX2WKoODZJmyfVLn8NIHJcbb
0eYkxGN47G5b2DjRLWe0hOUdGVi2MRqL6jvDbM+5RgBDaoW6d4sqO5EsIG3DLlFPRtNStxTaIqKi
L0ufGkF5ACcLs5I716f36j157ZsJ0X1tbeS+b7lL1dy3gGK7Zqyp2NmKBJkpksT6iypnVnwzpk/F
KiwOoC0W62TmJDJWUx67XVLrfsZtiHUuCf1aaDS8mNhp+0h/TpS52xWTIh/NHPw1feC8k5bY3PXz
kKPR70ZYAksZrNaivqR4yvyVz9BThynf4nA2fP6n72j4s6uKW347jiIOS3rerUAvBrKHneTURdI+
NoDXtaVVenR1ZPPGhRJEfXWLQKRf7vS2djspL0keraonwvu4Hnq5Ogq1klzSCBcNcUFZwHRo+WBU
g4UgNrsg1oYhSNJk2fG7Z0jmQ9GtstsZXE/YT+F4iqeqzm9ytipypnRmudHP0xWnami3pk4Fnprt
t57xni893FyyRVpvrdVuO2sphWZeNNGnjq/YieN2BuBRZx5yQOlFrA3dW8RYdYokwzg/o7a1q7VE
jC30sDikYtpVeZIgrZAEgUFLNj4xHSsupHo1uL10bThLQ50Th2rV96w6E+IGmpxyfFbvywxEtsyO
15tHnC9KpBNhGUY8Tpm6NrcBTc4L31Yb1YqHvQJ4eVOWKQzXNlJsSQceIAGaxo+eFNDKjcgVgOIc
F1Oo4LhWc/suLGnxoMbU0qSk8yr0Q9S3OFPkZd8mGoSUVlHvrbDrgsiqs3cV+/cVuAWThVbq9gr0
gQpkg9r6E1za26enLB9x1mV3TSNzQgHbELerEUWQc8zlLRqs/lwBQj7NSUyUo7DmEZlI2B9tUrAj
iI9rhk1eqZ+zrqmIKl5mao4u2pEGhblTXTx9SgZaPXU1DnJj5Jsyl3XcONRV+5lzafJCbRpAWBbd
mRI99eayUw5Ua1NQZ4nyuvLi+FWiJA9NMja3KhElRQGv7TLdQBlV2UWrXUct/mVSPTUHvZ2GNDrv
ABEbEoRSpNWRI1d66YXq0p0VatVTsla6rXc1BjDFalsMQUR/3NMsAE2poi48jyjYHYXG4UckO1e1
m7GfCWkYyh2Jl/FzKXDqmkYKcahs+nInNhaDz7ibiPxOqsjLKiHZZ2oR3zFJY/jUCukFbJCJowRP
5hriKJXzMLo5/kRs5esYwE7CgwxZ86tPJREmRLTsxy7BkrQkzQbDf3knNOL0PY2DsDfhVZ8gHsTP
WU1CqjHI7Ut2e7GGUeb9DjldaEqS1RlXFDS2YSZCgaVrXiZwMZHymlYCgRIqYy6z1dsX2pHJZ86Y
7H/7e4l9lO6ndlmoM5S+uZYE6j3jUW6uE/y4lqNaGS96KWWeXM76j5mm/NgUT8eK5+lq1WQ3/jYx
/1+tFv5nW4Nz/V1e+/b7uz++1//5h23Bf/3xX7t//nv0Xd1G9n/4FwA5Sb/coZBe7r+7Ie//6z//
qfm9/cr/6U/+7fu33+Vhqb//8fdPWkz66HsM4VX5+10A4pZ/tzyw26Rnh/m3p6QlXuRv2y5/L7+6
f/kN/s8yQVf/QzYYfemyRpYZ0C5m+dN31//j7wI/ZbIyQFclQ3O48ej+7zJBMv8D7CgsLyzM8AF/
+6mOMM74H3/npzinJAK+YXBiXtCs/80ygeztP+zDCKiXLfpy0bgtThmd/7riXZouL6exIGBC0m0D
emhinaaktefWzV9Ieg+hr88bHQ+S3hzilEO/2Yf5SdLPOEOzDtRPO2Omeda1a9M+RvEuryEU/BiN
xACKZFjpRUbQD82mHWeUQh+Gep70S2rRsWagKpbPwXqq1XMm+8YUBWKceDOug8QCI7DCZnnKaOLU
MPY1ddsqFQHMwB6+i/l1gTGzDMjRU80uKVAa+RlbfZ7CEdslwv2w7Fbrru2vUko5TjZgNjjmkjpC
YdlS+WK6NMLduSywEzms4wbQ1vJhyB3BAkR1ZFhJjmL1nXxXjGYLOz1bqXPjVu2bI3Cqt9iHeDB/
KJJTY3xbD+1ZSv1tfKYQ0AUbg9kn1CV+ZxGOgrvulCMd1zfWy4GLk9/oURWCMOLL/NZjA60MAzjj
qZt27BYYxe2TLINYc6zWzlUXphEmMPc6Ik4Ttxku1ck83yJNn1WoBbWZOvGN91J9D92danxMsebU
JqmyeJHViHD7t245ISYl9ZpBPJiLlMQqms9JfjZOWR86loYHlxbOKH8gu4PawmtUsRAVGO7iPN8w
4NnrMeHA7G3M7CNu93LzBp7ICfExNs0bw3O9mbyyYHQMWgS7OziGNjtmwoZk6TolkMTrzZNmXZMM
a8xwID8FRetkxw3P2sSYivkpWkI0po8Lfkz1vsneSHQWrXNOI1n2l4oQ+3G9j24BS7j1FMstwS2I
O8ZPReTBjBmWq5ZuIy6XEl1B9phQ4o2bsCNYCEv1TiMT4kW3yWu5V19KT9gmwib1sALLLVe0eq6r
ezN6zdNLHX2bpo+9L5OI7hMovvkQqQHn5EusXbLQgeZfhfDJCO+Lelerz1ESuym0q0EHc/OhMTAz
jjVvSXKVprvMelizEwFQlon4yha21GNAvdbLVMCtFyAAXXKI0dqnFTKDDO1FfiibI6yBVr0f0iAK
vYQhjOK2yWXqL4xQl71FGEHHGuNDEezypfjJkCBEHibkRLT5J8SguLriSAl5Nwmvy3qQ64BeM/TA
IzA3sDOv4tVh4rrV/G6TvVuvDIGRxzLl3yhX0kob69KVT2b/GLdbCzDzdJ3gXYjtfW99lxFpSDQj
Qu8m46kiXl07UTblnrHszOSsyufQusg3pXKyHePdECjKvarti+mtMF616lFOz/r8qW0X9Y1gx55F
1wIkLfzCPN+l5yF9GMeHSnzvx7tphSAs7TXlEvebLN3iiF9E1WYPV4dBNTyujWZ36S7GBxyHX+24
bRSv4Ps8b3IHQBwJW6xqPprxvZyuYnY01EvUnyK2Dkv5REUhGE/R+DWpL/m0i8N74HBz/Rg6neVO
6zGuzrJ+l0r+op6j6Xtp9yJkqKh9TqTHMZudbvBDHvW6Rt/CrGXReofHSQxm66kUFDvpGU3nsPPm
zBVWMVii7KA37EnX4l6S9pXwgFbOSbD0C5smJp8WdJvhNUwuWEtY2efEYdPTt8ljguYC/C7ihEV6
N8h5N9rBW3XZFxsgevP9766wyz/1D38rh+JSJWXf/ePv3Dh/cg9gIUIZxs+RqcBl9HsxMR7GtJZi
C/yMT9JF+D6t5xqxG2tOFJelr7Y2nLfcE72sdMVHXbOx1Sv+1PkgIUM7x9vipWfTla9AxI5cC+yL
l12evgL+tSEPtM6obQxMHaMzRJ7R+mpzV0obAOkwt2JOjOY6JE9Duk/ioCC+LH7C0a4p77Lu8IJB
mR/4LfND9xRvVx8pt5EemMTflbdkeXvYmBE8QVsJ2oAzRE+fBC1Qh4PJFGHcwyFYMIzDuwsXu2Ht
7a5oLgkjcW6nx35OJVscHwrGTtbrkJ7KkvnloQwd8EVwRSbO857httfV95ikQeyj4512NVHCbuy0
gAd0HtP9wiNU+mSQlJObPKzeTMU92Ni5hcrBUEwY7yU3PdZH1nLHfBWS7rbQIc5sLXhYL43oV2y7
i+vcPDE6kaRN8Qo9TLTX5hEyF10k7nuH9LF09AzDixmjqkGhBawXVv053WQ/Uxnoizv1dpbfKfNO
V7Zmt18SPyJr7aH3Vi/55KoJrU0b38W8Pi20XV8F5ZkPb1F5LPVTMD23d7HXBfmW1l5fHXV671tX
YhpIv1PahuKqYChCTiZusemuYEGe1m5YE+FEcOJ+gTHn/mXMA4KK38l1/lmeQFuWcWMA6sU488fH
ciB9Xu5n03QnB4im30o2e3LlVGwZ050z6ETBX/6Rf/om/O6P/EXX1/TrVDB3N930UOj26hYBw+wA
P8PISsFRv7QNfzaqhtKWZjffdcG/fxV/s6D9P4XSv/6Vb+qP38n6S1WPlMIyTHfZKYOzulVkp1vJ
N99ThHU5GnLbfNMu/af12ZxMp3eFz2YvaI71ZT5WT8N7ti9O5VfsVHeQ0Ya7aqaqs9tz6mJxh74I
69AG/+ooT4ZXPBaBFIRu4wLeAYvgQRQEa/egbUK3twd39cp9C/1ncoGUaM58VBWna901Z8xlx62T
7jM38itv8DQ/3ZZv7Kwehh2zrrP6LHDtpHbmpptll53lADGI/e+/Ub85D/7dN+oXxWxIPEdOKpXp
Dq2fP+Av36fn5QnU8M64p2qM0Aa4xAPpHMsHUDaUD/SUDhu9dsdMe3phC24v28JN38jMSZ1//9X9
4qH514/xVnj/7mOMUAqlTctXJ1wnL3bkRwwa/V77iL6zyEHxVX2Hhwx6CioR2V4O3ZncRMYnkyO/
DZUrB5Ff7IsPTfuLr0vCcfan7xSQaCJMDGDnvzxgSCf0YqxvRz3lPtMqiIqE092cVQ6qCpXwX9Hu
fc79zmBbcJ3qvQ6VjkkGEIvG5X4FoNyc2Ps71TE6aZPNBhmeTmLHd5abOta1Zvfp5T4fjD8+RLML
j04s92kIguJ1goNt+lW3H4h0LWy5hjdEjXNSC1KIuLyJoiTLCfWCy7ish5UUGMlGrr1VsKMrmWYP
8zHx4w122t7cyk64y9054LYsuFIAz/Qblq2T5PX+UPCHeiSjYDLSGUbYKTWJdtVNp76o94vTHvg5
xWXTT8Ltz3rl4j3Jh9oRnyM6H8EdHO5bNoSjU5RMeBm12XNQe7OXB5bBsN9dgzk6FPO2cjIyZxxt
hHTiEH6gyn54gT7HTddsYR/GXk2mc+WPIQwiR8ofShVZgPm21gB+nvr+eSrdVPficbfge8+DrmFl
3zsZ4E9kAJBk1+KQKRvrVv2ls6s7sS9Q+UC8eOl5ZhAR0kw1PT3Dpb1m5UexW7dKjf/oqTAAPW1D
IB5haFOui8k2BXN1F/eeQKmt2dZwl6F+RH/D9WiEO/jgxNbCrm7nvYgvJnJT1YtAuGTHQdwoqicN
lINZQK5gUnh55kOcOrSy091bBI/J0DIZTtKRbBU/dobKkd9ZEcrljzDt6/BYjg1kMWfIrhos8P6x
kzyFNmo5LYbDsE1STmYHTGM+WDIRfawoNyN6ADhmGQRtprrIdIQtp/5LuuOi0yN7sJMn9Sc/EPel
RG52aqDR2bk4Q3m003FLmYmUiGrbfIykjSERkOiumkMCSBUa6CX2hvQsgp99BdyTkDtt1+seRkts
jw+GBIFnM0gBCjlkTCGrkUlz6QDJYgJalJLrchg9hoOFz9Pi0B9ViW+BHK6c8W6e3ExBmOOgPu4Q
IbSPZfFAsVSsuPaPUb0BbFMZ+xocKl6axddVn9s93GRB5xSaSy+22ku68etxL7eXTHrLo1PNyyFJ
lwnQm7Cr5N2UbmEOWv3GUDzSUUvlmSV3hxnPC0vgiBfg2YW+K6N7Ksx0Mxtel/gGDYpvCF+KclrM
hzLby/nDoG2Ap0yCIz+XTup0nh47Op7C8KhHR1V+rbTKnniN9Psog5sVe9NCXfxOkMnIWlZydeKQ
Owf8lm496MYOxyK4Re01/B5Un8+wYWz/aLjhMQFb1DnJh8rmffVuUTnmu9nSJnt67qL2UWxROCBB
EKuLTP+AZsFirZy77fErdfKKybMbQdT6js45Vje75nwRgKoFlId32XBov0qX5bCONp0ngyMi3jL6
NoCF1l9mDm1u3jFczdatkXYO2pjJOolkXE829NPmOT4w449dMHMrSDwRVQO47WOV7cgMKdnC6q4g
7unA2dUrtyDiTYWS6EM0mFZyHXtMS4jcQ9BUyvu6dtbvxB0Cmr4z3zudpLXIFbNtCLlk8YZgcGIZ
bo09fegoZWwBQIweUrXZ3bplVUk7vIluesZ3sztYrSchKykH2yodcR/5Qu/0r/IzeFEqrclJ3uMu
WF/T1jU36Oy6DTXzwDvW0emlZxo+aGlsCUdXeKEv6VjFlp7kEy4PAMotnE+2ztQUY3JPUFAAOTN3
OTYKpxCopPlsM82PAi0gVTlmOZ8GJhU2gLqL6PTE8TmSueFTTS/rsNEdyTZfmWHrO3bTr1Bv5k9u
FaezO4Riu7XbYjihA+YLcwWuiN6F9FW8Uj24gx0fYv4qhVt224Gq0+mccJsxlPEUdjOjV37oTx2l
+rhHFPqp223jiKNtvK346dldepnHivYIpDBa/FTa8N8NDF+6+ZR1XpP7a+EuI9JCr5Fs8u/AtxH6
GVERLWDLAxmKZkJbuWe6D+ELFHffeKQNDve/fYNmR/mRQgdOfIkSYF7cXPIYEpAuyBgWlaERQL+G
1MWx1WNveMwoj4JJPq3laQQaH58qYvKifQ8hdvBMzcvANMeeChwNXLxIWtUhs1iEuybr9JmV6XqK
myej2JDxFuPjAzybbXr9ON2UJnaF0bOg5xBqt/5aFQeHC69JDvfK7WZ3kY88Yn1832nIJVgAn5I9
A2YA1FpxXJXHGo3n66jvGrjSPP/m2WwtnLCObtlFfK8c5Yt2LJ/yllN8g1+GJzFDaGc61tGQt4Lu
qi/i2oJFdwmTAhQGIPMd0lFzxfyAfqnekHL1lr0UEucyEfEsTZyU/TQ3Y2aDGseeghxWBO5yEd7M
wRkBfrskcAeDvoWWBvQ+Cuq5cyQNQOwuG/wW4Hivg02+W0/IisTudV6oDrZVcuJ0jIGL82sipuin
9SRzDAN6xFIPMk7Yru1+1O/E1hsJdHxgq2EF61PRImlykPyr6UZiB5+ePo2jThx26Yl9QEwi/qBK
5CvfNcvJUDZtGTTRbszv1PGIvLrGxWI34Q6fAjHV4bRZXgmwBu1puFXzoombOb2GrET43ApXuKXa
OvzqmkN6azbu8NruS0Y0OmD3QJE8WKuLX8g2f9PEbWobbam03CaDLEWmI54SC92ntaUx7TlxyAAY
kJ148det+zEDks6aal9Ge0kFkn0eFYeOdHSNF4NN7+rPKpkfroyAgl7hMfEsB5635ZuvRpB44bbc
D2hxKj3ICA7mRDjADEbpAK0ZHOj8YJ259u1sp78j7+wcZBHHW7cQUwJ56y55NB7RQWQo1HJbpjnk
/2FUOizN+UTlV16LYgzEK0vmRGIwarMQZMo7V0+wHMp8l5X3a2mH/HH9uYVIidhM9gbz0N1Fpygg
Z4Al02NEx2Kw8nI6pjCCzX2srYfCo5jhYCPnXXaUA6MX7XlWtzRpBomi/u1D0YPmkwDOxmC05qNu
LaB99o8q+budKwWt5Gi4Zlhv71q6YXaqTJVcdircLanN679a7qdRO5Hm1cw6XnhZUOo6beIwr1Q/
u5c6YC39jKpEb96W7jVpadyvaWdrb+3P/KR/mC9gYVmqJYpTviOEiU8GKVNueyp/1GGr9q/YFDlB
QGDOplP+8K10RB/ld/UieJ+4QO/n+ywKKjCRqE2gxCefN/76cDK8asu3ofY44SiygyWQXmWe/3te
aB+cott7i4vJnV/scffZkoMTLfOIHAtP3aX9jjf5NiR80sfQigLc0x6GD0aZlHaOck0r5wdwbZvs
jcRjnKioF3M+ECzPIkkXoIoi0mUhAlx7K1APdEHTuTnFJ7W0vikrJ0QeK2JkcTTNzzo3Uah+YbV6
/er0DEHEN+zBs7QBQh7VSO42humkGW+oHR3M18ypf7AhQDQ3g8yd+HtNH+mb1SDacjgS9Hv5qFzy
N3gzFdfyYyQ7AhTDmhf5QuofAYfSj+HNDtJzzhskx5yDEPAqZ7oyWn1K2VhAi6SLQckNE/PSW04H
eVjzuAZIxBhkbmZbvvIrQrv0Mn/4aFO7Fez5bHDHSqqNbU9Ecnvt+V6IkHtvgxdHmliS25Ho68Nu
kd1SQlLjp/UpHDbCT1x5jHy6aIN8rXATV79vOZhUO7uuj+wpqvIITUJGDXqvRXcKnw9/xw4OL93p
BLcfaoIHexDMcdS6xnLmUGjzHeUkAFGrPBHtDMN0mp7FL4HrgKkSzdZvn/l0YD8z7ggXkHt3etXP
+cyj11BQ2etdycMSMnW7RvEP+gp4501PJJAfW/6g2oInbQBDUuM7AydyWdg4FqTVw+wlSceW9vWm
EnLj9SwjqGcIJXHPVS/dptjETyOPHvdrgJ7prgeQPLjWZBfkVeX7ovAVCrbq1EdHBn23T0O5Z4PB
qjU2nZWuDXXg/SD5EM0ZKFW3WwBViZu+Dk/5gROf+9IWXmh/OAMh9PUovvBAPJE4fGnWk8nZSHnQ
ekblyXxmZSA8KjSPBcoqYmuo4raoYXiNP/VPTiloy3wzyeQWI48zPlovzeDcoieAYlO1QP/eZ+f8
CH2ylnwNEisvV39JuNcL6kVhX02+UPklNg543uAwgQhzSgqOMh0hC1puvAmP0jZ9q986mbplM8/0
Af0J6aTTOomrPUInHMVzf6qYxNx3rCNCu3LLN2ItqufGY9+OoCe5L97Vu/ks1s/XLLqgCSJEZKNt
loPlDKfGoX9MHuadsou6o5AHU1/bk3CulTspvILSFuhBp3cepPh9oOH+JPKHSmN4We9FNvToL0/5
M3+tl+TSokvZTv7iKp65L5APcy1+DM85ysmdirTqQDTeMeQH9+39vIH7aCx36IW53n2eDFN1Susl
JtMS6PORG95jn2IDTyTw2O2ec0QKBnBvm38mxclGTqTqdeaVf0QJgkrZ5gfpo5ykRrRi11yDMO1p
TGSgm87wxbRJoRqmLEGpBQ/8wJ/MrK29t2YHnnsjI9hhte0mGy7Gl+RFrmzGUgfAp2yoenJYHFDI
5LRMDOM5xmxQ7EZrH8yrEtmkmQy6YzlhoNM0IzCgw3Z5cHPZV/mPai99ZDykP46u/rPcEcwDkh9q
A2DzKTD+uUD//5KomF/+2RzG0m4ZZFi5VOmXCZE5a0I4JMxh6EZDAgaeI/pcSmdXXZ2ldA0qOz7C
wjMijx1ZS+HIMdY65QO5CUnCPtIGV1wCB0x/G8XggkFDzsdjx6IvBJCQe6+nsGF1VbvGCa3utnht
F1tj0yCBsbQtL31SqfU3C0fh+5S6usTd7Oku33y+wctDyn7CbjoGz5RuW2qV6CEElMRRaIdnVnhs
IrK326gQMahv7UqPV9mDOs+HuHqyL5MJhYOBsRvNkWutTs2GmZrAXgijGh2BOA0MSjilbWZwjC8m
tGbuX0zhbobKX2aEmKRloEGWcXPL3T6D303hioi4qbRnCsd0RrdZlD4MM6tof0bxZXo9LzcUE17H
/p2MIgZ0fKnqVhm9ihEN4uO/cA5L1p985n/4en4ZLg+dYhZjyHC3t/hOgvB1k9JbaULuGIahYZZt
A984kh67c4wqyNVzrp2z8EfvX+PBV+dNop3W2I9rV458RnEyRG2D5zX+ktzcjX3CcprlAv4aTVmp
uIuI8QfxL64Od/igwLy5TD080uG3JfnkLGZKMGTHiKG6XmyBXnoq9c6uDH2wEVJHrUlq9SYVjgon
yi6+qA6dZYxFgFwaRH/H4rthoHJibIcYYN7OV+DgDtJ9I3ke1ksiE4S2NdQ9LVHGH9cTD+KXcMTj
c9ftMj1gD6Rnbynbz8kNUex38f0qbZoH5lvD5+QCj0+9Bk2seDF57LhP4sD8IKuk4M2kDERpFO4o
i155qgzVF6S7OdnmDXUd865o2DMonDerecyyK3kTsXWGkMyXsZ++mTuUxzggAobpTe0yG2O+2JD+
Qr6Y29Z32nRVGAjM7qD5q+KF6ZEFJSKfdb5LyuNsYuLbx+CecZaBtE3vsuxlblxurBqp9UUu7IWx
IRpB29CcxtNyODZOwwXEmcmKBiuAZAuuJNim07DLpvrq/4IB9gtg6rfxM7oT4NoK4ZKWpv9i5V7W
Fn8Tiik3PpSHcANKLXHhF1PsbyHOszOT7ZJ553jEkfGs/sU6UZL/RFZiiLCJ4PkBeFTEX2bM6Ob0
EuU8Z9sSpEwPeMhvDkLceo4kftfMHcks03xTeuC73s6+xsyEkeEaNBTfTpcwUfXGLz3bz/ldieWM
alc+C6DSf+hXRtOXJGfhBHun46LNk7+E0FklT7UZpy+zr+teGxIaEhgsfvGNmvQZHzz0foQWZTqW
k9/OFwXot7bprxMYrU2HiOVmT0WLtZPTzcjM48n8xEvJpiO5LDSu1o6Ws6SjjbTLfxN2XruNY1sa
fiICzOGWmcqynG8I22Uzi0GkSOrp52MNMNPtKrSBwUGfOd1tl0TuvdYfSWOVoP/cZEMmktFwxjr8
BfusDfp1Vvz45pc3GyxyocTQeiYr0CFqgOxSd1pgOYK3VUKznKIJk+sO0Kwd/UWyFxPq5Vu9C1BK
5LOiua3sNRp1HrCcm9LwlxFYJWXZzScncet3K8Pq/MOR+dtx/8eR+Y+v7hutUmJtTOvlWmJNdwdM
oW630QXUvc7wpb9yJekTfVsMqGydqbeUmeFoAIanE0t1lWI7rTlNKkfbiaf8vQdoJ/r4+UK1D0ga
FlgSkPDJbqYv/A3C7GAvYYGVwsUQ9yC/g+rWIa16JlOTSBnW07IFLCVbz23OksHX8wOLJFl/vSKI
nOJ2MBFV4c7+1xUR3+JYGMaYaqw9HIaI5teflhNBe45fgaWyR6yg4xvJ17SopWzEKaDKckWnoEmE
tJvOLK/m1skgpfec5wLY84azcoM3NOJUUfamR68a6xale4Sb28VdxmbdOlPUOliDAt3N/Yr/ThcA
f3gmegk0mmR6E4bhGrHAV7axm9aWN/spd221gVPwOc6DfM8jWz+orrDFgRZKK+3YVWvt1XhQUl+/
RxlyyKL0/SBwTY8OpPhWxZmxuTnsO4lNok0A22Gf76wAeCb+ON+BaKyH9zRMn6xtdU/kc6Q4bDxO
t5vvq+jiKjukQUhsMYNktV1HiVP481MT5NvZrn0hktek0gUgaSFMqasx5sEn+rlXfVSHnKQM0xZD
ZbJ7Tl7Cdtetx74SGFG8o1/PODSOvh5DHor9MhQLEZTICu04CtvcqXomE6cN56c0+O8JQZKXk/CP
592QJENSCbXSvlPMwnAlwlUkYIo4uvELHgxExaJxmL5dzo0X8LLZx+Vja9rd1XprQ+EFworbsAf0
i4j3N21EAV3JiJpBO8WAoW3Q/UI4N08PsoCueiFbhA9A0fKgvyEYaw7GB6cHif2pXbIWX6BnSehe
9AwitWEQAL2dHMj9418p8dfMzkxMt7cpcdr77iumooGDog0UejF6l2Ov5NUQNkJw2+aNb9RoEMLk
ZcpD9kHMNQMGD6ADBuP5nkG6eMnfZ4Ak8JrUA5YDAH6z3oABWaaE/g2EK+meJdERkDJ72tE6Xlfx
vRzNzZYqqNZpau/SrvrkpF6eeFmLd/iGc0KT4y6x6NfYYkm2XOP+hy/p9yz8/UsiO8HASU/8gi5+
u87SuMc4VkLU5JscqneK/Hqn0edZv+nlapC2KETKfkXbV8riMPj1edcNx7bfCYYXO+JrXfFyeRU3
y8RGkPzC4m604F9uNVHpE2RlNBqs8Hz4bMhoVHSIR2iDPFQah2EEN8Ml211idOVrQw3OanhJ8Ee5
1XNGAjOmKUob1KjOA0azM0aIgkmsRPdyjTgjWuc8YSICAPXLd0jB1MMYhwXXlVk/TtzD4GcSPCMI
GydjF1juaNg9gklUHqk3WR5mKZk4bubWu5xUI15BItht9pz7CoafcbFyJznQ3i777EV91n0WNmgN
697YXMLza1PY5fYnkcTvDNE/vg/Uq8RuqYS1Gt92l5tVm5oulMhGl6XjLrdseRUHqsN6y7XqnNfL
KVNE44vKaMcCCPOkPWKA+mmJ+uugQSDo//0i37IwjNm8iKXJgyEHAkyiR/q+b4HbLPB4h23qtUbt
AmLKk6t5Z+oWPpJHVEM399aHLXN/71E0vmeJ4TP3FqTgFVSycoDzubpq2Tbhvwg8YFt16lUciVHC
nO7TmsPI27matvARlxeTBfgzeQXcpJpQpznLx+tgPaAXw77FlHm11UP/TsWdjyRUt01Qf/ZgFD90
kdA/66RvkMagDJwjfF7MDtlHfqevy0DCUSexydoq6p2L0+zM/exi816nnvIL1rDDC9vYzWq2YwZN
5Rmagp6tgoaRJtTYBCmZgYpmZAKu+P1Pzuv2xDkvuSB0b4rTBcMP+hX53zlM/zt5/vMb+faqlmPb
UDPBo3Gh1CQc3wagny8DU4ODHAvSlhH77uJn9/rp6lmr2i8D9pxQ+LpA+L0vJOQPZ8ff7ncWP50k
MFkyFPXbKIo2X0y6nifkvKFZ3WYYDZLACGqXVzsyfpietOXf9ueL8f8/7dv0pPVNlSlnfpoamAz8
4FGpx9Efr7qXZX0a7+hMzP3ySQIB42qlUZUe5qD3qAifbNgFm8wyGkzsaYVz/xPgxzWR3pyPJde/
xl2wrpyrM/vKY4V+a5N78xomH3mnFuFFYX25vvz3x/c7efu//kDf3vSuJQ53EPLlD1TdWafhcbyD
Y2zuxx3FavKBQUV+kU8IhHjOtQfqtZgJ2yAtvJ8+2t+Jj3/8JqhWlgwd0SIM8N+DWk5d56jMPFil
Qsiggw18kpCO2NZzrPr4WWeYZMju1NqqHUIau3fz+4WDLN3aAZufpRP5DGedjAQ7dZv3/ubqgOQM
YR+iB5pVJRGlnuWL+EWHDlEZtLE6oPUlGAaMZ+zSJ+SLbobm5ENi4mUV/lA/qC6hHwjY+Uta0GnO
AzH1JPzVVBY4ZYOq9CiSKWP98FCTr/iX50wmW1Emhcjk0f72lrVGL5EXIJhuXXJhuQtiVfEQdcvQ
bnE4FA4oAq5iGxYBo3tlQdHSUpmQ8AMb0mTATCBhMd2X7jlzSXbLpmgsduAibDgRz+O9utY/MK10
4Es+8AHAWP6mPJZfiOPnX3yexmujBQmlheUjSKT6mT5Dec5lIJtrq9vS64hoQF2qah7REE49DY98
op4cdL1n5vDhoZa8EXUoO6XoS/wnh6q5kT/Mw7ynH0ZQfK3122uYOdJKZbbZ0WOO/LiHOXwx7pDE
fBYOr86XkTOJ4XyjEQu4i1QeznExQ0GLFzC8ysGFt4vh+uJT1kJBWccUgzJtIjbSFT6pmf3AglhZ
+H2ZuUPs8E5N5dg90nAdZt7vAAwDleMbSo07LH0Q70oSju5xvAUSQ+zNv72puAsrv6MS2FZFl5s9
RvuWQJ6ZD3HQ+AWKnfs8uroIWRFWAlL7eiA72NsAC0a0ytRWL8jA4mp7j53kfXDcwVM6V0U0duOq
QnEXr+Z5Kw6P7bCT6rtEfaPXOL6cJmqL01V9D22dROBovWM0vqiGGTtI4zBQA6tOAZdzgcfih5NO
/Z0y+P19BFMjUh4ZmUzk3r/fxyRu88FQeQSRaiAUthIPIdJoOWrhYoTor4DcoH96fafpCExR5ZBe
FKrwkRRymr9E+OX+BvyMPQG38XMD/SfhiJvxP3etZ17D2xXn6g6D+G4wdhYiQkrDM248pz3/ogoq
bPgfK8MuW8lNPIF2VBNGrYGLlJNAkej4zNx6hgFJfQ5b9rU7AMctLow639XC3QhzeL6cWr6gBg+F
zcAeSyvGQTdbiYQiNODzaArhiR6ZDZplHqB4zV3YttJLXIM6QXu54wxWvBeSrq+vhc9/X6HqEdB+
O2KYfrYHEGzoYGV2pDmk5BPQFPFYn9oiNnbdHlB4V0iEo4LRG1wUhin3zXIHY7kAq2LUlHZ1j2UF
8xfWYzs2H4X0BfRN5Xgd0B0vdAr5gDKZWrzpdIEDM/AGi27SLo/EGQyE1rcgE5ypCDLCfuo7DlDy
GT0yJEwC96ZV/0mmRCYSKXC81WuZiwoLwvkQt885CjoEwRgsci9HwgYqDLyc/EpyFEYOfcP4M3q6
ixM7i24eov0ZLRSwCzwcib2rCbfNOaRGVQHrp2MPmH05baB8RGldDHtaDNMY/M+rELVjs4QfA/67
bamwHruIjrGkeY35PGNP4R+8fmSCP4lHVl9qhCuYd8qu/BY5Qg37iY6kdqlpKXriMJ0JxsA18Iti
w/uVZT6uJeyEneHAmlz5RM0AG79JBm9UcEfzcHQY/prTOK7OpyKgXBJt4/khuYadvtLxOiv2+euy
wcWHCbBut0W7pblTvZ6ueIu5w5frGf8Bq8bV8PioW/QTCSo25GGDSjU4jJ+v1iuNFan1am0fV1uK
/Hr2fVRl8H7Um1mo9BY4nYcjKdam5uJYVvuNjiaE1sLMRd7d3+CUkd0vVK6K7mjaqyIHqm30vHmf
FS3GGKghixCuN7xIPvkPF343xT+vbp9JHUkoFrMVLaQ86p8gXP7oVdAHAJFaCOZMyVAMsCCFmgiK
P79atwPuTYzK5OLoN7tzc4Cw3p/bQ5IgpHLGxbXj4eNfEK9gUSPFx+ZXnro6VEVu40jOyqPJ3dnY
4kp8Q+fED8HszT56RId/qWjWPo6xZ2T0kcIZ2jKqiJp+QbuAQaNFrbdxhW9y5sbKA42BEIbXUZnz
4UJVAjki87xGlfnrKiP3cxvQhszXXxWgc2wZNMTJIR1tCO7L8lFAJcbii7ou2y/CQr6wq3ehjs5Q
T8BuI3tTi40WcT7WJAzP/f3crdQGAre8zC4bckZhKkbt9q1ArsRw/lK5UIDoWG/oqQvHiB+V6dhM
YaIhTiOv/CB2RAoNPsEbgL0FxYdeyaJUHaACa3+Yvygw5NK9T8GdGSqWocE/TyvCjJsHWvtwnCjX
SBedi3iUSzL3PFYwt8kO/z3a/Z58/zzAVU20cBsCFn9DvmSTTjNZwGsnKZ6M+BeBX22XSLv5zrbU
CCscPF8pWCdFdgQBoK+6rFDKuQnsbmGL45a911o4KnJaKHIDE4pP7b1BgyBBuEjnL7AIbnl9WHZB
zhqkjV8aiDC83/SiDL8xsf/+Eyn/Dqz9391DxsmoalRnmfRS/PtKmjSzVrOliJEuZLwq2lqdbSgS
4dTfN/eF13IwoIK5rm9PWc2ayrdHHYBMP7ADIjbCXB0Kv0SN9Ms6/LSH8Cv8ZWRTGFtpudFpffiO
YdxqJSnJObBYShH2M7vy+Wr9KmNjb26OIW+QnJI78KbrTkILuhhJt11VLUzRhLzugsTZpu37bNkA
VMrlOYfIGO665DCkzzl68u0iSLPnz5jBT8Jk3QsvV+kjIy2xnV4QkpXdky6wrF6jKms2eY8ue7zY
yfhiKW/CORoGV6by4qTQX93QQ0mezgYVWDp7wH2TB02MCELyKt98l580fFbQqSvTi+8SqLIVhwza
n5czuutuK4wP47RGfHeVVjK7z+BUFHx37hW6wwzED8oS68K/8MoKIfWo67I7qdpBu34tEAnMTaht
bmHGwgtR78GMImQHajPW5Ov0T+lXKkNvadlepvaWKS0mzfH2bMZhM/gJJRRc0909TvGpPIFXKS2e
T0+60TC7btsoLwhnjiohJDgpkdfnDgfdhmLHjhAaFMzsUFT80dZYFnej4nNFEZiIMEsfKY/4TJGh
W4dK8hFOXTjwJhIcaf98oFC3XppXOV9sIWANYP6SdF9SfAii0pEOJDXoCN1bB0unbDkGNwvKmjTs
OOiJo+NEYaCoXN6WgfscBe6zhQMR2NnFjIH8cEMow5ceCINzYahjhz6BMMm+zq3wIl99/jWARQre
PP7m1u1MhIIEybgNNxJyFT4twbauKCCRJ67OgY5t5ByhFus2ffoI3VDOwQUxyH5cc/LI5KKRrOVf
iwNXV17dGersUAuJ0FDyi943CgcLmPYxr2IP9c+m9/lKvXo1P47e1WfjcIsV/9mHU8XNZRuIBQ/X
jR7gRvxqNqigH2sP+4qPtHvkvnGyk0xrfRJBTr4rCsreRTuIPen5+gidAKdDAR5CAlvYxj6jhhZc
37LAPCxG3FtgbeGpN0wAC5uirhGHs+Kc2Lj4r5OxMe7TjbGXv2rv/JBuhfX1gxT8TVG7+cW7gsYb
fOS2jgly8UA4yEFw+E53iCCF7bDheGAUNDwDvw8BaEHxicM+gIOMrCiN2sfJrbwptHx9hQQFCfCa
K7V1zKO0z+60UxMt+P+AMwKfqa3t6/ASYmWExeR30j7S7WPvgyRuU27iRf2NmKV2y2P/Jb2heOvW
Hzdn8paBtW3cGT8Dkgx3YST4bfVjyruqBtzzF9NOuGWc9guNdNyeRqiXHuey7F2X1nO7LF35PUHw
s5th/m4f0ngl8yyzi452t0C3/OyF+7umuVsBXMKyoJ+3fXO3ZKv+dP79lZFUWFctA7Jl2Rn+fTbL
GfFlQ8pjqQYNRXqccG/mW7+XwluIyhWYuodpcfjCN6CdLC4/7CvKX4kthVtBJ9vXUKU/gH6rN42q
apahnSxUFZeD785OU2xi+SXRUH07LepC3r5Fwum31SpGA2YcKKZriyiJd3TjsqUWSDw9jBoyNz9y
00U1B0/AyMmcqtCSfhQxpyFATp0bZmUzME7UcydvMERn66NP1vpILvyVyCxOnJvPPHRmG8QpL3cP
1O7hMBMgs0uX+RcVYEGwy80Fnazs8hHUMO+I/XNwZt+IJEk2lyzsRL9v9pkUpuXbiK29D1XFN+J3
eqORyW7LiTtmcIR4L91QSXp5Q4iUV8arc4RvlkJT4i6crne6q4NqOOdack3sGr7CSi+26DywBaXb
Otku+nivWFWBlj4huOqAOMgj46G6hoW2u/4qXYUF9lZuVEKggivaouKZ3mQk6NmixJR6r5B54E6N
RULT2oAI73wYFMk9u6gQuM/4HDD/2vmHuJs4Rix27mMc8CkSA45YPc+P8F+6DwDbgBSkZ3p6L3BZ
6HZlInnSAxLKRdvt3LycXe1L9qml1jDqODoHrDctYUek9DOVohcnc0O1tdkp0BPpLsgHlhtefsGZ
9wYaRZf2RwLJXRSriGWWER/hUe8ILq54Qb3XiYRyyGBH3webjGbeU6btpXAAMll5FlJsUnc5XpEL
GyRzniVhC8AXERnNOkN+WO+1eKdabxMoEwRc12B4wedzKGuvmHdIRoGlQdEqvuJyQjUc4VTgj1O8
3z7J2psvJ1IG8tVVCDXhLjOO18bX0xckd1fwkhh2eD/eJObYx472bwz0PjAUTh0VTbDXO/nEgyoM
4Q3nheShvO8KyPSNpIcZiHQPKArFjcahz1ZN4qeMcK522aj9cyGeVCtgn0g61CCYa+4XIHoUXEIW
R8z+0H/1cmaerICPgIGFCl2U6pJ3RnPoyLN/K1fZyKPuy/q+Ib42PQ0hPBvIR4VDAj6ZaxYlvJeG
nF3mOTpjm5txUKMeRZDWBekY4dM7684iCMtcsyJCKBoAsNdzS6UEEWgoppdTtPqpD4Rg+L+Nbv84
Opb//R8yIkuqzFoaOTpwKuwWe6xjvMMVsUbm7vTe3oK88Ns79RGvZmpGeQapkPtZYDAaUW79ATnu
CW8pKlbE2WixSxZ1NNVYHbSLo79kToHWbaMw5WBV8JbHfcF41ZdSwbRsU83KuwYS5S40oMe6DsKg
fEIWMZnpGLKgFUxX2S6AFbrC/ohCh6cRqd9g8YYDXNwxh8GVuT2TpWv2XzcCAdh7GnfgBkCTCXww
OEAcgCjadnAvFRZ1O2fxwKChEPWMkSrizhl4LfhiYTtRJrpz8tLxWQfZDRErj5FrHH6yeP5WqXzf
UBRVFynZWGbm7/KtWJMGvTBIOAbDunwVuwVB0j85qXHQmEFzGAFQbKvccvqsEw9MlyT0+0bbqv2+
LXaivO4uJ2NM7I5zT4IlqTeXPOCjfyO0qBNt9eX8vuggS491E5ma2K/HKEcaxJJcYmNn9bt91nj0
P6+JMyE6qjCEQObEH4SuyuiSRQa20LAeb5iDTAKnwJH3vEcD4dTaD4oeedld/uuz+PYMpkl6EeUL
zyDI4Mp8sPZNhP2OnXrYxi6H7KZ7G3xlh1fAGe+7wPT+e7dSf2t2/vgFSKuRLcpxDOO3tu0fL0F/
M2rhYrIu8mX0bqH7ZKuVMfCZnyDMwYDHKFK5sfhyNr0JHysSUJe9v0mB4YgrdgpcrtV2sI7NDGBA
fQ9G/IFR0tiq6XMtOoQYFxeCLCIiACmvVgmpmzDebC9K6Wg6xkKfQZVQ54FjApuVX2GRRjVCrkbB
5I7SMGiyDUjbgEVA5JGoKPIW3K5bLEKCMxqeeOVBBzM+b+nq5v4AG0y4yH0TETmoOOfkCNLB7jr7
BpcFqH+9UdWgeFqUG0jwUb2JpKhFZHg55MBdExdUFaYDnRdEG4Jn1c2FkF8atQWgLRISH8UmSIi8
rbod+1oB/LVAgf5FR+EHSLvkbWKD9bQes6qdenTtAaGim5aZ4kOss0myXWbVHDx5jdSidrChdWe0
n/4ZuIe0PGaQ32gfSH06vlmCVz3DPUjeZQ/e5syQ+Ho0eMNbSsMuFhPssLzT+D65AYFsITGoQKP4
ihabyb8K0Xhmzw9mLWwCxvOE/alf4J98cPEIljcsdzZDesovSSSky0ko4FskXRudwtU5uzrhxBpO
122lrG7sH4GcnuT0kx8t+S29yiJ/D4gg0u0leyZF6i1sEnTa3faKwijxiFp0RhTmEQJ97mf+Mrde
uBgmreLs3A7Vfh7ux/qBqIbrFfzVuWBSH+stpR1TssoBwQtnVFycBm23zctVFW9ljrDOuWV7QmlI
AesHPxe8G0gUz2zjsQZOlydD/GjmDVyK/i5gkLnx/XgK7fQtsaJrYd5K4wb94px/TBJwqxpd69Xt
vMqrLcc6NzGdeGpATiX+ufXkmDA/9OPk2DwR3ofyZXerN9p0lMq1NL5hf4B1dZryEcWbthIknghv
nonHcGYgTH2b+BgecQnmnjm7XPKXc0Qqoyh6fevqE+l+DjIxE0qdrbz1WRY1ZdUKe0ZGWfG0uw9L
Y5/GxAs8a4ZGQY/Uro63147Cek9g9Wrwi247LAwqjElUFcG19Yx3g3uUVbFdNbGbXnl5rxEp32+S
JzS+Moa4Oublpg96LHHDpixZGPF69JFqRSoGZyQ8SaBduEk8gfwlZi7SFVvSW5KgL1eouBehJRM+
8EWz0RK/42rcp/nHSIQdiFIfMArmF7e+ErlKmpxDDmImex3YPPcMundeUP4PW4gjKz9ICP5m1Gcb
ESURCRDs8G990D+OteE2ZZT8QHBeZvQ/XTRurX265f04luiin5nQcz/5HEH+3pZ9/PaK1ORJOZof
qt/uK9Me1j+tSsrfSGRaVVXKnSw0Sd+BOTiVbiDHFTPTl/FscrqtmD/3MBRwbI9QlRgC05iAJ9ZA
EBg8R6MDJIHUPru4ee8vNhnsUxB5OFBIhXgXXroHTsixDnHqQhL/dE//Xp3+uBr+8Qt/u5uUph9b
ISdFDFzIycJxyz4CkagFigfyvrg8//sykv72CakktRm6ocFM/dYL/eNLSy76YOllb7mIcMhnGwKJ
NDxbeMzuRabS86e5a+HZgx9+6t/GwH/+1G9iE/FM1P1I2rebPPaba4QqBCwxCfBYfiH2XC0ivx9+
4vJv/P7BqrKpobAlcBeY99+Dp1SJ+VXNmCe4Ml85Q++M/QiwOT9kr0AVR5wNcJ1LN5Od7X/amH93
1vz7pyuGrC0dyUgn+PnWt59eTYMl5Z2+jBzkEJ8vGA8xvGl3HaGJxSkWgxiFFGc058XEEuTDxmGw
B3TnlhKGY4LHk4vqF9wGvneMXnfNe5wHXb0agM5wGgi/WjIYcd8WzzIhc8NW6A8DuSSEI40gQQEj
2jABFax+w3NwDiTLE8m6yComF9UdTNiSaEJ1xPIKpBLOUaee/fNODQWM8w7XpvM087z7ql98UOrU
eKKNWYrwMpd/eoeWaryus46DD4iS2Vl7bF7r4n4Mu4d2b33BKBbxKm7DniTT4fEcrxmSdbvcMYBm
UGoevLgGyyCHyr16h1410zZZH/aXD7Hy9dFvZH8S7MFBd16Q+IWDFbteHgjTik0yBgkh9GJhgl3Q
AUQiQ+wNq3HdFQFbzvnICTiqAca8/36mZPEPRczvr9UEggYhl2R9ebn+8fK0RaJTXSDBpbwymCF2
HYIaHgqj6pJZYOvBMlVqYXbHeuwgZDKh93NEmivw0Iw1gGRtMkmx+1UrokBQ35FqiaIeo/t8Z91T
zqgyliO16IjFtaV4X17CC5ccJGzn5eOKDDs93yptmJqBlLypqG6J93TJvMSaxFOBiW5mt3MB7tsd
QCb5W3ipsawc6FC/aUhidWWncI9D+6KZAQQmuDuqozpI8LvWDnTl5MBQ+Yu8pnqQdqU9QCDtTFt+
ZnEEFMbAciNNW9vAYxa3QypuhWrXXTYXAnrtvnQ18zTdQjlBSPA6FV85NJt1/Tjf4KTISHCJ1X/F
zyvx4eFPAGAh/yK4HPiX3Ri/hUDf488j1gv5mYWE80WVASPdOntocNvVB8B+i5wM7cN0SztDHjpH
Vny4zpj3VoqBN9rvGcq6CDyDEjKKkguIcPv6iXizjl3MBcSTQTirazw52kpWtgYmajIMY08Hg5pO
dPWoDeUuG5kgB+gubAagK8zQJUhPELeDg3sf3Tj8LyEsI2coHlP5TV0jNLyAc/rV+/xOCxQTJrL8
/374kFV/P9GWh0+TdRUVj65y8/774RuqPKvbkTMlpZ2GMDYaAND9jtTvEIE7umP/LgO7IIfHKMCX
q0a4HMt9t1fLNTGLofmiu607Ps8+dr/8i6zFIsFF1nolOa+EMSKCWBy8Lk/bWEXgC6ryHENCxj3p
AH6j7giHt7BtAK6f8N9Bjlj3DYieVW/KEavBQ61ue0ySew1OjAoQH4EQwLCMNztKFW8sSdfGEYaQ
9G1Ot+Sos+OXaqg8tRX7o+yPUyBWm4r1ZXxqDLfC0M4pNLJsw4+koTit2iSUqO+g0qZ7kavTGTEa
JjTxkSO0dKCMGfXtJSXcR2rukz6NO5tsGe2938v4XJ8syUNDHGPnqr1xG48QwIeLuqtlvwOLRneA
Y3Ra64+GBV1uX6+/OoZLos3hxPQtWhTMgFmg30/WmrFYU9f4QWX9oBIbidwJ4TEanmkF05EavK7O
pX7QjmwmUjSRGlz4wrg3eLknQrRpPvwwOWxJO+Ehm2c75ZDtmFedbkjtlvmVBW9+zN2IH5E+DQhe
eRKNDcVltngY6Io8rxXjiLMfm17YmtEgufV5Q+qBPN3DZnFKI0cfA1FxhAD1q1Hsiuemgq2wtW5T
Za+AZcptO33dvGtApVTOTEtzzICTbvDSMtJBYWMEYqC1zTEzA8zXGTuTKw8ojpxpIOklnMivjK48
behwlMtGGh7a/PUMsJXtRv4ohb/YlpjXz2FGuEtKQ5Nz40tFsStsAeWrnVDfDRw0k50bft8+jghz
U6VaFhjInhTz1duI7BBCZYgI0tTKgDY1TTwWKB3kxYI/eY0F2HI3kFMAgCEHyQcJBhow9J7kJkcG
Dk4dfs8Rjy07YsveSfK7Rl28Jw4AqKzeEYw/5SqCH15Sn5Oz77iAVqblJQT1sAzEnylRxuOKIyKZ
SG0NLIOIPRRjw9Wwc+rb9LUV+6J+b8S+eTnMHKzzgVh/WxlexPEXgcSKucmPSo/FD1oNa7PJGSw7
souSGd+rgL4iMuGoSV6q+aAwOqD34kajWhY5jzdRwqK5BmoP2UEge/7VXI7KRv/MJs9g9dC3JMEA
iFUnyj/W3HugawPv1P30fP24AVeJDn/Yq7WSfo3z0urB9Rnkr1PmXMxwuE8sO+u8WYPURKtyltw5
J9tbeagnLNgorJs2io3+mLWnH50Dv+/Jfw1nHGW6ThUoRZ0KNazf2Oa6EIbzTcxjt+zC4Xd4TBU7
ynmjG8sJqwzkmSPrIgirPA0gCwYRJnGo7Jdj1YZkBtdmdocjS6MmuikoMx4lpAG3o15v6Oni4hUF
VMaFFyPsgDpcV4RIIRxpvaY/6elJWTS1IlW6EmkBYUGIElGMaNm8ax2iDkfvZ3LRekCBnX1Vo3JZ
0EEKI1KQMM1D8hYOGYPEQiGgGVtvTnlr7Kun+/2nNS8GO9jNJH/todgAO2hWW0JfXdUV/ZGET3Ks
w5kJZpGy+xcDr6dtPnc2CQqg0MSJ2SLUlPWLZiCCP+xBIr1jEVfw8uYL6Xl+lH0WQagW1HTA1jL/
JINjRhAnPJi24Lh9vibellsPnT/60sFCKXVQkBQj+8DkMEc4+knkll3F9MhealnU+IP0aBLh6+Q+
NMCM1i0Bu1z1MgKEzJ2pT6HhhUBITtb5h6tN+kP4/O1xWMauf4xVlSqmfVyD8Uzw0M6ZfAJ3Qjui
EuaEMsgu17jtkR0LBdYzmyvpv29W+ffN+efjSIO0YYq6JavfpnVTv5zV+MrPV7f8kSeXAJLNwlkV
XoYbGPOddIqhaHMHjNPO/Bj+CzDKV8nv40h8wP62iOr822YM+g2JROj1uIeyNUPyqn0TVzGBIp61
12CmUq9E8cgZ0h3iI88ek+LZL0KkfiH1FKf+Cc2CD+ntkCSy0kIiO8G6cxdtJ/nnUReRRcKs4aCV
WWM7dlEd7HA/3E3OXbYad9nReKfAwu6xFZv+ILj1iZCUiIlqySvQjk1YRQn275uneE0wvC/g+YSX
JVDuis3HbQ0YHqg+gStoNsHFGGtQoPhooyqAidbVnswDvQZJxIy4/H8Eb3zIuI32KXoy0iLEqIrI
kHnSPA3hDmCObx2xpF/xzr6YkeWcn/AxB5DTK3W//GuNFeAwQ6ropvZnToDiaI9+fagAenBDOfjM
j+VWJr1y3m1RBjTBi76xtkWE6Txc3G9EHwWUeJSf/MYvYij86umrdg13XCX74r31ih0BUO75aEXI
pGAE2DJrfw4RYCTE0lC4fnd7+e9niQLev666qiWxexqSDmn7/WFuZgrGrpZbdOTnbwiBEznVqsDM
ojNKFdzclvh4Pe+vnUvcTC4KbtOHCQuaRS1ngHApB2eQhdYeLu+3oSXO67EbHK0PEL0I7dHgNhs9
ZRn6zvdaSXSWS80xsYL1IxEnAkGnGLBcg4BiJHOPjB7wKe0rzDgCL55sRuQImPB4c6Gt+TteB/QF
ZbIGx5yex9nJvkoAIwQPYvcEUEXQFygKP5//VNF6CoQeAjaa+xuKAqFb8TuxWUiu1S+KuvxoLYGn
Mb/OW/VWfaHwWvRtKLWKdgeLWYoIBGY/w7PVcwQ/sr/hVqWh7RUw7+YRfnsJSCp3L3j/rHZrpHfF
rvzVbbSTrJEXZl83VZhz8pLCsJMuhJ0dVMTZfTQGFKwKiafqa3E1cHYNrXfZXBuCF0lP4JXVHlUz
RHn5fnk3HX0rRHzE0968U+9AnQ+3/RLKK4GA/2L8elkSlqaj+qFS+WajnRbJIn8g6xOJooMW5J6J
G9mTVrlMqGEesGyDM5Jdgq0FX+qq2rchQgOitCmIL9DauqhPFn78SzfW8lf/i2U8DqA9vNsTEFnq
4jRGUZ5xJK97qlhBhRHp2dnKpF/Ry0+99tbFARIYvmn0NVYDmBlOkKMyfFdLtndx8TU/A6Ovbahf
+HO3/sQrAdLP1INMEZm7i/4br+UqDYanxr358+NyocHoMDPQpkpiOoo53hDmd+THcMfD1lyk8ekB
MT+6PiSEHmla5Ldl0cwQhi8KvgjJ9sZaFYtD6XDLTkxz3mzaDfKb5d2FDWIdJ/ziBfvdgs2i1dgh
flvJuzOc6fhxHoLrxWP5EkW0kE81Ii2+FUTB+DI3zCPw8AofPQbG9xTG2ccdR1Dwhf6RwyI6mU5Q
DfVsI/9jS5uNRcAT86yyS6c+ksZOCGV8xwTdI3Lkn4Z3QkpHLPgHuh0cTWjPidqEsEOq486u9Dbq
obW74jSRVrSEskagOYKWIb/TfBjXuQerS341ZmNv8gcxjKVtIkFesWNoNvZWN1nhSzqyXpP0AyoC
85jBU3CfHthjOJUupJUAIvqYdJHUKff9/7B3HjuSY9mW/ZVGz1lN8lJOTdG0m5lrnxAuqclLLb7+
LXoX8LIjC1V4854kMiIzwk2QvEfsvbZhsZSrPVBPQN5yRKqkm95mON18LyzBYzb1AaXwL0ULjbJH
g4B7+cKq7QLngl37gip2mV4tZCmrLc5mdVPXCK9rnC8M87ZtsbML3IVP9njPO+a4+obpL1Hf8MTG
bsLuqwA8gzSIFIAlS7rLTKxKQEUuy0dnR1TTiXfwhdn8e2zaGSbVgCoOt3XxDqKabq48u186Mw9U
GdaeXm+DsAzTkrgfyYV9ivCR8fziRE3S+zLZpjypEJHPnDsxl1PuEyDVpcI2wpnF4dOZGinhHTqB
N0X0Ijl8DbmpkTmjQoViCOZvDaqj5Fr9IVIJcsOsgPC9HNGDwZoMn8pOoJOqMBEQAsN2Zjb5LbP2
hl49eqP4kV4GGgGBPwOeBTMApDIWgcvllifGvmm8tF7Pq7U+2irOHgpnx6E+Dw3V9EDbiGc4+qjx
ZMsn/SPJTv6AF+SdmSm+TUwznWCpRxuaPZkKsCTPrFhngPqVRzCXlC0LFSRxoG+5TG3c6LPEHnX3
PIOk8mNAwaHOneTHaLZQLHE0dMojDxUNfDBqGvanRPv8mMm6eozX/gs0JNZaWrQtgkvoMvA/Nu5a
lyucRcTXNYviA0odiyoGSp12sBjorHrAjiaP66jwWGfNP6SVP6hBkmftuzoR97MoKUhhXLqredy9
FHzs3Y9iIMOQcH0O8w3VfU/Rp28caJjYkIUMT+91GmFC6g6l/pgna1hZZMDHmL5LzrtqV2GQ3utL
ip+NgtCsnOnhpn9NzEX8Woh9q1zY47Xz1mUh7R0mvGzcJs9p98AYc8mGXbf3kX7TtVvEqQ8ox+VV
HpnAPGNxpnJA8H6wcraJa9VZvtXZtu1uIX2QvUzQANW8B2Kh2U8QMLBKEGTSS/Ac8MyX8Y3zF5pm
BcmOwTBPG7Eeggs8QG55WOd1f+weuxvRAYxwU3TILbRe/VWZQeX1aqRt3cA3bFnl4EU4WsVdL46/
mmWFoG3UHagyMq8Qh2FLUwv6qD4iOFuG6QpwUlBvm3wNyKUp1n6x0C/RN7ovKqEjaYtB4lnGQk93
3bRBxMm+Er0r35fTns1gG8ae6hlv8+h4xwl7iHfqEooAHzdn7inkGUuIwXl+kCfn6qE55hf2Q7Pe
Tjt022Jf7ditBuIh2uab+nuiN5nVid0RaWXOYY/U2wv2NifE87C1EVLk53ji/0c22bxj8vTsNU6c
d6U68WK2YO33yJ5H+JTOOWzvZH8d9d3sHRMhdwvbO2WRcWMyeKaPcEEZ4hs+aU8Z1ne6U/CGTKBh
RjEeZ3R5wWas8RlfESKtsPhM5homX6/ii95UoSfwY2h8UaRbemq0zexnSXdUgPY0eaqctQ0GF0SE
0Y/OPpkwi7tJPzHLRHXbQh/dsAFDokPMMXIevuvkcQg8OL3TJ5+szeyDdSQwnXIDq3boZokdqi2T
OVKCOq0DVbDu2aK1a04HwZZbWc7mr4kICzTGh3rOf7tDIkpdhTZ/HXBdwHogFT3bjd0u4S1x7AHd
XCc3FFj8GSbh8Q0WBxv4+CtjMrKVH6P+FvlHX7AC7zkkSr4RrtTuppZn00Qgt6x0SpBVo+wBzZKB
hrzpwCK5F7Ae6ltHIYY47xMdVULJ82F223kgBpXOOoG4fIKI/gC0hqeBuQvuBkZectMNQJdZh91X
Ekq7DBch3tjUqz6t9j3Ivw2ccf2xR1XHO+m0RVF4LhN61Gzlt26/+OGJmmB4nRU0qGlCJi/grpnT
LzP1BVSIS+3OEh73PFsOOhbxPOFpGClhMNHwmLsQxqlR7EQA8ZZdTeLywpo8HR3QrCiI1g4MhHId
KE9jfCBLJmSJiiT0HaSA2VOHInYuPuK7aYv8gfslShYMEw76Z0OugFe/tit7b30lUIkrf9WQ4zsf
bzxS7NdmDVMPuijT51Y74N+PvWx8GRKaLJmCbBQtxbb2yAdTnAkJ4CBvr7jYtfq9xR45PCcC1yAZ
AM+A2VxvImEClQ/xBhzIbnkeI7hqHPmIiOBI49NaKok3Bd8kmVnipyPckvlAv2AGbq41B0n5UqfB
a/a5Cwu4cTfdaDKLeQ0BFZUeOx0DrFypfPc0nsVLDLoLDhC1ObuTbwntd43JukM2wxYLD12Y4x7d
AelDP2fIbTRtSIRRqCB8MEbjLlU9Pn8qx9FZp8NTG9ODEmyyDDC5LFCbowa0Y1JGAEbunOhg2Xec
aCbRKJBqyb2fvlSKhRq8z4H8P5CI0WGQ98VnFNBO4dCz8zfb2ebRuqaLjNbwKTXsfCtE4fRxw/HX
nYucmVUfCsUxPPop+sunRmese555tvQPJmL+5pjhYZIYhZZasdKGNWyBZEcutaFA/xH9EiJxk+ez
LiFh8yXWSbiaTQC4svO1ky6h40XaRimpbmeG0qDfOfo5RLTpIHthYQ7abasUe8VfudzJyVI589qp
Et6wzXnDMtZ2pAGbznJEqfFZ4r3bJpD5MAo7LB6IPlo7DCdGNBa7yT30/taMr5PKFK57MPIHBZ9P
A/KPV7Si5eYs72CHefZMZZoYmO9AswWoUmxgB8/NR10/9oQFNLT4nKfdlRCm3AGtt3GXk+p1CPqU
+gCmgGkyCxtMS8VWmPtuFy653slIZEYFkXFdTWTtrnF3MbB2z/aNYRQa6KegXRuV1znAF+HzEqax
DV4ydjA4/MVR48OaNkx+fSb+OXEsjPXHTQMcHfDo0rqbzTrdumqwWq6GdOUOx8n0yJnCHcvBgCKI
WjOk7HhCrdhTJ/HDo11PS8T2mFtLz9GAD7w2TDjcRa90F0Wxj/Di5/6WtGNstOaLcYVSgmbyOc9v
tr3um0PCFsnioUgGO1Oo9Czxfjq3AuG+rb7FyjkHIW8eCqgZ2KtiRt9eyZWATbjdRZKNIfVgaL5x
9wBXOo/gWwJUKvzQOFsr/roQKzu9UMGH3R3nbsW30m/6+Rj2nM5zlD3pSdK/1/TXPH72TTgkm98h
nNReBMJ88KCJif/ggBS81y5wd1hbFUtV2YOqfqrbg92/BtkVfsBETUSl8z3rLijRK9K1t3K2gTOD
P4ZHdzaeo22fLZPJWwTAVeWRs/CvxjV4pnTRz+3eugKb5ZUz/iNYhNVSS3jYdTDvjX5TlTxd7G/Z
HR2VME9aPmXfWYfEZgTJw7rR85VTv4zlFVeme4/OxrJ2VX0OIAMDb9ZgnpwITg89S72I5mZVJ0M5
KdWlxK8bbcjfaYsXidgLRReTPyAJ9gUII2wnEr7QLr0h5toQFBDwPNb9uxanLphvuUHd6Kq0u14/
s6NRvWxKUMtMFLlMrA3p0ZA7A3fXMLgc75p6I4gURsPmLjNa88LzP7ufdnafRNMZyGzunwvx4xev
bJKJ1hrz1569R9+CtF9RThj3PNZ6xK0YTPFfsYMB9bKZgheV7rfmXrhSqJURNyhdv/Odu8+peg0S
3BzxSxZ7bUDS6Cn2H0JGwjNOl0oeuYVv3pzx2XhAqlMcIKFVy9Ahduvo8u7mr23bBPy994a9a+pb
rD1kyUZv1xnr1H49Dg8ODjWsJCfoy4xUGaIWfMljfIzio9srSG8XCRNcFHDNcV5yAKxIN3Z+YcOC
6w2MpdV4PCQe8sag991yhNkrLlwUrorHN4ErhqK9Z5rsIW+B1Ib9ID9DYqFxoZjqmtfYOlqAOALt
UbJ72zYo3AuEjQuAc9FKetoleLbvVTQFafyGsgRRJqM1IB4od9YB/ey+ZmiOfSbep+Icoi/g+yJ+
KztweZEkxkAvzw4TynkASDDhCEbNj7g1zCdaMoRtuflhF9c54UBZ1+pJR96vorGDSMVKujuaGyLZ
EvmEbcLlh/uneTbVnqj93ehtVD1iWBrKOcisGHRs2wvembAudRbR8XPVP+cwQiu+25tfItNZV/Mz
ftfIK/1+gECB/cmsNcS9FSuLjrO5P3S3/Ia05BKfKMbvMLBj7HjkUwe6S+lITAiz23RTrNsPCtHp
UQPK7bwRRDYvv9O3aNXLdYFEEjo9ZEY0WGaCa7jbyP4hBP0UfWIkaYP/MIvWnL9JDHDhseC1DcPQ
DFtX/1iNRPrUtb6B2QN6WLNXqp2WwjZbBTWi0UNkvQztkgECW7e+WLkMFtBq4JKgFreXuUWgA9E7
e9N5Gmjm2685fR4cGHpAVh6lu7LkPeZK4ZxqhjRZwbRjJTGTERT4M87BVQqwFrumTvLfg+BlLC6Q
QJGOI20QL/qabPZgnSO9JpNiwSDFuiOQRVmrGtXfi7mHMUazPGtGggwnGOQk+9sJEG9sJhIEqLXg
d7PKFV8hPhZOd/69Xc2esvwGOL8yNhpjdSQq7cn0oq+0RRSzjjyf7oIAd7KLkOTfJR4/zWb4vtYe
S4YTkA8/maKoZzU5phOibveO/DtpbqD7YCjV23047zIZAuIfRfMJiobJvL4ur83zgE8OskG+RJak
TCt0NEqI6XiDz6/T14l15gWrpKcBvbi3uFFW1RoZG9BXjPg0Q/0qt1c5stFpU+HJpRArvFh6Lrc9
xlbE4/jlZzDjzGDlUirpe8H+snG6HzF5r6kSP+pdtgHitzF5t6vJWKEX/ffjaPGvbJ1/vZrmq+2v
m5XRahR14GpqVqV1sOjD8FtNa+NpZExzTO+rQ3Y0z/F9/gygjJDkE7LDNdSr/GcaF/Qfi+6RSQAa
bt1fif8wKxfWv7zWwYuijFZNLvc/5DRukwQkDfPxd+UKpav4oiW/IEF+LN7QKCFeZtvKGZg8O0g3
ltETXR52E+0jfc3NNWJfUm5K0CV8lLf0RD4K6xqMqyzzZiv5ls6XBgktDDY8h2butXgTMNGMV8em
F1fuXVI/ajTogHV2TB6DmMTSRcC6gR3jDZ0BeZ5YRh3qSTaU4YXoBWcHUdauXlQN417ce4Iz394P
pucOn0Z11pp7rV6FJqxwjmECafg509bunljwJU/x3CmlmKSYjjYMlsdF28KTZFLq0wKYS8PxFFIY
hlX8M/sz2csiAfrFxAZoQxHNrnT9QGnJOfM7vWcHigFnyf7FLzb6sOMKN+7UfIMW7I5h22qgIMB1
1bHUjVfApJiL4xo6cdc45B4vxTcTbMQ1Fni6nrqIF8Q4Ckz5liluvDFQlmLm51fhbDGKnU1CZTgB
mcwJ66Eyx6ISIGYVL0b6KdNXWTfMNd4m+NOco8XB7vZ8U8Wu2/LWYBvw7A9BMuLpXptim0UXSJU5
MiRkAjG0UgrmdStWE2KFlKXSLIFMYyY+zfSYRLdYeW4jknLOPL2Z7wDIYTBWhBCo1xXSE7zjO5zx
GEX7GdiV+lsHmynrKXbI7UKyE7LXCMCxaEL37jz1wNyq+8735Jzs8qtzNp7j7+DTOEjU0Ut0ThWL
AjNa+h8a2HykbcvqkYYQgc1iuqcwooZMyL8O2FDxiMMjegbIgS2+m3cCgkEDEpU1QcUIeUP1FX8I
llTyIOjL4neUvvwFJCnpV3jRmLK282RvWb2ND4zOaS2EgvLOgvEbL0q+J67skTldcq3w9DAU6ec3
EuC/YEvA+lpbEidd5z9xTQmJwi+dYY8VlXewD7Fw6Ie4vdP1x3Y8piFaZ4YuS5mvRoW6zuKDCpaO
sc1hzcB3WMBDyYhbphfMk0tAIVgewXbrA3WJ9oiriBAcetVW7maAz4y+9kZyIVinzCPMbCM9Z6ls
mbL/+yeY/a92w6aGwlIgNDaE/ofV3oiGQjV04gnAl6Duzuh94HwBT+rxDOdsoWR4U+UTZnq6sIgN
DEN+SmLfXEyfeGbpb51Vx07zK2zOEf2GcR4TICnFxrgEHkK1QdIoLZ08YBGgcy/tFD6gGfJlbIqd
6TGua5AqeSNxHh3wbdyWvOtHq1wxDllqPDFmj751MOTJAtrsB6ts9m0vxgL+CMXIQbPovAiYZXVG
7+0Fjtg0cASN4D+IE/9eOMzyMOoJZ84/1lTrj8LBygarjtJpNmn69pmJc+XuR3XPGiics50uzriE
zEtU0gkG8jzjK3ihO/vWk96S4yu8JAonMLXackDjf4B6+W2fVTghyiK+n31VxbHZfuZP45EIi2jn
vAT1rq9f3PZdoSqkKUTqtyxPzX3hzaPD7ol5+mnmU6JxwihMDbcUX9a5fWaBP9OA0K5DT4jyS40v
5mQfU+rk5RcZTzRH+dGo/wNB+u+Hzfz5sJR1ASG6lvbn56OKeDTtxpyV1tCtiPljh0J5Pvfbi/CL
+f9qOKafMfYQ/C0b+3Mm4g0s6EGfbSv8Nu/9Y3YbKMaBCwLbXdaeNHbjfEFQc9NqFsi1EastcKgx
6qQe37B0upCxsGYyhP3k3F3hzAim0TgX3/p7jGLstKfsg9vyfyx+/uO9/nHs98AgTS3jvbb76MyD
4uhQlaRr8YzoZAnAcrrNS3TxiAgLXOh/+KT/7vmbf7r4b/HzHxtwteq7aEJowU8nVqtixXaAaXXm
s6EpzEA6e/oKSWx+/PePCuNv5cQfP/cPkXmYJI1bKej1AD+gpBq1hxRo8swO3jJcSnf2Zo48Unfm
h74mtAM/JDDIt+7Z2Yutrmw5O5UbLvBqwzxJ80zrSok6wEh+Gd6Z7RL7WeL159jD20YA99fvq///
sfD/20Qh8X/+mjr/zzT583tGmjzZM837/7pFn+9/TYKf/8z3+2/au6P/g2mNqTro6FUdown/6Z9B
8I79D9VFha0Jy9Ycm/IxL6rfrHftH7pmOaDrrVliZrr8mX/GwJv/MFxieqk6IeFZtuH8T1Lg9f/3
dILR/Xulm0KYKtRuzfzjUleyqVXT0UXeWRfuUUk2VkcOObDko6jqlaUzN5Kpg3A0Z4AQCWQHdWU9
hEoNvWNEhDoExk63y4uuKONWRO3zWFJCWY502IEw7nHGVY5JNx97lSAk5y6YLOXF/vrLB47LfgyK
/K8Zxhq6FPqA/1ZA8T5csmKxy5h8ynw86h8KKKso05pccSq0HviLz1ROrbVxVbYUU0OvX3I9MvYB
RHuEWg6gg4zKWxuI3KlT0ns6aODI3FJZBHszc/cCyMxSGzTOosFCUKenPwmKFhSVFu71hIo6rBE2
Gu7BdaMXJSbySM3ZLY1Bd8rC6RgXdbIFz35Qg3stwinkFugwYivDI9pWzBg7MEU2A5u4ZTzUWlBC
iqZNmOKhknS7jyipfkqz+QyFFiDeDr6M2nxprRb3e48cpBgSeRvD8c5JtastAuUuNzvBUVB8GIVR
vyhO92i+uJZivSvYDSINGV0cBGyrdJSautGvy9Ypjw5a8cr6EIklNmGEyuBUGpqKNm/Ehq5NwbG3
iFQvxVMR4mEIYxVKwIQjyjIOo09CXdaCHgsdZenO9YqteEMNkSwxegwZve25UURcnonAt5weBisP
SBGm5nU6JtLM16zaHcimKQtUKoD1AB6yeKJlcArCi7uYzY5ow+fGmRj9ZMiTtcF6r7C8iII5vxxA
MCqdvUU73BiLgZdzsnt2V2UPJwb/k+OOyU0c9WZWx5MxH6GHbRWOTFsJ7gSie39gPqpJxKqDy6g8
iANk45O7K6TE6KzQlegtWwkZyjtzQpVqj+gLW6ZEbtUea9AvtQ2JEEiNrbMU6BUVEefz1FOv60aB
sjIzwLWPnJayLQCWZQyM+wZFYOowuZAGJj9XK8eNL/CG1xpvwWiYRaQdESU+E5OuEVdwPq+YJfES
Sic9WTHWliS/hFrrUjUzbnNkAw/OLVda1jI/znydOR7BKmGnZnvTZPXn4iZJ/Ghfx8Z01FyC8Cot
6/ApVwArM4RvKWipGlxLrSTVOgolrMZOlK9Wo5LKgsPdzH17JcJOYD6oNmGSkQc+sXKMreK717PH
RCnKp+bHDMMHjNwXATdm9Gk92wx0ZNQA1dFHtVjbOaBe1kl+tte0DGJQWEJmUIsu37dtRg+hp5AZ
3HFVFAgkzGZAZFalfQ0L0fyJND88lLSsyNWODt8y5e1+dB3jVEtRn6sqoAtirZGVd34fJd44Cmae
0atmuKdSs56iWnv0RfNm6WclU5Zxl62SXDxYVXoacfOLcYcTqJpY+bamxSIwNk5Sn0gEGdgpDKNL
emb15OfGuzTUx1rmX6qKAK+V1zqGUdloL7ouL3VLfFlDkIVM0fClPiGUOZMttba25FgDo+bTrsL+
sS97UJOYUB0Xr2XLRme07COCtw6p7mDADE35kiKcDi0TdSNpTklmEW6RkH3osr/Wo11TUMFq6H0j
ozioLvWINujPOnEzJOjWt3pq6W/z/NMm8qNBA1LmT1WmXPvhraxm5zogBzep9wVJpxlh563I2JwL
HWG8GiNCgjJZhKlnT9rWCLgLh9zXIMxWrJtbBGMhlbKfvQSCGzfUnc8gewtl71W+RD+jv0aYE9Vg
RJCgM0kzG3glro1EAo2QXvnsOcrtkGqHrIzR2BtvXS/vsspahbVkr1mh8IaaNvl9sKiTeNbx1g+D
YpNZgbgAcG+roq7j+bOwxv6YYyWTPDE2RSo/Kgvsvl4hERztj35AR8XxRN4nQT80HB+UdG+2bX0W
WXywK0LQ6kLXlolFlGNuVsqSIJmTFZoXYnnOIsrlpijRWUSifi1V3IVlm8H1DH/xodZ7MSriECRd
ua1q9issYCdDBg96nd+UDPX9VIB9/z0ZNRPTamoMQGMdLBSxjBpvgAQxGc2wTyNEQZ3CiL2z2G2F
ghlh4ZTOkjE/2dpgPYqCKLV46Lt7u+AQscfaJTYSC1MwsF3NCQ2S47TWOsx3UYF7TkqJPDYE+KNE
afim98ZLo2jVfZG0GK9YE/JWp68kHnmaVkl4Hw2+5WFtVLaTbTD5ThjyF6UvNlaN58VotX0Wp8k1
QcwR1HLYOSraX5t3k2YyvMun7FKMA7ejjDC2uOKRr+xBOhopU6E4JoRSTuYoLhmKq6yU2lU6LZgr
nuwMNjqyrCqWyoovxLNtBceyglEoRA1wojGOoQ+QPvWhf83VyUPoMqo0I+ggXQUTsU5kf2dIJF2J
UyRvQRWD2Z+y8dR25DpHRu4y8WP7F+RyvDOlgIToa90pTTtGWk00HbTWQTOfuPFCc/zkFiQBTyep
hR+NUTL3KNTuJlN12mdq3YBWs2DIJ4Wyj3w2W05W3XKtyrlTlYfJrXdT709Poz+lbERU5zzg4WW8
UyKFTS+KWREm1gui9AyijzUrLk8WLMKmQ/YUE7ds+5l2szWeskM/KcTNfE1OoV6jqdRvzG5zF1vc
oIQou1NZ32UlKuqyDXG+l2G4r5zopge4H4TKTMGutOpqz5WXzH1mTBkTmsk45BPDjsJxirtsyqql
IVjMVkb1pMqARZa9M2TJvMVwml3Vh9Bt/Bhxh82eN6mvaR+tQqc6VOVjLvtol5Xc3nUObyyOakKU
BtTOiQMeUod2OmGD0u3uQWHOZFbyzIXqEICQHSefEfxUwANTO/iRcVOzOXdmOVsHhkwR/E7LLWjI
dd46yEkJNavAT4aTu42zuFpkqcL5e7bKGiymClw42YYIl9TOJnHIIKjDcU6aE5GgN1F2jMWr6sLt
srAGlCGZbi0G2pgHuxTuzmSVzHcGiDUwL+YQ70ob8L7LjCvXu2Ex9mnF+Wt/1Hp7jOV0CnTtw5FU
k678yvMyXNrd7OgsmcIPAomo2WA9Q4EUd6SH5DpglrD9agwsH10I/cJ3LOAMCtyQJMFoapWsHKlz
VAdJpNXopM6lTy1oismP77UkB8ZEtGbQouxOYuh9rs9ipyV9MIgCzJYMaKVBlDWr2a5TP2QpfoyE
Vaq0bSY4RrrjGn0ow47S0YElNHQPTRRvjUmyG6S9r0I01GxNnbhe5gp4o1FhIpe4M4SSyM+gcW+N
Ed1nMsaRP0TI+kiRDXqx1wHbKAg5lkJVv/yu/koE6/EpZuJu5CSAaPa7tADNKTpmWSdhU1IySGWK
OMV3Q/6d+e21aiVoN9t+zERxdGL8AkHloK4ZN61J3udgxZ92yUy00+yHSafWLXCEDE21bmXxlBok
0mGHfh4U86rVWHTH8nmsMeSGvrnXxuDdvpUanM8xslySP/33vBvuB5Ws4upJl/FnlPJiEnd4oN25
q4vxjru2iQLQPcbJrNtL3HMEMspnMTyhybUiHhDB1k0Q/LkDE6Bh6JiHyGe1jshnAeYI5jK+yviu
U8unyXa9NuXl5qXWsCPFfSPiaaspDb+qsng5WTNlh6bbSBuPLpHSK6FYTmL1Kutg9u9nTzK2qA+6
EeEdzB7LMK/xyIvs3E0Jy8lUKrTF2rQXRr2nwsPdoLHVmXxeiUYG0166BHbYyY/v12wc/eQINRwy
887uK4E9J3svlIi8F4bfUT7iODrM3mB0eVxOhsNvRHb4OZapvZMBcSea8yCIhb9ECad+ptCcVF2M
vbBMTlSOHG2tpmyG+qjaZXrtOxIxtYqYutr3xaHpOKL9rHKeG4HQvvbjaGUUYovNbq3ZzH7d3C2P
iaq2V61ITyE2qdGXxksaFNZuFCDP2roVL4kyITbIn5kHylOfd81FmuK5ONpJ4T+niRacTNUSGAP5
pd/7ZHDTmNhZiJAduFKTN51EwAw2yTaGc0aGdmWW/tXP/XbvZizLrURxr+5ErkKb5KOnSiPHB8ew
sKIHuAZOzj8oh+n9I1Qj+vhtWYimzDE4BrbOgqJnCssz2xn78r7qvtPWqXeu1gOmai+9HdRsqaf8
wb2xlP9SNfyLY+Iqj7ZTPuh20XgycZ6D0kLPqA/8I4shMaMr6Xv8gIFOcT75hbE1sza+/f5eF4qV
QzbEkAoCeAwj3oioUREAGVs3Rodg0JjjlZuOIiU5aHSfrQIcXOBP2ckpnDt7qq+d4X7WGWrWMutf
Za5yRE6WF0x+RUs0qa9W4pACHMTtWafkrUa2s04IgdkcdRrUiEW5xYLAHrR0V05dvxL1JlOql6Iv
0dVXCFH1Xnkuk7bFwCFpNoSLfHuhWOqxyhs0Xx0TW6nEGooTqiPN0nkQZ4lxSHQmlr45nEf2CWPY
Rl7uYw7mMlooMbd40tjinorXsvrIgwYhuEZZ4xswGELNWMc5hHX23BmC+SbIznbaDJcRLxQLbyzT
5Rj3cIn5o3nO4iBuf/QS4mRW3oo6izzVVsRO1fOTDCF6/VZrkQEbhS/d9vVP7juwWzIlYL39Vbbm
J4eN7Zjk+WXEoNlpyXDl2ZkvywkTw5gaGil+E8kycWJnDyJ6SoLB63JwMX6uwZ7PyCbzC6f+KmU+
D9THgWUHyTJJpy1yrp48U698GESv1owyRDhgQ7XGeNl2iBE6xRK7rnfYZQeaOFeGeqdq+p07j2Ca
gTCAcazuMq6+k9amBOuVAsdKbYAEkZHMt62P18BRhL22UkDbXay9OI7O/5HrFd4Xx/WcMkRrMWYf
uay+itI8hAq34tyvZrZTo/Vzp3PDpzhIhJ51FNwREaM9aBl6Ra7IVhjTfmyDGWp5SQP30uldd/AN
WKmIEMewqbzfr74fkQR2pkQDXVZf+YTuKQsJMR0SjcitJqSU9KsIcDlYHWOEkNtgfk4k7/3/fo+C
YiAb7OQQmz3aEVYqkY5ib66Eg1bpl4HTRUiWbDII+W3HMsBPTcpVcwcDUT/Xl+MCE9A6JLqxLwew
gGbvydHnosTcM8DZM2M73lgiJ+9gSIkpswihHxiQ+9lw1qfUPWZ5+VlHiNNV5aEyH0wq8GVQurQl
qQo+KMD+//taawO/bEN1bgpCRguV3AmKw3QtWwecj5yabZ+ynqJUYPZUDuF9X0UcrCNzqSzsnhQh
KRHK9MXIdKpBrJFRbKDbTaLmEI8svYRW2qeuxBajTKXXiqbZmVPnX+y5NRiy/JNxpHZUEwnjidJZ
9es716JgMBkHzN/Xzu5QIU0pLXWJ30EWob3vNUjpFOnLwNf3eRI4LyMe17oxtYfRLfqlBnik6E3F
8zNzJnKogrTr+da02R9kIfznrIqN3e8jIQv1+FAh5QmaJr23sp/Sd53j702umeaxEllyjBmMmVVR
X0rDfZYVYzNFtveh5P6vTPQO1ZAhvOnD7jRMuNojYQN/MmBU8iyxdoqSf/++ftPX6qsyMxazl2Kg
58GZQLa60d7boasc2/neySaeZWHOY6kY4F8NfsjrNKulUiDIUpRBQRYiMSdWicbufHpQuh5pXGGC
SBCQ9oS6iZQmPg7WfUDiYyfErmoR5IfVnBM5zyUy1f1I64E8zNhc6WaFaSBrsZfHrXEoFJJ9Tbbv
at3tSx8ptk2odu+kdNuSROiwPaj++NU0hnqUwZrGgyVrmjhn1Sik12j4g/Q6uDWlGnnmZN1Dzsu2
w/zgBbWeKam2q335+fvZc50916MurulUzt0Z8QaTFV30sqf5dFeOP7LHH9jlddmIu0b7CQ3Wiep8
GRhtJraqkqu8vNrelU62ddyyOKVK6qkU0VcxgSFEE+hw0K51bco9M52asz8kD3qhIY2ORiiCUsbr
CMug1mL5UYIGQ4yGT9KsdEygaXIM48YF6VHSiRRbu40YN8zPbSMsDo4T0q6ZTbAa/IBsEret4Cj4
uKAD2wc3qIIpn/yD0GuE+pkPx59aFAZR9sk2yxFnEfqo1dQKFLyMa8YxPOFFaZbc1QzJyvTDyQZ5
V5BWMqbkzcuhJxdJksuQSoFNujCZ8M1PCQos+Zp0xsEcTRDZVuSiz/lJK6EeEzN4QfXRgwmJ4oPs
OofI7gIhZcGmNUyx5Oc9nKa+SXy6ZfEu/LS+CwamMZUeHMWobhvmlVeE/o5Uhsvvcz2FxFGp6YSe
FGFC7kSdF4m+Wf5+ob93jEJdHffJTa181xtRiHlC/S/OznS3ce3s0reSG2DATXJzABr9Q9Ysy7It
T+U/xClXFed55tX3Qyf9HVtWW50AQYKDOqktTnt437WeFT7qKvVJj/6np/rprWAdmufTRyYb59pz
CItwEjak1F2NzRj0BxlVvAdtc5dWESapUFtLJ2UddE05F76SUgKLrFXnqsiVWgWLRuqhVQ+IJLET
v1nI2ISa7AfVdddIeHgqvPhKoHMZA5V8TTv05u9fY9K0rLhmP8yVkHzuDJWIHqa0BETy0x6g54gY
h2MQdfkz/hhXpY9p1FV47H7qhu4vmtTyH1z9L1ETy9OHOCU70/hhdXm1rVlI8TYMMHQkwq/pBQ96
nfmrgWPWevnPaGzF3p62x+Q94JSm/jLNR9poSRRNwfivOzrFPpJM06EwnrYUSth0K2/A49HbPg7A
Xlbb9wux4xjrhusfhNlWP/y6p57qEAfByjT5kTKxDcuAwgtNg12hUHgLDNU/Frz/vH5ZToK7l24U
7uRMtUoS0ZW4WIYuK4WiK5s+HAnhtmKBQ7w08bl2HA9dqf2RadLvi9Tu9pnzLkZtyfYxDYwgHrQI
SmQQ3a3ooDBX3Ct5uY8oNbal3l2X3nTC53gPhVDV1rxGPJ+genajqn8gaWKaszxD3BZkRvi2e+Nb
TCYUZA6Bhg5o8MZ7PaJMNW1eesMk/CwGcdagBVJzSHRZN5R3TAkb19OIIOkevFxXnyiZmXzofEEy
JjI1rsLhLep+j2VGbE6Rq7epSdKE5yhPUY4ZByGNmt37A2o4IRt3Hav5q9fhwVTa/lYLybVuTQrM
VTKOyH5ZWERWrEIR+Pvgp+406c1Y2Wx1LAQfigGpOVWpzjgN+m3XUPDJUIrfOjo7A1ujlM5c95r3
6hUcGESfLvV/UwwxibgOSKKiS29QjESiENdSpr9ixwL6YmGQCHzXntXYed+/Td3KAbr68TJOUOCU
lc5DL8nGaMdsbpT+U4mzJVL2WSDyu1rJHxIrhDsadepGHXL0vZFgkE4myVVe6xm1dorLQebvUgP+
VF01h/eN5xA61Y4GCjuBkX2eqbxWdXqTUVOGpcRrnvqec034XvVLMcJyo3jUV20lfwrtkaaL59aA
ucK1An7jLYxZ1i1Nu6bG7z5meXLDBJfcKxmHN12x5oMeuS8U36no42nU29K8UaoJgePdJpT3d+PY
v/mdo2wCFam3KTKweC6EaN3TKNUWQu5YdycdHlibShoUMG1z3ARGbd2FeUQxMTNvWv25dcr6DizC
L6+jPVMJwljetxjC8fRHWTAYBYDb9xpqTQyBEzjtSumQrMlIWKsmQeURjdSNVVK5LReRJbkEipTJ
Mmn6g2g5R7uF9/w+NddFTs1E9xKYklRbcll5PMlFoVnVXtFySQ2JPKu2Dw5GYfS3fZ90q0JJMZ6T
JqPpsbGnnwAeiEP5PBxg9xd5uH3/Zbn0jCfiEo5eRzInRc1dEEpOftHCaDoo7dNWKXLsVWw43h6w
+/SuGK/03q77CoNFnE/4WX/YRQ7NkNHK89sEF01s6sltF9H3qn1UQIUBQdoY+ts6yNloSzovSVHI
VaKpAQsptk+bXNax/hWZo4Uwm8+iy0y4K0VwkyZ4SrKAo2uFCmasoAdh0TLayl0lOjFDnbtrojLB
CEN1X3Z4zz1tUGaGwLEzxn6+trsnU81NhC44srOmypZd7Mh1ZWUUTeTCG1bkLJXX75t3i0b3srcX
IWjdlZQDqlM3AbXr65wKqz96BtumMaz7wCiLTYHSbm4Esl31hNYTCg39W1MXXdDYS0FR8KrWq8dK
oZzB9EEbdNqjKQJrE11KojsL01u97+Fp4qlUUPJmvEYOCk4nJIBXKqB7WyGfdM7LONVg3zTylWqO
fMym3kQZUVfTWqvYtByGVrHw4o3NZq+xvX7jJFGzN1SANnL6CKqoPXLa1zei6O6MbLgj3jL/0UmO
8S1elK6YIk6AVy1Y6/11E5Y5zpiX9y2uX1OQbcER5S0OZA3Q1vuklXWhu0uveG10EwP49+1u7bMo
VtLnksIyEAUgJ9NUDhGfRbGjB14ram2LcAu57nvR35a0DaQZ3PnmIOfve1FPdw6RigI/6RB9pdOC
3E6bmPffqE7HNE0pARjSv6IaqW/NcTfkdXLf0Zb6z4UhD1nCf/7XJCZ5y/KhDDy/fldU/P1P++CN
bX72pz79tz79n6r//f7H3u9s/lf916d/wPEe1MNd87sc7n9XTfyvAf79b/7//uG/pR0PQ4604y1r
0nr627wgSz+qOwAhf3hk0y/5JAl5aMqo+gfwyX9c/RW8ZdU/EN7yT9WXv+LfChFL/FNlOaLoIRF8
SP7nfxQilvZPCIzsV2ANIc94/6N/a0Q08U/H1AwNgodp6tSM+U3/1ojwR4J2luYYhCYiqnPkfyQS
QWzyQVxh85rhJ6eBo8J0Q9d/Kul3i6JTKDhZRPPR+BwfPDTHbVNfue2kwawgW2GRKh9GfOiIhtPg
oQd9UHYwnADXKu2jrj80lbsJYGW7mNFcEBDV+Lton3TswB9u9DkpyCSn/FsI8vW3nijHlEbotsio
mZM9Fc8ITt9OlvzwxgHVwi7jMqfz0oDTn39QqHO7ZBYXDAgG8a1DdrmgeDBv5i2GhwnwcnUJzqlN
QsgvlygtlYdBJ4Po6pMRyTNvk6qz8PoDS1H/1C/+Q7mpVgQYU4WdIOCb7jBuwxv3jS7OnBt+9d/c
5L9/gZwmqA/XbLeUSgunhdeZYJTkEFB7yqwDLVc9GO66rk0E8bR2StqMvy1EqwlF4f/mJ/B2Gzon
Xcd5v0kffkJfZVHpIWpayHIrKzCViMWzcTq+9xQo6urJy+rnsaQrYTj3kbkfBnYBSlc9ff87Jn3U
6bMQumY6hIrwpE8dAGpp6prDokyjS8V+oy6MlK5diBqfvXzU9fPvhxOXxpt0UB8uW1U0xRg4zJA3
Pi5ROq07vMOvwarfIlVfcc7AcjVr99780jOf1pQvF4ryzBKqioj5dM0ZStfT/VhaC6P4RYmwk39K
4/j9xU3v7XdDnFybQhcxyTzTWjiocjN1laRgQNXqqpuCs6vfBjutqo2X3w9qfl5M/zVhCARw6Dkt
SyWh5vMdHUWsRmODfbNsmzWnl3lVEJOjD/VrbAB1yHDkVOVrMQKrhm4f+UDq40MFB7osVlpA7jXo
jEoGZPFgNMwe3O6h740nZQTkzoIVzKqGLZuf4cqu6ji5klXyZgzs31G0dobx2NZvo3CXo5azDXRA
ZSztKfeKI0McJhwgnmvzuev6rejo3sS2vStbD6a20O85jd2qI5ZAHFeHUVFeVavfp0r+l+L7dx28
IMMYFxEi/LaL1k3kHTvP/xPIMp3Vhn34/i6enZOESSuDxpKBKPFkTgq6eswyttsUAcabrpjI+K/p
AGjdrheoxzbdSOKpb6Dk8A95MAV1Veu2Sw5h4W3CEq1U7z1YQX0XhQ679vtIq2dU/y8862mV/vKG
YdbRqSLwoLX3r+vD1xPWpifQlEwHgxwPFIJnvOyVVq2p9jKDZKAwbh2PLbKb3eRldVVrfwQ+Ik9/
S1DmJeLVKNO5CqSxR1TBVYh62FZk+fRaCdK038VB89hOOYyFu/TgKtH4+/4+n/v8NUvFS0CjEJTq
yc7Pp6KjVAKphxsdRfdL1HvT5gfRJ4WN8v1Qpyro91X/41gnn2PcGkklG8Zq31TAG/raB82Dv42S
84Js8zVOt58Xhpz+ytMZwBDMMMS6G8heT75FCiARXgneItpc+rIDTdXPJ35c8tvBdjQdRiaA/v7S
puFdOv91XIveKzsqlLonb6+gOFn7knG9HuW8ceOjH9LQt3uYRRvkiBZ7V1CmLWHvUf4ownvpiOvS
MAE3vdqYRx36U86+1Pcx1Dv9J7vweQixqoqJGqzqTQjTMTfAHaLap+mB0Q4rgmYsRpXmiNo96vRd
BKRTSBrBQPgk7K2xs9cuMoIKY1eDFCkBxmWqj/qo7rSBMt1YIVmoMEmkAVa9Ts2Wpq/tbU6bYR//
GUEqCJV/I8dkS7zKtBLtzCQv5v3Y/KxVcSH5XZxZHQgGIRHYkKqccg4/T6KantSd0zYOmyCwqTsw
NtnV+IxNBxozkd0b/dHAfBRe+BrM6X04eW4aOkS8ADDzEUWffA6tXdSirVSH8jseUpaLNHbuK5of
FWdXQ6vIqyiKN60Qt3HCH6TsW4siwrM5wuYglEMgzgMoEP6lABKgULpP63zpeG92WlBOAgtRE+en
BvNEwMQG4JLSZ09bkGU6lUMF6JFbyul8fke5nRDibCVU97qhbFvhNy6C+FE6+Z8RGEjQHND9Ltrg
kOAls52taxI5m5IeWL0LlhYGxtYcNb+P4qm8U/J8W4L/rpP4tu/0xZhAhkqMNfmklYQDyHHlwq08
OVOyDNKbZAK3hMP+3voS8dI6Q2ij/wOyiG/rSuQP+aZZmWiNochd5QsKK7SE2M9q15m3ghu6UggZ
+f7z/3LMwCNlahbhnfRT0MWffIXxGGpVmLkewgTcDuKhF+2FEYR25oVRGYTMap2t8+kC4Bvd4DQ6
rdgprQBjzJTDMtEmHeicEdkP31+QOLO3oDrlcKQz2R5ap+9n4bF10RtkgyadgUg3VzlGmoBiiK7K
I/77MPfvHKvZKbK94CWZ/AZfPo2PQ5/M3nWiJ6JLIWs1Q7g1nPjeGlP2w1D8naC9c4Y/SWT9sPv6
wW2ym9KHtJaH69gPNm7/F7v6tY7tMKUR1tT63BvUZV87OxvQnRuna9LqiOuyiKKDpVmBBMbi18LJ
GbVt5HTLtjsQ570Zcdg1sQExXl/4RvZroFY684jaUVrMbTpGQztDk2jb+d4v9bVbe2tZt5PkcCV7
ZsKYzgAg+Ri5XfPUKQezWvW0ji88ojNbAkooDi8DTVga1icvnd77dpKpqrvQaPP6QzIXerronWal
DeSKw2VXhLE2/HYb52gn3KOKBF2z0UnijVa6DIUyim8XMbPWEy95KXpJnDnraYKpjcKao2pfHMaK
ZjdOrU2mypSipGceEglrQ9KVgYSvjf26GDNqmgNB6fvSUXff350z6/Gn0U9eIoi2GjV3RmcjlPWk
gr2W/l2qXFg9zr2qggqHzcwjrC/02qHPM6PzIdi7QU5/4XdHyM7313HuIWv85UDnWSVU+2R5ikzb
qsPEsBcG3Eqd0MmOWAhyby5cyNll8OM40/TzYX/Z5Z3Woj+A1NIms+DZ1eVLJSEaksxuoOOKs99q
UwBJh198rYoe3Ha7y5u3PrAuvNbn1mNeawmdWlpfSwSZE4m8VkZnUWPfbNxfqt/MkNZ+f1fPbEan
8uP/HeS0CqAHuZEJk0H8imxUQBm0CBES/AmCv+r2wq09945o7CuovGGXct7j4j7cWbfvc5simMup
6D5NX2R8aS8x1di+TJgfRrBOahpJ3vdDQo+Fqop6JdrZhEHgaIWiC1r3FBjdzev7bFPvgqv8aVxo
a1rRwa/6ChJWCBzz+1t79nItk9eVt5VzynTrP1xuIZRWZpwkFq0oiM/qFll04cR2dinUp920KR0b
2u/JN1HTY1RlkToshZPmHI4n4L5jB8Xgagq8/C/qB6zqfw938mk0rTrSMGO4KMa3qijrkrxnTTTL
72/cuafIRE5VyKZAbp3euKE1K8VJWpY9HmFUvVbKT0lb9/tBxGkg3nQ2wiH69zD25+fTaHHWoYV0
sP9CQpD7EYCH2R4dD1Bo590VDnwkHP21fC4I9ejVjKbFCBh20vpDFKL7JA18OwNLThjPJ48TvWRs
J85ybMQsCV5iOaXMFs8W4dWtRCym1xBrHT19zhOV7MnWulLbbuVWGfu1ur4bGr2YeZb9Zgr1SgtT
mkTPyIMOATA/RQDD6qaCCn2TrmabGffjdTvtsmya6CrZCWmsbhx/fNbVhHYVAXVEtuUtpD/I/aEO
CiX3dqUzJSu8qcML4kCwh5PGo1SOlhUtbQlB3tNeCnp2tVsWMztN5woi16GJF4rwRlwnwbZFKNAG
gjgZHHA53CHYKUrU7iZBszooh7z3byTICRl412MuVkplrBsnXZYZ+9AS2oveG7/9qFhTGJ13xjow
fivumw1G1sOXKCbihg8PBhxiWscbQyMGzxpvv3/05+Y8yT6V47eDgU+cnFDLOq+6xBsoUtjVXUjT
rKs4EfNKl2Z+35TH70c7t24x6VFSMXUTq+bJN+qmecUUqzPDQmBHEwO/Ipr53S8vD+fhuOqc57H9
8f2QZz8gesM6US20Hd6nyQ8zj09dtVIt312k1ltgPROl7lP6+H4MMX0ep+c2abErtqnC0FmYfsSH
QVBQ0xbIWTkCFTG6okhSmHF515xaW/jJbDtNlSa/gfSagArdGx6iIULJVMwS808ttlb6M8jhPfvh
hY3CuR82dTh0QRlAJezy8w8bndb3+BnOIkaq7r+0RrcKW3sX40eL4zcfkuj3d+LcA7Ysm/4KW0/+
+2Q8jiK2mU+vU2cAq3HI0MiUx1F9GPXqajCN+340N6QrX3itzq0u7Ax4pfDNfj3rmWHdqoZXOYvB
o9RY8wRAb39/Yfr0IZw+YptZWNUkk/EXWkHahEFYmYzRGhNt9K4pcJlhVjfWeB38uHoOATwmGdLZ
iIO2EQPDKEalmtVBdyg3bdpWV3HZK7O+CZZmRoKhKP5Uqs+06m8Sr9k1sAMV6GmyuRcptIa0Wdpl
x+nZf8VROOsAE1eBfvX9VWnque+ffepUAJ9asKdn1KgwSg1DobPoA/UxVPL90Ea/0Vw2JFTIR8TY
d9041suSaEkqwDBNR0zPqg5dafRQfOgktpcFjlVswJhoUNwJcrbtMYTzaB4tPCud85ql0aPh+DcY
IOcRsJJQA3hpRBWJ4g1WFC/GFEbCTlekv2hqR6XYVVgpF6lnHpvx1uvsDboX8HcdeY7Bwhyia9qc
vyvRH+2avpTVEdwaLdUenr3ZzZmZn/pJHF2gZuoEIK7wZ+ZuKtBgpnun1fbaTAmz6AVagsYdcSMQ
3RiEIzk80aIqUN+0MXgoIwGKH7X6OrP41cQqtSkHRwXsiYKDQgdvGZnXafvaT5kBLlFWJti50DLn
2OZWuSfmIew+bJfLwOUmWOM21jr8YxhqWDjHEg8SDEvVB+2FnAcN/nHQR1IteXV6DkNeZOBgL/cB
ZoWuOITyZ9e4mNb0XUBIwJBDwRr/CnHB9LyGWlReOSPKCBVcnD3Fft3lE72+GmZuZEw6SUKzUnTw
6tZs0VMoSamsCsO6NYboqHjBWzLC1qtVD/p4cmsFeEqd8KqI26cuI7stL59dE7UMqpm+wQcx4jni
r4Q4Y6WQAZunIcG0WCtErnnd8CId4ma9SPslQvU1w882Q0/6M5cuYSiNvDHUkjxnJNsUorDrmIhv
SpclrhHmSyvQwmjVa47wCr0GVY2iPahd+FBkMR4+JC++StGtLuW8KDv4SzHn6gxlO7uBicXeEPlc
EdkXh4fENZaWX21in8p12t4b/fBSW/3dqPs3BlsVq8cFWdt7DFLXbuPcqCJZpdj+ctjEBpy3ygz2
ralf90qZz9lV7kIMApnT3wnR3JVZ+eSb4ofo4tuAiPlKx0MIC4MEr6FH9a432zHywVrFRD3U3oWd
7rk5lva5Pc1D6tfYsdItc8NVqfl4gCqjbbmbOP8QwC+cUE5RZe97wo/jnOwJgwHIcFgyTpNzcNDv
8lT/IyJ8LoJyYxFGtGohtlZCXfW2uy3qvd1gQs6ei6p+Fpq3a3tCTOr+XrTabeuhnDGOedbcR4Pz
OuYO67+X39dJ+qNKUt6Imjy6wTPIKdXAgmTDpcLImX2ATuFBozDIOYSWyeeV0A91B3Vfx/zt3xtI
uLvuBtPB99Pp2TGQsFB0d3Rpn0IbFH0o9KrvOdT14d7oYJlRxo3hNH0/zJnlThecgxkJXgYtqs+X
UtkJdsresheYRGaNvGeHemG1E2cKJZ+GmN7BDxsabJ1Kl0SKTcgO6mVm9nDZHqAxZYTFtAvMGE25
KB8TUo6Olw5WZ17vj0PbJ+dWL+1j5A6dy2pIrHz66LUNi2ra/kj79DGV7lYSa6jVkMe+v6uXrvm0
qFKXTtIbGRVGq1jT2BgWDrmMfM3YmAhMWDZv2JgWMJRW2v33I194nrb2+WbLLEFynFLN0YBejOV1
1Tx/P8C5s/Gne3ry8ueFBbEgyThFoqcdDXMRxL9sHVZd9FZZTPf+srO3QU8YVnKTuN2FM+zF4acb
8OFtGhRb9hoWmoW7rzfOLrojDwQiFSF7bDMuKljeNQonW7VPV3uyCQ1yPUbTxhskMprQeX4V2elx
lGJe2eq69G6DsYGGkIBfSjnaicmVSTdbGskuGKPbhH2BbN1DoOAoNTn3srL4SY0vqiF6MXtJxvAO
J/rBDO4j0iMi4h1EGWNOCw92RzB2/1w49pVqR7cGUI8QieSV2uCy8sOjbLzb0oqvOYvPHIe4Ny2+
IueKYHdrbhX9hc3d+9ntu/twUu00pSIG2RApVhs9yUc/xwJOnV4vWny/YYy3yVya+Fv6gP5vRSbz
TQXX9Ps37/yM+D9TlX1S9xEGHpFkehRRJlblRPY1XIhTl0KUzw+D4Iz5nZPOqWrFEHVO4ZtiTK2U
SA5WlWPOSuXP99dydk40NNZcTUjgFCcfUVnbrl1WvbPAjAG3Br2wXi6sOmEHd2ntPSeL0eF5sFQh
oqPgeTL/Vo3p913P2qvtrSPC14UHr3StoPzqSQoTfybtF7BHbOgX6gHnRyYKEMSTTu/MOZmMQBoM
QUeFbSEP7or3ZB7s4WqQLjEhIIPmamIsUt8gkOpSQvTZ+2tPmjyW+GkN/TxLWEra101G2XwEozxS
zTaUpdP+6EVy6cOY/qbTD4NjugoeyuIqT4uvtpf5aAAl1chRzkc+EN347cF4pNi26HSY7T30fMw2
jfqsJz+F8/v7F4mawPc/4LQ2qxuDPVadzg/IZlXFKXFIJp+4uNZz+0CFba6n1coP5Kvi0YmKdwEB
RDkOGEnemE1sRziKm6o39/FgPFJV2nm6XIaavUlr/SDIX/IcQkDcfm6i5xmH8RCYwdEkgEPo0aGo
kU1HRMMQw9kpm5j5f8Dxb3EEkDoxpSOBKm37oI31tRI/VMF47IL6RifCHZTWFZyot7FNX1vndoiM
O0sfMcPFHmCHBB5OPreh2fstm+AyMMiDyx+czthaZlQDsUTuDZCvJ28ncDIqh9AoJuPy1QCUK0lN
MKVlxWFAYO2sVko83LV1fxOU8YtfmwuNnDLXMIdZkhPgYknx05XlsijAiI4lRljjGA1vKizhRvb7
0qzWWp7NB8nheUoILrZV5mJNz0km0eqFWrfzIjCYvElK849N/qYADmYKX0kVZTgYHYlio2slqZDh
nfA2eAd7rh7d/0KopGipBPDAAxsd5Wb05ZE8+Zs8K45JVU/bZViv4W3c4Z5RvBWK3H1EBmZPmRge
BfY9jCL8kY27tHQPKhJgN5zWIyAOCq761nVAwDggY9KINqLh+uuoGIgx0oBNFYW7qD0A84nG6ec6
CK5DnLRKndzGVXZ0cMQ69g99MDYk2P8pAe42dYhNVx59bLa5SmKJOtxWmXisw4HEmbFf9OOjrTUU
/40li8WdbXk/q87apba9ilJ/SQxkM8OMQBgs9INYL5QVjsqGYFprWym4C2phH+suCbcUZWM4StZA
Fbwn/tZc+0Ch6uB5upQ8gBA+Jg9mtDE6exZlh9xT9tXwQyUbpsTw7KbtjEOxSg1thPtHivYMi58y
/C4ClI/ZosBza7qgM7tfEWFsNHlpdeNVU7YZ6J2EmBUzBnhZpcVxbIjPBhsV5uEqrIZFrPG0ND2f
KtlE44XzroJqEgCsNd3bTpLZijhgyqUT0dYKp3hkorUEqUDDr5LYCkgvOC38VyVf8ZLvEv05D2mN
FkTpRX8V2N4UY4XwBVcZ4hW5c3MVf2U9TzJ4peFfCfu5ICHIOS3ki+XXPxyvv4lr4g/MCT6E6aDQ
OBnBIDabjUJ8Bwl0hfHWReU2jnLcg91zS94IFfVHxccXEQ/XefmUa+GVgnfFgdZZBPywKgVoNT7K
yNiknvdAPWJhyvotYvpQovAWXT1I8JADOOEd0twHKstWb4JdjeWqAic8craup0xkfVvZOZxglDVZ
f9DTBzVGYNdo+aPfQa8HwJuHO0N3lzkl6sYl0dUmoko+4C4r2LtW2mxw/NWAp7SX47H0hvsBum2d
kgHQY1ChpE8Ug2tsIhMMuk4MAfexiF66SrwO0tnLgfwMSVk0HW9Hl1gH3blCAITl1LlFybmprei5
GENoTHDMZbjrBvdOxYTIiY7nR1BFTRwBb+N1U9c/YFnf6y5dIDzY9J1Iuw+jlwLnZ+nhcyNGCCjJ
aurTJgADiC8nchzPoQzKu6SQW6WmNu1U2aG2jcdeeeuqaEeQ8UQULrbFIJ7j0ns2y/AGx++daPSV
DRy7DeVtZ7gHndAin2zRRDjHqPw5JAOclO7BjJXfbaDfhoaxENFrRusjJpxgDEyYM42E+G3tay98
yrBwe3p2I/3xlqL2sjQJOyVjCvvWZLz5ZcbOqvSrtWM99nGDWLjliF4r1kZpyER1XpOie7NjjtUR
tTE2u7lOPrU19+D2jB0Yo6l6U9DcH4puV3jN2qzdNUYz1HDqfpT+L1cDRBsgWaxgI2UoRLt0VjbW
rM/Mmd8PO+rUJQZyneM6BJyZWwRzwymX+hBjr6HbQqhxTjHKsWtEmgme1gfNA0xMh6zpS3olAGZo
reY4OcsyP6oiXRvOS1i4O82epJTGneKFL0H1llrlXU3MYtOKjax+tgnZx6mymeKsEtLG2L5jyMR8
mHk/2phVKExNMgnVudIi0SC12FM5Z8QhbRvypEMaUj1JXOkvwQa4IFN7rNxFATlxKJB3dcUPV4+u
RR89TkW1Eog3oEy6XlvffTTjGlZ+MR/UYem3NufRgQ+eIB8d+J15TKH6eGS16I6yMCyXVDn9uREE
d0AFAAsGpibfMLnPg67YB+ljlL9UgQ1uDInJQIjHWC3igs9i33rGHMjeXKg5r9K4TXX7mEX9b77U
ESNz4OhLN9HvQytVZt/vSc5tvjQ2fLpDG9CGWPx585WIUrXZFKJZEK9xqV0NTrnFirkxCS36fqRz
p10NOJSNaHVqlZxso92SACTAgXD6zQcqhIN5oeVxpqKtf/z7Tw6bdpV51thy1nW7+wIyMh6dmes+
WUMCDPiSnuXcwePjYCe3TVFjz4K6A03S5uz8UI4H81Jj+9L9mp7ch8NzN1pWMrhoVkL7p9Icoclc
2A5/GQAIJicNe9KQTQ36k7OGI5UhavDvLqQEfUkcivQvbHi/9sc+D+Gc1HSYgjotSxiibWE9FRbu
bjIAFAKRoinKgyRcEDywaryFNJk+IOHkVAty79XEZJg0FCsS7Vh25pMB1uDC5TtfXpiTH3fSlGSf
avQGDTwmnuwtbMIHqXbxwmXfTLhbpqzjFj5YqVcPnIuIJgJSZ/WPbtsvoUdeZYLEKWAFkBb2+CZm
Alid5m5VdP0ibHeysq80mFl5aCOjxzszvvrw4hq1uNLrQw21Ibb5S/PrsZCzgLClhOrACLzmpkaG
i590H/gS2e4xjIhcEhJ4d7GfKB6G1dDsJlkFpmPpVH85BRRRZ6qn6H+wYnsKeILW8glpiB58bVN1
26np7tfeMtcJyqCUV5dPHVubsWvWBuWPQrtVzV8aucRKDUcDQgizW49JOlEXY5WtMuIdWkR+hbrU
rJxY9KDYhCO5mVVOGFW0ojtH0kdfg2WOSMeylqNiLLWqB2BQ4HbQVy7pYCNJTX5sLfyS9L6BDY9Q
F//h7ML5H0oMNGHU5GDFT15mtRgMEYfT7BIdbfkwiOLC63K2TKhR49Z0TDJY2U7e5a7J9YDFY2I/
PipKQnAhwSTwuBQIH7I1kBrcGG24yPLslRLxlTuYlJGICwoihLmE4rSXysFfvy7dQfv/9y86eYFT
u9CcrqEeXPzxHzgBudtu1e29RYLIB4jcTfKju3YPw7xeWZvv7/bZ6Q8VmnSmggH6089zUys93/Et
igUCuLLFfkkvno1ouHDLtbPH5Q/DTH/+YQpMO71MMOrS8WAbdSSdaWE9txDPZtYsuzEWwXai4afJ
PHsgraN8IkyIwPRL5Yn/x23++2L1k1+RmGaeuGiYOLvKA83LJRE6nIuOEEImjDsUdc5bRK1Tm3EJ
NLjwZp+TTvKY/x7/ZGGzEJDmbsjCNmynilC/rmf9ldzWq/RiKeZc7+fTWNOD/3jHs1i4UcRYvYvm
X0B73Yu+ezay5qH1bmNHYwISe0xAr6Heb3IRv+aqeHFS5Mda13TzxmLbLYhWpJAOHuBBwz7t2IEP
tY7qqpmvPTk8Fll1FEn9kIfhkwHR025xKuhtNdNIaf7+RT2nZPx0QSerqIyhK5YDD09ZezdkrrI3
JHKVPMTlcEiurT8aCvBLX8c5xwk9GshtlsRnRnv9811sTVcZm44DhoycZTauRy8nWDJvJpPDwbdJ
sii0XRPsJOuHF+wM76daGU8ejorvr/7MCj/VLA1doFER9ikUXY9GVSsNhOiWilGgSbc6OVrfD/G1
2Exc0McxTppSUajYfV7TSTBW5ta4ao/pgXDShbGsV8UP5aKgcJrHP5XwToY7meczmQ1mJwN/SeDu
okHqp68mBewlJ82ZvcHHq3o32334Dkg/pYkbcVUOgduc1/WFzLol3LxnR4NXB0P6wm2cVo9vruvU
eFLFeh7rA48qaAisV7u5zTvT9oSZjMaqlnDcjOC6Vt5iZNrfD33hJflSfo1lozktl2rDcGy0m8j5
+f0A518RDdWkTtUVe/dJM8Cymsjs4shfWghAPf/QIhd0SmcZTVqX7Af4x0WfXCeeXKhuTSFwWMZk
R/03P4KKrEao26RQOpkIukEWsdNwmfpBvVJm/guxrqyT45XyJ90Swnfhrn5ZIaf39MNwJ9eslg0q
A4/h8LjOpA0OP332W3lhhRTnXhuk0aaDgRhNgDk93A/vaZE5FLhshqlbeQ2HZebA3cgyACxesFDN
o18WWBXhtdWdd+GVPffe4EvGIsll0nc7uUInA8emGLWCdPS3LQ78Kxcu7r3ZcfpNSM4oKPhI0cGQ
9fni0krYwiLVdsnqOKtzZWHXr0pKbgobDvX/UHceW25zWZZ+lVo1RzbchRlUDQgQNEEyvNMEK5zg
vcfT94fo7CyJilasqllPlCt/UQThrjln72/H/VGPtI3dZaiDugPLLlxMGrNMkbaXfgY/MmkhvTbE
Z0konhG+WSlSIDts11Xr74qAdTwpCJX9LgenCGKQBa7QF9OeReQRG50nKCOW9O8qQKey/FL2P4bw
pbN+Nm12sSSJJjOMvjx5SJJyrY7LKj3A42FdBHDMRvbzuhn8oA/3jRXny6uuKov1k/4QZorfr8nY
alMtkOx4cdU6ojro3fs3L8o3R/h85H55pMRgdGHZcQSaAxmrrGCtPxuudr3kLakrdRtcKv/d1STv
CoFAqJMXN6v2x3RpWaIMR4WNKEXrmQCpQU92dlV+8zz92eI6O87ZEJBPSqnMMs8TUTJ7M1zL62Q9
XwT3JuNAfOofcLM9xtfDtvhGUfNnH/zswGevStbaRgA9k4KpJrbtYOF6nY5Rn+66hup2/iE6qHQS
bmgDVbmPHLf45l39ajT69QqfTdJ2WESxokaBpyNHnfFdx2np+u3HN4/OV5Pzr4c5ezi7Hi7coIes
N4z+PkzkTWW3Xhk1LtCwVU89OW8feuKS1bT3ajm7kat8l3Zgowb21oIoZ2nTsi0241e9lr65BN/d
hHOXhxKmealN3H0iFjb1OxjXYC05gzevKXoXl98uApeb+sfohRXLRK+z2JzP9kgG5z3IYxp4VoeU
pih+xhEXJMmezMk6VrOyKYlGYiNLzFv2M+ufWjXYELu8pu55UeYgMaBTu0Ny9/d79OWTwP4Y2gZ7
WOvceF2FOtS7mrdbaRGwpis/9lL/59+PoX45hPxykLMXLUBsl1j9yONGrLzDorBYTevxzvhIXelU
ISRabNeC2D5cJ8TeCdK/XMqO33o1NHt5sP+4Cb/8krM3rxPT0MGoIgdXbejKqUfIGg9dHf6YE2Bj
dX4wYUxV3c2QyhCRJYt4hvimoetWERum6TgD4hFx6G0zF1uwTttwCt5CqyUs98ZMPgbctvJEsF1n
kCDkM2JC15Vk9TYCJ5Ll0XNez6hPo05yfC29MPAI1FN2A9951Q65NwrZ7VVoq1q0T5VyNUuh0wP8
a1s6pe2pzMj1xdtvN8amk2IvJH+lKWCeVzSebP809ZmHBdaRG6rQatxCYsXiz4cqadyajZk7pR27
SaueIks5QnzEiYEKn0Rvud51ylyskfsS7xhY1Uabptu0aS/0lPCGxKiHVZXS7QjK92aMUMrGbo/4
DKKkmbo16vF69qxo2mgFX1oUgdMQbUqxKwzvTKm9U5T2OusQ4Mw2WIKOxrNtlg9pHOLNuC5bYxNW
5Qs/CGb23LdAyM3XxDIlN5vz3VCYl3abnmAtXo1kMfkDWXiJRgL9ZGxleYQ33h8QNm374ANvA4BZ
9UOYBAVLYOVtaa+lXCUTAu/8WuJ0RK/u6ihsiw5EGVxIHMiPSi6e47RZBymUOoXSlR4XJArr9VpD
rCqM9BDLwbpgNCaxZVuVxTbI5A8dNUvTIYPzaWa3L2UUvRYD8HFAGlIMTi5Mn+z6ddGpzhFNSvU5
NpWNnoofZGq4tlpSYsxWTaythJ66JULwbqyOXXaTcbcbf9xkEMHm1Fpb8YSmedjRfF1ZXXU0fbFu
k/4IJM1VMAMNKoF31Vtmi+uMn9LmEfFp4X4kmZ4NHx1M42osyluiYbwQYpYYBWo6acZPP0SrSbE3
rPVXZiuR61mvx7R6zXwgvu2tThvXyJ6kJY23f598Ih7jhY6LVB30soIy3NCtHfrDK6Uq1sVCpxml
S/xYF2o4HZWakKGpDEmZmK+MudlmwFKTkOqlkBMvSLQbHy0hfZHbBi+aXJHqaU5veT/Tj+xgOuKv
QYICu7wmGaUyHbOVncYPfqoKLtZYetCl+Q3f1bNFh6RG+GvQ055TzRXSq2pPe7OSnWxqaKYRgGlI
F0OhblULvHhKllyJAVZR6Fzuhe0kRAn4AFCmurjVNOkwDcalsElPCkJPFqVLIA9LPow9WeT6hb8q
1WlXGqpXEtcOSRE5uLrPwtFpk3xbNhL+7molF6Br22NFYJScjKd5IdlmRNPqMcG5qEKnnx0+J+h5
vEDgJa1gm4XGhU4vs9HuSq2+g1/81GjZQc2Me6x7T42d3UpVtwsrXEMRGcUi26as6AHtYWmfF3I3
KmzGGFJmyqaAG5s/Jc2TMkY0y1sXtMourZb0Kt2NVLbiMByURnLMisEBXxbsDW/WeGG7YaW2P0v9
PSrTBzUliDho9jIlaUBBK6NPnJmb19EemFu6ft2If2dYdVFBQzTeMLu8xeSPmAgQMqT8c3Nj+kQI
pwlAWZl4ivFVF5BUJa5Qi8PIz1EckqzgS8q6G8Q6Dj9MLd0nGrXhKvV00mbBjo/I5uUyIhu1uO7H
et1n1tEuqca38UkgYymr644aeEtwDx1P0rlyC6rEHMpOkRPsapCh3vabXoIVIRX7Ku69vp88NW6u
gXNfpo18TMdLs0Dlk1ZiPROKGBqjGzYWwlbGIbwbNyOyMtDc+qGTZ0Tl7XcrkWXmP5uU4IIAmcG4
8vm//P0vK+wWP5utREyPYtW7wUV1tFxyQchipHS9/vtU/MVM/Nuh1N8PpbWdqlUwDtl6XzUwYqy4
cv9+hD+LXTpbs1/O5qw8OiWjSqAIZ+Pf59HK35QeDYm1dC+tGV7W6iHx/vsqubNDLmf9ywWcpDQh
REcJvDmeIXV2+976IJ/2pOcpogJwNmRIltNDP70NUgZJJIC0r5iHWMGTZRbrUaBBNb+zQH21F//t
QixLr19+VddMdUBEQOAN+xbKTOy128GT9um++cbN/u2RztZXYS+lne33bIzZrw6q5dZ0pFpfH5l2
0EywlmlqBANTtEfj8c1mbfnuvz28Zyuqos2WTgxnqWkPMgQRm9ug5NW6ZO75+5P1xVL1t+t5tmmR
kXbWajtxlrbs6NJNXr774jv19xenA5eQYEqcw/iY7LOndyyTlgIELwio5NWM1SdOSC6gPO1/89Z/
tRJdisGg6oUNFej86cC+wWDI2TS2gIQjoz2Unizl3SyqdSO0Y1zb35QKtC/P7ZdDLn//ywPJKm6a
RgDPBFMHwCyyVz0PrwrtOWh9cgrl/uQHeC/lapvUvgeClxdFIulpPMaB5sjyR5TW0lZXEGskD4YW
X3Vy/a7jaWx0xIlEpgiLJOVMexhkcRoNHUPncbAzz28R/fmzI9ruoo2ROvjkgRXqdW+Kb+AgX70I
OvwoqDlsshZ6zu9nGFeNb9oxZzjF3V0e5C6bDtIxUwQrD/HwlrKI8ScEW+rwzbX9aqdLqgRaUpyB
4g/UQ2P2TVmQ2OMlCTh+ULfGAV/lgKVLVj9aMMRyuP372/DFSM5ecvHQ07OHCX52qj3U2xbMMKc6
j04TPkzflWm/elp+PcDZoBrHiiWl88yTYpgb5U7Tn3DzGbn1zVv91ZX79TBn70ERq3S/P8cPOX2T
eoWIkGNjRRsEg1YXPfZK6YzKNwOm+tXL9+tBz94EMSSIxwPOzQ/L+6GS3mujXk++sipr5aU3sv2M
FHIkmy0rtAgXaWCt5pD44rI91VQQ5yDeahVbhAjE8EyzvW6bdR9f+crkTSokHFFcDXPuaYTbafUe
BdA+Ut7+fv//bM1RRPr1HM4GXklDvmiPPACl3a+7/ifMvk0hkdyoSdC1ZgIfUeURSOmO+clOx5Vk
IvnF9Gzu1TBxTUAegXFNF9oR1gOs/JVwpEHB5dA5AwR/zce1ZFlXnZag3kXChWleCb4bBL97iM+G
9KE2BOV9zqGJ92xpSZC33b9fpi8mjd+u0lkJaiR12k5qpqfCx9XPkI40tlBf/36QP1uynwsQuMW2
ofGF52qDpNGTUYxMwM16WgMtfCy3CI52xpbIuP82QuP3Y51rxiORsZaBv+8V9RUppo6PePfvp6Mu
Y8efc/q/Tsc8K1WJOEqLMeYQ8l56Gk7Fj9yLfmixI15tc5VsGhext9Pc+hfE6j3Klqe+5tfS/6Rl
YvCIU+2VVRAo56KCDpZhgKWdFlh4lPRLSG9Rf/X3M/2zHazj4P7lGGfr4VC3fYlw16UyNan7Sbol
S8mDbU8j4BDXp7bxIOO537eDvlol/3bgs+FboABMteXtnYxmT8jRTkz46OKfRjIRG2Q/iSnHkFOR
Sug/hyqsgKS4lvWUDJPmm6nr259yPtADS5HTksEQ7bOfQc5eh46ypbtyKE03anbxtnaGi+/sfV8M
wb9dgLNx38pNQXIER61mApSl8kAephtOKEIrJjQinzaAYr4zf371otI50pAAEGar6OftkiLo5Tpo
lqMiB3fnXXHPnnbT4DZ9KDffvamfpvmz9+jXo523TiQRVSm0fHZbwBK1AL1Vll9Eg/6GH+XJRF4P
YgW54HyN2RFFbOGy1c8tsU+wlCsi3Pv7flBeaEs5LfWC3J/uiipf9rKEIGWXUxW9YHO1XULVTiMQ
/EKu3ak1vP/JO/Jf1+zzmv6ybLQbVRu15fmIHvzNeKd+GPk69cjtcmQTsOxKqlbhD9vV3r857he9
TK4emglYDtqfyJuwL+N2ZjZbE6XFyRtMZhpFKrEysIhkonUr0rkWIqSBRO3vx/5iXsJwZcpUsGyh
k/b1+zqyiGPcWLYaoPH1t7l5KjTlmzH2uyOcDTzTaGKlhxfimRVo3cAx9Mj5+zl8sX777RzORhjC
NrowijiHYYo3LZlc5UA2bDk5lvHj70f6qpXy26HORhCrRoIX0q/w/GPyEm2rTbQhXsAEpxiv0024
+fvhvrx0JihVlMgI3s5VLDDJ1dGauXQI7oT1mBDO8vcDfLFmMEjHgYMDhZv54WxllceF3imRHngI
6RvAUU32w0++GXVh6vw5yf52lLO1Twz4eEKHy5bBEOW6Mky3SsxVLpE/rwtHt5O1FbCLl1+In3JC
c/zoa/oERJgcbdieLJrYNXqVqVPqv2166UYStivK+yD8YSYwW9XoMMJdTitpZZDvhEo/7W8U6Z18
WxfPHXXMj8aPLgNLviqnEhpsTKbU4Fil4ekk7qTUzB0s1x/8unc/fUI3hU01urRi+9LMpIu56B29
DrZzTiI1rIQ5b7aB8aLU6ppD0zQfj1lG6C2xIdnlAPDBnaMsJewl5J9faoO9tmbfE7CkdDLLqxiS
PrkPofbeB0s0XcpFkAiTKXfkDjmTGV4MIewntQQJIK1qFaFI9CqXh6nCWyHXJ9E+yrW+SuoXQkxW
lMZvyjncVZPl6VJ/aagtqofUAkEKQcX207XStlvNwLcTa+2q0eKnXrKugZvsfDvcpXZCYEgm4rXv
i8cxKTBf6etkCgw3s3Qn6OT7qAGBkrUvU0E8MoGEPwgSUQeFYA71NDZhsU5t46mLYs3L+LJnIt5+
ylpprEO1N4gi9EOaMtYONcaD1gSXguC73JZuBqGqDouCVWS9mTCWSxLCbcC5rXWr9gOVfg5ad1dm
rVyZmVg3SOQSjDFmPGztcdxVAriWZOFXBsmyIGgmq8rWIVQQmSx6HX9zHFYvfpa94gUi7k3bqal6
PVpXmOh/iKl0Gksl766/s7CFTNQ6O8XaCki78YTGt4fnQsq5L4wTViO3qJu1lKSHqryNG/9HmmAc
6l8Da3TlAHeqb5Nsq3hT8RA0ULoElXZhAuIsl6bHdNmAIkmag51c2iE5mdyEqWvWZtRvujFaD+p8
kbIdmPOQ9KHYrXVCwtlXWTDogzE/jIN8PVl4N7TqwijuNRKI5jAlEZjbbIL+qUK6ZMVFOUW7vCQY
jm2ZmANnSKMdwdUeeecnf3jMeL3K+SaQ/YtZPob67ETKVWfqGyu+JPp7ZcBbGdrnMQWrMIIqLsay
RDm98Il7pwXh08ALEURdtcHBJmU64SzyAlpy5BYGBr5YNghCpp8hXrTiMVb8jZzU12MVeS253prp
XzRTtWroeyN8ulCL6nKQkwaIskzSrlHjYQufIjUWTmmMW4GXrsGd0uJk6fM7kEDrcgllQVgiJHFV
dxFPDRAe31r4DOJKspKVXs+rLAMYpJRvtNYp4od0HwViUUJKzfBkSq9UzGkxVjQOxGMpEaU77GN6
a6Xc/JhsTH2mfEJJ6Kh06zDpjEPm6Yp/MIOHJpDcKb9qhb6rg7cWT6RolkBK4ngbgatdflxaBnJL
+i+JCX6wasNhT/Zr2b0E8UDQOpG9ZLUaWc6HQpVa0WNY0IbseXfUpvEQUrrk+qnhHSiCaryRo2g3
DlQ0WTkTMHqQGzofYbtSbfGaBEw1cr+Pu8ZRrXJHDxuKDDwictRLaS+FwmuXJPSea2S0k2OQhKXF
iOHDktFgq2fGj0QrQROdqm50FLquItG8GabM3+eVr/ZVvw35Z5vRvideaigR9aW7dlfuFLc7hp5x
F6xDZcUf8qrz4Ba5VKgQL2VecNs58a57/G5dqi8T2B/rUhs9NlYelsHnRc6aMOTcrNj1yPgCfbM4
stEPDHlla5dz+VRnKG9GeWtXsRuERH4qysVEB6mqrEPRc3+rnyVtFNm41CPF60yeRC2/jwIc4TVc
bLlcM0DS8luhCKNTeq2V12ZsvsWVMJAX4H4yfQPJdsFd9wvx4KdD645dl+0Lv10DHT5UBkDdXgGr
BF5Kl6orGQCJVVorX51WiTJ/c1s+xZtnlwMG7VL0ZWvAmuJsK9KhVB4TEsQ9fbL5mZU3D6Oxaium
1to/6Oqx6676DF9qCR5QgRkV0kOTrdxN9I4sr4ZQkknIb3gSQzeo0e5oRXDUSvkChq2j6bewYbcJ
hVBRbyU5WMhf5BzAQjvd6LTc4o2pgBArzbuuE0diZTe2OpIzSpFbzUS+UlTpjkTzVTNIKBPyF4xG
q2J+t4iLTcx9RhwHYgVcyBidZiOB9G7KbqrE74oSRduR6YfSLZN72tYe8SHwjXEOp4+fT/aSUETO
0NX/uVhEFP0ac3T2f//z/5lz9Os/+s/L8iO/beuPj/b4Uv5/kIhksjD/X58n/s/Apd8Ckdbpv92+
pP3Le1H/moG0/KN/RiBZ5j8QY0IfBxcBREGxWOYNH037H/8u2fI/6DF8qjX5A6kEz90/I5AU/R+6
jsjRRkcJxJlF6L8ikBTtH0tsnmIj8URSyg72//66327Tf922f8uBdRVR3jb/8e9gZn9fTQshCFoi
douikgrh3rLO1u6mPo8Qxwy4Ab1/1+rpK+8lD9ujJRmnIkObPolaW1mmempHf9f7+inrA0IJI1Nx
5LlcJTHhHzkQFRsH5UoetbWd4Eplc+ukWIVXnVQxp8Vlu0rDwMsNI9+YdTgx4CcdJDwQQvUMVMyO
uv1ggGmPI1VCD8cbguXLwNyZpOJdKGaDdMM8jZIPplaz7yTLf86N91lvMHvXjYZGwbxbToFqzluu
GATW5/imIrRGyd5SKj5Q8oeSmLsg1D5bOz/L7lT3TBXh6+ffqVVwPw7mLvJLbVX4zJsJoZGdGHBm
0mE2O1QvaWyss2buoaKNkNXg3mEvV1yCD+hz23fW2MNI0hYMWs1vHLq9yiJz+VljS3RmoojdPFt3
ac/K3FARGYRECOS4YovkNVZmaBMyKg8ZmU03hz/IWreduWPBrgRQyhI4bhQRWMQxhetR8hoCRArw
g64aW2EbXk8BKoUfBl7kVW2Gr1nZctZazHqgv4MAjMQOeWEh5jc/Hw8lzuSOtVHvtnp9V5V4mAdY
hXWK3jLP4h9SpP/8/C+VHb1JxXPVEyxdaPJTxbOSBf1NABV9qvyCQEPWAOQsOlWXIkLKl7n+JDoT
wFxMYmcbVzu9btu1pUBtGPyERAf5KbMzFmz2TSHy02guLf9OYYBEJ9AkxJgAS6YW7yM7kQ5Bkydr
SOZXZvHGAzyDTNXvrLl7UrKKFWyGPTke7smltJw6fq4sPGVZo+QrzR5eTRQ9sOph4lmkNqmZ75Yp
auHJHm+CdJAdr1XT+mRx7YCekzQ5bZXKkjaKNoCnZBhO/HSXY22+YJYMHFGyvCENhtUxyYMneHc0
uCX9qp4v1Kj22XegTYL1cDPoYjWIeZngmr09sXeSm/I1XZ77hMyz1RDpllcUnbEykxsjjs2LPp7c
zNb91QwOFVEGfduwiUNHD1h5JoG9UwQFmLj8KcfIJ9IiqNfC1J970UxUjZRnBC05EjOySeO0xujd
9/oVGQy38pTv6tKGvBBjl09n5UrIxDEuBAruh+J0tX2oazJ7wgbcYMX0BPPlWjRoITJeUccYHi3b
eBzbCJiFnNBdf48lAndDaQ3VU5XDd8TYuVvo865t4meo8z7CEDLRsFWbUpLtFN2/GZlXyYP1cKfz
CIMkzE08/WHGUo0XSCXmpVoCO+U0LnZl6wQKnUPTf5bz4dpUrfDWUIbp2JQ6ZZIhKA/cd0CHI1nd
TbAwMOxxFfk2HN65yi7yXttFUaHvfZ+6cS0igAi+vqpzpDJZP97ljESY0p+UOS22lpXkpL1l70M0
oNRrCuuiA06J5Ca4H1qB1x3wboZye9svoeC+PjiayOeN2fbNtqhYvGoi8cCgQ6+Ni+e2h7PfBc3d
CNdwn1WLUo116HJDRKSat+BC8PyY4qIMtNGr+lujx4AD7/ixSfwfprZhNXAZaWng2BKDblvk6sqc
i+c8OdrxCBghfbZRrLpV4MrR2LrtPHkoGgZ3GNmGhka+sgb/Th0Lbyx81wa6HM5oKe+1qiGxSO9f
o6Do2S8wiBFprHh2F0JbZo9tychxrBGlUwUPUY8oQNjluNWs+ka3NGTzvU/gWKgJ/p297TSQE4M0
syjzZQGosrrOzd4EAWISTpK9yz1UiVyp7lor5dsIAg2bXtvrfn4f9+SZKlZ7bUVXgUwNrzdhHhda
1u+64IMgR0T7SH/gB/RCOzVqRFK0qv+UGpaTSiYhCgKbCml7VzaYhZWMo1sLsaOdV7qZP5AV4x+M
yIfUWUXPTS7ImhW5W4qxwlzbpW5Lk3Zlp9F1KcLMNUBFIYokH6tMSXLr4KRfRZPkr+QpZZAIOx5O
ZihP+iiycSO/EFAPbmNJpgLaNZbWtCpDG7ndkn5RYf9wiYUIHDZi2fhgQqLdD8RxK8XyObUjKtpQ
rkL2+m6jdoA7SyBgNgoUQiqHCkvcbFg/6SO3rp5a+V5kBrwxqy83hHsmsnw56dNtVeVvxrAdVLXC
nltuJSsnqyfM4WpFvstCej7ps0UirF00yM4IflLYYovanhyWJ53XZMMhKHPfjeFehyXoF2Nw6gTk
jGoX+3R4L9UbYEDtTqDWPlhhvCPCeLotGqgMo0QceNaHm67DKtFF6s08Db4T96B3jMkooKDJnlyG
ltv5Czu1PU3ycG8sxO0wlbyx1DQnCtj5Gi1L11Q0u15k6YMNJnHReDOhray6utWjgkqTbNKCNNXm
YuqSH7Yt8MvK9c86KGmqMamLDFtzM88EcZDNo/Y2skxrjDcJoMIRiZ9vVc913FzYNYhe+VaUkie1
Sr5nA7ltljV411mbXjBRGkZ0uKuN6AQf+mrK4qMc0ew1svC5NdkXz2qxEYOi7Kml7ppSulYjYiEl
472UW3ZpyyKh0V2J9CFnLIdoXfgKpYcZDGh016/RkUIOqqzglAM7beWB8ASqM8M4OY2iI7dV9gos
c7lhzye5eng15dZlolDOyshVwdLdr/1Ru03JVWOUE4eWF5mtUrCD0HMQvtK4PdLlJCSdsa+8Po7s
rV3W3qziDS3C8OCH+SalpLTUkcicL/S3sRmUDXgeuTz1WXmjGlXJdGwomyhud4Wa4RXCtlJ7XdZI
XhRl5HY3szv0wUVg9I+JHs5urdhPc60RMX9TNxWT8AjkXZ2Oub9UZ4ZmcH3ihEDQsIjrmYqtEUsw
jv62h4hOQq+j7C2ZykRsitAJtYKdsD/UQABCDGGSihxcLQbHbMiVKgJ2XVb2rLZsutJWkt2wpP5B
Uny+nboq2YyiWY/kWKVtYf7M5a3RhK1DqHF1hdtSXvksG90oCagg4TFbZZIhH0RswpW6tyT6iZnM
+NoWxyEOh51iVoDtNU/trPc4Xopo+KRWKFnK6S7IddtRhKADKf+UIfk6jEwrkcc+US6huMxG5dTF
844X7aYr/Z9x0T9KGVa2MUHiK27GAUwcFTST9Bf1HQThVmJx5vo1Sw5Rf1iRfzF2deN16VisFV13
B5EBHmIZ23cYudskLla2Pt2oZJehn6QyyuREqvqrbfWM7FpE6rMOx6atLgozehzSoGLFYTOol9ZN
XaTkunH+jZfo+gC8WPuho06p5bva7reIYd4Vi+W65ReUVgaUmbJya07iKgyzO9JFNj2FI8eKlo1v
CmouULLtoN/Ts2odSm8pw3AdE8wOoTiGjdhFNQ9Era2n3vbKdj5CR/ywk4e+uChG00U7a6wkiSc/
gXRp63whub6gJ0s2z8QkrnM17qnwpKfMqB6ylARWPr2yA+uxuyy76NmUcrIcUut2HvGFWMlh8M2t
nZ7AjV+S5BXtwh/CqE8ShbAuM099WVi72EruayvdpTh+SZGmBBl0+jbHFrYK/J+m397UcrstSpZW
RUPpsqnCbJ+l8tHsjP40YnleBUzVe6WthBsr/UHBY8bauzqoaZfsk4rKdxpmR26m2xnpdZ8N9R3u
s3IjCwZXjM5P9hUQG3+Pj3R5cMaJr5A2fd08lE1oHEcNMaZvkGUAL7iBeuVqek+h21aTvdTXF0bY
oZdSPUnpLIhMZuREQMjBaZm7FKqOr7MLCGMYMg37DhuV34p3LF5J/XEA49mnE4EDMKsm9nO8aLGj
D9pjkW3MZa+gDlHsWNr0BvyC9TlDjAjZZZEnzZo9kF+VIOS2ZbwMqQFUaQTunZiWwdQYLAVyEDym
1DuZRBnfl6xFBuz6AcqnrM3sNS/NPaaAfKMX7Un3i2WML1ZZrNE+WBZ/PPCNq7cm8+BgevVALFxf
gm2IDGJuKT6pXQK1WyVx1egvQyquTLQRYhbyqnW9tllcdTaXidGVE8fT1LDeYOkkt9ZdQgELCoOg
T1nZF6xSP6xTw3JIomYqT9XLGD58fjYb+dznlegrZM0KYgcpep39+nkohosyjF6DgG2dUTKFm/5N
2rA9/Pw3fSpxH/hsZiAWDKaMua0yQJag+Zbhk0Tkyu2rQbyV+U2am/M1EOU9pUUNNZDTWn3ozNDt
LpRWoguyJIgbSvIqIp0K89R367BvFKTa+nTRtWi3ly0BufDtTcfX9/KkrX1Zh/5oSVfpqGfrtAwJ
L+uOdZaoTtMkCOiD+V4H4HY9ZPohs7kJ2L+5LdKLLmVLtKZwVdFq9yVFPRshtpyk0xGk+rrqC76q
zSlQsrKVA+mN/QKi7Sl9/dxv0qrZzcumylZ//uu6G5P1MIQYSFol3E6tLO9MnWem7+p2XSv5EsMe
3pb15JbVNOwpfR/KPE/Yh266sBtPk9hHcjjv6IreAEgZJqs+LrS5nEghkdZHbWDrHucZ2x2fhjhh
sQVRcuqu7nhPJsU3vbQiMF2QIedOgzadiiFhj2EbyWY2ggAuq2su3o4wDp6MSfaBER7E7MPwL2CN
GUCWxpkBs5StHUFil3MAjk+wQyYwgt2Xphu7tI5ReqmI3tP4NWpG3t7wBmziurDtuyAojoXavA8U
3trBWJdL6aRX1UsxmPC9eGTYvNG2Mw9ADFcTAd0O83bvlDKPTmPwE/xBzqBRSThVcHNKrRsVEXHU
XOos4FVfrrMld9UqqfraabgXbuiPySFI0PQX5rqwwkuWaHeaz1sRhNJdyu6Dsstpzqk86EOOSSfg
NymWwR+xdVLjLnDah7x78RXqrXbYXQmfhAG2BxpzlX8numXmXkYIehd3tKao51vC45oRYknRIo7Q
NVIx8Gn1La+QTLKk0zXpq9kYO7ViBo2qeBflDE3dWPKjkLqsWAJpmSxoOpi75VpbfBbzA8o/gojq
yt4kI9UTK9N7iDjhWzgWuw5nCG5a9VGmwE8+in6aZhL0QlPsMvyCU/yYsnBZHs7luZRVzrQN2qs4
2aIA9ZYBUYrnU5DAYC+gWAU+mwyVXaAIqB2JnsrS8lV+0B6ljHdMlhNcO4whnz+HmirbkGVUorwD
ZnBNYCUEfApOS/VFmuh3pW2vO53QaBKxC4t1qkPlMiBAwJRI0cnqPHb6jiG7y9LXyZSYc5p5a1Xs
ufOCCSe05q0UMBaW01OmFEtDBoCbxlCn6k9VnOHoShlzP28H6RYx1Ig7vdNeKouftdyIqjHuFKht
BljNqlBsYEQpYYomKDh0Jp8lszjj6z5PaFoqZvOgU7jSEw+T0Qnl2k0MNC3Nsr2e6Os8frSr5EWb
6+s0GmFsG+q8Ta0xcAubgGaBqhVHrpQyhLFakRM6mqiS+vUsTQdz5CE2RuxgjS3dZRPP2jJAfg7c
Y1CxJOvfDJNiUD2SN9d7y+3/nAJGg1aRHQjv86NA6pjBrOaK5ehWVxtzNxGW4kr+8L/ZO4/mtrFF
z3+X2aMLGQeL2YggwUyJCpa0OSXbMnLO+PTvB3b32O15b+69+6ly0UyiSAo44R+TvdmwMSrUWFLh
mFRg8HmwZThvmJfBJZfTZCTr3ypqSPQQyMx0PJhOfBwpsYw9rZij+6TK/qMsGwLYmId+AYD/glh/
hVQNsN5fyJUFUDU00lkcLBBoFOzfg3Pt2mnKQJrWRjE5aqZ4O3TZwUENn5D/4YL75S0FNNbOHJ1z
GHN23UDDtJRPyztTcpjHJHhdBoHlb0vD4XfR7otpP+bVfRVbu4qDMOo4KjHAL3CmW6q0H3HmW4F5
jg39qv8rPcQ/Jbp/fSKLxhPKoWwL2ohP/IsAyFRs122x46MJt8/ZkLF+Bxmzoq8tjrZi7F7tBDBx
0P+VZfY3/dSfv5jYFOTNOtJq5/esfj3Po4lNEF9lXSHgxNQnrPMCA7exslaQVROYeRtFqNw5a8uU
33Ux5p+IbiyHDb/7ZrB8mNSDHTUvYdfedXr2aS6Lm46zOQyiragLr+ON02j9dVkzTBWTTGH/iz6A
35T3f34QRzNtzHaIiahZ+uc3aMSmqqJtszaDzom3vPPlHB+S8aFR1raIv5Z9feGY31URp6+DVw8O
O/pqTxHAHksPk9Eh4m01wLoOVb5xcV6G+IQRmKodJhCO+kn7NlvMmUVh3DkTP2D8vRCiCoEhiddr
iBGc8hlIFnUff8uQU/N29P9HRNBTkfHvd27nHyzQv8cV+Z/F+SP7bH5/qeXdfCvKqY6CsIWG+uvd
eR/txz9u4IaNSM3tPuvp+tl0afs3U7I889998C++52kqP//3//rGvNwurxbQRPsr4+NyzvzPNJHf
fbSf2Uf68fuP/E0SiT9ASaFjHWI7YIpcSJi/SSL9D3056ZwlOkgQU8Jw8zdJ5PwBRGvryOPhcmmv
5z00RdeG8DzGHyT48Xy6rki1owP0P2GJKMdeDtCfFCmHrevYvA+c0+BE+MR/o0gTSiB6A62Pb1bo
M/Jlo1SxYzLC4aq4P7JlI7XQVdts2Vxl7LIadltKnD8Py/ZLVtY5DroL1MQ5es8VN6Iocr7I9Dyy
d6Pj4whS/BXY61Esm7uKXV5/kez4ci0GQ9chw5P2Jaa7Jk7IBy5wPqwV2YZep42rUO1ZJrbYBJ3R
2BfL9pJoYW8eDzJ5Sdl7ppl2mpDQhp25YNqoM8aoZz43VmHVx6u6KMHal83syKY2KDBW8oLust0l
KykE+7T8NC+ebHbEs/YYd6wSk64ZcNZitpbt/D0HKlWCZ9POv+EAfgeKGzzVb/WFlGGa1Ft5BeyL
7gqoEBZA6Rc1aA6VPeCeLAe/1AnlDfTi6xRRLNEEKzm6GTTtdLXKjExY1YQEr0BWHUyylgHISCLs
WgumZiMMhZK57rMjM1gugMIEslAJ8zvrDug3G/C3Bn2YQCEcrXoDWfsiYzQg1QJTTCpxE8bZXfAL
c0EyNCCNecE2wgXkAOwIIqardlCfzLPSLkv5JGKzDzxCgIG+oCXjgpsIAJQcIEWk9njo6heNhu9M
TbRjbvMFVHEae2QDt15ARd5dORvMYlbarmKxDRvT+aHpJA44mNXh4P1GAZTXWjNhBZWw+6jApYX6
VnQlvZULItQt2FCeisqLkcds2pJFrubC3CjCBcvGP3xXHu3JUFaEMx+UIaR71WDROLI4Ao9SFmQq
XDCqYkGrMmCrMdUjrwHIap96YYMqAm+lC84VAngh6T+APXvxgoT1CyZGVTvxlN4gWekBmaFU0H1Z
jeVmAE6LgNWsO2ptNX/Iv5ti5WKoHQdjpQDEzQsipwLNSSC6YcHqhorkbWRWsxO/aylQld0PR9cJ
d6Fc1ikAfsmC/LlAgN2CBZoLKhgDD47AhEZ4PyueBnRYTs2lXgKbTYtIunlVDXTqGBipFyR4GLPw
HKgt+rtN9WJJFVmGYrIyDPQIcBHcsjY9bAQcnQuiGRnu96xu/YatjeziXVuBURqy9EMzgqXR4jdV
xtAE6CFrANMK4PTRAkLtFiy1BVSlzDS464FZ5YK3mgCvHQCsAN/T2wN411uQUahk1mjS4oHdcbZN
cvYOraZcIqGgImrbXQwobTeltcHab92RVe8CHIfpsY+vUUsFJC9Fc2OHvKGM6zcZzqFn2OZJCSuN
dmPs82Y5f4H99EIOXrKxycLU260dsGko1PKaaQ0b9Vp0K6NuYjblgVj1KfrbIaKDKg4RCEkrONg6
2Z2DEjukHwfZJhrs+G6EbOGg47wiKx3kJHfG7Yz32mRXf+eIUR5PSdt/kKXw2KTjziHBXDrZN9T1
vm315VZ3or0YETmm2h2HOqq3JOzAXoL8AAG+1jv3Y6YBicR3M9pp/dARRSAwzdZj7xNrDd1AWWbY
TtVFGKof6QiYyJmQXlM73TbOehR604Xd7ou0IcV0TjbPjkuoIKkNG9Xt1lUzbIIpvBLxijSlU3a1
NMx9nUD6RpVTrKYsOBauAe4cFpZPP8Euum0N0lYQ7Z98TiPKxCqK7kQQhF7eMtKLROu8egoNztDu
GlvJ6I0pLECidGvTnGElXUDcWTLIDSWRL526j/iIXSHmU2CEp7ZRk5MVav05jFjR2uZAaxkunSmv
IIWYj7bJVAarSUqIqEVlyHDeIZN5Qw9Lx1eARxFQ2PCR7OUbTSCait35RMuNgVbQvipVZL1Eycyg
q5Sf7TBuEBhwVLgmYFdX/agtmVABKgUbpq0M6vhVFu50KBLY6SRdKaPenJQgsfibRJIYAts4DAvL
VtW1p8EukxlufuaOhuMxJ/k0If48CMm+tqyUTlOtwsFuqMl2rFOKHzuJmsqw10qHUpOiuhVgWbeZ
S5tw+DjdcnbWXt7pydHOJrI/miy6Boba+wU8lRWjH8K+gHld1dDvGhZQiNa6X5pxqWcY3U/ECwRL
FO/TIMprEta6JwmdPiqN5ZyiyGQwUPQXaanRkU3ssZ6TdF+K/Ckqf9AVnjMuoLgce8ySakdXcKxD
SgsO05DEhRJGIQefjqaHuS8DpIQMrVGaAH8Pvp1V+zHDCDrSij4o06pST9Q47AzZ5itdj2smvSr3
otBg7gpRjvIdVW1F9LhmXaLMfQx6wiBrsuqDznjp6MTwLjLO96GSPShTf20IRfGyuKrvQgN15yyQ
Jiey3JeJtWirmsM4W2JTxlmyMnLdOKCWog3bCcdjRT62JWXoxXYiXhLGzXWbqV8qO4w9zQmmd4jx
otWK90KqM1LMscEfKjpPdwPjmQzyfEsEOAHlnf5uEpBw7cPksYVsPBNz/2GIxlgnrozOc+NO2wlB
wSqlpfsuqwTpKSJ40fLsHm92cbIqQ2zTJOg8DEd3gVv7Dc3xd8qsyP2oDBGSVELHyK8vp749xTRF
TA47R3cib6zMi9RrXJo8mLMcL1YckjZqIamcFYPfETVRhdLvi5BNbpG9jEaMt2VJTlDs8a3uIaXy
bmZcLC+zaQRnImK1LfDER5g42UFExC8JLSLSHww/rILkiexyuA+0xdQToHSo65qI1cCYKWSzWEcU
ynxQOuObEpXjPQsxPgRh+dQ9nMc5+jHb2hennrtdJOqN0ov+ZLQxITcTocHgQ6+1LtGvajkZK4ZV
blwZxg96q5bEkszjRw7Dfaf2yvAgqyQ4aswqjPPWlarF9gQIYt130UvbTAO0pRbS4lEnx7BhwiGC
Pzpwgj5x7jS7IJuIaImrd1aN5rEIXGMrZu27m0JnJonYtzTMOVrpV/HB6plg+a5XtPCQMwb36ztT
eM5N9SMqw3PdoWBKxuQpre1No0EKq258jxqJ1kKJuoBQkHVqznuEy4zlWeuboM1tZB/chDwnN+Q4
EWgoRzjc8lm16ktp6Pul5GtToHLJXVRXwStrkmZFqd5GH3nfw2idyooIfrv6WlTm2rElmROQMl2C
NGhOZHOHLIilkbiMtn6JQoH8xfyaaZw1il4aa3U2PL0HXdFLEuyKqmLI1LNw7dSP9Kk8oQbdJtTd
xL22zaaZxKXpzObCs0uXE9ipUQvHnBUEC3lzUbyluCHu9IXEjVv1KeqKzwH2Ap6sopinbx+oJOlQ
vlud77byZa7t8GjL7Di2eetH4ZMIkuFwu3AhFiuKs7qUUyxOvF/uvF0NCwJ1IB14/i9X//ypeuY9
0uzr/1+P/P78Qkb8Ft1ATTaL77dH/7wL/uIfL/zLvbdn1VPs7DQG3QIoaV8tF7EbNgAvf1+b8/nX
+357ShRmI7zq8iM/f+72nNsrzER4pne//cztibeX/bceHmjj2CQNRi8W59m+b6J8n8wF4227XL3d
/vnI7T6YHmUO5K7WBGhgo1T5/uczbtdu93Wp6YKlrvBCEZhIXW+7dq342+0VbxeF3kdwzMuvsbOB
5zAkFx5LHILKzSU2jMLF71VNJWkijHzf9kGxF7SckYatvwdodnb9NP/1FhEE/nVNIizqK5LglYmT
rxi0bE/1Hjrg5ZoSyUURHJCiXBjyTlMMKMPlwszdaDP09Zfbr8pqiegdOPSOkJtirxQ9X8ryHhSi
a7xeaTvm2brch4jIOBGckoITy43KfVDZBfk/XLs9rs8mj9/uvN120P1tO8G0+3+e8udL3G7/8jo/
Hy+o0dk1cUqXhN0zO3Vmue+isNrTQbfX5yD3J7sVCTk0fAGtoCdnherXWU0VIpph+ZPWwSLbz5ev
+Xb7dq1eup/cGaPd7b7bhVm1Cwca0sh1+3OYhdA8o3fZKE96v4UHuX0Ht4to+TZ+3rx9TWVG5h5c
V1cnaGKWL+52cXvs583bD5lR+dejgGzMDLfbt0duT4w1SEepnaUNnR1QnYLTyF5lRrdx64UaFPBi
M6bOwXh02+ZoJ9lpqOTF1D5gx7b53KP25k+UazvdET5VtVv2kluVjKsiUTZ0lXs58+uUn5jAzxAm
DAHaVeuabZ0X96qlH/LoxUlUL1Fdn+y2fRkGu9IsPmJ6+vRDHU1bdLS+LSRZ8+QQ4/5ozQLFte3X
6rAhfKlKNnXOVqPs1wyDl9qkE1b/EeQ/mjnaZOaitdA94hc8SVNoGSAbCdLlD+kjD9pUibZxWM/R
Co3j56Ibk0dKZmyu03oifwq5e7tWRh9ql2SukNa/KVde27p6o3iDNKNXubib2fImaX40sHNRj+MD
MHh5Tw4kPYSFWx621Fofxri5bzsWgkbtJ6q5c7JFNs4OJv8yBObe6ZrDQJbkLIlrsvVtYYqj3Yz0
ueik+mnfxmx66qT5NkThca4/SG7aJUF41PQEODWGJ5/ZEYyHvjE5v0FA6RU28oGqdDKPpnarTfq2
LkYWquOma5P9QLxpmp57WpGp7Rq15KoOKGyagnWAc5WzeO6z4kEgCi7DCrmYLKm/7h9ZB5+SbL4s
H8AcX9pkXdjpdlbdYzc6uyIbPpNUe8Rh/4z4/ZJH6r0udeRJ7MDoDYtDqM8co5RhfB+DYKc2wSFN
Ov7PL6XoTiWldDZEKSXC953YqEW4G9vKV5fALZBXx1i3gDHFmlCGbazDMZ1GRGlWmx5TBE+povul
U61gWLc9weXSaPdOW74E3XgoUE7aKkoeLfJ1cSem8VzZ8SGK9cU7smpJVatoBJZ6eU7Uea+JdD8r
+ckd+e3mfBBfRJv4BauA3Hb2ivUlpNc7VvS1KSSUE+YU1TkYaDUTu9kVReknkj1uMB3Y8Zwm41np
k20kdGxG6n2VzJcujteUDfBh9XWLAyP/CNF/xJO1rlVMYZ1PcZhnj/xhVHKVJ991le1syn1nOUeS
h0+1keKs0Hd2F50SYaEYeUJbdpGEgtk4aYwEuKGJXrs0/IKx1lEZaiDXdp2pHxJT35dFfayEsRHO
W64YHucgjJRZ0Y1qz/t6AAug50miaLVIkDCDawG8nnQv5vhVn5BmNu2RDF8/HPVNSEFa23ReMK0C
Q66qqrlX84AxM/pWRMa5z5nuhL1r5TNq2506CE4Dlpr0DlkLute3+8EAoTAP6uBc444SEbvfzXHw
Pur92eIVgA/2vPKbNaZXdtR3xkgBAiggixfY1/lBacQ+MeOzk5G4FQcPPaUWZSq2Zb3rwen1kRB/
ahxE3b6opTiolXOdS3MfB3glUZi2Tv2gIE/tgm47D4hgq20JqmKXjFZ54DNCsSnt7sMpOSf58OGE
P+ZWO8RV8aAhC4Yp56vdKhx89hw8hF3/hsT7oJOoqFWKV7Y6r6C+RKb+lurjVo3UExXsqxq9Y60V
11SVz1U4PRSx9cWlPTlOMUPNctsWRDL05KATLt2jwijbYlc74yGBJktVELoRyBHhhmgvSl1ANQ1U
/sGz9i8ia5fEta1WSmI6xT7XjrRr7EJRHFv0t70TXGVr7RqwELM+Ui+2hZPf5KkBFzTvCZo+2rH5
lCjtPS3oMUXqo+QrVvPnks1BAgLjWvO9wldc6BxJCh7GOPalRv5+aXsT51tqhNs0c0+R0j50Ub5O
0EcbRuyFVbK0HF7s3rmyfCVmRbz0Uj6ZxGg7Qb4tMDcHiraVCs1JifJkJaQ+V9mpkq5vUodC9v4m
aJVdgh6lNNSNlA7N7YhqJ7myrw7RPEUb7gtlvK/CHmBU24V5cI1ycbZzfTunkdeFjZ9JAEnqL1ny
qzFK+3k8xxxnkSbOnYxO8ZBAklr+4FKKZ0WnYYgPk2lfsHw9G2EMKp7SRK4fCivxcr30wqtRvZAC
4TU2Gz2UtaqK8FUPtlKS8kC8aG64x3R8U+p+O2QPlZz3pS582c/MT+rmdogbycsUhZeUQMMmRc6P
yM6pd3rRMco0a7vHr6C1m1kljpGjQPbTTo1nz2repAifIrjcyRp3AOl36Zxfi6jfGQiQBgsVhdLs
2sc4tbYoLrB5MG4WCnaKfE3rRdYehuYx64aDajlXEmRPtj34hdtuqetelbS+t1az11L25X12TMma
SpJojwJhHbfy1XLN72aQvNqhs5dNvlNHdHgOklWCfsDKroRlPscgiolYPFbVKU/xQx2q+Em1/GiW
d+7wIL469fNAg+WSUrWyhrVFb05AHWr7Xrkbh8q0nNOIhnkCLA39krtXi6bCRtMuKO6v9KY9VE36
RODerkCOIFvd0+KzMSydR9vAxLkeL4hrHz6XovhS0HGjEXopQ/1oRfPeEspBn+KTYDyZMK0usPDJ
LCwse87aUTN/WPyDM1aTmRFBzpvQKjiSe4pf9DXv2DHLdzHnlwAfqJZGfp4AISob3R53ktWE9K22
OEYWGZ+73LHXVXBKEX2YdnfVHIdpiSWm2e+JiL1Y5rXWh9VM6lZZJOs0MX1z1DHPputQyb2xGXfs
x7a2CrNgEZYAckkDkN1mR7wUJOb5E7FEo70r+vJqEPkTZOm9KR7dWnxi8jZb66I06t4k8VHUwiN+
Wy/HNVbwaUQgjVmR1gNfhIPXZOMBYJpuOwbgeTXY+1Eu8XP6Lu+mU1mbaKDKt0ZWH+yaU3M/aiy7
MFIIv5LNqquWMXxa465eSeKh7T7Yh3l+mCqm+Er5YDe5jpyHJG02lWh2XZmDg4+bdNymWurLyARP
B64U46pIQp9Mf98iFiI3WX4Fuy5ksOtILtLLrUssV55/xVSPUoCoTNBzG8m2YSQnVda+jozeFXJT
pPO9vjFQs5fWg92oBweOprDkLs95o5KNc1BsgsyXTnOPSvowImBVpvEb8s+rrRS7WXuJKW2cQs1P
uukpsuejLQBmwTHt2F4ZsXoIlWRfmy5AgLVDqbk2ZgdieF6DgAEzn+VsHs32S04bFPEAjEcJe4lh
nWbGymRjNIFyS2XcFUyNtcOYUj9QdXeXV6DYtVwFkQWLg8ehvQyzttHMYqOE0xYWA72Y9CN6EHU7
I3GF4Tt5HIklDRS5U4P8lFYsvsPaA3B67kzyV2TuY1e9UPxSFOHzXLSX0SxfRzV8FBIrlk1bON2q
wnFwMb43OiFw5rBu2fDQhqnUZB3SmUdz4boX0VrBDO4wcmiatiO47bmOkaQvNT5zyS+W2+JV07sd
3SRb3XR82/gBmucZanacqPc04ukatuVmDsYjLwiVEuzVgFMl8ZI8Yfoc/CaDEqz9ALO70jdkIwf+
6BTe4A5eO8KZYVoKQ30FhLPmKPNmqwRTm9dZ7HqTKDdVd5+C5WdJtcqRYFnGeFBFc0jEsOkoyLVa
gl0JgE0o9TQ0i6V8tu7NCBauei6YjMZ5HTW9ryCgtNvcH/N5bcSjVzoJR5J9jMfooFMLyEP9kK4S
YoV6FbH8jFypCR/HcUD5yBzV4I0bYp/Ygztyi+6V5zRmjyIQTFMQGemdT/TqxjJY4zc7hm/AXopr
yChUxn1bKPjve3821HUuNHifyuv44PliEaEbTC/eEr1ck+SydsTBaiJ0sOTd5zSuWq4PF9aH1prx
eA9SuRnh10xqDGzeYJgiex2KXYAKhWAe1yWLKNU2jaEdI3PeLB8b+SHEQ7FL1XaffUaYxGVzkWTo
woT5xKWVSkWsQL0Nlf4x1MJX+ihW1KNeKqpvXRa3Rckozq6xTJQ1mRhrSWtj24wbclfX+AT4HJSo
TU+jQ96FDheEiLNv4NFi5dhlbHBqPgT2EwWSsXNSWhxT33RPE+Jqk/WixvgszfniqLHfJ7VPIPRR
To2fWsi6x69Szi9J5+7Vuv5SZvfdsj1S0dyzgO9acG2320t1ugwuoQaY8q3RvBRmfAki+94OFS8n
X8OIOYHi+FT0VDCMpZc1IUN7Qz2q8a4ggSNMCvy81ug+s2ZWvrGvuIYP40y4bX9n9CyiQttPhmUY
sz0Q/m0s1BOqGzCN1LMVVkktYzsjYE6wdGxE62kKN6xRjrV50Gpyu6voZJUwvsRBT5oGLWATYt/7
jdv4bIHCSN/2eu2XJiEwTbLXCFcaXeKPiJagTsMP0sAX+sjGxb6CBWzNnIZR9Oc5Q7MRTk9mZW40
TUWdnm46ZEA54RfZ8C4xLCW63yX2XQdrQIbXeWD4zZVTN5vY0N6FbuwGJqy5I3JYn1ZRXq1qG1RG
p84Y212UF5u4BEGtx/Xyx0OZisRsWFn9sClLJIm8MnXUGLS6fdSD0Sr3QanvzNBlQm0pwlY3lpL7
Git9OUjp38AfzFbxqmygEIvWAICCkCr2iBBjdX27ersIlztzwgw9URsJ6ZBJAQ2bZTz/9hBShIV+
oLZpbWd2ydytVqvOLAqouSDS/Wlw/Bv88Rsa8vO+/w5Fifrwo+l4I4rQWXlD1ntybFRIueS91vVk
Ry7h3U9opQKXX2FemPhCgJK0aQlDSUe/acxNr3SO/yfCZjYNsMwNusHPdYqLQrBt+hvzud3fW2ze
bSevPbVQ1q1VjtBK1rmdMs7rGn9p2WbDa+CoGinS5Xwa+th+DnCpuErVv4aFK4hhT3sPcyh2fqt9
yQqpAOywJMLm3nyJywPLNnmcB0fcdUqEC0ESwJzZff0aZQoHZpBjVV9uhpBHCYaTF6IWslNDjTgn
gMv9McHsVPKku9vT6Lb27VH6ZlmQ/xh2HebVCxtr7TITyeGabNiUVEt2jRSxn7GG2oywUK/ObPtT
TbAKu8GLIwfKkg3yBkprJgBfJ5VFQ9/V9DOiOfYWtaEY16RJWa/QQtwGA/5mgb/E1mR0JOJghwp7
eFTzPL1Pg/JrlA/wN7PLSZENoW9k5sgUd7asgsLkNEh8DZQijVSKm/mED1qVPSaDZaxrIALd1jbJ
OCpPxtR+6sPUnEINr2ZmZT6icPmWOhhxEQO+DKlQt7SuzYcx6zHCUh4bSLarLaXGLea2zjRZp2Jj
JXA7Y+AjVPUuxJ+kJd8SEo7xvgYuXBX1tUhS9gV1NcFxogav8ftoR4QLSEHOfmdBSlE+0/IKeXoR
Ai3CuqVWclQ203C0aAyW7HFwlXsD4EeJqqBQmHpMBgxX97GQ+SSqP8420fSOunfVFv6Sz91bO7LP
72kCWuwYu6k+9SgyEE4f5koSLoIsJ57XZoftJSs2hFSucgvWz8GbxHBVVtU+jR9SWUAcx9jghl2X
5l7acyy4yqboG6qDu52mmBB09Pc0VLbU26bUsWkRvNixXNEIwmG7lpNQBv8fzOEmcbDXNeFWAbmJ
6Eac1ZpEU7kCrAUKnLZZ3/jOp81uHG4F0fiL5Py22uZemPVdTimCs8TiQd4WdLfZ0eTldeDFanaH
eG43JuGqQ9ZdBO9mi1+ywrNuNvU2QcXX5DDB2abBMJes8vcqQ8KNYOHdMO4BOay3TL4hX7XxI7bR
fmJWVXd2ZWBCPAQaKGCUeQNmKKV81uj/ME4SL1vg7hWKM+BjI0Yn8ioyQLZNQa69+oR/OA6favue
98LX0CTPo/uq109MiHh5Q7LmYqWk2PlxKQjItVcyHlGwYOgMsMTYzqadKIycvsOwUp2A78L84Jr2
zFo6JS5fOeP40a29g9CrDr5YnFf7qAi35YxFTxXHXJ88g6oJrbNxR3okt9H14LBSN++msd2Npfl1
FNMe3PoHGyrs9UI7Ijd9Ts+DIY6WqfhJScJjvG609pU1EvgKEGOFshF1RSOfW+1SMse0hPE79f2E
LKhdskGy9zIh2GprDcXKLF5v5k6W+WES8aUai52MXaC5eOcNlMHatiUpaYa9QmlWO/yWAqhWSU1P
xN0DwSIwrMbJzl4DnZYAqdybzrvKWqXoDwmRNEU60GiQrDp2oaSFLOV9T2LSkefXBzGPe2FXD1Me
+XPobPHiYT6YunUBKivMXQH7rk7YFS2DetjiySwMNtzp2lIrP53Vh0AftmpzKEzXnxN1N3P442/b
uZn7Ja4JWWkJvxzbU1hMhDHqovXswN24I3FH5JPZ7IxpQbBXibmNWfJhOQ63ERoZOPRsZneNSXF+
7Luvpe7Put/WLz2DafCwnNqa7qf0bvRiwHfzI1SfEIIHGlUApAOdlwTxOTuntoeCLPpmJ6vhsRzJ
iV2bJYlEu9Y4UAVREI+ZPkfiTcRvffIZc340qr4u88w3LOuSC86ZaXE+BltstYtrJMH6SbOC1j9N
rNHjNl2l3bPRD/uo4cRV5QYh16ZvdVgSUqSDSz3Op04XxxRzDSuMXpGbJor8BWpQTOs1y5V1Qod2
nqCrLbu19WZVdxoWQ0n/O2UF2JVPgd6e5CB2qlNc3Kj6wAqqPmtO/Y4aE360OZfOfDYwvRamegCt
yZkt+q5+rDFuGoPis/3ApJV71cjaLhiQzFgczfG5Q8vQo0eA9/fKSNs6UbnpxDWNqfJgIG/6exMm
vneey4k8f4IrOrsNPAbH73Kq3aswhmbvOP3IEGapH0S72I3ItqbSTWzy9AEjXWYdsw5oOaP5j5WA
k35znSPukuirW4qBSYMnDBqrp7EwD0qGRYthGLA1PbmzrX/TFJYug6toUMV1cJAF5u8EkdmrSNz9
7Rn20o5du2b5WOAjwpdM4tpA8csh6xBjOTrFg2nvOOsWlo4tusSUSMz2U0Uc9tlwp0d7iM4pLblX
t6YfuCJVD3q+rN4KatWm2CVcwo7TU6CqjDu9Ub0lNNWviCrQjnOjB8/OrPr95JRvYVs9EljU+U4q
vuVRGlyD1lIeAG7J3Mh3xRSSJ5gr6SP1uelj1BzUMayut3ss1WjXoybU9e2xtLcJL02De5UZBRNo
tZ+c3j3lesq2YLnGRs09NTa2tUmxPmCgvnYsy9tNOsdkHee3SxXJEgldTuTHInoSCiKwO0nKxF4s
F7drgZKcDatytx25TiOzef+DEA7Yydg29rYWNisTd/mqMIrPMgeEm1QFuamhH8vl4nZtwtx2lwYp
yUI1Am85W4gC21phmMMtOEbuieMCZMHsaXsdJEPZvIRtCdmwyk2zEWYAsqAZ6R/qAnOXQPyvbu7D
XAY9Ew0NWosX8XYXC8BdH4/1JY4PZVwSU0B9D4ABISS3m7qiuZtsxJB/u1lG7dP/V4ffNOb/Qh2O
Avv/JQ/fFvn3rv5oflWH337kb3k4kT8GBRSWpjomEUJLUNBf8nDh/mFgkBCmgT/CcsQSzflTHm5q
jq3RxSFMC0k3IaZ/y8P1P1xB5yVqbiKGyB4y/xN5+G+9jJZl6UCPNk4XS+CDs9QlyPVXf4gw4IrI
Ndm4ae7DD67NitQNi4gfNiujiw3LZZUWrbEyYVIvjlLWh96VkGeHLncvrRo/lF1y6bToEkXTS5g1
q8ntT33+4FZijQTKIpyB9p77jC6PYI6+dEP/hqLmapB4IdNuLTL5TpUfrOpIkl39tRAMIvW8njv8
X1hCtfy/2DuT5riV9Ir+InQkkBgSS9c8k1XFeYMgRRHzPOPX+0Buh7ufHe7w3hs+SSE9sqqAxDfc
e+5LiEIlJo4I+sYG7MDVDRkBSvyVwe9q+BdsT/XfDDPS4vNCsY//xJ7Ztf/8hoRO3RuN2fnbcKxQ
mVdOcpp44i2QB4e+ML59mGcLqzdv2CT9MwLSjFU2bSuy8osW6c5KN/3wblFF7ocufwiy6mXAOf8e
CesdC7O15P+oc3Q1wTVs0eiNFssiEXQTtZhO3zMku8ryQXWbZXXTiVsKwJHIID9J/UemY7dXuv6Y
REzwgcYvR521L4gWqCVsCauY9WaWg3cwDwko6KDQ9p7dAXarZbStLH7yrMvm9XzPbt4dCTTpSPuI
kHa6lhOsRliZ84QLezQRh0dRQTtrWlu/pTayUSvSXPYywj3LDPNdYQcXfpZTzSJ3Kf3GPZRCTuwF
sJBXoAkYJFQXZ2CtRzsSINQCc2AX6BTbxE8fJn1i9Vmrk2GPxbpyw5j5X6c/0HN8W4P2IW1P/8zH
5s0nkRo9u1aeNEzD+3+4V/8Hw9cfDvk/eCPY/RN5TuQDiFeEl+ZfvRF1UEnoSsS94TKiWY0/8iCk
LfDYWxcCM+Ogp6sxL0lpYAinDEgAcZR+uFA0mqQvbi4Vx57FP+S83j+6mXZPE+e5Ttr6EYE80ugm
I6Wpmn538y/yUDUXHbnuaNTuXfXCXOspUVuOD2kKov8t9Djz29FlsWQwIyGGbFNMFOWlwoZYh7QL
aYWNQ0CmaCYoSTaW2sX//o78JV6BA0FahHDgc+Ie4D/zyfOPB0JAEH0n3DDYarg+1qpHiQMpy9+y
ldpoSo3LwQ0p48hSPoU1kAMsLr+kcMIL9ogNNKRkm7fEiuBiYOI6Ih4YrAAgjFG/mkGj0wOjN0mr
50rTvTU4U3ffq19q9vRaLBuY0v2rUGseqf9MU+YlMaxzDROTDTQ3vDV/OeOyOkcwXPnwXP14VTA5
b+Ig3YZh+WBzGW4nx+iOyL4JTfnzSywwQKKcYaBV88xjGqEJCAoL4WbTHLRhIDLOiqCJZlq9Zs2W
bQx9xEwAjsJvHkTTw+sYZYL3wVmHuXs1NWP2pYhdG4wk0mUPVGX33k5ntEpRb6XT3SLvxxcRzVeS
PImp27o6QvoqpHmHp5LV4gYbVeTGMxqVTVbW/iFKnj3wucg3Zt/JIA4FCopt2UdgtPxkIriiLOkQ
650bGW/+pL6E7dwLj463GHJ7kUTDPZi5WyGWd8RaT539XcDjafT6DW/FKmjHE1wLzonkKXKcM/Q0
DAfR8Fz/nlgv4pQ3VtggITM1EmwZNogo7bNd2H9Js1yyrcZLivwgmOCyFl0AWRbOTO2Aj3S5UAbR
YSrNN2pGT+SZda37Oj7h4X1sA++sQlPfqSb0oMDRvGvmpyj99dCFUD5k8j6pNMJpXZC7PmA3itIi
Yhe9GKPhrQxb44vBMp6BWH4xSvzpcocdlAudE9tgOT0wKkPm0EI/dWT3ENflg1mKT1YrqywHWoOl
JMR/RKQqgZfhUsbqJK2crtIlwE7I4akApYSDvP4oImQxCC6XSnNtQumwoZjNl2U22T5VU8NEDwU7
IoQI97NCc7w2q/BupsWq4xY/9lPFgN/IxUqgFFgwFKZfiXx1KkXNWjRAhiQDf2lMMPQTDu1jbFRH
cxKfDQsH0niqQ5zp8nGq/GaDTOAMPOIqfCZA9AwHr+kZ0gYsnSHLDIb2Vnf6DcUfuT3SRLJhbU0I
ArfRxlnuiYc0uKKcrjduk11UCV0sRS5qQqrldZbJfmzlWcX7PrP8NX9KEz0M4SK1eiLZuD4I4OVw
ar6bEKCLEiXxfoLgcQuTP8l9DtFyoDNbBnMYqjX+cdMQPmmH1xLP3AKNIVqaMHqmifzOJMPlxqcx
9Zryx0v9zQgmalns84q9s+jlIhveiqLo4I+FB9tgaySzdF17UqzqjL2ZlXx1FaLZcWT4JaJmXIAB
wGOtCCDMaHzwBKUrl5HlMDjEJYzutnXxl3bapiIvZTU17ucQ91eYtEek78jHnHd9lnYVzbg2cxQl
XpYTcEoSZxnkPOCQXBJUd41DY1iBnXCSOqeZDNyzNR+UVkIXlEH+qegmLSvCLI2Dqq+rcR3qtJ0w
lsFIx/Mg2C2Wss5P5PVczdZkcePWiDCKR11LMBxb5r1zUJaNg8CU1/LROyO0RSbsXED+RvTVvdRr
9zgWOquE6uDHu1RvwuNopIz2EzioPP6+QxZ/WPP0t44+e62hC0j86JWe4lHvma0FRoIvDlnzqgqq
R7t/Fp6hcOWPHyS8XOOcDjgNHpSDzYMR7tKpinfLSz6HPjgkpVtxVwtnExGmvUBtUGWjv646vd2F
rgYLBdAe4lTtrHnmvo0rsCoxfrrK988OldjGK8JNXgIRai2j3Dgqn6U+/jvK1Dtc1w/fIEs57eJ9
KWFm5ZN4boxIu8SNfDQBUi7SVjCpGpem6gPUz/7VkXMOs5Pm53BkPOBlfvtoEuLFqMQ7FBAX167n
EbZaFM3GoNJadJlKVkrWQHMZcJSKHjlz/HNpYz3IWlgDDJk+YIHZ7HWNlh+9jNrvwEJ1Z2hwqQXJ
4P1wT6VA0G8NGUACfRGEjCEo/hvOhsxeUN1RwxUG1GUvWA9IxgzEWAbiSqaPBSZyNPUIaYqFq2X4
0xR6JLbqkxletcD5Jm8xWpQput6V69fMYDqEcj06MyaZ4G5qPuhpqA7QIvu1p6XkKTbi7IU2dMqu
WnVVka3aJvpxFfJDK/+VlNmwbNuGEnMS93hoHrVWTVuE/z76/ZzJXC5iNEDtuvcQxUMgXWaRg7fF
C15Eb70FksGOPgJ4roTzSUreycjdr2kAghNoLLHiNIANlHTdSib1UzJwE7q8g72OA0fa34x8j7Hw
TpELhjIzrKU+j1E5ER1oFOHVMtmj+KRVMfffeIkuz1r8keHzgA9vJethpYU4AnlPDbY+JRZSz0eH
x7TZEqDm2oF5drLqyPf0Jo5b9ImfOLuIRmnOibC/2NMZC4qRfQfuwjM4aH2rMJdVH1tsQ2dOQ/de
hevO942DHQRXP8d75gTb2sp6jKPyebBPveTmy80SWFwHgrQp5Jcpk6cO9Haq9T/SqZ8I/T51loY/
L+sfEht/QcU0znPg7beGeOyMbwTS2tK0/JNttJ+VP6772v+pwmPZw7yEFs5tubRsFSyG2C4Xsmn5
oMNmV7JHoicaRvFcOhBGhk67g7DgULS77yjNo2uHx85MQY/2KQQDXTy7aekBIjWYC+U/GCbJjQyZ
O0Z4l5hT47pJXBQq8EH1Iitwz6EAsOPveYuA8Olej5hxyi8HDY+ehofMgDrYSsCK2KI0x371ftxp
bDnYVbqaFMYFV2Q/Qqv2wPU9egcZrG0yHrQ8OA0Jq2JlWKA282jdsXA5VNxPjGP9m8ZWZtVAtHNs
6jKIVfVQs+AgY5tGadPVFVqPuDq7/i/pJu8DngicaZDjK2E2h4x1eWlE/dbrix87iz5pw7HD4LKx
YLkZBZDHOWqB4wClhZ/dahUhfOBHILQ2HzeF5hK8i5C9G0gKtft3NeWvddzd4zRHMj16Z1Rmr2WV
UfK9ukxIlzwI80VfiEc0U1QQWKll3q9DC8MjywwsFxbguRkoLRHorny7fQ318cUB2r3wQ0CvbnPQ
zb7BDSe6R70ND2Ika1UXPDpxmJtLs7Y/GsXvVKcRoxtOT4Jtr+HTCYjJfx00Zn6d6R7Zywbrqjxo
4sIG3KVSzDdOxnnZRiwjeo1JumXqy5xtGI+hm21Pv6M4DDdR2e56DR2dWR3RosEHaxK81K1hIxHq
PzXsbEvH0J/KuNJWfu3vawsdVZuCjavEM3LhkUdu+xrIieOLlXWhOcbDmLy2bcVPWSJiRfri9Oxg
yCzkUs9visWanrUIwfHe2i7FTeNiE6Spwvuc7eJwJJ3KenSBbm/bxEJjZDhng8H36OKeMTLcn1np
uwtal1XncLRUiqdKqRW7+QMbVPZg58ZPbYs9c0R8bGmlL73qFwxM9MINZLR8GDaWiG6Z10NrA+gR
gtfENNovDdFsgxrpT+Ug0RnRxsZYaHSFJsXKfEIAwqcpRW40GTdocI9guOU2MuWqL9pyVeGA3rFD
QD9rnLFWJlR0zovtT6jFlnHnkbKAtIeHxdwHZWuEjkeZBfQdpUcp1nwon/DeOsqWHWJr7gT5BTHT
B+TrNUiiso/CWU+YuqNw6jZ4UPE+CfvTEljhlGPuyDQXbNXwOOcaQTTaKdW6V9FzqyuyMFHkDfe4
8Y4eHtsgBG6rl4fQSZ61vP6mXXoufZi+XoPHDFs5jqoqfY3h+Klg5HwbdAwXPOyM0ngsagM0hQlw
H+nGEk9vtjJTpHbt0IBqY1xd8MLTQaOCDqvfqFzhAU2h84HHlSz0jSrK311t7RBA8Dzs0eM17py7
V1ePVq39JLb+MQXRQQdr65N93E5jhyChpPufifHlW2zGP2qk9a5InWiom8hKyBaNF/72XLINaPu4
2/tFNAXfiADoios1BB6ev4k6AwxURDFkUX0wo8CcVYqbuGl+xRXhbhoYYBvCKao5OKRtWy4tcyKT
fFegJGFfFRoghtSndMZTlIUPWdpcmXHd8+jDT0hUS9vxHo2YWrpLaoYfTis/Jrdl3dl+24H+USOY
DBUdDgDNVKFBSvAg1+Zn4mS/B15iWlYPIxMXMlAo2qBHHLISODRJr8u284kT1upoW3szrSGxrqow
Bc636RIHRowEqjGX0m2OoyLXr4HqvdEDG3VSeqiVj6vdCc7CmdcfZfWYpvUeED2fsdK/kgy9XKJe
qNYcUFM+KmeYmX3PP2686WuIwRPE7C+GgIuSp/JSa4zLGPJ86JB8/zlPelrgpaIGnnK81HnM9a03
BDqkJ4xUbEoDPv4ua9du1AAxZLBjAoJQ+mSjFMecMBS45bUm/KH9+8yatObcik+lTuA2u42LY2aw
EcwADWD8GEMBWCV1RHFJBK9DU4VV/xm1714aVJmGMT5ZkCFXZdz/5M7w0qbBK333qdNLHu26uOFg
JK/ayOHOsgeI8/sgra1KEVXlkrgM+E3LicUd4ezD2rRGgMRVyfQrQgCYUPOX5TBuQkKy6hbKtAXW
YqXZX2kI1UIn5rsc46vrZ9161cECWFgB29MWw2rjrDLRf/550zunOkUgEVdd/FAYTbuyVDOAvrN/
haaNYbZrAUfwwujMAN+qY+S0I0gJDk/dTkBiFEiuk5chr1Aha9bFsJuFYG9AFxJe06h7avTURNxh
wHIw74FCw16J4Jhn1A5pwV2QpuZzSOCG9OUlbQcGG6C/Gc3R5LE71NPoabLtR1iFD56hPQuHmw5y
D+14tPFG1gl1h0Wjh87k6i9ICW/p5P6qc1Nfj0Gzq1FIcZs+MMT+ijVLX4zTzVH1g2+me8VHYLXe
McW9t2ldAMU+tC6jPDf6PWZ1spSe/sUSdzdFimwPQceGOyxZIgu6qoniBjnWeoyJ8L078LYmvWf0
ac7MN9a1fL+Oy4i1/63P/K8qCHeFb2GtQBqR0ORpfvjTGVG2Gr2W2WPTvo4GfhVWW/qyzL7rSnLG
FOTTxyrcuTTTqYrp5b59ALocLem+K7LuwEl7SqPpq0vycMlj6Z5bur2M7PSaTs1LWwI/0NnzS92+
G471pZsQS6df8eSjR27A0zlj+KOBWm4ngAPhkP+KIEQa/fQU9UO+Sy0eFxFJPSnmdQ+jRESAUJZe
LF0996O8JOlnI4d46argp/QD4IxYQoN472DqsHwajHA0X4MJJ9LwbOMlW+CRuU5tTc3TiI2TLgT+
lB7PxqDsQ9z7PIIVsTPid26wLQZqRkfYn5hgv/PAxxURmQ73bVoS+NtQsjVbe8TxneT8cdR1JwPN
ZN5zzQR1BTI79n53VqwWTV/eWc1fo9S4yyEcVm2NkNmwNrVtftkh5PUgN06kmcGYd+rrODFaHWlZ
cG4iKpNfeVag8RDI4boXIhB+eUpw7GfIm1//fGstGQ7JSIBIK8eDG/XvcdUBV6YeGL66TOdGBk8Y
sS/Lddtaee340ihoxSU1bpt0b00zHFDcQThr6l1Uj3B4OxTxqGqHManw3XHyJ+mJNFN/2fYmulbn
txL8lVTG10ABrcMCQnqR8RY54r1q1Jfs1NasdQ7NbmOM/Q/z8nDRMi1hQEJoVoJRvG8kgPmiX4JA
HRdGym3ouN3VfR9zjE6xgSYoqxh7Z7nNVFRai7GDu5mhihgR+KN9PfkRhUExnmTM6YzqEXYLwBni
ma55pV/xqClmRh7co67BxzlGo7OxIU6OIW8eIP56bfnB2ZNwsdFKxV6LUaTHqY22zl9M8MurMAQy
hUzfhTE/4ghCEatWhnfsct2n5hgvqpHuLhLjIxlSXUv+VOHrr1UIocUbPs2icVeGMp8TmZ5KhIR1
hn0A1vK2asW4dNwHSLDoWJBx+/2HENLemcJ4yQYqL93RNm6uiV1pgwzJElQCkRuvDIeNkzTDl7Dm
Cq4aP123SexSWQFoaSaALJmpP9K/ycNUYW+xRLAVgzKvrWMThTA5R9fJ2TxYrYYQS6fVmJw7x6Hc
VH7ePk2opWJ9/FSNUqfQb5tbitJ2GH4QJQT3NJ1GbsrHxEz4VLyY50AdBLvOBVTeDXr0mpsmsReZ
G0Gf1iOs/rxcL86mFZOadgfvL9nZSs49VkjvmbTa95TNs4AcjX0nmJsvAoHV3kc+isBqRcFPHVLK
8qlkzb1STSC2mSrLpyLPtJ0bFPCQcriIEhE9z12oFGn07fP00dGQ7Z3E8Y9OTZU8FOfKRymRhFCB
Uk+zT52K7mrlJWybUoK71mQV6oxNLOsUAapcOEV68b0Bt97YbT0jwjoQjwCAVTPuel+PDmPVwm91
iy+XJp0JQyNuTBiQFXOWHYMwcU/dODLPTPrgWRlMYCEHyJOEmb8OHsqI7U2v9y4tXj9dy05Ho+W2
JWr1SLsm6D0WTm3Y3x7PG238j7+pV1b/qBPlFQzpnjmV9gdS+RIq8cDRkv4SStuJofQOdjUyonF0
NK8lwPJAJEfhkXpclkQhELlanMzYcg81s3JGLclZn7/8+VVQspOnB7Rp+Vjd+cWlV4LBaw1+5mIi
e9oI6YCQSG8yb9NLnPbJw58vjtmltOQtLPI63XWa0UIX7/UbZOTqWNfRD0x+4xZL7b31rezUDeAU
1RTV+wqN0T3lfDzrgX7/87s/X0YreHA7/0f2DJIn3knuk7Y8Mllg2UbaE4q/+Utd3OF9xjvRq/op
G+NPoy+KjaVrIFabBsGok3jXpB2DnRPPlzavxUPKeGcGybpKBNHaTQ1sLiP06DFzUderbFq0Tc+5
gDS+WiQj/6QnVQLeVsXdE8XGQxVjVACKWSAdVN0h9m+2tkUoWGVxf0njHq1rLKtl4FOkUc1VK9U7
aH/NkAwLI33UFB3SJLQbjkuE+KnhbhI0t29OZH+HhGdsTI2Kc7K4jOoSch55A6E31bdSq+TRqYwP
di9Ldhf6mWcjskbG2VLU06ULBqJVjCHaqRHS6uQA0LITwLIeqR2o2yeQe/j7rKB397GL3J/5+ZaJ
FOaerAwuLXh61ZSnsWb8WrhzyptnrFTOgJob+0YcBvYXlY6o1cOcPQJHZqM13qGZ0iWoCKTmOWdz
UDKIHqz6EYAqrH4ENaYexAe4q4oUuZ2bi7dC+fbB9k3r0AJ842Iic1zanJe01WpXleO+ZDB6ZKev
QJ8XT3qVyWeqDhzt9XAxJs1ZgMPxloljaJfOGo9RLrNd33sGjleLi0Wo3aTc6QLk7QeDExj6IQg3
DmSqbYcACQfZkAOfL38CPjHyHh2wQ4ZGiReV41a64UkUcXgciPXoZcNovmwuXuyXlyTT0pXjg39J
qZMLbNE333r8c8uVw9CeywruO0M0G91aAj+yLIHDpdk6ZI2xkGlyo/xHp16209EJStC3fUS0dBYM
58QttwBhxl2uTPfgz6L5qteKjWZk0XlgdTkywTz6VXtQyGPfGWYd3JCetNB67G2Zo8HAIVKEuU13
cfPmRVVwE+u++s17nR+nPn9pbHuGcU7OI9EeyV4qnvrFQEyCJ77cpH2fiCkmooZMAxxd+NtqqR1q
lE5cJczAVc4c0pu/GNCTQVdUi3Y00a5rqbYbwyi+/vkSW+kvnSf4JNCV42m8ugW3AAC5RV641Qm2
1NofTLFIYmTJrDsPGMBB7XXLzlfvaT81WwboEaJ9NvzaA0Lhfq2H2Hm9Xp7qyGjJ/VPBLqrYknQy
drZ9XeiPgYgg01cX7goO9T5XZwOl7rIgZ4YClCN3YOaCoRXwaijbR64OCL8pRi/btOnooyl+qIkC
7REPIQXQzSMoV5BB8IX7qQs31tCctJStq9C1dWeY4zUcmeeal95Iwx/smib2vhij55p2LV8Oln8o
vcw7uFW30um/tgTLPRG7iJ0YFA1iPSJ+yz5IQQYV+pZ9Df0ieqid1ug/rV7+KhgabUwJNJlO2oaq
YN5BEodVatwEUNQtff6+TjTcXMZDnFcBuNhoHaBzWumYfTf5ngWuvXXzqACYMaumiKQ4mHy/NmED
anK54c9M84sZGpuydsNbzsPYHMkKtDG7SEUOB84cdJLsFOgeZEVyK2btAspdr5XtQebcRC7UL5/x
jlNZnFQ1WY/A+I+TrT9y31Vsp1pjMwQyORd1+JEzr9gGXWRsc/z9noXSWGg93om+uelefG2n5HBo
Zh5SH+kvydijlfY4YHxndsk/VDNDyY8A53YU2RF4pWHmLBkNwyRzZi8xFtqX5bkDEdLPaKaZ0dS0
xSHV2m0EvEnOFCdMViwwQsBOAJ5GjCoR0a+Uug6QD3HsZxaU7GrYGDn9m2Q0XFq/E4NhdaDig+En
JwO1xolG+cXWcFxWecfYDTPIKZ7I9AnNvriRVv2RDEApqsD9XVfRkxn57qtbiZGskIGlt0fqedIO
1c6v1bLvG3xMZA7cyoRRceQ38SntMC+UZrTrzL461YUgy0Tqy8mEcwQ50F7bUBOg1OCdTpp410By
Ju/WTF8hkhPUqWoykzxlPUS+uKRFbP4m1WERMn3L89h7ypJBHqMC2mGUMzWpphpLp0kQram2LeUw
2zw3fJumXedjcNBMPUajnf0UEdqFsLAFxoV+U7dd8ZuX+zrFuvnSN+at4EpZUB9MZ4sQJJuF0kYv
kM/rxhxmJQPmi7IfGEWTkUAjlWQAztRA+k/q1eYu9DHkusSvwKho+mvDDrrRS9ZnQxmfe007eeB7
zjZcl2lWVlcQvNBgWbSkHRT/JlvXbrNuJkyjWqv1q7Csb9JxwY6pDl5bxikHSsZf2TPNbQDrRlIg
/AU4b8FMfON23qeGP/uZh26N5fMI4Q3LQEqj0kWdeXA8F3Iz9zXt7tVOQTkDcSxKrDsc3t6qbcdy
5RUAFUdk3mroHzq32VYVnDp3JtYRMlcsHCm2/kyzy2eunUZzoc+kOzkz78RMv0tnDt44E/F00HhF
0KyFISmnpGqW3szPawHpgf381lnoWkw3dzGoPRfkng16rwLBh5MaUWn9udYiDCo+Nwm0GQ6bdhp2
zszwq2eaXz9z/YKZ8BfOrL9upv6FRZFsSn/wjx2U76VPfcVNFC7rmRdozuRAZ2YIeh0Fkjlkt3Dk
ZKqCrtkxCuUWFCujItrA7V+NJmfMa4Y60nCE/BHjHab/7z1z6V2kU26FhY+TXV7tQQLEdzVFDHNl
MV+GW0HiG9VEtS91VMaDdDnaUE7Z3naa+YmtCUmxb/0zHrlsE6l1obCX6Z0b7Nj3rKs5Ige77ECz
z6zbJz6nJEcHbixkM5J1jJmeFvwJ2wmRiThVebfnIB7Hmp/W6xal3EtMUg/+R8j5c3hPP8f4+Iwj
eWATZUnCD9zdS+pkrEMw5cSpvuFELm6ZJKw2a1nYqbI1bqkYSaEwgm04xwhhIHvTOoKFHBKGzDlq
qJ5Dh+Y6mCwSkojKOZLI6pf+HFHEu3PUckKLKtKLpjnGKLFNNERB9DAyjoO9QdiRnGGX8RyAFJGE
5MyRSN4cjuSEoMDaiQCufleQnjSYDFzhvJgMilVX8OZAE2fKC9hojl4ayWDCTce+gFSmknQmZ05p
muOa/Dm4CRvPYz5HOYk51KmbN7qCmCfYTy8/zZz9VJhYihH9Ypmdk6H6OSOKKEcYtjHHUEFC7nve
jVv2Ji3yaB4zbJcmVPF4BYidwpAVoEhD7UgsY7uzaBaXuUVQlSKxqp7dDXVBiFU+x1lVDcFWkGs+
IpKurDnyitGhd5KkYGkCWCt7i3l4Q54J/WdMGoPJam0jyNAi0adetL3zQ1A3i3hhXfqJRplhgcfk
u/F/cw51eypQZ2USjbJywkdBYlfYMYyQZHj5c5iXZOYN45fZIDlfTNYZlZP8VVPQRA0CRhxOV2cO
B+vm2VWDAn/lkBzmMahYOx1LqNygOI7s4gbrdAe11GKQw4jDVfOMD2fZQgT5XnH8O3NQmTlHlgVz
eFlsduyJcyQYz2PAnavcDdbXlU7mmQOV0UcRihs3WXbc0at5/xuXRrMqk5XVJQSnQTRT0QAY7izD
6r3wSpKHZQdtW4KYzElfs+W2IouNGeZrKBpMCs5d190BKYdFXFABkJOq+F7OkW64uVudokAfWvTg
afs0DBJ5yFDCG8GNEBFk1mNXX5CnAK4o7Kbt0OJunHdJbFmDnXSZuvq0T4leBM9egytZDurYGwah
lGnxrdBUMsyDEcL791YpzGXk15VzkJ0+R9qVZNtBHwzOQQiMZEIawQA5JaIojQ4V+E/kEaSMDZa2
pair4CQQnVcVXKSWDs7DnoP1JhL2bO9dE0F/zrHszAF8ZYcyC0bq2iv5joLk75LI5ciDS27PkyiN
p1jufw+QNjVMJvuwATxC4l8/R/8FTvJudqzQ5lBAnXRAle2aBDt+Mzx05rcr0ms/RwmC4XstvVcj
wW5n1hiUdM27AkNlvguQRIsC8O0kEzos9pf1yFbHFMNjPOmP7DajdZYgBiUlc5/V8p7PUYfh/IFA
acZjMQchakp/b+doRJOMxHgOS5wiliAUgz+CHEWqj72cgxVJU0DONierIKHFcOQSwMhTY2Vbln1E
Vea3iNs4P8EJhZLIh5mqSinPigPrDcfOobMmxADMJAJSHyXksGUbZzjdyiOU5sewiIgRd3zmJdG8
vjM8KIpzkCRilOnIBbKPZhRTUHSgDhQmk3E3hfWenG8e+pVTXsjMqFjZ2N3NZZzJpN1bdXOQZd9S
BkpKGKdov5I57BLnzLAsIxAyxGBKu3lGbsuUn4RMh6RMolmfnDk6U5O/BANAjfZuzWrtjEjzdyhh
s0JZQmBG/KZPDmdSOmgGSeYEeZnMQZ1WIN5yGwVSJEeEgeQ31FGJJpd4TzJu5AZ/mo0kByZ4dKk1
okA7MkHtjIo4mIxD5nc3zCubvhjfxjoADuO8jbn/q5x4e5xc/2GE9NG3urF2xiQ5uo8CMZoFyftt
UFq06p2kRHlliAX8N0imAj5fbZEFOZn1RsQtO8sM8lLMPrS2400cQLefpLWb2+eTbk7PdY/9NWnx
7IUJ++e4/sQ9if3c0bhJ1MD0HGgv3Z2HSKNIv1Uh3Gs9q/O4HdEzMwxCokl6u9R+tYLy3HZwIxqG
QLBHjNuSK+7b6Y0blEamGmbOICXPx9NAobUySh4WkQhIxYmm/hzE2kNXedZ+DFuqW4wcjovUWddx
umuIb+Bjw/70W0ZegXvl+Je70IS3YLnENgK53LOb4McyUdOFQuM9qgvO2yF6KKrmdw7iO5Y6qB30
LGIw16Kgq9Bq85c+2jhIwRitwndpeMMTG3SP/mqrstDFBk54RiEskihqfVi7LCYPWS/kikc8TKoi
fGwz4622ezJRuxI1UBg7D5Mb3yqLzPokhGSUhEuR2jlA85rgbLAwq6poSBKusNT17uvoCP1UGMW0
6Y2BbhMt0iSact2agAYymBZRI7/CgB2Zr1UmmagMT7o2P4ZFhntrdN9wQU8bJNh3GKnGZiJNY8Mq
t1cKgC32ANWNr6i5lgFpff+7lFn/b1J+E/InjS82Vss1hPgL+N7OifKkpKIOy0mkiWGKG3wMOMmm
dYwWMnVHuZvkXBporF7aAX4OQJchocn0I+IIjYgn0+iOb0z79ZPOItQVLVGiJYLvPz/q/0cv/Ctz
zT98onOwwz8FdP9b1X79U+oCUvS/u2ps92+Kc5wEBTAvxBtYSL7/7qpxxN+ELZW0iNoTqNNsror/
dNUYf7MNKYmht7DcWLrE2/FfrhpT1xXZn6aizDNc+X9x1UhnVsn/l68A74jQTcdyhVRcfkrIv4SG
eFzmilA53FjeuQ63CNwXiKHRrpA7NAGFndorq+316IJriQrEd9w+/j0GvNLH2InVDTjOqoH5jG5E
XQRKaDU/aNsJ6MEHdfOcm1uzacjgx3fleOWhtply9DsmPlwaqmU6obFptV3bt/u0Yw5DpQyCA1JD
zFBVxuW1sNtnZrLLbGqJBHIpo/yLGfhX3WfKirY8C+UyG3TYogZSbH8t2O1PyASC+paQrzBqHyZr
jTo+2iQOwFgWw1MjraVwrYUb3fUq+Xf2zmPHcizLsr9S6DkT1GLSA+qnTCu3CWHKqbV65NfXYkRk
h4eFpxuie9INNJCFzHIzdz7yXZLnnrP32n50lpD8DW5m8nCMTH+RmWFWKIkeY+LL+vwdILwjxaia
Ri+rT3S1gmZ4bNEKJdPZTdnLtOJeav0S7kCFnOqMmEURhuNQdR7ERXKBc6Y8mqO0xCduw2WDK0sv
nndrUz9Re8JRZEAJJoYeM60f3NE8S4vxoU0JLlRoSKDJVfMXnEbnCnACb8X4oS8emvYqre/69Da1
vjc0kuvZRPD4CL6XPQYBeOlbxehKbu6N5bKBWFc/zGdkqQBT66u8PMC856XzqKs4hXsvb64nKkpx
wbqsHs8LQUK4SeMkLDNG/Ok3RLJugfQzjyk9rO77mdKG0cImnCC1dyaQuUCR+Uzy3320Tjh7G1cQ
wHIti2d2mi+t9tAyM6kvVnYGyfK6Lh95/W3SHpSKEHU2fBH9E7F/rynhNfEqNWo/UhVnAd2jXJ2l
F0grUyo/CcT7RYj+5PpUxAsFMgVHAXufKUG/VzRwlu3MrNXCQo0WUZvZ1g/1AA4AQTN8PVsd06OM
HstQJGYCTPkUUuh0JmXoOzLUvU0b+0X0ZKb36kimwoQ0JE5TPNfKHpTOSbEY3kO9K2Kpsfct4Ftq
RLgHXeWWunKjWet7FkP4MJS7CkDPFNXXBjzQbWUTehxVeCbka6Vg98jmsYlb9kKpShbtOQ3OdKeN
BsO40c7X+LJuFI1UC+2jQu7Hlpdx6MYFC2PLelR0dj+yTPUNFq8Hhfao0o5eRmTI1hUmfnvpCQuW
ShqHOs7yjDEYZBxK5xqafaJE96sELpDJR57RyzEvsFiUqek0S3EZz/NpYNkNGaEDmxcWmYGsO+co
lDsYA42RwDqTSNESHApyR2z4HWOk5Bq/KVL+vAAwaDUaG8alKpMKj808ismiHN0CLVTf3zBO30Ge
ZmNGg3ghe6psvDUnjpBH5Yta3sPGoOKhmUC7gy0Zm1bGzkJxiBn1R6bsyHl3V1iY2odncSVX2Jjv
19WgzidsK4LELuSLa82XhvWwqsUeUzaMN3fYnErWfIG9xtaW4iht1SYmh6o5FH01OOpMk7PGAQ6J
nI7+VOLxIoc1N27EjZMpCQzyjRldDaqywSdqBTMYKgbiw/qdbEpeHqXeum6O5uZiYOvVQ5mmsVNQ
wLdyKGi7qqivhvNT3UIcMETSZZCCFjVV+fjthzcP2/Ilrqsfk8G2UuFvz3MdfJVq0kBXxa3U+MEm
mehxBQMIhPvc+4Y02OkEn/bq18eQf/rSYACk6nhBKV0+1SupURHwktZobjy2zfflNfZA5TUa3TZA
LHxHyJ7LmIfrdl9eotwlExO+zu+VCKlL8Uf9kxMlregnJ/rnZ9i8VD+cKGagCm1zg40xDijNNoOF
9+vT/C0w6+/X8s9DfHJYlsWIQKbhEEJ4fouCxo/cOEDJPniShzbNEW++OOD2D/7qgJ8y0ApaYTVb
N748h9GL5qlO48cehh/oFQFxMleF152kj+ZkuF8cGQfv345siqJMAWrg5NU/XU0KcRl1n2y4S2eX
L9hjnczVFdtyEMlKnkhoxBdfn7x52T6fKwo3aStiVE2yPq2hbgBkYJwRoE1+HPIADZHfpx/mnQTU
GeaxK/qxk7sZCr0MvkUYv7Ze+fjrs/7pOv7xM3w6a9Fcz9LQjWD4XCbKNhgs1T0/jveJTyaBfhTu
jQArRCiCNNuNYcHe/oRM79cfYjNP//JCfFplljJ3pFuDFqMJZq8uWj6HrrEHI9drgv7w66PJWz33
q8v+aYmNZaavqcgpQwP3iHB1+vvlPoVk8Zi4IJRuhxAEmTeS6c633j6Wq9t8wOCMvzjrn929VLeS
ZSiyJEqfs+qKudNKFQmy21jxw9Su3wxMPV8ssZ9dWc0yZZYXi9oQ1e0x9sMjogHKcE4rruxvS8zJ
r1VotY7OqXUBkAPql19fXOkna5oDYneQNE1Esf7pq8yiCFlcS0CKuOfS2lLYhRorSAyz4P/wSJ++
xgVrXDsNHAkkkTddxvv4CPKW7+qrJ8PP7lMCI2UNixPX8m/PehPa5xhPHOkMNhTtaOEPj1LQlKf4
PvKFx8wHjuSSNIxhM2yZOMr+/97J/vARPt2m5dQMLcNjOsXBsJPs2LM8LUALE5pfPfF/ci/+5WQ/
fYFluphaGXMkesqujHgPsLZL385HL/vlvfiTe+AvB/v0HUbqBFa5oI+dnM9kfeFmNPrdr9fJ9k98
utv/cohP1YDWaYyzFw5BIli8CZVk7YrpwQFww1WmzzdSKnzxgPnipLRPFmYQRKOQ4beiRf2YYwaY
k8z/9Tn9/Lb+czlon27rqGcsbhqkvNMBdJurym+D7aklOahTDl8tvm1tfbqCuqSLlqTL23+MTysC
n0U/JzUrApFHCQ9ySZojlIBTiarvn5/XXw71aT3MC7P7KCFJtvUMHs6Jk+6nQ+ps76Du9NV5ST8/
MYOGrEQXwvr8BNa6aDOXczSJwLxd6WV+es9U0S+DNVCuSX1yho/YhSfxxVn+ZIFwln8ed/v5Dw/l
PCsE+v4aZ1lV7wj4bvLIZI9QvKAqsJci622rJ6d79apVOxUodCZa73Ysov0p6Gn9+tN89WE+FSFl
URc99nDDRWXA7PqhsOb7Xx/hZ0Uk52vh6qMml0z10wJCNalJNa0htzomV4ZfUyFPe/1ydrdHCm6l
L+747RP/fb3+ebhPi6hTKKk64pvcbAyRVjhxfWI+8NWb9eeL58+jfHquiHkba+xFt1tQ8sUXnPYS
7gpXztzqALnJq91ti4cpbXXBFf76im4X7G9nSBK3TMItkATx0+2/gPmaM3JM3VnaQ1WPi/MlGVOl
tV9X8/LXh/r5l/fDsbb3xQ+L9Uw0BnhqjoWZZ3unJ07+HN+TYOnE78SB+GP4xQG/OrmtfPvhgFNp
rK0InMfNduWhx0XK7MNvnRhK3oGEvdVWL2W/8ORmH33x7tu+sl9c1q3l+OORk3nBPDGzTknOC9N9
FxoU/rz0fj/Df9RAPqVvXd3X34fPmbs/Ru7+z8vmo7oduo+P4fTSfP7N7Xj/l6XzStxq/zmd137p
Xl/e6/4v+CX+xh99Ys36l7ol6qEs4c32O2Lpjz4xP9IRu0qGaUiipWxcpn+3iZV/KbSPic21eDP9
1gv+X21i5V/bA0eiq7yF6Vqy/E/axJ/vA8UkfBuxl6VZ9KQtKEx/XRxzWRarqcDBT44yEYs3064g
XMxjyxbdqn4zueg7v3iQKfKne+H3g8J2YbhH0CT/99eDDoB14J2D1hPN9J3o1cOcD6MPR4GsAMZI
Uudb1Ukg3KAYBzGwksGei72pkEWAKkEqyFBBx5uvN3L/1ovXhCIFFQI6bTQdqTmpSHlaClp5Ylg3
jaHed5igoe+h3M9fFobREWDIczEhKDdROUU3RCruEUq+WCru+wa+Q9zjIWF4p0xXCYMwvNSuNUaB
3tP1iapmt6wtVMz0QA/ZWTN6PiJk0r4nUZNghlX4Lf2DrBlE71LQToZjduKxwHpLZ4eZqyWH0kgY
YTvQNkanHLW7YsZvgBBoHk37bFmBgt51lYc9/kC/6c40x0VfTjZtiofq/D42LmL8DUoRLsJupa/I
5N5Tl5dYV5wyU12C7fCqIHKAbgINmdjLxwyQR69f5UZ6SJOJiSvJ9bpRXPZY3dqnDqNUWZpO2YEy
SLVd3OZhLp/v8ITea011TAkJwOB0lxKQALsXNMCERNDYmznU77hxswimo7lCuaD1hgjZQsd6Bnyu
Rn3QNSHohnvk8c+Z2lyfK/VOmJsD9lqQ47Lwjuj++/o7yvRlmFCTVsJ8kssWKojIN7v03U5u9e8d
OCt7Ym4GzcGJMEMR1bSNgjs3QqwnFQuRLCXrtnb0qYA3TCqD9n7egnqIjCv6wu83viiIGhEJvcXG
H3fAsKzfGunuvE64E7Fn648D0ZvDWjk6i+j8uoUzA5FpiPWwZv0l3kD7MJxzI7Ssa2Z7iLwCaTw/
SwhNouU52xqKyZkhwLWmxC9r/71Zk73eM7IU25saTRIxZjZZtDbafMSHhiMom80DCkS/7iSFgGuZ
AXrjIf7xALT7SXTekeqYLP2u7b6VOSq6WYLhpIRD9xp3MWmx2t1qkARJmhEX/HwtaeVRrScBZ0y/
2iIo+0bsTgkCwN5s9yPmZ3QH7U0/WM8CLRGi0bxKMVBht4jL00Cp9R20uMsUwR1aX2KadS/LG1fr
zjvJMg+8tZ3Ciq/Uab1ZY+MmmYfjOg52r4GDyvWdhi7AjEv828o9iWNRl9xGiv4yyTpRC5nbDlDU
FONVXcurM58UtM2ur+W3pBZ3jSyh7zX9fqmPtaYio60QfPbfl2F9kJf+SRXXkL7oFdspHwzoQU+6
m05EWHxTSshRFhSYYl3Za4N6nqAeWzYkL55QkOZ+NEWsnDToTPO9b4WjIClvWi0ejTVmAstufmaQ
PndeiUgLy7HGY8c6ogIasau+JF3pk2oaNGN3MVumD5IZJULpkousmrGXAexCMU4fOvFMgl5RypUf
oyU7ZaK/qJp4sWrcUhiYC8Ozmv66y8WrJd+yK5RTTmLTFyXUp3f9b09WC2yWphumyOX49Dgfl0Um
XVOMf3vXl/s8yHfA07/cY3zuHbALExlm6yDqeHuZ9Hs+PcE7C69yDLr1t417fFSvoyBxWirFt3S3
OkwOPNVGu7Sv1n3qftW6+FTc/3Z0hq6KqOuKJusqb9sfK5oO79REHEPsShAvtO4VctHv1/H/FzP/
QwHbyPv4P9czt2k1/NfphanbR/VjTfPHX/z3+BsGJL0EiWewhb5E2SBuf5Q1+sabNE3ZlFmIpsHP
/6xrzG0ybrFgKIbo322Vwb/H3/xI1CS+VVauRtFj/qO6Zqvffyh6t1prG30rhBlRRkG//OsSiQwC
QCaxV2ijlReksbM20ascressFB/rL1ojf6uiPh/t09bXkM+A5haOxnyQNLKw8um5esSSHBd3cCih
3B++kavfz+Mvs6Cfnh6+Obbb0G8gaP719Bhz5usQDwodhQaruQ1E4mZwo6DaRV5PA/Sy2Q2u5E/b
H7mph2IYNB6xCV4dQBH3sE271UW5U20gEHbxQHjhBZ5/V3SjhE0eku7F55NfYFng5u33s7N81Sc2
Pu00f/uGWDgsBZX9nvb5G8q1ZcLlO27fkGWTCEGfovdqb/SW68k9M5lJLw7lJfkqQewiKb617hT7
JD0NO046sC7s9LCGlGiBdP2R+Nsp9gGPYy680ttaMNh5oLtENO22swUG4ai++lRfYf73sMV4sdPt
dcBKbuZAhPh2eC9tXCqOm7qm8+vvSkIS8pPFyA4ARQj9GFH5rAJC9LWkICUUtxudEYj2CLEuwMqi
Lyez8WTJKwbwbzYvlotJdOEzEPL8IsJkgc9j0xg9FDtiWdz6RKmn0tkn0pL6nKhVNnQUWJIDTeiu
ftGfo8KFrRnJd4ScY3ADlRgtNsphxqBhZ4UWMP8yTN7hp00wYqCTu+gKdMS3tnLJnwwtr1wfscVZ
CMrvuFq0dz4AiUPBufe6PoTIhQFUdZInlAHqRz+7ZoAOf6rs+Xled+chqHD7QRISdwveGItVg1rU
4edLYRNsJjoIoRBs2Hrvx7js8ltjPqjP+G/xDNpjuHGTSMZcLhUjXGV3vgAB5xI0sc93TGSpoxqQ
zAyo7fXR6J0pJMjjPt+TTH2crqI94HZX9vKLaD/ft/yaB4Tjgt8v78cP/WoNKMBNJMiDjQVvuYBc
JvGPw11Id9E1Y5OpvSYRs7kb0V0H0TfJnZ7GvbxHP/kwNhckerYP+U17UwoedIT5e+fW4fi9XR1M
yyW5eoKvV3i6guW7aTr6S6k9DsYesxtC2HxPfmhHQYjxmnR7ll/uMNuvYbDVbg8JaPTi2JtUf0VO
EO/1/AKjUdPg3vDzMtTH49Qg8ISs4ZKgdgY5FL2iimArMb3HK6Ide4G/h8fbnbm8GNgKP24eErBH
hWtIrqF6cEWhwOM7QKZYOupLzg1WOjN68NYRHexBN+U1dOxGwjrqUE4uXonEpQ/JnB16zxCvzrA4
L3mKbpQjX9uyu6hzcOFDzUdt45AhBANNmq/M+YRadUDVMPBFh0V/6o0DNh54ZBY6Eh5TxhtX3TB3
dXOBsBxKDff5C7EPgbiPw/r698587gDVQl57nEL5VkaN/b3ESu8ap+rh7IH4vN1+oXgh7eBKm11L
8KLbzhN969QZ9tYwxqtVOQiQVBu/0fm2va5P42n5KKFJ2iiNeU7gMLlPbjeipK07hQurfua+ksL5
VN43l+cwd3Cseu1JvCfAwJ9CnHBBew4IqUpOrcdmx1l9bkk/+sZdEofT+K6yaNg1YP5+GZBLnzsd
aaX8XBEtr+X7xR9lVMTy3SSeQI3bBmYoLAq1hDEEEXfqSLR/4rB15eS9UxXbzC4iwwOdYmv9oVnd
cxuc+UMvWV1RJSoBdO63GFfC+Zh+JJAyr8j1mw4VFNgQUeqhOcB6NaEG2eIVGh/5NnlYQA6wOzxW
D0rQPgE69BZWl9M8rPviYX4b36z7kWEgjzGEFvbyzj/A7lFELIb2Mzp09d5ia3ghrHYDtgv5gSMF
wknba3sCIZIb2PqQK+cjUHhW6hWsP9yzsv8ynRZwOKEZ7mVfCNjdeskN3EoeB+yASSoEw/dQJ152
Ac+KWBAc58CXQb9G8auM9mBR81tN3hwPQDkGjPkIdzC106t31DUPuuUShmtmXZQ4rYBUNnfsi3Xz
heWygtws7fiqGu/LHZqFWx5OQX2AVrUf76qXKpSvBi+Tduf0aQHBorbeMjxOyoHoTNUtTm1YPlZv
tDizsAuy+zpsoN7dllZIpO1tdh37KEUuYtiV9vw609R/zTALPRaOYmd3RbDdafnFfCBouHaxZ0Te
5AstGvmDsZ4mT3NK8jERTnRPzV4LRLewPNjuqhY04p4Me7bvGN3KO2E37qG/HhWHroh1XQ6P52c5
nI+FN7ygY1dZuWnsKDczgAFClHbyVUsKdxus6xsbrQM6+aAJI9wUgcVto1U7AVmY03vDUYE2aROb
6bNjoUQgBOQY34geT+pt7BeFxfq8vV0rkv5cwuQvV/M59dKgfxJ93ZeubwhK8creM+/qY8INYrrZ
bfyBZf2euGr+v949HyZ766YmvF/c+GxXQKYc5OdOxZ1U8OPSG66WD+ECTy/fFag3X/PiO/PJvMyP
vQqIf9cfSWcanJyxI5LBF8TeLdSvsHFYXMsjoI3n82U7ACawmS+UslPdJwH5Fqcld6bCiy1bmY6D
yXPA4jVoIXrHVU5zCfqPk0VXeCwZzL+Q/aBiW3VzFxVQcd1W16LLUdxh4SmCIedZTuzkYCGsC/TH
LFBuz9/K70ZMXrj5UBLQyzB9w41v3qkMctIl7gB2PyTmuJZLlqAj242DGyrEZLLMPvG5LcyE/CG/
tdzOLXYThrqD4eIqu43ka5XABsJWoE2Wns6AJsu4GdmB4xNshEBDqCAxkRXez9lFt+xRV2cgrGzD
OOAyrZMLXITE+0hnNrQk/wBesvXVFQwPHZ1Gr0kiYRbMwm7qQ/EAO+Ni27SlhzF3pbv6AqKLekoJ
ZQ54f0RcfQ34joMFB/OLMge0QTSIP11AzwzNtik5ZurHQMlajFJ+rV6a3eNt5IyMixPS3zejEq3D
RPJ5ZDZot6KwuVeugJrg+o9fsDRl0lW168xXqc6YaGDtC/XuRi3DvApFiFU+Fgt+UbrtuY5IOh8V
D3OBCxgJotSdzoPqG1P+mCkEr+HluHAsW7UYSto4XStvRDV4KX0YL1hqWkh5Lv2o1t4+XxFAL8BE
sD4LFZwir3Rh8gm9DxU9iH0TwyFPndfIg/nnrm7pUaVh49XAqzjam+xMu3IfE1YDlY7cKyPAtYBL
RSeG250Eh2h5Ga0UbwnzpOmX5yak8BqvzQcsnaO8V8ydQOCkx6MkcRSCXldHDjDds1+QfMHOqWgT
4dQge9rPhAlBGe6PvXTd5releRFvvK0B6+aTrF8XyqORvIn1Xg5Y5OegvsLwThsmhQzIkxiujT/y
vm3ojjkdUCfEqcd0sqeHKZhf6S8G00P3kKh3neSxdAJzt73wyuBNtcnSi5whJGzjARaTf6bh6sgu
bkXwt0F72PT7b6booGitLynh7po9CjEwgYDF7Iw+KTlClyjhPIPoU6RGxIm4cvWNsQrPMKKyPqpA
9+bt6W2r8s3sKlz2alVt3KOiD65XDA1eqZzGeiMJ3DUH8QmtZfUIrsZJTmgxNTLOdswQRwzqD6at
8QLlZsuAS3mw2SKwByRdnfj+vv26jJc/zd9+369oJmZtZC0ytPa/brmw+ehqKcj4GgDVQj90qzv5
JSJlkneNOwfrgZDS3C4/ENIq1FtVEANThdhCAQkP83V+BGJkftXvkT63QradJ8F6CMfZZ9MR+bQR
tCwizAzyQrZdFJYNnqMOaZlO8qpdW9+tYLgYgq/695/47ObvV+KHY26b0x9GWfGEzY6NN852LHEm
gUY8b/1quS3pOI7QXi8Za3kgyM3va/PAM5cix+kcK3rAD33mhuuam+3+IvtdLe3x987Nf1QP/vR7
Uhl9S3wfkml9ljDy0WKhKQ1KUu7bi8kvIO1+3/RQ40k5Vn6DqZPacR2O5Z2JnNiPLlL3HDSB4RbH
r3e5ys926kD9RXr7Epvc36b1P14sU6NBj9zZ3YQnyfv2zgbreEESleitVEyHwpvDwU+u2Fa9mQ9Y
hemAH+NQstHp7ZQQKcdB9Hq6FxRdIuLZ78xAhFvRSQ/lc40ynMwz6nFHG7yp9OcqIHuZE1ftsfHn
BwbgOfcevkKSYM/PyXzIjtGzpVCvvRrTQTvTzmfVYDMD9Ds5JUFNUKfL2h1LtnDPK1A4/HI1eOQg
zajgZypMMlYBNgHobUZXn/wWZfoHXL7O6zAec0OKQAJcBP1OjRnfU+ziOBKPyQ6+weTn1J4ZMH9Y
0Bx1V13mQ3w5gz7V91poVLvWAczjwTcg6eZSEg6YFTM/96jkSa685OBujyv2hXcWiLFgq8PHQGjD
GMb5tb5XvQWGFgJx8yXa8w5bvOSNaC/xfj0IXkMqE4hRgNi1Tdgom9AnIsFMK7DKgyDu8xMxaugA
MYSHY+VCVEGKVJ1RS8gh5wRUWHa2l+btcleSmsxO15YCTI2IqB9HSOtQSi+BEjtggFtfS3ckuFkn
+IbzYfGFfbkbzcvEVanIVDfFL8BOZO2cjbKFJ9VFKzGHgpMfBU8DY52HeImj5CDWQ0D66K56RMLP
ayzRT0RNerE622b5kOCFJ5eYwNAQNbkLJDnRLo0b4YJnsMlvsN0S4LBC2XNj1YUa/8h/IXLVeC5n
u/gOzuRRdYmI0O/Ey/VAAPxve2T5Dv+b5fZ+1x/l5nrbalXiTtMwlTrZAUm9K70LhSO9NTs1UHw1
OBdOH+rX9YESIi4D4yrzZrcKJ6+94s3qKjtIZqNdXSeYWj8QdltAwtQQyq+i7qUXPNlOR4Pm7Mmu
HMY8yUUEuIlNWlhzts8nCkAgUBTheNw1TmlxJ+xf2BfxM9gZ8cI7MkSR6ucEvhyTe/GA3jvhvhA7
bJg3KfEVr1tnq99lEBtYdQgwZePY0fcq2V24smKvN1wROHogKxoPksLI/iSsbvPWH97jMOPoO0QC
5ol1uxNeFcvXjtxvMJFb5dDyERMbY6QzXw0H4UbB1eGzYwWbnuFDddIg8nmR8hL1+ttmv3pW0Gh+
EyaXwJRYGG9ZY0cP9GV0R993R/b04ORS9lZPaUjq7a780CKQa2EyXqV05ajfGUf64vitkrzB9pg3
LS5b5CfrPjW8kehWxleJH38s7wTcXqFpDxYf50SRPZKyXUW3WfGEa7F91gPNH27rgFtlOmTdnknI
dunjzmev4ybeJj8chBOR44EaX+NOwexO0aLaSH4pLNncX5CeCjT7gUkWLgapcvIUk+T2QNAP9WX2
UeznsI+P1dkWX8lLJEqSsVr7Gt82941jXLOl8YoTb3tXcGkDucmOJAO/vM2C6igR62oT/Vm7ukh+
xZ7BnZVeNNKhBOVI9CLZ3+UO7IFrEcSJ58+JCZzVHav2CxCjMqcB9NPRT5Bp99odaDbpWym+prkj
jmwH6ZC5EzncxUEP+/f0Dhw1Xhd91/tw5I7GXnOS6zFkK3HA47nDeDQ480G4Ww4quuXGqQLZzt2C
ua/dccNua2v1wO/c0kaDRHnxDgQRgCs/nMP81WJjca+w793egPOBpTugabdVlB7cGZn9ndRnl13p
bvtF7fv5pHGIzbpvD770Vr2xI68foxu2Gwx13fhVSGxYKsaTHKSvDAqT0TU3SM7lXsDc2YYW2ZMP
/a34mH3gprwbX7Xv2KWG1gH41l0voenQhavB4LpjSKS9B5TxJcF10znrbXOkNG+OYjAe6nC5Ni4X
ei3pZZO9gTaPKGwPzWlJ3RQfs+hgnLpgkt5QxYXZHpQuJSfm54TiVrOlt/JxOWKN3/8hcv5HY5n/
19Qjmy7sP09bnJelfKn+C7LQC8zPH+ct29/7Y9hiWP8yZAyBIkY+WVSkreb5Y9hiSpu8REYC/acN
8d8iEv6WtunTmKgwpvvNhvjvYYv1LxmHvmmZ+J51BM3GPxm2aHyyH4ctqi7KzHl0CbOjIZoUX38t
CHVC1htc9qI/A7shxom4nm5jJMM9lZbk0piru7SG8SBmxVUnwZxesn2ZzBXB8BVMtxYwkxUR2K5D
1bqV1vUyXlX6cf18FJgkezqco0shHgnVaIrT0MngImkCdzTJlAnTv2yd96sMFlQd2IsL4qmXW5sx
GLzGUaZiamCJLAK2oSWJvRoQnTPoWuLIM+5rxUrpSZQijcO+0H1dBsag9cM98Vq40nIIPFmUIPYe
rogp2K3kYsjWnWyUhKfojmAsQcVhEDN+oZH5tNnYrijKHsw+ZBfhxPmsNxestOkkweQZ22RuU4Bm
AtQigkL4Ya39ZI60Tf4+f3OWbG2jYgp2TfltsPVjdWpMsPljQfQnMgjtyqRjOOvrS1aO2xcES2lL
w4GWPUCPIVv+SVWIENTS0yzRsx4NyLtE/Ari5NeS9oFFHJvVXO2SdjmKq2JdNM0MjxZCpqAL7lmd
oYdXwrNO1LCasDWtm2uDrFRlzmHfk5TH3i0OpqQ/KOv0FCndDUSRIEsiyrSUOsXsi3dZRSaz9uPH
FFcU9kNEx4F2oWROqZtPsOwYgF+KI/nmRKrbcaTQoC9Fe2xb+t+aQqKNvsdRcAe/H7ilxFttqnO3
lN+Qq3hmE+30lG7LPJYEvGDaOO/qgo7Nr6+69TevBrecDnGUb9bAl8MI9a83jKwJ+iyoME8lZfNX
Kn1wTnmvVsZLOmpPcwKIeo7L9DpKCSGCWHpdYBEUVmSlk9y5pBfdQKN6AahNAGv5TYlUKBICrHCz
ze8VvJS2ivpAFqkpReN2ma8ssIVmu4JDLOCk0rLIL8Qhdbux5E0u3Qpn+XHVeqzzDWP8Sf8WAzwj
jVi0jUKjk7/KJLoqMkMNmkLn8bLIJaBXHQfVsyuSykjCrczbuKq982p943OeDELCxrR4SmPcr1RI
EEcPiHx3pX4Gry1WHmOyYK0LXy8IAEiZR4j1id0FAlOJj1+2kH+alU5EBpxCNM++1CsbCF7eHhlp
UGydMgFQP7l//dp5y4x/KqIKzQWa5qnXn2HoFQulYNxgQJyhYudyoQLDFXemEnUuxJsGmgWtoHxI
g1wNEgYjQJ+ob26TSTphDvTW87Q3uuhE7d00a1hMLzgEQakfMRc+jJlxzeU7rBD35iZHP8bkC+6c
KEEUIj5DjakBJoN42yVsdeF5jftjYd2LGnOj7KWTjnlDB17Y64USiHQnq3KXKDOdkeRyzDCi6WTD
4lXsb1chuSin93xNw1I9ySv7i7E9WsOx6DbG+WsMycuwyO49NWfBxcjqzdBEjbPoi229N+triW41
tS5JFrrwYTF4MEnSylvNLvXvhRgHgAsOimSQNTW+DoIeWnp+i8X5UIM3WiK0QkzFlIGyR6Xv3il2
qt7rxeqOVuomgKMYUmoZaTBxBovDdGc2GI1G4hJ3Z1EK9hmVkVDIjrEqRLDF+7GBlhg3fCUfYsVE
vh29opwIOS+dVahZFpE3FzX1SkUsgrzrEMBl9BhTWQ4rdQk0qqEk8iXIRvpKb1ccD6nKNm946YXW
MQhQGEVSrwU2KQtN6bl4xAKwA9oXVNNAHlrtAJP3zzm9aHRx0vl2pGM4YY3T9HLf6d3tmFTAy5DP
FRdphslBAV6W2yZdp3IOavorTf4d0m7NvkHhqpJtnCBPNIHTIzRKeTpO9G3PLd1uyqoUSrbir2CO
cgo5Q9pl0mwbPOfGYbcMvZ0CnTKtUOB3M3IOlXIv8qdjxBYg4lYZIfZszzCqL8muWyr6h7h5JA2y
WF4ZYC6vwnKY+Ejrbty8zO2hNoA28XG79bBiplbYS6xwsUhjO6eA84cwx7Mv8T+hjGkd4Uzgjkwp
3IzXOp+KCXHJB0zY7eCDV7aD8o/NCrpGRq/8Kb+Qc4gZ7u8qX814cpf5EXzGQTpHJ0UqHJnkInl5
UpYFSipfutnRyGw+VumxWXWXUF4MyPS6t5mX/FLAY0vme7XvHc3Yy0BFiNgRxfsewFoz0JRPT/WC
wUtpgaZFLqZfNnbcCLRZmysATV6lwqK9XrOCrEIUAuj8hrq0dUgxSkqYOhTDWCTqVrqwJBiF1lzf
1x1Gee1dAWIvoNECS2NxIyTVA5wVcsUO4wI1BT83iraRPIH5bl28dn2PMP23D53l4+ehkhjQhV3D
/fQ6ObsSlStJClfyOyKNnFIdZCJxWmmjOfX4ZMTWAZeJR44ebFRPMauDFc/4ICzkn5fW+pZYnLz5
2NRzaMIKylg8aq6EuQCPvlnoLYxV2NCmmNZvi3rZxS22zbuzoYW8tQki0IOh1QMyMXw9G22DJ3iy
fMvj9TnJH6PofWvs9PkuWd404a2J7uviVZ/fkoQ9IxDw1RIdGM9BWtCC5jGbpYLd9PtGPEpkEgvM
0BIwpXJn4qZ+TtkkSlEZyNFzMVlhy5CJvdckt5ifH7Alu9n5JlK+1+eN6d5lmOA5NJOyKiDo3klB
LBr5OSAEjvQk5mvYrdfoujPACKHRM4tbYskOkkZRMSNQqD7U4iJfXuX/Zu88lhxXkm37L2+ONmhh
9uwNCIIyBZm6cgJLUQWtNb7+LlT3uYeJYidvT6+9MztWVhVERCDg4b59be9FTt4NCYp5UK9znbeP
gltagp90BWgK4BPY1AVFXK9HfhfyFUkdt3mFFUEGft/5GhQGbP9q8uxUyPPcWpQ6eTJE97r85Ibr
RHgWNJKQXhwurZpy+VDZprbNvLdag7hO0IJ6e18A9ibLRQi8isz0yYOjm/+cnJtilDe6fj+yUCgG
O4QSAGBdkkj1s4bzWmEUK6k8CAUwfaO1A1ptDYKKNOeMscwMl5Jy047YEPS4ggzc5YCWgRinfjq+
tNmBfhp2fIxf+mBjTW1R4yvFfcsVX6THMZSuMpCwnV7DdbqCPUbqipoEhZHmCD6J4jPOKdWvnrRR
j68jSm74e3yaeOYEjHK3g517Lxa/BOKpSKNQ9uyJO78fyMQ/B9FDoI3c865x8rBjwI0h93iFDBoQ
nqWoOXGbX3cYnvQ9mpbVkmCxqhcJnwCIHphtZwsxX6XubaT8SAZkn+kRLtPQH1Fpr4buDq44kUOw
CCl/GuYG94SFHAhvSYnkSKh/aFn82YyvKVoL8SHh26KFBnCu29G9HmqBL+Vn3+xrPBhzE19ssIOR
6giSUDiowp0cuqEihWvMBVewjoNKQIlpQoJ8g0u58Canu/AgKQnGmvQBRg8Zpve1om/F+Ihhx7pW
hXWfoWvln6ScFnv3MJccXSkdTZGdmtPcE9UXs0+wFuE+IzRXsvsg+oKTTuAKBBdjAtDA8DZCC5W1
fzBazYlGrjfWQ8Ce75sEpgICixGpWEjtoxKWVblOKt/JcomsoLGR6ve6HqkAgiAgZZETEuFRAM1D
dJr2ugMKNaobqyVTVR4qJAmidi/o40YyuDBph8RAaqq4i1GSN7TnriQTrBwXdFHdVVF9ZY2cMQha
u+JXyrsnlxNy7UHCJ0S9UkPDltDItMlTRkymTIi0Z8zdifwobPZPQtgt/ZqWxrucNUlJm3TNLku2
cl4tcpa+9KhptZBCedv0+qYa4NTxM3Vy6qLeLTsKRUDdclfBwSW/bv1Hgwipw8MwMojRNc3Wy5vc
pC5UESIoFaBYBdnWYNgt790oABBjQ5OkbLp7MJgRiC/3Kg1eNONV6G8H8opaoTiK8CBgFqlq91WH
TKj37o0xvAki7gxFY8s9GqToU8g1op/gkDXCQ91hmmA6OgkVMm2dRgrTOKS8vARQ+FMAol9l3m2X
P8aTsWNxwIcKmNgTdmjYBoJHwWRGtm4yWHhALfXkfjCKN/76Us9+WPp9H+P3pWCSZgDooP29BP4d
jNsxUF8q4zW1/B8CrmWJWCL9DzAM8EyOhjEisguGl0bVyKPjkLCssQkNsvpF7/q1VEEvBFB7i5J5
ZZbuRtHbD0lEHm4YVMK1Bq0XJq/UqvZSGz6Ffo8+KOPLkFYgtcYWyo5l3MY5Sp3Yvzd98kwSnsrp
FsSmCHNnHDuwry95eSNCJvG9lxEorAd6Q1RuI+E6rB5T5E6dIXEdtUcFVHxBSZqiZ4XPlVr8kiPM
nms/uTU5okWO7qx6iYQfxtitYLruzEra+oj8jXBcwH9kkOhJLYSfox4z9UgFJ+okH3Pq1JjE4cBz
NwTsW9xCMflrlUerQjHRV4+Yl611bbzygPsYyMwCMzuI+SGGKKoASBWtxCmHes/bi76xaLYSRiQj
CCSu7o66g/S3hUIIxThzEqO7Z30uSEJnkj8u8NzwaNMhvQL3i8rc1xseOD5LVVpfXeklPqK4N5sR
2K5MtT0ubd9fJy8NNROfpkMWZqHEUKOfHkNqSnlBlC68yRgWfT/SdC09EdX+86Hof8ewGum3ps/y
PEoqBkVehjhmNg0Qqc+B7g0FeVHLIaxR+un5fBExfT/o1G317aizcmMPGE8IUkYV6StZiNedo9va
PlojRttKDgW8BU5lhxqZ6KVaovRnGoZV1DBtBjhN/kye3dNpNXEFWYqmiLJFPAiqHdYTwcJtEE2i
Af+gTFRvIJ2j3E4B3F6Swm1ooCtMCIFAxXw/FedWmvZIdhUiU1Wepw1MbLFqfDjUVQ8Ekgt001G2
b6l0PXw/zqyo/HudT8axZq3eFurpKFJjdSXFie03b+nw4/sBzs3r6QDzjUTzpSvEPIiAeKm48unB
iW++H+LCXFmzXUMWSWhw9VVXhvLUB8F65LQmGFzL4933A517KU6fZfamEwf01lizRwaBjpVxdCQL
ixnfnFSvibhMGnRwrehwsfl+3Lno/I9Vmr33Hk1feuExieWy+zWVi/BmWUOwQX9UIsIJL2y+S2s2
/flJqlACHq2TllBXVYVC1m32iubhtFBfGOb8uukSPGFLlPXfueaTYfJkyMxKDbAFSm9lqM34cxCi
4/a4/X76zubgJEURZZEEOd2Ps3ULB8vspJzpg5mzydKPoL6rkhjNFcW6Kl83gNPCeDdU/cKSdp7+
ZiXaMuiHK4kmwKFJUBtdWemUDb1zvSu6ikL5iEnE9z/yz/Qsh6yq0EFJgybNntOfn0wGLjCxEkBf
pfaKlA7ZsDJ1L71qObqScff9WGfX92SsWVPNyLlDBwNjxcVDnhxzhBuyfGHPnn1XTsaY/vzkeSa9
f6ZzO1k1k0oGGauVXLvg3kDaKcpLkT5Ul97Os18PScW1lRWmS2Uu2wEZqKrKkKkrzHE+ql/CrYyY
Ir51f+T75oOLE3I0SpHGIX691Hf9BzRmigHQfIBCMqmw/K6/nD5tGHi8KmXDDlvHh8RpNx8YYR3U
zb86r/+t5OX8QIwmGnTd0M072yZiO4aJgj5sRUpr1d4GO29trJtt+XhpJJqL//wWQ5UgdjFFqhN/
QMg8Ev66yUjeG0jZVbTDvMLBbt2RUwep+aZ4dLeBPeCW5RhPVAf7GwhTzvcb9ewJ8fdv+D0bJ5sI
JHiqhD2/IePebejjs9eD0KMySqHn6fuhzr4TJ0PNvlOUD7LcDVHmk6rRuxc3oNPBk5bfD3L2a3sy
yOxL1ahhNrjS9DykowXtmGhv3w9w/qg7GWF21GWSjLWFzgjlcpL70wx1nVxz591OApB+bzjJVf8U
O+IeJcdOP1qbQFyUq+9/xO+S1Tx4PNk6v5VsJ8vGvaUWuIRNm9Q9VpupcVDZ+EuEg7Tj1HtlLazb
9aQ8uDDupTWc/vxk3IoudC83eHiV9NOSNBCqf5qztHW17X+ZLxmF9/jnpaafS3t0+vPTQePRMyWP
h5XHa08rHE1y13XNDTSKL5EsLryS81JhZvp+XGe/55Ucz35qcVgil1pgD7Ivry9hxuaCw39GHSd7
afaZ6AXVz72+UleRclS6cUmb8E2qvwztjduiXGu41CsquiNxJMXuPUkuCQsvWBXN5/frem6GaR3T
KYyDPiYi/jrDWU1TFWad6qo2tuQMu2zECwlH9fD4/ThnwyxYBapFhoc7z/xw9fFb6qlwEN/tgjtv
/7vHVQVSyncjQjRz8c5xbj1Px5tNsDXGUWpaPQ+21FHNwUDS0aNDPlUYb+pX+/75zr0ep8PNPsnd
GA9+lw3EyX6wU6KHJEs29fDw/SDnjriTQdTZhcLvwtzIBZ5pVNGmIrfyLef7Ec5dEk9HmG2HaFR0
X5cYIVIeWvdXXdKWoBgLvfuRBflG0orF9+NdmDZ1dmhHYziUXs94uiDt/PjYpdVa7w7fD3I2eDl9
qtnBXWLlJUUC3x/tlpKiXR2l93ojHb11QGMjbSNOgOZeXPvr4vn7kS893rSgJ+dX16t9OdbsCr0d
MLrBDrXWNpHkXpjFs/HE6QNOv+N0HN+nP9RlGs3rljotek76+vakhnZT16LPd5fPwyRA916qq+IQ
LdO1duEicP5RVQvxAyENDodff8KY+3HpT49KV1qoPFbVNlfvf8/mfyRb+t+JxtHZkf9e3LTMkiAN
Pt5OZU3T3/iXrEmX/sGEyyIIRxIalqQy9X/1kCNrMqASAhcQzaknnFX7S9ak/QP6LaGniXaCv8OH
4S9Vk/aP6R9DOTPd6HQwAf+JqkmaHcT8dUZHzgO4hw53xBpfNwZepeagDlBogifvDsz1JliL5JFt
oMArmlI2JzNzRoozj49+D2cBEhN1qO083Oxdb0Dx5EKI7VV37HaCuzMaO9hE3BomqsgRUQQyvsT9
LSScpJoXRp8e5iQ6+2P02QsfSI0rJe3I6LSuTWr54jrdiyvF8W4vRmRnxkLeIWMirUyt6/OsGpYJ
LmUSwM3G/RSMwvU44C51RYfPRrlwgs5e7umxLFRpJmo3hV2mzCbV1EurC0aXNfQmdDYKl+4xM4/f
T97s6/bHILO5E0t8YFKkEvRXfQT0XNOxceGcNH53LczWBxSUCv8ZcMKfUUioioKMk18BXgf2tWhh
zAdPPo82jU6sTi1KoSXSHaJVjmTNwwqjLh6l8bmgSSoGJd7duRLFlzZBs/aJxYkDodJR/Z+yeEiR
xMc61aZ+Qtd3dtw2u0qqPxTV+9GoxYul6Q62k420l3NquxQBY8n91Te1U1T1oZKTK6O0HvUcR6w+
uFfRo6Nds+OAdh+5x1YQTF3/7qdvofJJBLyrjeEg9RPSSDq4AXZvMRgClN6Stw+18TYrzRU+O5uR
IgBCf1261tCgA+gNhQdNgxRYvWrbYHzDW16S30fITL4qwQC5BUiLfu1J0F9HCecZA3MzudwGkrKq
zexFaYw11kq4dONLarxorbqV/BtN/WmUt0NzFWV3XgUmyKOY2mtLr51anMPrEUPAJl5H8L8bKhNZ
+NkUP1VlXES0EeaRZYMessPkVaON1SvvDRrVEZ3FtLwbNCUU6XsfWk4bVUsTX/pcgkOlP4kNXWYl
RR/MkCQ8YIv+JZcPPr3UoksTevXgoyxORBiCSkTlNFoOg+GEpvQc+9JTI6ofYpovpdqzDc99toTI
afRiqovr+6ooHNE1b6VQxNubdj4QT16Opje/VyvaEbzrkN7UHL1iUiVrfIDvvCBaG1a/HOjuw38F
9b5uu93gWLSXDxKyCoTURb2rsL4SqOcLgnQ0kAm2lnQTtvgdeU95hGsE9JWolHcmDnWBwIWSVjE3
o1JKblwNnweKb5Sk1g21dao8FN722K02wyENUCVRMKR/xax+hZXGJd5cFhEdTCjg3YwOMyncuAik
Aus96h6C0qnhCwRouAaGNPB+gh9FArxyUJdQNMcBK6tIGAK4HCJ8vKjj3VbBpiv3IjVXzf0xyGC2
NIum1GDhd9w9Q4lFfRSwQBgPrnI/hDmd9BoNSt0iolexwxMoTwoaMiwaKdS1YP6ItE/Tl0mMY60m
a9eyRwfEGDhwo24F3B1C873MRFui7teKn1JirCpfvhuooudNuzJazjw0/jX4r7o4tspWDu4zVGC0
zkPToVaq7QzcKk0dXwcWTk+2ETWrdJo1SIxa+pJmSC2LZGGa91TQNnG0TVmIVEVQV+xrYKZi/F7n
1UMMnN1kYmUJwXj5Ect3JBKpsj5k1q+oUlAqIS7SX+MYFBR96OOdxWmPI19BA0MVRasqzo6lcqgB
Urnda05jjCBh3pC3CxH/EOpDCIuA+GeY8IjIwCFxDVK3DMPQlrN7xVgnyUeFzt1S6c/FHYE1z8aj
jDlw9RwjIlEe+qbnmHoucXj0OjJGnb+RVdzl5V9GkJLu5OfV4zopm40ieMcCLAn+GNFUng7LB0oy
G1OZ7C59+jWFz0HDkaKE8y+J2G39rKrbmjdSEWFvvQ7Vz4E27joqnaYPVwMOlSovaY7NlilgnqZE
mMn1NOM0kCvIjojuUpO3Y3yLXwA97LEj1YCz/MgJc+lKdOlaiuWfngKsSvXuAhUCCU2XgcZL1JSc
s55TBXhR0teLsBBbr5diuC5bnOkooPf92lNuxOqpbZ9MAxtZFM1Yy9s6VDBLBTnXeUAk3qT2zasf
x/TgovERgjsZ6avr/TJDugg0k6vTsy7mjpV2C93fB/2drzT4rT4PgDdSZDzqKFNzJnktuddiS/Nu
8YRWby0jUMjEw5hvvPxhYLJKfqMFTizVtnUDNabNbclwnRiFod7L6xKLSO8ah1E2gIEp+C+ds6yn
QMyHdiczi60/0mC0DdmcqfA8jscRJgfkWbvqckccpaXcIyKUx2UWtZuuxejOgz/QiQt3fK7aENZd
yFfjrhrXYkQjG2C0EjJGIVNMw0Q1VEvkky0yrrViAsGu8JDTrgMKgJ77ZKK78QEGyIgJkCjfBMXg
RDAMvTqGRyJvXMQLKsmARKAaw0SX6Rb1A+dXvIinRmN6ut0eyVkHukO6V1q+mDHikP66QR8ymg8C
vwS3cdzzaAxBjNRv/OjYD8+N9RQwdN99yB6urnQZWS7MmQm7oMTIefDWpVOYTkiRr59ekJc4+AqV
91xYtbD/zfJWK6xdn+JqmaGwgiIWqXAz8myJiyW6xxGQn7uIeGdbPmo+p0Ra3inuOyZfiF3KJakQ
jvGPCIdQtxgdERBzd1V34VoWy6NVP1vFZ0uzqVYZG50GcIsaeSliA8NI2PRwzMqmwxcmCR1BKBEE
dliWaSWkvCo+TgqK1pBXWUJDSoTRwyDR5PsUuzf+kNBda9hDRglNLVPbKPK96LesO/ForUsbGbl4
JAc7GfNT/FpXReYvy2n+wKtwfq9Y0AwvQDwLpzaRErlFl/zyh8bx2/oB00GMeOJtjK8mssuHiEZe
JX3WS+OjGKRnueU7IKQ7LfTXIgSQqLntZOouVQfG1KM5IMCGI3dv8mDgHMycNuRFLn8U/ZWeRldh
M+w4uXkad+tNXjKlVe5b9T40eJnUd9Fq1qOG8XL6XqKGE/THQesdiX7pQJK2VLuvU+tJwBq7KWnY
lLuJ7Sc9hoHpJGa3xqD80Qqy68D0fqGPY2umwLjT7rZQtY1YS0sxojWqwpaTMxVGU/Lp+bETKrT9
lyhhfXqgGr7deJtc9whoVD3/0Svl9OkZJ/M4QrcmV69qzd+IkzieNTuqrfrQCkQn8kOvDHYj+Ed8
xH40bUhzXdFu1HTciGL+g5BlV8qGbfnRoqbb3iO8ktmnsaHYlJBRvKsCKltCPuYZ/Kb1MCqon2t0
QmriYeTzojYssG4KRxfXKLB61aPSmbeqNGyjOrlmha5aTesWg4ErkoJOGV7hz1aqb12soIQuu0m6
jriU3mhJ/Wk2xl09oqDT9nJX77xasBG52npnvdZaeZ/G9VEbIU15PRRB9FgYj8s9nVDth1vnC4z1
VkGo3NVy+Gw1KjrwMb+QA/gzgjdBiysK/St4iQLQ+3rVG+LKCjCnLqlH0aJQwwxKr7+/I8hTiutr
AP91iFlar2VjFXkRlRDz4oM2wXRs/6A68T2dm/ZAk3v0YVxD+cRTwLWH9fejn7lcmqYmW5gX8J/E
DeLrA6bcsTHFLEvowxOjBPvbpW4r+2DnL+P9uOudeEMy8/ZSGnyePOVq9HXcWR5cABQpRRrjcq/Y
CgvZkTb9BoPpFbWI49S2f+E5/7zvfR1vtpAoOEgNmIwH3XXZbot1ci0f2h19iatopd/oTgCf4/sx
lXObB96iomoIM6gxzjKokV9bcW220zN2TgQsK33M3tuXfNvAVYhvOXr3irjAGN4GrLEEPIoydkUa
wa5v0MuvCFsOtS0s1Ttep+xSVuHPuzYT8vePU2aZ1zLKI63V+XFEzjTsOv3ef29eJkY5CoELu+zs
RFDupPmeZjBeo6+brChdLF7ljiKTy4fpR1X++H6mz2RkeBiA9taERJasefXR7AdTSHFwBw43pQrz
e3+FwdbW3xS3qX1pXefJ13/u3b9Hm9cZ1QqUb6sM07rSbb+ho614RS19Pdk3458D4+Zpagjt3tHd
9d2FG//5N/Zk9GlhTzKjTZi2kjhNJr3t9RJim2rjEUcQQ++5tjZeJZtr+65dB6tLRd5/M83kTOAm
spJTWu50aC8rFGEMaaBuV+Zu3NKhbjer6DChbC7XH+Yp4H9N89+jTWm4kwcd+4TgsGA0IIPgAX7h
+kTXr8PX6dn/pR35Ttv+zr8RjiQcHqa+2svZr7Mbl2zjXw88yxJ546DGYsxPMAHKCA1+88nywtY9
9x6a5DF1RZZ1TB5nQ1Alo8emk3k3djUIGXyAbdyVF90WutSF1/DsxrVEQJuaRCJJnLpFT2cUp8dM
xjx7GssCb2YeFVrWtefJXUUFnmK+EJ2ymHTqxxfOwt//9PwrR8INyQMCHrDis8cMTJnGyVQt4VJW
v2ByVVgv9Rvu4G+kHg4wBNYZHfG1kxzUKwA0ez1ecVs5hq8XDV/OTTg5fcwK0Pbgfjk7jJIgE6yk
moLm13pZb7vr8jl8Sm/QzdFzfmFx/8wUg3Wc5poAeqoTzsYqrKKPB9fHQx3GB/chIFhL4CYLY82N
478BLP+/nPB/LFbx35cT1uXP9O3z7bSaMP2Fv6sJfNolwMTSFMfxPT6tJiBXgTtLEp/agT5t27+q
CfI/NKg5oqUia4U6axCX/VVOkP5hsZyw8alQsaqck//v/34R5VSz/z9Ftp450GWFnk8V3j7eFpiz
fH0rO6X3hEiY2nkhdBnAx0LQKqqIY7pfc0OlK4jekB7VYKSBFATSFcr4jQqy3QvPXt7ct/qwzqX8
QoDw59H39VfNTl8zEhITTTWtM/obfdoLxbX+87djGsKyFE0HSE0C++uDu2XlujiNMsSqvZKWBEHE
9HcYd67K9Qj868IZJE0T+fUM+jKeNgt5uI0Ng24W4bLCjFV1G0fUW/A47gZLTJsDah3BCCQXHMjv
VhRcilHOTiiRICcPDKI/Wnt7rS1Ccg7IfxtSoypmz5Ppe4h3SjreYQK5KekqKK3Ckbx604A+rd1g
N9LfY6C1P3k7zpSUpon9YyKQhSFeMHEVnkspSWmpsi8w8SVoquw9No5WUwHffDBR75sNebtWXH0/
5J/xN3N/MiRv0+mnp8rpYc5dmKbKeJP7PzLxpk7vvh9iKvB9+1iz/VSkvmelQ42zO7ozEj833ka7
ah4Fh+bPZcJS29mtAPfswrDa2XGRmvD6EuSjgP/6bBCP6LsyGVdVqp1ABqySlM0w1j9SvL4Wdduv
jQ4GDx7e+gh3XoT3KkINetfzcM82XPQSJjMRtJF2WFXa0c8DwxZL46ZI6R8stYc+t0ADBdcCTfC5
Xm6ysLpOVWMlCK+FXGO7le6r8T0NH5uc7JIebBqzI3UvHvIgB3gXA+lNjzVZPV9114N632fVnRaL
tyJhgGfsayvbtBXE5/o9iq7Lzt0KNPyZ6bho0O17mvoRYHkhYJhcWpQDyGbWsnw7FECZzX6RhAGw
3uTaouLSg3oryu5ew56hkSo7DWXSHRxoJB/Kxt+NFRYGkfYYFyp9v3SLWc1SqIMp23HbUpTIRbAh
rr9lnu9R1R4C1dikdbmqyn5vKSNJBf01bzHx9elfVYHPkZwr1c7J0HJCkXE/jU65iTKddLVVrV3f
3OJWvNHVGjIkSWLBsgkod6FvrV1JdHRVuwqwhvDdYCnW0H9zcxEnBflL3x7wnWhjdeOr8hUazju1
TJRFQSOrJRI3WeFWLZ7wj0DOn606A/7rQDKKDlhZLIBJpptSFlaJZuDAVm3E/gll1GIMfkZjt0nN
5wLWimuWtlBoB1Idy64h+UO+sIuhFLfDy1CIj2rUrisOhVCEY1BB7Eqz5ZCnF2TEZ2JsXktLpY4t
yxRd5wGK6tGrG1QciWZMUclMVlP7u9EA8pJvLc3dtmzgAU+Nymz2XZiRKpKdcaDOUA3CMVUau63a
TekBBOXWDm3Jcoe33AML5ocXvkdn3+7p8IQkYiDP/gPfJvSxW9UcWvTlPqi/0gMJ5bVLCnBRLJGU
LfSV8pjcS5fMOs8dXKfDzhIVWdMPxoBfyrLoJCehSblosboAzXXhFJlCwfmZfDrOLFQcWzPuRZ8D
Uj76D6JjPhU3+Dj3ixb2r7aLCzu+6R/1iouWdmnoc58DWpFUmRsdsI/5zPpcf+oy7ji/1nW7KAPo
P/2KV113AMPSAW4rzybNhlfmB+eA6e3/O3D9EhOdxkDnHh6qCQV5GcCJoc1uB7i3DDjH9CEe5jQM
YwiiqtG2L+56/NZHPV1/P9fnzuvT0aYv9cnFkowtVVGF5x0plwjauBEGbRWXOU2RzvcjnZtZFSwk
iPdJzjC/9XSSXFIy5Xl86ioIipZJSL0THNrUPTAAfRwHwrz/sEuHi7OsnI46e74ozypl6Gg0oiC5
UGENgH39/rnOxqxIvSGU6Ah0uL5+nUIhShtNENRgqd1Gb+N9uM1J4uX3mrEwHocPNJD+hno3STXj
4fuRz1wkeTgCdZro4BRpvxOLJ4vXt95gYe8Ao2QpY8826cI4t80nZUWOgHa/RygAfO4Vu7rVV1O7
S4LX9ztS3sdLH/5zJwMcHu4OCigl/fccnfySQRKhIqp6sHTb4ToY/A1EIu4fl6AwZw8+7swSAiYa
BlBEfZ3rNhXNrlE4geS1f8j4ttmg2rfJmtqlkz6NzgTWLdDEXXhLpohsfiBpqqliVGioBkfu12HD
uglbAn+iqVLaaNWDl/S2Du840iVuKHehd9Fi8M/bssxVgGMARY4IuHSa8JMJdRPfa7owIvLPgd9l
OXo7GM3NviwAPaJXQBJmZ/6OQvne7cRrK+svhHLKuZMB8xpUzHCPSIrPnlliV1MrBzysuQM05vw1
MaNqoYweKghbyCLb8Fs4EvlGoX+1gpFrTIWM/E3Nk+0oV2up+0xk1fGrAE8fd0tlurSeSwGc+ZBu
29AHN4TnjoBFfNtvrEShgVbD6Fu2tmnzESvtSjXyp3qKrAzZHkzlUq1h+v3zNdVFnTCeQJX75ixC
5nLcGalGvNNwwrdL0dE2mjihLSGltIvkLtlICwrcG2XtHcq3hFowKLuP8KhfCtWnI+iPH0K4odLB
NBk1z5a67YUcuBdHFB5kN8mwKLe0wewtuwb+fiOv0unkWH5/ckjnDmP9ZMzZlxzMUZYZyfQld5I3
fEQWEUlv6z0lWQzpJyABVj9RBLsLHWAJdX1h+HOnBWcEuDX0bTTkzLYWXdCt7KZGgFUDZO5sK7nP
/nBhfedtqb9P/tNBpmk/eYNiIIw11I6AL7n1kXAOIqKAzl68qC/DUnuCj0ie+MelmT07sQg2telT
INGe93XU1IJz1ItMbNOoy5RSr1ijzRWwAOAeovUKbhZwGirDubCg504odG9/jTvPw9ehEcdSPL2t
uQYOHa4mdy/XpbxoRlymrqpob8aeDb6CSwU1bggCxRPvha2md5ohrD2uLBLio+9/1tmtTVAtK6jy
uBvMtrYgqdEoTneKKKNcD7G6gy7y/RDzXot/rvPJGLOtbJEakKSIGddu3WN/hWWIjccs9MzqClz5
/yAZf3aqTwacfe/xyLbkKgaGkrrXtQvU1CBNQrG9af1VMfxSU/3CLCrnkjX6yYjTLzrZyq3YS+Mg
8YjmtbvO8Cch7nepULbLwUHMEh2nipmxG23lhlSJA8BtgcDI5uzYKXa/DnfNZtj4F16wS2s72+ll
LtaaMPCjXHQLohIAdHq8sLRnz4m/n3uepDJUvUnj6ZRCtLYyqXgYm3Y/feqHZXkzVVouF7TO3gKn
b/wUV5GCnOeDKt1v1KTg2MAa6iW7ae4GShCZTWUAXcfBwI9asmnfGcGy9o8oTG/DHSSKS+WJc5OL
87IugbKko3UeLHtxjVQLq5Rl5N0G+aNEl+D3c3vunDodYHY6em3e667FAOo6wB6p3gxUm2WIrt8P
c/btBGsgar898Ej2fd26oOIHL4FKQpmlugnuXJL/22AXXI9HmAjJJ6za+4uluXORC65qxMYAxSnl
z06dJuiLzu9NPi8GgHUpsHuMKgIcGNMKrgXX1tKNtujYcHms7TRDXtuNyPZwG4HSHoLw4h++1IB2
dkG5+IjI1qdS8+zQyGpXNZqGCFJD8UuIwdVuJcLp2U8FrviOBjssLz6/n3z+XWZ3HlrwkVWpBvO5
NecNOHXXyFFlAKFry2tZRmAX34r9q1BvQrhEkv45kDHITEQ7nrFUCaejcq+gFFXcV7Ppj17wUyZZ
ozaoehNzaVQy6kAETXFHNizAl7NZJRLuhviYShqRapQj4OQKEozL0NK3lhhcUf/GqqO2dc97qjq8
hZqnJPoZasba6+BvZAGkqmFc9XJkV62wCtsMySqYuDpeiF2065LaiZLHqaFeM55wEF21ETBhlNAu
hLo2FfYyLrQSrK62x8zIQ3tlGshik3Xv99gjxEvXwiBCfCSf/OqnWOBiHV2kdzkiKVWDjoUpU9aI
712LzU3nX7UtwZ+L448Z4QAHqqDHrxNP0iV/wTYnHycQF2mCmGdyD0UsaJafXq9yTf8g7F3IzZUp
34seaCFrXBHroVykSaBF2hgb2n3aPYGpWsvgqjo1X2WauOxiMB1yeO2hRPOSFwFrBlOtl0Jy7yYC
rMu1a5DvKru9XuH3inOU1JUL0w6HfpcExKP+Y2uUtmLUhw7fElnH0lfE8iT27QTymFsnE1EJdTUQ
Aqw+XU1xfElaqlCyRPwvEeTvYjhzmuk7MXnarlNRZ6aLRoboJr1GINQThNV5AeJ6BPemJ2yEaKE0
wtZUc3vSU1WB+SpqkZ1q4rqNX0uxd8xS2ykivq8Cp6XxnpYw4JLCtipAATmuybVuS5F+FRFt91yY
jXffwO8C8bGHULWhqSNJ5GUcP6ay7AgqcuGkcDIVSmL/LOR4jLa8QoOxMkIL+XeCIB5hqoz4PAxX
qc9d2+0XIeE6MuF4fJaw0aAOYU8AJlUq1hG6JalK7hpZQJON5FA6RNh3RToYuk+rVn8q3l7Jq1UL
LbQJQKPFj0JjARLIcZd58pUbAWcww1uyU+xEjlYJhhW1Ed6S93BaZI9B26MyDrmEFmvPfyAoY+lp
FRFzO9YJ8PN+qTXP0+Jko7Epe3430uvGqyGzyajXyBRYe7KHm0ZOl2nvLlwKX4P4w+8hn2Galoq+
LZjuMvaEZde+gilyhK7ljeUO1rWbMQH931FPUdZ53zlmPKBMrUjj9gDeAtuwfqXVsQ6ie8mMbdOr
1zE8dEX59ERqBOVVFPVOT36Nrr11ox7aEMNgvVmGwrgqYsGujXEpcYaZI/SyRGre/Va+jwL91pOM
Xwq7RPHLXR0Pu9R8Yyr1ytznxV0discmRgnfeNd+/xk3aNuL9lbQxGfGeei9ftcVzYfIEre+t45b
6Ojj+J400c8c+kFtjhwWjaM3w7OE0Y/ZpT/KdjxolXIEKbLrdMXWlPGxxbtXQwLsDt6DnKvPUlYe
AUMtKgjzCThlWkAGkrMDOaAykzdl2U9yXm60+vjTrBA8t9aqL4QdnpjLpIzZxuQ2AR37kPAlATMW
UE7UMN6ErL6uoY4hA0cx1bPPE3FBeelQIqOPQ1waIthhonSV5NkqtTDG9SPbL/U7mM2cRZG5cUco
lKjsdWDvggCkWaEehmPfuDci9OJCcZMOWPkNIRRQKVx1ZvFf7J1Hb+Rct53/i+e8YA5ThspSKacJ
0WpJzDnz1/thXxufVF3osuGpZ40XeMUieXjO3muvcNNP5jOeECFZbeUnXkYvURMkTlKNG9zSPJU+
Az80x9fjvdZnb01SPDAj4Ev1FWbrZryDiI69m+yV6fTILuDO2rRP+/eMHrMyd0ofeFNf7yKqc8lE
/jIcO0QuhWw+aLjpB3XrlDruTLHh+vkMMAnDHAesEqeuBjc+Ja+dKsD0ceiuB1U4DpN6aET8WaWC
/CjdVcDIZ/jDfP3OMFu20JkuJ47tG4B+A2whJXeyoHLr+UGumnUfvEZ1uR6INKiI09Dj8Kkfo21W
as9dV+IeaXzMcGp7FUrviL0ugQWdOe+zCKNOmXGCClO9W1w9zYSfK973VW/H4lensFdmu77riItW
nbFHK8ALCQh7HGcyAUHOhPkmhoacEPlYovzwq8Dp597WevHe19IN+ziZn2WB0FPnp2ssjiSI16bw
NtY94UGEHlTmmjvbJTjrsvmuOr+6blXNScvWjcLoKbXGozGh18TbeDMWz1bzPLTytsWUrRPHVTjA
qjadKeZ5DIEz5+ARQ7lpkyfFfNdneClyiy994RnRS5u9ptnk+uWvMCy2hfbC6biBRLgN8PjWOCXa
isfBTeHYZ2sigYz4tQSK7lZLGJ9FxiZvNMqeap6WQc1Tqr0DidzV8mMQU6VpheezPoP+q5t0N7Eq
ioPE1klpqDlu67k/Eq26qoCEMutBzAk78iGNYOqnEXkmFy8Vrkhi2zvxsI2sBn0Rpc8UeXL0KKW4
w02BV01P/653ztBHZQWKKjQEmntD0U9whdLwox7L0citxGMS4LhHlknTdnYAl72Lp1UGJ83EojYb
4M36q3k8jpZbZWTMpCZe5QoqG9kRymkN5YsVqlzo485VYyZcGxmjFXxIxJNa2LJGqY0tgZpb5XfI
KvsQOZXDZ968j5G0/ffDOENQ42FoBhUW3vfEqp48jE6YIyvtuJqwmVcLp1RwCPBaLxkLl/mdf/CF
00rz+9VOWlRTq8ZKH7iacRwPyiYjNCPZDtuU1vPf93WmkFYXViNQM7pT4MCfDcUgV3j9zBxClVDa
uriP8+RCa3QOOfp+iVM6aDIAMWdo/1ztXvxams55j9d4+IyhwarARNYxny+zcs81nj+uerI6qlrJ
pkz90yFMk21ANF4oyJPXPwxrAsKEjbgdHWVX2uJhvpI30zump6t/P9szC/THT5B/PlsrsdpMGIBr
Qu13bnwsoscSEzs1e6jg4/77Wmd6+x/XOlmeahDVRTAvuXbaR460btI+w/7239c4133+uMhJl6vQ
EoVVibuqeJsfyhtqcUe9WZ5jc5i9bBXcX+LVyGd6T3UxnmNyx+L8q88jU0uvK523KHHIB8i9apLx
clI/DCiqWifZQvge8M86eUwpwTr/zoi1fShp3tzkq8XjMccZNMvtqHoOm8muZt+OmM03sh1jyF2h
CBBb+b/fxf/nyv0Pi/fzD65c9+vjMy268vMHXY7/5z90ObbpZQnRssNbXDbZ/4jvQXfhwsmIIXRd
XEZV/5sup/8XbCL+L20xgVyodP+hy2n/ZSp4sluw73QGdnTsJ/S4f9Lllj3h565LkAhIlcpvJMbt
z7jsGzBYpRJOS5hauYC8/hq7XG8pmHfRTe7Fb9nzt2dz899/9vtg+szxyrCE6RvDThhgnIE/t4co
FqMU2UTD8K09TDt9ZzqkZm06tieachJ+6n1yKPiy9H25vvRlnTlhuDpQEulw6E94uj+v3icivq2t
j8sLCoL2Rtok62TbPNRr7YIcHoX934/1z3CCcxr7Lmzlfl5KaC2YP7pF/LtKZ4va0wgI3s305whC
gKFG60JKVgIh5Wnk73otWmdau15MkkvE3Eq4ndGwDdU2RNFqlONnGJb3QowMryQZkWIrfqkIe1LE
gfZQ3jY+tIZ6ceaR+vuoVw6ZFnmp8qn2g9MqJLgV+xTEAZFTsOSKTF+Kr6+q8hl7Yss8TjF4gEh8
abJHRGtrBHaMzOGwZ26apxBMoJsf4v6ptWRkrocUe3hKJFu3ckcn0ClrKqCKB5X8t2DGDDbHuEc6
yt1mCImKqvZKNtgilXsn9c5YtXbff1b+MdCuTTWwY+zpTOErDl+yoCRUK0XA9Qu3V4CiwkkKcyNC
TQqH2c6IYhjeuqDzWo6RQqS/jB9qofMa+TONEdeIpqtHj4EJlcZ/RFBGaVjYSSAe1eC3xeSgnR/m
JUZ2tEtKU9lfq0jGfLJlavO+VXdl/Vz6kzsQ6iXQa8fFWx/fTkiWsf4O4oNlTftSH7wooCcIKizs
cTlI9mWpbggHIe/9fliipLpoxc5t15Lqwjp8lRVh2xdXWUBIINHn40vQEzbxmiLvD1LN6SdCUMx1
0NeHMGA22B1E6u2aQHj1Q2uvi/QNxqwjQPIuu01Qk3wn4cpfHNVq19CtScPotGWIYJhAebAlLTPg
C336WPDFVg/KglkscYFJQA8/fCwzo7J/FcjSyw5attOiC9ynMyXP8nHh4Pq/VvzJp62OfpxUAx9X
v1JWmTdv4NIt6eHVStiSBLZSrxHkXyiH5b9LOS66xHFKmiqzH55UPFGYEkqksXsZBCF6zZ20L5+J
ZAZHcm1pN5EqSJY33rWEfZGAqdkkatnW9hJKevZnyIgOuH34z+LpkCqao8Qvl00UQ/stLMOVtipg
+zTXKcGsljOspht8Nxx9n+CkS8TeH0erS+yYs29AVlWAAly0LDjaP/cc/DUnI+tENleMw2dWWEYg
dC0QrIesZW5gOHekIbZE+JJVKVEwEYHlThAK8+jDio3sQnn2h0lxcrQY338PZ9j3mVNqNKORWfye
GJFzHJN0ByIGlvwrsfb54naRgIDUjyEx7t2k7tBa4rcAXJjfRY2GZ3lOYvbYb9VZ2b82SvqoYY5w
YQGdKe+ge9PqwdSSIEr82ce/HX9jNSotezXBhd7oyk+5ixT1Of3lI9yg9b+eCI3+9xF4huvDFflG
dGxXMVU7ncsIoyEXZlV00LSz6/aBGAKmGh67836+nlE1/0puhmP81rRYIF56I3+fShb1go7+hvvF
022p3r/dbZaMcRNPXHtw5B0SHMgv0Q7A3q3W/qu6xRT8RV1lRLWaV8M+c/Ory+K1v6dG/AQT9QDm
KSgFTucJ+dDNQaDMQJG74M/UaFiFS/T7+t+P+dSLkZku14G6RMqRKul/aUV6PVeyUONW8YhfL6Ze
BCZcd9fwSf/MdoMbEwNN3Y5ufKRO+ZW8XxLF//0bztQbP3/DSUerzb5ozBa/QV1LK6hV6BSTrbD7
P7jbcwLQ5XEuVaYK5ea0tCngOhKrhC1Hq5brmgFVa/Wu4X/F6WPr5x5KK4g2tUvw10qLfosLY79o
N5mv7rB9l7L3ihSychQJoyTnRjE9tUNNTGEgo9YiY+NJ0r/m8De8wm0cPtYhAQzjsJXm5GjK5bMy
5ncStgVi4XXUAXEXUzAou3pWvUGZ3CU5xhhI3kw6DmFtKxlvaTg+MwQvwaUb0mCkTVpxRiRkOSjT
hkwQMsYyp1Jm249bQkjSp3jWP6JIfsV5R/Plfd9j3TSg5Z6LO79RjzrZKs2AAUqhH9pZAmqGFDQZ
O1wpVNwHYrA8LUVoB/5kEqfDPMtGGkIOQ2Ij197JOkRNgHNU0VBVMvwkZCcTq6OcSPs++eWDd01w
VHUw3YrOK8B5vFAAsitjVch7jWjqaX7JfNMr2qOuX0dRDN03daX+mpqA5PenoPqYYiJTP2Jl0/mU
uxz4Q/oERODqmep2JZkPTKgE2nYo0nr9mUy9jbEG4Wt2CYVH+MjS90r5MPDbEJpfQ7oWdRC+8SEU
tx161jGoPeSnPK6bghw1vQDDDDNmaTViedNpiNJNwQytVtsvbpkcp14mWK4xNlRsVC5iayfq58zl
TYbJWOQ0K0sIr3xCDcQu2wiMK7JE2OhEo8naV90W181orSSRDNj2d6HUd0GXJ8SokzQ0Tsce1nOd
EfuCOScR7grbuHVMQ3PYzrFQ71tsRFjMNXh8d5sGw71R5JuoZbxWKtuYRIokuQuL4GEk+yJdnsFN
ad6IhfRrCPZYBZFy43uBkjgwypwqK1/Frr1WQ1yHc3+jkajU8yfyKt22PQ9kfjJ4uKrEiTfV3jA1
27mXdkV6yV32bzDCkkT2cxi3bDgghz+31lbsJgGWaOdGDEEDH8RMMm0ioe7+vaecIWz+vM7JFo4f
ZxNMDddR1+yfDgXgcFXdSaj7yFJexI4TS31dEbfraF8YMrgaxUYjOdhOZO/yhaLv/E3ToeL6ZKLu
OrnppJBqC/o6Wa/lMbKeyAKK+wsckXObKPIeQhOXPHQO6JOmLRrRc4k61yjMa5NoHy19NRPDaQnk
QgewGokq0cxHwbjQqv5dWcLix7LalFT6VO2UhcU0FU5TarRuwfw6iA7z+PrvN3lGP/XjCn9u/Nth
LJaElQW11P5RMy5WcNFtvlms4Dh2L5yGZ29GI88U2sHS9550o62vxYWMuM0lggevqtuw/fj3zZw5
1dkzADfAzUUO9qXw+HYvmlzXpSpFjJ1JYBnb+4h1WeqFExYsCoVWR3cz+fHf1zzD5LXwo6XSJRXV
QspwsjJSgjcIlaDq7gl4xuFrHT02q2QtPE4rIn8c4ZVw4cut/fKB/axqUYvDQmG9q6RzLI6J32+1
l6YoEJZDvV9JKxH3tM94hWPPrvdEN/Yit3AXsiXRzBfe4blHvNBMYejxBvnXz+uqMnMxTfZbqvVi
pYbF9aTN606XD5UxObRl65Z5hFWHF97suaWDIy/1qmqZtDYnb7ae+bwxI2td+mYnbtlX4v/HKyy/
4NvaaY2qSMKCSejU45S2T/P3f6+Tc6Z+LI9v93Dyymoxtmah5EvrjW2okVOdsWKEfJXjRhpaFc1S
Jnh1qG0FLOX6AtuxMHe1ABm3qX74XXZofWxe0vFxSL5ylYGnJccbaAHY3VQblTQ1KapXdYHGaUnt
+YrHW72u7+VQPXTztI27B4lKyAhVyKofSgqgW4MJjbpTJpPH6cToV3FKZV7B2bItXTsY6meNyiHN
JZAKy8074s0L/2BJd3pNLLSFgn/sP0OVXPT0q7Lr9qWC0y1JMNoxGByIGCPOKa/oueHhCqRHZsPs
mOXXQLQ5lUjkD7eTJrpqh4cgiZS55ZO66MPAuSOS15nkgOrOACzJvCWXiokfIZ9Bf9NWFnwP6Sod
FEfShJU2z2urw227KUjfEusXBeetMA739WxeTaZ50yjtehIhT6WTEyrRNQCWJyjquphLJs2x/x5C
LMCO0x2UelvcmQocjwFlWJtZSHTyx2hIiePWnXaWSTvDVKpMn5TBuLLgFuQtvAeNwbUGyaEjeVuo
N3Fd7wpL4vqpZ0hwRnjWogyEk6GsU8yUCrO4T/trQlCJWlLJ9D6m1q2ojU4Y4zzni56ANliFs7J4
tAU1qXlR6hA3E8YyqjidATsuI+11AFNFJBKrnZheMu8kUkwPzeexFA5Wl9zPMDr1cDrmv3HoU17G
Cq1kXtoWhmGCbDnVhC2LJbh9G3En9LgIVvuxIfjJg1FnixM8eOLSi/4zT7urOgo3QyrdRG1yw2Ry
RXGzlYgNVY3GJeRhM5MMMk4iz7AXD0ahrRWpve+qd6Sq6zbWNzi13KRh55hmujYoqIKUtZa+l5id
Cfp9Fkl05Jmd+499LTkdAzGzN124YE5bYXzc1fu6/hVAAZj0p4F4qI5sZEyZj00mEfVJNxVHrt7f
h/g+dSKT3ECAcROau6axVv3EmhLVQ5RM21HENio/dqKwY0EiyBQ4yQ1rN6tfJvGPgYG/uG5riuDq
MUiwb1Iss6jA2rKYpc2ceKzJXLGUO8kv+Wib2xgSXEqlN2b9thsQbFj9toUrUzUvObHsLYk66XFx
BkQ2asfTfS6kntZTsKJzEAsMG/Buq0UCTOXHLr4bqjukFO4S81lgHKV1zX2mJOuxArvTYDho5ERC
DgDqhYAy2XiZHaBMrRq8ngQZplAF+tQgpZt+lzPOavOjnP4KdWpUnTE6bpSZ5rUxMGO5KtPWQfHp
WupzX78M4l2okjg6iZIt1sJNmBSvsgS0SvDRIAjvSvtZ8RWQTnI9TL9UzDR7JfeGRL1hI2LqHzhV
+VaooRNIglu32Zs663ZZRZu8y7ZWp3hD/NabpYsiDZIFsknoEFToE+aO4dx+ldabz9qxQgDoOMNN
FAqcBpmuu8kNzQnL6qtEZFnVX0ZDIKEk2Nmc2kpBV5JFxqGFCCP3UPSGu3yJSWSI4KPqq+APl9It
PJWtKN0ZEni7Cm9esLzWkDeVCAWiia9aRTjmWXPMgtaRp/eyEO+yMXJNeFdSS2sCg4rgtodRjI6Z
Es/uaOprCTqVpdHejdKrWIpbY8oAzjFN1G+Rhq26WV51aXglWi8FqtRIJ3uBjsyCwgR7ZTcXv4M+
2QzQ2qt03hZ97NHF4cL+pWDampWHuf1liNuifMbW/GYoCbFr7nJaID/sXWFYWdBJcvldbMaVbr3I
0mBXMEKt6W7QcFvHSEsRr/5YTjbXDZ9F2t6EhEgqkEYq7T4p3ifrTm2ftKBwfeNdA58OJ8TFguYK
U4eV4FGCdxiL4cqwarcOC7fvR3cG3c3n/MUqMpduFU1dZ0dwX9OrOeGXt2vkRLvc0texDn+CzGbb
XPK4ZYwxck6FD13HiDCdd3XP9xf4N51KH6DfzMs81tyF/aMh0IBn710y2fCIHAs7kzCJvbS7SRrW
WLnr5SPBbq9NUFzl5e8gkt25Zt8fZWfQExtJoSd2UAmL22quHCFKr4263fVlflDM0hGbyg1zwak7
w5GbYlfDpuLy0RJiJ1THZoR8E0PFVOVN0zHzmWUnGJhE1bFFzmCzL8XwTulyomzjXVtlHuGehcNc
dCNF8W85E0kjHKanBpZT9zEieRYqqCodU1EeBUABU4yRqHQ/II1TuiYs4qFRMQyRiYer+6ey5O0k
o20CZ1SVCVcS2ha7i0iYOtkAtmh9qWJsxwVkzLn7FFJlW+m/M23bqPKujK+s7lHVvrIaIlpDWeY/
yXhLTYe0+VVgBBjBY8zK3BP80FOhOynIkxI+TlOXIcsGjubrENesTQoJs5c0W4XIZ0Zs7p18CMK3
IUq9QLw32wHZAx1rCTcmbUI4uLnjS7M3J9NG7AXOAmOXGdKBP4EzJOmOKd5BJayoBfGBytRM1qvW
/Q580ipMw86YcKgxbnn9cNeZ9TodIf6nzAPK8JA0xb0Gy6um2jOJ0uWXXM11uZ3JzcaY72nQBvrr
0c0Ie08MZRcQ+CnpjatqyXr2sT+oyXItt7IEW2lKD/U0eLOEjyp7giL1diqsreKmYyOprHglR/hg
xsc6e4ah74XRh6DDgQ8/M2YyUSes6lA/6nV0O+i1F4eRN8nqYST1tAlwkMRbtp7AtkMcO/FItaJH
FWBEH7sN9CbawgaLQs5gktgNsl7yoNmGAERqifqW+NyUYMeS1lic1kH71QpPMtxhiv5rC59V0AYt
/hD5hWmubqScmrqc9nMnXPstCAc7bSuFDxaGkGorvNPo30mljNdf5xhRuo+Kgc9o3DS58J7Vv6V0
a8RwMIJhG7Nj6/K1jJunnu9MC7iR8MbAauxC9Y+50ck8UzKLU8H6nIcJapt+pYF8GNSAZrmqy+ZV
IB4Sz0VyQPLiRguuZSZ+VvOiG8N6ECZWyUShw7FsqJYdBBWJnom5DyCFlWXnoGLdhoK5zZvObqN5
PVdvakvqdnBIelaJ2O4qqbgEgC7NwWmvZIALIN+RdIxdll7qW2mP6Qv0SROwN2RGhdNm5iymTNmj
dK1pe+VrcSLXL0AS5/qVb5c87UTzTI2SspM7N0k+NP95kNoLIPoZqBUm/H9uahnNf7+pQVG6tg8s
uokXfdeto1tYrbZ5lFeZW19dDir549vy10M0GRdgMAe+dDqi0H0ws1hOW9cfo9VSs2faWy/pDm7H
2DxgbZjm1/xniqLZK5Nwk1DK+13vqFWz6sjZha5tl+N1asEYgxnSyIjAW/0WpqYnl5M7JcO20Cld
pMlRuoldAPK8Qb3bpEc4kFvo22uSd1GfwVoCVLSZXu/7tH1VhWxTWooTGfXTWEprIdddzBtcOM9O
A8FflsqtZuAHnCyWyKN6oR8+w04zLUZ+hGRp8PRU46QhTsdQTAejAfJ2Fz0T2VTPfKCutS5W4e7S
sjrz1n9czTxxu+GDLqRI5WrxFo6uOz8rd0K3ishUkljFmXZ1abb5d7/PBU0Elgw3cVk6HW2OOYbk
ojqzvQL05SsseteLk88lMty5KR0ZDjJOEIvXyl+DkqwSFLPK5QYd5+AZq3pLIEJ70z1JbuQFj+O+
JzIgZCy3Le96TE7vLkdHnUNURCBEIBWIjciyf35QsYSfrKohIgDL2ffzh5JtmxKOfTitW/Pz32DA
ue3h+7VORzJdrATRci0tbTBgedaDC9SPBUs4/VoXSTDGcLgx/QnU+L47RJkVFE2YA4liQyOVudN3
kadirP/v+ziLHhrfdoUT1IQacch6DdSka2nRafT0/piI+1o+avib35cDTux1CFddcf995b/XJdvf
twufgClSN+Vm0TTMEHfQvjftnrzlnby5BHedm8wiz4eYxAkhLQZhJ6vCrHUFo/FlVilCLbEx9dkt
Kn3KKNx/Ntkqv5pf/31rC1x9+u6+XVI7+cbzWrGGseCSJZUtA+cMi/FIvBaUC2fUmUk9i/0/96ad
TupnREF5zyEVPbUH0YPetwpxf5yO0o50co+6wL3EDji38L9f8uTUCvEPD6SRS8KPt+vS9ILR2P77
8V26xAlUmA99pkJ5hsbVmo4spPdFdknPee7r+nYX+skbIqkmA/pEyKL714r8aMK6kcNLQru/KXE/
3s7pztuKGq3+wEUsZGd586aa94tvuunzhqSnUH7JEiRcINwhHKh/P8IzxwyGq1RKkqUuAZPKydcV
j0XR+XOL6envedXeLGGzjesftd3CGblMGT47Xfl+vZMJjl+lsh43FBfB9cLa6TcQhNb57nIZc+a4
/nlnJ7s8MUKymALkuOmBumDTbyA4rKz1osG97DR6bpOCWWnCDoJc+ZetiT9lqLREHmPPgabA8xtW
wvry3P3MckRcy/kMQZMIUvXk6cWBoDezhjJjhmVTF59TJ27yLDr83y8KxAhEFi2GaJolnjy6OjaM
XlhWPRNsjBU2C4mhe10CuxRP3ucXiZKmunxHJzshBoIw7djrubPTKlpQCzI8RBhckG+uG7R+PTP8
pAJDGkhd0D+ViPZ4KDa62Owa83bU3v1C+ERIaDc0j5GAE4U6MmlS7/E9WeUV9WULJytXO9voCY+Y
IpQz4D7mm1I8FuW12L2J5r1J8yan2yoq97VhuSSQ3tWANVKhOEN0n0xQNwhtmf1jxcBXvW2h8IlJ
5vnpLm16WIgY1VW6O2M2IocPCYb8kWXnYwq0ZWEqL91iCfXUJtNVkGQ3IvmiCx+plrVN01JugM3Z
QpytjDlewVbQmGAbvzLRMOBA+HcWUi4dBC+sb+sJGI1WRh+sm1SRV5E2YaKCeZb81vQa6ASjqGl8
ywJrp9SBM2hvIxEqVajtawFzGZMBmZ9CsSSEtBIwYqeHT+PrNus8v4tcjJ3tKieVB/GVY6mlF066
02jRUecPCKW6N1Xf6YUv33gJBWmrM20erQc/VNamyTOosacDLwQIxF/gponBVGVCXESh+zAQ2Js+
BFAGatuun3fpYmYvg0wIKNDyz2b6XfCGJ615nfVkH4TGp5GO67khsaYDeymEwJHzYCOICb55v5HG
OnWhqk4I/mmoyX7Uun1a7jPjgTuXpwW95Ulo8BjMN7P2nSz6SOPJzXNzlRgEquetXSs6Ha1PWtE8
HAbDfzBVwcvqw9x9ZfONKiduDBAf0XT7neL2qvKkh8LeH19hnNhGZlzFqI4lKdvX4megaet4sNZ6
1XmFnxMe7QtguCbqtdrfStEMaDsexjB2i/ZloicqMMwFeCvkbdAgSa2S6kUrhN/GWJG78TZJgWeK
SO9EadsKO7PUVsSUgXvPW7PSVjrg1oD8aRr3U5OuNcLDWORbKSfVhgSFyr8TZw0exSYD+e2bu7oD
poifTcoyv2xcQbkKi9TTLc1t2/rYKTqr7F6xXjvlz41UPivFl3cI/mxdf1xIJ1FRr6sudwPdYOGi
Iq1wEax1OwylQ90lOzOE6NunW9xC1kNjQOyTr0Vrvqk66UnpHxF332ZR9uknuR0qqZtK02oQRICC
r5rBhFKEDoFK2xF1aZb1SC1N9bmr7oriKIX1MW44gywsMUaVWCpCY4DW6oGEq9Fu434t5iMKeViv
Y7dK56NvhZ44XXfJfF+nCBR79WHUHiMA05nhGcps5pbYE6rhOqoNwL0JJYVY7AP1OTSOSTjBgwns
MIPIlAg4Jda5rfuK40c3PeqgDkRHj2oXmPmhUZSHaVRAqtJVzCBEzOTdIGer2ryNEO7P42dZv2ji
vVgV+9JEQ84S1pNyRTyhPRrVPlRB/KTXqhGdNFY9qY9XsdGyJDLH0O8EvVsxoicY7hDAZpEn5kEZ
rMkcMnD/m6SZJNGBrN7akqCNO7JeDoRSYDJnQvZG/qaPnoLNIHwZBQBaUmvg625fhm+zeatKH6N+
zHi7BcBZOqB2ZNSRBr8UgS+/Dsi9YCsljCI2as/P35tptvOkWklKzRB2VxVkRhSii48V0o73XlK3
rY8NdD+CUL6XbJJd8FDHt2X+rJB/pTcER0tfvdpvlfJ+gieVaoBt8KcsESc809jE8fNQ3DFiQeLZ
Mat7U6aPvucmrOeoeQsQhrbJVwQNi1niPHlpczeXFdFYN5ZR2omyn6vYTiYTwT6QeumOGkFpAyJB
VOSEZhOrIzmCBDtH1LZVV7ltqK5K2F9xblzr7JG5HqzKSnGFQtvVEbs6G2aJ96AWTI6A53tQWUDq
wS28RpbN76n+ktoFfw43BbLtVHn0+/RmmrR9g9g715NHWQvdmGCNpKhXIvexEMOV7GOeuREwcrV9
Zg92jSpf+VPuWEXtzEm7qzNrLfi1nZTsHph1+Ez5KxJDEFFjxnkYMuFGnpRdXN/3vXLNHPoYkH8q
4q4ZMOVLHcl6DQ3cGIZ6M2j1+xBNji4+R/5m5g8O0e8GgazCvjKlJHJNUD41ePsGs0qLQIp8wF1C
U0H9f3VEELbKI1lRYy/sSiPZlDC5dRWX74pKLeyu2M52wth9BIp6NwQF9gs44BWzAH9uIJwkPSay
GToctfdyLK8VrVobHUcTI8ZAbbxO/WWaj7GxbTFPSKDKqYro6MZbXHVOUCUHq513U6Su8Ifk+Bnc
IHgVysYjcm9Wuys/50MWO7BzNJC6aj4o5a1AznVvIISW14le45GwwD8SzqcAs4fYfFKL/YA1a2zd
yeYmZ7KS1P3vxBi8tFKwbHig7rU5ML0gRCs7vwSD4RosRI09LeJYN2K2w0LymnDP63PN8hj0xlUK
o17O1qIR28b0LkM3CXII14oGtNrYvsiWj2GRHY5XiWFuAsawQfcak5gWzgg6rQLJC673SU+bvlc6
5pFWwyN7sgK44rhnjR/qbBJ4nKyXx6MWCFEziJFl6qp+usr8ZD8304bD1Cky2QsAzjt/FUZbNY9e
hWjXVc8F0/hR3RvZTVXvxg5DimLTpP0KRG8bDpNdBKE3qnehRljVQycqjioh2wufDX6IRRhcWxJM
TOyPqC0CAgTtwxhCXvhdo13W56fiD7z/7MPa68B/ZXQQXQv5L38IhNdC+mzm+5JDlodnd0yOSqZX
FYnRFiKMKoQk+rXY1KYIrK07zBPxxfgUGTbMCid2dkPBg50EU2ul8FTGNDPZSFoRPJrAhPNMGhMW
bkPo2zTHwfy2zFgN3Hgn9cmc76pxZyqHIiFTSpoWgyNXL2s3stTrvLXWQeov6L2bSLrdEPc3WaYj
ms068YkKqw4lxHSkH3ZRfEbdsDWN22Ws2Sw+uhOD3FTfluUX8IcNwZktoF6yvt0matymKNcls5rG
AnhpUT1YG2l8K9JHQwUNzoI1vDmmw/WzErAVZ7MXmYzF03spwlPDsHtGRY6SMYIrfYgf0Uauy42Q
WBvSHt3YyLHRfVYxivDx8Az8txbAXg7qg9+pTmVipDTccpJE/bVavvr8GgAYZyZhSvDjWwO8aayh
INeqp41XZU4VJL718n0UvGhRjzYm87IO2FUkoT3ip7CWJnTEk/Y7KSrbt8i/w8CiGzzFoPUdkg1J
Co4xIETprgQ8YKwYS4ax3vpaspr/fNMNnrGqpxv7YLpj7agMTlvYLnXyq2HHtnixIdKacnq22Ckj
Kdo3WLAESnnVxpHXqNWqZbnK/WcMczRKEE70gZvid5OasV0tpK58PVsJk8f6pk7klWJhUJDl+yl+
LYhgMjA59sWDoEe/RAuCt3KXMYupmEEvsmj8BhwtzrzS/LrQKJ1rWzRRIrtEQohBrO1PzMioY12b
dZ22hdT7nEgYSuhbHTi42F+40oITnjZI36/0P0m7ruXIkST5K2f3jjVoYXZ3D5Alqclm8wXGZpPQ
WuPrz7Nm9hqVhavsmXnYWRvRFUgVGRnh4U7lEbVSzzuxAKKuAaw8t6MdNBq3vAPlp9vQ5n/in2/h
elC5DFwWUebK25YwV4JXCnSZhIX/fJBdzgOsnQOZSN62YCPYDG6zbT0WBxKZK3qESzNUgtH3U5/v
0ZVmqygaSNjEgIngKpMQkPvdn+2j/y9j7Vre4wyuTwa9qBQVbTXjmY37tkEWWt+pf6rVah5IQH/8
RjZi5eW+tHd6AC/sxS3SA0AgtTbvZTcR1OZHc6tZDncc7BY9Q7nFyr+dnszUfJ5ZpHJ+LdCenK5h
xwBqY8824J6OcgOchj0fENTvlJveAo2TLXyLjlAHhpASKs+7CKrAgKkcitxstuq+ff4NurKVtB0S
TQK6QsAUjBoT9WHIU/MDWFKQEgcbXLApbXFn3LUu4GibATIi7b52UESy8ehzCJUkyaT8Rrp3pVR4
9hVUfrIsEpHvZHyFf5ycYB854H64JUTUiOo37FGvgUdhD4SCpJYHaQrqAM9oCZBLHssRHmY32vAv
pRvbmdUMZr8D4Af8FFb6BhlqiZW4X9t5S8PUThcyJUPQRAwPj6qwjectz0MMTfqeJk8GePAiKd3x
3G02HSDYs5XQryFCY1NyGQ6MpKbo7bj4DBp9XBYCB1lHfMaEPhyAOeYf/s/wK7+BIK7HHfhDZpfH
9Hl6YJhd8ZvLaT+VNRbnrgenPq4CmE23zbviji44YNzwEYyhW8HCgwZMw+0NYLRstaXVeQeWGx3T
0HZGKu3cw8RFwJcj6X2KD5PVH4ALe0QbK2G0wOX8UpvyPnIN1mqvOFGUgIA+BVEeGvNoFLnSFaEY
jwCv68DxpNxop3g2pTJgDBCxHcG3f316V8f4yxy9qOCw6dBji2gjnl5a6PQi0A+UyL5uZNVfgNoQ
QiPoewZp9PlEVnme9XIXIs0PnI0MYvNKer9uYXUYGoiSJfRvKdqpfLLYJM2QA7ApwwIP8o8wsku8
kwd+ZuTa16wAbAMdVayQqtBNm32U9BC9BGZd5O5SohuhvRrIiF0fykp5FU1oCytUitj3iyQeRKS9
Mx45khAptOE5AoOcgkzEdFsK76Ei38QK99ACYZYl/k4s6p3PZbYWi0DlJlaW+fdqCgRIZGwmPz1W
xev1Tzz1htGuAO34EC4E5wQmgzoZYqrUqgLssT0J3zFNG+RinKQonAC9kP0NPFAhS1Yy3s0R5MQz
sPH1qq1KnFOi37no4SgQHfgqpK6D1GF82onQ5tq3UVHIwLd9zWdxa4ejqw+HaIgQ4EKiAvmDUdxO
eW0quUYArU1+p3G3bQtOOQWBbfmech9B6Du1/JhoKONwD3WPx1MOWGgJVqMQD9+Jh9DPByjQLeCw
0CyvAUsJKdgEMG/IXIPEKh4/9UHa6s1LD4YfEU1Veg5yKa3Fgz6/Ew0AJiIwFun3SfwGZCt67lBB
L5BaCm+HerSg6GlrSgn1ZBFZkMcyvE0AXYN8e3hQEEENyMGISDym0ZOivU15Dg3rl7aGco/wPHHV
Xg/DvQZ1bEEoTTDV2HWG9LsE2dL5E0w59jS/TDlgZM3LMLxMaIWK0e2rcpWlQJq2KkDBSETNBUC+
ReQuDY03UUIA0r28QfOdKSZgfEIv3pQSMq0R4trQ/shQcJeCm6ipEfo3W4hFs07D6pnT8SYmzhCt
ItRW6/oqMWqxR/cSpjeLwHRWzyC9A4dl42/Vxvg2Vvk+m9+m7EPsj5p6bHlE0fqrpqEntwcwe8QL
h+c7d0p+jHOEN0ftyfpkgjnKVCfhm48kwPUteKq4Xe7AX59M7cC+Bd4FutTYgdt8C72KH7WNZIVg
ExyTv/F/osaEhIo5/giOiJANa7S0XeuBoG/fgT04sQ2blLjKe9+BLoxbba5/3spjAC7419eRCV+4
yqiYp0jT4MSysXD0grRzFkj5bmKkJkl+v0T5gx+q3T+zSju1TujRdY9KbzzmjjZ8zEjblACvVYTB
AajVSPmQk4qxEmsRy3Ko1ONOVYxgiAxUsEMem7x5VBSEiPxBihhvu7X7bWHn1MC9mNISeYSJUwmy
ArhHTtyiy82+Pn0sC1Ts2WW1pDQzLEBpeKxDa4QnuW5hfdeisAuWMDR8Aa5xvi8CoedrkYR3rU0k
PKv78I68OSqvvxWtEG8PwD55u/rsN4almoJV2Ni1D+GOt8WN8R1cHK9osbhJnfyZ37NelmsxINQC
//1tGlXE5w219SfUue0OiklgehMA7iiAChXgE7XbQKq965OxfsEtDFIvHL2N+IlrYXBMLe1WccNX
0gSuAD3p+tvGLffwi1ZgIXUbvlUQx2Z4vdOOoVwIKgqSAFInrATq+ueLoRkpwO8R7AN7/R5sJLt5
Bh7+ObIkb3RqE00a+3CXHpn95yJ+98KuhDQBxGjQP3mRKaijtgs5XJ6NQxByCVgGRJQG3Gorb5Tv
0pYxzWQY18xRnlKZpQAMVNUfiJ3pXdn4YBRAjm+ruvL+N55wK8G1DH1aRIloZgGAjXIIviSiuzwR
Tnv86y39CeFfW79DJ3OBttdwE1h4SJkxU6hkLVdxZpc6vgZk642+RlJRP5ZbyEsjr21zD+le2uVO
j6q3rbBmdm0hlyOlTvNcEiBkA4skO6K5SHKHZnAE0QfI5MD6LD9cX8lTnoxeyYU9GmYTd3wI3lfY
iw/cI9iRwWeSABsCPmcPXKM5REePBJeCyoAFgqLcwXPR9Z3h3rc28Sfrilvx+8vppvMTDSAxQke8
JZp4GvkBWjlo/KrNoX+5PmrWutI+U8mSQB9RpkAihGjhEFYM/Q7daxbn6ftpwzovZNGuTDKNKO0a
rkVWOuiBKFXcPzAqvwPwXIP4yADI6rjTwBAB7pFz78ONaJ+VOoT3sqcDrwwtOZcsHDouGLHISnB3
Zog6F2oUpFOY44JWe7SjYYt2vWEr4l+/ns+sUGdBQ5q5r6eoB53VSwzq5BL9E39jI+BVCIowoP5B
v0aZaOMg6JqI/6PHPnOQjeceNEc2yxdjl92GsincMSyuHfCFRRp52OVypvnFhGTrsXOiTeVx6AUB
fRJB+AyoRPzDEdIAxEqvUeoBEvyEnU4eOui3f6DWuVUs+XeSbWueejk8MvxFSOWjvTKOfJirHHBe
P1S7BMq9CBkd3gXvOlSKichGsWHlXFdP9NIuFafmvKzWoJzrEbsPjuIKQKuCZGdHjplvdRYTJM5a
RuqoSZkxDlwBezyXHfrBd0LJBxHbNpk+MxRO9Cqx6vmN76GI2KFIBbDOaR/9JRbG2/Izf2zrz8/2
+F7+F/mjHwhY6ygI2/85/1vwBP75y/Z7+372N07eRu10333W08NnA+fwb4pB8l/+7r/8j8/TrzxN
5ed//+dH0UFbEr8WREW+5EpE0XlxWMjv//nnbt4z/LnNO5g/Lv77P8kVNeFfqgg0Mk/UpXgwXmFB
/iRX1OR/QbkBGlYg0ETbuqrDG/1Jrijy/4JeLAiYwAGrgrOLOPqmQGn0v/9T0P+FhmD8OeCOSSoE
MsX/HvndH777KrkitR9AHyEjfYXODcEAsP0itV5FvNpD84t3pl0dm+Gd7BTeBAXixOTdwua/MUHT
1EGDQUUEsZIqqQpa9cHHdn7QihoMy1ODDuIe+Xt9JzqpWxwlcH7bYCcGig5+H/QwOvB8zyzvT7PP
EtsQIpdPwty8jP8/ty0AshfVxiA6pENiAjN0AqgiIUCbRq83QTyb2RNYIazUgyjvAO0ZKGrk5FtY
cS/1vCIfgogXolw8oJJgSyZx6sLbGLWucWUOLvlSfOGjj45n4DHpnN4fBlB+w50K/q6LeH5OEJPM
bSs6PFgsCadUaMt31SsUUO6gyHrgSZVkD7acB9mDk3lgcezSUNo/7KuyBMIZIJ5RVTofYKUCmJD1
mOnylaiOpe7Mm+1G8QQn+kD3H+uyoO71P8xBzYY8I1EwobW2ZnB2xnHSiU7jaEAlj3Z/C3HpE2Gn
kWFHEQAv881ElXJPRtHzBJINCOmgoYIaYyeroH3KBNEZX+M7gAi+9XijoQ+FrZa5NryFJYN6jrZo
7GnGEZYayACApRF86Zbkfy2c1p+uYcl8Skdh9HiIoPpyU84ARBbo1UV3/AbNxGbnoRfXTe5+o5K2
4gPAL6dAmI60TYC9+9ySrFctuNGhfEEo7QQ7t30goP3vug1mL5RY6rfcU2x+z7xs1+ZxYZd+1k/S
APQtHmV4ByQ3REhS2odwO+ilFZFggFIzKuEGI+RcO+ogejtRyeElSL9w1bAN+hBAAEea9jqnIKPg
O9cXbvWwL01Qr1oehPxyMMKEsQHRBzDyOmQ/PM5srPjRx+gIXD4/+taADEK5m5hR9Zpf1ZYfQOZ9
4c5G5L/5tsYHENZa8T3uzAqoy8e2tZrn8LbcC16xlZzamjZo4NQ+q9tJ3rAPJNk1i9fKaf8uv4IK
peIoHyaJTAOBVhDmXJBYQO2JdYuQn7lmhrrABih96AXSnU4XBd/4CtwdbYp2ckBwOINjRd3kIrhm
jHqwVJpSVDwZU23rJw2rYJd4PJIWnAfhBR4M6tf30srgUDQDSx/AGyhsidRKApiY6bOYQ9GyPurh
F4eMKTRBAbL8vG7nVCCjBna6l0D3hO4HPPzOt8xUD2LXx5WMxSLZPgCFiiNnzTfZAYAKUCMFt9xP
qTQZVlcO49Iq7UhrKYrRNVOgI3U7vRguDohNZPR0c3TiTYOeJhYShk6skU15ZpFyqugEEjVuLGWH
ZDlnkuAKIUpoZp9g7jgFOwDDHo3vPppWGUu5OlYEdggW0WByIY0wpbAtZ63s8FK2m2JQ+wjDljGf
ZDtcrKIBBy7hlofkF7WKXJ+oUqX3wIw9pgipiPxCug+OQIVa5MRPGyBrWQ710iZqlbjqkZzVAQmh
i6KFovTFVOfg6dF+GoFki9px8nXG5NHgC6ybCiYrEDxiAREa0wnRqtbUUYUk12ndigf5vdiF2Csj
0FogoEH4pP/gmLvl8vRBABHWBPwFvS0ytVmSsZBhlcC8pS+Edh44Kcw4Bm80U2N4ZRLPLJFnwcJj
+3MqoL0UlqKqdBVU08LcsKLijbE/Ll8XGBDSFALhlUf5g4pz54nnhoiYaRyIbaFF9y20kf1EunUO
LG7LigNXbkLYQ2iBFxegb4ALnQ8rjNSkb5REdioneRe/gk22SZzYVpFynXfVdnAVp4G4euXym/B5
2LNI7NZ2jaSAPJ4YB9ccfdmPoJcCQ6QEoZvdtBN3ACDb0jfQd/ysQBnlhJv0fvgRHmVGs+bKYiJ5
r+MIYoqxYalRT345R9nYyQ7Xg3FChmSG4gYgV7q+mJf+BCz/CyvUVYTTkBhlDCtyeWfIGZhnaoZ7
XrUgKCretbymggH/fPXSBH3eQT+AkrXPH+W695RCYHROrpwwGWCq/zNBDSKNuSqfwVPn+Op+bCpL
h8IZrx7z4en6ZAnkh849oypDAJ4XoUwjg3CbrNnigGGPZhBdAppW9iRyz7jzNos3qsdbAopcmSdp
7jTsCZUx12/+uuuHcVw85AjgbU/7kd7n0Vojw3gCojSlLCxfY5RX18eHdyVhAADQhobYaFlRgnh/
kp0JoNyHXjTHQ/0zv+3RFmdKUA8FBRlEpp8Mj7cTl5VEWNvwoFVA5ABhCvgVaqPEsQomNHKpyrFs
5TN0FJUAuM+sYYRfdI2S3AKyqCPfQrBEoJWlDDWDokV1iIlM546/w23XHjOg9Uwo2ABNq4a55oCS
BhyzjZylm67qZwc4d3GAmlXESXYoNLNXNVwgO3Mmop1PBEZI2sRgkwVKO9IT1Pv8WDqmqEpDdrFW
1AZdyaNmRwM37gw9le6KLA5RCK0FKBa2fq0ck0EGMl0oswE9AEOQgCQP2sOxNYcN+qb4MhD3qV5O
lmhwHaDxNcd6a6/4dNy+PA85EHA/YPHPd7YiCcrMzTk8Kd4aROGz38hP5OGmwqvqLAnXtaVeWiMH
enGOIpCGJc2UKg6aHjexDiDNVAI0tmEcV3Kz0scVHgdAKJxY/iIN1kRBLRdgeEZWSnKVTeQIIOMx
CTK79BpmUMiyRt2+IPZTuCGHNUIc0G9jZKDKDdAuADaySlNrPnU5MOoGNrRODcD8rzhCvVXAsSjp
rIZwlgXy7xcr1DSiIHENLOjgOoqgE2LkNYth9/JpB3bPxfJQe07nklkDAFvBva7uTsmcXb6VcbO3
mw5gXzKBaEsCz0ntMZMGl08w3Ko6wUbiC6BwSdmeym7MczlWT/tdD6xoI20MYIzjh+y7/uM36PdZ
BqktHwa8X0YaDBK0c/g92RPUL1TFbbSdtR67Sr2ygGcDpJycIOXQaNRhj4+GV9CfPbfQ/v7rV/uZ
DereRetaVUodbLQzmkzSW8P4un6CVy52EvtoKlK8iB1o7lkwYdVNoxWqE3bjT7SS5FP+inZ4tKBB
r/S6KWF1wn7ZoqXTig5Nn11bqtiNgwOuihSSROkP5JCqp8AKncAWj6xuDrreTW4iRJSQmFd4FYQ7
9JWnllmec2NFbDZQ5N2lH4R4AWJaNwiunw3nI3iKnoJD+j468kHeRHaz1w7xc3ucNizan7UoF2qy
QDTgFkBjPn0rxhUX+enI/eG+6q1soaXLt9E1Y012DK0CwQFr/p6V5rq8CQzCMaQRgAqWmBYWFJOu
GNGpqTgKWBpMLTUcTuFe0rpkRNOXO+ncDuWcOySywAtN7HBtsC38YtxmlcGb4NuT0As3zC+M7XTp
3IhBfDXkTwjOl35EIyXBJ1OiQLfUGl/RFFncZE58mx3B/6Mf5Fv9Vn01dtO2eiR7i/V4kC4jVWJe
R3CPoFEGo8e5/5bHfND6DuPdg1Dg0CEjy5nqbnyCrLSt7uItug4he7/NbXBlu+VGNqvtvEvuVHdE
Cir6qeCln24g3HY/MMskxPT5rXz+aZTXKHpVGqUKnzbEGYCwL50q2xFo9dVJ2XD15/V1YBmjlkFL
QqHD1yGu4Qxj14wRGnH1qgFxng9mANXP71BsYallXrqSsxHSTT48F2QAxKIBP1RqB9oVTg7GvOvj
Wj03aMOCqIoAsT76JdLCu6vQylUcv++soTxwVWIG3bd/ZoQcqkUQoM1NVwohjMhS4gLt56XQ7/DL
fHvdDF0uhxvEfC0GQ23Wfij7cQCHMPKhRAou2WkxOuhSE0zCXg154a3qXLe4ukALg9QWHJukkqsc
C5Tk6FcALBuZ7X9mgdp3fa9H4tTBglp8RX3vSSMrY83YAXTPBd+WeiTXmDSjelImtCLXL1P9eH0U
LBtU6kqP0nQ0ctgYYuNb3FbfAOy710L/7zjnX8txqjsu9lmNtsPMV2Am7Dx5fBrA9VFlpnV9LKse
cWGEBGgLI1oI/pRxhBHoAB3bKTrqgIDPtbFPE3C9ci2YumeRUbElq3zh6hY2yT5c2OwrnN2yxqtK
UeTnnufuC6O56TQo7wlI5gSN1wVqZbZyw7C7etst7JJ1XdiVaqnMAhV28ax0sxi018Hk1NDDTtN/
6IhOYcXC1FzrHSfP2OgSWgEMqdlCDQXvkZBxYld3IiIlnZAuAnhBnycU3ptUw4jGeTSVqrV0oAtG
UDBf3yQrGRC4ol926FM1+mqXlWBTQUSWgw/faQ9paXb3zVsKpjTDKg6qfys4+mY8xjvWo2TFK5Ey
N8TsEDJATYk6bZXOc7E84M01pTIYStKPWGFWaFbuwzMbVBwUp0Mr8wVsoAPVmlGkHcEiigz4t3YT
QQCzfUfLyn1emWgVYj6QWeOjTqDej2k9JLDd1eZog9vXixMLree92aDb5IvIO4PXOh0ZWS2WWeoQ
1kVfqAIxWwAkq+Fq8UEUfn3bsExQ503IxUoGMQmCvSKH4H1yL4Ed+7qJlQMAVImIYATVERnpsfMj
DV6PQs5mPBVGFcxJDficC1DoR4xM6poV6KloUNwAQz4yz+dWNDnXhCadVQe6mFs+F1xRCvd6GTAc
/koBzUDZnOBCdWjDQGz43E4R5PykIYRxlFsw51j5ltR2wdIL2DaoUJ5VE8w8ds589p8KPJRDPrNL
7QWuLAm9GOySHE1xA1GanWSTREMNTbjqk3PkR2iqWIGneb6ZboYD0FOO7kCJ8xBb4ZtupYfU4tni
fBe5IxRMIaJGlHCxwJB4OZ+PrM/qeah01ZkNU3IB0rCrARlXKCE4ExOtdbFbKWOUDwC9WtDkPYQQ
C5QtQZg9R4wM6yVQCFoxigqxPTxuDRC8UgFd1IxQJSli3cnwrH6MVfQVOurMj+GLH9ZIpw5aWhae
Cr42EGMF+iOv+zpWJBPqFizpSaffFAqXZIwI4PKJC3QKOmJ5VDXRGQtY8vksK1OqGYVEXh7WaA8v
XGjPWwDFXOMm2vofOjrWDmBu3iv2Xzy6xKwhigQpiGwzncWQjbzV0YCsOFw+OQPok0IDWUhwfl83
cznrsKPyKBXh3Mooh1B3pC6VZTRMAXJ2R6h7QM5AhNKLFYKJ5Z6rTaExJxGBCGNSLzwGMSrxeOZi
aCAMppa64UM4Kx0PLCHwQYOUHxPQHkFkmHExr5rRFR4oQ0DrwBlwvnQSGi6Qs+8wh9NjNO4a/kYe
GUHTJXoBNMQiqnwgVkSl9gLehnpPPfIVamHoDQIOvzupqGpWeCMgBSKavJkDvXt9zS5BNsQmkpBY
LUA/FXr65L4W86xE6So+iDvoxg1fo92Ywit5B0E35ofEIwlDqJCT0APjC1im7ocNq8IqXLgf8hVo
rRZJ9gcqU9TBCEGsYRj5jIq/CbqUm2SnblPSy7JnU1deOB/KFOWBp5ELhLSGqU44higsBIXB2CoX
QffJAlIuMi5LQ9UpX4oCVoHcBw/Mq4a8R/8tTr9po9dBSwP6O1aHLvV0ZPXbX8aNlFHKp04TUpVV
B6P1h/ZYRmb2Ln8hidjdNB4knpyghQ6Tlc4WgbqXHqs0eJm8pMxTC9iAQL0fS5ivnPIguQR9B+jt
VgVODFD+F3ETspL35BfPblLKIrWOfFnHcNewqB+7l2RGujQGKzlySLKlIJBjw0EvIlcYRGUSBDvo
u1KQoDz3AFETtImaikC+RK3vamkr3kHQNnIDBRi8uCsKq2qF1r1+Ptd2K7q8UC6EBiB/weeq5lzS
xmBHg8Amd1PV2Yg2bUhV/TMj1FQKxRAnwqDKjlTczuCiDH9c//1Vx7YcBRXVgQyiC1oBBkjtod+C
zzQ6oQmPhGElc6dNDATjD9amXHHZiO1+zR2VPWqmys8UZOsdEOYH5uDnt6UW3hcBEOmM8RGkLL0X
l5aoO4jLa0HNKliSI+io9YMpF/MhCV7CoTeF6bs/NhakWED9xoiWLxNXZE+CjQL1ZBGhLF0v16MR
AvDQXAYgunoHswc4mMQtZIZ6h3RgJ4+sEjnTIDWncVCrbRLDIIlfleQg2fM+4UyudgnSdSht0LAy
grmLvAk1RmpyoX2GuxfUMeAA8/zs29R9T3N0e791ylcNqD1jKVcPHEH6QK1FwPOA2qqcWuR+C7A/
4Mqqp7hgPfim3YSozaMUTQqBSN1qP6/bXDUJZgCdx/sK0DrKsQyCUYQtwLZOEfGPDQ8WN0kpvq7b
IOtysUMJIYuKQAlve2oShwAhTYBKl8ODi0wfWhePYXMEVSinsaIYctNcM0XlNuMWanslBJaBhqwz
C6cP6qx4VQEMtkclFxKR10e2FjvgQSqDUwFtLWhtoVZsEKvQR7ERV48YJVs0U3P7uBIH3VSMFOQR
cWBkJrpghNwFY03qwYnLd8WcaN+UOQB/wPWvWbkksF0J0o4H3PUikJEzn681PyRpcWjHpaCIVXnu
+6Cot71INDPngNEVuHYiYfFEsqOJKGPR0cYIeJho4E3Ruz3UvnO7FZC7JlDe1gvf4iOrQWHFq+IN
A1UbQAkhqHoCyy3ybZM/ZopKCjtDi2DGn2u7Vbt9H/Uy6yiuBIV4iYLJHPB2BNx0UJjkouZLAZ4t
0873ShfiQm53AEmpzQZ5rw0KTzIgWgEbhigIOaKLQZVlOGqoNGh4noAjgAMJq/w0h6zuw5VDqJJ+
baJFe2pNp6ykWe0PcqQ5+QeUxEHU+TIn2wTSfdf34OpgEEkDsIiWKCQ5zs3I45R2hoQUogbi1EZ+
lLK90jxft7HilNETg0wlHlwqaoyUzwr5bMpUMD07o5GhFQCkkiBQeY6lag9AhSepXAMKUpFFo7IS
SAAtgdYjHbc6HrJ0m1fFhfOgN4PmSI/ao/os7zSQl3HWBM2z4/BBsC7DpmS9MFc8DAnlyRaERguK
09SEgqk4n40Zbz//OOKIkW5KsLV6gtMeWVIS4mUogQ42Iu0LhkMYpTMXOS6moi5hS/TKQ/dC8G9+
anaqCR5yD3l0A6ptNiQCNQgjgJXyWdsm364v7eV1BCkawK7xgsf/gHo43z5cGXY9aIWR6BOjN/DM
GmCXDSTvupETvuX8loAVACo0tAMg3UTnJGJIiaocnyEH9CV+ZeAn3Snoi+M+kA1zddT8m8NkV24P
fjhrflCO1YGIDGucmVrBj+ufcnlczr6Exl1kY5YUAbjpnFECcfP0brQg5me9cFlGqEmthb6dwSqp
gkj7q+uhNSWYscpYuJX00vlIyM288GJEPgNdlzAiesKH+qW+cN8iBwTS7vAa3Blf/Zu4R3uee336
VrfLr4U8ZTwXRiErpINgKlednG8tQ30KUhbc+9Jtng+Lcs6g1yiUXsaw9OfJip/8r9zugPO+SazW
aV8G/MUCMOUb66JbedOe2yVruhhZro3pMEH91hld3wOjrQ5KDw8UWLv6pXnqjyC6YmP1V97xxOgJ
aMsLJFt3bjQL57qqeSCOhFs8lQAbyAhnJsS2A5QpQDaO8yBYAniALAM0Ouyex0vHfm6fit7kKs7L
YMZy+mjtqm2w95U9ggqIHO5JCBw/yHbrqG4OLZ0jq/60fkh+jZ26VMBL0EI/EWNv/EcheyIVtmj8
ur5dV23goYTGShAEISd6Pr/QkzX0gsf4VP67Id7FnW7XrPTz6oZd2CD/frFxqlFok2KCDeTWHH64
D4MQaJf9WLNqn+tbdGGJ2i2CjzBeqGCp/xC/ok1yj3aLg5baoFW3p41viV7BcDLkFy/89sIitT8C
sBOCkYXMXzJbZbiXx9iCKqOW/Wi0hhHIrDu0hTFqQ0yZ2M9Zdxqe5OKRm5vFW3irgi1TwyEMQN6U
2PmnwWzouswt4RD8sktfCakmc3KiwC7J0wcod20yD+QXkLqfndgJ71lQipUg/twgdT3MaqnwMZnV
9FC951vRQaMhOsgyCGd7LfJ1rJO2esoXA6RuCq4W+Knx4dqMUbeK4SvR9lH2URRP4BF3/Jr1RmEc
CPqOMNCbP8QqWUfDbPak6RBcPiif7w0MUr3Nce+imfo3VJ7IOC52K0hPEaCS9DIdCnMFqMCiGJhK
QgGDKxdkvvJtaYLV0c4tFppy9WggbkJqkIfyJx04SXxeZ0oCY2ONI495zXorSb7zIJTPRmYofPk6
wpZZWKOWEK1WGS/ysJYfMqA1Cw+y7h/kdQSZ3L+cH1SB8kLILWJs2gWvQCLVMj+Io+rEjSQeOS6G
gkrQsO7bNc+8tEJd87rvC3qRTwAMG5lVBwe1U8xmernu/teiFdyvuqIDlYiaGHXQeplv8Q2ov2pJ
Cu3kwPMH4fFvmACslrQbyfIFMi5MBG3SEUs6dZi8Zmq05YLg/bqJ1SgBa/J/NqgbpuwTOZxa2IDs
SmbjMR6pZoekTmajdLs1EBjlICOEAykgQgRFkQ27jrJ2ppefQF093AS22jzCJwjxW6W/5upR7QQo
uTDum9UrDrKSApINAgR86SxAxillFYLb3hHf/HvB1r6FhCLdlm+1yUQpwwp3rCTnZX8OxqUa6Ogi
XUCIxahrp5L9WYxxwDG7uoeaWPoT6mPRDSmMEVqPyBP2/EsRWc0MYluPi0zBLBKz3wfb4aAELp8B
f2T17yPKL7eg/IeI0ibc/x3Cg/PvpMmTJI7X0buCon3rgnggslLfLB6gqOgmVvPKPw6vEIXaxLPH
bZlJtzXHupgimkcpLQU+6RNM0VhCvaOFSpPcWv0YmEYJPZb6tpkUW4pSM0+fam1TFKz2kPUT8GuN
FMr9ZUoD7QoZH9C7zYvuTY6a7eRPwtYOWZMdbhQ5MjXJ3UW2f/O3PNXCNpUPmLLQ6LkRtv0svFci
1SlHcIgH6oZxylc94sIO5RHDGphBPtXgd7dDCuZVzKn+BWkxcNCRWFwWTSgPF4+sHATLLBUiozO/
5oKOrG2LHn2g4pPqNo5ZMQE5RPTVvNxBlAvDbaO0fYXB/Zuos3zqbcATbggDfmvCg71AYi63IC3N
VJJgjZDyXRLUV6CngoPTyU/q6FuTiAdV2DGuzbUgazlCKlRW2mTO/BnziOrQbPJKumvjeNuN2g64
zH05VIdazhn325pXRpofeRWC4sFT6vzpEfW+XDZaDcT0xH/WbXenJ/0B9cqNmrGqemvhztIUdQI5
cSgDrW2B9hALiB41h5yPCytNjZ9pp9+iIOYwjsOaz1kapI6dgaJCBuQQaRHUPVJhDkGlJj4qYB0O
XINRxlhbPPCwA4uBllAAMihjcwJl74lkhHlpKoGBEJPmoZQVUB4FugrBc2FqZ7OExOCdMEAI0L4+
VpH8PH06luapoy9IddsIfKyBfEX0opvJkezCa6zuQYNkh2/nm3CwJ3DIEXXUsjJxwTiGHf24/hVr
K0woxpCRFDUwbVL3YBs1aBvNB0BrR+hFTyaIXp0hh6RknFtp5V43tnYmdeB3UP8ixBJ04qMsx2E2
RiTH9Qq01v2Lkgcml2fmX7WCSAJ6H2AHPsHdqGWt1WaY+7qGFZRU3RaH0Jo1vXJ6/i9y+csos6Gr
CmgobCBRh6D5+UmEsDiInPxec4TxJojRfmM8lIbOGM7KCxlWBLC8oZANsjWa8itXlDJXDOThhx2S
4eVT+QRZ0O34wCn78h2iWlCVsCIX6Nbt9XlkGqY2aBujjZiLSg0xEjQEZUvd9beVBXFQG+CoQ4IG
nuAjcllpVPKr58fifLjU1VSkSazPdYH8f6JYscqbfTj9rSlF9RdFLsAHLwi48IorOJnHwtXQ6qgP
2qsWAAtVeeRBHog2hwLRd7DPQqCGMaWXLgeDw1YhrcLge6CPm1CofGqo2JsQ4W526TbY5xCAtNpt
BUIZYzYbN9qqryI4FpF4ZGEEV0orZ9bpnAfggHVW5xNOxps/Wb7gRZzTb3OXc6afUbMJ6mO4qdGH
yBy2uLam6K8E4Bd1ADTDnh8UDcK5RinNGgjPQPPkzMh8+G4GmFLq/EZ+9dLNYJgLa+RrFrk5A4AJ
qHPB2mChz1yyZRBg11bmjPve6pEOea7c8Rg9sjg8Lu/lc7O03+kgnJhNMKsaqR1FjxPYeoQaYXPy
dH0XsQxR57KYBJ8bZh7jUwsPMplex4WbEUKu0Gdg+ADWVFKHsQ/H2ZemEboY42ORfKZgMIin+382
HDLcxXJlIOUrdAE2ROHeF/cFJIHacGt0DDMr5ajz9aEiwjTIoRih4dCHW36n7ghRPCptiDQiPPNu
EuxKHSjI0TG+NC+yulfe5W3i4FipFsQWjONARY2pEE8aSPJRbNRrKNmhZyi+i/VhyjaqEsPLdwXk
HeOhqvpDO8fJQWta3jWUSL5v9FH12sIHSAUgkK06+dMu43QVGjy6eKOoPSQ45EL3Ek0eIzM1hvim
kvvhoeMEqI9WjX5oVF3ccr6iH8pJ8zddZIBG09CbQ5zNkj32Pvj0qqH/gTfLtOPmTPIMvvV/+FBV
3Rtt5m+VKog8vdWk22Fu611bBp8S1wFYqkFJNNKiwNETpbHb0niK4GitceZqe+jS/FZpDMi8RB3w
Iq0aW9GQhpsybRuv1MYGshODNP/MsnTaRQNQ7F6Thuq91AyJ7g5zM0DJNqvvhqgsDZvPB1x8kRBG
Ry2RNMi0dEoHrSXVKLbxOBhPnFalL12blg+BME3PqRGiTF7w4q7qQm0/51NcmPoYyWjY8ANp8gKh
j27EPq9u+UARbnToTW6AulCtWkyN7xCt1T9n35fQezGoIFHT+qzBi6KTj4JQ6fdGPBqo2PBxMt5o
BZe/ZHIIfRG5TKYnFXIsHte047Mkl6oCJQC+8Wpj8nkrnrq6tbW57g5aEBDsbe7LHh+m+ZvhjzyE
q9U4e/pf6r6ku3Ed6fIXsZrzsCUpUpIly3Pa3uCkcyAIEBzBAfj1fZlV1W3LPqmu+la9eZs8zxAx
BAIRdyjQvj1anRmm3UBlGgoNhcPQkm9EzEPKqt7bOUtF3up+Ca8wL0tuOSDc8CUc/MRpXbQIQzHU
ySBm/x5ExNnO6aCi3aAG69GfaQTrTldQczPB/fa7p5burZpKksqxhVGLXQ1L0uJLm7i2paySsWQw
VbU94t/VkFKBXfvCiofBKcQYl4LTvVX5ziOFufNtiaJtKoels2LRCXIoeFdkSCqqNmmqmsMcFS/Q
NvWLUAHED2OeaIBjbAwby1kkMAYt9rrA14Ua6zAyKcEjCMoMTnpmUoq52TitPcVEQObKbhYjhRSL
kUbmZG8ajqSestpOQpCmr4xGonnYBtOdMU7jxmsDaxe2pooj2zUOtFyKnHVt+dbpsj/A9bbNQiLZ
1g3knLB5bA9+6SE3DyjoRIB17/tAlhunp+YrhoznIXgBgO3UADSXKG2SVBVFuevRz8x1N4c7vv4Q
22ma3WhWfWbbBjDPNgPEumvk1qbMy0UHW13Aigx0/IzVCRlSJYYiwW7yaHM/SjiMGvMIt/iuCPeM
yQKen4A8AU0+31tA69iJVH4LtwVD69wmNdlxaAPve7rUMIKVwBWQxQUYpW2Tms8Q1oFtuBP34eJF
WTXCS2fRqrilHkHFPmB07pOOKRi8hk5n/FYm/GzqcYAqAOuN2IYK3q2jBIjtga4KHfeV1seioTx3
IBrzAn0wyBQF9NkpofXEQ3z8PIcBgQHyFKRgZqMZQIPYkJtmHvYOPHwI8AeQK9wGM22epCPREXEH
lVhlCCNBAua2AvgkY11kZ0xO4+0UWq0Vy0WpnRNplUZjU8O8fmFbBVekWLlXCiiSVzPkClafdiw7
Q2ybiVgZ/nm60pNaRC47qm7tjhhXpqmmmBdwR1UIpTdTFTHcpM3qxRoO18UoQrQoe5kxbsJHVFE9
XHn9iPMOpeJdoQjUyeC35dyLvqK/ZVEWV1MDK3SXNfpO9DA3bjraZOGio2sJpaHEsL3ijitjtRzn
GsY5gUFzv5UimwI9PveTw67DQIdXoo/I3UhhBWsV3pL7cynhhdyom5DUYeIVtfM0kHZ8dNQM3QYI
WL6pFvWApGwpvyJmzW5pQHyIs9Xjs2fYTQLIc53aA5YzmmmdTSpSr64zwGebmfOGNOVypVH02li8
0jT2Wr/NiSvNZEYmG9cUfkqZ6zUjUteImncD5G31nQ4qOA0vi82vhp4HO6am8MU3J2XHoN7Mb5UV
Unx8098qhJbnPqqLb0K5Gt7wdDpOpZ7kJpwhCRUvHb5mHzHTXg7hXHtPUD+06lgbjjz51mhnAKuw
n1A8Ck8Cm7hIZs7ntzGwVD4Zgg0wcLYt2E0CutqnABEyK6Vjx4ycQDXpFfy5aD9pAguwooR7LPPg
6wOlowDFtmEwY8fk87bybb0fW1/CdnYuIpgxmBaczfzZzSvhqg3y9wg+XAKWSNqcQX5phptq7qV1
Ys4swUlV1Jg2ZdBM3wxjiO6j0bNzEx7e0AHHXdfiGQ+H6zaZSdndTFFkPM44sbAlNp1bjes+Hwa4
rIdyKLdFEXSbZWnJb9yN4TXjBXydK+bdEYeSnI+4UIp6KR4RpHXqBgPgwNqeMqOD6oSeJoYrZRq3
ljPV+SzBQh6RiibULZDVkKDdUDz705bB3wMInnEX1lZzA2EOclczt4+F0D+6GmKwnie9BFG9xG2p
5lcKSHxmcwqvzF5HN0uk+11YBM5mKqk8hq1xF84GSVg0Qk6lt6E8RXlUgUzr1eRJlF4RxJU/+QcC
DAvksbVrgjO0+IA+hRENdjDQspARlOFVQKZuSdyuE32MZj6WyqjN2QJ5u4QAlkdcJInB1NPbcPQh
TktwC8Sta0B8PjQq/81w64klbdCTpHa86dFSsG+JoSrMQ5i92xMctw1PPuCR1h5nuF77iLtTl5IZ
BcMY0sNujki3xIEFk1uLMj8NLCpvfEfiLoBA+cY0DTOvuV5+1AIXYbPU0tnYwDU8uDByrmMYa5sB
TInNqUqVQxaVaX9s7n09NgBVzPPwG0e7f4QDrfEMWsD0Sojf1XEPzbBMwxDkWFQcLuEOoGBBJ+i0
NcVMVBouxNpqWSMXKUk8CQeGNx2zbgvw3aDfB00Xr+vjxu2uPELAzWLSVakswoKmwptqFybINYvi
zmxC43qpu2Vb0241WJdwHZtJN2y55bi/Ka46mvCBNjt4y7NbXlPwk7hcXjkutSSoR5Wrfpk2rO+X
2CxaP5XB9DYFrN2D9wleGLVxMzMGDi4rzX5reXUHx6mifHNc5WdFC4O2WgPgU1Y4+onFkeO6tOHP
SCSZSEYdwDqunAt48vHZq+7RXWOZOdfVuBkrtKNMYbAnD7y/pAjD8qWtI+AUBKzhAry5CBLJQsHP
O+rgsx2qbPTaMRHgrG0Du+NAR3PjXjZ1lM3jesnwHVE1xNN+156/tWykKEZgv0Cc9EFFeVW4M0It
kmYrGQ3bPxIUl6zMLwO3TVyzIxlS9T9tCNJ/i4gJ2ZPZaq/FjPWNSTFX16Muu5PnjG5K/d66txHl
ctxFVTb5SqW00L4bS16pZHCHZQMsrptPpQ28wxL0ctO2c5WVlZyQygG1uIF1DZIfOxh28+SioY8w
7sV8qmENZ07OuIGAhtxBlU48irDtosTyuOejkhlhEmcnyqnnwFyMcfkql9JLdNc2RY5FCLfIq60T
CnfyNNfTcqN8OcLJXrR+jgyYHRBqpr0gnf2DtiRcDQZn+zePmlomFaXD778/CS89O8+qktomKEx6
eErX9hJPRQHCRZUgrf8vRnHBuUE5EnqA50TkMpy46AaMQpSbLuqnN5HUab//54NA/AtDoNsBfMLZ
q9PrFeujFo91SV4deWsxGJu7b38f4wtWJrRNvHAVN0JT4NMg0paejoI2ggMJvGNurG2x4cmKXv3v
lImhy/putPNqjkC2ukx9GQGDyACSzfgeSugZz1cmWPu0Mihg5rj7fwCufVH4gJCot+rRgMMMB4uP
lYLF53YVDphLO9eZlbU38qfYG5vVkhxWK69+5l+pi45uX1XNPox69loPZW93WmJUulsNAlb/h7jJ
y3zIpk17t+TdfZ1fqiV9taLvBz0XnMdtyPBw7CJUKJe0/zke5RYv8Xz5DoHr9NJB+GpeUZsDeGZl
y4O5/XFem6DvOSM4CJGF62O+hVsoCQc8j/5jSj54Ke8HOjvXzCHNGM34qmFD8gBAoafmepXS5lCp
c9pE307AHbpbJJT/QkP9R+4xx/JH3wzNb/nRKuaPCcr/9ZH5/85jZmUy/K9/O7l88pjZfxffyx8I
Wv80rNn9hBHM+n/822XG+wfsUeHftyqSgPiISPxvk5nwH+gvAkUDYS+wGcCH+j8mM3CSAaEYgGBn
VQhHGoL/698mM/4/4D7joM4LQTDwRxAc/v3Tbv5Z5f+byQyG+NgLgCofrtaVGQlwPsgAHzdm5Y8d
8Qb4HuC1mfW9j6LYpQ7up71/NsRZsbitCuh1hYpsWFvttQj3Stwt02myhvTdtP/r2967ZHy60zAQ
qC6rR7cNJb5ztbTZDIQhOL5lqmGTgexJsigJibjQdL80zFm0cp2ZOIOl8T3FzYRG3lKAK+Rewmt/
6l0GPrTbQcjC1kFEds9GWQYG3EJh0sy4qnf9z9Ulpr7yYztrrwHzu8g9/kyZwHhgEUQWWmB/yAQf
N4LvIGOy2ohmUzY/BWOMpxjwygTPtMTK3ZsVKjE9Iefs/xi2NBuQQf++evYX+yS0wREBLQoygli/
j7/AsI1uqlCuzdhOpk7WwixDb/s3HdeZ/8RhORolCuaTwXcn8fYNkLndloGeZaSXgugXC/zhh6xn
5n25fIbl3RJ2NOsgxzaXxza8DZwl+fvnfoZkgWb2/nPXX/F+lKlaBoUaV+bmxZbvxbGbE+jMwWNF
pHh1bfxH40I3/vM9ezbkugLvhjQmPPqZiSH942rrOsOQ+xoCHjugchN551/NUDH8zztT66Ahiolo
BvooWJwva1BCiKmVNFt7nDqlSZdAVTsJchuSusOFs/lZiQGHBv5bJo6OA1uv1bfrwycanrOQUJTZ
sOHXNroOFVr+7Ga8XU02OSxT+Q2KcxCl4afxATn5xd7DFwEVUFmw39BMDuGFcLasA2zGFG2sMmu7
h3G+lc4Fyv4Xm3O1PIC9goOUF33xjx8oGq6gCAnGPDcFXnAPy/Ldh27c3zfnl4NAOAgOVaC0op/6
cRCUHuzWgLt95s3TCzeQALa2ikVoX5BD+jxZK4sWyppr3v4ZIxjNKPRWvMfTszOuKhuBpoag5d+/
5YsxcJHCesDDYnzujLaARIYgd0LXgEZXNkcZQ3rBcmGQz9kkgueKrVy9IVZC59mMNVXlscLGozP4
45C86tGsXA8zQ0fj8VLu+nl51sHApcMCQXDkPEvXfsUjo1xYRqMfPQReBxzj6dffp+1zNMZtYEU4
uWCMQOF5/Q3vYsUCutCCHgTLuuW15FXcyvvQ+c2lf2HmPsFj1lvHC1ZRHQhigS1+Ng63SxBlZoaa
BUPt9a0DFUKwV9bch5e6up8JAutYAV6JoWMhBz/HeQxShtTpMZY1xmEObnW6QKf9j14VvfOhoHCZ
BPHV7kMOB8IqwGTA3Z49qKJSDp0WPkP0W1LEo9U7ezet+uV/rHTq/GKQvzTiWQT0bBXUPcOIq8sF
NEzYywrZF8BdOGJjpqjjX47x66viA6IEE/v+K89eHS76R61fBSyrTIfB4sL/FgQ0b3WbUlTlYwhL
e3EhmyuohWVBP2XMVnbCqWapOXpomPhj0tTTQ1VYecXdOzIHd9EAuYsLe+3C1JwrulLUNvsIJi4Z
AQdsKr+F3iUpia9OpmPb0EKGBvUKkPq4m1dVQBrVmAi0EWniKuBNjTcOe5oAzn7DoXuQEZK3S1jr
r86qg1MKMjGo0RCP+jhq6aMo18GtICM9hI48GiM+JEu3bGbUJf8eFr64YLHU8MUMILEEgOR5aYJG
foPL3Fi/EBo19+W1zMhr8Aw/0phm5LAo2Ju5MRI0CBNvioRtLjMpPgtur9vt3W/4FGxhq1CV+F62
g8hoioozyDB2wtp45dgZeOoOh/kQPRlooG1hgoDjht+1kn3rW+PGuigbtMaoT9v/3e85i2GFFCiq
zvg98jm8LaBBZ2wqIGHWbHX1DbjEO/pyG78bbv33d6HZR83Z9SssQdFVSdOswgzmhZPy5X32forP
NrLyuqrU6s8Uh/saRvfFzkpIbIMaA+mL5O+b6uJoZ4kp7Dc6x21q/q8oWac1T6Kkgx2Qv+UnNDn/
Pt6lCTwLyraLhm0UljzrrGNDn4z+wuPti6dMAOE8Hx6wUOMC5vNs9kTECqgqYfaqXdTDdr3ZzgkK
h4dVkF118cp+4GXc93EVxGJ3sMCHU7H5LcRSwi36Ih/1q/jw/uecTW8EhG0DPATLnAgxwpNZO3R7
swaU2qgvpKdfPGs+fvrZ3AoDcI2Qrmfhx/qEBFqGx+EuSIAmITF0GPf+3SUd6K+C7vvPO7vxRj5A
tMvHkIFgiWmhRUcAfi+CC7v0iyfy+mko5iDC47F8rvI2dU3tchfjcDi8c1TvxmSBgWubraqyuoCY
QbdjWEJ0XmBDVu2j9FKk+SOhcR5p3v+Es0+VpghaofETroDfOq1y8KCpbtZMZnXZGFISX1cbGsfG
cU7tWGQFguPfz84Xj0josSFfMyHfCxDw+QXQWqXbjtJcz6oJWKWfQE4LWJZV2Qc2MxOUqOrEvbsw
6OcTC0QnqHormxsZ9vkN59KlLIjr8qxPUZeGph6DSFN9teqigcB6X+WXijxrOe1CVD+ba8vowH5j
DjLgAQpUTjiJ3Bdowtc1ITFv5wM0KB8BwEGthCqezNrdu8uCeR9XmvvM6tihwzYCiiLpl/Kq09Ds
n0dY2tfblpSJ6zbPEYcT0+QUG8j2AeMA7au+9hNelnPc2AskHyv9a5TFvvXrYy2HTe0t6NYa407C
lhzwCOsGglb9ZmL9qXamEuCweoppOB875ed1E75aHgXbv1y2wu7vq0D7KXzCvpliuQZO/HWhy60H
81ogl6LNEtQ0K0TTxWPd71Dg2pqDlxh9udUWdWJjYKlWDnqfbgwbt5ugheY1J2APSCCXQLFRSUND
kpiAfcS1MTx7vfPYd9Y9g2pZrFn/JtzJSHynepIe4BHCfwrhb2ca+plTYsCg065SqLkXMRS6cLSK
3zP6LUlnN+Y2CARksaLh1pc2evSeaHeTPYIYFrpbGLhu4I17sulsZYNXYdIGF92zUVyjs7nvqhYU
2ZCKxAujNIKVUxHNB+2VOxkUt3YFvAz6VnEn0fTuQDVJmRtuNNGvjANZVzpiVzX0DY+wOW4LZaYE
cM0kGoLU9BZ8/6TBZpsNVOZIgSYq0AYt/WUV9o8B5t1x3UPV3wDgyq7JlSOCvIV0qJqsJ4UuIogA
9Hq2jNQcKhZbDTlGjcocIXceK8ecs8ZOqsncQ8tkALqLlrkqjUxF1mnw5BsX1gyR5fqghXmqohAZ
frDckhYSrYCzrCAkJOKMgJi8GMMUq9mCgYXqogPgAo+wBcJbq4H6gtO9eF4JO4DAWD2CIjDPxttF
yN+1SV/8khjHpUAP26zctKERydwmGJKFo0LYWOIqUnWVQdH4Aa0qljYuEMd2mFCrzFndHBpX2uno
obFNGdo61PlOw0keuW1dkSZ4axkQMMqa7oWWXqZYoXaqm/rDUrvPXPInRai1ESVpc5SP+Dai83YY
3d9T1PepiKJmUxKA8LwO3V0WlCdAjHaFofOWO3tgxF4gj/1b+3hMNqa5nUcsgoiKZmfXZj4PTnDV
F+01EF9BPJA5GQaeNo66ce3lh8+aCvAopwVqqsvNEE+FHmJGW1r0cyzZ9OBp/rPoy8wAIicZB7+M
mxZAwFKxO6mMZ2pWXbJE/JGFbloRLzeU9wggTRjjKbjDF3Y5lsRdIQE/Bohpx01o1zlAFmgz2/5O
N6Z+lHT5VTXBsoF/mVPE3DJ8aF6XkKopyz52Wp9nOBfmSUjUZkZ4YyRdif+MQIRsJ+Uh/VQmfnbF
wciShgTMcakzPVrGYwMoYNybjc6UkmHs1/OLBQTXrtKcb1sZ7GvmGA/O0neJWuwubwegJFnRQOS+
CuzE54aVE9/bR4vojtSdIaZuGt+ByYKJIqMtQiEScKvGZS8tuq0rsTdNdt2P/E7a5GUGCxUC/eOj
6sqt6Od92LsvqpcvUOzIPY4cwdWAtHi1au+pZQNPEv6iTsV3Y+DdD0XXJ1Vh3C++urfpJPcDNK2T
QIIWDp8/BAajPC5ehfwKcNEMLjXlvreomRW6g3tsywCKBD/6oECQjmc32oLXDiVjWPB5Hd6nrK4g
mEMMlgJopHc998SuVAqgJzrADXuZVlvFIIwVb3XGo7nddpXcziY/znN1KOtoG45L1lR9EnRu1tg6
NdvuFXDjjVfP33kY/G7n9ntXdRvDZseSrHUbx9lxQMvjxqt/TRSIImV88xoOW7MB2E6sj4ZY/mpw
gjcNKw6dcN5cvYgYI5uJzQGtZrAQS+BXr2Jgd/OiWh5NDlPnQZ9CHZ6Iq08gehwZaG6xZckjhY0J
gOB4lXrlXcOjI7PGbTSXd6Y/3nZWm7JJxdwo3ipt3iwVB5Kh3LmNOgbFsDVnl+CqUE0Wtc2LNxYn
ES7XfqTTVofXUzeoeKZW4o7eXckB5KuB7IsN3k3x4ji4Dbn/3Cp7STxd5v1kvc6CPIatePH6eetX
9TYyoNKvC14k1uCwtBx4kJied12bZG+34hE91ACQZH6t6fwyRP0DgJC3AHjfRAU/dTTwQZyW924L
AsSwPLoLl7FRrXuqGw5DYYDFXcwjLjKO37kYO83ZW10Ne1u0sSvbkzsiYaucLvHJMqYSk5qyedhN
lbcvanrPlHcC1mAL/GiU9JDgjwPKSYwo1Ni4c+QLdZY7P+qxrIIOD4MLbM7MTX3SjlFdua4c9x53
BPB9Bd0A+Acf8KG/kbR5iUrlZrzHQweZxZ56IU/EuLxFJLyBj8CUzrbH4gYA7cxqkHPSFhohdKpf
mW2kQWnfUnO5lq1/i5kDZroE4mxeSgubygc6LJoeQWd4muc2K/0RXCbTVbeUY8O0ok9bB1qCQMUI
f3Xxm7dNHU6pjfdsXEBtFycrgyTrt7CAOZ1fHTtazYmewq0y7GfTarYqANvDc6ZcSbhE9xLI+pDt
F8CTW0XfFELUprPwAJjd5o7D6gRyZmEVs3B5tAdXxksP62MiUawoGPxbgMDbUlucHMAsmOemwgB5
pa9+18FwA9NFM7U7AVxdtyx5aGURAF85JaB/1CPCeKXrKl4qQFTbGZCZOTQfPBZdqbB+mCJCUjYG
Oxn6R13C+sFQP3DklyMJxtzSQ0oNlVsFrJLcdmtXZk7wxI5HC7rblonVpX37k3TGigsSPyuvg6dk
ya/ayi13RWk/0bDLG9sHmg6QSlUNO7crbloFtyCvMMfULjTScMCWcRU7j6ZPvvfTcI1WzLQZGjwD
8dcBTBuazNEIiHT4Ppb6Xpf6CLghTzoxn3rtdLEx2a8AoeBJzCwjCaLeyRfYku2XBjeEa/R3vSNv
ADJ+conqdo7fP3Og+YmLvcENkXY2+eYLD2jquX+qXMA+m8VvoHegv3vutBOjjbRdiy7rJidKm5Wh
OInoFmjiB7Nwf3Kj8oAK5Lha6igXfo8Cz3xqNIMoZeuQlBTWqkwuxtSqFyBdEak6vy6BmVJtHo0j
yp2lwAEF3zUeIFwPPFtTbFnvwzxK0hvTn27tGSb1fnQDoR8Ra40bxYTyo7VuPgLrom1k4xJHbfFQ
++UzhDiBkTeKX0PZ3BaQzzoAFpgH7fBTo6oNebf+ZhBWOhneL8/nQ+4ojWlqWIQbkVXX8Oj0EuA0
xAZS1hO0aVhUxjCzHB4lh/5qyMGZjGqgloPZfpQ+OeKma/emXz41a5AqqqoAyK/AVYW6/8HUE0yL
Yad8XSy9FfuLcW/LIKmEvgJm+uXPPLbDweThd8LblC8A0gF3bydmiM/mVpURxndlSR+GWtwuvHik
zlgmtWC57TUbl5tvSqOOWlh+5pHa3FBHQkHVkHdFoKqEOY3Mxl7M2GXkBln2rWtWb4Gqow1pmxPM
0XQMGYEbk/fXUnZWEgU6it2lclLS8TtqlPfAMoMmpo0au36ukqDqX83S6FKzH76rQsl46sEpqGZy
VJF9ZXkMV67ZPJBuPEndn8aQPwoY7yQQ3WsTPwDkvCuRDYwRP5TMz8jQP/UuvQWuCXIabLmvCwIR
ZiS96Cs40ObxOYCMxuTHSiG3gLlb4nQ+sg1yBfnCPUC5t6VyAMzENVIwezOq/qi95sgW2NNX/bFR
zr7Q7oEa/I0EJmD1C/SbuiG4MZwKqhM+3WMfIjCBB983O2XozNfua++MNNaI0WAVRCw2K35dgMia
SHOAado8HJchgHxQM8UTEwLAV/u7Q/VppPRqWAgEimFIEis93A+hu2slCAB1YbrJ1C4HWKMdYO91
4mX0c54MbBkVPdZ4xhBhBImumqd2dNwU8FV4xzYhoKwazQeP9TyuyWIn1MQ6qWJqd0ZZb2cPJsW6
P8xyfCRTCJtuakOdO+S/tGXErdVc8bGGgkYhZdIPi/2oAZYD/8S/R4SBkEnnQEBD9YAkulftWG57
hzxq2T7ICckhqccrdLvdxCWO06XcsaFUDw+TjWcCnloq5D2zQt4jmY6h/XrkrgUl326A0EAYvPog
NyfBuKLbVYTmlx/oQ1ctr2OojG3l6BvR1kGsWGdnIuiLxLTDbz31om+2YcOggzM8bicUqoNXpF2g
L5JSJsyoQclauakEyuCMA0DeD/2uJhNoE5PNY8raoy0cPx8nJuN65ltPsHvQoj2EaBteGKbMghap
ntJXfusmDjWRU+PyMkw85LSqdt24TFtFW7FzwF4CnDqdRHnyiW1CXBCw7E4UWVj2L+UkvlOqgYUI
e8CXhX1nFRApd3Vnbk0CdjWvxh++Enj4Am+LX+z+GtsSINr2yETzDEj8pmsNC/zoBuZ1M92ME1w2
faGWfPJLMy9UXX6bZLSkHWhKiV0UQOsiNzUcFB6EwKowQLFzUfsDLMJQXWqbzopRCil3YyPAwPLN
e6Ofb83eDPICskpb04F6Z1SeHKsH95s31dG2xjBhaxWgU+YN0hyWYI+UqFX5UMGooKzkeP3L6EtQ
YiDshhQPaixFTao08oSN69Mhmfaq4KGpWnfbtP5VY+FCKkImlsQ0i/F68gt5Xbd8TkRXB9C7U8GP
ni3OFqcWeTab/SfcWgpvHtxoPapYOTfxp8TEx4wixOV2x8bMXzzIbc9gAtWVvBsWVsbgCfCUcOLg
pjd+Q0HptEAeKq7d4tgXJdSJa3Ucuwp4+qX7rgwpDzbcwdIL1ae10nNedYNnFfQ8YWIKsNR5f8V1
CuYaqLqt6sBGDBr6Y7cf8uJxbTTUmzKNVi5zCurVhWLbl/W+dyOf84l1iarPMGJkC0yHmN44mb0p
NwDpJDqZD27s7/h+2npwPnFeyQms5i0eqSgje7u/T8H6hX+ZAecMJtajmkHMtaq7glWGnOdz5maX
5ZC+7NA6QD0BLIeuPHAOH1sbDt6kBsHzbe2f9dmfVso1TEly87l7mHeXB/yqxudiHLhlgKcOeN7H
8QrCQjrijs7QF94ODGsrLtnrflkRfz/GWbcKWG6KVxSaG2ynaQod2rVYu6pLgVVZ3vy3mm1okb2r
iZ8XTAcI6eDRjQUbNlD1gcd9APwuNg3gCLmQsffw9/3x1Ty+G+7ccA21RyBPBYZrhzn2y2sdPP/P
BjhbKGHg2VKu7YvAvqvMWxZGF3pCF5oIf1pU75pq84j6BKhm2HkMeZSPxIQ+y/LH/+wrzrb3hHhn
6LVTUbctGJ54h3qX+i/rnzg/qe9XYl2pd99hjroXwlmHOJR31mF1xVr9uMDOXb1vLot+X+gt/WkX
vBtP8zU2dmhGeuWra38L6ueoDVAp8bO/T531VQh6/2FnTaw6iorFsvBhjpF5Jz+fDmDQbIzr/ipe
1VSDXM9plLsZOs4XO66fxas/HqdzyWzISSPjAtsOs6o2Yy7yMcOrBFPaJpdkLC8dpbO2Q6GXqmAz
hpoFOxCCol/dh/2F3f5lC/39bJ5daW1kI9PqcZ6MbXSy+XZCdSR7ZSR20mJP0m/fNJo5cwpEPBSC
/SqJ8rCJiZOsUihG6vz8++Je2ER/Om/vNpErF+mV6/S6cs78lWhoFamOaGxewMdfGugsjKCO2UKW
GwNN3bONt2vlnhYP1dP5wjhfwiTeze85HmwwOkJCaJ5nFYyoUA2FLvcGzMm9t1mbhQGAiMvGAdpT
g1I8ondmpn1S5xfzh/Vu+Us0+KOQ9G5iiXBB8QWXK/vjV/+zgO5RsSmPIHpnxh4c5mTaB/Cng8nB
psiCQ3i8lDhcCKt/Epx3P6AKCtfqW8zD5Fdbd3mexLZuL7kqfsaQhS7kpSDSb8N/3DPPjgzKZ2Uf
erTKUACP2bgV0RO3D2p4GC/pEX0OQug/wiACKBugItED/RhdWYgWUQkPU+RBcvfPPAiCLhcBPV81
WQG8BMYDkEIA1c6RamEwFYBCu1VWHdpntgvh3IDAd+ehKgHQ7p/cC722bvv3Y/hF+gVNZwj+eSDZ
h3iJnUUFSxRLOBl+hd7uvEGdw9kaGxfjgYq90b+M9D/WAIQLXAAXBxPOaQDtnqe3o41nOhqkwGZO
xWbuDLCc29SlRXLhuz7vwtDHJzkWjBygkWOfLZsGLVXINaYuWfcED93TKo8Hn6tkeLCzf5phXDp6
n8N4CFkSqOSgsQw82HlmuRSgFwd8FplAcHW/d/XD37/p806EyRsMCdEM92E1e/73h4A6fO7mOjP3
xbYGN8zK6VZkl2QMv7j5UFeDWwOUvgFqAzfg446fu5GjLUQwwtNq29Adg7s1eviZ/e0SjO2LT1rR
mdh/mDQc5bOhGt9vw27839Sdx3LkWLZlvwhl0KKHEK5JOlWQjAmMElprfP1biKxXyXCywyt71jXK
tLLkdQBXnrv32l280ht2EBJ31Wp72RsU0vLbUW42EXCPJH3883v8uiLwfCgaUDPwwb6+RzMTuSTo
majrOwrP3KlyQRNlniycaejrJLU0ZKgS3gaYwqc81MIwiwqhY7yqZdinumEH+oEzuW3o1NelM1L/
Lx2e0QuomUEFB4vDx9I7P027NSSRMFCFYlUY4irsk3XVxiBqfPfPL++bZhT4bIuaFkGydapu1SCx
WB0O55WlvAF0cFM9d30pPbNZ+dIvwOd9buVk9BZCTM1j0sr/HD5rb+nq/3jjZfIQ+G1YPwj5/AIr
lMcyjVVNzlbwW2oheSfr9ePPr+vrtE4TCwlRYcQSg3Iq3E6once1EeecykzYZGQScDLzc4f49zWO
lj0O9dw5NxN9PYAurVLMXjSTBHyejqsITHmORCJHPLMM4cYJTVtwmNfd4tiv0zWcl+3/y4N+anIZ
dZ/7X9GpVZn2y+ykf4RHihY761L4sZg+xI2611FtnoM+fRlfPOViGzJEkM4iL/f3JkXYBwBpZnB5
sUxO7RTFdha3NZZ/s7N9KbvQ5+rhz4/5ZY5ngZZB3FOQQwGCJvX3JmudWnw3QrOpuoPc3ZXZy5//
/q9j82/bNxpg9cfvx5rFKrKMjE+vUWotjC4NDcRbPP+/wpuqLaBONJh/bumbgfy5oVMzbBkB6Ih8
jBhTdZnPL012aNozCXRfX5Yk463HnbdEP35xGuLwMNs00ooVhnm3Mi/a+Jw67pvXhfESrT2xYarI
RHu6u5+7quEWAkEeSdTa3tyqVyZQfFBeZz7M19eFjxNTJjpAvBFf8l71MsMBZDDv+eWPHE4LpTf9
r4P8P7LT/n9nlF3g2f93o+zFc91GeVR17795ZZf/6N9eWV38F+sw4kKYu+gzcAX9xyyrS/8inVHk
/sBSsXYxJv42y6r/AtBN6h8uM2xEvya4/zXLqv8i5or/hjzgpa5I4fIfmGV/FYE+jUeCuoCo89X5
9Bo3IKczqZmOUZQKQe4uoFBtFe2AWq57ZO5LVOq5Ce103v7S2skkqk3VpLRhmCMgFj+kw2IB9VfR
ekRoGTjmw/kUwJNuvTRoKQrrEzgFQhFOp9DBrNpWgvTjatzS61CECkhfwdlgkJOZ+kszJ89VtZli
+QrNlI/Tzngdnue7JnAq4tL9TRJ6wrWxg6ZzG/6kUPmpvx3/+lKfHcKnB5wvTS8/7dOEmqgB2oyA
D6jZ+nr4oXrBTtzqKJO7LXX8s7GKCv318/n7S3snWxej7wN+NY/6KzrjrnGK9bgVVijauW+M1/F2
+kGgsNvvy5fYRBdeucRzPgaI38edoeH2LVbpOro147NxFKfs2b9+GltDDnr05S+TpZqhALUaXkXr
9q7f4LddoBaCE2yNdYK41PPJje42xebPn2D5uCdDiH0pPGSDMzQAhpM5GpKYJaUTzeapavfDvCon
xJLZSleNMy19N34svJJLhp9CHqG2dPdPH1uamUb8pSkO0LvOcrqfy/MNq+xOD13Fqx1xMw9neth3
Q+hzm6d9ewSH10WM2aR5VcqHbton51gS3zZBpAJwAD4bftLfHwuSTSLFZZG7U/mGHDkw73vp8c8f
6XSj+qtzQKz+TxtLv/706hoBkXko0oZytRAkUne2Lc+66Hf5XtpBZ9pIT/8wAu2vJg2TOESu9Jds
x9+brFB7CfD6crePhE2TogDI/TMf59vhb31q42Q4VoioOMzSxl9uvNRtCkdwRgoBvg3Trv1fKMbr
+H+C9+K7CWf5GKfd/XOLJzs4UZAmiArLU4FTyaFJgRlpYKmgIZLPglRODkqnr/A0ygKAWJF1M41N
ekWyR2hb04sCnaCsO3vsZydDijWXnffnzrK8tC+PuBTEDAmf7ZeNnTKbaj9MLdy7UbmcDMiJqFsn
CeZyJu+MdqUoZ4qr3z7mpwZPOmdd9qXYDfUyrlvYyj3cloZd8bnz4KmLh9cJt0NdYPksixgdTr6d
0EOaKtqs4Ntpj9JKdczKHomtXO7v5K2/rdzlErY0nelqiQoLr3FjbYbWLl20GFFzZov+Tefl5+Ap
5BBHEVI7HSCCxRV/35akczozPyZ3s/AXT3dwa7u9SDkkrP/8YU/jQX69AE7EMNjx1MNyP5lphEgU
1LKa+bKDvtUma5VTfWwT0daQtSmhtlLM2NaSbq1o5FsAp5VaxHLImLTIsjM9ccy0ubKaVznbnvll
X1cRg+3h37/spAtYKOOmvuaXaVdT5pIxXcD4poy4nh7DHy0Sw5vxx7J0novRPtfuyYlPa+I0KIvl
jWQ+uSEtsEG0xDqZhpF2brL6uk1anhExDRMWJbjTK9yskETZV6dlr6K9qtfJ81LnGx+Wk3t4qaGy
cHjZ3n/hxjtJT/33Z/9Pw6eXuaYv5anQiEwjSrctuthOcpBtCJWC7ClBDKUO4tNkbTrtjG3uzAP/
KkV+WnSyOLSaMqfdYfg5arottZWjCm9DV+/G5GxG+dJFfp+2fnu9pxe+hlWYZjHyKSOrccrpUex/
dllol5Zg+0aFpv+jiTu3gw1qxKpT9ua50fV1HecHUP1e5sxlB7a8jk+P2w0RBn8UbYznwYvfVPaB
1UX/Uu7xcVz5OKJXwUo1VmdGzrcf15Q0yrkGhIxTHIeoF1qnDrSqKclVG+4TCI66APqzfdfGwEuD
zNMg/DXIz860/HWd4Hk/tbwUCD49r6SmQaBkVu6OLIXTx3KP6h9TxV6iaiH0Db+8XN2RzHELfO6Z
0fTr7PLlc5N4vFzKUTg/vdqY/WwMfJn6ZOPNiAgQe9qyV9/GV5nX8bXfpX3mvC5HKyR9+gbqIh4s
fZPucB8dz1XkTkohfw2wv3+LtXyjT28i6IxAjGZ+S0kPK4duFRfnsk++fdkW8/ZyUoayedK59Kot
OWUBoxWK6kKdQRBiCmoqUgJLtOM3aXGmX333SDBe2KXT2mJ6/f2RUOHOYjLTnmjuFQpufOoz/ee7
qfdXvUXhf0ApTp4oMLE95YHJzjq4FkWoeIp6mfrGrpDOxc9/+yxLZeffLZ3sEpuRsEPW2tytqqPl
F3YSn5vbf11snfZG1E2SsqCWUJWdrCO1CGkptHgYqbhKdfxCZMy1SIOLJr0zFlsG5jKzePHnbt8l
BZ6T9srE6B1E15GWbAO8X5Q7bcE8iEG2K8ZLqX4PjJdea7amcK0gNw2b5K7UTCKvSL5RyJhXzkzW
336OT09wMppxNWZD3DOaqxbdW8gZOhVwDt6NWXNmf3mupWUe/TRamqAA/Vv7nBj7hyaVbXSPnmGW
O6V4+fMM9d2ELHORzKGY88eXqp7QoTiYzLBw8/Ju6A9wmtFzxu6fGzkNJfo1+D+3ctK7xAkkcKDQ
iryWd5adbHI3vcIKh4/N4pK3fmFH0W66FTf0a32VrcL6ns4QnDWFL8AY3tzvvZCNLcw01gER/txp
eblv8riVMw6rjdSSVBI4jRC4uMYgfxPsCTY5AqZWCAjtZWbNLlt1amdL0T1XtnQwr0c4WuoY2o9W
cyXPV4j6SDkjZpnrO7OJ4AWVjkIAShdPW4SMG62K1nrCqcQPb3FFehOg96Tb52V01FKLIMDHSgxh
9mMkMJLnGFl2EksXlvQizjRr4BchqKCar0VBW5WowA28Kkk/gLgu3SpS9vJ4qxCcp2BK5Yn50e2N
zJLWB4gf5Ne0vGpovA4PPuKSQXvyY1K3GjqtaG10fGl8a3vWPhLhUI8MOT11h34K2OEhJ8f6GEb+
zk+m/dzrBOfcd3rj+JEJCT9fxQQadC2U5PE5zwZ7Kt4DQbydhWtZedL07qrPQJnEqbWrSmPjK6iG
etmu/MKZBC6kReWywGamlYrLFABH902h/Naj+dHbR61Nt3G4NRLVyeZxNem+ExZA4AjfFOt0U4o6
tznVvjG1tZmkP+sRCb0xrUR2MGo+raOg8mIf5haNjsOd2twJMPFSYHxdX+wFCv69oVLFJslCRHLZ
49LS4JpayRqdsTtaxs/YDNalKHiYcHYtYPIIh2dC0hsnPidTdVuINlWZrGaQcVnb2bUewNVFzVzT
Y+ICX5xhh0HpYfDZY2a8IQ9gHUWjOw6FS6iCi1HUrrsR96W6a/Pd2L4l2rgx83kb4lJDLI+lrHN1
7BhB9sMQOHClOE5ik7SkD72eXR1LGmc4IHzFbp5ua3ALXfvacAKlmuz1qOQtgxTUyHCKGlk7cVVV
omy7THcTEyZ9/6aQjy0bxioI/E0O41nweQBMcSKy6FDmStO/a9uJqBm0vjpsNrXzKsV8rgVQPuRs
5CElSzzZzX2Yl+/jnB3SEeJDGrrF/GL2zNPZq1CmKzFnB6su2ctTsV+SrCwZPmEqr4QBW7KB+AfP
Q5tITjxDxM9kLx4iuy8f6wZ3UldtdcO/6bLJLeSjJE6beQQnvVyiBJWr0+CAu0jtN0EXEsezSZNw
35WyWyRkAg+zPcqKE+T6SslRO6DcFgPsOMbVGLfuJIe3StW7c7kRx9FW08bpu6NfRywurZ0qEv96
O8uhHWr9UZx4tPgYwoBXWn87aHi2AtyIHREFdcgiptqER1ym8aOAIF4hr2/ACVL6oxtibx9hAKcS
0ieVYqsWuJPAOU2oeJ3pIa9e1Jw96RIjobz2be9xK78bhMnN9HDVVMnKGjHyKfVP3Uw8roMxFhm2
ZtRuUvhu2WduJg42d2heQoJkZ2DerW4s8hVCRbEjXA1Z8OHjdQDTZQvjgypsqzq2Dau9GPvYlcXa
1WN5F0eNV6qHyihwkmOZKkhs6q5U7UkWYq8y9aPR3QCZRFV/2xq3bYhUPoiwEcWbNsnclHNnmdwR
HHLQJ3NdL6WBEgM9JiEUYK3fHkwf6b+Fy0l4ncvUqaR0PQu9G4QDYoDGVWN9jWrfMesXwdxB9DkE
ou6WnCxn401nGob84wgKjrEIHkFoucLor4XxRfO7LbOIUwh495m1c7jfQRh4JEisZwMZRSOseMFJ
4NsD23tptNbAhd1ZHtZRrW4GjO6w+p0w+jkOj1XQrofqUm3vA+1JJNiJl+7I5bRYYFa5oN2YzW0K
+n1OVFsI8QwnWLv19Sx+xH7vNXLrpo28micNODcGekN0h2n0JvGh6iteMPqAskXF4a/KgNgTcw3p
zh7YMCYdKSlY+ATM++pYOmaIg6IncjGd3DhACSkuZrxoI1bGuitVzPpYUvCISfBUquCWmdlNO9mR
hH1R149GIm00g/if4VbP50PZ3sXFk18ehl4kCqTHhdLiuys8QZy9ujhCa7H9RHalcXZjjLl6OT6P
OBAFBJFtTmy5JDlpq2xN7ZCl5Kmoo9tmiEB9wjx0EXuaZmfaq9a9s4NYgz/ZQ+hhaMhrpWudoscv
kqW24Vcbg2NHYooe8h1XBcEOX2A0wt041V4xmeSabOMK0oBRbVWsokbzqMp4twTV6XSSPkbB1ueZ
PNhJuhQyEU8KEJK4WRV18Jirhlua2b2fRbZmxeQFNE67wPGli1EEwaLiwzc0t2GyGgmhNvsffldu
BOKXrGw38RASvpqE3tPDHpcxXIwRvYrynRkjX8xu2Gavey3ysKkasXIkquM9Y+5WmvdgMeqtZZVZ
sAXbYz2Akr3CL+gFM/g7CxO4sNVq81KosQCZkC0Gw+7kCGcoXk3msajddeRIU35iRq3svvrofGpu
VXrB3dPGkIRLs+x3gQIClGxeoNg4Ar3EVLD643RVuCXBWKgEwdrC3Ieyg8rTk99Y4MBBkYnBauHv
d+pNNVZuaqE/QF46klyhFW8D4YXWVaRNjhXNV0H3olsSeoHUFfS11I7eiFVLMLGF+jEbBmFHXoqN
HwpjH9fKUb0JhIzOn+4b/EeTig2byCPhJor4ro0MaCJf+1nnSMCMQvHdCPSnSLrWQoytw0vjp/uo
qdeZIexn6ybXTWeOc7cLs7VY967p36rNh1Qkq8aPNnq5JerFVeZknUY/ev1BVNQNIUzeSHFGLiVX
ytRLdXzz0xbAtLoy5+gqLEa8o+QHF/eDoW+Uut7iTWdJS+2Gj5CnMWElppvIxkaXdymx8ko3okV9
KafKqVLZESQK1JHKJIlVvwzcSnvKLX2ny+qGNC0nsxiDwAiqsbPxDF5k2rQy9BR9ookxij2ECCxc
zi+G3jpkQbwfKn9jNj6RKLByOPbKFQZA/d3wo7VchI5S83jirgNM4M+3nUQOp1mvw4HBmM/vVvBc
qOW1LpGzI+b2pMZ2imcuja+rqYEWfj8nkxM1b1XIXFknTltnm44vL+i2qOxzDfs8NsC0eJZaqL0H
n+pZANNlzitbG3unHSU7wPMNj9VB6ga+JGFRowP3yqYKXnQ2W/34avX0E+FJ40/XjQ060Q2H9Kj1
kdf4P7PhfchLZ+ofqhxMQ2lcTuar0ER7WdM2Y6M9dsqxzh+rut+RSuDIeHQCY3CUxp7BRcQY0gC/
TJhQ64o6vZk9t516y7tiGamvplagoI73oZa2lvzUN4HdptdsHl0tJaSLuaWujmn6OoVIiZX2ZWSD
WzTGTsGRiGWLLXW98hX8vaPimtFwY0wtS6EP+DUQ15NFFTPrN8msEDRA8lfsb+OeHZr+o5vuTXNg
QxVzfbAqeLCoFW2x7rzZNDY1pAVrENji40yKuEsJ5+cevGZd9C9JFO8adh/FQKDEWLIEv7fC6AQG
HvBIHZ08YEX3n3LYAKL4gfHZkSOMo+lz56+71nfMXnN1o7ij9OZNFEcmXIEt4KpYzPZZy1ORYKOV
8nrMpOdG9+87WeSPPyYJ2dnMSmrwmqpI64S9rBBANnV2kb7p+cGoIeMsBJ19RTkTKpbd0vEsX3by
NNynC49mGrZmJm9FLccrW2yiLH/Vo/QmFi+1WV03QHhiTHnEZPGm8b3uR2W8kkLJBfFDeBRvZ+j3
gcXupnpTIdDq+TqK4zv0SigKo10jFnbT74uwXXemRsb3uCsK0csWH3oL8j5UIIF0tTNNwVGQjQtz
SB5VigBZs6yKt76a88jydcSKS+e6qUP9OazmjUG+mC3XOub1xFOU8kdXkXkD8iVhtcqlYUWM62ib
MuykdD2Zz9IIF09t3Ywze65WD3ld7cIg2HMuZe3D22waxJBaI2Vm0y07fRWmxkckTIc8HTIm05L1
vnYLznakwN2Vg/UQSDdY9Z1OVdyUlDR1CU5Z4uaT8blk6fLVwu0ywav1a1A0DKXANThvxrFkI368
G/LnPHzIOyJe5NQb6pKvSHBVgHP3NfCxAfpX2ngQihtLCrx4KtZD0LlieiUI7aoF7iGbr7PBxkg1
ukvDL+9Ef9ioFr9SKV25b9ZzEPNFb6AKBbbYlus6mPaWOP0w1epgWM0NwR84H0SByM4CkkvKbrVs
6j1v8cYM2aYk4005tA9Fk7O9F1cZ1nVZwGopcCidS5mNSv6iI2vK04jyVHQt6zAl2kQZyf55ResA
6K1k2ulSrlHNfi9XBpsnnSKnXnHkuaEOxd0SYJYhnG0pe+r4EQL797RP6ID1Js2UrZbKT6AlL0Lm
HsufnsfK8LKWQg9nMFG+N4fRlYze7vrBSaXk2OmKNybCui5LzlWD49PHE4zuvfKBgN0zBraISbLW
1MbtwEQgXRMz6t/siePYnrr3NmXhih6r7MpUR69qP5jnXhBEOWOBg7tP3E6Zvd4kq2Y2brVBdMq8
I73EXCm6sB18kuYkf9dSLijU5GWYopuBM44B4rVMiR18VPtnAWILvlwydAwnzxXb7CPIAOCDLPMq
NNDxqwK1BnEri/2dxb7Azx6Hbp+ICpSr8hArvTdx5MjJFkkexvF2MCicEaHdRrbF2J4RWYgPBWiq
2ArsnEibNNiIrKPiXhv2xfQMKs4U7uLuQiEpSyBcMMnRItA/+npaz8XNXG1NP1lpqFpZO4iRoabZ
1N4Ep6LULgWNeJnOFXzfKf0fAK4Ps85uV9Y8oXoz8oPIhtlQrjm6Fv591F3raZvbmZo6fscS05rr
eOaA3sTrqnmW2eD6B2Mhx5maI7f3ZXqviuu5PlYcbUBvKWTYdndpIbpmOtApVIgg5uUoChfTTKla
0fcWC0dQV95SfYExYk91AY7Oyp3KPwpxQElGGbyE+mLVgOBT3/FrE99zx3bvoTUOrZHYGcveXCWu
pj/oxW4oOFhprZ11K2zqbJformm+brpDFx8bSAQyfzOgjbSV4Pn4axzSTsAcZdSTJwhkz7KCFtYd
IY221pH9M1ENqmCEUrGZugDUAitUZ91NfCVzN9c/ay7wGj9wZl5vTTfO4zd2vG6oPAaR5mFI0Pxw
JUP7CfpbTdjUYe/q4kGWPLlS6NeA8BSV0s6jbF41gWgT9Mn2hjlMb8eVwOlL4hqpSQlqQ/1BXJAt
+W+wPhypuwunfV7cmwXm5PAqr24aIEN+g8YyvcjEH9EsEMVG0BBdi55sF+ERUgonWM9Qn2b4SCYl
CQAf7ICP8vDASdMumEMzP2HEJ+R73LcwxdRhl5sqVw6bueJMdx/4T1OXUpWJLzqtskkHm5XrQHwT
9RsuNjeCpLo9BZ12bp3GvCMXlJGeebVSkCLYt3alttt2LLw8RkFesbA0y+klvK8NyY7mehexiWzZ
F9cKMV8m6iIJ41/BRQZlrYYqVqX9JBLMUQfhIPKFWxEEEM4fGRmbeT9FH7r/UI9v8H0cuYs8ogDd
rvcPsQ9/Pwyp6vgXfX2kutVEsDwUwenoIhNLnuBzbpbzO1N4xLlA4NPeGvj2yWBjOLnIYsXRi3Hv
q43dUg9LJs0lrc+VE32vcgUXqLk9sheBYXsht5zYlaNZ6VQMYAaQTTSxcnb9ZTXLnlAKO3lSSUEF
f0gnzNMjbourkVpXPSerxJ+3LbcdcY60inWxkBmF1WOn6Z4WdY5ZGBDFGpvZmCTqgvxR5WocuAST
sZNX5iojF1ePn8082hGNem10yo0hFFuKLX6o73vgdD7bysgA/KY9GBLjgNewnH5a6amUqkPJMa9o
9M08QX7iBnOIX/Xgpld3dUth1QpgB6jAwlqvgazWCGRVCc8ihaFWF/ZcO9j1eFvNsdNlwzZK1wI4
LKu5o8TlGUZD/Bg7O6hDckRRMirABab083ojR4zvEMxtoXl5QnFRt1wAM6CctpJYupp6L0o/tMbc
+NmDyO2BzkcNTHklJYljaDgeUo1/Zx8ZYRUFOWIO7TYqQRZwe5SrzzUUnbFVHZACm55ww3h+zvx3
1fDtkX2F5WecubLLUHgyhOcc8UPLMRh8lhLdBNNTRfLsPFQcqsaVHwb3QUJeZVVeQlVzpYA6be+v
0/6qlqjIQmDqtuGENSfbp0W9CdNtBwGgGFHO5eXtTLYTx3mVab1Jj8MQeFIqAbfTuRuISJ7t7RRc
WwOIDfW3xVE3Y3hN9WvcNSsSeOFr3MnRzQRcrTxW0OAS80qcH5TIIkyUOIJYPAglIDMzYj4pnZZe
ORQAGk1kYlNGVRm0Fj4OTxXJru2bLUUHysKsULmnDTGL+YVqBDYhm0clhllRXPScRgNyAIyfJbm5
hfguWJfZjPKv+SDVjrMSLBJ2klX/ENWTS66lFsKOYBdfpsUmoxaXtuW+j3eQHxh/1W09KV7eVlcF
R4g+jZxW6S4AqOxKuDxMShcyvIu+nw+W6aGzA+Z1kzTkY4Ss5TWQSUuk3EKodXplZuqTkPYOcBGK
S8RTwn5KuiUCdN7FvfzUjBAZmeVkJjLLnEjUhFyixPuoDreNOO8SAS6E3qzJB6a+jCgkwzXKpssK
zWPbFA9tVm+HJKXimO70xrryEwykSe9KdedGc+L107xeHD4+ohFfWdUwa0j4nN1EJBUmTbtd0Mh2
gV8lyIOrSS+gohCMGlbJRZocakrtAuuyhmwwIr5eU1JHaIUNEPKFksTW7alW32XrR5FzlioHO+Y8
6jcJskYy/doRHkp2S3Fw45fNKs/v5+BjWcdCSUfawA5l7O0iv26pIYctc1cC+WXZF7DX67V1T0at
Mc1LvcpNq40asmUiPjiBkSFQ/pBJZYgTyc2i9wEsUl3facqbxObLapkR3NLa9jBrYvU2SEOoJxXl
PYrlpnKRM9BzgR1vegWV1wnaCOjJB+R9Z8rxqbZexNMR4xqLr2V5a+XvKJ6dhDNEZeDNG8l36sJ1
z1a9ze6oiXq9+t4LN3J74DzqZCBxhK7YluW93z0X8oU8bzN2d/KyG0D+xjkxZlRCL3NyFgmzj5nk
alfSmVEXoQtfLhPkXSGCsrRkOFe7jhOk7A/XLCQc6NxcKFcal0ZyWzhZ+FMRPvwENOVeRuYaUr4a
xX2rERYPMK88yJa2rdXnQfQKqfAMoi9j6gxKJBNDe+kXbPOOOpdAucUlr6k4WXZR1E9VeCH0dwM7
88iKmNs5QwIubXXLzsfOs3rCGNv4MhWY8wfFndp9pz1it2JPRf17kpw6bzw1OKTidqSuobAv1MDO
ALGJUHfl1Oa57+/yY1UeC9hpJLds1ZrQ33jyWjNxZ/M+j8gZldZFfhSCjkRT8nDUt1TBOMv5xioi
xFATAztzalTTavZohLNjMOeE6RPhtAZ7K8FYx6OnqzchNzfW1DkJrt/KhUgE2elOCSPHAPVa7XUk
KNaY3KWkRftGsFIGc2WFJRyUdEP6J/RhNVvNRbGash5ECzxHaqYhVS4lkd+GrNnWI6gyek07pl6q
hV5tUhcyU6dm0QrSD7Cv95mUrES+YUPtxVQnLhB6Ku+pI81HIh3trnmY0/gIc8E2/ReBOwSBcUQd
57poFJKeSdJNlTsZiWFLDVSW6SeUowTqdVJ+UwlPgiHaXXotKE86WuKGa7Scsq8ad15DmQH+mq0N
zUqpFAqRviNRBpjhmzRxvq4mHOCDwfJfOQI01yoYvBHcVFgpdkVppwQXpXPZRI+DhQMFlNzgYgE6
hjcahVZL0OzW+DmFyPBC/6EtSO3kjg8GEa+OUnzTTdd5yZfppOtB+Jmzs6iCZ7xTBTNDeAx60/Hz
HkBPCShNs0vC1uE13I5t86MUUwrEit0JFwikHC36yDmaqknpEeK80trmpY/F6znR3YJlXLR610gv
QRofaq5PKr9//vNF8tfbav03dfOJhIDMiSElZTRza13Zcd+5lad925wLNPhWv/pJQ31yzZ8IMWmu
AxpqvTPdvid6KbgZ2OUiP6C8aHLlMq5kCmMpJ7g8kc7E+XyjQ16kwH9fyZ/ISjrZn01ijAt3sa5x
DLpb7GuFk78Q+iw5uSdvIg4dZ67olz/6+7U4nmsRQ4kOMErRjJNGS8IxayVFX/q3yXuB3XSbP3/A
RbDypRlCkbiXx0tEPhz//yddQ46KIy/EquAiILQjUF6sRrG2y6OZInp15pm+9haeSdbwi2G4RlR4
IqLQO6OC2JpQV+8ei+THROHRF86Jjn5p5r48Erp0rCMqWZnmSZ/MG4Pc5TxYJKqD1x6Jrnfy/QIG
9/fT5pxg/JSx8EtJQYgLMiZF15AvnMhTO85egww40ZWvfXJmKfshodNAqdnZIThY3pLDwFlzMVE0
LwMXPh6l67Me9m/7qEKAH3LMxTl6+jMqoNJDZAqLHLnfNu/9NgHQhFjBoQQUOdqvvDQqqH/uPN/Y
N/ighqHi1cH2RE7g772nUKV+oDKHenBnrme3us5+jvvq3XdVG03ZpUBx4uh72plu9N3QULHxSUCp
MNP/0ih/6rMN93o6W63lWX1iIZL1uGO5ORvj9Y11g5Il/AHwACQc8Yy/P90UDEFdR6iLhtDhgnST
7ZK1ImKKkR8XgtF8tLbnQpXOtrkIRj89G52sAe1Jm7Nl14dko+wLx3S5ReE4tV0sXtFZmP53U8Dn
xzwZL5NWQOsrUbxqHTtBdbndfRRk0W3klynTnTNd5tvW8IIjNcXjZZ5OOPPQtCXBsgWOH8Ql7VbZ
UI3Pl9yWBA8E/3ijOf09e4m+ss9yBM41fiJ70rR2HiwVxVuqwDHmQpJ4csO4QPi26k3Fblpt1+jy
a11dkt/sBYG+S8v0Yow/DLQfnckV9dm8yGXtOp2tVAWkAWE2BvFFJ3MiEexFoo7L2zfLdcK9QEmR
5sw7XzrN1zawpCq4I5jsT76wRd0X9sBcIDsduAJezRsL9kt8SYav818EMX3b3KLC5LG4BDx1V5UB
tOxZRbaSfajX+q5b9xvzEGzrH6SUr89+0+XHf3k4EBSYBVlSmIx+HzEaT1dpeVy45sVij+BedQMR
fQVl3f5vcn9+CcD/1N7JBzPUTDB9jdlHv6i33XrcJ84r7M7Dee/H0htPW+JsoeOXx9NCnPfvT9ZG
kl+1MgvZBHuOXWgO+zzWSi8vXrO5QhkinuN2fbdAszwDGGRHYLFG/94iOtMoKzQ6CpKwWibzOfP6
TfE676RddMc2/L+jd327jHxudpEIfpr0pHiCee8zLPWf+vXwIVxxMtJ+BZrwJR9z/vFyOsgEbf55
XHxVHmLTB7kHhnSJNz2dirKh94dI5f2OAxemD5KqkJEQQ74858f7Tm65bHtkaVENs2E++ZKpUEpd
a0WLiQfF+U8uVLzsPX2Yrswtx8uf0OHJqJr23McigXQN19oMGxK0/vHj/vYjlmH76S1nXTSNSslA
aae9TyHTr48yFXNluPlzO9+p3GlI0ReEyhK7ebJ15cqMdKgGy1JFUHlyg6bGX5u75pkF2zXdYDsV
dkpAV7iKnB6IhnVNYssFZML1eG6D8k1/Xkwrkk5eCxGP1rIefHrkRBjTiKw9VtP/4e7Mdhu31jZ9
K8F/zoDzIoH++0ASNVuWLNlW1QlhuWzO88yr74dO0kk5tVOds+4Ggo2d2JY4rLW+6R0wJ/S+Kd6y
bn/mUvWDmMJ3kAfxJdQIxqd3q4Gil2G88W6BHHkSw4qMwdWx0BMebfaTd/jjG/rzyz69Q6NHQhqP
GlISRqBD/mDrALLcL//8Aj8SqE8Hz3e39Cle6HoXt41MTju563i7+AwrwViNDm2pVbf+GRHhRwk7
28+wMfk0BW6ln76u0fXQzQu2v7/JN5OeHnLcSOnBhlz/XIjkB0+QoxSxGOi/5uRS/v2SGCSRa35D
MdcQncK3sn3s4p89vx/QW777jk9vKZGNJkpssPu18iaAiGl5sWgFvdkxwf8kmytKtQ0QGo8Ddf6T
Vzdd/qdX991Xf3qWXSfree7J1HOr+Ai3ZdMsm/2kERgsip/VxT84PyEA8hBhEEzH96dHqamoyFBp
5dTFjZNUsJYeg9ExltUK56tZ+lQyA8CEYjnsjM1PbvMHb5GcnLp4IkUik/P5iMFWCIkAMBmFw1cf
jKVJi70Asl4taL51+/qB8/SZjs/H9/5/rYcBjeAvD/dvxvHH5q2ss18egtfsr4IYH3/1hyCGgeoF
7xixICpd5IlYCN1bVf/3f0mmwAcerQuERtTpDJz2dpph94r9PO7x5JpYacsm1uG4xP7pHi9+hXiE
WBNJrwzDxRT/ShDjU9FkUO1aUH5gyihIhE3qVt/v6RThtjam6+lYhZiFQz9LAJwOmcTA01yWRbFR
ImtjZPk5amj1Io5f+cM9tzmTGOBVlbdMVcwK4nzNat9UAYgcj6PBbNx90Twkw7BT3WbRmdiP+yBc
cmYulli2bbMdMnOhyL1jJKljipbxIdYDRb7SS3kRd8umyve+zE7EAROkxBBlR1SZkPnVV1mXAAQf
nLEWm9jAjAuQJ1PfrT2ma1hGS8T9tyrwX2FmR1ON9mYnOa7C4HJAQBfIc2cwcqpxCPGtg2j0FV2c
o6/aR71zjxGmCPV4Z9bWvm+SfeeHF8mLj61lbtLIddLKBSVfLZXOSfRJBSc8qHG8D/1x51r6qmn6
FSG5MQ5V0u+wLJaZKESjCQHzWMbTNK9dZfG7DVi7a7NzP4SgKMRSG5pFKuJ90iOfrdZbXv4+TRra
kt3Slrp7/aHz+0NTJE7aaevUa+/CrN02Qf6TpE77/vA1qKTIORBusdHgQefns2d9l+tK4CqIpw0B
JlaAMfoYRgVhpdGWPRAMFxihIdN05lfsCeqRRfMKToAM6JxrjzV60koxi/n12E7XQIDXwClU6+Qq
9FMGEPc0gKeGvqqPs1wSi7SgrsG/4y+78Pjbkf1XlZDvk//pNpCenuSDEJMhJn7kzH9JXcbOl+pk
SGGOFAiSe5axaN34oIr0a49mW9dOngHAKP/5S78/0f/+pZ/ypcbux8ByYw+sTf7Q6NdejLMiLAbU
vO3LP3/VB4H3z0j123dxh5DJp7NA1z/VbXWjBalf09pOZRzuMy9ZuB3AQkA9cH8KowfAKIXvRX41
Ven2z9/9KR//+G4SVMhIMI5MnL8/3afp55hP5Qmura60hS7hx/I2ypxaJicdvWnz7cY8n+eevnMD
Y4X0+9Yo7HlbNo9lpTiI19+XTOPAul8S9ZahvOVDipPKPV5Ex3++1k+dvd+vdVLfQmSDFoH8iadp
Zq2CXR5jajvK9r2Vzkh1V8iLnUbDuvj95P1WnjmUJjTqTlT2VQH0WdS7urQvch/95NH9+HIsogAq
ZzThPvtPBsaoVSMWQQusaJZIbFWzrAhu/sTVGsprLoPDJAd2Y3HvAo+L4+S9yiWn9pK90YTvrVmc
f/J8kCP9Luf5eEJInxkW1RXVHHnB98e/lvYScAY3cAJYgF7xlBvFIU7gXWie8Vyrj7oZvidZc8mM
5aibzNFGnA8j0zjRqKgAUTBtd1lnGXZPnf485ndZGD0BHnzHr2Sfq7RNvQSihjxal8rST34iA9dv
50ZlTxZe8VsHqARWxbZW4psfGhfFEycLCJiVG7dMc5Qw2ReBcYIou7S9myWZWJEx9JGe5Eo/aAB2
63Y89Yuk5RIHuMiZX9wMrVr0mgIIRVkafnoAx7gHFH5LJf89CfONrRRfcBUEeKsgh5CXmKZoZ0VV
vhlTdFClDpRVeaWU3w+udhq1iMnIGJyxyZlFgXmIXPPjXrLSODWZwHGl00/gBmCUnfo+3nsh09dq
cBdNU+3K1Dj4sXnIcJlk4nxo9Oh9uvSuBq813VmleLt+wpVw/GPyYTbmRk7UbxWsorwHbT6YGyUl
zvm8nqy4jXB8zEwcRGWs4iG5tVmmgXpheGPE2LON6p1kA10PKq2d+66xqbk2q0A+UjHBiA1YEraW
2GCF8WxZPZicpgUtmUIGMS5maJ9Qq7pJQ311fTGCd2XyHqK7o5eZhZsXqwKizn4oE+h52TKs2FBD
J4GRDPU7JfK+YSm475ToPcDWOFXFSsdJFm6IxdRXbPpIPzWJsVPz4j4a0JeQCJhR3QULdVzXbQ3C
Ijq7o7cXdT6XwZZaDTCSYgScI3dN7QyS91VGzGJO2yEGEjzvuzaap5QF7hgCMK5fpKxWcbMyD4VG
hjAa5hcMPrCTjORN09uwTaZrtdTeabNiBTYYr626sueyLO8T8cXTja2U+OHciOBFNtgpzYquuPdQ
XATzorpZOEuL5IZL+qFvLRh/CR4x4r6K35OcZTSo8M1sRVlkUnaShI8Xon2fhPwkrlg4TDmBPDQb
wQpW2RoR/jIAFWzgfn6igTGxNfC+4dwfMJHBR3WmS6bkqGKWBimGXrI4KAYvuUv6vS26DcSGHtyH
dsqj5GNXdN1rX5bf+MRZlrFfYJ7ktodHmGZfWmCXrjU8BPn0BjNYsb1nfO0ie+YLaT3tKRfEY1jj
jSeYhs5llQ93peC9sV0nDgVTejg8Ucu9SJp/a/oH262uba6jLexz13o18pHTQpRrdZ5LJn5xQCPB
IGcIkNtbs41eaq34kgUedJZKehv7sycpkSMqjsDprB3I5Dovvg26957YYLsaq3lQhHSc9liRxu9W
IA7k0hvQy7cOzCv35c/rCZfQiW9uxobDMNViecYbSZ78g9P9dI1Dyi7TWmPuKelXffK6VIY3I9RO
hIsLQJBDZU0DcnI5jg654HMlnkQRKqtUcjckbFoZHm2/vpL3sZLBVXd2/yWzymrx8dt1FjzqnuvA
cOayOOL8+J05150krAcD10vSTJPR8XRppRvftFa7H5V6507mSeAHypnViP0YN9fpTMF+gWUElU/U
SgQ86jDq2qko4nd4ovsp51V9sfl44G0sBfDSuo1IMmygxUaCqZU2HZffnZDEeNGSkLBBp2PIl3gP
XowG3IshNrIpDgy6bpKdgG8fHuVxIkmSUru5ueld3hkmp8fCBILHwMbrgBxz1Mth9G6b/V1TmhJP
EwpGPcEtxxD3qmTeyDwNOEZwo9jkSnEM1e5VtuFNpbWmsm3ldt6RSufeiKO6al2mF5NpYt+Hh2iK
NLlqs2MtnogITnmGVsiYkAeXS6XigqYFLBsBrUXgIYh6ONFgBfNM4YU1ZnENMj7AB5uLH+K7YlRn
u6zvss6AsDM+TVFVI9qEcXooJP1Ue5LTW6ClOwkzLIGUBVgUWIMh1o+Bd1/ZUBhiWzkVASzGULlv
Xf0QtDwFdK0AL+TJPq2TW6C7l1F47yMxLS+3qQh3clNcacMQH3hcoRw7mpI6mRGuhhYw6cS2bcoL
/riXVC+vcchNe9BrOWM9YGkR0Gz2QTzy0aV5wAb3Tn6Z/l8h25e8aV/zFJfHg13BjRgNzqbWT16L
AsKyfpqeXc8BO90pVf0laYzT9KIDV50AQ/VdiDWUf82bHviOvFPCeqm001Odjg3LPGhqffVcNrYW
AeSrU/ugDNrp4wpV07vZUKCgI/MHcpAgZhDNY5fIqGZ7XcqvkkQfRm3ZTeoex/B5GwLtkLsCdGCt
fSuSYeuaXjYTKVFgsMGsJ8a5rZqnrKpqyj625jAi0GLa96Vd7GJkh3EygwtHPK7D8ip7/i3VlJOX
wGnTkKOabrQMiqM9ETVhFl8aTHPHnsqCH2he9t6H2lf5MczdRWUpZ5RbLkmXXcfmRWDfPIXuKd3y
OmCcHoTpOrY2U6AP4WOwYg7T7xe1cTAs75S3zTzt8ofeVHZUZuQVOHEN7ptSuk6YVtcuRc/nBJyF
CMmfF+gok3ezQGO7PxbhIQnErPRYqLmsF3MYwVOtOkxLDwVDTvmQnCgrlAdgryAvJQ72AgAtQOts
5EI0JqUVzspF7Vh63CBFFZWO2U3iHDWWW3lfO4j4UOTMlFz9qnu8H0p8UMrS2aioAlqvW1keZBXd
vxmS7agdoUPygc+qyrWL2WptHt+m7DwMpbdoFMC8WKL89sfRP/HLE5mXY35RUkLmlNYnLQsK0WXM
tXwwPJWOc0e3j43ShtbubwIeQu/rJ3xFp3N/rlcNsFZzUwr/1mogFjrpFHqn+EOMSCcLESZPwJ/S
R8vn4jT4byMgtfROE/QhFLLOj3gk5ZzTknXpA/sSQDSyrW4Vp+l+CIg2RSs5ePhimrzMFO9Kmgpn
RWHRTFHXz3ktEm/ETcxNF3pfCwg3hH82ST9E7wxYD7WHl08JNKorQQEbaGGAaZ5us4xex1S8VVUH
Kn/Kc7OEC036ci3wIJsVCjA+q8QPWIau5iLBMC/N+gRX/V3u3MhBmgKgnr4RYzYvmmEuR4ATkyB4
j233DbfuZdpZTx7JWW5oKysO3/OSZACkJfQzIP8KQuMw+PtjZfVrV1ZPcUSGUMpm7Kh0LYpulZVa
7ZiNd4u74BbH+qqHEcyee3FRJIFMwlZ2jSFyqvw0en62SpMY06LKFhDdBmNuo8HR6sa9EijHQBDY
cg/1fhdBh48lq9STU6AEoC+WxpnpYylphJg7kj6CfivyDkJ7C9eh1YO5hj33XPeNB8+y7rpSRE5q
Nd9EqWNsmuLiaSgB8iVB+G7kdbUoh64kP0DLppReEjxyl3Kw1yMqCg3K1rxOjauqNCtPkMHGruRg
1cCDwJ8hKa9+EN5q+dGsygMydTR0ZOyW4wzJhRHfcS9rHC8Blaa7Vb7UXONklEAuseK1Z0FhO0o2
ahtfnxIcu1wGk4ukPWSCKrXm0dreqjSVCedqLU0Py0L49kAacxnIMyGCsfDOxALOzCCQjbnsQ2vZ
GDWnWtqyxRk1HqOw3OK7iEHxtOTwnOtncmXNikzfasZoAcSEPRPW4U5PtFM2GHiVT+HQDWK4OkDd
5R4xCcnwnLqFUZWoo75Q1IrV6croXBa4jcbQhZF3eJCymI2tQs3XDfNslMaLbSvRQleSaqG48aX1
gLlWbY4UCV606LljhiS3lZPFEA+qHoYc43kPmo2OkVvh+ytFsvqVgleXHDIxALK2wP/3i9wrwwb5
jAx6GTUNja27uLNvQwXAv+3cF7si2il+o86zKjm2MNdEQ2YLAPHjJyMpg5KhVsiA3okrbvXjP9MP
9edquRrU0UmL+j5U2FfQzakk2/iRTPMSmcpJK1jAcWoEcw59/LIfypZZuAtqtGw4u6w+2oqsoHEu
mgrpAB2mt0EKbdLJq3HkCoBxIiJAjG3dE9hbJ/UoGFSXB4RyCFBMT6mvqmm9GRk40ASwttuamHKE
8W0q3wqSRzh0ROQCZ0l4HGSFePm919BzVOHe5215/aje6EGdWMgH/sOi6zlBwEJ/oUC5gyPIXSXt
e4eq3nSUDSDGlcaG3Zjup69ILONg1+GtCI1NVJKJ1N5eH+sr+IlZ21pbV6muFT6heAYbh2nFFFrw
XMP/MMLblNoC5l7FcbadYL4cUvdTcTG1K4bEwz6O03xkbY7TMYC2/3tfRe+txF1MEbDDRnmuuT2Z
rOfOjdokkUzDm+ijJ00vnLhvzYW/zk9J5i+qovhm+jD8/VOQJa+BhPZqKOP0DmukzFc1Hdo2H2kc
S46PmIjVqsww3Fe5ti4pXJSuT7eePeqziiZcKnMkdl+bHPkL03fCirt2w3VWF2s5EMCstU0qol00
YKY9jgSdqgenzdqCqDjQLmgBTrcyB21ApEVW2LNtsuuIZ9QElDnVlN1JgnhuzkwJO6mie058mo6m
XDy0DRRYOX6kJ8zhODwHOdIQcpMvh14QQXjTbnJOUm/fpO1Lo5hrQ1lWXvJMYN2oUXtudeWZvsKl
911wmnu4VWCa0QGo+hCpuUb+5rd03MoCxkxHoqoPxOcMAkiev4JUbeciIsmKpIvVEkpUmqUzl63Z
dNmxdP1b3LIHIi85ilJsvRwWYEf51RDwhty/BR5xMiqD99AMEii//VoUzTlv5PXHGpRdvitVyutg
Rjfcz5YFPq/sKHIMNXdPbqtsSvstwFT4J52jqcP4fQcSUU0SERP9el0Hf/Opb5QwmUj7ESPsLnTk
Ru4WppAuUwOg8NuNCzBZMvSVl80FNPsuAIk9BgLYd0+NIwGx/9nl/O16QHoA4TMgek5Yus99LAx5
q4ZWCmFHtPdhBn5/Dux0G7TlUvINZx168r00Sve2VWyjMN8ydV40NB4Stpwy0VW2lnkrUeroTNio
EQsWTJMCd8TMIddQlOmk+qEOK6aSH7pKWlUjB31Sieeoix6mSk1tvL1lhPcwKeaBnKCqtE+bYimX
KzO8V0x4dJG1GCtvVcPcJ9IsUneEvsF2+2rF0oLYpHAiTllxB5PQRy7LreVXKRgOMJ7Psh1uGg/C
VQjfR/I2rPHORnW75HRzQazLu2YAGmkEGYR+Y+tLtCzyhC5Mg4wBtBA15oDOKAZNXIzdpaq28yZq
oPl1jj1dD7byGO3eGggNjQgWHYwcw6ROMPwtlnc7v5qSXDoHAJY7GndiFybXSGflEkoJeJl5aPtq
K3rrOFLiRYqxQZB1o6X0fpglKNG47AJaZVrgOjmdEyNE+43TsPCDW6sY5yIeloGLvK4UNjRC3G7p
5fZdVUf3JVtURpBiVuspPlcZAYAbQk3COHvGKpmELwydfVXY9soe9DdbzteFnm/ycrhrsWgPiwMy
RXMFGQ5q2HVGtwt/Z30/KN4+CqWF7Gp3DdSIf16Qf5tAmABW1MlaAiCQKYT6/fbIckGvBUzpApE6
yWnjJCcVMjfC/+IZ4XOYk6ZNx/I/fykTws+7kq8V5BJ8tTKp7H/qzauNBrkIHbdFOqUYmTuAy0uc
4KDiN41sDycdylGw5Bq06SCXD1xC3WN4T8uOoqahMzj1JoeCVZSQVrYuoh8UxwP0l4+YYnT1dSrI
m7B9LvgUZeoGf7QoOhoJ0y5I1PZOMW+DFt0wLZ9PHc6yty84B1/b1NoMAYpffnVFGfsUteReiUj2
9M82RU6pjl+c60MaB59+bUb9NHVqemsKYzSivJxacmrPaFM1M9WgzRTUMre9tlTCZkmHyKicaLTv
p5YWNo2HqcKb7nHi9Ywk1VOjtrGLq55+q+iO0WMhdCRGMq/a9pqSoAu3J7DKi6EvrkMhNiIzVuyv
S5ZmV9rv12ltJ5p1SmKniIKbGhTXWpJPLZ8ZZzrrT1w6hnP6iMpGfq3o/QK9twloFmSr4vpxZkDz
XbkBtZuYBmk9ru1aDn9pagoQhdHeksN5NOVFXpIMK8/PQ8wRy5BE03PJi0HszCvKwHlp6CdgtotG
ki+EPiZwsX1vKyoAEE3eeDKpm1STwtoVNVoQkeHIA4XiYErPklnvW9s7uWm2VWteYRCWT/FAjdzG
1YKG961kkje0pG6e9DZ1RDTudGpdell+FS21rknDLqOnmsYJshTBQLuVG4Ubj27WLbSrZ5+E5LdT
/l8hCC5Zwj//Y/qb1ywfysDz6w9DiD//bfWWHV6St+off+kueC2zKnuvP//Wd59c/c+PHyMVPs3+
v/sXaHpBPZxAAAwPb1UT/3YVv//m/+kPf3n7+BQi+dt//9dr1qT19GlekKXf4wnYx//ZleP8gvbe
L7ugrqtfXtJvvxzekAb629//gUdQfzU00ELoiuItBeieQPoHHkH9dZKIlvnRBD7j//6JRxC/6tgM
6BaTVRNugPgOj4D+pYJxj8KnAs+z/x0e4fuBlKXZ6uTLAjJd1lFxND4D1KENCiOwunGhmvWys4yl
JOyDhbUNwgZfq7yktikg4kUrfKt2mhYEtEyLdZyrG6utV2WJZJObrK24xXg+2dcjzst6sevNes7G
nvUJqLpMOab2VwsSkd4oxxpVFMVH50uFz1cCMGrGYwWCGYsY5C10MkgmDFK19WXLwRjs5pntwVK1
L0gA+rMO99SZ1qcrqUCiaxwOoaBQbOP+rNti0fQXpbcQ4sECW4rPgyVjeh8sNA++5fAA/ndNP3BB
5Jr1ebluXWVF32rGkP0hHdtNqmcws3LvGHS2sSgNA7m/FrG119EPX32PBAI5oNrvF6XdLWpP2chD
sZG05N4QwzzzxNYKb213AZQ608wAS07dZuKTB4i/1MM4L0t3NngqlaVNhlyhpKWspc4DVlDs7ALZ
RGE/j1m1bUuihqqt3YCtzbCQsgpFSDlFfYH+uIfzlWQzRGOgmaHNBI276bO1Tf8LuTiK4NbpJxo/
PZqwhNlVWaso6xd/We8/mPd/tpb9bdFAjcGvbxpmfvY9qbCpx0deHgHGD4hdrWDmz93F66TwXu2l
+eSbXH7guGAz/oxs9H3M/W3BKrhzgU2FcoT7wfehHgGsLA9jd6TG31DbDQFoyZ/NsafP+DPb/vt3
TNnvXwANlMquWdr2uBBn/2gsaWXN0zXl4Qb9hFmw/JlxDZTPH30hwDSIBhgU/o1pENY5Y0TXkxda
GJ8nuSnXj+edZq5cLWBO2c9tjyrRtJw+wwrBREmknhiL5bpAQyaK6rlrR8syZ7g43Mz8XYTSOgM/
FDYI9iTDOq0XIwR3iw6HxLQnF+gkpNKKu1wUbuHUuMlkbv+A3dRTlD2UzVWyvsgofI4yNPhkLjfZ
rmNKWA3CkcVjFnxLDOMRSRlgglOzOiMlVpRyoeq4J+vFsgySl0hV6dcpy1x1Sfj1TRbggqjigy43
u8CWF5HbnMskO9O/egzhVOYFnOusYAV/aTw9IikvvvqV6YxEbTWmN2WDQ+aYsN1yFZUd7FV0BiSz
3BslcmiomnQRZajP8EJFcqIJ9mXIPMmtLFR/Awtoit481n37TR6ihzit44VwZfZRpe9j8ylLerRI
4pUsqdWsNwmJobuE0u0IYCtS2p9HGo+diohdG3wt8tDJTJ85k/+OcvZ9qXovKKy9gUOtkZxLynlf
KfMBjVWOrn04IPVW5/dZad2n/pdYOVchNWvUHRHEugA5W7gN0kEhd1+T8/MXkIv3POmpm0yBqy9J
7qFQpmi+QJUvurmJiExRdBtP1ahvRhmpJu9Ib3FVRenMH7p928NX0YzD0PmLSDCzxbc36VWnMSV0
tBhLw9U0pXsXDnSOIoCNWEPclDR7/NV0pPlRi15rvquZRLcBiiqGhldTR3/VRD5HuN1jUKjrwWfi
MnAitlm5tNN0KZC9y3PU7k3foAWWfi3UYu8W9139ooYJVdQQBbPU1wf6PK5x8HR7NXjypRDJSkrh
rXfF1p46WLqwEHnrcoQqU+4VYR/4LDo9307HN06THiQP5jpnXAGr3Y4EdO/8RWeGOLM4i2SWm9tF
sxBlRFlN5t3IgYlyANpCqA+gLJvCWvY5r4zgLOcmQ7VHpMc0/+CnJGyht9AnLrHfbI2Wfie/ILfK
1TUYs7YWV4FO7KEOhiWZ7CocMJLIYRtTXtvysnCTuYdMfItKrsFALA+e4nafDM1jR186GNRFbSM7
gshJD61WL/WFJ9vnSGNSQEMVWa7ezb92Y8wI4yhhc48wwuB3aM6hr+rHPlqsgWojP9o7o6I5tYEs
joJ8I3xun0I3k5+Ai7/hlj5r9GRna95KsRvmYsp6UOtzp6OEl1czuRErKYyOshAzJneLjq8XSULo
8s9RWO/SkJmXq80G0GUfMeNfJZP/r9mzGfjqCGGzV+jpyr/71v3nxHAeB3k+IVTTXzZVTGr416Tw
h5/1e5JIDvirAixIAaJsTZhVwsPvSeL0I5JGIq1GYMA2FBjcH6BV+dfJnxf7NwFxVJUnRuMfLm7y
ryp0XNyiVFCmH8DCf+PiJiZQ6p/x8G+Xbn2qc22vChrEe2mJJDtfJ6YrbwkjCQSTGXOlnO+HSOB5
wox7PoyPhYd6r4Ow8KQX7c8N2uIZdHt29rzW0X9ei1eU7nR5Y5sPRXE03cNor3Ig9PRMxmer2Yfi
WwA1HdVO9PNeC/2k6HvXu7TuxvcWnpgrKJsaL4F/tiJ4mweRbwskCsxjZu318NhWu4j/3UnuDlnH
ql9ZVsp4Y0eEQjTvUEqMSMnHxpoJ5Mqj/ylHN5GuXfehs5+M4D5jRMcObfRDOdLpZNOm7RJqXQK9
v92YyrJ1dyi+mCi8cERocxWllnCtlhu/e1FhApakkYqLUemExz372mWUN1L0rIxf24iOxJ1brZN6
Yw47poYoqprQ9/N1GK8Me28qLvKGT6SfKpqMdBSi+35YmcGS6ZFv70HBhohn5uve32rd3dAeBxkV
qIXvb8f2C+a1ccU4ql1q4VHQKdXWol2X43VheGup307/ZKDKnv3+1CB238l0f3aIRVA2l/q5qM5u
fBf6a8mYhzByLSdAYKNA4pQm2Gowt6W0Fgj3RHe5grLUqvB/o87/qxPix+Xm/4014uT985+Pgt9q
xH3zGrz89RBQp7/6ozLEuhESJbxggIlsb0Gi+0dlqPwKchA+uCDHxTDV/Mum138FN6jppN0cFMoE
R//fm177lePKpNq0dZXP/XdIdetDzP7PTc+5ITQArx9tXpkL/JxoRz3odBFWMMQrairZf9LNxmHA
FiFxrmz8RFk0Jd6/RnxvpEwY8nHBnMWJS7mcZQZAZikyj3UfrVTZXQQ9Uq9V4j0rkrj3YmU5Ig/V
NCgeKe8qmF3JH9dgb4lHEjJP0ImLSVC8RmYezKuP9K96VWmR6AMqFXT5IKk4oY0CRWRszEBa1qp9
NcEGJLF80MJi5esS8fe1GN+0KaNAb0RHDKZqkQ+ZOImKjc4bShxthZQlwp3DNAT2l1aGaCsBMO/1
Zdz4W3dSFBRiJTN4tWh1d4qxHMqD6JCWt46AcidUCWCIHqRhuDJM0pv2aRyfiiRetWn7gOLxsosr
Zr8vEQWe1JgokX0Ze0y5deBPsphppDhFB0498eejL8/j6KFA2KS+xN1Xy3yOhH42Eu+soy4+QFcJ
S9wGy0PU1KsxJJ0GizMk5FM0+gfbnccm0kXRc1GgvIcgcClQmUJtTYA3NPMHq8FFG10g0s+VpNf0
sMUdV8nMB4tFBYdlw9hHEeofTDh1SJsMgEbzg2CoBsGx4oq1rtiUCD+nKHiMZjaXXesOkIxT4zc0
qsFMC+kTolOa1v0CuJ4TI7aU5EdXb3ZZhH6leRdK0coklevDboYUd62gOHQzOomA4oLUOLZaNDNQ
E8m9pzEj1xSvlYXiLJpbGCssFC1eSuD8B3VXeDr9OnUjDd5a0Nxt0dCiTyil6Coisjn4aA1b/VNB
ajawAjTE2oFOBT2Ig7GaJx3AXx/tI7Vx6ujCvOXFrb5kcCldK9m2HeNRmR5gNVz7omRC8SUq6lcX
gbjG9465pB+tIfmiBblDp+be9rp7nM+WdU23NZpJWTn3QsTCQSXVtb10S+mxgZQ/sQd8pn9BeG2G
cN6ar1REztgoDJlARCgyjwuCY7ahf4j8/jYSxkbwOMbWWscxPhAEqiR5pZ167zNXS8P4ToxPiSXP
IxSVFOPNg7WREwyCEUpIiX66xaxY8SnONMfrjV0t+RuvBM4pIEHRoqliAWoh21u5BertsYTE34lw
URnjXRH3x1ptVqiDzjsAUDGjdWAJi640V4WWrjNLIKyHEA9KRH15x4qaSYk27yDiG6StTbiLSe6b
dtWCBhruM4TjhoDOb9hckuJoTGPC8I3VBFQJZkjL0O2NCQ6KiXeV9i2MCwzxusXov0jcf1C8WvWu
pF0TD45qP4QoeRXB1zJyjy6dokTvQX6+yTGIas84xqQZjZcxIXuoKrLZYOvrL2ZwK1rEl+NyERTG
QySklVDPCmdE0gIFIBIrjGDMwJ8n8TH3ynWjrJPi6+AxiK4zp/dbZjzbQcmXZaTMRt7EMraijQ2e
UKSSYxKMQSZrCIMN8VJ4w7yRekcZ0m0qtY+QdVWrRlMvQ6eMZ5C/5nKCS5Z0HIkeCPZ61zi+s5Dc
EaiNSsnRZtwr6e9+0q8TGRrPwN/7ixJVRN8Yt0PdMpl5pANA23A7SGj769pK0265oYKdAQzUPsK8
PGna2hseAxCCZGA6R1VZbWyfBGwELJdM+sMvkvhipPSQFdCyxUOX7sfii98nKxPB1kFpZ1Yksycl
zB16xxaHpKBGRoFVLcAggtuW0hQhybMbQuaJ802GzJJdJYswPKf+xabsKgekIPpji16Xx4mKeMAs
ipDyskp+NHD28e6h9k7Cng3pUlyTiQQh9JFr1fbz3n/paEKGvIBIaf8XdeexHDmWrOlXuTZ7tEGL
xWwCQEgGZZJMcgNjKmit8fTzgdk1SYJRjK7eXeuyrkV2p8fBke7+CzsOEQaUkWtFyc5I743k2Df0
qbVNjpnAaPygT0Wyk962WTYhX4Z8fQLbxdPdQZaQEhPRN1U5YlsbLaqVgaSSrnzJa8oO+ndAAZMv
InA0OUX8ta5ps1j3yE9dNG0AjOGHR9OiG+nCgQjowTdPY7+HAoKWGCqxg4IUeA/fCLUqElh6NEOz
LTxMG7IAwcFLq7iSgc7mvLqqObe1KOEVnHMNSn1zN24ttdIzHsPbNvaPPvBk/KZsibVUaZHTet9U
jkHLLNaZd5fniQt2T9IeZdpbpshkN+AvQF3sRY7PRoRTJj7UJVpoPgwoXuEqTXMpv0lk4+AF0XbC
MkEqxkc1opihmttJoV5ftPbQ4AxBYbc07sT+EhB8iwpjlwF6QwMcn5gtvXrbow7UWE+m9LNOHhJt
JEHVIJcYB78A7qtANqvLyKHxaFtcLF5QXYt5ckXlaCXAQeqQRS718bmqJScCZW1WgK1T3bUoGqSo
L2Qqj1GkpRTE4hUqR2peuYWh3+pdeB3lpMp1dBPK6s7XIxhaeNST+gawW+J2eKG3g3eINi+kqwg/
jKZCpb3DBCOCxi2L1wiGMKNkGHW87xEs75PUtlBynx2SRkSoC0FxrORB4dkuqs9lG6PaiXJnle1N
7WtV1XbdTqhsqW4xXcnSt8TDHxSpSgGQ2VyaGCYBdvNwmYW9HXTjJkLoLBm+JELqCnXxXeKKF2nZ
isy1CKZIqalAN1cq5iwpVgrzS5uFMVYUxSXNVSJoB225KTlbMvXJB1qT5da1P4pHELP2ZFACzm6D
9FGDAmZm+PDx4Tz9KE0zdJhWogE+Jm+BLmtkLkhgJ+Jmnt5SOJgowBWWhpLkTjCkr0VyPybPtQi6
EKFPxLnupunroCSXXb7GLRTkOTt+p8vIDubiClW5JsBcMEHVvAJP6Vk/m/Z56BDGxGMhkSHTzJAj
2l3yg99d+T4YXjAJefPU1s/A0I69BNqt1WwmGkbE1wmxqNq/hA5wowj1NgThMcjeBS1L2uDjITSn
K8tDvqayNmIPPtKfNr7qXbdhdOMjdojZOFsyPzJaVZlsEd3ozsReCIXupuldLaCOmJq7St411mOA
JRXESRtLJ07BxAZou9JUazeqDcLjv4A3rwbh11yxL83bVOz3gtcBUdQukhHfGAUEIIi0VaJXd4LV
HavWuFeRS/c95OVTqUBAU1orfnoV5nTnOPIKRqnk2nFWWNV6de/Bt+zi+IAS+gpTHOwyrK+egFu0
OTnqKO6FyUBWddoopXVtGDyHx/EC1NdljMuT2uNJg1dLgfa20wEeU8foiM06cvZV/FDn3PSe5I69
35PKIT2hYf8AsC/z1G9RGh4CKlUFfiNq065lU9p0frQxO/3G79PbqIrXRsAatfBRidfoW65TvkY4
AyVGca318mPAKzcdBncoDkknbgK5/mZN1Y3CMUKz3R6TlD5zS56LQ6Fu7YOkWSd+f21xxUDKQMy0
2o1DcSxGz25G1iez1A8/BhOdJf8ixL3CKKu16l1IEZVb5UFueXcN07qNb1K+U8i1g9MEF/ivOM1t
CuIQZDhCgVL5QfAQ+oqTBiPANbN6GmnUthQkJ8M4TOAvdW0ziPX3pvxRIlSdiKjLk72mNEtDCRZl
mjqmIOGZ3CNeXe0bfAVE3Jxqtfj+Juk70SiR50bBIoeSZjPcmVaMONqS7Sv5KtezSbW5duG1YEGb
7JRrqg5b7QAuIjnglXTABEiwKTSugXQ9UvbgtZBtrIvPf8mCd/yazUmKJGqzBJYMSGJBPEtgHGEa
0s+/JH0xvhrrcA+meSV+D78Ul6gebqTdmYjLnsZrdvsnor4gA4ZWJEpS+RpxdMkktt022w62um42
ODh9ORNt2bJ5jYaeGPCPuWO6FMASWZ1mKUkJUjcN+lfZOnC022mjbfBQwRdU+qctomW8efRvWkRS
JOe+1RJvVm6bnASozJasqvtlbRqEiuTZzsn9fIxzlW25mBTFxC0SDTdVXfrbolSXGv6ckKfSuI1A
B5IM2Lg6rnQlwmThnAbLstH2OsI/4aTF/OUg80yjJpzoU7dux1Wr/BIDYfX5oE4oalAEmdvcEggl
lC4WCxO02FjnNcY74j5DBSLeVC7yjLa4Kmx8Eu0z0U4tE/j9WFTTlkemcR70m2nDGE9HWldB43sd
3k4OVTrsHmx4Fitrk68DGsf/xaS9DUgp521A2kCtOAgE1KhaCvjp9SGi9rziTf2qbr3/ZtPhkEvd
l+IQ5Zt5/G/GJ+fhJA6iBu9rzxW8mrV7SC1UWpfmOgBl+ruq//d27ac2uUr7fdYnwf5myU7uALol
wL/nY6V8kN1yUz1mj0jNvuhrTv6zi+V9Ifr3KfY23IwDezM8yxTGAtAENng7PNLsekOHy4ZWsY32
/7TPPC//t6EW67LV6qIYQryNwhyZxDGDeHCby/dn1uOZ77c8JFGX81I0AlkeKzA9Tr0iAdojXb5R
3GCvnVsd829eniDqLN9Ga4C647JvL+aC0bIN50OLZ9gXaZU/U5cD0bemtXZP7YAXnq1/9fCxW2eb
fPv5YE8dKLrGPkcl4BXV8n7yADPgFdrBZpWlL95Ark/xzD93ap3QPFNo28jsbZzEaJgs5i0tEAiH
zDmPsXOGCzKgg3g9YjevPp4T5VoQzH8vRwv0joygG2AdcbEcQwB/mRmT9dLgGL6KTKBxyH/GdvRL
X7UXwCefw7NH2AkVT1y1wFhqnJp8yOUAdTmIJa/KQd4/eEekkNOX7gJfxbvAKQ7hBU/3AUMDhxz+
InHDdYs0wUpwzrqBf3zZvPsVy9uhraI6yv0yfb3/oiewJ7+3YnhtrtVteIfN+pmT9MRNQUhTey2X
IzIrz4fDm81foa9eWi3P4eRi/tTKwduBM9wj23P1H7i9zgfz+73yPtrigu+lSNSCjmje8/x0Mw48
LZ5Q0+DLIm5rj1hdn1d8+psxmsasD2DpH/TI6lispqxrU86D3kXAnfupO8znQeYGN+XvDfmPOi7/
23qyr4fW3zdeICRm4Y+XH6/IvC/5txf/vVTQfOT9acColmxY/2658gd/tV/kf4lsMNouaBnTSpnV
gP7quUr/UlAWQs6JbrAEDO9P90X81yzASiHB0M3faL5/0nL98E6hy6PjRk4myxPswyaXBhYBz3jY
8nuKObIrbT0nw+QYn09nuASCdGZzfVjt7+MttzNcb0sJauKZJPEVvKxIug9yayt5Pz+/BOSTkWRZ
BeskwRtYinIYmhCYoa5ZNrZj6SHbDRfiS/JjPIKNcZAjdzuatCv1O4R5p7iVbPWqdRQXW78tVhbn
jhTm+P0en0f95rcszm+DRFjtRn5Lk31py8Sxwh+xN5x7c56KAkfCQNNU42m2VPbDNCAs5MmwbP1Z
+a7vZZKhZI3Ikzt+R4LpYdiQfp+Zztez8N3pxcjexlyMLAaBjsUfMVuKj+iOASh3lXX+YH2fLoxX
1TMGPdpRaQf6qt4NR+Av567H1+7m8vsi8mygr6ijC6QuBeyGroiGKonwfIoHdAC6C0X2KSqb8j6u
kmMw1jemZb20xQhf30RoTp6Uy1CRf/lNE1/EUtvi20IbwtKnDcL0tA2wQ0smvXUCU/7ajfVDFaBR
2YZ3GPa5rYwqfmsYkd1b3XM3UbRsYwG13mygPDIagIDwLJEt7AObrL5PfAybpZq/zE+wAKWrCvA7
te5zygQrGcykiKIYQjbjUajNoyILW9GS1taoPak17Ivc3LVk6mXQfEPWRLfJKQrKwGC7UhEHNJih
0aqb2hm6ZN7XLUOhXXawgItnMzteqXVHTmEJJKV60PUY+2WUN+FcqbcYtx7VvH30J3/TzSpegDiv
QPL9UsXoF0/7Q6FbT00s3ARe9aPUK9SWMw8/RjH/bujlupbEddtau0FVfpmi910AVoHOw2MQ1RtD
b9cKfBlRF+6CMYEVafZXZZnz43LIG4YcHQcjXKdjfZBiloYUHeO8gX2NxRrsjyAoL7sSTk5qPvAU
39TA0kCSZTeyRStLiB6rZC7ol5Cs9QQnBwlrcM0cLSeQ8MktwoPVjhu1EGX8jZJ0VWUz6U3FNcWE
QUQ9Fw28sEUnrB435lihc6Jg5hBTWxViFfRW9Jxp406SS2mFyTa2K8plSeNSyXs8/oQGsly9Nw1w
+N2gX6VZ9TOq0p1nDD9kgwOmwtw2ji9FS8fU00oeY0vHYyG5lfDa9DP5pveAxnH94qUopzDijeRZ
SWLwbWZxHenISlC8x8iudzwNqlqQriMz3amNemtpM9bikOjpjGW2yTx9W2kCxRH7ynDbcnRzH/ZQ
w1O3jIddWotuW0FEzVU6hGqyLmAM+0V9m2qj7yZJvU/4t1xDvhsN/6dioFbR0cARNczh9JRirFEi
jKEI8QseQuCzk/ob1rNfJG9cR4L0IxTbB0kKXTlrdkET+a5WQzjK4/THmKidUyih5oS6cos2wWOt
JfTcVfBpVid+wTGWhEoJ2YxpYJ7L8z+kbsg5z4ctWky6Am1s+Xrzs5J+WOHZv5XQ8d7eoTZpV6h0
tmdifVR1JZZqcrvzL5Rdl9rAYlka8WDSwpaPcJG+olTdPKk3/iWSyyvlW3eo3Oi2cpG9vzdsuqbx
XlwHW/EQHc+lPB9eyfwQXTTB6oPPAma/SMensuo6A/9oG9Rk731vUNf//DqdASQfjljUpBGw1agx
4pzz/lHMt1YmPPYosTr6ptpV19jWZu6sm80BcxXvzO/WXnkAOoro/PZM7PkJvLhkkMb7E3v+8zcP
cnFKM9ND88WuXdEkiQz36NLsTWs1i7+Ph3MZuTxXnBbxVG2mQAKUlkVJXqR2flZQ86gAG8/SxObg
mBvpAmeTWYi1PSKH5gac16j5h7vBVbULCLznyh0nnmWqRh2XAqMm8jBb/IIE/03QeAnmZwhq6/bc
43sqttO+e0BBfN0e6Af882/8NuKHhxmSWXWoEzGnCLfBzhfUtl06k419+VV2FM7ViU/MKXUcUmfw
RfMrdzFC7sNCRvDJs+f0+XeBrNvimL3rNrAu1mdGd/J7/ommLWqMNMtblH9izxY3naOs6WbfCzYS
FxdUUTf949l4Jx6fOjLaOGDwPKKEutgtnpWOleHn8+jCS7qj3j7eUim4TzeGne6Qrulu9G24Prtu
TpwD7+IudkormYOhh69xe1d0i3Vype+aucxjUy3eoxB27tF54ssSEdul+VRgxAvIJqISw4Rh+bw3
oTij3L31djMvA9bmrwZnBuVcQfzEwnkXcPHi9OG2FO3vgBL35EZ1hy0vNlpu6+FSPl97+VAN52TV
kVAl5YKD9+GMD+IMEZKkBvYEx6Hlqbed10+w1tzicbgJXhSu+XpVXWYkD2dftifnk32pAd8zqPss
1hGVVzQEYITb8o3QgJpf+e0tPmDCd+27t6/u1CfLto5FacfohoAU5+lpYAjE0TS56RrPvt0/30e6
AehPpToCF3WZVGncuhEir56N+pznNhcwBOxgDQph4ihkus+v6FPT/TbiYroFy5CnJsSLCmxTcD0T
gNKNf4HL0OBiAHs+3qmd+zbe4lxqsf9DvpV4AN5kAINfVZfiti2j/rNCsmstPUz3wq7d/vPGmTSj
wDVZYx/BeF9OdWlVmQUNY750vE2eoga1qrlsim28G53qNvwawbD/cWY+T6SMhmiS/IA9g4C3LOMb
adY1vad4Ns64tmrjGchD+0nd1WsW1BqXXWGlPZ3zqvlA6zIZqsQo5/OR/yy5gDU9JV4Shmf7D0ic
Au6aS1DaQTqkGyAcNgQ+88p4nksQlS0453ozp8aM+v2sJgsd8cPNkwc9/GEZg2Alea6agyqC/hFu
P/+wJ2MYqmmBigcgu/yuYWXFmdUSw2+/WdlOL794whmp8RNHgyG9CTH/+ZtHkRkbk6lEAiGgBtW/
+rPCt+cCzGN8E0Azh8mcdMYQaNHar+tNK798/pVO7DVDgoSm857UUSVe7DW1M0KvKXwwtKO1Fix5
hRahEwktqtDW6vNQJwdjoacIPZZC3PKBLIs1sBwYPbOqz4Vg+c+62t99HuJjR4A6EyBq9POplxNo
cVjrgjiQ4zIj0Q7UkD1RSoMNvsG/9PyT+MS1+y7WfGy+mRw5CYM2mmPVnMKSMz9JzR8G9y7wirVx
LXw5M7YTx/C7ePPveRNP9VvfItz8/Oead7hxfoLMWONjvvGd9PHzaCfWxbtgi6U9DohjDq+Dw61b
HG59+WtCuSXVHz6P89HUYTFjiyWu47JS4V+K0IajYB2JA8dW2oZHI17pKi4c1aZ8PHfOn1iI78Y2
j/3Nh/QGQcSVjJAyyXXY1vj2/fx8VKcizGuQdhHeRjwe3kfoyH2jsQ0E2M3+jVWRijfnLLlOTdDb
EItLORINULISIVrMB7VWB7buAe8q3HY8c5CeHgwvdw09e55gi6XQ5KgwDWnCvm3BMEqhnUnPn3+u
U9meObsK/hVisQgsDOLDWow4hXJ5p/vWwa9MN88SnIS9G6Eqf02y9q3NvEMwdo4HMFAduqfKoqTQ
WA9VhmhlXRwTDXhoL++KPN0iMLA58xtPbXf89DAM4L5UNHExpw2KJpLZ5wLbr//lz2Z5dg86Ea+l
9KiBn1xNbnN4zUsxDKt35RVtXffca/TkAQeDBO11IA0Sjev3K6tQu0LKxUJguxh0c+mLHyueJ/pa
3J7L+eV5CS1ycBM+GsUGbmmsJhcTnyZGrWY5I9aT+miUSEc3Q3ljBdYLBy/qneqXSB7WYh9ARy3Q
Y0nSQxS3BWU0HQk9JOmNKfiqDtAvCj1FjLGRqe7hfCCizznLDQxGm6xLEVqr6qv3nhFejYq3TYzx
RvT1M6oxH7ttnDNvB7NYYpU2pnldloKdXFjfZTfcmxfaTe9oduycL1+cKtWYs/ODCS8Pccvl40PN
SiOyfD6dvJnW3i/JiV2qc7fRo3QjvdoeCk7uFLZ3m377fJm+ukMtJ42OOyVCEDYWi/X9AplEqZNK
MLd299XcdLBy7fCAhc1aui0dbVPuZKc7KuiMn02UzkW2Fgl+bvmJ3g5EHgSYraFA8XzcoWl/KQvh
JuylmyltwXKa9V2FTgYqbtqhjiOkS6Xvsih+D0CXx0W2C2Tw72c+yolqEqij//9RrOWzwFJaA34H
H2UtrYXVbP2mbPr/wBvt5DKbtT90ykZUJZePHDMugqn1W+TcwIoJK5RHb1APBfGXuf1Zv5mTO5QK
GaxRJI7mrtP7ya5TOaVWTrRBKMH4qkCbMn2CCa1eozwr2biXPYVmsUUddQuy8uiV6iaIvH1vpDt+
/0WDVhvSOv1DJpi/oHduGqy2L7zMvx2M/gbEw64fMbKtpuaB6uNLlXc/EQlAoiAW7DNTdOqwIa+l
RauCfqbk934ooTpW6H93DOWrdTF3xK2vspvucTc2nxqyaRLr6hLY5Ldwfa6AQhNpedKpMHFJRJgx
/usDVIwmQKroHZWwok6A6xa591jGYM7DQdZWmVf1kW1Umr/xfHzLWyRL191o9i+t0n5XEfEA8gwo
QmkbAwV3/KUFU4AqZaHR0HXiADVVymA2SXC0cl3F4VkC06Ao3VNfZs9GbsBY6lJaFn7Q4b0Ujvsi
t7KNF0/3mLZgGOJVMPNzU3WS2EhX3iiVd6ZO75L/2SzmOWzbru4hP0WWq8JntwNTH9w67L4PrczV
KCvahlZIvJUjKOONVgOelRNIWAi+NlaZ3HRiRJpXiaWT9uhRBC2MKLNUk12CpY7bBdpzpXuQITJj
pkAN92ncwYNDOm3FdYniZz7A8NJ2CR22bmVUou6InSgB9K/1bVOpV4ofPOmy76MnSre5iZFIqIQe
GDwS4ZYdiyrT3ZSZ03ZA+8WmeShGGaAseH94Bu7k5SKmvxLEJGOSxV0pFSrGSmZiPCgesuMWhmBW
Hl1D7nlKzG6EfswPqsP8JeraKyzaL0LUs1ZDpyTXghTMzANR6VUnzBKrQZe50ddWS3m5yfCTkQBf
DzkSfzr8FYyxrGbvZaOOlp1IYV9p2usaiQkK4MgLfrHSGEuQZDBsCIE0eXx15I2E7H8Xd5LjdXG5
rXPxZ9eFP9MIlmRcG0j/GnhyR+ZBVSd/l8bDRa6qPwDaf/f14RYftXEjTOUPbSZJDaCZV6GpQ/Aq
2wD5FZqeoeBLdhRkWJHqKIOElA2sYMfFZitKuasV+g/wHx9pTrpmq1xqZXJnyfBDDEEUdv5Q3Bmd
+DUesks9yi41AURpqoo4NZQyFGRTqOy0DCyMaIZyZan9de13X8sUcSoFuQTBuwuS7ltiBfwstWbF
0u/L4ZSleXQJiQ/pHakoWQsRShaqcujl/gFh9WvTDF/oAuLT2ERfwiaR7LCftSni7lKT2wDWEfuj
GCJqDpV8F1nqY5oOL5Atr2W1hoda+cdBbF94gnorNIUp+9NbowyKtobk26knftGLcGdUbIIOgTDU
cYyHINevIo3caETowW/0R+QqaMnmvc0R3awUA90yc0RBfHYKBYtuSe6gIvjoGyRYXaZk11n2gxx2
vElYkU6rTM9VRMRAgBc1aQwzgZfpWkpKVbKCOB6n/VXQKVtVY3tF422WQ5oK5P6I/iyWFNbtoAaq
kxrNttOAwmvQeJRMu6pH9SlGYSJLInzeNeWLNXZ06ZXuEpbVVk2QRzEwH8jFfBeMnraa2PIqYouK
6u35Sy4lL3KSwHuJWX1Q16jfhOJF7Etw1rMN5cwYE9toU8Thda7D0dLjXTV0m7qSjsEU/RLU+Bjq
DYsg7RsnSYUXGYuLlWykD2YEFDiq6TIbjUnjJenvqrHwbT3zHbTaTNQJa2svezB4hVT9LhQ9rXRB
vYiDjEYlsi12E2NpZVjTZUKl7ShmaAXjrbP1+vFiGK1HaZBvU8W76/wJMIZ31RcqlPcWgUOEFdW0
8KG3V/t4KDdWP71UQfuj0oYb0SifIhwQnKpv7pCtg3owHiYh7NeAaJBhaT1kqXtO46nSH9IJxU6z
iTein6zbtELUBTZPbVp3Wthfpl50WVkF1Cx5q0/BhdzFdLR5zR1zwbzEg3KrJ/pFrHuPQkaNSjEf
094I4O+E+X7KRlSJhOGSXYcx8NSOa73o6NzKHP9K3cPOldELEKKK8zRj6Xcj9gVS41NfaR+FRqVx
lsv6ugzNdSgjzj0LSQbSL6OE5dk15UvlQ52s5QYuiCdEOzMZk73nqxntY11xjdJHH6AoXzTYUtuq
EW+8ULxKDWujWDU0lModfYxCjG6Sd7WuQHPLY0g7Sg3Zq+0BL1TV/SByuawkOfKPeGfNBhv5Ny6j
1VTKj55hXFSFvkm1SUaQ1tzGdTmgoVc/Bf04Wzq4SWusk2b8Ab/oSuFeUI1kWhnKdF1WujtOsBlp
TqNrVGU7b0QorFLTld+AMZh6lMTDcNpPknHdpT6vsVpmJ0fjtRpJx7wOn1tRL/nFw21VjRQlQ/Np
SKydr5VsusB46M1mH3t5AnKjFcFCJDfIxuLMWuYWAjvghSOkUTWgHxFCtjZEjRef1X0orSCT7brQ
XvWEupWksDmr0e+OiVLi8TD10t0ID9GpDQv5rk7dZwP5Sd1zEisegjZ6ZNyVCjVpzcMvuJnCR7nO
vHVU5tPWrIZwk8rVdnZQkNXsJzprP4rK3wtS9pAk8V5pB0RG24tYrdetlV2Z9cSHMTB7zvsSDILf
1vnWGMEewA/LbFwgNhCTn/UuVXAZ4KxVxJ7zJPRlSHbDcBfiZnIshyhZZSKkOCsDbSLp9b3aVNeq
GIyPuelZkNyoo+DhNMASQ4f88yfb/Lh8l2nQa8LARWP3MsP0IhYvNlk34ykFR6bONqqg+Wd85vnW
84fywxxGIgjdLUzPl0BmAyJLNVFORFwERYBJchX53APwY1a9iLGoCI1qK4XRHKN2pfWMNfd24YWw
SXizn6vbnGDnvB/Poo4QJlI8UF8Ak+V0Dmoqbm5zrds4IjmovTrh3TmA2NnRLUpFhS8NHJCvE9Xs
jEPgCODoZ9v2aH/WfPPkbIHFkHHuFqlRLDISvxOB1PDMZnTSGnCQtkX3zn/l5kD1fETUAWyf+m8D
zL/nJnxI8OYJBMQPklYkWVSWZRHElDhqdHB3BSVsIbJJgXcaLLMWDYBJwuVCqi97aMhC/VvK5O9D
f8gdFqEXVZLQkFORhzkP2RV1vuvEwYNsj5QfmBO23To6ZPtxq51rwZ6Luihn5PUU+jFUvNfNN+0U
c5VAg0Lly20dYdPv6jvkafrtub7RyT1PmwDXNwzyPjTVmw6Oa6Mz2JnYFu8tt3HnPX+2zHVyGb2J
szhbFDNW2swkjrzJH0Y3c8qNWaxAxTqwn29CB1Xb7een2Uew6us8/hnaYgkhfzh2BTIttnk075u1
WWH7ZcONWIPQugaz91XaFLQTWqCpTu2k+MCsqtV0RBFgJ1yfPZE+pMOLX7NYVdFYt2Wg8Gsap7po
dsk6PtZAF1AdniI7tHtHckW0hbiUbPqV5/pz8xn04Wg3XlHRUB3AVS2P9ohJbgSo0dQa7T5F288s
t10gvvR+iKyJefP5xz853X/iLbEhGV6VU2p46JBkXwL8Yybz4fMA83b4ZEDaorogF0JYlwoBfAw6
xhKxj+s+P1Ni/BCDIgJdJ6QdTRX5rmVpdsRaSovSgf5M/Jzq13J/SJu7z4cxg84/juPNnbsYB36L
ud7zerS9zEC9CTo5FHnAhmWPYGCY/0rL3h0tVJdLsN1+5G+7SXiZzPDQV0JIbo08ziBO1+TX5+o3
J3/Zmylc7FgU0EuvC+hBzN0pJVxFT8OX0KVavupcZG+qy36Xr6ndnHmEnP4ib+Iutq0iT3InjCxV
bWVdhYcEDc92M8MF4Equ4i/BNuVWPYtRkOe/9rMFtdifIY6xfRsxXHXTAHVeZT/ARWzAgDrdQ8Ow
YxdVaPoUTnnhP9XFqryLr2pxda6V9XqxffY7FvdA3VaeWmgsbHQgN7pbg/wu98aFf+ltqmttR3Or
XdGwoBSJ/kp6r102rIC9Vq2EjbmubuQfg406vtte/Qff6OQZBrzMAlwGs+K1YPymz9Zkgk/dn2+E
PNxOyumVWCyEHVIf4WV30SGttFW2cFm/q7Rom4cQfcJf0gOKld2L9KveYc7g1Gc69h/26HysvvlJ
i6dQLIWxpMyrdDC/GcZR6QwqGeduktNrw4K0xT901xdzgl9C0KcxQebXZD6t8ksdYL6Bf+FlYPuu
6ah3YguorwL+pkPrX40XxY24PXeJnjpUQXnALpLBK8PbfH+IT9wf2VRhHtYDW0FBc5WZ5xCE50Is
dkHiyZhkSIzUPKK04W/1VyyS6WBLHbgzMjR0zt6Mp6bw7bAWX1c1mpLeKht+/rrjxAszWnsONcev
3lffVrfxXXQ89zg4+YQGXzwD0FBb+wC6SuMIy5cSdoPGI48sEmSBvBsp6iOOd2b5vMI8l1v6bazF
Gk0sxVMrnViNg/DvNroy3A4kULExdmduk/lM/hiJlEoDYatqS+x00ReBl8+QzGgXXM94U9LMvWTL
8LH/A77bycUCzfavaPMN8uY4MBOR29F8BYAichZONEciUpHvDaiyS5h9sIjPIhVPPWQkeiMWvtu6
/AHmhA5C1AwDsGXrztyIruoqW4TF3PluKFbNw/RQQeDPD+cok69J6Ycv+ybuYmNEEwV3cY477tNL
H2Uyd1j3rn+YUYvKpUItZFM741p5CFwIHptks4+vE1c4jw099dEBv3IGGLPC/DJ7jqZ6xIiOImXt
epsCGaaHbN1tKejNgPzhOXYiZOLOreBTWxQ0G3ABIDgfBRqSpiiTUGH00YW+r2/7TbTGn2XTOvlO
dLxD7FjO2V1zeqB/Yi7eH5iX1U0ozwD1wO5morPk4NNFMhbaqrkZHRj/7rmz6FQ2pGowHUQ09cUP
ye4gVGlEhWZ+BPjbuQLSz3zR/y4bmuUSkHtRKIMsT3I/kNqgn4H/c1+MN90u3odHddWT6WFhBj4v
OJ45GU5dYagmzEQDmefskseWtWggS1YOQI/zrutAu4aHaWu4yNAMrk8hyv33Q+4fEVT/1jmCbPyP
CcX/Ohqrxlr8exrr/d3/PISVH/6lJFy/UxGd/79/kVjVfwHSR9UFswiAKCQZf2is2r9EE0Vhi/1G
+Ysk5A+N1cRfQrFmzxoOgFkK4w+P1fiXDukVQrtF+Q6ch/xP/CXeb8BXu3OWKG8eJDDA8iwxTwKQ
qx5ylQcvo1vL4bgZgSe/+TDXv8/P/8na9DoPs6b+v//n/Wn+McTiZuSokSylJwR+mEczD3AUdEJs
3LscK8GgP/NWnP+2P2f4X9EQ6YeEoltArd/fV43QxX4jIkZZjdA/sqtcTS9yNPnjAE/E6MtsOf35
8Baokd8RuaskVeeROsNy30e0tLwCDoO9udl1B22Vi8khR/GSriTa/eOmpEMZKt0hH/2NGnAGpONl
M6rb0VeoO3vu2GV2VcQr2Ix3n/+yU58CjCiItpkrAj/4/Q9DtUlK8mnwnDwQbgsl2QaIyUPaPPjz
XFfmvZ8Ml5+HXCAp/v0x3sSc19ub54Iq+xhQYfrJ9+5cHMftKnkxfNrxo1Nk06ZoQnvIsJJtI9os
FBqHc7nVqQX9dtCLh2Zj4jhclQy6gFQXiQHyVPG5m/L9Oft7kKB0ONhFhL315RqLjBF2qd8w415+
PaGkn5nqFgFejNQurQ74TKoeO71FUSxC2jC/pvk7GdnmzKd+f1///hUGhjAagkNcL8utW6laiy8b
KAO9e27wh4mH0ZnQGxzrZAuI+qIoA3ywQRiE+0izWAAYvI1o35r3Qd2cqacq87ZabjsD7NSMDOdi
Xfp7Wd5o+gqXqqP0B9TNENhLt5ZBMogELv7nWHb2qwLpUVoG93gAOlifo3Xfu/Ko7i180JpycCZ/
wEgGjFeQOK3kYYiJV5vGLLJnxQjPzaI5xHjSjt20Rhu0K/qVFoVu147OmU97ahGxlXl4zUpEyAi8
X8VlVWS6GuTAkFUUQxTdbuoIB1gfTU8MMstuAyXUwbwSKf7WtVTtiM/ndrSeaPnYn/+U94+V35Ns
wp4BnQRNEq7Q+1+SegYbuMd+wSgdccATrh83VpVe0xhHizB1FDmEGfl5TPV9hvFXUESDkKGZuVjz
if5mEyu+iX5JE7GJxS+RjtSFyV7uw32ZIZA89SiFQvgPvkplZIuRBs9X3UMpXouwiecTDbcQ1xqF
C3m0LtoQGZTWX8+bfwIoIoSTMxjAq+Le9ayrfLqsWvDQin43gyjEETF4FBbxdN1aRXmFRbqjTyPc
XDRpSrI4Cx2eqXX5XaN2rsfzGzC0XMSmAfVVNUBOYlj3ftxTYJqx0BiWgwTVVlJnWb/9lGCepDzL
Q3dIUIXvpmsdDd8EY5ZWG7FUxIdtFNxsbNfh0O66HObjbLMUv7Q1zh1ptI9Aawh5+DRAck9U3P40
iNDDVcnCHpA8LcYOiT3NnkrrwpCgsPw/6s5zOW70TNunsicAF3L4i9CJ3exmFvkHRUoa5Jxx9HtB
47HJFs2u2a2v6tvyzNgeSXwBvOkJd4gHz6izTW70q7Sm0jLomxln+alONj0N0znB9ASjwpSufk1Z
G+r0ZpQxFVJmRDiBJGSavczX8sFFzDcbjEumFgVQPG4HocJimtRBRI2pGbyx0mhDa4h5rkCRbEJr
wGhDuEbOAtXp6ohr9rWI5bL+HNzXYYmss7BCQ28LtAIHDvIx0F3jpOw0fHhItQ+0rDFMw6wtgB5o
9J7PbigiXkOZ1rjWecuj6SM+oEOwHiz284QAQL7nEt/FpJOc2a2ePldTe6XU8zqWmy1q46sGg4Aq
0tH8jHfzKCP+iNITxP5hOomKvFm+fIv4a4GCF+5vK1mNdmMNT1ubXFnpV1Wr7jCN2XIo2ZZcu31y
QP3oYAbTutfDtbnI9SKpWDTpesiC+6kuXrnAvBFAhSgYiI/WkOMGXkw1HzMpusW79Gg0wa2P9Zt6
X5XNKtMNG8vvXVP2qzkOb+o8PQWJYRvkNJYaeEIQel3QHk1T2OqcV/qYbCrwNRigcD2viyDy0rJn
TWMpJSC8Jz8gGbfRdfMxXm5IjeeeLE8nfppsvYs9ba0phwS37Z4zcjkvC/2PkNldLqFlxqv0iAuF
q+Seikay5t+niG2XuKZEebwsg3WYhLsxUDeKzsPV3UpKOY/ncYN9pz67Go6UsXgvRmxFDmIbsAyx
THclDMNVipR7nQv7ZbiiR/Jzbo4WP80IfU+sU1e10Esw75JA8DIjPy2DGdq0nlMgcriX4V3n9QFf
istgMbk2F6OcLt9G1rKM97rWbkdh3ob9Qaq7bRsgBlxgOR3jGm+N61y29nGub3B7R652xG6XGCIS
14mvXQFcMdNwjXKoh4fwJkgCW+3C2xRwUZ1nGxGL7XnQ3O6PrBlWg5DchLEngwTyJQKxTEAqoF8l
EGiFu+XfaD3zzZSMTbdVLH9logQKy/qhSUNvbNE96AXjKhvQCEGgMiSUjbOCN4DmyCOVnWZjj+Nl
UgPCS0eEHVlJFuc44yzcskD7edMkjo63dZXtpABwH39KgdoqNZMrMhczk5jibhNNk2uU4G9U5F8H
ydYU3j92pmD0fHUZCOkzvqjJGivUyVUmbL/Re8oHYq2g98yU6xLx1Yy/S51TRp/WOfY/STI4tex7
A76KoHZWhYj6hsDD8XfXcB3z8xZX90int83VnWrzWujb7aAOnlQlGzHoEVAXVmNPQBuMqz40TLRs
A0+SWVvI2YrGrg7+IBvaJeBthoahxnC9LGbclXcah9GQZadalFddYFc8SRpyy8rBHZ5Nngq7g97W
RpfvTalDID3eadhqBMzuEkMkAdYidfTcEDOoGQ8Je0v1r3wOhT7LNgMdlTaZ1njP8k6aU2vPX9+N
nwVdi+wTKbZOI+886JrrCuEM3AxcxayPhtk6QT6uO02+cAUrH1vjf17BGExQjiGRAUVxFsbGvpqW
FfRDt8q0XRaHa/xv7VpHWjUtTsvZVgC/EXsN36Js08uTK9W+R1XQrVgVBW0FQk+f7Yf/1Noafa8X
mTjNf1L65CWQ7ltJw+moPvocLGb7ZODT5ovYihBCfv29ziiLf70IpTwqWaRk51WQVgH2mPmm5QZR
/OwPR60KvUbTHDQX7okjDokKvVtTN7Gs7Eb+W0gQWM6fJb17mxX5oGps/FjdmBJawHhIX3i6zwI9
BKHkX0E0lMaz+pOsgVNRUh3bpoHTQmi3TdE6aj6/jS2KNsjQzotHk6w5BurF+VC9RjizVYaKT6Hg
ff0sn66sd49ylq2NfSbgnsyjaMp4DVQsBhJbvsaNcf/1OGdNsF8zYqC7p1AmgkhKqPMxyunTKhLk
VrHceUifS1E9YFQNXFPd+FLuAvHkW5Og9b5nGJPbcTZlc+ckcn811UfMt1bLtYHJ21bAyAYPvn1Q
HIuqX2UdR0TYXUjnzxT8/vm0WAfrKGeAEjmnvOrBVKdGLVkAuNnSU48aN6IHAhfMAzNnTyoGChqW
1Sx/XIVdo2OtzMnNcihmxBtff7tPShkGVVlo5RrW2ihGffx0QmwoYTWKFgKvL2NDDRqvvCWLiYh4
0/xSZeGT/B2OsQKwHq0U/sf5aKVqFElaWa4cb7NO8fRYdmPfdEt5WislYU17gdGliJ9E/gxpWUTB
nG3aeTccDe0xayOGhLLkJVyKHVvVrINVlHh0q5w4VQ+DTwSKxf3yW5aiRjQHq07O9ujM73B22yxL
pklSJ9upFQ4ICr1tleUxyxttSolr0v1ghVSwUdoP222SExyKvjdH46osxHWXYek50H2uCuD2zsgf
z8beI+Ra10FwMPVs3+vWen4LKq65TLgbEwhbVXOUFtMO09pHiXIwQ23X1pgtBtouaaJdkxGt1vFN
hq2J0WsbuRA90QdVa3RXmNxwWoa3nD9iWu2xayyszk0qz2R5YUi4muLQa0tl03I3mot3qNnhZRh6
S/1iudCXPbFE4B3/DtP1q+WEK1NShTw4CEpjL34BHYLyEyuUHGCa1Z0kzmuTTG7ZeZ3FNdzUR4GY
SihDR7cSx0rVzRLzcu81hbPEzOKc7gNVcIWCvLiNd0GY/NGzVxXKOGo33gpvCOQdK8Kkng+oRfM6
iXvQrSQNUbOVpB7LlXiH2rPjo2Pd917epxufID4UhVszAeslBesW1JcwIE9gyDtVbq90f6OVeIVw
3Uw1QunyS1T5t6lKlxDzCeGqsRI3FfnchbVvWq6Q3twjkL9Nx8PYpG4696s2LjCChINBcIFHnldS
ERPR44ya+8mIN5TTnIlbbIkU/RnTS2LosH8VkjsdJfuAHKUiXTKKwGtaaz8Zqp3W4W5AlmuZCSC3
RzELbi1U3cEKlyXZAj8gmrtVnl0tdSYF0HBHiWBUDkPzomjpRiPxRKV5bWWkEkm4HpmOsH+Lh3KV
mfd1z80aaY5qkVWImMEQ98jJhMtQs8v073r+wl8xgZaG9leX040Cq1y307pLU1fqaAYZ24aYCuV6
qZrWEeeVJUrfa4wqdHzVG2F0rcB48MmOfYtEIp+ul8dEZhDHSYKgmGXE/AW03K2ZABQpf00fr7Xs
2Oj3Slfs45oUr3nRJc2phuy01FFNn8BXG9ZYZO+GrN+WE+imCWtZahdhlNzME07ZBWUZSi6Fltzk
lGGWaq/W7kgsD3kferWobYSaaeBHddWcQljw0fibkmfifnVcNcKECNt4vaxbVB7W2NS4/QAtiz23
BCCZ1WwnI9lPRBuqmG0qHSaQiocaN0jrs31MoFjkdJFJjIHgeA1VXc+ozwbGldgAli/4zALTFTFB
pEdSTaA93E/hNe6il0B4v1XvgKRC8rMUw6T5Q8L68RDHSDDu+D5kWoFwt2QtWNTgjNpdzSQCy1Jb
4o0oCe4MgydWp3UDgr9WrNuv75KP0BsutgUZy71G0V2ROd+X0ORdkaUQK7EWYX64WFViqdU5AMXx
+6GOlLUXwhxF/u3iWiqVuoEOrmnChT1/Zym3cIMRsEhWtRhDAwu+zdSC6GhCLPDslFJ5J1evS0Wt
UZMbQQu9iksmVKbrUPgxkHh2WosOXXg7FeZ9gokGDY2daN2PqLr04bCqUko74/Cm48Q1Wd02XITP
IN5e4UIEohsPke5BKeKXqafLJ+jCPk6i3TA1Ww1QSzG1m9YUucyXCaBwUJZsrkjbSBMJYVTYpjys
B71zlmrxrJuYP5jTGovA9YDsh11kCd6AHZaayq4wlEORUJKgFNEY0S05ym3D9szq4XoRKZRzKu3F
gDQ1yAok3F7wJ3WH5E4I8eNNg9yNFrXFzJiRZQyeYnOGTqTP1zkGigMmvHaU9Velvh8XnTrNupNn
ii85Z/uc7en+H5IhvW+0Va5EN0JSnNoajLhJ9K210nddwXIU9cFIQCsz27UNSz6nrCH7t6OcuUsG
N5YvIsaL+SB4XDy2WeCtBv+K6kZKZoozwl3bFy9yFnJihzs9RkKMA30S042qtm9Ayn5Oo65AEaNs
NN2BBNyZOjUpDhCBEl0TCLda27xmhHLlkG2EHssanUhcqfAjq4Q96JenVum9yKKQkGzisEEMvcJf
p+o9Tqfd8DiUZM9RvPPN/NRqfgZ8X9st5QQ5L4DmYWzIcyyFuyYIbqtWXHEHKbjVFq25F2TMVHkM
atY3ko9RKzdaJZIj1tVqmkbbpFqUCpa37MIGlzklVzejRAbMSpsoeilw4cxIdsfgudO4WMpwV8bD
KqmD2+UGMUrjQRpy22gx6k3zfYi3d5sgTwrH+ddQVrwJsnob5eoupeSIPBBPn26Wu8QKMzfRRtc3
0UVsUqhKJOhLEDAJN0sNBOjsow+bME14/SbdG8MPMRS3SRzFdsx9Kcy3cPDeBDZvmvdvXSA82lYF
tWZQ9ftCSPd5kTiB+Yc/FHZuDWvLVzdNydpSfWonBrac0UOrYOGTxivFnNwlRa61+9RU72JxD//k
GNXdtZKmN79qR1a2Cxt3KSvFXE9LwqfV9bEU2zeVwkU4dA+qXrk4rn3Des9TwwYdVyt7jbCL0vGF
LKf0pm2Nx0pB736MNo1s3qpa8Dy0sRcN/vMky2C6WuNeN7OTijVGjgNmb14v9aWlNjCwiLFt/oEQ
pfOrfMR1Lo+BI+gJ13vg6SliT4VGmW/wzJLjtaA+WnIv6sa6kJSd1b3oERhksqupgFOIPmcZ36iJ
v1MyzLsJpZffRcdwt2T11D33TYOzfKjXh+D7EqZEVf1qSvWx7oRHUx0JXaRdmJ0UM6YsgEWJLK8F
/LGcpT4e5PnrLNerOFNgKWpEr2q4W5K3eB4uJHCfnLEmMin0cxd989/6gC0FbHQ5RcM1rYHAWHOW
8GipicLH3y/lpK/vjzPE0XKBINm6+JHjNYHf+i97yHcXiBjp4ai0uYWhMftXTrwl4AyZIFFfAith
texbvdhMgnzhPjmDby5Do2MFTV0Cn0Ob5FywZYLxgcnHYLgl/kczprIphR6qD5ulipPM4poqKYIx
yYsiviKCsyer3Edhtomajq8SeAFr99fX+H8ARPjcwfQDVuE/Ihr+f/Q5NQgc/jNO4e717fUDNGH5
7X9BE5R/yCCeaSyJFgQPEtt/QxP4JZgCCw5SIfE0F+79Xwrb4A80NINFdZHM1NFB/wBNkJBepAcI
0AHYi/J3oAlnC9zE/oOFZv5CfuJe8RuAxqe46CudKf8yQ4g20Q6i1kpfhbuLcOQl1vp34+evkQwA
FTw33cslZHy3lepWH1PaOKTXW19bVTO0jOQAsXobbbNtHznaz+jukuQggd7Xo5pno05yM49IeMuu
Zh36ajt1P/yHpHuQQdZNq6TCI53+jm4W11F3W8t7DaBAWB5kxImLa+M5MW35ipL8ofCi604mA7Eh
Xez8B+nUeM1j/jyvYNtFf4i3U+nVK3TKdrjuuMHNvJ12OG5SGV8p4a2QrtTsDvdTSbSH23ZLP0Tb
R5t8mzzWW7B+6GBLa1ycbgUv2BU3JUSr+V59FPM7mn7Xqun4xI8/ktEdMjdr7PReIWGD9pieusdo
MxyKt2IjHTnL1/U+PSmw27yMSrGdXIckYTa1nLXgidsIAvxKwZUULX8dObX26qihho0UcAKTRLDl
n9N1eY/FHUpr1koHmnudoV+YGV71MLdbrT6A1I192ywd8qiqvpPxuIq39PCmbp/ep7FdHYInzQbm
Lrkp/JB8pToHy9a9fKutkp1kQzZfGTbwZn5sZcdbDAdXRn3I3eKALT1w/RBb1Lf5FvN10M/dQwdb
GRVlN7hNt5ldPZb3medvIbs850iNrgG1A3D1qYys/G38hq5suylUW8L4qN8OMxLjBcDzkRjc0U+J
Y4zeOEEN2SXIDyYActu38bY1HSWwMZbf9qZTmk6n3PkgOYgzI2q++MZi+IfmqPkTwss3iP+RKyr3
wytT80eyWXCaceMM6xI9cT7oUzOiZODoTCmKPV51yLzKKQ6CYWvfR5cFgJDTcNO6E22pU7qtJqf/
bu19L3yRN9VbvRZc4x7lk6d0nVqU3teVbsOrTWG4e4qr74hkHSgEbrGGrd29JldH61u+qvfCSkX8
2VH/UB2/AGyfr+K7RStfdadDdUhXwQsC0fsF+t8exw2+tb8sf7JFgN2d7WqXH5cZgEYUAf/cKini
kfJRutYCu3GDe+MwvC4QfsujGRvss+28bvaChla3k14nW8R91vy/yj80jdcNyNXtJxyyB1u9HzNP
BoeEPu2t4VlYpLrBaOv77EV9DgDYC7c9CRkYJTfFvxf71AmzStdkQtVTbNoBQD50yR1zA2l+SzCz
kY/6vcX62dI/3fZXAV+JxhusZjt/6kHB2GpNCdNW72qUftlDcIHwOMo30YNya90uBf1vRWwXsac+
y4KtD452K5Z2eCeVXr/Ril0Av3mjSYRN3yJGxqYrfctlOAvGQ4mVIJ6SxTOejbrkzqVThe7gYn1M
d3IyN1a8nfN1ygFBIheysPBuZa0Gt6JlUyCS/JNak0HQRPIUw+lRExBsiTbtTwGxgMo2nrBjdKzJ
yRu0yamyEnBsJaQuZgzRotUAPyI+ZflBq15D+ThnuyzdC6ajY+EprIjqZhjpt9FgB+BY5zu8BRv5
NKj7vJ3tCLV78UUun6NRskcoRIZ0aJNtrt7ozX0i0q22gKOXB/XKXJW3/jd1jzfTiGAGR1S1CdN1
mSKZbjenqN3kOrhyHPZsFSnEwJF0PKBpvK+sfkNLHe+/qHQVw4tBwaDUWwTPsbBJE1j/FEauFjE4
YZPHnhVCfbkWV8M29hZ3q2igKb0nJjfzjTKum+bUdgerOaqjR4sXx+tZQtJ+Re0EV0dbGqhZ3tK7
HAwHgYtG+Pb3o5z/c0BKg07HFwEKoMH/8rqmfW0RbfsYqvAH/wpV5H8AowEPScRhLko93OB/mYEo
/4A6CkoFgW0wr6AZ34cq2gKNQox6MeNBLeZ9qILUkkZRhF4eck8ALP+GGwjVjd/vcmSnTYZfJF5/
AxUbXVsiQioh8AfaN34Sp03fbdLouu1svGb9F8oe3EV9DR2y2cypI0m0LLyaDWhsQEF5WrIKa1fb
Jqmtr/kp8BjbtSasKDXipRjfNJvW5cL1guuKDmtHF8TVQqxqXcM6xCl5tq3OG1G/osQjKE7ZZ5uw
X2vdbqgfAfAU0oF/ttRaG7vw9+VzcYsSHZblTgGOhYs1X35Y5ow/Mt0tf0zGVZ/uE2iLln60UBnF
IFO2KQqVjTvrHvuSbtEwOoq2ae8yahaPHYXg2qOlX6Ba1dnJ6NBUpvmOOs2Mvu1T9mKODh7ctYbY
m1fBNFHpV7s0tZXZ9u/HN2WjoF2AZqGTHvu3+o7TPkU65la7Co/I1jgQu19UiTPN4Uc9z8Yq/4Mz
npOvHtzwyUdbnWopHF5uJ64LUms0iahLFP0WKGYTbARCE9xF4410jYaZfh8UTnzkoox2dNONNwU1
M4x8ClcQvYYLfqIWdZR/6NvssMRFCfUiRyq+CY0ji996bV1Hqwli3LTj54T6wZpvsfxGAaAbnJGO
uoZVt3Q3zgcd9pR4qAqbwj7daq0AFrAy/U0T7MqxsUHlDT8sDlqOR4ID3iFWj3pBD2NdhLu62GQy
HqDPEbVpzW3Nm0Z31GEjDs/Tg7HBL0GcXyibYaFhouZsNE7vbzWmvT7U1I/NDdgCA+WBb2nviFiA
bgcPfX0A71Hqjfci8eUq+Dmatvoa3i9s3fy4HPTGOtmnFT/EEYiErDfALNdL0JR4iypn44bXVb9l
woot92D+hOqC9QRXgrgxu5230Q2+y8Svtp6sBNJy0H9/mN9ZCUshIHYtzIB3AVGr9s2KNu3ktTi4
IuBER206dbR5zJWI+wWLiDsTifFutzgCpHDRuL1UTvo/ySec4b5t7HJYWSiCSXb7liNtAqPyobjG
V9tDEwhe91Eq3d6iYmND797qdwK7zmM605W2MR+Ba+g3FgZOPJhTP/kQTLqDtskjr94TyCZ/ZK8Z
oj+F18ze8ptMkoH5Wgas62m7brGVdTSW36ZY01FoBTcoVzA1UgWiqt00aLPYQ7D1n/On+UYLHSF1
K9YV6pXCar4xGMLwQsyxH2TqkS+mgNGajXU1EtQtcXzrVd/1Y/2a/MDoeUw3kr6af2bfawouo9vd
zY9owc3ZXS9tIMdDlTRqNExcxIOItSXQL7fS+CBhoIytC77GdoY99/fM3CU4wvPX/CORoZc9T/49
4CI/c7g6MbGW1mJ9Q89L+Zmc6OnY1ZYeY9Z6SCOJ7H54C6NXIbTBUZM5uF6nuStGriAB79kh/mak
thSsqnKDJ7wa0SW7ims8p1sHGRiK/tA4Gk9z47VcP83lvomfRf2Q9adWd0ZUuDCYkcwT8Une2IPi
iXtu8UU5DCThVsfT3N+qUMbGjWYijsf9v4n7oz4+5snJFK6kwqnH5zbcpNr13B/C+GTkCE+g4XSw
BAMo8vOiPxRFqzmAvWfsY3k1lTtfPWJYTXvzrXB968YI7vzrmp9UrqLW8Z+Mn8przGEOOYT2sheW
OIoVm4UaN70RX8goheNzba6mN+pq05X8xp+Si60174wZhR07+N4DnWsA39ld5SXldpZXgK5k6a2K
j4NxIxX7HIZn4jWVB53DqYctOdnwlFa2liNENzlKaas3i2LKuvyOwExTehqlVBzOys0CGmxx4nnt
pauS0NW4zxtQX7Qx1kWHMtZ9EBNCXavy1tASu6Sz82QZQOruuvJSGeqT3Jk+MaKmMh4atKrP2imd
kSdLA1tysz+W8yXx4sRpsZGNrxGNdKBTr/7JgPtbtZ7/a1HQLwHW/xwFnV7L7vW/rn8O/0VjI//5
oWTz64/+GQdJmvWPRUJ0ac4v7DACpD+jIGwU/4EEH6qC8AGpvi0sk3/WawTxH8AVkAJFhF8Gmr38
uX+FQYIkUc1BchLNWxBsSPj9rZLNL4TsvwspOj8C+zfc0BbrSuKxc79Fo1Havorn8jSgc2U3ppNp
K2Va4XyNmGXlknkktZtel574XW7XvbfoIcSAGex3IeQnlBPp46L86zmo58BfQbbaOGMtymXVU/Hl
OepkSLy66/aZOLdLe41jtgb8VI7cmpGBBNgUJVwsxtiJt+qom8ehEfpjMhcWl5E4XGo+Lrvh/AOB
515MUhBaYT4/VpqGwZfFRuvKk0EZ1Jx6x7BQdhqy+wY9K5RB3LHdBWDb+tm4gKRhbXw18jmSPJTF
os3koTxpVoI/Vw9+uETF2RaDQb7w+T9Wwv/8+u9e8rw8nE/ToFTmWJ4KgGlpMl1rzb3fSk8FFu5x
eYHO/BEh/9dgS9nOgihFS/fjFw3xE5WMuSxPUrIvtc6ZLcp3RUWbQXXjUqZZAzazVtcXVtjH4t0/
h6WJTK2f/8i/tW/jWZ+mOSgptuFE5hF79XZwlf3yPDCc0dNlG9zyVrYB/26+HvvTmXw39PLr76qV
eNOXYZbG5amyrvN0wWQHG7ypbr8e5bMtRGX0Xy94toVammFBpPCCCrWWusLzPG4vrJNPt+n7MZaF
9O5NEmWK+94Ky1MbeOWWCoSTOSAw2tKxXqw1tT8XIG64+vrFPvt8cDoWJWa0P5CN/DhobEXJpEYm
urUtVm793qoE4OyB+78bZfm8714NzEvfJzH8oFEq3CrUN2MQuSoyal8PcybC/WsdghBbatZLVV4+
P+lSIS6mMU6WdYjeC1HzqbgRruXjcCqfgHY7gVOEdv5Ai3s/Plzmh3+ySj4MfzaDvhV3SVRF5SmA
G9IBStcSzfv6FT+Zrw9DLDvx3ZccxDKTzYBFYo1PeX7Tkj03Vfs/GAQrYm5HVNEIt5aHeDcITSo9
CjqtOHVCaXfB3aDhrzF1FxbFZ1/r/Shneyq1+rmxYO+fAgQYlYH643jpYPrkXFLeD3E2IaY/iCiQ
srrl+jS3g5PFhyAV1rleIp9pONPQXjKOWx767Er7MOLZ/Ew0CjMlF4pTRElBTFTXLB7msnBoOl04
6j/9fAQ5KHNjoSOe0+LNBDSkmSpADbSbkVyhiS8pZX06AtbNMMNBCNHN/bgMymRQNR2PxFNm3E3B
j3zyna8X86cDLNQy3DSgp5rLr79bZ81cD1Vo9sVJrCJ7lGon6Ub36yE+PRLUd2OcrWU1rqiEVV1x
imltqBTdEYFE/hRIIc7XCwEdq+03C49TksMr8U19q9WL1qKfLgpUoQm/EN3nmPr4nuymCSx4U5wa
5SYkxzO1U6j2FKDrC2HNpYHOtlTY4eAndBWrD1ZSa734qraNCvSzrQuh2ydxBr39f7/R2caKu9BH
+Bg2p7hbGkaWt2SG0LvWX8/ep/v33TBnu0moUGRS25LbqW9tsVkK1teKXNidD3RQQEV4vnQofXYL
K9RJ+QtLRpBo9Hrfr8kxNget1OEVNJQ+Qqc+RjdLqSfYWphaU0RPnUu4++VbnR8Z70c8i9nUoi0s
QDfFqewt1xyQnDCurPJhpvQ2SJdkPc4g5H9ekdRkoW2QGyHFcBZz02JOIl1izzXeQB5vd8iI0JSL
MJRTdtX9sJ3uLvs1/xLS/P0d/zXqOeROrUkz1HFYRvXXCZ1XaEBufz/KTnvSf6KM5y5bsX/VHvWG
mk6PMvj6Uo952WW/PYPCSWaqnJjUuT/OrJErbVvqrNlUXSo4sj33nSMrl+K4T4fRGULGSHeRY/84
jKDoeTMFAN4sMbK1/jETbjq+89cbQ1rO3vcvY3ExL6e+RPWdoPF8GpMyokMQz9MJeM8RWZRfdpKl
JxwoMN9cdrs6X6MMxxfDw26xY5B/2xViNcroDKvVMe/Ept4EgSHNbjkP1ezGQ6C26zwo63Jb+0NX
/y1NOpL4s6HPtkfdYtw29H55VJS2dipV3WmTet2bcrP6+pueHzbLQEwYbq84scL1PTvTyEOnEaJD
eQxrapGz2Tsd8nSOOUIKjYWeBp0sULwFA/b1uL+KQmdzKeHuhfkBFyFp8Nk92xp1pRlIL4OKr3rw
eXXa2OMAfZA6ppg8xf5U7WjTqQ+mFlSiLYQzroGyFnlfP8dv9Qo+gEwcAfEH/VGkb89WrtEqJVTN
cjpVWWamdqO3Os0Spbo1xAb3ZaNMEgqEVlyW9C6HHir0YlC5RkC3TBwt9yffhtk/f8MzuEBgUom1
kePF8qlsCjoIhAGzgZWe1kmGb3sKwrFLyiR3mjFs6wsXx3lk8etV4KRw0KGbpC+KIe9P8V5SZg09
/vGErHxIswKL6CYuygtL8/y6XUbBGgnQOrGLhlv6x1GKIlHFzpCT4wiHBLRkNPeZrVt5fW1Og6rA
E/Kzf2K7/qNY6/nxwpjUcTCRxF8C2Z5zRxvUY9vQF43u1GuPYvIm9iCHv19YCJ/sBOpn5BkGJSyY
amd34CwrYaMX/XCyskgYwMRqvbnuORZ2sEVF4CJZSR8lCVvpJvaHxhDcrE5i7YeZFgHpPqDy1m1q
HyRta3Xpt1bpOnOVz3LSOMI0iNaqy9NOdDIxkhuXTDp4rORipmPcVsldWuYx8t6Rmd4LlP4yN+4H
Vv1kle0Ry4LgMdSauL5wnn7yVUGek+6A1DPwzzh740KrjVgr8u40ouhuhXYbUmKf/weDQDYzqCPg
EsUwH5eL4udyjZV2d1KoMimO2g3tz1oJ+wc9xabiwqnyyQ6AumSgmbdQpoCMfRxs6iZMB6amPbWV
cCy65H40lQsZyGeX0Icxlq/6Ln7303wSeyPuiK2VVQ8XkHs8wiRoLbps/Zob3Lh0SH2y5ZBAU7FZ
gQkKiuxsotRZxbwlsPxrucM1Hlb5fD91HXSpHA38hTBrlA9f74blqDg7nT+MeLbJYdplQlHxIeNt
hK9bvfnT0/KS4tjvK1A3cOzk+gFECAXibL5SJer6TFX96wUDV03yNU4TrlQWT1+/za9F9vF1FuFj
g1MRbWIi3bMPGASjGBZpXxK55/fBa79vwI6BOEI4T08d2C7DtnbEt0uows9eD44lKx9hFORlz5bK
FJppY6D/dd2a8sZitWv1Y4DZz9dv9+koXOPc4/AS0aT5uCCTDm4Z3in+NbFebZfTsJsy6zpWjEtf
cflK518RdXCiIdgzZMFnX7Hg6OurqWpPjTnfzUJ3M5TjjVyL25GmpSrGL6JZ6rZSNrZa6d4o+H/7
ftMhENPE0CxQz+L5i2oNRbTakHnRoN4jbOQMuMp9/S1/vwQIXiWEusgWMIP/7QDJVTI8g1raPKoP
iZE/aon4NMfzah6C+0aanbnILkRgv59ZhqbCxZUVCnisEePj9PWp3FelkfnXaAXZUb2tkx9fv9Pv
64MBQLpA9zVpAZ0TyWstwiMHPYSj3u7H7hpjoym+IP7z6RAGxVTaRwaTdLYyKl2uDVTc9WtBpd5k
XeU58In49ev3+P0UXEi3iqbrmE3JTNDHD8XMTFFmKCjfYP+iJj8TUXKK4kaLLihY/X72MY6uYkhq
EhIb56Tb2vTREk3m+BQ2z/GiblAVoCrlfQ3QQmkfC0P4Ns76hUE/eTmOdqafZtWCej7P00ghgm6W
0lMkRY3bz8kuEPxTGZmPSgW38W99SRBKSIQTKNIp1JaeydmxG1cpChptbB1xLgnFxzACztM+1v32
62GWlfvuvPhtmLPjr8+5z+p4Mo8xJJ+4VXN78UMjVlzANamxHSs5+ntn4fmQv0QV3l3OoWrW6VSU
/nGCKFrNojdphZMoyv9ymLP1TtBkNRiUhCcpRgFHkObdKFepS73zUmJ9djr89kJn33BuGlFPW59o
Jhs25dy8yGEw/Q/eZgnlF7VVRAh/IdvefbQySiq1mRPjqGZoX6cqRmpYHEKR+3o5nB0Sv17l/TBn
rwKtR9Bw3sIxKIBRVuNipa/DbHr4epSzjfTnKMuNi8s6Ba3zkEItxCmCLGMcyTyRBGoeU7TT5Ryf
SpzA/ndDnZ3cmB4WWl7E4SmV1dVQj1s9Knd5J23GAT/cvz8WjtiU2dExVn87xE1fz+KknYxjWoH2
Ow61tKtwfc517cIl+9ksvR/oLJrIZNSXrDJlaScTokXB7r85O88dyZFkSz8RAWrxlwyRWSkiSlf1
H6JLUWvNp9+PeXf3RngQQVQPegaDLqAs3Glubm527Jyuqg4430YwX/Fr8AgWI5ILN6ouFvK1EL6A
AcaHU57Uvys7ftGzdosMdWUpVzaEpShNOOUwajgn/Rh9UADk7eW98VC9SHtAjJMbnMFHb+tpCinE
4oC8d3juIGW9qN8IsSHU/EYtUSiGFhCTDbDH2h1A6DT9WXJmtIvf3/cMgePavDEoRHP4GUa7yFlm
/Ng+HpJ9ctSO6sFTN4nJV+I5eawO987iiCQr1xdwXYR2NleKfSoY+X/UNV/dQZ4CiUsUZV6ZzdnB
n8vx71KLt9VdGBXLDdGAnkbiD+E5YgxIp04Np2TxK1JhpNjYx5XIcbm8ZUzq8mFntSFyt7EunRbe
/fJ7oJYUS8+aDpYf5r1Dup+Kx8p6ieTYdQZvq+q/5qwwscCRA+Mz1X/BbRy9CBrZT+2Trk5Pjh+h
5SefpcH4cH+VW2aERUJNSrnByPxTMJSNZwbjk8XgdO2n3UbA2jK07PbFpVIFk0KuXoXnWMofeUo+
SB3qm3K9kTeJdcTFP5i5ZHoNfl2632JpSEVBKyr0cj61nXSSlIoBbXPfMh6E5A3QautZNT+XLRKS
cb0R/ldWCE0gU/UUTxZqGu16hVJvO2FYD+pJVwBCt5SGUx6U1vQfzJC/U6UhTPLoEU5dK6dBVY22
cUoTaOUZPCqTrynUT/f94jYeQwVDKkgxFolqGGOFxRhxZlR1YJ3yeT7UEcjZKM42XGLLhuB7kRz5
jiWFzomLm9Ga0puTjVag2OjBG8hq6UIsLXyGE8VKSdD1YRT78XwC+dW6+lDsJcQn5+DDGKh7gvLP
PqCQn3+P+x8+OXaVyIemTrxB+mlpWyzjt/6xZNig4PhBFmOUy59fnIA+nPOwhqL45CwIaTDItV6A
tXU2dnXdDPeoQhXFMMRCuq43apRD0PDmhiqio4Pz2G6xu4odwv/Z2IXFnPooTXHR2Ws7ZPIBZpfz
aB2hQsgfrcNCDt8O/wCBlo4x0gPD161W+dvT9PoFwRZeWBWCSD5OQ5JbZnCmdiT5L3GZj/VjCv7D
ctsugmkO/sAWfroQjaV4SPznnGHX8mSl1gjHS9WX+TGTzKk9tig9mpKXy3r8q5J17XtpIkfoRa05
JJ4vySCz4UjLEUEFu8hUvVI21Vc7GccCTkgFJcE4RevoYASxnR/HetDBwodqqew04MXtl2qc/NM8
Ok21Y/eSX5kDp6lb1HXJXcGN+k/R6Gn3aOp6dLJGo5It9A8VC4X2Mjald5FTFXCqxu34tVMg1HJH
BzSFO45K4rvhXM6fQ1MqglM8hMg4JsYQza9RnrTKE1dyzH00UAHUHtUoRO0JDvh4/CmHAwNP1SxB
L4Ja55yht6qXxUEtnOKP6UtD66ZDFvkvnWKXKL1XrRTGXwxKi/bD2PLIf3a6btZ396PMiq/SZoFS
d7nk+H9CLIPrm9e11esnY/4KrYLn1wHKu8NGLFu1YsCHjM4r5SrRV+PCDsepVNVTJZ98xgAcLUdz
cqMNsmqE+XdotTHFY+/6dOdLBaGkl3CK55G8B4Th9Ioo88P9DVsLaEtIA0HBlvG/wiUDIaval1kz
c7W5/nvlED0kFC7V75Y3MH/ihg8jSmZbPLi3iR5dgSWIOhYdOrbwem1RX+IOKXdqnRawR8NcUSPn
O4cMFqaMEvy+v8bbvIuwQnHIgv/EoXgkXAtDm1eIK/bTKZBqgOuMRfU648zaB5kx0/umVj4aTUfI
zXTeuYySiS+CKi0Q8yRWjhyO2OoWdicvMDdI1FbuOXrGXKd4OG8Bcfv8Pi2nuqQDMRZUjvQPgTLv
769j+QBCXKQJrtAOQ6BJu3k9OePYW4mtjKfQ+pFKP2YGycqg2VX6VyNg3Mdu4KL7+wQVAAERyqCS
DfZKPFXyFOfW7OdIGDvHqmQk1/zT1ebGB1pbGJtGdY8jpd1kwWmHh3RQu55SM3ETw3kMIf6pAwiA
yk9DCLv5/F6l73p/NwXq8uUFRe0VsBcnzZEZBRTOcgfNKqF+zE7cGLvQ8I1j26Kt61rddDKbfi9V
0W5OkgNS8uyzHUN9VjIN3snn2JG/oQa7lwb9vdVFByrg3yiC9y48TIgHp8oBicnZK+pwoavZa0H6
YUJWN0fLPUr8TzAb74o8egTXBjMsguT3F7bi7rCR0PNQ+A8NyOXPLzIQ00CXYFKz+TTkM/kwSuYh
M0lbFYMVd7dIPhQHtkBavmKek4YGVEWGlp20fHxq4+pz2TTf/3ohC7yb6RI4F/FBISC1RWdqTRfN
p0p9kfR/5OE1VDZSx5W9grACF0d0C7UEXdirIoICb+qd6ZSDdwL4Z1s/g/nn/WW8VTWEc0vvhMjK
PpkL5uL6gyRmb0tSmGZUJNrH4l30zjoE7+xP8kl/9Hcgdx9qJor/gZTYDbxkZ39ImGx/kJ+AXkv5
4f5vuV0vjr68KnjOg88UCzCzllRyb7bzKS0/Ge3Htv+cpBtP95XLCxtLJo5EAh9NrNiTsjb2MON/
Tm3t8qA6jmPipk556DQY0WfpoaVjSlDhKHUHyPTPGVOrVfO9ybQdopWP91csdgE55jrKODxvKDjR
PhB/zlT5iTk6ckNTswflBnEDMkoI7R3gtt9Pj/rX+MWe3fy49RB4A9Fcf3Y+Ns9EmykoxnPEvbYm
+LdTmaE0NTTdsIJXQgKpWHzLoD+3kll3+6T/KUEfBPkqZD6q5Rlpe56arz40yA60gTt7RONcgnP6
/pbcOsH1DxPya6ewW9hFk/hcdowsptCOtNk+jO2/TvsWMyR8i74wWYWQxCiIXFcoe8dn3/xmyRCF
tFAkZVuMyYIMyxLGr80IiQQUnv3kDHl8tuOPkCd/7uAtN3LwUwtf5QzTaKlHL5n6K2vtl7Ae/2lt
5bce97xcQl0GHdscgeYeW7hvm62Tf5tR8dOcBbgMwny5uq8PfpPlTWv1eMCshRCQUqao+2qX2vnP
0sYfo79PG6/tqdf2UEzXfFMO4nMKQ0j9KP9ZSDWKo+T5/qGc9vJB3qmMdGyCfm/vgmu7wpeGkxv6
ZKYeztzSOO3SzNf+ukANVsskW4TB2FnwgNdLc4wg9SWEsc9mGT0YZru3jP6dHWzJbqx8sSszQqpo
tYY6VQk7GFjpk61ND7UJzZj6ZVbgauzCjbxn5SBeWRMuhkJpUDG2teTUj3Ee7vIplWD4HSa1PU3F
2Mcb/rFizuZpvNAVgCd5I0y4TAz6aFIDe0ZyvkRVk8FrVT04CgAkY3CijRCzUjnguccg4JISkyGI
AKAAMDMCHsyH9CjpLcw7xW/pAwKap0WwMP7HgJfnP6yO6P6Ga+IJ6AhRDRp+TUkChgRk6KzH0X/I
czTbK2v/18HTXv52elrgOyjHXjtiY4+Z4Vs5C2sf/NY+hvmvXA826ptrXwpeC8ehwrFwSwiBwx7z
QSuSojqH2rMNi26qys9z1v4H/7MvzQjxQmomzTesHjM9nJ+FF0De0CvRxg28cqZwuCUOomfG7KMQ
HShZTGPXydU50qbyc5VhhNGl/ti1s/I017r0CjGwumF0JSQtdNYAIhl+BXEqeIPjq1Wf2MwhlKVf
xbuhRPZUQ/9k6xXBnKz4KMPD4eMDgEbN6uZxqc71qJhJVJzrXfgJGfLkg7qP3kUP0k95n+xhTPfM
j7MNjY4bPtXH4cE88FTbbdbMVn6FSqGYUTAKExQorr3SbyF5DJO4Omelcs6U8KOB3kVih8fcKTag
cCs76yzrZegSiQJdJPbv294qw8iszqTO9h+t1/3WnfK+Mf/+oF3ZEe713prDvNBBb0k4h2o/hfnr
YOQbbrLim47FIhbYB/+I14o/TDEpXC2dGjP+vVTP3KAs34V+mOwmeejccd4id1/bPurCPDnhpnFu
CrdRpsphlEf1mQ7Gv3GPRFoqRV/ux6iVFBy0zIURYe8cvVLLshiq8+BFr9qBkmN17Mv9cB6ZAvDG
f1tP0ncWpLeHDcNr+4ksmcJcOnPOtBWu/VAdjYFuGnNU40+IO9DoUKCVewhPzCSicP4oH6bn4VP0
DXqK4LSVcC9HWsi3OfD/a1u4TaMEVQcYkDny1K9izqHFmau/TPnGRbPSegWyw4uRqQf+uRlIkLtI
ivxY4aaBK9nJ9Gc5Z7EOKsC7OOJFF5Q7mcGrPDdeY8tJ3FbKv97f52UpN0ulbciLlRuCGHe9zfDe
lr0fEVLHJFP2kc0wgjc2Ppw6cS3lupsFpvqrKYJ/pTniWWHH/bf7P2B1r7kCGT+1VNJb4Ra0k17R
cztmIm+WUAn6ZoQIBM85rO2zd9/Smkc5Clcu7gyQU1StkLM8D42Q+Aq/uJsMSJJPg9ea70v1WMX9
h/vGVu5d7twFk/emBSaWA8K4Y2BGksqzkqbvykB5zXtGJ7tsA6Owaob0gSbmMowsvgzbJpVlIxvK
81T6bik9Ic/YTFtFtS0jyye8KAMFVit1qhoUZ6091nn9ANGxa8DbeH/H1sLZIijy/5ayfL4LK7Md
9XLmY8WGFzz71wh+3//7b1cB5BP1D1qgi0qpCM20AjnUnGj0T+oo/ZOW+qsyRnurbzYutS0zy59f
LIOrDOx4W/unMPzAKEU8zNDW/fgvS+GO0ZdZg5vMcRqzJhogpDnpXfYN4dAXVEQeHCfZ8OHb2MCO
AevCBPweutgaD5xyVlo5S06+D5c4chtooSLQ8BTosDWNUxA/VpUmHSNLPgRBU24l/svJvw5NC0bX
hMEVNP6y0uudLINCHXRgPmcpiT7zMt8NUfYu0eDAaSCeoG1YK0QpB0II2Mz+wwZfmBZ8MZfLuLMk
jtWoSShadW4H9Vdb/7lv5dbjGRa3lmo4K1TBr18vcJqTmeIqY895CB9Prv+rGNlGK+E2umLCAauJ
qxAdRGieEbbxJLcO4+K9/0FPh4++mn3PDesP4MPj/dWsOT7K0UgRLxOgzNpcryZWAiUybItJwcr+
HQy8BhFmB81dDbu/NwSMTYcge7k3xczAKgqzD6kUsG3WYaqhx0thSB22uoArlzMMxRd2hCygC7W6
9+XKf9WP/WP3GXpRlyzEQwT3/RbQf80TdBX0EG6wAt6xdR9ehsGGKUNNu2el7JqDXWjl4e83DuZt
DhUwl1tN+DwqxqgeYf3gftU9e4a/rC4XHnjf37jUl+RMPLrm2xTN4nc3yfDQSoOsdPhC2CG7lHSH
GWWFWfo+MypRDek7Wy42asVr3kcuRQ+GGSHmAYVgMSMCVGnDyKys1DzIYw7TbpYxsh4a/yH2XhoS
QgOL4QdocXzqdUc+kEbWhyKcpJ1j9Vst4rXDSwiks0S9mTlHIT7oDFIqRkl2aNUoxIXv56w8SCgu
NF/v+4U4w0jhE1TBhSHhzlJnssCoBQFopsq+15KnNvA/hfOv2PcXLbxdISFYmIwHQ689P/5H7YpD
6Fd/NIdHfp0cSxWqBu0XZ4VJ7PAdci9eP2xxRKx9YGtpNCzjMDrJznV4ydRkUCU5z89l0D311Pxz
GH1LZeuMrJ3ESzPqtRk7jDMZyaz8PM1QkWRa/6xTfHbvb/iqETrkBEB6sLQkr43MRlx2sx8bcHvC
qNlMUvDUxdl/aJ9QoOMJz9DDIvwr8hohczu1+mRmZ5SUBvTY3OELKi1H+3F+nzV7kqDXfJ8fle/3
F7f2oYA1gJ5eclIa5deLs+VAtpDs0l9H6Gs+91kZncfIjH6odWM+3je1At5jheQ/FCHhJQMue22r
raOwXarmr+jTa09qU9sF6r9q17qas+gI63VvtYfST03Zm8PQ7I+D1NTVXtLR/vr7j8rgD/VCUOPU
lcXCSdZ1ZemUvv7KS92V5FPu//771V5ZEHyTFwSX7MJ5kPSqupv82DooCXp5AL4lLwzj5CmrqwCV
9GraB7mTLjxd88YtL8izL00S9pkWGI81oJM3rVS+bCU7/qi98h5t9vJIj0R1+j9ZMYZewwF1IRqC
uypZYkJifRxBZnidJfuPTDJbG1suSEP+3x/DKArtfoSmb7CNKvom09Az0YWS1846aE/OjzZ3i5Gh
WNePdyh8e+oBTsPspYQCNnSl71uoBnslSDNaiRgiUA12Rcyw9HGWZakckxMIHEv2mBux3ytVh/BN
BZ0EyD2g3mG5KwIfoWf0NIro2WwstfYQ2onb46zlkQaXrV3QX2n10Ipx1AQiaL+upA4y2cqZnvt8
LHqkwOpeoxgwUIj9odMZVY9TNkT2QZ/CEIEuw48gGkd8pvBd+pcz8jRzFY4/C6uWl/KdraLmNWjK
VzuqbS9GwiTbm63E1LlRkL8jk62gEB1LgSO/+qXetQ9WblnpSxDNU77TsjmB9DWmp4L+cKUwlSyX
beUOFmpfn+NIQiokmyTES8qw7boviUp+ewgqw3dcO0qsdK/PIGtcy2wHydUqM2Jen+iIiGRo9dbO
T9uxOoyaWicItQTlj7igFvnkl81swoDb98HLMGVdmh+qKEz7kyQpUXtQbMaCMrfsCqSrnXz4lM52
UmSuorb/Wk7fHvTEaIMXegjdD7rVqfQxm/KyH1DHbQ2ksPlL8m9OUtrqox5OevspCXoqXl4St0b1
ra17SFYbpciH79qYIsddRs4wun6jIXJUaJWlPjd5A9nm/ZO+GkIvwpqQeSpQN2iFr+Znc/jchGj9
vUzJRr60dgUBJYAFkgYEQBkht+jNrFKsps/PRjTIbqOPD0rQ/by/DHHU+S2vuDSyrPPiLdyZagxU
vOXO/mb8jM/aQ/aiPtb76JPiVedtrpK1NdG3QW+e4btlbvbanFlpQVEYcJWYBjr3yMZ2ZykIsg3g
3vK3iLktJ4wkQaV2Tens2grD/JkfzVl+VofEZWzSzRqY/JHyjKqPcv6NX+ap+RbwbHVpF0aFi64P
88mYYPaB9kuad5k0PiVdvzW8uhLKFtGh/78yYf80tZUQqivzc8XlaDC12NkJygcqYu4bV9nqchgg
5KrUkLATq2Nd63f6lJFlASV/iUZtZ9jGRmVs+Qw3n4naBTQTtG4Y5r/+TI0aJPLYw4IUFI4XWelj
rH5CZdI1wXNLk7xxE61u3YU14TiV1pjMhPL8HI0nyYJ611Sh5EUdo/+zcaZWLHH/LkUfsNq0Q4V1
SZ0u9WEy26cMbVEGuM6AqaFbSo6tO3oGVMr78QVarvSlPty3vBKUrgwLS+zLyOwdhfyms6bvRphU
btIZXxku2BpVW3GOqxtVWKHfGa1jDhCc9pPSInKZOI9doyqPf7+cy3tbWE5UjhpUPAoCmGML8TdE
yS2YKXb0vpmVaMFYM48r/osKkligVXLKP3GQJ6cG4Uoj7t7XweAquebalLtzv3Yr81c+2htZ2orz
Ax3mLcxQP60hsbI0ZOUcDQWB11D6L2Qbn6vceZYH/0mT2qOSNRshccU18EWyQiA6zgKNuj5rbd6q
Y+7U2bkwP9Vx/dDJSMK3G0ZWHH9xeJ6qCg2pm7JPridFnwYWr5mBx330PUEiIESVx0bp4P43W10O
UWlpySzEV4JrTNVQ52PQp2fT+lj1z5N2roLzfRMrBZIlWpA+M7gPVlWI52k0I2UR5ul5LI3cZfj3
nZJPXwKlmbxwMHPkA8J+10uOueEYK2eLHsvC1fIGCBcdo0rVkNkGpO6QoiQD7b0h2mIMW/F4whLy
XXTN3wbtr53BtyEr0gGgnLX5F68VT+pCLwh81BoRn7K/82h818rdRrRf+2Tk3uzoAs0GiHtt1Gza
poaQOQOvRL7ZtGrAxMUsu6GkSRvesfYCwg0xxRsP5hsRbx6aECHnPqOndMrg7Y32yC9HxxYMYAvk
ZpPpbgV2COzlwt6y9ossqu+rZmTz0rP+or5DR+G5cauj9Fo+RI+Kx5nboZzxsgUDWN9Q6K+Bu8vM
FarXRsO5sYs+ITyCq0UzrN476A+EW3LhK3HKgGbybQQOjxGnE1JDj3xwpNk5ScP3IRLWNRLJejg+
KlP6Sut5q66/VtOl08inW25P6gZCFalPoylsVBKPBC34XE/R+SlOQPyIIhPinYk7yfNTgQxyOpUe
U8X3T/0KwtAi3YHeHGYI8DiWYN6eZs2udDsBQdo+RvvxqT4pz/lOefJ343vjaLzTuL0j2zXRTtpw
27WtvjQtfFAYPOxZCRF85kI9xEGpun4x0juZlHe9YTxnatvuNla7Fmxs5tYYbmGt1DGvfUizg8GI
mBI660ftUKgnZkTR4dqN3nQYUL4qym/q0xaz9dotcWlTiN2JohBazdF/DaTgkxNl7qLWKk/hHrXi
jR1dNbUoAy3iQZYuTvCgAW3ZudEn58J5bTRU3mWTMT0fIbbeu7+TK5YWtKK2tOEWujnhfi26rsmm
LvFfqTaXXhOoD2GAQl+U/1B9spb7xtaKapTTaOHY5CawsQhOWjWSwyMgzs9NA5sY00lVIX0uguhJ
CoZ3eaHsC7mhPavsk3kLVL5yLQImxCQ8PUD+xJt3mUNXUfrNUPcq8Y/2AQGUqohfShRKdGq+uvn+
/mJXXJQxGGqwhHGKpOLOxk3stxMjsqz192TZ+9yoNk7BSiBl5pGZNYgtoQUS83WFNMxquRNJxaTn
Mh0LPDJOuZj6rbx55YRD4LRM1izALSqe18etVex8tsMSMqzIR3J3aPe5PISHIPZRW1afYO7/dn/z
Vpd2YXBx24uLqQhL6N1z5gp1+1uGkHEavfgUqO4bWVvVohEKox56EDeoDSRx+yQ1A8R5y+9q9Tka
mocAYJrBSAPKEPdtraQuJupgpBG4BF9NCFgNKDK9bXnFgUI2XiKlrd8x4hidOijBHuUMhTm0RGuU
YhSNYeDwP6B4gSUAp13edXTNRIhC12YQ3FBRPfuxj8Kl7lngOZw42nDJNae/NCM4CgyCTc/bJz0X
+dehKj2j3Lxn1yLWpQnBNagj5LE/d9AR/TEWictFXWqpxzo0ktAd9GZY5ZFW3m2Noa/g1ZYtpIpB
jksDX3yKFNz6Tgz649QfpG/6u0B+iB7A5D/Ef/LUZabWeWfakHZsJb1rRwFWmCVeQi9pO4sXXxwF
M7ejXM7H7BxUX/L6aBafKu3zfed88z6hosFM6P/aEN4MAX9Uxn297Ck6h8W/FpIo/iMSa5a5m73m
kQGqrSt8a1nCxTO3ZmypBSapRbbzU5j9rvuNQuR9EzewgaTI4bJMCfmZMmQoX7VQXM7IaM2h+V/c
nmwEAmdQQIBarr+Rzthzx8wjeBIrO5rmeNTbcQNusQJWx/3ouC2zoXDBip29JGn6sIeoE7hk+Kn+
VJ/Q9jqaH/svtZvvkx0cavv7XrF6li8MCo7X5kYupZBWnWEG2UfTo9NszoIsUe/G7y5MCH6n5alR
Jtny/iCNa0/xQT07/8ye9A5W3R1KCls0D2sR/3IPBaeDbHFKGD/JzsyR72c+JZp89VOnDJ8QFPnT
MZO+ccWs7SFfjDm2ZcAK2r5rx6hHQ6+n1jdO2awnrmHMr12AntrffyjC0TKDTYH1JtMonMjpw1pz
Tloqe3EPwqPXdH/jAls7TDCyKrYJloQvLmBwuthQxybCxWfAonV99NUvvfP3ADfGkEh3F0Zw9NuF
S9KJk3qqY4fBdS1yI5SL/d+0mTZ2a+2RDZ8dQ7wLuJn8SXC6bBrVAgKMHDRR/Jp24zG0X8akO4a9
9K7TzadQiT9Gnf7YxNJBkxxPn/5DP5dfALPtwgPCQ1hYJ0CpzBoMuqh9QaeoyZOHstC+3HeKtYSD
Vy+kotBULNpn154Xa5M1lFTDX00NObzB8j/EifTc+NX7afLfNTkqNnIA13xt5BvBcM1TLi0LF7ST
jak1mU1ytpIpeC7S3AncqfeRboYRo/x6f5nLXyZEEOjU0E9leo1ercggafnUAFoG+M5zFgfuAHFD
raSQX6P30oLju29sJXxwwhCWh2AKOL54mieIMmdGUZKzE/sesMJjgRixjnL0FFlP9mYSvPZcurIn
7KSWyJNmd3NyhqgVqeY4e/C75GGOgwOkSLs4bhkPDJ/h9qB5utUAX06BuLEAg5yFaZT6ifgEDeqw
BQRXJ+cWDfWFOnoozS+VRfk/8N16CI7yvMUosfYtF8Ik9PqWsylurxKbvk1il5zpUcKVZHlSYz9F
SbkPQZnc/5KrpkiEl8LyUoUSHqJW7wRzj7jaOaqVfdYxb/lJUsxjukVOsxL/mT8nXJIv0q4U6xTD
GFnj3Drw4yNrZpbKhyE3N+q9K8eNgjIkvgzNAYwTW5OBbdfz3PfISpbvh4F5Zu6Z8OH+dq04/qUN
US6CC84fYxUbTfsz822vnX4M89fEgVx8845e+TRXtoRPo1m1T7DAFgI0ezVBytqM3VaPnuItaORa
2ntlShVi5NwUat1iKn4cVbd7JelF+t06Nr6rurIb7LYqZW+jOsKpurIoRH7dD+kxMzR5rr+Fn9rH
fFd5/Y/c91IS+9IFVOiFD/YPRn3HZG/8uv8RVx0FP7QIXfC4it1lv7NTfSTPP6vwxZVNexzm8Uln
Anx/386qz1/YEe5XJ+AZ2lcVu5p3gdfOUfwIgDzbcMm1fBj0J6BTmNXgXxBrSbVjlv6gdgyIp555
dOqd8ik9wKPkexMa0xEaqBGaNO7Wc2z1KIByNZbKI6nK8ucXz7Go49YcZMwmBWCgzNd+Or7xs3Gk
Zz0epIMsh1tkbqv7eWFR2M/S5zUQpE18HoYfs/lk+5/uf6+1FZlUysHxgTQikFyvKM90Oc+aMDpT
pcpcvZj3QwCJUyV/rxPr2ZajrVL1miNaxEO4hCEgM8Q4r0/xHCBdETJ26x/jn5WXFZ5OFS73YBJI
/61d6iC/df/J/EvC/wU0Yl8aFu7TuQtoBhRqeDaBxHu6r0zHXGteu7zdGgha9c5LU4Kb9OAFGaPX
w3PyRbY9/w+Nqr2zz//08Av/tF35WX7wZe/+h1zfV0a9oJNfvuTiSBeuKUkwuTEuG8IOPbqhDCX4
QqvVV+1WlWctRPMAxQy3J2whQhTTEmn03xjXVLSoO43hrSF3U6ofytwf76/p1tQyHgtd1ptEEn2V
6zUZY122dkiTNC+m0g3VLnuuomF69q1sPvRB8/O+udstpOkEsRTlQLoLN5pEgZ+DbZOL+hyYhZsH
zw5s4ZyCjTzy9kQjbkGghwcYFPeNtoBJgY+Jl6w8J0myq/VvzrxVLLg904sFpr/h91vilPDQTVt9
lgM19iEMHdF2Ysb3t/YB+Zho8CCY3Wc7aRe+TIEbBvt2C2K28sACF8xDkW4UzZkbmC7o+GDy7dyH
Sqb614FGZplumKI34phtKaSVT8aAIVPFi/wKmDPBGccA0vKpmMvzEOaZN6TNO3CKgVsOmyDZFV+8
siScLwu2dVJl1tV53X5Cd707AuQOd0hKQ1uRnSnDnNKXamNYae1TUj8wQVmTi8vimH025B31BQve
fz/vvWxSsud0RrzcB3+8o70f8xQfnWjDRVeA+3zEC7NCbjTIoZLaJR40eP/DjZDo7tTuLES7LSRz
kR6f9+pD99XRXPVDFHua4s7VA9kgxGL3z+RKLL3+KcIXTigUqjXt3JN2atFuR9/O3vEQGWVv9BRv
AZqP/IhgYwfW3fhiB4TPPSNjYpt0cThDysH0or15jo6goDwE6Y/KFm/725TBdWrIKpk7gkAbxqob
YI1eFUXTjY5z6iVJNp+Aicaj14APDfd26ENIlLcQuueMfUtophtoxuvGpH41ayduHzQVZWs3j5y2
d81h0Ns9g/a1vM9GA0x60PB03qPx04UfpJxcYBcMdaV5ks8cyPdeyZV+R2kzrvZZI1XBPgu1efSq
KOLjhm2g/RiKvtRf0rbRJy+SJ+X9oA9B5IYaKIyN7GAtNlLIWlp0jLfelDmlop87n+Hos9n+NKz3
wbQFm1o7T28c0cQFLhVx9o8OWWHoVpidVX1Ilc9ZPeXyczJVkXwaNbPOv8y22f6oW71HP+u+J9+E
KmqPTKFCSGCT+tC1u77MSriT/aJJslOqkRk32hDuHD2SwHEP2cahWTHFo51Gj8UcCIAS4QIYs15T
pSyZT/YUoMIDSpxua5kU+/srukWQMIpEg5PvBa091oRDUvCvui5jSe1PiFfbfdG4Jmw+qFv/67va
F4RlYv7NYXowm43NXDfNLY14yKLWJuoHFvCxlbCmTScr2KueFLkdKoU/4ty1Xn+a7hC55asP212y
h2doS9n45ipYln1hW3ikDiUzl2WSziejeZ8HSPeg4wDX7S4w5w1s2u2HvLYkxGG5qSGvCPiQ/vyP
0XwMzA+mtZEtrJqgT70IU8GpKZYjmfOOs84p5lOgS24vT64K7HxKPt13lduCJE1/cqqlSg3/vAjM
bfsQVbYotk8+KODUdPvS97Ko8Mzws++Xx6lTvFkbNpzkZmk0d6FzIW/EKDOqwjEIJimhTQ6yDyKh
Xdb1R8a4EX0PNk7bSkxxqOOiJ0uH9ZYE0I6hm7RzKTkbRujaRUFxzHaL/rs/fjSlzU7Qct9d3xTw
ciy4T4AbSx1bcD5TAngP9ZP/ioTut+595YUIopouA5DavvYkODP+9svRcqJeYHKY4QcUAVsJfBEJ
eZX/OiIPzVyeHEVuHOug4WTbT5MDA6ZltG8NncOvNUt3pfA3GfIWP79a9HLi4D9Zhj5ZvrhoeYym
QWJs/CTV9odKYmqko34S9ziq5TWmtYNhZ5+k8rFt0BnwQ09KtMe/3AfhJwhHUYcfPFWkCs5A2fSC
BeuU5o8obezy5JvTagc/aA9ml3+7b/XGtxarUN7ix4y93RBi5XYN/jU2ppPDKJZqcW9Yisv1spMR
JKtV9S97MOB6l/E6Ogc8X4kIwh0V9r6fM/c9vjRWFjFxJX2cWulj2SlbvTgxhL4ZohpFSKCAcTPd
NMy2HumSMr6UnXqEBv8j+gMHOvsf46La2EIxCvyPKZ6RXBO0XcQKRzqFZlmS0rxU7Q9D/plUn8xp
q620ZUPcN57E6SxN44sf97uKqVbbGLw5yvZ/5w1vS1mI7IhqvBw1wUw7x2GSt5hxzMh0s2hEpTfM
mEXrQkjlM+tcxGp7+C82F8QDIBXYYYU7vuLprXZ9Pb4omXxk+v7Zj5MX0zcehkn6MNbFX8bs/1ki
mR/DpW/TnkKWBCa1KAfMZdXwTzH48LBN6LbN3ff7y1r7Yvj4ElQYBoOu79pO22pDp3b5+KLb6dMA
FeFCad513caBEs/vshzL1sDx0NrkFhJeL2mdRlE0mgNIs4KR5xc9Sr2p/5h1zQ6EmHd/TcunuIyS
b8YIj9QnF8EJMe2LZGvu58IZ8MLAldrnSf5538DapiHVxlW6CMNxdK83TW1S35Jqi9Xo9kvqf7Ia
+dmU1I1lbFlZ9vSikqWPMQwCvTG8JPmTXaNNbWdeB2vx/bUsv1XcLErIIP41Xlw3ZHyKBPlM4Kfj
i5zFQMzC5Jc2ZcepUN//LeR5+SxLBRcE+aKRKU5y8kKDSr6IGJ8xpBc/gGIVcqa9Mmv/3l/Ryr4t
+QAMa9A9LENQ1/s2g/ZuJLUYX4K40Ty/rUi/py7eqZG+lfKIpuhck/UTtwmp8BK/PdovPpHf6FWo
q0n2WiW1k7ow21vfC4pOgzsVlvn779a1GKPYTleQaj8tbSGNq8oUdonWTF/7SAsgv+6z1vLUohw/
8yhpq+N9a0tB/dIvsEZRmjYJsW7pQwq7WCAWrCBemr2mvTGjGqx0cfwglbmc/bDm/8PZl/bGjWNd
/yIBWinpq7ZabEu2Eyd2vgiJk2jfqF2//j30PO9MFSWU4Ax60A0E3bdIkZd3Ofecpk5/9lBipCdl
qVpcMkVJjeGTQT8eXhR7TIiPogPL+s3X37HsoGCEcCoD6SA5tOPySmtUeHpQiuxcgY2viDk5EzkU
TiXw41xI05QxAOVhnvtCI02ho09UVp05ATWyLRAcp517zb4Tv7NsjAehOJsG5F2umasR2BenzG8z
yE+kKfikjFjEmEpfGl1qh21fBkujpy8YF4RugSrvZVP8lWefFjcE7AG4HIxT+3pjB7UnWgjhY7+q
qSq7BYnCxE67whTcfKwL3eugu6Ht5Fdb5wk5MvorQF/iDeDOExkxlV1jht6H7g9VHS2Pu9ZaABBO
v8fQ1whtOQyTV8RDunSnLeJY7+DgtnYdsRyOEuTU2fTM9aJliYrY3Wb2E5oiKZfNr/OgPgE3YVdo
raZ6tVhaQgOkFHug663txmQaODVQh2A1gmvL0ghkIQTaJj+HPkuQS2beWVHfEPOIIrHanXN9KfZ6
rPwTyD7xpU3u7YibJDJbwHr8oaosXestQd4DzW/dGmDwFPgGPOo4zNfLIrWSmuWkjv5MVBSaYycZ
Roca0em2H9raPVD2sGiP5ZaE631gNqAidbaMfqFil2KgGaxRqL4QbTBsxdjVGtjYOGR4EPEDswdD
YHEfa5gWTIenILCX5uFXBm50q0oVzb29pj0j3NeZ8jICs4IMlvxB+1p3CmRqGIn4bSMbG3e1Eu7A
I3PJ4rCWRn+qoZugWkjO/46D+jVpquNtS6vaNE4bdC6g5IK8AlSSfFqag6MBbxMdP2giyhAXCfI5
6LfEXmL3DoDy0uQU3ifFqRlsDESg4KVAPghQOU+Egim7CttmdH6Vm6nbalJ1ihez+DLKFdlZ4cZe
Mnl7RiWMyQlwkFyf9XzOqDC2Wud3eeX1feSBgDTAGbKkONt5jNhn4V4H1EVBFAmgJLwlPzGBeE+A
u5g6XwAngVKT72WzPDWm+JBW2TdTGe4I2evT7pj8QGBdRDHol2p11c6dLw/zcTDpd7ELbVKZXhvR
Jz15SIevtw/Mhuu4XOPHFNmFwTaWkd2MMNhAkgMs2hakR1113lvX1le72Er+XQeXRqk3KszEbewV
YmtHoLJQpu4FufjOAdm40SjsAa2FmhROCg8r6QHZlFKAXH0J/rZZ4p9Jt+xs2rYJvNdo8MmIU7hM
TaoiPYr1DqsxgeOeX5vdydL1fkGPiTFV4dQhnuUv1JBB/I2aI/XlZEru2yoUnLabBQtzn3FvFbow
7Wo6rhcFqC4uMRICJKCrR2QZJojx5Dn1B8849w/LHXlUAbh3Z4/1l8JnTJfqO/u4amlhvuvKJvtN
F6cPVQURfFyw2br0VHoh9COjh+kswiQq9Ht4hPXlQmCJei/wwqBNk/loD3JnYVvlSQM5XfWllsUH
M6zfgZ55E6ifRFFn99MuundjV69scgFe0RBFAKFL41OIclsicoNiTvfUddkjde2o2MKQkmAmA8qE
/EhGV4EisKyzxg/jUTgpbWw4MUonkaNH6j3KWuJrZkTyLmp445CCbRFKyKzKzCZbr78eBshAJoBJ
DV+i0x9dXSCELB9SSXPyOToOamRJkB2oR0gRJU2gyD/htz2weT61Yf5kzPGJVnqQJYlDIrDwKNkz
JZkNDSBrIe8TTU5dozizOn2VM9SxZelvPqgHCMa6gpEfBkO10jF3CjGypxCMuuU8PFftEFp5PvyG
XmEgttkhqRbHBCvYGeRmg99oyeIZc4cWeYOcTWufb7vSzU+NDBTgR9TCkKhdbweGMfJSrkntN0nR
2bRIEeqF3Wd14XBlkKz8zwq36Xo3J2nVabVfLIpbzeoRlaQzpXsUGFuLwRGBIZNNeGhcrBcOtJsM
2te+EIvPoKCcLWCZft/esPXbg4INKh3QYgQWFUQY1xsGCvhOUEhe47FLZ0vIIdyTN3HjhJPx2YIH
2zUkWgDxAyiH0J9bTrUMeZZEVe0byHKsrFMeMiH8npXht9tL2to2TCXoGJJFbRz/cL2kEDoiowZ1
XF9Uy1/iXMbogUt7R2DTCCs+4NKj5cLHeEPa5oOpGZVPQVbsKFLTumkvKDt1wq3bDWeJUjgeUYyp
csdZl+deiaDD6dNiOZGic5owPCaaYBvh2+1N2zwHF5a4cyAUPUqEMSzptWl4QxyHLiQsW0+Rqz06
wq1FsZINqCiQxUDf6Pr7GHrbGOAXqnwSoaeIHpmft4YHcYq7vh7eby9r0xYBzTfaCUhh+KKJvECR
kzRT5UNLqcvdeJEmaptlXn9phwkTjxKUA8nOR1s9caxQA8UXVFwx3anz4GsFzcBeT4rML4iZKuCt
HxO04xLEyVaM4tAgNm6GmoPsVPgJey2HdV6PtwcLZW+6jm40f2JoMcRQeyh9FGVNjIrH6Us1UeNP
WqWtH+fzs9Bg6CjURiOxMhqJXz6/3+h6At4OIAVm07hvqyRCpDHeTD9WxRc6i4ktRsm5DmVfq9Te
/rQxNMDA/Wuw2vNKOHPqhIYU+lL6kMBLPI3S6hwlnfItDDXZkbtdB7b6sHhlL+1xd2SKzXCoMHfp
t0X8o1+Mp2bEA6tm04shlicFqBgrkYvPEpXDbcKqir/wRSWQkV5fl7AeEEW0U+knKdhdbKnQe2Th
XZTUO2n4Rt56bYn5iItIEOyvIVLovvTFJz2g9+mjdhTcxoEgfPpzdnI38jTn9hdcTbN8LA5JJAYu
0JswFO685GEDJGpalCjiAoeS9BWQW1UrnlN1no7g8CdnZBKlFaIAj7hkyYdzPpBsR7SG7eBV6IYL
iwL5B5oUw9D8hdWZdigBksqX5TQDSoQipLJLqHd9OgP7IBZHhRzMVuwp5F7AISuaBo9x6SOaU37n
LW6/2Ee/ZkD5jmI+CV9v7+7Guth0HlQOIT/FBqKuvydqcFlHmzD3qU5mzGdkXw3SfL9tY/VuMMon
sFazPip60as0LI00kZqwUcryn0wd9BJK1Zgbfl6Qin6yk4EKOPp/aEUD4oBKG58ng3XSGEp1yv1s
IRiLKKUvSqffD32+x8W9cqIwRHDTAZQFTAqIsOuNa1N5qqmR5j6q/Bh4LkYIdID9DGoOXh8pyuBU
KghcLBpL2WQJ0ESW7SYbsk9XSq9/hsIdlwZTElVoFNjbQoNc+yDqCOczM1StqOnLH0ukNtNOuWX1
XkogDgOgFHQOUH1D0fR65RJJSmC2aebPgvQsgXIQuAlt7GZvMBrwERCZmo+3D9AKssX6GhB2hFYw
08pYmSzKCCUePUv9bvLIQfeScyEcq8qT/OUsHNoAhDkP0I/HnOI/NFQuDTN3f+Hulr7EcEMep34s
DrmjIvt0m7LVbQqY5M5LtXETQceBCP4/V5GfBTeqcFT1KEr9sdQepyI91lO+cxHXeTz7dBgNBEoD
/YxVHwWDiCDqm4UUlTJFxBNf9/EXSWzat6KJ5MQ2pjlOLUnOjN4mnZkDmkLN6jVrl/B1IJFEbEVP
ymIHqLyxcMbfC5iQhKsEIu3rPRbqAX05yLj4XRc7KHh8C00ohd8+QRu3FfkeULKAdWlsBvPaRpkA
YJnHQuHTiYiCLUhg07CnzshHNNOFonB7MknQv21U+rvT6yGyCoRFO75p6+KAExqTAgzEv5o8isZk
rquCFn4CvpXMLURh7r22pWSyckyzIyeOcnFxbq98RUiMBg4gX1gyJlqB++Dnneoyog18fOJTB/PK
il01dm0eNAxiui3UE6G6rbrtdCdpHv2puKlb2u3OB15Nr/E/gfvCedarSq3gJ8Sn9i+FOh+xGrCG
QTivO6pBEru54IoYaD51h/pg/r69AevjxdSXJZCcstrwavAqMuIiEaUq8XsQUcvhBGZF83TbxPrD
XpvgvERbU1MAx2/iJ7lsJSb1BC0H4r49qHgHbpvaPMgo4qAxhk4z4oPrgyx1VRyCVr3wi8aklkLT
4TjWDYjz4qU+9d0YHkw5AqtPqUJtWiWFsBMHyeu1QkwAyRI2E9U56Jtf/4AsyQalFLQCnOJG9R3O
JrEbMkYvYiHKVt42oztDVaElMfRYuuhMy6yyExk0Zukk+rQkf3WZprZGomfMCUxOtsRIdygk7Sex
POemjvpp5SghFifFSnEyWAGqTafOjlXheHsvPwabuKAOawEuAA0KsEuJ3LksUV6t8kYCFiFvZ2si
OSDVYvoVpNWtpVUS9WZki+c+EsIzoUZjg52xdjohOocQ+h2b5dTLumNS5Z0uJLYwnf9dCEuQR+fn
SQ7B+a21HmCkdoYNcrpZDOJMe5GlzAOU++cgS2f0iA6iVseOrIUnvKjnzoytujf9IU4eRmH0zEjw
8rY6yelwqlrhFJXSOW9E38x6DDEU0845XgdqOMeYz2KxNqJPfvafSqDmj5ccqmpzJlhsEs2aWmQS
i7rsCTixIOF660E/iv0FwQBavKjDXR8jQYhI3fd4ibq2CuJhAgRUSGsVn3kioCpWABcaLZPsDTjx
K/yP5yWggYQ/ZFqh12arqhLCIakhKxEqQ0C72qis0QBzgx3BAe8kuhvGwAkKTUgoDyDP5hFcnTwq
fU5SEmTQhQBnFNLAwcp3yWm3zGA4AB4BOfWa6hQUUaiVC5IWKHHsQSfNaVLVVUxhx/NsmgGBEnIE
YAhXw3tjZ/YR7TotaJXcSRrVmqovcpkdbt9J/lzgAyGgxvwB5Ic0JAzszy8CLm0iGOWvFS3ozcaq
kT6TX0UdjOoL6El2Aq4tU+jAogyCc4gjwaU+kl4uzTxjQZ3wY2bWUsNSBr+njTdnjXd7XVu7BxYv
+GzC9C/4ItNQtqY2Q4E3yCvDjubZ0aIoGLT25baZVX7O9u/SDnsNL/ZP7bVYjYdWA9nUQh3U+kuv
6tl4OoDeJYiY0VV2Iq/fm0zcILmCXWSrGBpB4XbVsyFJpNKipVowvYNRv7uXbdmVjqGz+ON775R+
/xtubyeu2NzTC5uc+wYnZgVif9hsmm/N/CaKKELs0YHy0QPbTxaWo6iigO2QR6JQvQjjcMhxuUDv
1mt/1OXX7S+2dQovDXAHXkwMQYa8ghZQE2oVVNTv55rWljFCG4LQ6RUzeztP+AZ9AdYEmBp8Lx5p
cP5en5FcT1qhWEIVA2qjq2JALTyZPpsEEA6Fl79UO59p1x4XfEtKhlcwMtUg/DE4yVE6mu5wVg6Y
ZnZSN3L2VL927XHnQsh7CZMhWJ95XLwI9srvjWZjKPfAZv7EyKJ7cDiZbdnlc/ZxTC62lPMlYthg
vBoRaDCeRxcs2l4aW8VDLOI199WTBvY1C1SRR+ERk3FUs3XFEn8JOzXlzbt/+V25u4+WSR8NFOtu
3fqk3Wcurt9zd+y9D1nqpxAzlnufln26W+tmV/TC3QjdMpQlPGxQagZw5IPUBmnRlqKlCHH8s66W
ylYiMXCKJU3/qMJsvo3q0Ozg1FZ+gEHaEZJiZA1cVvCx1z9iDlsqELVcgnnuLXHSbEWpoJOk7rwX
fGkXw3BXZrgof0hB/WIsGHfKld9G8kqrzK6i51p6SNPEAmewddsx7K2KC1UKAzB2QtMlaKrfGggp
RPFRHfZaARsKz9e+gIX7Fx+wR4vdNGOB+YIBA9+t3c+H6VeoWGr9gSlQwImYP4h3OLedlx7mY+HF
bivuCpxvPSDMlbMHGYXClSp4lBE5a8uZHV4UdM/hobWVIwaUjrWL9wO0HFbiyc+3t3jDuQPOCdog
kaXjK4pELemVXulACWnMhSvkIRR193ztngnu0EA0ACqSMcjw4soyv4B0xIsd+r125x4jyNCMxNjV
XiFpcysvl8WdHNpQY0EhlgRK5NB70Z1BvhSEJ3oc3+m38b59rILxbo8UZ2PwGzH1fzdzxZootuI4
Ma6QID3VX6FmI1hsAjzD/DGz/ig/yl/JF/lVOHdP8l32BQoKOxdma6sxPilCvRt8syvYI0Ivmk15
xSiJydFc6rsI2Nl/sYESEnglcGZWSisqLv0CJSCQuk8l8GUpRoJyQd1jjN5cCZwNExllLIfcpRS7
KNK1WDf9vLjPMChXLeNO6rtyLoqJbtj/LHAus+8g1jpCOcyH/qxdQDWLjI+xlHwyn8SriBoxosEP
+gMwVlw7F2L0UpTkJgkkdXEi+qdsQLkjmjvfZCOCQi0TlUPou4Exi8/p0iSNcmmkGPIXSvG0pKbg
lUbW/WoyhdyNah2fkUfKn6zlYWno0YqoDTMJU5mv1lbhNEHma5YDIF7K+zgd4rumD3M3p2XitgAd
Hj7tqhhVHRrDaPMDNMA9tBmRlkpNDSkwhyr2QlFDGJ83e00NvriD8himPwDzYGkKxoE4KySM8FrX
ZA5I3R2zOD4im3hQF8GeWzC23F7Rpi2shyUsYL/lUV6y3LUAjqd5MLVPpIszOxvueq2+K0bz+21L
q+vEVnVhSb4+ht3SVOU86lmwxGnndG2hW6ka74oDs//MVSzEzACrD9w1MI1I+6/NTPU4tZmRzoFB
9XZBTx+iqVbaJKxdAPXe7m9mRlk9Wqk8x2ZqjVWhFW67GN3imWFRje4EeH30nEN7Za+Hurru+Gko
QABLgUo7cl3uumMK1EjCHhUPSf0tRSDdoLWnohB8e583rQAOiZ4Q0z/k8S4aqcGDM+ZjMBULU2oz
Dasr1MFt5JJ4t02t3zjAigHfQV1XA/ASwPPrzR4UI+mnsTSCTi5PpQZ9zz5H/b5a7lvpbclVDwKo
nph+xwyB0Bh+1U4BEYvYbsqxdzJ1JwJlL+r1p2e/BjgsPOaASvHd4bRuuqrQMyPIJuJkefswD3d1
eOhKACg06HVKhoswY2e71/E+gK3AxrBPi8YqRpyv96Cp26xStFwC1QojGsmd6ZgdoofONUCZQx+0
N2Fv11fhPrOIBhzQIyie4UpdWwQnRJ005SAF+LNXqdG+ktrwZKaLlIpeBnIZBkCrDAosqiofJl3f
+QHrE4bTxWbu0MEC3clHDHIRrYqQr4ffKKQgI3d97tfdc7KnQrdpAvNbQJ+CamPVakTZt46MEPl4
Gv7q+keg/3vz6+3Du04ksIoLE1xMOJm6oGdCChNxaE/y5CVqHlAqW3hxoBwt+WL42cFIjC4h0Ye6
IzDDuDk8TjlTOpSoMxVUJaxIMrZWSJ5N8fX2ujYOJEIKSPcxP4OnhO+JK30d16LQL0HXiEek/QEO
00mde0dUmjutK0Ar0981uW4JsWwtYm9D8dAryvhFn8XPBjigW8eEBWNMYW0K3uPFqJpjNhyapzVG
lfoalIwaseXu8faK5bXPN8GJCOgYCkQgZuHhE3LTmJkWFmWA/r/iznIEpWfoc1tFlJjPGMHXTlKY
Kg4EB+XCWoCxOOnL9HUCJRPUNMdz0whvTbd8i0A4figHwOiMKpa9oo/Ns5LHUFTNQvWEdqFpSYTu
6Ris3kVg+RgbBN5GlHQBHeJucxalSibFSGglBH+ZJbSfDsmZBSTkiJXBzorbdG1h0cMxlOd2Ccpq
sFj/bS5N5/YnWN1XZgIdBBV/xxEn3KsL5U2hFnJk5fIAyNNc2LrQWGG8J0GyZQYIXQRgbAxj9aGl
USt0UCPP8DyVNQzglEKIF4bTnk9f20H9FBVi2AItGXzQ9Y4lszySpZJzcKCB/09qj4vmgjTCpUfh
aeqf08TW7OEgOHvA21UQjYcLVwa+FfV3tBa5s0DHctAggIqrKwtOSYsHJgZitMtx1CbLzPaO3p45
7qsBWVhGhbnMQUrTZ/SBvnXG0Fhm+04gfKQt4Q6MYwV8ALvK1fK4p1JbpDpMc3EO4hM568fp2Fmt
I3sihKqS/QR8b3Xcsc97Y8zNCBeLOuFs99/Cc2xXT9WL+QxI0ll+BbVR96zeJU716/ZlYO/vVRzy
sUzQ9wHtj8BI5d7nRNeGUerbOdC67DCUr5ryRrSXuN9jdliHX5whLqAcRNC6lCKOCxMcczBjrN+l
zgAhDeVcvJXnY7mrObYusXImuZuhDmmeF9o4o1JVnlp/jOycHJbqqBSWbqsWRJU9AxCgxyYo3lGL
jGILqlXqTj1n83oyfsT/22CutDIJlPYTVh7IyfcWdDYxfe+XnTrujg0e0l8Wg5ECB18E0gwuXMOs
LOjvvQgd3Snert0/uxNoeyNkB2UGT6eaYgaRSlSYg14AYbdV6e1sYsgY3Gyfjdrw5RgAngkXQqF2
xRPVCGGSgrw1UJUmum/GaXDEyKCHMgH1zucvAAaHsCAEIQAVcWkBKkBKsojKEmT18iBW4znM5geN
zEc5lv7hM+HNQboM2iRgQzmPCZfSJCkt4FIG7S2S4neoQEDEftp537a+EtQGMP6NfjX+z9001Uya
dIzkKVjCcbSEKf1dNuVOsLRtA+ESxlUQHvL1piRfplgFeV6QZ9Bg7Ej9DbO2ws6n2TrWIBf5AM9i
UI7PVhZFStpFn2BEfKy7Cco3aLfK6c52bXnASyvsV1xkCFXW6KTQJDwszdNCmjs6zscSOmv6+PX2
SdteDntUEHSgV819frODnHkNKahAN0EeLbRWMpn3XVP9uW1m09NifgSAYFRlALfhXspcZzQSc7QE
7V9oPgCkp0CZD04Q4J+/Kvi0rO4AXPub+A+ODjViaHICkIhhHP7YGRqd2ywuAnAjp5a5qId4qr/T
ASMBtxe4efYuDHFuvRjB71axgAfTYYaA3tz8dtvA5oe6MMC5bAEEHKPcUERuSzfYogE64GpEtAu5
xR2Hyn4q//pe7BnfV1WMNpYwolsEtdz9CI2auFVMz2NTeXPRANaZHnsFLHm3l7e5f0gMUQUA4wge
pusDP1ZqVaZjNQcj1GJmEAOZ9byzrs0dvDDBfSI6Nnkv0zAP9KU7xZAwn7X+COXGHS+0GaShw/7f
pXBfChJxIThNSizFhh7NGxSXnsdXw5LB612/qM+3921zUZjAwYwRSrTAil/vG6As0hR14hIsQhaE
Yh5o4XRCKf/1tplNfwTPDTgLw+zxlaFw7KuhUMw5ECToYQ/atz5ZXiuMAk7t8C9XFkV2rAl1qBWv
5RgWdOiaYQoytXtvC0O2dGlKLNTiyE6WsnXmAKVkA4cg9lpRU/VzOKmAu0+BmWutTUGJ8qvORWVP
PXDrExFG6YrhAQPUBfxjXgDuBvrJAeUE+igP7f1CRy+Phi+f/0QoRykSnljkqoQzI8ytmBSGMASC
GFtj+LrUsZ2LP8ak/oerCiYEwJAJHCo28PrI9TEp5wil4QB1b2vQ5XPchDtnYOu4sdILBD0YoSQ/
PYIzmAgZNeZgrv/GeYVH9ow5R7dPd5zqph0cM0D4UBLUeEbastSWNFMktNzNwRLAmTp0v4T4NA17
KvZbZ4Cd5/9viHNviZEIoTHWczBhJu0gGEt6nBWSQnpxLN3b52DPFOcRFsmYcz2V4AnEFEpYtLQS
aFWCdOf35+1gWgt9HNbfWwmvFDLcqJFHIyhGolPYxYdZiF+6WNqpSW8tB6PmUIkCNTRA59xpM5Zi
FIyZjEFtVrplFNp0inu9sodYng+3V7Qa0WLpNeufI/L+gJ9xiKI4TdSkBcw8qI3oLtXFOyFsqtMc
q9Y4lbWTVMNTtRBPj6YghaLUbetbC8W0FJYJUjFjVTJJUf4RC0CoggRqAss4OKUC/BShzm0zbL+4
1x1pjIwNBccNkxm7vr0GcPRjkecoamY9BCRJ+WeBepp328jGvYIRlGnBYKhjkkm+NrKguTBEWgQj
c2ENGIMwUgrYMQVItdt5bje2DeEC7i4Q0Bj+4gNLUBFMDZJKbFtuvM1V/wwpj9IRBLpTe9nctws7
3DmUxyVsul4fgnZY/ghgrLIIplzc2/u2aQQQINSu8CSsGgNTEYFwvZeGIDGBPco0p6nVf/k0Fya4
TyNXRgYy2RpU/elPFfKkg0leBbX9LaSyc3sxzKfxJw3UkhoK9fjbKlOKIq3v5RiHIMGkoTqLtoqp
nLh+H+kbQBb/cAwAMUBiidgRyoXc1dWmUYCMyZwGRY5j3RllYyezMjtClfy5vSzmP1fLYhRErFfF
IJXXZ3sQQmC0qkaETFfiZXPihEp4HrvYzarQbioJS90j3FifcbSLWIeZeUE88Nzi+lFZlqgyJ5i8
HzQIPICC9On2qjZMYEAVRiCziqot32iQxlYFs6VRBW0KpRbFPAwg0oimvc+0mqEBsSDGaDC6hNEt
hF4q/zoZnWKmC6kAr9E8ubKXOyUBtDcAsXIGxig0DTwhPWTFw5c6Pu4BUjZCc1gHhTMQ5sDXrPwS
JqeWNhc0AIeA6WEwsbax1BN1m1N+7kVrD8K0doOo6YM9g7lBwIl531S1IxgGkmEOhlFzRm2wczR3
pYRaTRHvXLaNBBs1HMSXKO0jz8b55I4lim3mMiE/jO8TH2Apv39h4E1bPhFLP3TP0EWLf6R7LyY7
7NeXAVYROqEsxvQ3+U5m00CeF24xD3rQGNtDJcgW6d/0imBspDpqy89++ZWVRmwtYG5WcvJy+9Su
/SUg6BhMAFYcBX8MA14vemrEmBhRsQQAqH3tuu5lNuvTbRPri8FMoOeIvhj6gfw3TPVcTpMhR+Sm
MMbf3qlqwR3TvahtcyXgFgaGDw3Olecfa02JFIpINJpfsg6A22GPjmjtjrEQsFqzSinQSXx+UE6Z
EPU1ehVd+LPLWH1McvVZt+EV3Gj8fXvXNpeDQXMQ6oEcDhit6w/TVySWmiJEJBXKqbW04anUuz2Y
z+an0fFZwLqFOS6+SrqovWSAfLQMJjRdcuSIQwSdKX1PNmtz4/Dh2aQamw3g1lKB+GcScrRBSuWv
Mo+23mMGAZCIUUI7Uxbd2zu3hn0Dg4G8CgQB+JeVlfIk6Sotq01kpb2tHpi6d+LGDrmvTobHZIH/
wUchiEddG2gIYMH4eLAVBWGRCm0IzOJNCDE2q4cObf7WYDu6vbCtr3VpiAs8yhSsQYKBNJhUxtmc
F08iwl3a7jEsylufC0AaZCSooCOxZ39+UTqtw3rGQ0ZSzBGBy05T77I6rrxw6aQTUXtykMUaOkJ6
861oWyebIRswmKAbKppfIzV7KzKXb3Jbv4uC+ZWKaL90cXus2iQ/zMny2InUVwzQGpalR0XVkweQ
UYaYanKJsifxt/F64I3830K4p7KjrVSATCKFS0jsZPyeqeduSGyif5ZcRES6AaEIMKOKeBZXpBCL
2II2NdbToJefInpsxuyBFu9LYu7EaBsLQvMEQG0NJE+oWbE/v/gyCfiqCjmql8dqTI55DL6Y5Iey
KF7d7xHtbrgfiDcBDYBSiAGOc+7Kgq19ntK2XB5N8csw/lzSnfrE1muLuhHG4hQEtmxS6Xop7dKN
/Two86N86O7Fny3imOGIpvaTfhad/JwE+WHvom6sCaU3JrwIsCYscg98YYAxD2CU9HGoJcg95Q5J
96SmNq7OBxoNSRuQLyCdvl4VyFfkRdHG4bGVnoTlC4kSRxW/xYZhpe1e73XtDhDOgukJpIYMZ6ex
P784DHjMY2OMUvo4A2dC6ReIZlhDuee718gWUASZELJjM5oYfJK5JUlmA83DFCn9/IR2nZvdSVY0
uua7CpxZjFYvSdwPFS3DiezM6Y9SZ5eZuychsnFe8DNQZAQaFekQyEOuVwv9kCImjNezdb3RlVsr
d56ZgH3nzg4prcwRTnux2TpPgUm2tUhT8D+ez5aOkKjKaRsGWWj+qjCZPGgY1k+Tv7Lyi4YY+FXa
w20PvxFeX5vkXG/coRnR6R+rDA+N7rVY4YReuupR4tQveytc3wiYAz4KdxzOfuW3iDmGEU2k4tHE
7RsXq4MI0u0VrT2WidowQxHjvjH66OvPlhoV2KrLsXiMmkdBpw6BMLvSCADo7CHy9yxxHmuEdEZd
TVkYTGHo6onpTl1xN42KZSJxvr2ojW3DQ884iCDzyNhsrhc1lF1kguu7ejQJtLx1scnP8Dh7FEvb
VhBQsAl7RoV3bUXrB11sVQlCZqQ9V/JwiNphJ2ddmUDtGSMSUBdAZIaWLLdn0AMkNF+MHII7kNfS
6XwGiG1Hj439N64SnGsbPEOuumTQSB7y8pHM84GW+bkJ2zPRIydPOqeXhR5T/ylIL6Wdu7Rnl6sy
hCl0H+a2jIKyiA5pAoqqWHM0yKcq3bs+ER+VRC9KGuf20diwipQceQ4k3kEUxb8xbZ9lOXDdkDqa
EsEzRnB7h4b8pZzncxNDN5P0R6FlAvPmvNO9WIMuQep5aZpb8NBOSovZde0jNZ/AzppCWFK3iQUH
6dUP5m7gy44592XR9ibAHIOaD6vlTk+sL7Eu0pEEUbmoiguChjK1MxFAQk9F6DAfDaVuhqNBjXg4
3d7m1duHtUIalDXCIWS10gKTZi3FdCfBNJXRQsQmsXINc+iatuO91vVstJ0YA6UKRizw3/PT2iTK
eiOWQ8NXD9O9chyOKhS2xxM97HliafXYcJbYVb14zdWqGptIgqX8fn4e3iHDKFitHXviW/ISemoP
XWO88nYVW/2xOd7ezfWzA+OgYcBLj2kmRu15bbwB3qTVoMsOKuHo2NrZU+gkh+7cO/GxPiTSjvtc
l7BAWWx+DPcDFMoUbK/NZXEL9Vqat48hmHBHlzay5lItNNKH2sx0DKlmZvt1zubwNJIYQp15NKdf
jEkKwQ2RdNbYPMZz3ljCUEEytHlQ6tytu65p3Nvb8pH+Xh/w/8OYMxAdpqQ5DxzNRY4gfGkfW6Kf
tXJ2gb09akbxEy2VQAiJlwytC8/pm1P32rephUj3Hp09UEmUuiumGsGLOj0VieBG3XLXaeJRmLuv
UyVYpt7ek3r5q2eRF6WRoyH5HpPCbusfcSvZ0njfjYXVZ+G3aBAcc3gv65dRSOy6mu9RyH9Ezcg1
o+K+0vf85sabcHGrAWnmPo4UZmKhhtkjoaHTjdCVJ8neAWCZ6vXGooqJzcDEJWDZK0ELWpSpRCsI
wpHMqk+1F7mpdjDt3GpO5Fj2zu7t2nJVlwa5F7s3h3nChwx9BlNcnNauMFnqiKmvo2TKRluTzC5t
tbuDlsaenP2Wr8JEMopSIF1GoshdLkEdQFomJ9mjKCSS5IxmRH+Ey0KJNeWg0Nk7tFtbi6gVpSPc
adSqrj+fOtdGGhMtf+xi4Q0DDI/jXH4W8AbnC57A/5rgFgQKvSrVcYcf68bsgAmGsC/wW9SSw3mn
dbmK6ZiblwASw8Q14ke+C4aKEij0oB7oy+l3KQswHeVG8nNT7uEY+FcbBXXo5iLQZ9xg6GFyK2qi
LjWyLEn9cI4hwDjNmngOE225FwuzcYWUYC4ywtgQrrOsPYpqvew83vwZ+c8PQNkS5NxssI87n/FA
dXCBCIkPePlsq+M8WkRArALlsj2c0KYpkESi6AwvjELZ9QGpp15qlH5MQK890cMggyB4qdvpYESG
vnPPeVcCXon/R9qX9satM13+IgHal6+SerPd3V5iZ/lCJE6iXaI2avn1c+h3ZtJNaZrwnXsv8ABP
gFSTKhaLVafOQVqJerqK/QXrmPDG16H9EJVdV5xQmR20EE4/mVu36VxZtUK8PGHIg5AKwISAFQJZ
KqzJgC4QWLam7JRlY5iTAXOfqd+k32v9ZRj0zdDMr7evhuUmAr7BqXtB3Is5ADE3T1u9U2gE9q3c
mZp4o0/alEAnRrXjDd4EuoxWYpEd8AWiEwKyLXRdONTi+qPhbZOq9szZOcNxS3bWFn2sdkfCOky+
GDv1DCp3n9XbEnUT2ZCSeAZF00KWV5ho1NcZTLPBcUDIRAb2F6OM6a5qtPHZsszu7fbeLg2iUQdA
LU49YiZKD9drLdUOBH0EtJIuCDPbwd05LW4J5yu2Znvb0iK9A97rypTgN0WW4f7EX39KmB5k1g+G
w0Cz96rcFZhWpw77adhjMKay7v6iqPKxqZwCEBcDKnkfGdJFtkfQyHWy3MqhwNodOmuPPh5ErJKN
AgD7EBondYt8OkG5uvHbhypkIFxEvhPKEr/lubFVvPoQWDmoFL/neqtNJzF7RjqQpEaNvoXQF3tx
WhcYVqtswmJIdMzqFE6B4lVWSb7y8gTBNAI4zgQyzoWmFPVSm7Qj6HmZFRdbvIsSLzS7qXlGj0vK
Ir5qDFPTvJQDBJGo2lUOVZZD8TYD62PFNOACOu9v36rtbkIu1Ya3vWrFf3nLntvhskuOcJkQPca8
V0rSU6LluW8O3myH9WhXRlh1RTccUYz+bGcAfoxbi39EHQ4NxMD1d/RaZoFegqUnt3b+lt6AeoSl
tJhu1uy8kyxvGdQxYa+B3gn9DjAFi8WPsWNQN+lAwVqCgZ2Fjs3Sb1rTpDKJolU7YA1AsRaU+Yvq
mzmZxmDaYFwtVZseWjduNlGZG5LqxKoVPPB4JLBARi70VMBL0OtJ5CSnwoqVO1cZ2DMAmbJS7ZoV
kKzjrKPDiuK9kJR1c/Lxck9OrGUoeKhNpb6BPxVCw593PQRMYHkASwIKWLDDsqR3gSlNThD8DvTZ
IycTUxwbb0zG+1jNye62ubVjBZ+DVIMOPBI4Va/dLnGhD5+WJl9WWxYbAEuABqDW0Ma+wyqUBG6b
49Ho8tWAbwTuLczT81se9WghWk0WLeNhyKNTa6cWxCmz+MDQ19x17gjdBofNjq/Rtny8bXV5nIGK
0dGA5dV2zuB3vchSbezO6DzlOM/xFBisv7OqbtORqN9ThEhJYWPVGnAAnHcRNX2ROyDtLEVRc1M5
5qVDUdIgbLq3C6P7AbI97ZG2ziD5hkvXRGKBngXyJ1xDQP5cL6+ee88tqZ2c8s4b0K3AfT/tXKBZ
ZErqy6/3IREJxBywABgBFfKIvJkGA2Qj4H7FpJ/H+p1mKrOvj3bkD950GOdRZnHpnrAImT1c4Sg2
LASia2IVtVN1ILwFI8M9ElEl1Ae32oCVwPh0pgtTGJrhE0AfWJXrXdTrtK1R30xOs9e3T0D/Z4lv
efPw6WjFKzTghsY8MyK+mLt3XVlHfdUnpymO3ipFAbWqp7/f9vc1h0BpG4UNFBMB1xBOWU7jEUgm
cPRSk0Z3mVKRY+S6lWTD1rzh0ooQOqKSREh5YWVOfui0iyH62tz3+luv1tSno2zmaG1RSF/Al4uX
FlIA4RCr9djT0XBiLjZLMZqtly45O9OsykbcVg1h2BxPEbRWNFEqM4XiwhQ3anxSlLY9uSDCaCA8
zDCx8/mvhASKTwZzbWCxMFlV9jhUhhGfxl5vzzZ07763cyGjdVtGI3CQA2xmcG4bxF4hOICbdUhY
asUn0NmjZqW4m0GN942R1H7a6xLnXjuuqCID1IaXKQcKXZ8hZIDIzTJsXRTp5RkUsOi4KUUbhWOV
9BJbqwtDUIeqKsoYKO9e22IAxChNP8cnLe3nwGqBsUzRq95MlqGg/jmPyZfb32vFIJSZUFxAsZzf
I8LN3GHgzcimPj71xDbBSwe0ntkrUeDEjIbjGMkC0spm8rgObgyUrkE0zn/PxQMDCrz9pOIsnyyI
mfm0SLdcqjfArn52mAG4McQ+AKI5NGo5bVIlQxY5TgFPLNkUdk2UYoKGfZb26MMKBpvg7DaHjgqe
CGDXULsTiU5Qc0g3DUoVrp6p4e2PtHJ4MZn6z4jgFTQtaqrMXoQqjF2y85AMLduCfnnIJNFvzRBn
yEAjG7mTI+brGQjnE7OL4xOwxG4R9nWS6VuPpZpEOHjNCzj9BV5a6MLiGrz2gsyOB0Y9OzpF1Qk1
a79xILs5f7u9a6tGuNomsFagDRARjBVLXZCJ9NGJlvOT22hvGCLeOh77dB4GsmZ+fhAgeOVFCA8E
JAEWhCWi09hlPUpWTR+kRLXzMG+7Bqijbhre/sPCLiwKZwis4zOImpvoZKT9XeaWoed00w65RLH9
pCHUHrnEMWyh14vZnOvPVNrlnNrVoBytwfLN0QOUwZ6O1Tjku9uG+C++yqCROKNdxnvWqOBi3O3a
UNuUc6Tmg3d01PwOsAB921nJi11lUThbkUzleFFdQEEB1QXgd/G/COjCsliPYQM3Hpwj6y01ZHHx
fWjpXWNgGNvCfBB0fEHGqsrmpBfuyK0i4PHZCcAaFohWFs1lq06wOhf1EfA2uh10r95WVSa7hNdN
IaLzUZDlsEEConJoFI7OMWrzgJFtpIBuYJQgpRax4mM9/4wIQQlVWjVlBEZStQumGVSR1vfbXiFb
hvCdcN7aqI9gYW6/eOU+mV9mS3J410ygCoz0mE8iLYaXiwhcTWyGCT3p9raBxlLrhkb/2VEWQBg4
EPP/muF7eXHrdWXRJ0MPM5wAVsupb2hfKqJLci/ZYvifX1jBpLID1WS+X3384Pb0rVLHPMADbX/7
uyw6+v+zHNysQKtBIU08rqy11a5P4MqQDvg5vWkPuebXx+RoHdlGDVsCBlYZe+f62v6ZFLytAIuY
WcUwqZdeEIHPVk8AzZs/XbD6+FCg6UEBFLPl4mMQKZlTUxSUj40HBjzQeALTqj2DIkjWGVhdD+4k
tHZQS16Mr8/1ALYBt3WOeGrfO/kZU9+gXJWRDSzr83g9Yz6ez39A0xUlq2uXmOKBaFZeKccu1LZx
UNwxJWDgeLcwlhEAinQX7+sXlm3a4imj4dD5bi+5Q5Zh4voXCA+qeTI6vDXwC2je+4lhBO5MJP64
aoIzHGA6FheIKphQIOs+2CRXjoVG//QW+nGlrFG7YgLZEFJyDdwNS0lAQqZSSVxgkKpsOKVa/DWe
rZ+3T5XEhMiqklNqpl4FE6nz7qZgo/osch8coODEAwEuhirQyhObiWNHxwQUoOTYx9F+aPRNWkyS
j730apjAq4zfq2irie3CBEUIEHPa5MhKADDLzqd956dFKgl0C6DGx1Iu7AhffNZaxTArlxznsfPC
iFr3ERQ6wJ0ANZKJwxya/NBp5N50um+GSb/YZfJgR93WVvTQ884daKvi0XnrvOL99kdc2wA0uDnT
N0remIW6Pm/ZUOkVIhU5qtDY9mywyU6nFFpn/39WuCtdBPq6VrWoJTo5gnfSt9jvThlCy5HJqMnW
wv/8wkripQnFCDc5eu0TMV6s6MmLf99eyGIkgn/Iy/3iieGFjdhI9drs4fRKrf/2mnY7EtW3K2uX
oL+l59Fh6KxdPbuBM5Z3cTXsOxpvHZf9B7+9/BlimFQoJOMUbKg2F/sqI1vbro+Q3drcXi5fzXWa
e71a0W2niGEEEDtKxte6B0SHHcF56HfJJImIa3H/al+FoqY2Zq1t9AY5Tnf9T5L7wykPq535XTsl
h3FDk6B7i++zrRe6r4NMamMtkGHaGeo8mDhAyURI5jmdSVnOCjnm2fwYudG+6FvJ9/p/rO+fDSEd
GAHe6iYjUo7e3jlHUOsCmfZ9GdbBCO0GM2R/53LXovV8cr8q4afFTLnTgrwJHLqAK0Dk6tppof2r
1M4Ipy1mdQxcpoV1NsjgEOtHA1SmvNyJ3FSsLMy6NRjtrBIkWWowzIERRncD9ftQ2VVhCcnG8LNk
iB+H8cKisKlzNpg1mWBx6n5D8cqfQMN5+wAs0PIfJjDngNTKxr/i+AYxxmw08p4cLX/YaMyPWt/b
jnvrZPr5m/FXO9I/xdaR9C74sVocu39GxZt1qBidicsQyMjPiWg+QHu2R/2WlZBjiR8bRZe45+o5
vzAonADQLJu5rmKVmUOf3R6yYXoNtWvjKWoHCRJpJReHM17YEj5aW3SMYkSTu8mHYl043tuHDOha
LTCC/MkLHQnKSrY44YojCTrGQwGDqpcGdTyBy/I+8ZBNDjL9o9VAcrE08Zorhjwd05EcO6RDRoFr
3ZAGEpkN4SxPxNQj0+vIsXnXKkBbjQdt74AF0Tm2id+dilD5LhsZkZnkG3xx56XaoEWuDXccO/ux
t42zmvSfftZypwC0CUcMebHYkdSzQpnHDCa0Kgo89YFSurXdTz/Pr40It1mP1l0UzQM5JrPhzzOn
Z01AbyEjWFk/vf/WIlxlXT4VPf7Bdhmxb1a/6rgKNOupBPjO/dEldng7RK2bQ38OnWq03sVGCUmo
gl5tQ45mXnj7JmkBy2jLh7rs78DhsAeBNxTwpqGUVFNWTxVH3ODhyQUixFOlFaWVkRarrMh9DAiV
9WBN0SHJZNBxnsosguGFIeFQFU2uknbC+riYKVTSwkKbQ816mbrBTyxZLrAgxfwI+BfmhPM1qAkY
6UmN8xVC8gv8cH/HNqwivzSAKsIPCKatm2/Ru3EC5c74q4bmXhb+ZSsWzhs0EAB6mXHEo/ZNy+gm
zSCeSg4gYPZZZkrc50O/+db+CqmkF5sJpoBhLc8eUNkLsuxXXODupk+0eBlY45f2O9QtUO6ud7c9
dzWuXGy1cB4xvYEuygAXSgnOYgZ496/bBqRrE44ikJgQ0gRa+SMlqZ6d+xiTHMau/VKdZR9tPcP7
txoRMoK39gjIBb9D3+at/lZEmDpI7tzBH7+CTuJ9qPzsdxe4X8s/LgSlZcDGdZ+x0MrGYx/MPeIN
bmitWcYl3iVO4lcnTkju5j+q+aXMZYOMq49Z9Kn+ry3hBmepzvTOQTtbOysvzrfxQM/ZsRg+rnB2
yp/1EELuu3YvkzVeTx0uDAsxp5qbRCkbLFLf9RstLDbZHTlkuyQYwuyx3CQvmuRaWk//LiwKwQcw
1LjQtAIliLv8QA98VDMtffMR8wKHGMpN6t47yBhXpUaFEJRFSYfuApapgaKSQFU45opyId3X36Zv
5aneDvtZslD+Vy6DwL9PKoScGe0gjeoULwQ6+Zn+zcv/RN5/jK3/rAihhuB1blMPu1lv+k20N6GT
46N/oR6Vb842u3M2iHCFjjGrLsgzvxsO+a7a3A4J6zHn308QYk6ajlmiFvDdrvumkId8/iQ30/9c
H//+fiHiQKhNV6iOv1+pwBXXgkU5lU3GLbXb8Zzjk+soiQHDBTTcdT7mTJOj9hO2sd1Y3/JHb5tu
7Uc+ZjQHUzju9Ht6HPayJHDVK/nwJIg00IdaIKe9tstKDGti56BrNofeFpqlGVhduMzhFPYv+tdI
yqG+5paXNoWVdjVtZjDl8AdeB3r/UxFtEkvWQ5YYEV9bYOrtZ8pSvLZ0ujN69+fgNV/SEeMLt11v
LWO6WIwlhOhKnV0jtXNyjMHuXZpg71BniOQyn1gylqb1j/U/eAK0+DFicu0iqWpiICwzvaPhs7B4
RluXQ6KNnXMXPc4be59to1Cmlri6vgubQgyhDFTHdaJ7x1w/VUnkVwZU2O0XzT7c3sdV/werPgdL
fCxOCCOsVTuFMy0gjNDD+FDsFYTGnbeJDrWOS3Y6QDTqifahrPe2WuG4NCwEjzwnoHYBB8yxR4Vj
DFt/+MMTChtI8/Gk7i3JQj9gn2JUBlAS/6CBhVtduO8oKPc0u5+9o8rvu60K5/fdty5+IPPOTQLz
tSHbATrgoRLoX4atve2CAfoYr9m3tPCT+AdVAw+6NTvZD1s9MRe/S7gVU4OM2uyO3jGp+q0xxH7D
8MRJSXj7Q6/F6svlC07sQk2c6EzD8nOwc9n3tbSxvn5OLlYi+Gxje2PdOdhhLtxaPPen/qneKZtm
Y91Vv/M9eIb3Mji21KbgvnaWmHbHJu8YH/LDHDaPmBX4Vbx6Af+CIFwEbi/Zks3tveSRUnQljsDA
oKCBSSKRkNw1wJ6M5y5aTtac3WdmQp670lEf1M7yvo1uc9ZyEy6Vjn31ve0xzSAJfstvyYkLQAgG
tDFHUQnfEtRL+lD2lXZMICpC2Rur324vcN0Ab03yjteikRG1LY2iCAY8sGvr8eskIwNeZtic2wGt
IhSvMFomdiZZrZEKHX71SGY11PIfduoEkBP1UXENJ1k9ZBlLQVSALqsBzAcv2gonf4x6sClXVD06
NV6fiXsP0NnWqCG8C1H7T3+aa1t8Zy/KO0k/9ZTWlXoci3GvOs1Tq6USvuvl3kHkhVcJ0Nt1MYko
vBhA09uP8xThmAHIOT95w1SxgxHNdXaimFJqX2xTsYoH4Fhb2UTi0jQwy2hugTAaID4guK5XxweP
zSnWsZOF4lm+1xcJA046tknYYy4p2VDa6ZbvpGPxaUAfuDPh7GAD43Jq6M9fm05Agdd6Vco31sQA
Ul7kvtPLkKXLgw0b8BQMKuBcL1D1kLwDntBV52OuNs9qBTJQand3bgWWi07P/AbNm1QDKtIuzU/X
VfnoOee6A5QQAyzCzrLUmzKH2cMRKljq/aip813s1ugOZbQ/QppIphSy9u4EX42OkS+slhOTXe/n
nJRxF6WVxyvHld/+NbbGXtn0yU5zfE4ngPLxpjgrj5RtZDptKzceUKcO0PY2dJHA83dtOjNHNIiH
yT2axncGxhXTesvsp9sRbOmpH6OJ0FnFMwgwNmE/zWE0wePZuscy2WVmfF9Mzb4DMUNd+oM+Soyt
hEvMkgIdzGkKAAIUUpm+MesERAHO0cgemFv6iikbGliGMFAxXljgjnsRVspYTzyLOs5RZRH0j76w
wf1id3ulNHa3923FL64sicQoiZYVMabtAE1Bshvd13dO51d/nGf6lb9NAM1DZy2kx6r0pUWf5enj
fJOczQnNNeBQhZx+MJPUnBrTOYIZ3Dp75+oEKtHX+kf7yjm4+pDEm/Jnk0OqvAqTbSQrNS/dErcq
hhgwZAAyVswPXe/xDLx1VTuTdjSiVzXzbVr67WdZJ3XAtTHUjYkurmq2kO+DEHui6NB3ODbW84S0
vsteDFvmLOJCMGEFmD+YhvmcH+DWwj72Xdp5PVg7TpGleIfYTlkQ9TnZ1FPlSQrXoucDvquiFYqY
qANotDjKmPrTmJnM5FTH9Ven3Bvj9HrbIZeLubYgXKiGMYKVPtOxGMBO/LIHU56FnQssq5EqVvJz
epnXfawGM4TgNQZYE7KV1x7QZIi2VT6Uj2ybEt/TfU0PXOMeTBMaVE28oNk4d0ryUneH5kcS5oEu
2c21tcLtHQcMd2BsFDE6fewoHmvK9DxWw5valb+B9f2iaenntxS+YSLwcxdc3OK95Y6sywZOIJIG
eqGGQFD5VvH86Q+HYT+QBmhwDNxqQpQf68xtECrJKXFT8CgmfaEZQW+SHH3DKm1kNdtF4MLHQ2cZ
xDv/mxZF+HgDUTJMkxXk1OJ1p4XgYuvMvdcGCtg0hjD6XVEfGovxpoKwORiIwturFQP0h3Vg5nU8
B4DyFaGDDSiqR2JgtU3devs6VauQpBHk1Ek8+zEoNiRJ4Iqr8LX+H3vi7GaPN0heWwY5UfeAscRN
nNuAW8lk91YOhMYZnQFBsNC3EEcpa1I2rMPk9WM9pHcsfaYYbqTVvKVpHZC2C8xGlgetrMsA9TCn
sQdlNZ4G10dwMsAtBtK74rHQnE2Z5A8owz8NEZU0zlfiFqfGBG8pxmtRARTMAL+qK27rFo91nwQV
SsGz5Pus+AM6sNzzcQCWZcXcjGd96uLqMS7LP0XvFX6kzDmiSWVuVatln3c/3vCFyC+yVwQQYT1M
gbzO1FnFo6G+1WZxRxsaOqTfFDKs1NrG8cYo6OV410Lk+oxGL07jxiweMR8f6DhkRfQfloI26Eeh
DU1kUYYEfZdsHmbbO3m2ARQYU5WwM8v+C8NQdJDZyvBy++QuSgg4upi//2eQu+RFboV5+aotrIqc
Yt13d3Gg+cUfzllOIVPcvek+DZRQ9kxc4ba6Nio8Z+yMZPE0wChnLE/ujX2yG7bKDvwgsCbDr64c
46sVCt5BWFmSHribU552xbYvX2Km9q8Ms5ZbFQ+BjeLQ/qGvmlFyCFYOM6cixEwH+GFBqiRkVFHj
jgUmSMhJ00rXt71ICfpEvfO06Y/kG/J0Xri5Ly2J4bAgbdrmZuWctVL1mUF8tThnBqqWQA0MxVtd
f7Oz0u+t8pOjTPAdHDf+hgFXGeKJsEIFkw+6C3a9x4rSPzHJoaLb0lfPyiXPw5UviIcFH9ED9a0K
We1rHwVw0O00ptrnUlWfI9P9WhXFXe9RUAH1sV8nM/UVjO9tbm/rymGHRjGYipEMYzBMrDPlESS8
uzIrHivWO9sJDDA/qGOY329bWVSCsYmg7EcugEYMp6ISDmA/T3UJlnsXbuLT9/Kgb2ZMY/jV+/i3
PSDnC2Ql15XgDA4XMLMAbonxwMV7ragoGSPXwVy0xl6tyCm+x8nQPDCosaHgXquyFa5sJADkOAiY
WoUcn0iUU7R5mtV955zU3thGsxXkXo7Swl81g2iApmhPuWLs44RB36QAt/UM1peo87vG2OEHbiXb
vfwxfLALVUNMBwCqLNbeiJZPmgfh5pPlV2/Vc7ahWTBX4RgoFgr+uh9vVLrpI0lhbBkLuFUHrQTs
N6cOvfZgjQwzA22weWLdYdbPTbLvBkm7cNHLAG0fvJTrhIDZf0kcq5aD15sVaiXlgx7YQQmFknD8
VQTzs3Lkzbw8Ckjkm4UvkyNct8z1fSzgvrm41fXqUPyCSCBO76l5x57+5GhUxfGtE2gCqzjUghTt
7SS0vvfFf9hWfEUglVCmxeSKUOcYLNIbZZsZAClovjb87TFOW0KG+bbP8AviOrzqKNSCzgVj1yhP
iUPQ1GpL2nmldhqZp0O61/Ko9sMb5t4ORtdr8TKqvMQLMmYXMmKX5VmFReR8aJRiLAd4tuudTUwy
Yu1UPbX0ba7v0v4nah61ubu9wJUzASs4ESiFIR30BO8Ey8Q0mVGpnmz9ybHO8fzz9t+/AM/ANbmQ
kYp5SlCwItBdLwNX3ggqSGc+RWBoxDzepPbfm6ykP6xSrf1JVYni603KrENrFsaDUcfoY+LpXTdh
oyaebKBquV5U/fBsB9kh91gxyUqT2DbKyphPcwPli6IPh1QGNVt+OJiAX/LdhHi7eGVNlFmTY6Tz
KS77WfMZ6WPwDqkmMG2Jq8XxhiUdIo9kn/mHuvZUrmCHYgSXaVwWJIAnbbzcHqfT/A6xEn1D+tBU
IEEzx6hoVt9V1wePpQwSvvJ18ZbG6xN9VFQ2FxOs3pwpOk2m6dSF9FAUPj13+2Hr3A2/9b31eHuJ
y7MIsTkQlWggjAI7ssh+UCvgLKn0Mn302NcsfnKK2neHb5r5VEjFO5cxGwB0XYW0DmDuKO0LhSRr
SEDR01QASYP5r46asHaJ306yhsbSU1B0RxBDNxi8ALiWr89GEeNllOdT/Oh1TtjpRUCUcuuY5S7+
9CmHIbTrcDVgYbgmrg0RcOC3blfHjylwh0X1FVOZr7c/zvJccQu4BVDCR3FbzAeNyolcJSvjR9yE
D+aU+kkvo4db+SgeOHgguAAaQziCEBCBq1c9YCzix3kY901UHEs1ey5T2X298lGuzPA/v3gVJY6u
RDTHXpl16jP7p0NjX50eO/Rdbm+ZbD3c3y8M5WPZKl2P9cTZq8Yw7mA+WJm0OiRbDk+wL6xUPXFm
w4YVyzfe259GWO/or871ySEJ3HP9BX3i6gzNLxkp++rqwBWK1zIuAGTw13bTIqNMJ3n8CHk5IyCN
eRxG5Ynm5ry5vY0rngeqAw9sySA7gHKTsEDQdmQs05QIpRozzFP2y6Xml9smViIPCA5UEOejeo1A
J3jeOOo5V06LHhVqvYEI+a5Ht9BneHYFnR7TsGkQIm6bXF3VhUnBC9PCzC3IzEWPWRz/qNz51cpl
6uILICTWg2WBDpRPLoJMW3DALE2BCdbU6NE459+yt+lN+Zq9Nnv3ZQKhw8YFvEd2+y6dAr6AXBW6
9iApX2SLDOyU+TSp82msyePMoMhsRLux7yXP7+XmoXnPucF4nEChXgh3NV4A0Zgb5SMp7cnvrHHT
jKVMrGmlknG9fYLj0bIb4mLE9pk7sps2w5Ht6QbFyFMTqJ9Gc/NvhTcUuvkADyDjFfxBzYqIor0R
PZKchmwge5iHNFS0TRTFj6NOcmGs5PXX9gTfqFABG7Wu54szthhhnika3duSbdVD7ns7cj/imaFv
WxpGiCWSI70Ws1DkhYsg8UarX7gXG7soGmAs4ZhzGRTj9zZK/ZLlwWzIOkZLT8EygSfgvSnwKon0
zFYC3IKtZ9EjRAIAF03S7/acSvKW1dWArQm1IFQwFv2Atm5AiJLl0aOezpAfMFI8eKOHgVYPjX64
HTXWTIGvBIxkgOigAitUS6zZVTHMNivnZCw2BpnDIiZ+rVkhSMQkZ2x5lBHUUapGjZeTJYqwBPDw
T73NqugR3L4ZciTGwPCgP5duJOGGWjNkoFyBRBopJoAz1xdJH0FeMYcu7+NMn1Ln6EGozLQlD+i1
AI++EB7RQN7CEYR9m+LZbpO0gLdn/W/UCcqgirTmLu4zMDZa0CnzyCxJ2Nc8D50oTlPCiwLi/mXK
2BLMq0aPVj7UOzamWkDqWsa3sCyfuSg+2Ca+D+oDi+5My6B/kc0urFTDIcqB73NqPyqfdQeKPTHd
mkwW4vl77vodcmVRLEiO0GJFixHXsamogaZmL9pU7RuFhjrZKXoaJioLwZz/97bjLz8gQFOciBIt
KFR4xISdeo3lxZalnF2S30PqAxLrmLaJSnQftBTtzKr8fdvggqsYzVLw9KICCrgFNyy8a93IcfJ2
7GBxJNuinfzerf2Y9G8QOQlsomzBRBPmM3DptJEkjstTjncQoiOvLvN3A3eti5Rusu1YYQP1zgn4
qvaWM2/Gyoh8D1p+fuXIanhr1nh0RMKNagRIQ6+t5SpNS1WxvDNRKR7skX2kGoFYHGkOnZfmkrCy
8iGxJGiQ4ZkHZlGxcu5UhpbXfG1Og+cdbX17VH0oYgat94tUteQQrq0NG4irhjOmLSTIUuCMCY1z
7zzMDV6wcVOEMYGaFhpYvpVEMpbFlVYtSsUWVgYgBK9DCLEsz3Viu6PtnsGS+sAe87AA3p69zPv8
nt1NoRWooAG4h0af8+W2uy6D6LVhIcANVTIVXQvDjfmeAPakWHmodUN42wp3POHsY3modOLrIUsW
aR1tpVKVcSJ4VuRlEk5j5X2Zwa4saT2sWgGti4F6J/gCRRAqy/SmTa3MO7us67dmTvVDrLsyjuC1
HQNwEmASNLaBNeW/4uKQdSM02uNCdc+V0rKA1aX53k5JFxCIi8gqRmsrgqgNOgA6DvVCDrmqKshz
1JN7Jkz941T91yJVwtufZnU5/KJGUVFTF8UTtYnywZ5rmDDL0Mq9u6Ivd70m40haXQlG3NEVsiC9
LH6bVidNW3ale44MSFePMTU2dUHH7/9hMag3oLkG2OKCeTju046AvNE9o6+FC6XYerO2BwTiP8RZ
lF9B64m6JcqYwqHBkHdEuUz6ua+tP6atIEK0VhNWynOjd/P29ppWurGcHRfxFd8aOE+RFD3xStaa
RgJ5u6jfMpq8VZnz2qjakbj9kQ0PffwD8mlbO8NQuIbxsXioNl6qnfPYDfv484kxfg3n0kCTD8BL
kdLG7Ce1miL+a5QX02l8K3Mku7vmKpcWhOdTmce5FUOU9Dwl6imPyWYEOuX2nq6Fd7gHl8MC3mHR
Udf0WbFZCRNmh65LmW5iZt2bY+174+62pZWsB+iMf5b48buIFp4S1TZF6eAMdbv7xv6lW4eq/1XQ
apMNBFFdf6lL2QTX2pFGoIVzgkd3+Ziexr5wUwCnzun0kkEKIumeEvXX7XWte+WFEeH211LqdZUG
I8VfKF3cxe9x2IKGGNpA8XPyveCMHG7hD7Ii3EoagPo83ksI74iIH3Xni/10KRo/HcQmztaIrlU7
VK9gUD3irRhoVDkxu073txe64o3AJYKOEcL0DuI9//MLg2MLeTq9RHwEhUzvd4RgKoi4srm+FYfE
mlAMQycJjVgRrVImpjJpieOcCURYyK8oBhtxm4amJbkiF2PEyE4NgNXReEGOqqIoe72c1k4iiKAQ
59xs6QNqE0BaFE/g5syCZGft7G2PscJDFpZ/oNslQ4StbeWlbf5tL7aSdZVXTdjo89Sbnk8H5dRm
9P3znwtwNwBWcTtjHEQIHtakVGU0pkikGsC258ICVh3q1beNrH0tPDoxHwb1E7wLhRTfNCel8IAI
PuvNLwakICZDgBhxNoohI6xb2zLwA+N9hv/4u+J6yzQkuvro1M45j6xj6ebHbqp+3l7MSrTgSTyv
9AHRhqG3axPWEDtj27rW2YxBohOrXzvLDYrOPNw2s7KSKzOC45kgc1CSSrHOLZjdPaDb1RKt4Ns2
PlqfQp7JCZagOIhCGH9uXq8lcQxGoflpne16AEzWt/O2GIPZU2PTrwc9rnaeW03VU6fTyj70ROtI
4OJlcUyVMrHLQI2mEVI9tNTjvW127Z+hRAFgm6Pg+gVA+UJ9zGmVpkfsmFYDPNMXGE7TrGQKq9nj
QPrCI/h/aivSdlGZDB7z695OY8n1tfLJ8KpFYoj6APjyxd5snamQZmJYJu3RHrIHSFaq247KJvFX
PhlcDhm7iiIV56i+3k3DSIu5VVTrnKn2sSzMl6GTIdxXV4IePfRJkK1hLOHahDsziLLWYGD0UlLv
cKNlZ7zGSGjqqfp5B0T/E11J9EHRKRSL2gmmVOicaN7ZUt/j6ZfW/4dHDqo2mK5AyxPoUBHS4oEV
02713jtrnT50fl8W7nvaZa7EyVfAQS5yFrT+UaFEPi121AgcSh0tvITN3bCZQ2Nf7Pqts5tCFerK
AFRKnG2lnH1lTxxgBozYAD4G9kDBsGOH/jUG8NvaaZvxNZFqlWorCdPl6sQx5hg46K7IWg/60d57
m/t2s2WJ796ZgXU/75t7kAPnPy2IOk9++dyf5UPhK8H96geIIbdEYlhGNYYtshZz1FmQevZO0Xrf
dGUTqCvej5Cro4IPVSc8JYVXv15ls2FmeLBC0zk0kqcmrv0BU9u3o+LKMcbx4gIbeENyxdvrM8bw
WPG6NneRsRNEiijsGu/bbRMrC7kyIRxjEGbrdQV4+9kyS6g0Fm7j22RG25oSySleyf9gCQkZAjzm
w8Smnu5UejEninNm5hxaDdsYVv2OWaMqQJkNIyom/X57aSvuYIOeDSB6nm7C8vXuVTRifdn2PGn5
qbRPg1JukEMFmiGZdFjxezRwAAsxgAWzFirS1f8i7cqaG9XZ9C+iCrFzC9iOndDZ0+ncUOlOHyRA
ICFAgl8/Dz01Mx3bFdf5purcnK1lCS3v8izw5PV6BIaIMyc3m7s6V3p+JfV87dvWY1WPW0LRZBGX
aGHndgdg86g6oVaJJubRu1xz120AYkcBaAimQxn59L62J+vx61U8gwdZlVbBm8Utjxf6OImNJLec
gSFkWmXZnBRaxVfiOtyBBbGlF/oCZ9qXGGuVW8T1GKLedHSC7aqhEnYZCM8GNFbS1f5IJoWWXpHG
bJoPLBZQlrBaL7FrXW8m3VKgRolrXXkRL9u0ppbzfQYuney8ujWXmljHhwWRKaDcqC1CQR6Gvcel
EDGtjLKmmfJqjOpN3XT+QwsE1J2wPfkvz+U6FNoIIFet9lwnvXYClyKwx/SU+wNkpooKK6CIcTOE
UF329Rc+MyuwJmHQhVhh9Q46Cu7BwS1GbpwpByYodXuUuHmQBMvP/2QU9NTBRwOA4Bjq0ZKCBmVD
pjwiu3YBsP+f0n74eog/HdO/g0gsGm5J5JFAJ6xEj3Wmf6UpoOZ0MZcYw7LmeDdAoeduMTOkvZmu
NpDZhCrQ0PfX7czLvWiavkzWMw0tilokoHiDvkk4Zxt3WIJfgV2LdHDDbkuBYtu1li23gewBfewr
kdQWtHBmZrwfLYjxGfxgnxYhm7TXGNhjZbEv3AWqXEFnJ2bpgRWPWpVZ7iAOzPJKCMMO9r0Sgtz0
OHwXlvokw/+zDjCQW12ZQMA6xgZZ2g6nUeGLWuBv3lqJ2PKDuY725a7cxzvrAMbX9lKKeG4XYYP8
75hHD4lgRecOGmNiYyfx9BKRHiDAS0q+x3fen5kBwwW4L+qeJ6w2gJ19X6ppyg0tzLaeQ+umHIfh
Xz5Vf0YBiAJ1CiC4TzoWErdTCxl9jKL9DLqKN6UXvA4ErYTSE03KOnUhuT87rf8b8LjDxkxBrMHu
p5zw2E7DfvxtjdGFnvXZD4TiARrJa1XaPzrmUVkHupMSN4pj8klZe9KRKukieQHef/zs/lk8KCEg
WAesAU/+50MY9wXpofeCjbAsaOv6idPdWz0DB/WSy/m5GaE3iMsLdElUwY9m1EAIlfh9OOaLpby0
ryuyoVS5SW2Xl4zxzn0gFBwxEjIEPABH8Z4vGPO9CUOxjtZJzGee+NS/8NSeHwTAZ3DFoIlx3LKe
JtcKlO+OOWR567T0/eWnaoDzSr6+Js8tW7g6nAHSB3bm8e0QRqWZOoG5DNa0GVX0s3LcrbEvEUDP
7YO/h1ln+9dlPJpwjmaGYQAW8zcLL2Ah7zbyt+5mdWhiri7Q4M5OC3j8FUYK9srxbiBtb1VoxmBa
lTHXpCyvVRd1W98ryIXr4aRRvG7xlWrxP0MdlariUVYaCf6Yl/C33QV8yYuiybkhIoEG1+8iqOr7
Cf6FWc1mO6URIs+vP+G5nYIiPlJvqIAA/7muxV9r65Yx/GyGeczlMr5Hk/w1kXD79RDHUe1/zxG0
RYTr8Lg6jp7rXrSQRLPHvPNjeaNNx68d5fYJD0O0cDtmgdTWArs++EP/XoS4KL8e/zhd+DM+FAgQ
BaHreNKtUFVjNzjdY04duWz0Wi+plollKPni7MXDsqkreqkQcHYP/TXo0YcdbNV0UivcKIVv7fui
6XaTlHMWqeFSBnkS6+IuAXQIeVAY4TI+WWDuTNbk6AL7NQvmjZM67yotN/aQGZqWyJnT5Zlth0sU
hJNlPRr16FQCWGlspMnQ4ZibpIcYpDbvTltmMSVpr/oLJ+VkPeH0tXqCrMRbuKQdI0aVVXZGsWnI
w7LubnSnpp1Q8XIzSa/59fV+OTMU6DiImHEaVoD30adDIwdybaRR+Vz5qI0TInbUsmDmXVnB1ddD
ndRx8OngCQGrVPiFI8M8hqbUpqsmziyVNzfL1t3yTfXIU/sx3Mmt87NIq/Tr8U5u0tXZaWUbIQZF
4nHctLRk1UoUTWUescabUp9bOtd9SUXKQgqPCCee7EuN0jPLiVAaTSjEOtAPPi5UgqqqRxfwkHxQ
w56yKPV7s5Flu/t6aqdKZhgEJUqECWj8IgJaf8dfN9lowTCrX4TIV9P1qsyajEJFME7qa5n736I7
lk4bfdNB2ZLeNL9HeJqmPKuzcksekRPuL5HEzyw1HGjXCgUCCnh8HFGQpq7QCqKzIg/7EIk7bcPZ
S1rfF3ZGhaPuHU93/xp1ukYVKN+DXQKbWFzoR8GFCMoiJMbrsAb1g9jWO3sPAGYyAHNaXizTnZ0h
GJCYIihC0IT9vOCRVcQSeh5d7rtSQut8qZA9W3UHO1VFo+pXYUxoNl9/5TOXDogs2MDoI8BS5Phs
imVorNDSXc7mam9qLx8Me1gqclW45QcbrUuB4ekc0fFD4I7jCf79iVm3pjavTetDgEjxzTLodOyq
HLyMpJCXyOpnrnGMha0LLB6q7SfhLisJyEftCNPxl/5mXM0p0ijzEv8gXoD9SdhFz4YzRwZMiVU1
CmcGx951P3/B3ljQnGgwonVtcPuMuyLblbviI4So35LE76CtGZ54QEqnWifip8ziHYQPTRK3KRzL
+woszf1AX77+xs7pR14DLw/Ic1jOo0RydAFr0Y7RUFs8j1n40U7jTRVGm4J2yDFo825suHJXDi8S
M7d518OA3gTVQ8ejQ6CKe0Dhx6w3aof76JqjdZaEdQjAGBLzqWyuxqC9bcPmgYJB96Of+g5gFA6j
xdB903p2LlxKf+o4n+oIKOcBKgHdEnxWXIBHKyzLMBj6CVMRr+WDl0538L1xv4trL6neSZOQ936V
oaW/L2nhnSbuRwMfHU6/GduCEQwcQq9n4x30rgJlLtE/3LdVS7JMMfHMvUQoOb3rMV3g0FdELo7n
cTFbUOUrPgY8t1to/PZO1kQihR7vhbxj/fHHqwp8HBqWGM4/OZVMjL6itOD57IQvU+gf6qK4kAOc
GwLPFepYK2T6xM5NG9NW8VS2ucd/tS5PpUcuXGVnRwCOYdUSJEDGrafgr/dKO0NMpzDiOSj6aajF
oRgvVRlPby/AF5GjI7IA6hXB9+chSKTIYi0hz+EaCTEULXC4/fCBB161K2V96bOcBPrYc+DYuGuz
Gpji40Z1LW0ETJ7H817QYc/KoMsm4uy5Fd5NjEFAou1pAnn9dgN52kv+V+fm+vfgRycthC9ipyuX
52QcVNoZ+01wUSXuXLcbyHP8/vqOOvfxELgBggLmHFhrR6OhWu42IFTynAb2UxEPTjoWVvAfbHPs
biTXKHauIIPPn8+1K2KskXDUP4TZN1qAjD5Pl4yzzk0FWEYw3lcKMxA1n0fpoY6oY6Vw29rzP1CV
GhOD6OnfL9dfY4RHwZBYNJOh6XleyhWwM6W9qC+E0qfTWF8K7LwQfhGn6p+BL0K7lhXPmRpWJ6CO
dPtWs/rh65msb8/nq+fzMOs2/PvUCrsPJWU4tSMUjOIJkaxMPOYmgUOTgtlXfPj+9YinpwopD2pT
a6sfefqx/BU0k2aN81Lnc/zddQyEJVENhiDuKlHlDO2+8p0b2sz/kvSwih/Cxxn3xp+L9ji4G6u5
dgfkCzloPstN9NJOoU7b0vsBnEuRdpMTXXoq1z3weWVxB0K9BhgUIK2w5T+vbCzk4JewFM+lU3R3
VbRSbmjkbaeF9LsFvxWCXF68YyS0N4LWMl1m6v3rTQS+G1KVP8VuNMSOjvVY6bIEs5flvePeUng8
J9D8aS8c6/Vi/zzRz4OsO/mvLRTNjWhigkGcwtbZwCAqYU3jcxPNWevNIajYF2UmTnct8iG8Aggv
/0iKHJ1xgCdZ0JSM5pMXJN6KSFHOJir+qd0baW+Vcwm+ebpnMR6+JTI+PD9Qtvg8xZJ4U+eBvZpr
KM9sTTOEU8LaCCoeNAo2Mmz8TJI5WPOEV8+/RPpc78XjBca9jG4tSj/gGx/NVprS72Ne0zy0yivq
2mjmvZPxQoBwZpAVZoSOMEJUlECPtkrsTNq3TURzUo/iACKEn2mv5plTWpf0V0+vNgBJIJQCCiuE
bYEk/byaM9A5XuP5NAeC+wr2Z0lN5gul9ktDOJ+HCKkbFwXDEJWFTg9owQfw6cf065vszMaHjp8P
sBJBUHWiGF9YTUX9wqW5sdsUQLAnsdB9CK0XS9QAC7jvXw939guBPI9HDbEiqnmf56QByOe2tdCc
OXyDR2cX+/NWsf7f3xmQkUKrEPEVeFTH2DkvXqBDqgLMapn/UM+rbT0Ml/QNzpzgT6McvTss9rjl
CnwgouQeeIRbNVoI4mx7KwoftmNdu9Ni8/UCnqB+1l4uthvk9HAto9t2tIIWU3PYADKHLKvIZttP
FbP3MBnG1XE7y/nejFfLTCAd+zx1cIBqLvSZzu6Xv4Y/ukW6CkHmHGO/2NVhdtqkb+u9s9z5EiqU
zL8w2TNX1qe5rrvpr1t5lsapgAmiOe3Mzx6ydGkQtt+KIYC5oOLbuYNi4ar35PaQY/h6nc8ePqCK
sYVQAQRq4fPQJG4bs/jYqFB6uKu7CZoVlzKBc2cBupYQRgdjFsD6o6WE9O5k+d2As1CGzyQU92j+
v1RRdyFqODeTv4c5WkTeh33A6pHmzhzHD+HktgcroNNw4QW9NJujw1BoQZmye5qroHyqu+5dWOS6
vHiyz505KHCs5H4HpeDj4qzlzaN24wmzQYkoA+k5E95zR7bCZhu4bMAJQVqbr7fCuS2PejAqdwA2
oQ+5/vu/dqFDS2ekUuPhFL/6vjlw9li2/t4Rq3Xw69djnV1FlIPhJgFwAmxePo9VOx2ZqlnSfO6a
tCzmdHSXrLX/tUQ5LhHo7iL8R/EXFKaj3V0hRpilj1gAlZA3Y+TLwPriwoY4Tf4+j3H0fEHujbOG
YUO00ZzEjtxW07Bx6vY5cJ+/XrSzOxwVjj/rBoDIUWxhubooLKuh+SCcb65cfsSluaQrdWGMY/Wq
dqB1WPctDms47Dyo5kFd/cK3P7vP/m8ax0kFWmXMK0WH54S1yaJfgU1M1vJmwfl2KPsLD/+ZCa0w
eXSmVkw+AsPPO423VQEINcWETBmk9sS7bbEsl3wrL41ydHYmwbVkQVHmsFH48GK6idj475ftT2AL
m22U9E/Y+iOrVjB+THMLSrY95x8eeUO9AZD5CWnzvPt6r53Z1Su7BfEl4gvE0kcHlECxrFIKGVFr
eakWTjbQKfPhIL4UD1+PdOYqwEh4aj10ENeC/ucPNIaTGqTB8zCPbOtOy24c2uuIi/9kQih4eUhE
gM8/hl+7s6osZHM0dzW8X8clHS2eNIuVDDy8sOXO3N1gz6OHh6IGZGaOu0FS9oWeovVNndtUzHDK
a5ekBZp3GepElW9gaF8Y8ewaop4H6Cawdiecb7/suMD3wj1Hgy2d+U54XuZb/OrrT3WmpAyEOTog
EGZbIfnH2U2nBh+1XQQqY58IJ4GeVwkyxTWQ89m8jZ1D+A9g0X4K/k56ib5/dlGB4wXrERQl8P8+
b5PAWopxkLjKC3NreSQrevFTgOHFufdGlNrPM7twsZ8706gkA6OFBxHpz9HjIX0OlCfFdWst//jB
G0Bx2dfLeW5K4P6BJoK6wam3RRUw+O9NyIxb1HLiJb7WhdtsdaDZisD77knrBsUmcuEjntsrQBOD
iIC/VlTE54UM4XCuFI3LXIePqv/W8o9AXwiez10eDqQ3VtPxlSdw9CRatj1NKp7Ztx4CfknhrjZ4
86YtrGwJ6ObrRTzzmqCssJYP110JOMvn6dh1NQfWWl4oyPKuLLAQAihJsEg9oSoHjwIJwP6/H3EF
s0IEAMuHY/B5xEb7Moxav8yFAC5Mx55KxOR9g2t8Bzp2/zqMfPv1iKdQHYg5rLVelNSRTp7CSBy7
HKHaW+aWjh5iCV4xYGh4/WE4425M3e8cCLjMQZ3OrXthk54gp5GIfRr7aIFl6JWja0qa15APmv33
OZ62irQvLuQly3hI48YHKhXWThF/qJdLpfUzU0csirIq3gi0doDk+bzaHMLt9gwh4xvhsaQI4Snv
g2s0dVeNhDi03W8E/lnJnN1c9k9fL/tpWgbcJHBJLmR4VjeFow9t8TkopSe6HMrnTz5rwl3d9kMK
wK0EugXGvVkETnzSEHVJUe70AOEmX4nqKCIBD3IMAW6U7u1aFWgxkhwKGukMl1NBeDKOlzq/p7cB
JJIdoNGh8Y4m8/FmFlax1DDK4sB+leSpWGB5nFgNd589wIsvyQmcmRYqVkhmcE6RcR5DA2MpAjXP
Hc/hwDheMRH1W6eQZjcvi51qnxaPX3/A08kBALESWnExAP96HPs1yulGhGV488n0o49sKxl7CpsI
h1yiPJ/O7PNIR/GfCkXYo7pM8969afi9R18sdrCK3/+/+RwdxU5HNcQSUfcz5rEd8ATPoHkNl17a
s3OJQN0GVAdP0/G2X0ww+wrGlDm2jbdRZfjUanu/GoKngOhcKP6dGWwFOmKro+MOGbGjMxZV84Se
BvKNYowDpE9Nm3T9/AaphjIxHPP7egXXFfpUnoXTy8oBsdHdXwW81jf/rxxXTKA5d72IbgCWJ//Y
LPBfaz8an9BtIN9nRHTXrAurF5ebS0pO6598PDJ0QcBiRJUFj8e6EH+N3Nc+kZ0qwhuhSQf1n4Zb
v72+tS9UQU62PCaIpHrVLwBf6ERKmhtT4TrBMLWItqq3IFUzbOOKXmALrRYeJxNahWIQgCAmA5Q4
Xn/JXxPifaTNgjN+G3hNlDnS+ghi9eCG6J0UPp6ossWbBMu6D4+PL7roq0yM9gu3yQtKrzdB4/M0
qscfjS0z5S4Pdm/PaRPRD0voN0/wf5zFeKlrOj8FBjXEXnc2EL68llG3s0bxyoLpGjHGgwrG56B1
bxxPPYql+A7aRpjSZiivGqg5pR6FPf04UZKVMd/xdrihcQjvKZgBjrL56enqzdfzmLGZvbCgBs8Z
f1OG9jYk7KkduiaZhHSTuBN7xxuuisl/7UfUK8pK5+AU40qmeIOoYzLazSKltY8UiUSHsigMOGhj
v61DteGl5Wa69X9H3Ck2YjRzxsvoQJCQpD6Ch4SK1Z4EFIuEhn6DREEtSS2afdPy77P29KGtyI2C
0obrrutbBWojobKAn720L1EBYFcoClomxVSHmW0sxOQdjZ6tZphv6l7WGdPNsO2GMvzeaR6lRi2N
Tn0m4kdbUfeZdurDjjV9haJ1kQObNy1XIYRAi+1YD7Bnr/3qYfSjK8ggFVkZTOK290WRymi5HwMx
p67Ht044PYhCjmlX6+5KxZVORl26QM+bcmuZ6b2fWJNNQyBT6MyJFAwUuTG0NWnI9H7wmh+RzX4Y
nMe0ohH6RKJ56cpuSUJmfobVWKYB975ZFeKQwbGuIOp8hch9JysmtoI4cxJMjbOZWW0hYRU/hNPc
OQQ/0uktgz9sia7kaNMskGKnq+UACr3JhjLqN1VhRXnsQzE762lVfcga/pCK0P7OjZh6qcxAvita
K70JtBW+cN3ox54q8oBOoEfShrDgm40obEkX4UrgszxPvQy6I1A2V3F0RY3ARpniFjAuYS37WPlD
bqlOwDRLLUud4CdbMiEtMDFOwOxbf2ooxP2r7jouB/YO8MSwJYHVPuPIO9/qpfXgtaWb16FAcyYD
/+Y9rJzfnNAr6sW/uFXcExk3B5fJacMqoTLXalimoMWRla2yD62uVRpW3Eld+Nux9fuMkYE6+oJO
59iLx0WjFR+7Y5+BiUrSdhhY0kRt8+LZ0kr9UpawcAPwQCsbei/SLhP0KF48YAAT6Lqu+vVTlwh/
2qOzNCZgFtaZNRfwEOP2r6CP2RWqs/S2aWfwaCd65zbMTWnV8A0b4IVagWKc8QAwW/SWobNY2/ce
6XUCrEOVwIfx3ZudJqk9IFZDc9e4RCfcRB+6LT9miYgUBsflzhX46n5HPhgFc6Pzy3Tkw5NpRQcF
4DXzcd4DuwKufYz3uvbChMf6iZTeo1tUjyGlO5vq8Kq2+Xtvt2++FfyjwxCCIgA8JyRYwqRqIL28
hMOUzmgWbAe7LqB/g4WNlWvncc/GK7j1mLRxeppK6BAn6E7xxCn9OCk4eIFVgWTZo/4v0nC9jVn7
Zpr6JZgk3Axp0N1N0JF4WBxmZW4DnQB7JLD3mQDZMtMCXrIPYXtn7qA/6Qb4cvOvERcuygvsSg09
xOdjyAF4zbQlmhHUAkwOp6c5qYJxyEbD+W4J2YB/3v5ojCcT0RofdzHvsxH9JBgO9tY0pMrq6+8O
4/7e5eiVAQ3gJzOAvFtStmIDamGcL37RZTOhJmvnysGVXNRp0Q78mpaUARy1+BvU/pdMtq6VzojV
Mo8W8bVbsWLTEtN9i+yJbEDzeptG2m0KMER/iVj6uyK21TZk2KRWvHS7CnfZti0dloVzWGWNNPym
DavhcYYK7tYijG5FU3xXIdKTXun2EDUImIuAfB/gWp4EZHIhLeJF1pMaJmfvMdZcxcvwD+rgz6Qv
6nz0m/oW1MvfhAZWalpjJYEJm4SF7XPBepjHjuN3kOymxEYvJvNH+RuI3y7pJzJu4Do73MFsd0n8
ZnG3EbAyKZvgbsBbGAy4Vfgieuxg6DYsaRj40Oz2wmrT2iAcgNzOM3vd0XERl8+mXcIrqDu5Kpm9
eIR8XzmIPXpl97xTIokt+2WKhxLjO/p3oMnwFHA/yvwyKB4Xj72jweJd49BTiFzYfWqg8Jl1unOu
gfUxew393owDBYp5WUXzLW5Ms2OGkK3DqHPv+JO/ldx57WcfDvVWDTEJUNFXNfxoy2rNAYEogm9O
UJsNWVy6d/oe/40NbGwHAbJRMdwaVXe7NDV4hhGSG/whzLnxSlyOYazfHZfi2rDBi/iuxzjc9nEH
R09/nhKvDh9GNjgJ6iUfnju2CaeDv6087NdYE+eweKGCphagLqgQ/ahB/UnJrMi1E9HxhswlnsVF
F0kZKLzzk3keHaoeJ8dqHhfHl8nSQ6d19O0B4JUB+yHyo1c+9W/lFEQb3G/voxvKg+1DYG9GsTBb
moJcCavBZ+iCImUUNbxOVt8185YDj6Y+cWMms54UEDgqZHfNuLqXLm5civv00ElIzHiDy+68kv2K
Rj2krJHtTTPgkm8rX21EPOsrxIvfWaPw5APx0uVSKvlckj7IVOHxq2YI6qRppWmSMQx2Dsc8rLKd
knqIe8gqlSQZ7TnCFvWnh96iesvROMxk2SE3sO1mK5ZKbsrZkwfPbUnSGZj+YNP3YOFquIjiEtwX
FLfa6uiX4r4bsrrDJVLyYNiKMQZms9DXoL3Zz3QpuleviuENbDn4H3TZ3SwsemtRlUxjp38xxfLI
5YpWRD658WBrv9MqMBvtuSo14IolUxvj5eZwbfV9Q97ZAuh/FTHsLt+8NnACTokGj76EFVgG51o7
GTSfdr03jAngDi4eJmSJ1hj6GWBY1W6JWnFFEXDtZTEPt2EX3/stB7G6L54DDS/KRUA0ASovCCtD
i2dj1HlpU/UjBBUGZ8eDCK/e3HyMovglgkADSVUvm8Hwb/g3P2H8AFvDInIh2Bk7aRdX0y6AFOsG
3uAxZKVUjTSZvvlT/84LnFJDVk/ySv2wO6YTjQBjiwyj2QROQTaSBv6VNTL5EPEgSGRNYSVTNk06
jyp8QUKsoWOmGE0GUwEv75a/7SIOX3vj1k/+MOF42zaA50nJoNHbD3OTrRZIENCFku5bPy54W9Dj
kAKaTYUyh6bs5bUrgVL29OAuCXPAKryePf9B9nM66d+DS0A9RzU10ehrfwO9jW99t6NPvgsrUfil
ttfSwy9p0Gm8niIfPn14QWGkpBr4jVA/d3m7HFhXSZ55rYX8eoqhXiPrEBrQi1eJb6OzAJcmTTAh
lp/MlMYtXFdGHojtBB37XRTQLtGK8E1geviWKbfFUxYqA6QXrIDcgyZLnBZ6FKnXkeC3aLW8dmhV
vwgJt56kbvW8nfGW4YMMDN6glYHXQu0t3XawXP4utFDPvA7mt7BHvZ8wB3cECM0bd3FZymKD49NP
7y7v6v3o16AW23O5xXXS5H6HiKxnDpzOWgSfcvD8bd8OxU56uk5bCtqur/DFbVbjcJoecGob8tP+
jBjPM/6U1c7MDpUc44PoXYFoxALQeoGelSNRHQD+6wOOI3saO+VeDlOfuQv58Dr3zbFihP+AomXL
1D+DQelBuDiAxGNd4SrxLTfpx3K8g6bAvCeVXmBqwXz3rnMc8wO6nlRsOo+GGelFgaCM4c0c+9F6
DbQzgu4d8m1llu4etiJkG3iUfKubIgCgnoHlXdn6AK5Yez22UNZT8YT1KSofAHwUNdltJ+ic+jZE
umo+FXeV4CwbAKjN0N/du1N1G6Kdt+eUuql2nKuAWGE6tfquUsuvoGin1NHdlLRO8+g29gPx4SUB
E2Mgk7+rbs6qSKb9pN6lW90GdfzI7PalHvtnx+9+CBf6sYUTmjRa2kfRrRK2PkPsL1nCR++by/wf
Ii4Oxit2SwAZ1toUuenGG8ApnpAZyA2LnRulZitp/PE21visAoi3RI0C8oHBjwb9rUNktMSL3F+z
uvwVzP1zU3rgnNfzA8w4gGHvA5NwOaO7Yu8MgQANc2FOINiPQEcORL7sq5kY+HH40a0qqL3hvf0G
+YF4C23LLq8USAPMjtFK5VdL5S9ZPPpViqfMJIgI9yiJfdRu8TQFuoZmnbsPC2dHkehlOmoJkmP/
HxMu0KApnTmVFkr2Tvg+tpGFkzLclRawOCv9KVtqD/cNdeYsLONNK9UGI0BWcOiKhE5QdGtbAKID
GSaFwbvnqczM6ndUuwaYTtje9SglO/U71Ha+Obb12vMqkRZ7csfmbbXJIZBIShXgTE3gXA++txWB
+BbS5hfB2aJex9K27w5UNrAMs4K7zqvvUN5AvlU4Tlq4ykkHVtyRatj6lrcb2w4ONIa9jgjGCtN8
tF6IiqCf1wL5yliXb90w/oaf0W3lxL/csvldU+dnbMkpLQKDqZFZJjywb63J+q7gHmLAxU27qHqe
wwACvSy6W9ruqSb9ozDqLdRztZ2GhUBcOgAQvLUypIwHT05RsjTk1VvUZtbizjTdXRMWGQu7V+4t
UYqd42ZqAs0Q+Jzgrq3J76j322SIUMlxnBe4Y94shbgxTdQjo9XbSEMxYRb2lAAcdeCm+qU8updV
/N60w4G6gws9huojDKYcuSE2fTdm0sFlV1Wtj0Mm4arclcgsUHlJkaTvJKUyg4k9Sf1a5tyCTytR
CFfQQk+aaoacjnE1HmRYZ7RU59Gy3FEu7qM2+jU39Aqx7QODHHKCM8pxQ7rQfwwQ5xZ7e4gYXjL3
g5jlo+/aX3SpbmrIEmR+Ff7o4f2cTp6INkDJvUnFrWRpHRTm5PPiua/Aoy3bMVY1XuTgHl546LkM
OtqWYX3XttNtQADs6KA5ifsFjq8Wve9scQvNdvxNUenMog3JWDXFmyUkPANC28FrDCr3At57Ajm0
Ea/H/AK+3sFFrSKZe3YrY+SiE5/KjcvjrI2RPpXtfNUtzVOL7hnt+I2S6vtsegQbUV1to6H9UbT2
e2iKW0oQZAyIoH2GXNvnbc51dVtrAgEYFnoJ7/pwI5xpLxt96JbyNuJxrgY7SEIZvY4Lshe3ruub
ueG/54n9xPtJUfq33dQ08/3QAaFD4ASEV5Iir28BeDo4EeQnkVJi7WNOds2ELU6mmYBX5Y1kU3p4
Awtu3Kt+AYctsKYwFRoVSFVtxlqXaVWqm84ZZOaCX0vHcgsm3JNU/mu12DQFU4kng106aQ8Lx5R6
5j5u0WCuKt/KPF3WOxQvnC2tDKJEYYZECytKa2npFO0TnoZe7WVGVsAYD/XcHEQNtEfXTuTgeH2x
LUJfLQ9eWFcm5TD/3KGAW6SLb8StLKHZnGi3nOSGC1HBMn50sZUQYfBNPXsCCEvs3r2o4K8XTpER
iVN45jCbea0hhwW5q4v/4ui6lhzVtegXqYos8Uowjm23O/cL1X1mRgEQIgu+/i7fxxNqptsGae8V
Q/uxrct4WAXck7laTHmFEJD/Z3nbXkS1RB8wUKk5E2pejvAP4FuvJ1mrhLbqURwJ/z8osBAfHMd0
mI50aNJwGsZL1fnhV7U2OvWMuxZ+2Lj7KQjKRM7R+HdyZ8TvrVY8azjAupS4SvjJqgN2RHaa6DE1
1hA8wfRA32y5sHO32ghKQye6O1w2OddwxSPPT96XwPhwxvWE3CGj8D8AtXFg1sKpCh1O4mPpMPyg
Dchrk3bEhRCPsWuLYYJrcd/JhgDE1wvNagvVd147XlWnbiXrojdcYIMOphxkoIO/0NYfNWoMwtRY
F0DeOEx/RU+8CJun7rCICo4H2u9se/dKOe56WF6hAuXRP9ZLpBx3llQYSLfhqD2yDmkA0YOfjBPz
6zTuIggavWbW333rT07iI3UcbO3QO2A2Ixu/TI2GbaySHd44u3redbDz0qaBdfsvC1mfSvGSOXGG
SNvh6pspcxqxOEcnsFOE35tPCGuLArBmPp0Q/NMqEfvJVAHEHKplztAauJ6p7od8FEQMMHAHzttU
x+S80KB8JxvBBlR60fRJ49HeRByJbzbp5UqATL/FTEdHNii9ryrbHztmyU6wSQnwzYuUGLj8HlbG
iXpFX3rjXgtSX3U0mnMQK4K70pIVaO1MYixErtNnJo5IUbloXgPgu6Krt3XzxRtYineTYTEOVLZK
WNkqp22L3q3iQ4hkrBMCrEMEgbEeBqC2zqvYxseYqvnSLTzKm1XEyFoSYA41wldKE7YZ1Dz81s9I
9albYMBIeZfAFRDy8DGGlSyYh4/9jLik8KdWzfC6MZfX6YiVBwiParrdOLjD3vBajonaiItyF2Qf
FXPod/tW6gHT/NqNyex5c19UBiIfAHmMfbdeK18wqttjO3EsFEPfLtmgKsIS8hgfsAgSjV7fgOyY
mcbCcab5vaWb9aD7ps1h7EK36Kwb5djolUoYeq/+eHCF/MrWjhpcMI64Daa2JFQ1XAwWShFgNOnQ
6zixiKvEfuVsR4AG9AzMxabc2CCTkAocCZrpnpStuxceWNFj8V9bFMqgdg0hRy6chJWGggvP+bic
G90p6HcI+2fcsc560HzPnjTba98giTpxVb/lHCfTJ1nH6MAs9s1Pf5u5k/pOx05YZQEidC16C0ua
+I4BbCAgQfpu+doeWs6993Vi8xPGJ140tRUF1dTNZgCXKf7mUWPbkObJKb0QVdWl6AuDPpj14BF1
rQP3jDu1Sm0c4TAmJWZirE1sF7hNd4mq0SZODTY2wY/7DdFj9WzXeCz4FsvrVkFGTX3uISt0ocmI
dT0va2uhJgyXdHbolqwqkLvBPhxTOubFoEFDdKH4hER/IYkm5T9e1TRha8CK0CLhORbOqzA9CnHC
Fcl4Xol/1c4u5Ej41SuDuXiusec7Fj+YWhp3JxqxnZjRQBrYepo2oCk46Gwa9SjWsT0SEeMBI8ik
479rLf8zEgsQ32Z6jihTyVAFIgkM7uqmmlBfGv6IHp2GFeq4EloqPJKM6h1QpiFzpFWpahA4XLpz
945fIMJO7wP7IsEBhxgWn7ru8o56z/4k/5tNW2HUxiAGhD+GrGr0Mqqh4eKDd+5E81/oDDN+rBKn
+bY8NYG/pVYwYK1uaAt0gf50pboz6EXe4NumBRyqQwJd9IpvpkTNGNbSxKstBWJH5F76gHt8W61F
EPU8DTqsAeXYqXxtIMdFzdyxdYcgU3xdzmTgcKB7DAMg7ZnH99p9dDpvnX4yRP6NKXn0AYvjRrez
0zZv0PGFB2OrMivreClCQHD7Ftrl/TS58jlA7eVpIqHzEy3C/+pq4Lgm3niKCwJOv8YOZ+4LfQDP
2H2VNoa7RS+BfYnqCBFhDHqErooOZKQC62i7LE8hhyM5jS0LVRJHkCZWKwvylmDPXMXCMjGj+3Wp
UKNUT9WBbgYLjzuRozGooMXiF6S6amFq05ELmaEYj+u4ob2xxxbeoJ43UfFidr4ZUQ88VziicRvk
K+4zfIdIwH1EtadLhGdv7pH0i4sNWJcc6gGxeLjnYNl1nltJvVyxEfNpNKNCASB2yQsXbFAeRj1E
m2pUz5ri0ksN5dOQwPjDdT4PDfRf07Atfgr7XfOFUI0INnE7qiEpeV//9AzgdOIy5bN9vMhlpmCk
Zj0UUCVX859RLB74Ji1+l7KrnSTUUvpI350alTmKb+wF0R/MOYMcC91DVbUEUj6YbQaAdQ46p/CL
z5nEZje2STzN1XO9UCGfS2Bwb3XgyeoIYYkZgfs7w3UFTZIqI+kOF9RyHmzHczEt9tS3QAcTNSAY
G/qOAIRK4Df8P5zi/Dt2eXQKiBkxucdhdV2MrJ5mG7rHthnmujQ7R2vg9UfjammSgHgOkm5Kb9/Q
crvWfrv+p5Dtl65x5+RkrrvvdbFY6wKPXys7+Z91vdQHJAGFp2pFCmMCsqTDUNgJBApr/boRL7wp
f3UQmCPCYyzdOW89HAl94GJacDDTNwl1anNGLRw/xls53nxUn90D9KilkTfEx5ZFK6bOFQMiPgaW
Co7elMhiC2ZOE/bJGGyzSdSkmED5B5UPIK87AU+yT6Sh28XFPHs11gZP/fqIVEa0Dfvr6bjd9U5U
wZsxQYE4qy0nUDNkYmj64xYi3JB18brH6NFmYcuH3xltrwMAum06o+qP3wXBygc7mhe+Bx2vXm0d
+b9hSyHfgMp6P3P4lJErU0/cLvTQzaF68vGN3hED0gHA1tsACB49dSoTIKu/ROuyf/GGJzXvQyai
FDMMIPFaeOqlobCEJRA5AaJGLFfz34riTpINgQThxRFV+BrLIcJphQDfCh7OkqzHuW2Bmnqmfl5F
WdUZY5LeVSzWB9hMvfMo3eUbmUZNhUqfVd3wOgfPQVkHHWB2wF7gCVyd8tapw1TBTDBm1OHw37WK
qzXpYrecdxOJ23a3eo1rb4ByZZjxeXjsM0pUT+BA57LQfTfuTbuql9I0fXVygHZnA9rBEwMBxYz9
FE1GqfBmo3eYqev2UNsHgDxzQjFTtRRA54TQ9c+tLKO/i9AITd06n09pH9YDoM5B4xTdVuVc6rib
QXk546HeFjfTHWavM5QFgMvZDNQXsYUwVb+QcJVbggAZgnPRb2sXJDTGQIRE6IoCZ1AdAVY0I+H0
pksLM6NkMwde2Tj/YNio/VSBu7sD98WIAEqqX7I60ujTQVRF9V9FlqhJdC1DvDI8bBCr7faAe23E
7T6exhWUDOaBA7qCzQf1muFlGIwputmj9w4sTJziJQa5QAEu91llqf/MVGjepAn6BsdjbSMQXGH7
zGPCIKBDEtQuNLXgJ6+cccK0tvWyoDLxvWIqKhOE2Stz3CBhqG4WK8j0F9fqCJCpmdDrKNc46IsO
3zngQdM1/1pwL5maeeFsAaY2jeQQ28lr/FCQedJt8wZf7wk/RvDqj9WcB3N377AZPlMC95hcNMtK
ONdybSaye9Bvy5M/R8qkIRXTHU1WZaY1uGITIr90W+v/IkRglhVm300Nd76WfYfsXVhGypmHRxcG
uLwMwJpbUHSJF1hc27TyDS5Rv/K2NEC6WdqQsbnWM/CJSEDQkFTTuOwqf/AThaUPUBYb4ipTiKdN
1mFuckir39BJNqVjvTzPpsRtNY6j+4ar1HdT2qkurc1ygFAPdWKNrt6WBbB9AnIZhHQv7FGb7lSW
+JMqqa4j09c22jAaUJ13cRPuTF8/GQdLQ0B3IozG3HbRHnP5qxZuuXPGYN9s8QtIz4Kt2w/2fZsK
44P4rf/wAANAPH9j7wOo1MkSMAb2scjBE+l0TT4zB4Af3JRJM3jfUYCl3ZZzm4YRQhicUriHFQtg
bglTJQhd2aOvo8ePPRLRZJAaoad+MPMtRK9MLsKu+wp94WQjEmEuQydrjAFO+zpNJdYTnLSJRX6c
UVi42cY6FLL4XQ4clSd1Wdf7seFIpNfhrbM6SognD31cvXbNiDwy7+qsoBgcOCkznHNghEsgNLGz
PHGExW01/uySd3jKIUKJIN66+8qNflcK/huZnXtK5RHxKiwt15Jie1qeQG/hrqDDvpIyH92mUJgn
wnC8j5BvlJF39jDEmx7TuRe9hBL+z0rkC8LMU1Khs5mC6Fj6AqGmuwkpsvWMJLMamALHSkqGEQcp
/dOb6Ny1BPMkfTa8y5ErdQFKfXIQ04Vx68QezaEbOW+PxWHq9q5f3sqovJMeHYFws9/WxiDKu2O/
wzacnQ12aC9+a3sEmtPxaan7XVmWkI600KCYFFzGhbg8d6f+O+Je3vl6F1jcJ2KGfiKGsCb6EBzL
wTo5Ops0QiFIBJJ6stcHJObO2wUlMztkmHkH11tQExDSVKqlIOsK4F36T4HxTkujaRqTLYu89dKI
9eCX42nuQ3yDbSZGrK5VOKVNTdJqgCa1DseftfaPDLhlQoU9TDWR2G7EyyDHCDKBccIv0FTHOazf
AS3lD/NQFDWpXMpdVXkJnPGI/+6HQ1VOt6EW4PLvTjPvh3U5UvwjoMqLpe+gkXe2ZGkn6l+2sD26
kAoMAp/ciTLi1kvWl1h1VzV1WRTiNzA9ZAda9lXRtY5KSyRKl2ItqjWCyzG6lXJ6MAcXEn569DNU
PbBkfLnjUr30Hb05QcMTESLWjSHBC8vUNi0p4Jab39FXRjHS4pjrPeQgmL1phsMm60O/0Veva1Iz
qwkG8HpfrRcUUOMX5gW6+GpUf6DqL5iLCtBdQtn8usnqUEkPKgd1xhvxYbx4T4e/LcM2AxIHl9ZC
fujsz6mAciWp6vEKXAWOr+42xP0zXcW+GuSNlWAWegw7IN6ag2rx7W7tXpiPysVLGdME+EnZenur
XyY176rF7hmAGtzKGnWlwNwfTFm3rXuEV13QQ5QDMHgW3m41SNO0WKq5/4nIqBz1H7lw2gO0rcCA
wSy4pAVqN+PiifO4BLlXPqLj56TuYKdRwzNr5AGjHXCuB0oNcHDfCDxHvgBuhj2Bav2hlQbEZ3/J
iOABVBQSY9HI0Z9YPOwEltLEl3Ou10cW3WpAkfPE6b09EDaIv6ddU5J3LHlHFJPtowaYDdiwoyrZ
e+vqz7FzL9MY3zTO7cyTHcOahskdQhuIBiCE6fGRKr2lVQ9Eig0JIkQzj4h9iBqVpeHPTcX/1YuF
LKZnHW6IAVuxPLtDl8yb2GNsOqNOEiycuyasj8PcESuEVBhsEs8AC0VHJyxf9RP2wExXBMTw1n7H
PMx7y2qocLz/Fg3YxPBdFU0frFznjA8I5yYmeAdl/9UwaROUYmLvcNjN8/vCdnofkg6sjl++2ah5
AXj1JX3nzcTyFQ/GE+5YyPnKEQ3MQKJSwvkt9GcOdsf7bwqiT9tGMhmlqFNfV58lJadNLM/AN5+8
doOASW7/5ijGnYimjaNZp75wjJ1Sf4Fvqeq8O64YBSWROWmOTr4JpbRH3TTvlQTzF0fzvVEQfskh
a0b54fjmMs1Lf/Zqd4+5/APgcyG37cVpo3fhOZ8Q0eW+irI6aN5ijSzn0vsJmXotHSfD/Q/4IM7M
Er+hWu0YutC/BD0SdOQosqbCvd3F1snWMNYA2h76JoSVgd0ttt7Jt1pn+OkLBJwX0nPQic52EOLk
ng+YXdtv5pf56gR34TTXSupCm+apAkrjxtVFbA/jlFeiUN1eV2XeGxOATKRtRr3hc6TjCTNcNi7d
t/TKbyXUeQHZRAdoxXplIYkYNjCL49/KwYPjD+0h3JzT5vBfI8wnZrU/Jd9+lhZxWD1D9RYQmX6A
JjH6A3Dy14UkMBlM9HdYqhtgtxRrJ9j2b485TxgJM4eOO4Ca555dlMBnrjaIi1yIhRxQzKZfn9zV
ea90taZme5nYkvOtefGAJvjLt3DDPdZcYGttEZX1pyJL4aufKDhVFB1uWFirESCHMZk71deVmH2l
X8QYvYEKfafjvQPRvXo364Q7GsvcYX3h2zdgLh917xZ+jbgy/sNNBArf+Viq75Bh+hvwSRENfeLd
tdF9bZ2cWplB8ohUn4NuPGwVNXZMNf9uwG06/zYZB7VCP9zHq+ihp7R7eUhhDMREaoLJKyi24MR8
SEXEEyRlpyiM08kVu8qyC4t/Wop5RKj2DZjLHjrzvU/MlGDNfKVDdMYj7ifD3P9HAshYjIs+1qpV
L07MAbJg7T1Q2LaPsME8US7/+AwpNxNHAX3Z6xdnIe9j5716Hh8zKbZ8jsi5itSZrpApuC3UHQ3O
PuldV0jA0wH8fDqAOynABfNsa5Zn10BbREfGcsiC+5R4/nGIvCIk4T8oL15Dp5SFB1DmidqpSvxo
eyXKLSo57lFsdkBMbZUyKz4lAQ4cmSFMMdk6+QgiN55+YrNHJENaBTytJzdz5ouMf1AJ9TINRxo+
E0NSFr/Xs0ibOTgM0OmU4SfkLGcpq8y6M1Y28EgMceAb+PEBZ3Uu17+k3wsMsc72tYX32hxqHzK8
kefQbniUJJ06zIMGsGwTbn96T3/UcXBhKyhh6DpIt/MHDU7au7dmSkOckhTcWxvpJ0+1uQOcXGFL
7OgMqwlek56/6PCPoz41uW923DULzH36OHHniIz43izXEQIfBysAj+o7QZyXAPms638WJKaHj61c
T6hFW5vmGC0fj4OujjOp7/0GfEr95zuvzPKrDIJD6/wN6vZMiUFe27CTut513S9UGzk44xQS/MR1
Ud6sg7Tz/NPo+DkwgkBCcyKOPX67MhoKt/7Xt/9mNypW6hwZqQpCh9Rj0IXgqxn5ZUW1CYfKg+jd
UiPQh9/N8tFj7O5dYBeQtHwhGuiP2WoJDY2/gdW2T34w4ocTYud2Ue5yPGATx+gY7sgSi2Rr7THy
mx3qD7Eq6dxf5C0Kuwyan5RB49PYFivP6wDqEHzLhZb0ZP31hbbdi5rpM3QWeYv/a+a7cAgPQB8f
IG3q0ZcWynXPw4jT4GaDkatpIRWL/ZQA+AP1h5CLZksauaWoxNnTxWYcQGO6gE0PQJfqLUgfmqKt
M/vIqyH1Q1Us7Q6l62AhlllHZkgY6bFrISRr844xfLRXzQ3O7QZiphnKEuS/+nPCqjhpkKqumz6Z
6gvkLakPDppBDB+WvyH0Z4rlIVQFpH3hE8t9NgBUBHW2/if5YwUcE6hrRfNP1uRjav//KuzApcHj
COUYPs4OI/2ko6+YlW/xGp5Gyk+Uigxd50tmQucqfLqbFPCnat7pUO06qAS32O7w7TkSf9RHQEUe
eH+sWQrUJ54Bob/0+ECjB81gP1GRdVa9c4pBdCFkIPV490wbmUL7kxP2YFihL7Zqp9V4s9xmWOBR
zLwYdO1QN+00+rRKr86Hx3XU+06hJh++A34Hx494jmWCGGQ+VvGAS6zC2bSBBe8AD+zXCClZ5D6h
3wbsyqlc7XV0p13pqixyEDWD1YINF8l+SwPJv9edu+Fndde9B4lcyZ9RznAB23cshxXNADYPMAHU
kcSqizTZNZPRHzL/5d1LTx+YYvsqt0uL4CYj7tTwm1M+967cdw2/oIR0h36Go4sYVk12i1OnM7+t
Gy+m5r1m//nee9tjDJbDcWXjfTV/w8f329AkiuiJrnD2dnB9D8A4J3sxQO0UI2Ci+lwGQPX7vdko
NHPyEmL5GboYdW3sKJ0tcfupINCdjb2EZA2aGhlldIRqKvpHvZ23HiL9pdjJQtI3gcsneJs4VVDE
VkWt6msTgfSO+hS5x0lbVbvuMRQZehiWOPf6GmPfriF/Yvoc6fkCVxEu+C0Zo/XA5y2F22uvwEdK
kLgtuKsejHxMq3M7/Z1wsdrhCKsoZkubEY2kPvoFHBWXz18ai103gpQAxCDn+7ICvvYUsjYiKG7I
e1zP+36Zd8jKSsfJeS7nJYViLxVWHZutf1rWJxm4f4k37K30AGEG+56Vd+OYI9ScGTikTx1hEmv5
aWzaC7P1CcaZ3Cr2PMQQ9kbh2Vf9zl1DVLuHFxgQkoWVOR/8z0B/I9Tym4n4PM9wAMTlGwERMDX+
zpmjq2oQxobitYcWETdYarnMNKsuzTaV4IZnyAlbUSj/MS5PuXpImtALkBG2gDSBTWS2UH5OTXWI
eLgPOgh6FH+H5g3ukAolIlXgvG9Te9NI1kw0ymFQWQNtdxDjCQ0XbHeyaqq9J6eb4jFiebzwl7sr
RHsewobbofkX1+uU8DASmWl5fetL/w0SA4rn7EGJM/9P7JfY2TQSvOkgUofNWHIgNxnldqRK5F0Y
5g0eVQtlaFCND/0ToEbxpLnINisOOugw1LkHFsLMgWDuDehMYkt92ChXSR+PCQrC97MQVy+cMtwy
h60hKaEzzk4Ezqo2EavzX7X8zuYXyriPuP4yJHgrO5nPhB1IS4rVwZHNMnS253L6KnmZNZDsLAik
DUaeWmgsE9KLTxKqI4U4da3wH4T7vOH62dBL61UmmeSST5o8GxdunRYdAqXtbDJ0OH0C/2mkFiIW
SkA2MaMAUWCjXSIX8AcaX67gTYJdTHERNoH3jfldJQpBWbBiCHevdNSDXgnJaZ3n9drX9oVAL144
MT4rLxTfam1+kRfyNXUcRhj9jGLirJucU6jBACwoL2f02DjBKcYUKUr36C5rMoxQnfV6b02EyTw+
KimyAOACZLF7Hb5NU3sdtEkG0EzoKcg7XEhhvGYCCp1Nk1PTxxcHelofbq+SowK+w24EKYHW+uaV
SzJgpl8376VEpVrfh3vw8ymKez4eBerbUl3n6fGik7MFQo+V7e6MUTZ5lUqqGTbukMEKUxZTBDIO
r6jAvCpriNwALDWewikOBGnFdTYGKg0oaPV6dveSkQuUNgds8Ufk/N1GATZwDj6adkRf8RKkAXf/
PfqzqY+7Uta71TUpEplgCkFcXePmunmbIH/Co/eKQQfDJGodxR9VB2/1bDGd6XQmMIa5IrFTnPkT
zdXq4qh4LBMPMbn3pdsaRh+QTMFDUtvuiDd9zZHF6s77R9cCvl4Mc3GsbiVZEgj/GBaW9dw0kJ9K
Ve9q3/7FhrurGpCVAnz5Qq8OyPNA9ilQ1rQqkS9sWNqK526ZTuWCoWBxc1pyPNf1KcD074nqX7e1
B7tGRfjIxwXO37AVowaChWoMBWZ4jvwFqsFfqEQvDbWZs0Rpb5d9H+hjXA93RGpc1NoDxdJHMar9
PGIam2Cxb4x496IADg2I6hQO4FIVSx3fgmlKzeikdW+yWjMY4bxE9aQIkQE4rg0edvblGJMHZsPp
PKQMzUNLS6AdRhg8JFzCm9Kh9L7LYDq6YEuNozK3EnvuQFnc9vnQBCYBJk696vDQ7AaLSGeYB2FQ
SdHD9kxw409A8iswBbpesyia3ud63delOiKO9mq98tUMMa7mCs+6kw58PSHzCE3XANUwkMh4F4b6
dXKcve+TbF66zPD11vZLEZEwQyv60s83KbF2y5O7fUxg+ZFalikcDTDHn5e1PiDuOW0G3BjLP1hP
MuGEF0LHLxfV2HU0HOMeG0UZXqfpTcVDQet3TK+5V28QyTpZCCdbBWSQAVmstjhxfWghFBhbBieL
AqI0OTvX/OfhqZZGZBBLJ/DbAPEyu7iHl0GiutBRpyq8m1G9QPCRrQscWpUCtgHwuw0V7Bp4e+Fc
OqmKXgYXJxNq0q6j0xWYocBNwM+/cm8fYMrrx/EwCHg6LR5v4po9AlWgM/NBfQOMAF/6F7GKegcj
5W2QSMHfAH9G3SkyG9TIKKeHEcprdwOJXqZ4QwovG58gbQe+Bpbm2syNeOtwJIBMgT4uYF2IO4Tu
usaFzhu81l7iD0r5wy03WEAxMzcbjE4mJ6uEHz8mKneq8IgmirPcBshdGNhkyM/7A+S+c9LCO5Yw
VG9AF8+aPPRrepg97uyBNYkdc/0POFXfNw0rFYaSIGXYJtK1B0AFaPaDdLFMOheiUd5PLXQe26uh
bbUfAsz2VbiRK6Tvn4B5/b+gp3H5omwW9Tr8Dx/bvC3916Hprjaq/4x++U82VQ42IlsiDz8SbDZN
5OW+RHiUWEIwFfOR0p+wat0MOb973Uz498F9GHzMkaCMfa8YVmgv/Xg5eR3/Gcvoi2++n+oY2v6R
v27zkoUdNFsuwdLLi9FOBXornlmp3zocmlOIi8+MBxwRu0aVuC/wN9TmGkRz0njQq3tz0UXyoJ13
iMif7SZeVm6TPgRD2cMNAlBDEVow0D4hHcJEIGsk4YZfwLQkPiG3xqCRGKnp/mwuJZ9vcYsBpQdM
jZMkG8vweWRTGmiblyWSF10GcxMOAxIn2zx1cNvI5wn7KDCtDLqeYwf9rR/26QzFUuLpuoMOXzw+
ims1h088RqCvVfUzr6qXMAS5HsOcpruzN6liXYbjssUfc1/tba//2Li7smk645bMl74taBnijcbl
tzBYXMHci9F9R8MbzDuoIg6c6m+DZy5QzidICrhzo/vG8QTj/8g4VgYo33Aft2ib8zSy+esda9ss
NmWihzrVqpMpDu5neDiAakDvxj3wU2u3B5d80AyOiEbD9LflZbP+MKtfh2n5mCNzIz7bOZYeoXdB
4qD6YQTa2jIKi8ngVeggO24g894g43bMsA/r8mwWaERDy2RuVoA7svnTu5MH51YZJfXQ7zq0ISTE
Ie/A2e/bhuu/aeKrmLYV0iTMAu2lhGceFzNJPAnqmB5QawhB7Phl+Tdt3wTFIrhspAC8WXhIOQFP
mYm+/jAgDKJWZpHf/o4SbILfHZmBtWJtv0Lrw7YjU8/B4SDpaeoaaO3Iu0RfdR9+rFTubXPznXHv
GgwBTv0furm9ZMVK4FfzfXOj++PrF2u4kzw8P16NEWQbx4WFrJBc9fUpZOBO5ED/+ZP7G4+y6CPx
FPZh6m755GJzrODgcjVkf/Y2M2bTabyEgET6kRQTvm6kQh/g3d0pP/gtY3Zjo3f05QLFegxpRl0g
R+DoC4U3632EVt8Dl+bBxxWL7mhUgca6lI7tTndkv8kBk3CfeNu648AUQwBK9XwQDNCjIMDZtnxV
/ElWiNWAngU85+xX+Vj+GRCmLCpsO8vLEoGheDhfBLB672nFZtu3mNhJAbnuTon+qjH/zeZ/HJ3H
juPIEkW/iAC92UoiKe/K14Yo1/Q2yaT5+jmazQBvMK+rS0omI27ce0KsVfw8TfEvHbVVp/ZHl7/X
Ir1LhZepxNC50vKm88tFeeta7coN/b7QTNZldXUbhdid+lxPy62w3O9xZlbu9fdaJQPbV08jbzBM
nsHk0OqD5vxNeqoKLF+Vq51iUmnmWHV+V6q8wNEpPDVlPQIv/dYLNLXaDWWz69U/AjQbs0AiKbYO
ja0mIXV2DuXn1TOJWbH83cFnGB1HbJyFFwWtMpzFVJ0HRT6A0gXddX5U1IYnJN0nFt6XpIzoZV/E
GB0SufwWgz2HXi6ytVVLtkFMrvOo2KKgHwsmNGrbbhzHXlDnyK4UsVdeVK2pA6eKBNVcw8We9dOm
LCOf2pKa0fCYLMzhEFWvTho/qWn9gpPp0pX1i72IzzTD4Oepl8FS9jGvZQZEX910yRYOO3Ffq1/W
GnqAeOx5h2OKOiyaEwO20wCkDUoNDQ8Rd20igJHV1QZTy4e00l0GyH0jCuq4rNK1Zz1Tn1Es7+oy
oABlrXuOnWaXlGl9HfvSWuM5gF3fD/rW6sjGG1Ie8E1ux6VaXgrs26qs74XKyr26m9bp0v2MKfta
vUy/a2Wkr4TFc2hLTEK5XW0J9XPZp/XPIIrQUofjxNrDlczV+2wt/cprlWg9GPNPUav4Hsp/JXAB
5EcCmND1kWnsvVGnOyMTBNXSXyvJ402MW3uV9I90XytYbKPNB82y9w5yaVc4n4y9lgCunU/gxi+a
pAptTdzwQuAsnSM1bGzEZgzNG3ec8eloyVclPaKHhHlLd4vX/Wj0YiNNWoFS8YVlX2i87sA4XxSt
jP1euCf2dn+1DTsfJn+uLVYmVRGvm/L4cMcLLb03wvCl1R4VMC2l2yPO5r9wP3AwMJ/NzT0TvA8V
MkO0iNPo4ptQ1W8CC+sxl/iW33Qa6g7HDplAOuU5SHLyEWzQix5tY8QUOjnUBi+WpNi06l+CWWHV
JO+E132mOKHmtYzt0o2X1WeGS0dBTtObzpOGmYWvfm30XvA/1r1Seejp0IVj3XkawmbWwggfFY4d
XjY1Pv8UYMDUcmoI9gJnCgbN/Mji8jKa2m3gUWB3KEHrr7HVVt64s6y1sdjrpCye0kTDpbMx3aPV
h06HCk6frFAgW36fPY9KkE641VgXthrptlgxOlkn5ixsiCWQ/i+mvojHW5ImV30hYVN1z550b3Ja
zlFEICihqkr3HikvcKG8A1IT7gYdTCwHEAm8YBn62zLy7eEax2fVTcOmeSuyd2m9V9W/xsw6uk+A
vrWywdxOWWTNZz1KiLzzJ3vFzjQaP0dzV1snLHmxePq55mfEfUSfT352UfzOZQ9ZJrdpDd6jx0Kz
sjq8FfkIkyEX+MJeWN1ycuOnzNrTqVriVqFNIZXrl4nfUZzUGQFkZO5Z7Uilr/GQUujlh5gYX9r8
Tfbje+P4TskeE/pq0AdMrV8FRWOEr3s8OZYXTrS45HlWJbpiB3BcTKccuwosJeqswuGKsK8MTFyV
+PdkBDg+R7bIlKXtZ/V3RD6lxMfJhE7vmSdU7Gd0r3ln7+fx1YPbYWlmYCIfNdZ34XRbjCxkGyl0
vfHkRXR7L2nanhW3+6DJOk698Y5he2tCxV3NTnztzPkzVfAEypsm9m38npfTSiMP1ecvk5oFRT2f
RSxPXk7pQT/CMu1wTP5k/W4ZxATEq63H3AA4FJUMJq2NovakGherNkJN3uz50lZP+PAr+j98BSbh
D2wWi5nfFWsIcVpsFZ5dhT6oFfku0XDlp8aB+c6pjlJCB+a6QbS02vhCkAPSQsPjWgbOXIcCG79Z
i32KHFmhC8SD/SwrGBPSHM9yHBPKRMyx+M51fHMy9i79UiursilO8ayEdXTz9PSSZdraHTM9JOV1
ay3jnxL37xk+uY6hcOzq67bVvmXbBPjjaH0JsKZait6h+jKt+SqM/i+DB7YeMnOLo7VbtUP1zZLe
qxP9OGAJTUN5r1s7iMiM+Pmi7ntXe5YEvpRo3jA53xs4yFJenmOHocN5LCRhK/oss2dNmS6uBHVT
Gc0undLvKo0vav9eCVLFS6cFWQsKCatVkC6Z+6xJySxLlx+zFwdRErnHyDTkPsot6asZ231Lp30j
c+xAbLCX0LLGFzbefsq8v2dkHVeTQjBJzj0ZDyv/TTVjwycQCoW3WZEvXzR5W11ztrLrt/wh27pU
Saq6QUlMv17qZ5ssHWIccg7zixnD7pGAxjpnXDz00c30mIVmRfZvjPV6T14o2S7MXEcs5w3ZiCIR
d8VNbZwb+O9Wk+5F1zHJf2vdmVdEUDD+U4OakUJv0Pcnlro/KtI0RI5bxXzBizmKoHeU9t/cTCkB
MBPLnhGrdxPpR60fZhxUgZaR8CjftKJFYTZdNmXMvh4ZnxrpRl7So9+r6plMDaEKkV30jO+G46zk
2WmK3TM4iy0EUkzvEfWvfreq4QOHzG6u2jDK0z2Tcs5LtnkE8CP+rPzhVa+2bqI+1Yb+nE36eUnY
spqyHahJdkR1z63urXsz/7Qpn+EZss24S3fjYB2qoiPyPJeXCNcYMWiSJ+pHrOZf1SN1YUWskVlG
az2AC8LP44/9b4RVYhp3s6mjdh47jAxOFTOAcF5KPT1YQifhJ7c62xx0HasFqdqUK5iYyC0q8psQ
1XNBQC+HP5GB4oH5sa6dZpNCmyS6fpYa5s42fk5ni7pde+7ZNRK19pl5/B65/x/eNcwaVbgk+kYY
9IP47FMWPJIHXA3KD4vZ/EZpL9ihLwlBIfa/tlRYRZgVWjDaZPusMvtt5JBsefowNHMOUvELBASX
sB0RjkyTJ2vuPbaOYodh67wnegxS2WYyEpqP/gLgfhN5Yl9b6RPEnzVoeh59V2UaRR3ZtaEy/pUM
GBptCmZAv2V+6KnyrDyjOYvZAlOdhC0fA6vQoZJP8vJpZFSQlo9wLvp103h0/sO2t4xdZ9Zhrxm4
X3k5OfQAc8MgTcxMqAdulpMZF5+T0flKjIhAr6gW/aq16fnn18HM145DIHqp1hE7J7ouDjzjkLvt
W8RfJyFfB1VA8UvN8oEobAZtDuskYZ6AE4GxJ2zJU5vdbaHgNgB3uhibKd3OzGAES2jx7iyhwkbv
ocrDyVPpZ5xTLZXnx1jYAmSEC23TpkEss8dvConmq1Yexnpr63r1rZyU9wnjD7cVeccEGZAnG62C
ZuCaVcVn7X0Mj3H6xGgWDeFhP9502b/UtH0l+ysdsXPb8ZFzCMhZYQWpV21n4WUWYZfPeAd0or0M
fbM/0TPdiRIWj9kfrSZ+Fqn+dg+215vlMuTKmIMvBFvt4V6kCPKKxb5tIsoB9OF1/JBXPfdVG82v
drBWikj2ffaWtB9TV+9McS+U5K3to88Ej7DKM1jgeJkjPaBn20IJOEYGVywZhztN0Vp9ZA8Zk+Sr
pv8VEYJPndwnkcOp2RaJc7Tb8s+pu3ds8A8l8rVJjP+bQNzvWKomrqbXydRY1g0ejIxubCVoNSAp
CT+dFrPbzxARCsEqO1FsZp6J5aEDWVdK/lWMc9QjNTQsC1kHJtO41RNCNyNXW4UXy5rnK6b5dQZa
KOalppaQSqZmLZnjlAgpVtscHt+53qPmVMq5QcDVhXmIo+Y9UeMd7JijOT1SVjAB26Jcl0m5rY0X
tSfpP1ZHL60ZqWXPTexuyC3/zxBZga560xYLm6fyTAzoIkxzmyFnpel81fHlayMuvMJml6uencbI
eW9URgoUNWrJNIupOVwLuC0vemOGBqtX+97xF6tMVwofhv6YJbJT/uA6YyijlkE8jR9GpBxvpq7E
2bpH/RQ0b3JWPmsTrrRhTXxohA/bqvkjYeTrSXcEu+MXVkXoMeOXsraqdo11PSWPeCwc7Z+HkGQU
zOxj7QivAxM/zpkRD8bozACzrA/YR190i/449p8Okp8RRac45UYj4fwKxfWzjMYdKCpk9mtXEBCc
fyIOUdNe0oyY/Ogeu0dAaJ6Ouea+4im01lCs92nb3kR/tdv22uuxXyI8azn5q1xCGkqj4UdBP/EU
WDaeh2+VqVCz5HddvqhpfxgGfO+1vETauB8L5cT+x2MydITgvbXnKdvaEk+i1J6SFHM4G7QVhqEa
ZPxY9a5W80U8TFvlI3PnDo7JmhVK6CmKcUNilUFGeIkPEMxMlxNW0efhyxEU5J0nPRcMihodK3xr
x8IynUtqTU6wuOKtdNWATx2dTcsuVf3WS/yB8XxLO96ei6ruH464rrv2sanw603eSpgMdYFmYUJL
8zevcVdjCSGime4gYI5MEHbI2ayLmpGuCGjsO1fcOtX98HK4DWThodCM0adS9b/4ksPFGK7JPL3L
WB77OD5KW/ygB7O2x1Re2zHDf1gH2uJdBsy6AlrUNNGNNnRNyZReNDWhOJA/lcppcPOl9gdBWes6
tosdJfPjXjnhIQZ+N3wygceOyZNGgo347SPmU7+TGH0YUQj3OfIRuadrztsKhiDah7owz6pRDbLQ
S5lfJgmGt4hZxuico9lj/OcmX2lfXVQ7acI4BWpYqvXZwIOXa97bEs9PRj7tUoektIw2iZHcc+Pe
FnPYU+raBE/1WVysGEv1QgrMdvd6I+8M519Ss3k4fdsAT/ErZgnE9EtLsQ26wOfkIiRxo0CFCc3c
YGY4/EXMKJQRp3H3hYdzm8b5FT1zaxfDwYN+JoUAfkDfqmjmvsRGpzH3gSgy3owWc1u6PAZOtraz
yYxPI4NUc5ouk4NMqk79qyeq7zzON3YHYKr4EjSpLW7NafS0VWIPN3wxNxSuQyeSoK7c61gVt87A
lWmaeWARMMKt2F69XturTG9bknouCovHv+u5z22o/4hwm0KFgVNnw6GZ8+uMna/UmE67CJa4A6+l
kzrImMvKtDAxLuUa+ziIJM7obEShtDsccMIcdyVyczpo+9RixG4Wz6pZ4IVLuXbx37VU4wh1Dq7+
YWwAmAxb1fkpXG2rDhDE5g7cXHRAFuEvWr5KKz5rBer3AziYDW6YGyVgMe8psWDOEJW+mE564GbZ
Eu5+tZ38L3GXMB4ItpXpRYqfCm/kQ33TcbQTeA0UaYQUNFtnYAiGTqLyj0cwL5E608jZ/Afm59kr
G1IG1FnS8l6nmP/IIdShM5uLlvrdjshZeqXcGYaxi+Nh72WT5Y+ye2VLNZqnPJML2zZiCrF87XDH
XrK537qmOHp5+WEUFKxgcuZVLykWi/o714f7OOB/7AvmSnE/vna6dWL4W1KhG+TWphPTuW2harcm
cq66iO/Lw8tJo5MK5aB25qlRaqRCmC9YQpwIjaY2yVQUA7bZwX3le8NLZGnUBT0jigUfgtmqwqfK
QaUZEFBdOPK6/om3FC+yjbPMS1xADR1l6SAa/bFJUWY4dKox22WKFxf8NYF0eKjXd4rv926Z9e2Y
Sm2iismoNWGCrwkgx58zc4ddK7vOJ5xykyWf+jRYTOkLgYU3QbMhBl8y0UXx9k32Kf2Vo1P4SSyi
b6Hi4AwEDco6Yb/ZRnLLuqZLclEKJJDlfWqTbWWXZ16b0Fny5uABnnnkOKQ5YHSfB19EC/rWku1o
9jYd5lryr+yFnqoTWYDAqekqG719qSfEc6flcZGdy4bbhcR+Otg/TOyDItOYg8jPRsNcK0b9DU/4
Vyq8wFzgHkJ63RtLvBMG0xF47N8d/qiOa9Mo0ucuiTDsRHgt0oGzhDDBBqy3Ie326HriPk8Qrc2O
YpQ9gm9ZYp4n4AJbO+q2hjrEZ4CV6UZR8n2mMI2FrXmicTkZPWH+xOpw+D4McLAUb/GQNqFCc4rl
LciGHKVr7DSSfU3oFbh5Iu82d6DxWqXCoZOQUdI0Z8NT86ZOn2rPd9B3X4+4XCm4CGuE675vrgbP
2mO3+z6ucU47jvitGoJj1dI+M2l6BUhYbMD1PSdi+WaSQ+xbdk8k5MKorl0mRYrveIAKkvQoxtph
YjTrvAHHDwJUSrDUbFLSWIGOFgyOmhE2WXadW9JTXrW8eGkk0sOKeJhGgIgfZNOsrkRB3Bgt/1Fz
SLhO892Lu506mDu8XKRCsigoS8QggnZ6UAN5ChRLf9d63TroC1ZbY6L9WYj6rqAPgDKD8u2PHATi
NIwcrTF6thvOPf6N94qMKNYS3d7ERmyua8iLjJjgTdl/gyXfASoTbaFX5Dy7DKyWIfZ7Lybf8VXT
39v2S216QzDmvGk1JepCu2rJw0GGqQhJIss5fjs7414HLReMFW8a/LSky1UTIxDio6PzyVXWB1X1
Npbxu1PIl7JWLuUUM26npFM0f17SwMWC1qGKpboM9Dq7V0ZyswYZROTLWLD3U471hd08eE2ytwj2
AeGaTyANe8MhIK9jjqmUN6fHPWGox8XW31OFJ75fNl1e7YFQMDvgikOgSeZnEBrwXIBk2BF9ucPq
iVqvgpynwy0g8IO0PHa9l61nLdqovXePDetkd+zJpCRTo/I9Kl7bqSMtAOtr7DAz1h+uI18tur0m
NnYqxDsqCGBAqPlOcx0xHamucYoW9cy55SFOGKlwCbmqsROzcazbyIdNch8SeY+jxe+M+AnAx0by
Lhvo7Y2Ivkaf/7UmKkWfC3fLDfEaj/Jr0eLXygWaVdXwYeuwVay1fBhinGEHJGCtIXKKkUogpghG
am+SelOiKOfWyo6Xb5NSWgWhNSj9U0umtbHR1sYidBhNZHN6mJboSVGsJw108DgOJCymnc6kXyCM
Cq4+D4bn2DkndVlAZg0+5M+NsoCGEE/eYL/YdLnLmISNOtAjiKc87w8FmUYGjtTW2ejdkJpMqD+M
SPGh7lwVgKTSPGzzH9ESM/RPxHWS5d4qH+0pUw81zvZqVFzYpbAXwE+ZeeOPkBRXNXpXdegJzeYx
o21t3GTNr158a4/4M3vzBoC3LpPfFvEPX7xX3Klgs9UyuNrK5qWyUMmrQ30c9H8eT4Pp6Bu7UeBo
MGpRgXJG5mnQqo05TH6ftlu2PR4r17h7SeKnDt5IoGRDOnGRZW+KM3warf4w9EL+8loG7xOmb3HU
o4EPoqYGACc9rPiCcLhCqNg7ZtlsGmXmAyzfdave2/XEOFFsCa1ucpl+OGUejhbCsFR2WUo2Br8c
Y1REXTVyr8mCj7a2qne10J60ZABzykymZm686SUFlUaYdUprvzPx6jtyUyrYRTLlhPUmfFiTqrk/
ZM4hbo27TZ/YkLOZkZ3HETGE6Z2ziHWcu6u+5dlI05u3ENfEmGc4pIGQHNimEoAM9Z242NkODltK
jSJ7NKuiD7XYC20331Euwndxluek4ODYOT7Ah4uLdQgUetB3MPTgtVtLVG2dytdC088U8LJmffII
3Y0iORpexzMJhdrOyg9SuJRendziq4ECnoaxiysbVisx8s+4TLfurEGKts/NJINHDiouy2NejO+E
Ajdaxrerj7zAC+GnDc2RWd4GEBlN475V9T/LeqljhzPpkaZ3rYtaqM+20bwSnOpXk9E/J7RytQJL
URKy7JmElvIJktNmUrU1vtY78WU/5yLql/i9e7y4bZ4ekUJzxR8NljvMMSYvrH53vwu1D5rqFfBX
4HlvRd1he4GypFPG43idh5m4muI3EIxZDIwVRrtRnwWIlmGvv4zKHCLOrrvx1WUy4QmQDM0xX9BW
HNpdgySOh8E+Z3NKMmBuUMOu7LZCfpbInxWBPGngDebeIt6yZbz+hSn03+wmKBlVYGCsIg/77ijR
vQXr2jr2To2VTV3+9ZzhHH8fyetd1LuhPiEr4bItaW7cbr4AxAY2Kn9peb87Vzuwkh4fuD79k958
trnaZg9PjarqQYrMmjf4fDV8czrCQUk+u5i+B7f5NU33CvaN0QSr1w0ObtbWQawvz3lShoLFdf0k
th37LGzyjm6qhWXTMhOhFfFKpiFdqAswU12ye8wE8hzOtwZ0yAbDFc9b0U5PtqLd5jzbRrV5HkV5
HhVl3w/WaSS0ZqVpuIzexuXpdnX4l3ziyYySooqDGwFq4n1Gs8xoYvR1k64dOiYBQ39IOVvZ9GHG
Lh2GiZL+4iVLYA1Z0HS2z4YA2CCsGwEemizuLmYnlud8FAU4MP6nRQFWp9ohQmjuqng7i+WIw2tP
+ORAdvdU077qU/nEn4yY625meuUZ732JOc3mzgF7dory+Bk097ZvBO4Oge8K38gT4cWbVpcEd531
Yjp+PcaHgdxWIDP1YPfeZXFcgoJRIKTxPmgARZ0uqNFUk6bZ68wQGI+Mxt9QW4EdZ8Fk7wq9OXGT
A+cAPOhZhL4IzZXTNbOSEMPOXqmW3ygRPtZE0NEgZiRnseqqoF9KvynsI9nwQ1t156UZf0CE3DKg
zY3dHRKMy9XD6hkb14kkvBsxibSYD+gT8eTMN+s86LR461TaOmZI5C3uwbJcKkSLGvdP1YbDIvNQ
Gmz6RMSIWAjGjzsYyXzpvfw1oSvoyCdYpJqtwSuvS2NZZwqyeUMxYTKgRPrpXTtUBbPL2VM/Z8H/
y2GYmcbjH5Lb2hWAIxFlkhp1vFw+KmX47iXlLUw8eB5HoQrIBQ3zMxm9L4ri57rzXBjKXkazH2G0
yPP5VaeqmyyAJ+i6Ya1F2c4kjWKXsVx1Biwl0WA0JDC08prxOSoN354JVLl5aawko98Ctk3kkEVO
BmvDmI3SIWI+q2yc9FM3F99rbEI76lk+EtymmgTSiIKRyq6Ks7CqmP/QnQymOKvArR12UBeLerVy
+WAR7hwtx/NwkwavTrzhVS/fHWaLi6jCosxubtFfU/GpLjlkqapfE2f9l7MOzxrq82RwuFrEGTYP
/GVR/E5/ekT1wHlkaF9633+DYv/RNP3FEOQfcOlAK+OrXvXE7lc5dbmZcDVnFmsOysdJatdNuTy5
ikm3MwVZMYUckjB25ivoik3Mrw8HKfqs+T4GWcIZTfQ3x5sPluZ92wvStFovd6fTj7z/mHVj2FVg
y7rtt4jJ5CtFkMMdXrRh0xfGB0bYd81j8YBiU/suZMm7UGE9EJlz7tLs2VkwrtuVsS3TZjP3/WUw
s4+utTeZ5cDezkcfbsB5NI27RdKgLuONoBLK9PKfbCyXhw2zS64ne0PP300swexaDnHe78gHhNCx
SHouW11xvnPVW8W4WBBwgTFqtD+OkUNlTA4xw+9m8d5FMT8Vdf2WkAWcQHwjyhOOqDCVGceKtwnV
wdXOXf9h94PgHM5G4vfjzwCb0J29l6IoPkuz2i4wXRzJngOa7kxpAg31F8Tq3ooEZkbyGBgFzOVH
LT9z8ZVBYmRkB5+bDdE1VNrhPlCnIUH4Sce6Nk79gKVMT+70oxvLbPZy4uqEQUmNsmeXww9p00OB
80mntXMNJ0xYp2EkZlizdonoxS5pjR14GnoeAkTYE6Ro18OY7gbN4TbiRwkcvIAjZRcdoaJf5qkM
lG48Oo5OtHBgvUb5GJzAAQkwaWznmjod2ChkC3/RtJ2Vw6We/odv1V9exn3uVtFKdfuPOUNaSXjr
9UChF+a0gOSmdNwWpGJdoWOJcq5Uqsci6n2wyXtZItIxY+uph7WeGY/nbCaPwQubDpmQl0Gfl4+E
0LknSqAAnuC34HTrAB4seTRwUwr3USREJyhwn3ZvQE9i24H3gXH8ZUnQmnNEPJL+1fI8NSWCOlTy
2P4poDSBvz4o03wHFYbDCZs9waJYZaw7E8zXwBWy5R5Z05YcVUCCrU2QOfrpWayRFeXBNLIg641A
wVaotdGlacVZ6bOXplYO0ZT4tZG9K8AQCx4DGr5HkHIIMrd8YZRFIdOsXJhu82L62TS/paYOviJf
j0aLa764YG3Z2BpJNn0meTqnLP409vGD5waYmrLUxdhTB3Zjblrr6jo/Exjn2FMDSaS0TJFJiZyl
aXXMUKaciEbHpQJLj033woOGtfNPtpIQCL4k4AlmzCCufTVA/D1cluh4LlHUeWkwUeB1dpJg7CaC
0WDX9CT1cwYfECS3EtMMO7iuy6RiBizX+DSSFd99sdaNL4a4JDJ4R9a4DiVmtbKxGbfgc8+ozhgN
ju0uG8GKOXroeTjKHgs5FNSmzHph9xXmAVJu+g+KNvvai62ws4uCFbRvVm3ySWEBerE/s1+c8zCF
aks6EDKZJM0mVDo/WWfYlhI2FogDQoH7nBcFFvRZeWed0dEDeoAT4zSDBR2iCIerxQ9HJblxdbyq
dodR1vvNDCOoqh7KigaVW/MOM80JRePWle1LkXtbW13CuRkPoHDL1VwU0EUsPg2XG2iwH5NExDYJ
qEk3i3WhODtmUNyTE6avZjmMDcYLwDn1RjXrJ7PkVsJucUnzatfwfOYls+/M+KZT3+pFstMKnKbJ
gD0OG5BG4sht90rh8Q1RQRhsMAE7RjZyOZYLssLSbD1W++nCegOGmOFnqk4Rb2OFMA8es5vSGizw
/ngg7XJjCITAG52SeI84E0u57es0HCVIKaZTFppA0jF/xYy0LOxL4ABYLg2JVwDiiDdasnwogJGt
pr9oXQHasGRY7/i29Tmo8X6c9ItXDJsp1k6aAec00deMkPBeFAfyZaGwZGBadWioP5Vr78ek87VC
uTbGeLJtdzVL8zZ43pFRHhtvqnDOHMILPNtxYKjLrq9gWZJVmPVo49i24Ba5sbfBr7X0qilz4BD3
T2aEr9ZG6Si5Kwyi4Tb9jwZ7hXnwkWgHg105Mx3pN213QK3aWOns93QVScJ1TBTEiOY7/tpDZvDq
q9eqyM5RTN45z0GzjCzxwEZkWWYHonxaL7N1TvTqlrSPd2wduHZxwpl8zUCqxyCe5qq81NmyqyhN
8vhj7DGV691a92DzGsDxyeqPZg7jBjxatRHdsSujwJqeegtIiyKZIPOAF9WOQw1vtnqmNQq0nNbq
mLXslmijLVZMX632Ip6e6mI5KEQW5wFZ0YYaizFDxQsi2uUVg9KuS5FUpHZlvxgfHcnjYTwZNNdZ
tLdRzBeyaWJctozx72MPnWiWl5JOijTNZdB3fWZDSfrsmbQPA4DcEYU+bX8HamnRaJxA9+ixG4LZ
M93IGDZ4hzXsaTVRz7GGR8I4KjLKbWQuBwAlG2ZQvo4VObPfKi1BVQRFFA/byTiriQit7lHFUWSY
p0Qt/JJ2ImolR+4v7c+Og35sHgqCa33D6m8YUxTSOf2aZrDAhBNZwON8OL/7sMdFpUODXOKPguvC
hYcVz4U/T2ZoDeOnilFL8s5sce3/qyRaiUbuoZy2enVX2ntfnb3YWxeVcYqXeMtmpMAifdW0eHyH
af//xqGFEzXcLJi7jfkPjglKb/4FUXGvJ+13gg7dlTqgAG4Hoj+COEqMaSQGkxQj8BDE3WgC6jzv
ogeR3xhzn9VLwSiewb/z7aFadIUajLX626rtZzHahMwQgNEzZdDk+gUpFLBGrPyqWQFIGiiNZma0
0vIVyCfo1kVjDU3a3FMxfnJekH2NPvInY/D1oYPBJN5iT//R7fkg7PzMDOuVKaCLPV+gZy+8kgra
CFJajemEgvCp6RQbIlh8zN0D/YI9sNTI9XIdLbYbFgUJLWfKnwj7vxndYycS/loWDZIoUuKdldgv
SPtv/Zx59JvDRmkxtUvWayzoRNgucaN2CXDQNLfvrcNg39DoVc0bZgXWl55jYFyNRws00A8vsNRn
5vsQ63hiTKs5pC1LEjAZh6qZ/qvJnBpG+zEzzeSUNc9EFyC4mBOfR5RX5Cjx/ai9YHrbLTZpy2pr
tBE0npkoFbfQR+4tkBjYOoW2wm0Kc5IoIPwT2xFvfLenqEw+JAvEGEONAMYtpQjrZUk+vIHGVpYT
/i3wvj4Y6wjsFrpb4xTluW5H64hUW76z3wN/rCRhXdbS3Wey7qGu8ZbJ6sVB74jeRcRuAK0Sr4mC
F46Wk+UKJDiheJfmNk6zfs+2JZiWFM2XwhFKg2LlzCdWJzxuAa0asP8MqrGF7HsQPTsqalL9Fcpt
bqEzs58AcuxejnQyssxeMpsAY5Z9GT3QXWPwjubjLm0adI+OJ4gB0HuS9uQE6fAYKqMULyoHRGfN
2ZKBksydlIWc6fRrVNBix9J8MpK8DsxYAZZgjDjhp45Zcx+NZ01Tp+3cGfO5ztz8qQZb6Nv/kXZe
vZEjWZv+Kx/meokNuiC52G8vlD5lUiqZUtUNIZVU9N7z1+/DHuy2RCUyUT3A9M2oW0cRDHPinNdI
AcxOKss+6QFBAJ9xzBGIjm16d11eR1vENi6KmstDb39gVV5dJPrUpqG52PgNlh+lg4kHvEWHvVYH
KfQLSr6AaHwD3j1y4x3yionqXtrInnpKsg9ylGFT6iZFtjXqHJVV7G1g90XCvqMsDDJNA5wD+hQ0
Ggx+BRu2Qit42puJu8xSDlEjQSzHlcUOtiCrXCGFpv2Z8t60AgQvocRaLahaw3XvYvTHxBBco0uy
zrl4G1nR5S32lAJ+BWNCeugXa3iF1bI3FBIIjYyxbcDg2T3mIn7mYmBtmzsmu7kwfHGdJFOdNXcA
B+e/gMZdqn6i0yFzk63fNfdBQCkylgrwweQbZnu3PsWYwKebL1uMiGh91ea3Vuj3cUI5VDHaxyHr
wACkt4NmX4siuQ7z/LatAjjjNaoWdb9pSx68XnBvau0VouewA4HD9/ohEcmjivhMDnEMfDGUiaGn
wp156o2gnFZYxsIaIUtD8Wos41obCm5HZSJ5JDUFeoidqERxTbvy2SxIi3hFaQXKwwnWCxZaEKnh
vKsKuuOObqI4qEbhivUutz0uLkvkdPGQq0GuOiXpFPznCywRo7VEEHejBb3zVKqAHEdE1d4KIwYW
3dnmsNWlqt6lSbzmdHdWbqe/cZ6ijoPGB22ZOzMqb9yG922bUVuHOU5r1vUWZhnA2W87uU0D4Nh6
uElcGw9zHYWhJKbo46mCcaFRLeoUuVKPa1vfVEN8iUDnanRASaUgALcQEVE9HHrvysxokICW2lh1
ZS2TFlOdxr+0ouYOXWZwO3h6WFR3dBvos4AziWaYTSPI5fvJeGUa6YOXVdSeUClHayVGTKsUVPPA
y/AVTPNBR/C5KhVzQ+kxwHoOYbKCh8pFPrSvCWAxJH0s1ISq7xYaO7BqM+gyOaBVZ4IoNjnv6v5V
jMmdPjZ4h1WuuChNb6/VjoQDpC8tE2mQIGo3HRy+CqXPPCmvcfS7rfEeqRyFzqNFXqFQAyqFct9o
xqulej+KSIE3BsxR03XaiCAiCm9txwXwvPTJi9SbpFJQcKJImqgvpajfjQr5Lm2i2wDqvqNODalm
uAmLdBka9bpKwBhiWY8I2Ra9LdBDorymKLRARAgWfaY9U3Pbio6Jsf10XysW/5mfrXsPI0NKxnCa
guYOF+lsWdORWCluYGzbvFHXtm78GB0YslSvUM4NBRoXcEtj1sgeewXwPToiXVBuux1o3GYfF2oJ
5tjQLpFvGICmqY35RL/UJj8cfwbTq3LUEuR349KmYZDtAb1c42J0WWGF1MXpJrRTWBRkUSl+nagr
UxxCm+Z1KH2Er2OucyUb7lqhkvgELvJww7qZoIahc4MCdEDil9zS1YV7D2+stNsrzS7bpezw88zI
/Zgwb1EW8X1bCKBR9vRLWyBMXSGnnahVB2WS2fby4K1RUDuUAMHa0Z6cTJ4GWb8WVFQWnQWGjqZw
49RvYaQvyqqSa8Oor+KB5gVv6u9xmwKIBwTqy3QHkHQHftbeoo9Lu9TXryyOxb7pILlMoEdRQqax
jGrtDNWDqiGnysX5mErrJXK6Wzt1frXCukfBaG2J7Kq2JzvQ+jXKXLD8DvxNswUmS3n+og1YMxnc
0JynfoNw4wXqDw+9Lh8xjLpWq9+BBl/DN9t7rUbrIEVmBUBXT3uy2jqYrjk+kpJKF+9gVXcL6lL7
QpPPSu4/tDA9L7IYKKNl+cDtE+BYSJLoFiplFKkaIMgVz8KuR+BL7mPmxpHBBt7Jpq8NKmbtTV1i
EBBLc9qew7PMhmu1s29gTlIuGAPscoxVbsT5BgbhxYjyg6FjpeJZ0JlklH2PpKrQwAQ6T49pTRJw
C+R4LQcE7tRkR912E6eSQ125q1uVHgWcyJCeW1LvmhAXuo73WFsMe6/IVcBk+H5Kgb6y0Upa3hY2
eZnXvNlW/1Y41FLNakexGqp/DxZdb+hFZoGJ7w/yuLQl0JShFRuSVF80hvKeB7QIMGkYL0aqUCgo
WJcCleklME5krXJENZmFBT5uEPW6plspEnFlzKV2TYP0V5NWF2VWgoDwnj1ebPoYIN2dpTiyOtmr
0fg3ti4RLzVpwPHexOVMlh014VBduarMNxzQNb4AoBQAMU6KKuOordQ+qb8ruIm/kKR2lyPun4aL
1DwMUJk+uHz/90yvzG9Y1YWXQCZbCgYWVznksWZf+60Ex5RBySyC+r2OOuM5tyblmAbS0UUX8yat
EQ9ZpgNvu3LMqpVptt5DWTYm6HbYOnLibfF9W7+7xiWU+mICnUtVo0t8L3coG28KVBpEaHA5ZftO
RT9qiB6FCDaxAPbWFxSDrR1tqL0XNiVaPc4uA4LJq+7SGxttXUbxCxC+BwtbVJTBKbsn8ImwQciG
AYKIxzWpTmk/2I2NUJXXWLdsHIjVVdv2D7oTCtA36KKqhsqOo2c0dsZPxQZQqmdTxS7VsK0Zb1HI
eDNt686u29dh6nqYQPFsDeM3dQyQRmqwoWn9W5llz8CPQdzVKfbsYbwoKqWADugqIKrxXitSWLBK
yJsrgMwLbDcCOosjjWL8jr1s5Re4SVW9dVVXDmDu6brMD5o9rAGjb20P4bC6ptYojWIfS+NNaNk9
/mZPvUUSWqA5ahlte2cVUGHURMO1QL6DyppUxMEhGialh6EfRoymcIQ1VdAk2iCjRZ2qKDDW9Tvb
4dbUym9GplxxdyEGIWn6UNxY1zGyEQkGIQGN486IH/XGVTAcTuRazepdjiIRzIsko4RWPWSp8ssp
+RsGrQS4jBCLUZCaeZm3ryzvDoDAlapoD4aSY2jjrStTois3lNe9o9/FSQVM3re4zj0cF0YbKErW
qZwM6TON3nHhqzx4wnRPZfYBNuTlMPZLTeiXfZzvK8dpVqocvE2Xgw4JVTo2ICY0XCHixC2vYIK7
F7FqH7wGDKsPOrzDSCzsLltVPIzk2Vi3OBRFtRyBbrTQexM4BAnui3RC0MQ23XE0Q1O8IoLXyKGo
bLUUfYsBxH8gQD4NCfID5WAig4sTxJLHXr5qRjQaKM/c4XP8YEV9hxiQv6q6foGz6jqEnNVKehdY
Amca4q7pPjfEfhT5Ckf4AXBkjNpY6N4aBo3e3tv6kXJVR969BakuRx8sFZMWPqpGKcISwlrAwYT7
YSzLvlwaFtkVK62m3Dr67Tark+8mJZ5u8PeRD7mruW+4+RPTWw5lulQthOA0Kr0A60NlWFZQml3Q
qRd0i7AYS78hAD6igp49K8ZjUNZL32dChkrb27RZSpwImI/+jrf0UpD8YCq0MZJsyRZbNmDr9U1K
tpKhBoZKE2fhEyYAlzm+ijSsriYWYYdvVDa2qM/maBO6cM80GqIAMBLzl52YqFEgJMozyoEWGmri
WjTUgMk4RrOg1FweAhiAJHUrFbvnusXsVU0uh+4yM4brQS22ueHuNPU39tcrtsMaC0tuf+pgKARY
PirScFOU5IVm2bpCdLpB3SuwH/D62PSSdhsIdSvsn2j2Xsm2J/HRyPzjH2FGobExVq1nLCsc5kK/
vUeT6kZ23OqWsTPSX4VvwPdwr43m4DM1ZgCtVi4LnMwyK7nMC38tyYLr3Lzr6Nf6MeAImXs/ZIbj
jl+8NIV7ZdugYUWIVqLT3BbjS63ZNypw2TK898VT13i7KO8xKOPdbk9NZ9xuA15h1WQkEi18Fn0O
Zyt3+yu05dYtwDrxAxH5S6XCGRBllsC2F01q3EbjI0rtnOwF0ZqNQ+vEpGmHhYiGatnIsQ3Ffa12
t6J41zR6K+YPFwOmski+a/lrqPg7rY9WgJx6DXiV/6bUO1UZ1+Vw2yFJIEZtqVLMoXi2nsDPfvXT
gF2gqs8DK0/TjWs0xO+6sr70cKPxsh9QeC/S7D5D5djKi7UH2IhCgdJZi2xEtdoMr3pxLavrRPY/
W5wJ5YBYi01D01Z2AfSW3IbgOIp7AH8bUtY1ojNoQ1LxZbnqufkd5uiQPYTNawG6KR/SHz5mSgZe
jKmJglr9O1AeVN3eOVwD9F147l56EXT7+Fra97yxL2IEa1p+F1qpGICEW621H9Ke2pdo7jHNxHM7
2ZF9QybOrx0DsohJ/bZ9D8E4T2IYrSa2qlotSzXeVTZMsyqCIu9RYTTzhQrkmTufwpGPjiEq3HD9
a6QccKe0hydsrra+6yN/nCxc5VHGI7bUUP7T5x5NAsi0Jc1OCeyjgwCU0bfzoxevu8Ux5CHKMOFK
YjipLoJA4Te1usYLe5WHcldKOClOFNNTHBcyp1PBY8GHcjYKE3Gw8QLPbEClrFoTTDdN3iBEOoI3
XWCZ90hR/KRYOZaHhv6uC2RNpih8QjHLKwTkEU+kRcxLHhI/HNieTCirSiTFrGve4MuswTsxo2Ra
6odJ8q9NkSDUyV3NAsoPund1pH1P/eRXUcoa2Fj0ZJvFJlfpmVG3gJMjTMi3ye+qtm8zPjVaHxsV
XwvHlNeaeK+HZg30mzoFOiMhkmSWx7kb3SI7tc9b7i57SJ45rS8Mp151lB6G0n6qECQp3csoGJ3b
dnBvggrj9kQx3qpR7PpKgxfe689OXe/x2iSqe1v27t5IxEHzwUuocH49d9vXIS87eWvVDpiZ9BD7
yYspuOlrFGq4x9FaKOICZC4PfTui9FyU6XPpZD+bkU1ROMBrhHMwo/jGngaplbx+AQWACqi0cGWF
IO0UMOepQWkcqlizbfTg1sSm3VaSy6YTu1EUS0UP77oUk+QUDXU3vNSrnsIVyuE4HIJ6FPbOVkGu
qNlNl4V3Pq7u8YhguY/8plfdRXjnxA61bNO4Bc1+1QfmpY8e+S6ZBF/aCCBjN/zWQ2TBJ+H/jR/W
MWQyEuEus6nq+zlIbZjImXvvBdEDqNeCmN39oBrXKdiUWCv2beReIXzwE5ryo91PDMMeke1Suu9V
R06XamF6aTUUt/qszFDfKHeUKcGfVvT7c0CuDR1CYRdvmYVhpzJecn4vfSzeuaEvyUVVqiQt7Vj7
agD529TKlQg0fVW13u+sBTyQ6vamTN03ty8fETG7zgwDRKOmHLTEI0sqRvaO/2LlNJyTSePO6swX
SH8gGSdsq0DinILgjZmKW9i4z5YzfmtxcAAQCJXVJtngz3QucK7k78+DPY+Bl0YjSpK9hgUOmyKD
3JEMzs7H/ghceoxxjQ24x7ceI0gmCwn2a1VirbrwyuImBZ5iIeppG9GbndsvAQLiFMWCdTfQ6nJ5
lCBK5LRgOPx8AV5hY4XDewlIo0ccB5s0+vyR4W59VX+pOv07OgVYodX+HhlPyhYKunS1+Z0Pj1Fg
Uz4ljdzS09oNlbHzgITkPkccgGGuzcR8UT39O3bw5ULnmoWv5i3QPlqPFsLrLN6DmhW7GBdwIxus
hUefQx/0H02Rop3dHPIk35fjSLfFK+/6OLnXFaQNfFqaVtKvHdwnEm9MkJmk2pQb47brm5UllXWK
fi06HBjHt86j12qHOvdwKkX+27CbH7rRU0M2nQdjQoXk6KloenCnNeKbxCy28cZV1IGX1HKA04E0
ea7r+avo04MJ/hn4PXXNJHlhFg++O6BUaj0Ad1sB8/2l+v476IYrI/PfkVfYuGoD+THj2W6jCKjQ
/AFOidAADeu+jK9AoCiL2EajMBSv0pD5zkaIisIlOoVUe1+EgcYDmj9QZrFcz+20u8BrObiAemdi
05Bxeto2bEOBi6Szz2IXrJPfglEzVppm/K6b7FKMOSBaqe0V/Lpab+BTGA8tskYI9yOK1qJ8E0wu
Bj+D7MlL1fq6cIvfYU5JVcWwHopoE1DSqOEj8WAokF5MC20t1eZXQNLuFcFNFnmP+D18LyQqy4Is
FmPbZ1kzIaUOhjiIa0mtzd8J+DSIBFrwSv3kp90Ze6Ih0UFnIaySaFJ1vjNi2EaDCQ7gX//1P//P
//7V/y/vPbvFRMLL0v/COPIWl7i6+u9/mf/6r/zf/+/u7b//ZcNFM2ypOY6KKIq0dcfi579evgWp
x7+s/g+EoBJ8gHP/1uwEOvGOxY2h28uucC5PB1LPRbI/R0pd3DQLh0jRU7usd9Zl1yztH+Grc23u
yW3eJwWCW+fqTFT90/io8Utb6qbhGNS18O7UZ+MLVehIhdStA72ZBWJ/C1xx6D0gJXjRLfXVwEY+
N1D1TMjZQFWaUnEHuO8Q74Jteg9882JY6yucHtfh5vTwjCOhDD6d6ahSaqYzjf7D10vkiIdRrshD
Dj6Jwh+KW4fTET5/tX/Pn6FKJL9UQwhHToP9EAE7utot7Ng6VNgalJRguzFcW8PjP4iiC1OH0WIa
hi4/RyFAZJRKZx/62ENlp39yq+ApSZsz03V0MB/CzBYD164dd6AYuJjImCiVt5NJAcfK6dGox1YA
Ogo6X0bY0tJmk+a1nFdl1VgHVCp3w89wqSzIWFfFm7Y9twKODckyJakYi9xhD3+euchQ0e43Aou8
Fx+J3g/CO0el1OzRPV2fGdbRWBbrTRqqo2rzr1QCUohrFPUOY+4DTa1DoCV0vFReyl7qeG99GCXf
LZEGe+THgn4Z5Wbwwy2avoHZNaDm0KpRkkxPT/0S0IlbLRqk4rMzH/nYnuB1+P//ytlHtkhNo6S1
5CEoO29ngxVYtejC3p2ZjGli/z44/70xbFV1dE3lO2v27BtLK+dlpMDhpEE9LCiacbZE7+WP8RLh
fIy3Nt4CmNIyXJyOe+wbAOfXpa0KU5WG8/l7p2Ffl4hVy8OEHa+Mu6yOVylk4tNRVHFsdJoD/lMI
4mjTJH/Y9kY0WFk9lPKAVidqgoP/Lqr3dzr6V24hNkFYmhdV4r8HHaLjp0NPp+NsXi2V4waJRl21
medZZD0UvSdUC3nFYi1IXlhaGNDXly4v8xEFUfpHD6dDHlkxlmrr/FLOBkto05x/GKwVhr5npb0F
DOa2tB5cfHT/swCzTTq5GAKuGiy4l/q6BKXmdu7udAhVOzZvtmPDajO55uYHNY6Rbi6pWhxAdG70
ZYiR4MJYUvtc59fGzfDtdLijX+lDtOmv+TBlQ+l5kLSIRmN9MfUTNE2s9Bp5W/MFQW2Mbd5OB5x2
7XxZaJxxtpCWxYTNlgVy5jSzy9w6RMDE0DFxl1FMpW1E43MUGzAtZ/b3kX1mfYw3296W6UatlGF1
4yIm4I37it6SY9ycHtSxILbhmI7UcH421NlRVWsZzV21kFhboIsYb0t0pchWzuyov37NfO4okUBk
MxwLztRsM/t+ReI4eJIcaEQS6kJ9TsCGLYKf7pt3hd3ZNx3LqAufF+PGXv35CD+Gnm2tMtQdgwO0
vAHVg3VFpNO5SVWxNg3MAk+HOnIgc2yQ5dFsYGXOd3HSSiHUMpQH6T972GLz7UhyLxK4Y6cDHTsc
P0WabedcQABt/UK5SWiljHX3UOQvvtatofluHNtAg4DMNjKXXaCsz4Selt2XT/lhkLMVA+OAnt7I
pwx3ybfgMlxO2WWzTN7Q+ticjnVscbI0TQrdeN1y0X3e4q1d5IXmaSbaXf2NrKESCLOePIaGM/N5
5Pilf2ZwANuOyUE8y5czuAt91SnmoQwE5QcfrZj0z7NYXjoaXp4wmg3dmJ0euRbZ0rYNUBhcKD4a
5XoB/r09s9GODsRyOKIMy1KFNVsXJlRhzGsT8wAn8ScahI9OWN3/8UdhIH+HmH3/ovK9tuwl0mRo
GdAUpSQXat//PAZvJS5DGgRSn38PmUR6FMnIPEQ54u718BbTMcLF8cw76ch+JX/6O8wskwE62GW+
EskDGtSXitndQ/emleJOhb8/X8q2qvH8sxmPigfs56U8NmZnSoURYQNwBQiM6nOG2kuqWf9gBXwM
NNszyF8LWre6ecgozCQV0lXRcOYIOLbIPoaYHeaFQFa2tbLqxklt52eHoIe3zyIs3M/M2bGE4tOk
zY7uiJ5mNw4j+/+iXVY3VEpX4qAu6Apv02v7zBlw7EwlmmH8lbg7tjlb2HrdVLYSB8mNjFAFD9R1
mkPEtbtr0OXbRsF8Sh+vc4zNMMM4M6Pq8Sm1HFWwHm1tfnO4pcyF3xXWodkb+27DCyW4QYR6ZS78
Fe2L8NrfWMHy9CY7kkCR4RqWrQmTFGCerlE/09sK5O1NqIsfEU73LaZDusxvURB8Fr1yL2rklU/H
PLrjdFtTyQSAQumzbaCEWt/m0qpvTBocSVUjygs5ZdmC4HqlMKufCTd9stldReHbNqlLmLr95VGf
qkU5qjEyiuF4Q71pVTbv5hCsrd6Fnfvz9NCOXFa8ilTm0dHQARKzXYEYrlnKzKZ3mHlXBr6QYHho
7A5JJs/si6OTyOOez0bSRrDPZ4mB0qLHEMyDhW56Bx7ALwH9hEhAgUj4B4OyNJOE1xKW+GuHfkiy
aW1JBDjY6q3v0jOz39CNvpQSqsDpOLPS3F9vWVv9EGh2bHU9jreVO5Q38XO/9rYQj9xlyJfiIds/
lYDIV/CRcDQ6s+mP7QGDmpLp8A89+Nme71FibNuh0g8hfTets9FJg1WlkdIgxSZlfgE65cxQj63J
jyFnuYaTjAaoNfLRxgici0Hmv5XYui767qELm592Oz6dntqjQ+QDUoOkxmqas5nNaYiGlYIHhqLh
OYr4dpB7GF16Ow8NktYbAYBUq9Mhj20FgzTYIZmisDsvPhVZ3AE9bPSDNqknFD8RREehId7+kygG
4zINaWvzK1UtkqDzhs48wM57lKF+BxAeUEb6D7aAQXn//4WZzV/mejXQD1SLGhVGdbDwg2tPnjuo
pkxjflAZlmpSC+etIrTZooA0U0d2ZRsH1d73fX/VII+quOhXwK8XSoCvdfE+olh6egaPLsUPUWf5
j1O5kSxlUB26qVnXK+k3UNnbqgu+6zC4HByO/jyeyeNZnUrhYINnp78WDjbvI6+8aXmEteJKHwCc
T1yl9lDp5xKhY4Pj2NcoppgATK3Zd/MLbOlh/RY3ZkJDOXYi7cEOogAgfRIgC4aeLv3NsfbuT4/x
2NqXDpVq3n/UrexZno9uXYzlrS0Pdg+KJ/XuGfE323N+nw4z3SbzBWPpGmVQU0hB2fXzHTBkrKFK
D62DMppbPwtuQ2y1Toc4ds3QnSH7JmkVnM6fQ+ALK5K0yCTXzLqGhaKm49Ic0ZdB6P50pGNzxhAs
yzRVSzpyGuyHWwblc6PrPPI85DhxDM3QNJFltQEEc67XdGzaHDREeKFzFn5ZgVYAssVSWvPQ2CAZ
Kh/EdoxDy5nzT51mf/Z1HI1MwCBNJoox285YiiPGIWsTNTqUHwojRFagahLMbVX/WycmLxmsJGH2
jdCzK5OuW9K5y9Yd3Y3MBHZTsNDPtKGOjJxCsU6jTbBgNHu216sG58VxjMmlCzycQ2iHo33mODkW
wphWowYEk7rt7DNaZmdZSicNHp/aO+J1752B6+QfLxWHvWVqtk6u9eUdpeHZjNGXYRxyy3tH6OJB
z2ihpcqP02GODsVSdcu0WfuqOkuxKhOD3XKMjcOAVHM3qDcpEKvTIY4sesdAVAsHGVOolI0+L3pa
Zb0NKdg4UGt+rPXwVhtEjDJucubDf71a+OJ0WJktgjF5n+PE0pKw3zL9gHT2W1JCR04j8zLTEL8w
Fe2HafnbyGmx1lCeTw/w6/nhCMpgXGhsA+dLTdtWFU4XycWZB1eiuAQUcoV/BEz3Pz/p+e2SLF9l
1ZHuz5Z27QALBUUENb+4k9g9RubNAJAj/V7CXT49pq+XCqFAqZNP8WT6UgMGsoLjmQz0gw60akzg
0cWvfvHLb1BXT8/kN1/X4OdYs/qvqzljV+nEMurxrS/luvfHh9PDORaCy0o1SIB1Yc1zw7hwzRQe
nn5wht8ieKVCujwd4NjiszhsDB4q7FkxG4OXqGg/Sa+66UqSGLAxbvwr1eF8NcsCDyPffdLOtaeO
jYksCp0XlgIdlVmSoeuKiErO30NYKyBEv2nN79NjOhaA08egm8m4NDFbbg3o08AsW2hi2RhCa8ve
bQQKTsf4ejhQCqD0pZoOFYkvuS32mAm0n8I4WGG2s9FKqnEHQrrpzBV/PAwv07/K1V86XbjXlEFU
e1wKAiozmgyaDZip1c7smiOFnGk4f8eZLQOtK0wn7EhvkdJYqstq028RhLhwNtlS+XGu4H9kjxLM
Nmww1FTc5rUUO+hqE7ZYeeMMCYzhILqukfwaIrTmZBa3SyVXvp3+WtN1/vm6n4b3d8TZUd5Lyhe9
UZY3Afq1VIcWAzpEqK+lvTJpqkESP1NrOHK0qoKNK5AQpTWqz7K/NBIRiNqmvKlImgq7+qUIC7o6
gOG2tl//fHAqRAjV1KypfTPbT5k14DZt1eUhk95Sg3e96xEgQ0Tc2ICFBO+IF87SqJIztdkju4xz
yQBWgAWhqWuzXYY0XaBUDQWBMZLZiMs0vqBrRfGQOD49viN7QNcMxkfGYlEEmH7+IfmUwEQjJ2qN
Q2y8BSK5qJFR08+CgKZZmi0RXTMNnROJY/ZLr74PC1dVFAidzn2507f9Nlk0a3x2F+21t2wu/nhI
9JDBSIAq4vCwZpl7ZEZFjDnZeOhx2ruMmxGQfqyrV11ohWcO+COzR4ZEvmdbhs7NONvZTa5W6pBh
Sl36Y6sAzI3UTVxQ5L6ADhydKx8ejUYwQ5hQp7/MYiMGILYCgmLR41T/l7YRsoxIoZ2evyMnCOUg
DUATNRMUemfz52SyQSEOJYIw9xbq8EQX6gIejwh/1Mafn8CfQk1Hy4fV5wY9Ls16rB1i/TaoN/ib
+d3DPxiNTYGLp43KAp+FQIqqinIuyoOSIc4DqRy1osWYq/lbL+sc9TlvUFEPQ5wpOLOHv3wuWlDC
EVNMAEKo2H8enOcHLdU1Qz34LI1CF9vEq1ZJdmYDfzkMWXXgUKhhA59wtHmOkYhCcXKhiEOUdpsm
s+8tBHQyI58kTfMzI/oSSzKPE0qRWDyn5pCbwvdLfHV79YBy5E7kMbhvD/zRi4VLyumvduT8cziU
bIqTYvpus/PPl76Z21ZDpMbeDbm2MmLjzDL/8nkYjMWMoRhGwUL96xX7Ye0lath1GGOoKP4J59rh
qQNXMyyKS09T2tfTwzlyRaIkwVhMdo5D1vR5KfitHnZhXKkHJLRxFYNEZ0HBu0Dp5BpTvydoqM9x
iajm6ahHR0hmywMEEBxvuc9Rh8zWvbIr1UMOf4RKJMpbra3DDIZ7cTqS9vXJ70wVH5q7AugXR/zn
UE6D2kevu+IAy7RAg1zz0KBQ2jiGYA67R1k3aZYFUHXMYoTC0+H5ZAdF6t/iKmul+8EqNOyEosZE
9lzFC2ETKUZzr6lI8a8t1BTHvaya8Iq3ViIu7TbNBtBvKto2getlsHlLtLWa1VCkCECeHtqXNW+x
ibkgtb9wIl8wd+glqcEoM/XQ9gnMFX2bueVLhgVTj2/JfxZqdvAK23U8OgwqLIuX1EFHM7RxJN6a
9u/Tcb5srmlI07Nbsi4km+zzx0JQq8r9JlAPlL2MneUm8Q4i+TmoxJeJY38hXWcBKjC4SuZbGNw2
CtA+W9gKHx3eiqn+00U9bzD+9ANNcdi/3FSaoH05ywZ1oygsP6vVQ5o2e893sQnBCdPp0d1zz5y1
xzaUbUxAHsaEQP308w9HRmeSdaoW29guPPSx94X8Fkfndu0R8Oo0oL+jTBP7IYrdF0lfu0SZ+r5Y
Ir9PEBNrk67Cn+cgJl++ESvBFIY2PRZYEvPSo4ZpaIWFO5eHmaMhhLHyohbRj6ELauiEdbE6vfC+
vIencNSuJqS7Nd0in0c2eHFTumEqDmGLuL6VWtdDBUBuaJ1tkZR3ge29CKln+zr2vp2OfGygf7Xw
aLxadH1n90kYDH4U6OZwcJPslwHZIxQxDvMCNTO4f6djHdteH2LNt1dEm91xG2c4RKV9OejpOyf0
ny5EJpL6nE2vnH385REe5nGDHZU6HMR4EP7biI+gtT49iq+AAGLY9Men/jEVkvnaEHk7RH4oiJHf
NhPpT76V4pfeQc2cxIgS1KPKu1gp/sEh+DHsbI/FOmCAMhyHw+gm4esgAwDcXaSsetydyQKK7O7M
OL+ku9M4JWchJXGwtvPX5ABTPCu6AVHcpVikt7DqAegt4zVa2rtIXXbPeXWBM/whfveyM2M9tlI+
hp5+/mGnR3lVtG7PFGdYu7vho5n9g6XosLFZ9BzFX5BdlTSrsLKSgSZGFEOWTJ1nFPTL72em8Mu5
CGCYzhaIBt4LLJf5vg5k46Wx3h3qX2Jv750JFncN37Olf43N24F3RLz54wryLOjs7UU3ZcjiaOgO
Lm4IA4TVRr6Bb7z4D8emff5GBXZfRpkQBtwmKvDuBnrmnUDm7ru7xbdiMT6m/UW8ODe6r5iY2fBm
11roQ8MblLE7IMIyPrdX5ZuxKjbBxr/BypRjenEe2v5XT+vTM30Wc7YekcetsyIQ3aFcZk/wwNzf
zUb9DowjfPWf0N+9sZ7ax/oxfnQeTs/y1wXEg8KxHR7tPNW4zT9Pco7Qkd20QEdRTyaadFZdXeEW
op/r+R65gf7dlwQOQ7ljXhtwM1PUgdMoNzK5TNjYWCDuA3vceZMnZtruavTY8Qk804Q4csR8ijpL
xLMcXELZptVNBGnVHSGZI0upKjV68jcOj9LTk/m13kj5g3OMFpw2NYrmnai4N1oXJIUJRjV/yNft
dkKoWntaA0t6bWfSryOfTgNvqfH9QKki4PL50/lBhGhimg4Hp8r0qyoux8vRKod73/LKzemBHf14
PKodmjliahx9DoXPUai48AQPGCyZ3+zC9q8GJ1Y2nSiCnR9gXGBa7ntnaulGSWX9dDr6kcNaIyHW
WZ/UEjjtPkdXc6QYBsXoD1IPFwJFkFrGu9Mhjs7lhxBf9l/Q2EIxUaBqzK3nIVhtCUSmy9XpMOdG
MptHDbJqSl0Rg9zA+D4M1VqJuzMr/iuiaVqDH4YyWxaRXWaVEjJbU80btvweq7NsYy/7xbAE14eD
TLs+V/o+Pi7aHib/c4Qxmz4jyjsc5LQeq+L+2URMEUPOM4nXsayIdEslv+NGNZHv/bwKROdWvEVs
jNyEtnKlf2gC/xrj+WdcaX65qVOieWA8N4iBoLryjyZ1wmZyo6sapeHPwetItxXHZX1UK/Eb5BvS
jZTXH8w7daFdJP4FTbJ3xDOXp5fL8fPkQ9jZvHpeLZ06Zr10C3uDCNW7v6wvujVP4Pfz1dtpYXy+
g8SEGqAxzBCl8QVImMvBcTLA6K6PD5BItniuJMgFmcOPznPL69NjO7bjJoi1BBwwgUlmW2FwFbcq
M9Ef8NZA3KrdgpdcojV+5kg+NiiHhJ11M329eSWmjEqcD0aQmIHVW++5JkW1NyCBJ2u9VcJ4Jfr/
S9p39UiOI93+IgHy5lU+rcpXdb0Ibablvdevv4e1wE4mU0je2m9m0bPAYieSVDAYjDhxjpIL3w7M
14VBKnFR8Cv6PMMrPxvzhzATXjtlPobJ94PJtRnKJ2cdaedQofIzQlXoJIEvwJ8xb8I6d+RfQ7kF
wJ6irqgqoFMKT12h3BJBxb0s5wDSK1AY0KSpb957MFGpZl4Ls2Inkkq4PBQjFs2+E8DxlwMTyx06
8D2IfhZ1uejwalIJvwFsBEDpvh9tfGBcSfi6oCwnjzJqF8pOhLBOGo6BWIE3COKrhdIfevGUDRPj
s24EOSiQkq4QGvESMvvrGMCtY5vJqTEEYgIarAJMtvaYJ4J/fz0b5wJTGqiLAjss4zBS4XspMNMa
lyD9wUtW0TAyVNVQNwIVU21lkBgrGCFma/uwFtzrCJ4YR6IWlYgTSAR7fsD0SQil3hqYITPPYt2f
8o63Ix6EWvfX9wVhufan6ycLdfCzcF6WIcKTZdpX5zFQ/NWcfcjjCYObWJDNdQq7jPc6sHqMULBt
GfcHylaYeVRpYFkt93GxhPMU8I8SVGEeBi+2R80EaeUD/wDF46fZg8RqoLwwVkz2kFoxCXOAwZAC
DM7QteOkBUS8CrmZgtGV3D5Iwfjkk0lZstR4xqY79w3eJr2YHr2wR7mQ1JSzjAIT1qknUC8QuOBL
TYkjWps1SC4VcdAYJr+a29dr5BEl8JQXVRVxhz6GgBOjnangdi6PYOw5a4HgYkD6s/EMB2qUJueA
jwZ/izboBzI7+zF64L881N+fukOv+PJ3UDdmxikScgNjDsT6DVpmUvQxsrp04u3+XtugvucE9YAI
+4hJJA+Qhdji3ldfeYJKp8u/Cu/AD9qgMPxQ3qC9+QTFShf5gfIa7yEDv5jDgdV03Xg7kp8DcKEO
VCYZXLp2r34Ar0vYYuvXyFE9KBDZMYifoTdl9j7IhVdHNJMHHhtv2DUrJm5lm1fGqfihLWo4pAOM
A69e/OpdknI2n+Dr4MzuB/iaHOUNZKWsxIjsMO1tZPKc13At3fZjswn0qfqK5zJSFUtAP3YCOe4C
MeT7B2mjFACkA8B4GAMkJBD0yDkI55Z+bfMJXxrcqtNb80Q2l5xdPcKUO3gYmVPuGwEZVBBIojHR
gceWTjnwVCwdqt24zwRhhJxVL0q72qiwv0JcQgFQyRgvH/Lvo7aS9BSBlQKyg9zz194joD3UgrgJ
4Rg4bNA0L00H1Yepj1hxn7ghbQgwBBRN8UDWbrAjzQCg+So3A6p9mgnpL0/fySAiWXatxyqub7gH
QTz81xS1h2IFpp9EqIdAMD7XtHbU/AimRsab+BZsq/FXVqgwAO2BbNLTdgiiN3EPMbBD9ao/6ODl
emp+JDbYrn/d98aNsANifNBPoPqs3UJQh2IFAQkUXwIOEusmODF0s6ihrDIOkgOqYtEUR02279vc
8EaAR5COoHqvAv9A7eQIoarImApkI1H7gDqnnWb5Kc4MTwEB5H1TGx8NTw9AG8nEFEqnVCTJCpgp
0UsMUlU/NkqtOgkG7TFftMbmfUsbG4kaBprBAvJFdGmpl2S+Qk+9zrGRidZ4QpZ4raL9HsTin6qe
dhNopO6bI3tEOT6CFE/aZADVAaZ8fcIwe1CWBqf2AQTDtO4RnJ2M9WzdAJcWvp7OF9VsQW/AIGfA
AmH6WW3BTF11Vz2u76EdunoQmtNOfjd+VCzI49YnU1UAwZCAk49GNvrCbq4UpQwxWXQMQG5szG8a
ojEv/by/fRtGkFBgHEABQQ6aV9QxW2QA61Yg1M/CMnQmuLlaM+/TX3mIwvP/zRKVN4nVHMViPzWY
lYX080HRQ3vC3XLfyIbzXS2H2rO2h35RqIbVWcvbX50BqsoRYlS+sia/pLI7YlRlYfjfVhWBpGQi
uHIQFG+qklrbQP5AaqdAmjNL3otO6kayqTlKBgFQlIRqj3WWN1weFBJISfDJFICZqJ3MMcXZZksl
B81YE9bkVY79YS0GhmtshWD0PtA8gneAJZ/G0EWh0kOfQwnPtYxRRL5XdBMvMqecRVuJdEdPQFE2
CTtONPwIiCPoqbpNUbhL1n+/moEfgtI2dhhTCHR9aF2Eoi6TqjkLrfpDlLjHuhC8Ou0Zj92ts4Bq
CVBNQLCjykf2/eLANTzqbGFdywEeqaPVGapqtesEattGYQXJrU+IDZUgX64Dx6/Q4bgs+CXWm+Y8
L52pxI/atxFoeIkRRg70wAnVjkqdaxmZoyxkGNaLpqeVf0w1d06+SzJCHnuETEcD0kgSaDcs107X
u2yVUG4tBJ9kktYEbzmEpdYxYsfGRYkmPq+jOo4LBfCz6y/TKuWaF5gJCeaKt3j9tYewwKqjWxSy
PgxJyKjr5MoSle53oIWfp7mWAr6NVnDrxam7YqbGldKQc1twfn8Ow6K/zCvPYsHa8j4NfGgSetIC
Kapdr1FM9FgqU3yxWYHuTdhYMSTbV9aE2eahxkQ6qmQE3nkzMQS2bhkTqpg/gPa6p1rd43xQd725
on6d/F4OHKO2u/XlwGkii6i24PFKj99DfEmB1ncqBQlosDnwjnbpZ5E9FWPv3I/8G/UHvFcMzM1p
mHoAio9KBDCDBu3pDBLAy2PxM/Enrzmh/NAp1upBvsmbPdHnDzI4K0vWO4YcVspnSDOaYBUJfRZt
OV3ErhA1TgAKWPdEdDM5Cxy6L5CwsBKbFfxvYTRAtFxYk6izMIij1FU9rGXFc51lvjpAzadF6RpC
8fr8kcix2ZbwoHG2E5k1lCNsnI8r69T5KJvMkPsyEoPkr/64/BWOzWP2aTxxP7MjAqVXP41P/T9/
B5+VDG19Xoy0gLtfRlaJSg91s3e9BrYNFcuuP+RHIyjOaGoGNSiUHuXduue5/bKD0vqDwHjAbZzK
K7PUAy6q11KB6pMQgMYaDP3QEX2SQKZ033e3NlWUIQ/xdSHcDI1hfFuARvwIRK3wIPXQ29VeuO73
0jyrw3PJgqBuOtClNWondZAniGXTCkE+WO2udKO9YUEKcrF70FIw3XXjpkNe/u/aqA2sU3DnTASs
2QKGsoIdaqx2nDNak13JFrQJrcgVWcQbWx/t0iYVCrRYayBfBYgeyjkB3lRIScAf277f/2pkn+hj
j7IjuvqkfA+6vuuAzfOtBGRoKQTRmr9UcWMmyR8l5N0mrnad9nnf2PY2/muMShh4yAEUBg8M5VD9
5kNw6hoMR2cZoK6fuMcnFGXAhrn6h2Y0JlpZjEuctV/kF1ykV2XB5ToEm4SgB4muEv6qDEhEdxD9
CAjH7f3t+tr8m48DdgQC3MWfN/lPGUUoYaFLVIJFfVc4kQPe7tKFsmrnKo+hH71CRc8TXdkfDlnt
NLWV8Gbl3/8VxM/u/QgqUS+6Vop6BT8i3UEwBoCFZMfhGuoYZraeICgxfYFRAce+gaTKXMh1aWXw
AXIxT7ZyHOnaqX9C8A8XECsSf9Ws6FWhQ4z6GUn8bpgi+z5R0M2A8gUBlgmjWbrxM/iRQXzqL/9E
j5mX7BMg9s3QhBouStDhGSKyENTa91/UlYlbMA7i5voVHQOxeBWBVozORGVwSAF9KaBXB/7roYdM
ZqY4vVRjmATtD0gHQMzC6sb3tnxW8+Uhq0tGlrN1eFB6AOb4q7yiUqEgjLO1G+QZHPPN3xz0OkPM
4jLbKgUDZ/+vCToA5D10/TqYaBxIe+xBQ2cXKP9/QdHOJHLnlmLfd9/NO/fSJhUTMOE5F20Jmzqk
n4BDM1Urcoxz6+cHCFr8htZ540LKo3YkRjDaCuB4WvCY2yJzcHRGlcs6oJFRxwdcs0u6hxrp/lgk
jFt3KxVGFZiwEyCukrHM64A0gjI+4tSIB+yA9FOkw+qHKD/LZrNDA+VVZbyXNj8hmeACiaCE5yVd
0IFek94NBrcGvRs+Kq50iN3ktEZmfhgdsF+hMwjAXcsxQuHGfY8HE8CghAN5gzJDrPo0y/RaPidK
7+rtK8YovZZL7BCCp22X2Gv5nPOFC3i5JSvefRe6Tf+vbVMxX4Z+GiSwVNz+BgjZMd2Q8o8Vxsa7
RGXk/yxLxKUubpcRRGWSkmm4INN3nqgWzFa3vi3j9x+IZEWAWqMuglE8uh+kpByhxsGKdO25VptD
KuPTERV1CTAZ7QERn+GmmwsjjzV0/wCQoaswUKoeMOGnI81YEideP6PsrUsHjKgziiybdi7GuqjT
QDhDFrA/4F0RF3at7cHpbuYdznvTfTtaAlqBMg5BnGEG5aZkO2VaH/UaH1TA+hixaorff0tfWaBL
tkOehqGRAbyxQv/sGEcy/waZkshv9OX7WGeYIhxTqKIC80x/nnwShbVLROhAgWE/e4MUDOP83t4t
xADcDcgsJLV0XaDHy7JLRwzCFbwzyQZUODWGh21UuK9NUKeUm0GN0PcwgdG3ele7UJXm0KWyJFDv
elCuQisu/0fbVe+gPJ0f7kcI1vKoc7siMHOo2eKOgdBDk0HbqHq6b+E278Tq0Gch6DKMl9JtxilS
46klM1wAljxUIIoD5e6JizOv6HgI5hXr63175Bdf50fEHk4kcDPIj752+yISdUmnJ+os4VqJWzOt
eXOVJK+uePu+ma2NQzsHpRzCygzYxXXA6+IeKvSVjqRP/scYQxNzXCy/IDkFvRLIXBHnBuD2piTF
pzw/SiVPco7B4Z2Y5BwW/4wBfxdQVPf+era2DTU+xDhk7AA5UuuRB7AVccvCB2HW20MkWqHyx5Ce
7xvZ6DmD9uVfKzSkHzp7tS4tK4+Wm538XBzVyvb6A6Ax3hxbxcN8AjjGYdjc3MYLm1RknUdRy0Kw
SX8NPo27Zh85oymj5Nae+5PGSJ22rvurFZJfc+F+IGnL6pmHtWXf77I9Z4HdfK+6eGjbMeN238ho
CB0cKs2Y0sVbgO4eSeEcpXmorsigoicDNRJLcgcv88RnCJZlOxU68U66Z9UUxa0NNQxU6tEhRn5I
E5x00NFBwUQjZgW33ymFBR1PyOlBswdpRvKJFPXQOqOTP0WYif6EYLWGEuCDsWNWN0ixjTohGM7D
hA0ZxFZRbr/e7L7iu6YQsAG50a2JOSC3gmJfL72CvGt1DAiIOWUcQQcxTaA6A/XCfaFCsey+g22c
nKsfQf73iy8+awWfc7mxBlIZRFFlKf1xbFhAmI1wg0lzVDlQ7gfnED3qm8S5MCidsAZDj6GeLK6f
JaVmvS03V4KXJdpa8Kmb4vS8GiFIZNoV6eIvYYU6KIiC1ezj/nZtPBdxC2D2C+QeAJ+gKH29X11R
hiGfSQtoWQcn8RuPeMtgS1YBxAlrjmBj3xA4yZgSpnpRCaPC2qShgxaVA8gNDMgYg+tgNfXwF2NF
pIhGueGlETqq1XE2CWEzAiHuri7v5JA2NJPI6t8NyNEsLm+nINetX7nJzF9Z4W0jbwQ4CtgC9GdI
LJCud1PnumVoF3BFlOJxmkZvFkN36lRbkJgDIORfRS+TcA7hPzIuPVqTZNGUJJxFBTNLfQ+lMdFJ
1tc2iW0wipiQvLJkKXuWWoyiGBh5B1HyPMuHNvu+Dg/GiUDAQUiwAN24GQofkgKyYxF2G4Lk5riU
H7r8NJeCq+Dlr/Xo+DayGUUfC2QJBfYY7UY6o+HdgeFFsHACMks5VNHHOaSF0znIjyGqK0QJBmLL
rmH1TrODXKBD+HfAsWrf97GNo3k5C0f7cRk3Y5uvmBdTq3My/WiH3GyiH/dtbJyVK2glWfpFIINW
qQJwPKCchW581LnykKCn8X0TBKIKbhhwm9xgzqQlXbKqNsYA4/VWE+eHVGgZ4XjjQBByRRW9VzwP
UR2+XkUmtoYcQzM7QF/+Z5YmxzFsICHHnfW+YLzZtjbs0hR19jLMkqp5vYwBGF9No3uqB0bZeXMt
uNlQegJnxQ3AP+T1etJXjTB5Gn7YzJaSdp+SHHlDOzNehRt+rZPQD5JlQutAT3fFQMFnSyngy4Av
D/qHU6w/cxBwnnp9F4cQWfyuIxBcDQCIXw8rsN1cfyWI/WHkpMzkYJT+NInfaixSuY3yEsapCB8B
4ElIjeimNbcMNUhMBAG4odmGCKM9ySZn/afVWj/yv1hl4NsTSqhgkBDhtYbJd3rmIwT5RGQsKuCU
leBwgNYMau/g/+Hc37iNFiD4tzDxAXYWDXDkLwDvxSlVlw76u5qAqVhCb26uLZqiZgPhu9Gc01LQ
3YkTtPQp1rWKe2oU3vjo2/AnV4e7NZnizNfKVoi9ZlKq6pBqqBD5WTYtjTmPofQ6j3FS28bQtI/3
f/btUQEgDV8C5K2CAWwHFTbB/gzqCWjZnJMFw7TdqiYmtovhVBufAIAI0O7BfYHrUyinmvOuAI3+
GJ71TvDjpTot67Hs6v+jFSrA6GG0Yty0C88Q3bXDEYLgGi4djsXefXv2QejCoziHxAWfmh5N4atC
jaU5HTBoo03mnMmFmSsSgLrh8KJmucRY1Ua1GZhBvNMJOhdJGV30RYF3LEAnMwUg6a6P41Hzs708
WVztQAzdrHY8JKf9xA0d/unbrnFpmO6ot5i+50I9w0iy/E80TnaILtF9C1tn5soE5RhNG01ZAk1z
CLepqN1P0KZ/MVzuqT2U/uR2R8FpLfEAKDvg3BLjVt0KRNhZMtyJejqo5aTrUDclY4v2XoUDa08O
VFvd5h/D6Wwy5V0+/i8JoYi/wBKORzxQzzRTX14o3Jhx+hiExvuCcroETvRjyNJEuU15RVTSAZ5S
gAgjU3XXi1LmhZeEmR8DQEMRdwwnRQ2k6csDr/iDEVmR8Pv+N9w42xDAwnQunkD4L/SEJKDjA7Sy
RQhBFyFpR8R/40rlIIHKgj5vRKorQ7Sv8NUETSp5DJb8t7i89/rb/YVsvH8gRYHkRCS0vlgNOfgX
AXwsy3auOORAkzXiYiocwYzt2lc8eCHzeUDi6nXOfm2MyulA0gDy7BiIe8zF7juvR9c19nmf9QrZ
KEUAXY9yAJo55HaimzlCjRG4gh8G2Jmc6on0xyDlhWYOQTb1VhOUFuu1uvWhLk1ScVhIZX4aIWMX
8OInV/2pQD3O+FJbPndpgXLyrOMAMpjHIShaU/b6o+IXr5iPcKOXwZ5sEfwdHJNmcCvsX9okq77w
jporDWPOIAScrbsBvK4rBE3nB0OPGItj7R5Z+4WdKMvnRVmwtqj/NbeiKTJZpbdCxOVKKD/PkzRe
tQHfJ+ZOWliBtz30OEVwulWwB052OlDw3/9gImvzKG+f8jRFCQAmMbwEqQlPe1Y9FeIMALlAXO6U
OTNm00ZL8zDdj74R5mT32VHxOjJIRKgvvv9quz4VZIsuNplT51QXQaoDSCtoL5bHSBbNhaVc8jXG
SJ/xy42mcivoK7XauMJKeEqelCOgizZEjn9ojhjIH7KpAHyz++0lTubxOxW4ANKuNmzxVHucHRam
7mDyWzFLVudzK/QAuQzoMASjycDP9eL7qlx4Lfn6GJHfoSw5ubLLnofZdOR/zWgUIG8B/WGRQ2co
KHuwBmKIN8oYuetG1Rqf8cIEdSV09ZDWcw8TnUNK1qhY6W4P4VfJ0g+8H1rLI4it7rvydkC9sElF
txzVvhYMsYgDf+XHGlUGCU8YaHibumCWb/8pMrCeMBs0BNcLpQJeyMmQCyrwydJd6Cn+6LfOTHrj
TBG6zUvwckupMJcYWhlB9JvcF9mZtLzwesGoKomp7LGzzTh+sZdUrOMGFbPkKfbSUJ7i4axLf2bu
D+N73ZaisXXADhMSVf72+dfWGBaZ22wIdH3cG2H9R4G6yIJmiqkqybts5LqVAqJdzMULl7AGnbc9
9MI6FWsh2BEac4P5IoCdRLAJDR7BFXNvS2MXOwU0DuUrJ9n3l7x58C5sUsG268ap6RSsWJUGk+Be
BYVVctz4cHi/yyAUBMRPvlXwGoSkHKK8DaQ+dqZMf8A27gVu/nV/JRvXBgrRmOaAR2JKkAYVyMk8
zCFQi5joaP5KVfSsh+2rkIYONwAEft/W1pJQ9Eb/BE1RoutARcWWz6GCwDWBUMRBqa0vpRB+gKjy
530zwkb0BaMq6gtkzhLtfurrDBmeqXzb1QHvARrhGW4VISfTa1O1Oxs0QVZ4SOz4xO2mgI2S3lgk
HgWY88fIGxqktJBKvERGa5TxgL7McJyH/iCW2UEa+N39RW58tyszVBAJhVIw0jbCuW7ig6HNj0rV
mtDKdgspf71vasPZr0yRFV/c5HzWxZoaJoiMSmxp8ke5si6ZjQByZYE6wukSR5Uc50PQFNJJiLJd
3JQvHVidDH56WHgoM4NccLes+jMePgyn3IofKC+LKM4Q+pmb9D1NwNE4pVwfyI/yPn9ozskhc2K3
9AUve8FARH/qGGVagTgglbVcmaQuOFBuNnqohH0gevluPILAHr1gAMCc2uFOs8MfW4v3B79173/I
Tde8WCl1xS16mQ+yiA8ZRqeYfzK4ykSBmBEaWWujHJNboA/ZtvD/tkmttKrcIUw8tZ09tdedzmDV
BFlropwTbwZu6ip8vblQXvhO21dJ7C8la9KCtSrKQ/tsFuYhgZlFMU7SMjpVX+2atXGXqnNFY2Rs
4vaqECdJ+w6ABCqCQTyu7HDmetzaCWApf+rkTcgZYXLTBoHuIkcV8SdlY5g5owRVCXgrmsdBr0wx
q8yuZl1jW8EYYzGo5pE2tXxTG14kvquaHDOs8iNq0cfKnPaCKzsTKI8MS/BWTH2eYz+yquf6xAJz
bhX2UCgmYyNAkN+SXpO6tDSOS48RAAjaHydP8gkce9wr3mQrmJKJ92ADZoTmrXh5YZTOygehS6KR
m/tAQF1agZhLwqLu2bjggLuBxjaQnCJhFbiOyGqIOjfmqvtAPa2/Uac8TlZ/5E/Vadbd8E/8Hj7P
b+NT/bj46UlmMS9tLY8IN6BRrkLfmC5nQ3F+khOl7IM4r62u+LFEjM7PBo5EBMnxfy3QPeVG7Mdo
1OqegH9BO5Hs1R020gOS5MQs3pBQS4fiS1vU+yavSzkEnACr2c02ampBYRnW5GLWdM9m4toM/JfW
qMDP82hYrwas9b9zPDOig/yaOCAXOMZ/O3uxx8f6MwoGn0V9eUsmjl4JemgojALFh9YjddZ5oQsx
qJXDrqt65W5xAJU5aX5jqZNpONwbdxqOqZ/6mWvY0S/Fxp/PrB+xEW+QYRrofeLrItkkTn2RRqzh
Ig4cBtYCvU9NTX/pogc5qRm3+aYRCRAOEDUSll3qZEQL2EXBENQFKf+gj52lxl6B+se371FAUv81
Ql0GmdSvDfqCXaABYrekqdmEv9AWY1jZoN7BBC0BoWMsFBO/dGpuhBkfJWAHJl0J1dP3qjWdqqd1
J/jcWbbLvysRLjZjB90RpLNvi0sYYcpH8AAxbqONE3/1QyivjeScr9YJP0TQnpL5OZQZnXGRHDLq
EMIAyMYN9K+wXso9F2hggUis7/AirnfRoQ2mv4QVtvNSt7BCX/OiH+NZ2sc+GLtBt8MaltkqOFzZ
p2pVujxitnDtOhwPLVD34654zKAmBAhqc1T2ijVD1c+Tn+570dbNeGWVOhCNUIWTZMBqeZyPkBpF
jePHCh0XMAEiFmhvpcMf0tNi5o/sSLRxTgy0u3CFQIbn9nWZakYoj4PaBpykmvI6msKkWWvJOilb
3Se0hIGfVEHLgQYG9WXBl1eMRrI0gTz1HiSorAgAmQEsRv0cgQMttdcBiBWDiKWb6aSYS/53WkU3
Kjqb7zEVUNXPZX0omBn4bYFWQgOezEKgWwoqZypOqKOxGumiVEH7sWAUEUrgkal0VoW5lvRttfQP
1U2dxR/em1/CA+O7k+Ny7e2wbUC0mgRCdKuoNByCBJGU60KFSq3iZk7zWlRgSJtsweF9JXV4Vrl7
owt3bZCc74vI22mAg6QCDJIunGSnNpgRySUXmuApe9R2yp/7KyTx73aBIIqAVhZUQGie83qGqFPY
wl7cNiafZo9T9AdUhp8ZMxJvnFwCyMK1Bk8mcGHqDNUC6hedHtbB4mmNPTiRD8YSUu5NdqGfF/b6
pqLl0/j3F7i1o9Amgl4BetT4J/0JB3mFuDQnVuhjCa5qJc58CG3N6mzZLdwokL8/v0O0kP61R31B
IRX4UE+lKlCC6ixbkh+7Ouqh2U7ZE7I5wkrEAkVvbe2VTeqIhM1Sh+DqImucnPaPmJkYL3eUx+wl
9uVj64XO9M7qa20k7GSh6BaDJZGMmlPpGDi6q7Iu+CrgFXNy9H35ow+kQ/aKQTqv2lUvKVQigiJo
WC9ycuYolyXcVQBNob+K65aKU0XP933eTBVuIO235hJacMVpHXIoe6/0mPDl2yuVcGVBYxIJGSZ5
aSBopixCyCUDsQen7UwACjELPbhD8sXcUiADY6a6t68G2ASWnpAFgHOZbkqgYQilYlDzB92ei818
J7icWTjZPgap0NxayinbEQGx1qotaTJZo5K3Nw6sA6WJuQE8G0CUcB2EkiHMSwjal0Hbf5RpsLSP
vcj6ihtR/coGdUzyTuNTPYINsKZIaAkB8HAGn4pymA+Q8Az05/5t/rmMVuEmbvxtQJwkwWNxq6o6
/qYjkdbMa6LMYhksgmb1a2k2BqvHt/EwAucJilT4Azt5Q2nRyhHXd3lV4uaIfAMsUCNCQOqXSBCY
J3HjlgLkGoglzNpCCoYWQcXdPIkT+CVRoxL/Zn60xxX1MdiCBXo8l3v5fkCVSP+FzNFiZJr2Dn2U
Y4ggKAWgpaoXPxBodO9rluStVvMnY/Jab8WZK3uUp/TLPBQgEC7Q1kK31IihClO6q68+dK7mFbUJ
bcfKFv3/BZQNpjdU2zUVGBJEdOrtkM/5lFaaiMrOWhdWKUS5X8Zxzcgtb8MLrOC0gUmR8MXRnGva
hEe6Ho99MIilMdlrHY8vlRTnCeMivL3pIdInEOkZyBEBDUOc6CKzaJrUyEpF6oI20lWnrLqzGg17
qZVP6TJ8W5YISkRQ6QP3D6pIBhoWlLEK0S2XoJOqi+NsVkmemPyqfyQRuLZahVXHvI1XsAYCI7AL
gfkDlZZrazLmj1fIYbVn8BBPpqAVT2OfFWZbqanJcP7b5w9MwSMwKguBNowEX5tS2pjPgdoVg1Gw
yRAcqYzpjT2jL8+mxdh4bEE+j/wFul4IQ9BXjxyV81RKdYyrJ30YHP0zOscP0nHIzBIch7a6k5+L
XfZSPmU/GhcbnbisSsDGy+f6J1CHIA7bsGhC/IRlPx4HJzOj0lSd/pgdOi9ykhO/kyO72uVO60Uu
s9N7G9murVN3vZEJidqosE4SG9kCq56tg9lVw2xZ4jJLkLdHEdagYE64qvCVaTEcOKxch3oVowSp
e6utWlxv9gEYXW3Fiw96DcD8/xC7r21S0U2Nx2GpJNgkMKvqafDGL8YJiIMC9sAaz7mNAcQY0GkS
Tia6rVTKhjZhqstFC95+45zpDQi0pQcVIyDiWDOu2K9Jn+ssDdGMsAArKmbnwdV9fVAa3ImZNpMv
t893qlfvMpAs2LwMPim84J761BI+47fwNxTRqtp8hjq0c/+obn3Myx9AnVR1bvhGIo7bd7Up1rUZ
KYxayEaJ8HqNVNxZql6CTgVMiJ7utS+NiWmB0g3txKqO/OLOSPf3SWyGT6wqz23AI4ZVYMbB9gzm
YSq8DkuuTHkBp5G12oylyqrUp2RhAsu23OXSDHX2I92YFK7F+mTc89FB8ZVfyaN2Vk7FDsDoxi0w
LqdJCAf3v9zGjY/lgSELtIKonUPB8dp3omHuuaKLSNjjUV2azl9YISAv1I/aIXkv2KsDZs696TAX
VqkLMonrSFiXOAZBV+SD4bUwF8Edpq8ZTN7O3HjZo3z3/cnm67VSuTamgDijkLHWZpyOIc+5GWvu
62sm4uYoXiyMCjGKnEVIW5IYCVTo8a+Zvx6afeLU7wQcxO1Ft3eSl27XIKQOfuW3R9Qe3pmFu61Q
Dt4ZkSQFGBShg2uhTYPc8hnQBEfROYGkABpjmifa59pjdXU2jwcSVJC94OV2M/Rct9UyFNBvC7TV
MI1WtJblzwB2EIabbq7oXzN086jQu7Ju1zQGoU6509xkL9tqgLLZF6Mb6yJmrEmjzkQpj+okcjA2
Gvuucsrso2ZRj9w+OuGKF+uhDsBkVEU9tTAho4JNQLgECff/Aaq6fcCTGwF5mgQZSeSk1NXQY3xz
igy4fLwzAuODtNRnv6ydwTW83JFXO369/6U2TjYoMSCPCd49/JOe4ok5sEXqSRsFERdZPBdb9fJy
38IGUAwJmoCIjFIhXmI07juS+3QUxDwKhMQ451pitrWA4zVUz1mxgvYjMdP+lyLW9siP54pfD1Nt
MJ7UGx4CFVpM+2ExGDr8KoRdJPgzNmCY6xTiCWpnVr1sYsbMXJh1PPJ1qGgCM1AXx+UD0h2a/1QE
091SVAZ3niQIG2C4V1ECTUAHYBVNgWfxmmyUtrCxkL3CELeIGjCdAhtN3yZaiLP8nwywcJrMrDzV
Huzo4T89lak3/4eaDxkCAsgEuHcJeT4VlYd8FPOWV7hz50Cmgl8tpTTT2AQ55WdFmP1tvDtbL3+t
WQ+M2ysXhmHvi1Qf9W4KJgrwV9s0daJAJxnU4iJ2t25ttf5Qwqf7Hnt7JlSo3qOcBUAZZp7oM5Eq
et1pWqeAMIR3xWaxuHFh5IC3ngJ2JkJ5jG+HoUDaU3ghMrKs15pzX4WCg1kk24jm2VxiBSI10vAS
Yn+/vyhMk5CnJwS4oG59nThUBmZ8uT5Bm6YqT3zMvavTat03cXvKkNJi0AnPQLRGQZx7baJMxRmP
9bI5Q9Ho0Jbc76QRTuMgCozbZWPzMN+hkcYPRhDxZL+2M3S5wHNiI4PMFlqjoOpc2sqU1SdxVs2x
FlgwhQ2/QxkXDUwFcxGkDXRtLtG5cU4GSQ44v/nL/RaOA153PcZkrOHHbBneskO7O7NYEp0buwlc
AgAfIG7GftLdxIlPoz5Jxxp0QtHO4ERbKkM3Sjv3/kfbcHYU5DGNjb0kCErqOK9G2xtqXtZBlRaO
pEaOGPaP901srQQHCp4BQXqsiXK9Pu3adS2iOhCFj6mdbE54UbuG8Zk2jKCIAzwmQItgEqdLb8La
DMOayVVQS2bE16ZQcm4Zz4x3DXHh6wiPE4u7GXzyOL4olF77gqHGXRnzYxUsk77nO6jjYFw94TJz
KUXPKP7WAivK33qfzoMOB38AjAMiRvL9Lq4ucTa4otTX5izVRnmeOe0fLpcrnzdCfygqcXf/U23M
X1ybI9t8YY7r4mia8Gw9ywb3UosYHawHs20wDt+udjVGr3U4210vuar2kIUGJk8fjCI/6dGfPMdc
ggiWlLk/j1xpx0Jti+EL1NCtKPrUAe2XIxAUjWiLtqt3/2fffnzyq3FGgTGQbqtcSlQDYNC2zVlt
hhfQ72dmPYbHtE1+37dzG3lghwzBouWMG4KezIvyuY1qA4J3AFach2XZJVx91Fv5cehHU0oVmRHp
NuD8MAi/JlLpRKGaij08RuXaWI7qszGFUFpOOYxlteVkVs18aqPI1fRpMZsq+icZ6z+Q9mQl8pve
d2Gfznt1udGqOGmDHFrwELywygTFmHh0xHHy7+/tbSAiS8U4NCZYMS5LP4KUJBs6oRXlQC9CEJcM
YBaAxPN9GxspE4wQgXvI5WD0kafOr9p2UCExlOosPC9W6BXOmse2nKRQgMIV7GW1mTtzLtvpdPq+
6gtBppPxR5AX4iam0pc1WWO86THanBViY0Jq3OcbjB3ncs7gAdjayEtDlM/kZZMnqGBNARf2nJm1
aB3xU8kIhFsn4dII5RilpoIpnMMIdWf0721VWHFdlKZeRoYZSeEPCUwH9z/dpkFCvwjeCZJ+Ek+9
CExjqtWguZTAR9vuKu0s4QmRY0p11AQYZLWotuIJUur/GqPcZBpD7f+RdmXLkerY9ouIYB5eGXKy
E892uV4Iu8oFCASIGb7+Lrkj+mQqieTW6afuOBXhnRJb0h7WXouAzWFAyjKMXqtMljc1JbrURjcG
19e1kB7xR96xZXCSoGlkCQuLRxtcXXYWhXTQNoSBdaUbZMBGoOAUGw9VSh6LEkp7Q5vuq3ncq8w8
FKRfOXyLCwYRC95P1HgvFFKZkcdoVlDM3Y+mX5Z17NqJvR1TfQU1smgHISgGgHkDxBaijXGAAnAZ
xVHIZOkrbcxnTc+fU8n4H80Ij2ZlqFJfUJjptAoZZqi3D72zNt6/thb+7yceqWaYAqJdgrXQ8TED
gfyQS8dGW1NkWTzOCMygz6frl/yITlenHVUkJyzjBzv/UKQ/Kw7IL57zmIa310AXAEJKPKEiuIll
OXRVlTQKB6fYgcU6jDEErmVF6uYdKT19Lp6NRIY4Xz3bXtmCb/X6D1jax1P7QtowZ5IMtTR8LF15
JwgTBvVtZmtdt6Xr49SIEIPStIZezkzgEe3wQxpVVDAn6LQ37EY3McHdjP71RV0GimebKlIigF+N
lHafR2Hh6JXbAFuGZxPypNP8Co1OH+KZb/pYZv/bVmrC1e/EMXTvC368ihJiEcClDz+Tpguur23l
g31Ps544PsaipKrs4JFMfSYEsM3hSVtl7Vz8YEi2OM4Y0HdTeC4Zk1qgFGww0Q0Mqq4zC0at9OdW
epGabnSh5NysvDBLBw08CChUoZgCeK9wnjPgLowOmUVYOy8K/T2vUScuusTJ3xcu+ixJnBLqIXzb
Cn80km2uAg8UJsNdBdjgAGrQ659pbT3CIyYlptLKM9Yjj+lNIoEpXp2Vj+s2+G++uDtO1iSeXTAO
NXMFG9rQesQCiaC6i4yXcdZ21w0tLub7PQbcCOEh//dTn6MjU5H8OCHoEB7sOLtPomllLWsmhO+v
zo6kIK1zQp396jCtn0ev/9saBAfIh6JBkoLNkuqjYT4oydf1v7/QdMOlc7JJwhefO7uPBrQYQvrH
fJBfq432Ocpu/mZ5FcjG9uptdWhfJN95XhP5WNw6zCqCUhJp0QWAoqwHFfPVhhOOZr0jrXWsx3kl
ql28dE5MCJFDRgHvTRsdpxM6sTNYqR321XR/HzcoqMYhi1TAzo/a37mX5d04yGZu22GklsDrzpXu
gwDb9vMubf+6JI1SOKf7QxVBRtwqrAcMqo7DoEQNLrjOU2izgcIxmqSr1MQLJxRaRYAC4rsAqCfa
KXogpG2zs8P4lU+hlA8Z5iXQ/gn4dAh9AoOqB0qglatnARoByNWJVeG41mWbSKoMq/o23XVbRXYd
6pL8mL0Q1G5f4q12UIJykz+gQq31D42xXQObLqgsnP8E4Ti3U9kxVcVPiI7RVv2pH4Y/ztPojyjf
JRvlsTna99XOOcb3HLAMOq3IjTac0af1ZLdYlZxbcF8QvXLCVciwYaRD8KymQ+oum7UdFkl931Xa
1hwQesTGyjWJXtHljcx5wVFqQweCq1Sdu3BsoCsQ8e+Nn9GyQxYVXRZUCohm7+JsLDCHZ0CPoFNj
TT4M/Wweq0nKc2RuUM465KNj5Zt6VHr6xKxENfHfi9i8ayi0IYrONOithEln27NbVJN9K0+Sbhd3
INh26wlcKz5+EdQ6JgfkoC745yQzaOxeaXM3k82pvU0zS462Rd5DLlySUn3yIOtabwqdSYVXtGnf
bxSVDHpAKtvuNqadQ3KE9lbSeOAeqeOHvNQbBQ+nkget3BSt4tJeSzQ/siBvtHE6W4r/GGQuburJ
LOiuUfISRAhWHFOv1npS7gaDNtotQYuIbZpKkYZfdm7Vjle1RS/dl7aR041eaQY9VtAvw3SR3pjj
Zh5iXbl1jEIxdnGfdrkHRPygBlKlmq2njVXzzko1ARE7pAUnD9hK1dxBMHRyNhU1svc0GeRg0gb2
ORIWKV5rd/q4UcfY6n11YDHZVnY2ZTtlyHvZkzB5CjpqQ1LV+xYgo61ppoX1ZEpx9FVNehfvTPzn
Gdqg0/CkqrGsHGndUmfT0xGD9lkl1xvI0ffRjU2JCfqeNmlbX48UST1Sp8hU1zGLstyxRIdWkiQV
Sf9QlH2C6s5kYEJ5jmUnr/wZeZxB3b7IS/VVnWqieDmVtc4jLXRdvbaJ9Plx1Iu5DPQKRTB/NojV
b4cphpxikWsW5Bgg9Y1ZAD1FhT5wkMdYG1nL8/mANplU+XUF2jBw5Dt14g65nk2basrnBiSvjcXT
KSvNQ4gLa4mbGeCE3EsIlD4Hh1S9h9Qr79w2m6XBq2pn7PGrVIZvOrNKD5Qpxh+OgKkzdxNGeZ0D
AaR39tkQk/JQJlARvin6Is3AeByrhm8ktY35mM6qcUc6DShmIXhi9y7EBPQpMCxa16ERlZniJXVJ
xm2PUaJHUGG36rOc1il6idbYy2hE5Aodc1cqDZbtGSgdhqCAh6NemIAP61CgZSdt8an6bjvPhU5v
TaVLPqldqc590zda+ZHEdQqp7sKuWQDVCVZsJrMf6x1tkXl5GEigqtvL4EbeKNnYoLOeEICUzLpu
f2KYrANTIqspRlALDZSuOVXlOijtPJ49s0xIHZABopRbRYmKNChHdGy2FAzluafacT5siIK74X4u
m1y7j2wr9bV8yj29mIb5vu+0vHtookQu90S36z94VRDHJjN2c9OkRLX8JDXTNfL+pYodclI8x4AW
cgoXIWgCQ0WmyZNphWXQ/2iAZN8AWch4/+W3HPvNvjiUDsb91mBE/JoUAluYBWcFJP64qphgNkao
qRatZYW2U2GOKQaLRE+hdSTHu6GyXoeoBM1J12+uR3ALjzXvM3E1BFwRF+SqRj1LMtiwrTA2fhTW
ts2YS5RjN6+1UhdeI9jhgQ7yHICIhEDRrqxeKjHXE1qj5kP6+l5Kh10iJcG/WA7a7YBnooBxoeyq
D5Ja1dpshWQOWf6rc/5E5Y88/7xuZQEKir3iLP7gLkPGKLIaa7HupGaT2aG0GzfmHzVQboBQYtvG
A2sRZO8dTLRIW7kNymfVJ0G+zdagikv7efoLhP3MY3zQrIrtkEEdARfgNhniQDfq7fWVrpkR3nYl
VY2ktLBQwyj9tnBcZYx8Oa9WPttSE+hsQ4ViiYaCp9zp3I4rH5qP+KY5OvaD5Jm36bEONAzrMNBA
OffpH+I5fh7MH/2xPqZPza5c+SkL0QznqobCEOR34KxCFaCfnLYZJWKHdVw4r01czF96N6/JBy5a
wYiXDQCoAmUa4bAbSQXdBDRYQmLJhzktnvD2r2QWC8A9gDQAKkCpF01ypLDncRnukzyxRtsKO0/f
stcybDzm2T6VAKLDU+USt2cgo1u7xxaXdnJ9Chs4sc6ItA43iqPcSzIkhIY1MtUFMQEOP/nnhhZW
hojEQNAHE+bP/ofyo7/VX6S3cnTte9Pn5EXNc/Nb31gHDkop/WrLbtYAdEvn4vQXCMH1jD4Es3r8
AnuedoVifrT5eD+Dzvn68fuuhF4+Cv+sVMjZNGNGmxcMoSEXMm+fVc9y6Y0dkJ+YbPWAQT8MoV1i
0B/wcx9iFVv7ByLf8jm5YXfrs69rX5b/+0lFJJ2nCc8+fgzIiPxBfQWSy72+3jULfNtPLHSKmrRW
hm2N7BvSoyVQsbU8cfHLnbwQggkJAMwWObcVJnvQ8A4QJb7NDumR/iAf6oZLklZe4a2NyS2+7SdG
heOOtKZvxhrPkm5OW2VytnOvQu3OQmjfEFcf8vcmGteIBPkTIPoOqiNo4qJPjTK+cHfPptXn2YjP
pVvlZ+b0t9rgvLUpe6ZGcVCr7vX6t1s0B9lxngtiokvEXNDalFict1Yo0QiyM1rxM1amn1Zn7rTO
eVD1f9ExA1Llv/Yc4Z7powxAEm4PIpv3cgQqQijDPRmErKxryWF0TDdy1R6QgosYI0riWR1UNAC7
uIOYjjNpAWZZLE+3szWerwX3R9EERPdoV2EcTgySVLu1x852zNBJJbco/1jV33OQIE+H6j3GfjEK
YIsVZ+RJg65R2ww1kGz1U7NXChpc94PFRZyYEHy9IFo81qlhhnA55CWQsRjW+jdLITpmcDD/Ce2K
b4zs+T1hRJg/QuPXCPlgto5nrXmhW9uvA15OUV0SFC/qX6PZELvCt1HRgqobQoNzk2ok2UXVaUbY
g0LdTcqqugVQMl9xtoWLgg+4AR1qYJIA/3NuhXVs6ICwMMK8pp9NM75DiuQtjvKnxMleUDA4UkxD
rVyJCw4Orh8uOQ++a+jhCLEXhvm1Dsm2EVbph53eK91jT1ZikSWfMKESAEEVzEig4Hm+rHSOa4VV
jRFqcgfhJhMtX8KatcmzRSsQJPimmAaDnPCJpkqxSyuRsZA8gsB2JP3BHHb2b3YLg4iQDwL/HxDT
50sZSKwMFLWwkMr2WxSNN1QmR5K3fx94Q7OHQ4gxuMcNnZsxS5LXJKZ6KDUHPa39Msv9NBtW3tul
T39qRViMZJNZIwWsKNKd0/+p6ldzFaLMd114hoBvAZQMHwS5kohCSRK56VPg5EICXV1ksMBrEDwK
EAbHg2SufZ4l/NKZOWHjSEK6eVZjPSznvT4cmZHczeOjnd/O0zFnLzhgQLGtsZwt7uPJGoV9ZPNY
MKNK9LAhe318mNlnqmt//61w+UCmDmgeru0mhIKKnmUmAEtqGJWxS+Hb+qtVfvzt3Q2dKJ4uQMoJ
rH7iKNNUJNEw0YSTwg17KxrvFahwXTdxGSZ8kynxIVuAyAEMPndsOW3VjFlDfTdlVTio453TpM/E
ILdRkr4mDECs6/YuPw2cD0AXNHWB18MGntsrc9Me0Ims74wOaNYWZShXjjUrqDDztLlu6tLTQdWm
QnUB3CSydoFTl/KssbWoq+/sDHq/RmxtE41hYQb9LGP5+boxfiufHytO3MF71ai7ozsp3Nq2waYc
EonsrgLNaVn/tsE3LsfVrZT0fp7iRXRqH/XJv99NbKFugmMMNoEgOt9NFhGZDTWr75AMpK/zKFuP
cRa9F/KorNyzCyglfC28SP+RbAXv6bkpxYnaXMYwMeb52r30CVVTCGM5D5yJHgIIK9aWPt2pMcFL
tBYRYMmNWRMJkeUcoWTsRcxu3CFtV5D4Cx6JyxCEGXjp+f8RDjIQ8brWlioyNL3wY/oLvOaepq4R
ei3ESGCq+M+wPEhVgZM/379B6SxMQzIGCUNIpjVAyvoWJvV7Fw2ZB7kD6MXl1Nrj378p53b5Vp/k
cERtiEoY7JaoUmvSOx4FMP2+XPf+heLGuRV+zZxYoUqkxGUKK/PdAJ1LZedYbnvTEdeAiKCMClGF
gZAe8+f7FcP864jn7nRbhVCG2Syt5RmGeehpbCDcDq2TBlN7YIPfdru1MejLmOZ8ncIxNyv0Krqo
Ynd8jCnuGCYPnlZWdBlznpkQgUMcozWY6GRg0qxX/fZ52DKQ3M2Wa9+2gbpR/fqhfiEvyte6HMOF
aWBjIbfEMbjIri7OeKZg4lLWSHkXVemOmP2+NkG7b7dBpDOv7NHdYmu0tRenj2NiIf7IZd9RURfx
9LPeJIpaAk8vx8ci/lkbpVt1K1DVyyFPwYjgJLlSN11HwYoDtcsS/FgBfW0xaNkWbv/EPOopjzOf
9OQsBXviRtFR8bDzx+FmtS1+4a7CLxH8pzA1UAJzfp4mSO6bcNxnwfyWbTlpIvhc5Ju/ZnM5s6eJ
0V6MEezOymAvN2rXUR+09O8HobkJznkCXgBgp8RAaGZNNEAjAixZtwRcPLoH9ZgvNNaybXTb1666
iW502WWfzsqLezlF/20YCQwnrEHHRHgkQNohjSi6g/vMZ6/kt+YrN/GOfcx+scH8LMT8KhNz2NOO
YhTO5zxPKwd10XUxa8InJ9FMEQdOUmvMWzDZgAkIYhiQUe3C7idkici37V45Gt8aDWv13O/36OzG
48s+MSu8+VocaUpaOgUmRGVP9UzP+YzuHW/0bHd4bmF/JfW5iBBhD6Enh8TxppQ4ZKhSmqS5PRV3
sxUBdFUg+aHaUzdMShBp0ZZk+Wo9gcfn4hK5QZ4LyXya5/w1KVu026IZX9Z5UgBCJWBC62+qoHot
f2tf6Tqj1MK9B5I3zL4irLDMC4gMHUYKqmJA5PXtFADJULjzZ9T60bMSAkGJGgb1yWF6694ccK87
/nU/unhSsL+nxoXvWRblrNC2L+4KPF4prnmyFgIsWuDsXJwBhk9+n2+nmeozulMMlE66eVv0me/g
Cry+iCWvBBYTfx/4cagPinG9kVnGMDsaBVtV98oDG9PvveZ2DvjEt7RO68QPt+AiSIgwLI++EFQI
xYS8sRNiDrZCMfoqe9kuv+NCRdYWLETbNZa8i2AUsvSYK4Lrg0IKuZ5wz1jVKKWg8aV3tS2FVbWN
f2tAr4xWtHLQLjFTMATBLzz/cHuoSgmRaJppTALbCb2LP/RDEbnzBpxVx8nLwHyS+L/Azl3bHtsr
Hzp4/9c6mJf88YJ1wQ+VeQSDcAHrXXbIXqs9DaK9/lxMrn2Xm67mETfzVzlsFlzzbMn8jj2JG4sq
panewmhxSyJX/rC/cnCEVAFADmOgBcBwkMOa0TWbwu0Sq6QdJL7NTfzW17flFK1kZUsOY2EOEZEa
tDUA9jpflF6Dh7kdzPxubpstGBbdQqtdyeifevZ4/dgtPEHQKfnHkuAxeIG0udZhaWimV6VB/8lo
vdJYc8w1M4JrxFmTdaBCzsE5kuUHWQpUD9pPR3NfOm5re8YfufGLh8JbSwOXvtTp8gTvUHpnBL+R
heUNKFPS2C3lFVDpZVoGrz81ITiDRYyGKBJ2ENnR+MM8KH771BxbYDu20jGbNxoylyhYq15fMuB9
m3UQbKMOh+IOf3RP/H4uUkvNJSPHiwMw1xcnc9dBl6t9qDdrHLHLm/iPKSH4VbQGk4U5Vlg2v43o
Pibv131wKQ7DFv5jQHheZHNMAJqDgeyPifdT/Ri2xRN5AnSFlV6947Lg8S/1Rnqnfvf/UehavLlO
foBYw9J0mhJjhpuoD0oTzLVPcWFKAfPnwc+a3Tez6Cr51/KZ+O+qxVchRuUsmzWsGsV6X0u728Go
n7Mh+7y+u5eZ9bmnfDffTzylLczeToxvT9E2VuXrpje7PL4F2Mz3JOaau/aF2u7aLbm2PuFqQTBR
6TbDpmoy5vo0Ov6ZBnIzO2uV9cvCEl8gQBcoB0L5VRHp8JpWHvLIwQLbjVy7XGas3Umj2/n4bpvh
Zo3/ZvE4nJgTDjyUU4cOz3l+56A34SUOs10I6Cbe9c+2ZkU4382UAD1WwzvAguWSuQS8dG00eM2E
cK6B2ewBsoaJhFq+XPUuwqS/fsi42u93gKUZKHELq7Aq00plomV3LXqrldWRX/nQbmaVZiGgEGsl
skuPA70CJhBNSMJbDtqi53cixH5tZuttdmcU9QuGyV/AlPTRKPT1+qf5rrSdh45ndkRqoipmUpfH
XYYcXNuwxp33xk55i5Bl/OxenI0Ckbb/nC9nS3+/9CEFl5eteEzfrV3NC77Pf4oD5wfzM5iChQcu
rtQ2xuAMNtjvfc71U3rOo4455HIz3axRGF06DKxAvwTET2hmX7CagLPRtFNDJneS1D7VtL1vzca/
vrdLnxBQLUwSgibQRC/4/BNGUToZ5tgS5DKNp1aPKCe7Lfn634wIJ7hXrSlzso7c1VnlJUkPvpRp
k2pr8n1La+Fc1cibwAp60fIbc4vNTqGkoAz6nJKHrEYgvorDXIg/0IJFlAhYGEi4LwCf6mzLgCRL
Ulj74y/pLmvcBDTcNtQf69xNHhmU39ZpYy9HI0DHdGJVVCZprZRivgVWm2D0i3f6GO844+EDuXMe
Xcjdda76bu+7DVdIpeCTS6BWYGluVriDhGxujXpxoUB3/nuEFIt2pDWNKIIexDaaQOZMt58mxbCK
dRPtLa/c15hgcrZawGOJPEif6iMYgDB+sOK+a19DjNy1osyJwr8GD8uqjQP2JD9+eUv30rbdJpkL
qc3VkuBl8eF87cJDC6n5sog72AS/wg4Wlc8YRKLJTnr8NUJ4VwtmcJf+yPzo0U4wh7ByxV8qGwiu
wG+Nk/iCAaoITvvvJXfNJm/As2l+1U/jjlfQQJuoTG6z7343lWt81dtVYkF+qQuX8ZknCjdG2zhq
bDrfX17bgJeW/WQviBy7F6gbedphuE129i4/0Dtpr/TB2uYvxK7nmy/cJZFelCBbw+onz9xSEynA
T9UDqH1jFt7U7wwwp9du9QBknbzDmPD/g5+af96LDQDnBUgvwJh0oeBg9xW4mFpsQHScgJ1JA3qE
ks1x8okr33S71TRfXbEnrNiomx5FDtgD/V+8yzd0W90UEKzAMBg0pcNptZi38Oxgmg7qFGBxBo2N
SBdmJB1mHif+hYfmtYl+mqPhA6/jN33mUvuBpJ+a/EMHWpIPY6jQfzU2Rpc9X38zLn+Ehj66hv42
B/Pgp5x7eT6YZtYMrRSqxZxh4sWE6Fm0FsAsGtE47xvwfZeAF3CJRakaVVKoFTkIPlAgohVmNv7F
Sk6MCDGZNpSd0rVYicHewTLiRuAv+RcWMCuIJ29JtM1s0tqhEpaBAPlASRc0WM11E9zJzp0eWheI
D8A5BWarCyV4oPr6qo9lMA4o5HdWSDfA7+61FEN4dvXruqnLZ5ybQm9CwW4ASCFcMJBx0qpqGKJQ
gSBP/1pUW11b6S8trQYFQj4qwtFOYoXcpGUXyQYIPIxpdEn0y44nYGoyd7TXYn7+ccV9O7UkHN4u
LlrbpCAVoLHkjcnopYPjAhvgAQLQrS1rwZ1RwtKAPYHII4r/QoKRqQ1NpB7Lygb2lMTTOyby14Ks
pQXpENXjzQVYEkHxdSONEqa0YMNS2UNq2MmhzOb+EU2HFkyUrPZnJR5XJm+XFubgTuKDL+g4isA0
CXiMElVAUDOkWbwxnZJAqCdaC2oWyrkgqIO8HQjq4BZgHDq/cxow5lY9RH0R2tlb+2PeVTtlBkX3
6Cme4aHCyWtLxMOUVQN0+OpFv+SVKCQDFcJJ13Tx3m2KuM3yAfPS6pbXk9s9Vw38j0izDubX7bBX
d9J6RffyPcOqT8zyzT+JJyK5osOgzHzVI1Ia5sWGL2H+Bv3VbcVc534taFtyoVODwgE3rbEe2lbG
OsePWOPvhwn9xw7j4RJmUvu/v35xFiwDFOE6OMBEGAydWVY5OijCzWxU96o90l2lN3Nw/dK69FBQ
YHHGQQfdmktS1hykW3aTjWbYp7pbWIWrxG//xoKDLgPOHTpffFdPP5PSVVWTdmaIKQJvtJ8Ah1+5
4y/XwDFXYNgCkgDkr2JfWIJMSoPpAQDQc+nJ0sldrqUrpceFu/3MhOBrcVlDiknJrTDXTA9wBoxf
3rbj9vpOLZQXsRAdIRqkv2TrIoCxNWrOdQ8r+lYOaskvGEiGMbmjf0vcOPE+BlsTBkPX7PJPIFz2
uHmRsH8TAuP1Ov9ErVlihrOO+bAJJG5+2LNHwE6G9oi8nw/GoYtc7aOEluRws1Z3X7g6YBm3PuDv
6DWLzJNFO5CiJJEZqlLn6+SXnfzETrtR/3tlay9zH2wtyE9BgMDZgcXOZJ/SwkkxJ4CtbffTC/2p
SKCRpa7xqD61geIpwXg0ysdKvbGVIDW25dv1H3Dpo/xwocOMzi9YK2x+mZ2cAkKYnqmSCooA4EIU
5UOqVmDql98QWl7gyOWMzmgFibBATF81bdtjGH+QjR9JZ3ptlQYmgSyLU34YRbm/vp6FNixKSd+z
CpxHHKp45wuaJzlhbaJZoUKsBxOANho57gwZ+8oyPYCCXcOkntW8FsDUpYOBSfybSFsb2V3YVVSa
gHVDDAmWRFFNxVQGzP9XGC6FLuZezXtkUmsMsJceyktm/5gQPlyWJkpHGdZZKndqKvtEz91JQqpa
FSu0ogsF+HNTwiVjjtTUEXNjNcd5Yx40v7qLH5DN7Bu/u1Vv9V11jMK11/vyYMAobn6AW/B4X9CA
UyklxVBTK1Tlvg6ttC9uhmQscfc0gxtVVrEdyQSyLpOukQYt7SwoXNC2BLUEsjbhOW0zXUrtKbEw
WKGmXwUqsh8zTAVgAmi9glVgel7x2SV3wT2DZXKCdU2s+1ZmrczRUFuhfEh3TfKkNV5/w/w+QOmr
2eYPJPaq0luF7/CU7/x6RcvhH7NiGdimEqPFDLNkn5kuJ/43/WFTfTgHLka6WujgJ++aOeFksrLE
wEcKc3lDP+vid9kBt1DU961k+gqp3QIMPc5woFHut5O14sQL7gT5bTzFvNeIi0gwXhYyClsMHzUp
SogpAJw1vE819VhRxW5Tzn5ukX8TwpyY5Nt/crXySXZntlMrnDLd1w0QjGQ/rjvO5esP/8SsLn+k
kEiK0EG7J6SRSzweVRJ7SXqnxHepmq/Ee8s7948R/u8ny5DAgWHEEWbA+voHuEm9aHju6HukJ24z
3tPurwXTuY7nyZqEHogCCjJbaviaeuQ/yeBa5ltCdP/6zi28ShwxjjYL4JyaKSas5WhovVaYsKJ1
s9dn2pdTA/SkNB2Ed8v8hUbNz+sWF78V6PfAfgOt0Itg0IztKeqgRoEi0E9Qz+zNod84DVvxuYW7
C+uyvtXrwGEpIgLrgtAkBnNoyJw3q3mQbONg1oXXsLX23qJXYIYTWH/gqi5ENHriAKAG2cewtjL0
3QY3M6X3GEgPid3jYR9j7fP6/i1+sX8MipeVnhU0TSxEZHn1PiaWTxWlBteMfltW8xbove11cwtX
Mkj3/rs+kXW4pHMiOTJCT9UYgogZj0r019MZ3NMxswDdSE5WJPYWDZ11oBnBXKKcyU+ZZrjVLG0N
EOuQelpx90W3wGi/DH4Iw4Ct8zPcNiQlFoMpre52dYTJVOaAg/oQs7fr23Y5CY9Fce0/3QLJPuI+
fgxObgvZjKVcjXp8pn35OATlTYx7YsfVq1Qv8ZojSHV4Q8OCBnz3w9riFgGv9spqF74dP2iQzEN3
DRmLcIVEYzOmcq+A8zQGAoO8IupduRMXnBFkpGiKceECAxt7vsoiZb3SGUwL65x6JEUOYgZEq73M
guZg9nF9T5eMQTERUToyEtQKhXcE6UGvpmWuhdWU0ru2mobSzaZWDYfBroM8JdWTNhrTsLLGBZ8B
yzcUI9HORJZ8oZZQFJJJE1sNMaDu0fRXYuouJU+O9Hp9eQtf69SOiPYvIzUrIslQw7jQXJrfWnSN
wXuhqQVEP5JXJMBoMSPfOf9ccuMQFO4i5CCASvb74ml8M++n+3RPQg3a0HELQRR3LYBdyJoNgx9w
OAoEUS4GvbpJr3JU4hFHImgeHjE2C4wTFEWDImT3yQP5WrV46SloosDhETWjPHOhl4AxQ+Qi5TeV
wLyp92qAgtfNfFPvILl7Sx7NTR5MN9Hj6gjKol0U+RxUoTDaY/B/Pzn0dR7lqDaiPoAICyL2r9H0
SbP2lhTmMenrP44DqaxEz3dD27v58FFmzOuKARqFWZu4M8RxXIypebHcrlwEl28uRiA1XAKYXObI
Gu7iJ79LUvNyNoEoDmvG3Dllfl5qLjH//jY4NyMsX6ITy1QHsSVj5m1v2IhZstkIyq567OYx3zQg
Hbl+Zi7PpoFqDBJqKFhh9ke8f1CAS1jfKHqY6RCOtTYFIZtal9wq/X3d0OUzj4aBCtyvzdkToeh6
voNEr6QOYqB6SKfkXmEKYFA0TKKnMi5uZEa82ppWrh1+dZ5nCRiOxIwx/FgBO6T4zexySpMxY2pI
pXqv6/MvBf7h2VX82DT2DtR1kIMCKZ5L1OLl+lovJ3WxThxXZH3Ab1uoPp4vdh7ydFYnSUFjyYEu
n6rsOq04zuX82WXNO8mrTTumO3tKH4dqblY+6eK6T4wLT3RXo95UjkQNy156URUoGQ0ZIAdESt22
LvaxbbzHprJJOevdyrr5n77Ycii74IoE7Scoes7XnbVkMufZBg9v56ieQ+oHU5o+KKbvY1Y+ajO5
L/PkYCf6FgweDzpCFjfKwGw39uxp5adcPgaIHDBFg6wfgdEF5bFhdJqZEE1B7XzypoAjQWLIabcu
YnPP3oE5Z7dicWnxpxaFxVsD6emcwyLY66w7mhtfLB1mt4eiCTQDalDS56pfpRV1ix4X1dSnsje2
Wh8QWv8pMmnlY1yebD7FiqOtI1VFuioMmRI9tXMzMZQwRoU1pZbLzF3VlR5z1rozS1vNZ0tQ0QVc
6WLEhMhypvb6pIRQjjvIPSCOc678myPFWwVQW1KQJIjTVyXtJVUpdSxn1u+Tdoq2M2GTH0k5Ln7F
/AKNJSqCZAaXrZHvQR24lk4u7Scv5NrQ3gFrgViDnxD6qjKdlVCSJdwiEFqT9d0c3bbS13VH4pe8
eIhODfHtPnlrGpTICrka4bmUfvYydFpToFayBzn/mbT/5ttBzFvDM49eDOqA58akQbGLCStDzDTd
QVjuJu6S/fX18D9xsZ4TE8LbSVJcznOXqmE6vqh27dZm5OmDsrluZXHXTqzwfz/ZtVwH9W82Jmqo
AZSQTT18ULvVwJ05AU8fr1X21tYklDLqzNLZnPM1TaqnxZZvG6+dtEaltviOAMaCej4m/RG4C2eY
JgTcIpWpgEWb3qpqFgLYsWF4dbxZm2zUvefD4OQBq6cf4wxc//UtXTrXAI/izyHd4wLz51uKep5R
51KkhHNlf0DubIPi/Nt1E4uHCmwjGIZDIxDH+txElpfG1EHFMVT7DxvhjjSPnorZMP3+up1F7zix
I9zNoIMF9hvpbNiYleSWdflCu+6JJsozjetjW0QrvYrLaAevz4k9IQBQ6lpHxR23FeKpe6RdnQv9
sd9lyrW0mPUqSyP1yu6vKXYQdlhIJAFIRRcG/nK+m2SyBrOy8PzGvREw3bhB7dtyMyYftLn6SslY
uJWmro198LVcnO8Tq0IKW7YNxYuHb2hM9mPXZveqNoTa2H2Uih67ctQdMntiXuq0B9rFAz+Ym7Ez
/pqGk8eWSNJ5kgSuH1Xw1qgunSguVMQe87BPy3FfSup9ptnP1z1p6VCcmhFu5xREJXY94ZUvCra3
WfacovuwEsEt2/jv0y1yCkU9K7JYwo6moHke7PxQzPGP68tYQOudhQdi4D+lakpLvo5Er20/jpSj
FvfbEfzSrlXgjABJB+5lY4xdSyuDRM380WA/47zPvDjt3ss8+5RnaH8aoGxBZffgyN2hp9XoZWO+
xnyzdNvCqYH+sDBPb3xTCZ7c7daQdhLjL6ID+ZQ4L01PzsAZ0GnS7+u7snRNnBoSDhDoKv6PtOva
kRxXsl8kQJTXq6S0VaUsb/pFqK7ulvdeX7+Hjb13MikiuTULzDw1UJEhBoNhz5GjuSXEH2CeNuhT
ZDPadLZPxkds13v/P2HMvVmwB1kNFQIKc4g8K21ctf0EoLSnmXfLLDhurmKYCaJVAkQwLGCeSeyI
DOCw8OMkR9RpJ7dNEW2QxC6elM5wFrkoF+BLNC1kQBpW99jsy7YrY5QVBIWtuXw2rXm/TOkxGTtP
b4IMiNCFqPfFe0rwiPxXIP1BZ0Yyh33XLupIsFaqupOkoMn3mCOxjKJAcHDUCliHR50sQE6AZ7ba
z40jOUY7GJK0JrvDTsI+BsxJaMWHsW9u4x40mpX9cd1W+CLpwRHU0ZDVXionFwhvI7R+/WUygSML
4ClHmYNHMJJ8hmMXOJECSgBAkL9eF8v9plDwP2KZZzMqdFLLJcSaQfiFibzb1Mi+Asncl1r/eF0U
116QPADMFa39FdT+Mg3LbEcd8RPMPDlSMm2zGY9FM6azk0rSaTANEdgqV7szkcwFbFM10zq9waVQ
FtUxpeBWnpLnAKwrHSDQr6vHdWGAh0I9AhhxmCq4PMCgzc02aVri5/XsEPM5q353heAT8vX5RwZz
A7AhK0mjDX1K2gSthuW1Gew3KVfvxj6ZBG+USCHGVU5T29YJ+AP8vFM3Vgny4vqZENERiaQwRwRq
gsRqKqg0S3jLbwz7lA3fnjilNSkQOGDGAxO07PJhrY2VZICTwR+i2Wur7tkc4q+SNNghzRPBtCTP
yGmCTIcZOb3jQlOWMtEKGDlm0UI18zTlVw8Kln4B+k0o8Bm8b3cuTLk0uVSeAeM9VsTv4tnALO3w
W5vaZ9AaCMyOLwclBopzg8Iec0YWlpQKe4mJH6T6vTFnJ2nsboFhJIgzuWJQzUGAi5Llqu0JygJz
zmR8u6nH/p/STweQbPhyhUDg+1fVVin7MkDA1g3J2mimoQFBgz9jS9qWPrAS5VGOjetSOJcVA9u2
jrFZ4C6gqXB5OsAnrEdcItmPY3RWSfNu9+NtX5DnMagO10VxvhxiJsogA9eDph1jCKNtTl0dVbKv
AeqVqOGfmdhbBAr762K4Gp2JYQLwsZcLaYw62cd+nluNxs9mUhFCTkQH+5P587owkU40hD5/7as0
HYaokTHVieeiMeK7fm4es6p6vi6HMwUGFC+QjCKjwogUzO9SUND1caR1tYwM1bizbGljm9193DTm
NgzKY6eVu5hIoDHAfIE0Gx/RaBoOzPSg25lg8ISr8tkvYTwuyH6bUp5K2a+Cry57J5iKt2LRDhP3
EM+EMJdZqW1pIHIh+z15GMw7Dfnjor9PkQhKV6AMO/ur9T00saFMN7yr8+xM82eP1ENweAJt2LHP
ds7mMUuhjbLTAEdA0LH20nEz7cM7G2tBwHeInLk6Uiiazf9TNHPpMsku1QAtNIBxT8Dhes73+UN8
DDzNk78W7DQ8UqooA1VZwRPDWUK7MFiNuYZ1VPeSGkFnAHRtR2zv5zslAU1Uc6LkDf1Wh/B9frKq
DdQmgjoLvXZMaHx+WzTmWsZ29b/CF/02V95SIR4Ipxd6qR41rLOLb7elWWMES8aoWXOQHFP2+jvr
0G3G2DFip3nIn4rfojGAv8nKNbWonZ0JbYG/q082vmm37bHluXjNE2b3urchcOND9Eih+JOH5KW0
ttetiPc5MfaN1wHzFrRlfyl3ULQxANESHonADp05Iq2TdYXAlXI/Ka3eG4DmAcIK29SO0Cci6EMt
gJzuLTeX9+Ge7MHk7BgSrGUjHbNN+CSyFI4DMAnd5QCdCR4NdrRCabSO6NhP8ZFAusmIPQMJkHyK
yAVwPMC5mL8V1rOTQ4nWKtM4X3yi/WrQAdMbgFkYAWg2i931s+IqhLgBaA6I8DA2cnlW4ZhEcpRH
i7+o6ikFRVNIYJBtQARyeMdlIjzBfjNW1wxYxaUgYxwb2S7C2SeZC1+WY8cywSpM6+WKl/my17ix
eJuXeo3LG2ACRgk7FICHogQxjNAmJ4vcNjguNVg8MrbbSl7cRQHz2BxsSVi9xtOrNeensga6WJQ4
bTF6o/0vCuKXP4N5A4deAk1ZiuOM7NwLYssrCvWoqL4Ntl0Zk7U6KK11Y2thiub66XJcwKVk5mHM
wtBOCx0fQNmZTvxobpP7cRccqhvD6f4UvrVFle5OBJHJceYXUtm830g7JdFGSNVPeEWsP/k+TR0j
cYqf9kvkd8fwWQOiQgpUKZckjvnrutJrk76UzqT/GMnU+6rB147bzmtDzVMiAPFFtiBw5IlBUQrl
PQzUmmvwP6lqbctIZ3+sftlm7xjZS6h/F5kWsDrnMpiHyUJzBoUuyLCNlxJhmg6qtO+DQmD7B5tM
gIYDrfoKDrxu1AFzPNXsW0G1b2Zw0g+xoK/A+1TnIpgTmYwoWoKumP1chXvOGod0sSdpD9fPff3s
XCrCxC54igpNbyFFSgpsm1XDPhuwbnddCPUYrEc5V4WJU8hoTFY9lLM/oEugJeqmy2vHqp/HZt6Q
XlRSX78DUAnQqMCnAro9HNil00zzbokKFeevRy9ddxdb0b7XTE9Pv65rxf10Z3KYTwd4r2zRMOTv
p1XqmXrmWokicEUcG8BjDQonIM7jvWEb0YY9JEuMTAD0OJEzKC951GP5+/m6HhwhCpw9io2Y5kA/
hXF3jQ4qgHQqR79vXgMbdha/z5qg8sKVgZ0MFPuA07faqkyTBoCNkjH4S/3RdqVjdG9TLAhIOeeu
YFDfRjqLlTObfZWXxirQ+JYHvwe9tvlHC35rgE4Wb6hydFFx5TFmgWOhZZBL+5qWOtZm0xpQnTgO
6XOn3MWSILLnmJaKMBDYJsAnx+g38wR3RJHqzm6hShs5eYunNxQBSHFFIM0FyjtGwVbolk2nlEZi
x4Nv67+iaXI7RXe+bVcqDOo/EtiGryzPki5FyeCbRe7aknobqTd2KfLEvNMA5qOF+oqKSSw2uJzn
tlqKhPRgm/k0+lMGTNtE1G+kJ8r4L8xAYysT7WnsFrHHoedGuWTh2PtF/04wBtr/UMLPrGtc2WkN
LyLv3/9wgJmRdQVQQHQg+dLAcvSplUCeej8KF4dSAlUK/u8twfnQAIrRis59KgDepyBi7KK6BraH
Bay6g08NwYnB7+pgffYUy9JRRy3WWWSSo3uriJhaOPcULVsACFC8I2xr0RM9i9MVU+nhOO3eD7LM
H/vMWxSg0tRfJJ4FGnLeHTgDOomMgiUGBJkQsrWDfDIrnBt2Hk5BUQGfWsrBbKiXN0gtb7BFL6KN
5twqTD5i7lHBgDfMkdFNGmttyNq5BwhEf1Mv5jvyScGzwzF4urgD/E86moTc4PLzBeUCGBCr7f0M
i3vgcHHyuvVkUxR/c63jTAyjCbYmlDTrm94PteSIXZqbdhnmrZQsG2IUExZs4t9YP3u8bvl/c4uV
TZ5JpbZzZhuFjFfVSvrezxe5stxEztXkh6G21luoBMpPAKsH2tEGukZy6DEGRHaVVJS6C8ipwfaW
JFjkXaxGVoqtRtAcucOUZdMGEEkAYlNTM7EesowILxLPoNGshqcGnjd2tpn7Gqq51qh93PtW1WxN
+TOr76e4dAHh4l7/PLwz0ZC30+l6DrDcYAILBv20zscEhGvJmCvpTlXwNk+6Ey0P9fjrujgOzhqE
UXhB7Bjj9uiMYn2+9ElstR1SknQBKWi2TXfkQYqAr5R74szzb/+FOX3gkgNLEIy1KoFs5vTTei5s
KVF9FXQI8X7Zy2SrxOBf3Cx+9lofpp180/406p16gN3Lpqs+57Ijba+rzTnOi1/B2KAWADiy0CMV
lGz35SsAb2stcgXBPcczGXhO4CmArgOwCeYSl1OrxlUTKFgVb0wHRfrbvtvOJWaGAExzqqpYEFBw
kFMBLHcmkPm0sTEMsVXbCmpp3UG+o1sFk7u43WOzEyGfcxwUXJ+OlX/Mz2OIkxVFqqlfRugGnAHV
yebqTgG/s5NqIpBPzke8EMQclCQ3o5wHEDTJUeFl+JJuDxqXVlJPzVL+rArlz3XL4NRjzAuJTFwG
Au8MC1F/v2L7CWSB4SnGh8zeJnf0AjCRVLgVIrAtnk+8EMq8YnocWYUKSmCffC2xo3oAbP2QMKuD
eWO3qoGJAqJw06nAJqOe1I/rGnM8DoB5EIwg+0CQxa41L1ptp0GOfR4ZW4dhhElY6S2bgPloAWC+
BiSLpG2uS+Raz5lE5lAXtc9toEDDUHVpC772o2bsmkhEQ8XTCyDC1Meg3opmz6WnQctvTFOChYHQ
DGNnmopj2mShm0nSHsROJxLM6B+IXjf60xn3dvFyM9aTl5ieKaSu93U8UFr6ezZrNysBjyds7XDD
kLNnlDEZQBQY9aIMvT8oxaGKw5ssEeUPnHPSVORz4G9CALlKUWy1NuZiSnu/Wrq7SS22uQGMQ70W
tWh5H+1cDqNKGmeFPIcFosX5YHcPaf4z0H63wC24bna8L3YuhjGIyc5Qu5az3l8yfWen5ZMUEkEO
zNUEUSEGX/DIrVY3g1I1sC2Q9H4XPYZNiB5G70555Era23VduEeDk0GQjdnQFQJKbE8AR5UhqCh/
WCUFs4hdqS8FX4wjBWgn/71CbFsPWakFhDpcITuIn8Fws7fs3LeEG4UcPCi8JHi8wO5OMFXDAjKR
Yo7DSgsVP7oNX1vs8Nyb23yTeIFnHIr9dIz84TXaox5+FKNBcY4MI1EYd6AYaNCW/vtZOJrnemT0
AybNjRhECX0he2TSvESKHocuFe1O8jQF7gcG6KiBYCGWfvEzaVMYTnXYYo6OkjJRPF0zcfPS7X7q
oaMcwkOMCjCt+Adg9d6r99O3+f8AuIJ6A0D4QI2GxR7GP1VNoaV9GWKmWDlWxuR0c73RJRHCAcdu
LqQwFxprQynpFEn2JwwHmvkPzSw2SyIiQBdJYe5zMNtjvlApVfQ4g5YskntnCV6vXzT6QRiHbqsA
LURRAP0ZFCAuD6wC04ZUNbLshzlWv0IQGta+nCe+RX5izG5/XRjHFsE1iElzXAZKls2ejiWVMd3i
9JVFOlrzM15mT7LnbW8+f18QEmLsYsMEMBfDfDq7MdQ81gfZxyDuE2oUTgt8viowN6Eh8Ii8Q0LS
hKIjChFocDFRcGwnQEzSE0gKsUubYnPEGYP60a4bEX8ix70DlsVAPQ38nUgvGJ1CEqOXMWRUp5PS
nlJN1Hykf4A1Bcyk4y9jD4tiQl+agqyFaddl+oItgOKux5PrGGW4DRX1l9kr92D9kTD5Zb3PlvLt
URELWsFtAIoJw4bsAHlmR01TGZHsp+BYbWWzcoZKRSoRfp9zHIy055LYb6gNCcnbUPbLP9px3qhe
uqF4Xu1W+Qrv0YsE4YMoFVsfG0TqSHVR/7bwnCmXX3WQ1SKty3nxhyVwdOtGF6UQIgHMDS4Kq1ik
SVlggfKuKafJAVyQiBB7bebQAp0iXE6gla8Wr4YMaxOjNaL/XVuebbxWGrk3Z02Q4nGlAG2exmQW
CBkZC0zM0gSGQb34VlduSG581U3zUte1oMrOKQpAG+TomDBDPx9FysszUZUot5auhKXTBQHNzOLN
MofNVml7+S4prWdTado7kk/Ttm3CZReQSdrWM1L5co6Sh+u+ind+gMDEa4lkE80e+u9nT2Zt65M6
pBIa5GMSeAiwAMGd6n+uC+F9WfhcgEGi9rsOdaskjXpS4cvO5WvXgHKvwIrPt2M2i6iIMJFfghEc
OBGXiqDX0I7FqM3+nAV34yz9AWCtR4Lq/boq6xcLYih0LCYXKJMxVfXse7XTkJpWNKP/2szPRiNn
HnjNd1mdYU4/tJBFAgnyukTOCV1IZMwyDjLwdMXD7Bd1TTNk8jJV/c/vy6DYIcCwAcDkygfqbR4k
dYg22diNxMGe2W+Q835dl8EpTgFM4+/cDG03rMrWcYNlJhAKj369MXbtZvCso6Y7LRhF3HAzj079
uwPwdX6YDEffLZts8KSDCNyQWsHlK4OBDNB244HR9DUgVRJUaTZIEsgVMPz9PhF5cIYxJRhU1H90
ZK7veiNPMGAnizaMOaeIcjMKVXiqKeEx4/vrEiwZpQ7zJEU2erWWj/s8ygNB556DuYF8AjPzGA0A
vw9WIS/N06xNu45jqfOzW/s0edVHvEGpedNtpk/9GLopkMRFW7Hry40xZrQFaXqBfTk2rArlHP/l
SufPGK9pUeGen03z9brt8GUAmhSeCkEVe7mNLMHmXLJ0fipbjqpne7RAHMCLCF4A3ucD9JyMEjHy
CNoKvfx8WlAUDXbUWoCHTNsY7ATdYTlQWkcwylJQ/KjcAA9e8CDQP3ppk9gapZjUWHgA5TYbWmEA
tjbkNm6BQ0eHydKdCpgecVVx7blsDeQmqHwrlFeOfd6iMAe0rJQ1PmAZt4u6idGECAE0YIAkMxgF
sTbnwGAPGhBYdBkzUOwwaaksUV7meo25q8Rdop92PW7R1LluFet5Y9pBRqUUECj0VrGXKgswr0ZS
KwYZH9maIOFNX6q3DidFGY0l1PUErnjlPSAP4EMItgGUgOieySBUjDaiYJPHmNrXHb1ut0Xr24Xt
htqXGgAaMSu8f6Ehgh7s+SCNxnVmJGpFIlW1ncWnaQKXsaIdVDtwitG8y7LuEA2ROxafZdDsy7jw
JL1VHDNqHbV8EfwMGpJcmCgUx5uHAEzFd8ZCxuW9iFB0s2N7iE5piKwWjdVxqg7mpKOcGVWbUjHe
hgil24I4EaIZADgcu+jX9d9ARTA/ge52w6QUDD7J7FmH6LSWZJbDk40XqrdfOyAZ9E7bCy4jz6aA
fEnL7lhvgVtjWjYpODGW0WxCsPR0t9prdypdypE2bKLQWe4kYXV6dVOAQIteFGCSKGoRgnXm01o2
BXsBetCyNC+aVPhqOb43MRG5ttX1x8tOSelhvUizVpaUB+My9HZLYblTv/abX1jYGHfjC3gYNuVh
ekUzLLkJ34s74ZA15+RQjkFwBlByTESyfLWk73R7ymTDj1+lp+ag3oJv9CF4XkB+nPj9IbiJju2b
LPINqweXjmRgW0nB7UGJlQ1srd5OES2Xlt+OqLIT+aOY0A4ttLuoAsJJMm71AotsRfcL5uyOVbKd
6j+SPGBGU95ct9z1CdPZIzpMhTovYg8mRbKLqCoV5K5+p9yO88dkfiyzaENmre2lDPrvZ2EptlUn
ba5n8GhMHYD5H6VCVN9dpy1IvJD6g4f07x4n+0wZeVvbFnCW/hbXlE2GQdrclQ/mrsCbqIuuIUch
cCDhSQRKJID62cGtAtu5+aLi+ApQwWxlYNIsN/EuPMhbZQsQey/eipBS+RKRksHD0M1Y5uIPgVJZ
ehIBk1myN2lxO08igov184HAF/ecYkViEIZdj0mqaTENSTKBB/gOGqRDDEBUCe02dXzT+69a/TaN
GoKYc3n095wZxTyFiwUUAQsl+WovgRkL1ApOMqpbWYijxLFxBNTgUKOMDdqqzhsZxqDkZWf6wP4H
XpIKKGhrB36fAYRiVi2F2+tXat1HxAw+MPIMzClS3E026EQqpA+RVVl+5WWH5ja7J04CuH/N0aO/
tMli5t+1FyOKgllyzBDCg2JA9vJjjoExkwbYm748fM7LQ0FALxwfLUs0osD5kpi9Q0sbsxCYWGdb
+DKQPe24hRwlyw8gpPFirD+26sv1D8jRBpE0eK7hIDlI62HY2sh0RsMvghHoyrVbdH8wweD0SSKI
BFfRLTw/4ls6GgkooBU05TwBvUqWWsPP+0eJFLux7w9dhCX+OLjJiOFlBeayo1zk/qlTvQwX0JrE
50Mxh8YLrNMdlFIa27IxsNlTHTBREnr6jbrv9tib2Jb9XhFz6nH8x4VE1gUXktzqFhRNDsGfIXbs
bXAwPBW0zfMt2fz1WIJw9G/IziqJfRCK8wSHtUJ5D7U0SNVU0fGyknfrmO7bl6RwlPtgG5zS+/m2
A4dbgtlnwcflmKh5JpZlccvicY5bk+i+lKI+ljt5RxwjzDbXTXTdtkcqS0dZKE4/8A3ZZGxoeq01
rFr3tYfqtv8ESdm2nZxyZyeuDWKP2UPHbHAUxJ3Ct2AdLEE0BocRQGDVZxXvNmOpxkWW6v6QDCBU
upGTDN2rn8A43fdzKCji8wznXBgT48eIHTpbTnS/SXKnyv4sYy4ylHX8fqkP+xLoRlKTOtd9HTPq
mlS7udUiXA/vcwyYjGm9C9APBh+SSzTshaWxMxARt8Oaa48e59k3ZXLrMpe6MlShpnqSXc0lqdtE
jox0ovJKNzkF9xqg1xvf10M3SZ3+Kfth5c50V7nZnSiP439xRGKYW8CtYWHJjSHDJJga6X5Q3ZjY
zQFrqnfdeP8i6LBXEwvl/xXBFHlHSdfapot137qzdsqG3JS1Q6pNvJv2KYyXcgPTYkxxVG6yXeCO
N9NHBlKe67+CryfCYGBPo7DNhmzo3oUga6U/Qn1QzYd4FpGsrQWgr4A0CSvTyIlX4/V1OzRtW9jE
H1FFMKu3Jn7/rgYUPBUBGV0TW+cO/RLMkdzI2C8HiJxGfnfl43UBa192KYBqeBYjgSUkAxIjRaor
PgJA/PbBXYshoetCOEnlpRT6K86ktDLI9loJUtrj7KrvKFVYTpeDaxj8jg+xF55EwSwnQAJ4MIUZ
QLiJui4brpSdVkQZOB59LMufoo9iO+3lj+lBOaXPiZNsRnQL3wRKUidyafJ4acHlgV4uEvUV71RR
jkvY0DXl4K7+DG+0zzDzAPq7H5zwkB6mTeBUD6R0gTE374WAkmsPB+RSmuCqtvk327z8wgtyLJ3k
6OLZT+NGA3wlCrtu+hy6jSueauAYjQLIAwrzBvq1FY1cEbRtGuvY9ZroHFL92apfpS1ClOMkXH8j
QGCgIFcgOgu2MYSG0lnAigQAhtMc4tzpCiff6T8WN3DS0Kt2wtXdddAELDBUB9AtBKjiKlZLJaPM
sXoyovwZHENAESgbutpK2U8lDXUf1/ZExU9FXlsNdR3YA0H9jsL0Xx5ca3b9kkg5ugIN0M627R8F
/QD9LdmaPtYUT71XPQbvAJ0HCaeDNXAPC1ACu11HqNjfQL8P9wVkPKuVOrvp1Ervg8EPX4MfBDzM
9Q7rAvrP+Xfg2cBMz+9DF/BWg1+54q3FdSCOYB81Ckwdo1SKquKl+hjKtmKlwM6NFRj7cFneagqn
FVXBYxcaL9c15cmiAO0GYBIR9rODQAamLzVAzPV+XRqHZsoqjIdXfq/pH5lGMkHcz7kjtNZBDQkJ
2uqOkH4qmilGzbfubXMzDlUP7EdSvxpFK0IbXTseOBzIQFsHhIvo/l1+w7GwC73O0PQo8sUOt2qb
BgdJmvVpF0qY+Dgkxazrzx3K1Ol9qySLqEO3jhbRLP77A5Ad0tXwS/l5W4apBU4nwHflbmX/QP3d
NdrRydre0YJJ8Kivp5xgq3QGAzVoGCuKCZfiEJ7Z4ahVOhKN+lNzI+KUL+ajfA9Aoex12Chwr+RA
RjS2nHA774XjtGtXeymfmtnZYxaXibwUCuRTEudwX2zj2jHdGYWZbte/RYKW1jrEuJTG+IehKVrF
liAtTE03xgib/m3aKOZ7MseXEfQDuwkSBtTWrcVyS+y5XL95a3BSRgYT/CZRGVZxQGUAIb7aJt7g
9Fvz2O3Mw3VJ62uHUifo1uFJkLus+PXGCRgyY9IGPoxS8eR8nyzWdLLqqRRkLWtngsBCl22KUI46
DFsum6vGWFqZKD6wwBzwCDu18hWDWGIuG4GD5qgEKGMMONEGNaoIjIscgOugJ0aun6IA5Jz5MBNP
BQ+ES7pUZNscpTAfiflBbHOCZdFkrhapiqRW2rr3gcz9pgb6L3XIT0EN4K6mEQ218LwWXnbqG4HQ
jHG2y2uk1lo3FLWsn0p84wdQFgGOecws7cVUtOBkjVGSOXmYEoqCCnDqzXU74Ui/OD56yc8usY3Z
c1nvFwV4tbUnR5NXDs1dOj1NUewtZQRwy/11gRwnibACcyZYT0dPkS3oSkoUR4HZAdM+tHcL4MOq
7L3BZnmuG5tAGHFzDpJyiAGWCq06oFDTSOdMPSsMe0MPgXm1pLo7aGTTJrd5onpxZQusUySJeXyU
Lpq1pG0hqX0yw8hT8ycQJBuq4LzWrWnq6s80YkyzqsqCxGWnwoOE/t9lonaX7ubQiwHo0h6yY/xk
eiIkB/pHL0N6+r4AVQWFVg1JBON8p0Ax2xHFEN+OKjfW4bZyVJCxmnXdNrhikD1iXxeSVpkDVuil
EnClqj/XX5FcY1AtcdW+EJwUJyeCNmdiGJuf52qQxgqfsPIGkMQabjm5gdchvgXr+b7bRQ+iShnX
OM4kMmY4ANeoG4Ecis3w1FGLz2oY3VJF2SN4vv4FOa/khWqMFZKgV9u+giAs87qT9i6JVi/4AoAp
C2eEDjhLhzMkcz/kaq76SfaZWaAkE/Qn+V/qn7/PfKl+iI0qxbIiaC5OsVl+JEqz1QbFsavlu/Oe
9CJhF+E/mjCfqomCTu4Lqolx6KTS6aKnLv+8fhw8Z3cug7msy1QmZlJDBkkCa2Mbyez2ylJsYtnu
Tx14m3+CfboUlGW5R0TRbgjWdekC0KXPy8MKQH8jhJpltS/C6lBIk8CJc0+JTjRjFgDAEOyjH9g6
4O9nLIxhxm7onvLgl9UfM1UErMbzB0hUVIw94N3HdPOlJhUISNChi1Vf6WanyB5qdHWCRkSmxpXy
t4WEbRLsvTPOzczyobAkE4tSub7rDdPTJuIog4hiZI1LA4NDf5+uQVCGVLba2GRK2YBzTvnLTD36
zSG7tXaR2+/CY3Gj32Wf0i7ZVw/FXfRy3Qp5BoHMFgS3qP4hx2UUlKLJ7Bq5Ufw6eJfTl8H6Lsok
FAODLvZNDcQvK2tYbBXbUXGl+Glvu3abbfPuATtNAik8LbCJheIA3eYH892lMeAPYqcjAfGWVNxl
I+B8Ol3w/HCsGnaGISLUIFABYCVI7WhYJfpIfqtXrgWgmJpg2zIcvaEVieLYHA3MYW3Yq0fczAR9
NK1DvwbLeWr9vAQfkfQU5w/XT51TaMfFARgJurEE7FAsvIbZ13Mnqa2CRj0K7bWr/VGODRZilE29
y91h9hb3Vr5Vd9i4dIC/YDn1U+wJ51o4Nc+Ln8FSByq5rOPg8DPaTXMIDKd6mpzcTQ/Rvj2Nv/4P
TKeckBZ602QEdGPYhmDMfRlJn4QjzFHbzZsZ0E+G0+9QeN8ZnnHCZkT4Mfnl03xjogC6073rX52X
lV9Ip7/uLOJcSBdEYwh1acEfu0db6bF7LrxwY3mYHNz2h9yr7kLXuin+RZmffmkw16BEDubTVa23
MY3aliF6QmiRaAnOuBLFTvyP+48MeofO1BuCRjJzDR+33Ci7aVuhx6l8/ke97jUBSfgjGjcb+yAs
7XIe0wv1mHO1EzhvNYYDaLyo8TC0Mx6NBxq+0QGULHB1LIAqrrwtMLUB1sN/da7/KM6ca0CWqotq
fNwRAHJoWzmGdVve6Y/tl/lAUBTEKi/6ONN9e0PCo7AiS/0BE4Bf6M7UDcJMGYGnAunazn7P93QW
DYNv7vCp7UWVA154fC6Lhf8jVilJioHnIvykyykdtlE3yw5oyI/RTbqNT8GjqCcoFMm4w8hW+yib
oN6wzX3NBbLICTyVG8Bt7iiOYnoSsi/zHDBK2HSSGMHFytf3EylHoyvpBw339k+0IPOXeDdg/Vz2
rH35FP3o99L3XzBMjPwjk75wZ3eHFGatqzNkZsBOQSXGsQtRCZQzCkD5e/+RQfU+k4GAdixBZgY8
hF12kL6mWzl29f10Y7vVRvsixYYmOOGTaJ5eKJfxC6SMFlWu//d7BmgSRJjjTzFTmB+yR/O1flLe
sjtyL9pO5AQF4Oqi3Ifoa2KykQkKMiyA59UwIShQ64MpLW9VaP+6fvO5IjB/APgohZJYMl9UGbU2
mAlEWGq+VYzIbarQuy6C41Qx20DLWgA/oRHi5aHZUjEagz5gO3bWb7LC9JbiV12OjqqVG83IHHkW
ATHxlMKYFq0PQiTQVi4lFlZtkmLCcU2T+jsKwF1S5aFgdo9zxZAgoppOcxGEH4y/Tuap7JYFVEhV
MAMT/FlOc5foT9c/HVeRMyGMIrZWAnsJWKw+2uweScEEEm+vS+BEhRdqMK43DpMqDCxIGCdMKZFH
tVc3YfIzK0RD3rzvBS5WSn+ILhiKtpdnQgJNnjoJgmSS/FoivXY7o33pbdDQXddIJIjRSG06jHsU
EKTbsxPkX2NcOLMm2hTlGTXaeXQHBVso6FJcqgO8vQD4kSBWMpdil5c/yfw4qeFB0X7UdeFqjaBw
wDMErG7CmFHtW4NwTeAyCacFrfXQ1j71Rn8rIlmUj/KKb0AQ+UcI8+UUgLBhMxEsJkXmLl+TFxzb
H5bkTA/SD4D5YPdL3pZb6SCJmDB4QfS5YPZNzkIDnR4F2lEO3fIRtbFwkwJHGYCxvwDc42mP101E
8DX/ouCcPSOZpjRDQOkJ5fyo1IWjz6KZFK4RYoWApnOosbNd7RZUTQmWcUG8Uf1uy8yZutgtJRGM
GE8KZs3pihf2DpFVMUYICh9shoDgqq0I4K5jp551b+q/yy5P6yDYSdAhCjPKbOIY4E63ZgwKpKR9
nswfBjpuyfBx/US4mqBDgLcdhdhVxlj2oz4kwJn3QWsMMjasyKcgom5qgW/gmjjd8AbyI+39s+di
xEAWzGpwlETK76HdtK/kq7oHWvKpurGXuxqZhQL0XMkTTarwLA54lqBhA/cRNruYqxXWyaBOMVos
bW4Ao19zIv3t218QDRb0ooGcrZlIEBlbiAsN7J458UGA6kTaiwbOIz0ROVdeLHshhomEgjkxJEvK
oMgm2BUYN5321iHctR4BwhDQR+2D/f24EokurBxpH+1XMZ42bEnZghsO5qe9GmB8tzJR2sfx5QiU
Ua+gKJ1osjOttyaT7VE2MEVExjcpeJYl+aTZ0dayD6lhnJSpF7y5HGO/kMcERH0s1Zk6gIalru6j
JtvqGH0RUx1wpWDSAwMDWIhbvVCl3gbY/cB3a7M35FeAaMQyoU4EN4pj2DbQ6AELi2RjPQ5lanVS
tQHAQNTmoZ1adySa+y8Mm24NYu4Ys87seN9I8Jg3AKDwG+02Bsqlmt2UinDvgxMHAZIBRkBXv3A/
GVdKpqrrC0x4+8mtdAqOxanba786pzvOW5pTxF52l9+U+3+hGgo5KPcB72c1WBgOMahxR132C/Mr
Q0kWFOdOrX3ffcOvoqlGQ28AkzKOAS2TEVjXEJIuw9EOGpcM6t0Qi1p3PEPArBiuqg7futpVqIuk
XeRlkv16vlPVH2H5fWAJfH7AxNJFS2xDrnx33LXxUMUqKBc8aye/2jfkRru3im2/LQ/ybXUXaDv1
XlTxWqt1KVS5dKtzlU9ag/FpsKHfFPKHZSyCC7S+plQAXjzsQljYOWJehoDMUh5kAIcxEsWpsVys
tj9n4/u9R0gBSCNdVUVjiw1XFTmMOwllNX+Zk8nTWtN267rCBpAlxZvvGjUVRemS4HuwDcd4t5p0
nTppCwBo0slZ0odOPhWG6CHnfrW/FEYAz0GfjvlqRMnDKC1hC5l2a9ZvU3UTJM/X9eBM5kMRVKnR
kKagC6xLSAs1U/pqprwi8b5Vb9LjdGMdBtdwVLf+qO8JcLad7MX+VXnXJf8PaVfW3DbObH8Rq7gv
ryS1WLYk24kdxy+sOMlwJ0EQXH/9PfBdRgJZwk2+qsnMQ6qmBbDRaHSfPmd9cf8aFp5KBpuAjLNh
2J0Vf66esvE9AfHNbSPLgIfVYUIa1L4YlbbF2eUonQuGEhE+U/vc9u/pDBlm81Dakj7k2vlBToeL
FS1vCFvxtV6k2tTWJ9rCv0F6Wm0jbwytWZZrr62ET8tjHQgM6J5cm1BSGy5X21BEGN4gKgve1kb7
Vup/c4RQhkEOgunSJYdIR6rJKFxrOhVTssktI1BnWGMyLpu1j39pRliNzlKWYd4bFApJ5dOe+Nk8
7bvWlnz+lZIWpobQQ+XtGbxiP3G5Fx/GK7S0o5XR4801hjqKkiQP3HxT7hzwfU6h9bt4MqNw2Mu+
1grg99qwkM8xxnovzmG4enAnX9/Me2czvfWbOCCHdCvDOq0krOit4k0LJwcpCxhqr73DKjOqjLY1
nCx/CrJHBlxa8YlMa8IhtHuf7WTFdB57rqvZ1xaF2OQSjGXllTngGQ3WKnD3uaXiZwA/63urbufn
tgMDlG+yAiwPYHsYSz9SSZdvbp/vZVKL3huSP05K5zgIZNfrTk27mqK8G6DU8WEBeeRayZmq+6bB
RIznG0q0u21vxW+hCs6B4qqhYgJGSKB0i5WkLmvgi714BJEakik/qlOIsnTmVHz5c2MayPU/MWXO
4tJsgBvrVS+HTkDWhSbLXlPPPLaZLam6rEQWiPGB4gzMuxjqFm8AuxgtOqlJf1LT4VhCkCRIVYgL
ggBIC6Ia2tm3V7XyOgW7yIU9wVcjc6aaV8bg8z/EP5SzexhObTD73iYCb9yX4pk+q3sZ8nR9jSCK
AXMWmADEAB1pZVdOhdudNJv5Rkk2NDW4CKWuODI93pW7AEcfdWZMumCVYhKidqWF6oIOLQFS+zpm
+KRcGWtOiFlqlJq5U6DgfO30OEXTAEQFgpplD+jWM8f4pTPCqnBqGZVhlNfWA9QY6DMhCom7VLBm
gSZpLjww49sVeCLUaVcrMpdYWRBebyDyg6uDXFLscsdEm+MuGdnJ0IouhIbxHCJf9HxaN7JX6Upg
5lqnoOCwANTkefz15uXZoNlNG3FamD4E70ZQJL6CxopxQP/vyZTgeFYuIJjjIxhgDAAhjJgnppUK
sUuweaCV3Ifg2BjvCNhUfTc0z9UPQJS39jfyEodSASV+v1yH52u7+vUyI9ciOansFhN65M7caN/Q
fhiftIMRsADFun0sKcysIGOuDQoX3jC2cwne2PY0Mw+8cd3JaF9BuuZXab/tmhaaBqafTU0wmxQ9
kewLKtgQjnT82AWrcZ4fMyMOC1c5AGUl+wY8F7+1F9zDL5IApW1sKOc5+OTtE9PpnrhKUNIfqe4G
pgFhS6++x6PLN1vIidnkSRLulqGHbwynjEdJCU8G4cpoVI9mbNbbU/WmJwHr/QG99uyLt5noxvZ7
YDq29h5wf9OvJYF9JbeHaT7FgJOLsyVGPSuLSwXDxu2ptfNveWlsW608M2rtPW8HzYKQsvihdOZt
rLyaXh5MzAj7eD50FS61wQPV5W+n6Ta392N51q9/kxBOerPtx0jDgejsBEUhTS3Dtp4gfpVI39LL
yHVtStj5MfYYBZy4PVGIhk2/PPJxeynrh5uPqgBRC10NEQftgVzd1EHEwBXpIuczv4w3Zr/vVZ98
azACWz3PYzB2Yez6UjjBql9dGBe8Ok60xCbxiI2kfvQE7aiHItTunWf0indN71cQ2szDIpBRwCyp
30D9gqf8/y1aCKDNoE59N0w8gM61rxmh8YU+lHtD9SPDn0HFnmO+a95k9wRsxFxrFOQKUqKy9U/7
748QvMgtOggZalj8oO1d7VeSyh6O3DcWMeNilYLv2DaNlLYe2hOb69CAuIhdPpOIbev+YOs/bvvR
ypHA2wRDa+g84P5bFLUhNtY7BG5UGL/77HvV5H6aycq/MiPCjhkN2OlLHUbA5t7Ql5E9/0VeAmzi
xTqEPavrGOQPEc6bp1K0NtKggNJqFcueqCuOf2VGyB9nUJaQqYEZqyE+Lp3NWORhVFiBKiOQWt0z
YC4xEoNuw6Lz1JadM8exiQXNjyb5QVD5Z8rz7Y+/0hbErl0YEZYTV7HZEQ1GMsr+0Zw09AY9SIBx
o7kFDuX3ufH80gPzXw4Eta5uDd056MA63/4ZsqUKz7myKaib81jZ9kiQi8Zn1ZeMyMqAK8cW9w1Q
TpjHQXlBLGKYnU7LMYOVwio2deK96WkiO7lr7gEyfiCnMfevIXO9vu2pZ9MWc+btaaoKx7dK9Wta
DqpvtDOUewrJFbu6IKSsumOjbA/k6bWxqcut3I0bpFm6BbZVULraFf12+9OsLohTG0DhiL/QhFQu
TuuxLsusPZWTtnfKDH27tDtGuvkwFo5suk1mTEjjxrSqq9Yu2lNMM7+w7lge+3n9VGovtxe15m8o
n2LIk7+SPLFF6dRaNDdWRE+K8kJcYP3sH2r/+p/ZEDbO8ipod1K+Fj1t0sA0OdVc37eln9YaUtLb
1lZ37mJFws6ZlWVWaWyP59nwDqpRhCmzv6Zz+qKqdHfb1GfhV7idADbi6sgoBqLAKZzWGVOpxNNm
C8R29gbPzPGxupu/drsi5EjVBhysdjhsUcDdQiXWhzTbNtn3G2uDP5+8obJkZO1rckY/Tr2NQrX4
5iVZ7PZDWiMRAkyoYe9u54Q1yDhuL3s1VF6aEU5b65Uol6SQGaYhe7C21r456t/TwNvpYXpmLzIU
Jb+vxF3mGnfoaHPxHvHtptTaTLsSX5TMRhk2aab4Xuvm+1KvnK9RHNkHryb0y+1Frm7lhVHBaSvg
uHBfgF2+weB6nr1H+ktWSsrVK+VCG/B74Mo5sR6ewcJNrSk5RRPaZOhvG28eFCgDFf8ovh3SAnV/
XDRd6AyBrEy5Fi0vzQpXXZIORTZ6DjtPbeZPVuSPoK/5i+3jDCZA4nHyeWFlmWnkBlPA5alG39rk
H0/76k4yChD+Mxd+cWFDWIY1pEYea611tiGjFrLJq5F6uFDCsH8TBe/6iRBfrV1Jh3Pd+/GgAKE5
Rv4XmPhcwZM+dnLkvIGihU7tJ3xe3P3OipBUm6T06a74bf7NlY3euol+AJasucJ12kfOWFKgb89z
T3baCCAbzbM6/IuvhiYarlDUmBbdNOrUFUCvLj01pn4c6+hLFtnhRN2/SLSBVsLuYZyCE4Ne39Yg
PewaFHfpaWzKDyetMckFFrMZIEvJXbAaOS4MCR4SG0NnZxSG0rF9KvISjHZW993QoF5SaY/FOP85
hpbrr7ughwHDFNTlhQshT0ysrIdv2FprhrNj9LsoLpztn38myAiDLwWlduRxvNByUUgplFIbJmhh
n7Pc3TO9CePCPfdMVrdYO18wAFZ2jmtdCB0ge4yIl/XW2SvRUwDE1Xwp6tIIIOygMujDZe13Vhvk
6CSejPhm7RLHmDEXyQTOA/OR1yu0TFK5cek1p8glxsbolMdEUQ4Y+7RCK2IyUdi1hSIfBt4M4FoY
FL7arMyT0U0TPRlFjIBYjbGv2e2dBnJ1XymmO712E9+edcm4/9oVgz48cCAYtrCQQFwvkoLA1CBK
D7N0yA6ZyaJNxIXkHYBI7257zFrEBw0nlwDlRPtitTWNZyP29Mk4N0oRjtUvr5XkeKsfDMASCIDq
GGoW7+h5hDh9Mkbm2a1Ig7wOj5c8/5GBFcUHbbaM9XN1OaD15mOTkCsUJ2cbMOXpJEfe5VRe6BjF
j6RpJknskNkQ8shq1JSB4yjOasNC3fZCcGPub3+VVQdwTHx5cImpaPlcOwDxcryPNEJPcVxbvgPp
GTXoO0UZfKeJrFZyJa8uCP1kPGB4T9QUF6SWtgmRaP1cFIn+kIBz5CfVhl4Sm1bPEhAM4IFDX8QS
BXxtY+xV4qX0lI9xqOqp6Ttq/8Gi/p+R0resG1/jJvoL7+YDS3jNghgTTn69j1raTrY6u80p1zP6
YU/UekQ9QnYDr32tSyvC/vVN4bG61M1zkZjHcvSeDerG/hTJ7pC1o/RZ20MrBpFXhFBp45i3ptE1
p7aNjl2vPdeevgFBwM9G8WQPhs+DL+ZQHk4tiF+h+blQAaBW1jszo+aZbctXYCzRrAap7dhv09/O
yYEcp/mz/lnfcZmD7HeuojjvN/vmozzHYflx+zSs+SeIN/G0toDxA8Xp9VfUmV05w2Bh3Y3zUhrx
bqqmP28K4k6+sMF/w8XNqZWKHmczbFDImfrpDLRdkklqEat+gp408FUoroBF9NpGO5Vgyhh0vo7E
PSK1Nn2D2M2B6XEpcfwVDhys58IW/y0X6zFat9FcJYpOBVrffVSHnYYG//ymtNNjq9ahgzRndpyt
PkhwsiuZFVClIGxDwxCgDvGCLmptRE5VoW6QTbqfjvZDlMXPbjw/zqb1RCLl+23n4KFQ8FM+iADG
W65P64hs+WXleIk929EpBkAFPL+BnnWBqbxXnguIQe0bo7GbSCEJZitHEXzPLq8FY5gEC77e3iSF
8A0aZc3JyRI10OvEvO/5TISrx2xLnULLJJfOqkEdubeONaDaKeQ9buY2Kj5pA85xlW70eWqezHwu
v6iV+W41Vv7HRFD8nOnA9IPfiMOzrteHGmPZl72JwAkZrS1A+WSrlU4reeauHGxgf5AUYJoWH1AE
xSR9UWe5AyskysM8Q0z584sUrxWgT1wNs+Z8Xvl6HaipN+VYdxSwxppu4sp6zIfhFxTdm/C2Gy7d
HrKPmIDgeRQYBEWH0IrJagmtzXNc/zbS0PA6ZIqd33TfoAAU/IUtQM14SoVMR+xqpQWNJ6fI8XGi
Rwtqiyp5tjCCzQgGjQpDsrBl0MLCUGDnqQh/lwlPit6hIGwFOPFM66MKSl6qv4P6ZHd7RUtHQOj9
hOYhLKJeJhynDE9LrY88cgLfb1kDtpPKJHTXlgEwAdR6+GDRgqLadohtRplFToaaB9r8bFMN0h6q
5Mus1G2geXhhhi/0IuyySG+BsDIIem/0zq2DJPQguay8a0EcxJrvhd6DDBosW5ng4oqRZUVLHXIa
ZjeclS6ozF1iy9Bka/4N+glQ6WOUaCnWU/axrpbFQE6RFidbg9pNCCpXMJG1kVtOPspG6hZSy5bE
MVbNcuQJhtu05QhlkoNGN8tzegbfR6iM1QOQaodOwxAxJIKhKy/Ju1euzU9V0f+zx2+bi+9XdioE
JAiO1jQZ34C7BZ1pV/9MTLKtRvbYZdad3UbnubQe2PznMffKtiG8+lTU3Mq6A7Ohmab7FMoYVlm8
/fk5g6bT/y7PEA7zbJlNxHIsz6nG+3K2720iI4NfXlTXqxBvDp1Oc54OzamfTGeXcuGjzkvtU09a
MMWWqba5vaRVe7gRMbYAIboFe/iQRj3yV0iZZmmyV5Jkk055oMdVyDJZ42r1pF2Y4s564RxJqtG2
ZgW/rrI3zSv+MePxmOsyvQXZivhD6sJMUY5pPsUEfjBW+xIaY/6UAotjGPmPBowbkpC1vijMsnPS
RFT2hIhVY6yuabwZgVHprN00ZW6oFE53pxHmST7VuinMNmF6BkFQRMsbRjwDrVg1JwNPzL3T1hBp
z7Xi0LdeIslCJabEs1QZ4FfAMGF0UqvIL/Uu9DpItSA4/oXzITtCTsZLo+JNbCgsSTFXE4HkNXqj
c3VfJTNkRqpk16Sy0sby/YyDBT4b8LqDpN8Va3sJNdqxy+B9YwYO5C8KQc1yfJg0D5Cgn3UmSavX
bmQPBTak1siawI187YRtCWWRwUgQKZSPhj654+vtnVuB5mA5FwYEv/OaCBppEfJ2yIm9zWXg3Keb
fl99GE/DVguMVxIHVfD/YMHg8ef6vYA6uW4BawXuO7C6cs+5OF0dyM8Lu2vJ5zhFE7RgigcGxgcI
G/StGmjxJRu5ttArg/y4XxiMVStjWsbIJ0NQPvv5Jn0qA1qEtNzMAfEBOA+8xxhMIzIk1+cA8a21
CgEr19W+aRRK0EXStqBw2QJjqO04ay3ZUdnc9orHoOnBVVsQREBhKNwtgGEMTlwRctLRp5qNOyuX
cZOu0P4gf8PoOTDCSEUxi3e9lSYpotICtAJwj2KwdX80dWr4BSlV5ZAmsQbcaxHpRrsfC2aYmzID
RbA6tGrQDRB/HXMz3lJ77JrYp6U2/aN1KS/fgsmIIRccXDCitKDXQHGK0XJbxGmePt32+mVY4hob
YMPDCBwvnAsLGOqZTImplifbTZ0NLS1IhgyFtQHwu9zeNrW8RfAqBewBXGRo3wNXfb1Xk+ZmPc2i
8tRVs+tb7UQxslq/RWN37IpBVj5ZWxhopzHFY2O6ZvHxx5SWnVdb5alpP8rxe2pDDjOR5fDLZBBL
Ar4Z6gR8Tl/U8tURUxPXxpKAhVfB/Tx/taLu66y4jwUxftpMAktdWxNUFXnXHFqOi3JbDUWssgMX
7om1hzz+6kYgr6zvbn+l5aFBdxcYcfRqUK3Gi+76K2VN1qUR08sTinBoFdL63lBU2bT0mitgt9Ag
R5akLWZsRsuNDLsyylOWgHuvHOEJZv/YlG3ip4jwt1e0umvAUkM7GpVeDMperyhNR5qjlVKe3HS6
a9psxzAP1dFOcpJW13RhRrifeqAZmpRqMDM45QYBfQ81IBTuWvubMU+Sasia4+F1jzoCXsG8H3S9
pkjtlKZX2vIEmudngHyqZ0qtBy1DQyMza8zyVJlsPok/NK5Dt4cReoyqAQIAu6IIa19Hna4wNT0Z
bgEYtvJUk9eh/5jJodK/anX5rrgyhNmKSSwN8wpQleA88sKWkmwicTNN6SdbE+YMd/mdtkH7aXfb
QVbeyKA+UE1AKECzsGyTJwmmZHK3Sj9vJTX3tTlsd0qQBn0J7QOK96uvZVJ23ZXu/LVZIa1muhXH
WlmnSDiGTfW9g3g6FAdASmsEyR5x+GjJEJ1Sk3zHL65+K+lmTAbBJCdv75485vd700+/qjrUFZJN
EUjHeJfHwkX9BE6KBgEwAWLnUBm7Su+iMTpR8ABluRV685NifHUS6Vfk98e1g3JLKHdxJ0UeJ3hL
OTrQ0jRn8wyeR8WnpNO3bWHsVcYOasuOY4REuC7KUwlSIvBcSzqky7gJ63xoAwcSybdYZWZm3+td
R4dzQlPvvmmN6C42ZfX6tc10NNTXcImuoMcxMTp0qALXp7p5jdMiQJElrLskwBsmvH0mlkHTdTEW
CA0slKbwhhUcpYlJgm5LV59sou203gsU9T3JZDXkVSuYiuNCEcAxi6W8qcmnujKr+lRl6Z1F2Gaq
stDIvLvbi1lGSywGDVC0LdG8XpTazELtWG+WNdockz/YX3olCh3W+jOBorpj7m9bW1kUp0R1ueId
dk+sVNfqoM5Wr1WnbGDop7j6oRg8XARG+vw3hiDZguF1QMHFhMqGtKJeeBEMlSMLJ6cqQgtU5EHl
slwSItfWBIQgWFSgUwvGBO6YF3GjcKeMdklcnXSz5dK7YCDsu4M+zpKG1MqsFaquKFujbsKTA9Ej
4gkJg1fVNX+EbZOgCscPjNmAYKna0BfZYMLKmb0yJmQGes9NRXC/MToT/YdWfdz+QCsXy/VqhJA0
zFXeOBF3vA3n/fPZYw5JHTvEeEeP+itulkDWJl0J8dwm57SAviPmh4STS+I00vEAqT9fd/C7dpds
MUEELggYfI/lTK98l4S4i2Y2V7EB6JHXHa59Q8N1AlEGSBdbPnmoT2QbH8q36KxhbCzZzLKQseoh
l+aEjzaMYAnqe7cCT+UYKn4B+Tj9u7XTNuNRLvW0MqOGJizCrQHGcHieeMbiejCc0iLcGoEj4nl+
AmdD/M7uuW5yE/nmW/asPsxHerS+y+gVl+H+6nEmBmHXnOyuc+fyNHTgWp3aoCNvoKwO+ubltqMu
j/dVJiKusrfKpul0kp6cIdnE6aGYUHaQRnvuedeOAiuYV8FOwjlVR/RMC2gLxSjTU9fOzdGDXFi+
sWpb/VBbA/p4jssqDPTptPpVOogMvlm1hh38xUoB90BCicG6Rce7MpjjDbWSnFgzW36Um5M/DfNT
XHePf24Ig7bQfYaYCPqywjuqrTVo/5CoOFmM/nINepytuQ5GPfpzokKcc/z/UYUAjFoXnwJOMqVj
qsFQCYRsbn0BEzfEWMBZEMu0Lla8hOOlkF9htgVIfOHkqQY1FdeKy9NoR/Exsopq00R7bdYGSdxc
NQToD6qyYIgDSPE6orjakDAjwZLGSs33kEL54bjtk2mkMmXMz3Ko4JK88As2e/Tq0YsTvpJOGSsb
NY1PU1Dc6YERAnJ2n0NIOD80z63PGY69wLg3PpoGA7jAjYOJvvaLDeI2Zh129n2y8aqA/aRPcmn4
ZdbCK+D//ja+Sxd3LgBPSVq4OeQ+yhyap0Nju76rZfZTl7NxDwiqlvg9KbNvtx135QK5tive9YzZ
iuVgT8zd8GqBdDgPjCcXVUHQp23irexduTLcf22P78PFOrUyU9NpxDqnA019/Z+sD8i2OTogsg5Q
GWQbZGq6T3bSB8Py+r82LLhZrVKvmuMsPtlP0a451EEZML8NlacppLi6okDGXyPdWiECjnaS9wbm
Yz4fmuU+3dRB9NU89698a4td9VPyKSUu5AklN/TVWs3MscJ28kFmsoE/H8yAX5lsr00BTwmQATN0
gdVniWm+eTdOlidkBUh8rGE0uemNGnBC9HJTPbSnJAAL/U7bjaghFL69h0eF0p7pyr3pmdAMQAhB
IWuhqofGep71cxKf3Pc+dA/2D2grlaM/3tN98iP/2r9GOhfB1IJBJia2csVdWRZWPSZFNnhOHJ/q
nClOOLExab8OtK56aJd2bbrvamr1fu6NSfSC4Ifxbt1qdRnHyaqjAbCOBBBZC4DJQuzo2dybLMYZ
jo4u9XmWxMPaGBScoynDnssQICupLrf1r0Uhakx2VXqDgz2fz+M2wRBnmG70LNQfefLePMadP+2l
yeDKRXFlVAgdzFarDEqn8SlJdjlkg5vmrJO/iYeXKxPChFlozNJr7KX7Mm/V13bHiefJnhV+dwc8
2VaWwa8oOFxvpRAl4rqyWIXXFqrKwRx6yKc1yMH7IA8P2H2FCSbw3vuQd+tfqw0E/mhgfOGCwkpo
3UkOMb/RxUOMLiJ/NQPtANjvdWhOWKLp3RQpR/tJ21oPDfjnf46B9Q8SjVA2OrX+Lf+1JXxL0MlM
02B7ypGhlz2Ww+8xYj/bXsYcvRobcN+jNYqa/WI4ZcyKFMRDunKsC+fFHlKwSkQhKummP80svL1/
q0u6sCVEA1uLDIa2kHIkaYwnWFy8a032i7jtr7+wg6YKB8ZiLOAzGlzcoBNifGmMiDqRB5bTc8MO
uSaL52uXpXlhg//9hY2OZaqGob0Yr7w+7B/0Tbvr75vQ2kV+sdfBRSx7nK/HsAuLQgyzxhbzMCos
qk/DRgvRXA7ptwLyB+RUHKpA1stZaYvi2F3YE5x9BOxvalCSPU07lIkS8CE8JkEeB+kR+CwL/dji
uTq0j+peduBXMD7cMvJ31C1V/BH2th9nM3dy+Eni4uE1V2gSuokLgWh9Aksg4BxFTR6BYj0mk72j
nvPncHFun6ONdTwhcN6vv20/Uo+6kakcB3PaOgOuCavyx1RS21n1IExSoSiGRveCjq6PKkdLKU6e
xp7Y+JPNsqmB9S94YUH4gkoNDu+kMZSj+2Lv9GC+656yMH2pHH8Myq8RskjzQwl7xf+L43dhVohc
jls1NbM15Zg392OdB0n1ipH1/9CIcAtFzRDpSoy1WewAxoeRnGLz5fY6+O8Uoz0mxtEDgQ+ClFlw
g9TLHa0uYKIfrfnerIwswNBFf0cSixy0EpD6yFBcSY66FiMBpIcAJpoEgPsImxeDNVnV2ASvsCYW
gNT4pfS0j6ieJfX5VTtYFNwcag6LjhkOX9y5ba8co3xf0/ds+GGy37f3b+1qAYIEgGgA3ZeFX5s5
42Q0DPsHNB5GwpDi9kBcjlW8GUGkvLltbe04YWvQbwDPPkYThY3LaIlRrLpWUFhA00gHWbuU1Hrd
BFReQXKOzqY4IANSn7yLOoorOe99qtYBpS+3F7H2VVyuI/s/FgSXqxWrs9y2VY7pgHRxiB9ZXbyo
HcoXf2OHCxcCpQFhAiEyVAkr9Z5U2Cw92xuF9Y2gb5knvUz9YHU9aJDaHBkFdjLhxk8HI5u9doAL
xD8yRv2C5SAYlLiy+FkwsQ4mN7wz+HgclNGELx81TJt6DJmfqqQPHFAjk/TX7e0SPfnTAj45Zgkg
WofO6PWFgIpuE/exNgIE8FMrv1ZD5yfNvSHTdhN3i5vhiBDUA1FPWk5KILOeI9qOeJ6mGweKJ/k8
3JWmLIs1hLj232aQ66Em7i6puBNaQWLersdTWvjmAbqf7/FheBwPoDzK9ioUstn329u3vq5/DfK0
+iJX0gZLwUXbjCdb/Y6Y6lf6d3eWxM0F9AirArk3qDDwb7SuxUlQu2LoAyRWf4JsYf2PejD4TH4R
Fmc0P92H4SdpAof6IHHYcfJQEmqSbV1ZJGf/xa/A2C1+BP/7i0X2bHSKPq96AJNnv+1BLsuI78jA
aksrQPIDic/LjpjWFAcyHFrrTWxTdoqHvPQz4nm+R/GYBIfnjz/9aBwcAtJk7pBocgkXbFkVmKFV
QaqTGIx2AesLzLIpugb6NTtGJhreNidetmiYWMBOWlDBwLiOKUoY5TbNB5MZGL2K3+L2vf7Zgvdx
QNqQfrttaLmDqA2jcYHeuIvBGbGJYFaMTjb4mjHlmFpKkFdzXoKzQY+SsAV4V8YGs2YO7ghkPqIg
KqpC6AD34xCPQF6h7n2YWxaoFEy9tSzlWnSBMOPEC+vgB8cngxuKZpIxGerJqE7m07x1ts3O2XhH
oDQx/JeG0hIl/79dZkaiNeFAEzeK42rg1nb2gWz7PQUvCs8nYWt3+3PxG080BW4EQPJUlL5B1nJ9
rGqT0pGkHbppxNDyw2Qao/6om2ZCzqBLtO3DqKrT6Ot1Xbsbq9ENepd2XmRsb/+M5Q2AjUV0QaUf
/4HyyPXPyKfMHBMzsY5D25ynvkrDKs1iv4nMNoBYApHcz8tVY5gCjXmoWWBEcMHmUOFUphWyHMwg
np2oR6KupIdq9NDxIv4Eupq6nyEbbsiEYtbsYsj4U0YM9QDxFPLie54mrXZM2ceoDEGaRkdbt8Ok
+BKD3zFP4mOmyiQNV42iaQPH5VgVMXK2JrhhrKLHYvV/cjXdlpOLJlQbWB0Jc/DGkcK4S9LX2x9U
WwYcTgTOx7McPn4sJnMRc8e+tifnaDbG1lW6u1bx9lOVbqrKCjVF/aXX2jMpiq071++61twxww4b
BKTWzH9Oqf2In7zvkj9FFuDmAtepDh0Tfoss2le0wbarTmwf4QA+serABItM38s6PcucCVBgFEcA
BAbCC52ya3+e0lIDFURtH806wmaDrdKQPeOXkQ/DaCowk3jaAqEuYiRGsHoNdqdZR7NN3rTE2Htj
iTPbSrK/le+IvBLPCzjtylEhbua1Vu1Yx95O9G5jq1OZ7aY0diDT2Jdxu++bqcOEl2pRKTf6cokQ
GsHpBBUuRGfwWrvexSFSo7IbK+BdD8OP4s7a8qJMeqx3eTCAL8p1UQ6VMQAt1wthL8QhTO/yuQax
ODIyVmQocOenwWvnx2qm5t61Y3s3u6P63Ylm9wl3kYwua+20IKiCUQSzeSD1EJWw9AY6NCnO73FC
KzqoI5Toe5yf7ejp+9yqD7WKb2yAzZJY9gYYqdehi8HNG/WvndI/xZ09h3qFpChXMy8YMmJK4vOi
3s7PDUaaUU3BTYgYLdwTjVn2TW421lEndeAk9LkYXCfQp+wBcswkgDpH5DPbG/d6Sw/2ZG+bfr6z
9bbZTTrko5SWpfvbEWb5ofCLeB0JSGj8JEe4krsqtWaTZNbRSSkIPBPnH0gHzb6q9WdoibGgatFs
/89MCvfyQDQEpDK1ji6LHtxKP1bDuDdaJQkN1y0CohAZZdvyBFwvUogjrFdq2yGwaGKTi474lv02
AHh1e10r6Q1Uu5FaI2HDKKu++LoJSP3azDWPRfShTNk7tfRt7nW6r2ml4QOtYAc6G35XhL7pWv9i
dY3qxyaRIKeXSQB+hQH5cIxdc/YvYbFzix6zS8Egn+fats/Aze/Ax7u3Nv/TUSJ4M0RRgPXF+cbE
8udxvHhMUBzD3tOodczaYqOrs0/weAYxUah2zT2ZHb9jMqgZz+evEy1uEmosnLXHwkG6jmW6XYOz
fxqsY0twx7W/aJHts8TejCY5TICjgHbp5fZXXTkg6COh5YDxP7x4xdSYTAWk74DmPrbzuVc+Zn3Y
p9AszjRM3iSFJKNaufCQwGEKEY805HDiaXSdBFPmIHQ4JsYMfpZqUmzb91yiSjjGFj6Cuh0GshAo
IQljYo5J3MYsH4BQtI52fdLUj9rONmU7+giWkgUtIx63hHyJg1xwz4opf5EY1WTHsJS/RuUmmbe8
q+wSYHoD/U0LNHvL83FbcgYWbQgND22A3m1UW/DShW9eL1CZWKfF+mQeswfnPIZJ5neYbJ/DsgBH
ImLse6dvPFkzYpEicqPYTeB8Obm9CLUp9THOe7U1j54yPVlaEqae/tB0R4W428kqvo/pPhpkrbGF
f3KjHAnDq4k6puuvV+oyraYug9Extl6SrNvTwj2M9bDLSRI2if6n9wXMoUEPSBhoOZZARVWBUugA
SofjPH7ToF1XNdTvqu923oSjKUFjLQbP+Fe8MCYqaUaxzbpUZ1jblsvzZZAx696Sfbn1wvH77WO+
5qhXtgSP6c08rlE5NY8sHMMZkKIkVDOsaRc/cBxreq76TepKEoK1j8cHkfAFNVRqxSkXAzpFqsVg
dKDpHpXUba2226nPNvWQBN0kE59boHY+NxRzGcBH85K6GLFze9DtmHso1ztsDhiP6Dc9+ixsz1lE
hzt9H0dh/XF7axdBDV8RJKYofFkI2yhmXHuoMzruVHUUi7QJJmtem1HGXbAAfPJ1XZrg+3xxE8WN
MacpWIaOs+q9UK36YRf1hgwoK6T1gxMDrzEOuV9G7Zbmv83Re+q67Lszko1jTAHoBjYZQ+POMjd4
PT//+eqRBaOyDFpf7LzgV9nkEbxeENLzmfEhpm1cykhD1jb40oSQUDUTibrWIeZRI1EwVQCcTb9u
L2LR7OQbbGvoNWKICKdezOf7VFFBiTqYR7en0AMuwxjTj1OLRNGbgj7uN4qtBvPA/GSSjr/wn391
53PbGPDBxAFnO7KEywqpYu3mKkIOP5ndKd1wuXkHXLDF++DLHi6rceDSmuCt1Jyzypw+ramBugGK
DXCvO6ivPOkP6ba7719knBjLZ4uwQMF7maXOpvFfpH3ZbuM4tO0XCaBm6VWS7TiJnVRSY78I3TVI
FEkN1Kyvv4t1z+m2GcFC6gCNeqlGbZPaJPew9loCmyt+BQcnBu7JFADRF4kLBuPjtKueQSxpc/D7
1qetytXbirRmXK+gzvWIASMYLybkg6YVBwa568V4oChqDPSxYXlsLB9GA6KoYEG1hhbayfzE/Dz2
zRmNTXHE5E6C9CGp5dZAy2+dpVvfXstda1ZisEb5XbsTZyeWrzSM81j8Bbqa4dgeMAB9N+8hQrAr
P7lx8I99WHYyrp7cv+sYBGIbvfC3Af71XuljUVwWmOWp8B5ZeAlyS+7m8Wki4G90jdcpBdNG9Ten
H4wR8i/s2E9bxftN+9pd0vkAOrj2b98sj5mIwi8Zrm/7MD62vUrid7dP/dq9gvQdQqKq0/uGu5tP
TlsFJswJM40L95tlb1FhvAnn1YaCTR2Na8z8vuG3zsy0B4Idn5eB/KVh/b6E0xmLPNQGP1jhP3Nh
bMxgqstCdyhMLamHCLfZm7nSOpWolRQIDAf7F9gjk8LEMNbmHLO6JG5Z0XIwx0pbmwV419O5fhHl
EhW+eQfERmLTrebliinUyNBZVAVRNP+084v8nSJEgqmC+/RTj1f4s2xJ+B3EqcUHYx7C/W2nWNlA
28b3gkm0QDw9ya0gbU56YGJOc5bfdyb9EU6QSmbLRjy2Zga6hCrFs/G26WnXDOoymaOWBsT6cBqM
DJdLsHeNjWh2xcMxJqIYN1TfF7O513EDBjX40vcpOXU8/zl73t4omg1yshUXvzKhvScLtSoiQCN9
om7w3LW4uAobUMDCjH3XOGdpe2R9/+nd3wjsmGrwRfWQoJh3vaxqYAwqgThWRvESGD88/pgOP2+b
WIlcVYkDU+Coa6Kkpi2rhJo5xuUQcXnVDzN/9GqSuNYxD8qkqpbktq1VF7+wpS0HRZvA4SGi1pl8
GNzmlPXlzqQ+mIntjXR1xesQaCBzxLVkK/rj641Luxq9S5kh1PAPfsYfS898blOxERKurQfsKx66
J5jWB6vCtRXk3gtv8DenFJL31V0L/cjvLpBi4IFnGFRFKyEjW0zVa25ogfkKwT+o7FAbvbbZdShs
Nug8nSBbdx+UQRJKUDk4i2lEOcoY3eB/Lit/2vhya6ENSlEYqFGUmwHmEK/N5ktVGLZfWSdyT+94
Ij61GNdo4jSxkAoc1bSZBzoEAPjvtoTWVzYZlsFYoYbc3lYAwmWsGG9hOeedfzfaAkhc6T8XTReD
cuDHbQ9di48xPqyojzB3BkCnhtlv7LwnTKS4rvoa6gGKTo/7RuRYRiJseRcuC0jwPfenv6TA47Bx
w2/X7jFQ/AKShZYMJv61bcZIZ9+k+MuTtLzYTvsoNbcaJasmULjGDJc6IDpHEToobdGjlnSalufO
++zxrW7imgFQcqNMhHlstLu0u9gZ7WDJhWWfOiIjM/1a5q+3P9KaRyD7BCAavTSwImtHgDH0RuYR
cuEyDXaOj0kKVNvD9ntYuvvbllbdAc063JAmQNioCGtu75vl5LeTfSpNsy4jgeD+Awp64d5cBI2p
2/gY4PAoGu1oG5/C2bRjFPizDa9Yuc2QdCrACTox6E1rv2JaDKdlGFQ4jc13c4C+C5gtxNbI3Mqu
XhlRf3+RejeSeT76ZTAC1aS0gjQYZYlZqJbgx9u7uuIgV5a0y5lPXmOUlYQHpp+G4r72N8pNaytB
JACtb1RjgF/RVkJ7QazRWsxTl9WvnW19KNkE1jkpiiigLEtur2bVmquEVNQQLspp1/tmB5CRLr3R
PCHQujc79E9zZslDZ1VDZFgi2GAyW9k8dP/Q6MSfIATR5R3MFgNzQx6aJ8ZBDCNMOYEOhB9ur2nF
4VSLEVMH8Howi2qxKAaN/QXQGfPk1GE8p58nqAFX01ZDc9WKb2IYwFHksnpo6Nl9W7ZdYJ64/dmE
MgZtQNqy4QvKl7QA3kU/WJVtQIDxBlzd5nXhgMXcPPkLuV9A8tGVSFD6rzU1YlduVONX3uZLY672
eCymlWFCEDgKkZ1yr9iH0xhjcD+qPOiQgXd4k+xwbQfVO4F2H+BZb/jmCOFhP5Eeviec2DZAXkKe
M3tLxmfVCqBS6GYoRnjdw/MylxaQoeapHoM5DgYMEpUz+zvn1sZRWvNtRPFgowBIALAsze2yrgH3
bB+QkxiFPKJ/2peRM47Gxvuxsh4PA8jg8AAm8S1zns/7ZhnTmZwsJzvOJdmzrN+Z/bx79yEChwJQ
nODvUGpjarUXFyrLXKOyjYqcvLb9PrioCw/lX7W1NSa0cv/gOoAdVQoGikbbNKeXsyEXSlCVnZ6G
tolNo3gUhviCEseWkM5afRbMzKjUqDwLjTstPlmMOQ2KOseaTvVj/5neNWCRY4fqp7wb7ue9+wty
tQfx6r1slUysleIhmoXKrAdSD4yOXu+mtAgvRGstSI/j9MSP5KCqiE48fyqfqoP3bL6Mz/QxfQ3B
revG3pecReGP2x90xT3xExQvPK4SoN60DzqNuS9aaMGc6tJ95Bn6QjlItjbe+i0jynkvvMaz54BL
8ASdWo6ghvF9P7Pk3euAo4DxBakRhrxDrRbnVENVpiEyWWHYcVXVcTFuFGdWfPI/CwiitYuQLq1d
8wAWmiI9NbQ7BwWUgx1a/RrcstrYsS1jWjjYNFAKHkKDnPL0tMyfCSCji/dap79u79rKrXG1Jq04
DxWbAdkJNU9VPiSzSXceJiZGt9nfNrNWx72yozl6xWRZUSs3T+7rHLt79P/Yw/BPWkffeaRooycU
SFlC2tgRUVZuytSqj689mDAPgnSoR2EeRO99As/ktoCzkpPZpFBdd9MiQnz70oLquC8c9Obbn3XD
2mjMt4ZYVzcYCDHwZeOUIcu89vwRMz6gZVROY9R/M06fLMq+YjM+3N7gVXdRhQ50lcEeqde9aOOk
PXAf5NTmRkxysoMQCTTH+B405q+3Tb0ZiUK3BWnkf7a0w1z4AE5YCzaTHHzkcvEY10c7We7SJIWa
fTSBeXP6aWwiZlfuEAiugnEJDR7g1PQMLGwt6U+DiyV29d6dnHM6iI24au1jqWqbennUIIS2MrcF
grYfPXJKmyo2pjyyjTS2x+PtDVz7VkALgoMCDolsT3MJ2pvccEVLTlA2fZ5G8yegDmBbnu4n8V5h
UPWpAgTWKJGD6u4NoJ8NHQsgp0ROfWgc5FAcrGbZONprnwVVG4SjCoECYkzNwUuJ+pcxLic3lw+S
Ot8XM90i3lwDTACv/7uYh6j3TQUhy0OSmx1fTt5fNiicTPtTFYex6GPjUCUsyZtPf9BdUO1QUASC
cwuVZO3CKsY6COrUnU/egDFp+tMatvLfFTe4sqA29uJNhJwFmLYJLKQY+/bTY0Ot2EyL2BdbydzK
J7qypLl1LoyWexksFeVfJfqw4I267dEr5+bKgFrqxVLsNLRSt4AB4n3loN/1li9WtVGp3rKh5dfN
0oTh6HrzqUEIUVCMjNNlV7fTu99dNH1C1CKVit1bJYhONqQrMDeIudgvvU0fudPem+Xy6BY/3rtn
yhAm4KBhB+C2r63HoUVrGKWNHiX5YXROHDI7MrMt0M9KifN3hRHgGyBeUQrXwqLFm1kWynQ+jfQL
d6YIN8XBAxVwtfTHCt2f4dVHst3YRVQ0857wcWdnQCTZKID2ci+DNpHL19srX3lArn6TznBskCn0
BhbgN8VDIo/Wzvml2DGLZBHgZWtpVD3L2DLjrW7y7zLydRgAw0jKUV1DzxBcQNd+akzmwmSrjpzh
mU8haZddk3XLS7WMPtrX7dz/mHs3+ybcLkiTySLZY8VIgz6+z71DimrxYelb+dxnDn8mRijuq2X2
vxqZUdEo70X9wQqbKoizue9fhTdOv/KFiI+NAa5Kc0L3gTdF5xygSWti5qiaivMSjuPeIR3NI79j
FuQ7R6cND4s0Wfuxa5f8mx+GCIhK0rhJjqbXj6JrAZwUg1EAEOfShyKYxvvOMKv7EdfzGHGo/36o
R+CKvbRw4nyYSBsZXjb942L9H8ED3e/TWbCvzhxivssB+KXaNXnvjEkQDv1nwGHch87xkKV6XSD+
Hn1STBEFLufcjanzbRnJeGcBNPa5ZyF7aokBGSDBexFC/Tzs6MkKRHrfAr7yMJrLDBKkLu/xJ+r7
Z4zDG15k4Em6s3O/sZ+lNFzrYSla8GimpiWeZrd2in3qD1m1h4QqyRKaVX4f4+0v3aMTdMOLuyz+
39xNyYtXtN3XDrIgJ+rRdIzMAdzMNU1zP6qClm/WTd/eo3AftJox0IzKKaYkr93Hpa2fYoXzqcNc
lSN30noJjQziIOdqvu8aby/cX+N46KbjYrWJGx7K/OfG0VGxwRsP/u8n6JizZQaUBuV8dXTCp8aL
shd2t0TTHeTteReBxm3XH507fsjGCCKVxkaZ7jchvm4eSRZCTKJGBfTKcZO2YZuHMC/tuN+RXfhg
3nECgeCd3DXH9JEpQsA4/8uHus1RDlG2dx4JWFq2yv2rV8jlD9FeHK9QlKjQTTn11gcwsiJwf6LT
L9Z9Fua3rDrl3b3XP7HBj7q5+jDYbSyHIerCAvr1W1P0a15x+VO0i3wwU1eGA/YkL+yHMW2jqt8S
4lq9xS9taCFjbS+5S6HHdTLMiHx2YrrLn2QeGeCMUfmTZWFuDOxD/1h3W3fm2urAwYi5T6TVeBG1
pJdIxq3WE9MJvThv1881fcjytNhIrd8WNMEEgwYHQlXwjmLW5fpkjeNghLJrphP0khsoo3vjx2F5
crgTZUAZbZwh9ZN1J/bRZlFDNSrp01PrsExJQziM3VtxG/EnhdKxd/VpK4Zc9dJLS9p7A0QJb8sZ
lhTBCZ64eAweJ/cg2EO4A2AJea94lX3CmWoxbqxSreLWKrUA1p4HQFrs/7E9HM0v8P9IrZO9/pGP
XGyo8qGL8A+4YsMxC5gaaJj0mDojVbfhICs9K3jIhQ0thoVziMntiulUZuWR2LSN6maEDF7xHDDU
ewh94Jm8dwz3w+zxdyfXSKNM/7cuFLhUdMCCQYGLKMdgPFmTgfZ3GSPd3mF6Mlqc94Mlr01pB53x
bDZ64cBU5kWWsA91LpPbnrF2okMkt79BJUh1tbPGaEPydmDLCcp3sdeDeRRzEbdNvI3VkXgClIWD
DMbnNyOQQzGE/kym+RTQBUUBF7xsYyyksZF6rpoB2AeSdyjpoDl77XejA92sIUdKMHTFV68Mly9i
Ko+0m+uPt9ezsmVouSFQx2wwABh6gXiuprxq3B7Xb/MxS2XUllu6Im+TQWDzUXpA/R5t8jdE45bf
yyVnbAaIxI8xgxUR6wxmzJ3fZofba3lbCoMl3OQorWMc6M283cSM0qpUEFMcIcB1Tw8CBPj1YYtn
du3bwAMwmoKh1LesFZXZiWwyXFx9bhp5/pcGgnfFFknVCuQQjRv8h4scrX8Mol57QEiJ35ZIaxAO
jTuxRP2BnbpIHI0Dpg3ut6KOtTVdWtPiv7zvPZAwmNPJprhqTAOoz86OW+ZvyVWtdCSUwAiaiGoy
EuocmqUsaJgI1Eca9sNj8cN+9B8M5GxAlFpH+yDAFXe2d86d1UXFJ/HltoOsuCLSXwCA8Nhj6k6/
7ejIDXsOs/kE9Fc85l96+VfVYNaAyo1UW100ly8UyMXANIFKPai5cYT1RbrQAHO9oYH0yNKiUeqO
WVfeT06Wg6XTc9rXRdLPc5ciH3zfAn/bhcgKYBYqqPk9hnDxXKG77I9iLsQZQJh+N5hhrRqZHcA+
PZ+itIYAz4bFtZViK5VkvRqu1MNmkfnLDPJKfraaFKKPRj/YS5JVWfGpMsPSjOrWrT91IC39fnul
+r2lpv1DaBmq6UnUbPU5I4ZrVzq0Z2dDkBfgOn6QoN54G99MwajdBDGmhyoZ4HauDuOAmjbJusLm
57Azvy+FYx3HpQ+Pft8W91VYij1I88JHI0h9ATrmih8wnu59RYrjb/jt6iajjwXsDEgGPB2ILwtr
FHwiHPemDXATaqzd17rzg69uFkwQZZ8cmkZ+EczN7vYurxpW/PIgnkG7OlRf4cKfJiekJlhmsAMD
I19T3rn3vGyD4yCb+SHIx+lswAn/uW1UP6Vq2zHVCGyGgtCgXH1tVPqUIMc3+JnPwn4EsVb/MetI
cF+XQn4KQ2Or/Pb7MdVPq4uzitIJRoEAi742CPmeYAoFvnNOg+quWBo/kZbz0fGNOzBwo0yUhV0M
0oh7RjMWLSEVEZQl+/0E4SFk5s4UEyCokgH4y1YaTxj26Q+hbNtIQksqAlv4zwUIpMk2jywEDLk1
xYiHEBANNwPyNa2Mv2pOPshGerFwaYV/LcyA6DEF/hW/3mWB20Qp6Hf3xdzMp9Dt+9gMht1Yyl+h
KX7ZsjvUbH70BvMT6LYSTD//5Lw0dhOZ2KEm6ZRUHs8SycznzAsfnGz4kKfes527Z87kh7GmQWQ2
bIzQYdlPeNx2YcuqHXr6KKQF9KMJoa0Iek5Qrx9k/dEpeiduoSYcFWPQ7Bw3+5kH3ee8nclhcMcg
EhWZcPB9fucEVblvlwqT7qQe91Cx+r4w/mUx+I4RbKx0EtF7c8y8/kdTZr3qbt4LkCch7UzcGVKv
TkY+S9Pku27u3xvLKUf7rZqAc4rJE53rBYV3ux9Cj597hiFFJozPPSGf8nzaogJXb7XuYOhEo+T+
ewhdB8DR1hi4KxccI4rvJttsOGSQOftRCtuIQ5PS+7oGb6FJh+z4/rPkYaIVDXAfhQ39CmuIyQA1
wRLdggXPPuX9U5WH9bEszeFjhnO4Ebe+SWbUnioWdzDNIKmAyMH1WRqkVzZ90/NzZ5e0inKXVFBV
dNRT4PtZ/dkcxJQnEFpe2B1U4T+nUqK41tfdRj1HD2h+/w7AANH1x/0NtvLr32GnkL+Ex/AzpCTF
p0x6VoOi32AFMcbz2g0c0dqNhe1FfoMrRN1a18ZmzgZJJs7PciTOR7Sr3FM+9dVrl7XpcazJ1iC/
Huj+XhycFmE1RnxDfRi7MxqSyargEOLMe8zClMa+sIZUlQbDHyYiDlwqc3UklUyB1hvmPrntVW8f
X3zkAHOTNm5NfGVtvXblj9xrsd5mXHBYKmC3P/n1NG3JD7ypMvxe6IUhLQj2gjEHawcMOQd6J6Zd
5r/SeyX6ZMZDkMgWNZQ4+MJIMj9szUGsrhGsTJDzUfxW+pkVs9uMxYg9NgYMoRog70ex+fY2qm3S
rwXQ+UE9Hd1fH7xM124ztEaKSA4mSNOWMh5mz2dxmnfpPk/nZYzBs1t+zKEhssW0+9Yw+MHQ5rZV
QgaokxaDO8LOJ4Qa+XmagQkrpadC1ND56i1eeF+kFompn4P1+/Zy13b0crnq7y+CiQq1cVnUBjsD
XjjvCpnRA0DDcuPGWzv46D0r3C0AnqhtXFtZnBY0W77PzgVYyObYoD26nHbD6pfKlE2wESCtnXy8
qeAv9KHQ8YYoJ3AYxHdLhps9CAoSWfYikxY7fiA0bRAutsXr7U1cXR7eEcRiCg5ka5uYohgVhrXF
zlVIZxHngd996+u+cjHF1ZYiuW1t7eECQQlyXTSmQ8Sf15sJYCyvgglRdmUYXZKL9Dlt55e8SL9U
TWrFXoY3ubPaz7etrm5qgCQey/RRmFV7cOEogLRYnUtTdi6NUrC4lrMV7gIRcCgAjAAEA9LYBlu1
7jcJt7prIJ6HQBCJPeYXNKtl7+TTMtjsHDQmRlwx5wKazXD8xoGnvMtDLh4rXoGCv8rNOA1Zezca
pD+ZTtvHAem2OE3W9gBFYySQYDQheEuv9yC3KCQsBHZ+LtuQxwJcx+Ee36IrEzHiJU1Cq7OrP/jc
QGGDoRAMkwqufG3U4oDeQgSBnYeW0wegPr2D3VAEs6BNirugh2pQ5+NVl8LbEk9f82vVMUYpFI4G
CcNr07OY2pyVjJ2nuvnG2/TZrjojGVs6bKzxDeBCfecLS7qGq8HMgIYdZ79VJdIsLr4r1RLvydpn
cW8k5G7rjlh7rYG8xHnFFY8ZFe1T8tDnZjAVDISaZfYwoR89uQMYhkwyJk6e133UL31xT0yZ3nGw
Xu/ff5ouzWsftYG6TSHqkp0Xk3ZHCJGNEQXcdI9qb/ZArKm/u21P3Qn6qwYCSoRcQAGhJKCdI+55
VKROzs4MI04V+jcy3ypzrF1LlybU4bm4IJbZnTopYSJsuJnQuUPagvh37zd1GVvUgbQWRsBisyqG
jZrA6rEE6Ag1JFW90i9EFzsH5oIa9Fp1DsQqHbgwIkCkw2enmtKDa4mtSvDqdqKE5EGxCEhaHWPt
WniYobXNzqh77qb2TFj5By8mrvZ/LWhHr8mQvYUMFmRusIcmHMO9FeTVi1iCenfbN97wYODwKQ4/
DGaCuAgjR6q1c/HlfFBs5LQg7Nzt+dGsIvYS7ul9+sNuo2GHxuuT90C+uO/Evv02agHCheOHYE73
SMi++dL1FnZuIE39HHaQvgi7pt2DIqc/3F7gyjWGUtF/pjTPbEFlAborPCJodZRfLOYGu1niNo0C
QbaKMyu+qOZJAL5U88dvIH1m0w8TsAeIp4j9kKIJXLruXrAXE43726taucFABI1wX3XHgSbXAtV5
ttlkGmkBKSszcUew5/oVnmUe4bmIzRoqke6voerj21ZXPF+RTmB1GMkEbkm7uMyA96QiWF8hF/O8
CLd45Gq067aVN0B15R2XZjT3B3cnmRmrGHKM7ghJNZCiRZ6bzE5UPBk7JXHUPDr7LkbJothze++V
J3s5hBC92pz7X/MeFBzxVmBGFRVcbZ+d2ZqK3sfTVOX13iT9Pp/Yvqnfi2tUK0buqNIaoOLB63V9
CDHin1tdbhTnzikfXcM+dA59/52i5vwx1OWC/tDX37ygsps8z1Vq46PKEM1WME0Jm8LqWwdcYrqR
7K+8BwiTQHmsahx4erRbpUcnEbcnAsbAyNlLOpeWc9eVS+sAbjMJmYTjYn8zqtTDLWMX/qfbHqTe
b+3BAwQaSqlEKdu/GbUNU0sOuRhwDgcQ6UfgE5yghIEqWRFh6HBk+75xgCYGV63hbyAHVxYOdCLm
fPGHoiLQvqQH+h2e5njb5yBDOc00W37AI0jNaM5alf2UbfuPaxZtG3tV+Ov2uleNK9E5DJeACEsP
Ua2+NFgo8BZakhUflyyQVlQVc/fQUHvZe3Wafq/LBUWRvNpgGVu5GXBnIzVASU2lztqyezAscBdQ
jbPgOcqcrT1FTspofHt9q99VNYo84OoA0FW/4uKtygcRQjAJx6SgQQwygWSYxYPn/FOW7fNSdBtE
patrurCm7oYLa/7EkOg7WFPugZLD6Isn2c9mcntJKxd5iAg7xLlEU/lNZjXi8+Co4ILpeWoj7gSV
2jcfDnPsmr6PhszNn4yFLK+yJPnO94WzET6tXHAgLFbDOHj8gTjTFymEgfkwhBrNzNMlWgIAhZNg
DtiPHnwNW4iDtVBfpRLAooOaP3yDaiNtTmY79QokUcT5uxkldzHznpGHFPTlYzQMue9HZEFoAALY
QmEGfDALRzloI+9sg6G4P1szT0jmW1uU3GuHx1KATRPJHYQWtFcntZn06m4uzjyzBkhXee0rK0X9
CMph+uJAQPjRHVN6FJiR/IPDg4oFLgvUSDC4oX2Dvq2ZPQR2cTY729gNi3xdIBW5u+1oa958aUSL
gyTqSq1bkOLsY4o337Umcxjo6goy/MENqEpYLlw6xOSrthqj4o1DbQuhySKLflelfGYYFB3a75Vc
rO9Dyr3nuizGj+DhNbcoYNQ/rt/8GEgB1QEEWpV63vWZbb1gMhuOG6KuhOIeCpusOhaVQz7NJRP9
xlLXraE1htzFwdlVLnVxQ+AFsiQOV3EOlokmlS16tJJSoCXHctoI+LY+n5aykm4Wbe1iV7lZkshu
u+di2aJuWLteLeDUoLmM+tmbjL/BleOSwizO6dx97hYg9wG6LRObW+iZOUu1mwSb/sQtFQZFDS25
aPhdb+Fczc0QdgPccrCKX0XqGrue2nwjHFkJzBGNqBcDKHtMRmlWOIh0LerBimn0zb4q6jEBCCt9
pI4gn4Hp2iIvXWu6ID52ESgDBQ9n1N7D1qI+wZBscQbmqYpzVHYTlyNUN+0uS+ym7mLcrtAj8qcs
6a0meJor1/wT70QZFNwfJogk9KJdVzRSzkEF3LdjRR7zH6faPIzde3V8ELtCLOg/M9rFMheKc2Gs
CyTg0w6qE5FgxsYjub6dSPAJamAARunYAqfKq8CzRHFu0f9/8ubMjsnsGhEwFSHOXdjee7V0Y+I3
ErK2VgtZmXoO/rl9g64ej4sfYV27quGApBhtw+IchvMoj6U5LudGkQJHFoDvYYI70RRRnnl5v3H4
17ouIR5o1KrUgBW+57XprBlAkWHj8gZXjgnEIyT/lrL2dwyRZjIIcwZCvAA0W/T+2cBMWYy2Jnnk
tS0TC2FYwrsJQqbGgroPQgoEhZ7/8/bmrF6FF5ujOXxoSNx+FM5WGV/87sOU9onRuhvx3+olCM5F
RyERkH5qtzuQkKYNUhl6niczfO3EIO6tbpIvt5fyeyTkzSOiKAHQo0VEq3dM69rjvdcVCPzkWB+5
cMdnaQ7juQQw7Fh60on8fgADP+taqCJinLmLMp8u7q5y5syNLH8xHirPzGhcoBAFldiBgnG+WMg/
llv2LEbrMzvjliPn0uLl1hO4tkmXvqK5aWW3aQZ6Hripj8JiV46vMhevt7do7WvbOHFQtgHNLsT3
NH+ckQaPbMHV0qI4FdnUE8GhsAyyxJZTVuXhtrnVL4J+B24aH3wkyCmv7YWkrlS3DvkxJtbtx1x8
pPMH8JO5KUY24oFE/gtId3coHaMZyZ4L9zXzDnw85hulidV1X/wO7RzOgME0hY9XGHifezmnTwVx
7nM+bWQea2ZAofSvA2pxBS9paXUhhRnKXxE3vrSe/1QJb3d7W9cuNIScilYYIQyul+td7fzankye
FWdSNvyuJhBODJuhSkpeTU9lYE1gb6LBn7gOYD1oooDqBY2Na6NGYC4lKTskyCCm/ZGNhuvu7C5t
fjqtzLdEitY2UsmioPkIFnGQ9F0bKyAPQs3KKc4uhoPKSHLqQ0i6Jw0Y4Wm7lZ6qf02/N1QcA6oU
FFNB/HJtbRa1YwCBiMi3m7Nd7o3jvawxqVN0aXfA/z9/KAV1dr7s3CLquqL/6/b3XFstbkAQ06oO
Of67tl+Nbo0wG0EHk8s/wPhG8zTtx3beSFe2zGjLHMICu+nDTBosZ+LyY8Dan7nRxLdXs1aZRuj0
33LU77iIrgm1smqeYKenRwx1lZjd43vvW7hE1mvBo0ZiqIHvaPJe5K0KaEDcAzQ5Ajekxvo21qz/
/4/tKAcoGAeGUfOkHTGkR+3S2epFrR1CFZWiUuXDnN7hq0w2l8JC+FR3OOAB6+mrb8N3onnugg+G
OYKky+Jbnf+1gBiKrYgWUE0J3+ANSqCQxmqQOBhVN2P2z7KOXoHLk/OlTIKht/Lk9tdcdRpUjaHI
hPIjsbWPGYhZMuYjeKKgoF6CEvrPeUSMrSR+y4x2u0gZBOisIVCkkkUGgdruKKIB4L3/22rUR71w
zV6A5JE0iHaYgbhv6JIepHal/16C0d+eiCQa8AtIauEoXJtJUzqgsdsWZ6vK7AoD25n9SFtunT0l
brhx3tbqHy5aMbguMU4Br7g2luW1sARHjgSBnnyPOp6DirthYPB94E9EZOYHKcB4nBsAo7x/N9GE
RR8IJLSoTmvLtFuwzzozDnrdO4xHeRqwOW7rBbBEsD8GG56orif9llYUOAoOhwkIna5zQiHPrOqW
nsGGgPlfzABXd+9fz6UFbT1T09uedAd6RvM+pnMRWzkaM3QryVzzdSAJ0bIDDw2uDi3Qw/Sf6+GK
omdhNXeNnOKe5Ptis+mzWrND5wP0xwBfgVJKc4ypqJYpkJKe669dYu/7Q55Y34a42/WPVTLfbbVX
15f1r7lQi/VaO+36ECIAKOFk8ThbMWNQo/U//ME3+m9ROgmok1v5CLkIeia29Ql8g8nsiYRU2cZb
ueZs6EOA30NxVqDAe32oRFNNKAjhPppmMb74XlPETW1vNfjXtgy1E/BKQdBGgUCurUyYdMbEBG5z
WdlJ0bN7zyohereFjlt9kS/taI49VtaEHiMOKqQg7sxITBF/FacQ87hBBAbVBxFEKUQuN66H1T0E
7FxR0av0V9vDiQaSLKVLzwyTDdHStA+0tn6+3x0wP/avDe0stXOFvQ18iuFq8wF8cHtWzEnaeX/g
dZdmtNCiXsD8NRUwg8sNc/UAkYPpA9CY3R+sBv1hNTYNXJoOqEFaypCRIYG1Zg9LQdvgPuwHF+Mm
Ljv+iSkMQsDrUL3WO/kFd0rPYCk9t9b8nRnmLy/IAMZHFeC2nVUnQAPzf+1oLj42qUG6MoSdcHrx
e/ljmYot+qS1FxDVFUwgm6oSqbNkBIxPTccdONo8P6S2jdm7IfzMnf6z4ZVu5DXdQwUQ9UYssbYy
zMZhqgX8/VAd1XyixagMZO88ejbrKrhrRfrF9vOtmHbLiPr7i4DFNERZDtCoBNKThZFnLw/IIj69
/xNdLkTdUhc2Gj+fB7IE9CwXjEeIFNKLDfmTevGlEc0PUFLlaODgGyGQKeKubXacBHzjk6hf+iZE
QEkftAuIytHLvV4J4U0vQUyHEAEIoiodIocXMbe2NEpXy3rQjfzXjnaz+YS2FXhhECgcjDDiInaB
z68jJUoYJG0y57u83LXH9IHtt9KOVYe4MK1deIXTNkYzwnQmrQf0/wV8fXqvaKWKXy/Xp7m2MZug
YgthBNlibMrvJZhH/sDn0EhU/O4Q1NWxxVWz1ABHE4qBsNBL2tD7UmUQ7P2/GdHKMU7rh9QaJzwO
XsG+cObMO0rcrbR6/Yv8txQtzOrJBA2keabQbxb4KvJYsbnZWIl6oN84Np5RRVkI4Sq9JSDGqhpG
xvNTLhoGSm7vNMv+Hi2zBo0r/s23qb9hcTVmuAyGNR8YllwWDUe4jdlyg8coik5QAUzYztg1yWDd
GxKiJVZkJFvyNauH+CLO1668pkWPGGwZuFeL+o6O90seOxi8+gPXuDCi3XmDkfe8XRCDL2H3y5id
11yId7dxMB+LEpYNfWFgOPUCASty4lIbuWZv0fRXK/ow+ArdqgHcGI4k8t25i5LYxXwzwMbAA+rZ
UbcEnUKXwNeHxZIx/X/MfceSLEeS5K+04LR7iJ7gZGW6D+4ePHlmVWbVJSSLBec8/mi+Y39sNQro
AV49DGpWZA8rAnnAQ5EM4m5upqamqscBqrBSOs0Dpy3mXz+9n5cjhlQxEoS6Au65P8lSCUXQicoC
bp6h6vEtN/R2myhBZkfQSdzkAz/7YyaX3wHk60b6cRPgDkWYqq5SryChij9Gd8h0qAOng8hdLOjd
jMEyimhvxh2w61GBJCR6F7UBRc9Z5G1j5KfBDYoB3Ii/vvf1oPpyFWgNoTcmwq4LYfLLdsfMeqgZ
C3CfsoxOhgGr1WjM7hqEJWjAzd8Ayj/HFlDWV+mvVW0Q9f2XD0u6HqOhIcqQIGqCt04PFf6xTDUl
e/i8qX97nf5X+F4efr3+9p//jr+/ltXcAKzpvvz1n/vqvTh3zft7t71X/77+6H9+648/+M9t/NqU
bfnRff2uH34Iv/+3z2f37v7DX8yig8DCsX9v5tN722fd5wfgStfv/O9+8W/vn7/lMlfv//jltexX
P/nTexiXxS+/fcl9+8cv6AT94f2uv/+3L+7uOX7ufI+L7m/k3nTR//6P7D2ff/rZ93vb/eMXThX/
jpmGdQwGfML1yMKrGN//9SVw83gI864jXL9KA0PEvYv+8Yug/X3lA4PZBQ+HVQwTcaYt+9++hBeK
JgBSR219ucov/3oKP7yv39/f34o+P5S43vYfv3zyfX5flhgfg9MH/DCxMFcS5k+2H722YIBtHEXW
mt0mvSv7wI5obQ8b8AB8KJm+ThQuXIx7ll8FWlqjk58n+3v9zS+gw2/XgVMdPnlo+/4kVsxjiCPm
+k5kxlmwVFo/T37yIhPeEkyeVOq3cm1fSKc/f+CX4wKrS8zGCB/YWZWr0vQoJ0Q8RBWDAP5VvBQZ
Me6duUpAitdFZl3Cwo4oEUlf/rBufnsjf3wDSJF+iAw/X8mXM6XAQIyoZLiS1hSs2C+s0MvtyVd2
qddCQCUlvJmxyVpYf0wYPArteqvSah/6kt9BSc/sHHR53dQMPY7K5oL/jRrdSk3FKlhoqizdRlbz
Ytwh3/5SuQor3IVpTrOZXMnXXcXsWeiODCYd74K50JnlEL3cqWRqaFuS1lK8ZlfuR780l3vOim1w
6ijAVuWQAgxq/cGOTAWyAxVmKqCyuxqalufxWtmGa3gNMWz+hrmO1+FBeFITWrHINFxUCgXNKOfo
GGD6Js5+0Qz4+XF+qRj4Kp9FqLuJDKDFaTah2vHQkYXmb5n3nTYRdsmaznzdP5D3NkAzAV4L/d8f
D5cx6JQMSgjrMjL2FdNtiUk36LoS2Z7N4hBnLJhJa9Bm309mlNN+JpULg+7npbeLd1iy2rqtPsL3
bnorBjqd24cypilkzqCuF9my2W41R/X0bfSso/sP7eLWxD2ZC8OWYOsbnN7CkFQVkW4TOAqNC8NJ
ki+udpFSFsQW1NquPAwu19ckJIyLdoJCRqasr3B4L2h9VV9CKJcJNxjZJSb6LtLsha/Rs/yiW5ot
UfToDM7h4dnEpL1kkPpuiCyvKB+Sjsle8KFAPFokEtM6IhmvTWyKGZl382yWM8tgIFh56nW1LOxg
z5IQ4L1qSpLJrs3RFJiILS7sx+xtkSkkT/T3piSSVXu1F5/WZR8eU2G7ZAOYSec2NzGjTbrWyz+U
xkwFE0o5Y8kUmWHuVVExrUlCjmr34j6zIgc7PEypMwd02S8WdCBprZL43BOJKLdAAVeM4E/oCiSi
Jb1rH9AOf2xoFlIFiwWmW8+t25AqJWpL54gkzwbjbW4vbvOINM/ZQ+uV+TFkEArUiAEz2HcJmrFn
4ym1Mrz9eSa6Tjmfc1VzYO0966lyS++5gocW2P0p4+DK64xHzMm43UF4hYIGEmJ9u1jjLrNKxCO6
2MW5foRGC1ul8OQPqB0mkEMWFQsCzI5xUt+xtlhMud286+8yzQLLXQi34wICRqddoOV4wbqCiKm6
UCnaQCoHIjYozEZwaQhvQyo7xmuLzoVVIcRGRDHAxyTdG/dSw/ThHDxmkQ3LFpigQ44hr6mmOVFo
C+JHkT6rIFRFdMxYDKWfkeE/ZDicdp0dL1QvD1W9NVDVbnK2HhUNCwsTy0RxipyO+VkcmeHqFIyO
kszmFJDlMMJZk1QQld4LcGQyCFqntxHs6cmq532a2+CNG2+GYEn5i6Igr4eUAquftI+GFM/ji+Ll
B7ViIRN3MKnIII1AFis7SE/1uZNBxEawitzVOUskWkxETEtwZoDyICPTJXS466jSKdqEAwtSzI5i
rsJM813TmNoA8UnsIhq94lvAUY2giwnhwZrGGUTXFIuzWnPCVkQpjycVBOb8EXmBmWxGE9t44XfT
G/eq36vZb5f1QaYh0UUcsNq1SqmxgxUAq5zBRXi/hjUZ3iaOTQPpTZFyRAypOsMNCFQfQKyTVRye
VXiMUwR2KK1ZLSJ/4y+QhaDtwELeFpwImtIvOo6xhYY+8MZrv4Mn2VaD71pL1xg4spAK78oxhwAe
mQcylwR7H+lwU/qtYgbwBeTMRaddbouYb4wolEc7PCeX26W0Lkl3D+lcscQvnsObptII+pSX5pRe
8H1aRaHsn/fupJEMRpkLW7Jjn5rlBIEOu0tOBn4+p+liGpAzlfAPMwIyhhSxS4d7+agSJcWDqd/R
vTMS2r4v1+6qnTAEsrtP93IGfmrrPYF5EbQwyotCZ52UHMOEZJRD58NdRvSH+0O2mC3Ky9weNKbu
o13yOB7USwfZnxKuxrsJF1WeeB0cBFKHVHxIDGxAzGCXd3E1Hu39sCGYM59yKz4FUJwLQf4h0ab2
a3OyJoZgC+nuPHQlDbPGpAuJip47nqsxmmJJVINE8PgKTxy2mo3bkC8QrMb++xgxHfSYxqTQ6VBT
KWdZSwToOcobBTKXp1gk0Ycmuu1IQ47MT5O8T0dz7JmoMPkdB4f8Meg2XjdCsGSFM1hgdBFZpbuJ
yFI4pYukC9boij0FiYVVD1DwM7RcE9ZyBIwl+VAjfdB0CwfNExyBZ/xMTLJXlFvye35K3BERMmPQ
JMf4AONhUK7UwNugA0v5Di5ARAW3jKjX4QUGXyL0jC7QYtYjooamoFgTZ/IiWfDxHxwSFqicYJKT
YFCVD035qXwfT1iUMlX8DGdkQQc6fMgFbVqapDQRCLQp+ntEJb8aqLggxhDRrG0dO6yw4CVOs6fe
Dk1ACTTbxX5s5jbMYcHA3RZOz0DxGGaiQFcihrHa59lmx9uYKiOLwB2A/pITY+kXO94VIto01hyx
cAuF1YVWKkZOJcmCTm5UAzjfGxOFKrEEo6qBNgUmx1gGqbxbxDu8YUelPePUwP/pePj9MQG/AF7L
oYXdVOkM7IgsdaYGI5ebeNmFyKgFW6iosGCxwyyVctG1Suiiek3pxAo8vXmcWTUirnFODuMHdxbt
4gLMZGICa6FSA1A1NecC1rSkQqDLSOCol0YhZUnq3l6nniVaPGIXtKw/iK8yyFLHHvcJX2IJzwS+
Jo/gTfK7Fo+wvsB9YILlPXaFSOqKKD3kcqgUvhcTLZ+GR6H0V/ul3G5hSBIc5tar4GA0mII/rlr8
ZELgNAEi5e/xNtysi5xM9vI+75NH5VloKMeVZJw8eXBBxyUgRZepnSRWiVPesOA6hgHysHnMfZg9
DbDCJt3rrUDaYBkWZDMW3Is3nOfU1N1XLEw45bXb3l46t6WLwz/2W/5xDWjjFr3Ijs0KHXzZRYeD
fxVwkBwDRzkuGkseMUMh5USqzDi18XSVFmMjVEyx3KdLMVpC5UQ1qxB9BjrW65nT3TgrOhpuT/hj
MhDtFYcCZHVggf66bg+Wb6GT5nRea+vH+tQ/LyBjY8m+VgfdQ6aONQnqRod1Z/ixlwjYFtFj9Whk
diCfQjh5SKRoaWFcUK69RjVq2PUYqWoHcjfZU+1BZ9XY8XdptFSZVG/i4uVogk5EecHsA7bvgMyD
GTushthMVG+UoD83u7lIJg97Dx0LEe63kUzih2DTy2Z6Kfw1mVcjsGSZstjYkZF6M/Cb2s5G27js
3ZH3i9JTCjjznZKCai9BYgtwCJyQS9H6vYBHYQP1UIzgQSMJ8atn6q1D5iSx6Xl6jxm4TDxSzIEg
GPeIyoVfRwyBTcT5f+1ximFKXrT4mvDyNTMsgyfIQoyBtJDSxymmbPBGMB85fwYmNSEcdDfgFht6
RU+MHsucDkgwebNTzCmyBbC4NK9WEeeh02P2iYmidMos5J3OGhnk18FRnMTCb0muas1GjA9+ICR/
DtNgmyDhthCBwc9Cr5IEV2xeDSMo2ZoS75QUdE5LtdTGzuyeBhkbNTb1ZiRabcb6wq3gnNMSGaeR
QKHkpHkwE6lJYucf3KUbHa6kCobqbklDtZDyMeljU+o3NWbMFzrptNccUIZHspqET4TXMOWOF21B
iRz7OUa6ZSIPp6OD94TtlGgMYv0iuig33op88aaPJDkj1QFEpZHqY83GQ4FkdoXThpVmYSdeuO8e
RVJRTiLTXj4iV0TynbOyI+k1XRhX0OUh3iMTZhgustoPMaIVhuJGUvRMGCF/5UAidgppGdgoCCD5
V5ijA4qqUdJihxNK1QmM4GaOBteC4rfi9MJF0NTiX/SAqifY0+waG3LhKOnwZ/6y7DsNzlBIB0jB
kfC8VMQoTpC3yjmKTDohrSuS8GJkRHZknozXtCNdBsbEZ3Kb2fGT7BtPy5PilVbM6ut68SJrTMOW
TNFvHd4LQKPf5XvNbbYK65iImlJ2coZipialk5LyEVWlre6wyQnEW63qWd9p5/EMa29HJzyD8bHH
vxgdStkSjZaQ4dIjN8cypa1bmBxrfc6ZO4I1YcL1HKUSbo2NrKP5fnTiq0RRBdOAroWswipaUCRM
DLNMcIT3lScYOt8XBh7IDsxVpHKzJ+44Z51UTT9qh2ORLSF1rBh3iGzxGeUggP/HAqvRMph0yXF0
n+NH1QwtFA5W4YI/YCoMDp5qQNc6DFdv87gWFCbFQ32okJFgTUVOeV7Mzp6vEKebLdFSaMx6J9vE
DCUXgzS1jnnvgXEEeurzSXHHz979LtsqLtZIiqtJUI2HJErtosLQKx052idWVFH5zFtxD+1vwUxi
R8G2QPlmIYYBK5CogmPMFvZFtkP+HexwS0j9VFpmx9i4tDX2rHqoN5I5VRvNFY9jB36Ry7OGpueo
fkR4IZXoLScADS6Ud01wDJ5nE7lD5EmVFxwjivjvc0heFbue7Urz+G4TOqm5DAcNVXZOaopoIu0j
ydViV1lcGVhDgSObZJ7k8WxKiYbnVcCZHCjSVRB9CExMeKmDaZRWnuyj0VwLxPgaRqTGijMUylUP
YkG61AdUgrCGUEVFL8JhwqoN5uZOOcqG+CBKTi05eFJLjaICsckeL/INaqdehSy0gyYgki+WQDuO
ZLSxKnvej3gxooOt61TYwI0FFg9HxwtepS6YnNfYBhtRkGfIj9/H0u11kt4EdGo0D4oDiEDLAZmY
cTFsJM3IN2nJIk85rOr+l0VgDRjqVDqjAjYqq74Er+vtaG6LDBXR4yFBOmDyTkCnQ3mFyd5mdmbc
HbCeEUfaQwozQSvZcnZu9Y4PIBybmRV2aepYVLpf2RrK3xwLW98UHhCfkUhYNyLsgAiEtPXJDxpW
mHoL8VA8CcZ5kLcAvMHhpAAmJB04N/xonuO9xnQgSGtMQcJKC1vMSXFDNZW+xKjfkg3w+PiA5+YZ
bgWRMtI7naXvIhcNywjxtcM9foO/fdoX/QzhgA/9qYcKjZAvEE7FcX01AMKRbe02XPDOww/MWsQt
DffpdbICOzBrk7MUUrj5KUTbAGWYGZitFzwbjnIrffzIeI1fVmhGNFGaHRdfAbwh0h4IDsoAs0Zp
jyLNUWnsKebgvOrnwY1eY3Py45PEeJDSsJLj92QvhUTGuYByoLQ5ilTUrvHvjIQmwD0y37KzYaLM
2rQbDdmwTnDsOIgG4RZcgoHirLYSRO1be1AXlPW0O8LgHYOk37TBPumbPz0ziCygt7ia9X2ld0ql
noHGwK+Y5WINlurVkHiyuL2GpwXZDyf34HX8DPxxTdaxfSca2qFbuhKCleZ1aLf4ywMCNtQswej9
FpdbIdO/urwvr7SY+azjWtRHxjl7A4eRGSfAD3aAuLAGsoaGTDh8s45+bPD8ijtClOQ/H8mXrrEq
D+j7t3gkCJYI3ALuPzt3PmYhtwMmFSCJvS3s9PrNp/7YUvv5U7/gj5K65Gk0405Xo6zWbNwcOHBN
B5gLDpCBF60S2++/QdL65Jj99IjXMT5wSDHV8nWIVWulUR2hMsxmT31INsNtNOcFqmUW6ufa7vDK
c4KuwS1EkLG0u2jAu0syIyczx4B1JbKe76am/otLwlwI9D/gY/5VVWGCyVEPkVCRcU6+iyjguRMo
5IcBzyS3Mz921X2/gYyElz0gI0RSoSNBAFbgLt+shc+JoZ8fzu9X8qW5EMBSKg3Rlmf5o2Atl4yh
0hKB1GTMsGoaWTLjH3OztAOWeuVWRDnDE53F2NPjK2w+mHCs3fm1dHULeVdNpDfFQ2bicsgRaivy
oodsM1PVbLGxi01KJBcjXwgx9Rl76bv4uLZH/+pevrQnoKs6JkIkryssunTuSlapXoytgXPue7X/
L/SB39az8fuT+4Le52UHTuP65DqGJ4c8qlidKOA+Ys+bhFR2hjPj21v8sw7MupBXQ1DIQ30djCn0
MAyTAls3u6WP3Gvz1CPFxZaFyckOqLbNPWCeU6MLjZDIZfJZ+ma9yOgt/vSM/3gBX9ZL2nNREMHM
iYnPa0abPIkyKd6ijkao9ICCCI5x63ctTScSHquX5CN6XKjyoe/515mV1vSgvw4qQQECRMtBgVaf
ubUGQLtKcKuH76L/54n4dUn88XK/LImiUoRKr9fLtQc2AmlxtBvfkPmxOrS0f+j2+Wnetu+G9Ykn
AejTzNJHnofXqYpWtY+YylZnl41+A2exAjbVOIhVN3UjhEQ64paYspWO/E22ZKeWHWjdxKhHOYJa
SjsuJn/pHmCzHUouOgo6kP4CiIKvn2Q/MtdK569jrPjFmebXRQkiIlyuINIvYmjjxwxBbTBiAOsG
ZAgz1CER3psBYMiELL7bqMdpwz8AqQUy2LixSoBwNiLBtwEylwKvhu0UMHdkqh9BSDirvAPEA39k
Ex3WnMDo0PRDRyRypUO2jWwlozVPIC/8WvKkNkVP3kbbbrtOvaw7YsJRqzdEgWTTYsXOCuYnB9FU
nBi5RYd4tsHpwwa32wAWpsk5d1qa27I7IYEHaEYLIqCkx0m4CfbxJtqtpj6dh+LKVvzyofEBkW2W
FZwogbCojDPXZATinqi0VYTMNSmcfahxUugWUB6VWflQOflW2TX7td1YArNDrnIZN+O+oL0T7fqN
4SE/OWrITdZgC6TTlryBBm7gSLZxXCu0Bp+h39Z0kwNn1SkBOwCqQWYcvELQHP5D2wJUbTp1QBMd
/W0C6swMZFUDTdbKAXP/upWfUdiwzMwPmg1JYzd0i7s42EAqyicAqj2TLTR3jn1Ck2e4Po9OtOFZ
jxsr4FmCEDvYSNuheP9d9NRWTt/XvYJhOx3StMiUwH/5ce00WtzF7QxR6Aj9pmoFv2To3qEHEbYr
UI9qFUjfRwhMEQnxZOXCBekl+iTT5KOBiEZOuBtY9hRdAN9ZgEfnx+jQuejhgIiP5fOK9GsgULsx
Azv1mwGdHgzUr62u6q1sKCh+vQPkmgF9x8hKiTN5WLHi4YxmAcCntCbLjtsNoDs+jpsKcaVbjx8z
dgNWszVz00AHGM1qQMnXhuABKKiqQMsuN8UOoyNAvB0FAwJo0LmBpdgqEtYM9RGUxDoqwXoQmwIY
CEjJWBOJg59wJWfaKM7gt9YE+KPDWurRfJ5dDJfaiGGhzXm8v0qRiQ5QG2CZGB4SgeP0GOdb3zUw
XTQt0tiOTsJdQu2ENDk2ZZiDdvf8Vbp3x8hUd+jScXaHliBrC5TvEP8x20cZWTaAHJm1JWu+lXT9
syCugWGEgRb8AZbTj29aUMpQGTUVUfEYodA2SHyqmHgqAUNvjbOOUiB/Trfzo9Ig4SgHa3kbbnxF
MUA8k/xUe2juH5qritIC8os0eVHPKklOOrrq78mVk+2GJ8ILEitAXfNTRpQGzidEvtYv/Euxa04V
jc/6S/EoAPaNb/Ddk/Gt6IgZnnBc4aUcWMV3dg7SejD9tLp/v+evg7p1AePiscY9d1gt0FhTkOSk
frZHzCGwZkH/GuFnLfMns30TD/Nzdejv8y5j6YN6Nk7agxJuw6fgBRFchYR/bAOa+uvo/avVw9dr
BLEXo3Zg9ko/yVz0ChwBFdBSP/kV4qljGBU+jCaoLsfZHE+qLdI92C6bYoPO87E7VPscBdvghKcB
UbSm6Ta/x34ae0DlkbtVjrETriBcPMYvaMleEhumh96wX2kVLZF84aZZ2hO4ypidySoyfsSWThXk
Dc/RQ3CvSiK8tVe0o4r92vJtvc6CfhPQbW6Xub2T+8XG2IsmgN/4BP0IR3fLHY+WQEtyrzpAsK8C
9F+YIW8WFowe8m3ng6vO9WTt3xTW+qfiD4itubNiIylFCx3PXzk1GmlvkIztJZqd0Xt+WPvvAgpL
w3wdrepxsSeQSNB8qwC21QJYKNjxiLPZXtvVTPHwFXQkgGYrPInQtuR2BoWpI6se0fu5o/to4XQG
PqEgDktm8YhruP5qTAWU3Fb3xRXZS/yO6A3Qd5ZJf4zO4AykW7kizVUzVaITzYu3iRXbg8dt+9d5
j6ZiZZbwfUNzETykBmcVuk+YebHW2hhRniKLwJl/BDecBJshosuH9jw0SNVkSwe8SeRzk1DuWbTQ
3mGcm4KLishUoQAcgGP76n5CtPJAerEGNG4CwuOoHDf1hgP6F1rBe/P8q5dWhzuoLyJAkhyd1Mf1
YiVTOzY7YVvZ4b5JzPxReeXcHEBffpUzs0bJ4TaXDIAicG1H3DS2bo7eCg4C03oFCQNm1HdkB+Pa
70HD6472sYotAzj8tRuJrJHOAsjrJpvoYmwAKAEa0WniAndJTMDV4af83eyAY7Gcwx0Upcj8kj2L
CwPI1VHhbiBlUMl4WwEw3V/QGgIzgGR3yQyf1lTxNtRE+AACZCXvUNIsobGH+GGL4Pys0FlnC8fU
sMuYxWB4PBZ3yFHHr7KfeFUNOLF0QL4gkaefAEK9YYjcVuAwX5h4pjvpPNx0QOpAhL/LPaU/K3h1
MNY+HaZWAe0fo2y6VBCRz7GbxW0JQshG2MjwtjecFV4csOUSdzY5X4VauXZNLA3KdwUNPZUVTvai
HMPtpJA2s7D8WATUrqaij9O/Dmju/3Xc+Qz3P4UdcPcw5Ah6HYTxfrxQCQYPpdgHqEbPFRtRqYET
5A1uBVu4iWgnaRc+B5d6y1EI7WhHnM2HCWme3pw7GmMR8cdw/92g4p/WGfofrulLnQHW7dS2A1rv
HRwk0b0hQ/bpr71me+IZfWjQxiKc9PK+8KcLKlUk6jULLu0N5QZVb2gU7ONL7665mgzgPzzzz8rT
d4OOf8aIA+8Z6tMSIja0pb7MSSyZYCxlhctcPVwXIDfIWawEPbmYzmuM0ezRRa9ieEiAfX1vxST+
Sc72w+evJfEfJluGvjWiqsXnizONDr+R14+xOfg82BX7GnEn82Dh4SToEKzo/7cA1p+AST9cwZfF
k/AGpy7N54uKLivDhIPLJE9kBp8QOu4FMOgjU9e+3V7Cn2yvHz74ywopxiZPi/XW17AUgnYkmsW5
9BJLdaXnEfly5qU39HK+u+M/29c/fPCXPDkfgkHSanxwdWs2GlRUcTKV25rB88WenLXZCpYSb4JQ
QuWDJKA+XzlLa4bafKDdaeCMQE6E3gwYQOopbX1khtvwhF4W4ubn1v5/x3r+/5DPDD9VHovs3/7F
Ff4vGM1bMJrj4m//w2ruxev7//wjq/m33/A7rxmzedBMwEA2hN8wP/47r1n6O+IyJv+h5oBBHah+
/PK3f/Ga9b+vCgug/oN1DxdsbKx/0Zr1v/PwSNHXkT9MFeI3/9/Qmv8MRloJ0oIigHKNAPLllNAa
GAWFxbwu49FEZV5Z6NUwjgLLORofKGKdwBTcPzyvw6+h/Y9M3j9bwj986BcEmJvGZulzfCjaGJ6w
V9H34/bLbXCHDXpqVoi0Rt1rpn7IXozTWlAHzuKhMLaamo6oz7Cp0V4/8DbYgPf13+XLX1/hp03V
lzPphyv8UqJgNmdSywFXqE2wZaF6tdafH9o+99feBSilVufnHNI7yYGqtwkMn+q2wDKEXo2Wm/kQ
29PVMDlMd53W7gNiMLg14UXzdAdUE5C1NU96UDJSWkFMBExYrx0wCyJdaDke//pmtD8JVbgZgOpQ
EoCX3dfhJrmd9KAqeIllG2iFUBHgNzqPD7nJdS64GwgQ5W7cBRjFR3sag3YtCzw5pkjy79oek3fC
zXjNcqt50q7tcXIMqodsQV/eRW+lsQQUm8iDlpyBB6XZkQOyz67d9EgRrd7Vb9wxf9NvIpuQmQJD
tjNn2oo+ksYCJ1Ji6uj0rc3e5h1ienBu0HexNfrGNzp3mBj9uQD74SF8wUtHVWgTmC6uC11dXEyw
KMbeuE2X9jk6j3aH1ht4vzfwa7iaFeBC6YtrRDARoD24ojwJHZRodndeE/XKAmsQb1qlIEu8gW4E
RmfNwvfQXYAQia+ah6wa1CMA2RnFSQy7Ul/uHSiWzsjgnclP0fFq6XTNrs1LYIF3QXSnuAsmHFyO
4mq8rt2XhzoilScvLK1IfhgeNdETsUY01itou0lotr+Df7Dj/bHA+T4y7aO2RFBbKD42fUqwQbKH
70Aa8U+qWAxTINPQVwc9mHv9eN5nVQ2T9hkPMYpYFt9B/wNfRUJzDXljY8IgfTcbRKgOCZhvfuYk
R84T/ZURUNHZ+c7cUl5Puq+bFOMdCJ/AHFcnwR+vhh+4oYI8IChQgCxUT0YXMfXy7bhVWjadA3BO
rhPYeQEN3lKAcwe1o9rAxL3gpZeoxRnYb0DxAkAGnqdqdXazRYcXGa4cEgy6gwTBU3WH6kOurfaq
YWte/npjrmKO39zClyxCEyYlhCCUtMpHABduXsLywAPZUnwxcaRiH2VWYexHLbNVpaJaAh5wLqNv
PT6C/mZwAIJ00IQVnYjDS1zaqWiDrdX1NqBPbg8ysXQDz0VonWogqIhBybsIFk8bN7D3oL47S0HG
LYbtbbD1BIBcJ+Bm06bczavYCL65Qdqw6TbaHqxgGsP7Eq71C8H8r27WpdcGaGbTBdz4hOYaCd5x
eVUD1T/w76tb/lF+TLdiI9xaqNXaExjA6nPiLrdgG4J4UtHuFjwMPTjNMwCNC35B6dc+5H0ckDh6
v8fsxSGcN9G7PG0wNJEbT2LJMGAS4gtw2SZjbcPFTm59scb0hGZqEAGUJdzGW20KocPLey4G/Aru
fSlQZIAYqhgJpkOCbZE8BBKuBs03L1d0K+7E57FRSQT2r9RMd0ONPWm0+/5tfiwRou/Cq+oZ++G1
B8Nk/bM213qz9R9LU3oy3NIEAdvVTRBDjspT/KGib7rSucFi28q7NTWHZze64Cm6Ussh8TiWXgGN
22jj07UzFVZOiz4bDoUe5HLMOiNSQsIdoEfFoIxdRCiHcR3abUQ/PTNXJsBD/dKuFALlHbT8k2Ri
Rm/6AGkCUyMrvSV7zrbNg1oyYEUl6DEVOgJozAMpz31FIPhlCmpt6EWSzK3QgcUqA5GRYAB1YTOY
IKiya2LoK6su9bsCRUX83DzlZuBC2iK10Y53xolwnxNI1Tk8YjwRY3pnELUftApnIf4zB4hLChY/
fx6WrZ8U+EHJXwBugDi7OILPlS7a/5vyqLzMD9ken4hIMpz7bYRpD5VgdOcCmMIaXOM2ezwI0SBg
eyCQf1b9qPs+XVHQ1TvJaBBWT9Ebb6r3BnRDmB6mp/5U70ovdMpjOVHNRzI8kekKyu6zgMkhEPGe
G6dB6HS0hxkzBxjeMJddu7JdGBSUkSeb+QZ9LIAw5+6xMacPXmA5xEpxXxxOyfUmLWk9F1SqgRfy
AlLmfdyl8P4SrQ4NKKTZoPA8DI4os6gFSoYmGa4kfYjwpEDIbW08EeNU4jmXzpz6QeovHeUnGkwY
TgoyZzGcHvFVMXEe69VhAJcEur1oc+FgpdxN9rTWET+UzDICTENkkSk1LkBzNMLWWvV1eYOoAb8z
3ji3sotn4SFA7Li07oBOw/AM+00gGSvbXyM9biVmKCiwAmDJANIpone942MMKPhRtgFsHnx0m+aC
KHUTP8LhxHtVZ1acN4GEwVegtFu4ipMCcu/HqNtNRBUPaYBOwXccke3sQawW4n2Ygkn8f7g7s+ZW
sezLfyIqmId+lISEZlme/aKwfa8BAQIxw6fv33FW9LW5autf1W8dGZFZtzLtw4Ez7L32Wmt3oxAu
bzqVqp1SLLN+r1urwnmQ6TUok4jo4NGLFj5e2I1jY1tVE/i/qZKN4mhcYj7drPMtRMlAnmj9KpYm
YfKecS07L6Xm2uA7K4czDmI3G4XqziTZJO7xlsMUUuFaBmMVgqDDunkIvfa2nZyoCIm7WH4V3JN6
nr7EfBOfZvTQ7bUJE49coJGl+qBB/U/GOa8+HFupeMNg0adfncMiZV0sjlt2ifbG0vDvlTfInVSG
QtA8ZZHlxIGHefpb8w47wQZLOcJuKAQQBcbSmE6pEc+ZjBJPXtu9271GewuuyKra4P9HJY3qR14i
WZp0hFrlgspID+t840B4Q5ozhXVp/fInzby9N712o08TJCMo9WYcHlCRTsRVAnAKoTM9c676xVjd
K79ayLAP7VNNkPIAfVRHa/BemKPigcOzH59W/N6crFB56lyxbeaGl92yXNWI2CebN6geKaHcJjPL
U11Kri7VL2vfexaMnQOQESj6nQD+9J2oBStjDekcgAADNSOHN6o3Y7i0jY59+ShcpIv0pRg1r/ZD
CbzKMQF3NJtULyrd5cXmFrd6swndjNxWnkiP8XtNPS57UsKJlHklRbeXep7PfXV2FmKBeb/CNWLb
A9ki46LkGj+HDyDH48RVVtC+NjQa3FIsFxmxqP35bkRmId2IEL2Y8rgu1wVShL1+2z3BXZ/Zq8Mv
dd4uFM3jY/rpmIqsCiOVK6XYYpNl6TOnXR1YN+CpwWkpv7c2FN/Ete21g6gj57wLtrlXe+TqAjRS
KOwVd8T7W4XqtcvOfehoITqK8okGC96cWA5tTUfdb+F20d9pHlqTpb8u1hFwu2gVjoJmfgLyBk/G
H3kEYyMcHW5Pr0f4ax/pKlp1DOffJyuHolEwLakZF6vTLZ9An1izaNbt/N/qnEk2zbig/HJ32ijJ
6L0fy8/UVSYB9oEopgQdR3GTLf0EWSdz7lyPQmFZPihu+RpsIBo+2bf6lLIkUj1XkO6DKZK8OWw5
GbYcZc0lyjMOUKITDA1mMbIEhrjTl+djhs3duL1voTW+ONEsaqCXnnxYglSHV1o3k/mF9ylKJXkS
FrPgpfJSyF1rkY1GCIJWVD+4IZ+L7ZktucJUHPqf9KwSKevLypqTfS1yz7w9H6kvj0q3XqBmcPyJ
hWZqTsvJjyRFXETelk44vGkga1WL06TYHB5YdvoIDOl8f5jbEz4fXXCVvfmscODtwFF63o81sx6q
u2jHRA+sO0DfcW6PO218dDYphWyEHi+nZW2Ngi01gT3CnqM8gY/GSOGiJiogYA5/aZSBj1QO03t+
4/74YI0tN5lnrD4c80anfBRs+jMw/Wd+FS/t9B78v1d46v4tWlSzbBdx7KB3GfWj0EOJ7KksCrGa
i6kwSdHnxkb8/gJKbvsoSHH9+OiRiTy3MvkoHQM2PcTIqUWJ+vAcrpOX4sV3jb3P7/bdA3T2jG0L
hW4mEdtNucOynFXGx07OsG4cEPPbkzN2UAGtlHh2Dif8yX+2FgiO0LOdZvV97EJfVono+mfsnCgs
7PpFuCN1cZ3n0w2U0+S9AcQlhFnG+/JB49x45xH7rdAnHcGfJcplqDg8cyktArAuf4dnc7Qz6b5L
feJGfzcW1RwzBq6IsfUrmOsLZ+XfUni/qV+oeGqvYb1Qu2VLWGy4xsIIWpdueAHanRalgBHfVsf7
WHoM6SzJbYUmWJ82BLHyeVJoewu3EWmeO5NE35X5kuIOJkti0eDREdyWXg7L+9aYnmfmrvUs3jXr
+MW/F18VcSUQAdFT7zXWKkOL/ClSSG/QbZau/FGhaKsfW2ei+271jrsBKhGg24/45B4hjm/UW+3G
fBYyHiSXcOkzau6nkfUQ1eMTeqlti0QUdjFnfz610U907EGPW1aWqPKSYkbzbCNWBjbrom5DXOHB
Y3dWpjwqPMmLCUGhhBOk+vIIZvJhme3rdTfhUy2Tx2Jb7GDruoIQnexit7rjA3kFC96fd1P+10rl
L7gNbHGZzrxUtvt761V5VRb6YZtRrpbc4HAL4eD0AWMr7yfoDraomLCxf4TlBpH5+EA/ecJVsuxJ
BxP0tSLGTSEeqr5bfuSnmYwm6EOq7v07+lUuysRr7vrX8Kn4lTmw690Ku0dnhm08le50XqDc5vTm
QhXsSUIGiuXOOJyXbzWyB47J8TsnrrPJXEvoPKTFaiXqYpzsW+QYYgFXY4ddGIqjKwOvoXjerSjo
oTojoBa3qCTED8uGUOrsQT/YJBMfPDu+z+7TW1FbO/2uN+Guu0u2pCrSglPpE6I6uLGzacXRIDjg
JObTanlc+adZchuPOVjIfRh92RLxFy/xmMo9BAt/Xv8ujUm4tVlxzShRqdIfz6Pghp+fSL/S23iG
fPTp/Ev5DbZPJWpdEmygYl07vasp20NMblVl0zpewNUFhAnc2gBjoPQEryVAgznRagh1+bxcoKPI
Rygr3tA6fPi/orlEWQtP3gdkwf57EY1P3G8QjOVH0huU65JXJovI3Buw+rXxYSmvoDMfrWUSrfh+
iKUe6gxbWk5djEwRXcG8KiC2NFvZE5BzmW78VQont9Nd362JrbVo4bxw2KHpkLcS34COy8SIhXuo
l1w7KgZP/iROXERMY1uUOZXFeX66QW+HSv0+XYaTfs2j0FoCVgAWe+uDa4wUZao7k9bYSXfGnd/v
tREa3MNve0a4R9qy6Zck2lQF3ArvUJIf2ptT6JHHik/YJHk1vg2cO6dPif/pt/3WONOscY/raqzP
lApa8xRDxBFgJZfCtF0qU2tO1196iHNvsv8a1guhOoEY+uZxXD5Rgua3n8xx4RVuFhBxwveXR1Jz
K6rQCVKaSeg5hesv62omNXemP0O5iuJFmtikqXQMJqfTZmExh8hwpqgE+jkrCOqgZUqz1mW5wdbc
ZHvWxwStCAQSf0ch1dNRsJ/vOFJvancjPnRHjCh7Or4u4+PC2t0HD82Ez0rgL0jlELY+DsepildB
5/nj8Ems2WTHYuewyDeBze9Ot/l549t7rV5Z5VR25pI8l21P6tEiLPks4FDlOOWXcSfTCjUcJZTE
JOhaLj4J59/mnGgLFozAz5D+3R8m2dL+pXFXkvgla06O2+Yeze+n0dc69LiLFgSEB+02f0RDyn4V
RcnbE9LzZ4k4CJbQMtmdXJPLpRQyzE+BENNRXPrzTbLYJbWGj+ah8HdzFjdT8Mp1BOgsdP6zwgPW
kCGul5ABl9Iy+UDHEG6TRzLn5kZk743bI/E9T/JwJHnpQz3l7558E8/6naOOredqgb4HiUsCRMQr
VI/jCgsAfvy4OK5FLVt6lr0gIiIKUMOXgZdMiWUEjYq675VaqnKhIOeoOJRgOoiNOFYL3yGx/njy
/dA3QdYBeiEkjbmZXG2huZ13vmKIpIji3hB++zqW+Pdfin+0t00cJ2SsctJPDeFFMk7X5txCmiSY
tz9jZerF0RT8d+k9QPHDHJS9GinQ2ugIiF0AaqEYcztYy/pYgfZmuD4sGtKMmT1quLrO83Tq7K7O
9xKCjCfR/3mCAYJ8jI5qlpm9eAJ57Hv/3POQsqYO1XxkSFccUge9PT7JlHSe+jPeoDTjJJJ06gNm
XE+TTTVL0AWgCAA1usbbvDrSoB4TqE4YaDozO606kuTeOy0N5tQtr5nrYSR1adGwMlmepsBuB5ht
0kZF2WK9P8l0N4ffkvhrK6DCkHrsRZe8vc4nUJ+KqepaSzOfGsG+Oc4pQoBVlaSb6+LhDJvhXXtu
rGkPuMfVh5TzsIM9llpUOFJ55qOe1vc01h5ViJzPE0ualu+YYbxRpQY8ekayY00afCZKGrKO4Iec
bDebFB+/pOceksr5TVoRMHIyW0uMSTaqG7r4R3C9bbN5uEQnBIr5nq+AzICsJtUiemhcsudqVi7N
D2VbT4JqAbBZkxD8KldIs2bNXlDcMvqkv9idC0ahTAWrHYrPEVSI0rlgJB3gEHQEAeno8J4vgcGm
DZrAqbqwF9KbNaXk9GbwQEJMq8+TF3N3mCaAlCOUtgllBuVxngoKoLPh6+1RrX8Wo7A3AK843Kib
HpY4FEkSLUS+Y2AfdOTRovVGaERn6SaHNGvcJQ/xnfzaAWiC+6zkWXCXukS9rg77irvvtlkqcyw7
NOgPvps9ih9VH6THYOpwqmevtjruDp5gSh2m53v/xgTxaMcbvsKsJjcfWfewSkiYDttopS1K4jG7
WwTT+rho3vs7EVZ3x5EJc8IieCUJmId3IPjntaDGyZ+3/zinstB+FIVHs8QsgIo6MYlAfbfbHeY+
Fhrk+ei7foG0YInrOpAIR0k46rmu4UUZ4/S2jEQ9AnXrjTnN74/3EBOWDVLJg1CnRd0yiz2uEdAy
VjD/uEucEek86DvaeVGokYxlaLlSsgyMp/zoxQ3s2GPsweGE2UnbExH6IXlsFxESa8TLqWv0rq3s
mrv0Oa0I59BwjgiXMypu45Pk0p5G76b/6E+O6+Pe4K2gIZhkGy4rzxqH634GOvYZUMazeHHYXyvr
aJdONjr20auIhpTmX12gjkWY+mbDSS6MlSgTTvM7jCdOmHNAxdw4FLvS39GaY3Yhz0WH0WTCHUos
Ac/Sbe8Dr6bOwzUrza9pzsxLp/7XJxveMb4fFP3ZEncMJg8b34MfRCGB7bMPlwCaC/GIgMl7Sqtk
qxpvCzsRCjvkBGRgyKco1CrkBDr1x3f/3l61lKqa6XlSrYQLEyGjvHRIhuqnFFifY+FG3+dPKFEn
1W00bd6u0bLwJ7xwAuq0SqE1Mw72mJ19vzaLo3V0zkdHm0ykp5IMaJaftnk7jQsobWAPVg12dJqe
T48nq4fivjhqiGMEuabBrMpwsEGKPHx+7HUO91cDMp02lqjAGNC3Jp2PX4BfroruxW9eDXVU3YNJ
mtxSJkcVMe8EB5Lmd+JNSxIwfDwOu7Ykqz3vNU4k493f6uv8JqTe1XBEBHBTyQKn1q4CiLfHyYMw
4pHHYTF66Z+MJ21loK1YVGAy84PzqJxviuNcpnBMQvCaT/BQ9USn2n5qTcgSQLKxyXIPC2WZ7HOO
WGlnj/W18l4t7DFH44yDPsPpADtMe1ZZEzw6KMcG+cQCyVspc6d20zc/m6QA6Bztx22GFDWBuFYk
OJbEpEcwur1uf/Y6YJ0jemR2NUqCiS2CP7yGirfy+YxtCdoYde1JR5d07O2IaVs+g0QIyc+fyhBO
HS99y/HZkcfGzlmd344vZy9eC/hLEVR9mTwZb5Oaiph+U7mkA/K4yrhArLvDpvFMf1Q9ohImaj9i
JZVudfxHXPmwVuGAppAHW5zCZv0M6O2fEwnF8940MFQcZWtrFz2icaDE2/KMEEShmBODqwu/H3Fx
NM2kScQlyaH8wEAwMwHC0I4iSx+rbwdMsghA38RjC7udcp6tgLvESz97x7VMsrjpkNU243ge3KMS
TT3tVsfghqTnOXrk3S350uBP49RTozX2T3Blaz7fYW2tONL4wXaK+sIt1+0sH2frZnlwRYpzmBUF
C1mbxytl2vDFU095MokfVC+etVu0GDKby5zpHxnxsP9QP+XYU8xsdprG0lIXQLJz+XMVKFNR8wG+
dmHuL7qPfnIiuoTY1VF7a6cpgVA8F7m3wKYd5IOI5Ni9U4DqcbE+w9WlfEW16y0H/tdWFNe2Bwpx
6JI5nPBXImSsZhpCiBunGme7s7UMPdyzFg45f29zYHRAxIvShoZyym/rt2Ar8NpmshHZbrC37Vli
uGCuJS4qt3HnZgc3DO9pXnNAWmNvdeWx5W5R472MbMNYnC03sG4UbZ5nbnQPGxoAjqIJ+c55Ymsb
x+UPnTJNf38aHsyrUB3b0VvPtX9GjKKCH/ouDkE4RfBHAFt8lvRHTfOSdJ/hAGCvCnPckssHnqTP
MY7ojXmEpQaOSA+qOUpxdcHMqGctVB/EUDXH6OF3R4s93IomarSgCvgrfcsmsGiqkVCmvjvv1lO8
I5ovp8hub5r74PBsFLBuhO9FjUQbXw50ZsInJnyuX6G9zusP9R0A2lzh6MIsf5+RyOgujG6F3CPH
6CVxW6yxuinFn+CB21/fmpN+cdhqG4FJNpTZsqXAxUH/l5lbuuDZs3D5KVh3q2dzhwkO5HKhWAd1
EDRcqnL9QoOn/6q/d0+WC+VuBhB9S9sknd0CIGnij2GOADan8Wu4Ez4Mh72zqPJJswIyshYnnpTP
xDffK4tmfhLijrWxeFTnmIP4O22tPinIgFbWTfpkrfVtOj99dE9HYwmdm+AHZ5VdRZnEwnNDWHxg
WZS5Of4IkA1MglJrFdbPdviAzwkl6cMz3vlBfqucZ0HwTNEnaWdUAaN7bYPbBXSaXQF4iCR5jiME
pWQM1HYHEMWKug7n4qoogWK7KbkvyNZb5llrY19+FNPzPJqXS+H9iFB0BB47se41Pkgxje4FC0lE
Ig0uQqPMg93+yVLv3fijmTaTHM6Oeis/a+vSBRNFLPKaQHOCnqMtsCsppto+eHjvPVEkKUmAiZ5g
MyFk3FnY6kDrtJfQFTCoEADBbUeLsWQl7cVDAE/MbZgrAfxnLo94Hb4dDmPjrvLgUizimRa5hEAJ
RhUP6U7N7/TAlZrX/NXELmIHJ97/dW5hy8w4K7WFYi4J3sJodTb2p48cWiXlRCAAZSepCwdvofgx
23Tzth0HNyTtCFgIH6nf3Vd0nsOkURh2dHvzJaAUVuHohBKfDwQ9HC9Z3xhB8IAkXgCGY1713MM4
y8cOqn9piVeARIWsnaVLZHOFNdI4UzyU7j0wlnrvPDM1TsqUr5sB7d6rQn2aRzOQIgn2OijM9CwW
IbctHhOcH6eP+uTqCPPrMZrDXeW1v7ldlV3yJstj9UbCIePnhFlQcYbZOQ2MkFJpONbL+iDRstTc
yFP6ICDWz+eU0MCPpFk+u9Zh42Lu+HWcAYPF7jqtV0LCGXHTY7QJ5uTMhIGCdoU1aF8OnP7MaIAA
1EHdZJXFjEQ+nHjh4snG2sWY2C9+MUUM8qQ95fN8Ff+qCBwmzlNGiaV6OAu1IaGPZy2zuSQYCRCF
smmyDhf+b3lH+atfxJv4w5kqS5uqLNWll/hDCIpEnIvXAvKvWT4C254TDVF8Q6u8zWmXDsKUQnDL
0dnS3nNseudbGUVB/4I/5I46KxjiQzUHlv8Hd/n/m1RL3P5/Z9SOcqSc8TcKLf/9v/mzqv0vm35/
ID6WTudYGn3+H/6spf2LBYx9Mw2LcA3+tIr+N3/W+BeEMIUOH/j/4hj8ufz/TaCVNO1fuAjzA/SB
p5sOEvj/iEH7fVkaoBg6LZpkw1RtWTb/gtyqQ5V1fajcCKSwgUQEDFYuSy42fVqQK+EYSeHyGmTz
HUYxNfh3tGShVxMN3+mgow123cHRMv9QZgWNqj9U+d4vXhWSVrunQne4MfUr3R2V7wxShhM9iOn+
4YiXJmv2YDgcsm3JPqc4PK3hI9XsKMRTXvFb2gBhaHh1PnR3p0W41XbXOHJ/j4xKkOkK1I+Xy7f6
BjJ2inJs45iRpdOWMOqAzRX8w7FuUdknF/iy7C4Qk5Xv39KkURBtnlXdVlCh0p94yCi07FDV65zX
eliDDt1BicMO/AV+jDDmYJffxPlYtkcnrpOfR1a/ayLFyCxhlc7IuFjDx/6EP7+AqcdT3p2MQLk5
ripXgFPCvQerJwgAwlrN3OGbRhVFWEoJzcvPg4uD889V8c/YtqHaIiMFA4BR/u0d+7qkBVLDO45L
PHqOBkWGWiFeSFCU/DzS4Lb4HIqNyX0BiRTlpz3I552op69rYD1JB5O0qOfui5QcE6wWB0jazMyL
TH7oHG107tVlZF+b6AAeN2nsBwmabqkK6nRaUeqD4a3opARZy0wFnJA9J4vak9bS4vD2PzDqHqwl
vKhZTLxV/oZFuWkOLuBGPR27oDGxW1Nzt/Z/HyRrakJwqESfGYgfKhK7QxxRKqPuH7VznbLnqSA6
OnvZ6XeFMeHP717s0S9f+d/PwyFJCx+xlwe4Q5/0paUHTj5WNGRV6a+8vuKlPzwl/hphsI5a7NWr
OoISKs/I46FhofRLBTmM+qzxUoEivid39vSzCDr+eXLfox1igs+X/WdyA2JyrirnUk6YHICLG/Tm
+JQ7m4gkJz+TcIpgW3WmTV1e2TnDA2M47ue2/rJt0yiusl5MWbmNXp33A4jNWOhA1VvBCMFzNhyR
FI0RSOZXZjw4GD9HphuFrpqYwaMfGbxsCTHH2QgwBg0kxGiYTLcgkIr+VB7xLMZR4ef3O9w5fw03
eMGRkxhdFp6LcaEWyybNnqPirNCZgSIm9Eq5HRuZvzKlZNNLOF0Z0rU488p0HXF+fnnRJzsrLDNl
uqrduLndjwpKuj16t+Pht+Zf6SyiXNorNIIRfc9Q7tjGYO/GkVYYyRkbvmCex2AL4VKQrQAPsX9/
Vye4q1y90a8NKf79lwmaXcMlKDNkzupV9Be6DVw5AIaHr/iG9PqljQnXDPXBT3b/lyF6PzrGXYf1
mNzVOHLoNrQoQ45ndqZDd0+b4JXWeLBu+pqMCKKx0fbyFS3K4Kr5fAQaqCi0StHopzDs6VWaRabU
MjzrXH+w6Vof3evV7uelenEI0cYEexIaXg1bepzqICkOLUdBWeuunXWTXlj1pq8/jzIQTn2eOBqN
3WSbrloMNVyQMV227DAizjdug7vjLwr+EDwxWZlUz8XkPK/9KSbxXvR4ZdhB4Pf5AlkG9LuQdfpl
DC/QKFdEM3HIWMBj4+ZB+VR4R5iH4RMwqd1op4Fqoo+WMd/8eegLC5SSHSEC06U5jDGIxJzYZNsp
TNhq5Xu1A9/xz8WVRs2D7hb/fqtoS2xFJyRCEvd9F/S+b2ayTZ4tGiliJzju1i22GKKo7z/J3rV6
5KW1Yn4ZbrDpiiDt6DDDcgzO0ZKQ+7nEJftYdVfi54vDOCrnCJZJoiPJ91nFaSxnss4wKeKNlJTz
jDane/r5+1wahOCRkgJ9NbkJRTzyZXc3SkVblVJHVxSA7PjcPOrxRIlEya8s/UsLgeb2BpENiipH
HiyErJEyPTJLqHDOYa/k9bIJ2+nPc7k2xCBOQ4ihYAXDEBwj4aLtfGUedeW1xr7Kpc3ECSErtkZs
+FdPF8csSyU0EVKUE/B/ypI3Ah22YYJgz+Osgdx2+UaIl0KKSf/FdiIt1Q2d5p18s+EUA6mSiqLi
Qo1ahQWRP0hqfgUyufgav4wx2E2pqWG1otQwNwOyiv4lyK51Mbu46L6MMNhAkdJqclAxgqMdp3KP
iwfu0mF7rZvdpfCDDswapjCqifxMiGi/Lm4rqchPqw4dxQG21VnfFvVhEXUCca6P2BX78t1BcR6L
NHMbfJWjLLnCxrj4KukPpRNo4uI4zENPtZm13ann7sx2kvSUWNdOvktrUZNt0AzqnTIJ0vcZFn3Z
m+2By9l+we6buBlfxBl8+SPUJVAnnGEfYLotoVsWj4f9NSeBS99Rg2uC8ZJFf89h4mvTbenoRAD9
mfHrYOL50UujY/UfNiH/vLw0NptG7IHfw7D0aUdOxP/LHDnmp1Lw7JAOGXo1+fnwuLhYvg4jXvWX
k7DXlMyIYoYRnD6htEzv/dlxA6HF068siwtJHmQWsCTZoDG44wy+Wq3YehclXMeVtrCg0YXhgwTL
P/SvtVq8lFx9G2kwKccKjToLuH7b99NdVrknFcrj2KQBQfkKTI29w4tN3Sxb4E57Jfi/tDhEzohB
B3mGZg0O/CbqmrPSYGgT6OeNdMpdy0DNczLdn7/bEAP5JzgErbOgWAGEOOI5vnw3TT9JeaWk/1z+
mmfv2okQaCCp3mfu6THEbUYI42LQ/jWF7ms6aVXMY5Aha4ZocKvrdJUHBfo+/kFLnSJJmCfJ3IPw
gEYxAhcf60nfVZ8FpAcHa0ZTgWCvrszDBNbINRzo4nr68giDW6EzW81uMh5Bx+4pgHByrOZB/pop
hyspzrWBBleDUthyV4mBtH7TwL3UHsN8W9C74L/6pn/e6eDgVtPMiDMxznFuLzDp24tSbbWhy+VG
0LSP2yNiBFflxB4RuggO6n/zAFwbtgBNiVwHi+rYN0nrpMRe6qyflnMVflsLvy25d2AmZa+C7SyE
UlQGXRVvnCuji9c4XFI2fROJmYGw5U/84MuSTvI4NpqD6BDmYtaxdYTiaKY/G17ngu6h00hWCsIE
CpSTbp7PztPGy6/EUpe+9NdHGBxRvpmXBIMdzvshJWrr7kxXJKfGJ/JK3jVwlf0ndv860OCECpso
MHqducb4G4mtS8eUlLJhitkdHHj4GO2+dJuJ2MPdsoJLID53thJStiuv/dJtbYt0lxyeIEcb7OQT
fartsreQY2EFWz+F+/MevA9bcrOY6vfhTUknoRS9TboytXGHJAJBMvGy58BI+flRLj0JPTxFH09H
I28SX+fLAmizUksip8/BR1Q3PZzHBtrBn4dQxRccLrKvYwy+sO1nphHmck7SdNxZ8xptqFC70cvC
fuDyG9vPyiycGTd4EtDcDb0ZrI053gausJS+doJdvH2/Ps1gGZzSvq3POjMWGWpBk67a07f5RsaR
IL1Cd/57aVOYsBSYa7pqGPSBHbzc2GjlXEHWTw9vulUszMPG6F6S6vHKCxaP/P0Fi3HwKnSopZLv
i13+5SOey+PBDMkWsKe3Z+3KfF0Lr0gZo3ikQNBDF/ZEv+VmmB9ukXZBO1JhxsXU5VG/4FV/dXn/
fVEJEBf/RHpIy6JN7PfnoeIUpNrBR90iarsfpztlVc3gS8y4q7xsKuiq1RSKvHaiREk7uf8BZfjv
V//tEbRBShuc5UC3xSOcKupe9OB7Ejse2eBchCRxSwGckMRNr30K8aq/f4rv4w52dqqc+c/DoB6b
N9bc2sZIxCMXq9d74Sqo3p9Z7RMH/6WS3mZjaCcnsH7hfHXNT+Tvff39OQYXtS3H+bGzmT8srT4d
rX2vwKS6HAVQZ0ZUjpH6X7PNufzKMWgUxSnW42C1JzbBcy/Rbyly4FQBx7gOYntJPuL5l6I1+3nR
X8BAxQz/DDfYxwmAz0H3UZwJah4NLR6F80syVzAmID/4H9DQr81vsKqPep43J/sI26ds5laD+bcW
zWJHm9vllatKvKnhIjIdR+RZBhXNYRmoDoKkqdMzb9JH9I1yKABuihDLnGSEglfAn0srhdIlOYIl
HFOGh0cbd21s2GWNsBdFYneb4gD6X3wqvEU0AE8qO+bwumtBJxuSZvGpynzS0j8xn6OaRQinStPo
rrgrZ1cjG7HBh+/QMah4Y2wFa1gTX/PLmVjmICrVycBaGLHcvtTGFtwxIXSC/T3G3/b2THvBJ/Up
+SWUcDFda36e9KXX+nX8wW7ofTmvzSN0mmOFsLTHo96Z/jzC32kPjS6+zHCwAZomOh2y0Ka/WYTM
uire09LPsfaEs/XzQBdyu+8jDVa+akfhOYp4l9gfJa75YUFJxF5oXsMjgKX2lL92t8VtCI3254Gv
zPDTBfHLN4zKTEsKhXVzPtFeB/uHMvnIkvf/ZhCiH9txdNQsgwBctA63+6zmxO7P26jLl3VrTjD+
v/t/G2awHptj3h2LlHeoKdTc8mISa/69XF9L+C9U/PhWWMTZqmg5TxXj+7ov2jqO9AMBNPxZ7T2f
Z1MMt1F26yOkDjeYQGN5NJIfLbxmjlfWycUl/2XowRSV3jEPYW/WY6O0/KnfRNjSon/4L94jLnWQ
S2wDo6fBWmydg3FKCo4rIzg92rKJN2mOf5kdXIndLq69P+MMMfGui0EcQI/p9onnwyEO3dhvXsLT
f144dMi+IMBR8bJVWR6cE7Xe2nl3LhinJBHBdEx3fh0hH0gK6R/f8Oe3dwFDYDjVAB3XCUzVIVDZ
hHUdqRrDnejNijOk9CTU9ILbaq7oYTTzb1TanM2KCdp+7bchjYolpm8/P8SF2tT3hxisUQJYLTQM
HqKg69aczjrrEir8L7Tw79jI0wzpQMeea/o4sfoGFwIzFx5rum7IxjDT0XOzzgiT67GfKrNI+tVJ
Do3M5rX0cWV2f0fjzE7HFNHWROX7rwv11J+S85HbWzgrQYwX7XhDnP4VD5+Nx+JdWahTHHqnEEy3
xpXI4UKBisFNk3tcMSwYX4NLwVcjK8gzBi/c9ERYhB31GLcAeuJt8f2BE3/tjL6Q3TEiiKwK1Uuh
3jIYUZe7wEoN3quwW6Ir3RYHLzfe6s/2L+s+vNe3whdecf2n0zpfW3NRJOsWghKPfNy78uovBE7f
nmVwOHSpFZzPEofDEavGZhyexw7+gaQ/9RjrAjxPcbESfdGvp5UXjgsBGCuOTSIm6vLfj93DOZT9
05nO3+VZ8o5d9lZ3yP3Ta5W6C0esCQhvsrIokfPCvw/j6HbT92lcjzPUZMgT7ez251d4cR5fBlC/
D3DUjWPQnhLWT4/h4jk7wcvvHhIr668cAtcGEonUl7u9j+qDZqW8sNh0HpoUp2dVpYsj7lE/T+gC
q4D1Ce5DdKvCRzHFK/06EDBMVAcYx51WNl4+h7kC0bhfi85/V0a6uPq+jDQ41uI+c+I+IPdD3JIK
J3d/X+ARdEt/dzjadMyaQIHxn3EawTH+6u17+YX+medgBTakQtUZEvI4k3dJc4PpgaVcuRMvT9Ay
BF4oXF8HW71WjnmttakYgmYMjVJOz0fLjXNjFXb2ixZi5fHzK1XFKvjr0BYsWY3PRNV4kMaHMDvz
5qyxShD7qTMM9VHWAGocJtqm3yg34Zz+pf5cfTrhZUdD5qdf2Sz4zxMkU/7yDIM915Zq0fYlUWjT
hl5WRK9qEl1Buy9tawXRnfHJ+/urelcUYRvJGtval6u57McLKyyef36VAzm8gD8dGAt/xhjsbN+2
jq0tNlwDzm2h36Gfx00yR2WIPcQ1puqlxfh1sMHuPqWVLWklK8UMcYYQuyDCna/Sr205seKG6+OT
UwAXg74sQ4NxpYW32uesD3xKjndnbAx9LBkOk9NSdLwxZrhWoU/D2wCV3ZWxL06ROhBNrLCspfr7
/VypjZDt3pF+HfCKMXFfU/uHrmiujCJurL8maFu8S1VXDGPIicocOa2OMWnkiZCO1udIN5JICtyu
VOMl3Il8YhqpcmOXZrmvilC6+XnVXJzkl+EHk/TJYh0V/dD4oDzHdCCM/SflaspycfU74Ea0ZDJg
oAxOrrOR9U19IBzMn+qp+lHi/ts/4kfWjWjEjkgdI7Jr2fmleTESHe9M6smGNZhXl2aKblV0o8lP
2u9CUx5OJv0+9WssLPHkw69HBCiakYHl8AG/r5Ey1s/H+IhKNEo353yTIRZqHK9JrxwfFwNqGLMw
eXVYeEgKvo8TGUGU6R3jyLROEMYa0tsRExMhNc43zUo0Fr4GsFxamF+HHHw0tYijsvFxmxFMqOJT
v4MZ2/TfapL39n/RKHv3z7v66sV9CXsAnPoztUF+ZAYnq7UMpibGKbcZhmuLcil8+1rXXkYTOg1P
5Ayrp2tL5NKq/Drw4LLTSoQbfSNjvUTpxRZs4ezaZxNH7t/L48/cBuFqbhdm3oq5WbfCoUTxdNpd
YUVIE5PrEerF1ODPhEg1vy+SsityLSuYEMJAisfVb6xSsTHIH/Cm4f1Zdz8fHZeCBVO3YFMyQSiV
g8m1muOfRVCCK7DsHvG00APkCm3mHiRsXYOPn0e7wJWCWfZnuCHTuYzSSjGOAg7OR9SMRb8f4fNQ
vKRYZ5YuxnuxsAKnBXWE5Ppa7HfpPPk6+iBGiJxjW9Qd2LAKdDsqISSMNT19i4+nbnJlouJXDRfN
16EG97gM/0FNK/IteZHsEYrNBAZ3eBJuaNc237VZDW7xqOrlY1wwlJMf7Kmmnhe6QwAR2YjOrszq
0kVOfxXbskSXFY6x74vTLFQthlhVoYVWpvYr7YaFH4hoYpInI/VedM0VZfj2jC/xNarbxWl+GXuw
UvNSo0eNxdhdS0sy83+Tdl09ktvM9hcJUKDSq6SOk3bizu6LsFE5Z/76ezj+vKNm8zbt8YMNww1M
qchisVjhHBcQTs80fbmsoTCUXWlo8sdvmqYKPccDXgcgCgROX78tgGQSAyIovQOOIziY3tAIcfKB
T8uAoOTdBiKfxkaykA5nvceEc9rKYk8ZWRT4NB1Y+Asg+wALe1lP4WKuRHD+2nb6qEkICk/FmG1y
wDosJtClZ1l9i33p2SlYieHsxVBzs4wLaNK/Yt6ebkCyiWkk65AcMCCM2frfjJsczCqScEx4065X
kLMVjOEneTtBLrnHg2SDDhygijLEDtAS7lhq4YO+5V1V3nDadFIUHe2YPjq6vRSSgP1GZQQE7Lsv
rCffPd0rTtwbKYTkBxMUGz3IAMETf5QdNeEltFo/vq207u3YSti+2cgTGeCZtDeMLZBxeQHJUNpp
ITF4vl+71KupohrEZQMaTEbdTxaJJYrtHRV+PE4R571h16zSC3WVTpFDw8FHThNwPIpHx2+9NG8r
k8L0XEtBjttdckghPUDjU0Nv94U92re4ElvJARYuGVrc8FLEI18zuAPc2FEWNzqustj8uYACUqcy
Zy88u2gz10GMwPJY3BnCuGqLIhUyFWYLQJzlZumQDmx+29EgO61CXd4l8V0AaWX0SIZCUnrAq2IH
7O0vDDl4BAYKGLXtX8BX2n3A/a0kcoFAMkTlOFBI7MsvyQSE0+HhIxUrZHj/rB8j31kbQ9PjrWgW
uJaRNNjr5m3ZgRUH/AT/TRPu8idxSbRWYR0U8RQogE8KAT7ey9ZLtkOcYaPCA9MusV4WAG+tFGyL
49NlPYQlj/VysbO1Ojt6O4Wd5kJEfNAB0gYcsWLTPZMj4OTuHAAak1c1mO763/OGAZgiUJVdGsLD
u9ov7tZV06zXOg0ruZjDRgUfSzmBkkGTDVAKMzyYFsHoA2GzNza3lvPYq5XRMiexAxfDTXgAzgDI
41u0EJY3sohXeGGshHGr2pU9dVsNwvLDfM3ef/MR2Kx7R9LALL5wV3K4xbOStJxDZoYsbOoTkGWi
X6vctggG06sCvBvb3/mNo24uG42ojIoz9r6WnBfsrFqLKpO59Uf3B+tWM74DjAq5Y/KDwZY0B2AW
XzXfL0vlqAb/ytGhDxONmOjjx9Q8FyOOKtzikMD3smF9BSg7yl2yj6y34hHZhTvWbgx6nmMcqEB7
ANJIBVIO7bn4FANctbub9h/b5fcP4txZbPVLqs8Te9eAt22x70dnCPop2djgQ0J9VwXFi6o9X14G
4Zt/vQycg0vzykyViT0dHyvvK4hoj4wHwfni4g3QHczn9PgYAVVJIpUdj7MQaLX4vMNrGhe5NvaG
243B8g3j5v97XMV78zjfAOZXdj2xv3gm0cUcoG2glwk+6tQzmT3RY5Pl0zvAdPXAwyq3gMw3PEB2
Hgt0n6r/I7z7f7MpQk+0EsgtbE+SPlIXlk5PwDTehsQbrR6efTAkWyj0DitB3FqWat+OTgafS+v7
rP9a1U/DfIjLT27zaZ6ujER2WYnP60og5/tyEi4Wii+s5bC4rVS/QJIIWEXW3RRgHhZM0vZBOygH
WW1A0FTMsAJ0jB8wWj3kEk+3EIWB3LJyYHUtR2Or3s+vjIyXNe8Ca4f9F3C6CKi0o08gaX9guXYG
sv2P+lpFxoSnP3wWMCJQQuC+JG11vSt0pHewAg8BQIjQR2495g8MII8x9UhOC3NFvO2uxXEPsDSz
y2Ux38TlnzBrt+n307Z6So+yJRZuLVICNiaoHAsrzZ0SEodLryrG4Ds3IJUBnhPIBMIDCCjMG3tn
bbu7/L58Hq5k9F1svc4URMeaBSgWVcV05OnOjrVj9H2MGyBL2l2s7GIAjIU5anngMwZm4eXlFB1M
eyWMC4mtGeFBm0JYmxqvTVZ+GbP62bBHyWNFdCxXYvh4GCXWKNFNWCujyEad5DBskR3ey3pahJEI
KxNiYIsxQPLZnBjxjmrpSBUxhD4G4wh8Mcb5ujU2+b0sSyXqBAXuDsBXWJEEcFLcrRnPdVPSGtdF
eJM/OcflV/Wc+fYN0LiutW8Ziv2Z5J7meG3/uqfXEjmTDKk7TRGrkqOhEejvQJSst4hfGZ0FAdwq
QMCegJKJ+gXYRxLGmnjZWoSmuVKYc+MhSc24zlEwse3vc4Y5oBzEWFOxm5diUyDJeVma6F5cK8v5
cj2aVCUZIK0Eb5AyflXi/WUBYie60odz3pXexV2p40Gj32uvbC3BWgIgRLTmX9WPb7CEV6B73DWH
6TBilffD9V+IeenXTlLhFh4Qi6DajBkvlIA4XbuxWJZ5xJcoY/raZ0iELGhrTBoKEhb0F1suUAnV
bavLlkB8YlaCuSXoW6Dz9SoqwJhD2hHwlwGtArUvwOmgm/kjDxJ7JYx5o9WLKNXMJY5d7OjY9b+L
GaiuxVTeqGoqQVwRWg769NCKqGH28G0UYyVHmdqksQe041RV+gPVtl2ZahLbkYngjkKnDWkxFlg3
JfuqKwdKJDUa4VFzkAlx0FPFCLdPlyqLNHepG6hQNqkCEo/UcDCKDaSPLx2typ+m1ZfWYVLcQvaa
Eyq2Esy5mAyzC52rQXBMr2KgTpfNB+4cG7Vz5F8wM4mEMHfnxGYYTlYRo01qIHsl0Tb9AG6twt5c
Pt2CgRtsPXvSIMIFNhePjJ9Z5TzOdjIB3lT1qwftKrlhycXuTp7flsriXotuZ2czUaETwRwMKEb2
gGYEH0W8kTd4c2Sjb5fAiV5cwGVEvaENGmSNW+AkuyACLPFgqPfFzrwBm9Im+cVQuTQ/3vcYsnGf
3Aq3Qf2BQf3T5eXilGogeTQUWF43UZ9Rstw41Hq8vIWC6ASaMl5VBiIHCIfTQ6CaBZ2bNC68eQ4n
b6TJlU0VEOx2aR5cliSqkpyI4hY1Loapsgm0Sa8tUF6BB03xyz3YGlkXoZ364R7MZmAeGb4zygzr
IcQM3xUbkLz8HaIb/uQ7uFXNUiNT8BLHO9wP76M9nhPf8yB5mHbUsyYQInuYbtmNDwBl7h6B1Cx7
jIpW3HIZhTZDAQQIw+mK15NFIoXQyS8Gw6NW7VXxLrS3l5WUCWG/r9yzOtpdj+sM8zNF/EDV+avW
1b9KkDVdFsOsgwuk7bUunPXYdYW7fe7AV+J02pcozbW9BW/7qGMo6Huojh+IV9CIaaH/FTgtSDJz
d3if6lWcVAb82vzd6YDtqqm7yxqJFm4tgdudQVsaDeUSSEj3YAlFU7iX5Zok7BLcPNh8wEcCSwfO
xuUugC4zERZpEEIBoBVS+7M5Db1XU3ObWSGbi06+f0ArtEhaaDMC8sdZE4lTpHmrQmBhgRK8AHMV
OLGAuyfRSxBiQa93MZw5DEkRxYphMhf9V+PIX7UzWWJZZHVrMZwjQef7mMUutBnxDOmizyVwxkc0
KCYyThuZIM5T9EuTJuiqL7y+ijBRbLSAZfL6WkdTSlpYxUOBQCz2/9tWcVc3LSKnojWUC4Fu1sdX
WmE+ukYkyb0KzfzPTgGH5tQ/UGeoR2WBFKNFnrV9rpbH0Pz2AU0wGYtkJ+A7CW90UdeEXRgTHKVs
X0WP1qB6uSpD3BAqshLCmZxGCzXVCwhRywrtqkBrDwEqpkr6RIUHdiWFs7iuchqApEBK35Ibk6Lh
BdyO6ZAeXWMbEUloLbS6lTDO6tJIoxmKkWCJmdzxLlG1fFMMEeg3DYz4qKTtDv9tnziLi0w0mOk5
7r3Z/h5Wtj8mwEQvStm1e3mnEHafmlwyu0WpT1jDqNgwTlTQ2bwRhOrgUBkAFq5ishNUUZJXn2jn
gEMNXCoExJgp4uxjqatBHQETBDY5UAuPKHORr7SuwBWTBIa0EVek41oaZyeTalTVsrDI/lCBhU29
aXw0t6Aiab2yUUT5PLZQIMYgAY+L+A1zA6eLSmqjj8ZCQW60AH1suvjmHB3yXha7nYlBrkxHpyPa
jHF949o6FaMbY9XBJ5VeuvRgB41BlZGrj2n387Ilnm0WxGBcCvkjE3lODACfilFzUplVCEt0ss69
advkmKZT+SMZ7eymKRbyNXPNNpJcWiLdoBNOFMwDowTcEkbZXNC86hGG1g24xSuNBoNFWy9zrETi
Rs472aDgWhZnH2GPrquysBCW3bTXYBA7WAhAq+OIHAj5AaY9EBC5O/ONPvnyyp7X2t4ko5HB1AA2
dgakoxQN/t8IyTFIaItv2R7cyeBnba9QSPRN33hmZJMSmcxRnUSHnEz9dDvNeWiqZYbM6YgpKR1U
EAy6mdG+GscWIzvoC7mN0AM87WVZEBalXZLMxYlDlfUjInBc3NNigk0jRFK5CsdXiYJMAV4MAh5M
ZJI3uG9OQT3qZiAwGeCrLBoNHDodAbu4Mk5eqXW6Rxqbbjq7RRKvULpyvyhULV/nFLzrJqn67Th2
RS+JHkSKIykDtDK4BLSvcyeopmWZVRZmUkg8g+0iSbZgMTIlJ0Z0TF1gP5gamueQlOW8QVmzk6SA
8kCvsvolscECglQJgOqLIX0yEmsApfjSOM+XV1twTtErj1Z4QM8CLlplqq+eNF3b1wDDiNA9GLkP
GXiAxtE59osM2EOgHG4KKIb8CfLN/BhW3y9mEjcRJjRNYKlrn2at98IeqD0ZsLXIvx55xVJhPB7j
ZQQ3vs73TGFoWVMXDUqlTgqglsbJrsYuT4LQBO3jB9bPQas6xqHxBOCB1JceNFsRAYLV3IJHo7qq
0p1WuBL7E22SjnwCRjZwIwG163ST1EUxZ0yWASldKbZ6PD93eXk7uu39v9dlLYbz2UnjNpY2YtkA
J4ThqwLw7FPe6Ju2H8PtZVHneSds0VoW57O7FIUi1ypmvwzpsxnNP0d7eUj78r4t+y/qrG8p1beR
C+Ygwz5q9b/OgnLiuWjQJq27tFoG8QBIn+rIH0CScllF2aZxAWBWj1OIYicsg/yyzZvM/pEuklzr
+VUAf4EpL4Ydgwlll/OUU920iQUwLmAmd8NmbJ1kN42265lTl12VTQQuazUxH2YAzT1fVo6ZwqmP
PpXMXQV0mhe9DF3VJ2p1MxXqLZLar8Y4fc3aRqLk+TpCFMNtRm0MAKX8DN2ch6o2VRYYOnPwIamx
8dgZzRdXUfeXVTqviqEOvBbEbdhUpWmT6E7hKfEEbDhD0fZ62H934Lm8IdScjZbPX9tEvwrJtKs7
gudqlrb73JgTtP5hbrYG0c/lbzp3myefxLe3mLYSu02LT4rBz2x9XWzQ/IAmiYAjepSVOkXrjCUG
YwCQ8pC3ZL+vboJGD8u4sqfFH/RqF9U3OP6Bkf64rJBICNJHwIkGgBaoXbgczRL1CnWMZgG/GQiw
q69lAcY3UxZ8nt/XDKgfJXADg5cu4ohTVdTBnEqjHgE37IIzLv/ugG79sh4i+19L4BbLrhdXmRZI
0JSvhnJngODSeQVT5AekIBJANZ2RWPBQB92ixfnQtOjKQB/X2N/YxrDJraewlTznhOu1ksN5w6VT
NDonC5iqGvBoh8XnxZY1Bwg3fiWCO1ydhhnp0u4Xvx7jbZi/aBpq3HSSnBeJlLfR5pUNh5qhFGaF
BeuKzmvTpzJ8bKPD5U05rzzCT7DpNAOg3ZgK4KMLB4s0NXa3+AyugDWYVb9GsL+BOW1bPsvWTXBR
nkrjPG1VFQD2KGFpJtje9BfNi47JrrqO9/lX2YSa0AxWinHHRsuyqJ4MmEHYfU+7W1JLPOxbnMzf
Gmi1NJCiNwC3wMM0uVEx1n1OF79F/1bj04A+OegHAJ9tC05Ap8FagvT9JxIXwAfHQPgNXjMPJRqT
jF15Wz7Y6A/AZKobVJvLWypW/P27uDVG1FVqYwnjnHJtW2p60IT/OrRiu/gugVvaeFgKa1AgIbbt
XT3RHYBJD5U6/0dF2PlY2b+ZNJWDcHrxl/LRMX625cPlhRK6vZUa7PfV3yeOMpp6gw2cwcBhzc/Y
ZG+0Hc+QjbieQ8e+HTKkDhjAlgt2pFNJqLI2QEbDIWtAyXid4lUfJJs4+NFpIFW2AM2hgA8AZgLK
uX2jAQhY+s4W3b1IcP35Ak7XBQ1ycWjgPjTupt/xpxGNu28jM4yaeWw957W9mrZxGfSgnP/AKqOG
AdEmMhs8dVAYKd2QNZA89kpA2+yqsd1j3mqb0JD4MvEyWwQLjIQyInLOLRNjiuumgneJDzZ4d2N0
4IF54Ka+0u+qH+BbBAsnntx7kFh77mMKqiLZMrN9PHMJ7x/AP62bni4I/fABtoLpKrXo7/vejTAX
krxcXlThdiIUYNiSKMyqXKxcxpj4nh0YVGWBEVY1A919yZonFQR/RSHLSLE/dqYVyqFAONHRZcXj
WCpTSBraJmAVBQotQ1EkCkOT8pVdv1MMTzZ5+9aqeEked4GnpE7NQdEXlIiSBwXwOdcd2hnzuzhw
/fJ3fqu9VNv4St3Lun+E/mClJ2c+aa5nkT7BUms99hE4ADyRBst4Rbrd5d0TemgbnRcW2HGQ6+M8
dDLb7hICsN1383rvZOoV3uISEcJ73TKQnUCsBRYEm1NmoEmD/iY4t+kI6ltMTYcgzN2Ed5j23QKH
9OdljUT2uJLGZ2V1p2uAA4qly3UtgFaAO73vk9YbF/Aa9/+2MAVvipQScLBZ7/RZdXyoh6peCmPx
1ca9KzTACLb6NbVljoutEG+GmLQlgCXAPyaPHJPYMenKESvoDsjrzNX8MJUEDOopPTRmuEXM/ntu
9RqUdorkYhLZx1oyd12QqIkNfTGxd3XoNRpQ6K1Pl/dLKAGQGejMAt+Hy1gL11cfuov0KEocxC7k
Z+s8JIMsuyqM9JCo/yOBsz/T7bWCujYivTvAYO3LYPzuPts7ALX8ktV6JcrwTVq1CQiJkGCjKjfc
9ml3o2ezxOSEz+mVOjzSyIzXchGbsLnJ1161rXlN93EQXdPjG3D0c7L91y0gzMjf1++Nen4VnOhF
2btpAhsoKGB9J+2Ya2pQmR/JR2Bg6I3UAXEs/06Ol1JxlBZ4RZGlBmnk+DpurwpoWZftTeRa12K4
8KPOkfGZFxXczsS+a4vw3nSy7TwrG6trJaL+H8t7V4n5qtXKgaiKxjSx8GzaDC9sQp6i/173gCMi
hToWW967KO4YTWNZl6YDy+u7mzx9rWtZ2k1Qk2Fm8C6BO0Z9YdKK1G93obtvXuan/LEGh63jgQ34
rvvUgsf1389cvZkeRvEBn8o4PLngops0a0kpcz9ACAQMGHvHWJiUi540v/Vaf/FS8DB+IAeBtBoe
1fBHqMFydyIa94YCtaLFj2jiekOcHYowP8Z1aHoDfbxsjaIwDQNGFsPoY5xj3KLWoxET0sAa1fBz
1T4rYORNiCTsPW8hY6v4LoR/vVtDahBa4fVCduN1jRdhRkHWkCKG6QIFfB+oZQMSrPWa7QdmxjnZ
XGJKzaKyHUwkpgzzV1l/rvTbfJYkMsUecaUfZyXj4tJ4aqFfeBNhGOO6fWKztVbQBUXoxVfhFYCl
gsv7Jgzw12vKGcmCx1xUo/yCGS1yRLr2Jfs2HtBGBKwPBlppHM3cC7c2yqPhdzkLqvC0rzRmv68c
SzGASRpQXVjVwvHcnnoUjD8SDUWxtgWwM4YkCLDkt2nWlYzQQXI4raFht4k/5UBqUV/iA8PCoAcA
RYCRgT0Ty1v7ObxTCeDbweMm+QTh4UAS3jRBtYqxG859EjCc2UULn7Zkn9HoXqIHM5S1rwjDxZUM
zm8uWbe0DSBx/XzUvDxvgszOvIGBZUYgIZXVItlf4wM5DGkRnTWeob2NOw2D4Xa9S5EJ0pr2ubSy
K1Rkt51D7/us/zL0+iHsSsnpEC3iWiR3ONChkDh0xFWqkCpo0ABWGzduKRnnEV2qayHcaUBhsKiV
HG6sBvxZS81gCnO/KTD5JSO+E1k+2KV0F9NuBMlubr/UwW4AHYSBurlO7zOrfXAm2YrJRHA+OYrV
qVtimN0M0N2wN73QluzJZQlnAEhGSuIxAtqu34XTfbg0Xx1bqSSHRyaDMzXUIxrwXuPqzHq6yfTs
kLqxpPVL6HgxesdglVD6RbfmqRuyG200iwrbbnr5QQFE2j76BbyVQ3cARwvo3kNMk172SkKt0D6k
4nIGNebbg33llKa0nycb/Gb+kCNru+Dtv8iol4W2vBLBWRh4eGg6g2Xar12Cdtqh36eNc2vETewP
5vz7sj7CqAoFlT8Kccam102i1BboB1kTqrkf96WRXk9bdNfcs8s4gtCN6odZLDFBmWAepqpIaBfm
DqIc8zG7nW7ZJKOp+k7sGaDnSIFnpgTmwZFlhIXe6F1d/lJpE7UDaCAulRl7NxIjsLLRWyZ985Fl
Rc8yYYhfCB0569dJq6YzcxP9luysIw3sfYJhdfPW2FF/ODjbQop4LDTNlUjuMMSZ2aS1DtUW0Mcs
9Mnq0uCyVjIJnJcNazV0UgOuHFgviTfmvU8y7em/yWDfsDpgQxZqpmLihipSwDV0uWcVr5clCM/X
ap2YiawkKP0cFsSJKs8lwPmeop1S/TKG0lNkw5FCW0PXMOr4MANQz3KCnLGrowEbog2Tp6PYjFFQ
X9WpxCWJ9UFbPK5zlHj5KKWiJGtohetiaHqvDUuvmdBcFF6H9pePLNy7IM4xqSSmY8LqY25MvCR9
HZAbHLr7RJpllWnE+SR3BImfakIj58a+Q5712zbbREfXt7+imQPdcKj97keZcUuE8gnrmsxO4vbw
7HEOmiCkPAvtcbLqXQknfHkdxXbxZx35WvmMxsK5USHJKX6R5HXIUBGrvv83GZztdWVdlK2CoxpF
d5Rc0eQmTmSJIHbcz4JJdM0hOHc1cFFyPq6LS5e0NgDqrDxoMfIVb5Nxz4oLu2LLui1S6ctYFCyj
8/SPRE6r0K3sKnXgHNwCzZgODbT+l0mWIMyeR4xhXV7Ct7n2c/3wErfRR8em9k7P7zBoeNTZSDhE
3+pDtXExfTpuyXEOMAQ7PbMxbg29qBYYpUwAnrWANABd19G4XwIwS+1lkChC54uut7+/htnvym1N
6qxVUZnCVkygf1Q/7CnfXVaYnd9L+vLPnbzslSTEfo511Hg6IDK9Ip0mzyHNtgrrm3owb9Vklrhj
4Wkg8I4GAe/fWaN71+Kk5+zxrOTIKOtfG1SDnUG2meJQcSWGM9bJdIoehRTkIO7xXt4wDqjxaN42
geUxiBH7E5Xklc+nIpF5QK/iH8U4Y21KU1ksJhHIxEf7bvhGfyy/zVcaIIkEwrdAHTx0Z6cvIKus
PeN53lRBsjUO5U72jGXu8mxfMXNMULMChTFPA91OyxK9PaSX43hodhGGTo2Nupd2NIjkgLgRTeF4
G7lneGm9XajD0CHi7zZK7qPb9C66AteZT9FYfMWqZJofGQEDl6oZ0ZlMTZEhrcVz15PWFJM9JawW
QqnhzaTdFZ3ieIlabi+fE9FJXAvirqfG7GlkseKYtViB1hgAduwlvkesiwngCGAlo67JiQiVTlWz
GLqEYxg49Tfa2V7XlpLIQayIA6pkFjycEV6Zqd7jRsfzyQZ2vEle6by/vFLCIJ8V2v+WwEVzGD+w
7II1hqCT/inD1ZD7jIkjBLJn+qLb++UaLLG7QtL2JF69d6ns95WrrE0SOc3InhZJ1HqDkV+nRfql
VGR9L2KDf5fDuWTTqSJ9rnBBkF0PGi9lY+y6gy49WDJ1OL8cDppV1iGMwRp7jFFZnqPPHvrjJNYg
ulzXe8WfH8esxgqwtp7a0Z8khRvGhMfvOgMZmpOAklNpTYlEmf1xVl50DbUaDY+k1NAw9oZXi6w9
RxTUrXTiM8/JbE4YsoSFx12jMnqwrQlEfl910706ybgLhPukwemj0geL5xHqS2LRMZ/g/1Qa/mxU
7bqe621UyNiXhTppwDUiKA2AZJ07U2E1qVWeM3PQMV45hrtK1bflBDBMJJ8l55ftOX91ILHyRxZ3
klpFsQpqQ5ayt5AfSK6ml+wK2dcguwn3FKy8+cNybe3jDZEBdAltA8iOqPuhco/x79Mz3MQZddoS
1TjTBcDtpo5V4GaFpJusLxIdZZI4u1/UGOgP7BSDKOjb9GJv6d5lLFA//oKpioKPbeC7apzZx87Q
xIuC5HnX2l6r3CHN40/u97KWJEWF9ghuHF0H8BAGzzlDmWPVrFHMx+ZR/VtnaPtQHw0vzGT1WeEC
ouPWxMgbOmNMbqswuDRZAMBCMSBX4eETz80kDl0oAV0TgElFeRatPqfGoNRwPqMLhOZiUjKEp+QW
HXGShJRwtdCRZmHkTAVjK2fq/TA0Tp3h9NbaJz0FP2j7a5YhcAqjUEaMBJJJ/Asp+FNFojxNskYJ
0f0Ggo7iVt/kwfiZIiUUfdG9+O2JIbFukVpridzmlFU0LnOksG63edjpvs5wmgPiacfk2rlDb/+L
HEZc2HGzFsodqbQv+hScCNSftDAKonA0PaVdTD+f8j1Os7oB6u0uNotjo9g3s5Icc0ONPV0Kji2y
G4zu4G0KFwZaOS4EBw+RrZYdeODbZFD7T1Vq5J0/aov6r3EQWNcAmt9NNsoDVjXOeAgI/+I2rkDb
HQOsqAc/IwKPNvx5eTMFnh9SHB3dCS704WeCK3Oa44JikmxKHTCDEHuvlelhGcLFi53SktzO53Bz
TClgvoHZBRliBIinxqoMma5VdUqBQMLYLX7HwLYLg3C7vGrgpqPH7FP/D8hlBQYLqZglwLicabsG
d9adRauXikJqSGsMyt0ner1pFslKCgzjRAi3X0pvwE+FWEltGhIgSChPljVI8iPC3YIfAaQQEs4g
WDldvh49mFXdLhSP9eRgt9NVqsW3qRntGjOVeHqZKO68jaoV1i5QmDy05gRq8ikfbASIizflmcQo
2EdzAQEW7l0pziYyvc5TVUkxGE41DIkvHknLIMH8b14A4wcEf5ctXrhPmF/E8CToA/Hv0zVMB6JV
TatR3yXINfaalxT3lyWwDz5TaCWBcxEZZnuGooMl1GNfBnWs1HgxZiA66aHVLQDu3aOL3pBNTImx
Swos6mX5wq1byTdONUzcUi/ytKV+PA7HMe1h60pgzPe91nxEkqmjkI0rGiBknM3XmOzXlbxDa3W5
W4zPhXOlFFdd9YFHJaDM0QFpYBoUxI+chSh5VmmL60Ah5aaanqz+8fKCie7QtQCTG9pV0BWDU6Xi
XG2de3P0kHhE8t7PfzO4QfNF33eqJ2u3EO4SemTQ9Ktj7NThzrKTUrVTw4r6tHIAGgCaEfXFSVS/
T2SIhkL352C2FSkUy0Dl6NQenKZCw+OIoxxVbWDQPiCF4TtA6ri8isKDtRLDeww878IuhZiwM0DS
hzHEQxPq5e6yFJkynC1QrUJZfgDWQjM90/lHknxTZeQ6QkWQJMGeEJCMnnGM6pVBMoMgaRkiiUHG
8MukEol7FaqxksG+YZVPcKrZzPMF9eV+nr/1JH5eMqvxSls2riWTw35fyemjEtxmNXQx0skI6lKL
N2YVowQx6eXh8s6I3J6moeMLJFkGUpScmQ0TOkTKxAJ3VKcBNbNxPVLEFJF78UlJ88/JWBVe6dgb
MhX7y5JFSq4lc5YH3ja3yCccX4Z3pYy/aPHoSll0RFbBEp4IxYDWZvFt5RMS+nYY1xRgiBjrIIAH
VyU2IZPA2QSmVwtNyRvqO/Zrpl3NMqQ5UQxN1irwxoAHD+0WCCiv+2sjoPt6rx2RQfXBFLyToZuL
N+V9vZj/W1me4eAJhy6LEkg9U9C46b3ZxDtwRkj2Xmx172I4q0OhsrN6APb4hdJv3ejWdHrPDXdT
Gwel9ZRMLjipJC6I/Un+ftd0gKAhisXrkXARhDs2DagAeoocZ5Ph/ZiOHjLY3xoXLJkWrvloUCSW
IVzLlUQuouh0ipioROM/8ENA4qzVnyJNIb41t0+XT5Kor9LUgUOIlwfC5bOh23lqzRK097gJMY1i
Ixfku71X+bgS984dRT2BHimY6BYscuBKGWVEFmoCqRlQDIxVFrimp0aDpGQWzkam+tkL4KiRNskA
SmjvIPgf9HEKbmAIwwCzjujFASbLqbBqJnrtDDOilwpDS8pwWOoeg3b1Zo4zSaAkMJkTUdzRjm3F
7OMMVpqboWf3kzewKZ/5WEzxtSstMwrMBdIceGLES+gV4cxlIEnRGW2u+k39ox72lR57iyPJbYgX
710Gt3iaM82OncHnVlERaOazboNlTzukiozQRqYMt3QWNagZUexSZ6uH0lA9rcqCsdpeNnyZOuwr
Vt5qaOY0rxsFVMIWMk59nV3nI5qjp9DeW3M0ScxBJo39vpKmDTGOoI13XGG9Gv38hueka7cjjfzL
agm844klcN6x7UvVaAwDuxRa+2RpNrp77VLgxsTHIkO3dOtsMTN4WaZQOYLGETwIMPjM1/CHkKqx
OSBaD10gkLTfSJrsHPI7L6LgsiCxtwCeoomk7hsE1+kyLoPZlaQncFavxmt/AKDSxrgnoLkHCflW
NnMjtMN3YXxzWZNQl0SoA/p9bvwqlcarFjOwchlu6Fv9gLtdMA/1Rym+ncxwiiSkCeTUFJTysxmU
GtrKtM9N0V7FyqfMyj2HphtX+Xl5NYX6AVmMkUoC3vPtZljZZJ5O8zyqTe11gMjy9G4oP3du5lzH
yCVLLIQd2TMVHWTRbAAjY8iS8x1LNihTrcAqC3cEa+Vnw3y8rItMAPt9pQsO85ToFtBpurDdjv34
VLjGv4baRO4AL98/SnAeQ7PLAe0MNkWljnH0/F2p+8D41YkYzlXMZYOmfHYjjmnhY4rDMwzJbrx1
c51tB6aTHAOBO16j3HbEZqm7bWoicN/OiUceMMp4p9zNr8kcMLqNYqc+Ah74SIJlG26BXuqhF+W1
KBA3vlGbBpf3TlTgZcObLD/oMGpTLrzCW1zPcjdFbS1In2LiFw+WX9/Fj/1xCBY8YQLtn+SX2V89
WQS4K6RawTSnI+5AYeDUZPJ5WdChvUTQvcUwQHYc9z0wEdnMuGxLzzU8lcX3hc0t7mbdgSyAZvoo
vobxff6DARU2wRQ4eoA5SFfbtztnI1lalse4oCTfJkbTOs1q2kTecsTQIBC8tR2GZVAlkKn45g3P
JIFZHrw7jLyPh6HSR7DJhi6mG1gc6epB7FgA2Zg2+ZO97Ty6VzYMbFrz3ZeS5jd64YNGS8oyfH5B
YKHB2KxZQEbXMIzJWbZmh0Chm6vYG7fLJkxulAJ0R8qG8Vv1yes/2FmRFa0Fco6HzFYORhsI7Dbh
LjeCYTfuQSW3SauNfPb/fBaPAb/jhnXREoSXqcO5IAANdnUz2a9klz0YewuUZAzuV9/Lx1bOHCon
ifNCpLW6vh/s10orM09tk88A45ENwp9dQKcyeIjL2E3ryOrzHms3bZbEt1BR6vwCbw927rvaI6q3
xADxlL1Uz4IkTjCnXEXQcFi0EBwCmDxYymI4JCi/pMDGQk0Epb1+ryWRdhcaNLypS2XcSo4li8dP
Dgv7AGLjwcW6WkDrcup71EiZ5nbJ+rfDEh7RzLVNdvmVeayP0bb6LJF2ZqOcNE5dO6YmciWQFl//
RYztPGUHvCrxwpL1T50fQE4WF3+GU9eg4wOyGOda5FzV23mfXC/bLNxFr0kg6xdjn362kPDiwECy
4Mp5dPKwpKG12ParabR7R7kdVXsTTnFAdcO/vIhCW10J4s65li+a0XXua9b8tsin0nxysvvLEmSq
cDZRusNEMVDz6qBNS0/2qjN7qvVgRDL8K5kczhpMs5nLlNqvgPAOZrvy2x71uLjyYkUm6eKaofmV
kxR2ZFhCGzWdln5yLRi7DRbmXmLdMiGcwaH6aMZAUu69ZAG5lIH8vd1tiJPIgpSLywZluJQj7SrU
9nVWoNoOL2UNVL0tOjDJYcbU6XhrO372BdUWYKRMXiRRUeiL/7Y9iOYiFeIqtAAkeu+R/mXOOy9J
ZCN95wEKO7aoO6OwY+AK53l3zc5FqSAGShlOrQ6kpYGgGvJGhe4ZmyLIHsON1FUIvfBKJneklMU1
8zlzXtNrcoxBTwR4UQDlakG3K3ZA0dnE/0falTTHzSPLX8QIriB4BcnepNYuW/KF4ZX7vvPXv4S+
mXE3mq8x9px8UISrARYKhaqszJt6378skAqUxf/VDf1t2RR8ZhpmTHwZ2FBFa9hSzFAZfr9+mNfj
4IkJwV3GEGxRAxhrPuIg5wFbvpGH2utvy818o8uATqI5oqkYJMPLBLcJEqALTZEoS2plzIK37PYf
xTy89O+cL0h60FyX3Sf8p5/E3Atbwu4Zikq1UA3eOmCtq2BDY8sv1JfOtlgdv1jNq2QnhY91YU7Y
SYzVa3WZB2/qob0rH2N/7Lzq1+gFmJwvwJhTbPvZu25SZlE4b4YC5dxGD96s1GQTeVf+tFwnLAm8
AOfXf6nYbakUwVuEHngY7Mz7vt5dX4Jwti4s8JTg5D3ctkHoDFbwluyRXUBO1thGO3n2K8TeDyuc
GBhqA4izUI07t2JMpUHSSXlTaOf3/VElLUvnX9dXIsTdCxvCJdKVGSmjXnlLjcq1u31WNcykmIiX
zRKur4UzSwOoYoNK9HwtuVYszaiG71FdJMNmAj3tEx46gBe1FZGxaQonCCzHYNPS8V9owLmDjEj4
OpWZW0mR1nhZNxP5uZRZ6nVASN6aeRkbnBFn3iuTqrlDUMtUUoVl/mMamBygS/HSxlT6+TLxFGy7
wIDpsZxZ331q+q8GBjWufzOZEeGbkdQeW520k5uga9b1N7Hx01q2/5sNIQpFbT+MYdBNbt3eavaT
kjzTRVInEVzvYq+EyANYRR7lAZYRKQOyF8PegbP+tY2ybaPIutwfNZeTqHphTAg6ZTLPphb1k5vd
ohzD+EXYQ3Ta9FEmCBnx+LxFdhc8ay4H+WXbsGP/xft5fckgC8YbHi0SsR0z6k3o1KgLAlto39Mt
cbVdfIxBKhl9pYyTvvQ3zVZGFLaCxsB5MP5t1RHjYZqH+aQSiK/Mh/nX7BuoQaU1M5n1qDzWL5Bx
2BiVxEX/n/3+bVM4g4jAVm3jGfZB1FmDEBRmdqmfb7N7xTfvy5cWUq9b1nr1vvRUFjyBpAUiFjJQ
iHDX/Ouz//4Z/KV4EqjTguhmGPMN70LAUuN41J81U2n+6rT8NiNEt9TBAA+Z4V0dmCGI+sWwDj1K
jH9zJNEBAP0pqmqmYITSBEXkrgFvtjP4dv6Ya8Rt6dP/ZoRv6MmGZQkJRqhu4LtBKy6f30bz5zRK
bs/1+PV7IUKQBB5JB+kAbOhV8tyYgDTU+ReNTpKPsnrYMGsLoUtO668KZnraRUDWIhY3i/0Vega3
eeEWHS1YZNYSU6srOjElROQmKItIJYiWmdbs1FiLWJ0XnxOzlrAprNsBVgIilSCMFG9RglLZovCo
nPb0Bt0it6T9Q00W/y+cwPxtRnCCXElGNU7haSVVGfp4qJGbLJpksyUr1IkITAiFnCQHxURD+EIL
NCOqcsHp7C2UarQGjL48RHzPURp/mNzh13g73qM1897L3s6rvgEVbNXk8DcML5y7+TRPjp2Z2Mix
mtmUvivld9V+0qKf1zdyTR4FOLH/2BGHWyhkZrJ4RBjk5Dh4p2y1b7R0p8/ZTX2rudluOs439kMW
unLJx1VfATM9pIbBawcQ0fkSG71NHEXnKLVB61lHy/upjpD0ZOGX64uUGRJSBTuKIyusICdQ6qqX
AQ63gMJd0/4mWyAAh+hoqIGPW8gWkiAOlYYvB2hoNw+UrT0qGy1Pf6bm6/X1iK89fmlQ9KLwVkcS
icE+4e5K6ED6Xodbtv7sYz7yEPv2U7DDZbnRPzuyq3IlW4XmrAEREBTZQI4qhPWaxpmSjRASAM+9
A6pXQBdjrza7oWRZ3U5fpqi3COQIg+rzCBhzIbmpVxAqgKUYQKqriB6gHBJWG4S6HQCYjIHtXbLP
2024M25SqIKaL4NfPFHWqcyBnGW0qx77jsmoOIWX1Mden1oXLmgg3NSmMivMl+3jXbuFiMIm2qk7
WadmxUf5QYeyK0/NtQvvSSiw3p2CSFM+qLPJZjT/umqR7OVKtnFmRYgqGYmWIC9zTJfZtp8OkW/I
cC8SC2I8IXqlkFjDxzIap3ANrfyUhlRyyXx0xIVcmRoOJLigb4E3mEigA6qVTgXjKziQN8lD+xlK
JB+yoq2bPsY1m0Km+MAw7ZNdXDF19+svNMA4KvnkBwhn3QlVqwcLMcbnijQHtAeIDkxXHsvBkGQ7
a94HBB+ag5CLdSC8cB4j+0rNaccvILve24uOTgwka6pDnHzLmpjVWeIWraz8sXbeT20K5x2iJ1qr
8KvHiHJGop+Kme6scWE0q1nnfMVM//56POPxV/ycpwaF25zoi11AEx1JA8CWJHwphh7jqV8NDLeH
g2SgYs0/T23xc3iSPpaKFS9lvUB4Zan36jQf+8mRAKUui6nwDhP9HWAdcKAvzrI5tU7pZPhoKVQ/
vzYP8zH0lRbqxdlddQN18JfCT4E1lilQS+0Kp7spiyZqVLxXu7c5Y8MLn7F0XJOpMYv36iYESga1
VP/6x1tJVE4XKx54K3HKZgiRK5O5BTV31n4q5tynoBG2s0jy8dZPA3+W4nVKLiakosCi2aTYkxtn
FlViX9MnJXCJVTjlj4xUhnoMKyUovBlTyNMOCbwSeXlUQf3r+prXgrWpA8iPKV0oV4lDkXlX1GWW
4wPnGB2oojtHLyFY9XjdyKqnnhgRPHUunUg3kXy6Cd6FYfREZVMra89uUJ7/XoaQgC0A5aR5rk5u
+Em5tzbzsXztbrKb6eBsMdHnKu/p5+tLWt03oE0tJLQAe4qKNaGNNlox84Mx2qzofzb9tyWSDT+s
7psFTBOmH9Ah/+ihn5zwzm7VDkh7nIJs2PQqKlwyVrr1Zfy2IATlskKgntCfc/MuhszPph9tL082
1/dqNShCz0tFXQQvURG5oatzRSMehfvWYIBdsnJ46ejo9dENCd+v21pbEABoeI8h/4CijLCgvjXb
KusNPGhMfZvoqPhEqEKZquTeXju+FkZvMZhnfWDqz2Nvklqpk6Y1RhOo0/lWnOG9QYJma/T5iHus
B6PKlGOoviEUsFkle7q+yjXHQMET7CUcY4QQfW4+BjenHSoZ2E6zfVi+GqOMdG9tG5H58+sajwDM
J5wbGAJACqiG93vavyrmrdZihDP5cX0Ra09SijcTNH8w/stbPudGGnysrqEJz31G39gUm0BhnDgi
fJ1uKh8TEd4UutHEnHfZyPna/kEL0MSVBoYwvDzOLStm1saoWIDlD0nszkRLygehkCnxRZkVwRcD
gIyTUcdgu9InvtnUXm3tr2/hqgXoywH3hYFzyD2cr6M0jaWhXV6yJYCqhFKUL31gyWajVgZfofBg
Y+AV0HocFbHQHuZgCYxJyxkBin3+pH+tIb37PeLan+NtCaWa4O6/YPRdu40JBQ3LR6kPV9P52qg2
T5CNRWY8upWnb4u9/dzcUtAvTl7kGjcTqHvSbXprHKZDvVe+ANnvDb7uyZFnq5sMkC5CMOoLFwiX
fLCa0XZAmdwsqTurP6UdrjUD0IqECgrQUDhxwuUFXnU1yyD9647TApKRxu1l+idrx/nUgnDS6m7W
aoi4gT8nCZiWWbtW0R/q0JQE+g9Mmpj+ntoRHhNKMUK8gkac5hE9GXLot6VL9tYxyRiXjQrB53T9
ABjcCy4tcvgjSAQw1y6esQWnHINN4LZxMhAPvZTI2OL2jhcuErX1sriHyBFYM4Zu35e+2eYbZXjQ
FZXRJNvV7WtvRxujXja1adx3eoVMCyjK5b4Kfk6Qu2uab6ie3pQEQ2H9Cx3f65E8R1HMMLUPAPp9
1KdsLh6K9PPc9Ljenpfu+/UFrvvG7/UJL5ggyiw03lLwPyrJq51Vr72TSbKzVedARRCCpeDavyiK
6LFRQOgCxzswoVs6fQmzr7lsvm7tIQY8I9fDgjQqxMTOD7M5VpicoWA1CxSj9rqx3DUakIap2hyC
2bivDP1728gusdW9OzEqnCt7bp25jJuSDU4BnZgsAOFSpcgkW1a378SKcLaUlLamzmktp17xRhDS
OdWPRdldd4M1IxRbB+I9kC2jpHG+f1nWkhZNj9mN7YpV5Ec0fcdomnvdyNp+nRoRTu9QATe/2Jx6
rhhYDp6jeI7ZdRNrfnBqQgjqXTfSrumwjhlfJB4qtwSvEsgoWKw9WCa43v6cn1pDQfY/GyfKz6iZ
BhrQEgYxC7cBm/fT6Eh7fhfIZLjuqQ3hFrZr3em1uYVShjVkqW8PGZ6pFRrjX6vIjkY25omauVbR
6aCOMu3sKxTDo5cW3/QvBJwp5wfCWw4q3eCFPHeTwDRDAtEOkLYYv/L8bullPfe1Sxk/ET0xPErQ
ehfOsaLrRU053/NifyvUn9oEqp7GbyVlh1VvP7EiHNzAbtJ0VOGIdZMyO3gvuze1kEF2eeQUb47T
pQhHKq61EeQzoATlcGdaszxlETj0USty5+cWU2d/VRg9tSicr0zvrDmcsKyyvgPycoqPumxkerVw
cmpDOGCLUuXLGMIGh7+lDno8yfOwy1i+10DEmeyWY+SrMvzb6qn+/b0cAQTE1QK0cIbRKPo6WC1z
pl9OXLuY2WLJ9GiML9eDyJp7QMkN7xJQ2EATWFjjnFOl0Ap+pqsXfXrXqk+G9nbdxFooPDEhkirU
nfGvg0Tz5wqxtpUScK4uAgVfUCGDqR9SI+dH1QFQYLBM3LqNN3hJdR/vtN3AOlZ9agrfmJkKBtXY
k/XoZVaFAJE58VwGFj9Z+kuPV6M2vVJbkk+sxQgkLP9ZmZCSUZC1K1mAlYHzNqtcoKiZ7dxKjFwu
BEoYaDSjmoD7EK/I8+0znVkJAG5H+b9BTWlqk41hDAWztW5z3RNWOlTcEoTPMYqB14iYumjROIF7
DXxo06LRrRVFCfr1U7wv6hy8P02vbR2FRDdQ/FU8QNPVe7D31S/DQMzjkFiylyuPSudRCw1p1M//
LYUtfECqJgUdKjB8TEY/NX6WRTHXx6j4UcOcNWUaKXMI47Vz9efACwBb8P7jOQgg6h81uJNqFJq4
tV7qSKfCsVo0cIUbXTq8FRHaGrrXU7XJ369v/RplLN59RLMtm0ANT3x4xlreasYCvozotveDhhmR
PzxkHvi69niCgnA4+TSDABiM4i4o8UCiGm0db/nZ72Qo2zVvQ4lCNcHqzNE9wq6XxTAqMYr77mCg
AD1FDyoN73XQ/Vxf8KoZQ7UMMJ1+/HPu1KQKFjIkmC0cTcvZKlGev8eFgoJSWM6yVuiqLQu8rRgX
Ay+vSKmqJnod2TUfTR4WNmgp0w1MdJUygqSPorngsBpYmtFAwECVTUSqmHAxusGygTJHdcExvLkC
J9O2cIJ8PAxauEQbmpmkP9RdTCsfFd6lfLDsenZCZgShJUOHX8Z1EARA2g7Ic8hk6CKHNXjV4typ
Md+rWMlxitubYnEkfAcrJ1R3VBTTUTBAucQSXmxl1ixhRyrVJc3TbA+ooM24ELutjSYvWET+2GMM
FYM3cE7LtsCwfO4xmV5FocKxt3Fhv06Btiut7H22Zkm5c2XbzswI0ZbEcWNktqG67Wh6egAQH7Rk
rq9kzVE4dsOC6qWNfqTI2x+FLVJL6Aa4cdM96mV2tEeAcEfIKrEmWlBHyOPHpDFydwzyjREWkmCz
eh44USnooPgvENJBMFSkLRQCFxcRfhdl6bM9GX4b1n8MrUC17sSMkAMu1eyQIkMkUZWRzSFxMzzo
EqV1o+TPuwcwhYcpEiQs55LOuLNa4oxgTAGz0behy5+qYt5LPhq/y4XTrYN6D/R0KLXjhAupmKoU
BRQ/AL8DnKF2rU27pd6y1b8Xd5ZbQW/murmVb3RqTWy6dCAumUI+Xm7m1b4Z39J02NjgtL5uZSWH
RpD4vSiRI4VA0DatMtyxSb/oGHQISWV64CObRy/JrGUPaGt76EIVKc5YhcHnqcqW4xD15eKlmH16
Sgx9SlhtzvOh7/P8MQiqWvbSu0y5UTA5OS2CH+XD3EwJOMfA6Tz7GYHc14AoMLUl6CXU1I0nxe0p
fbm+M5eZHTeKKrD5QfpFuTecZACgKRqaIiHQv8nxPgoLFCxr1yl/BZYt+QarljgkglPtIskXAo6R
pNj0AMujnQ0M4cTm6TFZkm01mBJLK5gcLEqnKKFD7RSAXSGE2lWeZUMEU+MhvwMSYfIAwmu3hVdu
U2BxwgPxsk/qJgqZ87N7NR7+YktPrAsLDSqtaeIaUS/TNK+jMVsoJtQxMBpDsO66qZXTY4CSE4hP
APUtoI/Ov15klmAV4AsdujeSfxv7tziV3BMfoqCX8cABMxyIPy1ctOc29JrOWaGDR6v81d1me4hE
Qq7rSD7YXVG1R49n2EHTCNu5K5t9gxYC2HG4kkT8N2p1OMW/f4rgrFNb9Ik1gRkgd6DJp++dDu+E
UfIMWfHTMyOC88SF4yhaByYZe3BwTd2FRet1uIVlb6oVnBCPSb9XI/hJQhfNVmrQ4jQecHJf09jN
3u0bqG8mLEaZxAPZ28TFr/2RGUw/TD/lIEdu4uLbmpClQLoBsgExd4pBvZ2leQZqSBpa0Ktvwn1e
6pYkxsusCF6aGlZEBhqD/mIeYnTy0zgLNxhYXWQcGCuYAWwpkjRMoMNVNUMIoVGIx1PYINs2UEqg
iu6HerivkogXcd0sarbNcqD5QxV8Kif1JoOiYxD3rOwDyblc6a+d/xDhEp11UrZJgkNjscHjehjA
2PhUYcqCwQHNre66bewNiW+9/HFAON0A8TpdlMUYZxM+pYANZsnfurHy4lr6Alj9or/3WbxO2yiC
UlKO5Y1uvLjzp5ZBk/MIwakRRMSMbhI/OcokD1ZmIrCnJ4m+cPrLSmuLYALDifNMt8l+gMjGD9Cl
+umr+hwjyO9sH4wDXuEPkHbZZH7stbvqVVZuWQ0PJ79CCA/TENY6ojF+RZ54jYYxDNVwY80B0Pvb
9W+5usknlvjfT65mg0RhOs2wZJGuvwurlPog/JFJfay07PH8JYDaYD4T7Wax4Yzp9diOI3zGyLYB
5rBnEgeMhEqiM8PEL3C1XGtaNLxjJWZj1JDMHZN0TtxIT2eIeAY6yBFUcHimN1mp03AbgVb5TY36
ar5V7FpJ3KAm4dP1vRHbkh+Ddw6ybgslBOAlRH4UrTeUoo20x+CobfJdDV4GEDV4yRNAiOyPpZ//
sYaSBcoFKIOhGHv+KXqnVto8dt6qxWKq86rmoyRgfPzek0j8LwuoR0FMDdFYfPUpeh85KtZT+3Sr
++1XCxTm9h2arUfnCULCm4FB9fGobS1Ig3Wv0za/z9F7Xd5xyW7VnczJhbyC/xq814AfgwQkymMX
gxK1VkQlhmid+MnBtFH2JZMVfAXnvrAgOPcIKuemXYI32/RbQLWDRfZUErJpUAd9lJcMTPqYEAUS
sQY1lPx0I+4Jq+JhEyxbw/qWmAajMzmMtHEHIqkRiOHpXwapzdnYQckpQqIICAWqpWwJ6yGpzpYN
6O4O7eu3Dn03P8L30++HXxD8yz5xGaTskTP5RMe5kb25+c1y5kgf6/79M4Qo2dolCCFH/Ay9fK4x
KJ/1wx5DFOjKNaxMdTdMKCtItkXN8bCMw9ZpnU2MOZXUgC52ZQLC/tmeviZVxfK6kOSS4v38zx4B
HIkqCkHaags/Tse8TRHnHWHmMcyYGrn5nbOhCTMrNmoeCld73cvQH5K8aYWYfWFWiNnhQu1xjOAL
GQTOh/jdsU2v1L8toeyNs+p0J+sTvLpBSGp0A+tL2n2A0jLJuLwpUpFWcVVw5uupLHCsLA1wGpvj
rWwoSFtCbuW0tFY6p7dZglsPxNGs1Bp/XG4y59P1iCvUwPgeoiiFb8brYJifE/awmGvN7kvsmLk0
4dOAoptbJ4lnaWHM7CxLntVWpk1/ESNg0iIYWuFk3hyydh51Y2UeyhicN+jzY7Q+uesmIlnU5fcC
sFBH9RsYBpS/xYFSUEIB9WnkBCpwePoWibXrQa9ckuXQkuE11uluSNPd9Y28XBVsciIqsMKAkFCc
nbJ6o4+nMSOsAJvp4uRuJRsWv/xUZxZE0PPA794wwqpaS39NakizRfExUdRDTOs7laY/ri/o4rJA
C0GF2IcBHXNcxCKft93BaUhdWyyp6JHYycAouBWLXsm864ZWdg4aA0CzAB/JCSmFWzicLFpA5s0C
jZ7+WppgCTJkzVaZCe4wJzlXSoaGEzpYDPFrZClZNn2Ufb++jMsjC7QMl6xRcVdQ8L2e2wCtMqhz
9cxiNApVLzYCD1C8W/QpQLO2YKrgD63h0U5QZAeYClTrOEXn1kKV0LFPep2RerzDWEiEOnm5VYax
9rlGhMSawSP42fWDeRcdrm1aWB96EdxZTjYwHg2jrEG5CUo3sq32pmvsQE+N9Cz2iw1gVZv00bkr
D8uO3hqPlIEn43HeGJga12+KV/0u9GIFQvcy/reLzyr8KiFKAmAV6U6kqqzvQStYf8qpIVn4xSGw
MHODATQMROLLYpL0fN12NfT92GgqK5eFpWn2pOU/wETy9frHvFwHnhboWoKfAY0BR+zK52muOCSD
BdJ8L+uc6WSSrOMiIlqoz3FYN+bZMC0oEgnV9lRTED006O2Qh6lvN0nYV+iRkQOUSV9wqG/aWp8k
Scvl5nG4Osg+gepBUiBiXJQ2NZyYxpAQXr5MwTvRJgCJQsnKLo6dBRZRdFTQwsGcHq7L8y8091Sp
IoKRiDHMdgYwPCUQInb7DZVf7/pXEqvNgMOhFoe0GXO5HFEuPk5UU0FDdzZgCpNf9DDt48PwudtV
Pr0PmM6aYzKxVnKtrOzhqU2RxLGuGyc1uc1Y2+MIuuF802ME7PrKxJrVPytDcQU6BMQBVl043mET
RWGVFCODYA7atN/1rznUlspjeiQ/7C9A7va38+28H171z9kWMCnZR7zIbvnOwrSmQ18KaZoQn+vQ
AMDd4fYx72jddLt0Tzb6jSxeXJ4CEFoRThYJziLO/nnuK4ViFNrI2WCXqoiPfRDan9Dvi44k7eaH
xlSSLVpL5gM1G5lE4Ydg03kAhWkb+QHgWFAaFUu6pjKDwkiBm87b3rd4dVVF698NDBZ/cdzW+xAm
8vtb5dA9qrvkCApWK/ZkHsyzuYtfgegNylOI/dniYYn0skf5gQyMHJcNF9QamO02APBzMuP/gphP
wNt9+BWA+f+xJ3zXfDTSPCWwZzHMDuC8hNscb4FqK6PkEytzH5YwdoMWBFgqzYskwgiDDFk59rfz
6LZcGMYyfdCmbFQH9BbM2toHuhlvqu+5DHCwFn9ODQtLnDKbDHYNw40ZsQW0DRFFH0R9QfVF8vXW
QgEH2SPBRBRHfeTce0OrtbCbIcLpMC9fnCCw95hlbz01GErJy0qE0vyznSDUQI7O2WrFHL2djVbr
oXbB6nnsbykJ7Y7RMgAxyUKsJx3MDpgDpYNvtGq9Afep5tt4A97FRUXdhcbS37O2y5i9A4yRS9kg
CzlfezIodr4USKWajfVMH0FG6vLRBtsnPatAp+aaGzTWvOn9emC8rEchMJ3a5QfqJO/R0rksFQK7
HKS3gCIm8agHqwDJZ364+UMFho9tPzXHE4UTczapFlXNYS5VvyjWfTt9RiVfcmFevtaFNQnBXp/L
xq4rGCluAQoNMV9OvcJGIED/GaTLGJUqtrLK07pRFagSjkcF8JXfACcrM+yoXOoRuQBFb+f75Fmb
fhsebD+ZcTjDh2QXHcqd5OPx3RKjHR4w/7YpIooLM801U4NNXq13SgZiGDfYVz6q2fqGk7dDWmJ7
3ebaRQbSDrSkyQdlruAvQ6d3eRIgCwG5wSHICi+w0xclz7daYv+iSvdoZYM3Ac4j+airSz2xKzhO
09dZRVueajnpZkKTco5kzPSypQluYy5Kv+Q1lla0JmHorB8mpEpsUqrbtq9QZTLLt8YMMf+byd7W
PIe7+JAnqxPu7UwbRzMJYdqwZgx0/BwC0DQNbw5692rX+Nc/4fqZ1wBvgfaKbYHV+dxV27pTtBhC
Rv8687mfeIrLOTf5mVf2RDJfvBbWkR//x5zw6eY+j9qW4NM5U+HTJPCIhWUVkWRZ6x7y24zw+Ypc
ddoqwaqmML1Zou6LDpUBiReun/KTtQgfysz7ZegsGBk2xT5+Mv3Q1wLX8lVAEd3GBQNKu5MNFskW
JjwA6hhzn0MOm8nyOTWeWu3b/+gPwg1vxHOeGmAVZ93H8GPmTTfxEQJTrN7nm+JVdgdIN1EIlbXT
J+1swyEajz5OnuGFfndT3dReidSpceedJkE2yCzaAsI5KCmOEsEKwaaJ+q2refHBygFxzpjmti/6
jYKe2/VdXfd6FABtYDShbyRsKgiAEkANsUhlTjZz/AjqPt8qnq8bEYmGLu5TwR/7qZwjjacNPZSG
tI3p6jVzID6AokW5pftxMyNB3JJNusmOoywzXH0vnt7mgmfaZur09Ufy0LD0LoDSEM8foB6yzWq3
xgunAQh2ltxAUqvCzo5BDaJvfr3Pj7xHPW5VAI69gdXe9Ms4RLvMn3cyvprVAG1SRwdqhWNJBJdV
hzyOixypaRKQ0KNB5oP7bWsZ1TvAiBHLKkum17N66n9b/FAGOMknqgZ8j06vABevEOgB9RO9dWKU
Mq470KqXnlgRUu68LhdqNViXUT3aocoss2Sq9v0vjEA/B31IsCsBc3h+34RjgGnSOEArEHRsaOzk
gzsMJvFrOo2SS2D1Dj8xJXynoMkTQluYqix0kqDQEHURI+Q7NeEj47eyesbYneRSWN3D3zbF4JKa
raWlNWxC75DVwIaHqAMtfyqc989RJxCmhqwNqrBiCSOxqlStUaBhszFvlja9dfrq0198qBMTQjQh
S4PBuwUm2sm+sxJ6SEHcD7C5e93Mejg+sSPEjVoNMzCNwk5222zCO3KAUOiG/BhcgitHvZX3hf8f
i+jeYucsFTHr3AWHuM6KFK1DiCI0e/V12ZVuvA1v0WrYN4+p5wBZKfEKqUlhM/ulraYm/TBpbAwP
2t4bHqM6nzf7KxdlpkfJtq46Ikq4/16ksK2qPoLOvPzYVu1Nx9WWuw603wjE5nqg+QD0vR22lVwO
RWZXON9zZNlNm3O7MfBeKu4e1NEdv9/Y23ZvAFXHN1hWEFkxSjF6gLIZZ04Apv/8ixrRbM9Grc2M
9tGWEGVXZeauNMNf1zd1JQwDrgxFHwR93h8QHCeBhNSEcYAZmqK5pvumUy2Vb4bh7EiGALk7CE8A
B4UP1M4wkoypFuHjAZWUTzaQKQxUX3n9UDvWrG1HjCyYx1kJk/C7FuexTEh8ZRNR+oBIIFiT0UYU
ge5KrFgjwYgedKoyt9G+Z2rjGonszbhqBYIcGA3AtBDK/+efKkiXQC+DemZ2P1NX0WvLN+dK8W1H
XzbXP9fKPQ0sCsg0gKIDzlx8hYPqy7JRKcPMWlRj/BUY27dyifothZwBcKxBu5v0gWyvG137dB9O
CDgSivQigiK2J00rqhxGp3m71IY7hfk+VNGLUN+uW1orW3HyKwO9+g9T+vlWWqjBOU4Kbn1bgWiU
Hv20+vQQtM0rXgngL+uPcZ18HqAVwlR78FMtKlwQm8h4T9cOxemvEB6QlakqVOW7TKbkkBLw9Eya
JHyumsCnREUZE16q6JkYlu/TzMK5S+afA1AhWiebplu3QMGZA1ojsEsKXmmAWLKcJlgwkSaEqKEq
eMld/1xrjg8FOrBBoFPPEUnnXyvOsqlUNXytOviclEc71FlXyxqlMiOCS6R9oNBZgfdB35HZ+qtS
YiZG/XZ9JWvnivfJDZ04UGtT+WaeZKOqXveFXRkT47MImnaHCRzWKj/spce94vjXja2tCL15nGPU
8GGS//3EWNZX9aKOcK8AwlcxdVjU/IjHvwjsp0b4oT4x0qIlalBuBNyNGBnMvbH6s9FxnrBxiik0
BjFSi26acEr60rAT1YCFKWpdS2tYZ/Z7Hc/O67u15seoY2MOHnkNWkuCk3WVBexsioaqFgcHEFts
ClUGYFj7ICauCHSKcVYglHW+V90SNonaQDrHiNJ7Gs+HMggBnSUj8a6v5dIQ+JphxMbcoY5DKRjK
urSLBhNbpo/WfaH2r0neHrPGeP4LMygSW2BNQxzThYSFLmHQQkJnZl2UHUDus6spnsh5JoHWra7m
xIywGjsmwJE6MNPUzQ9qIiOi/SNJbAk6jf/a88wBm4YiA25ywI5MEfQYqfVAVH79tF30FtvJJ2JE
P8K+3lgpCBENB3mY+cd4E+vcphAP5jAapqrDh6rqGai4KFtYmBLJAbq8V2EEZG0YrDZBFiseIBo1
7ZxkyBuCDskruOUPU9NuGm16MohT/XGshjEIaQKnA7YxQ7xwMEuUWHmCWA2yLjZllhcskR/0kkrU
5WGFFUxuf6j5IUMRXKKK1ZT0C3oCE+qI907V5TfL1I+ShGSlwovow7NVsCjSy9CD12E3KJMx4rlT
Aoe9iQ+OCy7J7/2tAbFJxZPdQSvLgj2uueGAwgxJ3nmA0MMlVOpQR3UeczTF3G84VPX6mV1pgPI1
/bYhBGwahq1TVLBhoNnR3WoeBnljP/CgIeFPGUPWdde44Uam+bLihDALoCKuIjQ+LCFWKFVnQGPV
RHE0/VLQn3FHt5V2T6Zgf319q3bAcMc1FoHVFpNIq58XrUYkZymoRi2nZVb9HFaB6xShJMiufqwT
S0LCMOiFFXYJLGEY4jYDOWw4yVopl+kCvhXmjUHiRIFGEIWv1Cl21NkKJ6bP3VafrKcst/w6bjat
Vnt2kW6u791Ht1YIgWf2+JJPLvOqmRvahODnm6EeD/hDP8aa4cUYpqPHqpyi+I4My2sIOBUzSfvJ
STvQgNnBgBHiNFMKKvmWKzuMe8XGbAImenQUDc9/Tp+DDbfgx6FAxhSCsassZIiWlfIC0TU8f8G5
BadUP/AYp0teEqW0VXVk5hazbLW37LrPMYYEVc/4iUY9LzCUkoHhVZuQdQW4grcc8co6Xxe4aMFJ
RmceVjC9AKWoTb410ZtuUVfZgzjJmz9L+6qXCAswq5zYFCKmOVFraizYNLfdPj+Ubupy2aX8XvZK
la1OrLiC4cG0y2Thq/vyTy888sDAdtd6vC+W/ZRR1Xy4geC1p0sT3SQ1EiOGGCZvJmnf0Xu5Ubf6
Id4lYJUIb5ebwJvvU9NrfGULJsGcJV+kfRGegl78ArCtcVAJKgDi2FWijMmgjh8flIsU86ZBjmZ5
xqzDsI2fpdqkPLRc2AM5LjCHoPPHE/3cgUanzItcGRHkMla9aB6Ieb6AWBxER6jbD9CB+YuDqFPw
RHKWew4+PLdnRqY5LBnWVxd6u0/zeAQk0OklCdia55yFH+H6y+zZ5vrSExqq2kb17V38mG47HAzN
DW70G2cvQ22uuc6ZReEy1FOrKBMdFqfvynfMN0F6ZCqOU+qOFu+mfQzrOYdkV0w+7XZ6xKCiqN7U
nxVJSFiJdGe/Q/igRR0WJOYrN2nJjB6GLUldbCWJhgXK+9T8gSOWvWuAj8BJDwskqKCMULt2gxm2
SpbBrKcXJ3aEHY1xN6haDztGj/wCpLlu/VpOjOsO17fd12RXbpojYupOcnWtX5W/1yfs4FQpYZbw
9bVgE1VYtSHUjzDbuSVe7y3+vJ+OmHKBVEglx6ysHEcgSwFJ/z/SrqO5bp1Z/iJWMYct40nKwbI2
LFu2mXPmr38N3SAeCN+Br9/CK1epz4CDwWAw041LKkoU9HhYl4BsfVnQ1Ilt4c57EHS5UHZ2SAdb
fjdwLCWBmtr75ORAU70CSDQnnu9FuWjWEFUSEu0Is24GyQfS0/QnYXyLQzeUjktX1G0HnHfJ7Jf0
a/s18UBB4I8IpODh5LOyMqpySHc+TKNzN0x3ziHanwnk+K713n83kG+jBwdiwNLXyx7D3BAga4d6
B1o9P3euzQJGF1MCZr5p69sI3k9Vf72MwU6oNiBUjiiqYVWYOUDUINktV7GLyIJB+fLuN9TRSDb0
2TE+DKKC9KxG8zRWIVk90al/KBA1xwPyfXvHlyhlRmqwf4MfRMbxA8L7cycsy3FMp8pE+9JV/qhj
3E3GlFvqW04Phrq95CGJ4U7/Mx6s0WmzAaW2OLSnRNAIApT02GloeviF4djSxZOXa97o7Z2GO1n6
xI1orN0NMh7MTshkklCnNlwxYhqybg0CKzqyEztELr63jUB2xR2P/pkZPzdo9Cuomvd5oXZAC68w
5Zza8VfZU3ZVED7qEKqWcAyhPgFuBV6NlQtMJdtRXmMwrwGwAmk9xUcxlyRQvZ0+r609e0TnLg3K
J977Eytuv0+Doh5PHrWpj5qpcl02MZhzrPVWmN9yNXbEsgwq85BjdJKzHRl5Gnq1UDn4G4xKvKtW
GkN0V+PKttfwUIPwGbrStXyjYa62d8Qjr3mFdaxv8SjXAT1kpiQStmRtgpHL+oIRdpdjEiuMbSA+
+YsgLGoYAmIeH3SMDmdeuFcKe71v3tDyCtnbxUUH439lHUScJl1v/64kPVakmBlU6iWyknHo9BHa
qRPdHieeYA8zgG5xqACqFYZQhCPM6zS73hdeFUj38fOIEVpUlTzOWjLuSGdGURG0lpu8HSZEa7AL
7POHwnnT0PPD5xBgHnRbq4jfbC6dkCDKUPCDVYvq1/varxzT7ZcdNMDwzpv4Ja+1guOHBnGiDZ5l
1uuapsCLlMirB0wD5yVv8cjeoY+frU3UkTCL/yxe77qzm37FefCQQhuzQJO7vUi4nMyegpaiCMRY
1jMvfPG2ARVG1LUeMnDc4qAt6ke9rr5Fw3pXNhCs5fgI65TdmkmFEG0xVLBHwvGHw+obfhOEp/ia
yD3zDzyyYpdWlIoe8Sw0aZPjq7Ui2m0kdyo6dwhND4xZnNZStn+oGPtCF6uGbPXcPxp1roY8Qd1H
1l50KbFLlQPAPrtB/oQpXrAYg1jgHEFqF3mUSJjCMH6QHdsb6TjuIig/i77s6kd5N33hsfaxl+8D
knLIcMGkXJriRtAKhT1CGaJbI2fKCyeO9pedgr18H0iU80GJSlT7mNytltCvqx7yoqN7GYKm6fg7
4H5gUH4XddMg1pCEtWvF0Q+dDcoL3RHuo5/qLYrty0toi3Z8UFJ3xbEd/D/BKU9cMnnIJwvg0g1e
r8rIS65Jj2L0amB393bzAqbsEu8XPslMuKUrzoekpx4x4K5VS4LlHf0V/Zl7qP4+RQE4YjvIQ4BU
N4h8bQ8hSN6SMxO/D5+lKUITQcVoPVlyImQooSMTzEzifvRUX9w1X7hVQXZy8u8XtqijrtTTIoQU
JLlFTp74rQKHsG+6HS6vlYI+b1tweUGTnfNtLKT2vRXDp1YZFpqvCfo6rsmwDPpdHy3nrXlBy6sP
LbAHborLDqEfhpLttDmN6sGIxngFKjlmSz91Q/dt8XW/uuHlX2wDoR2E4u77yDW1a3S9aFeFXBka
L99DjaC675zKQZe+vbyJb/G17Ga+aPDOCGYesUGltkuEQNM0MQ6jeD+iFoGb2LUSWIfC59Xl2GH1
A4meXBFnS6gNYh+m5t55pkAdnN+Yroq5o9R+AqdfyWVAYka7DSZ1UYB6nBFrMTAFCw/MkuBkEY/J
lgdBbYVqtIosIws4TfdR+t2CqgAnovEQKM9fxyZCCRVGtO7kGQlur0VAyv7TKd2lOM1zh3uPJF/9
03G+WTfK7U0MdGPkgRiF/W2J16XsKqd1lzk16NtPYXaawQmWO3IwPYf9b5AYkVPoEj51BI8ghomy
Hvhoa0rxnh29VTlI8aVCD4Ru3Gk17wBmVwk2FlMncG/okSoR7xQPskPU2q1rvfQ7f/bIVT1ucDLb
+QvnyzLD6AaUOozbRF7nPCXu2R3CAHVAkJTc66cK5FWn/rWJEUd5LxC8MGNSYSavZ/RtqsCcQRmI
J9X4LQHnj4UXlq7zSBRdjt33bjdwvJjnUVScmQVTsPIRsKNP7rLjbvLJGwe3FMg8CD+WlD6Ay1oS
rEIAjhrMYAUDgablFBj2jpz5il+JoBkn/0p1INCuEv0kXDGpLyjPeTlVCeA6SIh1d/OOnL9ihzga
vtfP+mfll4YpIaKcKgfDzrwZ9u0VoZzkuBLb7o8fQn1WtAFjVq58X1/Fj53hKfIKR32Q/crvRJt3
GjOvMBuzqa/ZL4Vi1aSmFurHxgB/Zvc1TX5wTGLHvX9MQjXt/Oydha4XoW/zV1W3BN9k7kceKUpq
JsTZSE9DP/GOw8vLCJHmc8xs/ed7Tg7k7VBAy/He2e6MQPGyG26uyswu/l1GtDxSaO04T2CTmGzo
6O3aB2jNOfNh2KcHa8/7YszElKiIYdgaBNB077QkjLlSLSQtjhW3t1xrvJIMr85443IsHDyDo+UF
c+vgfaY8Q2haSN5WOaYhlM4u1Du8sPjhGDmGcH/ZPVjeQfp+0TeNHg2wv52v3aCmvSEneMgojZ1S
rG6r8vYUB0Gn/C/MR63XpwwIXR2gr9+NB26Vj7VcGytoLpYondUkWYBBnoLI42hs2rJgr4OfH9FQ
TCIHQibSTtTkeJUWVsFKBrELGp/wuXCfphKL1kpadarQT0AYKsYH8H462R46RV9+owpP4g91ogML
7EoYCUJF06Sw1jI1GsVYyDje4JGNpcaH5A58ahKuZd+lQPXlnWnYQu9mslfws2vGxj7DJx97k8hr
g6E09YCH9xy2JuS+oru4CUqObE8CtBusx8vuyfiwmB2Q0KSporXMoPsmEjU1U9SQgTdGb5oZeotw
b4T9j2osOK+lrBMdUBhWQJ89Wlg1yrQq1euhVdB6Mo6N24rGvVWC0EccJVtUsn0pKzvTyr+2Uv7V
TLSdnqaPeZa/dBlGgNEmP5jq9aSOPy+bz9g70C3B4A361sEtQ7eqxFC4b5sB5tfL7E9T+AoS8rfL
EKyON7Q0oUCOvlF0ddLiwXPciGD6fG/ewJ33JOGpwxBxXcIbvCcfxdDhTeWykkQg4ptChgMEQHQl
eRVjSxnN7q/h+/UUglgArRPaXfK4Psunyi+D+Q+uFxhABEU3GHNAOkTPlA4ayGvrFZCiDCGb6UnG
kA9nHZnfagNBRdI0HeIEanUk2S/37b6/TZA61F6xV7CQ+u6PCvKgHEKDNAj6sCnpdwDJapTYgqyl
3Y3fIGD8pa1qtw3nHccuxiUC3EkoFAIKIwX0ACeYcNCJ24/4WpE7IC1LdjlaphDjnNFb3GlAE+Hq
pd70nVeNYWRHW2C6qwjSvMK6zACum+pmtLrG1muwI4SQb+GkfTwkKl0RxRxMuAOQ0rq7ycXc71L5
R27J/uWlZPWenFlEJSrzWEMQtR+Ii7Qn4SQH6IhEMcS4zjDcCdUoz0QzZutgiu9QudNO2v9H4QqS
Z5/9AOr40JM+r1Mdhg6a6I4TmhfKzF3ll5iXVrCjyofXvKsCbQ4KcY0KNWqARBreYqcLcFLc6u7s
GCiKxKrNvZCxTqaNm9KjD2bXDHKDtxzcWJC5SzY0aX7UcFDcWDDY7Vq8iEJLDnxaS3J0bSwEgZlV
rDUsHF9QvPMGAgvOuywgk9z64+Qrh8WV7U72+C//zFizWV3qvpRKedjHE4yd11soF4JpgzdEzQ7S
GwjqJhQrTViA4474KnkD75z8AS9WIP239R1ImjinL9sgcL+Aqc3AYU/vDEUCrRAc0s7muralSr9v
2vbx8vb7Hz6JZjZQz0EQm2ZJMqZQ1FPik/F+9YnMSeEsGk46UsZugxC0WjxEduz8QKTMEidjrUPY
hV0QBsUhOk6vg2rXuyIYHdEvvi4n8P27y26JOaGG9d6Inf6BTO30Tk0mYa7+Ri5B2pBLIGUcXMlr
A6PntrG/9wPSiekWj3zgzW5QhibMphF46w3ow5wiQof5uINEr3Scd4TFrDnVtuakh+Go/GyvNEf8
naoMserSryCBfvMrVHOMw2LFr2gx4mcP16g/OSCCDtCpjSZ3fuGCfXB8rDIVA4ZFXDuNHFGrWDpZ
/8PskwBMpRy/ZXoR6TGFqhISU5rxVxzmpIoFBTMC4GVEzTd+qWN7uMNogoee8DvlIHn9nRLhIcb0
LkPzkKk4Y1ZghSkXIEeVeJ3Xjd9V8s0QlprbLr2fCVVwGY+5RRUM6oP3A1yDqASdf0BTGPq27MHd
MK1a58tWu4DaONaDWBUjv7DiwtPHKLxtqrmzU3PQXaSu/WCX0xDuhqotHUvvuHz5rK+8+VH0DTbN
9dUKI/wo0qRW3YO/GkJWDQQQEBBxwnQS7j5oTviT/AdpP0QLQVqnq/R4mmJVemstMQo34sOw5G6F
lqsx4bGmsyLvFoUKUVo2CFlUAUUVavRN90Z3NSYll72fvYYfxlDxqIxjaKzEgNGvmudoN10N0PZ+
mPFM60zkjP5p/Fy+Gz8uuxPTNoOQVoIkEup4VOlBCUfNrIYI4WAuj6Ycx6BIz3kLyPZZE2sIpSYZ
DK3E9E3QUXoxXqKuwCb5JrxFEfgFI689jk5pV/tu/A1uWxJV6CinbACpqFOZPbgyRwCOKW5s1uvY
Pfd55o71/eXlY34z2EN4M8CWTfeD5kOamU2cTrYRBYYOCtrmERMV9p+AoP6Eay7kht5Xd7N6nQbO
EZ34nyCYrjC1O2k2BLsbFJkDxHQGIhPzNxD5/w2Q1E3SWhAW2KyOg7UXTp1ePVy2he0KGwzKFRAZ
a0UfgdF50a5E1dy4N0GVsfjDPj5o+5bne0xP2OBRnlBMvd4hKmLx5MiW+3nfzIccqW4eDpx2dRYS
xnoxvgICawwXU/t3aCFdrxozboGD4maq6OZJeDKG703NE9VleR1agiGpgMlyMsN+/p2WYdRGLUQ9
Qp8Ku651J8oqH4IiPudbsc42jDYoGC+XFWgbU0eNqpdV1GYagsNL8ZyDLSixOzRZ3CWe7k5vUGMi
zB/P1nMG1Q3eyz/LF6FVhtZxzB1D/YM6V+sBKhxmg9G4Qi72IG+/mseFk1Ezy5JbDGod87AdsjkD
Bnl8VNE1SyhWtcD04zveScUzh1rK3Gg6K36fi+t0R+meJeh7/MnX+lgxWsu5NDW9nhtkIuTqvIg7
KbTrHs8KoWvgYSr9RmSx9S7or/srXvs9byXpe0MU6QXiK1ZSQdF18To7O6i3pE8QtM68BIh8FTq2
b74azWYKSd4OLOuoQqp3GbgbXvQDugncBk3/utsfhLv8PnvM73OvDHi1Ac5HpCVPl7jMpUwmVpaN
3YzHVOKEENbG3ppGBeBm6JM6tWBatDQ7fe52CV7AR9XgwDCvPlscKgjjIFsHaYYh0bX6i9D4JHjs
ElrcPjI3cjX3smfylo0KwaOaRH2VAk2tI3ttM7tKOUNSvHWjgkWTJHWpF3B9DFrboao4FdydR2XI
AsF4CWiBEHE/j1djNLFc4g7xXYciVCnIjppAITLjkZMwYTDIgglPxL1P3EOmlgmtouOeP0/NVZk2
gSI0L1Uke5c/CrOYb6BfGaM5yF0UmhOoypK5Wy0UztWg3Vu+dhwa23Rr0FmXaI+eg+WIAX9+WwCz
wrfFpYJuW9RqJgrvuMW1gpGgwi4gfTBCqYxwaYun8hrKkLtpl7nDrX78s6Lw9gdQoVif48LCmwV2
sdLsS9VwdWH0oozXZsXyegOrSyShTRMVm/NDOoYfrVUBGBC2P+lK/SBrNe+AJn+DDoVg6MWbBJnE
AEPDOcY4FLVUzIgXGHnMviGf8vV9so/BAABKZ/U47Xh6cxLbqg9Eai/LOlhnpAKI2g3KNffDPREo
t7zeK0Jb8Qg7Iu/kZAarrZH05jYLXVNKQJYnyZdc7Rj7GUpSk9vd9gHvq3ENpNxzadteSWSgCbvw
Lv5ao5mZGDh9RWHIWTu0kxZfODuRdaBtDaQccpzHQR4I+YCwI4Wh7DiWdjE76U1Z2iHU361Ae0bk
xIQLtuOV2XESh/dLyv/2IujDnnuRKhWQm52AP/r5Y/IQOrWLc+Ewn+YTGcKuPSN19D0I9N46d96B
wdupsEkxhQMOb/h3iuqtes9ZE/miZ2NG+/w3CYmximqD30Rqq0QrUuttopliYcAI9Om8nkFm0P13
I0Fh4BxODNEwOJONpCkR9FCQ0OqgcUUGddks4qqXVpqKCYNshblAHlCtvskCrSihalrlYJjLB7d4
vzXIPy4j0nLj7zX4D+dCcezcMhBP9FMxAlI8dNClwOjnqdqPdwJ3+IWzc0BNdY60hGU3leAJtOUg
vAoxUD/cd0GEq8J66L8VtZ1xm6B5X40KRn0BZo2RBCNBy31NS6/HftxHvfTfqXbQuPBPzEOGfW5Y
qZWZIpIA1EffVxnpSwGh3ZX7WnI5mOO5koJBFEDbMTYU6eyaXnuy+Xt7cGXfPLageuDPDvIQqcCT
DX3WYC8g1XiRD0TQoj2uAahNMTubeqjXBZd9kXyOT95PTikTw6WgR6K8X+0gt1mQE3GdvgzgBZSs
L5oQqHLjXMZhnxgbIMrnpbywlKoCkHSjvLX7IYj90AcpB2ZMvT8rQhobNMrvx0KcW3ECmop+9Hm6
RW+cu6q8tJB58G5QKF83ocEmpDFQosiyoxQahlyuWR4E5ed1mQ5DCY0XO29rW0a7rarsOF+GB0H5
eBZXcWqRL4OmSbe7JuzwxRUee/bTXv2S4O7Be/Tk+Rzl4k0UyVofAXCW0c8slzaYU9wwi3eRyCNl
ZR7jH1+IrgXiaSJrtAVNTkoiBktx20q9XZn7MY3ssuxsvbA4p8n/8HM046gKZnBReaIiRp0K86Cg
1an1Z1/xMw8zPe1x8K2g8qfvvBEFZrQFedo/aJR7WJrap62K+0/ZFKqtVnP7WCeGaZemwlUO4WFR
fiKLkBgSZViGef5TD30oPB5Luxl8CeaN9Wu8bm4g88MJTyzfNAkfmIn2MQtKVeerGablgEaiGquJ
Pi19qO2K+0zFCrgm3m81sIaAlYHmAVuzwswq0o+iggRGcvMbUbClyC5eUCI0ghL6CObEObxYpRkD
SoTou9PB1/VJHWqYhGLFVZOoCI2u7Eh290TaTEGG/8R7C2M4pEHoKFGXBCEruM6oNEqIM7mrWnAk
YaDtzvDXIyRFT+TxgvTQ8rb25+8FMLSh6eA8A4cuPSRtmO3UFTLAeiG9igRcR4z/rOIIdTToPCmo
5uI5HPS55y6hy2uqWqMOCPMtrF/L+pirDWcXfw4bwDBQ6ARRDkDoIcDZmupUXfF9ylVy1SnxoELh
myuI9m4y6TTpe04IJr/5/BQ+x6OCRjLNwzJ3wIMY4aH2w32E6S3SnYh03uVNhpI9cwmMihlNNzVR
2AIsRd+xsiO8HCDF5jbjfw4X5zZR4aKaa21oiU1Zb1yHbeOBRTbGdDRPRIrpclA/wxYGmzLY1M79
YRxSIUPnKSrhUfI8SuIPIZSeLn8fNgSRTTIIecr7dt68wSgT8ld9wYNc2P2Izdqpspf/HwDl02Bf
j/XVAMAg6a5eVHZdvl1GYH4N8GfDrXHfwHKdr5KQyLXYhUBQ+8RZQ79tIfac1u5llE8LhUY7PAvo
eHZGk6T4XmfaLBTE2Pp8TrTUSbUsyGZIr6uadxnikyEUBGVIYvV/QyziVZT8UuofofLtMgTZAGcb
hEAgXKogtHuX6TtfKxPc5v26WKmzWJ1jiIndG3f1rLtl9mPqby9jMc2xsFagjgOFHJ1/D0WfiVEk
YT5kXO3eSlwRbzpLXXLS708pFzFpA0M+3ObDlLkOasEFMPo6O+MEPWv12sowDS7yuHx5SMTgDVI/
Sv1gVEBSkA/LwvOqaI6ELsG549SXmb62MYmKmY2gziue41InC7u7TC7u4phHQcn7OFSkHPvGVCRL
TJ2uS9zJMo4oAe/nUvMv+wDLEhVHGSoqEgSR6bfkRBCGJjVgSYGKkpy+9hpnqP1zfReff4tAfX5J
EbNZqpTUEYMOzPaaF8eu+AvzLW4RRHia+pXcWr/SazKAktyKGHNPXN47DWstQYkMHQskBmTI9dwv
RPC6WmIJI5s2caVSspfKdJpO4jj6Z1lKmIpti7cAsP2oFn1jT0PFVJMwSZ3JKb6lp/l2vVED0VH8
Aowj0aHd9QdIww25Ez6ooGsy0fF1w7P1c35H/QgqbZ1A/rPGcYoIckhvwZoRWI5+A7EjO3P1+8vO
8/nN4ByLFtGOw3FNMgEGlydhp7mdN32rDtFPC33O00l4Xb3eKbnqlKyvic5qBWkeCD+RjJ1/zaaN
MzTf9whb+ktfvqiz7iyJ4nJMI7GcDsRbFMptFyHR8GYPFEzzB4ZfXUUBKAsCMhjzB6krJrAgQgmO
aAlNSxb9uJ0MWrIYVZM5g9p5uGmI5syzhxEbzyCoVGWqTQE02G3mLEHvlo+qU73Kqb3GoA0kNpHB
G0yeHbl0MeRrUOt4hku5I6YoFq1KOxC9gQDLz47N1QjCwPQbuQX0mOXlPg+QD3MBkH72jqxIN3sJ
hgLQlALStJoFxuv8C4Ik0Hyp73tMQ152FoZHogpIOMRFTBjhtfTcIxOlidV8ACGioKI03f4Eu6fd
aP9ZP4M4CS446CqCq4g0f6acGVVlhEvm9PKPYuztNu7dPOdl6J+n5d9hEL5wi8Id/v1OtzlE5TlU
hGmFMdUvzEsVZDYsEJzRAW/v4IN+df+ubcu5a7NWEGbJ2M1oM4bcxPkKor9+tAStyB1rnr5odX/s
I/FboqicCP35QgrjcHkDKygSRTRMUgd3p8gpGF7lzLEe0OHhrTsV1ei/dkDp8FyRdfSB6xRs6ahu
gjeG9oteGWpR6vXMEcG0WlyTKTvCl2ncGcfooD7OjhCsV9Cr2Vc745bfasva8irIZN5lfDHAQ4Ww
pF4bKcUgqzMuchBrz6X8rQ7HgxX9vOz+TBzMIGNZkehBt+H845lyJYlyDpyiN105kpwizR2ofR1W
PeJ8QJafEDZ4iCkY4COk+3qHEsLs4yAgKifKy1qEu1pegqoreNGSh0P5I2TZ6lzQw9SZX9JH0cuO
cf/OaEeeGcXRLt7mp8TllkvIQtGha2sdFaNNM03mBdULJ93Hj8luPUJaDI/gJFRWPp866fM8BnYD
hLRBHI0LAHhrqd2wZHGOy0hOtroluf1+uqoczG4/tiiLetXk9PbohS8YQIYyRuaUr7xXNlao3uJT
q9wViGbGDPw4eo6UU2PdXXZMVn5yZiC1oMXQpuusAEANPXDmoeRwNPfGayiQeWdnqewZ8c0r7yJf
5b2ifm5sJIsLxSjUcCTMW9ItULo2K+0UxWCQvlEP6EB3uifhXrXNG2z6p4lLxMNcS1yyTVScMXhG
w3WtZeVylmaQLkgCDWxHQ8Ij52BuCguCpPj3PmF5vs+1OUEjTIvHX6H+OptfZfm2NTjVSaYVGwjq
hq2k2phkEyD6QXDXRHXmmVfvYkUrYsE/VlDRKtWnthyhXIGctd1LLt7vCGOriocAWzkIB/OISrLT
+rxOCeLLn/b2BpZYvjlWI0nQkjLUUydP7q3OjU3ZXsKbLHvNcu7LIRsLnK1kOJfMwp9jKaA4XQYF
RQS1RiMjMiDEruyggRkicXoQ6EGl4Vkt8QDLG1wnf5g2ElcClEjfz3Ka8VRH3oChMpPcPUjzCcjL
9kKApgxOv9q7ZsonHBWSPdC7kXX0K50bmNYoiUh6BVYYF7wsR/mQBoqtB+od8pXZn93m3jpmB8EL
d+W38KEninQJyFfRkuKArOk3WtpYu13RUABULLSEfe6ektsC3V+Khr45XP0WTNSDeyz52bwNbtpD
HVtwuW0ajK1yhkjFthbU4loS66Ap7J5j/TiMnIs7Y7ef/X3KidZk6eNUg0Vm94w2R3tCt2878lpu
GR6DWj2ZVseyfX4BiTM8WK3xCpSnASOBhFsrTO0Rk/lW6IiYf7oecUNRHLw/q67WuxXv1eAzZxwm
9t4V96AggQxGpzbm0rXyEPVi4pS5837TC/AALj/aconzj4i4y3Z1k7h1yn2w+DwBBmjwRyjIRDGL
jMz03I1j9HaWlWgkjoprSnMghNgzKN07p3wQHPNUXLVH4ylHo27hFoITX0E3snhQOFVARjzEUyGS
bktF+Eb+dv4jVq2toqkQEgddZTshrz0oLHpSB4my5I1zHLNcCtcjolKGnSuKlEsp0RiBNwP2Gjc4
jdUccx+E12y9lveyZRN+yFn9DQY31k7ZwNJVilqXVQjUmImziIPd1Fd1yzm1OHbR9SVJn9Q5EgHQ
mA8Kegua2xT0IJcXj/2Z/l07+lpmFlGu5xkwchXUk+nizOLXNH7sm5IDxDOGckpcY/UsUQAEjV0n
ldCR1Flugwbny/a8jzNTMZw8Uf/jDO/tQ5sDsWzXTOo74BiSLd4XBab0tF382N6C2WBf3hBOeiVQ
nifZzr9bV5OrgUdJuuIT0/PsJf+/+R1r3UhKK+N3pEZnj2JoT+FiaysvzvCckMq1xzoW1nAATK/p
9hAhw5buOSsq45deWlEqnUambaoL+XLKjXXq/QHELrqj4a4LMlm/3AmaXTzOQQnRpOsCE7TdTr1L
n3h0P2w7iWCLCmIqCDSdL2etoFCypjiWxFKx4a94jeXYyUOgHFTI57AQVxxMRfU9k27b+unyOrKK
BPDMDxPID9h4hL6UkpTkMEG/s2zVMXobHZ8oHc3eelXe8TpMeeZQ/mcqWt00ZMHm+muZLE7bRu5l
g9ge/mEP5Xry2o8tzqHEGdOTEiZuZYHZbuLNmzDtMPB5ycM1ES4/XzWlbmdFalXs51Wyo0G0QYfq
XzaEGQM3ENT5YVpzpU3gLXKkETkBxLb74U3ov0Yib0iM7QIfSPT86tho5iQbQFKDaFffrEeUEJ9q
3MR1fznqC+cDsWPhBo46gyNTz8cWbwdgaqv34qG4Vz1COSZ4mjcFDYbuE6fFm3xxiyQ2thu/hvYY
PxIyrg1o+//3C9LdGsVopeGYwE9mpGBKeMKMqFNWvyIjd/qORy7JdMoNGLWLJ2lB+cGCyUN/6vLr
HHJd/ZfL7sLKLbf2EI/d7OOl62pNxFg/kqpoR6rAGsieWu57BDODNEE4BjVEIr75XoXY4JSoFSVD
/+4sin9VupBFLewomA8keywPyY1+T/SqeKX1dzaXT/F+g0vF+96SCq0OETk6rz8pbnnTnkRPfKqC
zJHu0vvwRgSZBjRBboeH3yhWsTfjh9XUfp/7pe/RSIQD7Y10jgyBcF0etdfla/tO5lgHRcXZJuQv
XrKX2v5Lr7aWQDalFmfHqhJPndXslD516xia6o2MD81VymZ/XFyl4ezvLXXU1tTVVIzaAenx4Aye
GRTfzAPJWklFHLdKSKE5oB5GcY53lWbuD9SNoB5iEZ1DCjcu2iVqYhzmXVIEUzfY0ah6Uik7l/cI
0z4oU2NiGYOd5BGD3iTlrJQ1yUtepsOC1nrxsHgYSTwK3nKLptz5OXLGK/AY2ZeBWe6zxaWcd6ih
6jkKuAuMpulVKR5l1saZywkNIr8uI7FWcotEOaoyZMWakcyr00Br3j1iLswpLI6IDRME5RasoQW+
CXq6BzRLCtTTQbNk5KcuxXDsaV5fLtvBPJRQQQICHj7xNkN9KrTT56tJbqrkZSuYgujVIvQkOW6o
v0UNwoqfFpp2MGOuYtKc7nNfIVIqjRpsmqG/0J6S++F6ul9R1xE8PJs42i8ypC27S2nXV7xaOCub
2GJTH60r+1UbCW3VUh3X9bu+vnEWkwyx0MFkC0AFk3BS6zGMEUyWQ79Xdvo+25s2GTTj5XfM0tAG
ib5+gmq3bpuShK2bEWF6xWAbwSJMR6QUxbtosD3x369GX0YhlS6OqYCVU6vYbpeftYqWLoyAXV4/
Jgq0xi3MQYCBiE6QckkIQ8wvJ068aBilv9HkAYOWf7KpVFwSTfThonmM+kZj3Qno6iIJSQvq7uhV
T0bbyhKOKex99QFDN2qDeTWvKxTTcNsVHNkynbBpcHD301PV6PZarvfrksa2kS53sa75GUSQbV2f
OWGK6fGbX0EFfK3rjbSV8CvqrjppQrpHDyqn2saDkM9jfSyXkxWSImWaPRnKTd7cX3YK3t+ncroE
Ejd/XTS6NLEj8aFOOYVfptdp6CRWDcJ0Qz8Ty/Wggz4IB32nryf0xQZDLD8IoeD9gR0aCudgg4IW
L82NWgrzpCQkcYys4VuYiM/5YN5dhmAefxsI6lMonVSi6Rz7J6p/FTPowtJnMcNGjRbOkrHDzwaJ
+ihD2rdRNsGYsFSes3DxemE9RCqq80MM1r64AhXPeISk5L2F48VOlPS6aEOnjaOes6zsr/exrMR9
Nnly1SzSsGBlnVr/hQVw9Bzd7gJPpoWHQv5/gxJ2gy5AzwCJhYw6Tt7Y2vJtWjL38vdj3ZUwuPSv
i1BnMS6ijZ6KQNGW2J4ilI7RTaPnV6l6GkFo8wdgJnpaTegcg5WHWrhJbhrNqEIEWx3Jtaa6Em68
rfyY5vJNX/MyM+YCbtCoBSx0pZbWHmh5dhIrZDS6ahvl98smfZ5DRO0bsoL/2kQt4GpV/Qo5ZHLl
JQT0RbAGzb4P+MR/PHOoRBNsIv08azBHriN0Vxn6VIaOAVK7xA7LJRn3lw1j3OXxtoiYoYDtGhbS
Mx1RH6LhMTYbvARJL+GvIWgqp0TP03PjPIa4KWCgTnKaH4trQE0tcyfJ0aAn4kcP1o/Lv4R4xXmG
c/5DqBQq64akKSL8EEv/3liWPc49xy8ZN9BzCOqArrKmIWSrsPWQYBb3wTwQ3vv25ntxhXjzMB6c
lOjSat/Su/wq+XLZvs8hlIBbGMkwNYOo/J5v9H4ckyGzdDwYTQOUdjEPnHeOYNxW6eNlIEZLlIS3
EUWX0T2qglGOCtbpMterZgkN+nisF/3bcpWAx4zQ/U6n4XG80nd/ojqDSV1DFS284QJco6dZ1qQD
u+pctbjcL56BJjZzHwXhnqAS+QJceJ2JL4D9ebPgcJURZUwQ7aBriUpClrwee2kZc+Sq8Fkob0Df
EF2JvoHyJ6hWy+g3pnYZ+RcBxUM1IhuKKAa1vBFIhcqqFKE1CE3Ofh8tV7mPCXvoOLbqMT3wEvLP
+wJwugIr8epG+OLP/SZfNYPkexAvEWp7Be3ikny97DDMVdwgULGtVle86s1YRdwU/Tk+ykK1SwTe
Q83nAWtw0JM3Sw09hxY62qh1m0PBqlQzsTATX+4NDe+GKIV8GVu7fIZi3mEo7fSKp8H8CRTvNYDF
xkOFFw/v9Izhsk6DsWbQ3Cx+dd+Ewh/uct+8rVtbWuzkq/a8vraNzZ2lpI9bgorqGtpoSGsLyKfO
v1mGhhTD6jAOkQ3DzdyaeKG1ZGeeyodcWm+kfgn+2xdEy6olQkYAj7PY97h9nOMNIJhS5jUp7Fzv
/NIwXjH6cau20e4yDLv6AulbREl8QbjlOU4mgSRxRQe1Y14tz4QFr/TNPdGAXyGLgmIleo0Fn0h4
XMb97KBoH4VQK+mGlCQ8dZzDFpORjUaJ4ou46mQs59kcIFQmKiLngGBsbQApyMTBES/rGJI6B+pW
BfMFOpLP6QC9VNx96yPpZ8PDIobLeLxCrPf0MzTqOJKk2uqTGPebv/i7OqfVr6Bsk3j1QzR7VWbj
bEL7pTf40Eq3c8OBsk+Z2eGc2CBtt/7g2CC9X5BsxTQPuuyoA2qZ8INyOS7xHpfd98Nx+pldWY71
WoGr81S4U+eMugM9Qd7g6uevCwL8DS4JgJsMuLT+j7QrW5IbR5JfRDPexyuvzKzKui9JLzSp1MUT
vA+QX7+O6t1RJshNdPVMj7XNWLcpEgQQEYjwcC/HRJPB7NmqECskpU/IS9WLyAE3HhaMZx94ZIA+
WZTiDlFd2tHc6FheFzSNBwADYMK6S47SQ7JnQrgiOO3abysKxvoAqGW1yjUREnL6IbNj4smz7E7y
rVQSwXHdsKDrQMGbMoprePtxqWI8jEo+d0jHoIhmBmM0RKHd5Lr/1csHkD+8J16X0IQGWO98e6JI
muS+Rt4iN2j2dCW0UIaHyQGXzGU7Gyk2DKEgibWggrLi8jRzCsVPRcPeJPYhL6arTEUXgs6hkYF8
3mp+T/J0FWNark5jwfOW3Ws+9zw1zeURo1FZKXBb0F+U5kCabp3uowYbAvSw3Sh6KR0RA+JGWAI3
FqBXNlRZMCVpc7GQRA6INyNauPW34WP6yWjFbVAfFW9TaF2l33LIMl/+uvxZARRfQ2WUYS3RG0AA
Pt/FoRqNGeMvBajZqsWVx/lHS4fDZRv8Rf7bhsPCngKxHp6IB8xyWlYXsKFjlHVKnuoBLXVxs3Md
XNlS/pjhNiurtZa2C8x0V72f3Y+q29wm36ZboNWBUs9m134qbyPbxXCDIQAfiVbIbVtbSL0aM9Np
N5q/pyGOD45SQJ+PoPQiCHrbO/Znmbw7Vo1RTXTY6rWj1bwp5tt/t1vM/onbtae5a6IUf/4CUIJ2
0JKbvPhiAY8/EJzraKJaSaYGJiwmKJ2orrX8q2P95yNxTt0YUVnTWmbBQntLMoe7pksFx1p03tg/
P/lQTVENtGMbIZXfx0w9arR0Bx3S4gSomOSrjTT+m/EpCDppGfAiuKh2Hur10QBPadwKOWZ4j8eb
4fwBWtmLLEszSGWO6pUcgBQVoP3cpW4KJc0RkFvZt38h2Nu/YugXXj55gpPNdxiiSoa4zwjber0E
eW67CbA3l00Ilsd3FcaqsUcjxlc0aQQ7cfxWJaAJWMa3dux3VIuhoV62ghu1wu9zH/UzvTw5KTUm
8MiiY2EToJlp50LWFrhaJwYF9uIV4FBBhpxdxUJRO4Fb+kx9Tuz2EWmrZMZq5b67UerczR3i55Ug
SG5agbwIwJDg43D4p9RIB0sqLFhRFOgvT6NPjdIFzcPlndu24iDZAMbWWelEaJFaWVXHwJbJw0iP
VZ55kS7yrcwtnMb7z40y/hjhfGvULMmAgavCNcasv6Vzu+uzao95/e6gdMrV5RVtnkXwsigYqoKu
nM7d6Mks1C6mWJESgww9WUZXHtC7U1tXT8tAdtKbNhc9CFdjtZ8rPDHK3e+mdaqiHZlRJ3MOydDL
tUd7uwiMujZcZQGudCpVM6hNOT6AMULCmJ6cHmyZjvvLy/9s/a8+9p+fwk84luNU6dKAnyLvMMdc
H5ajEwIuhIdEOL1IEDiof8bPmY3C26fkup9MB+mLiFfua/B1ohh6A3hWYr8hHXGdZrua6B5Sd4HT
2b7/Jyvl0oOZ5rNdt1hp78eP04fzDvCFq11XnnFrP2W38ADWq5j4Z+vGgK4G7wBQeshApZ/HJzBJ
2FZWIJfM8/p6TEF+1eXm3qa1CHyxaQgYD9QuQcQDZtBzQ408ZNBngHvLhjKwI+KBbmtXtKIG59bl
RKfiP2a4eGspaFiaGtYjQ3pKy5JgLGK3iV4K9J0uH82tQHRqibuZKEYpwwBpUvBcmT9mSb1X7OJf
uLNTE9w91CY7MtBJQsZYt6CVVrSwbkfD7coiuLyWVW2GnfETS7wUQgmQIY0qWOr9ZHSLe1gLMEqm
XBPPCeZvjhFW91ng+Hnrqo+XbQu+I4/Jt5TCmsacxT3HektB/JDQ7OWrJhAPbEfFtDJUylYVroos
Goq9BSBMSS0/Qi3loevt5PtlIxsXGFYcVAhsFaztYDE+P+GVEymxZsJK64fg7ZSi7zooJ8GpSaFh
kc3qI5WeDC8JJDxsBM5j/Q3PTXNncezToWoitkBnXAJ5bOoAr24rFKyQPY7OnTHwPrYN+kJbU+Eu
ODO9albqIBkoJB3tK4CMFJAatQEN1NFT96JB840odG6NO/0mutIT/o0EfHn2VavA40MFcKcEBgVd
k6jgsqregdeIjcmBrhjnQweR1/nugXO/sRoH1qB65tPjArYwrE7bJXsS+5Bc8//Ntzyxxz1EjaiM
7cSCPSYLSj9lQTuw7I6PqpDcbe0TMe7CFGpMHTcA9ZjzpeUmsdHBBSlUakkRZvYrx9WUpt73+M+u
HLJa1Ibn8UbsW6JwLjsqVIlAisaO60lKmdqDvDgNDILv9aGigElWveLXVnKsJIgBAv2BWBoFo5Lu
8bATvBs3fBn0u1Aj13UMXCDd5M5NnYzLQikQ08mhy/fWcgscQLwvQupC1vi9edaru7q6nn1GKSya
CBAZ51UXJauhkdLDOGS+E5DKG49KdNdET4DSBD3kuAkmIpqxcZPkZiwwBqSLMVjrSMvWj0YJUCP4
DLx+Zgt0+pTEFIhxKNnb9IXxolhgKaGvpAOUrbyFOBLGIQUh5HMOkXMOZ2a5/KVdVGsZnYmtnOIC
VQ5wwGT8yXyg6YPgj+hvmOYhkL6tDqgD3pIwv19eS2Wfpv6LmKdiVbLFIcTvgWwxzj2qZDylYTXp
kW2OY+ICTuWzQbPMT54YH4cFhkj5TTSnueVATu3xKLFlztEhHmCv9+2dg7kl9PlRnffrDpjF2hN1
9kTr44E7ut6VaqbAnnljfMNcbeEn/uhW3+x39ajv01BItsPi13qD//NBV5D5dpCtNoZBHO2P/pju
rX16RcCOHe3xQL3N9s0TeZKE4NmtOHD2Ybn3lu0sSgGAWgJRYfLIBm3fF6++HXdfhxNyR4Yfjxyl
ZbL1BpaqhJaeVGb3UazcFC2Gii57fxYoV58SFFRQTtIVTLFzwQbMw31CKlzRBQ+CMIryZxDzv0sE
HisqW7/PWwjTFfaXC5C4ESdWuZAzqGpVZtBxcCeaoZ7mqJA4cmeIPnjxmItAQ9pGsnBmjfMHXTLk
xkiwRmBDwmUJwWSqGFmoB2AyxS0sfmoBuLD2akjpz+oA/vxHGeStuura++mYfkcx7tCEae3+A577
7Z+GhBBdcdC+8M2qwinnlkAiE7G3PRAIETY+VBA8EpaeCGC0fXoBnvo/W1wsBF9KOpbJkLh5dmDg
nyQEvN7eyWHviadaPrs264P1xxoX6qcFBIqVhZU1Qd54ev6mDJ5Wfe/qewfEp5qX3zpN7QLpCZne
kE169S44rwFgBAKiSoIZk795PXosOIqbWtsuEigWNC4BSUAvgcsLnAIM2ErDjsQUDNQnOAt1EN0h
7VkQkkRDIxt5D5pnf8xxiYCdJ3NTWC077+03OiqBA5qATvtpFKKB1W1n/McUz1dklVPnTDlM6TuC
p7pfh3TP+Mvp4lX3lQ++G0G4/SSSXO30iUXuMmttP1T6DIss3FjSHQWy2363yVuMJ+liPVpWAuwh
MCwETzlGhjCH9W2xH9UbCU2OvQnxkdRHPW5+ouOvegFvoDuargU1MpA14DFLfeMj/SZ1AD/cjw+6
jpgiHozYTpdOVsE5CfSxuiHJsAqmA9xO8qP+yn4tutXHXv9uFXti6uGoHAABBG3Xv7ucJ+a50JIN
UT+rYLTCthX3JIgOQwiGbDbHJIQhrIBVn8GFPQ0ZpxWKk5yteQLKP6Ww1SItqzGWmGgo4gXkMzer
yZuiPeSZWyj7XkgRu33xTmxzTqgzlnJ02s+Lp4Sm9PR/x7PD8167Er84NlqUCDUnBjk/lC5mUpAF
BlkOKumvf+eg0FntfO2jf9RMV0yEq2xG1ROjzB+cPDtKvHihtfT5hfsj1T0ya27RSYH9E4gyyAmU
bvFYFwdTeqlUuuvuxAmEcJO5GkDrZHOHhguUJHfTawHJhGy47jrkgnHggIWnNTEtahyT+Z8kvJv5
GVPGY9yPUMXhvnklF4MZ2RiEGMPqtsRxViCJ6ln76ADsS1iWPkTDfelDF74vt2/xiWXuwy9koBpy
Cbbbo48K5sT2oDjKJhZOEVzlUK5HV12e2PCOuCX0/xzvPyvnvrrcNH1ZSrCfHQbofDDXa7rGR/Y5
cyKqtaygBn9f5D/WuCgGgs3KipP6b18/7MhuCMtbluKL2u7bp8nRVIDPVIiV8DVTKWYKFRUs0TDa
/Zjb178fUxhFWth//8ZMiSoTW1ET5kA4gy4NJkA4X9H2UCm20ONwBztp3myqtP7SUONqcBo9sJcu
E0SyzQwJaug6IFrgkFoxgxhmpmtRlCauVjzXFCJH5LlSIEc9Dk9xhTHLybo3y97TtVfDEvH1bt2Z
U9vcYpdJKcByDttFdlxsJZikO6U6ZvLDvDiCnJ9lG2cBGxNzGgNKQ7pSA6qHOzZqXk/5XBof+q4/
kCtWCwB0aC+kGVutCENzGBYx8PLFsbH5MxPRpmuUERUGc2xDs2zuKtV+kgv1CmBDjK+Vez1Vv5ez
fpsOzzGRwd14aGQQLMb3pk5cfbL8CKCIsnxSQATnZEHfRq5Bjkn+WFh7FZljpWASz/lBJhnk1glo
QHaRrCDjMDwmcjtKEKBLdEA3nlKL7uREChztru9AudZpnpnc20CEUWL7RKOuMz8UqiGoha69AZBA
wPWi0IUTrAPWeB4G4rwFR5k9NJ8PD3DvhnN2jUQ30DxQy+QetUQHmEXu8509M8i//CV7jOzUgkEK
DSlgndgtxYxpgFLsP5xWXD1gzpfIv/3HLpfqnC0RhwnQZeDQ6wAQBhstYjHL6MohcMa4HC0ildo1
OU6UtoAmj0CnQXqdk/FY9LJ/+Vm8TqM5U1yONLV2HVED6+p96mea3xsByxx030TJEuh6B28mUeFK
aJTzAWUBHEvtfBqdMA2MOkoTWFANZboA+ZMC1h6BJ1g3NbFM9CMMjE4Ak4rRmvMTWqtanRNjBPft
1bRg2Hr2yCMEvD0zC3A+0e5nWpS0xJMUWS+mrUe/ebv8pT9h/PyZPf0J3CVp6JjIZoSfMHnS3VQB
GO5RX/c6cFm6pj+HDjAkuicFnW/MELeb9woQUv9ArJolJRd+B393gOYDNjGZQH41PakIAJnxojr6
x+XVbm7xyWr5+6J3RUNn6XO11E8lA1WIZc+WSRYnZAodAOgeBDZXjlgFtSviM3hywUeKMvj5Jney
DsTcnPfoXE8fw7V2P11NAT122GlygwUDlJ88/pOWLjuvZ58UvVwNcxSs56Wg9smd59mYKyOmMAys
kRdVkptNIhDO2scCco4I48ggYIQhizvB0tyMNuTHPiavLcL6vtuVvYu3JHgt4PLExc7VKYHEIxoY
4Fz9W8eFc0FjkhGb5vbHaKSuGTmuQX9kpSW4lusGnsYQFpjOgPgooCoO9+EmJxkptfLYRerqNfmh
fwbRxFP6Uu/xlsboOcrX8/P4AuE/QWFutWMwjK0CShYChBgV45YHEiaipA4Mt5hV1e+K/kVwFtkf
cHYkdNDOAXgPvkwI/Fg8hKHJ25hRWMAA/KpduNq+R44MP4OG7845fP1d/fkIMQBeBiTXBs33+dmv
50GXZxP2MpRsDWAYwLQKNtn6HzS31uk4Z4v7eCloNCUDOleIhe3BgJaqtmMkx//gUbs6hZwlLjol
3SxnKGtCjRJPK6ffD6BZYTNK/a2suuOuvRnuxMS1a0/NWeVO5aiVQEI6WB8NlVBHQxnJKnYRHQan
PxRhvoMwZdDHd1kQvWtese9zF8MOYhDw+k3PfgiuPdiIMY4Nv3a+qUjdrayP/nf5TE3RIRjfQKHm
kfnPKli+ZSL4+PptAJuaYqJMi0QOoGfOz8BpRyYg/mxzyW1zVQFf2Lu22zyr4n7z1vZqqgaCRERn
xul5vr4qkVs6J1Psmg8To2cM0iAJgWe8wvOVsRLeiXsbq9QKVxFj15jpA+uEgmbAuUmZZnhPdVGK
5EYCv/kIgl4SJqJS/Mq9QLgMmGe8W9kDa6Xco+lDZmQUWGq0NVwToUcTTriyo3/mYCzmvXDb0XiE
OpDOpRMdHXO5zBOAB/H6f4Xb9OsnsgNtjJ+h7hD+g9LdarfOLfL9erNz5tYuYdF5AmHHQQ00f7hh
HbcxgMkWHETi8dr1g5wzyvm1YTHAXQWeYzf+acPbqMhOyztW0f9fo7WHiCsKS6KVcg5usSa1lyAE
4eavU8BofOtQgQ4wM4pp1NaT3cITBfhPfpULG2pwvq7LlSVt7Th32wpSBu0hvkY9aY+qpp8dltCv
bo2QEedMy+BFD9Eu3U83ClhEywPYkW6NvUHwKfC/jVDza3whCxWoKCKQ2IY+n1/fFJG0Y6LCjBZE
kn9AKg0l3uXlRT3WgPX+XSYSRqWNe3B6SPnbNptJpBQTPmR2MFHvdcL8iu7ZZ1zQA3Gh1+KJZs/Y
sV99RcgYoNxrgyOQhwRlnWY2iYmvyKjVhl2P2CTtxFOeazfJzuWJHc5NyplpL0SDncmz3OVY+Jnf
7qtjsq93oimG1eCZytnirro1Az8SN7CVHBdwjSn7cUF/77reN0czlPdxOHhAOBHQRFl+H1JMfrW7
CVobZvDVpOb8h/AeQNLnGXM3+CGGi8T6wPrfbChLudKCeieSf1mNunPL5lMoxYkwLVzBGqtxKhBl
zlBOjvzpZkEuFe1tEOma6CIy20BloF3BosXkpcYufRKV6FbHCjQxkKIEsga6TCxxPA8bk6ksSGKb
GYx95LZGR3wI0/t+J6olraITzCBxxNQPSPMdx+ECIlSSoimywNQhxyDTjOQEYxjDMwbtXtn4qsDN
rbwcZ4xbk1KOuaQNdAbTGIjc+r2FcfAi+335zLA/5Ow+fhrBUDvL801cmPMPt0wVGjC0qty0H6VA
1XTZG+n8jn/7VzwpkTeDwJr2hX/Z6uolyFnlogZpakfSwX7sgmixNF3SD/TX4nTQaMoqqf5Fojp5
6qccPDyX7a78HWeXCxxT3TgDMTCLnaX2cVSVoIgGwct6c9cwhwY2axNs4AZ3RIyqlacuQYwYAays
+ii0qhxSZLHggbQiX1DZUk7scKdjScoisqYOjKFIfVPQcg0/WRtt8VE22Y0EKqLqXfKoeU1YPaUh
FdWot5epGRgCxcwkXlHn56ZOiarWFsx31e+kPpQWYAmDAOy7ddsMRcY9A2gN88Pc2YSWTzVDZHb2
8vJ3DmBG4/zOUJfJG8FEwfpUsMlyPMrYIAa2jTsVGDijVaPn0JGfjOPcSAcgmb98lzG7aoAS14Hz
AL0slzxUpW72lmQtnkkHr4kgltU99JL05WsFK4B2aWyiHBk0Z2Wye7OfygLc/pq8+FXSvi5xCaUs
Sp+UpHjQE0NElbo+BpiTNT9lZpC2Q2Xt/BgYmSE3Uttjvkn/rkyvRtW5rYg4fO2iwP0FpSgTKoWW
seIotCNnnjFhDqrF0Xg2R4R0rfH1Id3N5Utn9b4V5V/fLfQjUCxCBw/innzf0JpKzZ4rPXfrgvxV
Jkvlj3M7erGkixpaG0cPj0c2moNdw9OHc4TNIk05VZ3cHUtS3zWyNj0M+eyI5rfW2wS5QAUUJjrA
2Iw98HybHHkGd1CMYnVmED+qH6cOEh6ieY1NIyoSO3QaDMbpf26koXKH+ALXg5ZzeyXXJiGuUbaY
jwXwUEQgu44gkI1nPPKsP4bpc87NplOZRrOeEJdaZu9ppHlJCvWxN6enIaknoDYA6rocOzYtMuE5
xtaAOh/3DetIndIYfs9Nq9/LgqdjGXtRu4+NXamK6NEFtng0HDFIiTMIWzQCJKorXvPUfJsBXOki
5dpq7F+Xl7a1c1gR+mNMCBSZ1PnODYY2WXOVEddRsrCie6tJfQmDVf/GCsszAEB10GM8t9JkizTY
UocP6PSzJ7cgY1ik8SmOsmx/2dL6VtlsOttGYQYz9kjWzi2NWCJRpAr8HXYV/yJyDM0mpBiPl61s
fbVTK1wEjkwjKY0RVia9uLZB+vKjsifnGrJGX1UDRT0ESS3WAjcIHAOv6NLi4RlJIL/2YkoAGJcO
VkEfANsXhI+tBdkYZEBRFH+tiq5OXFbZNMKMZTzS9FnuDplI4WdlgtXHMQsCJ/Q5YMN9szIfSgzr
q/ARhu5B++aq1KYgTtTdF7eGM8MdtUWZUjmTYUZvjYAOH1nceFmchv+VFX5EyI6mLJ1UWFlS+w7E
DpgLrA+Jorx82QyK4GC/wMYjqvPRiDpNU2VpS9x5jh/6Ij/MKn3KZyF+Dpfi7CUAQXO4NqiAIIXQ
FT55qKbewpHWiNuWxRNaNbeKZAsLDiyerY3YMjIGRirLI/GbFEHXtGvcmZYA8TQ0qLw7enzVa7Hf
lVlIJCl1K8uL6pKGtk7RZZNj86vuASsFiaQK4C8KgOhsnLuHqHZs5P0WcWsbg9qEvlfxLEjPN845
TOBDgvQGwdBQz01QQ00gjOog4PbNTZm/jNP8PIn4AFZRgq3DYGz7nxkEL2eIl3Ab6xgcdCutw9NN
2lUDnv5ZfahtenBiQZa8taRPxim4BijW8HQU3TwPEU3AbU7m+i+1TkewwxNwv8mpyN2t8n6sC6mk
5SDbA1yBDxR9KqegPEQ1wVQc6Y3kdfGcomXcYaq47X/oo6WYgpu89SWZDDbQKIjwqKqfb1e9mFJi
lzkFM7Ts630UpAu0YtS/EtnZNUYjsLbuFbIFarhjho68Dy+cc3P9oqGnNpsENFbZcje0evM6F6UV
jqREh5+M8nWqJ3Mot0b2tiAy3yzyDVVxVSK5/bqnPP0pfKbRFqYzFgp+ij3/mBMoAH2Q6PvX/Rci
MXD9uO82eqTnq7VataWQ1ChdSZZzw1cbQ1/caE5b4HTnrloEyfvmXp6Y4/bSUFMpbweHheVFAQ+y
FKXfMWabK2AVGWvbdbrKTLwFTygR5c4q7WDbCq4WkMVDZ9rhL72eSEaZytHkOVZzrXfGHonr4fK3
3DaBAhfrK8BTcvHT0rou0peYeqWt/Zii8W7WRDWSzdsH+kGGsoMuFV+hJaNhzVlJqddbv5boMA1B
DxxhZQncybpzwL4W+jDgt7HB6vSp8naCTVVnueyUGN5rkqTxRZaLem9qPZQ2FGLvAA1DpdCMwMjc
AsddGhNeY9ScY69sChOcj7rpjdUYBcAZxKE29SIx+U1v56BIjXMAuILDxYikb+2mXAgk6wGDc94H
vJytQgicZIk1Hw6R0dkqeA8REfnEuxgMED84sEIVd/hY0CSie/Wgde7wTQ17zPOIWMm2lgWlT8Zx
pYO3SOMuh52ORC/sknpAUQKZdjct6DgIt5YVZtbL+mOFO6VKUhE0vMHnMthO+32UR91XQRngjzJt
g6iFBDstle6QSIj0zkxfsjydBMdrywsYiO74C3mGyj+s+0nJWkUqUQpZ2qeeSqab5DKBBHwZBc3U
vhvNED1dvpubbv3UJhf0jSoebHuoqZcc6gODoAFEiO5O7EGwRYjU3/IEp8b4N5uq5a0mVyi5V31y
hyFe/bHNWvXl8po2z4uiKfAFqL+seEgb0iWYKa3BzFOpuGfpVAdNrye+WRSZICpuLQhuEzUebBma
s/yNy3u9V2p98hJNAVa9P7aqaFx72wSbAmUklsgwziNROaR50i7IpO02mvzUxBPXpIZAOXGNCoBj
Q1/+P1a4059jzhMEynhGmTflQX7FmPZnFyZ+rg4MvgYSNkHEW3dimEWAoRnGlU0zc+tCCSuvlcHE
+/Cn8g3k69Qv7tEChgYYU75RAyazZ3kKRGjfTc1L77O9fp0E4omOrdOCwAfREgzDM9ra8++rLVSp
ag0VICUdlX03OK+44cXO0ioBAcnWRuINiXwCYRYpImcol3oJBWHEeIhcQzcxMTrP1Me3r599vIKB
VfvEWPGzj1Y6NmNsGnjeVYPigbUqD4cGyugRHQrBi2Q9L4AdhEQ3E2lTgR/jC3RanepQOsB7oQti
tGH6XwSAFQykOQGiojsPXrH8SKivHlkXTRWc2M1tY7x5IILQ8Cbijg9SCpLnAyVupKHImTh7BZwu
Zab6/+J7QsFEx5OLiaSyTT0J+JE2TaYmAVJd1KnqDcQkf2W64uyTOhJJMq6Ba/ieuIEKtFKQ1SMh
O7eFpradV7OMipbTgudXQeIczEntYPa5keSb2FgsTN07xn1C5clwzSbtgTR1IjVIpDn7zcbopSvL
6vXXLi2a6xYzUXcYAkhFzElbB/n0d3LfpAettCblMz798NOcbmY0Ib780UEBCSlqIC7RduAbo4Vc
mZU0Q3CwxWQc5s+rODkUPXUmt5znL7f10Kg5Nca9a2gTa1rVJCXYWYbHbqCHKtddGi9+59RBPiyC
A7Xx8YBKwviYDJzNmgK8BvHsOBB8MjjA8mEYM/O2BredwLtuWUGujc8HKk1GhHF+lEo9s6zIQTJj
6tExpVLvZhE1BUbWeAV8OiRlKlpEBkpk/AAuMdVozDVIr0uQhkB1ZLltBgCvlqLyaoIJBHu+Bdgs
jCMMq8qj+RYPqYAlYiPvB9ALfls3oPaj8WAvQiikCHsHNJ0WIohBg0THrBQjpLDHr4d69CLAjo95
BA0IVu6TzgmGKK0I2qVdMnko37rSWAk+6IZPY2p2QJGiGQFbXDYBLkk5LlUbq6nT1ziNFLfU81en
7kQ5/KYh9KWQZUKaCYiv8+MRS1mfRRk2rplBjafV/XXbRSDh7pavxzyUwvAsQ68I/odvtU10imOj
J5WLSx7vZ5udDCUTdR62TjtKVui4IaEAwRrXkIq1PnacBUAKPA29Pnta7G+XHRLLfri3ARoAYChG
qHNQZeS+l97h8Osp+uNWitHj5q+WOL5axbD1MSbEH5rdZXvsLPH2UMo2UWyBpMqq89pUQBJXpo5J
w7bCgHcv3VTLbVrhLTC1E4ZFsmIWBfONb4gghwI3qy9CqYtzgw41pa4uR/hcf/bmoPSHFzxEWArG
JAHrK7PzRMCUra/KKHqQr6Dva/LHvXB6s4nUrnTx8hvcZGL40Gy80qzomFiy6lcVeetz5auUySpo
0tGCwzsETOmItVyYtewsKys4XzeHWp1vp9VHYtYflzdwwy/pKAICC4q2AV4GnLOwClRAJa2evWy6
TjF8bWg/ZP21nQTub/MLnphh//wkOyG43VXU4h4TNjAqG80ereafEMTcI4aiZ0/k70UO7bjLi9uy
imo4e/CAJBylx3OruO3VQBigqDdby7MatQzxO6RAs4u/CluOHuOqkYIqWUSUyRtuCw8tE/oH6Cqg
7snO8MlyJXsCvVkKcBHYYg5SX96B7szDk1nwDN9YH7C86FrhlcjK4NzmkcjuqlZKFo/ES1Da1J/I
vsfhBN91QByMLsFDX/6i7HJx9x1lK01RYRI9M54eskYPPctzE6ip8ndvvYPJ28q/4Soomuxb468+
FSTPG/7lzB532YcKdWMH2H5PG7vKlRZ6qAfp10zmW6Ot72yZCM7p1mMPyS2OowYYOO4dd2QAS2gU
SVKxczfJc/FbxxvPCqurBtD7KdxVmKNEOSnQj9m+9Zp7EvYPkKcMLn/k9fgQSmKnP4I7PkrryDE0
1QGEu8p+lwf7ZxbKFFNpmICkfhPGYSntBSY3WkfskcR8AFrVaFKen1ilKpMYfAEVkKPS+7CLA+JF
e4gGPYg5qzYc+JkpzhcoiE8amZbZq+oPHDTXxFTnf7ka7tjU2pTXHVsN44aKXhsv8eVDdZie573+
KLC1cdcdRD/09WVQjAABcv7lSCHPRLKBeqvmINoRECyUb0zNuHXNOzX8eyZc2Oljfyh3D8+Mciek
a/WoUwiOKQ2bV9Wbb8ZrI0AV7lEPiZ/6mqDhtvXiQwDC+oDPwN0wuLyiquMJRUc4tMmrj5ghjPea
D2UlzwEAtn6135dXupv3kiCT3fy0J1ZZ8Dpxozkwzm0nx5U7tK9N9k7jBx3e7fL+qRsR8Gxpq5Pf
RngYzrPHgLYgQzJrz36QnvQr3YP80QH1rPoXfSxfnR2mJIExHo5NiiGcCBBu/N/D5V+zdTcwDWZj
XBvMeYDnna+46EfaZFrM0Fg2EM9RdR+1ssi9bK0YA2fAiSAuYtyFy0ILQ8GDZ9TYZsregAnrK0bZ
QA6SlyKH0jwtIHfDLxE2fb2Z6ArbIBY2wRUBbUvuyA55WoL8BH1HDDcfSmjkETL9Vo3i61kT7KAQ
AiixDl1hm1udJs1klLJE9qz4pz49Z+Xb5S3aXMfJn6+eb5FqZwPkg8EmrWlAD7Wdb1H7Te8EgU9k
hfMqulGl4+zoeOyn/f2QL1cz+I/VKPt2eTHr+Hr+sbhNmatG0/JYXrwueust8IOheZjaLA0MlUiE
8VofbkUF9AWNZwiowJdwxmhRm/ZYOjPaaznqz2DlckQyiOv8BCaAUoeIL5AHa5RcHC+6nEIYLTug
rwWkehtACk6IVN9ciWPJGPsHiy3y2vMz0EWmLtVWX7rL2IAZQ7tXM1EmsmUC6CogJRGMwa/ChTCn
jPJitFAYMUp539ryMSHN1zcfD9H/mOC1WceotgudYhUDzXZo0d8suDUdzcIlUn2tawSA442zxqoS
TGYRTYiVqocKCpMeOGBcHFndO6PipuWjZEe3s45pcEsS+HWWRZxHSMh7/7HGw5sjA4xATjEvwOem
oaS/tADfFfPvJolviqT3eqPzv3yVNKadCug4YCn42/mZaIsGzN2g/vVUO4H25mDd17LzCqDmc6PE
2c5KRC/hjbN+ZpDLo6q+KBSjdxZPL7J3GTWeGD0IhEmwNbgOLbwc+ElF+vjvVskdS7Uz9DGKC3Aj
5J2n9z/M4TnNMs8qHS9J8vCysQ0niKTKBqjWlCGExD/1QXw+GlIKTjPLbp/rIXmtqH00jfb1spmN
7AZNOAZWQuUHw4Q2+x0neUaC0iTcFbAS+g51+eqn8+1Thj6gnjl46nv9KvtZIOYAXsfhc7Psn5+Y
BUivc7S5Ycvrr+U+c/EU8nO1CXUheGLTFKyhMgTVTAycn5uKZ2OM9W5ZPIcVg6D1lnRpMGo7A2NE
lz/m1p5hhhYs/AwEBlauc0vd1MnVMtfA4suSqxeqJ9FqJ89leNnMhntE3xRuEaSWqGnJnBlrIDQu
VJiZNKsIzd7qPdK1D5eNrDklEefhIRkIGnPswFaeL6bCzZKAEJQxBoKaGvUTj0J9CxojGvgrot14
SMDyylQBJt+5Uq4x8qod46vievpWPS8/ak86xD1GNP9FKoWfhdoriuZoBPKatWOkFX1alLXrtLX9
rtR0QPm8r17qfhZNomx8Z6An0N82UH1FLZn7zlqpDbUzgQull1uXjG/m+PVEByV5NMYw5oJ8je+u
NpI+DbVu40nRvFbJYYlGj0Bl7vJGbqzizAjnKjVaJammAl0XN9M3cKb/TA1gFv6FDZR2od6Ik4ma
0/lZGeMOKbuOgC0t1k+lG/05lgURdCOmodaDAiSeYSiJ83XIfJn6dqrZKM1slR9qr2Po1cmT16yq
Sg/BoPRSRW73RpkZguC24T9gmcmWon/BypLni2vpopDBAcqsQ3Cx8/iYT9dKTP02EnHybPiPM0uc
L6YkdcxFgqVBNcLE1vw5b3+rVhxc3q1NMwCvoMyDjBGQL25BY24qWYdkpHSS4ZC3AGJFzhQ9kIHE
gprS5q4hR5QBDcLgEO8Rx9rExH2CFUV9NJtgqirk/TJPRZhSVdnJKcgclF7FXLJlZIIDs7VtcF4A
B7IZL7C/n69SkiYllwaYluvc8KLO/MvK9LBTl7Ammcglb+R3rBYJsVSUr5CFsx9zEs4iG1q+PcEn
1eVG+dYntfU6KaTug35uMcBGC1tqPfDgoiN8eS83EqH/Ie3MduRGdm79RAI0D7eSMrOqXJPt8ngj
2G635nnW059PtTf+zowUSse9DRgGfMNkKILBIBfXujAsnDzEiiFd5Qi4imbxdqVAeYQ+arhJ5xQe
7nrMT5IUVe6gmSjY5P2yE8G2vu8r6w6wyPVQCiGyb+JunOiHuZIVWCAgE0aOvHxR1e9KME/f1cgp
/o5tpX5fq0a0d91uG6flj4brqngoHEwExdNQNWkKa7VhHhfGTDoEQowMKsauyrxSDlED7eP82Mr1
y9vLvmna5p0NjHidshJqFUOI5GELmJEHox59zqpwulkSKFQHiYm1VhqTl8qcIGQZ5/LD25a3tjW7
mYvfgKXjimqdkbGsbV7jYPLJjH9L0ZdF+jinzs6+2jJjcDPR54TE4ur05ErehmrvcPsX0BSXqqsq
1NSDxA3GX2879Ho5CK8VcOa8xqjiQ6P3moicnZ3Cqco4Kbig1CG+Wcxa90ygkammvkQaAilWNiTe
4CSyG8nRTTuUfwU2IMYcYoOC0c3MVn5WbfOrzNXPlbMUaKokEpWDufOcXjYOWhlYiJXy8mboFd7d
RVH8WTKpG87DUx7tCRhtBQIgtICm1tYSqO/LQFAyJKnUM3uyq9LpXu0ojE4gBt+nWkkhX2JBO3va
q2qtG/1qBWGKISOivHQ1nUl3EhiBxN1oKlbp0RMaD0wIZLdvf6ita8NcEaUA2UlaxDZxnNTZxIAe
ZbMqcefxgxF9qa1sZ99tGlmHf0FfoF8ssodxgxhjFnKwkrw8cnsB8ui8ea91u7VgPGv4TsynMzS2
Hu+zLWdGkF6SBoEQtnrznQoC8UPFlPrNv1gw+t1AH/h7hX6KGOqjMWXIXqaanjL9GpRvZrdLh61u
fHwGeBjKYsyAkoyw45Ip79q+QpQ7lQbZyxndeDD0qH/Okhp4TC59BeYGI247A1RYZJgSlBY2NjtR
j0Vtj9/edvl6YbkFkcFYqaiYghHjIiwxo5kYDMCAyB8ir1mVUg5W4mTRzma8jk8YQj2GZpGB3oq8
/pCzLzgM89impU3QqAPfyfp30Zi/ZDDrl5P517/w6cyUsMCWMfZ2w5CjF9fhlykrv82mcvhzE7y2
2I6g1oGEC/tRyctUZjhE9qQ+OCX57OqlvXOwrgPT2iblkU8h+nV86HLBWq6UslrWPr6VW54dTfox
KYJ+hA+pL+zyU9eHU+Wx0qW1kwNufSpokmmcQJVHKrZu4LNPtWQZPfyBkBhFkebGKfCFkMTW68Py
dm6mnYxE8JN0ljSELg38r4BFaSZcWqtUBg1J2FuX0ZP+3jAC83sWlNAr0jQ65baFHkucdP7b308k
DluxQMDsAUhAL4W6lzig0eudo1VTYHjdcfYGCaHOlSwheA5eEhji4ZjMP3beF/UZmT/PucuP0re9
Xpywyq+/YO1ryK9NdyL0pd9LN2ZaaTmlO6aL7Piy0y+Ka9VNlLuwbtaja1fGsjfXuVE9YlcxtQW8
k+sOeYdLq32YK0YfZoonn/pD8YJeoD99CT/9ym/LZ5jSvPTJ8Z0duNJ17nVpUzgshbroRa8RvNNs
VuGgMbTwMaij+KNmL9MBpgITpVy3DMI/12pkShbgJ2C9VQb9apgryrpOS3NYEMZZRt8BDo7vSKJH
H1CfTsx0OLRBEnxpE1TwwB45kDPKle4rU/jHL3pCqwpyELwWAVQceyq0pZRsjTtSq4L8R7RqjvtG
liZ7VV3hLv7vUaIuweNNB2kgLHSnGqG+GGnmxzZkWEP4d9EoVFWLH28fnu0T+39mXocfzuKDYxPM
B6PPfWtWf3T2eKOFEmMki/YUB/Ba6W25E21FTDQ1QIDQDCAB4V0nHMUa0sgboWqWIPG1p1WuqDha
xW1n3tn5z/RBO80+4pvjbZOesvmUGw97DWzhjvyvdWBqJLscGVG/wkjjTG/6LPcN56GyH1RC0h8u
6Oremj4B/IH0Vl5DxdmC5pMK6tiU0GBK2ZS2A8OsYY0ujWzF1VPkbo1w3pEhu9oqryYhMafBCYDQ
Flp2SVY4NTovuU9vkpbKS2v9TMPvb7u1ZWNtb3F9sSPZ+pdutSn7wmynzNeX+Fhl36RROwzp7z83
wvAbA2qMw1PuEYwUva52imOmvhYn400nyT9qVYlOjWnuZEpb3pwbEhIYeCUmmhVO5QdInJr5ryZF
EaTZ6/BvWVmfBUyNOIzei4U5Q88VPQ/Uxrerz4p+G1QvZfcvPj2QTRCkKwicfPrys1jL3BVp7qR+
26G8vfxMkGKbtC9vfxZxpu/10JxbEb6L3qVgi2uJMbaj88s6Fj4l/HfNTXukdX9q3OxQfXJ28j51
a/EAfIEIIs1cc9pLz9Kwz5MEfLbP6MSH6T7yyvcFbG/Wl/wUntIYktXGfdUy8mWQSWvFO3to4F8s
d1b4KkByuM5/h7BVCjVarJwCq58qA5ATbb4zMttzGkWFxr/4ZWewR7+93FueU+lk6oe05nqYPkrH
aWrqKfdr9akrPnfqbRX9etuECPR6/aIOo/KgaiDDuQLwhTWsXPkYZ6yuBr9hckx/O4+rcAff82Rb
7h6rnJA2YI8+Fvwc4D54vfI6v/yaUp4sZWXbDe0fyhhOo43HUgFoMjnhSVHa1Cvm6cMi7QXj66U8
N3s1uWRFhhyUGgT8vOCS+Kcy6331OxsRsP2oMjxs/n57Wa/M8QAnJ+C8r1zYoOAvvQyz0ZSXEvSX
Nlk/YI5nDq2XbuM+2Hl/ibzqa77JpA2vW5YVyIE4B2NktdFP/aB7wxF9Ka8/2HfJNz4jE2mxF7sv
0qE5UPg8TLFX3M039s4OvbpEBfPCmaDiUxCmDc0bbGTPwjn/jEbfjg1x7PI/PjKl9Tp6AvHHuthn
F2kXmq2iz1XJjHIzS35Y8iR9YEy7Urylr1vdbaS6AjhlWm3DYPGC1tVgTu3gRUEc925FxaQ46IUp
/3z7I19tZbpf6zA4cQFkNNSMl79rmop8sBZJ9QIbomczo2D2Mftpg2AIF0i79yp0G3sKvCukcPBw
gTsXgVkND8NkClLNC+Q5ll7iyXKid40NHdLPMdSdeWcLX2+t15MKa9rKGKKQp126p6SWBMaI9Cz4
Lj31PyBdpCVtu8O7THaX0+gbXpW6wU+uZ4Sd3Pk+94vTLuOlMGn833Dxz48Qvj2qppY5OUPu6yeo
VaG6Xjm8+9v8uKe9e72T6RrQiaG0BQ8yhZxLb8uB1vRY8DEdrfOi1nK1PyzKsI1JZ1SmGlds7/pC
vLSQpKFUmibfL+9QOGcwRm13bqjrx+elBcGHtB7SOA4b1Rt1BiFeFIirzfiHFu4pjr9utbNK55Ur
QngjtFHd0DVqCUMI7zADMu+1LvpcT5F5KnUNZfqwzygkN39xc48nhMCCm7fP3vW9dbma4mnQZ1Ud
6iLT6IsHD8H7GFZW2x+8aXZlHzbN3RlcUWrrPz7rQMfWb6hctevUpGv6as41IIurWnJ1bO4ddzyt
cn41whnINHsrItv5tjf9u7UzgUv8n2HhHaEzckQ4wDC0a1TgPzrjTovuKrFZl/LMgLgxlWgOw5H4
mtRpPLudkg3hoZUnvm+Zlk3HFJdewxact2WyU0S4jmmXpoUdOzptFUnauqgkxsFLy/ST3e8hh9ea
y+Vu5bytc77wyQHlEfv7YdkBl5wnmOLvVzlKCJDvnVPi0pXaHdq/PoGXpgR/DH1qqtiISvo0aVa6
aWuCUaItrnRHUg7ld5GvSmlvH4XrNSQFgBqXmwHmratHnxkvzSSniu4xvqil3yPKviEw6beNXG9C
bl9Ge0kUmRpDCf0yeAUBbY9WAgc92ep8240QuNdO9oed9/Wm5+6GqAe8IZ0H8Z0U0OGSuafRsdNf
mvpL297au2jrDU8ubAifCByGNhvmontaeu8UqCyWn/54qS4MCMFRN1e2aAqRNLvh3Q6ee3tn5ua6
cHK5TGJ538piWgjD+sVPVn+KvPTQliDhmxvpk/SjIvCitCorXvdbT7w9GMZWNnbunljhnIJWbvIO
4yPyOWuBVfrQuR00GNCZHPfeXBvnCWP00lbmYioOYjk1qxZGfTA2KZ/zrHo3AxaLwsFH0tV/+6u9
9s2EKLFSbQEA4gENfkAwpY+DWfYJn204mneD39/0npN58+fptj45oWt87wFYJT9m3pgH9bgi72+s
nd+wtTXPf4Lwhs96SZLnma2pz/mhCUIvrL6+7eXGepLdOOgVML5IMimE+lbWq15JB8Ozk49Rf5P2
rRcTFeM9TMBGTKKVDDaOz7a+moXFbPQxDGKkKV3bip/oENw0ZnIX2dHOgl3fXJALreV2ou5aDxbc
gaisT2xwp26BltXSM9wflb6qt+44fp2LeicGbuQcmFsTcKY+V3ZDwRyTEU0TRJPBZJb11Ft+84rv
ju9l/dDey/6+vufGMl4YFGIVg3St0rWdCatwfh/a6BI43Qc1e3l7U+xZEQIWQ/ZRBUe4AeGS812p
+y9FhKaDoe4s38buxhmuYZp00CSL9dA5zMgRw4YmDGDBQNU8Kf77bUfWHyoc4QsLwvdRg3Y2TcA9
xMXutmVeTjtFN81pT4d+K1TAaQUunpDE2KrYt27lyFzkrDW86ZdyRCfpVxf5qhd5/e+gctchYOlU
HSJKluSiqU/kOo431W4D5hV/f+Xu2c8QvlsxQl7SZ7gbf05O6imi9zPcSzcAHI7OMX50vha+diMd
gqOMFKGrPwVu46Jd8zgcAneVNt5V0NhYfji2ebO9PotFqnlnVGOzTuGdKiLSSBAri8tg9mEKi3zn
3G+EMepH/1gSwks1dGmIGpjhZQy/9GH3weq090lSl16rl3sEACLfz5qVXFgTwnJnx1JBtYrzcWzv
nKfkOb/JINyJvbLxpdMqar5XVtncYfDbkpjTy2TSVQA26cYyRoDciDTv6x/Ry3wYT+2nVZCkfFhV
SBJEen6NX7PH8nl8iiyvOCR3e8zVW1HhvJcqrDEcONCNjxpz/BnjaPN4tBztdpL3SIO3ogLlE8B6
9Iqvn1VWIccgTUOUVZwfqv07HXay/y03ICqj7g7DPEAq4eNNszKmpWUxyGpbyX1tU6wYlTg+Gumk
Hd8OP1u70oTubv1LTU7sjKQIZalRluJKSNIvLb4z6LcAeDwzdj6/bWrTqzNT66qelcSgd3GsucJU
U71QcYWr+smc94gC19tFjC+Q69DjAe6LU0LO38DxBLH4iq5bSoiJyvQ5DNTgGWjB6OZVEnx3ssp4
squ6vHnbu62FPDcseNdKS6mMVaR6SpBMx2ouY7+FGcNDEG/yB6vP/vgVClyLEXnZBPyGmKxwb4RG
MEhtPCoU8MyTOSC2lcwHJdrrAinrkbla0DM7wnU+GU0qpdqEnRHtsPRnWSqHWYUv29IeHRsATbM8
BIN+rOTyVFR740hbe4bXLx8TsVz16gmnh00utYOleH32JVsBJ/FDN768/eU2XQSQSSxYdb4MWzhu
YT3poUMN2JUpADlL7jemSqlfvptG6UtQ9W4Z554MfNI1Wvmxp2j89g/YSgGgXGW4kyINr2LhUxpz
l8UjmAtSAPvuPykAmtGnP68WMj96Zkb4knqTzsa0qIo3yfkNYFtalMXpbU+2HlpMfBBIGCLkaS9O
kQKxzMEKmQpsg/GjdVRuwlPwcR2OTQ6Ov3fjbF1yNq0K4DM0rOlRCjfO2GUJHdapoP6SH5CNOk6x
CbRBgSdIttp31tR+l8Bs5gVYcbN3/Andd4oBk3QrRcM7xW4/vO3+xm5dLz7UNJj25goWYsCgKcHY
lSjIqLkJO+mQVO+cxDK/QL/a7XS0N31fgQC4Do8M3anLaFoWQbgkUqWyaVZl2uleo68ZfloegQwh
rSQ9SzvHZN2FQiCgQ8vtyqUDaEcUJJEKvTPjoFa9Nu3QG5uCjxoj4G5dTp0bGVLv6+Hejt3cTrAx
reJGjsKnFhaUKVs90XOCqvkw+YuvIKloPf5avOrx/0M3csvBc2Pr1z27n+pYzetFC5TXYml3a3rh
AWFdOBDS01rAD1x0I5+yh72ppNUHcV0h2NNX5iHehSJHQG6ALpsSivg9PDKj/SmzdrKJbQPr6w+l
F6QwhKQoSdp0mWVq+K0NELr6qzZ2rr6N0vqKW4N6Y8WMcCsJ5zBliiDm1Qev1bR0p6yxm/eqXTuH
MMnK45C1DHzHQGSrrjWOeawW72w6qjsvtY379+I3CF4WcsPyOmzPPBw9lEVOKvMbacaEWbYHNN7a
KPDi2BT16JayMS83SlYH2tKhD4DYrHQrJ++LWnbLvnzSTRCCxg4EcuvrgfQB4w7cZ62DXBqjfh4u
9sR4SGbZw2nMsv6hd6psJzfbugPBH74Ci14R2oIZs8gploJ+JJw4X9cOARV0P/5rVQmOdjzaipJn
psTdEo/S7Iwt122f5um7IixQJLaG6jacrb0CmQgyXJ9BuGXTO8c1MOHCp2qdIrWntlO8+a47Fvfq
39ChpXfOwfy4PCqnxUurlY/iydg5ctsu/mNWWE3YoWyp7nAxaAxEGVOju4dgTD/FrTm/f/vO2Sqs
shPX8jMoSu4cIXuRpTYNqXKrzO7TwQ3CB6DbUAW4zmE+qsfmQz64Yf6qnv3H3KqvywvAhdIjnAHg
MMRsO1KcsCmx3XbO+0VeTrZqom/fFzvJ7tYhAH2xknuQVlylgU1WjUaxXvS9Cg+mrdyzmDt9yK1P
BvQBAT1mcFUUWC/P2Rw4ptZKk+rJknOIzZ65suGurUr/7c+1Z0bYGWEpB0UI7t/rhwoVtGoo77TU
iQ/wY+xFxC1T5HvA5JHpoJEkRERNMrIoRCvYS0e2hlQd9Rp5qjndqexvRcNzM8L+Q22mIVZybaZx
4LbKrSRVfmEEXm0QQvbwBOtXEC/Lc2PChgvMMTVTnQ0HWuUI6bpr5Q+5dZ/O1cFuYBFOX97+XFun
i629Kj4wy8TE9LrIZ0lBNsvtNKa0bFfSF06WG98NP6tjctS/qS/dYVUcnhXPYqpl7+W1sa4AZDgw
8CevzISCq3wsBsRWsshSK9S7RZu+qk35wbRr9eDY/cFSleC04+zG6qIJTGWDmxK0vVhpj5piYRyF
zubcuJXf3ePvSfGTJ9O3HuZjf9/6gWsfG4jDzR3o/SsjpfBhAbTKryrLzDGIwA07r9OwWUn7FHNs
/YauwrGSqEzGjMG4QzSiL4MQY6HXqV9XxuDaBbVea6K8k+lDeoysKjkGdel4Uqh/tlFteV6sIHSr
sWTcWzGSu14OfbSELB6vc+53MWBQE3Zqpg+tJ7vNEbfoP8Ei/lGqGri1inByFzU4Slb4N0X59ESH
kpH0VAp9C2DsUtqf89j8xlDM4ippodx0hQ5aPw6Hu0pPKNwURu/y9P+Z9NXHpBx/ckJ7f2yprTR5
CUtI/pBN2qdhirzRMh/ypHuOtfx3m6F2W6RQ7ZPIqMbCdkvk933UPKet8aWrBgRjtX/xaiGCQ2vE
O4ICkJjORLU+jfYUQBYqv88X86SEDNUm3U5+dh2NAABB8kE3YkUgic1YHeaBwYhWUqoscgdl9IL4
2Sn/UC9ofXOxd2iYQzJDHipONPVOECdmyweYNZQ8PQTseLrrUan1O3F8I7OglrvOdHNSwNGLedki
T2o4TgUt2afo1P0qbnUYzem5dXcjk46Ka5xWjVntm7YTkTbWUYdujnYfBULtqmA3jHbcOSlvTGeY
qt8UeRnXMqXymSyRguHbAWG9jC4PJT6S00MXAfaHYWEh+DkyGk+DrXl6iRKzmf1qay128wCuK/J8
qTI+LktguHk67ESiPcPC4xbMp15kDX1NpbJvl1B+qaLkRhm1xzEp74scIW0b/p0ulW/fdnhzcYmA
XJk2ZDTie5NUUXUyjWbmNH5MrWMf3y/2H+cZrCmTF4xCGpQuRHKWMuShtswrx55tB8el6w6Mwdwi
AVoc/tyXtW6G0IRFcURMfYtgmrKwh8XTkEd4wpdc+dJ3HRhWwGk7e/J1IF7YKKS0KDFQg3kdTbjc
KAzp1d1EBZCaxxKn3iJNcejKwdQdeBOZh0hT88dpLC3fipKIDu5UPYMyqV+WoehOVWlI0EfHzN4G
i5m8T0It+5A6jGAF/LFcyk3ac1ZWzLa9vUL69fZmcJdZGO51akjidQcFRDApEwwleT5bh8GRppus
beWdxbm+VElZz6wIiSV1/i6sgM+5kbQ23ezv1HQ/VyFqobPyxcmrwJ2WPSHKbc/IHWi3rGQ5Qu7Q
zdJiZ3JO27LPvL6rmeP69fbabSRGND+Y2qLyBJ3SVTxvGqPoDSu2PcMdfOuj9MSc3JfwLvWaQ/EY
PY5+dKO6xcMe3OD6mY9ZmpiI8zBPdTVH1QexpvY9l3qQc1Gpp7r81HaGG2d709gbBTbme9YWPTUv
Bh9FXE+ktprWGbQrVjJMZ3Dr9+2n6Ji+osxbGmjf9wlqNupdlzaFvVI3cd1KGZN4Uz3Ms1u2/U/d
iDRfBsaHUhT/Q2B0ydEi14Qk4SWxaE33g5FAYrXsERVsLPXFAghPFa6+rMnWBejSTyoPIo3neT1A
cmotOwdx4zK98FssCcwNH8AyV1N+Mriqt7w4PxPJV37Gp/y2e8wMV/nEBNL+dro+KJeGhTfS0qeT
HicYJoCSaKdf1SDYOSl7JoT30TA0kRIFCW2vJDuQu9z2VbxXDL6OMZduCOddmuuoajXc0E/hTXk3
PPMi9+KD7RuG2x5Hf5V4qR70D93DXuJ+PV3DGByzcFBtU/lD00jIEezYiGdieQXMw23uy8eVAiz+
HZ50MiDaADfDe/lmj+l3Y0nJftjmlL+RnnyNTWePslDKgfDLHaID9V/j1LioaO7syOvH15pf/WNB
OIhKM6dd2DAqkyfIn2SPs/FcaYbnFJ2bKntCyKJsOlkrmoIU+JhwW2nSX4tzZ/6YsyMD9pxtRmHL
zIVpO/3guCY8qrfDu+EufqkeyZUP47H73N+qN7tV9o2DvjI/kJwb69SfyE7dZrWqhalCKP84H8rH
6lg+5J76Yr1fx3Dhb7v1pds/Bwgz7bzqoDAp90qGcpkxBFqZLInOJ6wHBKlM2ZX1HYTwBvj50oTw
DTvLCJaGCSKvYbB6hf2Nh+k2PkR+cZN8tt3gRnpfHIpT/W4vRd9Ihy4tC5GzL4pQG3MWtPNlT3/Q
3+sfRm99IaSpG35HPudQQ66euaHXf4z9vStya++eLa0hVOPzYMi0IcF6qiJz9mLIz2Z4Y9tPnb3H
9HKdLuOnwnCLvSoAA9C7/IiqNvbNoHE19WWmHtKpS97DkZsc1SbYE+LawLFd2BJ1beu8aORF5Yx0
R/M0HyLC23BjQsBrnfT76rR3/W+eibXttGbr/LuGoLMjid6xAvp8rNxC+9swyEQ71I5ekqTbCTSb
dqjw8PZGSh5Coks7E2KpmdPrtrek0sEwPqWKdeq7myz5Q1Gf1xgDjA3UPTkNlXDBUDoVkTQlRLQa
/rGAelm2x3G55QoUVmCcEOkgKReWTKuVqUfXAk2v+THOTkEUM2j4Q+12ausbrQrqzQRnAhWvfVWc
Gp0NbCghoWM4akeYo+K74D6/VaGARIZqrzu3cZjWcV4bRRjG5kmmL7+P1o3WFNtt5VYS9I9QnfFU
ScoajpnuE+xDjUtVazq+nVtfHys2g860FKR4sDSJNUd1GBdJK83As8tfSvG1NySfUucfPw9XI3Bm
4xS0YyKrMLyuo1zUVgBvB0W9sUTpCer1Qvrj7AczvHbhP1/rCCJMxSgD5GOhq/WmpY8htpS/yfAM
vb1e1+nApQ0h0JeD5mQTekgUhYExRhTS7WmXHH/PiBDrYNtl0qDEkbqt/GEZP6rFcvO2H9cHCD8g
Q3uFEVGEEJLRSgU3bsZFDSGbKX9Hfbq/aeKEGX9lgbLBq+dB2cMJbnp1ZlJITtUxtEYlcwIvm4+Z
ZfpFuye/tW3hFRJITLjCsg104GQtpR+Q5uzoMiytkzL0yh+H0XXp/rEiHNMia1V9yPQA+WdH9bS5
09yEtfM6o4E3ZZH2pBK2jih3LHOioE9WUtHLsGDJkZHPMluu6JPndJLAQTSov5rmIO1s7k1LqzA5
bGoy3UwhbvdNm8m9EUteM2vf0Vr61RXJTwoxP97ee1ufaYV2UJ/VkDvX1715dt9ZcqwoBDfOaSZR
zK6PCM58+99MCJ4g8iUbo4MJS04+SEuCMri2s1h7XgifZUGg2xrVSCISMPBZpslLmcW3/5sbYiAA
YLG0Uyh5BSuVKuOxqOT/7WOIGZwUdlqkl5iIo8Zxi9x5L8X6XseFD3pZsqPa/88HF8mO4jqKYCHF
xlw3DAInRw24PhpGy/j+f1ovkd8oDxtbR4RP8gI1etCLVnNz2kD+20aur+nVG1AScBozJCLCPo2q
Q07NTCRPT6qaAfbySdHKR0tS7iw9ekiqf3FDn5tb9+HZaYlKI8+RmeJQNuVXUwl9tLV+1PUfsvWQ
s116tcaGMzO5pkOWn081zInd5yRZjl1b7ezmzfCCLCq8Xgy+gO+6NFHkoWOWmVy73VT65fLJsesb
zdzT1tuyQrEOAAt51ErYKFhZ2iGjmyEhQh64acGsq0aZR093jv/GI4GQ/I8dsY7E3InZtkqLN/5E
p2kCCWHIbtUx2uhHkNd4qZ/TPq12bp+NlBS7IEjBazMnTRPz0j9zlEo56vlQlVlZ8Eo5aqG5Uh7I
z3qQ1x+MRul+lgjjJV4e5GbjllmRvku7Con72HCSvXfZBiBrhY2DT4LAidxVnDFySLtQWpAkT757
fSrd6bfz0TzK7/YA9xsVy0tLgucT3cOun0Laoh+r2F2VffOTeT9+de5g8DrumtsI8BeOCRupHJxF
rWQcC3+of88/WjB6pl/e85a27kJPv5F2QabXSdlKWwkol+FwapAil3lcQVCjOCnkFABpSuVn5PyK
1dZNlj+O+ed2aF9ebiGt75JGnrXYLxa8K8LnPGz/fjtIXi/epQnl0kRQGl1S53rsz7FyrOX2cxS0
n/6FCQTqqQUyQHdVnremRnaCWk58fYyPgxQ89I2500DbqDiyow1tJdWgesSz4tINOZfz2pLH2Ec4
12RoyrqZf2dP0bE9mq4TefmzeRMdcnnnjF+HsEurQoYZ6Oy9SMWqPFe+FXytYYSt98hFN5oOl1aE
cGy3TtdOFlaiWzpG5euBCl2GVVtAvn7nxce9Qtx6Yi7zACzC8WDSk6c2II7GUuU0qd8a+HUX32jv
upv8FmLv4x7Nw8beg/d1Zb5TMAa+5PKjUWqdrE6FhGmm8nfIePx6k6Yd/nT3EYZX9RJAfytWUtjg
8P7OS9VEwFPs8RnM2kMy+29b2CgqXpoQNt/iVEsV1HHoa8VTwc47wGLzZHyxb/UnkwL4o/MQPdqR
m9/r0aHbneK7DkaX1oVNaEgt7aFkrt1eMWNfrZfBS/roQ5u1H8Im3Us/tq/Ts/UUdmNqz+awzKzn
YN3Wf/efgbceylPsAUEZfdWPDrvxfV2+y9146eB6Cs8ynpmnidGvX3D04seaZsL0znz5Vd6WfvZ9
D4d6vfO5ulYGXzwEVih2LvQiLZLOYDFb5SUcagS149rxW/64Y1tMfm4rswuBVu0DGax2tup1OFmN
Q/hDLWsFHQpbtZEzkBsNGcPYj+9R3PkhT9Kvoux2iuDXx+7SjLBdgfoujAkspMQljo6z/VAvy7e3
z8Q16c7KDatAKQS2h5EPWfhoaR2tFO+BBEZuPEixm/jh++5j9TE6du79fTm4jH+4ne4Gh/6mZNfs
qb9t3AiXP2A9Nue7Jh3txirICsY752PyEobuKjDiHJRT8qP7zLCACwJ9JxJsfsAzp4XXrJ5Cnmx2
OE19XVlGT9Ne9N3K1la4uVhaIb1qodY0kwYrKV325mUJ3OBzfhclx3Hy2ofmZj7KKO/dpJ2XoI19
2Gu0bTuJKhMU+aTV4mzCIFN9slK2z0hQd4uu7r2pCu9Rxv7w9h66fr9RYSVhRS1mZQIUVe4KGQba
yLFjv156V28+GvZP2669Ychd095rN197tRpbC9VUwnnzCFF0zuqpaWcu2bz/mUag0Ra4oO33b3t0
HV0wAj7TxifEvsXJcVpAWemMQwwJVPPfue7lsD+1cn3AL80I21DKVyhni5kahM/nGDbvI9I+5Q7+
enPFIGlcUWCAz0Q98XoG313VFs50C7M/83gzd9xvfbAzGrCx31d3/jEknOQoCCZ5GHCHh8vnanCN
yNe+GscYXEkBO/LfAW84xgBtxOA/Zb/rndTy+nrFOsoI60eDi1x8Nmld6vTd+s3CvvFDmspqc1dk
H5P499t7Y+OjkbfiJVTAgEvEm6eIY6nKGzP2R+cjggxIue44stFRpqdMT94m3WKuURbTrSmZk8TE
k1V4NAweB9VXD+On7Di9c7z0XmlcwFp1z6DY/M5EbXU/r9zYMue/4PWJehaTJS2VY63nF5QLPZpq
sV6crvZLa/rx52sJXA+1JQuSLm6iy9hfW3U0ViNbczFHD1EfbU8bfutjnRsQokU3FUnqlDhitIVy
iMooPExJ+OcVJYo9Z26sv+JsuZzcTEetw4pd/DWHT6UWec5eNN/oS18aWb/ZmZGSV1tUI5Xhj3dt
5rY12l9u1vOEQoPe/4W0sO2O93l0UP5uTNeEbWGPv3jrfQNcBLgsTVVEhESAJUzjE3cav4D57/EQ
1MBUEBgAUxWZbvcjATIm7fbDN9ID3KblCaEWMEiGnC7dHpsCHY0qrqALtaNVu3VhjnCFcmVMjbq2
233I/XbZbR1ubpwzs8LdPWZLJjexGvt9/atIQ1ffRTisW+8yW2a4ibcw1OJgRyBPvnQszjgSXcDb
rfGVo/1jfKgiN/BTr/cVb8DJydvbQls+0XVdlS+YNoKD+tJiGc6q0TtcnUM6+nX5ocsm/+3zvK6K
6NO5BeEGQFaK+Aw9jr/kL8XwECZ3bWIzSm96QVV4Q3x629xG6c4GUEgiQHvXwi3BHoQkXavpcflK
1pjfrAre/TH5wAD4fp56/bphAlPjggMvRatfVHjJO/hXauTCicqvwyRe8XF6Z4FgqI8JtFs7rm19
q7U/pfEcpqEjyjMuaZ2AlddLUOnlC2v6NYr3QAVbQf7chLB4dWqNkq43GRWl5mQxsl5RgGsV7+1v
tOGIBS0TOdvK3k/cuNx0RYpmX9fqqY/qqhsEGv1R6fAvTGgQejiUlFbS+ksTdgpreJIaDJcwc9JM
v2xGL962sLFUK8bq/ywIQWhYhWNimru+quZ3YVzeRc19ku+k0VvxlbSFbiH84DzIxDJLa9hyoCRN
5RvQ09t34wnWlQ/mc+xVn2Gd9EACS3+97dfmx2G0FrNwC0CgcLly6bi00bRElV+yBcasuueBcPu2
ia0ATjERlAIZO91WEc4sQTKGDAyzeO2hk+6gO4VYwHw2n2wYXKNlHcI6hsc90ritD0byxIjFiv4F
bnzpWGWHWggBdeLLMoLF1gNKP24//95xbSOE82jm2bMiWcBRr8t7diWHVh85zoyVGY0YyH9fK34R
PD2R+S666R4yz3rZMbnp2JlJwbHYsVE6TDEJ2aNy1PwVlGb49gu1pNgLPRmlThrp7c9/c/kzlcYU
J6w5tgMS6dLXcU4ULW6i2u98pkZW9tPcC47NwaZAIPOQjXb5gNZjK1wm5xbFJLRC488ZjDD3++J3
IcWQHn9OmsUb5j2Y0ObBQyQWTjeGm9ZNc+kbt9bYJ7FO4fvUrvR70AZAX+WWt+3tuqT7wKStcwcu
aaWXZ1QPHP6lwSGxpzpnuslPOuWhmqnRNfPx7Z2y8YQFisKuXMVpmOsQjvYEUR7wP1bvP09Y6dAf
pdP+E3bzeEMJxo3IpMIKE7p0RSkg3Y0HDdLmT8txPgy31ZPzGBseGvGZC0/zIQPC2e3R/W1UN1e+
o3/MCivYGeUClQdmRy96maB3OPELbsPT/yPty5rjxpFufxEjuC+vIFmbpNJq2dYLw5Jt7vvOX38P
qr9usVC4hW7PxMT0RHSEsgAmEonMk+dAWuMYGWTeRYILmb9QHHQo8GKtF8CuXooyvV4QnSlMO5j2
4aHbBZvhAFloNwWrp2tjLhjTpN5//440UXTAuH6aYj3f3ylwWpSKlcRTmuBmATKqbQavA2MpPrvb
B8WuWqSUGIFIaZvThsQOW2DvAACMSv0wO1xr49Q2CyYts/3k6a6yo21I5V/wfnGPH2yh1kKpYHAI
z5cYIc2RhwTfstsM37pb1S8fQ8DfJ1ezQT6TeuAGdK9vKi+KUmEMTE2Ch/hCntSJulGOGiOBatgu
hDhVZR4pXPR/M8KcDHD2dXmTKaWXBHeWkpASNJFGav2RFRuASrTnwfvPfKY5tetZkdraa6sB1TAg
s0k5Ql0maRrBpp0mBtmADCZFIKaQiSB0MXdPCnWZRLbHHGfO3pqgV/ndH+yt/mOsMVxdu+Guvwu+
O268tw7TFg1X3QDnFCJohZlj0X3Ei6Dr38LkfIWZQsQhhM+EbfuhKfmmsErBbDyvngWCEFQ2wU2C
+MZiYoM8BUg6PsUY9RDuCskDF0W1M54MqKSPA8EcEeazUJ5ubzAEZwiueppTXuz2yjqz2/GQGPIg
qbiUksZN8p9qbBGqA9Jqb5UlYlvmtAFQagKF1amsSnGr52fQssElh+cN0JHg6dkvnumWdwtKC+pD
jp4R5NoPGGGQNy2I8MeviStigzpdExerXdlnYsA8TjaizVB5oJV8oZorEBTbVfv+iEGYfUeku8nX
GrKgLdffV262Lf9gLgWVQ/QEAKtF5RdTnuc7gAeqtIxjgOIaHMp6CVQRXJMDt4AFjNyptH4ig9b6
3MJSZUE3BEAj6FsNSjbLjVZjb1sM2zVbVROS+3KC3Jk5xoGcps5CVc0SD6QLrlMr3ohreMYz6XqY
48x/YVlAb0EvDLqnqNGcLwuzigVUoBBMk30InsoQsi6gKP1qakR/Nom+yTfZFvWb/P26XU4EoKRS
CN+on2A/GbMDaJdKsBolnlo8mGXrG7mIP5Z3McEEYgD+AzQOG/DMHALLMs0LjYhkKgmju/LYbyGy
fJu1Gzk4qJsSbxdJkLlx/QQWMdADtD/mM5mVVV2e9o6KIVNMUt6Vc3Anj991Cxhiyjm8zMSqs2Mc
dH4Rzjt5ek+q1v/vW4t0GN3AkxQHC5tR+7wwnSLDcxfhrYTXRKqgxs3ZWowg0ucZ8hoIzrHUlXYd
pVA5QWw9Vb9qYIsJGGKCveRqW+ugBtuTuIcANsnJaWAVZRxoRaLcjNT73FUhh4GJgA6vJ3VLifmh
57SnxPzQsNr91x08N8Tcyks8KZCKx9lLy/Gb0kIfDXoD101w3ITaAIMBnmMgjD39+9XrM071ZcCw
LXqlnWuRxdP90G++giTP2U7bavvfK1Iw51CdNyoBhHN3vnelPFk5uLwhnhej/tVoJBOOI9I3yfkl
cG6CuQSKUKm0LoeJ4K7ZKzvpqZTIdGLEm3epiMyHu3/YNQQsvJKo2vX5gkBAINXlgG9EZ4QhHpk/
ptvGn70AN/udOGO5DMfoF6GGjeo5dAjhfufmCjuoEqdUMw9ylVtLrT2lnX7nQ5sLEkJ6TzGbeGaH
ucfUfAErhAWekryioJYy/1CSUPGbetym+iiIVZevTCzKVjWQ2IPmDAKA54uqkkjBYgGqoo8iZZdu
x020E/se9a2LNaFWCbpEzcGcI3Nu02qAvnYPqcjYkonqRN4CxYvGPJRFtJNMEREm70uBuAfVqhMM
kwU9V8bYaHpnVJ6kvdqAojrtx6J8u356eTbofBDoa9A5AobrfOOyuco6J8Ol2TYojfajr0kyAryI
2PZUgmJ3Dt8bZjTKQnd6R6+DRFcib1xQtgnelBJlG6goQLDmEL2EO1B1uxbSD1+9z6Frt1/8hLho
DhwjX8Tswnk847W1+hlM6iM5o4JJEvwMSjgwvipe+kaVlQZ3BKG15md+vCm/Xt9hTokA+AAcOCR1
iFngcTjfYnlw+tKWFzzyZhI+xbvqPtnEd4NbYFj8IfkXqBLOyYNSFq5sC6qpCCtMiSxObWMAOiHz
EuNjWFSgZmTobv7one/XV8bxHZB44sRBCBbVOLYU15WNsjgzOhHp/JimGfiK7vpeVPLmhce1Fbb8
ZqD0ZlhSg+TnvnoBqfqOsifMaKvjuhSzJ1xmcyiFfa7p1OlZ+WmuTk6KAnXsBZPtRd3y0sq1yCH4
NlBkQGaBCS025yiC3E7L3Iw95b591fHCiJ4twIwoe37oQkzEE9aMaFxiTh9W9WmRccFqAX7NSkC9
MEvDdomOevpN11SvsN4n4AyDXCJW8myA6B18dc9jtfsTP/m0ztw4eR2ZUhdhT/t6JlpoeXaqExvr
v26G83ak3+7TDnPj5LoapmP4f50x4GWIgeqpAcJ6+1bP3MmnPJShl76oXuPm93ZI7Lf4v4/iQucB
WAmUb9FqQGXn/LDrZWUtvZ5EnpKkN/qiHptKJoqVH9Qw86+vl3cygBpH29FEgw54WMZWNEZ1YEm4
hbKYlD90jPqXv5QnkwAV26Lg+QeJF3gN0egEhB2VXLYtZGZpO4BjE+Dy1AY3PnrR8Z+saGXihEhZ
nb6+mjJTk2Ci88CiHe+Wnelpj/GLAepnDE0K/JJzDtcLOvnTyprldObcB7BmdvahTHqQwokA35ff
CHA0CovGrlGUGNvrtsIaJIN2C2SJgxtHr11jB6VRt/ItSioLLR3RV7rsRZ8sAgKH3Ji2uZiCu1wg
1ZxbGRfoZnztMUlBRYrwlIHsl+h1wV8dmt7gdMaQEUbcz71dQh0hDSH36WVQhHlRwPSXb9WXed4Y
B4zJiNd2cbPRta3ssXHMzLvRUGAvfi1fMZhzLDaYqTgqmIDZ9yAombbDW3Un8pNLmqKTWcxRIcME
HoktmIRSMJYFmONPWQMuuvC12uPVpoM4kihPOsFb2ER5oZhIImR25i0Z6AzKz41BbrRQzrcYOiJ4
XUWw3cdQtsaYej57lgyClElUZrzIobFKcBRQ7SI09iC1eW5pKZNSKcriL2DB3fKxbFRfIdM7vW/j
OxpWjFdIqZLfotYCjVNntxM1fAopdIIMDeBzw0mltFYx5bgPe2Nn6Y2XmsvGCSbBg+Qy+YMdSvkE
GCrUuy+6zHVSR0Y6J/DWb8Ve8awbdA9J6KfIPWE0PFX4RT093tp0BdBwBQx/lOfvfG2zGUxppGJt
WtaiVzqRLviKHvf1m0BkhDkWThYbKbDLSFpGkNT3pnGL2sK+XFpHUHrnBhcdYFBwxWMMH8s6X84y
5yAF6yps4X65Tf3oPt5Kb4trbqJD8J8RtvRzrWzRVa/Cs+GYg1bZ2DqUbl660Pa6ZrzvnTkXLIq/
e59rYtIGEOwXdgQ+JW/u3hXnTQ06Etqi9gjf+U51V1DWgFySScrzJK3NvEXSQ1U0dbfw8pqEv7Rj
R0zFq1HORi3ZIqmooM5d3KdZlvFkwDRCWcowawR3lWERa3gDPsa/7n+8GAUmQrBbmMD1ogR7/qVa
pbTLIUBYLkKbTChSAoSNPZQ2Xf3ruiUaCthQsbLEzmZ2dRaMcwBPL7USMHLT2sldgww2mtx6AJZD
SZ6uG7zIEeCEdMAZgAOcYGiRni8tMJ3EMAosrSq/68VTMwr+/uXrkDHAPMDtJm3AqgjvAxvnAHmC
drsAn+RpWxMKECS/D4WQQp5LYGYET1EDyBSg1c6XVCzhDOlspD1K9QKKFaX8WUWCzIrrECsT9D2y
Orqg1e1atDiAKeylIvcxy2c7jVvmEM/pyVICwbaZ1LEWcZ5wPxbgUYgbYBIDCcG5WXhHBLls3JWR
UnyN8+Yur6dEcItwd29lg4mA+mC39hw2cAjt9zg9zsZTOArKw3wT8DfMOqPlzVY4TRAcqKNTw0Ty
pWsOSwT1Mkt021/UOKnfYZDubyOM35VDV5cJ2op4VqdPkNfaZjcmqQBj/RfYWZo5XJzalS0mPkiB
ZLdh2oE6fh/vWrxTzD143XxVOEnM2zmEIDoejvFomx0iAvFqm4CHOPFq40aOdzaGOyNwvF4PCZc9
A2zd2gpzYcTRknS1nZSnnkFLgD6+adGNmVxwOv/IPckTzT2KlsUEoXqCTBOg3Tix1uKp5bs5F74Z
iHCYvNOD4XPkXzg+gP4x+V9VWOao1Ti0WvhQgb62Wxz/D3YOWCqQrKDgiOEFJvRIGJipZxkvdOt5
8tAIrMmw07YBAl15C7Uit9hOD9dNche1sshEIsC2nbiWsSgIJPljCLXYRhLNm9Cwwrr3elVM2Ekg
OlA4FJFLi4qUNFH7mrsdAacYFBOig4h0g+cNa3NMBCqhMBnVJa70WZI3QQdEYVHNT6op4sji3bVr
O/R3rIJ4kKSaUqlYVoIWn77V0+c+V73OBA+kaMKQt6T1lcTsIB4kk2QnEx452XMqWYd+CraTYW2u
+4LICrNxGGFUAn2CFVmZFMg89Y/T7EgYNrQFTicyxOxcrk2RlDtIGiT9V5Z9i9UHJxHcETy/Xu8Y
E4NkwN2GvkdINZrFk+S3xSnc67vFz0xWlzgTdUqrD+2G3nTmo70NbzKvdFNXJ5icouKeYjAit5qw
XhNzJZnIwp24QJjDIOTH7BdeeJgx84mDBLcDW9r2+gL5X8kGuwVK2KjaMcEoQssynEdsYTnlZB5t
ovTv5fT7uhFu3k+JwP+2wgSgrEnwMGwUGvLsR22T+2ieDzudDD4El7f1Cy1KilbGvaHAa4CbELkr
xvKZnRzCUm3rEju5fAye9C3CfEzufjS/qQBVc8BQgnd9lVxvRI0LLJywdjEloDtd2bc5ak6aMpEs
vavl5+sG+M64ssD4u2Z06WhOsNB4/e9qP78tN5SDE9g89B2ifwGNvezR0wRpZZFx/2BMKwu4X5q0
ACWzGXbKVkKPHoqMgmSZV3dZG2I+1tInszlHWJp8ANzgMOwa/19Jk4k+EpOFKUYH0VwT4U+dXUX3
q32OZoryZGBS/QMiKPJtg65b+X79wwmMsu/PpA/CqQtQ/0ybHwFNxxJd4HvcY/z5ndgh+CRsoa8S
4oA1UYP5Fz2+RxXmxmlCQVCnHsbe8qvP5DAHOe/kFE94PJuqaHjUlhtwPGdVdocUXhB4RYbYyzCO
pqRuYySxXbDRiuVVzxNfrQKvUx3BSK7o69B/v7ridUka+7qB61XaRJr6oxMZUEVJBHNuy3DR87LK
Sm/4CH/QqA41Ej/Yo+tF66eYMttY/nJj+fZ9+IDRZrQtgiNgMM/qV8cr/eu+SA8S+wXXCQ1zoiXD
wOSZOiZeVAUJsUtnuInnLsVgBg77Y14o/b6HjDMG1dGtsgRfleem4HQClgrVRxn0eOdbrVpzbJkF
tFfGZsg2XQ/ZiTDpC0DE2ywK/uBMAD0IqLZNifjYMsksxSmcZ0o8KzTceQSwH0OTIak74awQL3it
LTGXaGErnTbQfinFEi4YsH6W/NyHBLDkg7l1W3p1QZovGcSiAc4IhcQzl6A/RGm0uUEPig4Y6FrY
R8sCrYgaHH0IntpmulW8zJMUf8ju6Dzo7JVeUB0KEw8LoMeuexP3g64sMyuXSnu24x6W1WYTg3F7
VgwijfnmupVL8C+zQCbsyEvehxCPz7ziFmNRXtkSa0MJVCpfO2RP3TY6Kpi3oXJKokudF4fWW8t4
LEgjJ6hMALeAnoxXgQxTkq190Cm3TVQK39T0j12czdVuMpGobpZKq9Mu8wap8xend02t2nRB4LXz
IyiUXbrDbQbet3HYWsHg6i0qCH0lAi1xw9XqZ9CPvgqInR3qSqviowa1uUe/81j2yyM6L26pY9Mj
/Yvg64qWzYTHENrEeihj2cB+AdLgLztKODK5FWi9zRsxrTc3M1x/VCYG4gaDulFzOi/DXk3BIe6m
v6qvja9ulDvllwwZ1tJVROT0orPCpDjmYowhCg+JN5npHsVWV+reC+sPLuj10pj8Jgx6NUha7GWx
ON7sIBHtQ39MDRLKIvFObjq6ssUGWC1xlDhdsKBhky7QzaWCBQ4usyGHuhktAYn6SNzH0doiE27s
OLXMEtNv3oTpJtNNNvngDwDEU4Eo43sr6ldwvxjGUgBkgFYKpvnOD8IgVRZYNLBAMFm4mEsjQx2j
UyHIDvnuuDLD+D9EWGJlqnF9qFsLIH9fof7/OH8MfkPqTXEo7kQjN7yUh87b/L0w9gDMS1FpJqJa
koOoQKbjmCLIEjdwrkww3t5JqV7MdDYSLz8Sx6m/KC+9AzjK2LrX44foKzEub4+NrI60RNPMz3YB
wisn9WJ1EdSKBVvG5vCT45R2lGM9S4kWu/U9bF+uL0NkgPHtIVMUO8tMwJOan2XxfZK/Xf/7Ijdj
c/da1aYwySW8h+/L1/aHtUMO6g3gmCfyB0bJICsuYkYXLYm5PIErn3urxZfRyntoeLu5JFK1515V
n17GsmBUcZ8kdolNs5snOXsYzPdSc0jX/OwGQYFT4M8shmXIu74ypxZHprRv0QW8DTPjzenGtzIQ
TriL9o0JCO0UQ80qxfHsqm9VGoAuSv6jM2PKYMGmZLXsmIgxB6Yd6Pgyef5rURvAk/daJLiK+KsA
3yeIeSCyx3b9gXibgGHAicnwugAsjdiV4Exy60rgAfjHBP0Jq0zF6s02GjEId0KNj0/WZvQXb9zW
bvPeerPXFF75HH35o3P0aZS5FWKptbNOx9cJvow+cu0NiLg7YisEo58UIFJupP1cba9b5T7bVitl
XMKwsqwxxgIXbKG5VXY/2y3+MW5s/WdX32TK5ro5vrd/rpG5ICJIcoanYfqyWvwo0HaFHj/ajfzd
cMbX66b44fvTFHNRtE4tjbpUYjvz5s3Wi/csQNpSytbTdTuXE5P0EbHaQuaesMDPP+kFttAg2of5
xb5rUFf9y2MAZaIti3I73MgV0Yn+Eb22kL5sPFR5N44nYkS45A86+y0Y4Dx3XDnUq1Ab8FvUfDt9
Mw/9NkLqVN4GEZpAFgBkW530t+Zu3mlENN53fcMxZndue+566Da3FaDYCC2O/TEO6nYcfl3fbX6q
9s9uQ/nj3EqBxlduODglra9saKo27OSRxC4dW5Z3gZBOlBdtwP0AMUjUXyEVwtw16mwF0dCB7Ubf
KjHp7hMvd2svOWZHVHsxGzqKh9B5lw8Gs2ARyj0gK2A8V4oDZ5AWFMOGjfOxeNG36SX2JcAaId8M
Kfb8hebAys/oIOIO4sY9IBeAbQeaCmhUJgSFNqaZB9okSF/j4+RZmxmckBC20kn2IzsOx3wjfc+/
Xv+iPLeBJWiCgxn+UgDelEtp0CNwm7fWTQmmTe1gp49/YMIEbQyY/8FsxXpmVlVSbSYzbiV5GYkD
EYWNkwSqb+iDSOmE658Y1P7HFuOf/aTZk6JStqLH0bdOvHhgKzrSKsK/eLjw4inYOiDshKkZkOIw
sSdS5kaqB3wwfWse1B+5X0B0FQRylDRr+oEGqR9iqvEgFCSjf5etKKzsWkyc0ZPattoQdpOYWKEP
3UNJIc5HaBJjQwnDUjcavVnxjNzXgQp/KPxwI6JJ4Z5M5BhAjlI+Afar5m0UdsUkl5iQyGOiNSk4
Ii1NkJ5d4t4RUcGEgiYWVDRt0HWdx5tqScwuoTW4FupkxqZ51koigYmivIO2gC9hFsoAr/mwzR8S
fybJF1GuyzsejipjHB8MIuh0MVHVLOL/y3VNvdzW+XK0h/R+GCZRFYF79sELDgklVDUBhaWutsp5
wjhSw0TBQk+D/xDv6hYvowwpi0s11DEkGj9n7iCC/PC+4toskxHIXQxCS8qQpkDO1yryB0eynq8f
/8u5c/oNV0tjAqpllNM8DKiTj2752mHoMNiOB4oyTrwCtORACRKE1ug4eyrJHu0bMUc99ytCYxYD
WiBpxWc839wgGK0mq1Edj+PBy4t3W4Nacv7j+jq5RhB4INinADPOKjnZVhZWY2GhsFUOrgEyCt1o
AIXfXbfC7TpgPu8fM8xuoutgBwPN8TsPJCV7+qT0sKp6C8K+x+gZCh8eqja+elscoTDgYTjkoX9I
3tqe9PfZG36W4PfwYiDeGkAuUpImDMqe7+3QNrEe2sgIittuH7yOd/UvcP76wb3sLUSDwET5Jb+z
fOdxhhtnNAWELlmzH2tf8v6kALL6LexrPnHkJXVOe9P0DyrkjWI9/X59vbzsYG2CCQhyWCUDaE3w
3F4Kdy5+FNltnbzGqewq5SR4znE7AGtjzG3Was0cpAX21lGgHRqivwRUd/yG4dmcgDXGqADLAkPp
LjS2fSj4sFx3pok1+KohQakx39Wcc2uxAthWzRs5PSr6QExLVBvnhh+8IYEbBvc9qOXOnaeZhyoe
NRjpLYUk6l0OfpXr34ubEQBk848JJrDmeqErULmnLEYzOFRastwAbk3mzam6uL9ujR4+9mJeG2PC
6TiGrd1rNNTVrYbCPl4bYZfdjOP0Kyz7m1hRX4dSFVyS3D7K2ioTEtB37iclRh+FgrToEimhR/KM
CY54qz9TNAbkQ98VidR++n59wdzjAGwERnLwBYGSOP+AcjF1UGBDNUAeFxJBv3veD9rGjm8MVcT1
w/WVlSkmFVBSyUhCWqpLlcpdKgyplNnm+mo4JkB0SRnhwaaHkRTG5wNJlZRKwlTyqEhvEA04jOX0
87oJ+icYD1mbYJt6RRUscikXleeYkWuPKkZlS+gFDKCa7UkZ/ejb8E41C8HCeHkUaKY0cJLaoIiE
cNL5d9LkLihtO24w9g/dUxIeRz++oS84Wi2cdo7b+bTXZt+nD+1DvBE9TnnpDXh2wIGILJniL5mD
US5Sk1UdGAopBX6H8iRI8I3jhIuqIfqu3df/Agx+wuaze01RQoAogVPhguxxtJY5tKsI5LW+7Fqb
3iRhQ6ZN+2M5ydyqD9qW5sb0YZB76v0EosR0A1qlhwEUBUCMCHNmzmnBuNw/P4j9+JEJ4cp6pCR4
6ahuJX1pn3u7gERr0BUxMSrIBBkDpueuuxzPq9dWmSsrldVMmXNsQ2h1r9aM68IR+Rcn7mFhOv4L
GnwZspnn7lVbEP/UkwT81bKzVyPtS5yNx0lOXnC1QJRlqUZUb0UM8tx1gaEOKslg2r2YP1T0wgRt
MMgldAhWKf1v1RT1wrjfa2WBuTsCJVJKYx4yTy4/NMibdl1InAowreFYzCI1Ec6FC2bEz+Uwe9g0
WiQZIy2sZrlrVj+cMiEDeKmuOwMvpzgzw1wWVdKE0UmvSd8Ot618J7sazE0gn7P86FjqbiPv+tyV
DvlGpEMhWiETXiV57EEJZzekSJ4yjAO1wUw6KRK4O2+kcbVCXEyMMyqBkTQKKE7m2c3A6P6tA1/o
Dj3uGvfh5IYPOGFJd0vzUXEX+rpTgu7y3DhE6DrZKfEV+zgkSXscAxFlEu8GAScT+GvBc0JnU88t
tLZSx3V4YtLUNiCYAGmYtG2EXDS8xAkT2JQgCdwOKsZDz+1oEu4xaQJ9ULRvX1W/3qoPGV6j8+0f
qYWAQgKZLhXXNC08bxjXsFozz50ORH5y9SHbA5kG06vD/w4Jw0gQKKxRh8L/ni6p1Ru7UqNGnhcJ
hHZJJ9/qs2PtBui1CPyP4wGwgjBogBAEakvMvoWItmWgBCmoAJ6B2/NNTFNcP8M07DD3GuU2gw4u
8i4qX3D+ZRwlKlBDwDqq7mslZ346vGRt5qbtIkgbeMHizBJd62rHpEAHG5GdF552n78OOEUYKn2z
/OkwehpqvmAb2IKRXxCiuBu4Wh6Tq4AfX881DcsDehTh9lcsysE4Yf1sVWxYD4ZqsGo79RJp8qs4
dlVI80WLeiN335rp+//2sZjjaixGsgS2Vnt2+WqUVNb+pYkmfxbdhrxG8NmqmMAOVidpXmSDsgeD
/+U4fonAdB88gzHZzTf5feCK2h2nCHDhhya44agEPCiDGD+0m9xumtDCvOdM+t/ZT2ezgFUwRLFc
u+tBOhNvDQzAYHAdeLXy5S8kl+gBwnv8ABz3+SMYF12CrGigMpN6oCuaNvFTe2zJAOkCFbAVyf1Y
oChJwu/dk5q6840IR8aJxWfGGVeFXHfQOHp/Uk44tFsbs1+Y9RHKmnFPxGqNjMNqM3S1Swf98DIG
P4D5cxGiLfjeA3Q7UnPw4aPkeX7S+7kxq6kDxkICnBE5euQ2z4DlAhdDgufZy5Ali/TFuMdwZZK5
KiMtDUCbCMm7EPhNyXm35C+FjT6ds50DARceN2KuTDHP1DIsgqQzsYFDVrl205Ohee+zAvmVaNKM
l33AJT43kjkU5tTomONOGzw64qcFDK1u/li8azcYUoBmCYgG3AgKQSFAjaVgkbwb+8w0cxQwRx7q
UYYNlbe9PwOrCiDyNvlK1eGaL6LBPa5PngQh0DfC64px/cqZZFMuEKUl7Zc8TySYn64HTk62CMZJ
QwcOhCbF7MBjYkRh0hZW6lnQqhx7iSx9s6nqRZAUcM2AggIFVYyV6Ow6uikyZ7MGB6xlvRfN/YiW
9eS8Xl8Kz/0UPLqhzIF8AvOV54crBrOwakYKxHWnNy28GUNzvwQ4WF0kuDq53gdKDRMSwsg98f/O
LYWprXVKiylR0yDmTLKBtMckP3Vq4YAD4vRAinRv/EY0FqeM1LfZC2FtnY1TESV/0tIcZP2YzSGm
W28Dz/Q+6v2wLbai+MFDKqprc8zVGk5GEgxgksP8UXw0NtSYTqaDho5Qh/Mlqi7zPGVtjrlgKYjX
aYso9ZouUR5l0ApCBGhOm9ssaUSDMzyPAeuYjMaiTHkHmO8YRba9gBm88Yr5WFBW3mbyjGkhjlDZ
gxeF15aYb5YUSheVZZR5gIY82squ6n9jJnerhoGrSaKi8iVXHsCJmgIqFAzna2gcMoFYdcoZIkSA
kg4bbWM6bpVsyi/pG8WYonNB0CmA0gG0uL41aO9n08vwhaYN0ZuILY+7v6vfwURpq9QbZYhwTpog
eUrmVwt7O3TNFiwggiPJtwTVNFBLgQjm1M9ZpdBGTHWLl7rwDOPd0G+dBoBvE3hTS0TXzT8OKMP8
bYnxT2mUavDNJBm60eOraSFbr7e2pz4b2waN4Vd1J3rPn6AQF+d9ZZGJa0uMdr8T0RPhjRB6Tf30
6GwcUmAyL34yNsAiHsBVHpPsK6jYwEG1d8DVVG0zP/SWX9kX0Wwg70rSwFSMAWwwgBoy81EzMCRb
RoKPOlu13+NLDkm8ux7JuTFgZYK5YmN9itrGDoAXVKBKVPR+rXS+vCz+/2aGOf7jHE1SmI9omIXZ
PhuLQ6I5ewBTHq6b+f+4zOeOMYe/NQOqYGuhwdSTOiPON+WWgnoktyOpipkaHxMJ++s2+ecB7Ofg
uFXAAsH4zJRMUWQ48Bkz0937Mt105k2hCGRdefVmxJl/rLDMihZGndIix03UlCDlIIg1FAjmwiXc
cp+hFIqoEt+LngO8VveZWSalTSO5AU0DzKqPMlTsj81GxewOHUhE6keUr81OuitoDYU+kBQ/eBfP
q/I99HPlTIQNjUwNQyXJvap6WYyM2NFTZn29/g25NqD6DjoFnDW4z3mWgbFOGkBxCozMILrc/sza
5TZuC0Fqxj3PlMsdkRPn2mKXgn762Jkwk6aHeUxcBczx1xfC9xNUrIH3UhQDjEznKzGNoCut1KR4
tvxYOu64nXYxJbvwo5viOO5zKsfrXTfKvXFXNpkY0inRpDYBwlTbaJILbCSahIu6AfPZTWP18E5R
XBSukgknoTlpxpjBLTvEaTvFdGx40F8yUuWe3ZPJLw6AMJWekFCG+sHF/bBaKRNeNKOZAWfTG8wZ
U9xHtxsBE/wXAjn0Zru0o2NaDqg5PF8ZO12ux9JSSSkePslA8ti1f6vLl9SX/A7XjlVh1ImY785r
DRGbBzF3H/c4IJT9bZ7JQ0cQ89dpFEJOYdAOS1ASc6x8RUQ8xH2iQ44HVMY66NVBBsr4atgGdTsj
U7O/QIAN3OrTboFkWYCYdhp+d6s7M9pc91VutAaBqoMHGDI2lm9XjucsagccwWC8m6SbuvOcdDsb
otk07kmnPM0qhBvAiM8cwyqflFlpkbokLZjC1KItiDr8Z5k8/GX0qHTaD7RAHcCcgkTOF1nL4tqL
lfk10PLXZNIE6QHvpEENisr5mBBqukhBgP/NhxEnGH1OIEJionjaToO2hquCxLF7Lb+rMsncXPTy
54QUUPCBu5uyhCsXCuP9PAUpQGlU9sLTIm8o78Ndu5X8+sMy6JPP/BbqqDxQagvRq4i7ZOwsWPPw
iKViEeduOShFEA9LSFN61YVm0j3ttS6gMg520mP1BOr/jQgpyzlwlHHwH5NMpptHUMjJBjB7qykK
Dx1YafJjI6yJ8a3QTFIHxPwCjluoOYR6tAX6kLp9W4Txy9JKN1UjGtrgnWtQWZ90PcBPB7K+8w0c
jWpQSknOPEh75z/infE1hcZW/33wrUdaTTQehCoAnMB8ZpK5WRu8+ZagQrul85IXPXInFZ7qfE0P
lAcldrMftTciRxo7HwHmiygF5KWdMI+3gWqBnAR8ZsyKlyCqnUIBzsI1ALGGCqMXeVMIPpT2tvBB
wStyGE58OTPIXLnqGHS6XkNYDAUrkhiHQfjME1lggkslQUEsV9KWSPFTnXzoyLyuR2LhpjGX3JCF
sx73lM4e0PswBNA32ihgKiajh1NmkOggSlS4B2D1mZiTPUPgDgx+UNZoZTDIN8FjrjVPcdc+X18Z
14wDeUekecATG4w32GU9pFUO0ZwhCY/RlP1QgvG1BRbifzPD+EA/jUFWyinUc3DOYutYV7ZblYvg
M3FSEXDwYwwC00vAurPTswnmyOa21jCpCwrkOtvrVQ/1yK9a8DVqf4fG2/U1cb1uZY0JHYnRpplt
lbUnVWZOUBR8zbVAdKdxL5eVESZYSEWcxWYBYQEMBB+7W+10Xs3vKWDug++gkmjuQGTqzdvra+O7
xedOMm5Rt1ISNWoHdcUh2Y9tnhI5hURlUsS/rhvi5Dg6pR/WdXSxkFYxr5mxK8IpnNFBapDCJd3j
Mi6uLqFUKovkqXhLWlliaeiSIlGzdJCheqHcDt0jxK/JnL78T6uxGZfo4zEqMstBKrBMblEXrhl9
aMnoSqPo5hethvGLBq7dBICSeH2TuV0V7JIsJWktrGnT1hOT3a+/D9tQ76tG6bMZeVsGkgiJpAdz
r22poJdoroJ3msASSMkVkSGip3F+LelGbkS5gZZGPmvfzaq9RRYuqoDyN+3TBhuF9ErLugE2GkzQ
1sSax/4Q51m1VeZElFXzeqPYOUhpmoYJ2TC2GxCgBFP1UkelYzDH3xL7R5KQOiQgJ6Q6PItP8Ych
iSsiv6DKehBe9NTZLj/d5w9g7qwKqmJBZQJ2mOzB/wROpgVSEA04EStXaIsXptaLZW6rXBqg9xJM
BWovnUoGvDdVoM4wVKB7wc/hMPjmptoiStr61knIIppZ5t7PoOABWgYTXKjZM/arIqsiq6dT6q8K
1NmKTehbT9YJJZH8CzAVJ4UDNEfDkBoYq6EWxTrrZHaA1eFNn0ESrt12O0o7Ku7pcILjmRnGX0db
6+Omp6WDKbkLlPu6j7w6AZiyF7D+8fbvzBI9OatCuaMlkIOwaDcHPLqbbp8eTjjtb/UtVeaONyLa
Cc5JPLPH+OY06/mcJnhOt+WDvrwEweRnwx+wGJwZYZwiWVR9lltsnz1WAPZ9T/KWpJHI9ziBC1aQ
c5jIoS4Fgs3IzFCrK3HMAN6bZG3fKYYIZE6jOXOUIdwIAmJKoUoFes8/j2GpSx42QNUNG9nNF0JP
M6or37TfUBZ6Fr1Q6F+7Zo154aXVPI9OBi6XWZbI2HyJC4mEE9h19VctmvbXr0yeJ6yXxiQAwGsh
XadDrVI2EjAnepb6sjiNYKyd95FWVtiSdNLnGZ5dQD/OKqpRQUiaQkTExXuLrz/SieN+dYYsNarn
eMRHMuaj0buqG7l6+Vdv7cXYatr3v5RiRUeJN/iMRj06zpjTgwoUW7/pCj2cSgM7mGkunpN0VO/v
+Jfv85+aTXKwOgFBC2gfLbwLK5zczcUgpg1sHyrwbL80sdvBKagQJ1CtHq3jTiTymhsKWIwWYvwq
UiIWVOK93LHsT6v/j7Tr2rEbV7ZfJEA5vCrs1DnZbr8IdtumIhWp9PV3sQfH1mbrbp7xmRlgHjbQ
pSKLVWSFtQQXYqtlYY8ppPK8qs3ZjrznPHub78ujGjZ3rnHoihsrlVRttswVmTLQK6HNlfNGn59E
OIHRiElZh1ZDwT7nomrpoG9Gl6L/brxlMBn8R5Dg+xWvtWrgKoLYzFOGMcgbz2GAsYvxDH3rGyfd
6wONExJkxDLrr8iuzbKZD5mq/PeVPbsDBoVbooDfmXl+puxdcwyoDANGJkTYxQL47amC/DGM95PS
g15IuyPZw2UXs+XP1kspeM8C+Wlb52zY1uT5MZ6GXZwFhN2pxItcVcbUtNUGcrZzgvtkSenODrJK
OA508DOkvacQOJ9XdlhdF4/NrjoOKHJgTrG8k12iZaspOFM714YG+TmwDANWbTZPyUJ9Yr9cXs5N
IQD455PynLBQeHos5QRUZQc90HX2SKbuEDudjwGz/WUpW07FwuQqH+/WPES9c+vLvaR2zRp3dWr9
6igLOmsI/70EJDLR+oxOXjhQrufKvjWwc6CJGP4aR83PwCyBto/dZRFbXWG4/WtoSeOSAAB3LmMq
C1qpJXLD9No91e9grzy314JjrgiK4LK0rY1ZCxM2hmAivp0MCGvNyC7NAzr8jpUsk7PVlnymkuAB
mTmArcvC9vNORYWj1Ec62Aa/A4hK21voMcgicjfRoJRBh21ZBK8Voo8AwMf6+5jVar+SzNGQYEGc
Q9VfiTEyoSySuwh3NuLFZy1BWMBMJTSZ5hRYa00RoGcR+Y6feg/ygkT2Et3ShdPcAPvBAx/3+11i
pYtaoXpRcEy52tKCRk+CxpTlLPlZF5VxeJmYH1QHkeTc9DoKqKCEv9w5dWm359SlPKEtjf5bd9OV
HDHpFgNja0D7Tf4+XWai0p/jgRsg/3Y0D0povF628c2w76DSCEACDXWI95fMauX0ts17k/fKqieG
VFGUniaQA6OxlCEXy6ss9Kb5PHoSX7F1tNZS+X6upPZ90nVpiiKna3duoFrLveVkVpBO9ZtEvy0b
xG5hkN1GfR9k7eeSWvTHt6aBtIF6ysrA0v2v6NGN7JCF2WP/DfyUFh5kf0XegtLZH7FC0FJdUoMU
FuhOTV7czLH1MnXuzu4myTpuzUIiv8NBQvA/Pg95rl5vzjRXc1Sl2RxUBwZmYs4RQrNAP1W3ZcRv
qspD7PdBlqKPEBgeYSvxyVtbuf4C4ZCDjoJ4joZsIzGcqCryR0U3fUInSf/E5nNgLUfwk22ZlpZu
kDz0nvLbJQRu1k16w9AmWR/cJw2X45fuey9FBOB/VTj1iDSgagDeB8aGxBGoIWcWcDjRvKQ/aLsl
zB+M0EC1YvocH8tAPVbXr/pu5HhMgKWP8h3mkucej6HgshVvuDckvDhmCDjKwJos6G7PhdpMBYoX
ZnqTD2UwIRV0WcLW8kIEfCeSax6YWQQRvVtrTV2i1QYZi3+Ir5LE53DqTsDC6Vt8xU+JrOt141J+
JlRwA05tM2W2Yb1Onny3kKKmtRKhtvGt67Kgtq9I/HxZzQ1jPRPIf1/5nbTIvSHNYKxWSfea9TU1
2T5LZFYjk8J90lpKpyvN5MRFmMe171q3LdjqWf90WZUNx3amiuDYEoN1tj0A/6uerLBInHAcr3oD
eDKeDNhgK0aciRKcWdIiG4mRNt6MOVwDK7PYVYGHlIkZ9pjHH/tAPRiSdyH/+g/nbmWOQrTVHYY5
GRMBoq6RK2cjuorw3Ocobyr1a0vWGrK5Y2g0BysCB2ATW3lnhca0ZSg0VATYzWjNSpbSV5m0RWtz
01ZyhFOWDnie5R3cCb0eQKzD9i40m4LuJd1zNEArcOxg+FnsMWN82Vq2shpoXvqjoXDUtKVOraJE
s/K0i/cUfNpKFtgO0JWqFwdTlzzd6tyjlojGqX1tB39RtD4TLxy8FqQu+sgrOZgY/8GU9J6SVnah
3bQZ8FKiLwboLbqI3mL3dDTrCflJWuKdlnfunZr3J8Vyk7BT6mNHtaNkUSUSRYwWd5yNRlnQgslz
JsuxPmrXNMzu8n3iYjrGQDExiZQfyr2smC2TK0R903FJ2aI1J2wdN1K1A7E9X1MGNJl/m03ZsnLL
+HAU/yyrCMqKgiLNmh61yyLtLGDdmOWtSuNJejZkSglnwypdQhTeEsZhFThAfFGfgOXGXssj73Dl
SErprh0OHliGA8lG8r8t6ohWNHTGAFnBRvvKuccuq05zepcXGvc98BSW70W6A040BkN1P70r7CCX
MQ5vrepaohAjpoo17jyhW3lMyqu80Xdu+XJZqS2ftpbA13sVhazZmFGeRVtk62GIsdTCtv/uxv3h
shSZHkJsGA025GWPlWunNr7v0Zr5aJVdL9mg95G9SxskxAObkByIsBCj4JKrRnS3qH6q71rV742j
RXyeAlIxwduofmv6NcaiwWHys652/5O2Ji/vrtZUU8Ax6XAv2tJnp0aYKGQ0KVvpLtSGfpuiKZ7t
xQaXsAkRM9qsd+Ac/cr7z0Dte19Ey56FLi7zLcjnFYlqW4kICOYE2B4aJD5cMq2KKq3loJm9i5Q7
C1DpTh3VhwFs9/1tFhV7CwMsRSCb9Ng69WupQlyi7rTopMK9k9W3tMVcawpwWve+bNogTixJFNwK
v2thwjEf0f3ZGTFcWVKyE+3ywKiaU1/loVGz6LKlyETx31eWUmTm2I8Lnivx8GKQE0VSjyxaoNay
GLTtuv5sm3jM0y4nTdtjcBm9U89sT9An3Hyx/enXEiGPJK9NbyQozuxEOPH2aM9Zx+1k2NHnEiQx
b4VfPbcQRUKZdWz7sD/KCce+bLN6mnlhWFNv9eF1Ue41TxZ4tj3YbxliEK+nqRmdDsFUScqDYzVf
Jmv6cdkYJGqIactGLxerzNIiZHq+s+xk73X9m6fJXjdb6VFsDRg1QbqMl5zYfVY4TTdqFWxBfxjw
TqW7ZDcRnxyVfbmDx/grrf5IE44umNRanVgI2JNxregvbQ3v4MjKgB/PEXyRhlQvf5V6hpjgMOLK
sVvFImEDLGR9vG6KqAbzbo1BmMt79NEMIMiEDM0B2gXALs4PrJrodd7PXuPbBjrD+ikqlVwK4Pax
/Qc8rhywA1k8zUU37rmQLB2UDq/exrfMxTED1xgfczq8mNmSPI6D7d6TegYCKkZIAB5pu8USaFM/
1P86Zp9/heCbmF1M+dgMBO0kit+b0wNp7G//fjVNzEUhvwxtwXB0rmiLd1YdVwvSTWb6OUnMQJ8K
SQ16I2UBNf7I+JApLd0F0cICDxT8BJKktlXfzJpaPXlmXl2PlqF8s0un+qIk1XRDTKo+mnNX3zGM
ekd5VsM1xpN50Fnp3TSFRx8vr8DHM28A5YA3XJu8iGtwv70KAJ2belNl5wDNVtBsWlU3ngfyay9+
vSxmy2xRt8V7Bzkb13AEi0L3s6PVQw4ssBYNbA8zgJcwtpjVrJE0TWwKAnoORqTQWggDPtcHLJNs
mlqKWdbYVEgEirrsEbADQ7G/rNDmuqHy7ZloOLWBXHcuJ5nNImWz26Bl0Qn6to1S3UIWVfaEkokR
olhZeWpDNadByskN6DztaGpHmUOOl7XZcl9wxoCkdvn+iLzkaZbpjWIqQGtieoVqbPJZGfJPmWF9
7e0mvCzr41UKDaYGhhYcCy8Y1PjOV65q8zrLFABE6UgDueTUlj+7rtgz7YdbDj/+QhZIJPX3h/aH
gsuQjbilql4C9Lf6RQGib1P/aDBRExsjxzN8uSxty/ZwmGwLpRcdk8eCN5nwFZMByKNw7neq9kPR
ZOmRrW3i8FAe2MjRiiBGmbqwAbhmmwlq8wCxw7WpJlWy76rRILcDUDD6U1MBO1piHFs2aCNpz+Ma
xnnE0UMtxwR8rXG16uw4037XDZZfKxJvL5EioqFolDZxodlJODr1dZ41j6yhV3E3P/3NHv1WRiwn
ZopiajVKZGE15t+oPc2R46WVxOdv6gLOcFxtADPxYWwMI0OdNZkWTNy6Muw+0M38Wi8WyUHaeArh
JLmohqEmhruHiATqqC3gmto6QT8i6ogZ3eVe2N3kyNG5b2jkA6Ji/9g1B2pJSUY3CjrnooVDbGVe
bat9hoOFMiPdxZ8okq2tfcI37AGhjUo0Oj8xP5qhzn6c9v2N+yjDrNpc5JX2/DSuIpelFVRT6iEJ
E6MJWIEhL1L7Ccmjf28wwFzBgUObOvDFBA/sjXaHBiwClHDb/Tw67lcjViQbuXWsAcTGiQ+4SxRj
lu65lKZNnISMecTXU1C/k+QqH8mLp7qNRJ8t94viMGbygGaGsTwhQOq5Nw6xngDeXasfydD7tDVy
oIGzJEitIcrQs3x5ATdSBRihhJfF6BEqjSCwOd+oxhxRepuhnv1VAVF789g8AKTgdiE+0gXPHOPx
tjhxmntVcrfZeGicSxb2Lss7olsEkksM2r9ZO+0wHJCn/wff/b+AXOVWf57+eR8WBf4hch+YqRQ0
rYF10ykd4BXrL4BjuTYOSfi2PKALEEVNeTftRsHjXJygHmuZbXQxxBHwRSr3tRXpURrl+/zaIDda
DoxXLlZ2Jdm0Vjw9/qOkEOXSktFkqCBVK6try+4eqP6zUW+JtJTK/9DH1QQJAEIdHx4VDriTLujb
d/jJC9y9czeFHO6iRFE1j0iUws1YaHsEgD1KLXItt7yLY7kaYNbx1NLEY+I0lbMwF1qqrEQzVYUe
fuoD4EB2ODZX09ZszAUgsn9AYdTwcDJHDSaqP8wBfwvHr+lLfcUxM1+LQx4e4sfii+RAbj3vMPzo
4OqDS/IHzirANeqdS8sWzLQ28Hi7RTmqS4IJ9T4x0KHWAylrzJVgSDK0uAM+8lM5qfn+8kfwzRM3
F+8AAIeg0ws3T/3cKehuPHmjtiDcA+W80my/J4e/kGACZwAXW8MFsM+5hIxVRVzSovW7qbtfqgmP
qUziSzfQWAwMHv+RITjTHnPoGFypULkBV4bB22BaENQe09LXnpFwuKJ3ShBfZ9+cUx9UTxMov41o
MsF4P+2nl/yJff/3A0LnHyQsax+rXWEu+KClpzdj9Vhr6a6oZc0UG2W6czFC+B/oZJMGwExhZkYg
OwC3EtjGT8WTnfkKjstP9cn2zS+L7Vdh/V94vq3DuV52wTPkujmZeoqLz4CbqJqTkHglEG7fLhvQ
ZuBai+GfsbphZEU1DirXsjhm9yBULZuAx5C5B442aCxDA5n1KdTD+aDUPloBLouXKck9x0p6W1Uz
2n4bnJC6fmDIYPmeGe9AbWtKfJBMkBC11DIlRZvCZiajvMkdoOS17U1LrfvL+mx5uvVqCtGKJqrS
YvAvCfvFCS0MQOUV3RvOl3wpJb5FppAQocDKnQNih5tHnPtl/j1Pv+VjKlm1TQf2++hrIuSxV5B+
ZB5WzWZqqChl4M4S+9tcMDz2QLnNcezE1EwFyhQrprhjT5MZNUO589yx9/vJeFVJ+eny5mxqs5Il
nChgHGpeMmNz2iGLJkP19fzxsoRNbUA5i1QJaL4wknluzlqpNnk6I6B6fRJNymtbzH4+NX5XNpKd
2fZOaA5Cx6iDQS0xw0BYawAUvUxCwy+O+q96Z1y1dwSo+/Nrf8qfDUDPz1fLDa7A36WAkFuXFsxD
OByjxwQDhuAzGEfCXiZsWh9S3UdrRnPFY0MP7p1yXw0H97nGuwxoZOMTaK/Hg+xVxA+rGFfX8vk2
rLzGMOKuoXh4rFOi7mPzlVqqP89h52KOszhe3tLN+/VamOg5EtZYOoOyxRHu0dlV+xxUcdWAbkU0
wElRirdMaC1O8CAluCJiXMfwdgcllTclvtkNPmFNaNN/3whi8LGW39souBAOm52xGZp58UtR/qyV
X5eXbsNFIX+PU8CxqwCCKZhJupRd6g0dCdNY9U3mRY5BfWaT3WUxG9ZwJkawhsnoxznvPRIObrej
9GAoz6n+GT3r4djLmjxlKgnGUCe4bKotVCL64mcT27VN4g/xJLnWbRjBmUqCEeglwchgrzc+sB8+
90hp+yCbeWS0zgNvorJpgU2l0FWGrkogvWAy4fw4eSWxrDFpSNhlra8AVlyxb+dONm+94X0doP38
liJ430kv0swaIAWDPy37ga4yiUuUCRDMLTeKLNFL7I2ePDmAQxyxPZctTbZQgqXpc61nTg0VlLwL
gJrjszQOdEvW5bMtBq3zODgo24ipkrg254naRgOsojzfq5kJptiCVH6dOmn0Fxo5GKR2kfSxPuSO
Y68zdEaR4a/jm74H3ZMO4r1BRkGxac5gZ0GlCeSlGGQ+NzAL9rUAJwHVoXoAz17RBQuxQoXhfjRO
siO6aQYrYcImkWEoE8XsUQB3yqCk18yWlQ439wcA/Abwezi2lHBeytGskj5FsWseQU44IRVI2peE
eJIqz5ZfgzfhW4Pqi/4RAKmaJnB3khCtpCaG4sbJUaZw6RZDI4HW0H5gQdqNrYaoN/R4mF02ja3A
ByQd6IkCNoCKRETFxcyG3p0zIIMXaEOu0V8AYKT77FuJy4Uci3zLRlbSxKtT23RWPi1IhHTD4pPB
wFNn9JEZjVx9kXjXLQtZixIetMgFjGZnIzuI+5rP9J+6vb+8dDJd9HN7Z3E+5WDSSMMiA7sa8ZF4
CJrqIQFwwGVBW9mx9R6JreKYZnY61kEVFfOp7bOCfne//Qyei8A6Va9ZNH6WXRpkZvH+SavLl2sX
1HYUiEzQVKk/83ROuS+ulOrHGFb/Bazhto5IAmrI46Ap/sMTYWisoi5zzkzovNFrNeKpsaQLzGfT
BxnhnsWhbPJncwNXIoVYRava6WOnSMNGV4+5YhxB2fPGvML0B6ORbeLWOUeX12/9BO9IDLVxDGDh
hJ03R0uPpwK6ApjftrbqL3Y5h1Q2wyBTj/++2sLSNOG/GCROyhA69k87h+FUMRAEZJ5/K70A6H8E
Fn4RRNlVEOWYpM/Mpk/R0YP0ibYrozT3m6/9AVF0CtA1eGof1EMRWEekICWHY2NhXQ6/w/uJkJYX
nylTZk2Z6zXAoEQLToa2xDvvibP38p75/moAik1gLQFIAuSQLxsQKUjHrWQLes950yyKAtnKFTIp
b/EeeTPwOOhVYH3mBBp9xK7nHmMqyEHKrHfDv53J5uuy2l6FsSTRaqx51+WIUXdAh5PEhg0DOpMg
3E8NJ7XVRh1BFKw1O4BDgycYbdcWanB9t5Ps4ka0PZMlvFIyo/Mqx8BKjujBNAPMvv+Mw+G9IbjF
tEOFzFQlCRDvblN4YK5lfgBUigGlQ7hMXvkDbx9wKsOB+FXq8/ktwBHNWiRLhW35uTOhQljSzDnB
2C5X9GTvQRAesJt3KIzQ27Mj4A5DGbTN9i6ihA+EKtS+xUmLasrRQQsYnXBMk/0CjIrFeTI0PUyX
fz+Fw0/DH0nCjanp89wD4zpAPlqkxJI2cKoZ+MlqeNlWtg3/jxjBbTeDDmbRFhTraCQ6en1513WJ
pOotEyE4a01hzsBGnC0vBwI07W+NzpGI4Ifno/H90UJwHQobnZgQE66j6/u7Lq7SIK/iLhibWb0q
B937VTFCrhWHZd//t/UTHIebNE5ftDCILC58ovG8leRO+36Nu6Sc4DmK0WUp4zbnFsYNTdMntSaf
8zi+Mgha8cCx/gAydyNIujQJ0HH2+bKCG73r54YoOJPRzC1SUBVXvyf7Ril2w27GHRrU3+9jOEC8
nfsTMOXnHZJXZZidMJkmyRC/v94urIB40TX6ErAQVYMhc4yFsv1wGE71Le8Olk++bt3V1udOfEl6
nQka3I6Bju5JP3HcflRqdvoXnhz8K9r6s8V9/5pV3GE5rWvVw9kYgwTjrZjMLjGbNk67AlW//Yx6
UB3QILkplP3lbZXqKfiXOFVZ31BYFU9DcsCUcjzqr2y3RNjEejfLKlBbXSlnCyt4GpWMaAQcO5yU
I4DpnOfiuIRaGlqfgZxZOL61BwbaE28E3/1dcP/tHd47MVeLbKeF3vc9tlTvDF93b8ZagnG/1fZy
ppvgfzpnKkAsgTOSf6qPze0ctDsMMwP6bHhHP7OPbZTf97eoCmguJhLAdriTUYBtx/w/SgqOCCWN
wpuRH0AP2HjUErLvmnhfpTI2FJkYwRkREGAxW4HBLsn8pJnjF2qh+G7J5gIkMeNDb5nddqO6QJvK
UQMaN77LJEDNfD0u+BSxr4zEqRsnFBIGb76PgUw0N0Zk9v09kgRfxqWV+DDJuon9ZXnemlPWLXiR
IU6YsRf2+hRoRJYHk9xP3lkRVqY+1GPq5Qk8pVY6aBE2M6Zi7nkoyypI9GFJ0S+slrJXw6ZuHgpR
Ku9uQQbu/PI8deXAMh3WP5iJX1qo9r509OGyv9o0iJUMwXukBLhS+dRmIHtntyB2OFnqLAu0PMfw
wSRWMrieq8UzQcybeTlcYvVLDf5B8tOfWNiBeiDd2dH/ppDgMky7wsR6DgdYmATUbkCCVCQW/r7u
oj4oV6DnCNiEaJURIrdpK1NH1QF+7yEB7hDoncHCqvvoCbS/pdFwNTPfOAEJHU0mO/Xa2xcNxj4J
SjToupU9LLdsZPUtYtcF63VvaFN8CzDrqiuQsXmpb4TVHqQ0R5WBetu3fim2rx9kDmvzjQAUSKRR
wUuM5KPwRlhwu3Wrf0IsZ8bpguKuMgEDPwTQOCrRJPRkHf9ib//c3cUD4VpTWo8MB0LVTxrqUfYi
y6fKvJd4HEqrLaYMpmp0+jez0YPJS3ezRa4rRT+2I326rNDmIq5eI2I6uqgRQXUeXd4Tm4xiwjXb
lQFICekdCEgjuleeyefLQmU6CieEM8fa7gSTWbrqOinBUOUZ0ehpkR2fLPSQXpa2nXZZbRr/nNXp
T5KuUPMO4oD4UzybnCTmuxd0QF+3d96DEzl7K9APxV7mCLZOxnpphYiKC70zZDz1UIKOxpyGwDCe
m+HnZe023edKOcEVVGmtlPUy8fADxtOYWMrRhonuLkuRXSrFmZZerRqnJDDLPmyvx0/O1XQFE/GN
X+OdnN/5/0kY/b7yiKBgto2ZAbXAyiUsqH7xNjm2N7+BhzmoD87LuHO/qNdu5f/lGOHZxV2EPUMX
ZBr30/ttNj5VpZ9GbshtBZl4Pt4q85+S/RMTuor6n/OnA6yuro4OqyT2v0GYdK6R4FJIMnm4dWE1
8c7bpwcGzoHIjiiAns0AcDVI/xFOSdB9UXdJiVTrOxJsKsPL2zwNqxgstIOwIZ4bzyZoDy8bzb7y
5rwDlipxM+NqXCxiy2Ik/3tijFRX8oTo0Expo+c9LNbSfIOzQ9W7JHTD2fO7IerobgpcX70GjhSO
pe++lDv4B5nOm5u7+gZ+L1l5HsOYc+BH8qtA3X2bi+w59WT3wq1lRWMnhlBA4QmcJeH8Y8KscrUO
2cceXRjotvEX/XkYZQR7m0lAMNN4nL4TgsSy+OJ07jBxMdl19c1K3+Hg3FB7iO+6o3tQDzLuwK0Q
sZYn2Kxr5pOp5h7CIPK1VQNE8vYwx69V/yWba8kB2XzAYkYNXVc6Znl0sYsbzAjZ2Ku4wrfhsrM/
NUF8n0bvMfAu9nW/36d3RMpjtmUba6FCdADYZkIw7Ii6w/SkDpAJTqPLTnvTNFZqCaYxl5lt5w5O
AEkSDnPnN81Dh67/y1I23YuBoU8dEIsqgJGNcyNXFkyrAZASx+dTX/mutvdYoL05bx7Zt2nEWSfT
ffxUlkGbH2dks8iDmYIvu78Zr/4q1KMQDbg9tFdzFoDzb1k0O2uyfuCYnMZu/pmegL0OD6cE6h2H
G2tB35TtAQUqKwRuvc7WcoWlrhs69QuvATizHRBF3VHdOjST/aS2dH95vbdOxkqUmDKr5mSs0MSO
W8U4MN8rinmP182EVrPZvpkS601fNFnb82b45y9A/Gd51gfsYVx6zbgqXJ7NGqPukdMemQj/SwQa
0at/j27KWUuBKaaqhmEA4+x8E4ulSZZpBneb7d079TE33uz09fIibh2+tQghOPRLZzZT7NKwmNGI
7qpB4v1FXfFMC8H3z5TWy2zg9M2pcmJoXPRTWlzbTXmnldJXw9ZRX+sjnEFaJjUBzC1FeRTXouHW
yp/ITCT+5P+xgj8bIzhldaoUt2mBeMuJt5Dj85ug3FuRujOi+dAcLm+RTCX++yp2el6me1kJO3fs
RyV97purnB4vi5BZgfAOcbI5/YehqdKLwlfG4mC0kyS9IVNDeHywMq7LYjFxcrzpTtOSI51Y4hdt
/PWyLjI5gudTMhcDlSmWa6lf1axFs08Z6OPPy0K2RtvPjFrwc603NzTPUk4qhXwDJiBC60AiL3qz
39jxHfFWDjy67fB+W52Yz2uWussrB514fdh8miPrWgPsePzDvDNOxa0amgfv6IRNJLM/iXGIeT0D
AyutQqCqpVFMOOjjD2QWJbGTb4p4R10dWzGpZyZDo8Y6wtVi/8AdBMOMj4SeCpXuXFUJeyabYZfp
JLgJsrgNmijgk+Iu82Mn952/aHMFLx86UzA6CdRoR3CsGCKbwDmLzWLZmAFeYMwi1entQz3U6Ze/
McaVLMHDmiqrx8wwUD6jYICtRpC7TTaeiMMIyjM9JQAzJ+wK2Q3n3lOc8dpsR5Ci9JYRuYobR05V
tw8s1ZYAIJOO5MG8WVxbL4Sw1FnakzlNGSryJ0CwISu2S0+YRdyXN2Vy4DV774H3jlljpF7FpQ90
NBm9w+adZLU8grfuY2ISM4dHqMxn0rGong+tRX1NzcLLGyETJHhqAng/g3YQZFEU8igglenOJlWk
S0fGZZL476uYgHDQJUWDm0Fev2Fe3k+bLhocJ2pTV6KTLhMl+G0CM657iv3ronxBAsLbkQPGO6nv
orUMk7MnJRqQVFX21bOOpgQrKE40mm6qOyVsJE/ZTdfugn0GlAuO4xmC062WGkkJ0K+G/ZgdTOKe
9LT/ZdLl8fI2bjqHP2JEDLEMoNjD7OLJRXsy7DqA6oGUkVqSippMiuAgyjGdhq6GMox2V7YXRx41
JPeUTRFATDA8vCCRHhbssaonbVrQRRZOsRYC4PHFW1QZacKm517JECwRjVx23o8xEI2s5Qe4TeBO
6zmIXeez1XU14LT0t17KYrlpkyuhgk3GXeJMdZuCAaRtCwd5i2K+madcudZZT451OvSymaftK99K
pHCtiKvE7NQBRkGagNfM+as4Aa4WuDc49loV/YUNrsQJpj7O1ei0HgOcnp76nF3eK0ZJzN28TvwR
8aFeUROl03IY4OAQ3zEem475DqE7o7ku0ZH2P+kjDhV74GcA0x2Eta4WqoWOiXtZE86md1jpI0RB
D5TgLKkgAuYQMW2OvPGtt7SXy4psJtHNlRghntVMVwpgUeMeG0fTl/poRriEhVq9bwB1jc7Xvbkz
D7MWOKMvazCQacjP+8rrl2rcLokL0Ut8l6mZP/UvqdGHlxUUzhZHwUElDSB8uomCEobIzoVkVlPQ
sda1IOmTHD0bypjeDYo+X5cgxrsuiS4b9hO8FASC6MkDfhhnSgasg+BBzKFS20XBJAMh5Z2jUGQm
ya9/qxMX4RooD4C0DSj65zqBv8Os6aBQnya3IBD+ajrV3aLoUQ/q58uShC16Xz1ddV3wPusY9hOB
wIep1iamDOi3bqp65zE67zxD/2TWsp6pj6uGpjtUPTlXMP4VSZCUPK1ZlffUjymoAcrii7ek3y/r
IjiIf3RBEyCmMDmYiyF4WRtkYpSWM9ixtdj8imHj+NAOrA6BYTy/6tmkP+R4mMoCyntWY/UW+CBW
8LQK092y5zuDpm/tJ7a08g0CtOd6sNTISjVv35EpDyfdwJSVU+n0mC+6E13WXSwH/vMVgOzQLAfT
KZ4jnLV+QrY6Kw0tyI7mibN+OFcEqdABuAs9HlvFSVbF3Tp3ugU8LQxvImCLsACLXngWHRj1bdLO
e8Oc0HIZO+ROiRm7s5zOk2nILxgf1nklUHBkbtWZQ25gNEBnIEEG6uavCsNSNxkm/mK0ub+1fV/9
ilU7BWujph5Alk6CwjWZJDJs6m0Dhw58vJg5EqkFl1iBg3Cg92jn7qHv7BYQAtW04FI5oYptpGSU
tFLy2PlBcUydeRZ6BcG/Kdi113ZZxxjYKFOWdFdGmdA9TUgd9FPlhhbTUAxN9M4fMqd7KItev79s
Wh+P1bkzEi5+mTePpsVB4HNqPThFMQU9mw+gh39qLCBt0GqW6CuGrH9s2cWgNhBoVAx2ChKhW14B
ukQPmtZnUfI6fkLDfURuqi8D4OFL0KR01wT//xuTRhAB2ZANVDBLFxZ6mBuLxkZR+abSua9FN9lo
lAbqSRIoU74UoasYXry7vLpbDhiQUFAU9B6ccuPc1SdJ0oIjxtODBQnAYV6COH/RpDnNLe8L2EAT
E+oQBid8LgXVBAYCTo36haKWo99YGkZfyjwGC9VldcTG0Pe94/AomPRCVeFD55ES690EegsjUNGq
aX1/v3be2jsMGUtBy7eUwvmD+zawV3BD50rlXQnWwBLTuPC+C/DpgEzq1KYMKVqsoL1rxIkdEVd0
aCbOqBttDVYjluPJf0eP7qk8kIcU8MklrzDlobzfdUMtHYQBQA4HGJ5jv3v61a2JDeY0KwW4Aiub
hkZT74j7enmTNiUA0cUEex0QZFzBGtxGaXqP1SjpuJlfWfcm+3xZgJhu5GuGv41yA8gPVNCcCDEx
G2Y9x/wn0JRCFumFz0nslcgJxp1xMgIjKqLxkOwvC93QCu1uwMgEVr/HveW5OdgLaK9slAN8tyNR
w7Kn0oB7uixj47Tiearjcoa4Z4Da4VxGFveeWXJfaHXtibjDNa3oE6Q+XRazEc1Rr0G5xuNOn4N9
nsspnAk4FRibDiwMLdqFz5nJ0LZxh1vuAQDyQGqT3dU3nC5EAqkQNWLV4KyN5yJ1WiCQe50WxDf5
rRrB4yLtVVxp++bIB+IwIgy5aKOQhNOPKwpkDge8wACpsuEBhV3z+iFZ9MTVArd6athNb55UGQ88
35Tz+Amfh5gMvggOECW6ddMo4Hr5bTpmlmKirMMYcFy7xfKJUoMVDd0N9rAbVCe2Jcp9NElIBgEA
X1lMUov16bmaO4VMOvACFju+rlV9Cg0kPg+XrWVDP+Dh4sAhawsgX1PYudJWi0pxXOpPjVtnV60K
NKV9SzBAFSQDpS/eMCnRuFD6L/l7ccpxy36nvLWRH/4A+wXINqyqYuIq5A5XgIwFllFmEAwSA77z
soobl2xEL1gIytXwwHh8nVsn2EsVe0Z6GjyAFWcfiMkIUBJMiJXoEqba/TKo46+ELLHm22OeYcJK
M1m5T003lfmAjU0FrQveMh76NnBREM5m0pXdDHJk4Fr0LPZdizxabd+GEoW5hxSMFlI8vG1tRDjk
RAWFc73SFMOhHJ+hv0oy1bg1CrPdFfk8oVMzn/ZtMrFgWeYvTtJrgdd6/d7ystlXrdkLFrs1w8lY
jGBuCvs0mvOvNCHuVQo0SAmR1sYJxmKooLPCOcbVQrit6YAITzrTpv6gaN9B8u0A37IHlInqSOyc
qywuCYBaAEhuay5m4wXnq2PO3x0UBJWlzZ49XgmZ9fa2WebML7JWlkHbVMs0gdVpYa4M/5xvwAzg
4vj/SDuvHbmxJYt+EQF680oyXVmpSv6FkGnRe8+vn0UN5nYmk5NE6eqpGwIUeQzjhNmxN0iP3Ja8
DEm5GZa0qxNzSGzGorcc/paxxWkLJTxBicG7EuRaTsxp7VOxeRXl6uPta7VlZ7GFWW1EUWZhR2Xs
Ps51O9BHN0QP+LaZtU8E+lkIff7wSBuLaqBQp0IgVmkOkXYrGC5zc21+CJh/fCPpxx8PhKqyOEdK
KvdiYUhF1NgIvSC3tURS7dZHlE6up8FuDGsLbLTmZc9MGYuaDFzMvi6EfJB5He+UsP9aFtF3gf8u
DBx8bGkbzYO1PSR4kk18rAlz9eKzGnBg/1sDilPrYBnae3NIP9w+prXbcG5CvrziZtOqY6PzMAK3
e6zGiLHewLqfpmSjdbC2dRQJ4GYF9G7qy1NiNDyvPBk7mv/OQ03FEwzbyALbV77XjbT/m0X9x9jy
nArFjNXe5IrLXTMc+rFo3Drrh/dBayobz/v6/hG84I9I4JYFp7yUmjQcMVVVwY4Qxzbk4RRuSaNv
WVnE0qM6SVrceZktSmO2MwpRsy0iC+hnoi2I0pqHhb+TnBtcvqwsw860GYopTDioAiztoW0C6bFS
xOhQJkZ2P2lJd3r7WZHm0HTGqZOXLtyRP1hSOo742BLpc2/8IsuDrcVbQqtrq5rpeqEy/0PONm/w
WUKlqkncNUWrOn5Nsd2s7al4pQZgz37j9nqW+Oc//gh6UPYPsCVKAgt/ZEaamDYUqckVpb28878b
P/2jdBR2CuQSuQzuatj5Tvn6Zjjy0vISezX1Yu0VGlEJxE7dSc3T9jDVevR6e4F/wBPLN5gLAl6V
Nx9a4sUCRxg8Q0WfVGe8Sz/ppcOzC6/iDkWhx8YOT7Gj2tGTAWp+79mMDdrb6fHa58CwN2g2NDVI
+hd+UaBuo7DzqmP1ifbFL1PLFqDXdsKsD15ur3b1OKnw05AUuTsIZS5ujlI2jDt0qtP9nBXE1DvE
Oo8kls4MoR92LcEBfMH6Z99VNr6MddM4S3JAcgdYei5Nj9HYiMKIafW96Ig7RXJ1RKlfBGDt1gtk
QHVO+LuTnOKlcYRT/vn2ytc+GUumMSDPFDPG8vERReLHNqQipY7dawyrZWIIna2PORPVZrP1tK4d
6bm1xTuEJKoamUgmErqXO80r7/qKndWCjULm6qJUUhWVlgrF24UjpZkc5WVPVFIzxOJUXkMPe2qD
+xomEbdr1WBjem3lBQdPg5YujC9U95adKa8KvLIfkSrRfNGBjJnlPd0+plULc1XY5F2dK26Xl0Qp
jYJR+pyGA8IvUFLJvysv3LiJK4eDQAIVAVQs+e6uRnVNKZwsCxt52O7NMHgy++FgBcFfLAUnhtS7
TpBwBVRtAg+hCSFTnSaHD5vppsrlam5xK6wthgeHhaDpqOOoLzfMk8xgMICk2WaknpRY/Kya5anN
xJ+3z2XNDMXPmcpYAvaxRGQoeoQ6Q8nno1TCUa38L2ouHvy4fP/fmVkcv2V6UlUrHI1UytF+CJMP
uWjILgKVzf4vLEFETxWDbFRbvi6p2uZe2pY5zEz5nTdCCOpNquXGWvzjtqG1Gz2LMkHhD2SGb/Xy
gJSq9uCC5/NnmPkLLLe8IGO8dQtW4lHwJf8aWfjWQDCqUZ7YtyIZjr75xVd7WwwfNG84FW8EmM/v
MrbYOPoEkoYvvVyQGsoKKlrs3ADdciZD1kOm3ATZvvD+ub11q5fuzNLCvSWTkubZVOS2rouD66ml
2yER3ohDtxHlrPjRiyUtYgCKM3mkazxAQSveV0P2OKjTHWUi2VGD6S/ScJrtiB/wuSrMBSzeBqsI
4kGTuRCVYv0ODeFjaVY/M8XawkivXDyc6MyvRGF8/nN5TrHfeVqa86IbmTUlDoFOJuzNSR0S9/Yx
rVy+WfcbHnVNpIW4rCt4rZlYSYRvECYNyvr8EE33viI8iupgG+XHvzCGeuvcDaf4uXzHadLVclJz
J/LorjXUX6pXvFD733cStJwFjOu3za1tIs/Qf8wtD4uZczVqWFs1CmPtBkkkQY81Nm399keJugwJ
A60fBg6WaAIJSRMLZr/cziSE1YSshf4q8Kxd3ZYbQcPqkjSeVro/cHAtx/zijosw6Xy/PXT7ThgH
X7Uq/PUX26aTcVFVnH/44u51iezrw8BqRDN9bvP8fa1Nv2+bWPlmkaL+18TiZDLDiitL5nqXaUF8
nj0Ufrk3m/C7kacbOcKKH8KUyWbJaAYw5375JfWJ4NN14hLUiuFEqbCfLPABhnf4mxX9a2axoslq
Zt/KiuCCPQj1Pcg6ezDkvadvKQauXoGzBS3eJE0L5+IcI1L+AFuJVmHLlF9ur2Zr0+bfcJajhnUS
dELa86HW1RfKp56TpPJvgOSyc9vQ6mJIUefJUjrrS9hGULVm5/OK28RHrtGluziT3P/OxGK/aq0V
q7Gcw5Ia9Slvn4NK+e8sLHaLWbEs89R5EZ6Uz0I4T1pWbrH+rX0ySG/QUqENx5/FMuZDsEqNC2Yh
s+oP5rMP7CHWvU9tLmy9Pn+UdRZ5tYnSmki6ADfElVgkHU196EbuWDAK4WBDHPOlbtQvNerjNny9
luPrvfC5Tul9CEX6Mpeg7TAZLABGSWlXekQ3Og1E5NLM4Q5WB2mPQlG3o+FFmmrm5j7XOtPxNQgl
/NZr9mWZja5RGt+mSZLtuqgVx8uhagT9/4WRQEhDRP9OHSTg0ZWi25mS5fsEliuHQuuJfInOpIjw
kdAe/Vr5p7C8+9A3H9vK+l2axGutNvj3hZya94lXfEFO8GvihyWESsju+eKoOYMop4/ZTNZbq/Ed
0ylw0IqV74gTY6NlLY727Ruz9n0pJGO0x0C78cJffl9mOpj04HCxUaB5p6A3RNOm+118KsMIzsi/
MIZAH+UmpGLQz1sYS6gFSolKLgPUXWJqqJQYVhZ+vt0K1C4ktLjZWZLm0kqqeQoYNyKj2IoTx4iG
16CMdyW1hI3lrEUs9NVNGTU7Ar9lHksA0VRTiW8yowyuEFHNXucpCbdMZevZ8OPBsZiG3wABrRwY
dX1wiWA6Z4THotwudokSDUWiOa3KpUsDexhOeiVvLO3aisbvVfGHOgnBlaZPpWYGioqa5hTtne6P
hyQ9AsjZv/WgIDkxSDhhW8HKsqrKLFIfy56nwZoUH+RacNv6fdhtPPBrK4Gkm7tNB44u2eI29FKp
l40Wa45kDO6QDXaPQHTWbpQ0/sisXvopjTo34dDM6EwTbnG1c6O0rLCrdUc99DvvTngOj/mLsM+g
2Aqc+P1MCoqmnQ2prq2fSjf+MO1yymVP+b5wLLdwtwpVc1Kz/D18BBJIXGJpZIoWH0FG56zrcdJT
nqINqxu/knZ4MEX/1a8LwalQYYZ5680PHOqKZ0YXmdboR2ojzyTgo6jFthqbj7oYHt5+aVBio6Vl
0TahenS5MGsMNbXpeBC6xjgZ0WOBim81dX9xNc+tLB5Sqewrqj4yt0apbckvD0Vm7oN2y/vO/8zV
KckyyDpowEmFF4uB8b0mCGQx0/QrUN5X1cYM5QrqTIN5hhY0YY3EBV3cfr8GS9NQCqG0F+ROJyty
bCvgt48zmufUhE147GsS4VFSmkOcBjxwkywzXd+20RYgfW2xOrvGnTRUE6rny5MrJ2UYp4zPvRQL
19dTt0h/vP1u0F2Y0SzoUVCVubQwdYZZEC5qDlgQu4IfQGgrJyxf324FSv0ZwsXjAizo0oqUTFo1
5gbJnGh9oPybOEOSt7bnG19uG1rbMID0M1oMcmx0hy8N+WFsNBDPEy8GrX4K9by2ezHw3NtWViAk
pIqUYlAxQ8eMzPHSTBGLaadUgU7rQr9rH5GZn5z4nXzcIqS9Xg4le3wwz9dcAVwuR4Cc0xpNLUdc
PHPNQrzL1Prl9lqunf2lieVS1KquggITraE3LZyqbJ9NsN9EjspTt1Ga3bI2L/gsNzHbqpzqmeVC
LH71A2xkyTcFYrC/WBJPCtizP6jEhRG6VgWNboyY1Y9I+SHBZqNtuYnrx4JInqIBcBqSbHBZlwup
LKYB2oYbnZs1FG9lqSI0lHYFQaGRnnJxbPcpTuS5aqc3El6SCmMaevRZmFTk/i0clJZrjawlKtgO
/0mcCqjfYuf2Bl5HaViYXyUcAqCVZboij7HF9gkUNU2TIe80e5/k07OlRNW+buL7IpQ2AApr14KK
Au22WVuLtV3uZtQkdeeLTDv0Vb8fLcn21Rd9cx533YpiIeiCa79qooRCWAUAVnlrSxmBPEDZM89l
5kaGsKViP7vNy1eKHeSltQjb0VtcdjqkoqYE2euckfRJTeuntuqfjf45ffsA0aWdhfuWumaMi3i+
6uCpbMhBM0ftmzfHz5dGFqdDSpAOUsNiJk3s7KbwnkFLf82ELUXc1fPRKRbA50fVfjnjOusad9aE
87ZKye2iz8r43dS3ihbLacY/nw8FZO4ZzXPzisVIk5NRzGcXpA7erywafnpkRTuaFS+WILxqw/Qw
mumjMiianQTSxynPnlS92gC6rX1h5z9i4aJUfTSnzk9wF5rYQ44je607BF1w8pjHUZ68uJqkT2Vv
aR9vf9lrD4pBExHdaB7jq2JnH8mD1g98ApohHwv6r7aWtVuQrbXLb4AhBcQ312//nMCZk49J3eE3
Z3F+o3weKyYfCh/JRi1VPkzR1pD26orOjC3eL2XsUkkMg8JOu354CLKwdyWrMzfereslofgyv3e8
KcQwV7kK+kZNXCDP0xnxKTPbj4HpT1S99ZPcFL/eekbYIk/FAQNj1v7kTWfbF8HhlxYeK6I1ca+N
xjHqyy0cy/X9wwZIBEaA0K2/6vZaoB1TFddhF3XeOVPYmDYDSvvSKN0C3xiKzRbA98+LeOkS6f2z
MGqokPppy7i6i2o/1OZlzTj08KjGbpQ9jv1jlEHXiTrqXn4IKluPHal1q3g3hvv+x5aK8bWH4Tfo
aPvSBgJntXxnkj6cEj9g2XlfmHtD0HtnLFrBLust6rnra4klvrE5S5fI8BY+MwySQYbfvyBNUVp7
0IIvwZB9un1RlBWgPU4E9AzdLISxqKpcvps9JKFeVPE519p9CPOjehiF2mGeC1Yo/t80nDz9nBVf
UqXc9c0vrwBig3a64Dd2abiq5bQWkJcJ4tj4OUHPQahkp03RjbtLUD+oa1hchQ8V136aGpgzndL/
5lcixRvRaSn6x8lLO70zc3FfDZ0rZvHOM3e5sUvUHZzRCowXeZM5SfcsoywSttK+r/dieIwHz0n1
p0Ya9l4aOlWtPZg1Q1nWA6RZivW9MzU3QxOh1wfq5Mg2+sFupCQw3ZlQ0weSZ1dpuSv0xk6GoLE9
M3no26i8S4PhqwCq0he+mdYpCStH8iJKlt/83LQrNOnCKT/6rfZZyz/2zd4IjkDfQPJJf+SjHuLm
NErPZqvaiae6k4xgYyQ7OYSASvJeHT945qMYfQykY0DBb9Q+SW2/89OPakd9ojnW6ft++JCI+wjN
mEJ+advCUYy7PmZsslTscnrWxWePWT9Deorz32oe2e3wsRLcPKjuGsHfZarsGqQqgeXvTe/nBCZZ
0X9X5mFSnmLxOFUy2TRiEX3oUOqcip/aEIO2/B63L7rJwDcgqbi0O+SxG7F08uxzY5V3KnRQUxw/
l2FoS2ZrT/FjV8R2m+4RT5Rbp1ONXTdMXNC7WIGe6GutmWBfy9OQCQy/UCFuOzuSj7Li3bXCQU32
cct8RfRQGo6e7QPvKfDqpyE59H0APd9jX7piRL6cx27uf9Q4fO9Zmp578bUv79XMEa0fef6IrrSc
R07YtXdBDPdkdy8X7/3m2HZMPuYvg2o6evfO6w6+1ez8FllNgcEieZ8HLfN0X+WJPtAnuTIcMX4N
+++DvhO8r2JylIxD2v/jTx/z5kG23AlBMmCbzZ0ev/jRTkvey/G+ywx04wa7DvN9XX4byPGr6EfF
LGjZ6HjCcAd7aodEaWac0uo4FbVtWPdZPUGOC6tJ91SoJyOJnUBrXJO6DbMuTlSNcMp809qnuLfT
LDiGlmwP49fJ+ifvKHC+JjFyJVBXDdFO8p7N5JuWaLsiC+9MvXA0TfgIZddOiA270ixQi8OdPCTH
gtkmEnIvYuapjfaFftdZ74OSLei8vUDPnCkGZ4LbXEjaYyimu0bVdhW6tAnY6EZ/F4uN3aXm41BE
/BUV80zdRx2npO8s7xldu1xAiMuyZeGH7A3vyrbbSdUxk/g+ITWOhP1tb7XmEWlRz0WGOTdfln5V
TYhm+tjCVpCCZYyGXXsjVTmhHe4QzA8R5Dzdaiycbj4mWpsKGS/nlH8R8V7G9LU2xK+3F3Kd+mGF
CXQYp02VYGDhdIXel6PeJ4CEpcIVR6uzTWV86nT9NKT1Q9dMO9EoNuKP1c0DMEXCR2hAWHDp6AUw
z1HiM3Cey+H44Auxhd8oo400bHVlRIbIXs5z2NYiqdWKKQozieckTfLiVFlDdDSaQXKLJKu+j0Gi
OnEVdZ7d9+FWpWtlNJJdhQeBSvA8C71c4aBFfl1V7Ko0aA9qgACWqjiqWj/mqjKHXU0MM7Qa/zI9
eLCDujbs3gs+THAy2F1cdhsZ8FqgcH6T5p06i8GUyeqjeL6snIcdxgCh6sFJko3i2+qpzgUx6ghc
qGXCI8Rmp3QJVvzwUTK/jsbffRCUqEwyOIpIi2tTK2rXiXle2KHX48A1TzgWaca4rldvYVHWdgyN
AFPVZVQtiUkud4xW2EC1koDHa5hhyNWcNymcofMxDejbH+AKchiE/JmteV/PTscy02mI49h0lDT8
nUYUYIXvMo2rcWzdUv7VGN96uXDL2HR7tXBhFrDngYRgCB0Jp6Crz1FV/KBcfSd5otNnDBN4W5Hm
2tGe/8R5u85+Yk2wViVlbzih8ConP7pNX7f2rdJSnoVKjZl6f3G0VZ7kxFGE08GoPZEmJ7Y2lKWt
e1Ntx210V1b5Xdn0x9tbP3uAZRBP+06H5hUvcYXZrpsM1tEAD6uVwREN058k2ge1VI6WkB6VvrUD
WRjtWlQ38uW1/IsyG/E0uDeGcxa3yw9Dc1Aq/F/dCk9kKwdKbSemtX4BJdxA6azdLuDg83g7sAae
koUXnFIh6jVGzpwEvW7Ec4KTeYAB0B32k8v/SXa0h8z2mKFnP9rlL8rlr9LGb1gZ2qXqK+k8kxZi
fVeMzo0WjrC6A3qZuVajr0rI2C7xq6MdvC8tbMROsNuCS65sMQVzstwZaCNftePESg0ML2aL1TbU
CTXV/pURTP3dMBQjMnZxthEPrNmjNsaRzinZlcOPO3ixFbMs7DEEFK8+REDlLKYtW1PYqAevW6LV
yNJQuV5GHmRoXpbPxZZBVj9pTf6gT+NulLsXXPPGO73iBVH2plfDH9Z0hTkNx0wc5AIvGIalTf9b
dbswR+kxiYvd7U9xxQFcmFo4wbKT2nxqWFUnv5OR/Cxka2+qr1ObPCLqBQ3Z+9v21naR2ix9CLJN
Aq3FJ2iGBYMqcc0nqBfwpJZ7wRoYZSxPRqVtOPi1XaQ+ildD6Ve6Iu0YlEQ0Wx0vk/bprq/z+9BL
cPJd+/v2kv4MXSzcGSuZh00Bc2iM2lx66SREOGrIQtOpx520153646wc0pykox7Z0bP+oXXbB+0R
DQzH+F4cPGbos49j7t7+GSs7K8NPMnsb2AYMbfErBDiO5BBuCFsbm2af6tl4EKXwSyQMlpOrnbXx
Oazsrkwti0LWPEtwRZ9UqkZhddJoOi2DS3302xxhcA22wLYrDyBWTFCOEpOvhDeXW2uGXj1MecP7
NFQAS4JxsB6GhPn4t98VarmgAOdyLhGOfGmn9KSmyrm1JMXRcfANV4yF0xSIp9tnND+ni5uCGYQh
6fjhSJahGkh2Vasmui1VKj1MQUKzHm6ZyR2A2x1zfcge8oRaxG2ja0ExU9A6UwZzGQngx+XiulDN
1I5WNc8AdQC3dtJ/woNqpx+y3Xhf7d8OMDdkiS1E/tKiAbSscqZpKvZ1JPME6J0txspe0Kj3hzBF
6P3G0tauxzw9AxJ2HohaXo9higKCmwFT/qMMWWJEDWZj89aOjFEWpgwYMOOiLxwWLee0z3yOLK9G
/y5sy+k0GFlxQGgqdNBmBfCW1PXBKuPqBNCgOCSiF78g3Mu3P1k+dSFdxZFrYojroQxQjlrs6IOg
7m//0LXPn3CKz4SvcibvuTxk3eSdB29X2E3c2qQ3hzD+MVTePhXi3W1La1/+uaX5l5wFpXEwtkGV
YalOiSFgeRCnz7K1pWayuu9n61lEpqTHej3o3KJMyQ3NmYZB/NqDcPsoMgCX2oOfMyyeVkEg/s2d
OjO8SNrkTDJiSeXAw87/2Pbt0SrrjVbY+lnBC4PQPbM4SygNgZo1WL5U2Gb21NX5nGOcgu4ZNrG/
eBMkWoj/Z2j+fs6OqsMtRJ440iCqg10ke7s6jag3VXa69QiuX4p/LS2unzIRVos1uzbID7FsuiUq
oOnw+/bNW+m64VrO1rO4ekquyylimFzyLjtYpvw+6DuddEy/N/T4QOpyZ8XTj6ksvZ2Wp4eS6mup
vn3E36B1I3NwcKkw8bXwCGFE8aELWSr0XI7nt45phLYpb+RIKxuKFdIUWYGEC1WWy6OTBKFQh4Ci
hWVkHxLjQ563j5m1kRBtGVk8e17dxbUeaoVNMm7HxfcRAF24CSXmly4evYuVLPar7UdwAMg/sl+6
0wS12w6aC3Xqxne7uhYeOOogFHXYtssNG3300IPZYejVE6CrY1YWrtVt6YKsvDizZs1/rCy+qKya
LKH0sKJZzWuPGa1VPt2+5VsLmf/+7KP1psaryCkIj9vwc9iXMZ2U7BjUFHVvG1pbC9d3zsMNgsPl
XASpWhzGzXwwRQVm/V0EWcVtC2tLObewuF+RmXlFGRssZci/CGH2rayGo1SpGxXHlbcC6BmrIMIx
wM8tdizQwqLiUlFnEx+TdHTy4Pekf1Di/FD1H26vaHXPzkwtPFDeI42BTBOfZWf8murgaLbylg7O
UkVorkDrFNvgIWDOh2Rz8fYNfdZZfk7YUJNPiJMd0yb5nux1V7UlZ/rk4W5ix6RFt6khtnJgtHTF
GbHLeNFVxaDTkWCUMiwPpYlfHdzMq05l7m84t5VdnLvTVEcYZLeuRs6y2iOsSjgwKcgqewqjBzne
Em9dWQpbSADGMDKNYnFRYO89QAo15W0gaf57/DkKmtPkZooab3xGKyn0haGFp+7y0GrrpigJ95Lm
Y5AE8mOnSfCderp1IDHs94EWBHsto8x2+zKuLZEqAQ8dzQr6xAvLfjLWEJX1lAjqqLWjWIjtsau/
Z+O0xf60cmDMv6LLNJNgErQskktjimJVsFI6ebGX7KDqa+gfTVtHtrKTjAQCjZhh/Vz7xXq0LgnV
olJo5HteT/s+Uz+ZXfIkVdx18Gn5bmzHxvGmItjd3siV5VEfoEgA0Iqi1TIvUy1/bDyrLe20HJ+H
ACn4rtQ2DmvFSTEzSoI+04tQkFv4QiHOYCNvFJqrtWS+IumjvkuHoXJ03x/uS6OW0HIJPG1jZbM/
Wjy+FjB/KPQIVgBrLF7FCY4ioRQIViTFaJxJ6r+Emf6ZbGQX9+bGw7Vla97ls4drEGSl1mSizc7X
6SdquWhrak+xQ0tlR0B09Pahrdx+Sh2Mkc4REsMgi6VBqDCJbcZTTJn+Q2gqv3xRos0qtu5tO2uX
A9wyYiRA8ZhnWNxKhRJjVnq4fDmdfsUezhGE2cZDuWVjcTk0+HT6LsYhDmaQHSWvknZG5fsbO7Zl
ZbFjsdTiEOcFqBFq6nJVPYTN+Prf7db8G84uQQZ55JC22PCbxOnBOPi6fLhtYu3glXkqmo8VYoY/
eJYzE8ATm2os2Cx/MBxZ+FTDQpRsMZ5vGZl91ZmRTmuFXvAxUsTZkyC9q6zpIR23QMarJ3K2lKVf
7RUilxErYfXb9L53+cvtrVr7JM+2agntSS09zgKVf19joFtuQ0cJvAYEZlW70+aU2VrcgucmcIB9
mxrXEs4cF11fl/OeTaDy34s78Z8E6eQSZJb43AIR0uzxj0ymHDmR6t5e6drbcWZ7udJ4LGkKe9jW
eyV1+kZ6FnvFHUHl2MpADyaKx3u1Djcq9avn9++KlyH0kHthauaUshOl/Wg1ypPQpVtAyDUbjG/A
bkQYgx9a+B/Ta0DZFdjIx+8SgG3R2wiftwwsnE8e1gFqBmxdZX4vjcAlxLVvH87ax3S+hIXjEYI+
FXRhvhhpbofqPfyUdld+v21k7YE9NzIv8+yLRfwqNpJwbiuIRMdh4yjVD5MJzsn/EEYbBHLrC4Jy
HSELasbLyAscs9VlJQvyAqCGcf7aiJqjNlvXa610C3XUjLGdhZmv2luN0I5yPq8pqHfl7+ph5tGP
9pbTaffWIXezw9s5i5lbI1KY8TUU3pchmJ9llheNPhO8QPZ6AEl+urt9TGu3jeIwpQ1GRhgxXri8
oK2HNh6w4OOAqkxy6j51b5tYO50zE9oi9G/LsYiEwOLFror7ehL33hgeiq7deE5XzQADpbeq0PNc
siS0ja40Y8ThMM21y5hwhp9zN7TiXzx3hMT/MbP4PI3J8lS1xIxZGR9qJXsMlcnVuq122dpTcW5m
8Y2q0qQYVcqm+YF36mWP78Z3qnQ8oZSx4XDmI14GpQT4oBck+iAQwF9+qdFU6FYBPtA2tPTj0KaP
QlJ/buG6dytRATlnfGW413ALVd34bFfXeGZ4sZW+H5tRnpETWtNYYiy+k1vpmKQlYyn6VkNu7UUC
hQSAbE5qmAS8XKWkCEqk++SFilbWhyodgqfSi6R7r7DgbAt04SnKQuPo1X9ROydNg8KQQTyIXUg4
Li2ngmDqwiR4TmtAe1tPzpRrdmseEjN1lHpLMOB6U7EGpgyEAQTEUOAtrE354HmR4jkK1Kq2GVip
24wdbC6h95CM5dYs+5o5nBOk6rDfk0jNz8CZm4/gJon9jFwtV6xTDNezNDKeF4iHTNiiZbp2VTC3
n5laxIDBVCRql2Cqz1PEqmTlc+nXb/66ZxtM9zCuMms8LN2hL+hhQHQ2Z9b34KzDEk0EUd8Yk16B
gjDoSonAoOVOwU+dfdnZruVJNFp5xKnUO/VOT44hIrI7z9VfWxTwbF22E+D0+y2M1Qpc/9LsfJhn
ZrWqk3AE7KB6iN7BJ6RCq5Ar9z5Aqth6SA9QQiN9NxA2PffTQ601iJgkTuZs/ZC1kwQ0CmHYXFe7
aoHWGu0jMRZBNgFTBiZue2W+f+ujM48S883BHk9GuvwM1Caa6nwYiXY9r3KifOZBCIOIKUhlSxB4
JdCebVkW2B7yH9BMl9sqS1mcN7knOPVO2efFIU922ufUiUH29J1tJLZ3r7VuE7vB3VZ39zrKwrQ5
zwtoDOZcYaiowpRVWLKTiRX3ruiVya4pofcSxJkZXP7gt3r55ud8NqnQntfIwcEBXK42nbq08GNw
2Hploq4mlPd9kOROGiVbNC7ri/vX0uIr8etGU9Neow7Ua3ekDig6B8k7Zk5egKu9mEKykT5cPxGs
DIgsxQUGySg+Xa7MRLldCEu1tJvJE+/NZqxOXvVkClLwBD9t+zzUre6kipHsbt/VlUYatIYSjEjw
pAN3WOL++nQSotxoOMXYkJ+UcPQdSyqDu7qqa3cognzXa0n4TUm70cENm07ko2OiDEbt5n2Tbf2c
eZ0XAQEtGzp7QGf4OMElL+5zY+lNadZpgPhuuxse6qfxn+G+OqYUutF3V4/yj/D1zdjK2Sb1YZUq
AlM22sK5S1Nb8DrHlW0OU3sXN3HqSGFYbHTY1hzP+UYvrABs9ANJr0tbKpTIqUVhl1G22kivtows
tk8zIV5uKlNwtNwHK9vfKTFbd/vKXB0Rpd+zhSxZrNNJiaEm5caI8TGyvvr6z7jZ6hSusCZcGlmE
EoFWaEw+s1v1zvip7vJD+qX61DjxPnHy4+31LGVZiT2xBa4DUQNxnvFfBElo8RmAd33fDT9pP7XA
Hp1h1qI+VZ2tOswO70jsniZep/rdkNrVDlr6QwFbsvW72lSmXotp6FWAm5yVYgDNXPqBWMiiSKLz
yrwQhLadHjz4mfZVja1vU+Jt+JwtW/NBnz3JSBUI/ZjBTZIQrVWR9yr2xjtPDS3HdG5v8Zo3hdaL
KXNplgNZloOmURJq3ZN4EX3rWxcbz1Vl3Y908dw2D58Azm4c6ao9XvgZAvMHLXa5snZKp5C5AG5P
2DAjUw4isJwQbnK/OYhhmtZuNDTam9Hx+BGuD9ksqDu45Bdhft+BuOoEhg7h2q7e5aYaOpPsJa7e
yvHhjRv6xxRSekwd4rjERTSVIGEUKfkQuBF1tTH4VWrySQ8/Bmq3H81wI565/hhnB0nIyPlB44Pu
x+V2WpGOqr1Kf66U6t5uM6V3wiqLdv40qMd0KBnpCqGD9mrJf69N09AzbqUJdo8c3cZFuvI9fxQv
YGvRLcDicBdd/hJqpGKiGIXvyuU/VZI5sfQ05ltGZk+8eIOQ1fjXyMIf9LFVJ7LF208HgTcnU57K
Ifus6/1vrw17FE7MD5pRmG91q3+WBmQBIAlcw0tsXtIpIbA/rNad2jFc19/VWnbi4d5EAc6//3p9
/1paXB61gYfQGvkaTVhggjr7VKvTo5ZbT4nHUMzYHfMqkd18kPe9p7lSK56SotpI/NcP8t/fMH/B
Z74nCwQ/SlR6YPBc7QsY4a2kvtOkLRnxVTNEEoT7CMxpy26lWk5h1ci17xpFxMAa8THzbRJe4Pbn
ePXszmfHZ8/YBDWzKxoyqZdDIdVZDc36B8tsXuWofHODYLZBiYSmIeT9V3hppYqTISksllJJ8aNg
SMJBCKXff7EQckM8Ch018tHLY5G0TCniTi9tLTedRKIGNEXNP7dtzDHI1fXDdVEloJTJ0NuljXGo
u3LQyRuqSvcPpXRIhU/xPfzDdtVaxZPfWIxBmKqwQcS0ehXOzC5CI68PvYlQ1icZKugEBNJrmDMT
OxjWlruc/fz/v0CS+csFlkXbTp7MejxP/qSVQ/RQF3L9Ut23xdifssQlgJIdI5arXYGLtK1eRPEm
QJlaVkr/w+3dXls2dWOYupACIUlcfGiFkldRKLLbORjNomx2Ug1/QrTlVNbNEEGDs9dmLtfLNQt5
ZyqBQf4yBdrHXhscrf8fzs6sx06c+/qfCAkw4y3DGWueUzeoklQZDDa2sZk+/btOpEf/5KSUUr93
re50fMDG3l57799qS3+Ob//9NH+rF/gKIOiCqIYE7N+2B3ywtglDEP7cQ/3zpIEPj+nVUIi3ejfc
nzhu3v7fI542w/PJBB47OVXB4IJ9LoNPnpatCjyK/sggZwSMyn7eBlWb8fX7v0f69BX+NtLZK6xQ
2eEkesVISZj79UcffV+rryKxz1/gb6OcBSmrJN7oBXiBTZcFvHiN3tYdyFb7kRfBJj2gjvfxP3uX
nuYMUGlgCyJoBec1FXJqxOokMeod2pPSO8FRfkHpFAqn+vfZgVz47/f46Yyh1yOA3nmCXpx9frUK
qEGehoLx7B5bInfVAq9Wp8rcr9ztPtv2TwTW/410Fo3wKW0Wf1qAmzQXlM855IkvnuUX2Oev5QdB
EA6BCJ3/osexwWnA6qrAD/zRAtf2AOvkNovvoovoGnZf5M3N+L3I/3Nt42nGUvTPhihyAHHltFR/
O51rtcK7ZGU6G8fI5PHs7Y1nVfn/MU9Q09NTDHsCJP45SENcC02X1gCRVWzck56I+RXdBH7aoEDU
IT46gnwoS/8e9W/WGoiFyDcgWYdgNvzLro/S3kuiqdcZc6thMyy93ut4bH/0EWHHNmJjYcNG5DD/
gW4W+WI3CZY+/vtHfPKp4zecHhxKFqb1/AgclTbNABDBoKaN1CyfzZAFofli7/pqmLMjT1oBvC0A
pYVfgY5BMjnvrff270f55GtDPzAaq06yP46Xs2/ATpEWsXBZ0SFllFHmgh7vhK8ITXLrdF+I1598
cBgMycJToxEay88eqBPAfxKFwcYJDg/NAtxR/0UodzoPzz44pIUIOvKRLTl5wv+5KkERxbwMsyxM
E6KSTiVvsGzfiLnf8bF/QW+Q+GJB/j1JaOuDEQdOM/QS/kXk7WuqV+v6rDDVo3V+Rsn3CsyRf0/S
J7s+6sbRE/arBTWABdGfTyVl69GAVaxg+2bnJRkCfTU/IGN9ckUC2AWsr/XQrD/UF2H+3xN2GhdN
d9hQsDjSs724J2vroCeOFyr1v9F1NBnr9Ber/JMxoC3AXR7VtlDbw7NzU1RsCmIgNAohUd0i6M6J
/fLf7+/zIcDhRbciduLzIAoV1z4Bwbgtgsg8MuY+uwKi/r/H+GQdoPwaiaxT5I074NkUVYMUllm8
KtpwN488XT2kpPb3janWn/8e6pM9ELOBwl5sQCgZxRf153JQ8K9aXKB+EEU1OwO3uzLN+d5cgWX8
n+mCoEtAFIGpzSneB7Hpz6FSYDPsqDFUs1QdzFHnRxU2D188z9+b0GkQCMdYbad+7rMlEPm6pWv4
a3mvRVCeAMBBOe8A/O3yNU8yUbJXe/xKOPxEF/lz2LMTDEVOsmvgh42vyuz19YkwfKrLXvbsUH2x
Av/On53eYwqHWcAdQFI87zVJwChAhZFERrVABzeoJ3U2rRl2wiFP3/g+2eAur4o1J7mPtFYeoLDq
q1jktCr+3Bohi2BvhDoPnQsv+s+pTOYZDVGnt6zTLDrwkiOzC4zsK4K6sHQ3IFVvh93HcBPt3Ap2
zF+N/9kk/z782aINeZq2jcd5MY0dCEkoEUgBuWM6T8b/3NiDl40P8SRVnprlz83/Yog0rkd9lMaN
JOfTrYSKh/ta8f+xbH+lCU8VcuC/nC1btnhTZIOBF+LFPwR5nffvAb9zgVXK11KU/J5uVrgMVTn4
Wv8e+rSZnE/l7yOfrdxaRN2C6GAompQdKEcno4p2/x7is/0sBbEMewzca4C2+XO1LOjIDGuC0Dtq
QCC0Duytg8UNSkbnryygPnua34c6rZzfwlVf2MEBcWkAuWiCeE1WD11YIf/qnDm9lPOXdkL0/AqM
ERmcLUDSA51REax/FDWaYt14RVuekgMa/nvd5n8lWfHdcHkCO6i3oGxKB8CHpqyLqBiK7irZdOWw
T3b82i8CQL+ybst2OteXX4fwn25Ov/3a5GzjXWJPLIZjc2qfXPwIVlQsa7bkANLmlnz7z3N9anuH
LBUjbwdj2D8noItrIFyc2hQoj22du5QcUnL/7yG808dw9vZ/H+Ocuj/aXiFJB2BbH9u9icGUqqHB
gq1+iwacjE0wbvC6h2ZZ9xrYtyS6Y1/1qvydKAK9w4VmhXYV6G8gNv35mCZp6wDWG9h0N3of78JN
/L26aQ9JgRp6rAR/P+cLzoA5d7b6tgW1pkBQAtfJ3GzIzb9fxydf1x8/5SzsTkdkPlaK2RV1vIkG
UrS1m1fxVzTMT4c5XXBBjYb/3XnALeGVjDg50tCjt2l4jUMeXhj/GR55eq3/N8h5EVg6AfppJm8u
WHXy+5hzAvenqH111OMKlfrfL+6zUBij4VMFTRft3ORs0620UzF3xSRGt+iAz2KT8UfYzWxJ6e7M
Vl9+fXB9sj39MeLZZjuIEciCBAILSvawm1973ReL4bTx/N+ngRs6NGdcJWHjEJza088LKTuHtb0d
otegGlDWTW4XslVuvOk9P0OxURYgL5PFyVfVyH/elP4a9by2UqDZLhFz9FrTY9T12zBZs7p18ipt
QEx9+ves/Xn2w0kLKTWE3Qgjf/XMJGcbjHWbwTVxqrNBkzXJIfsA68sWnXS4Ago0987rf7R9/GvM
87tLGtU6jGsFtJ/HzE0L79yHNJXjF8fkn4vjf6OAwgaRFhH5uQoyWsfytsNybFGTP1U4WoSPssR/
vz7/q1FO//23E5Jw6ljbY7swhbdRNLOP63fyLG9q1BBHxbwjuz4/UVPH0i/GSx8YX/yz3Dj7/1Zr
gcWJfROVJkAdoMgDkcHZD4mX0JM0qCDIjR176WqU5ApbfyXB/7lt/T3KWUCAhkn4elOFPIJso3C7
JEy5h8hfaHsIzSjNF3N4Fpz/bzygENCgDfXo3L4V3VxykAPuhzgYLhCc2yGjsML+rl7h3poFiOcA
XoTEkz4tIpvfvy5hOTvt//4FZ7GJbyPkhOXpPIjrrTseA/eWwYcJOZ5MjDddk2Y4LzY4wfNZ/rfw
69fYyEkBWQIuXIJS8bM5nbmgUUIxp8ssb6qmfcBb+qqn20MYcbbhnNbOH+OczWqqtZH11Koy5oMe
p5zFQyTsddhXQCegeIfG7pTbhXBpN6OmYWvzobVBshWdv1h4EQ0NKtPSRPZjWdnKG+qrSkSciCu1
KMOHR/j0rQn837vF4/WV46eUO4gpZRqNB0x8L0k+aiFAE18cpIXrrZ0AUrwRUTCMGe5mWtp8WZN2
zDoaIHec+XAnMLifGFXdNYhNH1a0seHytISwBnRD7eGqmHSuKEDtHp0iECGQq95ce9+aQOvmuYck
MBXx5KJckxvgL0rSORp/b2hQZAetA7TCZuqx4/qL0635uDLBc7czstvLaTQmW5Z2fJvQvQCaXV+x
LQ6K5JUstseCIMPynnZt84qiusUtT4xlvZvbMayOQWDVD3fyBDlQn6zurVe36g01YBC7KyFid4c8
8ey5ORv6gGLPSriHp55J1WWw7wriQqydeU6rZex3kVwSdRE5vHlaolilMJKj8kFWNNGPDOVwQ9YN
3YrwJe2U2Vgpdb0FKWYg914f9QpiS2qjXY1C8LColORxGTBvlBdqiQYIFnplAc95Mvq0nHRCp6wN
l2DK46nz/Q086gcwUOs+SIokZbG8DmpQ54o5CkUIiCoZ/ZzWkMBzz/GaPu+HWk57eGvOHykPlYcm
lZXaYjLuSkCYrjxycBRsfQomazLvewNCHVDr/VrlI9DnyJrCzvBOGuk9O/GM7J4c1FDnVdifulbd
ZJ0LzYVHN6qCMlPUFfrLMh8XMoM9QkduAbrR2meVM6jHqJKuAwQf0hz5Cgh6l1PHr+OSStIl1zOA
vTxDy87al3YdKEi4i+NsY2PXtOChSYFnnVenu3XmwFF7PFczt+VKkB05BpWj7WM0W+3O5ZRS+d2i
wN8poeDAqjlz0O2SjAX1G6qvyByai4UxoQrGh9jPWuA0gWhOhN/sGSrBukJNHURsH/zo8b2xlCKJ
FRuJszwbhto1qEmpOPLvakU0soDH4Wf9DETIPWxpw/T7GNQEBxFctfw89Cep8wW2SU1W99pp8sCK
JEK5cKvQEBBN9hlfOA7/ph3bJ99Yo4tauDB/UVXrvAchOv6rhbUt/LLEuMP0cqm3qA+YdJRZX3Xe
84K3v6zAPMf19LgO3jVYdOEhVjDQvEwd2gKhC5e0tp3hYi5JLQq/nsf0AqUnrQOAtdf78JrrZFd3
R9IR17ylrgN5/BF1/AyfQtiJTqvMdfjYPSvB3eCN12Sdh00QrMaovWN7NPoVHnOW9YD2FPRyrKmO
8P80PVolHWC70nZ8jmNOwg9ExuHs5qZ1PG/OktUky0HNbdLetgYb1IGlU5BmGg6xYgPe52wvrHa6
us26plXCQzlp2jhJIdtOkTGz4AV132BRGpJ3Gowk+g6/wHj+iRpQP0ZSvE8XlLdH0+wKaMRkHBpa
rhg4eIOfXygvx2HVlSq8cB4ky5bEOOtN0wcc5MsIjRocLIx+ls9ui4LKKjsZnoRwFA5STVG/qScG
cqgSQTrHRYSeH/6tDYaJ0awhqrbvTsyRFUHTiTu4P3Wv4oBlWJ74SZmMG6O+2U4JexsF45zunYAF
+rnCJg4yd0z96iMGB3i5xiY3Ly8QwgdyYFFfmXwwMdXFimUU7qgYNUx2wC1vCouGSPepT9NxOUZB
3fQlMg4othmWIdAbVHAtqiSoiOu/hYNC+r6Lx1mWi5kDWnLrigEneRTTnTBoTb0alNIAXgOG1pXI
7FTkIFRC461PF+cbOreSbxLHh0W5OWGyAYEHxIi5cGukneOcUy/l7h41D1IleF+9GKZtJZ2kA2G0
c1v7gUdWUSkUB2Q8xFXvw7rWju96Th2gOmD9MOpvHB4PgAcHc+zyJBtAD2keHdeOC3ZFKTEdrpTR
S5JW3YwStaZZ1d6Y2UUfISyTV/LQk77+OST+rI6zCOY77AGWbBcJ657rNNI+BL++EhIN3IQ4eskl
Cit5nIlm8XAMochmXPUJUQhVifbgGX8DF2CBN4qEWuL4UwanlCnrAe3pADh2ewrWWYwsUWBpvByr
nvrxPW0h2xQ43N1307PF3MEM22+2RqVEAX3eEv6xtP2S5ivrVJ+rKHR4lQ3xOMCgmFVdc8WUPzq5
pNYjmyAemIdvw1/YMVmkhzo1mIU76rvkiWg2vYuewKOjQh0WegYP/UONPRzqiK7c8CmluCT+QNXN
eBnrVaOYvmkmAr5PQPFs2wVk76BQmo/iLmx92aNiuemk856EdZI8Re48I/yiTliBUG7k6t7TaVyB
N3dHW190SMjUO48y65RkbXB/sWs3mrcV/9V5iQVbBb7gdUT7gGNdjrMpgQ/lRwXyS3uPaGdtdklk
6eznC0I6gOmrtZMCOf2pQ6340IUuzxiPDXloJ67DV7RHz0B9VobEFwlUgvEh7JdIlnVrbBDhCGVK
vnoN8LIgnNUz2PpGDfmMKfnZefVAgTKzuBEsU8tYASSD/UCV+vwDZan1buo970UMOp02g1/7u7mr
p2Cf6iQ5rmAwH2AyjtCwoariiBZQHHjTVf2ME64SyVU90+4Ke2R4N/fKf0mbpnuZ0JRcIXIb6ydc
nM02oqrbdIkNUYo+LO0C71blnBAJjsPyxIJomLVjk1xNCVpKhxTl8yjy7pMt/Cgafg3ssvzOhoS8
6L4lSeYMcfwuwa7fiNBVtyEL2juStP1rDYeRnXb0TDJwlFtSOmOVFsDlDTsj3aC68uCCOux7Wk+w
ZrLJfC/d1AnyPkmqIVvSZu5yW4sZYPwadQ65aOjwA7oGEO4k6YFejHhFNnaGJUJTLcOVUraBO3Db
JbeRkeP6YDrd37GpFu8TYK2mMGPAwqxJ+nUoJrjDHfg81PATEOq69hwNRn31gtjrG1HsSaJUOh8G
0uaAHdFMBAghvGm6oOuw9SL7FPJ1yhBpIEERpUOJWDLJeeg8u+jQB3ciem7S2F5osfAN9RG/9mN8
06GjLRP9LA40Mm8IucXG7df4sQqN/kEWTjGR3VTCFO1titPrX07XTjqtN3Hcw391YSuoup2Adz3R
r1WNzyGBg0DVBSikZtIpQlZV+TyqFTVmfbCllQeLGqOHnZaTc4Pbi+vmLnOn7ipuK+9SRj3ZmMDq
oyHSvZnHcY/y2O42HGn8fYFB8ZNSC1d3cB4N0LNQjd4+MfigcjIrfslJxSk45AAqFaCDpXcLGBUH
E1liweVjqOsmAq3wNSXDcyMmk8nevDemj4p1kEmxAHGyxS//GIV0NixN1yxKYDnQR6f4QLTDRkjh
5wPe6X6OBuwMib6ok3Afcd0CoUO6rQM3AbrY9hAYLTDcoEjmgaCd9xLNeOiTS8HyD55DrXUZCxJe
IgdeI2QJxQ26MEQ+EfXkK8fP3Lhfj9qv6J1BeePeBX0TmgG5NJ1/dNMuhdMA8XPJ0fw+11GAoq/0
FjraBUKZIGurGJtXOq9P1iZTgU0WIP/K2/RWI2abY/CBWY+PM0g5LiJBlANqdLOuDULlMQzylOvr
QLdh1kcc/n6r1tnckQTOHTzK2zhWlzSE24a0sX8cbXiDGOTN6RAVwXcuxorka75YasqwRZTnx3w8
jsjBZGG4QiJ1PbxVhnCNTNE2kbD2MULQgxrJwZ4sN6KhFbnGFbYaO16uSb1l+KYhTcK5NxWue5j7
NdqEUq/4E3AhUs5sc5UKZIpwauQTvtArUKPi3di1dc5x9gzEvZ3TtcM7wneLvju8m3Ad965p2k00
u0PGfXLsG4Sn/upVOPn4WkqIfQBxNS+pMR5cHqwpk0T0eVerH5Mn36SI5wunDR6CAU0yLRuebLQS
dHzUYb74AfoGPLcFOpKpAoeMKVoqDRiNS3h0KuFsE3ecHuNA4qrqmKB05/iIRCOCDQHjBtVi+6zB
t9Q4iXOpJkTScJFESrnfWh3uVK2LdO7DcmW8vaF1c4DBpC0aiiSvGRnm2RlJuUbeK2z6EPD5icpq
gRcM5A8sB4Ou27MO6ZOgPzXBUEQjEKe2S9BSEIjHC3AJViCzEb/Xvr6A3AhqKajLe6wqB75uiIza
mj37I2y9gtMpTdeHem5lEXQGHY3OPWDfxSLjF0bAgTFTtIsqDZ0krm9kiOqHYFX5Osm7qg9eakTs
G9zAcDsL1HhLe0Dc8PrHG5ayadNZnxSu9opqRt3VlIpn7LOk7BvszU0bijIVTOZLKACcoIbu6eKL
0sO/y6oFdjZN0wY5tyHwh32ss25p3y0o4UULUQId9TEpahP/qHx77TXLN9Rrv0ipvmmrr32dXDW1
vZZpvBGIgzOjm0ME77KnhnrXPEYSakrEUpIhOcyufUIa/65GL/MmXr1rb4TtzNgM80c/8WRLQCsz
2cxdhr8GAQrw4G3nlgi72T7QsE2yfrQCl9NxOEH8MmCHqcFlHLSQFCYXyyJx1tIaEm4Ww9zSOFxs
ezM0dyJqBzD5SXdklC43VbeMd67sqyeRDuujDoLxjqF/YDMCXXApk9RsQZxlF/N4ulz2ol/gTeDw
MCnFxNRy60Lc0tto8pq5SCOhdqGMH72wCUyWLH7KYPMTmb6oVuGd2IGwMM2VO1wOIdlSVMeCdtpW
JSzEzFU7K+fJuNGySRoXycfa/qBuiPt/rONymdYaTingE9t6Wg/GVUveNnGV9f1oyh53gCIKLQyF
QizaaGnq3GO6hj9AgirltPJ3aUqPc9W/TEnb5k3qzc8cKeJyQuvxPoWlV2ndSB9bzv2ibesC7j3d
prH8JiD6qg3noAjNqjexJctNHIRBWTnetGFQC+kqlw31zL6p6A5hF+qOEnRD4ELdbBeIISCTcrNz
JjTPhil/84AXu7KWYl+TQw6rwxHe4XAQWmInPbi8pZdDi9eCt+rtB2AjCmw04SPVMHkRzEUVsF9f
1629EjJAX6XD8N2NmmToH7sN1hm4Swo1p1IKf2F0MSIflQsYi+ezmqBPARWYMzmTQmC63js78C00
h/s1JXbbk1gX4HfpvdfBeVgat4wX9BX2XgMAQy8Zzrn2CtH3JjATbl0hKrGrSe7C2cvmyuxbd1yz
tE1eBzP+kAMKluGw4W6Zk9giqem7aerLRrG97OD20Wk0aIr2Au2w1ytHJ2qoYPgRY6vP3D5Jsxiu
aplxZ1qa6bR7TuNVuE7w+knTXJP2DurbAXt0YWv/BxvkczdORdUN640FlCyXoUX8r/pvMZfBpu3D
d29u4PIVBz9EjSW0WuXCoQEbdGjV3u/IBmXtDGxzdcGq6YFWdYryZAUEHFS4Kavr+hk2mMi0n0j2
mRTdkwy9ey+BCxOi3Gt3WJYLVAk+t9Ow4z6u4ot1f0xuWyZ9N27SSNEn1NN0GXfQwwCXVTRymm5n
5u4Ye9w5uCM2htrp4X0ddPoiYahrhIX4LY7Yo6HTkovWXHSJcxAEAa5YJM9SfSIzDdWha9YCePhX
rOh8jLtLf1nyZU6uXVY9ect0Y7t55wcrimpr7410i4EbGci/Q1c3m7aZavQ+oCCEMdSLBjWLsnrS
+J29gA4ZWgY7rRorX1CnaDwgVHHJYZkb1XHWdvBvDWMTP84xRR7Owi/lgJB6yiAEw/NJq0vgapFB
q/umaEWLs8CPL3jsbWf0shZaEgf3d/wSWGs8DVOiszQZgBzia5DVo0yLqG9YvuLc9hjHjWk9+uEA
fL93Aq+NH42/4hzvIy9rWTfmUH7qi0ou1xXCVUhN3u3aJVCEOq9QEpaAOpjfNO2gyw0mQPmUfa9S
GV8vLrdZWo1vizCvLfdp7oe9g4IK3EK18m/RdnNLO72tqxr44im9b1wGGSNM3qcxZsAmQHRrIg5d
2U4Mc2oQtjTDy4xbZDOwn1EdkALyIUzGYQiGo9E/ceyh4djBBw2kU+UYy3AzpfzQRtYcEgcITFJ5
8PTxlT1CJaSZ7oKPvpZ1BuvURwl7Gjydyt1afAifbT0WXsoWtqnNkKxFReudXeoDrqDXcqbXA6As
60BQzBpPr0ld3WncFMtVNT8FInQwAMVeryMcrroqWxV4DCEKeTNPU4iC0c/EEVfDGF8gV/MxUyCt
Ouu8TSrZYx88NHD53nTMvZzrFjATWJpAW0etQi23VOnvNKnuxCgRCa5E38UrrOKS9AepmzQ3Gk5i
SR88q5DdkK69nNORHtGK961pZpqhmf2FQR7LhwZ3+Khfv/UnLjipkh2AM/x2XKZ5Y2EJmrvJcDC8
uUDBj7hlkSaXCW6+o4tcvx/NR9OLpcA6Lji1R5bSLkNj1Wadm622pCuwNeG9CPLT9fuydTtnW1OA
LvMoWoJjN7s/kT9ATaJwSpxZcP6pb3qyvLgizK3r6iKoHXPr4M/lrm22zO/28cyOZhXHvjUDaGOR
e0N5uheOgSTqwxBNjIg55JTCa2gMaeZC8CpH8OJwJrIDm8w+QEa26Ljs8iGO7uqqx+nvJ+9VO93X
fbzF1nhdeQ466IP5w6oOZEVQPXZgIbxpPE80ASiFs6ok7fiOY/hKmLQp0w6xIVikV6j5L7rAuYso
DA+7XtzGRhhEP9MGj7dRY/UaI0BA3g0rkDk9dtBp743VR+QotkPjEczK6n63nvz4qpAnuXIqv+Cr
ea8V2lG9Wb0aB/YlKniqG37XaP/aqewT4pzLWEXfLZO4Ck/QuLUTxRn0MedCTBWHcFtvTcXjLZNJ
s03wHJWCgc4Iul3ZKDNcTvBfR7jFLluXHELqF6AJ/PBm8kIF7ssV3J2PEX4LbMVYTiGxZrZy/Fzj
Qo6NE9rV2JsihgKUoQIfgNQFEqL02wdWB7dj5d36lRwyGaCyoPOwfJGALHXPSFYjMIs6N+cibPY1
S8w2GbD7BBzXPmqe6iDeORYiJ6Xd3uPJY+r0R0cHMLByLlrt78OqKlqeIPStwy16RGDIxlHYAxs0
vzPJLlmjb8tIX9Jl2MKtDZ9kvV+aFHuz5WM2OOsGGkhUaJPeJxGri/lXjT/cinHh3TW97+csdY4U
oUDeE8dmNoUMpsMLpC2KGUIEpEP2o+89KOMO2wvNdebOo7s3UmxbO4Hvz1p2mXSQxCNbAyA8PEDN
Udk8+MgtRMchasHdgit90jt7MsAabrrAJ1CGxC119B1GQLe+ATbZzD86oo5OYvDJ+VeDz+9GaLqp
GbfSX1+aFDkXEpezWNcsHJZ7YZ2CdNjVmG9fQ1hWIg3THKbAFikP3C0u1Lfgs20hSG1Vz0qdVrlE
3sZp/Wwlazkpmjco61FRXJx8JChpDt2vLBWKuyrktnD0PvTJ/OJVk8nHObw3od0OsGvoGrUZ12c7
LJe9UVdqRU9zn2LZKV768fyBCvYRDcBjnVO2Pgq2PC+Jfx9KBu9auF0GXupsp17cLVhFuW2cXe8q
yA0gH41ReI0atlun5pdIXDV5UsPp0QSviYi/hyZ8WVBNmIcBFosKTZkG0Q6+1DWyXEpBL3b5zjR8
rzk0cKP1xpfRB/KL+KSHA5+wQ6H7WaxxpvT4mHQC7qzBEVr6ZQMdp9b8CqZXBTfRdmgAdR1odFA1
SDqe5+xqZNDy0BE3ng1ECf74qTd1uk6X6mg8sWdVeEFUP0JpW5AmjPRrWE05T8eDoFD3u/kKytyQ
kXXYMKxYx1iSibq/E0I/SQK/RA9t/RNvD+tayVJNMFa1hG25nW+o7RG2JI9oxCqlfxWv465LwnIG
fQSHNQR95Jsi0lxod9xXTXzElF/WOr4lBnXAqVPamd4gcOZ4lcltLe3W8WVOE8pwOKRoe59hhOiI
8MmZO5qHDcUcIebr+Xw1p/NmmasNtNsOe1kPqBtaJgts/NctdfaDm3JIH+xHPGBRdXPmgzCYDvNW
INKDSdnlJDx00Iw/Zeu+Rgu9IAF/ctzxLlznpRyT2Ck82u/XeLonod0MIzaIgL84rSog5JcLmRGj
G9hGEg83ao+QHTdjriUtx2gslygoKog4mZtUN0Qh/bpK2JPCm3Sspjd4wD1AxsWNmB+lzw/I6xy0
cfJpST5c3OIyfw0CFLhUmV3GKwPmSi54fOXGKN8jEbZN+ur4wcc8mvuol31GxugZQmWYE7f5WBts
kTrxxAFqclfQBJUxQo1lP5CjHjiCnTA+EBOqkpNgr9DbK+N2s6zh8yLbHAAZuJDOV9BSv9GwQs15
c6ixyXAFrTCMoVpDtUiWJJv0/OZKAj/JKsf62DTO+uGhnR43/QsPEYVGkezUkGvq4/4wReNmbMYD
c5cPB6XFqEFil02ClCqhwMl9nxqWDbwfNo0x+4pPd4t/H3XdM9qtEFYnRVSb3Rgh2927N+GwhuDD
Va9SuchTTUdYeG3gIkqxjw4PKEC9hU4Hk1pmD8HalTWHnjPNEKUqKmF3omWca7VMuazGGXcaOxRj
xfeQv74z9EKgE7XOQUW6D3w0RzrDtImr9QYA7CfwZSbYP8odnZ2fHhMzrmHiLv1/HJ3HcuO4Foaf
iFXMYSuSyrLlHDYo220zg2AOTz+fZjd1p++0LZHAOX/UxdnXMUn3TfLiFGyA1VJu+1RF7uoyyI3u
xV/Wr8V1rkEBSAJAsa14BkKYcG8zT2u/gc8DjJD20TPGQ8Hi7AxyZ0rKYWfBmlJW4HxAE9JVgORI
CWlCZTR8pKMMXxsdhcTBb2bnkq7ml0qM76QeoyXot4hrb0/wLnPLjuOGDqxBt3cFfFTnG7E/B7vS
4X2v6vvSRdbHy3nGO+GTmtpFfT7+pKp6rHvnLlfMr8NEcaspIgJiom7uXmuzogpnwBY2p1gUBiKc
YJD289B8tzXez4TitnZwdaxVSTyb3Z0+yLPfZGerfxy7HhRwNQ+pu5yC3HlADvA5LW7cBDCjuX/v
JO9z1eKCUaeq92Pr9ou69jaZCO6r7H3d+JHhUaielUdNkR0/Jpd5piXWRSyoRvsR2XyU2vTiLb52
YBxuwmkK+hB5NS9qpRfbzsq3/fraw4MalTj5sOjxVJV/WeE/u2izkGpWCAHHfNmavqhD1gIZ1jWI
mKN+szQrNr0yoXkk85sL3wJ624YzNWMbUyxP6CxCt8yLOJMFjb82NAKM9K+v/Ls1gCpZvQe754wp
C+NhEsHJW9Xv4FHFJoujTooTDbv+xvJTbuU3jHHR0ozXZriMbCOLSl6mzPzIhw7WYqSfsByr2IN/
h6rtIArNOGVXDFgHFj57bX3SjO7aGXVE1HK5SQbxp0/pvqQUQ1fNNvWBcXznhRc/rtI3lei70vT3
mc3T5LNNZdMORDJsvCAu19KgMLYHMGORrfJv09L2gzJRMvoUN7gTnISg1x41SpRMdh9ZckrvutVz
tg35xbtBGi58JQubYY88tIaY78cUXT0xP8xh0qsvTZKh+UCgc2qW3tr5btdtm1rmD52qE6iU8YcM
aRV1g0xCA19iWOq6/PKqLN0lVY/wusU6pTv5cNFpSIw1HfRJ1LA9aSJDo0pi3a7+Sq0+MujtOZxj
b/qe1fTZZu5ulOtvmxuhB5qRVDuIYkpKUeGgFCgFyKvEZsD5bXgUYM808ebmcaGJWDbw3SB5YOYX
1A+8nFR/dLO5H5V3UFTSFLitKPLtmKTbbueUahsY/d2SjbRlsyUbiCXHOna8hQdWv0rdiQXvu6jU
5abLcS0vInI4tvzhqv+/fo6XntiCzpZRWsio0NRJFnPoGVMXaXl5IN1+k1v0DSX9l9IFwV/q91Yo
tQoJfu2iYMqe5cQ62Kf52cm790C6F16OLTT1RgzvpldvFPKDykqOSZ+dEqFCn4VL+xknnUPXDrXE
uPBhnbPK3KtbmzKrQW7le5+eZ/K236rE/gmM5iLzhtrthjHfrbGJWEXxI6d6CGGcczq9u7igVC4f
zb09t3xfRoRveMtiG2IePDZmdp7hYEy7eJDJlZ8K2x38xTLZf1puHLzKDvt+uNg6B2fCD6aJ1yaB
TQPu8boimtRD6cy7ogQ/AvwJXPGaa+5Vli/19FxPP0Euc6L4zX1XouYE0WqqZyub3wt3DAf522Xe
c4ILYqi9e2PuX9y835IY8Jv049ZCYe6MWTwOyub2ST9nkcHDjlsNmGHkfKuyR7eWu8GgtbIvyZ1F
lyqNgqGOh1gNH1lykXq2G7hZCD39cev+4gCAIhPb6HDYYevUNBtJfYfW6xLcyul8ForAO8KTHIZi
2I3+C793VBfL42jBKNGvtgxfg7fEPQ9yM2Qnv1V3Xl2d6oQNrcqe5JpcgmE+9pN1CnT/XK/LxSkQ
5qeMikDdoJj9LQnZ089VUvN1TtaRie9eT7J49v1IV1Ad6fzkFG5YLvlRBdyXpPOl9nIqACVQ3hib
svUusw3Ura0ntHPfZeJuEqxxgZbttYCYq1l/JlP4JIw/fS0P5uqeBuZqBQhYLIjmGm8GNVEcgd74
yUvwG5AbI1Paqc3qvlwOg3uFxnxKzeoimu6C1jdUcrkuVgu5fAwATvyVwKYbtyjMXQZHsASgcJOy
IGpR4Xvd1WqtF9NjT7oBpf7kfcs++1GlcAD6XQkaIA+VY5yLofouffXMwRTN5bCtgwSpUrc1Qd1K
oPAu079uHOkgypORp09LtpQk392O4PLdrcs3s/CxvObZpRQZx4L2FGQkDGV8Mcu6VQM3GDED2xuv
Ug/oQ5lIkPQlp2wmwnV176BR2T3qnQFVUhT1qRbi4Kgi8rsBsA4eKeXTlNmZr+fK43Mu5+WvdEsb
lksHCNVfZZo+ekb7lyCA2GgreYAq/TQZdLJyeJrA59FW7vubKHby1mfhcG+lplqQl701NzjP6Z4N
RDvFOMRF0+0zE/GBPZg75ejLpsos4ruXEInM49BpD1YzX8u5inPbePCIdLLxK9V1qPfOq5v5nHMB
MhgqKhvL4XT1wfvAQ/hkA7b+fuqjLl/qzdSlrywzh8qftlX7KIbiS+Ui9NTDpFu8G+XRAEHpLODT
dok0QVzGYkQVfYkVrKsrpq2r0pNl5cfBPw65wfrSiLu5QZc1dnvPki9Fbh0XT4RLxqUSDFtN1bfS
iHuNVgI00QzFL42Y7ltPozGu6/3NKPQtBGljaP8kxwKwSOi32e9s29c5n8568zZiPiN2lC8xu+pd
eZxa+IF8vdP0dY///25c1EewWOg6aYBHW8HSgVIGgoelISitsEgYfnOA4LEDdi7Kn9GpFbB4cxjg
EAar+2HMO1Y28wXi5ZOX2W8kNuxasz8Wrfagm+uhSeWr288bYkRYlO9tTcYzsiaz8R48WnVSOaH+
Ogzi6nBSJpwnoxm3699aVghE122L9lRJd5euDLPlqZ5fuSiOXBJ/YsLEojRygV4yP9hnY3VuF3aI
ttsGTfDic3GxOEd5sPSxm5uvxTzuUgrec6s/uENBiTxJaTO3BHy2z/RhjM+IdS5p5kTF6D/YwB+z
DQvffuVUHWYi4In2L8wvB4dQkkSMsV1lX8xiWBa00CqCjd0HGwVo1jAJFlKLJApGRxnb1Ah2eplH
xsKapwj/F3rw0mv6L6IQlH8MyK6CxiSL92SWwTZNgM6b6Yqg7UyvI+Js9DWdxuJt2TEHX9SSgurN
YwuaqZ1rO3jr6+AypPU7CMu/uU7O9rBGwNOHXJOITHIeALPR4tU5FgU8Y6vHaXDVJvvdyvLT4A87
yyo3madtPRM1Y9WGdRJs4Tqi2iC0ZPhlK+D+ljujs/7GQZxaIE9Ne/Elycemmq52tRwJL9rUQG3S
dNCU5Pnd5I3n3lUPbW7HaV+c8xqJcW39u1Eh2WxeJ9t4mw25l0a6M2trt3YDZH0e0mceu3N3QIAc
FxVeWHLXVic5Gll17MSXmIs7LjhoPsSWSjI0Og+BYWwtV8b82m+WnT0CWn5oE4EQCfrPchacR9KO
S9b/Zq62XtKFYnpZKi4mxxo5z1BgTPn3DH9dL+pkNll0qwjsxGgzcLQJwrqaiMJsU6CiS1YbUngI
JYgKTGgFHZPl1utc0U8ACQx5zGMnPpS0wxK1N9KmNu2Pi8kr7D6bKW24iW6GrvJi0pc2ZrWTTrsL
mEjRWVaR8C8mrEDXX6zlkhVfTcdJ1MjQ8v8sr49tDiZL1F/mzBI0dUa0GvnRWqfPdAoOFSA64+90
X3XWe625zHRIGkrwr0xfznXuh557qjRz63TXwWTX0P+Vi3fXlXY8Lt5fXTV3buFtM4SRqlhD2fbn
yf62c3yzxRznKyU9QuDk/SMYKNaMHjL0jyVu4zftT5an20V4Z3cuQq3ro6q75cmml5Jp3A8uOnt/
Ki1G39IBwunPtH7uAXkJfeTM64vuKNivfK/dFflB6ClxBgUnOG+WY56W7p0mgUhraUMozeEZXs8m
TmG+G0vr2225l9ehvmMO/khKmkE5C25RYcTl2oywbjN8leTb2RqSPtWEhDVEhSG+XYlOzUkb5iK3
DodxCAMHpR8hbZaeVmEy5PFkDA9zX7xUuRMN7Q2uLrY2zs3YyJIjDUZvDX81WSH3S6XOCR/oZJqR
PuQ3RQuYBqdZi8Ot7R4T8a2yD26m0L4xeA4OPJYuBCo4W1Z+rnVYduRe3D7U5W3OjM8U6H1DvM+v
0+jIZb0RcsY192nCONWrL6kvb9SiXRun+cgM/9MZXsGt9dhcxA632LZy0jdQt88U1bUs/vpleZHV
ruNiL1pc+tmHncxbk01IZU/ZMHzokzwHRheJ2vjqs+BfJ2gPMU6Sg6Atxa9GEo10s2/Ha82d3iec
VgmKlCAJyqim+tEV1a+oi3MiGMekttyJLs0e/XkRn+3tkczXyo+JT+y2iZs/Do4Ydn7p1w+90ogP
WGFFnIUSoXY19VihfTs5yrcPpiIGGNkshGthnVA0CZO3IOXVlSgxJK6DqLF7xe7MXr/oZhnpFnaE
wuup8Cmb5LTopNMFsm9wWhKEhPhtQa3rf00zIUJLAX0TqE/P5HurjFtijVk/Vk1dbIW3fE1ku6H/
ggTUZgtEZfbsDVmzL0NDFazUhvFGzV7W2R12jQ362eU93R3WfEoxSB0cOpNC0IV6q3lc3X0jcT+s
83UyoLy9oUQYL+EmXIbJ0cm2iAb4z1SQWMge78fFf6Sm0QNBrfA5eU0sTHT56WDQBbJIc+en69kF
NOSQbUh/qcfd2LlfhJx2DJv9tfaSioUexVznJcCC8pscgmigGhRvAN2WSu0ruKaNmRhXswgeRgfc
2nH3hYLeIgg53fQujLo/PPly2CudvwI8VWXm1vXbaO7lYXKTLx+MxAMKyTtx1TRY06VtHpGnnYN2
uHFW2nPJLLk2hOE7jI+6138jXYQ/GsO0NEF0po1nyzv+08jW+UwTQcn7oJz2sPTrdzHzrrRrOsdr
xVo7GcQ1pj6RDyu9U47QrxgLD3w9/yyzdndZrh1wiD9MudqN3vIARCbj1kvzyHJIJUXgAbBaqK1j
lmevBhOD0Xye0DQ6xfyWdWANc58hENZ6FHL+cKiyNYCEVcyCgfvdjqt7rapbJ5Ro6+04eknY5wWJ
pwPlTcUhsOqTrzOwdmn3T+Sc6Snrc7ja5bPRF7/ZOl/ykkff6R8HU3/S/fqfvS63GwhIjHJA7BSj
+nEtDb28TA+YAyLV2p/Cd0VoO9rRxgWyGQhbRhpc/RqZayARnLxNVzMU1BI02UZGKFv3S9i4Ftxg
PZjpgnag7OfDnDX3yk0vSNn/rcR5HNlIv/lcfwxaT8O19Hb8j1ckcp83XKu+TSQyv0FPLfaHDjm3
7WYh3uwwGKA5sKsIHEnQ21M6pWGaT59Gv751VXaZ1/WrsFcTFGnYNiSiRYEQd3VdXMganDYsMKQk
VVm5JWyuQEuZbDvR4GXVAtYrY863Zt4tKPXTJrR5tTZ5X3/1wnwi2WkjebH5Ftcs7E1expTO7cNg
gQNPCPWhAdG9SVsM6Nv13wqderzgYSW7o34NVOdtkJChEMzrbcCuG/cmqHWxtnfGEvjg9zhAJAqb
ZvKaUOuze8Nrymis0FbkpbPvqvmX5X/at52pbax8fCh8dw/JzWZUHKiAX8NUTVF3gzftUgOXRxJS
NdoRzuurtP1Y8Q+bfEK1Ms1MnrYGR1Eul9Sr9A02WTQio87UfaPzJ9M4O7h0olWOE4eCOewNlmYv
56y1Cm0LsbNNR52LuXROuUMqpFjUcz2XX35QA4coY3dzUhFmzmw5JndWw/JmUQc3DXx0iVGx7hXj
1hXiZV3c+166P3IIuJ/qqCzldWzVZ9Mje6xpOFUVMsQsZ70xzSeFmiwKeNSiqXOI1U6Fhmy/PjWV
uEN0f25n85S3xt6yBw9U+YOMCn1bLu6Tb88vo4/mAtXPo1yGn2JI75ehP8jcu+Q56E6FyJ2JZW+n
xvWWzs5fV+4yNdz3hv3ZVcnbOo2vRmO+AekzgurWCZJ0q/ca8HLwz1xG65BOtD0uJggvBbfDfvVR
wJfrzkr1X9gs/LbrLpDOoXVLXpmJJieclpEleiSKXXJFvM5Iw2Ep7OHQKeLEkQp+sIBZkeZ4HehW
86UKeCc955yEELubp+oxz2+T4YryVDf1m6eLhyN32ntZ+NWWQM0wM6UeFR43joa4QPfzu4ItbONV
FcVfZGmxq9vB7RZ4T5FNb8id+DATP+VQ8R+dvqs2ntcnHOCjt03apsIMZzVxm04HnlNy/ab+qTF9
NA/gqA4GoZgWtmZTi4VX+pZ03aIUWJIrB9GRQvNvvyvOc4EBoEPAi1AmwFDYSLFNFXJn3US3Y86n
zLTuDV/9rTq4/OIxo44a8xOdyMlBJMul49+PHZRHZx2Ecpe9Nvb8nBjfeMiazXIj0tY8B0TKgdQ1
2Z+WMlBR5nT3k9sfrWQ+rLzx6HB2IpgyyMfxVFluFc9GjUcnb+/YKmBlNf8xr81/htURQzEE3N65
xgQqbrATNMG+d7mj65Fzdil6DidMiCGYaxYPjveYppwzzZqQ9M0z2cH2CMQ+yKUYC+cxTrvgo9Oc
N8+gaSATFzxLey/TH4IqOzoaBEOtlTC5NWpc1rrHTmSnqUOAMC4sqcoto7KvH7zKBM25Ga2xFSGQ
yj4bpBcry7aWJN/6mGXhbHJigWyjwTQPDOCQsPOQPfU+KeelJ99lBSC6JEFMSkRU3fS5yzCC05RA
sGyGubtom3QZ861OE2mYEu+/74IUT6RZt+cEe+VhUIhyRg+NmDMJ74ou3Nu3Qp1JFH2gAoFKH+m+
BLmvH2ZdLdHau91mMHGx1Bldg1RA6VFf2TnCb/Z6T1/VDnb1LxjMWGcsJzrfL7a4Fm+2DsR2dQP+
geyGy5yTZmo1TrL+sVUTi3PymoPgqNz9VDNYv13oMY2RW8yhlLaV1UWWxSsaKr6adk+V6CZFNjYY
bEYWEoGUMx8J+Lr0+97TnlffvI6e/Yq7fuNA+fur/r6QelrUWRMr07voyxIzgmynFmvgOERLRY+K
m9+U614Bx1jwG9XqpbOqo2oNyNhU/+wxSA7oGa3Ge2+m5cMj22bj2gOEvGa/VIT0UCtoGvuMwjyU
KAmDXLVAhxjWGPuTOYVtoM6jZT67iXdLga0/4BnuRnDhTQLFF4+j/lSkDIjKdV7WunvqmAps2R00
L7ugYN3f9s68zp61VLsbZfKSpu5FBBqrfX/CS3g223tvAXxiwaH4CYG/qk+GZsGYOruyLdeNArAN
Ozvb6l27tdv54kq8clk1fyX1U5C3L0pUe0jc41Cuj7LuWHIMxLlGNLoaYC9IXNUDWTJmDan3wjPV
hhMqVBPDGVCXuK7O8u53khB55fw5TYPFgvVLB2+Fkugjvlu2ezvk0U5O6Bubm0D7ZSyT+4XqlxSK
cNBRGC4sQwnilsF88Z3yX7GkW6FXJPlpm374KvrlYuc4cAv/DTTovi8DFKvQLX23H4YvyN9NpnTm
OBZFez2Lsh7D0e9xiWpjpJnaPRgdUtn8DclHWMrPxSvifjFeiMgNM306101/bD38PDUkGx59MCoZ
4wk7153+LXQkMj6XsG31z0PtnpEixGPvwQIxkAbdHwB0OzoHxJUbEThb06MuYkV6NpfeSeMwVQtq
iFreJWN5WqbsXAU0mOlW2Nady3FrG8yU1atQw5uluccSaU06am/2Ykam79xPDCxAuT7vqs94UA3I
lWSXR1jE00jYeKMnLJa73mGTlf0utQAD2vxNoHDopDymASFa/BXY4kJNqN06+Rt/+mwM5xFb2d5s
lk9xkxshkT/krP+e5uwDbX62UffZ8ksHSDMUAmLEOZ2xrjHRzxgcUDBXyb4ceVKWhD8/RYQVRhpe
WGeV7159DbhxE2oGbNthHPupMaMyAitE7Gv2Nvb2F+AMoPDcfzM1PGEcjboAda3rPHaeH9eed21K
7x/Gi/3SLkc1ar+MrfEgQNQM/3HK59049NvKDfjCsZSLOaw4hjuo7Nhd7YMLdMhWydyEzCkp/syi
xsOZoSsFwViL6ei5DdyZnF4a9iju8q3hjjvDJ8zMxqnlaVcb0XCpwQcXI3pN/WmU1g0N5oQwfZYn
FOs5UMQmGZ1pp8R07m2GzXrxLz1s/ljrD2tb4GW1Cyjj9exx0sObF1GT88TzQ+zGsmECt4aS80s9
r9302TfuzqbAamNp6ztuEFBac6+12lkF6cOECCLBNwYRu6Sk5vLhT+Npod12ydu3ZEY4plcsH+Of
xTwQujPSgaap9qkSFwMhGc6wUx3UpzagWVtUPWu44XhwFgNhjMRx8AcMufFMkn6EsfctGn2IKek3
jd6HRluG+Kqx1PbtUXotT7PEU6pMLU5GeZo9DSJr6d+Tun1Ly4EjZ2bCcTy500quRbcazqmZHxom
c1UP4JtWmPlcy56Fyt0AY5TpUMTg6q9Vphcb13PCKZjTfVUsZkyxtHlia312DHsNTbRn3DyYmYow
dZF/U2kWFvX4acv6Onk09+FzGHzzDolqtzGlJI+qaR9UFnwuVTCHYy6eM9c7CsUqEKQXNeCjs4dx
z/H9AiAdCc8hR2Y5dqP9yNjA8q5xrGqboJruagNIu/4kPYivIttN2nQi1f3Erh7VcGWT0uLa/XYs
DFXVyF01V4TWtTWSvqInNeBJr14KjKh57sea055ky7IPdamj7kqLN4w3pNkBZmumL2O3Zluq9Ho/
rt3Jd/unACXchqBYcOylvYLq5Bs0bGxsZRjMzFPgsG7AbRtU9SNgZ73pkX8uaX6S6YIGk68IxABL
oHLehDaVuN66c29457ZJXxhWQ6O34tFYPgxmXVSXnGxWgGtnbLTlgOxwlyFy31RuikvGmWow2eAh
wV3iFtqbyqtHY6EoYanNh8zQ91rq/ixGdhhbuDZPJCEk98QohvIjpelq5/ttPKiB8w1EQs3Gbiow
v1ferwuRjT10jW1uU1UUx0EyLZif8JJx1+YAg/+MyiA1sghFqZ/nRsb1UPPstDBopXcRTg503Wr3
a0M9WoA2JRLpXEe6Obw5nnW/DihzhGdfAxWwiLsa01kujg7k8oBUN+oNfxtMDefvylboPulm+lS5
IG2qJX3Bc40z4RGKCW22v92Zmxk9cpQIXhZcr0zCdpsxK9aPum+hxjZ+WhB6y59ivKgwo1iWZhzn
bYMtu7DvVC79nSb8x3KRScwoek1Lf6cPyK6gDP4lDdazTLTPrVbQROS2hK9VabLBT3E/jdmDcBwa
evNdnmZMD2jAANa6nX3rhht69rZMGaHsR4CRanmpzeBXLTW7AKBTh86oTmFvE4efrI7tAJG6k+Ah
bk9m7Ty4ILZhXYCdePaA5CJ9xiP2k5bkvuUq7pX9ZFbeS8CSsSEq9NWy27072vfejaxlxeR0Lj8C
zXhePOt70P27RZsZLcVpxVEGKoK5fcKg4ar5agoQ7d7paA4zGyDQcbpmg/MMxQdxkOIUqNxfd77D
dFHgEcCzobwUfFnk7+7sPDS1dRFZfsBuGUkXhSEckT1OSPb5GXTjbcxoOeSgTvobodG1LG58OCbD
sqALrXC0uPTtrT65BBlUVrgsK+cSKhQZrZXxrFasBp7odljxme9FlDqsE4PL/6H9QAUy82h9GLYI
/c7fw3naO/P/GpskOaerwYWYgGZDxLxJrsLMSI9TsxxLUYHcm4+eXfMA6Sw9LbPL7K+XtFbH2XXv
O7s/Dw0qq0Csuxo2vBzm35Z3Wa45mipD5/bU3zqLqyDwcwkOrxthUa439B/WoOoWnMRpqE1jNHGF
5SiCRTpe/Mw621OwR/MQGTbtJuat/kbjPXY5iAt4cvD1cQShQUiYAXNnoACsEcZeoC5L62HrW4+U
HB6TkZBs02RyFZ71iuf2HlAsP+Mbq09BF/xzZmuPZf6I2w+XoSgwR6C1c3+sZtnNwpW8cNZhanIG
gOIqivQXiQeXuibeRxtNJOYTAoSy9m0Q3eMq3ptsuRT5/JaU06PR5nLr4T/f+lp1zbs5NhMUdYXF
lAzfPen6yW3nCvSsuOgcoKHdmLFZoUnHNRCJRa7RsuKR0oOHdpUxlph4tj2+qSmLq2V8IvUni5Rs
YY7sFJF+V/1Z7vDYJYbYNWJmbkD2iumqQhyNAB9Qi9oDbSXtaHAfk4UQmYyzH1SOnTxIXfJAgA0t
eU787jsx0Y4Ffh12iVexdPD7Q3IHY//RDEZ5xBAes6bvdcOoNmSuxKqqPjF7MRo2TI88jw9g3Y98
EqGfqeNwmzUsGDK/33tGcLrpbSdpbm0XXUrgxGYgPzWEsHo/HKauOQd99gVGdsjqFvwDWovKuTSy
tGm3dLRQmMmBsjYgAucRoaUR6lh94dqJFgRp+G0QXWi+VTOvqt1gGXsbpWTvqLvRtb/8qauJC+m+
hvkgTQwqxsobmiRznEzn2RkPrlO/lUv6tmorovmFWKECZh+EGCGKwePmtdum8fe62toJPlrzxxAI
A/mFnD0IkB9qrXPSXRP6aNIQKqRhO9hP84QovK/uEjHtYeqeofQQ0XkbHQutIcqHcV4eVst5QlK7
07zi4CXA+oimBx6VoFzOCylBGyezfvHtogye7gfB9smxvs15UvUWCeBtnMudIQjNhSuWLxyrhKPV
jKZprMuVkz9FUN6SZKTnOT8QLRPg3y4WRh8n+dp8BYZZhVoqfeDzjttMST442GiTUZaklk0AQwoF
QBtVxdmdye7X4RCGczA/TIMUjE48Bn3ywrK271fnfk2ti4YtaVOWFCDe4AYNU05oyPG9vW2hSGve
XInUBz/VRzaCqRjlE2lOiAZruBpv3KAWYzD5tVhRujxxdlmCxWkmxK7Cd2Rp3lu9lPAWRfPd1X08
ZVNUCsFFO2ZVPGk13nZ0OsYMdTgHMWHrhzlt0GGl35WJnjCnA6mB7eu5eA1PDxPPYMBTsWflsZPB
eSxrDw+NvM/pg2QvWtiugptVV/l5SnAEqXyhOLWMV1uwgnHdtgVf8mReiG042ITAmGmJ1bEYwGOb
4tRrSAIXmznQakDKrMX/arADDfZ4QkukkIkMDcaBm6RbymGTZmrrT85TNQaPhuLMTVK0v0Fba9cg
yAOGgva8tPySGP3qqT0O5PkIvUFi8w/gOtR04OzC+GQrR4Cl4dehaPlxNvsfwrFb3MPESTiJ9u7P
7lOlJuaczomXsdxi7UUjJ1Gq5+4uYMLcYDBnaxq9f1h9X4hSeq2M7oe86IQimO5oDj+tBeprF+lu
hYoXmCHNET1FlrlJKMzpT8oPbcWB4PtPknVDBsWuWp2TNT1VHpeSgUx8zNh/6ec98wceKVLPSBBS
V1efPofSf8XgiXSIgJGdk808h5n+nhfG/Th7F78b/9KJ4XHM/froCOdZ+epn1nGeqxvXZfHpJvR0
VGl6qiYclW6w99ksBppNmxYipu6tbSrN11JXv9hpj4V15+Dnl8GJPKB3CYhg9t4/kWl3kg+5neej
m9tvs+LQbouDMPkCPPCgNcN9oF898q0GrbpkE8QqM+vqd5GVjDyAoFlZG+nriwuDrhvWzu7B6rXT
kt5Tgx0ZSBtzBqZgwnIh9iQb3U48DI8eTcDwTjW5au5dmcj7BYqxRn1aIX9dyz2+HLxj87bDVz+l
42H6j6PzWm4VC6LoF1FFDq8SoJxsSbbvC+VIzuEAXz+LeZuquTPXluCc7t17r5YkN2xpyTAwDwpH
1lx7QEHvbM3aCw45hTZtJgKXoSAXbTmtGPmutaZb96F+k9HriyzxMGaJ8HNYElrlQ6UWafCoIyu/
1EO671RW1Qj5KY/Jfl4cg1K+SU0M99oYHvv400iYAPNa1TMR6ZG1OtLWGnMuPHtTGsVJn/WTrf+Q
uuCbT1YZKdZJo10Bq99Yz4RBgWngjwt/7NlZG6m4T5n5ycjdhqeKhYhNrQED0aG1/K4hTm536G/q
F9PmZWvcJkXSkMOvoucQc4Qb5Yyzu/uA1DRxAZaStU1jA1UmpQ8JNqnG815QRMnqp8kl02cHfrSI
aCFTCySkJ6CKU1FU/hR9Tm3pG5bljxo0DPzcONrBC+Rei8iX64wtLWeH9WI1InxDO1urPRneOt9L
TCOyptnVjPNLFF/OZcQkaTcAqmvQ03r7mGBPVzDydQ7SiMxfzlCdgR3WFBoBSqOq+CpYuGGExC5R
h8LAx3ZH6jTcNFK/V+UPo8AIMGurEjZSrGGCbD8k7WgqhAJnwv7DfSLxMnAYkhSn1tyVbM9YoqA9
A3t8Syjv+apV2k1tYt9wpnNfPnOJcLQdsIIsOraNjoVW+6knrj2ulSpHfZforpnaTq9qf8zEayG2
MgE2R2znfpeMtWtI0CqKAOmGa8cCpTykXhl+24gRKWgRY36ReLBliSYB329q7uGMnG32jZmYEpwo
/GfL4XEqtD89o/twKipEpVj3au+GfbjtMuVu5CWSceOwZ8/C2tQPPzrnZojxSB4yj20OnOvd5Oc1
Kv2oEsFt2mRLxxkSA6z2gEmOmm1fjXyiW0pJjpY/TTNd2vEkQdMxhuCgmpI3xtJaBSkWM7Adp2bT
cvfq4pXmING+bDjHAhEOIa4SOkWY4gkWwNNQw5OhnBU1uUsU7ZwXm8ntvIg+rbFGOGNpm8Gsw/ZQ
wYmWVEcZL4IOHC9sVo2kuDa5onLOKSus7dx9dg4qp+HshLjF3dPAuhGnpNCplxDT59pXeIvsNj+2
ZEH1cxiBYq1p6JXOupGsdrXq0tX7Qb6rvItK7OqSz4GDJP+ZhM1WUt6acidFJYSim6C8CK9j+yjS
c6ernm4tQ4pvnEqritmPrXjhMiGwdU/pcLIZz4RRDNFHY8y2qmAmz54RuDBu3LO6wlo6zHwTlZ3f
hro3p/yu2MVzjPAyKLOQaQUAIl6Xb32AFJYSSUb/baJpo/Xyi16EK906wsqlJUpnNohHX3PzVtH9
hDO6HCXkGPHpJgyzSahJeKrqnc0FoWHWF5q/iJ1K/g8XXVYfq+mzwC9dkeWawz/7X1AR6YzPBa0o
ui9w5ZXCJQgaAD7Q2gBCYXrW+C+WD31wYZRijj6jaGQyEnMb0bBjahvWJ8vk0Yb5lYAka1Dm6QiN
ys/te5vdzcYdMBqbrbTkvGkTjkb4qxPwA4C+bmd3kLC6OGdbnb0uHPcGzhdJJwyfFvuSm6LLHXdq
WWFqjl7j5IdGczgniOsQPgw1sjxMXlEvvTrirqf+rBxAB7zZqucEP6YRref0DEF/M7JuNkewsBlW
T8Zi5x24rfKjzlJ2c4/KTMq/RvUjBKCab06kH2Q13WLn3bdxXAJ6/i0Tad2VzW8vGadQZYNMNNYd
Zj2C4nmuvCwCdakRkhyGKALIMIsvPczSbQlqcyXPow+ZaW874cNRMRoZVnJleA87AFwNvIyYvEc5
WtugatwcbYCyz9ViWjdg7M42mm5dIHaldtcr7HckDoZiNauvWYEpT2Z1qJmQ7rc8ysx91Gpruemu
FpUkI4e30qAoYABaRPEuly+2vAqVe2dcw+GEBLVS6YElFr0Z87+R8VOvS6e0/BgUIg94AElf5Ub8
1k6c7RU8NrM6GMOrlEiejd8RnqDbxdbexLsIkoyuyRXGu0xiANcJvKJVTo+GsKKzlsZ8d4BdslzD
aNwCWbMoPzrprcUcosRsz5VmnDPkBC1WNdS3Ul7eMu6L8LWKnob8LpuHJjgPIkScPE9Kv++I51WM
vNwEMp8y7alXTYthHVKw/p3iyV7mGaXCcT7e82piApDu2sHx1ZR3t0DRJd9qdDrmrns/b3TnpWwd
VAacIATrVJLag/6t1CMh1zNLKlRrM2UY1ecPQXIVv5EHHMyNTT4v+m/UzcI4T1ga44dl7zLl1S7f
NU5+0/QEDEfT3rK21lz2HSe7WfHx5qA54OCwlXdYsAgVmEkYou4Xn+Fi5hXhdhgvOh2ieMTO2WR6
TmrF6TN37H00NiPxNYy7GvPNmNBu98JmKvxl5BKzY1Sf9NQDObvhCRXkZANh+eSMjhUXKmyI5a5e
ZWAVqqxGoDN8JZlenLKX1k4KSczUuLzs0H5HRRCsAOT9QXsMYiLK+G9J0DqPWRtucpl7yoAiJ3X7
vkn3tSCYUl3KvKRtf2Usv8/M+ZoDq4lKeT3G8xpoD3pCtQLKuVJYFJzjvLSogCE7Lpt9XX06MfXr
tZ0iDjAqmGqYq7jxja5aoRRozbMGTNXu2paCU7oK/RjWd9FeRmKPGejcwrfV7DuOeFClrjyMEtkr
aH6McdcaJssg0zYBYcpJmF7c26afyummwEhv4Y93BkyJiXLs8vTPJg7RGuzSEPJekrGHEVPnmmf0
pGwLhmICKTzMjk0l9kM7YENFhVNtAuRTt0p7lsfV45r/z66Tf3RbduXYBH1FEVRNP7MmvwzF8Jzt
+KS088aUUM+GmlO31L5Ci8gvQK85N1a6pDTLTJ0sSr/uA84Xq533ULfxoiWsvmt+Q6m69pOnoFJ0
HyODXdNZxSp5/w5DnR5Ou6wmNPIIKuqlye2m+qKNI6y329IsA6ph2VzilRJAv3E75+IzkSj+kZDC
tvAka9inBTOgLn+z5WktFN9hhXY7cLyKVVP01zbJqchr+wTUjxhsLiPzyW6Lq5Pp6HsuYezXjE0v
wzzVf4fqMFNlW/lpntWNiaZjT0dJqbyhvoTAYYTkpjMhBgbVQyJjWW3PGSmmCq+CunfivRT4JU1h
OmlHHKtbUV3Iw3OigFrrcELNeAFiQ7xiGXeHaPbqDt0tla+KKTYAjR/wzI4Gli8F4UNYD4KQWZKt
BS2uit3C0KRb5UhPvWeCRUEWqNE2hftViCsJlB9dcq5lNVIi5gBI4nU5hmvNgtY18bDCaKFigiKC
Yy1wKY5fGJqS/1/QP9FGi+FJNfoOwd5rqWXK9K9HgYzad5kKYiTLhDHMifa69F4wqGmkbzEWO1X+
MTUHykyyllAkGlim1bO0Yl5uynw92IvYPKpMhcnQbibR7Ebk9cHmzESsjMXasVS/kIEwFJlX8Mei
OQGFMfm1jrOt77b5SLS6iXZZ2NwTHdpzd+qr2VfDH04grN5kKwSev5muyqTyzrhnpKOh67scTk4/
3DouCfm1aKwd775sf8sUg3n33jbP0uC7y3Zp84jSFk2EpWQBkR0WhQa4fDO8tvghvNQQmMT7v2Jh
IIiIEqomCXSccDdl7GBpMh3gqefQl5tVhbgKrLky3VojUiU+SGpG6r4JFa4iCaTxaWTDMuxG7OBv
U/ScQ5OKhl4koi/MrxU59BTYVs3XDFPz0ndYD2bs8/a+pYOJia/FGgHG9IWAHF9P5gUEJYeBT0qM
wUWTyrvivIyGOyWPTt0NxUSjfpNK2lN22kIy9TBOWVJ3yiM8uzmtu6G9BXzUmD6L4su2bjbQvhrD
QlFeRmaATvZs649WZZ2DyZM9votk32KfqkYyxA3DdW36xS5OgMDgBLG2y51rJ80WbvjSc1G1KNzd
7di4k8DCLMTKgI3G/HUtLwtwiV3FU+tX4IS7idEeSdFUi4jizWc5Vrc5XVcglX6Cm5xWn1YK4IBd
HlK72lSNuQmI5cuafML1eOeWABMnMRSeMHnFO9FrXpoG6x4odhA164Lc1TKnIjzi0odi3j1ZvXGL
WfukYPWxjXGb84KXnEAzRLtZUr101PdDX21BrBxxE+7kgLKrSp8EjV7jnOVQaJfjPLj15MB9QfeF
iBXlJKSbbjU4thdnpC542yq19eCGeUS/1+XwI1PucrlgJmqDHRhot8Ppk8yECFJlC56YfaHOTXb+
GUl8iebgEgppWxnmbsGHzBp8Am74Sc/pPWWwsbKbkyLUkhiEVEDscHLr0H5NLM7GGPwKXHKi4UdS
qDuTVPXawmt1mQNGv0qBhYWyy4yT98G0kDgsuoUaAvSCkQlXnZ2BIczS3xq2bNEDNBziU6qOjxkX
VWoVa5L7F5VQZd5nG73XPqWEYE/xbIz5nmW/TRHizBJvo1C5j7RzSAy8Zg2kHIUXIdpdZzh/4ei8
RQxkm0rmO1mujyvcNC9MX9qc49KQfxiW/HbK4Nqm4vWT2IBv2itM4Bd3PBUNM/9nUeIldBZ11KZo
a2cZJWLeNGnvYbdwbT0/DEN/Lrv62UwNstMx1SEX4w9wQGMZpl8nB0kaoLMUextdKSqn1wglTdOV
jWXJtz4B+kPh2soDuq/2QnxmA2sNBfu9yq+DyYzf2XNgY26aFG8iNW8KVqRRNnOefKUxPyMHL4i4
X6AFF7bcoExmnq7xpKM9JPwcNiVKNhTb3tZPqbLEB0+KcAbiTCo1MkA76Ssi/sR7ZX3MWNc79ZMK
KDOtrZX/TLhrs0RyozF7dBwmkZJ8QOLkECQ8IofWii1U9AH4etU3vEEIHL+dwXzYymgkY3oxw9z3
8xNw3v8NzzQSMlTScxR4mHt/Qz560ctrg0uMGDugEGpry0g2DYGqEl5KWSjrJP8esvuo0zKZta8S
XROBiT+x2ik64yvbPI1TeWlKdrnVJplBkrVls5/bFiimDpAy9LKxew7kxAo5OIu58hS0VO6kI1xh
12rQ16roqiJp2Ln0i5T5NNJH4vzE9SORIJgGxj7hSA8VQa3buvp8mSqDwFoHmgjynC5/wnT32hRj
uqGQEuBtn+F5GsgHBU4Ma2rc0ir82kq2nZNsuUFcMQt/SIdjHKv7tCNCJ244F3Z69DDQO4up5qON
qc/Y6R7GlzjDPd4XAAzfYxl0QD8+y6iDz7CIP+FRinuvTh1MO+otTOutijS/8IaCgc5oAktBGFiV
9sJeVidoeyNm6ppFAK0cOmoqND1uXzSNUoCmH3qvoVA2FbZvctNJ07jR2vQvo8hrOL2yzIwRJGIi
4vu0x89uBjhIQs8ICcMARDv1mUEkPvWcSoOzyQ402qTegG6BZmuw5im/oXy9pEFHOMC6m9lyCDHg
5G+scau1xt5A11Mdc6PM8occLDQZA2QBMBapo8tPMO6l/AidhHE575WbbGR7ue9/07mFYzR8peT3
qKZhFkUjHoYxBxucaqm5GvrpG2rgzRn7s+CnXOdzhlODgOdih6egl+aFDwH0Js8Nv7GaiQ8hze7Y
39pLMU3BJarLh63Xfq6wn9BiAYGc168ZxKt1q3b/ejY8cG+2HBFFgC8v1e5TFP4QcHtKUfoL9eOJ
DPHLrhtqb4XTsxagYGITL59VU78mlfIl+pG2QGM4VE6i97RakFIWcwunPDU2QNQOE7zrgK+6anr8
z0ZT0bmXGeudyBrE48WMkpYgiPSjaenVJCK0mePRK6rgJad7cVs+2LXQy4o0RwhXJdUfquDwnQQh
VQCeysaZLGTVxSKtFezNm/mdX0SoIX84PUEiDoi6Vf+qlPBamGlYVQZxtojPo1ta5DdkU1oPpeJg
Rq9eZRTrRRW6qpDY1hAleVQM4yOMp42dBte+yPxwLvddI28jldO3UO82JSV7KzYsHz8T37dcRQFY
Y6YYw/WXRkO+L7gKdVH/lTLE8VB9hrBcyc1HwKPJhxqytI+a4t5S9K5yDT4EwTxNiDc5SaH0pNND
k+NH3uimW/QmVzkMwhhKQ6qwYbKPoZh2mBatTSERME2t8GLYWIkcC4gt89JSZiZo5BKiuEW8Iz0O
UnuNJ3E0m2HPwGYLr7rcJPn8FpfEwGHaE3Gz3CGU1pgLfdseXkSG9BhUmI0NRo31leCYpyXOVR4R
jUbcH7DSg3T8wH5yrMoWBQbnLpIk+9l3etU82XtwyrrmZig0pIQrCZvL1lEdZ4aOqj86ndcs/CiO
OPSQh0ByJ+byUuqssOllZVs35lawH2ONRsF9Vld8wn3+aofhbYjxlTSqfSjb7CuKEY7bAt4vEkA0
/zEL+afX07ZkdwYE57fB6CDnaWhpqfHKotjXaWRUBlgjWElmepQCThxtfrBvTqH+Ct4ckH+aMiFK
pxczz59DFp1EF34uDCVNjMcG+TMYpV1YzpWv9b0fqEgBNcPeQvbauV9rsXKu1PAP3RXu1rgzZH3X
4hMl88lOyVGrVm1HSZFT6ES9hBQon1PF5hRSt0BkyClgNKu4XxX4co29S5jU5tK4B121baLWBZSC
C7CjRmWKgF/pKEnk/jPzUdsMH9SUBNPSxlQ0cflkXSaV5btTvGmhCEQTeW9sjox5d8Gk7CNkH7vK
QKlDSHLgNjL8Yeojpy+zyi7iCvTF8F3H2jMVWywJ3liR7eP2UxkZZna2Bu8wNNS+WA/RL074yjd5
TnrfVi+m0d2BPO3GIb8lUI0Mqsywz/1eka5Z/RvjJWP/CwetnW4WjnAUFDd7yi6cTFs17g+jDFqD
cYxUWs8+lbZN+WrN7wbJELm/y7Lks2ngny2B5cE8LtQrZOJzqEEeGJKDYNInElKUtAQ47tfzZN1q
LfUiM4eiV+1LE9fDjB0osau9NU34fMu14xwXXJWizS4hH7ezSBZQBxZOvFEli8KQPQ91z/2u49kz
j2H8pS4ynVTvNZJiOG5a56uYsg0k9i0gR4Q7zbMmCixexgKmYeIwM3P4eRBL9Jc5pE9islc6bzLj
4QbNABGa53nyY1nfd0FwKmw2qhUgULhFe7PayCpZhuA37x1/zHS/1qRNTtqfXRVeYZHK1lVEI/Lo
Djo468WBH2GN45ak3udL+9Oq8jOTMF31k43f9iRbrAshCwgYKpjTbRigTacTL3b1R+24a5SHmhdb
FlKsWhPvQ+TVWXpsoLjL6WdaPKtWWUuT/qGNx4nEZUjKyUjYlY3FP8IZUwhK6BohEiMRV4sPoo74
zD2GDF5gjo1ly1UZvXQtGYQEOEjJzpsQ2RjsYqUC5cqa/kXFSSUrcM6zce9MEVGJkd05OV1bg5EA
dzOkJls72vmHjaLelkyBcZaAWAizmzJnG5m2TluwZMtWkEygk5TUaNAOSxgYI1Vu0ar+4rRpBAc4
gQl2ZpXdtzk8FLTe3nxdpKbeblaG3JMCc47szthqsrSenejQUPeXZEbCggO//66VQyoMt8WnZ8zf
FnOeUFZ+1B4LfDIjGTJdqwMmyx04ETN3JyX8UtLoRTGEV8TJkR0Zp3yGijdy1zfBrnByzw5JdMd/
+KsSUd3MofmWQpZSsng0Z1mrigHMQppiFcTBtnve3NQlFLizK20zYNMbrVcdrBCgAlZwWPjPRz/A
nuUo+Q7PvG/xFlspfKHqs4/ecnvckS7gtJ/J5afwkKhapgUdgAw+UKLqhPHA3+ACOEq6vA8jgt0D
x+o0/eMIc7nBj+SdjzIj6n6+hNq7I3uSeINsyqgPTq0c+mNrPetk/CxMK6KGJVitPZXJ/ON03INL
htQgn0QOOYmJlZrfFPFn4lcJaWWgYZKjXrwNTntySClY06tMpVUuX2tZbosp8PB7eplxDxhWi5da
CtdjcWLPEFrssOoqQLaQ4nDMqcpjlIpn0MhfSlcTmCbwgnGS37QnFCorb2yTwtLtAPLgwwKOsx3V
5k9I6je0jCkZGU1FiKlsZuCwQFVL0rVVzPuWbDR6TCZdLBsxC0eyyAAbIT62EtETzutcxlHVZtuZ
vXvhPB4KsPSTBvGDyXhHEjvR8pOMx8zGIzXUDXmjxk2B4+L7Hh49PBmI+X+J7mABr/c2sxCe9I5H
MC+dZ0+aia01POrPdCb/y1cbM+QWdbxEfp7sqeG1RN0morcqgk3I/ZLF2WaAQuDojzZ7wbomxIna
0MaeLB2qcBt3xwRzL6CK2dmmdDkYXjN8HdOpwmEXJl4nb5Eu227HRS3gcVxMGCvOu1o/zPk9H3DQ
YdSd9fdc+zUYjdh707hapeKhlnB+xdmaZeOMa5C3r5AfZwk6FyCvT4WAnemTGWVICHIEQLbCzW6R
9894/bAA4KihnGsFjKfRbzgVNQKDxlc+vWeoJ+0v/Jk52aADsB+2P2oDu0g83qUFN99+61j0AF8y
upvoCc3pAS+ABQOvswHIClptdgh0smvUmpucaV1sRhsRPseBEiQ6WYC6DMjer7b2NbLfvnEV54zT
b9ta/3A6kLZVIaHlTr8L1dnwrOzdLh4dF6ZUDF4MdowJmoHnf9yE4UHLN720RzxfZaZXJhXN4EaH
ATjYE1ui7lReaz3CMSfhjWHE/U9qbmb8V4632gBnCXQNGNy57ld6vqozWKOrqv2RiK63b2a+seQT
ZWE+f9vZYpqEsQQVZNhk2lEUCJfV3cD6ld9wCCQSmRXxFBUOZK8wfuKYnuhogG6JpQLnXrqJ3yCd
2DbcpsUuVB+g5zfGjm0yme3qg6/WH3SvMsTGoIakCL4jnsGePiEpWOWLJSWAsulbdtBKQR5gzspx
qQELg+TuFaQZxz9L8cZrRU9l1ecMIo7yWtifi3Pdsk5Tw/z3PcP6KQtPLf3evmTqsxs3UvOA4TKT
3MGEM4sTrMUq/5SXdRiTFzPhV6Fsk48IaRLgYctE8zdZbJ/yIdyZ0nXI/VIhtRLqV2RU7pp1AKh7
1cCCca79CI052HJ5MmbXYiqrTWH+G3WxKUPIbOU+QqXI+EMd2pDEQCfpjLWjhWthMJ+4KeM75qCu
3fXRK8s7eLVI4DVfhXAHUpPDpq8JsMG8AKw+XMzyQTCf67LEpkxiImTEH+1ybNe8PR2S/Xv1VrCI
x+Bk/abJISt1nnCXBLjvtG2AjV9Hdbm36ZUnxSI+42gXROekAnS2rD3xMxodg7pNwOsjF1uyYggB
PfLU5iDnbyo/XRrd0vK3B25AtSFdcRYWsHqmKPcjdZeIXdfexHgljLcnwFXrGwYpA5d4NODW/4Ho
GVtbDSQxdH406CNxrzsUenVJN47ioPGlOxT/abtEaQlvxuwewEqVA1eBlifzWSUEplztG3yQFO4h
6SjzebQf0sCWBxeHUXSRcIBlUMx5cYjI1qmn9VBotkKyV1Zxaqebhvql0DM06fwcJS9YjjUyzlV+
IvSIC3NjEBBhg/vwGc4/LESJoz9GJ7Y0eDJBCgf1cVyFLAO6Tu02R+WFlL48WbgFXLGce9XTwdvW
KNSF6l+rhm40YW7DMxJS68sjU4c7gYJh+qdJbwInTan/avMOK0cT+4XlFf0C3nRtqrA2PCn9DhJM
ihsw4uPgAUntqxIelPI1J/nUgWeavpPi2KhHgHc0CyegipX1PaG2W7zQ0WsmfCKr/O2RebGdZ5j5
EmlLZFLxl/L+sw6sf3XgnLI4kYF2f8yxQ1FoOdoZx3RriQXZAX1/whfnGRhmp9NkPWOxpVYqTb8Y
wErADtkXxmfWfliVP4SXNPkwND8OaLhhyb2SFiNs2OSfE0+mvuFflawhT4NbQKTe3kUFg5bcTfV9
Eh0HonaSvh2xK8zKO7iFzmGQC3qJTTf2Dpy71ZOmRlOT1cmXFuPr0HoqaSH8UfOzgFLYyd8yyb/2
MBknw2EqepmmHxF9dewv4O4EU1A6m0ldYzyL2NSZE8pkVcESPf+HHm5maxLCJb0SpSTnn3GxyVWw
F4Wm/3WID3W/ZaOfntAVIWOgVg2Qmzn+5uyKpDXMx15ncyIj5e+k65BS1/PHWOMv2/JyhsM61zwk
K7ipeKzNkEE51sBeuuThM6/eqwhdmWnNkM9nMux1S4QWzZAD2gn/ReqX7NyLDJLBchsdUuakzsPR
7jMkSstboE5SBAMz9rP8pZnfQ4ZSljQc1Thyw+S27BiKS66b4aulNQvdNNtNyckMt3a2AbnvD/07
uVkM0x8ZhHn5J9Y+8xo/B51aG7511QdhZFIkUNKzAmUX3483hju13Yzhu9y+SWq8t1V5TcyPx85h
4D9qjxQbZ6PzWwx8IOU9+mFA3r4ko9jbA8HOadUOx7z8ogRyDeNzTt91BquYi/LvJApcpBIgnpcG
hKEK/rsG2wpRPTAuo6n6TBJNKOFYRbt7BMlGGZdw20c4fBjD4I3ssuwy4mAR0gkub4OsAfikbr4X
HFwEMIEociqzLqnGfcVsULBVzaKAUL0QdH+Jl9OiiWoK/IkGEPYzNK8Z30pWbsVLZqoXxhaldCkM
X1JwX2kPM55Wln5iYqG9W/J3wnOYEb0rNMBBuG+BLT8i2yMDu7KlLwsLEJgXNbmb+bZNd312dZKH
HlwIDuHMyMD8KA+zde3ugNHcYSQ0cFxyKDLflzEueSEnbwxlqTH8wnnpe4A22p/CV4OgAxz0oLav
MlbHwngF0ojfdjOPzqoWo77qjD8+vCi56Ow20k2PtQFUVB/8vfGxZ4ck5h8nOAf5LXAesnbrjJ2i
nIV5baq3XMDu9cP8XZ9PDQR81WP7w0gogsRBylKvmQa9Ko8SnIaGRQEh43Yu5606uZX1KKoPhaIz
dGTXBmIpoTcyPVYr4kOs2+EOBpe1iqz90J1tuIJJ9ycNn2N4g1yBucoF2w2Tv4ep4w2Gh9snJRdJ
GCtNmBLL7pTd9NiTnWNsvOk9m4/6yI8plVihiS/tr2UYDOSLxwn/Vc232OwkKumytc7phJgLKY8d
08t6quEhSzfmP05xWUyuAbL2MnC4FTDNYtk4abYOVpnUzyZRKMF+Zcx72b/eAvTEXG7+UsSnw+Q7
MrSN2R3s6s1EQpE99t/VpMhowCgICeMhwehgNZMRNKS0KcjelERwyJ00GK+TS5Bo5PUwB5OfDDnO
I26NGa35tYve1TcAI7rJpIKtFoYKUZPM471qmcl3v3P+Couiy/YN1jj0nohtLAn8/YrY78+UbER3
ss0vg0upvYrpi4H6Opre9WlnB17mUIZyTzBClaZnHDHKoeFcCwlKB7KSDVWMpYFbS93140HGoZ9o
B1wIzvhXgC/AWN+yUoIxWiDJp5jtGSjVmMhYtrsHPzs54EW2Nbp/zFRdwXePH5MFrhKG5kkmAzat
e+2JmyyOtsseihF9ukwZ0S4znqaiNyDPKraT4gfmI1Q+cvpXPBQ9/huR/uXN10zWU7HgzsANYciL
jtxLAIsHlKaTXl0VUMmRSbXAYzGjm7id+jMCgzRy+DTJP4GuUqubmtMJXrIBfDfZJvXd7sl/VQel
4tYUVDD6zuJ8Em8kCCbWX81vyAIwVPc8e4w8C+0WodbVW7P+Z0Ldc9B54Qd9KArZleWfIJ2k2y7Z
xzIvRoFYVG2a+jNN2OR0nnR/FmTXhw/yCYu1jNCqByM4ZOtT2x1ZbYGyPa5rAF8BVXxXwCj9KfHp
98mxR/1sfEwaq4nHoAUOmKbnMvhLqPuUNPMt3beqq4YvCkQ2x4bJf2x4IuRsh5ZN5o8Z+luXgBd9
sFR16rHTak+7+FBparHrRfXdUv7U6to6EN+rVeeYflkTbFm32MjVtwC9gxgCEz62uOQ3k70tDv/E
QLfgf1OdBajhBcSFP3kmlMkZ+qFLRz0uXUaXsQxDkkBDxWGZAebJQIuz9aCxtoX9VBfI9Mnko4+b
hzZ+52AkrS/8BKStbvYH3DKTZcXZuZl/w5pKoGHouo6LfxmG1qp7hhHXNz8FTb8zC+rH0JW4wl0l
em0H9A0CL/7wUvEENG6NAaQ3SD7uQwMbQwyFzjXbP71ln9dOUd9bwsOGg4OwPS8bms9kENeLe1OB
tw8lM+SqBxDWG4eRozGgRUCyCPNDDEthFj/KvJtVV5qOCTuM6HDgW8LHF/FvEvHI/pXFd4WFhT1c
u1T/ted/0beBO0KVdpn2jxSXb+QJy4o2gq+tWR7rN+yetvQiVQR5LW4UhsjdazL8GzAT6Q7uLrLR
p2m6sBXLNH2DSJIVsMfNl7E6w1DmWFHkP0YnmXQKpH0tsevwlTZkYErdzOc+IXCWHWsLdq8Rbfu6
2jgJi2FBjpjkOugOFOXXZN0Xf4Z8GrNrXLsXk2QaCWZ72pghcbCnhghdWLpnctzzV3GOglRz5n8Z
qaym+tGjw6AcRR+4MlVJnLkxIeQ8Gk5RtZX5hdL0kILNm0+Q9HpxcKqrHB4ChhnB03jBOdeJd1NC
b3tk0OeMyS8imi6mtJ86jigba5zJoqkufa1/WDIHsCIafkpCg+g9sP5OIQZXkKjqk36kh5Bgbu0A
XXQN1zAfFhDKapT/KeZvUtEIM6JZG8PTqn4a464lOyiBa7PfV7yWKvi/V2M+g4N3EhTek8JIINAp
Q5avWOPufbWGzyT+ZKFGRAZYG3yj9LGcwRzilWeIbI1PkQEj2MkRx7qn2OvK8kV+MsY1s+QWoc/Y
/cfReey2jm1B9IsIMBymqQJF5WTJsieE02XOmV/fiw28wUPjdl9bIs/ZoWoVl/hk4DcBLYIQMOYw
5ekY8y39Kva/0V619U23xkU5fE7cT3x6Mgd1fAQIXaOOjVnGGndaPCJVYgbrasdYbUfkqgPLEeXc
wg4IYrkiTGWia6T7KTx50nuQf0idwyRNxPcgxSSVfXYJ64e7LKNz3BBBABjSRLlaCccTF0ucOmUN
gilMrvV4YyXWhZjHm78YcV0HmmucfU0ckFEXEp3iUonr6imuD2PzpxSxW3G7w/FaTaSG5l/zARin
OOdDBnrlM5996IwwtXIeetLYpp9m8F0o8c4ovi1GrIBLWT9RSuTmJaN5wQRGcCIbdS4opBiVI1mH
smXe56b9MWqdYiKygXw24hdRGbdfoBZQlW2j9O//ou2hWG8BlkHB+HqV4smsOXNtjiYD9TS8rZaL
u8vp1aOn0DAynWayfM/XEwTYZxfBHILxQ8o3qqIjcb5a6tr5pZbOHcc00SkdB814UEkGJinA0jnu
d6pBPtwu1HckX/a/YHra4m9SIcgAxoOwgaYRFjhKBBTAMVH16Tb4ncZfE1FASzGZlgdVQ5A6kMDE
vrNlkcory1O5qfOLSYcZ6b8+s2o5wi34HONLXN/7zK0V5JCup10zGxUEDvFcW0gR2CRuwRidK8wG
9D/5qhtQmhKc2CBswGpW4bP8a/2XPt11v+Onhzswt3hMNSSQVnItE8DgH4GrhIzfcYHZU3dUnmyX
Yl6+djdjZlGw0PlgTjVQ7LJUyFJH/M37Cs0KnRmc2U1ogeCevMUG/siliPcsEnpw5JzO7Uuvj1Dr
g2lLYl1hPZN2B8wa9RJEqpJOOR2gpWsL+YLzi+fCurCnbJsDvKmRKCytPXXSP1M7hU/Jw1GDzalC
FsMqNIKakLAyL2rumhMwLgIR1rjPaKysmutuMWMSLY145EX+RuoscLhwGSvscuYOjyxTFAYEGwFB
SXZWBWrOxJyJQGX+A7X6LNJ7Ls+uPtwN60b6MAYygjaBRZ8BGH7koZlWBH9liAu4J0G5ST7C7b9S
X/vD3q8DlLgD98xaMcjzwOl992ILBxLs7C+h3YthM7InwBQoGFxjV0I5hUpQJpAi571AlbQYj5H1
RjQJNcSKdFVRPlDvEOBRJ585lijgQTVA/tiZEjoQYOQbzUbVrdEhnFpa1pMfO013hQdCNXMkL7bg
Bcpu7OmkQQeqTRvCTlpxwmBb8PoE4yEwPyPtKxDv9fQzSDe7/1YLlzluixqbrabdAhkXJntWzojq
U1HvQeMxYFqyBmDgh/DWqcu9oeu4MMDSnQVbMj3cZRh5MfropAFb2JZN9W6z/w6LLQMM0lXBwfAP
fiiv5DkAAM0yvv1NHO7kSbu3qCMVZca1VwsMNgtV2afAa5LfHD+u7FBqK2jHd+bdRPjTi9ENfuTu
WDannA2gV/5pOH87BqQ04TLbYw2R8MYXz95bULam4pePa9PyOhnWD4CJaMIB3Bcox69cIvj0J2Xf
t4+oxQLPF4CuD6xI81F/xdUlTE9DfM6mb4G4QWPTVWBX2QUMV8y9Xl5HG7Mot3HETgilS7ev0agw
+tCwGF4KcbMsSrPKVfVdUa89gCEN29zO9YtLF3x3UIHLCZJl261BZW0sMOtZ/6vHLq6NziJ5Wz5E
6LGAf5HYxQQD7nUWvjUE9SbpPzHsS/kQJHxa9kc5bpvQQk+Pgf8sF686L9bQNlDQyxY3xjbknct7
l7R2MCqXONoMiEYSBZYFIZ/8CHZykmAI0vmIrUVQMu1YchsVzDP6WfxGSo568yp3u24iJTHdp0R2
eQVv3CFmQyFv04m8G66jQb32yoV+rogvIS4uxuhLgw5KPWloEeK1GWtERPVLyX7Dy41NCwReThXO
nTytJY7EAmMHUYRUTAFEkLR55pwyyDLT8p/arxGmqXTgI4d8W9dr0qUXDe6fiAgfESxRUDdEa6X8
bnQIhJsXaILjd4ommb2t9/8tv+b9azU2fQrXBbdYPU//C9ZktX5N9VUjW/tg+EqBO3QQhnNqyRaV
X42y+9ENb/A5HJsUFyEvY30NGRXG4a/cfev6W2peDVSryN6ol5iNVe9QKrXywoqkm0FoS/bRLemj
ZGpMRrgi0H2Txgwq0FrUHsDJ4IifyY2JBDbC9MurDnpyT+BMMWauOP+oFj/QruAkD8HOYCGziKSj
Hqpdpt0dNGmuC/+fgfPSDnBD+4zPjiTSEJ9iTt81w4rE2yvdP/FrjmfFcAx1Xaf4F/hU/mDcjlAr
k3gToTgerxR/GsMW8WZUhzrmad8YHWv8s1G5itbjmF43mbqFOkLL6fgRhj4k3HkVuzZAyHqq3tAk
QSwYQ23FjTiQ+BfVXH9ViJuWs3xcRtlXE+3nQiRIqdd7ZZGpuz76jLJNRBvI6UPKzSiehGbqs9Jt
x49XU7bpYiujgtuStVkDAdCsw/AiCEjXlrZ+YD/kdd9WcoFWo5swnqJ7bJ2V4snyDqGsMM69DKkL
vRg9Bl/B3k4vVXdTczLtHNZHRaKtre7CgFuz9nzEXniz9FuF6DXA+Do1O1O+SPKp49ZH+MPuxmJa
p8Y/vYKZAqUYynG/OPY+5OwIwmp7NupTzJBdqc9hexyheXUMGgiakucziYBWhmjzHbtowi1jZsOi
mkHwAahOIW1M/1D1gqEbxA72HlX8rsA7jY0fFpXoxQgh3BJs6GCnYHFIPBXZt/vcAqrxbNojfnug
VSxhXgXAbDBTC6Hz1V4l7WKb+NIYQeXiYnRXPbn6VAmqehevUn9M/RdhRioJlPQw+S1I3ubFrIct
U/wKf+M16yD/DhXPzXRAx8V7OTyD7NaTikecoUEDuW3K++jxhK8LmwC6HjvyYgowNhDoSzPMklpC
PYwCqr94DLSz9dSyyERbkGw9pq/WNVb20njsbQ60Ry2EM1MoKwiQCUX/b2QxdlGcJPtLZO3Y6My9
GP+jhj9E2pxP06+VCSg/DktP0DpbORrI3KkpD0sB8vHfPFZRR5e9MJanhM+BsyO5mP0tUlajfAnF
uVAOcMEo5iKyelmupBpyRiIgmmWkfaCK9rRV2UHz+UstJ2XoS0nTogwXjHQKHn2leCeHE/zqtg4O
GbV1ALagqsOF8N4MfW1NyxoNZB2+bE6dcbzq2S/+dL13JqRubEdR1KvFmbV/mQcIy59pTqzQxqNG
4nyuuTZm584pU77hM+C79FuwQ8fud1LGhW1MO1GQQD77fp/8E7eGglBDfjDQTWSoJfB743+3mGSH
H+hTeP6hclreI7D3Ml8Qt0UAgiP6V8xHFG95Ff2l+ScfKnvhzP9sGMOBUbFmLUEBjTA9qH9jzkaW
mwjtqIauU2bZ/DDoRj2VbRcrBlxLTB52Jm+YYJp2BRdqjhxXeKGkL57MeNiQRmLiMy5d27hJDCwr
dV+WG5mXrsazmqsuHr4Y82NEMEY8j0IPk/dHIQI3miHRUsvdMkbTuEKJPUrcfgyefQAJbVe6Wk/7
9DCLH602SA74lZlvDIwi+i/eNogWmvjHzqFM91aG1AGRBm/qnsGVHcFw/UA3Qr8GFDdj7pcTCbGz
WYfgS4tVlNoMV8mIIaJbvpn8ItCBFfvctgynO7K2uAm7NbsH9RnUzd62P5XkMWPMEgWurxUtx1MQ
nAv6bSm1mZWVcJXbdSWfw6pdDcVfi2BAWWnmNgJ4PKFkQFVIlPFSmp6R8YyGC0AXu3IyKDL1s4ko
H/Nr0DCEjXehgLZafMqsJzKyN4ymOTTYDSP9UJm7oghZK92rmMRcjYZFvpvsjqOnFrzho7Zkluyn
WopXpnwuJvRTN6QBdoXj9eLpTjv3GeoFhCgV70EO3waOJsug/xjWohg37AQtYGI5XRGyW1re99B8
qkzjRiiJJAqM/dqM3mX/ZGO5Kcu/ivQXPgHmBN4etgD/lmFx8ACsbKk/GcLlS0j3bhjdAjxyafcy
2c94yF2Mp4VOEQkxVkou2JhiJ/6U/KtankT5tIZrPDqFte1PUXqkgQEP0ofOxP2U/8vQUuXxFi8j
U84+XanTNW0oy9u1jHsHbnK8Y72V1K76QHemGe5kbJr8JoZ1qtDsrweNVUHN4BmZZd59pShS/OxO
GCqO9mtmnFlTMarsWHHssgHy7cofrtAU1GEr2re+/VQhkgdfanzyEldjcu2Xj163mRZPSy6KtS7q
rSEug/EmA4GQ7a88xpRwi1OKiWGtj4yv8bssBQmhlGvVv5HitrAeSXGKSXcYttrwm3rubEzRR2Ol
hO44/Nn47lLEoPwNeG30UzbANuNsJj9HxScd+98oL8hZGAwERhvKX8lG9N3ftAS5O8mSOH+0epsF
36hgQ/MWz+3NBliBJ04DhTUfcBT9q7pv9FVxtp3nnH56HICLMDUKTKcY6L/xl+IV7ZJzZr3J/dXj
s00R8Quk+Gt0rGx32PB0W2Jn8b945NPqx4bVXMRMuYJwjwn+s6E1DbA9dOTTSqBAguQSovIHoyry
lwWyOF3D87P6DWr7NrqZ/h7bX1h8S+aPzhIbwSCrfsFxXYebgKz5cCkiVxX3caJwbNAPvIkQu6/T
fhRENKiXAQ1xg7JEnm+2lvQjp/evJcBsTHLarxbjr0LJygAc/QgNYpvc6+DYtRwh9kr27swwhFkS
lHpLUecUWL+cNHRxOg71pWu8lZ2dRkPDtv8PLdSm7gtUXPWyFbYLcH3VMeqf4ps1S9TrTzF7pT61
ch7bkhIXM772BHf4b9U+CwsKtMXPTyvLsmYxUoBrFDAxVVTKT9PI8p1w2uGQVYQJMiz78OOPnpKj
DC+SyRaVUMccOiCDx4DeuVA+qpvqsxR+1vckQo9MRgQvKT0nl59oHUk+tMOnJOUuVwDFvMyh0mxo
miGMVN6fyhTJXDbayZh4vt3KgEfhjN/h5KoBJf70CU9FYm/fD9/CeASQlYgnIKdrYZlnSTpYw3NO
RRk3YbeWdGcEwI1TRNynfM+MdBRuzS+i/YT9TweuZM76Tvp9Lz7SaKuMLw/2SC2OvkKc94VGSMIj
1WMJQjlmPXOElOV5NmGn/+qPMhuWFQowFlhqe9dQhxQ8gjRdSbiejKMwTqO2i81XSoBz7qLnRq6g
PZjRehnI7hXODYpYsjAWJpryiffSmkNVnxlbUpPbfrLWE8+rkQG/YmcF/0QyMRYwFXiPqzdhMoT7
mhLwD94/LT3I+l4gTMAO3aEiDB54wrThqWr7LKEW5REI13MzXVUAuo86L0ZsONb8df5q+aGe53H1
HhdlEtw0bGAqhctAhROzWBz921Dei1ingP2y0rOSE1c7j1k3cbtDYoL5NwWG3Pq7QftUeuCF6cr4
lhE1w1hpxnOEeTFPXkH2HdlXPd+Jl98sbeCUTJCBsQmctIwDlBQpOSJDlc+TwrIaggXIBN+4yc0M
zUKnlXBB0xl76r7vgl0HNy7irCWBRkGQOCvrZ79i47erVnZHzZEAmuXPHL3lKK46noAIxb+ardNs
L+HOgtogluq3qroKbVzinWPkv5l0pm9MUWlLM6fsp2xX7LzHjLoAER+rhrMNgawn15SUVIK/X/CX
zM8muCaTTOQXdE10XCCWyJlq+9Sxxm7pT/tJPijdbyndiB0O1QMfKwrsdtzg+FhUX9K8/+jQzjL4
Y7TZ8iBYWNb0cGWVP6m3NnoqHP9PGta9+GV4nHiODsBBU+i56HAC5aco7YWB5KZlACFesbosA+YK
j4QrAum5g4FAOYoMINhj1NDQFE9Teu9ALCT+zaov2MQYROrdGzDi2n/GpsmAkwaidQeUDUoPpQEX
nG+vfP7LyATnM3At4eTutC+zvmctP3py7OIjaLAe53ji7bTyH45OQ/62xpUgMheHl9o6ikTa9uTx
Tf4O7RkuY9c9Oxi0g/02UJZJ6meoFhsjuY4Y7RpUuQE/CqkQy5jRljLj9ma5IntMO8LNs5L9TR5l
a1l9NJ47s6HMtZheI7PMGt1iS/WaH7LBsXXsHelZhSljuqLakW7GCb43430gTuyN8PB9l+SFTRpr
YuJcJuVCB2iIY94ee9Kx011crCRj7eP9lfd4DUX+WTPIjK1HoN+t9h9Qh8K8DPkdeSKHQZkeuJKr
iNd4PVaUz5e25N9h0wrdh2BbQK+runSz4FDyntdpugrUm0BbDlBwvoiKwB2be9bc0atD5DyU5bb5
4lrlHJK0z7y5+gFdzSJRwC2v0Iak5q0brgzxrQlK/S1Vj1xR/Yehotp7B0G1LO+smFlpsMIMucPy
Ja4yizTL2W7euIieBOkr6q3L78pnGt+atls27xmbTplPldiPD8Xibm2JN5TjtUI2F8cxKvswvKMg
yvl9GeWwH0ffa911erM53KFGqB3jZlVRlydQjzJb22O948H+MA6yvcnKc4tsPvTvXrv1lFVm7pOm
uYAsW4VMjEIfHCIAYcK+WnTcKovhDVbtUjCQmpxZlz8+K9NHan3DyywnlD1OXK25kIp2HT46q7sD
SV0xmskmtmvRCd4t3Dmv+4P7UFfEoIToBgnS0o7SdNVb4GLpTW6vA5BNb68n3zHAk2T4y/VLXHBH
M0qqHAsBDfRdkksrFqLdJQ4+vPHVIGHnQHqFwV8lEJlae8B2BbHE9rAqC3sjUfpJH5QI1nxVYvEF
j5pSuMgsdigF8dPnSGwww7LxTrs3v98mzyBEEysEgLIr6iOaYwnJLPqwAcAraptKfx/hdnQoe237
b8h2E1sMy/vt5ZeqjmsfFLzRftAojwU8TQt5CXSoAC2GYAiVhJyr0U7S193DAECKjzvY4RBiaFsk
Ky73AoIdil+Fab5Ftu66n74Z1+vdr4KiYiBkm0nrIVZ2mXEoKQ8H/dHH+1FyB74gdYQMprAByfUt
x8ykx9c4YwyuLHn34MJr/HZB894T69c0FLQmFKi70I4F66rqKk1HcEZLmmqMJZyCWeAYoFvgKZHp
7cnrjs9gFkuLdQSXuC6OPHIZe0PGPrn5l1JmMUWAbFQbXCH9d22eh+QkSORqo4Kjm6gcaMbq12jC
QGH83qCYS49qsTCpvEbUsEgTyg0PuIhOurz16f0JoKQph55QLpj51Man8gijH3TdkryO9KXsv7Tq
o4z+BORjmfDZaV4Aqs2zKHc28NbiTeVGxtzf7MVw4UuGqCDs00w66dnXEytOw18ygkuZDle/hQaq
c68iGIFabrtGjZ4TsaDbgcKCeSjvPZ1APdRoeFFQQ3HaM1+YJRfo/jlfCt6DZEB60D2xqKyq+B4b
k2N0xIIMzUM1vjGyOZOOGwkGrL+UxE2ggxZ5sxgl6PsDUjb+bKYKtv/8dczLw5Q86CF/mYgZCEq6
lFaxzAFWd4SgE3HT6vJGqPe0ekVStdWbJ97sKvzwMp07C7Wpee3MjzbEwclMSuvuI/PYhDK69ZTN
hFxAiU5t/Y8Ew3WNqE6lMEAlOPijq0UCLXZwKUkpr/j4bQaHkEmDeikBqSgQJgrKs1j/jNNtm1+q
6uhjPQjBEGtR9kiw/tuY70rFkbxLgv5RS9chBbgNY2ckkjtRDeZKs7yZUYt4DrDUibNc9gDlyLVf
BY26EHBV2o64Q6dk7yaTCouOtIOEhCXMmbx/IxlqwZcNDY5VIRvb+tAQnpXU95QsCZ9T0dKdwXci
ZraQfxc960YcD/CSyMtBv2Kxh54igz0WiyGMfz2xtzA96R9c8qO23UQclbe2SE0omWBEDWcYPQ7e
pqXo0VEwZtEIvrLLeDOK39AwKDtU9C/oFkenGlmVGBPOFyYuK5yVGVs+MYaoFnH4Y51ihDrAUDDw
wNpUPyogUijrPEJHbGTrCHlXNryTEONO0W0I2atyccTofzAYIK7GOqbqS1XBlk/umTDbN9igZ2Rm
O6HZCDAT9K31t+LBO6jqeMG6Ioq2KWkno+3Usyn/4Y9/rXXFYIW78upVnINsbmGTiexqSx+S95Va
BziLy2F8dN41UT5E+VEBzaM7mE5ZdgqiT1W9FqRU+rxwFbfeOLCCZLlCOQKhYISPFXD+MDMs1ZQr
9x3P9DJS3uTkLprPKXop9rFmjTZaTxm1DivPiFW3XnpLH8TnQmVOrXI+BtxbBEOyP2TkMk3WKR3K
TcDUK6yPs/++kFFxVX9xZN3HWSUbEL+Yhj92Qc0InzCjq4aWsKiUs0zSjHXtk3bR9/MNBtYDPGfc
nAOr2JMtagevCLG8qqE7lMhiCvgvUBt0aeQmzAw7fGLkvi1TBo0q6j4D+0Wha4BF5i+0f8p4+u2O
e0bN14MkrdkrwONmFW00TDDpW0rhkt7AhaEgF//pKlZkdeNzYmuHvC9Z3Jb/GiBzJk8FmDIuaujp
Wgi+qlyXbeWC616HCBWHjqIm9JBmunp17CNBQlt8V6qfiPjGhOihqnovG5/Mnxu5IHrj9sPOy4pz
KGK8OtZCZjlVajSv3bgmcZpxzmc+/+jzh1G369E2uAsyduGGjWJ1bquAtoQMMNRdoep8EQ1A2Kb7
l2rRqdaVPwk1U9D/L1BZtswuJetNM84EFYCi4YKBF6JrDcLTAR91u0pQIzA1NWxsdA7XXtDgvmPx
EQGNUsNfnBFANamZAvTpW6HvVTYHSFI9cfXMl9UdRMRx229EnezLl0ptM7FIzjG9Nqa+9ONPs/vf
rEVmtwS250g2d4mEsKs1GMbEssSRE1K59VKw8Gh6JsAAdo0psb+nMReEmzJNMyz2hRN5R4Lij7Xm
oVbm3vAqjEvY2+yMAeNB0es3NhqaLl2m4ifPfyc5xvk/wR90KjbLdfGNmvEkRa8A9bn0YVHSUZ9V
ltOi8UX/GfoIi1iKbpWKx2xfNOCAtJ3cEJKkHmX/S2ZfXaBSkZcM6S6Fpp9HPX1mrOpoRES2a+Hc
J8jxJoXA0PigB2IOQFjKaAItbDtm/mMWo9MO/0DMxJgjKgRqjGPY689Eee0kiU0n7yxD28eZieGq
p3LX+LJnMhjQAGoyq4JWOdwU44c8tgl5D/B6/C91862huyHBllX9DmiLxuhw6O+ROiNYF43G8E0n
vNf1WdwFeH9WvASk+QQ/5nihQFal98jCSMQIxEIVk3SPooT0ID/yOAI0Rq0FJ3eOcmIC4KWHtH+z
1RhjHqU5QhR1lfM01XwJSvgqLa4TYs37DKGsBSnUiZJvxM9+e+uKqygB9/E7J0sLOQAWuUVjYoVH
qy3YmDOPXGkKTP1Vb7+QE0SZttLYiG5872FJAAPVlcz5LVmdA2Z7ETHcgqESsKzgyIqtVQaFKtjG
yjbQDZDHz8FDfAahk60V65hfwbNe4kfIzdrRsUiSxMnfNELrZ/I3xHfboPvs+bTuqF8r/l/puUK+
yOM+rXbDvxRcnzVKyxK5yNzLsmVT6gs5lag/yLk65Bka9Ms0Ielgr+YhqTnRNEWdq2AY6hj8DSFT
g+YU979CLwERYxzYmyph0Qo/7U9esJeemWUJFWvvVAy1RDqAiFuBj8QMZermwsc8lcjT2rS6TaxQ
T5EXnMIYRE1Zr0c4+h72gJki0uku8rcUaaAv51tTfYRI94ckX83/lZRhSt7gY4ruDYRAf1M2x7Hd
SRbzpG36yKT31v+ePQb8r0TQpa0rb5fCy6rBwkxvUugg5fTZ/Wg8Ald8OlZxM0O0kyDNK/IblXkF
CFJLA3KlYuUYkSMRunfF3Hn0UKvk7D9GxtExHW/ml6cpnhe6sEzrUXZQQzkBlvsE7wHZdV8jTUDT
tdvGTnCpM2tSGMYGyZZ3igxOnUllefHzdoPoMuHR8MnS2zPFHcVmDiMAHkcEVQ9A54xpKdCcjKAO
2SHJy463ybA2kktCXKJ/oIEg0WEWImMU9y0X5QR7pr4lbNVCk8kMc1jpDO4boJpvbbGB96LHG2hN
2EZGFjCFO6qOqqHbeEq43O9qec7VZYG3JyM+xotimD13rtB2QhXxzd/T1dGHzPbVl52BRQs7YHwv
KDNsop5r7TvHRVo0Z6PdVtm9QRMw/NXU2lXJZVS/k9y2oFskZyDR56iMn44J+1BN3BZEdDT5MWGR
X3Ngy+b/aNFR+5jkc12zp1A3qm8f6KaZ0AnOiinYCBGuymraoFfH3aANEgqZp0oLFEfvY9Q5eXX1
E7ZI/rYgUCtmOwupN5W9zaBTOZx9Fct+z1UyMNXB69rcZNbOgmxiPkCVD0wQ0slmPGVc/Ci6fxN4
2xo+OI538nBO3bBu9HuJyL+xnpZcUX5fYv/QhEeTOlCVbArsQ6Cd7eaim6xX5L2dPQczWY100kbx
oSkQVmWStTG34oQsc9CKie/M0JUhOabatdL+BawlJOVZzCT7fmdjedTTL9GmzOAyBNxHspnJuY40
OjH+RE3kVfGVFiS0wWSgXDpZ8jUhjg37dviexy6xRUxhEPK6Y1TsmNIp3iVHD5Fgp5LMX5tDYqSZ
rOp71ToaWGEcIIDMUdxAFQPf+BaZTlv7qyyI7zmhbcplCI/B9IFoILTniXqjVwSRiZVvElFqv9rx
6uunkiochrwzZS4sFsxMmo5DD6nqrNDz8K2nBMi/T8w4Wl48Zup4qX2CVOO1ZDQO6s0OEkHIFNzL
KI7xbqEyU1QkH3Cs1X8KaJqot3BvbpRiGwZs531/J4eXoP+JUf2rhUpJEW0snQ2C9N5wkCtYWg1/
9nIiBZj502w+2ugsJxS+Dk6zbReeJu9mVXczRqKSofoBC5qfGZhBTUbhSTvbsOL+9sU8R4KZjsTj
L1RXCZlI3rvRH7sM6RCCIN0GKIZSPRI36WXbxsr2PyIyO0veFSEt0WmRxWYIbJvLkoVfxpYicFNz
Z0LdzRV170sssHUaC97t6GopbzHIBig6TiNNBDo3TlID7aoUZsgAJhHgmQxmFa3alFHFiu3XohHC
pb8wES3wXccNHlQ+8ApXCWYG7iQ0t2tAOwYaVeNDgO8Jh61n7ErvfRj2opT+2J/fszpjFW3gs+cS
IfVBJgTV5yggSc01LI/zBfpXjgxe4pdW8WvL2yD+VcKPlhXaYI7btt9lVU8T2jkka246lb0EtXyI
76JnMFgQOJGnELnbtP6MpBDzk71KwkthW9AGdRNpOhMqxehcS7W389NbfNbMBognR6tcMB2bHrJF
4y13RFOn7xO7YTX+ahHWFFh4UlQwIqPeQIqReCjeCvvP6o7R0LIlxMSmBKxw7DXizq+QMZynBIdG
Q1fmM+DzIP9W3XFqRpQlAPmZiLcYK3ydsDLANJ7NTaUN9b43/u9WCf6jF/M9Y2XSD7YEaElZhbge
H0091JsS/Ymh4lPn5u3Y81J2xaJ+ZTCT8AcMW4sMNFURYAlwdAz8GJOxSES1KaanwZyXctl/m5DF
2EQBKSqca0pE5I0Rc3xNxQXHk5Zo9Q4BzMqsDTec4CFBtisbE730PBt5hBOY7sBc+zrZofi/1W5V
yXd9CNakEdLKPwcef5XpYEcmHMlnjfEHgQFYR3jMYoLPI7Y1adb/wwTHOK327oGXrorBcMY8wX5i
joRIa586jtaETZR1l3Jmssmmx2qacnjEKO49HzYmTp9mYP4I3lhD8B9avNrmlnaM6py1K8YVj48Z
M9zSbDiK6uoloUmrsIa33s5sv7m3fMQvOQaGJCOqzZSfIfsvoGi4Ksz1RNo7WnOP0FpJFNds0kiR
Lt9x1qZj81MakP2HHJpBjj2JQEFEkXHoraTma5QBbQjt4PN2ZtasHvZJusc3qKd0hpgeeGTLsneC
hvk8u4qI67zjockrPOL+tmGG3jdfaXshJehMeviS/OuFienbRmalV+MpM54zZEG2Dwk6gn7yMO22
SytB6NbEsJ5swiUEUg/fDk4G2w2z/OEPXttc28rTZ5dj6GQ+VaVOQwydnY8PjAasdbKZZLwOERp5
CiNLnMhxZe+tdC+DLzNKe9Mm4bnsmLWl0qdVjeqiA1hrfgWsR328mCkDrEhbaiBrpQhRfZY7MaZ0
u3ON7NChqBjSrRa1K4tXWZ5cH932mB8lpCM2wzsVjHPW/xR07iMaG6XD6Q0cnMuc312sW/UMe8+Z
Kgy+pDCY0J6rBPR1fm/gvHvzxzvwV8Qo0/URAcfYIh8/FQjSiStfRLa8i+SUEJlomanpLpmYrqAV
RT+Vtw8+hi3BdjCuuExQF2iKv5HSA5k3jNfgmBflhCVmJnK2qzBRDmUVnKsR9w82mRZKp2E0rtIz
/dUzSt7qQhqkq852XjW5pebgFhhEBKLGnMWt2twMrkdbodnt6O7LoCBbTCKN/l86JuOiartzGBB9
CUPOlm1auA3MopVdpys6i42kUSXRiXrsi6itupb1WEAlqT88rIVezSkaWt1KKbUD/f9bHDCttyA7
HFvI1BRRKxvxQ9YWS402VcJSkBJ9M7aQa2G6GRpI2MZaSRrMdgxXQJda+NaaJm0lOt+WA+Sp9ZtW
tb97mlSPZzkSyr+J3Rh3B9tWsbRUfcXOHPPNUsbCnWu0B1r8ivTiGdBkKix2m1RlZtE5DVYclJeL
rvsz4fdNJYVzUEKLYK7vG2elj1YDsu8EoQ4EZ2d2ZjPHczS/Z/dJ/aBsmnTX5sZaj95MxvoScYvJ
+KuHkHm1n7FE9/GlW+BoWojXWnS0UTVLZvIYjOFjlI4I+wYV7aOVEOMGQbLbZHLxJFEEWXvf42QU
/k8+xvvOt2d97CorijfDfGtyHTJODRg79yFhwPhprnb1MK2jqeXItz7tiuyrAc+hD6e7sa5F0191
xN4eV3bNPayhtWufNRorwlBiWNfpozfNfejbbqrVyAI41dLxHEj271iGkPOQJg9IYqoA5+K9tTFr
5tS9wJ1IAVZ15JLqbKW6553EbFvfhY3p9pHHJh1lQwk6jpQHzLso8xuceiFtj/iF1brMI1rXWdTA
9QiHWugRHe5L1V4x0yk1/m5NRu2R/keQLN2TAtiGZaePqS+s3XgkOK8JyF6N6B/OCs992wJfwN2R
+18TYl7Pb0c2NBX+ctBIQXFTMyw3kr5CMYKfP8t+mJUPJcGQ6X8cncdytMgaRJ+IiMLDVu292sj8
2hCyeFtAAU8/h9ndiLkjabqh6jOZJ38a3/v241nCRWCLrpYWy0RWBexr/VXJcG3EwqYkimocaE6n
ETJy6dyG73qrofY1eXlMxhSlKm7ZHOwZUK4Rqter14qjsu45gy+sMQXrt8i8g5Sv/WNlU7k0Lz7u
oITuJTqYHcIYwgBKi/nzvwR7uBkGxI/QB7P9jruQddjJd+et9qwvUqief8f6q7FAqobPeYoYWGEF
5ryeYzHKEUx1Bx6EICCdSd3gruHc0+4ndL5ANOrYWynDvGvwMSYEVDC6lz3b2hy/msO9HOQgPYN4
O7HNjublLw+G5DtrQPqJWLwEmAI6Q0BVVwh7rW1SgMau3eMUJ3t4hWSKzS83Qd5gXy+5JPgj4KhM
0NRbOPZCH8QZV4kf9mt9ltgiymHPbv5Ks3vCMVr7zWoqvX99OuSMs9wNlR+pbylLVsid5J05cKbR
qPr2dYgYFjD4nVxUQTyMBkbZIbpJtuv8izyXX/6g7+IWDjjPNRNZDPN7DwJR0wI4F+8WfaE0lgq1
t10TlF3Azrk35JBIrIYVRqS67eFeuk9V8TXZuFoZ70rTx+1GKFol1w7eBTeHru/tExyIOuuhIa/X
DZ5okTe70U5oWeOVxmK7Mg7ZeA3C9iDJTs4bcTKxZ1hltsjtU5Dl25g8dMh8H2bf7nPPBILRkYO6
T+fQOftWCYNVILpUBjRGn/9pbBVToXHzQEPP5xjhg+Q9q21EXsiRDBwxirFjnFpbFRa7pkc/b46b
HMkkmTGrlHrPQdJoePGmkpC1mvpj7N23zBkRaX2XTCB1wLVuYCyS9l9Ohl5is37msMr89kY2+dJk
6901BmvP6QzQ7SlmQFELWAiqPM+q+BTAXsnAAVzdDeIHITgPz6ZJbtkmtvqSy5SEYPNgeN0arEBT
Pg9GN2eO/MxByQP1bCNuQ9I969Q8xeRS1LWbxnd2RG8/WVn90kaKvuIN7x7o1WzlUrWUdb3SrX43
Upz4bQA57XWWmmlUhR7ZigbVXY9tLa3CnXLGgyW8TdUXm3ruemDWUc6TEEN+gMfbwY6cKOIExHqR
ine6LVQpYp0gLBQqfsTha5jrF9tHBsxMrx1JWLpmaAFq6sN8vAWCmBw8VPhcd74G7oyza+RAS3D9
FYHxamCzZT8RdwR9si8zyH0lyW9dpOU6+J8Xaq8oennR+41VobAIyMqdykvCYMtqVh6vWKV9dvmz
5SRAo9lSEWaqYsAgOANHca4l48Am/xvSaV3RLLV6cPCjeONlxUU1xb4GzuDxcYccEBWYo6J5R3FK
N9De+PATNFIWorm+m25WeewtShAvZndNUaVBIfMktWLhn9swOAVuenE7b5kN9G3EH9aYXdn2JGmz
GWpznRBPmBnJ2kK06qdibejuPozBqNEGCwYCOjcJJnhXGCdgs6V8WBQS/ksSYx8NHCRE5DhUND0N
f+YPyxzPiBcKH75EtsUKcTHU5UXh1AwB8hQBaQ1sDQOL1QBFsct2Y+ewPKiqAa0g/n3adeEK4krK
TSH3HnrWDJNVBTPLxu0O5APK8SaAS+O48FiKt4gGNW5SrnpGRdxPRZUePFKp3CY8UUiiqAvOMWYX
qy9WUcy+Sgu3+uhuZVutKupyQPvIdeWtDbSXBvdty1ZgwAA9MSoZc87ioFux6Fc9sxARwZnTVwH8
FFEo3mG2siuTf0Ik2MI1s21kMVdRwb4i68hxIDXxRzkWVrJXpyW/Aeknn0Gq847gu6vQkXuYUa3v
oP4gPjBI3nQmDkUolj4ohgK4lF9uqYw2cTC9+Q7ZVpHi7syXIVZv2/xqAIVFbPOVeOTFMhXo/OAT
9la9UBPFYeA8T7bGiIBYGhv4DwqOWSvijgy5CnBcJiBiX607Bq9BH/5ridVMc3SNecOrgNQZNkQA
/KNBWIHcYGtNCNkzSjH8OlaSHWzH/zGtr7Skqg61u286J6UPG2UOmNP11UjpP0TaQ/MJpWjbUxv8
deNPHi9bLscknOsj/eD6Ggy0D2m/JJO/CsWvcn41O7gJ+ot5Xi/rP9NRixCZxJAJ5rHmvvboc7Jm
BYJvaeI0EcwJcv5TDfNqwCUfcjbHtJMpRwQ2Xo0dLlQ3IHsdujgJfZh9H9YfqwaqiTSpmbY0Qw8n
8jGEYd1lSiz9jE4+WKYSaIWnpncXuVOPabTT49OIE6aKhk2kMdisrb1utrsqiw42e9WhebHkuRvY
/AjGgEFg4chmjYrdwYE0hMfqjANvqwsN6YZ/hRUIYxtzJaU4ioZtbvXHkN2xl+JZiDHOGh5mooJ8
lGDnovXQBZLRruBfyuSqyZrPaRx2LpMVr683zoQmze24Lvi0R3IVACEAQz+Off3qetk+8aZraDBD
c+OdhQ28hMDcC+aVU3zo0U2LkVxVBySDk27gMG+G4S30xgdFHxNSsUp9aLUmUgirhAMR2wX6hQwH
urf3Yc0IzO8hFswuIDujbMAsDgyCQlSpLGcRJBupDvRe3kbn3NEzZ0TyiqD4k1DTn8rEvIYs+TqC
SySTzmyqN0UlnlMkDp1vLIb0Ow5f2JJvXA27BGRHWTeof+fdA6yZ3oEmZx4a/t+axDoKTow156Fl
5WJxRihEvmqAshLpSMrTs6ziBy/9eZyiN89OuScMp1gM+qvOVN6oXxk2bd0S8CqCqIodVY5YS6t/
SgJ/SG7eAu79HasN/O11hMgvav/RCVK9hk8U+hiLkJleVESpbTooYgpQRnhqcRll0O4T91Dq33W4
a7gbeeYO9ug9dKLXG+DQ+cAnMEcZ0iUE03To/eGnTRnYY29LyWaJyKTUQ05J8L0jdYtnf7RVvCnZ
DI8lztaBxZL+NMfhSJfbCD1flNQ/xUB2p0PTlclsPeI7EAyp+4h6hOPHAyanO3+K8ZE2hqcALkID
6aCK9bvQZ4onLTXQONu6I8vFU5ouDDDzbUd3ipbARh+ciB8bwVcoBFbLGmsH/FXLfB5Es5mnsIXh
dBvCbWc3Fti6EPbFY2jfBN7aGB5QMO71mnpXcNlXsFvYbB4j3tS6tl9JBnlBxHkNWrw5Tj4f2jE0
vfhIo/PsJrDwWPy15tKlUNUI7WFF9qQL5lYGI4OC4WYQmRuh6aeB8zgewUQq9y8u5hUuP8zGAmGx
dgaW8S9kJjAg7Gts9O2Qd0ZtPeTlrfaZL0XjLmH96mPizZNiH1ps5tqGXXO+aIkGkzgONKfe5TrJ
fHhMR0VvHbnfRqFeG46bXDMouCz0b6b7mtUIHKmvyzScWS8swOqDGd4KOCdF2D9nk7XyZPQeAnX0
yuww5PLWszEQY7bTGp62Of+hRi9jpi/8mLt0P+tpOEWNy0CoWgDYX5WKV7UlcgoenzGMK8X235gN
Qq73ZkU0rkO1LwBF1BnyFNP/bTM7RrPaAdtxb0QQxnja9CB/bThuiCJAUB5PRysF68dnWIaC4K9i
VSn/1OEVE1P/iCi8pxHfVAr+pwKSV655ZXbuEOJbaKcNOfUU7Ey/dUeshfnaWlRweoj/IOOBcCR6
OaMRb0lzxWjmp86uUiV6dUrCTM8upDg8W+qryl5VPx1qi/Oxto++Kbh7vuYwFxsoX2Ut9QHLH1hn
0fqHaRh3blUDk/P1lWoZK0VY9sPeJysAnaJooRLl5xbKgp/52B4om+v6bhQIWop4I4jYkynSCI/5
adsdTNfhCglJMuko1GgabBSrQV88qtHZOgLBrwOAqLb3Uf4qAqQoc4oIUQid699LcEm1GvEQzIu+
BgsiEykUXKFpr1PjpCbnNWzarTTNcx97G5Odo11EC11U+9od1lbTHvK2RAaExIyR5V8d5AdV8xzO
l6CSeIeztUWolTmyEHGdtaqaV5V+hvnX1AI3qcs1gG+OIbZMRb82p3CfC7WL0+k5qKqVj+6ZLRCT
73RhTdi+cDab09FkBhZ07oqLGX1TDtuImEv9o/UJUveXHnTSWrhnQ7InScW2Q66SZ6c44DIJe/J7
f3goMPSQngfFeJhooaAzEuXOHWyfwwRMJST3PrR3yoelyBKmhBhS6y7aHMaGY2pwxqqbx85fkc0S
xfHGIGsJs4Tlzl3D7HKFNV1c8qhiJcICMCLNVpQKd5l/AknT9uU1QDzIXXsfZbdUBXYCO2Q3Qunb
AAyatK+crtRAhmmF9TGLvE2SON+hQrMh5Fa3Jg7ElZfc5x4kEfKdfos1QsayrUNJ8lGhjBsQe09C
7au4QWL8G7Yo8l28mrMUoUX7olf9JRfYU3RxMV1vYzcVTq5hP9gg99OIJAi235qrnxo/2AWmu7J7
edN0B+Mc5A4mqu4YYkg7O9pZTN6m08Ha/Sv0fpVVHKYoFTMmhr2OpbbchhIlLCW3XTdfufpokEgX
/qfNaLsrp4c/sd52yw3hcaQ4Z9lHyo0cxSOmnCE6RIoBbdJ+OU50r1i/LzOnw+ITsIC3dDXbkFIM
0MJ+dfuLVxWn0E8XQ353Z0s9pkQvPoo62+c4hHs2QEAQmLDxrinF+ejcZ9JJAecvTbZl/Z5NycFt
rxYEmTgdT5g9NjWeBt8ZLlkyYenECYBo3LQUpm+5SAbKvxksoLx/FZIBs1OPccwPrjLuBjFbIqxe
rYgZ2eCsWvRAT6OAJwjU1VGoISksAzufHf/TLYomYBr5TXdrtIzVr1YHLPsUc6LkW5cl5Z/ioes6
G2xOMryjsiMNKWQuJGOPYYfVBMRQBZskJkiJNEsXeEVZpRuBFmWqz/VYXE2djCvUJ0WSP/sGHAL3
lIYx+CqZE3+XahQj1rGKf8LCpZtF1BexpantbM0Ebz/gkOxLQC61/hblTDFHOauNgWBAvLVSYuBZ
bdjDT2cxTYdWtxJBtxejw/Sn2qRjiCEeEHhrnGqJX8gvl4EKDXQ0VGmTf4qK/mYhAU442jTRnkPP
uVZpfHbFuDZSe6uKjvuzw2HhEl9zscuXKXjWRsqZwb20no71HxdBXl2T0jyMkdx5uLcmNMbS0J41
z8UqyWCYqEuz7y4pxOkmgsnvT/5uDJE1moCt55kz2QuphgWTbkprulMIWTmeaYFA8iBGc1Hnh3QQ
i6Z/97N2E9pckdDjlNssWlIRY44hfh9LJkTcUXaYjeh1JSD7Ghvq8xnxrXN0hZu0y3e2Zp81LmsV
hjz1JJ2DkYpzgJJkBNkDneGsV+eST0z0vILBJFqJYaLAi+yFzGctOdo5M2G82GJm5wDXw10tfkZC
Iwz2alkidj4UlBRgMfwZ0rvNXWeM21rjR+YGJgv0Zzb8i8AF2DtGoL/UNXK98FrK7g8R3lbG9ktU
x5LpAr0Yplz0qQqFI9TezihfvTnWO0Gs2SGjSuY+GPdS66sLlR9aC8xlts/Zxcf6mdGnydntorHX
yHTrw9DaYx8ED62Uvxwll7Gxz2NS/lkuqqACbaagV3QmCFIpe9OSiPje8w0GPQbDyo6+MeeGAKUK
2taduLe92OSF7r7KWYAtc+yPRuAcurQCsOvhXIzq6IVB8jIsQ7xZwIKfuNOeugrjUPzR6+/NeK+r
adMHKXs6glJVuZujm+gpn0wzWrvu+NuGDacepWrd1ER6QkXXC6pj7pMeEjokcjQwkh5wigmbSfKd
XmWPxn0zTJ6YhuLBtFyAyvCRAqhMLhKRQZJQq+hcNY9teNx4t1QDlGck+56zaoTt4KrwYGXmOSdw
B0yThZqdvzwGxNeH9b+xMl4tnzhs2n0td3dZa4EggV0Z6PYm97QtA8wFNfbWhkqVeGKjUQgz3lsr
Qz2SwpjXezgYMHRx4mqZ3MfJyALDYdhULNuQfWbW3iULvnXEm18otR45SkOkB6O0zhIgfuuWn12r
9rpDq53byymrTjncPJPlb6H9BeUjJQqP8Sw+bUw6RkHM74TAh9gjmi8Ghrj5LdSeWgu2ETdnkeDo
rJJHR46PXZaEtRb7NFJbr/5S1PmdnBZ9f3eobehWcJYjfGvTW4V/C08qIJpXrxzeywktkCLy3L7T
9f4r8fTFurExsSZrWcW0R8I9xt0TwpXkvtZmoAIdVh8fwxYpWTILP5YKUGdgkQfmtEcZVrc0UXen
0G9aAXV4MoGSgHsUzmPI1Kcddttq3HrYI+tGW1YdNaBN+oYW/Kuks5jYzXoMHITC7MmYKhl1ZAkj
33SrM23IfmLNIxZp9gmI+Icg8ls/4j/vdO9FVf2HhFv2FMkZkK4fYHHSKoVwjabCvCGcvbkJknht
wNFnU6Lo6NUq0wFf5eHeEh81DumMDzDHD1vqA8y3CQ9OXT1LJ93rpBsZbvANAf7IIh7ub3jzMYd0
Ft9moa616T7XJnErZBoZiKpRiFy5GAYmWUy0NJSvcX7J7fKmM9dLRqkxKQ82VlMe7IK0z4r2sEQa
jczE1vyPxkRbLcRDa/WTZ+JgU2FLwFG8MdHETKZ1tgpvE0bJRvpIiZDr2IpKKzEeQPwhGcEmY2Jz
HgSTzcLhcOgidh8ipoaAeWPI5p7U1loX3ktZ09i06bBuupAa0UJVRtZKbn/4KALwdv3GlCfEj1yd
LnIw0Y64n2Gu54luUysgYQk1wt4DANXhnDvUxWJO3oY2Qm1E+1e2L7oMny2/vyuaUAaaoBcNwHBD
iYwdchqf/UYCaWoZ3NELX3KEICKNmGLKo89XXWn59DT4BOJ5YUl3mG30tl051LQy0a5MLYgI7GEL
YwUc1Vsp6Zkxhvc0+LHRA1mi7EttDsU2iehZ1Bu95i8dKj4hFGZ1xXCshpiPQp7JIzN613qtWVdk
+C6zQf4YPbtPgxyVeloMGUrycDga7Do1+MV8ODTL+W6MhrVT+Cth2XgM3VXkewRTA6uAMqvTriCS
Xk4QALTOWDp4f1worxZSFYdxVxe7d9Vn/TL35lgwtCqV/16a4AIpOxwp2T81n9ywziKPvF2n1/QX
OMXjwU/wr89IatriGaQtQ3HvMzS7lXPGiUf4bYCfrASM8Sc7GFnFe9FWlGzmsbHGg6ycQyWnc5Vn
17xPN0EOd8xorF1sPiJYQGaLENZhcIEE3WIbuxgbA4GCazhbJiPPMjIX5Txn9KsTC+/frAKD64Ld
KmOS4fKpO6HkRGOfJ+c6AqFeEACQaR57KoSvJWfnapLW3eWcjYISWWWFZxRLMoa7PIFQVaKGTtzm
oDXttS/lmaC7dUUpATTKfK8y5BJV0rGh19JF2Xj4cR34Gsaq7Gv6VLO4O4ppq6ouTMXO+F0wCuiv
jdEJNFkc625H71QmDr1k/tmaTkXGhce+VtR7W+vfyrH48hO1nArn0JrxjRE3MyXwLCRMAvcN17jf
v3uftX1bE8YoeQ0xa/M/XIgItlu+G9W0D7v0twhzwsy0Q4o23a4cHoX4avVI//mHLC+YSLUyWOsu
o6I8PNiURImHLLHWWEBEDN8lvkQOSGJGDKhuE1nBMmXhJLCkhRElrUcpVuLK1uvgq8uLI/r+bUOO
QWgihzWiX5Gq58oA/Ftq00ZPUTD7o/WIPOOzt8FnJsi5Rsq0qHdRKVJJgxofG+Yx5Ei5k+M/DR2T
zgJWTGF3ydIT006ZighqTGW2ZNHgwyfGzxNgVavb4mwE1ckZ8r/U7cn6Bh9bhtUqNVqC/ex6XSji
xbRknxNLzHVT7qlTcTUg/dC9XUFP4zT/MrSBcgovjYBv7ULCYr6lZ6TWZ/7CcpNHnYoNQb8U+NCe
LdK6a9k8WB2uDBjehCvhSorEc84ucbK6paYjD9KdsyGoL8sRS4lR7/jwEJFpKzU7o9JOrhkvHdRk
nIMYuQwFa1P0J0OY9zLmwM+LU5T667wQf6mGrqdGDeQ5hKwbMsQVXq19aIZIbvCK6uzWqFGUh47I
RaPKNMtAxJZdbYRlTyP70Nxl0cY0DwEi3vtpegwu5EAZahjxhbeeqK4HhFJ6Eh9cl3VUyuZP6DWC
4uEeN+058e+6ke1C0R/i2PomL2xVOsmhElzItTgZLatvkyArF30ccMqwChaDV/2L/OhRhyOqNPuY
+uzpRxbqxN6iOQFQgDjcKt5zd3rMH1WpgL+Jcs1rgD0Waw9rq5TRZRgOGG3DvyYAtFBp5aXT+kuE
yVLzuSIS82RDcU76aZNEPh2Mgekl+utLcNuGZZoY/AZqNrQ4UXkeNPsh2WNpHcsSA2fh4EEeQUPx
VGYZs26PPqk30CNQaIFeMw6jLjZmh2JoJADO4iaJWvvajSnXFLCUQdwI6X0qenvJ3nzrZKS0USc/
FUR1FnoHMJ0qBgV53+lvgY9An30yEdU+XjvcSpCGc6c5C5vBRonZLbDpbwfqdEzXRCm29jKqMKOM
cX6UAiN0a6POa3uMkMUsgJXRfvLclzwh0A6L5uxxQqSykzh8GqG/1/rw6JxZuVIGG+FPq171H66j
8bujjetG5wzeLrpFfdng6oLXc9M6lu/Sse5FUG/bCf6WHu6dTl4nPvfSRpWSA4OOrAiJxrdng76K
x7ttetRdRsFiL3vpKkaujk/Jpi6ZLzkBi2tHr+YAhjOD4t6FyUM40X7sppd80lhE4b+p0nsONqG0
gF+wumYLw0gZbJ0AeE/cHHZOAAxYR1S4I5iQBheWDPqs/mZj96frWnvhTHUvt15ir0yVnWxCow0f
aJ7o/A+PHkTjkI8624cAh0pzUN/Se+PMeNeD7q57DIgJCLH1uzU5i7ikC1farQOKNFKa2k5z9XAw
OYXx7oz+c8TILScUvKZLQQGwM5ormFnsE83KtF5S8ClcPXCqWBehDTRG7TwNiCl6npgqd19ilkcO
1hTHqn+RaL1FboJv88VWxhWXzq/JSVzGd7bV5zqxd/YA1z/+Z2e8n8hBSpubt4YcbKmjnqN/iQt5
0M3hRIgh7tIXS8/YcMboy1KnOybuHPOCSjyMyRMgvcwXDNstRKDl+FUHbIDwtprQWjRMgWyAn4eR
h8p1FkP5qtkS111GLw0urjZ2vRHsQu2nhA/YtuV2dICiG52kWIUCMUm+3RZWW++91OX7kPIRheNr
3KOOZkqqA2IpMxKUMZcOFoOtMiJnhOCmkVu8m3DU+Tl0InghaQEIA1T0vGuY/sUJco/A+bV1zsoC
gFUKKpBAQcDonoUbTHw2dMMKj3uqRmKnu2OZghpv/ROGx3OgnA+Ta6FSxrtXF08NHAflJS+jbpHW
/q2a8sUNAVyrFlYmcmB2RXrRbzR8Tm581KceBxJWMtNHAZFmJTPTbF/qGiMqf6aLrSqCsbyMQBCH
cJghOSUCZITWiK3mdKAWWWXEBIUOASSoiUoVLvUlaVCj2V58VaE82yESUr2zSUfuiOZkB88OBlXL
xojlIcZd61rf07xscZwLvg3qs696cH5Sr71M5TymRmGQRbZPR4TXqWaeotT3iLh5cok4jzXrWnkN
2/RxGUCGMFmTwJiW7F5NvEFtHf/IqkAqyVfud+OZ1I31gFyNaf9uRHrdxiQn8IiI1nsDFf+uNeRi
4QsrkXfmtr/we5CqheS+yEfnOPVobduCvSLjgpSB8TJKIMBZXUUEgCLirxpATKd5zFlYgLuB265p
X1k4Ijv0g607dlsRtwdfcCgbGsnR+TRctCEDdSSp0vJvzXPEsajYljkKI3BZoBVNQ35w70vyBits
G0JO760wb00md1WHe9aguG3kH4aNW1SxYmXeTsiTj44na3oiGEofKUu/wQ6KXyozfq0Rs9roah8N
anjKPyd/mh8Mjx4HtQOShQGQSNEz2NRNZgcckbepkEQGukcEJXgPovjSzDgxvWb7JdTZ6qub2TFm
ZyQA1qE9qAFqiMqNPTcNPcqIgFo57BiUkZ4BjrnAI8C2T/n0pZXVxSi8W5UwlK9r/maUf9ckr45G
WGytimBrV14tO9pr5KjbbfoqwTEobEQ5MWvIAvx/NpOwhnJdKg3YV0yP7FlQgTPHwWaG655cvzmm
QYf3ZrZ87kkNGWAU1W7KEKBrbokk3zzFIr/7Yf3po5BXrsAQYeKnA8HlAO8iSssxyQ3OYhoMPfsB
Qbyc0j9P8pVq3h442W1QxSeTg2dCILZJxsXcJ9/wkMx151pIzYD6sT9irM1d4rOkiDN7l3BxPyn/
0wLQbEMpaDBouXb141j6e5dOe6aQV3uoNmEbPSpvWvvGQJqqxqwr7D2saeE+zQTVkIZLHTwVQSKL
IGkfdi3vpp1f6hIAJZUqihQCi1GNJRMx7BgCBrQePldnalgfSR8u68y+Jw2q55EqYQQJlaQKVR2q
1EEnN88j91DHHuoZ9cOI/ZfMgEztVf7DEuYL8Q6/ijHHID2oqZAi3GgHwOPojD0MM6/bN7bYDbz4
YZYfw6o5sZZaeQKPq6udVeAtPB3nuWi3QQzzLuHspqjGjkoL7VjvmQXopB0JRuOAr4Kc4bONiRu9
ne7E0PASLNMm9MOgIotdC7ZpGR0MkV5GQ39LC6LhpL4m+gAa1YxCBOFqukyAHSQGVd+c/Q6TKujA
WE+Wyr3osBAHZj+2MYcwiOba+eWG634dDc6uMffKtnUgI5l1cnRobUX0TGz0uOjJqWqLbm0MGXla
TDRRpeoj+jMb9a0aGvIkxmQ9mjbhM3I1ZPXRTFl5859JOmv03GVwLANTrDB+psR3wbc0hrlrKFgj
VFo3d18ZAKzuMikQMLM6oGi6N6e2P0fVvpmoe0Y9OTYSZLHvRAiPBFUTucg23d/SGCH3pdq07xv9
ZifTrtBJ3Rl1lDYybYjItL/7zju3TfcYdPCrshD/xiKwIekBI1IoSp0Sr5cvU47SCqX3EJdbWUzr
pmRRa8T5lj6MuV3jTMs8il5az8DlxtFuwGYIhpdkzF5MSYYI+3kOH0+bCTOcTrpEzKcSmjAYv5eY
MnytK389cfo4msW1D8KJQUS5KjEUPEk9/SpD5/v/sb4xvccmIbHhpP2FvvOohC9XpYaXlNzLnZcN
B3L5Tmk8fXoiQNUyeS9ejjm9baI9gaqbYbReuepwPQ1gzcrIfeu88aOawitDPfx/iD4jOjNklN0d
rlEAtDRYdkUxQJ6HcCSwKJdmdbOc/EXLe+7vcfjQWzfbzrnyTo2sMWw4OpU3d9EJIo52YHoFo5gd
C0PbPM2xI4oKddzMqSumRWUEq9ZSjzJPsIknUCH6lg2TVWAdjHLzRvU7J8pV99yx2dAiXJLmIVbe
Wz9iZgzSVM0hapxkrX5vZMtXFkENq8Li5KTe2cqUvaB0IJRjUKwlRhwxQDTzugbTxK9l/spguzb1
W+QXzVF54MT5zd/KZItbe86r07OJ1BWVaktP/6T55WsObcJXsAPkwAcgNK1Z6+Sw+mlG7LFqf7Qc
47XC6wKKB2SN19Vf6EEesRitpVYP8BqNm9arjyKpUHvpdNZWGG1DlTI2Kg5NhMAiRs8+kUaYX7qg
/rYsipXUwOPtl+okdfsfj+YX9axkxVMDQeJPo3ng+xy8Ea+BDU6wipnzwTx4xFbnnm1E7zilMo2L
PgN85iYB+rEYfJORubCaO9ELdcn1iCp9CCK2hAzM4xwwSlFsCua6cZz+9UDlNJK7ct7KwiUhCCSm
qFglubCdPVK3T2H5Ssbjyvb8vey/GuYUASNajLNxwJOSfICrZ6+UsI78ACZzDUng9gs61YmDVqNP
7zrJuqbgMQnDdVFhVs7Kk+jGT5ess9StQMl3bOQuvi7Og1Rr0ZUXLcGngtIo5Avj59x92T6L2n6C
iV/JcSF7/TqO/cFxFTzpTxhZSzGLNFhXT4b7aYX5kaDgTYX9vSdFQCGxXdrkSuxlpOebGtUc+aLt
VyPrX8pfvHwm6Ss9zrFVF0OllJEs9kPtsAgFveT5XX0Y8G0+9zpSEksCImN6hNQBjHhTOePebbPk
Vjt1hVW4RH2VkVQaPqcTIFzA/W3FXJb4AYeY2G7GdAwcKy3+FIfWMhL+TRQBbt/S+MsntlspFI8G
Bgo4K9xF481EXIYmiyUqH+lxoG/xztUsrv/gzBH5Jgct07w7atnV53Y66+0sNKFdsLcJEecpeqQF
AL0+2biZtoJZukj6O/D+iJ25wd6kfpncnS3fTW9XlwQs5OXKa4plUH6WgOkTbW2Ayh7IfHLDLVjJ
pZ7mq0BCAvCXSIQVpl+yfDr32VPXDj2C/MB/yVaE/c5TpV6xnzJqjNs1JLSqOwGvMktg7tuJxdsc
kjFT/nmGkLZuDdwALEmj4m6OrErRo855COe839Ce4+5N0X8U4VsI9zpwUF7fBrnyOohnUHomkAqQ
e8oMdyyCzfhMeZjR2Zv2aaw+Y1xUUeDTWP5pYCaJDmDw8xviGur7fJGgpHPM+MIQk1eW/p5j1GWj
5/P4mmGySBoW4hoXQ8u7q7XnDIGfg7cw5nfGGAKAn6BbY7wLYPOzZ4tFDmF7NBu4xOWu9vk84Ex/
ROa+1d7YyRP+pQUH84pFdMmemkk7Kass6ReGu8lhm1oR/F/sf+GuBF4O7SZ+Gx1nOzRIzp6MD74e
vSbq2FuVSCtp1lC9HwZm4BZXJss8eqoyvsxr/rp+rcgIiNhBs08sCectqQaJxQDpzlZtlxWr2EKH
RHVCi42Phdumn0fMiwI9r8hfoTfrvAuEk3nNvyja8xh37YYZCRlndr8f+jXqnqeGXVn0pFEZFdXv
/NnKQ1UcbX3GZpXVvyLZ/cfcmTW3bmxZ+q84znPhFpAYEuioex84zxSpWS8IHUkH85iYf31/tF1u
H1f1ra7ofugHOyxLIikSyMy991rfMps7BQ+kxagR0cuaVwODkHIu82OX3oXGMEdtZXzVtG6BHAjz
TJyF3n4fJtQdJ9VfEnNlibUd6GSRrSkpZsanpFx3aP8aclPUqw7FTnyb5yBGTk4yv+Jo80AHUryG
EF5zoi0UD/2coFxoot1tIo9NFaFsbj9VzXWsvsoE28jwVZJv4FJGeHR2CBGr+QiTctvEJ2qwGgOC
7yExAJoP5DLPZxadFqobBCbZPh77qwFxsYi0nUMJgBeGbRAbwt7lFU33VbrPPUSjFAhggir+DkgE
Emew84xtfrKutQvN4ElheNSWpbfV2m3dfLTpeVLXydxj9EAIyl0RcFa7gnUiOCGju6ZVC2NkDfah
jE7QEdMHQdQEUA9GhfSJsPhIMBbv2BhU+MT599bxnja9tYyCxVAg7d5MzXoIOL906LBnfanPsKNQ
j6JsX98kWMw3Uoe9gasvj+ggI1QUC6Ho2l+hPZhwyrt3P7535D4zBM5Ea5Pf4BhWjt+lXbrMKNWp
i1+1NF1PN/y+0c6I5EAVI9SvBtZbAC91dqYdS4hPlXesb5cfnRNnYRQ/TP0SFVd9eMUNmeFNRXMA
dm3Nok6cRxK+J9WmMh/pANosJIPFtQQMILnjq4UjcboUSBop1zBxJEc9ggVbHzKfpPWFzgCppCZ2
OnflKXQnSwMtqfZud/59JtatzQNg5hstUNacOvDXMWKaReNpZPxE0bVUIXK5DjB6eY+zdlHpeC0s
xkURqVKStMa1PbzCHFmBBpi7+NwCmwOMQ+V4V9uXIloG3joGtzCJizlsO/ob0y2TTT366GGbqWb/
3DjabbzxysYbJu+hu6oGSILlk7KeCqRc2kOW3LgRuBnmmVvOqsCh6P0O9yzqVjGIT6fZO+wxN3YZ
AbIoG8wNLA+SaoS2FJDABDgIKsUxAqgCid/dNMUpEs8RnQMBRSZJTwzA0JLstAlqqX5u2ZCHlkwr
a9E1H4BBrWY/hEdG1UmBHmnZ9kjdI8Yw84YrNLuEKKzZHoX3WQ+HcPxU5jtw1AoVbkFPJRkOaXHt
e4GGdhPfPK/DrhrB6oWnoa0vQXko+2lOdts6icHmQ130j030HISfHu6FIX4NuK1YtjqwEnp5aMUa
rEAXPqLcsc6xfUeejcdfDu7HK1YGTsKA96c2n03jh85JZlp45gsFqwUfW+z14QxDEnVBNqzGFDfM
XY/2r2c54hYjxHJMnkVAY5CMt+FO5pxpeUeSbUURRX5IqmDVPNe3DYMeL13QWcL1Xfgrznhbm1Ch
cFMixhlPVf9o0Hi3v2tYscKWhNJ7WPczs75hClLQDKV3CdRdPq7sdhP6IOogBZsviqAmRuG1QNOJ
XNze4WfJ6kON1k8D9Qd2tG02KSbkbPJY1nehsW/sj1p7k9q2I/giJsnOtpixLI03hQdGR8eotkb0
aQCMabOLpp6kZlLfgqix2TzwtTBlzbkrLCIyw2arSILVNO85GYnVAIsZTxvpAIimHcvROQwWhvUU
FxAHdrWrlr35lGoCGdk2d14adVeSSqK/5IhpfIrxmpg11GcdoTnjjfxwGJA74ovPBVktVztKFiYc
S8ffady8UIEozRYmG0zannyB+om2FktLthJevVY5yHquuOh6E1FweYrAxIKwuVGjWoiNNPwwopc9
4mVcDSCNs11FBS7CV4LUinQnQW/G8TX2HksDvZb+KLpbg4o+begRrnLRgTkwMIdUsGFixML7Zusp
2CwTvf6xjh6G7EV6T23NAGhjMn5zWcjsnn23f7PpmWdA9jFxUO2UHCqPTloiNWoXxL+tGreeIztk
ZYBfOR7asWPuUq6bhLnnSveCrTLH1UiP1ue87rQvBddhPWyAs68nla37/GRZ2ITNk5vbG6WB+zY3
jYVEB6x8vLHky42sH8OpQylWyxcjiZYIFecK3Su+24nYRLdgOtl+GO7JxuyCEJ32Evp4zLzsf3ih
avAGAM9a914L3huBNwvLpRfB2hjw+tagCPFY32RPTv8kITb1odyIoroWRvjmk43jVoKL52YpQ8WE
YsBAHO66xB0x9fWLAie8mKnWOzLPJMhi2GmVdt90tMQ9fBvpzZkROdEWwsU6JGPOiNAQg0OBvfuK
NpfSL4MEqueAbAvfZu22FzZTDJ3A95CtJ+3TZe3c7GeEXA2OXh6LuhBwKH2UK17ygBIE5C7Yp0wX
80h6m+YmJMrD8B51MhNSVB1mhNfVk+sRIgMOc7XXbfBzw41woDEanle+ubZ9uU5dn+gyP/5CyXUt
Cy4gt0mDbWtXD2OFqM2j/3vX2srfihAC8Bh4RNeXQ7bQorZ8jpsKa9YIhx0Z68hZy2uj74OHsQTJ
FCiW0Tv0ntwOZnkjHU5YqW3uANPiji5JilD2FMJ9b+1tkGt3UgbJxs/aatdK5GmjypGM2vqxqJxn
1zAG4ERccn1W0lALHINVHFI5bAF1cnm5s6R3nglFZpwoe2vlDLb/hKCBEYLZAEsdmL7COqRbI3dT
Br8fRSTnuWk4eRrWnKw0qb51cdcXVrvXtaCaS4ugKdljmHeEcaKlSz01HVNcDZ5Zc9rox33EQS/N
BLYY92x6tA1DjlZzUeOcZoS4KTENN7H+bpr4JVv2DyQCVKjlXK+Fs8gqRjIFc47M4pYVUdvTsocj
0oL3c4hJASiQFOMudwFyjvaHq6FIB4vJNtvgCleVuR6EbW7qoN4M0S2EKN7ZtgQ55A2YKCz+nirr
ToOZPEc0TnD1utuJYmdEij8aFdM6PGDjjW/IVquYhRcuiMm6vaUWJIyjSniMuuOQWEECAVYoF3vK
CB7eD+Mf6G7J/yWvtbWvgsxNLYa5HDXAynLy1Eak43ZL86R4jSz32qHyCzEbLFTXrZtSfuVT8hFU
TEJ4bcxuBjgnSnsfQox8FuOAvNHfm+ZmBNc+RRx8hab2WNiATzyO9qZ2TEn4alEFKFGDtiuOsRVt
m5BPXMtOmRsC0QjJnWSNm8xtw8E+tdwnZDqIHL38yCRLMEvHu9NkW7yFq05SlrvBJgYEHMU4p8lg
sxyFfVPtTKnWpq4/ZT2qSIQ+yMyiRVyDcGywSkwOLhInP1Ecw35z4ktWk1WeNA+Rol5SHjQV2IKa
ooARb6mvNUBQDHznjS9NsoENCZdArDt37PUv6DMDVgxb5Xb/XTcjy3kPEgSon0bXVi1TNCD/pk4G
VqoT8dhjXYDZaWppwuAhL7qcQ1fhFHkiVkFtFewkjVZNAJXYnhnChmaZMspSHtAkmhlEqpCMKDk+
4uoLwlIT57BwbfC/TeYDKZybee5ZJEkqGBrsp7IuUb2SLF/TzmJLK1KaX1N2k1vXgo9tBtquJtwY
Y2xtMbycmEJ/HyMKnR86GkviGuSkBFFRltb53YvP795aA54RtPJadTKDypXFKdMpVL5+y6FBy8bS
fQ19B8kCTTAZVmdq3Q5iaOGqhLVBgpu6jXRaPiprkVhaQ8EPRpSioWECQU9kmgzaQXSVBPtK0TGK
3PdJ1uXpopKZ3XP0CDjoH5VJyDdQNtmZ5Vw5AXkUfehZOzvp44xdqGcisVCumUGdwysXkk6MjDan
JE0QLqZvyqOhPM5zPSxojyUIlfzvvs30IVtim7Po3EekCrMzZW2UtnIRpIOviB2yfYS4YD0CYgGK
0J/sCklg15sbAJMF9YD0S5I05tJl/pdx4SHkhJ7QeCBfy3EofkyVMMSbibIKuI7L1U15XwsEuGDl
qtAuyEy1Ve8/tYBO3Icgd4MS+qPv0F+bnCHOKLt8zeZwZaWF0/6Az18QuKFa0UHOzho3AceS56Vx
3xR1TT9YT6q0f0wapEno4kIDv36LIP/TSwCIkuSpwkZ8BYaoBkDFXdy2zwbdJ7E2uK4m7aZhrAB2
uV2Si3gJAnQkkbG2kpZC3hoy3f0+xY5oY84cRgFvNtP8XDd2qa+72Y8073XXWuid5JRgudUgEgY1
oqaTq3OROzdJv1YS12YZRu4ek7Zv3AdU94FENdpMjuutwzFJPZPGSWND9LYtt/BA9XrmOJx7djkU
znnDdtZHpj+s0ioURNAzPhtsOoy9VGb/0AcO06xZaA+u/9J0cYS5zm3qMfqMpBtjO1Xsre2Hg3oS
UxmrR7MdO228+VaVVxsM0FTA6XApQ6wbYU+wPcNIiTeSLqHoukQhzWAyGolNk2Md73dSaAWJWWMY
SybHreZEwBYzyCuJgBRveiYZMLoShrZqvbIYnmysG9hmYytOnGaJeLSg25p0ymEaazQ+0yYxDlNS
o/nOU7+DMRQ0HRJpxTQGEaJTGuGS11a7G1FNFXOVxtFugp0Mp2nQwS25MfcDVFTQd9q8ph7F3VNw
YmyaugOfVyO4ZwAkhTc+Za4KlLbPVRvnw1JpfeCqo27aaeYs2jCoFZ6c1LyxP/0xtcr3zm2DKYLq
pCrrVfCi0bMaup7pNIfhCCbWgpstoAeCgqDp3KWI6kjcK+H7KfhVI7HK9OKpUlf2UsMD0P4waOy3
2b1BGmFYfI0OXm6iN4SfMScN9SinndCEkZu+W76VGMcgCa2KFm9h54jA+gqrM6Abo7Dw84+azLxb
bK9y2ic/6RMxrpO6F96AJqQKkRhzYuiaQ1/7HXpqrmhACPEg0MNzH8XTCs0C4Xyu4JN8GMyuoKbF
ZsafLlHZMjoMVMC1kEVxUL0gCLJyDmdoAbujj9AFqVmTrKC6yIdAt0lDGizGnpdQD8msGCeZM4Dr
BEBkFlFESt7o3c6YYUsDEKFYts9bF4E7ijq3+xJWahPrKQmWHZ5HNZSE8nrNKKiS2qmqjR/c1sF0
5C/kgoinIIkuAB0L62Daxq1tAGiEHTzW4ylZh2lkmAd7qNnXK9ZxLIWxQ0FUNRRZSxqMbnzULPfW
CqxrTzt0DGGnLTTjBnAhvzzeT02UXvmgo3gfebXdfZeGGKatXkQpMK7QwJsE1NzxLyOdBYn0oTHy
jTm1mQdDpMm9dm0FqQ4gLdWocOWURcAVyyZ0aLgOsVtdkQFoAA3dItcjumFTXXUbNJBeA4Y2xiOE
K55Jx5NqcoWFVCtBaizpmFrhwmrqydXZSXDCvXlTSfuUC9mkySBMhN20JMYp/iHtLOsxO0VBVN8j
Ac5oJY6+RlBUIBK3eumVFXGc5jPSaIbUwdRjjUx9H8FKkAd9xOAIWcImG4gyxy1eTCZy4UDcpHSy
KTjRkNxmpzHP4E9F2u0SQDS+QXxrR4sMjnOgfEbyqe4MR+nRzN5xa5QOw4uuxrDLGRsJH8er0R4/
tKoj8D3wtKcakR56vDhuJ7nXrDxh1OQmeRpDSfKGAPnyMIww7cEvgGpbBpFfMRAtwf2YmjYuLWZ3
gCsDaH5uOlE2Ft5YRiECETfw4IpUJFAUg7R8RYi6pcFnzeqojdCDFF0KeShlFLoeDJdxd2azlq1M
Qrfk2sW5oX0fuHdow/VMytdNTiDgQQsLXPdmxm6xcIMIsaablzArJbwK/6B5FmNyXXfb8MPDEN4y
fwk7f11pgRj36K869UhqSIKPq05yIHq4FgckUabwWUI09ue7McksKEsGmZ90r4okZ60rRUKuddh8
mlzQR6GqwvgMc1Vz1KptkdG9Me1Wb+EzuUW2qiwd35cWIyphLkcddpw8CAN3qlOusS97rWfV4Jqt
trlZVda+Cia/pM0RGM345fs1E0ozrpyGKYCrcTPVfqPG5YAuLduHnZDc1NyaRTzvFfs1CAyj7U+s
02O8Qyfhm3uZS9lcjUGWwUI1EjMr5pP2oXaLLntPpAtgbHCdiEBB5jzk3LZhQRHNsbKi8Jh4kxl9
tg3GvwIKOepDRDZOYkf9zrQ5B84G25LhUc8rhjA9DcluWXdM6FeWr+ufcWKaxqwmeNm6M3w/8S4G
XVQWs6mCQyfLtEHfn5mFSVTSxIILgskipGSdWVKiQ+WFs9zUiYsmbdKbETAnrxcyJkIOuejtuI42
gY77C7+eqAXA+jEh+N71GvEROnX3acupaE7G2Hn9oYuURudYWGFFehPL9UJreoYfo0QaR2JarcVI
KvqEjngCKoim36TRY7MakMEjOnvSfUKPsF2ByGom+wlHa6pLtHsjfc5x5jmFjeKiMSscYUXZu7cu
pxOfLJkN9ryE4UzyZuM03xNlWaS20U/oFsMYTMGrW7WIxzRm2sZVRGJAVOAknnWdookhqWGgcTon
0FLOovTj11CmjLmtKhsRXgiSXmzk3W+VU48X6bv4ovxwAr47IosElTzZbE1URCBHuPYB41QFsGwf
5+v3QokknQ+iyPn32I2fCNclw2GE8ckqxjb3qgvffveMAVs9w2DScJOqjzB+BKwtQANE+x1kGG/+
kIXIPUeaPy8jo9Ar7MLqI0pLInDsMg9xvNVRgQgMByD4eytuod6gxyRO13JC8APaMESw9Hu7JvpM
CkiQcA7ua6iZBMs1eN5gFsGDu52zgVtqtmmldBRdcIla3WvjYmRh4IFVnwGyMZMm2+TKK2gOsvSO
yzxLQXhxiCIFJqqoRWZBrYtp2fcUY7S/DfgC4ChtAPCYHHT+vwv7dAwjpiiqjwmKdyA14ECUet7R
daubh0FDzrTMMpmh8zQMW1ux9DruIe48vZ/HdpB72zCwm89pqrucOG48YFilpdWegzDqklUSAMYn
/yPgzDfjaGFhxzbNON7f1uOYjN4Q/B+GQE4btk7DcjV2qV49gjXKm1VDTZS8cGHl6lyMnRMdIHJk
9cbVeq1+d4qe0FJ3VH34VrctTlUDcnf0mQYQ9lZGwyLi7DrAWMmdB6KMy3VCIWu5nBY6PCNG4lTu
BrrpmD55SJ4Sto3S6Q4No6N+O/h6EX+we6V84NMIEAahWRdyeGJD1nxuModJPkAWWXQ4lRC2dxtO
1ON0N1jk2y64YvMJ/8g4MuX12FHQaIwySDE4gxJi/lFnoc4pVgJo5sIM1YZDWBd9lr5P5R9brZXd
nGdTu5N+rJGV6xCUMB8d209g8da0yVJbb81zOab2sC5dK70atTc6V8tsEJkGMGL8bce4wNqkneUE
jzT9b6j/PDECOZNRzcYOiKToo3WHMA2iYls7z8qj9DiXEJBzqMVhkZ1QhNJmjDAXbut0MEpuPUkL
ugTZ79xXfS2bdYS4o9/oQ56EyGSDDCNXcFs6prbIgYBN8hYvkA5J4c3T2uz9ZclWET5L1HQexjcr
Y86ZaF7ZPraBGwCBrtlC2BDLAJt1Y5kMB//FjyJsiSUqRzxOC9YtJqMflby31I2z2M4ptDjFuLxo
XEsJJqT6dka2ETaEKXP+pqETXldUhoyU9WLYezlNjyl5qridWtROaYi6DLWAZw3zb7/86z/+7WP4
H8FXcVekY1Dkv+RtdoehpVF//2Z/+6X87f9uP//+zTUd3RSSt0Q3HEfotvT4/sf7NcoDftj4F2SH
oApDkpKmipQjgDRKO09mP/u/ehZX//lZaBxndsD0koo1vdbSHUFCDRutbeR/8UTyP/45pmlyAvUc
FijXFj8/URIHyL2cGFsklr8Q4u/ovfBmHqbxddI+/9t/FM/lerrx6xNa5s/PJV3BSsdGhyGsOXEc
pdLGATzD3PP1z5/I+E8+pJ+eyfr5mXowEpUE079ID+0OCtW0wMWzVkemr/S558nduA137umfP+vt
Qf9yZfz0pLcX9acrI4fWyRuZpvQMNjquyRHC86/P8K8/XXzq14vxoyjHmmyI5i9f/uNcfkFFr7++
muN7+W+3X/3jR3/+xX8co4+6UMWP5q8/9dMv8fi/P//ivXn/6Ytljhh5vLRf9Xj9Um3a/PttcvvJ
/9Nv/vL166M8jOXX3799FG1O6+D6FbBtfvv9W7/eV5bleHB9bBfCgGEKyzL+9Obfnu/3Hz69ZzzO
6b17V+r9l61K33Ouwt+e43/7QF/vqvn7N03af9N1w4PewK1r6J7pfvul//rjW9wC3NUeN7fp6c63
X/KibkLuafdvlmF6nq4LXdqGZ3PZqqL9/VsmyidPpylBxxht7rd/f4t+X0l++/T+85WFP/LnK+j3
90CYUvKEFovLz1eQoboJsz8zbI8UKxNkDz2aBXUwE2my32Bwr8u7qJrHa5MR+aLdOafoSUsJr58z
KJoDytwYB3n2oiX4JWCwmOEQLFVQx07DItoPH+Iy3YPy9uDfzjjbbIiSW+i0iHxjUwOJvGWGdqTA
yaNkCsl2gyGrNbHOPQ7ag2k94i5h73WA0HJiUMW79C9M5yks/CeNbo+KnyLvKjpj0SJc0fHYWt6P
KXqAmERi3Rh+QIzPkkW4ysdNg/u+ekvqzTQP8fEzwus/+xzDzb635xRSkvHCHO63N2LoR/QBemGO
AqJ1EIPO7RTkznqSF4ZFfBeQREAf0qF5ikcg3cbhdkr29bClYPisXWLLZtSf6TX4cPByHW//TQd4
hn1moS/yS8HErFuVbwSRr5JVr8/EdRJ7KJOIQGbFglhHe+2e9FNCOv29Tqs6WqGBe+3sZ8ZKj9W5
JgiOYf22nlOsbzXU3cyAotfRXtv9sbwyZCH0ZVEsK3zSW8Yh2VFbYAcoFw2kW4Q097n2VMTnPr3A
1kf7bz8CLWGw3HsPWbOBL/kdrwQxiMfiWUQrvGPeawbvSKxQcT5qd8OrvEnfZ9pn+YXfpigIgZ5l
D/Y83WFY3jvHEVzChiqr/8xKcEkEVWKAnCML15yDZZ4Ln+oHDCDvh/dK8oj9Wez/H69a/x+uRxb3
/x+ngv+w/Mw5QrMl/a9V5/bjvy8yjvM3VMyeJ03DstAtCraB3xcZVoq/WRCYTYo98qRoEv2xyGiG
5FsuSxOrz2+r0x+rjGY7f7MlCWGeMG1+2WXd+G8sM7bDi/vTRuXohovgXfIvpPR85fxlo2KFQbET
2sCZioBmPm2YZiHwy9QWwQv0HS4LB3kc0oydvF+4b1lobWQ725NftbWAKNbeuxTODhjAHiiud9+J
GsQT891E24Qi3zZds7WraYvKemmiHCjQWy0QA9b4Rka9WI64JG3TxCeq79S7h7rlIt4kmGqyUT21
aaADiIizbr5mKQkQpS2AheeUKi1JfT6+oW4RvI8XI4kXCFAem+wVmSKDrtbsWB3A9ELuGsp+W8fa
VhdwDkKxcyt3h3ywjlm+pqXjs0lrHtK+h7So7xC9iB+Wbb/QVw6ubf+oz9sfrLMgS2zgl2huT27F
/bd8ClPsT3ZzEMdyWLVVsY5LnXvK3ZctZqs355jH8Z371jCwG3dGK88kWVUFOMiMBBUbe5mLHnjO
tETgc0AStKORX+GJdYs7Oy92qWp3mJS2vFnxQ412iY6smdprBDLB99EiH7GUiydklIc6cI/t1B3R
UuGDuigoIepI+/vkXIbVb6l9yaVJzYtyUYbU+RrcD7pTtYz691QAwy/XtVuu+yXSILOZKzpJHVzY
WAfL2m8YzWwUBXyjX6fWvBjNkkBQcJwzGWMx9ebOD8XwiK9N8mKJHSDWiFgDb91747q4RpGxHcpo
63Uv4BsWKruFVzCw+6K6fTW7GyWFUOxBLhnArLIl8/KlGNrltoqZDbva0rbRjo9Ui7BUjGE5QMoy
n9XR8PojVvNjtbZ1qD+kY5FJj5gFNSrOUhGrC6hGBTlzX6A4wvCwA3nZ5t2OoWE72FdVGlfP2fnx
SdMhBPvuNoxx2Y0X17LXyCnAWUYQcsV2GA6Oylat8pZxxUPhnbTeEFasdX/TpNO6GcI1HVkalgH1
BwMMAeP3LshIvdg6hzp/0u+3Tm7t42KHzDWo+kW+x/8AnVea8SHx4/14vmMkOFxyhfLXMNewoYEr
2nIO23BLJxcbZL8s6GOSDYjvptk0/FP1ahPY5ab7nlvtk0F2e0fefYYLd8AKO5bJQ/2sif6+z4Kr
oaFmG8vTjKAbCFvkdmLfXeOr7AxIEGDZHD8hoHjaVba2peeP4oB4CZcAUumvPwaRzT7a18Kiuwnv
jk9iJ0m+3E1X1GxaO249oK9LcUe/t+Gqcj+Dx16bwVDCXchNPouYLk+JBsuiX83i777eHlPf2vvl
cDSgqauTNSshsw5b75GcE7s7S1Nd5JHELE0ihKzMZRC8M7iAgp6sMkutTG6hJjBWsWOvDtZH/M74
KKriO1q5dzR/p3NLL+ID7TfdWIFEqzobzcFtYqAi7n33NCwRBvHhDkuc4wt8SA8wIB5aAFjzYSoX
1ZZ2j18XO7+KdpipiQLy8BkCy35SW2kcTyX6NBDuEOHdRN45Y3yXe9m5vDbvWi+usTZCOHwynsJr
bapTerp5+dSDrVv3zKvvDTO8xogTFn3WHYjt7cmUcoejtRogtNJYXNa9sWy8ajngVJ8BPljlUIjq
K+KFEscVBtJuKQhGVCMzeGmeT82TjAVhA8O+cMiDEtquPJVutOd4uqNFuULbmubdljCP2n4N249p
CSp049hiPXLDEpdqZYcBURdpAMwdET5Vq3f0kdBZjzTeyitO6QWCTE9zthi3t4FsN6luwGSas56s
Jhx8VTOdXWghE2p1a29xu4bcrt1Xca6lTeTBDKlp9tEd1f3ozirJ1eZGJ6sMziGKP4Ucqz4y6d1o
I+i2stswNsc3Ns8fkwJBG4c2upcVlm84WPiO53Zr7YOy38vXmzyhWiMpNqDjmG3AHwQDGb0uDeVo
3HkPNCn87sm90sgMtLWXmOsATvuI/cSXDw0aiN7qV0J/jJnHRihR8Be+Vi5wcVNsMaciDN/96Vjw
+xH/z80CbEY/77UWY0F6BqYrTAdKtOv+Za8lrqDoUD+3vBLzkAX9qZ/jetebPbFWhwYz60i8VZD2
p7wpUBRr51ob7wLfvcu3RZ0e9axHSvqZCGj+8K97P8RphPvD6Q9FEx+y27W3exvpe1a5vyw66L1E
F6InV1aG0MZdCF9fiKleeGDAg52rF3uAsXz+RALXh3xFPbQsi3gFYRds7Y03YC6GblrZexA69KcK
SNlBuJpmRO+MiMT6I5BqdZOX1gdieI6xIUm+GU7GXgurE9f7seVUrenn+H7iA06faPaWZXYqHn1G
vY314qfBSxIopKskmoXTY/79ev3SKQUwvWjXwKovyuqJR0BErNuzj+E6xlDQ4PGVS5pdDP/m67a8
oYWKZbmcFWildszr7c1zt5su60QLd9AKOB2Pi9vwT4jZAZleYB84Xx013ubRSM7FASrXhJh9PgGC
nJjZ0jzfTfNnRnNnYZpn5tvnsE7vllyQU/OCUOi50RQjQJOaJHkKXq3V9JTdZZpcD+/hpsvtuy6k
g0ycmqZOox8fla0TttjuJlXuHPaxiritpSBtIy3rlVaMq8GRKwUtAOn1Oja69WTp6+QeEc6lqWbl
HMBkfq48cfZ095wJ50yU7bkLBwII4vNUdid0zt9dGMxpZhOI7Z78+cJKKVMo3hZYtQEHDk8/8nmC
1Td9vCjgIZHKD8FqdFe+I3aBHh0vvT9cmNPfMUoAMpK02T5SHT6wmgluvP0v7gSD4vrPp87bneBJ
bDO6TgktdfGXxhlrYmsBI2ogvOENvY/LcNkZB2Qq8wjKcJUEK3p/Hskq5rIhgS9w9VXRxuujWHsB
GmYjWb3YaoCAwT2/TQ+dph/93jzZ9nQmquzuJSfWlB5rA4cTdWVEY5veKXPbFBz6dMoaedLOUnNA
cdt3qA1v/pD2CVEPFj3ZRutjdnLtnmDLhe4mK9d8jZXAqHspm3Q3oONDt7HtMMTRQd4MKOKD/VBi
MNAQ8sfJJvPTLeD7nZyCvaYwJ2XGoR3m6dDvCY2AttKQ+ZeASh3AyzkRctevG/qoupr5dC3WuKh3
qVdus0flc8j2bVLK9G1l3neAles83GbK3DAj244QoSkhtqWFnbiXG/P6VZbdstyXz+hG5ppzMQA6
ZhVBE16+FJjYowigtagWjT4uAm6GyDjYy4+su29mHz1atlkOuwhol+zGdZ9lm1HZG3mkeYCfxNXl
ul5WixIC7cQMvP0QABZSER7LxjnygZ4Yfp9hFJy56YtiZzsgFmBHUEPU9a6RJYbPbDc4wGFql7p8
3NIQP0VavZlDJbTYXjG+5PnFcTdT4t3XVxSN2xGidt00t0nI2ucAlmCWRx9VWiTy5MMK4xYhI+QY
uaxM5UqSOsqG8jbgL0h6jTYDCkXjBbnSWi8RiQ7BZmQS2ecEDixqN342CzocbDY5tEoTA/oAuG3y
l+2z71cPoTbe68F0raBeImnS1VaQlp2MV+6jDRCqdbZ352FCehTyDM2Ol7q0Fv/8RjE8Ol0/3SjC
o3TUGRRyb9Nb8v7SJi0nZRitn8GHtQraIdMhBh0OL3YJzfQMQfZGFp8d9y72BPCWVGje8JjG5HKt
YmoI5ZDuFUyIuHVMuPWuJzdd3yUxsA+93QB19NdHNwovQ9HdwYLJ8stbDXoGn3tnPhRXeCrRrrcu
jmNjN7Q2ZYh4/7PL+iWajaUzP9stKepZsNT/J2HnseM4d3bdKyLAHKYSo0jFUoXuCdGROWde/b/k
yW+/H2AbKA9sdHeVijznCXuvfb7GluFehzsv7C4YvsaFogkts4rqUtpxjSlX0LyqFrwK/jVJDRjP
jnP8cv0tfqaJfs+93xIMMfKSLhb0hMVH1+n30rEDu69h9lbq+Vn3ACv3AywF6IcGRs2JJXLcUC7H
+ARFO13JbeRGKOC6dHbXrN7kto6K4tweMURkQwfLRnSTwSKujWhTDiBs5x6bYI/vLpjIZ0A+4PIA
i0AZjMJzHGAYT+Eu3Ov2ghGkbYx3iRMT7vOk/u2IgdMwlx2ysadgLE+pYQWjpQTF72ng1YVe3q+h
oQqnAqk08dKHhP1rfa0Ru6+eGmlspFFq2Ozh7J6PkTfGzV5MYJNdYS/eRLBzZtcdzUb2RT4eOJfg
X2iB5FFwVbK/2U5pPXrntfMGUu53MuxfE6mxv1pyeTVKMhMoltghVbtNsOgJw3yAHTNAh+D75EGz
q/cU5YDm8VQTMchzbSBhnhm3VYvl/fdnWRX/Wf4oDE4lTWVRwnBUZOrAs/5vM/GtSJulL7PZBydu
c8GA5YPSSdAvAwb2hJZ8V/f5DUPBrgxEnW1uRpdcq7+VjIjdEwR/8ubR4YDw5wZgQueZd2Q6rnXF
DIy9/dzEtOKRSmS96cmnpVy8L5GbUFIuypdKjz2T8ZsH8lI4CxKmNJ0juR+jMvuBnR5r5l0ATY1V
NBKg9Kv4wDnzlx/rjHFfY8h3kI+juHouMN8cKEDmp99aVPGaG5+mVTlI9vgUuwLaK92t6tZYKWXH
cIXVBLka+/oRd1GBnSkufdzp+eDXfEuk4l2sQYrqXrrUtuZLthRJUbo3J6Qgvbp6xmDPMUEj1eRn
h/WtGwkAZUZqIJY2hSmM01dcNIJSOndAwS01BLKEu5Yox9IeeNtKAsQ5KtH4Vs9JzN/La4AQEo2o
k33XfmLgwnlBFizEwifKFHQ+GJzvmzpE2zvWUurBfC3dAu8eKHC3vuJ18Oq3gmQIxsR9CIwNldvN
2u3Mkj7kbvzsS+1zUOTP6o8yGmdluqWr8bAetSY5xTnVvBhJ7BwiChWO2Z+mkU4GBt58UANBaQPd
dtVkj3SZFV4lHEtkA/nO1XaBtSX5SNo+59Y7eMnC6t9N6Pxx3gcL2Qxo5uzlxoI0oj08i2+xS0rV
LAfWD+ED+oLfFfh2LGcRB5fLL4f8wuen5Fr4iuss5GB00o8h/y7haUGjJsp/+r/i9ZXcPh+JZVDd
hPCOcRm9UaM9x0sBc8AlqlUk4/Gw6+MDv6mDnw9ylCMMjyH5QU3XxNMdY6pw1iBtS9gTk4UUMnMN
8vIUV7j2as2TVt0jttOji4IKWRjuQoYDIkvCwE4btrfy0QS5fjgazGnXG2yxAOkyW37gYv3NTPeb
xf9MKsotncqbXKZXwROqN7MXAlSmlwlscRdklCkoWnwCFr0SU0qGxT4W30A1uzFJ7MmXqKvBjAp1
2pdQ6TB0kWGFWym1aeoq7DvJeGRpHmI7HN87V8678zIlL+LNTTPJlFxuAMbEONgOp0mywkxdo5dF
kdXocxaHd+JvPlZ+U2iKPeH2t69+bhKiKvB1iDi/o4kNrAynNLV780qxJorVEoSg5QsZCHUWoJI/
dldPXulNuoltqPD6JHbvQjAtf0SaicVKPqbwTW+FKG6EaM10mE17VHrrUFzQVp5n4TfJ6p6l3jJs
QeTt9LmCWajzOpm/b5jcEPtCdomJgGkGX3D55aYYYFz7d7tAhOY1zE72nVTUqNWLUPo9f6v3lLrO
Rib8P/avqvp/jkj1ddu/eACi9FqC/aMuFjRLrQo1xVXYEbQYk/MgUI7Alg0/0Fg4KkRcIVQHRB4l
EYozvRopzOSETMql6a2rGGMXhs4ptcJdnvRHOrRvbSe/qeC9Cmpc0wPVcaq5qVoeseaiGMBXnT7g
WT7RRZ3m0Qw4SVEwgu+HEEut6OOs9yYenOkR0zoiN+FybC/JYlDTtqHlG7E7MjOOUahrXL3J2jHB
ODM6xsvwZVB/a33pjL/Qhp2rUvI6pl/q/UUFjnmFaSxvr79O+U1Q6yIFojgH6GIDE7eT8i0hC7EP
cw/1T/ZadMxBtagXSspLtmZn6ykYRbh+m7PbTi2QMJ7b9uOAympLXZOXqeHcq8BlZd6UTB5aB1c7
4GuUYTuQFtQqM4BqyyH0UoewOfOeVxsAoPVk6X6bWxj0yTys8xvpAXeE6I5M3Jf1Nrb5LWXUZBFW
owjkIXeJq0I42CkJ9PbCgNdT6jQsUChMLFZUd1hJ4y7ij1oS37MlfdLfSdqHKFhB3iWXdPGaRYwg
a4bF/k1WCeoUCRx6eQSUY7uMDu5Jx+QgTjmI9ezPZq1PLVExoF4n7SVq/GUu31BqnmQ2ceuanvq1
OPGblkKdqO9O19i7TW8YKctritF8NMyPun95wzkG6EXwXmdfkDG+BkgEymsMAyFLeZ8H8VPb5k+t
PG9Z7fPy+qjNvUbj3BJ8DX7LaEVbM73SQo5xFm56Z/fzRw0UyRhgjQiNk+uJA0MK/O3M9G9m+rdZ
D0KTjpVM2Y21k2EQdjC4qWAB9Ff40P42zsajggXMP5D8ycgvNq+4EpP8BKz71FvPYYFDQe4D94ob
o9OmVp0atmxpYOyGf3gpUUSstcu70sxPaicYlHKjPQgQwAmy0dwSc3Nlp9jn2U39Ld8MCp7tmzyd
eT6OU/OOAJSyynI2NKF8t4Yu+YmlQo4PWhizyvcMTjtTOPnY6y+vspv1vDb5EKKXjeLFjOrkTMSL
nwi7T/LGi8dpbUngEEIiTBF2qUg5fdP2JNiPRHAYH9mTrDtPHQD1kkyo671vZLTyg78CucCH6AOo
8Ocl8+uL0I7MGbXrjFfcmhcXBcrlGCnx5zQdmxd5rJyu0PavMre1bEZLdiAtELiZR84BMrBUP0RD
zQj0XGj5l/g1/lXm9333Y2XHQUm+3gW/5yCaUUJ0vQqYXGX9UuAj4qcIjDGOlCmO+l2JLLpixEi7
7hEeXapg8Cobl1xb75/VVH8a83Dmzx1WfXxf4Y9WkcqS4OXP3zLjxPDoVIpVsDDcbbZQQBiriuhJ
X/gsPXd1kCmZ/nd6CieG8uweCgy5fIRC7K6X9x6r+ft8byvdy0fORx8cX6642OLPyTxFU7qeu7ep
JrRazR6dZjw0nugC+yTRkbCF0nvqvMYq/Z/81HpaJbBLaW3GP4QHjdlzVtcnMb/PPU+eQsDuFgg7
5LhnCamOa0jh0+nYwmotnHLTl76Vx9Rk5joApqukE2qqU44voyVb8llAu5mFMdDbxf/vFbQi/3Ns
osoyihlVtCSZbtAy/3E9pK0l4ejCEv5iHoPyiQki4lsNPmxRL5wZJ2zNSrmumqsmd/dSdbQDEwzL
GYjR7ebNp6sZCi1ct4tVC/dJjB8FYrqeRn/s/MEkvVfcfGrkWmqd7GISSIQPKTIMKbKyOZrKz0m3
SKAXgz6wDlInMABR/TF/7Ai7XokvzzIvuSJ+6AUPbpn6/QoSE/kkrO7iIbmLJtrqmjliepa12EXy
6tYU2RoJsTJYwX7xMOgfO2wOdItHddiu1/YmmNoFp5VSaGcLeGzNqi1U++Gw1aqnaqYHHRDzd3Mt
X3DhebplDNUSNuoGIVNVa/l7Rh5mQoZoGd9yBWr61gTTTkCF8QKhqfa+/IXKxCyGc6ucblW+3KAb
35BYX5np2d2gPczp28CxNGaKnb137yuBGIrGEJxZRBECVuKJVgIJnLTCSilgJqfAFigsHzkTuZKw
zIh+/951hhNDk9AyzW7OUgJUPSFmkfB1gUkVMPSle6MFHJS3LG8xDfdeLhMCvJHmYlO0zAWT6R+S
OgSvaOGKm1MhPi3Lf1V/4ltC7yJ+AowCew3LhQWtIrLbeXl2F/I13UWao8zTbwJJ9elAKM3syR2x
DZmGraZzzeefih/oZSs0jCcyam+eJVcHCzrxcUOBVEVXN3H+90ooUqGitZPfPpOIdKorlVtadtda
MW9YxR+zDKRbeL3PKE0Z54+YaUE85cBlLJaYWxPTNdx7zhd9Xj2F7a+hKwGZzUE+/MJHfJ+FiQ1g
Z4NS3GyMXkFVRsqYuFDJ8IzhtIrdvUFAuDHuAbacGkGlmL4ite5GqNgkv4g1gr45LT4H8ulccofc
OLXchXTlZSR95bV+hHmzxE/+5SP8W/YDSYCrn1FcTMKr5CN3DWRInN0brxONx2MLVGX1VuhWCox3
Y1U8YA99dlU69ba87Fc0dVa3v6k/gdpP0+QhoPYMM/WHrfE7AeEG9IQGf/m43tPSwjHLpbh5Qr55
/uy1uXCaRHvCBoN5u6Ry6cvGQwYLTZ6WIsPDtBV+LbIgyTY/3xU/R95f9E9BXgGnrWyl+6dJ9BB5
eMiLceyoUNFWFOaDwAEpza4ggJ00UhfPnSOz3MtE5awpstOPgB+wx5SletJnMdju+RkLQLiY2gk0
4SkZpMAewDn2iadnuzvgGh0wbvz3Y43q9h9DLszVuqEoaJxURZMRBf7nYKAiE2BIYyqLWF2cERu6
Lp6qLnPiHZnTK3WOoItmD7Rrvd8AlzkJRk39jtVUk6IQvoEi3EnOPC+jcikSCqpiOGfSncDivlYf
a5U/da/i/Gu8JaM6y2m8IH5NeaCmlafCvCu7Z9sTTWdOXsaOhTmrt5GZPZF0uxBDlj2IU8EGO29v
RfIl/x0jIVnsAaQAO2kad4bOqXyoI5a7GcGE6AyXRLvPX+OgXV5hl3BAcbF9pdEIUaodNJs04EgU
hvMIeMVM2feKrqUSP034xbdG7m0SJol5vHTlGsEJOkPIV5s5HH9pTR0uihBuvRIVKgt//lrWW1iR
OoZgaJnh59tZzqyHFBqdi/fXQPz5bm93lmO+LK3gJJqTvrJpzz9RKHQ5284lkH5poOVooStk+vW5
WoE8OMt9VorwA/M3JN39mza1DE9YTjJ+75w8aqRnb4vKDB3mgImCePtk+lEzkoc16E6AdEmmtNdc
i/gYkCmtX4QQlzEDtK9Sn255B4brr0KYQJ4sV+MaGwUeH+Wuo24AmKgpgciX1OKYRyAMI84uJ3xV
2RyYbQsL9LB8EBXhEVxxLBrp1l2WRrsVLDoX6XuXc8ZpW6Q6IgjFuVg9jcJ239NgNE9Ul+7WDScV
CkbKPL4jQlI4TESpQhANZUYjZiuhx/qhoFbvwOV0ixousxpWx215GvHxOTT5R3VOuohtV6AX1amX
C2ZSymFOFLoqZ9Ius8lsWAFiTnzaKkjeeiB0q4BYEKO2wmaAnmJlfQ/zYjbO/WScrUY8a4R+T0Xn
4DzMR/2An46JQEGgLr02YcF95qYpAOdj9WcqVoqLHgpKGagYUBCkF+eKHWfhHVrtu34zyeGVew+g
hZe6dDKnfV9ODcuCff4oJxbfBvro4mtLSXIz8Z6Yq/dr9ie4LlTQ5FlJJRNK80K5TiTgOgMY4rrA
4d3g669AL2mg2Qw5JUrEdEWVIVluxwwl4t8kCUzGfqtLFrR9aEG+TdeoRVD/mtPAuBKhK5bhCBzE
QnBn7TczmMNa5dMaF0c1HDV3OMuIX6vcP0BZ90dxlvfyKja8C5ZEqDkj0wtqA/4L4UE7/gsnSCRs
6nuESfAJVHJLs6LhEq/vf0w7OY278XgFlMiNuxGziJj93uongVVxwrm46627x5UjAUNWApNFCWMR
p/gXu1ux5RHcalXZmVTZi47OyOAJAg3HBbgqwVRNXMhk/KWA6zkRlPQ8avOZCv7MlmAYxFDqlou5
TJeyCLYkPoGQySiJEkqimfq5J3liYq65xV7zwmZpI1+5R8gVf9huhtmd1czVYQFpP8Ddlj4hHSxs
CKKjRboQldMQAGfgTRTC7AX7IqXjqGOwM5vIEClEWWZ1xknMPDnNIjH4ow9ypI6MDKso17QQpH1k
9Q/oyfy+92tdvBm1+raa7GZH8SOhJ4k1hiYgg1jozOl2bcyF0iV29ny7jmt3rRg3GTMr7NU87ztJ
UUwo29TXhEtthkxAD7MONTxnwkQsgJGbZMOMTl6FsR6zR2jddrm2qspOdD2iczsWNjpO81V0FB63
4Ai5j9qO4D+/5IFtqApj19CYh8wEb+AV7ZlJJoANskp1W6aSChLIcX8vJ+mUaM2x/YNokuLjWFzj
z5kyAEwgEQej91YbZbA2SqDV7QlZxqn8jtKy1UWv1d4Ult6G2VBhwk9p/L8wABkvnFOlDxvRCodu
ihTJYsbUnFkdH0jSfNVnZ7MTz0RbV91NGpMbg49DCpRoo0/M2GgkhNOO8epjb8YTPhaelWfO0p1y
agTiv/yCGiGhRuCn8eNSZjNVXCG5BKIAIxrtbZ4wldCAr7o1p0l6Lf+wzlyYPfsWZ5MKF2na9hBf
aDg34N5mryj5xZED9FhoYPLzTgE755fMlG4A1q9qAhqlYz+WiediZPm5OiKYc0b+uW7YQrH9jxWW
av6fpkU3NNFCZG38yykhvm7/fxv7D5upxRrzrCCBJ68yJuIqiFNAyUvn6N9HggdsRDv5adn8VXkk
5V9s4gwfb3IMFaEVTlvul9p2Q6/3WDk6t0PvihLgoOZZsYoUIMwtepAzt/nSz5p51d7U77BBToLy
UMEpl23sGW9YRfSfGxtk5FKeJRleJhQ+rBNF5gNXLDDFdVCRjjZDlYt7nGT9HpiEPRaWZ8Flt37Z
IsIhwunmDicWg/2aamoBaQeDpWhaN/swSHOTetw6KOuSNMxFkkF7MaxjPdR3M+T+iYjsCSsjFMRb
RxO0Z6ycrX3yFfCRy8eMfkc0Mv7f9VRP5UlOpYBfu23lPyw4U52me8uF2slO2XNp7N2yOrbzX+46
Am50E5a2M8iP6fucodAY9RC9QMSNeG6+j1f5HU9r9baWr8R0yZ2tALHUkyPJ9K0m9S3kQCbt/LLf
V5KRtAQBA6dDnTs5vIW2d9qVeI9CcQbF1Vb5rms2y4i+xs8G2m//LZMFz9Pqc4bZW/djryVACvwb
XI6rzs2zqTzsSZgJaUjd1emtL5LPtQkrcsj1KIJ2xGl32iziZGm2++X3UJl3wrKOZs96qvZzC8bH
tkyUNl6OFDGxcgKGfzbfX6DmCvc23szBtTgNRgp9djOAhVwNE13ffQznFuihxCIaENK0VS6//Een
Wo/EUbok7JvJiw0ORk4icTnRtTzVGv2ZXj2qUXrUZNitya3DqvRClEGYHWbimCiZiEgbaoWHY6d9
m7wCLRK833whnCJgWkSvsdwZcLwwFZ86mQGcwkcLTQZ6HRzrZ8H4ZlY/yumPxP4QjD+K9lpcPCm9
Ji0u0bwGUkJo+LowfOpAYYlhZ8fAZLejaS/KdJaK0VGRDWo9w3eZh6B2zfSiQJw2ekRQzZnxfAk/
at5IyhHcLGboO4dD1kTjHiisMrC9Ip66ELlpTfcGxyJytgzJWHUaJnIu2RkTLc/TD3BJI81J0r7i
NP1meftJs6TwRcURzisGJHxt+B8NkrQ/J8SpMlbYZPyq5C4cuyEsL+qVmabdbw4B7xGRCedCZgAP
wHNHTQ9MkYPS0Ywy7PgTDK8shlWYRMk0XUnsbd8XZJsWOK1ezr1CuvVTj2QPvG820wgEYMwmsQtI
1U4wRI9YbpsB5WgWsDqoRsdCILX1WoRTCqplHCqYasX8aUzbo/ud6+txbiW3JTpibpi1S/YgAamb
PjcLySmpWWQlpxUcCewTAA8ArNVVcsLCdmqWhLRtKL3yszKndwjNo8QPWEA9PbYanzmddV4H7bl/
72F5IPT21SnxhW9SzkyAR7nRj3/BBw3SFgjlSvL4GigMM235Z9MN7pr+gZ0apQuxqAxmDrzZVkJR
mVz+yj9TLjgJDFSTrG8Zrx0phjgzEWRSNgTqGIex9odbyE3j/NTcFhJ4CKKm7I/9GeRaIyPG/N4j
CHtpXthQ2kpJ1oWy++UkBrvE5VkqoVC3JC5uhNPpnir/VNrm0ntbwrVkqtdhYXbadLcN8wMja5Vw
MspbNm6G5rV8kcAGOIIkItWktv6UJabNAF5e2eVaoEC4NFGqmA5EZ+gP6BTlkxaADiB441DiVGzj
zs03wcl+Eqdynfb2Mh37BKvptDuK9HvESCLs5PnwUrsofs4d9c9y7JvuvF+l32xWINGxrsCiQbKF
9GMryNlQa29Rvtd9dZSE3P3vzass/adPR8enY4qqrsgih5PBZO4fW+2koc6S21L3De0lO9d9OP38
WhFv3zORedfdPJf7eiiRcsUohbgs4m1DfKi5lchkUys8hXH/UIz2lI2+2PyeOnDTpJjR/LLxZmpp
eEaa+rByAX9KXtJJHpOrCzZiryLQTzyKlIbtxabiU9rPHQOO5J5lsz0ZvT0PAVKmE8lAQddRT3wk
xoj6znqrb8M6XQUzv9SKPd7UfHamZkVuDXVxaB2kX8JKw9/kHvEkYtV4nSkCMDgKnLLFOPvGT6mQ
LunWX4XMra39VALgtNb5OTNFhRhA1kAXxbe5nK/WWl+NVb1sAhSpcJAZutSEEBvlSWK+YK7YwH93
FVMfPXcMHYpW/cKFcJVca7bgGzsljUohCT7b3B+Qc6AH8hYz8Wck/o2ZBgyZAbUSm8csx9GvwhmG
igMPAtVHwaK3iHKxOc89CvbyUY+xTcaDmyLoR4ZvIDAo5btJxGmB7iO+bq6iVKj/vuHI9fRfC0D3
8sI0XTYGNyV5EkwpyoaTBQ5yRUowNKeFbeva/gULbkOQCvLK8AV0+3K0wJVJLPHE2xXEobkTpDwd
OqirCZd3gZEWx7oz7LNTI3Vf2fDon6pVPTKTQIwsCye9ekJvCM1h5QRovc3s7fTEicVfiuLXlMOy
JvkwXsMYBccywKpuEmTm0ik+0g3YXf7MxdQvRoBfWesJEdRwiuTqJ1QZR0LmJxB/TECBynqJy6Q0
+TUr38nOIHPeWTb5f4lf9X+8J8heEX9oFnY7CTa6/k/1R56/zOkjPE6V+C0La3/BOs7ytfpJ+BAk
vsXp03ezy46p8L0jA7hXBbcZyoPZKi7pIAzE4GdbO4nh4LkmAT1TAHKDdnC4Qpa6oj3vPiiTq4SF
KBdXw22At87rwNuh9PZkMl/Iu/Ow+yf1W1MqZzXLzvNAzOF71eynfiYhdGoDOWZMvjxGrAkwTZy5
w7C/OoZBcEQH71XS3ZEWhRxQr6f6UXp+nm4NZiWmDD0Xd2UvTgMKNXhTIbSOKNFxnRZtBMCN7A6w
WvVP1dDOaDQ+d2S2NbUSO+3Dv3CUxY1g8JuRssNI/6x7d3p256RKWHsVTzd3c2F/UrU0fp7I5H4p
XvMnyCcWWkt7Tff6uq8ofRWmfZfkXsiiRw61ByZ+L4PplXoqGuyTyPNojrN/KCi2lFEN8PmXKAo3
ZiC46GSx9Y2dz4146SkmAjoCHuZm5P3mhtMD/NkfUtkjPj6sFOAFbnuyvtzuC63CORG7i/lCd5to
V75pHGXsuI/64bNHJ5FSUtddczTuCEbsXtzCFF6sg6ukGsgkYve5Mh0jJ1laDHQftNN86VIfJX0T
VWxigGoCba2V9Qirx1dpmgeaZsYoDCFyzwJPzIUGPb0jyFA7nnIk5FrynFbZ7V65MD5IzQAoFgHe
7IPPqL6wjI9ezN1GFw6fL8uLa74VN7WIb9CI+imomzVYcyVQUj3gIgzqs8QnmUm0qAzQ940lUcJg
mSNpSHx6Pp9gUTd+CMzYOw9+oEZvnjOUmPy4Kd6srbho+q0n+3ULkVhRLPBOAsqqKGG19E/D8Chr
LOTRP/ZlIZxsOyKsZ/G9eaCtPMSoXtITbcanM/HXwxSu58TzAfJOcn41bB9WzmXQ2otZiGeTOcmY
46qRrxMuS5XvHC1/I7rt+mXq5v94s//PVkpXdcIPmNui7+L+w+z2nw1eD9YAygGSTwPPf2ub7/qQ
XvrOuArGdsfDsLbCNT6nAbacc/wHHOdLc3gjqglNth6F95hszRddd0GCXptORcKpcqg+kYieCNUO
8L778m666nD4WG+1IYYxa2DcMii7iDnufXW3fJR2sY1DTWahvM4hqtmD9EaGaaVE2GzAiWZR/2u/
Wli1FApiQK3KKNO9g2HVwqHHbMScWwNVGWdtkLY7+Tzs/UrOhPtKFkp26T72VXVkAoi1kFogXG0O
G3DbAEUiy5QuSr1dzDnjAmfVRi0u9dK575Iz9ovojDL1SWDp1n5yOl4VJG1y86Wo6RGoTIQoE+GZ
XIkRm4tf+TxcAXpduq1Ek7Kf3f5Zao2dfsOw8MPkhoHX4Y8gJdQeJ7A4eAxgSM2UD3IP0Rhktb4e
yBpin1Sb9IiZK5LcJnFsiSwVMh73TWSuYpV+d2zfpIrTrV+PUi5FpT3l2VUcxit8zisYmKuGzBzV
yLV4r8biUgkPNJRBbEvK4g0DKTwjY5cOMeI+I8SuXARMztAuzsNwMq7ziescZIctN4zFjyr2PVJY
nRuAdQ4SoSeP6Qb3CF1pThe9uUNnuUrcedUse+vJ21Egd2bjq/SS+u7tILBqYEA7ziMLzMM8EOIj
byHpRsi30ol5K2P0IQWNO7wQE14S/WKo49Y+MHOU5dnaXT7JRUIRWpheNzIcHqbXS+Mj+Nqu61L7
Gx6fB8SaaNOri/ZdfOs7Aly2EUwtEKJDB/iluLbGchtsle+xl1DXfVSIog2YhRg8Qai5EilBkjki
U5LdTdDBv6fcV0Q/6NjrVg3IbQhBpUyfkLmwY+untUmfLK3eiptxb4z545vEsHb0umn16lfjpYvr
mcAIUpaG7RPcmG1Yk6O0t0nSUAZIvoFBL98R6UCvZv+qYjvqpJtwyqWFXB22PAL+HlEKZ6M/d1ph
zzVZ5DwG2X3v10d6eEvYVpWJ7hHk5IFi8U200YXxvdQHyK2OmCOKYSbFlciUcX8ns+xj+yQCfWUW
mlhBsRiBIWDpTJjYk0yQ6TjR48zp968esnSfXwg+f6RafU976D/teBnF8DfDTXunGgfbdAIiZGT/
Y6GEi58T5//TFzDf83mzZkKSLlv858UP+PeRE6ppPe9W8DVSX7OyQHA51g49w4CSqvqbzHwEquL1
LYtvbfZxiaOl130tToMZ15gGnYuBI1eRUTdRwwue41AFTg43Lcq5kbIUEqBtmgpbY2YBaRlsJab7
AV+eZNqVdC1lnrMx9QirVYnwqpkkER8HFI75l0w0M6zCUrArZ5IWp8NVl4c92rm5n6LUys4l5kax
tzD3UOi2RNYK6K0cKM43vStuWMf8him8XPGmDmFnMIdV28uf7Pyam8us+fSgD2eATDbbvX7wtQf2
yJeqRnqf2QzLQsxG5FotzUMNms7EbK5fNDNmm3ucZWYxGT/VwHRBdVKxcOejWn3zTAsA4FdvXibk
ex5JYcc1j6NNZGdB6qXESyTN2rXQ4tuA9Ezj1dVvidDd61K6N3mNnpAqudPuZHPeJ2N4eWyCtuJJ
RVNZPpvYfMD8vJuFeq1FZ5SGkKaf3dd8XgSsL1fungd6VwqAPty08mMdx8/qLT2RGX0RNv1iJdk1
MfNrfbzn1LgQ/O9v65BFK3YxMDhhslehdtPH8UK47PlVC1usv6mbRUH34mNIfEfE+Z+rq79YugdQ
7iYPN3C4B34kW2Lihvb6G9KVVkC2VDji9Dufs2DzVAhbhxAxgw2ZzQ5h6msETc//Y4bKqFSX/1k/
M8k1FSxYGpYOCa/2P5ako1WM5WhiSU2MzksJeTFwOo0dotLXAtqZ+zFQp8rR9J95kI9j8NVs12x+
N3P/Yyv3c9trF/S9VmLncf8E/DzlnwtxH8p+I5HkKHslv07GE8YUFKIeDKSMvYxql22jC23Kw5cZ
O6z53I0jrcsqT7Nmx1Kd+J79aM2SsZM/r5ovq5YvonDK5jxorSKw+EJtxftBguQGp/GkClGJNcTc
zwLogyokw2nzarOwk1G1BW6IAgGhYjFtlQ0HjqLbbUz6fww7D9FM5EWf2UuyIoLl++unUy0fysQr
sv4rL8yvAa1Jo5H/pkQDSqUk6yJeFCInZ9KEi0Ayct+yxjf09Y+8NW4ijtZYZ5CzOaZO7zhHhmQx
vhXtRsEG25D68+p+6RJkf0IUgJuWD4XIcY0cQveMfuBkJl8VeqxpaV0R411r6fTP8ACFwUE17IyK
Yes/Rt1h+yUN+72c+xsIr8uebGe8FBb2CUSVVf1h5ojUiFJBpWivNIYl0r+JxnBfbpN1tLQ6xEB3
EgBzGBn4pkEJrMVV8AoAKnHrFSd5RT1bYtNJseVdFqm7jsH3Nk+8lsDkOTAU5BuZGmiL4Etj6rtX
PaOEyE+Qwa7beZZZQqy6LyVjIEI3LPfGR1FULeiCU5rRHRmmXa/pJ3uRzwndykIGbJcKHwWl65/q
CPOqKAID2PmiNE+1697koXjI3ywCzSTwos3/Y+o8luNG0yX6RIiAN1uYAlAoR7JIUdwgRCN47/H0
95TmxsQsxG6p1WQ5/PhM5kmrCuRU8Yem9CkJbgOUV/X7R+hR/+MRTarlrMQ9CZdE+DjACHaYfACw
tdNqIRf+IyNAqZMaUJaKrrcHUGIEJQ81Tv9i7HexbR0Z82pmcqrq9rTGNMcv7aRy20f219wLo7nj
1gzmXzqxontL8Ca88/XBZweW0jPvW5CSJQoaY6YcMPwOMVHu6RSgoQ1Itgwz/D3ZRejXC7wEuyPp
xjLjK5VLqk0HZdVtdAuirt+N4TFxrj6EKQ17awgVbSZ1XOGoQ/BElUQfUXLLbJAL6TPKU+vMKvm4
DiXDBeZfanLqRyvKdTkaP9PDNDE8NNkcpTzjLgl+GmFlCC0cxmAaqL3Q6CAyFyaedSrxXawwIcEM
c2SVvqotWtcDNmfkGqN9W6wa4616GtLXjtVFTrkSa59f+1O7CsQ2MYpsUc/WIUBCrdf97euRkkyy
O1H3BXTJDcl6w13ROJKwxpYbJQ2RqQSOMvzJAO7PtMg5ok9FS7yHID9eKR8Icl5Jfl0PgsOIO1Zp
I7GIWrc2MS9sdx6Z0+MblcTbuQP6L1vhzE0iM/DQmZ+SeDNVIJvdt1Xipcif1kK5bR4btYFgDWY9
5a29J+xMh6byh8lk8u+riuqWSodvg2ieSaSJaj0kQQlBOhk4A5MO8GqpBmuoGy9qJgjeXHY8fKJL
0lDQ0BcAcBy7yoGBAPvErIL4T0Mo0Vy4BkpXsKvA1eQL5CBfkGsuNuI1h5FmzHujQlyLw5hzL8kr
ukgxvza/EjQNM4mMfia3ESSVGN2pV5gFqVx2t6V+Obrf3JbuLBIxreU2KRdEuyKGx1z/O3egl9kl
YHBFjIQ7MnBf+l0w1F6mn641QjRwpHd0wVuqusoUzib2dcHvCCuKg35Wr631wzYJGg8fd1vsnWY6
9LhxOZ6soTxZARsFKqASp378xZPlEXQQeRQ0UZ7UliElZUkGtaZQJ0MYGkBckyrolJzLkmZ6SCsJ
jPRHt0Qpl6D7lo5LITHA3chUlp4J630yvb9Kr7yQPfpCosVnTSQRI5RLKwQWy3jc4kHaFgHrQPah
n0KxOv1sHCrk+LAQPebPw+WNXI/qtDGoWWuQOe1XqeMtvmYN4li6yeWYsoizDF+TKzemsIsZFAEt
0qsfA6uvTBmuXbnQk5dZFe/vzLUy0ZP96GGe2xfkpsZ4YGoCd9/p8YNN+MEAQPoWfjAsRqh5HtPZ
LvMBOPsx0hh1aoLaZ8Wfk5TZ2cHflGn+3pLvMUuvjdI9j1Jx7pL+uWmxFKLUKtKV/HPkfIfYJHTr
tQahnJwkoEJTZ76iYMoNXzclX6ef6nAodL8aAruIFYx48yNluHbRNxDADCkxoDTbSYYOisUeouFm
iZYFyp3bSu24wkEZZtuNHsb11mVQBt+xy+7WSfmO5TD7RdqWWJ8fICBRsdcbLDKsSFYwHFdLJ5L1
KT1Z+LF6dELY69DxVx5GrJ5Wg9erUyBzAF7QrjED6gG/HDSY16Ir3uRlZpuHgSu23nbBesuG7a0X
LxruHjxcHYue/rPuHyog9EwUWgaMKdCIZvHDMi8TZd5V6ZqrqFQn+IQL8iX5lDdk3pnk5hGTCs4i
pcolKANdFirpOMrN/qlIutu059duV84jucS4bla9B7sBJUEBqUF8/Lv0HZNJlBcP9Dnij2OLHEaA
2tB+JPTRwxVt3O9VPxWNEZbx9/ZoRtoPq36NuUzk5TSOrsEJ16j+QrKBfJlS1NYjnXruxO0LN14t
Y3XG3ygad7Hc1MAb+ml6Hdpxnb3Dg/zLqCVePwXsw5h9pXDGsLSbf43yjzU7gUDo3o6rn3wD4FeE
PD3DfjIJfO6Jemb5900h2hXv7VCGlXGvEXeZFrQZOEOuPNOqKx4xmsygOTEyFfgXtNti+UpnEYVh
2FmuJh6q8WfaxsBYb/vkWQLCg/ml7jt7z6DfrYbPtJQJFSv3PcPshtaBIdjeHivKoCZ9NtVDSkGH
b5cTgiTMQLuWw/u8cAYk0zlvzbO25Jf8Xg0NY/Lxt5EznOifoMwjBsttprVV/tJr+bNU54jwWBn1
7UV1umxlAdhGWWVGlddsJGarNgrlAbK2DdgxUyPtVAWJHJDRGaeOOH7Pa+F3qunXxYQjI3H2vnGJ
y1QpR+ER5PEh36tbLbqJlIM7ewwBDrtJpCPRVUxc3F64Dx8b1qXUReYs4EJwAalyP2BUw3HWEEYJ
4L+3sP3Gfs88oGQe0DD/gZqTeDmBstxE05PBElyPT8P6qYtoIWF5yVp7SzAJESdsizhKpDm5WNVp
acdj2uCvFQXACpj8MeJ40hueNm5p7rzDp+2uMWiyfwvJu2yYJ0SJ8GXWKEPbU2VeV57SzvIzieTC
ukKWopzUlH2zEBTqdJxgYqB1HrYDad+0HrK/d3UwFrZazG8daOyYyolgQoZYZRclfXFaYQChe+11
aN6rTPCGAlnB9FWjhCLTYlR/UMKXYO5e88L/K2elZ3VIB1kwpGxHCYxGKy2oL7spXzK3xvarl9eB
kXNavBXzfDeaUztrz6CPHVEpiauxhYVQx9/15PJutcWX3hE9EgsBYpUEE4R42uv9lFyT684stUMY
1cyEWNf4bSQxGMchWKa/S4VXMjX83J/pZTMsJSSne2vSeeChlW+haK/JL0bLUrwQPPRkonwEOBfs
xGtCrTRQzbI/wknEe0PUBwAaU8fLgIlCI4V5Fgg2RG+M6Pc7o36aYFw+vMM0b6nCqEhd3IYgl4f4
NGoUHPEoAPQztD3sd9Q1VsD/YJZGiA8XfAEZXnqEnl6rIPN072J90TfSn9z+i4JBqQ+6RqMpHr5R
U210jUqP+fF3O3CTRmKWbu+CQSjcktvicw0bt98jBuqMdexym+GwgYNWrgULXMfST3EfxcSp97hn
25QnVe3BXhdB9mm4hUGabMLp55rZXaqe9Y0UXjw3MRMFzUm7D5VvlZu1MyFMS/nJmvQiP5ilHIpv
1J1kHLkg8BI981ILwcnspIanmH9L/bTwUjLTjfrMYBtwh8Ns56VDmbIBwuLlKeadaT+jkZAxoSgD
/pApEka/fee2jdcps+aL2MB0bb5ITtF15hNqtFXfJhM67mv+VNOEzFvAVIBpWKBLd7SeVPmTT7Nv
XLejYYSK+pwP3tye3ydHwcGpS9ohregFWPqtB5rfGjjiQUt6hF9RWpqBqwxEJOrAlaUnBeHQ1KbP
hLWZrbOPSNHISOoQstSPMDcuCe7u0vrrMewBm+3r/CrUzRf5lS+rLyP/pbxAR5QWGyZGzckINyeC
Gp3fMUWqMz5ccxAh5hiyRHHA6WWBHeeyx4RMLrpOStZ2UKc/eWj0dVR2IsqB9JQyV4LVlF0ykcOG
nEiRl3GIelGJZj58zsRuV3lHLuijbfJL1ljqyqeY0fIkrzDSJV9knUVjW+Fv6QkpM4lwikZJPQNh
g4EvNKg1JRTm8t8WErGaWVC38oBwlkBXmYlqdaBNzkfyXOi2ZRMMvRVIOlklqqK7Sx2pNbtHm2Qj
NNjG6SnVu5cste6LWr61hYuyIDm94JyRIyR2hwG3wlGunuqK+D5M0vSMEj0jqUyJjmBXhoao2sqr
TBxu1+u30osj/ZG2Ojvjip+Ws70niiv3FH4Y0IZaYrT8OS1EucdDiEy/Iror2dNj6inVes1c1GMN
Ai6ijnYsbunR0BHa62WgFXWwIi7ifpe5YkpEzHkV6RkIpBLHY5+2x3iuj4oFCG40QhV2hDrTAVpV
yBCTbnVWjBtR7BTcDdwkZ5CcPCMEA+9pxd5sMx9afM5/6SBM6x2ll46/zImsWTsTmCiW6Iu1NUgt
WPDMo0XjID7PdeeraHJ0NDlWLyMu91qG2TEfJ9nHCW2QVyli2YZKxRVvsmuTVuTVpAXrD6VVQz38
t2dwnjIWWdfei7vPHrUTp5d+HsQykpP8VI75eROsMyw8G3w3rpz3Ah7OymiOPclt/voWJYMsB44P
YAPIWeW+dYUI0hXSEoG3u9UCYl7tgcYO1JfC03GlzjrNRhytc3y0Tt3/q/5nGDrMakjPppHHYWKt
B+PUU5+sOEQKahSg7DZ/aUDmV6Nyj9vEqxjmmOtVyilEpz+C1j3xvj/DWbjSzfP/I4kmFDGMQIJ5
j7o1ZuiQ0YcMgyNXq7uAI+l58viiOYYnohnyXfc68C+WjJdbI2NMe9dRmwtt5hek0ZchfeXQxadJ
Q6NpzGetks7DW7eXdzAvKWbpnUEqb1oVHBY0Rd1UPaf15AF08QZtvKX1KYXmMTk8+jiQnztaw9yo
ggklVkeaidEfC6SL+yJxmcYuE1ckjNiEi4MKJNStlO1YCKya+u7MrjkphijLpiu5DDeNp2wIETT8
J3lxdbxWWE1Zb8A+lbeAqyTQ0ALWD9je2Dg7M9KNDSsNrvIgwiyEqSz2luiHXF5JfUPBQJdrsfE0
HpgBRmDXORxvhlY4Qv2hSEXUKjfkoXtWRmwIaOOt0K2A/hiJEAlc6WhpwRfNdFjw4GZPiWMUa3hv
Mz0wHUFx39S4vGzQDTXEQdMRMXv3zoSBWfTE2j5N5sPiKHYzNv6mKL784FY9JHFVdSFQ42wotGEL
hobhJBbYymvkddDiTosq+aR88ITgIJgeoL+dXMpehfziJdJ+YUgN/3VnDmhBtFXR7CBHYQrbj6iS
GFFI5h/NxohF5OpG6TvX4hFlJ3t9CZsFlu/bzOKQ+7nGxJbAd3dKVMzorjE68seYT0flZaVnzJuU
lw8UiLIfMM76k9GHe1oee7xajaNkfPY0G0oPd4viTQrpg6gnpO9HkyEkMFcwDsOa9+JXdDq/0uo5
hysxGsFmRQQIHluR6WY6nEX/vaVVViZ4lCNxTWbUDshSONhj0g74RFDF8jKNTL5sd3vOlzaIf5pd
O/TF4PdfknQCq3/MdNZkKF/Tpn1Z3xdc3OVtiItALGK7GHB4r/rLit8NxB+m5BZhHdmJWRuN1hhZ
FL7ISRxljeQpC1ZXTdMn/DQ3bYRp0S3XVdMu+H+wizpmbZzyRI3W+7hHKlGSNmbC8q7YcV9hZk6O
dAzyvoZqrZw6GsTvUib9N1/CWGdlJetR5ErXieGZ/VYn5MoHcPiDvGQ7UkzHVh6jbahOgDDsYn94
HNTzrIAIe1ub7FVcdNLzXLk2XjdDeM1j7moYYxu7DdtQIq7V7C5WKl4fKeYL9UJtoTlT/ZaU6XIM
lMOM4itmDFQ3Bp0299KkPPRkhq7Z5AHcYwbUttx09rsJk2kVEaIS2lRmsIA7+ayohCeQtFWsBRvR
e3lAiPhCF6ZEed4dRHM+DIJ8kKr8oHxuYkKJWfjiWvocbP5BCpYfCQlUWU9P1hI/iXrzjNhbWF7S
eHlhzXUhNXRQjEiT/+i/IS7y4kfGRgy1pR37sTvq5IPoCKCa+JtwLJeG3Eefb+nleQQ8cU8fsVmV
zUvU9CERFKEkSEEsk1Ecxq2JMgDPEsHvBpMbnWzWfnZHDvie8zdlmM5gwZZ/I7IdEci42+LoWv4E
7P6ZJWg56teCfHACS9pADf1529mtPiUSe8v0rWlZsKdvbYTPye4DRfwjPcPjMBNvDExMIoSH4ZxQ
5OTQGopHSDEVm61+b5Bjeek2YQnlXbziH0yQ3s0jZXZ9KJhNadVtUHe/gcXfUkhrWItmtNsPQNsm
vRHap6OX7Y4qmgmKbSFnaVFFq0LEEgjCihfTGfWCSEE85JNvYm5WnjsA0wpSGw5YlscSHSvjBDWV
zrLynZihaHKfBcSxEuanR1PNVZfPN2gBTIEAWHKL7lDa2lTnzpLvcNL6AA9VuC7VUXrq3LKB3eGr
L3GisfAognVkkNODyVqSEP1rl5Fl3PtNRlfoScyIoLOuyrX+O2+sWd6m3/GM1mrUPONV2M77gtiZ
a47NwjEDWUbHiufjLN+RcrjCT53t515Zr+oLO0nUpEfyWZ21TDCHg5EuEVwz3mImJTXfJovKtmhp
k6cwxTBlPlbFNcInGmRHUTTkQNzfSZOWiu2afJNqXGg3aOw30m+uCEEu3v6nXisU76yzCFki8Iw4
LYxSpEmuwVBg2k1Maio1PJIPpR/WP9VtFS6En/mJs4jTsdtkJE/s4ybZ2bLXTd7dKt4B/xJP7f0i
GeJFzYa7VSr3nPOnwselvotIHUz1h8zKA/roU6qakeBPp8KSgT6SesrIUWeL3aF3B7nZ66M/6rm/
SgrSnocVZpUVbwGsUGA6VzKKgeScmGkEOmBVr9BmwiXhleibkAaLT6mRsLwnir4HnXW2aG9npApq
mJIarHljP1OJTc9I5m7N666Yb/ENxQ8fqtxe5PIUh1b5/ohSzN/wJM1N/NS0yS3vq3NqfFTihsTQ
mT5ixirb6/QhdslTpWvPyFd+cpmC1FyO5WEat6Mq9hG7ouopZ0thIOXtSBqCwYmCDSEJHp7iJIoF
uin5IsVMtc5ENuNFFouB1pKalbo1vY69etK1+VSsBoeGXcgGJ1gftZg0gfkeVUaCa2XPj0rls3Lk
kQMfFiuxSgNkJRYzAM/JN4iZtSa+zGGzimPwsy1AU2v7Bxu5KYfLWIZc2KE0/lVDJMFOZ/0VFtrI
x1E+1AfrT/5LY9CRObo7CF91JI/ypU7gAqgI07WtjKRxOemxeJZZMxI3zEqh76uT5KP1v2lQqDp/
6tg5MCgxvOW32D5O0ukghvJ3yc5AI/TUWLhnI/bcrpspnk+VZc+tQ1QXQ6I56r6aTjzmSExfU2yM
9IHHJS+iTkFjTJfGSK+3bw3XDXpHr+SiGbhorNK1JWu4bV8rO8QVoBRX6na1KgZinemKFrUacGHd
E2FdIwvJc82xihj93ohx4WcWBZIicmE9179xLtIasgQEG4WnI7/M40xProcqWKEatU/8lNTcRTyc
vQ0zpsbjYL1RfDBHWXvGIexfspIxlIms1yfP8Sx8jtzmDejI5niU7HsmZOS4bqFmPVVHPeUdLDpX
XzDay1L4uDtNmXXsPgX4fVWEzZ7n3nPeXZqCPx7tEUNgN3fHnTRxI0bxDSA1xwzU/dJhYdRmhhsR
JJQ2PqUTyet08KSiguHAeyDujohmVBcCNbGV30b8M6uUCq1nfUuLE8c6yaPXZWIeKi9+2ZdoRZxh
/m4RNCKi6xjHrATLmWyOQnLnfKIUHd1y9Q3dA3bAJyu7sbUbAuPWIwBewXIbEq4OJ31tC4i+RMZo
tEGB0HV+wHiGQEQvdtLzoGaOFpZ+WiPy184ZLsEJtLFFFetMA6ojA/35nn2nH6Ci5Ml8lQGMMluX
mMiXQGN5xV+ZqzI8yS9mgy5MJWdNA6XC6d1lp5IamHtkl6SvZd29wMhUcgmIg+b2ErE2GKOzT5y0
/JgDOXB+HL8zGilkZGwCuDQFrS9MN3INahdEqUs1Fxd/49JTz50Xp+ahsSBTsylsPWNunsfqeVT6
py7trwzsEzS2OwPOVF+ijiguOnfYAadsD/PMeALg9xyfKdiB8CWIgyx008JdLx7FkWstU4DTKZD4
VdEyEPhhkqKQMAOUmE3kdA+kjAXDH9JT/XRBHKayvREB34xgFpLxoEIq08evBaqwdFJBwqYsu60F
UbKU8Rq1rshcdq8Nt2YHXbsLDrzQFOSTPK7PlVrc62V/nX7IETuIFENFLB+yY7+vHsbX7qfc4Jwx
7cPe0ACCtZNjVthJ4nSvymxF3cbNsXQbZjMEAErDm/JrJrOaKOAjcvAykS60bx3hxuh0hecU5gEQ
zEgU/moDnQL4MwWAdmYTmsdjWHb9bcDth9OOQ1uCa/SiRROtsbaeqqcJV9l4xmXz2YvJw/QQtNdD
7daS6dXEutctyFZSOUtlY8LJuqcV/JWFtzDvQSq4udmCbNXOu73jY2pBZWfAtfCIWo9PNqsNeFoi
LrY+UvWTgAzPWY3ZOjdyaZ2Jpj3MZeE8XDzmuptOYpnvGlOo06Rzlsl6jA4ilCSVOQk8v0UCjDH6
dStCOjZwBONMxMGifInimx4f1P4oM83RRtZt9WqvVGMbqTxF+rWKr5XFfnz8EfPPFtV/dle2z8Z8
e2TN1Mnv1OTujo/HyiCmpgfFsEfRZhs+tq5O8kNsGABPe2N9MIUZ/a1lSAXRgIaPB69fldPeRMij
w0kmCpYpubzjdN+cHgorJ/VYP7RLw64HdY6ViHgthr3ZfN3JNDdpCgWm6Hp2HAQarvypQBpYpU1U
9+PRZPc4SoASauvAAemn82YFi5i+xUbNqT61xQ2jeXETCA5DqNS4SsNAVFxe1t16EbmBzOhDZ6vk
OMAOvMiRsLYnvokv4icB/EG8x3YzCA1woQ3QbCvGb0ld+VlqmTzE2pkQiMkaKGTFGap1XnL0w5t2
wA/mJrKMiY1mMINWAWibdPBDJpOlPrM1MxLJtuovbOISpsSYq3ZbO0dHLprXIsoO6ShsYS360xTG
gLt3eSGyalUTpn8siXBFL46EM78yST7Ej72tavsyayx82qyXPMJ/9oO0nVPzQhIYggEyFdlmbi2H
4bGbwi0mfyCDFbAPlzq7dw0StCTe0RRI1nTc2Jtu7E85rdooJU7WbUE8yHw6pEb+iNH3Z+u7pjXG
MSY+8fjv3wSDGdJouYboKJUBnquYqLRKx4rbW9Pol9rAEiIjeVbj8whrMwESQqbnaerK60QItSMK
6XD894XYXsTXOcie47oPx24f+3Mt5T2ml3NuXmrrNuTVEgyMB45ZbClepte8+ANQuc4blyGLFssI
zfK3Zf6quzHGfNvrwH9MmxBOm2s0Ho9VSe61NBa8+hphyIIzjPlhvwAmYlNlPJO5St/LQ6vUjLmg
zPfvcwkD8t44ksk9e62VQ8O0g85YHPG4zFgXgaqr8xVQzVdZfVex8alO9wlVStmL37DKfkQmQUb7
llbrB+oykuHyF02SkF/4Yxq/C4D8lr5/g5cACfGBeDaxYp8yiUUEuwuBhWEX/6SUnQ/GikrcnXjD
zQGvxTWcwiEbCkuB6to1g7eYKEq3N14oDjzkrhP3AqMTXg2j/krF7p2uR9l3Bo+69aeIh7/pZhe5
SV68OLr1DJc9kTeWQnidY8g4xWj8EXPhKUkz/NqsMhYAm7lG1E89Ryugia2QUeMqX0mvoRtLxJk4
7IrE34NEc64nD/0fswRsGAQCOqxFLNz9HeM1aAj3qs0f2a0UgoWRs6KwtrsEjc3usviq98LskP4K
SYyogHmkmqkNGgVl4F2rCWnI5jLauMOMkGfCfUrwOVtmYi/pciCpPY+ElC9TBk1MypmhKgud0zb9
z3+T1pljrAXtM+Tl87YAORHwqFZYG3Y8cr2K5vmP3OiVV04MhjZLpU7SsJ89fjchbMX3by+oqWKg
BaBtYiS9qfayrWOwSZQ+upYUXjPc4mmzu7XscKkKeSDhXcwsISXaQmKDMzbHTuZzxbq7d/79NhPj
c61xiuwjQ3RTM4+D1JuHhCa+EaTmKE/KOV9zF4nGyBorbmDUqax1/n0x0MDYKZuzbKTRmttjric5
Th4+vv+++b8vWrYCIlHnnPXlXh/rDcS7XZfN4LArq6lQOxiajy+F5XYxCL9/f+3fF2uenXbNRPCP
Zn3890d7ArtsRsJVPv5oqxUw1tqDHb5Y+CAeP2B+3HPKKQv/fdN/fyRaBmeTKlEu8xf+fRn23pHw
mAZJQ9dEDh7CNU3DPLVPRZhyCjZDVh/Lx+OK4WYHBp2URNjM0czi6gjToT5S7yIBMZv//Lny3/9I
UK7m1zpiw8ff0oHbu/qDIiKll0401vDfdxh0StF10o8Gz62wx/hrRO0b/ud3bWbkniZNCA4eP83Y
CbbKNz5zkqHUxypdOB60IXX/PaA1Zzda9G9iRYCnNgR6L+4fVseMdwdXp9/i/LY1ip/xa5//DqoB
npSA0Q9JV14VeXoV0+86v/IidElmxzdBNN9glMfL24+WXWfZYpHJEGF731nIGxDoeuB3o6mDtQSh
eNTVxLLHBmiLykWuKucqBnMmZAEfUKd8xH8QgqVe0gyLJXpVODbnfOKNU16KVz4th2Z5slpvwz8q
j5CtHoulgEe0cECrc5hvp1bKzrv2AXCIz3Eg0lVRFLIGetuZQOzv46e1fKc8fP11XTO7ZN3ZSS8D
pVpOBNXG3GhITRfcJkiDZeAjvIhfFGzcZNGOAgy4b9Z8ausOUa566qrhRhmTdHpQLQqMk0uS/B0w
qtXtftDT3DYw3W/8c4dx0m9fekY6afpdjO217K2oym//xmOafMxGNjK8YFJCPIj+1Jj1BZY8Tdvf
hh5WFjV/0DJ/lDk98o4NaRdowNDQ+Y7rtTHWy84VtRXCU24Mj9DIs0bZFussqzJfaB1zu8xr7md1
gWVuAOQmRiax2hnjB6hlDEsNfplFGrS1ytzse2k15rbaIfteTnK2vM56eQdr/zx0wk1rfPwA46Zv
NsiVJ2jvh42hiBiPL4KFBF1o+ayRDoRfI+1BSMUPgtUEIotMtNFpspNWZnYqnBp4Vi19Q9l/pmyN
ezxv07vxusQfsvgmos4uOMpR9LFi4VoizTJCLQRCeaKSZxBWOnpqN8XsTNrn3lYnQjwxvhMlU8an
uAuHAUnOhKe3BRqzBxZmyIZq1OxCvRzcTZtOKL28HI9FpTiEO8QaIwyeV4nPIU4elv3r+LdF7dUq
jqBqBD88l5sGFFN8JCjZM7h+zHrYCF2AHsOph3X10WMk22nGS6E6DKLkKKyCmpOFYq992gvJ52Fl
g0UlnaBSoS+A5DTwBPnunQUTaLNFiysCO4EykYtLBi6jRPobD7qvbSB/k/NPjSV3NTrVAP5w8Fta
q2y45jEh0RP2wP5cSckV32hp/VJ0VwVhQMvJVHonaYDFP+q3DnjA68bGWJBnloO/WFdMJae1esjR
k7WW5a0wNNkYbPiVOgnUcXuXVgqP7SpLbyy3LnXlyzIF3BMVjPVaQlcoEiGUr8pGg1qMpwFuwWll
vb2Iddi3b31TXrxJZq/2muqVAwPanhSGYPXvYf2FOTq2/sj5aXsf+tCoiK6RCHNwdjE/xgmq/CrI
tB71xhxYsPogY0+uwu0PUkuVt04l3tQVDKPpdicJuaWADCESxxQtsWnrw2JrObQi+S9W2c+Wd6fe
cPnwyeJwNRvTKU4TrzocJsT/c927CvdVCNUgRxQnru2WDT8GYWbIR0sFk5oxX78yYbM1wn4U+AUF
6LgKVfiQ27ZCo5LtpymRIs5FR//uITrUbF3FmMuYlUlrG5SD4zS89K23DCq3OPE6rekXTk+GnrxR
rGGmnGEKYCK8RYpYcv5xQhU1bdiHGg4lcqjiqZ7r62Di/2PqsjNOSBisZVdBgR7MdBBxMcPTZLnP
dRiHIAp00p049iCvCN0vC7PKkkdQ8yjIyi31TAEJC9wqjrC9ObSp7BsZEiVpIXcqw4K2ua30aU16
E6ZT/MSBGOiL9LpZ6XURnnf9WEjSG51uMZjsw+UnU7sNFbRLVDXr4BgaNATjkFQxbfPK1br9TtMT
qSze1j7iEfxWuMslYMwuFPT53tToNVDyqAocpIx7H86u+L62vP39fJWRGK4aXno9CyHy59WTjLuw
Utb7/kt4iDJ44lZgJs0Z++KtHgTHVARPULuTgPPYtuISCm/CbhJ4AxlYSIRKPmDlS1a1kEq87pxW
T01C959GgiBeqoWk8Gu2JTdxAMAAKNWA27oxqjoWdX9ok1NXfm2V5okZH4tspVrWXiy5ujeo4AUK
51jyi8JL1zdhocTo5k+T6S1N/qoi9sgjhMBHqXwPFVQNdH5HISGbCf5iz1DrgYeaH7/3V1o/C12y
WF4B0YSdJHjJ45/pGrbTX8vCdzmd03g8ici1GyqM7M42IUVxXEz3mUW4SHFqofOlJP61sYZMMNa0
dEvkY9QHlZ3WqklBV3GPRl7ASZtJiLuBrjbx5ktohTcm0cm42esYfuqEbcvSxzQwB6JfKpGhtjOT
oe6SrhPmAp7c/jZXp26dGRapUbugiEicnHXzppG0ZQQs2QOztULWtpKLg95JZqoFRi6J5E2lr53y
6kqyvcjkulXOBYUSJ+JmRtTwgRL7pXYyTVdXmJp118KED9D/jNPsYNMnF4MCCPeBAlgb+boJ8QsE
LJOlY9r+TpjKrwCJTOmOJ2RneDqbf1TOxMn6Za15IKg5K8qDhoSbXY1pcni+irq7a6ygqt/gl8aH
gmqOSN4+K104wejDt+LN6tcmN3b/FRsvqorh/SfrOTQ3Z3vgqRbdkeVHBtRL3YXxjD5OQQrGNkTs
YfAYnozu0PrBNoVMy3KGreHG+6SEY1G73XCJTby/8nVrIRlsQat8SZ1pZ7xDkyOiaKgeqgna+ubx
k4baW1PRAxBIshtqXgiCAFDAKZDCJk9/EsHiv/msbm46bGepDxWDF4c+TUbIstkCSX0xHeIA7D0i
fgHEiZqQrsGwFCIBCYmYWThGCRvBXLO+c/dO/o+p82pOXVu28C9SlSSEwqtExuRk/EIZA8oBZenX
32+yzj11arNZGGMQCrO7R48e41dxx3lQOHKLagrrquJJMzHx+B58NS05G30S6jWsddC9TpYBfl6Y
YzBdh4nTxUN4pXoF7QEVuLpgwFs+WepZLb6ULmCTNBtdwfbP4M/L5KrzdLNMcUfrtq2qs3Ntgwnb
ZJOXw1lPHG0nSg+lk9XVM0AFrZWW5TB+9zVQN3E2IaUt8PTBDSPsu2mkfpXmVGfNq5RrO3gMB+XY
JP42Kqhr+uiUa66eb9WvAtQRWuv+Dw95R6PjG6YT2pyqAVU5RZ+qcgLG8n3TSZWrzBKcrhmTTXNA
bAq4AGo6s1R6MxbHX03/2uH9XWxl6AlNzsDSqZH5QCZu9y2WhoZ2j5QvlYHdQd6uYGcCU5KmqA6S
bzfq//ZqhkgaUsX694hDXF/9Ozq/E8Zu7ICOaDBY13E3SocLU8cScJv7LMGhY6r0Lr2G6ENiR/sZ
0RC81ADGSE7TAfYERA4ZmrXpk40P1jH8KLdEWdIH9tvrhuGkjeaYkPVovOSoeZAXILKVthBeb88s
ie23RUtB6QE5wjGzeWMjZnJPKfYlWauEwEkSTPHhsi2CVmhOWvO2dF2kN26ebUEraob5aBioDNcO
7dKNlkWBjsCyyZiX9ygoxwoGgDCQke21iwTbraR1SBKh9Crgq0hghsybl5A9+ubIQC8YnDv21Emo
/wQl8hVxwIX2TLSBI17vwcZU+7Fl9RVjGXDCkXBp23iSoQ4KOunzf8TFV9CmRuy75IxjyL95L268
k8n/HRPvmkJb7CtmED3y4MnX4xLoImIWQjWPacxFEpIMZqfMtTAqX7l0I31YHOXERPI370ZYhgYD
b6YOUBSCeAADtCw3jT9ggOOguxW5EYJ+BeijO5MRCdGAAc1gp/pQ3vHcsOiWHwOj2ZvqTOlJQD00
QbNxCPAqVXjPTGuYCLAyNJqDtBS8N45h6cnIWL7JFTXjiEC8y3RbgK4p82IOpPCAqYObRm2fOZL6
F0bflO6TQokgaBVz39+kzFwkULKj8io3JZ0Ahfb7SC7jRcPp2dbCYG8bI4oYRcNJ136ZLVyNApM2
k9IaHw+vmsvQySWZUbEcCwNAx2yqFsECEeGOEYvE3BShibiIYzKo+ucqNGgId9jUac2fjma2tpIR
ljYQYtCs5cBAO1ddA8QN6FqzLGpVPjXjtc88StYEM7ndWMxsaF0y8yqaJjMyChbdjCU4wU4rT48V
zejeO1XKaaggt9QuwCyY48znKeMGHfAVG40cydiYI7iXwzgNib/yQIiBO2H1uoUuRscznfY/wko0
hGIt2+FOQ9o1kty/qny+0ZVlv0LJ99+YiKpODxX9hkRy6fQaOHvcCBYu7IlxT2ItAo6IAR0Df736
1GGBVgwb5Myxu3TCGcdS9XbDbBJjiK6jQRzBXdncdPk9V845JFE7NWHkQ3GEg8ZHhHiH6KKl0dta
gu3N2gvuzChD1gmzS+7BH4P8arHvMvD0TFLtFkpRZcFDUxzXm8gkoIrvyFTmbyYCrlD96xC0Voa3
pG5M3rgr1jq6cDDKpO9QVsYxXahacJkmHVixnqGcnaUzRdsaTAtUrDuqX00rMmbOAK+tJ2GBY7Mx
rcU4pDIKKm2i6qOscdz3oQ6Amc03XEomUutdEzg6Zl5c3dvwLmlbfJ2FNq9nISvTkypFW6PI15Xs
SHU9UaESmMbawHYxfkAXDssNhh/rFouEnHqREoyB4Mg/e6wW6qFXDxmcxUFmM+2gZNhEV6jho7+J
l95Ysp6YZUBRjO9WTPME9Q9IYlhK67dlHqNXDAigRmCtWLOayukGQ5GCDgMCJLVl3HjphqlKtg6C
UYPMfu6dY66mDgPyAXY9/vsSwT5TEU5n0CVHQYBaOvw2NcYovQ1dEPEHXnmtpalPIQEtz+wpMqu5
T7EP0cEr5CkqEDcN1QKmSiJ3yIjp6C3awma6zHBuqBIP+UWwSa5oITwoRQMn7ch11qXZjqFwn1ms
8hvNGzjaSFgN2tH5PVZypHi+SHXeY0iCb4cBiQqaDDlKifwUg1SIHZXoo5TITH01pEbNT5c5g0NF
YwuKQzu20hUTnDoSN4kDk1oyXzKLEAJ+Q8ZUfIR2pHI1IFL5+ZIREOs49AjSUAwA+2GT7gBECxnV
V4R58C6Q79bVcJ+edtDo0gSU71I9PpS0IdLuLCMcPsCiI2ypaNFrmJmlDi5/HERbFzU/KrLEH6zb
7ij7wxkM5T7S6bCMmuK9NRUnKeID6igxdCZ42G9ZmWfPHgJtwP8JhKcAlDV+08NS5m/ETioPzb86
ZhrADSh3pZwmXZVqjg9XUQ4TCGh0Qt0BljkJTINcQ32qKaL3wgiCH3QVqbFYpioYC424+zz63Jm1
hJ5TDAOKanQJgoRMsdxQ5+GDzowP/LwW7ta7R2FTaV2kTVwJmxFX75zPj59f1JwgaQmW2cZuvpSa
MCJ7jN10/mbMz5M5/kEihQt10MsnnzkKegLvY9Er+rirSuUkxVIL6S9W5xgOKSeVo+MYSu7SDCG7
jIfvbF3GQUyBi7jFArSbJsRSBXndwjF+YwtFxw0/MHXt6WZBs9awlUhGW9Tys4Xa5tlCFnc10Sey
M1anbqCH0Lf0FOXgNkV0PBMXcxhgTSkeKnlW23Wso6Sc42cTu4+3azgdytZB0mwGcX+Fbp4tOlcu
t2mh607HRYfrIxBN6dM1i0IJHmgRoQwwkLa0600gFOZGh31ebz93iiQfYN146OH9/1N6w5lUpHz7
KLnLqX7U3bLZ5pHWbM3ACFldQGDFU6paIyyUkWz7b7yHQkhRtlu5CSYcIS2ZnGuk+4DADMWSS+lD
tk/vdLqIIN6SrD91pUrGlQCFIYjyx5+Hch5HC8P5PIaJliw+j2762Q06BOOUUO65QgTwzGLD26pI
MCTMwX6eg54b4RlDI9UYYiwBRIl3tpzy8G1o+N2p7myodMZUZnm04jZGvo/Z9s9Wqkqyrjtdnchi
m4MBPgSdmm8/v+vqVpkVsFzSy+cP3oxIw8dgJb+ZPpm1jo0o+3X++WXy1vm6XgmFR5H6iSQw50iC
lhe2g+3nzT93pUDEP49cGep6mTOT8NmkKGB0vaSQ6oObUyUqEvViSz93bk/LSvOC2eeTPnf/tgAv
HNVWVPdUNrf7vy34/Lb/7PteRd7ZiAbJ/7zV5/3C3HxUOXTtW5ix0Z9tzUz3MlB7Y1zHckFm+N8P
TyP1YlnA5hqERO0QWBNuNRwhHeXGr3w4zTXcKWcpVkvN7E3ziwoBzic1sgkINOV2Kza3+BedH1ma
ytW8SJwOMUvM8XwxHZwFC13a5d3ciKZ/cI/j9zyPkWxYQTrS3LPuj9IbKQyWdtAOp1kyQwBCreBL
UjrjXcrUHZxQm2JGbZnJGyNnRdmbujMErcA0cJOi6UD/O0MBitH9FD+CkR6M3B/8yXpBRTAUJ3SZ
j+RUdaCqG/RZ6LOXjn72mOFD76ljFaf96VBqdT4jUU4ow3hzDObWexvniXqrIyssrK4JZpOYMVYq
3LcN0lEq6IWMVVy8ShtgQqE30zg05RACgcfSPcKhgxmZ5E62dPgYpEwBps/BJVmC5VJPUTFwQwSM
oSyDISRWbmQ3Slu5iyv64v4Up9sWKe2c7iEkHs1OaAc1TozEeDfyZNBYigDqVBt4Y7AvY1v6hVNe
QAkdUOvY3qVDdN5ygJUD2JAFyuGYUDgVL+aoUODQA6OqgHL792Zi9A/MvBkweYIzIyDkHMJ1y9xj
7DTutIomKvRU/ftNIwxqD4QeMSaEcOzE7GgjP5pi0WuMIy2sfK8P9rE0wcslANvq55a8yxUKNQRs
NnXOEQXVnAZoAzSX1NogF553NBzZbAd7+BA+JIs51as84rukZJ1CS1pwXzOAZoSfZJpjs3c7sfxZ
4TFjOcNcHqNOkxM4dwwKhaPR26EyEQcjAPRm/HXhButeOdGxY1ijJrnFkZ1fBfjDMWE4eqdfAeu4
OKNmt3ouKePIOmruLJGWQ8w+jDEPMm1jNPmmgOoRQdKiqa4gK0IZNTYEQ4pBwUBiyARRWlb4pdbw
DSy4pSQWyQYrll6iGGEaeOan6woOkrUZGPMhFuaQ/TxvhLAR/TgNRnpnM958Cw8So5nAJgL4sL3a
9lQ7fjFr6DP6w7wAsrk0iJzhBiViBplN0Gs0GBBd5K04gq8Gqmhqmz+kTlTuFXvz5/3iE7qYwYqp
pNj+b2/ZfEblOfyEwyAF/RtypzHiJciBqORNHkNkI0TKaEer9HQ4+XBBFcACw7OKzagU85XgOW6M
0A10xDGyIzfRdXHYHCYFfUaqOsZrbC1zUt70hp0GkOfMZbCJD8NcoWMgZdTeFml21mNcAZY6A6br
KGLxEZ/EzgNxeXcbCcNE0HFqHDGRwtTBVM4nbCFbG0QkRgwQT3knaNGgOKRgEkYFZPqQNxI43KN/
tx5TFViZJQ0GgKMx9HOatF4Mn2rqFhMzXFRDJKenqG34ui2E1R2jEOInCeoa7rRQF/yyMml7jD1v
nNM3CeauugMfiuA8SNuB+uXrdLW/6uFfqF57b59FE96Ew5F77Cl6KWM+R3Dg+5nJ5vdzNYHoiroT
jFdHlEkhu3Kso9NhkSCMFRNd2y+cti1zhdhZ3a6xe/dfoGCMin/OCQUaD2xSmgnpenhb5f2605e5
hIwDVfKi9kam52BcYqAlAY8cQW0qJxxPuW6NWd6tV3Kxxw6w79bD7BgMvmggD8uFwQ71VjRIC3SK
vGlXfQEaYEaEXyZPUkArOKFiTsn8mY9tE6KrcwrQ4RBQSDAMJX87gCHuTWD6ZcG0S0c0PAmqWP2Y
AVWXneiQi238vRqybIiH8Pxg742MYKTdHDkdddwbdss4N4xUf6ogT6iNyiGauw5zH1SaOCK5qOy/
YN4xuPE3/NNfCpDKcMx0Xh9POqrPelrWjLc5bCRdES1k5nDaULEn02Q49miecYB/q7X8RHmBnnHu
UU0SEAiitoFAXGxDZSgZI+9HoH1YFhBl2nIdNI823GFZUX4CzSA4FvVKCndNs0PLCA4a4bAuHHLH
kskG+/3To1S2zzJ6TzZtQC8iiRau6nycRQh68i8/DTM6mDC/bOsTdgjl2lN723iXogkqCC5bDZgQ
igyIjA12+Pn7AmZyM6afhbVO9zTu4Q9EY94PjZMn0Q7uXbFqnhH8M7jL8W6AM1EBnYEgeAE+SV2K
JprTMMvs+Me4N/AhE/Fx3OsadYlTA/6zxeh7wbagg5Ziml47vuwAyAUDfKhss6e6QMEZgVOYiRMd
+9JyBieMM6XSJ8JgoZxQcTMh2T5Q+whoZ8LgZPqBvswTywtoaqGgCs/dbmrWqPKM9fyH6UMToq+y
vLXTfrhCxpWmtwSy2I9CxHURS7vLJ/Up43zHIWNY+Zo/erwycyBtp8DLhfqJ6SI+89idapSdVcgq
TOLB1kTukek+dC2mABWuvh1GKz1YolwH/bzuR2220Fj724UqzYxwV6unqtl17sIEtAk2Wj12u0WC
trg7K8gsGIw3cVcZk8fh0MC0D8o1OYMBhd1aSzlhNB9NoVEs2QE2FgQKpqk0tOTGGY4peE3Ktk6S
oHPaE9VR73XC5+2Ke8iNoprzh0JFRpTFTldhOO39yZuPlvfZ4KREu7jdDfJLBM2rHousrJnJ2lpB
apRTRg6WA/GtYAuPsaTC+WzAAJe6DCYoOiHazE2QNsmB0JQvlzhakcpaybyFdg8gwwdVGJZPETvD
AdCFcBqO4HR52aiFsruscbxKZ2SFHAySEw4GdNAclhYefvzQNIy1TRKNQbeJ7i48bcYm0A0b3IsT
x5xbKTFhO+XM6k7iv/yQH0QXgJyGcy91sLp8h2OTEkSkd1N2eVY4CTg2ClQyI97odDrMukAXuw3J
xRx4g6GJSwNyfOKr0s/C3GroTxgsF/44+la6OeykQEXqZBEVB7fdtd3XnJdS9ZIXYknG7iGJDcNt
Ly3TZqaYO74ymxLilCM5A8XhbGGH4KPoDqHrOIhPcrwQ5srrCecs5i3tnQ3Iuy92izWYcWbV1boO
j9hKWP3e9xY+2SIqnvGqQjuC3pK05DV+s2LkFFsVmom3eqaTZ1Rro4IUueX44UyhG19JtCPz8Myd
0u8zvIDqFU/q5UaWZlHHuN7MbWaRtKRBzGk7QINdI7cYhSfKH7aozBbcp80cmREEkDm0HqOVwcgy
J6o24m8aBz1JfO24eemsAZXFyN5n5HlfZCcLv2OwUG1dDbdmdaX5ymtKZAxRO4+gU66xhKs4Krge
4V0ypGfsaOWovtel/V6FP6wjFSQ+dczqMpRB9qAI61c6j7y6CqaQXWTAWEYcGkdUCNWMlI30FYg6
ALmCXhcss4QRNJHxwm8s6agyYAuSjwJ7P+IbQ0zTHXA3zsy6o3m2Chs6oAtQmwDVBq5ocm44MRws
4ssDWc0h+ZwG43IUQtyXgcEw3CEphLgyisNxGIp9xLXIFRlRPEAbzMZ73gpPrv9cniglsGoysMkp
wX4Nxy6+IxK52JTVS2VxoBmA94y2Vg1GXubKjUk7BwwVa8oshQzqAPxQA6R/JOKMPJhAl4y56yPo
N1XF2g+O5pjV2NdGlE3JDaRhZCYnyQJ9/ZLoijWAKatS+U3Bt+M5+hjVJ3mFJ8Q+b+/9JdmkC2uC
GuSj3tZz76q/jG+D9BAqCMPCiKu3S+IfU33oJUNiIyIyNcgLtDe7Fa0DOqR2dGV47pxfiUbwHfPS
8ZmMNBxQ4j6YoJDm0YXj0J5YvBUiRMkiZt8yO7pzLLMAdv6MioP6phEi3+MURahELIH8qkTBBO5t
PcPmysCXUZ1x79bjDsDZIIkb33BmZRSzG5G4Q2ulULF+I89BrFPPxwbeJdi8k3gi3h+RTDk+9gGp
XfwNf7oNdJhkaCOHQyvTVo/BCwYDf9fulB8m8S+DPapU2J4k9+TOoxZII51QOFEVoNPAwWF55lYN
AV/gDzi5NVKrMQVFAr7njwrmyzuaqABRY111uGWzQIbRM2rJVNj9JDyow0A+shgRgPBgmw/zEZSk
vPZwnS+ZvUsQaxc/1hx6Ji6YcZMdNqAHf2ZyQiJlsd2VsZbGNG9nFHv38MmJ5+rwaGjXOz6uFFwr
bxuc7nb1RmQpXFHvJ4eAGE6U4HBUKbPJJDUodTlA7wj/swtFyUscYaWrwnFCuLwgGfcDmb6DkfQW
AbmHfduKgI/Miv7morXVZwQnCLDPJWl0MnrSTIJRKicgxKNEdUQ6giwrN2b68NR825Q9Pbx+lRLR
4UfjwtXPbXgJd5Sx1TPeySQyvB27hMmap3IJDv0Fmoq/ez+FH2JmuyfamBDvsws/QOtlaImyTSwH
nNv0zBqxNPx7/vaACbDgEhZminByeSVZjdgd1ZMpyVl+EGGwdYR8guuw2Z6jObeFfIYVjFJQwvj9
q/7ytsWZ7h494CAWbd8mHlEz5NRYGtqY0IepgMF0RhEzqmvpD7lBDcUkZHxV251RT009EjfAhMZm
eZD2mKUvOffoKMbfFNcZDHrmm3EwCCEj2t5ruEpmzbVGNqWwc5jAgBbkctfbMbjrD84NTkv9Ed27
a3fVH+aRpZB6PuBn/QGVB0nMYwReEAUOGQY6oW/GcMiF2GBQi5aSitGVMQsJnwvfsUfONBp3io05
vAyU7Y6+SnQfFXv4o21AJDcwy6m0vdENdILuPjwgOkEpPVXb0+3+Ndb/oI6sgN7m7ULeqJt2534x
jnXhY+H7FFdsZ7dcbN6r2TLXNQfKuMjbfKnso0t0lzAqGdj5EjBE4iwnEW3EGsg3hANDNODXD/XR
7+Pv4Q/YA+gdU1vY0aPqG8E7oMNgJy91k9Hu/jF+AChwvVcirkjbWClsyG2WzOS5djSPw322rGfm
XFrnd2ttbuvZPHyaYvo2fpIchE9r7Z805lov/rO+kF0xvyQuIQZVxDpO3nuqL/XF3EpraW/OsVab
Wuv8gsQQ2T9QM4OFMIyIVbSs8gu/uvvPnMG7/K5fcS1eZXdjPYC6CNAiDhdHtEmIHmjLcNo47xJP
a5vFrKFiKShHxbFDZQzt68gQzwCQQQ9l1Rc5InJyLPnBCH8C/oRXVgPo2nP8kxmQB/Ygm6QtJaAe
loN6rOj4IE6HQxpmM4Z8SS7x50jIRxkgRTXc+MpQ7hPzjCMOALfswlGAfMVyxXKNpBDfiODP8ivm
w9BcgagyyojKHzQEczgsh0S4RZKR64uVwmRumitarBiQ2KaDkTk1V8bBNGipjmmbpLTrOXDMi3GO
J4QbFhcHygI6pdzSF2V+NYbMAJBB/R6bjFQ4OhbIHWK1jEuMwB8E+eEbeAKggpZy+qLE5W0yiIE0
lTsn5kw43H7ln4KDU6F8ODETShaARVs/9ZvbCftFCmhoYOEL0e9/N37KmaXXV3Bbx9EX7wuEESP9
g90xHEdRQ3ece3ziuf5m8xR0D4iUzO94Ds2r/lv5SxCaw2fOEFsJRAIq8Q+44DEoSYCaOc97wHuj
Gh9vnIh/u5dgwXH+fhfn7u0o3himk/nKtvmWapCVs/hhEabfuWMJ+6wgdn0XBScoEN1gxrfB5mJb
vXK6CXVGJyO4Ui7Dib8j6u9T5ZUogtnE0gtrkEU8e/JjuOLETJx3gNj5iEuPBZQwgz0cJ6aFRFom
0DECswwcWApEkLOPnMSHbE7TAMkFMbICKgZgBkGMq5TYRFhkFouTtXuwoGVDWrdO6REpEMBwxGP6
bARGdJRQ50F64lfMEWDHCqJm2MiUs2J1j2ZLzCSKtrl4FuCRFxPeecxGcFb7eIIPYeE41EspKeI9
uA9gnMsO6yXdkGm4Mq8tE+p2O7PWLPy3ubltlz2WjoNld7IuxsW6E7hY7fPNe2ddGAbbyNQWzSo/
ZIfhJd5RFTenYuWP/QVlyaSdsTbs0Upewa1cZxd3JV8H68ywpbOy/6Cn/b65stQN9so+n92OohdE
FL/LVzqua/fkn7x6AhJLhsfKIfJaMlTiMy2hWGP1iU/0B6bFqb8QfanQCcPEOeIURRLrjndol/Wd
1La8iMPIImaN9a02Z/kHZ4Y5QhULN5GRCQod0HOOwLjtRiwYwYXd0oJpSiKdIIyQObDahni6BGPv
TV1Lr3/Cj6DDGE7xI6/hPrqL/0yEzKGblVgE0OMbw25gJDvKxjzJrUWNxUIUe8KKRnLCFkBv4q3+
PclvSaF4TMpkwTMSRIBRT1EL4F3hOWs3OEuwmODmTGRrBHqSXTipNZZKJqIiMni8F+/cAbBwCoOx
SOPywgLLLhA78G5uY1ZggdkTW9ldPVk6Kw977P5eKZf+TpbzuWre+CDz0pW5BbnlDVnMzK12FcSC
U7lkvWaJG7r27XF7UE2QqhGSDIQ3b06S4mRqc2i5AzmCyQURb0CqMDGthZcs3/mMIJSSE0dOo6G6
4ni/cHCQ0GqAxjsgNNApG6csI7fNv+zXP0o782CtvDNSBX4B7P1l1aP3X3GVfjn1WbdpA4hzOXdq
ri4D6QRSGbbQfHCxc42zmfqVvcFlLcKWRv/b9iYsC+6PvxjO0gXntXRvAHg+CZv61E4JX3NZreEc
Nr/10VwMJu99fsy3zb7apQtob2/W6e6ZbcIFgqSL94lwx7ve2Elzf4XK5ZrzST1aJOaNDUDNmDSJ
CyCZyCbI3anABG/ewlaBPjaoZT8L0411u7xNfLFGqaApB2RLoMKKza7qAHlT24DTQGdDYbR01Haz
BvOFekQvDlFYBqm4/i1kkN3xQKjH4l04ynPm43F3wV3dgbBP3OeTGSdn4gA60TmNJuxxPqZ+0WLg
OPDQIAZ8mQdlZ2sHUg9UShFcoVmxpY8NHAi9k6iEshm1Bvsa5hEzzJyxLCs39PhGAxUnyEUWo+gG
MXNCGDYssR4x3DJYD9bRvUIAkwDsbyhVvBINYIcalbPHGyBSgX7dzJVmTFoSYtN2QcTEMUkKV8qA
X83BdcheuVHweYjrJnOOs7tKNdGgIeshxeOa4wLinlORa4veATkD6SAXO1ezjNlZwiSFwyrE42zp
rtwT1xA8FBKp/FIuszt5zOlfenNqL9QAVMCUAdSg3PdcH8TpT8fovWLtWaFCN6umYIPlgZADZHay
JtmEYDurj/AauaUWpKXR7VWsy3m2befFfvhlLdvD7UxcG/kLVNaRR7lTN+B2w3u9F/XG/PWXyFnP
Ebc+Z9sb6rwpfy2PGXJ2oPDcsLBD538G+DwWmimAkJ1m56FjUYI8ebuK5RFsi/j1E20Gy+aUbfC1
OSWb8Cc69DNscHbpr78fwC1F4QBSFj8UvygkEk/B8pGqKVWUamzlO/5lCoH+Bpl7RknUTSpj1ATw
/R2og9x0jwKKCMM+hiAnAnrDW7wGf/wzpH9A9yQe87owXd52wTGpbfn1/qUlT7V8a0Yydrv0NCYQ
YXgXumNv6oJRa03hG6XraCufyyPlREDZ8pU9isJOKIP5gXoBcVEfRFs8Y+F9kKP3BV0flgEEQtFM
pMMYXVFmn2l0rluqXqTMqaMcio6eb+LToBm9cbCjN2dBtOc42zwJ3p4dpW+6IF9w7Xcl4U3sNf+H
sMI6WV/6pdin4Q9FHvUiiLLugOXWaID1qFCNcTxtVXDw8fCebEqgaYxpDtUKIQs6+ZTzpqj41WfH
EaFDvhGpCZkVEYnhf5GB+E8icLryF4MLR2z9XidHd++vyeZqdDUtFPuFmBI5lXWIz4M/Dg77Epv1
eXKMtspXs2aPhPjZE8zYETVUDceYKFRjJkKEdjsvj9gKvdglyc3WXmFhe9cbfa4jHtAdbtKIi/gO
T0gsGY/mHD3e6/qonwHDN8kGo3QAyvYSn/JLflG3n3B3EZWUth3u/ZO1z+94sxNwl/7qNqLfM4LD
cOE/Ls27qERBkxVUe0XEoTbgHlyIwppI1FMi/Fs/uad6SJ8s04SnGD7JJ3sD3iC4GRSCdkZlQKL9
DxTgutWuiAEJ3ZFLwMnOijMLl4OJvpA25g6tVd82Dvl32KGVa0NOgoTisR8TcjCnvGor86T9hCAg
WF+/3DPTyjTc0Jmsv8NzTkvxz/01dxlsMeRPbEpY7pvXxN172+QIK3fdfrEzu7P1Xc7xnuWarefJ
tX6UD3E6EmGI8kyZ94D78cyYtF9DCLAEt1h0TDjTNu9z14mOYgBn7vu2Gm7iF6NsdP5IoWlC6iv3
nP0pEDmlKTy8dzTK//xX+dcs8CFbm9N43ZzNBbJyk/diuMwO6c4q7eRgXFgThAYudo8F0tdMx4+q
U7RBqGsi7VXJ5mpgX2796XDd76mFuAUQ+O3q6t0b6uNs5q5uwCSIEy+qacJ6hhIXJxkuq9yMb3G6
Sd9I0H2n9ErO/VfhUFfO+JML/CyRZujz4Zq0iEyAZZlkh1yGW0nDCX0g2ujX0Bmub8d86U4RJ/+S
frUjqWzBxLHuiLcoRfJC6kGZxHXBWcUi3VMFDkXAAKRwVygprU1hs0Glx5/qpPxMmDi4NH2bB/Ng
7LrvzHQCElgO70A8KI0RDjfJGVfbnfRDXNQ40EzRvKiPg1dCmMZS7s84Wb/6l3cRVTi8/XGzHRa2
+uCj7sllSGqqMne3t9ZkzNvbHB7Eob/TTYD1QDLFgxYmskgGuLLJWrm8hSGpzR9BBKd0AMMiN3kD
PMIpB9tjbgfJYbQzgjE3qlx22b9n+C235JIv5+6KtE8tR+R//AH7T4TAT/pINJMofxMR6DTQDVJo
XsGrbw/2mHbNL+Q+JyoYASIyFUvvjSnOqxhjESGNyxIcn2uSFJBLaMm0xjReDC/NU+LTFZt7cCnr
PlxiJjl5szjFdCSQbxb3CjBmScEVXVmLXXiFAzu5vhF6oI/Vo4XF4JCN1Mu/QMiT9A3dnOaYHVxZ
y1mh8T3FgiG4aoQ5n0+g5kVbgrXzUAE0De4x5TAbQDhj7bwos3iHLwF1RvrDoksO+Z9m3GA5IIuz
LtVPd6Im2RjLcjP8an6qnbXs1sGf+VRP3U/0V+2Cv/ZQHqppviEkcpnkB4+r6se60yAB0eJefrJs
i2/tit4ckZ176y4/W5698yPFuXRXn58Ck0KTrNH7A9njj0H2SCB5Tnuy1KunGiOIDtmM4XKwJEdw
skm1u537IzuxzMQto/A4E8lv5+zaHsxz8B18R3/6M/g2f+ut+RQb3q29b/NJrzIHaepoXNnuUER/
GpykASbnletwz6fymk9sEV+reeLzUEu0QWn1QCEA4B3ha2v0I57nGfqS+XtMlw70ku4LCzMdS09y
evpV4my+t5f0iQqTZkcXzkiqIFECwankmHOYuR7BzihdQFC4VNFkwG2T6gkXxA8uxZM8piLiOuVP
OJt5htP1H7wocFmaDpzBvDXnKu9IrcMfiIqHypQrCKauLCBJTmY+I7nzESnDFjksJFCccUhazARI
PUoYMnBHQNSGgc80TAbkdcVFTLItc4a++Lf4q77pAZBDG0Bcn2w4QVFItcG+9EP3l7Csf+YtQ5b4
CNKxA9em+MYYdI5P1k6U0Lnt0mYklfHxWYKjCQ7jwJah0mblcRGw4YCS7c97wQuq8GZgFp/v/iD1
p+qm0AdpAk8EsiSFRt2FLLp6jwp31OojknZARmDEdoe22LyaGKsB/it2TIj/bC9TTFkzYgKTTfbZ
6gY1R8fPxT3PUB3wnQak7iT0r/I2BsSLYIBAIYG4gGenUNVmwoSRWQECYiw02A130Tk4M1C50w4C
eHSJRCRznD4/aBrJh2RGn+ALRawlBx0wPboYa3NurEUJHZ88+DICrOIsWSosF8km44TLiLxDMAJO
vruxRLFyxkTbOEbzpprGOyRk8HKk/086FP8gtQyu4G0ELOgDEbBCbYk2R2YtHx9AQD+KeFBc5fkb
m2RbPdg+iwQzdiu+AmjlmFIIzFeHWwOG9Kaa5luxlBff1ko/UN9wQJtvc6MsrB2TunNvWT3C72rL
sGT7U22qg0uD5aAvtVlH6v22lWdxSHY3QPBn/dQvya4+oQBUHLhrPJvZ2pN5yXbJTl/GSO/Z4kE6
MSfVfOj8vrferP5N1tVXOu9fJi0ni1PPCWu6/o4ZOcSbGDUNhmBebzop0IowbH7lL+vn/e0y/4FI
NrkWDB1krhFpB4Qjl6Yc5fMjhxeg1MXQcr8D9OY0a/ecaAQlnbgJJLtPTy2VD8X7zF/QXxuni3jW
rIvdeyG699KdJgR9Bm4WzWFflPxUqPEJbwWHLiuoPtEV0IBBPuPDp0uAKLNpBvhQAOCJTg11FPGW
y5fYK39CsYkMFL10sZQw28TigtzAGPAB9gaoGlhAo43yC68lVNNAA/NAsQVMgG4bsAqlOt0q4Ckj
ocMokHOVQazsMw5L8YAz8YBpZWSnnOLPYLUlJj+sXzIT8FvYiVxXSeBw/d0GMOZpa4rNZH1RyGtY
ZfBUYD0C8sJIHTiiAHcbU4YqTLJiyAIhP4drP0c1mmo18iYUr2+JJgNcIaLSWHlP+mmO0DVTGsyt
1CCRk5CwB2GqEBcW2D9QHM+DybHOlDQfniAcHBfWAVA2geBlAlFSH6AQAqa+q9vbQ7uyX9oMDevP
3qHjQsULZZy6k92KnQQgAznip3vGusqNZ4I7BaqyVh/BRX2Ig35t99UVyOPcPboHS4by0+/A/DzR
DlF+1KOOlZqdLJV1tgzu5oO8mJWT1CM4YMrxN/xSx91vdZZf+it6mOf2mD3qY/tV/TJqA88IpjmZ
Kbfbi/LgFz3Tr/5Y7au9hHIXUBKCA4IYU+3Nc/OT02PbiDrWgAMW2eWR/Jdzm2TQe7x/izOtHTjn
FnPvoMngxVQiqSj4+BGkFhUfOkDM+38jrUfx2Zz5rcLi9kkXGJqkQ8qYGDWf+aKblPpOunYL22S5
Nh2qVHToSSNA9n/Z6OZXWKeTU0sjyh7lK5xlVzKU5qf9BMT+2Pwg5BX9lY9ym9EaVm2dQlP8XS5y
WQogqh3aT2TjVH/CI4BG1XH4Pfzmt+wX7cXGqS8kvdUXPDZezIear+6crttje0z+j6QzW04UDKLw
E1mloKK3yi6g4O6N5RJRUAEFUZ9+vnYqmUxijLL8S/c5p0+vOdj2ji9UVRLsXOVn3r/3B4DUmrUX
NTEOkT1vwDUh89xK1EOfLJKxGprhMfzOlN0ZsAno4onvmZ5f8I8fcGE1QnQcdvDMIjG9IcIY5O1h
R9Hrq32mgBodFiksV7OnI7G7UggBkoO3Am7DiOG+BjWbqUpHaBsNXnFHG4p4FKcwVDoDKoIkAWnd
hsTuN0iTVRrxS7qDANGLOg76gW2DBRbICr3oh2SbxG3Q1YbdTZMd7IqPpiD91ZCaTNB+qimn9Im4
CC1AZ9rXdVgeehtQA1D/5wnRYH+sHdKoCPLJZ8cZcS7NBSYgi/5BOb25PMqgceASc18ZLo0++aGg
ClhPnxX5xHu7vTUSgf/RlFE2j68XCmHUDSYaulZlXb5o4I2HonchELjKlwFDkLvKzeT0sXCiefoT
Wz6ARXSMGDquyOR4B1R7pP1k0MAbVMNjjgsMwXMpHgQjKHaMYnVFJ+QH9xyPKrC7avh+GsgNn5pe
aDp8BUdVqsM+1tw3FkT90oABNnofA4sFZIHVIg0a486B11BXQn0qcoa8IWdYny671gEWhLSe/J7L
lC62GxJWjPXkNoy4lB3Nqq+4qghB02RJIiFGyXkmszSoluF7nseD8XXQDimQW1y9GBdgZKpt7McW
yUw78HbXWUKyWgSfBXDCpAi+XhEJrlQF7QUgiM9s1DgvRU7+ubtO6GUeVAGW12PZtzujxxScK/wu
y70WSxTH+kqK8qI4HAu/Uoi4hAgQir0zBMsG/iaZAbMGIs/pnQVojsuE3knxQbFY7bBZYqXufyjV
lK/FS8JG4kSCQoHKWcR/iQ7I7QMEl5lBYF0L/ULm0lvHgC8dmAhUTs2/50aZEwr3dmj+CoIxkCBu
KwD4EeTnyEwsZxjURs0Fg57Vhc/75H5kxPdOpRdHBeshIFe1aJ+UUzLrj/vTeAGtBkhwXQEQ1GwK
LKmQX6zkpJ0QKw0yGsyA9TMMHxZaThv8ibSU8JgNKiOjs85v2o0wSjEONCnu+lLTSqMqkHpahpzN
dkbrTJ1XOuMmdTfptYHj0qeJzJzqWxpSNQc31u1S75Q6dsxYPtMD6/LCu8T9gobio49cKwMqQppp
4cWoYUBBYN0edNa3JopNfACpgKY8WF6Gb7CFpPk8vowX9D6092F7hnhgF0+kNq4H9yMJof6oEeIg
cNG/6oDitf5sdPYTvx6l4wv8Ozz/srm8z/vrDz24hvhcxgDdtE7Yd9YZUTpnwsWJB53jC7qCffiC
ox2CGCnNo3yR5hcPwmXpNVJTWLTssmBGfSqjCS0Hl326FEviwZYwuxbZKZ/fI/Tme9yb90viBhFp
V8Dksa7CsqNXZ2vwugb9yWIiZAwFhvKKkL7Lyq7shsPBPSEjwGvBQZd9MGDONMHibNA4fqltQNKT
6W9GFC45g9ZaXWdLJWiMaK31GYx6fnlQQlzv3etMOcURawHbQvt0nrEUVCcmFvQl6wCf8a4xfZFU
0KeFfsaU4RG3oYYx0YWnXbqYmA1Stwd9ZocsoNTWAd0APUlp8RnKTcfzjrNK0A5QZ0cryNSUrhwY
RuC32iZiwsxiAAoU94YAfz2YeVhBFjHW4uvgC1u7igMMsg0a/njkeOFNEmLp2bfPwiJk80sOT7Ja
DVpOXSKRJYvWfuF38y+fFhvwSBQ/f1n4E8GSy5KwkruSwZ5XJJFIYhv7at7YN5aS4r4l6WXGkRKj
SyIf1vb9fQaUnEyLP1KBoksGiS1lRSjNEBF8HOz5lyPc5rEbh8SdYHrJlHB1iRJvfZ7yy8umtbxR
dvH0M6Cr/h5ScZS54K36Z84JkTrkJpVh8+emscQialRtXtPX9BnG0J7EMy/nMsqiij0FidVMvrZB
x+PR1yE2CfMxPvCg6RhlExhfTfjJTRo+5y00muo+T4cqupn7+D7FQPwJATsAfwcvwxLkgz4HXgck
4PNXbAACSFtqOaCwDWRJRgDneXNL8AMIIGBcNKjGk3e+mrSJHkn4TfMzOKLcfFrpaLsQRF+yoI9f
EJbDl1oduzNqLD8+f4udBIrATeHWEQhegMOBrNK7++wWxBHDz71EFfD1AviRmrBptoAur0+5d9nF
AU44bKIA1ljVBBkf8UjBnL2I+Ag6Xungt+Upu97pvM5B65Ljk5qbXXMBr8WbaVwoBJseG3J0iz4L
pJGTr8dwGr2ATlK7P8pNpC78S0Puaxrm01tYbBg8IcNiX07zMTLSoOeeJxWHUXqygKqHgoPLve+q
z7F2aXfKtgli+pW973MCrU7ZnvqHXlgsICBA6LGCYKrddtmuf9AO7OzslAnAamx3h1jzCE9CqjnD
DsTQbJQIUxCYxxTcZ96x8cWJLjznMno5WxejUK/0vuZ5kszorr27OvEXvBRLSLBcvly9np+v2htq
eQlqlA1CBuKb+IQ9L5HmGxPAIUt9Ibk1WrnBQwXm0G+w/lSdJZgDMIeHTUpeqHaIZblXj/0jiyjr
WK0N0n1J+L7uMO/IP9ZsErwK7dHi/TsfECYMutTJsIWBCL4H9xUHsJ2zb98RQkDlk6BvHqvvuA75
bYOmxuxp83hBcfbmdaAcA80GU55wq413YUsnHOIrC8LWL059FkVUIcDUcC9ETAyQ80w9gAxHAr6d
3gyErcudpjcnisWxZjM8rddEMWqrBm1rgbdV8xb/M4D5/rZpASNfp2l4YbqkzNGfog1kfX8df0fM
kdayYM4WPj2vbdpXzWGLmVcC1ckjkGIWiCtDvPJrph8fehZiNmzRS3fE0LeLEAN/+w5gfaFD2dep
LThgpsxjXbi47uvg5Nz2gglUWUQ68kwmF6WnYNe9ST/Y4juUoilIse2/+FpU2vmyMdQi0p3H6L6k
RDzKl9TmkpX9ciBlfV+CJiF+c/oBkPccMBYCY5/KN0Q05EiPJd4rPrgorDmMQ7CdvPbZ32sfhxjl
ulA+YWuvLi9GYgJCUgIAR54CY3DmBRoEYG8drZxoJ+QP0D6Mr+OElSV2uYobaAkzMS+hsEjJGAk3
vyt8YLbRVRzK4Ud+DLKvLlujr/2Eb4LEGD99rh/LS/PvAVMkH/BIXEWYJe4S1lymPIZu25S8vwMX
CMTI73Outyx4QoTcuYKVz0pqynKYcd2RavCdmPuCCrAoAU3aGYulOnrybhUFDLwvi+TFoLm9i3lR
KC7q2Zzz4jhFbkE1zly1axavlp26LYzXaSgIwNnifj85AgJT6AJZ2DSW34w7yprOEpi5mi0jruYI
Pz5LpQ7aYaRQJlQ9jzQT67tB04A8AU7eukI3sMDbF/vL+EVGC4tF/Y4Zj2SR00yeDzkqoye15etr
Qu0bj6nea1qFVfgBA6HP0qoKhYx9Dr66agpBo5BLbt0H30HGsmm8PNXEB23SNDocwQuK9f97Q3YQ
BGfRa0YUWUQ5S+NlVAdfp7sjd57SKGyUjrrQHryhw1HVwZuj/TrygcjZVnktZNm858egCyDL+MPp
ujTkNWvj6mBM5W1DyQu0wzYsvTRomaXXhWDZWtS22CI3eHAsmsmb4lqkenJFr+bVhKUZ0wZVxl2K
rBNxKttY4cs2xgRzyym7CRe3YH+qN3IJqvA9raPtoo5kh8GS1/jqW2tr9VfJMQvOk/NEAp2+pAnk
6wmZL3lY/9BZkasrp2x3C8gN3dLpDsn0OOemL7eyBj/HqdsS/K/wmQYZsOBt/iP0RFQRyrRgq52y
rjA2qOzhXNrDii0qpsMI9z1KI+w1os6KuKp5UlcgstxyrisDAsdS6NeLnUXKjlS9iPiCZNojqTJx
fPMgkWX7wKl4xo7SWmWL86y1Os+08W1BBptXw27YdLE85Pyei4qnxhGGXG5/JTmzckojFGNgvPzi
ueDF2HIy5GQQ0wsuQxylQdttsZvAf9IVlyJCduTmiX2YvI2nc8TXGWgcWdOKjOl8fHncrMV5/YQM
rHfPHW9Chk1GzacAH5O2e3eKBS/AO5G5pt/hbde1iDGd/lRywBvFVexQRJDkgenivWqHxSk7Eeli
u+rGu+qEQcdqG9IcPCgW0H5UmHK+HwMkxblFwsTdIlnocTHgA2qSvpRgolwITSfpBReAT1dQoM9I
vVscONpbJoUiMErXLdHpfrjXrVUNcc+W2TpUDAIqDuk6wKbzy3z5+l49jcaUQcwVzxa3BVlxN6wk
v/8eaJc1bmKANmBbBTkQijJf0ZkUKwhlczmx06Zsq/AXO3ZStsnmpuRUkSmCrx66/tl7rOLFdp6v
gBqyx4CyJGyvUCG673Htdsba+LLbhor7Gy39w3328oh6Iq528JipJo15hTwK6ANmQGa5j3E5TVkQ
ZU6wEbGw3dnQ1OXzr5irI+bLWGM9V21opjnkEooJOg4+RdrMB8O5tWd+/cqgLm42BDnljEJRmG34
jZ9Cjz2mOLCHsgz2iYaeLDhVFDNuiwhAjI233m1PjRW+NafnzmyfGgcGAp9dly90Wmb5wdtgx62A
Gytn/H+GDjoqvwwdPAb4UmrRBRnpr0C8+qutVTGUr7P77Kfb0FbES6uei8XNMJ/UgeqlbKayVWIP
KMdbzNEkkbQzPadsV0///8bC+f7hXEQsdydebRtv580SWgU4RBkUhNh0BJu0T0/e6LYjMgPFZhCe
OqvrrOveWAlYKhlhL0eWd7itTbV5jPujcorH1lLi24//ZLN/hi9YthKGjSiXhVsxSqd0Cpbe+6Sc
iZJFJAst8+HddkwL3qbYaQdGLdOSScY0ee4+zCghBr8e3r5Y0Gt7icJ5hzkkAiJ32ZHvY9juel5O
CbfJG2fXdX5E+iCkZDmpwnpzAarwk0PBX7NSMgjR8Ni/e0vlYLyRfCRjTICgXzYpP8qedjfZTVmE
kOlQ58EtDbbWeXILOqsC+FQwoh0F+B85ai4OsA4XJotAFq9HaM2giFTvvJJ1uG8255JGzFP2xgI6
vbu+zQXF+FHCPzn0JPWRNpIH/xGIoJ5AOPEYqcGd+AV+e9Q3kGIS6MzO+mvJGjtGfiEBCauqyI8k
lZE4QuIGKg+mEnsRY5gSy8kefnNVWx3R8JtUpPJZh4ke7uPKJ+McpiI+Mi4Gj85FyESzH161BU3A
9EC34vMCLsEfIQDNey22en5+MnJ4Em/H2/vVn8hUUsKE+w8h4uLx3CdvREBjML+QwLQILHgdghHJ
wzqEdjJuShSkKQnI18lY81/j1/gXKuoEOQQuNZwp4hefuUtYI8GicLWykVzCC8HV137vr9PzGKU5
4cnWecMl3fzthPjtPCa9FGU6ysU/efQ9us1vPmT3mIu3JIjU4Z4YAa0lpzxHuDe8GIiiCMsgUJDy
FZwhK8Ve3VdcATLX6Wu/ncB5RTe/EcgNkH/4Uq+5nY7oXlDdCxcD4DNJ/0CqNKwBEH0AkWAjiLAY
rSlaSbIDim9/ah++IiJexnNALwg22E8AMNB/mFDANZgAVAAJXFSMTlzoFxg4BGzNdQf1HM/h8Q6C
+NzOR/WksWse36Eyvi40v3lo+MqhhmGalYu2+dq1zRrw/ljuLsfeqgmlONMQe/eGgUr+g/5aWjVJ
dUL2QmZJS+0rgOjhC75BChadI9W90ZTpukAqCPcG0QjD9v7Qa5VCHbrSyo99/8VWBECJwItN7zOs
DtgEocHAIvbWH4ABhsVB9XtncA9he6B98IqsVMwTkEVrGCeIIL+oIUzqNWwp9u3nZfN4Xra+gwcb
TsSz+S2nj16XS8QFIXx3ZWR3IBmVOVhFb5fm4FjDO7oemhBrwzbEfSk6sOZ7UCowcTq1NawTZywl
sJGgJJHKT9huYNOfKuM/8cLbwKuhhab1nogpKAwAI/oKsQup+42UGWUYU5gpaDn4xmIFTwUkBMGH
NxL1Uf15PRFBKn1eMqqV+CuoYZ/7GM8RylbUylFmxxr148kQ4DDf+cpYQLo7V9FDN48QOZ8xX7JD
04HgoV6tj5wgbG3qH5uLipbSLEgn+Fr4XYqyONcpVFTHp5nIirfeo11mCDVJkuhISAr/OKJHOnYX
6Ujqdz8BzMJ13fHy9Sd4g6UA5nz+qnk+jV3sSadId+DSNCn8RAhPQejlj2FMsPll8VSXQt/+4JHP
X0qkyRydvHWMFny6nATfyXedAzuO4v3jwKaOo/pjdXa2vkS6nxPpP7VxxCRpwBbeZfGEZoH9IeRi
JWUZvQREExQBNB80Zx8kEAIVCFu6649v7AzagZ6TC9CBZPYAuK2JqbmCZhssQwLFIrqM+sAwtfU/
/q5ClbVbI/qmxfIkDa4AAuwpTeJcQieKyRc9i4jbuU4ktBXAe+sWUUnELjmGhM9Nn5CZvEaz30c2
oEBUW4fbLiGeTIg1a0ECWf+xgeCw+YyjlyfQU998EoTcWU56VImK8Dj+Q+yT75Hi5PvLHPX6e1n5
wFnLdKTsrmuihRcbIvYAs+/syT4iAc352FkR2da9IbVQGGb+Dzo7KwATviWC5Jtiwf/JDBKDMghQ
bKqndpAekCdA/wlFWDtiuLQnVg4EaHTm5QU7B3rhcrRgBO8VdA03iTgLVFKkcPgWgmGPwDfAQHgs
h30oARyHz46glh/6LACvgeVQIfjBQhXbV4Pv25r4eUENNcphB0Je/ElFPwdUQchISMu9RP/JEXP3
ORflxMG2qIrikPvsnhRy/FBOtG5AGcgbAT0hoF4H0FGMxbYvnfcnKMwP7wnAC1BxCa0soLcO1F6g
l4c0oDV0cwjCrmD396bMQSxTxeZlCG1CNCo92a+o8IfYinXfBq+WcoyAJtLUGIQXApWJxXym4ygO
uRhIIMc4tMY8kU+6XXL+eKHy0td6ALaNaeSrMwQs/0De0sKYWlV0LsFjddlJBlXOVK/HnKtB4u5r
2BQia+JrAfGahDBvEYCW1GQ3/S4lc6VzPuazW5RDiBLgnmjMAidByRYxIfzfD24mqyEW56qSEqQn
+LVuVy+vCBa5Q5g0VDlluHqMLgYkemtcu3aD3IxOgoXZf7hZ02ppFn4XOOLh03Z/ujR3VAtdZbW8
GXSfR4fSMPEYSb/244HZmJEhRwCvo8ztQ6WVFPmUhzvzWFKyF4Ec8kpCzde0v3wCdPLCc1LiEaEZ
wU9z0Tg0SC6FckqO18l5XQUim/8EkkAri+5CtF5bt7GCcv1POde7+zGLRJt6XVcRiurRlmqz3rpE
5ymrI5sksiBlDTH+WaMebEstH9K/GRWgQHcEznspFiv3Lzb7N1Y+QNDCWAnOKtBAETRW+F4a7cVj
ItOsJF7OgmRSkPQxn1iAcA5hhbpDzlWkZkSkPMZqwwyXxYOQD2L4vzr6x1e2TyR/pE7VDtLwKSxh
sWB6MevAOvkGjoBRzzygeolstAX2hmygJSsbRCEFTC2usSZjDe/Z9wMvEDgj65p4BfWNT7fNYaMG
6VmpJgVPzI/LjuyWmV3jgCu0IjkdTCIvx8AgT6yGJVOJ3Zma3RWLb4be8TfeQRaZRjKBxIqIomoO
agjoyFQAgvzJYdG9MkmYDxnFFkTH4EL8/s4wS0hdUWQjcijBG4k7pO/rvaXjQfui1bBqNBRwS16Z
lI+n8ILwlLwQP7J8wKMpm3i53RUIiBAtPiXre7NAIA9nZpOgIB7/rT8khLcPhhCDGERokx/4e44Y
8pNPqDiOjiN+rRrTG1k49wIceXGJhD4uAXx54AePJzNuG9f+ErxWitXbIHeisgzDaUT48/LQGff8
bshyxJxKd6zebzyAJI3uIHEXnjSOtFW9yGd4Eq2eu+7pfNz8hAmIxsnnSfKJ9vlTbDAZLpmI40XQ
wA09kLAoJ75wRxhELGo8qSRvg9vuntA39HndW3SfCBB/nVyPDPpEvjQXfLkekQ/zP6qCz+L9Ykjx
LvwR74k0P2GDiklFNPvFakE/Bxfgb6wiQqc01mwEv/KqOUotyhT8cqQwWe575sVMiwA7+deJYr87
Qb/iZhLubr7QH5IUf/z+8qeReAG0KoBedKGN8mMbXQhOsGRd7UVCxIDkPkjWwC/5RPCwrRsTUiTr
5o7dciYFDRAN5tvRTEH4BOGFECEwENK4QDtPGj4mh7JuAuqQBH491NILzENJk9Cd//bc65r9b3Y/
kjzLDhjKq72nqveYoIqQFQEATtklx/5KcrDGAQkDSTFTbhsyHtiOiH/6sr9hz9a/DtngADGEs2cL
xVeI/eS3f1Kfv8XKJlLoSCTlARQL6SgC4Pe4h19Apq5o3iFTWJU+O2WhLIiV+ETGSgtfMEl09ff1
73gQ8q0vhIQ8zGEey4kIQSoycMEEP0FOcX9rJsVDVdBd3NfK7g16lpuv8XmVHLjwo/NKaKwndNfN
FkUq2EFQszzCdrBzvOFtuBi6tDv8elsXDmexdSlFsgE1IzBH9Ph10DbOeq011tc0dV79KlKSoKsZ
VIKVS8JNPlkWiT6IMvl6+YNNR+ml4tMBvYtYZX7dYu0+7JZ60rFEu0Ut6heFFpYgQrXzScbCMvrd
8wXoQ2ARfD0GGUYytfj3vNETU5JNJWMXdlWcRJCFIdUvlznKpq9OVX2dWB0knvwSc10EAg0bnRgO
X9vE+FK5E7s0D8ApgvfC0SEHlqRlANz1/vb3okigO8QjJXlYSWNI5sQjJFV98cqlYYBUzCq8o2bw
KxjGTWvP06jK7yCyhb+nWBciNGnqKGDpXM3Xt2JQn8H3dTa8bZIpwf+baBdPFDl0AlG8qzGXgCJZ
cjyXnpGijsOSm9QrGSLpBgy6Q2qKyYpzEYMfHqD2H5wFMxmyPEHxcSr9i3nt1v6yQRQJ5QlOQdyc
g7l3ltmmg4b689f+e5MNVaLfVd6SoiDOU95DKvmxzItfOlYAsK9QrlT0SyIjsgfyFLmjqBCQxnI8
WzHsOFPII/V5Z8iFrUOmC/GQmEIlkFMblFLakh8LoCFUH5m0K5QA/sq+tmzObzYTFqRCAuh01P5T
/mqUzlMK4TIoAGASWB84HeE5OANorfHtj4Q2++P2C39LOaHAFtgnQOSim96/lsXfk5S92MAu7Lkw
2wkOSNPfH1d/HYCEYr51QIhxL1nShHVPPm0gci3BADfdab0qWMhZD3fNFarJZPdZVUzA8L5TkPrs
yl066a6SKN/1Do2wH8YzLXyAnJ0aYb67o9mphr3DY/EUIejjRMbaxQLqcF30w+4hnWmPQXf13l3W
6uJybLDqn9qrDKrxlOzeJ+rvGkhpWLz7A4rdhrwtz2+dSJh7YHXBa9c/tVkgZl1Uxqd0sj18JMWW
P/M5eDKxnDpoguVUVMcZPCGC8pVS0bB1QG6I12yLXC05ISTW5gkKZue2ylYXkGCSZt7g98f0N85R
A3yIwcWQD88BEmaK1HADQF5MlMlP2BxRKEWo27CQ1jSJghF40HJk351Va5rGI6K8ohUm6N40pYyB
VyPxzlZfrClJvdf/M29eFFUnGkqKBto4PzSpkkSVQzFNvodRm5Cm8j2f8V9MBa5CZRzp8m8BQe8N
R8pPqN1x6mLqaEavxI960PnVLkmNRkMcO2oKfxCiJDSU+ekbE1pl4MrLWiCaxP/EHCWs0HPKGrU3
oAZHABpSUaJf/mpFCLN/j3D2fCIT5ysSUs6Yw+b48Td4UquPQ7KbBQrQff/AXvA5kVNKYnFAqofm
537E4H/X2/XaIm5Aw0D5VQ/PDRHvI9lX5u0djsayylM0hQgTDcoBuyuZCT3KOwU1Lv7OPcGHKf9i
mlOr9F0Cev3EFDhwhF30+Z9AAez9LIB7kaSxmwPznipo9eZiexLzsx7yfuoRRql7CXkpsEvy6GJD
mQHHgb6C0sFxl0Jxr8XGQaQMrPoEVv34HSBOqdgT5BkG8ousRRZz6nk3Z5YZdf9dvvepD64FHnaf
XkHbYve9Z+lO570Jk3/E26UhgHYypSb6zWLEfygxaK2yf8uEZWIyuX+1HrX/3JwPyYHL9CEyBB64
Hvo/AgodN2puuqtDwkklkGr2frVAFWFYj6qRQxM0eP45tjaI3N+R4DdN5z5qH1vBeTk571HEn5fg
KNW6eQTkOS+/0Xn/IKhHBPwc1Kxs3tZr4eFSUicusChLBxCi4Jbk4LBqN/tXUOlJ+v0/my+ljurN
7ijUHSEDxwcxCSXNxwZRCRg9xCdoYm5uFx3AUVkNUyrUII5BC7+k6BjDIVjfy2VEIjtF45BhGAAW
OXlGZoW4lUUT5g20BMha6Ce8zokRyWI7v1iUzEEQeRBrIrgnojrZprOImrAdj3WokOqemosHSf2T
F2vPudH0Uf2JdK5TASj70XaG/fgRALB3xJ+EGoF9BzE8HHdUIpNhcZ8n02SM2BApC5wr3ClthCgw
k4xKCElgnUk8gvyAMcyXshn0o0aUztO/2x90Nq/Vntz3IIoAT/d9vlTWBANUVTCfqCMinVJ+pURk
U0w7EAomIhHEY0/UUC5T3DzOU16MiQKqGeX77fG65IlUfzTXzF0iDKYyn/wN2xMaclAjsCPWgMce
pG57VBD08y74atk9rz1rzxR8TK7i0sNrcFhULP3P7eJ5vqRELN/zK7TPv1Tvuvyld3wPnNVdvyk3
UNnI3k4Bq0654P48jfEeuVk367UEmp0yoP3s78dYz79syQQpyx9TSlX7UoqH2M82lbAHNQC08NFg
PbC+SHd08hL391xoEx8jNUiTr+xShE01MB4nSd7JYO3vWMYZ8//rPLgCLF+cMs8r92BlbI4EDlSF
rZmo/ExQ8Ee4MGcfBTi3YfDnN2IDWQi+Azwm4Bpu/DubrLvAyUTqANbpRtujM0KbtYTYCDM2YGYr
egTAo5LiS+Yve+dPt8DmG0vBqODVtxCNP1S+tmRYoy+CoR2z3aLToEyIokmqb7jDIMqEf3+yBqDq
luLKyxzy4QdMy9HjekXBGSssYKgacJt6s2TZnl1H9fq8lI2mLWUakztGLT1nO6FSNYRBgAZDXkWE
U/1JBRlaAqRPYHIkLgrsjJx3xu+ZYx05uj3CTcx3IdG4GcWGk4Wi8zPERXdih+dco9wKwBZFW4Ml
rykejo+e/Eh911/zD/URdwCt268BPIEKn0lPHCBY+ThbLginSkhLWajDLsSwZjgC817mMrx5PQYs
DlV7AlvICmF7kJBB1eWTH9Pc3VF462rL9/SNT8Cq+/eefp0fdHo93uUpiLXLYxUVbnsO+7Uk5eD0
6EPIkv1YC6fRGUkNDBWZHk3I2AfyGfp4aOegRKfQRNUBbbgUpcJr3JrVVHgx4Mbx5rFnLFGxJ6OJ
Y4R5SCTiplLj8hZFnfhO0VaPWrDflVFxotqU0zcLNaJ31tdNY//h4lE+lwIbDihIRJTD2OOPqAhn
oedKowJ8UheXHBpLqVrnBOF5502/pIjvjkjsfCSjlh2VRUxoVhaw4IVGp+NxSdDnVVbN4sqVmzPk
2JuwmQLtFPkLohmAm/cog+nqOWdTUlT6wBvwTbTnEhmNZKGxi2QA1coN6WKNKE5DESTFq6xsv1xR
UicSIejRC1oPQZtEZHZhB0D18VsDQXa5Y6IokmpBuXIqEXcxZ5vDxxlJF5+bFDdngYRY8MSt6GZt
9fSPFWIuRI8ExSm41QOlG+kWK6msqg+Q4Ny5/mpyqblmJZeMk0dnFZT6bVcs5J9gyTECAhEPU8HA
nqStpBq4Zd4CMbyCkEW9ISqO2H6jXJH/P4guaJny033EAY57yAtK3hHEmDz366Ft4Yxl6KB4RDUj
ogqWXspLWUr4+BI6iEaH9J+QBMUVwssWPCCNwXDJEk2QFFuJxkvgRNmglaEQrDnvFEc9q/S2Vpfj
yp2M83l5L+8+O0/gLYOuK0R6SQKbgVDcQLGhXX+iB6m+l+pmgDm2WTJ/WzQbuVN6uSNX4OE9vGLR
H3etxrhldn7SEtmHMhJVEHmE5jRp55rSehb1Qxw1xpRjW6JskbspahjRvTy8tylC2jfQ6U9HgMAV
9AwigJ/4hs+zIlzAVwQSVCjQlAyoNhv4An6dQHCAs/kNj3QO/ATECrADyA8GQyDIUEbOgrh7OwCg
YUQrJPuCIP0XYpxB9X74H3/QP4Dc8P/jV1xAkCwQP4jeR96HN+G9/3+tT7xZJQ89EfD/vuF3HCIP
tw6tw/PE8YDLwV4stOllQX1EbyNCvtcKHcP0RWVEMzx7zTBflYfHobtpb7ZzdZqvWmN1Ko8g+6P0
YtOZ0gQTBWAhXtTZB4xMsKzHqhm+DugsHn3BZUHKeRwcH5iOH0HfYq4YfASlfqeXQGk8+jrwY3ri
KeBh/yUafJOBqa8eqw6HiOp59Tq0w6bVDtuW3wsvO+rQf7fhIlgZJAOnCHhyApbiswIfi9UuIux+
d/nNaDJy0zKFQO09xsZ7SjFI20xQPjUxx2AHQLYjqiclbNiqk1i9KPFxLbQr922+dLRd0MI/9nnw
1l96usAnmxM9e9ia63Bteqo39cvksdDIl5xaV0w8Hc1Y7xnY1RvwT9TAf4Z0GrAaXjf44g/v51Zq
0sJRP/vIyttBMbrsP1HlJh5nFmEIgWAuDqk9dGuSV5dv5u1JsiQmpcDxa9c4k24Ug2p3D+Tc0by4
SZHtAKE4O4dmJL42awbvcXejThW/wrCIHGX0tDV8RiYNhw5EY22CHbNVmltfcZl9xJEtkK8s6J54
UYcO8vZ30pogyKdFSeKfrYcpN3HT9mmxTiA1KZZXCzurwUe/BjklKOHWzG1l0jG+1sVR3dfiNjkT
X4wabuFkjuYmEcb4+k1/WHcLCbxZGC8dKXFIw1+j4iJlo2ZEaz3rbTZZFwCSCNyBxEeEzjpCc35f
jKoRRqTUNvrb6Fwgjqc1aN9rBp9QHTOCy5WCy+BQ2XynSnQhbws0Lk66kIqThq1wibN937lwDKpR
e5dJvuiEL4ZniI/ciHLCTkBR6fCp0/TGUA0MPJ2bfjH7TrHP9sWoazz0ypAVpemq477dcvoe6v7n
vrZpjTfsmjhdu5mnWfRLsZrew31ZTbsxicfPJdp/GBhk/A6NsWwmBQbJtEvTG97Tjk18SrkwTR2P
Ju/t5kZXbwyTH3+P08awNrstnWpAhwYIOi1kzKubGLnV0DUdm2ZeR3N60d1v2tj8UUVaQ3mvChot
DO5BOuu4mOkzOmOz4b2wT/WebmvM1Hb7Ywg51iGIT+vNYkmbTP/LvMhGmt4bVqPcwjTZuO7Wmvs1
rsbDyv2UXThUKEelOaeeWLl+dl56eygKoxbmKJSbePSHGd6telnZOIY78V7x21eDYhIHw16HBEQU
2PUJoZimi5UavhcfV51+rGyUWFwHHdDD1cL+JmXAfI1y2CgGd+5ENaN0Y0D9mN+lBbNNkxqjRpuD
spt02KKpFtqXOOog76rdzOgZfedjKyNalhpX5LV2OTwbd4v7YHccHItZjKAIF+q4bX0JrC9s0+VY
NmkV6TYpHKZL5ajr0CLHjsMMsQrZH6cAMOi81nfgAgI3MEtnWx/jacNJzfZSLnDHUSeFjak6JU5t
ZHNY26/KNkrOlokBatiZQkQknsI0wtyPm9LU87eOXa2dmal596tRMlcnStQMoFZ8JXyZTZ56Zrmo
GBFBw1MizXuYKlfsElxAE2K7NUCubXUCak7VAGsT7JzUoLTLUSOQfIxyWnz2EIVbW+Pu97lltKQb
JV4bwfslYNN5LjoH9YBOGx6Ptq9I4p0vN7QYcgHs2JKJ3JhnK+pyiJGAUQct8yzeOJC6Jq2bLCyQ
6N08bB0bZs/oOCwuzpVLfTO53LwrVTI8LffEBC/3oJraVmGcncTDJBDh6Ifpj08hzQncXOeW2k97
G3ToGzWiulavxi+Wx9y/z6++HHiXheGDFPFrCtXBq3at7eZpYECO5DM3McNKkZ6iALJQIxkNCiZn
qUWvgJ/fJ37vw9rKwjY/fbkbD9ZsbhdlR4wI1cEOPMBOzYiHH0cm2Gf0wRCWicmK4PSeg3jPevda
9+0mh7D1G9PqFAeYXVk9Qw62M4yHdFMNZNXA/s+4MCjYP4zC/jK0v9MHu0xJZKX+pGyqTV79S/kp
+5jSGWxALRmrX+UW9tka9h0agOoNW/7ggfZMYSxpU3jQzrQz7oxbAHc+KwjTmWFYjWo7cUtLNT5e
3+pYakjtecDmw27U0K8WjRltBIxdmRJ6PKZ22mY3ZGmvjJYIjocgEAaFU8Or8159XOa//N4qKK+m
dunplqZMERVNbGOZg0shT267nQPkFPGhp4Rtvw6/k4Z39rXJ3c/9jKIFFsIRBWVGw6JfpPt2i8Nb
G6IF6WzebnesulTUcakbnObTTpey8+E60wc6hztn6/O18TaUWFZF/EloS/WS+TAvy3awDT42He0N
LBCDzLk5XXbesOW+IZoHr4XmNlnUWZvcxxCe0mwwjuLxRc8tbiSjB2tovabuBI7KefMdRLGfnV5E
LhLQNEYV7Z+8tn+lLGQbUnCHrhvBIUYYKXFxbfRCFqtp01Id+mEMcJAy5RDaB9V9s0zJ1caZk3El
E7xiU+5x3eima+SU3bGJtoO+R23Z2dJoCDLMLWAHeQldVlJKp5BVU0Fj1EMKwFkCEqsend2ze/Wv
/o3UknvBVKOdxxhSfAQ1xPmBYQy+w9R7uYqjBoWOnaf5MmjmoIM2Llt+PaaZnf2w0nGeDRsOdtJD
1pWwMf0NK10uwYe5gKMVsfYliIOzQ5/ZydmqucilxU6ji7aqHwJWA0KrrjqkVaRf2/9oOrMmVdFm
C/8iIgQR9JYZnNGavCHKKgsQUUEZ9Nf3k+7o6BPn2927SuEdcli5cqW5qvblfhCXWBKTuLoWPorL
EJUgfWup2zENletNTfpfyJu/GzsTeI/Q9eXr5G5Tk/Wrmf5ThqPoFmqsgkHhxKHxPnz4Q065udRq
a7TU1z0hWRo8nSuPOKF5d/ymeLegmZqrWzBc5fiXxzqDnpzMhS5jfhYLLTL5vdNsuEn/ymkVnFjL
wmn9ISwrDAr3ZU47nrpSQ5aDTWIgAPYe3Yi4BXvL4eUOvQL6siQC5buxNuZNZLi0N3pX++wqUTdT
fM0qnLM/CUdhFTx8LBpPp0eJL6QcFIMdCZ0Ub7JVKUIszv4Fb07f2odC8xKXJAcZWiJ9j/hiIF60
9swNA5V9zR6RVkmrC+NAQu0LZWOXtAlcrnfOoUlQDstE/D2jARlCgKFN7aerRvVf9n2bMYuQUAVL
GeYfd5S3gfzXI1Q3NjfsioJVYrp6eJnxT3ibVSGRmMUgABcb50oUkYWE49pabPrdo1ZPvKpCgKfz
xBo5NEI6KBnZVHaYU1l7KC7YFDMdAT+Z324T4QaTbYMairYZhkwKYxO7aMC7XYg4WYUuuOK/EXNZ
TCIAdZcLyn2hN9lFnd4jr8KZoPPim7PniovqCYFbug0kXyNntB+u4bdIt15ck1g7cxFRdBUpd/Qw
CDWnJtLmthBUZnMk1xcPv1s3xDkD/4I1M7cXd+DzPBFNzE+vx8WfvecUHNIHZHpi69yxk+I4Mudi
Dx1GPzj0/mK7cdRoyebvZuW0n9gLOpnWOplj7zD6JWLczgxV2+AJfwpjdkLxBn+Bvw6yWRY2PPHY
P79yabR5NzKGEJpOxiVktZgNYo15tDHXH00JLnL2rS9RZN6kocJENOchgR4G/Da9IQm8pxWUPZgN
4tNnt9ZMzFWFvM1siApXF9EUajE9ZsEoRbh8MI5XiidhtNg7tNyFDk2x/riS1pJ+SyHcMfzOptDs
Xm3COpuajVM7JmmNdFycQ/glCgdSww2N2KXzXOF/FXao9U6hsrzBIeGs472BBm4LkifuaO/R1k9U
kztGYHiM+8De22IXm2CMSVM8k/g7m6kcizPT2Ya2uRlELWutgi8qbm6PXHTd18N1413FfcP6pXmY
rxjRECGiAMRTvVc7kgSMftXwuYFy0UVHkh/8JivZWW/fYG9uHt5dBIT+lKgkrMaVEqO3X3SqpSTI
9LiSW19tVo3x1z/JbiyM/p8jk4Q2hNEOJBaLypeHIIuf6jZyodbDIschlL06cA4Zc/SAhPCk7xCm
K15brsstevgMnf3nY0nmIrFwDGi0OqfzBsubZ1iUga3aZj4DQV4F9eprEvIPAZWTO5qlzocE2EbB
eqE+b5er3qU32EmCm9dzFDRMOhKAeFZiTDPM/IykrYlawhj2jABr4N+i4ZYMrwog4nBwWh/pdZ4c
YuaM0MZlgLXCHUHR3mE64oyCZOMgz+Nn1Khmw/djMPb0oJ0zP7hcZlFKXtgE1TRjv3UfDAWUBNyR
cj/ENN64coch5C2/9kc2JT5XfTld8lhiHkweRrnTgkFMumk6RlwFYLSE6sXi6T3o/FcqJ5k3IE0T
qGs5vYNNdPqsvbunLo31lWxZ1oT7jMHqgtuUTHlFfKDF6hdTa/cdUmIkgWObImYwrAJ6MgC7WUSK
aDAXaVcWAdLWRIaJ+yFzFSfo7hTMEGSkGwOH2ufTg9bisVb8k1uJg0zDVHduzsfV+pjYorx7sXcm
j0x2QwALmw0LuF+W/FXC3CM0AxUbuXALeVNOA0OyMIS8GWcDt+40lA3Dsd3ZOmAWkqc8J/Q3TgM1
TzvlnaAo2R1ZDsbQOcJIrXCV0k9Ek6GrWjuYyXwS+sgWoykokPNyVutcLIj1iOF66JnaMDP5WjGS
EmbswQ1t9CW92mUWlXfzKueAcAVh/yPKQnTebQqSUGngHABgUJa37taPYpc+slnulgPtYaODxpbE
VvqWHvb77/fV2gDAEmRXfDHPQ1EURyeLAY5vKXbBxywffPvoFUM+WUYE2PgNJllhdfb0H8+pRFsv
5QdwIPwFkiy2+HIaRng1wA8ndQsIDXvKWWQJA2ImJhTxOxgtm4F8dMI9vUEE2LC+/WkEwCjHEn4m
MGnprBNG0nUrjWca70S7AM0Eis1c5i+SHxowFZdxySEyYdZyB4wWSZKAEAuPxSxvupwr/0Cp1VtR
UHJkK8vgFlfW1YMYDIVwgBvK/NG25m6Bl+lom2fhdfaK3xlYcKIdRTr1UEPABsBQc0GSnbGjuIQR
zhF0hnr1xL1O6wCZSlIQ2cQelyYWEolo5xfCIkiryiJcfKoseDhmsNlITZF6otQNyoD8BJecsMOm
dk7ECVXWgvES4vStX1QQPq9kT7SjWlpEmPmORWefpe1uYr2f7MkK3SiET6SPr+aIibumo5B9RDLk
9xJAKXX6mVizLir/krnu9+R20mJAryhvp9Kixcc5zBclO1F59MpViBMwQDa3zHng+5D2vDtsnj1Z
6F+A6JzLJ37lzHOxjXa2OdLjQ0MH10Osdvt1i5TgCF7Q0+Z42QEPs9mkb6S31VQlt2YcUkhLvatH
2vrIcpuf1+2DoSWMYEMuquDRcs2jQETFjwyPATzsfOly1m36ncOxw2r7QiVDsRJ3TpMvd6V4Zcic
jNDkRBizMWphjIMP+4D2EdhCVGCQrgCyotKo0ePCdnDsuNak3ag84J6AH7wXpyS8T026cos5bStc
UADBTSPPCsX/yDhdeG20W6AvEJ1wWyY/QzEB1o13s3C6rGce3DiOrCcPp/+OHVEdJTeV7M89S4DT
uTp3RyB4YG56CAHG4Wmyc8hu4YnlVDDvlFOnYLfQxQYa/GcQnrhuKPc4oGGIKobBOaMTjh8beZDT
6PiXJpqK8296RwqnXvMNWEOf5nWJvjFAk2nDZbB1a2IfjuxNZnM4HCkQENjzW6X1+dtxdFCqs68c
CzkovIad+no4YFaHjxASV2vHuZvCjeaSPmfttqC1lHnlRMOM8sGy0ZMsBWI+jxmB2BWgX7Q9cz/Z
QvAi7Mo4bIoNw0FOFYeNVwFOGIYv7HR2/zQxlxBd5hInt2TGYnJ7slE5poWr82SAS3S92xCaA8WS
as6ZS0HzJ/eK6jTvKw2bcgtuLgEunpLRhC5A18vayIvSwuFj3XgBpIas5QHCVAx1nmM6sA1/gBFR
rAPiWVgtARXEMOvAAT3xlDT+SrMShvV1LrPX35pWxfnmkrG3suQ0xfKuGVsH04YzRIlBYjR8xG4H
bcPaf0In5eoTY3N5JQIXmyUCtZCuQvkJXWSRBCvVCGzJz4MRaZCEvfj9QLI5epSxQhe/55jXgbqA
9O6jDMHJeyEf/Ok6Ne2r+4wIaXnjvTQYSEsxY1d5PVl9dpAd3jWskuEm3PdXoik5rodQPz5As6m0
8FrilxAhxE/d0GmHE8uxI5UBb4XXOr9YSyhsvhx5pg46Ew7JHqlaiTtH2ANsYYjkAmYJyVhWBj0B
uaGOzmNxMfze+oHIH9YuvFRe/8mCodX4+k7gdVIS2HDWp2xasd7/O7J61HN5sa38I3bz5AuQKb5k
tyXGtO9T5K3x7ltgY+7HkayNyoUjKgyavd0jxoUDH5ErXJ07Ju/u7MQjDTlB4rIqNn3bW6sfw+o8
yu3WgReikutP+HjxqsTd69ZGaMwx4zGAWWHHVGCtw+Hj5hjLmwMLDw8lm3HIrf1cnvO5hODAVjf2
JDBnhfXJB+GyEPZwMd5OYa0pGFvRYvM7Zb6mJUUodHB4dSiGHFN8f0zQaFEAscbWCm/GI4ln0uy9
fMXn+5XPeH0BnkJMfM7Hk13yv+yPrCPDTfAV7++mfOsdPRKY0ZzOEpxEwj04wi+nQfJqj2kuNCKy
Za4XHFOwNvaM0D0lVJfPhMRKwZSC5Q43QlMf/WpY54uNGuN04hY+pVbcGzEO9DS+W84vHb8gkycf
hSaCIzqvqLbQrMDK0FGCq6SiYsH64SkV/FhPNCphmfFWswT4SYvlUtwCFXs63MKcMOga5PaN3Zlw
DzncoKs2EXvU8SJLdF4JXMTUGVY5k/2ggZPn495pL0xQ1oMwhaiV57JbKCdk8UMedmDvl2DCWKn4
dUok2BMrCMNXVsDe7hAoIsZRAqo7GGxUMV7HjwSFQ8qOcA7cHCD5Yi8/QQJJleDFO6iJYluGso2Z
U08Z7MfqKNaWSgF/8/QM6iA7YimuT4j8LK/X88/X0zU81UXB3h6z8/KmF1/6GJFpoIwtF1GisjLA
+4mezBQXZ10DhpXZ6FLTpi80Em6m/UPHhjMGu0QOyqJwxosw2Zi/AoqLWvsjyp3zQQCoh7Vo8alQ
VJHJVlwtFB8qf+aVkFyo7MbHLgVAZP5OTEhDMigLJEs2XjF/goBAdryxf0kR7MsHC7xgyCcHH7PK
Ni7FKzKl5D6VNYW4v0VukLMsNlIAaXGCtTME9x+Fkg+gzWntlkcPJYsF9IOSzN34nbittRUTzXIe
VjQleaCgn737fy5FPxK3mM0WhwsE4FXfRCxyExq3/Rdkh6HiQnjDCRxOe2ZcWVuYnVZLYZ+4XMw8
ykm8X2m9Qz2zrraxf1i/0xE2s3391VaO2Cs8wQyE4uH8H23jH7Y7geEljKZjxwMMoZDxN32Xo/L0
pOHfiExWSK74kmO6/GTQhOBguPKHwAQp2AvsO1K6PwaUcaVZYa6SRAH0xmKDkWYR5zzrnVJMmTzG
j+7E9JBaaFRzVWT9KlcNSwnRqcTwGeJmTj72+Ayi3nrE61SYVy2AYs7TEz7xplok90fbHe3f7MKd
eP99I6sNj9YvpOCXR9TFJrLwEuLSSOWXFjeFCAwLKGZ7yRvFSOeQX325P9g9CRL/beh4PbH24gcp
hXGdBY2Q/KjccOWYpQNUgi4PXYy8ZMJacvFoKPyQ0Ia2D/YABTBuKlb+LfUe1hvsLXuxYRYwv6wz
XJhvkp3ik3xsjVxCuVvdQtZ3blrF+y5ESueQOaEst8QcOLa5BMoNf2KR1khhcoyXW95mYTg4pHAp
oNcyPhAsqZh7xR474evqS048CfQ5VH0XqqqNwNfLQ9GQRmefeJFXAOQdcv/npxCLIS9uErxQuyAp
klIWRY3Opf3+FRtdbNqn2YIrU134XVIUD74QcxNw30BV1pIWURtDgUKCywQ5q7d/DpxcifV4WbmA
lSsiBXdPIkG5O8gS+vJQFX5NLqfqLGMJQWVLpDz1zy9Tg8MMP3i3sFg+sL1rqDcYXlJ+iyISuUs3
JdhYSf4teBG1Mx7uNge6J9CVT9rxVIUf42NZZdK+zYniDDHNyKFrgSMvO9rMgXbIpyfcNsbYYrPS
SMpLEmhNlmSJpEeSd1dARyM2UAPNHS0pPM3Osy6CRPDArBrrdAGFyrogLi8rjBl6kyhB47jTjVgu
YLgympXwffQhD5k4OUbsUNnLEXsoZdXJ7u5y3u0C4ylGU4IxMk6eW1Rcntwp+dSS1IOx0riy1EU+
B+cokCi1aryXPB7Bgvjb3jroDvNxSXpEMwYZEivO2elMMl2u0+opiX849sZW5fzQVErU2pPv3Pxn
oMT9nhxjLX3dsIztF5UHNoY0jvwNgIATB4uog2DeAUsHLs0tYe+h5+2rX9VHRij4uYeMQ9+73BR4
zy/bj/r4kD8Iw0ZuHAx56+gja+eCEEJ0lioPBbfhl4C/FJ+oxYEa8P05UD5W2IIVFiCR5D+ne5MM
HVbGzd2pOMzLXNYZTKLHr5ABMF2QtRUXTwbJ3aQ6DtTmbnFLRNUtgluSP+riFU8vqy95FU/pTuwh
5XZjlnjkZ4vMQxwARlrnS32Ghj6KC5f37g99rG99TZ1WPptzT2hCAi++Ct4tQ3FeTr0GTKCHnGzq
4VJ0pZGl85WPDkhd8qfkmxsg2eq/TSQe4ZC+jUMJXK4bujYcg4O+LiibvUCzoF9K9Gcz5JLl4KjC
IWQjIRUPAEno7nk5/73E/zTuEtlCY3OUN9qcnfSt5DidpQowEykriYMQ2qOUevwgNwXDufmvgh+P
BXwFikO+OYPFjjmBqL5N/XvQBvWAzFGswx0NXo4bBTIeYAm1xzEpsQtYw3IAPVgEFW9PmXcxnSyE
Q0Yel4dypp/wsxCMI+UiTAnyAxpU9o9k6QYKZGwfy2Y4Iy4ADa823GDyZwPBKnGR8kupS548Gy6Y
dxU+pw3YNj56YjPSC+lv+sZ4XHHQQ5gaTHLjAcHSY30FTXaI7YfsOv9B7dFvCHilenyf/qvEClRM
7witC8vGXcoEkXIOEMQ/4gi0v1GDPzrikYbeZSGEPtlsye8GZFACl0i6ioS65AxTQBcyeVE54FrS
aQa/fCoPeY8Ik+D4j62LN7R7KiRDv5idA4lcIOAiJ7EXDyiFt3c59XKoZfQX2qhEqQo96eK9arfz
ssUzmsyvLl3DeDPQCQjOr0iLfCnFesFz4tPJuf9FYix64YrGiyzL8xPMmgtAgkSbp39akiByOtky
LhdBTggCjavUsQfPKFkyBmct1A/OMcE0Bp7pxeRkYFvoVuD/JJ4So/k6iWySMPVuotXDIQn3mFFn
RGDOxDFL+AP4PUztkJgFc0r8y3Wfi2sUZk1GkxdcWFJYqXN00Y0kDjcl+akYuHwn60p27/QQCiQQ
IEIq3wX/SrCQrRgLkChwZurjI0BSasQ7QFxCEF++FGflQLMWPKQSw/z61DdZdc4vKAaT4zEHvSeR
HSZk7FRkwK8dvG7EXFGcd9QlRVRiaMl0JBZ8mRVMLSNy/yECwlah2gYCNpWQ9T5lmBpWBXB3IaKD
gkOprN6/vDIFFuBziScMqhYiRcbIt3X3ZgbjykLG0sNaAMOm38hzY93FVg4WOqEpBC/6is6k98jC
zIBjwGbg8NdCreC8tZy3ExJpIj94I65mPmj4AOWijA/OD8kKcAKnewPYEb0shsX6IG2pYF6euqKK
BqRAAjDFI5JsMwt6NZldX26npSFx4KJgg/WANs53MQp8JsAzRkeD95AuoA9CRMKD0K7Izkm0tX+4
WkRr52nLzZq4wt6ASER6dnvBS+wgBW9IPnAnTqG+nmyk5KiyXSjTTQFjZKmBVGroZwIeN5GYnnwh
oxJ1olFYMzyoIJclRo8pD4i+lMBhJ2/PnAQYiZwQ3C4LjNfkoTEdHCd8AKp4SOlzcSS17LGh/8CS
ElNXB3DrtZAOC/npnp8CdcSB0VX3QjLA+7jxIAO1O4x0zE7mwJYln0yY/Kn6qn93O8ewTJvmZEb3
1VNtpca0bXwkwQDMj84tLC7ycXgyegb5L0mQhh1geSWYhNgKZrGMwIpTurygA2Oq1LhfF/TyMgkb
Rr0kXY2jzJG/B3XkFHNACAm5pdEIxL3zypBS0WqEBknPhymku4IViEnhw6gwyvvrbKMcUgG6xCEA
iRDuIDPDLRSPdcNpg/56ohiC3BEPK/ZQ8mQy3UjyxFdXKknLP5yKnj8cDQNPGQSGYIx3eUM4huY6
Rhthqgah7pgygOyVA98W+4pzI/goKOmMUWKkSyKad17CbYe0zpAovhbslF+9eYxghPWkBkQPxU4U
9URikEnYdA5IA6PCMBlp5LtRPaBeShvfXlgkcNdDmfp6nmZ7NdYYpfgSmVmxT97kbTi/ThmgIxJP
xDuSrhiSiwYCvopuEHquHFDYUtaeThGKHLIq8q+S4YydEYnMyRlyJpB+Et061o/5rH7uT1gHWWu8
vNviRMVVjKYCXuA25HM40YD++D9lUdMiwCAChSq/bIrcGxGYJGdm/KLMkCSAsROP5wVRkGOLoCPH
N4EgLuMKUD5FBaFaiw8CUMS/17PLNxxdKLu01yOzTou3VGRIwqT7SKb1SSQFOsynyCBDCU0lYgYr
QI0EIYczTJMaJO3GoCuNr0A4iLtRA/3qANuIGSEGxJkJT7wLUSj9F/JeNAnBCBezigOilTLhhktg
0eK+xTdIuQEtQWKhqiKXlXiyRJ3ojJ8TAw5uSYYhQBk0b8jSEk51vgqUR6lgJk0mL48DNEwPKT5Y
0GP5SMGkkrlQtEXiK2dt0D2iHWHEQ6FfAJtL1LKE0k3+tEzm55nQqZGQXh+R+haLLMYGL07oJCEp
3eLED7EEwBcEEARAKKFQUJiGjXsNTbGagL068CTsNCbMQsLiaxgawr/3aBCqXhqfQ8FWhvDy6TIC
cD4BSpApudLE9ngr3R0VbcjE/AZnge0j+vg2eCwpdYnI4NFDv9JGT5H4T7juFJR4kqFYezQXBaiG
f52wOvyQSIiS3+y5e1+yIEkEyA+0q0VHlM7yGEYaDk2QQm4Gd+TGM4t8mHweLx59Us4ijej8IbPs
UaOkiRbNSHV2o0Va/rPOsuCyqMQItNy4wlkdr4tFBs+/XPDJ3H7myMyQF3hHU9dJF/ALIsoFuDzE
BsML274ywXKNaAASg66gX8+GyARCIx7C0+/RfSrnEqDc2P4MMsCZ50rgpL0A/UhsLx0xvCLse+gI
yNHcgTBwp2PoZqNND7dyAoNeB1ZCjZPrw2Z6eXzHCe1ZeAfKIafHYDnFidJbCMlwshR+5R25GanT
SZ535DYJTn7dy6GVGFbkLP9lHZnXgiCKm6iw1iUdcGKV9FWBM5nE6P4QGaO4gdUuZ+r6HGAAXg5I
BEcNHgtlLIBv8BtKLJMXDsjwAEKvjHj0HkjRkwAK5EvwzZwXThgrZtDEJmKttKXxe1RsnvsSyTAo
n5iozGkDk34/MZk8AhYVja6W7z1/3PkLPE7wXDDIItCdhNIfV5UiPcHGqyhFeHh0DgVvQssWGQB5
/3cdkAr+y1xYMJdGKVEPkXVjICJUGNRM7p8So+GH8bKouyHAJ2eIJDIiggTZlyVJ+f/ArfRiDNzJ
p1Q9SCeZ0oedEz1U9hdYH5Ey0VyVsESuOfJ2XHV6BelQkTmGAg/q3ANhu/RO9a5+6hR8EPh7fNM7
icUq/AEtbewG9VJGigQ4esyrWBQSE4kWQ4iMKJeNnWtQfr56Kscz2ZLiIHMB0ZRlmyVTlDMm9uiV
FuCOifaDJhY2PdpuRAa0vcm2cjzE80unG3acg5KgDCFfNwxSN5y42hdNdxQbac2rKfFKIiV1Dtop
faTfyNXo6XlpztHZY1MS4DzwFuZCDra8jRaOt6KsS8YwpeMbMyG/LqkHhXZ5bLqIaTRbcIpoapsn
zFvOcI2FcFAYI0//5Ycw2yR9kucW7ycl7NQHglmlfjIb09yOVjciVYz2Q8NODfr9hZMkX0BnPT1J
HFLWRUaPA8aySwZPfUcLhkO4uOCKeGMJbLZDDpWO4xEZ4DFjWSgmgB0zbn6GmZY0EBiKwhx7C1MB
9pVPiaMD4s9jhMJsipJyDTl9rD/wr0mOHPfBAb8OjADwCcp4dMLtUo4NjfHgNSvakb+AdMn75nJD
wCcAMgS9BwulpIX83FO8ilxIcOhV4q0qG+MrYAt1iNMylp+V2gHYwRuYwYeYmd3NmlfWLo2fn/li
YPOvarB9Jd3MaybjZVIHZ+mTjo3FTqwj/Q60GwrghbGfijd9oepLCNQcURpepPywXGb2FpApvtj6
KuE1yGltzolwMuhQZNRbyLPMpRKn2HED1uqJgpp1IGTaSUuXQDNHABX+mpIv4U58dPh94mBPwTzk
pIBbtOAtAGZJWo5OjYC4vJpEaGYM+8GnGV0PVxWo5o3QkKKPfYhhVMyJ7uY+I2OmP1KCkHB9LE19
8Xl/AD71ShyYBCSlr6/4AffIVPo5wU3ubtvf60YWDxCHhcyWabSVgHkYbP/fJKzY0+LfhmQrAi2z
4pTq37YSI9FjBVZNQXgpQBwaBpxQts5PWRUBBZH/dY6fS+YPW8sQjiOQMYgDARVJ992KeduIZcS+
yaLw0SwrU0X8rRqE1LO5KVsy0gvNrNLERQs6KZMUM0ronofWOig2gn/bg5ygg4lxKjCccQdKhOGd
Y++CvLf5QFpH22DFa3zI5ktoHnP9rYnHUxPjvPJX3Y3JE+fwdAWSVz0KkvCO0Gzi6y5z9pz+lqkY
VvmTimYm5+y19am1jdnIltSddZeyoxXGV4oqtFF7W6lSsHrVHGVLynL+efpcnKyfxOvXI5dJjj7b
KiVCKbbIYHCei68UBdZQylqymjGvARvGq6fIkMBuoF4ttS2qQi/aoLkA7S/elHgLi4CAH4UYyJPf
4ltZjFXMIlH9IQt5R2+TS0jDF5BiuJUXnscjfntLdAfHBeoptlEN2F+Ws3iTywizhK9htQYUtcmZ
Yw4N64h6puZqULfpPpOMFymrkAu3ZLqOWD+UK0m39iXKsGJeJy4dy8JxzBxmWiLsKJmKhGPHjpXc
cgC43DELhrlANFmglEOM9xqWltz//Qkdn3uQeAcyrIIDj10QC48T5ZhCoyGDLObgM9CRkPgRYgEI
EvuU4ItJhOwtnbCyV9LiSKWf/4LEFHUp0/1hX7kfDqfs4h9Iwh4rVLPAFI3wzsOcNrFwBYDbwxAo
Fet+dCBwbSubtlN6JbeifUsN7cyeYz788GXZPwTTof4Mukrgw2+DMbylfo5l4NNwQ8KWiQn/iRkB
b3OAmI8+wrJRty3pf7j421jkNmE1RzE92qzP68wT2gnUheHgE8kULArzPF8BxCXy7v7hcA5aWwU+
Seeya9utbAMQi1fyAj2jsFI/vtPxyndIRkWGm4Jj83HGCu3MmE/m4w7im+JtiYB9SR4hrl2k5HkC
mWMxXvmHe2qtMHByNEo2VZJO09tJuM7SE4HyyCcvXgqvAkiLLk1cYTJb6VuhuFGBeLKyck9O3pZj
yWI+LS4PjeIO1+gZEmbjms4fh2wjpmu7FcskxwpUZx4nIWskq81lxRbDuRGOAk/OG9NSwAjhhYix
0rVNgQWocco14u9wDNtQvk1KGmhDHUr/gB4pid4ceNKPDxyEykZVDFsc8w0K/2hkeocYAy1fj4DT
ot2E+Hr8Dz29MpkSBJ2Nlx8+7jE9B7E+lzlqySNRh+fB6j2Xb0SeWfqvQ25SeGB/5zE2ib/h42X7
UPOZcjIP+CdRTD1D8wMt5AdRZHDue9mgFpz0I+cbJH9ex8LXGkE4kqcUYLK1/BW+EeVVr5wfTtO7
UATEn5UuQCcnnGd0z1P868tibMsdMwosKd2y+v0UD82dnmIOEBLgqfBgfo6z/fD/wevxNk5f7yOO
oHxdtCcz1IxQrMsErsohRpqMzyNhhZojpQf5crFdchXkoBKSMM2QN8t92b4485bMgOV6s/MhVh/U
mE4E1X6OvUwP75XoIiHi0ygBskcKzWqJnRdO0rrMZ0VYRx17A5rXoZVSOTiKoehaV+1n7XiL+kqC
IEFvn7gmZKDk7kefcLcdzfnwU+6BcNe5N1aCgqCxsGogKgpuNEjAuSUj+OC/cdCZ64mi5926shgp
Ao9OC5iEWDc954grtR4PgfAsyhwtgh6woOCnf3SU+ZhpxkBeplXLX4DjVIjQUGCllI+SQyrCLPwI
ZK7DBQDwOJ1MnHw3XpmwKMEYUQbOUTXqVZuW9KdFwDzNT1jkzBmCRi76D1YomaGWaVDfAl7omePl
sZlINW1UReae08E+AE7Zqzz5UnfvWPnJXiFWhNr5LY3WJuHOt1DjRHZLY5A5QLJud4DOMMFAgwgO
Z4O/7n2CbidhFr3w1RtyAzBuOcm8/8fES/5OQ0dBq/6NpKOIhkECyZQeb+O9QRA73XGk9t0jYp4q
bAKG8+ZkDEbKLFLu5uNNhPGZttwXdr1UEhEpuO2YtYFg9uO7/s2pgK46v2DqU+5rHflDHpx+0Yf/
o/FYAz8GSZiDfaRBg0oNdxa2c2Ud6Q/aXuGEX6LXI92JDtG5i68zJnanBIpIxyFDD/PiD4wcho7m
NTt125d2R5seHUuMTZk9iUQBdoETEpTLlAw8hO99yJw04+/FBU/4yGyb01i54Wn4PwQHaccE5IU9
NO9rF6I3LG+z24xY31uoQzeorY62EKic6bxX5j3yTb+neq49qDhUkM+HEdhuIk3D59yBWtpvJx+j
fYe+RZJ6zBY/u+VY5q7V9yAf2McvDXCOEtXF77756Cex8oNrIPPRamYYPjwdDojq01w80L37J4Lz
g6gvvKTyaHJuDIc+gDs1ffTlU4fG6BeXEmxl3vAuSzqoTUaraRQieQuqkZPoMbbTxWlGJZVUfMqc
tbqddqVVd0yPosFCmaIr2iQyqqvQgqKP1WUFsX9k36aPxtMgr6EAOHiDEE0sRbA9dpgihxa9YV1u
HmtwvUdX0BqNVmwg76/J8hreSjocCnJ/0GQ1medgTjoAHVuep2t+gPkCofEH/v6XU0OYyfloZ03J
RFcKuML17pCsi1ixQbIB2Hk4ObzCVdE7xY0Gwvx7+EOmi6InNFVlhgKjPj+S1JC6oAFBvbgOzrM7
6YyJGBvww3hO91uah8DQvYtGqkl+My85iSeXgVNI945cc3me0RDAp2Yzgx4uWkpN2gpVYGMIPZrN
BtWgEAxmRrhERAh49jeusLLAAmDcQEZMS43HHVeJP0/5r0XUbuTnZHx0cNG8RxZcsFUIngmywzWu
nlxOFC4bWlIQXUS5NrcZqZ47tyK80jAFV4nWaJpysHHOM/0Hx6C0SB3aU0buOWQeYuIzEVGQuCYn
921Awg8YjaaysHIkKzq1cmUBlBlpeChGS4Mw32xkyu7WSLVvuyO9GR/3K/AwIzkg9gBH1g6jyKTN
gkr5iQND0VwSJ87pblDBjsyDbGg9XxLT4JhIv0x5JUwtA3KpcU1NRjAfGAmf/LGhiis7nfrIC0g7
1wxyL6QhioV/iIvQq8Rbh7enhYgxEilURRjs/X4jyUKSibHJup2Yzr2EwpNgjHK3+0bO8EV0UGmW
ZzbBQxdRj8HBFMX7x473wBTWzDzhK86TkGta5TbamShBoHnIStcoRTBKUo90BGjH1PivSEQMHtYT
MlUOxsYRfnyLXANlRA4f6FdLib+UP5eQq17qlXyMHokCalScXSaVQQMSlQWkGDOpS1KiGYmmA6OM
aCdXyEygkYhyKvW2NbcHiYqowjxjpv4mUEP2Krosz9ZOMTG45YFdf3HRHjuI3G8asyHQ50LBivEG
cLf486z+al6KD7wc2l9cqA4xc1QEfiFsfZ2/dheayIPx3wBdMIIGyY7wFkieK7KDnKeLFl1rRyQy
JhNfL8HWisV4bHON7zNqMEyDZKyjrNOY+0tX9B/uhAF/3P2VKPwxEw1tlQnyg4XulUfIREUuuoG3
rvVLLQu04di+0q03HEKmqxkPrBrov0UF8zkMkXSji6lHYLW7y08zjbK16x5FtmJidxpZ6WXbHfdF
H6Z0yZ6/R+Ovuv8pOW9N8lui99qgl9BmSyNhvXE5lfZxYmu6rz7trNbAgpuz2xEh+QcfDb2h2ZjJ
tsvoHwP4MaOmWx6N8DpG+Aedqj5U6IvX1wX27RScYP+qx68rjNfsuzhvLsP18Tntxu8n9S1hBuCp
7un+gUtf8DMQO0BraEWRTeDoJYx0UYIuo02+/1KMpfGImuv3ldOk5VSq868LbScpol7qzbln6NYN
l9Xwo9dRhjc3TRr3I0agsiuNdnfPhB/16GpXDGRJv6/J5sw0b7OE9qwxYw8+T4Ze9T1ZPerPqmBE
5Qg1N5oEL3PDDB910KMDHDVainE3nOwJa2BA/enxYWTxTXtPb3RjlX+P4aG4k1MkaEw+ezsdxY1O
oZLmQJ1OnwuNEQpKCG0a3o6nKJ21k1XGQPsOsnuOPEZyneHbsj+z/VOKtUFY3G8LBB5OqMWnJWHR
+6DbG8ehB6mrfOIXr71dP4gR7p3NrNIrIvprHb8wxKs/bwwohj/O856vfvqEBMzsvW6M4NHw5zH+
Pqlfg2Y9gG7xQPb+UhIh0nf+cJQeMoq5NapgULSo9cGqRlkiZXnug3k+9rUqOF7dRl+cB/HkuM3q
TdsstGbZ0JvK4N92nSMPoujYW+QpWxN2s/LXdtzelumSlX9v6G2800mVGU7yZKrYtSHCNLwJkhnP
Gsr1iBPWm1ud4IdWvN/k0XrH8skI6CEDnf1K+1VxLBfkTXpsSHFEWSz9PhqfBa3vEwywlhPqUON+
DtdjSBeTrgoaIx4lNPnNa6aRX38vzJ2A7Ervy53eU3NjqIgvROescKp2o5qImxMLcxMH2mKg/o6f
IIEjr0Pi1Sz/qnFi3ZgVkdzsbvBeYR1uo71hfj+JqEfZR9FHg+Hq+lHRPHX7S02Cfp0W0+T3OCy8
CRJT9RC19ll+itWraTX11015oKjKU48hVgGIHR9QBni6fPwzGq5v+MfBvK7uX8agQoUK5UBlgf6o
sqTJerBgIj0TE0oOlNrSS1ThO5gYdzz/5YnfAWId36901BbvNbU4fILdDJ20iW5oB1TTyjmPIAIQ
hZW/LdO66r36nFfPu51MLo5fEiYxhqeOx0w41vGHj2xxrn6zuG++Oy9N8AHm6m54j+qrvCwNLNpz
pqShhvL7JjtNtUl4LVb9g/caZfbYiNJbeM0i8/rXD8G9zIvdoGSnPMd+elL2zwfqiA0NxfVHjlrz
2V2lzL1l5jIhYD57ZIiV6t4YY/dAHHLcrBXMUzKaje8wvBkRowUl3hlNlY9i+GFgxR4N7Zm04T6Z
u070349qDlvumUfIhvVu0scPk9GiOT2z/G95hSWkE7DVBhLob00XPtRPEwLPKfm5jn9wcgZamiWh
4EW54hA2evbXVbD1MjyiqNB2cCMLzen0MemYiZXCfWGgyglRLptT7RI9sSpkHLQHTPQO3vHt645l
7YfLOznQvSVgWN0ZqaRXKEQikll+jiq+ZSpH3LzF3R31/HFwaWHGE83ph/yy1M7L9nq0SjMwLtuM
vv7ncKvS/6yvzdubcQufj12h/yZkO6fzVOui9rjVtc56jMa2qS+vDGFt5zo+qyphpdAN+viqEEW+
ISSKt71qgAoq5Cac7VXJXW1Ia+0d9i4ZltZ8Gc3yhHgKExD75/vYWGWn7YARmhQsKvK8cqsWS0Pz
rrePhss12SrpV2vQMXmivbHdZIP1BLFbPWOCLDnR5PJ3b2u7KWZp+n3qfoqGyVjt3TOR6byMM9dg
1qqiQ/AxEFoAjGgms7sJWxa9cU1j2q2xxQmddI7TOXUG14ejIjr+ZLLyJEm4JXT0levxZIIi64BJ
y4wGOVOPvkPJ7P4aFD+KrfofS+e13SiyheEnYi1yuBVBOVjJlm9YliWDECBy0NOfr3rOGo+np9tt
S1BU7f3vP9iXWinY/K41np0ykxC2dz3bYr+qjfMqZuihoyl4ALMNpfdqORHEqSCt6+SnGH/q8GRD
N5F2jTwvwk3y/LTrL9bpe9cm37UFBh+8nGlqb+rHiv0mVO/Se53j2lT8GqyE1prXGO3YP/G47ZRj
W87z5gdViN66WYUQEfCloTGqjO8ovr0wN+8dw3vjxETlYjfHjk5OIysp3352z4WUL83+QGxKja/W
C0UayydRL225NorfLvWUcWbVP28ixSu287yCoctLeOA9GD1fwcsCSu7BhlJyCWVXhtQjb43migOr
vDN1uD42vgas4Gd2GZJF/2IlaeR7sKUZjoHFOl0sQSxjYL/ZgSzODSwFnIPGTY5gLNerkTGBsmgi
Qc4V30eqVg0CYXOpIWIctya7d14HowPxqbpKj2T1XGWiZJZJAcxo9HSbrXBqHmz5bJ2kt+UP6vYZ
Ki73zMA5lnOvU2DcQ+myjmP0C+yQYUPKE6iEXo0tTrqv5WoyVFoQC/PGFs0t4Qch2/kDfxRqmjd0
pxjI4sPWAWYQWDyDAYfN2G/fB4WJ5Xx87qX6VzFq38h8BS/XF24zL4cTK9CLdVPjt0UqeNNwcLw3
ME7ShUpq/IOY5BHuB7RnTl4ZdyR5aNzfntjrtt5qElF5sEgpXFLMYzX58gQ2MdYvrAgflKgSHCHT
K9uvWqiQX81RFo4TkIO0ZEYw8nOeYMQWfw3IAiSWYKFMn2DmOt4j9jWXDjH5am6IIcPrz9cQslm8
OPu9McE3K8LRZxlGc6UfyTeTSTUJPrUxa+6PYtZkC8fIZ2VF28vDX5SsHusYD6T25G+3e4aTp3Ua
MCik7xu3udF7enTmxseJOjFk9vAm8+YPapqx+A4Z0SSJm2m8qKj1LAVxG0woTCRDrNMknZ7dwDSk
OiVR6ir9PsYJiNbnad4teVsxh4sBKsn4VnuoEbLs7brk7f5+/g6L5+q9kHBUiTfRLt20q3xTbMbV
uOrnruvHSxWPp2oxrIf1a5t+pB/Jx+OA+csuPVk7a2dgjCJ8P7IlhgCruP+w4+ObIposO8KFINVC
BGVZoXeFDYN8BFGL4qaDK1ukGPlq4cv/MrGbkzbHuGtpb9J1tMXSZFusK/5p1voyXxSLYZrO4mU/
F9YUPa+wXSWbZFMKpwfMpIZFNJc14Olm342TJ9J+Qk64OQ/3havcwy3DyU+OVyhNImoYrFIhCuNE
5LAT+V0UcNcKUOduWqnTJJ056PqeswyjHlxElGnYTEvDb1cO/BNl+mZpOFPFCB7voIRcDtfoIrys
x2O7Gw/RV/hpX4c7R0kGYsWknLEcb+axfW7BYpY6/xQLc2bP+rl4M1xk/kk36b83E2/+ezPDImQG
oc6LWbVEM7Munl/pmAcSWKT+kjxeQTl/1AuZQ71Yp5DD863ubB/y7i3t7Dr2B5KLMns2Vqk/aK27
U3oytr2s8sLIw3iBquCFfvZ7/G3+KJH+WcvwgGvCZdv6c/7eP89LdpGP40E7hdeauxJyV/K1uCfP
rbps1unCXJozc5b+/20Um35lLdJNzV0pV2UWKHWQQTbkEjlAROAZQTsGFlKQhYIhA/GoUG+hk/Ig
f6nxyRi2yTsKlNbwqcMGpfal8DPsnImpkLNl1X7EE6oUj5mR4j4RL9tKm0kJxFzTeyeLyJq/BpP4
+nUpNZ5SscdCtB7e/stZR4+d/OSlwM8wvpL3r9UwI8rAsrh1r+RxymETSqE/KHRaxkaG0Gx95bTc
bbZ6xN3Ha0w2+mjvm5SattLu3RPfiMGVGuVbU+EaEdDROPACc3WeFuB/tVfVO/bcTqFhr8b23NNf
PxNn7VTQc3K2FAdJoswuo2bHqINKqH924163zjULuzjqXTkvXpwZ1tK071F/NK2pWZjmSu+ja2xG
qV/L5qGoCumWbCifE2WUD6E1j8KQeU08kCFpaGQvNzTBci595Q+TTPOqNZePF3pRaZ+rP1a6dvCQ
wBwEGJABfLGIm42er0B5c4ABwNHHTpWm3XOdGutQCSRcBWz/0c9jSJhYJXRzi2xNjOi6tWZfzIHY
gGmHTxa8ezUAXul76r/Js/FS5tSWS9HDqcCAGCt/NmPacF2cxoRrJT19nqfCIvxSDxbTAMxWek/+
fZFyydQMtLEUPuwjZo7VJNymljdgThO7PYuYsakecLI8UWsWfv1ccmmS0rOwWpG8cZxyor9QmtBc
ELnnvH0blazkkR+e9oFqr5TnEcYk1O/XLFGvMpGAnEIYgejzJLxU5tpwLmmyLdTTo1sbsL0JTNBJ
vPfh18ESxwpWm7CTFqI1cMHBwemjl6vSNrx8J/WdxyyBXE980wPweqHsLXUroACuTDHS6n004bLF
whNiwEbvZ2Y0T8OgzWa2Oi1wkMaECJLheNCrBNZd1u2Hgs5g11IMvL2XCrhho2I6J0DRAN1l/JE6
syg/SBzLSdG52fs7e90Bh1LDL8blGyMN1J7KvnI+2mEd91ybqQzWIxn3Wj9Gw2nA+N8kzvE1tdhb
ivlAXLmykcpLE05tCMD1pdAIMV08HuuoxHH3p5W3eniojLt4hQloBCo1KDRY2JnX0dkZ2L7EkT2J
pW9FOffZvayvBvxRZkz1MQ5JYNuADNYOG+pa7S/Jc/swP5/j0U7PdvwhyZvEuNvFWa+vMvfebvaJ
6hXSYmAQZP4O9tXENY5wPdgnsBd5O+m+j47P6i9JfwY5KLvVgG/K+2BEy9JaFjbcHO2Yyxs53Ng9
Ebb7HJQZI93081lsWudQZ8yTKGWMfmmTAPvmGN6P2Z8ppi3x3ho3RbiVc0i/+a1n1Fvuk4bmdlFG
BxWLAD5Hfw46onLV42nCsLPaqfpHAh2wCRxpnYWbN1sziFq+jHDLA2J8gKFpypmWfcCk/tyX52e8
zrGmirynvnQIKlGXVvWp5ntmpk0+T9toIse/XQLhLNsnHaYsznkEBIj0jQaTS1k+T029fLbbLN+b
3ZHfszHIw9Y+f4sK7aIxkzKxMS8+le5MTzTwXBu7t77tiBt+Lh0E7/rqFa5gWjp5u5XrHOly0n8Y
Wg5e3ymYlpL+owO5PloksqKafN0kDrfEiSiwcYOhu6tre9LnzKyilclTmTjfekEd+aIxBmeGZaFI
xxzfv24bjcf++TsUzBr514x4fvq7gUK5tQEmCAyoeb/ZdlRuT/vHsbEN3z6ledP8Zd3Hu7k3WPvL
tAs/Fk6PGszgq4N3grY3qtWDmfrjI2akqX1LuWern3FyzMtDrE+d/Ld7fKoOZvA5Vftr49gHtfUl
bPPtsyMgkfYm9b+6Q/X6OnGRRLdWMcowurNEQdxjZPwmKKfZqRXs+cE1ubyXB0XMvQUMgjX7BGb0
bFhomCqBGEnLEabzOO2MKbvMo/fLcVrDDX8ERKnwlQ+MpiTwXr+3fS30KkQDqLjprsUQcgY4DmbH
oK4Q6CXLxdWQoeGzggjH9vmLfJMa/pM84eNFNgsDYXtS85t3g9hKdjN0S0+3B1vHshrLG16tiFUV
E0f+GqEH5eTBZPaKLTVF4us+yJMn/RwRmb34g4i/gg3Kt95P5hx0JugmpJ5ezBiZK5LEKBO8Vvip
4uMnSsqiJrN/ug7iETnQyqAuvQeqNfoZ9PK5l+DOmXp96VVEYqB8hpdOXwjJH5IS1D2GGAy5cdxH
/ojmEms9dm8wPkaatF/4hRcTbM/xu/8vQh5MSqXoRZByAWCy8F6/MNLnI8E3JxGtywtC1CfhBnw3
C4j1L/tyfqS7ehxvQDvSfbyNt5SUjVsFQ+esfT9Wv9Y3qyICz0ZAyVWuJrwEXhQv7YERMR7fYmED
tIhQUGawb3LP/oV/MokFTLyFR/WiXqqrSHwqPkEjwpUKvUM/jjv1FovMBXIYriCIvDI+jzfpHv9x
3r038kH7znfdHCe+VXEU2gIRI6xhl5PtrUBkoAs+uIb4woEYI4Y6KgRkkZQuPKWF95YwG2HNQLeR
fl/4GKlutn+j5hDCGqLHNv1UpD49lzh64+Utkt+iZU32t0haBFBOd+0P49AjwPwOw2ko5tFMcJyj
pbBDErMh6BaQsck4cgemS/wOubEEzS1o1ESADbG6OD0i8DiJ9QmEcq0JQn9jkf++4kkh0hVOYKP0
KfauwzGfzYisX8J5ROKvCAoId9kp3laELIjsWOS+QXnSyNBAdUJs8vsKsw2OBTb5wg7fvJg7a8+Z
zBLgI7pXV3a2qyCYfPAJsgxzc5aFGHLd+bGwE3WRmqld+zub/Otf0IfI/Bvv5bdoYO9EixDdTmQH
oCJmPTxs1/7Unxzc20sc/KGs8bYgM/97gkAztauFTODbuOLvsq2Rtlz5m69vi8Tl8USiVCDiDLAG
zyc9b8P4pLv7hK92hfbHkMS+RPfHnfXDByh6/e+DR4qJgotAhCcLoJen7EWrxFPGH9CnQmC5wmsC
hdUvlB50f0zlKab44GkfT/UdvvWhJam3/mBURtozcSjfYvjwLZ9wiCc9WVv1+3pf8OwuqwN++Cf9
zt/DsL7ZDodxo58gSPWb4UiiGHZgZFs1xzdhGzrJicnluRTvyZg9vpVPrjD9aHOl+KkI7cgECSGh
roItiFoZ2hlPq8Ek4NbJIBCCtlCCPfEO/n3N2M3k3gVnIO9Kh3WIjRccCT5f2Wm4f3zXUCTgqFyB
znsUbCAe7bvJAAB2MIcP8Bjv/uk5pKE4fjbMKqxSiplRTe2evShwkkB3/BrFWx/w2UBhWPpq5FpQ
V4iOJC4TB8zmGDHIJikVcqA+ecE3BHURtxgEzacOllAEvdwCMnfoyUowJp78CixqVp2NSyRokX1V
A+7xDRWRGZ7UHlM/ioSinsWGH45+YvgMrJIsGOxZ8LI9S/VyzAeozyuXwSPnRlV7KgiXGAq4jel3
zbpDpBAFvToFxH+iMIoCO/cVB6SeYnzlGPuuPGrlR4iGT/3QiuMDB9Jo/Wz2+pOR19Zw1gNR6v2h
JEUPCxCc6p21bB9GaTXY29w6aeOOcMLobCYLSVn1MIdg+71nOrzh56JXFg9l+mDWVvuQH0hD5PPj
7daQDH4fAHB/EfvqD+ULpaPzq6Gj+qpIyLFm7Tc5VWQgsNwohRneMtDlGafcp9Dn7CCxiOODe1pj
GIbfBBOLnnI5AE3uE/+le9krADyTuC+Vm0O+SUTWEknEbNHKXoimGFqPXvLyYL60HDIyMYi4znsl
hHRmKTPYNCwbIjVEucTsGIwRsOxbkHK+eVQJxua5506L/76vZIptOCvYo9WLwpRNZAKbOxHxQilB
ipfIpY7W6i79ZFK+MoWaEiGOs4/WDdnf/9STaKrQBM+RRmE9Q0bn0kQLJLhrNlQ+hnefIn4azji/
a6ETgjh9QspD9N+/7BJrg0eLSKieN+wG1gaK/Z5Xw36A8Rq8HWJgKD1JXCJbukrcEsXPJw//vxes
7ZU98ORK+X5v4r/3h7F+rGgu1yDO6RnYg6YJ1Kj462GLNFPz7dftNXFOUXNNQTGVAgqL+dVZCU/j
l6PHE4t/GwnHmfHQv78p6g39roUnpbgYxVZW4B8w7Q4PLO6R3DLcCyGJt76tBmlD+qyYB3dOgA+d
AfaBryXlSjvT8DFsAs1myuUZIsPOb1nz41TRZ0y2RhAOfa4ryzFZhs1WR4+CK9YwLXEN1efPfpap
S6qmRPX54me8KOjTYD2jrXjcYjQI/fpVgCUsSpykwHxGwBi/ejPcmBX6jPbvWUxlymusqLSp+ppW
aDjDLY+PXWzqn0TZwQox7HnNgJn4MXmmsuYVQZdJsf1CMJ77PZgR7l3ZTEz3K39IggJnSJU81mmo
c1UDBuKjNn2k8xYDHRFxS7pHEA1+VgYS/ghPj01WAw0FfY/9GLPJ59zE0ECZ03pZzNBhd0BZz0Dq
oQmthyyw4B/YGePYkrotSbaSrla+mbQO0yINMaeez+qWAhUagVFHrgm2pFQfjvmrafeXTG3i4PA5
VVF/ddO3tE0dFlN15IY16arOP+ncssc6ZXPtpc/Yvo7qImUhPHkIHhFn+ity1UrzLamG/2Izx07U
15tuTVqDqLIEXx2zIam4FYp1ez9ppyLpDeWjizvXUTj/wjwKhrHFPVweK//pPC56qle7+Bmat9bg
0TctUVzW3UaXS1K4ehmXtbJ/zu2HLe3eT5K4m3WTL6LEpzqrf+UblRZEFfVCW3OF26qKmFnb0xxP
UucmfLAzYloOFR53E4kzgAXcXmBYmFfbaEWtVSdknflKCFeSzYRvyuFEmciWwSSBc6jTZmS2JVeO
oY7zRgkqO1AUv3nDjQjMcMaew04P5YuNjcqbCp7t4wmRTIEZOOlg7oWsbNep3BGHaXx96KKpADiK
OZD5Wfa/yG4JH3Ao0MmO0xH0oAsFg1DlLISL+E2RElGX8J1xFgEVwbnmOynIZER9NxxYiU8kzutK
EaFkzFooTB4fhS2UjMz7jE/wcP7r6HPaAE4tMmYOjDI4kqBNXfo1f4niv+Gb8rpOGcFoTCtizuUV
XcoxxoGTt8FYsoDkYnx5wlOewdaiPEc/I64GIkl9UmG7QXIwOagrtn/GWfAIwJmfPypJetCS+MB1
YJzoHxCc4IK9cVrhKyAI/YUfCqHcMoGr5HemN1HO4ptPPVEd1b/4Vm7GH6rOMySXlIBmvsb8k88t
ErH3kWn6r0EeNzRLFSMLiNMIj+wjkik8BLUrYs/PEsp1Nh2INCzX7TeVrX9FHgDVFR00onLkMUiA
upvE/pp9K+FH2s6cLOBZCGEOjkFveeAJmjN9ygsJ1Rz2npzzOWfttHtt5detahZQxuBw9eEB1lvb
rOJ6XqczHVMjDdbo+pnMs+ehfu0ccsv6TxOg9/Ha5OEiLo7YvnZDkOh7yfopqytElrcXPzwFbw8c
8kjwho+mzLl+Db1GvTdKdoVliX1/ot5svZ2kyj3Md729GZWFEf208bE/R6SXvlcwIuE0klmU3Mq9
EVhf8Q3+GaAmSIa47H01qYHMClaOzzGPApsJrsOtwYCMNgCHV1gOGOYpHrygCCOREToiP1aktcoE
F+PnOYpzlitvisCs7C7OK3XOccTmQzdNSiHPFouZw4h4wPyTI51zl6ew+yTRjsOE//98dn5yZf7O
saXeEhEh1n2+kU2+HrQiLDumuniAY+kdMQOeKGwkZ2M1QgXTGIW4bIAqLnYwd5gRwJ/liYQB9lqp
TA06n4KM9Q6tnEjTlI44ZAji0n0/ONyTqZQjRaI6lrBcBs0eCNxE3Weu6zIYGh/2gIbOWJ0a9Zyt
mf2XutAAwHuTY3jUKXpL+asnFdM5y9rmgQpvIhPHmXw1sMxfC7mbK8bCRrbvLF+PaR/Oyu7D0qcM
9KgU+akFrpcJTFnRtdLYyYTkMPBhEP1LPUxL+sDrLPR1IqCh5WLz92edyJvkjqvAMVx3NybnYnQz
EPi1SWQ486UDtIQXRjdfDVgyjtjAQ7gkWp5FYDh+N39wbjjvB0gqMc/6gm9nA5X+Od+qFLAZKh/m
VsVM9LDCPx7rRBbcFwj8g4CCbYKWglRK5tQMZjFJo9NgJi/abF6e9t0G8bnDiQhLW8bBUJYOvC6D
3+CyQmncvj+kk/JhH5L0q35enXGvDHTB7YXxeNhBi14+Y/qwZlN3l3e61pNdFJ7DZFkZU1OaOf0N
Po6qLENYZe/9A18rBNAkPhnTCJAZX0TEjYvMXgF0gJOQ9GoUHtlflAHsgMAmnDnst1R6ABY5i4Gu
nywb+GgY++j4AoxnE4OTh5veittwU475rt07zNPwIGZPe4klWJ9RNOv44TgT7TdHK/IX46PA7kZT
RpF4hHhEw6BdUYKz8wP9IuMlIIZRLwxfHhD823Y0LIDZikWfydnKGaR9y1slgaLsWUjAv2xc/zA9
SDw+6Hko+MAtLjAv9Iu0BxIT/G5ojX4J856kXZgTn0AuzZW1rusggRNnz6GFnHuTkTwo+QaztAk/
lMI6E5TueAsgTf/FDx+Q7bEVbvBa/ClF5NPC3PHcOhuelRBwQr+hQfngTfCDTwomKuGNXrISPRza
DKwGOG6f3CcPjT26nn7C59edrplu+LE0z/XeesCChCJ+orXmUleEXvPH6DRg0nBm3cm6pKRACkZ7
S0ndwcJTT/S8A7F/0p6H2ERACEnjSpOY8YR/8mKg2qXltMhnIaJ+CGbJrEKyipsbDwP52qg4i3OO
k0ZJo+SP2q7GrvP1LWerNw6DzvIpL3viUYGHaGpll/KgZW7OTcE+rBFJiFw9tipaDvGzpCmlABBM
PgMttG/R3bwBH9g3+uz2Ml7M27Bnr5KxRMeGBr9EeOuwXej3btxyphfd6FF6cIrAXeyhjFL8x74W
e04L9ZPsajPz7MyDHBvH0+4dtOqU/1XquVPP6jccWc/BN+shFliH0QhMDIYprznIoCMtwZH1eNGp
vvaad9W0oWel/EXCQrq8qKKVDsYyC1qDP/QOEj6khZrMLWebh+uGYRZeeCOb3KKQ1mbpOshh4uk7
nA6aN4RBH8812YOZptBKR65UeG9stwWNOTBiD7aN+tcRThDCNPDKN+wT4upnT6QrcPugaIFE+IL9
X7t2x/PoEw9NraQqQZLSsc6onhRt1uhz+DCoHDQmKE7Qlb6G60+DZsC3336FticLMnDAeEnbC/0c
BQDlo/lHXrYsz5kccCRLSP0rTtlZ+17TojrlTHmA6IrfHEine8+oPsgJ57Xm8PwglJ7JnRNRjsan
igP7SWQWcsDAQYU1TFFLgGrjdgdByfsoWQpH827+mPf2DlzDBzgnImeKd+q6fJL+ggVh1yvCD1Gu
w9yhne0OCe09qeGw08DsW8g5E8xU5Hu77zew/FWmV7DXIWb1HvVQiaGpIcKjytjNvxQgTcUzmG5R
G2GchH3DOLMR4VsuYTCc0IoUyKx3rDP47lifQzSkWrqQTQj1NgJXwXMBrRgdxtkJJxbmM7ju1/M2
nQ2EUmkf2nMlU6RwbFRz9PnkRajH0tkkDW7gUD4WGsEW1syBqk76F/Eez4XJKfCXQfnW90O/lO1N
wgpytkb/+cLZoTj24/ZdfcXJyszucbyX7O2z+C2HbzW/WfEpfx0zrKfx5MJZFaxJOWnhrXss9Xyh
Pz4M3uIQpKsM2TOPRzylC3oyk3vNZaFJqrt1BL8UxhT0ci1d292lKxYv4j+cQCsWzCoAejTEqGye
T1ceZl0SyOmyhmWrLxMcQYt50k9ZSw6+YKRahkGJM4HM+pgr5aKCYjnMh9pL8bY3GAFP6UYf44Jy
+q3xR4u2mxX5PH6J5ZqTfDNMEfFgxlig1EHMi2czZRruZOm1T5ZaObW7WQxRXBT+O5hssc66nBah
N5JMjpcJZtEvnkOP4watTghkSUvGWcCPwyQcpxoc17FBefrklcfoB/+FLbP9iWaIjzk7KCUSWB+d
Do0MXUl+ZbdiziHcGCB0M2Fhr68mkHkY5LG8JFwZU5ebbbF2/QFiFjSgMVCQkIz02lM99B3oN7Tk
b1dQ4aFRx/7jAdTObGIik6GZwf4ghlvQiLwAhc34rUcucfcnICwL/Tk8L3Ihare6AnSxh/I+ObVI
dTfgZ/DwJx6n0wCHg3XtTOCSoe4oMbCjDencEBcR2q3erfrJCP0GWIY9lN0TP37aTMxaxUhnotDr
yTB5/JxIDnmiQvS16Nj9lJMnn2l50LXHJwdRvmikaSXNJc1T8OxVZxZ/RIyRPo2jWUISfDvv28Am
HQwp/r9fpwlh9uy6s5o00dyzKphngVVPexUDmKWpTZXGhcqs0T12rkZHwOzbc3D1kIMmdwdcoww3
xpqs+vdZnQ38tES8mxxrVYz6E5d3yeeXMelKb2iZgDH5RxXjUmJjn25XwXgqgm4rBolXjk1OPpBS
piugx8xaUgSZEWcDfjM0kgr8VopCl54N5yVskNrNg5PqTH1SQvNF3MQWR6XSUZ2HUKBhgDGfctkA
qeMzxIO1z69zBOx4Z/3Ug8fYd0ADeEuZg6BdO6tQ1pgOQ0avXA0vr4f35vGSPNVxofGHYJVvv0eo
grgHaYszrUAqIh4vABU/xhcSjgYKgPc8tmaxDeN0/1b/CvVck8tXf8XNQn7tamBIc8kfKdVMw32j
WZTtvpHWozxDfCMjdsIbm77rJtFuFFP9NdWcWdnv3/W6cmYPBuUqYhjYdV6JqYTkc7g1zSwhG1n2
6MhSLARbL7JhgojniiulUuVDmzMmSLkKxCnZjFG/qk1DKhLIMrnHcQVZXGfk9XJZ0U/ECDx70M8x
4lBdemm27FGIJNxO4yD26IZa5BacgVCGOE9oiCD2EOJRwiBwIbWx1NHksNojOuLR7WidGIH+i3Rk
C8+YiRQuzS88FUXxJKZFX2grWA/s6aK9qyYp2mWKeyRNnAEQ8pEhUc//SQfjl1w4/pfmjMWTnfG5
aoi0FnOYnKDPDg7fjRUhr4PhoK3QM3BgISSpDvKdK4FtEVM9ror2SSHcUkriJkETysyO+35gUsEg
kJEF2AUb0/PJ4p+UJ45E+h2uq5ghngQzDJz2RGozUykSc0EvyOni7+fiW9xhzIxc8BNzEUpvdG8Y
hVNxD25xsBgwiuDm8S5dyfP+JDRrG3/xAjg1+Wxcxzs3arw3h/rjVUwRzLAQUeWxKMtF/MVZbPKS
lz2zCWfZ7u2fbhueC9KKGChjuvap3uVTdWg/OG3He0HCqnLlRdFgOqD0jTue2g9uZv8dnuW7cVWu
vF9RhoqhDAgIjxdveriilObR4zpRy+KEQS37YV0FRs1Epy8nYgYF++bf26WQXWuf1A7AJXSUlA9c
PDZtpqFiNnriYc2Y7ZSLbtcRzsqZL329NtoX8Pj7S/tlt+b0r+jcDs0Xii2FN4HUEAba3+NPO4SE
h8JJF7Iv1BOuvcaNlkf7C0dc1FIiiZa2b5KvonM8F18HS4ukSuGDg3cuCTzGlpXEsUVagHDgZXc3
fqVfpg4QINbKki1GBM9TlwN8V/+ALvNC+Uq3kV9FFbzprmIMRbgwzwK9k5BBMawrv5niUeARaZ19
CKyLiKM7V4y9aUFSIJOf5phcqqP1Vf6EI8I2E3b80Txzl3oW2Hf5IXKt6Yb3xTHh9y38l/ju2Z1B
OcHVgFz8l3aMZ/cfSFB8AkWCtlFKf9Lvy2taCj5EiLSxSi/scxI6UGyBEHkgDs19BimU2BSOibS2
6rk1LtNoZytbYFCIyrm5NR6XUdpHGlxdZkf5j4ZNyD+QgBOL40oTwt19xrS88GgpkQE5mMTkbtm5
dcgJyYADFqafgSllvkruxeiaOGBo8H6xm7Uc99VM2wgJMJ0XyVYLLVkYiC9LLx19w9605LKB1MC8
I9YQYZKxlAa/bqaNHoTDpqT10/KNSs+eX8JyHlWeXazr9655HugR+RH5e93pQcoIpllooS9T4lK3
A7QTRAaaC4KDXyFOu7w2ZxL/wHvNNJdeCAayzHQdFWbBeUJbPx2K6UOaWy8/M1wNHJTBO+3m6D0x
LCNMmVAlIgoVP1d8DvSM9DTkrg/QEAhwyErcsHMfDdk+Yt5SNh7IaI6EPWE444nBF59ztt8gsQO1
XSMPKKFi2gH0J6li/OVDVpZevobdoTmDWAjPzUYFGnkgiIyRvuBTcCmkc3qlTUOYbKKDx8ggEtSF
eKtewluPdmPC3KclNYTRJ4NN1A7ABxsdz1k8hfDswBqdloPjuWGKFgz10uDnthTXLlWXOE8VyAh0
Wy7ogBj2sCGgBhfihSPIK9+HpSETXoRSIVnyCwWuKcT5wi9Aghk0YU2tT3m/fNCK95io4sYHUR/z
p4qew0U5obwnIeFJXDRJzGnoKlGls2dR1MBaYDaLr8iGvtPaP+6c7Xsxpl2Lt8d8+l8ryhdQLkJK
5oPKILuDTz/uPLbVv174yNj3vc8/H+v3Z00Ouu6TUY8TIMCvIJwxcKTlF3t6zUhUVBeMtdnOy+90
25+0T64STTbPF2Mk4G/IGobDvRPTY941EAkadp5Jmh62CP2i7pqFsTa3jc3b42JN5N8O1vFZOkl3
56e+yKBBF+kcf0p3Qd6D0X/IvlqqOt4l9KOdIaCJCBNf5m5XCHjM+7juAjUEk4fswCD+CGWCO49l
EqNW3CYR0DGY51Uw8RQzhAn3u3G8rKF/YSV6MEjgl5g3hoMABAq5MxK0I5fLAiRl0bPjOYVXvwPH
2wVdS6BrtOKBBVgb8KYkhg3npn6SgmTgR0L8WujCy7jlghrAC8sVV7x/xocjy5qr5zGOFHySNoDP
wYMBkAPumBrTBosAbFIs8UbYvZDrM5qUe3gpAhXga5i9s4Qf35B+HCYChdvCZh5AIgIdFwyMQ4uA
SRVmqFDjzamGpcfTyzjMTcQbPHAzK3UBqCroyZ1bhOIXluaKWh2CI7WX7ZY4uilrNZ0ZzpwZXhkF
iekDAsDp5xhtDt2TChAapJu2AsNHg5rhejAuwRpMxBP6qi+WPWkzjd/CjBr8gtrX4HGdoiThUKXJ
RXGA0RHB4whM+eGAGIx0qD5p+/kh4UDlRgs94Yt5k7UhZiGI/m1RjU0sJnu7B2WqzW7jqeDGcKq+
JAAIjJalRYRO0Z5JNSP5dYGzCZZPJqO6oI2C3JmZ6rQCmOBJQhHMxkPfEAW6PLPTRVOtE8JucWck
FILaFLAEzVAPdh4wUGeyTpPM9REyVjC8lbGST/I9pa0mvUaQNzi7xIGP0BbKBnWFIozhaKPsWNR7
I+bWuIUl8xaOMuJuDPZfG+mxMu3NUKxbDBX/nu95km9ThHny1B5n5jijxOvougBbURt/0VTxvRzI
yYjagXMxbIwgU/r66NP6d5VH71WoEzSStGpUfFQE9d8rnRQY4kfeGwc84liMANd3akTaNsmaJ0CP
hJxKQUYhSl4sfw9FZI0qYq4TOvteh/IiifZJNYtIa0MQT4QUktYQjHQmJ4s3LRh6UrdGij9OaMEj
Fk/o25b4NlSsUeZX+MQRJQO4QUQXBFGqUP6IKUHoo7HXMOndMsehLAUcGFGQKB5XSqOkt6cZKa+x
P/Yeb61RJ1nuy1CLVS+DWU0E7NvlOphVkFuzMhMzFcpo1hK1a4QtFNf9Rx8mMiNToBikHLQlsNOe
HkyBGEMQgCgeJgYigwvuDy6V/AK6JnhbgKVrMC8p1OBXULRS3L6eU4H+Fp7Fjih7jHlDZsLYZUDz
YD4QiTWQtcK5owWuhVs3uJQIwDo0OzZBGLanND6haANur8S5dCBcn5HtJe3Cfs5ydkCH7iXcFI5I
I0Kr3sW+hWMVM0eEkbg54FdB3LPt4lHAnc7yqY1POE8ry+q5AJziZtOAR3hPcEor0wj3PrQbsTeo
ghfCOJl2CIBQlDM8XTw3ZAjT2eOL7Li2OAo9jdfauA5UFfYS3g+PHFcOE0L8OXCHf/oM87hgNjYU
nBMdtbJn/UosFM3lo+69BxigMLgMlYWNp56AYPwW9Rx7HKeWsCbgxgAO0lXwnKtnwHHUdD+Ivcuz
8xvRGqvcMYwbvWr32lPwtbybnsUAR1u0SfW/t06zMqQ0obxAcF+vrgJCSIkIHl1W0oMqsYWhMcH2
02H8hHUR/B2H9qb+Uc/Dsbi88wktmcnuiu/EuAmBjJHrck4wmqKoJnAUnhAbGqMw6lzXxFOJmvZi
hEIkLv8ATWaUhnSvRGjk0GwE8YaNC405dwwArUG/j0tQ7AOKikXLb+Z+WwegtdyHvPEZOfKZmtKi
uIRVnAXAqjpzqP8RdV7NqWtLEP5FqlIOrwSRMcFg7BcVxkZCOadff7/lXaduIfvsY2MQ0gozPd09
3PbEbbGnxCeQ9kLltMKqq52qFSDehLNpyAw+mgs0TvIMn7FMkCV4bBZ2hrSYxf0umoU0nyAY37Bt
UykGP7IhTv6FOxBh/F94MFSlCTF0vrMPEkQA/bBdif2dPIOAiFSFmjTPxn0LjAi+OEwXDTXeiegh
/8Y/JvolBqj0iQaIBefUF5Vc/Qo+yR0kZoZ2NOIdVbmNvOzidYlaFN9fhLOQGmCWAS+gEgJNK5BB
PgbNbfplOm6d9jDApchd32Jwz6raharQguVhbk+zsHIHH50JIKZLc8JswGd1TtHNLMZqCQQZ1HPH
WoJPsL0JU02KLNSCS2R36GNXpeSyknoDhcSpnE9DeISoapxJxjaO0xraC2CUB4tigRyE7m0sUGTY
GDWbbEVzwFV+AhIWInYOxIBCr48LCYsl/gVk0C5TziOI/WLt1I84YJBYUwpVh4ksGEvsTZwM7i6s
TCzeJE8gKKzTgCg2hTPmCy99iN8ZLcKwg9W6vYHZetTHHw1niHihh9jAejZFYJXSokSb8vO2FHhq
FS1rvGhtmtwumNsRmErCgjRjba9DoHBAkYXMAkEU/zce2TTqej3SCmmAobKQMeyk3xBNsMCDafgr
LwxtnhYr1dvy3dfdAHLPcpRdmss3LPzhUgsureTWHeKQvWVdsm5Gh3kKuQM+V0jBupnhwzeeN7BY
0nmNCucFeg6ffRni4A5JH3/ffJshlujR/u69fq2n99clUOlYYIfd7lV5KNFbCQ8Un2qZnnWiJKZ1
NKtKI2cViV+nLbqyyNCAjDI5mdpqTrNSuRjmf7/9+zb0BtjqQP/bpvxOiT1NGFpjfvPg7qExIGTS
1oOyFGpTLDhehxqj9ITIFh021izmzrLqWeDLrinTmraEABBQ+LQgdeXHOhvD91JJftVe7j+ygrQh
z6Pg6BtOANBQURKKHLJyk4Cuksx8oTSxcggV6cVibZqLBqG6np0BkSPcTaudw42m9p8YMqWdS2md
qvphSnsVn9l+CJGmOVPDw6OnhqxdHdPulmHzDHLw2nHqcHs6RGUDszYmChxLbZrqTxWX8WHWpjuk
Q6HGZhbtavJTOUSuGUBsSY8v40gmGxhXJ7oE4anFNrM6FjoVkPgteGFs4XzZw0VTgJXGra/chsii
UH43gQS6XzOBoCMWBgyQFt5KptDqQ9lHe1thSEOhxpBPBvlIPX7Y2W/OSpkKdn9nfgbjVY4fdblW
qCAa1cfL2se0lMrOL0OalN4qSz66eEXE6jtXg8JKH95ydupX8lmXJMCOD107mY0OMRFi3xHriV9V
3RXEiAa4XfQW9qSTOlip9GvGQD3YcSTpd1zQy2SfWWDzL9z0mbpegsgbJY/CNQDvqUZMPAFkTFkl
92TeQ7MoVFie3y8JSoOgbhIlmRqUbjNY6ACUaYkq77sfaEdOz2mnoBDTUrqGLhcodHkI2JqGb5T5
wuLDSep5UWG8GOGo8m703wXi0aaDLf/6MANSRQPLKpCr13c03nJEW8YLYL5PqPBzeTVGEfM/DI9V
t665zx1RcCWtfK1ChIv7j45BRd2hDMVzj1U5bWBBkEgoOqFDuIx9DHJUa1LAiTDXHt2xxxZfKVYR
NcbsXSZ9wzlmZLsU/34R4fc5DTLYqBv4CHly0ba2erORTxbZd1lgY0WCY/u0IbHphUY6Bbpmv9ba
a4YYRZZ+C3tbFSdZPxPnv3DZHzZGvyG+7POVZh199it065VPMtQ+cwKyCDJqh+T8ZbHVg5PWaKuK
TRtsIjC70sIOBpYE4JJFIm9jXTRuxoIAjflYxFdN2jVgZFVVTkP1mclHotUR3luNYLlm2JWIPftB
Y21c++hkvf5NT/cRssoSfW+DC9K4bHUWGQcIK++XNbB6kjrTgpQyzT+7CDNB69e0zk6cLDWL6jza
vlHGr7emZ623TiFceGz8qZXOSwv/7KBwMVyQAhAdf2SGS4eXwpaaoq2X6MtjhTMrWFA1zck1Y7EC
BQyE8ZaI2E1pNt7wiQImopQajPYcK+x3aLpY/xkUq6m1BJCQkxDvkZCrp+q7FkZFWefI3JKVhOJZ
0bqlRDapX+yXzv212q9CdnDJTMoYV/OQAqxB5RutS6JiwkNxzw0kaMST2qNiuEiJaD8jAQlI9xoX
mho43kXAWovTWakausGJQfdkc/7w8NavZ7ZOGfWN8nmfUNaaIaVR5qKYCbAKpxS7fqgN5IMH88eA
60/HUGvRt0DVllu9rhlFux99VeoLOGqmtDAzN/9Oo2OuLwaaVW5L8zjwFFyZatdT9wiRTly0TMFC
Etpbj89ScFj4WLyF1yA+rmR/DWEhaDAXTkmf6Y5MWQvSjhk+YvWusg74a6rGXjql3OZpH2EDUZWA
phXONCnQOoak6inhfQH304FIVSWK0Jdk6uCXobay4gVSP/1cvahqb/p6D3Y16DhtLQAI4mFqMGbs
9LPi2RgJGC96Nr5OVnw2SEiEhQuKHlwNr0lNFzPorzk/IHIKUdLZ5W4gScf9iBVIAjtpvBVnJ0tr
A59QIosKVOle6aRBB7MHjEq1ZQU118DrwX89wAZa5FjScKq8Z7QyyPItb551Gx2ZiGF/AFgERjzD
cwYlun3PjU0OufriQ+Je5vPsltykq3RtPoNv/R9XyvwBmwA9Af8i/uO7mLRoXJjqF5hvoPHFJT03
UPryc34ujvjbHWmisYNCte94lIfilB/ocLHFKx7amILDtmD/y7uBR3HMjglfpMug6uK1wjOv+40K
6Dv6gl33lXwhZPi2PpyP4SJf0Bzuuasb8Qri7wGMEURkx4hX+SfPCM/+MTgnOMJiL35y9tap/P6r
KNTf6DV+W0Qg/ff4XSCwwFqah9BNUPHekcVJiFbGGeCCQ38DumX+HRCGBQUfCIYyLj/HkPivkBrW
m0LdxLU40r8jx4oUW2mczpDBvhF1/6HhCboUA7Mqa9kthHN/j1OfaGXeQHEH/maKEsmDX+s4yLLH
kZBQi8BeJ7gRaKISQTKBjxLAT8gqhEeDSEegthpQhgB0W+GwxUGaQlWVjKlbjAhegon+S8LKTigq
NW/VDpx0h+xjQ2a8tmjISlvxrb9hM6fJeHyID3BCD/j7HaQ3/+RhNSc/nYcDqC89TPiR4Y/97NDk
DPfwU773YOvNaXzvTj01EelDvkgfKFd4ULP5bn4pC1E9p+ACjZRPyI7NwSeEusDuCkLEoVA+mdn3
4Wv4wsvh8d/Z/sOCKAxwmMH631EWax+V9lKjtVKz6BZYqi8t18Kwq8Zuq8TFjSYxEA7EI5wutckm
B4QwJldwOBp3mTSthRLCQ3juwy7btNyCceahahIPE1syAXxxQF+UyBdHcRCGk8iZ6+iUiUrcX0pH
OmhOSnrKUwVFaB2nbvk27GpkTDgibzqGZnnIeWQn0a+T9u0n8RBtCuJ3/ySubJRGRMhk2vAV5deU
hNskWHgJTIADpIED3cu/A0EfZaVCJhf99L+QyiF2YVZ8oA+6WB9UvI6IZc7tW/smeJjhZ08pqH9v
D92JUtWxPVPNYtaI20JFhdmkCR0Ugz/7ZRKgTmqZEsIIv/zWP/VP4FsO+MKUrsgaRfBgI0CZQHET
VSi8MEGRQenO/4YsCMq/+wTSAYLCasVByUZjz/k7SDr/nSodf/CpE6daHf+dLK44h+rUvhcn9Uq3
nat0G6gwW7fEoFMBBWQ7XcpFt+jfY4Zb+CkGHqTdZ/hjwuANfqSH6MLFCGW5BnwbnsOT6ibGL0/t
oTwsMCADK/9QhuzAPlLNO9h9MadWE36DEcSJPA/IbpTPDqKslHwmsoMWVL0pMa7EoLRqS/W99af6
Xb+bd+8a3sJb94Vr0aPam/f6R78DEgicwJ9QG+Ig28Xlh3IUVBlKRRxAqHJQbPXsz7DTXsAGI5/r
oUYTEAj+LTl9DxT0mhJjNVR2YLNWMwMacCBqTFkqxMt+Ogc5gYXUBdQPDGcpQUh24BZSGfwY7ctL
fVe6s68cUdM49s4xthZ7I2YY1gzkDSguQdkoagUIWgAqg61k6wsr3TryppVWfbOqLfLwVVmtB921
zta27TZjtyFTNN7Mo3T2jsW1usbv6TstwblNxQl7UkaazLod2oTyv4HCdQftLBcFgBjNZlVXZ3o6
c9I7ivt6txqlWYyTh0mI4PrYW2/FTQx+8pF2IIG0h1CFSmgc9orzJo2HTjr4d5AToCJIJSSuoH9A
SbiCgSACHwIZIhBQ2WNpGkwpiEr7wFfJythGbqe7Sr2AnQU1CzyMAJvoityxkfmMK+whkT7Z1EJN
o3TD4k3x0XVvm2IzYngdbEH1WOtjUj+0r9DpmWpCNOh/tYhizE//QoOAU5b3U9FlRzp5BxqBn3H7
XlNjYBPq2IycDW1y2OSqfcqaqtFSQcx90NL34N0+Wm/Gm70zd8062MLb5gBjra0lALxG78EMRpXA
DyA9e9gz4RgCUIUNoCrWIWjJYGxgFDw60QzKzbWtH+w4Ev0dF9dUnZV4uf6NMK4zI2ykuQtULboh
2hMT3SUG+JAOtI0B341ynTlLYiw958hZwg4fXeMj+3I+mKHnFnZq+65fg08Jur30KO7OY3gaj/Gm
ZBgqUftqb/79dY/uxkPsE9LDueEdBqKmg6nVh+ZoOdgkrvJ6pelbiOYRKs5mWzTbXVnuImUXSDul
2A3+zse0JibBwvQQdJ/o9q8POxuZheMiOxpYFzVjSJFoj78iNpfuIqKAitWtQTuoX8XyEf7Ait42
e/4GiADdN2OSpPcpUy5oE9XF3s7torNnUjIDJBmBqVcw5yPI4Tsn3FYmfLGNrqwVa6W+VkW47HKQ
2kf1VB7g5cMTwIZ1hhXHfNrP+Cf9iT/Na3fS2fWoOX918PcCa2Hj7JovomSZxSuKJJ22RpyEJg3B
f2Jt8mjbyDtZ3tnyrsn3ozbVa7wcM5qUwAuxqMznjTOLAGKwyIO2TbUVlqRrNXP4QaEPXjqvgNh7
3CyGLca6c75oSSuaqIvmp2KbozUhPQ1pQMI2p7kUhGmTI4ItXKDpQiR6B4y22JHBpqFVEeH6pCf4
GaNsouF5sORXEFUGNKWIelAe0v6KAUfkSddBcNnXlCWtg6QP0EkjGaB7OkCBk0FFwegZoB08nqEK
AgqZmaH6jzEIFtD+xI+Bqs1fKAJfAsC8/WkTbPP/oFcqR0hJDKhqZDjCvXoKtcuHwA6RFl4b7s0v
Eu2x+gB2aMlIuk+z/eQceCiAZCjirAPsCpYZ1Ja+M6fmpWIaq7qQTERLR9G6RrQioapNCEF3IIKI
3BWqZRFC1Lie1nTxyXmIxknqGjorPna9v6j9BdzJFldhCL/ePKEt0QAxB0R/jNgiorU6rkAGVDjC
9QKFhcEyXemzwbExcEa8RON2v3IlvVqU7SZpSX/yXVFtHWftmCsMg1Np1ZWbhJ7u+k6u90Z6Gcps
k/PCRl1SNwKNM2Z6NAdyz9F6YWWnUjeZqy1CLERcQmuYZzPh/04MgfGLNEkoAYIKoRj2BQ4LXP+a
vL1zUwkomUGQXUqKqNVfKK5s65/yM7zpcGLq8z8ZR/suppN0c27WzXlk9+Su3MZbf2tv6tE4j280
PiKUqsBvMJdlfwO/KKY4XA6vKRENM5W8iqoB0R2RnkrXOHhBtsiluKkh3PU/HgtkWEiwIG3UFDx9
QkFmAG1BSwbbl+rDlIar0//2mJqMAhbthWX4w//qP1BffVgn/6Ie5IMSj66KAbI5BXW7iMiouRiE
GQQaf/FQSYCBp5b4QPrW0bct0NrNxpasWqX2solWqrysASYF2gb9hLeCAlOoR+R3MGEzmO1vIkoR
EUr9Fq6cCfT2H8E8sR4JKx8Eqdvr+rp6zrmIzyhepfwYOG+ls9NLxK1gAndJ/fFF+mUgdNpuNpsY
N/LIjQeXwgjUtoFeBbTOzd7xJ9nkmEtUB5/60IsvifQsweSwWCb00Bwy6KM3AAYp3+mQfLC8yt8s
aQfEWxSP2rnL/VekvTtKhFYVpymqWQOskXaLrsRoF1Asa+yK9RV63pfvBnxMj+i7KveGfgm8FXUb
IGM7XDroC2QWW5SSyqy18Rxea+Bi9qZsxlkHewMfdBnkh0iQ2J6khYyFiW3/ss4CDpGWkI0w80lC
2LBYCyBwEy6jctolk1s9c97Y4t8C0ozwkOGRW+xFCuKE9865FePFsU8ywaawK52QcVN6YfEB04Si
DiTFysOh4S88pTZO/+5eoVWlv+tg7Xg7+DgQzbFgGcsdBVWOYlyadYN2EYFOUU5NvsYAdQpfBrIj
B3RfH0B4ocAmJincgrsTbr3XyrJWFKz8bFOSxvUCrqpQtbzsXCzFuD9Q2J7lIfzQ+QsCCP5uEc52
m8CamzALmqVKhJgvCFBCBCWNG/ak7SdzPyCY7LdBC3CCdZFreMtMWyXKHPrpC5gLKKNYtOHCQX08
zsD4DJgA0dyjekhEQpc+JPWU15fNhi++h4tiY60avqCHsmh002w5LArofQRBayDx3pUX6QMq/1IX
XUldHacxIn5qxWjsVs4yf6QPfaeyxR69O3TwbDMspG3p0qocD7KJj3MNL6mtqqW0rZYqXgcoBkEz
EWHOeebS+/XuzhbS6jK+YcSSPiT6aFZIghf8DRAckNQDlATb3YWy4qTKh/ebLYsNxo7fzjJbVlgC
r4wVT+FRw5SlnS0cX6RSW587RiPPGnR1UW0Q7674bMiQc36XbbIlfZeXHuPDxZsN98tJsXH47Bnf
8ShBxYCaYqasvF+FkzdW2YZzyZala22jkOaa0hKmbLeGLNmtDbT5y+gZbiU87b2dSdo73rxddM2e
opVefasf0ub1YfxATj+MZ//bekd9WuMV9Zmjrckn4w3wWMYe5pzcm3vw6eMsrYEcTZQHP6VC/4+E
RwBLNRvaZTYwrKfer7gboPSwGRhOCL6QQXYTViGykfRL+21+dGrVKAjJ+2muhGLHm+DkevQpRJ3L
r/RYnYtzfkzO5nd0Ti/8Ifpa6RMRrvqd9xN1U174B/7qrGus/Jv22O/DZXuyfoHlAREn5f3FgrvT
P9QlKK+5affB0vrVt2vzg8VKR8DDWNYm2caCoTvBlRgw61u8lPhvd1bupTlBvHwozqCHoxKGC/sU
fcgn+auHcsryT9hDv3hSeLxT0D9SPP/k9nJL60/tx6+RKcB7Zs+eJHhvJSyRhCSzDOs11EUAwANi
Z8wQJtzORl5nVLbjWY1nI8ovXPzlRbXGzZ+D9IanGObcxr4M/lgzd2SXqVg1rgEwB7Wb4i04oDVX
LdemsasgUDFdEQ7OY2Papm7eu3bhDjngHYp/PLlmos6mzFioI4Bp0Dp/XiJnsQTvABM4CrkUsinN
EQMBAlDgZSMkrRNyFXwW+xkgAmaMwlrWxhVyRiWAZJAiMFVtyBomsR3tLPAiGkSPgpLkBoIDBFJz
prazZFLQfhux/MMo5x43khqHMuPkCA8tmk6H05rchREBcQnGZr+w6K4NP5MFCW1wQyg3azMXTPCF
t1zmdrDkmQ2Ky+DSs5nVrhyIcTCF7En6G8C7Qd3G9gwTvlhQ3+ImtFBCA5eWBryeZ6yrnDVuqtA+
kAkb7ySDUvAsootQCg/GZZWikDDynUk9ckGwXJtzS1VWCGrF6ZSza5HROaBpy+CdWmq8st7qLU2m
int3jYBI7HWzB4W5arTuhCWByYvhFnttZkClESGr6N5Dd4y5husMQmE6P76WwqfeW5QAP966XkVL
0XG8WDf40DhucaTj64YekqsS5/pJ/4CdrwpdKw2ub/4pu4eHeiU9qqtxMx4NzS0gsLNfPawH7Od3
h6/oZN0sto33SPSxp0voMblSApbOzGc+AfVasjP/nl2Lp/31umKlx1iHyoJlLqUdayt/pTf+17t7
d+PH+jH30bfxrqyUM6XhiP6R2VM9yovxDZ/2L9FUguVYO7MywMqhocFTZImYx/PBslMPYNpwxtk+
OYkPmp2KfXN3bt213oomxJBS72BU6V/QhinbyU8m4Q/tSX6gAp8ETlecZvI1fYeyTxrJphdSHP0r
OPsnrgkcYUak8WDRorz9b71C3gvNQjCEiOsx6beII2glQsUaAjHMrlbUqv8lp8FBfqbv2i1+T+4i
nUHeAXUWACahaB0LygOOvcCVM87VXKDo5Rn8k9PgJaBuQHVnNsBXoe7NrGKScSh0uxjQuwttVfPH
IPFKF9YGfw7Ow42A38wsFP/YU42Hs2ZT2qGCTjJAqnbnEtSH9s3+Hd/Hlb+RSUlxM7v3ENm9Z8Al
ERdGgDUvIWcSCSQJChicwDfle/pD9vpDQAsppbvD66AuVWLxMMF0BnUqx5NCGDkdU9rrKPmId/8H
QQUHzo/J7p/kZ/5evrcr6fZaDtdk758g+NvP6qS821eicFBZaOaETff2x7u2Pzo8EAHmckqqKbQW
FLhj/O4RJdO7A+88DN5wC0VmRF8hdcLiwtmxvgz9TMWwTcTzKErRh7Fe/EILwUaIZAsqi7INPrO9
iMH22XV8COCBQTg+2Ip8zuiS34yzefTvxVW78Zl8ZpbmJui4mY0bjT6K8R+EXeyqXUSbi+IKR+Jg
Tpsj9YZddQHeXtJOcIOGi3ks+ueSLLgiwkO7j0ET3RlEX9NfkPmvbJ0dSxhwHRF5AQsu+Byu3iLb
99vuiqZk3MJAhKuNjmoFWro3aa8qmrOK3pzomY/Km75jliz0r/ahHjtI6vgjrNDs0/23I/2XrxW4
a/wJBxCHKG1b0d57n79LD2Td4FeMbg5GHaPIOTtnPAHaW3StnqwPhugzwfjuH3xDNUFJWTCEbtY/
nhwOePTagNuHkBkS0YM5QGkUPod3zO4UdEiTmEn+iVGdvjdX6dFuxSQVcW1+wNNqUmFbpF/pXHNN
TgKpSH9ocxN+8h/qsECHGNYAXzDSgPKRPifT6io/iRpC9pZrIHT0r7t0Boq4aVzd5qrclFtyH9Br
WOeetEw7o/YYRbRBm5e7f4+e3kV7f320n/2BRXtNfrqGtYSTl3SuZ96lf5OPxDU355w9X9dmPRyT
DXEdYZS17d+0d/2rf+vfuuPr4/VhvTs/2iHbkJ4eg21GMNVsTGx1CajkfXpTd8q5IbbajNp8PNhz
5RBcgl3xIb2rp/FT5YkRAZO6r8PJ69u79wf5xD95m8Nwen0oh/GQfCQf+h5ywDtvTVx0iZ4iOfnC
LfUMBYc7woD9W2QZs9wnWsqwXtK2Bv0LXXwk2GkUL8mVWXseUCIZ1h0T8kHgxQrGP1lYWZ7Z0VHO
wJLJSgJbqrgEKTSD4HW6o1i3YRPDVCJiTUXaZyOBSwVqCsWB4IJ3IGr2fit24XjGLhwQHADuPxFQ
djm7wRT2GXRKUGZ1AJEQxDNoRVCJkKER+4Ak89JcJ7oNUKuEQwio92RRZVRl3E5Gln9iKWY5Zx9y
BPjHIvxkr2EDY8yZi4jdRn5if1Fdi7vGxmUeIxLPlsS8FySlDJxKeSRXA4wufldurIsZAM2bGKCG
O64KJqz8K//miLp62p2MKzQC9wAUFkwxOVV3OrHcX3udpSB5pjcJWY8542NzXbhExO4Fvh+095iI
6ae8cUG5zt5F/7Iv9qW85TfrbLzVN/azL+8rv5k7/8rCslPelDf/qgvCgWTq0ZtkPyK5Xeu7Qhu3
faGtOys+eDH7D46riRx/ZPHrZnTdRQc1geYz9SlogtfZAAkOWr0O/nynkQyYIJ4mcrQUiHUMd1Fm
HP2T1VEKUrW9H4x0QDHWZPFxTCvF3PzQOpKhMFmY8Lo9xZ+1vTGjR1CRMnb5kkakLCzCT4ymCPMg
YmUJoju3C1ck6Ua5VOyFVC+6TtBlieSBeaphDg/IQosxzPkrwbM0XAcQCJFruJKVdTOuyKcbZU3D
Ll9ZqHSNc3YSogxKEboLA+2VbmAfWFjx2XtpOKB7jb01P4TLXs6JcREyQraqU9dz4FPOLRzC60VK
29vSjYZ5Um3pz+QlG4n+cQMk5AXAIBElfYeYKDAw9fkwzAV3O+YtlyZtfscVsBTqzAa2AX2U7EWl
LHLalqszrjZgaOxhbrmADWZ5a35rMkigkUFoTOZOuerMDdDl2H8kQB1UMBnr2aEHOs2vsnIcUecC
hanrIlrCjxvt1au7V8W1wSpR8eBzYlSPIUCLdE17JigV7ICGWzi8vsizss8QHDDA1rzI97qyILrm
TAvpkAHLZjQaslPK6+sS0MNZQLqmNoCLmclJ4ygvLwt56ZugKZuvVt43GoZhqx6OiYMSfWVra7Dn
ODoNKrSBuUdMjlWROdVV18vFUcWL1FoU7F0ayQeA+qygURX9cJ0pql2c2zC9obAglbCA5qCfRAaU
aZAHGvWc3jdtsJDtWarNALB8g40X+jv9yyAKQcbEuVemdRkdFhYevkyYMdN5jMyzh53DQoVomE4h
Czha/CVoq4HKCN4920sguJ3US3t74mAlwqDHc4KQmVqYvux0IQZ/A8gVjIJ4AY0e6iqADJU6wFPp
T2XUv1y6BWLaybNRlwUPKscBmQLtDHEzA8NA1/kL+gbvVUUfSq0Ugyg8Pbs5OmHfgFgyTzqhmedV
ug4h/VLwOilAfeFMU4hYRdGn9h/xlZiEetW/kpUCVhC7MD7h30Nptp/EYLiqIpijHNiD+2Z0MES0
LHTIVNATGs43MxrDqLxjQeECdq5bS3gjoXZeZ5qLPgAqPRJLVRjsvbXU1ekjQstmaVOz4CS7Mlul
WH3la16KM4R2zXVRbBEJQdeWUKM280zDg3oB6TBNXSSZcFwwFMaHj5pR94UnWKGuLA8KCUkC77zg
NiQ4g1GRpfJArkVPvhBYC5AVd4Bmnr9mlOog55pXcLIMyvqf9BPwC/wTwAryEkWIphd1vMjhzs2q
v8qeU89Rl/J36AsI2YDJSqQT6swehRS6B03Vkb9Oof8S3hF3gp3HnwDwwLU8nTIxDmA8i4MqI8Gn
aLr0V+wgiqBMwnNENFtNOFcwM+/Js4DMiHNRswHI8R0vMUgCvDE/pGrpIpu7MywgFwS37oJeCX5D
bq1l1cW/LMBzGfZPsNaoohdgzS6yecBBbhMVaeA5ri14WkQ2Dc6nT7k+MoRymE8/8Q/n1twJkwld
syvFdAS3nD0xNu8MMsgB+ZyzI4RlkYe2IBoOEvK+ZjyNCBgcmMFK6YESuMeNuFBs/OouVCeoM9O7
bG9fZRAR7GsIQ+7xp45Wk5ha/qUeTWkDRrqoMXyX5+qrOqoX+0qdlgvEpVGSqUrxlsZpMKnF/4v5
QMANcGleh6/mGAgaFDOmQSw6paQNyslwGhCp5jN4yDDd+Q4JnChesBngMajTDnK8gZgBmH4GEw+w
nZ+Dt6MgQBDAn7AoMNE4fQQrgSr0wqEqBip/i/pArAcKAlP9l0QEsJhonmESUmDitPkRd0yQ40TU
iL6FVISBw4VmiHG1GDvqtdSBGikli7vMtY9/KrG3A1w0UxIjqjXkRvSDAxkmwMRsmplJbMQdITHG
zoFEgqzjD24VNfb4h+EFmEEZh5DUxS7rr77NhGc4cl9QxWIAptIyZOKDGlpCKWH+djv0vwh4xESn
t7ZBcXtFZ684W/kMIkyTrDUV4gpwkKYeA04I9JhZj6DJAa4ea2rGkuNCCcb+qGjh2c4o+owYZlEm
uJAp4XdnGzNqBbiFUMqE3SfHq5auzXxslarhkqpmLM84qnifxXs9WqT2uu1cxNgYCnRflDoVdFrV
rG3Xnun2qC0Jt1H7xJdQ/lBNl9FJ9ULFvDPZiM6bLBrtOlNXrHcJ2YDn4nzi9UuOANKXMzdoLp9s
IJDy8j7qmHKu/oKHD93c61ZOvbGwr4EGWosBGeLICSCJXxA+9GwMuCujWBbSd/Gdmw8cd2bVh7IT
Pip6R0No+mftKjHW5riX4CKYmzsuWqovi2DdAfTmbtzuSxwTWB0bNB3zIj8lzhaja86Bd2TYmjg/
RzMDzzW6TrHlQBtne4K0+JrRv4v5lZVIwmfdX/LJkDJZf6BWpzMdh8+/2cpVYXFhjmC9uO2+nHzG
baBewgxB+tF089RY4aBod0t8YmDrDxFdalajtQ6NVXyGRdXrS4jUZbkIjBUlKQRRTGE72qQ0kQAS
gJdTzAX7Cq1C96crQSqDHzUGHQ17HjQCfBrteUMpjz/OZ+LzBmsFklVyxO08xWSj3ed4e/dHPd9y
Mnp0wHSR7R33/H8kX7N/p48d54aRXc8IRMOiohkVoh+UY9i2cq0Q9zO/6TQbei7btvRNWYMRzsVj
kA/OvHMEkyHX5kGxLMs1pd5am1NL48rFzbyJKRqL68q+0dJeEXNpTGz8PRaHBa25SGEAetGtGC5O
7y/5Ldev+L1HpouL6iteIrsx870jH/L8jZ9TcsEAB6FPyab0mgSf+rX8oRjCOk1vWGxIFOEv4JbY
2OC99seosmkjIM/Ksx9vqOSzzkDR6YxZSCt1/Hy4MeyzyPTNRYLBHbJ2G4xuys7L5bcMYbdeRpDn
z6m/hcWKbJBBWYwLG3vgglrEIhkXDF/qxKU8YyVkbw0f/3amAE4pqxVlIFY4ecbuTcsA5ipGQVHL
xgeNRQxqdowXxTRtzjNVYpfsi/votK6BYRpUI1N0KvYx8/lAxRLgQolcBYERKhJIcTDjdZwa0JHC
4UX+SoA+Zfrrtcv0l+C6Z6gXdrhihg8WBlEC7qcYC+GRWWe7aMD4lvm7IPjSNSBcgJOJg90S3SUp
R4oxwPijn1Ur4Qq8YDky8Qs13qjH44Mh24Qn9L3bEXfgbY7LAPVpj2ZK2FBhX86YBLDE6ZDkxJu2
H+hglEJ0qmjwFEOs3wpu6esXOyx0t5/9NzJAPpM5rNVu52sbrjMBFdQ85j90co92WiwT1oKxlrBx
MApRksXQPcXQxE2GHCj7YjFJaG8j+pBSQ2etbTMxrWBosQzwSzYtOhgQf0JDx0FFvTBIofmzTBLf
sNm3P4SbLNm4GKeoOpQJ5TaCLwYQISkzmtnBqyCGaJoZqiL06vTQ4FNBnqrjXZcRkbErrjxvmdp0
kF6U6RLv+XA4eTiWNC7rjP0bfrIts50QqgDsAFc2AH0CfgSMYcNKmHZwY2dAYkwKGWkKmTO2Z8g1
X6gAJw3rELENOfsTHxEERNKDza06YR9OpymgQ5rTQaWhy961Azhn0JNMN0CzwVT/AlU95o/XU3kj
ex3pHUX0uPOfmFmRlpJ5x7fXE5MYEtz8geUwGWp7Gx8N7IiXkOhYb96XJXBa7wuECAzBPPY3CYgM
9SRPe8rrdCueQSsOXgF7tdPMu+Mm9zOccGGRTyojjkIYiTK8cZ231MGCpU0uMuoEKucb/wXMgM8P
vwJKJO9B8swnAMd4XUFa+RziTICBYAKRLCGBAbBA3EfqDyKE0d0DGJbfgx6oRxsPh/aBJMigkEm0
PsHMIX28AiomwBWi5JICyk7pxpZ8UFILwzk1FY5kk81purm26YNyJsEXFS4VpzNRz6IclX2oe+ud
So0vw4jGb2hKmdNjbeMDCxDj9V1ScgMR+AJKgSGpTEzgIeSfqEGt9qPP6Cv96TD1Q+mLPDVLCL6h
viwkRly+i6s1yAvdgUlqqWVQeOQFkIpyW/gcCEMdjb4gsxQ7VlpiYWyT0x0FdpfosfzvDOjLhV8P
FcMXUwBkCZsgjVAFIzJxvMgrKqoUcCYneY2qvd5nzmcI1hxHpKBoEDSh12eRpC1EMJdfgl3EGmVR
1oNwlfmspHQjJbK3olXNSpPRR4s9cMCU7dkhZy9GMVXxkCB80wHO7AiMm0JXgmK8b1isGiijkj5r
0nFZaxDT6L7On+mvaBWn0WH0z0+t2FI4nlHvmsXzxE3cyM0X4kE2ypc3Ry3LA5Bigl/VhJho/n8e
q2Cy4s5BRURzBcEnLo86YwHWHIzxXv+RKO6UMOgkbLKROMhYO3QkEdjo0C/FY46XBCfarKZjqN0i
GMw/ekz9w71/1ghLq/5n1PcW0kDppnQ8c4HSt62B4kTPVWp3JYLbaG17bCy4qtbYDGiUniEhqD+D
maNlPmvGd/lIYO7QYPoVLVV0Lmo9t3MkOdTXHBuXHJzMja/cKSeyugq1n/AdcWCt4YUK5qQc5Hnt
XaSIihw5Vdj8RYIj4Ji2Tdhxg/TTqBlzcOadXW0uq+oxUBwOFFZTaedhmv9Cs+YbLNg4/rx2dXjq
nL2q8lLptvSWOCNpB5vyYzbkmzA/xj0OCbNe3jT4l2JFcu3SZ9B/DPnPq/4W9Tv7RiwPqYXOx0lM
9/YKH6b/0XRey4krWxh+IlUJZd2anEQ0Bm4oDEY5Zz39+Xp2nbLPnD0ebINoda/1rz9gV6T0RMKL
QFOsdUcHlQGdpl+N5C+tvztWo4LlWtnjvEQls4fh9FhF0bcU3aPRTw4jOmCHs4pPg3WgRVFO/4jL
OlsmIgO051kLDq292/rYUX2rEEESBGM17B+iZTLR6UVwWNgcOwtmnAKooODlJ8MTo3UAm3kEJKiz
tydwO6CdkzBINJt29yE09YwO44iU5WCqcAeQoNRAIMhoSoRqqyF8uFIXrdfPZZ+5C7CkIh2Nmp2A
4ZY0wsCiduTwNdBYkA8VAdAVkjJZ2gAjTfqjY02QSu9Wgrja3qhXVWx+/ZPUXH2MtkJFghzGxkFH
IrsYzzIoR4gnGTQY8Lt1kulGCEeBOI1dQta4/CNjdOV6qDF5LTHaqPq7wYT+rEv4QSrZCvTMkz9a
9Ica1MaHtbaY46g4izGDDJEBWdm70P7wQ4QHiDdIsB0w8mvRWyDgrl62DCLk4kMEQO2vvYD0lFKf
tsjKzAGWObZ0CSCVQj1NeKU61tGvRYRGtM4I1rz9rYHwAaMiJKMYlgc8C/P5g4HQKLiTbAXjSLXF
UbaQzQQlFARZfVEa+749u9KfmizCv1ZzWkm724RxPmwJr8OJgclTnt3FpbY9cBXd5LxErss0GvtS
s32Hvso7RqPH9N2DCGuxj5XtOYiQC8D6rlCP0bsSsYRjvAnrswNdE9mQa5mvZy02fCRrIXRC2xWj
eXNPGXQ6w4nqxSg4Gh7rnCM/DT6FOILCuwS2zBQwVqBFUYypbjo1M+tXzQEi4CfVWMIqA6RtLAdb
zz48OhH+V42tuJ33mbQyUNIr5JV2sBdVlPyC6ziyYApFmJX6OOcjrE+oQ5NGW1eeyfW+k0J6Ir/1
i9BHcAIqQ96wUKunHjkyanAfeOPkEINhse/j0e1hfdVFtwZMzi9MpC5k59gmmCZ3inEu2hUpZbOA
K+orEw/SdUMB8ZA39ePW5j+qua/RPPElvdzZ2V2ttjpC+pDFo+OX3SfxstGNVV4x9Qug7DOQGfHq
lOjHToVL2rLNT1JOYV3udGxu6x7WAyh1VUbTkILJLm0AQGNsJESkV9RD5iUj34gRQPaACVi2Xylj
mmxO11IOK839aeuNKv/42PmokHNxfqY+ykVOjcEUrOjZBiLc9T59tOyxvAAVoT1/IKqVcD1AXKN+
3PATa6vYPVQ8/YrtuRoBpgCoPCjPFLclUpxJ0ehHp9xtYjAHaqbUfxmsKYVqPIQ8at2ikNtFh8Ov
p/iWuvuSuVM7q4oCtS8jLvbhTPq2jU/B1FP2Lz36clVZqj1+xBeCfHNecYMULLUpFdRnArHTSw6q
t8mYJVJr6Ao9WHPDFzXwZ2mP9HeWFKsaPjVGlFG/Bi2j38Y6s5PU76YoSLM+Gc3BqrWVqYsK3R/O
bnkfjLtt3BP5lXAoa46nEHAvz8mnwm5shFpJpFP6trQkyU4rjbNW89QZ/4l8Kg/jobpOn72K0D/c
Y/efsQEGCiibMvNltmaepj+sEoqd0l+EDdb3O4IA3OJulDvsiwhPM6Hmak5d7yRjGxQrYwQEPbHc
pbqAdar6O01smFizSPF10KE7r6HO2cMtHCr8H8j2LpaaPOtSIZjrSFenNYj6CxX5QBVigU5pxTdx
W6r6jPqNZdBKmtpCj2ly5GOINq1o9ma9zyEGiKmkt8oxpMSm04R4UN7tgJj0gCT1OeV4LI+btJ+6
0V5xV4W+6wbxOzP+xH4IkLdJJqgXE8OloURYXpOnNghwG4R0JB1GFfzO7yrVN2qH+X8YzzWvXNaj
ed9Za8ngxeCNIuNei5h1oVJJRSfEwY1+bz3cFPzbQ5soUjI3NVDUbLR109F0KJa+HeAiMNolVODR
mu1Hc1ncAGfJpIlnXr2SqS87dts2/7P8kKJqBWPQZ/tYZ8x8M6fg0NC8rZxeMCPv2I/YKoMxNs1d
KQHUIXVHWd3DOxTiVtw8h97/GmVQCKId7Tp89LqbPhgC6E5nn9sWzlbLVTwlD8wPrEkRzwZ5r2kM
rG3aZxOJ7FpIagN2zk4iNEVdSgo68U3FrpswV4UO6Z/VwndKC70bXl/9JonOKmAELrnIUyP5ooOw
tZSfoFNgUFp384NVKuO3pi+9xgmVK/mpLEFM/ZcxIdmycEtvZpF1LuNjZhxKbNG6lwQ+nKGosYv1
6OiNnl0HnSfBeXIxNJ8YjBCYPsy/te78IHeC29MGy/SaT9T8cZcTVa005yY/kVcWs2OpVOIedGuh
aOXML5GXCsEVGmnJoqhLrwCd+J/CTOc+UPvHskQd3ctcAxOBPp4KPuArKIG7GyqC5ToE0eSf8M5q
yPjpPTEbavOn67HxKcCTq5w3TMrGUrEd7GUQb7TIKRjSGUs7+jwUjHLgzFQQJOhWrAqbpZluOipT
b7hgrgmWDURgLgNloSu4Ea8tY9OIJFd3ZR8t6sg8Ofb+PjdwYcajrD+qxBny/Bi4mJwMtGsYGHdI
5JKbWj+L/OVlbw8TEWwamvzVIsvBUj+f4COGuTs2hdzK3nAs8CajMlQJeTzL0TGR50VG0Ms5bH+C
6lnPcu1llRhMooasr0p6MxjgFcsCnh0usNh26MbZTC4VAa2CLpCTB+pE+UkW82SoHjF25wrBQ82C
+CHGrVNrIk2lKQDjzJ2SNjUnvPDfR4zlsjEWTH7KgH/sbd7HJf5LWBh1eCmok9igCxChIO13jEZi
hGCl+xGSlfnRWmo3/SjvVcfYqNt6dIrVow/hmMopcQzPMb/rm/Y23iNsqOAgwvhnOAfvUji/QIkW
aq6eoiNm48wQoRNel1i33n8VLP6SC98GFdw2cCraR6G1dzfuxuJD2ePGdSQEi2wtwc4e/RA+BZe7
FYq1nWB3tU5+TGGDZGeseC/Qqfio+Wgv/aU4Z3s8P5BDQT9mtsTwjakffqAoghhqIof6N0CnPGGG
HmCTwvYO/VwMVQRnBgCb+QeirAKdFtqtFzmF/2D9NPwSyCraX5QWySpOME8sD0IjZ6Koi+9c9JV/
RxXyQCWI7ADQ8V9cHTR28BeQGvAjOgEmP4DFNCegHZw1kK4YJfwjPjOTgfWMWpDdhyk8zh4wTiBU
0bXTyVOt8OYnr6E5VaNLrF8j95mYvz20KRP0o+F/MhCpxRQAKxvgDTIS9EjQo/AxgfgMoC8wE6Sq
vnCp4GTnrMDUCGsjZgDAt+C1ILsM+ARUaH0xfujh2gN843cojetmikk2LnUVR+8/eJXBIkYxQITE
kDJsA7Qj0AqgHEdWNlUjhlVIACoONsJ8BgjJxsrdRiTCdYGx+O9Hg6EtZ+BOwKjMIUGygJkB/NAc
AYcOgKL2GC2SqW0q16lzEOtdBAN8tFeUFb7Ro5KximNw/CNIr49MjIbhxMQuNJ0gW4Lv6oBcXvXj
DYgj+2dDNyTDdLJRGQGeHpNww4h/9FgZ/lIKcKDzMWTRr0OxwKIFVREqBaYewEvMSdiCdXKiOH3x
taTdegZv7005Y79Yvv1HBd9xn497ddXFF+wX7vuIXnkYCKxxQRDFKEmsEyFwLUmRS//OuM19uQS6
jqZaA1g2HQh9xZa/nuFMWAdzurl0RoAAUvqRDq4IOxpUSkAGbNZMgl0IwiAuvIWsmn+DmIZ+/d+4
BicgrGcZcCNxgFWKxZXez9Ci8IKJDSqfeD0nBPGsmeXchwkHAz+FtSDmQj61ncDNbOh6/1bMtFjK
U3dB5jkRJGwW0KrCKdwuthgCSubp3JtBH5ii3JsY/z7yCeLI0dgCT3mMXUxJaf65oSaBNI4IU5LG
lcTao4Q9ZNSHhTCGpYjGnYTbQPSQbwtH8//EPtk55SavEYGryL2LXYFQOz78J/NOEWhLxxnVYObd
8uHKkozQoinTimMXWJaZLzMf4hP0k8Cf4Zf+YRn6G82gNMyKE0FxB2G3mgm8MXuLKRXNKp5D/3hU
FiwgzlemoP+YQMB58UcyFqh1Wvo22GMEqAGhQAieKuyvQiMl6KZCIxXNkMPNvH8fMF3Zl60Jnk//
PvIJHhvCVA+MlYmomHPl0/P5/N/GggsSTIb0n+mpdeu+qOZQyz/E5hr8tDflnF45m7Jq76r4SFIX
bgroXR5BK1H6ytnbc/qahJ46MGqCWJBO59QNOEHXgIIuuy+6mlbi9RniCJerrWVtPY++CcgbEJVS
D6/OiaxNdKIQEZ0hNBe5itvdbLvbcuQIKasQWytiUsppz4CT/R1/VPZ6nrWub1V92zZblmd0S26j
c3cSAje8UH9BZv5FldFHUlrzKST1yi354fuwV+TUMDn6adoo+3m1v+LVmt9Ugi+ys/3ku0ouWA8M
w63nJy+s6kyueWWIjHOSzot0ajG966b6mDE0H7ghTkZj+DZj+MTjjg+qpi/cSMaUP2NMx/jIsI3U
WvQOQDkVtOBqzsmrsg9AnBpiYBELsNVfp8lm0LaZv8PTRyVugns7q//kgF0XTxX9kIKDZuijvL2u
7CJvp53su3RXXsrLeA2f0cd965/w7d+aBLR7HiVz352PipkbzVLkIvE0xZeV6IAeecyiSZajBAeL
ZaMtq5ZfxP8iTh6OXyRLxY9xa34aDmchVVI5bnochSv08yQd0uWTU43jB+OteCsrmMyPjYYbgqNG
dkrjqhHHoO/zdJMznLJ1OH3Sl1qki9YkA5FCu8JhgwHW6BDEpwEjbBG8kmyi8gSyXwZb5hKEXdiP
G1MGPVtyPngujLrRS+0+zFwewSVgCwJi8OoTq2xw77rxzOqf0DinKDSrjkitB22/e+kfV51JpxW9
TFHxj941cqPBd2wPCczSHK0zf+4CIbkHZmaj8lT+ed2fjywWhULYP+U+XLj5H/v62KZMsf2rJaFn
Nt1J0RQbO+xm9AGhiAm7h9UvPgQM0Cr1r0AwkSOeCJSfskoZXXB/w+IvQbszqBiFBdiNVRpnP0Jh
k3jT4E5IsoUgog0eU38wOcnNGb2xVBwqfWFJrMFJevejvWwiaNZgbarbkexoHTgVLZpm4V2krqAI
tcPKb3ZldSn0t8IoL+OWGYGOp/joSSAfnU2zyspPXG4o0I22fuudYwELdoAYpokBZLHOi5NpU2Ip
u6yf6fq7AkekAPI+7bG9K96y5bS2ZPzXtE+l7PvmaFSvUD+Tac1T9svL4O4zYxpiqxBpvzg/JC28
ashgSHgqGNAduxNzABp0rzorvYm36U+CT0QMs1S9olvq9LfrHuTRUoVAQ8LEX51u+oBCZAYTRiJv
4dvihRcgi3l/Vw320vCYoErwHxjim9x+yU8TAh5mH79jAGO+VelWIAWB6++uHu4MQXHWzh/NpjXX
jfkbQbhMPDzHmRXX3oIAcgrKh+bYytLH49Je6P2iAX1o4VTSjlcxUHlZ30oNH7PABPnBnzKbmx2d
GijOXCOQcc1UErCSm75qZn76BEvT2Klodm5oACWZHazGbJ6yNAjOkX22Wc4aML1iIqwdLkVDagK0
JThnoZCeNM45HV1D/y9Cf/unSAcDblO5Nji/LOybi+8gOhpsXarFWEBokRt9R7gDISR3wEFfWcbE
fHt7/PnqYWq6fOPyXKDGol2Oz4O+gW9kQX1ckoOGeQI/ku7OJvuRQh8WE9SUWXolNEYerdvsaeUM
deIzGSztp9KPKPt7aY98F7qbu0yVNaQs/ZewwkDeaB05YHdWcAYzsDsQxJ20b4vqPHVfuv/j0fU8
6mVuUlr02JxuQnepq9+M86oAduzoWkodpLLvjus04rEaZQhQUmYBeaA4To+tu6QmIUqwW5bt1vZ+
gZuUYK5JC1+MBBmbCArgPOo+D+OnGu15jnpN+IUDXULRVpi9+hkIyJM4DNtayPLKNL4H79snjxda
RZfhSUDrnSAwSSJk2mV1NrGMajDt7Ve27sj9RvN3K5Bu6d1LZ1nb9equIO4+cix12UnzviCwnLln
CyQJMUQNnZJcDURe6Or1Xcx+ahzrmCaL4okaKL3hNppS7FuzARAh2uYtNMlVYnPsApjhEBpMLeRH
ZbMP42v8Y1WfMv1BpTNLsENpdz3SRUpKCbfHj0Tv26+KVV5MJWvaCSx3k6W3rD4bNXIc+eMxjGBt
sQFYXL8C671lhr+OBdVhN9Qr0/7ujF2OlWEy7x67kUl/AHwyHWkbTT+r5taDQA5hLyY7Mgc7OYfJ
iSmHkeztfo89QsgdKnFjUQcHJGEyoI4vdfkESdGyi8/o1AaK0JRdZ0l4k9pfTYn/vOokkMx5pnIA
Zcm8aW0yKy0iwuVNiiuVDQ1rIE0DewiuKkorQznjeJ7Ki5H7W/sHuYWFwZGDxf0pZCyGAXJ7DNgf
Ug8HU0zGXXxXR/UJmAPGQyDvK86ycIEZQaQ/8UTq2zGGSwmjMZe3WSf/zzKYa4JLJ1eQNOR6xMcL
rA7enMJdUKoOdAseqhn7gtOTYM4o2GEHlgZboETaFBd6UIkd8qyHhZZoO6naj+xz7TPw60ixxsJh
k1rXuDPxWn761tVtj0ly1+GhDJ+03rjKFXKJO22MbUdRSsJEg/oK+Dx9hQi0FIlbluzbkLTacmN2
P25K2ZTDmMQCE/xLz3BFxFmr4VtCRlyWxbx0qDFIYb4uPZvRRlBXlUOUbxW6OkW7woPUiMULMGTG
TT7Kyf/Gj7/+raxvXTSRnBzigNURwFjlW4cMYzFPM69h/AscChBc0iSPsqnhnQyP3IuVz1FhDvBU
UKvdFLAQjcNNepyDZo9hV97jIXaRcxw+H/lELwCBa2SQIGopJPauwSGRIl2daANIQr5BCt2VkEBp
miXkR3gk29waMXiFz4tQNlGG/fE2UR2W+yPauv0U/xEFQ2n1TZ+lMDl3AyQO4SnFNzyeVubTRMDn
ltGMVqdQTlb1DMppmK6CYB0lmzpakQLm/SloSZv2E/Kgpt/I/G3wb6nEiw26/czWKvBtfZE8Ohxk
2wlbogsbu757OVRc3JGljR5AzKG7NnEJKRtcDyF/+3TsEhF1ko8MC51iLOxJ/VdlYpiyiYt59pdq
aFMl+6jjo60lCJhzH3LMndk0b9Yiz4npVX5c71ZJf0lDzMgm8B/ICC+tQWGv/1bl6OuCCFtlnD0C
U3aXlXIJTFIOwF+SdukKSpXdj02cfvIZfieutoIVGSHmCBWdMOWJm9G1d99m8B32WDhjbK+0YBnm
Wqlpc8tDxNwfww7hZlrNWixiYS2iVM8cA89K/X3PPdb4aE87r/9w57gumY8EM4+rfOfpm6awhKAq
YhRJzRgFOClTgSgQFXJG2mLB+U/cTiKDtgSwx3evSc5IDNEiHnIK/KSBskaB+NQwbutQW8h0Jq2H
Y8euzP5ceobwGNMI6BjnpNhR7muT90PfwJNq58EVT2/fe48gg1B51yAi8jOuwZABJrsjB/6DU2pU
OXGzDFWnRzctUbLmZDPSpynPeLgqsTPCDW+AWv+RQB3tx6EFV0ayE3rT3NoH9BowLY1w3rV/bUvE
J7WgICUcLPX2iLVxE91T95ArK6xFuohrvNXLbczyFzf1zGpYEwOUIA0fD97rNt0jwGyjU0XYnave
NLIzaXjMZQEriXmYXhwecxuD3CjcdOoGOkic7YnGHtV4MmKkOiYotxg5oDDBsIaFp90ENKFpwLWM
flu2u2ETUaeaDNN6/YZooY0diSGtp3+MEkNBAVC1D9Sy2Vfcb60iZWCvjxVImiPlWIGcIYqHSIOg
3e5Pae0zO4fCmW8LGWoRTRa1TOBtYqwqE9CvAHYoZwHEd+g25dOu/NUjemnQQDLD2IVFsUxd3MDl
M6lisgXU116iGhTHo+dF71DZ0FtDRooFmz1Ldag+HZIoiXCn2J54MkIRiLIJTj9wmiVoJb6/YIlL
2bk+Ui7IuATGLUAhHrhtPVWA+bHxVxCmasYwzwDqCoyEvx6nxyl6Ki/tFT29Z0M9DxP1ZY1E5qR5
52Hcv/pdPuVX7URSQ301RMhjB854le76gUyA9qWSg21M/C1DrLUw9/BO1v6xN27Fr7aPdZI1mFIn
9XcUexfX1r/74UnBXasH2ZjVYiTjlOmuRBelzduYEhX9VEqEN7buvpimnHUn+lX22bpaG0tjH3+7
K2HyIxKRhCtdvhXRbux0QBnxVJiRqQv4ihBZDu022+V46GS7bEfk+W+8AhUwf2tyE5JZyCiSZIfo
KqPwiRkHM2ZAxadajGJrkGhgrsi9ZOG31tLXxTdzZ0NfcifViyoc2hLtDugj44wIQ5CvjCSLa0zk
Iqwjx8BqivYjGhMbxRTxwF8grPCvijw+YMHKe0VfJGbKyZd7UXfSSfukKOfCI+iMUBZx1UnbwsuM
IWZBBz/hv/lE2AQpB5UVoDGuARVuqzBAYFnBYsJtmEok/Kh81waBkkOK7Vr6JW6hF8y0lLAW+Cab
0Rlmtc6O2no6TnTY/rXmOAPBKEJ3YklXTb6VwbKx75zMpnwJW+8Lj71V2Zs4VT+b7M4Qbm62V5d7
Iy2FhX2AAjJdWZpw5FsYyJEYP+6qmXxQti2yWsKcptoh2SBn2WgH61vI+CMyajQQH2TkFzJhECoq
iIzVWQ2PvDlDNvNuyT5EYJsSxm2/gn3oSDu5R+BHg3B88J1oqQmLFVJFd1Fe/GO1KS8ZnnPePkf0
L72slbsQAjtrnn4lHApfQjxcovzMls2mEUnFpNGQLZwt7RcCvpl4NBqya84vLR0gZSTP8EHyY7ex
0TADfM/arTFOV+RJYheoTFNiiLEO+WEvmkWTeJ5uaSYx7VhTDW+jX+ssIHds/3+9H4jOTnvrjv1O
4np+RSycg/nd79StfJLfLnnveIjP8ODak+x0wTVzbr5EzDKzQgdZ9UEh3CdYDljmhc5j7u21VX0R
XtQifHnDqtz9k6eFF3TVhMHN+4/vBBjbCVn0R1l113blf9Jpc9McBUMAll+6VvfSBo7FLbkWVx1F
mIKcU74XPNTbiK94Zy7JMdp3GwHHCTe+/zvxtFNkHjNvCQnyDBvqn1WE5SAy/ObPefxDeIuDNnGu
YKiFt8TCOGILAX0JZuy8XjGbBS5eUYfFTyGjdFCaOcY8vYS4t5BAeOC0xa+F4SAkvxStJTOzgLdU
6MtToeH0iVQCSS2f/SVCyylPQ2wTzbXwmhLvCiWDE+yFwvcxj84VtlfNnnE2AKK6br87BNv6rETh
Cj0dXa1B4HTKJfaPMBrP5hUxtO94+5T1g+TD+hRn5ZI78H+Ks3TNcQ+rzviyMEpQPtqH6h6fwk/2
FiSGM1hn/cTXBrO5F3sWRR6vMTgnCKhr2OjCrlxQ2XDmYfhwUVjKBZfAYABxDtCoKh++Sb9CBuLr
FL2EJvQfAHPXHwdn3tBnh8cN8+QUGbr3Ljb6dUu4E28TkkqLBRI+iw3SQj7aabaJL/6TG+zgP9NP
+mEkAzcR1wSOS+1gn/hL8YLjeNHu8Uc+sJWshWpUuSsHY8sWF174juEFBxJVJNtNQCwFzEF2GgCD
JxBdh62bPi5RYlK1bPVTcQXfa16cqdig4+zPQAUSYsp+FE29zT9Kpblj0AJt4NtA7GqesX4FhyGR
FcM++ct+W0fpDQMthK/7z+nCOPKP9jv/4QHUSv5Pj9eH8S2eJn7pu+6l7uJP/NEwb0s//AKYmMhQ
w0uy+XfVfXaLGIG+iLi1VjZyy2FpLsRKEDMDfdOd2iOWh6cek0h4yi27jr/O3qUTvcmj5/44Plbx
sWYjYXLUPoeNkA6PzmKJdRuFmyFklURL9cpCtfAiwIgIRioXgbcdEb1tfxWECmB+DCt/wtd4uwW3
rEf0bb7gyqQXY95dBXVV37Ur8pjW4j6pF953udD38S96yjXpsAj1bjDRHemM4cPjmP943ykSXfus
HN1f9Txw4XlLufm5k/Cs48RgdEzKB3b5pJFEttDYQuDMWT78Uv8J7i6eHXpdPAhxe0bXivEAm9w/
Kfboah2QZV/YK9UrQSg8b5wYpBOP58fiqsTCpE888Qdv4j7BDueM6wrUz3A0xvAC6qd55pSDh9sf
YCfSrDDE/ecSwBAN5TzXUkMLWz4BF1ni+ovn4z61Q3F9fCdXTsKCWgUTbKCyPS4hGNboE/PMSNk8
NxCmb+qthATOmOhHWkLwSlZF9xUdwlMx7+bDFmQDU7uv5tJdqmd2pIWZeGtrRtG/Dm+PtX4p7tFB
/ml/60XwrR3VJWrorey0hwHNs3rWz0PwxaewPiFnMpzW8MX/KAlx08A4w6Z2Hs00xu48DVZqjFsQ
EjQiuoUeWbB62eWgbsrMMQUK8IXBBoAKZht8D84c5S8/AR5s/tuQGMUPEy+ItW5g3vsY63tAyvqX
1iv6BgVqf7w/vsfeY/NiUkwDsN/qX+YQTTvmT5w94DTFjNYo3m94FQk6MHW0uFlaYQE+scWL4W/K
kYuosmDgD1O7cz95W76DX+vgsml+pT/iPxCGw8j/tc/iUPC2uPxIb1JCl9G2x9jIOj6OwfbhSEt/
Uq+lZbCtF5aTs2JH+26fTdKp7OBotJFmA9+eYwykLsNffZkvlKNQp0NcXpp70obm0dZcSu9gaxxx
1ylMe+wjeJJivHLrkGSUFUaJVREA3grEQzZnzLBomzx533ZbF1B5GJDxQOkPYvxTHv4c2g0GMdAK
iWWr4AbK4AKSxLxbTw+Nmc3bESMya1d29wfDGh9xWlPJs6AEimFwY4ACKMyLiwfsuO5ZWVsyidh8
dUdi5fe8FzAi/Iz9B2jFh6ItIf2OHjd7+JMp4K1wr+tkUIY3G3FfDw6UaVA79DeUGGxOdvaJ2ibd
h6OVR+2B2VZFqFDicBNp236Fq+eIpmnFxkBUzICHRD9jTs7BxpGGe0kzbkR1g4M32042Y8r5yzz/
FVxLgFd1UZ1UbKzoYvn80ncFoTRwVLHMg7LP5E0clvwIRgoJh4G0w7CT2ilrvmDLOtqKqBYLndck
drxsJ5uT0LF3mvDbPdPmdPW84ltI8WsnyoqRHQfimQoDqx2C7vkptH4vjQ2QO/hxkMRhgub9ZRA1
T9kCx4R/3ykrfhl2PLy8YsOg1LPnroOuIMLohcAoNHfNnma+EfNxBIWIC4sNvveUN/asvIcrxt1W
NwnaOSRC/GPuOL8vTMacIIDUseGhnDdrhvJ85nfUwJCqULp1jMPmNQLIhbvmh9ZUZGhxEF+5K9Iu
hWFGvnUx7QJX244Wo3PxRp0CAfTPhZ+2oBGu73CCdZYmFSKXJ3SMfsqrrJY5vpuIsmJqB02a8mxF
/YAWCAJUji0GpUK2xIuGjGZIBg5tFnenk7wtlFCCA+E7FsqohbgkfB/Lzj1KOxM1OK4Y+pShO7VD
e4TNBkb3pe44dI2ttm1XuF9BCD1Yh1C8aU9tBR5ln8g13PAQDkEOZ3jcZzA3f8GcNSsnFQDS3KaW
hXrwX22i483j7fkF1TJe+AuBz7FKd+gbJ97Oz798EcBYIredjZjLv+FKMH4nUpTHPj5kwPR/A7C2
yGyLt2hQ/pOEMM/WVt5Zpo8WgbPJkrWCs4EznFETmbPHilkBdAjkif9erkLKqXCE3gAOiZtBm7re
jDggPDxofh0snFyHWy4WDiOsX4yZNtS4iCOJ5+E8BRDexxS0rEWx7oj12Fgr3peCO0RbaUJ32uDf
+IUXgEVW5Mar5/T5MHOCDdEB2P5xiL3cY7sqV7hnsWcy8zhLa4NIqDU1CiMP+J8cOvZmhPdFkU9G
u2EXbPgi/0p5tGNVG1u2sX27zrZ4DpBTQi7G3t+xu+dAfWyj+l5xBmDEm0kiyfZx1BweAtX+3/Eh
sC+2RjwF1g3qgX0BEKjNpAVjn+1o7+78Xc5mU09C9Kw7Wx8/nESZ5bCXj8MeLIFuHKIJAyXQTTo7
jl9pbW19FCsnDnd99+9W5M78157CUVEOGAXinTlDvzpVWDaQLMUbhBPBnGr6MZqn2WqMUwEpKkQA
jvG769fe1t3hFsbzWCkLxccueNqDXDuWk+IuUrRsSVNsOACj8mwqnW1ejXnW91Ct1tI6FFcNRxIe
7aJWo6AzEedxiQbUSehwdAj/c+iH/OPjaJGhSJTf3jhyJHHirDsKHp4GEzKqnAE6uvMwv7i0Ix7C
Yck5J5pkwl1IvRe3kwZmSr9OMXVBsMMnXhfiHVK5MZRu2tNy+h++nFwpQjFe5l4Cr5cwTBl2j29E
MpzX3jbaBoAqvGreKBk92KZc5+Ig5jiF05jOeBBv6GgPVFmaM+XIkcp7Byixxj5kYHZA3z6IpcHn
gGBv7G34nTmtnb2VfcLXJ8NpBJRRcGh/iTPUDibCaXQcbFvsVXh7ofX5u5RoARQNvGh3J57SpFwh
Buj2CgtOXPuYq0/ZbTk2rvcYvRCjuBU4d+eQCrMqlyg48sdEowiBtL/EqJALV+CtRj7Uni8Zx4hn
1bfvxn5T5ZewT8TspEynmSV8BqxJWBJ6SnREyDp+jPqJ8OONwJsTcwnQLI9uce5Y2qGOnD7/LrKF
LZ1Hxs4OdhUOpWyNhNhk6zz6yfRjXaAU0OWxzZC8EMBFfoH6LDTIQ49ZJHQIC8uD2MLC6grB8YuJ
CUB+RFHYUjljYEKNyhlBf/TxignuLYgRELVwK5eDSI7WoMnEwiSE6C6F04mspnIK9uZHq77a2PmW
/HpWSTM4estSUEgAhaPtLUKdwrKE6BqvhrW6wBMax38M2pfGEy0eR0XzzvbwfYp3fWRAizivPQKv
HsxffQ3jEoxV/Wn/cjGdAztS0Y2MGObPjYKRu0sj5GJh6DfwKMWhlXccINJ4lAL5RBSoJYIOjaBT
25/BWGPuyP4Lt5ipC3a/KBqTHYw2vBdgAVfDJMRdssUJZ5yzHUBqgdGDcrsbC18ICD6QueC2v317
4tLTwSlGR0xfjZydsRJ5n0ib2TlgZXCwAWYCL6E63SJI4Bnh1Mzm/MvX2z+JG59QZeNZHjgV1rhK
T+VtekBCXH73f/336EyE8Y705F2/beewTZz2yFY+qzY7sOzZYy85HBzOnzQ+/h3juX9X19wFC0Lj
pthgfJ1pRMbhdBdN0sOy/NpxX3zFi6272IpcYuEmzYF9UxdE8y3OglqJnckXDLfxrz2TrmgciTpG
yDU9984wYWM+NRgpm1/XcnrdMptymJ3PuO1YVP8cxxRejXGrqdjEfKckMMst3VmsIU2H+mEV3rHM
38qDoFpc/DOJMcc5PgZnmkRRvUBDCi+iUwPTvNaiWab1vdAGs+fSG7UfklDwIBAJxs3JXsvf4aLB
QkPdWJfuhIHLzF9z3rN8/LW6wWX8kK6gVP4BTiZi/MXF778tXGr/+Q90b4VwVqyfQM0RnpLM+s8Y
gTSmFq7PL99iwu6VIW3j2fGtTkAv58qfCvgEgudOWXCMAZpT6yQzefgqdsY4gylB5XceTXgPp+AS
KxCB5gWXgqnLgqJ69tiap2BJZBnOiUTzRKSRVfhi63OPLCcJyy8AIT2AUp9TN4UwnaSuQfISf0FZ
hjRsFliq4aoCSAh1u+E4qnTU2jmAXh/t+iCbu/gLZPZGNSGF6/W9leN5MehQifxVaPGkg2Lq99m2
LNuFHnGEp92mM7xbbO/j+K0EyH51dy1BPvLsaGo9lE9PKgvnDVhpgDDK/HLBsRFuqJMIfgi6K4kj
XOzGdFTVl3bkGJPOHY8Us4yJfuOU52ihe2YQQZf6GBCFtvRXjIHh+PE4nBkBdN/qmzoe7RNbvf/D
Eae/gTTo5MIf/r+HEjiIH/I/ks5rOXEkCsNPpCoJ5VuUyMkEmxuVbTBIQijHp9+vZ2u3pibYRqH7
9Al/6OGSUtIap/L3hboWZ1H4baCx9LShBUwfF+pTGRIwHdm+mQ459E0TFa/kbG5Rb1pgdR0Uwevj
uc3u9Km3LPoFYjzzBPHvN+L0LAs/XShHTDNoVU4WZOVLILvpheMw+emF5OyUkm9GhB+BMX7BB2p+
nvdwU126C0WjSbC6mLtki3fAqT49968TJEs0O22YCXemSjZ6h9KNowwe5j7jWy0iHOvuKwTQeuHH
8U/mTTwFRv5f9LHJL2jVILP14hyisMw9CsoS/e/YSxGygRIZewkHZuNZ6P1jkcRlYVLDF1OIUheV
jCuc5Ce9wOB4tR61sng1bDoms7LzIM3+9x7ar1bhwQGWEbqM6o3ZDAzS7ELpjJgxtzx2xDuXcp/7
gQXwQHehAD0yfWzx975zh7xjStgnI+vGe+Qeb/rBhWI7haWv7siyN4Ld6NFE8qxi+SiXkb5oTL/v
AjkPZGYltC4bj6+PTW9AbKhwJ9UukcF3GBFoXHrWMESztptpBo1t+eWEYI37Hp0nienoou/BrhoB
A8GH9pnU37oMDam49T1DIOF7Fa3VdiEZt0I72sIvm8fc2c+FhLrHq8hmPe00hZdql+VWy3xJM1dp
ZO1N7eHV2Rlk3iP9efOqMIGyMr8eDnW0VdSTRGbdP3LEz2avj44KkAM0iMvPEWgZGB9TRi+6xkUg
+0N1aUDHjeekNbdXce0bCpHU62m2TI4205D6GME+Lx8t5zQdnlqji/QzQUAos3CzB5mgd8zC7K8n
knU6PbNaYnoRDzCd+cqKqrv4S+xP5DgG0DzDCEPjuRp4S4Pc+SaQS7Nc1COg1ZaW59Oa6yg7dH0c
SFYSvMbN64laF92VRsXcCph/NAx+LrRoYmlmvDnQlByCS7EcamnRsfJ17ZwfOe4If2P1YVfLQbu0
YCO7s/WYJZMlaMm2hPzJ1BkpBHGKo1aDggAgcWSUcNFFS4KgGz4eHjNPJxTlfXVJYngyCeGiR8f9
pZNU4rXcLC3Ix53N1nhcbUg+9tUcP3S6mxnbxGbZajCaoO1OmW3WMvMt/N2FlAO0lrcwL1zGMKFw
V8Z3/tj1i67fp28WOVmC8toXyeZNPwY9gvauaxpy2MjV9Y2L1UuNzICaof6PhIVyeSDnY+TR0uqR
YydjeAjDaiBcreEnAAV6el02FnuFNV57ybjD/891vfCrJppXZnpTEM2V4+hHql+nVlUCaWBQn9Jf
1t8jvrPVMc4g9ZiLXE5w55BmrQ6pmtcaK+lyrFrvESIx19SrMm7WWiT5jSy8Z1u/flAH4RPap14I
/gLMfF41aIsYi2zA4JHn/AD3LKcaPvNgua278vo2sLqVXoOXQ3wNmfYWBRD9IoSZiDhEHps7eK2I
AV5tfFhjGyiSzfStjUn4mNL09inSdc/u+4Cz4fyopSAPy9kEM+3XJpWES2qDt2fnGxkdJZQYwWFa
WI6aMhO+cNi8LHyjaySu3lAw0ajuKkp+BcHntteczMae1GDs95KBeUaLus/Wk6fs9aPt9EWgAvPP
Mua/cRRUpPRDmWyiGOmCfDmxza8MZFadPpcPw549oiHoJGsOQm82vMgnQIhACseiq0Wwa8zziwWp
WUdVj8QMFRX6DYBSJ13qKEroFTYl6HAKM5xAJojJALKdIwwxg/P9mOI06yIOsQJHAPOAji8nPNhO
TD4QG3WYWDP1Csmf3szMTF8+t3O6JT+Fk3+My+oUu+F8vOgwV0DiUlqThlN4r3p3BHrHf9W6wryJ
f9kxLkMNXvRscpQeyBW2HJ7rxkOUd4Pe75nWNzkar2T79LOTSAJhpUgbkDl0npKN/hlteqRGdXwK
eJFUaujynx8H/ReXuNRjxtqiHFrjixGi2ujl/+wL0NpdCT9Yl+2l/7OlJuVifvt0lCmzdwdog8gT
mwC+BQmSuGCFvIcW0RTv96m4ycRj9LKm+5Pth3X/gRoO4yEILYYGLMyRTwr68c5IDo/DBNLyy2jB
wPKSrbFluD9dNvyWmPBVrGHTjksaHWSyS5zFZllHjGWzexqpaL+qeML0WQTOHRC4l9yja+bgRj/T
lzgl8JnPbeySzLDwN2D3nYRheHqXNuhL+TRb3GfugtTvlypZypT4KKbY6CLcmWV7sQvjwX3veizI
EOigGcPHMh+OpjrPnBYaz93GuKy4N8GTZkqDgm4dBrAmxABUzMSmyRJ1Mh8aCg1CBmHMNHAsePn6
rAlompGespSo7KiWP6qAGZaDkCDAH4G/cLCCAAd8AslKOyxA/nZeoGiMQNFKtJHYQi6SsQmiQJz2
EBFJ7vMPFLyYhRTIp3Yjml22X9LRgwmjfmK7bG+ZG3LNaNrREfzUZ6IggPnCCHwx6fkU0WiD9pm7
dJc+wjMPj8FpuBIY8smXfZBxALwQ0R2Y8w7SWnNqLjf/QSXBec8mc5RqHJTdPHMTwpwmW+Jx1/QO
Wh+TuSey6zxyhPB4Pdvq/t6KwqRbM/gvHFwuu+n7oh7yJTgC3g4m066MCaL4gBjVABTqeDIsDeFU
hCKY23+QsaNSBxxqCTGbZ5Wtw24a3dmwCAgQmeA2zntgx0wDEQ9b0L9imEedI1qa1dmknhFkDJdW
JkWbWLxgTikMilNxypxkH0Fqd3i1DoCVb575nOz236/hQvt+LHmE9W3YNAfNox3q2BuKODz05K/X
D0bnzACouSjNVsjf06ZbUIItIq86daecR0AT5EMsTdgAmOPBHeS1b7M1JSh0ERQ5Lki2Be3O5tOZ
4vB0OEZZxK566ZfsPNrSgk7FHsENhmTIqU5CGEudjVjpwR+fwVNBTlFsGXtJnnti47GtoKuL1cVn
fmWOMmvWcKaxZ6JI7Ojv9kdukpE/kYTbxcH6aPvqjCXGtarA9Xms9VY5qqwZloj4AYznWISoDdHp
Q3JoK9zo+CoRE2hW7zAQ25W7cg7tZFs4DyIDVf2ID6EIFaBsaUDwD7R8o4W4g8cVjWR+QDIrj/2N
1CC2pnP8dF1e5zxaR57+KWPg/kcX/Ff7E53w0X8fZadHrdr2EcR7wKtgtfNisr1YWPqPiEfFPVmo
l38vAEoWGGyWv+mTNtUOMzZfXDCBZRpdsaSjDRHuFIHMaE5i45DUUXETZcS30aKDhCdwKk8KaAFT
sD+RLly9XIZBn4ODnc6mErNPALgO9cEWvZ0NIR2YwF6M3g50TG76jpTTs2BwE8FbH+ECZRv9GBu0
hBbo6a/xpKfM3gupbxdTJl7DY9ZRlXObLmue3re1D9dIHHuIiEeblvPH3NZu7aOk46I45lClbDMO
baac5rbxRGRHCJlLY9vYDDemvc8cWLTlrDUgaY4XIYLaeExJWQ14ynGucW+00tkpGFIR5rJvekCI
EEGQElgWbmzLecQloBdMqc/nFGckrR39F+9w6IbF2fQL2hLFoQsQNqHaAPJWAwEBdKWv0kV4Jlzz
kSCfdD5GRL6CpTjQzvkXj1J+bQB6IHItQUhjWbKLedTDGcFsztR49zgApNhJ02IhAhSsebE1ZrzK
/T88Dftxz3XiVkTM7jy0zzcdr7A8iqUlYjjnisshQMR4fqoXXubJ/BVHuRHIfy1P2Vh0HnMAczu5
Wg7qMo4OqsJaM1P7o/xAYtu6pmfz4/VpePKVp817A1nDxP1GpxK0kbFOu9Ug3nqH74AfOvwUxzgo
O0wO0PDZlnyW5pjsbnBPhxR3Ru1M16gLcBplY5c7EuE/evw0f0rihOYJQXuU6o7MHcQrBzBjsd4s
HDjEr4K9vSCho4HF2j90Qs6YEUnv0zoh4aGy2CffFbI4QCiv6AiVrkwc7ejhGMz2WLykEluV4hgU
U+EBikLqnOVCX5+HATCX/ULkYzbK66tZEM+b2HMh83txDvLgmMWs3rvqUM47DuXnLwcP0oecfbzJ
2Fd/8g8ReLB1WpOYoPByUWbFSSCZ19aKUSA5FYCPwScD5wfov7hjgadhRRV/pauKXi776iwWsRGw
3uk6gSwYcYcz0A727G31x+v6bKB/nSWWpljxvV+xvjpH3Jm1Z6ItRl7WHpt6pDOxdMFJF1Czby1A
ljQeE49/qBfzV8B2xCYGSO/XbuNMeMQMQRi/gbIAgPuls9fE68u+gVDSDCt30ey1Mz9HtotEf3Li
6KvqgCeTZ7GUaIzz1/YUnMzLH4AHbisgVxAnBZjGolWKgA3HkxiecBpxFJHPKCS9U6DmEecS3ZIV
amAC18CP4ylZf82Zauy1ex6FI8J7xVzBwIqFuQMmhqi1C9QD45xoU3PK4WkElIZuFpnbUqBt6FhW
AbMmZYWEc6D82PgcwhRbkH4w4At0PEOJcDQcVrDhxNhymKYH5Ygmrt8QtqMroiRwrjlePtLreEE0
jzVM8QN1y1WWKMYWRF7g0T/9rSVFS5aT74RcWQOn053R/xkBTqHkDweKFUKGx16E8qX/NCdM7kFV
TJVl7DZMylQkJPgjoiZb3G2n/VLEYER/hbEaVDLOhB8+SGShKAyfRHbV3Yc1I1jR71yGrtjfOA3u
aTGdUAO0+Rk0SF2d8wxg5pbWsQj65D4MXjk3Jn+cd5AcGxCL0PhfLpnEyMmALwEJH2rBKnkp9xnu
oPKtEydfRmuIo3ueZ/8DlDT4gQpPQtWiyEdSM2HyNR++n9w2qOyNRGNT4ZSw6awrx/Dfmu1KDgZj
33n1Cv1CUS90Xs+RyJfTZlg9qTHE9kKwl+auuDhYowkhtZpSBHFVSAaiVIHclcCzsKFZBvvGk51n
GzBDTlFH8Mj8iSbiBkWBIRpZ2nc9RzBR9RkFKsSuOwF32Qrs5jxdp0yaUybOwPfo3y2eW4Wb7JDt
W9fylFEspyK7V5D8gXuWpF0zuqL98uXTnSZWwiy5F8G4LGmSir/nH7u7Mou39g9zchrk99wfE4Je
FaSevuS158jqFq+gOxSHgXdBemajOJtt3sJyAmLMjMP7mnFdompKFqbQCyHFRzcEEDd5Oqc0rTsO
bb6Q/ChZpGuVZKhgpJytuXjmcguS+AfSLA46ymh5CMGedcY03COp3RkoGCwfidfy+3FpMeCa98sI
UbJFsqYKhNkOEUun1UU2f6HC7sVdmxtpo9GSPIyhw3NB2bDgd4blFoVPX1avJHTzB1iwRonDS6ke
JKTcHpOlRZQxZV+lHG9I8GDkQOkf1tVVqBJd0QOn0XfAnvmKJozNzSx1gWEKr1jcFIOLfaeYBiIE
Q3+0dhCFe3zHUOoJXpYAsT2QzCQDwUywcaxB2KG+863FpHbiKqqDqA4y7KU9hXPYUss9nYH6Kw+U
t/9gPEmMBhugIKokVAYZWHdE0k37QabDeAIicwwf4N8Yv6n+MZchiz0dgEjR4CHRrmk+lLSS+lJx
wUbLncuPI8gqhQsOBH8eC0ab5tKMtvRFAYKKagc7gdqBxpjilA6WboR1ELxr2gD4N7CU+VagUi42
BAMfRNPTQBQAjsoUVfF6xakGKPEs72lV4rpkTnP8kOjYvX0axZCw0WK4CfF9JgYtm0T3mVgxB+QT
uR4gcuBvtMGlSS3bKOcEAkHCIO+q/IIj6c0ZTwuuk2T8PF8+4y6mFhZlccfNMHt0X3RC0FUgdIOi
Q+QDlBPAv9K19gJcmDqNPNMb8BJsYQEBZIviuEArlQEk4m4vfLToZqEjQtFNNpUHw2QO5cp+brBW
oto2MGziqWLqQjpgIbTpAk5DW+DVOsAb0E2gs/cNfhSZhDduPJSkFHMYKWAMz0/8fa7Uo7Bj4A5p
E0RCN/AReng4DGjdC2ALffdpR3wnvNGyV4DpbOVmZ2AvJhrqmGdqFOSMHd7ssG96wnTf+Uk4K/Hd
k4EepsMPK3LHEg1EDxe2MfYGkp63aCAPg4uTG8ek1SISIuwkChLS73APHiPblAx3IGfyioHEVH4Z
bllFOIpg/8B6ZknwWeC2TJyQkMe4GpfuI/yJr0/m5bFLRxJQT00xFXu8tixzmTPIVxriUFjV6MQ6
GQAaIS4MnBOkEQT82FNuTGhhTRbRHFUtLNoYHND5BgHWK36qzsA0sW7okCNIabxh/QmjLeSqsp/k
ByB4F+9ZG9yO0dMH2pHN8fBog+s6Excxo+eWmTQAqqxBfOzJjnWY6PLXJ4+rw20L36zavdF956eG
jd9QngFCQBNVncvpvErnZuRGWoD/XWj6ebTj0pgQ12QVAOzw/4PwdHx2AgTBY2eXMvQSiQoEnhYX
MBe0EMsjqtCEQm5XPEMQ7vjsscWsCfc2BZllFm5IfWLO33gCvMApvx/CMoA9J/yTSj8b56w42s9R
6NGI/QO/IucO3p18l0ZA6cT2ZO0DXOCFAjllyoLCZDW4dbdgtchXmtqvhycVM3JHLBseyQxrWOzi
GtTeM/rdblgslYLT3KfoIGboqkM+RGhrP/kLELHfaG6jT4FiBz097BFY/jjkMRhmJoBhWWnMlF44
f8ETiTbkQjFaMaRjDAUBzQ68zA8y9Zq9MBE5GnhTYJHqJ00uJs4T3X/VHvvRCvgUwJj8W0mSgBAk
uC+VnUNyTAZPsYDRBeYZ8cz8JyHC3BvfTspNrV4lzC5De6Oas9cjAD4q4gAqUaawWNYMt+NJkfyA
M7Dm/KttzrAyo7FAscP4UX74CIIg2y6kKiyHSyVOC53SP7sVy5EdCQ5gfKF4DFnaodmmFi7qbDnW
odVCt7b8njCbhTtwoToPgnks5s5vSlOX75IXwNmo9hqHCwBIDCsMiygAXqA6EbpAaSqkFscU8vD6
oh+ZHxH54AuYFVIGEpeuyod5I2A+A8mfXM+8Y6b8LVTCP5sfw8XwNIhgAwYZDpkmiqPcNJ/L3/OF
rEaah+xiAj5XkX6TY3OIPCmsDN6NyNVCRPWR4Ufelq8FZg34iGItFUhcnjRT3uhvFNO+vHYJKQQW
QjFLPesQs5hZpY+ZbGEs1YfX0815eGjUIlfVPOFU0fQGk+xWPwzU8ITkGIgxgeR6/8nbcohwGuIG
DpCbtWD/InPDtdQ7fWUDNSCd2/N2KBlwrkcvhrM02oD8qwRmGfAOsGqugruUB743P0JoFZ5ntEAp
zLl3HqU4hJgnAfUHOE5r9ZebZ+LAqgo1H4w3+4aMnNnvwEiOy3O5Jx7hSN7LuQRvRMUYxaGe5s3b
WwxI7AfKfW7awfsQpBLr+q4DNjXrITQEbJhTg+DGgd0jwjQF9EfpRqkH5Qu0pg6dO/Kk1IdqBeeI
u+UVcFBymVwJAM4kmeNPQo1P5Qhegz3N9WDFwqdybovBGB115COe7oRSlZZ06WbmstS9nEqEx8SK
oTUMiWrOL1wkaHK2Keufxd/ShlXhL4kaC3gY+5svF7vm5aJ/xluUTZedK1hD5OOUM5MA/5B3ROsV
vkC4bxb6EYPOnbnKhWUU65iFAWiaK+SU5Q2CvKTlCgauxzSCGP4FMRj9FLLalhYYRiUDZYQL9Ix6
/3Wb0JUB4SaTLzkKiACyYCgBfA1y4Y9JIGOZ8jkoMMM2COkgWvqqZ3XqR/ii8Ovotf9SEQIsijIK
FhNtgDO1ovNyAvMRaJZ4HKwtYj3oa45s1hysInG0dOLthL2HqTq3TpShR0OIgjJAoObpRxJG7S7P
8d0EpBJq5ZEhwB1JOTZ9wGD8O3BwdtWVl8d7zbHOhkq8oF4S8o6gE5AdenkM09B7JUnPcWAhhIxC
B+ffIqRoZ2mKgMLipef5QpAWeRiyPxdhZLIa1i7IXXyanrGn3kCF02Tg9MaoAGuHDMqllz19SXXD
dKZlXgnvKBEHAjlLck6BoGPpy7bnkwFdvqFB+kiZwkZmLsHIEr11FAAQW1eO9CG6b94UrwRmBUuO
fIVDEmwYcGBGPCQuJEREoIrJpz2ldn01DgRZ4hfJlkKQQ8yQLYEXL5XLKLDwIi3MYQUGb8B3g69Q
UNVBpgTE/3FXyevusSZ5mwwArRyCF6cj+SIPhiDEo2SllTdMiz8A4UBKW9UCUivmLSDXCHP/AAKM
OUZ8bFRnVISrGQdKSAN72PScL/TmsK7C6BiILtDbSPA/0DZAPdRANI0FYSFDPqWZwDYS0FTCL+fl
OwBbG5LA/VkQYVGCCdiwtqCh9J/xSpnrO1Kd1ykSrXGBDcjAepO7qf/cP6nxAK/TMhPunhNAJb8s
ojOPAT9kO1xwv9w9O5ilZmk+b5aHxKarV+1cuFrYvyqBnqkWuBGiCJsW7wogi6lLNs1TZVti1olU
so1vCGYBvk0CCv8f1jIrm9tBg5uHc+S62UBMx3nP7KyGIlVjoI77CjIMDkDaJyhbnjSkGwETmzLi
1Qm48DKZf/GovknxOPdZBjwRbj+kB8aOJRaLVcJUuKbqN6hXoOnwLeYvkY0FYJBzh9QNXmwFbbUg
/WwTgS2C88IsnZrDwNcUojM5DC5UhhAQAwFN95HtJaDPv6Rr1oktSVJDogBtzya1o1JxMFsMQ49n
Qoss5xU+3Y40gpKfZhfCKrTr1CCF7/j0a3qjpIixs09+wF2kmj8Wc+I2aSa5MCuZRcs32vna4JLk
gLOR18Ab4jeEbXYa2flTcYkKb4VTS1Qz0I0G8LADPVhBQyHR6M7PL+MbfRGqZq4ZLMWpRejNAJlt
rXlJ825Jcq7v9BubkR1EWcMmR+2MBI1XFX1zXov3OThuyaHNu6ZvIoRUpoQlyh2SVmTeOY2fJHbT
ifhkqimx/2AcYXpGk/v5ZX9KW8y8r+UvgQyIDUrihHciCQd/+dtvYWLsqku+lo7CJFk/ivRS5A+s
njVHP8GL7Ib2DpBr0g3qFGDuVC7FN7uCIMcewzGWhyOezEcGQwEau/RVydyX+jUAlP55/zK4J30L
eYgKpkqiKDU5esfV+6vdinHjD2YCFSitD/WnO5nL9xfq+YfJ4nG2TrCOOCLwiYVUzo7jTg8kiSGZ
Efrif+0Ry23sPGpGsaEvSU5EPGPtfXHr1LrifCCM9kICbrSmtMvopNY32MT8e8WxgO4aKv0Hxufw
3/dE4+Ra3MuLdZzcJkQ+2lD/7AyQQ8Ttnv5DCj4vWvZH+T45McRhBIwKTeLEv8DELKEu4qf9DC2s
EUwuYzTgcZpogzE+YerB1OaJ1C9AAhT93y5uWmyaNWGFB0zHkPyKjcxVE/mHK+02kGfYGeD+UCAD
40Z7ZL8udEe0e39U2ZwUyOQ5B43B3K1jcgl1gz65LazoOdwIkTxj4sancWU1EtqIlfLbgznHAypv
BEqhQrhOT9wW4Ava64j8wfP29Tacp9ml1WLqj3YbxyxqglQ4XjHoqMBNp7p6NGR1k9v79BFR4VqB
ql91hSiCTmesLkZk79ScxVxcpAGRDCsKCvWjIJczHn+mHrykFmWDEcK1awwmPhkYRnbtrWg4Nkvw
U9apa/TlhGTGSrECvzSGPZc6XqYZI+elBmKmpdCLBRS4QsEST0n5zO+OzTchDXQrbpSfb6im2gJ6
H4+AFJDqgrH/Pyk04gMcTcIG7DXydlSeyGp4PDS2T3ReIVhUaC/CQf2ET0Da/MWpaHy/v7BHQ98n
k51kgLvOQ8dPAsss/k8hH8zUUDhQ8WJU8tASjtCU05wWECsA/CPDeMbCXP2+ohH53uYfeCShSaX/
ILfYI1wh1gvTYIClwlLmTqOITmZ1hVaDNlZe45gDGeX5a90F7fK9e++I0iwX4Boi+J45lt5Hgmx+
fCwFpofkqRLNZXigf/mtPSbQNRnn1Tv5rNAlbI9C++9qkywn11ATEEdAuc2Bw/T9JXgE5PQEectt
Dgid/AK2sX8Y8QFp0O4AXJGfswiaQjBNjt0a+O2PvTGRS6ucxyk6IUxrpkIGzUb8sp2h57lpZ/xN
Gli7flYEcGO8dCM8hVXgCgXUTw6bBMPYDDPUdq6KTvSWeT2isdsUuKy51JktFvvJvd6OczH8Hc7Q
hmEygXuozkRJ+1dULJ+I1c9s8KA1INrqKkgs5JYzUL/ZqRDNQ9qXxb1f8qMTAN3r8PakYSdTBjuS
jAAM8Rvml4sQKTT+9+i2YIUtMeRF7LK+cQLSu6f1ltAS7JnBzjEIIhhy7LHf+JtqEjzr+fu1Qmzx
detxG1nRQFV+gGAzNH//DCpYUPYgNDuyEObZWeMCSub/JwW0NQWSyqS/uIs7R28KNYbGDZEgQBFd
o21NGuKMuZAkjMDKo0oIyAHsQ+3yv6riPoSsElJCDsKt2CKh4oyUmpUD0kadwE2ZWFhiYscJjoJN
XAm1RMgn/CkSVm0UkyxdVhOKoRWJAMAd7GP5EkaMMJrmxMvWQoQCvVCXJD9HQYXkgIkQv6FdTjoO
k4uupO6hcMuBTLGATmny9gja6ic1IRkwyREpC42j5Bt8y/c4r9bQYn5ovQKKBWx5eW6BEmT/wJux
r3nKUUwXkkPxbQUiv8G/+LGsP+xLuu80RovMIC8TgNplNPhsGsm0nr3zQgaweylaIGngE+I6z6D3
GctQtYudpliYxL/S70qxsKEsoWuOlUL7jZ8SEwfmtPdmKSwcGf7p5DyglnkWgBDWF1MdykfMdTtG
KemiWxPwyy30pbnwpI53UH/4TzhUJwd4N4BKYATBlRfkd2kr0NWYD29QrjxK23L+hov/2KD1SJv/
TxbetVDUkr94BW38Hzw6XJMLROfkPFnY2+xMLmH/Fmd2TMBiz74h33yKz0v5LMHhyef4nUKrBmO9
g7S/CBkBa3t1a8+EIsCwGLfSrPTTpXVC7778jOf6BwY8+9ZnSkwfU4fhJCEZEF0kXzo+g2YGaoYx
WeMUS8PLLvatmNHojFe1m55txvPhXgTIhOnmTw3xDWAX/CBjAUZmEaEMNtf5twjZxe5Ai4//Rhfy
1g6OP17M2SFCklGQqq1FDjO1I3gLGjli+Wt9iUwEeJh8my7yLciYdXNXkBgdLw8UVKbZur3Ul+jK
mYWSbv4BtH7VrbXTeGRvUvRXm/jWnIW9OQMYeFzYsJJPiTHf+Kn+qjCS3scUyQcksA7UsemGlqXo
ulZn/Zczkiy7do2rtn595r/ylX4puFn1GH5TnKsQf7sFT4/8S3BjLuMXJGFwVE8IUfSMlgDGP54f
BBiGKWipfLRbE4g4qr7RlBfHqJXOENpUtigjyJip8MloqC3Sb2KfWD/wZT6FFmu1Ee0c//WRXbMT
8cBeQsfbg5jgkAY6BMDjXolANhQgPxjHHfu5ONm/aSIbZ54Dh9YfTSqqRhpvfDqfZGPy+v3csbuN
szQyf+fIVwEFVWnvSSPxlSQjKzf68+GosA5fYel1dPZSnEOkCfWqhOw1YhWYgoOA7z+Ybl+1uz5j
hM1kWDDOcpQRntigc5PCpJepCmf1JwcTiSK/nfxxNRS+5CSU+eUxpDYmNVZXyMxpZ+0MijA9cHUE
U2ZhOtkhi/zt8q9C11QR6hlkTSVq5rg/cpsohvFHZsd7bK7QyeesJbcqv3AHpGFDGXujZiHJEkot
CH8IM/T8i6xnZDIFLvXjIVQ4pkri4ONFUWuh0v4Db9H+ef624oDBMl0Mak6IVJ6Q8TRu3deb30Z3
jjjzEM5VqravCT3lLxHGT8ChFAApNnQFmdVHuBqmkDn/RPJwE/rO2nd/5EGd5LX5I+ReH1f1wmGs
LViSG7AcZyIMkwCaEWS07KTUeyHayZyMkT3qwjLjAeBELR2riAFVl33HRK5Yv3bWuZN+sz4os4Vk
05YQzM5HvC7MTdOv7fBYg4XUVcitnOsFBnK8ZpSJYUxQirReFC/fr7XWL7iBvry8jHWWHdp03wz7
HBBbd+iiNRpMEiK8bYCFaKEG6MFjiEZHIG88DQFO+taRy0mHX8H/DRwsOhFEFqlLgrCRnzRuIx1S
FFYn8c7IT3IfO5JR0p6ixIgAycVf47jSwKbKA8Vhu+vhPFZY695q+da+1/HwJ5ffae2n+teExKN/
LJ8NClOuVixh50j6Omu/4nGYZpCBjFgkTZsIKX3eAVyvZDhq+aHTNwrPAJODibbp8lPWL56vNSKx
5hNT4KUMB1To25K7GIACUVVBvhVnANyWWr/U5mXooqmftuu24YX4eCgrSIYjj6R8WdWiVhA7n0Xm
SWu8N/A5DA8KOsikrBul/pg8H1PdXLSokusrOdr31F+FcUmwLEIfMnNUqGMV34Z03JtGeIK89IMQ
kcW6J7ehU+BpYlwnaBV2Cj5w+gX4Ggu4mtCSe9xeJhQmE+B8DBawvne5hnhh7PRwIswioTL5fI50
GqBaSKDPJkK0Lj6NMl1YeoPKoiYEJzQzENnpt0NjY5hKKQezAWYEelma8TMg2tkNG52Tg8H9ONeY
MUKAqk92uXqx3GTPRN8Gc8jcq7V1heWb5pI4oQCNwy3oPSR7O1YWFMbQqSi4FUwtZzgvSVPyFrYS
9UZuLhDfFsaIpCj3nHQSUoPFa3HC1qMiFFNKCmH2Kxr7eEZSJr48DBeLybIFBPFal9o/lwm5Wcvy
MgI3Xa+fBD3lPcsQ2Ooh3lDotbPwvVJQkWnW6NwWxXwCHTgNqnjVC7Q10RNN/QS9nR12PBT72bof
5qrwVt1iE5ChriSf0NyXyoP23jYvv+dUVoIRXjLKJpqXJ4u4cpBd6yceSGIbHT7gs908Q0s68YBn
k82x+3JtLlXLB0x0oBbQDzHSC/0YiFXh09QsXp58IsnvaweTEb1eotXPBBt22kSaySBqXqM7QSYz
DkhPM3Ck70ONT3vRf3XJcky2tr2nzGjDoxrj+hiM9fKB2Aqo/nUNkOaxkvs9X6ima1v/pkyVSvby
tFB9kmORJyGKneyzeNfi04Z7BCrTWA4C40dygNnx2x2BpZLnMrTsyBxnhYnkmeQzkA4nCxJxurOE
Z11ycXKl0C7zNxk1CKLJKa76IOk5bIZ22fUb1IJTJHzeqC+4PPJ3tuuzm1T6CspQWOEhmFesJeWo
v5eltNP6ZZvdu8E3U6+lI1ZBavKl1uV8KtOghkWsejblL3AjxX8yk2q9fiA9RbltXxmzenBS5f7Q
cCz1tW5p0IWvYAQ6HfZ5YJb+csL42+9hz6huJwUhukwawhp4ruOigZY0NKppZXpECmNX5l6KAtLg
mp501im6OH0+KwazNMJp41euns4mWCJMczBnTIxwhlBx2XZje/MEtMUslK7m5nEFBIo5ZdYzGhbS
3n2xwNEZwcIGAIQheDi7pF3zhtFaoBLBkgDkFxM6KtTfZyd+8ouxCcRrmlHs+mtJexxqH1MCShoQ
YgRBtCyoI1iPXCFPHeXeE1VI2QiIJr+2N1J5JjXFCyMUvIwXEW3yiFmeQ0eaBhg6Q5hGPiGuTjPZ
s58BYwccCJkVNJI3TII3HS1erYjFicA2s8TKibB/pgimcY9sH4cZvftHJRow48Ttj9iTfrCARURl
X6tT4wvoRR+SnDPzdeLLBEoYhoo/YMh27CLti/OouCuId3PhKkEP5Ib9mM7ZCwI7fX/cG+jcJ2It
2JUwZhTpJJaXoWs4Rak9VkTpBjCkAroLZYmDnvPYfuSYhxkUMc2+t74b5iCvpp0a3esg1e8D1lK9
xOAa77k6nVWKutIb+as2uqUShcuJlH4YakO46xeKPvy1JDBvw2YYOvHijj4RBOEaffuZhhpuM7eZ
nnYrDOYeAlO6fmiBjFHO+FMVQdNfVRTUGNFkN4NjXr1HFhwRCQGDJ+gwirNnfJrYH091lSZEWy99
0wMRY81snMUIDob8fqVUi/HhyeP8Zc1bMbOkvXhI7U2S7xjxcHhgysUU8YHEu/Fl1+s2nDFy1Q2v
MPZCfhLSVQuEO53D0oISApesqDdFvsD+qHmsVAToe+9lLyeY4qqe3s1MczWy7qNAamYtFU+6nmCG
PQYtgZjBc36Qy0DWgwG54TgwoH03m4Si9VD2QTfMx5Ja0qvbZVzO6nyfqigsCqdDhrZGf32CLmkv
ib1pnyez38U9A94P6N+SjOv1ZFYBTEmbv+S116Sl1O07PdCpnjc1k/qaNjFMN0B7Xbax8rOdH1/G
L+QVkw58tHo/Dvyqp1+teRptctH37V3OZeX4aLGm+34WR6s6SJM/K8Ou5rtqAYt0H1V4sctPVHQS
IpyhHGMebALPxpPDHZPlJFsy8BkwJLDnyFqar5NuHd71nqJ/iNYlAKjnPMNb9vlXRCgreK83EBWP
gdW7BM+ZgNcC5SOoAkAYKQUA2XYAgA0BAvaZC7sCwlvNcFjx5UCDm/heTVDwQq3fGzzw2a8PmrB/
rW+urHX6p/wmZPXhokDGg9aWEDED5+0S+7zxs/az2XMeock1UobWK13AYH38Yl0Bncx3lVMgugs6
bTERgWD4i+e1j6AOFD8ojOpcmVvrR+G8gacC8HVAeEGWZPnMSyxHUUoL6EKDm2UUGCT0HJ2HBzTY
SU5Iia7ffrxVZioCaxMgvZTRo49sO71kGtcLRJx5AJwXYDCz2RAUS8QiuNRJIDxFe7/1cxflk7s+
BxPllDwSVC5864pIGn+2TsaVH0MfIUNBDjLoAnY5Kgs5GsTIMFQLyS88eSEHxSxe6+5zZXhPLhnW
4edz9aZWpd8LWo6Hah4f7mR6M7zx11iPu0lgr7pZeTLdYvYKoCY5tfNXzd4BFrIAhRn/b5MzjijO
fyydWXPiyhKEfxERIIGWV+0rArEY+4UwiyUBAokdfv35ijnhOzP32BgkdXd1dVZmVmOD+lpQWZxH
1E+FvHqEhQ1LePKI9vNqSCEHW5ddqIyXM4Z+yCHbfwSTpf0aU6hz9k4n5AzCk+EP/lPLfDCiZOyY
oh6mVuhr7iMA7sS+p2Qa7JL5KcZY1ylDY7b5pnYVge77lL5tSCj2LegwGTBsdrnmfBAefFqDebx+
wd3gyRtQ7n6OzJDCr3vjvpYujnBuH80rlXHegUbB7inm40j4Ygx6aLkJQ0OmIVPj5b4dahE2uxwf
z7HWhkrC/f8hDIbvDFPNqXgH4UDTl8UCMvMvseGiUPNI2FyZ20v7b3K2OC7w2g6vhsrvwVqyVFw1
Wv6lwONUXj3ZO7toz/1s+EUWAP2lHfpKOpegcOYdj3qlx1j6R5uDFRe4tLGC8MhAMRBZ2ly9AxPd
BW7KUEbL9dA1lL5APrQdx3Tkce783ujsnT3VAhYAEOnarDaPTZ6rpoucp6TI7eyaiXqFAQwrA5sV
HoCNZ5iDCx9kfc74AeI1a/FgqWosTlrFWexe3OTT6/I3lxk87FfewsWGUgFbuqUCTES1VeZ2Ge6S
C0Z/Qk2GUT3FFwQnxmVK+xfIqNRqMbOAMARrlHIwfTcALG0wEZjeis8YXtfUVc8O3WAh86Bqsomz
zEljLAOp+K3bIwpqrpJSz8nuHqHF3nmrp3MM+/7VScEg7FXX7vtAHDxZaKqMrQfr0z25ok7o2gLJ
ro6QwcHyWVbCjqWtedKN4DWF0KXdV1Rih7iE9q/zFr2MWp8LcS+8Oz2v/Twr0KKAVkzcsDDpadfF
zzlzIolvHLJ/YZMnPBb/yvzc+TCmk6vX9wcZxCQmG4IGHuDLViJAGXzcmEZLe6xvTvz2BfCKcuai
gUFNhVSMKHmBmSj5YHOiKyy2Z1TJeHYoGwB7FL+HFRYV8hTwitFoiByUFLnjPsRiSpw2QwxmJu1g
yBRs+Dk80zvUearDgDnC2oexwmR4erTFsEveT26BcE0TmYZwciWePVGcUGnhN95JEWg+aZiNcSMB
GHs5a9ULqKKzgNArowf599Fkt2M4aBaDPvlEZlqtUNYMqrT0KneK6CW5LnDPJIqg3/5woUWkQ95q
rzDu5J8Wsj1cVhJ9GoCc7OzNx4P48l3oxRZZIrEP9QmcYwptaGBKbrYf0UuK36XC6tyDnVeNmQwi
bhS9gcYAyCQ/5dJXy7SgU/EWdLtGesLm8JmZYMg4SIjy7xmgxoilYQ727TwNYjnPFONXr8xEoeUi
BGLNUK4F5WJTskpvn+6yPXtDg1zI8AdrAzVdBbF3OVIxQ0t3zooq6QYXKixBGR4LnUTUcU/8LgKZ
IQuCeWa4pC6Q6Lt07sHNhUuBq+NckzdsHLEl3dPoE2maiz14otuVz5dtzi4eOQtyECY/T/zpPJl9
Ihqg4tMJFOQGfXrdwHNfHSbydxXRSZ1IV6NFQXYd0ZLFUydq9m+mPMM2klgoCqhy0vqrF7GjJVCx
Cph2sBfZXWVSQJ5it0OhdhElGxO8QKFCv1EGoztTAyjAqNTOFDEOfHbtc+S9w1ynUS7PjjsL5Ncw
Z2Ua4fbJpHt7yEhcmiO5gyEcIgwn7g4VBvQJqANBih4oSannOAg5XCRt9DGq7TXdeVxYOSLBJOEg
jV8cEDPQ6+/TQ+1FIiISK5mzMPGIVKQX9p253jh9vxoiI/QhS9HxIOqgaqDbFuv1Ely95xr/RIR3
Ij3gphA2NQtOY8JO9zsBBtNRs1aG2rBk52URzE+/XYILPXRzkyjfCS+xMmyBVLOuj1npUE8oK+7s
o107mBYFHA/Y+pF2EJweLsUWBqDEeYpFiPQGj3ziF8V7nvsloC880ZxdIbzF+BoRChXJljikuFfv
YFfOIbqnjb8jDWCbmQv6bWCv1wmXQ/ZyD7Ndpg+siD+s0NlKWiSxYORY/zRsGN2gGzQ+50SeCQi8
f4DRwTjmwMcYqFlFToQSWPf3GBI6x5BSXyi3XsjXBp7qADNa0MffKGGO7CQKgkTEiuF7ijWLjy5Y
IG5GCx4EKnzmG7OQeA9aRiYFG4+YpKPUuPiiDqQQ5/d8fO2Z4Co4MJOEXaMYPtfwBQmoDUvqSKg+
Iv+r/Wcc7jAxoY0TixI+vL+XuMK0pii16TL0t3EzYpYQA64BZrmhrDKQLr+ckj4xRZFmsDJ7wTsA
f0RAQKEQOD3griknDsUbGAECa27R9984V4rnXcPHUTrztDFLGw4cZAMk2KDsNU62nylnk6bhoVbN
n2uwmG7Uzkn83wsNxY6Qg0QW5D25CDhV2MNKzKUM+9kXpQ8Va859UCt4zI8hO+uNOgm0XaIyfsRg
FgiLdFELpXcUz0UO1t1bMESw1VAzsT5UpHXIo6LusI5LzCfAXOF008oMhFnSQMmSr/SNItfce2ef
RCFVLXZcUnCaGKHQuIypp3603n/7HB2JTa9WWCA/7R9/XlZvLf5+Z7zcSJB5XFg4YKksWcSZXYvc
5PuQmsz7lkT3wspl23fKjYo45sDipxLpPQMTRLnCm0Ri2sXdJbeo/sPKCckhZzlYccMPMe/Je6Og
FKklkZUs3+8k6ubls+LG1DfYHQ7fIl5HeGaLbzfmG1RLYGhxRYfNHXfqTlbk10Rl24IxRGakhmX6
cde8s6dP9196ok5wcyM6TuTgwYnG15NTTPIFj+hH9m9SGltmDbgF5wZOB08mw9lp411Kj1mvG7wC
yn4MN1NqU+V0F4iofPQo0eLvx2TpeeiXDOpSXVxvwVG9w0hdSMEAz5zFfaHCCYOtAFtnl/C+ITQi
JLhiLI4gi10c52LWSe+Lierdk350CJ8LiaUn1GmGb34crhn5Bn4+5t7RYdTmlDrpRYGZo0wEJuKc
ShTqfvSvopOidsTsrH8hyLgHp2REoE+yDMX8mXgCceini7t1J3uL6euZZ/exycbMOHz4fWY9M7mH
gVExlLwE3yPEWhBr9In4bOMCOcEhlpOKmTXim8ewvSJ4P0IvFZQfWRg0aOQZ1uVPggfTl2eMe+Dw
kJRJN6djTNYsqNBpY3ypXTN+DXHvx9OPIht7FFqC0RuhCBbaCB8xAXgjpORAZO39Ir1KAT2Dqcie
KVaGzMzoyPms9nUEMhyavmpAotUAW+09ek64WJAhUNmgyxnTissfeDU6hyczmTp5QMsJpz/az+oU
arJDdbvOpUJqRO3vgPHDROzxYklT4wxoRpfW49bn3MvjgGesry+/aKVC7tI+/UjsG7CjUWrN66j1
91vEV2PZxTiZ5RR5a65GSqxAqpPiaQPwgF3LEQ/BqnNBhNQZ0hL3/IXNAmlPET8TnTlRRSC7ES6U
1BWpN/G/7h+V1ynC8MGi3OCSad25l8uvnJG77NLQhXgybxS5You+TA+JyaSXMhwxzl+KrzCp8iGR
jeMUAwmnXYR6RyZkM5VwS+hxROlfkxQ8eRdeL1sViwyZ3iHU2JIr8iNmcsiJDuvekhM7se/Dwn6v
wS0UPPOoJZbhK2Je/kq2QdRBjeGYLDpl+Mr1ab3CUxaTv1SdwKCiUHsgJsnmwaHeeyBYNUmO3x5x
2qFMZrElpS0eCQcsjygecc7YD8XF/E6VqcGqGlPvoYLTwBWzzYFXxFS7XXn4CO+JdjKJ304RY9Ue
VjG8OVYUxweqtArlTTBI6rKYVkDO2rM/IaDJ8KFglzK5KkJiLQb63F/LbnedPqfoWnPt7zaHdttZ
q4sBa/7lK/lrDHfu7JkJJkXgDO2qjeXYbE4WhBMY734nRqyBN+GDIuKISmv1d1wsn/DRqL+Kr/IR
GIIERsg0bJSX8T4gKUd5t4/hqFFjhEtF3bPisAEnA55Qub6OdhvoT+2csisW5xmdcXi1Mj9usDXP
B0howZzgkU45RDDoZtZZ1EN5Ws9QmXW33o7zwuS1vcwgJxQo7DcU1eilvQG4g7qwn51XTQ+Fg0Uz
OwrbzQYctovtFMA61+i9fs2F9icciZh4t0EvcJya0lqTYugBFlaPAIbqhzABmf1jG9pZVLEZNxMF
dlYx6+4oAEhC0SFTwkHHU1dArrcxXtlzSBYguR0OrjmF8B9Kip2vezjIUKlfMFF/YkhZRb0VBDQK
clQ5gUNRI5PAXkJI1YMFi8Xpb1n8UH9S4FI6dFK5WM5LGJsXr2pGAyxc34GwD64WIu5llfYuaY9m
UIYDMZT36Cy95SuoL95No19N0C1pE+0rt3Rwimjoftdc4+jjPsthEqm74nU5tNwcfvhWkat9dY5h
F/7GITxhY/N09HO4J4xy2sOideBAthJiKij/k4bM4oTVuTjoU+gqBXWxvFJ0guuGk61Tkhcd6QbB
SfmIzfPk1hs/uimVCeWSlFdfoSu7kaHnMo8Z3kYlaLfiGwjB0M+VLjV9SmRHQBrO9JWP/c8OJJbz
3wENDEzQfo7RNp24aHfU5HfN0oWQ51Y0t9ll6h5jTwvzplc/aN/eoPC6RnCncETq/bRblbqTWFLv
dohgAkim+iM+F35jhpizVJekawz5+4kk7DRsDDrtYE4L9N1NoZvAfaUWjsRA63vncwB9GRJzu3RF
gbQLl8jxb5hJoPIF0CoL57hh7oOFAirD9adof4H59bahqT86bBQ8LYg7UM7ooP5WcAWyaCosOlF6
1uxh7/m9jnO/28gNyo6DRSJMNB6TCkvIcGqONwXtXO0d6A3UobsUA7R5nxFCMkT6CmVBA7fgGIgh
BVQ4yJTw/yBpNvZOGsPJ1KFkzNsaGlR1qdBT6Kq3/ZHJ2zXOGXLjk4YvOEbZSxhmWDx/UXZnvrz2
jt66zQSmxhr5yENziIOIOt6YB1Qupfv291qJBa/O0XEMk/S0dyCkUcB5D/cm3brEbYClSS8jiE4I
uqAh0KdpDKtr8EUvg6Ea34XKBtXyvKIGgQkTNJM6eKB6xLyePAnsEnb36rnCSAbVZLmoHy7kI4TU
Cv5j1A8srvTyjS3K6A0N6MBOB3EeageEQIw9Jrf88gv5EDLtYH3Y1Ijj660+fH1TCaH8uSzgLNOm
0yK0dH85MyNNEhetFSfokyEqpesAmaPV3QqRjI/DaRTVqrC4nOtfD9nI13KEFDbA4h5V3hwmYR28
aItL2P65/UkAoHBCGes5xutr3jrgs2MWQUyjuwOk5e8K58lHSi22JaZhx/bNw0AYTMEF+4JfmPYS
mjLZiB8u5UVpJ73ALnWLVg5m/fuGmYHwXXoIJi0clngWVaJGjxFXSd0Pzp3ySwlIStoPhzQSmj0M
zSPOWyWl+u/6YZcrbXSCRWXml+8bIk3ed6gAUEIth1kMP0pFgfJRuCIlMuAG0YB7cZh21gwoUpFb
3oQ6NgC0j7PuK970rFPUpP5oU19U1qf15UHndsfYIGUBxUBfA00J4WlIIpywefzo8GoqFzGBAtb9
ra56Ky5aGz3A8DBO5RiXqy/kH06LpoBKMjIhp++cttfJbmVirdeK4+fFfszlWDUY0neNTo6LU9YN
NE+PHsnAR0RHT5vSM4HWQRFnNU2Hwctqq3Wq8OHdQsV72npO4IJGiVERHZXTniCTUwzXcnL7vByR
GAO0Q/qc0AI6w82EZGDLs14G+vg+76+f9ugaw32msgX79DHcfZux8X1eUXQ7u2baz85uz73Pmu07
pZFUdI/6Uxx93HPGBolkCjhpMFTCj/CGc9GObGIDYafP0ebtcqjDDhoKLfFFjzkd0h+TZO/v/LJ3
f/3Fa/EeUsQbLGmF4FYzODNBNVuGO0w0octikqGkPUBWqoKYTIygndGQruegtYIAl3NMGPUoB+yj
zvAYd+bXeMDOV2baSM1PawOevUM3psRA8V+Cl1C4XCYsFhG1P7+ar86MnppwBH6Ip4B46oNGx/Y5
eoWGVYTdbzV/UhjLMdqe0fR9eEoPYtwjwCetscPiZ/lNTca//UJZISKIV8n764IpEznrX5u00wZl
EVKoP+ytwVZaXKMwGJ0UW6quLgryV3rzl5gm3b3uDTGNtA/vrCTYFba+6n6Xwx3dHyFUo+vxlL13
e3rHxoUP0ZD7TWq/jZ4bOKuGvygCgEgQLTm9wTMno2c9Y2FEig+SigrbP4S7Kd28vJ9VSSNqkCBX
gAFyD9sA0dunposNG65KCNQ5oQlyVtof6O8YLsi2QJEeAJOAngJOui0/v5AsijmR4eBtGlCXw2xl
57BDiFkE2/UFaJEXoLHBSaUGSybfs1cXazXd2xBt3da5eXebK/CXzp4ksGcBL4svCapqIB0AemAa
4H2A4XOIgS08fKvLsQ0+O948AnCDWOJCCxJJOxgAOlBv8DAkVNYW7pp9dX9Li8oBTFh7vYZATH0J
GRZIn0BYCncDm5g7u9mbjQA11KVJvvGc8RYGgBLf29lzahZzzEmBRX8quMeCnLJIMLdaBlgB+H3H
xPtKbC/EDQxaK9cnPWw4XIKFMCKQgsQdC4KBVdnETp42eEraxKa79DRHHe5W/VDj+7p9j0Ab5b0Z
k3ukpn14AsegwV/LYOpRCaavOBgKX43bt76ulrQYlxeb9sA9WF93a7vnArl1C7vNkOTLHuGwxSWD
7EhmPxUnr9WP4IKAT+BKwIggcRq1Q4GIIZMBw8hPz3yJcy/BjvM6eACD8LDnN2sxn4//FY3QtlPL
MexN4ZHROrOX9QDKLH2AdsBM8dQRVEbMxORoSQrNvz0ekBz8MboC5n3HJz6WAxyxVKAMas1ArZoj
uPQaPwlrWgHhPmODKNNxrwIo8S4fRBRwUyIxNB9ODsAYXDTGKiwwFVhKpgRI6egJlCJAxZvXzGMp
FwmASPZrocKzx5q7+YMHR/mCUQZ0AkyDcQzUIUYcGMaAMlF/8xVgEjJM3r+0s5UgariLgF1XHIXV
gEDHbNv765Eg6cx1X66S6wZAMZgaOoOFpJa7JYwuUaR01l0KARTYyw3uV1Aq4GjjgQLcxPnSA8gt
//Sx+sPTSfYXD/bzDkEQCC/sPXxpFvA1j6dg10Q0F4eF97wAt9F4gSZtCL4hdRVRh/pTbh6Fz8Cx
lqjxwqMC1YxD/kT/BpKXhrX8r/vMkG23PXkD0+m9YOs7LVpOI2xhyBQuOQ8nBTYJEpbDBrxjpzjP
BVqHwkAKOGqPLr4kDf4iuFtyJuFkvAIN2NE6haleh0vGndpddhtVmKiNq21/S3L+VJyPAECkmbBP
6Zoxu1CsZREiz11JDzisKZA+4iWFioPKL6Ue7Jb37oDhgFBDb/FRsSW7fJKv04aWuhsWO43Nr7OL
knCc4Osfv9mPSWFRgpsVfEjp8EIKi2gHpuFH1HP+7m+hysNkbLcPOB59h78hx9LWHZ48RLHz5jUf
wFpCNk+PUm6gdQ+t+8LGDMHr2TFBkVGJMrD8zq9Op6WeLcziGS4UUF8fDDFMGciJY/rcnqExBjRI
QkPSUSy4jCSUeQGpYYfukpzN3p+DJ0XCAWQbVylchayBFr4c7OCKo5Pd4PFX/pFXDdCL4WdFQUAO
Y5z8rjcfQ45WR7cXITNEvwkMBK0ASxsMcGQK9sOlp8+a4BjT9pMzZg8a3coIm5Uyol0KxRcwPpiJ
FJ8lfqGsCPvhMe6GnZn5Y0zu0SHWHPxs0oLE5DGsYj5UQVV29UlF0bWyD9MB6PuA+Z/o4JAJeyYO
9aajUY6jlwHFVUoBHA1eyX437OwXtKCtHwGOmypwhJrRcLVUwz4dYbZdGEe/bGW9Ai251X+issYn
hI6iTJErlTRIUPAzKY9effxUUVmwnkrnBWv7hrsVIrIHbB3nTdsJpjSUVDRkhscKUX4BWCl77iH0
LAM0jLgIQKlF9MSZ4faMmlfQUVOoQKRp3e9zjNYXdOge1589qfCN5DHSkkH6Hit0kfnr81DqxWmh
JVrSEJqvgT58BjmuepEaX6CdD4J2rIIrvLFBwtwwaILCL7/UtEje49vittgnxkTLDASlaz2tkt64
72CBHOizF13l7tEy6I2bv8uC72dF2C66mfgm9obdb0Ys74+gNX13+DiMaMbtrIcS6CzNsBCH4ZNX
j/djzOzIhJrJAOITvjqAnlIS2I3wD/0U4sHvkUa01BCW4Z07hftD1avysdYJl8EgXQbPSE8P6KuZ
ALdFP9NTimBrZfIePvP+hrz6u0irFKZNsJ+Z+X72DMrJbnJKsRbkliX6Yd8TCLTFZkLNqge2BicO
ajv8OP+GXU8VAVjzwKiXBcW4Gr+DJyUDYv/QGJ3jvX+Nqy0OQjzZJj58db+bGEboUB3CSmQT3Ptm
fieBNUa48GBNxN7A72FCtDp/1RQrnjE3FohVT+0ziPwrsRq5EFVHufETsRuPdhvhiA0nilIZFpPj
xsNu0xngVrTjaxnyfnHHNcgRz4Dg/B0YjhGa7t4uSMZ7PmykiLzbedu6X08HkeLdkofT/D55cOPD
UFnoY7pSR1rW+elnWrabV2EVapk+lnQdTQ9vVIlLlG9+nj17uEaWOnDhJLoDv06uLiiFIw6aBUNj
OGd2QdI0HNLE/LOdMdXiOhqQd9PPnbY6eEliH3mQ1pgT+uXQQkdcuGTfFKcr0y7SAkC3YlLznfAZ
QE7luQCdEnKPjBjnCqqNFZXsw4gGiVI+lD2ZgvDTkpTDdMXBE8/s8Oad3Toph+9oH+r+y6vDU7jM
dB/dosvZ3+tPlOweNW43VFMt6RKAioRjQdwElX9lqnXcknIFiRhmlBiL4cBI2cJjZviYMdgPvL2k
QiVVUqrqVKpArUGrBWClLMrfDci1II2yI9N4YIqWwJIEi4XLJ+jkD3R+8JZelUDDjYysk2rZ/e84
b4HAs+O8nxkTdbxnRfcnp4U+I7Im7/zFWaHLn8Gw+Tqu+t96XqX7mTa6cjIuJ0zOH3QTUAileSnh
HDiATR8tC56cBUISLGOH9AFPdVaH8t3nHFUyi3Du5Y44p4KNvpMLtK07nSIbNDY0VvrkYwWFe0ke
Tfcc9Am9S9I8We8SdN5DekxOCDuTIiyYNPtwz3M+/nbG2vpBJkzm8VsO9fEp4UjZSc30wcD0HUIJ
rlXkiv4gJyMPtLD/bQ61kaxzbEJjOFXo4Wj3QBYtKdkTEFeGvjeVJA0HYueO7EhxV3s5UNCErwEt
hrkzOkIDE1kjjfuwLfrtTDoTjRqHEoESgKVSA2HKHMGzmYpkwrL8ZLC5tVgfYowSN3zJQiL3/cKG
OaRv8eg1UsJ68cxV2tReCX6DVE/RB1gm96P6+1Ammjk2srt7dZlaluTHbx/vb6dKqvAdyRdbSnj4
XWbFqE0Owzbcj9qw75lMyH14dfW0Nx4QwuAuTx6jY9Bl1K/R2++GA2KyMulml3U5r5K3z4NOrux4
1+gayeRBvuIBaUVQyJNquhsusxPLcsDVSTEVr4oPR8B0i1QnMF8xPavxDuthKsxJgJDI4vosSQmK
GM0x3S+0skK4SakB1ITcuytPjVMWNBs5tnxCjxyWSHJJQsXWEoAGP0GhCe2A1qURq0qHI9FZUXOk
po79N5A/JSz+CD+tB/9v6QPaMRr0KWA0+IJFVxFeSz4Bj9f//wjXg3MMxwMZIwl0+vAacAZ0JeDI
gtUSnhZ7QpXsEyXrZ0+e9T6EoOl1PYXnK38OOdZHYc9FSuAcAsPTvL53CS+hoBaK1/H7nmrTzi+4
8T15fTXaDXdDGVN9TDOadDBW2ejUcWemp7LpKdnuT5m8soLP1omMFfPmGux9yPOyIxO4ODSkEtCZ
w2wdxbieXVcd5KH6sEo1FpDymVOv7BoVoTGRmNtJ61CN1GiXq3/n3/u82NTTR9Lxu47inPhSgoOr
BLuoSbGPiAsAwgCNkDUpXYwrLCS9Nk10E87yyT4007dvzpbBIT4xa7XkOe6yORukAmqO1cnoTphe
ju6rFk3ie8XyHlc/1Q/PHBsBVOE1jY9RHNKapUbXRkF9dPu9/JJUXX5/ML8aYuLpg376OVzk9Pyl
hcpIttv+d0EsYo4FfBLZ2Xvcrg1gyjUTOlaH9KHdoI8oZocvbcMmmZPKgOtgUs6oDoYasJhJYOJb
x68+DuEEmW5YJe1Cg3g96WcP7x1JFL8kl4RdLHnPj3kJYXZa5tXUyLoLLavJWnRygybAqI3nrIWc
RH1Ggzr/Ad9IDBmJGzBnR8ep4Gq7EaX2KYJCgsZ7UdEE1Zy8F9IEF9N/KAE1oVEYAvBMUrDHmTks
Zs1qOT189TcSjZWpPutOmAuk0Vzk539XHIQwB6MkjsXDurtu5uWwMz6F0k3pFV6H5+hNvyjrFd5Y
/m3Yhtq6HHYX3fUNcht0P/iML0ummZoeeIj9aS9/fQPwFFZDxJdUhjjP5tqLyaHih98DhcWkFg9j
FNBDhJdCOaBKqRE2VRv2hi4FGJwh10BKnM9uv8bfm3aj9Krlt9UYihNJUTnRvo3v5mvAGSc+rg4r
wJvHd7m61nTGsMov8MuFxsnkt7N9MqynxZslUSd1ovuyzN6u6rYe1Yf4FXdGpnzRnd16rJpZScOv
Y9REu1j93QXd5JjrWIqAUWwufbve6H/HvOPrUTF6ODLCRXgnrF0jLTmwFy8TdpspGQHBi45ACB9n
xvedFO7+xQGSE8dpdtoW7HCYSR9BoMnx2Oso26CmrCOOaZAi9rGOzhUroOSdtNi37SkmaX80okYq
hnCZU+OOA28vuU8vcC/q/PFL0RdR4eO3s7ig4RQ2FO/DFPpQuZhSsknI8aM7AWrOOrPOjEHvZ681
+Wg5RyqxkGn7ysxZZ/4avdmyD1+y3+7I3RF/ofTbaCOFI8OWx11QGpB9sMts0vpYPxfxmVIdHRwX
oPGQ5Adf99Up4upShpny/R0hJmix4DwgURdBmF38BEFZOKAA5UB3UyDlvT1gV5IizsqkbQKsZFjg
gy40kKJfH0qosI9vEbRFe4EfAPCLwVuQqGzgFl1+izmnQyBSBbsFLItoUuMMyLWY2FBBphxOjD6u
dZZS2ryIEw0VmC6lGM5z4+P3Gf/0j4xY1FgAvCDgN4eKA9C5urObFXMNaeXN/wAq3imdTnvWNOuB
xPMv8lLnkgLKFVZuONuT35AIm15aW3PAroG1ABWC8UL3OVKr3RSeKq6TULT4vrBa4c7B5ByAl/XC
8d8g3DTOHEM8S6yDzxBBFb91wcqwj4XzpzrZ4ubO53Ph9uIZDCy02Ftzw57Ts7qa6/LUhAHrXBew
u2zsU0B88rxj0xtJEBjafQNSUdDE3XTAR8sl7C1hDdO5mhZjfAyGFzZ0Z4er5FwH51fItwAF9g/I
5c6ZTjM5BW+blZ/fV6WTS4INshYASvpTXC6sVFAwvKrXwujrxOqUhwBjbtGxfoRLWlsvf3F1fi48
wSlXRur6gRcLa3sNapsne7F+fuQJvKKFZvP/5i9/g9CNy7mAW9NWnlfgSg/Im03JVO/BSJJxmTso
WcJLWlj+6CtJRtspTHp7mk95KD8cVrm1+cPajBFH2Q9rDn5g3ay/yhkv3Xl8g+Q2v7igcZegtjIc
0E/2NINKteC3VeeHT51TZoXOxj83FxI/tzTn/f7GN54WrVD+B87EUvjFEU0yjZW0bQBA3GI6TzZd
k5VuC2uUT3+YHU+wMZisvKKyVnA6BZXdzBl4ayVEWPhMEBJXTFaY9OI9TyNdOHRg2twU045iGUDd
AqwfsBEVMYmPQK/CexYat1yOEE2BjRk9aR5ML5I5sNAHhjT8lcE06UNj7026416oWlQQeQn/nQE/
0RNeaDFVwIEATobwKMlmpdGDL2vzYqkk2y/7h86ZHqWTz6nhZUPQwoiMryW80H+88wNMdoSPsK6k
fcDq6bTWinUuU/YGoQJXdLgYklgxc4BR5c6YXJIHnmGM4pIMNivWwByaeJ7ynlArWDVIXmEv4hHi
PNADPOwFbG6eH6ZDLucu3gVIFkoosw1qGnNHVoIIBDCyBGBFf8p3UNLxkABvmJWmlcmT7thbyXcE
szcZLJQy5HPcdSpgI+g2K0qIQjxyHmTDkAmh8RFX3oN35OPdJbbQfV96tOElySdgmCEZKRxXk+EA
6iKnFGa2EJIFy995Rig4PzoNohkGC+CL3f9voHIzSijc9C0woaztkAjsoNcDxQiVmyIErGjPXAiE
T7O9Dx4tpyNSXyYo5FyYzgCpchgCpidlhW77w9gycU/8WNidYylBiNygQ27WtWbsolYFkR2vT+gr
Z1icEIGt1ctmzse6gMfAC1z1aiU6matDM7VMZAEyARjYf3MZhBiUouEsaZCYyE3TI468bEcxGgOc
/vy1hS9znvZ/qfX2DHoI4eHC0e+NFHN7uIl92ZFPwYKMAdleQeBZQkvepiSE8RlMPqFv88OnlcuE
ocuDtdriIUNlt4rpjMxdk4dzDDzwPkih+SOIjVRZ/lk3w/xGeOlSx4WoQECVV+gWax9HJb6wRGXv
6fIrQhhkxUBH/IRj4b6H8hN5sG/eeMDkoSPcqCPTZyvlCPnCitGW2MOzg5uEOcOZT6adF7ONggsx
XK4FOzIhVKbQbVOUo4gOhMNPDYzQLGdIkXZgFfH5vlQU4GjZK443HHI0/K4xhSRC/YsJMqFUZoQU
koRHL+IlcdQXUjYyUMkqInq4wCSHeYRiSHCJPkQ6CJMRfOuUtjOBSJKEvLwEMJffgxPNhiVUblkk
EmEgEnHHkCEdVpZGK5QOpSEKIIAhgrtgPAyuKXUYAXsYF+dHmFOw/L2SHEAZ07OAtb7CWxAD8FXF
8FDXZSHoPG0ZFuH3yhy/BIaLYIVZfwlU0F55TCJZkeqVxruhV4IJD80kvEFhFnbiIYHgjY5DXtmN
NPl/C+Ecyn9fXFpRiQFuOdqjJ4zunK9e3kAP3494gKTgNDqwr0M3YYaw3OlC0x+eO/HylJxPQat4
henWuCjsPH0QGICHoCwt3EBnWQixBpLGDoUH4IritUV0QqSKNu5hNyfnhTwVFQ8kP5pUTo5NsN/z
w7BzDHb94Nyzrwwo3ykDg6ZYANqAOw3qTPwEsGEj56paC7m2xnv1wMsDTRV81iAhuth34gYuBCQ0
EN56+CRgokS7khKW5J0tFNkly4OSFUjY1VrDgOJQf48o3YG3me66dVSgtp6v0pPnRO9o1HHUGZsA
QTcbPNkqp0SJvAcBu+xznNM1pnBzyOt5ToVAmE5krKggcChh8U3ZrxW2Apa9rNp8el+hCH3NLvZ0
yioBERN3+UEQFrycHkPMWgvePJr+cMQbhnTCtabTnLwvyuUlYJE2n7uFlc0iIpIH9DFhtZf2FAaL
ve0AwGPDR/MK2StyTte/bPVbynC8D/WZABSaACGMSzzsg/Ad5IU7be08Y92pkDPpvJnBWJRUY5Ag
3WZCXvwpqYbsTl3mI7nJh6tJqIE2+dFqkMwSzeEq8ucKNVoY+N1IshQjRY7hNSGnKIKdlNKkUCWe
57JDUzp1ppQcXBigsiVL7Q/bGbYpKJKu7Cqyu4mQq4iFBcpOx84K4YpPkuryEykAvAlaTdwTyZKR
3IFhSHds4TYuaPvIFiQRSXxcpB6Ia5LoPoi4aDmJAbIGDsiEHmw3FHN4inDmkGZAZHCloCr0DMks
RSeHZyBbIcwQgvse4vIVjiQiUjxxRBX1As+U1E+Iy+KNLwKCO5f3g8k90Qmd4UdXWBM20GQS7+S5
fCaGpDJdn9SSzyOwMQSHkIaZ4XsNE/dGWVDEbDIjdqBdBB9eQBTnXCCRGZEE74UPJBcsdPQelyWH
AjYuSqIQgQpqokKyZshcQWnRbAlLBQBN+qbCh4XALbAcA8iOCYnXWskKAbmhbCqbiQC0/wRCwjnl
HMD3uB8EGH1GgpH9NRFuia7pCQO4hoypoaFqEqEsC5gK3RccSXIkCWgfVIjfF7AVoJVNhBCXyQxZ
+gLFChQhUHjlEs3RxlNJBg0GP28hZ7Qz2LVOPW4QC+zRXEvCJci+cO1vtA4Z0EOg5nxoetcJNnQg
1NRlI9HqsGUwpiJUZXeg7svpnqIEsqbIcAArSNLh4H0WOHuXd0kB04Cx6PwO76n4KTNw/fQDCKWG
o8IVEp4ysYBuneResgYuvJ2c4URe9OAhS0aGrJ20FkQlbICyHzAPWjIm6ldk9LLsaXf0iSLsEKnO
KUEaUMg7UHqMP6UDpqt0ZpL0eAlfQlQYUsJoyfpanpQMGi14GHnNrxHrDBhmQh62TYLKyazZs9Yk
2tFGIxaoXuLfMkTbxPeODrsMb8n9c085m5TP0wSkxDkEogA1ZF8b8a9/JuQZLNSTbw77YUXB7h4f
GEypZVQupH1qFE+e1If9DMTCBYP1S1UaANDBrQLEn5YNwBpF3GVVkfXwjCXOyWpDpcF717w3ZARi
sSAHlU18bWIaFn/tZyXQvRRvuPaUJ86MgYsXCx+DyMA9c+xjHklckXKEGGGB9TAJZGa9wTDJhAkB
HBv+CRCKnI46qAQkJrD7gJK/gaOhjbMODhldRKjEYFb8/2CwTQQAldRCipnAYqJneUqxCwC7w3nx
guGRRG9MyAKqO3DrYQGQHTDz2OoB86kjSfJqoK7Bl4B6xs2rk3tkUAB4Cwq0BwM5f51XFNrAPweg
ik9UVbI6jOgZ1qTrEqg4jUhXHOHOI5QeCU5AHkNdhjIqE5DUzr+uxGIKKhb2DKO936yu7Fr0LAPg
0PNrbNrXeE+uQvTPyokUQ3CXiDjDEMtLz3CufC79uCAYYO6C0ueJ/Rz/vW0xAaQtrdTX1OTwTV0h
wgUhB/qclRhFtazHe6y7Zl5FiLrQH8JpHMTCjGLPTbCMZteDYgYW8FknzG0eDrx4kUZ8DjYEzMIV
dZ8eP9Kjg3fWB5im2Zus64IlIp2R2OWg+PNCEQmws5K6woP4gdLI+wjFSlgkIgd8cxKTpJRQT5FJ
iBhSzBGRDnn5vxkHP5qXs9nwkRJQZdOR4xfxkUuCt+BLTieiJ4HF5S3eJPoPpLUCIcrV3KkUgokQ
7aHVwc6QHVjYInJtDB6g9xvCmawYJJLRcUJxAmE5BW0OB5LZLUfyLlLPxFuAiz/xLI0RVGkmG+ZM
6Mm+mHTfnSFWTf2j+EqERByQMsqdDp4l5JNXogFFfZ47oK2sT6lzyaoC9rFZ1AgLiC0lE0/IOuQV
AO4k/VIJgxrNfckmTKAllAg8IewSqduRO0Av6hOmqBFROGl4Z7KiIZgUtUmp5ZHikKOUvIJokaqo
3aj40G/3S7BiPnd7ml3gRPg7Cj6sa4Zdqq8Ar5QiqIF+aqHUkiHbaUfb+H4GVyQR9LjhiqHdCG4J
1xuy2ddyI2vepP/zEmiANLH56g1hkB6+jl9XvDZN97TDdd6G2o3yX/+PpftaTmQJggD6RUTgzatA
FuE9LwQgvPfm6+9p9sayEkJomOnpri6Tlfm+Ky0uBeeTqYM48P5yod8CDD2VD0Q+WnqqF5jXsOqg
LYESAvnVrhAYz3SVqRctPhP1ZC/BDCX/IGp5lAAa2DiiIvjrO6alHAAAqoUM4ejAlSYZtq2sAwus
Z3slrouUy1aJS1RRRl3wfSuf6W2vihqIikdsBwvMcgEkcbJpBKsBaKueqqLqe0IhffODlw+DXKqT
6mT0zMTfr98nDSePPhjNuXJtIA3ko2AO0WPbSv5zfZ8FHm/G1Tljcsay8Mt8EpkLhpLXA0TyHv0f
hY+i5Pxyjz2xrp/ntz04MUH0yaY/x2yAtpV30zr2AjIbOnyKaRE5FjLF57xwoSCQyCdihbOImFm8
hKQ0anAYS7ykoXF2/XaZwhQhOcC6PR8DxATiRmRt9zfnPR/f7m/r84vmRdpulr9WHv24CwssJIEH
f3YMRI4+L4HRXSZXU0HTMbkwMdgoBAyiyUQQFIjD4QFiT6OPoNngfesX5/NhGEUIyJ5hqmxHuqhT
ImOM2N6CehsG9NiUgvUJIOZY/jhpXJmXaEMaWONPq8Ct7Q14ehfkCaazNgDHHbYSCMQ0EBzXBsPB
5CLlN3u7AnrftVS9RzTwJ94igHnISKCCDgVSAAtkD1A+7/PfE4zIMXDHBxwsBNRrzFxHfBNkTTGJ
A07rUAzcwACXgdBSVwTkNuIUQCwoqgdSB5H66cPoA/mcRcqZwmn7+Vx/oArZEgh9fPjtTRGHwx37
1Emw2r7iNcfBqh1gnHl/dWYIjKCxew3RDTWedlDUTIEgdd5NB+qdN0pIGNA8AsLolAcUi0JTaxpI
BmBMBjUqCDMSS0Cga3XDuZek+8tILOiu41NhBw4seHkoXIxKtorhDHNy+9FHXudPTn3UXo/J2Rx8
0YY+WufK3jhqaQyYdOtp+YYVrpyQo7825z15aD1raD4HU1TQmtiYbFDmZsj560XRkNK6ITbgq8L2
Jd/sbauJJX0epXvmPzYvixtuKZ55XwJ5EzyR0s2ER1zSxx6n5Vo25xUkagDfYGq0VFDxtJ6jf3V3
WmIzhTQrfdG34k9oWA//f8VC6M3g+bbTK6sdDavSckJwqIqGDgJaMhsWF1i0hYbex5K16MDRg+0w
OZJvS6Ogvu8Y9Eh68wYFUhvAYmIDgGp3tq4iS50cVCoZfkwtqRm8JTR8KDzcwmMW+VofPjM6IGPF
U+zjwtU+F7y49KKMmMiAYAlt9Nnbo5fsiY05rv982EEoz9UZ228lmOo/VAs0zVeqs+lrdYNmu9Sj
bfzBf9s/7IaKK4ehQtR5F/BhydTbHKZMcijhCgozOStVg1xYs+RNArm1+W6m00qDsifH+HijJuA9
mnv0DfsTTRkY9T3H/+PF44sL/TaVhTBJc2NNcJJcubEi1xQAUW+ddRkZ58aH4boZlIx3w8x4M0yM
n13GwV8zCKi2T9MIN8MyhpIXL4JX4kbWpnh8cfzrS6VzTqOCgWgnS4/603w1Pmo2LCSgN+f7D2hv
NdoNqGSEVzNNry86KWEUuPXhJ5Q4Ul9bxL4pgHeIhlCowj8t71OfTTJ1m7U6qBYUGwsjrG9EQC5z
trMpzrAgdkw+k7N3HQ16ppwpYco8sUTFOjRYJ8ld0Fjtgz7eWtaeTWUuO93JdSKj5RhLZJJR22uE
W1ZzXUXAYP30k+QwggUthNjlLQeh8AhCTsdxiuGSXUPO+gi3KS2zB+A4fUyj08B2eWmfAvfw7aGn
9TI9tDXCY0Xd1WdF1NRVBDgk2NTHiivS5NlqOvwD6Qh4oIB/2om5Vj+8/aL2K/K/2hVxOQ5ZUIZM
WyySy3jBT26m2UBtmn32RE+Gti9dbuZKLJE/bMIectFdoYKSCezzZ6p2p3fCLvHBOxmAJTpMMGLR
+/T+i4ShoTtzEgiQJ0Y8LBEMkZou2I7b6x7wbKFmUsENL0v7Ykp1ieYSPq/ATnpvXsq3+rGiGeTU
D3iRTGdLe2FbwdM1CWtTHsrKEj+h3uJz7TGQvR2swVAojTfjzUsvMnwiOjNXmipfPIhwizkEQdna
6pRn8vJsMmttR7Zi/FXqLcqDfpmMl9YDwhp7QfgSYPVsO3mSq9jFi+etrfHYmSEkPA7sNbNeOtve
Pvig8/v77Rj7XJ0S7/M0P2ef3H9qo0qj7rtivU48Nu19yuJMlHLOdBfbfD42pXmKagOO4Hxkv37P
2a0T62stl8CLEkWRYd/aAH8epec39qf04nOZmudz6g/b30X8+hNPAsIo6K6MPiu9SI2WOsHQ8WTn
cAn3+88ip0k6LUbdHH8yqMs3lSMJs7Umu+iqc7gMb4GrFPY6lijMF0ifH+XD+piPqAXDAGe06sbX
R803emNTn+elvrib3RnLY38d37/HOcQSepFUPbo6F9IL9584EKpNGnrnTjRVnt17u3ImOZyTd7gu
uovIeJ9DSVm4HRM/yfTqe36V3Lzhl3A+10fuE7r4mCaSNlvTyyjFQTZ08i+NwV4aXeNHDJJp/hBV
HCMZ2x0ePEY5qZHwflx9R9P3fO7EC8rsPo+Jv3Xi/J7IZj73aZUM8m2nxi5TXR56uecdS+RTY9+1
mFzxqDil5+izQBQknvw43+e/+wVSkmtkdEosKpujgI1IeOJRWWYe1W180Dim2+et3IeZN1eUPxLY
eOq8e7Kf22U5l9bgPY+19okzjeodQbHvXGr+ntrN/haY0I7I+Gbgr5lYeztHLQS7cE6M7rr71ra/
mKp9UnaaPmJ2f8/v7RzJRLRwxQAW2X1kB43b6feRXLyjMVufLqVVdl5aPSvne/mJ2mzzu8y1Y3c6
vNfEdzrbecySChgke46P2d4tr6cO2d9ldlZc+YhDtLLbgSg9dIbdwDWQKcZluHaV57x+UqhTBXoU
CIllZ2hn9++Hi5HBwnUz4TXArdPp4oqXldyN6bwQoVqmKUj9rIG+7jIo+9332ZyiljWQzk2d5oXo
DONJepQ4YrvFSr1GmHA+I/q8oQGFHDtVFinyRqMcMrH7V+QmY9xJX/XcMh69NPKhdP20QkgV62Zj
7zF6T4jK1o2ZCmRyV0jPP7Pp0ulSnVEQPDHB0evT4fXlPNf1xF4G7JFt57bHYnyWfidtRiHtKV6K
gsfZFXanr/mZQFyWuOh+9hFPbTRAKfHPNC0jh4nBMu6VPEQsmYVUGCupBTVzrD1v2d8LhtM1urdB
pBu9376WK80DR/Iz3+t1uHl6xrblWVlWfqXf8s4H2sz2ujjfr6zwvXFd/sYHv7stly/3lj62V6tr
IXJ4lCOpVYXA2W5XfD6XpUwyXYxlpNljnSQw08NihBDPe7Ka6lBM9k1vL0X7Gpi3Yz5vK1pLNTKN
6/jePTzePFINW+h5vO/GNEZn+1hea9fxuau6rvbGUfCm6QIag69dwbcmbx3+ZjPVOe5lX0Mr26rN
kbBz+wP9kWpU00XbDu2uLdqH6WEaG/ultuzLVDQRGz9+dlgrfMA5YHr8mGsM0ISv2onK7SdH/CNe
XnTW3Wcj3j8ZWYCcWrZVvPw4uX1+M11yLPrn7rl7H4Oy6VsP2dXtb64yqOF06N6mATB0fxF7BP7x
bGlAxHb9mwykCISlNej4qFRlULr9JBCO53BsJCoJ7B3X7mw4G2YaNtr7eDfNNFaIz83a2FiAElhk
HtPTMDnldBM8wEIKOa/7T2tEdnoZBiLyxG+UOkCQVoCQbPAn7p3z6N/exmOwo7BSotgQ0EXfghPL
8XvtUBdZMM2j0fxxmdeM+GA0hMQIQf+yf0/2Gnm0NrprJ8jWL1qiQZFhKJDY1aStRvZO3i/3MrEr
+BQ7VRAcnYPcyDG83UerCX57AOkTYnMUmKNrhcYInbI7kYZZcdk7NtW3xpv/KQuWzS7fTU/lahjc
PBV1mpaJ4NdxFLMkxd3sxTA2jnWfXeGYBoPbdO8WmDOgiGZT9zg+YwOJ1wjA8Ngu8yBY46750QRi
tNuhyYBBlM4e4p1/0egl7PGPNvtTFEm2AJJLiZHcVjaMoYGbBV8ZPMVXA+ci7e7Gwet2aVduENQZ
aTZm3k63PKJfQ3rnsEUg/t/2wgQsilxmdXFVttcGL2pgQQdhfAM0O6zh8rET0UAr8cgfSr4fq1gI
mmvCHsGTQkPN43j000P7zTq4cPeQKIDKxHEheQ0HH5xvPa0SjukqKFGyFwCdSlWNWX/dAKIspjqr
Wjg6UJfkrYa3DohedVHienB+jqOQKVGyj+XTIAQmh/6O1/WaPWHGaCgdvRJI+9G2k6qvR8vOepRu
rkeuNN2MvnCLsbJW0dLpw/ZfWbg73GW917Ccj3dMsHOsBESFnl/6AbdE4HSJIkEjCKe9j4KX948P
3UxfsayVAKh9VJ6gicnvJQz92iceO87VVYVE7qx27xxKi/5KowVs1CIoP8s5iDBtuYlXhMUhBgDT
ynuZyKvst+E3XL77CCDMhfHR3M7k8v2SLGhZCX00rs7ty6lGw2IYwVt4YGG2KZH5EJndoY1U8Jf5
3P5d6XGGxhAERGNx9M2RFym0KnnPOeocSwmjyeBPH/dxpPVHGZJfZ88xlKYOH8x0EEdZgjiuzQ5f
B3/Z0MhjeZlZIk0Db2XdO44tDeYKHpPc6FLj0yF55x2REShHkFq9rMK6icC/u0T6EtjfIo3972Gq
X5ZuorWTquB02P6a84v2QyJh6tmZwWEGn2ORjBDKkuDme6/XKNcmKjP5EgUvnkB7M43X/IWFQwWe
ob52gxxRBR/rJ7xqAASyGPzb+Sj6t7tpKdJa27xDJVAx7u7FNG5L7/EX63t+r8tW1+HeqmE9/LkH
YfreO9dRGEjd1dZN68rcrCZG3BLk9N477uS2sgU9DdQbt/JGBrw+7+1IGZyGqY9l7/y9xqR/qcdk
4E/1QLOW69JmQL+0qx/q5yZmt19ZAH3vHo9h0Iu8f6eH8+6+cmqFNDwGFoE/JHyOjVtoNULZ1ojU
TxP9HcVEJ1WkqtbRp7KqJTqXkvTDrbWv7Pqr2rriPQFe79zF9yaXryH29y0Wyz9DK7XfzkxO+Ihd
QXJB8s+1bib+wsvPDmyt+D5EgFuRXQSG37/RYrKC4WdFOYKvEG7VDyoQApNZXjVaoJDusRqmimX4
l6gnm7cqaGjgH8lHiDXTX1x9fEY1RRK1RZksffaRWhMPy++Wb9djfrPN3+tzedBzJhj/qigFhzR5
luzlndnaYh+RBNRorx7MLMikEiCQuJkFa2Eie8wHhcPykwFkHNjJjYHYNi6TzCjIMtyFoBKCluc9
95GCKsG0DY/AKV/mF/EPoaxxSJj1/lxE4simAvmW2/eppcf6W8bm1pZ0Y+LvWGaS7zg7ZnCEOvjS
UhYF7qSHlJ181jpeSHLOBYaaWOYFirH0wyTKzNijBjhuGhkzsxeMVlM8/QqN9YhUvV8PNq5NkBxP
5A5gHShFmP7rfFxPJdG5S2gY9ESKwZslLLxf99hzvKZT8qwkS6lGsjRDrpZqzNoB2w5KEtgEN4C3
iy+VRDDc1Ve2falvfgizt1isZyhIm9HG4iDJLnf+GhTjImR5vgidpXk2s1fiB0RTx4YekVF8cquf
6tsq9bsyTOVJLIo1mfEdXo75gcK1Qa/RV5t35UqTkCmsH241jmDhlQpwnKD0PmIYTUXLKiICRUqS
LIg/Q5YhJd2g478ADCFV5KZk9Cdi9pTi3xdiT+Lced3jvpraZrUZ6KabyR7zhuj15RxY1bo1eoPq
YXLvxEaYAQiZp0bEDzY4eczkRc0LXn7Nk9aye6kd6tuAt9VtL9Eak7Ql6gRxR2mVW/JKwob20Xgh
5BkdPR36EFFpxJSvCGySLLv0c6MQN2qv3BGLDHtjcnLpw45QPZNfnLHQH9kJBJTf35Hv41KRnZ7E
Uerc86tM3m8ww8QlxzykV+gdNe6NY0WbXXR4GcoE75u6/+NTCSQI1jjkpnyHNtzP6y/4O+L3XPco
c7zJJ/S1/KHamUbb5yDxcStv/8zkXMDsDsDxnfk1uDdiSYmtZyIvkSshvf1NVQIL0s2/hEl17F7Q
CqZL8c+0CaaLtxb8zNBEEdiH4z+ZyvF3NQwQOBRy3Vl566cYSZv4T/h9TLV//R1IMIMPOis/flLK
4gFKl67t2lsYq2ygf3XsQeuI+DfydcJ6WEiWLj8h1TxHA7jDNrkrHvyLfCS+U3+Hr8R3ppn7XYx2
1HAyTRnE8uMz9pdo5nAe5r7mv/fKbLo4vkW9fDPg1UjxWdmOk6VnZd0VAcRL6datxp9+NrbjRGPd
RTCtX7lPxzDev9UedZlvpHbxGoGdQO83DA3Y6OzKMkubNmxSd1DKEexJ1lKVZC1Zi9bI7cVrXD6I
6IZYINXg6+0eXLw4OC4BwJfz54mAQlyGdQ+sigIGNg3ZQkI0QQ7Ywp4Nn4E3ZDPlLSbYCCgJ4WL4
7mDpvn0vi3bpFdDs8IC4ouvYz61Yw497PxIJAi7Kx/vPSrq1Y1nC5c6mnoWXLu5nNFyUjtPfYzfr
7wjk4q/f5697LbBvGL2/8EZWfCYfddYetGbt43j3HineK4OhGGTW0XBdftIa+M38LjqBF/vukLfA
uRgpnn4uP8jGS4iTV9NwH56VaPnZiH3vvnbFjLsSKW67MG/VeCnRTDQfda9/+am8Q5wV7pzPL557
8XLuK5u/V8Nv7tXH51NoEik+6vdqzL06/dxqzjbccjTB5V1xL4n8HRi6Us14mf9Sh2kuXlj7Tqa6
/RyUb8VLcV0SI/YG9Zxf3TDRhlfWJQjL7wE22WQZbWgQVvIxwZDuu0kAvdxv5CNZzjRTBYjPyw/e
MbyF4dy8za/CeVwQTnvN1H02nOOXbIx/xw/PPyQB3wKMOo3NeGPm4t5F/5yGX0XiZ0YH/uRUIYIP
O/yLfJAoLcS+o/XwbjwjZejc5sUG1yQB5YDPv0c9Wp51woBefDR2zMAlvSKbh4mmYfC5PfKGTeye
/RDeik+zfY6T+ZSsCd5EKJthIOKTgRGfPwm9LZu5SqyrLhQb79oJkyKQbmnLmA1Di8k+rOog2xTr
RvHjmv/DTVvKddMOLShhSxpvxIWS3YyG2OXazfrgfXfbvdVWmbdrKp9pmikW4GnzlvpLliPNOO6b
zrqFSdvWMMmW0/XNKPP3FInUT9Cu6fJhlJGCDBKc8xbBlt5mRC030sw1n70kBHTRcNVTvVQv60Cj
QT3ynes9ivvSqhEdLWvLWry4rl1Lso+f+8+zf8nipvKA050Vcpi4cwVToHwpZsvzSaJ3Kp6+0uXT
l0+LoHbZjQ6dQ0emK40vNdJcjRK9XeeAPXtuItx7kY/wP17feSVAFRGiY2BNVJ1y8VSclxK9zHc4
mnUBKFANb8p8Z8uZ6uULpXh5VllPbl9Ay/VBeSCixZAd+LBnH1pQyuvWjFNVmlVmlW3p5rJOo9PX
pZPr+V+9dJZc79lbtrxsLSfzybq0aNw689rja996FB9f0dG871ln0XgUZ5Wo0b11It/hf6QacYR1
6etSPHVOnR2pB1kKOGPbMZST9LqeBWSz7+iVlHQP9f3ftjrvRYfqUdnpyzfNTvGUtk+2+mP1UUaD
Vbz0T7VHedkNoIlIN+Zo+hylsaOla4WsRAW/UQdpT2dZ2bS4yrUdyB7CEt3Uiin6ubcNnC2VcyNR
JAiocKaOMLq0EqPTJNXx/Ss4t3Y9mkfA7CKU+dulxdvWo58NbRurvioTtoPT5OIvlRAufa0zYmUI
Dww3W8Hllk7XpUSztBHHItFPjBJiTZ5fKpYPf5j0t68DcHcPyH/CUdW1DkHZ6zLxQQn5810tNQpn
p4zrT8K5REu8mdRXrHnrZyfXKj6+4f7vUFZxjLeXoagHN9NNfMSnia4KxqIsWZXqPhAENjNdlU8b
tQzJqtxPdbNyAW3vUWDeDQ/tVXkzXDZXw9M0F4iQk7VEJV0D1SvwOrRfR8o6aIXj2e+MigAAXij0
ieYydTmP4yhTV8kP7xAwp3vqGWpf0E1leQE+Ez+IS648FgK40qwUqv5KiV/bUXDrHScmza88LXfA
wiVDzmDL24/L/oq+CrIv8aq3ZKtKI1/UPNsBYKdgpnw9qNkLA7eita9gnhJdt9XRNm37/St0u0z9
yKvlpdq77GBnDi+g4YPk85v9aDU9cmQDX9l7IB/iqlyDjj0YE15X/g2PhLADpi6EV/+K58rggbfj
D8NZero0L7e0M83VTDw4asu/NaKJ3Jjj7WAiyJSSviyvJz47F7bTi0/1CezVPr9Tw+WTStVN5dL2
yCkAZPrMpEwPM8ioBWPolGDl9chxcp5dV8Nlx+YnDuXn2+1fW/RaWgHymoip94p3tm/HsW0TXsf2
DTYjuYNuAXAHWsvV6xvp+pPkPr9oOy+DIxe0m6rtGUpnofBoHvAHePbnrs/iCzyCbyGZGVP/Gkdr
OcshkfcWwYJ78YInnKZ+EDsHK3zSjK9FwZzymjBawL1sxrrqUq7oMsXOpfqEC+o1HqmGz7BJLNo+
337hhAzLuTvo81COv8aTvOHrVoY77t61MxVvT5fc02Q/27pX7FKLTuxvsSsUmfJrz4b8EL09CmdY
E52SQR/63Bvk8tsxPRGgVBOSr38MPtaMn8RNWX3MpgQN0xBgY3vHbMoZSZ25NIZLwkwVcIcrI7hn
r7waaWNhjgoWF77t6k5T25ET90tiW+ZYyLD9HpRK3ZJceOGxD3/ulvNNMsd3NyLZNwfmOlJFpe7F
K7Xr7zeAeq88nQouNpwfvWRuh8OHS58aModBAptAryUWzJtfnqSlY4klocOUv+hn7+/GJt33xc9O
yM138/Y51+UO+ig/pfsuLdFwtGPXs1TD+rh2w30YLob4TkJFc1FfyCrgEJhSkixff1Wr27P6phxK
xYf2bRoLYrrH30jFt0P7Ml0MV0OUt/zTV2d5EvhekpfbvZsGscRBX8aFU57Wen7vmgqY87VlBuit
SiR6UDjdj2WVfiWm0V2bPaps2sHLB3buxj+PUuMPfke2hQi38ag/PrfjZ8NqpicwDl0j90q8v+0+
K/dK5ncwOclgRyXatQB0ExXjxDeu5FDDsX6W07x5BqUNNdv0z6F8hiW6ouTefEVLl9rzG2IILm5T
WwcGhta6wS5vG6fWxS6RKKZGStVfj9K+koCehsFAJzmHzttXrtVLeVeXl87QoRUTqZFefzMStIOa
xbv/TXgqmft5uxXStZDHFT9ZdLJ9+v4bvlvUnBtL1EtTZVqrazE0wdK1+3hpKAet089imotiWhem
dC0XD7/3d7Jb166IXVGha0W7y4NWss8ahKQ9faC/NHRHN97/N205+5Zdto+Q2HnExu4gW/qK/cPH
6webrtr8fXPKGnZ4LyVr8gYsRCga+Nhrl/kwe2MVJibWcGqv9fskOLGYLqbLYD5CZj+44Ws+mTqX
VThMNKnL8div48VUUd2NMU+5+v3T1Nn/6y+OjWUfNu1QLxDFfS7qN8DbUzvwF8hmvQXq39xHYCnW
Y6L7+vodOEoyAJ1XfdhhRuXwRy2g0UMLzqwY9zx0aXutGJRFT/XwdSHlHhRLn98ZVC93lN3X7yAb
HfBkB3Vw03JTXjdv74mu3mek1KxzcEMVShhvc9o6vY8l21VhDHgwDEGb45z3bDVN91dTKy5WmbXT
/VgllGq4pzb0nAUXIrvbT6YREoi5hhRJzSHvHzPsvCFnGYgY4tgaLu2QN1mA3Q8+j5D1NkHsGsF1
ekDKRyoLlMyo4MiF4jwclO7medpSiVokJ5FB+GeHCwHChdJICNfOKjXhA1fElul/lvFtO2oKr/nC
SMyW+dCGM/MCRQ0NfsTw3ICgGRJWLcK636D6oRnmc2+dHT+CTE+46MD2/4LWf2iYAaYNpxwERAJk
Lw6ZutUl/iIXBqsF0EN2EgDzAbYYyELCP4BG6GnYWFC/QCISGocCYjv0bwfcbBCAPdRS1H4TX4ie
YTBXNWsR3vWGqQevu7/ckHcOq3RVO7USoNR7R+FhfhHBQlgc+tmj03Vz2ZzV8Tm3LS0jF0pQmYad
Z9Cn1SMersgF+42gVynKHFWgUmvustXhJmYa/6bCYsiDijSCbMKlnekeMANOB3bS6l37dJC0ff6u
PX+0r7+R8a3N8Y1PfaFFWV83V+Xb9DaNCHGcQ2zMAkRsuCRgX5tvaCbiODwwJx1tdsAWikDQHtB2
aft4GujrXcL7DgmJd6C6+ooQQB1q3P5f83ZXT7aP1QXkrEXLHh3qg+mhvuaeRKmY75swXxFy6Bia
0B1DJazRmCSQqyXVzvg3kACSiRaiVhviqvHwnBC9Xm8/QtLlxrdg3rhH0XBF66YvyamMjpH9uw13
JH0P5ajzOdFGDmQp696Tf35tKuJoPGZjT/Vs+4zoeFFM/B6r0AGhGyL3cWN4D8o9O/c5JPiOFbOk
BsFKld59/jmo5VEzqKxqsa/76NC6jzYTCWT4LolxaURlCa60XNxzxL9e9UPlYyKniMCzBRhUVRQK
tTtpWznbDCJMmGGpP/nf0awvUPg8tQ59Lj2sULx16yt+lW+fYbkVYSVOdXACWBc59W8/XupBvB0z
wNe+cpsEtMuuD2gaCGcDdpUc9WTbwL3tX6jOQDOpAlYidcqnrU0LeuXaCWxGAa8LXluT9MaP6c3E
JLXkByqgaCvXkXPrPyYhv65BSClHGW7TB31zuCuAOyKJv0CycKtiNR3PzV06BI1BZVBZNLfDjQxi
Y91etgc+XMrpnJ8BXy/z1LC3X5H2nAcA+sBthknhb0gOy2Sr2QHIaXmLvm0Bc2ERw3DGRmpJGHHF
ItKKUCYecSRwoQRnkj3KFPQakRFStosEZLwVlNmPWKuCPBlwuaLBjsat8s0Rr1OmPmsNmum/iFZK
QTTWPhx+PnEk4X4iX7l8UzWBQ/Zk0403Dt0IN5lnxc2E68TrJ986/jz1lBKfdTC8a+YthU4qHFp4
8mLvqT6Ls1oousrN4oAL04OgJfb4t1lfyCUzL+cLkgIppspwV8EFVXOVWIDgM6OTXT86QR+95XZp
SY+9nQFzfNBf7NeqOtS5/JKgp5d2s0L0lPMl71L2T4bUvlG/Kms2byo6E47ny/vkJ17HKu0NuycX
66QQL2u5UHWVzPhIjK1/m8tiyB4Ib8Ru0vpW2ABMviFHCraXGl8L7IC88KW94oJRb2OilGr5GT+E
Tb9O5T2DsxaSpA95jMNuDOIBifF576Aypg0WgXmqexhCD+I9Vxl4KS0MlzDgQ5bG4ZDx+lxOwGDz
Dt/qtERIeCFNjwBoCF+dTHTq/JyZNI4wyTnFpywC08RSRYALgYjAfkmz7xkf5MNl6tCM+KG0rhxa
QdLdMLPXxUznVsdWpFVy/h1rPBvypTzwWGM2vSrravnsnub5bN/OyuswMGBZL3TevzEKDlPl0HYS
zgBIrr2EqcyCtFITt+9TsSGFQ96Eixbr7GwJV+Qz0arJZp6p0kbaifIcP028chuv22emO6sAEVhJ
jgAVLKcdgbuvabHvu+VhwUQvb8j9FuxnK1UKjE54R9DkIlKpHjt7G+fi64E14/oLae3EZvX1t9PM
1py3BwwDqKfMVRo2Ym0rugebCbSwbd4ongcznW4nfmPNgHJPD0OSI1e8NnIfoShwc4UsshD0weXT
YihCMn3q7tdAGUaj/usjM2Pf3RXTBFwbpFdvuUEbHv8u5Yt9Ifa7rZ71HK41K6hXqIdbXI1DK9TM
4fsDyD/U/DaqycHUhuzEPZ/o3CbuWWJ0CCwiz5HyMnOrKuOn8D4ZESmNrOyFek4iGN+gOuCXm5aq
SrC0HWwwKNGryqIXIZnamTJb7v+1/qjOR8pus5JWh96N+cFdgkdG0WdidbLnDrhr4aBG6uinhaKj
46sBj5I9yQE5A1VqVmAJ9MmEjeraEmQZPAASFJOTPdcFiQEFHIoz1rWs5T2UGB3NpuEc6YieU5/X
WKglQvJDL6uIK1HLV4A6Z4kIYwJHLAkLICWhMn79ui2DDKzNRK0aNmp3fX+8akcvTFiQOHY6rmo+
ksrwfYX/9XWWB+kSle5lAI5ELjqCQ+U9lJcokiuq7wr7zoW60REV912B+AGVnoedgERcaSPV87Mo
HBJv2n09LtLg7Vz/NI71A6NfTH+9dsCjtqhH9QZj8YSKLLCwTgU6xbli7sRrOyi4Rnc/knGHDG5s
RIQcOjk+WY7n48jo6Vb2Y81c59BPjDb9WzIQgJsAHoq4doR/JS+blsqVwcw4PBB3Hy838gbUhPiA
xQ/pgG9mKIkBH4Y7bMS8kNRv6peYUe1V8jL8Cty7lhsTan0jpX2GWKHbHYGvkXK0EcDL68OgvUhh
FtwgYHZCs4X7Fk6kDwhwruQ+FAKrUCvWF+GHMxbFeIv8+uhYCa35Yb+2s54m9jMHg1cBXwHjU5gz
Nmpxs6Cj4BJO/XMjWnp+X+XfDv1DLdQNwfT7kc6tpZIG4foqrQERn2Z5a8M+bE+5j8Kp9kK7CFSM
IyvdwjdP7EbEaWEdYiNE7cuKYmaoeoMOvrAlqo3gJebl60Lz3sqZAbQ3L/Yj6KMoWta8u6j2nP5L
PQphVz6b3vGeyaX8bGZLmjmKjVQD+H5kloPHutHpiI32c/CX/r3hRNLHvZlcwVv8zb32LD9rdzx0
/tOwh1+HQL53bIGH1ovdqmL4ncTOLmmleMB1cFcWk00LSnI3sdaNmMcZEc4LE2KNROYfhhNSJgsA
UUi/4DLObbsgshxO0joEqze9tc0BA+xqmeIe5ODBA7WhnqsZ1JeXVmSU6Ty/zxXVyOUtlC2PFYMe
Tec5/vc3g57p+B7SsMlXW4BJgGYb8gSelJam7gPFyl0YJ5iS8PGQ5hbYMc+l0XeU0oSrpZf5QdQI
+uDuuFHN6At8wkilpHFxn0NMSCuru752eG6tDXPxloLHV/rn3w6mOEq5+5z9uXwfxi+ONV8aMunC
8T/Vg3+bHl6r6WFOUvjUD0jz3MhUiv8/g/B5dlwNV3EnFaS54f76+n9heF0JzbMcUhwn7FRrNcnV
AZBMJlMLUsZzg2os/ejFYKdeeVlW5Bg0EgZ/gz9Xvu9Iz6IYDelTxiaJh/ZcYCeX5v/+nbVy3UYK
PEv+9YIS5CZ7aFUFczF3cGyvgKWDYFdtlutRWvW5HPK01fMIc6JG5sDueP5bBtd43VN0j7fUkC0Y
DUgvP9DWUXtw2Re1QVVXhH6AWtaTJJbaNPLP+F/8+7xhH20FMfIFp+Dzedgc/rmArFyWbYJ9OvXW
xexvgIbpqJVdXhBBcaXylHbVgHCUHHvl4LI1dU7gBS4DJ0bWLNdYTaVG5SgI1dVi8DrpfigtTmfD
i/jrNsWzN7WFboZx0VwOWYNwRcU6LRQKHG5XHTNRYoSRbsgqDH7CPQ4WRb8ZUv3Ml540/bm6RFCE
hRCUGNeX0bGzaG5e9MMW2d+hIrsXNSIH02UhuXUm6hpp6TLvK2vhiVvkRj1uEqghIe5HA243swWY
vfYPDA1+5L3YTpJ/2Wa8GrLsz6I25n/doZhODqL58++mnBkvKQ+FTFfIncXGRIrliMJl+yLMFfKp
BYbvVKPGcnbt2TD6I/ZNK6zj/qhJDF2VpM9dQ+hdm7ZhPU1loj0OHN6XJ+Z5TFb79ZC34cHGxpFG
IF0P/DB3WlChfVhFwq5w/b4jszqPLMzVZDFJe2os0r1FK4m7OBHc+CgvgDPVTP/Gm7H+UYkKSKib
4Z7wgSe+RDWhgJrUvMR12OkJOb3Z7kQtkclNklZonHvDIL0gJgCzAqIuyX7/iCkQ7T+fUdCWDzP8
kspHUEwiirXj7N8Z7bAjjDLPt+oMsg05yOqDvPo6+XFZfZByv2vIBrpcF9J0Ew7hFR8hcErH83s5
933+Vo20n+XB77JzJXNrKxfaDJqhazNTR3rLR8nqN8WM1ws4qPtINDSyf3q83OBLSb9W44jmK/V1
Yxk3NekOM0ow6dIrFIRGApeaSVQbhMYHnLElbGnldPOkGav8+Es2c8PdOI5f71lbFw1ktimsWo/W
I/benOJ3mTjLjt88esvRchThRfayTZsIo+gNy9Gt51jLF420HSZRt7aOxWgvVn85L0kxpqcOI7Sp
rvLmYKK8R2z6+Dsl3uacpMt7elEQtO2xHqm5YkKDxsmEZfyorouvg0BPcWW4f6avByss5GOa3ZF5
TLPKm8FzfB/v4cRZai86cWb63wIQ7sHjRmFcHERqIhJasDJc7mXB0Q6aslgiRsxtZQlH545FNm8M
egt7/t9ctxazHAL4Q92PvfA8PWS8btziGzJs6Qc9SEelu1tLwE2sqeUWQHAdWofWkg6EFt9yoGve
2Am1lQnYYUntg+4qfkg0xQw5Y811CWi9QY+/cgYK0+wBnhrCS2/4t8ebcLZIG5Tsw4tL0FKPQaxF
hvE/Fxf9M45GMzIxx837w9iMF3aIQo7iIUWAx8fpQgM2IQv4RIy0RkJ21Qp+Qlql1fiRn6U+BG6w
YTm9sesGg6hAFo9UkxmNi++pQWWTqEXnpQdlkkP8k6umMhgkVwN0Oli6Ze/aXBST7QubXF33Ys1n
M/xXciyRuAAvynR2/czo2AABvGt09cxYofqxgXYEBj8yF42TGDqULXk83LBT/wnkpL4iHzsJbpad
Qn0T9iiUWaGV3KxzXqNkZgSSlBnp2ZJpUD9dR+1aAYPkTbeJFRJQrhlsI7yaVWFPPwFmaWaQCzGf
fA+YLIVZ0NPbJTCv21vVVn31zoOdKRs+yTnDOGn1EeA7LXXVV6dmenLo31ahpRKtZ/LteHjnGAp0
+G08VY/TxCeFQOjVlsjKh2xCCtLR27yHsecVOrw4IxLu+c7n62TnIfJHbiHU4AeaIN7D5zMvqDV1
OKvlHUP//fzVgHAKPnPYf7bVSFduuqj263p54msyu5eWvOarrXgWcL1wkvxo4+FsA5aMQ9rI1c+d
RSs0S3ELQi/jhM21wVhE8Z5Fxlm0jKyqAbKR16JMYbH4t8g4FDxO65hUD6Iu0RCUC//K0QULecBd
vt5x5GfBmeiI/+dq+OPkCVzTocQjdztcpGr3shEaOy0WDN+jgK1m7TFU4s3sxGEyenRVOLeZlhjm
oYqJVQtxxO59cQtYTHv/zBlIrx+DjQ2WPhYCnmsIoZTS3ganAsOfveZzw/9IOqvlxrEoin6RqsTw
GksyYxxwXlRBMbO+ftbtqcl0p5PYsQX3nrPPhq7ijkeKvoLaqfA01qrC/UZc81TprkSiybCC7cnn
sD3RTnF3/f+T4jajlaNcxPAR6x0JgQOymacE1JUK3SDiQ/qdf8DOqEOKeVWKNusKDMAOwLKX/LHf
gEfxTQJitA82IPimvE71TlUJ+zzyrSfoadfsIJD/AR0DeymlCUNbZrUMcPM/lIWMXcGPGILoum9h
Y4KvIbuv5PMnmWbHpBeDXaRfU+gxXuFH+WAgQ/HDhITJMCpExqqMi2F7ctdb2krJhKrZIDh0oDsT
OlL+ZFlgQejCdVXFjddF5VYJcetJMM0bOAS5oT03FXPUcTgrXQFo0VH7K3EJO7smD802C2LgJvsc
Wx04YA8ZJBXk/zTydVsaYY/GfwhwXpxE92RD+tOV+uxEX2oA3bINUR1SaoLwdcBBf2Zr+yyxiXmu
sTTQ7M9BN74CI9po9fKiq/iGatrN1tvXOmWwyFsch/C3NZZb0JuPQsaKGmS+bWV3iUyuM6ncZkF3
7usOsZ6a/xgBJi82LZAxvptz+FVk7DNTSVEV1sCbXTJjusUgOongJyw2hNfBUlZy6ZdteNOn4mWw
2EoiRX0EBvSwvIIOvjCsDodrHiTXLLfezSGkNJKYz9Pz9NFzr9HgdD8lu0LERWGM0sqwfa5EM3Rl
4ztnSdPz3tOzzzF+qYHvs/rHtqjlbEE0/dEY+YyQSlEx9tyBzizttIm9Xu4BwSitKvAwO7o41j0a
651aBCfQ3zjbL1xDcnqZdUCqFoeoxTwvM84CUfmIZHZbq1j/ZoiSFqdzJWo1q+48tW0Piap4Uzse
5cVyVU3dTIFMJoOxnTKA+PA4aIVbqdi9Nz3YrsJmLkfZTnaYJ5qdpwfWOsMwT3K+l4RVR02CfVga
r0tPtsN814uPBKCjbPAstU8EhxgIx2vD7XhTRc8RUQ91c0+0R8YFrlKY9zkeSFXjd/1e10IYI9Ty
lfKkF7S71M9J9CHLG3vZSv0uyE5GfgWNqcEUy784vnX5usfAgZKTFaeYWtZDzR/oazJ8b2q/tTZ6
R5l0VTocmZzU1REi911Ig1Btp3ryHEPzShF9osGKTl7lmnLbLP0wtlZqzdzvQ+6zR2SOV81JDmmt
74OYDkkmCqeIPbVWwSO+6vkz1BDfpv06maByWUhLy/BudfWLQgJW6hCuUlTftTVuK6VwO92m75dP
tkRqg5oepJm8jqzYOrbERLxdD/aH1BM5YTvraoGEiA4DSetWi+9GhSN3ER+aLDtGLX7nqrSNguqq
SszlZocNsz+OSw9qMX+miXHQInwS68Y1JpCRlvFnUj53C1w1RV6PCk5QBhk1FuZN5CU69ZtSKJ8y
ykQdwXJN1I2Ffa3VsyWR0d5Gu5iCxnDuef4WzfWxX8qvtFBvVZecKooR1YbGzXbBpXRMI3XnYKQg
F3ASR+nGdpJk6Y9qcXtIRfoY9WojE1eolGRbgZSYMYyXmnaHQgWDhjH+w/yHfUPVaVXpErR7hkm1
sh6og2Lr2a4hsB2HmmhcFTMWm1ixqVvXVuqXCkgTm5JKhg3QNzMyh8F5jWx1heHGHK9KjOKYKeJs
ujyhGnMyHwiWjyj3HYwAUVMbHpk1IT5o2OJGnsadyuRLFdYRjPlF5hlsFJZSdFiCPj9TpHKriD6I
ZYrP4S8zzAOgHjTxXZpS2EgACf9Qfelc3PllVFqP7q4dhIPD8KzcA+COd/1lPumvOpQuJaBeDf7A
0MBpBcUamBfOADPk7lvMIZnn/88jyWliGVuCz4Mx077CpuZl8j5AJnjJqDpBKaRv3i3ksPkTXvlj
+IHDPQPhUr2+j0zhcCL4Hpl5zeT5UEw/ITYAq6AIok7j9f07YiMMqD/tH55MKB4HSc5Zed2lESoD
OGSoEgj3YaLA6TPgjo5uYLojSvPaDWE5WCsNi8nUh7DidCvdWsls0FjQ1a5qoltfMQ6f2N0gH7Fl
w6Eh8/VdGLgsb3SI8Oe5QCKuLaitYB9sy0BglGSEXP7TA3FRAlihnaDEEkXa/xUXlRX/JM+aOpEf
blc+pZgAVGDrk48F+KG7gtSPkBr8Y3ZFfTSuRHVEfYEpDiHxAwmkJLStJcdFE9CWPuiuEEqlnhAv
Ie4jiApQ8t9wiRkjtQ7WzYyUKIGYNVEN8cosWnskHfiwoHxPxEyN7gQMhQ/1ghfOQ/7J9iK1R8Xb
2nTx6d/Ml8AXaQoFLVdA4IZ2VIB3deZPfymXjvMkM3qhKWdy8JQfTGA8AD3Qxx+csx8gfsLyioL0
hVuN9wsq/0yLwoGhCAUEpAP5AojpAAMxl6avo/gyMFFv/oJnntIie4rZ2nTjy3SYBxHpYN8R5d/x
KLpB+EPKgJ3PLw5DxFAA5UDlo5xTKKh4j1+0jbwU4W7fvWF6IaZpNLBf1MXwMP9lbhwpV0FFGC+I
WShW5fAKCwR0NEAQCB8cFzBqLLtA8TsBa9EdnYyb/aPcsq9mH9wRJN0k3OW5LMSl8AXNEGmScJyv
vsIX5hen4gvwiofd1AcHXbGQX3RvzknAaJ2AaYFYadYuIJ5fIcokerv6RfAtNSCcfOfgfN+ezsKt
NMRVDQN4WCJcjMKODnInfzJVwpQFnCXcJBdsFXAkE8ky2GydbVyd5H+ZNyl5LUKMiJPWbtrkuDkR
k/FlXqBC8jp/MXpzVVzkGbXcBIhjXoY3/vsSMUAtpuzCPIsIPCJGwCFE3A0jZHSNmMOJ4ypMIgTL
VPj1c0L+AWIqFhI8/U38iakeznEsAcjbTtEdcxvKQ8MR40XWJYhmTCChioHoVAQ9oK8V7DQ4R0TK
CzEpNBSIBy2dIizATDiQwFviK9Cr+T7+ROMsAiCBffo/TaxtC17VBlbsrFTFHaTsWxydHprBP/Yp
9Em+UQsHIUQhd8Qf9t/8yeLcBVjHV3eYUu0n6xRTMDGyov0RziRgr82dSdpr85ieaRDrjx4KFpdx
eA0/JsZQCqqdfzc5ShpWrL3g+qT77uJAD4HACyamHRycnsxX+7WlKnjQ6UfIFwFCX9oPwNecab2Y
UZu/ZfvbjPq9g5NnVyAW8AHVNj/EynTR+v59zHG4lD/l1Lqh7/hhqKs8ZlgyoBePGZErLm2DN4Ub
E9sbVhFwJbERPs0AGYYrB+6srKxxxbc0PElpoCqPRxlYZw2eZSCg9CgBWyb6uCbyQJpXJgV0kZU7
EXmSrqi6ebYI5J3nKVakZipiRL4qrSeVjcMJTLRthTt0qtchdp9FXrmwzy1IEBH/CQgQ0huwXPo6
wA6q/9BqxaB72P8SN66gyIig9CSosoXeBkMjn5E1Ic2reV16BJRfhVWvkFS0O4ojaZ/j2YuqH5hQ
AIXZQV7r+PiqJ/km39I3667e6r1x0S7J0eB/KkDI7Pap3SdrC7P3Fr9zidw+yRVk+GKdQZOP/diV
tpASVv+0EptxU/D257h141HysyHZ6u/Zp/quvsd361qzo5+Tz5LMu+/2XwKr+h58D6/l3fqT2efY
z1/jh/LaXYO36aV8zp+jK+T2hC2NeRy9+2/KEBcDVCrPijm5Ciw7aZZPFUguwwBlPz2n5+qF6JDs
pX8Ln41xhZNIAql9fiuO6Zl0ts20FrEUaPPu0V4+qIcI3fS1Ptt7DarG86727b1+6E79XXmlpG5J
sWm3+UXxTF899CSstFvlGNHzryuiSdPqKdksH6XfHXMI+IJkX72k5+GlPHcv6h4S/da6tF/Gxbzp
N+gF00M/IdR46IzOWCWLlfGAnS/9cEkiHpjQojDReDg/XDTRb/mlcM3fnB/jZ7oMj+K9+s7eZWFG
gCRi5oxND+VBpDyPRO8AAePNEE8cnCDsf0UvdKv0rNCS6E+xDmAO8q5gWKB8t0JOy9dZLvq/BaW/
9MwKsby3rwbgsxD9Azt/LN81JMLoHn9q79b3LGgCgOw0RNBElW8ewMMX9jTx5CxOlEvRXaiSXmEg
Os8Q1O7BVXnHrexV+xbPi0bknQKM15F+gjdDnkwprQyYv4q2DkFG9Fn+SRrqjNE2/zpOsxGFt37+
Xgge1FIuaVJZG7gYefIWddSO9y54DyrqBqPd9haDicBc9w3ObI6x0xNrrce6H/eETu/K6JpI1wmZ
iHq26o8UrkM7n41wrTEeSXFds2LYldJD1naW6vXRdknRr5q4M0CWB+lSE5H6cCqZLllHa3muKRVt
sqyJIJS/hvFSW3gAgj0rzc6xwUinvTElXtCHntY1t0ZSMBoC24ApkXiN6ttj+xSXZFKHplviXWLP
ih80JtGISBGD9tgm0VaKLiWtUMTapwfEkyWWG/TkfS/ESdHhBwAXmvFcCsBpxO9zqff60m0Sc7nq
8XmJ2TsT7W+Yh1tCB1ahKpWx+HBGXHnryZ93TRN5Zm7sNFM5hUH83FshdY3VXoYZlakybewKw+y2
Ow2knmfAsi0bR+Dng3NV53pj0PPkg3HMtOmyxNLBTqGlHAPM6uruIwwOBoli3Sv91UA8Q3zM5JM2
PS/T81RfZ2OPeQfvOqhIcJEuhXGrVLaOqnjOLWJS8gCL7YTbA6ck5sNDoK+sAbpN2lz0oPcUeo+o
gxYiK7CiSZJRLL8tllcrHCHdFiMKDMAyerAYf51EID0Cs6sEZD64xtKtAoe5Y9LStvXbqk1PCst4
GiQHK9XWhSE2MQfQrjTnH0en9jax/CHhHNdb5Ly1RgWX5C1Ox9RxVj+WADrrZFRPfRS9ZSrwtySF
v7aF2qHs0G040WtvdD9FeR/1MHSniVtRbZlrahBYC7qQSKNE0NnVpWX8lVUbgpEuR08fuU5Oek5S
25QfUrPcO2N26ExYURNGUONvoLBNaoHfgUMMM/mMlvprNspfvVCG5R3CKPmoGSZV4WCcktY61xnu
Le28NZtxg1PN2srKQ5hbp14Z3/sofFtq++g02yZCMC5TOhqsxaamXOvyzSjrRyCh65gnbF1kfwiT
fdNb0LOkg1q/BUqzjnIcc4N0E3aKXze4ZknZs23OQEQ1XgHpUwXcupgzyav5oZSS87gwle7z6RRa
EvTJmJAxSfcGozjqg4WVD8MiO/2KpvTeGMqrZSj3UMExv2YBVsZno+ihxfJm4qAEHMAvnV3ZtMZT
1kff/TR/17yMSSfYtdaeHcn406zqfY4e0ai8TGV5Ma30UmnhY55q4t8JEyqLd1bPRqOSncbcNx19
02jqZzNquz5DmJXA3HUlwjFDM/2LsviN/n5nLt2LRC1k4QuhKzNK7eRmqKX8pEy1SuswXxw5P9qL
IJEtvyXn/0muonvSt2e7kWg3snhkL7N/7R7D4To7LUryIUukYVls571CeCcTlGyGAFtuq7HcGK29
7Qz5puvZxeilw1gFSC8JEorGfZnsF6CI3qQTk7KbFXlDZsHYHI9hmf0lC6+IPjO1YT/1bbUvnfmo
hfXedIrrWA3Y5YxeP0N9pmgJa4gctk/IKpHUuGKR0w0uos4wrZwXoFUFx46uoW2/64z/W6TeafWX
DOtsmLwog28uqZ5JyLf+XJHgTAWeMcJzx9JviDYPbpPJEum341bGZLX25eHWzi8hRBmyNaMDhyFJ
zyWmVsh+5VuVvy84LGTXkFJxKbYDiduwvBWfHoILPWMf4P1CDPLoa8Duv2qGcOU1QKy8CBE5lwOg
FIh2Df9ffoHiWOEe9AXiLmiR3RnE3qZepkeen8Be5VX9in6RI1VgsDgLp8Wx8JbIk/CTnDBjo5l1
5+gIfasyPAmwNnL1P0IAWDuTYiUxEOh/GSDQqvARPYPyq+jM6MwJdMGGGNKHDGujhnzE5C5AZM02
4Ds3mr4Cf9P0AwOHffzB2rVhu8SyaPFZUSWef3DbzCuwW2+FFowNNv+T4S0yTQZ0r7wQz7DYxV4M
zh2dO1AzqgF+FKPEad2UfsTMonpy7uoHhnJs4qAekNyAScIbBELeXUCkW+5BImRjFlYBmhAR0WJE
WItS6jH5BqvgHkZ2oLiwB2V7xQPrAr78GgGURosLCYreyHEBfQijbdpdAQwe+AI1pIqiO2/d/I/R
NRoo9BN8DPZLA2FPsjapvCHE2Cw82fS7mNb8Sex6IGcY+DOUf5uQ7eO6AFVlecKjo6Ld4qCWH/qv
U7mYpxYP+3UZVjPkas7bX/0JG5sdGrME8JwMnAgxmL9oK/7GPcEAX1jH/H58k2vXCnwUz0howllM
2QVbkmgQulemJzil8J7BdmuP1AVOIjPBwBKOAmHlx5Owf6A/HgdP0ddL78POsKX1L+10aqywpViq
NZSMOFnrlgdBDLcBoOSo8eDHyJm3BMwfVjOOq1AkQQdMQbviooOkDWE7XDxl9i2a1Aa/qk2M3+16
mk4y4XhQKZhj674UHzJrQxOIoUQrb0d7hX8gkI4gm0euI+2SeT9Jx1Z7LNO+lAjwdcklZuIATCes
r+CocsmjFSBKCec4AplMn2saZ1XLXmNOGBbrCmlFdVziA6MOI8S9zWMM0eOsis/PsLJRt1Ps2FBH
3YL4FozvVsUg8pKbdrsQ+1d4nGawNVAlLaTS8ehJTcy7DQqljSDIYoMByY55PMk/bGKEDGPANu4i
BAvKcx2/AuGwXujDVkqvVr0eYp/RQHYGH2pYzcVh4zRxV8vMEIGOeSUE7zD0+OQcQmTlmLbLkwrE
Ja/4xAqegmnFygBKV5L9BUs1h2Vu+x3OH7ML/KtIa6nHfm/NJ4XipzYFz6ucvk+Mb438s4diMfkY
g3WQSRQ8Ad0YsbazUyfvf9db7sZFO0UsL4mHBVnAskbph3qSLnB6cmARJvseBIqJnbKi2Kcv1Os1
3aeCHzouiVCd+YQlCh7JDyLlignreXxuKPi50CtfglUNXQ/IBoKEJtqFXFmNAFUXhj8YyVW62zFR
h9AlbQ15L2ON4ri8Oj0TL3Cx1pLgR6wd8hSIhpc8HcAWj/fCs8FZG+52nmSVkfkBfonApFJdYtKS
3AdNra39hPw9OMWFp6s7qfWwNVWVtd0e8F2bsRof3AxZHrucvAp+OyYhOF0ztlDBUsVVCkm5xQ+e
pEyH5BHQaEpw6KUuYxBQRM5FhWk1pq+wiWB5sV78NIMXB67Gaqm7zT/FH7q7MvBAnNtla9Ru1npo
6EBFlG7d52vdpMh1WXDUzMvzLeepgv7MIQxRFYbP8bO0Lb/irzpYic6JojZm9whWE37cHFTFM3SX
c1WihQfrYyQMRY16Ll4XiaeWHi4HJf0SEz6mEdjhA3PzQEIKQA2KzaD4MacUa0LLa2PfNI7s2Fb4
OyG1HzZKf2z0y9R7aPssBTbKP9NY7kTT7UJXnV2Z9tL2FWPFwVuYdUIIl1FW+M3CU/l5dJTsl0o9
TEQRcuY7d3lMwzWonw3rIIEV9cvNiPdUPUp3tJtDgLFCiQvDWbK2qnPixh9aj7X7f7EsS0ewHBWi
ZRs/JqjcXnPLF51XZ5vQYdjqlp1vF56jugNc8NhVwaJx5GAqKeeeuJtZizJ3IdeRTM/mYFhrpj4j
+Z0QLCn/sN4ON7O+Fonk2Vqpt2q8rXDe+OcDXUlcB5CP110qZqQsRnSE7ENcaWq6SQsPb5Q6e6sX
1k+3aTftwghm1WLuzqKiwHlxBU4MgxBC3uBB+QUqBRWEzMog3SAyWRKW6GQHyIJ+unwBLDNlwDMO
cBD2EuEXcEUpRnmAjmBZQECCk8cGvABKzWuwaOSBcJTeoBYsmKzAJACMRfeJJ3wkRA70Xebd/onO
8EU+OluIOygoPoScHaxMIGIimlIUFCh1WHT4fnoFTm5iX1E8vfQhoGCW80K1eo8MT/TKNFws2YgE
/il3rHcsYTG+Zj0XxwZMnpHIbiLKY/aS2Td1P5p9AEAsfHBT4EfYzOleNfIukd2b9Kt+cceThTsX
IBF8nz2Q+w09MiT/jFGn8BAD3Z2+QOOBfNlQ9R+YarADKKk4EnyAyvMTQjApbMhw9zdcOL6wNaVg
BSRNqQLYSxYDuCAthp9BPCDf7oNOOQD+YnKDE7JAA+mzIa/8ryNm3M7e+m9MkH+yzSLjgvoO4sNt
wL/YsRs35NhRtmOZR10dQnFYZz/GRkw1vhZwJ8G0g9boAtAz8eD0ZKR+TKvpJyGeBmYpGzTs6ACj
VY8LIRw9Ps8hP4eCWyLGuBDcmfcbQgoD34JvScSu9T4scS6lMVnDygx7N2KXPudHpgLzr3GIfuKb
ddbX5R+6aIqEBJkXBWK2wvuEl8kaxLYoOjnGS9SFQl/JeQF3xX8Zg/H/1ftST+b9U0eQrYqrk0et
1b5ydhCXMdrKXQpKS2Cy8Wf+KeycqfG4hgzs3D8jlnyZqTATopWTsrttxGZGbkXuqzJUuK2xnMp0
W2Ybbp0y9A17Y0piVRclAU8+uYa+AjrtYk9D/UGpK7Onn51wnZOJQLAm/FxtTcmlmet0WQ+JX0Ho
IFrLRne8a21vRoWHlQ6CTfwm0287FPuxRnIeOAamrvBM2HEs4T0nmCeYr0a+Y/mw03QibzqXB0a1
h8MWdJZ42uFADtcXQmvanZnaU9kZ/8pz5i98zmQHrj5Yyg8/gbFgHoUfQxBAuZKekomlUsawVdda
9kJsfLEnwIRHj1ET08MPdvZugj2P1AOBTYZDSZBffjHyjya11pDOi9k8RDYXMKZYXck5hq+a0pyG
KhLKQN2H006q12BN1EQsW5FU7JZCfpk6ykEsRcJPaUYqmeRrI/iS6mqTsEnbzmsdV9d5UHG2xiBf
jT07hP5pX6rgK4Uzm+JBWGeXxPAKO12b5FZbmLHV+VvQPRTWQUdhyZS4+ItGRHmlGHgj+g7Ytaq4
Yl6Wu7L0bSnssEFHdbkd6I7G0atttriA1XCgRgUTNerJ1S95d545xPZuyQ6tirKhxR0kPxZWvGqj
3JMY2RqcCRBzyB8sZTLxBFP3ERsD9Mmackl5CpgGBsl0y0KCmEfVTW3lqNXDXm7h9FElhAY3BnJk
FtA++tSC3O+c0WuVzrPhPBjjT4j9Vll8o9oqppvUtehwPsYRD9DqWGPCXuDDVR4kOOvuEPgA4A2t
VsSKCJsrnq+NBQcIgwEma8a9BkUP85tjQBBinjREtd8063rcSNp61iMucsetDYQieU+DYXlhHq8j
dpWefwdo1Yd9S8AA42lzHwbqxuxRp+aNazqMEHFy1CvSyVttH0nAi9kCRGe4jbqRTMaIJBkyBJiV
8SnDflrusq1W5Qcl7DaKBg2dXzaWjNmwYapJ8ohTX8PfOwW2hkkfB58TwDUsyng3ZG+5ynYzb2rm
02A/9xCKPbVC+Lek8rGzKreOT8BVbq3+iveS2pS+sKleZCTWX117sjGCkLkdp68RfYAV+V3lcYQE
+bxID3lILd+2vv2ahgEoYAdT0GP8m6eeDFxhYccVlFsz3jMSHRhRUq7OYgSdXZzm1WlpL3nvwbBK
5RbrNtKaGsPve5ax9mToZ8UEmhP+c/SaMe0FSePpKZNyzwLVQ3ESkhnZu8Z8G4rSzcVe276W5mMY
Oy/g9MlsWS9KcGZHTLTfypqJCBFkqOwxiGa8g5SzWU5OcSraQ7HvGLzhO6nn9F5Mk2JgaPifor0R
Y/eXRsXtiBmc3lteDus8wgE6YM4/UGjYYkwbquAsHAzbhUxSkFrFG00iGmew0LA9z/Zar46a82Y4
F9b7pAOJZixkSdQukGrBjqEkor9y7UO1EI0TEm2KQxOHLfK5AMvgGJWnaZlof86FfDXbyJt6+krY
jDr1gZnwJum744DdUz1GC79QAu87LHKzNngCWbrZrJsmRSslVP4Z0vZl6iadEDY+p9PeXPzqBq67
USmrB9RB5UMm8X1aB0Rw5esIna5TTIyqPYN+RnM7vD3pNsy9qcGAr66tg+NZgWpA9vOYCjLvoJWA
ETe0k7F6S0N5k9PWG0QX4p4mr+dho7dnOfvSx0cqYSSHH7OG63IeX6bA69SNTsa4sTaj38A4wVnp
oV/ICMMbrCm686SchmLbq2/TdK7q70L7SHHGyCamTizvOZEzFfRSIzkG9WbmluvXEGk65ZjkMEDu
enluOqB/yMNdwAXgxtKmT/Zjjm+ajTEpHvTxztDfRkwReqNfwVpaxbJb09VJmEYkW3l6LyfYsqZ0
1BFJmU15sFvPRCWb0OIGOqYjqcQiieVSD1wKDwDgQPA0zc8JH70+FpOR1xgasrPU3AT0eeZ9ZIyi
jzBr4vEiiEI4XjAoEtlD6yl+UFBI8Rb916SsNBkGdBf9WLSTNsdg/CukR9CcUjqaQvcnwVRjJzIY
HFbOc5t6kBNS3QOckyJQ1qfk1Q78OXQVGiAqHuUtag5L5tEWMszR2bVjabUgmuHu6SjRLajv1pMe
flSGUGzCM5NnihDUXIaG4RlOKJGqrQ3MU6YJ1GBbtpAn5v5zyftf0/mNF0LGDUpY5vegEpGyk8y7
ah0gWkbVr2lt5fJacRkrCxrkbtxU6HR6DQUKCoi32Zk2ss6mNvtOSvjbfBjzYgM7o3gr5qdvCfc3
8DcckxFDQZ9HdEQvgU08UERCtdwMf324KftHqAIIE+9C4Cd9rM6YeA6sq1RaRxvwaKm7U8bYHaJ+
OkD86ojSvM7Kbz4kp2Eoj/qMldbUPeeKeakb5xBo8XqSzS1Mwb02fHKr+epCYSzhzBxM11zvD5Zm
HtIhvAQQ9cAMa5wgp7k4V7LF0k6kVj1xNOL+oJrx1ioJ1QI6aHKY9DYcE3U3mq3XaAWagJ/SITjW
Wjl1uG1i1Lr1sg4G5xCyCdhztZ4Le2OZhF7Cyc/BQfF3XOydtRjnvHdoicrsWC85RXMMml6/F9lv
ECjHmOUutcvNYMfPtTM9d2X3chgUfBT0nnVMg0IX7LWif8Q9/uxBN/70yQf8uEdQ9hs7L/ZS7phP
na3c7IbmAI4RxMJITvdzaW20EUl/+jJHydnsb6n5VinJPlFolLQRdmMzC6AvouOqD21oHSyEVt3c
P1rA5KpSILaJNtveKvRyJcTsOI6PplL5ScG1p9n9y1QFz3k5rmXTfJFq+1zDQe1mnHs6/cVsjF0U
Z4doYu4aQhcucKEqXnoju5ZkGOp+pygHzcpfDNO5O7HlN8ZvW+/D1vIKKYRrNP2EVrvJdAYY2ejl
0s/UmKtZY1DTkc6Jz8WyV4rT0OyH4JIkYIa68jIsEaQ1jPuM9NbBe6xZXBfglh7AOGIP7beQu52v
1FpR9DbpTQZabHrlqZbDXS4PME+3ZcylQzQYRppxHjwBR0ObU/pdBoYBhVCqPN3wNWln1j+D8TGR
QCpDNYGHNmH5rPkUDvrgpb90qGqx5s6+FNMzM8dseVN0awO1aakoJ1N228PADlCgS2mZB1smrUjn
eH1WuEEs7+fipUnfW7ovcboU+W4oO2feJvPN6KujnbOQbxcusmTnNP3eADZnVYsPIiAp+VaTPZV7
LG8cQe5JD+GEVWQCNynf5wWG/Na4ClLsF+L40DInlQNI0+l3AIyc02I7k0FHHK4MglvT72Ri7vKT
Gm9Bf1bCZuPM+iqANsjkeWSi2BC8C78OiMfeRozpxjxdZXA0kw524VPcawgdjkby6J13hVmPhUYJ
9kVTPUbENpNJbwEn9IKGpx2gYjMWsc2nSLkM1rLJS9jwwy0Kv6BF1oq/HlGliaMH8foY2ckm6aBE
KVdnke+V2m9UhJsOg74oOQyIExdIh7QLJfjgiPto7TK6LGAdmGt6jBB6VnLARCoh4jLEgNv+G6b1
gKeeQSmarRf90iOzQ0Js1Xc1fW6Lk1Nv2XfGCbq2X2B8Rf83dCd5XrfjtWBE0e+T9p4xhytq0hkR
gakJbPZlp49HM6BNaU94fofmUzUXriSVa7N4URmxJPZutPe2zRR8fKhQqfVbT1EadGsUvlR36mRQ
bENd/2nb16F59Gl7sWZOcGkycZXPabKzuvk9lwx3xpCK/seEn2/yquNLGv5JwRyctEiiyl4QyNby
m9Xu7VHbKLK0bhgoqn0CJtM/FBbFCCpbxJ3CiWobtLCjtq+S4TBl+lNUgc0VjxlkMWImHo7bzAKh
X37UfoKJjS6QjiwyDpVxlrkMlvxoddKhHpojyEymQ8KPP2vCRJrLMv/EKvngmFj0w6c2ThvGzjWA
c5m+QiVvzvS4WfvmYLIzTy8W2i4d/YCSyNijEQ9L+ztwfVUAQeH8MjUBC67Jl4GEDWJrW6KpMxqs
BvgqXG5xNbwpHUwfuLjJIRwTURuBE1F9qmlgu8awFx92e4YXQy81YX4/PbFv27LXdW6OhpJtDXCk
8qD7gLCajsvXGWMwCIn/mGGEp/RULb6967aAPtpyAsNJ0oNsuU6zgfZtnOF2Qi3FQhnf8pa4Z9oc
DJGIR2AS/k93N1Hrw0xn7t9sQeeW7+HfI8l9bbYQu5i96PMGgyzLOOjH7ADOw29i4N8gnECz0Hnm
jpEB5Gdun3aD2JWag/l1RQSzhYP0AWKt4+Cbq16Do4JJETT41jkpRPaeGRzM4tWBDmrknx50XCMw
ibC3uGNQGcObhXy1YyyvbYAGGIMzI2Oool+FUZFzlhSMPHwAEOZNbBZQap/BeXgnWvSZnyDaDgd4
puBNfAnMXzqbuyT2KqI4PINVd8YxAvv1mVmkIOZK5/SVaRK/TSHMFLRuvOWn4CqOn+4Bc7V/2ln5
hreWwoayr4yfiFg4YODywVQQM23WZP4So9jG1SizrvGJPA999vpXJFXxcobokd5YvqHXmoTaVpgY
cYc5PnFNt1hbg4iAsixEnTu0+pvhoC6r5oBPoEbKJnNEZhiqILgB34ji8YOGAtgr3hd0hgJMowfK
ELjs7E/BVhOiaKYaBkmxu5KEAsRQAhz7Z0UybFESB4yptsK1LA4BJRkSPBVYf+AJwsICK5p3Kf+h
WJ76NbgYh9VsfE5XwrbOpUDwyryxj0BpybhXyNXET5zUcmsTFwLWhxfDuafhyuY3BuCAcOEGKHLi
jGxHiNEkFB44LRzt6CKF66QTtlngJLsWPTCyjq4nSp6IVZojZtiRy+vguFKtZY9ghwt9zuXOk3GV
cQWmp4AQVIgzjDU/gWkF+LjpoCvwGglY1gNPOcMmFn6I1atlbkaAN87T1dzxnOlG/gxe1c/F8LiI
mwe5vd8zRr7Q2w7/sXReS24qWxh+IqpQAMEtUQFlRulGpUgSEhmJpz9fe5/a3vbYo1GA7tUr/OGc
WrwDrrjog21YTtKSV6QTQUznZOfnxcLXSkcqrHLHt87rr8fDtSnrOCyQvPvJY4FWRH4LCQOZgsmo
L6xiHqrEf4w+0TNEWP1niIVUlYIdztSjqezPgscPUvOz6Km2PrzTRwWD+V/Xkh0Nu8atqLVQqw3/
ksUQwHWLilB7+p0PHfQMefxacbHYoyrynEyfFryLeDVymHSxvgo0TxbaTr7QSMH+EhYZYK1n5XHN
xl8suxmTu5z8LDK+B2aeyIbwpBUsAGyq7xkbAmdEpn20ytlebFI+LveJUYroNXq0EM+gCB0QoY3m
NhPdyRyUxdHnOoUMDh6jhkEJtZ+T3RPct7kJ5x26LrAg+w4dX84dNiEtvRkExwQwz7RWkdic9HA8
YUCnX89DfqB9W4z5uJBEiixFYo2gc+5PC9qRl+IINv1NXE1NaPbtrrgDv2UfZHQWmSzTcRt/mSTt
iDCfBXNOrj3NH+YMIBfRygR4L9YptzbYkFhFC1bqTzMzhEzFx6tYmJg88TAmnEQ7ODUoyBFdsAHY
9asNzVZyLnqvRArAjaCIEasX/sAEahGRziJyAEIhiWMnpwiwpcRwfRnXPK3FbqETxWi0Kcc57XCm
VOc1Aac8VCVvOfR1KiAk20qqZyrll8OHYK46nPLyGkj5KbtXCP0zxRjr+jji6KLh60fitc8/u/J+
ry3LGERt+0ctP4B+zjTlvOSmibsbmujGEU+TcVaPB5pBdHPP4VRkPgbZh8vq6bBnK5/RxwYt6mV+
uuAdcFUCl9k5z6gBwESREmzsAiqizgYnjP1KMd7NyvHnBfXILZMJv4d4SvCukVpnZ44Iv2XLDMrG
7GzBgoqY7XLSpFa0YQXH6CwipIrMLL2/BW1Mosnny8dlQoT1Xrbk43HvtMIoAk4bgy2Cx/pOWhI1
tSkPLiY8Qp0SiJGD7DjRxBgCqXkkP5DFF8TJzkPODnfuV2WHvUXPR7OGvIF9yNUc1Vsmyr1yzFKh
IaNZWmqxNM5P4oM65Thk19MGE6FikqEhKONzjBMgcnjfSeEPxM+VG4bUBaYxwr3NpAlAoTf8Y0Le
soYP5ccFEhLMKtb0RpvSH0eg/wyWnAYVEGTkYxD34cBtadH61Ta0aFsxGDjvBn3k9RoyTsQdbGkp
3QCd1JeXNP+kFoy931OvTRIODtLORkZ/pQkpOH2pvqzgGVxrZOG51LsE8Oh9uFEXQnkd0dIKuQ08
ptFgpLOt+PKm/OGHZw3umVXa8MCWWWlxFIvbjSKvikXzO7Sz87wA0wsnfYfcqAAMjCZMVfQlpUlj
faQV58EHZU/VBaMZxUjRq/rqfetzCE7BfpJp3CEXsz8ZOZHFsG1wZRW7DxqRxQBKSL5yWPNRwYyG
9F1FKxAa7zSHQhLPfyhPwymW2WN5zForLVXBI+ljB+pvPAJQ0vZ8Es4qQxcJ/FAEe6tFvZy9IxQt
DvGNVBUsSYr6bHigFCyjJ+Jj6mucgwKJ3vIk7hpr+Po5VaoAqf+4/jI3cSTnawAi3NZu5gNDcOBu
WCQLJpOLLyABtPBMcP9mdEKlzSz/kCnHPh4LdBvm9WP5Na7MsLaxVbpsssT2GWninz2YEf9nPulB
aU449rY+o15rePwa72uK4TKdOGvzxTB0Q0lkF+Pkb4M5BG7VTmDDbdwIn3fxogaO9Bi401VBNK+H
07ygH7wthpf//t6b+UR/bOi/e+gUPNCvlm/HR7N0LMzHfTabzdGL8ALIIit/RLZ/9XXn6uOdbRCR
+enA2AAoMaL5Y4ix+SY3U4ylfZ//S3KRN9LcvAnBVoauY+gm4h2co/bjEbi/pTrBtQP5IG31SHkO
xGCsEZb2G15HPDFiLLy5s+XDiMc5W3wQFg6e1Twj8tNkXJxfY/8zTQRa39yI5+D/2QRhqrX4qOLN
+N2kdd8Wbwj7KZ7+sQK5ar/Hj25Bi9RwH7qp248MqYJi9nhfeaWE13rcEB6IzLPz2gOPtm/7avpd
lw5/518Zu3HyTm84+toAUuzEW3m31cvwVnt1SzsKhJHHebsbrelKr/U5dZFFy9TyGnNfWxC87G7a
Op63H7ipN5rfvtOXcesvedC0dLy9YtOTtHtuMx24x2Qirb3AJxJ7zGIdo7Hp0XtnYxEuenxf4U3x
or9b6iGx5Y7WnakZZ+P4NWVHmn9Nfd6Zi/eCMazBjNiSnZ75p7tH8QJDg3fcmTfAw7zgXuWpvaPH
T672kfl4uMqCSyOZj9zquatm+rtzj6gS5ythc55yjVYPinUuuRu59NAne1hHj2q8wtJ+tc8t3ktu
1aC3xjnKCiALDOAl7ucgLsP04yUTL97t93AkJslkaDGD8TaRmc2+SGjME7cYr3h1gJDg1yxgsG6K
eTv4Ce4voDY2wNfYrB6PbEy7Zkbf/DFidTFZnUTzlWSuHjQoA+Px4ADVTZjidB59dQIsCIYPbxz8
8sKF6YIeA91CbSXYN9Fjc6OtT8NiDHpl6u258QxWVopbW0Dg5t6qYBkUNtYmLvGe3wM+SH8ZTFZ8
8MDb3xpzFe7wwKJ+ELvSXAG3sle9dWlBCQ/gYQVeu0IkYYURs7kPJoggOpTzLA5uOZPU8QYI8kzi
mmqWbhazG6AOPiduxbPGeKw2fEbdvvVXdI/4j2+6uJvxyI1weF8149WGQaI9gIS0gRnF1QKzZrDv
je9Y7EYTQjs27mKXh8tuhjaFMNLJjVPfFiHrRPFiZsehKSIYAnIe4xY7XJ2YCxoySrHkB6hbEJUs
NI+8vsncw2pWBJY9AQWdXLRv/92c0jidOIzMpWrmvHvJ3NDbesTWd4aKGH9CmcFhXbnGVm+W2Eux
yzG4565CkCLJEAE1tFaKze3fwFshhk42DxhRqfmALzim227xObtxDIuKD1Ucl0KSnyYC/CrowlY6
fjvEFDcwepbinAaWgtQOsYgg6vBqfjA9W6gIPNTJSr1vWCDlESEr8wXG0rIXx3wSmMfjsZuWFrIj
g8VmJS5x9C9MLFg6Kry6FzA2I3Bd3QzcB1onC3r/KJN5K9UambDOPc0iCWE0TqxQiWk8qjEIe1AV
J5xOhpAgUu+MWXWblY++Vu+UjYk+/eONkE6EL8bv2YNnW+nmyN7wp3t2KBgXoGLnZ/7VbgxxmZfR
bAkIaEGvwZDtUzcpzaVfuh/zukRi38kmp2wCY98WWrCvyekk2+kGiAbmcRZnAyo1Jh9jjLU8N3Xp
i+KKFCU0z1Po+1zJYonmojkRt1VidRLoc9MfjJfAKM0lYAzuFakgBngvxxfCu3zX5xw0JgR7unsG
pyGRl8OCsp1Q7OeucNeDUynuE+cCd8i4KtCu+vYJIZYLnRUkQkLzvYJohrkDNb19am0GLz/7hCTP
BmzWpL7QgXVq++WflrgDW7KteBwy4zecpdaew8i2DvVFm9Yw3wDnwIETV4eUmrpmKZMdjwws3aja
3Jcw73GriC/FUuVcJsPFKN7yWXZrjnaT1pCV4mV2noglK75dckLjecdJ+LI4zF08J+Y++E2xQTcs
XdA4nN7sMOjlbo9ghqbTuObz8iPrZUo/4WvVpM0jo7HEW+3b4uoH47cPlIR/028quhFQdelu2rU9
ouIcOMtiAhTDBxzikfr4wynbj4SJD4KYtvuCdVVZGJ8acz7n5DV5T1qb76CjtuZjrmXhvyXWAO1H
Dyl5m5KM94CkIl+L/75WuuHxjfV1DiODbcuGejmxs9nwiYS88oe9NImtD+p3PiXheikO4u9W5BQi
dUnskrCAVDaRo32QMqBpYycgiD9iPRjX3CVL8K86Gk4fY3k6T4d2fAz54QSBZrH9O0Oc3mii8mos
6/rC61v8TOyIF4BnTWiHhsTL+t2/GFES+ACyEskcdLNYjaAG7WSd2LmLLaa94aeJcRwbwHLm/sYX
a3XAtSbn5e2YRAHu3TywHbGSh2bniKvFObCmjbjAqo0LQy9ogeAyFb5knAbEwp41cM7T00kw42Dt
/nvDusM3WXRIiXunIQ+5hmyMGSBWbhQP7k+Vmwifon2VjukFG6dicmW6ZhVHoQt+CvjHq0LzTp2K
CxJSif7sAJJMUw89qT1P4lq1GxoDPX2iC6FdOZjHZ2S6mRbHBfNkXLJ+sRtTbKeeVKAJPUTk5Efm
jm9wwHRaUgaGM4SrUbDSGOYAA+9kMnkvZETWI1wxMsz3bQJRk/7LIkgnPcVNgFh5/TeU+3Aqp3Tu
0mT+A6ek62J8Nmie4RdF/vw8eUMIakYaOBtjMEysV0cLEVbzCBdDDZAI8jnMvTvpayVfUhNmTypq
Sx9NsiuZS9dLJt1Zsxs45t+2c8IzOgliRLvppSrDhPiv69/oNANXBQ8sxePkpQD7w3mvpxkjLLjf
jDIric4UKj8ytU/3dbtfPU5oLBbVdwrZwpWCbPylW4t2GTi6NEfLr4earsD+PIr+CCkp5hu4Cn9S
pMKjQ8DIX+mBbQKJJwFs+J5dlC5mZVGDTewDBsyjTnf0rryoZaxjWfqoQVOdT7/sFk9a1CEqKZiF
qCnpMvICFbUSbslFHY8DDVn/lgZqaPdaunzfxvyUUMeTxNJ1HSqQDlIxdsN3Zr/PUKMo2d/NcDL6
vt0aUbwmG5dM1HZvfHD8X75joHY/lyhe9MEs1bswvPUDdNRKRCtLrP+6tZpTYda4BsjYSiGyjvRH
H0grmS7dwt42Oa8kZfVypf5oW8BT7mjQmWAx4tpSDwIff63PsxGOOLRKXiAGtr0BmjSonxXktW/n
I4Hnj4CPjBlqygL2+Qbj7xXhpgE8Uv/FzTbP7BT1acb1Et7RvjLY/9QaHkH/2muRtH2hUg6mnDEE
hbB7JmVOQPupQusLenlKb1tC5UujD67DN6japzpsKNm5QH9aGRnp2XtDp1RjvKzjRxKD6LFjeB1m
j7n46/VdVIA7Q8X9IWUdDGb054ctULHVuQaTeWF7APAENh+g5cjprTF6mwZn6LOVaL1mlVWMoE30
GFAi/Mnlj3NIN1w6GPg2nWL033cU5+oUaoiHmxltA7oA0Hfsjy27bw9A4bTe0DyrtvRcyfzGEeah
iPI/EVi2ST9WqM7P6o2Cp3Ddjkt3QolEASOQgDYaCAylOju8d4icZqt88fYz3C3wkhAyvHSHzji1
wa+dKFs8BBDYL/9Sm5gKk58e97K7gRlB238wA7SCbrF2iQ8A0XpwYR+9cWJWNuoCdIR/c3AUdSQa
aOA+pWXjYE45Q4uAI7Hr0KMPiFhAJ5gXWnScaNNwigDZFi6MEYdeiS0SMlJCk1lI/GObccb/rncY
PvPFb1Gg0RwvS0TPS+ClKP/hz0TZT4uO447etE8D8qnN3/DFf2jr/2oyEtVkGk6uy+i+t0lPcn+W
YIAkz2nJbhB/bUsHDBBQfv2WbOoF/4YI/jtFIvCLWKsQHOsm8p+gHiFRZL8JwyVWI/SyX/53gG1p
wjEMBpaUxe0tBMUd2F6FTu5V2rCKX5mFTBcyD2A3BQL3oTVjBa4elbqcWJB3UO2Cw4RZKpmiJkCp
6Zrb+whgQOwYBTHeQW0YyEm2H05KK1wUtiDoS+avERXG58FLI5WDKrvo0zMD3vNndwVf4PVOr+sg
oAhJEIsHz0oPOJG2XKpklqxZhxqxVjZ+x4pWrI9+QQUDQiAdcIUHQ3oCTqrPZDtegbAVKRNH75yf
YpCHzRT9/tYWvB9mStNo9vVasIGlI++iGR/VyOcSWgfqHfLpedzYwYp68tTftqsW+MfxK9YkaE6D
++0iWSuTdAsUw4baxJadZJV7rfNb9u/df/oay2Sqz76TdqcfKjLRQGAsGYAGU0Jqq9lQok509vN5
Qy3GJBx5pOhxXn3mCoub05WDe7QBoCKj54WYGHVY5sp3eYXgBWK20bxB517jpwQN7OwPJ30/mmhb
tTaG275/9kAdzrtZh9RC3wT3bauuIKSPttK2QhLtX0YDdnUW/GWzbFxN8WWndutvh/fBBo0HRGdi
SFJHsF9INChIrmKS5dH3qdHz682aMSPVMT3Maf/23iWT0Tq+0Kef6pRmBfZg8ZZLHZGl/AEeVfA2
UxnHE9Z3A0wvUMd9z6IJMe9LD0HavWYJDtUyOmS8XeTmDIVUjBzmMYKzIEDQYGQKJDKDjfSn//Uo
CsMtkPJ4m+3lOyf+IJ31t70ND4UeV6DFGF751x9iMkNH/zt7qSv4Z/kJKEzwJ0++NMcO7zH3mPuE
KC8SkogC1Mvkke2RTCWqV8pUbuFOToRUsAJyj566BQQuEJwxkE6C8dTG1mAwBkGbw2YDjw51CB3F
9l9f58taBDZRHsESxE+ehATi3eyY5GqRFTJWou+ATAdOGrYcWAT5HrkbzHiAWZ2FFdoflRC3/FNZ
Vbjsyw6aaxlCERQixVQrXZ6k64+boSsDE4AzQVrHLeZ4RkXhn4E4qHbsG3i3CK9w6PdAiNLsAxj9
c3ge6eW+6NaQVgdu9VRQvjyvIHmjYCK0PRD0KpgYs6o5Cn4PjIk3qLt14Azp8yFiXk3JMtB+Q0pS
hUsDf053CADVVTD+kEo8RFDUoEKA3rupt+9OAenIZNTuc+IWtnRBIcVTl/VEu7FSkZHrs97kLQop
PabiDpD/ClBxPOPNs+dEt+QJpGr0mXXPERkhpy6eDAiVihbG9d+dQ75asATYJ0gdwCrGQBegDjZb
zy/dVZLQ3dBrTqUvraMI9cecnX6Mn8rPVLcFNPSBWSN/iroQFSRoDbPDaWWd7Vq63MvAU+/q/bcE
QvhGugHMWw1PEO0/Mn1wX5kRXj8HmHI/HV1lkxbYf/p4kDN5/RE5JpDPgzR9jYdjRhu7WLIbUBTC
fwBdVnX12up7VWDZaV1z9ZFYCTGU8hrmqbUZBS4VeHog32NcHqAzPnTikYGCNXwAogirnRU8etlD
OLnV9Mzgt8FP10gG6DeLx3ODiBkjAjNFEb2KFv6GoytgNYSw3geUy9tUa6ZOkHsMIt0uu3yYtuCu
xkwHGGI+Tgm0SJoRrW84RfCjgHpAxg0KhzaQ9IAqCbB8pDN2Mmq0oI+kWj9c3JwXOFSssjhIgW++
gaGDRXAkJjfgwjf6hZX33n1utGjnRM8OSk9tsb8Qa+e4ECpEbH4cJ4hrNLvYemfvQ5KMLhQycIw8
f2b1M3I+Ih5Pt9cue/aX8jI9lMdmJPZR+lf+vajTB17K2EDFhZa3i7Mm4G1liRVSaCt4RHwdbc2M
AOciJs5uM+a86R8Hm5humLKJhEj6B18FTEhQq8n8N6ophR/MOI/Zpdt6nm0/nB7R7HWMxn2V0TKn
k4x+NZ+X2Voy6/8h9fWhV8uHpiIBcQgFnt7gv2kWdIAKgxkYjEDa1QfsGX0PMMBE7aClPkbjiLg8
HOftXB8iCmAnuCBy8Ndr5sHwcRMYIYsMNxTYMoJGAWF5OOaE/ySwhZ3uM04zr24ncW4PFBcMP8Ch
9kHeBcdCfQDmSWSh3MVgDfDMS0i4MnlhCoMJynmVofUAUhUhSTKAPRsT9IUHrnp4RzWKCJWs23kj
1GXQq2LIxcCIIUXMLBSwCCUn/ViaRjR6U7Pg7qCDVX/F4Q5ukSwGJOPgKn7bj0htIegHqK4w1BCt
a1LzmAjaoRrAuWPyANREC7ygwePQakHRjAIIwNuJ/n+zyjf9J8PsXMOE3ErBoGSwP4UPHN5R0+qA
e3a+i8YVPZgU6os9OIv1hX4mzyaSmmuBzPsjPODwuCp33SGMDAC45y9kCAvpLPgt/EKQGcrQDtia
r3jCLyeYFsz1DdLwj2QUrNEjMpZIaI8W0gbK0VQ1i8lwGl3wGArpaWFIAYcmB6wR0NCp3fTR0SWu
XZI9h1KNBIwFdPrMWe+YOH3HsJPruXRV9gj2b4U3zw9XTo05PO8yM/Dkxsh39UHGODidj+jOA4mF
oYw08ENDmp4UoTDJit6fMQkW8lhMcD6YvtEiIUvpmRmTBHJ/9cuU3C4BYMHkwwcaWhvlEQonj/cS
iW5g6GI+dqj8ei0/envyFICS3Ik3Azgg5ZgDYAYE0iizEiY+yDGeIX0AIhDHU334ENkA+RNNfMLn
ENErf+iVy/4epZi6Z8J3sWB5yNyHU72q/cEzontNZ3QbTIhFPBFJBwCvome+OqEi1kBHh7/CGtwS
fIDMp2ixgQ64Vdwbs3eqmclRtAMEGVghNyeec9JxtKUD83WhKvrdKgbOhOyelf+cOEUgyBjN62PO
kS6TY8M+t2gJcLzVAfAnQhmX0C04CxiqrFJfRhrng+VP9uRcoOADfTgCGhOBJzd0yR4g27ZJVz86
wIx3N6rTLns73qV8gJmgSs6b8TB0X0oYWhgVWeeciq/H7ohMbflbaj6vVP1sPlFD2A8tIKipq0Ze
/vEHzM9o93SQoM0hWGg0SrjTNw4rHfJeaeXhirMaTwKOPcjNLUUeO/eIqJcf7pF651zl4/UREIQy
lEGwMTjCVCF3xiFFUkIqwfdTnefs38mjv6Ltyy9St8f3ypIRAZC7zYyKgWAoKHsBOrwfM0Pbg5JR
YZQv1g0dFFDGYNVO9GJ4ay/m1TDRhaonwCyjERfuvFV9BnFb6YpNPO2FZgvJSyJZUM1MMvMTe53E
rGNEiBox8wYE3NR7zcoUurrDowT6TUSPjB6HCBwYoUAU3BImgRRficfwzMo/hY1DvlIxFQKlBlMI
9W/pyib6K9fStUSUSkcJPGPQp+NGgLXsGATQJGdONkCXRPQ/cfEpLxR/USnAXMmmoWwNFqkwp0ND
B5s68OAX4FV8ZfSn6UW5ff7J74BH4nwYHLDvuYknGhwOQ2buHlgP/qyfyg2ru91nU62KYwxOaE/H
iZAYHrgUCDNr8N+27YZAGJIO0Y5Bf5jdQqN2KBiKJXLP7DzQLEODrQidGmRV7/q9sjCQCkZwPRWZ
KGuAcxj2BGQvigwSVhJBUtICHPNVyAhDRiJHuobMMvEFXkQX9IZIAnZQ+9A1K4Ab7MBuUFVqTzzF
Vs22XMsC+UfA5I7BVkB2+RQLfjdPRbLIW8OTCk9G5dDRKaUDQTi+xEiAh4fiiG3IXUb5Gn7I6NA7
/J4xWkMCa/ZC3C2afuakUP+0+9jw3HJhuVWg6ye+Ilkg1P+3Aln2zV7fJH+YL5AQ8wXZevRgDVZC
LbnaC+lwQmC1Z0gV/Q1Rz0vm2opU/0HrgIQ41kTIjwJkIMxQMllChP/BFQ8SFslDuoK4UR/t5jfn
dH38t6ZYMYrXsHbqOSLxKDhCf6JYrLacZL/Hj2ztY1I/cozVTKv+hMEJNwqdR5NlKV4AkXMJMojR
7Xl1+v58IA5OmIsIB/KxAros1J7C14efVa7CE2sgmfRWOKIhtcpkxF9TRX2bsZoEBFOsiMH+tZPm
qRculLXiSvOWumu4BKJnKraygF81VxZCDU9fVBxHxfjsIJTvpwdCJxnp56CfCMoayXhxie6o3zQ0
l+/BffBsdpFfNkbUt7qnfHhfyA2js5FdmkvqZ4twI6319etC8E1gPB7aQ+Qp88FpcMqtxCNrJFYh
3ky9y7ZF7xluKlYhrBQiBIL5JK577k76KB9cFRYNH5yEj6vBv3JvKVfI8rM9CWZEd3rPyUpEh/rR
z4QIfU17EGQxpAqKMA5sdgWB7ZHh/Eov6hSTz3GtCWe6iPEFttekIkKLydD4RVIMzmAARN5Qt7Qu
NQhOsFpptXGGEN6ZAAgjYhqwIL0tUnuehgAp81fAdmgT3ynbOFpKRIDnxMohJwSgpxuheoROxkvE
zzaAMmqGT44cDhqieR9UKafKv9w0y00KFxXhBwoLQO9P9UaPunuWwLsPX+A3P/FYCg++IDhTHuU3
3l6FLsZTJPDN/x+RARLk2AJ37Is0GCAw6TSdc+DMfoBx0sDmnST6v5xe53o4pO98KBnwU49M0uSz
j05cGq4RVlxkzzwh5UBe2lyJHL23A9eCA09IV6EPHNh8CL5+oQMsLhTJ+u9WPPmjevb+vVlycFEj
naQd9+G76Tbcmd9NW2rb9tBT+JJP89rx/vlszTO+wPRYogXxrL3i8t4gJqdM32873LQHSmOwAky2
KSDSuXpM58LFglScu98eu8Xwjp/ens/bW/AICh7OPNYZD1Dvxf61/x3xtgBg8lfewier/E+sxvII
pwVSKiNDqnFWnB/Nsz01RTWjwcWRSbckRhwzvnYL0jlx2IhuD3BQ/7X/Z+8iClmWHy+HTwsJH18f
ZVge1GzykVaTwqQoFYYUPhUQv/75OsCYAmH+jU1OUVYu75dhp3xvVwVUyNjIB0YEyQhUCFkR7fgf
GCqax3DBLQrkDroRKzMlKzdRfyJ7fJJLUaKKx0F2tOJd6r1HFkUmi4+LjE6fuhU36NCt2QXl7bcc
4FUlw8OxNDLtP/4R8w5eUt5Kf6M/VlWA3u06PTTT3ik9fA5sHHHFvuvPIZjoGApAesIThnyKBSNE
S+fhpTdtD/qc19Ln/zVqKOplMhflRBNlzW5EfR7tUqpw8IerEcMVmnV8SUvlzoV+/yz9Ij1Kas8M
wrVYj5S2oxMrkasgjQTt8vWUcN5Gff3f6uwwDNdMNiY7Jcdi/EYOQRbFJoKblQNx2CV3FtAPdKf8
JwnbIgzoT1h4rKg/NT9pRTZCMOJw4d2oQ+Y6QnWAt0dTodmTxUAfJ6fhNtB3exCuicG0TzgOlvDW
hdBP+kcMI3QVV06ksyREXpVrstb3mKTSWAU9WNyhZNQX5IWEqIqhAA9jA13QX+AYBEWn0FH4B1kc
3XD25FyMOjtXjRrVYCoDQhi3jWJfpAK0VyniOFEpgsVpgc0mgrqBWeOuySJEwIDfGTNRAWWCIP9C
wj4xxS9kSwhWPOBankglTikyV6gw4IrEkT26KldODQ4kah6acCRJNEV5dLYND+9j/8K7aPkMlDbZ
EXiTxs0QZlJIxULWOFvNFQucPaXjaBYeev7woj1pesZ3FNoBULFnFsL1o/HpKG/kC2DAHyoG9xaL
vnKXsXipddEfgNJ4GBy4NuUFHKJDBZx8gUoaot19pxhWd/UimSneZ1269Zzu8fKzblZoWOXTYnWe
FvRNsXUVfrq+cpOWii4w6+2zJHSSufyE0bkwAA69/rxNEVrpMc3b5Ht1kezbwLC+S+HO3D/1tgK0
FyCNis4zJeJ3Fe1Lpp93vNc9PITXorMPftVRDv9cixb/5BKjBa7ZBEdMFpH5WsJJYaGzIiiD+fPK
AvlgXxKtMTBj+ax/8/j2O5FH4M2qYLO7aheocN2J1gRuouW/IMzGDPcyvgyKSWuVNSqEsUQhR/pO
WPv8a+S2rWjB0fGh80JK145sOk1EFvzvvkPEQyxKPSzzRK8IVj55+J2qj8Sc9S6SIPIOurOlyEtY
UCx8uL/0Q2hZKGS9QOh9xID8fEOii1Rsz2+2ypXTGG0F0UBDsg55FzzyYFb8KymQaVbFpyBAcBbw
i92ohybZAEEI39B+YA1GJpFANE1HwhiDDE1aEG2Ff47+xZHG4sAmCcF9ovlZnQ442vyh1CRkB0yR
CtDJD8yIbknmsigUfHGR0Qrt7t8X/F5fWrHEcN6MEZLaRazb3ATVCjAXySzUwFHICilbOZISB5Po
j6DjGg2bAZLjgKYY+jnG+4YjdkvLjzYmGh40B9E3QcxCY1hqorfNqEBfZp5KHQfcGal8+m8gwnKL
Z2tIAKdfPuKxpkk0ZwnhOLkDGoyiBBSK74E+ASqaIHP/mX32hdLuR4Cvg3/NH2GM3Lt1BzRI2icF
QiM2B49G/JeVltNOy63zXy1866sDmEz8Kz39EFB/YTG6SnfwT1pqSkqqiyp+Q0AYoU4rE8MvANmK
ktDOTeRpoYFw7SvrFwjQvL1UJXSth0T6W/UFh/jgc7h3uN4n23O8eucpwgLMUwL5JPVCN1caJwgD
GzlAe5h87Hc/Be9eQJ7X7FLCKxqhrLx7ue98qr4iJ+hF1hC5/rYSEm+cUUn5pw60yfsVX7/vVRBj
lTIkkurB8tegQi4rq1RY4uj2CwmHlCfMW22eFvTPR5hJ97mx2tDoQ2avATm/f1+Ui0BwtLD4Ex2G
tTp7dWAkyKRQovsyccDOoYJN94maSdiAIlWAPsr0wHXgfAP6KR+KHQbjP5bcCLBAoqpj7RSVNAiz
dSdKAhXUYaY4svRMq2Q8kCLnlyKmPmynSlrAcexokgDFL0FVqZfii2aJ7AbacFr0ACzFufNDIjMo
BnZd1ZezFKy0c5+RKDaMMThRpbabc+m8MiHWCS8SLmrH8FfTYT65Eo3mvj408k4xCzKPCEo3440f
MoI/FbazkKKSXRhkSO8U9lkfuBEKdx8dgXgJRHcLJAbt5JwWTBsObIGL7etEjhFdxGFkjYaaMyoF
EZrFPhh4waubjkajcS/tNu/Ra9xppFojBgPRgKQE+YEweSFH1vMamibVsO+cQce/5yAm7Pjb9yJw
DQpg+iZqpmWnu1U3XCKotM6kYvXSm1WQjeavWvBMs3kW6otZ3clemTYzvY/TgAATwGtqX+d7RZkt
DUmIvyCM81+5gJG6qaqfV+rlWmvVSb9UrUYNlu+U7cAiiKhesTIRd/FTYTaep1DJzm4PSt2HNRHX
32lV9SEI1s6ZCBnQxKiH6EIrga1Bv1eRLopQm8nqD/IlQycZBo74exh85l9kMeTzZKiPK+7DIKMk
DgB7YMjwaQTtTh6XL3keZ18mz3Dx4cb0rATC0kpfBkh/n+cgsNdINzGvJ3QMSsEgY6o6abCWBdL/
T7MPc3Pao+v0tR2B4sYEdom5Ar3S8xo1wzPrWgQQBSf0EtXQbs7hVvjKWGmY1OUXKCrJIgiQuzSz
O5Sbt89q4tz9ToIZCAzIUMQrmDWHHxUNz4k8gwETBvgG7h7h7UwLGgoJnJ3RmA7Da9lXVyEnAIgX
kiGm4GCdQYBgmxRZX28AMC+06HqAwQKrTvHwE2ycQWqWp5SybcwgL1zWiO+AtjlF8JFo3NRzIbKk
Q0G1pGvVusOH8JsnY4BlCyQSiB1uZaB4SDUi67xrJkiFcz8HNtKPtH2HGii5EWr/moFyMOiVfm19
plBsgJMzZWPUOLiWc3oOFRKCrNNTeUqm1MkMn5mb0kv9MV3mYYoL0Gr6RsgMriUSxGi94LfgQF+A
VKKZAesDckq8ShcBZ6onNAhHgvwW9V1IZP3n58KtYNQvGD/pAk4EN1PaFpWr5rNkUXnDy9DWmUxh
Hly7yVTapGi4jElDCN4hZKbB+Lwr3R5qn4gezTL0CGd0SHpjrhbMHczpVuVvWtLhEVwfFAOPLdWK
2MRuI1kYmm/53P98m/PaakBjIS4w47I0HbpDICPTuRiHzYRRpUnayl+kRT7vAxVWFiFyM2ucuEAq
CQtz7M6TKVkko/pmJqFGaNMA+s6Exs+WXOAzb5nkkeLS0cNXDVkLEA996FnTd+T2hQsxYlqoZDp8
Vc5x1rp+wrH2cRoCr4XdHjLWQyeYMFWF+Un7GLjAZIiSDqrHWAwg/kjJHl8HC9riOPL2Y9SXeR0x
y+a2yCnNtlTMNxym+cggCYaZ1gk5OxZ15XGHSzfe9mZ9OipokmpGby9/J1/cA2iFCbg9/GC4Obt2
V75hiYppJ/xbWjlxxBY1xehEsTKnuWfQOUgffjjLpicpRsnBbGZYlCGRI/O4OZxJPAhIUQXegsMz
qxC4h3+3KU+Qeyp04UnRZEshUUJ0jyO88lgZPcXGtCCECQWerwfwCMS9cqVhOYocGpMx7zOaDj8b
bt/wh8l8l9s601AAdTyU3lkCpnj+Rjyb1YqVjCvaoC7X+z0cU4mwoN9wjZx2OGP2Ae9D80CQQmTx
KK+RXl2A4KHCRpGUBCtiWE8Df6A5fUA5TA0pa/s2K6w3a90+EHfgl258Y4CEaC8A94Ejqg1QMgB2
x8hNwd14sRtK3YSB9cOCl71MU6rY/4Ddfi51OOV90cuiF5UNWPdvGHi9STQDMIOLMRZmoatX2E5W
kxe0ar84fqYsKkoM7Gxh/8/0KygfUA/YK7ARXjgIkwQlG/IquEw5NPVZxH1HvBATmNxnUkIqlqKg
DwUc3CX5HH+PdnIBbkc72yi+6u1MBz7EJd/h0MLxWViCkJtbuR0837pBlkYW9QOMvY2Bw+9KKvLc
qlC8oq2DPDZ1QSRIw2+cSQ6kbv0TOu0LKDyfJz8HovHfHyRksFV31BWSZPVdULDriFktD4D7Xo4J
F9iyMF1d0zlVHdTejpgsKCJHFTRFuJwMW3bMvahuglkJygX8y0nB5EoMAFtVxG6awMAaidA+TDZY
SQDJzv9XFP0vVeybeUIh7kHP4pxoEtSDEcMSw7XREjUzEtGhMDyna6tvIdjhRHOhGEWnCeU48uPh
MyQ8HEK0ANYwwuoOcu73prpEO5wjbhLqx0TiaQkUS6UYxb7tIe0hBzXYt5EjTTClaTzmlywSCewW
+xQC4P1/HJ3XbttKFEW/iAB7ebXVqd6lF8KyJfbe+fVZDJAL3CSOLVHkzJxd+YH84pViX0yEZdgS
euvKUyE+tD6LuVVgwq82g1NSJOQeNTffZuMhBlwuzDhAVGQ+dnNfJuUUxSVrgtIRwaXe9OC3TUsO
TdcesiT70cma7vpPb7DX0hylTfxonzVbusAlMiucqV6s+l2aLxXzZLJO9f2sExP29VkR3EScs/n3
w8S2p07T8m6JB1knvGAaGIeGU+1B6tcO/itxlMCW2hbOQUKJLC9roOOtIKwFsZwa9SVWMf1tkQzw
ZpR4onxy86VWK0mzfZ4DQieFRaZcFLym1a1nozb4sAcQBzM9ZrDeTBs9uxIWfC+hce2WMdySB4Bk
0SFgzh4o8s3Fb9A6TklGsU4jYmeNAydgXSINNPliKyTAqwDdIGeNmhaXFhG8tdNIP8h/THvEEZc1
R4y1ou/Gy8XGzq8ChD0qT+1wd9K1o+3T8mlYD1I/FhaZUGPnDpOrwhWb0Nwl9DvVfKU+STv4MIKb
44HGTYtkIrHoDl9Mj9yU9Q/9QvU3Sc5pu5RItJKmxFOZylaSf9qGUqwF6RCsE6y+hM8RNachkh1x
hqiZJR4k25QwJyLFQENrxm+6H5oWbuKR8c4I7FX1MadXUDYpUhFh2cK6teQ/KVO1XKnlMrXm0IY9
s5QxZSQhzC6srLVQX0tnkctER4FZCpdceGrhJw+2XnYynUUq/8nMviU1k+OGzsEU/HdPypbfLjVj
JSlc7VPXz5icOMJKNdHI03jsDihfNTUhRQPyKyLFxd7RMquQ47XILwqAUU7QO7krIPBTs/iI1MWa
d8vZEVkNf9/OI3nKTwdxjfFv9dPoWpZTsFRBPiTOyYeXyc4iEGzOhyn/Oc6src9hcyAwpsT/Eb0i
45Bw8DXEcEb3onzjPu+KNSmPA1jFmNHEkVb19+SXhALb3IJ8MiG7yY84uEK7NqWdWY8QgKwWngaA
SnqW64WobA1lxzXIKjtL7h7eDH2nqGs9ucWlRzAZmAk7cUWQruifhuokgfaq/qeFyOSCtEw8N7PG
eGsL1oL378sznTkz0GUEL+BPFXVODaEOxMHqCtGkP0n9Gf/CdED+aiDfcuukT78+1xabFykqfkqk
zMErbaMkSwgsKP6pupAMnTEi8BHiVeLEYoKwCaSF/bRIWDpQBo9PJj3rhAPGtlbYEABpt4nw2lqL
GL7NfVrNlts+D69GxJ12i3gMWnXb+Oc8OxoVconIPATmOTavAi6y6GdQdiiJTaA/Dtec/Tjtcm5u
fghFUWo7VlcuBzPOOMxLY1xD4/2w3+vSkkK5mpg9ZZ0QNpbqyJxYED3tO6+PqXFfdtlSUJcCBk6u
nqPgPBlWrGh6d06sg1bcAodoLm8hCGMsl5jOpeogAzPHTxmnMsstfI+mfTRqY1QoD/neIzUWtJ/S
uXfaDy9M9T2O6r9qOOejSbJrEi89iB3d2yPwaLM13km4muggyJcMnYr8Qq4+0lC0GQNVPis6F5Lu
LzemanOO5ItYsiC0Z8IeRXiWlgf4xA3qq8fkY20ygEq85BzoZDjxnO9fBxTjTCrzwb+uOXyaZ7M6
02uIqExSdnKzsGI7cG5WNat04lCCUxejy4K/1Y6O+QrqdYQxkDwTmhhRbpUvh4mhuSThiU8DCChr
rw05aIBEXTwdyrXBiYfI5QrJ5zJtdhhLnHVu3bPB7mG/5EvBppU4WPzfgbTN9KnYHUyJoSI8ZLek
/etqQFVOE5GOe9r8StxkpheU4pSLtr/51d1THml6rutD3W0d0PaKSkfdvBYcrHO0F5ydO1ZzBVg6
ob7UIB8Or3PtHDOQq5Jq1EK+SMpPR16Zk//w2fKExd1Z7jbj7CHe3VXUXTOYwo4bAn2ycWrdpcd8
Lxc18m6SAYCoVlF4Vrq1lM/C+mHCyQnoJFpLmHj1e7zcHbm+Opi7tY+HvaseJXnX71XGM8k4AJel
8vhQ86y6aMvF2Qs9EDubH07Q4GpSN+0FipUoNB1Cgt85KHVomznlRqVIHRJierKR4qbfiG66H3+4
ZcrsNIFtedm8rPpNHBNIlA9T4a4K4lLiqvuVNmtkXl4TYP5NN6LBwMCK4TRELpPsmQfZxBMEWBYG
ahhL9nh+hlQ5C3Iy5zrbr9ios8wB8vP6ScDnXAnSIihIM+XDlww2R4NGErK0fHGZl8YtsnKaJ5WV
N+Rrtemng9nOK5Fsce9ouqCLg9QsBxPWSpAdeLScBt9uQTTRVBTFGYUS+1CTvmqx+9UwYrQN4GkM
Clr+ysItaBBWgbClO0//9YVbWq3zYUHgTcd8QeL4Us/sAW9cjG5j14nb3r13xUZNP7ly7pwfj/we
uDXz0hezQv31M2D5bp+3a89fG9qrkj6JRkikZgcAic7KQPjgyWtiUqJygSWCwS8SJoQ1aGAU7UZJ
l4A3WbsXSA8XJwb366kNp3VIiO4Mc4PECbo7SOZM47hKJlGonIhlJYkvEmzC2MVg7nbzllYc6pm3
QU6GH2cOVJ0nKzyQflQKb0nb9M1m4HEuwrN36ppZGtpNMVe91UAZj0gzAXIxMJIZO1kMYMLhU1mr
OkvzpBvszrMprWmaVeXMPc8u9VmNfQ/BI77RdlmJk0xcc3AknhDlQsG8TrCCNXXDeWWOOZg+4XwT
dCp+wHGA7ox5afJkKLuouXbhRhdntJa7/lbTIDTiZUGGb7CVRmqvPBHYp/qnMCerOBtBCj34yN49
p48H4ysNCvnsLOcXzd8F5S0EUBJ09ld/RR4B6UEGULSV3FN+n90rVHPkXMcHggvOLgoMbaO7vz3P
vgf/mgDHO9KMIWw0oCKaMI4sqnEz8fRpHS+weZDyYAU7kfxbWgaiKcwE0rsYYMNciONkZy5lFEEW
95XcAN+7Z8+AmRwOSv+W0e4pKbIi76sTf01gtZ6BGEqAcDfioBhr3kk7U4Ixpt8xban8/1mottgt
lMpWQwOjltwj7hhWTXLguovKPDRsDegCjLwCyoV3NOgFSdlTu2SdoLNmn/ZSxlEW+ajIaGSwiVrK
1D/f2dLvU1dHs6P7mNf/VCjfavB6RBi+842W7oA7cRnpJsfMFlkRUYjSnvxOagR8c194yGli5IEV
ExiLj5IDNBBmMHXcGXLCPp7zvA8tiVlbYiTM6tggFMY9T1w0RvlLyN/3M9WHItKqqfKruiAYBGEQ
TNuBzJLP/uLm9HpGm5zcRCbwtibg6tKo4E46hqilnrzq9uBM4OyMYFZqZ9m6y90k51wCDCzOasyB
fBzyVP0ORbJ6udhzVudogjLjzNus+hORy6RfsPE2f8NZ/v+2xFCeSK9MmxvGisk/amw/+i2USwF7
4MmoU/RpmKFBq2dRmM3HKOXm0XWfvFknrh1Je6+b5QEoffpC75GQKRHm8Chf57Rf8QgN1kVtfgBl
DenKFeiMS6di0oY4EYOb3FLbTufFZpB4iBA/3LLwqc9Tb0OCRhgutRkzJDEWqU8A/zxydn5EHOEi
g3+ujqm15XOTpUdO7VW6h/1AA0lHqhpTmTemfAsvIVv54V7IT7kLAYVeLdJAhhm9fGjUDBMkIwuZ
/qG+dfB5kuhLfK8zH7DxpUtL3bXRVlEvgUE66oJnIFXs2mLdmnckXOszUwYIn+jJvEGGdlQQj4C1
NUeQSdhn+lTB8SXbV25Ng3DBIof/z22WdYa4qV0r5q0tHwmnDz85+sa6jV5pO82MlQKQQ6Bds3G9
lUnllrswCrtSdhbra/froWJy7MZ8DOEmoxV5FgRwmcx5zm/BCtEgAAbNLutDVdhqzeI6Yfryw2ul
Lqt6qzaLtlu1ydoixEheBgga01Wgzf1wLjab0v8bo6Yd6PHKeugw2EO9lbJVVNksaEyZ+ZZVR07m
PEZuQ6jioiYVnJJWUpXyNVZZ0hfhWVWsYVu+HVu1uhvYwsWtZi1NkjMoviXgKo7GxHw40UweYRAO
xsXV1G2ZYCYMBcZfASPuidwdEWL+4WSoVy9/5FSUixn9zSuysOT6OMgY3r5r5LjJQkxXhXUthGMd
7KRsbYCe4b8qn3186OO703wotEitR2qe5Ww6BNsosCVh0RBRSbBbJV477UVAupzNO4y4N9OUVwq1
W5D6YDniJQaOY3rDTsHJ9LtLdiK0UfdUylU/jy3EgJDkOQKcE4nwdFByZCa0DN5bJ/Nq0Q1vGWFP
YC3bANFkcyRnbbB2ImLh/BBgqI9PDsXTMjRZedTTW0JmLK/R32cpOh6dSyhfASJMRAjOUoOlBPL2
DsDZ3GGBeBozqbmACf3OIsGuvzDMRfrQijP9YyAimrv1pZ1ADiERZGbGgj0jsMlTPToQPkTOIXEt
MPz2dtTMu3C9yTjiUyRGer9bgFss5fCEvUutj3w7wVz4ZLGSDVl+85DUV9ffKGTJV5D/VBdKwAgf
5TfijqybkHfwRfyfKG9ENv1NmJxUtCAY8dR5mV1dGgu98m7WPxLLxyzXtkKyCJwHa+wg7YN8lZmo
ddf9qAYpb0F9ENptpS1dmt0J6SOxsCUG9yoDR5o8kvWu14nCvSkYisgDoRaDAcoLT1C1sR98S7Q3
RwTGFI4NJQiU847CjVKcShIurAXGX2T0WGpd21k5yoqbsDMX1bClQkZPt16HwhmtMWcwwMXfQJin
JcDrSTXZnkCLlsyTFXGbwyLZc14NHj2+SeWiatta57F01xwomPI/urhQAaK8g9OsMw+RYDbRKLwF
27akaa3d4tCmPwt5NuNqwkOjLmEnKCwAqu+trUBqjxYKfHwfM7ctE4wh6+a9XE+9TseACI3u3MQY
zHAAzqdb47cjNwimekT3ILF5ToadZLzkVTSgdpPPgzlHotFFT1laJA9Km3F6yzYKDIT0+Qq8q4IN
nVm8hn4qKmdPQJPFZllZl4R7x4F52A4amdMclye9ju183ZIONm6tbfIxEPyxsNf5r1Mdh2ITayqs
fg22gCBOxTDGqxzA9OM4nFTR5dmQAjiGyd/Fak1oD60DkkwB+bN0D+wcgdF+yyh0rVtZ2EOyDgBm
jP7u92sBFUCDe806tOVNRSSdUklVjP3Pj9CZxsFCQKiRcqvpMa0p7anmmEA+3RCu0V4qk6a/eQKB
m3+WuYRI0vRjm/+JBaso95M9akEBO25A/kVp5zLI4kKEFGfqAIt7x9iKhR5maatjMKjHkxgfcRQg
rpFAzlFleQ31PLQcwa+yOYOOk5tW+yfRmnrgsYqzBHfum2cub5xh7te/qXvwCagNlD81+xUAmAF+
ScPOrIuJEFCk+kmIaRM61QXs7DwjkguwzweiS+EFQmnTkcUo68xuPmdQgzWoQgfRUevBqaoZbp1E
ebaG3iqdtyhEVP7LxY3grNLUTtNtY8z9xKa43cFDExDEfLcIhEdKoAL5aTNazLWOZcixg4KJFXEm
uWhhd0ZMD+iq55/Uv7fwlCZix44cO+uuFaTMP6jgaeJv/QMrNSNU2fWdWRb03/mwIifLSHcYDgVv
Wpm/8O5fgXaEHzRIiGqzloYIiKsWHBKVeRj/AZaS2vpQDBpEN72w7xPI2BKiBfCGNqCM8q+OWjeF
Jw4dkpNth2wpkZCdjVo5cDieRlV+tsoM57plnPvgFcL3iky0m065kOFudge337TKHFjU8bcVJ2Kp
H1XAiIg5IfdFR/sB2NhdSe+kDZPTiYkvnmSs/JZg4mEnSYHkAZ8I1G3ac/xlbVt34q0Qb7rR4Yfa
uZYtp68qvRecETsix2M5OLSOaOcJb3yWwIL1eB2LZG6Wr5aOYLoYEIVW9OY802KfUobU6u5KIbPR
tfamcMvKje9xVDW074y7xWMdMKFzWXuUrajumQJEZHEebhDPANEeEEnh5WhSjin4mR2agCz0f1G2
cwa0Xa40UzWF+PniO6vOrtRORyCHcF5q2OEg0Hv0+TN2oM28d8L1ytHMC/WmCyVgcbJX4ghrHpZh
l8QgAulzfU2y+0RqWIbSaQw3AdkPn4XHuSwXkqPMGkqXrBYLHTykQxpeIiGeQJPjsx8b/BRzIg3I
yz7ZWDqRXlp93cCORQ6WuKz5ziB/Ymk2YI5vNTK7/XZSW86+xXOrIarTao+hZFQo1s6vAZnmgd3n
7g9Ao4WSrXJRYVZwFWSlGgX5wyKUlFYs8MnJjwoQvGjYNbONqAMXdPfY+nStNBOyet2IPdpWP7Xr
Sl4nVjsLoXBS8srSrN30Bn6RSjxXfx1Mq38cC3I+KN+NX/3DjgjddOSE4P3hx2ZHGstnrtVSpPKC
gEW4upyhjbw+dHR8bA/9p34OcL46PLEcEIHU+rPE9XY+DxniPvaHE5oh4E88IjL+XK4sCYnYe7h4
cK5z7IjovDua4rUJ4ifU0xCefKQSkVU4HLHYPI0b0vZNvzVuoO7hU36TgwAnq/DaFu3RuKH0PqjX
6I8wN14SOyUKPmgg3hEqNtKcEf+xCfPyWVl4Y4jEeJd8Me+FxrZ1tZdHXgY6aYHTHO76yFvucIoP
U5IBCSD4g8Asn4x0Nfx5PyqjEfmhBneRWCFOXzAVYGAuxwo7gcU7hGigdw/aZRROQzd2iJv22V8h
c3+OoX0l13v4Ztlnw4QHEtmyCPBg74eiAFyC4+UcA5lPoluNtR8M99v7RZihEoXF4CJO+g4Tmsr+
9Sbnlx/A5QRDxGyFvwA3nvTi9Xl/kN7IHNpowtPQ0iKICo1rvkAAFDssRd9e+12SYovdo5vGaCMo
3pA4Sn8xc3r/v8Zga0FEhT5zT/saYFeDV/amIp/FvoRebPSufhl/w6N5mBe0UL9+D6s8qrRUIhjR
W/cEwY6FRCRpyPEULRR/iOmMMzUcGUcXyjZwcvNRcRCNCeEkkstkEp7QbIhOgpo7TtPk7vHFkIyw
lgaayx0zpfTiOjevYZTZg8xgD+HDAX4QN+gbHsWNMyQKOb4G1MEWbvgByEO9AEYWJ+4l3JN28PBx
Kpz6/x8lkoX/AQPV7r9nAPYZ0xw3rjfSpMqtfiM2TZ8IBcZe8jliT5BH/gbiPX3zkuo3vK14Ye1m
e3CplecSJjDa/MFoa1G/jJd4wZHFrQ0Jh0EEzSj+jv+t7bwpMvUwkFlHPNYoTbkXJGJARpfQaBca
MwDhOHiyGI0nKAbx1bkmm/MEVwIP13/bhP90EB2ULK//bUc36VVespN7IJ+YfQXq/wXvbBzxG6Xq
pH+gqVYflGZd2JKNBbJNzC5wlAhUmDPEjwltiWocywwWpx9AAD40GgypqpIWw224eafolJ141a/w
jXQQKJ+rcSl4BzTq7uic35Wb/BKPCgVq7sjEhfrc1ew/pxTzHlFHC7L6Lh7iAR53/5DjeDcf5r65
ETt0kxb9hRimk8vxDi/8TboRwsCw9op2XLJn+OSTeYtvWk6n0CU3vEZHaAsexPBiHZ19gaChfmSL
0ag76icVRAXFLtuPwQpk2hBDadnFKdsNNx9bHhIQPrniFGOTL4/10bL7d3RCM3ySzpxH5Hd1glvH
nYT5p8fcfKnIG2vf46P2wjORXywSQvBYdWPcApguQAgPvynw+ED2oDSe8fxzIzJ5cfWcYMIv6H/M
PXjr+TL+bfrGqvXfbIG+JzmlvFr8j/8XQE7+mKz4nvy8IiQ0kxuN60BV8GjY4C0jZlVHGTA3JFeS
L+QXymj+HZee/2EDYSlFl2CAcrAaY+tNvgOIdU6j7eg2JDqiJriM4jZj9PGhY0XjyYvlwfF2iLni
DZ74DSokBM8XTq0b/42bHBKaZyd55Ecinf6sOytYdR4tWh6HvxuPCss0N/sK8fpIWmvr+smNNjpz
8Ha9+y3PIOQ0ucYk5UcEgeMaQ8VvJzckaEcU3/vqJj7Uh/mI35wgX9zC5tn5i4BgRilv9WKB4zyg
HSHKmPxpBXlxQ6Ndx7bsvvk9ps+X+fAvFScP0mRB57/cJy4FDDfupnoNN9ZlGITyPcZ7SK/RMNTy
7noUSw03NrfNLT5Eu+HF3sQFaGyJmz44Rbv+XezK93hblW8uf/ficey4Q9M3ouJ3/h4wt0vcWNEp
PSR8n3qe7cLDqLEgtHEnbAmdODKr8Plxu6Bo5ErzP0RWnjAlnVhTWHgID6n/a8uxkxU75ypuvPuo
m2fjKy98rD6bIasXPh0srprd8KMs8kt6jF3ZniuK45hbjiud8YKll7MfXsYrg8kLEhJBuYk730NA
6K/KOjqq0sNrxJUvZMcCBE9LKEwz5a2VrYSMBBKKiRU5edYaVpNUVm25bVYeNdoto7zc8cC53sIi
UXakHiIg7kg1lkJH0cMrG8yzkiZPw43eSU/QvGeZX02JJhIuI2jFm9J027yQaaguVxXQaI8Ijjr3
1qQVM8uWSpsck84ueuTdzNylHgClJou4zJZMwJWfz2N3WJlUDzSqtMkpIE/yfCrWBAmz+EZshB3f
MG8JPZDtXFJvZRqjPrecTa49KxrlGUoBYrqV3mfrxHF3MZOyVTt0NIvf2dqKScZIzNcQ5ie91n79
OiGEYWLVOcW3/bpibk4NZR7RoCkV1rGuwEmGqEbtukvdZqdLPvUQpLObKUfXDOcIESpUIPWWsIxj
kihgSSxUEnIcLhJKyWiQmvs0KBqxSaird5Q7YU5vpStVR4KxpjL+4hAZcUpDUUQsm6D/Al4vw0Kn
+ts66Rwc5FJYu1TEiVp8VvtsE3TBVuAopIe3KENsBLaQ1hdBIkOXpaVbu/SO5v6uvQ0pbCFpPooz
TenpjlcocjNrrfDP02IjVLBAgjLLSc3NuSOUlDKCrUtw7nPwToE0mvQCKEUN7IUxTG8IXQoI/+1D
Eglgkvt4GfvLyr8wD6nd0022cYtgj+I1gr7zZTTsUWi6vbuSqXIocdp69C1XsK8Zq+dQi19iAfEd
/SjJj68uC9lG4MXm786UaGu1q97clrgxxmqlowxMW8pIoSaOfo+6k2LgWqvvfnRTi79GWYvVT8ui
V+hr07LHTgNEsZ0xy42nE90dfK7pNDQNZJ/7np0m2SR6AsuzpK29qHAvtCXMz6aEG05h4DI8qx3b
JHLgUL4M4LbFpXZtKz5JApVY6aZqjkJ5VRgqY7w2CkNoli4UnKAlJ0mhO6djB9mh9h8a4jJBnZTi
xVeNrxbrUtRNRVKMYf21wZ0PFGgJ6MyJCODsv0ooqpI8XFbklbkQ6FK9S1MMbHk3qQrpq6B0RIND
pk+92mvBi8boVBGpZIBsOmd1gIKDSOZiQg63YjG/olvq6fuIRD4EUgnIV3aEESR8tZx0ErAbK4P2
rLaVc3SqWe7woveEncXKLPJss17HfIO8JjnQ3brmXdfvPQdMTX6nqBmVs6D8aaO7/CcMooXOlpWN
xnFc8ekjl56FtpbbV8rIXYtYC/Od1LNdZJ+kufuIZau1oMWTwHgpFdTmthX2CVLyDpt/elCrvz5i
ljIeuv5oU2pT3I8ZpZNKuQmBjKXWxaL7pYTaXLJ+BiZ/TWQbos/KALDB3l1VRO7VU10ivJ6dA/KX
/uW2ZFrgUif0jWVzXd847drXVoOKAxvAv2z2bT3LlV1MrIYENd9SFI5xyDsG3pHW1yo1wfNuYfSx
Rh0vbHbeK/TFuufIgePwCEFRnRmhVP2YYt2pk04BYiK/Qli18SLvN7K0bNSP0p0czoYYHkJxM/RE
XfnmVxkGS484oNZYiN06RSEgOzbC9rB0ljIhYb44Vzng1SRbuaTnQ/ERxxboL8eZJilq5W+NmZrJ
o2Wp6WdE8JvDQhyQqOxTgt67m/oRtD8QF3U8RBxk/2AC6nr5NPDWrBMZw+zdx8tFBjk92RS+mEuS
InBSMcYwSjFZITxGG8pFhL3xSTsoLgGxWZSruWvDXPXdDmQRaE6YRvLW6VZIS9yE4251S2bVjg8F
8U+jQuXRwLexvCM5XXVwCwvblEV2DabOnieKVC1KxNr1JPR3arsW/KlKHCF6VFTbPrOnGJFkHI3c
XDZr27Wj3qXOBqJLhKeya+urmawUYY5Mc27sQStUgt85IoFgfuHFpFIMKg5Y1p2JJmdgbwxQFNsL
PhHOwvwm/2WLQOd1V3t5YofWSaOkd7zGnQD5dhNaDldsMciSDPrMgc2VT59vG9qew6MJVz2cqmHW
RE8um5PMifOwZUgG/JXt1jL/Bv0vKg6Di7k0fmoCeaiR+1LWBcipPmcSMVKyJo4eLVjiHRQ5aqFb
loDTHMxx88xokhhpqnhAvIj2ORF49hbuU8GrwY+dMBmYAZUq5+U5rp86gaD5MeXmVTlpRIE2qRDI
pcuKWQ6NRAOKwkiOFjr9lpGXFs/COvP43MCCWUtK7ZYL10bb8RPi7rDEc5Sqexl9U7whtSQiEbV9
kuVFs7lIklzQQEQpJyVCse9G0iLNqoUOMVpm4AsC7v7WvAhqvYjSZGm1SNBiCa8ccUVbSVxJnLKV
RdMbm0zgTGvuUrzMrQrTSFKnMg+9KalKeYF/vDB2vpxcjDS+if1KMAjnUOutZqJOrT3GQkyPbDoW
6ue9F31U5l4Y85rldOPTOy7jhApb5ZQqdw3JGwcXOrv3ZNtUVbiqmHItyrKE4WFSYSFsRnUhy4tb
FMuYMBiPeV4LzwPohS4CYXEIltx5+UGGq1VLQ6L9hIHetXriEgZ6NJSvpRJpyMKWGVq3hhANRxh3
aCq+KUbN+fseZR4LL6P+S4vvETW14SYmFB1KxmyUOZGUmxY+lDO1ZrTUSqh8FsIkzOqZBiltJf3B
hdmQuCR4Qj3yjNALoaWNDZ4YcmEqKo2Ms48NMN0jDCVQ0aa3bN5wyem/VHnATZPQDzQTgVlMB/dl
pv28D9J5pYarUSODpMoJmGKI+qh9Y6kMMVFUmOvEfO466dwS+3VaybZhVluhGa5xVO4DpM+CjMg4
DRa5UpKkJR78wNsYQXh36uE9muiNaO1T6VYHKnt7ea6sBOwKhCxLluO3FfpkJZjswSFRBBj6Mzjw
8X034QDmKO5peD1l4CaikS/Kzt9JQQnhDaQEgpEp2VxuDPTRTG48qQmdBNSVIpdVYY7o3JFpYbBk
QBvpVlh/OeSvhmbAmXMUjVhuQ/BJmSl0IAEnzi86qjkdV3ZrXDlsffVjwgOm8rQ+dEeTeqF25Va7
jMzICsf7JhZOuv/u7DERtY/QX4IEOPDOjQ56ob51toYehzAts0nxgKClr61XVwjviV2r0K513D5B
stQtiBny0EpbrWadsCu8p9Fs5ZZgtPYcGKBI7tJXbas6uCzW/DEnrVJZab0deHOt0lAhyHaPpsU0
tk5ut+6mbhDQzhqgs+xWYxoc/+rsqxvLfBvGNfK5rBR0xgg8bam1qVFiVIuDuVgvZaP7qoE2BhHp
I1a0Yjz/mgfKrL5DgLQ+3iYmIIaELzQgxAg8qGw0DG1/ojyDdgeI3amIR/pjaF11YRE5kLjs1+cQ
LTvoaohWVvQ+vrM2qoPpniGjBg3ieWnQ3jkqTw+6exZpTSQMJQ2zVSIdM4nbFLm9efC1vaOcKpjz
2t/Wzqc38daF8xIHSziJk5UWkfE5pUDJhzocxBl8AFqGeqMzkYdTH7t/PKaQzkfmLrQF8kqtVact
wN0H/l/kwVi56WvQyOxZN/hQWKWpBybibZYpU5cot3YWBRReWzQwKsV3qGDgH4p5T3lzM9O0J1rm
FPta65BMaDCcNER+YYtJSLFdh+5KFZYD7D8y6qTAoBIgRnVshMQBynYI+LRdSR4EKf3p7T7w4Ll3
lWdNgzzljt5E1lyGTxllU45b05klckU6mnJ+BPiwTgFAG+GnPmbwXvn5NXTQ/3AK6J9EXAu7ZNSm
TcRwiyra7KiDm7bojyqDHShayoF7ViAue5emArObWkBcbjV+CKTIqPO8fI7xpNqGF5mFGw/uHz2s
AuZaG2sBlZ6QLkprypJPaxx2LTHbdsYvUiat3WuwlgLMMzBgzIkZH5KprEQg6ob8pGZOJUbo3oLh
L4x+24hiU59BlsSXhq1h0kLAB/VFZ+YZIU44u6JHIhetpGCZCxYGUnWK7Q//njQhKlh4k7/XxkgY
FgM6bnUvVVv00diAVG/BIBqL0yLfoVZtuk/foQeW76yzrbEOAxtlRB3MQQ7ClrLWmat9daiOMSmF
5leQjdVz/sSnFpiSPOJJuZAcpb8xxzjR1RtOhX6F5mbn7XGIlfT5ArBc8hxp2LeW3wwe8Abr0MbS
4HmNnaItwnZXO2v2EMyig7qQRZAoYoXUjYg/RHUvcb70U+gBhD2DeGnFa+jvkX2L5tytulnYz9yK
V9KuIZRDDrFS3y6kgvhQ09wNIM5nIaH32JbznwHLRcZUq3DKle0B6VCuAT507xJoynGidVDCprtX
EIkGeaJS5yurVs8d2i9V3Y7CZbO0h1T6UVukkYqubvlWTDDeUTXoSi54hvOt0YV2wKaWWFQsee5c
TfYlnh2HcdtRUbix0ObFXieo2NAilo6ctjkqfwVn4brtNivubrjqypVZmZMINKPJa87NTGCt8u3p
LzR9Mg4KpeeQDpzW/Fjxsas5f05V42y5Hyuh5Jp5qRCuZQqwLNKmfEsJXihc4ytTCSFB9BqPYolH
0hGEe+twfgkzh1vYEz9hUoDbkUUhkrMScO28atOrql170Y9aKOcQ8eOYDtoe5b0SD3PFND+Bxphp
GjzYzas3CPmmgSHYh0KzZt3IKhA7ccRvk0kWHb+iwlYwIzj+pO6IbpXoWQ6KiZMZ36WU/sDkWg6H
kDu1a5/kDM9PfBHLAb/YHojywaqjkGWkEsBdUQEEGIfAjNZNHIH4stm6rvk22OMI4QpoxB2VV5Uk
fWdjHkzibtMpFN9N2otbedPPWQpX1ilaxluiaXF9GQuw9R3314aq15m7cBekB+Epp/PM2dVX4Zdu
ow78eqLNyNSkiMskMCg791dgAN42jr5/JJ3VcuNKFEW/SFVieI2Z2Y79orLHiRgt/vq7OrcmlUkm
GYPUffrAhs9zYJRij/H3A6DN/wX8QTFC8QDpunTwCgXTSxo1Mr7RxmU0AJWGsbZ0wn6t+cDpRcxq
rCljfAvRc0L5CC45H2w4HJLoS5N/8UBgZtWnmBDBQrww+KTxSR1FZ5SGWxRNwIMUP4gmQKITskh/
jTdWd/Uy96QxQnuTyuWRkOe+/qYE9aHcR0fGRUyS+JyfXdpHJlfSvlb7XPtKc/FBFOq38Zv3xBui
FPLfvAzeNVxY8R1XgHoAczl0YRiJ0FMHcfZHfgpBDZFmXzmjseRrHAr5rwgaJxJHRzB03i9fwR6y
H+YD0hMMvu8a9COebEhBkvv+42nKN2Ggezd7XgRZQ/4OcKo5gnLi8omj3wYGN4qScWGJmQpy4lxT
BkJmL14rF5y5i/SvB9hEDwCSBfSNgcnweOOlYwpYD2kxHRPQL+ze9GHEnIpGMeHnByIhUDDlyCdy
PmRXCvRMIau9nWfFsQIMpcXnEZFN7ZjfXASGKgx40bkYwYekDV3KomGN/iF3JsEknGaCiW31mGa4
jlkaYEJYCu2InjVSCGJ2SNuTKQqQN3QJwJBIY4nOhM1tIiwz5KIle+ppjzY7sNDz4ayshwX9+0W+
z/flGQfANTO+vxup/1psoM9TQ9qKTYCAxAcprOyoX/ttfbCfwcrkK/Eo8kaI+QZzfLb+toCCnaCO
54KwTOuv7VO+5nv/rl6ZDDI+RRsdTMedN0CjPz4lP96DI4KvRX3LX4DMoT8JmSymMK+GUQerjZa0
+BGSIe4I/Q6mKDTeadHTyIYYLaPdSl+C0RpDS7zeBnQdhaIO+wZy2VsdwRm711vwMOeas/LX/lWv
4ouryx8Ggs1J/XFe9IElmKWRKMr5oAsMTFOMq0iFfFwqMEwB2II+OAVG9UWiYVJD00BGBSO8d+f6
2G8LWL0Acn9go4pT8EfesPQTAhUnBReuOedv6GfxG3zc/2NVpsVQFJ1/LtMeIVbGxFNl4/wmz/5X
GF8h7Q2SLfiSQGcIh0siFxW2TYXNIFT8ItFMR3lMRIlGjGr5nB3764DsZ4G8h/1LQlGezV96m853
xvfDGl4oY2swtoQDRlj8Vz7zqGwXg9YY8jvUTeybv1AieVDwUYuEPQb6ApVjhnXCfwt5hjyYohIk
FE1bZrHomk7acIanrpg5kEehI9IIWTtmI8EP4l3H+NXflW18c9fBrLxFly/qkoNxMxh5QUWdJ8dm
TZsk2CpCP0L75kWx8ZhNIypj/5LrsN/Sd3kmqlRnNFryfXWO38BB8zPX79fLZmUyit8sMvIdJRMz
YyK4sMoj8HGVxC2AukDNzdS5EfNIMSoKpRHjBe32NxZMmHYgQ8ImlRGKOStH7FrQ+dG+TKZmLEkW
JvtITNSZb0AI+ltw3k90YQ2SOjI4RK2JvhKXRBOiXsXf7ganznTyKD35lpO4ZiouZL1xom1zIW+b
0RC5M0oy3/WdXyKEvOW9Ss4KU4OZmjkZsonPPWDQSb9V/lINQOqTnmajM2YIhYYkFDYrnzC8YarJ
uAzfLDSfBYBR0BErdEjRPAERehOfXuCRHh+U3IkUaOAcPbRg7TPCCTf2EjQ63i3DIu/HfdvvfI7O
EBvpc+eT+daE5gmWWcyKMa97Ss8PgItwxO/Q9kZCmLfPi7/nN5YFo1jGTkwaeR28iP8Vpdw3FDYa
b7weBnEd0x/Gfc2Lc0WIabPBOV7u7r56SdvuRVDI0KuDpXaL0DMVNGniV/aQ/pe2I4SdmlN5YhJ1
MV6oJb3YirP+BzzZIUH2kJYKAIhyX+HHR5CC0p+IgfSN/jHhSpvTqvoJuI8JEjfeId0pc2jwWBN9
ZvGJu7vjmTkRN2IshZPqASw8boNUtn+K32KWSJBiYo7Cm/X3BQHr52826aHVFDLX9U/BkmHtRTyJ
9wgOeJasNKSAghUOd3vEKPa4wc2xsRkjMbHCPRCfJaHY6EytKUDjtYy+v7fK+VlHHI2OIKG30j8s
CAhr4ujiFKMc/wWwJdrQnJV8x8lOAxmCHwURZxJGJ0+It/E+IznR1p9tzef4DtV/XfAvxRbm0Vn6
7q/9M33H7+rs31M+yyg5Ejbap7AX+FOKbK/Wt3AoeBJuYsi6/9JzzT+J1Omz9e/hvr1K35yC5hUk
jxD8pQ6OYM2M6z+GPRmuqUy7z6rvlgCns2rnhXs32BvRwZdWcrhKJdjX9+SSAuqud3azSbJj4i+N
YIqSfZjPEbFi69rmCIqvxWRegSuH7reYlrImBk6+B0Pnz0H9YeyXPLTb54e9zQ3sbsSh6Idl5xzL
V8UfMfx+sOy4LSxRTJ/FfwBoYLwSgpG24nv6fQvhukebbh9s0PUQImvlrUR20Jq4a/+VzvUTsLJ1
OseRcq0d3bOFKGEzFxPL6oa93QaN0QsihTemv5dmnlxcTPK6Pyl7d+9sGbb+sO/AY7LlwLqBUOAE
BPVKsJHEVmVHZBeiDcAH5aW8Eo4USOwfMUjn9YkfsDk6MeDkJwK6IHYAf0C8XMwf9SK9ONBuORK7
9YWdDvaA/6MxUGaGC41ePAzTzuChrbIDK+4GpPrSb82RsAJut+a1Ppb7htUgFs+boyN9y8/yzRC1
Bdr0VDnI2iN32r7Gd4SWsPujMclG4TIy6NFeIDXqH14a+A5k8pmM7+09A2mUM9qv9EVI5a3r8J6t
L0bUfEAF5ofmHycYSAcBBSE6Poil3gYRhvyrYZ8BOOJakcIItXx5D68Ika2VQQSrbuVNs7jFPG7+
InzxUb14YHQmGNeQQ3F9CTqAfUiamCITeNC1Igm5iz18JPKURJ6K9iGkWu7NDzN0c41SHFf6W3vw
V3dAqcC6oIIon7SH8bBPCQrv5k442aEZwR84MZt2r5/bPXS2MxorRzGkV/feBf4rLxKvuQ3Q/lvE
Z3tBh3IGU42BuQhA/g7rqU2AkrNAZjU7IADHYkkBcXJe2UN7CVBHfMLzYwnTcdniqUAo+nBrWQd8
0GZmJQPdQLkaNMi84WgstvU1PHOSsl+Nf3jPkgezewkLlBMNunO/VDjvKXf22iF0FpCLctmPgfeF
TdPd/k3fGepnQBZ4JLIo4HLL9unfRQYYgyxW8OxSzu0j/MeoqEVa7+L/k3+KA/wdMsoAZXJvVRzd
X0KI9U3J/PfMnMfOv+AYkaBkkClwAe/QFUOXgvXbXpwXQEwVcBtzOWAFxgvHTBYGaxUM6Y4Q+ofL
ILsIftgoHA/EWUAH/OBRbD4bfosLJFaehhceqBriqeiug0PHwgpZWDShvqQt4nib4ZVcBIrAWw7i
TITwKyZqZ/WoboZTf9BQU9N21Td1BIoz4SKkdPzWD9bJezbf1g5m2ZW3xYAQF9z6mj2tf2TI/5Rv
+0BWNMAcfHjX8luotmkn+WCcgiv4dH8Rruulv+6Pzhqx9r26kVb+Ov/nXcWv9QfrLJ3N7edWbcpN
No1p430VN3X7WeLCujKQoKIB+lNtGnpc3HOOTbJ89kLFQTDKXnQk3AvANCYqlYP6PU49X9RMHAvg
5ijFKCupLwcMrfEFJC0ORAnIERIS9sX47dnsmh38we8/AWNjXrPECLQ0vximkM/uCDt02QHucN1J
6jgAi0txIciC3Im4H+NOCNmICNbcSOkpI8FsgZ8GmgHgQ7ulOwJ0/K+mIo/3yJ1dxRH2l6cJlWH7
8PktfmXjS9TXzDORQvtmvOgvtJNLTHuYGyCz1Hcg7D3aPTjV/oNVx3sEJSWoCuTImijfkCbC6pdS
jv5qQaQDkP1PXfYk1/EIjSMgWkioAdhDKA0cLs5I8uOT4x00yv8+sMctkCpCkpJCmfr4wZMzCSz4
BwTKEF9D9xQCPbmxN/nfe9598JhkxI434QPBNbR2SM3J5MHoFU98eRF9QAcNfeUnGbcq8nVkNgAY
w7AhnwfAp9MXFzxKUeCqnPjOKvzuTjJpCgUJxQmFXPtTXwim3AoqEFR5QU5ShzByZh7FBzkJRx1A
GBBVaCvihTOA+M/HIExIbwUrkr2STykWyWFJEbmFfOYGUU9xzzgcXbIusX8elIK4QyLtd1Wv1bq+
5ovP1WJpZ1fCSHh2DyhAf3Mq/C0d1lJ+xo7n7B0/V3+fPJVvbKG49ISa4CgjlGiRX+i/mJ/TbQG+
TUVPncEV44Pf+b+Yod5HAoT3j1YJWHduEzh6ivxSo8U/YinTSENRU8ia5A4ALxDEI24+m7LoxV3i
dmTU+iT8v+OAuqqnqxDv5adyTu9CTExMMyBug7RqsKJQYaO/gFzRqBLRBiIXKDGWGDBysB4KIEQO
0e6NxlT3pkTM+d/0VN/V272aT9CKAw2ufzo4N/XH/9ed9B/3Ctv6qJyJnoC81yneTRKFFnX0Otvi
Qb0Myb7q5+dZX5u180+Yfuc0i9BWeRlHSORnb9Pf1T1Qq0uw8S4OSQOBrlkll2wTnrhzuH3uiVwR
rjngThYcGpjiBD/BxQS3KQ4XHuIi6ilpW93Aw9w9lKbds3vObwwuyEzEz+NXfjP34l//TA+Y/qxk
jDDtM1Qz6Gb5rb/3d3nPgSsUjjiA+Q3cKNU31cpw1Mf8K1WCEGHmSLu7b3HqmnuUZO+k6hgQO0d7
L+oInYcU7H15z8NRz0vb8NRuaDGIBsFKHBvRajjrrK7wjZ8aCprf7RNsdPo2aDtwet8BpQL5kAVC
VACz0CTpRPVNGR6O+QRKj/XNTCBFG46hHWrguG2BliMZpNEsSjkwWyAqyehu5Um9lHf7x6QJUW9L
qu8c0X+cJhAwEqdk+U73IdUM2Ga6AaiiDDB9imP+1lk97UN0SgySRGBhwSM8hSdwsuf45r+qpbdW
d/oO/kD8hK+aPqtrdIZzC+I8ftZQ5774UQU3kGO3RA2WJrwxAnq5VW5sM3HY6T+Mg4DZ6p3QPK05
R5mkwMMCVssbFzBbxgW1WIz+P5Zd9W7OBvV58CVf0zfSPFsQ5u/8bl8F+DLj3GdBcxl42+kuWRZo
4IB3Y0OhVPoXfmgsiCOKjUcVTxyzH4ROzioYQ+w4jiem4TQWCIbsq19+bfimP0xIjak2UHnmIKFP
EY/MBN3EL9p0uRifo7E/qa/ad/L0wY07YgtzBBID+WB3k2wQ+cK3TdCgBKfH1MARgev2pY9gYQ/V
qsinpSO0dOgkQnkriW0ufY4RWRsHCqAmvlD1MU2urpgNBYOVMRwCn7qgmSDGMijYWQiDBlTLNiTN
H9o4/j9KBT6oBLh5IiX903c3XjQ6KQjQFOV7XdRvnGMsp+ZFdoaqOIueSAis9hVdOrJBkkL6bybr
n6TwzXfBAYEFVFm5oSIYlf+GU7eTt9qZ2WR174/9UT3qW+ns/6DCAEyRUoXmz60KvzSw1isDrPJb
uSt3vmhIYhC2OqtUjX/5h/TWj+C/1CO/inArjyg/dLBT9AjITOgFUPZzJYgxLVJdo+QFvLygEOIF
h/S8Aa+MCgFm/4K36JDOUEKwcjiFgdmTtQ8omcw1ihh8DHgWHtj44tTjYJMY0AXzEC1UbPE0mp9f
pBIfFEzbLziYAXJFoxqRdthX0AepfVnj/0gyDMIwzA96YD2yBwLAzloSCqUwuhjzAFqHxY3ltQIN
b6yjekgYpy8tXK8wH2k5JP3R3zKLbNpH4iRkrZAecmKzlvbqr7+Xf4HfyL9oVIF1Z/Gp8KaeuBTQ
EE5+5YP3q2+UU/7tXrJfdcaEd68t9KPoyztr4+zd0m91o87MTbj2F9nE3vZz+RYe5JW8ik79ql9J
+2An36S9+JNv0p90Iy0wLpy7W3vrbsML+RYpmHEvbs6Z7DC6BS/zopzkh0Fj75B/m5uO1MI9YAPI
NoMjOyue1Vq4AAzf3hPhz15cL++36BfwCIa3jTYMAhtQAyC60+x0xqwAQQXIXtmtXkV/q4XRO6ug
uxvvCt4TZzSUjmo84CaHEwU3miD38uk6InFCvQRy9yRpX/Hsc+PeKrghoenBek1ZHx49l3vNGqNY
epExev9AWCk/fOWCvMZOsxqZNyih9q37UX4aws2jYHR6dK7A31b2DahPycwFDTFOyVf1w/c1eOnl
ADHoK3+4L5hGzFvjh/5KEGIji/j7UHFNoBFWoTH2RdKavexj9kpu0pr0diofk5X3kh/W2pln83Kq
bwC6LNQNmIMVElVrbZHNrXU2URZMlJ35wB0tVv7mc4tnxt2/WIvPSuUhelpm84YiD7bCPHt9eA6x
D2hFHt2jdwp/8p9+nuyy03Cxb8wmH9UmPFQcpHteWolt6Ct8xD8OrPKvFuHg388v+Qer63PlNhZk
84aQqCVXcXZkayxNAh6rU+T2zBF/q7WBHRY6OHbnSGtUFzqTiG3DIQN4VcKRdzgcOMV087N0EnXB
u/GdrypG8TpCYh4NC5BDZLN5M49SepA8V9NOveyZ5M9co77MpkoALXFs1sq6Ngk9VEHdhzsXujBz
IaPlbj7LlRQzzWJh2c2i13FT17R9q3hbq/fWvQczD7J2I7SkZE6jc8wxQ3+H3LlJH72tAfGepNhh
CvCyWgfrrOjuRUEjPqoA0g5fznDLrWRVtAk0W0iWuYFeBqqd+udfF9mHfFC3OgQtq4EmmkhLSaZf
kUwKkjsdjlUQ9RfIiPQzcjDREtrmoTNqLH8BbmgP6oze5bMXSrafz1IRDA1c58T7sTt692jzZnuv
3Kpg6PWK5JZzAJXekUXQzbRZOjDysal2ZAwNSneTB9Y+kSXaSuXC15NVqTl7PczXGeJLZAm8C7Rn
JkkyRzQkoExvUciYAGYynItZXj0odmplipZAZEXUNuiKp3Mzm5pSe4ldvFYbm8FDDRKZ3ncRHrys
mqd06imEakVAioS5D3aKiXlDL/jEg/zmoXv17WRckbWmOplUhHG1GmJ0RhO8V2eqnYychoupBIuM
1+a06DY8TEQ0I9RZTRPthSKdZHY/1Ywfk1516MwjGdHUOF6VwBnL1t35uUs491ZDlwCKwAX5s8ut
z6HtbNzdIMvFzSYKk7XTw4zK4hW3eqEymHIQ9ulhnNl+P1PKaNmTWP2Z8xbJqg6xJTauCg51oTbW
S7QfyF8cWsgVmYjbYwbMMgNJPnWgmgvuXgaXHtEFWnHgNHQVqHAN9HqYyYzy3V4/fLqJVWpAUpNZ
yNzADGDBGjSuJW3W+ihlmybjG8ijLliDOkBt+N1mNFURvDXDdKoO7aiwEC6BfZ/WAgfbMT3nQNVj
3oex7iVvZqr5k4ecdT2jtCHr5nBIbZPiPWkXGWKUZYFocd2Mmyqe2PIioqmuoulYaPXZ+yiTInMn
Nv2S3N2a9soKcBH2tEXN2+xeeix95U27bAI684OfXrxSQyCx+1F7pBpjUvqQNEuiVQiNmXjsyqBt
AOSWlTotcpTEeo4dahSDIFlBRqwZSrghkgvDlevS6Vex2GnWQtbVkMJt8SuKjGYesmicFGQFG4vo
3VXfpnRKjZ2i7nVrpZfXzlwUJDTUe6gI0QvxknsIHQUvQkbwG0YDsQtKkqn7nH5VwAn0AcKPwMjN
we022HbypNeP3WetoDJYzTzz3el3C7Ssc3Knlat/+UBwZHdjOkshVZVuXXeR67uiPdcsQR8OHLz2
Fj2SVL9ow1tOj1H5MPWT4OxjaIj6DYJ3gTJFXN36rDShANmQ6IGmV1dRczezY4E06Fz13zQa0Ary
53B1u/CsUzgqMbI+4Ep9ajVcSsOa/TjFLoC98wkImzRzuhn5oIc9l7kt8c1K1xhPZBS1LTzXhuAu
v7oM5v+HvU/tIcAV+ST7XCyfQoM6s8wYhzgdELi1EhzbTrhaIOCjc2yCgqisKQL0urWurUlowFA8
W8Eu8BHHXqBQzwqpPguwt2G1QOsmYO7VNNsU+GOjL9pi0Sc7BZFJ+dBarMd5r20lVDPttaU91XCv
d99+8cpqXmMNk4j2UcxYPbj0Id5Lq4bpYnHOhl0GrrKa+t1KK+bDh0QsRwMiOsrJPMy/UWFrg1XG
jM1ahgDugynFe2UeSvmZyBpCuCG61tLaRD+0HwUS6cuEwSjrswUsiAaHu6W+cdyxTJMaThA+IEAw
MdjsiUXWtGHmlP5GUPXTmYMmPL6FaJ7RFvFmmbvlWEvrme/MzHjpoyLrTmWAv1io9IDzenoLpEPN
cgigxVjjRgNXtFWChywvnWCigiOsZwjM2vUYd2zavx5apmL81k4TZ2Ul00YHMnMomqNcTUtzkQ5X
3LTtZp3Qcw5mQ3S3NAfl0BWaN7EYcwTfckd4pgCZaMkhiIEchJcaOg+wwNhFSFCCSgJRkQLoA/Bt
uFQ4uekWWWcoZKVsav5CzJK5oGRKDCTctx9/o+Rl6A+52YHIDsIfzzjlNFDBUjQRHZVgagfgK2dt
c9b6F1Zz5qLq1hUpQ0AvuZ00cIC6fzrqLs2uNDc5UuzOuHpn3o5QaJtUmLSkauWfVQIFoNvg4lQP
3ROnziw9eubekTla74g1SfUWqLAOcWGIzFUvYQxUKhO5q+64VbOPPleRaJjaOy/g/sXPlmmwoXDG
1PopZZFruJAohoW4L2XJ8PYDb2tEzUyygq2jSocqjXZt0IyJZ7Sschpnzd6Oh5kTW5OWrnJpo2nP
qActRwXnLcj7WQKs5NtvkZuRoPooOLr3VrL0y4NJipMq3inGODw+G0qxiTRvWRUhESacOHFAfIqt
q9VVpzaBU5jAdntaJuDCMj311BJwX+aZUgE1118Ry0Mi20wafOlDGkHHXgmXsh/fOrec62m8Kjg1
OhnpdJkMFfNoD3MmP102HYg1zZr5QTStXXNc2+Y6SsiLm2wZO2jwAOSoo/yS1t8O8BdPQsg2oQGe
KtMgj+cJKLS4gNTRqRNL7zZy+9n0+K3m9TDPMfGpczQSsnleu9fcsmafvpiQHUw0SyQ7LIM6GKcF
U8MyWDoaUmHg5uTfmNWqkaMnjjsNsuAi6yVovgKRyGD8Uejq9XQZa8md6QzphIQ88ktte85MFXER
aByuhkyuPneAXoUy6shCyzvfFkDQqg6ly6Dd82qdWsEzMF192nJjkezloK8h25Rk+kMGLa6tF0kP
oB4SjuebY0+VJ5ba7usAt8jMREs/1w4qghcePaGG8B5VAe0DYzgUgYULgnWz8GIJu2Kh0v6UUYzQ
c2rZtoKUH089uVwFbb4C60ajy3TlBXo4Sym2N2bU7z6DMmtQPPgkC7kJd5LNJDPKkFvEaVyhDrWt
e02PVekXihQAQb7JMritAcokk2Z1gFohGzu1nzRx9muhRhHbVHs+kuuwap3xx8o2divcyEjfjGFT
RereVcqtyXkyWPUWWtAERltVjEQGa1Ohoxkjp9wogoOcId7++c29z1kylYnZQ5sI8nHwydetJM+c
YatVAc6wEGrCYGFZ/b76BDNP1iZSnc4q891U2a6zk01rgFcCEDwg8aU0Wz2TZqkb7vIW8pqGelRu
L1NpmHeGsi4Ra7NdWmStjNZZjuYcoKJq4W0LZOKsDhFMFbszWtFSN0Ct21mAfElkZnkJfqJAwS7g
gNFb3BWAdSjtvBz01UduN9LQbarc2wQVIU2Nf/Jw4CDqtlDcJpGpLzS1XLBAlwV0OItWdNunOyMa
tm1fzhpHO9gSswQt+nViKiEJVbZo2wzGNqzLdZTBoDIPmdQDDKD/KH8wF5DCZdmyij7dtP8Mb63u
0E+zl3Tg2RmNU2ztj7H8xCHXyAEVKB0jL5y51TDpzX6uASavwE0XKakGL94pSfkVb6Lp/uzzgfPY
6hskSOedFa3FZQ8M9YwkSqN3J9hW06ajW1GjGVgnQqdhbOXhQzEnfoF7ZPjW+3oSDcCnmlkzIDtE
Xv55W9rcoEMUTCN/UVLWRLTPEVUr3Xws4n8KRMOof1yYLAZIC3kv4Syib3yIGuHKCM9WTtvDqyHj
E6mMR5eNtXRryMSgAx5YDQYUsNJQc3LhNnDIYjtAH/9coDYD193Sfl2KzfxsO1sfDBjtmOqG2hZF
SWnT1U9PMjdEC9D2KNYVo0gfaZOJ1i/6bBpQKjGIc5GtlMENT748HK9w3HHZRLvBnfXxpKBbZ/qL
T7BJ5S0kvihdpTShZgRO5F3dYNnIW1fZlECG7bFsfw/JxWaJdItW2/TJSTWZr2ybeGeW0EkWZrRP
zL2uzL3PNDFXYb1E5bQcpq2+dPUt8wIE/gqEhIJdGTvEq/lHpZPnXi3IVC2bp4/+pfbDzl6APktK
rqjD2GBhdhAPMPL+JzM/B84mK6scB0ximIb60BIVSr+Yd1wBiaYUsi2au45xNEogH93t4fvDfKjO
nlKvjzJYah39buRX+fzZVvG3Vp6a5MD+sDnn0H8xEO4TAmeatUxgsCDjnDCyqItFaK6s/J/i7Gvm
FgYES7hosNClX6N7s40MgFwx6kIG+ZjTwts2TnX8whvaoSmRkL3gAkx5h9bqd/X5NyQny0Yb5x+V
RYIWhIRWRPhwGC802b5E8g9FRZIMFzBe5W964/1pvjttmWu4RSNUIhe4XEwiKlCHGIQs10Prd74b
j2P/4HyENJHKZQkXWsE5zttCruLjjj3R5GFelaGW68jPDsiAIR+i6B27gAjwQZ4bHYclmH/EJXOT
EQrogBxFVkTr6g35quct5HRSFRMF7Kq0VWVBRmLRpNYSqxqE3GWGb9a26C5W9JQg0NU0qYJk7xrd
SAr6sanePe5lEq+cfDgWoUyjABsEZZJ4v1EszbQ0vujusJdb65QMzrr1zGmduxvxt2R+VpWFg7R1
dWN9GbLHLPSITMvauz5GQ8lUQvxD7P8iRmuhQSvbC2G8DVMJFkKqOeMmiSfhEMKmhlsCUNdaNrW1
cEOUuSI6yZwOiVLOm6pfiJeTqGMbueoeAK0rpp4cF5abL2Qdr4v+N20/06JMIZatS+NqASsuHGNa
EotjCX1ImVpZ4/ht2rOpu8cqkmcSdBQ6lFliHJyyPVcG6P3oEiCDXYd4n1lfWaB/l/Oqkr7LJrrb
qbePbcbmgEA9P5nAQOF4p6UtTdCKStSNNkw72r8uwBq/gkIQHuFxC70EOdl/GJVL6wx3yppOeiNt
cvqMtLU7uJsyNLCN49AUp30QnVNtDsLGzKcmXRx50YcLwqHHPlK8iprm6JOKuMmppLOrDMVqoD3b
phIajcUa2Z+JGhAakC6I5XXVh0eDOgrA+SjL7Ftg9ohO1TObilbqrEWXGuPIJcsHBSDV9kamW1WE
0dI34rmG22JcpX8ExYusnRyUVhG7kggtlYTPRr6NFR+bz+qzC9FNVLNh4Yr8CBKrxcvkgEfobBpR
Jysm8AppWRjnRBgg+JPGfqkdw4M4evSFO9VsZSR7LbRYxqyBsY566zw0zrTwPwua0cNOfaib/F/8
3e3Ujfzo9v1MWjX36FbM/Y2/0Y/1nLxhDudsUk7hL/B3yL/bR2mVrMhEP0t9QzdqYR7DC61hEGkn
9yg6+fqWfj3XVMM37svZR6d4mU60iT1liS/yoz3NptE0OUW7iM4jzeMjZdbkIE21hbTqD4zvD0yK
62Vws9baWzR+j8kroNm79m7yQ7zgFlwLMD8890ALuiO6vrQTkJBh09Pyp7c/IGWtTCJ33GXTJpv2
8HZ1nMwmn5xVMTJAA7ajPvnSNAFkyPWxZoxoLbcWJGwxQKBmDyVG5F8ZvX2855u5GCCwd4uZ7U+1
akxvmUEFfWYNSE4FX2dM21nvxxIbG7pECrd0ZPNE7xJILcPQkBR1TIeWkyCB/ttNEfSm0YCkaPBL
+wIRGjEtasUwFjwpCBTaq+5DO9O35cF4+XSqeXMSTwvEB0UPAekZDTw4pQ5NQ/TIiJJI6PBkvEH+
W3Pne9Y2Iuw8EZUdJhdwGcQXwJ0ZkBBx6KUnr46dZNGrd5/eL6NhhsIsLaYUTCP45epfTy8II3Ck
+SxqQWR9R25JnjjOwzFiCibsGIsIKm53DiqJ/ns44nlqen9giINJgmQtFWQprojx7uhvf0a0432g
WQyu2tG8xaYalAS4YVBp4Lf/+vEN2to09WntP+hhcuHUh5jvUNV/Kfe/URFXQ+eZXgx6aICQ0ITw
CaFCASUNISvzYkYMDnhV/18GbircM6Y4EYo8+E0q7BIkib4iJiT+iMZV2mI3KcZGLFlWUkIjCXMd
Bc7AF/Kzsf6VQldB6I6JKm2CbJwNMHNHMM/8aEIfnZESGny07/lpAfxZpIZiAsVsgcfkbfNoHhb3
qXip9LZSfpMWOLxvWnO+MCwEoAFgAqKoBdt4xB0C7gCdCuE7oItitVXYVND4xUMHgzAJLMI4VCgp
IJR/sbjJIzC144IhFyJ9fTh1EEKEAILdEwt/jG0aL8gIJwa3rZl04czk31tIDtBkJ7xbLuJQjXmJ
fMvz8S88EpsJNW81GxtsC0WMyyh9mKFwUbgi2I3xjxoXjsdvJhYQHPx4gFFQZ0YTqZlogJlN8VNu
tcZPSR+ZQ6MW8zdhC8EmER64TC7Bchz8bVauOEudu8jrZ52xcZjqsKrYi2JsGH9z1XqSe2Zb8Rim
vv4AmsKsoEazoGI4N3bMSV9i/UMiMCI0sMMZ/yHvxnuNgL9/RqU+LptJDfi6HyOcJ2ljI52mFva2
44J9FiKKOiF2tDap+8pp5kySuH7sefoFso0280zMBaW5H8E83aTqNCRsSvO+3joQtwyqoNkHQrEB
sWGc+FO2Dy/MF07zNOsn1bejQAhHdHtextMYlWVpqivLwNnqEOzl2SddJf2EX8BhzrJnLoHXJkGd
pQaN4TF4JDp9+V0VSGSBIg8nfcq6Jc0dc6aTjpFRiznKE3kDSDMazVLkf4GK0JH5TBg2ogkcl4sI
L5lyUsfjAL6LWP7Tj4wUKv4b9DOYQ45cJBmwoyknqY7Th0D48JJQ1QSwo9kzu5wW9giNB6BePCaY
EgBUKpuUCXYvoPDAqKCEYNOTJWMG4P0vg09+lyYXTBsIU0h1SScCHcATppewbJgV8Rmv8TfAq16/
U5p9HlSr2aM4CN0a69ZfcMkDZuvv3U32SzDz4R0Tq5g2XZmN8i6SXzBQTDq9J3f1BAEAsD/aENAF
fCYBjEkYM/nwsAULX+FCaiiHT0MK3M+4cwmPY9IP9BIQZa+jBSYAmJ5jhYmeDGqloheYCMQDzFNP
pos5YkwgpOGYoA0jWCwZwaVjFxDsviKaWDsMTUhoGZLQTlVxyeXuuCOMFFRhQLMsraUFFAmNY3WS
5FOUN4p+yWc6xT5a7BJ6iFziSeAva3vCaMvizkJyBeRCZkNAJLrSpMAUQNAZKSdG8gDZQtgnOdWS
1ItbxQ3ruFUHhKCtaqaEiCzPXBofyqwN8YuZ8gFhx1HGKCHQvKLLY/5ylTJyLGbnBEpPyN+hVfAH
b6NlWQMDIq4CEbhpLzACIIIkwhwxjk2F5Qwb0xsJOwOAGnjOxv/sH6rXYSH/gLDgDQDMpcaDA+A9
WL1/5AELEOYf5IBH5SN7GOhrI+2e4TFnIJmkRpP0BFLzD8s8sl7WC6AK/OQbr0URGHhWPDRtmrXA
fYGw/OE5+GXlBmyBxoz34OkyAZsHGw/5Cnx1NPJ3fzjhAgwp/kOXDFBQhPG8wfs9Iu+1sMEM+bsC
5SYksw6IXM8gqABnLwRSdFPuchD0CXh5tJcuXIb8lCytW3tBhmlyTnfabVi5Aru7r278TTfvMayQ
Z5qDB8QuFrgzx/UeaASW9iDIAGEIY+EEaCu/NkeVAJxNgUCXkDjLT9ESX7ENkgY4yTpT9K+ElsUK
0aV5sKQHOys23aqAmBAB6+xu3UoCO005Ofd+qChzuuU/PB1sAbCc9Q8v1rphhoNAVi6ghdnBehnz
8qStqpN4cwb6w+LdxLt6JgSoMI7jlQ/oscU7UEJAolGcAhZ9Gl7djQv5p5IXPLxHccE8EKw5x6ag
UdD5oPzNfhi4gNwR6COYBvkuWwp2wX80nddu48oSRb+IAHN4tUQqZ8mW/UJIHptZzPHr72ofXEAY
eGZkBYbuql07IIQ6d4h/5HfhCQd5eqVt5V0OcdeBi/s6iMMk3gWS6olIxmV4EDwpcZpKviX/g/NV
dIJLmf8xu8W5Tr64SJ69+H453w59w3/ZzNGJa4J3BqA9FIfyK/zuLtNquhZHtEV/8hicxf6InRE6
qY3sRox/qDLe5Ud5VsEYz+oDz0R4exO00FFIBVDclcxm1Deszid1DhkL0j+00FgXywVLjXaHbgEr
kV5EPVFI+Ry3OwWYuWPLgj40fLNadt8sXs03f1UowylFFOGeWHxDk+BZEm41f/xGGJVU7vYXv1FW
1I1vyS9FGQPp5rv7Tt55dR7NvbsTYrNl/Ya1wTRxzayZrnk9rrP3aF/+ihi14Z6uQvJmNS9CXOkv
4mtEYGW1ja/JPr3CNJwJ1VmEOwnTPuFOycSPP4kBhtaV/mNJZC11vgUhCiUTc7ZfTPyM1ENQKTIs
KFrZX4CPWDFZMtgO1LmezXX2CBYnUyyRPFg0IazF2psNRgFUEs2LCFd0CEzziYRzVQhJWWeJLesn
dAvkjc8ahRoUP695YmGOLta/lKLy6Xyw8JAJKeImFGGGiLt9OQBoUyAJQ0u6c2iJBpAuJAGYONiC
NdhH0+AvXpj7hAvyAWArKvV8ZCJjYhsPOibWeJWopr8fI6SflDsQAFBSIR7hm1V4khIrNOPkTt/w
v6iVORuCOczeV6AQBTidQ2vlB54FSZUSnqUVVI2dLTvD5ZIf7CEoe+GqYvY57/8cGrFBIcWQtEKG
O6xYSTunx4SpCpFPevZ7jhgh2jk76csdobnZHCRdM1z4dzLFoagbKI0i/6PKHkWdYmc/MdnOvxvH
WvhDOwss/Z+iZj9+5O/GsVsncnjKs36Tl/kyTcNdmScEBsFQsRBbqMMiVyJMAL1XpXt+SzhBV71b
nFC56k9KXj0SXCP64BKBPhsqjMGoIKQVfnWZUdaN9JW9zCfrkv47GFdJlpI3Wy+09rUrdCzg4uYo
SSoaaNt7tYiLXpgl8Blz3bzGGFFRViNggD7wTLUECjtkQ2qSCtqaJuvAdstoXFo6rvPQgRfds6hQ
3jOusvWz1GJvFd7IdCpD5srplz94ubPK+gWUgAquwEhqGDOpu91dVSlc+yPgB7AszKLhu5V+8mkB
8ozByyRCOe5ph+lPG+E4Q/tHwWBqzPpUnegVZSkOkm7nDIxlD9IdE6SNNCgrnwwgLcdlPkxxX5pl
Om4w8XhvJPUzYigZTcHnxAdXoEQa/TwJchJxknnqfE40EhUngaBjwPt0oeF3zmH1hIo7KZSjauBS
TYWTnq2o3JiBftRqaxem8XEEEixy+awq5tkECg1wq6mdmW5Lm57wOMV+DEyix944pMjypX7aZFj1
JowSil67dVp4SrOCK5gewYr9dWr8xN9wXkBdBZlUEE0B/3C1xXiJ6oa7Axc+dNTcDaKA4k4uRI1A
tVl/Cd4gLpJ/xGtIldYTIgrLLqvxD4ImWAi4H7L1czfTOOA/BE3lRwhxYOnAqlae9Q/qDCEVQ2nI
qySiQGBrJ0qT2wMyCxs3pQfPxg8XzjZUeR0KgSE8Sw3rrXiiYYWbiLIp/fapuMCG3yz1jWqZSxev
JIsxuAh1mqHHys5UOqxSEOdYxscSxxDCjtwuJM+axGXO9/xPWhowJ9VmWji3NPiXYmlnmRtRdNi/
4zuiUUpJdgK2AbYH/Z2jIP8ofwJHZAc0bbnQFU7PFCMOY061AiPXeY6IPfqv5h+3CEdOfXRH0iAx
D8XPE/Z5icknRr/00aLEYn/G2Y/KiYWAbYzCiIPMsTGeFE1ip2PD4Ejh9iasgjnSZzR8qFG+JFGb
URElX+UPL0YVcwPzPaBPOCsI6ep9dyzXyQbmC6ab2gfV1cDjOX3Uu+5CtgACqOCE+uj6+kDRE1Gl
kES7s4/VJn6SnfTZHwGP/8SWPOVPWWQfFU4CtDuLp7MgoXuk7MELFJI8aIWo9SjVKAlgHSQ3/FwB
CX58pEPQD7KbOL24vIg4+vaGcuuDsoGKiAe/z7QefqtkicuEnxFq8krQXXGb0lF9fcDmKD7SD/uf
/MmHDZu38/hp/jNEdZWINw2GP3dS/Pzoydk9/rxTCcJ6csipC/lMUPojXQjJeD0mmP4n/8xv8bvD
kyqN+RPWY8wVIIS/nkJrifiFr8QXC77IUQ+oQ5Sn8yxP4774xGHtB+/fP0kXZ0Ws5wPPK4XGhi3L
eYob5UnFyonkPzn2vBUfgjIx+sl+OBT8hdPxtx2I82t9kO60K0+Y0p7CS3brnrwjg4+YT9c94fqK
jwj3g/qFQgOZGxcL91X/ww1IqzD+aE/eqqV3UhEbqbf+bD/s9/pcfDb/aFYoeJpje9YieOFvGNF8
IC4qDtmS4odydl3+DIioeOWa6jZbszzcuGxulKJPDQ0y0VQQ7C4SOtjiQxNCMunMccNgnxv1wgcd
EHEGJ0RtuCdzw+M0zeVw15HN9fvuWh3pLUnzhb9+ps2A5L7KKWoLNFvhheuBo0uqcbnT8IfAgnRP
dPZWuwLhgP45kLC+ol8ItiAEoFyARfrOpDGcvv0v2IH2ybgLOYVNifXN2MehHOBf03nOHl27UG61
FAMA0tHmVTWHl83ubo9iRaAIQumD2Bxue3GkGOHmrkVX9PqkOELegK8s7HP2cAjNHM/6zH+//rGQ
sNPTdCKkgXhLEQixr/+Fys1KWVPxTtfqH0pAnszdj7L+Yf4ygfutH/pvcaXv6h/0nuxm6VH6xoOD
zwKfnJrhV7sz5b1ShH1ytnjT7iIURyyhnCTzHRU9GYRvyh0y0g309Nx9ymcpEkZLgFqMQZWL/UXp
iD6EzxQ8iGW887IxMiyoyixd9ow3NX950z+lPNDj+Nv/EokJLQKuRfKIHhwtih6OlvRtIcdlpQ2+
6ptGGcaqFJ2Gjfk5IOilA4azDaTUg2S+8aeBLuP8d8NwiXZPlMlI9sQv1jdlienipt6hx0E4jAPM
Z4edLosg9zlXD50z9zZIx4d/Na8v9Bbcgh2rwJLE447lh/nX47UxV/aW6cNG2bMUcS/9YO7LMeLS
uSkoqNKL9iEunfKMYuId+T7yX3YFxiEh8Qu4QAimvQnP3vxlp/OF7B+h3r/ybL9XXP3RetgwfkQZ
wtVtvZnHQDRTSCKhSZ3J1fpodzUN2LRMDzg5oXpOTlysm35HdhUOJbQKqJo4cFx+tOP5L6egF7Uj
YgI0V8w9OcKM28p35RsND/8L24UnAARTWqK5Cn7zZQ8E+FlBagIx7MF0HQasgrbby4KlLHP4aW5Y
62l8b/0zvf3WrE70XhgJ/KF3CN2IWQXaDthNEaoDWvD7kwCAMaxhtiw6Ee4M8KFCEwR0IBo+8n/O
6lPLhA/wprWFuwgPRGfApSZzOxzcWcPmGCzgtM4vQAVGDQH+A3DPQ2pm9heQzH+kdgCkF2ozR/wn
xbJw6uJy6udgNy/AfFG/AtqzFLFxQL7ErgbklekBBOVz+xz58BSDP9Knf6Z2GUGbsa4ADvzqTz1E
JtFnATdxt4rC5M+gAURGExU4dz39FxBviPOXNgdOfhmzHOW0gPl7B/ey+QCczc0HhQ7yNzA3a+9T
+8e60t2zd140ezjfKS4fFDuvT7yDHuz0AtmgRJrYBcCE0dQJid6D21pYVnBdEfWaC2nMfwVSjll/
/2Y/9AcL3oMlAMxIqEfrMzWA/64zPBRdJ386oQuYk/4T1dYjo7TieqVZxftl1Rw0bBa59v57sCFy
04jmmk2eLhkQGFqbsKwGzSLFSexQPFi5acvZ+iibKAX4gQfFBAgJmA0OJ4AvyRfUyCb9CSPDYqM9
4ZPCjiuMgn18rYXeY3raYFa2KMJe0kx7EnxHiwKXBviKBYARKX9lT5N1AQapNDPDG/c17yDSCgCg
A+a7c+IF2JBoe2xjDroH3ZNCkH93SrdH/A5axoHEpBnXHJYDiGYEHCS8y0wecPiYUZiqIAwP81Gf
OTQs0Rzv4jhd7Xf7ZxKTY1E2oWoVuz5fS9htQyo7yOzIeGSxblKF8r48hGIN81YQfShOorzi19n+
NBs+tlCuAeuVr3kIiEFRh8k8zvFHVOw7addD2vhVv0fnDV4co2fGcg1dJS4j4dww3j5LVnZhcOM5
XPqAjwyx7ua2Ii2ANQlXIEoLYJMJF1xykEC5iSjjtmSkCETCTUuZDIZliy/C9jc96QUpdShQeBb1
ipPPKZuYLnFBseFSk6Fbga/25xTxV1UBMlLktD8IylVemxKHottGJyRUjv8VzXI8pzLjIjE1rvo5
nFNnnGP8mMM9szwCXgJMHBnu6AuCbf12GXTLnFxmempnDoBJ2U1MM4JwONYIxZFKxtUiJbClWpD8
w9XAaQspZqjFMq+nhA5JEYCyDFw5Ux/1CXha/kGgJrwViTPAjMZ+Mym/MLT/Ecnx9P5/+CPdd4ey
xXBpv8FtWa0rlaV6ooAVJdRfL8CREseOIThFcDDjS0OiFjYUfLaK423OzIZMTVEccbP0N+k5Unuz
g9NCD+C/n+VebMh/vQzXUyhgDuJXgDfoEFjTwKeFtksT4xi0ruhf4XiCn2NaWRACzNTuu7kTYxF8
lBS+OQJVzriQyTI2g4vANAd05xW4zHSInjeIRcZy1sQNbE7qHg/bgbdLzB6H3MNHjFmBIXu67DK7
YP7IkxkaWJVrYqkOmAArGCwlE9l/rBsB+4SOJxISL8jmpCOKagC4Flo0m1tE9Ic1lwlNx9EKaZEj
YHn1D8ACyOCBIwaHl/4IioOfzb9AuwF0gGxselPaIF5CXhq4g9nwl4Uc1Pwp4L4RVJhiSDyvMV19
zavIbSJIlnOwkxIvYOgP8sx8BAjjGnHfl8a8JrE9gIzvKZ3nQ8Ildp0LcZgFuH2U8OnxpGjn+OJp
ipAnYsvwpyqVnhRYfBmwGPMPhh9CNxjEF6NGoReDxcplQTB9Jc4m5xAsfroCrKTfHBcEglSa/K07
cifzLPATiANi8/8/ysS9XX3ia9sC8AGw0NoC63PNkinH/T9+VZ/mQBk+58gOkCtPGlUwl5Aw36eq
ZVVFBn9iKaVbpYR3WP24sZsZxTPGrDaLDBeAxaxP6BEtnCi0J8U+aPNfuT88yWDjevyhvIfo8CWK
yNdRfcel5zd/gNcbb3hpcb4ZkqSpR7gsysLXFiiJnTcNXbZktjkJyQiQFbseowtqu1qsVqycrJ+0
wdwOeF+w9vOADY6omVCIAENYxgsXSFichRArfVssO6BPGqMIXOQRIbH6clfZIgyG9ZKGnSWRshO6
FgAgQxqFu+G10OAzjdg+i2Hx8I2dely76MChZ1IHoGHkNGGsiNYfDIH2uETkrC+mw3j2fxjhnpUD
hMdT+Z6cCfwhze2O6wISYCH+NdfJ3lwY39Il3Zp4xgVesXBW1opU5z0xcfxixCHiOetqNbrSITr7
J+uOcdaDOZJxFwpiqHUoiYtjvR9W3aFclyeGMTc2gPb0OvrAnLzlSDVI2Su/t/vmqG3ztUYRl6yJ
SOSXDK+4JksHf44XLjhEeiyjZbsQf8f0BHuaiLQF/1N4IQjgOV93Bx0su31/Xe0TFQMA7KJaaZ5w
jGHH57yOD94L+jrCUvggPKhCwVEZzuEm1bsI35nCwNaSlLlBLnAIzWAG/xYhKU5r+DlV2YwTwIP1
0HIg9gvMojfFWIvVgFfllcAYqSiV1HvVy+DlwhJp/6ZAFT5svgslcKiWr9HLBBgyY+YYpx5KqCE4
R0O/tpPXTK/Hk5pYizINV4w/45th4cr9LmvLsvMcBqYTih9X1ZcNQSSYFNii6NSYuTN8n9jRF+k0
uj1Ak6w1JB5wU5oLWcKKD2/FeWgxGIKR5gXg3YUHkzKnkkCKTLAWo2eW82iBobxiLWjRJHNJIcq0
ktkdqquvUfcEAYCiKHcj32X0Z1zx2R7Da0LsORQ5delAI7WwF/AoIZleBsYmSJYqBjLTobKW9Ujc
9byTPFbxUV1ZJrQidrsD41jiiAxzWYx7lJZ4mBNBALNBg6FJQVgNSOBFEsCagW/fg9nAXObKislF
XTDajhMXQ/te2gTWGhAPZ+KOIbjixaR+KYzzWmljY/5stdWm05xt2NbrpGmhnvUbxcmvRlpsrHxj
jgOHbPB0cL8BrYdjoMIuU3eYtKPJYLtGfTCRSVgEF0X2TBMXB+YNVQhSOtoAihIw6jJ7AVIoxcLy
z/pA1JrtL6tu42MTa0/psnc+Yuffq6oPisSkUoWQWgXfcgatP6wV6uwGXrRR4LcAp11PDfz6LISM
A6C7VhpewHhxLCEgRPG0GUf5IsX612ulJFhEOyw/PjRgnBap2GP62YRy2nEW5Jrm+0RZgfIr27Rd
ZtXRMoEIuCZc27mM/qXub72/V5o1rg7mgF8+xOXZZHANHQYMgAhkMs8aBjDSR8vS1lWrmnPoExex
LpxnQPop0F39VhVLNIBRspfDf5Zyq0AvR2h8nfNZax+xejNYdCgRJeydz9AlM+Fue41JWu5QITh+
S2d/8xmOSIuePAERlff5Sm4iOiByh+xqGvtk+Gx0xpLdwVd3ggNHM5tahJXPBbXb0b/1lD1Bb1FJ
rPxsjZcq0hOHHDToN6Y36bsph0vsWuYCxYiqUL+h7mmHqxwfG2y/X1Su8uuh1eGbLbMt1J9VeKjz
m86GLnWAiewqNoF50tcLLEPathqOwJdaOWbjJUQd5xwj/1+ifQ/DObUvVvZLJCF5X5+t/Rswc2P+
GTP/Q4j5Kmf4j4aU5Wr/4ee7sl224x25TmqsbOs4jO8+fVbss/EUyLgBVRLpJ4jB5dhTiujT1Dad
+Y44ra32pXFi63fUpx1A6aFtbg51+RBMw86RaEuRQCZ4rCMnU3EwAItop3shQUsp+JF7KtUwqgNj
8FVKML6th/923R7a4sGnx7kWIn55K9qPInq+OrTj7SVv3uXJpajENwvX8u/0isIU50ntQmkT2bPu
29+FK+ki/5KZCWqLZS5JrWxYeHe+NyvQ2s5wg3P5QH7JJobFHXEWA7FAbJMnag9KETOYUeRoOrFp
oip0YAhgGsNci61wrpLoKEMKmfuGBymDfY4muB1dYQQweMPgxazcrN+D1/WbCdHC5JE1RsZsTRio
vByGjZqsiZhEDsRAvkVwRkzqih1dVJP02Q5lLiYCurIYX67YC5grMd9r10O96nTKARfjDJeSAmop
UYJkwyMJUaJ5q2F5P4+Kmaj/0CnlWzVesKt7xOdI1RwnG3NNHik5dON7oc9op/BQGeZ8DGP0nIak
ywX9eDFcGEaSFJqOHstgqrtUrxk8cqBSZ003b/le2JC26+Xj0mCypCyaZNvyRbKFas5NfdMT1qUv
Xs0h11Y4RFfqXA3urQS0OY4ecb5ds7CgGhQn0qkhSgbFsQDbQxcicTorHY+2nYVFoPoO8FEMBIgu
lEuobkv/aIVIRQ9q+UzqM/cd1vGNtQpey7HZcK0xxoLipzsbU17HJR7+X42nDKRZV3exfzI+Urep
9u7o7lMaNyTCiB4U0Ruezm5W7Yt0axUHk4nwIg72gIr+Jdub6rpMl8zqomofxh7U+8icR+KaYFHo
unWurykWfbdRj1hjj5PLfKEHcI1D/OiXEwLbbRo+kpwwy4WTbKdojmO0I5Hw+b5z6jv5s4a2felb
6W7YS/VdYlcP3bRd7O4h7RKUOXkGttzOTfhr1KSzSPXIUmpMt+4IhaWRwzvQ0xwPYBiVd3Gv5Iv6
wnrfC6dtegidU1d9vMq1mu5LbcH7JuoaxiujTtE4lMcm9cB3gD3L5qxqAGee6j5H00uR6RYHWq2w
cZ3EM0uvCY+2v42d24B6o15K0s4qr3GAOG9Nfh5L9LgwLRjx56q8V+xbEO/AknQiYMoLzctUL/k2
uFin6ekN0k9BYvpBrr9QmzTZNQtXab0DJhng29dHRTkbOjj5pmv3k34YP6XcrZNN+n0AZDGkOc81
qhNfCAJ+nBz4F7Yl3Z4fzOFG7UlrNuJuWS+JXVnRH5Y7dA5Vc1I6oV8lEAQnfhjjW/g20GnIF6WH
0U3GQq7XDpjRLit9qecelbDVeaVO3qUn6QdyNttxOr5ibDSb37hcKOOWK2Kc1jJYJRJJtxx2OcNC
VFkrdibdEpQrruzKf7DeF8gANk9l3pabBI1ObC/RBsSrCAwvMGD9uiXtg1UvQuMIL57VhNYsPkK3
0k+G1ycrnV0yuxBLw54YQLeZ1A87vpu4afQyQPhuCo+YbbPLfiVA5RSAy7E4X4NsxUVKh1TrV9W6
K/hvUYu/TtJrB/NdR6tXbo3Y616nmt2IT0BoR6cit9qn9lXY/dHk29tc3pjNZ4fxvX9tXjv4O4M0
s0ZEsCcODI6DyQ2RCHHyiLDHcFnlIi+W6azszEzjcnjGxMYEBxy9k2lhwfSd1io3Um4jukTZ9lNH
rG7pgSSBsTt321Dfdqb7BP7Ga9Xeafgg3ogeZ5MpPlnxuPLg0c1V9QCjlECuXvsa4n3/Zkbcfuc0
h0JzyRW3xu+EkW+0TA1sHBVumaUI2GrWfkGSe/Ee9Ter3Nkg8hoZLiSlasN6FhS87o11JGeCkM7H
NVkV6bDoq4sCdb2dl09BBC1cyVrdewWN9Fx/5x1IlalPdixwT5w6vJYKjOqkzzeKcjTkY+MsnOEC
vEuNADAA+9B05s41T+6FdrG0fWG981V8nA0Nxi+PadjwMfP2TGWf1nN6cinZsoCRoINGM5BXus6H
hh7u7H28O/WzcxnULX/rrbtPBiM9A05JDT49sBts6osXqvjNl1ad6j0zjG6lvrfZ5QsPLZk4sP4S
Qhqqtp3zz5/AOPvvAjtf+foKHob6nlh3XOnf2g408wVDkIltwcqHAfwehpu0Fq2GuakNL3+HQq/G
q0na8RkQJJzBb8iUcPLPptqRqG1bTKKh6J2GfMUFmDanokMlc/eHmVjH/G0TbGWkgjDeyo36yNCo
vj4SE8nQmwIXsxmQJhzb4Fpn6wqpHRYcAXnv6cfEWFfOfwwVqM8/lPFKBkYqlevQLBrrFgYPM17a
sO0lFDUEUXtNAgrOaCdlXDT8vEAq5P6zye4UQepmGL81fpxhf58ggmGChjDXxjP6lI3X3kTyjTJ7
j+CnMg5jv8uqW8AYi69T+SvGWI2bHid7mUYPakMEPHQ+kbKU7rq8DDFxzY0rc97IxU4JrUTtsdul
jWuX7z3ci5hl2PiN2yXIE0W9xkGbLl9xzXd9uYl2nXTGhBikFjuVy6g1PLV8r7Ofsj6bzpEEMFld
qf5WYld7bcvQU9Fu4nCL/bN6EF4bPUYTl1e9mjIP4VISLY2OkvwwdQuSKSx/ZWU7FZZQ73Lnagk+
kemh8b9ZO/hERXrgLAEoMr83WjipYsFMgz1M28nlf7h1pzmKFlA2voXdupjadowkpfeJEUG1QkjN
twBB62aQJ9SW3IffIixomjDqLhdJvB/KCxkORXQNkMoKnIUFGrJPQXB0twd/KJRzgZ0vquEq/zsz
Sr4qv4Br7WQho7oqNwA74HaSvLeLvd5udc2zljo4jY+Plr3VcRnTLxaOgdL8OhWoveYxRhkY0Xn3
cPjQAjdqtoq/S41zuJAo30cEKeuS9r095+lSsZfB8OiGTSId9QX39cv40ZIb/mT8GFJ6vTE/kw+Y
U1BJxAdtmq9IaqBoEA60wFbcajghUbvCFWNpYK2hhf/H0+xPZzyHeDQ78Gs3VnySXLTK2Lq29raf
7uxO5FqpxZYglEoBc9lgDKti5jtdXqarvxuIGdxsWMXGSvFXFcxC82DkwlJhiDzm2o6XWl+x+lTQ
QIFqNxWFIwBwejjXwRKNmUq4D64WeGhPi3J4Rtm+8k8O3BDqfWR6QNvNwnbmUn/qilseeUCXykXv
5mO06gc39ZdNv7Zat2t3w6ddI7s+lsnOkhZBJBo0AlwgKnXa3HygD6M8GYxbZ+2qfyWodZ4SsEPQ
+LcuMSF4rZL24DMcG4xDJZ/JCU+I+8OazfRILBhwfaxo6lYiaL5zX3j7EkMX/SNTQ+/dRl/hZU4y
h4j8cQf7U6VklsHmRG4JhIveJlVknqx5Oa4n+VZOTJlwuljWN2YVbNiFv5pIZym2RKzg+DS4BcBx
dM5r76vJPLOdg80DvMeBIOLREcV7DVGkP4+JQQ/BKvyFMoefg+zCPCPjRfbjTy4au0YAPyrM57fM
jcu5erMMNzrDNSlWBqDcWP1T0i3j74Wa7VVGvU97RO/7bNpjpH9Y5MnnS1MluHpV9meiziAUcZ9y
XIJ+N5g7k3E5k5yngcp5YvUXFO/yMT4mSE6mqwhrQxWLBcvLX8TN/wuJwlXxRDgimC8B8ZvfMd63
ATISjeoCITfh8QtfoiU/B6kY5TDTkbO9oy+pEJgKJea+cCC8H1B3+jQWyX7K7on/3jiQJD4mIjP7
a3XhV6lg2VMpnNfFNsKsr8LMvtkSXQMc56/9dbcCRgSjLjyRPPeWQvHELJq4UpKyDs4e0uoOH78d
OMnmld1pY66oRF/Z1roTf0U96ixhZ/f11k/dLIHae+R2NEdXVddasIicFHyJXdan5nwxUYUpYkJW
SiDQpV+kE9H7BemiooWAu/kR+ldF2hh4ixu7XL9QZhvo+qY560w7itqJNtCKPZn98QZuGjHXSb4M
tDJ5/nx5GWAo/bIc4F+1RGvKOpOHBGwtWvyz5FlPMI5NoRbEDNPVawQfz55NJbwBWi4NfqkYVyAe
J/0mfXZcSxMj2a/YK8yDni9UFxaBn9Nms6pluNABrxKAMdjL/uW+xo2sfzr+U33IoFxGfYrjR5ht
2W/IkNKaEytKo0F3SVZ25r+9VpXzVAzwcumoMOMjcEu6UIhjMnT2yuBg4N3lnDgYmbNFOhs421q5
U8r1GPG0Gx/Yg6HKn5t0XH9gzEAJ6Vg/MQhzmJ/86ZrlH5FxwgGwotr5fsWe8cFdY8qErojAODbw
6oNSv+7EcFqkEwCIKfVFiz2WM0pzxsaMkCfGLArgqELfsQn9lcOErG/omXG4W5bweki9JREh/0k6
luqbNl4c+6bYC+K6BcE2W2TKuqrviCmwAKE4A7B/kVvOEGY5hmsqdcKlU1i66zLfFNFZfQHRrTEM
AW5l0oTeXL2yboEDRtq6K3dS8PDrp9TcM2Rb2fTlxHgGF7MWF+zoK0/n06EIEDwuIHqCRFAclZSi
VFfB2w9iDOhPGptwtzStbUkOTrEu9GWMrWC0ZoYZk7VKZ60wat8aIgSMkOQ5SUh1umhQ90ozxqpp
sUz1ZZqvgvKGKwYO3/3rMXarBMwzFuyquncDzWa9uqoKfhvfFnNg7WFPaGUSFMN3p/3V1FsCwqLi
5dT5YPq3bCyoqp9AYIq+YBVkayX2HUEizlBZ7gYbVq6uwetoKQnYYSXFXku81jBHQgIl7pVs7fKb
HwZphw0UbX/IJpdPOFatUNszmlGRaUq7QBEv0XULLAOadGsYLkEfSBKE5chwC9t156yUxuVF5RQj
E1qdpa9SqXhcGLl5lAd2FeoE3DD2rCxZf6qqjaHcNOtkIbzIzzFzHtOHrBBdc+mbvKo+fg80Ty08
EqqDFTtISk4b3QMMKjP8x2FgA5I1b2BybKF3aYJnGs3lG13JbLxRRtDaZPmW4N8WRjTHSJ/uBGYX
2lK23K5arFRk2MkxSfYOesME9WBYeoZQjxisGKI0PiMUrjvXTs/kGHIHZBTUzdIAowWYWhoym5nb
v6uzQUJx6SEvSn+Qi3HvKuORzs0G8UsDtwAewWJsTmqnwiQi2jELtZbR67vJtppxi4kNqY69srO0
ra1iOHZkVqeNm6JZhvWJES+DXrNfSC7NWb6u9BWtrTJdmHaxB1EmD85N6RaGdwiZMK5zalWqnA26
0mF4ZzuNbQ6vSAW8x6XoaYCWMmuD3bRyYIKHhsWZPAZ+rboxyxt8UyWmHRgpgMSs8wH0YRirSuLg
bl84yWdrEAbIHuqxs74c9cbUKyi2VImsKnH/CwDQpy6l/qjspIMdYkRvLUEUMrIHOtw3W+znCmIp
e21tBI9qJDh3HsF5rkCn8NXHi+mUVXhiQTEzaIiY7Y24rs2B+CQIXM0CJdlbYXzThiXlu9XeJYXV
hd23OnUUpfcUdwHtOpbwF2XRDQJrMaYNt9nbkgBnCbpvtVGijY62MlDWhrqNdXyvpp3CxpHJtwnH
UH9DzOjP9C234kzVYGwD0JX6y7YnaKswQiTt3CmwhNpHQfEOEmDU60jFoTHntV7HHGHJCEx81EYv
2uMEWssrn2Bp/5Y6t84/OOzkmId/BcrSAaoa1atGLNC0hI3K2TGpbNiX9ip91WN0TXIvsIcJrLkT
M7tLfxRzlSvX0KRGu+BrOGkfMsoP6V+d3kf7anwyCLcXrbZgzPfKdqy4zjdEsxxCqQ75I4+vBTKP
sT1mmqjyEJgqg6eRXcim3mIzZvaPRtqp+rVWluChIkWByRf6OxyQME3Q5RZNI7ZdzJSFzUd0i5oz
KJjmrAI0H/6uKQ9J7kK1YgTm1Es5UyFlPDAP8St0zdcpfPTsXMLyQlc+J+sWFzvHZA51k5uzZN9G
3qmBXBNCj4rV3wF9jPYbib2Of5O5E9h4G/smDR5+rGLsY95pc/Oe1GSkhqmenepXTP6hvzBeJfOf
raytGuddVx9V+GuI8A0yFof0OVRflUgJTxcZqvK0KtDtmSssUPa1c4lGpLPqvwD7qdIstrb8WSa/
YYExzZAdXmKnn7hD1GY1JNm7bJCC4+DnlDIsB4iH8JRKL1fmZUuszBLIn4FZnJQYp0RnfQ+wX9a/
ze5W1kBZVUisKwm3QSi6L/T9DjNtmT6O+8Z+z/x7av90hQzbncEoZa9qXLQQZhcXpdbge6ztGnoY
pTIWjv6ijB4/+c15B6k4yaJ5gh5BM35VyFcjhLosXgY+ZhLLsrxE1UefpzMVV8LCwibK+JeTOihh
05DE7Fp8ERL3qDIZooeMwmhM4V9JzUK3xg0E62K05vRKRrTP4ZgkjFkYHQYtnYJBMVJ7yrQwmkNk
YNdE1niCELMxMOQlnVij9M0mcDLjQ3Zo2DLTsxyL9tM6JHqooAzQ9j4Cj8jZqEg5mPiSAPfe/LMf
Bkyhfyz0CFZAyNFkSdCiKWhFWWsuGulqFPOCuhehIV2gTV4H9AJKOYZOr3Y9VfiqzJtQpFfRw0hM
R4eLUDEydzXcojj08pLALbaJcBeFJ4ZYIDNWtUSo2XxHv1PiWS1KXazXvpmv5hZ4uCfrWEFhesEg
Qqh0YJEgrISDplvIKIWuFnZbk1PpAAy/NeMiuJQf+bNFYi5jF8SyM2cIm8GfugrJsO05V+CAf+FW
WgbvYKz+FxOI8TcleLDGhi3RC2FUQ9cpX6M8/pRenlXcuvxEhrAs0URPXpVhqrSAuf/FjgzTQ21E
7jJoJbw9kH4kSDnqU99VfbfOXEor/MZibTtUxA0uDIlESJcqFJsZTSaYZNcxh4bnBNAVzrnhmZA0
4QJ/YhBAPfA4yth7+IJWSe8j/GqLGep2aI8gpDZJYQZOxETb77KGIEuByL80MdZoo1lA1eGg0Edn
usSS3J4BbVDZVoKXEshL6PmcH+I9mRMwebBhTjH78PkikIg8UGCRaYdrPZRYMhs7MReHfMmIo9cZ
PtNXz0hnohxg0KEz7sB9F04/vVqwYFyjL5Lkksl4Frqh5TIMbuCY/wm+42DWUberHGA00gsldUe8
4gNW8pUfMBrDTWSN60iCErcTMKSD3QiEGb5+7GnPDAOJbmaDwU+kd66Yao/MeSiek4UmbZCD/o+l
+1pOJEvCAPxEROApbkUVHgTy0g0htSQ8hSns0+93NBvbMdsz6pagOCbzd6nHOmwR8gndSeHQSfPt
66bHHHys9rh1kd75a8cpwpAxmhiDVAl08D+cjPGB4Yop9q/bYRD97JtEmRjWiwyWc9ssAQVQfda6
pq3brVkq9cvVXlrsWuNCRXel8bz8hM6SVq32Xe3bBdLTzE0JU5tOHueFwST9MS48wtjOEBfti4wy
rcatj2K4tVNAmKTWqI06OBLuVGg3d+fPwuI5Lb4Xqu0T8GNdeN6VOtNT85DrOcigb+OreOFq47KI
97k2+LZU6y/2H9n2ebl/LJdbIYVxyM3Onz7nY7x08ofH+a5b2DYnTLCLXol9jNW8sGjtt8/1csxS
vqw312W0UGtD1/ZTw9l18x80n9exnOaDY8LZ7Xi+Jrtiu3bsHEodYM9p0RPwnDNFp0LwZWRw44gD
Z1Ff9AqT9mHfzKat5SXe1gUzdqig9tOWtuOwQDwlVujWZlImmTC6b5a24+2+nZ93JoLRV03ngMv6
dOhcj3jvt1U5hB9Cp2pq3wyyYe00N30f06bP9726jWqFny3Zab36VRa5sx1jypAuhWOC7qdrELyw
MBk0G16qAOH2bNLdZi3xWKddh/CheGxGl4f6uVUrDleHey7/aCIlVPCfFFmzXDvFdWf+VTqyFzfK
4+VLTeNUb0Egz0X2wGgsXMRJxQWuiNjU2sxYQUFm50ywWYmx1RIqZCML1KvLWygkBMTVUitjbi+9
Xl0Y6XPtL0OgtuBU65zhWPz236dlU3FF8Za/xrNyfCQOP1IhxN7m9NAwTDfa0Dx06kdVcjPKJ7De
nGeS9oUnCK1Z5/Q293QWfs+qH9WIiKTShj05/wI1XaiAQ2xje3EeH0/fWa7DMjkvfO427Y35fpJo
T4aBHBXCYpxC8ktnnYvF8VamP7vj6CSZvzKazV8Kl7dCSTnaJMojI3Gx5yWoE75uGlNmpkUsqIn0
b15uVj/Ioh24jp1gG2AAnRNfBOePA+6aS+ZG+M04Ko7j7TdgMB2uX+CM5FDA9mKhZbgUrAYshDuA
Y6835DINNO+B29r9Lcf7Q2oxQPAIovb41jXZC1I2+pPnbcgtr0sjGVTe02v/cBM5A+HteJmTY9Pp
QxhOLW1CvfDxk1yLU2+2ua+e4roxymQv+h6+FHx3ObkyJkTB4G4/O4dyhqwW48z2zSVcmmwLwPxz
Ld6m9+clmX2jMo3zw5UoHAFhC5mX8QT0IZBZlAIXR04lo6iN7SWN8X+JDNriaN0qL9rpZlSTVuMQ
Eo0zSS77xHIubZoxDiQjJSLzF9qyTC4XMoxGqQpju1tdGpZS5ZRM07Z7r8SNYyvLbx/4cNcabtfU
r9ci02FP//0txoHEPZ/GlO3pNZ4887vPC+EGO2yG+Y/5unPJjZcT6QIiya/57m4h5q4z27yXbqPJ
8fPmWC12/YWJAdDF4bQ63mz6xWG9ZJ9Ux4dstCzRZtReqsVOtnlOVR/Rrneptm+5pgKzNHu+XIZ7
kZ+Vbrmopb6/iEGun8araXteapfzhJ5j/NK1LH9zsNi8R9GjxKrT/LmYjtZ+7vI1Px2k2Vfh8oqn
mZaetvWWmzJnBsTh36re4Scu7eMbIr3esmeny450yrIP1Gcn4q4I6JSi2JesV932+AILJhubtVl/
ntfdtHqjKBNtlQhOqubvAUVp+b00/ZqeH+aLgSgnJFFu8bA4DPYmDk31vc3LtVdg4MF4H23xalOL
UTOoo/SECZ+Zn1oe11d9Y55NtgYT5CUX3qTlttRCm8godJONBybSm10yud9cHwVXRunwemtf02GJ
2bTao1eUiro4tL3R9fTtsEnOtR6dkL90ijqV7M0myYgkJEiEEP6kBsnZc6ii3u+OhrhVnw/V+JLv
HWiQDb2dJJYn1dyq9nCafpl2ezaYs9x3T01zj+n++yPNf+yP3cX6Y3f5zNd6Mzx/zkUZa4PVJ4JY
9ZVn8mPUwnJIikocuS8mOd2kSZXBDFL+JbujG4V5VDct2dT2CWIc1X/4FA9HPgs3ob1zXpKb2Fx+
ldk8GA73TTEZcopp/M5UgT7IYBt/QDLqrn7ofUiYL18ptVaDB5hwANZa/QHWR2FaCiYk+qHmACMQ
Oz+u7kU0vxffi9Jbim3RXttjM2NdOMrV7Uz4vWcvl30PpbJJqXdbq1QwT+MiHwklY76n2k8biRt2
5+YCmWMACDE4GfhWIoWd8Q4xNhTRDMEYcmLWGSG6/GB8ZS2pkbTdYlgWV8652Dz4DRzkQJ0QHp08
GCEL5hgl+5VYtruispUfTMxbEHw76LIncMDMZKIkqzdrr/q6qViWPyspve3sn1bk8uhPE4wve2e3
qu5pExsPqpJfbhtXLlTGQMp9yNhSYk5jtW/5wPzeaHIo/w4x8lM5yBlDVtLfyQuK+RWWPyyilOEn
Yb8pKJuom7czwDpRjRi/oEM935Wf6mufSaANCPXJDH3AYKl4daNVvssbAH1MvC5iZv8KTXEhCrTb
HZq0rdtOxupVbxnHTo5paYAfvCEbx7pKV8HPsMj0xgBi2Svt6iKmtNVtLB+mwljqd/l8yyiHMxGF
TqMQahQLnmzRNcwws7g2nXVEGsYfrzeJIl0RbNndpqJlGuI90mLrUL2zv/tFXr5jmtTWje17pa+Q
Rpx60fTa054VZPVSQHHtemWnkS9nj9ojAQsGdQNk/55zZdaq85wwbjFTc/as3RBhtLC8GUpSOneT
lyx7yXDuL4IiMnECK3XCnLQpCtpSjZK8AWJlgih/HuvoxRZk9VWbJFfFY/8+rTbzq25+2fFfcyvF
uwy19iKTT5sEkf/f2zzszC5uLotjuTeRHAyyw8kwGHCz7vJGbS7/PsRQCm2x526zhFtKCt80IY1X
rW0AuoekvG5lxb5/hldVbbuOSEmD/n3ZLJbRgJ3coVVdUSrLQYmZCOfBksU8Z6MT69WKscsxHBHz
cD8bIx0Wh+9NKZtDqrWLt87UYI1yEqplf5LgSxtDU74XftcgrrJGRPZIjQMzcDjd5garB+3+4UUj
4J2i2NT3Nr8tSV2tff9G9DsWi2fzPnqHTSv/S09Jsp6N6Bhzr/qiilQcbZfVcCLe8tlcblhgahRZ
+J357sen6D+GJiuMmjRpRsDOdt+RsbNd9CnNtpSKTjCXTSSGPJ5XaGmbXiilDN2l7yvIR1umHYoW
9JJKxpay9srCFpmT0FrkR9uocxIec+5N0+9arbNMR5Wstds3q4tudhSwx/eI8PuL9+EQOwX9PWcP
EbpSnQiFsZpxIX/rrJddFnpl6/5CLdWYPHMXIum9a6onoQn5dWvmSfbpKjFKOckA95Asva47oSCN
WDBtFJcB0tPeCs0OerQ4RVDMEhfqxZK79ECeqakJ+biUj5mH8pcG4RUNCbc9onjye3rUp5S+eHf3
uuw0ZtSWw28ak8j8KBy8N8HmRoYfQ1KRWt6FG3TSIiaw9j4IldK0ZdE54SuBCnAHnd50t/gHTpHy
Nsz8paviNYe87t+ZeHY/PAXIH1p9i4UcUDLGpajVTSjz5qs2VZV34pg8f4QhyoY/7pJs2xYrKLHC
SSgeY+Jnw3uPXQEj1zw+M+ZfQR84BumUWOTPZ9qUbqVy7/fXI5ebNdCY8vbI7NXL1AlautftoFQD
XQdykGq4km+EkMhdy6OggFwsmrV9axIlFeGsf44rLB2aWZAR2kJSxnbk+DqkrdJccCLMUtBzOJu9
ZBlN61KvUG7LKVrfupJ79o+IT0gLqC+yc2+JOuRwox9vOET82kv8ELpE/LJJdMWiOyqn7laYgiFm
Dq5Sy7rBzhjAMTr1/S0eTRvUvsh/Lr7tVu5Vm84DLf/S1E9+V98EMx7irkqXldB94g8lBZiMed40
ShLB84lMCFKDGxp/0ZKmWpuIgmhkXPCr5CC6n1WWYnhU/nWs+ewxjnaY4wAawQ3sM5k4FgixGyrn
+iE+rlqrc5NrxajV1aSZE8++SuqELeu2R0SOtktb+j+Fw3XVRWWhBrT4t2rX8KX9qXmqDkppZ71q
LfMJjp8MLrs4zhfTx8Nir/+4NaLsI3d50YY/Lerj6uQlNfjx8JGjR18sn6Lcz6VsFuy/KZZnfXrf
VgaL1WBXGWUENDlBwONSmf399jZN+/RcAvUXBiMueov8wwFZWeydTr/1xdOpMli60a/dEDF1Hhg8
IE+9QpiRCvUOeTbtTDi7CRPYuogIsUNdMbs0d/M2gkElcV2SUsQEClhqmiV+qlNn9xDs0u5HA+CI
P6iemC7ShkLhKCOPtUzWwfF+taNtj5ngFluCvLuQ8UNH+bVkU10Ic00OLk12UPPRKt38X8oDT7Hi
hlWNB60u4u+UiH6oiaY8tXch3lGFIkz5biXu7uwQdru4OLV9sNu7nDS9oyfaqCJiao2LVo83r9Y4
vtcpwB7Mfz5MuwYkmAhd0kp97dvSDW4PNVtvdJy0bSPW5tnXjd0Nev5I+/0gLkCpc9Uf0nLztH8Z
0M3x/XaBbwZilrksyF5sNtBxiRAt19pWx5Fm99yvs7kSFdI2KtrmaTM/b6UCD+vmPrbrK7nNFOKU
a9RfdzqRXf2utEUM3uVeCh8EFLv/wjBcHaIGg/uuVyq1p2H7EyPFRdYDRtC0KwwFX5W3Af7eVNmA
hlOihCsUOPcwFB1zZP11JsDUK6Ci0+DXmrmX2W9q0KEAvKtkwQTWa06YA0JJpa5jbB5KbIKg3hoV
okIjTy/fpVODsab6UygSYQTT0PWZY3OxT7hiff6gaI2Tr5xyDRqsnHbRh7VMFGfpz3qqZyUgbKVa
QFAtx3jbfA5K8HJNlE/7PPnFzHnl0zO2uVmYvp8LUomTWbmzrX74k5srrfPQcHs6xO0e/NM2UoDy
w7G7vrZOk1jyWngsF3LlJpuiBb08J6taN0s7p0wCfIdiZurQK4RJeQZP7/ozk70k6ovg8FZ+/ANx
q1rav5ep9cz5QPc4WYNM3MBmc+QOsePdu+TNUTiQvWM2sKPeepgU8OposH9sEqJI11AQk98HuPNH
eeikvlYbyy5FECuoIlrJnZNimWtgBUq7FgejnSI/xOfLLmqWgqeGGiZUL1RaiL5JJjSqVc3u93PD
4BLZFaYg3Y4jGRnZHBLK0NCeqT4FhtfodlxBwRvTCglzh9cre8qyZ1vWmXJnp2YpG9px6GuvxcOL
Fi/V21uJnuPan5Rf/UByI+V6UPAYMnWIN/r5fctrkfLv59xSQFHbUVTbdNaXcTHqLw0J7Ut8W63H
0+0DH36hEVUb+Zl5Oa0o6k98rEeVVjOrDAo46Wtf7nhu8XQhzaC/NTZgR3ohX7DNGbxEvG7jwjZG
9tl8lVLHdtweevlTu3gaz87YGEHp99ecgOOvLWU4sEkYv+jEOkN1e0OXLnL2lFSRe990ahtprVEr
2zcntFqH+ECYpfkwQ2vZnkQtmZXrxC7ecczJny0PjvMXMebT02AVNbd1JWib0AjD4N5gSbbehU5t
z01u6Koo+PPvFKddbGYu1GvXuI7Dil6uPaPDMrHkW3UUzMdQR5SFVV9trCPTm5o+o+K0nT8NLAAd
lg7GmEadg/Yle10/24PWJmOew1j/Xu/NZWCmiXQyV6hhSlv62Qwm3cPOVSo/++hfodwvHbtVtrri
iFJRUWRPFradHfXDISYxz4nJh/L9U/4rKFhpgmmdQAKbCpzkTWmEPHMX9I4VqhFsBx/8gJgWHkda
Hh2EbeCEF4znIjKT6avoCVTDe1MFkGALBwkGSet4G9tvlNcuDTC3+YVoxsOPHlLWB0QJQe/88ECZ
g9kQRb6AgxbN/xrjLBDRHL4hdw7HKlro3mh62IxU1afqp3ZH1mBoZ4AXAvs9p38GjeoF9feXYApm
eGHPvIXKJvF9/NJ0e22+mYEcbwpt9nyKB4+HL1Q9fbONQzwkhVzIeuQFP33LQ0SxqepSbQgRLZe3
LsHXs+acIBjjqUp7P47VPV7L6t+JM11NU30p9eWFaMg89hvehW/PhbCXooskDKvmAjT0NzRuTp16
MXG7TszFjgL37tnUX6fz7tQNyeV8axkkZcURMOzqCQKSovGgteIKhRxJ+iy2YImuYN/PX01pVafO
3LaO314/iyFahlWXZ+PnHdNkiEfCqfgOqh1yfn2YlvAvv+DgjNfoCYIgNjF+q0B7r2htMYFSfuyj
tm5EN3Pj6ROovYxpFkIfqnf509Kvi9zjCSeB1mWn9OO2MsV6fvdlLKWz7PI3aXdphJ0AAcjushFU
+QUSx5gT3gb4C+FxNc9//EOywVbM5KwZuVARYlzwvgXdvHMO6JC782dutbuLl8N1bqPq85842lUK
e2BIIRQLWfuYNjdOD3G9IVrE93FJXkCJr47LdMDSqy706my32zaROEYHwvQ+eQKNEN7cJnJO2aIJ
fIK/1/L3CEv91T8wRVUGxCPwptIvor9UquUQHWM/VfpuBsbc6IUvWvVoRQE5AAUB2VEGIL2igKJY
nS7Hylc6rnzpz9MuVfH3sm0ZukpOo8VbWXZE+FiBDk+7bslYWPtfNfJe6Avt63mCj9njsucq2j1o
EqIueOD8qXTW/dOeOkuCHkscgwwkjPOsY4Hw9uUroUlSrzFSnD9V3eHN/K0SqetlwneVuTo338xK
ynXu//AH8lfYRdfRDF2hNY0Ie9WDlc681NxUBMo3CpxJbrvDQNwW8hBOCbjYvy+UB3IoPNvyqLJp
s7RMZ2FliiO/LrkFe5fzyAp31Iem49RbFIfGuxzW7XU+CZ11p7r/OYjXKVVfarv7Omx4XwK17R4q
q6fyalgu9co3/tHBvkJyFZPbSg/0GXgcxxDjwa7sL9OMcVkVx5jZ+pSyPaY+hQ/wnGoz1+tkaQCn
pvS5PC6Pzy9B5U0xJGX+ErI+xM27z50pzqP8j6NQvGnsNifppAkVPE7pLqR5chfQQcVC+a9H0a/e
mg4N26D+dsu8igBXqYr4Lgrzd+p3rJ/tM7eCS3Gm3CrbPId4VU0qc9M5WluqpgxrBwjVsrSi8kiC
rCvfNvEpzNYDWtjtkTyVzpoDKgFkyo41wqMwv9+5TtL2kRyt0KSX3ZPAqjNqCUHt3p83m0O2ukHP
hRDwkKWxWlDtpco0WcBhzO+/KCUX7fSsV1+bXhLs+H/8ENg/dEopBGEf+y8RD9epQWeu/fJOVArb
Zh2y3SheGpG8fcNpmfzTzq2YKAU1Dhs0KqgXKzJrgZR5kzzExdEb8/PA6xSUjeLz7C0zJykk0tVN
QJ6396PT0/Xl1N8/WeMvh5f872KkEQTMTQyNDmZrzksxUvXm+afSr/RrPVJbbq/HSnvXPY0u3+v2
XwCa9JX8YCVFORsVOMWvg9mbjTepeOmTWwjRqKW0a8dgwkeJHn8vbzeN/aoh7MH6MOC1W5Rk8zcA
E9cMHNiS/D5Mq4F29mJwztdfXaTOtfAmdkEO8vUXLgPwmHz4tiAhy1A4DZAIhGARpr/Zv22Ihg9Z
PGKALFTQlJ/glxjJwlvIknykE+O8J5lE9fpC1aC9u9IbBY8+mKl9EbgnBH9VoJSb6vwyfUg/Q7Ay
Ou/71PdqKm87g+Nr97l7g8ZNXmU/3/S5OHwHET6/84fD0HlxfoBVh1Sa0zcQMc8qv386f16erNvD
x3WYjvMG3ddf07HK+DQ6dfzJKLjpA3omSmnzvR25SEkx7h2YnvrT+aH6spJT72MCdwEv/t08oZc8
AZrM4Ulr0gqW/E9VSK25bh+H6or9+wxWQdoDEn4oP6fdxXv2hNH/S2qikHrwqX2uHyh6h/XmpDtv
X/qV5qnfnLDeQw1eVCJddomkFG+bJTm5t1d1yCKWZdsWiDeovR5aWJDecZB/3t7/F1co6EE1l4Mt
S9MTDFPvzd6QIG3VDXeJHRuyc/PPy6TSOz5D8PyqfB31wPeHwepxKzavJLJWOO0HO7X6ovJaed3f
n+6x7sl1uPGzo47Ccf2s6RVQk47dzgIHnuWgwH0cMOWf8If3o833vL1+wCx6poKrwnORFzZ01Jg2
OVH1bN595fKUe7t+qtmAXrtqyBaYdKWMCj0SQfpLAEkHQf5m3dxbPLh4w2FWd7V/sFqLF6tiKZ3e
/FvtsRd9EJiCnkv3k4/Cv8LbpXltYAAZ/caFe3yMOKRLITjw5ZsYIovPrUiRejj2jj0E3OUccqX8
99U5kIV+v1TYUpO/Tz7zh09/s/pMp7H5V/j2f6kMXPjAX9TT9t/fV+Sl+MbbfzdxE/xUCg/61Q9w
mi2x/Vd63NRDhhMX1fI31ys+l/qKt9Hqffa+/66+wM6CE9zeo9X6BvMdA4M1CWFfAPSAdEp7KYag
R8vHQ01filEj/7v7FJdAOAar82cCiivCBxrs+WYJ+McfRt94luH7aPpEAXFNFIFQfmD2fXtS0+W+
XA5URpZ59miZ0OjD3//xIT1tRpV+NjqNjg/LHsDYMtiNoe+PudfT4+le+p6vZf7NhhpUf6Y9iySA
xIw9jrfjMOreOlvBFIX+xuDyS0fI3MPxgWZpL4NqG/Ijt99eEm/Xt4//WGwxe/t/IslwFqzey5f4
OHaE+mGjw4OXnfEw2tizNz6/Qf2V0ubyFxXiQf9cQvUiOPMlr2BUwYUaP9KTc8r6PQee/lWRrHt4
unX239ehF+F/5w9417D2thnB5qKAxc3eo9/1gydHW1b+3I58tz+GYiiO3qf0qWbZvEtsAibYbKEl
Jeecl1et/AKSpqwoZBQek97sbFpXaqjLojhYzFXtRsbx9FQiPoJd5aFcZlKpr5N5eSkPFeLtdqss
c6FeMaAVu0hxWTMkcztphL+SK657W9LKyoWGRvVdDylk0aEz20/ub7jnRUppX5veH8yByIr75JTW
xrdjvlu5FYaTXdTN9HPbknlhdTlWz5vT48SCycN6HN77ZPLD3W6xT+TC68wxWQBZSm1qQgF4T9e8
XPTGlF0N8ERitcZBNcgqSKz41ml7ao9SD1wtc2brZfNAOFaNCcpWk+7ymgRpBr0UD8o6cQOFRHe2
qn0bhySd/1xV4wrVVZA0zeKTKCRaSIpQdftYyzd7y1nzuH1cb4ZkUvu9Lr3PTBgd+vjjM5FyocVc
Qn6lzwuqq2lzn1HItHKXnhVP4qIFcMOXb9zniuGG68uxkf6WCIkbNuSsv/+3fVM5zR8q5huG+91d
ryHQhE0IcUjUQtshBUTwUKtmFuAuUaNs0w4c5I/01P5df2Zv1pV8ARfwt2V3DXMN1B+KGH8Ro8fR
oi+yDl0+ex2fgIRzIvbovxZOfNhhvLeZOMHYH4DLIaXmZaYwpo1/DSerfpK5zFwfisVItI+VF7LA
ajTWvvHuueacet05+MWZS4s7knmH1rESha4QjnN82IlWn8v+1AlIAdRyIA4rs/cqk6zBkyidqRnP
6MCmCt45qey0WQxqhob+E/6DKBVHFTWBhZC+wr7xcDS3YdOc8Bn6tMVHabtFQBBUiCAwqobgBW5t
EoU6yp+U8QWinrRNNStcY9JiiQy+1xnjwoKqYJH1WGxADXfVduQ3aMsvA+QAgJMSlji5ZoMzIqB+
V3B8Gwr1W531JtXOHun4hSmGEub2jejUvmy7yv49hlV3JrbIVJa08VS1xcSkhpTZuUmk8J6/DN4Z
CtaT3SaaML387nml6TZ49B1jVf1VhuwYXCCNjWgPO2zMHzbfULApqc1FOSLMSSnNNwAabWe9rAfu
gtJl5fsVl2XankGIDahKG2u17FKaVbcygQyFuhGcdiSakzN2AiIkECq4uo8CUqlyBYsCo5S2UL38
tBtRCPlhU1O9mwH525K7ODlCb+OzF9jk8wKqncyUh18ZdbJp7xZDoWE7GpvDcLdIFhwTXB3rTvls
OkMX5OZn+bQ9ncvEvNfEa/jvV9UlGCbSqNgcRN3lz59zH81kji+0WAdbke8Fsz7fYfJ1qll7bfkI
zFJ/m7Wi8n7PwH8eL9mhg/PppH+VMj5zSjSps+uDtfxI5Z/jQl/+OGkf3/NuUYg7CS8wGnxohKii
Cft15zWSwfrN7GzUUMNnCNeEcgKpgO8aB5uMPBCHpC/UgKpAFPyI6/y0A489muCixy0m5lRA8E+V
VqUykAKYwaRwS38fyxKWl8bCpPyanjvza6tEZpw29eums1rAh0VPz6Kvnn7YifXeabR5UiOjTpFq
e8MoqhZUzOMk4Gd7SPaHRL19c/vPGjge6wcF4+q6fENmrB6HgBNg8RauD1lhH3/Zp4pJ6aW5cGNT
v6onJy82rU4FWrP4DtoCjwvyH6orUBsxbwhmVCDoDd1JkuXtd8iiZ2RyGhfO+oNJy/r3imtf5+Hs
fUVa9Y0Gyr9AWdQJYu6JuS4QFyKcJ1iMl6ab0cXlI+xQA+Ql9QzUIqLDbw7VBicmlrG46J22yfVE
+DZcs/SUh9VT2wdhQltU7OUtz2prT6HBEW19TWJLTN7YH/YRAAwkhJTmWhB0IAIIN0AS+y3bYjxF
CkyC7sHn4LSxBJAUcAzLYmH0pwX1RSayb8MGR9XRWqBuubHtsGWYoI263DWONdIXQZdBafNit97I
6d+9zb28OYriv9qSx8cB62qHfC3e3RzVT5BS66wf8EjrvexbF7B9qv1bf2rKkHRv8vFkTxXuX0gd
dDvLz9IbFQxQQ4cMlwBbVm8hTwXzHjC1F/QdnMEnV3gy3eT8oV45jplbgsXl6HmGyDuNeHROYGE4
dGCG7XsOpqkQbehE8raFRkPznUjHn3pv8X4WsntmqRPWYmRB0Fxion+9WWK7bV+Htfs9q4XJKx7z
2xBWOpcHi7Mhfr82pN4KXvOLLO/yVvpH7SClRXaMjg6WMEPnWnFgPwtCZ6NwHVFEk0nX3sjLIjNM
EwChutwvcybelOpKS8TYgZaC7CEwKJvv4idY0Lsuv2xHl860m7Vrwmxznw50HsNqwQ34MDWjYiF9
w9i5ZL/pZZveFQ8P8BMnc47rNfI/FGRjQUXwOA81bDJRpzdyP5HwJUxvHjUdTh1HzQyHgNdBE7nH
6ISiZrUcO35tWqGO2atTxPFZj8ijOi4j4wp93Znvl9N+fYwJgIxvKQbSxCHhc9DSX59dndWfcDkH
1QJAzC3rBg177x0qNWUnDtKI8BHakuEqz8fufQioz9XtH3r8H0SEJjz/MzHzMKShFuSjXD8DoSLd
TzNEj6HOFLAxC/k+0K2Ftyj0zVTiF9sRyU7jDHwjT7P5YdjwTcim3wTi3DJ/qf8jd5f4EWYplULg
oSCc66EJz/Vt9aXgqvSTrkUw0a4mDsxwHJ+8Jjv9PHyu/t06zDfg6gEA3w1GH7UHVStNMQs5xy0x
i2DUZPlnHs4ZgZdkrx5wtumgR2YOgUXD1HScXJ5H90rcx3PaONI5mtdWGppR7vM51JIp2qbQsOcV
HEjOIj/EplO7xsdCc/ulKFBO5E8d1IA6JGNjD6DamhK6ECaXu8tnAtUgpf7UaF+7Y0/Mfy9gELRo
q0ZmHOyF3UCtGl/BZPsGEwoqktiQ/ScQl7lrXCu3JulzXSwo+k2UPUVskALA+J2UjWgqfaOx8Yik
1Vaal1ySkigS0cur/C0/WWlXV6QcWtirK9UMPB7mYfXYccsxt1mLC0FynCB8aCH+1HPbnTsuGWvp
ipLygPVRwujn50FmungtRKLvquR1pPUj/wWBhQDnisyMQVcc9dQNNF1/KrVAmqTL3lKKTJgJsNw9
5yQ0/OW1ax3uSNyeTygSdpQYxntYsCCQvSbUc87S8zmwyMww5XnrUIFdN0rb1pFD+vx2OfdVUIEM
vsYernMYeYpCFbmL13bwLoFc1Cb14Njmfk8vydlwHpKcwmBT7xAErNbNZYnuOeT7oA5QK0s7kwxT
VFbeGM/Wahqv3rNDvNvQs7RS/Xmuu1h90EcSW56O3JEtDE/A2g7NyGgcMRsiptIWkVedzSdry1AD
0lFowEeLu57fZLnx3sm/ae5OcSptACwxI3dsUcXdsIBYv+hpYtRUJeZS3YL5Fs36pGX/LAXjTMf2
SOkNmOkGwF9KmbpK85x1OeOnLqwST3qbKf50arrFAmmTA2zrm2PxTrlj65IfoRaciDRzjsKTOIUp
rTdzLKFp4q24Ug6r1/luCFimp7+Ki4LXBS+qLImHmfEcs5b4HFkU+EZq5ewwnpUYGsaT4vjKFGxu
96IzozUlpBnOKVSK4yPZ0m5ADqTGkHhmctqKaE5MXUTQKIrw7tLZPJbJwOwJs+JXsxB4S2zAcAr9
vPJ9umZLHdty9bXftGfSKKfmSDbD8luwDjcFKeTR12mnzHY68QmICW4SjYZVu4zLSJq8pYDrjWn9
5WyQ+lDrwQ+UMnga6i/DatxfG2MhmAqLzXqpfVwMZ9vuWQQQR0OpU2GZ33yeFz2kdX7aph9Ud52y
oYu8Om+RtKgPq7lOEHy62ifxbjEiaxTl6ySqpv3r7vloKgkxzll27qgg1mbb3OYaeBbA1nJ8abvJ
381ayb8XlUh/lWf2pTydf6hT/Fqf2wiDdDlEQyuOb4Zv7VsLOSR6MDvIIWF2jGihMIZLSHGxAaI7
s52N7V99FE2MgdFYSkwDGTLuv/pD4qNIAnIDuZZ08TJbP0IIF5jijpAIF5YfAMxUXeifWcgdCEz4
VlOJ2z8RpiX5E1FlW/4w8QK6B7FP5aT2mSyS/6oeTMpee+eds/BJMEV5yJ6TPqZ4zcd+7xVZo34K
/Pm8bJ3RkKo0ZW4ulAvopDqEQpplxrAcX+yOikBLKElXU+CnO+CdW1ogK16zAF5H2MLWub1FUByo
YmtBcRQoql55ZK6MlaTIv9G5lTzShh6uvm2xi/vnJNdJLbVNW1nmq7XkLEZQXqag3Qpn613e2VyI
C+DxKQEjFYMJVAn1VplowOGrlqozZ7gegsolj1rUO3w7bnUXVnZtTysFEgg/8pyp+a3l8ruykcFR
9xi5Gl9uw8pAgpKPgrQEDWUy1T9ymfLjbZx7nvYL48K4NliDdR8Nc38uDQ7vJShYe9MLf3X9dr0v
DUrjU/f6L4ccv5uP8uYU8Lg9JH6z62Qvl9/VS/Geq1FM3G/uY8+GzJ4mzGB4IMN7LOzvFp/Tp5Mf
W2rsf4sCSU2FNsXJqwk/9vpWBEy/lP9d3/yldb8fPc4+i/fX++LjbCuSLnPta05Dg/MVUNhXo/EU
HzAHUrWMbiwd0l2HuHqwZ9B39qH0y5fC2/F6J1BkLPL+VJAJESCckMb8NP8qKZDs/Z/Da/paeZq+
3rTXUluERz/lvkO4xBdoZ9fe9WrfoErRK6PVYDWY3k/vV4PFc2lUe7qMCt/zr/05RMufBLd9MXpP
XyGn06/ih1mjO4n7Vz/3LpAIv2yqmHN2q7fJR0XxVGtUHtkEz17QX83plWrkYbrjcoDlP2GRiAVy
yso/tSvNY1DAxJO/WnUNlPGt8uNTczZKAfxnOkXJRerxxXfU1bvsOwpfZVSYeCCun+KTJG8dA4cd
nuogPECO1Kgkbv2O+Mt/Uf5D8ub+Ef0ehtFvMSB4Oiel2Z93MoAjmoALTHHyIlb7EUi4olB3lM9j
h53Ykxlmx0/Fdf8VZ+VPkj/JVPRivgmBH3JTJWiw+N+sHimLxZfqjsIVWhv0rAgO/YPmYf17CSMT
PAx9Bby6oAypI2UqK4ph1Aj9sVGGp+vscVI5iJG7O5QOpHaV9myT3i+qk9faXFJLOUdcVXkqncmB
d2n/cth3L9t1/LM4NgvmyE6L8WRTIbGZP1bK5zcju9vly1lPyiNe4x8XD1ZHhh5Jhyr5Teuyyr2v
txMgx2E8X7pynZJscHsTUfO103izlekrx262rj+Vrx+75etlERjENVB9YeIAVt/1cuX9Lk4qb7US
1mIdDS956RzFiJ88iSr59rJUaZXymO+HcBKq8Rr1B93Taz0AJ6waZYssyQ3VQOuf+sOyVR7VhmY4
sl3GWS8KxHf0XU8UcM6h+U8umej+co3ag4px3iArSlSu/qc8Ap7kguJfGkuMfB+FL+UeckMJ8+D8
kQPX4WhiRRy+AMzA2qX//zfB8UHhgXV4qA8pnX/ckBXxAiE/h35mvPxBU/5gt5X9A8SHHzA0Gime
3bteIvGNA+Noe6VXX3LTeEvo4i9n8rq7M6cxQ6hgNxrT8frHENmL3wrjJ4u5yzXqSW1I66s8bGAx
J3HkZfsWAW97rb0u4spX+N4zF9eHh/TgHaQD4fjckq/nlmjQ7u1JYHgsgL1R+JomhkolDDrfy4Ra
M178vX/5P/eoqPu/ySv7d+bdkCVe7RbDCjaSoBHSqqNfe6EegkaSc4txKmyQ/Gf1ZftefcGPk4iI
gfpcvEt7XTeiX0zVN/rdOMJlnEn0rH+xQFAfeJ3VxoyaOcw7IsKCz7gGtfHXtOmxzLGxRIpOep96
GMELc3AZJ2wXHsyAgcQETm/PgJsB7GwR3BCAPBNJGikuQe/lYizc0U0P4QoD0pqz8G3ZrM3dOdmF
CQl0UvOEbCW+xad49r0fHcZa7OjlFksqHOnSd5/rzwKCzeGbfmqbso7tnY1kY3+qVqNW/e6P5b71
s042MhEgXuHe8sHuf+kfH/xc8Zp7swZhBEOhl1+Vvnae9mOqVPaC112T3fqnTvhQDARrlJPz8PIo
ZLENiXwOz+VrElqe9EehuXj05ubyyQLY52FoWZaDiXu3baER6VrP0bsRUA260tby2ZI/v7vgToL8
WZj1xpnEgXZodxrXd8AoSalNYDCoJbMLwKdl5DsTmIWhC2ei9zBaY2og0eqeWIZ8sWUOp3XfqL3O
uySI4mF+Ds/4QHpBq6dm8XnpbtxeUO2Zvjl7tJzzdz8PgBpRIcaHFqu+UHlQgw4W5Ic/+pWiDar3
m/7MHivFZwWH5kL1Y/8DElU/x0WL+E2L5i1DDFdf01On9BB9U74qPorfUf/6vZ/eTb59ffo3fmpz
v+tmuCeZPXasZgpgHaVNAzTH20prZrfbiryWOeChsm4W6wo43WkXPQg0273ofnVA9/iZu7sOCb17
12eX7ElU+7THCGwohVgLQezuBvtAQut7yvf/P5bObElRbAvDT0QEigjcImwGFVFxyhvCEXEAVFDx
6c+3q09EV3d1VabJuPda/7R4O+pRd8k70kdXYT9jMyQQPngGv9HH480E2AcmG99DAs54s+8S6Hod
eQnAA/rHwtEg7m/OY4pgDOsMtSu3mxeGxQWZkFxDeBN4ufdXlhpZ1+nM+rn6bWQw3dKanBMIYOyU
FiZxaWNtTr812wegDQiCHMuzVbfv5AmB+oxvcRWwo74TXAVxPSLIAqX3FtAoJ775HzcIssMe/AOt
kQtAuqSC10f/sY5Qi1XCv/DoIORXei6WCmxgDZlPraDjIGsXrRRa8O4L7Nej7yMNrruFzaWlYtbx
LSZDg74A1hILXXFQIOoIEBTXSN9/Hd70IWwc5TJ/D72GfNAxT3gJsc0gcYByZOQ1tyx3WYOHD151
fVhPzrE1QXnpZuToM6cZkQBhXP3wuzYm5lQdkEvMD79Hbwm83reYkFFOVEziIqfLQ8jdXZpbhKuM
WlZY6c4xnOJSBuDLNlN6OSBPe6cuKx85Z6NbjLyJ9QK6k8y8EHehfznwEo+qA7Mb5y1vPEwSDQIT
xaTErMQn20mQXLMUKTvE71eLmMXHmFUeNM+jxWjGhi+JRdx8SR1T1JEbAU8yIOzW01cNOXbOZXJf
MB/tOgYZyaY0O4TYwczFvKuGXOPHQIFgnISzE1uNYov1gzm9Y1aQ6/E2vzE+98GRXsmbvB14NhWk
UhRVJ4ZlADVteWIsuz/lKiGKmCrzaqQgL3y5xv4nzknfI6aVL+V3IebDCc9o+JqSy6H5HYbnEhbo
MoJmkSM2acfkjPByLBtX3/+wfJB6IORkgF+QHijEWUFWNA/IbYn4sDsrlmQeaqit++Lnv3fFjgb1
sgOUaTYYCTbs5AFSXjwnkO/ub4b7NSiGqUCug/Qo4NP82q92bx9UyseEG5hwFgQ9yXnLjBb2CfJ0
8ewP9JXFtGmqYeq884G63cXTOUJYYFEldgQfLnguluegkEWzFFH8GLTQDoBBbRzyfH0W/QSKqmvU
ce5kvTGLguEUE2tOHYJDN8UJHfQX9f7TYoCmiOUsmEqrT957xk31Czoa9ykogwncEP0xWpdsSXqG
YVfrdAzGxKXlBXWb5R+gaj4D4iBiEhkE2xno8Vrh5Vb2ry1KxR1Vk6ztucZSpviA+OPJRi6b6ILo
qTT84/c/NqwySpmmBhrrti41sLgdugMYZD6Ov/wJ4O7Xkmd/aXqA2x3yd76OYBunCuMea0LjF9t+
R8Cwv5ZVQE+OVRBIbv0TmDsFh3TgU0Tm/wS5GkUggca+J4dbpLwluY9dRobp8YbevqK3ZdznpvF4
gKkXQENfjGPloNCyDjKfcEag0Q70Bhxixv55D9HVrPQhUDcPOt7GKf2xNesfdJ6HT9xuIKne9p7a
cADzzX4oqzcKJum0LO3U+7hv0fO+E5Ijo/uw2J8DBhpMIO1QwaEOBtNByGqjYeqJ86i/0BJr9Du0
qABmn+mZ4GwiJew1aqSPi7QZrcgashMZCqGRSZWsq4BlVYVyZSWSd01/uWk7eI46a5CXruxm8E4R
xoMVleBlJx3rtjWHOXevSzmJrhvKB64iMhH5JxJkYuulYOUWZJG+Tr3+qdly4d8jxGYXOgk0t6y3
dUgRXYOIn12duJYlgChJNrxZ3RCLGz4wCAKUP4Pr9usw4DhQw3fm3bd8N80g7EY94tsIgWdZJwJh
lkmhjbF/AsMJmh4aDzqkRySXPbaGl4Ofz2mWl0PD40OltL0kY1gs1WePw0Knuirj427XUeqBH3+W
zOm18JIyA81w6sYjpeUMvIBrl5bNKRE5/Zukx4tFV1qPZPvC6dLYnJ37CdPnc21NrHyEth51Ikol
9yvHs72dbElQifnHQI2e+LQY+gZvYF3LKSB53Tdwq48RD58VaTFGkrqlm2KgsJm3UwzQiH+QtNoy
YSJJz8JwPqTCOdamWeXzJ26xce68UILHKLMWl6OEoGx6TaSanpVgj4BKXCnIBS/DinQ/YuNsBAlU
UFR7lOqMSwXAECrkBdGRbn+AeBEejksIFJ9gFOUpYOw8c+hV0hPmeA0/rhpCmuQKKJocUt1Csjt4
sj3t6aN7eFSyUVZSJtyFxT59O8SjBFL8Qx/Ig4O/enlLbgG9sHpquSHKPJ0Wo77X9S40jvv7Em+s
+5sQK//yWgpQFm6WpmxpzYm1//0b3kwZ0BGka+x/MmbNZR+j02QowMs1PQL4wSbImiQLhHpHvtKs
MfoawoGy900/3XWvsypBTtkbvDk3UUGSsVYgk0ZpijuPMbFbXPAJf8j70iwh1fi6l9zz6ecH7xFw
UF9APFAe3MB1B+Tem8GZxzviOHjS2SdSbKwSv0RAzaNUtaLouYADLJNQVan3hU/CgYGieq3sWdr4
Ue0SNBWfyM1nljcaIAAXwR+TFpB654RHkwpuyfqFOpB7BuUAFcYJJOZLD8lTI9ukA3SBouPLiOdn
f1RSWBsZApZbb/GryiS/fsnPBa3umwxBzoPGcvO2RX7SY8wy+VSd87DUFCTRP5SJZgYurSC8nCvn
In6UcHm33kyt7kHb3dzT1qtJDkl71kQDGfj285XWU4c3k6wSZWXdZeRlC3SrTdRPenwo6vpWqLOP
do7uDOfS+wzvviBEvNE7vBpSGqxpXSnj1/Uz/6QaDdWvmyddjckBt09cKR/xqcDlz2gyspaSrsi7
a8X4y1VrXXV7DFViiuLt0QxbQopLiPayhGm/6qTwaD+0KJ9lR+kyoAvQwtKU5PKydhWpNspz3+38
/oihRs3buaPlLPE2XKNaJdNNK0Lldx1q+tdTsR1/U2JWM5xX59e4/OWTirXHkgRjA299jj6PlAk0
Hw8S6VY84t+TXKjiUQ/19j7rKeb4ZRXRTwUBzRvRmHwt3KpD+FVSTRhq7HaYUXR3G8Yn53+Q/HRs
RKBD6vtZCERbkrYzsIbaDszapxzCZU7m3rDxrCFGK1H+9Y50KtUIBPS301bM4/FxHXgMK0Hf4Os7
XMcUB+WMbYoVWoC3evqa3DmGxLC3dJf4sdEru1V8HcqZhWguKYcloKM5fBayyxalqOIixBVfB/od
pdQFEp7Oj/Q6lg03ZV89Rw11Y03xkQ2RzYlbLHdCfaSsgNYpZt4UNoZruaDUlDdXjzoPhpRyZ4cJ
wu9u8CwxeYwkgnEa1D7IBMKRkmIR/sXLQ1kYaSszgHKyuAg3oQ9ZWBEwuIC/30Dbff2rS5An+xVl
YuHAQHnM4xJ3LhsEP92wIRgiEVOF33m/nCZ6Bn2aYv67IfVjzsx5LBNMdpGrXxW/DzTtYSWoOL37
lNbXp7W6e4DFaIdA3XPv7hW7JzbDethZSc6Qs1PAdnDduLSqR3L5/eyvH6COz72LuMrOKJ8yCtct
xxT6f/KGIJR6/EG1Us95ms+8iGN6oPbNXfTdcsgiM20n8niZTGW8yVn4d/u48twsIrJfmPt4Shrv
JkpScREvUmbjz4Ta4M5QrLNCzSrO453o78FzYqye84dn7LhAL+/BuDKIqBis9Tos6AOAPZi34gN9
uAS4OczuhGSmO+Vq8FFo+QsKqMZ78chdaZQRELgYi/lXxGVDEMesWpkZhtTXPHWELJf6Ybv9LFl/
Vbkg46Z8TKjL2KDPG+3OKBG0RSSIsYkTv8PqSAVWbRhgoY2KTbuF/6ekwJHxltzvZYPVgiwH5Oeg
RE4r3ULfN/OqMFAK1EM7bGUveWzkBYk0KP/gdBpkLFid2e6bGYYsl2E+iI5kdjjFDFiDVx6/qIiv
C2LLfYRRIHNI+wRkILe3oWfzGu7p8PIW9ZDqvtiZAdhTviihhfFuPI4QLEyR9zuv+fMRAhzi9sIs
9Vp0/rHQdHqetn4grAeWtUlNMTuerLA+TAezL6PypE5LObhV9eRUFqL45g3Y9in9o7Sgkvginxnf
AmDlxdOCzvRQJxafASFS1gifMno2OgKyP3B1jhXRiQlfAqKGbHHSQVY63bHpMjgKiJrLm7oNKgiD
tN4AlxPCV0A/t6FzcTsbvN3uLwY1v67uu1+sx5bTASQiCJ6hMs6DkVUf0PTGT90cHCTQAxIZeLIC
ChQoEMTtgvlnm4evliF1xQxow0clKGOYSBP64nXBsOtqCZLMihmb6/e6652D8ikw3TMI4hxIpWPl
shviJRUmdD6xlaKkFrLLHWoeR4spYmtoGORR3m/O/V2TXYFTZfOZdhjluldn6JTZTzie6woBiPPb
5KTTezmDIxmoGT986ir8FZ4yfNHAsVzt4RQgLpVxn7xO3BmCGPUah3Yok718XiseK/7pbmWfwVNN
lAyDbL1vwjv4TXgTqgTZu8b6CTjcEYxgoaMkP8bTMlZU5uGdAPs9poYsX4QVJ7rMvo7eo+I2eszw
XRg/YZGJPKgmYAJfXNhS2MgahjezXOCuASHlfYZM93pMOKBvruIqYdXmxdp2PuLa+u+E1869Y7Vw
qGXZsVi4ZapETcHJUVg26U+16aGBuY0+1YD4ocmFO9/1aNypwNz++HF6rvmbvhzG0fPkjfC+cX9G
hanF0B35znJM9+ZRisZWciWIbMNtPzDHL6VEfX89gg0ZTrSSX3MGUZvlD+/lnxdv3AKbs1cOFT6w
quVTQO0aQ7QQGuT0yRim4XpIKUjrljMauhmiLNyX7zmkOVnSZgj2AyaCjtX0NIFVijRBmnLSlfs9
ggvtWhLi4CytiwOHJHmZ25NrCTgNzPB9iS7+EjfUT0g+JKvgkW1UBNB6JwTixYhViKaYHesn3i8K
LCKZPi5JJ8hpbwo22tDIZvmW101mgz3FjWMwAir4czkhaw2vhsxwMvaXx+Sd5BGGF/QoXaQByLge
E2YnUDia+CHIOdeZTRh+gEFoe3ogt72pli6gH/T15U2DqjA6CLXWEJWyfSNcPMg+aMWvVC6Wex2C
nzGuEhnUh5DEAcv6+UX/VbnZAtIWDgCesncgA6Hsj9ra+UX8/+8VqfiJNpdV77JD7XFfmAdmeWvB
ZaXpf4zTlsO/HDBmlIndDSN5cI3yhOdLSXiubjKjxJgiCkIMREIHw53O2uwm9fabFMHA9+Oh5VeN
iDCNB11gf0oJT+RNd/rgvybBOcOO8vctNsiL862RYtv+OOWSGrf5OIzqSzub3vSXLypre6EDJFdD
tgEvUliWBNnNe60csWr2nZJVSQ37C8AF1ouPFDyJ5j6k/P/Nv50T+ZC/Njat1Xd9ZpwiuiqatAc9
FUE77bQCuO6ytPOrzJ7onABByZftX2GgrAlyaRTQTT1Ly5iQj85lRPTH/Yqlipw9ZmoSHO2/Qc7y
FWFrvChpyMGQSa53loznuWZj9Rp+rOiuBq8eiTX1jrlAmnaqf1THRImFFajhkyitCXHiNxN3xzj/
gnJK+uzOTI6LSDEK/1MnconJ4sewXj1C9o0+UcpX7/sboUXI+yuGlRuxYiWX9lAQBKdeIwbz4KJ+
fKcfyjf8YKhQUczoY6SZDSOGXsgLhj1kwiYa18BE+QLGmpIcgxYf7530yiK4Qd3I3ozUhOwSJkgR
NHPBEGehDyOii/gD8e0OlAfpkHKLfF4EhD9CRpJy8Nj+PHh9xJUfTYZ8UhUgjUBejWeIQpSokTfZ
6JXPvEicvkxGq3ySNWpppeOf6gAXwQuuKQSSS80wyl8knCqV/BVOXioo2iMTEHpdgXCI6pWUqgsa
b3z0qLJ7VHNIUUvFB5hngDJfws6N3uyybyPmQUvzzuuIwmmGXPdH2wGxX0qoDBt2psM/ISIiZgoN
JsoOBOQoEIFjECxg50TsSNjH+2AuwWrxYPBaoWilrpJD/JxO8oz/acZxTTw3Cov7tkes0kx+48aE
EvolGAV1IlLddIn14+8LRvqeoGxF8kgVVoZl2DsC/PSOKB+RRvSPLZPDcIm+WBRlGAwOQ8SrGEF+
b1lf8fM5IniYF44tSCkqbKRw5UxdXjavCEcH5dO8v2SpQYDRO3IX+AAyDKBfaUZx54KNAFIDn/F7
Eq1o3BHByRF5LEjj3JeVcD35HDHtongDhIdieh3B4C/zf44qfKt4ovBQrJuoBMpLBz9WGQK22Eqp
goBuPxRI9KOOpmM2IKTbITbwxgAgGxCBEcfKVZCUqIaEJsHxfuHDUDj8S2Rl3WQeqtb7b+HvEH3I
RpZCSeD7OVc2oiT6ZYAnCd4TyWLLTRWz3Fsi5TnUfVIfLmsqX9yalz3PUu5jJoolgFkl7xFiViCi
mQLwiEJtD4ZnBkgfsfssuaUevPS++/fbX0bM9JlfglvQ9eioQUHr9XXZMhHAbgfLN8GQXZxS2P9r
7yk+1GRDprGBk4t6n51qQfzT7+EwJ/zmliA/f8QkcuYsbaQzdqfpmNBatH9huuhMSKBbUnYRRXl/
zkqfvY/STI3YNjeafepGYE0QOy5zLyKigJm0RnCd/Zki2vDIk/nvaMjWnlA4abYxAcO1uaRjXKUC
yR0bFrCt1PUCiuoCYHRkYPw6B2hgz7Ehr9yDSwGGdzIma+SB0Rtfp1cElp1H2Pj5O/ondskvZILp
FeBqoH3MC+VULf6yIwpQYgnWAvY4wIsRE5hlLFgxui8hGgAYIzyOFA04KLjBUuXQ5/d8pUwTIXMN
c3gR79DY+R9XsDOBWsovJSw3YHtW5k+2YRS4TOoEHzaAfSVwCMLyr5r6UfPz1RSAB5QW3Jyuh2h3
qc8V/xOyMmdIJgIuvj4vRp9QHsaaoQP2EnkM16k/5UHC2M6l6ntUZMVIwt1AlRP5VP6t5fPZDQEv
J5wQl3TShg/Abe8tOiiDmTspZevij+UtxDLcwZwom5cBReA6n1GxSGsK9WATtcuOYwmFBgugk7f1
O3psyQAC66GJIbGgi4UP4QsSK8yM2L0kvsQ0TReo8sc1SsdExC3TcTFCFjnBVbwst7sO2KkUtsvO
vQxheNHBCDygNP9fGx8GDSJgHHNGmnHn//9fzzWHeJtEAvpgQtQtgguPwGmQ+6xUuk+jC1B+2/zg
Bb5JCltCdPrYGLJ2QxTwJvG1UAGsdEwVW+Yz3r7XkgnO23z2TPjWQRYyygOq1oN8QNFl2mmAYlHK
1Elak5Ey1/FzRdwXGwS6MvpjSXWHhIUgEVtlOEogK1gT/+jg0DxRZSCDR0C2w6ggT64Q5z2rMIfz
Od5wX5IYAgN0Fj+/ysXXt2ZwmV4G8IDV4bsCFQdpsZm88IM4zML7kQ8HR0gPCGPQNBmFsy8IYbbb
CTqFKPOMqDZQRrngR6SguqyTe6TYla/P6CQ/9h76PVYpeaMb0zdOnel3QMiHIGLoNoR2Dt6cAWPd
IOXo7CPOkUiDebmATuZUYZY9NhhO4eVpjrXmvYswY8Gu0i8L5Gk07SjSXDBKP4NVYn0bE18tuotC
0FJINfyuGUPj7I6wmc51KuURjwXzvL87GkmaswU7OQjIA/SDKnYCPchD8BhwofjxsL80oFwqistx
HmLKJIdCEkQIz5G9+QQcbTKXw53K75HfSeAXaBK7IOPOcybVyEeJ/OsalS/ow3WahZIFuzB5ZMBQ
ITw2nAgqCxJ7WZblSmPJIgCZwWAnbxyymgUfgGPoPvj5KXmsXB4m38TXMTJ6j4ygQe6ZAfDjKhub
gekwjN5H3xET/pgLCLCz8yRWh4p80EHDiOTlOTw7xLNoYNOQKVxDnGdU/NDcSTEkWcLHJEOmxawY
4hUZ4DcAsWJki50mEnY5O2+bRt4+CxBY0EGBjgZR3YYA5tn+znApHp7co4G/D9LgCAqM4qb2zQR5
1IA6l8/59wl2PURhR7l8EagvsvD4HSJHikvvzC3Sh4VDKBMhKQAloBDjSgDSPELKOYkXq4SEAnWE
8BC0GajYHd54r6aUwKiDhNBhk9foJZnhGOONxyI6+DFqj+B3nHdc7zbCAkP4hKtuu8uipo1R3VvC
moGDRhN/FgsbW6LFg8ZEctIxuIGESIDLNB6IAglMNNukL+XhWbwWQGe8eABXLN2OPgS0cfXdzljx
PdJUsaMKQ/QFTGaBpujrPxZNwPIGLjuDelfYIWQHBqAe8NO7YT98jixGwLK2FDFaGMbMnOQOobD7
QrnB1XHW5FxJXRci3hkuJEAf5mJRw+xaOmk2aQinK3+BJAb5LkYJd1dMOtKVzUPJ8uE+Fl/QzvsR
vPMLrAnG6SESwqVk47d2jRnJIfkY+x5vnjGjHpBiJqb1gMAQws9vNQx9gTXoB8UuW7xXSCfuYwJI
FiSbnOeAPTtU31KYqmC0ZFUCSEQYa4PSsaTgSahYYjCWw+WywNn9DX8vVxxKS/61USLwPmRCSOAJ
I8F0x4M3wpcQF0OU+VLIudwzRkkoY3RLCA1sHk1XXatCDzcUvFzIx2BjeCumhZBwiPcDNOgZ3HSh
dMLOU7TQMEgnF5r3i5gDMyLagV+8LwD/AZCp/x7iKwUo5JBXgJeLkuE4m3qVBhJvlA/xk0F6EIp3
mQRoxmYsF0Ak9Qik0Q+6KogqvaV0EWEb8AnN83sO//XeQ3ktpIPdQxkxAT6dPMYs+fSb5sVrs+BN
mC5dIVMIQ4zZBTSEPshkpqvDvylLUXnDqMgSlvlKOAwxixLJ/vb1yusDR+QMrxt0ZS4WOmOEJQWp
OOx0XXZQ4GXKcgjYKqFoZfIlWllWHoDaNfRGswRDJogUjoSZuv+sOcY/7SR890tSIAZcHN7uCfUi
8ZYJGv1u+HtB9JCVsJQfCuFTzsxQf/k8t9C/a11c4aFvMQJK9aR2mHnsXLcNB3AJ+l7jvhvoxSqA
/4FSYTqfK+3bCCFJPAAlJSV50+WNRf0HbIOegYTcOVJlzMqo5Egc0HefBUPoehDB9xBXMIs/Wyig
ZMeXGQXYXWkFislnQdDXhJaK1oLmj5dzh6TKa8cYEP+kNoJxl6Kgk2KGDzbJiDATt3+8usoKbBp8
2wDvlCkEpDPyO0xibIKrglCOlYyEpWMiGpUf/Z6oi/8OQaLiPx9HoMTRyZ66sGMhapKrGNleXsnx
ocSFkXbRl8+R7MgeEP7BQlOGlsxBw+GSqvTggLAqL14eepU/JgCL91xD3mGhQ7gQy+Hd/8Ascr6K
5xsJ25SfQD4UwQ2cDFeD7ybBz3K/fY9Knp9Huyhtiq1XMUuYQOKGEYxDejWL+QBMcSOhxZTQvk6t
QYNc+tkUjxiKri6hIzX4pAyn+kGwkyxM0DKzxp60hi6hFhDjBD9QcICr8TEoUshxOM/JhiZOrSb6
XgK8aK+yIztEh921ckvmBzznajEj9uz6nSK57559qx6+Ubs83PYc8EO1VFRdxmn5/IDrLdbvU1OP
vk+vRFXWSEEbSHF5idty1KncG9nnpktiyh07ByRvwBw86gE5sZiGnGB7VF61k39DypNWZc5NkJPF
qst4RI5IIfONmwexQ3Lav7MkQe6tLdqPyxsph6CSH4YqiEyWLVG+hAuTJtwLMwLsq0iG/F4DiEwG
PZQmxktHWRcPxzBx6JCYKc2G59fgfBtjRbrgKAXfRSGB3p0MposLQERSbOWmuQd4vtBnnwu5fYPP
5ouJ6eZVFGd0aVpswrJs7uvzKh+pSMutBZWVNWbD1saZR5j5x7un/m+WUwmQ99hszFHmmTzSbNrF
YK/GJn4HJ/Ow6nSDy2UAZEQ+1wDCK+I/vO0cPVVB8/G6czXIRxiczBHLHBGL5Mq45boR+h/DPXix
p3i2Wxuyff0SKKtFs17Ba0rZPQp0el1v9dk/3de6ftr7jzCmNfi6vTL4lzqxtnu5qGpD1hSvpBzL
wixk5KPH9tk4MrDLTjcIjsox/NzDRZDE3dixWVBt8adHsi+Fqdjf3f3IIzWjeoD8Qb9ImSoLZJNK
DLWnxDJ0dE69GK8nfiNwip6CiElGdfNcQl/JLazY9WOqSq4BpecOXS3ry2t8oeAqJi8WZ4nCyMCn
9viSi/S/XoA6k2PCCYSIPmTpYQnY4VUlHYVtjPy5f+JSZAO7BxTUa0yuSfjzEac6qKyk/Z3LDoul
IEHhjeU87F6wfxLnzGHoPEhURb1DNjZmX3YfHpo9RZuPySEVl10/QECMhxjOTocvJWGLcb7yvkXY
Wiv/3Igr5fXdo6CHxGO/hn6PDJcHQJ13ImtbudbivLQW1OvV8AOoYVt/8DVOif/A3pyhwg+ko+dc
p2bA1gioygbrkaWJocqzPHOiCl4st6RDm3QJ6I/VOU8D/WFP/G7ODUMp/ojLyhpoEVZtfjobCQkf
dCxooWWpmk3z6VkQ+IJiV1Jw2bTjkzMimNHJB3OV5M6/Q32JOBb7NZ0WDwimFJTHzHKmLWN6n/wj
NlyX6zM4zyktkWbLC8++usNTKKtNWV5mC+x8T5652mfpgeuMUbf24+xoSjMds2Nn+36A652MHFLQ
2J0p9uleZFWKpIxav16RlkHst3+sV5RInrZji2FCHaH/hqgmNFwKlelzg0TYl/VfR/J4PNTqWLJ2
GHWxTJG13Ww1we/IC6Ld7iKUUZlpSgu7Q9CIHGFE9BcaHvKGEJpTA8omHr0nmgNZ5j3sP6nOIQ6p
NyBiCKkc5SGO7T5fAUoR0TnS505M9HejCh1NL2wlQdKNij0Ivf3e6AEGLcUmKMExow8YCAlJfi+6
4B+2eZTIV6PBGnXHBCvaj50WYIQdwMj7aKV5kIFwYMnqvbk4e4wOiPoRM0IPjIe178PbINtdV6UP
pmZXzoEBA0TMoGFTxBO+CcjPI9MOExR+DR08YA1k9QREcpDv7O92Z94bX1vSbUkis9XoKSR1RFHq
KKMTgTZOJ4AjhRhp/GaVzk4c0gZsgkM2gi/dI8epOwBgI04Jpw7fgArO6c60ABmtDy4sqn2xb8LS
vdDvyx9m+Ry3/DJFcAlCa4T01cdFuwbZIO8U9IMQalJFkGthbHkLUqq8G68e2HnwFW9hTAAq2lCb
yJPpj5/OAwiHN3GMYoZ7YgF4SFDnFnQkRm/wCZ+QRnh6o9BBwoYZA5nOf6DMy/0KBCqoHehCXy7W
EwsgCrENhdUViAIymrQp6BvuqkDeNr8gOeQul6f+P53ld/049adECobmousxKQF8xhz3p9o+iy5J
jjbMmMDEXJeS6+NnfBHsKHPgHp6MIsgjNbxvrQknun5BUnKkeYS8dXy3sxPXaaSMepn92/wmWBy5
i5cgX6pIhLrTOxjUJ9ThtX77G0nj55EFjNbzOOptudW4q/kWooFWB90cCABaj+VSImVwmoggl6k8
CctHlNWGfIHkLhc6c495IODH/qx5sSYZDz9AAg7VmX+m9yH3cshjihU2fu0abuwrbMJ/cUef5+Bf
8NE3znfQqlCV+pxH7MUN74+zE7FglWPUAxprCF5zTEoaNxIo79/Vkhe2WpfuS7cPtyt3V50uv8Sv
2epD9N370BpB7rrfSTsjMmlszvpRg6ZrUSwoJY7XOQF/qzob9FbFlDJ5yhjhyWfyHbeJOUx398nF
vYqWLnrKL0BhNxdvr7UZGjYsBa5X77pnGxP9IbWTbYDdiAb/xpjxfoy44TU8u6dTb9VbtUP4P5hl
xIyLUzt8kjDhG5tTCm2r8DJ3M9sipNhG8mIFjX8bw0GzQ44Pp5MVpBH188CMLgg7d+fpZdodVgsl
BjtF9mvap8/O2qSlc6oW1eLjM/WorW0z0jbnBWzu4Tv5xSwI3ov1eMZLB7hPwC2gaXdmHHj3iQbi
1ACiVszKPKl/tVSekZ79dCUXbB3MGcz1zgh6Mwv+UvLYjKzd6YEWK+KKQ6wTQzWhsftO9MbFF4b8
7uVnK6hyUi3dmmGwDoNiRjDOksKsHW2ONPJoBKR+zymHPDqaMaetx6RM+9x8+WKrf4o4I4FdEV6Y
WI45MxwjIGQPqp2JZ05noySwpR5B0bCsteEaATORbp7uQLD66owPmJlu653HFHArE+R/gk6AxZEc
fS/NJr3noAA/AcT2b4QYLXhDKxKu0IKgLcicK3G49ziv5oCaBSUZ38dZebcOPA/aO54whleoIRwn
3wJFKmngWjBVTZ0yk89c1GudJRokkK60HZjjeo3DrSBGP+AN1gYkfaAm5fvG2uSXORU4JxOoT/Ua
tLbzCORIR7k4MaKnabZSxldmY8Dpa6QAip9AZVluukzrQRpGqgz79LJzF88NUXPUdgJ8H5aK4D/0
HDgwKAUDsxOQAySsNejrNaLr64bE8RKK9nc/kZe1MFg5WVjVkIN773lrHi6LLC5LXRrhyFzqhcDc
6aRU4t+er/kKvqMITAq4N/ep5wLeI2ReE+cXADPjb6RyhKamtOxIlrF0nzhb2uDeBcOJtc2NCpQ4
7tpBpEoxM0NlkK++E57M26jzQPm7ZgVH+7Dpz7pYt0yhoZEwxQ3hM+YUj4d9UCwu03aYO5TevCWP
3fS8YJ17UROACV+31ejHUbGlzDMm2tj44uh/jb2BrtxhnJnBQCWc0uoJzIZtHYSbAARMDiiuEpQI
MZzhzNoTSAMUTjageWqWaK/zAZrWn5zCUwWdNXOrT1ieUE3TVCNmH4HNmyg79+3SWn+Z9v1OmqjY
vKZk64cgnMyveYSPqOv+Ag4NBZAGJkiqQIjAkr0/G6oA4GR4go6T5vcHIpD776AzArDitpURaviZ
LhgqNyI6jbimcXvkM6hQHjSgN1pZCVLiSrEtxGuVQD+4+0Q0jsM7aiS62bi3ULflDOALWLKYaJh1
bkLC5SVSHJpsvuaDJL8bFgkmJcoc+atIOFXxHP3DpK5RFaju2/k6cD9Qfsk1YqucPJZ9j4ONigQM
F0lYkdwSticOWp4P8TJoRxEZoBLuCAYtzpCQLzvI4Di6jfwKBZEWorgAJk86UZCGjOSvG0YZ6Kk3
YB1ABFJzSif8GbioOCpGYINGFInkbqpAUgypB/7jQHiLx7ZBdipJB/btLmkrCI8hqWHeyyUb80lb
Y+cUdVJGdSBnXb45LqozLLDUY7xO7faKy1R+IiLmmbLuugj6HsAgjIvAQcJonBnvQ4BJhdxxaAsJ
saCAB/CFbtyizkYVCKsTVDBGoHkB6lTyqka7fChVJ5+lvOvVwRD14UEW1G9E9mPEOByfOhLkmTtt
AWwQwCjjD4Au2c6JxmYXZogon5/y8EI8Rv0lmWju7aC6UutV4kDQoJ8eqGR0XhcbSfDgseX0WVwS
a19G0qH3QhOGyDr+w8a6hUug30SqM4MCC2CfyDnjU8gVnUjdnN8cOytCrX3ElcWACDvAUWAZGG1m
dRdzQFLpIM8MDGnEN4bw61TIDjNI9pJvyEB6WX0wvlE8IxgTj1A99tw7mj3pLcSvBNJOAoBrBkCK
KywpE2nD7DJeg17qiQwQG+eCxhr2AGoFMNV5y8lLdwBO/oDkoLhPBrVjuQZA9qjyX2wgs7Lmq56+
hp0cgMM2N/miXjHShHaCn5cG+d9ZZK4E9e8LpBrgpS2ySAUuoxX3wPDS+Q+ZyNSYFnBSMCprabQm
nKwzzUcrUAM3rlrmr9i9iQZOKfsrw9WBBL/Ty7IV17e90kMttLxNHufJYwRWmScVkeEsPdMrgZ1k
hTD0yO2c3uiKog1Lkfs9lSNrjJRFtPv+vDtB7DLHap4wdjIZ5fxIwlUmeaBPyxHuXI+jMNic/z6C
EL+QjwG3mZO8F9NkSQpkB/iE2RAoCW3oYyFPV5nRic0B613+z96nB7BKxrPaViRNgWy32FavR8JZ
JL5/rHay55REwg0PKlszplty3mlaAXSTagWOBJQrP+I6JoWlHqYJ0Xsq0164N3cPcGqIsJ5WnJAc
OAXzEBPZTkNu0QADkw75EanfAskwr8NWOYv6dImekILjG5BCJf8hnd0+D7/Lzom7Qjs5eyRG4ZFT
9rSvyW/ZQbuEvp0LyR9ajFgfXBCfbSstud2dG9lXTp4YnuHd8JKdB72Oc+VctjcWgFDV5HnMuk3w
NRDYyGQFukjyP3Sk3B7IAnMVsSgS+rbiehEOTzi+R4JAsYNS6ZN+kuCdxBxJe54iJMQXCfcDh2nQ
xdv8OXlnRGlD1xwZa/EHdvI+qfvi1J+n6BOpZveXjgeKcrosTc39iEaQZ6CPiXojOsdVlsxImjI9
gxT+9b7Zk9lO2fT3ZUuZXrYyj+A346lPeknD2ISDtEI9eQtHAEY5PWLAu0PraybZ+On3D7WPRGlA
q8w/pDOwZpC1EwMdMPQGVKL82G9OiVyUEHya2bFvzJ+paDdQQuXFlc9EtjADEPEwB1JlASfC85vI
lMsuS4A1vE+NFWvEOJ+yxfjZ0Nz+mxtTJyZiwNMHKxwcINHqC+AW+AmF9eWIDhvDI8CvQWz3v/3w
qK3Q1gaPCFcfa17NyRD3BwtyjmHcZXoBO6POOm8QyhXtLnEVZz5xZc0XxodCR0Ktcttj+DzJOjgy
SbEHfzCl+bc5wualMdD+rkfKzRRNK8OW5Y37vHkptDK8S54NCmMFOgpr+N7FbxVwQ/JfQEx1ZwCY
ZLmIXZvjPWzHqIZfREOy22TS2pwNv4fe8atBUCEhUdnSfuR1D7TRBx5blRj9T44LejGum/wEprsR
soe3mtDvfwvTe2UeUNpIUpQyCm/nnOOnvI6wKSUYIpEbx4aKOlHHPMSegYAFzo3LDbmgSR6sRukN
8cvYRQddNF6fxasbEEIm5+rJFZeLUBOZ5V3WpBNLDTTAw4z0JrcK8i1CUEF59KYExMeXOShmOxi1
eh9Hk6m4ayo/LGkepdyTRkpQARNM1//KIY71/0i6r+VElmYLwE9EBN7cisZ7JCGNbgiEEN67hqff
X2nHmT2/zowGQXdXVebKZeRpsL5SLaKQ0QbaDmsYaLtW8hH0T6rS06KCseLUxe2nKjlOsucqzaS6
iJwQU2KCWmMmOs/Ubm1EDJbHFQfVQxkhjDVIKC/b9mIaJNOrz1UihAMjBMLP53qkz7PWDh8UNxgR
gcw05VgH1NLDGH3kpvN0c1GqHdp0MZIKO6EgIxHEXOMJyifY/MWrbIdJ8u3TWz5oc0j3ht4FirT3
5DnM54NhHrbSKJRgpluoS+bKqheK1HQoY8LwYySPeRuBcI5kvmlh66/IRzI1HNSTQ18YyuH2v4rK
MPgR6Eimk0x639Lhb6FKlNPsjP1c8pOCgkBWxC/zrePk2XCcGi5vB0zlJoFHr/qc4ISUPv07k0RO
pEhBVge/QAvMo1GcXAggjIUY4B+VVxy8OISpQQrTonlDMHvjc18K6rN5N4nJsv/N1pip7vetsXlN
vhDg7QZ+J7OvtVLTqXKtrT0j2wlXc6Ux5ZLSOBfYLf8HOuLnwllWTaRokBAq45IO7Rht1dfBGD0g
URrK8UzbU/wyZcdy42n5HDLxzHEANZtgzGA4LC2B821suL945TLIFqG3e1V9MOm0QTubAhvVb77k
6FzHGRZ/qROqB1KgUiduMGviM9wjsEhXn61Sl83CO5Jmtl/C7QMQLju3jwAW57zdaC8wBY3zGqXT
Vfi/4YZBaVBGWOPbgalg7xgHftvjPfetjoGlEaL+O2YDbQPpEO7Zh3yabqf7y1WUl9IbZQHsdsza
mC8h907aCxzPZ2Tc2j12INOda23XS3zDwb2xU8smDYfPt4+IUU1WZAYiRlV1ZjhMl5YdowMH56WF
ExL+Q0LvzzuZ4bxzaTlYlh1/FgaR8w7wG+hNUa+PMDsLSDvMfJd8MYJQGFmMjUuTTWa70Int8HEz
Hp6DuH9cT/ayr2v6Lcv2GN0xV9pLKBBJJSuXTkbT1fS3hU2UxbxjMpPrlDrpY+QbwgzBj/a6x3Nl
2d62b+OKqcG+ne0Ve4lOsZdalBfddZttTXtON/92mlxGud+8nzXKNRdD1sLL/m6yIgL7zU5zTAd6
S9PhIHorK2QSXCNyFcd6rI2aluhsVard9OeiO+aK+7qrZxHEGhs2McnyvB03ReyQV84dfIeWUiU3
LHTdiVTXSXYXB91YeJmUj7RuL0zpDDhfb829isqrXUbbdhEmi8LTcK6y3tTnDp5d85fd6eWq/IYK
6mAXUbYktOslN0h8uYbD+QxrRxF6MBL+s2wzBl/P+CEongiMyZYu34UucP/Rfw63n96hqUBJiTuf
iTsLmUZDx82ttcy+rN+VX539+9paz7U2rycPYKfwzQZbvcUqgVEL7nY0/hcgc9oWnJPvwiU4BTCQ
ur/fesgHUHcjrkMxaDHCo2zY/sUhwOON/7mC+PDWevUHmESOX5wWzE6Gec8P4200WIvPsNo/UriP
I/9aTzogzhVShKekMjTlxroQsCIx5iPmuKl4M4rxOZw3xjcOMp/99rGspYYrpg6cJ7k71M8GPUH+
QvZl9XhZ4FJvMQ395fpLPcJIAwz/cfkoDHND/IPLd+rj+bH+unyzQ+HImfveD0x8GaH4mX/vyEgG
lcuCPX4Vgoa4m+ixIoTLCiQISliZnW96eKC7kDo6QeXjG6N/utI0vw57V6BfcPfJfCZAs2jTFNKm
HH84it0U2OmPt4bXtEuI7lnAoS0w6PnjBovuSXDs4Kb2c/i3mp561y8fqlQ99TPVuO11eSk5SxpS
BEaBi65f9dpvpd799/rrS2LP0Lpd2jSISB0j3qLa6E0jyKTTf+6ZuHWfz89t9wk1ouzVutmKk79b
lcCp7WC8To605brM40RrjiiF77ke8ne9TpxYm38kwyOTBlCGRlPwhupw8pgUmcYcvJ1wavKHx2jQ
WuRfqtyasZhMksynxsFQAYfF2XQNvaKzTW5F4Och8vb/jE/NKkIPSkCAEM6MiGJItZ0O7qEcDJyF
XFGBZwjdrGQLkWuPYol0eJ1In5bjullVth/Pe4149nCr7+bNDKfjJtTnhrh5C8xYMNAYNdMIclis
Z3GbvpYqrted6pKf9m9JVuLnQqQSI2GezKlqnl7Lel9X9gAuTO0EBSzm1JKKOPedLb7en42gPEi1
lwzGi6+Jc/MoBdXgHCX11FydDKUpDmU+4i+KWX1maA0qj21UegRB4UmsOQOQA88gJ3+ZWyG7PY3t
aqkQi1y03U+Buhl0cBwB8v1KskF4oPWWU5+SQzfX8s1L9Oh0EzLfT9WdDehSARE5j9WJmx/RilxE
ci9UrALlYZAreeva6E3kF99VU4vFuSKBhTu6ymzJrO8YrVfkFGymXs6/h3bu0/1Rgd5OlaN4UDrH
ebDeRwYPFDasBeb0mWjJbr3PVuYJc2VpdI249bH2xXJCnEMvMPsvTjC2GbMu9TNB6c3fauQxUL+x
zvokwA2gSJekjEUImCQ4bSwOTp2jlt+yDvEMt9dDLxMVMNdVQqvpvaMWSk+4kBOkgZRb6MfKliuz
CzDI8y8ULvEpZGf3g6mlGlv8gD1MLYwWt1VJW5aPh6oO+jhdKr4lUEOD9meMH0XTsvtBHZib6PTz
agoUqXXwUl231Eern/HviiNZxQ/ysBbmNe6oHtz5X8S8FwYp/WPB5Yd6XczxhZ0ceVrOZGMPvUV7
0trO1JlqD2/br7PE1N55cO+igupj/DAVl3IeUuXzWlBI+YWWlOPCB0ZBipKIk8tXEZAG3Q9EHnXe
S9q7jGUlsFswD3j3Ci4RREkbs+mPQVYx3rhinRdGc/MPTSZjHD0ofTzez+S84SFMMNC9SQbl7lLx
czUTc4/PPVjl6gO0RtiyUMIFEWbGuPn32T53QxIH+pbuIvXB58KRUtTLC/JjaXILFNzbm6vg213g
K0MM5nxqrX9CujxCwF0O7fhlJFaXyj7TXF+qY+twmCM6PMipAfuWDxRkInYK5UDcYR36HgffY/eG
ie95GExiQleUHdm+JjY0qPMy2TmdIpvGJTfTD9i87EOhxPt3a9yAjmyhAo4I5zL0ek5xpQuvfjPa
CmoiJTS0sQ5Wv03XBfWS+ZQZz9Prhg0cNs6wYE3jCOOOIzW6e++tBMOEMQ1ksMDRDTgRbNH24kWW
Lih4iNpNPVjebNgR8SNK8IRod7NZdC7y3T3WIVdVkIUHoKM4pAENBSrwKz3zFeZMqYXB8xGejlR4
RlBcbr3Tq79Iz0rfuVb8NmfHc3t1026vyY6Fs/8KpMfBo7MfXDu3XukjE86895jk+wVL7v35rSV0
NK+//igS99nx/TFjpjLbz66sldiHN8CXf1fwwW7KIeP3X71LeuQ3sgqw89CDoykNhGqfX8a8w8UV
+bLSHpNCUGz5a9v1KR25IG6Kw8tMehliGzUi/8PiRoz5piPJ3dz9CJ8ZjVk8LH4crqvAqhwPdAbj
AcjT/4Yb8+k3hPuJe7DqJ0frYfrXiz83VQcvlarTQ+Njubv4Wh+R2M8SfX/ki8y8FhDPZ7D2mxel
IVbkdjDB1kxvUDccC7nG4tjcAvZLg/lmmkeBywwyJUmMtUMmrBmSHRmaOngVxvJezyEcTC+L7k0E
WahBs8FOr/hQFZQphdqH7IgtqX1ULm940sUPm/InhHXhS2L/5VcjCZpzfBAZHM/h/NGk+8h8WE/P
73UnI4fh0dwgl8y/YsyVxHD1en9/dK9g/L2+5D46MFFatjLRrUdy0rUFSiK6YbyFT78eFqb7YabN
d8dAz/YwK7Ss+7vtAjvuO/NtG1fs4crStAaDqGIAQZWOZ4DBXLezbqr91EPUQ77FG3KE9xRl8Cw1
k/Lq9rGFzPiT3IfvdEKoKaVScACl/wi+1MV5iC22Ed2H6ffiZIEs379pTh/aXl3W7c3x4qAHx8Rm
rsbz0/UogdayCH9U+GRV4XFhWGNABiqwBv2xwwIz4tZY8iviCWWbOTFD8keeJQ+fZ8lT4ndPj+UI
0vb7pS0U5y07uvTPX9fBmA3YJRxiywEWG9jo8GoD9cvakxxHfPCen50ywble4WKrcRQn/raw9DKk
IoNfVgzdlSZqHc20QQ0JAxqwx0pvr3ukCfK2fg4/45GljEuXnQWv5Uez5L73U638xGri7AIosSSu
o9ObOsveOh+e2nYc0IhRNC2hDy0caHowtlcXTT32YTJoNzJysoNPPe+bt8znU2rIo5xDWA67VTxd
KezC0YQbR9wroc9OFKW/SJDnAl5xK2xoLumR1JctwpcMrAKjIGeFMllmjenZv8HB0JsoGN7NbHYl
DoU/XiR65SvRmhfLQRUYUtwqXjsOnOZyHs6Xrp+E4F5t4swcuJfraqIDNSNeabKc5ne9jwqUyPdy
fAfcyXkLdp9eXJHmp29bYYJ/CYXNph1/zielVyWeCdgkNS21KVaNkB869IkSRUKSt+wzXD7/5pn2
b6ly29+9Utfc8VEu9FRL+19TwScaCAx/bvSKtc7eEuYu7UADToFFD/qSFIq8kVmB6sWntpzle6bo
iImwy4e4fKHD6u2yLxsezGibnaVzeRVtJHHr8vPlu47KRuzkfSuNSrM0Wp0qiV0+HOnIvdak9eWA
fXSItozv8AFmiSg/Lu8Z/xpRA0tNGaigeAnfg9NL2pwJDvAVz7ZI9a3C6Dk6DeMR6HnnPBv57fYs
35Fpf9c/BY9IP9StVN6TBDYrH06RWaMd9seyfBqSSuLLQ0k4IWGvECRfypcDa8NyrL/7PpOrfhXw
JFjXmlArLP6uSWp2NUm9lLPqnc/Y5yI8FPI5WkgSgvHOXL/ldC6P1J7lRDabwbmZHv/dL+UDKNsR
Z4plA3bEAQjcrstLBvpBtZauHOCPhoYEkDk77ssjVT7KqB0ekds+Mv/u5mf8gn5DpeuQGKzv0Wk6
f7zQaN125cu/IjmahdXD/Un9eF6Sw+3H/vv+cf84zXYWcSfW9Xaefnu/qA51c1+bwfj70LnMdkCO
8raXbD0+3MqHHxaYAPfwVBy//Yl3sJiHy5BkC1CELpVvYM1i5TyO7tIik3+3nuE01058QbISjDFb
3c9WZ26vUvVLXGjFVkoQ2iax2vjw05gfyhI3VNqlfJ2nCaYBpAq/xBzb4v70gfGiT59jBqnnSomT
Xhw5SZVZzpBnmiIyOCM5ai+hGWDtf3e8r6Yxp7e/gEvCwvPoZHEXg27PDsCK4JQJ2JqVfZmOZ1YL
84ELu8q/L1Bp/NiYIE+z+BtMgB4vSDkGbi73ly7Bu8NfsLwAsas2VNZGZDO9KY7+KivAnY21ONBQ
FhehAfaFhsw2DZH1bh3r6iBNSNbaw0YqhcQzL3P6dM+SKFcSbR/m7dC7TMYsHpvDl8byFvfd+BG6
IGXYxpAMbch9gGVlr7GJMQviIeSjWuepeXSkFsMNtdP7w2WoxrTfjgYd8MQV3TTifqYR/IHjPquF
neE9VwhWTQSc05t/nkMYUH6W2Q4lJT1hTY0rXhmXq/R6/fWTyDFtUQgdt3+PwbOX6SWpKh6/DiM7
sh2WkZlJAZyLysPX6nR5ZXQ6ClOg7YNl8P1X7wWFJq2mi9OE3abe8vXXFb0DV9WabbTr7PtZnJer
OP7K9Aqvz9fs1+Eznnow0rAh+6DvA3x6xCanO2Wna3a5qh0jtzXZ/ds/y4wYkthQfKkE5yJIf7uY
3vnFrNkVH6wIOxbVle53Ztf35KGRpAthAw9cj9G+kh38MdXg05RPHohEVSWMXHb+LRyFkIajdLlu
OFkcSRARDi2ONltONdPmvaCmfYbqqMWnST1aqPMkBBQylcvYN7gw6OzzoRV9ADyqZ5Sy0uuCmdN8
qFZ0fOmiHKTqNN3yTKd1hVPR/HwothDmC32gzGZ6sSTZsr4zg5HTfhVKr6cx/saOolXZNPVweghH
sa6y0Fu9XUdOaTPuxHTZVZWu+uY8ciuzo1sbhU2B+PP42vTWs6tEB2zPRc8E8phqOeIxMPlzEl20
1Fos3EFDZCgAI+YPq97zVMtRHWHh690D61dHfB0kJTWUd28k3kFapmamMhlwTlRYI05oRnq5D8XG
5Xs/owLL0s+seggVZnIfmdZxxhlnXlHpxd9sFmfHkGjzSje2eH22/L8zgrxo00t93L6fLcPugAgA
dmwTXCdFYNbX9bvSMv8i8/QuxyAfJiPbbhCN7ie39uZt0V/1d+f6pb142w5Z4TZ4wQCdUAG0IHGj
OCOOUkroA3dhAg/W4T86hoElZzoJISLruntRYosZUGz06tZzmBkkmdiU5yJAMxXM+FcZ3Wkey91C
FzJKQZGo9Q9igd9P38yPu/zOL16KX96K//sLQvrq+ypNlgzlzxa/n0uKTm6mT5V4GA8WH+v7S/jF
eHFTOz3K28/EBhK8PtU32eo6UUMS3r6rZ4HenZxwBZUql1JXeBuU5KZxxOWVZSVRrK56FPV3jYxb
Qir+wsfh1SPkDly/6AyPld0r0r4JHqZAft5IvvvEGeG+ylgmk1+bKR9cBbR/fXEmhsQ+DkQKe37a
o21lBfskL2zyKjLu0fH/KBJdv/9hDunDvkDrXXEmojfRoZVaTK2u3XgZ5cMsgkDRj2IjmO8vKKbP
v+dLrRhGpT58UXEq1gYqfmteFEGDU2veYYvfuFZXyr9BpkMwlwk8aZPl3HDMe5L6qHtpnVrFRr5v
dvB8iCcI3hGF7ridb6TQShUc3V0dlb8fhACQ60IHFh1eLKOOJuuj6/oGuny5uFJX/E7ecexcDgxr
r6qSHqnRscNfpZGlarFglTZ4Rq1xH/wbSBSEmPt3Cq7QFFDH3HBTthMHBOj0PFIaIzaHRtKZxnpw
F7muOVHqFpIrOUtgSutXswt+pVtK5kuDtggSwDyzrcFGISnUM3XQEn3OQW+yb9pAC/VtszgrcoUn
ZR9X752MRZJpcUXYTDPLKDvhCeBAWEbBG9Kebbc21aknZxkzDR0c/SAMWoRMsf9g2cA4qn7vPNA9
WvAXzqitcwiYBH6Hz8rS5MUIKCTbCumdq/hanKqrjn405K8Ymdxh8yqkrFPiMZyXPKDPeMk9AsdB
M7ejTQXs948EYRqwVhDb+kjGCoGsQqdJvgAz51XGsStI5+Z/+H3J9QmW4WZ1Zi/WmGSbkIJS6iIE
kCb02SiYNs/5C69rSC0fMIhFNXmrZ4WpqWVlDPEyKm/iNj4BGsGyM3/3nBwqZ2KHtxVqgci7f6ZY
JQ1Arnz4xoD5twcrqVo9BLPb6563KvNhp+FCzBFaXqJ3i0pTB4N95165T/AfONay4opgK4uK07ow
PSwqZqWHdpZjUO3QR7jq39C6oGFxA7oEkKpo0jeM8BiVseERt1h1yGQHqpTk14mdzh/P7j7YfZ7J
9UNOKgrzaNE3myz+PkbF5phF8mNX2YTejyKCfSNsimvLrcR/1KHihc2Hho/foJecDwEzHEOR6/Lh
GGOA6MDWpT+8gP+koQCj8+RPgm7ln7TX9dW/J/dhBLv+rmdLGfyJCoiCjrMF/a1HNZfkJ24DcbFw
YTp3RromEvrlLjQBxhUYbxzCWtpKwRuTMH3F0MIO5zpx/Nr1Ct/A2M5dlMuZ6dff9zk4oVsZ6HM5
SDa9v8TUgEHBdhdD48xu86dKfS7e4s/VnD/Cs4onuuVV2VDOBMY0FjUfVp4sHXp0awk+aMJypDw+
/6FKdVLlZkB0OZXxA6ZXwVLyXHn2ckzcrzWwrscQ5sjfvBd8rLdf+ybR8aZyeS21NMP2spbndymD
6oD/ydlXum9QVzi+cLVby4oL8eE+H37uCGPh5oQrfw+q+/HgPCKWZd2o6xUUNWX5CWl8hvGCE+3H
YQ3BAaPclAQgNGzksO5kxs2XGBhHk6FvVlq97Zcr+yhrtvF/Pgzuw2mwbs4ryGBmCIcqtoYz2jaY
jw4SvN+KP5luui8HvWB9seAmYHpnZgy6nJt2mrc2FhE4yOpc9QrB4D3V4m3fuoUvYa78sn3Tomfk
yx7uY/3+bBFGm1C84Ge1ziHY6WyCXStUxvVcN/2T/1EuVGGw4uInqqRLf94Kav8VHp7C6DHh5C2h
Dshbhx4kPvkOzFupt4CZgP6XtWRMloMHpy4SPJ96u58DEGsDer+KkqVF9ABm9+U7uieI5e4gZGIH
z2WJXuqKBbzfqWKCfLziZpux4fT7DPgwbfbQlJVnVZ8KkPOHgpCbDKED4QALo6i0jJ79RWmYHnDX
aOLGB2ptT3vBs6koZQfyWGe+GxWbrAN/oHtw/Uuw/pVDBBM5h8wd8ObXfXL6OesHo+uQ638XdK6Q
QxnTAVbvtWQYKMU/aCR6OrAH5m4jXbm8rYucXwtT5eJ5dAlahRJDr001ydhhHqFDq/k63NIbWpx5
IaR4K6fjqv/7JNEbqVf5uPayg0uktoUjXTDDahIEKo8JpuyWCIcgRsNRhxCaWrFXbOdHQUyz6MeR
9NXAufS8mphh0FUTn8nJqk9XGBKZNj93nK8KDBJ5xZ7nO8OmsnizJ3LCcX9Vlw1dQOvW04dbDGo9
Rdy8ck9TcYVlwUTAoYXLhJ2z03yzgC2jsEm+Mc5XUKLX/Vk0RLcPY0843LzpsaSnN3r9XqVe5Kmm
MHgcQsKXfWktgpPznsJDEPwb2pKiRoWPbTNcZoXqO6jv0c3zaq54moLiNI2x8+/YXfTDe0faKEyR
SWMcWMSfX5BO99kIhB635+JT2DtS3w5JNEoV1bZDu2pYvG6ejK0cdgOlliGN7rmT8UAYWRwq23ef
k3GCDQ203MQSypDih89s0yhbtOm6KeCfqc74F5rmuZ4yRmjGxUDfEm1bgUC7UopnHyLgjUXUKvV2
12x6wSu0HPMt9Y7mgV8ZOUBClAPmnS+Rp9gcvm+bZ74cEt8Vq38EUP/WOcPiwiV4tlxaolGLG+eM
PDDEyQqf6FHudUoqEId7oGaE6xfMHRkFfuTqpL7hjm0HIfiBKUeEbfy1bRY+YIbBCkkMk8lNm0Y6
LHZP2B+9J+vpZ3/dDevcSCGQiYLCJVbBkSecK0faHhZec241Kb7tuu5Bduyvs7Kforh6DCHxiVen
YlQcbJBrlUO7H2owg7S5uTGT5mkuW9n/FqXQrEe7jVXNqbvnfEs7Z+I2G6mueUeUsuiDp8jXeaJH
X/xg7vyCzOFIwW5blLs+CjZNpVY3AvBonQxKDK72hSoWN5/rKjZesN7l4PvpiB4n2vrZC2YWvICE
4PSJ7DW9VRMtDeainaIKIl8xhpbLUc0Owqe9ugEB/x8PNPPH0ZpVV/3xW0Dw6OpYDM6fHC7DYe1U
HpqxxxHgv6ZsLA4sco68bPgHNqH9KJH6W/AqjW2ZLk7MxXmYI4nEIoDnsSQ1voi/bx+KJ3WRGkYe
s1X3mBU+joM7RfT+axOB8fchMxhhPjh8m+62krNncFiI30pVh+6hv/mxtk7/rBtc91bhYx+HFwvN
hc9cRYRJZeqhWHsFIhf7h29kjXCwQO+dtZW7bY4PSHhMwT4RwoSvw3+pj/t73CBOXgYamGgGV/Zq
c9qwWE+7ITarrmp4jsLs6Tbeexdv2oxfzdCVIg0e2eoCQ/HxIJHGTXeWssBZttJuNScY8rCRUoFB
Nr3+7QeFv+3Qdag6htuhChrr9dPhv1q2A0xe/67acXXxFob+JRYXxYnJ4kGLVJzk6qkjiTZr/17g
hngrCbV/6gNzw7ZgWThfwaW1xIcIAocZTB+Ca3ywo4T/2+YDz+qppw1FroAPjp/Gqds6yCSchIah
fiI63kSeRlCE45bh0UhTsGnFiUj2YzFMCHMfoQFG9mihE3iIw/u0iWdq28DIgtOF8ZdYg9RbthzO
G8d/uHSS5WWlZis2vzvE30iUAy5rNUijbGkIZRDjE8FXJHOsqoHQeZDt4F695r5BxtGxe3RXzJc8
jBoYxZexQxxt+myozxH4hiNB8CMAqwDxYBiLPw+tWshZ4c1tJo0Kj1uxsExtsc6v6ebNIvpDUQR7
b2me2BWalYHP+FQJHLsHBA+ITTx4OQdRCSgPwO2YDinlzesfIJTtjDvwUOnlkPvNZ+YNflx4u46D
O/kdsKOlxhBggMXLbwKGX7xzhQyIED/IwyrixNngxRn/W4I0ky98ycePCOac6a869/XgnnovDose
qe6G/3hce2ZVNrUDo6zerrOgg2yNu4tmidvdWLjCYFVsp4R/9AuN8TAlIKlQubfwLua9RafUh++e
TQoCtJo+NOHldw6+DpDmprnEecD92VTS8/bBkFp39b3s5b+P8HVj91QAjFNoQ89aSfsuaxbkxfUO
hXdGQPeMqYy9Trq1aqZypFLR8yszS7duNajv5etWS7cg2Ln8S/yVPHfPLSog7Id7uhFwvB0AKAVu
0XAO4MzMondL1gCVTaGROrGqJJHLNfZJNiDRWj5rl7UhFDM/sNGC7dYjXY0dbDwg0+wl8NWQEbEE
7jRb1XMr0zg3c0a2md6xVeoD5diy7Vu3xMu4u/Jxmtl945quLHsuTSJXzg4h74vZvLfqJFtbFI3B
tpfP1XY4gwsMlvLClWK5veJYwJRrXSl2iwXFUmfRTLKxWcvgdPYYu0DfC7MSEk/nrtFLvhTuDQOH
Uyct//0FhSWtSFXRdx5EdsZGvbPhIJuiNBwzhRBUHHjOfEZ4LRoRDicnyDs657Z2OtXXKV0ozJZc
K2GjMgeAg4TpERtI8x9au5Mr4Dqq4D+X43JGN8zqtJsdGvJ4/DBu0q1jCSBUjjuHjrvu7l/Kq1LF
jb51DnPuetXydlXdCPp+WRq82l1tQeYTt+pq4HIcOimayXpeV5UgfBfeqpPFzJdDLqopOt6rPh8d
4pVAP/tybW3zzeJwZbfi0sMZQ3yHp5EuuAlQTvVyvU3cTexMkBdtnSZhXDGEbVWYUrb/R1yfNt9d
65qs3Vwr6nnLkNVgf9960DMWqplGHNdA1eYmF/bhdmBjkWsj01gUKsVSZC1kfFu4DalsdEZG2jO2
qD7YeA93fBebPgHbyc4ZFTQieDttqhhcjPZNax9GHPu/K5zpcXDj4paYVzxvxXtEhef4NVI3IBgX
w1GsGD0zT7lrKkOWDKfcXzuGoZlq3HmDB3YLnC5oLTL7rQaJ4s+q5DUCLyDgSohT51/K21uUK4ZW
jy9/i95o8Px59g+eTYRj3gDTFWE5xZzecoNLZqx9nwQJ1eNL/Tf/UlZVqf6aHecHb83GvTv+hfJs
flDa7qoQY8153QGUbM67zu3HXaY0+05Yn5Jn7ExhI142hjCuvO9q6u/juUrRtZFnysTJgB6PMQRC
p3pwcLF0h2wlUajtLfteKV02TSlW1kYGTt5KIq7tZkITki3b1PNfop1R1JGypsEW3TWTXI7MHHG/
z6ly7p8PmF9Ub//g5+EWdSw+c5/DOqQyeGI35cdw3HEl49Cr6bu0oeehMYzPdDWAa+yflWPAlefD
G2bp272z/7q4r01sp/R76aM4Az271g6BxTL6Sy4rTk6aK4XvJD2J0RgCSVuXATfxq1YcOAKWI9JQ
xEDUFaNdR7n5dfIejcchEvncJOZMDqil/9KyL5+GKjal6XlkaGyGPq4FGffu7Tg6wXn3CHy3xql/
6Wdpo0wDRtcBy8t3c/lTMYCflp2h6PcBMH3AhF4psjEOwq8eHzf7SoXhcX6mNd9MQ9Ig5/U3B+zo
6nQb/8ow4BeubXOUgz192BzY3Tm5dMXSgjticWaGHihvxgfaJdHnjSwO5XA+SQ4KznSfrxRmfEY5
i7Y5rq3ENpr9svigP+kB9embY9C3pjaBFrAc3aYoa+vHi3jzlNwaO1Hc2/7OR/o83DhnZzofmQfZ
ljhcmqXxf04Euf9Pvhsb/pbzdLbjCq2wcVJ3qbisXMVGa9yyfek4mR9TFROp8KDkfpB/DpX0AzXv
NYwcWbTvqsnuvmVFZBpLndc/p0KaXfkjKuhXhuNdROWLLs+3uyT6pBLPK+h0+1/Chfy2lt5WFLJ4
7j6vdzSP9o+X/JeJ1N8nyb/HvUTbg/l9tVd2k91n79oMUt7w3FvVGty5ReA6Pl5Uc43dv/2QXHNp
zjHvuiY2s9DCB3bA00xLdS5mShQVu/YpOT9rUaiRAVMwaYqJHtFpUjpwN29QeBVaZYBnzPeZr21H
hHumF6vP079tPX6NaULV/b7x8ZcDhPk2/rP79FiqWaTyLCc3Gt1SGG55HIOXk/zwD2V1noiqqLiF
wcHb0HJMysDmy9a6fjnX5iIANJDcabuJedjXFolmqbfqF4aL112PA8vi1aBB2yiVR0pkRyhviNRl
MWTcHCx9/G8xIz6HuohZELCUeeF64N9cmeKqDLyKFhFqDZZVQQa/tVzgkP01qTUpf/rXpCHOgKRF
XVsV9ivLlqk3pZXLoxUi15Q4idrHuTsgXD6N7q6tYh83kb6yXNP7pR7mhh1KvcmbY15F4gOAGDCh
/zRVt7Ap9FHOcrSQTXi5PdGIZj4EhuG6iFChbAWIFaKY3Y76sFco1A2Ct3hpxCyF4yCjO3pWfI3v
SlWx7ObZGPn74sTUpim12csduwH0RBv9wzOwYR4YGTYX8nR7W1cME7C0eTxUYV2wq4PejuJI2iEx
gSpeE4TaUwwMwsKeju8+271i8Tzm5bSribXT2ZGPzfilYEH+286y/5azrVJcp836nE+U/kCyxUdJ
rZ181xqghulZ4sBipKXA7jv9rHMhhvjAz6flpQ1RMIXWnLhi6WQ12LrB3qkf/9gSEQW9982y8hzj
C22mtz4Cp+sIUfIpZXOMAAaA39/sb/6X8uQBfDqWnYpFnhGBR6NKhxy5eXGIlNPVFmSAnXVxhW01
l6uYmQWu3qbqci9M1/VrWk7Fb1b4ThmcuJS0ZRw8xzIp5zmm27UQPO6VQq7huUIf/0Z1gsuguT+1
ZfjqheaOidfsbsrC3e1WYxpMvnX6d1/Wx6Pnm5vgnjwbTlpwsY+PBJTBh/h2wdNempvIEVqOmeJN
+s798+XwBitAgsydOkaaPj3emorN2oNZ2W3Jhk7XyrZQ1QUZxI6FVOwqyEO+xwZDjb77MxiwqLcF
w20upiA0ROVTooo65PK4lKDoeSDyfSKT0wS27RrnJh7DnonALioJj7gS91SPrb3DcNlPJGqbuFZY
cmFrrLe1HBKXvZiaR6H+VwLT0KOuaEJOt0o21zwta9tr9eLxKEWbfF2GwQIVYty+xVWb834ZkgQK
p4rKMbiGyyZKThhok9WjYKxu0drfzhaFl7M6UWWJwmK4CYCzFgLHbnpkiZ1sPFj1Z3+OLLWS/Xvc
Op8Gx+wsK18jW76/5SAPw/vt5Upzre3Nlq8/+Dj4KHgwSSJReH1cvz1rp9BMZKSzL+pbWxJXRVpG
5DDO2mDnmRBiDApTdEdI6h7M910eW/2DqFphea3OV/WnvfrayOouftLJSutRQrRtn4SB7ptL1gXr
T9fkfG4VbnWtkgJlAZLXGf2Vppt9dRfXtibmUGlNcamVXncKf27O6CmZf1n4UFxL3RGOMDpe4vdb
LjplQ0F/PdWy6mVkEi49Ni7lJm5AYKQY+9/3FFstXV3oydyXbxG5D3mZ3/LFlITTpNEnePQzDXmG
58oEgePtAscXLq2Ql0/wR+oXVfqPlHs0H53ImsblIhpBNlLg+p3HRfrU1v4cgYiOaaff736kkGGW
2Lw/Xh7biiQuJuMaLaajhzJb91yiSucVfkH01g2264dzo/B4vZ0b+XHXFoqNWRq/FMLovmYbSF0q
42clOxJBwnj/uqkXQRBK+U3dqcIwwshoziTjEXIdivKn7/KSanGhHsdm9NHO7p2qhTaa3TyT+HXz
Oq54C5rsIzpgIbqmmywaxo8v46p7qpawtSfr+KHPc2PMe3iveY2kT4wdaVS62UpBjqBOCcmu2IBm
aYrSg8v0+VqA5gyOi6qbgCPGPGL+jNSM7COuH+I5rh9HCOrMvZAVHv3Mo0Rj3lvCkfCxs/XTbF3V
tuptds0Lo5jFVynx8juvLnvJ799DLevG8k54xR07zdL1S+edgWFPZ9gJTfsBV6mqDTnv6/Hz877p
bK/dq1rtLiO9+kgO51Ia7tXH8l980GcrS+r70tvi0Vwemlss1mI7TvNgifyQ4mZwLyJc/cbX3vIQ
7Q9N31/kWMPSD3Vrd2AUWEmm2e/3ivZ1+duSpxaDdW/5mog0+cEgprd+PXU2g1N5U9eDt4ut0/tp
gL31/nxPdXbNQ3nT3HX8a+BAtOhsW1sQRLSYeXATP4nMi785P6OcahXNsLup6Zl1eBEjJw5Hq5dV
Z2FhdnYIul5y/+r7qqWmorGV/iBAaq4UX+so2y5Wb4Nse1Uv/VIUVVHjUmVmI6S8jVSHqNQ07PX4
vazaqzrrHubI1zpKfieiZCv5ve6lv7NABfdj17RTxB1eO81t7zK41OL3TfPSKbbydfZ2H7cZR5Bv
FMHHB1PW1u19UZlHh1lYj/30EFMn0d7jKjKs+nf8uLG4d+KeyoCA5ffuEp2qcU8t+Xz9I+ccps+f
1OtlWmDvxFaT9Qojm+V34Q2PMt0t2rbsM6Y3bXAF2xjAkWbIOHddhQPlxtVnr3gTIiPYQXFr4Px5
moqpURMWjYgGyJBkHeP38PPgPleP8Mty3Ir/GTq2H6QbVdSw0r2W/4rhzOfJzrxj2U1M51odaPJc
aKk8ScdINf2bhBAG5nSAbENFifukwNSoLCKVDLNsSJUBLl7IBI/Ivhj4qspYVYv/P7RwFXMbEEuH
fwIHjEj/a9CDs/WcFgfhtQKYFshsnLYdTPPudrTskoeqQb/sXNZycVAcYMtPD6IlfXtRLrThTqKi
Hqa8KJnoODEVER78rio1m6otuwY0fyqnX+YVzF21KtPQUv8KJrSJMEP3/qF5kvMA9TB2fITiZPV5
62+mxAwAxPwERVmTpb/J/5oLCS/1s5TnUNORcm6vuVOA6ApJdddDP1e+LQKm7Qvhyucv8ElF50u1
V6yx5FRv/jm5lSKZIBTLoCwvA8zoqvrlk/hpDmmkMlUdlDtk+KrB878Q4kfgMx9HG9FJX3qr9UT5
v2ifrnUsL5QwBkvj2X3AhA3f7jHA5XPVWW+B7gOrjbO/24HQFwB3P1AuvaY6Q1sbQXlU8nemYHg2
uGqnSHdRVYu33Y52hm4UQ4YYzMLBmYxXUbHsQUTEaXFTCg+3/ahY+YMhCzzLuot3B46FXM7PAwoG
VTTY/mHp5GmzDUJKnGoRbBCQspulvw92uXUZSphFymkytwzE2lSxsu+lrbm9aVmFWqKclFeTbK3h
FSuvsrPg1VT78m7m5e1Y3h6KajZK9Bdxed1bH2XuMACs59W9mKwvxY/s92LwH0n3sZxYEkQB9IuI
wJut8EZ4gcSGaJDw3sPXzykmRtPd8vCoV5V585r3j3kfqpAkgNNi5Acue8vCqXxu0fMVn9UMdXfe
zdZOQZ3z449d9zZYIHtPb7MsObtJIHlDwR/RhqqCjVczApBRkQ2yfCUcTSqqau75geCyK+MeqWCa
SxC+vFoo4thudG6s24/Bs/r6RPqpnHzET1D/5PLn6rGdm2Wovn/HpCmm5PDn3zVeEbHMjR2E1VF6
DM7t5fc9UUwCT10O8CqGGbbyI4+wi3b8NA1mV7IArV7ruQoMQZ+sXIsKquUC5/yeTw5A7cIGl+6a
X88WqJTBRGnVgOctGssZ5mSqkGE+bbb29GFbiGok7BtQa2ZA0D6LbMX6jz5/mkMJudHpwxADBeE8
c+9uA2lTbm85QKY2gSDXXzctPquxAG47BUqk3j+VKNqcMstCJmxyQmT2WNxB45Hqbb5fPc3tmLx1
tD99mEd78wH4ge3vXIsuq4kWxMQlwPgONFzlq22QfrSpFHoxMW1y6bIIm47LgEgWH5gujTfwHbtV
QKrctQpyOnX6bJcD+ViSZX2BhF8QMTN0NywaiRaAJmyQtkjkTXO2XJlLkQlUFqXzPAPbaOfw8PU/
2E6/twblyeI3N81MsRzitU0fVyY504Cw0RHvYV7QF9nuv107953T2OemWjo5l+PZsWuzd7Kb9S1+
1GLpl6DWMknW61Ze3VWLoT2Sbf8DdNFX+5XXXTkIJWpwArvkLVteyCPDcbrTHNUjLbWevQbnzkPC
tsoW0lHUlgdpj6zwXdkwad716OdNEFKXkAGl5Fyix3oO9LZslefMwZWFtCWXPuoaIsO3+Hlxrau2
IT0r8xLEkUfzMZDtMUsTrU0j1YtaZFCaBKjfXBI1+fDJzTC/ZADeBxvDKkLaLa0yzH9eVDYTHsyB
1zyA3ujqvHedsOAqSDdbfK0+w31tz4l/xlrpjlNGOCs+j6smuHledpkdOB27Wa73iagb9AE1W1/2
E0KxQp12VycCD3feVDE6U4LgIcSLpv+2NYQPCOI3dcpP7hsJKLTMFB0H+muzsOSf8+DWQutLzvNG
WIcfo9N/167PS+JZV8BrKmhgGICDzC1bI7zBaWUcZdTaRsSk7Bo4H8CZdu/waoXTBCHNYhjJTDf1
vxf4qz0MQE+FeEjOPQ50co4O3/L/6cRWTEHr06irR+78gvWcm5tK+g2aag3HsfKGqkxoGEhCHOuL
4NVwrYCVLOVIeLkWF+abMl0UIJCiRgjIryY9m6hL7Jpb41MApT6d0nD/KL6kIDHvouMDtVzD54/0
dxQNHED/VlOtPRZ8hZDt+Y/c8J25gwFm8pMpccjW1Q7xHKid/l0gFZ6us/nCyAqEmsxjFwTQkvNo
/9a/hYQEJmHU3EdZqgzwLkTgc7Zi9hW45JI3dRHWvGoFhZpANp0NbgG6S6KYiOSjYUAalKY5NCgT
qSID+SBKz5Wu0I0/o3nT2uAGbECPd0vWtHpDH7xZd5Xr9zj2ERk9zdGeH8UV9XEjN0pal9PIiF1N
cEGurv+WTjXd1x8761PLsDE30cnnlPpH06KAnWD3NkiL6B6m2aR1tIrnXcpIDADJsbmInUApD6E6
8kbzPR6MX4H+dyzG9Z6BaIplh+nAZ8EBUFx2PPQNYkggNt2/2L0jMmxaiMgxUReRwQZXbRYe3sE8
op/4vBkbnBA5mSiAATHnS7caJ4Jn62XwbqKTl0bWEKqRG1mfUj8auWd+RUJXI+OCWDmO84luqimb
o8F+l7UJDi/jHrzFORbF56aQwoE4lDITrO4wII1NECF2IcJy3UmgmFx4sfa8B1g2V69n4kWvP47Z
aFfKvbCO9qNUZblBZVs+g1eNOfYyVzAkOKBkMq6NBBHYic+aO2iVKJy72xAzkEJPtANiTRW9aNw2
/iLNzSSXv/LaZbevLJoF4wnkW+4HWMxglvy4kW0YSAMS+Fv6dZyMoz+5/J7ymz9bBcXmmSwEtuy4
IVWkPS5k21GTud8M36/7hw8EamUzTosThYcVMcOMh4UzrNCVDi0MPVTT4gKlIz5YCGItUusi21jY
qPBQHeAQOHHRQydhPZJtQ4fGbSSExwSdOm7dYyhWoYCEd3hseUhGzV1AkIoMcOuT6LGIeQSMsXLC
nulw9Ll/3lYlfAVYmdwKWUo2lB8T9uvo2czUA8m+BgoXroPM9XQMpVq0CWFuIMDymTc5sd/piff8
6Zj19TLEc503nsx79luVnfh+T42miWkyVlMiJvdNqBgsDWJSZELoX+5bIJGXvU8+p59uRgdw/m3X
H3NnSJwRDOu11hX1cVcCY8A2CIwXSEcKWHMAeLWjxwYQMjc89UXRP3gQIpp2XbcMh3/yy2Wd3xNu
QPSfINu2IZPjEx/L/7BhDVzj2ORRdHOZAv1hXdn8pEp+JmWxyyoH+9eF/cWhA9oiQyA//qjYXW0E
GYP31Q+SGiI9jgcOR0BjR2Swf890e1wNkSzH8hoPF1hVS9XDzZp323060NEr4edxpUbcEWeGb1Qm
p2vp70wrd6qe+LjrVlDm9gPtzwnhXk0d9vhvaK3r6VxUGCGmzZtX7k6KIhaOLSSYZ7QSmS7a5115
0Xd+rsJFL4U+i//hzUFtWJcrCb5elDUGlGw2qMatsP+3/ZeYKq/g+X6Iie1SGap+v5LVfCivvJrS
R97dhBZEIHbKuuDDqVABfGLlYSAs6BQ5cN6+YTY8QpkIlAxjLqXblCPeN0APlVg26UibgHcw/uJn
oImYK/9Uh8aPXeUMIidlc7BSEjgFiDODs47HtfgA3Hkyg5jKRPF606Oe/y13hfu/UTprMnQwNlqx
/0YAV604gUWAxcHfjE9UpmFZSTfuO08Dp9sAUVbb++h107C1+nXocDZsBXY3FcFfYGja3AG4o9zW
7Sv8J7A+xr/zT+5jieaa/8PPpZYIwUKLya6ebeA2h10C1T2aYtudKy5SkkuY83UMSDgw8mkKcVLn
wqthxuqVYDPZndcTjVagAcfdsIs246eluMOKV3rfxSaqqsDm9SD0jA/Cfbz6Qc2KLYtqiGWdQbin
i0ZybhoKoF/HMYzc+SaB54JvFC8KhAvWB7d4QcM4wi/hqg6ryOXB1avfE7G6msu0pxAN6bwOXYfq
uXRPoNbvu+guHvlfpgKptxT+Au6edQJFbrXN9DiyZWE8KVaoZuDsV9R4lKJDafyT66ZdLwdMfhMD
oYVt6iA/bYgwq60qLj+fhqXBOCng/enfQ7Cd59UXvA+bTowka4Gka029TPYpwOQS/wq8ds5/sfxl
X8OMzSU/n4kPl146UyFt7LziCufKZ2n1sW4LB69Hti+Ts5pduq3yi+Fc6lZbmhMKB0sLRJwMX6AX
WZbmH/Uzv27cahLB8y+tZv/6s5qc6svyrn7+Sfaz/fCIWvFqojOv7qfP35sb6J+fOv5df16Gtwki
GKVy0Lf07n9YQ9GvyCTn5O3gI44ClaviEMO4pNbB9pUTgR22ZyNnz2BbefhJfjngmLWrHzG6Y/30
wPa8Yoc4kLEjl/BVPaiTK9vRpYUr/nvonxqQBQPMeE2MaNtGGub2HZWhyZGVb8cNaaIQSs7rAc5R
vSbYOLF9L0ZrEA6cOveb77cFB8BUMHEK3s3SJdJS6utZqsq3qbv5lQsU2HHHpjR9ZkOtC+5/fCfm
Rbt/4vshYgXjehCZYs2T4GdEt9iJzpVbuvuMVuProQGhXEwtDaVUNdrBRtRGhHGevkVXOjNIAAyg
uhyxf2EZ5grmY4aSp5AShldlkpwp5bLuh8hUzatKzTlgUBqp8Rn1JvOKUP+4A1Pb2hnL2Bstgbm/
lnP8d/nReq1Y3Vh6iF4qq1v1CSwwGUIEs32SECZn4ax8D3quwUzA5cu0loO4XOCP87OwQMPQwwkI
1uXID48ximc7/m3OZkxkZO8EeGYLCdRqWjkEBYOAfdHzQDOfpz4OysBhrK/pYqLmzl7hSJAwcvN5
C8okiRqraCRcVL3wfdc+HT5T69JW7CjLYvM3HXSkxJfMODaAYtNDtuI6xTROsXYOZ0EiKxzU4VdV
t3tE2bK+0Wbtizn95q7hXRvgcdz0xE5PZs7uR5OLurmxI3kfrZokqE/PKJdraDqiLGvrfXCusHgo
DMfkrWGLjpfDhxp6reCUs/1bx2peP2yJkL1qzr5PsQIoubTPTG+/reu7T1OYUUihNsNcfxKIn2v7
mc6bB/Vu21rGuN8Uk/Z56u9n9QovXJY3nCBjyzIt9zhePSWawJ/0s5BMjEzKoxoAX5qoRhrp61+k
H093sM4ChWhViy+rGGrRR/GYwvEqh8lT9dSYn0sKD8bw2JKRmqxeV+jY3/GQzObJ2pd7ydj5qC0h
3nDMoaAfwncFZ6MT2KR6eNbDLBSdxQl8qiKbJE6FVNqlmGHGuKw7GexXdrqnquUJAvNZ5rFAvIH1
hBTeWFZOq24k0XBGrVkq6KAuqWK4ZRFgrw31yn0c9udIC/RJiXFXu+2ETy++j69aMoSibnrozdre
yupbHzMy2rOXWFO336VlPAxbxdTd4vf8EILQj8xruhzmXIe3L9b6WsAdVaPmmpFubB8CS86HUmoS
eXXjZkL70n1fWn5uXoVIMyLQqhYl7WLvznUFXzz6KOcSVW+CMEy7UcMdwOdmwmBZyrKsUVTapFns
q8gc6N2bkhtYbav+yqHK5CJDZ1Be7spafkWFemN/aCtruBklIqUYrYpYZQubhRtL85z4lvYegJTJ
+4glczQc53r2HgWuqrdS8vVJSZs6VtbY53zkWR2hMLn5x7wRPt/7SNXekhkL0kIyK6TXlce5ko7X
jq93Zejs+bcw0nuaixbSAq83ZQQsv3HFeDGIpQvZcyl2aMXE+OIGWyFxBiNBfrm41Zyx5AeJi2Cc
YMbIsyOWKm42DV9ggdh83Yeh5d9hUBe16kkMQW7OvuyWN3OypwF/N78hw6qBH4uLGeSwqgfggRql
Fe+Qc8+pcA75xJQtI4dskz7pVTifs1U/jXSbrV0HF2xr5Y99uR+v2ZuDG3iMh0GCpWR29mwuvo2S
KsuKwF+pCtCxzh6dglG6ksyNAhYDkm8aXJkWi8JxBjoLOiuoRay8nXksPqBOs/8gywBS5rPHWirC
ElPoRi/hg9nPeLCMD5gU83EmKA2DS/iaEa2RC7NExNy3gUJwgtAFNnaPEs9+4aZAMfD3xCQ29xtp
ZGKFMxCSLyoM6Xvxe5JI4Q7SqPAiBmHAIbtCig/VVQhORzhaPvORbwGWQQz7ajCclLdXNyMuYAn7
Nh5pqsTsQJFZQQvgUh2krIuf7IxE+C7VctPPTG2/N+3Hqh8wD7kZ49GqcaE9iX3v/wWnCxrs2kq7
GBjTjjQFboA/OsFIg012h/uaLfTQUKUZAMxCtR6Qko/7LGkPSH3fB4EBz6ensW5u/0lUnUVry38P
BPbAUfOFxs46MHvQNH4vcBNxouFl2FZ8zFEtk5bYX6yFsAi1caJF430KfH5TyFzvUkh3opzaFNU9
bvpv25KlsPt/GG3qPCeKqm/XXrx1OhhutXi8nqjQO+Pcp3ihH7tRNkaEQdrlZ/FSvQ8uVSy/tFbY
uw2HLXOV40j6eSBD24X1gmTEGehJClaQOlQuvXtZNXjrnTs3EDoC9KOHeDfSNipbEGhNqOpBnlBa
P/Jc/+p2q1T9Vb21XsSMFEWpOtbKneN7aqg08iVKKy0ttccfTz/l2/g31eT1yxeTEJTW4SsiwTPI
wmBDd54Mb8gnKBVMcRvnQeI7WK9smNjt06UDoR07Kvz6+78QIA8PcosCpQb4CCRObsrVr06LRSl2
kIFp81HPFtDlgB/zj/lXWrZfEGvdV4XdBPjKXHh4mowpX/lwRz92k8Pw6ruKd2EE2497O/fvHLCc
0weLxOHFJZh/8Hku2H1Vdg37ZazON3wYC4t0KL+TXCSw++Eo2OiLS/78Ob6SemhsH7rGVP3KxZAC
zTAB0Y+ZCFJ59uPxa8s9iloF1EtX+jhMtp/CQG91roYvGpLzZ3AZZI2KCL+lkzseP85KUfXnm8Eu
DmqETPIaHv9c+e1o8Z3+5zXsAN+uHTgWGhE10r15PZYQv7buoTCGqrlPTm+XM3x4XdIVei1xE+MB
B4/cZJoLE7zM9OY8BLrN5l0TqG/1YuCcNnzIuOjfuus2DrCuSMKq0ZVbJT47ma5xu89UVH/EGQO4
vg35XzCuayGjwitBB0ZwLXYv+CZgcruYs9rdU3xNEROpwosGSkjFkitAwfGO9J7fZ1nujUUyOM+0
wjArUPo9n+gZMoR/Xhr2AOUQHHrPxNfda4OxR4QmPltOC7U8W1hBvW6tthON0y9u4q0amI9e3aoS
Ua+uPL3OIj0t8i0EY7irlc9T8wIMXgYi6e5FRBX+JydtZgkO3BSUrWD+nAUiIf9hUqNl0LrLCwf3
7t9xIFIrINS2zmHuNyVQ+1XI/Ry+ol49fcQELI1RitAxLz0rm9Hjy8DlVhbS0jm5C/9CMgv4mwOt
INWuDfjZXUO308WbNpky7FG8GKHoVn4ft+JxXLhKe1ujfOZjVqKg7FNxOyMQCOWP6ag5Gw8kfcAx
T7qF0zPeF5dWPh3guHAjCgTWxvLYIbdnOWcItipmPOFlKcXlwL85Wqsz7h/x7nxigkIqYPrCjMQR
sRxm+hlSMo9kVYzuqi6RKxCn9mZL4LkD7aU5fAHqd5fyZV7MZMrpXDGeaT7M+lTS0p8A+JHy9ZBn
zXHeFEyyTZxgUJQMeEj7cTEpwv1ICIQVW5BHfk1gAVXOyNq5wjymb4FYS2QssxBahyDz4nFXWalw
HDmY9a4elVZnA88l9np8rFtcXjadTQ0r5gasQpZAH0huCUfUbXlTH4lTxu1xI3QOL7TTX9FY/vC3
wmrzzmj1+MDAyPBWJwbjbDXaAOqacQOV9hxvvHptX/uxf3gMzXP7MXr27kZyt86tvKml6/E6fkAg
Auw66WH2KzrKNFL9VzvSONecsxqSV3tbf3ajMsLjZTKBXggzv0wvP47bRN96jyQKKEWeYq5v4GH5
Ie3ESqtVWRWtzj4kjULK181nelfJCAUaF5JwQWlwuFVeh0zxsCrjF3mOlyS6RNEqnrODLKxlFkqt
DAsvFS/tRmPidtaLnBjx2dSbtqwzE6H8xZMRJRBYTiavmxGrn60jwiJX1Y2Sw9fXpTN3E9TWP7hX
aTJqjLPulSPE7yNbiNQu3UvT5bo0s5VnNY3SzlSnvvmiAWkuW8+JsJQWIkWd4V0rXX99Gk7GK+nJ
vX4QgOfxNFFixqIJA5aRp7JYYGQkvebw8fzukY/HwmNciLf/TLQT1X090X9QN7ZfrfEfX6hn5/KT
acSbr3asupQJFO9Kchoa722HkV+mqsOduKXz0DT4OMRY2itvfq8Tj2q4YLYyvNI0jw6j01d0GB1a
R27jHRqIRRUfRisXXMjPtekpLWV9rHb/cd2eQ4yedeuJe4M+h+ix7F2+opXb5+NzVYxXVh0/2Dfg
vnwhzmR+MtgeLsPuz9Ywx/kzbIQkawi+5r17PfK7+EMHsljtP/dhoAhtvvwCq3HZi9Z9qU+FkXmG
/eJHrJ3qG9SuZ+ORfk7hB+DN9OIdnd58gAyN5JH+fNeL51ls+vrWngjuOH2kvpUtxmA2Qg5Czw+N
k1iv6XpmL0yOWGdt64929mvTeJMIIurOTX67DcxzMKGxmqrKXhxKMTrGU/CzOQ5otv3T3ooxfK0h
jeyBzbv8aRqI226Ir+UMD8WOQn/0Un3OPEhblyJohZY9xQUZaCuBiYr7VSPVukx1/7YhasFR9jPT
G49s2dmRb/GNnpjaVbN93RbB2WayymLtg6ugmwgFOJ73s+RhM814U0t8s99jwze4Xc52UxtNGDX+
vn7RoGZioFi3/ohvm2gnJgmwFaWaEU0q7BJbQh/PZ4Li4K4i+7Hr+HM/XE8S7TCWHD7aQeCS4sv/
fq7h6R4CuSXQrTeF+b8VmQVTHFcrFdgu6nOPEemNvpqrvR4drUfNrXFXn5uKunYmmb/rid+3nRhI
x37c+XfmqxQ8GY8UJ7x+rr166IexdrT7aEU7y2G86cG+tH/3EN/1+DHQ5oL1+qHi8n05A0nak3NA
Ts7bIvSIxMTrZVFAM6DvkWdJZ+tdxfH2332m7XAiLwf7GeuhabIm8bn7/CcMSJ0cptz82N8d4TG4
wv8/RA5ik0ufk6UizTmtmQblPs0HoPrdI1/X05J0ELJ/a2Ozrs0qdgVuHyvcb5C/I/3Mk4Q9MR5A
uqOpup0qZrYAp2CRpaPBreP5F6RwWi0L3ODiNr3lPuJjiKo6+jwz99UDeYOx+ybf7d/mvY+phaFx
2s+2s9A/cRMMy8lawl0AhWnErjPHpwtiEWV6Voq1CBKJZtBfwstyxwtUiNNUv6EUpX2Lz6Rf6aef
lRXZzqIfnIUY4oeK6s6ZP8dNGaG7teVUx/m+leg9y7H24ivdFSjV3NYXjeBO95jqJXGYPARrw1lO
zhqbui0TUy+BB0tp5Mb0WKiQCtkv0j13zT68PnoZFVzuO+Y5qpuXBXqUtLoOLJQIZGGVH7z58csI
sX4dRYYYxkTijB/gEXE22VM6SU6G7zlu9BEY3TjaF1gdpNigdZKFxd7zMF7LCTe7TLA5VJ8GLxbl
uMCBQXSgQNS76OgA+XCFRyM7yP4byyRpPb9WbzdJ9o7jwWoVTCPMw5Tyke91NykuUAlp6wF4pqb7
f/tBYrqoZlysJ3NPe9NJX22ejkMz856/IS4MxK6B+xw8Fb1r6qR9+/cwnNLweNHdZ8juZkLuNt6K
yNtMdNPGxj0EVoNVNrGMKlTlLFLXRtYybMh7H8VgY5Q20pH+XLxuytt0waxWiR2nIDCvJVaIFx/J
Skbq46vAyPwlZIWCVoCA8kn6nvNzzpowiL3NnON8PFwA13GUm5gZ5SbPkfVuVmWKab5huo+T72Lt
gog4WTQKMCe2WYNcoEFKk19qAVahT4i//AaELBzuR+ERpxcJM3zzNegUK89+RIiUl/jVjwwX04tp
+ccWcORoxyH+8quvHakPlpLxCa48cZKVwk0Xa8yEg8nz24MMZxV6+//ehOyGNwvdvYfuOIDRCUVt
cNTCNdDnQr78MEvc4G6Ne28FvLQNs3d4heGIDnasrIPsBX0ThMsLz+nExvj1DPbCccQioR46Kmce
Z8BDnuXoauq9NKcpS3Sy7Rx6xoSxIU9TV5RSn92WsZspLTqY6Yy5iWSFu/wfAJhRRAwuYTwlANkv
/GNyP8z+jhumPDtsSh9Jgfcn4/b+S1b2J4U2dQHhdee9vKlEzHN9Y1qZbyIx7J6Gm0kS1MuNkq3O
u6ddkBGjro1DR+lNqG6U5mRlOqK1fX6eO64yZ+lz89LfSQvLWd47UWHSLNqbtpvj0D82991XX2DN
5OZLrv8WvzZGLbAXxSvybmlBT5R31ograIDww1u/5wI9v+J/8a/kVwgju3Jtd9i6Z4wFt4NkJ9kJ
Vi/jTgA3Yt+OmO2/XWPTqM8Hid69Nh9kPyOVWIsSv5NozZ3w9g0RKZ1cLzZ18tv2Ql3wHhr+rzZx
qrvV4jPlwX2w+HVzPQEOh/a9KeFCodxh+a8uHpKA997aDt5l0c9rJyn9IzoAlvFTS1AN8OgwCuD6
NwgkJSRy81c3KqPlsXH+ndtH8kvv6oXmEQPzhDyPeDp8Jf/CAsjUSR52LZL8yXq0Y+x9HbEI6b4a
++66ex2kLPkRvdkywJFu/YDIQsOX9kGNq0QULx70bpBqXFrXL+a4X6/h9ctY59biAvD8O9Yk3w3O
XWtTk2ivfP5D1rFtbvR4yMu/V64Iix8Oul1hH10L25g6w+MAPlojv+kuvMaMo9rhpQyv8KZ9hD1x
3mkZOhinrvoBbjIOdaPs+ovfXfvMhCD979qJf4Xm1AgzWAElGsv6oX3sgn0y36AO+isYz7kZDbpN
/yVnmSnQcVvh4lxddg9ChwSOh9VWxqkX08e3o8bsv8Yvobux3i5VoHaYvQNT8CQylmaGpArhu427
Xgk+AExYuJmEbLxj8HpYdp+DRAM/BUp58pxz35FvD2dnW9l52JbkscujB81rBgSw5fjkq2Fg4kP3
f7mwzdrOvI845k87i74cDn416ttS6RJOhNwWewpolrbTHJuiNc6NnubLCH1TWgKrGF4ki2eDbHwq
DOd5Yaz9guWT0/UJ7A6UcFhfuYLqhmb937mW/CTWVSNpphK/c03rG7z0RexkT/aDlP5Y9h0uUGGP
fZiiEwkq3eDE6Sgw94KP2oAoEJWJ6sgDP0rbUP7y7QY5v1tfZeJ84NRXF8ZHbCxYLGZHwIIRyDeU
r/i2au2pbCgL3DK6B76BQzdjJZqxGcq83l5iaD8oTa9wl7s6ji/yMPc9WRdAxaaqoAZO5ObBop8m
4oi9YwIxL0bWwcKfOehL2WNKNy7O70EUs8pUT+tSJlHMpKvRY+l+yl8zgeuNpTmfrWcEhAo7Mof9
roy//CAfThYhPS/pAkZ700hvKckzya2J56a64jHFnMbBBHq+N3V6VWXY1kwWN/NSjEYrxoHgc3PB
9bwEPn8gHLLmynlohNjOokLqXjo+ihuWAm/ZEfvqZ1NuTjAZ3zHgYGJCWQDigaYJNMt+rJ9lCSVZ
TSqyVrK6e5HvF07n/ByRB2VpZ4z2kf2FJM4xqwWJ2dO/TIhZNXkLG/+PD2XvH/P/yVutA4/zyMTJ
othYfKcafnv30mIQ2Tr0GJc73pkFYCsBPyIfDmpnRgLUp/b0M0yI9/f8owsArKd/kH/Wn04EBJ2M
0bRjxaJ5j2sMZpxQnvOLBAWx+Focc4OKlhJiPed6c7S/5J8HcECZlHAARqAueAR7SFLG6LrATvp4
LC1MSrDozLx9zT6vTHim30o6ejo1ElLhOUjOHpei+ABM0sph3n7uClKc4m7BB650fnUuk5oFpx/R
4sZz5zJvC1DkTdKXwNpDJbVyMlGzVXLXOsh1zlyOlxUgSNTEtuRonhOP7Msn6PwOlY8kprAQvrik
tiuoTmR3OLnp6FJvLzxTEQxz7PcUZ04RdkbNnJ4yYQa8qTqHEA6ZtARuIVXZu1Cw2CxoHZnF2HP3
XEh2/17SnR80pGC8Lu8twYxeQ1d5jPp8dqrmvdB0muop1cuLHwHeXvLjuc+rRSmnjaLUpYFryHGw
Ev1cAZsAFVxd5vkTvX9wa5l3lDzEocqE5D0vBE9Q0flu3Jtn4nlPkocVXvtC2rh8XuHulU6JuXeu
WworCIqS4pz33T5ziIVzPepnKKGM+/eFM8/qSwCQYd2WyHudWIgWSmaVt6JYGioqRokhKPfr/KUG
O+j0/WyL+pFfUcIjG5qcYrJnPsQ48rp8ZfLpeH7DT6abbaR/lp3YJBqYBxbMa7jqRbrLr4PspHhv
P91Pc/9y/+5EmxMrVmUi3S+6CuZ8SRao4AMCxi1rS+O8/GKSeX3cE9Azsm41Wz5mIuuC/I5p9jTj
cLgdO1vjO11OIY4vPl1ouj/jRlM2RLgc18p7QUjhPRYYFhfOunM0wlSXPlQZ5dlzDMTQCH6B1vZW
lmSoiDYol6uCe5fJZyiWMuHmOmPYAAl1JO5ed8iEt6CfcZj4/lfmw/XMbFVny79MiMiK/Ht1U81k
22C37e/fGwuCZroaArSyv5tJtr+bGCvEmmfQE7Zy209Mt2U5drdfl8n87zDxYE6TSHfRUjYO6VFv
wxsftvTPpR7oLCurLvjjn+RwblqP4WMy/ol0H0woH7+CEYw4rp+nHh7jUF5Cbnhio39S4vDh+9z/
rd+/Yt65DOdf1Wz7VV+09n/jHw4+rT2Xa+XRoa0Ijw8UOY5qUEBbOeJNo0wHnftgZYXG8y83VRiZ
lF2qmqatk9WjDGD8ph2SZM/NbdP5+hwgVrPjuf7TckjgCx55Ek4w7JK1xDeDoxYGW/tIS0fgkeoZ
3vdWDT3rcpAdpQP0oy/cDhCRCIV1pNVdg/C/kePN9+pf2nxJbXL17CCC9Tx99e1Zejmb1UjzF/8z
8zAj1vsconItQ0MotmXeZaz4JuVDahgz8Jx/Mxb0B8rG7T/MwTcVRHCR09HR+EgEbggMJrxr+NsD
Tdk0dOJ+DKTGn1nOx4YsU5/xpQYPXEUuEIV3Pw42cTZBQ1Jvs3eiUKLK+cwxHB/dvscjk4q+PgSL
TY0ZWsJtwSzboA+D5bV4k5zBrIYYLY/1rsQ9NLZ2Iw39fKJcAKXsHCxfhDABVHLJTLQ9BKCGr4dv
paZK6ViAyzxF7llqWYJ7EOPXi+BADXGaAmnAjcC3y88Zvcyv+yWLeCK98AXg/aFh1k0kAjS+UZH8
AndjPVWLLl4BAutRgKxnb6MC2M8FpvYGhOyrrpkaP/Rb8BDmWgbh6dDYpnFUVBMcD+2wrgSHWIIY
Sq540ebogHLwDVyMMA55zjzm1bmCDoEUIlEIj04FQgasjHvS66YyOqbIBmo7bz4X4VYeH1GpubPw
6EtqpzeDwzpSSmS3pZuIoyRFy+OqHzV2iw/tX08JUVTx1LBSILIex1WrkC2v143U/POFOZNT5O4i
jXiS+YMHuZA1cDW0SJDJ3AavcztjBLbMlg+V1aIVuZ+rJ6rN0+OkmdaijG71xCTyGF7OneOtcdXE
7fRmJ1tn8t6Zv+b5bHz9ndhghngBjttuzqm15Ty3pEe+3o7fMfXnKQYnyo27r6Rcx8OimaV4uO56
8ZtNenmsPJeIEuf2+nAqxzApVsuFvSx53xJnqgVS2UpmP1pfd61UIssWlpnQVqDzQuznLf35iMJ6
kwhWuyNj6+QwFQPDrJfV1QtMk16dvk+5uHCsa+sWuUqOnY1fieomGmvsIwz29PCRg81rk77UD7v0
EJ1gm9HIHBPrf8uE0MCX9jN9rV7mm9Z2+bkKUuFt2dt82YpkHh/j8TC3+4ocK2Co0xJ/4Xu8OBYP
rvH++6Fvi8aFo28N6zPH/BjMk7wtG/s72XAuO4iuH92xufsuksbZZ3dC6XfZBeIFB93rnC/eo/k6
1bene+G53uIM3JrplbhaOqls8vCdnIvlyRw6cZhUZEWeNz7X0plbfb/fD2LEyfOxKd2ymUsdHBPX
R++VWTk81ov24b4abZanzjLxc3skf5KX3Oclnhndn4/+eZkuP5NMGy/mYHacaJq6+Lapv/ZiOCLP
ym6nyM2IY4zkyulNXLUULZ8iydJ1CwuxmF+XS3M8Zj98yH2uM4D/zbr82o2ri+uldp8fWAALRnUS
3Z+1x+7aGD8yw/heCIBVsU4/6/N15msZvTegOntCg2yY3+55GdzZGahGt3//V44ph3zIn0tMcjFJ
CBTUIchZxZLrbuW04g/CJZSU6apzcvlltjsxFL8NQ9F5D1QeaEXmDR+AGVKwe0HSMU2Kcs7tKGDX
Eb0aRtu7+rh0qoQoQaNoPqHtRPNQP1QosMvHAqotwjm+YuVSTxfGJdLjErl1/tVNVnValVt91Zp3
pOP5e9HbcG7dtZBviltUkkubTyhhRKaeKXGqwsbmqZqoBHFMrpE5rEqZy7YZwRm/5lR2yr8XK9XL
JVPdLiL17HgWOwpayv5tmZecyGlSXGTiEq6u5/I2oWI7XkVH3huXm1lJbF2ORqgMTlJgo9X1OTaS
b1vpLgpd8ES5Oy68Pvpd9ooflwrGt+u6LVaP+Vb/Xq62+q+PCVxARB+YmhZqZJqNjJAsjiQGtXKl
/sSRU/KhSiv8cf7oC1mrPAojZU51lCgkiy0Zrgg24b8U4+VXYRTrt3h1f/T7T0yCRGmUzo/CZ8EZ
/sBByH2M3DUMBE0HC+LaL4XvWwNOVRxFWtky4xwfm3dD0xy6bcALkMR9lpzZUGmjAi7ZddZAyu5v
QNas29m0aCdnuanTPTuzcadrDGHyoJXMt+j26tqr8GD84yfEa4G3ckNYG0s3plflkXL43fwqxYNn
31k+7KF6ZyZ6k1if8lCug2iNCSJ2isAycAR3hirLtxYr1EqkHi0jYe3r6c9DAXYfqdBPVRTh9/y1
pjSuvHrG1JUsN/X662c9pAX1iVcvHU2wTs3Yz3PlDNuD5zre3y8QbNbxz3Ey23o9tnJE5vXoeINB
Z3nOkdTOX+MlF0MU5t1q2VkeL+V9RN14zpYf23X13FzWr80V2/zadYSV3YCsaHCyGNzJwTya3/wA
F3Y/gSsbo/NZfUuZ5VILDIp+5kpBOjCvEwDhhsAcpdEu8QgYAaIMcdusXMu+tATeqKQa3mMnzKDT
kic1+Nq0Qv2cbavCQ4RprqvJSP6sP7FZZMhfWhlqAnYrucn16/ypEMRj2dZOPTIWZO5Nf+/KZjku
nWeP6XnmJJbgO5B1ZwACXbJRz7srJprnYqZHxqb4enBIA9rvB7nemhVCopf+XA4Q8r/Tne3AYZ7r
BWQoXbvIFctNvVyeFQIF3u+h7SqhLHANk5Yura18LsPYy+PConSrS9v8fFRWrXH7wop83lnW1mLj
N61lDR+lvunt/9CS/ccHoT4uPCprGhibTsA1YxM0Elgn4qi7f1mRWFvd41rBH0v0N8yaPJWLR5Gy
HEM40jMortjYWmGZaXwWeFjJopDyXswW8agE63dp4l/Jn0xzN8w1s0rn49e2Q/DUvo/if8xJv3Cd
ncW1+J+TKEpd4aze51/r/C0bPJgP1D+mpukgZNJRpySkwMuDVGj/p+UL/dOfBx+6Aa/aaZL9ybZv
fvf5cz06/zHQ6rDy96RfFafiZ7Bo/bLHM/KhvFGsc+jHy2ktTS5xrPfArm2FPXwXdtmPzzAimlC6
PmQs4GAhGWpDmhhu6ct7UTGLw+AP+CIJ9s+5ufPSqND3MhB2/UvDTAcRTB09WAbJaXx0msZHr1as
l/w8Vs71bHNRfrVT1TC6r8TLr2+7xTczNFSv1/Rei/XgNJkGwmsz0s9Uz/XNZ+5n3J23zpPg9JD5
yZmMmyYfvsbNZ/08XPxlDYfi3Vw/3VXBTYK1Ypj9RofX+rXChaeyL+Yqt9JGTU9o0lK4qqCX/3It
88VILzM9ggR5w/X2Ax83VHp86wgC9WY7S1mcirfOoqoWjndsBZ+R+rO8r6fam8/78D+Wzms5cW2L
ol+kKuXwapBEzvlF1YAtUEQBFL7+js25dVxdPt02CGmHteea4T168yYS7gv5tPT0OQ3gucYQETTY
EDKtPQEzhK/OX9AGxBMYUzzYdkjoOSOoEzqtgtJj+hEf/jvyMRWcyH40s/f9Up2r4NTBpJ9ps/eC
mCG3HQNvPqcCCH7PnStO5/z32ap7AGbvsyL7hMWb/k12Jvduhoxi1d5fHoiH0PxIp4KHWsA+NIle
EWZX3QRHkfXnZu7VS7CHLUkDEWIgfW8hwe1PAd4AT9Fz4p5EY1p8LqWE95hJU2kkY5GbcFAKF84S
F5oZH8xXMXHMuWUUcLTF856AiEcI7fSfDIiIWTXdITb2X/nXwRdd/YU61wgwm/JAWAFzPgxWbP6f
K+5I+2hLVfHYxnswLMb562rilsRpupxmtBs4tFNZ62OOy925Rpp8D+4ccjnvtrh0bx60c9BHQHOA
qww3TfrhPHxvrR+KDQoLqMEcpzn+UtKX9Du+HQ0QD/6JM3Z93cS/4qD9HiLYiDCwA/a6oBl8/oK7
EAHAjxGHze/yDaVJhos2pTnmWfoPNTo5myRaozIUs7YfMpX5fBwRKdWMqyiWyASsoDgDXKQX2osi
F1C5gpvxFV4APl5XTs9T/UwRrwuADQzFCQXqk0MZxDT9XOwfW3E5F2ZvsWceK6D1ZM4B3+XtTzX/
xrDx7t9/xo6K2ovMPJzKiQk4o3QjrUFAgMJtudk3c4kIQ+koz5tNKQDzf99zeXR+YW723tDw3MOv
paFSXb6Lim9c+RgXnO35NetqHfGyIzOkWmMhzwuKPEXOwGQnwtS4clYGHFB/HyeUHtwDuhTgU9YV
feMWYh7rniDrtYAQwA/iebNMtT9cPxKSynYfMEeIzAQMhMwCkIWChsYW5zYcRnCPQmwPwsernk0H
Z8kf2mKV0OjwFvhqAylyDY8TXML2bracu4RUjSINUPXNAopNtAA3eYagLfpdAjIq2ZSYrofsUMza
v8FzV3O+dZC7DspDyDEQhDtFSwaf5ucjAsSijUPTmzkMv4J1jq5sJ36+PPRwhPFenEkQXDmfVm6l
gWCi44Pp+8O7xO9BRg/8ZsB7IJ8DABiXruMDVdTrR6p+oiMoFPiV8y+PAJwcGFrAAghPjR/9OXQo
kekEAscS4bfLwYzgMDDwGfAUyXx8xQWro0jmi9d7nzUmC12nM3CaeZeQV+0jGBlAT/j+s9HUELix
zhVIcbpPfxnwCH6B5Mi5BiSirAZ9el2DO+OQsh06Zy8LUTEzhL/h9iFsZfc9Mkb54idAodmOOK/+
ACOdyS7ZhxgEK9M3VmgAdih9nxftCjV0aZ957Og8p9H2w6DnGsrrJtzz3/zFhkZ2CmHT8T44C5iq
PKIvvHMt4R6Ai7P4gtMExna/wNpsc1cuiQtjED1Be7kpuhAop5dq3e2ZA/BL3w1OAXRfBDiqg5Ui
m/4VJpN44CnklQAouyhDc7HjDiqc1Z/edxlwQBbFfwiXf9nS+ZO4j1+uVT2zgojr+RX7PIAeSwlo
XbgP7hxP1DMr0oabECKNLvkc4OOfKzs3V/iBVMB8F59e9FFX9bU+ci8BUc2zibUa5yBenwwbWFD8
iFgS6ysPjG4uSC3IL+P21Q/5hl4vQSVPoF1ossCtgDQo8agVgKTOrEo6KRvQFxpx8mKF4lYxp3hv
5ahcBdD/S5uPMAPuoFhF+EO79tcn/k30wik8HstxfwT+p7VLTQgwSaeB4fXfc2f+tEdlJIjNXwyQ
jnUF3YUWdwn0lsNxwzoBbAlXdHArdEAgIP8BNIB6bIvxpoIw+xzNU4qsJzB1iZO4Totub8xeZ2NG
+5v6VhPO/T2pPhtuCRg4n4jbwHtz+eQwqFA1W+GP97i9L6BwqSUU9s3ls9X3L4plLurLDqDdD26I
wPL5tXwDNCQxM2TIIl+gkIMLBgb4HMh0EKHEi+L0/zQV5DacF0zawdilAnwBf4kWUH9rT19brmxW
/X1OlDn2xdracyw4QfI/N9gp/GT+x44K7ADxpmf6g5wl9BdAvl54HFxgFj2P2t24C85dv1Xn2pbX
QYAKTGmvJeXngVrnG1oJvPfCbQFO2b9gDRYI7tbScIbogsTiHxCc0FJxjPlH+OVGtCSrDY6Wu4bE
qUzEizKPvkQA7h/S7z0bQ39Et0eC4JwWz/PCiKDFn3hvgogaklDTjXyALBIgHIZMAqWGZsok8NMN
3Aq0IFCom0WKzfWv+tvs2WmYV9W8+6XNOomnFY1XeiEFmPM/0Yp1iPeB6/0taQEH4GSzHqDAx0Hg
jZRMIOAmFHh05rQQqACgj+3rKwsLs+iB/wxLI2gb+/V3CDMNkPSo9VDiSJSNmX/8Iis4DPa35bIO
CqK7jovxoGULb/AK9lXQNBbHu/NP1n78Dzv2lUYAw4kFMsnxQPuuZcjUGWXWD002mDusJsWenYL1
jP+rr0AbzCk24f9KBtoYVCpcC/OOf+JPplk+j/Vvy0yswcLMkFAbNjT2yub3u9FbzDp2aBbB974g
FKoSBo/dJSBENTqJnDcK8gmHqzW+7Tisc75r/HhKS30h5C7GjUMT6QUn4RCiEf+U/1M5MT9RCT6R
Mwgo1oPkA7eJfQoaDGT2G85E0Loo3xiRwo+G4Rn+vW60dom9o3mfDxuxc4h+MIS3mAXsDiJo8ujp
QOGgtUQFxwsBGjOHYQz1AJ1/cAeSne0z9uh00alWOxd3YfBX+Q/tIzMdQFj+0/Dp44Sk/hHj+ug9
fomQE1VMNeB+8w9JuUgk1km1cHs0VWBz3+VCDG2gfjyZ8OpA6b7B4XQl2CLE3K7ESaXba8dsq8Go
YPw2+2wbEyMUrulh4AEOFZyqLsMTVuxrLMh8CXtJdhbqPJFP8+W3hHtjE7FcilQv9kIGEYOlYSgx
LWm1sMuB6tM2GcQ+2yqjSzRXf+WG/ak+Ml4gwATncK0dtetrS0mhURMZFGHUJir7Dsc6tk+2U6qx
Vgx49hUUbJQmFB4agxl4ltoXIIe958pGxOQQf31kZHR71i+KZWX3XoO4pCgRFsiSpStVFYOIn6BL
+qG8oTrlp5E+MP1wLahZ14Szcn2vyFeja0k7neaofUBCwl9TG3GuZPA13A2mosjXGBg4717ZjzBw
ZfqzC7CyhpwyUYxSQvGFjyaf6LtjQstaE5qAMQf1IRJshCVf81phsEWHAxErnqIsrrRFMYihWAJI
h/UAsQl1JqoBSFKdENqzaLFe8QM021nQcEdH/YDZIX0RuqO0S6HxYXMUYkNKc6NEMEXCtCuZI2Q/
H09o44gZUfwSuSY6HRj/YmnF4UY4vpA9z5JFgBXN99T0wnSCMAZ7HoRVggCHSwQXBRlOGX6QVpB7
iIgTAgYvzOIagv8I6T4kAlX3Wh1mgXAXFv3/4sCuwCpOAx+1iw5yzyv24Qdc9THOLc0vDbbcwPD7
wpnUluqXD3kU6ju11bxnjxFc5IXv2Pukuld0zix8jJwknatIOys8IJze9OKE9V8z5lJYTLFeSegn
vnGkfCQJ0FIy6G3EIvAugvYzLfPeT434VDyrfW4XA6PQUCfm8wpo3MY7NawQVCekLZb1vLbXCgew
T0XzNMoniVX4Uv3CTq/2O1O5Ws/S79DMGyFAykcbKhWZNB0QUs+aU5Pp88LqREFR3bFPIwRvtdGH
7sjb+X3UBVuSlcwL214o8DFDww2l7N/jXW2dt35uTWrxlpKoNJd4iSiFtVFSZKVa72dG6GVxsArK
7FyEtCMCloxVFrZbW7EghtsVNAHuAv1ZCRs9vWVlE6aaeT1q2mSux6+ZTEm3yAyEK3C/3s5Se5e0
GwiZjKdhM04rdpdGMTcP03TT0OIxOsxHI0h3oUTzsdOmVapu+raGZy0iM6LMwWoVEY3mYHNcHhUj
HqeQL2DRcFY8pyJU9R0NUJoc2Hsh9TEK6BZpN4gjwFd4dS4hRtHpY4iQXY1dFSMX/6EVSubXjWFa
NUNotQxZBisU4hqOiTVivOpfUwS4xFo7rWv/CX06WliN2yrjB/KXeiw91sF7EkkLG0oMp9nelzo/
7lh4W5g7o05xA93vIx7mxMANJfdQvBjSCLNJHROOp5cAkOIeGblShnGja9SQI93WGGQ3rYZ8iaKR
Dd4NAcPI9MMTg6tkirJ/MGMFBa/7B+YommnDGByVIqBHQ5ScA+6Cg05bZHPDdoG4BKscO/X69Gq9
9IH9pkcmbNJhcenprVvhTgBxxaWAkuQhDqdKBtHZVZuZWUzNlE/shySKxSeDI2KljRUZV1NfcuZ9
cCuzTYgLtrZwWh/jqo+BLub4IGAnG34KcNmdEW6C5pKp96Ld9Ix4ZPUvZHPzVzlChB2W01z3VUSU
yBHqBU2w3JhEyiGW/TrfK8oxpD1cjMN6oxRjWaa5Mq7kfVB7auq/o0kgn1kg2KGez3lbj2Vt0iRI
bH5aw4VfioOpDZsxGmWv9ZtwQT47ygkkdYwMBOndssFJsp4xKX8MmImPTf3cV8hXGAUOvcNevHC8
iVbQWu3X9TkyAbo/s4h651b5jc83rLKsbBiOEFCEGfNrxUbME0F8z3YKrERwwYylF8V3nI9Ldh40
J6hH8mKoc97hwIsJajjA1K9kVReBSyP96b0wtHM8eZqwjpRu6PxUH3w91Smg2dJeSLMUdIf2rDTD
Qqyl7eE/pB/uKULW+Poi+pbVm5oRES1UZWlGgJgcuOQzO5qrW7RaIUkMTOKKjK0Buw+x7zialcPk
lE4RmkDlGNKqxlhqkB9IZRpjseNrS/rU2O7AJPsKhU18zdiLzjR/BWcf13Ev2E/5GUoSnO8z0P0W
IK0ESmPKwb01bqIzvkRWjfPQWl7r2GGaPiu9BfSDAwT1SI7vpcDeeJyiYjfArJwlh2yI7Ww8f8WB
TUyEJIWjeeMqnvzXE1qE0142Y17DyWcfgOYGPRTjv1l+zPGxM1b6An8slw83Rvuwwa7TwAvGWgZz
JiWQWAPtDgMD0gWdHxA1EW3DmdlPhUEnhFTv8Bgjc/Xef8UfK4ubkTNAcNBJeFE8UdDaBNM8xiK8
qvVAKWHX6ZxFxO+XZG0Afizgtg/AUE1gOV5Y6FZ+kOlsULU2/tdCKgMlR8jImRgMN/irNrpreOUO
7hJW3QK9lm74aR3wBj0UwgqDsdDhWUga3KHGPSca09XBEPSxkieZEA3jPKdAi8WKxA/+mXP699oO
kRCRzpOPpy0RIZ6gJJhIedGwHDhVziqXUAVxdMILh3LFZzRzGhrA7b8hdPMRJONa9zlzF2/9UvZF
mg6fD9n1SXya3NV2EOGGzoiWf7BHD7DMf0CKVR82AZ9cJqQBL8Bx5YrvGamzA4oDZwQhEAKCEGZm
YxiZfPyrSGsC9iPZDuZHOTshzUFQafvRDk3Ga1bjR+FRHRcuzILC7SZgWPjiqZPP0DjBn/0H2c8j
F2R3SReBj9vqrca0SGSIUeJg9O9XQN5Q33dYpS/twQGyBo8X1xGv9IoRZvkrbWUv4DBu7trYHjz8
aqRuDgQyDCNfXWhja1Zmg2LUM+epxvnRZG6cq2Pka2dpZy/6s7MrRuDhL+wWozlbDkOHY6pJ3kpA
sMQcE1vmTydq8+6PgghFdoGhIHZgJ6i9omQTFF0sE1LIuJRqtORor+yag3RSPDpxnPZoGxknzPHb
IfR0ZcixGDhfjAngYFfGrFGlIyZ8KLlbSGFmsDmimTOitU0+Ej9CHXGjnJO7Aeg5XwZ6D37B67fK
Fs9Hnv3uDWAiFCSpPBItHmYU441JyaA8RTNUjs5Mh8U0xiOh9HgQQM8xwSvibL75jx6Kahb3Fj45
ftGiuLyno2SIeEDE8rUwcvkQnCCEQxQbWSrwfO1mQRdFKsCnZwmoXFwH5gwneYPZ77kGMRk4O2OM
2Ae358KNJuFQPoJqDTpf3pgLhTMpUBtni2HyK/G0PhHOxNGvMw49e0HWUwuByxGOlkxrbceTHCNB
4lQFOe+cj+ozGzDFKf/s7KR7NQ2HVTDEhLknimHYcSgZUnhO30dyja7GmHUXyaMmwsvRhDkolplN
oqnABxEKewK5OeuZE6vzImE9hYmhREcDi0N+gK+vjJlNApsB9a/5Sxy/nGEsBWGZTjYy9DlqMqGl
LubttJhzIkA8MOEYQyhv9fuMUbgO6iuHHWApgAKXpGJbHE4Ia5t0Fw3nDsDJbAArbYQFDV4zE7xX
8H74MNogRipLYANUGygyzvCdOd4J7Xk75CCINQVDi/MfVr+z5A71/Q8LCbxAXju0TGH/Q4mOso6E
mDGVEtbpLj5U6yfxgHiI/aKtoHXLgsxKTjnIFGSrTLGpm5kTaQlTmp4y7hITjsUmSTh0raA6Mx0O
+ElyEmRRFQX7LBNb7YNoH06bHBQMlFHMluqfDA5VLRDHzJNl4fOmHiR74GxyGkCxhYkiyBiHIcoT
4wqUTFMV+qF11Y7huoSVcE2GMigWgeXkkv1hZTGDfQUCxMvzobKv3KASaBPnkpxhync0cGD6M1tf
GIt8LYwwRn9umJkM7OZPCAKQ/FNoKT/5mkMgN/u1Qxl1E/ZmROToLqlbDlxRoWBu6Ljh4mDcSCmi
PwR5LUAf9Y/DNdgNRCheiSjN1UtoZ4rNe2P+OtO3b430bxPzxgJIGx3z4ftnTFGXicwNqgo6nnDs
RfedMztjCj8Z5IEAWpgo8CTE0yex/slj5sDO4Y7e/If0PftfvqEV2P3TD+2W7FX6Hhw+geLh33IO
FzdzmC1B+jnxvuf8KwC9/k+cbjmty5uYc8brXyefFABfe6aVvm0KuFYIEeIhJFYQvydm9xwb4DJi
Y5mui7n4X5Y6uKKEZopsdxKjTc55RE1iUUXUMGO4n3a/Cs5XcDo4LtOyEzmFb5zKGBmG2+FlDRMZ
5wcZ3IbIQBHTJ4YgCLKYMsQNcqSmFyqhugl7H13CPU3c5Baho4Gw+e89Ly7FGv4wThIYG6QTOXHx
DrOOTDJiqfek367Bp+NLP+WCgMOJWhGtd/A5gVIP3hv6dwdMJpblKrqRr75F3SOEUNy8dESvo4QT
euAwq78W0NMiByBrFBZsFmQA5KvW9jG/av61WxolgPfM8YA7AaeD20/+B8+O3q2xCfMpc+WJikLb
qfL4oc9SaEuyC//+qfpmPQOtIbnZqUY4fUc2R4kVaQMKycqSJyyrvpJLDXmfwlMVFkswinj8IOy8
L6hC9ZtflCsX8ICzzQluE6xC/SeG8kNnbIvanRxL7E9b/C8sWu/ug4cDbfw5x09uyK+sANcJrONX
BvKZkIBBOQXOzqaxaGgQCLJJ96DdoIGg1r+YepKleBWNtmuy/DKav2x15+XCMPZ4dXAU+eeBELpu
/xyuU2kOWTdTc14r/NP1rSxGJN7a1dRoN6E21XTqg0xfWqYxqrt+ZdeNb9FYzF+oag192pf9/hNQ
IRMnrGrFiKXOUKxl/NJ27/djFdXR5hMHU3pgv4Ariej+YZ0lHiBO8PLhgTp2XFbYt9C+ndq/RYYZ
BnJXVzumlK4D6K7IRQvWOhwjxUI5NH8hgGBoCTWWnsIA/yxIesjZTtif+Rz5hq3weUBVt2KSM/FG
yhR6+K8YYCBTA/JHeSwcuqZkzG4xrTxyCSJ8U7T7Pi2rJP2F3BybdTkNntmoTSP3HXC41tpJ+Jb8
tICp/7GxLqbVFleHwI73b531q3+hqe4C9ayX9rRwrfg97UL0mXo2NSKyYSqs0gu/g8uvKtrIsKD1
FTj/Ow4UvWwi6aOHao11qJ9hzHZvK15XINjIiEhIXpPsYfs9kGIRQ6l3HJyV3gvl0Y9NA2+sPFnb
WTLS5c6T8sco1vxaS9y2LTwlpCGWywspytZp0SySVz4JzcemV0o8WuFi4VgGEnElG7mRogkrWJg4
WylKb7IjP36sYvd8yosmfq01G7lPb3tlSqZhlY0Mvbm/zE2Sl6vuGYwim8K+hvNQjp0KpVP0hp1X
eHUNUvZ4HfDfjIKRjiAxBxVOzHFhZMM4oiFSreWwpmMDRPDAUGKWqKuqYdLQLVM2gYXKr1m1WJok
fgXbCVJAxgZlwdj3cA+LybqzmQLgpdEmo6OYfzTPABbQCQWJvSKfMncVNkmJMOAQreJaUYXZBCo0
cwDm1NizpzqNjWFO7zCsLlXuqZ9tgq0C1skoB56fURGMHPT3PYtxtdJ0XzLWlYzajk6THl0zi3Mf
yst/Bk7FiWtzIyzb42UqNADw/WOLqB94G/WqLei05HD83ri41duIqW7n/0LQz7wBTVf/6c9VCsm3
uRUOXuL2XH/v5GyWVQvLwZIWFrE8iXKKfoLoKXZIdqO/+jaOH5FPWNJKbtYp58H67ckxuWR0OHoF
fQ4n805b1Mg3zNfeDH9R09QwTURdlFLP5W8M5add/2MgKNEe/sM81G83z7d9iS04YBDLVke74cmC
ntQtOz5e06xDr0UUb5xkVpSzMpxK1igGLY7pqASXIkMXcqulyxPpQX/pRYym/mtaZFwK97omccsk
Gg7jxxIfF3LnylN80Bz2WHuf92NL/XU+U7PaFBQXbycYPIq13o2TD40EHByRNcbRJEo3JgSkmEM4
PeOHcijyxYssJbO6CgZ4QgjRoa1OvQ6idTTNU5lcXs9/Wn2ypJiUq3kjr6sJBmIf61qk2yikOq6O
oYOhRR/AmZ31dK96QhzpAbO3x8VCI+WYdmFeQmv4i+v72/Q0wGCFPsAzwB+RorS6tYj93jNTmee4
PT+Mg1Lg5obnUnP6IAExcZyhidU8gEoibHuT40tpJ9pr+QhXbyHvCJcvLOToJnJgSOOjSYq28ZrX
OshqsaMAKUgj5jQ/ye6C7o9XmiWk5DltM8ue95owxlWnZSRTjpydqALVXRrNtmc4S2M5nZYx16vA
x5TmPBhKQlE6qogN8HjeqNk4xrrkMzYiVn2it/cJLpNwpMto8YAZ93Q/9tiSF7aN9ApTuuI3+Uzy
HDrxOn3sWgIxk+mj/21M2ceW9DmxMAfFYyIO5yqdgiLZ2ur8HS8yfdTXrNSURSCjw5oVpo44cjhL
3Z622aIJbumDz5O772IsPUdZNU0LUFPqxiJd5GRnVKOHCYOh3qXVQYfNaK+U16kKTraBIM4zKP+D
18zON+xFekwqI0Z5N6vadiw6VnsolY319Lp8k8kzUx43is+fcbn4lEs0VxYedpkJidpmf7RvarBV
ZQSHiU8fW3lNLGhwMNmKpdnuI3KziJ55TCX9L23HOm4nWjtoq3X9mPb2qNE8NfEzZ1xzsK4//ssY
CfEaaWDVyKLhUte7Bgen6K9xUE1xHMERMD0m0rKhdQgbYlzh56BpOP9NWgUYPad2LK8pCJ56SOTV
p9hVOnZtHD+qEwabaXFzIGqSSWAyHVRnmkjou7yq2Vll+xO9F6m+BUjnFFIdDRRa3AC5vjjGiAEX
9OMMTuZrocrz0JiiyjBH3be43jc4q4QofrJBBtuN+BO4ujVhZdMoX+LE/3CWxcuXq1mQr/gbfBUT
4NN3Bli/FI3O6OBYE54uojS7XWf2JNH3cXd+59fWmgTNOCj2n+72bsa6dKiCWQa51FlowdywoEYX
h4czJo9Jo8NqDrFvtg3PJhqOlVkCt8NQq1jL3INIOzzUPwlHWaMiV6XbNM4UbO7F4dRM4ZJvJR5q
k7llsKdsI6Gpx/CC1HPDY+OrEojqvoJpZe8RD1Vqvx+GOAuZrjJBWdlAJnE+k4vDq1qHI4XEbu3n
I6HmGhXhr2FgUrmWNT+EG117WoXTMfZ6k0L1tXryjMcgovDeDXv8CJZv4VQmc9ordm0xT147E1Ne
ypZ4THmUOOPEvpr29sHFka02y/tlxzGKk1u+kqv9Qx5GJ7LM8ePsWQ7IkzLNI7nppuk5sMocgFWy
WN7+y9pUZErBqEGfC1oRrrtQcCdHKIsfM35MK0cpyljWvFheZuY9ovkdwIgsR0410ZRZYC2QbD6N
RYc3JKzshI1ib1Rbha5U8lEGPZFp4Up9/cUoVBtW+9YwOcBiC5y5Ts/1ZMN3yOFV+CZGNS2fjZnT
i2rAJcJTAHb5SC6ejLZDmiv2iMsvejyIfI1qUlVG3PxY9Y1uqvfMeZvTzvDzntTSpC3XCgaiWrfN
X1MNIddjiviQg2Ck3qKzIy1f9GlgUxXvDWt1XExlZ5bQCVX6myFNDXmThuMCroNp1P5Hmvf9Ioex
3QiH/Oc2xXqJOjqiwfsJwSGx9/1sGrglr0NpM1RbkcRF1kWIWFf342padDdH2nRp7zl16r2z3peb
WwRbKZNocuojjWZ7cwfjT/j4QNQ9ouRMaDK1P2aN9E7cSgJDrGaFlHplRyqx9sd6X2XwSEyxCW8a
5pQ+NxO/dSCu5Z7FfhGyzST2RqrWCVVm8ZqyDkS8QbYSaHxIKLcM6MuH0B74mjzmHXBOLG2xVWMi
haxoUjxTSbyqkfSSFg1gXm9UGTn78FXQJXxvItu3VI4BUD1tBD3xhF5CTKPUgdyVZlNVnxrqsasX
IacVBplpI+LxjY/fPggtPjTKJbM2Mr2eV848pLirKVbN+qoZGwAKBDgO4FPRXg1520Rc3TJEYPvh
yhdtvMf81NHvKYZv3HH6AIWjU/3V0/itMfzKq/zqqAU4V6uyfDKLz/SjRGs1sIi0U3DICAk/50ZH
n/T+aBii5YuWnuRlZnwvs37ff4JjkpO19EFO+AhnnQJPuYqfi0SXb5+g3joVDzg/yWkz06PPKf44
/wyrxtD8M6y7el5GPPsuqjeaRoenrWaceIZGcDae7VZPzGEqctU5w8tvPGrhuMmSiz67/8rXWv4E
2uTZCTwAi9kBjTUB3H61bPwlsN1/Qi0eCUg2fBqOrHjtEmT2DWVuDPouQ4ThlOYUscmbgDVfeCx3
uJVh5swVejlxeNYAI7OSSKMCFggznGVt86jGWJT2eH+gt4YfSBaX6j05pSUrXEzSCecXQhOSeqRA
t2dpIK7W8uROVBb41IBA6s62IO2y88im4yj81tdvgC1AGZVOgltzOSSkJkPcUiptQm5ezmJpemx4
5cfvjbusclD0nYdb2UPy7ugmEgmOczR9L5GOTtOrXWj4a+O9Fgxocj1TYePGmoj3OU782PqYZPjV
XpegQx7ghmN46SECUqEXsrBuOFYALOEAJ4BVVtMfyt/00K3pqKR/2lZddGvQ69IhxBczPPLPltEM
iB39fvyj3FuyHzizfV15wgNN7ucB3TyfkNxCeEfU7FPjrjCrjUF4xQXsjgIPrNa6x9c3LUJjgL8c
pgDk/F6dHUvby/lJTh2sJbYf9Hm8h0a/T4j+ngeuUZ9r42KEqA9K0w5cWxmrc2Nn3c1NQecEUB9v
quCS/slrsFg4xgyZ9F+PKeJGnuMJvwvm6Z/pv4SyYAHcCV+khPhfL/txdO5cZWhNicccp6RH6JOM
LC8K4h0uOpNsRcq6X65inCKaRTlOVi3MdcHNT+7NgizIf9G52DQH54T3Bq/KejIiTBpD1GQcoxwB
IMBB6EAc2785ekYdQsUuWsWLHHFo8Uf68BhSls4oooV1M7YxrBj6DMQNi++QEAK+9bgKHLgJ4h95
ROqc+86PU7FAA8MxgL6rumjpLIANco6H9QBvC0iz+eNZY9QLVUfk0TGH0MrgK45fKhnWB2YJfwHa
p9xAzGnbyhueRw5J6dhEgyqio8us+KY/AbXj0EeDiqwQOoL8CEQXUsO+FojUqU01iOGaIPTWf4jj
zCkeFvm1ROMPp8oYGLD9zvpG3sCtv2bQCDfFlJ6gcIRjLXbOGsjw3aath1MOJHgLpBzKHplh+/cR
zy+joWb+SfaYHT58665oP+piaOyUcbYPIUBD6sKt7wci/4tL5L0euA7ue+AYaNJcyYYgxHaQwgkH
F4TYcmmuyW9+fF55e2n32juNMBZLCL5vriQmMmIHdjTgExZXUHqqfpITCywff41zA5cFj6D91ynu
0f6o13zb7vUjPVLnawqX7QH0IfxMX3v5WhylGSD8muMp7n4f4CyQC9QwXB5FxxnNAfS0K6lp2Z6r
U4/ZJV+WOCjAWYbQNTf5tfVn/9HZalhuRdipA1uyEd0c5gG6WU6Ed+esXiXUbVuFl728uIME7kAd
28pHNGHJOrrwfvwFbYFyn4n3TfZcLgwOLXb5kLhl8vWJaKAPuCEdxyekcDg28UiR5FuYjAwacSN4
jfr3A9L6AfDgRhL97iu/XH2H6uyHtsWmG6VL8jEv1bLeVDSdLi1EJdIaEL5ZeDrjxsQZ4gdHvp8U
P81ti7lSNuyew+fJHOmzbkd8G7f0iHUUT39hkHGvLoh/34RHeWExXNKrNRviAzJlI8B4GdyQjYN1
AkcRusfibtDJkkkJJqrsh+fIeEGCWXGCHBdTbhpmX1ACBv0dm1FaJ7RP0qlwHKU/QrAwsWWo4TRM
Osh/pDH9vPJCWu5F3CaFrJahSnHDjWWNBIBjvFniZpU8DtoqgB90NCAzj81runzt7Y0cDBiUeCky
VhilcCeyHGmey9H92Q/fJDFgHUE0DR17OqrPQSANOtV9Vn5FEk28avqhRss8WkpjbVWNjJ2JvkVb
9bhWiuhxKrvbe9L5/fY1pNjTL53PooBbwqk8vW71WV0DLYBGr8ik5KdPrBzcKAmt64DI8XF7Rgf+
S4IvZnnMxOdRGWP+unHuNJgUmlff6Z9eA6gYZ6YwN56GaUEap9Aq4NdHXPvHla2f9KpvGCsagXNo
VECQ7dELr29zGpP/Ug5xFu1p1mJzR2YCgrwUtoBr6G5dT14Y0OBBHkwqQrHsMVBzH82siCYD4Mni
GY/0fmSyLXO1Erubi5M2i36KfzbRGC+PfDXAlqx0i8TFur0mKsBxn+0816ahOfwEfmVi6OfqIe7o
uCYFIVkXA5Hi/GW1SbhMtESy4DA74HT0RMepepo1wZcMg46sGILl9BLDadirA5kwYWxV9AF1A5UJ
riyfGp/UiTis1OzM07T2QCf16sq1m6WnnL42ANzRMeMxvsKngBuNYQTbnQfzgOUxGvAUV4w4Os6V
aL3rF54etKWWvdiifzmAxotzPxXAhX4mjLEnPTR2zBNPR6jbP8MHVhjJQKuJP6dTX58cRIbVhMIU
ir7PiOYNuYIh6+HQ2sG0+F6FTrxoNmjPz2M+fcxpHa+aqXXG2JWwRCp4sYabC9oxLIVYa7qaSHiw
hukxcJ/XfMq/ihV1KhgCfMMqq/EmAuLhrZwhghlo/Rd9Hs3ookeDfhv/8Uixg5nZc3mtLB+WywLD
FiMGHN13cXvYymH4tKWLySttpdvn9PFEWA8SbsgCA3rSK+wgGZ7CVUFGYkSs3Km/EfFMwTDGWYAe
sBtDbAjmbIf1ie3RnD9mHHacUbtql2AbE+5Gv9XerjFkmsLuomgU/HH0oIS2O6TODjE8fAKwSsCP
rlP7omXP63KThdWkW1pu9zm0bI2296Eq7kVWaczR8bU0BLqluDwaUOdKZkCOcOPPWMoRMaFuTAe5
7CamKGchhSuzjsLA2SJI/KMFDlmn+pduohP6FlwhaPqAgcOGeq/jKQ0a/MzHziny9Q2MuCkyMAAL
HBRXCoarDQ/yXiTD4J+2YnTxCWEAXu/QbUsdhFAsTy+MVwKRCMFCbqDLgJK7lC/cmPLmwJhhFOKc
tPucMeE882mpJOS1WEnMYbfG/JORyRf8Gzry3LPXjVCI7NZtcFCg8KMesOoBAbbRe5B2rI8TSk8L
h3vdk9nYcQE9s7SwfnKhcIMpV5Uh1pB06Z+oCakatxTbCGD5lnxxO53yi1wEmj7Y03DNSCbjhGAM
WGJ4hjcGs/jEZ8kLj6KDeKLXqgPzwHG62Be48R20jBMDAHyQg5L3nuO0aI0aX7B6H1ttKu9pgnFW
Q/uw5o9yG92sqUMuWrGG8Ld73YM/vLPIm6iKAYEgOFnQ0MJSx5Dg8tRYN3mVPAK4eTPY4kkRjbrW
xQAK7mXlDKnD434MjkNwK6cAMYa+H5gSnSTgNnRr0loeYv4SyKpmI6hz/C/mwioU3Kdbki0G5y5x
8XbNYccodJzdx2ekOhDrRo40JuMdz1N2ZSjN2OnjaJmcm0swwRDEq0UUcQE74g/HH9ynMf6Gu9Q6
QuWLQK4DgGw8vuHk8wjGUUD3ZKJqXgMirnlpMm6/bTmp25LA0DvjWHZbaW85Y+1NssScUElQnkT2
2uewh1QQzJaKNYljX9PHTbR6NmNbGhlkt75Jp/kfR+e13LgRRNEvQhVyeCUSgxhFxReUZEkAiJzD
1/vMlu3d9SqRwGCm+/YN3kB2hhz0pv+QwqwJYuskDQd1DQmaSVD5WbQ2BBwwnT2366UewhIYPYLd
uOW727hpFIRosgts0z7ILAFQ1GNoy9tICfHNmKszc2yoCkUMZOCxm88yTVNgx1QA0Nq2ch1Mg6fI
3hQHRL7BLSTNg7fHJEv4oAG9Lc8lg6ZXkhcNBAhmkPQ7JNARnWHva4xtHX82Q032LCdw0mA1wmna
ZcZJtp9GI4yYIlEIaIfEOhvZWWlDDS9Ak0Eyw3CXkdRqhvg+KWZogVSsT4ZySqa9SUQW6fVdyBcW
YCrDSuIUpBN7/NAd+axXGAwm2TnJieUuVQWva8r9psH8AY6EXPEOpxY4EDsR3kyP+8VGM0Zo7AVj
5sTrGibkLRanc3lWG+WlG4d3WW9PmWG9GfC3HSKlKmwbmUZ9POzsSe6UrQGuLkf9T9sYTwzPZUEv
r/Y4ZL6hKKhcjVS14QgzgX/pyKFuoC6yqHRg779CHefMLNGQfS9iyA5XnIGkoKW/Ycslv0wvEgcI
EjmI4ELuU2GXukV2gEMKFlHZlaiCKx8T6Qf0WdfyuTuiGmFM6QvKOUv1uf4ZL8Un/1fMSHBcgzhD
FIfLLQUqm8YejRnmoVhlWDXeK7lsnTWjel9r69vKh+do6HZxV79OOO2aJXIuEH2Q/TadT2Vtnxxr
gLrTBtWnVoJh5ecMqEGXiA2KvnSehh5+f8G+OPdJ4BBOr9nyayUpf7gMa8OvMtQ4tjfpn1adx1wl
j3C8So1yt7PDqim7KJIo5eSnZrj3UnKXE+c9NcDPKfQrdi9r5TyX4chSFluPL2V4TqDIlwb23vRv
YAmmdYlKGXM+ipcs9xv8OFaBF0b1zshrv9bJuCuNIO6qA3fxYMPfHqOrPlu+knH49FPQPSRfBjOZ
c5tpKzDzCvqsD27NpEIinhMrKRjcEGhNXEaBbzTGFUxNgBbLGDaGeLgIEcoYDjTdHEzIoDr2JJWN
qIEBU056qKScWTAiSoh3o76riLC1capbusEfHtquV0iCWbTAUR8gK84lShnHo76ROI+kVWKqSKs9
G1SOELJpGx4qAWQa1uIKrFfBtAA4UIwyiCMM/x/EKUi1u5LKns3wqwuIyuZOw3HrUUQYFHfsAF2Q
Jiv1YxTUcuuX6ohEt3f7pQsds/VrfOEePNjFGLSw3xWUauugvDUFiQZNEvaz4nGJvKm/RSngpG0R
e1wRVMS4Dz50hedb6ti7hzGF9seAGnhVvhapPaW5tntwIGrUOGv5Wa/zNoUY85jj7Tqs2z6GNJT+
9TribxDNtMKDfUmlsFYczNOIbVYjtE+QEYiRrldSpMkHyrFoimPGg/V/dfdUjc+rifEb1Fb5Wyf9
r93DYGmxa9AjDPubYJ4vVsxzth5LDvW+JkLW7j4f01QEqbTiHo1WQGvOky0QZrgrPEb80LFd6WSM
TQJ0t8rZfiAGSmRzcNhluIkky2UZJKg7hVdOoRojfktjTnmnWS9ZRtaaw0i4wnFAAN493ZEqlbhj
azRsHY9lnmwj0STpS9Dg7NXHQhIhEzFeW9mTVSKqGGAfp9ZTiW5Kx5vv0SW7vOEgsdn7EdYO0y2l
wbxLg82MSiGjd8TdtSPeC/sqpQm7LKx1heF8HbbCBw/fNDOh2nFsL+oxIKc2H7BSZndJ1tdqwhpS
NXxFH7Yjh3LG/xf0JQu1nck50TYUmbjuz/lTukDn7XuvISU3U9By84iYeudLj5dOZd5NkrekQEdL
592j8RsaoQUibweFDyqjEac7qcF5hPl7Juwk9bsWS5sBfq6cNEydUIV1zwXijzE3vJjx1YJTpDnW
u3iCltiD3VexZ3OGkjnYYEbXzkB6FVpZ2NNDQram1BB1iiJPoh+xEtcUFlPTaUGhrjGfGKKTwh5e
VX8qMqCmT11Yas5ceTNhX3l5HbR9Up8166zH95rWoijfJOmlIAUO7HicTtZIbC0kOos+dk5w33lS
cSzg5k5CbsPG5PT4wF/LWaQtn2K7CvPplM4f0XwsH2jYeopkki1MLPxjSQ2aemVA6krtWyYj71I/
FzoLY6Am91gUDliDKiEUXekpDOilBNcWqJ9LDRSCkScigR1jqjYJxfGehHa+pfboWbVFkLdXBg4L
00blg+F0LIk+KwPTLohWVkIDfLxjXI8aAMzMEd2jIgWTHthyaNjnByrQjrIoTOxd9An6BZ8TbL1T
jhFuCdFJsnfxjZN0wrHlnziR9CrD2eGxKZORFIUD4TbgtaBoGfKsAQLDbaYunKNjgwniEkSPPVKF
wjxAlo2yvQ1yWH209o5yjBcrL2e88WmG5fJC8QvBadT/E4ge/TAqjvYbGqlcHphUIO8ARWWoNcMF
Rdoa+4R7Lm1gRqJ8JvsPgRGJ5hAyWmIWSWErKbNcqtTkn188LFYI2LQy2bbZj+f6I8E65M6ZjZc7
vvIUtxiXMWdi2tQafkJzzMKKiPKBMClIDisURPN1+mRhDzfGdRDfckHhZUSP83RNhiICvwPP5fhD
O61/cbMUtmFQjHfDFn69fBGsKYVU4jMSou6GtgOiDzfl0zrwyujqAVWAXWFvPqHUIw0O0jQLZUUi
vYGBh7iNUSfEopZZqAsvMib0LxUWrv+8mGeG9iLTmpoW4p/8ogvyo8Gt/OlRlVCz0erMwisPxhi6
fOkNMaUGiHdN6fp2htC6DZ8NOTyd+H5VRWpKQI+G9GH5Yt+gSO7v6FDbS3rgxaA+fSiITckAhY3G
OFa8cez02ZkJ+FZxZ2ZgwtVs0MEjYNGFE2vVB/pXfSbH84c0s2n2EDfWqU+kt5C4dh7xZTQfcsP1
lZkzsWFQ7y64sbmI6XAMxSfMSsIs3w0w/bQ9ybL4dC4Hql8YsbDnsiqkKq4yvA057hhYuiwWZprk
kTFuqN8xrM1s6JkeDazyH661xLNBeC7tkKkAgjeVSWUOseYA8sIzQrc3d/vCOETLjr6FmUg5guPA
vgsYeT1Utp99lW1jeWtmu6j4TuunhBBvFbchKgo0Yuz3FGGeBcWO0vi3K76LBKdG9mrTOOnmBbeF
aNxWyx6rr7zaEfzd1jt78ldn+5g4Dt4hTsJ1WOvdOgUYwg+gf5nfqj5b7QrSrHmMSlYkVMSZsC1k
Wyc69t1OQNhIVQXBVXAQ297n9bX9NqapyberSvYjjTyBhxvy6vKObOOA0ZlGaZRAlvFidFVJiOdq
n3D3RAbsCoyz+sz1O/zd1w2b1PLP2uHMmsA7x/6iCuUvqWylt5YPon4hH4IQYkoKCDsPMneDtqZl
RIK1YVsTinkJV6pjQVh45daS26GWqT2qMBikEKfIPycjvbf2PCxwUDkPkZhPhmerB3zuKd5VyM48
h6InvYBMiAAozJt/ui+mC5z5GK4ws8+FZozaDJ0KzR8tMZ78jHx5qsggEoGNkc84kXHRxAQD0nsE
D47nHjoOtgXkKwoMVYG9yvNlCeFDtvgolBgysbGMAxXSgT2HjXYisUVh29mTQAoxWCaxDvwOV5dN
9w8koNtE1sj6YpAKa90BlIPR+ULHDuaaV4Egsw+eWnlIgVuUsD+IfHh4mNCxHwJIWKjE+g+53E8L
vtGb2QrJoBxhGkAnJoQqF8vPUsVRQFOHEY3+u8AuGDzIrtkVEi7GszZJUZyJGNdiycvK4bhkYEv5
wC7BpaXu0b/Y1dmO+nP50TmujVElNhaty9ZF7xfnIZ1jlAn5q+Ai5ZTSQtkPWRaHhyHeLUymRy+n
ngD2GDfQ0GDpEt32ggo3va6cevj4Ha3vlekALORv5V5+qFClhJEsEckn44l+yfmmq4I72dce56Rg
Ekeeqns41jXQ9nGdAcRmZKL4+OYyIWU3IxyBF0iGHNtRQZQ4Tajtk3WvvLEuF9Ik0BPUQd/4FX+e
do+AUqoxPKl4n8cgmq6bhPzCx1nULOPWGMBn79gu0MmUwkhOdG/p7A5qgKazzO5N5j9wR0EKTKYw
sV/IE5UDX6t/JDJWIpOImxLOKeh3ZRXyWz+vC3FRd6W5a/lnphyzLlijI9I5p/hYl0tS3+vyQ2fP
TpfPJnvLQDwhDLd3wRUYUElGj91o/peQJmIeapCyjFtWG2RgOy92/E405BhfMI1MaAgbEpycl9r8
ifUrr0M6D0KC0v041JqMnAXtdHT+6yIit0cXY2ZBR3oEjQZN5QB8C8iHYbZF4qsRsCVA7mHvpuZj
sNp3R+bomIcTm+A4ofpFr2vxtEs+9QexeUkD3xyyYY2Km6ff6H3LYci2FsehlpGrpRyQfYORhmk8
P+SI9GG4UhVNkSVZT7oQLApDEAMu8bJvpjxsckbNSDVmiyAGai1GBGr81jdroEt/ZvWd5RTQuEYa
UIkAt1psUvnucyZUPA7l/HWEQABYqAr5SQWBcGtquC0q+zxm/0S81jmvNQOBx8MrsBSSVzTzfxGQ
iORg0jVCw+mZUGIIa5POzOEZU+t5Kif3glXEgIgh3mkk6dgOs5vPop/8LmZ2zH+phY28/OLYKdqr
hbROE9/HAsNRhvoNVrTURHIGVx1TmR7UQ7EJa5iJPGOMO6v3KHI8Z7gYj/dFx3Q10UFyTBqaLwcs
ACOu/NsAlzQ15BDlrkhfF/ifehhppNBWd52TMu5gPcMB1dOTrfyI767LBFCBpy/p55B/Ozq86YrM
LOjYykvNkZTOoQ7cizNk6dWOl4bm3SLMfvUeOC2UdIdo8/3ZImImSMOEpYels+HaP5hQL3NIwyh/
VLg+KAGZE522qf7DKdpoAv7YSGEDYE5i3OjDyOKhxUWb0QoaoVnQ5PnadcujjdC/ps/GB4aZtiW8
zNHE09ZgmNJT7aDOYo5HFl8VX4dmfZzXFioQOmoqj9gfE9eARYCWgwrRAfnZZIxroWda2Ou6qoMx
jK+i/zX32uh37Hd0tvDDk726PPXxbp6v9VE/dP+GnmPmq6q/sle8rL9Gw7HmJfNWYQfF25dMOqZp
WBBnh8UJCvoPjMHPKd2wilk6Bl6u/Q1pLMfOgG4Na3LqTUqR0V3utLFxCt6wSVHdfDWjCwXsReG0
20sCjcWLaTP6CmaWFVICvpPPDDD7sTmicBCofAXUAZrRV4UtI9YrtwfHS4IFS2hkYfQtm2erduvF
TykUMYKZNuUCgIEjdY0yFoSRbKllS/p40gaj6RlksWb7FJ0ekkmM84FuEfyLyld80/UoUQ0IzjAH
xm4ssCI/P+RdRO6LQUpBYKGnpqDqUBO4XOcHoyvqrmxrUqpTfTGSabedgwZ8U0X7Rr9hWdpIwUhR
PCLrTUQldCxIYhLksTCGLd0FHYwhTbz7iA4y0GqENKibqeRoTE45Rmbtq0KrsVBl87NpIlxV9WL9
qSIctwsWCh/gvTLsbZdNYPgov2E+mqxGFjAuu9THg4eN6z9LcHrhmKEsg8mC8ZKn/8jaRlk3GrBd
6mE7jkOTafBYujYch8zvX3VS7tEMiLoUIfGm0ph5nebVd8h/1e5m9sIdzmevLn3sqRLJ15Swaq4t
ODdPM9C7DxrmXLpoq4L645iAmgwWVLszrV0ch1w6G8RqwXRgr6CFI/4iDuNLJtCincleARMJAgMS
GcMfyT8uw0Hac/mLxI8g/DAq+XNgmDFnujjo/mjCLaQkXgaFgXRt7HXsHfSxCN0dY8T0VmYAtb6C
7rEL2uSowd56KlDRgCPDsuQrTzqGypCMNH81KA9ZGIECyta7jKctw4PiKBo69MmSHzkh9G9e1IKO
CsUEsch5YDHWo0HM4T363C/9vSbpNwFQwAvfKxeo/0HN+gHHSTdTFmQ6Y163J2YRpe5HxjymELfC
+uQZbhxQIbp4CjAvpeNj3bI7YaXLpy6BhhLzy8xdpfAVNNEs3i+p8PmumIqoH721eeKvU7aB/mlq
7va50Z6W6oMVrBHQpXp8h9w8WOiKmOKRkFsd8lPdwX2jqthniS/bL8lNguFIoAValE0HCFY8DXOo
gikyzGMvTM8ACLkRmju+H1+op7eHGQyYWCIOYCLnQJbwKyJDSBnlPkE3Ajkp2P33YNvcvDnbGv0t
5mehp4PqlYPSk4NMWbcx79hX1MLOC1XV4xlXEPkITKzoW6jqePTDODS2mGbhAUwRBTRsoW2aXdE0
Kd/xJ/2cEblU1us3jlIyzj6M5z0CBiia2novKX6H94+0Hdiv+gBZ4MAq/OrRV56Z4SYAV3sS7vHz
yJYXzhPJ2WpoUhEVIG7a6w/Wt4g7oO+0v8YnRDikzW/4h59Mjd5cp19Mo6A13uP9cH38BwKP+EFP
kG9hjfKnvlLpQLRgDcG2gbkNk+vX/EUpRT0JrWu40eRG6MdEli8KnoHZ7OS3TKT5M1IKHsFZVGX4
kjFjPUYXEjmUCk4pz99eWw6kRjCmQMFhwz1XjmJ2eFodHhsxW6xOtAfVbR4Eb1QiH1CmaZmRX7Zu
fCgh51HB5AHtz8PZRvigiLB10WvDO0O2LSx+sDq2sYssTvMTXSrXpbEChdhs671irkQm0ih+HhoK
LAJ+lhOF9IPSBx+d+jIIpydAnYi6K/Ur2F6hrCHY36AEs8UQYX1bv3Fl0qRDmwbcIuUAqR/70Myl
PSfbeC+cZ2DrEPnLccmhHMObxEe5OM5oXQ+s/LT31EsVbUvOYT74oBnZ9JHba1vSAA7qLtM3j7OD
J8NuxheHE/ioHahkdd3Tqm3xIHdhE13U8otnkLMaNdiR87g5ttG/hY6pPQcik46jqCAWT2KgwVMJ
HSz3lGvHlN3kGd+YzwN8NOyj//ng6R/V8cGM8mTd2gobaBPcDwJOjYCQlX2VYMR8VftWwsBJJUMU
nX4bsmbNabPowIB4F1Od+dxknWH3U48TuLjn1ZY34JxGMi+OOM3x++PZ0LbJM9eHK0MKhsJUcHEH
isHW1VAB07wRrPHB/h+hotGhAwg/SjoGvHzxkPrpf2YZljDCbRrj2Bbdcs0MgtaGfZ/dvz0Djyh0
NPgSVaER07RBnDvhz8EiXrFiSr3yojcHvgWurSm8QVwPWDNXmQwF2ToY7xWMRgangBww49anKN9T
RYPh4e7Ly2jP9hdIPKYeWBTrM7AkfvBkcuxmok8Ojsrb8uGIRFfrvBD0/UqnrhNMFH/htUPNSjoK
r48YBi18XEbId8wp0IwC4gFpmFcovg9hMJK9NjDsDJguqAsR3mIyWoboP6CJECU38fjiS8EFph8z
tgys9N8CI15iJfYajwG/vmGnY0/b5ogeNO3+EqB75obyFu9sDDGi+qd6Na+01TMJUJjxw5flcoDw
MGwkdK3yRV6MfOO5ZvvIrl2IKpCFjScTA0Nkc3T4YFbAZtn+oRJYrW3LM/Ly+ck5qTvKThxCWRbZ
y4iXzmnGIOdYTRtSF3ftIY8Oj4FLwY+E+0I62kkCjDqkR0vgvNzPQ8R85RRf1Sqwoxvk+xV2JU+9
y/LmQ9SZ6TF9kfUL2qv6QEFsP0XrYV6gt7g5ucVBj4HSu5IzCkEwifgT/Ri99G0utyR067ihU+qa
O+OmpHd+tLR46ZFvap14uh+PACyDjblHJF4QNec6R5kTcYuMgorNhK1CrAISNAsUIXRyv188k5H3
v9QTFF4tTAHZbRiMbXnwZCxcDsDVzZU0BdB85d7dOiy75w0643rLNqHhDBhlJ23bvGgHniwmKWyh
M8Yg0Q7peec+nsmRmVHAfzJUw76zqUKkIbfqSkg48/e3sto5px5h58Kpj2cJ3oVMNJF0STwKIX0v
oiRh6xgLD1BZF86iPJEZAA3DdHEysO2p+Ige06t9Ae0CieAr+Iix1ZhwzOIwWUw4ysH8JmFGWQdo
J1GdiCkpploYVFZIFTbF5AuvLUrff+Jimn3tDWAHbgPyAagHDdNpMsm/SFQQQ1fgjM51mLPjs/XN
cQ774nvGjLe+g4to0D2fVs2L9iozf3wHVfpiDsQNkidONwihpLM5wq2kA3K+0q1Or8WtYyAp0C5w
Vhe3HIg3mFXBEgWNNm0XMAnsCUU2Uw35SycSieCbaYOelJUsG14rCxkwV4n3b+Jtn5842tATc4Kj
0yGfkRZq/h5mV3rrmY6DT/DkMxBOtoCz4j6SB2R4ULbQ3YHyLp8d0j8Cj3DcYIuWfZGvwSZDz/Ef
NxHwhYOZaza/9Xj34Y7J5+HECGMAE4r+3n4M/9gd24kX0Ya97CGaADuHVYsxkGrgFg06BUwFSipI
LQimII5AICEUDe44UGrRBbDMARNhzep/IMTwxdmmOPAgX4OPc6YSIIajANsnf8OvnLoLZmNQ3tD8
IRds74C9msPUlsj29kdANglbqMtLwhSxDRFOs6FXhgdIpeGggw8XZwNJk6ovLhp0WijNIizI6w+U
OFRDrLjqqGAUziUefQ23cWO7WCflLTnzwFmn7Nge7EtzTKw9ANCIbL3ZP2SPdSuI6fzSHccWNzFX
eYOckQ8b+zea3WZf7BP07xe6bJGcQxE2TdtyCoC6WmSkayhuY7m5s3RZbhQv9cUEHMUoHRAcSF/p
fahTOa4HglTPhRF3gdzByZuILGK92dT9/ooRAJgg1/dfpgvDKkZKkPPBKqFoMREjvS3R3GlPGs3c
Maz1CHIrqMHP6w+f0O2hCjFwEcYvSAf+0Z7xyi5JWOt84usa0mpxQMCQBDwnRdiGmFog8H3qNzco
Ifov8CzSsOGmfvFB1B1QIYB4GGhNL/IL8287FIY11LOrGwnXBl5e9Rp9QkKzj4Iv/YUTIf/y6DD5
oHbk0eTQ0f4b/hBcpJvhdcA76YunrMILFhYrBGrE9uhntsp/lFvIQ0cSGKdXXAvAESdhnc/BStlp
/3JKVJ/VZ/sRvQrFNkJ9bhm037MTwXz1WSDpNfaVMcA5j0PfubWH+oCwCChjpZdjc+/fpBtuGhrF
CDTMBweHQBYY2VbCWrqqA0rL5lcSyW7bRMS1oHGfV086NUfqlNz5gNQRZz6nBpJjTirplhvYHVoP
sRCl6MB+VMO+PohjBpk9KwV7kZgy1CsUYEV0Te6DWganyjFYpC1FKolR1OUABDPnLOUNxtfAK1q5
tWH6UnJhS4gH7i/NKqjIBFCB/+zhxjFiwPo+86aaLFiwuN0NFEuA6NfooiG4x0wcdGTyKYSKI3sK
NAHcL3n8eZZ4PlQQeexrmWJyysA6YO/9HT4pw4WH8y/zG4ZYlA/ISilPWayFgPnWu/zKcc3WKPZF
mlZbZK4+Rmj6Flyqv2lvH5FkqkIFf1NfgeFRzcM3gx+Mx9Z/j4vJ0A2tCQqBlAQJigy/u7IPiayI
V5GssOLQ3r2q+/TEqKs7yeQjYDppvOODcBEjNc7JD/uXVyIOhKv+hZjkB0dLVLDgbLYbl8ARjBFQ
FrFhYyOPvxtbfO4a/7E7Of/xQnC6YltHWWL8Z7OVLb72jhONCYGOTU+4lLjjfyD1sG6hSdLwLKhA
iCj8JJuOYLQrCxAgM++f4/w0mp/o8EZ0pY2fNU+cg9U1MbBL44549F8c7wOOoWg3hX8owzX8Aqjl
oaZwS3Cq+gXQap+Xz/5i/rHGDTzoWBxOyGiCDWC8TzdgcPonhOu89/oD+1200iKHAqtcLERyYjKZ
fjMP4B3nlKikWBbCcpRnk2YDySQU4RMymeyQMUXcpJBMYBhxhHRuRcwbWx/bFOA6zqccE1Dnn+3R
B39j8ML2C9foc7rZrxwlCuG8MoAXeDGl2Ae/dJXL11IotM+8uQJpEc6hTCf/TfpoAO0vbpJNN2m6
zNdB7dlMJciysNXYlrCOo4smee6ZoQGHGFt+34Vi+61dURCwz2/z/1iJnHfMeUgwOy4JqRFqdqEu
FKUiHCdwQrSj7IjKprtOnxQ9y2f9kR5IaAVZWnAmRLkYsa7x+PyW6j1viVQ7ek+6yOkXp3PjmxKF
07X41OsnRmdJvRsyX8ykOIE5VSDTwqZ4uCLREb4lSopegJx4jrIIyIijb6gCMP3ik2YMnxP2A3YM
bi6TLSZVhHjwUOue+cEv4JWztlMGjAN8nn+GAcUvReDMczlC0wsANkfqmSpIJ6Yr3swiEYCTr45b
thO7BmF32Q/gBNEG8cqoesEaqFQdBrn0Q1Q3CEq6A+0cG0V6rN8E5P6NOTRFXawGUbylOQYD4Mkn
u9Ki6g5oBln6nOI4NPEvjxC1CyuPPgFHu098MegiaEhKESXBYJCCRrUO1PQU70x/+V+Y5QzlMcJk
yM7YnYNHrOAlIOkcjqu6bGcpoGpguAWewFxMR5SVhLhsSIbPzILGZ8lChndSfsd8HrqOUx77KNQZ
BqeuaeOat4MzLmNxWYaw3rt1V9DpMbZTQhgLTOuowxh1DisT0a1Nh0ZHGR/QiSkGFFn8VXxY6jNY
ne1ZOoLWELtpqO2UeQTVglW+ku2IK2EP0xwTzg0U6xwBLCgphS272+QlT5MKHQyKMGmfXmEEDAM5
Y/8pjCxlkyKvQyIPTRUmh2DY10tQZPuepmxxISqQCOXHrwuoW59jgzYTIWG/NH+Ml/kyaUUxT0Xl
V4zAgHY8hA9glRF8G16/W1o+BH42jn8J6lhPKZQYsl+9MY8WoiWYN0hvlMtKQWM+rReo5JzABX56
gH2vMJ7L/xBl5HMIeSRyLeiw/5yzJCE3BZ/1sb5m1kgsF3rv6CgkgjCccDACvCEkFT9mBCFovVjK
luBzD22gDZtWRwXMZudK5/GZDGT3gbaACDQR1uSqX2wydOWoPE+ElVNcUxWqbBlgiz7Zc1iB1+7R
/qy93sO65IgzZ4UoQQsk54dZJlxgTDtyawdCsgp7HWAodu3Hj7DdvRHNPB3a/2I9EGpQVBS1fGgM
ULNg/GBW2tC+lxuo7/gpsPQMtOPs7j7aZPnkYM3HGY+w/kU/ZUKgxRfIn9oZN9ZWZIjDREf4Qd1+
lzmAUH0gN+R5eHLO1Z9z5ny5cJNei3VLFUYQDgdFiAqQA+U8v3MtmOdSTWEAo14Vj02QxOgfIw8e
l7XbFvmWrkHCXW6Fmeiu8wHGH7eJV/k2XGnklwqT7ANkWvMv5o2WKMs6QSbtt3ZShFBQ8YpEgjA0
2zbDCVGC3A7AUNb4dabFU4/JUKyg6TCRx6LWHGCAQHDLHglmvp/lSt/yVKYf/YjDlTC3qSCooNqo
mhRvp7cOTHWov1ZcBPWdzNTOgZY0m+bGqWniQEVp1VuUOaYBo5sOyYqhPURnqfrQOUOl5gNCU9ZF
+LluH/hzLPF51Th7ufHSgHeL406Qsuse7QEAcrXQlVUY3DoIF8Hs5upYzsGwfuv91wRGlKR0DBq0
Unookwdh4Xg2EKxWCBghPuTV0SEABvcmVdouGSAo3iPLeIQiFowWE/v6ZBRgYwNm3g/OL0w2F2U8
KJnkq0Q+LoJzUP0pDBsi+jc0z1EbzAN7jbKwEfLjsUNsOib8Qq0CdOIs8PF5am0Z7da6brVVId1E
v4BjJzHILvZ545+cEvKoUFza9U6lDGOG6RcJDTlCH8neN9m8r5gB5GaxUxw8f4k5HnrSwDPnKGEE
KMXQXGiU68jrVBjMAPRRh1l4piPY5sTn4MRqT2Y+FesoSRnWK1JMqSZTUabYuzD5Ni42c8dcAgZk
/Nckvx0pA5VZbyOoN9C2hQ3cTUMjSzAAlCBa0vrQzV9wh4jNLWBMmwwt2o+CjbDLw4x0JOigVANz
+049AhIEY2SSnuv4qaE3VJtbZpCOg3LFXs64ErPaObud7ApKJ1OkJ6Qopz02uyud5viRKN1u5afP
Iw6cGfDOxOE4UqJcphjygkhARfHnNN+Zw5+u3bwnqqmE58JUH7jZsWABvFhA66P+WWVBoviTXG/a
loA2flhK9kAynYAgGnZYCgv6aqoZahxG+poxbStUe8uPo70M+Y6ioRTM9HNTXIqVjofGRKp9q6Pt
Qv5sTK9R9aQ591rfpdmrxTyVOptTW8XVFr7MUl9b9byYqAOGnRR/SNS7UgnLe1I9XXkC6R8qYFvU
gTPvyq5hBXZHZ9irzcGJeTHUrHx4De1YuDaogG7lXumOsvYM7mksJC/vuvE2Ev/VMxWjyNFUxzXN
zoN/m1Y1/T6lFhc3qntvKd+mAiPCUdk/GuzugCPrYsLb+1YDytgmnEjzgf0LggS5DWeGLTojimXy
Yy3aK0XEQasR8XmJW+ZRCUNvCDolKsuZybpKPV/TWESMZCeQD5mdqiQavnwn67V4o71vzd/a+KrW
/bjidgUOk3UQPuktZYFP2G/1hOqlee4Q+8n6VUHCNwP+awzKJva3FKG3RCaQGim0sigmvnMo+jXU
3zINJdoVNd13CcRIDlCFuVFB7kDdaW4PU8oC2Ivzn2G9tiAbc4GTWsXDSSnkyE9QnGMx0YP5iYDi
QRlj4mg0Mw4eh95dtYcfJRgmQ8obGVa1RIPjZo1akN7+DwIww4wMPuC9oBtZ6q8c10yLvtdiQ7Tk
IUiBeSXnU8G5rKChqqLXqVZROtGI4LlWs49Yy586fTzG05QitR3ebEo7zK88x5iOTp3uZPs97l9H
MUH+cNBrl9RdFkZSCUNGlRGdzmKuaBWwUuvHDjaAFjaYWQhWQSXjq1azHVN5VA84KN0aqOuXVlXw
I4j/TtX9EsOY04DaGqZBzIUkVv+qQVzqfuDCb5L2o4NAkqsnB6JYS2Uy0wcZ0oSuFKPbxngltX0a
9lJiwIimHzc7f2R22q0MS2cNNzpKFETQFQbSDZwfrD1IipAYrcNlW95IHN0UzImIvE25+3FFfdJh
7pSSol4RCAKPWtsMW8s7kHlnYIkG8oJPXPm8HOOD4qWHBVjSOoisC5DhUCNooQ74SAB84A6h4i0+
taOr79vd7H2jenZhdKF0U0NSD3ZrgPlatymxbYt24zYNQ5bZBrRlQ9K5T/Xr4ybiYwt2yIPc+7QC
KxBS9SEECPFoD8gBx4aWQiWhPYl9CB2+CFPk5OFMB5v1GFUQOieyGcF1QpF0hzB3Tynwz3GR0LWT
wcCnRryO9PJVfOd5y0wptHfoR3zcSAK4Whi+abzv6UiaPXGWZWCDBRdutMPIaD+EMN9cXhqQPa9Y
okpnCeB73DNHYtzixv6dtigQV4NT1GXwvrV/v+/Uns8liYLNHmXXAapAkG7OK36JIoCSaFVvPaTX
6EMhYLDZ38Vnod8LYQFyaVIf6OX0iTEGn0/sJDmU+JEy7sZrlmvNXylcg/qiYNSLBx4vJyboTERW
QjkmfKS89DuGW++6j/ZgkwccMH5xFa9tCqk+SARE2s9nIvu6ia/qnzf8ZQBJ5jrwztS/AodmO1S4
9MKpN8faGd7PJj6tweBL5xZzaFxwnvS99d7vmM/vMEXE8xenFzxUjf8qXJKNM2UoWZRcDp8wgRdm
B5zyxztzij3oMUg3FJrtfIh22A8Ft3krnZIzUOOBa5TxssXthm37Up4H1gyaGnbG8A4PrTzPQDvp
dd4A0h+zff48b4lJfV7fuG77h8c40kOM534TLOzKPr8ho/aiS3pFj8zfA/P4SHUvXM9tuseucsuY
8pBuSQq6y7761d6jPy2Yn6YvdI2+FogLMAKX7bgu7LeimMTq04Fe6z9+iOImOuRJ2VV++tbtGUMe
HcLioqvxnlzye75zzo87ABt1pggEFFasyhMTKPNXjl1IBz5szu4VtIbLDf4hEBIOT1q67gbAw5f8
MKACaCs/gJkONMzOW42igidMO2SAp6K/PqoYsK67/hnpX2Ad6N0D7a15eXjdJ2vOx80G68zphT1q
S01BKEoAoqIFDYkoKZF0/HdLPrrbfMcM4lAHzWd2nY4cB5CNxVpuThQk6YGq/w6mXvOagTs3626F
kD188SSeZJ/XigE/k0kskonkOd9sT7tl4e0XijnZVZAXCZnMrvfs8xd8InG/yT813e6qvKW4+224
lR7+odw83Eo3OH16UDy2AzOIZxYNaJqAbdwqZLzDSBvyQPAIHmSZwLXhVvNnD5Ixf8ZIOJjJdcQF
aotJ2gGi0UFsCXQxG34cmwj+nTwOPOw8qjfxRXnwvW5Ym/6d1bNJr3faTOLXx0PsF2wVcEQChozh
I/idN2Jlwbbnx1Ga8e06V9syxGSploGy2aV78SHeB+t2PiAOOIpXgiTliGzvWgYFPwWv1SNoAd4w
IVB2uH4nZx54Ah485yQmrGDgO/E5/XY94Eq6Yy8NGHd5/6I4N3fxGxmdgCt8S/8b9C24i+f73Bz5
EDdFwZRdYVNEwxwsfhSKVbv4iNAxvZxuxMLxjPf4fLQ7XD/C+nzXPFQEH2JHZ9jCP8ZTtZePIwmr
UVj9z9J9LTeSJEsA/SKYQYtXQotCFRTVC6xBYqA1CfX19yT32u70TDfZIJCVmRHh4eGOfR622jHZ
J+gR1duQex2K+z45JzMTcOEGexluR5emAYnWNGkMeYvGlSEOlbWyrDikddahTfT92rOt6/wW/vg4
KsyAXNXYF1+IlrZ2vMLmc2TCEBw+PcQ402I27DYMz8ThrxkctjVcDNi8nTEyVJ06UjxfdJbuYzAM
/Kpf6kuNiA1c28ROKaW6BbrTxAKONp9UILphIPbxD8gQ1M2lX7Xs6zWh0Vz+T8sDvqSmRE1oGKKY
/ncbpt4QnnqLYTFY9zC6T4Imcrg8Dh0KtVUmNt1yzupQXO7k5+Gx6zDyz6mGJfiZmbnDeaiVP2zO
ePd5iFLVTQRdpMRa33zu44NGW7jhfptMbkn8bup/JqOh3xlUeoPErS5XzY/sH0+13/5tuP54BqQf
7eTlNxKlJf8vxvf+7ko0/x8gxZterFNPmLnyhucbxHUv0aK+jXP85JaNZcNQghZMXcZii8GwQM3B
KllsTo7dcxeODl80s6Um1q3/307Ge4/c3z6xg1qCuXVzs/AZJLHR4VOLuXWZg5BcrmBpcsBWOuyZ
wpt3UpUb1PGMhZRb/VFH/6Zu/SQ+Q/v53MZrP50FanPWJtkdUr6fw0M/xDfxKxgfh7+a/m/XP6Yi
dI3CO4X10c2dfG5tx4u+2/iRSpTCy4STTtB4hX0jjCz+Go67e20xfNQXQ76l4AOIwK2jDyiX+v4d
QNqNgOKqX6r6lXrbhsOm/1lev9vUC130WBlfB4B5wlSWRuupbwZS5cDTfVlElfq+tYi24SA/IJEW
qyQLbuxnS6lDJmSpgdj0012iUNSO3QUmjgBsrJiSjJMOO3zO0lq99qiOc8sFn+NAigPuCbo84C1m
uIGri7qNtBoA5nXs6ycFxFwvuAa9BDVWVbKpKtfuaDX3RCIt8J/uOfCHGNhopK0iProetQbl77y4
dKP4gYvq5TNkKcBcH3v3uWKd9TvcV+gB6RftvyskvgIJ3Fr8MMC9f1fe9oX2pfoc540m2Ac2dRvR
Yaq1velVQjNe29y+D6LFWyqUTnZwl9rMD/NjvPHWMWOsmStuH7D1orTOxbl61Cpv4N7TTcfRtXqB
Im8UZPav71sMbt4buSE63+tkmbjJQhP43sOA+E82yW2T9CbSHN/xQLb9zowdAS3JMBisEXiZw3oX
A7DvntHN/2B9yXCqq69TyhgGrYopej+WyXB2YgnnZRVnifBDnQOThpI72koSXTNGd60fsUcYdXg2
79mvyiA1yAMgxeja1GhrjW0S2tBsO9PsM9CfpOMtILLqCvc8j3V0LqqRjTUOWr3icU1r6eSUx+o0
MaS6QEvYeA+FZQMFiMBpkiFojDs197QvzncBIfGsM1tdv9OVj9ITRQIqkI8W/84d1Szk8Ft2M183
Uv3rga2zUw3zFg0HyhYfd1Uwbh3dNk1l9nOmuUGIdo+LXGUVl/4omdgpVbPt4jfC7qnk8y+1zkKo
K9eyHwh1h1o+weNH/FtE5d46YO/hoJ/ZVmbvTQRM+69a0HJ7nN0sRCcJNORrPulvY1mzsLI8XCbI
5o9Fypwht9UiARni/xccBJXpS67vJbmSVu/DSnSm7dwu9QVB/eHErqZ7FMNNiom8qB9W+g2RKNVd
zrz9VFXB5zCTYFWR9zwyTTfPc986s+bmeIjyrdCuXjvZuDy6dlL/ShNz34M7dqSW/8sP0bLAvy31
z/vW7v33PR2X9jVT0IajI+h9uXYf7v8rQ9aqV05tXm96b5a/0+3DuyJ/sXqZZqtmEhAPX4ox3xm0
hp7vrkSHXqa5ilyz859KY+1t2vKTTTjSm019MdjH3jQk8TSxFJuJt4/aOC8n+9md4nk47novnjKe
/14oywh/hW4oCkxwXdAwOHme5qYmTmHQHB/OtW14x5bYN0pvoBSUv9JMU1iG/Ln7zMgyTEQnOXln
uIA0JDzA09HzUZbsreJpPq3R5+xkx+WeersyuSXbbqG/pydeRx7DoaouZ8VvL4CqmesD/xNPohLd
h9mw2Te9n869ym71+FbyIFDLyiZ83u7DaxUM2rH1p7y22oXBppcfE540KdnPJueZOX07yBYOZpVe
3KhNhJsz/dax/Sk3dIT0S9IJObsaVgop81wLGxKmcOymR0HnHNFN2S3GuSZdLB0RxvQbc4LPP5aC
GbrCG5X16Ez0JqxHioBJjfwNXsVIq6GlFyjcLqrlj8JwE5m2oe0QLAwo6tC0L5OjahRmp6oeMEAU
qv4zMh7zvn+qmDwf2WVGv9GVE0o4LAWPSkI68xfXI/67L9fWdpbrp0dpaZnROl3YLztvsv4P81py
+4CDW65HupG6v+x3OLxmHF4qn749zSAdShIXPm8kT0jp8Izr4SrWLHPlZcnur4fMvfy31bqNsuON
o/vb2ncRnJgv+fbual27Umgg/NNb32qw5GOpduoBbShsEtZGEmr44rUzdW8m2e9j6xh6UNzgW/bK
eoyAuojcSn0zcDXzADn6jlEKf6VdTLA4C1VU9uG1ZSSAsVon5EZyzr5WaW3RVVoOf+QcwIRx/hW2
LpORpcpIAmRQkgHU7uNM7a6SuH8fOi7jOES+FP32+/deooh9t3EgfvkIsHl8R9xE6FxoaAQV96fc
7fFva2zbCEiYXQsB8fR56OiVIzZV3gQRcdt5q4s/9YPEW6XXdYhcDiG6BhThFJlSutxaBVFhhkEh
ucSLb98VfEgQVz4hutGhmtUyO7xi19SR92718gDK3zBU6mdLwzR2kXi4VDxr1yQUW1eRygqsIBT6
dPv2Yvjnv0Qq+OWp1FCuw8ZSMiM7xO3i//qUh3mo0taN33n+Vt+pgW5ifKEb/mHlEWVlVyHJxL7S
LDXZpSAk4So5DHl+fnKOK6laxiZN1W24zk+HCUAoQaLNHNkGzaDskOsM/iveg7+BEqilsOOATRGi
rWcH/bh/nxO/9RMdFhlGtPtbjdsz/Dj9j3P1LPk0hNY3TiV5PvQlWvnQFpfZkdo1NhHiBAU1GMAv
08E6XkE20LH+KCVMk1KjImABMtZ5Nv5kCm91Bpc9HomtXzxG4nX0ycbe2+5lJ1+9zzwu06R+qOm/
elmvb0oiBhxhtNETHMLnUqMllEj/jcpC/PRwABQsj0qj1Cgd0rx7bbuqXW3LbVJ8RSM72JUI1wAY
iXCqn5ltOky+Vk2fjiUOt/hga/KoYwO3OXi/HvBBNWSm0TnQMZtoCoaxapjNNHglld6XmfTC6Ee7
rDCCN0+jS92gZT0T/zSg43VDpJMyk1oD2xtKt/G28nKhml6q8oLSVKzfoB5RKtjjZKWrL48gSFWq
Tau5BFOiwSyrOq1WvnHOYvPSoOrBTy3H0UvrsDDCTYpZyn/dG+EnMsgyUZmYWr6GGWSY0b62/cZc
qkMSyJPvnbRL/9r+vPRRFJwZhZ7mOz6HE+tBHdvLZGOpeauFxV7JuvE/5V0Kn3st9bXo3nvS9pTf
SLz8XcpP3/xKesvEaTAHIwoGn12D30b6ZdvLxKKbnKv+fJnhNs4wqMAcAhZT7oSdqwavZxzIZbyJ
ADfmeMgWZAWj7WgdL0cqOTBrF9UhJS+D6Uqy0YXwdUJKAASCKOBu8AIJhCIx0CQ4vdiPEmznMc8J
kxvjs+pEFBp57sA8IOaNNFVxEq8bprFFYSFQ6/6vHg9enojNw8VcgT6QsqAYTRNpB6QiYyMGqAAl
AjUjWJusGwVv3WCIfKvQzR+qfg1BGXgo65T2/IhEb0QN5VoK92Qdh8ia/kCBcuocU+aTEe7c0O7u
lf9dhruWqT7i7aOAQhIcOgSPYAH9LvnsPiJxhr9Jqnbz7rV4xbFsnTllfEM8jFE8cl2fb9s4TAws
Q3p9Omy6g1FmaL6Zb/OgZrTP4+O0qcInutLaj8TBjRQZl2M30HlDgffdLjF0QeWXUXEIk1BqALqV
neN9mht3QNnzBiCg6CFq0f/maFXrdBIdq5MRr7gmTvkB5aZALzJ9bPcEhzbdnOpO2BinRoDwEkiQ
YAA3McQ6Y7KZfH1qlpcp3oCW+MpFDlcbwRlATO9sK9UJWGWmjCV0Y/BYUEUgjOd7Tq+X1/J/BJhK
Xw+zz0a+m8ceJYyl/uDP+++lAaZTBp6GkHfxpxI+4a71gIFBBswtdHAuqo8Iz6owg8B7nu5i9OtZ
2ADYQfDgmQIRuz/QW6DEsXUIMOL54xo/wQUpsLbtN3R+HkiEv//ciJnG+pvTE4IQYybsnhcw4aO+
B56ckc3Dl16mzfOYO8khHTtEyaFfei//9/uaa6C3boaL7jqBox5w2s2S19bjUD2ndQb0g11C4fZR
Kve10gQsoEHtFv159BQN6erchZH7I2ABciLDRFKxMUqnemb2DFtk3QiRz65ZB5bPPr5MVqhDb6r7
+XOG7hwgmoAV2v2KC5RELE/2O+WEEEnAvFvPGTrfunF0tU0Cfo0wpKdkr7Kqj0utXDdg3EDNx5yo
B8z16zjKzgMmfhue40Jr+kFuiupoledEVxmM8m3A8KOsmsSck4iGbR9AA+JKtzkK5zOESQ8G/4aJ
bb2EWeu+hhn5JD5j/iP9URwbXDx3bx/n1uPjKtWJpm52VRgROJ9r4V26MUBE/dVE/miYotJw3Ugh
/eq1P3dAp+JH3gDZWzrTWOHp1EumBjJ15UqlKu3BRnUPEEepqSXUr4YQPkKxo1Qy37CsGR1GQZdq
qRQMX9dw8arpZK+KPAhddSTxRRt53BjEc+Boq8rlezfkjV7IpjbVyrBYK/ZO78Ygl9sX/+1VwAWK
sJOcBQC6qGO0WrZO0TtYDHaeISW3GT6kYa/YTtWtUXifZ7kyMHw5usNZVY9wnPXIVYhhvmps5ryB
gJ1GHweusA7IWHJUaGFZVWRB1V87QDOe3B9boXxSTqTZJwAiZi5GvytL8al1q+Ks/SGA3R0jKOdB
2A6piYK/c8NYc5maF9VGIQn2eQ/uRoF02Z8mm4lKBTncuFn4cXYNjSyXKa+Ihmaqi3p2AhtIDWcq
1JUPH3DgkEofBj+tXZMN1GxjtuWarq7f8qoBXL6Q1oS9pLy3iOXaYp79KCfn7llKVf3pYFFie2DP
BhBGmYCc1V71Nr3C4PIFramH9Tcu4+RwUVJs9thsAHVkzLePLQX1AFeoPZXBi+g8C5BA+kNja3YM
fm/qrbvFd05OoJTKbN3IzYxzrQN1Dzf10Xch6piV/9Gb7VcoPYDmc2/Gz+F/h0lDrjZ3j6emNU9p
S1XjNhEVOsZyINpSNnBPlHszsg6c0h6L/iy8Bp44wM2PskIBHYEDVo+jALaUZoeOePdsL788lklJ
QkehDfDjt3jTUNdA+PvYCY+7ji51piZiBh9AeKGnxEX+mFFdQ7pt6GXDASj1d/a4pbEsJESLqrJi
8hyS+vZHcK1lfO4+PgL0dK8qRR6WdDrKxwZiq8t+MV6yGqynv871Z4cg0r9rtRyfORfGm96W6MtL
SQGieK5ADczD4RNXDz1zvr1pnP9iuFs9S4CS1bg0MApmlvLRuGlaRFQt44I/IiBUS0U/3oo6Eu1a
FYYhXrP17DZQi6g5zI4FDFtGWQ2wrxqMWFeRovtq12INtJkdH96zPLnCqQb08TSHaKWIR7wUhoAQ
tUYv9QordfOVv8PHdA1UoSKhoK/0C/3ivnE6NJAPlw2ffJx6NSieFBOXyh8ObCHB+VVvv3YxMhJq
tud/1/9UgNeO+k4NbMz0t1bMvJywCwKQtOmdZZ61jPRMooB/rDEKazm95+UO6zf/rU5Er22sOte3
4yz8uHICKa6p/nNvDLPrKhvERrgVQkIVBlJLrxXW5TCA4+YL9mEbx6Yy/J8Ig1EvmEvis5IKdp0s
+cogmJ7mXsbnUBPDHqhwBmivOx3nhsWebnf1oUoONmMBEahPv00+mv88t0IZXpGmWUP9DdeR/tyF
WblXuCp59pfarrX8wrjXf3Mqri4mtRhzQGWhJOUZOgrf8o8eNuwK6g8B/oVKZsASEcYl74+hVmG6
imoiYXQOkFsrPrUOGAx9NSAgYR28dbh2sKH780njGTc/mUWMDCa2gP4Y04XWZvCICq3lO061y7Hj
uxtWRjS6tsgahUdcAXyHqeQzLvpf7Cgn/3vtAIdV+tuA4NsLDgwiyR9BvYr9Psb+/HnbRftcS+M9
rLOzgl9LzMAxCVuxGFDFKmpquFEK/UqYdDP5rFSznGHXLsHEpQAPBljVpWg/Wt/pOO16gkalE50N
V1A+MQxOzLiaHl2rNyVPBFVwmrgzoODHh3PLuKJYhTxwe9FcDbxXzySoKkrDEHzQo5LsR+g+SR//
/6INFpew5ArsI0U5xLs7z0QO4AVspg0eE/LoHgzMNFexgPzsvfNvxH/fCjcw8kdVsh5d678fPx1o
hgBXdMECwS81DvIULDq5XJPZ8RhaiAP7knoVGcntGZUU1E/3IKOYc4zXZEfrmy0Xkz9cL8LKDxsY
uTeqPGuSmfSmLjWDjhLrCAGQCOTh1gLY+BtZF2x3wY4XSLXoP1xObXmR36mA8sdkOWb4aISoTPs4
DIKiGB36stb+kUy9BNFvh5tgnIraSkdpqyY2+SSlzpnenRnVMeeqW0RECLdbm5aIs45GOjErqG6a
Nm8neZ+WhPGaNAJR7V5ssxNK8v+R5EL+zm6CJedvPfvfxuu3Um/K8Jrs8ZKqFxTPDD+e/BGM9rwA
IPIm/wxSK2KMcMSKbJhEm/3WdtU8fqPv69g+ds58nRpOBXNf8ungFJFPID31/a6xGGbe904P74vA
Emz99D7X4yNWViZaDU//AuE/h4RYPf8NE5vrIMazf/KVq/KAxjrL7Kr3b7SPQjN37Kw+C2+VN+l/
IDDRMbo0T5gJBsYek/u3Dks3Xad3qgbQZBzjvj9r5ebvv9DGyQk23hspNiKiamMEgXvt9IpZSIAR
qKI1fgCzhN8boGHZoE7keQ2K8ccy0vHCZW1FFJ1qDj4Sd4ri6lBMBRRkkn5JBmvBd4SSM/WlBA5/
CS4BqzBRJ9enDVhdjux/27T0Um4rAldh6mLNag3yYiYFCluYKYP+B+NllWb2Z7khLdYiiDea4Xv5
xlzjzHGP7LcmDU95yr5m1gCupOW7+wyROLQ1FGSlVuXtZnKG2qjjdVEmXqK8V41Kb6L1Bo7r3sLV
b1Te7KiMVtndX7bPbEJmhtVTH3zJXpOAspiN66gRGVYy/Wr4G9BGy2yZYIQfOEJwTsAZhTsgZuAU
j7eJAY5rDfWrofw+10LzLbgto0yGx6Fy+NBb+wgcEgyeXng1/+vpiv4zx12qGqBWeuHPsKc/tULP
n34FRMCLeyhqtXMPe5qN8u7fOpneap6Czun05ebn4CzRibuwWg2TGgNMXQhjw6yHIkbNpqLBirNp
x2jDaqdGpqE2BJU5PCtl2npciYvNLOtsckj9Q3/7UX49sWHefqTrFMXu3ysQpphtvY4f9zHzO6ii
frWj4cDgNdxrSw2CXBWh4tAHRJxef+vTfMMk4HH8HJdapTeKsHgjz84NfnAcQRPuQHIdKpmryEfs
W43uYf2on4TmMFV71LApAniO9WLiZuQJ2CzoDEgS3c2HtTsZXBCmq8HUZ7euMf1la/dpyN9zR1k7
AjcDwig7nH74KdEDteE8sntC00sNcefG4vIPrWKto4KniJIkgLm7FJGQFpiOu4omcvdHn//ELil0
JLP/nr3rM/jJLj9w8B0yRiMaRPk7cpHQyPQDRVvBj7m3c+SuqMz/bmziGneDtmqVPOvQ1FDq1N89
mhczGK0dVe6AE9HZu1fap6Bpt0zKHWIsyCfjZ++n3HK0dWFBcJnfphGWZYKxuutfeznK1PZ0R1AX
bo91iUhIHwycJgHM3GiXrwYOy+5z1zkzGQ4MFUuACaes+wmFWD13BYEGytdfY0RevpoIxsbZIWM4
pccw47F9EyFmglQf4JN+uc6wJPDaP47yo4XSTQF/DC/VBZmYnoEMS0EcZr/dNwoz02PO8K65m8h1
o8BS2wr3w0p/rbfgR8e5NxOC4Th7Yw/ToPPfKD0PnW+SsbR7J9fkyR7akVpWb4NsvnH8YW2OJFj2
09F3bvUTPHj8Wy8SsC7/58HxUUOAG7OhvfZQsq+98q6GsPUdvIofWBiLLqDl3r72aBOY0C7+0klr
CDQkFnbAeLTC9pr6bheEXQ6TQNs47GAIUEvXs7tDlET6s9SQu2D/wlE1YZQEXLnXUhVcLVZCBFEd
Df83inT9JkJhUTvXGQjcjYi7dmuns13PS9v7cMTkAKAbAb7VXZnXxs7oXJpoeXQ+tPyZ+xOi5clq
TN5DhxqaWuouV82f9t9GMAsWhPwwl9NVM/Ja+3f3f89Gekpvu/cpAVGagC9XyiHp0AYop+PNUOsf
VvMomlO1XQnwan7CTOw1+hzj3W6E42y+h+bNOJzvr0cJ/Rq+7njTzEY8qBsuiI3DmhPYvTIP4G+f
YUJPXo+s6tf5px6FkbLXw+tPuQnQdQtd4Tbuxf8O/6CXu3/FZn6AhF6EsMKfihNc82uD1P4oz3EH
1dL9ROzlXOOCQHFvxfM9xKzjeDveDEPDI7DEMmNS0VjfRq3Gx7Ex+nG40TZDEL3iTxaMfvMXGT21
/dhUplkeN32ppaU7D1QenZIq39axUtoG6Px+ylcXBjvu9dSbYnBg/ug8q9TdMyejVepMZZsWu0HW
mY66OUkG5GIbRbNYcKHG5zuv6C+HaCsyBohTn0sjvog/T2gG3JPXdn6yApjdgEi9AuYgDnQ7/7Ga
FxOpHanuCcZKqBtC5YDF4B10iz0SU/QwLrXl27l1VAGFHqx0l8Hw+k2za9nIkdPQ3CpF2g3R7UvB
E0qHjWJGycUsWFWU0we8V7PqOQVR7WigT1ba9rOAcPcQPLMhUOKx0OF+c6tMVTve7tzHcqUqsVlX
6gxZKQ7JgeGyAssGGYSpJn7fi4DuQiWGSTD9DuiHgM9aWfDedjVyO7CAan5sgBhHBpf0ky9GBH5J
RTsCNPUzV63aYrzsC0/J+l/+5fBe+PQX2lCxXQc7tXPU5wOiGpOeZaWeymozzN3fyQOjI9gt3T7T
c62UgHTs44ANqK0k4fbVzJhAoLjl1Ee10ttx31CUG/DT8C3O6Wuyce2e5pt8yNl1349dFTdQSVUy
HS89Zi8F3DfOA9ETYiQYga2784i2M1wn6cqi7m5k8jVbVzCJ/J2CCmmL04rxvWyR29P5qW1uJNuV
/oG45BRv48Wg0j/Otm/TWlIYrgqhEgq17/HNUJrZNYWgYtPsAnSiTs0LzeUA7F4g4O0GJUkKhhOS
FzhtqEzdkG99gZ9rDprR8yDI80m4bCPFD7E/y/G1lgeFZdOgnsPPVOpS+SUK60SHOoRVZdafap/+
LpKDHEvkDASTwyfFLzxxNs9rMwB0WWsV/oL+pZSUJ0meq67ifqYBUKWaWUPdDPwukevZCFeK9OOv
bRHwW/n3NpG4l76k5cPf18tK00r6eBxvYG3plpcYhsFJA7MhL9It0+ldNnZVxeYuChiVh6lf5e1B
yEfYcTNEPB9Ki+OXS4azocEHS/PctLThk72TmvA7wE+h9Vv3y06dvr424FEqL0GJBTs5U5nrX/oY
rUdaFfb1cuQFsMawxdRAsHMQPcXgwGR6dm9aVzLZf5QGsUVlv7BvzIr68dnYfhs7DUi1lZDwMSyd
hRe0uQp9ffl8YF9AMSv9SrrqBIIuQRuUJcMQY7hUlrXz2x96MK2VhuE/qteudPqEE0bgvlPqlmY5
9EcBQQ8D/WdRqf+E5i22FPLNmMZQU9LFXUKP5dDk9D27zTX7iHQH1mQRHQkOT7/Wvy8TgkGHyUnK
bDS3v/+WmyLZvG48TLpAop3wGwbPOd5xP/hrMjX2Y+q12+9NP+S6D8P6GOOaZAwnybIMOQOnGutm
uX4LCoMvhpcmdJQkuq8Y95mRQT+tu3tjbUC56QU06HQYng2pqFkrIV3AoHFM1Et3z2SckYtBvnmq
H3spXYPx5pXJSy0Yu6QHpvTa4oiUWz9OeBENtx/7j3WgFXJOSUwD68OdQwdcSbb89qj6CrBnQ26c
iv0S4rTMXTPk3/IiQac6o+GqQgL7m4ULDU5NSbVO4LPnGuVXpWpWGq8u2374An4xHtxQpGTuaAEG
uoK/svFyMxSDcoHUSDD7ykeXTlEbG7exqwTOyPAz43T9/P3QVrbCipAixLDU3YMbzVN5LihhPsbj
3+8fNY/dkGS7vUVIvjXJgcIhs+69nW7qknrg4GAbuBVhl8ZowbqllrLRHFJweD9EpX45MfwKMiKI
H5WGLmtZ6BDJluzJX5798ybXdlQk3+4QZJ6Ae4Vf7D9SvzoH4lkF7LCaBC7VtBf+CfBtQCwDBEVO
rp3+WAWlmV90CJAJflQt3D318GMC1zaweylSaDxc33ZeZDE5Q4lBMJnqAoWgupngfWGj5xUMminO
uT29GDjFh4mjv4wdBO12ncSZoHBo/ryF7wlAPDrlChy3GFxnyxHGOTL/4DbxwcrfuoAEncRdzBDA
TBkgI6gFIPvYffqI3vyvdrLzKOVdzkRW+q/j6fhBvGm4PtZzomwAgEJLhnrN7I/qijdj4DiE35K+
Sn58egeP/gvBLUTDv0/tA/XPgZBqreV83vBlTkos4IUygsBoBlWZiCTVsvm8qOx/dSh9nsZuHniG
OhDwqT6+h0nPvM4dQRkh/VzyjsHibZoJ8CB/q3YC9hRjX83jyZ1qi/avPGDTW/TSo1/qSJGYFuvE
/sygtlBHZhagRuFNZ82FFQKFtZwX/rozYTKk7IkXhkiUfO9rIVO3YCFHeTYtDI8FSGTgiaU1kcJy
kodyZynGYFyWFQzzoT1kKkvcrR7edTm7gaekIEjzT1EiNAO460ZGKUNhqv5+WDZNu+rRDrRHV1H2
Y9PMo2N7VGHl22n7yI/+mxyRVLysmhDB2TJ8VfGBWxKdXGBaxaGoCcjzld4tuS+d5epzp4+Uqm5n
cqESQH1ZszlVIW+aDSv6RMVaI91OJ7mhrpMFX2y6lirg8enQHWP0MppScpufM4DWANTvgpmJKelB
Aa4fmt42eEjUFKRzfDNb0MyYOI39eJjf37QDAh5rX+ZbGakCS07Hzu6xx0UXAdpu1pNzJKyJP1iK
2EvNiWfXC9NwCr2h0FszEO8vLyY+j9MLsEYcnNYCd2sQwNegAfS5c/c/ly/l+cNggmilsrtR1sf5
E5pobYlPQ5SYfRt1IBW73INsyRY+tx3jHiCYuPal++gFqTilGG8YrM0BzjE4QuPTVSNeBHGBbFAz
kgbqZIxIbgVgTvNguDN+ZcqxwRXo9fIP26hW/g8OEF4d+vXqZTWQyVEADsrNZXKtPV7v2MMuRdYA
8eU1orH7DnocgxEAFe/lZkCoDL391ExP0H/EZREovOtHlfpOmNhq5AWG4uDAaaJWFCx2r9NBALGE
jip7kxbHLFIKPyNtMxkbhxsPg5ICGOqguWnWQOoQmptky+pyfRCT9FcyoHgNHT/pXnqOIx7dBWZF
MjiEuHLf7R3YMHvyk1rDiyei/zLJlxB0LN/FZNTJlZ3lvPWKQlP6Wo9pUL3ey+0ipZNgjhrK2fU4
L9aJWz5Dc9FndvVYtYlPcF3jcCowDp9JyoS9fgJT6VaKZ9NLemieG8ngvVjPmH03Fbbq5ncvnNU+
1k3DbeJKkupSR/pPOPyPWTmuzNoozJ0zaH5wCyI5udHmlWskxtt/ZvWPWHnjQi07vKoRokOoCOqP
wQEpsl5J15iv9cMXS23C69Wi/051yVeeq8zyVoK7f6E+YxB+3wgu1Hbd/JCQCEfwqDjIIc1kYoKa
n65J03zRoVIzqsc8tMaMtXLhAMKPLd0/7YBHZtFP+1bGPFymvuvCXymJE8CID938hYPcD40ahPsH
KZ1MPKXJ/2C3R3+8mg1r1C3CR7qX2XJy5y1zrBc4vC0nlfFVkj4rZBqlhI/oJt5JxCW3Cz7AjXL3
wjR8YlA6Xo22k+WxsRldXVDRCl2uzB+7fo0OcblrUpSZEu/MRXuRYgzyUu4Wu5X5cVBRRnVXI87s
2trmgbbdCtXl7iFV24x2cd5h1OxN1Z7RdfNSRDNuVfgBRffo+Xn7rqip+5d2QVd/Xu7/rhonF8m6
XoD7T7yJ4yTb3XfuzfAPrd1g+JOtb0apQyPdXWm9Wk538LgwzkeQEPSETMiwrpyckmVU+l6gmdRy
yZMIR1xKft8Wh/amHExGS3si0mhOdkiPSep6Ui4RU6+mkvLw6piPrpUgC1MaFaPHwODzfd/zPG4y
1f7xWi8OMx+l8aH1+os9XZBz76u8cuE9lNff1qd2up9JpsPzZBdvvh5t0tK7r3KXH8m+syX5X92q
XxRg8X5yvLW3k1Ty62ktTvXp8PC2vZFmCeLthnkvADgjxF078xnnc818oXN4y1AxHy4nLEiKufZd
Ca3RFpWNBk0KyWKU+ri8raP88Md39bPM4gFXKGMHk1bxY7B6LZ2NP1RT3Uxs8x/4X/iz3Ki46//+
KTtQS9jiRg1S937BR/9553w4mg5SI96SmG5ZnIa2Xw0/lMvsi/Oft0HmI5fFh67m+94o5s+lyTgx
ONxN6/nP0ohL90U5/bEG8xzJddVKo8VrYXQjy4Dgkan5vGxejoZrk998s2IhEyP64RPmmZIWh3xo
kztfzmz0g+kwKfYpYOifskSJL7NSplHuX94KH5VeeVjsp1gZUsMv9XIfuWRjKoID4wKN1N4+xVmJ
TBnY85Lv7uJT2N+p5EokbTQdVsZPBPf4+l6Odq/WBZAWPuxLQF42rx4HH4hUd72uZb6JCjyT9NCh
3ymkkDOxj75obTzPvOnqxci4dC5+xmcptcuFoEe8HJcHpIRAzGv/RRk9RdQs+TNF+YOHwrjDsnlv
s7mUCO/UrYS8NSso9nQpg+4OTYDeqa/rsE52fRYStML03F51bO6FunZHprfNjPTe27tKnRfzv+J8
laWZKt8H8qUwF1r4UU+Yaq53Ta7j6/daQ6xvQC6hMmkHPKrTSV7hkB7wJHcTos5J3PkXaP+sAUTR
2bx+ps7k0DoluaTUy4KD2J+N1CeFl2cONRXURXAMt3iwg9sDI4DzRMnKq3YhTnfEaMuQoqUxHWTP
jVKs64LaOmAYw8SvFLM4LMSH10pciL3kAHCfc/8O3MaVnhN2X9ftZF71cbnvclhODox/HUUH0oXx
cmmViXfVpwb1Uy+tc7SPTH2v4kW8cpuVSvWnDLR6Vlt679N+oWCnZpKHBJAbIxtthqvhK37H57YU
G1J/vrOuAGNKyQf6U8Y9UASYlPRV9Z9Xkgn518ylRRowtO0Ah+liI9e7VKoF3EKlRv+cIK9d2KLe
WUa5z6dN2hj4WJRCb3RrXu/t7GpQfF31reAoZx2QekuVQEobZ96FzTICG2kqc0e8CJfjxTD3Xvja
vRZihV9p9IwJXqSwlKNslI8yCsCeHfcXD2h2egx01o7V5ThcXFkDfo+XY0gVKiPfuu75xtUj+Esi
bp5az7gY3QMn9JipXZA7c+9hUhk4eATxdzSDyv8AwLsg6VnoYnuASioDY11pw5HpRxjCvnPpCjv2
EW26hkBzBn/w38+Xj5umJvCfMlg6Ah+CCm5rk9x0W2DGLSmYr5T0WJR7vRzN/yypTT08rdJTRza1
yDXAVuZHQndd9oEw6ElrQOvwtyxqVnbWXkvkeutv9eK9p21Y+ZVo7fob7U747mZ4b3thXyEJvmhi
B+d+Orn3ypcGfwIefqwJh6Ghrr+QXn6IDAUJUdIhPkWQ63p7oGZCGSh+dEhsmXeJtkQou4EcuuJl
o7eC/oUc1QSOA8QvUV6VYX4bmaWiU6fB7+WlWYPbRqb0R2XQlkNW2mCkb7pKURh7mBKinKaODRTF
UqxDq1l6gDUEkqJnlu0BlCnglHRAHI/p5P51pnDtD0Zd2+EwrYcQtf1pmquXGS7H4Uk7fVJSLeQ+
e9XTLJesJ/xT5RUurHUppDJh8yweL8wzc3GW5Wu4jj8zMeQBB7KXHUgny5/Z6LkILrgszn/kOZ3U
6KBf8I5gKz+zB0e0H6BWLiUUQoIu9zaHHuoPLpZwvn9Z2Y53wyWGgQ011u5ej12Em77B7H8VO81j
tNUur3LvwrBE/e/93oOP6TgmhXdo/MmK5KqFL6j4or97pUt4/wKPvxdG9/cFgWm6ScMVaELfmPwy
RzTQgus1/pPR3Qy3u9BXzr0H7dtnfI/Lftaxng2uG5KiHAH35PnNeI6M0a5ntTLTFniGFBBD3YnA
uQJ0UXfoZdhkb8xPrauXt2n/5rrolZ/haGWjQpz3r0FxcHwXqwu0fmu0rrzVSF981bdq1klLWWpu
vPlEQq4hdOYHu0VEDc99WCQhIccaZEbFTyv7GrKOXgV3XNtkUIl/uF959yFwnF6R/FNxmomMkaEB
rjlrCshGmdQu+5t1fLbpJqgIIzYj+HJaJEqeQKkwvqJC2cZ/W/kcxM/Ay1o2fQz4J2msl1Xp5dYs
//uhHWW6Wxmjq/V96m89uL7JFZjKGhp4HAFZ1jf0vcNdm2gf28q4wjJnFIdytOqSwmYZLecWetQE
QeCnmSnWT51Dx4/eDXLA6UOnsKrntBsCHYY+n+OulSjcXXu3VzxxKph9IwurdHwHMX5x6wnya2Gm
4u9gUZsB9wQoWfPHETwNnDB+QfrfOtWff7PaoD5YtOIlkKl1rDbH3oZ+IE6OztEGjRaVZk7gGoTz
B40ENmJz1dGJpUkC8bxrp78dOt6Z60VnrBKmQNi8OfvEJDvYjX7bxVgqY+ZNe9rzOdhq+FPU8FEx
wW45UnwEsvr6Uz/hWD/Tk8TMMvz9oVX487+voup0Lz+hb0uhmlSvglZrIMyZ3bswhoA0pYYIJ3o5
QTseIv1hPCygoX7UJcIGUOQG2N1i3Kt4KYHx+Owu3M+kEh9cWtkowFyQzeNFIZD8DhGWi91C+Dob
Op77EVtu0+Hd67lJDAJOr01DsYdbYOCyaADYWU2M67igRQkR6hJU9UjWsQ4zvyUPIOyBll+K82si
/TiBkoUKgGyh1DmPNp2SwimQa162X7qQ8Y3+s5dB0e1QZDjMaNtOHx0P4ATC0vQzXJLe8LoVaCph
pslPAEGPDApSYy4aDr5dcW+1YiBDPqfy81HzoGwvHRhv0rf+SUT/7Qcc0AnM2xi0TkQQEy/1PRsj
sg+aeJQ3dTXQcdHnFL1DQFvgWl4tPQuI0pAAHubSMoAi2URPPNv+6XLHNCK2mFSGJY+XjLptcG39
Zro/VPP2bc8hgr8Hbhmtw03X/KqJhSDr6mwcBCJa3yG87iv2f8UihJmXvxiR6+p2yobVSUHpyVDv
/5F0X8ttLckSQL8IEfDmFd5bGkkvCOqQgvceXz+rMHHnSkcg4fbu7qrKysy6trPzTq5QjwZId9sB
1COWlvo+Una4lB4PIUdz++haAwx19a2STpFWDEjo7tliDX3IkA5Oh3dwiooi08xipYKV0JSRzHRX
9Nr6cJPNFumphguYqfE9v7ZBVelLK9nSlN6yRU23lueyr4/byvOtb/YfN4DhcmGWjkBZebDpwlaU
jw9d5GKLlmE+4SQIqAEPLmvX8Bp8qJcSyJxQzUXvSt/95NXUSWv93y/1y1K/sFpAeGXoJlfI+IS5
/vYvjiTp2LqTbwHTONXDOO3onEUA3pmsUbupSztOqtcphIAcJGHLJXrn03oW42504hzLTvk4uEhA
LFPkcHJ+S80GSDy6KK7BEp4PuCaj2G3eXVxGBxOXy5bBYPahiy2kOF/yh6HiM+Wbe5doTW+aDkdG
xTHTzGnFnOhNs/kfGhL1cHRTbYDOGkt9sL6gM9wWkvTQr1xbOK+Ysc4S7atoZ80HXtD7/d/Y2fmC
IcKBQEMD6WfEZ1abKiArV6eVuuFWv1i/JMqLUaopPWK3gFxnQ+DwakKql+2auUQkK31hWeLKsMlU
ck4Cc40W3ehs2rKjJhS5dC/OBSYojvP1YPceXEQKQ+Qel/mIJ/TuIliWThrv4cnvOLm9y6yZvdZ0
iRCt7JdcH69wqDEmW2KUfOeq03R3dPx4Z6WaMcJa6MxW7aMhsJE7bX73jkT5WBrEZdJNNdPPEf/3
ki0aQ0viOUZuIcq1HDLMuLtmANHPnspFvZ1uDq51wFXPhcx30Q1SO02tQTAS4O69Xeg92wsk0fk/
AHFywLPtvmzyYE/0WNIVqljCmyPjzMb+Y9eFEHt6EFyzidYKbp8fzrAuEDFBI+sxViMSgEQmpwNe
nveDte19DlVbhEdvBrOrm+mZNbLuJH5KS6MhyqZ/fT3BQe6Xg8Z4xkDRE/vGrOe/zrzf0Wij50Z0
vG/mNsPZdVRsFca6lWN9vuiqWlrt2YsAZR0AxnuJ2PM/j23dLucU6t07Xnjd0Qbm7tlJUdd77ezv
jdb7ueNCA3FJkXdGR5Vbuhba5J1ZD58nvmfp655loFW/txMENa1nMCJX3fylnGrf29kBJrAv2bsb
hOQSrj+eXP7LxclzpIqjHHCd723DeKbQCCm6ybkhXU70cn8+Mx5VTQ3WDw70vA8q/oVrfd40cr3n
CKwNqIf6N89t77F3U9p+LeNNM+wrQOPN89LY9l8o3pn+dduedpN89MqHe339L/FFE8rwvlnoZ1tb
yy3duhiwIOSw9uMGYpZsYrh5u7QWw3QakjQfhyI1P+AtteouWmip3i8/mDaBDPEfOwTve3veZ+QG
+rTodmu/6OPwdqA70/LQ7gtQeQrS69IY45qGJf/WvODKrEWsujXdq/rs0xsnBULfmpS1kR/g9aNo
WBK0sEmlXwhnL6dmpl1QgaHzthPtOaOU9q27GF66S2M2TPgxxshnnsHl22bB+PRs40sNJPRi49Bd
yF5HF7TX4HvXHMCFsd7Q342WQ7DCNX+KeBaammArgONOG14DgMMDtQPcH1H/h7BUv39ed16ijSHR
d839Cl6ttCKEHw6439MzfZjuehCgEuP9X8OIFK3ITZ2gluvLSKQQup2RwfBGVLtoBxy0Zhh7wect
NCczrg7naiPRyyUjVTBzTOsF2oNPsT0QoyUOk+Jw/zf9GrShiHvngcCSQeMaZ1ptwg0LV9wngELj
b2vJFApl1HEqej/5LbLoOUTYCsZ9gQJDT1trJdIs8YfxQA+3F2GEiyAFOXAML/SXrg/tIRxiYK0/
28XJrpvoJXpFXOVudpAaTZvTutVpw1r27ZTfaeRLtKvpWC+wl24S9gMpq97bFk+ud6o+/lt0XyKD
R3nNytUE597dNEZae3YMl+6te+nyDjSva1++rps7Flj9DYoRuLV2CWmBCn5UHGRwKQfFRQTv+rGz
be6Y+6INyDFwzXyHlLTdeEu2KJEaqTz14vOSssIwUarrYxIpqzFJVExIZPS/z5iZJ9gIGH/0I5gs
/BEZF2odxyqa05lVacVlyOrOmgFJdvHXIWLSxPR7q7vzVyRPD7dc0fjMnZsOspOp0NU5Z/h7PfGx
5Mu4bYfmiOHsrnrMtRfARb01zLZj+fZf7o99+DyW9//y+J5TvS27opRt6xjp5Lziqm4m3o78eCC2
7N7d2QetxJJZSJxaUgUHv/HWeymGDuMeKa9z2nXTS7iifix1EpaARe23Ms3kvS2BwFLXAb/WEskY
acOvUhnDNMfGfegRhYuMrKXIH3s7xkfKy8dXjVLCiwmRAq+eBzqd3cHZaVYRJDG5+dM0XUxppGt+
m3EGjoqBOluXJIaMJPoZDXAJtmfAJgRw4Xcv5oZ83spTPqb7SVJEooJIKhc9DTTrnZz/phmBWmmG
zaxpPBhZHLuV+wc9tdkVNTwG9IpexJWum5JPNK786LfXusogIkNRYrp/Vo9E6NDLVirbWBbr02/G
ITcMUgnesrY/NLKX3ljaVyt2/e79ibdkWKU/Xm7TMBu0YwF38Vu6WjI1Q6kHemCzJei8Jibd99yR
g9ZuGvm9p9CzO920mP9jOdxA4BHiCGWc/9b9tEnMn88aedW4OvBKBnl2nJWPFDKIFE0a4Tse3N9i
pq+bpx0ZZaTqo2e+mquS60u5Wddvmw9T/aTOrrVqZyyP3FLaSEx60TO0zmZN0VTE9e5xUMsjmJ5e
fJrPad3lPtozYsb+4RhP9AgRnkOhx3SuZ7K3TTVEeWO1th9nbaZLw863OLfN56NpG2DPPoZKwUTf
cvSPPetrK8cHu7rbPmTWVE8L1Fyg3ayJC7Y2Kf7USP8ofuQ8luusTkFwwQcQER66zmKn0CR1INzQ
abUyUVxsaIv/rgReEZn/wY7FzC3+ZF70UzCTm9+W5pkFmmOxAWbzu0EQyA6zuSHXFC1UScJPENUE
PQmGaGR0VaFsOSgIUXtSqK6OZ5VWeHzLcSpYGeCV4pfSyzESJ8h6Qn3+wFBKg8ZAJJjsMthtUc+m
dkLsKnSmWISctdMmdxrAIQGLSUVwHSnuqe9Xil+PP9fJDYIVnv8HCFwmOKPsKfBCLWiIrG1VqnvP
i2P5JBc+Opa0hIy8YkOjB3joFPXQGda0OXGD/5ARcXzHBBFLHkBjbEnzs4h3T6Ro8fhV8TGkVFiM
CXyX+ZqPxLMWiD5l+zqvwcefJo9SkBoDhE9t86lnuOZUd1+ndbNkIrwxR+sW8tShvxuz6k9K12em
XIjxofKHlWuPYFK/gzEBeVBACIN6khmSruymCluiGADAcFTgVX1qHoFNkN+xwRhGluR2gxsefNCQ
oZdjin/AFPzW4GqaB3kKR110E3l+FO7ZIQmodRDnoDuGrmVmDveNoDmy4inaFcswpXEx80MCN8Gu
N5/q3Z9yKAZUhZ+IB+gVTprICqImfe5rCf6BTqRcA50D5MB9h3l1bKbskMUTq0bDj+4uJzLuiYS1
X0AO+QWBB5yxBnSxgaELhHSoQEyLAp6iWp+Cx0a5UmzOF9XSs57/SH54/JoLzG2MfL1ZcTMOg+Dr
gsc402FRqMzb2w0oQVD2XHfrnOQG0k/ukgYvOa7S+/Jq6ZRocq8xSyvGX7TM9Ay8I5CT6RC3jG0E
+2Z6ulttL/xzAb+1bBdsx0RkGUqLVQ3YUXKGN4t4p2+o2qM462L2ee4XdiySbeZNtYVnvHsnuiNw
DK9s8Ae0Wv1FKJIvz3+zzdj/VsataKK+HkYVqFRfQ9JdzAxmqwG/H6lNffov/whGEn5inkz7M6fW
+gOLJtSZRdIlWFRWut9Po+z5Dp6BZiNvElAvaAp/G+Ti7hSdSDhvymGBXqBzX0SihNzJdzAnkXz0
kzmPOvOkx50zLjnqdrGIQVoHmOf3Z7R6JGL2KPac7Uav99R4Lm/pJ96838NZ2Vg8jGXA1a8c0Wld
RbkCY4PfvsDMZDMzmEnQStU5CxiMJ3TXexUJGhteUhEGw+5g58Bn3CIlkfoiIuLVgOfopV6zmcA3
tLp+z/ggYhtX4GqKOPQc2dfwinMfYJF9/MKXF5csUiCbpegElKNOVTu6ZaRrCMKESZu6BZV7TM6J
9vbeiV4Zq4bSO3kQKPyybAGRbTkoSvbYT8ihWDukWzzjldS7dePBRKQw/+vLBIZM6gnR5GtPQmQy
waq5PjU5sq2elUyxRZKyGE9LE72RPPlT5ie1rjyeTVhrJt3FCLxfOjoYDiTvBb72SrzYA4hWfZ64
XL9trn+PMwZ4A+gp4cOutk/1T7m3Vaq14LKRHMzzYwYtGrYg3iDT0Qh9TU91SoejTOjTTcVwMRBm
ThXqsKZmorRxs3FTMaTPA3faNZHeWHqqc0eER5TdUbLvYlbIAhbejhX4417c512loWP4Vuqmz98e
FjyAZ4lF/QjI2xug28ldOqJ6kgd2uh4BBTvz2DAnqvhoPH4EBC9wMkW6l9WqYzvGDlEivikvdo3l
fuACENOIE67mttRwJc6nJhAi1ghUYQ44FKxxjl7zLRKHhi9i4NJ51n067hXPfgmpm/MEIxrDcqx5
JSlmlW0cbIWG/QyqARaC77LZ3w51ZjKX4zC7xkxrF79AZkKM49MDyUNnmX+/GQFXLKekbA4WZmes
hS+GKhPAt2ar4fQ8uO3qz2L9Jg4c+Zk3dufBctfcMgcp1i+l9l2Bi9t0aD0KDcVk2oyOVP2qZ5gz
6qE+K9acnvMD+Vj1eerAq27LjuQjbx7Go1vYY5K+PYq1865VWNRDi5Zp5lajo98kEsNSTTeniVYi
3SwZflyQXGyzdQMOS4f6hun/qjkrti7Lbu7ZPObqp1PzRC63qReWrS3XefMwcmZ6s59vFPPN3AJa
XDn+kzrYB+gw91r2UF3hSz6wHsq3dDdp/pvSWv8rU5afRdkj+wu0Bk6+nEieZN2FcCMQQySiXumx
qpljFz9B8jUqfmoafNlUTwctevqnVFLdkWuUSlI98NvJsFK79xROjIX/+2MZ/DlrWsT5FmL1sSPO
r2ZNeTaM5oCjMjPEtbZj6oAH2ebXnT72M3ijJ6by4mIIEe6RclheF35EbbEIJfPZFSukIGRmzuE3
m1YfWcfmfG3ASvVPZ53iz2FkcUtVizXjAwXlWyNHtKPMgVXptOkgPLW9sz+OcIBxQkQQfe6tIrvb
Z1135Ipwt6vxCrnnWVU7Csowho/z8MDFPlqXpDCjzb6f0bIhlDX2g3xFROxuOfawBdqfK4Kgxbgf
bh7coICJy1xLZdbmpaayCQdAaVJOBJXGYB2XRFk6pWl7mdAbdbjDHS892c+sI62Rr4SV5KN2LBkI
VGEoKLfI2pK1dFv/nGDtWD+o6BYt3be7CRobTOD6cjdIopmOSo9+emS8XIw4etLW8i/9dirbWZcf
i/P+l0e8tg+UzhREmKH5hzWFS/HRXj054WPo+dgBkx41bjqwQhvSk5eD07ypFmDpL27Ip7Zvj49n
S9dXDM6bptMy2YazXu+aokgIZbtyKmnIMQrU0BYHMPF55J7aMeFz8b43PS2ONfNFX56SGk8+jPfR
AZ3465VpZ0qCOozEH0fV+lncVQWXcJ6+8q2SfOhas8ZUJ0S+HZmDmsIPUVZveJlRMCbGqZ2hnfN8
hElp1Q0SZrHTJ6Os5jNEnUBJUpJMn22C8BNgkhLTJ18Uu+GgdkmHCEuioTB1yHq1Uq7hCH5KIw89
u4HZipLVqeWhGWNpQmsiq87xb/JctT12uNzwdDBbjJVLWVxR5QVTcupAwy9NnDrm55jpU/yiMNqk
BxrSMFwO/kan9XWdtUCidaLxfD62xVrjODPTehqnVOGPigrIebokdrH9fZwCamSJPq2S4pgF4y6Z
Fi16xggoA8wuO1dXeKvGL8/9RkXXJlziOw7i6aMh0ud/7DYMzV5sG7VE/7JsOP7YsIjmq9F8wpZW
xWhoOWSkfb4QpUdtumtbQVpofvqSCuIPA3lLh8ahd78GFp3FegxVx7XQVkcSZ5wa9uKeYaeFKO6E
2pRSLPljK6k+bEkx0b6QvUm3+OtKe0OxeIm+EHoE4fRdyDMppD/1+llWGEkSEWNPMxgZj871W23x
6BVnk+PATD0DEg9GHoKun1Q00RU69Ph59Ij8/h9DJR7EKKNwNlo1BCfRNzwz4nyUqBh8tAJj5qJe
055o0hn172m0fSUmT4Luosu9I6tr3n0MHokGq7tEAx8nIM8eFEfchRtJ2K+1uDFZY6kDqlPJr6I5
JKtl2qnBRfxk6Oips/SlE03o7OP6tsoNLehcro2GrbGSdIS7vwZFgxJQhzW6smE2decLSygw41yp
eJf58mRYW/oD94fRSt8Bem1J40jLCoPpyDnrlBU6DQ+0phRZcoBQwbJEEoe2HeSW3LmBw1qYoPpL
bM9vjmj+ykFC6QUdFRvp1Me0L1qUMWgw4YAanT5y2RYWbkwzZPeQM+e0NN6rNuRz+WXDZp1PbCCr
cqKz8K4/GE1Mt/aOc/W+f3RPDye3dP7+9/kXjNLha7g+1l6LDcNkKM0sfj2XddL5nBVQ08DQzw7r
VLfRayxGxqK9HMNWmijO5COjayIb/EkpGepU0+zcjmTUniLFcTr1I/kThmqPY33zUZjgIr3ITvle
qYletO0ePlwzQyaRVe1LvnLdXQYAWFsVOouxDvSuPz180BMWz93l2/LSVjxluIgpfyi+t40QEWPV
126Y9cUHYsPqMCx+/LU69X8gk2ipYbMs0D027ez1jxhk5qYaepdqyW96lka6dISPOCnPsVBUB1bt
cgC3A9vYOl5CylZiTmc4xl5LSYGan1HVhQqXokdFG8MG83wGKn6d3iWfrqsX9E81mJ7dJHlTZfn7
Sqdvfjqh7oYh92bMdzg8DKlXdn0FfH3dMkqlcSf0IPR9KbGzFQRnCne0YSExMZgPAQIzDX21uEEz
YSzYMVn4VMVoYofLAHAfllLE3q2DLMu7rqvnwWnEQI8eGOF42qYaD3n+M0ht+MzDbL5sTMFtHAJv
Wqhv5hp4UKi/tFD/f4NwSufihf3AefQ34zzqE1/EkK+C3+H23FFohVsewQhiNofetzRzeGl1i8nV
ZdO8f09z8HAsbV+bIJ+iMUxs5BP7SbSUydeggaYBq0d4+YxcOQ/990wSndzGe5ofxxTiE1V89uP2
tRtvxtbX/dtoMjPjeMt7yZDHm/rg/0sQ7JhzMG0AKr4pK1m4QyhBJ33Pmv4zD42nvmmDHLXWv310
Zt0k3eqzQt1X49ambPxjkvOmm8JjUtmVsNPNG09InDzz3z5XCwn8Iy6Cjftv+Z0J6pTKD8vPW/gY
BOYmwXwnCdR8Gfn1pefE2zwbJ839DfY7faZbcuD6HT7zfA1B+Ov4mnhP8ZPwOYv/U93BdIrGDoTV
uoM5/L02teuQ/n3TRIowZXP9nQl/sbhdPDEtLDIH/prZD4zVt7mJhXCBiWTs8c4sq56zXCjFVBqP
d+ZcP2qEx3vY4lsuNwI+/W81CkNzZpuMUtDKsKdcHSvGjLerDio4i7Un3+WXfd86Bm4EpZ3n2azh
4j6rFzJ7lSOteMNf6N7hzNZ41l0tyA0oZ44DB/Qw9TPktff6uWQW5RwVPwRbxPql/6aj3ot/joM+
J3fyGusymS1UBBfwW1EHQroAvBgBsKnnStBSLK46+BDfS4aE8+Ex1NdcQQ2aeq1FZDExopcg8ujM
6xsG8b2Acf+GUY1DHpweLZjwnTViRctVOZGB8jhcQ4zM8iSvES+Dv0IMulslaFmTfNX4UVeLIpxi
xrODc/b8GS0+mGhew0/81KxdoamcYvZolJv4KPuqrDvz90K3J0bGENPQbvDqyv8Wz9V9hmDwYX50
pT6cAqX6w/lE7kEo04e/F+I0c5SjzkT7UiPMnHb4VKKfi6rh/pci9g4xfX7C7zkZQWQW7dkfIX72
x1pcqsii8gOvz5uAIp44bUmJCBUDzYEA59QQ/2/XV+LjBy7w6BmJ4BPlwWiLitTZUpdwmwJg5/Qd
gXNoT0emHdMCnGdS/nM9vO6ub8ICh//vS99kQsftnvGPu/T4ghpy38l1jwPEgFA+oE2FG8bBLJkz
3uJrkmgs4hm3iX0GUWNWqO8e76a4PCuDvAltZPfpZGtKu2d0IEOX8dx6X5cZP4ACVfuXL/PR71ie
wE3Of4CV4IuujBnBRmJJ8MMV7UKzUpq67VLPzIFU9YUHBh5SqK3Og1cjpIiEMotMghPYOCvqE4Xl
f++l33IwXHh8DKSkPsMzLD+iz0zQBcBjyzr1vH8Ykijvc8WDDdGMMCJE7ejfHNlxUXfA4b4LCKBU
wYBvPCTZ5PDvQrnw7gSYk5LfiDcaRxyjUzm7al676McUTphnYivecGKgaLI5iAOBBb+w2Xgo9oN6
XMI+FqIyXfcMhLrpn+cBIpT+O3YxBk35MFr4YN676Wq7D68kbdn19/na9my4j+e4mNcSOb97ZrgY
wNUbJArN5RvxzCzlDK9JWu7E7c68mK2NN3bos2hPUhdxaS8gEYNj1t386DHKTXD0RpdHaGTyoxQe
njd+/tLamRT39JdY2vnR6oFRl9LhGBTxIerxHHzk9OjB5OPX2QiZ4M4jyAdLumhgAdLk+de0p0xb
d4+mfeEBcn5BRoAdVVwuaxRIOmdVgYrq38phEakFM4M8MooNCHU6Oppv2Wd1AzfkpAKXFg8XMgRo
G9sQpLquM0d9yb22+3g6URyC2HPnaV0tK9PQ2ZGbvzpRl1ciD1IKBpiCC7zDHvRWv9G1SiUsFcUa
IBZzzC5lqBfovI0tlo/un+ZVy7Ok+Ikdb6m8sUFUOf1TUPjSpyB0ukGLsTQHxh3X2gOmx6yHboQp
0TcLvTCvbt8oZBM1xPeHOSwaxyYjytSu4iWsz4x4i22O3Wc7QfyD/kow/ho0vJ51hWFI6G+JpMSc
J3n4JTo9fKrHo7FbNeCoWzWKPMdUEHHh3lwfhPhEunb/Fr2YaKL3HHSvCRKTZTBzaTa4Btfg1VAr
Ip6oER2O5XvIxlAIFl0UBt1gNsU+Yylc8NWBjsxPbadb69ITBB9xdhHARVrf9nz5bBRQZjK4+AG5
HXC1gpNU2rbAK3ow05gjDi9yAmc6jt5wuw83VA/iDPjLrgzXDMWgs0n64Fa3jd2CRLRc7Cl6fOpk
E01Hy+EiTTB7MroUva1rA8QCub8v8jyVorUwZLDh0V2yVZi2+U9ISwOUn5FasdFl+sxsLV11Gr6o
SmsX3j5a/3fK1FmHxp7f4+OzQ35UrPvcoFrsFfKtQsqYRrxeNsoFnwOhlgrNSuAjVbvOGrtN1TZe
v8EHLVttEbh3Eslh29h8ZJBZEYoRZjcdI0Xv1NziF1pPqvbEtN1WNjj7T1kepvG6OyOh5LKMO/wM
wFRGngcwlD11PDX4NUNYleyj/+ehN4XaFVXSOSiFkO/2cwQIiTdptN1waxB9dNKEIhnxlN6l1A0J
SregJ+GYfSu9+a3HlQAoNcyPMzzR3pB3aajGme9sPzNIDRw/yiBXdP+mpRSnm2XrWnZfxPTLonJs
2YJCjmxXzo3wyjozTR+n98BtQYMPwxGTQS9cNavuDZqkKnQVjbAba7lmsPo08hUyZpFWtZrzMfJZ
9oPP/gJUQ2Zv8enkCbQoUy865Hyiec+2QID4U+hch8mewsYasoIseLWRf+Kta+gLptYj0tBrjXl9
aQdeuv8ANFu7G+yfoHPiGgogFPtBpmcTX2K9yX1BgHj88QJ6AKW/q9hdt4YyaosLtGhaMKWaE4ax
sPX+jn8vAq/GOPZPBh4OhWQtktlRQgxa8KTIsyT/Nx3tClVLqJSoZwZ75A30H6fCiHQBQu6LIKHz
HlFRdEVedPvpR/YrhOZZiwG55VzTv0vVN+mGblP4gD0q4EFe8KXGgydGoZr+B5bfRaRI/MI/f8k2
iw1S/FnaxLHp3qhsjirpSvY9+wGZU+QQb4Q997W62kzWuo7jbApQUeYM3jztMZpdHt85CILOE9aO
gver/bk1iPXj9nH5UAxtEMOjVozAg1yOHjzMmRkqvrGeBJkJyErPfbTB5KuLivPuVqxyB1Ph6BlG
jIqcOvII+p0Ivd+iBWWIj6zB23QY7F0L8xN+Y2LnTZr4OlpSbG8sDKw7/oP5NlpAeIsCLzAP5GPd
AnuGz32gXwgaWxYXEsNhtuU8Qz5AQKSgDPnBpqnb7Hhz76XcPbVo6ZfE/d5V1bGEQVc4I0/UIfGX
yHirQs1dnYTna30sRv7wJACAiLFRfB0DcMFQMzjBFD4+KUzdpR6rzvK/2RKF8dUD1qSxVBelyKWC
c+4wwoxtAwZLYyjzftv6/+fMKGIdr5Eak2bD3rJVMKOMGOOjYJSa5Gm7JnEoH+XeV3iKb8YNBot5
UVc7gx3vWLF+Ap5yRkfT0XbUCd+9m+h973A9exZ9/miRcW5B8q/M2ahHADJK88WtSXUyzTRdI9a7
DOXVG3VXxTodZIe1DNTN5lGn1buAVWyq0UkuxAGckboyS3HrNQZvyqh98LDl9wb44AucKzdRw+Gg
4Z8O+ElOvpxI74qF7oILKgNys1Ig+UwOBl5hXbcUz7c67yKnTZ7HPQsPsGuqJW2DeoApSgoiIdit
uoEvmII23dU9gpAuX1d0hVzA2KV6xa9de3prkahkow/o5HDsaNMO0j9mJ4pvL/r9JYB5Nl7fIrJr
AkyJ9qH0+vyWulb8DGv1W7OJlSzWKucVTHvHRQpVtVRfneuqILwON2w6JI0JrFATa32EA0MNP9PB
39GyfN0XX82tsoSkoz5K84ZHu0Qm0TfecJkqJ+bV1KYSnAK7CzyB/qboAstovPtf154ET/mXoXi1
3EV0kn5e2CSwZNtHgXBtzf+Ty04/nGseBDOsiXugSZmOonOQ+Ex/5T/gsYKv3BIHQlBFY5h/vzJH
LyxqlrI1fcQiYpM/zSgslWncchLDfTc3q4Hlt93FuZsykc4UArwF59Cpekk2pfxrx5UnQdtCvEOh
0fp/n9XlzL7rsHdQCujy8CGCJg0X3U/cA+exzHwDULAV384xzbXltPBRXICTvsSztko3FqmeizK7
Vx1zTi5/hsWefgkj9K9Zx070hbcR2LXun91Lpm2BKEiTX96doSmuAnAiL7jn89V1Nzu6X8pC8SVZ
uRUqd9vhUE2uqx8XnE6iYgNfl91bUu1T3jXv6tROFAxReWkAqifu2SbU1siHzvzAI9uDM1ZYQVrG
IWtHdkgLdz+ZeWCvGOJG+V6o+th2VD5ydmmE7u79V/rZdKEYYoTUrjB4RJnBt8p8rnnj2pUDT/V3
QGC8GVtPbRwtX5iYgjZRtZhSn2pVHm2jaEIsWXOzBBdCTz1BDONiAp5Hix3PJ+tJxuDQ9Zt65vzm
zrvnLnYUjLcIEI88uDOKRWXGrrzClYVVxQm96Sv5yflYyZfA/EOXNNzSyZlO/T2bM09cjc+PiRlf
8DVHZnfrdKfthzJX82sdWx3G+rTNYasjwu/+aNE7KbI/xCa/wn/W+jBG78e58DD69gf/wDDVLJ1d
8/Zxk2Z/e9lYX0/5nw6pj90F8gB4TRv/UoRaAPvwcXNd1Ubza4XxpHXx2himPk7L/hGTNc+Tyzt4
MfLW0eWPmeLF+Bz+y0UMrov97e5RpV361qLaHJ3iHgUfImgHx2M5XP6ejeO+BFM9bL7A6nGeiC++
gBpCXwAQqQKZhWcJcteuOjWXBWKtRZn+ff2L7c+bUs8ilAMYYMQsyd/naWWx7e4/t44LDOhba/OO
qyHXuCxiekCUq6VfEdiTeCulgcprPqwLudcuc9ADrycHsBmadiEarfv6YYU7GHTLTrXt2/Ltsmpl
c/XVlxREezE/60lv10rWj2mg4rRZRZRPK+HbNZfY6XHPktK7KsI+4CExwEF60WJSvwwLoHte2pGF
anLTME6z2NoCWgePNcFvdgQfFjFiCMhEEglBI38ty6fTowNRZrxR517q5dfUYkgCfOKSo5OxwYgU
5sahi45lVb5nEXHJd2GnM3TkzU8IBIH2CgdGhBj94Gy9froF6wGze6OqgyhK+iLhTNeZG2abybQC
KkYGRElvJOa9KrGby8Aj//BKZnxvY9rgCYuMneG8fP72x1TrS1u/nv4Jp26LQxuDIWnUZy//0ZUR
9FCGl7wGlcVS4o/U0wNMddxVDMVbeL2xklWSYvgL/Mnq6V6TITRd2ek9fEVXfV/VElKpLIcuvYsU
8xj2985NK7Dv3LYFLbn49tA0UuimBeyfat5T3wTh6/d2oiyTBJsy/swSz0i3YxpGBjXMbpyNcZzM
PAmHDcIMWbwrykDJWe6fIL4ZreBCdDy8Az1vvd3IgJ+O9S/yMY16iSw0heUxhSbDTyb5f/M/OXsI
0vluGuks8gM+rOfJ2dHu3Ic1UPix0839iiL5KjDXnwwOQ+gI5YDQv4wGE1jIY1XOqX/4WL4qaN/V
0WH/Jr+svuXQDt7+jmseSLTZ56FLUwSfF/Vovh3QBIz9aOfVdZwRKvzM0rfmNl1b4HkQARxwsqX2
2ZvaVveQ3/PLp04zdtfCmMKpMiGt+AFUJNnYtEB3y7+7AnveVkEJVapKGVOYACTkMQaJLFcX30nI
v9CCx6Trr4eYdxr12OrAGQJnS5NNCpwjKvsIbI9MQ4DwtdjMm3XTlV/aQtcuU0jf7dX9Xg4vaHyd
a8vdeoEBVwAkBc2p6c5xydpUYQ1yLFDu1+b+vnSQionS6vBXlWjZQ/bYcV0vjgQS/RdJNZQnYIdX
gr3o2/tWEmBJq6vvp9pcHnKiP1thCBlZeHpjpJIcjutVqarLL9t5hEUMSomhtcb/Ecwtwx8/07Fu
NRoNppYCo5103N75TPL06Fk8iX01zoqOOH0DXbQg3YuQNrtO+g3d/LmekEwMX5sufJL5ccoQQior
SjyAiVPF/u1WjWNIw43Uf3z6sDEU1DTc056a/NROnRt7yeho+7bb4864nDGy0lVEmkw7VMwg6pvS
kYGtaOjIivAQmjEjdT77e29hJVCGOI5WfaeKTtdLF4uYuO0eMT9frM7NOKc4VbftRhKRZO84ALpr
b3g/Gf9+kvl89KdKL1UazwglBioZuusfvWEazJkT4d4V2BXLtKTLt9OzttnWNl/FVdOdlcC496Vj
NftKjkCDhvyStVIax6yqC3HvqbYL/5vS4OIZGmwDNgEhZh/cbySwj3ZqUGKoma3lJtOfB5oeF2az
Vw01HOClEq1LfdnuTfKFKraJE6/QgYK+yCUuqTdfvzny2el9/P8sJdIP621dzfSztXWD/k/3uLQF
9YBU1m+eZjmZVAWhzYk1Kr11E2Xu0Zvfyn9Dxow8DCcMBGftSi+fugDPbkn4FZPfHGD3riTDWhhY
T+dyQcu3t2EinxFl44HNuxQAJfTW848X+Vu8U0ulcB5VCRMCzYvpW2C7+EWqU8iRcLgYZVcYJURa
PGCl4BPMTN4nm/q1m7BJkaCnDfkGSmPYDryQSA/yu0Z5y3HnSWF1N0ui0gRJ7dbm+xFN0PgOFp1N
on/Zn41XomxGnF+z4QwTBB6Cmcox/x+c9vmoy4QL5nZvO6482gr8VHZsoJyIO/jF2IKd28uCNsfB
4dTm9THvZteN1J1BSTlLJyu/7ybU1ud3sFCpmTd5c1vfKvRorO/DI5I049PeQrHb1bYumtJkOBpa
MrF5Ole26wtVH1qELQ044V3/uxnEsy5ffxX+u3yY+HXQs2WyxlF84OQF4ySY/FY9eq8mK/aKDpX8
zjwgVgA8U4FjWdBBFHRbgmwrisVeoXpp7x7wqdJk/wtmDKbGFB267+tkoNyyOjvdbVdqeMfoObzO
KSXE8H4hvj9HjSJlkAqUdgNBDvvQ817SdMYXUo9pD8pH3/OHij4iYMzQ8rdIr6YrYlFwaL1306+6
RJJ3r7JCpv3rOghZMG/qECm5GdgCndmxCSM2CCzyPyyrxCB2+vja3ZK7jSTYO/mr1OH2IVSdmzdO
UxbqWMjZQHdRfc9p5kM13LugI8Wrbp3N+fqpGEWvdm689WnGYzZV1Y7tXL29MsWAFeXD98ILF6tn
c9k6alJH3f/LNJmzdwZcMlkYH/pAycKjDumTkc1Ak/ln08533P1LdNxokzGw8MYMOtjYHBNNpkXb
8fHaerz09gx6dp8rOc6ZyUu+n81qdpSL21Z63z739kp929Ej6/fiuBiGMMxB+AcRyQz5yCSG7Hy2
o83gSOEwSXeO71lKyMqylx6nUObGfiUgxOEFnS3dJPB/oMOOc/dGDhtp/86QZ1CEovQPi7r3yGYb
WSFjZyTaqXNOlK9IT5wBcr/z/fyuOu+dkCIMeudwOVC+hZNomQvJimijss33V0H/rd7RsZo76RMs
TalvlMq7L3Hs+WmpUEu8zYzo8lVKw9PnKttaHGrz0bl3/pmi7n1u1Qd/mROR6tMsTuYGbmLcVm5G
nZAT9C6X2sYGa5d+klsOutVs575qLP/c5XW3WuKC2lPJdk4Omc5mcDK/AFcsWb8YtJmupPfVzYDm
TgN8NOMOcmit8rW9Jb+vnD0dC2zX9MbQbWEQADk5Dbg8ze/NbOds1m+1uW7v23ydzqWax33HDHwz
MbqhIRX8vJmYU8A15qPNZDE5+rrp+r5XGmaRVfnAn/9keVq5V4Xhdt7Mquze94mPxWQ5KsSv5Kkb
AJ6NO3N8F89HfN8NlrPKFFw/LplZm6rcdWpbS52V7lXmuCynsUNxnX7yzazktnc41G5/N/hAg/no
xgVyeFrUE+Q6n2xfrhD/TpYaqlea/mO/9LB2MFnfd9c6r5mZApcaOyyhju9bWdX4kX6/fF7A0IDe
9yfZz+dyKZeOO+Cp2SxSnE9Qz6Zry9H+XlYQdV2mxb55EWULvcTN4wt7vtDf4F8HGtW6ZGouXTJd
ufZcsGsvLRWFx9M9y0IfjQT7vX392rsnPo4a+cv6el1LJirPVXWGOKZ4c7V//G11bIULGhu938l+
VjlymII96bNPzv204/LfwaRATnFyorfZNx+p1uw7aS6Yiti1g/foLCvxv5fHSkHl8y99xfIrn1XG
tDj/+YyX75STXmOI/OJII05JVjZn9qiSt/WZ4MzLqXsl/5dHVwY3EDOABpFl77ZVYLRwr+zT9ST8
edc6Pxq2yYEDV7r+BIhbY9o3K6NzKi5B7l7ZrmsJfCHI1aOdhDzM2xdSRlYUiWYyVZuueunzsHiA
n7SuGcXxQLMpXzJ9DQuvkQdmPPR+hSeneXr/MT39XR/esqvPVKabS7Tz0wlb8luy+WAYWDSuhJcw
rBn+s73iY8ccQSQXdcP/exzygflveRXH9S/RwzOi4nzU9cJi2Jqna9idvgSDF3F0F3xx4hoshRQH
VdbaH09mTWUGJoIskIO5quSLcbcYmtaTHPEGMRT88IGmkPkV+S1Cl0AC9vq3dWt28buz/vXIQbP2
+LckbOWqBcPHNlc6jnjDzD4eYx2WPERwuNT1DNFSNexOlJdPhnMzvcRaenQfTOksvWSVzdSivOdQ
Xb8PeMgz29vUcL86s7+5apqN6deuJnjDsauzz1wVf72ZxW6tpXscvPZVZmn8bN394Rpbv6qeDqaE
78V8RuRnW+tDT3tMCBvbI35RzNssmlByfssa/ycW1zZjmT3bhk/d2vBOTnXTMbY1ZkQuvzWqfBGO
gdtv6Jf8rc1CUYtduZ8GYAVnSaGMEoMJU50pHVgjojR54T0NLaLPct7YfOF7ZOqL5qKZx8151udv
BzduqFXFASh8bHd6wGGdeGE75ZpigYQHofeIIRNhRahFcavBpwtVTlismNw68IK7DjNcvuUbRhlg
R/2PpPtaaiQJogD6RYqQN6/IeyFAmBcFDCDvvb5+T7KxuzOzwIDUXV2VefMalvyV1FtWWkTpid8+
1yYUMRaDO1CUYjbMGk25XI/VJ7Z5h5WUSjX7W9wDknNvWdO0O2qP8a54KfQeaqI2AIWX/DD5aRDi
iO85WXk+f2aQzB3IB8GgXipkscZKR8iln1WUr5Gtb0aRkun1jx/9gRiFryVCjHCJYsxHkuU3L86n
p1x2Vc3f+A63KI2CVzV/18vMQ/yLLptCFh0s6oZP9KccM9m4Uvbyh8SFJcdDbcwPik02sbxcbzbg
EPJFcAQ20+CiO+zYt6r5CvJtuHjPzKxg3Z+iG70de8KnEnV6rq+fZ0PPliBVo8T8A+eniJmQDPI7
/Q722cp/zC/5eEpWWQ/wsPgWiG9ozWtsSrgBn34Odc4hQVpKm5fhy7zfK8bmWAToosnP1fDwacCE
XIWDgb8GCfENwcysO/VWH4B5eDhk2PjpmKleuiZdqE9MrrrXDMuaE1YS+1FjLZJk/7VcBcFObKhB
X6yfro8Axspffor9v6IN373ovCm66hyyY9tDmo4EI3pMZFPmL+8Ff7IBMgNQ0nYTn6bU6Dvys8Iy
JNPAyionvvCutQKFxv5J+gNYw/GJOtJKL+sTBbW14YvG3mz6M5dTYeG9jR+OYmmWLLVdTw+2t8g1
TIPLadssB4odBtXrkKwBB/HKZpm6m7DkBO03fjtL9uLrAUNnl3wV5eZgFbPisIBORUN+41x6Q3ma
DXHsiN7gLEAVyMZbgDkNJV5z/h5EQPj2W75lfWb/0DZs9rsngFIO/qnj99Cy+JGZE7bo1wqKnI3Y
994/o84BeCsgTw+z7QpBSXynj/hGYM0TerynkE0U39TP2G6W6lbZ3mwJx7yXBM3UzjUl+8ySF+CB
CTaTiBCvm4IIOS1tumh9NdffeHr/x+suv7kUVdKj+Xsy6l+Wh2UlbyzR22dYX6c66++FTt4H6eEw
KBXTw78Wf/xrzeZ/Ia/53wIPPQeCezD/I5LJG6raLYp1+6GWxB5VWzdTb6lTmaeefgWk8m/26akF
QHbXVNmtk1K5uufdvecY7i3X8jbO6fPVRfL1u0XDF89GNuyMrXw6taFm3kxdd2VPx/lhiiz8g+l9
kuR6xmH+myl/3D7m3zlfemgsegI9jT8HFymlICpdP9XYXSpe5Fi4H1pcxX0toN4JRgoynMPvUFsM
Syc/wb2Ap2mOMVjsHUEkTZelNtUTf/E2d5yPKPLjjuJMqQLe7G82M4o+XuTZ+mKUrW9RWHq5xYs9
3t6PX2cqCpT5p6uKHx+4v6sSOyVJcddZmSnWfShyc4p1R6QBbJwo+boNFwXUj9LS7vmxRsBxAUpg
s4AycuL9QWMh654mmNE+HF2fr0jgPdBeOtwrBnAp8jgVVMSNYSQKVn0FGWjM933LZMvvjqNHw5RJ
4nJ4QTIn1G/uRucM2Gb8yAaY0G8IHHASeNM21ESfaRlBx9810zKX+kGZKMrxSDwtO6BB5KJlJ+Us
vvHcBQC2dNYZ5KHM03JSdesT7e3bHz+bbRvn6l/EKh5rIw2Tq3j4TbZKfUiEnwcwHX+6IpjYxYg0
MqHKMXJIr6qeAzt7ltFv6enwC44GaPdT4Z54haXMO9nuvV80/GdyMYRExaVqoQgvWve2Yag9sGTL
u3UpA101oA+vK4gD/rqUJgm+HPsAWuaAQL4/8h0Xo9C82GyEFIxvD3YKs3EbT3CeUsBCzEwhswZA
AYfGFR3zG2kyx4fHBJ/4qSjw2pWUb690VAO18FWWDZM+Q3Wg3waK7HWSHW5POFOGSMZos7oh0PLF
yoHkxFQGgDYdgPZikISXNHBBuqUi+1eQIJxvs+YrFa/thr5Cb0EEzI7wHAaDRgL+ZuAbu9FqBEkQ
XUV1c7uVdZ9Nk7DsY/ivmZtXZ6O5rJbqWJ3dH//cB9fBqn3/TtRS3wnGtr+UII+Xx/EPeop66FsF
tmlgn6TrjPkrGVU4q2B1WqVYLVTyvaCg+DBywOBAPPfN5pFjaa5yK4SDcKmTHTJRRN635VUXvxuY
F3vgZH38sq+l+vvMw2RbveL9nRqZAafVzcu4t93UVq8bXTSb007hOT20vnQ0Lf6cSDInMwCCbF6l
DJTNKnvpU+3Qzvd2r9OXnLjFdtqPn3bjSxOd6K4LHGvzvetFaccMt1fktdg7tIoiu3rjcB0OI7zN
axJxfe8zzH1mFc4TlWl99nUdbGR9lhdfeKb8GP6ZLS4XtVzlsO/kPHnl83vBH+QdnMpId/vK8k3x
OP5JPQWhjlbeo13GP6hxQqb9qiUaaQkGV47Xq88Z/gcaL0gBmhM+eAV11bxpo/QlHs3zP5dpawO9
1tL1LIPs46T+98Ckfy3K5C9tNktt+4wjZfE5WVW2/yZfYy8EIYjrL3nLqYJWpJusxD8T/NeXA4rl
5KEIT6xMamyEX8bDSa04LPj87CutD+EWPOYAbWG/FzlUT18UWe0dc8C4qQVsI5bEotN9iS6zONwI
8K1ocSvF8jXFzhfWdXpFQUKb6FowyV62J3R6R2Ok99+0x8Nib/niG37BM1y4/mQ4H9SOnZ30vmLZ
oU0aF1TyXT2Yrq6MzSKKzxy/myEp3b2qdBYUZC8voOBoNbM1rpDbxwUwI1ubJetcXaO+wvHBEAdE
ykrYNQz/Vy1B2xs0jqLhfn5UFJ/zlWr7yGWYNUj6XtwayhD/j2NqqIOCdOumJ4EMJ74yBjKqrVdz
xVS+jm6806ouq6ePRXs/q17gtkQu+8HdbNVkYJBpzx5NJua1zJdUMiSJ2aRp2GGgu3s5bEIvzYFz
UfUtzaFi4ksSYu78FTNdmprm4scQMcswBi6C7OFDYNDKIdcr5l6ztn00ooe/HKlkusZM5qng0SKs
TrFxNFzkhDbAsN7lyvdTLU0N+n6+VZgs7YMAeZvXVbYM1hKjlPDRXeV8q66spbdb6WHxLK8Qu2lV
ybJImfFQqc6eZ4icnRQcH6SsI5zWl+n6HgNjMDv/OcOIpexPng+dUo6/mcwElG5pwDAihgDIPWY2
L7NLI4FpPaHWKrLl4hjQXc9quXFbCgrPFbOb2/edgLu9bVw5jcF2sXtwcbocKrwF1Xg79GDYYrDl
bQ23YNFOfJFRRn0IBi20dS7rZ1TB3vJoArjpmeqCq0l/SvXFtq3jlSR1+0vzsqN3HHOQxpggmpUU
P8VhZUraD6jpKtWMyiOys/C2fnLXQf5nZ+OUbrBrmT4KEdo8ChA6/GS4oxerc2jIuXfMNbcaykfk
kfu6a11c/oRiGfPo9A/mZp5ODHJybRjABWeyOZG+GSGFhD8Y6wsRWx0MLUQ5gPFZGLV5v+hY14HH
Qi+ZedhuKkR+E7wFRUqheXWpjQ7a6y9le+nL8kPhFl53qBRxFtN1dS3+IRPYCUoN4XF5Pzj0Evhd
0/o0Ok+PVNazVmjfi43ZqTMrmP9Aqs1piX8AAs6dTFiOVqVqjn/lbW3WLSMfvBs/wjfh2uz7pVhX
tIunjp99P/LzqiKrZE4to5n5N/bv7dOZnBvqBw+Tt9Kb73n7vXB11g1hcUqQbywkdI7ru137mnhJ
yhyMOW55Nn/zrbKfuRV30Qa6nDLm9rJBYeMrYTqQ02XkLA2JpFl2M2EkJNhLG9HVpmy6u0s3ieHK
GdT1NTa0/7XFlgahJwjk7Wy6Fh63KMP5AR+6UBTHzBX31uCLOJwsSzYFBLBv0L8somDxbeih7k7O
TbJhkaxriuJdpJ5U5xIoDu1tuBhMc91prPX9pjV7yfSSa2Hnd3oGYs+iyEH0doNrksqHmRe0ZZHD
DYpGk2YzP8f5yhcIl2oJ0PqLnjOCUlhDIIIhvqF8LG50k8jNQTeqa2UfPcMMf4pz1iSPk+CElTYN
ysCXqxrxa2dyxevaTI20oWuk+8H212xrfmpMbuXdx7yS2rXGI/NON5bCf/+9Vzf0MOcksYr9Ou2C
YG3eSmqpm4zgKXp/Nn65MvHaXFZeqYGQZFDkkgbx8t7Uml4749XT4Vg7D0pfZEUA4GP7wOQi28Bu
lpGSehWIxJSQIiyVKrsVuRQrh9ht3Z25TlSM1ZdWm23f458nkHMVNA604W7xOq3gVVALsKLEQsbD
tgP25pBpWsxDCMRwYjatsCjeRvMsoMrEM1NoKfQW23r2c7J9kpEnSRUwMKlpzmKwIYd26I+5TinR
D6OJ58WQ1uvQQwtJIl8IYPvVWQmc1XGmf3nwyjkgZF8SDLAibuIyM7oFmpnCoUrqGg0kz6f68mpJ
sKG350c4YfYFDXSWbN2lfO+Cn1h0VQQg0rlvG2mKmhezrvSL4EwmZD3NIhK9GUhxyV65rN8N3Rhs
R/DntVRHrcy9+eBa0tsqqKf7Yt3oGCMk0TLt8eTydhcVU13dYSViNMKh28Aavftxfh+lKCrY4T1A
RIojzd89U3GOMe7NBY/79sKBgOj6LxsEzQaH7kZWdNv73Ti/pRjPLWvOXe3eWC+427STuZr3rfBV
lU7vtd3ah9OPyw7hw6+jPEwt2qlCHxdgfqpy8mDpAcCJLr6qxh4vGqsh4HF6quIfG80E3UqR4lzm
uVLEBPVqdpMao1CF5Xea+Ccm0bY7pE7Ey8ppOEs+Xz5mmZopomfZI3yWyrJV2xt7n80XKWeM9ntc
XgwOZaQjxRW14qU3LaCJjvYWpHRoBLlCwQ6xymTK5oCaur6pjlF8fMbIS1EiSmVAvoa6sf82D3Uz
90nMejl1QCBU0Os3muhpXz6iGmTaGE/2HrTFIi6GvPgDT4ZGrjh9OPUurh86bEoo3zmA2YP6KGb7
RpmLkbt3GqmF8Ny2s+qHTZtrxWroB6O1mIdPeL9Fp7Z+RpE3+NsWG/lDLWXYyTV/0QxlBlzEquQo
NGv/aUi33P8bKUh9eVFC7V7cKhQbm6GBPoYu1Zq7g7aWrI5dgJaq6CZhO4a803r+N5148mgYfq8q
1oGIxtx9gOwxmXZ1czp/WWD+cOePpaRX6cblyo5YaWRoNCfcUfr4LfN9FZm7hgmZ6uy3YMrGeV/N
dCihzNvn/0hjJwY/on7fGRYVyrcPrLdgZvLb3n9rmJYv47pJHjzaADEOIYqcGuvtaR2pfft8+Cye
vpxeOE0zrdYp6mH9euJpNpqBZlU4NT2iUevMXmX8PjclkEvmqkB1TFRlRjxtKz6f2an4ozhH6N5d
Kh6nsxn+X07yKiKYsEZaRvZMUarJm1CxWPTfs/bVU+Tkq5BnAdFC7u39Y2C4wKd0t3TQYT5ssx0v
fJv7Ua6Iyb7tRtfM6H9wZQvqOjSxkp3E0yz6tcZvemnlGkdtWL5y+pBa+cPyVSkaZiZ/ziFc8zJ1
oJVxxrQCzI9pfap2GxWWUCmP4/EIPjv13Fa7vr8iilDg7r2l9Y0HpZI4P6hVFh8CjfIfNvxSgU1x
QIA9M321Zf6n9MW85fCXAuikuESI52H3Z2GRltEp+7t+f8telF6VzD91++UQU4YYBiOfdpAQzRnY
1PDwO1RshXQy128SIdwDA6kM8beJCRoKl2DxhIvHTMPhbQ93gK1al20HB9vsRg0davC9syy02UwD
KO8+pqwBHzcvF+xwvmPYuCR6DYfeftPknoCvRbQ4r19ft7NaEfjDv+XcmG48XVJJWIqkmBlIzBUI
KFFhEwZzxSZ7FZYhDBbUmJrBpqMcd2/sKejeGIaQ49XdVlXzpiKqsTDMc1eIaGsnsATQklq66o8z
7CqqT0CCKgzjB1/fToddvV/VVD+0dbceQIYRQumCWJzINccju8isen2yn1g72SA9Bj430XsdG3Yq
tVR25LlRdu2K0EtSMzTi02chNUDEyHRUsZ57e8Xync0VpWehDfO8vAS943nJC3bJdT8QRLt2shBc
Q6NrTwhaDvWBhUZyIjs+5NIoT9R7qUq44fMdpUmp7OBNLwX2PkPG8GxSXjXRbE7wh5h7+nBv3Mvi
U83LRrzj4fTlzkSnN+144qS7puuH1pUL66TqmDqCcIqaVJmvRRgyu6P6JMKfisevIhO7JdlqTIPe
wItzEmcYK6cdb8ETsn82Bp8sq+sn1+pPwPuW/1mIAjndW4uzNJzymZlCi5LD2b/UOavQ2QdwE9KI
qTGHNmywYHYRelaKxu0zsrCtZLyOhMvTB6rg8t0eFw3BDJ5eMTwo/vCfLO4lx56k2vQzxYe8scrE
3i3rAZcozUheuU6SVdWRSK1jnnd9TQz5Bm3vIgF4v1Ws5jmVMFzI1uSQdNgl3pwkno3p+16uhYP4
WexJVqxf6LYzD6onqdP3ZyQXRG1N7oyWt3oYrgo10P4t2UDySJ1a4EhmOW78e9rRqEnDdzo2qKQn
m1CQzIZmfsuBXcVQDpcqc2iMtc+EJR7hkHG7riEA9W06jAHYdnnss+Xj9/Y7ObqZGPIZuMfJnf9d
DpbHaqpURwDEzAanx32Dh2UmAQFL8crEIMakZrcyVTJuca4ZzAiKBzZXBQvwz3o3zDPFoU6mdjZZ
E+7VN0b8nxe6sB9gLBIbw+DwNNA9gJGIevkf3o1YzVPEXbR8wwED3CEOz+eSPDITQc/jffhC2Oum
4hSCg2Z+NX68/aLSTLur3lTS+aQHilO1iMYaP4bubAb8LEEn61six6fEwWafi7SW7b3n10I/u6qu
Jak70FKijyk+d7fqAQoZlnKoRMowEy9UD9+TzBIW1xFWknGixrRs2ky2Lq3rm1Xu/5ItL+Qz9e9S
PYL0729Fypb0yOthOaHAQONF0bJfBgKc+7f3KO/KIJ17bdWLWVfFgPH/uZ0AZucqhHMuc/nt0sKs
WVRn1dzrqXsQ0Hb7sUR+gAdzDNmUlLPSthW5pgl4C1oBib+Fhk5Kor6pGyj9JCL0T8w8Q9DdD2Pd
+2tE3F1DSTkPhiCy6xw3gwVkOO1y2pzXdi/c7uYEM5Oqkde0ZqYzS9f2r38moGExn560Fi/TUHgw
5f6JSNUtBm+YbtO+h65Q3snxCXVt+pZ6RklVfx56lyFAdl7bm2k85o3opCXvugrj2p/rP8SDsS7n
mUjVDa+MABBwd7WlVXD2ro5VjtQZ78AkS/Xor5ZSzBmm0NwdnDZjpJodnTv8EGOa6pkBtnRzpP8X
9kpiUf1TsHearF16eLD3JvomvwfxJpV0Nf25fgfmn4aXnp8/q+NLeitxLXF92qXXy4cant2Ae0EV
I1843GojazX3xbMWPORwW1f0ke6OFDrPN40RBrnpV3sn/fHyc+rCHm/1QATcl/SL9L4PKp7yQX47
IjmfYDJN3+54DFnKxg+wD3IFYdnHHzCI795UCMmG4I/iL6YLcT6XscvntQKqH0klVf7HBGGqNNj1
9AB2SQ6XtxfwE5TaCz4TTqZnMRuyX/3GYOst9IpUEukW2tkziNlzVQyxgHN9/Lv19aBsI7f34uj6
PGufTLt5GCSrQBNAdvn6Hc9HZRPZj2UbkwZDzwk9Qax6SBQ9zW49ew0wd+NWJc5pq1skUZWv8msA
DIYmxunYAvvoZExEPDv2ZnXOnPwn1zl9uBH2LLXsHeSCshzjltivXzGe64XXNUZiDGRz5zqbUF8z
YMnz9749aFaFn6QLadvvBjGvXQ72g+V3zN3H9ZWB6vp7+u2YR4mIwRp9RsxYPZZGdxi2zxtXNaZ+
8UjD1lP9XdVhCaK1aZje5B/z9dko+8Ha9jFmOddaUdxh4ukvBg80tqwuRjMn0B+9IYZi25uvtDV2
lQaszBww01qbyPRcu4nVS3MBRIDIdtf/dkwMQrsybeI9EBnea4eLICUvK0PsH5dA/xtC6qquKxfj
9Li26IvWGE9FPhkPq6FDT9fjq7OcJZKfzqLrQcBzLKP1s+LZfA8BZrT4jO2L6a2fZKpprIhZHJHP
9v4Kl6/sC32mTOYwg0kKeWjEs7Rp7Q2WmW8s+wIvB9MaWAOSZVwuUw733Lk/KBq2F0V7zuqsHDpF
HOMy6EQd8X0X0LmRQ0rXPTx/bdvSsc1dQGAc3UrlSYLV1XD/utwyOTGpF8VazGF9F0SVAgaOki8A
jpHWECGi00qos8g2uCcBmR5mH45qo3CBK1CfzU+qXfiaV7IyPu16oeeS0YkIGMYs5qDHpssS7mXL
b8KYZp45Skz2XKXn/IjEz5fF+k//xkjXxDkZbhjX779sqILCKHagZZj7+Mlhaqk8tRlHsUCLV3hV
Wq8+iPJqrBn0CaIumMMAdtcSM7j8XaMqYOdkUGdkaxS+/0ar70Et+G5QyEA01TDl0+c0evyYSQWl
Ay3EOfLpHpPOpL2PCNMmIgkhJwV7/TRCn7UQARa6c4zetzwGi4zlR0PYTH82+osAzIP6d4a102cP
4l8Vy9DWWJmqa/vOMiI7UmKkrJUEXr/nbng1S/u6vWjvvGPIjrdbzMTpUHWaUDfExvo5H4DqHdIc
DJ6xFnqxgSU/bRkZzi6LTN2QrnUEJnFaKrl0dz50+pzDo18Y29CSOQD6sBI2E5e/Levg8oHfSYg+
7qzwKJ7uObvGvRN0Z2USomfirWa34tijFoodxTQtZrMu0+CCOGB6drM9h3cKHHM1edaqCCKLVCd1
S+lY9y8fnvEjiJQIyoWP7sZQfn2q6ycMAaOADBuEey1YTEFIgSc5v8EHEw3qEck7/YF7wzEVVAXf
YH/jvmnelnXO20p/M8UOLCP5ckNQgXVrGUYIMpPenUdEMlOHe2jEXY1LDRyyd4wXYERbI8sPVO2r
qVThwemZfkl+Ghyp30+fBpZgA7vTaP6cKD2sv3XawIVcqe6VuQS469l7w32HUzVNb1fLp9lYnrdJ
fmy1NzOT1WhxqYB9DIYVMYltl5UM2vO1vyhGGbVeMrRAPrOTOmSxyZizzB58gj6eArqFIxVEAaL3
bTPb0oSX9o3DrRrf0/DlV09ANHS3Z94jhk6H28/sg6ZWHCmpY4odE1mbe+m1wGvzGMfGoas6JQ7I
hhSN3fmnHnky1Bp4q3+RqvoIpaDgbtVoAr/CJuat2MdMmQv3Hg8rOV25TBk05wWJWAztjF0fApV4
0g24WqtaqIbej7OqswlWso2UHaD6kD1urmaprlbt8xOQ8h+e/L+bs+J8bPpSp648sGWVpui47k7T
w/kO6JjdDq8y4ozlRgodp2TnzxFJmvihJ8ut46GmNC+fXswsWHY+jGdPuWx5/Z2jtfgAFJjVKj7u
z9FFxoyPKYULivAy04QfgvEQ58xy38z0ATLyBcWX8RoOKymLqlbcP6wTrfG4Ckxyp00fTyboUmuv
QTe5ZvAxTH5tjMW6Niu1NFg81oyA9xWs9JSwNMcadKM1h3bm6BH6yBA4JdoUJsalOvxFhYH9/ExI
GvXxquInbj5DMMzq0ai6WC9GJO/N8kCueAaRUBLrfpWxchT1rsqRdXPbvH3qMvS08wHmvdflNmac
tS5cFGZKpQtt/yIsJUjY/bViFcTnYwoXmDMu3DasrHMNXDvnk4m6TOlk5bI0sniorUFwgMCgVXmS
wHOEQmGqeeR294efbAAFFTOPQw+WIfV+I576NMJoNxzRQ6F1p+c4AOJM/2LXZDeqgx5Xy1ZctBIz
1xpywvij0PcgJW/Vt9VxeN03EogJ2392VGXhaH+rTfLtZKSnkRZwfwgzlsXcfZt8Ahd19eUpg+D+
WCnzD6DMfsLejEBwo8r9nHzKmhxNCpXZtCxu7THRzj2tVt93tFoFg9ETWz+b9BL75Q9TE03DHXfz
ssf0ILeH35tuWsYmyunqjVuSQwelMoxGnNC03OzDkEgaRUNI0vOnSPtTFopCJqSXUbWV5Wgbt8dM
k5XsohcROmYw+wuGGom8GUyxE7MXmMe0L4xds2AGM3lcZxvUs9cQZXN4F5UEJSXKjlmBx2HVoNHD
hQRCFDLlWU8vRE1RDPxwtubk2KWZITJwrmXXtL6b0ZzQESSxq5AMZbvFD+mt2e6llWgHy4T4UGWf
KaclzI7IU6h0fHsAkz0j1T51vV4umk/n9s4sQ+wiGfpVz7CST0dmYn6aweaQ8hRyWt16qc0lGGa3
43P7D6ygcCUADz4mQNxMa4VIVHg7hmGG4hauhfVBEVX8NOyjEgh8OdgaUDIMxmgLT5bICyOu7b6R
elPKhYKEj2F3bHqH7GYlh2u/hpUSc+RpMV7YN9kcvh3SLU/MMVclOTpdKzQ+193zfEByRJyR7RyG
4xDuUjMIgFQ9h1/Fg4BIDJ7gQkVdZ5rBZ+LZCWTn96uG+Ei31WEtv8sQcBqW/mHztjG3hXCWHMeq
MKLeCCy7PpjSMAxuhpb/ief6Uc3D6+/cVM2txxUxKiHx9tlJGXgYdlh/qspZiz3zho042d6rZ1QS
Q6b0bLKzzorTeV0y9lwLu6L1yw8SuXrq9ZR6215q2cVAXcSB65brYYg61i/NyFK4M/Zxn/4sf1Jt
y8uikk4Z5l8XmZ3qJ/e45fZljqFny/7cE7wtHGX1A7uBK+cx22to8fcl6XyrRwVYoh3eYYJE3P4I
WvPaEj26QzP5sKeRWPgIhzJR2QAxnGWzT4WwfjzfSvRzqvCKBn7bpH79RyJfXFY2v555ZKqmjdbW
tiVarxwcpb9EWbXVZzT+paeLc5HewdEUp/NyoPsxAgLfCTPVDWCUvUW3ED4S/hs6kBNPZzjuYsTi
qWWTuFbw7KICicxzUPa55tx1Epxji89iCJ7/ZTQZOGS2p1wfjfm5VCm8Fz0MKMAU+7egpD3nHL2J
ZGXe4fXauaIU5ojQgp0376T1LMEqhzSYO8ZSXa3r8yYIY2Rj7iZ/VXEwrK1Mc9WEMzubGKTeQDDW
XNACVRBnBraVZTPbPQUH5vy2jxen/HRZV7BQNZY+j5XOtYY0vtT8uNDR4K2bUZhp7rQmdxCcYyDN
ABDhLGzqUOXuWQqmyFp2IAWbqeqX0hNBvmhdDBBIkttWx46q45bvJfo4oVdqM9rQ/rojuPLqSiJJ
k+h/uso1mKJLjIFYJRHzpgyfBIBUVw8jI76lO3l/U5SlHTkxRXCqOqDCRTLdctQ5xjR/xlr38jnu
eOHJ/XOmsnZTMfX3WN0Dp3iymvjncdWdG4Kx86MFeR//zgesYyi1ndf+qj9E8b2zwBA8rQCD8ksl
dobfq77dMXOoHrC0FE3JrdKcp/HoRiqp5DI1UZX7sVPjwfTjvKkUULcFa3toosi2DW0HQzOOK0ss
znx2Na7tPCofCCGpRNdlXKXqLBHOodxKc5no+B7UimEXdn27vymIlYfPvp0tL0JLi4++OtdPvU2/
Qc18xlb64XWTDWE4pcGzNpHinHi7oqEirX1iOQEL37SOWU/N/yTSew1nm7WYjb6y95uhUlFMPW6/
EO06wplScFtWvzT3pPAPkEPAJoIZEaQl5U1ZEfl6xi1CpJ2RZdp17Y+qe/TebXP7fBlFSxsUemAO
drW9EH28wmW8MvFA8uj2aHqPmUUNsYpCzAIw5FTywtfuNaSr6PC9TE86mgT+ZrZ+rCz9sZ7p73II
TkePihzoSK1HoZ1gvaKCwp41AtjBvirVp/pDeV0hbBX6LraVW7w4w8qrnGXpd5eNBC0ao8BC9WYq
rMvasrDlDKNrMeQyZMV2rI1D48lp7dmjFt1MaVnzqATdUQvj75tNhlBOP89C5RwqQFUjYbNViLqK
WRPDS7fAvzHAGZgfKIHvlkFYqujn8pg+YVqGmLgbju88XvzF7Xd0LDEsNWwDHoGV/sjmAcJ6ZoLS
Gs8SKm0phqj2puBvEqvWYRLzZ1Czd2k9htcXnuvRVXc10zegVPKC52tCHk9gse52svwapWoXNOYw
Xw38G9ANkXCem18W4AuoN+iVbWoHvTivW3N50ExHu8ub1Z0ph/G59x+fuH0cHo8BqdnVccoPXQdR
KK23A1fAACQWp92ZOMiqAX/ZYKYWSySqsDVQo8XTEpy0/K+lm6pY8pk+RIf2wx0OiGccxijOVUbo
YIJoCZ0KiK4Sxis2MduOXdqth3mIoMMVhhHlnjb665CQxJD0N3DnZdOlOn0u3//mdCC2sefW/TCV
YOlDc+n5sp70NpdqFt87DEsVyD2DcA1Ero0YcXsJS1HTg1t3m6zg1OPOfkh9ctUADUx7vgJjwFVN
ft6CUDN/O5Qlt+mdbz/pH8Xd8WmHUH35yHSKo9Nj+oWfdwM4jTSba+S+pEc9MkK5vqa++J4PzL2Q
+uvbr4nXJ3TqYZqG0qL4o9Z+BWQZggOgqJNckNrHrr5+cq4vPqBDHLf6LJqOTGpmYCJAs24j8lTW
kE9GOa3kT8AeVU4dur4g7forTHTajlh2Pw/xNlctTh0R6ATXTvkEzlw4vGoVhA2ZIboHkAP+2DHH
HPLbUNX85ML146PwuqhCpBdlWo9Ih5LuyzUWbgEPl/dJCY5oglL0svpAw5LuoBxCKxkyu4Uxch2F
s8Yzeblj2us9nnKNTIVW4dU9CLSbLRwVNFvg7r0xewy3s9dLvuwihAKCo1Pl3EgofBvmjFgwaqVJ
df5kcPsaFr0y4HqmkZQRUUX76xV9T6K6qYujZMxWDTBMssaE0Xv2OdtM9YSazep+E7ZIb6HAbgjH
CzAsIPLVCyO2+vlLwt3xdVEGrK+6OiEaSe836UU9AqOB0kyTtFYfUBcILpHMZpiqocvbX820iOZx
voZoWttYkh0YcdI1Xn3wPn+674KiQ0lrfryrLyIAfPEYDrtgcEw22PfHglGgSBx81499H2UOgK/I
Aty3Tz9W38uGLq1hvlhf1oBmXggK5Jz2JAYTZ+gdoyzQ+kzVZjCKvlkzLovVIYWdoypg3+7Pv1tb
jITQOQ/CaglateSKttrWw/dChzKpTkTGvKhTMaZ2fubiJ8fKG63y4fzqoNIYrH4uPwt1oVEI16eq
WnZuiUkNT1lIQaj3YcSnGlVMxQ2cVzY/8dJMW9hZ+Ojkx5DZmMLUwlDF7OEv8lQ29QswqD5/Ov3Y
cTHy4X//LzbtGZgBDY3nQN/DoUINoHb/P5ReCbEYJP3SSz1D+AJXZRtcLb3ayLwazzxLguJD8oeX
8/whn69lAU7tmApWThh14Q3LFhq7MGdYEeIhYyLP4r01R0TxsMW8yAv7sFdgvUWQa+YrQFEtE8ZC
4cuV7ut+gOu6660153ZNMCf0ROUTUkbyJbKP/89JcTNTZUNv9M4fA3Dv3IUSAgfe/4EWMPy91uU8
c3BqUVtxeX2d/ViT3PkjZThRZalV/D4zyHkJL53K3X6FGtraaCe4cXkX7F/a8wCaqSMpC7FFy/tX
E3EKLjjy+ivhm0/tPsznVs20YIx5OTHkM+ZhBLh6isaD2AUwHL547eCLsTpps2uGJ20rqa/cl27F
5mgTxHwIV1/Rz7uyJnr+FEuAXYaEAPSjMiZEywMTwUOpSvH3/wCpc5nZlu7MZYdjbN/jQKJaorqx
gTudnbOQD1is8/U3TrpVD4PL/jFpI5aBHj1mgPca8br//at707+mswYeIWYZ+t6OvPSng/z2SaTZ
NN63E9pkYxJ0sK4OL9NazOyMp2y7FRhpvD0OcK+xbmyFTspnsPzUvqMXKr1en3aPvmcMDMO8HEG2
+7dJWc+1FDIew3fjO+y9DyQFoqLP/beztfAWqKJaAhitZgCOF2U6qNiDQwu0IwWib/p3+iUWOXcA
jluDFcgKsGqBv41Z9y8n67mv3wELhZ5vUtfxK3ZhGZja4+6fuI9cUKNh6ImYUmxiOLmuxYr1vaWm
VDRkH4EB+8qkh3v8BgIoz/PseOhYqykqoV7i+TQuI7qnw0zo4fC1G9McpN4PrUxz3r0fK/ftw7S7
IyY4g2h65KGb9rW/OtUmGsBp53rsFnCTjBmaEqjx5ruH9vQFtaHwfL7WM9DbU5D3L0yd25N1Y594
8P2yvT3mpkwOtqvycptrCZtyRhv3g9bzYUwRsexmBlf0EdyOiw/sz40NftqljCZRoCUkWigMfCYz
7xXW5fu5emiz/ezlmvkhyUI70cmWKievY2oS0LnKBxlmgb4gvt6tgHuBU4/Dv3udd7O9Sf94bc27
xPoMER4mJqM+WOpkBsej0vk2zE5rJPVf62wlRWTRyD4qTLb0lJQaDQFE3ZPMcGOvQnUMkqkkEVlx
aQaX9uXh9lo6V3e5+n7SOjGGeT61vaRLkwq7u+wmJq08nTkKeq+kMujHT70qsWf1SXyLyq5xQI15
vg/8dmhFcSzhz1rjvjadVItoDSzBLw+lgV+oM4Y7YH8ey1XOSWvcu7GuN1DmmVE5/6mokyC/9sr/
1Qs4+/zluksOAuvHO2PKbtr67O17hN1reW9OvX/Lx20rweC6nW/sdnJLymtDMEZ6+Uo61yzmmmvV
Ag0KREZP2NiBRfEbGT1y52gzDrh2C7OnUgZeUj1ghbmsfT4MXtuJfxgn3HBkzQ/vg+K+fGqvhGpc
Oyd6lRy7vwtNZiM1OElOISBtLsgn28UScXFoYg7tw7ZaGsy5BPB6tZQu5cKkNW0Rgi/6pff066m9
My+VnJVoJzCA2YSI4ns4tROZh0ahuRqDnyuHbb3YTR3Lk69dI72sZvOggcmIoQwdWKZyuREWvXuF
uwYxRuLZrdhgpuRYFtQSnbmL3twJ0dt0iyYNbAXwptuWsy/lMGMGxvaikqZyVU92JyzF7g/oYVgx
h2pego7tINlMIy/ka+u43lOfvlf3vWXjxtmvEqYGHH4qyfap0Eo6hglcbvV1d08EwdfzXC11dpuK
C3bFi25mI321vNzUlhaYtUxkwgqkMTEnN+XrjYeLp8vr9HEGmGJxsH1ZP6bb2Tb9/7ork9q37E/2
9YU9kF3Xwyzb+PvSw76+VxU3Fv1ZuDlKW6stW+HnsHki3l+2Zv2dypMfFcYoDrY7dGxLzXrItuet
dGN5fYhfyodTz8f+7lFukF83p8AutOZL49Ye92b9Cwjscdmd9A+0RoVD3eWb5gbuzamVpTxys3uZ
5rI7zna5fcSjnpurmVqeymaWNWXnDnd4mg4ABEDP6bTqkfRv+jhk9Q0110eXJFhacb5ckE6YjyPn
pFv57uUx1V/d0KO5rAEaNSgTtQETNpkcFXjUGMoIyp70DPz+mmvNB3ygvSHw1veyY+nwRsx+jJfV
/La8gdrYzzfiZGNdGNcu65T12/Ja89qxl6xzZd25BZRq5pq3Wyy/HRejLSebVHPXXrVjXz20J5nG
Nt/Zn9uZps9dL7ER+7XYO/qFJ2l3nKyyTvcA2ogPqkC1WLfUyTV93pIXsER5n821bsNp91afyTty
pQpozg/WecHVzPrExqJ6sJuM9b4F/PUHYJPu6gjGbFpVLJTOO9vbvHOy8cQ3/d7ai0sVIyyvRhRS
7MzsNZbdaddG1i0MbpxNbKDy2pimrb2fWf8xw2mzWC19T55y6rr0S2le3bXznt1izwNdIut4vb//
/w5BFJdx2Vu4OHnarlb4OA9yhjdBd1oUHo7vXuthFak0B6P5Pwda4K57GfykYpdU31ncgWjDXpBP
KMe6IVbNHVuFUv1gfrRfCJ5zc8fdlVPFOKdHuE84iavHyxr5i2PToTruTp8nPfZgh6F77wPpe/fQ
yj5CzLlIQRIY0rOl9zc6IKYczlL1ZNKAGUikiGXaugnRSNV36/apNe9YKuMuUe7vtnOoIoErLi+V
Nz8MFLFp/6F6WmaOXrSSJNXrwRl4CUxWG5rRxKjl3Bx3ATm79nkbII9jHj10WgVdzUYQ0pCQTp+3
HSDanW1QTI78Tpza4z+BoKjQWPUSk7qxF8fq3n8snddy20i7RZ8IVcjhVmIWmEmJ9A1KETk1Mp7+
rJ7/1My4PLIlUQTQ/fWOqLK5qhLrQZOGvcfW1vCZZBvxs/CqCMPgIYrBJtKDfAfPsAJY8STg7h0t
Mr3cD54L4CbzbAUYDqEiE58dnYVRdV7kLbUjC9TbOH5jLzjJAwQGew+1E9TVpqHOjRqsLbk9zok5
gY35wD2XT3xW5jNGcN95hDftWEebN7yMxg9Xc6vvja230XEaLh2//BrJ4yGI/cfxc5QBvG0fPFH1
F4/A9Kibt2zPysjtM3NH0PnIvcjywu3p4DKdF+wZxYYblBcbAnsmS3ZuHQGA/G4YM+1DsrfwObbJ
m4a+btg5J/3CbcmLFTI3WK7wLDgw49hNT83OgUGRtsp4zV2ak/nN+i8fHUKqECW2a9gqVHJcDsYw
SVE5MkdcpaN7P353y4AADm3BLg5g/Kb0H9lIdRtIeMclQtpCsuq4dNBiXLwnRXTSHMjYQ6Ip7w5l
smdEpSUp4fg8joS6JGjUkEkwNEu3JtGaNwSj9JyeHSm4gx9KbhDMvBYw3kgyRkfwXorsmH+nl1Jb
V5SzkJTFPYiE56+Tp1nS8BAXkAJFAsT/JEWwN+CTeJmqbgeYHx+AAmfIYG5rEBbwufm7AXMlBHP+
lpKpzI8P5tq6gvfwVEKHQtOAzTwYdkF5NRwC5KQBw2Ie9tA9+VAp8ibe8YDLODzE1yThgdi1MukX
dAtq80GISnzp+dP6U+KAiBGrmDdiiZAAAaOsGuAl5gfAYr8s15qOVpwlPzm1mNQIvOXggMPrAloo
8Sb+agOmqa20Gy7Hlu4Z+C+SJd5ZVnB+MDmTLcrJeebpLC+IxYDFMVlj3kDLRTKdBy7H2/vfbF8f
uncmX7wn0JSWlCsAkkn8i/cP6wGpCO8M/gSW+EO2+6/MIdjx5HM0AGqEeCJzTIZsDwDdBaH6PKDE
kr+p792Bby+LQ/Ay0EItm6VYLST/gb4EjNF+l1G61BAShkxgg89Ndrbvo0sWcSTDtBIfCT6igpGb
M8W+3KwdCAsEzWxVOjwNV8Y4AqzKZY9bA7JARpRBLgc7li6suOeQ/hZ+UG6eJtnC12oPVJTwjI60
dnAb8Vv2WNBL7+hB1h6Ub2heLliMA0P5xotOnEn1w9dG9KkcMx9DwYFvWPmsEKDzFnH/LTcrPgK8
6Cwujr35b2mx/xFHc2+dNRFx4tXMT+G7LukL1saR6CC4tnUJ61GQ/jXhEd3zMJsXQm4SCr1XpP2D
uXAGiO583HoqNx5m4J1TeO3emg/su28kgPnM6go78K356ihkGJmv6jdsud4Jw68cS6rhhWoB97V8
Qyn+w7OX4pwixgiM9FUyebRaQSgYR6aTtVg00EC2tzR+8rcEiqdf5X/ltMAjPWxgTb4Uv96oxIqB
xidr82D9YA/mH6Jik1eLA//My+PZZWgEdErWrGmLQkL4z+5j2BjPkqw7zl0R5NhKEh/JrfCTENAb
YtI7YrGguPWMjAGtIrZaIG9ydhikkYgApaLsQBi7anl4JfqayjQiwFuqG2TIQ07jFH53mcMvVY5U
5ACQchOihZRxlPwdZQO4/hcTLYNuB5XpQ+J1sIgknAjosBbyc50j0kMhQdaLAFbQkf2/zswPuAHa
L+sQ3JyDzgyzAPEhLOVSfUWrftNv8PhplwS/AX2wUpmmOkvn1X7yv+lauSD2uWNYoNuScZq1nM8N
d55sI5JfxOJsefh/IIoGRPMJkrFIf+2nu63oO0rX6S+NZ1v1GX2F9/B36DdS9PbMabYCQDR7QmsY
kvlC5HmO2OSA4bq9Vm4bqY/Mz3gf8UksADJr9FngjWCh8Tk9V0fgEGYUUBELSfAXmCgoUfRdn+nM
RDnryYSWdCnT/idCNxJ0raCsxsLBXwEORxDrFyw62rolCTNk+asIsYjhkUAu7WroUoeLs5GVZDK5
+WStCEgAOKEuFGk+ii7g3A5sG5dZSRoxChm05oivYKw+jUWeIVWU1A2NU095CVG7kGpd/bfGQEn4
44+L9rOVjjyQfNiH/zgNEHxw/EAK0lngh09SMMmpAcWVLx4RSyqhZqnBIyojhQGRH8dn8pVd5dun
EUTH8ZbqMMhm5A2VbN5GvC/hTJzZ8wZ2ua5fbqgmFupvbIPeEclzxx0ucaZiVcu4bqQKzmt/RaMU
vsHIAFkSXov4Ukq60KaEqE1lUdNMUDh/13uTZBVlEFAs0PYLYsa/xFO/58h+ZDqLjDJljrnAXkmK
CMkMRKLMtpANZNg7JBAZY+Oyf4Hmwcll19S8lfIibUWbHCvgKFPUyUoiT4pWnR2ya4FcL8aaoi4l
X8G6jJyC9jUFLriDdzNOELr/HSpeKkg2OYBKaiQ6eaQRSBKy4i9OsLqS0gvOMgwK1tK6Sqak/iNe
ouCzSosvqbF6S4U/zyrUn77LwHH/YK2A5VCi3qWMKlOkwUiqJPMz4JR+j5Fr/0/MLJWoUqIrmRky
sNngoXIRst0k7UNbG54mJJpP6BC0UP/DOzF5Yy8imeMCRs3QCLOLgKb85CY6RU+qO/n/v/ZHPGPJ
FcmcpE5GxvM9CWSW+VzZk1jlahldt8G25GEBqkaqnUnIdvxoARxJFwZNAENP1xF/gCAGNfo/jNox
upE7aVJ7kE8eZbTr6BvcJ07d6/wlK9+p4buWZ2+l3tFYSM0xbXIsUjDJ7K9Mx2DDUh/Fhs1mNOEc
YEZl9NBwr1DQFL9zHGQnY/QnnYVoyVwq2Nxzqe7dMzyzHAtIxiekiEpn2UU1XKSTggbd/L/kmok9
TkfULAP2L63f++yJ/43Y3Ev4O/5I9yFYFRtsgjecJAvCjbDSHdij+VCCm5G8HTLQjoSoz9zPTDvA
wXuHSRK9kMtWJj3F/CFxK9yF8CAo62nHNA70dxkHEHOsuaDMyRFDARVw/UcX7oyDc4BvceXn8WTP
5iuaMqZ98mdusITQg4zxbP3emkynG8OG8o2+hSomGTtLuBNPLypP3jwMF430uQXn/3oD33EyKw05
trd8F10Rc2DFv3IQGVCIIBDDMkry+EF9dzlnoE5H0SBkcCnfwCStGA3PH+CjPPBUTOl7juf5G8kj
NzbM8aQeGMvZF8G7gOzYbO/VPftVns6zYnYNd/qe8yUHCRTbh5wdO1gpb5Rz7SOfB0N5S0ip4Zwq
a4jqBYMCEymdPHsVk2yFuYpKIsq3/ouT5fzt8Pjg4ERbKpfb7BuVFsq2PbA+spY9dxE/E3fZOaG+
Bo6s5sezYpI9ZV/zADHoppb5YlgG0YS8EWW5SHvCIJH0mANcS6YQWDntDALDItPk1gMCsJ6JPb4o
A/Jx49Emyabi/KRG2maIu9XoJodSA8qa8NN2EU1ABfrrZDVE1IrypNWZ9RZn2cELb0MIb44lPAqA
Q01CyInyFaryOsiWBQLHBsqrAnQKurlJJnVtku6QoAJLNW+jZPF7r01+/BKFBRGH+TEaxLf6qQdo
jlyARbe0/xUJAYKUzHLYsDF99hrpwwDpZYaoHGBF4PlN58HPbBxGzn5ImJ9Ze0aiJAXDTmneDOSw
ZY8lpGUZqcjZHpmJssXIHUsNbjT+qCANNVh+ETzTkcB7d2Hb4XJTl9/uMPhK7CwHWIhaDOsyS/yY
adOsESTEOIkaPIYGRc7NPzeMlzb57SVAWZXG0tWZ6ad48vxYbzZ57G1tcS85rnaxQbhDsDJkPAdX
O8jThQkNYdsfDQcMI1NWXV6+xTpNBM4yE8PrYH1N3CJ2hxVOE6vRweXc8PPk9N6VRCU77UrPrFVo
4JZWsYzD0XqrhqS2kINfPEObGvE6jvt/pqX7el75sZl8jFX/0eZbaxrWikIKIofKEvWv5riLkfPm
CKM7WuRm1dbGxRHpcoTlCwlz1+IhGxz6t0DxhLDJWyU4sa+3piSAPAwJvLRpoLEhyNZTSM2Vs1RH
kolH9ZGFA3lE1MRRFT+pZEEi+S3M7rUUwyLm6nhKvNGD4qyF9dZVeZsF7vckWHrquG4nrpwO8j3u
M0FaLWWyoYpFhNgTNYiWouc70wDiJTPMJx4Fz90UFoFH7bic3XwbzWRc50zq2LYUixQcLSe+cqaw
o9wP8270tKUeB6uIxI/QQJ7aC2Q0MfIPbU7gX10N2D5Q7pbGc0mCiiO2UVMv3ISK9qcWeQiIkR1o
Kj8Ggw0bUouyqFLB6ag30UrOCBAPCt2SYc/ZczyN/biqQm85uGTwI8Kgaaiivbk1RwJLq3NRJSd3
XIq02+mBuysZFIvikQfRT0sBc8nYpES4uotnPe3mbDq7PVWtyF1cizkpe7gakhPxEcQMshRlRDVI
Lhb6wvvWUKSFIRmBDYKu+mTNCgrtLyPWl1bPj5N5pzzO13Y5HOIyvJetV78whZublDRvD7whJsh6
/OwKcGiLu9Bz1kOebVxDdoWBMKT1ypXCdwv01H5veKOi7sHRO+u4YkgeSyoH3Lo61LxAowCJdB9d
xKQJlux000YEKC29jpL73waBdMWhyXD/TSoXhJy/XLF9GxhU4TQ6O/auyOP7SORJpXK6AfwLEtU3
3OkUOpBg7y6pKXFPKkXAwbi5O8rC5sRflNts+EmDv7Z/b0q/hj1IZN1zclAh6qaFDtjDhpf46HGY
uBi7MKsThsKY2zaPSj0JYk0QhnXtV2X/ZCTiIBcqrgRIp+IQTouWDX5ely1xZa/VtCAVhwrsudgY
hGli8xxvuk0yzsUot6znhr0Phv1srTv0qZOsJO/sV7s7quTjxqso32vJsceVaiwHazfkW86J7YL3
JOEc1Gwn8zwHa6YgZWaTSX0xvkXBcQSM7sgfGlJKVEjo7cN8pVC1kW0sMp7rSvWj2rp5bLliRpwD
HKOIs1VFRE8Xz5AXMlvePh3TwyUcMjJLxHgvMrJTPsNRIzq+fHSm8zHqEMMu7HM+h9taMzYCej3o
MiQNUaFd+3hahAmGnbo1XkyDNc4Jxr2at+s+S86KqJDozJO777ycpKgmA44qt33U/Jod+1lNz6Gt
LyIBbAED5ch03Ib0YiKMbFQGFd/K4/UOirOy3WbHeh/pi8mEow1EdE6L8N7Fsj+qfxTCY1FECKlH
20B8JkPLMoa0Nu8PFnWeQnH8rpg/Qnveh2N2iMZgE4I6xoLR0dY8f9BYBCcT0ipMNlMKuVMFIz0u
+SqMSWXS3YM74SzoCt+pnL1K7rY5hGubYKWaGbLMQa8mBuOwXvWauXZUDAaJR/KDu2xtFyEuMddq
nNMsebSmP8+JD8WE57Vw1lYEZcQlmtrsrfPI9DXQe2iEKxm0NWWSplJRKmRwrkyVk+lrgVi37o6k
qtDLjpk5LhtL+UdifzZdFZvX3UmYrTVuehgcI3LG0xGxnTEhakcWX41PS1UWoUGtdWrv3IpQfQQV
mULx2tzll1xXaQYTJI+gBovnS5P0+66t//VZcIrDYScQmcbRRxFhT0zBLV1jb9ViY3vjMRNimYUm
OcfVrfaijcga0lQiv3Pj44isOsxZcFrgeloy43J8qkkycZO7y4iVhFXoNOHztlP1qjj6TiT2mwZ8
3+ImmpKPIWeUDFW8NLli/lQxp28lFM9hElsh4PdtAdVuhosQJnR0dBLWBbXadh4s9R7na1Utlbl7
Tqq36+2U5EpiTvKYvjTe5jRAqlMofmGSIRWGD6FolxkVQm83WN34mobZvWtN/K+1ko1u6cj3metC
1FiKZm2alHgOQkrGOv9rbApZa0yRypz6GcdL+V+hwD42Q7NUTXUdadWzTlV6vWpecK4oG6uLT0k3
MzNc+/k90IkYhZQMnf5Nk+TNDJqK3WjQvU3DcKhGNoZ++GmRkPmI1Xf89EaTMQ/4tiEEjYuoQYVF
CBwwIIbWTmktostRBTW857V4aC7VMYnz1OkbjqObWsy7HAxEd+1tLdyV2SXPquJcPXDMDNHid/Vx
SlBCZ69Rmtzy0j5GGCAidqyo1q9pYGwUi5Wl4wQSBuzP2sLqjLcgarZqpa2jpOLWMl0/4BaOjPrN
xMiLiCmsCA5VGKzMs1BpsBboXUZ6oTNO7lW+zIPh3oj217PMtVsZVJVb2D0IBJ25uVsS2gwC1+zU
T+lm0gqmzBqzH579LvksAVX1fLzUDpXwJkh3mJu+HikrK+KEVJ1HyxpfxsBejXmO1MZ0ljMZCBVD
bhlof1VeGK9aiNk+CNOvPJo/ZpT6NbKVogoJ+aDYK9dCOvAkFW0B/Cmd35vGv9bhlJTS/pEp59ib
FlHCh+Z1WOLPn5zTYAE21MmHRbrQ5C0iUyxtmzDd1sEX2dEnqBd80VGlqGDcOFFLMM4t1vtilzWk
qUAjJ/QiaZkDxDF/zl7osw9kJh1uSfRraLgKwMizn1aBQCaCSbA6l4JVi0K+8hRQEB9wKsg1lRTT
4i3MpqOW1VstApBMftu+/QuU7pGnGmFlMbWvtJs44IQuwsmAs05mroO83dg96VBtvYm9gRMawebz
qL7B2zDxKKw7jTltvCr7nWv2zkFAjzTVJiySY0d6hpZEuAyU7TRDc9o05ZCjXgbx0TL1k+leq0pF
SN3gQmcmwt+ScWBua2XVqs6mKtKtY0HTtSNN6sUqJg6lLekRKouP0TT38o3rhbsVBds6yVpzTrZa
1561TBziJn7JvGEf6szghQsVP9S7Kk9Wk9CwrRq+UpzVChak1TfO2JCRYeubADx0HouVO1ucWQuw
9RJNxLqY+bnykUNzkekrUUbEjqYfloKac2o9vkVCtj5KAi9FkZOv5aCni++pIfO+2Me98m5xPAiT
8UxPTFgiAI0tsLBk2Cq9h/0kVh6q3W0ZAtMG3bUBGdhuy0yH8WxHmtKikOJdkzMbWVAlNhRRbKYi
/jErVE2BMr316oce98vCAG9smAdiEiI9B2WvBlteTtAyhrNR5sKv62QtJva51liLgLeY4EfTPbYN
1kJ3VjdJOh6qzPSjCtqLcsfeBUxrU4VxWw/Fix4iFhtw3nIKtIfk7uXzMSgDIFFCCUX8GXsZmEJI
6QAYABuwl5SXsvr1ButmKuHWyEjgHwvUMMIkQ8rc1Pm4NLsAZKV9DwqcvObEoD8CkQok3rP1zAd4
waC/G5U4RWnzWwjjNAzDORlDJB14n2LF+dCN6dPhpjCKbOcoLdgC2SjqNhsFNP2uGDmhZxEPLOa1
tEhvmTee2qI/t2Z6tNKYklUyObKWQ8dA14VXPu26BjNooXw7r/mpsuAWWe4+B7lXHfOtHzu/Gu2T
1ZCd39LTPTnnsP7rzBIGjo3KGfzKsPjRQr91q23/xcH0o1ERXU25eu4zMnRNv8wcP1DiXWSM0P2c
EEagPCPA0DSZ3sUaUhT9NoeQEgkkDlwPYOBzFrvcJWR26yg7l/hCiWPmjDqEQO0jREweBXQK/bnZ
vjWOhXO2Ef732dk0EBz0N9Bjsh6IhnB2ZEvq5pVcvDR91+aLWnxG0dMb3gvmPXAkusr1H5tkL65R
c5rUzyHZiW/L+NGmj9B8NtYz0sDeP0uOH8yvSXEulLuBiKRVUKajaKCyhl/7V5nNGD0m4IyAs4FW
3kz1XIMgpdDbuJvE6xA8OnFo1KPS7nruwIGc+CSlpzdH4oh7wX1jGlcYC2PtbI70SNVbTyF/dPqa
NT/qUBQhwuZhgmRApI9HxG78RvEZ1VITgWv7OSbKiyKOmbKRSa2w1OpaUVdjDKQBu5sCL3Zfdf1b
C78gqtS8leLPnSm5AkxEcFi9JeIZzTTerXOXvMINkhsP7gf/qRWuIedtlXkPez4ycahBo39tgaKp
j+cEPaGzagnXNAz+oNyonfo6D79e/aHnfl9f0/SgCOJy4omgvPRgK2u3I/7UvCYp9/zW7s/WSHT2
wuupF1poXMF6r8371Hptg7c82uTRbpz8vCRBKOQuuCnMgwUY4ip4x+BvgFS6yknBLbJ3eZBJFzBB
aeUtdNbqY2K5vlJigZ6n1wxwBeMU4rYaCMeGYX4oHM9QV3UfsXKCoRvtjYWowkjuY/Uci2fSAiuR
V5jnfyZdIBPGRRvWVGci4f2oI2fdo93KwHT6ilLyaVfDZIzjLvJiVI2pFq7H0fntkQJFHJgycW4D
4h5ZaLvLiDdVmEAR7n0kYge1E/x7Rv1ecxSwK4i3aNZAdgBlAqWjPZLp2RfOa87SnCOkPZjpTRnO
lv4WBG8GWRjR9OoECGGzxxx/z2TL2RkuUVq1Z3iLgv+89qgpv7V7S7pbMO01SEl7QDZGGiMcGRr2
97L19X4xknBqsO35oUvty/AhQ5Do39lWj/Gb81nz3nwmP/WFLaVfA9TV9mKer0p1FKavMuxlOt4C
dKmZ4Wc8yvm1zK+hm67Sw4S6Bdo2DgzszLhgQMj1beM95Jnof5AxQQwlCkwalKgNg3t9z9QP016J
7mpZG/aGBH1KQ/pJeUX9GkyMhJ6vYtZAAwzLhGCmz3xBXYsyfXTdpatAX1FJaxtCbPv6WPYXNd1W
8WdR7z2i5upHqp/j6q0EASCM0r0qKsMm9NqAADDkVqq8/exsS0L1u9uEQGu4evp7jKs2Fd8d0RUQ
GSaVXtx5K61hwKq/veYRUzti/HV8NYCw4ggoxK2+irAgYRYGYWc85zCcvDbIElKBncH8CZk1CF9W
iXgK76q6G09mAvr8Luq9i/JMAYWugl1lb5jwE1YGEy3gGcmK1nFwJN85eITBqcyukXaqXdzF+TJM
8nVeZYfc0DluRavYuunuIzP/hLcOwzPvcDBwol8Q39UiFKxeQL6gelxJa7eTugfGBGmzXxrdXAhD
BgU0KwfMO63CVUEbYeyyHtloTSLtdWR0hzjv3W+tejgBC2qFioauJbEP4UJM1ATQ5S0xpDaJmNVP
jCI4pXbZQSggUM2W9Y/WPXoNPQ0+/p8wo7p4PUSbIcTk1JKDiNYG6hIv08hE0Hn72kHQqtFrLqTL
f6YApqEQHqCTpzLXqK2xsE0j6Us4NgNFQVOot6H/jNEplSCvFjmnLrIp5kUNbhdfas3C5hTY0d03
m0jOJtt43tat/YIwZ71GyFm/RARUt02xbvSnXv901V81Zcs8/eCY99ryJBN/F46f+NKz4DMdPzXC
AjhAR9UG47LSM+1HTJKAsekMXHkNxMEA+8LARfyhU28N5ak1V6C2+Ston8p8nzjQ9OTDFTvVOE8z
ghZEzjatrBUxyIxOkzSFu9l7Ex5L2Dib/L+fFFioZJdNaehY28rBEM9R7EqTwIGSQxkGcNSHacAD
dW5SPkC1G3NeXJ/SmnHj0vZk1J0ycMsx+Re2vkWJ3HBvc5xIeB5m5ys2bhgmDSQYpnqklYGbpdM2
GqcV8Jj/ardHEB2ajloomZPBoSjbGfV+b2u7bD4IB4EwiVSU9MakuK4InNbFgV5Fr1uPEG0cOcz6
J+bB0vZ1f0cWrecAVtAyw22YnxwhObTcKg+/5qCuZ8JIWgU0QuZh83uVWRANY5bvzcRCoXfTKtQs
cBhFoIAkp69KuEF92o83d7441J6wi9key+i7I0igQMaAl91ECAlN1hYXEN2XQL/b2j3W7oH+6ao0
0TEfq/o2Ld7AqfA5O926ST9K+9ZwKjAvWuxHbAUDojREHDjnEDWX/SnOiuUcVStLe4TpyoT16/wp
XnQnEW8Ycj1lU5R+20FFWy+TZy+KkdTTeauyX2oZllABLzjQIY7iL+QtCHHVZwOHjGDR5iaAC/xk
ufYoVR+wTsNG5ksGv2qWRsuZIPwRyrn6NcVvyflAN85C3BLk7Dk+/MavvHWhoQsd764mGSVh+XZN
WuxdzO9GQAZA969O+uXUfcXmblCXYfFRtwDErkx95iIG22Q8WPN7C2nd5V+lWtGaRJj4wmTQHjfh
+JWSDEtyUtW/9ZbvQOyph56DfNGh3GtWDE5xum3YdMRqCJaF+9eX57Lxp/zNxDqRkE0ckROMYKmv
I38CQyDQAYGRnVzRXpbTJrO+dPi63LYQsVIkBZmmg2AOc7JWSRNuG3ejk7iTRZ9eIj2mF1QuvCOt
2DZ/oXaOzMXsQlkPV9HuiDWY7W9PivaEvhySj6A41VSnEOSrwFW3bfgaibOS/WtTXzUZxYY3x8Qc
yaPlDHTTwdSVLa5XpuqBJ7IalIXOFiG2WvxZuxAn7o+1IvszNs9xf3HLtzLdtt6d6gmCAs2AQJaj
R7C+fm5KfO6pCoNHMV2OmERvCUflu/SP5NvAPlXJMsJaQ63hbCIfygbNJBWLJMAQZEH0tBMSmlp8
6eO+MVZdvdJHQRwAHurmYZcnmx0YiZgL6NTsS+dkz48G/RZoRbwL9Q3rBrwO6047gV/89IOHG5pF
PAZk/aeqR8PmPhKHslC3ZvTTxcyxVM9QUBnvBcu75jvK56Sv1Yx80HVHMEm+MrSDEPsyPOOEHsm/
pqo5XBFJKJq1GzIXSaGBoSyIsaCbFmuIs6pc5VUQoISv0P51zPY1R1Mhkgu1FFn5yJ0PF+BVp8NO
ZZFDMNQ9xo66znMGY2jYGctPv/VYB2b7aKLjDY5u9e6Fnyjr0s+85KyXbnCuZ9gyOq96Veq9IhHZ
SH0VUhMpdymkx0S90a+XcXOAl3ToQUyUutEjoLqHD2jGd4MeI9AJFnrHtsXKaIlzIQsrtg1t5CT+
KteENa9jyzdiApB1fFvVd+nSaYNKKu/ufdkdMu+TpFb4YZl4GpPbuRix98VLTwoZdmQwo4cWPORc
Ls4hRPbhuCVI3KoW5DQ67mpM03UVMDLlX/iDZnTrjoFg+J1biVvM1fczbww4nb3Lim2joWJPta/W
9cgRBmK0rfKz11EN6d7JNhHUKN5SbcAh58m33PKozsO5pe5Tz1ImivbMGHfPi4rmVfCrrG8fZtnv
o8Tcj6EPwH7juOFljZ/G0ClD6B7KgebCXlwL6fPTlbutU//UhKcJ9L/Wk2utjduoNxj4kC167dmp
aQCE67Fb/egl7t4Fgkis/JRDJ0TRsEg04esqpkCnuGmYQ7R++PICYs/CdBO5KpnU+aHXhzcRKidr
YNkuaCJCjJiDCqM+VQIUOFGa47uwiQan7044zlcFL6sELZM2mhhdKT8ynVlCFPpBXiuh9IsMxloL
s2tQ4VUzUOgbsj6kF9prlwM3uGxfZkAMXOcQ7WHdw9baFRWhw9m1CgiCmtu/GE1lhXagI8Or7U+i
1fD6PLXy2ZTjsmBpiXV3HXOPpeAZdf1RAK1UPfkhHPRYdMzNIP7l01mLcMlYrEfVK9DyC1cpTd7z
aQvIsdIiINbwllL1yZqmi3sSEuRMN4PMs3Tg+E/svrQGxPgBvnUS59FJoST4Z5KUX/6ZcsycDxpc
3hy+O4Thk7slx46C53JZKDeV441a+SX5EXLdWudM+kzoCWrA8ENrl26BDhyKT4lIujv1J4Ucle5o
kfurXUr60WE5KoS37auSXKBJsfkFTM+YApot80FNQ17y0eEKUE6si1GLs5QJYcnCgipgQMXcbJkv
A2MX19jESdP9NG0CcIz1rC7scOUh06C+Ojmk/XKI10N/zkjRLS6eATdFBO7T5RiEQLHft9WusrZq
u2JKCco1adT0QnM6j+Yr74+FgCVfV+4W7mvm+es+7Z6+UcakhKOMuwDqmMZbSHFPSor5KlY+1Glj
w8+kh0zszeBDiaB4GJd0XrPNl2VLmZ2Naj1MjhNJu7O6vZf8Q6Y4IlKK9lXZUMvIlhqs0j5dGJjc
NaJX2AfTt6RiKYyVjT3CxDo9+fVjvM4z61jmMRpAGuGYv+0527tdSDrubL+UZk8YY0HiemtvFIeS
MCwUiebuJZh/URu2zbI6A2VdFXapybLXXhkeRIp+rR8Bq2qG+RivoAgp0J686pMAaBM1OpeL+Bcg
wwe/qJ/jDf9w9qT9nI4pzoNY6lHfxi+oWZIf0qfQ4xDenPygZBkITBIyohXNMr8ifuLpJiIjtV+8
b+fhEkAi00mYmVKqksKL9eje44vYFiC5LzSmLfutOImTjnuQSIB2a74Tl0UUd/GUv9N8VGA18iA0
UWSmbQO+nEDljKfgTbkZTwMzNxIQZOcv3o/106P/gaiEvaBKJ3nNHni3KGPk5XR/ZMErHMdkboXC
doOY9MIiIJEAaYmoP/j8Svrw0i+uFpa54gEW+A+TSv9NrPYcLuDew0n+O+PK+sf6ijBU0Hr1zbOF
LT7ZBr/eRtvihVsqaGnCP+Pq3oezcQUl+5bxhLISnSH8RkfMhbMEvtynOIFOtCf7nezxTyTV6jvC
KPOTd3++uZ/oUtxf8TTvPAhcL1R+BmIhytBZx3NqhwnRluH0SJ9nNCMEvdEdrOzCAnlHpF+nsX5Y
gYIQcOwAXgPzburtWsVBHIZroYB2jbHE3GxTw4JcHbRO7CYWuapVl0aFimJqXvyAPg1VY4AYq+1s
xA/briATvc082auwIyKc/dgOr/3IbCtSEpVVUFBsZh56YM85m63CGT39sgNYzsnZWD3u84zgpIrv
DHmLVKOM/py+3QcjF8ZTiOxjN/Jc7PJklNEr0IME6qPG+mCXR4tUuD5yqQpJr/FMXiE5c8BLqYkA
MVFuReI8xrG5Fml6zQyx0+Jy1Q/mUh/thYnitNTsf0LHbwAuUYzGrhI6aLl3axvGOxi88YVvBgFD
ko4ZsH/yXg0aoizjmbj53RmxfY3s92B269mutzpYmhrX+Gc1s/9SEZ2XsXZME7H26nOUjTtr8kBi
gItKC7oqMUq/aMDq22Y7dBdMIDhrUXE7YoHmjYtPLhNvOVVfyFORqTkamZdYlRFpQc2yqr6OCEjo
o6NSkVMevRO4DJHxmrxQQu+WjsbQsJSptoiYf4ZkMVJ01C4K7Ii4hwqZaEksLfg3J/b+1FIsPeEu
hPfZ4owPyIP1yGQjpueVJdlCO5C/ki6LN0bSdOMrBSP43fmX5PKaOQc5bPOaokkCQSfdmgZhF2Ad
15r8lNhlJomH99QiSngevkZ1fhcOwzmnqJFcPaFTVKWx1Ogz7e5sWUbacfoR/SEoo31PaG9VfOYt
CLWicrJmf8XNyyjuqBBgwt25U7IzMvtaalIYUvJXKKQi1YNuQAK76XYgzoAANH6v7dN0K5oN+5lJ
Uhc1DtaSYFhsu0CxlL0wUnNGEtGSrD1UGuxVIUki6Dww7+ITwS/yfyzdV3Mqy7IE4F9ExOCHV7zM
kkEWvRBCIAY72IHh15+vtU9cXR0tbeFmuruqsrIy9zeEPy5GEJZ93frFob+leI+nSl6fYLK7loR5
4kjtTTASSV8+bVAhJlX3eh5cX/OH5PP4MnKe0ZGw6Olr6sUKZSuqm8yqOBifqXQjNAS3EUUpV5gS
pnex1VDYDVcHdUkT/km2wPdRlWh6q84ETLt+cqk3T+dWjeMc5YaxbxXs+fF5mJc5SLUL7wXQgzNl
28wnVcG+0PxJmUAgug3g+vJopmBMeiclhgppe4VSLuEAU+o4OzuJ6W9aOxMWjI0menCa+UN/vi40
c0R/V5xwsrdrHV4+yAt4YnSMp+0dv+VeY7D/WE4P/9ZfdJXftLpuZv8YSdw0fN/0oxuu9w/rf/uX
bZemLoXl9df6C0OV1jMO5PILeTn5QUe2xl75YQB1AEznLwp5lbf0Vmx7aAxGk9GkdFMbjobxU7FP
DqM+Szoz2WUjkOHKFz35fclqbESjx/JomOzLg3XVFPd+9FgPPki1TLZTQNs/zT8PS394CiXcOq71
I6dSssAwLZ1f1ztzTAWycwXaCevZ1ZBJWv0qrWg5HGo382g+Bp09ZnFEpKZWwL/Ue4bDf0QV/ziM
WF7TKyxqdOxLUJxDG4EquqQmaSVhhYbFvFAFH4qryG01K3JczYJQCC4NGZHS9EiTKHrXgr6P/h0f
90PhlxyKeowc/qBmUmU7FEVGfmjcRW/p12kq4Z6qRtbuDYqlpTYmLfxYHadfpSmIS4/f/q+Pz1+b
7vERW9bDsaoxkfnD46dvs5YReOZsJLvqQTmd8g7sFaGXheLCPcgF0CoO2g8C08TbWU2EZS6nsgGQ
3xbMTvCd7tIcqBZ0LYj2HJHtUJq+BQrtEEi8CKe7oJAPbcMZqVman8R6lOUGjho/Bp0+w20JCmXm
BxtBm0oygfZqgp8vQUg/FGdHOg4byls1xbBtvyrfHrNdd6HXXMiqD6F/Oz+chNltnkxXFWbj9exl
ngQ6zKj4Wqs0XkolDovbw0upvJ3kjTPF6Kvh3131eXUIPilVVTopBLzA++3saK50bQssjNbuj25N
rvtx/jgsQtG+l2HEWeGzUskfs+JqfClcOdVkFu7hMBsCjUucr2a10WN1LVeZFwqD5DDqrpfpV3EJ
oXKnEUveVqPzoIZBWCsbP9sWeutFzXjSwbAQ775KdEkwtbLHSvX8D1JwaK8XOkLl2uapsWI/CaQ5
LrSLl6cSQYTiEVVFrwrfqlKmGVHm2Q2fLgpZK5XlYjlqrZwLyRz19XImoFCPGyAKVTZ+XbzYvqFS
EoqqUQ0vaoBtsCaC5PPmdWFqZLGImvP17zJ9WqSPm8MzJ4CLDHMxqMCcv62eEnedvX5XIWCACKMi
A6BpRRoa2EtWr3q8M/Axm9Eum59a5PRYFhDKP0YfqYeNZs+V5LNavd/Wa9iV9ysrNLr2s90rcvkO
12DRO2k/URhopUSD1r3D6dhbyTor9ZdrXek/b1fqrWMRcLkpdk6zZ0SjKJDirNVDu0HgDbO1fjMq
39Sq/+b18r8oqXSj/Qs+X7dcoDY/v49HxpGrhc3DwZj/snTubyg0FTC6V/vbC9EIo1QRwOq4pWYC
3KuelhjAteJwP6PXfc5RaqgSpBxqTAJdrgVrIr6PGzm/vcNr7ZB3C/GmmxIDLY2YJO3i7uJCVqJ+
/XfeFh+zi/JsUyc7lRQbD6cYeH8ecUdjc1G8Xzf04PKerP9af0hOW6F/2d7VbaH0M9OgGdW/Yqsn
Md103Y2658uFwCt1i2TePbF7nF8CM1rcYFFwnm/tzWMv3Vua16SXRZnW0i9CmTbHqrdenrtxjToQ
12XZfaWW39WvO4/ub8vHm+si6pbPjYfidts/1WuM5+L+TmpZJT9TC6yTxBAKEC9z1pyypa5Go5li
lS4auA2bzqaRIeef7yvVeudgHLGy+rVEm7MDXHm27yZ0pKpBx3i1JPj1LJ1qVreNh/mlDuBJ7nYl
o/wVsxh7s7Oj2eNJGzQlupKW8r4hln3GCXA3LFAeOEpHixlJ08oR3OSE3BVui7VxVbobpZX+HMJX
ihsdy2h3yXsNrphbQ9ALwaeidZFYQquV8d15clM3iJ9izZSSj8Voc3u9nv6dpUoXCUZ6qHVLWeXh
UNve7JWMGa/P+eF4ez4uZKdp/1hs1+lAzQxwo0s4/5F56Z6t5dlpMW4WiSunxc94t1TdV95WpUTH
EQd4Re2KDUu5dL4trY6vtVGQpoiNV3YOJTIS0fohqu/vto3kviFdnp1v9mWTDNS8F5fVe0pMkl6b
KqFkmLhQ1mQkSFOevad1inSaBXmix6l9kzXerjtmi5nk8BDd5WzjRlHoaom05WTzHLKnBXZOSvhx
W30q87u6rEr3Gc2KcDykG3bCnPOYEWjTVK5xc/OyC3ChWa5GJW1F8QHXbE9owZxfxptg936koLcI
+g+XJS3Ro6mlsmAADaWyECeL7saxEJNcqmzn1iOHl/K+XzKcSxU4PY7axdKif4pq/7JdrN5Egdi2
K+HkRiuKjbxXqFKv/Hpz+b18rGtP88PjofA1owORnadrx0/tOFxU8ZUpmUSx8dtK+JMSlefFyHx3
/SUzQuGIbaLxNi9EsC4GZlej4dqv0vl0jzVW1H4436TeZim0Hqg0zgy/8ucpfdUiFo24KFvDk4WK
kYKc5E3MW4edacUlWVwn4fnLpETqq7xVNOU2W04rvC8u30fDKdcEagWNhBvN6MfuoiC9lyGN4wAu
x1VUiPNlXnzYXddlitifo4b8fV4svpVLxvjSminLczp6nxUloSUd7j7C1fl1NM8/lrNVRYeLCMQi
lWXNGwLWep/Nbuu11NDOpqYBUM8X36UTKd3t9n5VYPaX1YxjXLZFdIFjtH+OIrFrdUlK3UptBnNf
NiYYa/UBskd2u5JpYRmL+qvRFVm/kCo4xaw96QY0xmL59XpO+VPnxet9cvWtlmjEn2JMjtHViFl2
wRytbZPeGXW7kcz3neKilN/U5+yC9mn+ua59lhrl9WdjGTmbto3n6zkietSICp/7vV7TMiksOsvC
lmre7nh6m2nj75NN9lpbh1bXYSMezzf5j7r10N9s8yXROat0Vyn3lnnujNrsjujPazpnjRQ93L92
12RxE8lOzlVNbYTneHMa3SbX6PiAlCQ7avAR/vvL8rWmr5FRxyvPFu2/v0jiArZhZqPFpxxEHp5Q
84vs1L7yna1RF2bzLHo4V9eXh/LdeVYKJCQNlv2p1I8K/DXK35Vqo32upIOo/DEqOmVn6Xsh11ec
bf+hE/caF9rjee2plFX7G8z07UX9WV++5tqm2bZCROB0fkorx+GqpmWGhlRn7ckEqjw79pdZhB+l
jNy9nEb7p8a29r3JIS2b1TibCePHHUSfSXH5PtH/GkX5a1qvtI/b2eOVMtKVdmEx3tyeTxJ1Qawc
F+/jpPy+Oh0eo+XsvQggzOkwxQgnSTlF4V+mP9mYp9tz+u9yp2FLQi5ppv+KH+YBlTZmTdUORs8+
0uCzGEjdSzwsrTCUpWbttQIKGZyfDCbkw3iS2Cb6BOPlv+XUyNpbaVgdjO7LgzDrWh80BkcibMtp
8lL8oKjle/KSfVw+Zl+7f3xn3s7TolLFixLYUksNlcOSZWLAWKnMNdnJeOh6uny7jL2n9M1/zz72
4zA4d1EfhKR8/1LtV+92z3VPF5xiZA53AlZknnHdyV6OL8Fk5fAcve3C/381zKNWzUCyyTEUatr8
oWbIfNnf3SIC3GmFPYtL/84PZRKW2U30vhqu/bf9Y3iR/WP2cnq+vlKIvKt3D0FGvkcR8z4zNJkO
4l/OlbdkQm/wSfqH3pwRWuHhcrf+hzn4tP2oPEkMGg/ZWHU3m6rmjJqwnjDfoaLXD0Y3JrS3HTda
DPz+FW9NTDnVn47fo5/4MfpZKgnIfuvLmZLE9vjSeS4NVaCFehMk4bJBAOAAeAvFD4J3xQAHKN5c
RBWN18CKjc6t+dSPRNTG+48ttOIjbkdPl0HhPXp0Qkj/769IDk7+ZkNlPKi9lgcb4n+rDxJrH6ee
qofry2ladQfxvTz34U1tVP1YmMR9C1N7Bh2NP6h3fCAoiDBXHOvv7r7Wl6Z3d/mg+sxUjY+pEZkK
UkVFrd0qjsv3x/uFHO7H3EiDHp+UDnuJcbkaiNgHeW8K5nBRE1tJp1btHqtYaabmegr+QAariGB6
oK1EosvIBDiqJ/murJFnZkTxlu5q9tL40D/Kpyo66Ikf0y/4CQzAvnH4/zfeXD8EKWp48kgpO5/O
pu6TWxbIYASaWCzwDSk3R/quH2Ll5QN+EBxCXHnTR3FTtnKYoU0HFWwvsioF2+eY5N0MLBy8GMhM
sp2AJUF9QDRemoq48Y3S9PJSfF187o16Rm/Z02mweYreFxMMUABu3Kt/Vn7NOCu1nIJqg+OEdF/y
qRcbTb3E9kUkkdvbtKTI/t7bwmgbsmldsRzeL0qVr5hFulmROnU998mPYf2cw7azTGguVo/hbTeC
ccG22Ly8ZE+hsk2GXrr2qySkGAFa0T3TryOYYqyAuq+ZaQmHgpPcBBAJtwVEoFDgQreZBLUaU7zq
zB9KQj/Ld6gvQRXiKKdWmEqIW0HQDi4ML+X186N0NVjp/tFPMPbkry0FBYWn18o8YfiG7gSy1cwg
wbUVahRPQccD8O6/X+noda5/dnk8L1W4OXncFP7Z9rYaSccfe+7CTyWYIsg51LG139ovWdoAoI9+
a9Qq+tnN5aXyVnqr9/cvZ0fV9lGjKp0SBF2/xZR7aPS82T/L6XZcGhYRX8YV87oQlI+ys5HU+X3h
a32/uy/eNp7Pn8Xn+r9Dd9kj+fh4vLOeDsOd2NlcAVjfrg/J+y4A183qvmle99++z7abYuW2u3s+
kb2sf5QJZu7eFo9Xx+dxTI1zuv+o3ZQf4tdNP/05/BTeAtUPl+el8K/xvHhIHkrOjNojKtVz6eV4
W/iuvGZwpKr52QAiXeFdE+yN/XhuLMoqGdFKa+utwb9M2BIagIhJOfYkiNL25sOSz/2ahfSAEKIF
0xjUB3ViTgrR5sUlhB6AaLceY1W3TH4g/snutlLN392qleUt6VzRoPVPquCD3gH8iu0jveZqEwIW
lZvezdLindIXIGUZFvXf6V735sZ+Z0L9cCIVg+jS9Magr7OYwkgbeh1iAuaIdP7SEgM9wrBwfcwR
5d9F5gym0nW1pNMve/rw5m8pRa6bm4/z02G4+Kg/ZHcCUDZ2VK2nxaOYQoScMllTODRHCaqtrx2U
tSdv9BzOXJGIYD3UBjQIrbdZxnWozv7FAL5HFVuOkuvYvp59rd8cEa7bhiclz+FxAOaclzmQN24G
OQEuDEsAKhy4NUO2+ll8VqaKMcxVBHyk8gmJd34ssBvnnC105n19bc0bDFgRNZvJsNwF1+z+JH//
OxZSh5QjcbL068FmuCe3YkceX7VhPcAuRkVBB8BbCc8SBzYaqRJNC3yxjLSd6Ywmgs956ngKepAE
LZG5vvxo8TsxLBdr4WpMudImNGvR2A9OD9f1iJem2y0/DiaGjhan0DY8gIWTA7/2VH+ovS4+EkQ/
ilMGvl/SH+jl5m71Qc1zsKYd4cCOfw0AOVOqmiZwLO3KjEEpSPpEJfPaAc4HD8G4jQ0VYLL3zaR8
nz/E0+q96wjqdvHEf5zg5BN5HY4YKAM1bAf0BsTPsJTcuYbK+NSuWURuOxlha6xskCDC2Gj5FQaZ
v0t78+frfxA/aL0EKOjWCn1wvxNW+BMvfFIx9r8D3MFO9KLhFcCxoA0zB5yIBPf3/XA/dG8dZNPC
x8U8s4XIMarwfxgfDl0TBv+cekxuHr7Micls/KGF4p2Y/vLGhPOE/u5fkF+EV2Y829pN54QGPxza
Io43oGrxca0sfe3dm4zCvhKQQ3pxGbtFVESMQeP12/uQbFkImgBwGXzsP1SejndBifWtMJi/jYYh
N1yGncDHoTj2LnYgTTvp/GZzrlnAHYPLeUnks14G8bslV3rfvrK2IO+FzaEJ7jv5crYoOqXzYJYZ
OLHYLN8LJTb+bas+3nQ33dPzur99ym4Kn8qTxSuCorJU+wmr60gzH91mB/9UhLaOP4pTvPPKs/FL
yOR6YFz9pTD2jpZhgzvQROeUVLY2JdvMuupWk7pdIpj8d+loSh+tg79LfnzJXkRSew1QQdUaMhpI
sCKBGeJWQrTyS59W8pz5w+THbNjOzuQvz6AB7c6E6rytMWPu3S0/Tgpxc7VrUyiZG5CphY4geNp2
8syelueXB1Uu7XLWOy+P48PeZ7yYsppUHq5P5dfz865T+dp+Hj/rL8TBg2xpyzYwq0L9nLmHYeog
eYYR7I+RZve6C5AmrUJuiGZrQ6tsKXiTmPe5facDasYMrq1FkXWwLhveCkLgU4E25P5f7W7d3d+W
7tPu8V/yPKKaReSxa+5Goj0GbOXj5Ut0t37ZgkhfChR4GsONaPEWjRfVtl82/IqOqPeQflzs/3Mz
GhzWTTR9OnHN+W/2o1ZnOoBR8U0KYPYtigPrNp/V1/rr6bb+mg/Wd6PvK2auqs57/yhPPH7/g7WJ
lEVn8GUZlCskP7TiBgt6JMtB4XN2d3w6PXCdf67fHZ6r907LnmGuf0udDY4ytGlWj7u5qZ2oPntO
Rqvx7Dz6LpeTTjE+9aMLtumMmUJ+uC2ey5+HShXiezBsdTpqDVR268dZWvm5dKO8qqat3Z3nZtRM
+fNh0afXjI5KNIYO5999ZT04Lspfu1KpHcXZ7fzsgFvVtZ1G3f15xC9k8RTJaMqXUqeQFR7zi0nj
6/kmWhSf8gUiVlU7zHjweWdBLnbvW8lhISJyiQRSKDvyN1VPcp7vPlfzBlKkBVqf0T8pUwlIxvtL
4SYulu5ri5OxcIhEtGPik85nfeNLMYuayhK5eKEHXb32dift88jHi1YGhzRFd7Xr1+qY9p3d3JV0
4ZaF1d1st+UnsxdJ9DUzgxB5/TheZmSVYMIlysY7vmszyP/pMBwp8WeSv+IZNbye/Yvrm/45OXUj
BL9tcoF7VukS9hvRtbMukXxpUJ5f7PpoYm/XqiwDP9NoWifVGj1sRt3qmG1saf97waNaHtdflUv0
EnoajWaU/5nAUmbm8jE34N/K3yu/uhrnddvGgOeW+Eb9YnnLHP9LF+tspla3tT0iwQ0BzDy9250G
q8ONRuK8ZLy8zYjpAqsmarJtEdqireEiFozBUJLhwlDrrA3VFnroVAE53KJids2Qe7ur8I7Nfepb
9lfZjVkuKlvX8+2iihLffq9xjAznkzPr8mPVMwPAnxCzFxM3bzFkf/dfUGcnjE6wn+j2JNTSacJR
E/Hptjgc1vovfZbgEVAskl8NJZB+phIooshA8evaEiKx3xgRrE1j8rNvO2GwgTmwh8EMPI8wPNKO
5/2IA1b9uy6zyDsLzVSiqxqBBhX3ZofaAN1j2YkXfL22P+VZUCsE1HsopkyRJh9BdJdS63Yduq5k
IoO+WblVTQjw9VmD+b4/3BQ4FPCArLfl8LpFyZxWtI8pO9djOkRCY1ceUyGzWgzH/ZJzZTWY9M1Z
ZFOnO3ZOrOZX/RoUOmuVKdtIU7SZ0JnLbebxWc3MWVsr/qgyOLXUH1VK71IAUKzZwL9HNZrolu0s
60W83bz0EOwVnBhYQx36agGXTYVoS5GLo4QkhRKUPTeTpiAkBAhMvwADH8s7tSLxaeT0Rum+fHmp
J4Mqyk/eJeoWnOIi3mBdNmonW7k+Tq+P9WW3Tp0iarGxRnxJabITPIw7gQWW96o0wkmGjdrzai8G
9RjhdwwnXWrMo8XzKDJVfUsileZz1hg0UMgANbleSIc4BHLZNu3SYTtIbXUPso7v4fgFydjIGrsE
jvLeptomPrwGXTPDlFcIfvVm+Sl5K1ObuT4uH+hbicHRL6rPb4qspoj7lzlSmqMvhMpFFlwO5YS0
cQ7fPKA4QUsdJLL/ZU6LwMoMDXKBNYjH/PU6FU/KLMUWUccCX77QwjU607ajrNQRNVAi5Eo4ozkT
bAbZfGO8xuBVhzVRk1cWGE2ln+KrSi4Pcoizb87OOAiCw5kLEQiSNF7qNdsCyJHFafANa46+Z5KV
QlMfIfbxJeaJlKh5pP+lw2v0hZjVrn1+3D8fZCgyHfpWdDsKLdFqs+xt1Pkuk9aZ8p0iu0Jdn5s3
F90coJmRkO+1fNuT2Jo4VtPs3zxuLqg+L7TAmvUJ1YnPzP9tJSOimQJVXaNfV26R4YFcePfUSWeu
ctsg27Flyl1oG00J+ojU7i1F5RGxIuFw0Yq+Zr+zX3PBXGF+fdZaMNDMn/NB2r8OS/VmTQKxaJWH
FPzS8aq3fTs+X7+y5xM30CklGhzZ4lvcT+Rb92cMsEGDhOjNGWX2dfcU90fjyliTsHYEagjYp7v6
sDZIppRwq235gP+9vhzNY/DWBbYB8F7mY/2e84fJuLPpC4rKwI5qi4S2c5LfuiYGFoS0PvwK9F6m
MOpigu3MNf7LxwWpCFIQ+BAN5mMbvjW0EUL91IQ4WqXGOhOWDuF7bzGjVaDAobwuX8Usb6VZN037
+Qdi55I81t/rnQ5/u2rRloos9wxse1ueFqomRYZaL78XRdk6byljXI9x+cbM8+k9Kpd1oudmrEfZ
3Z604K6t9gRDl16xLJRgit8MDpbRn+6qYyXUcmR57mhosk7BJxjLn89T5Vl1XP7YvoCCJNcy/dNU
GamB4HthLMH+Q5EY3ak3D19y4PWXFFldbna+NFmNVZgA09x11E1XxA5OZlzoV7ksVsWmtR+vp6Nh
I+7GxLJdKO0gdI+pJ8xRjPJeKe6AzQr0/o6y9KB5d5FqT5W2q5f1W/EORqomSOIARYSPcIa/3Sgt
s8fzIKS08xbB7RYpmMVkFajpnUjuzbAYvcC8FfYjDTNpgfYG89CAGjfPKlqUzio+hBIEyyUJtW39
w1syrrZqB2Bob/wikEJKwQEvMEsBWyX+6tv2hUKTizNV9iozvJHUTFDBMREuKXcAmFhjPOc1eNXW
aRZfnTPx9wnc6hOVpgAxTwY6O4crkE71KVXiC7B4a/aVjQkp7XAZ29tiSyWtpAkj8hO4c52PLRTV
hZrqn+ePpZfSY/J9AauYBdF8YEGt2/+Sfl6fo5v46Xp3fkMfNXAcWH6CpjA1cmxNqpReZH/Nw3NJ
HVmEDde+kVYEb3TMK3GxeQ/1yl/PDSzNmvL4E729rBVApaSnrlbZINaKdNiRMhqXlv8R/TRRp8hS
3CTLvDN6zyYF+Pu2taVDjbOqiLq0dhzcgkV6uzjO+lvl2wIpWLjjHddOxttVGxB7hJwEqQTEvnZM
V8fYm08kdUWuqL1EQIRJPomGs3/LNwUbPhgCmGsODYnON9YTirsC08l7yNrega6oIpkPQ8kpph5z
ckHatIQ3ncBZxGIk8OZYIVsSmGHtE7h133bebXVfK93l2hSUScCWuaLVppsENfhWxJd9Y4L0fnfp
z8t3VUPmWbd2Hsb5LeI8qQADHvOkv70a8n9slPsaxHl+W593D1X1SneTPdQJ13DVTfqA4bjSHkAT
Zgm9r75Pslh0C6z5ZhTMTZ7dMJU87jrZvofuxuGjtqCc1J4leJCdXc861WCx3rJlKMz3QxwbSTXD
6vMfd2Z7gxWrkycPlLOsC0a2O8tLm0YrAhryLEpCILWgoWXBBguXczVRvlkO1mwQWhSUhOCp1boT
VPj7TL2CTWOz2sPgAEvXxnQb7NBRISj9QVHmz96YvbAOLtLAxDIUQZl8XvEITozvtiXGcGSbfkkT
0vwY+dWCgaYQgRsEGl7s8vo2ONFApHxiZ41mSTl0bK67HtphzERC1qWkph1Xb9LXQWiDtnNFKRcp
pLYJhEEqIYAV1ysQ+XDUOzspbKW3ZEgD9LMoBrVJjSPRoo2yVjDxxhN7oe7GUuo4tYAecdYvp7e4
mzFPtGpvnvfQXPC3yvMupbCMmQLhT8MTx64FRgPE2GM3ivrzYzdXDcRGqLpGdUqz7ql0A7DRMjW3
urGup6xiEuxRPIzzzSHubPa9VQFxhPIXCa5OUu2lizsKIrlMXDCQVhmQOPdxcBeFdhLf1tObGtuS
ajvZtVenG2vylHbyRosxUUPpbaEWENO7s7pTo73Mg1U2Lxy74zpqV6u96q6HygkE8akTyRUt7nOL
hEiQKT2GtHQdteqLLnMprLHTs25C1N5E7VwM+ttOUtyrGiTt7EqB1bjSn6i3Z3j7px58zaKCK4N4
LM0IMcCgUt6juVFm8eO7MOAk2oQIVBy14VRSZfCQOagl1IMvlZPxiwLpwliSTf12es5ekR2hdmoh
3p4LXf8EmhWm49G+SeHIcgF60l1/U4KaUZVet+33UCagcxCL3HMbv4ZzePGz5aB1LyhY46tJ/IvN
JN0GDNa4/KCcfXsRCoeyNQmy0yJ/WAtqEgmJCphD2+pVRAaSjsjDBezeZKLEU+OCU+HWeBZFvYDe
ywoVji4FLBMPDbs2Xrcdj47gA5H778tks6PlCr2ToKsFAEWj3/zdJwhYYEjx5HrBGxu/zbPI9b0f
5VCyxZDHXfNOQJ9+KHweX/VjHw4D7t694l08FHQpa2q2iSIxFtYfXnkd24egy0uAwUVQG0fMdg9m
p6C0a33ZfuBMCbA96WS1P8GDu1NbuwtDFCAqIkGhPdDNQ/eMn4zFJc4BWbgpOimoesTWnEDZJAZg
tT9kTszLpyKpSLQZroYKQaihUZoXyYS3ZPd7sd2yA1m1vWUQ9UHE/8O+prwB6HKWE4sdyy5s2ZQw
nxNBv0rKd5LWgoMNWLRObTxbtSKQCfCSN4WJEVk4MNLX6q70xxjNCyjOaFECRCCyeoEd2y9NLGgo
kMx+NnzTqfYr3MEtpdWk8i5uhqhtJRd5meBT6MNWAlCc4v3KzpZtLS4QmDG0EA3rStq2StC9DoNy
evJ/bRiHwmGwbLSrWYC9xSbbiotwacneswOsXe/ud2XqkKSXOiFBMfZLQnrWzYtme53ARIdbtWMX
zWNfog7ZZk2cNbpbcs+2P+lfJ3+jY4Nid8JaE5rxegNsPKptqK6PJTLS5P9yUEs3/EVhfJlY/8D2
dKDAtTiB4/5FhC6ILcWhJlVj7svt/aZLXxjOuy03TSMbO8uJwmWtqufRtEgDbCyfss3tcf90TTQo
gMhLBlgt2hSWgTsrh4G+4Bo7365SGlf+pE5sx7P+fAmgaV2lvFsVv4SrHZUMxrSKlUAcENmPNRYo
fcrMQirdn7Tywj7PXNqCsk2JJGW7hCxlvKQUyjCRT6mmkteuCwxSm8PUhF2okj/1EEo5JSBOUzkn
FLE2EtCJimE2mHkC/JaDtS/pAKV58B3cZFlvx0TDVDAV3TemRYpTxGWg8jV4GYUK5778g2haeV/9
QNsB0m6saBwux6wVaOahbdI3guikD37PRoqQ5jwuoqqPWtjbnvpCguvruJJigO7I0EtMVKtbbYpB
SnHbTrbBhDM86XTWFxPEKxtvR95SP2my+sifjF45c54ztRH3KQ3lcoua44iMGoz5Pf2xa85sSfOW
ROpMTA3+YQk663fta80EQDt/xMnGITmXm0W5skaQ5A4N3DTLoiVDW3/iuVcHjQc5uD1rNR16zK3V
kppUXzpVIrXoHUyi5dZu3B/f3OqoTLeUffdE20NHScanOFk28JNCQjczNUrk+PdUbhG7Ko4wZ1om
Qk9um7t0bJ1mPrF43jnMqNl1ynWz7u3G99/nWWMaF5rFvI1VGC3Ep2bFDyK+6IK24VSiwaZAITQz
wR/Y+1QC3huy0DEK1HKk1tznzToaHDN1CAvfYjcrmpT0+46vuoM8x3XtNGjoEhDUcYE7rvzcyovt
Q7u4VeHdFg/3BdYN+JC4fxfJcS8ZkR0Nww+0zSUvh6wDoqfmItJqQ1STbpT1tSClh444r1yqd6hc
5ZxdWd6c+vWodcw1nf9KKMIJRWAQ+932edG7bo2xdfS5a/pWoxZyvPdVrLd8nU3rlFSf+Jt6X621
qk+Sk7Y1EEeUAFlzGbNY9GxKTRSwI+VsgZ0JkRJENNt3DLo5Xwrb/jowWJtWZcQjg7B4LXTRHBH6
cuX78wDMYcOpDI9/bneKOWnhrBo2dLLvFa9YY4wzxUqhFwzoy3loc4pg4uoRJkVjnrcDhJBeYB1P
PrSrpB1nZynbPMMERYy7MIYgilnmlmNQmDHyHm5g5Ha6KAKVRjSW/Rj9YxxNd89m6HDUDbQg+cO7
wqHVcVA5Zms08wvt/BSU3ZVpOkmyoILYqEQWHmn9qlVPnbwY6CaLdTsr9kjC5jSVTz3VyJKYKnLA
Vikhumggtk7inqGvokP4tsLq7C/jnDHLlHem3T29/nE0POsRACvxQ4sSJ7CaiTk6oO3jvrsiq8+i
nWo5efA8PC9K5HXfQoq0P8KNzWFqVDTJ9Wgcdy1qX+kF9TLMZVQ23eoB7VIZ08IJ/TArW2T+2iwo
JL9s9N1P3rXtl/elx+JD9JQPaxOXMR/mQzymxoNqff7m0toh1YfZv+vDeViZxK/RsPJkJy172ceC
u+Gpl3xuuvXx8uu1isDvzNKtC22st+AaKzDlCoQvleTuS0WAigROAXSgbR9bMjdx6qpQmIVzoD4+
v+38JGICGDSxd6b3W2zunRRGsx2ZuJdik2NFRXA27UOifaodeGl0q3XzWoVyeVDNqYXSbkmL505t
tuufNzNa53PV1u+8cfw+ZNnt8raxDr2pw/o5nROJaVAMUwLGViQa8JLPw+X6Wq6VcGermu7UNX+r
q9PvcV5+2lGJsqCy2vEWiaVS7v7lWAgXVmqh3j/R5TiO4+MAc3+0udskg+X1Zje/2R5uk4oo9O+w
6K+AqYE/fL+Ne9wZZtXuiDlAkDMkQtKZV7t7Fj1xb4NYlHfIKIgvkGmxppJ3oOFg53q5RURDM2y2
IbTZ9l+v9AjOXFcCp2TheKah9ZcvCtIKXMNSJkBjZR8TJCMMf9sJQH4Y2Hryc8Fdtljw3LQovpUG
Ehn3CtwjULHDxBfzz3gav9uknrvy7sHZpPjqItr7upbT0tvqJ/8KBQHkRU9i4Gklsb5LGC4ClHW4
DwmtstWD5qFnCPLXDpYmbCby4Bl6GoqgxBedxniG1k4p2CLOJQWTvyFDCbna5BqH7xRH5TP62PIi
X3Ir9buWo+KJuNNVtgMe8uHwL00uh93dDE1LKw3uXQwVa+U9N64xlJ4XDIYaAPFuMXdQAV63r+bh
t2pVw6UwARMuMjljK2JWedywoQFdD4ECVPo+PhE9MzQZlPgN/AVKTgtS697sXc6/do12ZSDs6NhK
PDYdH1U71/fKr6bNa25ZNZPX+Xf1cf9ZfZl/HEXq58MtiY3F/ehrxMHKSKjRAP1OVo6K9Gdk9P3n
6G32zgYgQhIKoJEPV2U4mj1th/oI8L7oXaGgpFCZxLcWhm7BduJ2X16riqOGxkdI6KSc5C9caCiY
u+ReaReoH07f1dB0ZkLpnoQKSu3yWQ5DL6dfXRwvfIWMhNkXRCTnq+Z1tdmuv6Te6ifHoIZTtdEc
mTQK6C8rqNrb9QVevXAVPiNFG9Fb4LX5otLX3z9NwI7e5jD3FZxFh8uS7/gaVbqFS3dX7C0YcRlv
LbPVC4bxSG/6Gckk3odWmO++kKFcHkTurVqq2gXBu3AEJrTqAjwt9/sE3pBbWH6XfmeD+o9/pe/z
7+V348djBRyfEtoD89BdnbOp+WNPhS6OmhV8/0fM+m/GR2np2lbebQbGXNsgKH8eZI+0JBa4cJ/y
4dr31WBd5Ts2UlebOgQGUKDvEe6PeJnrWrfwAZSQmGNex8+rV22q/P3qJyo2ytUnb8peULnaFPTC
FhOMfNEwmSg/lYwoWopPgSWHbzRLgSDiy4O+PKTy+8eRKzkgSDPT2p4zxFAVKkVtNLfWK3h1n8Y/
PY2yWDnqzp8R0Vo+v3cq/hZ+XGb3X6npClvGLr/u8/J79m34ycrVL7GykQs1Pq1FIFJ5HwYNfUp9
jyWzJL05ZqToCYPDw2kwer/gYKj3ELzpmCxbKk1fYfhUifeSfmVP19foW5XsKoRE3BvE1z52QiaA
TfVHmTOIZRYZ4iAxsLR9PHQfp41Pq5Kqrds+QskUFlcmWYRM1xXyhTawNcLS0nOg2mIpAux2PAFp
GDg77V7TDA1vpXVCxMrDCohvL8Fs1UGB5G+QWbJyJigxMHFlF6HQKattpL1BJ63HDFLBgzYcMUWa
y++OEEehk7X26/LK0qU1tpNP4jL9ByjCEYNkR6LC63vHGs8Gf3RvafC7iQ6JiKSscWnDA1YcmC0L
p6rXrr3H73y5FVeXQJ/UJwc6w4rOIFPGQ6w8pXOnNgheuSWdgdGrRQsf4rET+zJxSKouj7YpT2fq
TzqQ9VC9QQtcTuACEGK11hVte0/6hlIY06Zx+IIZujRz1iFYSH/dT+1OLWRjJsoidz0AEWKcNQkp
MevyB4Ccvl3FZPjPHN92sp2U3kvv+TflCSzVeRv+AkyM0bggAws4T2iGOpWWs65TyakFclQme2ye
Gl0NRM/wncY/UFh99X4eHCeslX37+3ym8qfJT8CspDO02AB8WI6Cz+vmbm9AWWtBEaChuCA+0NKB
OND8NpF/1rAiwhu+B4wCAQ4QoDnxBHBYT8u8e7PH3Co+PWPXfOD8/uPo/KZUVc1qWeyVWlh2YMY/
xALQqdDdvijDHdS/9oAjeTvMJqXvQLAWXgTL0fvi888rHp1yo71iAPaLs4lNQqkc9p6GboH/gm8W
EJe0laHqSGd9sL9kbzOOXQzoO3gVe3d6+he9nQf7J3nJbf59+Lbg6j9MZf7WXTJxxDlhCp+7/3F1
VkuuI1G6fiJFiOF2l5mZbhS2yxYz6+nnU/U5czER7uraRbalzFz0w6E4iGv2onYlIfsbsVD+U+AM
z0N3kSkK7kbBGDNnugQkbFTWQzpG7Q4KGuEkXuvfuwV0Rf+WThBXAX7tnfmRM1R5vBhvL73oB9PZ
JWejLVSccYD/mLv81V6ZnSovcFLuzX9zCWilcoIiqzj0x1g5vEZWPvBVTIeouEE1YLFGyc4DOLOA
RRx+VjwYrbJdyRyYYyN19MthR/lAG4xfJXgNGCtsAjgZsh8GP8PcAYMQILokQSgiYY4Qofz+A5yA
g4LIAb6Cjxw4djQmyWIMy9FYPDkIiQ6cupzCQ3HD6fjX9WN0zunQ//X1YKZyFP13XnPNqydSFOGd
+uYiP2VQl7zRG1uR9BjsGpeUupirRLZLgpmEg74IhwenDDUQf2fYV1CM1ElB6wH5oPAHWYeoY4eD
owbKPNIIfT85IzogVBQPGrcOWwS0Tv+VDGzf+M9aK2ECM50mBCNIRqfMwJmTCwzWKHE/fJrToToz
wxTtES64DIw2oKGSl0RhjObDx2eTLKtfVEcQRJMhkJLSkxDSglXJvv55gBHAbCNSxrRmaHHRb6M/
Mq0E0i3AQNQokNEWHcrwSLFro588pZydoEHMwBQSlAzQHXU+ylzoKAzO8CCSxhnjT3Qj0IBnLcKJ
gUzeTJA26OmhpxPTm/B3meFCucvlCWNPXn2t0weY9CYmBuMyGAngVMWRxWkno7H2k9BSFn6YEDeQ
V5jEsVgR5Wb4SlmB6I7+07FSVUCH8Jz/lVSUgMSALNiD5ahxIm+hqcOVBy4SQDCw0K4bLnFAb4q2
JhBxA7VmJurjKpvy2zZjPNR6CUeMpgYkImpwKIUZ0r/E/RFTMggQYMhyiHv7g1Iff97+cDv1s/Tb
/wIRUwcdj/IGJIEYS+vJJUHr53yN8T+xlqVJWGJ1Dt5sDGP4nKr7L9pxONOP0jiZ6XD/VyyQP8ok
67TnGHGOCXJ87tDUUsfUEQ24FA7n/9YssBdzRHYOLo8hBGcxpzCTuZ4MUeVu/4TwKNWfFBEcBdt5
ZoP/KJcjHGEoW6g2mZgU5HmDFxfxmObpkEcOc0CNA5zOM9kjGIq/0Mf+IRIKN/1bHNjwdE/5SAwF
F4gcgXkh+hDV5Sd5SPcc9tsvOTOpBFlc8QXCAwjO+/5Z5Q0AO9YOa9XG8JuKaED+2djvkfNXY0Nn
TgwZdoSstOCNBB3BkWk6fKoTnrGMOIiA1v6QgeAERc58eifShGXACsTjE8QgQlDtvaeUcpnvkBWP
VOSXaDiFowSlO7YZ/oLDUzMB4V3CjIJA90+686J6lg7Nlp39lNfSVtni4LiqTxrjU2IW2OUbB78K
1bwdorZyVV6cpUMWxJX7a45ZDBDgPWGo+x/0lsMeLiSxpiDq9EDwBxA3EYH2IfVPtkd35ZL/AkBJ
5+I3emZPsM23IXVAAveNZSO+l5fiC3IJgAtpUND9Mx/eN8lRqRwe3b5809ihlCOZZSY09ERgBRO9
WUotTeShJGBpkMqQOQxjYrAgMUqo/yCF2tBLEJkgv9y7b9C79PBFIm+16U/p3b/Vv8VDRC+IjvL/
jzQPmraGNeEdgKY6NAfGGxNtVj14K/Wx2zBH1OGEgBCAVk7mRAbImhiwsWQLlOzkffldW3nLfgVR
wZkhn7wLT9nTOXBSE2F5eAc+YL+10+Ee/bl2LpN0Kl9YVPxKdyk2Q5iZabNy9wcAVy9kPGQdBkBw
knaugv0lTJKOsdWIPw62o2xiqggAPv0wYylknCBmgLDR50C6VNYG/BN5L6GJzVc6U3BRVCgm/qnu
mOSIDJkceMj32RGsantIAPlr4NaIciARKEIhcRD6SPFIw9kjxABSfJL0Ao3tIb0dtgRTJ457qkg6
ZOzSMYGITUICT7iA/8xeiee+zAIFkz0lflHMkMA5+oQ4SZnXI9emjdluLQ187vgwFhlTNvOgGueR
xCPBnFXSvO+WZT1FfRTzlRRgrjS3kaCpEdSaq8jHlBOtn6RopFJdmOz0qe9O22KuhgvSQy4Rs+MQ
AChmci6WpQOwkHqYC8h94cLyfmgL8B5I50j/OE5YcuwGCvv02H3o7hEbmzPpKp1yMBA+pyZJO23i
Pb0ArjUxkPMCh1nKIk4n4n7NBho5xUTrJn04PGIYLfTOoChDTnVH3EWqOoIzhxFHUsPiRiiCOhkG
4R8WAW9VYi8DwKHtALCS9/ZUGOoM08kfYjxPyP3CBJZiikXxN2Tka0xvdGHMT/F3WRdcbD7yA1RC
WTHheCVRpjYahn9Y6zBOR8+aOwh0cZhBDBUlcDEVOTkSeuqtQbN6KA94oeQpZBekFn2PidWAyqB4
Iy/GiY37RjeDrhoN1prNhLUPOBWGqAjZ0mwnshHY/xuJAiB5d2sfrTMA0QH2QRPABGhicnQApaE1
21IKgbB/AkEDx8EVIZ1K/05uaikUEOnmcpyT8/znCskKhIiAxRBGutUzPYUn78DaIzmib8I6Fm7B
gRsrPusdG6of5LlYuvWue2irQS2ruySbIROlPmR7Q9c2SSfH7K7oCZaCS0AFDEwF/rLyg6Ns1o0F
Z8QDUGqqMtce0TKjKxD4c/plNM4MadQXUGr/32A5IRyG/5iLDDuFG0nhpA51AzebXdP/VRIy5wdt
IN4wvTEQN+fq0Z2FFzUUo6FunT2Ma/XJj8WD+aN8Gar2eDcp4TK6d2/pLfHdXnRjWHmn4Gnuo018
4pjVv1RzJIlQwFj93HY2OW8zeQpbinUsgv27+RnyXJ6Vi3IXqPG9ETkrn3BPOT4ZXe/cG4IH62Bm
TQycVrun/eVSkgj7hAxOrWd8YsjLEJm7wTeohDmRZU4zOjysFkIrS0sf7g7rFfRi9XR/hTcXmctK
C4qNJ9ITqJ4cdnyXg4Y/xXnI7/HXKLG4Fs967iybTb7z74NnpHEzduFHZObrolKAmN8opDnLWBKp
JoJS9q/85Hj1kUryA8LOP2dUBMQsmFyzbKnsgNedq2ux1DcutrakU7/CSeNMP+BxC47iJJySq76x
MMz5h2jkOrkmr+Sq8oVsqd3xt8aTV3whHbYWl+4iXTtHZ4urw9bdi0uPz5urMG9ezRL7bg1j+Whp
rKQ5YvSbbIlp0AFoPrSXl3VHqORj05WEHbXFkngXbIV5deX1fvwpTy2skll4y9/qAyYBRAPE48nQ
tCFUYsXdkXkB8cHCDgloLmTwTyD/vFkzhEIWzqb4Yt99bBZYO2GGbj7CFXKX62bR7fHUu2GOi9k7
1vFzd1Us+rt6yF7h2j83S6Sgu6v/QCz+3ryEnb2Jz8WVCR9qjkv9IG/cFfNEbg5p3dt6k+kVl+zS
fbFnvGBmSTqIWfIlXNWDp6WBclt4089Di61YOBfkRS/SjfVHvgiTkHtPYOCooXUjvaV3e+OlgkCk
SQnKn0mFBJkfNSAG8z/KyXmR4pLHkv8qjMcoMUZkQjZgXqSgBgL+AI2U7iTBLaYwTJBwdGRgxZCK
yT/4GwZKIBcRfMK0ERWmv4fbENB/sDMDOp4yVm/+RUxzgAaEY5dYQGMOwTvS1SGlnuj0W5mdYCBQ
oyfDxv4RUEYUJzzI6grEc2mqQoUFUOrgVzFRggkk/SgaY/LkI2jHaAvJFuPH/qBjwACWMEM9Th30
i+sYKRbVPPhYpm7WyHs5gD7vyYt32nFMQQa96Q9uNKwBQKwkzkj2eAbtnbGeDsB43A48ZjHYQmUj
H8eaasif+NhhcQCsEpJeOMLYgiY7Q6qUdvQ4ANAq7lFuKC3uxQ91XPa1PzwTpRuZf0MWShqscXLA
zQIn9I/ksW6Gko6rRCFR3mkHc7F58M0Wqg24I1SYaFoATEEccPB//McF402CzUdDgyvksVxYIRTg
+b9l/5thTuIwXxpKQa4ANxKxdkgw7FO4L+S83FSSWOVOTp1d9QMe1CBuMU1adQuazfNgA9JtzlR9
lsH8GnxXadXh6EUPlxoHuhSoLlYP2lhDcfsoHsQfhwNbGhrtfIIZMeMdjj5sNvgKcEewSHifMtcm
PrQnSgCOH9Ie80t45SStLgRM+Ut5nlxYwIYFX3iwkafLbD6Yqzzam7kPV+UEvcaHuZbYf+Y6XMkL
dYEe5SV7kl1VlwrSVXDIT2g37yQSRkaS9OybjbaK7xQ45a4+JQf7S19cuJFcDQ8StN+/05kccAtZ
kAqYWnk3/BaCDxP5Up5AvT2rS7BxDmwn+L5Ebrq5nLLkGrx6EjbUDXmQf3Muk0JQBJFuEI3IwVBk
oK3G6fsXRMmDOMo5f4cjuB9TJOFTj/ou9EPyClIkfo+wxYPLQ4lFLkyJFQzsgSFxGcAjtKDZ5oDF
OcZ4CQ7tFEozRqQmk2oWa4j4C63FkcvokmEx3uCsdKg0f1MXOmvEAoI8+QtpC0GcLIYUlkSNlJL8
ikYJvTv6JlwYLpPrjcB9kiDxBvz7Iz3JA1d4aCWTWN+0bf82z/aZGimhcmUWLxGMR1S9zLsCcmnw
FtY/HEibBvL1jCkWeTJ6dfXQ3yFvoxxl+kpVC7di4f+COfhRJjwTpSQQfGBaNFgsC2zGJNEnZUlf
eeDoOBSuCDwzfCkmYr9tqyn9xyRcIIqHFnWDezZ/vJw2OX5OYyNDXxWW09gU4UkwVsXcCfGoqZHP
mn6GhAtTt7bA9+FHuolfG3wQdWtJFjlOzRmpPj0nIjxXiASegRuvmKY3An5mPvGhovB37THjH+Z4
LbKq1NmgEb7KsNDJvyjCOLv3IpMH6x2fWB9k7/o3IYOg267cuIj6VDgWXyy6/ugqzECIQrDhlPeN
UMD6H0JBDyz1ad3YM/GOdI37Y39ZITkkQfIe1ltZjLhFBZk81T+nA/KN9LCB6SKHG8ybYiJZ07Rk
sDkmaeDX2XckEQeYfDSo8vugB5Dtm3N6RNkByoMIwSHdyReeg0SK3HmYjnEJ2KG8BVJdFj3JLEmQ
cONr/B/UaPUkDWN5k6NQbWj1MMCnUGAzkY9xHykoeaUqYphrys76l0k8k8EBRfrLeyJ9ISOhAKK8
4NchiRLHDyxu66/xO7xKGCrgvgEd/tXGGYbs/6wXYAPmlsWjPNLWdN/UFUbw496MGR029w0yj1Qr
vFNO/g1CZApHkiCy6gxqOx3mU/UcvLC7pwAJ86dkBNgekaGnt84k8Y+xAciwQpTgnOyxnly385ID
hFfKRQGNQyHH4mD/Q/RgBjPk/kzS3iRfcJf2wlZ6D77jGWE8XVXf6FIz7FNwoTaOziZdqQuWxTa7
RBd5j1T2sdmLD9KNcshInCtGKvABiRUHkqbf4dC+R1dChnCyTskyegnLgSrpruS18+V3F+CZZH6Z
pcJRs9Yf/VZeBy/xoJ8Jf8IyfzOVI+CjDUtug2QsWc+tvdl751BcyBvS8KzTpFNoXlvxQ0cLEDcA
RCrVCdrkN6oUB1uype8q+6IzImIS+kZWT+PXN91oiqxTefATq6QiZ+6c6MHu70tdJ5zNXK7HWmyD
YnILg76elG1KzQ02YmFFR0U9uI1dTTO3KjlBUuPQ2aJxKJvyqDU2CuR27E4wdAOZ2jr5ovddKl/P
63gFKushsWVz0gThLklL7dAPv9HKztGPNcRX/FlWJcjG+ETPRsS5Oxy+rKTlLairfhGzVQy5cY6B
YjrHLIIllvrmvPax/60cjsC4BE6jhdK4bVL1QHYYhvoh9Vv9kDWjKKvciYWNMzNg4NKSwykiupZ+
EOinhLFR7f7+pZQKtpOiDldR4oAtvLEhBMGqjU2Ypmbj7hsdGINV7fLIKJDmnoV96u/9JkHvtvXW
SdUAxXaogjTfiBcmtHopIhxr+StM+nZR2KKPy6gT7FtRoQkc1sksNrVm2lUJoVYFbY39216OCgdz
CJy/uiBAdSzLQdJKmTKubZMewvCU5VzxcnvXKyGao1A1bdP4FgVaQuggZC2vxn+ZUq+virZYhlbn
7XVbx3qiLaZ/70XIM2OqmjEj97SCUtcpS8nwD4QQLCLV3X/vN0NGScrVdV55C3V4e0WaV3QXmM0k
VmOsk+48hGTWYGixvV05k+Z/v2nExsT0RW1dlB3CCmpiTypP1CedDl7p7zIiosmkwmK2ZucSJUu/
UtsCQTq1cmGFCQ8jJXYnQhxs/MSUJ6llWZsu6Qadb3JNU3OgVWuoV2md2e0kG4exyA+qvWEzbtMb
4+okUnGQJKp9N6mRT2kRitakTyZEDbUMi75uVWMmSQ2GarpK9W5nQj/LPOcdqRXuxWGJTRySWZvo
77tZyMk6fLf0TfTDgcn1ViNuEiWmzyAb9dZU23DWoE4fpY2Evx7eFX8f/v5p1GC3jK5vWRU28L8+
XlgZsO1Oag5FYPbL2upgeDjGta5jHXlYvvT3dTD2AJtVqkELUJwmVyGSmGJJQU5jzor1ZWD06mhA
c2FjjqfPspJupf6oQWWaTBp0h/ZbW/wkQ+OYrvvE+wg+t53OepxKP640tCiicYI1iu0AeCdOKIJD
zyFfxrjC+/yMFiMJ0QY0GRgeyAwk+pd7BG4V69NAmo4qmiEFwaNUqS4FSlbIXwaxUSJPdbBjw9lP
3kb5StQ3XvArQlSRvUtrcI/IgeX0Ic9beVbEKzPa4rVXWztbW2nRxzFejUIHNsNaaFISWeXBC2Yj
dxPbfVRAEPz0KlS/rXXPiEQxwwKP9pOs0OEpvmZuDlBBlQjhYNatktk3lPfMAVIVaguvwUKnx6LL
HMQxlD5r2jWMYmjMS0CqAqJBZCP3DnXBxZfJQsJZUKYwsFSAfu6s7kfWpnxhYW0iwcCQs0U1z+d4
E8eVuM3dp1NzoMvEOei0GhLrtQRGMKQspcDxyjd+KJQgwL2YLDTAQgwabp3bkWaCkw6ItGB68oWh
rlLtIyjfmIoh8eli9XTCEb/STo7MWLQaFAZQBeih323imtu1Kpy9wTXz4YQpyTYXtnb5tqKzV16i
5Gh3pxIYKzWLL/1GNK09Za3HWAzcLGC9QYO6aVNeWFVCvSkTyhpGrhkZs8MbCZwTfcTQJkmW7Z/U
2KbtLjHQ4ojViVMUY03GZ6qY0m6Eg2J78066K8h3sCLWivs0tAN25P+UIljKPmGKUtLVLgLyJlZF
uUMnI53FPTbJWHbO3Q4ZxwE72OLUulYEMk0Q+/NUWzv+UhEBOjm/oGcH4b0CJGscWdAoYZJUTEMV
pDuEZuoxsMzSp8ldjzqQowyP+uSCoG+IeAtoV4zpDTRIljJGJOXaZALXrXxtXgbQCBkpBOkhI5dR
0E2jDJPGVT3HYZtkqG6XToLEztJKtn34qMwbDnh2S8XDjSxaIDH1os23Rb6RjK3Qr0RMO1W8fbc1
DCBz5mGGolz0EmHIlZxuFMx0vLHfkOPuKBjo4dMQloSJHS0742irS1VA6PPaM4fEFUwx5617aL6F
vsQwqsjeESoBFjcaf6YowE7yqLQK3I8JHSsYUxr+He2FFiKzoLickVXK4jylZFVQvFdXlnFI7blJ
jmABMsyo6nNno3ZnxfhtmpfWLwOZHiMldshEIWHJ0LQMChqa3ifGLEYEUislsTXLFMZQEbVvle9c
Z9eYy1z9GsqlUk+2uXTMHYg/z5kbyUKsMFpC4XDauftYvKr5Jc22rs7IkmwIlHqxL7Klnq26dp3o
qOne3PCpNQjsgPQN1HttHFRpaxaIqM0l8435glbsjXQeBbtYXyjFRjYuafMW3QuxX/NPtnJE7y5D
2UhZuhV6ols13FiwsEKUiXz3oaeTIpgq2tr0ly7cm3TCWBfdbr17qMGxpRzBVqFU30q306SLJDx8
c+sIJPhLUryy3mfVNyg3pbdJ6H/XaE9EW4/EWEAwmnph2IC2A6KWVDZz0Tszz7J1dIBRCeazxTNX
X2LCJFtjWGepuQjVWeJPFZd2/SirRwlOSN0gdCxSOAXYil3s8qD5K9dfoUQOZ6drULEc2j83vNol
Y1E28Iqwq2Sw5U2A0JfNxXEWujeSq3srP9ty08lLBX6BueQi1iZDYmeXlL+Rtcy8hY8AoLOUinkk
biXtUCWfnr4TmvM54Il4q3tzjKmzeOdYm5hFmM/Ebt4KkyDeSPIv88o03SfWNaZFl0l7BUkOayMn
41pBU/Ruiwsfkj42FvVUUFeyusfkJuofbns1AqpbDquakNFERzmcMdClHekuJSiIgzQY0VaH5q1c
OFErk/WonBL1xKklu3Ov3hbuL6aworfy7G2iHdwEZ955E69c84TRUIeFpIYdlANkc6F0K7xmpeyY
MjJ3mAGK9T1H99Ha69ItUPFlgiYxb/y5NuClcHeb4YLDsvDiQ9XMGcfZw0tPMD7DvKkJr4mAIOPC
ceYRhbrPyE5rQa8gUmG6bx2MRYPE1KYKXmb44khQYHWrtDqAILNnK4a4nUT0dZuRwoVu8JfCgI+D
BtV+9e66r8ibmclEFA5+iRPmv4QFKyxLhVfz1OeGMuf2k2TglVaSFQ8lZ4BS0W+BDpHCOb8sYLvW
e4RXO87ZFHmgflmVE0Obc66Z7V7EA5NyvKno+DQiyFHS/r1YwkoHjC1JSMSkD5WSo1ZpCsrBNMwH
jScahzq2lcPn0rcEX13CbI77jtE+VCr7k2CCIbu4qcx53SbnvHsUIWSVDqALenbD2QE+xiezqwKm
SFCbZT/4N6+YuYfJ3i47wBJHhal1FO5k4RKE77oBixYDiITWLjCBxdkaJBFjfv7TfGVUMtP14nev
PTPpVjjgVIBj4wdMt+VRDvqrMDj6UY3BqIgm5lxH9HLROupXgLFu5SdLWeX2Ou02gXGXKnzjlj0A
xoYJI2UDZZr1dPOTYJ8Tb5+Gh5SoLKhPWWMIRhtmyJ5yjSGXebfdSwo/KY93nX4u1QeSyP/Ue6IW
o1AZQNJpvzK7kwRgrjgpzkvPdmK4jLUt8rRkdes8uebKrNbX5GSKuAmUe9ohXen/E2naRsYyVFCo
WEjiKta/pbYtvKkkgMGDI96SqEQAPNr604sHozp2QD0UhzaPc9YZFoXNlCNNLVdiNtHic5ie/OyU
d0c765DIugbF2Tcfib5TvJNrJzD2N742o6Ss8kskr1tr1oQ7wdxbJmfvKan3dbnLjX3v0lMeFEIv
JJusySab692mbM5VukZ12NL3ZTrgIIRZcC56DENA0KNfFwJsSVF0USxl3NMGLcHa5+U3LQ7qMOQp
DrAzmmYfgD7yJz7ILBWfPVJTQ6UtwxTNJKJbUMQ8FeY/T5yMonrmGntZmIfKLK++fgUUFUhNVz3p
JgXVM2TO3CpfQ0Uenj2iqINSikalDWatOPnyJsgOLnmX5N/hUqKrnUhon87l+OoBrA8ZHiJYUZkW
5DaWLh1UhX5b2SCwu7QRz/eA3F0jY+diaec9w3bJJMy0IUrh6qYxbe8UxAiZxMS4ZygNClNmREfl
IXQT30LmWL1X/akW35RuxNS3Q6LeqNdUOijBqQIxqFq0NOm/dzdYB3VyLXG0rtduu5PR0Iwwc8me
sYngOMvk0Dm4Zl7wRfTkGY7vnYLX2kpmSZsTuKgwVoGSlBbyOEtiUKbcbWOpNRNNnYfVchgO0yTC
dpEhfod5HTC/guJoInfc8CVbtmrXuOcOOsy+vvXCaYCivbyL61uQIJl/ddMb1oxxdwQN3MCnKW6C
/nJJWAXzleW/fXYnfBnttYYo05PwCXipuhvVWoFfy9tL2v2W2pA/bWPnLIT7Oj/WHvw1GqW6vmv8
XdNNUwFE21ZnZ1ABF1AJxdoblzWMFsxTTOHYlY+SJnrXnaDtqs7NUi6uTuZXvbvyV3W2on7tgovM
CVHoEhINX5Z0ICMrEG6kZmK0yxbH1nKXFRu1x+V16wGpxg1dpeNxTeRxVm0Kbx5YmxyQfdc+QnPr
mRNHfiZMzTMFiZq7Z5wQPhfrp0+bjF3WxB1duL1vzKvoi3lq2H90Y1egeJEpS1yIXfSJs6mNjfjY
bidyvO2FmwSoCMcAA9YNqWguwAumiec8NOQDykdq783i17DPCr7PjHYY2nKMSWCs1ORoBfeM5Ma8
5ygcFM+su8fO24EYmMBC0jD4iCROdEYR8VcWZ4h+C+yqOIfJVaY/BRGMFOWnSw90z2I6OjHTLcy4
6u7XyI8SE0TXemQYRJOm2v1CI0nu1ac+NPs4wnosg+tmwwEbupuK4UGckMh98ULLwoviQFw1Lqp9
aLwlRiQ0Dxnad/XLJbETkm3grg0NSlr00KxXIK/TBoWnhZw+BR/jYaAcU8HHk/1imXgcjyxrksHB
17Z6O5UGAhU4qokHy1MeMLFqA0Z4FHcry15m/kb0pzRoNAWVI1BtC6saBCyh2jlzK9giQ28Z69x5
pMordFcBUkOUT8EhdDZVdM20E5lDiHw6B5BKS6ZG3iZhh1YDbH0I+CAbVPdT0w/uOJcINEhLGCYJ
19qjwANWPAhdwmN18rnv4I03U5Dx5+BDSrfd9OLYrmaQxmj/x9LG5cTGKA96d+uci+qhk2z3zEkj
ZDcggKQV1BnEUglBtOs7+ZFVb0F4+fJhCKm5Pk3MndAfXemIrjveI7Y0AwgsCJPcohH11Kieg3OA
Aq58qrotU1IJPy912cACdC8iBDwFVRQ2Mi/rmCMUy5+PAR4Oxl6lS88BNHQIzNqjKSRpjMBRJozV
rwOBT0y+vn+I8p1Zr/p0XnRwSDtu1b9Sn0fFU1Xp9BkqeD24H/ERNfSiAYuqXRRktHT8ykwCFYdf
4THDvAXaPdyFQyli/ITpPBykOjZK/e2SQX2G6Uw/Uoj3Ndx8dkMTcnDCVtKOeKu55dIXXwHmKgHQ
obvff5xoGcXXtJfoMAAzoiVuBQddmoXNxPK2KgxgLEks7DQH0rWP0gyq9pTcTYuBfA7AZ57Dkmm+
pQ56rHs70jLB0tjYBxVYLfXYu4iBuIBbTWL9QbNfVr2oasziZooyF8G0pePWwLmeURuy+u09xOgC
VIW/zrKDFN9KdWYgFaDDeQVJbSy5eQUuT7xQCtK8+odylKVxNU8GViSMjqQZdaLTnkMmDGm1aPuJ
jgkdaEsYw/1o6LGi8BVORQvDB4p/7UdRb1W3q7VF5F2i+FnxqgUdx4wcDQZj5CrRVCBzaexvbzC8
8d4J/ZVjKODzsCqYpXSM+xr+n4uvGF2mIH6mxj2qTgoNG6l5c92MEJ1T2Dnl18qOev5okXOt1zQL
UhZVO7bcaxFbExOuVUf/Lo1z5hEaYqnNxaR2CsVDMlQwY6XBNuJoWW9bO3nlOXDBLi2VeueorjVJ
RHmlJaggWrIkbztQUG3jUQG20c3eORwzTmXt0qhslvHwwXSCZin2scthpIMfNWPUwQpXbxaK6rWL
tK4nvi1eujzdmDmz9yyclZmALoi+rHsQo41vzYrQY4Gp89jzYpDGxa3UnG/kIQke91uPciIteCKG
tLLPdBifkkYqZmYzdxpAo3ItMcYw4gfy9zvDBH2ScU6akb0RzPQtxQQEM52oaQ/DtJCVlSHAHW2N
Yh6KcbJUM01exaWmjP2kcI5uDzBcr9OF5UIfb3WTaXGlpovsfz/8fZdAibb38HN/3/g///z7hpl3
OV2R8KJJMo7XJbllZDnlmIzYnelih62cBniuyfSvV6vUi+2+likMcjTu0qBJLpFwyQQpPnVVNbY1
/EzbgHZ2KhXi1S8wAMFwAai1UbxUO5DvAlleTHGwpknEcjA6xDscs1sJqW5uk7RgWiw35qxVO3VS
oTFR5TFcziQ7G0XZz2IjdaYBXQxYwFQ9rUZvlL4JIOIevHvXlkdBx+FKbY+BCsir9+prVtF2VNSZ
79pPPH1XaZmMxWjlCZNIXuWU22J7bJxx4a+8EIUXGrkzKRnIux6WcuBh1ZE5l6Rz4o/Z9Vg/wpwW
ETEOp14+w2Gg7ed2Q+B6CPaYb+VAABjgZtMYM9WcjzMEMJAygh+KFJJLfU3n1d5HOpPNcRJM9Xru
FmxwFOftiQ+n21mpW5ohP85cPurHaBXMwa0d7a2/yebNKtpZi2rO5GLs7PKne7Cm0jg/FLtyA3Rx
ZM7yvfOujsUWp91pOW0/9Tk5BtscpE3Vj1JwvZ+UCSIsEPDxwygfyP3I5+iuphVQSHekvu3jQMV+
Cx/9ZBzqFwLokASCPXrA+3KZL82VxmgPgMKpusMNR+b5nb1JumEiizkYQRTTf5xV2sEdBoY6MFs1
MGSIfJGiuhMb31QAJC8aR+ap3/QH/aTO+1n/UhBQSx7dB0Xbo3uzXtoLGgPJ2Cf7ZOf6am0oGNFq
fUDMMO86CvwD4QNXXeZo+C+y8+nYvfiXsoH4ehLBr4jDdwhWzgc9CaYJEnimDwmlu6WfoGy0tbGO
VlSe8dM7cbDmF38TrfjE0ujf/xPfDtO/W6v9qxciKnj/qnt4dabCQd+p93RJT+MYXsRbdUNieUK7
6GWecizHaH3MnHGAzj70o1U7xw92km3AtZ6CTXWhYwzgZ+Ak/cHmGOsx0yNfKFfajWGj/GNP3XsD
JQWyY7Cw58hgn4cmgYqBWTqOv8oe8eu1uQ1W0HvG3rSc6bt6qc/ppdyNTcCri9YCVypH8tnk7hlj
OnhXYyzPkRZGCFo6SAdxLu6wYlwO9zK9Omdv7Zy5mjvED0fMnybtTBiXM3kn3uWdOqcXxnjvrm28
qfGzkzbCpZ+WC3umjuS5yvOa/GfxrPVVb/7pd2FDHnG25+0r+fDf2tmbd+wBPs7DeWRTGpAzBANH
DKIRAqmPwdJaVgdIPmAgSkwFYIFxH34zCC8DugO13WigEZUDdmMYExd74cr4V0Lb1h3Ajg2aqN5+
UOhPfhQJjtJPdmatFh9j0CCSrv1SeiHeQXfEeXDjabWha12/EBWCczPogEsTxFB44aysSKVsBJJB
xPqXX+2TDtOChQSY4N4fnLXBfXc+wsG+F5/+Gh6hu0HpgfPhDX8ZTSRlEA8eqNBwasj28AIYFhyf
YuuDBBTBvnBnkr6Gj84L5hf46O2DD8+eIon6oRynhYm/xR93DuIRs7JBcxmCw7r6UC8iwQNTJwKy
VoOUHBjtcKp7IE9I1KXjAHU2fpP5NjwKk+U+PJDkcIUfPtInL4IxT8rPM9lFGQCBAmQ52BgWlx6R
pTvTmxAhQbidAIkOKT93gPmD/8GEGQCbju8MF+cK5YfBPxBwfN58MLb0TQbBsoG+BFf/7ov/0Cmg
4+5e9VO/V4/IebnABx7Ws0KFhpKdDt0pTMdpMioBlqE/fA/+BC34I/xZiEYtTSZhoETxhmLOAvem
f8ALmJAv9Seo8rP2ompJt+CTAMI2H+WanQtWGNefmw+UXrk2ID/ls/VqpvYieUZPOLzD8BzeAdTu
P5YhEH5vACwNj19y4mf1pBXAtnSeQMOMY/UFaQ879k2uZ73LOeSfM0j9M0dSdY72aFkhWhAf0XIb
WPDVBwb80IG/UgsXHxh6YHJbqCrtv3CS7LWZewNqb19sMBV/gB2mQbiy/DIPo4YFtQDwAJQrKIls
AwAo2zBkOUAnK3faChowGyVbVOfizDai58odY38zuELvYtjf3EWuVn3lLrUv6Uqj6NgeaZj08wZ5
IPFJXjkohklYZkhXXA9harKJrsXHe3gPhVMRJMTZPdJVETZ84JsqqSwyWNh2NT/IbrFPuMv808JS
4X9YOq8tRZUoDD8Ra5Ek3LaIYs7a3rDahAQBCQI+/fnKOWvm9HHabiRU7dq19x+sAXpYzxvNws8Z
bhn//zfOGV0UuR9I3AnlHyHOIoAamCts3uzFfowbgDGm7WscXZAFognc7doNLrt5X44dXPF28bi8
ZYQ7xh5jUKJvgUjvmUHHXz4bmBoDcsL3ibJbex6sQtYFdmSgN0LCiOCjfra18DYR2t36jroHNael
TsABeCLj9QtMBUV1615tud+AWjQIfP4XcTXBPFug1Xc0toCdgHkzz89VDxtDTrS+IVYjLu+G/Pam
3LEitbSpqM0KIoTC5vBfFGgPRCAEX8/vM5OS20g4hl11Dlc4di9aD4naZTAyxqSo7OaWLAfj9xRI
G0SEP2pMwdoN1/WebkswyrdsZyyhLIVv0d8X48w2ut2S4oaTFkqtwLh4zR5YTrx+/QHb6l0A1HV3
qOX2wrwIrjSwFaw0jrx8bAVr5bnW+AAVnVQF0CimtMeI7YQgob/22gWU3eMaLW3Epzth92gfuUHs
57hnxTJf1uv8yhm8xh/vvUWEcv+a28fPtJwnoGwEg/fjCSYqmEColMWCdiX3c16vIKEKIHLyC8Bm
STWAdY0Hy+fCgZjUp+aErno3l2f25L1pdnjQIHjN80JRZsTw/UN2sARvbWBUTKFLh31nunz/hK4S
3dlqIXg4rSfOgvMHWGtfEs4un7LzeFzlPTQMLuEjuIQFEvrpL8A71pL2ylhUtsIlp1gg/MRMRr4F
bBGlnB094ZoJ9YBZSFmLbisgJDDvwEGx1tFw4ekxh+odEZrASMx5nxmZ32VazEt7rpNPwqOaIax/
eg6jTXjqTaDZ4ccjz2D97IjLxq+J9orwJeL/dFVZhMwASVacaxjrjH+OQXxF0otYbKIVR0TOZs+b
hLOOvWaRYJkdVhPSGB9JRFKDSeRiLH4EAEcRk68dEYze91txoroP9LmHeXTeB9IKQvgfWpjtjMWJ
fGlr9PWokzVUF+hOUE4WMq684Hv8hiUAbKjT85WK7lvQ2ep7g0J1wkMXE7hcNUMx79gbK1t7Yuzb
zZcN6+/jUTP/eB/IUtk6XqN+wchmgD+W6Rb0O2zWz7S4GnuTeNXMsxUjQSDUeM7dSZtyt8cyK77g
Wvr7CgZssmzQMQD2vmSQ62P1ni6LbTttt8YeElOLu+OPAjVLfKaMBGaxgRU0VQfdPMILV5nUX4+i
94Q7nO3iVe9cDrH6YYJ5wO+SX6TZtgRLSA3tlOGfXL+Hk/cFIFGgK4i0UdeAOoUQBjMzgdHG5GRw
QbHw70xWIop0Kbb6vd5LtsBRRjC70Wh9DiDVs/JoxwzMP9p1QA/1u5hqgEfLP34TUgCSHbyIrkIy
BzKN3WfWAdPkk7o/0KssUgj5ctkOuLf3lTn1uOitQOAyUYSdxuf7im8hKsclRWCpv5Bd7iW8CF8U
RIWKhoiIJ33A01oH7OGBzXJgpHPg8QHShmKHCh1ksT3vMEvocjClCd1C3BrCAysYwpoYMxOye2hw
tEI5wz4rZA20FACNvQaf15geKZ1z5HeKxsUy3oYEVztQZWkN0+WlU0S34x/PBYIZbBd0X8hsaG9y
BIJvfUocCbry5XVi/uH2QNytdcFORibmNUwEGpC3sGzgIuo1TyZlh983j8AWublATHkmxAMyf0or
EDyw1GWR/eqcwlokVm1B+D2uzd64s+ATRkuwxeG6+ft6zEe88RLB2Bibl9efiIegYovpe8rxY/J4
6ZKgEVL+PZb25cu/jv+K6WNLijFUBwZQhOdJO3xXDvyFWRjiExZLkeBLgxJoJ+gW7YxfwsSaOc/b
fD++saQJK7LHRjtg4MJQ1VjU4lV8ymYo/bs9sYAsWMDx5lk8d9KakEC6x69mO5EunUEFnd8HKh5j
4T72PKUbfpgc5F8qyg1Eh4cVFxU7uJ7nHMYhqMexulOR6AJ2iRwKy1jvzATubizabN3NM79QWcAK
B/yaCITD51hF5AcBlpPgPY/VG9M1qhFWZOwZtwjiN6KYGuW6BQ/HPhu04YTM2I90zheI3/LQOfwO
IInwcspWDcnbGZEDjkg2wL8YSzxabFlBXNkHxGr4NoOHkyMUU1Nvqd2jOMLyDA8YqsFFOgP9IX/9
CJWET45UAafP0v89DidlHh4X+5xcrH0NV0n9y+HBwLFJfyFdIXjJUeNxvGpuLELcGcb2oTl18xCt
HcEorLbSkSmNdAK1TbDfDWSt72KY46cMwAb1GzQ7BJQVZYgLw03ZvsYw38DJd3MuhOtXYmSm+1yJ
febwEUAikgJAJXiXYG5eO2TzPBvTR9weNpnYKjDw+VqeyPxQXwAYzEDM5hB3vvBzwucbQKsQad23
HpeiCNcbGWC8cX+CfSdSLZ+ke2IOrJOlDJmIXRQu4IjRnhv0lClR7gJ6pztWrfgEK+qWQL7U8HYT
1Hb6SX82xhPYTWzI3igcumKoP//aI/GWVAJTq41xsnYsIKJ/ePRnYFz/qId/Zf9X2Sg+mL/SFgru
B4ASskBrSuQTOBXGjJ4PKTjclQilXeIfDeEtRACqpwjBwcMW6UtHoi1sBRAZ16BiPMRyxUcVYlVD
hB5FDxYyULS8CSrd2EEMAU8Tmyxc/CR/S+BY9xYUUvejbOD/XCS6xoUTISywYdXi+K9BNJU2irge
PlXmAzdS/eUiAJLnAmkxHeH6oHBA1xXdiCMvP1dlw8HDO80ITgrWeK8SmiMN7ORbNjKnQG/LsTTq
uj7sAbIQQNOoFJBXAhVk4BRbnl75B2ELLgRDCKg5L1gfqimZHsUu0PkgA8Hro4BAOALBj9ZAcQVI
xNMldkG9hhnA1lh0cvpgvwFOF9c31Nn8t57zLp8DrVEAj1BpQZ2DzAogOywTtEOJeAIjzUvWEOtG
DkLtc4PaKlXk33iS/r7ZiwkBjnr+3pKfrKKLfSgoQVTX/LfgM4CmZGsGPBk0notf+Hf3h+BCOWcA
Wnt8f9BIY+QK+Qxg5k90Cwk7bBZfNwXBrJ8PyGKxd6TEI3YgmDHCjQb24r0wRrQxJVQHwuApm7P+
FR69EuXY3e0Fu654Hq65l197Z6gM/r1iT9SRIkrn3sj4az1iP3zFJXNEO772QOlr4NiFN0uI8Q+6
Uo6JLsbjV93HE9oxDPOtICPk05Qx8D5a2AU/4FSge1SP/40Cnh/yQJwDei2AvpG74SA8OARwzCPw
xeyPD4F9VdAsfiB4NuBz4TnwFFnt4VvAMxIpOPpDBYgKhKwm0HgliLuQClBe/nr3cWiohVI9/A4J
nvq/4zIgWXNEQgD04NIiBLmlui4YC+QbMEfBNX6HFZpBkFt51mg7Ec64bras9iL8Y/iam1wMWBjg
eMcySvq60Fli5D/ITp4O7EwSOBiqEDJh4KD+gwqSv8JfhO4OHwa/TMxLFksY0si+sKjCnoBY+2Xk
cgZ8ByIGRGR+En4nx+NyLeQsQM5ueZ+r7l24e6rQRuEGgVjXV8qFz+K2Zfv6Ti8SDoTwx2ldefg+
NjxoYcNLosPu5yO2Ggy8havf7DMSo+DMDtGmPcAfpupR7gimeBmupHOz1nCuDCYiOYuW4fqxDOek
U2PpWM5fa+FQyVaH87mn29c8gRmkYZ7VXrMVhPTffFnO/bG8f0ImEj5OnBvPmqda3inHccNed6KV
UOR6X7RNddQ2/u4DzRFVh3ahXCFy+X+IO0D6As3p35j94RlIBwm7xCt5raUungcicGzSI7Hqeadv
wwb/HnEHv8k52lqEHhD6RET+HzJuexfzQlAK/yBXCxiCkOaiK6Jduru/MhcGd23K3atsoULxjVGz
6nKEonPK7g80NFfS6LNIj+klPcISa1bFhZCV6S7cgLuGkjoD/U4g7sHgYiecoHYuiG4RnI6XQ2zl
Rzg7OoeEV6JbcIdxV7MGAsC0ge0grvwTwQbEMwEwDekEApuUVQ/mhgsq7yGYzSMTlolgXlDCikG+
PPp2gMUcMpfi4bdYWEK1/r4mOf5uSzWRsenKkBnEXw3UBKYrf4xAJtPLYm+NQqOQJQv+zE118WeM
Jn/FcgEN98KaAxlWeQzghTFhnmt9z/RhMglqJBEfZgnEK6TBONQ9/AplQAYK5i3l/tdKV8bWCQ8Y
O3C4ocWRm7ULD1xUt+aK02N+Ce9++1NcuBWmQv8RV2znozhPgA/B0C5GVT00ukEaDLN02LtQT2JO
8Mk9fcBMg6IuplYyRjKgaCepNmXSYJLE1QJhBzcdVQPo45k8ilVxV7ik4IPKiQeBCmAxs0rI1lBC
h4H2PfNgzzLH2dFTYsRltsMGDfBWBvGOmcTPnhgZLG5V3QfrG/4hgsMNZpXlOMaKZXrHM2fSdePI
A+o7lI7NX4pWQnTlNm4FUcWE7MWYrwtioZDPIvR9fyM/Apjwb4yU98U/BZBcKI2hvgXsdPe8+9DD
5JW2KO/vY+q9p/IfjXs0i1logDga+95Ux/ygIc8wz/WMDjjp2uw1FtazoET5kzrxOBxgjDbsTcKB
kJXNKZP0JuY5HNdkviQsI4W+yk++SRYiKU42H75B+Y3t95PcLV6x5HyTV5HespUlfbbP9oT0q8Wn
9EHhpsWSNj3oVxrExvVNQc1kERVVx3SCMJSNApWwPNRO5RGMzE9yfx2NaXp4sOcgA5gY04pG3uaz
egp8849+SffJvr6Yp2bpT8NZdcBd+IwaPQUASpescu+zRSeaOu6NglXiQzwQglO+xmR2gPjoEEG/
IrEIfWaRI7OPOyMZSy9EE3XUH36E5dGkIEB6j/o9wiECW0wFgCYKHLGzjNItOeYEaSvODHwTuJ+X
7rRnitMzYxkPg8FzbLopglzWvqFz/Gch4dGKUpx9MA/fzL4+VUuyA1JWdof1itT6dSp3BFlR0VP6
dKqQ7ReanHCGKC1/PRzIuSm6IzHWnPDnAE0mcm2K7KLYKkTEkdMSBiCcIk0XLx8lE4VpJhSIGXcX
REkfrJMoRhTf27gJyYgu2gm9LjplopCMAG40oIxJBdMDAiTNkwVKoLMHyXv6yyb0deLxMhJETS0S
94gtEB9I/ROwOwZ/dM+o10cQYbmkXxmxThZgmtS4bANf5PnSnOoW0o1+FR1onq215cPl3+SMHaAo
MeL+LlHd/lbHKaL/217hzgwWgTqfRfrfR0Wf7YZ2xjEFia0XOirsXFjMxWtaDYdalISF0Eu6EC58
N9oDX08PjktFhwulXPMo+7TUgKR8pXwtMi+aDecI7SJZyKHzl1qsGEdc2/L1zXWQgvxYYnRrBzZk
KLKw6XqtkPHkf2+HrQsFcqIWoRrGicsWZice07/58N0FMg/iE9VKDosW2YLP8Akjw/ZMG43eA8y7
X2v6mWvz5Czdykt+VzftKrsYU+GA/Zxm3mOkT5uFgXIMaeUy2yqUiwgRVC2oqqM1CcYDOFNfI2VD
4AQeLdJIJMOkRRe1de3dg4jxlbpFpTipXR5JTadAg/YgHqCaTnmGTE6YIuKqGYjJgkFFeZ29Cmzk
hyWeC5at5loDAAjAx9GKvkmpHLeZynli1AkfmioxeS9FNAHid6pzcmZKVcJsRHwTiXs6NXR4buGO
piBTLQKltaQxmZy75ZPt3UU6VXfwoBJtfhY18iauhSypcbrEfaFspIKFhfpBFgTKAw3zQcMChGEm
agnotf7kVFk7oXFtUkmhfoGEviRk6tQrY+5BC07fco76lZBT/srLBzMWNV6GJhgkcRsIGtXIotDi
sL5M7HVrMjCgtNHQ/FcfNEW5MZsxMRn79LvE8JJ4oow+bGjYm7OplM40CeiiaofwRH+Iltjr1jCL
3oscm7El3YaKphrwEbInaodoS+DzTWulWb8pvMWT8qackf0vb2g8U4tBJBUf7OeJiiXy5VT52/M3
qPIFqV5iCnvofIHpWUctCvlchIyomLOBZX+fnWTK+ymlvscyEzqIP4DgQYSKBbzCfUbFyPxbzEeY
DnFqRiXxhmti8r1uNoGckY5SrSj20L446bdqU59Sh9fUA4EOzESH+FsjIkKhLCN2rOfyRO2eV70p
84WVoaCKQOuXTmBM4wRlLyDB334GYyYflLqDVRJz4EWt4usrzb1kj47QInySf10A+m6osNBuo2mC
EYsfAbgTziXEPmKlyerAFDpT5eeekLJGR/ZC6g0u7F83b4b1SSUiELM4U+1M7xodhDV97N+CZek9
8X+JZ4S8eJaen6wk39qkKPkiDzCByeCBbClGjGucm84WLV9tnU/opu4Y0px2QGWaNcMLbvzIc8f+
iilOxKJvviBqcP0YG22eY86L8ohNf/QmUyB5XDCVvHHDaS3i2ZLdmHFEgXQTD3G7HT+95M862ivc
Cb5N8K16zMlA+gqqqb1BDl0aiTLU1GEL/3RH2uVMlISuGjqhpXj7SYMFvzE03qcSpRi4WwHW1GJy
6KRTycAGZI5S0NvRDCdgdQinBRvrpB/CpUCdPhh80PBESevUAdOlSyZ0HHEVB5YipN4Vov+WpRDJ
d0PU1SRTPDpuGLnBQZrzQLgr1YHGCwVI4cQl9Az8hh+2gCugms5srFhPf/2rdQ0xNTwyZctfdRFO
8wG+SiROR38BYB2JCmq23U/v/lj7i3xvn7RVcufECGX2n3Kqa+FFYe+wqZc39l8wxWD+z0fDFIWb
XU0U9dHwVOgtCY8mVkHp9Ngj1f/u+oB8vh/0Fe5XhBO9uuEQOw6xkvacjjFtlqC2o0N6JmgEwv1J
3fb42F1v1i20mTWlnT+QZuW0A+Wr9yENaPfePbx20xDWybze9vbltp4W+xrNkXWxJ0gRn4uBOIdw
Gnj+iEG+TQ75CEzDRPX8qTWVl+qSWLQkvWAlDYfhzfolPL1HLF+Q+FgyWkqXDDR7DSaJbi8dD4Yp
7eAP5c7XDi6QeJc1/DmrzljKU6eMdyhl98MdiyvfZyM3EaXR8pUOc9vsW8LJM09GFNDfqb1/9vSF
UlYWFoHVDX4nLRBSEWKe2PtRI0YaCZMtiqYivjC2CYGEGtHWPP+bMgVYBv2qLqODBN6EKcb6AruR
pbySf6INcwO5SwQuiJrMOWHuQ/sFNXhJBFTOj4HDXxIqbjlHkPZQirjr39yBkQzRjzGc3M0TIOea
mpXqcjDOgnlHcABf4hE+QozCCBYxOESnUV1gq3SFUWslXkI2Fws1VfieMJbJf8OvrDc1RAAQ7w3J
Kxks6QCGYl9rJ1EyzXGg/irD8RUrJgAHX98xGuOcs1gyWCdvnDUzQixqTBBpTkueoERviaSR9CKY
qb/BLuChGL826Az6RzdhflywAlGF3nHbvheOPSNADiYQaeTMXn9xHXPrlwXUXvPg+fnq/Kb7xFMH
okCvKt4xOObSnKdeneMbx55hmxSi1ybl7nOHOfYpE2nlS3S8Pof2TGgn6rQTBs0wnoU3Pp9PI1nm
HIxflsEGrgixiB7ae4LD1s0caGt5qczfY2kXsHVeKavPPJjKC5ieYxTsMaaY+1tx+kLXniSLg/Ev
0Vajqc6ySsdUFl8Js4+N9b1cf5sfrGt+8K8RnjVs4kk36C0gmBL8YB4FfIH9AeGGr6zGLL/mmpsL
HoFEnASCAcUdCW6c8ZUMkj0Esv1y/kNFD0WCb7giYvlX4hQ5HodVzB/mC2L+XUMIFSt9b43o/rL+
NXekqPVFxMZ9eu8ubzoyR2CYFq37fnUnshb3F4kyQG5VWHvkiDLMQGox3rSzSDgbMDT2udiIVVNI
uPAUdjx5nrnhhQhz/MhLawuPd07uw5LDMsYOsvpJD8pc3QLg0rePu7ICzOMaznNXnAF88Ei5jnTU
mzPDvwAi5sK6IEZEBwi6OxyzvWDFB5a3EsQAWJBfbjh3WKBrSDvIXkv9uysAmAFZnHGKuOahd1Bv
LJD0O5gvfJNqN6kDCQREie/+pF5pk3InUEx8zobIqBOQ42k1JlUHzOUp8/SggWgyvIyxWRySM1jl
aT7Rr2y75+TW8RBc4cy4BMsWZZK7hXTm8rkNru8/eAMG1TUCu5rWv35O8bukwPSg6YIwQLPrpKYY
VGjR61pv/IlzwPJSCRdCCZUL3w5sd9QIBEQ/v3WwSqufkg2B/tPIPzUGnFekr9DfsfDxEHuYfkYe
H7qZcMMAuto3KYRLaO86vKiJFmcJC4nG61WOnVI1EMWUGi8QIBQo0xBtf6EaI6XU4nRB7XdDmblH
+o+qg02pyKWYgiQzciVUmZEqiNAIsxy0y+kootCMYJuJVmHpIVaBny1KbNT1ShMNVZfdPypCKFSI
pjCvKP9AQ6X8yaF9JF0o5iHGZgrdFL5in4uFAUpJcYOqmZdl+wJDXWNEochvoWi7Lc4W6E3pGFq4
mOs+yIvVPtqclMXSC1JEdABC3MUk4FCOrg+TDBs8ZKRxHOZy4DIg5ucFn5GczrWF1Y2CFKD5IfHR
tfc0e6Y+h8/PCLWVdzGCRohbT0CV6DOSXp7sI3c35+PB0r4EONShTU2pTT1xUWjTUNB60Wn4Ovxy
/ijUoDZnl+MndwFHGayBGsc3nLwagl7lV5Cj4gCUPJBUpWhD6UhUN+/qHbkcqvbcZmpZVHZQhZGg
99zpRKitjAwACmlK7CqBw+8aCRo/lOiDwSvLb/Bd/57P6KL56Ag1aD0XLf682W/StaNCi8f1E+6l
/kDH3RokLxIERcY5gbxkK0qS7ZTS6ePaTh9X2gL2MVqiAtCA2KDMRImThkC6RJeF/sIbWuT2Oepm
5Qy8yQRMAMGUCf5do1nfGN5tPiCKsQeR9vZfgfoRT2NLVnFoRyw1ycL/zW4ZeHMSZKbzLV6RKDIz
WYNQkV4UC5GFM5uDFfswXKxBw0F8FJ/BX0IKDpaIkmtCIJvV899GRf0FF7mkwXlONgV9Riw9K9ZN
cnPqa9w70SnmBTUHGnmAK0T4ylavVb2KJ3JNmMq6ofVJ991TmSTx9p0p89K0pz4eAdXH2qRKPfjU
1bmQAWeVD2n9sl8wsmZKgwKb3lLf8dWQlcR3K9RdzPjlPjHWq98S1Nxyo+q4L4bxpLW7gV+kg7fZ
eXoXjhopJTsmKZIew092bJvPSs3h8fsyuw+tmZp0rLUUWHCQryqzWIuy5kfDlRsp0M+LOj2CJ8rE
UIA4wFhSUT3z1aerm/oGfDhcE1C7erSDrrZQitnTtL1Q0dAKqVEwiEeBjtFYRhHwaeCEjBhXRuW2
+djTKifTzLt6rFn2TmoaT02ueoaaa6wui/IgWH3KOGvjUfqovI+GnNKDaXKRynDyUl6rxn7O46Dn
tXHiKh913Hx6w2fGA4/tkZ1/XD+6ZFk9CJ7g+KtgY9nU5TZJY3i+v3i0mptjd/6x5eMjVU14PvlF
e1jDSFYsT1PMVY1tdPNJQ7r92v7R5shMtqoEePYgKWEzCpV82vXiANtEE8VfPUmGUmf2UF2GXNoa
iRtKqT6CMNOOLcOAWFJKv6kOk1SueqUr5Tw4VVJoaJXloSdL6shq6WAFZabCWLACt/m0fp+qS9nI
qP6wQU2g2qcBRkxvJDy7GHULAy+QCDqyEkxehjF7VDJPtM223auC2VSAA2yyJl88yhcWnvLEcuyk
0DG/WplJXWGkoQcHOcHzh9U295GRLQuvbIIhPIOBUb8o8vjFgzArU0oHW9F757+5RD2CDp3G2edU
iR8FSh7glEx0LAMzHBaS5ZjVw6OahP9hEkejIkmnrfSZoR9DqQ6Bmgg9LP0xecr5sLFQ9mq6XDA3
j2lLgTmO3ECvUdSQByFy2KZBTpeWIyNC7B5KVIdbgpkPn1H7k7NXyh5EBPWnMwMvesNCINluutAN
FWWk662nv+CTpwj7Fu3YZqHyWUY48gQVrUcEwOoTjHFUN8MXeJUiohOlo2z3UDI0XCp73z3sYR1X
40f6duHZvl8YfsudKz/AOSXN7WP/ltEtTKNh8ER7CyVWqTmEIf1rqe5Re3v77KLVkZyZ01BmJ9XM
/aBb9Mgh7KhDUAiIV1VNfBx/AqzXUuCBQduD0euDOP3LcBsY1+o28of2cxunPKaf0CjKvVWE5bDW
3qxMQ+uNC1QSg13Rw2TVpGG+0I00mrY221g9VOs/uzp2L3SEGr1GXNegKug/mnD+1FaKH1TT4kHx
/a0026Yyy93rz5RZmfVWSJgiO/bxpIqkQrKo3D0+j7uNbqIdvKkVPYJ4qRs2sKBQNQ5KYqG49knf
Ti19gknmtxMrghRUVfZv9cwQHTaCe1vkYAdsEGitnWreW8kgtsQS6owqwhi6p7x1nSJArixapvrQ
D002QagrhNlZhRHPfMtnhp0fHxbkbdvSm0liFelIfT50r6c+J4jU0LhQu3ohRWo7KBuib2VE6VzF
aiuzqQzFWq0t9YT0RkMx59FV8VG25EXYsJfvAjVeBgGefq0hDatYYpWNlL9YeiUu92ieyLH9o9p5
DvWBJnrA9kahCW1J1tFvKTQEcuGlhjnVpIJECPWdca9utKESo3Wok6qGeSJvo+eHcrn5JICZ5bmq
gPYFrzgiVJgnpgsgjAKHV+tBu6wzqh6NdhA5SATYMc+uZ806oBT5y56jmCH13vvi/Ty0D5skTRlF
ljz+4HRP/bAw32uVzW0VYK3aQpcqkLQj2W9cHYu10K1ygwKfZ+nq9CMD22269ZshZUbJ5dlVXd9q
aBCGvEUTPmAH2YMb0Cbv984u/ec00hTvJanztlPqnZZIxcx81uSYQXfxqRwGGhi6l8Ky/ZGswotj
eBFFL+5XLa3zAOZflJPQWOQbnzdw6Ba8Vkh2RKdeztDZVMzRow2XTfHcmBGcuTYvwbLq6VjW2JIY
toEoYUTh8t0913X0Kj08M9B7eD2xKnqp7KtUyc2V50q1sdy1Qb7qVA7zzrPP5ptMJFOibNRrrYEt
5Jh0ClHRWo1eh14Cy8+Gg1nIyuzN3VbVepu37Sj1lYsR6EM5bMZp+XZ19TXq2dGmeYJMif3MVYOK
ctBL8qzcOjxiSMr5tNeWABToJuGOTnmtltFCBJ6mQKORCn9lyxgLKr1ZpsjDrtPBopWUJgNSZOQl
3+RzmoJiLuBICpiWzC3FLF3GkreOrEEDMNYMgCJQro/YL8VPdmwAa5+yPsHrIjDIsROj7JCCDV1D
Q5ZXtd1UgjHR4MTyndPb2J/6Elu4UB8a2CB8VOR59Fwdh71uL0yfCvYw9SjM8VGJ4a9X/QoxFlWn
7hcNAl8eZdgUmgleyzH6fM94EsAYNZFvKGVaJB/IqNUsJbnS5c9GC+tRrr6dWLanDYkrJp9G+ycH
wUiOdK8JcMEKq1GWKfwWfE4LBKHeYQVau0nbDhGymgAR0LAIhnRZJkutRZVKBZeBsm3QgSQhtTIS
xGvQ5C4x9eaBcPNKr7FJ/dR0n9f6tDPVeS+Q2KM+Oq9LchByZuWl76Qbv6lnfij5PZAk7ZnrDLdM
TXvNqtB0YyNFbUxCTFzFriwYyCjLmTHIfTVy2bE8835qKG6FbmvFjbUxQzR66tyw1UFkFMOH+Ri+
i9Z52i/naVDYj1gTw9oeVLoZ9IM3O0ZDAYmK1WmOgEnySY9qSrkcdhcIcO3iK9r16afMCRvkefDo
GidRaYqmHZq2ohOQHJBQIlfFWtmm0aZOyDdizaUaWlBSrCZAsghOudZHxY8WJznoSrrQ94QiWsL9
G+IKbOuouwygu8mYPVzYoHWpJ3Z1B7ZO0gto5vsRj3yy/XcsgF7mMrNq711Yo89b2nzs3rwQmyF9
BZs6j1HTyBJiNJp3ZdabdBKATrnBT912oERjCs6u4omVZIT92wfbCXyRQdy/dNurKRFRbx4qruaC
nB0bQ9Ac3tulu+1VLgrHzttlpUM4tT0aQ/EHUaVBMbWG8theRF6HeCrGn57Mb0ZeOSgH9cAa5h58
Qkcdt27rpp4QWEUbALRwPRC/L/eBlA8+7mNrDYtp7uUe43EgD8TvAC/+/g4mhy6+Qf2eYzqmZzsA
c/rGwOpHfX9gO4ETuIGbDJNhM8LAwgFjMASQhWtG7tTjygXd4GQDayBxDDweHAyOf3inj/Kbq87o
bDqvQTaox/VYxeABSccRj2KE9OjAGPdcXJiGCJ73kTAfIK7/g1PtBmW2nwWbJn/YczUH181h7oJr
crXp4nwiKCTO9qw5C41DtJ5Nrzme0AOngAFgWB6c9H4wAlnTOuQdxxNVFCd1Qfsc2OO7izMf1JcA
aiH1PhY3Qu93c22UurzL8T5Auj9euQK0PioWJlwm5DVpqHR49gCxhNHwWtEtRXIzHtVriAh7ASqM
ruKPfQSgIu8bAdZ7zZ/rjPcbwCvh6LWW98HoNXh4df+q/ayoJzvNxO9fuZd9dub9fdTfG4O6v88d
fb5f7a/ashmtroBRBqt6Up5XtndN+/fA2VD4+mFCDm3nTr92FDqr1WoTbppRNLs2q6vf32BK029+
VvGGyTZ4/GwCZ3UtXLpjfWlyX23ueV+fED0Xm3s3SoerO1OtHzj3u+Rgbc/r0LFWkHgGMs/r4aFS
6AF4Aw4LyIrR4w8rbjnAf+81D0f+uPCwNxtLCzYS8CAA5gSN58dOb5Q6+gAzkj4sfdTSg0m+DCbh
6DNNrgky7TAOlvLstbIPz3Gz0yY5OAEe8CQcB+MIQOxjgdIcYNjZY5ENP6P6BofbfQFYTZ3WI/vY
hmvOZPqcZ3PNhXoAvhO/iRIhMzy0PUSF0es0GPCsbmN/GNXRume9kK8AoygIQA063YCsmj2QrOFr
/poXyMdHV+RiF5G7DccYqs4iB+MHlxMagFHiD/9yCC5DFIK+4xStkTGtI5fz6kfOOhuu0bjtKyM4
gqOEV5jmuPDx+0Bg+jCWAC19T3FeeeGonSKKtxe3Ix5pU/zpAGVa43idLgWESQDogpE/tIaA5lY8
Db7KY2nTHsHmqKiYmxsCuvvwrJk87sbE42HqfVyAclPo7dNgHc6NYevqXD/65wKH6a/Cee8CK4Re
nblo7tbqcwSKE+7tTW+hr3qLFjROyBoCx0DbWLt6nByJN8NubC4EtJ/Mxa2oWF64aaCCzAsuTx0g
tQv4IPa50dZaBfNwLm3MRY9AFXnBX2+BgqoDf8UGmGcM0WiBwqEc43k7qkakdYfeOh5SR5klQKRT
Nxs/AYiUw3hV3iIQz5TGw9XnkKLtt/oWnF+7ZBOfaA9QcXyeeJv+FphXIP+8EazKWbaLNs8de+ih
AZe0OhjLCtajKHNbS+oZ1jLeWXw7BqttrwWh8ks+fWzEQH2NczclTOBf7FI27EMq65vQGhOCC11Y
KDL/3g0BtygMUhw2hq9hxJP/TD4jFuB+OADzxNjgP0HcGGXANl78TMDPfn44ElMhdcRxgVAQ0xJH
hCMCD9/XeC0YTRAt+s8BfECEvCn2Of/+5C4u2a747RggiDIph+K9Hu4o8ThxUd4b9bOVGJbio+E2
zRRMX5VJMP5MLA/pC0cMQopLP2hdDrkhM3qCy2LUW/cgoarcEcrJ3CJaOzdR+xW3izu1FG2A5wzJ
AFgqjw13bUkJH2rWc4f8IaV4Oi7L5+19ph3HP4MTX0gxqCEJ4uKNt2kOiA4SfWbRqwX5I6DZaI65
vkP656Q/NyCMQ0gSI8uTBsbycyhn6cacNEPutttOaDDzju9AtB7QQeQuf2eU6LRO7AFMnbFgzWpD
5A+W9gDliRk/gT018MJJsMKpe2HB3A37L6cYCE/5cpr+BcsPcsV/FSTUvsnGg6L0JZuiRsSw3rzv
6tG6WBeBh9CPxjHeshfdRutwGW8zj75be28o0h549DNl8pVXRxEISIe43eyciFTvkb604NCag2Dq
jz5DDHnh2y5VavfpBHncCbkKF2Z5fAeybz4Qdf3vhTr0wiD/FiNlLoi84oLEJfFnl+2Q8ljwu5Tq
Y6jAZPLzcBfwjEK6LPYc2YF1OKM/MOsJChFLq1hWydRY+Sha899nGn6/Kw/Eiqk4pOEsrOLnsLEQ
i17PzdbkzPyQWIfjkQjbWLYyHg1GJvoBHA5Tg378/QnYzz+UFjg8pgv/j+rUESO3ZLbEA8CJ/W1G
4BNhE4dHHiAucI54xURh+IsDikEs1lyIRh5VF16JiQaRGvQY7/xwMH6WCcZ/5VAEXw4p/vFh/Rdv
L+hA/izan/X7Zw3M8mfrtT/L/1g6s+5UlS0K/yLHQECQV+ntsEtMfHGkcQMC0re//n6Vc09ydhIb
LKBq1WrmnCszT7BkxV/CSP/9w4/vS+AHPhXsVeA708q/xCufH3w7T8u5+JntO77DgyGPAIRcXS5+
vOI38cXH8jDfHEQ1vx2nXu0i88I7Cod3+aXJIbEEl0u4OsG0DldObl44cOBffP8y9xhAchRHXPO4
GBYjccT/fA4GhetBSGn6/MeH8TkDH5WbPoboQjafP6bV6uJwEjzNeHj+v1MQHxvaJ5aI77v+yfcz
c+U/HqdwdfAZpO/wAo7BcWObkzwFl0twu/FEIE7LvzB4JzL9wNnxnyP+C3bihPzHSgyF95GL3xz8
1emw8n9cjnpwD+JDKF+b4qP9v8PwSnGXxRdPuFwtlqu446CeOAexcYotFDk3fhOGUmyaACRt1BF4
TMyIQNzVga8H1oIfHPCxwjqYXFwu6urxAICALXvcLZ6f2fyDXIHF9HCDCxZbrD4TztcKgyrOl+vD
S4SZDb6DIPgWn8Td5KLyiTue5SeNqP4286fli0vK5n060a2IUYuxl5yHmLfk5+y/EfO4uFN9JvHe
xGaKsTlg8nERUNj9M/9MS94lNv6nhWyQGTk55i1ysKHm0gJybpFMsu6r1+oTiMhqsJcrFCRW1eoN
nKYFwHaFNKB47hPxdxPANv9T6Fo1q58DZw5e1xHDibgpHBI+f+fdrdg1zBAav4pR1azYjPkwwxYm
HzFp8+faWp05mMRFK908pKvr4aCutvxMV/xFnXT1o4rfDrp55ZnY3B54DCNuHlSOJt7nuz8cliew
1wfQRqurvXUZ7OG0Msyf2uKFV3bl1erzevg5uI9Ts3qQA2LD6UwyWnwRH/M2PrR1xOuoPts/h9jF
AnorF1tJzYBXrwZWsmYdTkhzcDIH/krMBzOiY0aEqwcTwT8NvIzbJx7gIfHY4+SyynKx7jl1Zgf3
Dytwt07hDRw6My24sGlzt8WdESuMG/e0WFQv54IhuFxqd2JLP4kjnsQr+C22/YgJ83Cp4nv8DUDn
KJ56WhmmiBk/rbpvPoIn+STewk3xGA1FcHNmPmjR5z24C7xSPpxOp4fY57h8tO3mxWKFXi7CvRSG
ho4d/AvNcROCMqQijlFYXYLyKGycz+CIRIRnzEteZ8YX22IoNSN7cSxOg3OJbZ5lcbm89c9kxUfh
iT4t3nYRppNWm/+d9dy7TDyOXyLex2vXHAPXAV+kNIWFEWfpTxuxAgYPKyBembvi0cQ9sak6f6+Z
WL6P7O30YF17Yt3/dxpiKIxDwbsRS5sFEwjz9wx4U3wUn8WH03OSQXIo3saVYHfjMjGk3Z/94Hdx
p2Bvsnq4SCyhP5uKiMLfC8T1BpsqzvOU0d/+ccL3BhokhmkKd5KxMIzyjbGLr+Gb6hcLm7eJ2yGc
cXEa1uVv6POreGh54P6J2+iLIWQuoxXLjE84Rc7pNDNPl85j3vD4/48aBUA0sFbCm2MC4fldOOrT
mrD+Ps6ruCyMYvJiLIWwB7wVx0XIcDBKAB3iYwXsgoNzeGIeXiOmWWyLQefcsolPXEUOI71/Mn7e
P/y5QP+NTGx7m9PSOjUok4iDiS/ecAH3xsgZ/d1afp5OPHUWTxl7WGsMjgfEsSKcwmk9OoOpuIe7
h5OyOjxi8xQTxFwPJ7iblANXj5mZufzBIuCLys/mcRKnI/Y4Nh5xqf5/RGN/EA9yddDUwxs+MdiT
AJzgebIq/1vDqJGIrVQYWmoLh7+TAuNxgjnJUjmxQv6eFKc/M+E+staW3DTDFq5DFIBMMRsgdLhA
5ukBLvqh+cKdehyEuQL95BzqT/cqjNghNl1ewRkzBHGVcHtZgXzjAWMqQ38wr1dhX5EwNu/W4/GY
oarC3onFIToxHwbm8zAwRJUNT/YxaRzVFcY23Ryu24W7Fxa7A4CVbFund8It4umn049humS+wC8M
p8o+KDspcH/EWMU1FdCXx4GhkiXHCKrs1YwRr888bDlOv7qC1+apuautrleURa/85Ex0c+5Ox6sc
uBSzTBeLe70Cc9xyz0KfHxeM7stzddswh/WBCyAGlGxjsGfaFuyFz2i4MYCVgdoKfPzyN9wtqemO
6HuC0gWWKn0q4O8AzVNt/QVG9s0Ll7/gRf6wLdVG9aXPcKeyBaPxfQDuA5pVO/A4+LIXuBv1U/sF
rw0GH9zG81s6gLjH39V8+ZN6gMDlic9TTvIvWkqeInQuAHpcltsmFNhueIW/QAAnAb+bfUm/IETq
nuS3GDS/T4hyr+a37AO5tqVsTujkjGaPWvkgEFwqQTmihgB16eAaWnNQAEAQgVggCU867m6HiJTD
cSDFT1MIEImF+C5gY7CJQ8IEhA5d6KwFz3cBppOCMaBYfFFuz38azFRSlx+LY/Qe/WtBcFyf1/Qb
DN8nlN//h0gAolChArVLNPonHBNTWv9TZaHGzjdxEIzZkx4KNNdizzVaXhCADNIzwRqtUPpb8fmn
RdBg9KmlgwinlC/Q0mi0mvdPgGEgIsGGcbZI2gxYx+wGKliU19GxqExI0SSobuNNeywpI5F+FMBy
ZEt290+0evxw97zWn9GVW3z/pZp/mN9AvZUfz/eKXnQ040Lk12rnFrjOJ/gJGG/IgHGlYSHiOEkm
GINptGKcHxQOfw0A3PS9aVdcxIZUQAop3JLhfRIa/avIp94QKO9NcvXcQtBfPbiYykTFtJjb4MFn
qAyTfkNguKf1L3pfAm/FLADkpFbjF0Uupc/pJakrTgI9aPYaAWMmoyMX6jHqEamo0m3doGSO7E5T
RscxBewKH6/ol4dFwsXNNNkB1AVc4j9EHShH4M9gDuMbsAhSCaj8UABGQIf8EtYS9B3aOvO5SaQK
DvG/ZwljxbXGlmJE5mZDTA67eLJQ+CuArXICwPvnJlJn9z8IK6hKsGSCJ3B+faafVWdCq6wn+tiQ
7fyKgIL/Q3WPOnIH2UfwPVEdoOXhEjoTCS3kvv/IfxmJBvwm/J7YpHVFTAcSIJ6i2C76cmqoMyCB
AcI7AkAFFplMaMWUBLYJoFx0Rp2LRCUoEOY+DiYEamjZcAdvBXxYamJ0KWCRQ0DI1whzHdlF9W+g
iJQv4INLQhKDN5A/ZxIVjVADoDOVUVhUdZ4/PDb8yiRYz9pDGoRKAd/aA0UC6OHwo4FmCMx4AjZI
ELuFUBMb+hlYB6guaAfu3K1s6qbmwkw98FJe5NW+sS4vslNvlbWyHj/y7fMLbBy42uV5i9Zt/aGe
1bNx084SQH7pQ/4ID+n+eSr2xSna1IiSI1Udowb3r3hPv8AzH43d7BYbGQniOXXLYSy2E4wa9ngE
QpFcAqYGVEIMr2QnAEpfCeKN/Fl8g3hpvgcyOWjQBlT9f7kHFGP6L9WGpH9C9BZaTP0HaA9m1wKR
si/9hxaq5BkPSJuQcFjYFOYssNTXHqTiCTQlKUvo+8yxV9APq95V4dKy4d8v4H7twWvd0COy3oGT
z7n6OAzfd+C6L08/Vu81juv73F2QSMnfGC+l0CEDJ7hq0FWLHbD850qkIktaYYp4xWBPm+H+kRUT
/hZAgpVkF4gUxYaN1kmkkDhSoFlBd1E2+oZbNvvmsHDsQfAt4JHPSlJgDMedC2MFThPiEVyob1C+
0blk5BwlX/euBgWpIA+LK3cTDzNrJHUl0hMJ75jtn0GrmReUk95gxy+ZWyTQqzOv3kmHO9lQLglc
qD3oxK2GDJnI8/aQl1GaR+rUoeA53qAHgCakjlRco2+M8+xNxwtRNir+ZGoDEmbIpP6yY+Zl+z95
FGpIru7Fx47auaBqaL+x0FDIjvTK+qooZID3AvaJKKlQBUBSAEIFzcsf7Hev6/LSQUkbzqCaqqBE
r0gzqwsrDwkIwUGGpFynXrhBwfbN2EyNQP5z0jizD4n9jy4H3913sck/tCA6iRTRuIJD4jZ27ZDY
2cdoxsHQ3yXr+RYVKLSBKazDSP9V3/TvCfC14I+Iyfck8VWftDXNoP/kQlIQXkg/i20AT4gtmUuA
yNEE4fDQCBkT4GKo+XBfQeGi9gS96aZ79SkCYL9vSU+lZyC+t+SPFI40GYjNbxme0ZnanItYX/U9
XOHlbcsjmfZreQyBrX7JMM7f0d/YVAFt4dApc+NNuBm2rAZ6+jLPSEASSYlkpS4yTOSYqaSe4tP4
voBM52kuxVGqNhEm0CAUr9/IghJAheuEjHpBLvV1nn+T8HfnF9Xs6dFHUy2vOqDRs0EUmXizwc8U
1Z5wU+9nH5xm4jVBQjYB7oRNE2ZbW33lVu5A3MAWTGskFYmDcd1vS7/BPQYHXu6I3Y8qSaw7SWda
ClPIQhyaDDlFA684xDqE5Hoffc4h//11neVcGByUk/yWkDS9ixywlR5UuJURC/GD1spmZD/Xqdt6
ig+x3FOPxjmjwW6/xyRWQbIuH3/56twFoczukO3oGoju3+LniV7A2aI7JR1HgbC4c0vnwojsLEKA
mwLBPn1PSElKVybvhYwHiPBj4TTUsRoqafKNPtYWdn4L2R/ROGIQYy+BbrdDVyMlsjywzwnEXxSE
pIb7N4w5Gk07FApRHnxPP+cXem5ahg3wy0Udc1sgZ9htJoQMMQMUHxIvX99VlCnua/UfFefBUQKo
qepRMWjotKJ4ALMcbo+FsRH4wvDGpogZGzZ4O8imOxPLybCpEbenGCIelUba+VAoCfrjbNOvoQfV
lBNd3SGdvia+IfvM3LL7d7a2EuU0c+6gm/klZHYQVnQxiA/h6OPnLtzFkZaBAZkN7ixbdmijcq2Q
m1QcdZ28U8pIvuR/M2DBnu4pHkIslHR3r023nq874Yr0Dqlo936I17RjMRYBGjaIoQBYRk8M7Jn8
suioXeoOxT32fmmLdWD7WnzTzF0n/fjnLeCEHcE161churEUKjrdARH4c3HGX2BZCbU0XDWEZ4HC
vARbhwvTAiCg1PmHjkbWLYPt58wLG3VCdhHocNgEoYqEWpxPJ/ifLgQda2bvLTX5j+W6OuRr6mFs
bn/I+u/wyDJeUBMSxclyDUDcmW/vTOhFMB7vb+hk/5PX6UUUHJGEv6kANwkreD2KLmSUAuDVxBha
sAzGDwnj9PIgGFIjbUkx0eKFwpQ2CjWC5+98O95qyXwyCwTlCROgPnTUuNG94NQqG3iFNd+GHqUg
fDMKO6mpMg1xBHN6S68Ea3tB7uNQrkeibg+lNuqFyoe2vq9btwpeZyx7i4xfE8TebeFUfoiG1H2t
OHAGXOYO86ymqojOhtBo8dFAe6d/H7GLD3jR5wmaYyEaAAXzkeyqTbqpf0JiREKo7RgURPV/dxQL
6SsxAzJFk/tWsktm2Z/MUn8TphG6ID7TTiyYnF2EqpxPR/INRRCSfKC8XD4f6SKrPS5J55EcYs+K
16+zQnIczSCkEy5FbeHgNb9kOhzIud5AObhwOHSPEqonKhmL7/gGRwl9L4U0/uShC+OEp+hiID8w
rlG4phbnt3bnDMGClpI9lWhoJp7yLXY4B5oZbanscYdlooYcstVReTN+DJwjioITWnAm7YTt5b5G
0o/mzTSEBzVNi1WqtBfOvLks4lX/BQ+HnwXIATC4zHgUbgwLYeDlW/WhB/G+QcWLggBLLz+9LhQE
vJYazIsFmh6K2sOvXgpQxZImmFzRes89HVBo076a2LqvkUg75V8w3cFZYy8QQNB/+LWWqXbio97f
o5/ivPgu2fyyvbxW3cVHjiRJdVCr/fyCp4m/KRPPsJuBkq5rFEOKA3FNSo0tPIoaIfUbzAz+JHpk
pRBPlL+W/7gIzNsZBg6UOJJGh9cvfjVDe2RMijGQyN0xEdh5fhFMlCjrM49mP2ys9Xu3JdHllm8E
WdgzFKjuNSy+fgd02VDxIaarke4ciETYEjb3a5X7Cm0dvO7Qg8pG/o0AOAriY0uzus5BvIn1jsnA
r/Zrp3XCi3aeu6ioHoSwIiQaQNEEesVZ8fBZ2p3hTDQrf12Mn4jO7BWVdCqPFDJoTOoughdWX1T2
kMyFtIQgoWApx6isonmKBBSFZXbhbC3W87C+b1nVvBzvpka2j27n71R05x/1Oyjz6ICjUaN6Bb7B
1j36y+YU4AYvYbVk5ALDNeka5CwwRPUbMPwT7kxP8huKgCe9g+5UCTxYnfU/jomhBRjG+oRG8N0O
qEU1Z1XAwHEq8W3QbCS3mK8JCEY2VorxMTENq+S+wsLEeLkLT7wuorROtVK2q7Nxbc7KBjMLTtoc
LHp4szkmp3pPj2i2K7ILtE6m5N9SG4oRV3xhRgikdpizyUNmxi2C1uUT2UhF1BZAJ8tuUm/DZ5ff
psuEJbe6bbLPUWPkcherUKKYxW536liovQuBpSn+2im9JQATiKqaCxCTdbeB+4JZEJdKs1on89st
uCirdhanAgnOpVNRuqJZ0WN+xU9tgukSfaL/E4M3YFNiTyWS0ka3mbbRHAOqoYYzu+rfQkBz19BD
gSKF+iDmIkKn2TzdRzuX+9ceR3RAo/OCsjT7HG6qy1XsU09d9+vmJ0TbkUa/LOQ5GhPoXqUSAKJk
L6ZQdqrFskCbH28bhBixBMuFvEG5awV1dyt/qe8I8wnFYtYYXW1pVW4n76Bi99AOToi0oFAj9l6s
z4YomF4NuBT3pz12dkZl88VepyMEhCbg/vm7+Igud9o5d58h+Dd0AfY0LyWSSU7haRSiIUy7Hl3H
/oTbhmxQstY3HfIPOYoR+KUnBV9NsxRXC1pnydr8VahYks3GRIlCYnJkz6RJ9ZEuGZQs8z1sjdcl
gz/DlsIdd6ns7uA4AmEjcRrb/dsdeTZ46B8I6QmvGN1MNjVZCO/NPlS7dQsopCxCOHW0fBDzDVIe
+wJGnRAtn3kLKGE+GtDb5z8xHoq3UJiFCpGEl/4XiN/XPWwMXQdHbuZv4A9eyH2tE482qziWo9OP
NqiGU3dB0Gm2sKtf+Y2464ZLz9q/GkDc0Sik2SNpblqjmoL3tKCE+3ReXFugLi5sBiKRAQ+YJRHI
bz2CNgxgjviQm9N21Xn+Su8IM3WIJIHD/mMm0hSBOy04GKVN/+7+VB71a/sWrrF/sCQ5MTJ5JFYk
v/PoazmY9CLCkpLTAG2B3KW+IeDQSQjymnFOjwUox/oJKT5cFijbTFAR2g1sRSC9CpwunPhdGNI3
VWQE8zeE5c7yIwOsU32Tc5F+SeFpn8l63JELYJUSJeFVonHAyoyC6gq0HwQfdwF2AYalfu+hLgEA
VYTnoECJkd4ndCb7NzjdodncrfJN+MRdoHuYx6VdyLaywSgmt3Jp42ZBNdx1jAVhshWhAYYWXzp2
ifbrDxgUPlB2H3Fm6/kuuLwB6S6yoCcCTiRI6mMI4VhsYwaZgCMys7k9v/Q7FEn+oAwIeZ5eG2U3
eysQH/tImXINDO14/Z/vLuAn1MyNDxIz2ctGAGcQbctZJE3Q3moEQsn17SEEHthCSC1ste1i16xT
XF+RTIV3aFH2t+NLNbMXLiUyoCJcJb07FADfqoP8Nfks3CXyjCXSDni+OM6zaxd0/gi2DCXXfevG
a0PkUPXTnycj5k7Pvj2UIj4WhunMpBACLOTRzdGZ1vPjAkBB7v4FHf8XIaW7FSq7wv4B4m8uBk5H
4sWe8YF3txAKiWC2nDQgm1kTrN6hBA5mjUgPeasY8AlxO99cQj6PJfvG3BKb4TFH1DhG5VDxnp8j
YMUcNbnq0B3aE33bQE5EcGHfymJb4y9lOyTzSDhon7AzoXiS55xI+4MkXtpMIYTE94yjfEcxqQJS
vFIqK6Q2CN6azCBk7bfGcppthOBdnro6QTSkpdfdUsk1KG5ySbZ3AbYnfN5KfjXSnNwWpEPA1UIs
NB5w2cJN+6VVKzmzyTOOaKBGkYuQzkE0O2m5Ave16HeB9cmOCje4Pz3p6N0h6rMmZScxZzhtPpQ1
ACeLm0uatn4MfyKBvZDUs4CD5zcAzEbsQJICdU7+MxZN28d/0w/ENvkmnUZ0Oee2/lsiGENrtsgc
Dio2/bAg7K4EpVhDxK9G1pBc5bI3wweA99lXipOygZYtVHmFnCqhSfqL+YMIhPmLPrM9ml6cVbRV
/H4zc/p1BCwrQh4Liy+8SrIZ/V7EH1zc9is/0YJnx/00mBHyO5OBLncU3dJr0ljk9skeJ2/sDsx/
ypSb7ES2APnFj+pMzCQ9wO44w1b+V4FaBrCWnJBQaqGvILeBpsBee2iJUEn8S0SQegq6AJ3SmMxV
7VBe2VCqJMijYnQpIatfqEuIRI4i8ARr2NTFr7DoPzIo1T9NKlwcVITZ2SgSVlfSx3O654hcdPSl
GavwogYKKf5/s+PwryY8CEE2kZBEK6w4oG3sd34XYJ/ayTW+5xum7TLfluyZJD4DVIAf5I+ZjRDt
mk33jXLJJtmkB+NH+WAA7HANLnVCJjhpNpoSN07/rHBhWQELO89TCDl9ve1Ke9HliV+2c9nJBj7t
3t0rt3/VNGkk6w7iPz4tCgkVrzizZ30Ow18pdhXHbELDimq8o0ibDJrWT3vwi56WPOhJMQ5Bqqmo
yd5vWgXEq3sRJajG13cNI7bH5r8oaby66trJ5IYJFGWVrWJ2n1vJoqdpbtuYzzvZtq75HsOhOAGC
SlUdrSodlLz+evZumN5KSY7cWUND4btcQQfNpm8lf062FM6u6URruVbW7x5gck1Sezd6DXM3Dgt4
l1HtNyDK4mHmy1rZ7+dqntH4TZI2iyeaDZ00kHmaa+CF9frS60tgzGVMfmMZf82bfqdVVGvo8IHC
tTIcC1mh98XydVguSgAUU/U6zSbYAX2GdwHXZVWV8sJV0+V23ih0MjCeX2n3QhOvvKee1B60BHsb
SUZpaou8sPXmWdFik/Zu9whNujsTJCtRqY0mbnalohyoN3hy6WsJCB7vvWHDkgprnsENWfQL3ZES
1e6HGbiATgIrJVnPtDnNo3FzXyAIrMYccCaNtnQvaOaTVrb+KiuLzmTKcqemZb6l8QqaiAkOUQ3n
fZaTx+WPLIMHpv+LkjuhXjTG9v2FSVTCn5cqW2pG8l3utMoue6Oz83skOeUY4hhD2OMu9Hd7lpWj
pw46ooNFrbjFAjZ5P+uXNP6T7p4kgRgZKs1N00F6lw1jLfdy40lKS/9USXbVykj/GRmg8OKF/NA4
Ww+y/KZMlbxpFy1dfzvIEfKzWtPcLraSGsGgAUaGspC1s9qQFOtxQ2aDFK31vJydE+L7kJXzSvLu
rC5GxX1CskKco6k2dWGAjkjpvqAZyEnQUNwsUnkQ6k5jRCp+kQ6RPTxJIukprb1mVbwba+rOrYQQ
TIE2SDfbyiSN0gIVT11RD9sYsZ28+aCr3iFb4K8tC1rBG0Dyu7GbVgYqiNJoLYH0I+46J3peOGk2
HLpaHXH/86W19KLRrKZjQS0/fCv1oMGHX5IrNuzimAp+18Wgseq4+Fo2Zx2wamhC+HSGh1ra9/o6
i/7Rx4y8Sa2+DYlbhWidSK5KgenpJNO25EjcvfGFAtbwXpI6QQEihSAIAEB2CuQWii3EUTfrQu+5
iDydZqw9HB20+T5fbx22pB9+9eemVf2o3y0z4OGx80wUyjvwSl7rMJjDywmhQRbOv1z1EvrU9ws3
7w49wjzqpJrtImDabLIeMAViG71Pt0qnwoka0dUbUnf0zq2+HmJk14QF9PhXJ3mVLqyGbbS3U4TS
56wB8HfNzCwSt51+DBy9hvJULZ08aLlq7FRvRU/ywx1kuoq8tffGm7RDAeWAV7XZLi0cCT69Nm7R
kqkQ2GmteZTvOo7zSug6FNkznRMvF24yDW4elnSSRsy7sbP7W7tNDtlQWqU/aVmA7pKEO4y7viDR
Mb9v6T+6bfTZOoqj9TQptAGgeXRQv8DWt5UdxwAZ48iRW1q5zCVH7WYO89J9rpf6rajEBbH1Did1
2ElP4tO63T41aoV06jLoikuyYlnbKVhPhjSGm6gyzKIEkT6XNsmTxrunRThZauOrKPHRxh4VbYl6
eRWbU6S6s7J3XyGEFSELunRyZYBYDlJsptlj3Np1TcMQtnW99WbS3F1uaHaqTueFOXWho43Ip9Kp
6anE8O9UyKidFVXI+LxoOkJLRtjbGLBk+YK5P+yFZnFofhWyz5xHkbAp9imdP1/9a4W4JqlW7b1W
kVmhtRFlRcsetyxviM4JytsJ3g12eIl1LTonPUlWtS9JE+X1RS/N5bx0kk8dJiYwfo2CoLaw7xrZ
V7LciCdxL4c2SIwnLtqwzYZoM7hKU9LXWDizZFDbxJHpUDan+W0zT92sbWGaqW5C0ViJ1kuqCFf+
KaU7QqazXdbtY0tKAjU7Jk7UByoiAzKGPB7QB6SPdKoihbUwgoWs7+EKcUrNT8fMNcqdMdIgWaLT
X2X4eaKYIb4L7OSu3DzxOLKULKbEYm+DJqVYthjEVcyoU/WLxDIyMlaHyMBdXtPu/l+0uDuFOnoF
LW+7gTISvYlzg2M9Zq4E9UwotL/zS8cSYAOs9q2/zn7LkF6yorQ/38EzlNNd96JJ7ZuSypsRmYji
lObFcZjSwytS98WdIs6KiG/ude0Pg1Xn+6qN3OSjCCf6/epO+RzcrHqSflO8Ss79KdP89FWsn3bb
NHbzBGFLlTUxfDmmsblu5k0FM9nwYrzPNPITa7npbjN5l8o+bMB3lTb05WcxFn6+fK3LV7kpw9vY
Fm4ZDTs6x8Id3s5lgoExpsGaf27m+rV6hIts01U5jbknSyI1Rpl61S9AESG4IzuQtxBTIklh6Ntx
E2l0+KCSi1QV4hrrIYc7hzq8bL7sljJYfB7cOFp62kL377iTmLLks7m17E3GrYjXqg7iR1/gf1zh
Xtphp6HUsa70fUmRM4rdWprc8nVE6ItiqWxC4qWhM2YI7EIdWmX+EY6DNc9HR00Xq7EDqLyYM+9Q
Nm1OGon8xLx3tOTCODa7ASZ4Mux54XP0dFL4b0b6K0nki3IyPhmKhU1l56+jkh7mYxNkOcY8htgE
eJPDUNgZ39MuSCjAatd6SYHkfqhK6Tj1/mv4Nt5DgzjlmOvuC2saJoMb6iTTXsccVlgEuzpTel9B
Xau8KEtYMK9pTTEbnTUFciC4Cp1oezXS++/QlP8kkgcafS81ppe6VfLBlorUlklTyGaCUgWaAukn
ekFmbsUfYrM1ymxdB3k4rJ9Rts06SsYDDihZ6WGfF56OUMxEYkuF8pRS2kfU5cg6yazMknNgLtGq
203avgyWV7XwqiZxMrV1XhLZphddzOhGTCzWTzQavbYEG4nTS6914cpc3wnLmdVQfZJwnQV1mfhx
4UkN+agz19RDfyVDbuqwGHZymgR1hUKnNtlTSr80TT+dEwcZkpxWW+3kaTPVm6eGF5HcBVKQ95lF
I0zkDVY6mc67byo2ayYslquKPBKYHHacpxLaykwCwaJZDSksUpOCWF4qfhlL6xhK7fRIZuFWTijD
1tmubqUdwgyjusbjvuPQL5FAg8BcklbOaG2nOfjidF6rni+ozWBlou+UHpqDPu1mTbfDi5jGcZ1R
0Y6o/5lPwtFn9Z6rkHqa+yZUSnOo3pvJrn38Vz9NdW85Rbb6PEmw06cvjOZuDrh2Me0W2PvZ27Dv
w0Mt498vTxMaaeEitauIKnj9XCOw9lpaXZnbkdzbRqfbEkrQVf69bGqn4uZgNCMdsmGomFV8xqdW
Y7iXqFD0iT9hqqLQURePZDnspgoNgXpX3t107tV0PO7cUSFADO9+2xy7F+3nTNz7bWPgrmXLrarv
Zi8q89pkRtq5jG56DrCANEz5Kw2vfSQUxBe7l1FvK9UghAjm5WkGtbwa1WNv1OemlC8FUJ52M9Ca
XiPhU/Qx7azT7TwpttICObrmtX3V8dYAZXIddtVRbdhgwCtne63wYnLSWvq0548eLZ0a+Rxtk6eR
rRE3IDrX20uYhSFNr3LFL5RN3R+eS3lrpLSkrNxZktlGFFvz59Mt4+Ec2fGs2JRps5EE6Anx03R0
c0JABV2QYlw3hGEeLg+tf+vKvT8DvYAO+1HfAV7dkkpbV2au3fnsl9PgFeKuxwU5duW77BBazOVD
C1htKrv1mHanEgLX4CTlfBvXs11IaaZbkytCoKR8yvZSghUFUXpWjjiCd6ckMFRRDp4bkUc00rbD
vg6ToEisYXqa895jN7eMYbRoTdCxAbW0Y39C7gxLL6dzd/J6+ToM4aFHrqe3E9AeDvJXnZUlnyzq
6pbwectrjzSKkT7XXQgxLnvPlCpgURbyIcGBaAj1f+8TMwOmdKtF28Iw5Zfkhk82Uhm6apc72bO1
B3dYUqyo6CBGZKjl4GgifzkY61B3Z7TBGiPUK+6TNduNyEd7HTi88WOsP8Lnm0560OkaEDeRZH6W
T9oIbsutUSFUZHWZcrmHc+L+8ZL3T1q0V+dpWlqartmzojmqc1RzPBRhLEXGkN4xR96TvrrJrLIV
DFnJudAYZ0k68L6Ab13upvG+fzb9QZvfjyiRpORWB0wWJsfXk2ytamTWWf+Kdl8Xs4gWwOlG6p+b
/prG07mH0P8gyvhTelo897Me8E+7vzc9CC6v9aQFEgYzf2znPt3mtTFg1yI+K/XQadEZHIeHUVEC
yLStkcnU2xpzqca7ZU+GGAYwKRaiwesCwFMbGOl3eE5dGaBWdwcf3NZeW+eeMQci9ZbmlS8rvpyH
m7DbLJAZqjsWfbrpDAqQDdWcbyncTomV1QWoKkk2rNeSGsFQ4zESZQ+Ttcx4LM9saersF6xpfMDI
AMS5eDmw+Z2RnVIaNUduZo5aJm60fiWKvxxVP1xWlgaErggNP6pvC4WsXEVVsj4nIZTgYeFGaDjN
ic7Uhd0iov3Ed52/11HjVD2MYXCMyrZfvjZPOd8sWm0bsn4NuXS7egiKXD30vXas3Kqq2QeQ225G
y1wq5mx2jZceEq3NfV9NgBMzd1IuL9jxuVZuInm2LjJwH226lnoSR/LT1xx9WTndBGYuR0S01jdF
rGwJRNBIQ9rKqur+aCiwDa3WAKYrD9uChLhRvslFwXRvcNTPTdICByRfainR7LJQJTspNbtMpyAf
4sM4/1YbBTNvHPPDrBqOkrUo54c0B97ORwrJPruM6ANPjWpqWS+9tVy8TRE0SO1rhsSp2u0VNTw8
7Xp8hMhqkMYD6vuYCidayWgVcWU13NaDQaorcWJ5jzNCEed9/mrWSsWS1SuCWjormWqI3v4qnJHM
A54HeYs0aJe6w02eWaOEPUUdYSB7BGQEqGhtFeiAzVDqEtNghu9kAjWEAWem9suwpwEBOqQjDZqF
oHuYMqnibL7NteBehMFUdd4cCNJLpjI/Uhl8QjSjsShX9KgSFP2PpvPYkdzIougXEaA320p6pi3f
vSHaiTbo/dfPycUA0mIETasqmYx479qaPmMxkDdpqYE18JiIbCiTmvjeYyHanaXAXvlQhj1ZAm1D
vVX5I2o9b37mR8tX0/qz7oRdSVZwODunsAimwvRtgicqDP8s3XRhc14SIDaPZrwW+Xm5jIp+7gb1
0tsoYtuTvtV+rfmGI4eOTjdCSmS0BbgHoteY/pFSaQ87dECkkWeq6W5up36z7K8rA4mhldFQ6VcS
HLQFz/p0PBQKtKRH6iBDSdEqqVMwavh7QYymJig1bO95FmSGjhUWdSsQ7sChaOL2FF8nBxU1g9sA
PZvNXpex37+s74f+WBjifLm/8ddSRzvN2s8PqzkG8rhjwyzIk+SORPxxE05ccJKCtxBRQQAxapRe
Q+wkVQNTtwMK9UvKl0gzxK2xteuol9f9TPLmpUNLu9mN285bMhpbvFzr3gqPMgvjuOHtk63UG9kZ
4dUXnH6pCAAVA/nIaLEl19uWw9G0QkmtI5uhkig5PaR6V8Dnpj9mQOBMdORDurm1e6TXd8pZSY1L
p5vXybQJeyPnig99rPsHo/1jIzMLVECvb4NW32T1I/MreGCDSPOV30p2+3dTN0KLkIk+D8zD34XP
7ekYqts4dtJ3aUyV78RJT4dEirQiLW5Nw0ST+sW9wxG1upbTJtNiJ+o6nFWh+qZOYi1olaJd+4wm
WEXcNFXcjP5zwghF/98rNPq9J10ve+zz8JGhz12tJqqWIDf9dbjYBO243V4StcNUO8fMgQq8W+3c
e7RCJldyTaIbT9uxCIcaH6VC0n1OXghAo6kG6d4EFpekzSVZ6pq3ZJnPiD9o7rLeynUJHYOJdLjl
jkp8ouEql1SAdS2jR+aZJ3Ec2+rOMJ5pXrdFvNmHsZzeUK/HCiEWIExTBjI1S34ZC6qzFcbZog2q
7LxXZjxO8DT/5FK6gIZK+uLP5qUVF5uyDscGkObSVi6tSvSAyQUsuaL7rkGN4G6ZP+RI14CSWDoO
DgAmLbawg4F33aFja84geYvXqY4li1m3iiqJCIADcaY460eVtHsR77vECQClNEXP1Wo3PaP6R/YQ
MtvfukMSRDVGemsE5WtKcmZFb3ZJyudQX3S5vMhKedlzZOGYWh226/m7la+raoRDvobK0VOALjHq
I6x6I2rE1wvhb3PmW5TbjSZ+ho2co/FybK4j19esqllhlYvWZ+cG/8xOUe4w8L6zDkNMtX3U231s
132yZOKcrrW/z9g/ZskTBxgk4r9O9zadb+P8Zs/Iusi6KvItUDoJPCiyedH7qfXROdjePlIpQydD
dp2ylFVpCgcdkJXBUWkpW29OooHZnx7rbbBmLgvQG1F4O6slz7iy4StPDA8ubxuJBC+lnpi89AK0
b4AAyokcHqYlJqeozMarDeX0HNHmZnktqu2tuwjjYwPRmiDthRMZBE0DjyokCE2yzdJLoW1fPkZR
3xrPSrXzPpE16e1vHV/LYbM8O0WhVpH0eVgPPrQog8Pqib+cbdIfMWrBjQ4OiEld32qjvuzqn3qC
BFNwynCFj/YamsRMLkXI5ncue9/Er03dlWpddIt+1ewqjNbdZ9VvuReVX/qIwfkqbOKNlVvJsTkR
JNlkk5vygmwi8/bqh45HXIO23R9rVd0ak1GL76dRZp7EWZ5Ob91DD8ELhPJnlmyvh+H3Cgc3Sj77
JsFWiBY5FTlbZUIKeIePxUhmu08yR4vXpY4VT0jbZemYOFH5PqPrtiVuVzPR0VVXNvnK7XErPTXc
DmwzFR7RRr0oNL8LZbrq3XbV2+3a79M1cztMX6pGHePE1gQ4qx90faOQPe2oRMukwQcvjTzQCuXh
/iqO47SPyIZV/7STLKWCpSY180dVYTY3pe+ZSpHJ4R2idl4lY1SCz1NbN9MjwkcLQteKzgsP4Bar
ba+VoV9ZIW/agAaLSKlKZvbButG7Tdp7Dp3kWws4pPmAiyo5yFrG0I4KxwOHyWSXQCfyvhdXAp6b
5y8dtCM1b7vsOsV/oGB6RajAPkQ5X6qyG2OT/V2bamKdHrtvzGUkUxsjquJT6qwPXVo+isN4L9tA
W+u7Ne6vFXjlsV45IHbJPtuEWKoX+UBYRedQI4ECClCZxrOFdO9e9TQFlf5l6IOfKYarYse1peDw
TIloI/3ccthu/b3BEUHGGowFioiRN9Dp72WXZNbrLu2AyhT0gRpfcyLBUpQYRVDyy2uMgwUnv430
b3ntyjzWZ5W0NWpZlqRmjJq4vhTRXviSrbl2M5v9XvkLTDgbvXo08Sr3sSTY5PiIt1X2V1tlg0Un
J9STOlSBs/eBRb5UJR7HJgPKI7h8lmk6odVRLO48xr0NTXUNdaGGAjyj635NeTw3ZjLtgXB8Z9NC
2+nQ0E5J3rXJnv9Y5G8boH6n5GY+0hdZ4yUkdVFhBEZBKLtjWUcj69ne8RnU4TavwUnNf6dO6c8D
PPtoeBZMAAuFo5Fh+P6ctMVoBTsYas18VKD/NA5Pz/uo45Lh0CV2bPiYLftdW8uPZik/mN/Iigv0
fSFwCt5W5WLM5jCV/070XtErxfElsVJZ9uj2TF5LvrxpHbHD9fYhMPmJ401ejk9m9VNKgJPd6p5Q
mDMyEfJLegc/EeG5adzMSqIfzbnf9LNVXTPC8wqSovsGmaZJkhBbjDTca3KVNAMVLd6j44mAsMTY
LDGwhwrhWwbNoSNWU4H5j9yiukhAR5XmvKbFhUH3UoF3tUgkt+Nz3UZEUT9nSyTGGu0SDRIKBLqc
Eolrc4S6la7dyt25afFij3FJuGwHn9YRsK/3NTOaE1UCfrnxmmqJbFFE2kmMW8JpG1tSFutOHy3X
dYmPHI0PREQ516Fp6cGK73idyGbMwmVywtYk+O+f9jy2pTnRCbbrOvMs+PWNKpk458o49yxiUQUj
um4cp1bsDPzn8a1GYc1NtLUdPw32tu8aLjOlW656Rg2pOTXkL3upxSa/Yr4TbYF8gg9FRiw95xFY
f5QPM1hU4ToQ+HUZCHsI5h5iZ7W9AWL+qR14DOgP6qeUbk6ajX97fAMCeT/A6i1k2/wrcvEjJRxy
QHOPFaxrx6jjtbMaj634tXvtMCP8avDijYevDq7Y35oDdmax461RYylf4wphcrbhE3LzHQVbJvvw
in5fnyfZIrU38zs4Bkg6L+d7kOPZkvPAaQkIRg2M0slQ8bpCZS9BRT4zEWfTcFIILDO3ybMbOlCh
HFbxnos7E2eiJ0LzjNaMHINNWDqLieoMTUuWmlsaTePqksZ3abL1Yil0OMiUutrreT7ebI6Uqcef
aBK7lVkRJ2g+JO1BfoOrPNkRjQT338vPtHmY1MZz3wLsPEqrv5Vdd3HIcwVdroA/oiXbPOOZMyTD
M2P1mAqi8csulErWesxUSxk0q7ud1rG8Wqu4yaN0a/Plfpz6UU6UmWijllU60+7PQ+i36AwATe2u
iuWunDJ5vjZOToTt7+XgF3WCelEQGKBnP6fs4yk3sMFRWHEU9oRczmAPrbL5eyOHu/xsDbzpFrHL
RxPs1fzysafltbR4BD8Yw3n980gBH5XjFd0Kh+U2/NdmnxlpQJnDzCKJ2BgPLzNOhgFMgmyn1oju
UE1XZuhVz/VC+s6hBCUejF3xBkkOptozi/5ibel1xjwmvR/lv+2icaIMDJ+rTFohyaLDDO74k2RM
xXab+RmYh339Li+x8WuPRq66oeTGJlt1LGKr43EonJgRBJqU8v5M5KAN/0qE6cO1FF+mihT8VBjS
za7VK8ONBlc0DnhtULE1GzSCcpNY0lrp/UmGVG6qh6B1ov3WzOuR25QM+oqWvaoM32rJib9/Vo4T
aLocyGFndwBcY9hlb3t2NhGsFAT0uwb8DqmUTtHH1VCeqhnKz1snHBUnJfONHMRxUonLiyWdSLZ2
DxdMTi2uGOwKbOqGBfD0uQXLKyjjmCPzMk9Hs0fF/OAvpf9XrsqjNVtXxiO1O8ttY8bVlgse5FJ+
HfTlDStco4CNzvG4yXH9C673nbTgcSOBV366LqgsTgleBmMz+v21BtAwRiQANlvU3+u+BJslztvY
AYqhuixb0sINIuS3YIYbc6A+CzuZggFu1CDaeeytwLRr5nrC41T29+mSL7feGN9U9G97dVE7/gkQ
iy55HBM1m7HQ/+Njq5r1JnJKcj1FZZshl7fdrEfXOPeilW+WNF773Dm3WEvTFV5/AfUKtJrTBfWG
q2xlVPVS2Eq3yvxb2mb0PJuLoo6YyUWDJtNTxYmR5zkzQMSOsLSCOVcDMubA9ApLc3O6lkpgMlv+
S1g3lV0subvXgr3nPVxQT9cbsvsDh35Fqt0iu5KwmeMxQbknrhnKpcpg0hIVJYpmQ4MMyCMdmtbI
GdiNML2ZbDq0qEgpCsBUSrK7klnYB+QzJTNteklhQ9oeJ7Y5nI8uyaUmzAzNbRRGuxfovHs7Eym0
BipIza55JozGplonSD2TX2SpTD9HcM/cJ28jggPJX9gbdh7iAjyqToufAqMsYiMm/XRK+x86sNr8
e55sBrwlsrR4W35bAoVhr13M9AUlzguPQpR8KU6HnN9JKwQLIf8rm65KU1yUdArK8Z4RRus8rTFj
3JPoa2nj2XoeD7VgxnYVeuY3t+9kaio5OJlOZZs9R6UQl6l/FaD+bZhPfLOZxw9VpXoaexBkTjNc
ncDCl9fMZ017X8c2HgfecEeLdKOPUmxzaex0IPMOhKISmYsUjuXOH/nRq8jKUVLv89vISvEkTDTK
4iKxBK3wbS0/Q7gAY+GRFI1f7bkvGYYnj5gc+DaMaumR8snPSCbMdBE2HmVR0OzWu/bKPM4zP3jm
Jo/XcmSvpBnrSQnClBiuTTzmhisrV8/7mibzTjk1unPOFic/q7UV12D2yQFHBNyjVKwBdhbbixrV
GeT9yIJQBLAhu4ZpCdClRUaM53fOk3WXiHPm3rLnUB+JzNgR9TEAjSlqCnLd6NGV3Cp9rOSNtuD6
Gri+kUW7jq++AGCpuXtNlD/jrV+0hzku9zKrYv58OUOIPjsBAxa8IQLMuhK3nUFKBhVSHet1se6g
OCej8w828u04be1GSTkGauVhzighSxyxnwsHcy304OgBW4mSBITTuimQIa3TQUWr1kfa6nWl5m0V
Iby4LuvpCQIiAStPa2cFuefoEN2gzkZRBhtqlLTtgilruRDRWzQdF0cMvsqBebJzQi9prc5RJmJy
J/MeiY94Bj9351YemKD4zKVfrST51fDUWQlfJcnZfjE6Ahgl7aavztUW2VVBikSmLchVYPs5m0fD
res8CC9/FU3zmDeixTUL1dpxgck9LYcRr5LMrT8hKpXG3pvfGtb4OpXYWQkE71iLTNyDYxXs8A4f
BrdFIYlgPQ5i1cnKQqZo/FNxCZqsqdNXeqwnFa6nqtVAI9CEPdwxiqQb/yh2fq2P44Ie2nxRaoTy
cClQyCd1hRY/TuSrqusY1AafFXoSXd38siOujphfs9u9AdB/u8Iy1GOoKjkTfhZPuRSPmMk63bUg
ipZLhqKinH8eRX6t4MhVx39SjJvOz8xKMlDPYzKpy/yMMC0YVJyJAVZPCtQ5t6wDsibaWi18aT6T
ih7smPL4+YRKYhI69Qq5EKhMgagThtEsz81xq7Mjrlsjrke/2Cy30d5lB0pyZfgpi2hd7DBbArWW
3nLUMuCCBpiL/Y1OZZaxbaYfqnTLhjxhqo7rEhOmwv+hQKKsvFlygRBY50PcQ8xM0HJWR4UF/NeE
7cck56H9W+GdGaynD4isHqIkrBSWucI5syhe6gweiIvHN8FFd8Y7mlJfy8znTuJecy3LFqtXfW+N
Dwn9xQa/KKv6SblwK7kLN0HlEIVQ38y28ZRt9gqB98OWPB1Qya7fZ3vlNieBWf29d7BS1IpsSE3z
uEfrPOaYrOAA6nR736tbCpqnjDjCFARb/DFMH9KM73d/59iH4jyM/XLIy9VUdqzx3XNa79XTnoEb
jmCRq+TKKUcd4FxTQg3CzFKZMiKlreMdjY+xFeE8GEEzIEgCYs8ZNvo9KXf1dSu6i6LFGYORRGwD
yhRQnn5pLug9E0AJiyWrkK/Gs6d7d+iazl9OW9V96jkyff0sFONdq9a3bKZF9ln2KKCH1UQ0P8e0
TyprAvBfPe2g/tR0PmrxtWDyL0h5Bv5vYcMt7k2dZT+v1P/Y50e7DBf+0ehEXI4v6gwV66AQM/uF
FPFkBS5wArMkbcI2IIlWJMkLOIB+Kbt/HY4DFExEESDBXF0zzUJLOt56S34vjOVj6+p7L99JiZfl
npTuswr06Dj5xVloydq3WB5h29U4xxC6aqRlsb67Dq0m6hCuKftTiWgid649jH6mDZGUTrHUhdMy
n/tuQeHWeQ3bWtWjzRV4Z1BpG0Z6UwVieItYYulzAl63EAEy6ZdT0HEeNql6kzIe3kZJS2W420rQ
MWL1CV8BqJBCS0yjOKdiND87lRax6hnLMH6Ych72c3oijadwLuVhnUvhJLWsxiZXXX9gpbERS1AB
s5gkkZptOC7kt6KOkO37ONqvFo7erGy5rsTnQLOPIrxJfdcpk5G1kw6fPUvMwGTkrO1NaeabXK+3
+slcX5DbhNJoJCg+E8RIySyAGSD/KgT/9ny2u3eJUBb7Q8LUV+H2ZDGdYIWRHzEMabvuMlRcip2I
wh5nX36psJyvtvhA9EIOBn3HNECoxOVrge2Af5gYZxQ1sAtywy1CVIfPgtPCTLtg0OJytsm4ZuVv
x4Q1mTkrfyLKZXOZSaRYVkIjQZYhNl6MQfGKDZqkqM+y2yyrD1oGRE4yHVOhrlenKrt30ojDhCGd
MUAUvxvg2VelsCJp08NUX9wOznkb8qC/Z3bpgwtAZDGTCbKZ0VqQI+81A3trWwYy6bxbEU9Bbt8F
kImeTEeQ/l5bHoKmR9KAbActnGLUUfPIavy2o6Ac57KaCzQc6fEmHifEu44z+KhRPJNqJmCr2tfY
ocpZItfmC8Wwz5BJMwOqqow0ab6LDd+57N3KEKak/JeHgWfy28jyh6OUULY0+PVpAvsh181FbwDg
G/mc0qrgsJpwt7Sy46fEAaQiJhA/0mBVM3MO+9IOWsDSWVIAjj0AZo1uvHuBsb50vGdnCVLN/ZCT
RZfifvmW/uss8zJWz2h+jQohutZKTN+BKZGSmkfG8lOxaYBfyLyrEQEOh7fayim3/FVzwCBpqH2q
cjvOVJMq5hVbLwYnCcoOA/U2hTvhxwXDkNDg9oCAVplgg9SKZajBAboii3QZqo0Ml+PzKYej/OBG
rvx9b+dHOXzo6e1JRFQqdCUePblh5zT+jZEB18CACOVO4ra8BYdZBhVQ+Kj3cFOON0x/h9jhl3fg
x9JA10VYpGs4sauVsCU6dlIVCW+z443Fy4eWjfM7baFTWIhhpQVgqKrJNIAwwqHxZNfQBUwgf05p
vdFQ4h78yRvRO/zqVwklyHKWigykmpylw44ZeMmm4IdCvgtBZ1M5VITML2Pj/3/yr1qOHRvgCY2I
zqkvdsetjT1MU+qWduKGEXWwIcsThrdqDev19UC8mlV9wI45GchINO4n62st3GHronHLfXnGOwji
vw3xVItkKjGTv9g78ejqcV7QozTDqSp+WzbupR2wRXIXo41m9dRJMqI/CEeZtiigsg7gC+azjLdp
j9UvJLR8cX01OWblVV7aN71X3hB6UZ6S+jkLdHNB0/IiEAc1qvJp2+/K8mM4Ns6o4r0z87ftgLSp
Z6gRIF0L5dn+ptrKQ35tW5252qR/A3EoZqFp6KMmp/9Ye511k2buLSrw/Kpp5i1iphNHRKW8UAmA
dC1Tw6pvw2V5NJTCZsoaDGYRVF8aBcBiSIB4HIOSoympeFsQILzguR5HegOIvF5l4CTmV4VOnZEI
JYvxfisixlsDGy4+AV0qAxNfb6/Fddqc5YcY7GSuMSVJ+NBTGQVYem0tt+veG9V5VzG8N2RLKgED
rTGEkWseZdzlHWAwbe3YnKyDMdNLUzNcAZeUb8vGESaw7/B31qyB80eoyMfn18whxpvNn6u8WXPv
AP0qKgL0VwsoanWNvURUhhb1r7ZaD1U493krXFOmQOWHLN9w2CjSbeMlzA0jlLIxXN6bv5B+rqza
Sb/3YSU6JFQE3U64vZaLXH83iGxS0uJ3+UU4hVuj+0qhJle1uDpGi5jwuzbJF3ipLOw24PMGMQty
kBq4z8xIbxxUphjca8RwMOpRikxePj7Fk/tvyYGYf6YOdTcvenIwWq8IDh25jVZqgVL9VrbrPSuL
R930nsTr2ixYufoyYHAGQmNeXBmKrphRUPRDtLGGmHeTMSpNKdXZw00idyIYsyxYZZ2eFtpNNb8x
d394NjQ0jf/EJ4WmY/HZPclA4gqMoBm6W3ZoS2m1pHHKpr17Q/3RFmSVoBFQ9U9GGZ2pDb//fxUv
die9YUXoh/qN5IVMPXPqHmJxVdU9NP1t1c9G9596+EtPu+R+o2fqtvDV+ZXVoHpIUET5WvMjFaCm
qLoZiqWWHhW2MzCcQ7qyxafWu73UbzD2hY0NAPKEyIkRJemiPKYjc5vxtzkjO7/YlUEfVX3Z+hEM
7riM+ApGhqgMSG/rUb8eumuY9sv0CTjk13KIPCnS0B8IDQoB3hUjd51eGpFemA6WVEGvFkl9d5/m
6WwO0bHMJ52ii36hylLooQUWqGvECMjX4pivQi2RD7zwv1ZpDux5DHa3sUjLlm51yoZi9hdV3pHq
qAnIUmzvRoTe6GXpVKj5F+VSPS9B1dP5e00Hr5Ex+DjBMaFDMfAQaLLPWbQ/hXZH2OwmaIt+IfZI
xzPFg7Y2Om3471IAEjy3dLLOVzu0LFIS2pdZYu5rc1R3ZGX0QwAh4T9V/kWLOQ+kVB/yUHS1W/LE
VWW6SMMCqIks2dKWq2LbzPTWRVJpfhGvewbytWlv2la9p8XwjhtEoROsQG+/PptJghwzKZCMrk1R
11hho/UheGlgKkUgdQQKVH6p3hzq7tWDo2aLam9CV+Q0tEnkcozSDTnjcVLdBfjC9Ed+NFUj/DEj
CAdVws49ZnKPKXA7MkqARdxXeo0WWO5sozBM00/98Tn9pIII35DK3rpy/qYigWQttSDHAqcUF+4L
mdoQSwfgPTDow3BRc3cfXueDIEeegMyGrhwcKtltw7GgwHk/HQttw4qFyqFGkrjmud9JrW8h00b8
lM+WB0gS1PCH4q3XJ3S2SrxunynNHSWq1SY9j7cq/dMQVkTdSZBKrim5g8YcuiRqWV5WItQ6KIeC
Eiakx0l+IHA5VlczT4uM35LwHkrkMny8Yn9tq4+uhY3VylepmR7jVgQqXAQerlTc0LFf5904l86S
VAXgg/ALq3JzkRSgatOwBylQbvfdtU8lFvin2BOj684zpBXALzvs8Q8tgIozDLESMn1cEO2kuCud
r9VYv61m+fqUK1SbGg0ZTfI/Fti7VHd82seQd74KRbk0pBLCHGxE8B8DNE/buYIzcj6M846IDgUQ
egZNfEKw96Xb8chrAk8odMusMuzA7kxnRVw11tZdaNJt7PIb+usEDWV6+LrWw3Uh0X3SAOCbtuxq
wk6GcblISo0JIq6RisgoFAy2rtLEwUjbz4uFinhGRdx1ZazTfJbxkTcYtHo6FhsQwXXbkn5J8vFP
RTJKm4y99r1n1Tf4La5P66wjaxqz3w2QrlzoNwNIV6+XwPg0svd0ikRO0Ihee60476nul8Xqb10Z
rCYAF9NQV4TZXwQ/TwfQc7c1rDLGMkgV0RKZnAJIRap0u3TydKbBxtORgotDioQF34vHoWU94+rq
VfwlKBR6ULmyruigeUyg1gwKwWDDGzvwhISdDnXhCu4gFuH9Mega5iaHSR/LE5pNGN8NIWZilX8b
O8lYGpRciaoOECN6vhj7onqcZXk7BKKjWVJCtqxTduKQ+MvJXog8dA4zaMtXbbT9Hdqrf88EaVzi
y4kPPtMuWec2tpHf0nUnrD7azadCqg1lgNQFb4heTTwPs+aa1CvQxSfH9g9ZAWpvrFJ7WgXFX8XZ
E4cvrbC1uIGeUVl4pf7f4FA7QIJRX45h5qgBqoAyjWqU8oqeueWoh6Y2hziFu9k9TEhdGwvmwL7z
V7eGs2FQaW7JcSarDL8vINNOBV5CQF0JmeJZ8shoSGiaZYGS4Ap2C2ZhS+yMx/R2omzcTYZW/IED
yuhDsyDUiiSPc+YCZyVpqMgvy0x6z1eqFTAFOKosHgZVyylUwvqfzHnZI3Ja1//6CbFRhnZCuTcK
EBPgJFSCluGwyh+9oyNl7cmUOMtAIkd5oJSa42ys4x7HGFOxcj9sHjsAcqZctXqNF6rULMSKmbYF
jFyslkT/UOUj/e5kpKTsXJWTenm++szGmjkkvUWFp7lfGDMcUMx+wFjaYb3oqArEfFHz1U3zXw3w
RKNcxLve1m9Tt79ubK74PA+mK/w5t6l/fm37iybZCaYOlDgm+6h6MEfRmJUhZ9V1ImeoRy7Zb8kE
4YDUv4bLEzlB660pbVToCh8pcG7+ouj2DeFCa/00TUTtRYEmTn3pzPQD22/JRy12HISaSFRVJFzw
aWbG2faXKWqYDD+F1UIX9YKzi2FqhtKqluuS3fQn6oxkYprkaNuQxv/UjUghkhG8ftY4JM7jTGyk
6vZ8eaflZ8ZG6qBj361LVf9YuVgctFNDv2NFsE+V8mc4OEhksJwYMULobJnf4i9s4Gc3bqLyME5d
AQNtkadhhnn9V+n1OwPva7oob4pmvs+YqVqNJdSQvPEpMfgwcO9p60JsKM3yVkkyTHvOk0wmYYBz
FbMq8gXQLNVGOJisinTW5uNaZaMrvz8lMjs5DbgRqMnlqkJvVmP2NZHDjEgcpp8blGQq/8HBmCBS
hzbe6j2RaLXfeccJWFKcM8N0NT6GRn7kFJkVEwoJygyEfi+a+fFstmoVVwbTKfrpUuf4S3nxDNTJ
3HzM33rYqHJgKHIgOZ8VYPeRNoFh3AuDe2G1cIHXCdIQBQGliUxx+yuQlkql/BhaC7Zsv/SD+igM
umK25aWEDUAq4Zk+VZxYWlGAPRVSz+nqKNe4RBeqEGBU7zeR4q+b1QiMbUGLYzHYzpECF+Iw2hbc
49KB+WJwDy76UiMpiBU17SmaXLeQQwsEFK0umUTqZ5U6nyo/u52vdDS6eZdeKGYEkEpx5SIOH2JE
E7nCngTapw1/C86imtpK3fjc55HqbMJbX4UKolw8VsNwd7RuBw1uqpGGs6FHT/nb0PMhsEHcRekj
cz7N8p+leOsYtjCIiBJv+9OdCRyg8hQt1OxVsCJrkBvNxYvHGYLU6cucx+/Clr57QLV81r8H/Wt1
jDu8ymvaxs2SfmgNKwj+ZWlF/WkjxuZrXbxzb320WC+HWzGSytsVb8ZEuwpbR2NjTD3yr7Yxvqq9
+V6/7DUNVdwFUnmXtw2mKJEUZt8lrkzHp6MxaP0BEtcuSXjRNH88jJe4fJHfsdw8Yy9YeqijbBSw
I9MFn0X3hC2E4EnMXiaFYoi1bXzFCq4wFuWXmjdl3pNGfM0z4OLx5iidW4HP7zPFfIwR+/Cw1zWS
6jGSM/jQDevjTHZ4yqxArFOzkfZhTYHi0d4aHirogE4OawN7nh2UNedpWNByj8LRtLGkZLhmp9Q/
oAcEbVVPiZGt+BDCzrTB7Bu0XP+zN+FOaqRwVg4mMeFwJBNmhPb5plx6xBs6MtdjWh8oWgFUA5x0
c8fprDbR8qKoIcx5Sm0tjq9Cv/+7W2zSo2zQ1X6vTdPdb2nhyVFJ+pjxYCfh+zzkZEXaFVY6ZYlz
Er4YYrDfF+tXP6B7Rns1+spou9pYoWyaPvN+/sqvVkHS4uK4lUUzeleeDdRl81x8zOr6bin6W2mY
r9TkvjTWHqLwb494Q/1xwLm2C62nctCjGshE8+CUuCP0Tqs5MZT6+lR4o1rPaSFU6evm7GmbnxOg
w8mZFa/60ZGPsC7fY/XL6RS/GY9Ym8doRSc8kGC+Pv2SrCqLQTqBHHcjAT+L5ZpY6ZW9pDl5u+Qa
rCHa1COLpKcMbw40ON1UGXAogJkQfEFWVLOv9PCdai4pZQoL2QjWH+qKHHiR/sfTeSw5jmRZ9Ivc
DFpsKSCpgqEycgOLVNBa4+vnoGxmFmHWXZ1dySBB9yfuPffcZUxTwWDpCQQrMbnyKvhkBy+RbQ/r
q5gHdwAByAC6HSk+bA4gllZFf2eY9EgWtBXyV05HPKd4mprDNKmXrWd+UdXOxJs44wu02ptUV7cx
X9m1M9k187vR27dMpn6IGeuy3xKcXZDV1KRBblndkJSdaH2O5rJdK/ZbBjRwFkEURSVIopzVACpp
D+uLpXLvoYUrlGvax1fkapf2MUcGCZdopSwSmouzyXG177oH6pq2LjAsjGcS1GfppWJLT0d3UkTx
XrXLh5W2WNH40qPKSlBlAeisiPLKVK7t/FHirRuof4HzRAsPbTqdEXuecQQKBN6Yv5A4HqoKIbXM
2gzChv7GVip/Zl6+RqGtWEErObDIsec0ENCNXfE309RHFyWJgFjUzDhxxID/bK1rLJiMwNmRga1V
jZ9n62s3gEglu27NP6oM6dcCYsfqb5O4jVb2rJHIGRX2CTauSqhTN2arRZVTO6p4lUbLt4fG1xrJ
i3v6QGY+qPnZ5kuDb83Cy3bVS9LjumfrJ3scbwlp94iVqcVni2Iye45KgQcwY9BIKrSncZ9oEU8q
0XCQHjFwJaSjCtIwuzNVLOOB8typPyQc9/9ZT19bsqmiXZdAGdPOfq4D1EgwroeLaVyiuLpOZxmR
vm6ldyNJ7ibS/m02b6oBXBXJx1ywmTyyMwkrbJCkETG2lI0Bd0nijhnva0s0kHQs+at3WXvHRNL8
Thb2eowEGlB3nelMLzMybptQKbh8xtx96NLdHse7eixQaicotZFBezWFQgT5s5IbZ2oAYTW/BjIl
kcdPgIM2TBgREW1GfiuwEA1uif2wQMOf42HPBtXVK+GiJfCmrfci/HmbjhroqtSNq6nf+aBdRMEh
ixa/q0h4wxFmNTJcb85/7nmrzF1+c5cJcczsjI8CnAXX7+boKkYw9ZeuMHRmTLW9d1illFp5mKP2
Ys6+Mc9ocjAjbPduUz0rTA2/w8bTPnfJ+MrqAUQ8L3X3eTEnAOXShnLzxC82Npm3DPh50KgmjMwE
YuURVEUraT7IDXKh8wBCJo2QZLN9iKdrM3XXLKoATyBmbzia0DDmws3mBhU4RwC0CpvxOqNaMX3Z
RNuqU/5ITFhiBSPsxHjkcfSwEspy6SkTfd61753ibCOmYy5a/qIpl6jxrAcaL6e3Olbc+FiQeGpe
j+wRozmIEngJ9wBhwFmpYRAk3XNmgo5oFVbPWErIbBQW8fNeRJ4TDgClfLe7x7jvYPe0nbIQHoBJ
Yjzp8HxEvX4qt77CT9OXeBnwMzyo4PkeO6SGy8fbguKhVRXXoONcEZ2nXyaug0LkzsjiWLQQcOry
yNysx23FY3pKR3+/zacXNpXA4z8T/QVJMhnzzpyCztfeBkl5yuem2QCi6iCoCOk1Y8TOuSd0C4MA
gvNe8o1dQf8yotNOks8jM3ZLBvAqMJvn8nXJoqveFTejrG7zyR6sQIflh7cyQ1S5JGyaL4jG/mXP
5WNmo9NlGL/oWBUbjG3vT6hC0A96HeqiRQWySBEibeDLQG3TL7F4MDP1YiX6TXTaYxmIrWBBwUUc
Aw7b6v83B3lEOiInrWHKmPiERDv6ho3xOj9oMlGzh6whMDWT/PjUF7mvie5Srwv7WbhVOaZv87pi
xB5w6Cqj8lK8rIxOJBVBvBa7u/vVUDU3xtqmUUhjRV3V5ZIVyRVN13XS9CsYkkX6sTTU0YTkIg1l
rDF851wgdSbhl/SnDu8h2KC96kQxNMuk3kqZf47M33vvV4HvYEU6pkEyP1UEAGb/UX5VKg+qS+1s
0cMPenGLxHIZjOm2dMLVbfkwcHEYqLFuDZ++Bnalgck/vmya/ozWP3C/TGAl+GPJRE1a31BXX9lo
3hKb4zYJaL9OSYwbdNoF6I+1CSKJ1ABdOgqYlIz9q42WScvd8mIKdkOTctTllxF8k6lyUHxGKcuW
jKiYrnIlez2oY3snti7R0lDqyH5IomDV0fzWoDb0EONDb1oXPW9Zb0sh9t1E3cCsDJeaUXCpXCYV
9BpzPs4CJj7oGET3bzXvCqTJaeqDyWVDx2jSK7FrVExBsWUfFkS3FB9nyxHVfhT32OyQA2pJYKx/
K64KQp9F8UH5kkkS4oDimDcQN5mPNSXMl91GBjR8DG1DQukIQQNdfJuDAqQ75MgwkOstGX7jFFco
W8+mHplyv6mIc7c4vqhAgMccUTigMTMNh0EPDLYVouogHaCLY9xR8lvb4qjHYJFTpuGgWC6lEmFb
ZouAepNCZAsN+1c56ozK2fVxB+h7rPVR2Td8f3SLCmukSJI5NFrNaWNENoj59HHyirMm0pO2fpSs
leljDYVrP+UNl7Kw1mRH1z/bOfbY+Skmw+q0cAfZy41znoT27mOwLnKvhLuFM+Lm5IWiUt53AZv1
Q2Y38H/rhAy5M68bmM951qvzglQuAWVQTb8zC+p6pLq1PxVBoet3e2NF0BavQuCfQLDUqcljHrmv
kQJp6uyP5DaFvZUcbNlfdINnmN+u0/6TZs3Sn6rmE2UsGithGxkh3qpQ2RJo3c7yb9JVX2iGrxqq
H4+0AdZ6WnnjjaEL9PKkj89tZh63Lm6jDe4EA2bCEkZZYrGVkDXjGlOZKdm3wGXZEJqhp7BlodLm
xr2xoCbYxi3NbRagI9nnP8qyxaxoBz3gnZw7xkaXyXaOtJ1oOlv1XScnszst/XYdNe1aM0+hdi0Q
OYNdyRBtt9V43aaC4aV6ifS/U44VRpWCTDQBHsLDCilCdI1PZ0nRyEC9s92BgOV6DjrMbSyY61QC
FNQfh+9utU5CHdy1QxS7hlr0zn1Dtwtwdre/M0MHUJNwSNBOLxyoJMmmoBSkSzJFp1y2nmkUv/Je
PNtOenJoxvJIKZicGx7NgQH0cT0146X7zsBUz7Kn0JGtneCpWT2tabwenFAHcl95mfTVZYXlSvzy
KWiFAVEsvt0GtUVahoYmBS3nlyEDGqlNDzvAkSFIfjBQOUpvk2G5iWR4HfxxG8VXwdRmE2OYpf+k
EekgPoMNLILk6Wbi9R1hJyrZD0DN1tQ+sYPH62klxP2eZ+m5B3MLQmHMaD1uuStzDuvx67x97Mo+
FTmUwtRUuYxiRntT37Kg4w9v6FpGRnckyT+3paGO7sD0pEt8NYFJLD9ndhiACqESNUglGPKwoNkN
doNrfaLfgO+xugtGu2QX1mBIbQkCyj+2BRGdvF6znw1AYRBBa31XF+M5GNFzGhTcVclpzU2nlh9R
lyESbC4mi4PPFNAKDWavGsFa5UxEB0SYO3iR/PABuUKqhE3GHCY6zJ3+kVBs6/+oPDvJcBMuzISh
aCO3nmjhiGIS1QoiObfZaSegVWStKMGc4YHuXpZh18NA3DLMe7RlZ1hDGLh2JErMrUBQJTLKaox4
bjf8ovcRSHYPcya18GPN3bkYeStUWrj+aduW29CRcTVkMMhiJT50oCjFRP4ZUD6r+opWzSFW3VEs
OvItc02XCZ6lYwAtAUEq7dmEwxjJWLqjG4cDUv6wl6pzgjhsYWzMf+xMwtn59uhiunY9XkCG6rWQ
L/PmyFEfzEp9TzX91nR/Ipz6wMOHHyZ6k3qx0MnT1D6Emza4jVvpsphIwEUasq9vpvRsFslbPmRv
m9rCI8Lnna9gdtE5LMwhjOJZVcVLjgh/4UuAw0P+XhXEWJx2u9cn47TLJMie8nLKWYNbYzjilBkn
2sN4OlSDdEpQppX1eiymn119rkTnJFnDkWc4tj65eNhsyEAFSt2mr2+jWUFyW8/TR0xjf+y++yyj
QFse62nERaZxS46R8Tom9bPbmod+bB8jdx7EhvO6YdvevlsaHp3x5lCR6supPeItqYKBsYzGVqBg
7NRxvTUpZY9kuSYPacMaYUpXD2iHW1TL00zSV/6oGkn3qSpfvX9rO4eiqsN0xCLYa8EiuiAxLV8Z
nTqh64DIDEkDdSc/3QyUpwbu0DL3p31AmwNOo+yPUscOI5du5tRfaVUj7Sovxa7hsxPEJmlo8mMU
SThSGjAG1ptbq6uQI44c94GZwgywGfIg8Enx8Way7FlwybrqtLGOUnrkAN3xG23qJTKr0KYmmHeD
pLWbhtOO9AL8WzMa0o1hrp6vXkEvkUP6sbEWcd5hhiirH23OZpllf9SUNzN7JLMWNhFrqOa9NC00
sFkYVxvPxwzhn2uXvA/xoRRGUE83nuV7XI+XWaATLV2MTzkAloRP385vrVI+lvZiUJrS5gDCGZAH
YfJ2DMIK9P2bwDLR6hpw2teVCaCKjWo/QBqShKjVATLZ9CWFweY2h0ekF5455J6UoleOjkUtENnC
i0rxjZXDdfzsQEYMp0Y71CYUO2n2dFIVJkqtgX573MYAmhTlfOlbsGgthM/UGyPIpRyvmhm7avZP
oZrQVYrtGWchAlTaHhS/KVYZUHacNQXbiPgrq0lDossdM+TrFrdWvvoyx/tK550ja5+W8/YTja0P
UTK0VlZv6G2bXd+vLQAFWS8RdokjyhyZzTExG7yS3iLPtsPsd9p8S8vsSs9ur192iUQKXfuxNHJ3
qnDz3RVOE3ppXriOD19xx0p3l+1nzExGp+zIM6R3ykkAVa47oCr55i9bA2VNBNmHUlteOqzYIwmg
NBbflEGUbffINxHIjNnvcizcRE3w11uOpSmObMxopRsnW353PUKiiB79LNm8gBVHmQUFYdzOJvME
nr+z2qbkfkQiOk/rsbZx3g4UqoJ1NfHGfOlIk5GIDtKUjwmZav6pLK9DReu1EpI+AmZrqoeom0c8
ZY/SVu8b5cEqvlf0gyn1oykysqFYPUjUx5qKDTEKhQH5MkmQK89eB6ln49svI3hlSY71YGwnp1pQ
/e1TIRQgJevuSc2ZfVin1uGQRzVIPAqyuBiPBdQpAJwBGu0za7QUUh4TV6N4j6lG09nmSxAMWe8r
0b2GNNF8t5l22Mmbgp++90vLdBtaOx5w/I8o2q8xMxaeq/ao5QKm0vpur+NbWSavWUsi87xSYhjT
GNRa5syQ3BFRRPQ/8Pm0N1H/Q7jv6g2UOcQGWsqzCahimAl2jdHKxesJc21jdk6jpk5h6ue0mM+Z
jnCN323AYVr4sgxxDznvojScU93BmhZPlVJvVXAkDhj0ukcMs3Tg75ApzWVEZIJMAHxoGle8qw+X
RbbCXTo6/q90lNYNEyDLauRpK7rfGgYI0pda0U+NXrugHZxknR0LsSXl+1T4Q5HeOjBTKQvLvLxk
av7YaKkNvpcgbBE5pTpe7yEPcbtv03yjcB1Rj6dYw6YNarlU3MD6hAMfRCOrZ+kiKdnDmpg1ehWT
5113tynGdZZueLL2oy9sMdBBEfXZ2c5TF/RvSH8NiiSmA4POZCUp3Lhm6cABauSlgyXqPFKSzfu0
7KR/4Ae5jMzkt+q1fujN+KyW4aFWn3gPD+tbS3266OVFjrew/iNgUBiODPtEr0ZHw61ngnrL+vps
F+p5YCEQaXnAxs3wEBrSydIX4/Gt40eErEcz/sVR63fz4Flo2EeZCc7sMePE8E3z4ywfJXe2sa2X
mok+ss2K9jdD8Aqo64xaKmZQYSYkeeNQqUR2QgCQ92QlgZLrum+Jzju3CIz/kWrlB7X3saOO0rU1
lIHGCsAw2920i3CLCkzM4GhsI2i6j2IGB52bl+gAQzFPXDzz1++Vz7xEaFoPijMV/KZZyXD6WA7+
sOkvtEAAgnwEeS3TfhhjC3vrY9bbR5N3ZkMPa6DFRN12TjQYV7J1nsnI2nakHUwTmHUo4m3ZPk9y
6XTrwBIFNcqxnulcgcsI0BhUvmMPeD2+jBVbgmby9Hj1Kn6EOETSr4W/qy7fobekQr9tPV4tDZ2T
ZjjdtNzNlKCjDTEzyjyolgZK056NEwVDs1tAMF2B+lJPUY6MW/aKBYEh2Dlju2wqhrq/IEZxwtbh
f2ia7r0JRLNyV7PdgUVQr+Fi3NZKeMWtW9VL3OehuR6mYbhkGQulBMZPyby3bkJ11AOTVY1sOBl4
pIU3VlfVCzy3Nf6lfvSD96UWDfE3vQ9vuQ7tGFodKTzj7CdPdjxHuppDgwJqW1pPm+HvMGNvI9Nd
2B3oVHk5tqSKfCsKiCUohO0Ptwo+3KZlfjmCZCvUY25+V+qPMsGnp+JUKq/NsN1KI7rzb8Y2qeT3
MRrfh787ylx6M9r2PQYiUwp04XfAaJLVXrKe2aG1HfT8Q/I6xAD18ncGMlsTIjRkj1Q176hd7zWg
Fg01Xt+tt3K1rjoyPHsaCDwsLnwDULTkaAgxNGKQg5ldpAcu4X2ytgPTWIXVrZfFA4xf5Vi/KeD5
0jEKtWwM28QMqAFsKLLKqiBpO9VJmK4ZqtnUUy0SA4nDXOmWWteOVMocJuhJESSCcAEMDbq4RtBY
IjmMxhogt3zfjlPahKvShtU6hWre0LH9BVszA6lQohW5fnxr/VG0t0012JMe2n572YbhkelfNe6K
0lBD/Z9tIgojxcgqnmttgppa78McXbfCl7Zw7Ujg5Jhvdah9EqqxgipS9aelRBGgnTnfbJllHrYd
ZEmRD7o76KQ1iCYj7DkI0gT3FSQhnND5/FnLnadqjilLfPtQ91RfIylPScfkz5iPM2LTxZy8od8Z
peDy0TXI8WmJpVvtJ0ztS9Y7JpN7qWFYiQBp63+r2JeWwryURXF5lzR46oRvAaEpCiwXjJ/6Q0aS
HiJotidcKahprXux8svBk9liZ2B5aKKgnxOyM9d/mihoozdviFKGjYvP13mm1rTQySuy7Dep7beQ
O9AE1EseNHHG75kHUXmIX1XiS7W6PuWW7ZboR9DRHJsp99SRqStNOE/onorJsm5UmBgeNiwqHYqo
DbB5weGoM+fVhl0rc5iH5L6behlwIJjqDjFxawtzRNBn5UkQCLIFmQKEthuDEluI4U0683VzPUmW
3yfnL+0HI4mL1TLvW5JHxNChXqhoWokozAZvkjxeDOp6BY0fPQWAKbtO9sPKEZSam1qdMoalnRUU
Shria9kPbTg8k8aQFY+xkoMTF34BFFFrb4ngS8gMRb5CCbk2m3E1E/WKqvXaMSmpFpjva3Tqx/rS
vxnyY8j9COtVFosnVYr2peXvkqBd1urTpH2pdekirUYLNnslCFKWt0xQEpdVMZB0QCMXiNshL1AW
NwFGoPppM37bqHSreDrh4ulA5Nr1OcN60qGUjIGvdRROGkFB3cKoDQbGiNUBlGxyXZoNcxoBgjo5
O5J6s0RMvCuQq6m9p/StShbxFnW75ph2Jhv7MG6SEMPiae9cFdr1m3neN8XxoJ6kBoyLhCNj0qnw
wHqY5ErOVCJwi3HNEvhWyawu5MrLeMDtTvYAQGT0023J8SvFfsXq2ESMxzAPUIWXydcxW8/dJHsL
obdRbpF4Wf+QSvGZ4yqntdQ3DjFxL7lrV/OWaF8RYt1dXwFe3sm55IzhXMah5uzdZz2jNn9glzuh
RWl0QOIHXsO5uhUAh1sqGLEQ7DQRauF91xtyaJ6SslN8fbvrlsR8GcxS0wDKYQ3MWrTfF/v0EINg
zN2/UNGBo9L2RgKVNkIFaROn5mkY9b22shuhuhcp7YAMBT2cutiwwyhBitRvt4Ftju7ELOeVzsAJ
rTU/pBS1TFf5rU6+YcNsOPFkAH3Z3B1jGwDJc2j/tBxrUs8RQi1hOCutqo1qWsVmA5cpQmW5DL+V
ESsICQNRdM7y2VlV4cDQcJtzIrCXiNoDhnMRKnOyf7Kb9wknoH75RF4TlumhzDmwBxuVVXwElXnR
frOGvJhMBlUAxwpP+lrL1y/jR94InzlWUR6tA7BD+92QKVVj7omBrM919rNsfmUbddKn9WOU0nf5
Y6Gkn4AW1pyeBho7VI1JuM7jNTUlpETllS3ZrXtRNeB7i9+u5aN9hfHQF2EdJ5eqNS5WxAwskNYK
6Gh9Nib0zIjyDIKC56a8LnF9ZaKOVK28jgoyWhczznyIsZYnfjtFnEiqVzaExGPEB2JyWkXqzYnp
MrdwzVMOyjnqEa1fEtdY+UnRVfUkwY4v+izh7ycsK1rPUADP6dw5+qtWJI9Wr18QcwUc9n2tOo3U
edZPxapDQHR5DmyGZRj0JM75zGASWRmBKnehKWlhZhUXZfstRZZjQkOzEKszOSxnKrFzqqHHra+r
nePIJESjQ/PdA2hr3wZoeusG44erp22UW14d6d7CqJWR71pI1BtWyTjid6VYZBOll1mXKrAjppD6
jB/dwENQ+YN+ykb7OD1Xf2eo1CT8KIvmNCk9fV25asLEH2Cz1lAGL0FNn7fpTqZX3lAoQVYqwYTg
T1DR8MJHRGFJcYnZIissftiNQH9avhlpaTDUMEbydQnOgnEYw6oGvTrwFr28s/FgS39dGYDxRyub
aUpxuPX0f9a+pZBkz0TOuTHaxgvrquwNGlr7CDvS61lT9Dcdj0gZ+ehBrlOb3ZHy2iihO1TQwzGA
F+EMWoEQiCMIVO4xLsFmhWgir1Oq3iTbuI+l8TABSccTUNZuw48rPwsdWL82B+nrJpK7lMZ3yUI9
OA+3LbdBNSPV1mE+RnponsZDJcFihDcB+UDhhFAXr11s1y557ODOxkRFYJM3Ym/bm3lt9OPsU94M
imZ29IlrvuoHtc2eVg9AeDSP3TC/qdr0Pv9Tu5R9Cq5mfoyNkOGcLNq+ImrinE5DMLJ36wzW7rNy
bzPzmmHPJNmsypBAjIwPtuRoTru+9Rzvpi5wRZzIdUV9pD30+49Olm9AkfOmvZ8kPsf+aN7Djuw5
gkPgM6XKm10oryO5nnsoS+fYsP4y8VehuCAEcBKwpyf8kF3uZe9Ya0/tCLDl3Uz6gOM9YT+ZaurB
XFxbmOz2J/StbB6lXxLps9k+PLaDXIFeZ6LqmBjvENrV898jgWIdCt7o5NaLmHqvZYlfoMVo3u0K
pJSJtGfGLwjOZXtaNnMc1R35/5na5xaTUaITZIRCcctUFEY3G2SYrCLDEepDn87mfByRiw0Za7Od
9svNR3bOzcz5mpQXStOzZZNSyHSTQwFteYeWReuNc0O0TLTz1soXjU3vovCxjCFzMWx7JpVgCsuN
sQ/fRBPAgsS3ctVmHwBYRWCNyhrPoH3ceEdQz9c67mlYP1Wi30UZv2ifyEIiFGPgfiIZr5eOQpbb
Xp13BgxRWokRyOrMuiHZ9YUnVGuHnCWuCkkpQw1hQIpcksM78lAVb0v33xrt0xbqp9CbT6tI7kL9
irfFlZgbrZRLg/D7daOnEJ5AlGGllqvgoqmTfTKBFOK9SF92lUpn9l5GxihX9XeBOF79axMCqJZO
iQytX//1gDg6GR6XrHooRQg/sdnKxppbsCJcLx1b4IVxvso4n10lUBWpPQ3kyFaLBSC0Y/pqno8r
XusR6nyWNk4z37chRgyeMvVdeMs1VKtWtkOn+MMENuL2bxk0JjJ21H1nchCqRIfLAoYJ44JGYmS6
mdsvLI0uZLVcEsI99pGkXMG8Ds25PnRcWj4ZG8r6h2ttFJYD5jZQFWCiJnV36tsL0P+h8xvyCvBp
Day1ZwR2M/ody4S8Xv7k8XMyvg76eDEVDBFGdkV4qWXdreIEQsnmasoDqda+5C/5FVsOKlhYTtza
hwJfMbSK+o/ECJx5C1zhq50ON4TmV4n/nV5N1aGj/E05+QRV6cDWrYF6I1CLURDKDH/oDt0S1bTJ
WiRGYYZRnph4U/UgVBQiuYpMvRoJfGb1bqsvnd45wrUihYDmzivkn2V7TxjGqDhscnT7cfJLQSg6
2PPFKs1Q6RNCmZh5ICAhSIERWqzmoVJ0CP3N62gxKnvh+PhPJp0tVx2OuZ2voWIGYl5PLcvT9jJU
JcbQ/C7r1t0olMfrlHhFD0Ybwj1Y8Ht6z4DoWSWomr6744K4RyttmggNtCi8U66evLKpbFT1dZ7a
dz4nrUOie+rSfzJ4kViLXoiPHyccprjQ8PWWuExHo3xKv5RIPJu1fZ3l/rVWvyOtvZQixHuQcSQU
0Hp7pJ6tHOTrEOQcPIvU3VZVvZojTip2KQysKtT57dNgxa4rP6p8PWgVHKX4EyoczjZF+tMiB/9j
19MZzQp2WeuEwvhkJm/4nA/ykLOZBOrPv6zkCWpeVPR/FkBUeSXK0ljk029Tbi4ZNRoOTd3CjBWT
5MCQ4ZwM1qmPvx1m2e2L3ceIDj0kXMX0Pao4HL4le3om2z1PK+SCJGrojkFmLx/dmURyqs5ju5KJ
K2PlZOyjIrhMuDFMszx+kTdi/erQrJsy5Tfal+BrwzKiHNKOHvCn/M/4oYzEqFXWTjcj2sCx9zgp
wXIhniiXZl9bBx+EIeLg0jdHOln83YJhhfGssNClCJVhBfQ1zMnjQD1AXhMhYTc2X0cViWi8sUnu
MJ7RsQ+6fC99mBRmMh819W/dbX6H4ZKJCXRRN10+xYJxsEGshaRtxl4pjZitJwae2sqKcGUzO4yo
kVjN7CZ1EdhMbAHl4DZIA4bn/hqhbR1YIw5Uw/Wxqye/aUObMaGkRbhKaCGH9+WnwATSXYDkZevV
zjECIysHXVMzSFSQCk38Sboc+2eJLlpuIIHrLcVThH8CBXAtQt7ONG1v+vwFXxBg6ivbbZxm9pS/
LWP+1tPozjAczc/sPWUE5ivzh2b93FPASM9lfIpCYxqRy+DI6FDS5lnAWBvg1RFP+qDxSsJSeRYS
u/N05x34svkYBKfKZYWiI2XfU1wF6M9Ra3hST/LWnVEAXGUNr8mI1yQ3tKMUvysmGw7sl8LE9o5z
DWob9q+0ZOtSbq6Z5Ogt0FMMqPuIOxJALKOTTIBaJBE7pOHoThwNHq+SKY6IEzeF9tU863V4jaTq
Tdu9+y9thf7fOLRseFfWGYrBEH1BAcEPhGavNhqXad7TQP/DNvcqxG76P674wQcITavBpkNxO/x/
ZLe5m6YgaZfdcig9jR9eC3LCxts/C3gEut0c1L4PobiQY3CzbO26z1gjZqzNqoftXATzm86cWaP7
GhXsHdjkkEEjw53Q1aNrJMxQkDFriXBE6qJiMAOY3fYhrNzK/DEtpJXnHmkMY4p3XrBhiJwu0h2b
9LlmeLCgTdHwHiVo1DLDgl6wWbdhHXAfZIjVesRqNkMMHbqRylJDwQRdVuTLW6+G+iRibcW9oWB1
IQYFzVVd/caJwcX00Ih3SDou+lwNbfE1YYJt5huaF5wT+r0srUdEhUri9ZazER4IC9xYefxrOum6
bDQq9lujADkzbJfLZjY/y2j53LrkcxqKD7k+VQqZqnLB2zk6BILOkY7K+bqxL4/pj5L7Wq2MEuHZ
q3Uo/laaw6oO3EfprDhihYhdFBskflDVbM4osNz3FPzfRtMjvEFZ35/tmnOl0GlsmWfmNhey7S78
4LdKSUJiDpoOJHdZV9sy2cmbh70uxo6KegBPXYQECN18aw/nflucqAKVwHZcRamBnfRU1mkQc8AA
pGXDJHx2Yv4utkuZWU6LeuZ+41NV/2ML5AWRiPxzaCqgxEEkdO+TzI3PRBNPNEqf0mzOenqMpygE
3RO3DFblyJ2pdfnWG9cW0dIkIKQ5ffqdcANvzIUGPmqZsQJLHz3P7paR3WbEjwq0GyXWQpkhoY3P
AyUI5jGUC0NiP/YndmleEVcFFkikXhIvOV19Vr0PCHVS/aM3NEdOftTRrw4h1vZtsoCc9LcROE6u
lrwCWItr7saT6bZ8gxcgvYObEs+s1jVj+plYMJx5WAuEYkBLb52aDKZ23uW2iDIsntOaNQit0s2m
LkGqRAoWLqewIrNrfdWkxRsAp8b+hudxFWWoyU+TBdVI3A9zuTtYJtKkY1cxq4v6jmiX2SCxnYjR
etwR8Z+uhbuSAzsWdyUdQ8yl92hYb8Rq4rWM2xR2S89IFAYGbAjMTvisBr33VHxWAwkhsZ+0kj8S
U4tJoTImSIHvqUggiUHxR+ebHPpHi927/1/EfU3ychSxlXo1UbO0o0KBKD/0DRkWyFz2Qsh74LWZ
zmCtjgQsemLxRbqPQFuwmOgWCbYbscBgKI72zVFROr2knBUexKCWXmesiuSqr9VD6cxHhDZikaFS
2jbCNuB2/Ps2mVuQjlwa4cCRcae4JdDjBc+eAWuZqeE+IYRruRERt51GrCU1OgMA8zKJVAVkhnYn
M+zsqhLyEeMPAtFaCHtGPAbvSZceqiexMqes/afzuRKUgUKsC7YSwphgT4J+VWdHO9FzYJhqKgLp
ZNS7eHF0RBGLKbkg4NB1OM2xRxcnU0laG+s15OqPJjXcuuT7VGI6jZNbKv1uym7fMA+FdEvwfCvb
574PLzrp0hw43cifR7glKNYHYHd2V8FssdkHEPymoyQbOIjh2NwQbt/2J3KbDYjUK3B2pioArmbY
brEaCmovbf5XV6i74Yfgj7J1Vix8Y5ZywIeDoYiEnpNA3DjJ9J1GFUhaFjK3b4BaAwN+W6fstHdU
G0d3XrYuTb9nY1SLTdnfraU59hd9ZS7YnBBFMeT5Q9pAs0Nj1aBRfuQ4nzXatsqeHL1nV6X8MtgM
zrnTgUwjHiKy2bFQU7booK/Q/v5DjVm8cTaCSpG8Dh1a4tb24E/4hmwitpilfb6fswzNXBXNdZJQ
vwHdFoDr45QZ14fZ29D0QI2t3Jm8XRHCxh5rZlozaik/diANc4ZMu+rNdtsMyJT/w9N5LMmKZUv0
izBDi2kQBBBaZKSaYKkuWmu+vhdl9t4g26q6+4qMhHO2cF/+ki+YJbsTnFs3wNDHJksWF8/ijU/a
J+xI6G+eZsJAUQJ/xnve6Odhfmngu2GeYCFlRzSeGLBr/dJoDPEbWuuqOyjMliwjO/YlE3s0teD+
qV2IAISFd0YscZatj45eFBRqjtIeIXBGDE5aNZ4+XAdCfAASeAaBUCWOL2SrKKr1dDoZBJkkBIQy
8NwIWfVKuSkWKLKYl6ZYdSpsAwNtMcvoxWge8azcqFVswZpxZyCo7nb03L1YuFFLGwnjcVo5sstf
b/wrs6+Y+Zo0Xpi7ZiR8myMaXWRAcSw7Zeuqx3EsTlpdbWckSbJIBt9SXuXKixj6qHVwBfaqYN9m
bLk331Ie+QqOuaa+SGuvxW4bRwjHJLERZBxUw/pabuwvPNizH47vVEzGEuM+emAi2/BNIvGtwbnU
HG8zY2+cOXuaZqimMuAuUqSqXoQitC35O/VjeqwZttEilMwPHOUP+D28/3i60q7IJCehvxuIdz0u
uDFLGugceG80Id9gQRlh9gXzNPnlgIhpP6L2q+FI81Kv9s1JQvyLArwjS5sOfIUQKCX2JWrWY46C
u5zHQxOQ7KSz66lZSzM/IF9n0cEF3fjfpX5GA/+vJ0S1V4ntDRG427pREH8h7jQS1YT8BT/UM5lf
mAaaiJZSjFbkDs+EcutnnN1HDXFXJL8DQr9hCWzgEWP6lPL88F8CZNrF/izbUnMVzbuInQV+sJdD
TYCuj9zOlPwCE1W6z1fQwba9BmwOU759s4gQE7FaqZlnEapoICVjwD9VAeMF6jV63To9zqSPpqOI
yzE+o2Z22vw24FdVYlySBPWS9ENiBm/IRW254OYvVcHflqKVNlW/pace8JeLm1IZtvwIZj0lDgKq
VrASkDpOje8Qydm0CuEUsmNUun43TlKWs71XFvV/h5L0h3VVwy2LrVr/TwtEXC+i7fY80oXGxKlF
dc0WEIVbfkvQZ00F5iZjP2U92arVVlPlY5oibUlAUTaib9XtXp7CQ0I7IR8aVyG8lIaqUzI/0Bu7
UrjpMo8tLETBwKvGxl+Jt9yo2qU3aCU7Zg+fioyJRWiI0dHdCT3c9Fyk+BiO+G2V+RQmrKWcmDFR
HyeORs/C2Esj42awjgovuZF2Los9UNRmxdD91BaIx9rpnNSgUzY4gLYmF6/ArHVaZ61gTucAfmfv
SkrFfCvbqSOkLIxFCaXMc6UTiJxLtZUfjDVKO3A1NFc2TOtNAmQx85IG4eyPSnC6xg986IUDQjPm
tOgqvSWctmOmXBfVunCLX0JyRkApwp29C/sURz97xkMxHEd03qGtdaNbYjRmIkUOn+kIAOhwnelI
nAsuJqPGA+NNT6DUuybSke9nnN69Vzcpw1B1g9Pf67BRyELloxphpAT92jopM1YD28ram9KbNzHY
JnN1mQfjBHgIR0275vnMw/9fUzLX1BQ9QulnyX+MvmC5d8j1ZyfxoPVrxo9ETGj1Liz7AOXYqHll
Z2cIhAmtO5vkHVSE9mktUoAGJBHb+Yr+Yv1xQHINxb9WCg8GMYLw6vpPgSw0YrYSfXAN6zjCKQWW
ilCiET1yd3CeOqGw4JHAScOQCXjPCGFRhnlR4JqLxGo3hgaWsZZSB96bMzL+FpBtrOxEAb0R/lZz
TaPhjCHExWN+sT46naifI9IElgi1+ZSe0mrbMnuomdmoTXPJteTSJNdeXJxOISpd3wWrYKi6qAi9
mBIjAU0Woj9gchXxPlaYIpFBrVLGl5TvrUZs/ag6iOfSnjUBijhB1N6FIfnIExLlkdrjK6GNepun
5nXF6uS/U9Cem6yi2Ym3JPMk4z3mEAlU/B/XlBcYucNW7d9WTEMXHAvSBnBz6biZDA1Su78aCwaF
Y7SyvGFqfC1X/B4ff0dowBIDr94TVTrpgGfYVo/IE4SELWVO06SjMAbvVPZuniEhxn+F99A1usxN
S4GVGwpo1o/Kh2GOF2mEpAsalCkWyhqKRIJngsXalOq0EenaRwRsTCidEvltjo+ptSQEoN0WKy17
4EOr+23+2VDLomBS1PvYNLeumy9KCyu9vUI2Jwl2eUai+0ylh5QMh67Xj/WSn3Ny8LgOOE5KPBOg
JIRCOHQMPa0ldEWoZFFY33u/Y1o9o0E113t7cmqAxelcslZuidKYPBwQXLkCy5IEElTBYTU0X8PE
NIJDm4UiW5nVyKEuJlLH1jN7zW3hBRS7BiYoi1dzaAh+0B1xihAnXoq24PkmGrVL7ZIEIeLTFGK4
ZWGFtKHtnJLOtpA/tWB/SYMexUel3RJ6oxQnJLzYCblyR8NW82lVlNYaa+A8stcPLIZBrwB7Qq9M
AgK6oitSJj0Z3KaN3JBojphjPg1f4REnFG2ktZM13SysDqoJfs50bTv+fsNRSaBmILsazumHibwz
2URoOCRKXh0KC8EaO5ECRELdDDBaQw09Cy8DtS4Rf8SZ6L8TNU4p90SPyY/RTO6cWs5gieydaoqM
mf5CpPANLSDXZMyQ543h2DU5DbCvKk8Cw7bNHuKxY8I+yJk4MnYVO8S82kTIBerQjMNx1Yzv1qjC
6VnSHymcHHRYm7Vaq+uCiElAt0igBSTQAXkX5oyJnDakvK3XYZjs1ByMr7iNO2jcqzyKfWpTY4j6
zvA6Ci2BLUi2gg4iEW+paWxCDiziV641WwBJI5SYx7djYnWqTkzTeD+u1YjaRDgIsYjXwNpbyWsX
j7iyy2smqRd5KC5KtzVK4OsMtil0OBPf+MkTk8B7Hq5xbCeuKDsrvkJCBiK2hg3wtgWGXVxQcRU3
RHf4hy8Tx14UgQFiGMcIQys2Ztb5kiwxX/yQ8Z0yQngPydVlV9dQeIXgzEQ6VmQtItig0jzNFVsc
2BJcVpzTtc5Sa0EtiLSddtAFZMj0/1A2FKdVdljNb0AMNC7jVPPT1RcpvJbwU9Smvk66nS3r+TF4
2MjQJAPyT2VPUkQwDYvXzughRy4Yn8KdXlMj6Sd5DFV4z1XrirDcilPSU9Ako+HomWDO7PBgijGl
wn1KxjZJLSa0l/uA4k5BaFtxzlli7kcL4jxMjcN5ZSLaOGlhFPsFtWuNI0KOOPWl6rEmUGrqw0Qv
P+LCLOQzbvjuXhGHG53Bt4YDwxPsNwWS4UhX3EzGRAssFLEqnsoGNVrvySnkqOWTa5y3W/Sw8ijm
3SrmuyZGd8R+t/Q3yfe4doHqglF59j0sUQOs0Fxva+QVs9E4AzosIq0NKmqKuA1DPS9GC7aMmOvQ
HAEMV76Q70v5foC69zerNvQPf4R3aWqqQ10jyzHIY+lkLRh/f/MaruM1mQYKydLXtS9xg/wALYV5
KT6Dtt3R9jWMDAf73P8iOtg3MuPp2vKJzjlACxvgI8AOx6pCUEn9GOplo2Q/cQwFGEGTaqEERtA0
E446xX89Dt8WNE56NsIHyi22xRsOeqJY4w/i51WP4AQV6SG8bxyeZEZLP1ESE5VEXBvSeDBxa8KH
wFLOwpRDWYHSnWVmt7ruxBpjShRRdb5YguCZFUmSpPI9lvWGscX8HdhetKKQWp5ik5GA6mjCvXDH
Q3gxQvIy4vQR4nrDjdzYMk4wC/kKbZel8mQhJlZIl40rfvlG2CuvmdEB5xB3xOissZ1qe4pytqgH
xUk8JqP4aCMy6qLKFUXimSBm6bxLVsqa/RkXKA91LJlpy7dQblJ55MxsSQysr1n66LJ/0sJFG2GT
EWmulAE4TnJm5QwRdhZJ/UaeWoFZkTG2IRMgvWx2dNy/cy8esvM0RjDsjYsAW29ajLOukr1BIvpg
qBtt7o6WDtHqUAEwbQkXHbnWF6ik5IrO2kbNTKZV6UYjj0aZL8uew/sNdY/6KyAWsZdyBnXnGJRv
aFi1joHvfMfQNkMlwmhXytOmnd8SGHoGk96ciXMA7UsJfSsxyIhjwGIVXkrdSpIxgh5B4fi8tTgN
FEXY4J0ROw/dJ/pY4NuMVtbN61udk2NiwRW+Wwwq818LTeHcRJcah6/GqH6scAedF1YRWBN1Rkg5
8gWLktp6rRnu4fTXXrGB7OEpVYyPaqCG6x6WLqBse2igBTzIaRsUxjYif17qW0dHadvPJgG3IJK0
jpTramMU844Iop1CgpKC5nBJiUEi0z4/RfWXxXQC7Pl20h79TJVXHcPlt+o+QYGafACcc5n2EN/q
4awO5lmVIaSVwyVKpwsytE2c2lWyzqbza0I6kTFuMpb0YqxtMA7bTfzoB/DryS6hG5oBTinW26L2
IP1tq3wd5skOGwZh1SNE0GCF83MW89eOfB1JOWSawPiEhCFba7RDP4homJ0SLvlSqThdYYsvmAeh
RwrEOAHJGvgbxx9obZX6L/0Q9rTmqzHcQDQYHSaVVTG7zAnWuASjHdzUbv28RVSq2te4BpeEFzIf
dhnAgj6QdtFKju0g6lAShpbhycnHmup9skiLQ5XrdADna8ApxV4giGSkv07kz5z9uCgt+Fumu04m
mz1ZH3J3GeENCCYC22f3HXGvdtvhjbnrgHV6zRPDVAz6pLtIgd3V7JrSraHKexl8asUvEnXTx8gg
AB8PfwWbJGP5oWn7JSuOi34zJwAKzXjCJXKeJazi5FKZuzBv3XTCmAtPOkbDxfa2RfkeJDTVyaeJ
ujSUYapCzxYnMKzsBruOse7W0isme/d5dxTKX91cXfOuOD3SyFHrW9SCeLCHbGTKP4FqmVyVLwjB
7GcCHNA52OuruJzBRKA/IfBmjmjSrGd81Q1S9IiXM9V/FnP9tbiXynZDkg36Uw/j1xE5p1djvowC
Jkm5iO6/8KRAcIcWawQ9XYncs+Hn251zsHmiUB80mxvG7V9AexuLIwN2Gxkqq1DfJiZJxohmIz0N
m0AlCXrwNjtJ7TGr/KPDE1lw3RUN6aOpbvOu38JaAf+6w3g90ZsGR1iqJ2HM94J1nY3+OmTWLelT
Rw2hVTHaRPZELjxklDqzxxYh3gSqT/JUAGwR7kdFw23KeI9DpoYigmz5HC5k9+jRWX8HaOOqo7TJ
gmpDJQQ/Cd4WvbzA7h9qqLhGltIFkMgD34b3zRexS2OvW4bOSxvRLf9bTQILyEP8s/2OGoYtJr/B
t4K6XuKU475TayKmzdI381sNFcoMXqTQh7sni8w3KuyhEtmSoNVhX+n6uQbaJJ9WqH1RounAl8Ky
+VZMH7p2CXqCJqMQL1XpK0AFZHXwZ4gCgTj79fpVekYc7EIez/plxhdSYv2guzXKI2LfJnutPoc/
vQE3ntPK2VLxXWf6Vcz7G+xz+GBtuVwJHcBUC60mtznjNCdqAuhlPwYNI9x5NFuEToQdz+0G9MXr
bN6Vr/66ug0KYp0z840JFZ2R5VTUBqkM3iTHmUuAakb2WDGhUEFwxxn2qRMAjsd3P+AUGhZPLLrD
VEsHvEwK9s8Um7yToF2pn2K8K4BlwKvSLioB7KqlncMwPXV2j1bSwnqEGFoWt4HmFfxTgtQn9fIM
M/PS+EUe7o3iuxWwceQxzwh6wrI7NBa5x8wOCi/IG/imtEa4waSyx9a9tchKsxH/T+oaX8C2fjDh
7jvZqe+QgGbv09/StswXVOTIJ9Q+Y/G+zMChq8JunuIbVV3LSKhsm01NJI7Y66TfQpmWnYel9gQt
ygeA5WRmk50JqpwcTGU3QKnguY2sRwhDKDcxe7fvOfXOZogtuAuoMWJi7NTCU5V/pVK+qzS3ffLS
ROpb1odv4OUbFl6m+jrhTFhRZauUNseBpUXvEpQmBTRPwbYaa3YAL+i/f0XEl1o+CxNIvkle3YK2
uWrqxNYJqGHasKpNTpqkIbwb98SR7scHCPFWQlCxnQdUAxm910KSR3Pk08wkvyEzQkVXEHHCr2u7
bAWN0AUi4rHBljd0gSQFWKUbKKEnaYqX9ZOv4vsIWobfAt45Pn64cfKbCRy3pNZLFQx+iQJ0nHkA
X0Oo+/PqQgw34YWQNiSylARFcGYHfY6QCKHubgZ1L5ry3srn/SCU+wX5LatwBb0y1kpd+yR8j8sn
MeCM6YQg4A+YUXcZmgtRftUQRuZwDLMeYOlmMKODNhn7sjGdimT4gdc7/CgRlETJqeVZwzRuBNlF
mmixMvWa8ib17NeN1rzZ4VZRGQCiXm2lVbqGdax9UcP+YdHbgbmh4dQYA5AgkbA8iAs+1PRIX22o
SMXREK3oE2iLBUyx8TIw6aRkrQzkpEd8xn5EopAKsaYI8+Mo3TXh1WQaJRDxhXidabWO6Ka250jx
dBoOpq7i6gxRykszjev+BDCjdgyCb5HNmjRrJGpgdDUDDzYZaMa2kN2VWJHZK9doExkbUqEpzznK
Kyn3C84FC0BdA5+VcgVXGv+X9twL6mlAXFLCmyIr0jHhrkhAV3uTsB7Rze6yiqrU+q60hBQoTkaA
CnALdn31ITJwGlGuI5qFBg8VMXMyWFmkpEOAwFc0JM5Ujpza8SVF/D7VP0UTXdlNpD0LOQSNGxJm
P+MxOZk9jdGPVAKrQf/VURmACkmRQ7JS22Bpeu9VonM0xDBcHkPIJGE0YbHeOkBo0evMXTWghwKd
UnBWYSZLaPXJspVQ95pfZK9vcFVsreds7a8UUX4axhRw+l4WsCx/MiA8pEPE85PYYsvechWa1s6S
S84QEOFGKUWx1ygc69UrOJaeHnm3NMtJgltjTsnZHKBDmVA8KMXV8WjxhWfiqEQhiBhyQuBfZSJ3
Jpk8GSRwgsV5vMsAmbCFxxwjV6a6MqNWZpcGR2EspXZ7NJbmEQLYrHObnuEqwvWlToOFLYfNecgh
ROh/CQEYv2BtLVja57UMnrjeCYN3I2yOEzkxgS7ZwAiBqGwHy9bZqyqVcSypcAZNRH9lR1h1ySJp
YfrE8FwnhmLUX24S8B41vwsS1dVGvyYecticUZ69jISD03ByTdS7CEclMmOz609tmR1NIGEkddgV
DZJKZyGu4JXbulxfc+BqVm3rcl0BeM6TYoXUg6LG+U3djpAgwCUSiDwGBciIAj1ho7ki4BrQRbH+
T4ZXBDsAFBvofr4LrIWcX0yh5hEGH6YMMrawyaI6SLh5aSzz7GE1PzFN+YSvQTBpIZLoRR0JLP+n
a3eD/bnEKDUAm9C0xDwXB0lwFuN9MeAtN4K/wNhR+NNAtI3NfgTTgoTXxFQ+WbMHBI31lSuN3wy3
ZDBtU4GHDUZbMbPOlLy2Gjcd45F5ipyZqI+c17EEVma0ewskSbd8xsFXmCvvEbNYK3tkOSRNJGjY
1sqnluN/MxNbfo+CRyiwKamTK/CJqxot1zFSrtWXjCHAzPuTNWLJyyqbESkui3P9n5K9q/6WOWVw
bfpGIPorIqlsBXAToteSiZilKsP7f3siASsMDZ1CpQEDZwrewqH3WEdhSGLxi1Vk3KqDcEFNklyL
0rIpbjrUTzGXec/eYWbhI2O5X/YtzlyCU/c1YWZxp/kliYRtEZPomtRA+cTVph7ZawTz+gD2Ghp/
a95XtbmHKyMqew37TwhSRuWrktD+zahmponXYqOXgodoxZD3qpleMrbo4ADOFbbmdNCOmQn/ht35
KJ0N9VbrTggXPIvBxpLYPSWJX5IHPnzOFhJu0kiRhFW3Uvl+Tg3ZwWn40LhKZtEOwEUrcofYFAYG
KOyeKYFplPQR8LKd+YUkwzzfkSzgFFPrRAz3W4b7GsP9SUZ5np3bikg29sEsgObuwnDLNvMnuOaJ
1p9F+sIiPWXh38hbmrgAfVujs7Sy+sOAvg0F6Rxfw3y+SuJ7VDICXginNQwkD/OBtsyOnJpgJBHO
+1R+Cx1heEO6FnRaNfiEl2NS/lHY1IYRQuiWeW0VOBaYCKT5AG/JLRq2Cu2WBj5tgnpCd5vSca1D
SRLNZLSPrG59CRCKIOaYsoj74J8zZj36PNtM0dKm8mbp3KDviFgwBcBYYIJFkbXOyOoFLxbaWAUM
X5rWNHbxxaDKbIrfIUBG0MvuUMWEc3Q0lBjtFMtrugQxQuXXx9jEA1D+Na8RIaczdrJ4uYZEI0N+
WkhVrckN0Gbkk4RW8qxXuDMSnEOsTYfmtYXYwF8hQXVb55/jkTkbphfd9BpI3E0mX9IVinSpIQF0
M7XsrhN0z3AHa0CojOyI52rmhpvBxjI1Q9dV2VBONsRBmMSxcxLm6Hrwb0Fm+gtLSkkPEAPa8vEl
I7RzAJopI71RGSIP4+jijQXK2NY1Mt/PURycVVg94j9jPjYu4yEmtbc7RaZ26uv+SBE/lXYivE4g
B+WUINV6H6rUWelFSCKoPx0H7FoEhn4Zyy4zf/SHQM8XxqQm+bWVvFXfUPREzJWTeBcaGcSDyyRa
ZBGT8nbqWZTGARWwhFJxBgYIvY8kC66iIEGPwArYJCmWiUb9WvtWWfl6GvsSFaVOBILKSFWMto3s
ro5UyaKGi08l+GEOxmOU5ls9e64nHlJZXOstyX5EYRHxBHTknk9ondrfjEzqOkXWRnvFyHHJVTcu
kbb1m5I3YkFD0bngFaEuMW4JUR2ELFsFRqEoNpJC9zuCubvpA63ERh1ggxGuODpDI7AVav4kpYci
AnmssK32l7lMNydHQzH3XROgJrwZfcs+mKbyUqZoWdmNqAv3TkVkucT0Ys2sEUPaCgwKHcko8bSV
4OOP2Mx1fPBEWQCiEmU0cqwPQr0mt4m0hOYyloGdIo3S5hBGzkG2vJy56xiiOKzuHb3ezGaGYTNI
pGBg51jkrgQ9atWeySECWYw1PWugmU+OoRZcEh7VVhOhpgmck9rrxH+VRVTY7EWqDJ989b189iwh
O0b80qUhfGFq2GrjgAQREiwXU8Aul8wX/Cd4cKMicnNyPRrlxpqcY0a0szlHRV95zMeg35HdjV6Y
bRfAlnNiQnbleoBxRaGGowzxJFZewKXNROJYPh0SpJVuhxmpBy1XHxa28eufub456j8zHy+5VF7M
zjqXFCMpFSRRtAbm23rejCwzSjiIE/efyb1kbuR8YCJksmp4Nl121eiJw7EFjymfF+EhNCh0iR3h
U9LD7/XzWGrq1uWBXZ6gx72CrnhSJH4Y2lYJLzWZ5hihVbxrY5FeKG+78I0eQCaWpog2661SLMKm
of6cG9OrFnxKzDi3AlTZOI79KGbB8ClLKgGXSKJuUh9dTRLptEFxyPN4U2TjddU8Kv09gWRPysk5
SLNtRhq0xrg9ERSfCBwfiDGM1G2a3r8oAb44MGlB69wVpE+YYKNa2BofprkTX0rpDHN6KQ3E6GRE
ATGIRKdCt0RX1xvT3sIAIswncihsHQL1zMUpMM8v+BAYRbjYi8ph26MEYvG3E+gGe4V+DIQOyOJy
nDZkZ0QUM4Ev4s0vuaou6pFt0eQih+baqN5lwCItiK+dKm4NduMml9doXDj8yJbqATr0D1jhqyir
jrB/xQ+4moxsiYzBISBRzfFFfoHxZcpXphZNj7wz384kIqEpa1l4J8WrXL1jlg+TwV5DMRS6OsDj
pvVZ8G8WfHtQGOxexejc47hUYbvwBxr/DAw7I9oUXsObwLWqkxvLo9UmNgEtQ/GTtFdV/e6p5oea
mWBFfC5iyeGGKMoWNXLQyZdGMseMc9OyfYObiqvChEEM12+sTLwXd/BETHjpiKQz2HsJTYPJWQUh
hae10l5U2i2Vok7nOGToqbHkFI8m0csNujfjV8fK2gP3Q6OEGXBamBGVrLZIY25OjPdZPw2O+L6Q
RbOAEA1dKh+7Lj/A7nQTC32FN2KBWkBnAPAqD/LTElzbd3y7F8UcnVHlNJXZmQDpwlhIC268CLh3
I1yqxncF2KFPjouY7yVcC7nx3SxIMCAxdtSyKEKJ4OFALd+FmLEe/QrM4BL47qhE2F+W89z4PbIY
kwWlhUt0/TkKzxA5AJ6nbZiXHAsYFfC9pGDLbIsCeewtlD7GLVX+AMk6i1x4ovnseuUYTfkxVF5X
60A4y661+Bn4kRgHfUrl9jlj0baUaq9H91ihGOZo7IUOyxxwv441FGLsICt3gI6Yo9GHkf6Ua/ek
ZELH6gaYAggdvpWV92hH8vxiLfmFrfU1lKWtvDp8JAkBcWjDx4wobjgD0agDEV23+/WB/MXNPNJq
CvqR+WQNf0Yh2KcwkIsboq+NgMplmsHqozCIvB/4I1G9hUBlEHruCz3cE+1RYaFNUnzdaGTMrsBr
pZ9MDlTRKl4GIGJYmSO85QW7bdn4SSLsRDknPs7la0tDZGAHDsnygRaooGkTLV/KDK+BVTG2K67G
zxjI5QX0ssE1K3jxQfYSGUjwa2k1u3vpqLkKDnwKlzjrueJdKWLJWGjwxw0YA4sdkSSQdU99QcwR
RnhoK9YpG7LLjrIqHYUbTapWaPsOVYaM+t9UAGUuyhHj2bFCQQdcsjWUvVIg4HkONcWbwQbmK0Xs
FwmrTsPtkEukLq9yDxWSdm8KfS2hTGtxpZSoBAWHp/uRR/NjDIN9TKsRJ6zOyaJpTZh/oVstODuW
Pdl3e4NPjBgoUpuQYgfLtV6YOPLUzkBXCf/MHZHgkUtIPzuK16XCn6xjgxhTB28PgiiPKE/0C8Pr
5PRa/lrpMlkP2stEfFQ1JEdzeesrAT1yyR1CWAUJNwQgZLD5DTvRmTFW4U1KcATEhXQWKeZHdFcI
gpUGz1spbfCK29OznzJM/OFntfDj4FVq5HnXWk+DB1bUgafkSOs0x5CbnTHWLBefU8q6SdsVhA/n
i8EYZNpVVgrRxmVW52T4VHpduUSZvEGBzNx2mzYGSCNUBzOJC9hzevJyfoYg34lsbkrrkmfyLu7I
qRirLTRKTHDBTKep76FTlUrhi2OHJrlnYIM5SOYcRcmrJfsh4gakMmfM8TvgU2J/wGSSoBrswrh2
xsltpehIVSSE040tLWlh6Ai5vsVdnwvOPYtRyYROz5NUsIJU02ZvBuGB8y3P/R5VUc87OgC7GjOm
JBeWSjg22n0VDPsWNITREVQWvRSV+EiVcmvyWwIBY0yPSEoi8AoFg7qGQBFmyDrBmE4xnZpVOEA/
LFyGa9VO8p0vhYPTt7d1dd3TlXLZk9LFBgVInvVNI7ulVfcHOAAGHIAqNVD98xKeLN7P7it4N+Lk
oso9VkB2wZTpWSseS47khuo8R1E3zOSZN+eYkm3RQW8hRS6gX3dF6fb4QnOwNF3yB0Q4R4bRfOJ6
a801IgohtkSJ6HSSurLh2EQzFGvrazBRe+PbyKtjPAxOqSvsbANn/TLNW1B6q5UIW14zOq1JIGLE
m26ew27a6AoEOFjULWMlS8eGkdqPNlGdmhYPySTLboAZ+7hfnhISRnwx00wQsfKMyVltZdoqUkty
a4TV+V4U3xXkyhCFUi3+KBoXWfE9rs3hiOW2HD6jJAMne1mWmmEZIac00OwRPXH9bfTLXLOjx+KD
7Duaf8Q12im/KdVOlGc8aXTO7Xq/CPaykE1FNmFhbMxvCclja5wkxN/LtInE7hJX+rUgvcVEpy1g
N6StQatF0aCfjfqr4hfHDFiz13DsiCRjLsXENsJKsUwfq8J2DI8oHwAYvbSaX63OAfMhtPd2Mo+x
rCM165z/GPJLvrda/RSn8V69FOXZoo/sFbz+wcISWfekvdz4LYKKnrXZxOYsE3ziKDGwNHuxMH0F
U9BX1+yUm6Uq7oiZZuRXEwuwkVttI753DcPd3lNi1dMw3icjkh/F/b/JfYgnauYLorknD/U2Uj7w
RTSkMUDiKP/0HssUfWj4ZrXza7yIz1kbXxrySVaAMbloauNZuLNVbHbV60Bg538RsZJbpc37IAqb
3nrqsnJA5iUtkEDMA7L5wzoGm5SXPm1IPd+mk3gwI2yOnT8AM1uL9QBb8ZjvNAt1Y3gICMyJquhm
Dmh4GLs2PMlngWJQMHtAu2wwjGmrM0xFr6YITEu6nZnK+BjQZ0+Jq7kZRYq+SQ1aUmqTzpRP5pCc
BwxRhJue4V6JJcoCyVXpCABPVJzYXqQpblLHXoUzKWQ1xB1qL+3dEIg0N2iflN85mg6d/LJANJjz
8jhI41HVpGNC+QlB0S6gPykZfE1HyWEIq/84S1f5AHlfsf5DuBSB4NPOcFMR8zdWtJ4vnUNtiieH
sbOEoULtC3zJOMNMHF7HjrAmxA2hxOvGNTVvY+m8fKXD+xLdGNbi9VUD8nSZ8yDHw1nUs602d4QA
clME78hk0ne0dWHtL7mngZWHMbiWjhcqs4Zpi0CyWx1HSDy73XBirrtrQYj0LRzGcXFTxIYjjzMg
WBgy2vwlkX9jqYSx2v2vObxr2JTRuzMG94ZY+i9uKJqor1Umi3X8isvlJWQfg1VNXh49lY/TaZPd
3A1MMZr5QNkZzsl9aH7k4IvZQIp9tOqsm1jR6OXDTU+EK1nXTHC/JOUmVxdLcHSeIpUxXEGbMqO0
CHFoCcxJSoPfjE9obA+rlZ4sRbGjUCDTIeGEiJxmhTnUAw8cabl0A0uZO0/aaWcCg8A4uNcgV+OT
wjgUcmJUIycer3+PPqKf/3H2ZSI15Pw38VgjzfvE444TCDfLYZR+WC8S7IfLI+x9xWKpnOYXYlX4
6y2Ea7CYFukrqOmx+JDFrEjdk0LtXIXvcd2+NPH4qF8MdiBmqJ34seoYZ1ryZg3WLYnIiMzEjVtS
SkH5s5hJV+oq9hjOa7hfB/yH75wVsCGs48JxryMuL2F65VuLDJ62fO9Z0vT6RWHKAC720mTXZERe
8VhdPfE/rmmX8sTUiGDnVDOAZvKNynGI0vgvZCyHlpuz403V/FCZNxgKagz7ZvdQsnOB05m7BbXG
dj1AOe0xRjzl9KNZjUokNIm0MKJIxZCxe9kowKuwLZhYFrX5FsgO7sNatg0oBjD8GyedrkGFsGHD
kqBxrAqNB+ZRhaXA3Jl+N7MrDVlLZc8RC31EMoWanAoCjM8y/5615Oekh/DDXkBDJhF5TgAKc+Me
kJ6Dv3Ld65j8/4DrkTRM4Yoohz1viW9QhLgqN2x0mGevm3eTQZlQQaCE78a8i8DQtt0a+XbqEU9s
repPMQ5l/85Y0g8ipy9XGiUPv0BWim+BeubZa9UjCKMa/i9BTJToWfDI5e0HV+usslDYT/Urz3GA
oVFEaWhD8J6tp/qe1cYTgWtfojNNsxs4JTClm166kiFGdjlSsPUxp0vL21sx3DvC3xl0iZ71L1lF
KwATooJBPOo6dTZudbPAmAUkQc/HeX0osccx5geFNhi1gy6e6q3X4UKC0Uk/yvakzwcp1OHlI01D
D6pvIDmQGfOdMXSdkPEwEnuGfL7x9mzuyLrgP0Fipt2pzZ+D4pq7+qNhjpy+B0RU1shpdWUrwgOE
aZgj64qxYZMZoVT/4+m8diNHoiT6RQTokua1yPK+SrZfCEmtpvcuya/fw9nFAtODQfd0Saoik5lx
I04Ibulss+wpA8U6DjwfWtP4Dy5ZuJO/ZmyD9rwc3Zs38r6v85pP+IffXE7X7hYPBVuiAngeLWls
+YdI8egypHiP6LvD+6MKne4yeuJQamkSB7ywzi55zXOLQHlhH90t4QN2oZrJGKz6jdvsULKiuNQS
juyacaa5+A3orAi+K+3PwMYtG07oWulnSuqzT794FFGoGADDgbd+dpS7m+I7oSB54AYF2tPr1PnV
LOoezNNsBE2VKPvGfdKcuRxLJ/2NBQt4+IrMSedrdD448jqH3S1zwrsbyXt0KVoHxNOFyeZ1pKU6
P1QRwEX1pk+cX8xfV4QHqrr3ABDBFJKoB3rN44ZZHIPwU1WZ3oh7KCUva627+BwVAKWy1ddr175B
fs/EJz2ANhlEW6moTeuPqpBA7sEM0os9ylvLpRLh4mkXFw9B8wzsypSvTYcL/n+fWYLNeAfsfPKh
Otw5YEuaprvjjdZiCDVLbp81zO0oVGYLNBn7OmsOreUeTEEFs4PgVs1whzc8xRmjjgt+oKxpmtsD
FGOf0uAwyFp2RPiaeoqITfvGHJhR4zZzjA0lbYH9pnbTGr2xSSxvErYfN8LHYktb7ErfIwGui4Un
FiUe/3BCUcJ8X83tei5/Ii2jTS89xe61zZyzpWsXN+mvcnCvzMknsgQy1G55aN/y2LiphCFKP1Bv
mlZuR3oacx7Nzv8BwlIAYcpYbXKmkPjLbXfazvHZFi2d8k+wMAorvd2G7wGavjPF3DyXC7cyOg+K
EHBf/NuGfWmK8axjY3Ob33Tp9jSBAaEbRURcpuxKUafFkZmoBK2Gi47Mh1zaEHgj8E9GjWNmXvc5
rSa3Mfd6iSINJc8ZzmP8QC8AzxAQ/UPzjlDZNLLUqWMvrsWh/Je3xoc6WO/LbEGSSqvpnOVbIgJ+
h6Fp4l9q2u+KvRT6w3lp+r3FyatiM+FzoTKreCzq7iSaDp9Qtk6J8VVNQs6KgAG2pRHSRcqnWmkY
pb4sdA4Lqi9OLHqSkq+MAio1Cc/6nDD+8MgdH7s3GTK8RbiQc+UbnOwtKFA5FCgoFMdFTe7tv4WR
0zgNAHI1gq2gJOnYE29FQ4TJr1KIpJuRL15bTM3JEd2TI511tGR+Lp3ukvpKbtF9UdM4C+miadcG
vu1wGI/ZbB4bvOgTkrJ1xA1PoWUIvrpwa585T08hivvpxr2XlOVRDwxuX+2VizpsgmsL/vlSvysn
7bMY1pEKMQ5jWUarj8IF2kbXufQsqKUV1iBcHlb8YcasvMMtScWaewd+rvUR+kxEw6sLLwZWMwkR
Y/Ty6aTrP2WoHhVcLQxgMkTLXt7UABtesAkwpSv1I4zxvdtIQA873iXjKZ/YRC5tWgn5zdYrneKI
3NK1vxGR4shkSNFcKVoqShYEmmVh1eqS4qxZuzvFnxqRz+Bn8AiQpwbdJwVPXkCjGJF5HkTFe2Js
d52z+IVWTeAwYrlYM+jbALAuvaoK+y49O9XEKFC1lIV7wU/sNFQp4ExnRjGGyO/IrbdGucCF+aL7
riIrPpG5FuaLRdFq8I3Xi7N0ygXe56xN5lvIE6ozX0AYqn9MZ9ex9lcZx6J907ylBpqXweE6VLzO
eJlRvDBtUwOw1DIcZrp1qO89FA7r+czQI/hu3aVxpl/FTEdIE2PC1SS+qFu8dOsaJD65cGpmvqQP
pz2GKuiw3OqpwaC+p5IM4YgKW7bNeWlyMMdbRIu1QndhQXo693M2i2n4xymtm/Xd8nSzCizmlZtd
xZRtl649BLer3Yy3iczF6OAFWQEy+hPzpfVjx8oQrduqvyVJCCBqE/BPFx4Rx3u8PBj9pc129W1u
tLvKDe8yhXEDpg3ESHnPK3vTxx1nnxA6I7xDE4Wo3pckFGn63dRWv6nulBRcnaq+Gynzr9Jvqon+
Gw9BQWca2rbnpWxoOXcVynAwbePa9+11jpLrpPUXHVxjVv8a6d7guakTByqxVRhwLtWN5l4C5JTQ
fZWQFwUjybiLNpgWEmqO4WdF8ehpGYoZCXAAm47DyBLgV9DJg4OUaoRn+Y/qqavJMhE4HRgAwIF2
tWUzTlwj12E1+G3KoUBZGC13bKZRDbod4s0plk+J+h/KI12FexVGMr0sa4A2E3BzMbymi/Yy0e+3
kNge9CZuwOVENvhGFCIKjFfkYNPkxEslJmn/jDzHJxRVPIbfEsaaCTQ266BW6WxaqXjAFIOVEOpg
TAvAQy2DbRSaO9NVoRp9aUXLASakBrHI/o1lqWL70H6gmXbpv8D5VQIOpIbynlTxJjbnbdGVGNI2
0fiHDhINhZBByqxepk8N/iAsZaARkDUktw0cc2rGbQCpRh8d8Nbsdfu0n8U5YKdOkwTnY1ss0bKd
IQNowMpOd7EWxO5uKukUifVdIcE+xRRe2ViTUBo4BsZyr0/lwzWzu50DQNR3Q9VdxGCfMBAMaXSw
iuhEH0qNa0Uj6MBhhHcNuZnH+qiLVe5SDh7aeHtuZrXq1XJT0ZTh0pThUI8x8kyuKlhE7ZLdlWvx
R53kKpibXaV3jyRZHMz8hWSrfAuxD2As17S1jnR09i5j13YmYGrzCCjP8OQtIGZJuUfZs2xsBZIT
/GtoXSx9YgPL6K2d1iVnyqD4MdsvdTvemZL2xT4YcVJH7VFGJV6HnJ2ae4bsOl/6pr4ycylwkmeT
+kYz4EEa+Cc09a1/sxPjVrfaOi6hMD1mmp7+vtkvta2swu/JwFZtsnVROQcIstQ6OcTpkK+In1H4
mp8o1zuxtzlnSA1ATpz0XXXwh1HLKh4pXGJt1t4DUb2D4Xozre51SNsHpyPBSLS4l4V+bWVwJm9x
ElTeBsmvlpL3Gtubrjr3GH+xte2K1beg+nCk+tB2mLtCk5h/JYkk5d2Y85vVjPeRr1bPxrPeYnUn
nBKAwK0zkxFYiHotCGXY3mY+wpuDk54dg8/FNviw2vAxHPe2pR/isD3knsg5S9SPB8+ABOqY86J/
upfcLS6ck89GRdzR2ax+2+FevBfzt1Mg2Gilt9V5XC29CXQCfRqRzTW/Urqb+10IedrTQ0RfcoBa
aXBrOxXjvfweIVuX6Z2RIkNumxI187VznTcznt5zt3xJOadxKoyblxgmksi0pzqTmHRqHyjNSHC/
gruZpvhWU6LFc7TVCIy181KqKNbh6P0Q1luLnoaVTpBVJYL9L8S2PqQae9gYF6HcpXsMLuxHYTgZ
QGfjaIDCo28ibasVTKrQsrvc2RC+JRe2KxuVaU7mmyD96yUbwhpoWQeOwNQCLBucntJfQVNTgu0g
BJrmRiP0gwSzZYFX6KKg52HzUutygyBd02NfPChPALza5cG6eCxbSugwGw1Pow69hN4Kch2Kz/NY
hEgAxiYUIfVWX5NdU2T0H4fttasJP0anBsquQatNBGV3SVGNHE9zuocEqU0Raf8dCIByQAfdJgpT
06Tb2OF12Ss0ZNMdFzyNwnQ/5Hla7t3c3fcuIIB0cYVtCGdkcflmhc27LuKPTKk+/lVM5Z1rWA3X
6TjtdqnSs9xSMs65trSgh+FCxrH1OvbVtkVqkOxOy4i6csChFdVrMD5wDO65p/eE3xXLvMZ6sclb
FUMsvqIcKqSNNStkZGQZDLXtNQ5+ar3FWrFZjTsiHkq5LySwjngVxCf7LFmtV+ugy9Zq8VlyxEGt
nhuepFhRc45l54rYmn0/jeLHtNJ9PtcYyfo92hMdmt9usg+S1xo3fkwEAc+Pqb8lwxe46u2SwTD+
aQ5GvprPn2pMY8yZrGOvJIoy1OI4q84xQumsOc1OeKQdltSRLCTyATgdRcWphtBfgXHXrhFRoyjM
djla6jDzY2RLwOcHM/nSBVMT6YEXyeAQvpTeHZanJsr+mVGIZJQfzFifpcRHEvjNV3GhJbfHl9Gj
b9h4fbAWV7+XhjGVBJavVwpZJtySMI04QbsAo/vRuJdzcTPpUIugV1TNsqqvew1wA9dMz76t3WdT
dtPeUn5PFwgtsjvJisqlxD60f7F1upgwkReTkB0VxBK+MVyV4HfZuVk97jUGtlqWHx2ql/ADi+ZG
Z7tnhDGFY+F5rOxjGFAoiM+4muK14G0ybBc/4hJErDT3rrTyJoV9UWJ773T7vjIQkUFheyOiv0Ma
U3H5WRgazTgsASyY3sybgctRMpF6r0lLVOofbjQQuPaBI5AfOnxgXmMc0FGG9ljMzsFVUOHBXqua
s7MIgif6HmTpVoiabVG5Ii7Rt1v8zUlwGrD672ZcZsTcj8MMAJVsvM6xb2jfsoYrbHqN7BK/trUJ
Cf2mNoVD3E8m9xNC6qa5o5tvg+8kEOD+rUsZGVdRt7eeAgc7gZw0krQvVDh/4/1f1CN07sr+YvW3
hWca5wswyGZSt0K3jP6SNiFGPJ2Z+yfmS5CUz3RMfckDOB7165R89AQr+n0lP1oLhXxx1rl+0Vfr
MtHWfRNvJueiU1b16DDY0/7iSDhX/0Sbnl2pnyxQUMZF8s6Pw6GGK2ZB/K1r5ZzPzsUJauoId005
3kq+9Zg5lnt8WvIvxjCF+WR0iFkjeLqAG5t24dMd0RkyML2O4zFQz5rfABIs1wpipabTBfXE64oo
bPkDGb2IbihCcGsTxhEU0FVrfMtqQpcFHef+aVqsirg5Tk18NgbtXt9K1DgN20c/sGmwjkuzw9jt
K5tiIRMngyvJSpBh08IndRUvEdmxZrJfzJ/UeKtk8MFU/POzqW4l1J60c/CAfbj89FE4ntsejl52
L5ruVlTTVRYYBtAfCdf5TaRtsEBo4OXGGUIenTsjYn71VZFLNA37Wg/tVauVCw9pv1otLnMA22ZX
HnROL/WF0kjf/jeqcpMT51kCChmv3qkMWf8voDAiqqEytYAluumrRAmu4nK3pHyXCvCFdI/qp1TV
PeZ//M+VlsaXPmpPLKQLXESlcshYMJ7ttDUZEFegBHpgMGVKgapu71t6ECtiLtGaUq1r24Ezp6Gw
nk9N+4f9yCEEhf7W5y89+H4Bvj+1iDwQy6i82h6JBULYF+9II5kZo9IiC6Hr13awDlDl4Yg3RfKE
Rf0Q5mfpGsD2RwxoySVK5El1k2NXllvV+gKcWNAClTg3rX3VIdnofbpVQ8n0ztoOr/CgXkLitZNG
ujcs36jGfJvrwo/h01mxcq5K9zxNZMbo5A2N8Qz/3Qw8A8NKE3muP0IoKRjZ3I22YXnWr0XKtDCf
ffezHs09p20TYPhUIjNz90WDoDNV20zwBEImsf0Euo+TV9FYO7qXV+q7VR1m2z42S44XIMivjZrb
gIhTRvj1A6r2Q1CMq/XXGsNjE/Lgn/hm0p2VvlhmvsXBj901kH/B5mdFvdYiJpnZCJ7xB+TXI3Ch
fZjPQcP8R5WiWe6mVZeP9zwLr4kswQSkmwQ35RA+J/XhspkD8LdqK1wqVLguE2wmsHmqnP8NFrMX
ZRNFhPcJmOf07JZTvMrY+xnlY6RMIU7B8ulrBudTyNm1/RNlQBSieG0AwcVC2JEBvxRUrSy/P5Be
Nq2KvV66MTivuuqHg0Lkms9ykTSY6DJocFNOvQFjjMwLlc8sw9foxn7DBqDG9pD60zy84D/RkTzA
wpQzxJ9iZ2H9ZUO2tHwxJvZKZrgq24V4E4XGuieG0dYoLNN++Q74fHcxPa0ri5fQEjw7E/KS6xk5
Pn26PMmrhox7yaoy8luQlxa+UpHeuCyWNRYs7yK9qCOSAvWlY2gspmNwKU2MGwBgb5GkWJu3Ni+r
yLsW2MeggonKnyRucJCkvGr3oPFzuSSBNP4SqP8tHjvM59PmWUaA7V0orOS1i6Ff94n2N1lsnOIy
Fj3LeuDS54vkwFRp7GZaLRaJZ/KGiqq9KcUnuWevuwByV4ydsvAw82JKy/qNU1kDrMK85cKtuC37
2ZcDrVq9B6RtnOKXismJM42eOnTncOh4rhk/dDy1XU9Amu6aGAUPQsHAGkpaffGFJ2QO0KhW1gJ3
a5WXhHkMU5gUTYnqYIQv+zOJ1Y8SNE+HZa9iUS4xJs+fRRA+Qi0mlBkfy4Trx+lJhpMUJE5I2kV3
rXce9qTw/CihQyycdw4IshyDgpL03N+dF5ba5zBXtxjrWhWBP1PAiooXAz8heUsCBasMexgyeger
2N4ZOngICCAtdtLCVxm+OoXKwC57cTKyEAc7q24FXCxF/yzni4rza46gUlUJ/jyPRtuT0xbccc1p
ahDEbRo58E8u/qEQ75BZCQ65+PE8TTVOFU+S9LXF5JPQGDYX6qlJ6lMziuMiqOv8arqfmLhw5g5A
clWm+9UGXmRBw20MPwxwabOy7N/QC9hWxB7aujk1N8obLzQXXuz8J6ktcqckailnLvF2xkN4JdKD
EwJuabEq4MW6M/u2YuUSTXT4cKKE7aHKXhkLO/jpOSvPc+eeA24QVTtQlHZu1MCzvkWD8K5zgGCm
ldPCVYNOK7DPgwNxo/oQ4PUdE2NHB1O4q2vfRp5ZHnuWPI6G9ZS4WwYMy7D0J57eQ3vWwo/afLMp
W5yJl3X8O0LVC+16L0iga2FJ+gM4Wx9t66ZcOQ2XEr3nHaPa5Kwq5iVOHG9ov5hCbyLmSHV27TOI
gjxJ7AWwh/RW9kthN2FMOrIW82NZYm4zoFANx0TaFD4Xm3H6p0mYWYBOrWIT654pdi1zqv4ntKaT
3FqMl6gEZQpJASK59pzRT9b4CZ1vmcW43EIlpI2WI8fssBwzlx3xwSToaVonNp0ebs13CgD8wKFo
stBJGGeetgDfSOVlHI2utngW4lOo4qivSua2il4ecw7k4ywvLbFOUgrjkvnYPBP+mgv6ZCprfjLm
q3ALM7m3qLYKiYCLpmZ3My3mR9zsjRfkd3oYUMaGTQ4shcUtqx7pBucYhg2HvptqWXkbVgum4HXr
9WPrg1XAdFtT86WfjOZW8h9GhrFbgYUNTi/GeJWzIOAvx9czrrtGOVZLyd4u6qdrrWpnMC8xnVAG
a41i71QLWIXFLmXeTIQciwXqRVBjkr85I9669mzxXm2H3ndoT0dRWjJX8L2w81jv+RVXvsvCxSWH
qZNRDs+l2IfiXhMAl3jg1Zo+gehQQBKCd2h6XIemeaLtu9RvTftXHyD6Una3mlFQ9BNO00/MzxFo
SrzjqxWLuozezWAv/1jEU1E5Mj5Mp29W9AIf8ujkCPzTJ6MiF8H3T8l8sKkgYILjJCOgQT82ze6g
Hodwb1XNuqDTlgAKf4eltGfFV7If53vmA9Dlv4LULxUkG6y+YKxUz0hvrb5O8e+0OIbZoo5grNBd
Vt4gMVjX8Lq7Y8s1bE77smCd+jtbhgehI7kfCpUOIOgcZByWqIMy7iJOgHG9SczQa7E6OcuTd3qD
FJFDntcxPJFpkZlBywJ0f1hnbXqtkr/LbqeI/onxbMOmqyyOrOrHwP+is+mKeTaL6De/Wi1dVRk5
0fXwy9ngnqGLkbjpfVY2ggk8FTWQcbPV4vdkB6muDP6TjmDJn1QTtb36xqaNN+iifXPGkgUFdWn1
Oio6ydHkPXdWO9CWvBKnQW67AVhwmXpT+1weo1ak+Mmf5qwTiwjZYByWAcpOZzNTs9HAAsYMzlJX
IaC0lv+95wcvxFObWzD6+qkjuTVaLPYGxAQOI5jJBnERWbDp8YQRv55WAJtXen2YXxdLRgRVMuMO
LXh2ydDgPHVPQbvDQQzGrRh3OulzyYO34QetNhr3U4pjK9p5/FnT/dHokJtVSGrdmD9TFfQkZyCS
UBfwg+38t6YNwLJzbEsc+vJpy0aCigZgAaBLXmeujVFnN2t7c76MXBjm02vcii8dVu4GqqFa1vc6
+eSdwHrWyNW0ONcivBgvi1CS/YCi6J7E5V2sbKgGpfynNlvy2TZfyonxGlTWGjJMZNNM2rw2BV3C
9oFtOFOBbKbNEsqKudvRP2WRyofsZ6gJIHSaKPLqoAzawU7f6to6ytQf8/yeP0EyNtXDYX/zzOWw
5pxsHmv2ANZwmXIo3O5dzhQxNek2uZvfT4PLK1CxhB8HrhFFvoDYQbnBg//Ehs2EFAvsZqL/DlNe
RTlNs0UVXQL6OPLC0/BLMspzYXOEim8F4WZOj405eKpJQasNSY1quFtgndkJpeIrj+sjDI+1Grz0
OP2YdLBNcyXyBv25vL71XvFFqAmbaE9p2GpZFM5BjLqoO8VKKLYAgVdh+58yv7MNz+KdY1vHxx1l
AArZgm9zc9xlf+jaPWoTYJsLp9RQ9duA3Pf/tmHTZrXRTSRTdY2zNr/XY36LmCvTFRL4/KS2jhkE
gnrDMHutds+x79aAdHQWxZYsOjz/0rMtVIZPgp+wb06OuWtSEBjxJTC/cp5GSnzG+Cy6PzzQfpXm
dR6oyV5lh5kaP8GuUhvPg5ptATvszO+ISrRfja1eTVfHcqhb99CMnjDv13wVvrB0T467cfqOWw1M
a0FI3FemyqNJh+B/dkv9Z+rjadZ3JmYdwhUHg68DUhxX/DqH7WWZX32hrQRLRYJu3FqZN7G8R8pb
hmFnzuNrxnXdgagduEcKkA8FFQcSMhj9oIdwivZRK/fRsiOth4Pd2niGUm2VRPsZ7+RA6xRWbgMw
IMz++a8nkPBNeEnHkHBhJXfLZa30TGMYohD+RYsS/lOw0RmuFQA3sLvVvQJWmkyf43gbCUQDHiS6
DGnOC9kEYAvZpn6w4HJDcpYA77tnXO1prQyk9HNMRD0H/oCNcUMZUdi9W+8kCFJHPFsuTEf9IbO8
g8aVd/qdBSnRl6gQYXm6ii0wtoznNE4LCmZSdacpb80WYtCOcNghxizKl6NfXVjvPc+eMmoIJcXn
NsR3/GnxPpK7b4lD8GRY8cGnAAJd49gW9wTTJQMTUJ2LaLNXKsq+Vx29W3ykvCsu3egSOik7oRZu
31VQ2aL9kEIByQVQDcAGK1W6vCSvrZPXSNeqYWLKeCnuw4yJ7jgCpPNnPqJJewSceXg/eeRj4OgX
b9CT9Y77yEqvA2wOpvjFmUWPy2Hm0DJNbyxO44h8zYnjnN0ZUZqvbqsd1eKjZLnm9AnxgJgXsPee
6JnGTqfIbrwVPFtdYnn8dVJWTt3srG/rHT+Zk700UngBSHHplSG9MiEa5JU6US0+9A17S+UIMg9q
CMex2McJODF7dkT8ztThlAJk6XlOT09JB1XziPKKplz7OJfdYYB4jeWQ5jQEIWBGiEIq20FbKTcd
pxmXxs4OJm8kd8sHOGDUY/1KN2qvnt0gJLdVX1zuJ9TpiHrsycRnYuWv7hBgG/4rWDO7GDgjHdUo
QeBmcGem8KJJ+m8lWTOjwd4Ern9hrhgegkDr7l3aERM1OEFF38TxmobNLO83Ibwgk+gPl8qGpgjx
xvC8bj7pxcVbH/+/6dCg3VmSVH2FLB6FGkr4Z286Fwtxu7q2tX7TCtNHrEAHFqRQkurv7HaPpYcw
xrwB0a7CngXIqy5PeZidOsMBJSwXuidmGhRNvJDaWzRmHvZiI2gR0Lh+GR5oKEoayAsJ8gKd11dm
OmLt3u87T5mFBw6T2I8AIBhIZeNgD3cae5tVxU7nMolKd8eZmgPvRiAnTkyatWRdF8QjZHYIk8mv
aMPAf4RZiOjr0rtX6KEfBj2O/eI5a9ZDWPTBTM+ezsRU/BU5fiH+1OnarZI1kJtXkdKvKwwsYdw+
gmqgqam6uXlynWvj3Dd0YbGG54l56K9W/xT6n4DaWHi62Ns2zFluU9HcMJhIm+6Y6Qlq5TDx9TEn
Z6xXGRRN7R7iaI24Rk3nIZP+0XbGncinSYsixT32w6CeldgYa74HEcP5oOSJaMfsFDtKNzwdUJMk
v2R0lq8USzy8ug12etfJEWmjH+inyDT2DU0tMd20hbIvsI6FhEcSML3/8iHYsi/eJbm7VXHd4Evd
5siB1tBu/+uI3JZ1dEQQPmv3nEmybQy7IFJ2DU7sTsVapiYHve7Bk+N98QckzeV4GyBxLoUqJYUq
efpamr8ZrXRifK14F2DUHo28Oiqjc1BVBgRugnMMhfuEmrCtmlsPym1BuoJltC1uWthJGBHLuj93
KTk7xgTmHGx1VW51qp977aL3iT9Ta1zhK4jwIBrg4435npUxQHem+IIUUXFWShw/BbIUghBDuuk+
F/Gzi6sXh6XWCev/cuA2BsOTQ6gKTXKolFX1K9P52Yn+qQ7/JNfSLHjRNyWmY1L9LQJOCd2mF+uS
3mEjz2Hf6Zc+C1FQMyrqUZIirGAmtc094hXPRE4IRFqFg9uMlA7xHD0athWgv+NMPzkMDheWx7jP
bKJwaxvxMqZqkpwBx1CuqhnLR81pUYE0Fe6chJlgTM6ezyLOMAcunwUo/kISVhME8BgG0TkTYfmu
6JOYan0/WNhfunmfxODhsnbfA6uK/9pZdk+YpMwYbmZaF/DzDioGc8KPCRC3gba8AN0o36v9R8Zw
sC15Nq8lRteMIBkw5+NImmjaUPA6TbW3eB2qKdkGVNuIuNmqzXIvjbAm182ANS5eCTqn2uIa6vY2
oiRzJFWG6b5SXwkUSOsDGIMzYOUEoL4dyh9gzSWRy87lbnAtTzVgKAc8UY1d8s+AZZ9cphAMTUAC
ekXa7uieu8MyNAUm91fVVvVHqfni3H5gtqDq3clDr6iwzhPtLk9js4vJ4zcue0PMuANW0UbSQie2
1NU3XO+MvypJjhYsn7oOl9noS5m2L31MsnHiw+9flpnjOSnkXb4pwQfefQw47YpXamjGS63TNEvO
WUzj9hEpjxFza4vQ5TR7J6Lgo1yFAWhBr4vFoQGD4nAUtIB6zaxK1/Bl5WLdGCfQltBLMcyZ4ZWO
8lva4ADEzeVeHAdwoqldhzK7TXgUU+WCp8VlFqeSFR5AZqmk7IUD34zUPNEoJpvH2rRYSBAokwuS
4G5wPujtMBu8bvTqTvOiCzs+RpbMhKLP0FDh10KvS7EZmpxAJXmmMYbulO0sAWoRfUZhAeHHFo7w
LJB1qewP2J3HU8/D1aWlo4DqGIxUKdBC6hinAYBmFjqHFKaRU9zB1oB9mNmF0AzMJJ8PR2nZ11n7
GTcTAeiD+o6WvZxEm75hEEDzNQCvIlX3qArDv3TBUAEz6vTmgup4meWhF+MztCgQXZqGsdl01zri
CdWRquQwxLSGcGLWMD2vrk1q+VHKVCBq/HlkRgAkv7U8vCkQp1/dAB9Ttuoorlhq7UtLPYRereW7
ZqL0nvsjtOSm17JNwvbW6sGSdNuFwozPPAiHVfgDA1pjvpVTfOAecjbCGnaeaLgT5NjrxEDdtiHa
GGM21u5I03eRuDfY0zetx/H5NfXZYQqPNi3SEehXBYOoqmJYIPEk7osryFroHCr9x/GhEO2hrc+K
Xj3sSn/omvOAnHtz4YgUFMi4Kt0E5bkdVgqXq0jdW0FnhinKa2onF8x/4XnQxDEBXDXQC8ahZe4x
O1jrgSq8UuwErvsFWR931VaWLA4cnPqcxsRhvluZec1gUOCOWsB4CxfF1ApGtqOnjNQ7jeIO3t1f
JwDeU6x5pPrA+3Ew3n5ecFcC5pIwKBS3X7fY24slNMm8VQT9ukmMtzEZX7shepEq3y8Zs5WCyhfU
V9NEroJ1z+T5VhBc4Cu0xNhpp4zKR4nAGVvm2iV9HOYJRTs+O6Be3t3YutI+ZTpnuyTxqNgralku
5VTfRhYyKGB1AhcLedfa4k2WtBxFkPrYujTOcTYQ0/DZY1HGXxNVUDGo09bUoybFobbxeuDHy4Gq
hYO+0zp1z4ljgg4Fwz4XnBpccyO+ZAtKlTC1Y+Hrsb0ebjmy49ptsIKoAEXTlZ2guib9LqdsgMYK
LgVmhoJGpXptMslT6pDGKuaWzAJhLWBCQJJTLUzJXjM0Pi4ZjyiUrgQYzWFHaZLDTbVp6KGVOnCy
9tzMySkk3MpcgbOBepDzS8t2uqZ3J87/X4MD783ZZeJtKC2IOGuXPbqW4RUKDSjcnRJe0F+GlChL
vJDGoKIxVk2Y+4RBxX2I5GmkZ12DWw0hQ+dwroH34EA3ii9Ryyt6gaMVB1vDt25RY9fFL7UcXipy
KD3agIq2ivGOaUxiD6eUhrtsW7nyqBQexAVS748SQy+32y3AhYt1ITXLa2v0l0o/L9deotjENyxf
snlLk0fCR0ZSL9MmiFWIJKB/KcvetY2EgNQt+F5W+pg/Wyf4Nx3m8ilsblPWlwD7ha4cBzO8J0P2
SNz4mSeE7OyUvEnxAsTzpcRKQei34zkbE87teib3W1OXqybFrTI4Z7Psz0nnbMrFhwrsa4wZvzQR
6HPzUbfVkyb0J7mbSNDJXf6ORXFpQgAtytdip1iLyngx9OzFiEaii+1jCtGLwQlhG11M+ZcQAZi8
GsOOSsVMl217BIGRahhOt5S91Rz0cPUfaFygimjUBp9jX0oAGAY+cA8OdSbDF5WS3Cl76RTVizhF
QKknuEwvJdeXNhIkRnTTdYjCndwxudyJdB/t2j294gqoSE25L/yJaXB9Q1QPHRs+QbJYVQ/Vahbu
vqXJCj10P5IEyFK5Hk9FZDKdpqwTGhfwaRxEGx6THGiuClMBA2jswIxFp8mOjnSBqG8SDr808lXA
yguqQ98SuImnPVvLfQ48CypqaZwHx6KZ8n8pqdNIg3ec+JLOX1hZI5sxuTSmsRmLisOslmut6q/c
tkNyG13jinX+qmyjQGBUj4P8zSq1l7K+qixSwDOYl+76htYYDcOFidFnnjfjWG0D8KrDMj9h/0Ox
fXEaC/NcZ+k1ZsZFfY7IeF5JOodBNCnUtEGtfa/a13lpEkpqJtaTljKB3vZm5zV17Ft4unQgaCHC
yUCEL8Iv4tXFVUBBHQIQMzRVCw50Y3ySHQMB1lpMKa16sNmISVc7avCuIxViIxueJFJPreqcjJr9
6MrtwJVxzZv8qlmJqatdwhplt06saVvLEZZdQQ8UclC1MVkQgLqeZKkfC6EcSkj4fHusLKA+l1AH
qeb/Qh3dDDlFYepvQFCN6228mAKK99Cza3RwxhLdYJ2o6r1QgGoSCDfEkz3uoc2D/2HpvHYk1bYl
+kVIePOaBkhIX1mm+wVVd+9i4b39+js4ug9bOjraprqSZK05I2LEXQz6Y4NKWtBgKH/CLEU3+K62
4wPlQzS/HUFRuAUqnczSZRFg/Uh6RUz3hN4ZCA4iTIEMkWWOCPh3d1N6n4n7DXnutYvhmunsDbXC
6ODspshCJiBsovI1QMZM9HejIjTtOB6HztvWbDg4X3n97ZCImhlERtBm1aS6HeQpjcRQP0g70T7N
VLjwfFxw+gmRST27lKm4xk18QxFekHDKdStSu5iD+uD9VkzoXWMfmqjDEYPzQG8xbQ5/0ro64mzB
bdhtsCoH1FYaJDa/FXRc1K8QgPaivdtNfyG3g5FZqnL2FmsIUQrfZXZZK/ViEcpVBWSoPGf9Bis+
vkkYoZpzV3E5CXh5Yq/K5/g5GXiSthhp5NyZHFzZmjzaWzyr+rYoP6pSPunEOWRDHKpaz/D1ZWzm
GD4gezQfcbs+68xjE0DcbUDa7FkNk9ulYaKmYcJcul2TkocfR1p3BbTJvT59JU5/WOqvTha8lhFL
VnbBLBAm3Qm12bloNoavdrMDJncieo8ePSnW/mjSBy+juqC4SQh4eoeBvRKUhWaWiOg8Rp1KQnZu
hVz5WvoPlKbHgVgVAAibAkVI4J78nVm0XK00QyQKBtrXvjepdlE0JpTatUiJrYh6LZOVKvhF1iy1
EPSgSZoZbWG0ZN5oryK/jw2w43rH8KnZmUu8MyHEGf8qQNvWcMiJCC42r6TB1+nUS3KGOJyKRkTa
ufxbIxTP4MyE1WKL2UM0exp1/yCcz+Jgi0ghRp8X/hkLPk0tEcjib8Y7465cgqcmpbL8sHLPSo+L
Ed1UxHRl/KMCgZYJZ6ag4mSMlrSlxbeeTApKn/PR69MRght3qtl1qFCIRnYYLEoaflOs/RXJoqPk
WtbTw7G5GZWgk9nLiRYjK0rCqM0vK1VfSJYFNn3CHcqA79EBbqRRAihqWOpByqqYZAOvtAo5qgbC
3VlYTWeqaoBXVCu2HrwpCX7wWSo9a7zoTfXm9MazoH7W6aoTWavHVJHdJGONMU4G/94vD4l9f2S3
3oxI18ZrWMv5RbfFuSQ52k5PJ1pceA741ZIvdWHdTZINz1AD6F1bA2umqpYAzLTtQBD+QTe10MOI
hJYRIw/dezk3p5gFbcNFo6YDhYdEYOIfk3tXmke1bVkWB1qb3fshvtcqQfe+vumTfrXKfdSmIS0H
BDT4CSw6NTKGtqF0sS+jt3TnYq1DPYuAWdJB3zm7xZtryjhpIceExAhngqtDyukbN2E6zhfd7RiN
29yVgcVgpub465F/B08jw5ZR+qpAkiADumbwibabFk4R865grR9q+n/pGTCJGJVSzLFeY4yf/eUk
FDATWUtnCPQiaGpxKHfZ/95LQsuuZY8dCaGMReiyfoA0nt4o5op4T4OrW3+wf3nGeIuTQ00us2Un
A3cp+VdBZSgp/Egs0Hn18i4lg2vmvw1HPslO5+bPmf8l9Fc6pjtqqBUBn1Ii0S//FJrkqhV/CN1t
enHQ2vyZqbytZ506JdB19xmQIN+FvT1F701rvtKseqM73Tkq6eCl2KJXDfDI8HDyfj/9qg1QF4KF
5k4/DLo4SUPMMLjTbBmUzXAgH3AeqOtkkKKvtUglv1A4vi7VmSVsaGKTyIkiqVTe5xecMqaUPEjb
PYzEuMMhQtOZmOOk23Zx6P0SQJvMNbrnKrd+rLIFp22v4Uje2qi5XKzfcvcyKXbnHrbbWUpyYcU9
rTIrMWqa7BImX8wqDZrwOrpDy8CUoacDNSvfmesPQz16mA/c1CJlAywT1lFtgU8gu7FysLdDcVTj
I9YHxVbC0qzpPzLO1Uzj9ivufKxawFnjOtSw8sYE6Fo1iMmlmvy1sQsq3Ly1vYTfFne3knX/nq7b
yFjv8pDfxlbdKc9SUY7wSRPWx1kfGnYd0oYd1nUc6tM+ksYH88W9l5vzori8aeLoav9D7YL2N4SE
6II4p6OPxvnS9P4qmklV+nNppl3U+MDK5ZJ73Jz6Y0Bli3LmuxAXWM5YTYI1OtZGsW9wF898PUuK
mYXjFUJAgvgNkSPaoFZOQT5VeYgJVssGC5MCsnxV+WnZ2mcjjnF7MQYYvov+ppDw6c72hAfgoluC
a23m6b3nLHEwm1QcYVGYZxbCLFXyEtb/cB3b6YrD1Mtl5HHnvVYRuBMmFwwsCVZBwlctjD1I7qc+
jhDyQcJoh4Kq+IkqUEiKy8xzNaR+4gQLmwDtAYQatBALdrbXy/na67/INmPVVZcwke1LDU5s0Lm4
7plUUf+PFuDGlmLOXosO8yQfTAdnnXlqUB8iQJBwzNgPKEZ7WXHnjMUl5UIhhuhaGJACWxNheNMH
898VerLSavxxuWYSopfUIEvNIII1ZlVcTlA38tUKykGnyAXy8vgLuIzWVp8r1RanbE2ucR3gMTDu
lCFmfmNYHlYTDjuooyrU0WQxcKrjea8oLdBQsdhE8dfISFIXbxFcVwqA/7c23G6JeMZ8bMrk1ip5
OqGAnIxs8pmxdBKvMr86bSsXKguX+JlFg1FSWYd2/66SCRy3IqDlR3QUL/ALYCmLOwiqhooxSBWN
x/YJ/xI8J8TMXapNbFQbMg3fQEVQerVr7aCtc60gvYOtBrBNFu/f8V9wsAvAaEjcFbczFFHsJBV2
ksnGDoHZLEe7lnGEsLC3qMpCU6WKqozeymp+xyRB3GHUraDDnlG8QV0Jh4jOOlyByv6nkjip+Ry2
dWd27AFF2eV0yNsaK89yGKnqSEEpSlSNYf+wxJ5UcAWwyTZUP80gx7MVLXVfM9xJQC6oEKmOfZ9f
BGsSWF3qUr+Z5fSUQfeOQAv1ob33DOp7qGZ3Aw2ghnMDbhM+xAoOXKUhRLlslRlKZbLNTo8cIxzy
6peJquWX+F0t1KgIZRDulBTG9FZbIBg7KgPmmu769tzh8icIIpGMpc9RERhW31PeXfFx7BFcj5NY
HxV9HyLqn4KfPJclVpoUjQBbjErOpQ/Hwa5OEqC2TtpCP9WCKFHxlcD252iHsfbq7idzqsPYYHSB
eUdEqqNjO0EhMIYHI/XSDX6acxOnM1x5NUt9XKr1lOX2yVDSQAN92G0W50Bz1A9Tlj9Se3lxsMuq
cVXyz5wspZFOb5KTg2ic79NJ4DBODeh07OZHRw+p5Lzk0FCjdrkLTQ9hfVdN9rYJlMlDsEk0+OVv
Bcyjqp3jLD/DRThs9AbtY5a2lZ+PLmN36kmWYXbg/AapzIQ0glTQW8lPmXqimkJO4yXm9qBRRSNv
OYL9MpYXpSB4j6mop+/RphUs+mwnJTS57o9qe+GedB0jtpVWjrKWsWuYcKLpRLtdYv407+i07myi
YVkiiOwzVWF6BGMh/jNnLitA9bvpZ/ksf8fUn+p/dMj6ELHpDbAMn+ixVBdgA1G9iVqmTXREBTP2
OVjLcfiLLh1izm4mZSvwHFeQjXVYk9JMJZDW9Nn3SSD9dO2jq8oriewOPYYXYj3d4pEAZUX36EVK
6ndL7t/ZTMhSH8qQm3MNOqbsW6DdJpOPjJJ6x46DiTdDCXuNLZq2UoNFgZqKO5CniacU4uSinnpM
iPS3UxzxC3AFhDSOJLqVuOdkYxI0/wyhnxZqZnSWZzZl0f3QesmXwCY6qkGnrSc28acBoKJsvKvE
J2dKkCgqpjZGbMqMqSDCEb3siIPhauKXXavUAJbhN1zJ7W5u9h8xTdWZrL7FhvTAy2ZCNYvZ/831
yXgfTuz0bgo3bx9IWr+QlIEkGR23Tr4YwmILSp7XeiVALWPBhBEWR8RxrxM/SH7s8sa1LeIVG6/G
4Y6LKddk4iRRZIvGxXHkGypWYPFhWsNHbigfVkJ4dnrY6zNZsQ6NAH6xCA9/VqW9FhS4N5+6FDY2
ZnHPGWXXoV8bXk5yWmHml/BRUfBMuKHTS0lqchjQK4sBqQy4HLeTip0g1WQYkabRxoPBWsirbW2/
zcS5gVuwTbWj2iv7jY6PjcIBR7WvcpJX5b57m7uYN9DbUp+mRX2M/fqGj9ekw6zZkMoDdBCackS0
GxuGWXaZyo2zYQXOXMW0OSZImH6kqL420eIB8G5Y+Mgw8anmaVadE+dPhE6U6mnAbXvb00GBdQHf
kCNeH5R4PoZUussAriMJq456Le6ZSVmMMKhzd4E4RWlgKhPpdMu3ROVvUjK4/oYrVwKGdt3KLQ52
zpKnaR7VjfdvsZWYLDPS9YiWPqOl8zxk3Nv6KCSQnBLM5svQpstJrfjl5nTPdx+Q6w5Dhp+fymPl
AnjdGChR0cOK0FaGu1Fa4b5q7syAYh1Hi5+v8yIqkSWJGjXWD/KOrcyjRWetnmzP4/5kEDlSKKR2
gDjp5M46/j7bi9bOGymrxgxmlHt1ZS6nQA0bqgqtt5J5wrckCUcrFhAZnrUBYSp/2IkW5Bgl6311
y5vpzkGHEks/eFr4CZbyGhyhrl7kfJ+Ayp8oI3COxAmwqbDprOJnlvBUmzYKCK9QYFUbH6+TTNei
LAbLMl1TxnLYAmtFbfsgCnsCYro5g7omoGn1oc4DuhWmGgf0uDF/ZfP06gbjZZjLSzHKQ426LK+0
VBOn0i37aa3OoxZf6oz1kykdX3KwNBY9IuwJzvOgHC1CqTIxTKZmVoSuzO9jK8xS+Mohbx3QETji
e+KlkqPRyiv/r3C2fMxUKeTtxxS1n/R3RPlhWK+tje+L3ZIERAqKRyJ9Dun4iM1nuVBN70yfUezR
XsFTmjIB2NrGvho9dDHs/CeNpudyxcLnosRpYRLrrIv+UqR4HHLNJz980vmvUt2ySXuiofudL9BB
4CHC6MMroPBsIHJ5+94BctLaM5Ht83TmHhDZkKGwXmJ39IhV5J+Tqux409XchlSENgmq6NoTvbGO
wOlcNVE5o+n6kc5zoJREMDsa3iOwM5bkWhDEKT6KKXyk5GHdjxyhdBxhM2j3mYZlHVo8UlBS7Ods
fgwAuDcJAWlwkJ33Ji7fY6l81XX6hrARY33iBf1SmuG2HGRJuebPoVVQO8QVYqllszzSyZKBfTJZ
2mL6cisBdAwb5HYLY71CXAXnbdgaDDqDTGKRfCdnoE7306GqufImHlVDbAyWSt7LL5woKVgF6DPY
2W2GFAwDW81QbkTYXx23oQNj87qUyDMsEBhZ1w9NNy/l81pBOEnBYPFh6Og0DkHvbHkbowh3Sv5E
ciMqCDyWj3L+hnboWmz4LJ6q0W5dHjXmdR5w+9j8inYMAXJBblhYZ2uOjwp7H00rzhu4aYaxOcx+
tAOZVO6MHl4BBNdkJMDLNBpvWV/JNZC91wQIMXgBI6XvGIe8uvii2wAbhH0WgY1FJ1xZP/E0PKR6
vhf9dHPGP23fQ3poneI8jALSh37K5zFQ3usMaAXTeyLT840pWQIaNn41oM9Hunjvo4j9mlVIB2eB
+mKd5lILDTKR0NLYuMZ/rTzBjtS6EhWQC88iVk09tORmW5xpSXyanAc9YfAXkE9WC84jSykd+fa/
fOn8OQOjNaPXC+lll+LdEeoLx7faRA9B3q/ZECTELc1AVhzPShZG+11qSKdBJV+8I9Qq281Zcsbz
ENOhp6rnXA0beTlZ6V111H2SGIdSqJdOri+dbu2cVAm3nUsyIcW3zrm1Se9rCsnscdeb3BUsMpBj
7svcATpim86+p2MkjwYXm7SMzVAlXq0f+3cpsxHDl4f8WUQ0TvWrrzqvSNDCpsv+1GL0j2YfKoFb
cVAQegC83L4N5JGpSgXTy/rOoomAJ3Yyv5X3iWhQeiN/qoGP3ncvbchIaQbpXJwkGY44okICDG32
JFaAkYalNqYXtfg3cteBI4RPnrd75BYUFVp1SWcbpqdsPEqwl9ko8V3b5wh/WIBjbpScEQrlSz2V
y+nsdrXPOmeb2D1KFkA8MiJCxKBp1HRztp/O/18St7GwqixPMQXMVLQ2mMeb0TpzM+yH7Y3b971N
M+4V0Q3zs1brj7HSH3MmYz7qL7R5Iq0N3Ebi0h9jiWJY/n01yWzlXYFoxPeaFHhHPuV9hhiDzrdX
rPRREZlP4vGm3dV5uhhOvHNUyac511+033ppeVoev2pV9pa+OPwsf0TMenyvCzMo2LtFMfNbuRD2
H+nkyIOGlix5QlYA4TVs17tNAXbT5aturSDXDFLeIURkr4WaoIg2GEUVZD9xygRDMi4Pc7B35dSe
FRYn2t/y3IBgtqL4Zq++UnKkw1/FKpfWvu3pk4nbr/YL5NP6lF3jKA9NPQkLWQrU1gjm+mZDUTWk
+YB/AfhICzUvZgCMQn2ftfXDmCY08/UyoW6YM5mz+WpORGWd7MlL7s0pvwRsbwdLcDr/zLjPQb6+
tXH01qvFq0rjV05PoVFVb0n1nadYJSO4E9zQoELS/gDWDqqBdugkvmQF7EC6/FrtqDWRpzSFL5jX
5RaaGzVYI1cKzH+6jsuuJvdp33FV3J30AFQsN/c2WXVQFPqYfxhKfq4gqeR1RxE0fciQVzhsTiIF
U5OkQZrtKGL4tcXxGhtIG1E7Qo17FXSN4CO0IwU2K9rGNHrxQZVhKyuyH06h5Yhbt+hXmS/wtHHW
Pp3xYbW0mApoFlEPejKQzIS9veqW8A7igtXEQflH9NdQ0GZgYqgsEPuaxTUUnUX1ZX04OezFjGIb
B3F9N2EH4amrP7S8OksNkGfmECl5U9FMa71/MyUpVIx/+ImJGtGy0AD/Lnwchzsqc3jedHTx0csY
i9oKDo5DfTBDNcSk3OsmjP9p8YYhi1c5qhZeM/ZBm4i5x09k/5KWrwQXiUo2XSPELTX+RKqsRoF8
RhAcsIit2i6B+FXWyIb6xTw6nNsm5zZNu0fFmo9h9B5103mqzctK0ShjP5FtUlnlfbAqBg7xbHP5
mcTp2+rq1boHWc44SVw/wxAhYP/FCaQ0I6i+CZ4sfm3IvpiObxalaJaEGq6lh2Wez1UGRLQtyZI5
IXT+/moKQQ3By8wyz9ZZqLTQh3faL87SNhboqOO1vpQyb9kZGOSUXbqS1RNuXkrA6C302vRvNc7n
QUIFJpclQ8hUTtM6nvyN5b4GRVcGjENVfVxlmUlHYrXhtjDR4/rIU5xnSpACZIQP4FvGZtf6jauh
oo3nYRfkEiZ4WdMUxJV9LArSfSJjFJlBIPxTY4WqTzmQIic0i3DM1lOz1gHeb9k8rO0RmdnPccEJ
doAJ0qcujAAKEW/wBHy7DSSIm+rfGnpaLmVc1unNKezLBFIlvm7FKhxadXEuu/nCY71aq5fw3TJT
n47TWTED+rl7umUXjWrX9BwBprVPMIhdqeEy0uBoM+nKZVJpzymc80rhYohXNMXU2rXBZexAocBA
6ybe7xDFIcP10XqS+pysu+y30y5TbfeD25dgsdyeHJU2ckn1SHH6Qvkvb7bqw35XrBib0jbQ1Ty0
7TeUWSqW0gu+Qnar1FUNzFguMLrGN5r8ZGaVv77NfO31cPGy3SSDXqaeE5I2ZTQ0Y2l/dQVfgTNv
sfU9wUesFq667KNp8XPW5lnKeW3OnDy4CNWWctbvTEsZJfJgOvK1hmckp/OjwKvKNwn8N4Smu57W
1xVnwyKmC+/l44Q+IboLvs1/ebxg3t+rP52RhOZoBy2Eqla593genYroDNFmjkqq9/LeN4avhgQA
LYrdqe4lf2CNqIBypWN0Zxsx20KdRb/ChMd3x2CMhxCN56dpwRrqVNbSeZlY+oFLbotYbOHQJ67n
aSsPFX4ye3MtA++qYvO2HnhJXeOyvliJHhZkv0L9KHihP4cS5bMKCr33JScLR4k+pVo/CRSZKHDO
ByILIZg+y3HT+SuR9NARu38q9D4EQvinToDr6Byp6mVi3QvJh9x35KpS7qnJ5DUm8kTieLMK5lUr
oca3Pj2oK40F1WST0SaIUXrqwCqQe2fvKGdiWWeNMbRPh7A/DVuLKIgyMQYqzWK8MbwMan2PMN0t
W0BpORZ+8bRrwRRFq0Z5QAUy88FNWEM7GNVm7iZ1Ca0Xqo1K6N6iJnq2TslHtfK+e4wQBie21naF
6J8aG+LnuSrghomMFsD7wOyoOCtL2xd9eswHORAFFNNUpfthOs08Mxb9byMgaKUiU2HSzcywlWfn
WCh3SdLf0+y9kv3iii9PS32dOkZBIxZ6l85fFbFmdp8sKLBVRDVMxe7Q9/xh8ewLtAKI/8j+U+kV
zBrA490uoeKhIKw3nfue3OywnNfYQ/eHRsi3J05vDitCoy2v60G3mbLAF1gEZOWsCCkn84ycwcuT
cfIngxqyx5m4q/NgRSYA08ZynZH2Ugst9yQTX6xb3WVNF0O1UBMAG9RNDcAJy8XX7B3LTsZynhYX
+OGTSqvHbEhugTmjzbsbMfS7yja14rMfDzUlAVlHtpd8by+nF9kRl1a3zzYZX5Oy6+3PrWKeiq9q
UoQ5vwTaDMzFCMsqCupZYgvxJpz6iMfNB+ctsWDMIxDq9L+mx4JXKTnpnTBsUAgclB2wxaHbrRZN
GbhR/FIV4Szxz9nizyBcUBKvQbTHhY1eV4l9A92IIWVn/ct5Mhkqj32EGcmUDi0GVrvx14pZuN1a
g3amOpzGhKddBnE5P+M2f+nR/C4t4BMwLKyXQV1oXHBemkWcATSG0r/bHXdlANDdNLySTn7T5Kvm
thTLKQprMDBCqwMEVHqX2aKqvD75tApoBlvIhMWRbhwW0qQTH4fUV4eVxXeNjJD+nTMHkGkHze2n
7ywvjhs/IyEzbel04zZrIDpyDUQ5nENsCGp+SkFvRhwR4PSpomf/bXSnpG1PdQyJS3GJMB+y/566
JJiS//SFSaHnsa0Gjxug5wApJKKwBUysZ10oB73gwWo+xxVr8uSOf4r/MrKy2ncxOWdC8WcB+8Gc
cHvN18SUb9AcbrXOOxOaIE2ca/zLejKKLxYLjOgPtnCCKazl++xhJszJlE7M7LaoTub/UQ2gizYU
Y+Yxga2DRTMxzBhqtso04bASERytrCb29uoprIc0No8lUJdpPhUUjdVklBciwJKhUN6I28TG5IIf
D/PHahIrIozkQCO3NugSt/8hpmjU8ZpU8lTqsMdPZdIhMO+EILGbYtq2FW/OB4/7wdrMB8H1gkfA
XUd+HkLFNSGhed13seZBISd9SurM2jj0W6osXXwJIMLAWYQqNJPqHwVU//RY9iBQoVUX+QHH9aFD
U3FN/ASJm2JqyNn6jF65lJ7d/Cyk7nXQrLCfeGpSTCkoD6BIe7yqLIl5JliNrv9MziCJteuYAdvl
djiTv5MQgiubfR49qWl2a8i1clXYufb8Kn5rOPBKcDNjPRBodM5EJi6Ubh7rVWeU171quK2s+uJH
RhMSj920fhiswdSmChEU/DxmPyfoKdj3yNxRMgYYPQPY2idpn/xX5aDKKcqea24bzqXBe02TUayB
MlQ3VrAT4hFkPXjLDeT8BtR/C5sCxlcUXyyL5fJXDoidKs0Pg/YUIykfnI4BtmxWqQ1yLIWxhR/h
47K2YmqKilLXKUm5ipmzWPjyMrzQC/Zamh4a5vR5vi7IuG0CUAjwoD61btJoLpv3fTcPu1Garzn4
34kohSG/IlzqBt7+RRcXAfOZuvpLfVbKIdC1+jXZyV+4YvseT6AUgeewgRrx5hMZ8fCay+DWI3qe
qL0xvUusAutuC58IW0U/DaqdT8gtBSRvfq1xFTTHg0FBU8kWQzUxNHVUwaYwPtq3dmAuq2zaB9sr
Q7/c0btqv0ar9GqN7RVPYcI1lZuoZK+nrkbMrUkDHst1A2mqPwTHrLOeF5dI/TbiAmGGIJ0Zu4jo
h3j8mWZECysJRlql6piAstQQ4MrcjiuqQ8ka6AlUfZJHuzp6OuxUDpJlnGNVOTIRiMugEAfKyJHr
03Mqolsk659zwuGv07orxQeTex8691GTpbvdXQvesYX1UvWVPsbosMS8TxCvovU7bv6UMuYFboT2
4CATkwlL3WRiFE0YKN6jeXENAgtd+tnKHKc0+8VwI1qLZqNUIbv/3W6mcmkk/8C2nHuczFIdqU5x
S4r9FhXVuvpB8w6SSg3y9EnfZxgvdmBRs9ma//FfsmIeO/DPcB9WYJod9nKdbU7L1peC69NCXY8h
kys05FPX8y0BirKScLflvan+Im/ikcRbdHqngYjBJL5B+r62Jzdnn8e/IsaT27DWm1i5qznqyIAX
A85Qw0HNCmRi0u45DmqocgqNbdyqmt6NFLYlHAQrsqtF669KL6KMpEYbWYwMw43GJMa8feOr4i+X
9wQOv0yKPnZGd+Wt16p/YuAGfHpij/axQLsw8Mf2dApzjCY4ZsGjSuS2x8by9PiE3Y821fFi19/F
bwyqM4vA/AOsarI1YRjeaXi3F/PDQZDrjPSg/AFOR0cBP0tMzR84znM5FBd1Mvbx/34ZdKWvQU8+
OCvykIJ0qrv60J7aUEmR0HBiJOYe19GissefPrKU93Y9Xk1a5zHsiLk6N0/oHxgRSEPhGiu5yt3K
X4KXswib/LMDa5yaWmiD1JPpsp4w8RZJHyyRc1I/VjxqE7wFE/wZfo9v4XDivhoIGXY9cBhc5rJx
R83kWeeI5+XJ3abQOn+1LYId5anIrwvRZESuuczOjTSeJ109y6tzXj+TAHbW1PY3xWqeFSzafv1o
jPIDXxPBAPJRuEszbDONNN26xNpJtXUxgOt0tPAIi25XkD6WcNlawpkggYuyh5ecurJzzvFLqgtC
EV4AlWyXMWLxV9no28CozG9izZxxu567+PTgDVhNx8TMjiRfrttWIR6KYIP/z6o/q/86OGOC1GGV
ntoMPt8jxqKQGXJoKhX03TbsY+3M0F0YRLQOrW3fEPQflpE9TXoVIzG/yQ1dy7CM5J7stQpOynHe
YtD/WGEGNABYDEKr/VIRVD/jrOhHT7Mk8ne+Q02C2XldJrkd7qaOH5vpbEs37ip9+Nc3VKpHtJAU
/wYoyT1d3SBpJ/U0k4EyQeRyvTD3bFy4VrMJKbVzqUoXM/9JGOKw2/3PXKYKc2c35NNpM+oEOTSK
RYYVN/811Vi6le0H5HDx7PXOHVPpqC8Lxnf+dsizrbSyDP7bFgb8b8yUNVvN5iT/APJ14um5tOoT
FfyZSnRiWNAScP9m9ldHn9UIIlrpphuRvIMzkAFxnJvAp5CEdsldm4ysM2OaGeozLV11hSGQ9t31
HGH9t5rhPhaP3M79ZgFyzpnmR3NM0VVxih4I8CtbkfRlxcftFl1Q60zTSZx9Ksn6WGvrAWkYF+Jz
Ws2n0sjP1CqfLF4dsk2KZrARd/tTQ66QagF2uO5ccqs+HhSVkCLStIkwGeEcl2wu8X/pqfJp0blM
sAkkoQMMtU6GhfOvOceG5gPwuTSzv0pQ/avS77LF11khgbllrVg81uymER6DrlAh1guckQCPaptp
j3NmacPJIPgcL3SkraHWbJ9699bpOE3kP+wiuZhaJ2veaB1PZV2P+kBEqfE4T73/CFrmtFwXq5vm
xJX4vpg4GYG5KzkLQnYky0p1FE7paSBKxbMUTafJPFPXvk/A+1LdgJSkmmeHHm1gdt3Fkt+5iwHG
xbXnjcq7PlyM58K/ofwTSaf/8nW6KLkOcx5SukKDJos7p9t5TrOCwqc7zIAApvqR7hwiig6Zzo7S
QnbOOq196qXKq5fHS6btjaE+wPyd8C1RPp1hBdvtZC2+DtZwKWJ/lK0zcFnZUmEm/mr5uVCBozjb
iT+d9DfjCsSL8xlJXl8XBy1xdmXFNYjE6A7fgTflK6UPbGh5XQBZ3av31IA1Y9BA2kHmsD7ynreB
TW8P10JbUvjoP+qpumBkDvseZmD+w6XkgoMvxUo/kJ1SlpZLD/jDjm5Bvj3FKVWIMlJbOxyieL0b
sxTM03srDIzK813uyrtmGaTX6Ziqf49QcZYjxUl7+d46xMchcNESBCp53MHsMPexRxCqQiHyZMQa
NPW9RTXsP1qjGdEGSpHxMs4G5Tm8xVY4iDm5v6pxcxkalPVGjP7oKJh0aeIk68u5DuJmCcwJVMXX
AoNd1PeUsC+JKjFKgU6DRf69mHzJKxs7FXAnDe6CZlwW865JwD93qy09pbIm5HuVSXCRrNNWemNc
u+gR3gFWN2kwSDZiNCBXf15oVqgi9ju7DrPcQP8mVT7IoVjukQ5nlcmTcWTS9vLW1CC3QS0B+MMu
oCuci8k5wWCdMOy24GM6iYraZtf9nuiuEnMcatPEm0IKi9/rsPo5nKOdKn1YXMfNllq3PxzqPX/Z
Sn5Yo/HUYlMwZ8hSBokV6ZVZ0Tu1GQKmzQhmTpl+1mbwlmzxiNhxEDVoPXPx1XHGakoRxrv8rRym
ML1Z/tpLl6RSbpQgD2V10ZL2WZGS0XN8bOMpZmZsEods8+5kF5tyPHGhAeb5cnDYO1Z6QwDs8jGA
sRmAwd4Jm6dgvCZJde2liIqghVTq90iZLs1+h4I6MwGaYRX6JUmw6oh9xRQJjA9dfHgX0Pi0Vr4k
GLh3A94eu2uJG2W/hik/YMfinVEP10GDcWhLPhBCkomJVfvN3Pn6hGST4eWOseSXBhO1a2l+pKGF
Q8NRHfs0YtM/LigsYjkTauU343TSnqZFrsKYB8+OI59VYzyPxmWYKWuIHT/RrxKvlyj7o9p5UBv4
gN8XVGTsSDMjUIx5cSwAy5yph9fjIJ3+A1OFTyWtLrK8XJqLml3V6tkBt/szr2XQ5F3QwCXhy0pk
RSq+sIN65Rjz7n2IYjgXeAz+MyH3YbbQsdTvMmak+UMJMcf+jOoxATKy6gHc+iKr3hfmG4y6UEIt
3GQGb7jODkdhsAfam1hnozK/6o111aAcLJVyXOLl1hvarXS8Hlm5QFamhouX9XHdbqNsw9P/Y+m8
ltzGsiX6RYiAN68kQRgSdOWkfkFIJQneAwfm6+/CxH2Yjokx3SoWeHD2zsyV7CaZqM6jvPAqPZR0
kjcgjnOzuTPQ8g0ieMl2a7m03BQM0R86bD6NhYrKR0zmASWCjsYlcIjxtPPZyruTzCKNmxCGGNW5
1qvNDoEbPLfR1vQ6SfmcZ0wIhIGqBUKSP5mgpejPyPEPqxx/IGmSwGYLOsCRhLdO1itdDIYI4t21
COhQ+LvBc9M1JN4l6FvysEqGdG75YvGyga0hbvw2otb3IMqBKQP6kuwZw311+P/GL5vnkPV7M2Lq
hZO5yq4igb0hhoKijKWbgEYWqGRFp/di5XehfnHrvGhO/Vna9Wc8l588YR89UkyfPCbdeRtb42Wd
xqR55HRKpHbN+6kP0imaZqJDUn0uOM3UcfQqBC3khiPPqy8qqi9cmVDxsr4nv3LSYerH5FZAwJ0j
XtEqwV7G2eyMyKCczQ5ncynnnGyHDJKmzdDRW6ziv9u9E5mcs7pnnRlICgz6YSpFg5aho5MQqtJL
yrSzd70S51j6iBR8aBBQlgjtwyf9sqT4s6ntD6f4rRXFeRQg7fh8VNBXYwkD3g6cugk0sh6v3lxv
mRboZYn14p9RA/bAetA5F6kaGebRxi1MKbcSv4i6Zpj4jis9JbHWnYc/Q67hDOYasbSeSe4ZlF6x
jRRx4SklNpJgsdaAKYyXLk6uKidjcRUw5i0WEY7Jfq40XN7rOixEnSyPpMiYJGTPeVR0S2+15qX6
oRe0LIbcCDyNoNRESkduTw5AH2JkOITMBvNra16qiohAhCs/lAz+0z65LHocskR30KpNLu4D662Y
fIUTN6E2I7VYfKI94SRst5BiBb/i6ksjXPGTFcChuzDjbjDFVtk3uYl0ieU55LR4/em3Ir6k6RrW
1YvIMpsBJH9kfIPkBjOexXeIqYnux0o6ri9QzXPrZzYhaqQL3oimTudI873Wn73IWRM8a5Td7gcW
Am73h12hdEUPmF0OVR4xkyvOP0xlB1QzdyAojbGdig0cMgQekUx5PoAEVAs+NspVFJZe0Uhorzli
ktwfS9XbWzM+JQERC36p+if5dCxyeWf5OeOWQy8Rp7xPrzHpDtskLjvXxykd/eWMTLmRc1BU1U80
wsiKp1IoJ/ljl0fDONy0u0qjzkX1xBn4B8Q2T3aq81oxDVREPbIwN74Js+PrhP/l+HSows8gD49S
A3Pb6YN+ZnVPqL+/SndZAkibSA+csw+5GR/iKitAS00d2YiSeT55lkLexEIyfyo4cAv5QxujlCsW
vO7c/ldKVtTVzn02Dmj9rvGWYgCz2aSdzf+2DulzpX3tjVvEcck5m136g7P/poIoA8KsOn2su+Su
AHt0Dnw1M9p7IqNoblKpnvREJ022Pte4fU6+r1cWuNSn004Bicxtgfx+hsOGz9+teU9r+cp+ZAYS
wb/v/+vWb1VX7+Zmf8q47DKalkrTp9My2CyX+W0v8iRC95EmImzEZ88iVHnI7deO91F4dI7qsrk5
4yGX10xxbUviqpi6XUbzEnvfPPX/rQeCoyLj75EtH2v5bOT6riDBU0wQpIZ1Kfovc15cBnpQJudn
jK5NOfOBEk3f7pEdRWQu3/hkfPA2jGh7gqqGRLe94gRoAsEJbVfHkr0Y+1JpCKk5BcMll220b+lg
5z+aIsriozHIBxopa2aisbuOKuFzlW3P8s9q5wdL6KdjPkbdIoIp0Xa7S9+Fp8xgufiXJkp4nMTx
NJK4oM1LeFITHThpaDlGQJNpYGCgSHgb2OroO07sNfGRDQgbdTywSQksU3kXGiF1CZY/ey6DPdcg
YWcS+9a9vkp27E39xazrcNaqIHVesS28DamdjRzZiJHjYD4paRtKCVxi0qK1+FkNBLYRiGWVGIWc
BRnHgchPOtJxZSr43zsSYbS/5E+WXtS3IuQ7PfCsWjkWO6WuilY9kJbEc1h0d/UY8bONlf4c4/5Z
6zcyVCBHv1M+Xg2bMMb8o5Gp0fQ/b6xkw5DSrGvZD9fNsU46B7dF5xxGJCeewgkhrxsRpdan7hON
SUhlnngIKqyg6kO/wF8cOfQbgASA2DOSgyySutmm7KD0Km6Xcr4et+KbSy3h9JS9bMG2cofilvCZ
EDPliI7gyHLqqMd0u3D7SsvtmvCUcKb3O8bUOuStSvnghiUV+z/YqjSSW+U2vHHE+fHX2HOjEFz0
0uE2LuO9HgbsOn9W+jJtQur5zeGgUxroXApCXDHflra7J3Zg3zFA6zqPfJEAbWYVkH2Y7RJWyEKZ
atMlq95Mgkd28g3gMdP7MGaFYERdRcZ/MHxh4LRYkrDiEvY58pmtD9uZuEBuvhaZ72qg5KDLusbr
Z8lbewinNgmjJ20xkLz13jpN31rzlZk0zFS7MeLQKRsNp7U3JG7OmnIbIcko75nGhEfXnDpfpn66
bUZ279CQFVO5/6QnZ2ZIMKU0iHdjQf0+Vc2ZIec0WzRlnmie4NEnOITrkBL2bcPMTTBa6891PV4H
qs8pcaR6G5K1i1OnonMBShnYG8F2PRldov50PIIdBexkf2/mChlfXPaiNAePniV+xXvHLAupRGAZ
AWgCwxlegElQV6JAmlV6NboKEZjkoQNPKtNosBRaA6AVJT9whs4kPBxCM/3nRqGRNvA+wlW+cY3G
vWLDcKulZ1nUjB7le0VPbjtep9LwVObk1mDjH1/kNv5fv+BEhkuQ4dod+Wx4sHe6JVH0Drj4C9hR
uLDP6OEkZR3sXiqqWN1YQnEbOF4zRtSWcEjafKn2vgqe+OZRP7yrKuKk6IPflkkAC7a7z+bdxtZ+
TyktzWpCe2wCrS+GDDJIpStBatsoG4XwpiKLO33yDnxwHDl/QUJDF8QbC3qfmZIphsKtoIN/vcMf
ZvRkm9+YI9mBKf6NluE165W9t6s79JNgRJ8MZuTWTQwuuSW56M/JoJkCw03r7LsxNhIxf+LOTXDA
kaklMzCCBi5oS6R2gUC0zh102GIizfOp/WhTJ8BX+XSShoWlm2lcL5TqxftKFohLhROaINOgvdvE
V0xfKBfDSC88YHv5Npu1Mohddfo773c87WuHm0On820dI/Z0EhmMQbpERhKZzUtQTqxw4nXzv3iq
r9nI9ckJE1xsuAiIAetgzPbMWHOMYdZiX7Qq09e7xB/wEVS+1dm4TDAvojjsjqL83i16MKZasGT4
laspaLYT1v6TXTxhcMINnImg9CIsVp3Dzu1g+QHyJqkIkAL6aG+CPyC9UtksxBpx0ybCmVzC8vhi
03jUS8ZF0SNWq8diWCNKHtv2Xu8/qXGQUq5yGX+IR89ircg+e4KsC90lzjKeWBNmTAxT7mJJ0O6O
qz4m9W2lF4dfdkDqaI7/QFjlIpxJE6eHTG/oY5noO8C2LD+VNj4Z/4nBQrE7ZFjJpf9ytBeLeaTR
uMiWUIT+42a5bQnWiolxjisT3hzpvzJrKXXm45Ap/tHasGMJ0lZBJVJQPT+3DEvuMrITrQ/QXQhS
6TZhkUd9yLFHFeUUtSBtnDiNOJ+uzgQ3Jk8AYw/cny22Zk8pHAG4bKirCiU0U40S1X8ueFamLona
kiXfuFx6yEXU9tXGu4PP33J+OOmPAdYDCLKYwXzOqzPm9NwfseLFyoI11JV15vLvuv7anKMBGabh
ejQHiqsPTwHUEbiOhYxQQCujX0IdG26N1PI+NGC2sfxYtX30Bj3P2KJ6EHmGeP5Klv6TSjq7yoIk
QcbuQDHCVBj+CMWnEtjYHe7kkmfOF9PLUxbOYDjsISg1cZHLGCLG+5r8ngrjmLKhJy8+kReXbPDO
r7rS+d5lXvGDI4S6V2QtjDLHFDRaB1ZBZ7s57uRHhRElYTsALwuTHqGvlVNplSd+oGASpH37z2RY
KVr7IAspi/gCGWmAj+HioknvckLSI6iTg/Vpn93Vbt22E242l/faiCP8Ajh6sgcextOyi3U40mQE
mVoeD01+Mjf57jlIwFUw8YSVFD7bfL8Ginu5a/KgUX5WZf9tAiobBaaLs7trYCnQeKu/m4mNf5xA
wYZPwvLXktdi50+v7rDm3Uu87z5JMznNs+JKHJgZ3tvMUU8WgybkLHeRhSve9M9E63zxXgB1amDf
DFpUOcP1XbwnyC4bzYN5QXsdvKBp+9noLPX00itmjYs6bb2RpDF60VovAMlW2V+76s8Gg5Zopmue
Kldj1K/5m82gNZHShN/JfRD+VHEch40QwOxJ9eSNvxV7Pi9KRWIl9cyVO+BPycmJPc4XyTb5AxNw
1aTAfo9lMCEBAfRVnDsjPTfS96hXQSl/rI3jAgk9JGhkQn6fyYgdkr+WYvFHwR848x2nPaqkpojQ
HhhKd/3Zz9QVcqYwfeEJ4BwEoPqc69iTptUf2zwweZsBbssCfaESjThIishgpL13oEWxw/g6PZOt
fsmFEqXbPb5zd28eSuUu4oPCq7tGcalOix6vDd4tX2pqobqW4JiB4G7GDXQ0hkRiJQl2s9DCNN9u
X6Rx0nh9v0EVS3GKmX00yUwyKPT493OqdtNlPs8EdpL0kigOLep/7fOHBOBFAZFQ7u7q3aQuUXdN
Ajhepts8z3xXnskf5JnEeKQoavJ9LbZHNecPdz3hxvKnEiwQDFDxNHvx6ExouhZfILGv9cjQq67K
U73nTxZ6BxDNCHZyYeha/ObL5VZPNEesd2mz2ASmt64HLFGD4TXqS6bB70AKrqmK0jK3srVTD32K
REp7tP3CSmGHE6QzhmtGZ4y6VKdiXm71PN4HQdYJGrTsYwtebsY4nqBs6QihGo6YpWK33R/WntBl
9yqH7WB2/AmN1ZUawwU3W7a8xmQbZu29kbZQ1X/tKOSRV+pErqifo3WJg2Epwj2naic3YSW38mM9
KC118SazSh/MK2IcWurpOH+xNPlQU/j7zDO4HFR5DnGzpMR3tSwGL4XB/jBfTFu+pQniLW4RimGy
uWbclAkQWlEa/y3k1JvoN1kQqqx99/HRUEE60pzVa3CNYBUy8RkbknBmn6WSLDFfXRURKLNB5fvq
FsmVtzg0EUDyZz4fFUoIS+B6hFN61nZ5/RCQADT8CykbejLzi6JQv4v8Ua1kzymTxNHh2IbX4tUv
4p8qwbn596ZPKHoUBpH73SymQb4amxKg4F/f1ku7Nl9AqFO3b5egzVZfpRmTMl82lyktV4ded656
PEfglJ9oMQzcxLhx2aa2eiNLXGonW3G4AoUE2l6m0b3SMWEnMj4LW3nEwrxnFi0CuGdtqk85RfiW
K4I3geBOSsxBIiNJ6tT+NbCXruh/S9geJCSKt5LxbnmjUZECwJNE+j25Df/0MQPTh/FhHW7ZYN06
Kv76a1GGZotlkPuuNFW+zH0XcDErtZWqIMytYO0YKW572SBFQSFh0eaXOKdNTRCeA+rNNkAMEfTq
EmKLYCYXZTnY5ZtR/lHgbYKgcP4a0DnG6hPqFOkRqP6xt1JHZ6hNoO6cYIrQHLdHI8vK7tRU73R2
3VPGHasonj0uoeW9X/MPQzXwIn+DUf1w8oMj5hPAgh8JNqvJgqHVpV+GiEEoUZoggup3Z/+s+Tlk
VfeMWvIG56nnHOzEKxmc5xk8X9o/pbR9tllJl5XxiCHLxa8EdrqGqbitKbTP9PveU1TTiAS6oC1w
YEqOXxcI//2f+sUNYaXaAHfypaNwsnhp4qWZ/HyuCnFWPZmF8CQojU4Dh7SPsXjzhU2HEz4DWJae
iR11+2vrcNDVOKAxN0zU/IJM7U1UC0qualEERS1Gbp9pDvfstxED6SKzyqFruGK4U98XFqIq8Fwp
Yit5aCczmkiS2xF1bFI53WVdA6hm3WPFui/4LiRnV5B2bmV6V+lGJSXQ0HVAkd8i3+elO1j2Eb/l
K+4QbmvtMcW/LRi9mF9m3Ab2IM6yCfcf6+9UbM+u0Z45fEKmI0UlSfypkPQFyo+5kjty6sU/rKSN
UrwKBSGJbC0uFNfaLx1ADmQgrAfOBn4Sg4eeO3vbgsZVoF/L25bPETO6BmKzdYSvAuVuUFupk8bL
1uDp1LfJn6vWjzE39TZLRdpr5f/VUtXEiRe8Ir+27m/CpDiSzqR9j87AvI04urqe5OUeHNvpjCn4
FQV/GDVfeBspNhBpe6awwTJv2TQ9Ju5Ti6sleSDVZkAMU4URRNlfbFMxNXYfg1p+dkAj5Vx3IcEc
uAKzDDxTHkAZg8WHv+CoLVxsyb1CYXY2evQPYEeJ8SlrH/TkOq3mrV/ZfT/AWhaTJTQgQgVsiGe3
AanUY+YKWFy5NgGm+mnOAFcAv5o3PBa6Y6Hj3vUmUilI05A+tNUvNLL+Q8HkT2rNboiQ5OpbinPd
oBiWGrtzWkJl+ZfjQc7xIIucMcWZH+XKhaszqYlrgimR/PJfNfNdTxxPGa4du9qpXeHa2AhCXLqO
LZOtxtpx2e51CQKZzKCwiDNlaA0ziNpk5vw4MfGa6meKG0hy1Mh0pGiEbLysEqZ96FeHsrZxPhT3
WcHjctbB2jimBAfYOq8TS/2u+bnxmnkVM9Fs/WW/NT2QWoXbSO0KeHtUKcIW5G+UXssibLikD3H6
yUjMPHQpjP6livFHa8o/1kYKRC5OI+N6jBvf7srQMYm3OFqg9oK26fWmq9CC6ofdSa4F5I62YUZg
pLdB8q1ECawWMmOmXkFOYyEySXsrugnKoPKSOTkSC3dospiyhgrNL2CpXBMdeAb7WvjaW7eKnpMO
Bn7MG1jwy8RPUmp62FZsHeKSA8UA8/PhqJdZV3iGeSCXn0qByfnN7n0LZknal7dWGW4KNxbs8EQo
OLpHju4dJi2jKeCTVykU3SoGY1OPhIRDqc6PYAbMFirzLz2pP7aye69I3luzxlZ+eZqSddf08oZ9
hMyCeW1OyofowTflexB8OOXtzvush+6qo/OO9dfMFYeahHZyjgM15UjeQToA3Ku6S5L1V1paMEtI
0XE2MSxRvKJtl6IxL7aZXOuyvRZxe0k5x+kAy+i70t8cMFNMJQeZxFLT0i2y1D/mjHW6lhGappY8
NWneEFeq0YEzOyIYV4q7V/kIoP8tXY/WirKRate5ocwbauFax49+lzPonFBxs64yF/y8+cgc7UOB
H3MUxfyY2VXy9atZ7aJgCDxTysIX+yReOXGjbWDxSUygkTmXM2Y0vm0mQHnKLExyd1y+YDUAYIo4
njWSoARBN6xqBla1BMtyzUlm6MuxVqOWVrwGp7KZXFIw5sqvjb+qqnNyYnK0wMx1jgY2CR+4gFs0
SeLchmSFzbnrKfgol3MNrgvgV8raBUP/PRcz6RDloPOeSFuJBO7ySTEKTpn7Tq6at2+FHWQt9g6Q
xisnDZEP15T8lsbibeXxAJ9qmxtUXNuvtSfeUlcu22MO3HQAErlgkY8xW4DL7Ch/lucMsbAHm6e/
iSwqyyyq9dAcBP1V1UVhak4M9lA+k46r02OUFOuphnqSVuAOYI/MuAC/jb8YxXHlHCv9d9XWrtb8
FiMi0kAYqshADnTngtVqRcEHPYLnPGy27VOWuq+caJJsvOUTzmR7b/rYvBL0CG9l3HuUpp5j1pY1
WGNfZkBuo0J5CUT6ljatBVM+smnXfVQ1dd8a4kex3jZVuwlIQWvijTrYi6cxUZ3UfTu6iGJLYk/Q
3LJyvVk584kRDpYZJjpiYKWGNlQTdEqsX1V4UDbqIcvfqep4gXX7m9Lda1MsP1gDzRYSfCSdJbkg
ydaMp+31d5X4NX5lpKOV51AmjzLm28b3ab2r7yMSVlOcnUGnmjyjDqBzRQjXPzAzwjYRK7JLnCwX
2q3I7eQ+73velnRfDxYIC40AJ5zqBZhV/a825If5Nn8nI1HqJ+rP1YlmJAfyfKGu/lNRp1pnCtIb
+fB+i9pPD/n3ECOPvSUTcaWq5Pd7GHgzlu/zuf2nLGR0r5rX6SzH/+Of31vZm66gXrdvpZiO84KT
6lOEg5NceBXjOFHIVEwfIJF/LTUeQx0gGRZ9myC+ireAGLWzLyp4WuzFExmfk9KyZzibDeRdZfIa
G1+5FzsIKanub2kbkEuF/JCE6S/ub6QK1BAWQ7gdkR3S5dFdl7UirdVci3ce8jWBEfiIVdw24B91
knGxzVj9bwDnoQz5VV2x/Qg6W+otNM8225MNv2PGxocn0Os17ayeNOL0i49+4I1PQjFFhw0OZBi9
iIjqkjjbCTWygNNwaNNchUUdlxGPRe5urvOvUesLOAnWHSWjJ5VMGMMP60lHSrZsfgiWszOoiIl7
O4Z4blAFPsuOQh/qTQSjWs71Y2p0t0Sl1WmYW1Y2bepJ4hSqL8Zi01PUhL9SLJu/frJvbwHj8GnN
x7TiWN6gnNIx1iFDN23qd6bqmXDvFf0Z2/oZAq2xnMWKIXG13BqeIPuf84QQ3DBN0l/SMDeF3dvc
9e+brnwgccjUbsN9pIqnTVFG/Zat48qG2e9KpFb7mpByXH3OmQT3qM3SyyJ4NBfyufR7hOuYfJwV
Kup0VKnFYtAJ+UNyUNuX6jQY9KbRtjl2/Rkh9GRz4ihKVG3clIG0wFCEJG+vU5hMhMVXrBLsZvCm
Owpl7H+yAesunI1BfYCr8UtfpUctRsUatB4Ju2O4hKMTmf1Tkyj+K6xrY4Oc4ko7wg+0NHiux1q5
r5RQ3PgbYms+MoaGNrjkrA7ZraAnJl5rnihWDEo3qbW9avSicuKPah/FJG8XKnaS1sEEc1d9MA43
pV3u3UjKF4BHztsnxV5JLZBOH5Vi024NaIm3wYpLgGsI+08tXFgby1/j7M/0A0JEhduirYLf6uQV
kI0lhi6V91+r4+wYBahtLh0DDVR/8ZScJPE+ThQGTWAsLbflaztR4NL3vG46mgR9iz6p4lQ/1xqc
NF1xPeco6bsDnSkG3DX07rHgpgWNr2aitmYO49O22m+Ks3zISg9rFxCHFH+1n1bWeyj+XudMns6/
hmsT8KJ8O3AdVLIvhwkxp7S4ebeZBZ4UGodSAypIcD8hqgQeB0OAdGdjcurbOHKzx6rmUSvQjKGa
HAZ5utl5crOWIepS9aq4yufE98fcc7i4etPs2VOmuC2s5VZ+JPuvaGHMVY8RZwqKWYOe8/+SRNUS
9XfNL1ZUhKTcGp7BluEwweOkZv7qfCj/jH64zCRMWx41rcM1jnlhOMeluPamfSm0+iJrSzgH4KSp
FpxChbcz+VZ63bsARPexylU2PWiBHpYitTwR1C01dkv6FdK4L5rf3T2U8SEZiu3ptfnAoxFzSQMl
RrrtrSHVUgIDo5MYD9VCtuqpomWMHsOAuxOAOqenLahArITs6YAEbgsnSF2zr6LBnkFWx27DlFY7
yU0K6MmY05CzSx/0a6qoV0N7K2QN8oZ+Er04WQO8APB3OIdr0ulXyeLysKLv/9MP7Gggy2EYiQn3
soWiPD0GIDCv3rcI5245e6ysbGoSev43BzGTIEpST0alW/AEEmhJSXHVlub15AqSd/OgpuJBguJR
JLsLcwiMxHlAykW8307sc/8VGKqoPKLMEq8N5oMQrZ9X0qlZK9p5tQAkAEoHAN5HChuzXi5iKsnO
G3AYeJHPVzIGGjg5iT22gMEnNfnOfLgwhkrnHO+Pe3UMTDnUW1tLEmxFG5gS0KhxZrHOr9NZ+Bw+
MglZeYf6HR1HRNI4UMCRk/S0rta/YY29RKcJmfGwSks8rcdro0FNRW67/aTNfDLNEG0BVnk0oyno
She1UhpZodPytM/zzSbhupIm3/IsYujvyaXHpj8yG81ydxwxYKr4kBZ3sFR/Ryuz0seluv03frpD
lgXHejsqmfL4Sc1K9ponHDDYLU/VUFzYsoctSYweZ7KyHeHOA9GbiI5Uf6CE4CZixs00UnkjZsDi
ZBmNm2gH7G0l6dcj7Z7lQHj2MVMejZGbJXXKM2hCa1OCetQC08d0pX1oecpfuVcWVh0m3/RwSPRI
jrZMqAkn24IqjW2Hmx6K9c+Rx2y4jk/yhvepfqJsKqEhk6hr6fSq+odUAn6ID3x3fmRDTBT0L1bF
pH2V1vAm7/R2mEQ3lXZdqXFC5ctR0VQq1c/ctWMMnu5mobP+LsLePihi84bY8BSyZ4TIvRJjoEKW
iqCRr1ortzB+uJ3jRweQoLHS8OeMDhGYvN2BFZWV3kglCag9E8uBIdU9HZLpRly0xV5EjEa14cdC
p+n/EEK4nDO/Seojt4bzmuokLY89iOeYHB1hokNhgpRTXYuLOfk1OL8Z5h/2CXxok/BbwhAWhZid
xVuZdqO8Q9m3MwC88ENTchJ8lOwckplJ4zQ0fJ4Ah1d1pKzxMJa210+8SuI1aJ0xrM+gySii+xgx
g8M03s3lMBkybM8quIkDvkTox1pU9oJYR3dMBv3osCKmFeNkmsQgN6LnGxFKopMAQwYU86B5TXKM
FQ0IkHxg4eu3DwM8FObwGA68QDPYqgBZQ2kB7/7ax8Z7AUkgiX5b52p+iYDIDxQZPo8UaqMiTJdU
sa/va246z3n0pydtw9+g27pwvk3QZopLdtHMFfQ+fo28ooCLN+Ndh+C8wJQaCC+gqlmRQin7YpsQ
qUBXj5cVwATw4ILHY8Lbouts8RKqVOigzlBzCd16rcZ694C9rPHNoQBdlfrJQVN2tCACMZ9Fpf+M
a3o89PdppmPXgtSywRH78UOi8zD5paX9I7GTJ64O3im4hfCUL6Eawhj+hJL9MXxK9/Sxlg5JRsK8
mE7KN5aBsDtIFmSHpqZ1ckHLoc6ZSEqyUNo7Lu4yOddm5E1sfxjJyD5OeZUADKcVy0t9NEfLT8Xe
GnGcOoSaDvwb7m0V93YynwZYoBs+4ZrsCZYvSZov61Rdf1CfTMsM1FgLR4wsz7gqOPEzmM3pqbR/
rzYsthpqbfkkZvmAo2RMR+qo6/JtoLtKs+qXxf6OTL2+KthNBj/mEWpitkxY9zNfPyqxfXUa6qJX
+mVwi7RcB5jnC4gzVvFzY6SHkHydo1FsL1HGb8IpP2jFJQMC0/iMD7eFVoojhUicwWg1PZTVfBpw
FPnWrY1fvzUarmlEyLhegs746nuy23h5nFUJpl3kBivqvZfMaHlWByKtAxMrc/xYfKt144FpMhUv
VLZX9WE4zgNF79lWkOyaiwX/tSq3r/Kd0GfLoWwOrH/VhSY/POVki5Cwb1IhHsmmQfLG1bzVfg5h
rtfpZShpeba5dRZ2oIGSo/PanZ3ms7LVz7JWIkV09MAmX92vGXZF760lnmT5BpP1VLHO3KiPgJj4
ZodR2WwPhxKNZMWAUqg3I14iLS8xtGDNHfqHtg73c/PqkYhFedVHBhsi9w1ncUW+Sidf1ddA5trc
g42exFdLDGfDN7tDAilwfFMrkjj/BbjLnvJSvZ2d34vcvHElZrK2GoctLRkpTBcjuBYVSFMDrmXN
4GPKHX7RAWzLcbu8l331sEZi0SkejqZ69CK+i0uFVQ6XAj5OFsxmiqtkCzubyzs9rEavcw2uAoq7
fINYBrFyj7qMugvlgMqM9aTdYjvhakSfD9nvKePSZiY+d43BaRicjYDI1G+LAbkrQdL+7N+c3SHC
7QjH+mXwrC8NGdRJUI9tNl9ooODTIKLw66Jxz/xr+feKbi4VAnVMwYmcUjKyFX5LRLdOGXMYSTrP
xPKa0UC7WXOUx1qUcadWuDwDLYz6Vqatpo0mJ4nYR0n1rfiorOUL92ikdjVp6fb3CtNuTM2n+vA2
oz0nUcVaI3sfFek1XjJgDckhIHoGCCrJ9dMyZa/xd+WJAe/GaHvCVgh9w1EnYArlzZZb5gEJA/Qh
b8ZoXP6Q/J4lMKhu9RErgkPpgBklYX+caDz/azBjzTZALv9N2ECNX0Lo0L3TkxYL7KPxy5TNFym9
2wTkjhvD1mWhbUEiXucgxqts2MRuaEnaza2SEyx7jfLsmWL0Qbl4dauCnT8l7er3tHvopPUS62jQ
07J//jkO4ikBkBBb19m49aP51JXiBfYNG0WLByU1o1k0IL/KoIpIEeNiSWEyFfh/8wwTq7P442Vs
IGV1jQ8Uw1Xio/NKYuPD1g6LIKADlUZTZi9+l2PdfU2W5EKLpKQsl6ZPtR+/esn5KrXshzQ95AUL
mjR4Z+nVQasp+MwClltNdUu1X/kEB7W9AR+OciBcXeFDXwPdsdA7Q9jbvJp/qo6qLzvz2f4c8sqK
1EVc2XhXSXGW6IiQmj2Wf6Sh8dz8sJEDExVRgqCA2caeuz1HJXni13zgxsri/r22ua7B0wbgqFMG
7ioXdt3YYMKkj6mOqe+lfSCrtS7udmiOaFbU460pjQ7kMZzYOi6/lUtHlVfmdseabGCzABZEjPqd
hbhXtkPx1ItvXJL8t2b2o1iOytccN++Ws71DHj/VDTyvpH93doRpfG/xxFSVRtHYwXkFAgbWC/iA
LHvi0sbcUC/GpAS50QYpHboiwUZ8RMbs6+TOP0JRfo/oagQmhoXeDUS1sCBjQWzhum2n7qMv1+cO
WE6aJwWkTxmzakngYxsuxYyC1VCKO9+tJrTXHzjJBO6sw4hzvpKNSCP5pmJDL8jYlnSq2UaIQyiF
K3OCckAZfIE1SaIwqtOvpi6ucZtdZaujT8Z8B8/HmbA1WMjxveLcbA9dplK9eez9LvnjWO9Db9/t
qb+ZFN4RhxwWfBzNf4ig7iCzB9y9CHWW4uHLMOMcjdQOF7m9phpRYCz1qjq6MslA5bDiDoQb4yXp
CS8LZVU0rH+urNQWZQUJJWNwXvlunnLoMDzJcBV7tgN46dIt7CVSMckcdmMfGlaFNfKEYFnQzPB/
NJ3Xkttmt0SfCFXI4ZYgiUAwc5JuUCONhJwznv5fcJ1zIZfLtmSJBL7Qu3s1BgROLudQH68q/hYY
Pd7scwqwPyiigXPERamjJW7udUe2ACh2tqGB79qJ8IsxLmFlrOJ832BwCPGdbFcU0pntez/DL/o3
N1xS0+WQwhngelV1xfPlNRl5pgwOZHeDLXpgLkeTCyo6o+XnCoaCNQeW/pFXla6KdYcebRP92rU4
R3DeXrYvZpzLayEzoMiKy5j05/a0KzDY9C4h0u6qPSJ8s5b9GOcoWKv05EDCpQfALJlhGChH5J9E
Ud4Z9i3MytPqNEzrINYDxNMOzcRJwCCyAh+g0IUjhTj2IP/LGQlTX+ms3KXG6lpY61U8LkeFwD8O
wMU8KfkzdOsRyqIee33xVyYhV+StX+mWL3MSzDxxoZpmuLUSmv/vMJceSikc65kDnjGD8mDVXOXr
3yhegwYMvYrdhQl6S05pYrnhoMPOpGSJS8gwEyBUNDxOPRsHZhUOZuHKDFLeQYAt5+rABMydMibo
3xVNueNDNKLngffhO77MRRoMaxvUDWF2WoskFVvFQYuaV82smPxyYgp44ScoT+pTlcuXBgK+XnYj
jtOuF+762pzDhn6dlWvelSPEOKQeEEsiqJln8gPso/i59gpYGNWV/JxJzlaISDd7Biqmxo+SlCLO
RJnD8Z9mUh96RvB2Ee41FjKZ8ssVUKRSL1fNtqgo4xINiz+Hwryg/NP6SWyKDURvZ1ekvBafVmzu
e7OkSJo7UQvhnWsvzy+XK4bn6JIAkXBqyLbQvrcQXYg2XPleLmljBFEznIQM0xy6MRL2odOMc/c0
Ty11gFMcB/SwYkvRexqS6Y0XW5y9WXHHbFpJc5BTbhzHBzIT/Ik7sYRs3XPy5HniiszA/TIF0sCw
k+FD/lBa5l0rzQyUpyk0JKQfc1ry71cf49B4yjqT3oesrq6VvtyazLjPCozKgZf+M2gWhdxichp4
16jXjLEjiJ9CYdnpRb3GUeFU+uBM4eqIs+zAkIRpwqFahz4kQB/qgoHyQpm4EZKBLuLKxjrd7SM4
SKVMrximmRaybdLRylGnN9u4d0jwmaWfLJ6UooKm3hK9pC45PxdeTempxj9Xm/bNNPE7baybWbb1
z2lfcdEvXmBOAA2SuXKXfZNJr1RWn6akPsTCTqfhOsjpLe1rtGtbtEqq1W295boP9IGHBA0XdZdl
bmCZ+8j4YynMQnfhU+R3N1YSSTqdRgBcFhgQCYG0j068mUl5Lkb1oVpvrToFaBFo2y76E9sogEee
ioSnQgLi2ixMixKytM3ftiNc1FiXCti44XYS9vD/G/Eq/CTV0FGnHJmfN9IPmkq/0FAseLLQbPZK
iXiPW2I1GEwLKTMA6b/m0BC1mGaycFZYs20iTgcTfDGsgYRfPbKUa/UqI5KRlRhMtC23HJ80/oUN
Qys5C1Mf0EhKPJx7OocDEqRbzY7izIlEYJ6jwJC7kDJcaWtfzlv6GkV/WSESNnXQUibidwwpGZ1R
7EKu0rWN9xIPAUQTi6vPeBChKRvGcshV66ANv4o5tlnsmFnk7M+IKjMHOn0rURUpD67fmRNS/zcc
Of/iQU65S2o+weyTzNA8N+qg56gy6/FZADAs0t5uuOV3IBEE+gwmihU0JumhtTN3+ZiS0Eg31G2s
kbWtEz9qKALtZS/bTn5UKyzr0SgYEI+zK/wzRg2ZHOMksk53G5gwEHvCoCiAAGu1mj3LkXcpbVfJ
QodYm+JgUTC0RzYEXVZpg6lB4y8CB+IkPmR7LkS3qhjgDup3fUkeGgGSGn4iWMJbl4luBlpdxreD
dtpRsIbPyVOTHCouH7H7bQ+KQN6dqk6WDQk6UnFMq0PCELmr2dIouegUaz8ls11TauJwMlqby/BZ
/+Pv+ua89OmlX5VLx3ax2uIiO6v+OYTmQcYZzwZ3nlBHc7y8AAuDvhSDKsmD9SAfhyqlgnbuSaRv
/N/0cSGlgdg/JaBBp0eHKdE6x+zH+lVmfQk/2I0Z+6iD03b0gWGpANI7QbIGnMsLxDT/NfqagsLJ
5NU03mrkRb5AlyKEdSyCLj+WkuUVFKfpC+ll4Ik70uynsdtMVQt+m31fHJYKtGHBy67NGJh1T88T
f1UKX9LqDXDqC3d5no+GfFehwcD25zVEKJ2K4Rwp6bn/jjvzmOJs7LzDVgtdM3g0DAsbPdjLnxEm
S3Nl+oLjxohHr6wBlaog7v4Uqr2liapzzkgI4EzMewJO9BTKZMd2E+18IqbjhBhr9KW280mgmiSb
ct/Ues8vvnhRGE7x9vQphICdMkv33FJ3KRYHo5nOxrReKKaqdS/Z8CjCcMLPsOYQaUEoguMpxFuW
N/eIC92AKOy6wqKeIF4x8d+Jv3WLsaH0W0PHichsc+VsduTIwjV09SpjsFCB+GsZ4NpSUX4JwO4H
Dk/p/p+Zs5bcrHCjiUh+tfQ+LGJNY1yyOgZZOFvqrE/V1D81XtxhskvuEXUM9pPzqcX5NOSpACxC
nfdtZtWeiscs7FowClnGdduLMMmDzz3CPkrtuqo8KzXobF4xTvgjQ121nvedex/HyDFuCo4z6hRY
usxXIng9YIGK6y9hiT8r0PRma2L+3KQhsmVLe1BxyFt6GkAuwZUr8xOML+VSflQyITy4H4Vd9Ms5
MqJzwkgqq+kEC7FO4COEwz7r2imue5+81Kn3e+AekqMzP0Pq6glx7GtQjuYo7Ul1CGNzuP21dO1G
MuAqmu9hiMxAAaAeH+HvmXtNocdp4pYwMTgd3ld+6T7aqV4yIUcbqEzCTjbAI8eWPTWukdXHgcsS
h/7Nb30sGjAWYeNIOWv3+w4hAwfmeV24v/C0SLBFEuAhWIFlBKsFflOf0Ylgjq4ZiW6i03PCMYTL
Cp6N05LXLvGJfxOSmHy3yvNAN20lBSIDLGOL9TM3C7YeLb7AptobMQchdTmPaXPpJ/Oir/XVSFa4
Iuo1Rddh5RXPM6GZavGj6N9MErzhqt2dQ7ElUcR1rBBOKcDBTreNcn2s0fiY3fhpqVe8xzyG99Br
o+HeT+86X2v/UeOvrvFXGxQi6MunnP0GFHZYwRn3+nLlxjKAcw9bBMqOBbuCxqX+d1KOJjtb5aOu
6aDx7URb2Xv25fAGX+Enn6+b3eSkVAfhe/xdEQDvVTqRa/OSjv1FnbRzxfGKOJimwsH4USPZzojF
KcMmpCe7vhtAOnqDGp6m1WLyM+3VaCaHlX4MBvh+nRGPui9HIoyFdRRiicBM5yLrcLrkN6nrbqHQ
WIa7u0OSYFOazCFgtr5PKONqcWDFWewwRXaACzsgb8kmVw7e5apiGtt/GpqOM5MD1tzstz0go6fT
zLGfCuBzWtqV14TqSKDrg1Qi6RBU7u4Q4MkXVaCwUcVGv38H7bjla6g945ZYr3c5E1Dn0tuWZhDq
f7mUg6OhzounshWvTbqcKYO/CMQotfGiGue+Qv6gyTDEG7nExKH+IjfwFa0zTpOLDNMuL7Zqz47E
i0qqV0BFhss4Mv+EnoEFVwEsn30ZNd0x5i9jqk7LWj2NuH7Nuu3qVP9IIbbeI+HesTvMmXLAjNoZ
/X7gl4wo6phi65iYCNEmE1WwDatv4uyND+bHbEAJyCpnAngbz67W4ZuIOIdWbiP0roJQJWEaXghl
Eo2PU1+KUm6XJPbHzMd34ec0semUOemxeo6rCjqvdFHhfhmsMbr5wnwxpm/GqL8GjLXdU9em5wB3
ONZK8o/7Xn7mmsz/Arz2XLtZRixv8OYYW/SI6CmCMuaiWkzyvok1H6qEugpOSSI5hOvZh7Enou28
Z6Zt7PYoMa6mkNMTnbaeQBcou1DV7H5fka5DOR0jn2UBw9jR/NV/hQrA0X/RZDmL8VSWdS+zBKYx
0LiGKrpwonqsDjQSi8PBSoSTYL3zvh3NadxDB7+bPIYIbuVsPWji4cpLsIVoM/pXTWwLG9YAmGA4
/KxFsQvTuzDkV3FRzoQhJDVx0mk8Lk5e2XtF5hAhyh/oaB0tKF3an1d1I1ruoiUKECgPHaQCdByu
6Uxki87Fn2nX/CfGT6LXRzFMjoWhHJSBznBO9zrBOEPby8247zDmqOc0Hy4lgSaJZa+clH0+9U9m
SQ+91o/alrBw6YyATYdIQBp0pqee6XSGNACdyl2309HfHMcodSwFsaV516DySn9b0Is6k18tZwoc
2eNY0damnrKl5PesHyIVlQjTfQLABcYNATI1f2PcDiLwO/5FsswzItReYnUrsTqEUUeUJ3/Ntvhz
6WsJsRmBlA7ZdIMZwV6jig/Z0iD7uYQHfQ5GaO4RCi0sa55xq4M/D3KW3vMvym+Nj1IPfYnC5gTE
Sia75OB73S77hfd/B9kSb8ueaq7I6C81GMsGNppKEoFSxXt9rsxddk3vgLMuI/72HkzmGwNFrx1a
L9FGL/7V5UDoO3v50C0k8VT0qDFsh30+6u8lHFJfB0VvAAlZpK3XB3Y+CBFyRsu+DkUeLpuTvXPB
90ZBz7LPH7l+nAI8vJz4wX8wb8tKEmg+6w0D44W/z76qZF9C4k+UmYFayBGpZZkgohEy35ppwdn8
HMK6k/5aUChEKlb3hcxCHhaOrbxpPZb4eMtzMui3PF16qCM87hN1wyxIsLxPMguSyTdXYfI9r5LG
Ez0/9fyeRQ0T4uxF3SqjjbMZf+kmL2+UPUW5eYAg/SjG8jPW7WIMXUjF7nDqPkJqeQrJRhcn/jQC
y2UfDRNXLnZ8UyHGBk0ewdRCwK7Tk/XCWKxK+Tvmyj6foE+a76qwXOeC9sruVq2Dk6gVjVT3hXFH
ykWE8XTVxcev8n3JqfckEqvkykv+zLZxScOkSfDTxK7BIBqBUl+MkbnoHAJN5i6ZwZRQe2cCmpxJ
LIfUewyvmSg2XrKFqOYNgXUub+sgIBgoZ1log+FHpGqG+ATXpTPT3n1GrqqkEC1dhoNEqRA9pgf1
xIh16k2v+OF4G2rXKQevTfW4sp7TmpAMJLu4s7wGi71K0HsUm8eiCLe8Uy8haLbwjI7QTb5qqV71
R/iee8qVC7CXtvhkQwgySqDHDeagc0B/u1lzdV6s+QK28d1MZW8leUFzDSUoD/0alTK2OsoWF/lt
Xfr31Y5eCX14FkpBiEowqGT93rHdVHpybxoT/yNOsNiOmtXTK9krStPrBD+vzSMGVi+rTY8d2Nt6
McPdB1MCbyppTP1Ov0kzRkUVcJbLBU+TifCqhS/W3K6C2RY4hpjVXZCFN23O3uRPpYo+AnNHpcgt
h/KQRzEeEuPWeHoMhxo3vxyHLym2eLTULYEgYrbXYv1Kb4MtlTjY2ZNGjYxiZ7oV5S5VB6ZGXF9I
t/NA78aIb1uQ9/LwUnvRUV/xqrpZagI20L1IsfyB2wV/paFEAPeT9wHaekADgzaeq9r8r1JRp1Ix
YbeblUBliJYMyELpvd7V3yImZj4qgH83A0JWqFTX2YR0ac2IEX6X5R5AeUBevd98NdTdl9jhxq35
wiyPPTt3CMwPUcmZZtz/OdiybiXVXIC2TUCYXbJaPatwcvRTmjSu1M98A68lMQPN1M7TMF9IAV0l
AmUdQCsAS2WmeIWJaKC+E9sZF/1ldfp7pgzvzcpa2dlRwWiUnBT2cBtS3mcJSzLt1wu0vbxWb4Yc
MRFNnsPyU8GDTfabL26r3DGA3/PDGgnptJKfsCabXFjkofTpECCvEkHB2PSWOAvY2tOQst7SKyry
y116aj6ovSAMZiTvg7gzBlKMSoySg9t4DTSRXiBFPs090hCICXA/ygZIhHwWsRNNnBFN2SM5zhmC
snFef9t6TePPfb82v6Qvcfg70J5VrwKsTJoli+Gg/HBK87X9Xqorz7Q1HfZhRAkubIbu36AZkKKA
O9TTDhZOUSeHcaaVEhZWAxSzS3jTwSKE0HTru7lwlkRaY4LVGUSIheGe0sarix2EjvBg7dO36FgN
EGJGFcv9e4NwWlP7CxuGrFQiMEm1zsMyHKl43ZnydGZeyNte4tB64PINp8NyzIK5VVid+jMGN4p5
riOuk4UXUyIgsmb9TTxWQRI5uGevmc5Zw1A+Kq8AOa6h66VjfCsWRvu6du3rnuWdjZwo3tKVF2FI
cZLubE61WeKR9ePpjJn4tpfves5vvVVcueZwYu6jDyM0DhZO70mfXotgPpT3LyXik6ecCG1DdAdU
PaHdcXjmnOhidKObGg8P4CG1/2y/ZcoEWnhTRaM5CExOquEA01I+OB03JOZyy9XL2m5+GlJqGEjT
gQ2fulZ6iDIsONurMdF0vAAzrkmpDE8La3jZPNLDpSLQm5FfHQj8V5qGmV3XLJqt2bM1VHcuafmg
7/NI9nvU0Zh+bbKk/O+mxsszVyO32dGvyC1jEt8zCj11OlIL6pj/QQeykxdq+RTD8daT6yrM13q2
kGmanHz0O7cv0wnEP+OiMSh6Vy0C6Dper6P6B264ptevqk7ecL2M/zDa4TVpPFRy6161IEohLSSw
mkCC4kXHatM5CZ0JJofAzuLJ/gHHhVa1PCWb8zsf6SaZNiDtuFFWoubmlQrxS3SBKh4YmvO583uu
084z+GHuviqigGbzQgqXsHRkWDowmvCs+4dIwIRc/d1wDeO75QC4+FnQh3Gq7no/D3n304gQHZpF
eEsQWVuecQp7vGpWfCYcZYQtlYvn0hA3ruxJIbMoBIU53RaY6RHHPJELizk/q/fogvv/LSmMNx1l
rMBhwDVPHFdcC6yifybp3KDgFKkRiGMfcOQ/ZaDIc4wWVB7IlD8prHgwgVrK5TR4fJWCjKhHjv43
bM0bUtXDEv/oFKPDWXuf/vI2dDBTyB+U4WDHaX4oOYbUYn8R1u0uQYek0pIVZxZ0UtAKKvqWN3r4
2CIIjhaD1PqjjCzfMR4WfcELNnal9ugecIeCB4Xqzr6jXcPuAYCY+exY8D0yiWsGn5vcKeQ9Zj+H
sdqmBHgJlrYCiqd+m8LmrvQPrOBVmW2Tp5uavK8rhm67juK3IcyftVzflza/JnYYNP0eoeCWTusB
0EDtQkWCd1LTHyRS9FCBX6GFJYYiqAmMsjmDYmi1jO4GfdyOIJ0nNOKo3HKqcHULth76CbxWuDWt
fNBCvKnB/C9bRD+kidWQv3JKVHRFYR/dywopydHuT+tsuNHbLucWIeYkWnMQaAYuY3PyknBAKu/c
quo9qFZedxz+LG1DMB4cX95d8yK//XeePUdac5nXyDPnj1RB3QwMiwflk+AB3I/yoDblTVfNhxh1
j9TcM119IX0+i6h6zN07Ci2jJGnWkE5x801OY3C27a7DPp1FuAt4tzZA2ECUnusqoa6ka/aC6Ejl
RBRdPDYbFy3FXQq9RzUc2gudhROMlmDDvy3M7aRrZxKvfqderRHjYIrFa60V10rRLhkLI0WHZ2qp
8wnlTbXRGEjesEAssztNGtgfPCyV7Mxa51KYkpo2dg6M4sLJXJEeEW3KX61dgsAT9cUjde5zvjjm
49VaKHTqz6GAawN3UDvfo7a4wIUiBcNeLiaXdtXOmcb8TjpxLalD2ctHA5z4tWdsSYCK1XsnBNGV
pOarzfsX1FOnV+RL95stdqi4qmj8gxECXtdxj9l3mG1lYXPCyhhm2/NsjJA1IV4cuj555er8Sqzj
FCV0v8ov1Emwbay0UPEP2ozHmpXWwFkYl6nTzue+wZdPaHqy8D93mP9ExVVRMTH6KuV1pRdNmEQ6
IohSfozpSice8g8T2A1PPuNFCW0eeAsHI8ElbljTzzqLbAadM3eRI+KrIZeUEr9fwopJMLG4nWWk
dzZGCsh20kAFlLB6PZGROnMx/pE/OsH1ihQGJfhuWtHWcuRG4DkiXmCYXVGLi2FL/2bwBm9WB95Q
meyIRTd8xirW2iXyiEiq4UOoy6ds/q6a8CRgQIHrwFW1AXypXOIQkvaWg1wGBpPclmQpoCr7LGh8
3mwSkMCRuGe19gdyv1uVcN3+aTEwaLCxSBMSMVdYfunxqA+NqQXLbJx6XcEn8EfPvxlz7TH2r9XD
0vJ7k2W3ucZ4C1NdvFlTMIJ6zQGUDGSJJvGELwqCYQieEJInJRAb+1ukBMKA/Z3ltKYdla0/GwlH
g+WInSoT+2P7rI+TmmB54eufjoUMMxf+d0PNNWqD0xO3VShNMo+46Z2RGLgwXHQp95J7/mTN6A2c
XylNEFNFOzEytQ5bw6oZtWbeY6wZNU62nI/w2Cp8MRGcpIslqCi1jKWIMk2TcYyq/shu3FuNa7HA
FawpEU6ByaCo/q0mEmNiOEklVxgVL+TdLnWJ3JzbS9mxENvN0sCwgt2HcqQ2MHolyOKSHCbImEOX
0Xg/Hc2ifoLhCDo1ARf6wDsTtLHIRDIMaPtgCN1ihxb4gbHOk+UGwb3wqJlIcWDvK+Jegra4KT0A
mK25Mvl9VKLNsg9NEn48WKj8uWYI7glXQgpC9K2IcOHW0p4K8mykkgc5CHHYDQTNTSJVw57wJ3Wh
6ieD8Vrr7JTtVRgiBmTgo/LLGA3XiLYwDYGQeGo6jCfN0aL6VEScw4h8UjR4AUd3iUhLqq0b04c9
MdZN6x+N5Tx5JdTdl1CpDX7U03fViqeemae+nQpVVC6NOgF+hCM+TgWAH1xHGViIeB2je9Ep9zq3
MBjEtzkHvdOPto6VNd/wEW5CPFjjOdFo5dO6nxiv7qiZvqkuOy3FPrcf15cguQZpEWFWqMbAXmBQ
TqfC7wFhS4r+OKVfhjmc+LQItGvYFcSdgC1WLANZMIKwqnAhmtCtlPOahxTywFDKd6oOTQdYSA4s
pK9yhhinbljf9Hl9r5vFnyKqhna9bRa0B9fonEPNlFeh7A+/br64HFZcNiqvtt2ot+OFCj9t/zTJ
/o1iilkmAnKReyarroUnk5CnmgpnVUP9heeijjAwythRaPj6lgRiILLsqNHoTAJUyvDNKp4slXZS
Ys3e2qG1W02Vypjy7ITr3sgJ4QHpLIhyDOxaLSuZgSUWqIjZGjTixj1bzvhLaPFL6Y6BYjxTOGS1
C7UdKQ+UTCYrdqmIwL7nSXnhW9FzIkhToqXFf5UYzXk+Sm9ZMjuRxJOoQUEdQEUWA07whZaSe8qq
nJU0KZ3MgupK1C28WJ30GJTGJ2eWwnHL9rkVs2RzgiHikCiTO65gcZfQnQWBe3HmJZAgmCRH17kM
GTeol6aYofrbCs6Mcf1V1hBXevnByqgINHBFESPhe6LQfCQQGrcoQKw7rxs/MwV0ZdK5UEZdCZap
cqgZTq+cDK1Bf6TfJqlnsemuTT5d+yn1TP1P8eLOd0mJFaxbiAb4fgjgoMDEDehRYtkoJrszqM7c
i0GHi7vo6BhfYWjhJpV3+Ok53PEemh+rLZDRzkpSkgQhYrOwx6U4/H/2QSf7YEJEYmYeLPtvneat
qBe8LTAvcADA2gaa0DzijjxUTB9GMd/hbxxxz8aDIxgQX6AdsFCIPEG0AaxAJ9aGZtfIPPJFw94p
BSR70DKyRYeEdmIAKUs8IBDsjdjTFNIt1SVdl+Ooj/jiCPXRESxA4pDIXBjiOVL/6jqh56J3Q6N1
85JAM35ny5EjC6Y4vRagN+PNzy9D7enYMzEqIUe13MJq/PwR+wF9Dg39TSNj50M2cTiAyjJR+4zP
QEPfJ+wwM8cslcrTVDjBmbeuX+zDcFLMfdhSpsmpCk/TQaaPNkQ/78CBC9Qer7E9VaCgUuOtZKxJ
EYijAz7RELq5/Swmrhtr08yIMGFWRa8jUi9kfjwmJ03mZDTiXMl3GhA8jNK7TPtjtPFjWrhITi13
HPh111bmBNavnkbB3KxQGpGkdkmtuDWdanNlD7c8lpQS1J+BNv9RtvmDRTSdtGu8YOgAbKKp9Dro
ysckVZ9Rv3xyK5oF+b14AYa5Jnp7IMgDBxoM6TQjo8bdCTBXXyauMi6uie9Ix0nHb1Pk/Lz6o0wr
Iu0to8WxGZGrVRUkLMC3iuURAcCERIZtD+oCHy6HD5SH8V1YdEI1uh3mv8Z6cgYWkAXrESH6gYhH
Txo3n85D2AYRCW7QXczt+mpigUfl4VXoYQ3hF9QAlEbWI8nVq/Y+gtkQ1QN0P8w4W3zlOEJXtC4Z
U/i47c6iDJcW/3tNxBbI7o7g9UFSlUveSUAxNTvtmUhtgAQE0I5Wm35rtUl2tKdRpwErBnS+lmRw
ozQgRox8ZoES3NIWf6KO1qEmuSALBIjGZ2FJrqPdVDFHyFMj0EqkUqZE0XK+3fgS9gxxxCRcQsp/
p2mlahc7kYJdae1nHKIaHq9ouiwMFHAo3IfPKFrQr2i5xlZUR8ClgcTK6kGixTOnVIfxbVLwribA
lMJnGAnPtIpfC0nuTNc3Zq4dD+VzKSfc/vO97Ptb/cCCuifFvsvi/ph3PwMtYVIcekYWbgrczlLg
sXc7E1r/IhjQuaHiG1613KaUKjWFfqNJPRu/DGZxbYYeNoBTblMnAzbH42+MtHEUkquUdAUsUqAL
4hmmohlTptLyi4v3QuKuwVklaxlD2fXUXVaqwRJ2AE1CXi1vheCvav3Q6h8lxVcIrjln4IjxSv1c
2cktvfblOgcpTPOrDAJ0cL4AhmH0bx0+V6cALMKHQDidtqoFND907uLH0CJPSSd0chXL63YsFZlp
opH8mFiNej0hchselLdhYSaPaQCIiNQBTTI+soYigvm0FWtMH0pVfE5K9YnpAcOwPc/xreLAIMJ+
aut/U9xeuvytnBJ4/pgxsZpsURuMd3VFfW8Cim/wAQl5uavCnTLL6Jw2woVOsQscfIFrv2UGYwEY
hByGGZV7JQYQJACDk2OYROA29xguGHsMAwCSAmVUtEsTq6fJYpWh+LEbWFO+S0nEJjGby1bf3RxT
NTlSLnvgvGoOo90CuBLpYcBPfOhwVRV7ra+DuR6ZogLRI3ZT2YMA3Qnrj3IQyCHEgsFHhNoXJZSl
2J25eOlQ7lX211g3/IXx6Bq7PZPNEXWr7wgpF3A/KOxa1S/iEATTaesmLDj8xul7Wg9mWr6lxfQ0
8JBEHQPdrzc0BWYrxo70IH50Blii5CslK77cBZA2z6O2lzgvZccaym09QoCXqcwNu4ep8ZMIAi+0
zD4j2oMwPN/VruX6l/iDfsYuoQmHevrqE/iEk/JUGLkwHFCfzCTN6d2K/qaLM7n5Xw6GO8lCnqtB
2WTUqoPphZe0m9TJWSQ6uTsGG9hM1f4GW9KWsYZYL4OJHH0T3H4bZf4PwjJF2Co44UGkqLJATaVg
BLxPxrPQYIPX+zLyyIq6avYyyQE08H0UTjYt8HBt0OEGwbMJ/SRuqMcmwJATeJstTApsDykqJ8Wt
paMqEekuasTI7MHOon2TUBeAf2M6thGAU1jkc2cdAN4pXDFE1RFekDg1oTwMJfW7ESar9E2eildh
pU8tIgkOixTdBZfL+kUL5SBPjoGJfh7OypTaay/sepkyPOTEbMmP0CqzROE9obKzosed21GZQVp1
JhPjN83dECWCXOE2PfGThA27vhtJooZYyOee7xNCRvUt19HJxIBbzve16YkI9ldwRZLoTExxtdkf
QFsuVOcteeYgTykAhlJ6TSRxPEqAm60EnBcTUm8yu1PR/8vh0f308QIwYWHl1wL8OjUIFRyXw/jT
6pQI4RWNUyhN4MSj31vOJ1d9atyqUMXy+1tt8/d5fEnJu9V2dFpG7vo11R8VKhdK17GRIkjHNK2g
oPXG5q4PjKm5FAt0pOrCpTdZlqMIVqtUQZKqtXNWItYa2q/ku8Z5QKb/j52kpcXXPBsl0gv0/NnX
uuE0EY9GR2u1PQU3I9XGFdO0X9VQHWqaV7OQ5AveutqGxdwxpe9aEq7VbVX/GNEeM+JOsXD0t8Ke
ItqEWp80+h5LAludtlv8z346gX0Dtr34+t0Y2Xjkl6X/DrVT9F22niSQWbGeycppadmZg+ALfXka
TTqmOG+VXrw8hWu7Kb7truxcQ/m3EnSLQFCCJV8wxNKBi3t9KE2cJ8kutdjTOL/I8Kk0hSeb1WhF
esZPhG+wbFT62I29mK7sfEyglQPEFc+oRb+bl5MewRtqP1X1qDJzs5BS624b3cEa7DylCDdyWBCF
FNHjtxaufQxGrA0UxpKWXB/6TynrrqgOLcC6ZOXAk7LIsFHg7hV1jcqb3dxxWFLGQ/2H8DA9Qwpd
39ZZ0dGKdvKUojNz4wb5u/l3STHPbNCiL2KW+xZJUW58ffPWCNF9KvYynushlblR7hI99Tdnk0bw
TwC/JvrKwORk0Dxsd0bjGbqGffYhaArQGQzyEf0NHAREkl0Rt8OOwxS8jNza18pvHhN/GBafd3XX
aFSjqfFNM4aLSNanu4QJWfPpd4eDM2vLYy1RGC2JOwxHuz6hlGKg//g+DZTwMbaO4VXjmJJnZpE0
zYygdMBVRyuPMhF4C/wNZzQ7ST+0q0YGa2HRDNTsno+jgz3KmaSYylxYFWgVCx0ilIIWZAgbXNBd
789C75npeSlCV1bWQCqucqngy8JzWGCq7QHlWRlIZFuMJ0fESkl1ozt1DUyEQ5YCpCO4Md9SUz1Q
5OpyWiL4n5sNbZDbOblzlZYmqalgPiY4o+ElPEao7Dq/mDDK/NG4peHE9pKo9hZV3DUAYfsQ38xy
6QZ4zuDTjSq9qQBT9ZXzqcilQiNNrnlAij1dV7yMiStEYE8TvsV1xRd2m+a3mGQuLVsn4HzVjjeV
UZ0MCxp9OyZIRJoiYezfcsWiFMg4KgHtmNRGmnvpfzSd2W7bWJRFv4gA5+FVpEiKmiXbSvJCJE6F
8zxckl/fS41uoAwUKqgkljncc/beawO3Kci70g+9H0nwV+LNLdopA+VO90ogz03juVGKi2HoF+VY
7YcYAjemszz5GnbXXznqzECPbp2cdM2OLAVLb59zxPFz0NdK/i4mxjOc73UqYSqoEr71ByqsW4tb
3vYfSbV8ai+8t9Q1XKG17xJ53lVgxlT2V5bDIjaHxB0LDCPqu8k8YILT6NjSRQQTfEedNuiqvxpu
R5JIPEscMzRsRALJOS9sMs0EBz2GXABYMtwLWPbEruvqa3jWDVY0DdmgSqIZ9FLD0nqrWNB3ivem
EI8ynRmGca4X8nObDafmDfbrT6PWn9XQcEhmOMlpUBfaXcyTbGbndTcuBSs4iH5ptadYxy0pIymG
W9YTgiQEajcEP3F/qtqnmRq7N5/fWZ1TCTPKaogtN78pwwx6WT11g6ttP9LJA5Oc3o2i99tiP9Io
YDTTQTeGg2y37H15CrUPHJXBuLgrP1l0Spq3W5Y30DJWOxj/Gy2w9J4G7XpsJRjzP/KtP6a/mMLC
bdEwPndenf3NcMKIXA1ZaYR5NYd6xY4VmhdNdmjibiNEqEB1Nkkcccq2bkXPqcHac5F/lEb6xItJ
Yypy9hMfx0h7RqlYx540690WWHdqKotpHeLkggYDzQaxlvqT3WJmQUabfDbVb+jtPt3G/Qj7uSI7
oz2r/qVpgyegRnYbHclDYNgg1o8bQUyFIKb6JjhnxwYuJ4uU3OsHmRpkpGXsjwX3dhrJD0MbAs70
CS9CwV5oCBqsJhwY90tJ4F3jMCD/1JvSBTbDI8SadtRdiRFmMF3tmUbkytY+W9K6hQGNMjM/6e0K
dN7s1s9F3GsR9vqTnUpnMPAB71d4lGvMMRQn/IqrnVfwI5LFX8+QdrLDtWaqRxM5PBs5Tck7BOIp
7cN5piyUyjCZztR4IEFc9bgRrVC7Vby7l7iP1tw18bemFQcik6JNSorq7GbK+dXyYsa6ydZ8wVhX
MtZJMRTR4daalJlhnK1JVGRc4Z2gR2fdj/ReZG9ePi/7mqlO5q2hJj38yxUmAp+GjfppZfeEbEdB
bky35sgxvhOTpgUGtpxAUlynUabDzbaUL16sL8PIX7CJvgb5D0+HYcW/vkYqSN96Jm/PktxResJZ
IJswr9WCUxXfr/LOQltcqNPZujnzTyPD3SO1IH2Mm1lWtzyFgNwzKuBnT8hySiz0Bisy+5f6SpP2
Y5MxDLbpp9DKT9bmuzz7a1DIgHjfk5nXKIAyEvmg5i7KwpjTyaiieC4HUIgTHn22IwgMGNl51vU8
6yoOhZXqytz+Go+cZxutMlyIhfdOyS/PrNMl1ukF3ssC76XKgXFm4lc54Paf3SxA6+tHFQpcTj90
fZ5RSADfZL6j9xfhtBdpLC4tqg8vdEZzwoiN/Eaqcdu708tuZPy87bnEgS0BYluqh4FtkMv0vo41
IZn2IjseUK9pp/Ea+JwNt6bcIp5oNP6ZTxZZ9Xdvtx00pRISRjokW4vJiWNbMzzM85fiOG6bN7tG
mIcO48SJmpP+h3nOVKizBoZ/ZlubgFsy/NkaXNsE2yRuJqn+mafvqaiiEvmdnwE+Xu9lWJXD148K
g2hTUvMhyxFx20j6ZpKD9tFaPEQQJqSwsh0o3So7roFWOLRSjNd2Hm4eFnWIDZAQJ26kqiILlgcj
teObt9kk95m/8sErZgyd9cVkX2U50RDFo79IIlxVljRIY2O8l6vKq4mrgOmzeKY2zk3myTTxTGlz
r8zmUKMVEDLtjqaBEDFC1WzfMGqOOUfDplfdwCFPw6rwY85yKWUxK+e5kvAoZ4xGliiurM55RuVL
WEy/qTeno6FZGafu6AGOqt0M26Gb7NeqaUCPiNtlVsCAHYj1gQ7j2W6a/LWGa5KZ+60T9BnUewtv
+1x/6r3rUNhpcH8q1ckyydvVHyknyPe/4bCv3v04C5A+B9sLEEvNmOiBUIkV0Tkw7LPfygrwmObz
+h3ywkdFxQohEaeD7F804dJSVoGahVRt7MwzFefYW2eWdIhE+Jx63TyW9Xri6X5uuu9RwdkzIuvm
0sUh2FWXs5+ZO5B1akIPA9BcTFuTwbb627nqVnmEr8R2jlI8OCLuRoNxpayhp0cNuovNl/NdXPpW
u08WZPclP/yCTlun6XNMh0eLg8Ez8EC0eCBSWgMJK/uyY9BExBxEIRmR/akO/EzPg2lk3Tqq/vp7
/Q0G9jKPpAjCQS1vUmcdt2w/wSdvShw4dMInNZtBt1iUY6/Wp6Uww4z0erPiMFadF9LAEMOyITwo
aF4osIjakKbIwu+XircvmuM6DzsWYC51Fx/VdOHBVIh/iRUZeetZ8KosWmi135R+rlbmqu3AhDri
Q/ilGIO3gopO8OzrZgWaIX2pW/F3EV2gqtXjbQSE8PE2gjo5GCytvM4CGviKqYSqcSsH+1JQ0mxX
/b78xOfK9Ni0CmyWkAv0QFvVgYjSQc2SKx3DF2eASaBsSIPwx3KLtjYkQudDAtj2aGrYK+VdBZwl
vwOyDMmCNzpTukEaRXbopF3+0gO+Gw1q2PCSV+axSIl7YEudxtRNf2tIUwrFcSb0CKKcTr695O6D
t3y5sY2RgwFyf33EfKX/ta88cwDODAHyeTBN+E7Veys+W8Iik3VpZ+vSGxqwfDb8Fq7zB5tSGd/o
BpbIas7WUJ6JZZ+bDVTIcFiliVAC/zR7rGTBgFS3sQl/aGrv54ZxdQpwgvSRFIRrmnS4J3ueA8cR
IvWzfuch3AfM4N3ySp8W246VDnv8KpgIsp2B6dRW5HCXMmu4cQ7WVjpYo35AD1JVrqqlZcrdmYf2
pVJ4hou5BtBNlsAr//yX1izFKd3MQcJXTZi+5h3Mxt1/wdaZPt6eHtFbZAfTeTDd2h8oe4H5oT1s
D9aKequFOFNfyWGUaaNzxGEGe/8XHubBcdny73mVlwJkzfvpk/olHfMjsTFF+Cr1ohubmK0NJjj0
Sb6Eiv3kKgTnuRzIMUSD1xjf/b+bVlcERRV2wGj/UnEu2nOHN90yxG12by2gwjp0oLicTC/2Z6D/
SsNg+38kXYXzIra2+ppUMK5PgTWi0jkUiSJ1YA2KZU4TgMdZNeJB8SffOFclYTeWvnjk2iWYQAy8
8i+CgLve+DHpwEl7rl/7yRa7i8/xkzAZbZFxD7gCFCXhaQn18WvwmFeZ8RfGHXCA1W5iIR9zZg/o
JuD4bhE+f3u5mqDeKDxEdWWpx9sNhwvLrcaOZIdroSK34FJ9Q2LHkCWg0QUb/GIaD/XXAhQaL8mL
BGLhg3YELOBtSqQwzBdMXbNKOPg+UJkI2ruy3hce5bVzRi8TIYaddX//LqJFByif+XaVMkg5a3Vi
xYoFpb2xKUs4uIG0gidyMHO4Nk5yT9PxnoOY6Ir53m8QFX7EpS/Wxd8U82wl4tyn+JoxzSmk4jp3
IpRsYYtrbit+5e6EFw1cvNhjw+PTVHIRyd7U8VJmK35qKEc0XNmQrqLCAiKhQ6Bg9UfRaMc46xj+
ATnDjWO2YmfXaselwXEug9pWu+g5Jy51Mt67N6g1Tx1wdvrmzvZKiW8BpD8wzP7CSSV15pOFmSOn
zFM61I9OQKccnbtmGD9swYN+wnG/YraYjS9KJD9rU382qnUfbbDLylX1RnayamfQM1hiOIL/y6lJ
sCTKisVvCZAAFeQcJ1Jq6b57V841gB/VsR3wACSIJB3fMGu3TF5OTaKcBkk+SZ4mPjZOhZXpvOCL
f+mTHuSx5ZkXelzU7WNOqueQmneRZzcmcMJEku/JRB2md83v+6YLqUt1qPZj1dhHdYkLtHsrSNVJ
Ul1Gb4KMMTpY3qhcsEhvcDYJ582uoOiSU/AIv6MApbROGRzvOIDQ6cmkiBSrINLAMSnenZ0rRoBj
3/zUhfnoESm/8sqgYRYxj6/SsojsMtWSdKgGt87ru1NwqBfljbU1I2VM2wvdcQpchgYUSs+Q+q/6
mocf0nPal4MAbqIxDaAHZZaPg7g+eDruREhJ7SmjbGR1scC05bmz5nP3dZbHx8y1DtiIKD89D671
vfmmar8mHdEUmtg+uYw/si1MMxsLsXNuNeWS9BRqXdiME5JRv5od7S8QI2i2c9Cqlzn1Vtk5OMnv
Iaf42xyi/sSHbIa5mro6u0H0/CiptrMMXbdB08l2eIJjauZLhN3Sxdns862kG6svY2dB8ta/qwIC
6Bfv8xprDprMsKSnlntskPtTLx9GEuQzBrwtX6i/3hPvAWBon5DKeO/tpPtGWnu1i8DCYrifvzQx
uUpqsX+iUsH5rLBV5r3ta3jBO4CpFf+r3RqnTKy4a6nrmz1ipGUZGmWUIjV0a7qvWDRKlXFsRUVF
lW+OJO3rPqoEtNmZbuGmOBbg2TWk6JzaEa07qjC2qw/tH53hIWvoUBJZ2BPbGKst0owIpxhuDJa4
kEsNju7abbbnwFz6cFyuVjzj/IByam2YxlOAfk3Ic4oT2EHmT234U+XuDtoujDl6FznrAxOYPZJx
h1xs8qW/Q4YKzxHRUVYFqUS7SXN56xEfRxXXeKJgTDE8pAxT4ag4Pd5GmE1LDpVm8LMXoUR7TpbY
WPDZNoOzz8qA00L6p+jvq5yfG/x4lehoNs888zowvEKh696Fwy5VQWt7L04WP2tpJj85jodW1Q6p
kkSDKPeN9m+tCAO7jEsROGDx2zEXPPwEIfPpjHnq3MCzUmK0mqmEJPRpwZSTePHnILutf4v0xGi9
K3XjqlradZgGYKZQ/NmoGlCn0ons3++NMHQBtEDXvK4BEGFH48TzOwXngHxt62BPqq9cGb8Sg5vp
q1XzYDbe7h3N2+SwRlIj6+jXZk9AhsAAPPQUtDlugZp13WAEMiFCsTepdGjw1oEjlJZPlmZHXcbx
v6oH9QRqfZ/qxT41TE/QT+SYkzddm3edDhNjDP25AlXBtGWNODNIi6en/u3zO22t7nEwqyONaAjf
HQYcfw4yc4Lcg065yWfb1i9zoVwN4E8Fvg+pIueKFFxvlFIw2FM3Y2oqYHna1AxevdhSJVyinFQ+
eYFmO+uXIwepYHrjDKDdlRUNjNuxyX9VqnJpc1KhmJP19Lw0BKe3W0m0SqSeEuGEht2hNwTJ1ucE
oAL5kmUgMAgL66loAtAE2Ev4ucvVzziWzx275m09Tj9YEUAWl59tQ7jCdN6MEE1op95m4S885Aub
DF6ry96A7Pem0/dIf4aOgRo/gcjENWdVjY4davlhFC2f5nKg6iBEFFZU57B2gJZsVjVJBHv90BoY
BHoA0uTmV9Vd/rX8ArI6mmsSNS08AV7MFrtROBnc7LGMhxWyQAsXxHCuJv6FRfkVTwgZTR/o/HRn
tD2rJ8WKykkjbbweJWqzOK1W4w96aj+AK/O3Jv6zHPXlxX3wzB3SBRkk2ykL8+YfHrk2vsD98BUa
bzcMiSjNEbNUXoR2u4ZaQtbQmDwrwZHQl0e5k45tibRcNOf6aTbJR/n8cNT4Wl97AfWSpYIiktBE
Y8vNkshjQJXzC903pRQkvr3PvmtaHk0lpl1aiWiZz03MpaPwJhyXEt5e3ZBCkYG6bC9F05/Hsj7R
OrOTcjrE/nZsqS2K2y0D4wr7BNa8xr0BnJviuuwBdd8C9KNLwtsC7XsW2qUV3GxtUEIVqmfVZZPp
29cOPgjeSEOUj63BMLTXv7OWUwP2CTbJh3w1vYb9Fu7KQzOQG2JVzalhV2Lcor65Gg4TZV+/UbK2
Ir/KJkFal0gtLKaMe6vaCYX/kEvDvq1fFk3rkmZ6Vrp5LeAHYVFVgOC0wBFt8K1SPyHgsPolEZqi
xJI9Hpf/EMp9CoZI9eE8JSFR8fhD9618OGhHsFcjDt7y/sxslheaFbUuCkA/IHo+ldEMhykl6gQy
tGSRMRxqN72XMDrHZd51E+eNMbvJsnldJ2igK83o6bUeh9BJ/mJUOeOcXsVZSbaTnomj3Y3RkQx5
wllz8b+a/dcicX2tcPTpjKykJOg9FqVOkFkmbl74j+1lAM3eEJ/Xv0bmaMnyNLb9avY7XiTPTsrD
BjMW9To0N4B7o0HdB7F1aooIgYso7WYSCLgbMJ1AjEM4z6g1sFUJSUG4+epx23rg6MGdA7jfLxrc
LL04c1Skk3NhJ9z93qCt1n/q8gZOjmKGSf0z0fvRopHKod5X53cNH/UNU3F1FnyXeNLZiC05NQ0M
ZR13tddN+c2BbDSar+Zj/oKi7CgnFndnMNiqblASBRqLjmxNRBUVAHN8GAnQxNI7roYls4lsrmWL
vXodLqxIO7zJ03YkMHSslf2jP3bmErZIqDSNy2SDLVGG/+WEg5fN9r8dd0LqS1hRxmA2FytYCazH
3eJLMD2e1HW4p5v1qxFXVZsvzuuDowS+69inBibomjUoouncEK7G3w8PAkWlfIOTTsTvaIg5FGN/
2F4UhUrH7C662rvOs5sj+MqJrxs6nONIWg3YZqDs6FuhVGEy9UiM0rEj2rWmYBIYAh2ULMiYGBgF
s5CU+A707XFpntqf0h8kCNNVc5nm+dJK8iX5Zc6kI9RPmXSHGtcB9WpB6hGw204qd+E0UXzGfnSh
8zs5ZtQEJ6ZxiD9AfrR1VLis8Ck8XH9KD6thfUkHrs3mQ1oVf1JmSFnZZ2Hxep7VU86ttncG5aAQ
nGskuGXOfmzSCCysOyKwAkUPHNcmQ2dhnMmn2Bc9MJNgrC8YynYbHSyLPOztpXB5BRUyRQhj5kvM
cAjSruagzOrv4OJf+xRDlySgZ0+P7D/VtG5Ua8eFfa+YjHuUBAmD3runrZSaffrHyq0zgc4kEDXt
c9W0Uz9Ki119Fq6k+G7zS5XZrZjyBaibatmHJXb7pLtZF2tE7HcNGaVTUaO0JrElGeG7kiCB3LmD
Kf5UflluK2PW05XjTtwyE/b4MAYv05Ok+bj+TXB01pcssD3zQJfdJf544wuMi/1RlnjozQz/NICz
evHGiretsV8o8UpO39gFrc5iL5r4K8/Ljqy1deEXZJJmDl5hGxolYmqgp+wQ+XlsG/Ae9g+5oE8Z
97h6o/UyZ6wQP00arggrmhl5THRyYDi0gqvPrut8Fv1UULjZftcFHUjM4i4DlyXogDhbItYCJLmD
1w1bgYkfyuGIDoHnfycgHVZ4umXAgzaNxPotRzHNILLCRfU1mCGOe9OBXXZgDv/TbcLZK0F/cqj9
RL7wB6kFLPwGUf50UullwWtihpiMqeJCRt3PjFZ1tS+WxlOvryGH9GSLe77FD4bvIdnuRnDqDNwR
zODpxb7GyOPCLt6AqkJHJpO7Q1+3B4mvjrU94NDek2YUAzF9iJMUpBiPoC5fahjzM+COls+up51P
0fyBJ3euMW+O0t7EJplY9Z6mWck51XJ8qXrztnxSmXw3nepjEEQu4fiRkyuXEzDFWmbRzvdQD9Ue
TXPcO3DgLAKBOmqmihduQlIbzIf1WZIOKFNmQ1Kr+quTQgP4SilDM1RwpQguZfWnMWYXu6HGnkcT
8R1Z76P01QJuawo7lKkN/pZZ+VIXV9tPNEf71PNWxhHR83Ga6a+uGIJtkbjXVtiXO8vkqgYwMMXr
M0OYbA9zxeHMgRIwhiaaAOsqOQHoU1PqWB343Y7FEkctDx7nMmSyp4sZ5Lx0jEf9jJDvsQ0OUyB/
Q82jkFmxpzVquw3eKxvyBxCZp8QiJ+Gn1PBT0mBu5TZ4Q9fYysfU1je44abTP8otfWRDC+NHpeZM
2s/oSRZoILYfB5XcBAc5gclPZU2Yb78WOz3bZXK+ILZMxIdhduN6HDnL4X67Kal6bYRziY38ksvl
WbbTk1NFvWEGGiM6r9YCq0Jih7ql4BVb+c0BQksfs5ydFvIvvLAU0rCWZl+5CjB0jKRHRi6Q3hyD
gUjFxvKa1yXWwOtINRBNZSclAz7D1CCOcAGzGdKvTgA2nZ9Yppr2VOXKScvTc0cHrwzkF0gAtCjY
bwpLYImXAfH2ezLxxR+ozjSfDixPwMKTO1Kpcz+qcnbOZtgvPG/z/CLkMsyoSdcf7TAH/6+ALm3l
V8fl7TFH5o3LYKPir5bw9O2gyxJNjuwW7i8lKkg5KV5/+zxjw1XoAFXPRlq5JjuMHt6zKZ0xqqAm
zrQnK/HDucZESWPQy6W7MiRlF6mmLt3QDhaxTlrx2IWw+8gn+2Fu0qcNefy3apde9ZX+58zLx8ie
xbwYB8NaL9isimoLUjjt1cphnkCqyd9EJjPGI1paPeV3PjjBJA9BwdNPFY3/2XgOVgBKvo9PdwaB
osUct+lgwujeYHTnXZSzn8PSriNdN7Jz3CiLEuWHTMd4cpca+Z7hvOlN261KFQkHgooEclG9/XxJ
ihTk5lH9Xlx7BaDDaA9bRC2uSjV6mbC8glo46e4IM5BrI1hAesiNEYAMJHxFwoY14jwEq1QEBWzO
4UKHbZ+cV1qwJM4m1hv/P7F1pauSxKlCt3SFE05Q/FKzbRN+k+A5iuujHEOVtHAD/4SNA56VMYCY
p2dAEZdygGYMnHYXyJsVdD8m0WJ52XHzpX2k0UWG14jeimoIAKYRkphYMM1jYLErnSk5kllOVh4b
Z83vWKHCGx4NUr17hYDMSCkRCVZBiJ8Deo9T3Ib1wE225eauIAM/ACQEqq1VX+vmfKZlaH4zRrJu
Sva8cuDZzzdZ7c5b/Tf9WuIKCA9uVM4z2NyuGpSF1IsBTQ1QbKCyOsmIcJQczXyNMlMiNfP2a7J3
OTp7PQfx9gFmh/lxwBzMBPrSU2uvUmXr5IL3dcbDBm/48C9p6SuqqQ7VTjHkETnxnKYLeyA+fcqT
voCu/M+4I1eDU8Iq3DYVr7rxwIyErM82iPrHlPpHidW0dmdIR9Bzdt3YIYEZiNikI9I2tGcCjAyU
QOiEOfjZR6WDrpTajx5DsUzdudbKzzWDk6Smj3LJvGxN/TqBjuDmDjETqmAKZQjUGLkXVW6gyMou
B1d6UzKxknPPjAcwwBHYhwnXp0Zl+3entdhTRNBoCIEsmmP+HuS2wwGNrB+Zmv3yt0WDxNi55YI9
Tunw569heaGsKUspvppvlg1Ohmno9+8in44kHSIp6UAC7VpSsqpnEEGZJfuodbyC5/KY7jDBqpzn
WXU4/b94bDxZXjyoLLBZGixZglxghx9LPRZqHM7UipUdJamqAv04PrC8m4OxL+5amz2bTf8wY1bR
QH/Ic45EaYiCUYhMS5NfwmeVifh7OICpYNrbTr8nZUGjueHZ/Pk5UjX81pwbxGAky5JPh8NuLKqz
+Vrn6tzI/RV6107FwTPgBixrcS8n+w4UpVrrSCx11CZVVAEMchzpQD2xS1vJoj3p7CKMClhW3hWg
f3nKePGqBxNf8UKNaa0F6OmcOjAHWTjK9jE51Mt7ZAHHsetKssiLeSZGfJYX2AN4/qrK7TtaC3s0
FAqfJnrtjKW8lMpBR4KeEByHZPTf4RYCPE1s7lPYEjFFYBV0PzaufMBhneeH5EdDCM8EMbx9Uhkg
htu4KQ8nbz80AwnP+keXTjgpZSRurT6i5WJ0XXD4ciMQRnhvUcouPyg6gunmAOSg95fA+vCns967
NXY72Cj6/ptYE78ZBlxi3Pk4ni6MnS2zPQUiHZbt8jGzEVtWOLAGfOR8DgyOQCq70iIULZQYYDB5
/gNFxaU8eG/kTVjEImzXiejjEEXb2bH7cyM2j9oST+6qO9HTB2KBrEGVMzDpeeC+MT6oRxxS5MkK
rp4uwozzULrqWTELifz2hsl5fZ/59Jrjo0XYTYx7v8/N7Gnch+/Y+CNVPEwJMeYkBnWePRLpOjq+
eNSS90PEP4Dnx65xoj70tLnvfJvDA3zO289UKT5lyfmwe68G0dIneiCv72ME+Nfa71jfTJSdl+wx
c6Ix9ITb+IZE4i8XgkmZdeDWBUec77ZfibYF8zJTnFYfjDqJHFWPVIDhuNFAy0KBGrc34EaWdVIO
ziGMfzgqJjlNigjJO1qkSJAv7WOK597u5HC5sKrpspjibOcTigaStYZkLakSS4O/maVwteAJxBBl
Gfv3a2SlR64DpDVDT8wZuvEEgN90uVvL0lWySN6thwELv23hVyf+XpMcE5w0FPtSqG7nZJcN5oiy
64Tk5uqPHMu1jQ0Lc6RlHTrhRDlz/JDk5w4ChBOu9Md1Kk0GqEFznkQdN7Bs0FgMv0ONVXpXXIkn
sXWlM5DViNPo78cQ4Ft6cpaEcsnt6Fg4edU/Sc/d84aX3MwfdW99kqm7sUcFk/VRtvmTA0UznxJV
PjqjGlUyeBmPVNH0N5PS04QetZ1hORqgGK20i6BfHKRZh3S6jh+pzlutIlpmZCfAh2e5Ro6IzWvz
rE37Ko36vXhmpXpL9y5E2nfhOo3YMbSe5cuytYsOOBU1Tcrac+L0J3HYpuWW6uKS/++5r0XXzd6f
wUNj1zASW7NstMOqv9i+oPhmTDHdpxKOtdJr6g9MtO6K49ToAcEjQ9jvTvPa5OFJmcORoMpJh/Ob
k0jvlGOC04+mj7Mi1ed0Ls7THw0ckdkyORuPViHeKV8mA6iDSs8I1QXfurb/5hXIZQL40BvyKdrW
8HsW7BpAsyYy6UB4I7MSOb9KFcE8mT17DJKJ6EdFqhyIHSO+D/cSzRJ39p7U2iPT68cqpHvWs+d1
iVjv7Qx0XgvoqJKRr7RLv/udrdodD+y+IEw3/HWAyBDVrK5QqTCSgtlWrpOpXUtqc0u92zsNqxMW
7sWt+rA5GjCzE9KrMW6kFuljHBGpVEX6bBymNjt0QMwVDuaDmvoZjUTouCDxqNEhdtYTcuG2N8Zh
j6vCRs1lqUYZOUareLX382MhJWkvbRDVYIfnsBfLocTRgO+3dfbtVPjruoVIQwQO5YNGX5RO+yxk
7iimxKKBYoCYvdNRe0hwty4rLf4HVAI59jeYAC2pG9Y+tK3POea29/r2ZNUaKYL1o1bLD4OUJg1d
G4ZD1mtJVC3bYcaYVI96WCZNKBV6MNrv8wbdY4qPj1VRjpKFGxSaWzesNxsDOiFYu3fHhhR3I+6O
Vjxal+PZCM7sT8JyfzUVpnOcTUUe8GqHfe9ZMu9cHYZBx8q79TUar0pBVgbuqgwdYJuKy6C4U2GR
INWCCdcjixlqM//KsTvrRqA3G8/5ltTAZJCIlnkf76BBAdK827V0g990aG5vNlLzN2NymnuIh8q1
SY82szCdkozk5GvFPIMWlLAZcRt0tF7RNCVDU5j55Eo+uTe2RKW/gHZbzdxLCQa2tKWt4d0RabjV
h9O0bFGKg87Qm0MmI1Rdamz8x2+dN6h8urQlWw6vLLOz6dPcZa5hRilhrhGMtVgSevO7dkm5RBq7
pYlLW9qjfpSI2XSPde/f1KquKQSlrT1aZE4Vk5puFkTIMpJCy4yYzupgHUtGISJA+CwpBD329zhh
xaLOF3L1TXdPi/ExJfCHEVrlNH5m1/ZsLMkj06oHP0OqyFcDStmj/qwnw6UojKre9X3cys4juZRF
+s+C7q/TQNz0V+qLaHWPhLFec1bO08/mhQZUdMDokollBd1ekPjMYm/ue79k0p5cjSsXpH1j+jR/
KTQnG5GAaTpJ/RlvvFDUsxxAGW/noxqMvoLj3MFspgeqJHaFUnsW8QFMp0dzO0jVn8beonTRo/qT
ar3F2WeSW5Pgie/1uRvszxXrpEnvu04yLnlUjeLOm+XHronpxLD9OMYfSrUyDY4EtykFdFVS/NbC
sT7FBYdQ+y6m72mG2JzO798u0mHdc/wGxVpixxPv7Kjxh7kHk2qFa5AIAm/ysiUlWF+ZkE6VaZ7q
jonV+lP3XmftZLJ1CaWziBk/yxg4Vkeei4+s3441sRFQ+SjlZqV/tJv1jPfbvLduuICjiqoWyyqj
0WaZ4HbHicYbgypeC0wyZC6Ud4O/ZpYTUD7AT9+W5JK9FuRiGa+i9lKA/UtSUNmUzpPCGg0dXKB9
rIBXjWzGy2PD0Uar//ROeZpW56ib27Gb1Pt4NmopKMyAwqWf/fwnBho19x01eitrQi1kqCjgT0j6
sZV/xqtFVoHnK0QD0qU6335unNJmOLfl7pXQaD5NcBmaq/xD4VhQ0cIHItvNFjXoIJWs2ColxjGR
t5QEdGGFpjsIib/3jeoNRNfyIvwurs7kUM/2VSz9SUbrkwsJUwA9OsAOBmTa1cjZe38qDNWC5boV
lXXLeBZHONU9S8VTMtKKoeA8Sjn9a10olXpAuQiDedUwMHna7//FnRreWx8w0QdiWHZvccCpbWxt
HHrfUQAvfq3k8J3WT4lPxQ2ElWKlXn6XfBuSDHuvP0y9FRiK9Sbd+2i7LJfrXUoj51DzwKGVk8pf
bknLq1BIYQskJudy57z9Zw/TzRjkOzg7/E7Nk2JHSQUpuK+b5WFl2bNS9wqThXR4rmDFp7Ygxk3k
p6PrtcQpUNDYQ9tSydvsn/OTEvu9cwuxqiwNvqJXHfyTFF/vkNlJakGJQkbSh/TVd/0BS3B8kW3t
rFOmo2FCbkRHbMEP+UZBnAjzW9W+9NXwsBwYUYdCkkdVRxSP/QsnbpyzksPcuyu0wZeghG1RzsRq
kSW27gtvsVdVGKfJYXkWyx9anny+I93G7acga5u8tMy4SfQlnKxC8UHS40EAMIQFc5SrK5P8VclW
jILdddOr66oaMHZwHV4Vfr6ictN/HFDxXn53mxq2BEg67BxVhUv8f1g6ryW3kS2LfhEi4M0rCYAg
QE9WqaQXRKklwXsk3NfP4sxEXL70lbpZLCLzmL3XVs0wR8QnqWs0eRK99YRtCAEUEgFqbWZu5K6c
+trr4yHMCqo2IOP8qvGzJlZka1rUFvSKoONM+iMpqaIaGDuTQDH3xCKYXC1MzXfEpj7qCiqYlfsa
1a3GSQiNAVeQVox7qXmyOPnVkWhignHgsKwSDwSb1xJn6TTEGkFElLk7YYf6sMDIlSO90RewSRyj
wz5JVk1XHDLm13LTHipeVFn8KpnY7zj19KX8tG2slzMa1+ED7PQj/TtEjB/lFwt2aEodhXL1Bkm5
5f9z8lFXamx2+faxr7Dr+5T/MxAoyQiUxsMJeSP/o4Ol/icyBmKdgzc4ccStYds+1X9X59qc6PWr
VbtauhRNyBGzj0QprhourR5ZWAN1UO7aXZ5AjeD33BXbjRPRm4t4XxHDrkzRLMjnbdXQIta0MD5t
FFaKmkOnnIMmtwFQ7Oiuq6VhUURiSBUxkt73KC4gth43Ok54mW1bRfwcrSy8hd4h77lqttcoU6OQ
aLi066FupcO8NTR/7qZbuC7KyMjWqCGCEB5dTjun+q0hBy0ZYGwkQVmTdtOS0kx/A6K1yP3q5+R8
VZprKIknm6hHtm9D/KfCnhnYumZsXYEluXYpuf29hUKgi3CSBYFa015ntMGALOrZW3LgdPJRKvOw
XhTyc46t0O+oytjZw8WrimesDk/JXWOAjrhWSes6Lpp41rLzSFOeVIZNauqEld677yC6qrOOmvOv
l3YScBV4iEc5hXFgFFFVWigre3xANqPJw4L8D+EfwBsCtWPCvSzbK5nQwq/GhXby1RXWdn1wiDIY
wGqZ6kR0Q0pkyROfLrBcdkvfigB1hfHWoi8TyIKngMovPSJew6MGTH4KoV6GxtZFxtv5reShQriO
tavSfb6QuNPe014ExfIrHTo0mQ1KJtlbkbISLazq07kg7n4lEiXrmGPZB7I1b04+MY4bb0vT39by
TRT5UBBvNWiIaumJc+kxvrqBc22Xwa9uMGZlBxNTOfZC6HR74s/I8C5foidpPvMXxmFAF3nyVN+6
qpfKjMk7Ut1kHslPjLaSOeO47zNM2PgPwtgsD6J0Z+EcY+fGwOegDzYadwSgCDiN65wQUBn/xCqA
RvC/JtP9LivQ4DuRlIPQ0D7z2Pgg5iMeb3ULxRYMkmWxLcOTQraYbFp727uLBbjNLtP6Q1YhbDVY
Sj8LZT2S97przTYAl+0XT6zxyPxOVpLcdQnPU2zdDHiNyl4tpHMDRmsqmktHoYyFmLw1NoCyhsgQ
AlaKORDmvnaQbOaAlXWQcjd7brCMUl7oFwJm5B7Twqo6O5NzSkkdLpOW6fnhzuMTKZnpqnqPRXw8
6LxLnXfZqRWiZ8hIEztPd57qa5wtF0Uh06PCek0CgXOCdtmMDdmHmE7ejBmdnw8AMjarHzBzAGEN
RIkx6w3wR8VsNStTOVRZC3wGLvnKBB9jkLUTGkljryKrLnDkqJWf9WxF67SFcKVfOd70xVkO+kXK
YQy/teESqUq0/gUs9Br8ec9uHqL+zzolNV1WvO2PdlxzFLdgpIkp9ZzYV3E3OERhfJTIdIea2ZNg
R7aP59WviMDNPmddO/QSC7PgnTuM45E9RI4zm8DVLOHMkf1hg+K4DjzCODbN6lAgqZpBCeWuRkIX
Q2fG5PtBz+/scq6l3F5SWT7t0IGmt5mBAAB+6dOCopIk+Fs2b553E0pNUzo4OPs3v5DYr/Ep4Wb2
dgaTLeYgKLBZYT96RlbIVBwkKjtN4R0pnu0uCdQh/oBuGiej3aJMa8KRGR6ueLrt1pn2MTAw8tw8
WJ+UCXtz8f/aeX8u1/ZUp6x+rvLc7S1iKtlTMruStKD81yIfntxp3b8dgCpJTacarI7NThaLvLwX
DLlQrp77ClsHFRXyKsWSb8S15p9mvN5hVgA+m/jIFcVDuPCegnkEoKfvtSYL9NGF9JyQ4ZR1uteS
XEw5WOLJsS/aGZfqFQQqokczauqfqESe6TczUVaydLDxQbiOrF0ki+ZFhRiwF2CjtAWw1OUdldBR
vWFO5vEf6Kz4zg+sdFFmFUAaJ6t9tYxlqyGoTg75JCOK7PZN3/oXJ661xViIcjIH9+wThq59Qhp/
Fvh9FHTR6jq/4EviS8IBNhkvRcBEluxnvLXPzatp7Upg+Nlw7jsHnyZBORszzlllcFH5i6Z51ndq
ZaRYkZ8I0X4Uy7Vos7sutkcrWU+MgPcNzYCi0NgAkJW6sN5IXou4TQW/saHXfTsBm4k+rpKRr3jr
PF2nxr5VrIs0PKTF2jwZ3K3vb2TXHvQMQ1ArQdOcicAgibU9x1p7nn9A6q6WGPBWSiB6Gpb4KtjK
4GlzbAzZkjjBV4qa41LIJ+dgdEzvyrDnbI2bi1qsF/NtJIr6EviDjEAYiBxqq2gG2Nb19pH8EZMu
O9Pl0MEzYwT9MAYd8fHjSFJgmRy2DcP0a0uJMjYcjxHcbumRX+//d8jw/qdsUT1rLBFcxadmWU/T
dzyneMR+a3sDYaf+psp8Az7R+qc3fsfVdtvwquKqeo9/wbCvCMaLlb0bH/8IVHViUMlCgfxtbjks
dNJe1U/V3N+gYH0jv4WK3cvj58IqadzNOcx4qGnlpQKfDHGZ9SDzujkk2jLUiWWJAQygYoPYCYYo
gMsxVFR7wp/q+i1Td5LsQgVHKoCBWVtzM2sJp/v4Gff1be2UM/ktWrnzlGk480fPTUWMoU5qAWpV
QTj5Us2hlIPPaa1gPYo/izz7JRhQNJWQ1aZfpYc7Nh6m0+LQgw3puRXbRSj/lZxUBuCx2f7VKw4V
L86pYfDVdPGdWPUXHeH5X+tvkf5qQ+1Tw/y8ZqO/AoiD3ZMeKj33NFzPQ8cm2tk8LZYozT5Wnv6Y
YrinGFbeGrSQ73nGzoU99OKYR4tMb3mzg4WtzKIz/oIMb/oJk3JKtfU5K+PZUcZr5cp1F5FP/Esf
C4yB9W6yeT+/th6WeZ2SDKLDghov498u0c9A7fjsub6B0tye2uIyU2aOLZAvNK63ygYTUjPKyuW8
ZdW1xWqgXWuwaASycs7ts58tkJe37ZtxHdvZiXm0wTyapS1JzEBc1TfgeS90EEOe2FTu7R7spkQQ
wP+J9o3/F+0rJlGwyh6ln5E87Gp5mpL9ktDndxVg8DdMqrokToIzO92rKJPUWL7QV/2b1u1Lq5Iv
rrU34R2i2BppaE/U5U/VQ3SrufR5lX9B4L9LiPLtHUcxcq4EFRpeJxitx5SX0dBM4fvbD8uzwJGW
v8+H+dC33JubysTAOLBFW8GKCbb4jXJmWIGRet8iIHBGg/bFR9vyZuiY1PolA0B6GIHOkc8ME0XK
QKTcV6t1Ne0PpxfAxHSV37K5G76wL3Kms0+c+vJFafjhcA1wQNew0RvIosNYBQ605WltXUn9WSDD
nqh7Lh0pMZgRhyHisDjXOMQ4j4nc4ajYqcD5SnBRhAdTT6iHhO3FWEMnmGq4ALGP0V1sIlwFylYB
cLGag4syOqwywdShepOWYzoPHpIygylfTisKjLRSLit5e4RY3HCwg82YPKfX7/qWPdYoJkMcgW8w
81yQstANX6uT3hfMFEr+ozOSzxyfacUOtux/FQBXaoArKcAVMCnzjqxxaCvZSOoLmToqARZ4RHtU
Ctglq6iK9ymQSrvxghjDv43dlOiWep/8vmtomGKCRXbtMtwcB7RNsze+jYa/9J/1GUu/C0yaXV5h
mi+Ppp6GTiKFqU6C0iBO8i5npJDNN5SEM4K7EsFd15FRZj2FVr1au3lZJolpyLgsf05/di2O26SM
gibD0UiLuQPDRZgTttJirwbM4h5xvrA+hDsDTrvFK7wGzDxuE9iRIs/9ATfYsiBilXfJ1VayM1Li
kyU1uE+Q+wW2odwo+NTv9O8czPp15l8r1A8dZaLKOhL7KbMIr0+x2lYI+Mst0O0sGIFVDeRh/Im9
YfoLPs9TbGQTtyIR7A7USCb3lBUxUatKcgnwqSMWwB6Ki9+Fljgjc2vJRtIczeUX61KoujJFG2Y8
dqmaX38NQ3oRI6SqGbTmp4KRe8DI/cUAj7M52GqMudYYMHUhfEf8ThA/cKSY2tlwoEawTx2dE53p
j3boDoUMnTW+UJ+eWcyeHGWJGNQl4s9UFPSEOUr6txNXs9NQ6z2Cyt9vA9kWUtblNqUyTY7jZuj9
1P4BBdqjmHQLyJfor0Pt2mm0SE4TqQbZGTOxfoAlMJVMin4GXXNBrojezjWnlmxTEpOt7ZQp6Vk9
WIpyic85ppS6rG+do9+yC3ZX9BxpPl+N/zK8qPP8kZiFr5Ay1iMlV//1NTXuI3+RzbarvkW5S7cU
lrmxQ8Ij5IhIBPmfKNpohLOKPLEHydKHDLxCoF9UTetOxQbqlsXwY/b8YS4+AZVkEuOF9YT//D5k
e/E5VhP+LgkuAA4wUq/Tn5uLku0wdBesgGxH5gn3iE1D6Od/EJSV+Ly6fj4sKWnZADcNSGUqp3lh
kv5BGci0ejnjq4S8i/bIZzSAm1sc8vR9ThA3D7tRk4dAr1WyMYAsxBCny6hfIZGWRBzrApMXJvZJ
3tsWns2J5o32ivHVgtexMcagUsrAkuJDSpiwTLchJoJFu2eGaGXoowYoq7q00Ua8FjhGN59aAu0U
L6nRKfdEnkr94i9owVTsxw7245I8yQwnnNlngVmEjRq6GTPs7n1U0HmZ68mYcZPwMg1Y45MNMdQ6
mDOnCBsM+7GAZMlHJJM3iakNcT8lb10NJGSLZhf2e6K79YkhFEldfY9y3Qjsrjhqgzi+17G53fgr
/fHVFA1TfDt2fjhtwnrC+iHy1psJrXYT15Rgh6GRUHBj2vfSgCrwgugAfM7D5blTbl0wktysAPNJ
pfVURVOOfBQJcJJETR8HSYxGw3wrY65iN/xWucSMn4K8IHS/shVpTPwXXbr9EUSpCCrw9pKLYW/E
mku2RIQQQiFWpD9NKIt22OjOW4qZ3WSLhCR577C7TjBOllqFREzF1ETk0OQuU+LesIMKEVV0L/Nt
vWmGEphdBwOxD4s6YXEKRa3d55gZdTpytcASPTi+DaOpQJeXczXixTnEV4PYWegveoMsr2lvdfXU
EzBcN7g3sE76w4TVXgErN5+616SZgUPs7bVt4D63mo+tZoVjw8BEv2ZMEtvCCEHew3czoRRJFzvl
uhVYEEEnpWWoKEwzzB12nGDhRfxk0KJlgceesRF31oLgmvxi2w7w6ZkVCnV9rry0ldgDm7JgLzpM
ciVJz1gweoyQdKyfhj3tdL95IQx/xO1VF1C8CFtJJ+kSSwvs8fLUqtVRQpKC8xHqO7J/S2BSQIPR
OhK1Pa0gs30T2QLkKJ+PLDmMGepXmgJigdlAMpdERTbKX1x7qNXf0LRurFElZSc1M6NFFpHxkze7
Em4qihDg/1kEIngzudjAsUop9xJjNMHxH3sx8eA9slkbG37HI2a90NonMFULya8kIkm9EmEtQstD
TjALHzCSYR77fJcDS27p/GPin2OxeYTs4a/dSwStV4t8rL9YjdTrAF6jcM2PatwBYb6h4u58SNhv
WNLGYrujKwLT28SK3zB2k2QyO7v+EzkZtf5tJA8AQHAs4oOy1+PkiSjpWo1eiZORVq7DNat2npQf
2579BC97XvhlzAeFL4rDFwXgMhT8pSdkeZ4OqYq2luA4HMZ4SdrDCNDMUT5QvzDpI+0uGqNE4jzu
YiC2Pft9oMf5vpy709YLX2l+bIDu8kPcwdvd9VHcs+AldrBjJpdep4WjaiVh2LzrcLy36b/RfI0d
vJ8Sdw3yx5ERLaubzPblBVYFy9H1VMDZRzIm4WDuEa4Ji7rDGu6Lco8RZMXPnVDMkG1eRGM+mdqh
5vCqtH8WfYiOqU4TlHkY6pAJBjipsO/hcpRDtEtjJZ/KrCOKJD0pWIGGLo1KCPGEmB5lF09YbhKi
hU0IGvbB1h2k/Uwt+BwW3443z+xzak4O/4RyieKO2HWWTWukK9nNdEAtyzA5toclcxazksQIKVN7
puwWDGLr9eRUFGYUTH+LeY4GQI4MS4unzvR2Wu6r5RzWKQmyIg/YFTUskClOkI0wY57a/zTmN1ab
4etb0SZGJsEASpjY0rkzgLxZCt0FL0e5pLl8gVS0q1oDXHl8XjwSEgYIEt/1v7F3rmzrb7hpyv6T
u+hHZuVfg5DuWAP5nk3ARQ3uNzrPf73Toj3BmoFRT9lnR1s3b2Yj3efFfvDfeKKOtrW/EjK890YD
DMFsnrciPmtsvFQGGxVXfYY/p7xl+h5zgZ0h/BVkCLxXLkBi5zwlKR3lB8rA5TZI/Ntl9O0as6zU
uuEwGdl4uCSQYPxcp4zTazeRIGaFWJY87Z/2r4dIAy4K0aeayXy/IDHDI3gLlQHsHAZUnxn61TQQ
RIVOuhQCPw/HkpFkLXyVRCUNd4nD9xD1AqCm5TAM/HIXVNJTcdChHsa/iVA1UTHjQDsYcndIsY4Y
iFeZFgdThfd+5b136AvUC5MIg9A4ALIIL1hdQvubn8asPiDF3/VGu10EaZUNNQ1ymgQt+k5vkQYE
3Y1D8FJo8G3ep+apNKmn0vKkUXAkmTvLjq+ohwx9UjJlYWeMR4PHFqLpzvSt2DmKhLF/vFKne6sC
oWkn1ObUcj2ten/VmcN86NFE4C9n+sMAqm+UtkfEEfYcwk4kmOLgABT8C9wWGwlTc536XMv7eNJ9
Ve5J61af5tVh9bUh1hyhlmvTtzabLozZY7OMBEOMrB2GI5oBkPv54z8F24Ucx0eNStH6BYo9JDlb
Vk4JyTeNyC+aQwrrv2ZbzlZMZKbAiUyGhRjs8zDa57VVzrbWn5qXwhjhre7+Hrr10hTJJTFZ/vcE
5/4R03ZfZ7ZUme2xDrHsx/SNJ/ZtAdTaNspMOdwk59huVPKCIQ3sNhlrL0Yx7WMZpjNh1+GWUPEz
M0PUa936rbxsJmZE63/zmIfMFSgCVdVBPwgZfuvJxhkwZShUyaDjmKix7ioYsvedl9Ioqb3p1UXm
53GDEnjChST7RQnenCbEuJQ9gPOCCW6buBUIIRbAJxRraMLwNRZtOMhd6BAjxZWhTPoXMgXyYZBn
m/VpmMXNydqHMiSvnG28FG0sscv2wUStb/krHcPuBb3Bup4RrZ0dSZxRS0jHtKCLzetgDuTFeFIl
7hKaBsdiEKvw8Op3S9vx07GOb4b3yGwFqo44pgdtilYAkv2uVgyELPVBOS5JwWhY8cje8TWgFTU6
50p56YPpvk8API/7jlmB/DPBbQ3Xpitsv6Ow7DImY1AZMlVCtsgqSgcJtjEOp9mo1s8ivkhSdS/J
VZQU+bOF80qXzXTK6Y/ORKrPyWlEiBB0D/vsNGMOa8okslnZp4fgbS5DHMf/sZIpVcb/sjf8Dg6Z
2LFb2xl/6MWmePH1S86AQfV7VA+iQpYEmGd7DqAy4vk66VtAgdYgeCA7y4vxgRiA/hzc4dw5EtSk
0tj8DYv83Nyg+cFWSjczLCwlMkzylER+njBS76Z0iZKLzYRVo2JrTCxyhEikAmhKwrmUyvAFW/in
+5RjSnR7jM5aB0ZYca4GGdwWa0wwf7xamEgsBEdWNsqy3wp0LfuzxY6m+iyd7p5s+/oUd9ZldJxw
6c4GTROH/rVxlGucr1cWuvz0WMchsE+n/BavHcIv/bx+2qHWJWeDKC6WTG5DQTDxVvDus3oFPgQV
893icBzOaO/Y4SEMhxq6a1MIKtn3wLYjwcGuk8xcFbQW2765GAjr1bri8SOP0OS7XlIJlKcKRrCR
EOpByEj0x+jhq98E3hgT217vR7jl6g9Fwn2G42Hp0lM95Gf3LKUZ5qxHgshrjn9YGZ88sfRf1s7G
YeLgMEHjHupGG7b0d+Qb6sscLVDYkWshfRze2uXyVS1/ywn68KiEeqyGWWaGCyFmFqnL4rdadB+N
vr3sRzOYfq8iWprudkFCFxsGgIsXmxA5FYF7ooxBTkYP7fL0UyNNUxN3wDxyh+YQlyhpyTHunjx5
tDRV2lN/WDDmnUUOtOMyichK+MLXwXogg5qw3yOXfZa8bGt+lgdZSU4NbcfyjqfNiELzSubBsHXP
HTj7blF2pdF5FE6LNynWJ2PrMC3m/fK5LvS5ch0lthbKU0P+xP4yVeaufaBD/kJMFhlFd+ID1dFo
QWeeIWZvkJln3YIw/2WQJK91JrrrX1ZLuOc7GIdSJedUYqFF+1QC4bzm/9Jp4/b05hJB0lqFU24w
RG8iz7jrZnYvCu3e9e4t/90rzLG2MXAyukarCVr4cyqcPKCFyeRb9U2XzdB+Mq9Vj2bFlHcOs5UW
DxgoCyLozH9v6Q9DUKDWmjcnrjR+nLaD82E1WOKe0wbeBAatw7tCuh9pthIV2PJM9jpE7mn/ipnl
q44H5F3lIqjfnKugRNGK9bpgOrcJ3KJnuExxepm5M2TXG5h+V+vTHllc3DArJQUPDvqMJpGvBoYl
BuO2XVwTcoMYaF9UazmnQbq0vkOmAPysXS00TAbS3QKGtJ/+ld8xkYHD0lyxX6RFf1h4SbxSpSFl
mrUFSIIsTQ65BEXLTfv2uNlftmK4rcU6Rbnq8N6+m1MMTsnK2EXi60CKQAs3U53PzA9npKFsWREl
L0cPtZBrQp6xsvLeiT7Ml29rS2/mMpBEiMVCqo8N1v+mO2meXqrgKouom0kEFiaQnNIt8aaLFoBV
bd7EbN6bFAlFGsYVNhW0pwj3M79LGS2rZ3t4Fml3TDKEulVyXX/3CY65Xb0b+vY5FfKTBQCMIGwT
jFDsuH9Mn9XaPsdCPCgE77qfUmelOQ4Kv7kldfpknb2rqbmovAc1mmqSwAdMlk0WrXmPbGWPF5Il
y3JpIQtDY8i7Sz7El27ur9sCUw/+1fDcCvWso+UxaV4JrbGQ88z9M7fgnruBrKvXda6vwKtBMXWk
fIJh1W0fBrn/Z2k+tPcMbFBPKbtV6AjaksO+4KdFAjjxSpk4bobqq3Ru7/BClGqr5WNsb34PAGnM
gjEBy24TVrpyW3sdx1iJbUf19QFScInShYEaeeVOzT7rVdPcv438MCrT/SBo2xscrVnKs1JSowES
yctgJO2ymxVYxvsafVCC4HlwWGjTweQXNitnpbROXVmeeryO2/pBRFTI5O9YLmPwXgmByEsXvgVK
JBewiNDs7nqA8HhaDMaEhmvlf5BUqEFzXbFIdp/EPfMrVxcEgfY7cWMIrKHmrHEbvgEovXJqkK0L
Gd08NYPelb5aZtmmdxQ7iu5qRvka+um+fAPhauX5oo8QEPGpCEOEws4jtSbYJ512k2SQhJhdzd/v
Qde0YlJp+0BlyGUMJvc6sBGFMhPKu5nVx4z7KnTMji3qFk1Iy+eVMSYRYeImlX+wnJBUoR7skcy8
LT3GhnIEFBUqxvuhoCeVPrlnB0RjDU7+zfiREBT3juPK4UiaGnNceT2umPWgkBdYSXpZPmwpIxBE
RqOgLbPuXaOfUiCijJqNBTCaTvHAlwBY08l4jXjLdeM4J7vst+4sGLh2WOr5ibRsT221worJfjDi
FRrKbaZuSgsduAoWi3ncRfnzrplo97zy6/39kHtAKmFNyJyT2EcdLuEAk57xBsV3bOEZV/8oSGDr
XPXJ/OEEHQ5zpRysqz4TvSYhiINXxf7jwIo9vp8zSgkHm0W/mw3swxDffHtjJYL4luybpXwU26PQ
mMfSuzPybxhhp7jp319wNJpdzvJrJo+ReELggRq2wwYCaBVmHTTAmSXgcbG1ozltx8zAmYsDjTSK
Ydqr72ZKS29El1w0dTgT+7FXyTNoTOaig+LVCPK3T/4sXqxpK0Eepq+KZYvFGZZQpMeyhCuIPzf3
rp7pV4UkP1aKE+eCispI6ZGAb39bhE+TMZw0cz0rgIRbNmmk4DwVsNBlivfXPKi55CY4+VfsRjwb
rI2pXhoeIDMNKFuwT4zJV2mKLwNie7yCH0/Lr6YJtnV5Oe6/XPQRAFkmC7J+ZSJ/bfLqUs0tgvF9
w+3L54PQkc/3MqBJPTY/QO4eq9+Lsx2t6jvVFP6h+qPGwV+M6VGJPwuW06ONa8++pDOwLgc/v8+Y
ydCeWhK0HDhBeTaNczVOQKGY4ufk+qmcA0m4AZXImOVODJqkeDmQmshq12aaq19Q9wkCyZlwiHK5
gPe52Nl4rjS2F93rbdSkYgHSFpC8RTKIO2k11ZmJGOnPXIt7p2SPJJ8e/9ZdkK7FWXJrK/+xgXJN
J2hAlQkHuv60k52rmSikAfdWtr/pBhtK6zxVa8g3WQOmh1YeYBADoQaZccee4n2uruNta3v2f2vo
4F0aWOYQj4mWuP6PrqACEpX8M5HS8mYrGLZkJJ9JmEvZZNDo7pOi2xsLO02WNEWqE5JaDQ6xYBsu
jLcuTg3XnnEYP15BQYb2uleVneOkLCjELkvti2nHp6Ik9isuQhuWHc+PbdF5I3wZKncAxMeC/G2+
pCIihgUHo0A8awMO6AhYblzrlW0OzCBAlajdx2FnnWA7Zg4gmrJ5Orl9XyWEwvymmR5OXQV62PIs
JKK7HqmONMlIdVR0kjG5XOh24pRJQ9PvSEiAnciIPOOpxm7jbs9iBJDIcAPSwDtec9f7jdkTK9Iw
78L2a1Q/O6nbGc9MuYP5h52wHMSSIuEF1MmIlQSO1Mu+BNJaqUNZSZxwMW9+e3c6+aYjotiU6hhH
eQKlC9tq13uCkPZ66HCtycA+MK8kUD1bT2UaJMABZaFMBrUJEXuQ0WrLtIy6eUkt+2qV9g3Xcx4/
l752a978WvlNl36AuP5gz2jq4rOs8k9MNa0iom7D8nVL2x4R/MfEKiwz9GBG5RQTS2BU33WHMLUt
DzoQ2ybqGIUuYItbcbeJXpINFX06aGXfRomLOAQxt+DAL8jeGXVfdKMXK4QPQQSw1P7CDlfNjpnM
1RBN7LrybOFoytylz06ges45icdDpjH3HE4E1UeTiguc71qEMRi4Noj4BGbCq9Zn0FkJc0WGyLnj
YwThrm8i/M/Evi0nIilalTSOhKEB5BQSuTaGYVYgkawFmOFoyCWFERl68IASP8gz8/jOsB03Mt/M
Y8nLSIgWmpm3qR+mhh1phtjKyDDGRbeixyqPQOWDP8ZxROhOEHU7+tX0x4b/kHPcqBgMkNVvRurN
MmoK6mZ0n+VjKaoAtzgrWzfGIK4tvjnA6EkgaG5HZrDcnSltnXYaMHlkFjEGWLSkMNlS39Z0jw3D
p4SxNEFhkHfke8TLCf2xhiSwUg+ESxotCrFODdDNHON4OGoFnQLlYWu42rgS+ECtlCM3I7ek/tjg
TLBdInrNBCCiHe11PU7TmSSF87q1554IjHEkiqDOTkLwFzXtpqMPjMVnBknDqaEsP3D+n2a+EJn1
065RIQ+eNug+a8ipwqQrCZ/Ybj9XOd/pRzDeHFMyGsRG4A4wuiXx1iWnVtGQ2DSRCdXNui6MtbBt
zkbgXM2cwNkVz1C5t67sEKLmU3XU83lxpPOM0UVgdCkbaBByzvwh3LoMIttwVpi5sJEY2sJVSNGz
5iIa8ahKOwOznndeuauhwuHY1XHsTot6HIiGUCDrTUyYHdb+GM2MEwMJcPbsJ4g/VydS2NafHTk0
M9F2Ix/vPHOVRwiG5gcoGCI6q9VNCDyxZGiFkk1kCHdLa4bOOkdp0p/yBCweNHtr4C7fvKUz97pD
fCwZZ8K8Oa3FdPKzHgxSSCA/dKiRFXQu9F1Mz0uE60OvETbiMFeHtwsbEN2oGxNXP3K32A+yI6n3
9mWy+prCX8BY0ZT3SgfINV3X7GeeT2edlG92ES9nhptlPYTEbkla6WWZq/0WAZWw0KONvYpM/veg
4Oxw/2jNR8aaeiNwBD1Bq8GQUgmoP/2weBu4Dg7TvxoPkmyi5cLUXuHdKpURGxNZ0irO+O2X1GIS
pbLIuxvZ6m5HJ8W80t8Qelhokgha8TcixVD7VOVJ3wpCCu/0xRjEsM6CANowhTSlFkmOetKj5yat
AAFtbkjzAkasW2it1R/tvriWHX7RiB4JmapVvDmEVcTEPZ4BAZHriMMS1Y4ttZfW6LG2jRfRIE21
JX6bL00wc3tYP518fGlxTVN9qbrs0enKTexY2QOmfPO8Eb+8I+kYD2cNQIn5PuZg5aX6zpyuPIOR
+JF3wuvhCG3nDg2c0X+jxPHGQ0MhXgRKLAcd+W6FrhxhWKXdfEu77zfQqnLuTr+dlmREE0IJMmz6
YUMbiyTmsFkG9wjbWUfBALQyIwce0GJ2m4hia3i049dK5o7CgtCY7lBe9JQ25xU7rmkCY7V/lqO9
K0vLM+DzsN4iaqX1IWBwCeoXG+qhNbec8qdE/mAzusD1p7i3Ktl3I5T/CKUJQM6ty6SvN0nUD4mj
9aviCVZT7VVD+ZlgINZN/+ljPqJi7b74GhE/dWpm1XUSCH1bHdhnVqgVQ/dqOXyeuRpKh7Ag1mKI
+oxd/DEbOcuun5MNq/dNkyU0uSU0uU/aoFnXYCYjoudpHB2SbQgLk7985UvmAODgFD3bfM6Axkov
ZvhLGYxPC13YWCsvVY5PufSR9X9Xo3eHN7RfsBdsuLTz8Vov/UW/jIC/IufVqxIXIHGBiQblH+Mu
F3eNaFdyg3zQSHqajw2cjBbtWK0gBDCQS/5K1z0G1hkbf54CgOzfAGdmnZ5VJ3dZ5+szVTel8Awb
z9QyvUywzhJyAGMxX4W1Ee5bNoAjumeuOI8K87GeXNC42Gp+VWZ6ub4oeNpQxqIREgCo4zHBL5ME
vUDhavKlYF3f8SAe7Ox/mDqvXbfRdIk+EQHmcCtSFEWKytrBN4RDmzlnPv0sGTjAQbdnBuOZti2R
f6ivahWOZcpea9lCpfzTVtCTbX2cPdlKPYMTTrqUbw1L+SPfY5xCdAaeCNedU0IXFqhzEIlMQA0A
GfGvBEhyo5eeGvPKYxqtuxOM9ZkO8tZkMUItxpjdWi5cR2/2556f5fq8/OiA0QPEO1BZt6UVyeDt
HDHunqhA14f2Uh1lXwdHE8pnuRyQ4ICk0Z0gZEHDpaI3TyIi+U4NExlJzYy9jOHaAzoarJ2oPJuU
s84dYzwtGPWG7BZeIOigKZBX84cQ5c5o4oJmpqjfdJarSZEZWsHB3cGOnciZS9VN6kXqaqD2wyGf
gq0mej0o5/Jvy8R0Eh8kH6f1XkzLNbLGs03ocfsJLIHTF5NFsnlFs4PrOWSswaQ3SrB4o0YCGGF8
HOl+VA9E2bzV+IFM4ujMWDmAGd3qz0zZTSagNj6LFCIQY4bERYy5NlsD/Gpfj0YQJTTFkmrWEopQ
P+IjtKsy9QRq7XQ12xXZQE/3teuMHaeSXbOF/RcQaUa1AtbU3cqjYnmtYBwFDMPdKR0XwFWEyage
/+x5LB6x/JEeVTyluvu5+OqCTZy2R3NbdhWpg4ZzRvWRWtj35OrJRGcpMRG7BSgDgfDCQEpjkthw
RiICgt9Hi7OCfl9pY+v85QPXgEKFdosNobEblc41dDqDyQERZPyMAuTOAil5zEq3z619O4i8DO1+
tX7HCb9JZ84Vb5yNg6IrntWLx26cfDPHh2n+UBOqk0EEFbdM5DJPoRmfXkBuK1iD7iVhEahHlOj8
KeWWl+N+MW99rF+NWLyu6ciN5mV8zzthzL2JBrZsyp+1aT3khkEr/Sjc/66ERaVUvY0GOXSGjTKU
SxzOTBcEb4G8NYL+z4FMI7Z5GCSB9WeL4csEHnGqM2lRQcsBy5fuIIYDI/ng6k7bPCz2BWdwqPe7
cdfFDMQoN7RNdGiV0lBxRl6MeUMe4n2eT3nGPJR95Um+BGOeRieOwjezq9T1DDPlJM+U32TtBbYq
SlYPsJW1sd+PCfV9KB94D8T9bFuiu1r6YRTYkJHVUlrsaRukd2qef3SCsqPqGxIhCOQ/WlODZ3cN
kA6S4EYvXXxyZbOXdnELXmnzR/U7V91epENYqwPxZrRka7L5zEmm7PWw4ficj8dKnncLboKMs2Ge
PbctxnfJdZKI8yLWmGBx1FHTqtRAVMAk4VCXlGsXNfuYgpOOuhhF/JA7XkzqG2Jax8yKNlm6wYG9
SetVqhc8MhF4MBqjutZRrWOLJqqR19BNnaxR7uUlvnUnBrlVH1974KMOLDbCiJlj5d27CARrQFqT
QIEvw5o81kiqMi8INb5tCmg0SQPWQB1PJJUlFL1chHy5zOtAVIzYMSDGYgslsLkzkSJSU5SbpSNo
Bqb18mm3W2w8lq46K846fwpwQbC1lOlOUdNL9aGQaF/IZZM1PsicifguaGLgTL9xpqePjb/VpT32
uRQauKnhAy47NYIR90ryJ3RP+iV7GBP6rbTfrDneD7C/rkHx9M+B7NOu4BPEIx/vF6P9xFv9yaHr
o0oZh2hXhamaQqtGwwCvGAefSTEdiB9cM02l8FP4H1lmz+Ox1BgJxBxINKr2yl0Uy0dmB7TLwb/n
Kqd7sW5i8c9dAfASBwvNFymyz5y+I7Y2XMshssUeUz/ljFA/Eqqo7OzB0P6KM/qaQ8NibiqXGN2y
AMxIJOySZFcfMkO4q6N2l/X+ns7PXjYC66zLtauZ3zOUIn4NQ24COccHMe2jp9yjP0Y25x6FHSsl
S1JDjkzJCXExf5OOWku5jlV+rXPa/PgtrcwVZ1J3iQ+r+rOhbAimBWUBxFwUpQMGtTf/vH/vcsoV
W79VNIuhGYhXQmXGW9Zud5FjKYgw495QjjS+9PPTJH5NLzMW49irNAw19M8eGp5GoGC9onHMZehG
o09BegrOapsRo2cwWfGLGXZBdnymT6ff5TP4D2g49JMy069s6P3ALNyBHmCN4QDdED2fiskkF/3+
iussw8LQU5vlKkW4bXdlzIKSxUdUea4r3Hz/Nb+6ZjvMmZNTP2gVaJ8iLWynpVOPtLWlYVVXpJDB
y8bWh7T8VnTpqiFV0uaU42h+3/oecZvfS+U8cBg0gTiosMwOsQYqizdbPOjI0CP7+tf8PdJ9YJTH
Kd+83w2hbnpTMhypPGldzRtHL4QRiCP9hwvNd0yiK36zMtpE/NtYVT62HS5MAso7EfrqH4XMD0hb
UycUGcqiYrfKeaPrMMlAAykW1uIQ9DL1Vzvhbb4DK8byywwGEOZMRt4AytZKzNYhc5A3x69vPiF+
P7tovaMNitTaTyCejl2Uuiay6n9vyyHdE9z+qwEsRuN2WIHbhQotfQ8lc09PQVlBhEIhcCTyYnq7
hh3aUsoamFJz4gyGQgIX6D5raxtBAWEgGpOkA4PqlmrNcXi7d5sjJtTeWIWvSjQy8oqhxcfspDzl
5jYGqUapBwHGdLhMSXlulTg0GNKhO0fpXjmrTFbRuSK8hjPrJN18k3pgPTviuPXWDcCa0CNAomBU
rsFmWC9sjbSvNTre4M4zOSaYk+JrNDWKv2UhDiRhA80DuuPUaIx5j3K/pz+ZRcMxcl+jQ0HBoJ9Y
dA7y47cgQ2ibj9TwknwBAkwWzeDLH5H3Pjcr+B2dVqQ1pPsMJMpBbnZrBoG6kY40N1bLTouZdQZ8
x9G05/bNsZX/KWPTqMvxfJ2MSTr2HLlnkSzoJvIiBNtwNUhdpZbpJSToOj6HoT9PRRYQRPYV4yF2
Eg8YKM129Dq2k//MQn6mwDqq6VJzeta35ZnWdjcCUs4ZgOCzIkResWMbfHLvo/LRsJpbES1Xxdgx
992UmVQWdw1+W7q8H6lGo/+GQvivCCXYfMaxx5TqrI0pDix78HL4IXzlls1DNZm7pR2va57fSgA+
BSV/SXxrX+IcX3V6Rqf1RPaNYSsx+tzGkEc8na6oVsUC2bKHo+R1TLxgVy+/p8iurQhGbR7MRuer
9BougL5G99ovDM2T2yjzbXP6n/PpLEVkwY/1RFhxU7BgYtKjb2S5RFB5YvHZE3gY6GMYq3avNENI
tIaP/0QaqXq0leXJFMlRU3rkQzwWJty+6CIs0QVbwEWoynNO/qTcvecU0K3g45Ku4nMsMuPAgAKT
Un+g0RsV54iPRruCsbUjJzLoBHyzvnHPYpejlruP33B6UvEhZcpOJ+11xAd94+plPGo9eTTkTLkI
I+xXbEu0t6SIx8MV6HFGSdnbG/+fyerPT/ryNwDbvvW3TjpOO/F935nJodsNXbMd0QfyFW9s9lLT
e0bdbGWSVqsnuKsmRGKe3ZeV4LlBwqodIevdxKL89lPjkkOxSHcYQd5czYK+I3KOHDNWsjvwXzfw
B8npjUEt29VGmkYYr/vcWxQ0ZU/o03uhF7e+jom2muc5DY4R2Z2OgismkwZLAEqJmbhiBtC1yc9p
ruOIvmbLaVIooISk0wcg8byJ5bkS6Ev/PRBRrXguVgr3MMldZ5VeHHO5dci1FCEaqcfIW2bCXhKP
jAXkC3vhG5sAVwt3ket/KdwLmqrWYAvcHBpEsnp6L/l1yBfr1WHDqEysxmMNN0GAacle442i6Il9
7yHoIlNikXEZ1QKzPcY7TetIszN8ogTNyLRdx9yDUcqZ1VffvkztesyVty/HCATgvBHU7eaSWQLZ
+Qx0jxhuuFSIdqYHPoF1WJ6c3hKUEPYhHWLl21y9E4D4PYW9Ri7VjMJu+tC0kTYKlvcZUrOeIwM7
dO+w7XEaGVjYjSdfFk8aHiouRa6+iPv316X335w4s4RoNstNqQCnJJ6wcAH5YRm4L/F/mgceSYtY
EIG2Vn0sqfIcW/HVpumH4m+15k84rQha5sQtiAjiANdqPdQ5Fm/8GbB+tFMwQAAZF8URNIj4BMAr
AuBzlx5koB6WsJ07RTljlxemD1ErP0rgbtPE3r4xZlzmM962KQVU0xjXuCgunN2s96E33svg/zIs
amJyyraR/DMuM7hJqYZE6sxgp2Pq6ho5ZlyAKwteR7Zr0fr5t1JT9y0BsJkAGJ06TtWBqCEAF+nR
voM6UJ7W7U9kYZKk7C4xoEXr6ln9JTIiFiGir1UHQXHyCubWhJEn6U4wLC7amy5pj6KIn2vkPCSL
hVmKkMI6Bq0Sh6ZLGcUuHN13+QwzZSPvfcFJtPqebPk9q22LIw4z+5HlqubKLqCNjC29RDRborBn
1xkaoMochsQdlEIqbpjFAsyZa08tO2/9NDdcW9zz5xxlh7MY/2X1asUZSvr8RuJ6iQHeb3Mo7SSZ
oLGXNAnLDMs7h/RU2fN398NSOTSWlMIRPaVpu+b20N/o7oZRtYtobOxy25zxSJrFBRpeDgU2amTI
Bn+NWaVtNb7Hb/fE7OHY81QGea386nu8zmQsdRUg5ORp7BQSlOWFJ5KGeqfK2a7l9No+zF9xiRNy
HMJ8Jl25j1SyS0zcKaQTkJFTMkxYgZtO90TOefGxVadPpLCvTNq+OAtn6gOi7cniaE2VmYHeQ9FY
PoCE4QfZtMVW1oF2N2IiMyUV232qt0cZ85yk2d5SFqjWJOnaW6R4JH5Cr3kp9eTN5uBJfHjGBL9n
dMyoucm8xMiE/ZuNlF6G7FyEvSbcgbkO3B0MrXotpvBQExcEkLnQzzhUu7EvQ0laQyPTHRUNRWu4
J3SfVSU7Y0HMxVIZnNW7BevzVWz38pQcp437RbMw9eUI2tOCjQF6xgA95FCgYai+Q251gmV8iQ9y
t+zSajmn722IaYM021O8HlYR3gDLasLnjfuBaQzGDQ29tTL/EZtKhrkUcKV6QxZD96WNK5qNrNVw
08SGvxLTAImyzwlqS/yCLfUlYnqJjZkGANOprXnf/zVE5TKhydwbPPAs3Ct7rg50XGyG88IxzKjJ
Qhqm+3f+ldbSw2CZhC8QXyS1dkls6gyoEfWUzLx2/430xG08COtJXXJf5kI047hEqFgwRU76rpRp
nUi51xgGni5qJPCK1tjGJdUIxl99w6xXN+G4agDMuSuLJCzlnzLQJ4WNxazNfflrArMeD7sImfAo
nLqX2PauUf5CidjVaXHsNc3jobfNL2sqzprMWlYzJmyBM5aUcBWAd8qAozWWVH/O35CVaIPEn6We
Ri+8Tia3dXUCpIKi+vk2BzVzCna+EykhHZLxJf4d8bOdTYohkJJHQu5HM+VTyUPPJ6F/qiwZecoR
Q12P7UZxsjNszWVVXsPSfziPgSbU9bMiiU5fK6bZithyf+sjNJ3/KIijmmAQ17COlHCRqe1lkG3h
tlleMT1MVcJbsRQstMFYS44wtzh8YKZDfSBIB5sT0sxYMGfnXJVg3scIWPfBnNcUsIzu1v6QNGsn
PI1ZPOQEPv6Y5JnlU0oReZ7FgSILx77cbUZL6REpBfuPSV17k254YKTTO3xxTuXhC3vOp4zTiwDd
QX+7qu19IZPl2u9LDMpJmFmQ6b70t9gj76S/q9ni7mqk4hn/OY9xfNDRykx8Uav1awQsM735KJPb
MPLoYdi2/yZ6UU3zL+fPxhpY+w0X6DOpzL1YWG6aMY9uUTEwhuBExzEjwzjENw4DCkQZRc2RtBdV
j6MOBJfJk+kIbsKcfxX7zRO+p3Y3FtxWu/GYleKRbNnOogOxX4xjPUdHkR6HkbprYmMcPhM59Jyp
tELGBOFmxmE9LCcPtDqoLilTyLe2B5L6BAj2sbSftfKo6tztmUKkHU1hDAjFfjnRqA3dh3cA6H+m
tY4gupmpOQGQv1o/K+wwXCFLMGvVvPurJwY4wvmg8axxeO2DNkmcctv26p24Ah7WM2f/T6pLLGdJ
h88/3NF5IcfPOVBoj00i4RgNxlFnp2liaBKnDWUqVy/wQscCoB8HRVGJ3UGT9xqtnu/M5jsQi5/U
6YRDJQYllz/q4QpYjDNx2Lm+K4gDYL4bHZMYw24zp2k2CFDYJNraipH+w7+o07ucOJz+QUyGlwt1
17TgKdQXhApumaOXHTWZ8ihK7iJzRNOVjx2tYDX8vx4NWVTA7Bx14dqdDGcSRh/k+XusmkqvYcKs
hq9fRe5jmlHRFNvromuuIaa0Y6GZ+7r6A3SPx2iO3DLiPpNoOGc4rkZ+hDi+zd2JM0lBsbROZgy7
NEAB0Z/GnUaLycJIVmWzwqPmaiWOxJGID//npi09YxeQmVcJ/DkL/8yqKT3s33xboJKq8thbQGg1
kOPEDeCRqz5YFQBnOgYlNy6SZzQlX0YufMr19mkqxkdJGqejSztNtqdQUig62d0zywqcXCTQ+P1R
a9SQSIGj2+tTOHOtAF1jobYgd5VTcq1W4RLBzinz5YqH4Wp8iTad1z470LZpXt9oPturnw8z/VD3
mNi/1RV+NmhcYynUM+zNkW3Jgv8OAiUllgAed0LuloDtyKnLhr61zpSjDTF1jCA4DWvqS6rJ90rn
hAKUcP2WkuQ0PGo/Herzukp+Z0zXKLn0+de/XckqAa+cY7AhSImykp3Ylq71qEDSh1z2bufJ9pKV
O0rriMxyV2a5I1Z0Cyt6BRu9oseA3wYgR2SP5UvdYJWx/C22BVlOqmKnEbheCBLOyxJklZ21oN7e
f9EkRKOe76AuyYx4tt9UHTpckD2qHzyosBCktt+QepSfHfeCQshubcQFLoHeNpmXbS0uzcoAtEns
Lu+Z09830gEtbZJMgQpGhABYYQZaTgkQUGp+0wvNESxAF/NlhXG2mAYtrXVxaUsCWmFWoZcOV7Xq
rgPpoCyeQyi+kVxfTHy764q19jlEQBDS9GwYymlpg16lKNNuwCv4GZUHFQdwtCAyO1Op7Fum7i25
HSv92wDKoGMaAGnFCGodejcDbFNuWM1MWuZxNeo6Nl0gnRomiyn/nTcM4mVfUNdglpVAJlEMbFsj
Wb/8QxJo3Q4PpyVAOgGRIPgNU46WcrqCCYfEj4bMY67j3aOADKLDVACu1E4VduxUFAPIGUI2M2uh
F7m3bHn6wqxxsECFxBOCeop9hKBfQQA78eG/+gJ8SWs6ghk/DVIethMtXEN5Xubp7CX+1jDJ2Mi5
jI42q8EisNGLudOu+CfxtKl0jnOL8iPO0AYFUatAhVsO13Hk+jhyVjIsW8sgnZftkTDkDNZiZ3qW
PKN/d3WNaGoCn51BDu41FBuU34zVmsmIz7VZXge7l0ms9wsBL+Xcj8YFPuglG2i9nCHOlX2Qb0qQ
ldmJvhoQWDaf+6nsq4DrVCBT/lFS/mGrW3fCJX4SdYRGauhqGRewK7y920l2Sbv13HVEyEho9isx
VQspvQ9iZfQLLLS1p8uUvQ8Vo674OFmKva4UI0XEPixQtIIRDGH1QzTSsxbJZ/C5F9jfB4NKgcqW
BkLDc3y3UsbvNtXWN+TDMZjRXP5hQMX4RC9ZcMP5qzKaqDout1Hr0sKexaMds4Wl+bCX8XbpeLv0
12i3MyuIJwGKjwNyYU7LYTJZvoBNOnAz9+UGxf+igrsZf+TEA6MCD70zaM7wSnBjdU/ZGl9i035E
FPWKHGPWIH0MzG4XlRI77OO7hcEvv2iQNHWQSmUgDE4MsSpGDkg5BeaC4so6Tk4G1AZetYYjIGH0
fbDWzgDzoYL5oGaSQwweAsZ++x7k5BJbZEEqlIL4lDG+SIC1zu+Ohc2Thfqoa3j4D8SwblRkCdx3
BxfcHg0wVZPt88ROdYuIll3wEEitdp6+DKbcNjY33vuhctUQ/a96dVjf5P7neuMUFOte9btWC6eh
gCzHw9RTQCYQOsA4hxHFsBNkPphGKvWS7EbwrEy0wBm6wRtDkZLwFi8SUJocGvky+ImOLPGJt6s3
jVMUYeexnjKRl6aWfRmONU4RXUGk49xNLaotcDAE967RPVzIl7bokAOdUokwibeUhciubnGOKJvd
FgF1x2qcAIfuJqQQ4COQA8yG7ABqoWju8hU8HDKxmbI5kvhEEmQgQTWIcMpZrJcHXT99J9+kjK6S
pX8pHEqriPupbD5FOsTpd/LbT41Te4cYDdNlryOnVXLv4DbdIl9GxmLPvUpGdzOanYa5kRxr/ZLM
+oSvOdj0joV5pzIn0NV033TYt9uc8pDtgnxDQ4kbGZIPpyGRo+vkzrbA3m/QGziagytQa/OV4sHa
he9Km9GZu1+Kkh9nWTwSjOaqTTsVS6uo+GVngmhNgx+ir/bJ/Uuf9LsDhk1+LpyWt1BrMWYUUagJ
QtjL8nvr564nhZ3Shopunurz1hNh3/blnT8eyUuliPxxfZXClaqNRw/pukvZvEZpDdA0/o4aOxoM
lvqD26GVdVct3q4KYVB1+GWQ9oGW90X75meBr3EevtKKS3YfH2q5wS+xMWaJWJcogmUnkvJtpzDQ
3Jy+/zJbk9gxN5bf4JS9njCwdfgc+NV1EyQ4nG1K5g4S8+oYxB4VOXZb/Og0dadxjGyPgwpw/t79
zIA1STa3FUE6Y7Kgy0GosscgWrdG0GyVIXVMIZ2ibSFNLEE1C+DmFz+G+YU6ZfLPRmo3DSIf9TGV
1aOJry6rer4mibaF/AKy6n0AR8bj6e24wJikDQ2fnhlBj8GraaGBv7Ho8zDJt1MRUXJUVs5qCrsp
WX1z76hQ2BwKrVPGOcPIMlQC5aCgGjsuIMBh3K3L/qPAZk4qxfsQMR658UrJF+Jn0ZBe14iGJ28Q
HrC6anCptc8IbWs1+dPpNNriWR8+YEZU0qOn5STGetOjev0Vb6iZnFVwANaJ5Kg1dmj5oAjoBT/w
5oLoZ1feMyGMuyNeJ79zaAyhB0mjzmpsUmeywqVCHzs4ozG4GXYQHQ4HUtYuohRFxfkeE+q2OpqA
7C9jEJwhyfcrR2iIDFtW0/KNQQDk5Tp70flNcDFOObOsyPZKdFLLGYBgEC31C2SBejiX1J05SdjH
ll9RH8bB1IjRSASKmMDRsQQURnMZG2qj4uY+xNODgu7cvK4JjXoo5euue3Udv+X5W+HNFnizlREy
KY7dWAAPjw8sg+Wri5wKUfPxnI7jfwxs4IJL/sZDCU9fwKbKHV6bcXju06to4b6nCp2bcsGHTO5j
bcewr2AyixvltEbQk+EaFxBmi+Ax81hyFx+em7YM8WsIdBlFRjxcEQ9XxcOV83A19rYpjzWLrpDk
pTV7yeOZ51ujchSoYWthwy5vhpKEEpstxmtn+CuxpHPcX78oiSeIVgM3oAOILLkIwwWswOxIf4v2
z6xIYKc50ucpqFPVEei/3mGHjkJLwbxxICm8+44oStH6PY4pmUwwcvoxuQ9/E+Zh1UfPP86JMWNO
EpeQDBeBEjTN1cDdkzdREPFj6rUAXxBALqPIHgtsYmY5eXUupxHPpkMw0KIAmoVJlanooVxFU+WX
KJQvuGP673IkiHdgE1U63clWPC4x5TODRj3ldjKYtZtcXpbKwKyiXbaIDjjl7ySX/pATWhqEW/eB
E+a14GUGUvKcFBIvpOpU7b9ep9u+Nq6q1F9weI8z2SLL7QSYgdBLxdKRk/RgWOIhBrZqZprHPKnU
jyX7/lgiOAFojcaZBiE5aArIsmg66UP+bPXZxw0t+aVgPwQVN9s6Oer7Bo4AJ2Kxo+cO57O5pue6
qKkKwOYf3bl5IZyR6Y1ST3lPfRhSkAVl7Da703eN/2wwcngQXzEBv5mA32jTfKOfkko7539Hqvta
qvuWVQdkQkMVkPEEzmQ/4K3Wj/pNKd7dOQCKdlFma/LbgdY/YhriTOVai7s2kW+TOREhAwZpUD0E
/MM8Fpi/agpaqpKTEY50saX/RdfupRTdJlAKqvQCAoM90Hwb76P4XMft2Rqnc70N5xZL5fsl3noM
GQTpCZt4JZsy5hqCsEryd5EmChQUMkjnloRH/65NBY/Q/kMkVPnKcX4+NBklSssE3bKnsLB9s8mU
RNvHDICFP7NZkdyx+Ys1YTQ1Pwn/cMbLEDVmLAdKWoBTjnzOVmVj8rQNZwb3IoOmlrVS+Y6kn4Zz
w7KZvBa0XRUoSIkEoc6VGxG6um6Ei03m4SMD6TJjV0hs6WhJmNRJS+uUDDZfjohtm/vTvvvSepJS
I5c+gCATo6Sc7s9+cfOPiSGzcFk0tm7FXgRGh2Z+kwrlJnLtyA0mG36oEChuhX1Hlzb7OxoOiShO
T1bFTh2Kon5yBtdS7kKPnSzkVm60Vz0MdSi46NfTfFKsIcwSYAPwXvTpVXfgIK3eLvvkuoKoBX16
zZ6R3vhWCyeBMNCoW8cwnEWFapr6tO6bp0gqvkmo6NjVexI/6SK583rHEoqZQSNiLd+Xb43xTMEw
X3nWnkQkBCa7E+j7jFgRXIhwQRBatQIebP7I4CcsS8/pbfJSZOiZo5+kNl5EOKYDuDrvgHoXCQUn
CjiQhYXduMqI0hv6Z00VpMpwqNCIvfyKSHDLgd5mUH80CAZ0xL4zxoKnT4UnjuDYcA/FyXaZzOZr
ShCAR/08RsoHPmZhuOJ0Q0QiRNEN52hswuQQEHcwSPsPJD9wMGE9gA1uWUG5TqF0MV8Qp9y8Lmyz
/JNI8GdE48ATVEgHB3ZDc8Psuyet2RTDU+KpMcJkILNAVZMpbL6WpkHukq4gdDCE7w4628LwEm/9
Tm71vVYuL3XdPogJf9riJ97HoEvWAAoQV5wl8JpKCtp2JkDJxIkpYVvHYG3aApNAwX1RNGhmjjjT
cQomxDdWLlehz2Ri81E6X+FQDEBVAO/1f6D/UQskDJNciMg6JZD839YzrTa5GXSHSrMjbEeKzglL
p71afBaAiyI6s7I+XKLl7CBN0BaQvdsCMAqmFIE29W6FABbHy07cYgoXGh90qp/xsFeLp9D8/PWG
zv7g6qfIPSYdXEVCdNTSk6KMmBjmAOPmDOoEmKOH7YI5guJOqB6FDFPZZsx4iOrxs1rIPdCjRg5O
Ig7cQlmWzHs2qwwqWD840Yyc0X/Sk7YNplcalmcmhpc2qpdzp6DXKFW/M9CX2Wydk6SgiAPEMmx+
MwsJg54WvLs0/Nk8214+6cfO2egst2e73sciIAaanqS32ZLPQKSCwzTwBQnzjXnInbCsq6ibs7mz
7C+gnGvqq7FcUPcQ++teJNmIXwCHhYADdq0kemi1w1f60+Q/vs/C7XDq6FovyYxubijLdLCmlStS
XsmtHZPOIU/k6wBOT0fnKST1UhfQJi3uF9vGfLSYg2LAIE6rax1keXyFKOAYSewkHAQ7h3tNWX4K
32OXoC+bB7z9Apb2UjKAPSleusxIQlg+iSLRIaF89wkjYZZQkVAp5ibKHWhhqV0Z0x4XBlteoNfh
tTdWAu2zE6XJZdiUUwzzZcQHOCOLI3mMDOOfw8+uW1/RlxKBMxXATzdsdSjaWUWfXRJY80dqaIfE
FeTuQDbpIIIVE3LoZlZKHaFBEy2XcgNg2uqIgIStPQNgEQJablByHvF85JtbTRVKJVcfLkrEqWz0
UQ2XwVR5SkLVnICMUpjUy+9TYFjgWukOoAC+cIwuO570ixR95kdEQLQLDi0Gppg5rsLVzY+pob6s
3C8qDSOY8ephEsef0t9RyIEKFgCmsDQ1C407aVDgVv+X9o74yrftOD/LTbnFvXgZ1zE0t4+EDK/d
urPU73BllmhZBtjctGsZvRl3stikiu7l0L5KufhIDOmjeuUPVR78v4/alPZ9C7INoW5OV5vsk9hH
tyiXb4OZ3WL8K9z/pXZwqV1zueZOGIULQf2nZ4//T8+2PPG+KrytKTb/1HmPweQf2TvoqlozJTVR
OMAJBC3ali0cRuBrvKPvzWuSZcTYicNzdipk6dTy9DE4yaLl0QnRo25RgmALxsVnPW1hODlM4o9N
kbprARJZZ9WmWJC+nwjqd5Wf2mY8DaV+WtIk7BZIm0kNPLgmJQldBLtgup2LSEGIPPIWXYZmOsuN
wRuahn+wcy0ckH6tIof+P16EMGIx2JnYHnIcINuM154QocXJtZ/t3ID7JrTkhKh4ZIS+dAf6n9yC
YGExH2c0ohY7BNULXoYTQ8O0on2X2/h6W2v08S7VMKvV7kbSd2GrWwdaDlrep4zeJADfdhl0PDHo
5TUFyFE7OZaG4sFxtBgOkWjsh6RGTDEqVE4QAx3PlzLc81Z9jPvCBBW1Gk+j6V5RdiyS7hbfOwpD
0pyUaDJ/9D/NQzfSjOnn5yHZT83Jnm5o8PscJtUonoYGQhWxtmLSXNkqeVm2wyLyastY4KpTo5OD
AUc3K+Rq2iHEMwQ4GVg/dKEyoRZLUu240H11YMzV1WTE6JiYu2BCeCqLm4nopFgfm8za0llBQ1q+
2L4GDGqF3f2YVRTZXg+kcTvpDIFjakaYZBZcc0ujeBmb9CoN5WXM0mubwrVL2cK351Arj7wIGymD
ePxZ8BLLK5kpUvaN/EgW5DQSmebd4tC24Mls4NdDB9fZvEAy0TiMxa+j29jQbAvJU9Ps8XOYOGjS
g95GN4qMTw0bNfEtquHI2CZ4jpjV/svYNhnDOQp5UuQxgnYYMJcGyRN1gta5DTwJlLLhO/qJYXrf
ln8Y6jkWCT71KHAS4czE4BjQXzhyXBw5LmpvL0/PH7jN+bMPp0RdguHtdlPlI7LgFbI7LsJTj4gK
X3ocrsmaHmdm50R3B4MxiuJYMixYMnA6ulYa0ffktjSKhayG3w4/nSfJkSoTr9VIh7Wu4G4ETmDc
WJEYKNHi1x5yupsuFw0la5FpqXbXW0mZ5mjipQY1+e5LaJZDxYoX4XTZhNizHnEFGbdW7mBAqNPm
/nHstvQoaYvnKN8yZBTt+K5Z0ZpXlgoBV/bqhn/qmvfRhZyQFnVXs/sfUee1IzeWZdEfKgL05pXB
CJpg+HTSCyFVSvTe8+t7saeBeUhgptFVLWUEec/dZ++1q9uEJmVIrCawHZnEPAbcj7ixYaEBx2IS
YJlJB5pCPAMZiGpIjQTvTISE5bDAJv9DeQ0MUT9LqOxopvnefhvqNRV91QmL02lS+EVRcSqLB5GK
ogzP9zZUBMSxqrfKsS9iqo/4S8J3ox8P86vxS6M421ykW19iLzFDITcv0wnQVQavfcpOAwHC3Xut
49ZvDiv2rGVWzmIxhFpxqMZDbbCATg7t35WuiIXw3ADOkNQDEikjLkJ574gCLxIFxwtqDouUoMUM
PKMVaJBnTKgzAsM/XvIKirwQX3ZxwkgN24oyPDlZCBKQ/7n4bH0/NPak4F4JqCK8Mme9CZyrOUFJ
6d6Dl9/3REwMJCQkp690xBLd6egut6TRHdPPHCGF5d4cYN2nR0cA3UX2pe1OzdZejVd/3MwNFH3s
5xAEalnxo/VgiAuAnOos6Lk7t9w6ZOtRgbiuCRElZ4nlxDxyufj+FR9+5ABXo8y0pWBIl0dbKY+k
1R5DLT1W5zjF2U2N3WKxHkfzS+3rsHge2SCcE3k6oxyzPDnL0hJwewHKHKmhBAJ8KZtLm6rn6KyG
AganDfBx0WlHIhenCnteuQO8wAkVaEALLcT2oapIpcT0WS0wgBkKuu5NzaWwWMkQHLV1vsbDiPm2
Dfs7AK905DJGZkar3WRGZ5TTI2VLnb32VEdBepsXpC4i+SjN1LcOvkWCSNBnGyDUDIrLlofRxXWP
jmCxH8q9BMbbxB0llmZP4o6C7Ulh8VKxU+aDTTUmbYLySuaQyPRatQKaDsyhxkP/pwGJH1HaOLMz
raXb0vWPkaN9kPM3K6/fVUwZVpOfxN96K70GzXitq8bP7GXZeOjM5CVs9VM1h0cct/fiMOOmTnbI
kPFhqK2TMpmj/3rZwWKD/dl2WAlYweVa5NSx5NQDcLcxwyEtO/UGOrHDn+HiPVCSV8ntZIlA3IpM
ItaR3EeNn08Y9A/khw9cWhORRIrWPhpsPlZG30TSHFXLkYnOz8otjoVQ+TbeOoJvGhSUtXETEhu8
ApD7lvvc0Y+8HUwaET6ke5qU9zaar9vdFFmpGMwSLEcW8a8EOaPdA6uNcsRsoWcHhGv5Uf4lC/xS
qzveD1iokz7RnE4FbkOkHFNGClO8MT80Rrq1H9myN9h096R9duCzg+nVB4q9p0bmktKEgfjaBJCV
gR2iUCr1AR4RjjXlnLDyrsvenjbuK7pGMKO05WDC/5T9IUhJtpG11Op3ifA2I9CxDaW19i5EEPm7
+E74+Z1qFQwu0AwKhS3gyewjj+SfRzXyvul6RKp0b6gy4AMTSVNA2aAOyWgmykn0XWONsq/6LOCs
ADdTeZ2xnDU1Ae46QwXhXw+FsXL45/Wj8mOm8xf1vTeeArPHtolYKc2LEZ6hfuBsPdMrYaRBYskE
TeW1fSbqdh8K/VqJ8YU+A66kf9rMDJzcTnOwY/Yqy5fWiq4kIe+mXj/KDwKJbjkbb2WxfrAs74XH
YHRPo1kAtpEaisenHoi1itlZ8tYjdknALIXl5lQEQo7wS7p/cj495rm9S/fw4EnTOCoXX+beMEGU
IwF7iJaYhagtbVOoAMNd6zZg/wpc9JAkGaqTo4jbaSlSF5m1YkeWWrnnyI/uS1VEeC3KmZlpE9Ax
ok8WYw0x15QAa+WWaf7C8TdZ87sQSW+TBZ7f/hbIWUzAqRU4dipjxQSRlc9YkT8JspAHsqs/UpV9
FIn+3n9qCkwcxIYJK2i1IuRhKZspy1Of7d5Ogi14qg6TtZwEmC76JtE2Uh37gF1fev4mHQMYXDEJ
N941g6L6uD/V/PbwdlPiPSzoHox9OiUsrMBavudZanM152vOgwWCh5Jcdvv1vEJCzV/WKwtXYT3S
pYm8QhE2Ge7U5PsLinmVHTnmNnnqnCHnZpJjWMqeg768DF18GwVp5x7ubL1WRtVcr3VTvRCNADQg
6xEscPOVvlHilaKhuEpBTjijzgOIrJlb7kW4iaLxoUgQAdB4OJiZfqTzUkXAfbKw38pQonk+XV+t
1L2UhlOKaaWOQaSTBGpFKkF/55V11ir1zGXBmyR8b6iLo8vNQmaO2sbaAZPjQEp0ZjaA+mXqMo5H
GjGz6DyY7kTn+yX9pRjiG3wTEhu02/EWLl8UgsN/Ec+sUD6nzfhcz5YshxXSy8q4BMw60LmPxqRG
koZ9tFjhCdNHV0DItKTAqqh8N13jsQKR64DIjQ4o/bkM1Q4LniaF3aLQBqKnyQ8jXcjD3CyozeR7
4tRueEw2HhNj26XxswFqoEl3KDLeTIXyx8rVMNP0vjlwe4DeZ1iLj3rtWkX8noJDPgrAwQpK2fXM
a1DLyAG1LUhWVN3Zly0MPZN5MHBDl0mPw/UwslAbN78VuS2Npb9tmCgzTC+YSfo3IRWeU9c8DL29
HWBqxTSbHcQcqNwbtWLtdzbIQbNqAflpa3A3indzkbxeRaECLsP+pbUVTl3do3ArlNLsJhg99Xg7
54yuE4Oq8v57WDonSRDtYipINcpCFYzfaYq0qrikRZSFwyLEhOYXNH9JNH/VaFn4Nc+FiLIqU9Dj
xFwgpPK31KiPuNUf3W59gaRe8ydt3+V2AqFs3SUNw3MsXyg4ZION9HsauK1yi4SpAYCHDrn8kh3g
5xDItJbCFzuue1xMp/41LfVzVVfyoxgT4dwNG/diM45e8LbfSjW9jMqvkq1x7Kzs9S11CnsmLhhI
nVkEFd26Gm8z2brHWXerVAnxkF7TFnn9o1uwPNss81cxnLcpYN/fTizyqQS0GDh1TBEDY05+3KjE
VPZya7U/fcmPClFVr+BsdZ971NQWdh6JFV+42R54Bx8WjuCdXVn+j105zChfijvPpRsN0qnEM8DL
QoGIGAtqIEznUdmua1rcnXwFB4LSt/nViBaEFXXjEj9A3EmlG25L3qYQQOeCPY5l4VeBcr5m58pV
Vum9WKR364f+20y656z3r1WDAhOHXHM6lRgMnAfts+F1GGntZ9tuHyluHvbTG2Z5i+Q/K9C/sto+
VWQgY77k4r/1DtrKtxuopVvzx2rWYEB/SHXEzGqlMzg59sReJKEOdmZQTn7H8GXDNrhy0Y/lJgBP
Fra230Vn3qQfAtFefthadJiIM5pICxreIoVaoJ8T78tF+JnSd4VD+GRgMwAle4t/sbjW0sdI7ERu
sZ/oT2vRYBM3B/YMjkSRSNpm9oAYxe1HuXRqZLOEZMSSXmcQlcttkvH2VejUOciqnLIROwtV0Oj0
AeLgqbmLNJIUNkJ5EUhjV+m/Ih7fTq4u6e8mPZdNG/RK6Zt9HHRcHJv0mCDp6xfBi6YVfD0l4A0y
bs/kotvMcANHfCdUPBwCrkmn2YMDIttC/beBaih12bGD3SJzZimNe27AWctFf4bFV06gjICXsCMv
BYE91OxCGj0mbyOvr6HFBTBgAOSHJWeQWTOKDXalhUmrLB+TGD8TI/FE02uukZ2ZX2MW0zeSvCmH
Y2IKbsNoTpu628atywRtdK9F26sb02OW6be4j7GqC+GqUkoOBTkhqDlt0lP2RLFC5jK54fN9Xw1C
HCwLx4kZvD+YfA0amUsvSs2fddFe0tC++pT+3Vx/cFaY1sCsQSFVNx9jUFAk78IPdgGrsxOCagNx
l/CKSqnXjkoqz8tNODd8Wj2fltmFvREB/53vzFFPffxVg9uPh3tG7HC3nPBP7YfLfu3VF4rYu3PG
7UJBKtDJUde15o3Y8xKIILwW31l8U9ZAGTLtQDvRucf7ZueOqQ1BUdPAkIHSqPXzVKynhW6QqQrl
saLgAhQvHpVtCMbkB3bm42KlAWkbP3P/Qg8JM0J7s638QNP1Z/JPDbg1dWWJsYMUdjpUihRspCfh
rOPTlbjELwYUUhYHfFNSWJtgrCGjimdthJ3g6D/FvX61S3eV/YyVYzBuZBvuTaY8YNcSBAQlNTmx
MV2cRlUv2VsFsy1+Tc6aTg5XQ8uYbpmq38exeKqkRQdPpL8Qeo6UefnQejMvrGsxLIQWGSlqW2Af
O5DFK3ZbskhLlmSepRM0B+KjVR0K36CeWhv7rZIS94UQH1nDYzYeVRydilg7YljpxOk0MjDxvYoZ
YhXWguPq5DhiOx20NtfXqAdT3dlfmmM2Cz3Btg4KKh0G11JobPiZ8GfGw7yUkLpcy+QY7r5qQ/f2
jyIzmWLqQAyw3ebWoZNDZVhOJSACfUgPU+bgouBw/igwHW9aRY/FoSesJRa3TFivySUvN6gmlS2i
Gu7gE+tPt16WFR/AcujBua+WYa9hPdHzBU9b1kdvKhZgz09TRrwn/9qejK4JBGhRGrSoUUgv03sy
Al2hkKCO5ktbwmGXh2vj4t1k45zroTBb2MEmYvBqOH7mE1H12MMR5Oq0zFikG9cK4BIevT7uPFqE
6Lpmf9Z7OTlcCQ2JC9v/wMUGWdsRqbH4MjjTsRIdS9rmChCadIohTps9nUa1L84l7wN2QaM9TWaY
GrB++ntp9Q/eH08NYunIpWL/JNpC8pqvfFw9mV83BP1/5cxLVZoOVeEM5j6Uq+LCb4XeOl6HaMwU
HydzRjEjeL1KPzJtcU/CCkhO0gJiO3hKDmLRTnpqKMCdiDN/laU/bZcCqTKCCcyJ4SpUHaRTS0dP
z3enfMqC8FzM8cVj0dJUh1OfDr9I/K0ukyOaKj5R2YuJGXbk2w30O/Pa//6vZ2/jJlYTLOvwpZa/
+6S8tGdcQNgeYUXHdNhW3H+K7jLOLN2XPUn0GGgKlAGSzFx5E5//Yo/fcZDdFdCMzPRtvawF7xPx
2YKIeT7eJAqkuhDp/aqsLM+vlT+xRMpStBZIUff+o98vRjxGUOnF2joswOpjsyRQa/qdge0TKjBe
jxwaGnozJlGli3kQwUlDBVmdepkvqHjkM3r+zONlotix3Ysdub2qBHfHY87/lwm2ySc/XJOSHPkP
uVowc/pdzerQgkiV2GzzmKROibgn1A6UjXPHm4M4QuikobQkjTkMrV1HbIkH9wvHsxjMUuVt5eJZ
CoBQ1fLKyqUvsEF1hfX0UlcbKgo7r/FIpYUGurqYF3fjx4QPMoLVX3Ct8CZ2iS4Jm7UbvUZb5bFi
403YckNKCI1vuhy41ZUkMxrH+Ob/wNRMwfGntArH1sMNgJ1WPn7oR7OI/Lg3vHwR/aQdPWwu6IEc
aALq4fpgQRTEqXbOaDDqT+ZlsOyBO5NZzqeoVU4r7x2oZ7bI9aZekdml1ZUT3oLDc2Bd9zXTjgzF
OkzLwenNQ0s0oIhCSxEuRRZO/J5rHNTRWIbyADh5yS4CVG1JXC5FJV0yqsdwgMeYS0Vv/MjIZSgk
lVlQphUpJxC0NF07/Qcv3GQLpHkJ+K4FLc3Lc3+qyCPuKFjnTKBBih1RQ28U4eqpx5VOJ4WlvwJd
JW3/JZp0mNcjHs65ot31yqElqHUAIfVQJpYN7j2h1PUMEVDmysnZMHxv/Y+KznZjoIePq5FWOBKG
Sp2LoyrTxb03RG7+WBbXSKaOQ6B7WZVuGMfuZXvAq8BGcoQyMwW5MAXps/6laRVx68avAZNX02yb
cD35pMm8GLdxND62UfrUpPqrGtavEQOCmD2NwWDWUI86Dok6thHU7vLBzLLbFGsXEVZ6ScXBaXHS
58hethGFWzX3t4XyLMMMFelOnjGIKJwmuvpdgPNv7q1CqtuUMenMzqSFeQtKoEcLlDYC5iXWAHtN
rEMc9Xxz2YwSGVH00Lxot4zS5qnzYuvaHzOIHeYFT7wssREr70shOirRnHTUbyZxLc+xkPtlGS5L
QrUfLAf5NmvKiXSXoBxoWh1I9cK9ZUvKVmjAsdbA/E+GMJdgoW3cPWlji8TntvEaORYoAKrQnOmP
OUsxdka99ymtyVjS9+znWfWco2t1UKDDkNWzR9j/1C7aJiyANsvDakhDy4/ZCVa3rIiuZr5csakM
ZOjwNCxADE1OBUFZzuKyBSbdfnDzBuRNEStD9yNSR69BuoX24qaRynVw9pfUpJfgKCyOwXdWEW6Z
DAQkarlfg50wnclOABKMGj0P5Dx0Z4A8kyDbr6w8yOs1tGdT970rLU7DjUsPSTWSN1ffVH8RvlRf
uVqHMb1Kz3tz7ojz2PJ3jUovY2ZfGoh+0naSX1RDc9MfwdJlfyeuNI5JoiHCOy4XGK2O1Jpw0igu
LGcm39Ta3NwfvyZITLI5Pa3q3E+YfSgoBUs3tt5e44KnjNoRXkaWuroixubh0eh2K9VQK6V7pVq3
WPuYJ9kfx+ra99VFlMi9mnCY2ckpNDWxtDK7i9GmN46DzNOj1s9hWx1NXcSSRvvSirn/qwMrRhK8
p2Ja+9k6tkKIEPNVqaRBpXIhZ2qhJVK0yEyDeeE0ibHYIhQoP0vuFDq1CHIailRrCRnyY3pKpvd0
YavIqDLv6Q2W+/zotvBTzHbePfiHTcG6bgX1cpaxRcizZWvFK8JXV6regtW14y04jmRWuiAlrBJ3
gl8I3L4rGhJ7gd01r7eYMB/GCCvja9nck7G5DmNyeQd6hqauHPNqOTU6hw9aAC1TWJhkL4coZ9Xk
w1QWXjhdg16lZZmW9nyg3MjAR4ZvXlXZoNDwaCrcVdXE/VsAjp2E1K3AZhuQNZRlPXIxFwAIkokq
ACOxJLkb35pfLcYJiddpf0fqf/WOS7uEYzRAj0u6wpvLwte01iOvPJ1B3iECDvwyD9NoHco6O1bK
jFPNPJr0t5vThjcqOjU/K8L3sgffVY08cwvbkdTTOTUGalci0HjD+zxC/Ohyug1qYnEjrEG+X4yg
fMNi2WXw3QBUgXzALyGst2xsbuKiXgEkD7b2A7jZU8njN039XKaOP6/2Ki6Gah4UtF5O93Nfxeck
X4Me7oAhzD4QYHwyutV65XmHKdWYkDtYsTw3+xOl646Dks95vh9lmYU0V/HkQaYFPDUO+9bHTUVI
0o3kDZngafrCDj49CABb2u2kaI0H6YgCD8OqqBFl1YCaMTVpOAKs7kpc89khwcy6TpN/JnbOzUWk
3DahDoI7OvvlO7bmOL0JaDATzlMCA3FJfhZH4SrOFzETwvMAplPzSyv1vkuUq9G8gcHKkuEN1j8G
PuuOP04DZ8fEnn0JJ2BRA64qA+MuJBrE7RTts8AvPEbBDDdSH7qTTCk6ViG8wUrrG4jvrGtQvqyj
yJpOxIre8SRg6tUpCAHnwAaehmssLxLzMH2aorSeGhQNLNvl1HrxM9uyJ7bqx6wDB0iuTr3+Vr7z
GNpyWwBHW07ZTJugpN/5uAbNU7rBT7gt4B47UOS5Lz/wd4VjD+eInawELos832fEtCRIn33glB3V
wROdKpoQ8tU8ijqpPy7zRK6drD+q2JNlJo2WCmWIgViTV314imX1wo//1P61lvrGq3yukrfZYnwS
ptfM5qQIWjQI6fu7/h0dhG8Gi+90UP2k6vwofWstkLeQuJWG8c6UKXTMDirJt4GQZ4TDj3j60MLC
z+djpdfHmR6azJQd+L7i4h0oUeEQrqsZTzf5PMr1FNoNRCHUlOnaJdotr6I75Z7PXsLpQ8K2s8YX
6L+WJdbuME1rHwidU0IuyiFK06PAxVfI7wrdGSsAgKXoH+yzHwZhGYPgfnUgltLGX4osfwqOLhfA
snKGGZ4WwJJrQNUH3b72OmFuGxPq3Q1fE2S/yBZ/mUnvsRvBd0Qq1Gi4M8BaSszuvmIx6RQ6b4cs
0OpHVyoHwnUaH8BIE0vLahdNI5irbxw0Kt7FLBouyPEQSIwr893hK+UWaxqTN/DaZEL3GhJ+Ymx4
Oi9NQdQ8mcGvq4g8KPpzUVZAaeDbTXcQNC/WwFx4ykz/W+MZg0hyMXabLnFU4yqc2RNIwnBoLLgj
Q3NRRPw5BT6cJUi6O7G+E4ldv6BxSaPEdRsokGepSKlGq3OheySWcSpmSDATNJ3W7tSVJ629irN5
rYbh1v2Re7Z740sYcWqPV1Zv3F6Z7sT0y3Li29YQgW3t2GyuqRBdCP9cjN4KJUBVA0SapvaNjAsP
WwVV8+PfNfYd0rNHo2dUt4e9cTxGmt8uRp45Glt/nACijrPWkV5bkt3hljyFVH4tRouT1y1886fU
XIavBP1PJ9VZjCRRuRcYVPqU8v67iMK51y/GetXFMsjX8iZrWN1wjNZVc+9Cp1W0r4qCzmL4kVBp
N3PBlC9NNfi8+5abWLSeSCQBgCK5qY019ll765PbhxAueg9NCMvWfKA9KzUEO2V52Y0PpcEe9zgn
1nPFhE7hOm0r6mJ5WwpzNx48AMBFuDA/dwvk8ARW9lwDt8U1owAFhJaUgg95W+B0Y3AAJEHyNq8O
FITwZ3QkPm0Nb4Ihk0UY0DoVR6MfM8Z2UOBqUkH6Z14pYPg5UCnZrsxOG0gXj5WvdRTQKaNfGgx+
+iiOJayhRPpjJLzOdg4lVTYzle2HTiGMSM8hZuucPY9UyccBOBo8PCK4dUv9Ar3e8aHq3il0hBea
sB/A5GNALYVnseo/6d9wWIyDkXgqbJlNXv0r2QYqDw/7DyIDFt1YXMKt2WCRbJBHcMZWz3qMfLy8
TG3WS0nLF6R9XSJSl71l1HPPbs0UNfTq2cjrs6mQg+VRrOr3FUtYp96rMvdAZpLhUE+8eCHpnpMO
GkJ0jBfdT0bWwh2iC0OBQhcGXLvSkbABV7Hoz/mDTCkgIGyWrsHX1DDuW44rf8VQaBz1YkPu5Qhk
lzzvX12eRTsbSExPj0oEloD+nUVPCnpwjJLUi+BreEj2eWPh9W/O5efUG8GgCBxUmR8BVVSTT2UC
qIsVAkIHMvjCU0DNBiVGXbrDgCMKP5UQwOWI/bQEoVec5ISntaVPCsFr0thoHpqviISeyfFU8fmA
7GENxzvqwrjv9WShwfSplFHOhsFtIb+Xr1epg6iDKNnh195ohFvUcxJYEOzi+ksVCcWXMm8xQDfo
8mWsBCv2pIIbURyI+Vvljre014NkEM5Zk3BJEi45i8vofYqTK7xC2xSrL9kUvl7ZQ4WGAX1kXv4k
R6/DzvVHBEGePzXTeta99NJh6sfSlWzYW2PUbxtefYTFF/qI8CcbxcMKjmkXJ/c2aP05Q+1fkOc6
KM8WN3B6IY4GRT+ihUJNpNeg0iUo9OqgrouPEwe9yWmhLNYsPRpWke3RvIB/8ngXd0rOOsWE7rVd
CCjFBtIt/15aAyCAoXaRrC6OFF7OtXk2oGkUanxL9PXOL9p8VWF7FIfYt1R4KfVOMVmdAuEblMeX
lJQHGAWDgAltYloHbV/WYbdS3D6aR53mER0/YIUJI8YobrGrj4CvmHLhxQQv8eG38Z3OzuO2028Y
Rg8IObuNF5pB7sqSweFuutJE5RPG6XULCl6gY8Ukf9yDm46BSb2CZKfB1N61oojsUk3XHqB+GMDn
RhmO1Mds1a0KiWTO//d9W7Gb6ZcURAqLOPwn6cO40Ro1vZoWt/AMnllzYpadu/cfSOF/49wzY1DD
WnePcxs369XCps3G1s5kG625JJZ0yvxtbn08Ri2jxgAy5TTvvZQgnMeu+IioThhfUkqj4XhhYL3H
cgQpWbpTXREqJXY5hghAvN08HWBQwXymWA13Vd6DozBdUADIwWG9sZ6Z78lGvFldeE48Ymk3gOQ2
t9y3Am7RRn5O5pCtP9oCaYC6P9oxPrR+9tuKQlNCerN2GigtEiksyiks0qLRpXHLmYzqTdD01xS9
q5ISTpLwWFg5TqxlM/fSkq0XI7f6rsvlOBonoQReSakWeTdvOKk/F+7cfQlsmkiEOVs+iNdAkv90
Bq/QRYHyejAIKuaJGHaiGRpZfNlOtWG+1v371fUOQpMrNdyhJmwnpjfP8MZ0ZA6OrkRRbubDYPFb
/tq+4ra4Lolx2jVNWv7IYCnIfDBSluGDv+Gn8W/5q1aJxfAjNBrm05WEZXwEIU7tQ0PtQ7smBGwA
SuTtRwocvcWYzBxk90Z6sZL6kvxsLuVsnQVfNYBJ0po2ZXq4pXqolVsYEVTLcVO21UwwPj7zsNJl
XdKux9JQFG/oQFaie7OeeqM9soKqUQGBRoyQNgDnJUA0IqQ3kwCwIWAlFlJoEwZv12+xr/in02vi
7kW1Me6Yv2LBZwNMrZ7028JpTg3sxRHCgkMO4PEbXSsvWSwwbK8Mlvzv0dhASIwKiks0713g/18h
zf1XdL+afyWOTrH6QM9v6jc2FQdStKcY6gWD9AmXratNsismB3Co6wXJDx7RhJcRrRlorZafozzy
VcYDWQw0A8OAECHxxKeJDXfeBZzU7eKei5BEpN8bRB0VljMNl3Vn6oWb1D6Y/i0QRTSIvRa5fwqy
cDeE/jbPG+lJNrn4cHsioUis7BjJtFWocBimLTX4kAAXCmh6pEclFDTiklxXXSLd6QikNTFPETuJ
Fg21o0dYwu7KMKAyLo/ZJcmkCy46uBmBOQkB7eVXxok3bLmAwkx+tkbGKfi0zN8D21o140Uzwuwz
MkiPio/zDDDAKqCNodVISEBmCRUnPU3p3giFOsiFVceC23sUnPNZk87ptjOO+6Aj609TBpFQUskx
1yXZlY3DKKm4fdQn/+kgLNeOGph0zHmK9/qWhnYLODJMzQKiNrAJkWVzd9KPu0HZxKDcIiKbBZ7Y
0z42biDY95lRZzfa4BTVOQfJlcIJSXygkaWj9Qtn9uDLmojWy3UlCXKzDSdrCiGLhgujiKDTO5g2
oabzS2oX5G+PeuW8vrfJdJu4DMIIZdJ2G4la6q05pQpGTBsXpzsP04nDVgCsx0Oc6Zc8gjsIoVnC
umblT6udMdDtZP63rtbZ+ivjTR5s+Uw4ypvM1O8bB0jSiRPktKSZ2yFgwPPkzFhgmxTIGDoyRiMg
XjdHKZHfCNW+aV37iqX2OUknFUpp/KeXY+pspOfI4rIEgErjy8wzn+mtk03dNVYvVKVASaHj+I+i
197KxkBevfjvKJv2XDjsllJynwYHLDVL84LsbORHOM3k/5y9HyfHBhTR1gLvQ7dY21SZP6M68fw0
cu5mGUaV9RYJ1kXaKgLX6PsxGzssGl3tWisMOfHRsDqejMRXjPeWNt+NpbiASRLWhgZrg1dpzOEA
O91OgH3LMykU5dRwLWFt7qaSbQBjp8npoJDB5ReqqIWftQsMLq5taRYUvH1K/b2yqg/uJ7DOlCx+
I25bjcgjqYFDFrBNRqwDV0Dkb7hfc3LohFlxF+ROxi6xANSV/djFpISGZNgB4zQd1YZKXfSklh+D
D4FVOoSsindhDwYpx1vt0ClG+AM8kTvxitGZWHWpc02xZOUQu93k6zBYoUNhqLpHjSvUu9WoLb/6
uQqGCD3NMv2Mi2d/trrm1g/DVXiDymbO1BW1n1gou4Vf+ym7NNTHt5p23yuduruYsleawHV8arl6
/ifiOidGYMFpmHGGRfXjx/iHwrHzgH+ib21YcYgr00UXSElGGIuX+h5384NGo7W7FSuch3K+D9yO
h82p8XNXXyRLPmjT+uAZ70XjmfbKs47G51zqD41YgLkARntTuOYt6YeCcCa04gmnJSUSiDJLSU2i
0xwEXXSbvqfk94+U+masuRurqwzxaLWSnSct4VHeGioL2YP8U9ULKPZm78rZuD0a/rTwumUQleY8
qGsaSHmiuuiRoi31x0ZbnJnc9dQtbodBWGeZuY07V+RDPL9EiYnKMSTTbZoKGh+jQs3a6LXuZLN/
pjrJdR59yTcxVkXavaGkMyXnDHjTtuRPsztgecnRkmCdmX9ZbGUdaab8vHAU9E9JPf3TWrGmFbHC
W6X7HJLMGwBpdlD7SvChcj3a+j0HLaqkbNiV5hpfULnKi8qkhef2Wh6E6yyLvGtt62o9VUDjfR6s
XJpHEjE0IpXKehwG6ZUeU/TekT2316acUSjqQnLmb/I7xu0nNFT2fuoxiF9cMjOvWhFjKWtlpnnL
+RiDRU7tfNIxda1uvv3N0vJmUMIke9TgnCogjMpWuNhSeUTtf9Sa6AMjNF6R4mvq8qCMNj9H/vVi
7mK22Wfv6AvWZDwNWC1C6sWq5kbf8XtbH0pqn+t3OC0JE8OyVAFhS/0g5eXnIpsfQtJ+tHr1XlJS
0ACKgfyR36jByhQsAYZEf5Jx65Ue/xLCnmEGNQ0zqY/AEKTkb3v+lRIcw3GbPr3kZ48iCifQnSaW
fkVLp6h5Xyf9IawIx6nJJqTnZcr3KcNKPlR1wrKObaCJYjnAqMcPmcPsqpcvocWV56mNjd+S+1u6
40LlhITQUcKSxkOeOZC3ZMaNlOQF/9UxoQ5bdSQqG5vPlC/9QHTLnANzF1B/QxRWoRFMpT8WwRAy
s0bASQRmAYKBhra8MsV6MzPjHaHV1CYSNGMezCwBo3hmgxyfuiEKBvAmcRaFuG+zsMKtl9Sl12CJ
X+kyOEjvYw+zRCEC4ogR3EkzyDuS82YAKTQ3oTxPxpFZsksw8yWpb7FKhNAA8JNolW2kvr0Yptv+
O7fOP1NDG4XS15avi6KtmKsfQ1rOntmSumusn7IUf1J1NCkUxT2BUwrrbS9egdiFZsqEHJ12SIzd
8NeOGPtXGnirRw5YxJLXi6qlvG2na0oEwMCVbrpLLri6ZrlRcYmxO+ENsoDw1BsJ6Rv+KgQ5KyjY
A09IVuNTMZMLzc/UNzQ0dY+//hnF3FRlZSYPwFLW0B9q+SzSG3G5nYpuwmi7Fz2nBxRkBtBjlxJC
UP/D0Xn1uI2sQfQXEWAOrwwSlePEF8JrzzDn1OSvv0cXWK8Br3dmJJHs7q+qTvmNdpGvAjOlIYVZ
+9FhNeXpUtPE1dfsi5mMDiziBCQgbEQNj+bonhLPOY9acrDlw6qfGnBva7EC6oxDBRZele8BlUE5
itQPilgogp1CMtGwzvVdo+0G8deY/snRXeqGswIWNsUB3pBoBU3ERmRlaD3Ho1f8F3flhtFeABI2
Vh/W+M5fSNKLpmhu3H6P0b+Zo57NGBtsk2f1vzVxxzrQMvDd/wpxxBPVieMsT8eEHzBL+chBijHG
UE3L7wnA7Sj4wW1HwnsDiwvN3HcnWTs5NcBeiFeJsdmy6sgLEzdwJLAnksv8lX3YUdgj4VW40Ykq
AuPOXrNoNvdyHtNsVhOGmXd5rYXLtYkpGmLM6s3QvC2zDIZUCWSOkRoF0AwN9GCQ841Kt646U8te
p8gy3daRcXGRGxVg4BTEYDqyaJVP0OXtZdqWkH2o2Jua8qyDEllNCrqwJqa4eNbiMnb1zlDe8i2E
Xc7b25gP0OwbTyh/6AfbCPIsENCNs0xOUuFBxW7Io7tbDrumhh2OMQhndd+02218KpdP1wmMGaOP
0WwUIplOYMLOm4CdFSYAaEnxlbv9VNn8j7Zwr/Yz4mXTG701fXUX4Q7C3g6jlEDcFHxccwpeoF5G
OedPhTYO2h5I+1iMhEfCXAmRcyN9rg5MOJCI8d4m/jXiW9QTjEBK7S1wl0e4gXN1RIClBEfewkkf
67e5sbcyeVX+t7GkDcvGVJkeFJ6RGQA2THdNSQl3wbUZIsF4MU82zlnS+NOMvwumyIFmpMLeKMTY
MD1MoKJlDucwvGiwkkED4Wh/PdNLzrFD4ip37JJuS1UOwdBAbyMvtt+x6sMqIVbMkK1aDX58H4jf
Sy8hC9EwITBjCbkoJMPZYZbqKFPQ5uvSDmgjQAdXEplYqppnTNuZzsHGUUjaPzXytUPC3ip1170T
zbc8eonK4Kt4hPb06FgKdwOzoPsKD8dO7utk8sGfFu1X/IpmOPKwkEdPNe5Cr+FVqoI9u0z50nrB
dRRq1RCmVz7zvJ4AObgxjYQxnhEOvlW9LzEkppgRF5IzlvyZtsaxjyLukHCgs+Q+N+6ALbx3lUwB
ZfhWHXTGr7HM+/e3yhlxUGgTaTbIDqA9FQdoWPsOT99IxfK0VYR0xMJQKNXRGdyevMVEh+Clek2y
HlbsPKtHXGPFX/U9l9Mea4gnVMdTZDcW+p5buaaqNRYUTrpk2Q9U45lG0MjOWee5N4Z2qbPlXoHR
UahSq9ukGJG0il1am7u2ZSTmy7F2bjJaseLO10b8BLl6tSG5U59x08mF0OF2FSGtdUl+zAFe62nu
DhGYYdrQQIz7sUOJmZowKkAPJbxMuhUdPlZom0323dJDyhahvBi4aQQpBWmrYJa1/Z/oKkkNlW56
qNdAr7ziKQvQQNgU6Fxn2QdVPPvluQdnuEjFQf9VNtA1LxRQ/BETAi3GHEfXaeMQpG7uq5mdTAiG
s1YxlO0PlSH2oGZ2aj2HjRWFYCd29Z4TMoNY3n8tZ7h+WU5GQXU8k+rlF7MFbfTavsloG2zNQyr3
xzQw/numjC5tC6qWpp8HKlBJVl6y6KtqxFlNzbfdmntlcajFTuvyx2ZMm2ckg8ZSivf0+8Wzua0f
gNxqqfkUUE9MCFCkmJKcECd0ZaG3H4SJ3yHgbQrCrUtjXyMAPUu7PkbDNz6KJlTkCBJzfiweKjU/
VOscs8fy0xb1ibNDI/Rj1+HnJVOuLTthXBLYI4k8nDPYIxjwSZedaE6Bqg1KkHCKz86gt+Vw5avK
+UHnvFbEIHPeXgeAyijveAXvK9NFHCAH5UOBV7zCK86gkawUbmX8grvjSpR8Cd3BRK/wPMaehDEq
3yI7nVenOd8FX0Ayrh2qCYIYndambF/U1UaqBY5q24S2Gf15K9haBqoLSMfB/KZicl/TZN8tAzud
kIdM2gFHbE95Q94d0JJfjJ6jdKHMkSDjyG5EwGQe62dv21c9Po2TxgFtvWW1dqv/sEIc6r7HvcKn
o0h7e28W2AZ4S4R02SgdJNc5O6Yho6aJx+h4gHBYpglu8yhEoooXsnA4aqvRPBiyfjQyHH7VZ8u5
oICqMvoddoJGt+6O1j8yAm712/rfCslu1saDXtcHPWGT9QP2AnjiT5QsWzj1uj+T3Tayp9xR6OEw
NsVynMHyi9naiBp4Lu82CyzurxUdMDqn3xU5eCzhYx6mcwl46cXtpK6dvrNyRN6aSQjRd8aRYMlq
KgWGS+mtFm618SBo9mU7YmCqBAGVUDeQCETTQ06A2qaiq3jtc1uoZAtSZ+6XTkGGUzmqsnPUwTOn
Bc6kbquAQqmSM5uTjRjZbS64ErrVbUhEc6SeLoNCpefkmwpwZ8G5Mwt6TmoJSQqlw8SZpyyZVGKq
FHP162Z8A61iqptmNt1nCg5kqwlo+zFylc0BBSL+Che/dXc2VeIUZ07pfqXOSA3UP3nl9wqWiqCb
avbQHpAoiSI4Ti38lkDAGyskR2Rx3K0x2mWJuBmWQjqX+MowQrhajF6j0I6gjXu5d2GVwP3/VdiI
ThU+CmKhTQ8XUX8MQ+Mqi3Nedc/J/tiTvUmY3JQGM6xJDhKUbB5I+HBgnEmpNy66WwJgYHHfqEFM
i5ptwTKLjbPZSYdX48i4+rPiBFQcbtIK0ZYQ+ULip6X9YTHI5C/Y4dJNQY2lNxE16ZHENccrsoYQ
WOohk3NyyxndxARGDPQ9NxfePIObSn7WsbvEormIvrtIRnbpuR1bRxzgo1erP0AHGl7MjGQiwQkt
r2ESI4Uqzu1sLUL1Gv3L2RlpOWwDv07HnY1/oCOZnAzw3JrHiFKQDaySVrFlzraJjAUoWyLIgafB
+IoGIFjqEwIjNWzqhdaJsVD2o04aoKpZOnuI9968Sgyv+EyOzht63FFKe0By8ZeFcmgsy7Y340tk
/qcXKuZh4q/G9A41JFeq56pVYdMYB6rHYLdSEFA+zIlrNnrYVfGwFPOOgZmE/zijLdgyb0vrJ80Q
qigbVTtckVMvq2KdlwTGHMAJq0I7byfe9NyLdQG5jtYdOry+YifjCtUC1VXBeuJDkjE8dfjIGK6a
GEpRaLTBOnetV/whz5TO+IYHtCL2C5OLexI7Op7heq8nCf1HWfj6j6jfG1Pz0Hcx8eI6pbr7206N
4zi1p4TuhB7uV7Z62XscR4SdYkKd9WGa3lRQHWNre5WGtav11m6TNRbDbMzkNPE0194ueRrQbrZg
8vdScbBxhj27X7aju+olSOJ/nJJjvnTH9fU8jHBpI5iii5IknNzqj90jV0oB5UDsovsyhFjb+j3c
Cx1HoWs5NKcUbIImbU8tX3rMLZ2DeeJOOSqzrn42tKsUP4xTDZwdFVQ5l93tRlY+hI5Uq9Znm7nO
/Hf+y4xxO6CiTgBuMHWAS228HsHFNvNdhtwyzsNO2wvobWZXMS19fS0bQjA6CcxZm2a9Fd5sXyBf
RK66GbDiFOsVVaAEfDY5vHnaJoKDufDYWaggIz9/aDpMhCrFZEAb2Mu1GAbX772EQttjWO1Vc9OP
jNUs/BBREubJGCYK5JvNKF51NLk3OyvxE3gr3mp+8O+InnUGHPR+n9qvIsZg/5dypMSImTkpGLfB
OCnsgLoveifgQaR2e5AWe58k7V5JFUYXUVgOTYh8FBAyKzNcRa6cTt70Pd2QcrfTt6DgB4eD/M8d
5nmfGvjK9NHD4+wqUJ3YWloBdCN5DHjS8T3AYcTsLDlnsR/ztG8+5qBEfqf9+qITL54zjLDjNlct
5sB5aBiusXhLzCbCnMKi9Idg0mjKg/JLkyhb5OiiP6v+jL9YRybwqNUBddDxOPdBdlebBQ/BuPab
WJM2f0mnzKwWf//K2LGvtB9FIV5JOeBRRX2YSnyhjMLUc7x1sI4AIeyIInKVczpbWp8IC6iQltCa
tRUZQNfY4IKT3oqiBYxvXqGoBX1Kk1lB2IKCRSxTK0gmOd6LxSVp2tlkCCjItvMdPj6O9WziU2m9
cD64QNYByqCEuYnde0i3U+nnkrRRwQBxXLB5kg63tfT5R5aGg1M0h4T9wGyiXvttn+5HXJWT8EnY
MZ/r+JZL/9mB9G6PJYDy1csblXCNBjcCPxwyWfOnK32ptN5k4bwlrfVWlOJq1QfBz0YIm6aqOLkN
iXPtciRL1Ovmo6ma97UTN2UNmHo/YsDw05UK1/Oo4ANWBthmvsQNqItgmK2gXYpNw+S1l81NBCku
k9vtGJFrDa0OnKA+uLBm2N9j8J2I8N/yB/XXx9hq4aP13K8ronPAPC4oWfnnoSMf6g42fZ1W4bVL
7L7YKSvslAQlbMh9rxQyQn3M3JMgEcx8OHhuv7xXGiASbQ4LWSOdEO9KUnwUMYv4oE5n3Vh2nviJ
x/ZqMcNR4e0HE/LGikkiIm7MHlNRyffll5q2XD7x2nGZG66nghZo0h7aj8USnobk55PVOXnFRK02
k7Zkwk/X8j6yFnsNtW1zCR2cnFvdQFEqfODYbdEzknQ8KfutLGoHmlcfgUAJjUo/SddnGzt3qKan
iaqW2Dw7DjmJdboUAT8XB7LMzUhfIOK3yXLkqlSfJO/xnOr7WA+IphxaHBIapSiKO2J1AHIcytQJ
YWqEKijLtBn7sxntTcqUIaNyQTnML007gaV4HSjJ6Btl38f9PvGtUdnlzCESuiRoX3iBeiZsoeNG
0be7qZkPq/qnaDH77zTcDBoKJnVobIbbUlBSR/lvYuohfvf8zRK02nz09nqle9Ba21eNXcetkeC6
NGR0hH/Ta6+NSEGpF0gtrCozVhXBiFkfp21NyddretVN7/HK84c5clkYvDvLpkVZpS5iM8NKkLY9
JiXw+lbwmkjTIFf9N0vjHlgVghVm7afcOsHyZT+L1+EOd/SWyiSRbEvgLC2PBUMlDKT8jGDagxaO
jK17Wf/IGdRwPi1/xNLuOf1IglaRNT3ri0GPHwa0Sj+a46lUmnDADRPDfd25AzgIJDs9Y4DQebLZ
XXWJMEuUUj2KK4lck4nYqZqHGgJKflRuaxZSTTmCanVfhH3iHwwE2b6qCUdxnF4GTq+FId2aeL2G
r4LDg8nft9PbIBoOnpHfF3/JHBF2asIxg/If0+XLZW+gcsjLKaOQo6qpMdty055iN74R4HurR+Yw
841t5rZUlXdbRG8xIzFtfcK9fnRFdLMY3JkKeYOrddd1xtrW8pgI/xK/tRnQoGe/kPlM4tqUnkRs
9RHTruNCCaZhrE9b2UQvO8KnFJcffGp8lN1JyaVj8x8Hcwr/Sq8jgI6zhUDnWD7tWLk7XvQci26X
MUFiUlh8yGRrTBb5XROmoHB4hdRSaC47IXuXzERPsmLdNQCao2KbJHdjpBnAp704Z18Cm47Edhmf
MqF4sbJAybB9FVfX21SRN8lCw1WM/8j6m86VXVbQiTPZlmi+EMUO0ACnTHgv2wlj78ACzoYMHgDs
6RAzKuV3gpabd/8h2M3yFzLhUv3TlisEGToyF+k4fBJoocqq/XSUIXjhcBa2Xz5uNBXzmS5/Gcgs
I+ZVvfsPKKGono46vY2/uoRA5YDi+evo/5z0mAAnIH4+fNJ+4eW/JlCkZXyrCAYxsGOsZGEvpdjK
Rt4kKaTfaNwC5MmqyEa+vzRqeVNVPhoMPZIuP/UIX+rkagsya1G77S/ge/A2uFui8c9SkXglycWC
m/6xbGe/wLTixEb2onZTRvMlGxwUy79d9i0oxIA7OyAQt3zfma/vt8yPFC7gd7UmwYb3nYkgeUvu
ByAnNSNW2rdj9obsy1QRrJe0+B0jSuu4mtQxUJikvgjWVnlK+fDo7M3XXdLDrZ4hKUqOp98qsiFd
zQZX7AcrvdWlcRNKdRfJfI/vBeI+fKiSyB9tG8u9qUFdJR/kdjypLbB8z8GIdfhFdcBTueicHE6R
1jwRw7lhb5ZzSW3zmDxtSVzwz19GNplT9tXYmPw7ZUs0BcfOteJgigrAyAuQoT4ENgnHqqPBHuii
PRso9vFmlMpNRQB9YQvMh1796ovk5qBMTBQJEUjJ2bHHDd6K7pVub+djyuYz0UqSpfxBgqcL3vIm
x44NphA0hY0kB1ReoJIjHy6cLYoj1RXBoEnebMtXhWc/ZtuoU8IEsy10AAZlWO6jPY68E+x0A3/u
ANViICyi3OxVw9KZXtRyvDCHuKRsRPRsuSyiZUZli/U0aresBx6bso1m6ddGhNigrTHUcgTL57Ds
na1k08cN6kAmUZhTY2n2yyZtsi3TOuI19IdZ29lZtkLnkaB6FX0hgy72Y06In8HZODnwn1TWWmVX
vu7caGsvzzoBm+QViPPWtM0MmignDtz2nWyqKwN9nLjRc3YJHPRgxVGGBHeIIGMZlAboXROQWEcz
8ChIX7ypgNMEZWKMKJ0wQSMy5ZPOkUKVcPjwfKXhKRiOhB6A/x01RqbdeHGkvWkuW8ZQFoFRBuSE
Pudq3pBr1o3SQ1NncNdvzOUy9dFWxRFPntDhJFIRg0GmDkkz0fjHncHwCzT6kCcXO5fPYtwnMgk0
S5zMgh2mmaCalQdnqffATmeEm5hTKJXHec3plHiFIF6xUuWUqjJHMQwlbl8uB3Vhkj1JnsbkTM9o
BsSWssCYSOiQFi22f4wx8ue3KpTt3AGFy/+ogplrBGrIy3k5goFKLUk8fOCRMUrBH8FHSrEiG5YY
JhTFB7gY1zh+tL1JDVTnmSJ/ZpfWoclk8gzwSdToiabwwUgFiw6hmOLkha+URSU5MIakJj7PeNez
P0LnhXVc8IP+mwZcYJK6mSoGiam/dHClaAeWmPjNpJIoAbODYcEMDraBatGl9MqMiHBGkqB3l/ZP
IdH1aUmBletBh3A/o/MZ+h/TZidjH0ezZTUwTk5agKyaPbsdXWuhPGP0M4chVkZmOxWn1YTj+aXl
RkiEYpc1mq9wSsrioK8BBKQ/Y7OeHYGua3/bKzyE8rY43abNo9AQxpYwIp4mQxZANN4YBzGrREtM
kFlgpMCk0NOjKU46vTKIiyi8ZITfmAd4wNHjtIPw+LT+M5RkP5Q6d8k5pqW1bChWJ1nEsM/JkxDM
EPlTq+6fvaI/CkW/T5N2k9gavp5MVGqQ5pnu/axs2Vlbxp04qxenoMgMPIg1DX3z4imZHNbxjD+Y
9I7NyBNDz6ygWO10rUZiYC+DI2HggMIV2esqT2wuTjKBeqN7pqxtsmnfXKGsQvPeTAl6pkDlgaAj
oCItb1lmo0OVW4Vjs4PrsDF9+MdORZS5RJHPfiZ59mRG5KQjXKFHO1XTsUadOEInNO+MbDWjEQTn
no9vXG6S+p9Ze+n4nbrPsjRZtVi7KMkC9bI1WJ3VH6a9W92hYbv4UHPtPe+bt7acH8a83vq7eDoJ
PoKsO3RmdWQjdgIj4uWdt2JRqiMPIV1+nzUAah7nz1ykgdOkewD5YDwsogyq1IfzXqVTo0rTPetT
4VyKlJMLDVdjaW8cS6IziEGPRlL7Y+UYRz9Sa6vvReS8m3q8T23DM7XhXf8ddbZcCvKEU4XVypOB
2C1GL6pkbVaiyjik9K4I/d+6qNu1vqjIWVn7lKSEiNc/aeXi1PWTgKA+49ZsIvbGs+JCNgT8BaAM
GD3wiO1MrJdk48Z5rcVug8ojK+bWwbrpJAXykrkp0mGTC8D27RKsz7QkjEU6gqtPsA2sbDpA6LIR
hJcjGVdJFMxvq2NeZoahK7cjsvLNYoqeY641mlPN7471V/B9ClPfLPO8WWqqSZxPnb6O/jnbvsm4
Xrrov1Q5Sb3XwsEWIIUqNuHRw5JbT7H/YxEOtdH+P9dXn5XQojuNXlY360N11AKNuU49Ia0KPn5m
KYWS0sBuvGecn2ZOOIDriPsczAnOAnUnu1G8mb8FcXkm3lb6h5ZNDnvj8xUGuglCFlhT0pwTbCU9
imskqkemMCxLBw9YKtLQcLbfo1zyioUyoPWRDtFJiuwjdX3rhkuG+sAIpxpk+9/otcjyUNf49Xqo
pwptrGIfWX5MaBRwGfqBxZG7zdAZB1eOxM5Mpp0+3uuJ577JFd5jeGnwNmqg32kJXXZrxLOkvEDm
3BFhGWDdJnCpK3u6MLrFg80HBQ1xVlgTaryHWCDYxSGw5fKpKq2b9rc6Vgz96uVbYHQU7a3EXNEy
07QgvTbqY4DzP1L7jdEr3qZSsCzFvV4xKk1AFeGwVKjFTFjG3txmA4zIQXEzdjCvHQ0YUkTYc1Zn
18VrtJ+yJvcFhSp5QoysuRwxehvDnfmUjeu5IjXaZgCd8UwZMWsSSTGD8q8Gw3lSMrJryYCUlEzl
4tQ5WAd6PysyN9fIIMXyXpsozLGABrVn8vWkb7qLSM3dMH/hz2iJWVSCGLFB+icOW6ogIoCiOLK6
Pr6ThJlq83015rcsDnvU5ggCmDXvE9X2kkgPIFECezqZqQP2eJMVHq+Qw3R/Yd6usBFdbst+2c6V
edLNl+UgXGI9nLrPEvBmjp2y542ou9Qf7XGnMrEiSma5ValuylczCmOZfGAHKhjWkB/nV7+sRAEa
j8SnaZKgmPhjCafE8SS46pWNwjCwZRhYMAyc0PwEml8BWznqVi9pL/MIr1SDzU2YjJYLciiSr5ma
rzeTX3L/WgPth0E9wowgtSJnxoXF8yZl8UNNm2dTrBfDuEgIdsO8vsdBC9kp6YuNUta+FI+3COTw
Go+Qtxlxt+ZZLFDQ7cTPyYugXVAr0gMpZeC8L8gWFOLyGpePErprGaTElcY9ebJIaBuJGwSxCRGA
J8BLq4zxgbcrXtU2YGijMZ/g6GjJH01MgJuNjKB7Qaa7qm11XkgakHBEtqXaYd/CmZAyiESqflij
9qhF1lHtKr8tLI+Z4Gn9bxI4spJyb0rpHi9sTSF4iT+pmPAh0gzYmQ19bq4UaAam/ZjUprGVNAq0
1dCkEnmmOEUFNPLKXWvJRb3+TJlM5Nhg8UHulw86hDtTY+St+ZD89oDlD3NvH/mhCLABDkzh46n9
vlXNvSXVbNI8yk6LvrgbVDJICtvo6NoUPKs3XYBNzhl1OjI1aJXNfqy+vL9MNztSF8yKofWDBVC2
CncSKA78IM52BnK/GL7UYkInfKWcyIyH+pC/q7+dPD8H8y4rzsVo5CA3PpcXQLV+j9FGU0IGJOeN
B8SCF4AuxpcciW4Trwso1jeJzBj6uuHo3mLw4uMk5GmgpBjRaEEbdKCf6Y60dWjgXqZ7cIsLNZ6t
sMeEsSRsoTOvIWeXs4dga1fgz54NILwMjkQPHp46uoV7bRo3Eahmo8VlQX/LgiWHd3Mjweqlk8El
fHkdOyRBy3LgszHzYmLSUPZcNMWuLGsv/o0hMyFzoRISCaNelMzDqnBEjauHXb9XzkXjEFmQ1TA5
AiZMVbVaPmTsuXWsuR1O97n+m+E2iDgwmulH60BhxDWg1wtTbFoPVMnvzRzK5bYVvd9YAOW2ZmKc
5169ikHcDSu/z7bL56JFl7hUr1Ve3+RGvb0eo/Wrk85Vi9tg0lU2c31O+kG1Vjf26xJu58SyQG8K
0LMidnAHr6S1H/VExBmaIbRrPfXE8mlNbBoIU+I27mAJOxinSEwZXoXvau2sfTfgM0A6rnHC2Szm
MqU7pARTDMcDkN2acyqw4QmKFegIjZFDbLbfbIeUh0ZRSFn9i2PTnWfVN7Eb8xSzxHlE0aheIU3R
BZL8k9XPlwbFmBBuxVoxP+vBBclQrsTJUbmcIZyRdZuQGj75Aqcm+0+j2svsogAAS0c+UP+G8pZS
mpFOa9DTM1cwBnl3tHOcl+ca63VrNLcyvUQReM/2bWnKazRFF5CrcslBv9jj6oSi7kaUSr8Knupa
+0wIvWnaPte1/YrzvpzHfSN/g38QKfSyZ9rvanY+mRLvqongcppAw/gpe9ABqvOWrg+t+Zln6hyF
Eo4S1IE6AUUYsHnIoy15qmWnKPAMYCoTn23tP7NTuC9TlgNOuCUXNeK2j1mk8qz3tJ6JmfqLllUS
CWQ9bJdsww8eU3FkM6GQGMtwb9XOeGuU5l4f4yfe9/fkPHTRcTDrU1pJIaRlEB3BVAHycupTNhan
IbWO1GQf52O8im0a41o3sq3K9knW+e7dl5zTbR2ZgZW9Tu/bpkyxVUgndT6zrOHi/bJH6iyBGEdd
CaaRmaoe0FDA7r8HIfCmwBWMjNJnempeNNPE1d9z6FBhVWoS6dlrLwwfQ0ZovdLVEn1KsOLqpobX
wY4C0D76BdM7GeDe8kzRHO14ZnWxAS0vEIKTbAKjAG99xVxK9UJqtrsVk52Ff7HcaIVz5Qhzbbmv
9KexZjvY3qFoz8KBpckBolKRcfoYOkJMoXByQEOirphi2AIuDuObtgpoFfeTZcc/9Ib84ytNxA0E
gx1sQQ0ogoFTBAaGotjVnUmih+N/MUGJE5AzqhyemU42G55cC5l0iKhphO4/YV1S2SmsKyn9YqfQ
KDloB5VDVbCmtacz+35gXz7VUnXhPKhWLthyIHbyVjH60NT+01BLfCKXqz4fnfZ90L6KpD1iLT0m
LUYZt+JtialetlVEzYVWZkyjtPC6U78ygcMAZVMQuBG8+ibeJGbNuuNsyK105V5fHxVZcRO5rR4N
TujbYfmjjMOVqkrcwbH8UZoEkdeG8MM8cJ1WnrCXcIpbL/8aup9aE1uTV5BBma2KKZCYDVDtFuRo
gkn6WI4NOdLC8bA8MkecmBllG6CMruBZOPIslB2FLBLRVigTqfVnfoBzaH/SGQWrSXdFn7oCKmWs
IGCfHPw+VXMS0oRFIg2iEhRMhsDWv8xUybaeGPG3e4PzroMNUoM4Ox5rWT41c3SekkcisWHjYC7W
6UzbvY2ARfblmufE7y64Ao5LP5xsugr39eCZCV8fqGuibx2GRfT1bIdybzurb9mMkUYgg3ziKoEM
QHpLs1Md/Hs9xZDQBzSxHrVOpeJwPRsTrhED63KM1oB2ILVsFb+MhlKXZm+bp6RaSFXo3GgSs4kk
rF4bG+DBE9MhvSYVkMk7BuS0oHFO55Q+Ym2pTl1s0nUyUdWBgYWEQw/1KWOxh9O8Ypg1sIcm2EMX
Sn5S1s5RJZSupVtl8Kq5o/989Ohj1Gm8WVlwK6SBRNb+JNK/HnumgpeWTuICXLDQZ9A4Nqpld54J
IyCCAVvD08qKqr18vD1v0N90JiWJ7APl9GfhByotZZvZpA2nfwpd4qpNzSRTeLXi6EICd02uMdSm
yiHwqv6TLSeAdn4kN207nolEm9o0NULak+z37PvVY1Pq+jnFqEFwgxFOvc0aFgr7qCPItMRADJBo
HVQRBwPpHHYUvaXO5reav9IkupaEoZ0pe2Ne/iwrysCn8lV8TyzLucrD9Cwt51H1LWHn9j6ml1aX
z2O9n43v2VT3+kuDd4r9ZBu7vtJfMwJoSsVwUZzlzHnHXAcCUJoearwRzmp+SQ6+IEtajlaCtjO1
9w40CW4NmyD4iy9d0IicwNXuCRtFpUbMCb8Yu7NZOk5Zf1FN+ToxH4UW7E4dYwYeNB2rIDPlUsQ7
zeFCfTiGedXSNxh3UYXC+ZRNQagenmvNZIEFxY69Ig7SaQFMya1ySwAjl13JIsd9COZd6VXywIT9
Pyv7QiMA44axY+AH5HX+VpYOAkK2y9hiVtW4t1TC1KAKIqK1MO1b05e6CkevHIxZvGlnWsxAmuYZ
bavKc54ILGOgZgnnKyJyZEUPrKwoTvNa7iPiYGN9XfCf1LyYbGlxwhhuItef8+9EcPoJiZQJUea0
VzV3bm1H733hYuQ51gj5zFb16GOM4QZlAlKS4WVN76fQGN2FukDlfQL2bVC7PK48Ryei+Y47skn+
zPuzHH2SVGDONO5MDQCLge3VGMk7IB30HKt6jlUz9S06nHtNPR7yEVtCR2krjlqb/cbQfY6gl4cX
NADoVoWLBEMnAm/mO+mbg1qhT+lGHrTANGyXOdDXlFauaDW6sWiMY4fRJH80/eV7IeX/shA4CNpw
YEvG8NalUI/IGyoQyNW3WSztA8xmRXHZt5+qhrqPb1DXk5RtYvKFU2zjCczcSX3ZW2EgJjqqM7Bj
Uncr5DMN4dGYCPbYIBuNgsN/xngAGDGiQgw3CZuHbIg3hXM9+Ude9oZ9vyc6Mjb5ngGVLzePHP+x
OUQ4WFjM096VjTyc8dNUsApgThF2zEBFOI6OjeAio0ryH9mLEaZ0J5aYkZ6/GgMHBFJSxhnRg8k6
jipVD/fF5LJVzZD7lmB8HuaG+UqFNxxvsayyTUScWahV4AJ9B7cQf8wqzQmWoIsmGL5MdZeOGz8z
ceonKDsAI1RJI8Rrh2r1PkuvatL8YJGLJOykubkqu3x6LLH4JU2XfYLXwlitkFJJaytTtUtzXhwh
/giMfN38HcZbn2eHLF14HD3K8U3hG99USXFVuT5PVsvZobg7Oh010QdTTO9klRdn8PhrNaJXbjYw
p2OIeqMvF7+Ral9rkkSgYdGjeG3FT1plbpQSL/FNTCaKbW4UUnt9GcBxItnyeD0f0kJDf3ZO3JpL
9pCgmxs8caf202+BRBjrToH1q7yg5/aAu0N2S/IkIz+r+u/1OIkA1fIbNTW5EN5oLHsZRpKYHzj/
Xxn8EeGr4HIg1svXGFrCdwy3lt0L3EmqSUWwo6PSx7Tgz1WBC2ACQ/yrDywguJP4oXToJ6Zo9gpa
/qjRV8p9ysVLxQvNGC0R3PbFp+N6iopfSeUR/YuS+KKUzv/qxjoxaTpJRXrMFCR9wFdq6hVdg3de
C/W4/B9H57XkKJZF0R9qIvDmFZAQyEvpX4jMrCq893z9LOZhoie6q6srJbj3mL3X3gSGwSqdpFmC
2HfKSZTfGukDRqtFYo1VvlZcQxnfBhkuBnux9Kwa1m1GngmcmXtHBCC4hRX1E4ZIeX+fSZGFHC6k
LFeQSrUkzYxumlxy7BZcB/Cg9xt1CPjA1tmERI2Aoh/MS4RO7kaftit/4d7gLkq8Vmc2eJHoQS2S
5beoF4VW5lTxOBfEezWRRjCockzezDrFnbL60fcU7tTyzwxufRX2ObSybeUYBob0Vv0jXyAWMmbc
PDvbW6WfG+CLKQlAxBpFtV1o5+4dshSAyLtK8GhEOJfmSAgJy5QXiN20cmUGnLbUOceOfOaI3I8F
tyjMUzf6SbfUi1rnhSTtkCAkAWN/hubFKzjet5gPgQHYJ6rN7dmH+iFw7PLLvmhiYfeaib/+wQns
JjxnFewlt2VP0S1u8twGmt2zHVzIWHhFwuJjNU9I+tEKrhOWlR0Mf1FEPejg50wYmrz0f/sa8XXp
xLto2stsMFDfzKpdC2+UYQhYlmYnI7tJdC9o60e6W8hGeT7T/Gb2dorUQN4D8jQD3kiSmU27KM8T
cOwZcHrvpIFkgkahNyZGYDiGpPsSy90/4cyq8k8fOc+RgI7xNeudlmXKp6G/p+B7aYh2qfyR58eG
eT96nuLFGty6OUm6EXAI6e8q4T3PKBrxH5wkehaDoD3i1QEpZ9EuFG3IvwjXzCBP/5bVjzQ7Re1L
I8qJmgaIdNywfjEQbkesoOvvus8RYniTywSZnPoPi7nT8t4qL5saO4Whsp+J8oSLoSDOA4yKDzz1
Fe24VOSjTe9tb7oovaCPkbCGKzkEq4fCYrSeYfVijT3TMHJ4n4O6MymPyyNQaxmtyuJk1hXdu+E3
YQBQUB3AIwYrBAl+2zj1G5Rs/DuI8I9MBNZgidwy/5fbqLxVDnGBJKr+LBuvNZMcvmnpTap/C+ua
Vn/eZfD51jlL8iBNtaAanDjTgoGwdvkXyU23J2/XRejsoPaZnZgcGGVASm+v6r6hpBCjR8H115bk
zpvHqaK1e5tNYn30I6IoUXKS2CXb5qJbV1V+I1FDO0Za5mts6isjvInxo7NsS2SgbqcITwaYjbN0
n9iG1HMQ8W9oY2Ahy8roRMfqIrElS09cx2t4m/gkuGoljygq/KCg+dezVHi/HVkfY/8NHM1nMRmG
q1P3hrPyu7fLtTM9DepfhmvmuiUZrGcVhvgUP6zlsFL1CHxbzXq7NYu+y6EuD7iFAREABwcm79Et
e+KGKTR+TOVPglQT+w6oJAd2sGuAJCqlT2nD/WHBWvhqVVY8Aiseju8PhSt0AUepPMZGYWJPME3a
u2n2nDAjWpzl/EOkVBrR52pWndRMO9V1ftYpisRX/TefXCkvfB397yDTLL2zkGF1j31D1QMziY/6
L86wJW0DYsqPpUlhZMvgz5AFAO50kcwK4a1Jv0RQvgUD+5VV86xqeyzOe5S+uOieDENmGiLK1Yhw
xI7MMVzAwldZXcK5QRekHcOJlwyecu+XhAjJ8tui1V6+9h5cersRM5z+9yXjzgxhc783KjGtxgwG
mc2beGM1RZLFKQN0gHcHG11K4m3Kj6T+9NR0moodFANkOfSekrMb5WUYIeNlFIKNqxCyqcBZZOCJ
1NpLYpIPUTJFFtYGiZi2FKWsy/xW+2GltWuximlfNSUR2dB7PiMUV1w0TUMISucK1k2HL1y2PzVF
N2y6rrsM0U4dbNR+QYMnG1CKVW13wkuqUMO3pivOyrX+Z+koJg7pvxixCIV39iGVcTBOv8oiXoRZ
PLGsuKR8TBW0D2qSKAmY7/TfchXvbf0ECZrdDKhOsQVbzhulsceCMwdxkycCaxr0E6cw/+Xdvxhw
jgUcYOKmzlWASYShTm78T24Ow6yTZsjkiXIxBU2R4WVDDwgl2ziPbGntpr9aMeJh+bvFIy0U/pgq
D0BoN8kiwmMfvlgEEzfltcEPV1l/2c4M9YS/sUTb7gEEzS2TN8/0x4WJy6ggz/VlX3gTl5h43C95
2TaEoae22kEwWl+6Z12QbKR+KrCGV2U5xBHhe3x7RKEblEyzmhADyf49rwF0skBeVNdizmRCl/Ws
tbs0hnSZYa4A77n0DI4MgR81qy9tjf67JtQJ8lNROBBPG1dIVbbN2Tv5Y+/5FH9IjKBljAXT+6Ak
72u3p3QcVo4bPAzuSUTNU+GU36QVcvTM0VmrI/bbBMda5L7LaPJjXvgOwU8+C6D4SeHhZMWUzUSD
sR/tGtr+ij8zDyrnwY+2xucSJxqzzyHegFmOVP12e6UjbgBpF7+YyQGcTRZEw36gTDUFLAbtdOLY
RHP50mEl3PRrIXGG2gZ/IFnZClEIMKMp/wzKgOzMyQCjDEvvVNJfgQJFRhxMXvmFj2onXhvSXphn
w2zgC2K8qtuSeF8Ewj8Rjxa4fvQneG3gbgvNt/wPS5FkI7RE1sAFDF0q/cphASbwUgp24/5CgpTh
o4UrdAANJYNi3S6nrw747UJNU4+M7oFo5djKE+1urOFDWf1K+Su19CkaK2d8+pL5PvJVbBch0qfY
5cfMpfPAmpmNq1oKvo68p4i9XCM8D3qTSeK06gjmpSlYATJ/TwZvLOVHPrVPhamCqXgK6aHIiQ2k
xEUr+4tyWlchWEK0He1LgZopGtugol9S49MsQOov8PxFGORzzF3TT0ZRQ+tzsGrmDPkuMdOjWNrT
qa0WVEgKlIB8N5W14/TRTLjncCyzEnmHilzICgoJC6ABxQZ5FN5nL2FXpm8UWQ2XOrsy6y3SUOGI
+kHVVZ9freeNr8AGdOeqIsHKX5dhF0z1pifbjZk9GARlNN3dKn8ssn1zI3UhJKLNZo2HFy2dTVjo
Fyj/EqoQJtJ5YXeMoqKi92F6ewWjTEGxELW3+wSZ44yQRiBIMslkUr+jQ3tuRZS3xteUgAHDDDVI
+DoMqJmEeppfRjI+40p4oUnZHHrEQJnRSYcQNCEhQ8oAsiUl3aFCrFgTZnS18uNcwIoaCY1rTty8
eQjR12S6wHQtU5CnYhZAJRRLjddMREU3yN6HPYb2LN1PtY7OlwjMyHREqQnqs6W3FytbL+L8R8TF
lvG/6CkCU2lnjIPrfGIJsiTD3Qzze8iZJyE3GU9l0pGhtJvsOv0lU63rYxDRRyriRQL4Gjd+/zpm
yTPr2FOgGmIyPkfZXfi0okOnRicFyKkkoN/OXpQoIAjSiA+sWfZKzDEqvSJ6e1P4oKyNadJGHy1/
TTEKlRNnUlsyJG7NfcICVcsxerOJLCd+Oj3dy5SaMZHU9iItp1YJwVdz2Mtt0AL7boIGfVmCSSQz
T2MWX+SamKf1GJK6ycAdGnBxZvx/ELtnNRucjPUhr7+NMbtMxxylbMmQR8yp0nLhZD7KDJrfGp1A
yNYUCfys4HI84E33NY9ekiZ52XAuUHg3Em9UZox0o/+TeFtNJp4KkG/S20wzEb+INllx2Ar8LE9e
tOhP1ljHKD+XXNYr+ktEZEN3aMCnSQwbenF/n5SDyWVExnTV+tsuz1TVQxNhKJS+9cZ4aKJwm+LK
DaGUV8fsJ68VHNgBTNj1p2jjwDArghvo8BsPryawfFtk81IlV/2yGjtC0lQ1YqQl7ZfwKKWDv+R4
FIHkc9UWMKzyah9Hs4+v76DKB1k5iCowcWibMXZTKzzPILH5NSaacG67yvokzSNGzsaeU35J60cS
Afcyzbe+6d/FFQXse5dxKAG4WABcxOniiRoeAbmFgEb1EiaeCfl31G6WzFcixbw4qHExnYZ/IyM8
D4txikztyKUdK/LOJMJKfxWSXfSux8I+mb40GmsEylHoTm14BTiZ6QdA5CaCk0ekHLC60iiYgJ0u
hib72otIKl7B0KMo1yNxMGx/9Xrra90ZrRC2XGx6zEsa2W6BdSqxb1T35ZGhmyO6DAnzKONQApWK
8UcByS27SYlzBpyqQRxA5a+CBxCSPI+FRPSFFl1kzrLBFSXBVxR7LpFF37qjDokk5tBaBVYWBM8B
B+lSyU0YgRa1jnoOJf5uSdRTtNRHebVbnI7vpHiYMCcJ2gWAeeauy0tnCo/xa4xPU14eKul8HTKW
kmmuuW9UKsyYbe3jT9Gyu0JfL7QN/vTEWdEFKPIzxWaliCdJEI8ZH1gzOf08OlKuYi25CVPkWLg+
ysRVROTpNPusZDXWm5wRIe8ct0pm7rmMO5Vdcuuh+Sf7NeRbeg7sIo0E1FTmK+Zbbkpn4DPZBGQx
3SRAIPCMXSs/BbLJkh81JaEsl5xU2mPUP0yz5eE1k/x5i8ruEPZJJ1JlIgCCSQ3ke/4VOtbD2vQW
WRKCr9u2yWH3PNb8fDF27ogqktG5uu/mK6/SYkykt2m2lWeuNeneOOuebuAQQkLUqL0zZKHzH9WD
Cma1EyG17CDB6hXMqgq+OcfLPm8kdynhQ5N7pgKmEy/lgh/PcuJPotJCCxKoE4MAl6SG7CxcMBuf
EfsD71/ebCr2dl93n6al2oorJOXRUtSTgY+7TWJKlnbfG9QoQuvW5blZ7ioyZzfMpZ3QgGMojxPx
aWqTHHQPhQD7J0+snVj9hQMqWfNOx3YxEvZe9+wSFWyB0cyxo+7XnrVUk3hzeNbXrT7oPxJD/Bji
6aORzsUFmQocj8olgU+QLygCiFbWIsK2NMEfUpamRqBSW+dtjlanPqiZvbKRAiU6HFBZGZ/sx06C
QHrofIr5y7gMR9aCgaEmQaVcBR47to9qtqKIJErVdMwuYR5LcVxPhxlxToqwf3B0/o7InCzCJGav
w525XDu8kOrOamyu/bn7y44EXBTTmCsFWVsGZvGKsUCYvhdshQtIJlRTM6pyAixX4SpjP7ezrvfH
eN3RvUfkYzLTAwiqIahfGeOF0t+cGgi+PeaY4QRsNbJlITou8XxcGS/SVpHFe9UZIHfRd0QsJe7r
WhYImKN/HhlM00nx39DHh04nt0TtLTer+2w9zcK6LMsean4qI8Q5G6TQ4LUrOy83unuKU8wEX5et
/bMUbhRIgfpLAdmb4EL3K7Qv4vN6psvUn6HcQ2mpT6IgnATonkD1/8uWOdTHJF18Y+x8FXKFdKkK
/VIwmss4XdahD8YaU7LKR2voyBqgpEOqYP51Evr0OCGqMQUanaiH9vSeYdvIkTlwObLCX05mk5Hn
jqyh1x41IY4G9AQlm/7WugRelwjxfBBmZ9UaKIUp+eEyAquF37JkQWu0U2xbZogvETp/TqFmW8mA
o8M6NDMTzlbECME4NU3hAXYISaRggQnBeSsRWtyD6hIEG2zd3oojggjki9Ff1i70zVA6g2M/sZ/m
oayhmhiF33DXlbA7SMoyyC6BLw+j/Wvh9jL09NSaCNXkq8X4XgWJNBMRqUC7EDCaNbCjyk1kISIL
53hFXrx5qDpIPRAl8JxMBs22dqf/0xQw/loUNIbuy6HoCyr1ZZH4s9I4NburQigPE3ZrDd9sBnF7
ZGowNm4tisEUTdSxTqPLXFExBZK9KOpTLYH/FGwe1L9adVVQUiDgxsObsG/p+3mP1sckVG6o8fCh
8lzbQ4q7yYr4yhAbFeoHXyWfMBvoFK1tQXLCZdMXChHqJa4rYoodTQJSKUxo1GgjUfMY7LIbKLwy
3fzGt0cPmKudPVGJdEV+zhD21S8tM4aGF0AvWVawPMMCEm6LKHPaoczhEGZMKakwz0YJJXiKUr3f
5cJeEbNTxAE1oU2pxeZiVs01VMazDC52GZCeomPJpbdEQGP0TyH9BtByPsTuyPSdPpudQDjElxkt
5BwR7kJkAfz4vLtOjL1NSXSZ5t/UsCJLrqsSW13I0gntLOY/lqcvUhiAxtSaeL9K6SFk9lONrybI
NBMgS82HqfGTw2pxRqM/Z1AkmN8n9JVlxC6EJDuJgYRJgyzXv1ofMxqXTuL4uvSGHVmDPyX9DQQi
YjZj20XdV+jdwqwHawNv/UtL8FFjK6qJIcwh4cQ9GTJU5izJ8vRr6AcHQWfOsdBlz25z+yxMt8ns
Ygy0/UM2w1dgzSl9WzN+S7OMtXs9F7MOm/cvucGdeMY5QDYqUC72enH1uW62HYN4GJZ0ORO/mFxu
YQkibAnoEw2kikkqBxVRmLqm7UUZgBZrs0rbVzHCVsLMFDprfbPsgCNcftmo+2t6zAEHWiPv1uLx
/nod8+JrPfkC+/GB/bi+wiNRO5/0YcxWiQeACQ4hk3k2PKzzyzlogMtTAtxNQ7uV0H7rOb/25ttC
9dSmiKosBJyZejf8eTGebSLBBE3vNQCTDrwjpmHKKruFfmzq7PZMzRWp7YaCJ7va3ASIbfADm6SD
5QzND8k/1sRE103o0FjKI1W74yRk0j27eQIPGRbQ2oPixSuGGwNk17pbU+IC9ISS90UjEyVfP8pU
AkSdHuvxgD/IK0QuhRjUU0/nxF0l6DhKEkKlK6+v7rpW2iwrqJUn1oST+qFlGCLyzrO4cCOGZuXA
gJyjfoUjh4AS0cUB8idblo6MAmKpKax3YhmezO7UD4pbWnQYiJBDlkFuoiY3axDvDbrOcWGMnVZe
DTgqPk05tHH9QnaAV8Y6f5Dy0FSNnZngU7AswFmQaG7T9UsyRQdncVruWmTJlgSo9BESKqjgDbRq
kjzmY53Dz2o9lFmJ1BzBAegfEF+PFpiCRtCPBsFyvfLChpNiMOPc0oLPGVmzUHZ2ObSOlbd4m3c9
UndjsxeU+SHB46PK+MrU56V9a0X65Ok77h9pLAddZevsZDOiy6KputaFG62yJxS7oUKvQfPZL8g+
XTUHDKK6SrvHXEz2Ods5TN4NI91+9hb4vXH92kXeSdwm+cOZZLCdTC8waOrZxK4Mx51lc3JMH7pe
PupWuhv/StNiPrb4FrNBIBlvLBaz7IuzComcW7X1M+YnKqCwrf3JQORlrldYCKH2C06As0UpdkgZ
cRsh4ek5UO5JFJ1lhsTW9zjxWO6jtPPS1rZJR0W1bvFEmljcOAKanjrMttKPmFQJLGghIRDZZCNw
Oa0GY6HBM1hGLgmh99T8EibPwgfrW5Y3kYGFhnyJ2Z365HWhMf2QX8xJPvxWHz1Sx47Rd3LiegdM
QXN+K9ujSglmTJOHXd1gqdmxDkg3e1u7NyzCv8FTsKSo4KbXiBwQYC/sFn9WjILmzG9zrbkA5gDl
QrsgcGt9tHC4S3X9J0PrHfboPV4Swwrk31kqgm5CtV1owfapLRWVWsGssfRKsQIOBjpdOCfAnVs5
9cSIMUSHeaJ4NvwtY0IlttS8s9x0Wr4VYtR9CAJNy1abe7jWu6j6LFlMhOeot15HUWMd4EdCYBFw
rE4FtgQdW8EMu4udAd8WO5Gyz3YWytiR/X4ktbu6/Gtlz/QNfIVqIKZPoFpnd2sUbLmYPRnvn5kW
h/+MGH5BAc7Elw6NFzbVLSu7W2SSQquvtql+Tdngmf3oYo5ke4Z/a9iUP1tvDPcutoLUODFIaOyR
LXfB7wH4q1CRa2BF+FK8/1IV0d8aInqzk1eBpln9ZN1tCNIhOUev+nivG6QKwz8EYcg1tnuF/SvX
LzCupcBYk7h1u+lst/Z4l0EJaJK9Acycp8UbAxEa3gOqx62nBw+JxkAmD6Ov0kg13ZdIUcl4q8cd
Qk8A1x5UuJxgOrW0TsZOvmlYngvkFAg6ZfpliE479N81Pa5+IrYnJg0H+wMUhQTEi88zK61sDnHp
w+7IZd4HmomJ6JfWZryAP81RGOkW1RzoTHfm0I1LdiTrIxaLR5UjQTfie8MUrOcIkHiVgv49i6iZ
nJFVeDig0Qulw0i0X83ZTSa1B36O/D0qspETuiZaDBCs/GoS55Oc+3dh/kWSEc+o1Du89ujoJ28v
kqSBTGsSqtPQqsfwpacTQC1PCw6RJim/Of8fgtNgGZc1RyWDw1hjDj8Ch9wYBFHVq1yKuGzoFpBH
KwQCG3TyCt/ziKI3xF4c0rpPE2h/oHGZgGAEedG7UBCHaRRo1JhFfaENrrLuFIVU07jOdMBdg99n
mf9Q0syXVuMQVysWqvpgiThGwhmHCzMINk4ymDV+FGTXSGh5Ge1U4/1SNF8kAwWbIWvzoWLrQ2qF
hJohwlAe75HXsbxICl+BvY7elycxhByfL4I3K+NBjtFL3zNEriMrOrZCTWVbvCxRTP2NvPs6JNI1
o3st4gpK9nQjmRMEW8fYS0zxu6j5IfyMnxOCe2N9DNCiH/rkrGKBrTcMonwJjA7BvMO9yEcdjNYW
zxsfdIRt3SEBInoaTZMpq41GfGIyoi/jXrwNJQb0PjpFAtUn+dyARCNEHaXLIboQlyn0LFBh2lFy
OtkAs8+gmubhxuNeZfzB7LZyzVvWjJe/gqIQ5+yYs4gTqvXUGzQAcjIy1vaCRCQlKRk1upiRjSiu
/qhszjXlK8WlLAlnPi/Zn5TsKAzQntFlQKo+Twm5dyDqkCr1w6GFRUvbWb2lQKnH7qLCtc9Kxh+x
I0tkpu3Cp14xLapFOk4XNDbd9IotF+IOrcRgKm7EX8P4q50pF9h3xq8rQSQYV5aIlwCayamuSL4m
Q1T3c9E2Hl6GZWHl2YiJQ4HY0J0Voikw0l86Lb+S9n5FNY80MESlUQIsIhQrvWVJF5h8UXWNmEFk
Em8etXo+xuNmKJeDAc0PIDtf28uq6uZ4dIGJ+SqjVKPGf+Yv7MMMN6b6ntm5rjEP0XkJb73ipBS4
WeiOKmnw6NkAO1fzb6pQp6CGREosqMJN/X8gtq0nV6NSoAG4mTIB4/qSaQaXesaYxtScOdC0PPot
UwQ1ZAdXVEZJ+yIMh6U9Ej021bETJ29cnoFS7pm2bG4BooVU5k2V4pcFlR9dnRS/ZT0JUJN8VCzJ
qZDWiFwJmZqiQAOgztkUrecFPONAvGJFjpVGkxR+pdZ3RoW0wGPzwrgkw/KZG9Fl+JEhAXaddezW
RzKEh75nFqiSWoNnJGaQoZhky1nkTDAf7Y5jzNOZKq45cLKghinVdyGcHqmnacKtYWw/o14c0IfO
I//24A8tWBltBtiHOKJ1/7wl4x8c5HZcveYJGzVbbp19Ac/IoBbtDKrN/bRa3rEFx2lBP82LRxrx
2+C0N04598AqoPpeKkcwrlMFqHZCJP3VJseVV0z6hHfEOPLrKCU3vURSi060H+8TPXEl4CogWmD+
7GH3yux8eLiAcitQlDXcB40KhYnzUalexaV5VCQ+Kn9iIjN/RrVzh1l7klmwCTkbzSAb9M1a0KNA
fs563W5XLJnchwru0EoKSE1q6pWlDv59SUC1Nr2F8V4LH92xYaKpqWCGKmeKYwyIGQkGn7CYLx1l
4Dy+6CMkyiy7qTwitArSJ7PsVX5SCdmp8j6W3xtVUK19wzIP4wr/pFU9xe+g324i2tZqnEr9KmD3
TSKl7RzMHAPyw2LyMRCmwHouMEDozjQA49g5IqdVxbJ47N2Q67BTOAAgg8bFRlZcXGUbcU3qVzqM
tqwFLbMvwlCo05yIP6bBqY4uqIYDvIKrqF6VDuATQ0rGTV7PF6HqTIEsnEDUvXDuVQaWrqWfNouN
yKCBTi57X+l2ljI9yjmt0klXt/UOlQxY1S1WA0ugjJ6OIOIkwcFH3xhGzvo567DXBere2yz8bjlJ
61KxAGFx5/TxW6Ur+x7tomSegdGLhDEV6UHgtYgV/NN3JV9cRnUI7HaWarkKBy8BQRXyPLFzcyMj
/lRk7X0bhrceBC9syjcdrRP5sBqA2VlSEKUyNZUD/ZK0G1st9wm+qKU9CmYAxbDZR4J8tZcUFXPU
HSWFOF6yIndj+BcbBG36I2WWzSR8iAv+I3tJZLjyHDii1xGho4m+wkWSlpgvVt0eZcuFrNIoMACl
75Q0HLE98m1NzHM0QXcqBpIlEq3fPAosmCtRoZ7QbKEi/cPsyKkAi+QDUHK9wZsqwBg1sE6/WMlv
Q6Bed5xX+RJOv8JGuRbtWmFAQ6QLnWPajhwSVALVTGPN91QCtot/RbM7c5kb7bVGLUoaBXQIjAVj
4IV0fhmqn8gF9uBEgsL5ity2O/E9gkRn4UxrPHERRPRLESlZkHD1EEt+7KrxF8VdSOvtTbeMhCTl
S0XuuyL3xT5w+09jXhuRgktCHQVOPQMxrL0VwrFVwhkHR7Ii5l8qBkswzQDinUKCykf5VCvk9IjJ
cai6Y5/NR87xNRGd/K9uiSjRsn3bovNpktNw5KElB0UrFqqN2Psvx2JsDNFaBuHnSkZVT0DceMQ3
F/+xfXKbzkKtntqftDf8DJx0bRUMIVjboO7BoIXHoq5p6XoG1i9RXEKust9kKg/iDibdmQc7b7lq
yESwwH110brj690x4t2nGdsjJ85xItBgCArK/5WAXaa+us5YJNROIf3/elCs4iCrEuOXwkuAPDco
Z5Xuc4mjfU9ZOsyGa7U2YIm+OZvMrib8qCWAi1VbtibbVX/l31plQe8UJNIQ6HVujQpzc3muaShy
O8GEXaKDTp3/FtFgmbo0pg+dFGU6fvf4rei33wdowQAfQ/1IsfF8pTPE3Dooa51y9NIbUK4IKYlR
z2GmXZ2eYMte25SSjqDgqEHD10NlJAbMTNyiPukhHOmK2Pkp9+afeG8l0bVt26tawB4Kkb/V40Xn
xRdPqUiRQ5LkiOCSIsfpS53cRK5OfTqac0wY1nTRNvgI3apyRdSq3qLSuuMVfZTVJuc1iFdWOYfa
LDp365fZ4B2Ah2N6Aghinb+lnyueiwp0XB5w0hIM9H+IlXXDTvFYmUqLkX7VchbGi0ZKNbaK4qid
9stAMRcojJglVymYgzHs6n2zKoIXkZOo3ZVj7+TxqQMUPM5wie7jdLN+2ues9661p2m/iQWskYxa
H0tp2bLPVqn+apwAE7JYknNiim6r8uYCpT4pw0PClolo0VqjSpvd3lh3qqo92il5afv4tYocJnqe
bmmM1i1v1bf/FSBEN4BmdEhGfIYZomyC5NePOh1OPvpwJFBqfGA86TW65onphSwGN1cdkcCsiTA1
ZH8K1LF/E3ax8tQKe/oFvNToOVvKDBlxB5SVYfiO5TerJQgzsfWvQc8Zdm5raRzszxBTF2ZNrAY0
IAt1p8DMTHYttCodB5eMB2fOrqhY1/qeI4wZ9R9Mj35dtMFWceMfbQiOmEfCapSKSC+VtottToWU
Pi9JcfShXepj/7rILzhjZOkl9TUUZ+Nqy6jW++WSLbtZa+4bhaeE9FMSkhnPT2m9hSAqfgtE6eRN
dEuKhXGlVOxI+dITn6QChiReyIxAyh39a07mg0JbjVy0NmNfYjLIFN4fFeKe8KoVrDGQTO5axEot
cryQD25VDA9w66HASB9imjbNEUEEQyBnjB+RBTiSVy5iXwHBSQXIbRxWcPHxQ8koi2O8Fw3oyKq7
qrp0/ZB++TnZ4dghMkYxKH/N4iZyyvT1zIHA1GEGxgmOZjBPNWrFxVgvJUJAmcAN1ZuCRcXEcY/a
8QhvwIEkxwHNOxEN5+S7pe6p5EAq8uAMrtkZIE+WksnA6bTme0Nnui27E/ifwXLpQAXEImNz5GNV
udapPXSu5OLI6FmgFS8ISVRi0R0p3vIPARl/SBOPuW7fN9aeh6FHetizFdjGnRhSx/IhC+tTvzMC
TtbpZN6Z3ZM8HXqd/Bn16xl3XgwyOUmftWo+5Gp56P9cXX7hs1KyL1H+xL6Zb+R5WdtDhdeoYK9a
hKrJLv6thCoQx2jqC3ILp5Ljs4SHFb4TeeaMICaDWRVgppFvUPqN3lL+//+f7JCIPu3EkuqsIxJV
QcdUMuZ75mYvZ6OfXgz5rW4paWiAgA5NSfSq/Sp9ICtbTnEakFFvtLsW7OLCnoFReFESakotmqBI
aMpgoU5NVWAfkz9bfwWam7q7DuhIRjhireAZA3ow7HessUmlFDdfz0fW/BRceCUicnyxzCalp9Sf
NdPwsUEfB4KOgCYUIomYHvYJpbqjxXWXED7mYrdWcQk1rO2QcHiDlf5oMOOfP2SIWeBrnNIaCBXS
TlGTn8WFFjV6VbPoVSKgVCMXq5FAvy9PQwE0xq6flyzCHr+MDn/OSo+gN7L9NxH7snf4U5dwxhOU
ZFDR6GQEwyKBZltznadIYnnIV08cN6GqmV4d8649CUiA2baR7MeK3SG8kkaIugsN5iYhZlVX3pak
R9cMJ7O85jVQfqpCLL6tea2Ww2SNnFLHWsVlW3gtAK2aKUGFdbUIxf0SpNhaVZkcEBSBfN2cM9GI
orTbmQiDge7C4ENqXeK2rexOYrn1jEPDX9l+YbPkqBJ/suV3YA73p05v8H7b9SNZ8Z5CTp3htP6i
DkLHREbdtR21R/5qrNpZsobzmmKJpwpGT1JKJMUxj+dznAlAE1pe4AjrJPJhnA0kNqCJ6ZT6vhjD
NfrRlNsgtY7cDXtyNZkEWMrNpKiKUl4oKqoYBBSlP0NTPOQJ404EroioMD6qIwNZXBbtXsw4euU/
y/YwQy06RJkTT7tVVZw8I/KANd453oly5oJ9scs1u8wTVNcdGqpcEvdJeAcoLTvkcPIs3bop9huE
8LIJMep35jBKROO6kjpXMuoWIcZcugka6pu8XOj9fD3Mbez+d7ZCoVgi9vI1XpaKw1BiE9+t5NWX
2ovQnd4rLGS4wyLTX8zXieVEyApUf0YvmcmKLoWsUS22+f8T9C1R3vRafuZMUlu2Wwkzd0F4KZfK
iwD8NrHbScoxFg+oLC3MBvnkpd+9eB4ZZy8GF5yDrdjOp9dBhjuisVRlSqi8MaXXsRejGpyOArNU
FNGktwm8E7mu7VUYdImQoLP+k3HP5tG7UL9Rgh6r2DUoM9FrHzkV9lr9B2wzIl5kacZylOCWg0E9
FmkYAMw3jumkkAVn7BrVUbB6Ci0fFXrbZrhK07f1P5rOa7lxLFuiPyREwJtXEiAIEHQSKVMviCpV
Cd57fP0sdNwbE3rpnplS0RzskztzZay8a73xrKYJoGZx6jwqlnZybPcDSOxseG0eMx20xQC6dIof
LXoGXYX21K0e2GRW+qMnrjifLyFT20SQmUfUThQx8H5ODR9DT2vp4IPVsNAmyP/NvgNZMs2KP5nu
JP/QT4hC7faTvbltrSuvLMdda6/Uv2v7cGwDpQ55pGBM2PNlf5OAMbTvZLXqZi/29NDiyJV9qrB3
ifqvFJyo82AUA3FV8NRmjw3g2mrgDHYTI1bRYvDkbtBqnvYzqjS08V8S7p1EZFc8a6xlFvGdHY5o
jk/Ap89+3Ss/PajoFB4U9CtRbc6AKoMpImxHjZ9+NQj9mVs3na2+UbaypvRflLcRi3xMewuRNDzd
BgFGBThfDidixTbCkUUnSgmIj1wrEpScMV4yJg8gnTRshj8f4KrSGZ93nzjgMCrqNU8E8wNRequL
0q+P+vRpEnuR9adIeas8NZe6JklAmjKTDzrUSkX8wpiWkBbs7A6A0IdSUTR8BXPGLMpNPXujV2r5
ikC2wGQUtfgAH5Y3/CD+Bc/gzNzFROt1sF41ZmvuMdNJ1lq/5gRtIkIDWKFWkomAAqg6+9S5nC1Y
x8J4P3FWSPlh6FFmRT+WaAjCk50o66HElJRmrDuJFadBhEOHu0ZFT83EwlXFEi8Rn48Bcehk55uB
Qwn+UgTEhwtE+7uLiGdVJzQzbhoM97dtFRYhDc54NLS182o8MzzUoGHk3Iq5qqpa5VuoGNwo0yHc
xQKraF7Nhs7FCMXNJZJl1CZ7dMDdKpc44mQmRFXR5cN+mJnc6uJfSMSy6ugQ56E+pC72UxcglGJ0
+0H+l1pvMfYSPNQxz+jRWgExOcUg2HKpfyj0C21ydeRI+qcSg5NuzfPY5Txb0I1SugLY2XSiRrm9
FuSFGJjpGFRKjGvnUuu8RqujKBXr+gmqQucBSBe4hFaAg9nNcjrTRRSZlm1ugUEEkX7Oj2oLoTIe
6Ank1M8KImvAyRjWl85p2L2PITg/YDsjWy8tqjEwEtvYjezXIo36YZ4+CmdagZra1ayV2FIKGQSP
gfC7st9Ux1O9bDuz6phhkFe6G/sHrLBvs8IJoaw3Da+/WslBz7nDANRHPuW1N0PqXxUSUrP0BcwD
HPDfflmOFVfNkcaFBVxbbZ4L/dsUCPzM6I/4kZUacwtpPWUtglksgkqKgyoxTuaCga10RcxXqqH4
hvhLGNJggJpmNGc0uiCjkYJMmLF5p0w7wpE9yTEUA3yuCUZNXCXSd0ra0zSh5sghbFLsCP2flyXT
13gyF8vL35J4OZKpoDLbi5v1QHtAD2YtWnMqRbCMJb4uiXz9aLaTvYadHTUZE7ZSg/pmEal1rkxn
Qt4QqJ4a8CIO8sfK2g1PFZD9HyvR99CiUdzZZQwkHUc9h3I+76DqOHrK5xv5BfFHak8Sb7Lx30RG
q8m2YQi+hyj2lf4Y6ZTvsGU39fsm6kpzjFP1aIpEcykfREKS5Mucv5KUGNhW/AnT9VgZ0rGkQyUd
UaZKZoXTFo+3N/UyRWDqR9HN4s3tTMMb1U69dIjIoShr7ZomZtVzZb7R83sgtK2g5BUcUtkfif18
guI2xx1d6/ypnlZqWKDJzqOoFY3JYh8GAl+0BXwppWLyRJGN+VYGnNhF7NRL/hjr29zl5ziMz/HE
IV+KQb86k4VT3+Zeaufd8Ogra9+MBdntZifQxWvx5k6wLRY+G17F+fBSjl0chWFpeVwwD7pbW0+j
CNqVMmL+rTBliZbqzIdTabps2kRU1yT5xqnIFAsnDd5AxmWRMvNmJJuBdIhRBFUSWOlVUIha0HSS
q/hcr1omkUxxeE5GMDaZvhrxEK7Vodd8tVMh1nYehdCErCWv+R4nxRsl4bTivuyHdRciD2vhrvtK
BMDmYLUmojA5LjIqFz5JWNUdK1aavbDGSCmdVdCDdGTCXTZaVxwoXW48k0uiLg956/J4Sp9R3Z3o
3tDAm2X0u7W8OwbslAhI1mgKQIkwHhs2V9JFWR5moTzEWX1LeJJND7TahDxXpwQRK/muyt7XT3RN
SCmGm6gCR0hyTB9D23/NUfElsL8G/d95Ekk/NVTcX5i3HjKP2qP6I6TTu/7T0S4TY0YAedLrYDih
tVnwl5hPx1MKNX2FvF2XBH277CQd4vW/K372OmAbXvwBRWAuejf3uYNG++KwT1fE85056ztW3ER8
JY8g4pV8h6uuyQ4owx2CuFzKN6Ga7knjIwW4hArilo0uZIka03qdX8QjaKSk8fJ7VGdBkklBexZ3
VqbbtOtGPO8UVYTCRqUPqzjxlP/KOqzo0nKu3RQvC05eRTsrNUHlRDhH1+ga4ie34DCMSQiJ68kw
zgOQBJ12wCKu4U5ZGDn7xVPAUgONMjJ7BYA5IjYU+JQY9I+Eol2zAEqwT6rJ0YbG0Qgl1KGd8pSE
btwUW3MZuxzsyjOThcwHE99SNKK4rBCQ2P+u5DAJ/Fj9QcV+K8uzLW42xKFqYjNLfZaFmshF/Tm1
fDYSALALkBUciJL0nMN9Cx9JveG/m6qDQZBzBitFC+qtByQ80RwByTTRDpmFY1bbx5JjQSWBOUEz
j18eZ71xCWaxCIQBya9R4G9oFHfGrIpHi7CX04WVoztUF6RUP+ykvwP5YkWniYhErHIApdf/jSWo
ZLwsTY+xjSIQBUIsnvVJrM8wwh2peabl6OcsjlL9ZhgsSpXfMnZHnqvIosskeYPCJm0OWl22X7gX
y3NotKlPoV2GTpmiU7r5RyId8o7upuNIBUJKInqnXRbZuBV9fo2y9hwOus9V5cNNOLPcmMS6GA7s
TCKXhBoxsJmZx/JhTY5ny+rvhmS5JqsoSOwmqnemuANiEkcAJUwyrXAYenG64qI02BxWe32gP1Wv
XisSFCrggLq5dj/KpL91qfIoGobwe/yo3hPSgVwrD+Z9FQlJN8z+xY1AQ0mGD3CVSZYPgBV9RO5A
WCFWxGMZzkcufIZRPvu0f4QI/AnJAi01739Nx4BFYjrmRYpnr8Pj3S/iceY1sYI6+iEssS/dqgO4
2vAF32F2LZtnUcRPrpIvcSdnYj5Hq6cmoLvZQJXMBVDqLMW2FArAxuEbaLXDTJYtDIB4Seoox2rs
ayzG2iCPsUyaGzzSOOnDaFep7kALODAdvSxpF+t9XViekdBdpfWU6wjuvz6m1AR4Z3qfKPNmzWYY
fTBNfiF/0C3n0rOzX26xmXpMztkmKZxl0lci1NCFuHdrPROKGfKH6ksAOhXU9grMW2+ZDinOloOs
4iATOchM5EK2CXy2ZBHUXaNi+opPWdtgJnEiyUnDv4VCZR7cFZMYTjpRlgB4xSw9GsHOzoISJCcx
ARqsLZ8vpaKIiq6KmkfdtmXr9gTSnr4+ETO75NJRWCtYA9TWY8fQTbBHKj/96Bmnu5Sn/EzJMZZD
OO3rhVfY7flEGRBYbJr1CNEfB0APOJl0Tuhix/U1qJeYWWw9iArqVhzu5v6Zn9hxi4TlgPDZ23tU
Fq3d+5vNl3Wgw3K4OBJeBAuB2QLKF1w5hz/EjGEb8dijwKnbh7DRIgB9UNxlUutWdxpAxkwgWqOG
aRd9lUrCsvCWW87ih8XLQiTAaAdqQ65RbgVhHIjsXYy9+KXj0NAua3onIgnvD6K6q2En5OzA2k8r
EVMigxcFfznz8F6/pWny0JUdYkKsa7diRrfgXla/SiUReJIUSfnHCHlYoJ6G+4w4qZ4jMdBxMpuu
RJVYzg/92RlvVww2HZ+EhBtxIcOUICLTrDxcdUHzwmVxpvRdT2fWZZU3AAVbNFpwyBAQ5qS5DumT
Z+17JSMMIhfqA4BI7AkzBBBL4eYDZlLi5uasLX5bn/YIlw5npRzAZmOLHk/UtO5iTJLy9n7HlJwH
JmXW+mQxXFQEKpKgwdJDKjTEhsbnkJSEE495wN6wRn+n9Yhhb7b+0veL5mIryXujiYFhkv1RuJbi
4SYTBCYR3KM/ETnl+xXZFnJmwh0nHPFyqJovFqq30TJUWt8ZJABRqRz1lvk+rLRIh9ZBoqsyXAEB
y86Q9U6Ct6c1ND6DCdoIJJ8g+ZPghcHla8aPHLgqgZEMGtfk1JAaMzpJp73MiE1Rrp3SPGsENa/H
OtEnpTmsB3jSO8n8vTIzlVgIVwh2Y8k9j98dclCCCMeGDbOPYuvqScczUMDzwFO3KYxcGVvuKvCI
wBHHTcuJXpzh2mrRFR9ACimfM/Q9115DmkjXiS1BNLgkHvTxl/7s+p/Kao51TxlPQqnn8Fi7r6hU
nIXpPccYlLK1K34y/H3rZoHPo1NNVaeIy4dNGJj1gC/8aUT6xLQjNJhcIvh9rX6hImri6pyytddf
2VJKpmALD0EFocxHOzS+FAtq0APhwM/ig8KOVr10kuT0SeckfHMK7sgzxuwByuJUJbYMoBkoEbSO
mEgQLi0Da3hFxUCAN9lqHXOMAQo21zzA035QlstY04Zy6EsTUlYV8BWSsTVJOPUQKdl14HW0RJmK
Xlx9q07Rk7xT3f47JutvMw47sKLtyjjO+w9YCkvOoGEeFVeN7O4TQAKiBKlocvsYkgTeY5pzejL2
iZp5auREtUiJVBGEb5P8DhhCHuNA8slNLOWMykzkGD182+UjT97qYrcAyCmSwCRfXIGp5NI/zDhk
BhRJ6Vg0eBsX+kP55LZQFs9WTt23cddwcUh3Gkp6yKeMBFvVK4sFgqKzjt5z6rdFAneGXkJdCxHJ
akYhwuY0//4q8bOt/EaTvbLHxCHE7RyKC8/fZHRkA80KDFdMparCQQujgpkkCMuUP9rZMvTtxBm0
qcpsOPEMq6yFSHn6fctMCaaflQr+mW+5CV2wWNE5nEC8uvLg0VmrQIrsZJLFdiVsQsJKax0r5g7E
TLGBrJF/AdoX4FGEWgkmrJXzwUQ6WLVdr3jGBTx2Fm0pK2YkWInF6qJtuAM3LpBqPWVNwu9UhBhM
9SrvNp+dmWNGaMFCQU5aFpLGfZCFfD9ESiV+v6TVmpmLJpGqZVUvwkmzdSpbi+qpV0jufFkMmnmq
O2adfzAsvTD2VSvxJGP0ZASSgi7H9k4CdGqSW2cuV5EjC5W4lalMwbtXj//t7wdkiCRpnRSvuRTq
e6NlG4caNtTXly4p1TQZSsOLuXBrq3SWDP6OJ0AEDHxCZQDNtQ4yxBdw3sbk9GhhitwdJBSqc5TK
RxPzD3eUoRTPkZhwWwYxp+BsZ6k+z7ZWhgdKsA6m0VFMA8p7sEGl5BH3i4ZrEfKQgAfziJN3QXIf
6WoACQje+G8NrfmlJ+yrZAomrKm0KYY5WAeqFijvqzWsYT0lvSouyd2SLe+kMc5YVXKgHbr4Vewa
WJ/TLe4ae0O7hmfCBlAeOgB/wzZ6A/ioXU0nkH6NYLZtnRPHeqS7VngqInW28nyIF+aeY4kDuLH5
pIEKWfZ4iAvhMJJdz7x21j3WBdQc/DFhhKgzpYqsnIZmCbb9OECLed0ZLoZoI94jnqIgg+BxOGg9
AZBMzQc2zewXtRC0OF5lNDWuoyKTqDl0x5bAqpWx62k+JlUjfbFbYnlPB+AlmshvYrdCy5ncLuxc
qoHVTHpNtV8KFnzWILfKcEKjCm7Ad+n6w3apU0G8KWfrZdevnCLiO1rZTgloTEhYe0006ClJaY+Q
hleeQTUv7yST7l/9ucGTwN3GrsRirx3/dBZbKAcPRO102mCb1Wornf5I1OmNbWNOu7KFW5HSCRvM
4R+VwTbkmBgpkGMKYZ9yUi/KLXaRuohRbrnRHmMjoKvtScpk0fIwbZgpDCrHWiZ5mBlECCEDdCzA
6K31YtON3sMxOcWafpqXC+6QdHY7jpXhrcLkVKXWQe0xDRiia/AVT9bqONLi01j3bjtKulPHIHNJ
bnWq3WSeLoIfKaIvhLWfW9iZnRAvi/MSiUrS5DkfPGVYXUFWLwaQigyOO6vje9i2XjIS36j9jqRr
zjYnG6CXAtFsnB7LEDs9R9aqkwBMJg/esw2ZQ8azupaL4Av8aMNWxhykFIQU3KJfYkNchdZUdE/k
zQfcG1iRvoFSwCtzjFTHpGFswoFET7mQbhkhYmwAhyTJnRc7ZHqULrUM0GfpDitQhamB3LO4avxs
i79lavKHijTU4Q+kvs5UWWipjZt+N74YfShD5i1nHTO2UgZmCZG1rS4GFlece+WbmP6FixrKF7pl
08U6VZndCoSCVDiKl7LcZVtH6aJfslm/RMnfZfWNYXBr+qm0E+SpqbCbPVkthy43bM51kHQkvykX
FbKHVhIcOK2ncQJvSDkJPg4kzLiLr1107V6b7KPfUjjVgaGMRVeCoiYz/Ajs4dgDzSvJnEecXHrA
jiCzUEBqIqCYb8MoR7W/WB30ahqwAOINMA7BwCg7BStn2z/WVX/ki/5YoK8WvIk4VUmL22VHR5nh
p7VCJES30abIpu2GMcTSXx+6ghzZnLyuQ/TKuI8DSyQRuwDc2SURxki15XJ+agdxjy/H6HiBJsOX
lwlEr9OL2SUX02cihlfA6eqCvaXIdu1r2ebHSPpoe9QxzaJ2YDoYau4uOsi6uGEz4E7j4L60ylCG
SrQCOzQPq3I1xIoz6FCxp79kFTCcdSV9wqT8nQEEKVcqxp56Hn3KaBvcyOeMlk4Qjx385JVlUtSf
hxKvtVtKvxfB464EvcVAs3zSIIfSBw1M4BlHXUGHUWuzQj0lQXxDuzYuLAdj7pQCpZyOiheirjuY
v06ZJn6jdv68opkn8SliK/NJmr2Wnc+y+yQ6sF9CCb9lHGi0UmrCQA09YN5fsUEXkBToDKlibVsD
ujiBZZO+3IzzWsifqjC8hyAV8nK99EBo5R4XwuSbOh814YfogBNPJPmAOwO4NwiJqOW7KZGTSnUf
/zikHfB9yrOvIvslzepFHxYKfhVVPmlczk5G+qAWa9rpOIolhJZSvZpte+oGw3fp2RL+MatkWve6
WOM9Lz0rni/aK7etbMZb/KtBdxX0e09jUPa6qOstGp1sv3zVp3rQr4nrJjwIZ5NYGlu1uMc1LaGX
DNj+lfLd0sqn3LwpiXWWvvIpvzaFcS4b3PRx60hqdipO8qUPj5h61XLGw0rqLAu987Yu2y55Bpd6
HVhKY3myDgNkhw+s1/cvSS82fZlkCSmT1CF5CTU1P/aR4Y50oQm3lAV4nDb7hNNWiEIqWSOCCDs8
IWsW7HpsuDXOP5y8fj10OAiVG5NTMRongY7uZK/TsrnfGaiAu/w08CzRBSdfM98D8B/ieanOQ24d
dWKHWyqkbQpqEUc3AdQX46HgYcJLElo9C8HdMITOiOCUITipLKcXFzcGNfJs6rEkfw17MAe2wWNp
DkNnVl6zuTxqOR7Wnpqe5VAxWELPnrK3xR8/UzULZnBb0XIZfhZfXgGj0VuYUc9csuEIhelNrKS3
6SgQxjtFJc9iYT5G1/guS/vYnyi9GRe/imS3qjtgH5WtlHrQLH81jMNY9m3LHPG52VzGcbiVqtRG
SxL5JV00pUgDxQJ1q7fcoS9cEKTm4gD0pRe5k6C/81gqnNJWZQadKj6Dfs2IWmkr9hfapbYGOo1M
yRzgTwImmDCzZhRNF2d8zbWO7g6hQqaue55YuoBxoHrSusTtW8ZsMMokl5yMCb6/GhEODZIqpdad
XHccv2nzfBRquFtd7Lpt75rhQd6Uu0nbG5F2rIcYfE1AfXogDdRbGwZarxXstD8lgTjFBLKvXSCZ
+QlqDQoqgk2DAXHbQ5Ej4QBUuRBkMgVYWX6b9Oi+xQYisHf6eD4T5DoXKlFUI4WVubhtFF3ygVoO
nnqsb0j1y9PD0vU3VdVfG5ESlIy+aASgHjJTf5QytA9Iz2aLHyOHp4VeAqyvBYVXhPVpsCA3mPWp
T/KTJNPPde5E9qbNrRbVK8OLonzow+xoEDhKsiH4BnZLz6fhAyvWtZ2iS02Z4U6faRpZ7BXFdERd
Cgc/NyBXDvcCE213KyblHHX0m8LJPlJcwM59gqTFmJG5KttToewPJVtXDTJ/axJbRSpSVpgNtT3i
ThLvOn4yQK6sUZQo91sBcwTI8P8bzzcXR2QerC5kXuJXlLXboAqX072OFJfDHkl/svu9gqWhFOd9
lOI9IiK+lQvr85sRsduLxTfAYOwJqsGt+sm7YLVSuS+y162fOutvmfV3x1Oiy56iVT7qqXyTzPy1
1ypXgFofszrq2fmSyl3ErQFl29vzcc32+regi1xL2M70qycQX2x/m9ME1RwWWZ54pfo1adyRk+m4
VvlR4VE1NrBmT+2rGPcki0DxzcAeeSz5oWpAD8ocGhwRpJgDikMND4210zBJwEBwPeLvlcn8KpT7
mVxpc0wUsN1K8spkQ8L4vZuSD81QPlLuzi+6mqlxtIrJFmOSqvGBrvZGUKumlCPhobWPOvGwsstT
yvyA2Zo0FxfLBp9Uhp21RP/UYsfalXNxjEsWNNg6MoS9EFOFAT97rjcrz2Uw2aNxP5UBBHtkvosO
hZkiF0C1QPGOqSIfyQXvUwm7Rk0akdpWyu2pKqKpVLKAMioYRGY5ciN533Sbv63FVTm528Nsa27t
vgj/gRo5DuYVE/TovyDPCp1VWhF9t5C1ASxUj0aL38ZEv5tme2O7NbcnFuRMSpdko8hQ/Ci1+qHc
MnLYvKzWVzXNMx99TiVnItkEn6ODjr7FDl392w8Rk5TEDiBya54oOpwubkgI2zjqIGS93UrmRPKN
HRcd7sE8tC3S7gN2bcPAoHgT0MdrOH01WZlRUjg70E7F+jhHf1agHUI37hNJgqSTHKPTSmmEeii7
8TDwYehiaBWMLZs/jQ0SfVkmhufJEY3DJJogmoOSPFKFk7Tz229tc3izUKk/KeCbr8u9EOUz5OTr
Z/gsKGyI3gvuigZ2pWVvnqUOQtHtE3clRr0QwPAAD6wPBXT9Z/hLQi8Z4BkHi9/8zJ/G9CHQ9yq2
1Hg5wDAWWmc6d95858o+Upj9IBaqKB86YkLnLL5CCUOhk6gpfnLT8qeRarv2dG8w5ohky+115kZX
dUcTcXGTydKQyp0N3KDZgB+QJ+jaPvONAGYm3oGRozOINFNIBFFXqpqj6qb2QEBJtDOcHbqflBoE
q52AxnWX9ndGzVParHDrGFTbxK+nfDfGsx0fsTWFBEiHa0AxX/iW8kSIsNAUW4632+KmFS4U/bMc
mqOU98f08tXLi5ubihsDapn52fK/xmafoYMpXnRs1ooLNnuJwbjpECKVIhDFy0sTrhOvUYMXoOBC
6Sw/C+VaHJauws8i9y5HArccXlByqzXZB7Kph+ndBDAFo4f5/3cJvKWGMaXBmBJoy5YEesj7fS2x
YXkbzyNjnyiwsjjBzad4HVtAmZ+AGZ1weJ/GXDgtfxTA4Tzaa2CVlfo6Fi7dJDI8FCY+iNDhcbr9
/yZt6TTOa7QXPq09X+AQkEDNGPeyTDMV8jGZlRSa4yLSdqKoey3+wG5rv4yLJReWyn0aD8210rlx
WfR6gAuHyblR+kroE5xGMdMjpVIDyF/u0L3x8wcDhpX995c34WslW2j3kzcxXmc/42apHBaMS8t7
frNY476zBveaXf2Y1fQic+k0Bt8Mp4Cw0ml8UE3g0sMOlKs6/GktmsUog6zjhIQwbc1CfuQ2rnwP
hXaXPmmpMU1CpgpRnhyZXnsfnJnUHzhvhds8/5Eq4y7RaoMdSqi+sMRc82L/n7friX15TOlSGAmg
k9aGWLAJ9JQlJP09uyhhFjTUbxmYD3R/2P7xJmLYUTTb6QSmicx61Fw1WbVBhIr5pRWBeZq4QRXT
p6DFGVR2/Y0GXZAVWkgsDPBwIvoso9nZxq7MYav7aQxwg9UArnHsdDIwzRbraLU259iszvErJ+Wl
YGLogOooOU3kFcXCPeRQXoQlKXD9kcWf0M9pZtjPRCG4P7llr7sGRB9Jxi074Y8TF1aeuKOqLxxl
wyx9ZPqrGaX3Vqs/QkV8n0sngcOYr+xposZ/kWc6vOCVCV5WMV94OZ/dbTQxm/d61cD2yp61i15Z
1GcQaRI6RVs1gxOaoQ1LhE/QS9+xkjAD4sxhVoSQf1f8JqgL6Y5th2mzOb+MqVEljQQZxYQrkZiz
lz4skjPsyX4y5NYeDVdBtw3LPmg0jsccKW8f9grAvWJPVdy9Ym5JPaKl/mcaw6guMRICIUgu7Thc
ACedt/859vgA9V6/z4cMVzQMmDOVZTLEeYHBEaAAh4OlEYD2wMri/3PhRziFwE575os8kxWhBTbh
sMYHKQxYyzgpAcT96PydTLiy1WDdq1q6p7cSb5jSnAUWiXKaXukgOfbm95TAHu8TH/CJHWXQ3pcA
QI6yz0iq1PXqKci0po/YfTrr9/VTeJvL9plJEyNUv9O+P3PuOgB8CjpXuDFmKRDSijwL0ySWhr2g
4Rz7TiPxddman01MPlfMIn0qvpp31tMVWSsDauB9AavtDg75y2tT5zfs6BEnWIihK4TMuUASTnFy
/y5+R6BkPsN7bY3vn+kDbQtsjOQWdDM2a/+MXtFdotUvAanOtMofhs70leqriOt7Had37o83qxxv
bCkW1YSOX1zHpL2M3tjUR60nUMFqrZhx0EHZG42fMt5sKNiN3tTs2L3LbU9rShVQlOFkpojTwDgt
635xBoaj/SKDsmA5mL3yrz8FzCXbm4gDFHmcBk4CZtQhkGSI02eN21/j7zqik6BCrY1Xzr1n8NMv
vTfHTvOegLcIMqKdCz+K9QxnyJyc4JSpsjON3XBDWAnaQTmEfJsEj0zoBalqr/+MXCKRe9ePMKFL
ktKu/bkfTRRL7ZhoC4cixhEYaAAHl7daBiDPt61cXiONFIyakig4zcEvXfnaeP3ZRHKQIu+lgPcf
ulYuMt8fGmP2rGsdTGv9kdf6R/Vb6NIHLzhPbQRFCxVpgHRjf6KAjPylH4TJ3hu1tENawUbgYwI/
ug8L+TN/QDuRSdPl9HdH+e+tS2+0ljO172OGQghFGGsKioP0z4hNUHBqIBXjGQYPhfFA1JPkqkTJ
BhUXVCoK4vUK06cVP4Y/CWZFhYVxepaJAWmxEZBtlIugvhAx61Pw2gVYrJUNBct9qfFm8v81YKPi
6CyfGv0SB5m8FNMQkHOcgfzmNIy17+zjMhGoybp3mt6kbZfc+ysj+kWESbphIXCu40TAGP6ecWyP
4pPrXHTTsu07vesF4SR02mkrJMINuk+NyAdqpOMgZlfhy3wTrRRnyzsQ2kAvwZCHjWe904fttX7x
LUYsjtrq3HE3Az4+yzlBVzA2eN+iBZIXYmptisdJN45dnXkw1LExmgSXojJmuNcV3iCxw+uU8QG5
S/9SlgDU8c1q4VA5IaDrhqJdUqtBToLq+p64c4XJwYooeJvFo7U3sZrEh5hS9Pok0Acj5KZDxddl
Lv2GKoRk3+P6I6pQlKfVtarxZKpDsDW9S/ePdetY3Zeh07FJgCk3Qg+u629LqYPlW93w3iyrIMgk
nnXGSnJS0jQQzqVh3iYNcb9jx1dBGObgi7X6tcOG2JxhPXK9Tc+VZgadl+f1RVL0c01rUQdLQjba
YPD8JZmwvB916kNLnY4qhl7LbA8x9aFKtzoCd3DEdcqJr5GVcm+dg/WMblay6xDGQ4M0gK3C1Zp1
JxUwD2kUjBT6O5iqEa4zGmRCfy6YhnQA8PFyWo60FYWAsbzlQ9RIXTQ76AVUQ31ndlSQRMcmk+um
raGjo+kwbGAb7638kuy/C1ZfMBIgDDgFvWmqLRoimYc1WDeAdGtcP2ROLP5/Nnsu8hiK3qsx/JsA
EtYf2Wqc4jo9ZUTNe7H2VNsMkNkoRBDHu/wlCPl5hhKmTYHIPkzJ8kOLe7FFowbIoc2dX+DMJenO
hv3AC3saCI/kGJu1nv5I1RE0EeAtPBlONlg21JpJGawx+vrAuiC73WYnB6wDjWdI1TsSCeQjkwWi
gTticGNcErMCi5BN6wYmo4bEhggkohu539ZCo0BDXuQK+DYTT7cPCepINjTeiKzEqL8tI/+z7RPp
Za/4M/qtrAeEGuRquMxb+MMfPhMvDltWi73Amhno+AtXnV7UI9XyRu2XKqxe1uIzPdFcUNrkNeSv
hGrRECvOAM3HOMKWPn7XJ43nsYjyVqEorVTKIqZR3xNuEMbAXUpGKEk+rx2PDpjuSQHzgGPYEnkK
UnZZyXTWQF+gNDJdZCcBbRn64yx43W4NWB1COiQqWSqwFMxrvu+t+TgkLWaH0Q6lp45XpxRmd2NY
juxpqAECvm1rD7wRhLh1kf0826KaVUrCV9uvYN0SulFlr+WXHdXiMLzNiMZIGPWfkFJtKVHg06Su
BFUpROF/SZRQg1guGJ6eXlhSISXOf+mcKeC4Tnju+Efahm+Kw8MAyjWKsW3k3WGsCIi9xiNiCs7O
aT/L6wPP0NtmzaI+T1Y1/GsfS7XgBe99Ub3ksXqYyPb2hGlHuCApSYFo92gx/pAwfSQcd9qH3ESf
O20YH9HudSJVU5ylgZieas8r5gYjc0vIO5pRu6WJm4M3EXTFCPyOFEpukXCUZXYulN5WrTsgOBmi
bSSo09jDx2qP/6smt5HACGyc0it+Q2Pyc1r5epEHCuACfpUISDXgCpHw64qZcTCms2kKrzxxZy39
UGTpXR7yd+Mmpa4OG1dnf3oUFuUtOcC1ovTZoqNNlFeXpaaAbdbILqoZXsM/el3cSwETivTan6mU
wAtVL1BQEKSy1FXWhld9B0SC0ZLG6PEapeb+JVzibjK1TvMIy1AwI9K0dFqacveL+Ec9QIa/yz9Z
U9/C9rsyzI9t8gCCShCk/5YEwe20eRdZzC2XXKaFRsDzEO5eBr3vqJMTTUYMajQEPhPFzmINRMC0
6fCR8/mZiQj3AVWj2XwL+/x/fJ3HjuRommVfpVDrIIZaNKZnYUZlpEnX7hsiPAS11nz6OezGLKZm
UCh4FZCRWenuRv7/J+49977GvIhRfhuX+TpL26XFA2zprKeTwyIoIZb7+WMG4FlZl7/je7OaNyte
EPGCW4QUz9w9pLsfCg8jnscI6w98VhL+wqWCv/P6e4SOoMDbqNrmlrEa4Vta+QPSkXC7CwXqP8Ip
opTlZ38Rdr4n2DozRi2H8bdu3I5cCaNpd82FoeYP8/l90RQPIoNHasHuMjKYtEH+ninii3pZ8qEl
y3cec1dGN0fxp6/JPfZFFmWcRTb7o59xqVxWRzgkQ/9S/EaDf4sT9UrK36liFTgBgIPnBde/UNqw
3b70ViOAdKKgzR7YczXxzfw7/pSjlUXMeixjEGBt/Mg26YmJYo6gx+kJZG/oEp8Bgukow9sNBZKT
UTmNgtvphFfRys12ZeKrFCun0pUrn9R1gx9bNq4E4EqoUx9W18a9CD3wTDWhNUSGYG4ohJP1IHb0
N//d4egscXTqGza84eNHAqCx0cqIQGbMUtEbvhqnwCEmzKeaJORnMQFDqZM0pRvej2gDlVBEDBK1
jR6DqmPxyqE7NTinzJ+Gu1gkPSe7KOoetzloSCIQW/1I8h370UYZaGKVAUlqczBb4j49DHx0JZui
40m7Jb0OiPNLtawjZK2j3jnoY36MRiUSqCUjHCMVmZGYkefPce4pSnPRwchsJbeku4Ifb2NuUEat
pOriCinXcFsAEMpv7BQ8iBuT3BKPxapgAmpyYGQ0cU0zOnTT0sFw4LewY1sWjUiYdueh0ALXnwLM
y5VBe3vtazvhMRQjkJpohsG+JHxuxzXFu7t9VRQPGl9p8znWCDeQ9DfbV0s0dvpfhkaXXG7f5Ks1
O39aaNhA3LvqlLgTTcIcjyG57qvlGXikBrSTzexdf4xSv07Sim+LrFacqQBLL+2FddgLpLPjUl4I
dwshJpcS3zIkRUPSCKNPHKLhrpLJsIuGXCe47MemVSIYccR35cgyxLhGVEFmQJ4aTpPDdBbiyVPY
DDZL6m2y6sRyzaYP9VxLBl4egMz5P4WQ2IkHBTnFyHxNeSjm7PxQ9XjDL6cnpw4YfXVRZc35unRl
/24Gq6NMxsPoXhaIe8s5wUG/pOpN/NkelKpkaVi5jHJdvWb55lkfZrrQorQUvKalnNa3mqm99sLH
5gqzdU1X9Jmd4IziCMvwUspbsGFq6kskmQZA/O4yR8y+YSinIlf0i6DctRf52ql3nb0Tqv+HRdIl
5/DKojejO1Ps+SaxSM+A4o/PGSlpIweAYHe0SApxWfXgLZeVcfDCODgjR0hiGKxaFCnDVzLHO6P1
oj9bToEFxFhtvVkvc9mfWexbIBDVfdXXFKcKGg7q7sR0DwRd49qcmZP3MdUNvpZVP70rxhpEFaoL
1f3Rzus0zTNsS2UanO4mKrE3WZ0n6qLXe3lgfMuE/f1RO9EemFXs/fkhN7CZjuVdnklrOuQztfLX
mJU3YdeUNdNT5XYrtepNYUtdugUofDTVK3v8PrfnSWbGTAMw7G3EuTTKp/WAT7+jj1u9jHMf/3uH
vkwE1tDhxNHQTLB9I7p1fSxNZedZ5rILjG/T1IXFBcJQg3V2gJs2kw+KlPoFte5FXtdzy4NlEoKM
ZWTUWRZDVM5W3f7kI6ct+rExh5/bSBdwnX31UncBpHDJA01Vr0AEbvHCXVGcWtqQUo6oCRm4hOOV
KUkvOLIzmA2LwsiO0g29EgPttnYEvEULn15mQBw5ThD0+ZUuQ++mYAtNzXA3NMEAgXAsaPzAAMi8
7UB8jcAEOPFPxc1ST50tqHoYfUVfIwBVkdGUbVDbEqzsxVdtB73lBdS5PphEJWg0PfiKr4s+vSqR
+mrqoWKe+oX9P06NhQgmbBcNPO2JPfLAHlnMphPongZwrtmRJbW53WZeIoltLsiHVejBOWnBcpId
MUU+IsBgKEibQV/WFldko4wsUUSvU+oAgQdhkaDNK3jPbOWjU//0+/EtDRwpvNgWZH4mA9EOwcLp
AMSL0/KVXOp2aG/WBMo2uUCOzRN26a85+DVIklVJnMovVMt60P40aiYfFFORvqL97cmMB3rYMATc
FJc5h01YEDnJSRuM5FuUjeHPSupHECuGDN1SlvBrDiZhOs1enJqh3urnSZipg8vrinmDQCC0eyqP
45eiRSfhHVpxPiEIsWRvObXlYuczKmvpsJkMbHLxbP2ypQZpMYVdcxrOw1lNtXu8/FxapusmWvYe
NRG72NQyzqnNoqiXnpJHt8RPCICe9ZQrxC6V8a2JSBOraD0iiQXU/AxHyq7BAVCdHsWIiwFD1RJq
OIvyBD/bdM+QQRfJX3B5Gn6LBiW0+J4g+4qIMilfdOQsYyk9G59twkv+XnnZmF/ienMbaI8CJrWx
OjXQwGVguqN0alreJvWLRACpJ9wQVsNJjA5p1DmxQnunIZGrZluG4Ya4ikJEYt/SETAl624LZ0JA
ITU0PK9t5w+vIsLigsy8QrN97MsiL8xzfZNl9TQVcG77NZDWlpPk0kK4TYUmbIshrIAKaoVfzKdU
IJrvPMOCPlWjPTNxOYqkX+gC87pLPCJn+kyCSRvDtccgfTLH2s/mU2xITovqW0elQzAnvJZyctNY
dSOuXleIxouEv4oKWWr7VzZtdZQ7g5TZ+lNy0fPLgl5kczRGw8f5rCWzzzx/nLtAY6bOBh9n8V8B
5l02HFv+U2y/X8YL8pgH28OnwjUT/Fqm8EGo7Ccl2cew/uorjUhphPSV+N42/Vu1mC9dmPaW06A9
MtAeRaTxNdmxMHS7xOdsCZU9Ezm6PAgoYMEB7WmxSJ5tde/9PScle+wI/qJpPC+B1J87tBjgBTrC
CIb+bD0J184Uz2D6z1wpsl5dTFiGFXD/IbSctdGvS0r9jpZkMsebZoVj84Uf3580PPUkqVs7Jpk+
n0ihdDuKEKS9QyzysdBiL61+ydkITWoR6tVNMMW7FfUPk33AJ9oS0AXpiXMFqlB+nrEkDFwGQLm4
O9CFtNh4Te1XMZnwvXAOIUvrsOnXCOSbR/Jk8iMlF8xy9Elzw4KeV1uh6NiU2mP0QS7h1vTg7nVX
m2cXXyKxTo2qY/qqaBQVt8oYv4pvmgT8U4+9mcUGkkZpdrJGw2eMnpmrpiEFLyN7r0S/vPN6SWkL
ddlp9YoehzAzldVEfS9vaNlHLvLcaTuBGAGiFnDdsp3McJtre9Kyb3Ws8g7nfskuTdtfkNuJrqrJ
qOzYY3YkORof6ywQP0pcEKzSIsN2NeDPORiBmQvMc/vTDy3StUbZqFNkAtynNpi66CRnh3LdCY3n
VrUuCOwvWw2HwmekYJEvZMjAhDBtyc/L9ik+xyylMpZSAyJHtMTj6f1HuWWpxdDJ8hG9HdHg32p8
ShBUt26x+2QK6swTkPGOPIH6aQfrwpA6er1O2vhv7SnOzUcXJuYLyv+5Uw+n8og6LE/+jDMW4mb0
hPlNS5iuxjxdq4HFR2aSMQQ9KFXiHobv4b0iUa6hi9LYIZupbDeoAhW/2b6NKxDo3JruK/XuOu+p
WXZ/zOB8FWjOTcaFoq2JvJ39hNOnOQxuCBycrAKnrwBMlvwa9C9TnnydkNSFHHgJHWxmTbZ2w3+7
xoDKjhncm1Fu/ksyJrIF2Eaukhj7Vv5VsGMpt6MUDWHK0E+rP/REfcde/lZayJwsckT4zifIstiQ
Zom46qg96sD0Nn7jsur1IC2Xnh4Qd2xzKI62kWNGi5sge0VkQEhWUFrysQfCl2vYgvAJdF/KiLkR
R9MKkwukHjJMgdIm8idR9G2ByAQwHFNCCJvC3Yi2auPmXnbfo5132Utd9C/Riq0jgtJq2HLGKsMh
rIONCrjASXmwOkGnIgTcLEE6poEQVE+tMB97tqFqMYaifY3l7KVM6yd9oV231Bpl1NjwK8R+Vg/m
g8QfNFXWzm9GgmjVdpeW71XSvmlwHsztbojyDZ1TPfBzyMqhxfw6JmtQqV8Wdhacc4c+JQPHRMed
OIn0qjLryZQbDDQPl6DW31MdXqOh2jm/BOI+pZ4CYLKrpA9rA9dhfTd58HQfqOe7p3gaDi1XWC9r
TCA0uQ/CcFNvCwSt8ec0rY/KNUILnWNdf0eGhuPpv2snJYPLLvVEr21+n7Fq5QZXIH2tI2E8a4Q/
60Asqp+Rjz5tbSBnRBo0dZjGhAVw34iUjfF4G2NmW4yASEGqCcrW6Ls264nOx8ZQZFcj3r/ksGGE
yUt4BugJL2CiutSLuwxeP1Ls2F3JTYZ2Jc6RO6DsqCSsZmLl72m5C1PIqTH98g1Lsb/pORngK44D
6dghsdEMX9IHh2ElOSnI1V8XXGFB/N6hMYWEPxCNK3+BxxBfOuWJ4YiTJaJjkJlGhI1Ou83Ilwmr
+gi3mANqAxYrISRhebO06FOwAiBWO0IuOFZNF3zs+qzuVGNqTyVcM/AeaNoV1L6Fm5fVM4utmGtP
4h9pYWX0YliLp07/ZYBjyXBikiVEJZwUDzNJHmXKqwi/xfKimuOaSmykEpPYgosGW0Pka+ZHR1Z1
3j6pxD/NEo/HQRgm18p/qkPnTQk1yceYCUGiVmfxdSWqYjUgN/IVp/5onU2SilpwL/SAdTKfJROU
MsG/svQKzokt0Su/wzVew3lF7iQSoalO7sQ3VzPL0L/ymuRmACNqYEL/pmhCJXdQBvOax7hC47/T
ikUqFU8mLhyOgDLCgR51DwMIsC7c5aE5buhgoGTlWIU04mlroDgmje29+la0YGPEKWIuqSPkAAps
g4Rhzg7KG+BsHFPrr0WexKfRYYt8pGDQAv0+CKlvDaq3tl/VgrlQa3D0wF5SD39M0v5OHUsls3oF
n56Wmjv5CFtNTA/gglnlRbOdoo2Y+VJ3bURZeq1+WFjqifIUzoqA5JBYEZX2Av8yjX+HeLA/fMVy
cVkFM+xRW1p1GxqhYi/ib0xvbkH4Vkv4VlSmtwnMKfUZ0uKgxLKqSd9Ubw6+rHyNn0ytfspkJyKE
IKF5ywVwXLyF0SoeRHzx/JqjKubhLZ0sFR+lod2HJr4j4dfzj3rQ3Zm/kvdIz1ZHBjHao7JUWvOm
b801/pYj7EOsYeTW3W4jqCoArMuvfNhrTTyKS5jjtZ2yjT2ARRuTh72pYyrAjIOrOcFtg/+j7K+9
yUpG+m2l3/lShIWlns36l0Q8R0Ma5UhiOOaKSbcCkeALo4hCg4N3NV8a/KkoLEY0ngsjAAP31j0r
vrdda0D0jXVGoONacP8VafLmlBmuSaDF5Fe6uMt6bCSTBWj3MVL9oa3w72lUqBBtFn7qgep/rT7E
rv8ozHPeEUVbInqunkTIzX0dh7n8arK12n/WqcaBZTLSzgGGbd9IgtRChqgX4FihRRZ+4eMm7x1L
PgAKufzoc6QPDHJT066y3zNdI7xc/sbxLqXmPd6iQ9QNrLSjoOJLLAwPSjQe+0BIYcymHFxMxJrc
G2blOflKlv4VFusrmJbXXaV1X5UC8DI+Ygfspd2CQWSf1IonoSxphOMj8LuRfLtn6Q/hwTk8geEr
ihFaYMEH3mo3fKVDe0fYP/WK5+eu1rMnIx3VKLZrjwOikUGeItGd/yIzOETf9cYJruRBPoaC5GFq
mFq85EdhRnMoOyWcAu1FXDPHRBGuo89IGXSyDhWwBeo62A8iFHVAw68GnBCT45uEYxrHNomC3tKD
RqQYEuwkEkI9+ZnBNCEYA5afVZuBoRUow/f3hsKkPWqZcKWmv/W8hgNiitgcGf7CWrvxxCdXEWov
qRTXZvjewVGbhiFOfouhL50bgiyJsh5htUdkpceezqrcKMB2BwhXeVyJ1RZiDuI3PFf5c7m7k1cl
YDPBLnHL3gGYHXRkZtOGJ3q8wZ3SGQohpMDHIP4iFWtAv6js3cxLxb+61n5Fa8tKn0hwrhmNbBiS
l4OciXKkAtDioDwkCVP2l3l5L+DoxC2fmwSkkHd25grS9I/RVtCKxB11J/CoDDRzRCYYc4Kenfeu
4RIlnnhWFPg8otswoAsk5MSS/VQkypB5ucX5heax/F0mxS3RPovlp95dGvFiNi/mrsiQuWlL4dSS
bNkBoZvt5FrrDWyf31QkRwUiloUc4kderJIliw3rYIvceiuwNH9Sv7UO9OJyzbciFDGsoAgIEGu3
XIxEfLBhfbOiHPQ/iaTnIs/DNHo3ug/8SUdMOO4yspxN0RK4E3lUaZd7IvnJEqk9/QdsM2SIo7s9
asbS1rKQGfKXuGjinJxMm8h141dSZi8InjyFBswb3T61rkWd3I1d+4UsXGR4DBHaugpwUXl5dq4J
HRO9+Se1KFOl9KyMZZhi9h7Yfc5Hq17OylW3BXT7GxEMJFXbp5xEr2HpbqlTcLcKxWOGFZOWmCQr
0mkWeJ2OYWjnkVC9KiWMCWssifCtjqMCKbAQWeG61gDFxmsG1j5jPycfMmBZKuoQwUFelF+R5Q1J
dF316JLwfzURGycynU+lwUevqRInWngWwVaV9s1wMsaxniaE0H4tfY4HGEIcyGMTpyn8GGe0pXI4
F29nWdZJjmK3qw2QxJBBGGRXVXxK9gxoEjC4J5GiBdIIWZApv/1QhlbU81ZATbUddBb2R9QalfKH
PNF//uN//K//+Wv5j/hPfWeNGdfVPyqGiHVaDf1//lMWzX/+o/nvv376/Z//1HXNkk3FEA1LNxVN
VzSDP//18ymtYv526ccK4IqokcWiskESQZIQcjzxkR+0l87V2+aCGLaimBMr3HqZ9eAe45mK4C/H
6Lw2pfMxdPat3y2aP6uW34/ErLoNyz11q5EDV14H8mTIzyXill2iuBGtYa04XUuGXqI/aH8N5j7q
mvo5MmZdH7xx6bDA4UgBk9timyK0NEdErPKhI7MV12ChH4e2QH7Eg9v8qoWj3J+zKL1MBNioWygN
5RW42B+icN3+YokqQ7z+UHevqpFwwSGkqNDJUN2L8eob312ihOVDseaLxkOVyVvIU9WRZ4zA/tDu
5qj2NYqDphjPyNzwqiAZhJhumWDyZMhp/QmOGcfxOxeenVL27CnIPMtUMwoyaw3ucY7mWY4IJcPN
icD1UIUlPhISk0ny0ZGkboPTEr4cQwiKx6OIiGJBYjv3LfLdzWUElXGEpVNiz6V86sdjJ66u0Cuu
RNMZTzA5b0Dthj2cD32BgaRsZlOB7XDyFWMPHmWA+8dge1GUhd9cJ2dC3mqOx6xeXyvdeCmezJlG
IiWgDLWT1YZSZZw7kV+shdiqXpFJsqaEEfPc6ZM3NfVl4/dedcstaec7jNUHBnKSKjO/zaYnsucV
w59g/Utzj+FD1y4CV5s5bK/K2r+BKHp0criGsTFjtuIL/fwi9F43wkZhtbjnZjIMQEtsJ6/ap0nk
WycgwMYiK2ueoGO7VL2qSM/WeVD4II6aZvryZfiU8Y3btb+3Ih2Z0//+TZEM8V/eFEOSDUCdBiW+
oSmWaf3Lm6KNWyQu5XIypy900TXSjRnpBoiugQyRDKJsozq9Cq+I5K0VcdboV8LmMxv3Vd6MLNkz
kUtAA9lpyunMR+2A+u2DL3Vk810LeGrpqhvVF3LRl9By1bwVoqR7wmHT29MoApVYX4cOhnyB3LkH
E4o3YwEWB6PVJUjWKuiQLtO8ua2iBmzxQjEqzpEuI2vLL8IgXgzNKxtGqFSrKKjvvMdHIJ4Meed7
I4QazflGIu7kgx9kgtGt4+tS43wEmie9iktBRtWE2lC8rveG79QC/zs6MtAqkRwDJKygrNUpzKfG
kWm8Wrtge6OEYqwxfyOfgvIKNtNC6I0K1WTe7rNI9AMXdhxjXJUit6ZPNPXc+yRSWVKCnmKlGyAb
YNlcnIxtk8qCH4SVOGcvpjk8J+X4JNRAh03rpkgKtIDy2GgRkc7Q4urDseVRJFisKRwVuySGar0q
wBj3ZOcpjhqa8gImjRed3YquQZOMLRezqTfqpbcXicsalAlh9ebsKbLhps971OtcPETSXnOe3JIn
V5Y7tMocdwUuA83k5gdunzkgq0RjeCxZzharDTecAVlfnMQndVeTARljHgfBMKpsTjNbBaH37x9X
WZT/n8eVckFRLc20DFXCn/Evj6s6LOIy68upStaz+QovBI1/Y7/t6V/LHmdOLsvcxg6t8fDxVsLP
2h9ht/jQRJlIvkunTTfQf8Fc/GVCZgB4npFsflmx8sAvy9AF+Nth3WnRK4Vne0LOeypLeyrMk1Wk
AYmxgcWuXmGR2Zp9AJAz0I0mEDDksS88IGUlq7MEiKBkl67XztlInpxFvDuVSTEDww2NPf2jZH7V
7XkdxtXM9EuyuG0/XVKFUS+E+7wT76SAwgoP1lZ/TSLzDWMsKyBNvxUTG5Ukc4p8vcf5fF/eBwr7
jalczwgjuh/mRKEKYKsIIH8wEFVJDGbJetAzkjBw7WlPjZgA2JHMxp5R/XEAPeVbfMQtdVrE/rRm
ug+RYiLyJjYhLkqCPzb4YCMGpDF1QTOS6HxEIUHLOzopSvgYs/pICBfRgpARtiqUcB0kObDGxV2q
PzWLPIGwwfHKw3wVcobUb9oDWRwSOZ4qKiqUcutOJpMR2VuPVa6eYqmDm/+SatVTNBiPoRzIS9Du
SZ7d0PvaghEifCBaHRErU8COdXd7N0FYM4b18rT1UsVytXV2JSRzOckxvO4IYpvm2xwkG2/DyWz0
IN7mMI87zlvrnAJDUcvMBeWvR58mO4mBpheGy1MR9U+lVD6RIPIoheGxzjNKcD4k6TiPqicNk/f7
YTDUbI3HbwxgxgAritbeAryP8s3VLNURydAziZPaocmMw/79SyHhVf//vBWWZfEnsiiamin932+F
IQtWnrQicTOaFCwmyERGVLlI6uvoNMzU2o91RxisnuX7MdkJWv3FfsmWMJQIjOKljfP2vJU8mJPK
wuGSEfnrW+1yqcUUOrcED0OXyItBzdLDKjUKme0zxHI4UDWEE862zTVe8iq6/dbsgrzHFUla/P0W
obYccV4m5Ghk5efcggwVe7ej7haouQtz8yYWJCXo556K5CAGU6q9Ncj2VV5x5lAfZk+6Xb+eVUbX
lUuTjFLYQe4yZZ9VmnyObxaC1YyXTVP/tnn7IqJQLo3IVVVI5p10HzB/R0p/gXmGGzoGgz1An14U
EKqI2Ir4NNPR6nS0m7AFsMcrLGKonOkTxNhLEfc3RyyKMxHkMtC2zc+JSGM60Y/a89BqT5kXPRly
ZtsRYSxtd4qX32Y23SbERlPC7GTroBOMYTG/4PsQ8Jpk1qVPoMnV/dkEqAgeVLOh+8lPCrNTibgx
8cozFKckIdIBmo8lye/bBvCLaBot7c+4A3+ptRmqJIolrF3IUf4l3UdUkkmpBqDVrN/mqJ6KQQUA
3IUZCqaZcQvFbJD3INIMEn2rACWeDDzqzTrvurxM+NXHHQaLyO4bBbgEoEHTFz0S3cTlNM3MP0FR
m2TeJszHVva7LfRhi/HnaAOhY3tx0UcWeVF9VaFAYriQgxz5MbBnJP8RXkDitWgkE1Y7CjCTBenU
PrNA4yEIRDKKFomQsjsS+KcKuTtEulMVs2Mw1mSrl3pWOTu61uJNLP1GAEZvcrqBSih1I1iQZmGG
UNheatWt0vVbNhBnQn5Wl633Kl2R5rf36C5PTnTnCAxqENgrM52x7c/GtZ1fwB+9lOxC48Opf5rk
g6LXH4gycZEqWfKcG+oh7lW/bqV7Z9Y3ZjOo6jKwrIxXFSf7WEa2X5WK7IK8e0LwxD+GrtjjOLCS
ozVCjjlOoj1/rU0DvApG2TI6/VFOFDeZ6U97OFDV6skCJUwF22/ihUn8gVJ+Y4Z4qFnppmgAivIy
xqnTEZeAHEUh8qHCl1tYF0JQL0QuT+wryhPBhv4QCo5pEBix5QSgO/LAlKDsTlXjEJkNDSa+DFAt
O4StjbGro04j/74cV396GqbVG6rWn46ARUs1TFqUkf3nEOEQJElWYxWVjD77/RJApbae1Mziq8TM
c2i/1EY8kdQRzAO7FpxerUViMKuVeNxhOPFpi9HGmujS4TAqm3TawCNsKPB7UkxjRysuGsgDcwIh
tsoQcUjiuOev2Va8zk3+ctjyB4nj6UUmR73Jxcs8ymdjk0PUyKIMUwRvIw32alqQbZNgGNMwkvJz
OmSXQbAuwpf5Ury7E1yX3jGtvxXVQRMW32mHAmV3DUImoeyTKftStnEgvlhja2H33KVMdauPfgDT
PwM4au+CMhzGXveXtHzgBH606rNBBmvFl5oBLTUdiMkkjkzkQbEnb1NUZNftfZ7VcMoBL1N7yWM4
VnBL8KG8c/Q6UnGJBGhwlKhMhk8VrZfBgDizFYt3E0VVTu78kLDxgBSTcbNsIxpbiUvQ7UJkLvAD
NuAGXic3IQ42dCRT7BYq8JuEo5Kjr3crM2doCexlYLo4Yv2iXRU7PJIt3paSfCDIwlszYZBFWiCn
LhEIsFWq3+zGnbFEE6PXThp+wW1jTQfUckebLp46CB7AgLB0NJGJ6ITFHfUut6g3X1rA1W49r7YM
fxthQBdZHmkifqVwe47Ia1l6LGxnmMin6j2KkUWhYmAT4JlZf5f62hcYp0zpdGthb9UADYRjb3X3
PLKum6j68kgmhxySiuitg3aphfVM3pwiXJNWPrQX63s086fBUK8lbfCXmd8Lg+rXYLKI/Y+EvjCd
0nM9pud5SM/TYIXDPtyviLHBtx3qxDezHDtiRovJAUFm1poYHXr1pKlUVKBH2XsVVuon8JoQBXs8
fPI9B7REci9bc/TxHWi/2SKyfibi6aRc49YIrEoiPvOgkhHEQ2OXLfiojJA1Av8M2j8qIII9sHgx
dNXLa044qvpMkrfm3A8pLnk+fom8RAVI195I47I8yLBh+ilzk/KPsmdOd+x268hre7bUX2SR6lCS
iW2IPn5FKc5qKzTIFgF6xaLF23laRpEc8k06ZjB4Y+uGXjnSIcxQBf+VYI/tCajmciuy5r5+oMBd
qpfliLwPcyA2fUt60aPhEqMssw4pN3hMXYDBwl2WDOJB5Qkri4ph8dpY9Iqfad9zvDAICXVpucjy
gj5tvBQQOCIgoU87oSuD0MWUHPmfFg5zGeq0xbJw0lrIoV3YciYpckn+J5JkTbf7Tgm0msGcEh2n
8LSysEvq6CGzcwT0Y2oB+KWWaX71bv6UBdAppI9CpWEFleqf2DnklCeCF4FqoFzZErYspqkIJE06
mVQE/SIFvVd/xWhXZhTQKlhTejnF619T8AUoH1dQNZDse/GyWcpFMRUuZfGy+DUrpUKaCMCoTyIa
svQ1f1BLJMPTFH2qPHjbu5mKiA/Xe0+POjb5XXiSEJ4zVrRKYKj6VSfMRJD3+/NPzf4jKcHULb9g
tz6VBlEL5FL+IVtt4tLW2AMtRzH+zdI+oTyT35dtfNNP0akQp9OS5uTY6n68V//VKSJ+Hoi/Is4I
0RNPxzgBzHnSFPhOldNIIxRAsJWKI1JZWClD1dIRRBINeVlW5UZqrZGPL7Kmvgqa/IYAMReWZ/0X
U1wvxeawMRBY2fjOjxkG9PJcEdu3zuesjYh6PxpzSTzFCHV23qc1f3GyMcftvclhf7Dj/ldnV4ZE
lcmc2DptGptL/dB2rBRAFs9ISof9eSwDuWP+Mm94IBBclIY/J72PwQdyDCkjiNp2R4XhXH/WEpw1
J/4cTSWMlzzMP8c+CaWk2kWkBDI5Aj/QegoYsBvAbzQ8Nhw6mtiHVV4Fpsk6jtWkwDWOTHcUcUTg
X9LDLRC16G42wgNDlCXQgwnpMzamY1dCSsDQOVUq2aIqxaLsZ08CpU/VDP5iVj4IZXwXs0I6Ey7i
AzP6JYnfcgP0si2LY1DL9xThVZcu5yoSAiSLVt+cNPgVQDZ8XXwXBeFImxQhyVT3TaIF0Uelb5OC
DsvJ8qq1zblkaEg2LSEqNHy9P6UrA0n4hSxqOx3QQ+TXfEXit4BwaOYcS0I5t3A+qGyGpmDtWcEQ
MamkQL2ak0DCHzIkVVbRFOe+ZSxejqQH+O5A0O3MEAEwXQKygPwfND/EHlUxAwYxyFCrZa/iBDqi
xBfEEMKU3w1j/IBk+zcrwYjo5ouqmi+6vr2Mfo/Wi0C5MAu6DlEBPJHWnC9K8ie1lNc4Tt5Q1Kg7
SrrwcyReVYqmIDO82aQnLUdWX6B6EXF6ovS6p5b7AH/mTH4oLHKTV+PUS8ITqb6P2ThkrYV4Z2Cr
T8oR5UNK+aAwTsQqhYWX1kREkA8XJsci0VSEveDRIOQlIsISsIorcdKtdEE5Ee66SKfLeCd64DQE
K0Em3aHCP3IwDfHojn+Jkudy3Y5JD6NTe46WzRu5CU0+GhiNOTFtWUpI4YoRk80LngdWjfbKQVni
g5/h1zaI6/E/tfkrORpQSCvP3OCfgKvuDqSbCHbzk0MjiubbMKnX+CJ3vV+907vLwr7jnZn2JJ70
hLYMmhE4QhB8bBJtceT17nT+9yCQb6fNuMve5FspQV9jWk5DX62O2C4MggyPnlIZU7diZyVr+t2s
PnN9CJOf1FMW3bvqqQx7csCz6+yRHeKiZfEUxAWpwopORUZ6KZmV9Ss8JrKty2K/MWCRcFIoKC+6
FUEdr25p85HX8nMDJbUAOl/QoKzQbe86wGlSZrYRKqdFOg+xpFwV6vAZE6D6HYGbxz73vxk7k+XI
mTS7vkpZ7VGCY3SYqbWIgYyRwZlMbmBkJumYHYNjfHqd+FXd1lVmMmlRiywy+TMjED7c795ztwG4
edtLtuyvY1wd7HA83nNkkP6+jayVrX2qNKsHiyabHkvDdd0L8RoEHqVSx64myfWUfSWcBRWv1G+c
8IuhD6Df2ultxhXJxophfUL4OmXyzuHbtbyMjnNfO+YRiGUeqguzkA/4k9cFMytJUUtU08fyFH2k
1QwP+YQKUf+8FXEE/zagmJWEYrlQhM4JRqkBfkYLThf2QPAnPkGDijBVqOngN80BC9O+dKYdXOr4
FEByKT2OcMe4QrqYLtXo7qmZw7N5c/+20H/YcgdjhDXQZiz5LTjz3Vx7ZCy1S5N655YQDAS9BCxV
NwFDyiKun2luz8L3kdM4oV8EeTehN1scUswqhS739ns62QcbSwgtmK8FM1ckzHHjw/FPgF4JmMzu
Xei5d8RJ7mDOrYcFHOZzEo4npp4nV87MVS5xQWb0Uypzkyg+RaG/bWFUNvKxIJQUUl4guJrn5D77
J9VCC/VyHPUhBlq6lHEbLM2qekCCzDeN9ZyWgDtbJAIR77VP+fRDDnqHc2lM9iOQ8Tb8RvjfArjo
5/t4XB77uHyWifeiuJdoZhhpEr9Ba3xv7eWdGXo6N4cpSxnxes+izZ+DUlMrhSsrv1VdsKrgzqpi
obqEUQagxPpDcvimxxI+e3LUln8wjNZdyaNJjZQl8fNMBOkQHQaIRvbauUsW+0IFrQXXVoPVE2b9
6jukfO3pGOkPk6hNgCUPEbOHLcDN3qY3tyXg2Lt3PvbHy9Lz6Sk2xFTm9K7yJG4gsyna/Fw5w8m/
1kctPKgUyJEWXZXjnwf6FtrM2TRvLIrBHMH5uSWttc0ZVLJTacEpmA1zaO/0GJ7QHJlg4mfZqvYK
DrmxB3dP5Vt3qEDU+sRSkOW1eMZplRDc7bagKrdgLziP8qI82R6OKW7iHsGnxMdLg8diYS5dIyNZ
/b0v04cEICMykWJ8tpCPS7CBezQmuQidFNXXnAst7iWZt3YwBU/j7gGqGQ7tB0Z9992uhm8U0qJx
xFXCBQSYCLcw59OF3S1ISSakJCmb3HU7eqvqTl6kQMxnba2L24X6U40xpyM9esUAa+Qc2hSgqkiM
3AEq2AA9XDzJ6hUj7moCkDFdAvMSw9OFK7fzV/ULeb4POidPMhWna2xF0Gkx5ed559bmWRIHjJfy
2WAdaxPrGG9jz8Feoo+SI2gt9WGiFWQc9sHA/Eg2ayL6FtCwfLk1v3gP7Cm7AMonYkmVRXSbh6tx
2s6jTYWrwgD80c9rMzMxoCon7z9DYP877O9nme5M1hHrXjZYHTcp8zNv3tGDWDh0Q0XTYwIguC8e
fVU80RO3sdWwEfSXUazTgWtQAbaeIbiVmAKiaFWm032XTfcwcIkQhV23tgY6O1a2B7IUkLlt05sj
NxAOJXUGHq9ae33VIoyDPn6Ma4fpdBPRo5e+8phQ9kz65R7LzCEG0t6MCk9scM/hkshihtkFILuP
JdgQGOjzN/f3tRAziS+qu/G68K7060d6Xx4ZJzxmub0WPB1DNTykFV3IYXi5sX8yi9mrUicMaEWn
D50Y4BOvcvnek6aO/Ow8ZJ9Jeu9vxC8QD+dMYR0KuiMSTMr4/a2XNOX4nwnGsnj6Nt7ABn0NRUiO
mWo3B1B36V6vCFVb8bwmg0JMATtQgPBhaUjt04+y4dtm2eFppi+3PbrEqMfIwbATsBwAE156ZEjn
mHHZN0m0K1Ms6LBdTwV2exl3Rzv0D3EQoqN7q3nu9kEodqAEbvVO7zz3Y4cExjDFsmlt2pZujRHW
wZP2q7Hy8+CoS+EE943/7pa0val+lyCysIbs6R/ej4gsU39Ji+ymhlG4zi9l29+m8x/KB168mXQo
x5NRNcyGQf3HSKQtaX/I4+lrH9YP3THbhkO/ddnImrB7QvUF6cbBd28RrQNnTMIPdDp6R+AMe8GQ
gZIMgME4WKxm3oQMjWKGRpGKb6KNhelOw59bilNXjMdBe4d4Hd3XA4bp5BerDz3euHSy6BAzoTUP
Lf5gbfWXciiPmFwrOJdw56EgrqyCJdzZ2IPB6fIKSuL/oaFH18HRf3cMhMJlHiWi0HUiW9ruvzkG
gjqXLZfycd8Fm8phrQhhdaGYt7DugGBFqY3LIjlfe8wtm0VQiEtfbovB32CzOEUMtSv8yoUV3LSh
dUMt8TqI3xQ3HLePbmrmQNNt9gwUjcniwa5B2+Acr7gHUxNIUGE403VN26A6LxWuaM4RV9m0fzQ+
E0jmGti3cHzau9CGaxE6iDcEXtZVy+dUNNDiwfQ24jT28ElW5lLVoFG3Mwb4ugu2c0VGHa7iQms0
0ashnZBZnZsUkPLMWLBiLOjSius3QNQTc9sywG7xehvrOCq5MS4Twx2zh1uSMLSDZ9uB83cNOI/S
AaowmLIcGAYdvr97Kh6sbbB3g/qBXMt9BrtRZmyRcXd2+vA4Llh6FpiYIbIl5iTqH6f5hkh8zBSZ
drR4uO2l2vUh02VOR3lF/J2XM+xO2GcP4uCU027g2MLdEFxatt/mxDSLoV/Hhb65HlLG0n1nNkdk
k6BF9isd53d8Diunnu/mDckEdvYF5lix02H2mHfLfTRe6ce87leEMQtgwcDjZsrdLaM+HnumiWSz
Zsx/qQQOZbhkxM8OufBZh7d1CQsYb0DKYjEOehfBiTX8DzjZNYU2sphzh0vqk3HCYxnFdLRclwoM
Xb05JIG/T4YHWs6wTd/YGHzUFyYSWrCZn5/xmCsUSqst9lfpPzxNnX371/P+P/7FItP9ZZn5reu5
TRVR4H/94/+61N/Vk2m/v835s/6f17/6X9/6b995pv5Bd/rH/Pt3/ctf4uf/87+/+TSf//IHmjZT
Mz/03+38+N31hflPM8/1O/9/v/i3779+Cgzd7//4+2/dV+b601Sqq7//80tX74/P7Ou/vELXH//P
r919lvy1tea8+pV+/vvf+P7szH/83QqCf0gPj5lvY5SQkfS8v/9t/P7rS1L8QzIi4oKEBhEKGfp/
/1ulW5PgJ/L/wVYeRhGu5utgWvK3Og1sgp/o/cNxIjfChyTsSLi2DP7+n//2fxqZ/s/b8n81NvGz
/ts65ftMEj0h/Ug6LnF+O/q3dYrYQQpzHNeV2yTNRXRJX9ULnXyK5Xxe9fBI0HHysQ+f8AKNHg2b
tfbvBDqNYX47gFFqfpaFVTwcfjIzKeuBUb3Cx8xQbN6Qek5/5ISZKQPkKNriKXLFxSPl79OTXhTT
oxcJFRBrpkFzn6uqcsCvpg4L5iLs2gfYp+jfrVxjhucqYd/dOAX3yFdIHXSqruNMTM7nILUGUCpg
Q69Tfr+FVWykxGSRDHiPXpLXxM4qodrHNhkU29niJLQmV0Psfg24vOufgWJUSrncNPcYeOchs2Rr
AFwURoTvtzEvQ/U41NnCGlll5tEGvdKtCxPBH9RJOfqEdK0QMgiqMLlGbef1alyyAcda1FOClSwB
e7Nueu1BDY7wXGYtnRNrL88mC/SUSqI1v1pQ7PGt4xZPhjqut3GhNMXoU5NQMEmqv02p46tsOvom
K09ZkOvFqRkLFXTgZcWYZXeZAWzwqpPcTtVvGx70RwhBgoTZELTQJJsSianxWSw1/XFg/8Hfftax
X/D/9LpCXabQmCgpFNBQfqgkGz2sXcMYf7R1nFas9x3AdNI+VZy9U/iaFuem9TknGC5XTPXgXNAb
AaiDTcXDe7ZJIs9qqcgFavfW0sAjtsCNyYUElbGIdUdWQ7yAwEi3MBbXgsfEMTbizWg3v1I1WxnB
BVfktBHa2UifslfBa+IBIE4eUSXKS1p0uWSMnyLN1hnV4q9Ww8dnXi2NIGQHp8z+sXLc+dwLR9Sd
aGwjwCY+jdaHphgKb1sayAk7XdopM0lLzF166nGso25TUFWeeEa5ArtCA42Is+xKb6INY9dbJXEQ
4eecxcuMdBaB1lRwohvoRu+wJSk/2TeJI1OasEbtfrrg8hLc9uFsts7U5/pxSsVCKxXHLP/kJXV7
TU04LhtkVtcgXqphQRWhgly41Fq1qk34OuvFesiHiDyU7iCINkWbCopaonT8ymc3XD5cu7DJtiN4
u4jORtB8Lu1y2Y0wcQYeyshWyUsks2rZAqYZ4PC7S/IWxWMhPpu0LaLP2HTZ8Nxoa9G/YbRGkH6K
KQ1JTbSQTUOIcvo+shKZ4FVPLIxougshzel56p5g5OKEStBVx/e0pSQTi2KaVX98XUQxbiUrRWJu
GSaH8WpOZYp21vnOuHUaLfA8gefrOPINSzZi61tq2glpI60SbshBO3WsPSw7lJM6RfygHCmo30BI
nw91Wgz4mUsYgSRMFlu9O9VSHvMknGmhUnA/9l4vKcbLh36o97MVjBQ1p/i6jlkSkOQYkyLg0k85
I9osg4MQsIgckO35MYRxzFQDXzOamgifOj/8ixNODGIlbuIFtCA4bnKYTVfbvyMu/RRD5T2kE2av
oOSDkc/DEZrjHB57q24b0oHox1fmwNz8onjXHzeUTjbZMZuSqTiE9Bd9yc6eDISlJXS+Igt1aWPX
EVpdq10KVobJk0BRQddXoDZh2PbtY7mAOf8dtlI+25lTEDQhuXhUYgK75hNbfIs52Yi1qr1S7bsq
4HUWTQFzdSyIBW37wEbh7rQnWXLr2vqVJx4BFruF1k08JMbpVobZ7ZD7zWPEilOt2yUmt+p7SptV
Yex24Ao4OEecYIzaWb7adCNyWvj6SiUdctwgmbU41Sk2k0Ow3EY3KsJC/Ek8b/7yp9YG1RDUw8kz
Cc7WzOrGp9ZTznYeYk5SkSsRhcca9vXKjJwAN7UXB9Zm6SnfODdF0oVk2WuqgAQ40ngb5Mp0n8Xg
0VTmO/a0bKgT7tgFHA10ny6DKN8tA5dDWnocTumQcIKM2hS3n4F8tHHszlQGhjXlGVC3MaTHfvCB
rdThiugnEfGQeB7b5sc0qTW/dBBnceoaH825zZaERcW8SIeyDie6V3byaMC8TFFAkTCEzpCy8tWi
HbAR8rEJvXHNE09dj3AoHvFG1DXfAnXXlcEq4Jna2RSl7JQOmkMMkRRsiBIr9uB3UyFl1PK26sxD
pq9zUa27lWUvA5HfJeD9cLHEVuZseeKUlynFWjP1AlJVF6YTr22ePPlilisxF99jOj00C1yuBRWJ
N6L7VpP1qa72B1JAcUnAMpkpfqfxmcyA58iTPbbem+tUjJOpzzi0Rb6rBiiP0l1szv5EE5nclTeg
k0kGdBSfuFb+NNbRUWaMR4QB4NJqXAT+ZNS77WPolbwnoLnNrZ/HIcV8ZUQ0VasHU2Ujp/6qzv1V
TzL/MgrSGpzvjXdrJ/Uf5Zckoq2JOAQrFKXxwWdq5epEAEVvQz01/OQI1k1fsp3ZiydXsjaXOYHk
UhbV3TxRDNiyRTzqNCVkWvh3rPnmk6Xm3ZpFwO2JCukyf6YkogB2igbEPJJ4kp98En4Sl6SkQZm8
Wod53StXbYhlEOyZ820y7IBUGv+E85QAyCJS1hekZcrk0VnK6BxMw8Pg2ExMNTysvJ+4Heo6Jhlb
fxY69x7nZGRMUfblgXF9TaNE7r/PwL2O1QKwwB8id2fYJdFqq6+5bWm2q/vTYqGkdKKsNosrwGZd
daSqtfOvbgAGXKA6ifLOLIzRqkZnN0Nc03+h/WBLFhIFQ5FFBEcOSq+N1rOLQZuCzy2b+qZxUw2v
q9C7yYMN2Kf3vHTjCfFmr0fDWbGpv0s+CZhSGeRQK2Xa4rVdnC9NT0TW4E9w6GBNfVoR8GNuIqpm
l4Zao9xpoVf7AK8KkrmJve9V+Nsz3b6zB8ruGJxHlIuNE+ldgsBOkpSfyDUtUzr1Jw85IkDJ9m/H
CUmR/o/3IZosnmlE5JGRiCLyPQ3ZrQzVOultGmpGeU296UcO40++co4xV8hOxfNK05CA5aM7Tpki
I8oa6mTKYkTjkxBPhvwmvjqOLcvlIzzU12CGVwZEEoit1JGKnqkMBUkAtOnN9pzhSVHZ9R1VSfyU
ztfJ0OS2wX7I9PUcHBNyjupK5C99jSGdtH50U+pMwrV2RXKM3MnDt8JJdWj7/pM9a3rBvJU/8i3F
vTSSWVPt02VrSK0kxVRfOdPyuw7tdOdy1tpVc1Tf9eWi3mFozNSf5GYdiyr4CTysC6bCTRTMTaPv
OJLmHv9YITgtt/COzdJ374gttH5UAg/zeRrqGQNZEc+0PMNX7NZjNgM+L3BgXMH1qvtqq8EVa1cq
NyV9a1Fu4rXz8OTPcCORhE047/kYorQMPc0BPLdphUsh6Cf/QxcpZYwZzefQBztP/0rZnPtvWdgU
XTTkaJBtm1lVqibq0loBYeRISVJtQj2kRcc7rRtVQsHLc0klHyxniHpjbz/0dt+CTmzt1zltDTtB
7R1sWGLzCpwEpv4xM8wUKNeMmR3V9Myv0oLrEe1CJRPkkDaf6+CjtzjlqKIpbgwn02g3NVwdGOPE
4ktbwVsmRQWHiAE4Z0AC6049XlIqqEDLf8eT89SW2XSJVYx0jkXhuxiregfuKbhtcp7o0mKyUaoy
WPsBG7HO3Wg/xtpe+bhxCK1Nz0WI63CasAlVanaJGM+MrmY7oyIa6H1vg4YI7M3UONhW8E2vtOe+
mhbSH0zSixPqp1JL8ZFgIztwwGVzNi0ti36DZcayvvFjBpdFDJ96Cb/GAe2gHPP5kKWAlDkVVRcf
m+yxrAFZd3xgmZrLjs00SdfRWIwv9TxzWF00kMisLn+Ix82Ur1HDlZUphMxiwgriJr14qJfM3xmv
T5jfttYj1wqb6uUBWCaXqKPvl3LjRTUBlnCWQcfdx7YOnfJ97Ju4M9ggOqbzk8uj2GTEoBvkJ095
ZwxyVCmH4XBywhj5tZUCEKCtk+eosmm47oGzYwyTLLxBeZYBDlZhxj+NiUbspDhKEKwge1b02mvX
vLIuMHwf5Q0tSzmVXP1d6fl/wiZae26082N/PcwFFcoifVSu+y1m71flD0+9AHYPZCdbRzllZ/EQ
4W/DRp9yJmWT76/8JJ8oS+n8clyk7tCCoezRRBmErDJjMiwgJrhoL+QfrBSgRu3etZZ5retmXpUk
6KC6vGR1t4u7IV/1JjhbQf5JlOedCQ2Nwra4MB44MQv5NDhEKlvejoKpXyxmyu78eLlZbKZgtly4
bY3J2i7J3c2Bvpvm/Lka+j+z3QGeGesz5y4AR7Y5hylHAPDaLlFb7yfS0GrkGFwrpGxcNsE+DyOo
XDnDncFtcZJhhvAZItYJ1Xpjynw0tp+NSskHXKePHk7uKjLogBaO78HTvxOy4DcUQ+pNzCZC9SUX
RZWyAjIYxUqT+wXtzMJfW5NDTNVMH+4UQK1CaszHtAIj0r4Qtn8xHYUIZD/I2ev+OabTxBckJwPX
RuidwmGPTt6vWhbYPUT6B7NMmzbH8JGzN1B8Ht/UmcOSYWV3EIJgks8R1R0D9Pfumqisy/k1owDL
Nq2zbSJrUxrL5nUCqcEt6bk1zQMDABsYp7LBTzDO9+0GlKvAlS3x/qsJv579jKXxnivhwUm6C1Nt
wC3ZRI9gqh7qFhU+Gyuzc7i9kq+zNISDRq5sUeT3sIK9dde1tFwg+Y+roqRYtMi6gJ8Eb0LZwUxV
fUChpl+h1vSkV+MC41mJS6FI7GXdW/bdAunaYxbgThW/jWwByc/ArkYYpZGG9WVT+lvMKYARLs1r
p0j2cVGC/BThq99ERN1dq1/JIHqkbPw0qOI856VYcaPYZS6aucdE3wI4Vi35B9rBufPnt4LA75zT
6pkslt5ktoPzq5TEfrt6J9sU0bmPC664E1iJaiE0MHJGBeXAIInXApprrDA+GzTUekY5yIv4edBT
sa1LMuwWVhRkqQey6vF+7vmRTUGrqvauplgVaaoArHrPKQ5chBiZ9/Vh/8pZFVdE04KQR2lr9203
QN4RjedDgcSqdeMv15xRAWKhXGcRtYAgRtv4q5nrYZ/kRuBmqKFQrYxTx5+mz/HbSlXjyrFdnz3R
v7Ilt1HSTEDscpHeRGk8PFrws4/e0tFP61oImUhWz6nkQxSn84/Fm0aZyTDBQfLmSxl4sEaxJ9Kr
Hs2UbqU1BS7KoxGBWqJu5weGXgdxHQoHstlfq5NWRSDAOjk9nz+M13O1MrQ8knLzuKat+oR/LDMR
CVh7TG4ZTxAs6wtmLLjl49JHNY8y95iXeQfPzurfSxHQNZHlgiXbCbtS7KkHwW+BYeuIgjNG50Jg
ZMNEnfOJinJ4QVV57ZlfXMBOnWNfFieO7pMkmNPHOmMmiGF8cU9L6jE19JeqPUxl6+Dbm+y7THCe
gfySqgpMnleITY7ctSWyLVYB17kjB4hp26Zm+kmuJjIuVZBwFy1omiGgsZG+uULsQodZcPbgW8t8
SkX53LhEEmvHV69FOQabmM7Ii2rt7km06kEvwxG94QU3C6gKh8PqHLQ0f6TxcwICjPebe3Tgfs7Z
6NwQKE1X3gTWZ5LipSyzB2Lod70BzuD23b3XY6iffLmfMufOm8qbXDMFDu3mNuj8P1gbD4KbwdBa
HyUFxyuCuIclKWy8iPqNA8GlFpXeSpnOzCE9jxkgvZxOU/Zc9iCRGidg36PqRBHJgkXpbpywt284
mp77VHLCD7JfLY6/nCPkGrGR0Vve74JZw5uKDhYmCKud5GqQw4xug6wIbFI/eD4aSq+HfCOUTZEs
8u5W6hgOpuTWkHkLuNI2dA85nPtLxL0AlzKMfE5GhCjMNb6Utt6VsxuIGvFOm00T9eTcEhKbZUkD
h2VTuevk9GRE3NKspCaRqksfRIZ1GxT61HvJTi7Dk5tnW6Vqoo3IQT1ufRqDcZU1wCpNah2duHth
Bu6txZLnW+aZeBgsUICB56X7OsCRKOJ4Pwa1RzIa8pFZ3roRm+Uwxc8Zc8QVUMh3q7UuWW6Y3Idg
ajpKWlaV7dwCAhw55Bn6sEN2NkIiXCku6LNfeuB5DuO7MCkfssnZYoq9VfP8WFBsuSqrmkqHkHW9
zy16l5wvy3KO6MWKuKH1KSL5IVL4qlmawbuxuAnr/D6ew9MczGejKChK5FswL1v8dS8d/AVU002L
J9tLFrjlTOodgKcZ4Myl03TDxgJ2VjieZy/5cVR3KJfpDJT/ofPJONXLQ2ipFxU2P74Pmg8FgGI0
sIjlfGmcHPjJwr1kDuFD5xK5K51ffTpOo1aeQ7TOrjbfGvonKvJbKxOAGbCHPGL04H3QPonBuMWf
mupYiyhCm3b4uJodN2OOLby9Pi7DTJNdm8iCd7462RmvEYSLIaYLbXL3DkI+kcX70fGeihQ3j+fD
e0DGvB8r68511Z2U7t6bpmIV4B01dbNhC/6kd+cxj7nrzRzeeKk1AdAUtp1/1G34lrryIzXczKKm
xj7XE2tknrBmPmHvVBQGF8GFj/vJrHGtQeDt4ty5NTEhgAEAQ56w6dYirF87gw4vNOS8GgKm19Qv
vKoXwjWHfoGzI6ddpu1jNHDKamKCqhjzpIcBXjZbz0NN4SSZ0sKVJ5Bv7HLFavBW2nSNqqpWN5Gi
i1gj0VoZ8wNff2LDpSJ+fFES0HWmv4q5vUMkO6mi/51iMOdBLZ7zDOTP4mF+gQPcupeGWkI2w2kz
IPnmVnbizPqRBdlDkcXQ4dBjSvMZEqMG30D3keckaAVOd4sImq5KblYkZy4mSd7COn3WeZuupqpR
OEfbb6oS8+1VhueIIzZ/MRkrilbSKfqauvjrSghpVPLsdtGnZYsGLZIzYE5ax0rGc66KN7eG7EuN
Q3kT+ZDFAd09dRFVD9hzXuMs6M4oqILBQcpnnrsDqNSBd52VLlo6axUujb2th+B+rkGkqVhe2N0o
prlSV5zpm/zhe+TF1zY8y6b0xXwMaN23gZfINUscLg5zhdlwRc0KjDn4+4vOWteq7LDhTP62jrzH
NHToteyzgz8tL6KLlzXFEwiNC8Eg4HQFvBmucjBSmumR1pRVH9P1MwzVal7c4mYUUy1v0hkczGIW
8dGnaXyeGcWhEy/27FNazPtg24s4Y9hobzhHuQc90+Mup0XdZQmIx4op2m9vGASR/Xh+l8ry4bUJ
Tv9uTGtD4FbhE9Ob5dHT80JbTN9dx2M82V4s+ycYKmKPnAVPPLDb38weoP2OTe3VHFOgs8a9Pf0y
Ral2tC6A31sm8attvfYTdeVraGbUlfCqvQwJNA+P8jSS1DZ/LON1PKf3bUElXtJZz3Jwq9uKbVkD
KVmHbrpVY9+fJVk6kuj1Bcc5iY9+dtaLLbg0lD5vS0q2j8qKbZeF6Uo5/ouIqYDIgqhgUshnA9Hj
yiwJHqg9Owi3fWIiyLMZSiyBVe7epy4xF+RRmxkUUKo5x/FAEnVa5QXlAGUTUlWgu2tIGXNV0dAF
Jt/mMmhXMs8/giz80hyUYYXl17QCfUBOjBeCAq5C6q7kEjR9BSmQvARaog+rk7ESeGVv2ZXGfoyF
+Gob908STmvQddbGDREMvCF/m6fJXtfQsMHeOXpFET0bj7/Ye/96G50sgGBtyts3YV4r+uU5TCzg
E4V5N7l1CpVz6QZxZxpn3vAkYolnjrqulOg2Abs73i1YaFbaEf3NfBgE9TEk4KGxx0KNXt6RMC5l
2H4Wtv2U/lWt0OuvJZjJ62FXFp53Nfdi4+oQ8CeXwSBOdveaTZobj+EBh5kytrGToVdg2sfpmPp1
uskHMldQwcsVksm9N+tmPU81Cpqf+x+YPNAaKtofGqf0v3WTUqfr9gKE/tjsC+UkT1ASUxpuluHg
OxYCmBynC4g5wJum9pzvgAd5w2wwuygkw3jVtYHGZNtEFRpxkj0NjaPuRG/pYxd1XPw626Eza/Ga
4rtsE5aF0cImHrVgamQTMQ3kaYWIAB4hKBIfJbt3tm5Zqldlpe7JgAQjeuzyzAflBOiCXTi48xFn
91aovfvFYPKEzAVeZ6UFF4krPT6ne8xchXZ+PQfQ/KZLgUaTNKScwZE9V8bU9A+M4Ca0+qUx9UOf
uGyDODywjhQ2BK8pBRHTNFylSpwwP22Uspu7lXtq3K667njVyR10eHD17OBkscofZ3TVEZh18xDD
iYfpk+Yd/1FyfKBBYHjyNiXyOZdq2udL1ewjNxkPIm6oUjGR/WKpEJ+np0fx7jI6Whd1C9Ok66s7
4xC3icUw7mIXBorw2vaoRZTddqoKYTNFpbuJa3oey3DO7q25TqmY9w1obF6l/qV0tfsK/77edZK2
eDO43BqqxaAkWH56N4y1x2TM9NtRBukxYFbNSkjEZVW6FHbIhfNvbnfZ3h8FJEKiUNlm0JKdPQ1h
bwV1TOG7pehzcGQ5khkhldbMiftT+kpTwlQYt1zTOJpvhVEcyhe/iPSjKLqZHB8foFWzcCZD9nkR
jG3g+Ksx/SC0mrwyoc23JfOHeuM1CdJQPi5/lLSCTZG7/odrtWrT2Kia9GlNb1nRaE6kGca8cuo4
1EqY89rz6XkKCW4Cg182Ra2zYGsjgd3M/aS2eefDoeWBeZxb6KMIJrCOnA5s0RjJOWc2Ho4HxwB+
FVR9VjHtWVciGVNKMwQZiZn2aoZsGr+8iU2eJVsw49W3iF3xJ+6i8dDTy/0LsIQDBaqKuw/qi4bX
2ZQWM4jBpVNsWFJ5rguXXFcBs/ZDVPn0USU4y7ecYYx/xGVLn4ZX4ksG7pLxWeYX4PYA2j2gxhCf
FSfyuaYpdB25rWCfCAdQTuPk+s2fYlDDsqqctF1AiCQsCC3zLxoE+SBd03+YZg8iYbHa5zY9XTfu
nKYvkgu73sxe4eKsqNhstoS/OutWqDnCONU7AyXX1cjRaTQGR33fz8Rk3AieY4FJEmSAX4GwTtvq
CnmLRs6i7cyQb9VMvuZeTfO62nWdkgPjMyf+sqnCqDel6JjRgN7mNAWCyfqIUXCLVeorC2R/XUwt
OW3lgt8Mu/DB7q83wYFLT3TVp3eMeDPcA01XAMeve7rkonTiGO4U+NoeSsiNtC04CMl/dEU78Epa
FT02QdDDC1Blj6LqK49rLV/EzOEG7VWSihdOkn3s5h4tx+zRm666ssAyW1blEYsl4aPE8svmHAxK
pmc9oQh/+tCy/fOo+2k6d7lf/eqynr6fuHYKpiSCX21eqcYf1jHejbKZDIejOY6+nWr2f+IgrskD
oRh2R/4BJTjEwYIhj3C0hkeAomNJvaCfYB+hT6sDCX7r26YaNlCJc711RvSkPSQa840Zj2GHzbHF
JviwvMR/gblkzUA18hYWDZOnv8vJI7JRm6iPUBMqF3tIGUXzozAcpG0oOYTM05TDqkb4xt0e9tOm
j2McOQTQqB0dBrfbN3bNeHxhwEum3mpsoCpBT41alKIWGAXYYlP8b9LOa8ltZNnaT4QIeHMLQ7LZ
Ru1kWjcIWRgChLdP/3/offaIBPETZ3RiLjXRySxkVWVlrlwLMA9PxqSbsNsDcFM30P3mXqtLs7gb
ZLAtuxEsC73/QyxPSLiCOrWmsHIAX3KTvOfA9FvK+zOO+nuhgpfjJZMFlRFfLSo/6M1ooM0a1LHm
QFLXxY9GDHLM4znH9aUFgVxvWQiDlplRBLyBY6EnsY8M9S42ElhhhRxqNCmlVPhC8ztqQRYGLakN
UtbAeXSfyKQTB76j044mOKUeGmVWNR5zgI+hcPCgc+JMlsB7pp7UHkmQW0OYGNFA21iIjlfCjzAX
ReUuB7RDMURqqTBlfhH/hK4VjFKtZySRWjxAM5JB0SFkyEmA4NFbmxcdgp9SSOufp5xFnykVfQug
y9D1L0CGqoBn2BB/NMdeNp+GoEu+I9hcofVhhGHxmiYibC21LvDCFytINeyY9M3/lOhyj9BMWEXA
S/grsIMew4bbuofYgISoPaZvhjAlQ6oAM+/GMCpTssWaf/3cCnUMd7jZIYrehXGpO0x8hp9ayaR6
JWRxxVD8UR5/dkXjjy5c9mh71UI0fqkGI4jvfLPtJARvSgv+t67oRGbNy/ZHEfJAg7PSNxwhPVLl
oPOf/xIPhSDDU04DCTiGBjEHapq8roGLRzyZMxwANinHx84p1IKR8zAcWxIcdBCSbSAb5mfwmANz
aF19YIAcTl3BSU3YFaYvypR9MwZRzrYaJokwRdYqx6dLYPB71Sp2mOHRIXTR9UKyacyBnZEZzoIg
sNMAiQcwDFOog3PFeOyofPt36IVz0Khk3owgp2GkuchhtU+lyHra9K6s70EuCoh6COPLUFK0Yf1o
hzhZb0BbqNSpJdgFVaMJ5iA9tIqOtqEyQCAaNZbhgO4iwxbjHuqewVS4r3p41xkHEDRL9GrIpuIH
OmPiY6wlx35XZEd14LF8pOJTRQUP7kCFcRj6gErqmQXRreCtVGp610KSAJ01+PUAcizxWWyB0/LY
1FvVU7nYpmZPKIPwZV/4LyEXSkhxRm0MSFtU2rlQyIgHJsoVjfpqYA2DS0/KD2+0gznWtx1TCKWD
aOzEX2HF/D/0vRnKKK1iZPyeQk76JINquDO4MyDCYZ5+CyQ7/0bvkZnnmuM7tyWJXgZMoLEUfUzS
CHa+o1qLNevgkxcPZdJznpijxUglCptviiZEKuLp+fEpaSxK5IVglLSmxjobvKZp2bm8lemd9HI5
+JBkWiOCCaVYh259VCYFbYTGP8oyRztNlyMXStKy9zwhGoCT2QRBTwSl5sAziX1q14fsAPgEiRDT
AfJDzj4eJciLupwBOgAjhs94HukwZYhqrPZKX3UWc6lKMNBRD5nGVCOydjtl4AQYyqhnPI26sGrQ
8pN7akFpI4JFMRXkGuswCqR9mFGlc1Q5zSO1tyHFGT7mXRlX4P39pneMrJIG5pib/kA+23UHqmK5
KgCEifMyzRVnBCM/2Ceo1/8Blp4x5IFWPYeR6hIod1pYkinqgFlnjDFH3QdH5ANegTz7gTqU0zmd
x7xv84DootcASL5HMWcDkaAHizw8L28UAl3Tgbxid/2nXABa+SWWpmiKqms0TrWJ8emUqq9WUS7J
YDZN+zeh/E7YrPiqn7lqqgqa0TIAXNESmaqAQvLcAOQTEHkIFMOURkbaSQrAQdUTHMzIk+MTb8JA
dq67JJ37NDcpSzOTwxHOPSpujF95EONsuq1y28JVQVfHke4z1B6aFR/PP+elwRktViwFY8KOl92a
4l+CVhdMA775uuLW+YzEf6xogJx1RQJEL1uzoAG92A2ZXMHAeq/9ABC8BUMFUwBc2y6UAjvDvW5v
gjL/Gcm4NDejpgvjsPO1XJJRRvgdUyXkMrmN6szNRTgMmrfrxt6/ybk1SzItVRU1GSiiok/f9CQO
m/h4iEYB7hYeRk77ir7NtnAb17f1jbjTHlesTb99Zo0jicDUFZZTndDkp9YoieoJOi8MuLidV79S
825+9y4jbbtwkzCxR53G9j90qEM5xChi5ysUmZcBY53aN2cBcwxI+VD6VlyRab4g/lJLwpbpiOte
XhgxRI2hbl2SVOY3TWmGVY9NWsWgRhMv677X+cGpBsTLssOKlYulfLeii6qhAkMEFn++lGN8bMw8
KNC320K3uYeLah/DNlysrNjFnp6ZmcUHOYahpGLOMSLsD8LvCiGQ66t1eWrMLMxiQqCHkgwxjlSe
tAECCC7Va8tttBXuzS/9gwne+bHu99etLn+jP6s3nZ4nYT+ixNnkIW5Jcpk8yCIFQwFwNbT3B/P5
uqnFFZyODRDdTEvIs1PRLPuEN0KkgEKhvFoo+yry879ZRBPcNbNcuqzBRHHuT6zIUU1lN2FjaT9I
h8pHyQ64zaSnY+qCtWcqbRRWjC6t4anN2YdDnNJArNmkAiJ9PVjMKCv7oDS966u3FB46aS3QHUWV
DVGZmDxPvhQ3Z6Z3eYNiDUdG9wCln+/C2OwgX2dXr6XThrvi84rN6UQ/O6YM8czm7MTvIKKgTxci
Gon8cdl4iYsQ70bYwnRTbtc8lBd28pm1WYDItVQdi4YSmfkVeLhXv/j7/AZNOP0jbSQUMR90J/IE
b/iZfPJ/wPHpABp8qu6KV/nu6OkboDA31/1f+LC6KpIp6QYzP6I22xyGTMdcBOzp+iK4rZCRiQiy
0ZW74CI/YY1VEWZCdHxFS51H7DHQ28gaEsXNjFs9g7Av57Ec/iyqYcWbi/t0ZmgWpqo5AuCRxIMn
y69G/sW3nmPIRovfTRK6f7Nuf1yarRvt0nActAM7vUDFXYrCdmfIMLerYtj/um5qcVv8Z/DK4Jox
5gNR1E6LqbA53dvxK/PEyBMADIGgyPbt0gGH+Gb++wtHN6EmNaZpLOrDUxifbEQGSSMQJninGqn4
bJg0z5WigKIFLagN6Ap/cwzUwT1IlO87rRzXkr2lgDmxb8wOgiSNjy0PJdXtRvNFOsZfRimHqaZ5
1pVw5QBYChlONkOi7WWJynwq1hSBlgMRUF0ZlpGA3kgHx26SwQ+nI7MHD+j1j7m0307NTTyXJyub
ln52TEvMhdYPUCko+/J0Z8DpL6woosYbzNIhCZ9FZ1+FhTBEMfcsyPY6+FhYnCvQql63snDb6eaJ
lWlpT3wR1RLwtoGVaEw/aAf5MZSMj9dNLC7XiYnZcsUUliQ1CSF64dlrH3qL4nyhgbtTeAH830zN
Yr6JNJFpO7wx+seydQDXelqj/c3n/+OPOQvsgTkkSx+mJcsfdZ8CVVPsyddf/sYVkkVNZeLbFKdV
Pfkw7QE2mvpwVMHbQ6oJtuKtKGgHpEHyV2v2x9AszgAvNKiLYSiM28ckNb4YcftNtaqVY3050P6Y
mQVa1prFiCzrVIVUnRpO1hhdmOtLpkw37zwPgCxGMRiONZljndnwU582pBDDHeOa29pNnxEg8cZb
3cnB+9nNJ4RUILZwNQ+JaFtBh9Y+IGhR3GR3UGG74b50ssfmEbhIvPLLFo//01822wMQ3XYhXRzL
lZ/Azrrti49qWfgZNgcv3mUfkq3xen0t3l8t19ZithUywGGSVbMWw76jKGlDIM0T7ibaQynyorqw
3T77qILcy7fhirOL+53ZY4mqDbePPMvGsvbInTLC/yZSqRfh5U+YOQKj7614uGZnioaTHUITgmpV
YUxXapFQN7ePr6pj3U6JNOx8N/4HWCthNlvxTp6298XCnrinnJutcwaS8tG03OQGYQCIOBs7LZ3m
HqoD23gyBgJLggTIqW7rB2OfudFmbYEXt9LJL5j+/cTxkMZjZTB66bZR0D8UB6QW8tA0/+ZcACtj
wjnBaIk220yKoMZhYRwJoArIrEgRRRQYHLVWzLyHw+V6/rEz2xpj2ahRPOJN57Ru/mp8ARm9pZN/
p/4IPHRbX9IbJmUeqM86zED+Xtso8vJq/rE/2yiA+aHbGoFEqluTKSrHsiEeoiAW7MAKvtUQjz80
X8SXbjO4mgOo6T7/ZTxKaOStXCsrv0OfXSu52UQB44+Ke+i/R5PQLxLBf7NjGIKnem9QaFRndwoC
0aBeQ9FyNbt1UQRDnyJ2fbd1kPiAXAZA8wZqMldaOfqnSLn4wpbMW1ckjPR57ouIRAekI4Bdr/rF
THZ7uGuE59B6ySxjxcPFNTyxNIslcQBOPShYquOPKtl1Ovy8voSLZw7sCboOkTnliFmwDEGfxBbD
Wi4allvJ2ulIhCAGteLGZZWPN5BF6q5Q6jPoKc0+VBq2UqFFfCjrJb+Bd3pnTdSVjz517sD1VwJv
6fNYAKp4QFo82y/O66CGvirNyJ4VdJM1M7HlKvtQGJkroFTZNebDv1/DiWRC1adNZ861PLQ8tOK2
wF6KkkoArWOIKh8Dw951M8uLKFHRk01V1vnv/JgEMydkwOYhWrhHVtTOP6T3loPau6d/Ftx4ZRGl
peeORVkPRiieIKI4i4w+HGskx7iNzMRl4NUt9gXToW69U+6jm+O37o5BhPojl+LzdTeXQv7ErjQ7
NqS8NUoACpab17SgSmQioZW9bmIxl6AGjGMUSCk6z2700I/MQu640adzI0GRz8mehnvk2G0GTB+t
p2lJ1YOzXluf9uv85LCoyOoUnzVNnm+3QiANf8/nmUqxFfNHHA+OKv0+ag9yCqDp+DdraTK5LUOx
pOjW7Phog+wghwGR6QPdkkD2pv7TylIuHSDWiYlZmAipEaiRTxrcwjxLF7W9PxY5fcUKZmkDCWPI
uMTo2Qr0ZwmqfUYPH8CM02jthTv1gO5lUR9XDpvFAPrnFxniLID0MbOYY8FpJQIIdaB1fhOYQbYW
Q1NadPkp/7u2hjiLoVIOe2EE/OIqH3T02Wl/u3Sh7/isjvIRvtC1/bgcOn/szXZ/XZRRFydTTWDr
o/y4Z1DTG2+OL/GL8gB85kOBvvIzLbaP/sNa5WNtRaelOMnPdC3OuGj5xtHhAHs8zKGMP6/E0bRc
l8tp6ooJcQ/jALMb4ngY6zQcsAEy0TV/px7KzbD4Nh/Wj7bLkJWlqSmp07qAN0ecJYIJ4NM6Txm0
zPJHMwBtZDK2pP7rS0GmgAPrpsY1RI1xtmaJfCi0JISnzIK7HIQnGx2CXdQFjse1Tqu04NCZren7
nXwfMT0YPmQaFhknk9ioNjgZUg9e6IYcZLbkmHAYuqkFO+/KR7u8aWVZ1RTQC9qkDzQvyTWQMNZJ
DsuWZo9fjq86irs7RsH30/tTAdzzAYJaW76FXXhlN6wYntfiuqbuWy3uNDct888mUlUMxgcMyTBo
3jAU1A7pSnwuLLGmM3po6HzLKZE5X+Jjo1h01UpkMy1AJckT8zY2xbl/79aZldmHpE4tj8PAHq/C
2ik1+MdfUY3Iu9qGA3HF1kI6AW3wiUuzHQdpVmDAI6Xy8Xj5bRhWgWsuuc1u4PuDFm0lVC7397m1
WVUmkH0w4um7tdYNbhmH2SlPYItteSe8Xre1EBwEpE6WJEHEQtPm/Ft1WgNDa46pEVJ/vX6shIeo
1DYdpNBxfVi5By7PRvw6MTa7YnUZxO6Qd74LX5WNEEImfb/ujTSF1vnJeG5hdsO2EpC4NMnoOt1M
sypu8xy78OI5wY2xNWX7sFn7VisuzTteXMmjLMAFCdf+T0t56qIP1z1a+/uzm1Ppeq0GY6NCNgP6
Cnm1iVjruomFR/DZor1X1k6OxN4YpKMvd0BzQ2fc1DcKbL4bsBM2yGQGijcmBLI2iivbEj5mtF1B
Mj/pm4g3eft2/adI0/e58v3mjfLBMhqgEwjOa3b0AEZ/C5/np6moY3jil8qVHGa4n8Cje8LjGpRj
oUzH+0ZW9elpwhmtzY6tOszzSqkVAUib3XjQ/EJY46SO31ImPDCV6yBgzgTKWkV56QtDlUdSRKIr
gus434FMzFbiWMiCq4ZfBumXlK9lJAvHsamanIeiTr8ZqMO5gYGBoQJFpZgr/PeYPGnKayh9Wflu
C/vuzIZ8buMABrIPGTbz5Kfkla7Flm3nMNy6nbKS9VfrwqOEE+vEp9m3gk4T/jQY67x6U98B/vuA
vgQwTuZ0vHxHPdDTHEj2Di/NRCF93de15Zy+58luOVpw6CHDwHJmjyMqbQdoqtbedQun8ql71uwY
M4oe6r1YQ4IB+XkPOb5bQ04+a1Z5nx7QFGxgzr7u1NIFd2KRJ+y5V6HalmqWYDG5ix7Ql92ZLk30
J9+GKO9v3sunn0+ZvwcOVSC1TYq1Co6cb8c7IPzb0FVvrGfxpXHVTf01vJ3oiFecXNhqpg6a0FI0
yjg81s+drENwOAbcCJ70QdybW9QN9sIDWOYR0Jvi6bcQfv/rzJZzhKKXKUOIyVN2tveOiCEfo1E2
XdF6aZBaMbIfWXm8u+7XpVvnRmabD1eFvg8azfUbc2uEv2G8d/5vFmbbbaSER5UYC3Af2WGaISv4
+/9mYbarYKsLC1R9TTf3U+j6fMQNiu11Ewsxfr5OsySuTAFSlmIjuNIHtH0fpyKG+pb9UL+UT8hN
rJUjF+6Tc3OzLM4aw2GMCugXM3VTfTqgI4VIExM3IdOcTuMavy34o/bjyhU6/dXzG/Tc6izGBTFC
8SLFajAeyL4H/+BAyPEW1enboQu+/c2SWoBMLMugMDovfBU9h3SYtL7b/5Ag/NxGX303+T0h9Lkt
q+9rT5mF/IAaG68oQ8EWt/XsE4ZDkmRghgW3doNnSihO8iGSN8N9sqE/Yd4xNO7FnyQHpZqd0t4f
zJUEdjGETu3PvqmpFrHgB7xUOwcopMMgTe7SYz7ctd7Rg6hjbWtfFjLO/Z19TaMprBzSdpQJpECD
A6vw4iTcH3z0ERAdOuaw/q3db0unyamLsyS9krJCFQtcrGs4k6DLkeqVy+byBj13ana7lb01yoXI
EzxlLriP3sKC0TW4ga7H5rIVk9N+QlFI70iuk3u6Lvs+Nw6K7HboYqrNXZaZO024+QsjukWHjCqz
egE+KdM+VIuWtzUkKEeXoS+KFkAq0HZp65Xja6H3qFA5Z/jBokwiW+/08CcOaRBfiOVR4zq+6bwi
sJNt4bV31C8OiGpBaIE6DNpc26M3QrHLk2f12l4IRrY6oEVJRD/9ouxkMefQlaPJWWlVXhvACTtY
92o4TMPJjq5BhtRV3vX1XaisA8Q8sTnbcKrq9xOiGz6vbX1HYT181XxXz20d8FT+LB3donaQPeiR
wFxFrC/shDPbs82XtnKWwUIMoYr+WSs+RfHrinOXWfO5c7OtFjKLP/QFX1S+H5z2DoDrLnbR7UX9
6iZzQSGvvVaXzq8zl2ZbTwojJdZMXOp/iM7owodB67p1Opf+X7ltdisOTpnH7DJCrYBulkqd0lDm
ISsCWKk0yIK9L/3G3yvUu2z06G1hX27XXFv8WPTLJNmkvqbO+4xhNwiNGBMo5vH3oX0Lj5+u+zIF
2twVbhYJSTXGQOA3P88dtcKPmlg6mm7BUKV+/BxJn1IaITCLXbez5MepndkX4uqTOqGeAt7/3IxQ
pCBd9n+y8H7OnJ4jDUQ1uoEnVSU9WULwLWUIc8XGUvJD74bvoHNiUVqaueEPZpdDrQStUuNAiLVj
WEmp7fK7eAPF9Cs5WO4EL9bP654tlH9UkUSUBqoOzF6a97iTwS8DOIECr9+gQaq4ubqb5j8GTEL1
0XB7fhTWbF7eM9icioMEuanp85JFlY4ZI0Pcl6iAOJAFu4nbZI5i2OEnVJmemVm3AzSCVzLyZVdP
zE5xdPIVixDGzQRBzqlS8k3ZHLwConqn+jJhm5Rfyfbw+S/WlhWlH21KzC7O32xU1WBkgxLLnda2
srOn9jbi6JAcNAJ30Yu+8nKSpqfR+YYD1nxibzpbThwMolroWliamEZGohWyDHtAaIXWuOsXgoha
SQUvzqFkUnow7CCHtQv9Q11cW+cpUOc/A0yZiscKiZY6e/rIEaTvBRxgXnzT3hSOj2aO43c3IcIk
drtPKQBP9D5I6DHv/bH4nnC+rf2EydNrP2H2qSsd3QI66rwfXBThKQcLCHC6/ou8qbfCW/Z95UNP
f+6auSngTxa+b4seCV898JgqdcxtvukRCgHouIkcZNU24Z7y6mpV5fJzm3DRa2AdeTHA9qjPLvqj
3EA9TsLmTW3mkcw+2vsbYyu7DKXfrHh48U1ntmYXuwkjf6QG2JomCgWbLN6Fy8jadPcGAyyGnX9v
NqZdwvhgH1yI6e213XtxZkw/wEBTQDUkQPvW3Fk9tyLF1w5ewMinosGw+zX+1xfWuw1VlSc0CXCf
2WeMBeApegpRxuj3jOlAaDXJn/EmzOW19byIGPxghJGjgbt+Grs7jxiERYw6MEHtCzCBoaVxI/L+
nMCqXUv8JAfYZORt1cM0K4V0ob6OdX6TmC/BcQ1PdlkXnH6JQZPBIN+QDHl2S0eQZ0hUsQ6euuU9
iuhY/tPYRXvUgTx/h940jV/JyzYMWluwAP/b8SuMq5IoIswCzEoVZ8YDZqhhpWLF+wzdi4abAeb/
vFs7DpZWe5KA4raxdM7h2Ycdq7QTwixJvMobM9sAIJTv5A9DY9ceLBbbYFPC4Lzy+FizOQvYBtkH
SIPr1EPiTeXglbVyxa1pz52dOiyeMYnamAzZMhs1K0AKpRXWsFRB4S+wJ/JcrpygTO6ZW1LQYQoE
O2r0lerFRUqHSROLVAQNGunzAccaihTIs1hIVQxudBEsv/kG1TvsE7+uHzhLq3dqaLZ6HQRYDDM3
iZdMLJodRE6Hn9ctXB4ouKIBTKOHzjN0nvgYAntdyLAgKZ9G7UNV3Of6SgKw9IFOTcycUEw/Z9g1
TjxdE7YoXwOzM3ZG/kOyvC7s7Ov+LH6aE3+mH3NyByltq1Y0roFvSXHxJezNeD82qmSbAdxUKH8I
Ky+VxS90Ym+2dROlgxnHxB5iPihPlpT0f1z3aG35pjvpxCNQaiZsESxfUgtPCUzwQfqQyPeKJT4G
+tq86Yo72mwz9RD6KRo68d6QvoTd7wBakuverBmY1bUjqLdDCkOJ10ufI/VRzouV42AxoKe3A/UO
Mqz5+yHKgjoQOgykEDBHasHefJjYua+7cRlmZNDwzk6zbaTuc/xcPdFOKKOQeIXxpR+++MxBQUJP
se1fhxd2qJmQQ8rTkPHsgix0WTkCHaUjVWuZI8KZjoal4l135n049fwIPbeinIdY3E5bBqElD/FM
UfBU4KIxmrTUSn1pK3ogmhnFDJOX3kNQZ2M4jX+vMjiOhsT1H3JZZeCcOHV3ip6TWIeTKwxbaOi9
onOD3XHju7UNvAB2Hjd1Q281QZ5256XjVKB12TJ1JmrP7cG81AXwu6TciJ3Xv8Kv8zG6TWj8Qxbh
jjR2gC+5PWomqyWiy3fuu6t/TM9OxTLrzUQPwmnqhIFoN/IOlHD8R8PLbiRPhojVXhv4fA/KC2/B
U/MaMXhgv2fSJ6ubwbmLYhImq+SlOm5S7U2yfili6PUF1dp24tSEFV1aSW4uNyTf9MTqLISRzEFi
ASVwL0v3GT1qMf2qAbK+HjlrRmYR3ARIHYB9JgkAFmwrae2lufh6OBSf/saODuyFfj+imjNnBgn+
d2bZ+Wrqc6hDtqq96k214sxls2KKDWR6/2tl5k0BJ6eaa1hpnArmhPqm2McupB4CgALUaZm/gZHF
Fe143/3FC+Pc9nwLiqgzCC10ayqqu373zdehLTSklZ2+/L3+eDjbeI0SBcqgT+vYTDpr9lB+gSto
xcjlXXPuymyL+UdepEgEpx7onnsYbxzT0N3r8bB4D5x8qVm6IatHpFRS/JBN35FTWGQoKB954YuF
cH/d1P9n+/5Zs1mqATIu7GAlQoWCh25wW23bXbdJH+XdXzxzzxdulnIMwXAoQxlL6afmW/kq/p6G
a6Itciab6qbbWFvFSXlia856NXYlMOYJSHRMwkJMGUA78KKOA85+VbezTl/ZYu/vucuz8J/FnHME
CR1chaOCi5WH1sYAJ7wDUbwbeIz/ugObrtsG+3ofbYfNoXXEnflAAePBuGfs7y11rZts5ZRcidU5
U1BbHSz4yPHbgIfc11B2GH+sxM90Nl24rHPy88C0Ls8uM05QmTtCRtQ50cNU+EO44DGxYVv1IneN
XWHRnz/G5oUK2KTyWAuYA2MIQAF1VUQojvUhQIOVTX5ZkiFWTwzNd2AsdkZpssm78ElPgGTo5mYI
B1vqUbxX7xHPccps5f235txsJ6pHCFC76Yyk42YPKbOK9dqtuZyTUY82RVgqaB7MTkhQtoXVoZBC
+bC/g/zte+RZkMDuM0dwVIAnigP8ABKAyE22pcPgYOWsxeRl43C6h05+w+wAhZL9gOIFv0HYGS/N
p/Anoi4uPHFICUgP6Gl9Erby3XjPYAesdc/pypZYzgZPzM8+7YR7ziQD87TwbtLcAVDoVq6wtT75
3yN3Dca3GEgn1mYfNQrSPh1arMF354zSJz2BdjP8eOy+Z2Jph+qtb605ePm0m9YXqgWKMSJrPX9t
tXIacYWQtdzJJRS1tuyku+yZAobn/1SoodIC2U+nbEWxfGXfLAYYertULyRZuqQWSopQgMebIIZF
byiBvMKx+KtwrIfaPtyMW9LQbfgwPmjbCcol3qJp6/Rv14+kxQDjmSa/B9lU1DzPv6EyLLXywALU
rujIju4UuF58PDiG0+8EaOvs9AaSqp24kxG9gOh+5Rq4BPWz6qc/YPbRD22o+b3ID5BpvnjqfnTz
zeEJQsgv3ZfiTnTR0FpFky0F2qnN6d9P0nAzKRH+G7CpN/kGFcVvft5PUkLKS0WFy0Yp5l4qyc9Z
lzV/l25X5g8n7gbKBgwTnJsWEz2WtKDA3RJtlOdG+hm0a0E9/Y35NQMrFnVMa2rfzsvHIUo9YihQ
8YPpKdlEu+KdSU3+kaacWf8rUODScTzxIVlwKWvg0Wcf0SihmGyFKqXNMXUAGGbbvwb3U4fpDUqk
t7WDYsEcwwkKE86mBjZ2PhYxpo1W1wMTglonPBnRiBj935kw0NDlnWHo4uzgpf2N7oyPiTJ+DuVv
pf7vJ4EQ9Z4mLP5rYbbzujSOlL7k5RvfRLs0cYut6ZaAoI4IgmxXR1gWUo8za7MvlBidHGYVBYZA
r38eIvMlGZLXsIt+yF39dcjj20QM7/JMcHu52CqFdgeR9woX2HsUzOLy7DfMtp2BTiV1IX5D7U5j
2igCQcM0HbXmT2Ykfqub0gk28i78tVbVWNh0p4bntaJsjMUa1UBOeX30uphHXJzeWkbhrhymy3H5
zyedP++7XixDtcGOwvvA/9jyboQYPWdPqL/fEWcgq/NbCVEYGEJtg5o/rPQyt8ta9F62mM+D6/1i
PznhEHMYjoPCUlelrW/D/H0YQH0EamQfvynw/63SKa6t8exgUyF7ldopnMkXXMuH/9La6EG7cl2s
WZm+wIlfdVQOCBVi5SBqXtwGSC0CpzuuPPSWbuazgJl+xomZIgF9dhBYPoRuW2TsHCRZ3Nawjdsp
Eyy2ljfu9R8QFg1ufNt+bD6EHg8GZD2vB9SitxwQpAh0jMx5V2pUWhhqVcpFsoCq0fDdar/H1hqb
1mLQWrIGQE1mYPcdxnXi6xEe2mOVYiQxfyAiY8vWSo6xZADUG7K6U8lLM2YF57YacsPQp913GG8K
suSyjlYWailRpRn7x8Z0/J04YVqpyaAqNsr3NIZvdG95P4yt4kUf1jbXmj+zSC/Q0RWHhAUbi6Jw
ZHiR0JVN1jyaDuT5YSnxSUR6oWBi5k21Msg7s4WvCo+ED/7e2hTOe30SbH9zF98qYDcYdmSQ52+C
TpKZG6U8SR96zl/VRIaCbC3v8ojpV82n8GrIKGVp7r+PbXiN4eMSmUxHbO/8iyVIp/dyg3+xlbo5
lD7pkQY+mnjXzVyiEDkJT+3MLp0qTnnCxNhB9Mr+Oj26A/sGiBaV3txDP2/biPZqZr+0cf8YZQj3
3DnjKCDQdMzeaxv79Jvkpnugj3cZM0nUd71H1Eaibe2BAnFq1bbcYdvtcpTvVgmMJu8uouifVbbm
yJ9OTMYY4jieVAyHVduaelUIe+laerG4JRSDISwLtmcGlc79tXqItDPYyD2tFNuXcszDh15tDe/6
t1zcEiqYCKBpE4Xu7FM2aLjyQMzZErkIQCB2u3x0ulq0pe65z34WdbpyDywV/KD9+8fivBZ2zIze
P1pYVLfBrrtPnZaXmb5J9msLuOLavBimQQARyPCfe2MrfRZR0bViA/3O4INvISsRiS4s1v8apTXt
jBPnZmdmlWpde0CXgAS0vAFIszlsFVg21N1fniknpmZHZlz4kKCJmDKlV8t/iuRPcvp6PTiWHpJc
lBNxFTAS1ZwzLBfxQVB1BKAIdWVj3cYb60F3ja+tpzhUZ34Zrn6/dhMstZCwyVwSTxH2+xzPIZVS
o1YByIfOOZLFF70duj+0p8FlhmJjuMl+DSq7eNGdWpzttFzwO9NqJqzFTfiz2ba3zWaAMRUm9f06
anzVv9kbBSxMe+hirOlf9e3oygg0Co75xoAZ85wN2a3b7YLP1z/k0tl56uHsYqi0kMxcw6ZloK6X
g+NSP6OauHL9LKZ4p2Zmh4miDgminoSL/AQL7B053e30FDncU9rbt7fVBtXcm+5FgLbneK8/r1e7
VvycY3nlMmhE5LqovFRvofhWpo99+u+rpIQnSCPqDRoDpLNrqK5QlK4lfNTzXwJiV3R+V67XpYP/
1MIst0OpDPKR6sA7w4h+NAiVpurx5no8LN7gmsmmliZAAdbOLxdkLoEV5eRbE9FY0jr1q4mYpIeu
/e0BmRJ4AJE7q7bRZi0TWnLuxPA8BRsHXzWTqTctIuVWWKgdGT+v+zbtn/n1TDvAhPx3oudRp19w
krbmqNyYyJxxZvWKa5nP5uF7XdAB6e/NQV3LKBfcYaSGksOEZIDlefatEAUvyzrWWccnyrkbot7t
dyMK0ZQeHWuf7IPN8Hzdv6VD+czm7I4pGNrUIrSRvPBG32u38Yv+yATD1PSYmBuHnQ5fNto+K1F5
uaykfKC6KemKzLfNcd1G7WeHfCJ6bfojlB0jIEpVf2zMyqUs99Zo1va6m5db+dze7DMiO2/maQF9
2VEJHTP+3ciSUzQr5+IU5uexcm5k+hEnsaKMkKmrE8mRWVQmAiHjc9YihaPXv2oEu22/8J22tnbh
mK19xOl2vrAMEhUuLgkalzkpiF4iDR630EjVVDLqGxme7vG23mnb6d7Rv6+iJJbsUbzU0UoQ9cvR
E00fikzOYVFTc3a8jKopooK03sdt4/YTNyQqFKsDxkvf8NTo7BvS4NLCI+hPt94wogX9xAgKJ9uq
LmrkjEmFXv0g2+mHtQt9zezsqyLVfLTEYWJbrnzFSRoeBtrQ26OZrkwaL+BrOUBPVnWWOWQHTav6
1gJYtg92ZQgxQ517YmMbjJ0dPmjwOyW7YWc6KGp9v749/j+mwYfzokSzwZj260noIoDUZeYRrrPK
Q8ptdMtHfYCBc1L9tDPHfKz3DeKdbt664dNqjra8wn+Mz/KJI6DmLp04+YLCQQijm3K04/fiR/xJ
3PTbw90ExQ9C2xzcFa+ns22+bTSqNv/1enZvSfUQHs0JX+R/RXjrcdyprxMNRncj2/n9Grv95eE+
fd1/jM3JjQuLQW9k0QnfoN6UHTKoSrV2gUwXxBWH5nQXTdfqemcSq1FZIDmUFHd1VW5UP/qQK6hE
lgrkA4ijRnr3uaxHR9OFtSVd/Jb0TqgjiVAFvwfaSSC1uTFB7+nRJzfFQ/dV+x6/A9R6JGL8li5V
7vgPaz3YRZuUrqAGnBRc5gi1UtIKVDkJ3ki8acXKPqYv0mGVxGHpytJOrMx2pzTGpiaEE/dYinoi
r81qaz0r94lo/4eKI74tISvnJcMI/KrxxUg9MT7bn3pQBoM6wIHYfmndiUECBKKdfJseTv8LBomF
UGUYB+EwBs+hNpkDnoNMKf1uOmkF5JYd8bfuVE66hT0s96TfilNBOrKWyS08m2iySoyXAfKHrGU+
7C6Hg1gONfyflVd8U8FdAC/cSL9rJ/R8p9ys7PwFD0+tzfsNzDgh5vIfa9IG8djteOu7AegdZo0Q
3Anctem5S4PmRGxKqZjhOUkTpw98si8Otd9YvtofvLzpvwS+uAfs4V136jL9MHlLaEhVyJwy8ryp
GMUkWv6QxVQLzPdx0GbT3a3TNC98qXM7s40QJgH01wqAFUNp0DLU3ShDF6yN3CyC20qvHsy2uumt
2lOF/otuVUfIYqO1g2bB2Wn4XJmE/pj1ef+RJ+uJ9JyCxOy7s+3/lM3U/0XVZ6G+9D7k/o+dKRM6
sSM2nSkcNCliUeubd66w7X+4wtbSjIUAwSHTBHmqwK5mzO6itPKRySxZVcTw0hIlylTfXY+P6buc
Xw6TK/9YmF9ArYpke9+nAI3Y3fagV59aubpJQ2OjmGa7chX9P9KuY0luJEv+ylrfMQsdwNrOHqBS
lhYUF1ixSEZAq4D8+vWomW1WRqYVmr2nNnaR9RD6CX/ul9YHLwB2oQ5hJiA4TuctbrVhmiorDbWe
QefdMDd2SUtPc4unqc0jwK+OreBhppXy+2cbY3xnWnInejSgpRM1IVwHEpyorFJ9k2kgUR0TyES2
0ApH74uzeEiEPs8lhQAvRCeQwigBIHKY0H+dik1PVjmiL02/kJBB0h7c32edReXcpmZS2kKRcpi9
jsVbnaalz8gccUdZkyQ6f63EJPyyJh3SvF7gt6vgpaIz8SvrmpXXLP++2IdhWNlWFy1pAMlYuDNB
qiylMKBkn8+KS9LQdq6hjxiAlGdns8eMHWNzjfxQLJ20hZFaBiMKxDt02JNslVmMpDX4FsO5ZMYz
lBwBwe8L7KJayXxrsfhVRml6m8euvvn48Jz7GILC+ZdlKTQnSm2XY4NGxniuAWUjnsGupun/aUR6
JDRLcQe9d9Iwtms/c6HiqbbhVFS7j8dy4WyC5YIAySteCSQ3Ts+myUnaDFBgxZ02HbuNsxMZc75K
GnBpysB5bWi6gYcPAMRTM9BvsaEUA13wyoIMeFsEmXmkMVmLmtbMiP357obO9KLSzB6yWCnQCvHP
MuCKD4FjAkq94kv99Sfkztfu6jWT0gQuSQWlACCPgoTf58VdbHwvsseP1+hCYtdBe78JpwFseWD7
lLZ6kne2tdgaOmd7z/083JY3DD3CQwhZC9cXrbPrPtilYUGDE+6JQVALlklU0yZldIhhshueNHao
CIRi5+e/My7k7JBOs3RUL6VdESOJaGsATofqPtmWQfdUPNEr7lmbGp5XBx4vz1qZSvEb5UsDuQGQ
ZOg6QIREWi1WMT4mtVC4UzO/7rcW/WJRVDTTlaFdeMGhMopuI7Q8YWzyC971UHXWZijPMZ6Kvnpo
Ja3wVZ6PBGEMiInBcwvQK1oRT7d6rY/Lgt5NJPddHrlUR+tvvh9AYNT29P7jdTrfCwCm6WIngBIK
LqtkalET06IjBdIw3bfutkiA9fz90aCf1wXQGhc52LElj6evoVwCXsg4cGr90BLItWv1fXlfzO2K
oQtjeW9IdvZzulRQI8ZYjCkaWjTYXLH89uPputBhj4D312BkYJECWCwSuhiMza5Sbmteng1Bny87
tIpm9K6Ki7BMQJ2hTIdq/vax8bXxSc9G7aIb3GKI+rvyp6V+t+P9hFj7YxsXvH4MUCg34kbCMZJT
C07M81KDUjOKdENgQPuVBZ0Clnq2RXPFlzUn7uKQ3lmThmTTJueUgA2JQjrbgAKYbk9eUXz+eFDn
J1ZkKZA0BdYfjrFce0/1EZS5PfTbyTB6vfOkk7Xy9KVxYNrg7+EB1M+q+06rWCl4/5Wg2/ehgVys
XyIzutPuBBt2/6h7DfPWA/hL4wJZAJhWgVkWJZnTewLJYJRfFbCmFB33lMXw9OHnxzN3AZX81g0t
RCbgiIEO5tSEqVdzbxTgpouv4g14CTSQjPmWhjQBKKKRjnUXpCaGqyRYUmSC6edkVVzjwtRijDay
TEDSwvWU3v0hnVOlLGonsFpovVsPtvkjWX77SkfnulDAFLRHILWUbGijVpqZ2PQgjrW3hWJnQVb1
xfbjybyABTw1I71QpIlVs3RgRoAYas1DZum6PZRb+wb5+wOhq1DAC1UfYRFuBWow2Jjy3asWul7o
gqqqDaZAfWnQNDFsm+CNq9NHqvWwDj+8bFPAlnRkeVxwLJxumdgaK6J16AAefe0zVD2XRwUNG4pv
o1b9BnyOHS+JjJWb+cJZAOzlT6syh3RvzIOiug20eExov1eHtFkLSsQmOPUvMJeAu4g0MijH5Ny5
XgCCxQ3BEFrZzKvS4UfRFyrc0OEza9W7hvK1Ts5Lr82JSWnDzNxcnBl0xNgw7mfQtG3QEitagIXU
WkdXrv5LB+39+KR1UwtNR+iK2wT4oZCTNqAxkG7094Ofk2mU0xNEYwMpCKZx0Y4U1E7xq/r7Kobi
ogdSTweHiYr2LunW4m1HCt2FA6XS0a9b22MMjBRg8fz9A23CpbGQQ0XKGLjN062O2IqWSVaIcooW
6Z2ncW8Amlh0pNY12pEoSOk+NnlhkU4simPwLgpSa6L2kz2BK1EZPTtP0dv1NV/3AtbMiJ+/M9OV
aWnGQyOIsZbPWjR9z4UEMYu0e9F0hJ7bJsw30xqTwIVgyD0ZnXCM35lFznM2yJS7gf0VwndAL0OI
FBSouDA983VZwv4BOq94xoOPJ3XVrnT/9+h9UZNscQOgR0ER3xE037BAu7e9MYDMw5iAMR66Ab8f
X2K4ABMDRQf2lLNArEkqNN0jH4HFdEMtVQKlMa/Tqvzy8fAuLuYvM3I2hbGmoVoHfk263DD+YA0v
ynj3sYmLM4irygCvn8h9y4hAy+QoxSizOAnJ4i9JwJZjHOi7yV9Cvngm89xx93fgbKJr60+zMixw
XPKuRtsNDcsB/VHc8TTAlAymbD4e3iU36MSOdKG4Y5MvRg32sDKBuJ3pW9tqDMm1upsOyRN5sjZq
gAYl/tRtM2yfg/ot+fTxF1xaw/cDlRxlE6DOHjIGNFSA+yqS70oJoJnVrR0EMQ7pjRMQd8grCzaP
M3ZSc6RjYxOMc8CpH+/pnvjFcQqH+wQguo9HdKEJRazdL1vSYddrU7NaHbYE55/qa0F7Q/cdADD3
AJIud9WRAAmjpQHXo9hfa5W9FOcAliJYUaDlZ4Fd6/SqcfspmyEzQ4GHGQILYGRnZ6Mq/FaDjtzH
lbFe8B0EtaGgwAPsB17RqbWFohFt4Z0AbmDfWCGa3eBAlyM8MahXe7jVbtt9FsRhteZzXljRE8vm
qeXJIgoEqmKsaFRct7fVnbMD5V9gD7jP1rCzFzbpiS3p1Zi6xa4K4qKNaKARLSF2iYKKQ/qVZ1ds
DGmTnpiRNk5elgBCqgRRNldCNf2acOqT+bGpV87cpUvtxJBY1XfPEaXdlCmoEITuttwtRWT+ELjx
OOpd+GAgyGaevQSroBtxlM+GhzhE7BRRIJWsapbedEqPvQJs2AA68PjWRKhlV2904GBVWJnNy6Mk
8GrfmCKRhjwdJQKsRZsUSCP3e155rQheQUKX+mAanX0ae/m2KYGMj19WzsTFZXxnV9qZoEE2GF0w
zjawALiBeNQX67Ngf1FCq/OsOVT1wPBVL3tYe3cvDhkYRhTggF8AmEvyq7V6ccfB6iDVyXx1b/pT
Aq5E4F9Au47/afjD3fp9J9xneVlR8LY1VL7F4kqHA7DyuR4Gl72VbQVhhbHpdus+xaUgEwjTX3ak
0yH80QL98oBJBcRbjoPjgS3FPgpkhuVrgPds1hKvlyK+E5PSjh2RlEqSAiaBIyiP4n2sH+zUc4Xm
y+NyjQ6tqN6s9mStjlRaxWGcGI6QwwBHFR3THc4KDQtUBES30d/dNe9mVgqQlIQnIwAx4AiKOAvN
3EM+JMBbVRee/Qp6VQ8seOVmLUV2ebMib2qhewRJCjmGz2K35DW6zcJx/9bHGDZof2DfgNEADKV4
QLvbGkhDnLyzrQqZWVCJGgAZyriQkTnjPDHo1SUtGK3b1GuUlc7oc7kkB6UpB9kyxNNoqJMzLgPj
Vcx1wt7gqMzXDuxzc11GDElibzgAvl9dmaUPWFyke7qCbtQ2AifO8NQNcAb+xkX0/lukfUR73Wh0
t0zQWzIdl9f01jrmN5Wvo+s/fmh25Nk5zIdm5WEWZ+Jsjt9NgLSZ3LHSy3xo9aDvkqjjaGB0v7c9
8srqteqsuR+Xrtp3I5SLTBB1t7QxHsVJGUP2HQK1IKQ9cA8sNp+Lz7YXe9pVFtEl+Hhm18xKPhZN
29Zwa5BqFdq27O/mSfVaq/LMNaWfC8D0k90kC9WOsWqD0OXtJkhmtNkCGHvTbnE0hf51+SzOpo2e
gr/DXHZqWHo7K/S00YWJy/azYNa3Bc+vEyybISxu0QeFNrJmtaft8r33a+vI/TWundYLxCtwD1Hw
SFsQogf3Lim8zJ9Ane2rMQKRtSfz4uv1zqb0eml6aoPBGQPNieJXrPOM9LFrrp1+x9jkcfrIx2zl
hFx+Vt7ZlF6yArzWJQOlKdgTwAeCTGJ3byD4gVLDDboAAmDJR69oAJVdQ1hdnGFA80Glg5QpCpXS
4VQyxjuCohVup/Rx2iX7dvsqHlBw7vsgwVi5gC5FlyjAIWGFyAA5bvkyROW+rRthTjRMOaaXHNRn
/cWwds0PupnA3dDuyw5hAs82U+eJzuBvbCWvdOHKRxQNUkUEImDdlZ3OYWymPu9xgkhOgop8jwGf
+fgyuLSc4KIE7hnNPqoQujn1M2dLUSytsfByIvtN7QA0bnirra+CbH15mj+Zn3LfXUMNiAMoXbMn
RiXXRC37YtHyWNx8zXP6pcNLk12lz82xeeR+faWuJVEvxZUwiFonaqmIoM+2jlO7lJkwyCCdiOXs
NxMOplH7Uyi8gypcmVXxOJ0P8E97cnLHAg4XAt6YVQtE43OYHKaH/sr4NG5Eyj3babkXvw7Q7vbr
zbTKorxmXLrgl84Bh4ML4xyt0f2LYIx5pAjJvOJp2SQ7F2mRinkz2Mue1g7Nxe2EogYODc4o6PQl
4ERH+6Y19ToJ4yd2uwQZ1GcHr0ZNAzmnMTCP09ckWouVLvSqufZ7o9KAK24PS05gVL0bAgUpefIt
+9Hf5xHNPHpVh0PYQWIesms69diPHgDz7GE1cXJpT7//CCkXpC4Z2ppplSBJY+8FT1CCoo55U16X
YeuvS99eStScDFp8z7swmOWGOvRtm6ABvj06e+hbbukTOaBVzwUXnh2AW0KPDDx6IlGzmsC4OFrU
3B0wf+GGkhGGtWL2XR/TJJxesxdBhJprPrliL2hb8tI7h656v5dufyGi/KdFsevfjVczGfJWBBZn
M2KPaqh507ZNfWiGapaIxKMsMn5fHBcwIGAoASrRkCjSZSBG3BUAZ44wiqpZZCOwAOCcg9tMdNk0
39aCire6rXxtWCDuQQ/aG0BMeuFirQMp9IKTq2y7n1pk+m6GjDeCtu6r4P3LvfRagzyRP+9Afrxt
gc5e28YXPAoM+M8vkFO3dTkmxayKm5l8guaIR/lev9VRV+iBzVZulP5u5aa89MS9Nyid3RHFX7Xv
MeQhQnEhLDHajeKLekYRZQ9O4SE03/w/bUpHtefa2MQxbKr7/lkL+o19m6AiKpJ+PkjcrtadCeGI
nS3sm0YpgWIBNFhPN29PGPjzFUyrob4u/Ha2d4WzJnh/yd8Gp7QQQv2XEekp5y4wvlC4T0KjB1na
cqStZ30bUMme9oJJJwFlI5AA5WpvzfmlL/RXETGqAKegpi1XeRfSxUoJ4QnhEobxPkXs+9pDJ1WQ
4U2hhoYbf14t05wPV1gFEhW5amSLLJn9xQGqp+3HVJzNlm5MBxx/YNZKowEntCdbs/cTQBO8mEM/
a0004Pw2koxLJ3XUqrHm/G3IgONAMqbWQycQclOWb/UBAoy1k3m2hU4tyi+rPZgFxA9x30ObKGiG
G4osZzusgLXO0xqwgg2koXiKlmi0TJ1u1Krgo00Iom7uev2zGc6VL5CPAAjaXosOvxrd3r+d2HB1
oLLRhwrxUqgWyGwgdcKhTWOgSTpnRnms4tm9nROVrJz6s9AewKk3zSbwEAAq8Dbyd+/H7ChjkcGd
Dses+l4OKWgi6yivyGPBk31SVCtR9vlyIU9MhAgD0ihg3pEmcuwHg+M0oh3V+mzxu8TJvLFcuTzP
Inl0Kry3IR34trMqNpdAUCVmfJ+Pbupx2/lkFQSEb/rDx5fm2T0t2ZJc9jnj6IJKIV9N4hez+OaC
3OljAxeOFEYDikWNIK0myjKnWy+thw4iJ2hEdK6WqLsWtV4oXO2dV+qnIYrP4cf2Li7QO3OSP8HR
nrDkOcxNzeAbyWNDMH24Iz+2cmHXnQxKuidKM58gr4hmLotrXuZUnhWp5AWtrGOyrJg6d4OxRIiN
gVpG3hcAUukpzXu9XmiJHjkT8onqNX3Rv2qvM57U5VN7yA/pc3JlbMDV9WztY6+GMOzfOMiApKEt
GWTqhsAqnq6gojZuDzEtSJyjjd5jRnqkZFphyTvfhyCzhiIIGtjx3IBO59RGoyw8c2vsw6pGOUJ7
TFaJUmTXFr8XCGlcgWB/AWZZJmuM+8GxlxLt3JY3hupLNYFKgW6ynZkAI21ZAbySla14tvVh0jEB
FUTlA3Vc9JBLg6I8qVLHiYMUbogg/fOaJxI6D5rf7ThyG6sG5c0vtHyghGoCzawhKJYJieJRY42V
EiVYbgzIJboVPMw0ItfLhv/Mr7Vn8LOUq2RLZ33OwqqLCwuYPqCbz/ZH3BrT0rUTBWv8ELhI1Kcc
lCIJChK1196bD3MA2WBIO+hrR+PtcXzvf0mW5Xg8JyrNF3em4chpqI3UiyvkdJrRTyHlxI3Cx0Y9
MKrcF+3KvSnf0W+WwX5jCqVPZB+kgLhaeFHFMSwXgxkMCPazrvG6cQJp9xqDxaVFBZDWEHsWrR+y
sEir0EZdDBWhfvWzaIxNPKELayHRxzfaxQH9suJKAwJllp7kLqzw/Ak9hge4E57rHGm3FmNeNISr
zBWVOQF0PT0UyATOBPA3GnaL7o8K9dy5DBT+LR3y3cdDku+UtzV6Z0l8yTvXIK8bFFsHWLIad1+z
OJzadiWTdxauA57oQr4Dwn+AvhGUcE5tVHaxcGcEVKSGQErutUfd147xBkx8vnKfQTZbuRu7LYW2
9F9IiJ9daSCswzSiLQ8tR5Ym02c5eQqHdZnQzGsHau51Xh4QAlAcVnEJ23vwP22KTx/P6dlmBNcU
DMIZddFSAiD06XidtukmPlZZaDfXQ3LTNoc8XSlXnV+bsIH2COGsYvUAhJZt5EOHGkqG2BFEvqav
ZhiYSOxZXxtknVSQTK3enCI2PLlJhE3Ux234rKg6ytDragFhNrXmf4n50S3zWzCL7zhoItjBxH9W
tub5nSnZE9/zbm8ueW9mzFzQYFV5Aw3iO91fHjv4RgqGi8pc5rckADXsxkZua/PxGp7VA6GKAq4w
OGR40W04F9JZ75c65n2poA0qrX3eVF5l7Eq9BdpcCcrF3E2W7ZF6b4PJnrPmCfXQaNFqeNTsAO83
NAY1GtJ+ZyeGT9zrBIqy89J60CBKdVV4+ytX09k5Fp+LdA2qE2DRAOfY6VypZjY7LGfI6NL7iY4e
SW4/npAzA+ijE01MaCFFxfcsjIfxGg2PUxKp2l63SYDA1//YwtmxcdD37wAxjavCwBsteaVlag11
PRI1UMh9PfxsqzZw6FoodH5w3qyAlc00Ee/hNjqdKBabRsVjVwUusN31oeA1r67yTyZ28byrn5wV
Kr3zQQEuKRC/aI1Ho6oruTeqYiW5ORXAkmWxvW2dZLqp0pR6ThqvsbXK/jbkeDF1cGlw9WB8shxV
VyYMfQlMRwQe42TavNN2IzFAw9ErtZeyJtvOzcoxOdsVsCkoOi1oumrInslr1qnJsHSNHlQzylGI
zuexWXk+1kxInnVfd4SxGiaabmlAU457N/e7NV4oXX4ngKuCyBQceLgQiCzlYpBiZJVqQJsQpG/u
a/MMUfK7NEg27XfrIJBx/ecvjgd92vu8RZo3iZTIDdaSc2c5UPkbxAq/u/CKZnYGJW7EN/SeoDTT
fQZV+GTbXaG/uQhpSEKzB0voYnu0C0BOsxrHnEVSb99gI9UM7lUXnADSdIP5zskA0AWB+s2gexxd
GtU92qDUfYH7DqqUGQqdXRtUpQ+26FAUU0A1a0KDbOX2f/Nx3r820ofI3iNCbqvsSnyIaiC9PW4T
lgUkiX2bR1aierbteLnyTOevvUr8YcyjZkxC8NsHTq6HJsDFE2HXg1EGc36/NNeGApkGPh+Lzo1c
+2FMrJUY9Cx/JH+wdAUzI4+71KzfZg70YgHzAf/ZJxArSwawYdW+sltLjJ31Y8g2pScyr+O0bMUk
NbO4zgDNc/2aIPPYREm09iZeHqGgs3SA+kG+QtqfLi0WtCXhjBg37NGZPX5LPgHHuaXHPgAHzdKB
avJ3IZwgLkL0IPqQkSJD65c0qxbPEwQtJY3s8pAwtHZlmV/18fbjt0e+ZN6sQF0WgRlKzdANPT15
UH2o2mqBlXEofKUzcLyG4GMT57MHUiIHug6iWxP5RRnjV/TTWOhgQoosj16zWxI1G0j3euROj4Re
mKCT/Nii/PagBnliUBqUiu6ZsZ4LsLe2r+N0lSkQ6ahfPrZxfkwd0UyNYeGqQObKlvZEXCZGMvM3
4aIxdNFXeA0G9q/KTXVfPAvuWER/V8b9gGozdgjo5c0IgiXfajAmrgK4xXhObozTT5Ebeao65cyu
KxoNkbPXtoKzVpTG1q7p872CEcMzxFsB5MBZI3lrxEkJmek0MhVtyIIF5Im5x6aajOHK3K5YMiVf
BVodwGYgdonSI7Tmd/Fm2QkwarHvfnDmoblg2trBEM5CrDyFOEmI/3PdXpU+SL4+/pTzrWSg8Rth
BliuEMW9eVXvXqYUcWjBFmwlHt8UaPVqHpt5DRmxYuPtZXpnYzA516AQSKO6vitBJZiiw6f/Ai6A
/KdleQKU8Zc4p84efjx1SBu+4QrheZ4NbTD0JYnbNKIvKWSlwWAkMM7Ojh4F87j6FzbQWWBjSSbF
ur8bqeEoDH3hXRqpd2qLTJvpdxtqI46AioAodqJ0lIsGH2iZ0+B3+xJl42IZ3hkvB72uq7FJI2U0
u61uZ3lgj035+7fdybTKXbKlQUdjrhoamVc5di7oq9GKhg6DT03gQrXI+EEUz7z/eJfKaRNpaPIN
2w6jnqa8plE8Ppn0AciHmbyma6rCF/fprw0jk84axtCQpcapnOwf6qB6BbttilUNGOE5n15mFhxS
SI4jnYwwRY5TkhpRacyqIpqirvFzIYiyhEOF6max/ZfW1rxcT0WghfGn9av0LEwCAvbEvLRFO2Mo
2CTMuw+JdjW/MKHFEvCQG49q8FfO4fnaAYklUs9IA7u4W6V3BDwCjBGoq0d4PSNtYsciLvfoldlz
3VrZJmfwNkC90LcNhSXwlkKUXC5Jp4adVODWVcLmZ42LJgsLVGw1ZKJuxenLoWul/SzvtZfugX01
ATheidXPhwrzbyAw8FsBuCENtSutyhjbWQnh2YRZzyPa7XUL2DM6rdU0RZbidBfBlUeci9UElAOt
jKeH3QQ0yGRuLmQFRRwhcIMWHkX2++zjmFP4NNBdRY8SmNblpJc22YU9L3ESLZP22uhVqCd3TWVd
ITGLtg07KGgfUEhwW9bDEi9+N88rT5QYyulQXaRKBcaN4GhAu/d0qKNiGS1+jOeDvrQAiqjDF4R6
oD3IvJqvzOv5FXBqS6zwuzuUzfZcdAlsOQBPjOniGc39EvMV/+3SiMATgdQp7gET1eFTK2NS1nkz
ERrx5o7HaGBaIDk7gVJL/6wk2cqmvDAkZC3BOEBEKRIWT4116ugOXdOjo3aa9fbKqob03rQn1fJB
8GH9DWcYawEiAOQwQfiDGvipOYcVTGMOLlER5uL980ZU24PEr3bzUYB78ivrNxNYgECKjB5cVZx9
IDUkZypuK0IyprIIrfTbwvkW02YlZL3g4Z+akC5NvY4TVe9hQnD2ZddmOG1N3JnaxoV4AhjRVt/y
VYvSprfiYWacw6JN/HoHvQbkRpfNGGVXdKdCQiS9W/N+L7wMp4OU9j6Y3NVEGWBSv3M2wIUBt5/A
YyluKQBEfyGBr2MnSOca64aqJ7gliYBEne6UJbfGJc0WFuU70VJjfWPQHX9jMbmtN2uMrheOHKq3
EMcD7hkJT0fKZw1c7yhwNyyqSOqn7p4YC5iBVbTsfy/NTx97K2d1EbEjTeg74gWA0iGk6k9HBmhP
pRaW2JGefaeiTdfx6RYx/K4+dIAP6Z/rxid7NQBx4v/lef7zdfov+qO6/dcEdv/z3/jza1XPbUKB
ED/94/9cJa9t1VU/+X+Lf/bnX5P+1k39o3zg7Y8f/Oqllv/myT/E7/+3/eCFv5z8ISx5wue7/kc7
3//o+py/GcGXir/5V3/4Hz/efsvjXP/45x+vVV9y8dso3uo//v2j3fd//mFjGv/z/a//98+uXwr8
s/C1f/letfI/+PHS8X/+oRDrH0h5Cbo9QYL/rwb48cfbj1z9HwBgCjUiJCQgKCUyuWXVcvbPP7R/
oFsXVHMoM5koGwj0Rlf14ieK9Q+UaBAZI1niQtoXNMF//N+nnazRrzX7DwDAb6uk5N0//xD3x6+j
gPYklCGQ20d+ArqzJgDdpxtmQvG/HBawO9TLdMXAsVhp00o8L/bcqQkkdJGo1tFkgKdc3pPUVewa
USBg0p3+1FZ0Q4YK9CUsf7KTfvNu5v89vPfDOY3XxXDwuiFPh/QxQKZIk58OpyYzx/wiXRUXU7zn
A9RGfafh88sAeYXCqxMz3aU56yCDlFFbD4H4VZ4//gQJv4dvAA0BQAfgqzQcywI70ek3aF2nGKll
qUA8TBDO2rS3eZB9JfcN2ivMV4oe/mj+ZqzxSpzN8ptVvOiCYg9XgDTyZarHNHYx8pKAbt1gleOl
Y7txanpdV8RZ8YzOrQHzBdJFBxJruqC/Ox3jnFe9Yjcc5c5uX8w7R5TTmigrVp6/04gFkwfxalzP
8OItIIZxp52acfPaUewJJbl4cpcAr5Jzz8y0OjQlAaW79lOlaexrirPWuAYfRSQB3+1aC/4mwJ/A
rgCECd4pWaCbO0VDqqJHA7aRTzvL4KbqqRnQMmE79eXDMufLd7R6OJtqSlN0k9TWTWua2NjLWFm6
ryYjwM1VvgyPqGegoteMqD55RuWWz4Uaz7M/1HH3qWt1kI0qdf7d6RvSe6xP3dqDUzwgRpgKN/ZA
R1ni3WgN45vNafYIDFT8mnSLtSEG1+8dBI5PaUm1Q1khieRPhqA6dKuuvU1mOoKvrUj2Rk+6T23c
gO4AEDvm5dpYvSr1GDOvT0wT+iYNnjCf85Y1Hh8pVAgtLW2hTV6XD45bQ47daoz8uznVGUXdVFsO
VNGq7ZyO8XUX19o3s0NZc+6M9MWpHfNJT635nteGcZhNhyOT1LTu/WyY2ZOtxmXYUEPd1Kat7YYk
mT5VDdg059ipbjrNRBNtzNDSZjTOz2aeIM8eYwI8tcQ8++5YxjcAilafWV2UV21BleOYlVVQZhoi
WM2p77jpVqandAz1qqLTAZ5dCL/jyVSaW9KX2VErRzJGC6yrft8y54FWk7op6ljjHrSB1e9NbrTq
wbTqLpx0FW0PLsvvYr1rr3uT9d86yyqOZp+Vu7osyBX025tDpcTGU59PM5pQSDdHo8GsAONPDLTL
ORW7U0a98y1cXiXfEdYsnd/rZldnV2XfakugZqwrx2vIisfTl8xYhiVBc/jEeXzUY8N+AU82NT7r
FDUzF91pnKhRkbgx2EYM1jC/0CrlO6vUpfSUtOq1wKgT+upqff1VVVRl8JLOGGevrm3rB++XBsGM
bYI/eLJAYN9OybOBguLigUm4CfKMox7E3MHd2tg3gY4bO+Jqpx3ivFLDNkcPXF706nbpDP1KKWpl
v1ik24GZEDwToLrYs7pFi2vcZo9g6+peNAZ2mbpT2j3R2mRjNeAcG2YDkteWPuxj2+7v3KEGfqIh
7ecYYiYHRtykAD6+iyPw4KZ3BvI67TC/mpZiz7sJ0IWvlgNlx2Jqat0nw2ThOh8NtAYmLobZJxn5
0uudFlEyOAdEO9XebhQH1Og0yQLFVoao1HN9k2ZOt+3NiUfJ7I5HI89RUiEowvd2XULMWLGDJXGL
rwZrq03Cbfq9c/n80KU6AsBE4XXiOWPV7Ip+rINlWnhEkjkPkGKxd2pb9I/pVI23yYTpyLMkfi6y
WAdnV4WsI4gBjqXuNOjza/vlsR/d+tukUAeQB2LmqIDh1c6gCmLMh7mn2OBqrS6zN3dzEQmE5LYZ
LSThZ70AaSv2mdfXGvG4QswnddCMz+3cOccmc+pvXUbizlu4wgxPTWpyWNpWe4RMJmRd+mqoHnvq
aJuC2P2TYfP0SFodnCQ4HBB8Ubt7nizoZjVoPt+OZaVtraUh14y5HfVz05keTCz0sRia7Mi6pdjj
VGEDmxTt4qo98Id65t1NrmtxSFiy7BNWKgsamDJQc/Rx3QEC0TLlK1qE85tBWLcHB8LcZACFiK4x
P6adHbBk0rZmoZifxiylX5qsG65KRZ0tr+RpE+pjP+6Xxi6+tANpwVphWONwjJlhH9S4KbZY2mFT
lRxcR/BogVEGP1ufZUBAaX2ZH0aiaJOn0bgevE6tusxTnbi6zzK3VT3XmtQv1mIYR6Y65ZEVivWY
xyndjZVSopW5hXvhOsZyrLAw95CDS5/jrERWonRy0OvFDG1ipG7Kb7lVjFjruCJRu7Tjrlkm86gm
qnWsjAT9jpxRNBeYS/I4WkC3TVNXX8Gl6m5bkA7t0yGrZm8oF+WxxUE4FMNEj9lgD09pkddR2aGO
7jX6Mu8VM4nRyu4k+aOa46/iHSqNjWsW9iczpbe6mUEdklqQ1skL/tCTEb3nLHEPyQitZIxfUQ1v
LnS+TVrL9A2tKPaVoUx867R0KrzOLfEAaLw3IpJPePBHHWlKZ2bkJi5q1etLaiperveusZ0dZxw8
pVXIV0dv4gdt6pJvPehLG0/LLW1f1874zLVyugGRnmPghHMOkImr1dd254BWPC8JebWcvLhN2zSB
SFWvVMamSK0i8TUoyQdp3JFowsI8JJ1j3sb2qFwrds/uHDKipl6PWQxCtNi+KS0TJ7ZhTmcceK0o
G3e0hyvGaIPJ0JPdYuGdH0vH9Q2z16K4TNFDCQQ4yM4MVl9pVK18u8+qazeZSIRXmN0DCjrsjZFU
/uhOdQjozvDDLbX+YdZA6T2kk+2zbE5CYjeaR5qxum1jYjwOaUXvKC+60KZ6dtMUNHtOlDbduaxR
QSuPXVRM4xKmSdfdDQ4vHgcVDc829JWDBYG54S0arz8hC5W8LMwGL+9o922QJc30zeGz4rcNATcg
ONiT3iszFM/ydtTCaVSvpk45llb+YhcOuh1SDwn6W1NVQm3A66onqH7fD6bqd4MTju4W7VuRk5YH
ZhlYCAoo/IudfYW4LtwuUPWBHdMiEENL9mp/VVc3i6n7Jb8nqD/Uz3oGRKpyNNKb/6XoSpZjxYHg
FxHBDrqy9eruttv7hfDyBhBaQCAk+PpJn2eewwZUqsrMynQhcArPZLpZ/9Vlz5ApTfZmoJpbf/vx
bt0qxgaNPonmOCDSpeY6b5x9GH4MwUsz/RuHnME0oFmvtb7BHdgRT3HtZol3jjwsY0ZISHKinYm/
Jf0akwNtv7EIm5vJHvSIuT7GVlsMg3PY4vfRbYr+03TH5S4SuEh8aK8EyBAkg4foIK4mmPMxiHcz
3D0oAqx9uxc8zf6u+UKQZCoFKtPFTMEjHDTzbqQluPlHN1nzFkK8zr30zWdfBwVVMMvhc84CUBHz
FdZd2VzzfBJ5Ax67WUop/MK1R+p7ZQoJNOJ9c9/H4VQKz/fdZy/MlxmLoSUK94ZcNI3wRiDB61Hd
rc7WCI/JOD9bLcZs8P61gc1wmf7zQ1rgm8v0CoNS/9G033X/jPK9oIXDj0vLwBFV4kSvxAkybZZT
PXu3Dn47Pmvw2b0PLWjNHku1s3qwIsn1Ctc9ynMzlFoP+BtClKgH1/R3nsL3LN4yHy9Lufxtrdfc
99h5dVxkPahLNLEngk3u2UyPlMDkqjZXVJBTP9W44zebTXjSeszWUSMBPsl6/sm76Zlz9UZT5E6H
Yhe6WAqsXxUFab5adW62NbftfwySCwG3IBdNXWLpznUvfu1kWx/cGdE7QkFwtW1mN1lEoSpXQnc+
7HUcOVYD/6bq1vBXD/0BgxmF0N/oRss0/tV9A2SynCI08bM5NP76L+xvq3ttJQwHVoLDC4aZqaOu
bUYbN2uNyeBsfagj0E9Oc2kk2wFTzTwxVUoGRbjMlUftY2CqGh97d/Rw00Ztd+ia9RDT9tnjTZJT
nMagG2/rEORUOBd3O3FnKTaHV6KThYQyfqidnQVU9RDiamJNUIZT/9OOvNIO8H2KHFU8xpGlWQ1f
Wn8Oso7cPDLtajLlkzfm1ntPhsdJYEOZ13lk4yKV2O0MREldN5f9mIcKGnXtZoFNszhCbdQaTeIX
wfDRBzR3bZJhOkIeylW60NJ2yw2/cuaMbx1oTffXdmznbfB/aMbKpIgRs+y24JZg1uw2W5cbGa7B
AKXPtMJZsL22oUIclhPuOjs8cIVE4mbZRXbKQ2wWB+FadExngflrN17cGk37VueNTAoXQFacLnvj
3NVqsqmHFJU2excN5ySe0UBlaSwLI/fOPO8Td8d6m6mt3UuQAp7adgGutm6DPh4+TEnt4SEf+/bf
5l1mIvd9WnTtf7p7TZIjb/tM4236pwHLFk2Th/07X18n9hKYuprikgjUyI9uDitJnRLTo/gz+iCN
KdIUng2zq3GS1nPiuBUTqjCN/zwnvIJ6P2vsyQ9N5ix4xPVYcrnkIraQm6KEQEQcjK/EPPr43lrK
co7slEY9jgvEn6+2Q7ZrREoIJTJTi8KE7Nz63n5UKID9lPtgJmoWVgaNP6aNcloUXJId9bDyXlXE
xaqMb9NqiCe09SIbp1ujBKItdUa9f01zjRPE3Qws0zyqVoxaaC/zlf3Hhy1L3ZNy37z0kXDs2mio
ABZ8rb+pe671FwJJYvlgmpMz6sxLdwnlVaygFEbmg4/tcK8p3GXfel1Wu5BxvKe8dDaMtQzzoITf
ZnJDD7vX/H0JSq8+1vZVLG3piUfbfY7yIHp0D2NX8LHs9LuwTtbLBczIdSRI4tw3KBIYzHvEPNLp
4o9FSrurTK80fvahyRrdJ5d9yBhWhu2pEfc1wERhSGHgL9Ggh+kTk9upKbbELwPsEDj1XBrYGSgU
ZSR4Z26EPwTOQGlXZ4mPeHIChDhVRYvBRyP8i36IxMsJFGAE0kufN3ncXBiTp3juEJ885HzWeQJ1
+jyOedwmed3dk/a5YU+J98RcQF3/JgrZGyaACI/H/oUMIptSkkvivDozrnxPnVrv2QiWOcK9ju2v
Cf6hW8nZRDK5oYLMzwgByETzMkLZys/Jgt9ekswdkW1FnnXUnWaUrCR4Z+q19nVFyYMbOMcQXc8y
RhB0mIy0fsW3NJ+b4DBIZMa1a0bU4xq2ZZy091Av1dBFpe+kJWl+BD9ZEh1qAAyWPTP9T1NTel13
593Z4tjaocvTSewmkI+LgTPW9DM2aW7NipgeN48QXT/Z33YwGL++NoUi355D/wLAOjPrD3f3Ta0z
yUVmEVgjDMu1+wWBeDagREgo8pKa5FGHpMTohakoI1hS5QSSnFrlwNczJ72NowEj6FWT8HcCjS+P
SSY6P0tleOPTMcCd35tD7fm5xruODYVz3z+LsDXv3TXpkaEmSvh5hiyXW1DW6X+dcjIpX+bhPUz/
mfpbGp5jGM+8PirY9gBgcbTpy+J9gjLJjXsyy997DPYdTTKHP0fyLWhZFg/r3xJXtki58yiwVowW
ndVFjbnC/Or4vzm6bhNcT+ovy/G5ACv0/xvqd2A1+ZqMa875o9b4EJPm6rO1TIYetS7KHAMbtwZu
Bd0rTb/hQ1RMGosQSZp7iMzTbph7i8aLFn8lp3LwzNgInURTn5X9r0HC1eI8t3zNYPqVhc5vKD9r
+sSXx77v0VrBUThg+9RXZbg5hettlVC/NtzT1tuNW1R4wd4ZP0any6h9mWcsO2FyiSc0rzre1cFp
YRjvkkqH7l6iEeXRj5t8ht15s002qTWzBAHIHnol/DoQNtoHX0Chg3q9uR9J9JMqTLUEnnwoID7K
UtfGpYQNxfbqTI7NNB2KWKEftVNsMqqJ+mtYvIoAWmvGJ+oC/1E8fvwbwUZMRmN84w4EVrFT2Qb7
3M0zm0QBifVl3JaCDkluAll4vvMS9BYfBBSz8iOZ/ik2PjI2ZhvWmqijDhvaFk4OMRbOh7Ctmubc
qqcp+NMWlGz+Hnz4lYVmT+kTYbBs3Naq95I3yz5BAkHlf4+0f13IjJ1jtFSAOehCKglf1TqWJfO3
khB8mAk9Cvbu8O2hgcd+aF71eCWdV7luXA5u2Q6/YgzeWqne1+Gg8ehFNEMrSXJ/4g/U1YV0zra9
W91ASlKa9TmQxwYdhmQZ2Sxad5E1uHSoNtns0VPTLQ9Nd9cM8iSdkHNEfqLaFjbcKl2TzAwXwh+d
LdpHcju09KamQwjTRDomFfPdV2LpZZllJSPvMjJ586yfqzh5MTTMvCnOAl5nrp7Q7OvMV7byVj9r
OKT4oq5Y2+x4qguzzo/o5qvGR43v5hNbw5IM8PXrxk8b2aqDlWuxuIju6Osfb3zj6SVCca/nHyuO
RvwmW71DvFkR+qDPER/76fWHTpovTuajNNsOwGKGHKmHtZ4PdPNO0kTo8rt6h3TzChDB3onjsxCw
DXVxZ8IfaOyWuPBnpHMPyXFslwNpbkJNVdSn5yCCc1onL0zJv24cXXf6LOS0YzHdp553DGRdsHA9
GFinM4LEdGxzud45mRb8579oriULYG2N9QdYQmJ1OtzghLHsJ/U99jXebr9vggcITsrFvagN76jH
qXZU7kKEl6CaDmI6jhPymxY0aN62j1pWRDB0WwF5oQOWIVrhnpwYf0LLaSXSlkMYdoe4whiUpLiS
9QiXxKaiom1g8j4WhmxbtumPefiNHQwrRHIAkDMyZrA+DnNajDCNinNXhvsNfgSdf3O8n2neQT5f
IT2oXAH+izVGzYWTU7LtaCvzHvdKiAsdnvJ5HyS7McLcDShKSfknyAG8jSEsXsou6XYO3crVw42s
9RWX34VHQ1HPQYVw9t3ox4c5RABJ0J8BWLyFzXYbU+z8tp53dlf7unr/QobMbMSekYIM+iFJxwuw
zDyJPwNI3mAVmQ1Lel3m5ldLs2PGfcJSKqoCXoPV1UDfYpZGeWPos0b7hnI4ffFpmLNgdf5tGCkJ
XlCtkpeFY3D0moVlkUA5XpP0rZHts7P9quSVIl5WzNfOozszJyU837lyX3wP5pSMyzDXYe2V6CO/
wOtF11RgpzcZE7vv1+0/6sTPCOTM5unDCcFKxT8MQ6K/+iwflY7Qjrl/KvMdFuwfB2YzMsHJrg8O
vXuCoh0SXHJr8YnWFn+GmqMJK5H1aRXdM4DNHZm8jHQJkCpYqc+xrAyMXjbuf0Qi+DYC2R3hXITT
PBdoZW68jY7E6929431iL+iGbZOT3brDFNvKVTP8IXw8/3a79dpiKsGqS4PIYmx6L95wrBf6Hg/d
RzijaevqYiMMlm2RLFbchJ4Bxtx0E2xY3GzEBoIOfrt5xPNusLiqtqxTumw38xANjgJs/9uhbYpm
Al8w+UthxCH7zzix+Iji/di4hVD1JbTjgwLTZ8xtEsEjdcb9GJwtCp46WWuArmKegsVNnPK8H+PL
3HynCED3x18d+uc4WXJfTlmY6pJG6d41XzbaoPjniPFeK1wqjy366MS5hmI8Ysfny9I0A5B5GBv9
y+thv2JE8q060bp76EZEwrL2mK7pmVip0MXPw1FIjf5j0V0ONTiEpyY+MIMdZAgCapzMfnSXAxdD
Rlh07BNY0q7OVqnEu5LUa6pIY/6VbdDuktScBU0OqDNICFlKEa6nFIRD5TTxe+uK/TwDFcps0gHP
EYhteou5+IZazbsHsLoA3hEex34xAyDXcSyGuVnRY6lrkMDAwbNzkHct+fL5TC/bKtmvBnC2p2k4
5w4HdxH386+MHFy5rXqc4vnAfR7kve0G8+KLOKiiYcEx40EIRBPVwA1WvfObzsE/b9sXs9AXrAGa
fzbqpMbQH8kzPMuCS0ipvCO5kNx076Qffj/InbvRaM4MSb7G2n/V8VglA7/Wq1vV2sMpITVa12V1
Ds6AxiVgiwRIFP3Vx8S/rCETb0kzzM8KS+KXIen6kzekdY7gjJvf2TVraEhyT8h7G0ZYOJyjsUi2
7qKa+gOAGQ536PbBrlF0zriXfC1g6YFY0NxJ4Y7k9MBn5t61ZbAmElhPG54hgMIOSSie11GUJpxx
6/XbqRWxqFA+xdM69fC7o/YYBebax+lp6nRY9iB+vgfyBzg1/bFbktd4ETgtzTCBo0qXO2tI8GIa
dCZ+q6e8HhfIeCmuWhi1Zx0wk8Fn07ljbIXvbAdMQ9pznOp7YNWn4NvvtC1xvtF53yfNQ0PltUvi
QlIov8JNr0DiWpOTze2LqA0htInpYWUtL8aNru/LAPG3bVp4Jfd1j7MNrnyJKSY+MsSVZbh8egwa
WBSFJUegZR6gktXxVlFPxSdjFWa9NR4yly1PsMN76HFzKlPfeRi/GRlf+ApnRxoeFPU/vIClFW9w
l47Tn2tEkB4YqV9iMbn7AaO8I9i/xe0pAEZQLGrD+O/G64t2/KhsVx/7RBojtppOS9yhdHllopPL
kA43N3SQPz44XU7TQQEUnXE/WOvtjNEwU5vVbz/DJrTr1IIENf47j+5LmtSIKWzGoRjw9DltIN8e
w3knSfg+CnkmLf5n0rEEmsDuEUZEDwylqHMBxcx9cwoTsAtOx4JCC2pOeoqB+q/UvaeK2hNPXZm5
avEP28qHK3QRJp8xZRZwUODFJqQECv336fSghAGdY4MZkyCoCw+pkKMHGqdH5Qebt25BRv21k+UI
kV/Vh14HU1kBVE/ybA3cMXMXMf8EehMlFPhZwjAJWkZ/rfGF3COfOHyNSM2A73l+8ihbQ8Z8lEv3
ic0fLFIkJvSx+6uQzFIFMZ+AesUNIGhviTGl8ZD+U66NAGq0bLwnJg3F2RtssA+NRx491S4DZt8G
tUaw1KRfZMCUgE6LNAmsr0QMeBgI/3VSm0b0BBhwGiziA22R/ukbafZyG2TlA6x2q0QtHqqmiymo
2HAFAuWa5/A8yRTnd4mD7pTSv1vvjzikn0vEQ1DmoMX2Nv2bqY0JvSJSCQbIOmDFotEpgRE79SHT
aMnGV8WG4+pHxSj6O6z6Db73eD4NPcFBqPv7uuj/YoHMpDWqeB8fttGWtsel1glxCZU4Y7C9OL29
9bE+O9H4NZjhFjXgIaw8gU+DTY2G8jBQu07CxjRN/qOe/6w7jEbz2LynzEZA4eDQSBTACE6Wjybd
9ovD3hYXwc0W/8afytD9xR7mbxxhKZr7DlDH9jAnDTLtXR/qZiSxZyi1MHUBni0TBwMn76FWTcRx
mNhNNhwTTFBGjcrW2lTespzS9T8v4vve8W49hTF5HQIDiOdXqiNzXkZ/3SNk7IfO0Vc3t2/+0OAC
mQACKP8E+igLIWxpu+lj7sMvO+ujnfqLcLT+6mnHbs1KrJelCbzydM2XTGBO6pV9R86gUuWUpPhp
TqRWfN1zukfCA6D9FZuBxpcR7F2jU7CuVbcJBvgfrFknvfs6DU4+WPEjYaEE6QF+aJxsOfMJqdJG
X0GBjZnVc3ghKFMXiOf9IUvDbbhTwA/AjClxjhOBF86o9jbs/0splliJ41dO3Z1dOsV34CCy8kaN
CKcarQuLYhR1gFRpHOoSxYLhBhKPaCLRWAzP7rrtVOp/JvNYOAHcRTBjJGCRBjdFC9Xil9XuN0lM
m/U1/0B3daNpsmZ+762HZEwvc2h3av0H9+CilToojBrOQpFLKJfLvLYHeLrHReIOS8Enr6hrsOJ9
fSEGn/e8JvfRodfJYF/AHz5T7A7duEej/tD+LZ247vTlxO4In7t5gIxTNPdh9l4bVSMBfWuWQtZq
AAWNhdeJNfbvH22fAV0n6HI7gJe01W+iH/atNvLAol6VNa+jjNMAxDXpr86yVI3k7Oqk3FZYaCrc
FAg1eKG4QC44/XC7Cdh6DFg/PAWk5Sb3e3Vta7O9BtzXvyoYXD9rB6xKC3qQafBgEaZVkcTCZjHZ
13MI5pu9GPQ/3G4n4z96+hGr8zm2l55MYwHOBWWi6A3A435M0rs76j+QWjTuXmwTbnN9sgLXFvMa
wDzO8jcEgNmpIhNG9xaJGWUPdQEuP8hdLIKuCgPaukxxrW5td3cgb4AzjQcFR99gMHW+UqGTlz5t
HpdIPA3diOMa2kp7NQgbXcXWK6c2KBefgVHCnWf0dXbkJyZLlGF+aEESC/vpAyHbMOOoGCCopgdH
8sdQvKBC5obKS7NAttJGHTm4tN6TULjZ0vVXmOaeunDJQxsfiE13aDwfBdDGlS2F4fbcufDrxSRl
FmxQxLCl6wClUHWdagL8Sr5OWK9vQQlzeBYpkBiz/6Tb4WT5hpZzqE8d1oLcaa7caTtPNkSlxQLY
wtDsRB+6XjI+nCMOfGGEKTG8kCIPG8QEXBP8lpC5WazYjDFy58Sfbtq/oyhXNAZl5No86V9MP11C
cN3iBVllXEv0wmlFhz5b6QppzR5LC+jv08IzX6n7QQlSdd6Y+pj9Z9DH45bV7EhwZZv10Bgf+pC9
RnscDhCDxH0+c5pP4ZJ5PE8p+Dn1LcWagdnLsXjUcXvt5cuCisfJvzCOdj2GPeLUEGwczARBDAZV
+oeAkM9lwLIkGqCAXNPkkoRnrXatfvL8gwP6E7XDsPNg04IEJ1BZBLBdq97H9ENtj0sz5vMCGGwZ
yrV9n0g5R2oXoNeAqi1Lx19/hH3e+ijdF4u50jWwtqPRMZTq6OBZq0mjS7qT7TntxgIcN+62Qz+j
T1RfIXmOjMgDQChzj0yDFoeVo21lU9nD5QSW+MELlurQCyOesNLsHiXHWD+M9pBqyH7HG7K7i+Yv
1AlUPWYsxm3uhB5c/ZIMmRRoV3Gi7hOWn+WsMtctdf9m/OssTcWC48LBoKQYdeh7DXMKNv8ydAUB
aH93ehi6vQNQnoN+kAovsxb7dfsi7g08zc6xGKYPiIHI0vYYg/oL/5PkQICkT8t/ybSDOHMvIJzx
8FR6txrRVrK8ByDCXbcwRpQDEJ30Qpvl74fDreHQszw1YxE6QLYAnaHRwsuV5hcJbtAYfLT0e4nR
2YMYZv2Zs9OfAsEX4APG52a5A5POWArEG5xbaACKaoaxBwkcECAlHEkRZCoT0GEz/hKACvDafpDj
h7I4q8QpBsC9QQfQCCDcgqHwb14Q7DzH+Bz7T39Jj53AQt1qsb8OOBtBkWuwVzG8OV4DZz9SsNQg
gQnStfrnKX4N+guDbCx+Tded2PCJoZuxAvM3Hh3PB2KyEIYek+7+G4HszzjuM5b1+3exfm8oIh42
5KNxF9CjJjsZf3UOrHFduFqFe8/owg9e2vCkkds3t9j91bfeIdjIA99LEH7cUlyt1zbov6jaEVUO
MX+Nxgf0PpXH3VzAMLBbXMDNCCQfqn4KUAa8bHTgvD5/eyP+MvgGQfOV81hVjD3Ua3/Q6Sv06Ddo
Imr3Dj1BTuPwSKKPoXkOBu/R9fNINFAW+5dpWUqPI73d/3El4isSsacu3c0JzBfGLIAEzoceshCz
fcAeCbxXVhRVwYBcy2V5cEf/OG9L2cZ/qOx0CNCoQwb5gMGmWFuzZwa8skXpGDd5wtLnMTTCHLga
777T5hEqzij/DjncxdtP9E9kDQ7thCwUkJZ+v/NXwADY6jPjHoijs6IznJBKXY9FbwDotN4Ex5YU
ghLgIH9NCpb90XqB2l97deOjPDIUUSP0bkCKg26xNg8bzc1TZQ+RyhTBuy39/kPAvektRRVX00OT
HJrU3Rv5BVzyGKZHH5WsR6vkRzfW7UQLlYn7ldhPz4h7kMAPIfIr9ScD+/Pm7JLKq2HUjk7e4x8E
HyfUZjnrlqIl885LVziDADDAw1UE2VYMXyZ7iaY3QuxtQFnAw7n2kGT5mhaWQykBmmEaQEeEskwM
tkdB6dcAk2sHNBCLbnr9VlOPyMQ6a6dp73UBmG3whHa6tMMVnIYytzl5jNhHGiIaeJwKlmKQussV
oByKrALM7VmSYdU/k0ZUQC2KhotcIml18M/+jLHk1biPPUIzMZRmTnjoJygcQ6inYakSfE0UUpMV
Ik2DS9H9mfTe6T/i7WxBoIk7TiKfl4PkDd7dm+5fZ0QUkAmBGt3DDEapBuoNb7KEfC/ON/k736Cm
5Zsj0ipyNEJdHw34bxu9JLYMV54FAb1N46fnI4GERBVYHbh/WeDhcwCPW7sVU/IUNjobEeWhDiPk
N4JVUsJ6Lfk03tvI1IWiytaoBOtt41CROZ+uAb/gPbfOb6D+U1DHTd0u2R4Z5iu2xHthgU/4SKMc
ZTFIfZwEuKL0CJFH4Sa/UXPAjAi2fzeCVZdgQmeI/4JxpzTYQ3Jp4aAzPo0AviP700EIo94ES5Ci
Blpa/dZbelJAcaNkLiDMwVyWSacSFHj4AAp+AwfzDCAY4kCkH6LeeS0eQf2wsLRIQMEOmMu9uD8s
WsBHNAB0FuYK0uZQf4wgGmInOgr3hHClrI6e4hbkO7je/0QLsQTf+9Nb3z/W3qWdgWXN36n75gBr
qzdy4xzQFW/qPY/NkWPWlu70Hpj+VqPhtE2dM7QH0KKxvJM+Tlqy94L4HqcGxo8JekVQeLJ/Ei2t
VjBBKXN2ZjWFqZ2iD1Dl70pc0uC1nXimEKuy3JbuCPezLB4/pu0lCZ5Y9Dqzb6gYwvbB+6u686dl
9tL0PzTh0Al9xEiEmk1BkUwKv5osxpSDG9r0ZznvlhogpZcZ+2IQljfydrcaiud5JRv2XmAipS+w
l8lijzwHzZRBcnrsZwGdwwGihXxJ8hYXtCo7vIvJh0zcH/ecROAtLj29ScRABm0W8RwbZyB/eL61
Qd64MaAR3MyyjKjKbOoXfz3FMEFUngK/NSjqv8J9XeYbjy+Lvi7OD++h4/sXkhXLRtclSUt3+dzC
Bzk8pduTAd0LQDgEDwX4Pac/GPLyOF33wDUxWKEyIUElQumZi83zQDc/xsmxxriPVFN6ClUHrH25
YaekmFIk260XNAoePbNkl3qVYGNO+cPQH238uPhQZW2wWnEr3f8mw8voHn0DsLDOxaBe+frJHF35
/iPwjxhk3jSehKKFlgAy619nfOjdJJtgEVA790GdpCb41vxsE3s5wJPsb5bGVTVFbB+EIEz11+Tz
zHbz2wYagQfnaICCh1xVgHCdvi7aES6lwCYmKlHyTnXHd4JDo+iUWFGGKGPOPDTME3F3G4Y9mWBb
yqdVvXWlHz//qYW83eRBoouNBI5GljU9mN9iBZDGW0CVy3REVBQGiFtKH2z8O00Mt6qTt4KXXPuY
EBVahF/i28pCprQMByhy0d3eR4DougVMj7VhqAbxDGGqiI3J4DVMgFTFlZ9eoPBHGehGcMPBboAo
x6TtbnYxMb91pDnQbslVfUrAXYjhCDQ2b+CZbxFhDcquBefqjkeFptVtBfxtcJAnrAhDp93MuM8g
lhwufXcZ0aItsdj7DfZVol0Af72aYlnb4LKcLxPA1pgctHNs/LcaFjnpucM/V+4nQVSj9l9GTFfb
J/pwBW1k+oIKSzFkxvYXi6ALgcdbc5x1CEjxniQHKHQg+8x9KHzUBmOGObeQOTuyxJZHxdMHHzx7
s6Cf9rFKjcmvGfcxxQobFM842vtwsMCO7k6MEbMupIuYgOFdsyjndX2Nlf/ey4fN5eXsIaQCboRR
F1euX87q0xlRcU10ihb8FAdyyAiZzhBuQAIOkTIYvmXLZwFph1LihOWAqvWnfeugvWD6i3J7gnWU
2AlX6hxpZCUP3XIG1BpBfBgDUmJBcHBT8zvWEHistN6x1jyyAVrDLfagxq5JIToqoHqSH0aEPnpS
bKsmQINLSiLk+ZLpJapb/A+kPYxqresiVBxdRTf+IGYVVvZ2e+IcSRCy/Q+p7BcbC/kI6Zuz30R6
rhP2FHOgKLyesBKC790XFfKDxJ9k72kTzsMqEBrE5JPpveDQbfGexAqZ52zf4QxgSb+YNvJqVnIG
+JpOqG8dxFaxyFNQXE6b7sAyoETZCbIraCgtPzpQKoIvA0doEMKRFDN27QX8RFx+YsxZs9Grq0Qg
qmNuyb9ETbuJ8Kpm84P6W4dHzE4n2R5Y1GHCOelk+Ibt8KeI4exM/EY8tGZEPfxP2Xntto4F6fqJ
CDCHW5EUlSXLcrwhbG+bOcfFp5+PODcTgBmcm8bubm/JEslaVX8qWGVfGNGFVCQ/bmqiYGbS2cOl
ZtrShDcY1qNIqJMq3zriF6RWzq/WVYdenig1y2efTXdllApwyWGz2N+Yy90edtnmKcSz5Tq1F3P8
GWNQlBzT1z77MAqEncTYcx3CgRB0OuEsVTcEUkMC7vt4K+aDmHKvWKJgik1Pr/QvOS1QNJH6bR51
8v2SdZa3kMS6WDEyVo05ukuFadNdqpeezeJ5cL5c3eYyPh8A8AXSfsPi4Wr1I3SPBVB8Yq1Uk7Wg
mBgY+j9ORngaab5VKtaHluoPWWl/ooYfEedxaome4HT8u/WtxXNTBTNMbnpkFpB6gmUUXyWTqKEi
VweFZPvuE62jLC7IUgz7yyjdOPrrmkMxvSY99fTSGeeRdi0+T8seyWaTPWqQThE4RFXEXRPkIEyo
LNrhmvfvYbfN+pVv2oKC9eUhzunP7yXlK7oP404NX0f0jcXVDM/yvwK5mnia1C26wsncJfap644x
OhoCNTvWUdge9aUznggkcPnVbLGh5YkgWBCkLuKEPASCbzEPgAthsY3yp4T2tTl22V6Md3n6bppL
lLr0gwyFzk8ueQm6f5Nlgcnyr1aQG2f3UXviloU9VdWHNfgDrVDGk9lXnqp49Sf/qc6CoV9b0Sz9
nKeXUjvIMbLjIGMCNpsWwRs3NY3+o3X2KlDa4Gl0r+2bND5rw5dW/AzxZal4AQad3l9ST48VT/xN
xkNxXpYxWEwaVOr9oIJG7U3ET47zp+q7qtqV2jMjelEwRG0Ldqr2HA/RR6de6uK37QDRPkoHBbAs
uaqOtmZfhl8D2tz0H/aPXH8WT2Ee+nKCZnS6SSgWyfV0vrQyyGw2nFTuKC8bA6WnURGeNP/ZiUCq
jDaABbWasUmQ2GnaXWe0VRoVzpOlJLWvahzVfjohc0E+J0o3QVBd8NDkZ8VA7HoKU697RZPlzAgM
vqpxq/cd0YE7kBO1uoh0t0h7I+fvMl/NnMCbNIPO64/OoLgi2iLlZSZlxXCE+qP8xwg1ybWntLtc
2sajLzdvCx1k/hyDGxAPxSEO2yBnn5blOv1lqlRvLD5TbdUvszllp8jnZtpk9b84kShYu87+x8dS
0ycp9ep8b1Z7p/nUusvATrrOM3LeKvW7+mbV50TSPdX8BKWx+3cMGRVyMQm8+txyoEId4OqLKQVl
ByhwRIAwLjbKvBP6f4AZabia5RMHBrQMel3WHrqNcw5pwH9hM44azOtQ+nbcbhbZAXd+NDH8KX2F
vez14jCklEz1ExwCU8TC/gWxX9ZTun4yFE8hRQ+i27xKwMFaeCisaiM5L535oYEbtMaBUOhpQDNz
x5dpt+h12k3EVDKd1OI9ovQJ+2DDP0/HRf5cjMfSX1PEHIBy2a4vghyFJqaETZ+fc+c519Bq0M3x
72AkqXrOUoCY1rPQOCILGXZOB9qnbHNzZ+hbWFk5PynZgS7HCk8FurwqPYUgM/amVLx4Dsrwr4Yi
rRHCo0h1zJ/RRiXOiB5+VKII2qh1+9yt1xEx8dL+vao/UlR1S3hSxm8ChlDbnDKETcb4USg+9hcL
F91aahzXFH9LtI3Lcwl9rP1LGVPmel/J7Dxtfc3eYq8Jk34D+OmqDfb451hwayeVi9ETjPqXx35u
cUz802nM4/YxIxLt8xFHwDEDXk4+Ehhg4IEu/2wsH2qyXIdV3zjJJYDda2XXmBewJYHrZM5GQ6Sn
lhsVgfZqkmnqwJwxGuz0cIeuQ2GREaJ+wKI2ea/Hq/VZTee0vw/h1crYDlEfEzNAgptxeFTtc6b5
KUyttbGKMyo3NnOvesF2q2iIYi51d8b15WUZYWnFrp/+Bu6a5jwyfGZ4De3O8mvxIzqSDCm+hVR5
bSRcfdipPZ3JucO6w17PuPvUc8MDfjFwlsiCOrXmKxn2m5MeoFyM8VSwOT4yA0O/MQvrmFiXwEZB
MqFQM/aVwTeinGNlNwOkMklbxltMfyTqnZGiOEbqPPW3THyHqIu6sNpkw7CdZifIGqINi9HlF0OH
WN1YueU1hfHU2tPbAkBWpznnAM5b5ERjD3A9QoWWRsYPW2iaNd8O9Su75RI3NLSdnTcHK82DaR78
aM49rS0PwgEDw2LzgxXnmBv12SlizxiOuFem+l8KpYyG4YDlFfEKmqIH/rZdB/qvw8hX3HNas8tN
aZ85VrgZlsLvimEbR+GjQ0ClKqj3OMiV0oGCancFpmA512Cz6Vdhy+uEbbEzMYODsoEdf1U14zcs
WOwkTrHhqkhqHDReQ6o852nsL3pkQuGC5qaT1+ecjwMOAeegAuzX65KdyNz2Rgkz8mYRcZ9Q/zKq
t21mZ8uaDvCP27JUgjIb7iL9COV3dF/XFKQlQ4g/pTUtS7crY/lsAlor+V6bJnQJYO/VXQ47L7Oh
xkICKiaXXha5/LscBtFykGTqsDrDL1wiU3ilZvtRB33CXrbQXbRfxsCsK44J9bPgOTeN3IvkT7n4
t8i2bwAuCuS4s/SYkmmTDAuav+XY8jQNFsrQNAtkCb+LmX7HRRbo9TFaF/vYGzIcOW9kr07Cm1lI
G0KeUF1aSFkPk0LpU5u9av2Oaf3SgsaIxdzT+PhqL3va9KG2ir8Am0kTSkbo0IyZJylcHZRpUatd
raPskWGVci1hwez0g5d1t+i01jKwo9PknqQi0oua/sVsTT+NjXut23d7rt86uzvMRrspB/ncsVF0
tMghLE9ThwRF106khm4dLBDZFBhRtMOpvBV14c6NsW0wlspNeem07HeGQ0p7mtNJDipmU0m5G3W+
TcJT0zwl9b1QkNWLCmqnvMbx4GVoixbzK7YHd0k+9c48ZSUB+PgO8JoHTSnwMiz7gmnEGZiWnNEP
s7VplXdavbh26AQz0oos04751DL45Dh6lVOmOhz00WqI3gy64VfN6hMB+FNQDDP7YyAM4P/cZQkv
2shklivpt5SMqLCLgB+4ZsZrFxu7oYMx7CcfeQbCUNY3TnTf04O7y6p/0RqaINQ2A43SZqix5Isz
3G31R6lCRAKM1k4c7kXMA2QoG3hiGrzIRfvNyiwp2eqavoHQwz0/b+p8YPtnitAJ90SssCUS7XrT
YORorY0oYbiAKS0GwlJ6wRO8GoiCSeYAlR/kBFwcRJAOpqmyYROYMgZS916O8yVJA9uGWbCcrbAj
VwqRhYz1STLR3PHBognJn/ait0dh7GYqW6k3u1LHRyzDU8wpIWbSb+kofxPirQhuCENwl8o7WYZJ
Bbip7Xe9CW9xke9w06PWBXhlkZM+wP6Y4yVclfEEZDgObCemrDGSX43KdG2woyz8kpp7lb9aQ7tV
w+qQKrqnddzhdeurRuM3TGUsc/soS+tZdeC2JqpZZH2ZbIltKzr6iCh3UO6JEpyhpI/Hwp8aVnDI
SZBL8VnXoERShuSsiV9rWT+s46iZnzX1oS2gzBwRugpxFo6vhvhIlt5LwHJ1AKYxQZJ/Kqd0P4zE
Eaz5BU3Y7zRE91ZszhsjmXyTS5ZmtTfSrPaDEizqi53w/8iueWQ1TT/owhRme7JTdgjGATSArCts
DqLRblOlvcs6gANanGDux10eU0HwOUhI3NvmUxXxgXBOzsQEs21DpxrtrFj25tJ4RFHlaaVzjtNk
ayedB4pPXO60w2pN5+uc8wp2YkJUhNKDoAzB/xPwF9neHBRf8F5FLoN8w9KZJnhD75qj2OpFD4YQ
f7CdENGa9ayY1s6UqNWWM/MD42aegffmASc6MWFV/TQZIcIcCckzv0GYMXvFH3ouv0dT+EJijJu0
yd5RottCuLi7NNFbpHfXzhhOOTSFDQkWNcW5rc2TQpnpCBguDXSSXFURR2dJTvcTCJEZLmdF659j
sEXMO4FqJjwicaDGynWowqBDvKZ36j6NWBC6xMexhuGM6R265CO3eZSKn7CHo4ptPmx7Tsr2Elrt
KuB9yDarFFKSoyOaguHDwZ+EAnBnKNB8NrloUHRzYW0MndDZ4ZbijawKcRZpezDN+CUpk1PLUmKl
mwLwM0io3LcHeEkJG0u2nApOzmLYtT2HYnLXiBIP28Ib8L8bIligc0XL4zX1vo17K5xEYI1E9I/x
zSjDQO/7k4GZbS4/WE8MOF/QwBR7WUVl4bAnE/qjhJcxU3Hhx0+9nj0UW70MmrWpHIOqTyZgPLMO
A9NsmQFmRgervLRDuonNcFvWyiFZOqZGHTWoPsEhsM5or2fWtxT15wmNOtRU/9CVIVga6a434CaT
0b2rhlS7oixBAPVECdScP4F3IUaoE8yPYvyp+4a9mjprPPGg/g3ZmG3ZSwAAr6N3sO0aCQ/qZqvU
k1+tGusDoKFycEpDepYzoTx11nqgGYD9SBvPhLFv9ArhqWqdNUlafGmE1ZQS8VVqyGYY0Gvtp5NX
S6psvOZZfk3kFsWwE9GZShCK08CwV2GtzKWGoOc17XoY2g9iiy6DcEbgP5oLp/5xKoHUdVy3Iy/y
nxVKsou1BTeagMiSZtAAKc6sQw85lFej7pYjWKy5IIBRJRrwPh1tWKzw25ibn842d1oq3XI6pTYe
DqJ11vRx+y1NswvQnRv3uI+t5CPKlSCGEO9M6WGHoLqhxX6Kfkrvou6ge3BMWl1+mrTACl/7vvbD
8p/WwOWz9BvfvBZF3ii1niQ73HfkQyANMBraCJGeJ4uIvSL+XG9fMeNJr8zVnOA1rLOZU6Q0peMX
6e84q14xtztHPNS6uSnZ8NQ1X7H1yJSZqQKtA95Fy0yeF/5+TZhmaB+M5iBSoBbzT1F3MmJYJ97p
xmchNe5YDQ8VNa9iPDpF0MT68fyXLBRgjLt9HajpyLM6x407dPSBy0JmDL3oLUvaXV1PrL2pavo8
8YfYHejla7KT50I56/qhkJF00rFVaDYXrT8uI8RwnvrkU5M+8uw4OIITP8K2ImwLA97bQHhy275U
7VNI3m/zLsU6/g402/kxV4l1VqpNLbuJOGToEEJq0dbsQbAsDaHgP6f4ypOHzMOQRXspXTnE5j4q
8RWK6KzO4Unru7d5ZksJvsE+D3Sl3CZ8fsm4hgnlkY9l6O+x1fhz1waWDOheTg+dBmBIHFgGjltw
jFhOzvimcLI+1XP6pVI+cmw9cwbDTwuG+/5pduAXYWrSxtgIPGLL/GzSS6FsxpgHKwlxF3TmO1pU
bx6508Un4YdCfYnML7s5GmrqZq20kUGFwvx1KRe4jb2y0GEx9YZh5cW99SrlbZCaWJxBLwcLpIN9
WXFPaRtNrKethl7xOZrYH9ipu7mEVgnDx4DF36JeF7l0NBwQaLwudRRt5ak8LYl5SPDCtCMqKSqY
WKRrwaCgYNMejxJdcaw+59J7qL+NqxHoKVlUUF8Qj8TNCzzSFr8Hzv21YCtzTa/L5Wq+xFS+twgg
WGcEIfyRVfEHoPUx6qDwa7kMbCkTPAbm82xMfo+PihSirz6b/2anxxCm7RmWfF7kFiKy3haiBR6r
wzcxmt8ZZ/1m0Pq/iSnNymVOxFLL/HolwY10eYtVLuulH1g1VQvWU0JJK518ZskiI0d3Fegl2lY6
OAtUnYQ5dqTrs2WE9zjtcA9vVm1pWZyWrDj3lf4sAT7MzppCU5Ce3pz7sroUY3dKw9EdaOGF9CGx
ZKvJoOxuk/ybU53H8TfDsF4srzpo/mCdjcx46o3I61SJrx/AcxPrCaNTdu6MxFO6GOzoR0VFNE00
dGacwzG3xUMDYyxt7OPjvJfxCPH0ebRZW4vmZaTBH8BzUmBLUc0Hi1HEiVQOWCRAFZZPXie5WcZ8
JWfuudQ0eEowXNtkdQYJC0Ofeo1inNoKuJwmSQArcNvq7XBAhHSIRgcVVblteuQIPKPJlB7JX30n
POk9grceMVqocU2khHUk4SOYcAFYMQkvaRSEeew1FU86Mq4qjXlqdhOjTFXIQVTIexkgoVIB+ups
eur1CPxWemBjfp9NwEt1gd9COTsSY7G8E1P4VjnNU9jykRpzeG0sThHYhBjWzX4gob3UyTqKaEO4
DY0mDTpm0nWkvBiqgyPdyX7mpXgfQpXmbHnMbN3tFnPyhi6rXJEN2lnRMTZNRXs3e/t1kbTLZDXE
FBJF5HfZ9IGbYVXebO2y/I3KDph5AVuUaHPzENlZPMEqkE10ZY2RHSgNKJI219/ZQGs/tgzrypLd
ZWd+Kyb9PptrVkGrBVLbBkOR+Zqkzpd6Lm5hj+811pzXQZGdm1WaL3pW/GQp8EeRTR3sMZS+Rg6f
q0wvFQg3FU6Z8b+Asw/faTZf+g6vWJ9bOzSSGIzjQ6hj0UOOn1oyBH+C1+4FSeuJkFvkHAD4One8
OFZ8GFTcRTvedWl2I8gykFXZINUEHqPrd7i/CVlZKG5SDqpQuc5QfXR9eYnyrwkgtRfpYXakDWWx
SFMBTh8GiY0BFnakkcx2Qye/Swhyzh0jaHXAQTsr8D+Q4qF0rkDqzVC3cSDhHDXa13XmN2oSKLVz
7Fr5XoKJ1fH0HjrltnO+spE8srDH7Vrt2xJqHQxKU2degraFP7cz+VNT+Le04ieRA7EU5xJrycg0
ppGFPF8F9x1Ow1LFDcbyPwhOA38oGvV20w7Jbuz+oU9uckpykXmT1W6TUocrQdwrTVelwPAfh9LJ
1p3T0j1y8jIahMEtYeNjGr5mHQnEsc5CM9I8uEv6cs3IsJln5GOMvbdEXEAQDU6r2M1JIUiSCkAg
Oo7yVYE9n2rgdRJwuRxrXpgJW4TuMJsFEzb1e4TW1WvMxS8pmE9RqVDvyaaUM25s2HmSqTrtUVRA
lcpvJRN6jq5LL34aYwiqsP9snXfSFbZDf86hf+aVjwlfF5MkBYDLAsJH5c890KehPdVpdChQCybt
jH86vmbWsB2BuJ0ITVaJ4s+Q912FtjOh5Yh7+qyfAgkHSnmvj1ukLlztWj6D5zdjuBtxAlUYRVWN
jRpsz5UcTo7acSVtmyD4SbnJFMW4TfBOioT8m2++nsN9WcgHcII7UYPXlqQgA8NWVgukfsaecz6r
2Yq10Gf3KFu7CFaqmK4wnKgk+c3i/mrIZxXiZgmdXweYtNR4MnlYUxJ3+j69pTiZs+p94uCd1aM+
FNdIhuLW1KNIZqy4LE5qQISN3hfFI6rvUkfUyNxvmgGuFn2SPViHWLU9W4Q7A2wPaiCPxHEGIEpB
BWZhucLW6W/A2XIy8wAoHDp8GuLTONhHq/9T5t+Y8aWaOEvL7YLEvqhIOYgjzmyoiHJ0eyk9yRp0
ctEBmSsH7EFvakKPp1sYjBlJ8qxlvri3CQRIZGFNbmBv7GWWsRtK+7lt9tP8r4s/Q0LLKn187rj7
5L57jjRl2/DzpnqpNNrEHIK8G9/i9eVw9aXYSqzC8NKFkSNSrrMjX6MS4edQu1lI0JjT+6MD9WBk
PmvNdwpBY8QSc3KGnoZZ2ZLYpeMANkrZLsSfYILNO2SBjwPgJISnpCpbgehBD6fn1nbIb0hQG71Z
0VeMQlIaXjNc7b3sLhkMNEqqli9TXacv7GlZTi4Tt6pNGl83caUIwyDR1reAxlu+lpxOX9JIk8/C
LRQwXy+teXzv1IZGHPAhFm5P/EPXbMkWhuv/nVEkKJLiK1a9CREf50ASKvqLZVKpAFCOkB9Lcrdg
N5r24kgRv6oI8mU6TBhzTHiX0mxhKk5YHL+jtjtF1YgTRvPZibZv7Pgd117kqsiCF9thakng9CYw
eoMZwtfC15yO1pDrXU9sVrQgdOsUV0O2EwNuzOQ1LJkEHoaRJ7L/JF3+7aXiYhrqg3jXizwl99wO
XyTMiRr4FPnCrqIrL1JSfuTK4PVt6Aqh72Xpp8ZZi3eH8QPCsdXnk4FGhKQqUqYSb6oHpOKp2DYx
QEQEApymxtNCAgvOdhJkOhoWTAqk/HSTH+nz3QSxj2HhizHbT/IqOzfPuViT0pzmkWh8Nwb+XojI
MAOtTPpDJuSzsbphX1bdpIZw0H5jYwxmxM++RK4lWX487kI831P9N9jP7fSAzEUq1+EXQrdMfE6i
nIAIo1UGAaxaJ15Y7Sb1tgpqOySM6YA/+MOpKncuaOgxJidX2XHA5+MNYXE0VRzGzBK5omP4fOVv
9eO3bvqxnbgO8N2ofCi2hBCIERNNXDxssTGggzxJTg0J+0mkhdeoyIwrVq4UyXkiOWBOX6uxQYtA
L23bhO2BBCFA1rlFHTfKX2L7yRoohugLUdc0CKkcgN95hlhDlWOW0w61cA3YmdicIEeZkATKC42E
3Bi+qcORmm95/tWZF50riEwq6u8hD2FDcgZtifiJp60YUGpG8gtGWvZA/ZTI0o0md00Jc24WCJHC
red8uiWQeEpsclHvic2zWZsb2Y79uk1uavEFlqLlezmio67yo8R0JkwNrahAgndQ8a/Kv0nxF/Ll
aGsOBEuKYhCmRYM/torjNEkuM6ivKw8jDDdjfO/NXRz+luMHrpaFqV7RLxSacnlNYYa67Vh8KBbA
RbHp+4fZvjaNHyZ3Y7rjxRi7O4nzPbEKefuC98rRObIRQnDSjQykxV9TBdDaib2zSiQ6wFBg06J+
FPFrOiJsBbFB4qEbX0tHBdgN1gmIqSZNmDisNSZJWc6yqm/n9oXgvGgz5oiwx5BJAtSboiNzkmEb
qNHntd0V26Yrlyovhxs/epj5sxTd1fCSELDSfRuY44sXg6I1mpFnDS+a5WlcHwFEhIXaLZgbMj1Q
4NYi+hBN9htUo475KHCO6ihaIZ28WbphgtlltEWKSIOWVxM94ooPyuWuyN6jFsqQcIR6fKOdM1Nc
C7Txw8WsXQ1mpBvu2fypi59Q7EcNTfdOJC9OjNS43xaojQtxX11YsbRPw3OOwX86Z9TAeVcs2Ng3
YbQncWpxmHfvWXLUpi+CMzRx15y3igeyPtkU30K65yRtylcb+M0htTjZy+g0IlhOMq9yb1pAE2bG
m/ozGZyTif4vRQDHcjLDlgIZoTZ+f9giAu8w7Kdb02R3AlJVjrIFJr5bFVfSpkRWaZDwJPaNEcxk
zeSQ6YLmt7rIgjAk4m1M5IGvvaOgTsRmt7DttL5b0S++pxbFc8YTjkaNsiUzNWNy5S46SGsJRx7Z
PyvjPcTvismIULVp8An12UPiEJwzeXH2Fg4+Ihpr+dGnc6MfF9Reag3gornszQpTeSsPYD7AOj3a
M8TyRD0JVKwWCbfybmC8tid9L8TOUF8N5STq5zy/6HgE04JxYCuKXxT4TvJaTLe6vUS2TYDIQRO0
urT45DMu98H+nLVgsWhS1H3RHEqt2krzoUIB57xbYs1EJT9tvGtAJMO/YfxDArbVQIltJHYFLlIu
FYLJVf2Qb1Q1fdY6w9Oa7mVsdd+MrdMM0qJN2mHVkHA/VMXy3prGtST+Air6rdUMl3SHTzJdcThk
R2GviS79bU4IMgp5fO4kBKI99VQVnztBZqj7YYDxgbmSJPHUnxot8kRCGX8XMVaYgRbwaQEdjFDL
tf1TDgC30MMWPHZVdlzKtU950pwJW+ltzh4SjXOSIfFlwI9ZxgT/rS0vOqDfGBMGq/jRNJFcdpKg
icrlva+/RwVnUfpc4W3M2o94/OqkfTJYbPuFDTTWCJrrMr5LNp4IhaiJ+qzSi5Gyish59mWLGPrq
NFb/ShQ/zmJ6bfzm5A2j/du4bIRaX6qS+9HAj23fcAJZUNNyRsbDqeRwjpfdnE9uzvUS5mtR7ucY
Y3SxT+dHr72bg/SU5lh+kDsM+me5cLrzuGVqtE1oS6WMTKmDhuhU/zWnDy3UPQAy8qwytNqnsv+K
Ir5cDFzJ2J3ZuUZGx3mY4X52WmtCQRIne0siBTkXgLB9jVG0Zo7OQfceqRwnicoYwHglYUCTQSCM
/rnRa1+H9VXta9WjlUjEUVth5ZwD/WfsF7cEHYjrwEhmtws/bPuzTYMke9bIfa6AnWXj3iD9LbkS
IGZelCFvAemQjhi1GTSZz5AwWc6LJlhgpx0GCMdincBpa/Sw3+jstqzU4R260usi3Bl8l1XluEJ/
0lC/FHiJ1Eoc1Ay9Ii4FK/9ti3ofN+Epn7tDpl4k6U/WLh0Mo8l0olRbkA0rjPgvDsalQ4kUdVqz
maHyZTEiMqTaC+z7b42zDevIb63b3COS6bf2vM815E3pFv4PSf9L5LxPHfGbNTWcT+qosqvOIzCb
s43XaLwSwazaf6Sa5SoJ1XCaXBPTfV/TtJC70FFJW5TRuVl4ZnKt7eE40r0TXBUsKb2LPhxFXUGm
kdJBjzWzVFKpn4m5OkZ9oNlc9RYtuYMnHEsWxjwnF6R0aXtioY4zYX5S3PvQK9TaVdeNfAL/qN/3
2W1BOSuSL0Uh4IJdDrrtxnidHOkpwm9pqM15Bj+qh6eaqD7ARU0y3MowfbIyy4xXQdBWJ46fYemS
oHYbpMjTcoQo8Aa7Dda2pwDcXCjZOlYABZ7EXL00ztYw/mj6SJFi3XmeP4cxMfak5qTpQTTUcDU+
xUO+1RTpYGumr9uZp6+hUw1bYpdhhwkWSm8hqxuJGGvmxKBuu1Y6ExPlN+gM4iH0QgnpEMJNPb4q
SoKoF2XTIJ/k/r0EKZDTl0TZSzkMbU6ZAUzpjO8JL57eNb6UnSuLL0zDH02yFfS3srBJAB/nxCtN
VhpUTXUcGs5zof5rmulKBDfCQlrlZH4qhE16DB61sOHy5JJvabXbkXMYTdecW0uPpD2d0SEh14Ry
tQsV+6CHJxJ4dyLa466FFFBIdexdXRJPKpG2fem4LReuKZjS5Cir2NRtBWZIP+d8q9n8u6TgWEh0
8gqCL9Es4p0WBENJGUp3JZvhVDRTResbhrRyUZ3spxLeIdIc6SgNCSb2WoBmZlH7kTP5HdvKDi+j
pZV3QmLTPRaJ8JUMuPFbrhqLpFTZiuEAeIprOVVcnQjEa7EkOR2XzoUplnYuUTvSOCiZsq316q1V
Gtphslxu6JBosKJxAbJNX1g7sBAh2kPxJ6SjWqtXH3vrheSjf7a1kN5q6/sx4wmQxo4cpHgl9tM0
4ZUlqcjcRHLMC/4yBHRGosMFSxi9aLhpNopWGGhykfX0C9L0NGknVMxj+LBLmW21wxrDVaYp1WNq
q7OlaAkMXBy6gzbnKP7D5CD6pqeDJurHlDldHawOW61I0mukqOjYBskmTY5NxTewazRRSSOFq2Pd
8WIr0gMds+KHNOglSpXZAJqZ0+aeSPa2avJLrTTkipNLgpe1qW8knx8VOd45MaKjyMS5kf1ZKeVu
29m9SYu2ShRyOdJcuon5Ytf1CDtQ5t1OY/MHSIiOFbuORERQDoME4aILUcGGFhoo+rVoB8FQED/V
d+LO4dVv+w5eyko5uyaAJZ6gAfFtoawcXE0/kHaNfKGxwmZhIf6T+nJBPFPFh7bJk7NiCpIbcBmX
RC3zhZWpHXmEJNXPTalxoYwWRXEZGk98bAIAM0KmMJE5KwE76tMtnOf1pKzQXOL5WHd+jxW0Zjos
5g9wqzVuLFsHYB6JpdaBELIBfmuEKeT0n5NDKslEzVZRFT1SA2SWewMW8v8lqNUao2hj1294XGKv
jsxhVzG+BW3iyJdIt5CICr24x1Jvw3N0tcO5MBpnLZYkIiRHsNhcpJyTQ9iT0No7XU/mjR3FI7La
2HqbswoPS1drxVYzuvBZimXdb8isQmhSOYT+OXJn9VshO9LoR04BYFpZunnSYxWn01hmQavpzo0F
S+Xhf1/R8d+WnrCKytRsm93jqgzlyz//61qJcV7qSjQpa9pMDODla1ct3v/+Dv919ZXxP95h/Q3+
0zavKpoa/FYliyt6BZy0KshbbDXVryqyeP9/32rdQGUa6wZdjWVp/+2t2OZZEMqyxp4436u62eAQ
wen3fyz8+J9fGbSCYirsKVV1W9HWlUr/6QORW9s59UIu2py1pz5qTqVU/R9XRVlf4z+t3OBL4z1M
2WJ3C7csR/5/fQ+rF5M9oMvA51lOW33sOn8wFfsYgyTtBmF0Afvc/8ZUVv6DszPbjVvJtu0XEWAE
+9fse0mp3i+EJdns+55ffwddB+daaV0l6gJV2IXyhpkkg9GsNeeY2yQ3UAoj0GLKinpqSlU3Xrnj
r36OLbhZyzLIbiIX9fPPGeJC9fuSCAT0KeWqDSRubWBdGyoz5mEAL7zwrF6HJlE1z0E8xCvGf77r
Msf/KcOAPuH371l+8Qpsfo5hSdMwVWlexBanHlG/TdJaixDfKgaano4MaSjlYejc7kEEuL2y2HSO
UWqFx0ZOe9AI7CePUFmktuzmemKhn8JmvKoigQ9yMInrGJBz1oMb3uiDigBd1tHANnswELwMOTpL
o8WemvPdXxm2X9wNNyLJdxFoBPnP56cLkEMtVdWwFoXGLkKRXY4hMmuuXOUip2YaUpYpHGuKStKI
crl4h1ptV3LEeIx+PES/HZzayeOUo9oaGzu+9oYu4mr+XM1SpTQIjGfMXN6TPsJ48PVYoHMv2IC2
tbGTU704Caky50NxANnOx9n5515QX25MiwaJ/YohNZuFZvfgxPGeVjTmA7czWb1ROSsODR5Hq34E
QfTuVj20tITTAjZd98630Tn4DkyRmSqRxCmJ+isUcXP+fuAJ9cv7ktyQSka3SZ7153el+2nWBYqw
wNVm8Pgcmn3Jx1DJ/QjMZ2HkUzVM+QilurdSYyYcLGkcrujLzECmQLX84YERC+g5WWBJDawkeo8G
rT0r+OvczF8F7UPdPGeau+ognwctbm+PEnb9Hjp700GeBY9jyo/yD25/iCiBFuwkLGtZFntbP5rk
qpntj3JgnVGLvVLSJtURZCKENNGn5E9uv8kkNeS82racww06V23j0IqHxtPv6H4+evSg08DW94Fr
ZGtriPKlaie/hk68R1OfqLebh9bw372smFQxiyx79UsPExyrrEl9J+VwheUotJubiBKqwOhVEh8/
sBaXFp3qWJRHLccxBRb7MJLlYPnNOsRuHROKEUcTnqNf2FV3KKazeBSaHwSKUbmkENx3zw2u3y7s
IQT46Sb1sqPZs5/ybfSK6GKDWt4VavyLw8OmD5UrgVpfzoJ/zzry87vXMhmXUTDFRnSRDWQu7cBP
snHC0LkM7OKOvRQwie4cQW/RNBsSka7jukjpeV4Zhl/MGJ/mv+nP/1qCBj0Yhs4EREbpxJ/LOU2x
+cR7R7m2orKAbWflnsMrgZnsC/hrL1YlosjJg+KzNiT7n8+XpZdrNzaUXcYP5dkEDBd0WCI7gHfx
PafHmrpCgOLYDhSot/lLVlXvnWvdu1r4WEapsvQV9ybjIDjLDIrUHcWiPHfvIO1NOkyV6oCG+l0x
1yLVH3zSF2LVjpdNlVDGydZj3K0braU7EMuz7OgPqyPkc/XsYChjAA3FAxs3lLETPOQo6H4X5WLE
rQ9AgbEpQAAQ2UgtPrH3OcBUALdzSy9gEO18TVu7Bm1pzDS5qM9h8UuzbmIKQWG4yWsUOQ7F+Pi2
tFZ4TEJqb0Z9N5rPZIhQs6JzOpgvGQVqy9uCvzm4dslXHGwGAxGHUI4YmmFUQoTm3Jsm6Dtaf+6g
vCAokYMEFKdJz23CChiaBQ//1kyp7I0etlJ2/61h7qJmnKu9SyoSIH6tPgVOxQfYHSU4NpXKYTwG
z4o3vMjU27hRt8oqWnqJv4my+hy05Xbwpp6C677zF/HbBQbMJj7r+AJXnHvUWeeIt642DlXsH5o2
undqTBOqrp/RyCzHHpQ0VD1qNEYHhp7sZ2WInsxxr4Sb2omUuZuOv/1a+REZH6Lb+smzQ2G2SobD
hHMa60PdDEhxuB9AzRqn2xJdYCDLjamGt0ZU/HA0yvSOi5+REoxbHUp3m/VPnL4NnqX2iNHylIYR
Z/wAp/mgPEl3GSpPYWKcOmnRxTKfcxfwF44D4t76+mXEhzT1iww4jG2Ov6sYjbNB3SuMjU0Ztute
DzeCea9yq02QgIIh99kk/EFZeXrzVIJLQbs+eD0om/ghwDha4WkFTO0op2HKbIVcVSEtcnOTIhz9
BKx2bvwzSu1ZQNFtdHdKc+eXx9H6LeMHV/hrnWqM2SUsEObGxKPu0QbzqBQjT9vqgX7qguIl1Zp5
wQbANE+WQ0t5JNFmNnq/DfrvtcqPVh6Npl+UgDmAvE4mUERJGoAJMLYjmyBaFhbtqXhwMT5726yE
F1ApuBqfhaqv3eojTF54ZoBMupUQP1I0+JJCJefCs1Gkd80gjjHJCP5UYkHl7kEnaMwHA/E7kSU0
TWcZTetGl2vPOSeYkkAD0mVS96Ewlv1kVYF24Qj3YERY9Tlh98Kcez7yQcO8raZKvXJsKUg31qti
fgRNsIJ1s+zMZdU5MzAyC9GoC19q87GBQuVxAIzj6lc2viY0tBvvoRyOFXMNwppZyWFxqhl2hvHK
Ro669skw6FOmbC3ot7k61XhUvLbp3U9O7A5gXuyMJzOy5xpdv876mXBW82Nzrsf0RiAR9v3HKKJn
j5N04BlMHgCPk+ikgby3/W7pDgykXluScrTBan52VU6fSLSWA8oYPGnGukDdb7rJi2IMJ5cOYEgo
QttQlR+CRT9gkCgohrIhwg9HpIQi8196WG30ELR70MI6HMhbiB2EUZW9knpzCn3zVzq2h+kgHA5H
o602Ru1jT8kfQ4ELJKGp1CEP72khVrjfhugXQHO85R4qfZDCXecxanPjR5eHGDZNAm94t6EA/dPQ
trKaexc7ARrq/mEIgKdRxTJ066kF6CVYUe0x2UM09hdph/MvMlE5xIVzZUf65Sr2v8uJuExgJt6i
zBqLdEipokenvTHU106EX1yCWA4p0MRols0B9/OKNSrZiDKe1MQSg/YyG3G4Nl6T3H+/Hn+xtXYk
RyNp25omAe19vkqSuqOVtRyP3JpWuts54FIosbEJZXsKmHXz31/OZu9JhqimCczfny9HhcnWfJt9
CHyZ9aCKtel4Gd17uVYlNdnvL2bwl12s+USvSgpzFgs/heDPF4Nk2KuFxrEB4DJKWirX+CFRFvcP
31/nq2f413UuN9Zh3VaNUVEmUJQwueuKuMFBBearJCZxnjVZc2UPRWzsd/flXBwhM9mNZVpMBARk
Kii0fJJjXOvRmXi4V4bHlUfoaJ8fYWQlZhoq3FqkoftlDwWfzpeSc3x+7Sh57VIXG8O+Q+YEKM5E
4euj2s355GsoNbkgwuz793XtSheDECsQzM+K55d4dyGM+f6RoJ/vL3FtSFwMvSzuGhyAnHY452nH
cKhr8mfImWntLDmKkF7z99f7U8b4f491WGefX5Sp0J5sCZRe5HpV3oZpispY040akF4rYRR0UPHh
/2u/I0Wt+p0de7B3HDMm6/L7XyLVfycuWyXb1JFMJ1LnwPn5p9ClCXVQwxY4HxfA5wi+NNqqvnFv
WvZeDBZkR2NDkuJ7HftwQIYn07tzYpipcGBnhiJOnP8WujfhqVpQXt6HJg3anmiQ0sy67ZoagKN9
zgMWowHtl64PG5so+ZlWWnSyi7cK0mtUZcce3IbXALjULSCM+rLKg4Pj5ctUmXQsCVvC+j3woeR4
zdrHsQLZc66k400ALbBF16gpSA0FMgb2uA8+XIOy459lR18J57PHNqesznU2PHbtS93Qgkpc8y0l
fKQri+1oBhukbYxmiQ9/7IN3HwM+TwKImU8tLN7AaXzSgpATMs7n+BZVyFqOk9bJuk3z+iapT734
Bc56F9nhlqA6KlbdtqkEejTOxWKIVpYJdSaMTXqjOgSrUyv7exQzz1VF/3F01uEwIC0GSFmD0rTM
cKlW0Qdplf68bfmQ2VesOXKeksDakFiwgPAOdoy9CwZwl95LVf5y4QfHFMglteoW7zCA7xD1isSK
ZKnUeyrMZCjMiFet01VUPPmF9ebCXNfITTT9CfyEjMLd5EL5oYtwg8fuwS9GHI2QRZCxASw+lFNc
6Jule6/T7lb1jplyjEnRcGtytCITJHC8NPHY48VamVF0DzbIDlcNQWKJCcWWJwGrqPPfVXtN9N8G
/9yBTNUZGdFzJXsmIP6dfe2W/n6mFHsqAS5CDLdSNzIN7hS6IbnVLiE+1Lzrpvo1AAnpdDqJ9P9K
61GIfjOSoVqxdkj2hK33kiD40lJKGfmjV5Nlie8kIpnUpLHGpsRhi9hYw7bn0II4HwGVzF8IlNpD
/Fw7NRHSCR0y5eX7b45B98+S8Pmbu5hvKEBk0SimwLkOwKFID1kWVvQtu3XXci7NMDWXFb0kTd4H
qdzhDUL2ORAReENbLB2ewN6J6CXP1VOCdt1MaUwOIOodxX+pcTKgZ12mVQc2r4A2rC6tavytU70M
8p99fN9wyvRBisbiJykx6BrJ+SGLTYRocZJ3EwxvgYUvc7x1oD2kxNp7aLVg2GdzJFAbxW8XHr4U
He4JtrJdUMZbzsRzZazOZmYuC34baaF7VeCC0LN3X51Cbv3hKcrdnxqsTT+NW9RYEjBE6d9o2fiB
ToxWvIpmLdRrg2cCxyIbbaI21AFNysBhyt5jjIvgxPxOsJINY8jXEqxrHd++Za3B2e9Ekm1VFCtd
IdZ6fBdCjAeOvKSCsxxpBPdtgh4B9qXDEcd/bqCSGoLkCULuqAKlLQ64FpFO2q4MWiwVQFu3yG6o
UM+TLDqUcbIIcmWZZ/LseggLwvjQslsAXQRPgzDCDKCmhOQiy8gn44LDd1bNFWYpQkQ3ZWTxgTdL
Cq9IKEA4gFt46jRxa7ruD698T/tHzfs1xTyWg3fXRNqNUcNs41/gxl4pg8CLihOSGJrXBkFr3MAa
NT28B4Zypeo4jbv/uyzRxjAoNgrN0VRqt0ITF0ttrehtZzuhgFk3dLecDTVEbQiCPcfZ6m2pvEVp
0b41FTWKuhzVp++/iy9WIongWFfJUldZiS6qXrKt25aKP2ez/BUHyITCv7Lafb6/qUNkS03V6L5Z
9nSzF5sWv7A9dLU2yOSwyW9ICMClY0yeVU9XSUqW8Z0oNDKAwr5Ch5nn/32zxWbnTp/W0jQDg9XF
VjDAtOiFeYNhcJNvo30xxyGwNWfuzN0rC/fKvkl8MctIR0WQCdNUgGe+eJ4a+e0g3YRcsjo2S+wQ
N+MmHBfOHK8iZYQZG+wVqutr1bt/97v2p8tePGRVTDkGSc5JyC1GJO2UqRKEjuTnTAiA5I0XH62+
Hzni33ohLTILWx3oO0MnQOrzJsaU+RAQXiyWpJotnVmFxGEWLceFTvjZzNvpi/SpW2Qf9Y+ckMQr
1dovhi2EY4fny32bjjm9hr9LpHakEQgQj7hcHga4Wny/39/dF+/x7wtYF+/RbKsuGAxOr0H8HKCG
8Y5u8Pr9Jf4cTz99+YLMAXXqu1m6phEF9PkmdEF7Kxo5Oei9+5JasK6qsPoYmmbrOf3SicuVpTGG
oONWdbJKKp8UFiiWBCqSTXpkiwjQGgUknbq6z+9JQ3zqIZd8/yMvds1MT0LoNm1XYem0K2kxff6R
WsPsMHicEBGtVGzgdK0naXqQO9VSiw9T85y10WNPNUrbgBfDObyK8+jx+1/xeXj/8yMuD/qDT89P
aGyJqCVmay4wWVnsD4DuHWQ9F5O3XHx/xc8D7D9XdFSmDBPCJv+dBv9fA6wfpBQyw3CRqmT2sBGr
xZXzyOfP53+uICyTxiAnY9W+ODcmikv/ICN6PQ7gHRa20f5AFEAFjXz52Yi+ZZePpEu1o9G9fH9v
X75T569LX8wWPeosTREjQosG7qWbYNfXZLtROgrZnrpEH7IYEBWRO6D5H1euPX04F4OeaoNhctzg
+f7bbI6CjEY+r1JRRfBLNwaxS4w0pKaqt++g62wEqUmxbzoK22Un470laY8XWPkfRs0zj9//nD+T
1OXPkQhHeJ06UfPyYiJJPEXpTDsit3NEPG4GSyXHewWZ0cOtYZk7Q7ob4li26Adv4hJmKc02VIG3
Q/UW+AVqwPqmL6pVQ19N5FAZOalolrsogcHUrli7fobV/wQBaxWlO9d3V2YC2ySY95UHiRxFrmse
7LzHchwuRn98rlp95QSIyw1l7yjVUhEDfJ+PMLjLFBrvgeSEOmwdMhZVzTkNYP0S6tIjNDLYA8tA
g33XKrMwLVe+9psw3rlbO/uayDZO23PfECtabmEGTaaA4aVFAQ2GGq3+qgxAx4dEtRcHs0QdHSS7
qGwOFqhfs9dBuYjnQMKVNIA6Us+rG+v++zfxzyfOqFBN5kJ65ChVLjcinYyCpsdBvyg1S2xlV7UL
1QBiWwRltmsEh1RU29fWsM+z/J9vEMbK/779y9Xa9rLGtCuSd2GS0XCu84NVk0IRqVQ+vr+9L65k
qRQrp6oeK7W8mE9iC/WYVof4OJoEV3NORXnLfgmbTpnavX9l9vpcW/lzXxa5JawgKhwe63L2GhIz
tN2osBaNZ8RYTbEesqKAcyTxzi3qKzPZv/emGbZhomTRDRRH1vTnf82VbVa6iIwqlog+ag8ahOBV
rpKl0LX4s75/jP+umdyWwSnN0HTNJAXy4lqytuCxh4W6xPNEJlb/Ll7ECgX6GlLLnNybDX5cspyS
NbGKyk7Ci5+p5+9/w0WnmKerq0IaqAdYFZnALgtJeuk20CuccYklCSYazdmFuiWBeW7vh0125eF+
cTXeIqNGtQ1YhKa8OB/IyASHn7NDJx5nJ5+sfb0nPegBItwyPibPV+7tn3fJUmRI5FUUnlVLqNNn
+te7bOqi76KYdwnHor0hJFzCGu79m0IjeVotxmLdhjTEOyEQdWYs+SwlhGMadU+p0CFvllhg8yaa
ZP7AQK6VJf8Z14aho5nixTs6Shrt4lkQWVVRQ2Cby6XP0s7PepDBjbIxBBRGb1wZbH/2Np8Wh4uH
cfHRDp03FonGLhNx7Tw667tgXzrrN+0wbuRrP8ypkHULCCs7rI8RaIb19y/jn7vVaW04qsOxSZ/q
8xf7QyuFPmV701gnzEnNAZ2CfPnDyiWv5vtLXWzmpzHNCog6yWJDb1n8z8/vPSYmEQi7IWnZdZJ8
VzS6PJxo1eWFS4BziUbSxQ8MZSiUa9drQgC4CrrNpVEl2YuKHtY7lhYm/yYZz3w8NN1K5O+EWHz/
Q/8dn5rDm1cdU2p8FJfVdndMvNFGXEzj2fbvYiTW21Sd0DRgm1bfX0pMO7DPr19j44dxUjBrc9GL
k2M56jFyQ7DY0+sXZGiqC7F3lvRGl6Q8wyUJVtaViXvaeX2+pM7aMk1vTKmgMi82hWZZtonfoJIf
a+o8imbFAFv7cHnlzuRXl9EnhRPCUF29vDPTKGovDFCYVEs41fP4vt2Mayxqa7To9+L2+6t9dU+g
/qaxhQxOkxePMffLvkFwDshLSawzGRzmrk6unqamAfr5yVFksJiapW1wQ5fHfDsIACo27CvHwYYt
KwFMCxDUu1ZxirVZU3phg0YRVAMmdG3S/PcOuTYnfjAYLLoMGH7bX5NmH9t220ZMS7kds422gjeH
BKC5lpCB22UuzPscsiuAj1OidzS5DdrBhafAAMWuA3EahmIch96VlePftVLnZzm0EKUlWaXUiwff
G5oRWG3IqcmjvNpUlb5CITAupVdq8K3hVpMA0M+1rNbOjZQaXQctWFFV/uX7ankcxthcWYaC/zWI
EkQMntyNo2zWURcTy0eVuLuvknq8siX/XC9iJmKOn8SMCHCZ9rR/1rvRITevxc6IrHpnkPAnHByX
IdmszgZg4SLAwC6H4cq88s/wmapwmhCseEwrwrjYVyRtOxYcaK1FZkbKhnKcfVt5cbVTszQ8BOUI
q9UT2SbLFe1KgWoaHJ8G7sWVL9a0oZtSQP2eXpDZmb/GUtSHTM8KmgMD2nZyWIGVxbZ/5Vyvf31Z
xislHJaYy86vNtp2Z8UOrtESDy8us7rCk0OtzsRW1pTpNohb++DlNtS4EaThiJrmkOuxfYsUtV7g
3TN+ZIqRPLcIcvdmEYifudW3GB7Dkj08EGnVrpJlmI/JayYq9moAVfDXIwmQLYQQ2VEGVKe8VQ5f
WkEWGRmavZjMxP4mHcpqVw802I0GHicWevkQqwAaGo5OiR6Ry2NCTLVNxMcd6KVbDhSkqyqGG24I
u8dkFAf9xsK6vppkfb+QN0HFAksC3e37ye2fNfri2HLxjSkksnl2SQ3HMzCwKcREJwO5GVFJPV1V
qIj9V5cj1JMiLdMcX7ODhPxy4m4itLZ6k4OGUA2c3gGdslldxbChFA0JV95q4X+5Cv5zyWkt+Wty
Q8NBcF0XOgvhu+NbMnX5fN96Iw+lug/1yJ6RVpjOZVXr67CH+R0JBONaWpDmXZHQC/WtePr+IVx8
q//5RWwELWoI1JcvFxQBUYBkMWJbFGUCQzjyMersG05T757w3vvOPE0a0u+vebHv+J9r0kFiE/5n
U/D5KbhxbpllMLiLDvQwMeTI0cBCxdaVy4iLz/LyOpc1QQkVrEW247Lbt3dRsuBww7EGX5NzsuYW
kUgk7c3qOYqaq7Xra5e+GMpFV5a+MaQ2kP3cw1rMaXUVhmH5XJBydpSZX57zqr6247k83/znji1j
YhjRAbHkRYGxzUdkT45Nz1sY9NyKEBNnWA4Q0rQgoN8VwVFQCjzCpKLou8FUCTmsfc9/AeHswf2o
M3HlJXz1IDQq2lKTVITE5R6zGVI1Vt1AISnAADOovMcqzS3PO0RBsR9N/cf3Q+ti9/DnAfx9uenP
//rAhEitXFe5XI69/8nWYNyTzpFdWVYvd7P/uQwHVsdADoJD4OI5+87QFZYROAv0dsvozK5vkf0y
TsQ27u3nZv/fdSSQLzFTsSeaFhdMJXRfPt+V3hf60AbYPmkcdMcUfuyj0cXdXkM+PGet6c/AZvTz
94/Ssr/6TrVpV2s7grKqfjFbKYMd0ub1ifILjW3jwiFvtYPZLyLliYGGEXsWaneyIToKkrwOPR3R
oaLlRNoRkQg/IAY2CmMVDnkhNsx824pK6KjhdStmGTJc+aTKrZvj2B7mTrn1g2ojIbanJS7aN1VQ
xBveHFJXYSWJNFmTeENYCOBP7I2DOys9BzY7jju5QbupJVsPv6R26CHrEF9ppKcMfjqMiYp/tu22
pUufwjKvU3Xl8TeRJQzl8k2pT3oVL+qW7VmpYX/rZkZ1g21hpQVvLuy+P2wnaj2TIZ3WwzJo1F08
bOseXQIg15RkFkNdTdDnfOjXLt7RCUhbMJlmRjPvfH3FfUHa628tH1jtW+kC7ezTRVviCGhuB3T9
RJ2Abb2zh4PWkm08Yr/lX4onnDqImhBpS5bvBWblvlnlvb+zkMR25Jx1FcyLiTHqvsJN9mmg2xrw
QFJi3C2lTjLmNOOMN3Kuj/forUuMAIn3mvfOsijuC+umIl4g6H6b0GEzYDea+8NOcqTKaM19/THU
rXMGFakztU2j2bs+PUL08rXxBG2cjcNbKIlaosieZs5eDUNEwXMvZFw0HGDjo0Rb3d8pvbXJmycb
SKBn0KdWN+D2k8ZeWgI6irWF01dWBMTkBllJaIJ9iBkjZOKFZ+4VgwQm9AW+trDHxYBUSxMfvjOR
uL3bFPBu1jz6qTfLTX1mFANJW7AngIjmMrjzix9RCWTIOmXKXkSbxv+hQ4awMg3S04+qxvaLIawy
rLOfnvOBwr2fYlZwt3l1k+flI29kkqjGy9S+65x6bzurkiduswjX5q0Lf4ZIPLQfzi/qqIghoNv4
SyJU4XYT4qZys1gsR8hb/XnKz8yfBXiKUQeoXAOvYqGvM/LIIVGRMXUOJfS34cbB51L1ytI2H2ty
NbUlYXAhAJy82OUmCLOuL5Ye+OQm6wlbUyIDBQBw/J53bPr7hkzHuvK2ZsA+sIPtpBVLWGC/EVWS
vniOzbUOTbAvIT4JFkIFgFH8Kq2tLsliJ+1yg/x+TqUR4hk9yJ7vJbxhg8h4myXaPZFLqvfbjlaG
X8+1lnDw6uyMryOWKEGXDW69rS4mlyv5K5rxoekfBMBu6ddA7NyCdJ7h258FkJuElxF77L44VbXQ
OSGFiA6Ie/Ua45jVAEdK5gCU8Oa+ilFaIP3uyi2CoYBgXrVCJFwQp2GTveOtHdY21WVOeW5rHxUx
X4y4ydOP2kDt7W3KYem5axWqlB/25A0C4rmluwDoJJqlk+7amfK4wdTkD31xn8TtvJevTULoJw6C
Qbg3JQzeFP65wWg1gPiAc/QQ9xrRz1G91QnbcTW4wM0LKnuy5arupzrApbsRLXxNnBPkKQLjznKg
NdWDRYGjSF8y9jsCtb1C8Au5liZ4Mfemq85T/rDoe5JefHJqkAO1q66BJBuYqKTUtczfSjsisUss
KqBIDkYWDnWPfvIaRbfSIWQnsghfqzc+jXKjRMQMSBqKHyl7akJIh3boGgrIHKLlq5W+Q0khLBEi
PcKPhUeqcwHDfhKKYwUuuxUBB56MpmRm3Ac/9byC1ren5A0ZKZi3KuAq/1Ejh04Rcz+B0br26tMA
RCKzYNmpPwfxJoBjOM0xCg5puhP93ZjiqJIMXLGLlXhTJsWrqWPEHvWt3/cvbjGsImE9Bn15isVD
D4kVENySYAHgLwS7Dbj4dWg6QCqkBwtallBqfleSh9QWHJ1XeXQyJjubYODilnFVm64DanVmEfWk
4datygcfgidESmpAabeXJtSZcVOYK195HTxrZmXRfGjjZdh8DCFyOQ4DO7CKBIT03r4ghb4mrspe
++ma5OeZrptEYm0TZat7J2V8zCHlBPqZVC4XO0VVjLfo57Z+A0ZmUFdpdkCgV0JdGUz/GEsgKQEJ
4rm3Nr3XsI83YTyrmhnpnsASveFErvPKkN6uyOWSrPkRTpSpP+ZkUvvp1sYXUgWg5LvjSBiLF2+s
jmgcMTfzUzMmnPhA/wLML1oin5CySRsKXPiekIcROD2AD0zgYFTj8EP192S84zK0mKwg+XnBQnRI
o5BZ1eGNi/tcATIovfe2rRFJvYRTXgT2MtN90CfsS/xu+3KjgxCKiZIMBazAkUhJaEyRDsrd0vlm
z1616XGqZ+a7m+SUXO/QsM8Bp6962t+j7qzTQfLZ6ixDc4/SxJCxqgGeEyGrKynnqrUqiJjNdl5z
rvBEqnqFyehXUTz65GYX/i/pORt7LOFUvIrkGUapov7u8tvOvK2jFwBSXdMQ8wQhsb2PoRB5E2cO
7DcGOgUsbOuefH8raoOu9I4lzvU/kFu11b1VPaChBf5yDHhfuooW3sFqqr2TSD9LhFwwPuizUvWb
lTmU7Oi5RV3gu4RRMQKoPD4OlKvS4rltHzWe96g5gNRxx2JJ9n7rNpbB35DIk/inj7psxOTYCBa6
8NHDvVnjx2IVscAPRPgVh6aDcHbnYytxq3OWaQ99jIo0IWTPKdcJUTKUDlh8f4qgnA2E9MburWjd
GRaQRZyfKt4I3GOwdIQWTnuNg58RIBJgKwzoP8L1aLVgSzboBkDrTFHjbTlliuRTfPyyB3SKRxrR
7bLuSfFNiIvQC2RuSBayZBap+4r9j58s9V7s/BACpvngkEUw0ca1AQqSZBAbSb8YledEbU6DUs5J
oWVAdMss35lkeUc6FAHO9k76RFED8jqEvOHcNCqnlUNjvDshMYrWjQNtXURvICCrigSFbD8OD6YF
iqE+qTECzazeQ1AgDcKGcQNGXwTbIlLe3DZgru5+dln7IbtDakOI0T9KGDIjmTRYOGzvthTHgAWh
H7ZQTzAMpRhZSoJOLfutw9OZIOQbP77fW/+nBftXperPll6nxGpLSVURccTnLX1WKX1TNKq7aBRS
RriuCmmzQbKtK812yIJN6qIASu961jTwOEN978Em0S1epA3nu3inj7F2IQkpKWfY+hhhDdbwdgvl
DZM5YQVbu7xRgR5GxFnmvrNssqmkgbXP/OhiFsNT6EZzG+GjwH6pUTV1iONCa/+Tg+OTNmBZAxeF
sBrWxG8DaepwKPVjF/5SPH9pV9DW3Y6FAbycci6M/WiwfOVdPU/Izul9cBzoQdOBiPV0X0gTy+XK
Hn467bOGa7kkV00hvDbQbjXC2MhFswCKZGgVS2CvaXR2ZQsLo0Ghwv8NuGteE1gogV9WIb8TYUHK
0Ertpc3qTFYLSDcBHdkbDjRZaveQK8regtieVNFBH9tFNoLWaOm2Bb+i+kGHS1FMxmOUzivO5nF0
pyrH3n8OiuYwGg6+XTS/kj9wsdDlN7G/rZtyT0MGtLg+p1e8thxOfOK9V16mNHqFDaqbKg/sfRd6
/W6FwDDLdhmTvNyAvZqycAPZrv2YRCMGV4szD+4fZsOPsZLnLAluBweMU0lia7dxG3Neax4OTH+f
wGIEabPQ2pSTn5yn1aMlfhT1R85ppTUZL/I+ZeNOJjqBuI8V3JMxM1CwviCdw5wEJoNcNoPMLFve
mXawTKp7GspzvzplziNb2ri4Dact9Qjc/miT7uPvGlkAYysXEpp363bHajhV1m8FNaqmktW0CdSX
Ri3ARvwY0t+JHMAysswiX1ZssXQQoGswshPOeS7McTt7cgrQZqlHCOBPTdPXLZGS5HUvWgN0Gb40
M3KXBZxMQGgOPDlMOSfaR0y50d1QEREBBIiUqnDdAnzJ7kDuz+3ih9EQKzkqC5zWxykur/xRThgi
e923S8VcGd29WuwCJv2AMOTXsjsN1jsnv462hRxvXWWj6gInpX8UZb6qUE3j5VpQ9wf2yMzYrMv4
0RpJGGrrmRUUEHRZDJGSHmGw7JrROenD75TjX5enN43+MpT3ysiy1RtLoYZHU293lfVqeCTNpZuW
ZTVyMdcCoibNg4NAg4O3hrtq5mLuTfwHTKuoTloI8MCgJatJZcXHJpBrdu8rSpQTN+lK5fOrgz06
w6kvgFIHOefnySeIZNxrKUFQTUyoTbWvjKdiuDLFXRRz/zPB/XWNi0pMrBMCro6mvXAoVUCRCMN5
rWsIKIIKgOyw/35Cnf62f6bTv6520XIwcVf6pZ47uHlejAqKImfB76/wVaGUjR0OLwNJqrgs+fRW
V7llTo5eyiBl/Q9/QMvonknwzReBZrvL2GqMRU3R///n1tAPsGdEMoi8+fPLUiJl9CqESYuUvfje
LFXQG27KdvD7+/tiTEw6ECq7pkX72rqoMRWdNmDYp6RFSovCBq+mwWZcq5tNFaOL12RQcUcchuIE
ddJF3SztLKt1PQEXwFTEooh1h9Ni8RqX8RlRNVuk6L7CGAt+f980jTfXc2ixfWuevr/XL4qSkG8M
DgR0hiVV6M+PNPDa1mIcuot6CpUSVCBuVbUwn1qcq0SuOzqZyXQHhuX3l9W/qkgb+p+yt5AS8f3F
MA176es6gSYEjGRzGg7zkt1TcVcM7PVERhwYGMCONbV/iRsHUOAtaSuz/0Pamew2jmxd94kIsG+m
IkX1suXenhBu2ffB9un/pcIPXKfKSON+d1CjrEyKZDDixIm99xqhA8YFeOdG8hP9Wsa1n7MLL1pC
RUWanORSOemV1i5h4ezsBp1jZ+Oe68vA1QS6f/WjgxsY56Rp6UeUxlTXd2r8lhBoF+AhGa0teQHe
MJ6Mrl0krQxv4xYd+qJPmRUKHNMV7Tx2tHKBH1hf6GRWyAS6kperCf5+zBoZNvJJpTZPJv7nrKpW
ghwz4+y00CLaC/d9PfgpPYRQXZqkADJ4yR5fyA09+Lch+mRXu0y1R328Hpq7UHoOicjIKA7sVRfe
lmC0CgrA9jnVDmhXvRLGOJnygU2MIq4diyxmasqNdF5wzsH/zrgZ2y8ppy8YwZ2t571l1HeUcSgM
m/cmTw55QeRqVl7rQwMdinhpzWqfCdHYSCAZDXBApbEb22ifclYD917elZS4wrpNq8gns+dGTvNF
jxm+HdVlHyrLeFThKMF8FQTZpeVzSpfGcrptUAoS8jpPmdk9j7RvS3s1twJfk7FVhX3fdMpz0Wcb
QcajpbVuTw049aR3mTeV2fpZlOCtfrQq241TzB3lyzSdISaPpvoR2AFLyMbpDLIoyeoaVlL5arQP
Wd3uuhGyqBGAdRpWUwNQJ8VdReNgauPrRqa70iOzAstXx+qi7W9yMW4GHfaY8HuFKNZ52xhsCtYS
rMqooKwrpx1qS1cJnya2J1U2rjLFYE/CqRQ8spiQwyy9MzqJVEqisEEn2H2zQwtKk2qg2dOtSLEe
6Y7QACXU0uZ/GHT6TGrixdaVHBgLYZ3DTGiyEWIjzIUTb0rzc8CYTwctE4/W9KbwcuXmPsnqxTRs
iUxZOgqI1lVEALKtkDKav1f9hqA4AgyA2G/Yu7CiOUSOlFCcrfnVqs1rSSFVmgDMybjid0vGLgdm
Tq8CjK+kP07p3pneW+xt06qS+cbAlwdsdmKikx3U/7cavRwtOoGDdrOEHhMoySEnWB/OaQkO1ILn
l9n+ucZuo68p4PMYeON3lpzvU3L33SGmY7go6q1JcrDSFqtWudP0z1g6zvbNTEfFORPTZNUlxJsU
XqndQa+Lwo0gKDNtPCN+7hIyQMNFq+5xHlG6yzT+ye7Vi0ez+qr0r8lQruJBoyFsXgl9WIXSckQ3
NmWbWSJKlkK/kt8HlkaOqd+Ia2WuD5ackT3F9CBmNiFNAFU1Av1HPHDtlU4LJVjczVmyshJ6gdF1
X2s0vPZpsGvku0pZsYu+zcQ+spBwwUxoXNN8JWbIzSHVqMO7am1za1VPu5qEBOeELawuT42ZuSFs
FP71GQIf0IaJaUSHMNs1hmsmNVgMmGOZTa8BpPaTNa66bPYnHQL1fDOXoWfbVBTB86Q3nmiRi5G6
HpmgWUSACQ9qKSy7lk1m8NwSoWHU8YL0jqK9lT4ndoyp5ik5HK74bYboNZI5TVoYX915sIj4iSDf
CLEe5XR9mqpjwtYKSJcuCMYaN3PzCLByHSTzSXLmfWKBKfcawfadjMuBJ3regK9yfZNGvxwd/1B+
/LFynMutbwdbUjqbhsg5CiCYY/IzBShVLIJ0qWvJtGLdOMuM5dIzNMy3f1+1Lmw4/5w+oSI5O5qQ
mhsUWX9eOtY1ZyIm2PGEJ4VLMk5VN12Da12/czoQO6v4A5LYSvlF6fRTPUJtamHfNxQbf8qfV6VH
nBiNljqe3d0k1SM7Hi3+5ez7l0toF5rAqZH0pqvVAJ1Koez6sO4IOSRIRW9SefP3h/jj6/vP3WgX
RZyoW1HjCEGYgpCC1KhmR5DkdRCJzyqBzizUgxWN/5Xt5v+/t2/XPBdj34bMlErlZA+Z401KV7t6
afEgz3ZCORHd/3h7FwUVuFMxRjEviwIH+F1Jjmfky9W9VB0j8SLX/el/e5wXmwsVec/ktFzPgduu
SKInLF4+zFr2KliS0I8Qn5Uk8+vfr/qPffCyfNVtBJPoJXCzaBe3memtOqgGlgSkfkSUuxkRyW53
wC6uL+xbgGxEb5GY5Dqb35TL59H+ryvTKNJwh50FaBfjxwoNZRbEFXiK9QpHchc29Wok8d9OgFIa
RBDP+l5VSIn65Y7Pd/S3616MoUJTB5EBSfJG+JKUWyXh8vGDNrcbAMe+Uz+YkCCsoHrpqvYVVnpP
qyLr6WX+/Xf8VLDrjo49DoWKjI/oz6HsYBnViA7ixFRtMq+IJ+qCYfDq3l7LMNQqifXr71f8YUNp
6AgQZZXroh29mPRkknIVsywcL+ckIcA+U2i/XOHH2efbFc5TxrfPcyRBu5gABnojQicEdcuIvvAc
Vd7fb+SHffgfN3Lx6JpRkVOJZoyX4HUDeucqFkAzTstIU/5ljfpJfvL9WvrFhGqEiepIFjoFKziD
e2UsM3kFTjAYomwp6XWx1Ic62fUWem/Uj2BA2xEQseYAX9R08YssTzl/FH8OXnyjjoaLwjJYpLSL
J2yZ4dzYTSV5vUlEvt/VBb3WRsq7lFgrJbphK12erEkL9ibhwrCeqaXkPAvfHCtWf1lF//0aVFZQ
QiowBDjozy8+YCATAqKt5HhmFq81gwR30vTzUTokVbb6+xv/98BCqmHgmkXcTb7rP5vQbwNLsIxn
zvmbVXHgy3iQCbVwSez97/sSeDax/Ojo3ZmVLibDaWYzqAhedtPdspfqOQ/4+338ON1+v8LFLB+O
oZLlmG88CMsWSRV67zdEcIDCGOa3JoulJVIncm+6gcqwIW5DsU90x/OPvEqUZYO6nkavI1Y6sc6L
LrKC5d9/4A8PWlNUxcCejGSZlL8/v+Cgz+NJKlK0TU19BUzmJuasv/k14vbfkx/D+D+X+ceB+O19
RnUGrd5KJE+NUzYUHWHaIXqZt0B6Y+vv/k/39M839e1iNnRwxxbcU0w0Uxt+Zjhp6/a3BuQPXwO3
hCifkaPoqKj+fHLooBHSz7nkSVqzbtuKMzrcd0Q17fRC/vg/3JGOj/xsdEGvdX6L3+4IRjixdBmz
QNVhQRY4ldddgaoh0drqlwnw34sGb+rbpc63/e1S8dCX1pSVkudAkxxDg92m+OWj+PHJfbvExbpU
g4hTA5tL5HnwoZTSXjbDnQjybZJNv4ipf7ubi+lTjodSne1C8sy68nm20GV/6Qf+eDO032RmKcKJ
jYsrAAyEcJozsiPB4aZ1pjHl8EEDBFy/PTflx7sxsV4jdKWAuOz56XmoTZXIOAZw0bwXGN48YmTW
uEc5wtjBGT+E3m+6vd+uef7zb+NhHqa6yeCCeYOBrGf2Deb/vw/uH5Zchty327oY3bZBapXR/3Nb
iq++tod01bvmQnkwH4Nl998Pvj9Wlov3xencRCYFK4vURsxGiE04xunlfqNHyS8t2n8XvCxiJsul
wSszadb++eiEWsyR0VLwytt4nW7FmiNun47eL8vyD0rOP69z8ckS3RLJxCo7XvggA5UnqXJV+f2j
c5+g9cAWGHvRL4MeDxi//V91ybd3dnFNYpH+/xyrjKxmSo/wQeIgclDHTcr5IYiNpMuPOIgjtxTi
s52aHSXSvs/MpYl6KMAppoecdXUIoqwGDWKvHzODDGC1QMLeJXLr9QNHlUWoI6rKPCM0tnYe4onG
DA9KPn9XwErORndTZu+mSaJsYKzykhhEJ+3fzVlxYxGvyBVZmRFBlXnjD3IJTJ68Ic6wFLI3JO0u
kTnDVI8NJ7ID4f1txzEgdOw4FITE+c6gcqgML9SsfdO+S43abZGK9ApKA1Q4QCeS5gnm4hL8yzLN
6HDl4L4j0NGcO7Y9AaqOuSrUQ9+QC5g+ymfRAe7xqI39MX86B0brY+umNYm6gb6YjWWiZQur4rg4
edfJiuPo11OUZCflADqbydPG69iJOOOcfOUsYnFqGWWa40KnXEC78aAAg2lLaIcGK1uX/NiWll3w
qSHlG3N6gQPXt2HPjSYaFeiEAQxO5q2RxmXVvOjR6FtA9LDTbKR5Z3B+qxql14sr3KHKUm7hEwRE
wls4AZkQfBWgaH4GaBs4m5wEJ3uT1uskOGdvaMvQbN0xzj9koJmqtZc5e5Xn5qFMZIiMKAYIaFmk
NGI1kG0hp7pEcB6bSdBwE/mpqMcrVZl4RSmepCIHPWRb/d3MIXP8WpAtZSDxcvR837JDL0n/IfaB
27Suc9m+FZl4zTqOp4vYa/pkCQ8p6gAI8o5VosRE3h1lcRSD2DgmCmQKa8xXcfEELcRDbb+kHeor
PCqKJT+ZFC8jaBXMLeGrzSJWbrKG9KWzPojXRPy3cUYEyb+d0/30RTMjclTGwmIZIFf+nDkiaerk
LODl2ImEmkCdBAwWmOFRqhFDQMQlwMFWf7KkOv7Kxii5Q5ZPDKnaVu0a8BVxTZogefuXefrfG2nm
aTw0Z2U+B2yXG3gNm2eMMkDySvavG8s3Hu1h8d4C/FuaCNgWZIH/Usn9/CC+XfLiQdAoVA1hU2QR
vdcuR890ZeQiLmC9xp+XuSd57S9bgl8vebEnKA1DG6WQSwoPvakLBXltb97Tjek3Lrrlzd8f6o/L
67f93UUtpE9GmAK+kbwwtgfQeEI6sKkefrEU/FTl03Ex2LbJKu/u4p4monPLrmc8KYUB96yDKekW
wF2ImWjkx7/f0U8rA0ID8+wrUGm5XtTFiQAFIxJq1SmaP4xwhJd91nqrxl7VoXTYVfNLj/CnCkwF
doBbj+tZl40VshqnVJB97JFJsK/Mj8DqPZxHC5Jp/vvagYAhTSa9in0h27o/P8s5rEZdnRgatfwS
ICDvIxqTHazYZnz6PzzEb1e6WF61HHRqfB4W+VSvlbh/aORp0ypil5AFbpnzL+Pjx0f47XIXozAn
M7cZFL7svgh0N8nyR3Mw7vqzsBkYQ/k/PsaLEqw6G9mif7YY860ufYK5BSLgO+LX2eOnj+v7+7rY
3DqBPEw49s+fsoxyEyzrNtwmBL/j2C6vydqIPaP8bz3bqEYwCv3nYV7udfU0SgiX492pPZwnXXvt
c/mX9/XTjTEMYfg4JEVhkf1zINYOiAlU7Ow9Z2Uhx6+Tfv/38ffThPH9AhfjbzbUqtVzLiAPXgzr
rba3LUaSv1/kp1H3/SIXo66zUlsN5LOfxW5xgB6BbCxrZUQ3/t8FQ5+PEVQCM/7zvC5GXNAarVNO
XCntSthORFhi6vn7zfz0SgihUHQ2gaRl6BfTXlXPSq2eNzEhUWQuTLIbu1Du/n6NH6bWPzYUFw8s
dKTSEQYbili86s6ShB+gE9txQLVVvf39Uj/tNf+41sUja3WzN0Zx3ryszmH7e9MFnOhSXk7XxEC5
4tR8/iZp+eER/nHJi89V7bH/cMpEm9e+ybKvgoD3/8tNWaphaiyF5JhdXAFnjTNGIT14fTWHK/2h
8AikAPm7p/ces+MgejV1f9uf/fu2OHXUCBrUHefsgbv4loZJLYJUj20vJ2/jDHmEEGgJw//7vf10
FYclSbFwq9MauBgbkOQc9KKEU0il3dxG2ApQXQtr+fer4Hb84av9owt80SDHbDvl+MIDTz5TN+PZ
n6P7rFGXCVsOWlJSim6g22RzcdeZXe6aFuYi3XhWcYo0Q7eNh/0435QJp000TGJTuwqC3nOqz2x+
wesJTlnzDLngJEFC4a0iFqPYQ05kM/L0WwW9UJYStp/iGccY11fFYgqvJMCL0mFoHc7ayWgGpGqV
j9SqiASqXQl9zYaHmebWsjYRA6O90dWnCNNuOidsA75SjhKmENO0lVxF8V2Qs7FCseNkHMMFN0Ns
X8/y7JKYGIcQERvsGeh5y3O6aOrVqC2CFLiRMezhM9elWCrQmC1l15Hma2f3Xb3USjY2M/qAkbbu
U85+QaluNP2ugEtgGhE62k2vIO2B6RqjtMHqi41qNly9vSUPW9TP6BwXmnWTqbMrzNchFWQpP2bq
az0Q/FsDfNdwRuH60+7NlqA2k2es3DjDe6JvbMPrSni6jt/XWJHapyw8xTno7Xyjk8SbmALs4F2A
SiWu70T1EcNTqiDX6SkskadRwYehf0zVizrKMGB6j4CIkqgy9vUW+KGsfC9bHAwDWGusi/0us/a1
iFxhlUu9XMvJ1kKaFJ5JHYW+jIoz2HphEl0v3gQJxU3HYhx2axmn4xB4unGiK66Ur5p4kfRjbVrL
eJAWsvgMANVZqKAwsFj4aBqNZpd2g+5+1Zn5LibMmXQgyL2neRiOsww6FwD3zOAY8T5EFlJA2V4P
5ztHSoLQwKZJh7pV8O8ZM3oR3lhgPdGLUKPJtWVAfsFbLQIIzRgYgu51Vr7GOj0guGWgoDyywRfY
9kEVOoI0MC54kpUo3WkzFEmFrkYN+xxghASBk3DeO2XM14PREpe2L3vyRrEXYMyXe3wWsBVD9aFl
rrNQVani0J31Rq9B6gHs1Qv26OVGne9LuV3oZoKXZzudabaRnzr8OR0DfloUoc51iDqh312znEqr
OX+zegx76aJvUYCDBjdTVxu+tHEfGu/xuC3KkxKw/9+Qdeca0bwkxkeL1oYO5BuCddmQemYhajeH
RZjvZVoK6Jz0fDO0saujfhpFsnSk90I8KXzGaPMIb+BaoKD6L3nUPDxvi7MVDIFOhmDOfHPI4NWu
JYR/9kTeMl4nG5ffJH1IyqpT33TzJm2hrtDLNE6T4s/z2qweUuWKlXahmYiQd9J5dqnvRvnRQkrd
h0djQjyYzVdB+BHQOdKMdjnQfpGC9lpj3EoacvkAeylWRfAvG4CdfIUfVdAs0kHehPNNqL9OEoSc
+CkLeAojQ01LcSRq15NGRrlCYvfLFN61SvtYmeLawn1TqfM2TF6UqtpU0RbNYTwsrR6nSSx/RQpZ
tnbDCXalpzs1SA8cKBUYfuZPxmuGsE7CP1oCNM7Vgzpl3qxrN7b11NH3GILbNNin4sZEXwVmWyn3
dHc5WXC6u6lchelBmQs3bfdmObiFRC56eN3h7lNicrcEc4pLr2NAORisVf0NAK3I5FVTDtgh9mO6
srp1AwTJQuun/YNDFvqbLN6d6mQ5tD8QjIYQ5KHZJPyVtH+dE55j0y8yMuDnmHkOV9SuGm91pGal
dDuqJVnM71l8EyuVR9SThVVO2SjRtSB/K+uvSGNyu2AZGyptKRPcAu7o2Gubj4Zznz6EjXCw0/cp
3TrKscyOCqxnvrTeWdVtThvj7FBNXQI3Pck+OP02i1Drn8pchSF37Ajt6PVpoQQHNV47w+c4bhtr
o6WvevmaTgerPvScy1Y0+/VH6mPbdMn8dVNcxtGkrzQszcJ4wtzYFTci00c09sbSaJmi0BKKRIVT
+9YLHklyH8FnNVOTbNO1Jj0NwGciWnUKd5SWAJb1CtPxUnAoXcGug4W7xVDApnCpTzXg5BfCjPHo
rvOZtjzM12CaLNayU3KWFfasPPG8NLKdQ6utpqmzGHvdU+A7aVizcx4wdcJUe0nf4UW61u33c10c
QzFVsS/T8R/o4xUlCko0aT1w5Ocwfo6lL4nD/iR/nJyror42mDqb+5ixcv5KYT8pLXarpYUzRN6m
w3vvbFrnqM0oVAE1WyW8xIkt+tnevU/iL0xGtbIpa/BzNV8pmfC0vKZjTjB0PNFQm1D4raYkAly/
CZJg2as8mc54Bb+7SONPDRR95g3QttQC4IBGcqW0KMZwrU2fGER2cafR4kyGB4VRpwAqyrHqs2bX
AFZN9CnNWomAtkKjx/A0V2szHYBbib2KYeTs1m5DXJLnKFw13QeS1+SYvfEfRx9ddp+DYoo+girg
9V7HI7Yf4wHJza6os4d0zrA18g314VIzH8PpNqnvC6omcUrTl4lIWTWcwZFFi9QIfHS/M6GYGMjc
CoxXg6dPkV/yaV7h1mLNVZdk2CyFyr9Vvla5jfdCXlZMYE7DETmGzoqIlKDtcZJ1CezX+AmtNO6c
EOp0DIgA/x0Yc4Ntdg83II6GvZK1u6zdyP26iPeacwqGD6meN6AcXQODmgxfm13GosVE3GbtVRoV
3O7N2BOUjtVVHt8z+6jGryJijHV3s8F9JK+9/NpGlV936RrUmaeZ0U3AtI41kogWZOrxjWG/IHIg
iJVXjeT6RjHcTvJT9TqpkCp6JdrDYxN5MJvt1ue7l5wVZO7G2CngoLBVWx4t+WZ4Tas7zXaliigD
r0qXFnLtJNxUE9rUiNl1SY76YLrZW1Q/tNbHJLkxWGjDTdUdX3coHeuAecYLFX9MBCr7fSyuCqz0
KE6reQ0PnYXSNTIs3E+yuVeRIAevgKmKlLBOH51xRBlvt48dsWLAwawbotuximEaWiQQv4b7Chu3
3d+XysahxzwVt1l6ZUQ486gM/FZ6iEkUFgukQmV+rep3poL9ZstnQc2H6TVIV+cmO2G5arm367Vu
b2QgyDkHLfpzxPch38GLH3ru343Lm9h6a+jc4BgnGFnN/QnFq7YVkhsy6eIoKzGtlwT6RQsrdKWM
UPxtZjxl5EM01mkiEYF0PU4jVK9OcggWFtD2dFFNhje0D1rj1fGmqsFLqscheNS6VVAfcVVrw3WK
OHi+bjmIyE23k91BWRXmp6o9ZxkG3MVIvWN8MrI19C0a/lfmMEHXWy0803zUzHzR9LekNyGBUdmb
zwfJXiHXLPSr6WiUd1ySJI2KOXggah/Rsn0rV9WCeBQdPle91AtfyX1hHOzxDsYOnx/4b6xoaM5n
cSRbIqA8OJuVSKuY12m0GvS1pj926pqOe4EneCCc4iuKl5RenFksGoI0bOcZlQwWq2cRbMN8Z7Sn
OgM/sI6TFSw1Jok2fTDFobm2qgMf0lTtW+qDZiupXMGLWsqeXdpuacpo0rM5b5iZpcckRV4tfQQE
d87HoHmRp2esxybWAG2Putocb7G+BsaxT9cWavZ02+I3n0+tjNHjDaU+RcL4Msy3inanxdtSZjzt
quxlFl6Gt/GzYySV0cHMltB9m/mk9M8ECUz2Bjdr1Z/aZGsrEnB4t9U3M20w4QdY2qKn9OwT3ExU
MZoBRmKV1ksyCmZwf48hQzcTriPvVHLV++wBrCjr4yCvAZRMBjS/YyWIDtjP3UNzzk/w7ZIIhH8U
4rypYTsNHkt6NFAxgQxXnxx7nwV7XduQB1fbHKcYg4mtJI1yT09nTkJSkA7CeeTjHogWScNdaLpm
twJBhRPiFOT+OLo5LIdobypPVg4lxVPTVWLfhfWtHfucscrKupp2w7CUMK0XW1k99YDfLcIh28Wk
rmjug3cX1aK7189HcMsphsCXrlWVIoAgzUH4jXnKh37hlMsoc61Ade2MVWTvZNUCKmxK+ddXRzJN
DHnT57uAI7JsSbIEFeLUbJJiYdhH4lUmVsGcPHzlvGd7tON1LFJocLfyvCK1o+Jn8LJrm241kbEL
eDjtqao5bAlOYvYo9sy58jJxUotVbOBG3IcgWaVtMbCHCnet/oEWS+lfJWzXwnkT2kNCvm67owwu
neexPIV1slAzfM6rqOOFbc7RRXq/Z80HaLot2JoUD1Zy3/TsxRYq6ItzWywhIcIi32DRjztm8pY6
nmEhSydM4LZ5qOr7sjho7IGzY4Cf1kk/coCTnA061SGP/a69rtPtIF9p9cm2ryMytoOVkx2JF0z4
jqS7QmZPmXjKwLlAuE/sZYKRUQyP+FDwSwJn9TF9RwWkSN/s4oVkzQhrtFZa1sZj3/k4jIxoifE8
1JkDFiUnquy7QVNLww5JPLv3vNnkfMK83iT6lOtbzmPb/EFtcNOeQ1FacTIRm6f+RPykzlS5GDjP
MvmPAVKLrd2BJPJAtEeUfvA5sOMsyn5dU5I5RBCsKnNt2MuQtOF8XQePRshwWsIvQpNmo6WX96Gy
0lQgpkTfELixUPtl9N5ox1Im4Vlxu/SjeR7Y2C5Ee43reLSISSBEbjfaa2w2DX0HTPvZduD4qXko
sg9nWMAvGcYbYr4jZ8tazpmpOwYrczrpgEwDv5ieiCZRbLeIn4ilkAqOkteytomd+1FequreGF4N
fWEifFJIJMDDzNti0srTw+AwnmHjqHemQ91/PQMBTJa99KLoeyO+18tbVo88XifcEOtHQ3H8ps3a
Iuq8sVtX0lUbXxn1ia4HvYRp8kesmNRqjdtQGFmdG3W3Mbl0trlN8Ny3bm4drGZbWQfb4fjQ2hX5
k5H6ZJvK2nFQKHpXwl7bCaRC+aoZVxRmero1WMZnMlLOzazMLfXF6Fzr5rtImL2vbdTTNgEbhEDo
d5a+HKEExflb4zwMWKznVZ4Tgu4H+lM/3uICV8fTlC3zfm2X5/mhVHyFIdMUL/Qt2mEL8ZSXr9dH
KSWQaXgvYRRSeI9vWb7PpmeleK3ij3h6oQzHglueBy8G6m2TYcbpPrF3Vfo6kDdKe2Xy9wzDn5qt
Xj8OkyerbzlHugnu1fYBly3OkdLcJPaOuJSeQ+tgPZNEbzmLEDaTgrsK4SlWEofS5SUIny325/OT
odwGwRIDnBjWcVa75DZFyluA75U9ByAhyTNGEkc3o/Si2Ryr+/wip3pqzV1v3ljkdkTv+Ls1Hemo
G4lVoxwt1R94PEBgiZDGTiNtDf60O86ap44r9iHNWxPtw2Slg0Ml6+R2mq/kwovGrw5/SBS58nAr
jJvc8s2MbRqBMqXvlK89CVfOZsqPjvFCkhrlj7COjfJUmge1Pcoz3Qsc3uEdQ72AKs88U2CXK4qb
3PBx4NOXEHTjKjIb12X9oNEjahkLSvhCLyWKjoPhKVnpiZzMUH11DsZwcsWTFH0Dm1mCdVsQyVE2
bEgxkYH/YOyB45xQ+QTEqFwN8nbgIhZIaNIAnOEZ63c+3qeOr/cPobErrLdOvtfGnVW+DiIFhTNw
oE9Qw6ofr3QkB3J8X5pfzAeU7lrvW2rultNtx37dkq9Mk/LiSe7rrTEC91Qm7MJXwEGH8V6V9ipK
IFW40mM4UJVsQuW+FW95eBtR/avBQ53fknVqqA9CB0nmG+VV76iLSXtuyQ3KDc1NAwZme2T+t0Nv
bNygum+7z2S6lcw1yQuhvhbzboDbxKLQDjc6gs9hpyeHcX6aB36m7ndq5864BStzJTlrYVBRZHRh
GEuElwE4Xqn9tlZuevW5TFZzoXhhQnyVH7DNLWg/ujVb7jMFvTY2PeZx2kdt5M5khdrWB9N9WOxa
FBaQwjrxmSU3uDBxFiAg6cQhmLFSrStzo8qrJNsEYjeO93N6PSYP2USqYHIMq3d9XufyjPj0rRu/
FJQ1cg1icF/VdxF6nMJtBYFUWPtYC4wNeLDM3mvxLgfwgyNdXeXADLDV1zTPKOADttZXsgGRwB2M
o0B6FSzqaj9kJzznAhELcEZcVDIFsNrc2BjQEn8ocTJ6Y3ol5fR2ad74Upy6VXkl4m1U+gnn5kgy
aKsDJijZp7SrmJCxgF9MAsWhN4nUx9Mo34f51uqOocYKRGT12iQTJ7wL2nsrRB740bRPifER5ywf
Xkeyc7+zlec2PA10QybSQdjhZ51f1qc892EvLMbqC90zW/NVSELBUG/ncVsmz+wb2ATPmNeiXVte
2911GG5Lop5kts66Z/deTS+3eCi1+twZ8qzOM/qSPJ4UtIe2SB9rBj6RMeausQluu6KoT2B1Weu5
haCXbit2oFRA+VauoLdhZcL2Oq3HbmUmyUJ+qQ0Y9du8uXMYh8SMnZ+UIFeM4BxceSIiTeZxCMfb
mXQNiGMaPV9KoCzHBPZwDs6gWajdCXPLcplNqzH1k25pspMBXFb7drWK4hX2WF5EKG+mmvWZLspO
TLtGvTY6aCGLMNvCdk2rnVz5Nv3bZNPTMSb/R7o2QqAxe4oEujOFVrKC0QwUa6en7uFDebMkwaA4
SQC39fpt6PG8HkTqh/W+rtk9+FGz1sud0DZFxGzCkByqs2RpYTfk35E60tDYsw9YgvUad212T7pS
CkC8Nb9IhadIZe+wlqS9rtcuQDfVPjTK2qCTOPhycUV/pmKpxISynMJ9F2/y9inNG3IezwL0JyUg
oaxiRb/Pu31erkMNnvKM9/cqDk9Rfy2GLTly24TfMHRfMrVTOK/4/mWmZKe6stt9pvojbkXcqS2p
tmynquuAMhStQrfNWIBDeqfWtjaP+qgtQuO2SwU4WdKvllXyTxtmSG4z0o4GGq2VfZARv8iffcf/
92xrpNiJ+6LrmE/CRS3v8oBZg7UG6lo4tYuCnnUDbtyJvmTlPpiPuvyUDgr5POS32ZEXSrZXxtFS
CbvNIN928a3SWSyc7FmSz64GIRyWx6zrj2cxAICKVSKWcwoVsG9oy3uqctDSU1B/UXBxBhKJZzxp
C7M+0FeYiw+VrB+j8unkK/LGEu85oXuhydzWVdTdnOhILFjBY9hey+rNaDxp6qkToVvRXSnY+Ekt
0+R8hS9p6PwifglpvQUk4mn9fQApdIifRH1IyMARt6lC0tWXsG5EcSjo+6nD62h+Tvbxn+UN0YuO
mssZgmVkym5RNUu5vAubQ9Z+1M4rEwNgIV8JaE8yv9rhPZ0jbeZiBfyKQ6vdgZ2fk108YXh7k5R9
0sQrVrOErNIuM1jqaQiBwqT0JMJR+aS8AM6EcukrCdYDexxJQ7tIpEv00nM2ECXXSnCu3PL1aHyW
ffBatwRHsiKW00Y2o2Na6qtKbAeVDmvG6iGHLRl11DDI2vv7UVOA5A196zxH08T+J1c405ZF92bG
iN28RnXyvcJhJ+0i0NGE5dluOI8Va25lOOwzbcM6dAFQ9oVObE27NJx5uv5/pJ1Xk9vYte+/imue
L3yQw6ljP5AAUzc7qpVeUBqphZwzPv39QfbxkCAv4fEtP7k00uIO2Hvttf6hUz3eRlGTjshhdV9l
2OMbEficaY04vY9OMJYTkx6FlrrVDmr7SaxiyiwG5UcPzmg4vstB3O8qQzCRtjIe3cZ9NTBSRWDL
QPay9Pstmai/VlvhVZa7uzq3ehvPbWLq+UYuZGkd0dECx+hRD4IS1zZ3VhmiWMnbSnutgBX6EW8X
Yy2m7z75Y1LL6E6VqAmZPOu52twSpEKLVD6qj13xSUHxD47p+v+EustgDLrLkob3ou6EmtM+j9U3
C3nvJVaFfAmVwzsPHAteAdiTQGA8B2j0qEuZVjRiAoyr5irPNW0bq6MA46tVjljs4MOZcMSLBU9p
A3gWbRtR3pI/Gdtmaj2maRdyNaKDkOcmOgl5xXO2FJod8p8ynD2xtsNAqveZW2b3vVIKHwt1lBZa
ypcgEBUUIlK0jAPvAW1qOZ9AvyfvEZ3Cr0kpQ/wiRcGuCQenhNGy0Ja/7CgjTI/wuK5KuFug6DKL
0+tdw30AfnnID+WUytRZ/p7V6hEtpwVC1dUxoeQLVl9EJ2TeJh8qxEfSFn9N1RBXitWsC1Ccbr9k
6bsUZoaecKG4mEIzuragG49GnrzENc8Ia0lX5drMYT0zqSVjcWDMAWmt2xRFEqDBPJQdFRcR6UeN
OVtppRXvslDRF3bEFToTW4KtDQ5Uw4BmDjzKkFutoxY/sMoxVvJa/Ei7HQWQai191T9bH6kW4RT6
1tFq/Q/2CNTRiXhmyIquzpAbsl/xZfswtZrBKI+lkmuII0Yp2j+Bb0UbukeJfRvqcIWWwFj/CKnN
gA56EOCVO2G4kIxLHRe+z9qrqVMgS6/S5Y2yftWLlvQohSI0/8KsFEfSClRLap8ObRGq7QIa9upq
n3yPMxTn6KLzlOW4U8WGz8knGIewKiQelFgmZ8rr7eFfCyZjdEK3czK7n2+tqmpoXuuZaUtot9m6
IRxGQ9G4GYGPS1285K0zrd85nwAnEEiF2oROxUtp+qBOzpom7GtEMgGYc215If6qYfxFxSF+3cbI
ybaewQUINrG4C0O1fPRbap23x3uJrVJxObIw4VZ0JHXmPyBwdR+HOqy2u05EImzAH0vE3JWkbKIk
16NQv2vVou3CtVnWZMPQ8QJDlWDuUiJFGLfXBk4hSYZWrljjxybVL1HsCeumabWFMV47lRANwlYN
0ppozs2yhiYLZRFlOxs2DoKdfky1EkvhEdzd7cm8FggtblUzwYrDMp+B4QId95cwwgUh9JIvSqx+
iCnkyFHyfDvMtdk7DTO7oMpMVTyzQxxfQy82RFSyQ51TpVQawCy5HeoKvAqmn8geATlmQKg+35+d
nqRFo6JglauIBoYDwtZSni4dOeK1XWiaJosEjmvyFTsPE44JbCiPJGWUhfVIeqijTVugSay5uGyq
5C3FXtO73wU+QNy29q473AeJ+Tx64yNc089SE2wwzjtYdbMpUt5GQrjT6Al2ybNnmh9MMd2o7ngo
8uaL1r9KZNhBCL5K21QyRBIV6RfUulVqzKimw7amxAPiqCVD9zuaX8OGnbxqjXI7WRVKWH7pPWwA
i+dlu+tQ/Oz0bZW90vfkXfZaGwZNdxApcu5oHaAI/WkC5XjDYxt/KDXdgXVlq7HyLCRHRbqTEJET
XZiUyAvyxPStx15COw67kcEuQyBi4V1VxoAeaDdO4tRfqvgp8Mt1n+VOz/tFz5u94t6F1KzdwbcV
irQij+pMpAe3T8JoFxQtts/QdoJGWAtVvMVZ5E5pH7jstj2dWJmaRFCWrziQvJXgVixNeG2V9j7D
ZPX2ZroiRwIO0AK6IkKKlS7E8DW/UXxcHy2IfOhL7cLPKADZylY70Ie9w3PJXmK9XWE16FzZJg4h
CnqUiAOebyzXHFJFqunMqM/5PdiOVYNJ6iraRvvkqXsFXrG0lS938nnAWVJnCG5YVCIBITzv1XX9
ag4HAZAbz71k3a+LPTT2rdB90fJv3ael6JcHA8Fxspmce8jC5+5lLYoowD8NE13OSN+6PU/grpZ+
D0VF2wd++/32cl6edufRZmeDhOxPX8sWebL3MKgVCjPUN2rrT2euUxTU8zBPQEjOnD0p/D4rEXRg
TE0gWjuhH0e7LsH9xBwjC8nWFfAvnpuTBRzWCdhU/tpNJ7cxz/rWDPLGtMvcNan4hqjM4lVAE7FE
tbQeJTxwxR7YijaIL1Hqdbu2RkdYU9F0Qx0h2lgDssm5oUYf//RUw1EHX4+MD4zb+Q2GtURqWj0/
rK0Q5Gr5yNHcT/Mtp7+2MN9XNjChuJPBCiMdNBdK8TpfqCgA8V3GE95Nr15L3aVrGyUoLfUTly/7
cntw16bd1FA9gIovcwWryvlHmgqZ1lnoJcNXaO3mIcLkQF2BXljVjgaNkqKuA5xuISmQL682/Szq
9Ocni60Vg5qIIVEnW7vqYOK58mL9Tt1ljdBp7VQgbYsVPdlN9pTZ8VcU+VbZt+yRx3u9cGjIU0p9
ngXi+ApUGkdUiRxsfkqFVRcLraHrtA5W0uZrRXVkVayFdUtReEX7doMQt7t6O8i7eNs95+HSvp8O
pYv4OskRAjX4K87x4YFfwWs1u2kBOkeyAwf4o2pjduXUW/fF+rCw3leOKROuy/+Gm5v7wPiqBCXE
6iu8t15z8B12usne8h1t1nLXr02k3lfgwB7lBWLy1Y1mYCWJgCoTTt59vuSFVXaJhkw1h/Pg6PTQ
qOOvkLI7lk5nc6dm7gY99IWNduXWI9hJ1NmjODRAYQ45lnz+3t1GO6qiSPmt6JU7WJqt3E8CSoML
Ma/vqJOYs7MZiN7Q6wYjlbcmWKdVag/kKY67nxjmdCPfcoIra+kt+5LY3mZcsla8cjecjBkOyvlM
d4peZZoS4Cg8fnVjY9XCbk4wHFnYSdPUzTbuLxcqtqymyRdUc7+QzbEvAOXL4QF/D+vV2wCJQSVA
uZd2brpG3ilYh/KHwa7Xyy6VV1RqUCMwVd6Jqo5IjTE7Qvq6RAQIshJHCEZxO8QE1/K+2+gb8W7J
BPXKs/w81jTjJ8eVW5tm0qK1xjda3uMv+4uXon6wtpk9fFpKJK58KQaFIji4IoI3/Kuz/eMmhiu6
oz5x+OMnwLDbZItfyLY/FPtkEx6D16WI8uW9M6Utk9UrmSFc29lcem1jJTEXoO2n+a7WfdRl8Tvk
DS6Gyd3Y9F+1Pt34brsOsTYBIbQvc/psZrduwGLVOk0i7NcUhE4pEqyG8EMptLbQfWjKbN2XmFgA
4emLn272yU+XCF1Xfjo/2iBj4AVNNW/2gSuKmAgRVScoDN56QEkwQabfwrwl6J6qyt0tbPor4UhN
qE8wVQZCV7NTzItjq/AiFMsL/J6ljbfrttP6WA7z8t1cuavEBn4db7U/f02ZVKIg2oh8bCo6wOdb
0PTy2EI5W7eHA3CqNR7XdnE091QUMZZYGVvFiWxUt+AK3E8U5cWDdNoC51/7efzZFmmUFCeXiPgT
r3G0Fbs6Cg6ckA/SGuDSka7gdmGqpxHNI5IO8jCVUHDGNex8xKpYKDEpC6pYr42Dp8cOKwkq1IU9
+R0z7HCN5P/tmJeXo6mchPxVYj/5zkUxcr2KdrCt+shT5xyitADySRKhpCFf6MoCp/KytomYs8xy
IjlFvUs0p+TgJGDbFojFK7Q2KiHuyOL9QjvKeSg+dYMffVFKVzVBkKCzAWBQ8DapqfQN/BlVPyjI
GNtDrCDLycYwv+SBiAuCpMUFr3SsnP7szEw/lB0wSc7g/qjMzqRM7JvcEmlU6iL8iDQ5CpULH+DY
ud3h9hpcHn+EmorzOMRhESfNCzlhMKpCiEiW433sPyubydzcc1Swumvz0b+T3v2vS+ffxbLPIs5W
IcbnMlH43J0OiGSofcsBu0nVNxHTkttju/iIZss9+4hd3lJp4+uqY2T9LgpFp4q+3I5wmVn/CoHP
gkxx01QvikbJSA8A+Qxw8VgfCc918iUBZodrBn5Rj7oHBrb6FE8g7PhLBx4zTcK7hI51JiIgjFKt
ItLLpuJTk5O7iuG0ZgImA5O66JsCBPf2r728xKdfq0NfRVCf3HueFPZqnmRVq6lOkySOrgoHf8Tz
R8wA5gGLy6F3SMEdwpjb2MJWKIn/tPDCLP7s9vD8sGu1xsJCfNXa1UO6aXffjWc8qO2AvFBfqsFM
FY+zI20Kh+gaQhYqtshz2YBopJ6W1zIb7ZDvAY4cvftsz84mC1w8sKcv8kYsY3Z8ir2QVuwE2gZ2
vgcjbnzWNgjjrKN3l2pXvBLtZJO+y7/XnKWAJBaS4MvizzTUkwNjdlFalheW5jTUdlN8kx3vgKXK
3lwNNk1We7nYdJHzzsLNFtJtxFqNOWkdt822bd1ss17d6MOSn7V0bVZPD6fZFyyoUWR0lD8Y1oCs
9Su4CcgBK8pNjufoe/yYkL0p7OiDaANgX76Gf6kGz5aVhqXIfUgtnXrT7B5G6qKTMDXRnb4tA6AS
KoCCojIfckVLHSMN63URWgEsnqgkH4qz6M4SS3lfhbGer3QvKr5502NXbavWwjkF4L8UmUoEY60R
3sa8yj8Out7/cLVavG8MRdgYfcf5kdPCeCiSAlk7lB/BIlsGFjhBXD7Wg6HcSXUrg1iLfIiM02ML
0PImaKBW0EVsvoAEsijUZjz0PQAyahRKu0Kg6Z9EcnQYNDPcGGMMDFMYwa1yw+TAO9F9jwax3HcD
FVUvqWqnkEvhq8dp5uReaR2tKENzuIEc0Yp9tS/7Vv4sCYm7H9qoelN7L/popH30ZuWGu5GNIEd+
x3Xj7MHwWuxsafnsjSx2DwhZRSQXFlIejqGVvQjSzDVhFw6usRmaYXjSi6Le0QervV2tmmWxCToU
y11G/qlT/eaY1w0uBKlnjvd1pzWwpQQTNFtQ1w+xOID4DgxAGZLRCe026jEUGKtGUZH+iURjrw6j
d4xdH1JAOZYR/OJQ+1z23xVfLvcx4kik4nIJkCu+G0oZAE2XwqM1K7mUaUDI2cdmsDDCEg05dNJC
ArOcyGB7taxHTb9vMFtf1+5QwJzKfPEhay0RmkcSc9e5ACy7vsSupRI5ideeQp8d0J43huChi+iu
CJUEtmMwbGqchJzEi7odsuzNvpB986WM5Xabebj6aWavHSpzQI2/tjqAKd5EQRB0zHtKw3Sw0kp+
5HGDgIkcdo+dYKQtLN6ww2rT17ZG3+PA5oMtsfHhBkOYj3XzKFRBtIW5h4D5kJbQUVrMN1Y05vSP
Wla4b2TiIszeYZBrAC5SVuMgoJqf5MgrjXU4+lKxFejffkrCQH4N+sxYeglMJ8rlh6gCHsBgxEAv
dZa6BQHqNqGoOUo1AXlhxcET3kwlLADj+bCOADDjEnHonXKV/RuljSu5BAfBH/FnB4Fela4ZusTv
OsNxjW998qfFt3ngnEaYvXqNouZ130CwKYuw2XWuB5d7iOnCJ3AKpD6WaPzDWay0YMnx4/LBTWgJ
sARWINTkkC8+n1wM81Qv40hz+k19rzqBIzhiSlFyXCNQuu3yhYv52lyehpsSxJM0vGhrpLhdwuEa
8+Tp0ORA53dLyc60I+Y75jTK7EpM+7yrvEBlxdbj594GY72DaPGlX3d2eJc9Nks7dCne7E4MoPSB
mmJU3Vo+1Hu8llE5nGqa/q7cpseljONXdfrW+GZvBAE0QtVM8dRt8hDvww+jbU2YWH0LF+xl+FZN
ebyd7MsHGAL76p4r8gD/+AhEboWp0zqxM6xsv4t3S/n9tVv7dDvNcyFVyUUV8ijPLAcvv86Jf0y/
pfdW4aO3Gx4y3u+lQ9vQ5IN996iB2gt57sJSGLNWWKIqNI5/LUW5ortHZaxf0VBYl1gHbuUVbJd/
I1dY2NXG7Fnjd4WeuLE8rYd5GB6gs9nW144EDGSyDVF6OedcGub05yffUW55rhEq0w54BiBtF8/h
BldKTBAd8r7PIg4uCx/utQf02crOTsF2HMpIHjpy6Z8pmNIdZaoNam1UJmrHOuQ/R4fberOY3U5T
d2OrG7PzSUjNQgMaqTkjfpI9hp959b1tVew06lWhfIpr5Bd9aAQ/+/CrgGDD7e00HRS3os+OKx7N
YxxP0S260i5Iw6R6VqTPQ4Aw5ZIA30V75PwknqMK8RsykyIiVipQqM8lpyGhiUBRp3TE8BGuw6Mq
9lhsLj6Wpjm8NcrZ8TUmo2sUJZG11885fud3qZ1ts+/0KJpt7GiR89qtFnvWSws7O8PchPduMV08
7UYBG4rZ52Z4ojCznfwJNG9XLLxAF75Rc/ZKa83C9HhIgW1N3nr/sTSWgI5XA6ioD6E3bsgXnnWj
jMKCRg/aGWCTqjDjaKzd3o3XCjZ0tv8IMfsGewvs3uDrLNQq3euHZgty3lZXpRM81Wuw9La5Xoh4
9Zw5iTj7/LJCTEox4SZNP4MTPiSHDCt0upbjWtiWz/9Gs+HqXjwJOPviWjOq8s4lYPvdWI22/u45
xsPUI+X03nGdrpfRDFeKUmezOssWLCVDBtQk+/IK1e6TnzhUQcx50awf/5+TOfvOePD0culqmhN9
nJKS5hg8Y4i8mnqB5Uv7tqQ+ea0yALyFLiDQW0lFa/T8kpCUWgniqpZJS8R1Bkpi6+6/60jIrvCO
fFwW9Ly2djQ30DEHWQg+Yza+sC31MWwouhVecDSQHxnE4bOqakt1y2tHx2mc2dFRG8MQYMVBw8aR
Ns1L4LQ74w1O6jbZKMJqqYV+bXucRJt7RvQGAhAu/gJOmtW4q2tQebLoh5A1j7nbbv6DLXIabJa+
lG5MPHEa2k9za23Gu/SuX+eUkKT19IUvSeddTf9P401TfZJHGE1slhXKZZSAef99A4LgGGgTO+JG
tgdouEsn2LVL7jTeLG8RK1NA7IvJVCJzGwzmXSFFP7qx3qIUCPNXl45S7X5Wi+G1UM0P/8nk6ki8
TnVBjvrZ/hQ7rPBAeSoOJMluDSDtiDfu2hMwx7G2JhZRS9moOv2L85sVxOm/Is52atpmuBp2geJo
lDSexRinNC/Iqn3Q6+Fj0KSd3YZZTm0A0RjXghKqqGWKHXncyNsmbdDgGnyhxSk5x0smUtSd1ZvZ
5zFotLtMrsOPBlafn7Qg1t/TLIvFjaeKGCoOXdZTTgA69ZKbcC0okfZ3vdLVL0ICTz5rUi1fZ02N
AIzQIAQQG1G8aiK1vcvzZrwzsyJ/8/2sOcZNDTox18qnWiq898DPAb3LaAhz06QFV5ySiDtTqINo
hQ9s/lzRukC2I05/uEOZLCRIl9+hhsqtYeKuoymKrM22Tp4XBqShUXLUOtsWbhwcOj3oaZOIud1K
gnN7s8iXS0e4X21ajYqnos/yhQAjj1ajQ+O4RyCaVbXpsaf8CJlvtBOn2KJgtS9BF8AFqx3jZbqC
q330uWvW1CLan8oaizlYmLvbv+rqHJz8qNnx0MEUaKK2laH2mccRkZp+yH6PkpDCgbUwAb+6fud7
93wCZkeDZDStR5dMcczmu9cqaFWgN9aH6zI010mXbLThOKLjo+nx/vYgLxOp88CzhW4rMRyyGCdO
tJpXqnVQvYVm4NVZlCWoL3S+0LqezaI56oXej6gajkq4y0osLd3uUTb6o2nk/8lYTkLNJjFswqiv
pQYxWv+5FN9EtFduT9blC4XJOgkwmyxEISKrVLjjC0Q6kLLo249h/SmUONLiauHivfwkJvy8ObkD
qbquK7NPwlBTtckyPom6tVZB/IN6JTRtMMDth1z/oljB9vbYruYTJ/Fm65TlulsO/iT40BuAd8FN
x3e18fF2kKtJNXrvFBZ1cPPiHAQyQAzt9Kxiu9GZKgZbPij33iH+ZCAe8oLa3z55XBINvZ6Z/Sum
NAcOKWnkRqZLTApUm9H210K7cW1kIQHAWR/Lxl4E1lx+VKzdScTZXIKOrtxBqanwfcxW2UpYKYgN
AJbaT3k18nkL2/IXGmR2ekhgz1Bh5a6FKzCLJyZJHdIsULBBndSWgofAoymG5g/vFWlwenqO6wl6
175QlNkgjHF7VZUr3wUVTdkC6QdqCUe888QmNpKo0UNUR6yub78WdYkIbCUZ5WfNzLK7tqsQzEuy
Hrh/IAuc6kZfd+imDWPb0JVI5X0aWuV3zUq5tq2hqVYU2VGHS4s8IGMQjY2S+9ZLqSMYvpIav34c
FNxjyzKhz9CiSKJjh4lAoStuIinBybM0GH/YxQ+FgCwpzumpU2nN6MgeAvhAAcMmXflZomDRO8L/
7GrrI3prdbS+PS+X2+D8uJj+/CTfK5Wwq7hAFKfxe6evTGra1eZ2iKXTdfqqT0JQn+h73WJvhwiC
NnmzavU9PI91IqULka5tsrPDb/opJ6Fi3J+FsO0VJ7wv7wt9JTrcSXfF1xbXHOQE5Y3iqJ+0tfd5
ObW7kjkjgE9/ELy9AYdy3v6HSiJWdRcrFM7h9UBE38LRM1bdBnLxzkckdOEwvLKhT+PNCWuCXlSB
ZOaoMrk4rODtOECoz2XRjvXXou4Xbv/Lo/dsdPPPN8e+I1cLFlFC4LPKModG6MpyB/v2Xrk+i5Ac
JzywSb9xGvXJCkZmhlG8EiqOsMv3yv2kQp3eTaege7dcNb06KHBOUBwNEdXw2WU81DU9rAovlrZL
dnmKWoLvhGL+H3xi+AL9K8rsRk4NX8gK+q1OJKkS0mjoQoRjPS7t/enHXhywfxxwc9AWhRJkNLp6
qrRTTNBXE6Ji3E5wVx8vk0Xd+2srBTAHZNxkV2ji9Hm+Upkf8z895Jp8LPfNV38j/OoSFU893ffF
6+PynQixekoyuJS5R+buSg2CzVmZKTL7wtxO97EJfoM9YS890f4f4/oj0uwMMXtlaIemmdAbnYMl
kU3ZDio3QL/M1n/XXxY2/JU9KNFtUycaImDaeQ7VxIJWDgjhOOKWcPqK8zHc1Hfjc78eP5Yv49tk
8yV9uR11GsPFXjkJOruMwb01UGipfSrGj7FGmWJTSe8lHji3wyyNbfZ9KaFUVXLP2Hg8raQSzdu3
KlwYypULjPkzJgrBxKycZ2u5lMGUz9CZNPCfx7IS8aYBhbrbA7kdBIzw+V5P67TqpMkYaQyNTSDj
6U5ze4n0fH3n/WsonEjnUcZi0IXIS2Un/T5VI4yd5yAWZq1659+BcV9dHGDaEGxw+TTF2c2v+HiO
9DK2GIU/PPYyEjxcyNtMGRceCVNidbHXTuLMzokkKmrOPYE7eV88KHf1DkGf7b/Rc71yHwKg/mM8
s+9WaOKy6NnD9NyyB3DUd/2HyOnvgu1UTu2DtYgVW+ygC7e/vTeWxje7sQxJLmAKMY/hHsfWbbsr
HTzkN0thrgD2OAFPxjc9xk5uxsZUWiUmo//1LFHXiAW+TTQd0MevS1XAa1tjMjjEWRLtBIC+56G6
PI/bHjC0Y6B8NCDPFWnvXffj9rwtBLnoDItBpVBkl52c3rMSoLwObaHPRft2mKvzdjKYeQM4KxrQ
N3r2j+Kw+o7Qxp27y/bFJsTqa2EvLAabnXiSloCc7hhUeh/sYnuCp2MrvEIrb1cslH6uvFOBcPGI
g0uOHgRF9vNVCq1BESqR13e/gWHbrsUjPcGVvooDSsPCoT8ul4cvH/znIWcnlAX+ufF6QmqRivbp
x1Hb9fVPMUaWzEI48MPC0k2Z0fzoOB3hbDb7CrWiGuKiU2+CB1SyIGOgSrqZcppyvXz1X+q4TNIa
JzM6y9QqXfejOPR0hG8SnNjqYjTh7yiD8qMzvepZ6iywRsWAXUOZaEgooioNuqxCPd6qBppEEPpc
e7C8fq23cp4gwR0Xv6vtJPCWhdkkVQXJMFthVxsfvExKnqVcybEgqX1V3ptMTbLQ47zyjVHBUBVY
sQZPb3N2ZoySEge94kpOOlTfRkN4KTrxzSjShU/5SjpxFmZ2XrSt53pZw66X83Edx9/MBoFl4WGU
vYV7+EqdhOfqHwOac+jYPL0Z55XmNIcpOTO9x3gTbRFcAlsxGg8ImG0X9uC0x2Z78CzibMtXlMFz
cQKwhMNDCtY0ffTt5ktU7rN9v402S7CKK7fYWbjZlldSS2kRVlKcynWTF02Q5BfXG4YXTc/VJ6s0
o6PQC8LC+l0Jerbv1fOTRPe7Rpen78xQf6r+e9A9xgISu0O1LjEduD2h8rX70tJot5jihN2b6/8M
7kj1RMVIs7R1B3XJ1xxNp5/SRl1nB8Chb4AaOTPdlXQs6cMYNKCm7Lvl4bmS7exx2C31tJUrSyyd
/qLZZ6+Mhtr7vTQdpN1Hfx1vEieKnnTTSd6wuJBIw9LfMQdZW0fUEO3MBq+5Kb82n/ojZpLlAemE
o2luMiTSfwgLtOTrh/zJbM2Wxk1RiW8rfpt59F6Cu3QzaQdIX9Un4zj5MMo7vEduL9C1Ov/ZdMwS
NmyHiqBGsgJghO8+KGUkfM/SpAKFykWEjYFfIrwp4BAAzhTlCNn9rniatEBavbJLzr6D2ZokkVHm
UdmR3Xhyhjdd0uYrrW89dR3T5jj0Wu09YjebPlACoV5WxS4i2rcn4splx0/4o780v18HU9BHbSDp
L/dCgDVDisg5qqgRashWUTgCcrG3I175Ds8izs4aU0SCxoPtiI5idSzLL2IROqKZInvmb4I4XRjf
UrTZUZOLnNp5x8tJW1lGjSUMdIVwndbZGq1i+/bIrl1EpzWQ2TbOc7euyrKQnbhAELJzcWwCU8EV
ejvMJQEY1iblCCSFYJVTiZs9AgxBiUswztTRD9oHnBs2kl1u4v3Uogtf9XBlvFkcJuImvINsXW4X
b4trewbmK4AHUA9wtmYrWHlIpGhiP9XxO6fiGSLDV6Sqvv6OFQ6XFPqpqLRQtKg/B49LpYtrC3oa
fLagRmQNozrKXMO1B8hcOnQjgv5DaKdGDkfUc25P9rVb/zTc7BMVEq2uspxetqy7wrEED45QpPDS
1qr/OBSZtHQUTj//j5uYagU6RqqmAUnWVQQa5rBvrSuFwRUQBavtcVPvq217h9qpg+zr8zKrZZbJ
X0ab7VjDzEPZGhA10s1Ee5z4oW89idzOCjJrVSSK+aYYdewUtYpEgpXzp2HZPBVKqT3fnubzLfWP
H6LBIRAxv5Wos82mue/KJIOeYNqdd3TFYKMmOSI5qwrvizCGH1C6Cx/R+bf6z4B8PIZOm0ZF0PA8
G/DLXIcsh/hR4xsmWsRDca8r+Rc1XdSXm+ZwvqLUypF4o9GmXhjVpuJgJK2KoF0ZNGgvVEHab7IR
i5A00BBZ9xHMbdUswvElb9ZV2nr7EkP6u9oPUOjFh2klIby31pFV392e82tTABpi+kmSBkFudoyE
CE0VqhcBs5e9ECnrSkeGt0bqs0ER6Xao86/oH7M9dQs4LUxr0l87n23Jk8SsKFrEINygedPjKERy
M6OMFRsZPjS1YBl/CjfxK6Km0qNAdwT2BBXj84gYGIUQStHRwj1Xa8oVMF74hr9bwcLj48rqaggf
oSgJkxR9k9k+0pTKCrAuxP678Z9EFdh7vuhMf+VMYJOCp4HUJ5pkjedjCU05x6fLlJAikDbiEXO3
lqQx20vr8T3djk+31+oX13a2YfFY5zWlGRKyanPSZCwEEkapqYX0t1m+yj5ZQev2wn2me1i3uZr1
6BZWDX0zyzsngNKwHnkz37eFKz9HBR7wKfzgLfQOY++noQEKqB82dKwmgw8Ttf2qHLatqhR70eub
jR+hWqoLZveY+rJ3L5hqdVd1bQchKsKOvTYEhDxwp6LziIWd0eJn143Chy5Vi695YBj3WVW8V1Sn
EIyfvp1hGHihJfHCwTzLn00OCRTtVErY9L40BRGD80XoQkELvEKwnNQ1nRGAhhCwcwWhxEQjeVFT
8XmMeCsNDS45VNEtZMGK6m4ybkYLdNtKmWMF+C6Q4JiYMeRhaqtW9N3sI+wWgoOr63c5JorQVaG4
FSsL4l+bPehasmqycW2UBV4O2f72Ss8P3WlIpj5xcFhoWfqVZ5wU20ycIw0qpCpqzCYySL6thWi1
1u2q0TBB+6QuwjZmxd9pEinBIrIKhAiUEao455OoFX5TG+kgkLnIB20zPWuHH+guO/LOfBA2t4c3
P3TmwaZM4mR4vjeO7HIfC68yWpcl72epsOvatyuQ9LdDzY/Sf4SyJqUfVJwuznhfLUWrkdkcfXRf
tQla5q+1oi0corO6wDR7NAAwSKYSBn/9opPXG65XBpbI7JF3eTscUYC2YrKzltbqffCoLGyPxXiz
7ECCZpfV8bRaxMNX8Di9UpGYWYc74325MnX+Groc3uwLQ79HitDnE6hte7vqGGy1rWzjJuTcXqsZ
p+MyzmwTNpWM3qpMHOpaG7XQ0V6HHISKtjv0q0zOd1VRHOOSk6pP1yllkDE9jFK45abeliPKfIsf
4uw1evmTZluV09TN++LX0INdcvDtdhXt1c0yBudXp+30cJ/voelMOPkoGtdKcq9iTSEgKGttX9q9
b1Oe3pS4zh5xt4lt3+6eMBtamxvz9/xBRLjprgKJK9qTGEe3x1xus6TeNON2XU7A7LoWVT8L1Olg
EA/9U+WMGw4HG9Osd0SzbI7EcPWhvcff1Am2+grvS0c7dB8wn4QBjUrMijfrQ79dxjtcOSE14EMW
GkDUFzn6z2erbaiG5l0Jfx/LpiB67Qqo7MNrg82JgkgK7i4Le3O6ys+X5/yWmX1yQTO0qdZhLiFi
5IceTmcMYFqFUMsPU9/7sxq7Ov6IdBR+dqqrfsx11UhXXh9Xu8xwu9dfP+e/vvf/7b0jbRYPXpZW
f/8f/v/3LB9QgPTr2f/9+2P+nr7W5ft7ffyW/8/0V//1n57/xb8fg+9lVmU/6/l/dfaX+Pf/Gd/+
Vn87+z9OWgf18Ny8l8PLe9XE9a8A/NLpv/x3//Av77/+lQ9D/v63376D6q2nfw18cfrbP/9o/+Nv
vxl89P91+s//888eviX8tU35nn73/7Jtgm/pt/lfe/9W1X/7TdCkv5I7GyIlZx0xdJRNf/tL9/6P
P1L/iuSEjEzjxHAl7+eP0qys/b/9pv2V9q2hIcXCXwHUOzVqKkDH/JH8V0kSaXRY5BZINMuy8dv/
/sCzlfpj5f6SNslTFqR19bffzi8/TUdESAeNo2mGhS44KpnnO3eoWrSO8xH4ymRrHKTYAhwT8yUt
luyzz9/jBOKliuAnkkGgCGHizA6UAqnooVFqVGHaAS8Z//e6N75JsYahMJ7DemD+OFmJfw70dGCz
YiGYZKaI4gOJBGiCCRx0PjIarU03UBTBiNoeHDBq6QafCSMhJXZfhS16nD32r4tQkNkVjz43N69B
8iKicMpzaTZONdSCqtcSA6emepuJIhZa+IR6H2+PbinKbHC9lodChEIX3O7REaMf/SDaOu5Wt6Oc
bw6m8Hws88RPl9KiaiZX3rwJnxrdOEQKJfBMae2xjhbJjFMJ8eRM+xVtSp2RPzQtKDmz5wvyByiI
K72x8vfeLgewM0ksKetsswQwvRyWLOrTvjfROEfJf1bLFEtPqFoJt53BEt7jrriP4uTgyVxZQ7RU
P7gWCyFo1LJ0BGjl+RSCX2zjKmNQgfng6eUm68ON1MAIaP4kYmJaLTI+zho+ZChNJM/nG14aFEzj
Ozw4aru3+w/NW42QYu8Mr+IqXSzuTRvsfLFkadJQxLZABWGtzIKFoRAbGroRq5DFUnbRFht2CvBL
NcTLfX4eZprekzQklTI5KcwRwX3hKU+esUcxmsfbm3wGhv01b2dDmSVVbiR6nRkylIkwNeUT2QOM
4UfMpl4mHcz+Tr8X/y9z37Udqa6t/SrnBdiDHG6JFVwuZ7d9w7A7IEASWYSnPx/e+1/tZpviX+vq
XPUY1d0IFKakOb/wVIbKrj5DGgJJNsUzPJiVX7G9eCpeSAA/L3UHfwrPBLSx320R2re6ehFR5Ngu
Mlvg/T7Ou5EEjjhkRjZHFPvG5SFdxJS6jVHpkNDXNbBekAFB7iVpXEBiohmFrUOB2693YqdF5bX4
wGKrINHDvRr1B79BJSDcqkUtEtj/HhmsGeA8dPyBjOefo58yLQZc1rFcsEwCvof74cwMpP58vGtC
42Cd2IMd6scEUTzZZld/0fHQPvxQIsTOjcv8n81DGEvP2hq+ifO9pr9D1uIOHs2FBzEUaIDBU++t
8p0oO+Y+3VQxWKB3P74dSRxFt3E2cGZ/kD8brxuDConEgEvsxT4/aDjEMheGlAHzutCCWrYtg8xH
otJv4KDoX14TX325AWAh1MZwMFCXlP24dGCgjBS0W+t62DelP46guJAkbFkdYHfzWNIdbEndaHZ5
k5xDmPa53WX+T2XoixY9rvHMtxISInR6s7F9ZUs7E9RMCgcoVACD2d+urwY/q7NrW1Kiy5+/vGf9
13ssJl48QLuUQHbRlSYFQpNpOKX0nlRloMU00mhyldjIwRDMin4jq7ZMtc9NAxyL+jK2C6QLlkk8
sMhipNqgtDdPOvOJ3YpdvpcO7ev/hzLDF9H1j7bmhOKn6GoSy4KxOtpqghIkLrc4zBDjLjRd81u2
Yz6UfE5bU2vuusXG8UebiyFmrQAkfagdGBcCiav+kJoN/tKipv6xcv5oYTF4qdZVieTgqyi2pjl9
ZPhDKAcc11fFrX6mp+S1PD5zt9orUXyecyJQAjtDHSGLdnMkuTyXPhiwlz54sVMSvXHMHOlfF97Q
kepNV7M6bXYD0FoETz/vzK71tybS/PlCn4VSAPWXAObx32YpkgZRRnX5ydwlZyeagY/ZHbgCBK96
+S2/Wnl/dNpio7U7GMfZ1cdUsPGWcEBDjR92JxC6aaPtqfflzJul9lSoh8FOZ7HXZHBc42KeebZx
X+YVLOueZH2L/YXLzH9NNgPCSBAim1P7huksts4UM9xBktiAzZGq/cRFh/t1UWCao9B9GkZR/aRj
LCTXtEYdvp5qRY4mlWtozCrqsW/S+FDAPs1DNhLkJ+Ruw8GZikhqne4X71J731aDEWl1k/haM5Qn
oUnkO3RrKxiGdf0pcUQPE9jR6iHBD2zU0AjyBqkQdpNMunxsIWgcDkoMB1nIqsI4vKVHGusqROar
AlYNEE3bz/SdY6LK9VVjTAhHHaXHmtXm90rqmtAxJi0kWqtAzosqUZcg+1TC3foI8ycUisyk9ylx
pJsqgQUvH4b8QdMKfkgdyXrX4Qn24rSSdtVofLrueU1ORd4aniD2O5+9ACEILu8lAxpSeBq5nXpl
tnKNEw+O7+OOTZm+a1DTOKaia/dthzM0yHwGQmUDWbikbGF4jQI1vQZqwzzxhIzXNndY1Eg2HBCK
TPcgcKR6lSVkD/4w064yeyWsEp4cJyPTn4vCMB7SkThwSQf151tOculWQIU/shKpNT1b6dorGw6t
umtLuXIwHNwhJQHXNr3OxidHaqq9HWs0GJzeOhCIUe+lohSHVpb0Xdvqsk+Sar4WZp3xvbNkcBK6
QTHhdiyawaOA6p7tHuPkpa0k74llDD4DgPtQZVBeEyyZbaEnlDOY3HKvQBbZTxhBPtfpsyuVlF0A
b0z7vtXrcp+opXJrVi2U1EVXPKgA8F+jPjIFBERhLGZ1GModK0WqugUEXY6QXkubvVpN47VFYSKq
mlP7TWUW9eUUPGbTobB/ZR1OXEyTYJ2tlAK7tEXDWJgxCQrR2++5Vg83WTk4hxT1y6DQOdS/iI2D
emXR16bTtae8E+YV9G3VX3ouIbXfmU0e2EM8hVrT1oE0GsQOITfBd1JL4IKUqY2pC1cwK33QOnig
QNetnf0miwT6v7B0dZ44kZRH22LGtdOr7DHOaxhwF1N8AolUOqgNuRt6+MLWHWDst5olEXC4mdYB
P0mwLbh21knVKW8Ig+9QnU91lFKdnu1JGW8h7UcP2DyrH0yGX5E7mnwSO1jt6PBKzAi8e+OG85u4
5vwpzYfhZ6tl4yP4bHBViXOjuIa6RPE41QqzvFEti9ztpxoSIbENc0s6VDUs09smfzTkqYDVe9fH
RhQ7Rn42tUppQ45V6MAVXLNzv270dE/hwOA5utr7mAEyNPCsZITmnKp6ql7CIGusYkBCY+vUDvAU
jrMmsliKf9Hz5tUSg/KNQGwX3n99jtcvzAPQZb/A2bt1II76XbIdmJ2iZw5508+UnALu8U1pBkVe
Ozn8b8C67uJh8hWHaWcbUs0oGMPMFg8OSta3vlLmetTpAjQNzFS4O8nXUtc6Xp+25tmpSe+SVD5P
8N1uJf0aer0qiI9m+4Jg8hZDBBHagHW1506RuXYCTRXO0M2QcjobTdJBoXVgMChQDBdCNa2XAeB5
o+Qw9JSSXsXrOHdwcKwQ3GBjamdTB0v3usRxkbUGh98hK5sA/hs2vN4LKCSSs1wVP6fRMIAQyW9r
JFCr1H6OHZIemg4YEdomzsFiU+I2jj4FktSWnkqdgDlD/1NKNby6gdy7ne+mRHmDhYhxQm0ErPMC
GhQ1pcAJtBO7wg5nBQ6F3X1SWmB5ctKEUkxzONanmadOUFfMY/ncllYSNSJVjlgFpgH/iw4GsApJ
0xNmH1QKiaXfIMv6rKRxtweaXz7UujyepXLMaZDGg+mZWXM1StlbijkKX9Km/UagV+DWdtFdV80w
ecCNWSfZzPey1l9zMgx7arWSl41t5w1mrEV9AphKPxpP1hgbblmnsEgoae4zCCuD1KbkvsG7POih
QRDoVaVGKKRB4mxofhYFsV4Bymlv9FiU0aDnzNM7Y9pPaeHnVpmHpt6ygAo1+SXMDMPKhsK8ntLp
jnbKAy2L7wmRb3khWV5R50mgmdM5qxsWOh0WTTX23+VceoTMB7buCQXYyjTTnaLngx71w2i8sEZY
pQ/oJqxxU1u+tSSR7vSK3yI2TYck7epjmSYOmPPZEPW2Ra8xdTovA97FR9E3+RGj6hxNTY4LD3Vy
OMrUmQPcPc7f5R0tZKi486ru0oiXOim9YUq1G4Yxz6PKweYTmQp8NDzQOKnfdIO4Y5OA0BkCHjxx
O9G3oZFKmuPZuTXtGR/5L9JMGNDKFokn+IgTd2P2gUVaWDEldTK8F1D3lKB/Y3JMQKtp34BBIXcz
UfSlZqZ9W5C0kEIDRgT9Hdy+x9eq6vvp0MvUTA7y5NRFVKvQhA8qx9QehD3WT0hGtyhPECkWOyKA
CHOZlHLIh+VMCa08MQ+DVUAOtc2E9J0zJsF0RSudfVF3cOrVUXmPioyxzAVIOz9DL7yW/QG55s4d
hK6TIM+SBJUoWUquYRdIYBLjaFetJMwEeLZeQnEcyWCAr1uqw5JIqthOtqbiRVQVHNgVYXAf5ynL
7/LJgXAaVAAKv4fP6bdag6mEW3Val0UN5ugJC1X+IRuC3cCJQnmVhKP/qpMC/tIOCE5tojj3vZYA
U5GmvHbLATZ20E/OOBCspHu11WF80isb5vSlnYMLLVMFb8LLq85MrSgbOT/UvU1tTwLaxwlj7mBf
7CkFdlsvf2hxoz9PIx+PZZG0mUuarm7c2LKSkwQNjAOc65C8lLouPZpQrT+PillDGnV04OwiSYfU
oLR0K47aO85rpl9YSv5tdLJ2L6rC8fDI7qdaD2bAOZUjNYHpfCUGnMiRrd7jqNT4xOJNYOpE83MN
aG8NThQ/+rE0r+yOp1e6Uo03U+dI3EeuFnJwJlPgXiSKh9xu+6uucuyQt3J60CU4qpcdI34u2+Uu
a2zAB2wIw2JklHeB8jx1MyqptzK3MviMw1adkQR2ruMQQ6TFAuoJDm61x7HneoZlN7dm36Y3Gavg
Sg0ZWqQrpAn3yclQT0M+Nd6gy9mtwqrpNpGG8TBmcChoyaA94C7NXhOqIZrCX+1YtXnnW8PowA8H
9X9zylvfAFzgmnG4LgyKEgdQp4eB+1BM/bGUBoZd1eA2VGhhiAZrb97Ld4pWOSdNwHCUoS6GnSU3
6E5LZPOBDSQ9lbI5vZuZyE/wsFMKN2ZleWBQS0IljafSbaJovZ+bdXI1prTdwStxOBdGVgcq3Kfe
hJK1LxzkfRzphtbVlVHpPBygYRKPQ8u1wrrkzoFh0nU79cVBydi0H0dAiGHxzbWrvCCKjFpuMf1S
aCHd1HZXYFepZc+pBn6e4CaMPEsNq+a6gHKh1Jv3l+9d/5VzA3hmhmYqsKLBNWUJkaw1TcfwwjKC
OO8wZHKrOrlLxLNedZGZs3/nFv5WmW61+PZHwe5iMe//YpkO98cLZbo3mtM3/uN/9s38R/NHpQ7/
8/9V6qx/AZhhIuMGoBvIpwb+6j+VOlP5FwwdFWO+rMIo8+Ov/lOpA4L1Xw4k1EG7NGaU4Efe/T+l
OslQ/+XMxr7ybCUGxWhH/zu1ukVuSMKEBkAQSJxFnobrDAdtmGVG/STAv60IdXGofqeCPbajVrmw
v4bn+AQbK4c+a5ZM4Ho+/r0Mwe/GF4lIAjafNCEKRm0oe2NAvIxDMxRqx6gtlIcy0jYyYH9WTH63
s6jK6BCyVB1YPkcJz9xsCuUU9CJrZ3fhp7H/ojD4Z+rhr+cvUw61UqBkmGZOpBioXL/lxg8mNl79
z9zW70cv0gwDV6xpkBQjwilQ5xiTDdbo2nPn6PEpP9dNslUj5NpRM97CdsN0No0P/ow/v994ke6B
la6cjBVUxiy5UCIBiQS30RyIgMN3LSPQcuKvRa0+Ewkw8Sapw26wX7O0eSUUXoaTwZ8GncPAHdkI
OwEE9/IILZA3v99qkSpTck1OgQEBuMzrgpFHBooucLf09bOsuMk+eUC1ISgj5H8vN/hRGvudo/vd
4NzxnzpYJSLNkNLJdyLOr4am9DhxHqY882mG3XXQf43Qiddi0PhpGwytUYIAV3ppLkV9hZvwSOPr
OM8nt2bJlZ7za0kz3gxivYBLDK6M0O7BSfShbr8bq78n+PX7lRf5U00ADYysBOYEUY913oSaDLpj
PIqfFdc3wIyLGvrvRhYBp66bCjbA3Iqag35wwu5RPI8vCoBWo1+E8js9aQ+XR2DO9301AIvgMrTQ
doPNlB3pEZShz2k0hmQnH7dMfNYW0CKmTHI6lSTprMgaj2kJdfpY2gDbrTzZmj/o08yR6pEbDOmu
yNCqwkUx/topxsS/3CtrD1/EkyrtU5vwOZ7oD029xzX48nNXenspomvVetsTzM9Ij8m1poq7VKNn
Wko7plnf2tx+0TT+2OMKdbm5RRr2r2k0g2k+d1KRlGmMKySSVYAGd54M+Fgyi3paUCX2ZlXW0tuS
kFiJ7ks1zw7gmkYtegfpLcOVB9+s4Dunvl3+kJWtaenxBmxPBx6r6kRG1xSuliMaG81BK83dkCVb
a26e8l8sBWuxsJXO1gtYZFjRyEpkSkfH1al8n+jmdZ1Xv6gCG2HZIDJACzUMC7KjxjZaXuu6xWJX
SSJPw2SbkVTtHGPfOWeRb8yAtYm8WN6JbDQ0jaFNLaAF0P5qyY/LA7K2Uyz58nUnDUoN1lPUH+bi
dHWoTqKBNdOs8VI81G7ud40XX2+V4j9QSl8MzlIEIB8VWtbwzorG1Lgx4/ackAEK7q16QtcFgur3
NTV3Rdy4yAVaXkeNuz7Vb3BsnNySobJRyxLSSeYTUrvHKrZqVFPjUw/0tCbn1+BbYjOxh7uB6Uju
QGNUqb6pLXlE7uDQ6vl+JI3P4uYIc3SwpzXpKCcUClJs16vEcNNqOml02MBFrEx2cxF81IxONRJP
0PzEOYzwE0W6ito3pfZ8eexWjh7m/PunyKmyBKoyc0zm8DcYkDEjhurVAgZ+zRup041JvTLzzEXo
UXnXEadhcdSP5wrqZlL5ePn1FzXiv4KaOS+jT+/fw40YMO4JeutQSUT9yn6DUNod0sPUl+QuVKfB
lcjgg5HzmhXtRqctkPG/W52/81OrxoBUVkuEHc08PtByfbGDuJGvhzSg0eZZf21sFjGoyVoGg4Le
iiRdhugpDlpgn731sXBjU/1mcEO4hJQ6wEzN88QgeNWSMWpi9q0oa8i7CU+j4mAk7Tcqc+Jd7vC1
kVyEJ9jKjCKuUPbR4RbV9/BOt0h4+dGrY7mIT0pW6pOZDE40ZVet/qOpUJstf9oT1ITtq7r5NZWp
S6bbjdbWendxGsl4Y9siHTDzbRqmrbhvOhFJtfQNGezQoPyb5hTwmla8ThDYN8LmpFVdYv8akiRC
ctKnkv5qFFuqwyvrfL7tfp5ROi6VOobQipJ4ulaEgI0h0NzJdGCjst/44nmMvgibS01hKnCcNw2C
+B9yyFWE087xkr32a/Z+kLbNvubQ9FUzi5CCIimpsUGaqAxmt45cHodYO0m6cVNV2XMpnBdhWIWf
wPnJHyZYeRu0TLykNe6TDMUTkk4hBLxsjzQGbtfpsO/zkgeXu2Bl9hqLONRLZoJcWYpoocCtpuTd
XqV84zi3snEbi0hkTkwZHIHroaE+KWZUW+1DYSWPl198LeIszVh1uB6guKQaURMIX/Fn/ZZyN2tB
z3iAYoMet/YJi4DTzoQsItdxBOEgz+wouBYRVDkuf8LaDF9EDmWQsrSNCzvCeIaN+pIiDahk+3gq
NkLTWgOL8AHdX6PNwBKJYB8ma/esYuGk7Iq0i/7ZBywCRqzNRweklyJTe5Ed4moCwE499Xmnf7vc
wkr/L3UalRTiLg0sPKLeaEOYZB3g4tGC3XH56Wv3yA8F8E+7FurFNWwIY9wjA/3A7hhQJS0YK9UV
dFUBGHT2Wwe0lZHQFxGgprpkMGc+aKpXKdk5XebWTkDZ2+UPWVnFSwqsw+BFRxV8RzXsmuQHzbaE
QNb6f/79UwdJCAi6BYxhpJZHWqKykr2UzcZBbu36NdMLPj8czMc6NUBBjJydcY4jmBF6pt8goeOr
oYj63dYiXuv8xSK2JdnIpS42I7OBHAc4OPByi5hyA2ze5e5f/ZLFSm4KIALGUTKivIeLJAuGncg8
+2rwRKCHFWRQ9LuNlta+ZbGkdclmcUsVBwkJLeRhvHfM23oC7LeBmWI7+2tAZyzzFM1NNwHwa7Nr
scxVYyjjPkP/zaJpqARDVAe6LyfQOQ+AfAFcimvFxufNQ/LFTrn0zzXitC412iB7FIyB4mtHiNOz
R9sfPBUnSQbdto3QtfJNS7qHrKKybFFkjUWz68AZm5ncl79hZYSWqNykQKWL9xqEL433QVMCbmRe
MoB9lm0JHa4sSm1u+dOirJW+teIYpxYLtuJNxbwYCS+2pe661jOLJW90FO5kCTdQEy68woyMzXC7
9uT590/vzZMYZFLYdUaFCbNa9ArO8Jf7fO0woC2WONRImYp6uIl5o4San4W4CLzPdmkK8rGb03Pt
A9Q/P0DS0lztwaGPSsV0u4r6dnW/8QFrE3+xrmW5h7E1dFuj3otvLQVOqaADBVXvQdcA9jkH9UiL
8HJb857z1RpbLOdc5FZcks6OOiCaeu54JIE4g/Kgya+QbPcvN7K2tS6FCxKn7QRlmD8EyfIEmH31
AKmcACRNDvgWNlmya0+ANm40t7LqPgwhPs2twUAlQmpxU2qh2wJxVjnowESwgFSVTgmg8AfVnf17
t+xlVmbCB1fhU3OOnurOMB8+VXlvwlpBi8nGl6x9yGJxG5UsGVWGGsMICQtAdyT6rcjuFH1jq1qJ
HUsSjkRoy1KqWJHd19A7qB6mmOzSakuTY61f5t8/9wtqcbFBcNgH1wceWrorlxuXibWU2tJ03mC8
z7TRdCKeKM+Jkx2yabyBlfFRVifTw0n92egbUA9qPhz62PJiRznwsvlBbMNVMuCWS0hnJALGAJen
3FpPLoIB0eAFhUngRFL/XKNhQVq/yLf0P9aevogHBqwagMOXrKg0G2DnWugtFITsKqFvbIArUWBJ
/KpQsAW6zkJCOtb3phIVxVvcddDK0NxB3Ti9r43Zh+Hkp+mQ2nUOmBnKJ2UM/T/gYIYif6xrMGYY
5PhNC3A0mHiQChdcWPKhkGW7cc+P+WAA1NP+BOQk8+CdmgWXh2xldi65j0RWHSYzXLhE07tT8V0X
3uUHr4zWUghdKTOg0SbVjvLmDqdAWANAkO+fduIiImRUboDwxJqatcInn8Jl2NVf4v3sPQZnesUr
fGkvO/4mmX2lDLMUC5fFJJmSNToRJsRDY4vCq6XJcXN4Lym0O2m6k7lAjr4YyvAD9klhLeOUhtwc
Tjzyk1aX/jTSkxWrvmKloMSU5UvC7HcyqSeaycQDae7JQL6shUCTkQDhW8g/+Kg8GsDPePAiPwNN
CjK8zn2kYn29hdJhrJ+TNDmWavwoQaIzlPvs3MvTxiV/bVosgpY8ocaMlQw47fhAQbod5db/Z/Ni
cSwZACYWIk3sSNIeCymi3M+qrRr52pxbxB/YPrYc0CTgESAXo8gk4loTSED6Xn71lfjwgfX4tHQL
o3TSPLOtiJbIN3X7zGZBm+4GGH1N6j/EVHzkPT81QrFtysDtW9GkNq6JCkliDQDog06pdRvfsZJ7
W9KsVVgUJDkb7EjJYsfFaED+UcHlSEk9tR9OLB+Aqiz+npzSX2lweX6LTx+km1nSEVCAsL0G/fAN
RuQbu83aCVeex+nTk7OBjFNLPtJd4F0hwW7e8F2HBLu6i70t7aSVObXUtYlbrHjLQIBk6fNYHDNs
Bv90vspzm58+oMPROe74aES82k/xmZvQFpw21tkaAkleLGEDdp1jreUIvbABgpP8QfJamACofh5u
ykavnMzkxWJG1t1RphKiSLN8FUYgpOWB2C4FQ8vtfBlsNKqGiRE5N5vCovOjvziqy4s1Di6QroIE
EEfy7ejVoFlKHnlW76GvGpBD57Yvl9f62rAvDhugKygjNAqMKLFYWEP9Xe3N73EhvV1+/IIz+ntV
LG4c7cjyKUGwiuowPkETJ6pO9VGDQ+jzLADm3FonEOkDZElQh1TCy41+PVrG0mpgIGVChYkynh1f
j8ipK3y4EuLFNNubyw2sJH2MJXnL5E0KNTjMh9l7ovzRwUIGN86DGoIB5wMFtLE7rax8gPj+XDhJ
09ljU0HSSo9y0zWupmPqwW+iAv8u97m3leb5MFD778lmOItzBqlZzPlkmWjHPogb7T0+8D0wEfcC
aXXtQO7YjXo1BBpaBSfBvN7SSP969hlLRbIGx+gEGF07QoA+0mraayY9TVmzUeRZe/wiNFjqAH2w
CtmrgtFraSKpWyjpcy47G/NgbaItwgIDtgoyiEiCZwAeZkbnFdbjGIcq4sLGRPt6CzOW8Mo4zkRZ
FZYdxWa378kUpYa8pwKDkAvcr7P+QeFZkPb0rh3Ts0kb5tHKwg2oAD9FAjPBpqIBGKy6h4VAmJTq
7vKLzT341YRZhI1RmNDqdyozqsqbijK3JNnGbrf2xYuAYYPv1QP2gX2oJ9eZBb6nQ6M0iq13zX4a
uuAfvf8ScQkIWSkBFutErBjvCtWYXGrr8sYnrHTOUs19UEqZVxMqR1RD6qF5IVp0+a1X5rO9CAcq
0Zgs0ckC9ey+HZ+YBWHptNx4+MpkthcxoIxplUOz2QBd57a27tLxhpG3bsstfWVYl75A8sgFLGAM
pBZrFdszlE3sRgvjxgrB89xNMDaj6VblYu1LFsseJt8oiUBZM5qUn5p2hayEb6UHECIvj8La8C5W
/UiZbaoCdz1keeHi6LXa/eUHr20r9mLPNyiM9yYJcKe+9Kon0LC94qTeUOL14KSHPJD2IINdbmvt
IxYLGBFEhXQKiSPY1j0CHHI3FUmz8ey1bcterGG5E0NhUWyPc0qWvvSw681xUhqCDLv8pjrIyics
cY4W1MJqZC2BEpDPpX09Shu77sr0seYp/Om02lRjknMChCmSWUEbh1OdBOZwrLaev/bei1Xc93HF
kxIVu1TejyYJ6kT3/9GgLkGNqGZmBFwZQMHYTw6FSOBkN0La2tRcghgba+QMfIP5BFzW/mygE/tI
sVIcR6CD5JPXrerMWu/Pvfap96GrXJICks6ROXDXANMG5TSN/yg2CwZr3b9YvlIKk7k0we7ZSVMO
TA24ie0gh5dHYCX3DcGQP19fhtYsN+Zy7HwyhN69R8/JK1IZLvyuvOoe6ZMtFYe1VTbrsH3uKb3v
y7QhyDDIB9UjHjDE/775gFf7TKMtZ7evM0LGEs6I1NaY0AxAgvloOB90tUgCzmLLNmllNJboRRI7
EBQodXiKKw+WsRtMsTFjV/bKJVaQ6VZqQFIvjmKe+qYTP8Uq8UAB3xBpXrnYQChv0fuQNUglBZU4
7X6+nzVYD7QMKggAOR4DfREudP3ODBh14UImtk5Ha901r5pPqyNjqZaAFm9Ebfqm83Ncb2z+a8+d
e/HTcxvJ6IXcNkDUgK05s8dZt+VMuTKBzLnJT4/miWNUhor7+awRxcPZV0wP//EuYC6Ws4NhtSsN
2XIbJ/vsvd3yxltbXkv/E8dMZIgCfmRddNSvoH/imcTFeAewTve2WAZrgdVcrGL4uGWK2qMZWLnP
+Ysqao9ghqKoVOxVZHeBRC23Zs9KbF2qy0nyhFteixK72aRez97lnAGtYIGStYXcW5lHS+QeTtNS
QiHcEyWj10gmIINbbh8r63mJ10ONtOxBhQFard7J9EZrrury7nLQXjmbGoulnLej1epiNCOqACQ9
6dCWKqVgYiDLczNxe5O+aazQ/MutqR8lkC8uT0vgXdIbWTbGPI5UUp2lrLvpdNiVsKJDZULIRygQ
PVQ55Lwsp6hczWKZr/XNN1OIXwVkXDxNQ+3fzOpXU86eJce8KmAlIZnOvRiTExX1lV5lR0GYC6Yw
VOKK8ggY5Q0xQRFqpAHiVGK6d1prhnULkE0VCFlryolxy9O5A13/9qAK9iTTMqQcSodkRLapS1Ko
XsBgYOioa0Lxauq0s0lAXi/zB5PxKO3VfVqC5jo1zjvr5NBhw26i6nNh5de2bL9pnR1oUi5gttX4
U6/CXQv59kEoSAXGQd8gIdj11iuv8wjKEBDy8Ptcfe2z8sjrtvHkht3DG0h1bS0+NHAO5m2sBVap
HWqH3zsxDJchNeAZHb+zVH478vo+HkuYZhIB3KQtB31ij24p8rdCJ3AmgN4mb3M1ZLLznogpyIsO
orQdld0GGk24oIh3CySNFLmXxtCeEkhGxFNWu0UJ07Ac0mdOEjWseaqbzDPq/pQaNdT2FFhBKd2u
7ZzOVVMohShJD743e6RyokCc2TqNwNiWJWR/dEeSwSJubkzeW65MukOh9yn0bKTO5VIP0Tp4vkQW
KQMgMny9H54bUQ9IOZrXhdNdGaN5kxZm5sdVtsvr6ch7SFSI/gf0roNR7iGNLHxNADUMOc7XOi1w
pxtexlJ8L50Y3P0alUUdwrw07t5ztaDYs7pTrutxUDCwmxuWnFF+fJ+k9F1vijArhqd2yAO5kg/a
OArXrIYTL8lr08d70IHODqtDpYFuhg14ip9Cn9PlYAj0feYPhg0Lb0b3VgtiQlqSe4j5ER/IWN9J
R5fbzitEzY4EohceG+mtXsew1OaYwCDFX7XEgciOHIFQLgPwDLq5PRj7JJseHRkeS6XdY0zqW1tj
+wyCw6hO1YVrtzJ3NYNDf1qXqKf0YicT+ahBfQGweB2yiMVRLowrfMVDW2tXSmXtHbV4VMRwyww9
9yd7vAK7/zzTqAZ1/FWPylZ1Ze2IuMTG2uWsaDxH/JJ6s1NZEel7WLqX7uxbBXuCn4lv/bgca9bC
8fz7p703M0VJDQ6ok9Ed4WDrqrG9EcXW9i1jse/y3uS1UwLWKB9GSFCSUL0BiriG2R5OPuMuf5c3
O2x+5FfxcnGmtrRyUNiEK4FyD8TbBzomiVDMn5Fhhc+jrZz72haz2Io708F6mXf8RLvN23NhQ1xo
A/C49ujFjZjmUknaamauQCmJxlroiHHnON0GQmLljLXEytYtsoTYee3IqeCn3j5C2smzBA/zJoNy
lIRTaL0jjba7PKvmffGL8VhCZ+26aG0rmY/WsAvO+5eYvFLt0A3gycS/LjexdrxeombVhNOk09BG
E9AHERY78672xZX0nN0rsde9AOgBK8FMoMqzpa6/cgxYImnTLhOZrTRxlA7myWaqJ9WAVzZl5dqs
e2yoDnnJLcLFynzQ598/LUxHaCZRJjDqZnUw63ut1Z6kbOV2Vo55S3AtETQWY93H0WBmoQ0XTByQ
IyMf76x+S694LYjpi+VfdjXRhJzGH1U3+oNPoR5MOwEALwc7R0Aozi3OW62t9dYiABic93mc0TjK
gCCzUYKWeCm5Rpyl4eXptjajFyt/qDQLwKgJDYALolB26q0hc2WaH/usD9tS2zTInF/5q7WzCASw
MhE0sxopsu6bp3ZfRbMbuw71LhSOJH9LpnYl7i+xtKpG0q6X5ThyChww7y2xUVBZ6acldLaY5hRT
DTiD+r+cndmOpDi3hZ8ICbAxcAvEHJHzVHljVWVVmRkzg5/+LOrXkbLoIpBSfdOdLUHgadvba3+L
qzN8nP2KRQN2C9hvdvamMKOV6LKwnpHZjtw0I8oZSTWcGScDMRRewIvahDH09e5eap5p4nyafUUC
C5I6xONjcdOKY589XX/uwgpCZrN6zIfe1KJEYLMRn8uC38JQxWss6DPMBqTrbDykg70yZJe+Yfr7
p29oGplJQ8c3lOJXlPtdtnIY+iP1+ccInetpHSqpmSJo7CpQzvzMAoOhJW9w8zsDTAfDuPzJdLUD
1Dw7mqDkmDV5E9QMhp8iqYG2kmfsm9eqNMylr5zNfKLy0qWJyXd50aF+McUdWH1LpfY70YgPh9JT
TMsH3jrnUM+3APhWfkqh+VWaerWpPI9DIbymbKRXFLlvA25uQqENLlfOvcg23qBseW3z7klbE1At
rFRktpDoupTEpsaUVrcD0rKtPllfRuyLA3e2eigOEw/XRd/U+S/RPtlrxdALEWOu2K24MGimuRzm
T5tEPqCRN20vPOF+TbcOn9S/R2s0ldY2nYC3Qfat41sC9S/tfl2fdQttPhfkdqUBahiy0ztAyiC2
agQAjM6aunjp4bOlAgLGwuwMTDMLVlksGXxd3ERr0u+lZp9e+mkOO5VTxzb25TvVvebRhkMFZULT
Hyt9d71pFqbPn2n16QU5TQqN9LmGnQBAH4MRoOLx/vqjl377bAMAUFHE6hqhwO5K+AxlDMfWFBJv
ZVxSYIC219+y9AGz+a/X3DCcKoR+bmyPYY96BEhNBu/6w5f6djZZlcLxqO1ATJkAbVr2Vtqh15Pn
6w9fap/ZVC2UFU24bLEvueHpSAWg7ASpYMA6rc31Nyy0zVxhWzEq47FvtZ0e3fd4gRzS4PqTF377
XCzbD5GGZsaMAhjWS0hZBmOi4P4MenCpkmJlcC69ZRbkGZyCBqGk2DMiO6/nE/EUYj1ap8dw1Ndq
cpbyuH8Eyp/mgGkRx+ZhhWAPZ9eN6SfYp0a/KFxeje/Vrl1ZmRfG0lw4W2kmDAeF1CB3rg9Ch6bR
UmKX6fb4tcH6ZyP+6TOctEJJBWm0HbJZntOmAacopRjXbOCWBtNsOjMZhSGwxmI/stcKVIfq8fpQ
WtjJ/emVTz/bDhG468YO90kNtEoN81BIMFtgJL0JGVoNG00JlOazlRqHhbJ5a65dzVkBSqLpgtQj
o0DLh72t55vacH62Kjk39hvMXY6Rcv2caSuTZRqu/9gvzYWsdgwcc5sWsLdtYuSjWi/Fx/Wl9MLu
djBXmnHpu/6jZe0yLRctul+REgnH/C3rgW4kzSV1qh2OFI81zOG9vuX3ChnJ6323MKbnitbejio3
qxG0LVIBSQubdxXBwfvt+tOXNppzWSvEhmMt6xJ7gtvkBWll+435pd/s09+Acpbn8lBs8135tUv9
ubw1KlFP0CVU7DMkvssB+GDg1rmX5w8rXzNNlH8Mg7nGdXSzMoKP53RkUeN2UjpOXhxY+41j8hNy
ve3aBfnCTJ3rXcuwBm07QdSKx9Lj9INho3b9GxYW5P+oXHVC3LBBzkUJ+FDHYHKD5OHcGdiWXH/B
0lo8F7WyJHG7ojXEfngztnLL7yIfxL430Af8dWvopWE7C+ujHVYwg2r5jo77nt11CgUE2+sfYC41
0SyqJ1lkRg2UbzsjFcQrankfJs5hKN08UCbfaCndI+ZD3pxoh6bWf3IhnrIm/kWyQQ+sRrvlvKBB
g7MtJHPYTYYgo/ll44C/K7qNDi1f05OfrjW0gUOcM0vZxhiKNfeBabf93zEK8xb8/dNiXFMNNzMW
8ihW/u7SW8eOdqgz8lr+JCC2KCt3ZbL9e4jCjOTv96RADNftpK6LzAuNQdcY1qL50pNne4akZZ3W
dxrqUziGaBTeRfXXyuPAcf77R0fuoCM2CRw1hf7skNgvOyjVoLJY2SH8qQj6V+tP4/VT6zuhY6sQ
fhA7cD6CvHM9btUnWpGtHv8OVXMDPeK7rBofiPZzRtRGpaASZ9YpYbihZVCpRHdhmGyuj+R/TxIK
+udfP6aHn3fc19PXguqPJKeLAvIysT2YVaxVdC+9YlopP33vWA8sDOEou4vrYQtMNThrQISSDLdB
17/h35GXzsWxYdYPPRlAihzMn0X2muAWW+TfChSprxZgLX3DbC0x+yjTYB7gQr7evGEDiXs9iSub
cOvCRnpTFNC0Wf66aefS62bLCwwjbAHvMg3SQnKb5vxeCrob6/xLykU6V73qepulDRzFdzz53UCT
UiYrC/u/d3mwBvq7q+s0YWbdIu3B3eEBoOw7BbtGQeAcYBeGpxn03dSH3RCVm+s9v9BOcyFs0UWs
S0HwA9XdDHJSoRAqeU/cslwZWQt5JzoXw/K6i8sBXOudm/ZwFEswaZv0iAvot8ahT6qKHlwzP3PA
xn0g8RMQshHRohoH4da5H+JxA/eLOECJFuJoTY553Bd+q4zQA98exY7JKYxLFbh6uYMT4IokyTTR
2v9YYOYa245I0PJQnLqz2d5o4ck2bhy/CkBS3RY7dzMhMt1NATHjoxH6jid8YLlXawgWbmzo3BEN
t6UkzEcgPeRHt23gdDvs85MmUM/lqXvl0213LLClcw+49gSm4vpAWLiGpM5skRkqM06SGkPanQrn
4fZ3SWCAZm2m8qh4I4K16LBQZkTn2twMZDgkmjiKZsVmuoOsfgz3zMuetOO6lmlpWM9WGwF2fmIT
1PwAtZ2OH5m9z5OVg9FC6J9Lch0ThamMYjF2SnMAsL98t/Af8JA+gkJ0aKzikDVrvMiFID0X5nJu
iolvhG1G8u4Yv8dyd72zF5rnP8JcUyuQUE/Q1zDW0TSyjQ0acBg6fO3xs71Fr4+GyAHR343DuEPE
9Lhipype27cvbH5Bxv97kSw68C9iC5LrSRUNeY9qPHma8hDCV79Sui4MXWqn6e+fAq9uFhCyGBIv
gj3HHyQNfUqxlQlGVFj6IOPt0p1BgtVN2b83xQCB//2+vuyUFQ46ElHjO48bhPjac2Cz8TXEEZ3j
R+EkZHV1jugSTiofGv7APFnbpCyN1Wkt/dRWMe97jYcjtFj1g+pAkEjytaVp6dGz2dzUWqu1znQJ
Z/q4mQfTQzzD2VV/bEAGgtVV4AbrTqvTevePtX8u09VcJ3ZMCOQAXJzwQBm2KPmrvfkjkdi6d2vU
4oWyfjrX65YDqi1TgZtSLRnPiVu/lgrle0UUCHus9ynKaT2h6zuwx8jWYHaDLEh6R7XRxC4g+9Dq
zOOu68Nd8OeXJu1c5juSBkk3F2MDiGzPsPqgtI+UFyv7gIUunIt8WwlBVJuiVXNllV6htD0kIiuS
kIVZM8eAwhOpJ1bZYA+T38TtgSFtU8KIaZUmsrAKzGGgPJLKKRWOwaog95lwbzKa+FG2Vne7sPme
y3rNxHHMkGO1DK30R68NIoCJ9gaKg0cVxRAmr55UltppFuGJzsIiE5hGcf6NRZdMRKDxvWWgsn5t
BM1WACN1wMoTo4ZyDOu2bLp9VEW/q35th7I0hGarABzoqBZxTJiu2dP2wN2n6z97qVlmR4WqZb2u
jWiWLr9t3cqzgYrM0tt+WJOEL4yfuZTXqMD0TDKMz6Y+yuo2VAfXWBn6C2NnruW167Q3uh4EXCXd
oO4fSD56YYzsn35jNr++1D5zUa+m8khhL8x3zgCtCM2S3q/z+ImF6g2OEW7wtbdMvfMpfMBQi2WM
4uLUTsA/PYB+sY+HQ7uKalkYPXOtoGanJlzMbCwSUXxmGTV3sTaW26/9+Omln3486kNh08Fxmxzm
+a6NxgPR2pe+j54rwKO/9orZ5M1grUPiRCFZCRPLobpQgksw/cKdlU9Yap/Z5BU8teA5oHGoIC4N
pJryaxksazZr47pHPrelmF3FtxS8MtiyfG25sWbzVhpEbxOOEdOiZHasuK+737Ji+Np4nAsBhcoo
beGPhPzk1lIPiQEHlvGYQ+17vT8XFoW59K8f245LhSsBPpabxG0vZhLuLfeLI3Ku+qOqM2BrCAGN
lRSjZ8YOxEWs/JY4kOeycqWNls6Mc6HfYIFXHffIskw+xhOZrPAn027mQfOyE8HXiBqwiPt7ekEP
WahWORBVpEc7hkSH3Zny8Xo/LIz7ucSvSx1H10km9krm0MbAEF6GK3nKpUfPp6yjx6CIx7iWKb/F
xU9bvX3tJ8+mqpVId7QLDM0ui7e67Hasj1YevRBP5obkwgFqp9BHF8Yj+dbSzyDQeR2hsAO9cfnD
9Z+/9I7ZvJ1ciFkSNmJvp6MfgZLfJxMR+0nG9saw7q6/ZGl7PRfu1cNQ5GRwcPN+6d6qs7U1fxXP
7G781gbFgb/lCvYBIpBraJmFvp7r+WwXFUGaiDCd4RMctboCdm5cI2MtPXxqyU/hBaT+WsoEA8nJ
UH/9NIbfrjfSws5nzsBsq8rRrAY9EfMfhMEG1hAeq+HYndZfiypzHV+Jsj4L9RBi30SWrzRr0xhr
ipylHz811qdGgQcpTH3hqrZPoQwQTvGaoDYnNWVgJ/marmWp4Wcz2G2SqDA0yDe6VrutZXpILL65
3vZLlxhkNotTHicZzCTDfQ3MkebSi53md25pHaCk8aMIOF+z3lgNbi3G/jXrxGMUg1BWAOFK9INp
ZZ7V2ds0XRXULrXnLFATZMy6MQfEMOu+U1p6dd56uo0d8dcEYJTM5j2roD8amknY0aEsy0Lxc6jV
FzDQVnGZC6m5ufhOZlFBqAUlVbPVbuVdcQTkTZ1oj6twuRmRHYI3s+7JC8+8dk8O1ztyIZDPBXk8
cYfBStFuIXmxzO9G8zC6K/NzYfjN9XimdFhTOBCdseG5NODJrdY4NQuqczi0/z17AD9uB1snYj9F
7tHc9bvutTsa7xNrGWV76QDO59rBbamFZuEbfh9237voeFrc0Wjv9u+t/f61xp8tArXRRdBVYBGQ
zqHvnhRDJnNl6VoaTLO5X+otrGgdDCa90U69hBcsgat3A0K7lWVnqNqfzdhc+Yw/wMh/JJ3+XER8
WszgkhLpowNRSusH9H6iNle4VjhO/2j+h737bvn8bTygRONhraJpIQz/IRh9emVlytqADQzWTxQ6
SiPexi6Kr6t6V7fez+u9szjKZlMeZjqaLisM4G5bfp/sBcTG+YYgU236oPFbgCpvsq+dM+YaPhIz
UxUJygFIu6sa4YWos7z+FQvDd67hK5EV62IopVE4Z3rm0G0HjQYklL+/9vhZcLcThw2xNk1y/TLG
pt9C3TipFq4/fWEUzzV7lMDKpSqnpzuvFdugVvJRDkEUIZ8NQHKvNyuNtLBUzVV7nd71I48h2nHa
UvcGpfuya7/YQrNJziLKiiTHN6CYYU/a4Uwb1ysctVLytfTTZxPdVKSV4TCpp5Bk1akbiDZeGZRL
Q2cW4xPkd3FdP4W89k1PFUycbhNjrckXJvBcoOeoDk6nKVSrvPtelUczF0GXNz7hAOejnvj6+Jni
wT8Wprkmryg1UHQlphW3HkeYa8dwRBQorLXdYXf9DQttNNfjoZpUipyid/W68dzhI69e4FZ8/dkL
BeJwTPw7zDlGIxQM7SHzx01Rd6e/5AHS+T+SCw20iw4bQuOCerE7oXvuarhbuMKfq/Ey2+07eMgh
3KXFt0yVr0nV/uIiPmapk3iIg29h251qbU2AsjB+54I8RYs0Taap1zYJhFQU5TFr3M+lBXyuxUso
yBx6NIVuXIXAe+2+vPC7/99N1Y6XX+yn61219BXT3z+HI04Le2AYzQUqilnU7AqnXLmxXXr0bIJX
ZRFZlJli3w3DjlrsNLrR5vqvXlCT0rkOz+Ew4Mg51JCElvZGZOpJSgqkcGb9TJtGAxRgvO1Zxbad
oR2prL+2JM4tpZu0ipJGRwrAEnfp+MCw3eW/rn/SwozXZzFbU5YreYacTt3bT3kDmICjbVMDbt5Z
tJK1Xsgbkbl8jooU/nANTsuTQ8UQbewfcei5m2ajNiELLHiPfbGAj8wVdMPQpSlHDAe6Vu7Dkd12
Ubgyrv69cpE5U9JsWKYUoAA7O48BZH6Ambpns9fr3bAgkyBzFR08ErgWD2CL/4/GivrGzf9orOFx
rU53QThM5tRIInnuotR/6ge4afrRpse9nD9xWLMgwl5T35NvxkpG5t+zkMx1ci66JnRqG6kALvZO
TOHSxVZCiEH+HQuJO5viRIWdgQN1uKeSny2Z3ppG8jym6Q3gr0GP6BgjMc+qnJ5Cp/tI9XKbWO3D
OLIH0ypCECLwk3DsJn21QXrqoY3ERmrtfW9jM8ZN95bHo+E5oTo2ZYKU6nAK23gbinKXwYPQCy1b
oFS3OyUNAARVkW652ctAOk3o1zzfxzR57EQKkkVnvMF0T3hZX/VB6g43URvtIXBoPXDBAAaRfe81
CRkDw8W1nAPX4qADkdfjdt5B9acFhPBTZQHApA9l7TeuNQZtU9xEKPP0LL140zXnu2Y4v5p6vGm1
cANtYu+1SfEeRulFuBocdehwTFx5qlv60Jb81RqF8sKsADeFlh+CwA2vNau9JvtTNpaHJo7YtoT8
vq0U9KduGfscajdd5reyHp5F3RyTIUGRfOHekhHbEBtGjHYhN7gzuqQlbMoLYCTCqKxwnV39BNi5
33EneTTEcDMY7GIkOBGq6FLm9X0qi2eYvBZeXup3JE1+6S5kTx2ZmrhFxQNLso0s6UG0UgSOlt3R
gp6Llm3qKMTUa+Jbamr3KFwoPFyP3Jtjv4UiYWvK9kEb1UsHdqkYQtj8OIUM4riWQW1YN1Zlb2qr
fx3S6hGS/9ijmtwlSoK+/rUcAZlrqxyShkWlw3qAuZCPjE13k9chTHno2mH134s2mWuqIl1FwrSm
BVW/xKPlpVBOCwCoXGGtrdkLq50zyw/J1Ii7osNqN2UM1FN7MQKgxjcIcRDeFHdJ6437NSLb0ufM
YhBLMysvTVSCZGXh29k9b8AB47WvReRL+1oyV1aNuHKfNGhIfSbRUdr9ceydd5SaQVwxrKzgCw02
F1kRrYBBJkQxu0p2uGj/Vg65r5M185Slp08r4af9Emj7CRF5BGU4YOz9U2qfhPpYCT1Lz5665dOz
q9DS2IB0I47t2c0Ez2y/Q+S0j/zkUEV+7HWX3F9LDi2IucichwhSZwsnXaAWmQT9DW5cQWd7f+DM
myKofq2JxpbCz+wo5ui9C80+ZogaTkBueGOkvjaU3PnEKHlvwuAB1Xc1sGZ2Yx0QiF4jGKOpMVyT
6y90iTubEUXJCifNEakBKWLhUcTnYU1Ov9Aycy2zNSgjM6ocsdP8puV39GsqQDKXMstQ0dSxUHEq
2U9WYy1KQt9l1kqrLzTIXLic5jKJOgPbVAdWzB04Xpl2qIEpuj4FFvYTc9Uy61zUYjjY1nOcpEWo
+Z04Q7W6SUfdt/OVlywcHsh/ZMYDJUqZOLkBBXqYgPvkwTiCindaK+JbaqSpyz9NZM0y7bSZUhtu
HgdFVmzMiUrc8PvrrbRwyYZ6/L+f3zdhWscEiOn4kDz0qQfEBEC72HFQzwFiCsJoSL2D5PaLcWGu
X6R9XDdljOvJFEn9CgWCXYsStJNYU+osTIU5c5SEZOibFM+3DRgShNgI8y9lgsgcMaqMLmziGsdb
I+2DSgHtxErf7tcYFgsdPRctMmlUut3ilJPb3xX1VTF4tVy54FgIxnOhoju6DBfkuAQzC7IxmOvb
A72Jw/4tS9fKKZZeMUvT0GgQUWNBHVj0OPgnP9waPgbGD+WspbEW2mcuPzSlikbBsPr3qXWXF9GN
HtnbmhlvKxPh32lWMpcgmqI1C9tA/t7d27f5U4PKlno37AEiyk9tQHz7he7N/XhKd6txczra/Dcz
R+aqRC1xxqiUgCz1bd35Ju67A1fCMHHsvWzU93We6YGgxXucae9GmT2UabdNscv2RntNM7QUu+fS
RXD/QNHXoWxLXib9x8TgieBxdJ4Q2/lurPzrzbvUe7PTXR3rqBTE5fQ+jqDxHmHIDnlburaITTuA
fzXkbGeQyrLJUw3pIbqzCi9DtUXkG8f0Aea1cIZY66+lIT7bJZjlUNFsoswos/tR287PERF3kPkH
1dYIqAur1xxKynLNSMwKIdEee+ycma9wxrjeAwvxcC5hFG6kSziMiX3r6m/EZshjKn2r59YhT+tz
pJsr71no6bmeMcEOrXMB2trz1DkODXloYMjgJu6KiG6hheZSRgv7hbSjerQHIJmX+zpbm/8Lk3EO
Io2TmFdwcJ8ieRfIu+w+DABi2A4b4bPX9YLcpQk3VzEOSVzxsMvgYfdbHqytsXcCcci/cw/5mmAt
yi51wiyq07oRdJwEn3ltBzrbDsCLFvqamn+pD2aTudSSREYotd5DXAfm3UXDtvD6IF1sndlMHrUG
2o8eV/EE96eHFCjFkXhgqwfDJgvgwWSvRMSl/OVc1JhHie1wnUS4Pdf9bbJXex58jFtAivarjjVL
7TTb8TdjzcD5qcS+ClLTG87wLdrEowert8f/La/Gt9Wih4Uen4sdYRbmMrfFEmiTZsOIfTQb+Vir
tW3VgtaFzMWOrLdDgaxKtHcuOg559lYdqlt1avZlwG7NN+2ofoVH+7B2F7z0ObOzcQenllxjiBdw
Vj/roKJWdbpnqxFj6fHTEv9pVz2IttLAp4r2ITV8kz0X/PeYrUGNlx4+/f3Tw4uWqDLrYW8uzZ+V
y724f7fctSD0x6H0H7FurnYM45pD4TeIfVF5IKb6WAZ35JzeRcIbX+zIoy+s8kyfBChz9Ptt/h3J
OKOMPLYttnK3VvuyEAvnyMOyiFlYlgYSf92rOaCI34TgCRf3X5LNEDpbBkgvBe79UFBBbJCVv8PO
5/r6sjAj5+JIqg+40ZMW9vCl8dMam3MYFSuBCYZXSx0/m+917BDRVSEYxJEggR1bL2GWgBJidKCY
F/sxl3dW67yrnj4YvAUdNtY0D6Ar0+to9Wpr7Da3jXMs272rhbav6ajsipP+O4vcmyoztVNO9Xcp
lQ7ysfuoYdn1hEmDdmh/5VJuKlq+s7Q42ZI+1rV5ViJsPMOF3zar0jcRG6+aiM2dLHHBGKdIoORi
eJy0okcNnOaysB4647UoktGrIu0keuST05I9hWVzMGlxIXXpj71gvutKiAwbx8uc6L6s6j3S3aeW
Nh9FbloBjKZQ2TUc4taQKOsrKj8mQni5bhr7MbSeANvepY66KU3YGQFSr6vR9cYSRWHI522N8CZJ
2OhZVn+btMC6CBbLoNAzZOjTe0nKuyxzvhUJPyQ8vLRiPGUavYP/2JGa4w5g3FuHu6kXKahEB2lt
21hCx+nSAcipYU/0PPcdFh1Hpz2Zkd77TlG+V3p/bPj4razi507oP5Se3bVWR04ursl93ey+Iz3+
HfnYZDdQ/YmP6pyPgHe3I+qgdAhuPa3HkZ+WrUfMSXIXA18fmcm+i0zDj3PmwiqyPekk3/TErr2o
dy4pqVBAryf5fRKbdmBX9N0YTAVns/hdOoAlZSTzpQjPZdL/5oPuuzrZGXLcuE7uQ9WOwWs/lqFx
KzRwy0sr25e1/iJa+yjTWsDASeDeungmFSjQjpZ/JLmmB7oCbqBp3BtHZo9ZEYJ2EcJRxIy7G+E4
ft5qz1Kax67rX3mpdplVvI0O+WUqKBdL+5672g+WWe5WN5xoE9Xi4JLmMcntJ17SH1YZnlxWhZ6h
6oB3+WNXdqj4zo1LiyQSrjiSbWagOlxD8UmstBNEMq+DhiIgBnAtRf3FznTNzG8yBtp8uetwlBxw
wxJxPajHgvtVpu3zGCOPp/IZRUqnwcx/d7q41E39PnRAmyesv+s6qvyyYgdcgMI+07ARelsD+JHu
QUUMkcuUH6ClA3szVt8IbR8slQU8Su56CPOU3d8NLSjcENSCOw4QF9gpu7RgIXyNOiDZo/vMHn6k
xDhpRXzDEyCAtF7H/YaTvaD+HcDtxj1SKz6qIf8dGfZrbEk4nYj8vR5huOYUKvHwv39wNtyCaH4O
2wwmea2wvMhKTiK370nbbWA7ewLdHz7dMrlw035SbgH0WGYdu7baZiAwbAdUHDSauG2dOjCiqvd0
vSuDtBg+etLupZzID8mHMfIyUHFZbJs4o34zsI+ixuVgVxF/zLIHt1ZvYIb8zKsI/G3rI+7Zd5c1
txKqTh9A9d4fnBGoyEz6Yxq/RJl4Fi5/N3IFYguTu85s32mjXky3PFCD5F6hATKeq2+RFlNfMheI
yQye7SzZl9m4jTK40Lf9rtZ68GRLXkIropUerAye3KpDZTytdpGAJGEYgcc35KE05NOgJ1iGMNZo
159BDjiaKdlzPR68fshJYMX1s1Xy32bYnm3ZnNsekEtqRve80jZQ+KV+WNN9Oea3vRnt+q7V4Rbg
uqDToy/BCR1NibKKbohPljBvWJugkqOJLq1RfUddJt9awtiL3KGBZPl+qMV5dFNI3TMZep0kPyLe
dJ7DDeUbBMh4XXuXRugEndVsYhniVtKs3gRL33SjT/ZuY8WbLC9/jTWIm4PzSsFRb2J1QwxyU1rR
bmiSvZMocERT8S1Mq0vcT84FafoQ0eo3gR5FNcZZ19mdyuRd0ofPWYvW0Styn9v9ptNEFlip2nRO
/MxUt29cuTOpvBfmsIF58pviEsu8pm14lJ5lE2VgZMErJ0Gaj2flCT8BMWGALrmtsJZpg41/E9Fl
rNrvOLI/9mX8onPdj1nKvZFBoj3E1QtXZeFJF7WuvDRs0AxwfZWAB2SYyRvO5NuagDSqqWqf5eFO
hOkld5NDE6m33BHgERk3KiG7QfCPtrQv0BQcaUSCPm8svCeE9Wr0bITdDeywjykpdlWo31txkXow
Z3uQGat926Gpl1ewnqyAizTKsvHrxtqIvH4LixLmIXG0j+tw9DM4QRRD47uOWUIA1VwSzToOZXwD
B8ubzmBBE7s/OXWAuDZRWx0x5ymR0yDtYAYG2M5DxwzXyzryww2ju6q2Ii/WSOmFDs98lHM86Ohe
2HWfhwbG3lBJb0JdPLaM3ovQ3MNk3PIKKLs2VS43+L7HpHLIAZUyh3wAcGiEDdyG2LHmVXoW4W64
h2HC2OmBrSEqIs41KXvqmP0m4QYRxfymcq3Gyynd47L67CI2uU5reWYb6pNhw8HITchCmyO19Usy
tT7n+7yzIU13P5JO/ZZNeFOOyPOabg54UyqCvuu3TPEjF5qPUr4f3DYxEmvsBDJe+ZDXvRohlG9u
lu4Kndxk3VhDq2RpHqF94kPy/lzp7IXVmNy4LW+DNPyQmvKzurvR4xNM3E2kuPi7xshJsfG3LcpH
Kp2XDJgHQPD6AcXQsa+YdTeiWMizcZ2rO/WwA1fzUtEqQED1bSRGkQRMPDXQS6xx6EzcnzDXGLy2
aI+aWYW+pQ9nM8MtYDsFm7ED0km6YjOScm+OcWBkZbZXmG86y+8ry2mx12mwroTHiA5BWLdxULnm
Q2NLPWi47p5sREUvQqYuiFK0R5V0H0UDT6OqglGGyON7kJnxnj7cZjW9MD60nkH5DbBPd4JzVDOE
Z2kOZ623fsWFvIff8qFxmK87BlblHEZeWenesy666LH1Lur4JuHOJc/kQR8rLGJl6feM+kWlMBB5
3B8cUNryVJFtnoNhouNpZnvpFGZEk+pFYLUW5D4kg44BVXpmhb1Hm6avrtk9d2bY+ApRyR8jeq5d
LOI1bha8XvLvGuClfpkP1JO82Cet9SMrsVDnyZ1ruadCMuyDCv2cc/ESJm7mgeF8T7v8qWfmR2w7
Ly7oTS53MnCZGNQ/bXzMWfvRRHHmI77fYyH6DouJm6qW3M8kO9jK3shIgcaunDJoqvFY9/2hsKqT
aPONBfplafI3aYFKXNGXtgYRz9DtvUmqV2bV2FIW6qg1WO3i6hsSqDHijHsedL7PTNpiytPRFyra
kJpvo0K9yLy9QS3nJZS5FWS9+M1o+k4K8SOq6gvVeuQVss7wSz4+dNgQgGykw4/XNT9CgTvxJNnk
vJMbJ6qCBtd2dQe740ITZWA5JvNC13mOq+TYadh6Q8biNcLYDhYPqt5wvFErYTVRFzujZnu7HLGT
aLOtGkbUuYevkFafYHPz5jTiw2j6t4and2Fn3ao2a0D1GL41Oj0Kh0BIwmtcD5NT3THfyYpbkKNO
Uif3UPc9mbJAkmQE8HmUzbue/B9FV7YjKQ4EvwgJbIzNK1fdR58z3S+ojx0OY4Mx99dv1MOOdqTV
djWF05kRkRHVQYVz/y3ntY5gbZTknUL43Vh7sbu6KhZLCzVGM92m9qHIcJYTFL/xBPFFBuCojuYi
P9Zw+OlFd0eCWxtjBWjI+kZeFm/JZlSCaCt6pOWU9D/Nyc6pzVutmqPvqhcyztdpsi+hQM8/kSKz
JIdfIkG6nKwIFmqHv31RnGCLjdtj9rA6CfcS0sWttZfW6g/sn9+g5ri41nkkuJ7Lgp+Ljlxyx33e
CnrzpvaIJA8dDarbVXlI4VXbn3WhU/Cr8I1Hik2xjE9s9j55iKql8i/WkwRe0eeSFD+rA6kQ4rd/
oYRLzFDNkVymj6Jp1rRf3Clx2iqP9VzfC4W8k9mLfOkmJcMI3UxCHqztn+uAHgOWv5erdHehJYiw
YM0nQWxQtEFsiY8AyBYfLDOhg+Yu7+41VdsBkegw+6n37tjZaFrVn4nnr6tiGJ5Q7dC1HpxFYyMo
aPfF1rzBivdU43hHpsQij+JDk1S+/2duy9dtXSnSiTDJbNL+eHodYrceoXvG0Bh5HDom5OGIWNUU
x90Lr3q2CNoz/WtPvaepq75g7XEVlTiwbbxOwfLE0bzS8dS41S/hMuODvq20g05AxGXDzrCwaDGz
9EFiNkSukxqW1SFaAz7Zi60DLNTWVx7oa1Na5Dd69q4tTPom6/3RhdkQc1kdtepPo154RDf/2xGI
9kHp/QpngcrLGgwJLUKP8n9Fs2SecC8aPhnRYMKzbMQQM11ipkJaL7rgMF1z/4qsTh2poEclzcvY
cfKL36K9Xhqj0t6pT1L5G1YSmz4ZlbvjZoKSZlDXDtlhU7DGG3EuagluPDy2vczxbbCnwvP+CdNP
0WJRch1Xnhhhe7yN19F4/01evW/b9aAnFUakoBc+2L2P3KR4GvML7dbEGTYa0xGf1Bnb56qH4Yyg
XVb3y8GpfCib3PAYyPpX5tOHqehfB9kq2UaA4WzucBMliyu/ORLmxWVAssVHMFKP2N8mTMKGv3X1
cqvx4SpNUzGVfkweV9DmLD+OKv7SsH5Db3kavebdW+VbaKFe5eFlsOQAoxEVCQsMrdzepYNJw9TV
c+BuO8fH9FpVzrM7+X+nKn+Vi8qaFu+Kw/MPf1tunmRpvvTvfa1u64Z/7AAxXn+HyXhWomkbR3vb
bHfERB7XVt23heuoCOYOz0C+Tn4b3FnjIFprHOA2vDg2Ip3MnIKaFJHJYYKH+IlQ4/si2b8eZV8J
89WvTEdYF/hh45wyRIunGGTeyOL+rKb4qoP8F1vdNe4OZKkNjyWRLXe+umEeEicPRSS98d+8tmUM
Q2UF/7E2yXsfWV5C7HOLBiyoZY9UM+8sTHMtRwc21yt/ADQiDozI47zrXxdYHqKDfOptfya2L07u
2szRPBcIV7IhqppXHTEsXIoBs76m+asnnPMqEPycbwo9Yb+eEUeQhlV5oDSA9/G47PQi0qp3/xtm
18Rb5/2pyvGpaJs3B3Q10IHpKpiDWXRIwxETnaLxUAKY4JCjEn89CTEMca5rm1AG2GQZtinWJLjw
R8fejeVrgaMTeXONx0WAB3TzeqZs2Cu5JKEXeMkc6o+hBb0Pz1ESgQkKEp/wD3R42D42yHMRvwMj
B1NO6bDQ0wKlSmSpDSNvcHdsaScgTm3asy7ryvCEkLIwAn+fba6Bc1J96tg0xsM6QeKlMMoA+FJh
8OLr5WqlV0MqiWaqERdCaZHpFjdDj2F2HtxXpCng/Dn5W8cCHGCuY0pkEZciOFLf6RFGSv9TYXOC
CAVdMC+PCxY643Ltzhhrf4yL+0uH6nkk3j8ZqJ+RL69L4F5dO762ffFEGN8izHFnN7So1d5rjSC3
kntpK2E/N+fDFwZjLw4fikzTH+BJCgnlxL7DQKR1E55y5KQ/wNPPOdeoIQ19EfXyAwn5Hxno3Tb6
MTK0GOcQksrqNX8Eyo1qSagrXnMMtRQnNp6gvbbLkHWN8zsP3OAlEhRdZ/fSuTnCufJbuXCauH4P
/a4OnqVqk8aOV63Ds57YdUSfGbZTkTGGeTpX6qljOW7sekf1BM3eUuETtncP3hJx0zW/kg070vM/
UNiib91+c/kzmPy54kAUYQd9JyqXcDmthhgRYc/tY3CrSrpf4dVncMojzMl1PEj2x1+as/D6l9pb
nkMjnhcAaGLeMrpieQStxa3M59NYte9sDrPeG3cuhN9556ejLk8DZ0/D6P6xOfkwvrczzXb0+hWj
PLaU07LbLi4gbHQon2Jbb7XoM4GIqaJa97RA75s3qemKPraGnLkjv4FoXCjJXwGYXLgeKAbX4ocG
7ldF+6PwphXrjuKdOKjwy0TfTOCmetJ/cgabf08Or8HovhFZ/+s6+PNrKTLH2e5i0KcCLXJEMSKq
yrsWBlnTyiWfiGhAzWky7NLevDyvIiIwFjKq3m1lj4XBjBVWJmNLjV+l/jMp/cS3BrsUW5PBWA72
84H/Z+mbr7Yhh6DMM2+xR6Rbpnljy8gVULm6BqN2kcGHuYkAA14GoQ/a8P9arv6WK9B9r9xPTglQ
rLgxjnNdyxNBiJx6XLKPCa0onpwZ8X9EnHFtvJq8uDXK/aZhew2Rmh2O46HK2zcjkUEkmIwDLzjy
nnzakWDeArrihuVhAE7dbkQiiQ7SvWEbI9Z2P4NSOyL793Yh97JAtUVCBZubtBy3BEsQN+ojb29B
iAuWDICCogwWYX/xRHhHL3tcNMzUxOx9u0CfFAA0F1NsXpLXYm1TD5w24e1lFVAa2OK5a6dkM/p7
7Om7UeG+VbmbUbJ9gWB4k1NwBMb6sUqTcL89WYYpBlkn5ezfWD3+um75V3v+vuTrES4Nh8axgIUr
gJXlLq+Bf+T13tLm0ZPpPyPuHJTrNp6siBt48kbo87LZTn/qUBr0gRq/JFpG5tSHQjRoE3MkOAbE
2duQZBO6vjD0nrZqfA2L9uotPdpwqMcdxm441pfCn9/aZopggOkmsCr+D9Y0a7wgqE0zBxglfa3q
RsSWdYnJnT7uBufNlKGJAecfVFm/expDVw58K1+beDTN2Zbvpsj3rWwfPRSySbs9ssnh6FgsSde6
p043WdgAVMC9BalbAsfPE4DqN7TMUStFUntsv5kyHV2eqHXM5py+bkCd9CT/oW9NZNMeA2AtG/4S
zyNcm3FzXog3ZEBXbw9fE7Z2CW38AfI59jS3+X5SbtbXG3ovb7c5M3zrWXFtWZ7B4Qrvk38fcoVL
ZYm1RCOziJ9ZhMfBVx+QiKezKFJuWCoAXKFB7g9Cuhdf8E8++s81df6YFs6ibpuaYEaUjU5c0uz7
JoR/Hg13C+pBlOsB3yHSNfkkPkkxxB1xDm2jdsim3dWN/YYh9WVykYvYDv0JQ+mUdvNwxV7SVzdv
J9eawwqlajQZdW1zfR8YP4ehAdNPxX4O2/2ml39K2V3rkEPfsZ+OD8i94+emQqZxjtDMtfb/SoNP
AeNlpMOgf/Pb8eDBWYzX1asOh1vdApFEi5iv7m2sgoR4YHlV/sbxkoStPhHIESdHosZu7N4RPy7I
dM77HG6o9gr0zQB5dY/FHKaUuhQds94XrD2O3vjX6vVz0WhByIpIx2BwotB4e5ezM/ypADoCiCN2
3sH+5I6ckB8h34B2ZLXTvjUKF9rQrvHkoIAX23HsQUZUDuzDHAMyIkAcqqffNMM43PUuZO3VsfR0
bDm6/jEkD7ysSmrldnGHZR8mp71Sc4qtrJ1Ztukg0OuptfpGmGOJqFW0YwPZIlv4cGtmuC6YrwGI
Al1wwzchqpd2+FUOBtkuT9DanGGQDZqiqK4L63dkgDAQOJmoUMxHSASBN8ZOJ6pEC/7sWfOnDNpv
T5t/FSG7RlsXeCX5E9L6mA9LPOoQQqk8oVz+c1EgG2PuK89PIVZJpJHPGlFIdTvuRr71aIfK7xFf
eDo6/MDhsYMxWODVnZH02TGYfPW7sjM/1dgcRmvxh8TYG/hj6vvLtSydg6ycY6DIrkQ/IMoRZckC
NNCJ5sWpzW2KzKZdUP+zQVOlboNQyJCpay/FXyR47twQNVQUNymXd9MEL+0IlF65EjBiL15qf4in
PGDxhIEBd7RBS8B/c4hyk7CmfwKfi7jz5sQvJMUvMkzx5GNBG8PaEBQnotQ1WPjBFkRHACw/zDRX
KXGWw+Y1b8rxjjXrs5mg0pP1T7M4N88FdMIh8Y2kQFRqbYonvpZ91IRSPYr6aWv7Gzf2ey38T7aG
5yLwMBdX2DRakKvnL3MV0RAxqlqI52qy+3wY96QuYtbyf6wsn4aONVHIJ36evPIEW46oz1EBsJdW
5nWRhIQDm2DAViZXI5GV2yuMGZ7VTBF2aLoLulYbhS15yRcES8gh/7VDA6KtNGBs7JzqBiwpcwDn
C3IRxFexcobPCbm/kVdtiPpl+nmtnJ/Fs5B1+9eghHMepjoUUfM8tMvBqnlXhwzzQIW4jDa4bv6W
zgDG5hLVM2wOU+icSz34SdmVOBt5kDUFHG9Ywffd7N7IOBxwTp42LAxauh6IXc+j6duM2kVEFe10
uqF4rqF+d8Lqy6JRNSt683pOgVi9+vP4Y/Px0RSXWS2KIbKhX0WdJkD2+XPjyVvNh4iUSxCv5fRP
kB49Kb5AtTwcDUA6pmLBVqpvgWTZ4qnq5atLh6xsGmS+uy/wHsNKVIvnS0ryxCqRtB751vN3S1p9
6PPg5NACkxxdMlTjfaPqny5f8L4zuMsH+EZAvu283hD4MoY06RwaKVwSYHMSuoAWGGc4Da2bxAfS
dXAw1XCgIO4pHfGsyuXkYGEqc1tQsUKwr0KGO+QkfW/BBoNop/51DGyhe1ZmuZkPLC/H2Hf1kwq2
DKPQGrntcizw8Qa7TLdmRmRtuGF9i6Vydp5XuWa9ns7N1iWaVBeUu2dhCki+UUO6TR2LcJJ7KrZ/
82JSM8/ZGNg7BSZCt+W/DY1rFLgmZaWv0IyBfBoGRKgXnyTML5vCr+4qP5tdHQDWt9FgQzwu8i5K
d7pwuONHcgRub3h+LWu4PBisdTWrFhfLYPerZ3Q03sy8TDftufB06g/j+yZY3FYI+rVooaqwCY6T
W8bzsv7OJF/ixgUyjKX2Jg0qXIJ+dxnz5RZ2GB+wivpf7wfJUnq7tXn0p4+Nq/a59ds6XuQQRLVa
kDlJhuexGU0UcGFif62fVw+ugpbiveJk81NflU/N5iF4grJbOwUHp93Onb9mDv5npkPwsXXWG5lr
VO0QAFgw6jcJLr736QlrahX2uZYzmoE7780uVFNii6GOPTBfS4PGiQiMptahe2JwWmuNRRDwiQ+3
byrcxCnIYRqLu+3NH1Kvb6U/gWOFBwsgabr3ww7LmCOUCk6Wy6pKUc8/ySJhfKb8KMASWCy5ey4H
v4ycHh6G5Ypbk0NTMDOz27T4jy/23YGteBwwgO3jgE28ieSX0oSgCpxcx+0qn4etO3VFs2/14mFv
UG8o/gCOtsBBUh2Ebfl22Mr+AKI2Gubpt27XLV3r/JQLaOq0POG0nae+TBjgJpw4SOidYA/CMJn6
6nNpnAO2obNCIpoI5TUpUZXTjRavQMbvw4phYHXtFX1yl7gehhCAZq9rRcZoES5gVItYQRHS2Cmc
HyVVMoz8MMhgb+oxDYoOUpt+bxdcMtY/QPTxgYDt53YARhGE4VM1mlvITWa98g1o6T8FfC6eFnjp
0Jy7qdHIHWJsutcgASDY6O+s9f92QBZWte3bmSekC75EKR28o/RZDuSNeNMQF2BmIoos1d5zZOLX
9n2t8iOwy69JBMiYBueELHC1hwXZeWxnJw7c8Ue1hU2kKZFW7ky7frIcd8bL7JT30dNZvYFjVeYS
OCwBj3qq29D/rel6mizIHL/7Ow3jPx/fOh3A58sN+SWhc91IlfpsunW+OdeivbpO97SgmK0MqnNE
yt+aFfmr4QQebYUKJRi6iyueG0Q4It0+8xEqkKplrC7bvJ3rPvhsVd/umnCt00Z7R7Ace+4ZFouw
pPFIzR+61r+IhoB/tLbY1nIzFRaniYm/EKYg31IN4JaGJVrbpdxXFKERjm4zJfI1Dkq8tX0NAcdQ
YhEV9zUQPwcYbcXZCxby8H6oMPVC5+4Vlu1rIWQSjlrGCxQ9iPTdnGiuIbTkW8ZA2cXlKAjARuyn
wtxGpr5H5qMSwZYuqswxkahPx+WnkbpPxaqKaFkQrbpOKS38/0wYkGgz+QmGIikz43HGeljJwPsC
WotKh+zrkv4GRl6o7o+lHLGr56ZuQLHlKuO+M8MLxicQVgP6hLlQqYc+U5LhS/o9FjKndh/65QcT
5ftsxwPp0bQsU43vpmVwwXafaFdk/qqziYjPtZyPzqjPPQdK8divFa53X/Qae9PWY9YrAKaRFh+A
IBZ8pt8t7kk/17swN8iAQdtB168VNcs2HxvufET/YEO1F/URqtfPxqKDRP5AUtgRXB/W00c/Mw/K
nk9AmZrJ2QPNviEuDlw2COgG88fgMptspf8plw1+uqDGgV2foTfBZxfdRxgUoBxsIPZlqxMwQ6g5
gIJrh/ydbPtM8onHhtuk5PkYbxPlkfHGSI0bOh5aI7ukJDyFwN+NoD768opwh1dv14/z0ZMNOuc1
YVV+3jzrJcB/k5y4Vz/EGmvlP7eO8hK+ouKHfp7JcXikxIsPRYa/La5OAIIfYoMmp5PnYJtfS778
+ltwFxzChqIfk97177Ot2qTz5dOgvRtrWQydMwozsCgk1ZqZn0Kx3BiZPqdtzhhUHUU3vyK45r6Y
BsQNWRfsZiE5vSQ5WMg2ReN1YVS7cQ7yLO6nMl08DxhvCeOYZpKxT/pnd5HHgjrZw+WwcNTZ6PqZ
O+LOQetjQbprY6Xwb3Zld1JumOVVJnt523qUlsbmh2Cel6Tl4NarBxFTNvUah30DjqvtgdJUWMGm
NZiESovj5j/UbDCQCn3Y4bDZvuST+cw7fgQmui/qFrwdRgaPn9hUV8ngGfeA3AqY8dl7NwfHCgFA
NfwpwfGOb7OhJyq3Oikm/lIEC8KxFvywsQZNhRzhhI/exdnGn82Rh1mC/1kfTEsw8M8Z5JTADRu1
fncsKmS8rWrvi66JJto+YcK+N934wmuz43y+jVjJhgIOp2QIEm9177LPnwSaQISsZCV1beSV3Z6U
s3dwXZk6VburhLfXWEX+j63elfb4tfCwcJ8+ty3Yfhn2u07Icy7QMc5Oly3qvYBdLocAvAjW74Bv
bSxZDRZ84z30ENpERhPo93woD9v2exSb2o+u3V5QXItEPr7SqWD7QGLp3FvQXFFompO6w3VrcZzT
hdQdYDEcEp9SCBchvVD4Y+SmiRfWJgA4nqB2/GdBAKwCch0V0iBms/+Ry+k66xUFr/nMXdiV+bU4
QD6Jec5tY5B7FEq3po31Wvzn28pLJ+7m8cqar1o6fO9uEAWsFaZLKBUZZ2mYAxxdRxlmzGACmpoi
dSvyAiPls9erPQEyFvgIIAOneKp1E7cOku3BP0J4+RWOHcBxd4e+yU3oJiLeMRnNrWRJrRfQjQLS
IhfijSmdXbtntvrHVImGJwdHqgBGUlVfvNK/+MgeruoydRzniRJ2AbB2Dr0QHaH/Ar3fFWB3pt1J
7SuRwytw1pCriHvdYmGda/HRP8KyRIeZOa9okTgrRDReh9sUnw3DwVwlnWsxzDhdH0tkaW31HJsR
u0nK7fdsmyGNCD0gOZjZgmaIqmEFXjEyYFKOvDbQa3GuftFmjGkRdLeAdzmajhq/2NwfkAQnYTud
d9HqdyaG1fV11O5bvckaVxVShIPR/yabefW2EQ1TgO1euYEMLmxKeA6jMwf9jCdAHtviRKcgj2Hb
QNNttjraWP9kfPclrDu4WodA43wB4Hy7wf0ohlJwD51bUtEhMavjQ5KYp0Enj3gNl8SQW/0oxph1
J4grlx3R1B7cUYM8nj6IKg8KogcXvB+h1a/yoHvuXTAhloHfwtPsjJNCtXI00oNetsedZUg2hiJT
pf8N98Ytavi27yWQsjoABOGOYO/hUKDQwavqbEaOFgeVfIUk8D5X7r8ArGfCTfdTbQAYQxI+2jh+
7EucAbwg+OqG8dgP4XdPxb8cdgF2C2QyYs0q4wwcpRZj6jreSxHOZ2bNxbGJwWgZu5tfqmip0Dto
F20tcmRRFPKaf+mA3/xpBVKtIlmrF1s5jypDsI8Ow/Cy7h3czdNhteW5bsiFBlRdgc38xdApoxrz
iDfUyGB0bdwhR6mX/T4QgEYFYh9Z+QNAfUJnDn2hGtqDC2iRGBQIzDoGDE+ZdjV0uGHh4WcQLOiu
EgRV+6mGzYv51H2GTv8aLEhnEdD6Nu2+WW1GGoQarD4EIVXx12uXIBJGcxC3ZteGbDcEy8Xh2xSF
pE22qgLRlHdnh+FendfpHbczSZeaQaLb360ZAWarIfbC7r2gFFEdgCgLKx9qihHx1stbEzjXOl/u
UHbsRsp2D3cL5GO8+xbrLrQND3UPuRde+jNoWn5WBkIAuiFb2F0BLE3rWW8tvL3EebPbsbW4Y2qs
npBcA2CDdhsc+XinJTcvkDPqyF2g73E8RGpjnl/ibc1RokpTHALN63hs6LTDKnn3OeXDuitrcS15
8eq7841XD9Rd4mFQpjMZQP3rb5uFvSV44Jl3R+aOG3Cn8MWyZUpU0R8HcC/OUt+qpcebWQ+4jEHP
NX5/hgQnGpl6H5n3C66AHECeAfgxl6r3GeYHcq/AvcSOD3FdTn4rX/wLdPfjWfoxUfdl8tBeYWRi
iex80PbBP1mMCiJi44Ef9wGhb9dKFAc28V/UpgBIeHkcWZ2xfMZDW6uEBBodox0BRE9BgR9dw99B
gGOoIbqpLKQvcAQ11vtkGvCtR6Fvax0gg5sk53FyjmptV+is2mxjcr/608EgxHXfaLknHq5P+JZm
Ndsy2eojTGeeg6IA68Q+irn8ySfx0RQW60CMn9QMqwG4cGPkHf4stnEiDhEK+FEELDV+tgARX8Yp
qX0kB+IBRx10DVELGAM34d4D+KQDepnUBCmL/LVwEmahxebRms4kOEq+vlQi3Jdhjk7K8A+0awck
X3WxBZm1VLAmETJIHNb7r6HnvILI+s+Fslg8DF2bHLJzH9jduI1xXwYz4M1JoWGUXQwHEXyUEpBU
FeSvUPtB9tHmRUJs+bNuTgzW6qRXDVczChyuy3MwlIV3zld+qpQ7Qa8AIEJxfmr6TidcuXPSLSiW
knAnLsBdvXDa+0nhzgHUr9ZFt9tUydKGdeaFpI5En394LLwzsp2nyn1Rk0YHZe91Ze/9Gu49uVCo
ybCb4OoS/NlDVqbpSwGa0yjxX18aZLWULayY9H/BVj0NfveH4HsuCDlRDHKg+ZtnEYSgk+tjy9SP
bcnbjH4Qr1iQLoI9gQq7hh19Vpu3x1nAXsFaZ2QmGbTABzt532hNbrlojuCnflvIDdx5LU5Vvfg4
CY3I4LTjwBNoRIpPvyZt7j17IYxiPLSIlYOpr3lIApvHZEWVudVaHtQj1K9iLHUWQHetbHhU2wd9
k9v/ZmKg6ghqGwPnSDCBoP4U6HfAP3tyvS5dvnek+1YuGCs0XkWYdr04U3frt/Ve9ANK/Iyl04Wc
K72+uZWs4o46QDqHHj4ryE6L82o7cHfJChW8uqaDGp0+NMRAWj03fwl68bQOONI1tUDV0c22JnWm
fNpVZRM5okK0DOBRlIt5twVolerHbCoB8KazDE4+usQMsKOOvNb74mACUs9jL4GgV77gR0BD+W4B
TMz4hiEceyqX4kty3HyBE0BTCDOKlQZyN8BBlsHGI3EHiZZHQwlTgsZ1bAp78gKWSvV13sI/A/bf
czZAW1ZgvwTihqV208IJDr4EJdSLX0gPoHjf6v5klqpJwkcQTuBWu2AE+1AqMOcmj7oiR9f0ECDb
qUohaGkfnD7UdTDdO2yznF83NJ5JBXjhbwtqpG/tdxsa6E0H4+7D4L+QsC0CY8ZSYulL6ahLXfpv
xNmuQeG8ORIqdx1iNV/09FQYLR/aknfBBoXxRAWxEpiwO5ewiNsFacwlCt6oZvDvDiJYFw+XU6s/
FZlzHOIKYFqPdR60jpGBYOakc3SDOBF/g3V6YdP6FBhod1VY3glEoRH2Bq4akpHYNPaVIucv6Su/
ToxTnP2yDTPsNSGZR6mxxRYOTTlgw1EEUdX2DeTW9d7BA3KUBboDm4rC27ynXs2/1SIvbtOYO6ly
mjnLJqAM7v+1pcXpwA5R4hgK1YgffIEo/Fi6GTJIIxqwhWUQ59C9ZQrtb8dA0/Nyj9WgWwFuqDJ5
FnaYw+nyVK3eD7yKU7cf2sSO+ecCYRG08fJtW+wOGBdAAMApUGm0c2Sm8dY1LU8rAbdxAiH/FXZT
JcxVFdA+g2Ya6LgsxAuGsSsj4d117ZtuQCJUDr/Tpd75G4xS8zALi/CpHPHCbl5iunbnlNhkqtxz
qCHv7MtDU2Ijc+JHXN8HU8vnFc0usjnSTm9bzEh3kPCaHLRBVyqiAP8VgDtwygrtUjPQbEC0bEI4
T4LRpjkleO9K/9CM5bXuvH1XgbXvdPWKzbtniCeBS/E5Edg1gCin+u5gJRSLMXgRrBORs4KC7Ngw
R0hzhH1Ycx07GAa6Cg9AIL+KYRNELQIqVQf9VXeUkz5sUCybPsdCP63e3cZ+VJV37EKoRjlEjLMv
T9PsH1D+5gRC9r1Yscag+dVHkQWVzGFv3zjnKmgyU5vM7fOThAcOjCFc6FOqO4XaC23eXwmNtQ8Y
Ix5mt96RRrjpjLymZPXKrPmfo/NabhxJougXVQRQMAW80luRoij7gpBaGnig4M3X7+G+bMTOdExT
IlCVefPcm7mG82KitfRV9x2Z3jV3EtgrdRIT11JUJ1sO8N82InpSxSxjzR6ojDiqjD1M/bDHbgih
1+bIRQbNlb9uANIFcZV709VfaujmBfUnN6TKXzPcQ26ffsJA7PzYf7aKAAWspnFhgxyIJwO9bNrW
BV1KO+8BBp49P/2RIweBVMN7qGM2s0WSGhOjjEvUY+AQ9J1URcmb1yw9M771TfgfdqfVHLRH/ihG
tLzYFfzogYWmrdKXukt65IHhruyxXGZ9PKwr0//S8svpBR8gMpe5ophy8HUztqosotOM/jSTFcd5
Q9Hm8rPE4cY1293QRNvSdD9CkYKh5B99OGXMw8aNVbRkg/KDKdd8Zmnay5gbb2JQhzRnNbjyg7tM
gyUPzMH2Tab/OM7YiL5ss4EOQcJx2sMHFMDOjOZu407tyW7qpxylfmE0AD5dczIxO3Rl+WJ4bADR
HgA/yRCcH2xmgviRpbgJrlsIuD04+gs44TcaK0X5ROHKiOQ4edEtdrFPm97KyAyYcGikAN6+KrqB
ydKQLkYA57yAwVQxLjrmXAaRGkshXWsRVbWCfR2OfdnFTPKhJUp4Wv6RvxvQsYFft0VhbEpE2Uka
/TJJ1JL2K14XoklXUwusOAQpe3TzFHxAt4dq0t/8+7dxTJ6qkkYRbmuVm2OwQBNZ+wnfPAndVOKE
pHuzOqfa2/WMYmRc8yLBviBnR76xt7tRUpx4z17UbqD8DgnIahA1mgdnOnB5M8t3/2hb3ZUHEUHI
gUKgau21EcXf/CKmRZNgAhqK/JmW3FqgL69YTLKyGucl6tXKF96ucNtjZBtcwvnF8uw1ZvF1Xjv/
ijSE3kmmJwaZ+9Y1vpIgfKaOY1lZQPClHFZGGFpbluUQ954ntFPmpsQO2nPivygJ9+YPLdu9E14E
rIj5qm+jj2CcEDbsYdeaLH9KkwOytVpEQXCQs/tBPEi5ngNP7BGsoZXzhIJT3Lopfw1FfKwN/4VW
bm0k4gUC5qU06WDYOcvfpEt719RyLXLrBbvYd41FpLP6XZkwFFKzXAwiB2rNiJqZmidRVntH2VRV
RY4TI5+PqrFpoKCGlr5mrp02VzcZmWXbn+PUo3qGgNU0lcZILgnaEFNQ95Xg0VOObGD0kPhFtq/C
kJkll3OZXSczkAsr60DkBFCotod6ZQIVmMHULoLUfHIrD7HVyiDq+oBWjFWzuGlpM5BU68H6BlZc
u1XwObXF36ympaibI9s1XxPDu+g+Y4+Su+0JP9cdLQBX+jvblXlipfVei4rvF6Ebz9MC+82qzdlX
AuSPSWUcxVqUzSYeuDmsPtpPfstTU7CWZW42Y0kahBjmZeo7L8aEGDLNhEDLoLUIVTXCdVrEl6nW
G2HMjFXyv4g18XGTnpAxD1nov8/SOrtVufabdj+QT8mWlHwDVsBnUsNidKJvVzTmVnRovFCDDUPX
Nk/ufc0LZARgYU73TPz6spMGT1xwdlXMdjymrzRYXTZutXa/xtLdlTDNltn86Ll9axrCJWbKpoK4
K8oCJjM2rWyZWB+xZV59CDEdedcp4WmuzGYbuuXIKtxqFQvmQj0dq8ijdyCrHz1o4lNUYjEAnRe+
pXKmdmAb8SMoquG6Kx3Q2HRwYDyjh2u3xUODLDQHijPECf/myjhbVnoUmbNknIgjCn0WjxQdT5bu
hUODOg8HnchNadNwejABDDL2UeXeppJDcGYfdy6pIIx4WlQdzta6tU8yAymxsSY3gOOd7u4xxhXs
PsmCn2SfauIpk+R1SoAKFctpTJr5pen2S3/QT3FSPzSetqZdqp7MobyY3rQ32oRLcpwf5kgMTZVe
egluH7vuV0HlHNLMXrkUBq2HJG75b1nR9zg/AUi6mCBS1vIdMPuc26C4Z4Ppb0oNiP7wOE3drRjs
rWm6a014gWzEqzNK4FtGsLA67r7wa5rF2DsURot3Sp4SP3tVZCcu/NrelJ5HZvMDU430M866N68Q
n4Zhf+EqAZ5pP8th+jZC5Dm2lh1Mgr4h3Oxt5hb4bpRka0YRdpDlho+rjHQy7XxqxGDU4m/hTDs7
qH76Dj4iFMhXvUV3P9TRsSbEcz1ocQyG6tjqgg44oSsLf7sgWUsj35tR9DeFCK9T8jQJZ14OTfui
YY2T3Hun41yXRfKfx4zZMWecIPlSZuYtjd0vq8to5Am3bFR2hEhlcqEOYzZYy0yKd4t3qOFzLsYw
excdDhHXm05V0ECT6E1f2Wsy6K6sV93LAUG4yZjsiuq/KjeOk1K/RQ5qXA7sjNQBcG1oMUpt5cUy
FERF+DGYmIj6hCcsVuREuvppYMIWJzbIUCX/PBt1TktNgUFbgOIP+kfIjJE2S9v2956saICnZz0E
a1Gj5YRx/kM661L6cAO9Q3+dqefUC+Db+ngTYcNdGmZCLVC2GesmxCW00rVXZvegM50V0eGY90Bt
cWg4EiN+B5eIHbEM8lNT0QhwZaJjSIx1SYzZOsQ3xXRF7gObRGqv8f5lMbUPB9e36DBIZS0e+PSG
dop01N0MbR/k2D0pKZ6KDLg4Mq9uaq21Iw+ogIeBBnUZoSkvGzu6NKo7tfnwxapQZlSgELif1rV0
LlJwdwblNRqZUnRNcQuM+B2nKHnP2sF0wkyvw5fWWHJjG9ZXnUNkmMS96sf8UJhb0jNB9DxcTHXt
LlXmNUuuxUuDObp2hieniHdNY77JWJ/l4JDjS/XZ5jFjBTRYVZavfYR5aHSbjCqSmWnt2E/TwB6Y
gWi6UmgmkDTbpYu1OEzXDeawIoTRStR7F4lNKIeTW/Ct9lGpl2maVRhN9G70EJD9Dvio7jkw7ACa
qtwasjoGKGlYNXF919E2taSxaAv96dRyo4xw4+XgLYPHV1YW2X9DjQs5nneqC3BzmlnK34JLy03c
tW/YKzNjOmiG/Q4gYSmcalWQOLwYWNHcpspe4N44VdP0p331QQ+Rwxy0P2KiNuhTLNwwSclUP3zJ
zbzEQLVCFlmCUOKMzkD2zFZt3Cb9Rl9dajvgFNbypmpK5t53rqndQQOZ/c4T2SEy/AEdcNyIyOd3
aH9RZ+2SIfueM4MAW5ZBCozNy0flNYYpWgJTsqrZGT2PYO/iSWoprBRo+SIV5nLGpvu46dRCVONH
kvbG0vJKbA+ShzmL9rORLB2H8lQU1raw66sUw9Ztiy0N81sdtsfSg3hLE+vVqNi/yirT1eiy30ep
t55LiUV0B6PMkBPinVHqF+ScPR3hhVnRNqjCO8ZU/LKagSVwzFSm2Ion71r0yb6SzDyilJ0AeeAs
/Ia6MQihqGYHq4xjnsvQpVztDz44hwCqZo7Evum+fhtUtZ0Cc2008laq6b3qqp8km05GY9TrvO/P
PvawMbHk2mztj9or1jhEeUDiifo2CvbSN+9AcuPjh/rNjfwtadUut6ilg97YEruXbqwow3PcNt0G
ZJwG2YehdXuMC03K//SzRT8nCMJYThY0o9++w1XEGMfJrgC5cGPzORAuvvgUsmh+mA+M+6QLHrXW
+iXK2l84kgdvfrwTTjR9VsS9OwX3syGDf1MfYCqwuDYrN4eoVEl/qM3wIhy2lMRx9Zw/LHAd3knJ
2Ih7CP+KdsqtXRsHN4K68EzzbhQkETwCS2mI+qH8rhl8LsppOBpxiZfEzo/49N+l4zKybrNtHfCf
1B6y0hBsqsxOV9SXvzTd3EY4ptBrh3mN583aJ+WY7ovWxKgfdP17PIAmeeQT08Un4DeTtZuY1vk9
1YWr9S6eSKObfaZTnkmqubQ3nRddElet5sZ/VZN1672K7O3e/pe7JMwhrh6rloFgU39Us/cW1b3B
kkl/Ebnde8q6YaIwgP9I5shYCUZ0wZXx9bKoNFhJSxxXE34NYsJyYen3uOoQFLOQ/3K2j9iNTt+I
iBuX/muVRH+OAOqtubBZvQZkat2pO65tUbxLUd3Ir3fWBXEdhkWiSjE2LIGiAJLt9OmyHToNOVJy
jJcLpkR3nboOvm/3XdeslR7s8SUR+Z0/f1N4wUonWvcxRgGONp/Vk1TIw0fWuYduZs4Gvb5Xlj7/
39BvmmSZi/En6cRhCoFby+JH+Eqg7Fi3Mhx5YbPV3GEeBMBd4TiyIZntfTO4dDIxvETrfMvS+pdW
FenQzfRND0VWQ5vuVWwQXuF9pQiPiyQKX8F8L0Hn/GfNzg+Zhq8Ei3ymEEgZNarZwb3RoTNHenLi
4VvXjE6MlhYkq5ON6+KYwb1K3El2bRj8aJm8mOn8E2h5ylPMuzJfyUJ+0qH9eEKcpPSwDyTvQQ1H
4mXfOVr1wzz+1hgEq8yFek1oRWY8Qt48U4YNeC3H6ubYzYF1J1cBMl316uJMI2JnePAU0eKjGFD5
yEExciINaq1eTSFXbhJvpsw555b7L+u7d8sZ3NVkWV8ChEWgw3I766cQ00ozzB+N062aEW/XJCBV
HKPFbcKwYCZOIkrbNbvtFrgJYHlUvguzB/KXsOFDNPWLbdFuFKU8VHHGyCmTP7FSeFwjy171GVaF
tAEyRzdgpgN8H+KxKmhpYxt8EsB9UaXoQoN4xtGzlpAt0OqHrqqKVasGPJqtczEmdwE8+jHUDVZe
Wqu2bD+Qwj/8MTpOsog3yuVisFxC1mobm2xzcWPUvPjq+PLZxvCSzHCIUOFidM6lmHcO1kT8p8fW
GMA0FINoqAzE+Hb8dNrp3ifRs6ujdeLLfVf1//yiv9QFyWozXmHt7jKLcsJVlbEZEwY9OtkrUX7q
2bxl2v5rpHlHufn2gbZGB8UNTOCnFkFNKxNIeBcsdTRrf23snXI0UwZY1VWF+hgRTOAb417IOF14
BXNCVyDjh43AuYUnt+ba7Dx+bRFEZWdyWzoNJG1KIlvjBZDwA1Aj0RzbEiGBLIxsAfSWcpAHrzya
9VJ6dYqkGFwmQjhMlpR1FWZpkwTVnASJNfMVhjUkf9Ex+HTObXuZM/tgONX7FAG6gC0Af6f7dI6I
h7E+paYRNVvOyCJ+TzL6jyhpP5GxP+WEpGYUr4ZlXopAXXrH/NGg6eY0V+tG59tWjczAomfLp4ML
wbjHyDv0xfwKDPRfP6HeQoC0ofdjlOrUhd3+IY0SVLPvZvworTFtPLQ/mIOaTTMuF7smMWSh8pRZ
XeE9qai7W0F2Ho34ZoTdG1PwjRUb30VXbDKCbNZtMP9LjXTndnRATkIQhmPGFz8p1kbbvigtNn45
EGTQ/JkK03nkK72w6vw/kws1cpA7zMrGO6h2c+e8ZgSGOINaSlPsgt4+YBnZ8CKv2Lz67SJt5SaC
oFvhX6yIw5pMtigYrvOqCLxqSRLGjtu+O13xE8mSVJKk/KqsFotQzIYDr86RvPX8W47GXeD8avmM
O8YSD3TIueRdNK0kLmEjUdnTnHj3tkvf4sjDYxJWN9GheiWUEmFb3eoMGtHXv65lXVLiP1KYBR6r
eTv35RH0mEAhxcgNusWO0pBMnmTvZFG/rKo0XRldtPeTaOSNrcLD2JTMLrrutbOddzdHyWL/7rIz
fOzWKkwZ46S/1Odbt+Lik9Vw9+OGfQyN8UGla/GIZUv+2BJDDL35CDZRhzzdXQSZHDTIKwqf8cIt
Yoq35FAHah2VNkB5JID4necuyn+yGkQGLfEm2GkEagReFbIz2jKrFrF1TJZ5nVcHC2bzQMQP0UsJ
VbSgVV2ndb/t0FhKs4LGjEBzZ8bZQ9XdQU2PSgCKtXnwZkQ4h8l5ckYPVAYJNw3SbEU1H22GHDbM
nbUCW8F21YyA++O4mVDxATysPYzKy4BxLB6I70jm4uRa8tUYAIo6r/nta1w8o76YzvBhFu2rjcNL
1WrJrPNSOsan6qZd5BrbLDQxfZgfgoQ6mZUX1xzPSWHjecr+DXManfIhDXnYxVsnO9y8A167+UUJ
vcuyTvIbA3TFi/LX2mqdJe19ZICmk/DQKRpKN/8MfGDOKsq/UuB79rB5H00uDwUnHX0AX7Gdv9sx
lJ8XcuZ6pvUaT8YpsVtUSsItjzyB8ba2Asrnauv1Oj+NvqrXHigr4QuryYjOuiB4wVO9w7NUnfCs
bZMSJHPw1avhjddB+O9qcL+8oYo3Q9zvXUZUdqq32kk+GPtxS+T6Npfl1fLSXxXy7c41RlK/OHXS
R3bABtAmmiiXgio+Mgn9yfQA1ZJv3Ty7q3HGM2xbiymb9u1k/rRD+GQxLYIYslteQF4HidLc18EN
JmJH3MWut7GRDcUxxxSxMFz2x6U2OkLGZhQ163+9Zew9f1rlg/k21+3Zdani7TyfYQj8X8/Pn6YS
G57BDoE5Sl58J7vK8UEP+dSj0vwrenNnzsXwoLwuRpvdxv8T0Sj2MMjgFndcUvxpOis6jQ8/m76m
x5DQyl8tkcRLJaptzJA8NzGGEzOKEyegyukM+Hebkb58/L11w1sfgR7x7IrOO9A/r/l1bYo5JIBE
YHhi9wksh9KXEWvVImAesExRUdLIuhJP9EpB9zZYxo8hHp1bz573LEne0hy4oZ84kpMX3OAXdrw5
54YtNfRzdPFISCPKsHu27eLPc/LvyiZAQVrmnv06Nwpzb+1N5aUaYOSFO618B89435o/OC8vcUsR
3uuKDB9sIEuRMJevh6eRxF1UBojazAESrbyfkVHfQCYhzXsyItx5X4Fd7Et6dy3iizP6LFbxNpk2
fvw2fjYeFPHgrfT8GEwrE0qski+5ytaz7R1nSG7BqTEXxhkVbCft8XsgEsGYklMf+V9u6kG29M9l
xlIouyrbVQdHZNukDjSPwS0jBLwj8U7gkGGCfJlkCPjlNLcUORmLcHiq2vA1nxv5lKcP9nI06nM8
V08iKeqNz8CPrV3tZTLdZypt7kNO2iJlqpYZkmYrwNAwBZ8YE8t9L6t+YVIovFZaXcYwZ4isu6cc
dx+nxvzWRrFamTZ8bKrVfxmrEywx/vrsnMlzdSdnnAOvH04eZ39DYjrrZtBTPYIue+jNoCQyga1g
GQVRNUC2w9lva61XQRuvvZyEjgmcxebsmxNJytXjvgnkKpTOznfEvjWxzaOEnLLUPinnE+8+oSZE
tE9Jsm1ksZJh8+WEM4t0sl04xU9Trs7IgZso/zV0caia8crb8FJH/cYsk2efMXNuhQfTDff9gKdv
pl2im7BOWJOeRkYRK0HI4Cat8rs9ZHcLhcuLxXcqfQZsrn2dw+nmtliTu8xLzk0c4C9P17oHqasC
69ZmM8lpvdDsRAPE9NruOU/55noLEd0xh2evRHSzVa1f6sxONtNAiE1WHwc735Y4wTkupqOAZVn0
DUVA0C9rF09SukRWaVDqYdU8eWgnO1jPBmxUN87L0MLtgSv0FhnZrQ/8W+moZUaaWlGXfwaTh0Wd
GO9DH5OZSHxgpfRzjdu5Jy+RIzC6ZrS4i7SJXw3ByUnz88A2d5EdnXvS15lCydNU82lm3JhGFmya
sTqHPZ7p0SOgLRuffId3B+VzAfC67fzhXObDMrI8Xk7OOSnFr1ubsKQhpxMboHX6TGDQsWhxAdOP
lTnGTCYdDQRcJZKdDDn1HM/e561aelFICo2aORMhP0S6TdrqzXFJeReWh+fUuYweew1Bnm5B3u28
bLjyk2wnDSA4VxYxmsmuRuWJOStNpjLYVphrBOTiTyQpDPDBiW88m75bbaXJh3WbZkMphCJAUzZU
F27CZzsytmKOSyBI9j/4s1w1VCxwGKeKiB8/JsswsPHOkURZIXtWfg/1FG0N07uLoF1hSSd/gDsf
A5X3XGfNNY5USeTh8MkT+TpF7c4emmNTxeugEu866e45R0vdtG99wLyym6ZwDVmHgcYx3wVBXEs0
HMGQrvF3bsWHtl24PMjFGI3Z9zPmCnrcM/8cebTwOVFgbq3MR+6U/zxLvRIiejUE3Jicdo6Xf1lF
c+BI2tLybr2RXH+e0M7sv5u4X6vUfSPx5rN4KIEyiU9D85Bl04HQBfLkFM2/tvQTYNcv2ZL8XROM
ZlNNX4kM9myH+Qj98i8T81flYER0eO5XrpH8ZI+ips2BJ0Tt1cs4BLv2fADWNH+MKdmAFYfqmGT9
iV/rm2DUFJgKv45nEurxOFRiHHbVkxU6b7J0NriJDqFdbQpprCd3PjE4xFSWbHxA3plIr5TFtovI
jDd5PG/M2psI9IwQqj2y5+R6zoa3McFM3XRbIqKvg+Mcy3aEAvPqBpEjPncICgO1MKZxeRZgcsu6
mNfwCs+TcvbI01+DzjeM8rYPVIP+j1n68JOL7Kxn96V2DCZDiqC5LrsGtnnPevc8aRd13XhTY/3f
7A7P2py+IMc3gyNPuht2EeJY4DCL1Ul98Ivxw8IFawZca7DqyET1TbThGcwpXY2guIEJJZurq4mI
OWWkHKFvXyYWvAk8gHNnnB8aUqLqG9z53h9y5puTe/TZmbbAPUqclxefyaQHwanOY6LOKIXlkgzJ
vzSML5r6ilrgk4aN1+WSuoSEhvHaT5MToj+iD3m44zD+Z0721fRrsh0s+wWb202ZOTVcsWsku+mS
4WXGXLLsUnsENkufU13vKwWDSpTM2QtNMFcX3DlhaM/H+efMxUtR9k8QqDQZU73voaUJ01MLJ4xx
ffnCXKRp+kv0A7F3fvVbe+I69erFb2eDb5sJIFvqFrOXEq1BYFBa3ztLbS2SIogM23jycbwo01zH
CoGgDQlGIEzBIuUEVwG8cddnVBWevUwGnyBTPGVZHi7JHlhaib1DwwsvngOdI7LiA5nshG3zEjIm
HFW1BAgE9gup1jIVgyqDKq6LRBY3ol0PEbiZFWDJaUJiQwvPD5fEMQEJjzvep/eQH3jF/PBnqr1L
03i3WdLD2i1OHCvauBlpQuV4qnDi6hnQtA9qslFNi3yPOruSQf4yBzGVaRRBVuLFGMj0Y+gnr7Zb
fZpMJYh7ozhosapo4JY4qd5qy6fNMDWgb8iW2IDp75x8FA4UcxfggmT2EfV7rXp+/CL85kv5Lpzp
288jpofyEhcDXS00tJGxcE63/9KZblg1Vz07x6pkwF566t2cffYa8+1Fk/GPjT3gekbsr8gC9Vbk
Tm7KusXCMtNGBVnkoM0WLwOz01Wf5v/1yqXkf7RkPDw+dnv7bexj5IXExvful79TBX7bpNFKDSFY
u3cwpX8gzxecxD8zIbw4FglYM2ME2ehTHOZLhWFkr+z+qMgKZ36FiuI7rr0mvBTzuXUvZiAkheds
jhmv+rd68N6bIkJ3QR3ShIpoJGVfNDa1lNopazg3vsv5V+Ar98FDGhXd+spwd6FhEAuFkaaYoLfZ
Z0B84HGo+v9sD96SY4ZEx+GB/evxHgNH+230ZdNxrAgCmI5lGgcLAzmYBFfIXY6gVATr0SBjOo0o
Haac6MWH/ljFYbfSljsvxtoST5PKfkJDfcS5162c2f/JIQbxlT+5jV5bCicNUroveLA9EgaDGqWa
NYoRmfUFW3WE8dXH1tYja0tGTr3OPILJksA/IgKtm9L4IABq7xAwXBbzRueY7PreW8xRtx8achcd
7NvTRA0gArlvRXSwxmzVTQSMRrazJr4KMUoBB7Rf7VjijBUZ/1CTnULzFxrdtOzG6GDa1OqGrLdN
7/yZ4PUVDHmEXNuyvpLPsMsNaLiofHZNcU5z7llFUpPbXQuiQ7qoJG8qAfPM3FtJ5lNLLtMjmLtq
GZQUuiXOs9436OdRTciI9FZmEpx4Vvdxm+aMuZG2bENwmaAQupPxZWC2XHpyihYibGI2JkVHllrx
WOWUbGNysnVSwBBGa6tEYO9qj/hc9y2fim2lfNakNX/dJDZj3D6XeX83W+uA5+mNYLPvxKSLS0G3
0tThHCGGHnqKN7bynoKObYBVXcN/Wxc2Ti6z0u6WlTe91mALTfCAv/pLYI0UCeHDQU3kRdbm+6HX
O419HzaECVnYfEZe/pIRF5Jn1tHFWLbQhl4JYzqSt/CiO81S1NR+VlHG0sp5H6fyDvT0iJZSP34l
vqKQGnkswHqblpuskFtrGNc6xJQDhniW2qJtjb81O6XQCfvrkJskW2T2LqnSa2syqTcr+TUm1bNP
tC/aarOkHdsltYX+ywA49uP3us5uECT7ZiRFEtG0mDW3krAITCjHWymTu2eb665xWzTr9km0zs23
MEN7mCpl3edMs6JXtpw+Ua4i+dbee4lsvAJRBJ0c72ZsLgOESd8C9WMR/bGdKKXNIVuGD8DKK9tz
3lXvTk+jWzDdlhziufqTow/Ob/sXT3ib1q1+5syiX4In7dXGbuY9MCFG9mkTle5hsKpVJP0lvena
11O5dOeUbkhO32bDHQ4GsE4e/h8WgT4OTP0V6yhn1KjP5NNG9LhYnMdeUGn4v6Xo/xWj+9ECgy0b
p9mQJfufrYpD46VrGWqWjU7jr44G7PIYsplbnqC9jpmyj0Ya/cEsnXSRXFVDDKBunQVWzB32nRI0
1XDQIObD1OWrsDDxigZLpJcVvdkbyz6epqjA05aon7DqP4cwWhcNBHqUr5nU7Uj2rTtyljM2H2Xq
EVHt4LeM94DMnPzzbtL+bXrkZQF0wl/TuWczJH49jl9hwKSvne1rMPGqUNf/o70nbxmnbB7HG114
ENRTsRBNdhWPplj4D2amzFbQ/+9pmV5MvBGLsKVdDGVNKeCF/ymiBGEX5Rcg6L6Zs+eA6pglfTC1
LDBwjF/caYvW0qccHbLgRJKQIQ4aUKSTJVQT5boYBKYLTTw0dnW/2/r9dI4jFjWEnloYsXsNIVwX
7lxxnfH0i9nZQdM/D0n+kT+Wys745JeN62z0FBzi1EhW/B9U2E5/Rw+iPigeuIVDYljcFWxcVSnn
+Si5/MunrhS7ifNck24XBvXBCTqWEyfrvpb7OQg3s4UqPZbudxeEx3Tu+o2TDEdbgNyY5HfR/L+N
NRF0KWEP2QQlEQX50ayC76TyWaoAvRb29nVsR641tnjkkfHajd1nEcpNHZNRWShjMZogGlh7v6ka
240IIr4XvXMbO96Yaf0lhnQ1WKTbM8rCb+dBlD7oWrdfN5P+mOKOnG7XvJct9XRn/ZcU1h8ZLS+M
wUFiPbNCycDdnypmpySK7HJXEnU83GWSEOPkvOu4xpCQc5yT/XHw5xGkw4uyTZLA2jJOlUsnJaEq
8AnJsM6z0vcgMIBjpIs7l8nZAtVtX0ThPfP8vbTUbcp5C7MyvWZt+DJ2455JSrtUubiHirz+PKVC
ZeSQhC+yx2waRzPTvfEfcVSCrrGolsy14QcwDKSN/HoYpzvffUx3h7Ud6H91BSbGmbioGv+9IU9k
NLpHQPKwy3BykHDJAIsqGLkFBqU0LrNffzYZ7FVgGF95TqPQPob/mXnV2t/pAE+C55p/NZtpVuXE
ryKhmsP29VPb9juZ7MQFN4GzdL36g8k0+q/jg4nl6RvihMsBM75kFY5AN0IKUVX+koKSMKICw6Ud
Z2fZvI5LJmzKi/GcJrpfmUQqbnyedXfgg2MNZNYb7SbmFCuPe3vZdJF1mNr4Dm/xFtnNCUmE/tqd
rig6TxQCIa7Y6qnp0AzC2PlOE5Id657U78A4NY3/z0bcYy8XGSYGZsQsRPcH7h9582qyGdkLGPVc
rqVrfydhhWYW430XEzzyHBFA4/vgvCitsUk8XeOfLaUy8sbcd79vCStxjQ9O/ZVfNP/yZnLXhkaF
TpgkEFpyw/ulF61JswUF+wiVjH4J9AUBEqAPtRhO7Wh7/3rH/Yxc5v3uiDGmrgXReial5kyVWn0U
RvhEvciMf7Cf04wCeQiSl7whFAPU5MOT/+PsPJYj5cIt+yodd9xE4M2gJ2lIMpXypiRNiLJ473n6
XuhOVPwiiahJDRRRkMA533F7r90PtuENzoScCd3ubdARanL6QNAHpN62sIE1v3RN8ZwW2lUHM18W
+++VOKLBYO6GYPBnrfFrckE9J0mCf6x6qNvgR6ui3YGuWQMKYjEVy821VrHd7/vRKZYSJk21fyrb
Sf2Ex4ABmkW7yMZWeDcM0c8St/fl8JeFzBrF+p//8zmXxyxMS+uQnDo6fUP7g8F/UzGou+PL5esv
xL8oswhEV0pQX+dhiKtgOPceCkHLvI+Gfv9vl59FIg16wAxA8UOnaQZEJxKnxgUh6dLu8uUXonGU
WSQSQv7QQhYeOAPpbRDe2oNJV1159UuvZvr7z+8PQepV/+9/pP9b+9moAg/zHVeXbnW1vs7wwYVm
cPi33z4906fLg+iIOdWtfUdqt338O2ZQunzhpd89SzrLjd4MCqvx2a4Nr/NSOuZC68hmvhJcuJA5
qcxijlJiMirOPn3HdAlcVTgllb6D1N/AGtnAcgj8ldgjaYoo/CI0SplFF6I1ayrDJa7Q7DjTH8P+
BKmN+UsHBD5wjetern9SkL+z58VwOqZXfraWiyQtvcNZKlJasb1YIaslWK/fjbt4B4Zm2qJ5wN/O
zuKO8rUV7sJ65VkX2rE86+VhHYqNMo2rbQsho2tfCkAUl1vDUjqdPOvhqQGnrk8LXN17yQ6uor1+
rF71jWqXB283/lv2lTzr55ph1tLQqXRE0AJV8pas9RJpoQDKsy6Ouy9s4M95Ts1ZLEyereeANdy1
oHs3gIM3/Qu+QrtyLr+t6fd+0ebkWZ9nM70rpaDxWMFEDPQ+Qp6aqc+0U/wosHd1+S4LrUuedX1E
FG0kgfR3WDPJ2Ttul7Q5Xr60NLXQr55g1vstodaHhn7itDbT2UNyqOziqDvCbi3MbekVzfp/2XEk
phQV8TjDOwgBMDb5Lu6gY4bmoU7X0s2lpS4x6/2Z1utEdqGqVEyUnFalQG8gZ2io5e+DKhA8xtCL
3YgYBic02EdoO/DPGQqCaNrf49RqpUwvPe6sEkit2Ajs8ISOJko/OD46RQXA5TAM7hgp2WrQunF3
+dMttAppVgQ6BekOSsnQcb3aSZimqogXrLTZ/9vlZ3WA8LRCjHGlO6IyHMQhQMkVYPlTV9r0wvf6
yGD8NJy57FiGFYHoOLGrrQ/suSv+8cqzCoCKVpUT3M1OMCpn9pseYGH84yufdffCNXQWyHRExb8S
heAQIAUYBGGl9C69kunvn16JSR5gCT7aczoo71NSXfJy+VNKU2f+opN//P3TlYsysZicENJpCe9p
GZ+y4o9RfGsiFNdudt8LL5GXwkQCpgn5jw2zNl5pRIt3nvX+wchVGaas5xDGdCx/RXtqMqyArb4R
DuWB4yPlbuUZl7rDrACIoV4KGONDx3yHhk+ExE7ahDZpSTp2z4209bblFozDymRvqd581NNPr1Tl
NHYsxtj/yFaVt9V2dPIfpbVTH7VTfbCOHLa30r+1aHHW0zG2KqEshZEjpvXZKojwYCPk8mtbKFfi
rJfXsuXKsKEjpy+6W31InZCDaaCPjmoUd+TDr7XAhbYtTvf/9Lr0nqTFLgZUBR/RPLgHED+bKXw4
gRd4Cl9UWwb+vNJLl+YA4qwCtBK72pZpeog4ffYDXPO1r8xjo0woxbb+M+S4kBmT9uz+oKVOcH5J
2XvklY5rxK9t2t8PI0p9wVr7PQtjrDgrG0OQRjk2ZuicAfUzCPXfgezju/GPEXAtAAwxpiRTue4a
96pN/nVoF2f1JDG1TDAqhfNz3ENFlV3HnBgaRY18TmJyV0EZZ/9hA8XnNkFfcLlBfcSMflFrxNmE
IhNMsY0GgUDgrj9E1XDtlhWnVfDsKvyqXW5iqBV/eG301JnZn0gzexCO41WqEIolme+cah4807/S
XO+NzeZbQVa3iAIM9C3eSZY48lGqbVgLA3v0yg3kgld4CQ6SBB0QUm8DvkV+bh58gKyN12O6xc8k
oLsKqj9N3qMvwERvBTuQAYe8iG4uP/RSNRBnZa6E0zHmqupT5iRb2XmnMN8Ty8AGTb9VttnOs0nL
6FP78u0WSp04K3Vjp2A8lyHJxPBGEpROo8zWmb5Ws6cf/dUXnE1hyswzK1pr7IRHeQuylG0PG+Lc
AW/Ve2CvzQu/fgjZmhU15CdGlucDbBxY6jVSSzUm+ej+X96QbM3KmtpaQd7WxJNGpDzW3Qs7qhWY
wssXX1hpytasmFllKIy42wg6Mqzv0ejtA7f/qYzSK/46ZDnkbJ0pp8hlRQ3mVxB+r8N0bQtjej3/
/TicRP5dSNMm4OMjuHW8LLA2maf9GC1EBgYcJlQ80jauOW/sU1kCyBp2//rEswomKSS3GWoYO4Kj
nogXueX08CRvot36OmGpPcyq1dhLpdFrHFHonMak2G+0obSrKF15hOnLf/XeZmWpAQYP+i7DdaWb
d1mZvaXNt9zT7nqvfivNVxxDKyPq9Hu/utHUqz6NdEYn+qZsgh3FXLRDt3nWDXctfnnh0rN+D3ye
vHviYB3B0E8E59o5dN1Iko4r7Xp6F1/99FnH53xeGcQu4qc/ezfjrtpUv62b6k14HmyCdR2p/rcB
EXDI3+8ITQ0gq4x3FHf6r0qBq1SkD1VxTwjZAU//laKSCIeGBrC7s/Js0zv64tnMWUXAWiYpRsGz
Kbf4t7fxLtuy/2rj2LgyVwrnQgs2Z2UhEpH9AkhlA8q7ZY0wiNQC+uHlB1jo9+as33e6Lg+ax+/n
5OYEC7dG+phANOs1qP83zaQRJHnm8r0W+oo56+0NRxhumRBO7Obwz9070bzT2EQrhW8V9E15pUYv
dBRz1uHdqT5BY3QPKalum76nnFn62uta+haz7p6B2FDIQWdADtMbwYAdqbN9bygrS7WFdY1szno5
JLxYGguTzd7nZl8eFQeDH3h4QKdbc4O4FRTV4fLHWJhbyOas16NTIsy3i5nN3g5bUN02IiZk9fm+
3Wvb9H38HTwaT5fvtfTWZgVgpJfoHvJL0Aqpg0AJbZN7A8xzrd9PPeGLTmjM+n2fklKe90rAKkCO
TsnND7vY+rb8K3ntt8ap+GWdykO48t4WOowx6/B+aNUsZXlt4kmzFSc41PtplbF2+aVHmf7+qcxL
Gqxe/MCBkxUFmZNx/tDrEtq3eOLTNtdjM6w1tYWPYsx6ftFaEsx8HqTc5fJm+KPZ1cHcRdCbTiRR
P5YbeefvjZVPNF30qy806/qD0Jqt2GFaF6NTJb5KxY9EAYXYrFSWpX5jzDp9mUCx7ocEhPgLkNB4
42+DvbCtN7W5HffiJrDdlWF48U6zCuCBYJbFgPAGJMN/mptiCxd4C9d02KDW26F2WLvR1OW/emWz
UgDMu+FghnMf5Xa05X1xcJ/0zcjjEIB0WPsuS615VgQCxha3BOfuFJhwMFgLSAyin55W/GzrnCNy
IMFOTR7Q5Tqw1LhndSDp1BhUHXVAzYR33bcgjxY/DAmYbiaXBTP12L58o4W2rc8Kwlj1quQPQehM
6QZ696TgODPK58sXV6af+8WX0WclAPoiZ9MeLy0ZMwADvv9D8/sfbjrktllo8rYdk+91kHdYR1Ez
ZgmKBaUKNbzS/Q4xOh5mPSQ6rNXx/tREFhKxso/UMNobKvazOO5eVfDTGKHEfRtL36fQuHuyvCax
CSGASgceATP5hODatasj28JZk6zPKk8SGj1WVyZPzanZK3Z0hZD3ob6qGXrql9ABzIFAaq1xL9QD
fVZ8wlCxhBQmlJO+Ri/5Ud2DNN9a37Vr6dDsdM6EgCDv1+621BpmxafJRyJLgecd3OAXa/Yud8pw
ddG20E31WeWB7x7DXmcC1W2BjO1j27sGrnFiAuhAMVvpOEtPMCs6sld6VV3xbQrcAkX80uQKbP+1
c6CljzGrNEUSmJ2rKZw2jQikzVS6UgyVxSWBliiCL3eahc0zWZ9VmhpWRkHmjHAw32HlQKVjqWFP
BhYp3iE/w4KuHXQ7P5D0aGxW7rn0beb1RkcGWtUJAh6w3ifYlafsGvfnFjxRd/vPg5s2qzbuaHpY
olKEZcqvdjLG+BRq/5gFT5efY2HerM3qjR9X7VgjAjlUnX7Q0MKGIYZ92Y7DdkdUCnS8lRe20My0
WQnwfY60PHlqZmjfDNXJJ6Oue7z8FEvbG9qsz0suyldCz+nz5/ac7HsHF/KLvEFDtTpoLr2pWU8P
PNZ/nq6ySAIcMQHrnwutvfmIrhkGkp56g3gdXTDfVh5poYFps87vCU1hiV3tHtSD+kflkUCj/Cle
s2O2E46lsvJZpnb0xXijzXq/6fbZIAs04zAhGtnUkBzgdK0xOeaI2/wUpUyWO4aMgPPyc00//6sb
To/7aRJqtl4kVj17rXKqnZI0OIxEql++tLT0iWZ1ICqVGmsti8DaBt14gLk3lU3cdVtk68nreCK/
2jpMwgYIkSsdaGmto80KQe1bTel1LKvSV07P3QPp0hwSGM9que+3EhupAjkRKy9vqZ2rs3KQNxK5
7axwDpZ1nbOugjtJ0Pa53+M3stcmbgt6ClmdFYW85PuTgSkcMEW9CxqQXZOMG9H3EO5qgFx99V51
419gVnZNlG51Iz0WQ/z98ldcaCDqrFBEGcBV3HP49qCExKhm5cd/u/CsRoijkCSixYUbv995/aNL
ltblKy90InVWGqTKilI1iOlEx8CRHP042NIeE4Fz+fJLb2T6+6cuA+KjylqN2bqvUWEqwNCrM4yF
WbM66/7EFoPl81rEmPcIJNudum2uMbTcuMfhDjESslO20AdHv2n/sayps/5vkKrguaR0HiatjrID
NpNu61O7123Ad94m+nb5nS224VktCOUhdeUpQTg+8sXffZtjBwCt9v+eqeInvHyfpW8z6/1CSaoh
zhjP0ftoP6DhzIzfl6+8VFjmushIJ1N7JFHd6W35j/yCLGhvbMdTtxv3yj7dw4fZrdxpYZI2V0jm
eqArKlIgJwaawIQ5uBe2MVp1PNlktrzUh85RjvI7GUXHy3dceGvKrI976tCJTZ2GjqQDNIALLSav
/3blWSeP+xjmBPQjR5QIN5D/1NHKNHmp9CqzTq5pJhEkfYYGYAfHegcz78o7izamhINgX/7xi/eY
9XSXZWUqpShMINTvVXZ83WN9wiRre3b2b8VEmfV4CTpFnBX0eEmWwZFYW9TKK/Pwpa8669qyjysB
9IzviMTMb1gUXfuYnFc6mvwhHfti5jAXSw64VadIHYEkQeV+ioNEBYpfnqUj3vX2mpgEJ9MJYFTU
a500vmCMD0XhckDedPsKdjx5OjdwAVPcSWSHdgUnvAE2YQRkWWRHcnPgDHjnRiUcnXIXBP5BEd3+
PCQq+s80/N5ARTM6AAsxanxxDO6I8043ZRP/bC0XiziAdawDYFQb81rqUAgF6rD3xvImVMpDZwy7
ohwMoHp9uVEEiHNdVZHNXXwbq+a7QZq3LPVXTQqsN4BNiA193IZRdBAE46yZ7UMUBdBJ4ytRTe/x
mtqCNzndJh4bAg6prF4FEEuTSCCTjFdJIdPXClHL+11LRl/U35sCFvbCq+/zpHnrCwVDpucS0mnw
XoYSR0ktqyTLRHdRhnq9DRXCKete3xDhBzooToQtHGuy1g2wzlgDH0uzuVOhnMmi8iT0+XXkmhwp
Kns/bwgmEa131WrYdckI6h3inx9mG5gtnuxtOR23QzF7Qp9vixPMUR3OmIbJZyv5wahGOBaQxZ9B
S/qdbGkwSL0x3WlyhA9K/dkmFXmLtWBXpR/sBnUEAaRKm6EASQJu85YTVHLse+jdtXILy/gKStJV
F4cvRWHcdnrvtCT3KlG6z5MSLHFwFdfWm6a3b0LtfpOG5nvVCkQ5hCiK4gjZwQhVrbLa+7Qa38vI
uA68wlHK9ootk3M1Js8u2MCas9KNYVbRvjQ5Qm2S7FWrjZtGBUBMJit81vSO+FC4U9FvIy/+tCNo
DTjKshqfICi9R/oUxKK5P70S+G4tlRtYrFO6gYdx1fdeozCMoEXiKs2SPt+NfbOvxm7KT2zeKEvh
zs9EW03GZysOfoXaBB/AkROE9zF87U5IHpLCfO6E4og3xiVqsoZSWhSEphk4kcbG3IBRgIwYCFgs
oL9sQ9KCz4Iv3CYCNo9OUfVTmhevhCBep2O3DyFjjEDPPFWwZS15kCTvNVT6iORF/t0MHlYarYdB
xNbFhDfO3rKidnw/OxlxZeygVjQ8Vms5cpStTYynIvxVbZgNw54u44XoMuiGvXSruP19EmrnLBsP
K4V5YYScq5dHOSz80kxCNkx10IAb7dY96NvQFrapI93XGvO9/KAmm7UqPc20v3ie/yiak9HDksI2
IMjOrVE+TV7TuuR8trUJniEE+nz5wT7K/lc3mo3EtWUO5qAjde/g0OGQsyxiHoubcIA/Kye3OtnY
e2CsD67qP2GqjHddK+/SKjsHDLS7oKjuCik06J6utRHC2oMt07oTwSE8Iyd4U10fAL0/UtE8UNVt
nR4t1Lsb4HAt/wwoXmrdCYnuPTVKCqEeSVHWpQJ2d/hvl59x4V3OpWgQc9skddvAKYv0yvS7bejj
EIe+XSvnPP8NmOXyfRaGv7kuTSwCudSJ5nHE5qHMvmX9r3+77uwTSY3Ym13APFBu5W3RnmGX7C9f
eWnjbK46s1JikoGmB47XW8d2WhCRV5fggIauo4zv1LVjK+i2PORboyG3XU/ISYjJ3Bx8LO+jUnLa
lp7xmq0d4y71s9n0DQOZ2hqlHjiDlmyj9NGEh+Ubr1650pEX6sRc/K6FAOMCH6m9Ift7t23tKsft
LJj/1gTmqnfP6IYkyGhqfl8cWx/whG/UayLhhVWmPJu5CaYbW6rqBk5r1NeQsO3UV0iYN9RfHn14
68XWu+XlsP26h8vNY+ljzOZzeHsJ8JRpHa4M3MPtlRs3h0ouuaSX9vHd5Zss9E55tk4DQOr2FaYy
J9CHnybeEzISn6ySWQBcut2Ia1Rh9/PyvZYeaDZKxGDozMRC0dnW1k5I4ZR3kIP1W7UJVmrNwh3m
AncmHDiXVfYYMhPMk8EOJEE2XvJWVN8uP8LSHtfH3z9tBqRRKgmpj/mh2nsPZNa+9ufoVP+AgW0H
d+2p2bEjfYwZjZSVtdrSSnoue9cwKfcEn6MReQZqeEzt5Lq8yvfhA7iI1aPvhWbwUaE+PZbRyfiP
K9bRfm0e/cq41Sv5WzlmJ4ibO0vOf+tWt7IPtFADPg6pPt0qGiVUQ7kaOqlWXwm5D+rJu6XurRTV
pcvP1nAypL8SAxcfKP8pdmCevnXx/crHX7r2rAQYXp0PPXZY4o7RnxBDd1cQBqlE+p1LVoMXmveG
BqQ86zhe/e1r7d7qvcMwWjsCm39Zsr+yFl5q5bPCEBQsa1rN5bxFuvetfEdy92b0ji6g+ssPujCU
fqyPP32ixhdzsKEMeYH0BDp+iMWV/rk04s018F5Upm6mBIgFUj+0Dct7LGKJMFcxMG2/9cttPRKj
p5vVngjqgyqG74xIZ1UiFaoSwqOKDy/vCn/bGeJKc5yG8S9mYHOlteuHheRKnIXH5cR/kOuzxnpr
k4bm29hbr9roP11+qQuNZ66trkSpz41xILYo9bZ9hYDNf46jH/928VnLVBLBy4ySkY9haNtqx0h6
4ah67aspCw1iLlZm2aOqDWeh2MnSYqcNNaw6ryWzh/DZTaGEO71VTuMY3LThUPGFlKu4MB6zdiRB
qTwAYDmqimdt87IYpthf/reqEyM22olBqvIAYXeE/xurgGt9U4JH6v4iOU/bDHkDzBW/bSiZ3+NO
tjYeMmwk2rFtqsq7aLkDfvbCCUBdVKHyYrn+fZrm8TYPLLvVjO91VtzlHcFCYQhuwwem1jTpLw75
H3UdvHumvrIfcytkvkpIkUH+WBP+qAXzvjPBX1sadHZIleVGFNOHUU6c2CWVLBsO8EzOmQV/aDCJ
RFaktyZWwYqSX+i31e86wajqidnPhuRZVx2vq4SQS0mF25M2I44an+0Bcjo2shmoW4GIk8APv5le
95POgLE/718FQlN3kmn0W+giDz0aYVBmxA1DjJjwmvBTjKrGZA/tPzNU+DGuCbTSevY8872oXUJ3
gF02Iy6Gkhgo/VsQGrdeBQWmjtu9XIs/pMA9Zq0okxsOa6E1Hkw13hse1FPDG3+lkA8bsd55vmiH
ca8Tnzw8VpbyFATJc9ZyV45B8q0WCrZhQOKIrJtUTjLbKhTCX3T/DHLsSkjq73EVntKqJOwqbEj9
ACGNX6naXm70S1u04mxC0fe1i76RA/rWlpFsYRWylZvSkQ6+I18Zb+E2WukBX7d/aa48H4ZebEuF
9WAqYQuS2UZYsQF8PamU/qM6V0VINVHO0QXk3KjbB/m7DyAzsm5JEuyaXwnpuisv6+tCJ80l6Knq
qrofQlDupU310h7L2+IAI/qhPY1btoROwrtwSFBnK2uLiY8Zyn9LK3uNfx+cxK6WDkPHNrN4Unx2
yZzsRp1sT1f+zv+hx1srPVh/COvgOHBND/L1PEaypuL7aeRSgf25WegT5dgZ3tELCTQFEjyFPoY3
ru4pE937MUr8lYHy65oOReTv25VZquoS13aqTH9IcgiamfEkDaa98s3kLwcnyZqV9dRSBr03JjnS
i3kA1OVYW+Ug3H8coqzaKhYMvYTd/v0UehpJrRKx0FAPxQ3zy0Nj9whF69UTtAUBkmTNVhkeWX6E
BHAsQHoO0TWgNp7kfXPw9uQm2t6v8Q/7nes6zgUhn2TN6oKSWHIyFhjSS3WPWNh2j965xg906HY0
t3va+NvlD7RQF+aqdDeFI6hoTJSSqrspquCbUVkrTWuhuElz+TkJ7JScDFV4a7fyJn9TrghD8pBs
aSdiLSlwwt3aCdRCFZrL0NOWuDG51JiVSYFyDMAvb1TNZwDEAboxBP/aNcpyYp4B9u/i3eV397Ho
/295kOeepKyGcBSK2C/TBMBVFtZnILohbm+OJoma3Ki98pRl3p1qGTC3GOPktiBjricbIXuUi/rQ
upIDeWYnZqDj3OxhGMOXwVN/eykyJBXAApFL7W+1I/ggtqqVLbuFtizOddxSGxZdPVkqJryRnZQf
xgDOPQYcqoCMd/3veI++YeUtfd3CxLmUW1LFGuoleg0h9Ajz0ZR9UIrPl7/A19VLNGfdxGWuwpCA
KSzqZaDKp8b8LSfvl6+9sGyV5u4DwU31OB3pg2RCHpN7tpO26Yu0DTdTuZcfVu7y9SNIc99BXOe1
qCWjcIhejNfxbHPksrO2xrW0rc5sxG+Ff/wQ0tx7IKa9L48iWwuhqL1JZXLWk7Xd88V3NSvzRSWq
xhjyFO2rfuqPo6M8CNcdbYmj36u1oVFZelezMm+MXcxBV0FTAt+4i1vzKaq0kyv15T1xppyykeZ7
7xrw67EL2uBMsYtMocyyFZwN6G9e1zmDa0RI1zktijmMKTFIqH1O3pwCK0lAbS4Z0qboxP5U6t6w
8yMNNCn4JFOJTp3Q3AWd9kPRywSIR/Uq1dm13ge3eiYcYXGtTQqnMeW/ZUWa9xg1Us2OY0rfAZGe
/SZCnh0ZsQxZFZUA1uBFbYei3Q5JZVeg31QCsvVyWNusWbr5rEtx1FTqeWxNdgXJBrG4N6G57Jqd
imaUnPTLrf5DtPfFI85NEVoRJl0qIrHFU/BWZdFb1rPkqXJiDOtXsOWPSqbs2Mw7Yv17LAPy3qXK
hsH3HCmg97JQfPW09KmHN0mkh3Q/qDlnbhHspNY0bY10SzI8yPMUq+73WFoHdJbizsWVuKkqxYRG
Cm0xSXXs0fVPrRGfGj9+EjrtdxIA6yCcEBZu1YcTUZ/t6pGRo+8S8V2RYTRZ6EFh8GPQldTvudCT
hxycfTX5MYG5Gle9qiX/LCTucydCMMurN0UVDRLuhLNkttcA4J2VV/h1I/mwIn+aJ8JM7UVuycRK
BzaY/S5712blfPniX9dsSvTf8ykvFvQmzWmBagGtW6hsSVozqi/04bkoxWs4DK00JlITvFaJAVwC
pPL9lcFm6erTrPrTW4FNCSGdI0/HGq9iRUS/+6PnpObyW1mqP3PVSWyqQ2xYbP4rSXgTRdZhNMcn
3eyn065dMgzAx4dvYw1Or1fx9/mBDB8vL3d6Ed+bvXirmd73Mcnfwji+7iLjKu3LgygHNlyWR6GP
z5FcOqrmkuJNiBeUe45oCbS/SiWTo1+YnkDp662oSxwgDrtMIVZWlsWDNxBad/kJF17f3D9Uyjlb
GhGG0aYy0RWAyYUMHkvZWnGZCvVX3X5a2X36PAXhbmM8gYoiaHLHZB/awUE8esdpsh7Za57EpdFo
7h7SBJRBqqb5Dpsv4rCddI7Tujqr9vKruCsPzUofXJrhGtN7/PQ8eaazvMkr+BvPrY1Yw/G3xELu
XQf6xrAjJXvVo7S0xJmbiAa0EjUJhoETxgXJpJrOCSeHaWE9utsig5OZCuZjHZOMVbV5Q4kq1h5y
qVHMxnYlz1qMIzWjbpO22yYnalnTTroOmjAI7mqWwXmsIPYyCodA7WLf6cmLIbT4Snxo7B7RO5L2
cLl9Lq2LjKlhfXrhWpP1iu8zh5mYA+OuvPWhnZA0ufXe6kmTu9JQv96fZsj/+zZZI7gobLiNlRM9
+S0ymbjKiA6sl5XnmArpVx1hVmD1pFS8PucGaPPPqTheFcBoRGu8031zmyr5U2AU5x4JPRlhK0bq
pcY69x0l1gAkjKxDPHXpWdyOZ2mTbYOD8D6Ca4g4ilmb8S/s08wtSN3gZV1eMYUIXXWb5NoVIO6t
HgHVNzdDKv9aeYdLt5kVk1gRVLQ2tMtWEOAZJ/JxSKSrQDXfmlRItkFe6ozghh2r+uvYlNK+48gm
BCzPjqiBGKogbzgn1tXt7upKWjnA/XohCgvh75YjhEqjiwSeOnoe7PKM/JGu4Iz4HgQucp3KNvVg
Y64d5yzdbDbaNeSoKKZs0TMzNob6xLDdKjmPvnblF8Z1MVAVjAINppyv9At1oWPMrVES4dcRQ1Hg
9CKTJFVwIw4BDEIJi/LFCgNx2/vZ49BXd0lEVLDi3zfQW+VKqDcEzf2oC/1Bj9I3cayvhsw6NlL5
qFkondwElEnf97tKSa+DRL0xSYbIkoDI+DEv4a7G3raRK4wyhsj0vG4Octw+pTWG0IwD2Y1naM9l
pV8nhnUQZA6TGnIQie/qbYgRylbpyWBTLYIM1PSZNNddYJQkrZjG3UpTnErhF91Zn40DaqUbTZtz
ptrb7VnXN/Wjt283ykE7edthGgbWhrbpy351o2nC9qn+tWINhpva4cSCekCGUG2sZLw39aKBLkzZ
r1PVaZJyrfQvlCl9VvrTIFeNUmGnoHbbfV+wFJBzghmMfjPAm6oI93Sr8RCKJEVRty6/zKUmNivx
RkVUWFTrLA3Se11/btw/nvpds6KVyy9MbedWL8sU9KSqBwhyUf0WG9JeSMrXy7986dKzop54uiCY
jQHLTMqJnXmXIBNfvvJCqZubuBJ2CFqT9CdH1Yt3L+dYY+yeM1O68br0mQCTf8OiSnMz1xB2QkZG
ICd8CMbDCK+AsJMzf+UpPkQMX7TeuYUr1VvY8ZO2Wmo2ELFEzRb3Ex3N2INxqHb5i/Fn/MPUSd8k
d2wYHtZ6zUKTmpu7Rsno5SCbZg0ECLmayUbguI0a89zmz5c/0NIdZgVAFmRdJeSFiS2Vprfa3w3A
at9Md5mg3V++xYK2W5r7uYjhMDulxT8mIE2Uel/hzKxkuVpaD/KQ2GHqEzko/RAr/XsA+qtU1vaI
pQ9W8FcfTvm77BB2RuR7QB0YdffRrdsbYVCskxRmTHM1+SoFBbCpdVNErVKqm8ySXomDHNhRLPMb
TcsPpFvc1ewBbsIqnRJkhgfFMjZyAp1dLMbEMfSELIRBC8n5AqAVdybYsDE7FEEHEDxr73tWt3Xr
p1vCp7fVSOxqELRXsZXvI05DLc7SfcPagtoHdqpmHGTeELNIPFFwZRjFU6aPJAbF3pkEmlJ7MHuU
waDzSNWLinxbm8pdQ5xgkgCv0UPiYgj/cH35Nc21aVD6MRjJKfExA49SvXEzDRaxHuw0jNE9PBrN
005YxR1XAK5J1DWhvqG2U/T6QfaVgz54v4hn+FGN/r6y4mpTRryvpm1BoWEtR5p8NvLWaZBqbrqC
YMYy168l17v34+bG6oxvZAs+FS7gIW84ipVggo2q93FTXHmFdeiB5ZP8/qcZ/YMmiLdF0HwLJd4Z
24qbiPiZjlZS5uYxEZtnUqJIe4p/c1Z8IEfhpMmvhHLaCeGJOMKOfYreOjMQhlmsKeXibLSYhawU
P+ykTG7QZysE8ZIEnsWKQ9ibPVY/dajCbX1QsHjlcgHkvc9JsVH3JAE+qZZkZ1Z4I2ficxgpj5e7
wUKRnVvLQN+3qellbF5zVj3qb4G2MtgtLHPmtrGiJR5XbFriIrzhtQ3CnRL4dxzPHy7/7qWzxI8p
1aehOyJKhSlIjiQlT17NHOo7kdJHrQyPJvHzJDhttUI8aNJ3s/Xt1rL2bfcs4AkQ2uJAAOuu1DnF
EIOVY9sPa9kXXXpuOdOlNO8MQpqcPtEOg2k8u5D6yTQzbTMN/SP2gb2REEFCwGoih2CRiJGuRpE4
RwQDsaa8CBWiBAwnj6NBzI2qPTdR+Na5CQoUMnBgKr110bDPs/BKALLf4AWuZNTdo2VpGyKs98mo
nTlT+16WPlNVQlJJzQKVQqaGS37moA6bkqADeyQgJ9RoxpmVEHQW3MKAeJBz9VkcqpUmtVC81dmk
qtcHVSeXji9T9s+ad+7UcwDMViYe6fK3X2qzs/KpoSsferdF1Ne6tlAJv2RLXDnMWfrts9mSFLYi
SR8Tm14naY0yINe/LDU54Z7Y/tOP12Z3SIVxkNS0n+ZjHrgKce9Va5achS6nzZbZVieNgmsg3yBy
aOM2+JMDeSNkfy7/8KUF79xYW9ZdobuEe3MqnEFGzjaBMzpk8F0b9+Of6qg60eOaw/JDbfpVd5qt
+0STYdjFyOD4RYGYsvCnpD6iZ4c4uyZfY19V7g6MxhE/3kFPR39T5eJDXiGBURP/V1eWV5bBSqcJ
hmjfKaZw0jUWzzEUX0KT7/peXmkvXzdFDBp/j+RdnwtFU2dozH15g8mpjNSVdrIwPxHnu26+0uQN
UeI+4JDktxbI36U+AfrJk03kEFNP7puGiUtgvDQCxtButNY2HBZu/b/zlk+11ZJBg1QSKgPQIwJJ
tv5Z7sOXKvKeidJ8Gel7GyExXbv8/5x9V3OdOtv2L9IMTZRTyurL3XHsE02c7IAQRYjOr38v/H0H
2WxjnslJZpLJwAKkW3e5CtP9Aba+8Gt/+HqRff4+9Y9W8R931vTE6uMelreehno4fRuMjZjxodHx
yYr6QLL9ceXcNmtO3EEcagCOIvihnLjrAs/Y4dQTt0Xdv1QxHOdbM0FpTM5wGPmZtHEFC8m6RGOd
DEHGjAdoGL5leXUeNOuBslr3bbu42nrZRB0xbwzw0nZWa98qC+1lx+Xcb+vpGX1rWAsO95zlv5iJ
jgXvkJ5Asg7uBcAZUgAfsXF3knYFfKScS5aYgacjB2xTcwJuLIl3zKoaGN8nb3VfIyMcwSnz2nut
ZjsOp5V6os+UAAocu0/IVS8clmOlZK9d07w4dDLDwapfyoxcddPz4ZIyewdjY3CN/xx67y8/3SIq
Z07t2G2K4TFHReDC6sgbNs76tUWxCJnOLFEO6QVxUJ6J8xJyK93WfO7DLeCzZbGImVALjC0pgTmo
x/yU1upXa3qGX8kWf3TppdGMCTbvAmjCjJYBpK2+ZwUv98MEjVlnLI+FNC+j0Rw7b7ovNf3o5RAh
r7LZgg8eVnHvHMta/dRo9wJr1Gl2U0OGN+6a1Aq/3jErJ9aHcNEf69ptiC6seQaAvNdX2jut7xqo
X06V91chDp6J/w5xrgZmsCDwJ4At3R5O46dkanZf//bPG276klWV5CrzygLe81ldnCdY9RGKNphp
wySQtOQ4ZKQPMeTZx61XR1/fcuV1LV0jYJA1UEzuk0OsG4HDi0BNsKNOnsfq5esbrCzWpXmEoKK3
9BpC25C9w9w56LQtfMzK8b7kygwdjMb7XMBVQ4pvyKgvRZGcmlptRMi1y88P9MdCShw2WeAKglaQ
TM4h97yb3LDg6b5pa7D2ZhYBAr42Ri8rnJUs/y1U7xfdRht1bUBlLAJEIhIdLR2KPguonrndg2Jb
eDAozk4FJ5dcsqBx2qMxGjduCrNOF3p0TWxvFDprj7WIIOD5xqiykTIOLhBlMB5OmmzDo2UFWqQb
ixaYHHS38CRUgkH4sk6zjk6bRpjYJ79tHzq9UIIoD+yfMfa/XrsrS2DJlunrakoroCUPBobJDUzr
udRRmG+xCNYeZ8mVcRpGIZtbwsdDAU+GkSVkriPnodGBBQKxtfRBfE5P7GEL4bL2PIvsDP3sZqwM
MGU0Nr5I0AUaZt1RMWykaCtffsmRKQ29KboBlwc9+1bp4xPc816//hLzL/zkWPp4g39sxhTNnxje
xhi5Wg/5oECRlP5Ish2Wl+Vs3GNt+veR6P9xEzkooO2Rch3oYxciCO+SEHk90L9mYPwPMoprX2Gx
770qzzikuiHQp12IuUu1qBw3co61Sy82PuHjaLlQAT7Y4mRZj8N4y7T3r7/A2qUX21rPR1j3YWZy
YB5U3jriyxGoHayhry/vrXzgxc6ue57ZdQWgsNBfVXEd4yyAaRy6qn4N/mBRRDT99fWd1rL5Jd9W
7yY4ZM5l4SxiUT0UO7EXF+h+3ZJwSylz5WUtqbYJgoY9mgpZFCwRssk5mkSe4I8WbjzCynbQFht5
8JjWeijJD71rX8Sg7WgJeRxWGjCKHqpbc6wABKVNkGXNdXAh+YZ2ZBO4sfZkJsaOjDwyoCPRWu3F
7PTnr3/U2jPPGcYfu6fmHLS1CtPCHBWxAV4UiKVFb29tznkJfxIBljSkcvKKlHKcaSpkezNMduxp
2qtID6A1s7dr/+uHWEmHlhwk7jleAlYTdNrGRyv+Z4K75OTcZd0mI8NdeYzF5mdyaIsROdyHFdgs
LyT24JT2vT83p+MQxu9DMETlrrhaLcyLT9mWQPjKBlsylMxUJtCFQwehtMazreu7CkT5foS36lju
cr0McTqczZFvZMlrK3QRLrJkVm3MMU0ozacxH6C04R46ChVNuGx3W+fzWgvmP/yWrhDTOKs3wsj8
FJ9nQVroUvjevQsF3w8VtY0d9/nRpi35LQAZN8QwsOFMZeydlBn+RJyNyLp27Xmp/LlxpJV7k4kv
AwLkj8ySdzkdNpbz5x9dW1JacpbQ2LOw2jjMpPsd5c8V+c3cqysuiXwU7Rbg8vNtoy2JLCLmtcV6
dHtns+I0dXaeq44k+a5tkXw/Dy7akrZCtabltQlAJ6Y0KKTlxYQbrNFv5ZVrv3/+NH98Aomckht0
nHflEML6GkbyJ4a5Ib/0Oz2gyCyz+xl5H30dZdaeZhEEOArkqjUcHNNGch0aPZw69uDk9QZIZCX/
15Z8FWraTlr0UGqfbjHLPYDfAaK6bzw2UDHD7GkrWK4t3MUeb4XGCmphUxQw1G6Kb0b3V4kkehn/
/hwetDJ5N//+WrxMMFN2nS1Pu5WfvOSj9I2Vcj3GIDUufqvhwbL3f/VFl1wUz64o4RK/uEuGA2WZ
31pA5G4CQFYWzJJ/IqBvaE5zlQ5iI/0+a/ixEOORn31ITsUNBTStCKa7v3uUxTlucZkOHlx6D7xJ
j9Iz9pBGftO7rYPhQw7ivwc5VGL+/XGLkSdC68A/l5V5bw5OHBKqB8D7PRT2RPy0ggxvh2DFG/Ox
KYr9CHe1XZ7aN8NUl5EkjQTvs2MHx5K/e65dtc499ErkvmkY713JYHsuih0sN7Y0E9Ze/iI4gIEI
RSMH+uq0qY4Yvu+N6pps1eqf5wOauwgFqrBH1iVImcQgnji8xTEDC2KPPQoOG2pLpxdYxPzlvlri
SY00HYZRh1BjqhsQAqt6Ba3eLfu2jyL8kw+7hJAC+pebNIV5YhP2kR5mUAXUIUNX7o3nWeu4DtsL
+56/qnsZkCPZyDPWYp2zeIE8T8Aah6LewX4bIA+p+3FkxhCbsHbVbRFsVc4rceM/wNChA+9jzj4J
4Abd7IbuVcCUfb3jVjQztCUeFJ1K+NCY2BK6kZ6Fgq2mm4RFWb4yGKbBDnufI4/mbIJewlRerYQx
X9I+KiVRoCXUd3aqBWhrQx7fi89CYBT19Q9bWZzOIg53LMk00WHkIgl8BWzevagKfuVjcdJaOoVm
Wux43UVf32zlDF7iRz1CY81O5nEaZIQayOC55a1E8xa+8l/fYKXwgynRvyOPPmaGoZz/r144hXYw
S6HOytvN9S8h29pSSb4YO+I5E5qSLfU1NKhC4tNzd+B90AW2GTC/Abvy78pMbQmXLBMvgxD+PG0D
NsbgPGC1hIbV3/mJakvYYUdh/zgV0EscdOtaymoPpEm48S3m7flJsFhKxyteJBlkDRIU4bNa5exZ
AVnng+Vj8e+KfbLRxF1bVIvooEZwah34n8Orpg885I91XhohnGZgEeiNW7i2lfGsZhv/Xln1oDFe
5RCtbIsbCAr03bOZBT3Gat9mG8tqL4K+2bv2QZ+O+JM5WHVTNPeUtkaUK2fUEnYoknjs1CxtaVZV
WHqXRvEo28IXrMwKNXsRByTJ3DoxQFUcUzaGECk+spxxX7hm5+sJgSk3pPTAfQJrbtQHvhNlvyMN
BpYVWsBFmv42JUHLwRKD70DSIXBLHXigctdrkFRyB/xnpZ8dO73nThPk1nSbo0kZ9noBNMAk/3Ea
gwbWkChfxOWz1TvPY5adzbQELd5kUZeMGOAxeeYO8MJ6DrHCDDrQ4MewS1mUwERlcEkcoKOkpPoh
UzQLpsbbM2e87wrIReh6+dBQ+ULyrIlMTSsjq+x/ddL29o3LnrImewP4DOrDbeYc4xH6YwizqGHT
GmqbOjWmS94BuZXLcktNYUUFRlsK3uZ8xPwbuIuDqfszCA7HqbwV+76F4IdfvJt7fIUQeAn6aj5t
bMjPC3bNXLSUMljEDUMP4GqCIW00RsOxuOX3LKR4v0F6o6MFKsL+xTsOG3nm2sn9gQb8o+gqDBe4
jEnBZAX5wiwm2yHzC20fymRX73WLX7Iy0dSWI/QBHJqGexmcXvewDLgD5/DUCx/Vr7mj7/TQXqnm
z3Y58ZO1K061CJrAO5nP+Y5NIQfr45FsvOKV03Q5cSfYCM6Uw9BSxlpkV8EoiJ+Bf6vw0CRQ6fvX
X3LtQy5CHuBSKVimiUCqYvoNq1Dq7DKzDu0MqgJss/WyEsDNRcgbqqnqRE4whMbX62AEFU1wAMBt
8Hfoe/0P1KS1Oy3KTOoCvhK7njgY9/FDfKj2c1ueXPMjQGv/AwVq5fMsQdA6Ps1kjsgO7Cbds7i/
2oSGTeacXWLM8vE1mEfalq3BSrxeIqFpB+VZQkYwIFl5V1rkldTxrs23HC3XLr/YzNZAIdcK50wE
7MRHCQYJRIiMFJumY2vXX9SIZU1oZUlcs7iUkb1vnhAi4GKQndNvbWjCFVo9b5mCrZzgdP4Jf0QJ
uDQlRoz0+GBBaK0wHrI283MdvnP05ev9spLaL3HPnh0Plhozfii1q5wAmGq39sjaT1/sRJP0xeRQ
VO1Z8R1uLOcBXJVY+rDR23/901dYe9oSPDc1nSRUYZQR3+Q3eQSFgp39HcfkJlNt7eUs9t5Ip7bM
YYVyUIruWVZFgjQbXaq1Sy+SioGjpp7sGnE5/ZW455FvNPNW1ubSgiItBzEyXYBkOkYVOXiNFRgO
j75+4ys/egkPzosauhr2rNoPPhg0tM6E041Lr/3uxZ4VfZeYvMGendrvWQ8MdfIaZ1P49e9eWYpL
dDCXLjVyyC9DV7S/AuIKcL3pU9MBxp1u3GLt1czP9cdGxVoE5HY2NKDIldL2tyU2Svy13z7f8I8L
u6bFirac6bZIoOtHu9NDlX5DEb5RF6798MU2tVIlSlUDqGVAbHyAKKJ3//VLX8twrMUZ6RqplnQ6
ZqYqHKMPsYPj9JCBTmqEcMjaasOu3maxSSUwHDYO+v830CTw/0vD4RDvZyce+FhufN615bnYriqj
RgzfNqwgD6lw82jCm9MqDl+/qZVPsGTtO0IOdecC+8c94EV646zRrbbU2ttZAsL0uBMuE9Dusd+o
58NX9Jzvpz2QmvQEAZRNgdCV97OEhdFMWKqsQAE1wDOC3Jp3W/W7r9/O2qUXfYuxtExZQzzp4ORv
U898zbooqHR8ffEVEIq2RICNld3LZLa0N+6nnadCdz8bLjqREUdxjoZF9eFIF29kp2u9riUerHAV
bVvNBA9iVxxpWJ37IAZ4B41CzKxhXHq0HgkM0n8YfhJtZd5ra2AJFQNYVEH2BEyg4kJ+Wv/wKEc7
BkDGX+3d/5Cozlvhk57GUl15aNnUDLGeQ4/4CYrQuhU16mSbYV3ABqE/OB0Lk+b568+2Mtlbii3P
fWOobuOJZkuf+sr3+dGEpU+ykVmsxNwlgkxPW5OZVMsPgy2OKaX7Iq5uQLTf8aGJvn6CtVssolbf
MU9A5h84seLWTo46BD8L/bbuf359+dVvvghYXdUM3GVeerCubYTGz7456zf5RY8AqwzLDaXZlcC1
RIihP+94BJTfw1DvNfe2NH58/evXrrvY8oVperog2CXVOD55ozwWib6x4VeiyQeB6I/jFGan9TSk
CFRDX5xjJ9kNffaQOXTjtF7rXSxRYFCyaeoJitUHCr8mZ5fDRu/N6H11ULE/7oxLckDrImiskG3J
yazFlCU6jGWWlTkWNLq1EzuhLW/AitKBwuhJBx+j/R7f6ZEICZiBhU82lRQ/9sIn230JF2u9oidG
D7QugV7kFLQwMNmhVQ+XRTL4TZQcmn1z7b7pCYJo+4RYOpvkxuGm7+9KCPiAsf3xIVPwn0YjrpDo
cutdkfYJnhZPsc7DQateDce9MlqXIasckOtMCJySiEoBMrthXfWK3mZg8vliHt32RjKBBU/i30Ta
GwSwtVW2SH0ME44Q1AUCipH0PiGigyS/iINUbYm9rO2QRfhQo5ZBuxZPT738Skr3SeXt8evNt/bb
F5ED4id52Xf47YRMAUv+KZTje9mWI9cKTRlQ/X/nsyDDkYpUWDf6YxPOMyuQDUHNiT70WUOQIqtD
HRY305Xv7NjfXC5zOvvJcl1i0oiZwTtF4amGnV5ii0wHecBMwh8iiOWctlvRKx9miU2DyA+GOI6G
x/OeU+ifmWgNf/1dVgCa2tIOom7cTE8M5NM1GpRJgEwucKCG04aoDTAy2EL4zxXXZ29qXhd/bKzB
yZ3cogOeADAZN4c2qnvJrNIvshoWpPHGEbvSb1pCzWojYZ0HnyaIIVUYJ5bpUcTJVRQ0kEVyJxNA
gIe/PM61eU388URFbTqSVyjjK5gcIRkK5dxKtodQ7zfyupU9s4SXoQfvKa+zMWgZrSDhdtTR77DW
efz6y6+tqcVmHzWD9qoHYGaqya1sk5vCGzeOw7VLLzY7o0pZcd1mB2X/k5ivU/83JY3jLRFjJGaG
JfUmO4D4CoQDBhj5xkzr01+MKy9yg7SVUO0i6NQXkwhMqQJ9awT7+QbDpRc9CDJVo2vMtRLX93Md
0EOI/d0JnHsMc8QrO2uHrXLy87IDt5rTwj+WZNoN1M1Jnc3syRs+hv0AZcoGkU8P2qM6OSJUfxuU
cLfFlh5hUCNS6WLWUD2N3kMu/qbZhOvO3+iPp+BpY8J7jIoDfGrfJXyzvM68TMwLv173nw8vcP3F
xhW1cHhboEmWo3io9GSftfW+Qxjc6Uq89gosZkhts8nTg0kb3qQ3vYiOQYeQJj+4Lmvf1ac7ywKt
OrUPGBefhQchqALiNo4GO7UU/HqqhtCAPKUNm0WwoEcV5EAXR18/wKehFL9/kQZg4FYYUFKCMBJl
L6MtHnKmTjl06ARIlHE1ffv6Np8DQXGfRYDglTMxWMuLQ/yjrYK5gCWo8OoLXJ/mdvS23OxHyfif
wwF3WsQLJ6EqF+6cd7j2OdZiqEB6nROW7fgbfp4/YO54sLIGZA69/THq4yNgtj8qHZ19R4NnG2eo
BVlXvKA19FwSvZihHTsrhtRz2u/zKc+AlHVuiFJHu21/8MrcEhv/tNxyvCXyDcj92p1GJg798GYZ
V6+FP0cHF7WNL/ABRfvkvSwRcD1wY4IRCw4Inv7oppnaE9XfShvnJkmrPc6zHPIdMfRe0ve6GqBu
Da+9gTUvaCsxn7vOrjKSn8akQpoZbogx7LuCfGpouUUbdE1y7m1oc7BUPDhtcTFN/Sdrs1tTqwyf
sXEKEghh+inxMPNyuz4cExOiap4elmVyEZoDYQt7fACOa2+7mManw9loUgpcvPhts5zC+k3D5A8m
KzH6UEHXV+HokG8Ow2jZ9vjdLOfhV5A3gyYG68N0Mg9jOZwtxe9h+vgw1vEv0mR3KnWCsv1RoJlY
D8N3zIYbqInG19rIbjv0LcfYhLyr0/ppP+1sIs4TBBGPZaPeKeW/CsG6gOvqPZl96lKBHhjBBd0s
vrLcAtkwo7eF5/2MufonVRq0GkdIkuYteXBrYyPHMugcWj75kEuRRpk7VcN1C9lP00MI3GN3AmTc
TGrwFHQePS3R/K4CH0rG5UthW/CZsA/TOMFVsal3FhR+IJdV3qUJlQF0PzCQZ+UJbVCfF813C/7j
QV0E3tVLzdDuk5vG0vbE5DtD777BQiAJCogM+oDgm5e49uo9sSPKXnU4TZo6EnIeVQnKyKmr/Tgm
AYmtp7QGvJxouKo1STDdTOmEU5vL0GbjK7ISyLU5b0VeBzrG9dVoh5Pdcd9qeBYC8gKYhKa9jhWU
MHKpa1AAa39ZvQnr9/5IQKafxj5wZF77lDsnLy9veQ+9SsWm06DZ50moV5HJxC8M8KdbpOy29tbb
9oVOxr0Wy+kkNVHAdzPu/doDK7YqD65q3nT4a6rSDmQO8NFszg6q7G2hZ6d8yp4RNV4o7cwo78cn
7pYRc1EfQNzIOFLZQF4u7mws9wb4C/7D86o3mfH46OinOCfdRXGA012TtUE5Ws9wbOzgOUKNX56M
ZYSJo3npnSwHbss6Iw6nu8KWr8MICGWd78wuPyjm9pHbyts2daOCyG+Fnt/GGq0OnQ35GynBHowR
PFzXuug5/DcykUMqDGpro3ayre596HKAU1UyK37Q32aRdz9NpqPupD2afXEuAmbPcjt1AaMNDSor
xghHd8gUqMCp49AeHSiRArphJ3hWp5GPpVsdPQP1fN21L5VqnqnuOBEwPIfE5XXIJgjvTOgZ2tJ5
qnq5a3t6axLAPyvHe9RdqM1ABBUjaoi8sQEIQTT8AaqozukkfieSIUQMJMxmXOdonS0MNgEepdBb
d9ihTNRzwmrXt0YYNJf1O1f1nmfuPUe0UF127D01+IwXsCG23jPwRswyg3c3pG2YSErfpfwW0iTP
RhGbiET5kyt7DqpHAt024YZma0JJY3ojbXVv1O05taqL57LbeRqJw/uN2iwqdOciG+PZzNU3aU2R
RSYIlUBQ+mQo73vbGTdVrO1Yz4+YNOyStoySDkNfiFIB3MnzyHIx1aCC9pBK1I+GBmq+I9oWUACx
a7Wq9+UUnzSS3jXMyH1JEJxUhQ+NIHzPOYe0CiSTFevvh86afDcX1n6qrMrno36RBvvZVF1/0/Rw
WHfkLzVUDuIleaihIG1W9hP12CzHJdqNftvnGD7HW8IOJtejtSvK8uC4EtYuHrCenpcisHZPKWJP
YMd0CAsbhftkZdrewGotqy2bzU+LHJyhi/RYDJCgmHRwmWO808w64PMiYGzMQ9cO6Pnf/0glp0Rg
GwsggbWY3Jixq/uOYEcD+v0+qbcommtPsMiDmwRHjO0Ap84UvMAn4n1rZWUA8ORsFCefVrV4RYuE
2Cy1sSztGXAnpQ9IM5avH8NnYohDDqFrmBXvvk75VjLLJXCaxjGkMdwJCAr1I53uJAn0No8aD2HC
fP76Fmsva5G8SqWlbV4AsNN0Z4BwBb8M5sav/7w7jfe0SFgNa+gkvDEwdFQQb848Eyq73IjAQQ3r
rP9Z29V58tKoMWApJLWfrmX8TiHOtlH0rhV67iKLnbRm7PUciw2SMehAOS/6Odk16M/iPIqDbdz0
2o2WgqWFqcoJhpbioxusRbXfIP6jyZUfi6gZ/DjcEuH7tBvqeP9pb8EH1NESCJZRrT9qMGtIpBvV
WXGi408opsIeGq3hqd6y/FopwpdCNxoxJqi+mShfiziyOVSIu63G0OftbMf7j9JNJ1LOegwVZmCc
9k3uWBMWj17Q7nAQ7eyzFqKbDTsuv3jeYiR9jmDFPReBQaRjiS6Rlx+kohct4ZbPDIxLy2J87lN9
r3tws6beSMOuDCfR89CED3fYcQK2fQyTA2gMdPb4Swjb8UfIl1eGfKQAQodeo7/lEzS3/mpPLkkG
zPVKR5SYGtXVHTdeVBHy7PvXl177pItaW1e6wVKIvh5y48STX+SvAEZ4tYswkk6FXcmqwqkR/87p
QTM2OkxrMcRZxJC0FMgfTRxH9puWBAqC5+yYvjgyEE8zKVa/+7v3sogV2lQr1+vxXrJpNxbP8Ran
/3PCCOQBF41wVsyd1vnCYzkFXUcpLMWLFz3Deso69VwhdXMrB6K97feC6xksfmUF73UnSB39rAQy
Zlfdi1jbC6u9FSQPraRFRwz65V8/+EdS8UkptCQMDCmGlLyZskPdyJeqlDDSHvMg6yAyGTMLxqmy
3VWkvIHW1MMgtL1UpPB50p9GRxShxti3ZijTiHryZuLGqenzfVynyLLwLzCIm652Df4fdClPeUav
Tuf+Msrqnnju1dPZs0tS5JZF/s7bBCqs2sZTrZxq9iKJ4RD27z0T2GKNnuX4C5YtvizjjYbVxxTx
s1e2yGJ6A5aDEkJdB/u5P3VhCrxtcTu8zLPX4ndyA1+BsMBTBZso4nkVfnbDReACc9bxKHoPwBOU
NxLeXPGxOhan/2HONu/Tz+6wSGnA1WQAGxkFqAqO7/4enxNAHcVx+Mbe481p4krwWUohE9dRQK7X
+YFP6T/JqEFjelR/16RcshPirMI8VoBZExfOpTC9x8mSp4arzYnWSi62ZB9wgFKaOINolPsmYCxx
NAIYOT6yI5O+9ZRfymP86h6Sk3Pc4ihaOMNXvsoiKmUJqjZKgUDqMJ2x0dnUSn04l5q60crhoo+w
zzanezszj95UIHRYJ86y0IIaZMbEd+bkI8pyBa4EtqJZSygosGNleXu906Msru+MHsh327pNJnRp
6ICQNKo7exJoDaDVm0h5O5XQqtbclPllQzDntmLf4Wg4Kg2g7gRWfik9D4m7r01ownvIUSHlurc1
MvcS6BPs3m502T6OMKgNZDM+DoDmoY8Ay+8+uTaqu40NedcbxY1hy9EnKLN9ZQOb7hlxaNb1TTu0
Jy9Vh5yl50Y4P+kAzolpxPd8Gm6rmN3pQkeoYe3Og/yZblaaL5KC+wilV8uld1SCS5AOIwn6bDzo
JQzFxrh50NBHOytr2nvttIND0AuPy4Phybe6s692YYWxXdZhNUCIVhoqJLBM8g0rfcmcRA8rYQi/
M+wjwMehcKpd3jc5DNKyX3nC4cGRug5shlChWU3zT167b4rQ134kVdhX1ZV3yVtZV4+NcNHehuFi
L1vQP3u/auBwSjHETmMzqjkKV25PIVzdaRDr9YPH7ZNwi9gnbmKgKTZ915gYdx5Lr4L13twIUVEn
URrQmIQ1U0AQm9apN2wj4GPznuOxAhexHW+5/lE2/XdZaufBdW95TuvAKKFbJ3svD8bUGtEdT6Cl
ath2MHpk12TaGwVIJiBQrUWLZZdYuvLNBoY2ljHc11T86irrFjph56bMX+PckKFjwX5t4HYcJlly
HqDMAWLaTlZeHsrUKdDC4o+9SBLfGKq7JqmfTTuf/NKid0qmb5mdnCUcSwd70oK6au46F4q8vTW0
kOjPn6zYxf+1QSYFQ/FqgpD2nBjZTzWK70YHYkPZWX5qVmVEy+lpyNCuIAA/RrpRPygXZrVQtX80
uP7Ilb2PXeN31ThPbemdeew8twqtEKaAsGB9+1Z26HBwr4bxXeKcYWYEcCk9CKxAF64SpZHtZQn2
TVoZIH9azV4MxbOVClhDFBkMXdG17LQJpjP5D0HIb6Tvr4nH3ks1UdhqWUebUvMZDdgblau93eXP
NRimfu7AGbMXOFVY+0AwbA7AdzhBdehmahoU5aziYZnYwWQWJLQw0ggS1wIpTql3gZW8w+DwAjlj
EQHMGDR6HLGM7OqieZ0IoNm0Zq+ygtgM6Df+JOhOEq/3s0K7qZopDjolUVb0eCZGfqemHZmWcYQ0
gY3xCkwR4OiB/cDOMNa5EMHvmG2qoLcpOFC1eASpl4QCJX1mt1bQ87qE2UkmA3so+muss4jrlPi5
Vz01Mt7pjbY3Z1kQjZ8Yg9VQQ8YnbI6rQ+CFSgbUvZXpBLpI7mrP/VV05s3oDgeziH/ogtnoTsTX
PpfPlWecR5XDVa523oBF36sYNABIs9/BewcrZmgSv4mTW0vmLxC+jhidoqQyHgRzHtLUuAVKG325
jIWyspHUp4XvdOMb9Fr3vWRPsq0e5exUZFUlvHDEWENyGmP5pIE9i1RgSpnsdVA0BFTm2No86l0w
dfu+j2bVKdK615QPAsqlRR+AQRd49fCSTRCg9mY5m7h9STL9TLICzCOpgJ7vE/pzoFzbGWl+i8Lp
few5DaemP7dZd8M7+koyBaoStHUxC7DqODAd/Td3+mOL5NEnCfAwKLbBMaO97zDr9zDJ266pQr1p
4SuMni9T/Y3dFPkFJh4syFMt7D1xY8dASIzwhiAN1oXCT4b4FKJIZkPxogMwuX+yPSPCGOANmt/v
pYHRqW3cjNn0pAw3mCQ7O23pO3HyKL0yiBPjMOoCQSDt3kvYhvUu3ESx9QPN6CFZjhKLmPD2SBHQ
MeM1PDtMvOQbonzEs/RXW9GowjrBaFDbKexZyLruMfYLdSjI1PDJUXq6G8WvIqmDIbWBOqz6UM/T
wEjIpSuKe7ezfo6zqXSntTDENuFPZz/bjlH5JB4uqQUlU5f/rKosihvrIXW8d634VoKbJwx6k3Vt
QNvu6IwMVmhTACn2IxiCYY+gJnWCplwGsTnNEZFeTT7DqGSWCN9j/QYqp0HeW48KKf1tLsCktp3I
TP+BX3vlM9nLgLX9T2mPd32KHkShXfgwh6RsDCbS3qNLH5agStU1RwSkpS+yYgfr80DAJc9PJw2Q
BvCCMmcOvU4kkzaMufQhOAkyNdtrGmlDzWl28BV5qIi990R7Ggn/ycw+ZA3T/MHWTyX8Myc9uXPN
dt95+MhEmE9O6u5qZgRZ6z5apn2aqlnigSgMyMuTTnCgwDuw9w1Hm+DLbtmRaiBmWiRgtTUOD3oX
Gxrnvgkcxj42KRDaU5wfqhZLYfIgeG4dzIHcgZAalhiBjG4WKjn89CovdPmANtrN5Na+Nfzj0Pae
1VeQL3cN6tNaL3xFcdLo/8fRlS1HigPBLyICJCHglbPvdvu2XwgfY+5TEkh8/Wbv407s7tggSlWZ
WZnFp0T6i8WtB3uiF0aCB2Ktn4DYn7upSHrsULvjGgM5Bd7fZ1ZpdspicAAgyWyRKhadfLEkJLHe
tuuLNqM9UEfhleeNz68SfNtGa4b2YfoUdXlrDcYcl03pBjdB4xH85+NbhaKFej4lFlW3JSf7rh/x
G4E/k3ZwZ1pO3AmqkLTgMzwfHjf9r3Kaf4MSp5JYICXgKL+xE1u791Hi7JdjG+tm3Q+szmYIb/yR
pOuw/Di2dfZssEzKC5Abbq4S7JTXwVwcPU8mR3dXUXncevubziWeJeVPI3W/qsWDLR0po4YhOcBT
3SvJLQRBDPLHKeWVTeOjB8C/WSoRuVrAUlBgZ7u26mRQwcWerHSqq09L8wMsE/+Glq+gT50Pt8TL
liSAWW4eOl6bNcYGT1hgIfWOxusZ22RorIbOPPRukwYtey8RFbQI81y7oJk8aYVLa90qssSSVOAk
oN23xc7t+z7OVXkSNtzOSweZM0EPmN9SP1YzH+1Sp3AjSsxWBeG4qCPo13y3lov/AUKiQa7AgHB7
MFQQU0zdg0Xx5BFZnumgv2hchaPXPFWDgbpsWndipSeXB2DKu/kBC0pZC5PppCNiB3t+mOi6IK8W
CntQrqc8Q6YJg22rdmBU4JTPQ790oJWaY4389Xjp+XxaXf6Z5xLsX+F+Fws7zNZK4jGw3Xu/WfS7
vg6Dcp7fhnXNJNV/TBbfZmN9YiELbmcbuh6ktYpYE/UgapZ5xAnL2TuVij/XAwJveGNeZd7t1hbK
qdVCDkHFlxihnWfGB+9l2SzraLpR/eGPx/Be/RrVIVQV/f7klfGELOJ6Xp8tGGe3Rp+FIVEjxW7b
1K5tRoR0ysQ3/XHpvOLQr06ZcindBBLAiOTmSS3FJ3YuoAtrqjeW5yTFj4EyM9yz6B2Fgqj7WAfl
Pxhg+XGQYy/fsrkKK9bwnWw7HeFA7ix/BUuCVpw0KS7b14aaIZpLdLKtd8II/a/fbJjnO+lYdZhQ
NpIspj5Qes/xCn547R/mju8b4iPahNNbb9kXXrssDArcb7CRPfGG3J9qOLiqRz5x/V4VLMahPpei
+Jmok8BvGY7V8txT50127bk0Ki09MLag4OrIZ/MT102Ksr/LF1WHXHosadl0gMPBVyBqmXQjdb7F
jFdOSjUntHfAXotzYdrnQeW/xitheY/usZVF4jsDRizyKEo3aQzNREsO/dD9yynZ8DPDU3pZtniD
R7LtbZdebo8+xjVR8c+Bicsc9BTjBtMIeO5ppLf+CGurBAFPkdZq58y4cZx+2RX5Bqujsf1el2Dv
U3GtLJOsumSxY7YxycV0aboiiDiZukio/pkwBmEW+7ZGPH3sph/sXOsdt5GqRdt1vT8P5HG6yE7M
h5elrOyEajKmqNZgN1Q/xdBiPRvbXtJmHaKtq58tu7pV9+Wk3Aebv7ViC1VXqHSd4eOp4eSL95ow
u4BGZ8uvW7G+z0V1pV6xJEqvz/ni9Rnqx2mb+vVDNuwBMQXtsa8U0mI1n8NCjvdAg2HbEblhtqlK
MBM+3AVdHpsOQRpBNYUQzEXdgIkLriBOuvYOjZbN3CTT58bzFhhFADaEpr/FJQnzwEajD/fXEAbe
8BARaAyGgsOrrUdiA6jLZLWXeKbrQ9H7/gOCz176/+c4/7OdrerVBsKZTJ51ENOUFhY0kpMFJzu+
/aJde16F16TzhgDiontauyorezD48HHda938Nc10NQvaG0RtKT84FyUIYT7iyY0bNOMwamJyzkzR
nBqWx3jqx57KPQSmGch1KEychwEmeYXddRHLEfjosqfRlEdUYnKdNcq/62G0RK7tEOCpeNC6cjhQ
V/WhBCIdWFXUOYg0lH5pJdCQD2Fe5q/ISjnQshkPQhFIfKpAp/mwfi9bldCgjWA//gMKGZuFGyZK
X8HnBhqJcRxOBfVSYlVPpeXfrI1kHf7ifEAEFGUnhD1nNGe7soBHI2aXt3xUXyhq1V7YpXvD+Fqe
CdbUD8668keAhLHdQqPp+EYiqQyKYAYf9M7w0F6UH88a2eNQBsgZUnO9sqQe8iscVHaGBaeRu3/w
a9qV+P5GBeOYRqdW7f8gv/ZWyWVPqf0XzCRIYNiWVm1329bhVmmrOK/ShTRlGIBWYsZbu8DfIiPU
NfcLyEWnxsfUygKkvri/ztqxmDCzq0Bmx6wlx6Dt/EwtnGaqaryd1iVMaah+2mpzHnWTgBl/tCpx
d6iUdDdLeIn4ZbXvHDuBabP3PAbgEOpAq8RfMTL5m9xLw7/YtonIYhBAqLpNOr+8VsY/NrVCrrjc
RFi1fdbAs3rKh/1WyGzbyqtm7c86q9dtXfeGVb8txIWmwcRfUBhBjOhLRna5i+PNjNTmmf7Srtq7
ojgyxeLG1BaAHFljZ8ccLVd/2559w0F/l17+VDceLBPvyEfjDEkDhS6dvCFZl2U/QqDRQIZhGJpg
JH7wuEe8ejSOXY75c6pDy8FNVZMz9AxziSzh4MFvEME+9k+d6AVWD8ePFkJRV2l4NZsP7pUXNoid
4y5QjwZTiyw8iPoLP646lI/ANYBRPevYWRKGOWL73rx5CTtIbaCBSS1nTjHHPDReHm5jvy91dcF9
trM4fS1o8ZRrghGQ/0688UCOyXdPYg/H686e56Q9M3GDchO5DnYuYRapcBUAgWlvM7UuHXLLY+12
e3suUwzV/wytEkbKI3QDUT4WWS6KWx8wK1b+8LnASB7EXGY5ztH12mM11W+BNT3rIlws+92q8kcX
GfUTOhmou6OBVRuIaZMqp3q34UvZE/lgTI14xQAS7Mbrwkm7WV2YDDuhiQ2Jl7/wP7iF4TtG3bAn
+6w8/110U53eU1d6joQAyeRushDTxPiMgHgPY+BWh8WMhKg1QLLA3DoTZC2tiNrJxzQgahjW+xO8
BmnzZlM8bqSAQ9Ck8N4c10GcpbA+feXEio+X2jLuafE9he/Sn3eEIwIQW+XNRcMn/qBZvYTgT3wk
7qgvCNRaYB4smQYrtJHOjmLA46FZH9HsIu4AXiYJEnLSqbP28zKnaMCzkZSXjWN+HMv21dKTOXbC
PQZL8bVs8uxjEyKsRyB7U9BihQ7BUeFqrUfkqZzM0iONehsBBzg6sTdwhnIiXli2PoU6hCHJfHNB
/wJTwnjkfFFItzI5I48cST07aLiODu2j3Lf23tQfMNmAdawPmMleQPZ1kaqdxwLBn2jn+v1S9p++
bQWAMKy0b4IYc/9V6fziQGAXbXLqI7LwDZK25r3xkdAhDdsJ25LYzPHP8GjJamFvN7YFD1At9Xtu
QTogKkhRlokeFQrVaay3v7UZOtyEEKDhMWM6c6C1aZfyNLXtVz4M73INrt5KY8+D6BUdS2O6J16Q
D13WLyrAI2ZbXyIFJp+SgONdwAIVNVdmqgUcOuvhBW/2MLC+TVSPW1QOXp1SNSBFrsnNXmhnggQs
QDveNFXEFzmE9rpsUT+KWzCI81IWB/xwbysz6o7zIj2jsD6Ctjahn+OqcZ35V0KdBrVS4KVr6xwq
LY6Naj616XZFV8TTfVCTXR9i/sa4gtk3d3BLCBsWrbADA9KTaFv9KNs/O2OxV2tw2lh9smr0S0s3
jaFt9Bd3mr2Sdlxt+aGbgFP7EgLGuR6Qn5FvQPvGS7WVh6mZX2uKeocf8D5GK8BL80kq3JyW8Vlo
eeu5B1JOBoN9zKG9bEL+LBouIg5QxhE5HiOsmQP/qe0B/XjllsgCO0/echbVb9A4ST/XR6SAZJXA
eQhAlygZbQqT8PCqnQAwqn2x0br3OCHzNEUtVXsRvJPqgdoIdCp5aFUQQhTQVM3FfnF/SOFhLQJE
31sbPJcUMaxWm2COzgKx5xCD6IZGPqKuLWIeNYoYFMea4/8Nr1vii7QHLFt0flS5UI0C761kkFJg
JaSP3SlIBxAWC9IgZx+Id4EIbFT4uo4bF65yNv8eK8VjZbyM8AtH7MY6JFbRnpUF6LURv7BxjTD+
tXBtZ79lPaG8wDTNYl/aA5ruLT9dkEeL870NL2jkvkqyxSuKEMfiIxltO4ag5XuhOSTa+hUsRNi2
18GtvrCmsbPWMjR0iucWJcLVT9rVF2b4HvD0R1GaAdJwJ7MYfjIywtCIknCYEaviYsnfVP2Tr/1n
tzI7o/RX1UBzXFk7p+CgzmW0Nk5YL/P7EJAI+C6EmADmuP4qsWhc55+In99Tqc4OI1+6Dl6YOPH+
caVngGSp0P5bafc4ql57UnjO0zSQaJqHJ+jtIyLJK67LB9XxbGvs78l0L3QB1tm6/3o0fqhC66cH
BeQwbuFSqHNtVYBehhiz4ZVU7o3bC04e1OxgKmCbgcTbTm5xARiuRpXsOycZyTsCZELXkUiBBTPL
/cNCrEc1WDEX/aMY26zXX1YHXlBQPLmdY76VwMeLY4gCkXQwE6n6+nvhwDWxIChxqTF8FvTVqfIQ
3lEp7hjc9AD8Uak7RP7GumP7Fvm+kphn8F5py4OdxNc9CC++W+pb2IuX1ruDNxusKqrrGtaoBZ6Q
Og+WFXcY8Cs17R1qMgk6Bygp3te3gFlYP72WA03aqvvLIc4Cfh/dnUop5KXoW44BJpSF79d1SSEG
si37URb9jRW4JxCyg2+4Gf1jCwNpY4J9jyhaQL4+oIPqNoKAGGcTUWrtK9t/gFg1RHpVaOWjHY26
/cVnfmxKcZicP9h8JaoFW4egQqXJ64CQyVp7cVsqHcttQNDh6qPqVtd54Y9cyU8YzusIiO+7ZM6t
gNYURpzNbZQgyvxhx7eNx85s+kRMUBAjiy4kOYL7JudLQ7Bd6RYrv8VjP6Mwl24mPOtsNlNFEwWE
jNq+J/Knr+ffyQNPROJqXEFTkTUyVY4mloemBVIFkZHB+IA2H6fHb//V1poC8YND1jdxOLK1r6rQ
2D89meqz9/9V+t3LfaDZKpzYZahZpNbyNnQvBUQGNd4lXOPCYnNCn3U4dnbUUL4zGzJwEVQogg8K
+5mqF+cA9zwWmPEL6cPau5e8/PEINvk8+6i6HW5xYJK4Rlh5Hdc3SpJmy59t7aWSZ5yPKPKQxtms
i1bxWKwnavLnumt/TF5kvjOi/ZYnS/TI67bUd24j8hW3WtvAw1e8bAyfF/tBdxgxIMZ+Pj/A0h4/
IxQT67s/96FQ38TmUYHAdKFNxPMhEjM7tD3gLSkuKyQMaFMBABUrkNt3tTF0cBT/txqruSRuscZS
BI85f8hryFipAxm7m8i1u2KosMYbwyrKykBSO1sUQIThm4g5515gVCr7hCCyb1DQqsqUBgdfapg5
8n8aBj4TzKd1g0R1tCuCkRSXMUIBYS3TmQjLiZE3XbzqDZqxXee3CdTBqYSrmqryS0/NgS5FaLsf
7ja9tbjEvf8TibGi6e40yTG632jhHMdi2jXc2jcujIOLyyptfO5fW/1MYJ7b8iZ2LKSeec2xdJA+
W3aRC6y5aGBnV8wRrtwnFJh08lmWc5IuQFj9wZyCIsCchcZUguGYyuMAV7YFWx7AX/beJrNOAtuq
8e4M5hSdABqIuS/PXffu4UXAMaM2EDSruKEdyt7DVrgPfY136ImIb29L0SBA7K8vMaOOJQJe7Xhp
biuQEZB8oZ7vedQf8A7Dxf+o2z/SHTbnxS/7VDosmhSMzIZ9N7kXBdtQaDnQgf3BrRRC3FuBpqYf
65C6Ty4KtncfF7YAxz7IVqs4bspGE/cOZ4S4HWQ6rTJB4hCcA7+B6mfrLM/442RRXmStwKJHcjYV
MhYLilbJgLHSfTKuAGX4O4PeGmQGGAmQBFvs0OI0EbRJNH/Wnp8ZwJEU/kcuijdBN917V1O+Ouyv
wT9wBLfP3Hn3HCjUl34vAS8HgHb4EiRNz+Ma+zXgsvAmwPBge4ZnWBxL5m5JJ7hyjcqLJxSZevwk
E6Ii+1cH9XXylsPsF3AAem1x+QcaRYEiKagL1YzvsgG6MAX/pM53C1k+AMdjadvFbX13KByPRPuf
TKzPVFiPWGDGOIc1KvBNdVhNqB/b8BkYDIh9BddKitsXt1sJzLgtQDcWPYoXEi5V89UJPYVN1eAL
GpywYYiTNfRQgKyYQWJvvj7Ck/RIQUm4pQQXp8IAZBCtl11rEBAK8kH7wX4L7BSKeSua7O4DlqwM
XUZOk2EBBl7435OPaaR43+bhq0Je7FAoEfu23lWN/aJq2Aa22Ffx+A5rL8pt41Kww2i8hJXWAyIa
PuC/GAKbTYt5O7adyMggLsQzb10n0hky50kFIVhmHKMWrKpbZ8Xmf3HSxZ473ZVNZYiYxZgohL/W
83XoIS8vlifsZHxj+LWzcvIz4MRRE7QXtxETvhpZJVidh9SpfW6QOTAzP1E14Cy4EvHCPgMQTGcJ
Z8U1SBBkuy8HtWfNFPmiesbOyUPls8tc99/eVP6uQfDEqfqoiy67d2n1NKAAkkzCwm3r/WRbWKyw
xIDA2ukRY8iD73u3WlRpjtMkqmJJ/RmhBBVQUGGGKy6VJ4JGoYe0HHnE0UZo6uOfPcnR6N4CNrwo
rILUPUK5HOCtFW7khWXcWY68YfHguLiy2FM/ea8LW9MRcrXJHXccHb3RNFbt0ESa0H17P4Yw+V/s
IsJmReRisaGw4I7Z3c/a4Brk3L/b4s8tf3toP3wbyji2RthYmbifdMAEVphnha2AcqC3I95hYwxa
ilFeRquXKSzS3HAN7oDR+i5t9bUGoKyG+YN5FvKFfEw93C2ng+5yMMDUxd3Eztj9KBIQOjFfUOtc
NacEdlSIXUaCto1fBBKY5dpaM4wOiPPa2NgOUQG9M4UYgVGjhHhyvBzqBnxLB967nxCbqKvd4kDb
PUBZXE8TJCpYA8Fukxiso8uwo2NcBF3AMr1wzZCIBtIJluN2L+4HvFTBb+AQkBmdy3F2IYgoBXfT
KS+/oT84KAzCBu8gXgqdam3PpwXLOwFx0tzvqoi5Zg3hMmoi26GgvOv5YZ6whsKrJ6Sx4NDDqQId
LpDtsahUvKDcZnlAgWohnCcGiRQFJPfjhnTi6pKAvS+L2eFpviwSnR8BH6ax3p50rI1gbQBRT47+
BGT+BO6K7M04cCjs1AtILTdEbnE2+y20G44T4XHQkFETFZQdR0FhAjBvAAVxqYNb5ufNeH8UUBFK
TexCArgK9aGdLdV2nbEG/hIMjF7vHH2GZyG8VA/saDXeyWnsfbEVPJoJ+Zkc/W4MgP7ZSv2FZDZM
kNA4TXsLTjihAOM2wbGfCvQHc7Xs2UAM3rWBIQB0EX7ugVaZMFRVcbEAQPIc53sc/Wu7NM+NN6MJ
XbGnWKS8JmC83MTRHq5GIOCBlz/KxVhAeSVi/8h+QJS1pwC11SOYhXYDSiOWYY3s3MVSoNUMEGHY
9LISYJCEQn4kPB/DpU0yDzgLxr7uT7i4uOucinCycy+tOs4iZFeCJJleeOFniAL3wJMXD4vn1Yno
yAUR1Qc6LbtSljWu3WY3tlukp/VWTtggkuAkQbvGuEiiyrcPiDB4IQW7YXfgc8ml9+Jy7CyaxstG
bItpzt0YWJRGW4zKhIWhizchIFyBcYMPGdLs5Dhhp3MGBoxebpGFiAzjEfTbj7BzSza94gFAqTwz
FwA28BGSY9VpcUkBe/cZm0+1i3PI3A+/2NLa4iB+1KXTlYxhIBhxqTJsnG7gefMp7lpyMwO6MO6a
D7zEKlyG1vudLP9IjIQOAfh+gb2UXiR5h/tBsPEf5ohYKmjisUxkAmjx+m0/9+OFY3OsNH555gtP
e8t/0gP93gi51JPO8NvH7eS8+kN3LvxSoQQa+6FeVlgL+grUF4JJ4T8ujm6L4BW3fK+d8oo43M8G
zZTU9gvpsAwn0OgX9BcSWiRtAqxZKgNtHdxXO4RPd50MfbN+sBxsqV2bRz76J1rMFw7pCkcnqQCC
z/J+bQ3q3M/LAxaxrq4t0OnrpNO4MD1xnFx+4HMXur4EyO3GFunOjjfH26R2Tdke1Tye/YrsZD8f
nJnFWwkixfLlU7MNz0JYAKvzT3vdENGpMUkEpn7rV2Tjaet97NyHesVZ6Fmw8/B75gH095q+bUGe
5Vv/1jhFOm1/oOnTeqTZSMfMh/gAJWvvuPA6MeuJ1CZagwrxwwtGQ26y2V6etorvYdd8rOf6g9jr
GUBNhuCxEuNCD7ecEr3RsCFBk6aTsR+Xwr4h8v3UF/IZuj0WEktfJUYJD8xXU1j/vBJLcKpAHupq
LjkCv9sGLjeG1eHm5W+9bZ47D/NRIOnJn5ynoQbn3CDU07NgQWdzdl4966mqWRBN1or2H0ZjwSiv
xFmfofK7FE5ztFW+dxx7L6b5tip5KCFRCvm8/lNNA1Cn8xVmvObZlJ6ENRmQwRLVT+b+HTdRH3Zn
QZNeD3/YP4b3/2YdjPAf55r+rTWWPcHNvkKpkHm0+Rxz7kd86k+OQ5O8lGcH5pwJXcQvWdlzgBqE
W29rwMU2z8OoQAqudNkHWGpfe57CAhtRbW53WA1cpjdr/UATHjmEo5BIOKp07VHO7tl0E4QZA3Qs
Vr2+VogfbRb/mG/TYwWkzFYnhxuQOWCi1JSJ/jVYPsDXO1gohqkOL9G+FPlx8bAvPDcR/KDx9eb7
tUJfNnp7z/KToDaHsu53tTdDXtNDYF1Z+APswK5FQjoSrWgwzLhFEzAMy7ncr9+mwyQgzvbGji2c
0O7aDw0FElHbiyQKS0DDifj+o834YS4DSGnmyK8B89c4mwwHTLp4gR7mghwxu1HX9Y+j5hm0WeCj
5wTGdEddWO+mLVOrRZM1Yo0kkGdsFD479nrjHV8QsyJ/p7V61zx/wjiBwLBNwIBbNrHoFQRVHDV3
gBhgRraJVUDguqKL2u5kbg6VCinLqz3AqZuUEnej3bwA/sSwAJOCmJDiahrcEzZ9Zb348Tv3NAHI
WMB7RqJci9gd6eMAo1eY5PPdWOLepfqkQSsBdfXDSoHZAM56VXKJBwKaHm1qxL08KdwxRfTY2crL
IquA445kfalss/OEHCKHju/dMt/yok65vxwCOn+1nP8gIdrN1L2t8UGXjBsIm4ppFHuXPhR5T0JW
3O/DBfLCpd2uNnLuQgIkAPva8iXg1kV4AO/IfNY5CK2WTu+9w9G5VeLg+suOu0jW3PhPfqfRRteu
o9LTD4XalmhaIW/MLYJA2uXehmGLICipiR2BlSWWe99BwZ6phhHahvcgQkcoDKFWRiWAg9kDgdRX
WY2O2Mb8gRSVO+m8fgGVr0B+BhGznLNTLYDkJ1tXh6LRHNBvW2Ujev+d5zpX8LxfdBsBB5R2zKr2
UElw62UnoY2GTKspm9SuXmCIGeWTTufa3AJxV8zMxn2kwZTpYnuh9gBhY7nh0OtXsEHHccTJNcFp
MRxoPAbSxi6eFl8cLK8HtWxjWnYAdFV+8d3ddyf75b5Rlycb1Xj/XL+XWDAtKnQItMW0qmUVN0B6
4ViKb5DCK5vg8qpsLJlvMAtoOv+f0fZhgvoS/XEAqR/+RqpOU+Wgh54HD/AWkp6bPKGlA+WwaAEy
wAfekm+j34owD7CPbPXTg9MyDE95kNlMYtHe6xPb7lJuj2NUI3SaUB0bWmNUbKxXq7ibuAwCUSYd
suhgQtz9iKm8NhvgVq/gj4MTZCX3ngsxZuh4oFtUZ2uWGXGbKjbtiLkdh60ly2423UVY64ujnCui
n27B4lxXXuHW0C/uZHa0DB4Mxjcwgpc2B4Loe2Ns0z6Z3QIufHNsY3gQ8HKY3Dm0Zyz5Qq7qCAjs
sHFuOSpDIHQEuOK9bWCnsDX32ypBVO5BW3a6SvrAEQnmFjzN624/Knly4Vrhwk4LAyXkvPjIv9u8
PDCmHgWs/MXqz5Fc/SsAvSNZoCj3GwdMtsC3zqYl7fIVCub5gk3nPvZG7xdBxud5xC08NlMDFt/8
23i778raSoFbvqwT0j3ckr9TjbIL3NnL6zyy7+Bi4KsHVlI7UZ5wMVVCojT09nt7v+JRz27lKC7N
TGsonBVkLsgjANoIgqJZBg1eEMNC129vw1jvXVAv9gCPfNMP2Yodm5Ao68CEvDA2YGEZ9BYZM6vo
fipqvVcz/vu7xJ5XAN4b1GMr35vAQyupDU70opNqCq7DCDwWX1I0EeFAfWWfVur8U0OFNWpGegAC
4rcCddRU4tzW3XftgZ2yB/9iLTRz77iGosWzS6pbW1Ye1I6sTRaeZ507nnzSIo4X+DNahBhlOO5d
bDX1ao81qZMaxje/xaup2UkULK0N/2Gd9U+DfFconUCdwffj01lRBCT8Vcq2/lzt8tyh8ENR88ww
iCf4+36aZTthTNthBIudQD4SBEK6jcpWl+EiF6mHH38zWPKGcD4wEIgwb69QHVwBbYAsoZ5SBZRG
+vVup0mrcc/9+gFZ8tjlN+lagyVWAfiZHCSsgNgTTW6lru627b16u5HeZM7EU023C/bFYcRfpAW3
YyhdAb5LYJ1F2YWb7+9rXyVtAwtSr4XgU02HApvtzjDutpzfbG6ODuff0JkAwq3qJs67NQPOtAvy
7oQqCjC5doDjui1aVbNdWlmeKG8PxBZPq4+ucZtE1HsA3c3mH+egyiMFLPsAceQdwVkgs5n0ycph
XOJTCwrpuzZkhoV3V0K27W+eCUusB9grScuqw7oB/Vwsuu98kBESzm4S+mP0bUkzQnAsl9Sq6Ota
0YiX1tldORwDIUcRXYFLbeqwPemDnLMMGcOqgzeF7isdCT18zs2a8mA5tdgAC1nfAPjBvx1AWtsw
AfrFhvG60X93NcNogfBxp8+6aA6SuZEW1bkx3mHBMrlw5Hu+zY/KVJnVO5lXQzTYIw5QdJ8yh9PS
uCjkAUJLBR0R8oTCxSC3Rm/PnSkynHQObQxqDNSzkGcAqkUqpeIg/+ej40PN4L5sGmKZepVxMPVX
2lQBQBfnYPfqUPD2sjjwHAM4s7oW1jp0WCGTJXKCLRWeJOGaF2iByJcAGjYSk0EWmazguOKNQT0j
oPZTnR2XffuIX7cDF4eHxm3/qwOB0QTWFVl6uwYfVj+/OnN3BWe4xNzeXjGJp2MOO3cgu6Lvn3in
96XJj9oFmprr/eLfeWP3jE2OyyiDk5iGUN9nXsdNZl2/bYbsAmc6zpUP8QeUcXxKCvB/S9X8x9l5
LEeqRGn4iYjAm20B5WVKrtXaEJK6hfcu4enno1c9NV2qibtVKKCAzJPH/OY2a3+1Bk2tHr4xR02d
E6AbP6uDIwbVXiGFG5oVXmihtLdYniRLFFPY6ZEJTbPoCyCJFvrDORWwJflltpinAM8WmuaWtnSb
1QOVCDgPDajoJA97Gg2c+yAPohE1mMiz64Z8uKbGq71aG/kkTxnjp9rOXEPmz4PN0TXtMMr2HNg+
w1ITwauJnfBH3ATUGs2mTN/yNP5wcudOlHa/CvvAbRhnmZrx1NvWu1GHv/U2YVgb4ptT+XNdoZ2l
7CA/IVuR74wMFKv0BLbqo8/kY2aMay1Wj13OSEvJnq2RPllPylKY5UEOx+c65gwp1fSAf5sPy8kt
iCnB/Fu289MUo85TTA9RbkEYmJ6yiolM0DzNyuSD82FajLrFSJKU4cdRDfEuHzhxa1hWjrMNx/nQ
iGY3hOpTkP+MacPW2vRbIABvqAGVJUJp/ZStOwetiyCteYKiXmWWtMmM7M4GklnTQM5yazPFwzrp
hJ9Jyl3TsA1Qt6GHbq/VbP7qbANWm9MVPlNykBRA+0gSsDjnOxaYnTkYiBSAgVpAjF2/1dLmRmI8
MVILLePrSh2e6sLyh9pC9ukzyKp9Ho3bOMte2xJcrGw5rtS9p9WCKZA5TTHJyYglqrNBYoyWSes2
NH6jMHGbCf4XKGPC/SpXI29y6LIM2c/ZsG7QBfFo3flinEAsLjPO+DNU6Z0KDZoDw/+6b+7lSN3Y
hrmWa2OX8spR1KF+BE3LVDNiLFv39rFZEMc9cjplZTxpy8S+dlo+uHFoTPO+0mQY0unGqu0bSfoN
1HxlkWEEnf0Rdmi8Su1By23MaxJiDGVEAXUITSbwhitNr06JIk6A51dqQWjvPg3mQUnZzSslxaIy
QwZTEc/a9DiGdryyRpSuA2k6WGXjm0H4Nk/TrbAzSjbyOBanNYwrpaHhP1F0VOYqaWglY2xXi8oF
KrlOMsUT+gzRr1xLanR0KkEABKiUBo4f9xL94mxXtGjF4mRWj+N9jg9RVAb7Pp82EU8y2ib9YpOR
bqUeEEUO0ZYqD42RW6ReJdeb1/K0sBToy65gFQFXce7SBBk1K6nXY2TS7TYOPS2Htuzpp7cF8Pp2
DQj+bS6QrUBZfcuRbq16yQJoOIERCRN6mgkfCBWaOfmZOPIbKE+ThlvmBDusEnGBTH8W9lfbK1u6
fa9mmu46VfkBgNqLHcbAynDrlGBpqfABorxEdbvLhvqQxdp97VQDjK3Cm6341CaigaeQ+ROwkk5r
nmNOOfo00KlEd8+0zo8aaR9OMPn0yO/6H4qYmF1HXiu1Iw0H/atVJs8oyPfmbJ8BH0U7YD9m6g8x
WS9zGqxGjYeRU99mh5Cy0jBi5qyXp6y197YjXA1GJek4eAzgAXz5QyQn91nT+UXKISpo/FOk3455
vtZFvYuscKeGjAGtOjmCLnPzbHyYm46eR74vVahHQ71D+3ab9IpbKPFiW5au9D7Ym4rkJ63au1XY
M58LGYnBMRqLmnepmB9NqDwtVhG16TyFWvQ+RTkjnXjdkFhYmgIM1Fpbs9hJMAhVS9oVcNFUJkcd
ejC0sxiWdYy3GxX7Yas4oR+0MkuxTfTG1UcNBiaeUymtXbt/b1MbrQ86iZlgd6VENWrA2ohd+RRU
ADdEz43KXd1hy5yhoGbIzAywoJqpC4R+aG3o8UGpH2uzPSlWf6B+OxpWsJnRY9B1cI0po6Ui3yQ0
Q2MJ8UZpuLME4+N44AbIYNkAnlRrH7XIFkfswEhd5TH/a+jMW2CwjdnNzCCrtmfgOkBcC21c15Xs
V04FSKUqbtnb+zqvc19Nox+TpkK5ibdy0YK51x4mMHcggcRDo9MZDCvJ7+3iYEQTc01zcKehvLO7
KL8Dv7RLEZWIanMj1dU9yL5b6AxfUtK+14lesH0mZp95fUzk9FaXbGOTN/lNYKaPhVZ/qS3cJiM/
9Kp+AzSKpCma7ptJ3UMDtlidpedo8YMUNLupVgB5GOOBjMGrTOs3Ts4lCLmCDjP5Rw4wZlXO7bOU
2vt86l9BCEarNsSsvZni20ye3EFiiEHD8SmWFWUZAb/ScltD0t41s3mTT4NPW59j1wjAL1MFqGX4
XiboABoJXloySGN4QzrN2BaYSgVRTumlrwEcjqWIzEtn43dfS8c8Sz76QXtW2+hZhXmxkuoWEg6o
lLhLkdaqrGJd9PBrk6i8T+vwDuSD2Oa68qWl0+9Kkp/UQUGfvfzIYURI4/TWZvH9rNjrmc4fX5Ku
d1F6KYDdVWpYQCFh1EkjGDc8iG6GEfqzSe2vpOtwrB+KjGK8LKeXcGxvAbHI9L6iF+SDnkl6UTQj
MBp9BK+Tnn/Ug+UpxT6ulE0nVJCsSynaWXtrSYUV9aWfW4/+xVNBJ0Ql861SCJKS+jIF+nwYFlJt
JYMgDceHuusgUGlPxKdwFcFhXnJkTZ63RgpQQFbp5GcywCqCiRSYR222XdquntOj6TVNmqu1Ey3x
yA0BeMkMF3KlmRn+AUoa3lCDH45oZntSka17aIs4uCUbo5dvooD47QT93RCphzlfeAgRdUBlAjE2
ZTCS/YMkhB+AtdFxiqZAmQHqTyU1d3lfLEXOhJAiq2Nye0dmZuKMj3PQPkWJ4rY0e/zKAoOJ/51n
TSCNmjFnUygbQzJyL4GltKonsRVSgiJmdicP1Qa8efKphOUnAzukxNT8BLGa8icETTJtzdbcYnxn
7QZZ/wCo3jJxYsw1VNUaJMiDpRa/ugkIokzjAnH3lc4mamd1nYSG4zUS2gKWkRCNS/ZkyVGHRDPz
Jz2WTv38bowMPfOMo7eX0semzB+jEVdep3uem96XGAkOIfAsYyBoAfWYQ8lXwGtQdKavTsCww+yT
eycZmHBOzQ/d1t4HQ8ENc9pCKz0piemWo+Yn5sijOA+QHD7F2N9kDgW+XI47Y7CeASx8FKxJkDnA
7efqVdW0QzOU20ImLmQO1G89uClbHQYbxHmraV7SzDz2GaguO9VwVUulD4sGWkv+w5YH35uq0cOo
ctTYeXkrohkt1OFlqoYDgnrelJqwwbT3Wev9IkZuTUaQTrOAf7QhXTY7I8J1xm1d0L6RHIY9lTUc
54w2TNicSoCKWN239PlyxnD2rRjoiCwQK/zeEAFpWzLDvPrqsLRepWbwEofxuz6lMF+HTcH8ctU2
dJgyoR1JIyD8Vs6hlhxQY87wWkudvRpNKVvZabyHcYxrb1H7YNufzVG7U1ENMQBJtFWxCeRgh8At
FnpOZDDMIOvFgMJkBGIw0HTTsD90kf04VeZ7Iee/LF1nFqsXE4t5IYfpaBQgDXKaZvEVZOJRs6Xs
XlJGuMvSAn1g/DyGKpD2VvOllIGcZU0WdW6TufPcpBzOOWaNfQkyH6OrsnmasHWMiGmrtGvoYCKJ
KBnrUi1Mt62AdiHAt68qDlG9ofnaTkgWzBm9Ik27S0x4SZ36juTkJp50uk6gmPsS8EWuM3hzipou
Tw/NGxQabKEWeTsNY+EFDUQyQf6liKfWkPedSUPabn4rmvzIwBJ4YNJtlHbp2ZOkQFoEXpgQ4nWr
vtfs+rZKws8yqZ6RakDeEAyAB61IrKcQMSRHA2c6Z+Ujax6+O63VSq6Z6szaWyN0lF9pEswJA6Qg
xRAtqJ7kGGhkJgFsiSLtCAs3YkC8YHus6ZcYGqQVu+Qj7+A92y3sBL1q3oZiMAnR4wcnEMqkvawh
l59ubPysGBw0XhdZIw035y0HBbsyVPUAR/l5qGqGqbxnY6KV3/N0iDe+pnjN2pUF8S1w3lqBnjwE
ccVS4aokggKuuiMw7hPhHLVBAght+Ek03tOuciABia84KF+yOPgUbfsJ10F4YT8+9P2QbjUtBFIJ
+Lfu64MWdS7OyA+JDta5hEluxtaLEZiHFqJekb/U+fRzVqd7yCKtp1cKIdwKqRGhJVaxzIBiZE43
3GaOfoQcCNmhSNcSnMm4UOm5pO0hD7LPlJIsj+3KmwUISGZ+p2rMtrz93uvSfgTehl2sBuW9JXKi
s5EcW7t7TUfMHqIyPxhY2uS2dEwrY22l2tHpaBKqClQZwd5We2zUbQNjb0D+tyk5FiOJbRHUsNby
rSV1EKQE8QeJ0dGpbDcpIRSOfbkH1U39Yv2mLLrpJAnyHG2EMT6MNBbbGLxS6hyGstg6RQecdlrL
iU5LSBVMLkLGxtIhWZK9VE/eQnacIztIpYzNseJ4Qp+dSDEzfhoz8VXiSgpytXYjXcOxpoDaXyQv
upVIrlkAS19IxF1YwtdMKnJOdCahief+PIaniJKtS82DZdmAIB2DIDOMrm5Fm7YF9ZKpzkNTDZ4Q
VJr5InTA53+0khzx4s5ej8xjwT3F+WoMU8Zd5p5RVu/lcfQ45EXhitB+GQUq0qrYJcnoNWX3Eg7R
OoOmt82y2L7VlcKDH7mhrehmM3meoanmppBt0IFzczQa6WDjP+JUJpSC3ljpEWBNAcRzFbYcu71M
v33i3DD7u7GT9nY/vgUxP2q2wEI58iM6Y0cxxfdWbX3MnPZcwCRRMN6Tpt7bRvA8CuVW15DLUMl5
bMpykbXrJADc3jOC12vZV6vioaNgmkfrkcEBoPDgiRnPKZEKutPxTR/UoCzzUxJXh9xguiQXd4aT
3fdp/iiW8RYGs2sS1VtRTcFKBQQEzfag2wwFh+VIblHkcmC6ILd3k7T0Whqsw6HjrpWsug+jnpwr
2joJQDlFVe4hHz/JmQwnikAP3nvjaHS5kC4oIORNm1meDnrtHGVUlmG7wRYokOPImO2GAanHaAMQ
ndq4xUFieDMd3r5Im68gz4+93mxEGQpfVQDjOZ2dr0omfm4zN7uQM96PK71ZKzERpEp8RG17Rqvm
KLbyLGVMVPn2xC7CLJQtlFfsxJl2TAlhkjNDnByOuNlC6AWdZXoSEWQKKaD6F1/2HN72PY0I3RZr
zWgfu6DMXDu0PHlp5XYSLP8KJBNpOVBQ6VUS6u8mQSHLQhnAHYf8Xo2z9IHxM83JQt/0EaBHu6G3
QwWnr2KTVnyis2DbQoHeXW5CkeztKr9vmP3ItrldDnEdadeuoy1U4AEUlb5FnyaxQKzourMU0ugQ
9HOFX3DQfJozhyEYKuaCQFDlkN0W6adAl39kIfWaMVmv4Hj2qtmv9UJ+dux8T9FB9VFPUDoWrHov
5ANKlImbygPKgFL5OwOXU7ZpwmpAZ4VWFq3Efj3ZA0bDIwesJmgUS9lpZBZrI5DJ6G4OVnkN/S+M
i9dBbeRN3ic/AxG+F1C/vMaM95mIjvJoPEJNutd1gMgZQP1YJF+GYa4sCA2unoZ3FamNm6TxKSca
63NyskIkMcpmrybZUzWT4uc1beUZplkxGL6xcCmV8VjLMFXUtnlLQMBrPeo4oQniWJNC8jy5Y+GR
Hsbm+KYWtvBsimiUdULKKMlEj2Xp5ol4QKUtPXFO/yyl9jWagaOHjS/lMNG6+vdAv0uxSFSSDuwo
l6EfqxwVUdAgkWl2o54NQA9xkyZCUAopXAj9PhnHo95MgCMjX1NoMGpOgy+BNn1mIvyADau4mlF7
g9LcTKaMGoUObyFEKqCoYA43SPT7eg3oF9gbvzL8IcpKcKDM5s4OajpcJvOTYoruugG82FSod3K3
nGk5hKPGCV8IiKcA2IvJpMy1JciUxcx0p40YPwX94FqCKVFfRABhwer7OqJUHuk6MhW6TE45PAOx
f7B7/RYh+H03VonLmA5I7/wiWfMPiOE7kUEhK1JI8UDTNQck35g/ISGn+VU90/uR31MVonOX7Kem
RSs6PQ5ZtpVm45eAnlzpJmAiNDcG+G0xvC2LUWNqt1BlyApIDUAEt9pzFSZ3uVKs53Z6C7ThCank
D6HnnwlHQeR0vyh2N85ATwKdJGNrAVyVWwMKaPrUx/O+aTIf+1dw77jOWx3LDr5nGG3p1iwMSsbf
YAKMia7SkAQ3SaNiYkkXCEZ+uMqMqN/0YwPAqxyxJja8Ke5/IOSHtjJK4b4Wa0tqCzqWtNVXAIjN
KTSMCibiKkpFAurLep3FwEzPCV/HOj1SGGwKI8C5sTzh4LgpW+dTplJYqVayIWUDfTt32ybJHuUK
58jIZG6j89HsfL5zqlqslB7VEDNP3uhx70FE3zU6C4Tp7T7GLGIaxd5haL0y1fa2QWK6CR2XLG9r
Qy3q8cWeo67ZapZIVpYolz3wY1CVVxBdm1iHRamYwlUMgZJJ8QaaaN828Bzn4aGXTfsRcZH7chTv
mShumvGzQCcFZv9XUocvzAZfFm2Xbh5ex7b5ZVboO2qMFmSyOAB6GRh0G/EnIsaqHhD9VvPycQC2
X9fCExS1lpFv01KRVw1dGVQI7hLAJjPzfB1iO+w1MI/NdOiHPmWkp8I+b59MXUXP0L5tjQpKq7Yx
0dKiMsrfLEvjYEt+WnGTXVG/XcQA/6God261nEdB0Domniut2e5HZILqrvUjJ/5F+vL1vXajckGT
7txhmcBXtv2kZFvxSQ+x3U9u+x5hMh55w2o+pZEfvQu/+3/4RyuXnupMWFENRa1qhlVs58xtjrI/
boA7pzfmLnqRbhR3Oorn9A4DhIcrT3hBl9BYfsdfgtHo/utZijo7yofaGmrFxqSJ5yJCsU3XtrVC
zfv7G11Q1jXOFBYRlGlFkGIQGWVA52UQqiUKISsjqwHptOBajbXcQjmZUzBJ39/y38bGCDieaS4G
stDKWcU9R6zDBx1j43Y9vPx/jI0vqGAaZ2Kvcd924ySUAgjFoYE1Vr0Idf39j78g5fh/TJkZDJF8
yslWm6CXIdx5r5Jpfn/tS2vsTPJ1SkQwSJFdbOP8UB0q5AKGm1/fX/rShjkTVKRdW+RVyRuRJfEw
5oZNG4uQVDBeQ6GwNcwrMrsX3vy5P7NtlXpTGNxHG0gfLSRVEHYSV9aqcunqiy75X5tCG+IcrTkk
W5kublTHbTfRGtDNStkj0+hZv4tTvLavrNJL9zrb8HkKrCCakKDM2qes3vQZwzkAB99/jkvhRD/b
3qqaI6lp8anl07RvjrOX77Hf3Ic3HYJYAF5Wmo8d0+6ak6VyYdnqy1P+9eZMZEHw+DWKrXgFg1B+
Nbt2A4Z0+kXvdnYR7sK1Ufv5/cNdenNn2zuLzLBz0iHbVrazb1SDCTcqZonifX95ZdkO/zhg9LPd
rSL7Ecq6Q5m0WYyXk/Vgrcb17EIq2MNB+P4u6qWnUP/3G3P0oZAFz7FVw3GTtqVfOBYC59C1MGbE
RKZEAWFO4pPQRrzQSJmLxDm0lrqZOqafJm2nwQQbMvWHXPTuMs2CNQ6TUMej0aCuIEs1yiepCJ4H
OHz/9d2chRBmcLBMGRhv4YuH22KdYlgJx4V5OJrR0pUY+CfY/esLnEWTQYV+M80jdkBzfdsHIqaN
maGgKQ2R37Q0XRDlg0A+0rtgyOHgVhIiAQgdcFPa5b5zip9JaexLg0QxzWXkF7IUY4oGBDZqpoAq
559xOSJHlN8buvFRd0x+wwpzHV3s0pl+VSluVFN3gIqUaChAMI4lBENE+Zk61SFg0GxN8VEu01/S
1Hgi6Kf1bEG40TWkDIUPtPO5gskvq8kNSA/fBGrdT9qz0UKTz2uAHYFydadfWEbn5tdKp7PRNQkl
2+5k9L+UcmOCJ/t+jV44L7SzcNimKb0t0rztbNGrqHtfae+VeoEwOZvv73AhbGhnQXAAihjNilNs
wXYfNVXbxMZ8Jb4qy0b6xyLSzkMgGBzYXnG5hTgGIznelAP2WWYUbRNpvgF1hDZ4sVYq42buBehf
YqVTfXz/XJdiiHYWDyVwabqpRuUWaIuqou43WRplOSI35mRA8eh9w6QPUaOi2Q39o4xI45U7X1oQ
y6v+KxIjglapEksP/Dhsh6Y0jhJ6vEKPwfLO5iGakh0CsCdrQEBc1p9bC5HaOUPXtTADN0ph0erz
6fvfcumnnAfSUW/CmfJlG1CNDmWyRpYHyQDnSpi4dOhoZ8GIuryyrQwJeBhB7vQCIceH/Hiw7xAf
wAA8+33Vb/DSOj0LSJqjFSWOWsUfU4XaV9bGMdyjrXmHIqMr8FoNrq3aC3vu3Am+MeJFHrBLtuob
hNd1BS0xdRnSeEu9MfweXkK32YTr5Nr9LuwS9WyPB1YQVImKv8CwJp57yaPBKG3X+YqPu/1vwEXf
L4VLG+LcKD6zBT31DKV1FeXfDc4DYOIQrxR03YYa9Zm8fzUMh3Fedopm8RPNzPDarS98PPUsEKSD
WhRzoZPVvdLnfIncGhORys9e5PXk5R4Usyt779KNzja9bOYaszeesa/uG/mn3l2xQ7748pYb/rWn
TS2iR9EjfrhYVGdeuYk3xkZfo6qyr7fff6BL6+5sr+pmJ0uFtujUxyq0jBelzX1ANmp07TC59HKW
BfjXM6B9zow8Aio+6bKnVNqXTn/3yie+dO2zQKBkKNWZAYEgZbNEtGjMqrpyQl0KMn/8J/763UC5
s5qBbLoFrEe0jt+DDZ4qO/kX+UGortBvxBG+vuJQdeErnDvCi6gJaa3ja9rApc1gg9YIeE7qM/D2
Kxv+wqv6Yxvz1+PUcdTnJRDVrSn5IfAAA3WG71fQnxrsHwfun2bKX5dO1CIQkckX1tJqO2XTj0BL
X6y0oXle9i+BXbakRNi7NZkj7mSB9paqMiCqK5AXpRPTAu2RTFEjlAoaEBktczMvFzAdi2ZRkNSc
ew0FeZFiFQCLmM44855y8Bl+/xqCdpsqoA7m6FDotbqphtTEr0y9CRbm1yj7UoME++DYtHyxzhjG
/CarjZ9Jpk8H2u+AAuzyht4yKt7wzhK7ZKzQDPtRpB9yr641c7xip3DpC58FI6NqhNpVebG1kx/T
BOn+MevAGSOI//1XuLRe/9S2f32FQkRlO1c0dhg++7lfMk5ZRT/atcNJxfwbAByMl2s3u3DC//kR
f93MoWmNrSG9OHmj0x/7qaxVt3UTDwrBLaPhP+6pV8+qJSn81/o6C1FBNDrgdUlHJ+tAw7W2f1Tp
05zc1Mrgff/yLj2O+r9j1OTUBvMmbKBGfd9qgDDsA1SAay9r+Z3/+v1nUcowcWktlqM9xlruTzlu
Aq1IWO1EkdBNvWIDufj7J7m0zM4SlqkNykoreFcKDpKmg0AcIpxG68Vjv/7+Dhe+hnzmv+PAz821
0c63VbtUSwz2FyeBMJl3JoxbWsfXTEUvNWPPPeF1IULwNG2yRfenRBMmfxsQWYla9VcfmWjlg6vK
YIQyQ0vbftuVMF/j4lT36O9EUbmJBtWlu7gxUOX7/tEvxFD5bA8PtR2qesnLzfr8NhwnN1fjKw54
ly59lkKUYxsExWIjNaCcb8hbB6TU9z9aWz79P5bfuWW82SCtjijL0tbIb6WVfFPsUBOKqKPZsNGd
urMeoH7u9HXlO5Tz0zY55Otqo/y0P9B13dQfzi67cghdaAqfO8qHBkp4jc5PyZJjHj0p0tM8Hsv5
q5COrbWR1B/fP/Kll6n+7+08TLquBLnMkKtEYloOfHtqrvgtXqou5bPNXJmq3tjdn7eprVt3fA6h
9sXHemcfoEYlVz7ahYAkn21jI25bTRPUHWkqfNgdu45xappfM4P/d5Swz23mU9SiB1mGa4zv4k1h
B1smgRsFwPk4xvf/5RvY537zGfQi7N2whlWMh4LWoBX/+m8XXuLS30ePnFa2rRXZdoge5Ghf6Fe6
i/9eNPa5tTwSyqAlls3d4/8a30n5tRXz72+J1ej//sGGsDGnnfmWoq4ee7166ZTs017YDpUC0l0t
b6zA+mW1TNC14aeT60+qozleCykgWzQjEKJ7+f7VXVi89rnxPLMLtDd0clr7Wd80u34j+QyU4526
zteS51z5Qhea0LZzdmBDlipzeSbXHNbWK4oPjG9dPfaUh9bDZmPVuMGDZfrjR34le1b+fcLazv/Z
8GqdiJR0JIEtt5m91gXwY3vYDMMvWeX4Hl6rmy+tkrPtnwX2ZMCvyba1WKCn6MSPu+8/zqU9ebbl
7UrWOjmEb21E9s6U+ycZmDKAJVCcdnWtoPz34W2f+7mnvQI6tu/QmbvpfdVXtuYu9OPNgPjHSrg2
04EIavcquZGv3fHfp4997vBOxjtJUsccMFyMHKqp9fDue2pJ+xX4oynkszmuntOiPESl8/r9q7yw
4+yzECHUOoJWx7BoiPRVBD4Sg69VFP/+/uoXPpS9/P2vAGRHQS6mjoq5yOGZp59jV1N37rTy+fvr
X/r1y9//un6F+CFK/GaBtlW30mjqMnQEPRhdOVouBQF7Wdp/XR/Rn6ISISMbR0aZOiRzyrvbsmuP
AwY36Psqj/VsbWDKMtVHYi5zpPsUPZBrt7+wV+2z4BApeHDHM/OPaJffat68pQrCQlZxl0z4/2HA
d2Gn2mcxwUEUuUYHB6/VGwN5YQDte6o9FIU8x3du0K7rg1Wzaf9TG8U+d+ZFMs1uTNlItgp0cSl1
i+huLE545brfL4pLG/csOggriou+ZVEoMz4/4tcMQCnXH+zqJ4oY3vf3uLDwzl13JXhl4G5ZGJZy
r8qH3HzQqx/fX9pc4uP/TUJt66zdiJJIPKg9KdkACHU3m3bg52b53E1Y5DGNphV4qszpGTnV2O8k
FA2d+m6YaBSFqLMhRZ5SzLbaCHLSRhw9wMUh6N6RMEErGFtxShAf/RevUJDPq42B7QI9ThabBrO3
XuqhxpjbPBxh2zh+VbVoHcbbORTHUB43dtNvy156DVXI73aCmCwCnWjeSsSqIU9/w557qVDrdc0W
CwSyfiQvPCWSYQKblCAa6yvN/QwhbgSJqrcoJa0qsLUpzV2l4f5YarCds7epka9soQsr2zoLb6Wt
OJYi851m/OWBUR1qaH/ff6dLJ+m5izDSscCYVebH42mZhRfraF0dpnvh1rs/KcLxP97nLMg1oWyn
sgok265cjjj0Mdf5s0CVrl8Fq9DNTsWzdm3k+qeL9q/Fdxbx7FQXcx2b9NZJegov3Cfdql/Pq8hT
0bZ1gUwReqBNmaU/rKetce3GlzbUWajrkkGvRz0ALqLInjZ/IoHtGvHX96/w0sXP4psaxmPSQgtH
of4lNT4aCObBtTPizyTlX2/sLM1BXAYcnGbTOocwRCbqIvLojUBiLQWVoQkOopW7cO+gMKyph1Y6
fmXwSZDJPnSI1TXRAQU7z0aLVEFcJVYP+pifBloDBuCWMjT8uKseE8nC1WneZ3N2P6B023e7lrr0
+9dzaZOcBcxE1/IE+bdsO5slQOIYsv3Tf7ryuQGx0gVqXS9FbGQjD2OX0Cowqdp8f/ELcf7cPBiR
JE1G251i3UzcvJFdrflAjCYxP4zpyi0u5C/mWfjISiTSphBWBt/TnVB8F/J2Qn9OYNv03x7iLEMS
vd5O5tSRYdjzJjIA5pq3RXEftwGoz7fv73EpUplnESQJFB0RcyMFbQ74EmmlEi8vTd9EbS97XWZZ
v+x+qrdV3eA5KiqQw+pQ3wxthfBCYiI856B7+/1vWQ6xf+wW8yy+iLFMzWlk4lyFGnCMqLjBPeFm
0JHM1B04XjN0IqO5Uuxc6OfY5llUKUoLj+iEUyba2acCldrX4leIUG7n619NuMnudRea9g/UPd/T
45JYLVL2lBXwQOC13dYgGX0ECci1oisr6s/Q8F8v4CwWASs1bAOO1LbobG1rR9NPeLi+DlshkJBy
otMNdCMd3xjJPSBkebvogw6p4SZdeAyzjjWibBJUh0DFY0NRabFnOjECl6g6kqAibACWlzN0K5Bz
gLLhSSj3IjVjcfo7/vff8EI4/ZO4/JUV97iJmlZopSjgbqP+XobWaPVXYtGlTX0Wi8oILsSA9NsW
LqNAPk3yOktC2SQGlV1euceF33+OjoUgBOUpXmbuY3SLAOha6vM7NKH/2+s5B8Z2SG8PTbiMiwN5
78AP0IERNrny8P3bvxCtjbOYFEj1aEx2WYKClXxL+ilbyZXE/M+87h9r0zh/+UnSYIRLuRYhdLxC
EBTaSZN/1DLIdlD4d9hCDSh5jJ6UkoM4+UnNwPjQGEMpkpStcpJHK1ROY9Dvm3k64JEB/yEdfmRZ
dtUK+0JIPp9U23JU0PchUVA+ndf+dsEbO3jNrnqvIhlKPdlLPebi18AGF9bjH2jaX2vdrHW7xBGl
3I7NZzQdJ5xSVDQMGbKsBku6EhQvfFL1LCgGk0nX1UiW+HznoBmPy9l/WivqWfzTA9vsYFOR/uq/
K+NVudaA0f/AeP+1VM7OrSbQ5C4rCijDqPc2UbBWsQxsdPXUjjTjjFZDoQOcv0xfCZvsExq9yH51
5rDBdUvezYj4rQJTDr0qWSp3ELfH2QDH1lszqeXwlmu9A7KtuY/GDk2x0lVn417qrDsORviBetG4
ihn+tlXtpW/wUTaM19gxHmarfqjN5EMSI0qAPdYBfRg+93TSfdWen2VRfNmNOtLSb9c9HA3IvvrO
ibBqo1B5TqUB1GDivOMqs+sqCZIaNZfVYWOhj0iZOI8h5R72pDpm1MZDnQylZ2SOp9qx7cEpvHMU
RV1JA9KYPMgtblQ78p8fOjoDvunk9npIsx08HxgmqL1vam2RbBh05IBt8cMuA4aqmq2v8NYuvb4D
Qd/WonVx9XgdsCMJwmjvtFiUJtGjpML4CBF/NcefYu5uYkngAjP/Ksb6OaoRZVJRMMRU+D2asmeR
M/GXslIGLh/vRDj1HnI3qKP3AP4QyDMS9PqTXOk9O1/K8b48SVr5NLUMOf6Hs/NarlvZsuyvVJx3
3II3FXXrAcD23PRG0guCkih47/H1PcBb3U2hBO6K83LiSKRgEysz11pzDurGrSHtU1PaiI2/Rzt3
0wk9sO8MfF0VZhAJ5GNqgjOUe9az6vBopMAbELl9HXpJwhe9r2DEmfeth6ekPybzE6cGXYQ0Bab5
qQ+pTYoVFgmGwk4ScE6GQ1Y9HVO5w1F1MsBcQVJqVNKHsYkZ0RhCB2puA6s/68l0N+jNbaTpL7B5
oKdImI6OfPsoYnutuo+a9rumK3dq1vwSSo9yudR+kyesfRJPuq0FbyOPsrxTEDJsizLcAi1BuS92
Z5z8z41UCXZNVXzerTpiNRtetP5To6LtqIzsVavCLYr+2zbT71S4sixrFDfwAf1l0KwjWImFhAd3
1OKeUzbkUgSYA2hhBHm4iSsCY0LnGxTAfZbjjcsq8L4NgYanfYxzjXRveYbmQJHaFVGGqWj+g1Il
nxKSR3BB/KQsIpceb4WMV3TStPKnFpqvoEMDp6jqNy0vJICJBUGxDRCGp1g4mrgP8gAEh0URFqOR
f2yb5qhEGF4UQDfLsPwidViGDOYvXI+uhTKmZNMH95WUXRu9ZNgGihvQd7dQre4Tvn9HxIkM7VV+
7Ex914OjRW6Hh9Ds9SsgfXEDtUnsUcZ01poNq3DFxcjzpIj9cUxoue0j3bUw0XErP/uC+1bqKG34
JauD2J1qI6MHonL7KjsaApnX0LyyzHDXSgNkSx2lbdw7lTSdc69+CDt17vJFWjs1uwgX/cyaaO1V
m59JnT2Ufk1LSqA9TkO5nyzAfpMaPwI0oV9iSl6EKv+qecNz28Z0y1f42NBhgmuceZ8xJAufFvch
TR6xLdzzwXzRqmo/BdNXozPnEUnfmZzdBrHxNqC8t0vJ2CkSQqs5okh+4gwt9tyJML1Bd5z2k2id
osL/iVL0egQr4GT9cB33Amai1mzAPqFa7R/0qTmFGnwqjKhDp6rke7VDv9qbBbkXC7eSakCf1GJx
X0hVvRHM6WoIFJeQd1L99pAX2dM41ttefgft4rIVFDeTJn8tCgMSTvBTUTGQkZToV9bwP57WHy0D
rauMYbefu7Le3+p187XBj5naNfgaubluRVxuQVN7UUJPc1wjIG/wUjKQd3r427tsZJ/9cjpHDQlD
PCEBqWEBg5x5U2C9b49t9pPurF+NBT0UWpHoyhZ6FowGgLlEs/9UNT0jE5VsXFRBUsXji9V62L6X
GLnLgdLY4fwSS8+fHQGf5RqfXewT0J4BywBM3p0qeQQ8POCW0Sa7MGpjuOQ8pVrIrooJl15tBChn
YeQbbDoRYrLZuWSj6IlWr7Q6vjX69E2T61dmmoGxq155un6V4h1l5eFRrKU3DEMPYjHS0IypbAXZ
2RS6R3/AkrYKqfm242ugs9NnAtyO1nQuYTZuYC1ArSriXSphsidVEKgINd811rRB5SGChczhx3Af
CBw0Ee+iCRdlsfghydUDUvt96yvHMA56IH8tkwVWaZm6Jd2AfUFabIIJ1aSE2wSmXJlbM/IryARd
F9sdTBV3yLKvoiKeipl5gvms7/Ra9iUeY4rZXnVuMOy9kG5dWbws1Uswu6RKprFpX4HszoqHuL2w
jl7Lvi81SkKrCY03H1m5KcWD+BwfrU0pud2v8Kd6lT5YFxZJazW4pVRpqCVPsMYyJ+dF3Cgnx99L
e8H5MQVO9zr9Ivdt/2/S7X+u7GNr93tRwRjzJhI6VC1YND6NWr6ravk18NsvvlBlbpebTCPaa0eP
1+eLwNXnuMhQtVok11JdwIq6a67UzbRXD/KNcKc58Ra074VExsowWKqOmtSDtsXUANhNeUEL8IgS
/MIIW1nyq4uEeFZOXiDAhNyzKDhbmbHzgE1ZnuhIoXBhW772jNTFrkquFBGsCo6/KTPoodiGd2Nv
w4RCm/OMKvlaudjlu/agFitnqBBGYakyOwrHv85fhytpT+/yj+lo7EQ32mTnS42SK9vcpd5IEbF0
AjSDeireyn7xNLXBdUSn2+ejamVjpM6392FjVBsgUkMKDnssgs+DPzh5hJkkDs4j+KPo0kZjRado
LoVGViNiwdY089PqN8qWjMmh3wo7FWHW5/exNrgWX6M0SPA1DZE9L+BOOxuGk56Lz4bMlJ/IF0bX
2jkWHyAFQ0stazICpIq3WdJQBTG/xZb55knCz89vY3UAL/bu9N5PTVVV+d7q9coW4DzYPfYKbtdR
CsKi0NVZWjpqLvn2MBMtS3Xvic1dr1AT+vwSVlJ7S5mNio9PoYqMt5a5X/bvFGZHjNEtphz2DBvJ
v/DGVj6gpeRGMxBriwYla6n+UjSvSnQhW/heVv3DnnaptOlrIchxU4v3UVp9pQU2ceqMbVqqXw2a
DE5cJYdNfwrsRTpB4ry5gx3LAkYCaUxDwmZGvRsqJBXd+BormG4IfnnSRv9BQHcni9VDJpWvBVbe
cGZUOy7x9Bnz+HrEk8dHIatiYGWbHf7jPuYqQ/HFBLI3Tvoxq0o8LLTgLGXhVZpW92KEe89YsMxU
tY2Ye4ewioAQqFymgHVbdpXUGKfUirmHa7ItNAPrSyM5tqTL7aoWr6xRuoVh+FKH4hVA1P0E5yfR
wWN4SnE2kvxYkUZPvAF4WwOLD3qmpTxXeXssMm2rmFgoNlW+jeV8pgP2J3ynjM2o9edBlh4zQb7t
zNnNV3kd1fKbVuR3ItyqQv/ZpLL7+UhbiT3y4putlLaDehjzoqrI1XPhqfX6aNfVzbNXxT+QNl8a
0itDTV58uJ6uJpoVURnBrfae4cGqa7j9/B5WovOyZ16Ufd/TCzrBBR8uAxY6Lf4zvvnj86OvXPiy
SZ7ENwYfEW1FQrItSPdrpIY/P/LKs182xwN5iEIhl5O91ezG4MEq41MLVSKjOBlGf0/4i6n375NL
iIltGylE/UJ9jtK7AMC3ejHFvBYql8Kz1EybFCNXlEqIXVD2U7htDBs03i7djt8v6X1XlnnK/Go+
TJAmqXlTY3e4jw7+vt7Fu3neQjB0YU5ZK+ooyu/Hx286Vq2Wu8BPdvgBc24bueahopHHEe5I1+wv
yV7W5mBl8blZUyo0Y6Nk+7Qdm20aYrPQAg0biq+CwZY6yoB+l7ejSYN+jlHLhelkZaC911s/PL+W
RJxXjqyTjB7veiWaSbOBhvtu5Zpmfw1D6tL6eO1Mi6lTH8AvqAL60KjFubVWvpVDe+Nb8a8iFU+d
7+PtFn33wwh0KWnDPLiGi/JYJ+mTXorPTSXeNpWPJw3g7s8/sbUHvhS4CWrORlGig4Xk17dKhruR
e2dV1oIdVR9c+sxitnBRbjGr+YrP0vbz067EjKXMzYL0jDS3zvcqqaeubSHNX7ihlU9hKWxjsx/m
VPfyfRlpxyj/mkDCLNh8py4Kb4eu463CKT+/i5W4+t4h/2HYSAoWSbSz0z2TVD8LOaNXjryCCuX6
8+OvrOXeN5Efjh/GlSVHGm7esi/dBgPm08p4HyUWGhLT/fwU77H0DwuRpT5lNGBFdTGhg6ZQG26x
62/Y+dKCHjskPR5JT9nZjil/fynevr+JP51xEazgU6upamEHou6weqa/hPuDYPOqYIqAx/3G2EyO
RBLZHp5YROQIAn13us3Osl2c8Ru78O5WRuB7qPvwbFufsuK7q4BR3Ike6UT8yz9/pO+eLX+6wUUM
k/EfI7eDKL+r6l0IGNGXdKyaaTFOmmmfRT02RxUOkxSPhOABLALIF/zXJ8EtBuQhHVafEZ5TORlX
JPCZg8PuBr81f9PV4oskI+uo5e4+objgpha2HtGEAXBPHc3uc+CS+FfT4eHbEIAcwURgqYz4Dwv4
4kew6IB7aB3F51DeRbDNWhWTcW8qnGJMXLzDjyKQrWEsTyX2wkIevhhYylqxeioUcMSJtOuAoQXw
egTBgzuAX3yOb9HnD24tOfKut/zwTnBS0+EOzIaQuzG/nrDkpTPQvGUbIe1MDFK31au+rZzLbcNr
0/N7VPxwxlDFSdwbhH95S7Abv5lsz22OKGHdmfN2KeqvDLalOKfx6XRRC4LsjJJ1pK3ukOGFe8O2
/FHaAL0nt3u4lCRbiRriIoXRewXtgvFATbiWXrQO/7u2805jpmyHsb8QNlamsaUGqE9ptxkKWisq
5WesvrTYS0nZroN5YaQXetHWbmP++w+vpsPSCxADphOwM3qxc6xEchpNIz2rXLiJlalCnMP6hzPI
VhgWYoTbgdhhiGw11yieczuslQMkvL1kloMjj9O9ZkTd9sIIX9m3LkU/0hCZMLDjfP8cXDGx0rnY
uPRIopTHnUWU7M7BpJRNEJhYO3MuLW/Wht9i+TaNqB8MnS7YHqZ4NJEE7C+M7LUjL0JdhgIQ3E2C
JUV1VK2fOoH8wpNae/2L7ZAk6rqqkNHeN9t+I8+tM8gHItc/91uISf+SMl5Uiq/FgaWwR0XGiNsP
rYjqjgW0U75R9xroQJwVk/338lKF/1358D+nBpAmvw+5JLW0MklY3gpR5KqyfJ81FF/yXD7jf+zW
rXo2i+gxHLCyx5PYyRVVtdte2kSJuQmDcGYq7GfKRq18EZT6hNeWgyPj2YOlkUgqtsWtcvIi7ARl
emV8SHNDvZsUSnJmGL8Ayt4FHigtiaSGnYgZ/pDj1lCVu8kHnxE0I4WsEQRexOZzMD18Ffud2hlU
IOqc+oLm3cRdttX99Gs5GOcJMGtMQSWOw+s26n/WEv7Xnqp+gZT9lub5r1IbD3FDBSLV4ZLgXVAV
sIrM8b4v/IM0UysBfpZAJWTTHuugdMJepuLEFDgGFqwkzHhDTPdlkSx1mr6Bibyl1/o0SSK2rt21
3qv3tZfustmyr9XMxyYZ3jrFOAVWjL12yl+WI2R2/Xr2BQ5qQXUt6HSFNLV2HoBU/3ykvm+C/vRO
F/G2Sw3M4nwihhqwZmrLMyjHRzHWbuMwfzFnQhEEDJbswy9JmFRnVFL88qW7IjD2Omy1URFGp5wd
haxI2JioMHpxckm57HIxNTel0UduIwJM6JJ+S7bIqc3q0CTYyHYFSForqa/UHK5kGD2Vqfwll+mA
/vzO/hzkDWv++w/xcSx8gZbHCRl/bVKQRoytdPqd33tPUGZP5iAPFwLx+177T49wEeuHDmtNPxOS
vYxRckluNJKHhzjNbnys5+Wy3NMXiVndVZ7BiYE5NJqUdK1drFt27gGb8UsB4qEJs/OsmwYIrOmo
y9V1FExbf4DigYeCNKQnAyyWBvAgk/0dowewU3oMkm7fCXgO9yw6inqH6MuNLfXCnf05iuF99/sj
BPaQJHKBl03fJVREjRYSkPIWytNhbrr//DWtnWOOzR9ek5w3XQEcjy3z5G2zinJdIX43iuLYod75
/BTz5f7p/SwmkCQPRIyqaX8VVM+W1J8avCqgOH/v4Is5pBTNUJE0Yi8gJmsvSSANdIn1q5UN+eHv
nWIxmchxobRJzSkamktiT91ggGr02t8SCRvWYk/fiaU3qbO4mwYIN4txJtMvPJr3CscfHvxSGIaf
shfQSJvvGx1muHUnqmcSrw71ZbLDJXqMEohABQY2vZ90YJoR+7UEj9I4ODbZQZ6eBnhtvsA6GoYQ
VFoDykNjJNtcuonzJ7V7SuiMVQVtn3YDEAZopCq5W3y1Q3MbTs9BB84Cl9FpjI59igGmEjp1fhj6
AhoOzJyk2OFU75bWxe3o/Eb+dMOLYBqVYGhLhfrh7CHUPGbbdNdu49vieHnRvxLWljK0vkYIOXno
NFRvqOlpCW4LKdmqusjOQm2ehwbKxufDbiVvhjP775+mALIpK0TuhtmmCe251ps6oYPlH68Sr5vL
N7XiX2eYi0iTjV7fCxZcDf+Xf11dsYekDOIChcF4QmRbT/p0QxWgeJ6ewysEZq/hIzJyJ7xoB7ES
hpb6NTOUS5N2tHwf5uFZ9rVvtEPjG16dFQMX888f6OpdLgJRHXS+Zg58DypI8kzOzrVUPWiafKvQ
OQkgJZirDsNZL6wUyF78XLczQUDeZFO5yXNhU+vjLfPtftZZQwUR4eHVGIXrGJknvjfrHmBhK1X+
M/LVl0oJogvzwByL/zSsFzFOD4OiDAoqZvRObzzwJGM/3X/+TNae+yK2sfyoOqzwc541jTi9mNu5
TIsVs6SQ0e3z+UlWJgBzEeI8Sa67YeD6TRW0NK7Qqf9qgMn4/Ogry29jKXErMfUL1DBN3iuvJCQ2
wr2xYfe1bXaZI339/Cwr72CpdSumKW1rifbaSNnoTQcWarwQplciylL5lYmhDhKOzzxvLAx0Gsha
McjMor7xY29Xg4z9e3ewCCddp495yRvGDppVOqSimXrx+aHXbmERPlJa/nIIe3NJV9024s8mf07L
iJTR0eofPz/Fyhgy5vfyYZ1idV5oiHxbe0W90r291D9l5vPnh175BoxFWIgms7EwNCJ/L1gAVMJd
JfQ/g5D2GrmkjfHzk7w31f/hIzbk328gaQdtGjGK3asVjeed6kxDsO97eoot49DnZWJr7KvSOnPl
0TsO1U16Ci1kk9pRytV8Y4JM8YreFQdPhUBW4qGeKLinz+QKIdzpdOfkWYSvrSDR3SV+m0ThZ9co
eG2250kfyccLALGDKDgHWXNTK/IuUX2WY3Acs1hArpcVEFXFqxruCJgPTXZxJt8Zg3Yuy34v9MO2
62uYKkYyG/WjjlJTd7Die5AwV9bAPoy2xBk03drQJA4NGN2uL0uX3f2lrdLaCFiEqlyavBKAOeM3
tDCHwe8cc3stvaTrWxsFiyBVaROgNJU2Efi5jgBXsGqfS9JsaelfWAevnGGpMRswfx18I8Tqdjr5
mOCDBkAvv0uMbPf5GFvbTC6FZtIgeGGfDvneM3EC04b+qW0ZxqKQb5uiounReE319nVq/atcBaqu
ZU9w7K4NpdmXRvmjrDRH1FU3ULJfsciL6yZovn342Pk9FMj6Vu3ZZ0vY5or1dNJbetCpwbcYEvWk
AAo9PxrVr6kRgXdYb5/f0spLX+raQGyJjD2w7CVerXOXuquFF17H2qHn1/QhovjU6IymYTVQKzU4
dGVjVj2gb/nCB6/OH/YfPvillk33zSHB/39mldW7Tq2uC0lz4yo4mmLHt9qfBDFw1cyya5BNaEqB
bg1OBwWHzedoRxnN8XonfjGBBV4HUun0nrb1WnD0GsNeg9HTRN6zUmJpZcnlPYQSBZ0/AHRjip7r
eb3Nx4g1YuT98BQd7mO/6wISNv4EUis5G/DjaRG9iXwyRxETWiXTdy5CDfj8xa3Nykv9nDAJgZhH
JeX3fbuZ68psPPbTUcE9OnQv1WGk95aXPz3lRfCWhy5LtbRnyHcZrccaGajSCHNbpNnTHsXqBLPn
S03zvQctwZ5yTLpykCyJ10NXaZIfXYrjuFxZhw6a+ARoHchbDVxe3k4amnPFH6GceSlY8fhrLLQb
uoypfxhAMXCj/d6YAjkC/1kyaHcuqlKEr4vZfxPjeSBFgdMkVekmvfBL681X6Mqk2ETxIGcyk6M/
Xis9BN8qhfE1aRXmViDv7LQKHoVBuWep+oKJ9APwt7Maj6e0rK/k2v/q58WDaUUnRUNVlUjaLWgK
mmzwKUCNE1yro/kiZBDVpAnM/K0auNO1MmEy3anj90ipKVVNOzadG+BHlR226jYpIP8Y7U4PFMyV
8+g0afk2TLpboGUEe8s7FjqVm4KWfyVACPDOYvJ3fdI5ODHzJI0ni1xBnIRvUm/9yOk0Mkv1RjKU
zrYGbmAIUNVXwj1sUAfyjktR+CrXKRAJKOwBiSZiemzz9q03Kp6a8qbiVySO46kY9J1HpalVgVOI
dfoDNPKD2UjnaChucoi4Yhsf1JGuscIvvzQNyJFGf46kgtDUXGMlJuGsTa4n9BAOaPhUGv5JD7yj
FMCw1P3e7ZNp2w3tZjKHhjTq32vUgyv0e2CRKqkTmEjyfVozGvUKJmYedRO45hSqNNi7z7+wd9HV
n4b+YkI0DFWTRZ8KRKbCbkPLIt6yUdixuXHgCm3HanDUZHSNFDO6ZnKNMtyM6mukb4f0YEQnCbcJ
P8Y1piasslWO7+Cdq3Xqik338vklrm1h9cWkmuMYpbdTTluSi8mbk2yt5Ow9KrvZMUh90fxjeOlM
2sref6mVbNSMZFmlsoNsu3QTq8EpmU0k6VB+lsz41FfJY9yxrq7jJz0kmZHoemcD/8LgYVQOo8Qg
yZQ8sdva2pitcBPRqWVTbsF8SBR/oKyD1pUEvt16kN5bKRcJxOVGAA4l0KLIak7BDytQHyB/nAoJ
5IbUeRvKTV+nwbruUcDgztlsDFkF8xcdu3K4Tshuh/pwq1nlkymS0NZE9VsFVCvslWBThgbfj0CO
Hggmhx5Jnnq+b4cmed6gFm01qg9iq20FCy2hZapA4/uXDEaWqoEgErRitMcsuE1G75dYi1/8uryh
HflmqJF1WcL4lA0pv24+9brs8rgeJAHiuGWdEa7ZfaORAK+ih8wz9hW/5UDg+FmZCDfG/FuvoRXS
TO0gDM1drAS9Ew3DtSKjcQiU7k3Qu2PTVdi193RUjll6Bh6Fe1Ok3Q0tTXlNRsitzcZw0OaAIRxa
VpLRFrFP49As911Uw11YjDem5z0SV58Lb2rsvsy7qwF0ji0kwpM3VNNBQpHTyPVRboSDPlaxPXW0
QFvy3kxJMiuDa/mQnxt9axYBkE5gCX2FcaD8KJcqifwRKGv1AH3glze21zj9buq2PPa6EW4io5o2
sDXevCaS3UZpKycQoBvFXmZHEuiu1GrgKgnPuoh1aS277dC4XcyisS9iy1aznmlkKK4jaRIv5Gn/
XG40lhKDvjNZY0U430SH4So+Nvu5kkWr5IXDr2xvl8qCymr1WIvYhFa196tMoJeJnXfh2Cvr3qWM
wBq0nmTLmO9JlDXat3AK9pr/K6m7C8velcq/8R4SPqzk1D6mn5f5Hdwi30Xc1GfAcWe9Qp5lFN9p
SXpLUuGaWWyfye2DJEqbAVVnWCRwmZptbahuV08XFqxrN7tIQdaSZkHKY5fd6fdBd91KGiU42e6l
pwshdWVZuVRVq2mFt98cUuvN4L63OHz1d3zvOxRlT5d6h1bWxu/NKR+eqGUIYqj4BSexLHJi2Ltl
3/UhvrA2XBts81k/HB1EdjdqCQOigkYJMf3K1Mr7C49n7diLGUeQO9EbxffHEz1C09vI/aPpzh51
vtMNtpjD4XUutTaufJRLKYkljvCrJgAKc+FXQR3BzDZbrV8Y2GuHX44lyhrtpPEW3g9/avYah4+O
lw6/9t0spSSB6k8d8wStRmCj5tl5OOAYwn7FJhfo+hCh7XxLB7i5+fzlrIyqJcdG7fRIC3SSvN1U
2VIWuIJu2jl+iX/v8Ith1bLfShVZJvufi66mnpJk55vehTG7du3zePswZvHFFcQqYGvdwUCWnrrm
XlYuuEivHXqxhRkkMUvGjhxsIMRuUnV3ZqHeS2Kz/fyxvDcU/mGd+L5B/XDp4YQ9ZBH7JPcVVvpJ
hFPWkCS276dX3NUmEqlhVOhhrPlvK2P8PobYKEVkidLyrsOxFCGe1e58lbJ63ekX3tY8iP90VYvV
a+WzmwLfyeBDjSD35hZjJRZWcl1ijqns+wJbt6q+0A60EhXUZVQQWHsPBotDg1WaHp6q9kK8WQn3
SylJp/iRakoUToQpvimhK9qz0DsNxb3iiemFlf5KHFjqSEajbrtSnsifj9BztNq4m4LiSetRzEvx
SyZ3qCrzo1olTxdGzMrjWupL8nwISjUhF6Y9IJ7eiIM9UxY6B9F2eRjOwV3iXLT5XBn9yw56vTQS
LZ7lWb3Tbryj+BSTuv+anfjvl7m7jWQBxKb8wmcsrd3afBkfPoZ0SMUqqWBlJodwLxZbCBnCZGMf
4qjbaqfk2yC2cTK9cLq1m5uv4sPZJNMbIFMjD0D0bkdRgehb2sn5cGFYv7eY/+Ejek8Efji+mgd+
bM6tgbp4h7u+o0XGaTK8TS3H1/DD7yzFsDv6FwAI51LrxP1DFD169Re/vxmFxhHDbpub7V6Zyl1c
ISieoi0M5Lnlbx/Id4H/q8LEIhcKt/NS2tl01jJopELtQmha8XExlg37U1dqGVTTeTEz9zWWu+HE
C/GPCoWQXb8LN6nT2FliU+7cEiCN2ynafD7G18bBIvwgiBZNX2EN4jcxuGPg6uOlXe/a57oINgY6
MpwAaFGeqmgjieZzLdCTjKKeLng2R60t+kPqqGB9LoTSlRMuu/C5kSgn5cHeIL0zRLzc8Ic38l1k
3ukUS5LH8dJMtbafX3be0walF3E4L+Vv4td5yQMWYLKVb+OWesGJmtKlYtXKh7NsxO9HJcGZke1O
SPE7kJ1kBDBbDBcC6krUXlrzFAZpwzTEE2bITEfDaaIkE1qH6dbSvQvZZePP09vSjidACKxPNfWq
GkeB4AFXJZzM7kv4ZUPbXXjvaw9pEV26RrTENPKoHHavUnYoBBp2L3wea+nbpSGPJCda3Qk0VfUQ
LVjlnpuoadypNXdBMu3L1DoKpnZVRwqSyZtYEr5URvLw/mn++4/hP/y3/PZf8av+r//kzz/yYqyw
amoWf/yvm+Ite2iqt7fm/Fr85/xP/9+v/v4P/+sc/qjyGmuG5W/99o84/n+f331tXn/7wyZrwma8
a9+q8f6tbpPm/QRc6fyb/9sf/tvb+1Eex+Ltn3/9yNusmY/mh3n213//6PDzn39JJuHm3z8e/79/
eP2a8u8eADBn/N//+Cdvr3Xzz78ETfmHZaiybpm6bqmKMue6+rd//cj8B4pSNpmKLhuWbM1Fpiyv
muCff+n/ECVRsSxTMlVZVCVR/uvf6rydfyT9g3oQv0+/v6gZMhvo/3ttv72l///W/i1r09sc74z6
n39xJb+NeU2XDMmSMezW6FnRRcVYxFZflis9kljbD3oZ5XZRFO22r3W9tjWQSqVtZr53yCPFu4un
orobc6PYqZki0msnlI1jSgn5XaFv6WHuTB87btFAfC5jOlfHpc66PpAP4K3bGw0KH2mvpHP7Adxf
qaARjZPJ+A7ow38up6j7qnqNdZhSy782G7k55J5HOsyK0bkmY3yaRdXb2iyDbUJbMwVSVnPnVELz
U4bFdMbBrHdzUzbvIlwOSLBbGjUYo84guJtU8Yy2LY4GJqTfZEZ36AByL2s7bs16V/pWfxORh8W1
XBUFR7La4T7AdmPjh6ns4FMIdX5ooZz3iVq7yuDpNKnXyZUCgr21s7IzXgKzbzdmpvancQikwhVT
7ARYJteUC0YNEcigGzg+DM3PLGx5ZENpPoa6pJ46Mad/EXa75Ub5UO2yFisk2w+r0FEDKXiK5Kkp
Xcq4XedMQmoYToKw7LvZdeSxsMUKpG2r63Fx8GsDHX4njknpNIC34jvVw+fZbnxtTDeq33gpZvdK
udHKieVuKxr5A50kw66o0+6HlER06cp64mShkW36yOtcJc0VJ5ukHkmsWu1QzIs3mCyPENAz36kN
RXGTsWgcaAx0jYmKf9dGQYgZV+a/ZFVSHzgTvka+Mj0nraZ+D7tWiIF3F/pmjOv+JBaqdg5StdwE
USbynH3lRVFhzVt92dsRIHNHtEDHY/cjmTDNByyAAFkdy0zq3Uzx033Sl75kyx0kysASrbOW9eI9
vu0UlTp/BICbC0MKQtGchGNjxJRWYoEO2wi7JseiFfcabU66y2UftuIwWk4p4W6UJfl0CujdPtZp
nH2rSq/81Q/4cwXCMAIilaY7K/JJwfdK7eRypJzFTu2dqYtDfJR08r6Yzoa3TYmY25Axf1RNFct9
A3uWNCsD067TIdvIYTPxBKL4kAHuvlOkJgbVNBW5LeRCshMaUfmWgNba5C3FmbwRw2ObgvBLzKa/
CpRUf/BzYDwxCVIKaJaAnsuQxlurRc+tYk9zBeZr+ElX6uQMbKk2aTMNN3XM3NP403QgT2zsi4gl
tq0PteCQ1W0OahslXxIFc8exp+aiW0pS2GKT+6e6H62Nnsb1FdXM4iYLLONUCXKt2eCd0qNgGP5Z
U8vqJTDExCNNn42nqdXVl1LPyp9yNiT3QmbVhyoZpoeaBPH3CHHE1opM8OcKW1Unbj0ca3LgRXJj
6DsJk/QrXUyk/Wj1Ce+4lzTSf9743CopjdXgRcbnUBLHB08YopsAk6TARl7ZqrZlidI3SevS2yo0
aXDpfePsBWE/bAqhRYkz1In/RchyL3dTLearQARpuILUaZlLHwTkYWxHbjRYWBjdWCoOUhTskIvo
ic+iWuh0n+ChxqdRnSDGiwLi+sj3o50kq1qw6VuLToRyiPJDXdfiV98Xm5tQbuMbghOt6oI/GdvI
ClDGx0pBvFNU7LaNuDTkrRn7+rGIU4myT51QcRZ146qW4vBr0zaU8XKt34ue6JvbAOW8aRueUD2P
XaY+CqpUVi4MG5pTVZnq2XG0ghFrXwUnsWoICuHBT4pC2HZ6Yt2VmIXcYR5gfhXrNsQgaIARsMHe
ga5Wf6Ls14ty/tSGEH/aCGW2UzRxVTsyDX6TKyNbK34MjRrxpUwixrW5PrTVQypbwtbrqjtRh13n
p2X6VVbTFu9TqyweMFfUdSS9GhIB6p3BY9GHwms+wC8S49pzJjNhHI/4BhQWUtlC3TBlvqqtcN97
cWl3deC9dJmkQH2slWIjZrp84Eqqt1zs41MYBO0pGLzXjEZ6fMC4yOl21OP/w96ZLMltZGv6XXpd
kAFwB+DYBgIx5MwcmCQ3sOSEeR4dT3+/kFRVzKDENHVvenFlMlWZSUxPRDjcz/nPP+yHzMouGX9i
zmeImzhzrxPDuFwH8gJ0FhfMkZrUaDauMSAZ9ct7YzCiXZ0NL3br+mElNa5UmfEeGe5HayQ63V+z
jGldb+0qdtAO1uf8zqjy7rBwvt+X9mpfwuS5xxlBhHicySurrOON0+TuLhMNrhhrlVlmULW2cTNK
Q+/ZPslNUysOvJIWkea27tp9tPp4ZVqrnu+Ygn5yiy4KXLDzsPCtdGc3fXMwtKG3XUs0rolRd1NK
uXfjbt53KHVuVsawh6WzcbORCSbD6TrvorqhnXEVb288JVe+5RUHOtI1ZzwkjkO+7Oq1OxTLsu2X
8v0qo2us7skWTvMrl42xLMQTFnlx5azWk9DFtV3P1zE3wb2l8WPnBwPPZ/lwlQl9iMb+uqin5Zj4
CV4EEPK1czWOyWHS3rU2sCJu8ZiSanR3qRou47y+8To3ubTS04yPq3pr8/ChkUIf8ut8W3fGHkVV
fDmr6C6xu+9lMt/VMjsqGenNZC06KDC3isvmyom7vVS59akctLHNCbnYyNJoAhHzUW9Ss+rs97Iu
GCRUhb2cmDfpRHExWOXzlA5mFUJdyvW+sFs02j1kfixIF9PcpwUCAt7uFedAp1rFwkVmJWng4DMJ
kuSX63hIjaG5TJXAHcvJXccM+n5BUdGNlvmglVdle49A0+Yoraaytq5uiqcps/DNL4qlf9SFaneS
Qz1crXYcNobEsAB1IrMe3MEab+dFXXTQRDiCg6R59JR3Fh4G+PgWzzjPNVVg1JF/ndc9IyE2YB36
JcHHloA+LtSSfPOruYg3kzKtq2mp6/c5B/hdkkXknDSy6O+hFRs3c5NG9cbxtXPhZAPuO5XfXHGF
Z1dFVTu3c+SmH7KsFt910qvDWJ7M/Tsxfe8qPB43ha36nYJTe6yV6vOtRwTKXXcyZZSNFT81wh+P
fgH9gDu2tsIS39e73Kuri6od8VtlKLxesX7xsbNXA05z6aZuYFsiBXosqN8afz3awvAfoyHO3omp
6R5ay1y/COVMbjCU/XyMYr/cd3Ui7vvYSaogdTTmaPOatXd27szNrjPnrNrW/VBf11Koh5iEFPzh
ZlF5wbyM2UO8+j65Ja2ad+AD1Y1FQfGiZs+Pd3kuosuuK6z3SbvgvWA60yd4LIa5U2ZTP3lp1B6N
3E0cYobt5M4c8VX/aDkWh/UiS+cw1qvG+b5Rxq1Xm2tI7F3k4A7dN9DuTeaEhSpuO8rBhlgGWMk7
5WkduMg6jVg/Fl6e75LWz6+mwh+fubLSa8td7Js2dtFnubayH9OpAvct5+HGK5IOedkwujex8uQ3
Qh+NKGhLI7mpecdA9Bd5HIyiNaHn2cOWSPOY1O0+um5rq3pppobQmCbujU1uC8RKjei3iZtRHHZd
24RpMfs3fuUkz3MnOhznuFoOMW3o5RqXGpceyrvHyFQ4Rfc2rKo2yiljm/WL72grUFVk3vm16h7q
KoV3YxoIFvEz+o7XXn/RLKult1E7JheZL+bjGDt+YDR1dUU1Mn5rmhYvmq5clqsK2fUxJUj6MJDH
fUVt4GLuTOLaZmjVepRDN39zynr6gFEhcvpydhwUTrN1N/lyyTe2i0ODlhQBYpz7bYnXod40g1gO
tkzEhYuu51hpvG5FIoqdJQ03tKWPlU6e0ifFDsWeXzZWSHTVdGiddPw8TPW6ZUuTk9jn9qVy6/yj
36YSA8FuupswvYgDmcn8WKQoMcqUOa7L6R3qyEnRV0TD5VCt5kXWyIqDHkkGER091pzz/KFq5/Q4
LbF16JIVA4lyTu5kujh7o08poBzV3eopno58jJrfuuH3MEbE9tPavpSUlo9LNfjbLkv9noQAr7wZ
wKqf+t5L36+Osd7P7oRPsFmPyLKkGm5MXLeIIHGL47Lm3Q479QGegONemPEIk82bKBeMhEsxrdWV
ZRlMAZTR2VciSiU6f9/xyQbVQ7Jvh/VEYMKt8pmN27zEpcf8wHKn5HHtDX01NHxrboUlam3aEBub
2f7GgVwHCXHuX3tTLbeWcIboStJUMnLQzb0xtsZF7vTrVsiuumtoew51tw7hYtje3s313CJ3P1XO
WlJTpZ0dStE6x05G0MCs1XtY/ZX5/w+9/5/99Y/99Gt0B0sZqQR6VYK9fNNWyj39+x8w3jotKmW4
JLWXTfsJvyO/d3ZJrd+AYF/joEogPLKlBwQgFRRPuEOvVxG9KNY5xr+4cIqwWzucH/94jn8E5/wt
SPMK2Pkl6PP/JZzDd/L3cM7dS/cSjy/6NZzDH/k3nCN/sx3Fh+5byoNve6KG/wnnuPZvruTLd32X
bCbfPxlI/QnnGJb/m608V/qWI11XcOj9B89hO/7mmq4gBBBIh9g7nAj/AaLzege6eGnzoxzblw58
FiF+nx//sAN1TpcxuzE2XnGBN5g9buzUtNHTZ/72hw/mzb3+00rn+HIzG+miGA0iTE1uqc0wqSZq
UIBk/3od+ftk4b8TE5fP2vKB2JVpW74JU+6E2/7wTFHZt4bfw7Oq9HiafTLmNIKZk7sL0zI7faG1
sEKXdJcXlWbuSGpQ2sxhq7Hc2WaL8roXnRddvBvNBheNwhFLErrwoYdtOfp1tMVbX+lN3DQ4kblO
xA1MXo1zEJWVLpfGtOpi55BVnB36pbaamySrnR5nNrRFpCnoft4PZF+DSDMrMJHO1hOu8VPTd4GQ
TP8ORj5U1k5HMu5wmJxs78rqtJvtMAFx3XDyqsoKHW/ECbZbwEmOudtYsLxVrL3DbE8zJhKm0ZU7
mXX8ss1Q9+PD2o8LKdWOt+RX9JVo89AZuMtxTTu97pTGgi9sR7qzY4Ut1Xc9S1kEc9OnwzZO7Gk8
5pwyPQbDqdKhzXHSbLOib7173VvWEK5N6zmfvU51dSgwW1/2kadoXO0hI84F150lxXq9MiuEdUbX
ztVFkokFUfvSNNOWO7o2Pld+MRc7MU0jOUZrq6p95Ci8S/DqFdV9P/I73VFPwX6PdWF+dau6dnfj
NE06bCaRNEFSVgtDEYu8FHqF0hkvErOLrGCxV8/bVXk5UrREuZy5pxuvhyeq7kyy9UrVNVF4ipM0
AfKpRqGuSiPZR4vv6z2CWW4vhQmzy7hSj1RMtcy3k0qMgjyLLL1Xau3LTaFlOV8kzhzVF1Y6uJ/8
Ip7afRKLcbxWKgdz6vC0y4LKVdn8BGrSUeCmeU1x4+bRECDjpn6OIc6NR/aqaXzKeiXUbsm85CJy
NKqquqlX450L6jrcGxDC20sz09aKHQAJN5ceMFV1zFcAPEydDbe8kB5w2WWhjbK6c4oIv/JucuZp
F4N4AYlFOMRv/BRz443buzmGkyYKlCpTnb/Bg6ntd93Ytd+9VVr5VTzxP4cxL1Ge0AW6pH/HMsnw
AFyHZSusulzowQ2D5rIuBb3MWjgMFoVqD06Rq00sWhUA/xK0VXrimFWFS0RXTZLgAZoieEjvFcXj
Kuz1saYk/oAQr582TqbTbiPztPNA+Ja+3Ku+lTNvjYdHhr861oeiS9xhE6VmQn1cw6ohBAmkdIN9
lTuEtmr9Zkch0363uOAtZPY6x2WgWVH8lpgL5IEyizW5oFf1TCLIpW9cylzF1AeLq5MbQtJN6yGT
TRkFJmRHTT2bjy4/fp2xjO8dHMe8YkwzDMVjA6R3Wus4MPWE84nTYRAL/2ONgrlO52tSVnA4IMnC
MXbuQBm/9Tujd7dpu5jNA6G/E2x0y6yT4+jVwDraUrURGASr4BOO4buzcTwn0XAC3MHamqvMljtj
iI0mjOehbPZ9Zp9S1Wo5+0PQLRS/3vvMQ/6y3hVmn2m8o0tbSPW96rVQKI8cJL53XmJrPV6bsk0B
SkXiSqJGE2Ej5qa6g963BdKGvxL77diHypt9XHvNfCUnqHMieTcgQEC72jTprdnwLcNHr+P7oYrs
u95e5LyrPQtDgryUKtsi9DIFVuMz7kCJZ9XfKjTLKSk3aTagRM4kIdDTbNBErarFT5wY+avOXnwV
jGW4VsV0pB2Q9dHrxvnboAmmPxLEbFuBnyz+l4HwuIrEB7eZdpMnMBttMZ94BItZip0uyrbaEEuv
5W4dUgj/aKU+VPA6b6zOGe8NE+HvJsOAHzvJ2kyCPGLsElC78+qtUq7xXbog/QAxLKLqucapU2zj
ukxbYL2iG0OMW9v0Uq6LRtI/xEps5STjcoMOE5ttRQpOE7aZVxmbih/WXrAd8692Wbff8Ver+IoL
j3xfz1GVuLNqtCX61ozh7tIVdLoNONk4q91qctxDZgwQmtVM+71NM6eMLzGYmN61cds1B5FlA9mg
Y1Pk/SYBgS7C3o8nojuHCZ8pp/KfMz/rMEltykbTVKyZjzTcKE85n8WxYBbh3kzKSqaHiexMM1zL
BsKYQzbFsGEEhXMC8UFpAgMXTysyFFCZ4HxeQoiMijJRYQkKUG2tvIjcCwthy4iirahe4i6Jrzoz
wWAhFcnnyG+mT30CtWsTjeWCsWmXFbnYGXZCn8Sd1733DZVf510X9cGYxFa7lZJUmyBTUdNtvaos
lq1njtrfmCZ1zM5bU3/d+ANzjJ2WmdHtJp06d0zMMiYY00jy2ZBEeblRXU9rM9SuPhCvabubzMmc
9QUcpZmDZLb56SVjtmevAe1BNmJ5ci9H5dU7tDjNEIL4zu6eCVl9gwYgt7fNnABf5Nx6TJqwwnI3
XccmIiVESajTtQe7B04yDKi1iR10MrLR9lE56UrcWlLO2MEXC8gphYurAhQMEyKgNIXSpAen1KD6
5qqD0R/XZS8I1Gjp9zOD1ofD8BpYb74EXOrwci8jfMVK5c/O3hx7sQbrOhXdIZ2iDAOr2l3Tqzkh
bjUcKVzVc2XME53PssT1db+0Rn671PPqvbMtbfnHpitnWvVyLRUDPjzFqk9VbTbGtcGtgfYB0kD2
QYikcrbgKWq5/pc2pKMj2wLYbu2MTZNmZANth94SuOBTCOMvM2Ix/kLgR5FsMpN3lcwNc8ov/hXl
M19lU2ZhkprNjHdM498uTm5lzyR86Hj/r7zMs94VXRJmvlVbcNkxPdzqREfEM01mj1F/m4nhDSqB
dVYkKzzqTR8fW24NunVK9dcFpY83T1/nfhauqQhm3YwHr7TVR04lgkptzOfwT7NkcVnVhcNvQM0y
nWoQncx7jGGboDMXbxO1zAJ/Xer+xe8Fo9k7dXe+xwY/a+zklONSJrM8zEF9bprRdO7K3FrCcY7/
7PDozf5m8ssj/lBT//ER2Ew2hGNyQZzHAk9AdCmZoHm4UnrfTiksTwfm4TUmqZRWteZuTLs/+YP/
21b+H/tEkP37tvKpG8+7yt//xL+7SgETwMGZy1O2bbtAg//pKh31m4T55XvCtPkjzDv/21UK8zeT
G/30L12sk6wTceVPloAhnN9MYfEH6UQ9E7n1P+IJnAXLuZKfwl+WC4HBOxEWxOs3hgnczIQ7F+HJ
rUNg0FVfGwG51QE0Z/5pYZ5F0N0pWrzA6Ey9m7FvLD9nQX8hNt7xLQnhay4Q3bfJX7bNJyakKd1z
FXgpx0Eg8hFh6qiHnhM6xgB77bqgVm+Yi75mvP6+ki0xTQPKwVyCHv31c2sTbn3a8txe5fVcB256
R+NLYF4MDyKiSHhoR3sI8K9+yxvx9K7/8IKenpGz6fSt081D+DgjZvRJM8wMgkVoN1m7nczmscsI
OfphF/5FD39mBvvn8/2wytlJGHlL1/l5MYToajau/myi0dbi2mlue3wkrZFZR0fHmP8j+vTPy55t
JxD5gsfnCxwGTQaVuOrQEGWj+wbX8q8/Q6AK5Zjwa84pl7QLk5SzYYeGJEAFPyOrfTLHVbRvXCiv
iWN/PA7HqBCmdIByztXicIp73fg8jp6o1DY0mwiybYLe98zEy0e/rI07aA7J46+/vZ9eA7Aizm8L
PhCgCHSL15uzb4sys7gawq5B+TYwjeANQN9fJV//0UKcSicykgR98U0HJ7qzvVhnndkkQzeEdVME
yXSJQVQ4rXu0XL9e5+z++2mds91otJVYFDSTMMfFJZI3BjGVmDduf73K2cd2WkWaFPqMQxzBdXsG
JzUz41ROEAR+Vk1vVW8jeV9jyViQn/V/sZJwsPdzfAtY7mwlP3OVMmFmhaVlQORHB5gaByenCrbe
eCb5+rQ4PRMELp/TXvg0cuexHEVhlUOUT1MoLXsLdwf3sfmNhzkjkp7uJtPnU/MtbhT2+em2+RGG
qxoaqwlSSdjrjfElwaNxnq5XvRV7YJuHdCvb/fCWndrvTrA/HIM/LXr6Mn/A/pYxZehvsOj65WRu
lG1B9L/g2roztuLuH39br57v7NtinOwYKjWXMF0PajnU+gMDJdt7A878eY8DZPqIAj1chyRY8esH
Ktuibac2XsOWYjpiJJ1ENzlU018/y1urnL1Jwpq15SJ4Des2+ZCwZTZt4n2xyZd4YyH3zCTl95KF
wYcNFi6wMrDPr8hIDFmTZNkaGl3iZCevYU8Qk5iSaZUXZpQ9zZWHvXOM1P8iXurms+yJCAtLyHLt
vdX0ETpAq7FGMi7m3ibLT/YebKxWh34+ueGsdHGUOS7FGyc2/GHnWaU5XHS9BJ+j784cFHuKUVoD
+Yth+GLexYNXPYINqYt6KOV27UasmHI9fkizFeOEITfd+BIzBTW+9Ep5lNutpPMyxuR+TKAitLY2
PmcTDoX44RsfeibFeC3R6770/mA9FAhNnRtmimV0kD3ZUY0c3Ju8U1+N2UOLS4rc+tTO4/0YT+EK
dwkjEZiIemskOsgSGkGa9wWNtSvXi9Sd00/N0PlP/MJEc3lzGY5QM/beTHMXdBNZodtFGjDG09M/
93C6yRzr27Ifn6pubgc0X21b+1sDstJ7RqZRdGu3YzeCVvkyKPAjfO6WuINDg8CRWS6D6+xF4i9S
BPWULfEGblF0HN3BfJcq14Z443h8BsXafMrNqv1kF9J5sKfavctm0EuDcuiycum9Nwh7ne9euQgM
bjI5XOZLg3gPI+utWfvJnQCEwq2aMb8hZof8ENtl0uc6h04ONTlzcdXsG/iX/WbJEl6E1ly5QcvB
vMp0g/dchx/wSLbMIcsnzpgVyAmNnf81rpbqJjaK6nvTlCSZ+EuJWHQ2A3y/poA5Yb91RoC+2qsI
xxkVM9ORUDd8O4Q4tEY/bttmSnaase6V7dtWCJA2i0BqU+18PerLljHNtmd+HMhYG5uOocretNbi
kbiC7IgbRbaFn9NdeauNtU2SMYoAVzOoYEqYI4ChQF42A4ANFVz9bYUCQKqimS20wVYGXxSEG2q5
N8bbvIIWezelXTzLICqt4roEbyauNU1v88W1L7WYwF8dt7rJm9F4B6DnB8kYAcQWpfaWEEJpQViN
cEbc/rqGLNF4CLGTt9hJQ/OUibi/d7gFISvaNunulipwPeujLfvGeC5iaACNGc2H0VysdtMMfX/B
2H/82mUdq1V9dTeKbrmRaZF/56wer8rU1u9LjCPgrAzFvT8lFicyrliXFCn+3q1MuUshtqVBDfVv
71UuIYJ84R+lbO19GSfJRV53NpELcBj7rR1VfB2cFseCULrA021/WXQ6g39EKCCGH86hddMllPm0
bse1jPYqcexLiQzpWuhYHZe2qXadVElYlGV0WxQe2tHGLr5Y1rpcLdGoD01ldF/9YUou686fAwHL
+K7vhcRYa5BH2eXYjruMQYKiceVxYvq+d7UtbiovtYOOXMbjIu3k3TpBUGqoNRmyN+aneGxUOBv5
clM7mgifyURS33XVdCHorC9TN4fRs4hoE5uCfSwWA9pgqcwKOb0g48ZM2lvVr3h51OYUKl+v141q
5us1h5+8sbQz7AVuB1c5u+zSnr1yv4hcHkErqmfGJXBt4GbEtynpT8h8lCou+j6GkDM69XNjVCD7
3WxhdpesxXWT9eUhj3KGNZSKnGsML6qXvrWHz27reiTPLzO/V2t0fChcG8+9lM5lOQEArKLXO/gg
ceja2g7XmU+6NkeYMtwu17N228chtZKHoYEqsVlwfbqKjGkBUMNjsmAnPnoDqQ9TtgpmHo3giyDc
NUmI/cxAo66XbhhvqrbN7/x8cN5nHPd3eF3al0XDu6Y1cKTWiiPa5bzKxzi6EF5ekVnLyMnT8bhs
otr3r07eqLtZZC5AN++/UgbU8QH2aioGK+jarAlkZcWPsqdhtJCGxsLqtpXdljgPxPIus+mB4KCr
i5IZYQjWV7xQpak93nf6qNvVuhqHBosQoxrl49DimLasRnRlnWwaijKFT+cv3lHIbMS7Fms++lYL
ykduf9RdXIRQ+7XYSJwBN9qJ7EtIxMseMrCEh23XeynGloGfdm8ZPGDruxputE96a3yedA0gTrj9
rnVbQH+BpbFfmtdzqT/no9kdzbbG5GBqFkJELDsN8qE1DnEi50Ma1+IWHwjjdrGFu0sGkW29Qbq3
dBTmQ2pHcp9D6g+GBdP1MllAN60I+wy8HIJhxjOsym0XF1Db+OoWRnPT5/V866OpeJLWjDoV25Q9
VhgzvBeyIQmo9fe6wMbXSDNJwpPsr6YUj9QGh+jjgJIvdHQCGxRibpBJZzg6tph2jHXngTgpqLTG
OgzvIIjlyTZZytMNC87OiEzGT21yirztALYthph+fqz7ouNDzpaKi2FWBJesIOQWe+3e8LLylvmb
+7H1DOOg7M6/KYfCfM80sZmCxhlPW2DFQIeipn6CTDFixZYOPsbaXUzImcBULJpk8Qg1E46y28Hy
35S6ds1DFusWW3+/lt/7QokZcwIitkO/RaO2Jb5ZlkydtT1s/NFUXZBRATB1sEqsvyvPXSd8X0T/
bU5XMW5hjaln08H5iVl23N6ZcV1f1HCl7kpS79bAiVII5SX+Py8kVsZqD9HPBQmorcna+dZUUdSY
udr1ydp9HUjn+oaLdL7trMKXF6sXO4993o0X1BeSbOAWF7s+BtndlJiVbEsgH1JAbIYWMbT74QiX
iFjUTrhuxn3jVJDOBuI+uSzGhLO9M7z3XtzC/U+GqnuHCZ9z0Rm4wJNQ0caPOrHhmftoF1Zi4Yju
3Lq2ae28aia2OoKK2BxmIWImLbaXchqg4SJp5JRPbLuTf1NQxqElYAxHWezzZgKM9/Ej/h8GjWbD
9C7omDXPYWEn6buYXOajKNfaCUfpk5KcEqFDJvwSeTFvl49BkGamaG35I6a7r5O+jYO1bswqmFxj
Rb1sqvK6U0OEa9pg+xD0KUP5iqelikOjVvJjQ/1ScizOVbTRHZcaRRKjFeKtDRixpodR20i96MLq
r5dyQ5Zv9dhnEcTMcchi59LtmtQMctvrhoBLh1GVbJtLisvG+CLHvtYhLAD7wByXW2HU2czUr6jw
a08dUxIYknnjxhhWL3QTSK5zqtVOkBp7Y8+OceEXZv7UFjYj1RX2FbkPPWG9xkll4rNNL4F0vFvU
DE2JKtvqw3Zy3b3ZQKWt4fTNQWP340VV9w6TCtTi+zReSye0GC965HHD9NpWXV0tu75S/o2QvhNq
wzIHhjTD8s1qYWgS6TbT94G86etVYbe8cZzZsQ65ubYd63UcKjDdAkwaF4bTsTI8OMiCr4cA7NVA
MGJMHwv6BP+egw5/ac1b0+5IX2LfS1dF88ar04kjwfamC3MwTMygKoiY+OXHWzE482bOe14zOOVj
Rjae6t9nVEHGxq6L+AGjoGHhv2ijPej/u8pry6Ow3fRgxWkbJCQMb3Wbka1nkZRtrxMjfHJsd4y3
nAefk8DY6MwennN/qD6vTCsOvaVIH9ZjubNrr3iWVirvGV0yfdt0ltEy3tcLhuWmX/sTrIs4vfZw
abktGujVm4QyY2AXutjf1MVivYdYiDW5Y5NseNpcpOGRBhfEXjQ/M2LPbo3SbG+MGQFQCwP32u9h
e21HXj7r4C7ewFEis+me+4VoaNEn2PY4nfUl6usVEZZRt/fJiIL5X55erVN55YVeqSGbDKs6NtgB
4evVvqWZ/hl+sClalK+AElFDnEvr17SyC+ix5HS3TJGXubxCsvXWyOIcrKS+fLXKuTOArHVKvjqd
JkyDq0Q6j07vfmZbPVhJ9DKq6lYajB5FkzzW8Vspm2dAMGvTroMjup7Fg/J/X7ftUzdFnjtUdlhn
CWWr3d7KKrusEnNblwb35qoOchnCX3fxZ8r3U29NRpWwPWzRbZdX7QwsqJc4b5cSIVqqglM4Rr+x
nk8yawakmI8Hy7XxdjLGCdJ+jbgID1sXptI+sKJ/bi8EVx428hjZQP1zuJLLU+/TZdM8pBd0Ddt5
C105qPb5l/Q2urHf8Lv9PWTxV4ufNtoPcA+MNvyyBhb/w6UFk5PrZBvtxVWxc7f1VXKwD+kO7gmj
BujfYbN/ayf/5dOj11T8Dex+zuBc26YfSkD/MDt2x1Mw7HLRH+3DPzPr+eOLhQ7oQAdkO4FGvn7O
NoWmNbqxCGNygWxvg6mOOb6F7v8MdPJNKmAZJny+Cdj0ehHDLVayexKB+O/awwzWy9rArj4N4/wG
+vgX0OCrlZwzGf06pYnVnoB2Ssp7GeRhtIU2/sXdxB+HPZTjt/KBz99GlLSKOZSkXKAcAPJ8/WSJ
qDtuAb4lSsqwGcotufWl8TRPBJcPX+LmjffwzPMABqJkDRQxEBFPbMTzvCoVm+Y6eqUIzYtle0I+
44v2er7GvjqQG+OdeoS6sRFsyvnZppj8+utj4BzMO1v9XN9dCwNnVVExhIr1clgaJ7oGiYP51Ms3
84pOwOCPLyDEUev3MZ8SPDOb5/Una+SxoMhocFi9Jp7mEiQUfFd9Ob308fatdJzzQTyf66vVzr3s
PUtT0MSGE/b0RWF8OWQ7gh/90L9GfYiT/r31RCT7dv346w/0TCl/+j5dZTEXcgDg1QmJff2UPQ3h
aPs8JWPDHZ3IpTpm7wnSDPQmunkrjOnnr+/VYuevYZEvcZOj3wnhWSQQzYb+fW2//PqJzi9gX56k
4JJyhngnULrT7/DDuVmj6RlwF+E8aTWoZbGxvTcmoT/dRWdL/M7S/WGJpczq1HQ7LFatTbT/nG6W
gxNS8YL0HOvdga71Le8p6/Q1vN6Mr57q/MJPbAn401SUwdfrznxv8/KVYRqiA3hARBO4O/eyCrkP
/njd/5emAE2BO+DvaQrvv1Xf1vFbweb7wxvhZIDw+5/5N1HB/02ZjmOyyWAD2Bih/Ieo4InfTr0A
gi4HlwHY8WzBP+nvlvMbZRPTI9gDFDMWDPd/8xRMOPOU+QyuoHgrwR77f2C/8zpDccKD/TSeYuDG
a/76NRhLOdnjMDnBENXlc9r6wxV8p/mr5yXp4YdP5i9G56/3JkvxkrmSopDHsZnQny0Vxw6i4CSC
5rAWxGkNpx58udFOed3KnKAiNRx/veDrV/z3BWGGQPZQUnI0m2eTsIxavowi1DHJMkQfOKhjNFbT
1O3/6TLCUxBG4ARxQLrns17tLIUf+6AFLpPXTbboh6Qt37J0el2ZwNvwKGuhWXkn8gYmF2fHVWy6
pYkDPuRa5hIo87Z+XQej+x4Gwq+f5vSD/nuC/LzQ2Ycmy3KZDa+TgeVgpda/zAV6dx2/NQT7i1Uk
gAbTcawyGPS+3nYe7sfucILwhas3HdGd8pPqk12cf/jnT8OVzAsDy+BEaHi9ztRY80jXKQnygd6G
J7KaP7bMW8bQMLr1068XO6vF//jsMAaxGSxDRsMa7fVqzCdTGqEi3qonG53/VfT0ad2RWLrLg+R7
890LpyC7GcLQ3mUb4PfgrVjL10XeaX3ITahYTOQx8JjU2dNiQdPHGF6IoIeE/C5unBuik0HBzWBp
pQ4GAzLssi5v1Abnr9lpVecknWGLSmiCnHA/3qQMHzXs+4U8QFGF0Wrc2cNb5cfPm5IlcDd0EX7y
iOcaHYB4d0bhIIKsSrtQZ/KIXsELq6l/Y6L9VwuduguTQ1EAp57ty6mCFI9A0glSDztBD13wDFvT
GR6SpCrfeNN+fqVpjtWJ0CDkqUw+2y12O/U9qnOsje2kvx0drAvT/+HszXbjRppo3SciwHm4JVmj
JEuyLE83hIc253nm05+P6v/sVrGI4vYGGu4GGnBUMiMjIyNWrDUawZPAJKdT5oxH3nbPLXtzIvsu
HclMo1CpWat8RAtUKo2Zfaj5bteER1Dz8gY11Ko1CxSdzlOcFS6+JIPo9IOHCZjN3OlqU4hntKPQ
Qs9ulC+3F7a6ae9MLUKWnLdFOygGAdjykbELGPFRbIrwwLCh80p+37a25u76O2sLd9dVeYog5Jnr
TxNaX8x0f2xHrdzftrK2JgBtdI/pNGjqktZSYwY7UXOOch7Kor5r+qKRdkbR978qox3/+X8wBlbS
gJYDfKC88ER96MxSLkaVam/awpkX/fGRanGskCnf25aWOcAcK4AgWnPOQXFm+TALhJraJiA+h24/
kixWiA5nqv7sNQUandb/lvdbFaF5Oy7vs9miCRSLdGm2ufD6zrDMVo4gGheSnzCBuKYsRLt80gIb
pg+kKEJyf/Bi9EYKbSMzWN1ElYgFygMs+RLN1DQyvX1Pp+zEKEVQaydJ8s+JaW581LWjRgJHSjUP
Q8pLOrlkLFVr8HuCVkYxWG4OItynDAGV5sfbu7dlaL5/3kUQUYm8KAtMOv+N/qBm6d0ghJ3tTd1O
srLdbVsrd5nOFSqT4VpEyCVJszpoSU5yqjpi+ntMvyhITcB7DSSh+Qo3e9hsBP6VU31hbrE09MDy
uuS3OJMlOEx8/IDGcAtidO38lkypl5xfn9O4Jct5UwECQdFEcaTWS4M7xtGgU8lBPoV2X7YmgASz
8+q93ifhj9sf82p1fEEQnZwDGcg0naTLjYNIlVY/kjDuIL5AnGMXwRZEcM0CqyPH+nfId3G5UBlN
pEDFglz/8rNvTMnfXsGV67GC+aVO5DVU3j2z/Xeux3CJWLStbDoRU577BMoDB/iZyvxbYe5Npl02
3O/q6M72uJMJRhR2xWX8ha/D75SEBDUJ5T3h4Y4eNV2rrbLcokZAyvZmB0fXSG1Y2SI8NWkepEOo
qq54zmOmYey55WlHrumqNhKuYr3LQ0i3t5jwV5ZHqqaKcwKC3aWqHCpHflEKGWRlID9yh6dbGjpG
pUn/MKdGK+325i2qR4Q/Hkc8aE1eszPc961P8W735EQoCXseM8hO57Yf4nN80J7nonR16I9bRZCl
q2AMUB2ZB6P+IPyXRNyRNfAYUEuD9ci/+0r9oRZ5vQtS+DKGMtt6yUhXgcqcwbH/51Oai7NVjxnw
OtjFnOAe+hVb+CIdPTdRHr37tqDnIDlAZh/UYD/QjgcatRVUVndSUiFSmPkITXNx8Pq8GoqJnoRT
6/4zwBJQWzGzL1bu/xU0/M1TeYHOA+WypdHnWKyzLBq9yqgmOIyK7hnF+o608kbOeBUgKZWYynxT
U24EG7k45JM3kohGvNbKJqqfoZuSXLQqgvvA0uqTlsWGK2bMyN12zpUPiH/SvNEpTRBhFuvyNcad
YWlWHFiwEAT6LUZt8RQqif/8t3Yo8vAEJROYF7msRvSj2QStwNPCEC3NjWRDtbUwqu/ratxU5SIY
XuQ8cGBK5HJ8RBqAJCCXwbLqq9SPp5G8Ix3DQyYI7bEZZH339wsC2kzOwbOPCtJ8Dt8dar2I8BJP
FRyT5qyRfO2V+1Ia/3p3iInM8fCIp1+qzYWw90b6KpCsNIBiUpmq+MRM/GuQTqA54/Lz7dVcX2A8
LRUezeqMzMURLg21fQH1QFarThX34+epTcKz2GaS8/dWYNMjGM4DQrK+sBKTHjfmYAqON3RHL4YC
UDCPt01c+7Mm0x7j1qL/MpfbLheiDwI8cRLPSj6sr9xFKTRRh6Epke5tNC/YjH9zgHnvbP+GW55X
Oq9zioiLQ5vpKjMxMokaQ5rTfWMpwvcy1MXngh+5V0yIIke9mokiZchv2iJ6CPlJx3hKgtwJyVc2
HGb+gtc/h7tmHt7kHlhcqJKJ1FtcFQCBDbj7Mij/0vBoID+vKBut1/UPrdL5xTE5rosPDZqx1EqT
dM5q0uQV4rXcPHiNJPevYaGp8YbnLGPjfMzoV+ChjFWRCs3b8O60wZVZxV2Pfw7Fs9z9LOqfHXg5
Aa0zGDk31LqXtthS2sY0DCW2lELS4ht2jQRDl5GrzhhVitt0dfGZOdf0Y+2p8p2RZtELME7x9bbf
Lg/g0uhigQi4wkCkRqYjBvHPRO2nvZd0xumvjXBzzeVzziCvsoWzQokhI9TNs3rKuicTvjRDTv8y
LLIODeSByj+U9rnLLjdKMzpKOR2XGEipnuYcXB51IZb3HTSkh9urWfF1nhIU1uHP4cpcplVI21cI
w7EawH+nnMEp8NP8UUrtMZo2ullLb39bFoeK4jNNfmkZ7fOprI3UlEmIYTJFVk30GEgw2yczyKv9
7WWtm5rXQyETUqilJ6jDnBuEqiPIiOqFhp6H59jrpwnOSDnd8IiVb4iD6wbToOQ4mri4YIq6LcO+
ItEveFj2J1kevpigXaNyS8BpZVXvDS03i2UQsHORC2aYjMYVRY/XTF+GnuSOXhRt1YJX1gXZ9Txi
x6aYlBcv3TANLShMcxFFSnDj8KaoGrzF8hS4GsQ2PwSztzYC1Mr5pdBCZs0zZn4HLj5kBY6sTAvq
YmMeqOUToFqjdw2z9KSNA7YSneapXurAjPHOBcbLlSX9aCSorBGdxgFy02Y4C+JwGosOHjr5m/63
7R0cnxDP9JFIA3xuV1yaU2rG+rVOE5yRcdkaccVM2f+1v8PUBBCMnQLlay0ukioxxbKC1sfJ8uHA
PMVHVfxYD9PG/qz4Hy8VKNAhf+RVu5TPbSaomKKg0RweLABnukjpX4oh9M/KBNz89oqWRTe+GURr
oqyQiQCoEZcxMIeiBa4Wwen2EKkcumO/L0/br9jZpRZ3PWaMmfid9sDVS6/1ajpiZWLAC5LF58hs
q9x3Q6GL2y+NFPjefYww9TjZPU+k4dSGCXCe2wt9K40ufwKoiBnKRyZMZLz0DnKcCGHGiDL6Pv1s
HvSz9qu5H77KDuOL32HV/W0yzcS8xwne0Qx5K9g1xb/PeKgezD1IoiJ7uzh4DVDKMis4D6nOxFTc
ifsphSt5UOarwOu3HvPzipYr5qHJHQqCCTDRwlw21YXW5XirpIp39GUevKm6g3HYsAvkM9zb3/ct
Kl5Z+69ysAzPpSUmejxQ6BGDbE+3wg8esyj1nWzsj4xwPuhtFQDdMETHABV72/hKoLlwr9nL36Vc
JijZKot96+3DFiMCsA0Uki8mjxw4tzZ2cfV48oqSAAJQlFGVS2P5yOiKRAIE++xgK5Flyww+ka9v
mFk9me/MLE4m2nrNmPABXf8DWrHHipPZcjL/H/Iskw4o6FNiGvfaIqT1rc+cNfBuByL1nLky2ZiR
2sJG4FzdIKrD7C/vUA7B5TczfY56odN5RGkrR76jegpyGKKAze/bTPbhlJwOt11idZfeWVykJmJV
DoxRpIqj6W1S2T1x9ilvtPGHytDKRjXkrRmy9H3evgj/El9mSYzL5Y1yljUw7IGY+y6fgbI6jFsL
j/nn9EN8DM/WbjjnkZ3fy63TnvLH5GE81I/ZYYs6Ym3JcIVSiYdnUASxfPkrvMqADKmliaEXofkQ
ZMGPVDLaHbTk0sazY9USzBwSj0h1LjJdWqK4lNYdMBGIVKIXNGvvLRVt1BJhpr/fRMWgRAhtCLDV
JZkNyh+KwOSk6WSdcu6UXZY2MIyFG865tpr3VhYnrVakcNLQzGWoIXgKc0jES/JmaKpuL2bVSwAF
AhViwJw61sJLDI0KrpFzA9W78GNxLzrMnB2LPcj+s7JHDXI/+bZqS+ku+zHt5GP9BR6yF/FvG3vz
jf/+HlyEr8kP4yGBaNOJyAJ3MtxfO4Ea+vesTfzvRSpBHCubzVapd/6GFyeEJwLcKrxWiTMSfZVL
j9FjP+zNrNUcHdp0l1I+YysQn9/+wqtGDEOnNIi3cOldGim8MgyakBdCaZVfda8ARBQrf28DuNeM
UgILAKf/4pAFqscwdklyJvrPZjk4kpS4t1dx5Y6SSIcBhhT+Ddnp8vkRCOpgGNSfHIOJTtX/k8sM
pagbN+b8KRb7Ae6eUCXyaqP2vgj7PvUzKyn6OTyOpQ1l1JdOL7/VRSPuKlXYKn1fbwz4YoV4wWgg
U+fLimonmoXaNHy0KH+EqQ2Z+C318evGBXU0iiB8MxIewHKLkKQJogclfDmnd9N+1qONVdt/6Pfy
vjn0P/Oft/fo+vPN1rgvDcpG9OHnBb9LOPxWTaizlJqjxabn2/lkVT8sz4w/FlYkD/C/GX/tdvDx
QlJE3wCrAOsvDQoSFHY+eihOT71AqJvPZrx1R1/7HTQHuAMVXEnlFbUw0fsqJGwm6WIvKEeIvILT
OIUtQtOStBHWr3pp4MwvTC0OUVuEvqVNSNBrdnGv7Nvn4a5oP9f7/CTbKCI0dlrswDf81Z7xyGHi
g547HE8Kl5a52DPYUkWYZX3wBcg4PPa0kU9eLHiM843yT4UB1Y02zMJHruzN3/udj4x+NqXQgpN+
R9oBN3lNmvDDlIa/UJTZCBmL83Vlarl1sJ1RLed81ZUQH+oU1JA/q0Pd/oCLUQHtyoxxuSINZYsu
b9+eUMLLqEHvYTN56aQP1qvx0dihqOSfvBfRBdnDOKQrHPWPt3/BYhjj+hcsHKf2pV6Po8J3m6+d
6x+lY+qEjvQ8DwwlO8HVNr7r4khcLXjxrtA6s5aqXKYIqbVAUmF9LaGS8oPsWDeKuLu9uA1/WWbi
vt+2FVTQYDb8qLM7pAFgM/jq0UjbWVa30eN6K4a8uwBYGn07kMygvkyF5/8iXnZplmbVFM7JSPDJ
fMhOc9paPgT7eUKhAWjjVM/C5lTEtaNidZ5wIY7MhEuL/SOpijxN4dqJVBV+HfGpCbeO3fWeUSIE
GaXDH2dRaVg8NbLOiiXJA7gkmP7LmPtPUNfeTZb07fZuLeY7Zle8tLNcSlkm0aT3vjuPc+Xn+Duz
n57zq3WhRXCy54zZaCf9ctvofMAWm2bIcJuIKpiUeSDx8gD64dBBP5zOISy/nwBlQ/hSfMuzMnd1
pf0WderWK/TaKamXUCoElUJJGWD8pUUEX1AQK+gZhQUsJox2N7WjDcau3kpLVzzjwtDCH0uw6LHc
UZTk8XKkYfStTsKn219vxTMsWCHBijJYNc+nXa6l1a0QJlk8Q7SGVyA4SKzJr0JrbVzVq2bIrUhA
Z8LD5fxb6Eso4aqkupnf2mF4DKHEaKdft9ey8rkYMPrPyOJzhYncQ4vLDWqMHyAOd1AF2Yj2K7EW
Vcd3Jhafy5eDlPm0xnfncUHG9x10EW3pPMfayhHcfON5tOJp1jxeK+oa+QfoocvdkTTk78ySFglK
MKgxJa6hJm7ba26r+vvbH++ytPJW6aCCKzEfNfcR6ORemtJ8WQk8aEtgR5PQjYqiu0DTvmp1fx91
GUpj1Snsyj0MsBt9yCu7dN8Z6wOCQpX6Gn9dB0rpJ0ogOBlk+g+1LNcnxdfDg9D7mJUg288TQX9U
9dRyeZLmu9vLvoweLJuCP29p3kZERggf5///LiGByrccqwSdnIzBo3wfS5XV2PVo+JFjjfrwnPMY
hKHZFFCEu2350lv/f8sgisCDAcFaTp4CnzXrzBt8Rr0fmyREm2s6/r0Fih5zpx6adv7jcm1V1Eud
b1meA2kJJBPoHSJ9tMVhu2Bs+3cd76wsn2YJBVy1k8LA/RcdpRxndJRn8645BxsllsUF/T9bHANw
KHgpb6fLFalR1o01jwu3cscdzTyXGX/sxafgKO4hbbeB/Z4K9/ZnvIxd/zNKdKQpYMxP3IWL6DmM
B2ppeo6RID5W6aWGmkBa2JFf5BvxZc0n0BShFA+zHz35xY5BhliXwRALjgjvtV1rfWwXfbpx0tfW
QzyhLC1qFhAF5fIjonaXiVoFL72Ydl/RHbr30+7QG5to6euTzYXCsA/tZIqpgOcu7VijUg8DhOuA
A5vTv8VatulYb3j54uE07w9FRvAbQJTBjEjLUf2w8dS4qUwEkkK7OEmQ1Qau9UF8mhlqvbt4bz1t
Jf2LPOfa5By330WN3rLQDZco6Esv2Sn4Zu3RFzvAf2RnP8wXRln3WC024sXi7vmfUSbmQPjQ7+UA
XBq1KrmDH4XvGZ38Y/MYuWhju+lp2P1791ifbrv99fZRB5Hm1zyRmZfS4kJAgsufGnqUmPPO2T4+
QM9+lo/R4baZOSX8L337d1Ushi4kJwug9MLlhSkrtKCBgigI+ldBz74Gvvq9NiBHqTMtBquNRiLD
Hxtpz/VBIxyyvJlx11K5ey6/JSPkfQlDGvJo8hDUH4zeE3Kn7CJQWreXN2/KYnk0tRh8s8iM4Xxe
HAK/T3I1mdCvEZsx5zGWIA+mVbrigwawwtox4iFvHFUc1Zfbhle2T6KfRsJFP5tB4aW3IAWTBiGS
XeIZ4eWzfoK5mQ7e1vateeWFnUXK78Mj5BdeBToqZ0w423MPdLvYoQjoIHz2k6iydeDfhpuX33R+
o1H5mYe3lgG5DnGn1mRp3V7Z+3faF3E3V0wydzoivvex2xnnwSkRaYD+wJ2bluVPCPv3Q+Ygz3z7
K68un+yZvIlqPIWUxf4SmmI9bAGHlTvpl3+sDzBeHWuGlY1z40BguHFaFiW9t+PCZBdVf2IdAKDl
cLk2RBOSDV7g+p97bsDwrH9DpO2EFAor3OqDrTgvxiis0Z+lCvY2r/0uzCVpHPZjbxDmLGbzmEEZ
WmWXC0YYvQ7D2Os7w6yF3gnzxtI3os9aVAeVzHsOMpS3uZvLEzpIUWbIYxm65sNMwZA/Sz8Dt7EH
R/kzh9f+uDXQtpg+f/u0DCwBZCEXA4C33EpPCmH4NBX4pRLICaaT9mg9Nqf4LOyCP9XOeo4+yvfl
C/nahg9dJvn/2oVmnTyfeKRf0XaMU4J2Zmj5CCMnw7M2orCyz8UatcKwGcMPfqWIG1W4legH6Gqe
LIX2hDnWxZmFXtMPTGsI3GLQJs+d4I6N5+KKuQUwWNvFC0uL6C4actUqXRu+JWzpx8mzCUXfYiex
xa+RbyPW6rtbF9famdRBlGF4hkYD5rl0Hb1s21GHXsUNGGj+FB+Tx9SRUlt7mBzPrh8jBEE2XhGL
Rv+/e4jQGx7LqIDIjXlpssm0tsjCLOSyzD+0hxiWfHlfnLedZSXdZkCX6XBq0mQ9V3Fdn2TP96wh
dLN7lOAP6WE+E+Upoka8FWhXbfHcBQnD3cWg3iIFkIdO8SpZQKHjLDEJPBy9fX0v2yKbtkkNshJr
wGqCPWRKHBL85enrYe6kiRRGbvx5eOxcVIltviMTRg/c/3/0x9FtnOx7/2Url1u1O9NOzBMsKIUv
di71JCUfBqgSzT50k1JyOjVzAj28K02DYu5mBWF+si8uL2b6/7MnX3pKOAJ6tXz4JCcFUdxXQyr3
LYN86cTQZwED7Yz9rX4VvrcRZdZclC4QaiMihOHzm/DSsBBJDN5bYepOCZTEuVX6NgS0B8HTdgws
oX2Sfo8aHRK/okB53nu+fVGuhJwL6/M2vLtKNKM0C22IU1cSs6dq7BCbVn7fNrHmrnAlkPIA7plZ
2BfuyozTlEKul7r1wIQ8daDmMZMSW+0M5NG+5dMXJLXPSu5UkrHxpFr5uOoM84GEbR75uzqVgq/7
FgxxqH/ld5X2pGnHWr43x0+9+lGD9k1M7iemeG6v9/qTQgLDc2eeFqISuMTcICxlTZOUpS7SRXYt
fonijdKMdJ1DXlqYf8G7TVM9TRjErkrdxp326Yf5aRXurDuf/E59KT5PO3juoOtRoAPY6t6sBPFL
24vNZDTAVNIiTSklmwdtj+zcUbVbN36S7QJqor+/hC/NLU6HkVa0YxU20JTOZdSVdjNpnV2r/Y8s
7wPn9s7Nv/0yBmDM1OeeOdT9VwmsH+hFoMY5jtom3ydpOrdSeChjany37ax6yDs7i3veDBpJzQJ4
IXPlU4eU1KhvwTJXHR8YKwJL81MDCpZLF6F8oAx1RVVSPQz3c+3n1+QI5+qwlfheJ0nwxvxnZzmn
NsR1pY9akIA2Lr/6WgceMWruCWCfq6Db8Pu1z/be1uJKMJuhLxKge67RyQdBY23x6+2NWfXuOT2B
2gOYGWD+y89Wm1pZTP3bZxP/TG7mlq/pQTlYlT3tRDt09a1Bl0Wfcs5Q5soBM6GcG3Agy0eTajAw
mZlQpzVuv9P26UdrH+2Nj+VrdZTZM1i0D3MdoXiVntq7rfxo7Yu+N75wxDiPjBAFrsRNAQJkkmqP
w1ZT5voev1zf0hHLjhJ6jwlI8u2QN2GbOBZ0xHqCtLu/RbW3UgG6MLccn7Eaf9KoTqducgp++4aD
SCoSYfehE3wYdrKdnYfc6UV7q9m1QOy+bSOgVXIxLhkNfO7iHmUTpTSSWaZHl8aehzbF3QCXN9rZ
LjIKJ+UuPqh27yaTrcT2eEI99GErV1s5i7M+L8hogEuzYNGl8yp1nEGwXdKJmDR0YXInl6nWJJ+G
9tPtY7LiNhiiK8UcIJWhZblXgfTbVHsMIc4Zw96bQFz99xbmsa/ZBgaWkjqF7Gdy2vQ45ih8D7rw
DjT0Vm4wO/ci2vM3M1TA7BMzXUtYUSDIDT3sis91Nl6AV5/YPNd6bR4DN3aaXTE5wRFxTjc6aL9v
r27t0PMMItucozODPYtIZjCWL4pCilA7z5JM2/WodgBl20lHY+fLtv+kfe7+1N9S6gfNAxUwdCs2
PvBapCPKadSzZ9pLmCQuncUTmjhs1Clxq6/DvjvVh+bY7lUXPmw3dcXjVt7wRhex/Nr0ghWSXInB
kWXBLWOfKzglErfIbfO5InHxHoqTepD2kwu59J18qnbKWT6Nv7KjdAYJ5YSuz58z3+HW2+L6nueI
sufg2ymBM/+2WDtahlZPVQFhA8bvc0isSdT+TltrjggzfRGJBOQILO6tYvQuSeuEiHrigJG+ax1R
/KzIz2F+uu1IizHx/xkB2yeR5jLrseTD4b4NhDE3E8pO2kl/BmeS2gaQpH/QV5UKR7eFA6V2NzmM
h9bb5KhdiXqsEeKEGcOo07lYRBxvSK2qmeYPuW/u5+sy3IUP4kP5gC1HOVtnmRQUGOzJOhZnHuFb
Tnx9hC/tL7LDFtpvdAKwX7nSPjk037KTuAOdSgk+/5qegj203Dvp/4KedsWdsczLlK45Vdyrep+l
tI2YT33qjg6i0Izl/c6f00Ppeo+UGvEmfoPnhiekQW2oqD8xlt3tRFe+q54D4Naf8uNtR1gIA/7P
Ef77PctgBvdHZMnTyNE9xJ+ZkKUPB6PmV/Mw03lad8me0LYbHAbD3eJOPNWQv9OfoGqY2fqd4G4h
Tq6voovPs8TQj2RqOVrpiWuqXYEKrBUYnovCdWjYTHrEX4TYK7dmCa9vJWyCZODkzXPjyz7MYBSd
VEAD7zbqK1eGrSlbPdVVf+eOJ2aCbKE9vEhmuFM1IUF8jZ5qdko/+EfjDrHV+J+0d7xT+EyJ0snv
RzBlYmMHuiOobvKwlbOtRG4qP//9iGWKUzCEEPomTq/ZOtsbOHCpu+a9dJ6FH4OztVGUXDtjhDJi
2AzXJ85cBssQEDYXGGsW0FSqitdmQpy1exSRgCC3I9psaBKuvG7n3jt58Rv9ITH60qBVpVEhKBiM
TuGxgVDpp+dKH8cn49U4aJ/T/XinnKggFoSzHmnLjYO05kWkcPOMGfeUvCzkF2lrKeg2o0eCGIpy
Ap5QBYexlbLCGadIIcQ1WfdNLKPYdyJl0PPOzgorsI6B7FdgnAop7R9h8k9jJ5UrM99jJehOqV8o
3+UumabfU48Uhy11kdzbrUefhlkLPW/3PurOmavkrRLdlRmqG67fmsqn2+tb2U1g7TNz+jxyS2v2
8uOWrdDISanDJi5EThPUjmUBrI87YNUPsfJoqj9u21v5nBf2FhFaSaO4rHSPEyM2v5DuvpcACm48
p9dOxIWRRfKd+72PMDmLqnfNfXfKXKQnrF1yN+vTpYEtPG1VYOdzfpnMaHxEeuf0XiDiWlayVbM2
LG9iVaUH7RFuyayHHP7O8t+T90edPni8g29/x5UH/WwSTh3ueqrMy4GZGmx3VQbW/KA3aft2ZGvC
QT1mm3SPK8kR0wJkR5CDkuUvbxKYkIS8H4XEDUTlLi1Fx1fJxcbPt9ezboV64Bux/hWZCK25qkQr
PnVTobSVXrdV1F8gTdvfNrPSPCKY/Hecl6uRGtMifpF2+lSsRtv4KpMflA8zEZJ2YGBV+9OHNgwt
lOm3unSryRmbxjGbSyS88S/PmjjoIZNxA/pZ+0J2jb33p3beanQMbpZkLH98BzwCuYu8yVa00ouF
9/ad7TkOvMs+GWD7n+1ZPSA4DPvxh+Jqxw5p4H12glCc+cYdUcCxSBJD2ZWc4YeZ7injbSIJVrZ6
Jo0BSDBT9ULneflTom5swkql2oWs96RQyGsTyc0Z+//ue0q2lRGvBJyZGZlBL4rppPaL6yowSi1O
O941mWVLrBodF71xLUf4HoW0neUvwu/kdevWWEt35nohpJTIvwLTu1xi2gxCXJodjxseFGr3ve0P
U1TZVbvBBbsSdxgvA+A6cxnR0FrkH/GQFtzCQUYQqHiyxQeebPvmsBXeVnaMabl5XASUEOjhxY5N
VTWqgUkVTEQ9ct8I8KDlJHQHxMSU3e0DumKKAQeanXSXeO8vn4VJFMm0VwP6D0adIZmLcM6nIio4
KJJQbwWDee+XYZt6PLiPN2tLEg1GRNIwTAg6iADq9yDGpLtRjAtUmBrxrAWD+GJGTGG2kxzumrrQ
fw1t1qGlgpbw7VUvxuve0nWeDQx+Aa4EujYLjb8/nkYxZWOicIGAaH8Kj8k+/lDc6w8MQO7Dc3f0
D9kf5dyfsl2w021UFp3tELECWYCWkyDPjA44MEZBL39DXTaemXd8jXo37nQ6CGbm6O6IR6WPQAuU
jTWvHEwE7hlElgBJzR2ZS3OxoQSTVWJupOitw1cvbuUBq77ESngEkJFeofRQ5DT8pJ5zmy7eNVbn
COWT4G28tNaWwd/P7Ko6J8NLIiS4DVqtmhsSWnOutdGGLWXjQ6005wkl70wsvlSB+G0D0QXrqPZa
ecpOBiVhwZFAlOluBQgBv0BWbiuIrdROZ7uAolDyWMHvWP4kFKPH0non/9zAsMCD9mC603m8H/f/
Kk9sYgJWPyeq2RpIW6SzlyLQCJZYsafQyopOzal81qhdOMXRy+xmFx3jPbICbiFtxIGVaA366j+b
i7sRkam8yWIupLR9VZLvCLbuTP01t7a0irbsLKL1ZPZ+x/g4vSux++Ml8llNDRm6xzh2YmGL83G+
YpaxzaDOxHgMMYWcY3G8ogq9UB9jOQ3kKA9cxCTdSTf2khFRht5ijl87a+/NzWt/l19INcXFQuER
ag0Z1dJmiO9RDMwOnpVtNWVWP+O7lS0u16rP6tHyKbXACW43+ilL1L2c/TD8bgPVv5awMYhLTRiB
mTfuvstFVZ0q9zkMtERE7zCdKgluRce4897qwaKr3k+v5s/4pfoebpbSVm52OqdzYYFkdU68L01z
FTWFj5SxKyZ/RvWTNmZ7UfmnFkB1FN/abnBEfYtcde0p+N7kwmNmcD9dC1YLsPkbSl05eE6dpkwv
QBmuGSdpEHZjWXy9ffWtPmRmgg+IdqgdXr2dqggNe0YZ5hNff5jxq+n9rPgS7rdak6su+p+h5QDS
lPaCn1oY6rxzGnyCp8YOwn9ur2bNN03uMwBixEy6/pfbhj6dVgQBcpCCkOxT+k2TGZ9ltXzIJn8D
Ggs94VqwfG9tcTH0CMsKfS13ziRGcfIQwSQfnA0jnSS03sL0sxX18rhPhSky9lXK0MixNbr4a4ui
4vAhnqhQ+nHzPYoqQTn1jLQru6Dooh9hoSSj3Ytlj0qe2o7lOUQOXHDlUqu/JVIuF04tdq366PVy
1N3FihHltgI1HRUQ02i6V1Gufc8RGrMJd0rUK+M5goA42+uBWUcA2EpL+1SMzd00KWVAeRQ5vlMQ
d16cgl0sO+wNICbOk5CVxVkpLG84G9ZURscxLtpiVxtDGCGzK06A+426+DVmBXpvidk6shw37b6N
GWJGAESpS5u2SqXs81Qq230dN2XnNFldysgZFqVhJ5kp8bJVOjOw63TIqJYmoZ/ej6ovZ4ep1tPy
gP+3nq2jeiq4llFon8ZWDPpfogDs/y5O4sQ753lrdftZUmVCdVyupnueHKXuKoMFtV3RpoiihpVk
5se01vX+vghVSKW6hEbUjqIOY10NywOCW0hee9c2UojIoAnm7yTC7FbcDZo0M+eCOIR+258o6hdi
IIa7tDCS+r6vpYYyf9kpKYNHKAuSUuX917a3EtPWu74sd3UdSb5v+3ogVN8SQbX+MBOqB99GCRH4
D2Hqd9mLVTY7w9P6YyYJonRW6hn9lCbwb54yi1LVQwGkTXN7Q0EWsVNjI2NKDCw2Cu2Tldqy10Xs
Vhtpum1VSRN8nvwhU2AvMYvsU9eYcuk2TRhZH4QsGpqTEUSkLzPVkP9DgwTzk1kwvIEYGlU0Z7DM
6qVliytbbFD0fGhyQfvuF4LOPnWq1h/UWErg5apLEOih70NKJMtIgY/dEMF+FHD52FNcJv2rZDX8
Xt+Sw/Gu1uLCPFbZUL8IwKyq04QoMuqM9OLlT2R4XY2gfO+P4gdo3FLhLjfl0USOWFRe+7KWRZcM
PivPpd+RmAylnIJc1sYZnZVkiXli7rx/QPk6/qQloSru2rqun0q/8j4MQRd7tpIOU+xoQR686shd
ezQBACYH+1DQhhEkyzi+RBQK0dCD2fHLRPssOw4M8HdHaQwyYC5V7Pe2pdf6S5jqHVQtvJcQeW/D
xvFlNSweOX/qAxiCKngpUPRsTki6JOIujMZSOxhJn5T3LEmlDTH4fnPsS0VMjs0kGfopKvku+ywZ
o+SQdkmvOzkeqDlpneqJoyVF+tUoQ5NN7GWxcJSeS/NPW2UVqspGmpuGWyuj1+8rBcjxc97QHnKg
fUQ0uxnFMhHvpFjum+EwVlmE3oVShsJD2kjFKwxy0S8xK9KnQPS8nW9OWu8MWm+QTIeq/lJkcfuP
ioBlthtRrX8OvcHzD/mUl/W9GRhmalt9If6o5NqMoR3rkOD21L57CBil121ZnMKPpThMuyJN1NSW
NL34YNYxI6FSbXYAOaaoru0i9Zh27/Lc+qnqrVHfMxSTQ9oCxIiIAa3vq9gHEViMUW4rW/VU1LK7
whiD+6yWuua32kpWubfCpuucxNeq38gTB8XODNqAb1Uiv+SK0pAZTqJ17ej0VGMsm+tcEiFStMbI
lQaATU5Q9Wp5GGmFix/r2jNru/EDq3J5dxLyYike1D1/YwlQti+L1wrtBGsXpqUe7ARR676leq4g
XytHZ1TCyw+1EArfphRm7D2aCNMv3xzbzEaZ2rBstWzzxI55BOtHYT4Wala1mSN3aVwyx2j5qm3o
1og8YdoWr0aktX/kWBvaJ1nstdpVMz2TZ9rEdlZSbqzfwlRKEkzfXUaYHIB0POOGOSn8BFxxB3gz
yuIdD3G5tc1sip40GC9QXYdYTet+oqLHIA5jcOKvqVDFJ5QSTCCmIwQfH9u00dSXcpKTdOdLgWKc
S13zrLOuNCquCk0QZ3GECc6uPXGod91QyKOtxer4pbGavj1Uw8hvMlEDqtFoLVXj3u/q8cdYJMH/
x9h3LNeNc90+EauYw5TpZOVgeYKyZZsBABFIAiSf/q7z3YlbrWr9PemqtlsUSRDYe+0VdOV2Epuq
tyDXeNCKv7eO8pHiqdJMFyyY/LsGp5k9YNBD4OPZ+GOU29hxj0FvGlHPQYoHagCc3G1OCk5o0EnP
HJbWGrFPZMguZkAflVPHNAd/81tX5WlMkMaNAKbumeI/wQ9AxyOs2em2hIeF697Zz51Se9KvXpSH
W2cwsO1SOletFyzJiU+qXYEndeluxvF8XBFcjL2B9W5/Cjrf8Y8eznI/V02gGRJKEtO9elJl/m1r
R/M4BlL8FnJA3PyGiOK71cQyxQUSfrP4cnpK1LjNfxCDu3HkmZrgZSHpxguGXwZglj+BbXjUaSTA
QKVz1uSR6HRzE4yziG/T3q7bgSOfgB1nJK8jsddJHB3gzQTNeIyauQHdmniTqEfuxfaG8zWRl3Zq
xrGSCxvcgnM4JyG4I4loFctAeTedbXo+wottFOO5cbsG0dVOmvIgX5NIDKUxcv5B9ercAiUHNR72
5IiOpqZ7hn8ze+hCE91L6WgfCa0t1kJUGz73YNnxJvBknizKk6culolzs/njvOZj4w766Ihu1vtw
1CPeKoH7Vs4s5Lx33Fmw3+ScCrrWXUMzWobZ3PcHRi317nVIsuYgQdwnD926xqag8Fz4lriIeIZx
R8OTUm6u7R5WS8RNLwP3oe2S+XcTCNf0SDi2oX3BHwEmZnpOYYAuB9/8SRvKmm9wDdfDngpsHHsb
sbW0YtzCfIJ4HsfdEILfw9oGods0YVjsNumQPM96gUxyAJWjOjrBtiU7t4PdZKHVHEY3w+q58JMH
WbYttrlf2zwcJveVIxdc1gsA2aTIYCUhXrNIBNsZVjXcF0fbzcQZUbW4vo4L7jYOrd14hOW01+tZ
5oFvmrkaCU9zsYwmumltYLrbVUHL9sQDbjtWOQZeoVIpsQuZm8nnddYsYjipzZSLIb4R2JnyNVh/
+62PGflCaTlnkyiCsL0bnX4oYYNemxZGdnIZ+yLuWUEmiUGgJ/Bh+nBAHKP42LP2eYnDgwj8A9Ju
mt0o3H3D/UNorVt3fnpuowmHssKOAvYP+p2Z6IqHrJIZr0MXM1s3aoPaarn3U6RJs4EO9eKPlzg2
zyitw5yO4StHdFrRy+VOeaHMsYXt43G4EU7zO2GZrUgPd1Q9rA9WxLQwifm+kB5c2V54eUfCXWTg
bo5YrdM4So2vxVbCTW+WPtmQC29QJ7jNnkQ42lNTh4k+jjE5rNS7INj73ibDy7aCMRNJmKgI/ZAZ
HO0iVWdKh5dscZecthQRl85zMpG7AWPI3RyQH8o0CEfvRlSp0WvkIhc6mLujaJbfUcQekq27lQ3/
MffdjvNY5cie+2WH5W0dZl1NDBEDgPaOYMzs/HjY9ev2C+55u1B3XY008RITHXA/YyQhrDg4i3jp
DpEdf2yO+xNLZCpRZ/fVNnRRPrQ4MxNh5tNo+SO8X+YSDcXvsBNHf6XbLiOtd91Au7zLPLSirfN9
Et6PcPQqA7sOnJDiT6PTl0RmFzhj4681/lw12UgQa26OI1NjDmZG1UYYNpj+GYodfCAY4+Y2dfce
4T+YWfYGdn7G1zWKoO8KmU7YWS9OAsHGgtWBjXPNYwdxIDSd413aO0/9Ru3rtKZ+Hq6ezmEZDFmC
iN0ixjHyuFInvGl6/51hHm7RCO4p0sUL4gf1xMiF+bSAaeaLXaZ9qFUdi6Vc0R3nPWuwtSzwwAmC
3suDaHCfVzY0baGJj54qbD1P5EwoZIobzG6vZfdSS7y3JY0FZjeIif4hI4/ieEeB4Y1a7dPQuaM6
7dCiDVPVJvhDizMAjjDww2jb5QAj99yh/sEj45mIaSf7sZyDpsLCu5EOv6zM2TER7VCV7KSzjHk/
mycbh3dBx+8Hu1nwrxf8pLT2ZXxeVHLEWGKHKKmcJP4txPMsn5WblljEN3y41nbOL51u3z22nRwv
/em6zR9Yxxdhzy5Cbk+jM9zDXfU2xR6o1rnQKDpDj5Qpp/eWun+WLT2vC53LPghpgdoDsY5tD5tZ
iubAn05MtHuNUwolca2U/xQJfbapqFLl/CQmuARD1+Ub6Y6e8nIr8Hmk2EQzu7i5hL96SflUYQ5Q
uRurNxeWX+HsQ/2Pk2HqVYcKUu98Tr5pFy43i95NPtDlRDybkdxS4tgc9ZYPc83hVXnqgZmZ5UTz
3EmWEyF813nITfXiCzrlvfS9C4/iR3cKb7SjT1agWqHBG+uzy7ipvZn0Duage2u9E0hp+0ibrfDd
/nZo/GOUOPt0W3dNaEAcR+zfuNxkPTsBozkM0hnQF/DDYIcWkBEAqm4tRJN0xcTbOrbpwc/srUrG
OiHdCZ1rIWD1sQi/FPNGAUpmskSO2hFHytPgDy+Ap28TQV5b3ynafi0XFr4564iBMPKAuUt+BFcH
pYwVrRDHEDoK64Kv56b1PPn7jTQn6g+29M1w3zfMAbsgPGbRjEq3uwi33y1ueMDjfvN7Z8q7sQUf
Al1Epbrou1XpXZAQN482O6FQi36ifr1DwQqxIY/vesfr84nHN9rLDggJuCW8efSD5iFt4dI7qRtI
z8x9IBN8K5C5z8XStAy57XhgY+Tw3HB27q1FyRuGZ1es3wVtjh6b4aZLnZOdwDlcGaah04AAmwwB
VHzsHswE7R+kieeliYsGcY95ZIMECF1fTc6kMMvwnZwl40Elw8FB7uhuMGkDs1xAEaE7XtxBZDkh
niqH0H2eeODmE6x+Cgoi7SHbMBnLiYjiBy5jGIo5PJhepcN22NeOYUavdTTglwBLVv1csQyxmJfH
NVRPzZZszxQjrEs/00pM20vsbfcL23jpxwzjNACzN3qLh70Z3O5p2GZ6nMUgXmWWrGdvxgjc4DUx
bCzrBPMSeH7vg5mq6E3BkTfasdFz0m8NdbrmFj1fyB9k2K0W+JDvoWlvRmVeMKgkaN0i6/bDnyyc
uX2PBNrdByQy9P37MDuaYml5KjhZ3pHsLU3FdNYqTpfKSTMS7K/2nG+NZwCOJ42cxK6ZxnXIWxd5
LWhQ5ij+0cMg0YcPK/fk2TjIYrjhYa/aO29Bbl7ZRDNnue1i4+Xwokih93eIeovdgV8EVq3cTwHZ
tvzqfaph2WaG7iYL15VXsHBGSchbGUVlF1o55KuHGUiOdiaEwSXHODlPA+PwHUb84hkGitFQemrs
bQnjKLVW/SwW52eSTiO0L4EmTuUSpFqjduxWCKrIeu3UONueYbCG/YZCYsZhhuEOziEQTnjcPDRK
b0gV5OI1WhqkCTkYl35Pwync4/EZlm+zSd/karDtck1gvDlhT+i7QN9PmQO3L94SUOswPaU5SfEm
c7iB0xuNl0brALmrJx+z3rls0y2Vhdcq5MV1jS4y5n4DPDG8TDwdd4qr9CkdJ3aYrZf8MNni3+IH
jHvJGv9HjzyAm4T02yMqTDQFHRSDJShLceGv8fACa3bgFnMf7PuQy0MrtT53AimvswdnjlJaE+o8
zYYOLh1+QH/4wgivHDYU+CVmv9Coh4PTrmVH0BHjl0d1Nr/5iU4RSevrnGHVZuUVZh2KUYaqrSfD
vW+tFw9nNXO504hyKWYVxDtQPdiTQlH/fUQ80/UxMdYdtiWBSZjrOfLUBNF1CzC0SKxp3yhH07Np
gIeLTlhQY6rY/UEjPRdNF+v7FQlN92QFwlqEJlMHMRi64cYRuAdfmik7zHoUN+0QBC9jqL65m8uB
nPSW/sQLXuGjhw+MOtmyR/XcPXcN4lIuzKQrqTwdRvkKBPb6yJKsoCPHmCbsZVgxHU6XnmmS60Z6
bR1y0qqCO2nbXxZKmN4jV9w7ILgjuFgr2kdCmPMAgfTyR86+N+Rw83ErHx/zzgeQUWIs6j1P8fS+
JimqHbEfJTtqmohcq+WGWa9SqF5lavZJ49whI+mF8paD4jfcoUd4gHFYEUwjNi6Mh+kKliEZKsS+
vI5x9u6ZyD9sTVzNKISWtj131Lvx5+awARfMNWQIaDzew2l7Bh37MegjKH07E5ewbjyP3bpv1ubV
RYRhYbFyH6njlgbZjY0L0u4kq6GDwxJQrtPs9vddY/fKWwKMfqzIzZD81BG079HqPMQJfyEyxleQ
8juhoiGfh75SEvMbnwVJ3gzWyZPVA3LpB/LGIQ322HjwThlfD2vv3oUyq1zG93Se/jhjeBM6Yh9r
+gpgCN1br0+RjkpmOUSoyAF7TEaYtABQS4GsTHhhQaSKsRn/IPatag3/1TfLifb6tSX9XXs9j7dh
9gsIvuCPs4raKP0SE2evlGbVRkkRJOoliHvUH8sZHN6aw3njBCXHr41DUCJ4d8sSkLoTu6DwwZLL
OyPvHYtbHIYjjKP+ANqrYUBQr84qc79dltxS+txjkgXswlPfu02wS7RB5S3bCTowpPzkbErKhiLL
NGDjfby2RQpA/4Tvwd9pX+J3T+OcRO4Ft27QcPnJo2ffF4t4YQOpOAd4DQgnpxwQ7ujabL8lIS3j
hOkymeWSt0xcumWEqCHSqogbVLFTG9dBoB5UE55gf3QRPTsnfC3GiO/deX1e6XJvXPEoOvkMQzTY
eopfV1RoJBRaeGJqv2eYC4tmz9z2yOLw2HD1EmXkKb1i3fhaLq5Ib4dkvIE+/9xJdMRUk13nxDJX
xoe0d57iwkPVaOKMVHQOcfusb3boKrDQlgC2IxPd9yls3wnMtjhJHiD6rsd4+8GoLhahd3wJL1L3
58Afai/qb7oRnXgq9QVR0FnesQzWhCuIZo2R34Oxn2sSr/ewDlK5wyB2sMB9UXCh3IlQ/bnD90Zh
lTaO9+CHy29BROkN/p12+RPOtVeNZkLwGVQ14r9gm9gNWfBIg3HI0zG6mBiS9th7mlrzTtL0lSCr
c25JkakxPuoBgGeSgkkq9IH2WcHSoC8UW1+AMsDBvzNO1Q/+dGRD/wyrqtdUcwI7/A1jzyzp8naD
JpECi9oNaLyCUrcRGlWRXEcR4O5iu83wccfjVMS2fx5GuTOjt1cuZLZkuSdAawEDY6RIKF1Lw9An
K3Q6fQMkBaPj6DKNzrMTYZQF2bmTex1BlgjaYoZflNEDa9Wbv9quWBL+EDIc0d3mPHeaXJCgFQCO
RVkO8KC0za9w+T6qDX1AUnRw5GsnN09C+8RY+g1jipK68X4Dcdl1ebGhC3Na/xIi02Mb38HPy0n7
w0d/RMLhsEko/abxHvYvp8a0OKORwbRkz8sMnFinVYqvz2SopzdV9JGoHdEcr1njWIi5n0Dlr8V5
6LtaUaQSjwTGwWtw7oJuv9gVAztZp8HzBOf9KBuLEJVgKtTzEmxrhTU/5A0FlzprY2iPbHQLAFPe
wLnm95SiV8tCuAxaUdE43CEw+l5FvCLZfMo8/YLJD/jHPwZ3LOHmiz4FnLDWqWP5ruSI0sW9dx23
zjBMuIYrBJTJomW2dBazG+XjZu0t4/de7BfzkuRzBI0GvjGJGIQkWv4w+th0a+2S26CPL9lCii5z
X4hLoSpbz74FjzI4R8gfdNcenVy/d9zLMtxJO+/CJi67aysBvNtZcl/1Zz00O2eY7uz4LbF3qX1V
y3oOsr4Y6L3m45O1ad2S6ZQMAKUwHrwe9k/XKNioe8B2Ch9JHN1Be4ysPVGXHBszVykle4Xuy0tE
kRoUa8HW7DfMNdylg1lXugMd4TFMKRCmFsnAJELji1fnITdkfmR9WKNNz8fOxbHklgMQJz/pH9pA
VYD4jv4iStcXt5FgN0wMR8d1vsl4O3rjBKRnlym7CySEqOpgWbPn0XQbuO+OOvmzrZtlx7LlnHW2
XMYVgaJRKeJHOqIEc9qXli4F5hvQRQyHOIVUY/khtx5x8jE4dghraNe98YCPtPPDrNXtQt3d6sQ3
IKPXqBxPDWkuismjJmrf0bFEC7NrUSr2DcJADPpkJ7rpI7AX4HpPGAQCc1RJTUrjpTjX7RHDrl0/
otxWWC6tFcUQKOcc2yVPRAe38HY4bv6Zr/qJJZg5XqFQz9nqaJluwygsY7yweXR2liuvCnyZFOHs
mHoFsHVvNI2OY0iO7pZ9i8xwjl2gagTD6B13mswFYE4DoLcYg+Vz0rk73qCTULEC/1ZJ/8CZd0dJ
+C3oULyj//7fIAUHrMLrRvpw3QJie+Pw9D/O1H922TrX6Cz4kRnalEmy8Fr0XLgFgGkd5xtS63ae
6BboIBEOcKSSaUxse2nvEndxMb9eRDae3MmS09wumOBqjJq/exsU4uW4EAWxaOutIl+nAAImdzX3
MRZTzeBJCMo8QKopJ/BnPKB+X6MKdEqUfYsUJK1YOmI+HcSq5qkunS44SavonV1FeCCrWveUOsPO
X2xgy9HK7YAKICgp1c7hGkq7CwcUvaxHcwnL1NuNjc8Z+Hq30yza+0mnzn7RC39othlbJ14EioWu
Wy9R1tP9NgVZ5TtKX5oEJuMIlgBkKlMst7gRr4gH3qOM8YIbSUNFjhNcMZxb3+tcIEArINMXF14m
/ovEgGopsRR9HxA0UjTjR5FsCo6kltiwjFzOb5LNYRwscYDK+AIWD03PQxYQCWJB6g7HDji/wCpl
rDZoKfK2TRDPF4bUvUX6Cpz0gNQALNpUFO661NC7LZNwQNdkemgnEcxFDKwFU0HMaX/h6/cuQgeY
8yP//Q0qXyIxpMhW+Dqs5GRmvrzhGvxNte52ieJ1uNKe0LfGqGB0DhOYvjKT2vZJv2A3TEjjHIwO
RCVdEkMERZfkDHYCu92wAp6yK7nfd5BFGkln+oXxoXrv1m3DKGJIg8c+uba8rTfNjxqj2z1AXmwt
BN5sXTE3CSpIO9E7iqEmnny/dN+ZhTli4sph74D5F+cGUO0vMAGArG9JVqu+D3uAlgDeYoxLruCU
4kcMRuTOVRPfWwzYb7nytyfVNrSOneGanWf+dFHzNi3eXQryUO7HaHGdLuzLNootxoykqRa4MtZj
D5rIisH7ObWGAqkCfQMBCqqKfQdBEpP3HjQWYy4qIjQ3C7zB8OmBOdOWfUr9Kp5dbGBDjw92gZpC
j/M7ohj1fkYlVZhGLUdJZlZ3U+vsWnfJMPBODmw0CfbZ6Nuc0qFIQYVDZcO6kowRBHINNK0jKBeV
z1skzOFLWuc4ygUm2/chju95n8Yj7S4wlwZg7pN0KZKA3QaL95a162OLjHUkavINS8c9DRmHTj50
AHN207VexXefNH88Tm8zYfrdxPURrsBzsTogHE3Z09JidCDhLVN0HmxMPRftekweW5OJ2m74zjWa
2A0AaoJWJ/L7Dj4hAVokjo4SI8oejQmoJE6zvMWMhKV0uaoDf0bCd0vBHBuaSw9ZMWjn3i+N7r1E
DjItUgunynbDrIQA+Mp5gBRCXBqSBN8vXGrQJ8tx2S9B8ha6ZL3EzXSQfHx2WulVTPXzK+pGjSEW
Ztoot84SzXIOc1ogLwRtVZwt35fAeUuRK4nsxux32DhnRtGypFuzFZEBsyLLcLYrsqV5x7MfQy/J
KctUWKHZdE6hT1q0hwg7aNVwEm13mQ1R6BU2FCdwoa37Sf6BTc15S1AaR6aPcsx2fy6mBYSYzG/g
EmOUhC0dDYJ9CmSb5i4lKeb+AvtdHGBMgzlVNOspdzXkvQlA/kY1F2fyjnFkvrvI0cqZ6d9R0SRu
iQJ1SXdpylAIaceVMF5o2RKeVt+BnHDMShvyR0BLF8/4yLYGLyIPu2WHQMvb2dNriUg8xCqBZAPw
eqX5BNgh0JCLSfXIZNA0Ix4E9Fz5LNfOwH/V9w80HjHaXlcF2F6Nxbg4fQ0D+QnglZhLVzvxPV1b
99E1V+wfPGNvN/Qu1CTaYES5tmBN4AHD5Q42qQX0xRN+ZRsnB9dzxVsSq+0+yxwMOUGwe0qVJ966
wZf3QwyFvo4aPRdqTbxHzIMwSDMxOUauA+xVkvFoMYgswIPsH52sNa9wC9L3qcDf62eUtR0f/XeY
7EDxu274xVeUBFAlMWLutg3oGQpuKhOM6GbfFrEzxWkeRi3mWEEXgto1YZb3nK0bAnEazlsgSnay
Rco5u9WDxRmWzKlCETat0QxAhgXQNeC9XBrstjcwbU/eOjA0Yc22pCC40N4FCGc8jl3BMHagYarT
shVZF4vcmRz7ZzEMUp9Nr428RXaIPmNrNk8MDeNrJK37atERIasK5le3YxTRt1aszs4VzuKjaV86
NNKQzO2t2HQlI8qOiGYNd/PWYe+DFKd2NoOgEGNlVtgpxDRT+gA8sBta94kG3gBR4Yh+Av87MCW0
F7eDT8R9puZOYIxn0HMgaCGuGe/YgYRbe6+RebjD4AkEt3VKMdLNFrSG3TbeLTAZfNewzDrDDMEv
B5fyk26suU9QcX6neM/7OTL61DIa3m0s4qCgYI7Z5aknptMaDOHPCGVY0cVkeRjmoD1Bst7/UJhB
P6cuS01OhjHbTWNkDyFOVQz3IwxhKSIff4fAgMJcSQCOY9SATm+k05QR8NOis7BNtjPDaMoPx9Mq
2+03H6iqiLPOz2xhLayj0aL3JsNU2UUCfZzOT56ETN2grXi12wC8uGHtH6Vh1E7iztJCyICiTgRH
Faj+yABlZkhTfdKc+edGufzgCrIOLTya+208MeotN9h36L3KmDa5g4LjVzToZSrIiL20SAcM09lk
BEHPrEDIUGE0/dTbCmfKLeDfMoVpdEDn4Nvikg6HzhzRiwi8/m7cUmTvxZ3eRAWiETLu5eAwA8qz
y16yNSMYgGPjAk8hFf5JjUqe4IYb3DXcyXhhBo+8TelsINhlTXZmcm6PS3flYKWNbBW2FgctfCOy
+LDAW/qWzgyYwSyaCWHRsadhAdM1UYJRcyvGIgB94xwlqNmsu0Uo1fTsn2lAs3pNuzA8YL4NcIuY
hISnJJaMFcqnhGKAEtNnygX/3YZBP4KDZheO0TUV13lB020lSHDErYVl3P8pxdpnT+q68n60BGmE
P+PEaNSDtm/qaEV0dUVkCsxAzdnq4dOX8WT2tOcprdvAiYKDr1NE4Bo1YidqUUIOP8HMtBgti3F0
a2clrosYvBCG4hPxcXDbbmi2qs/MCFt4eJxHQuT+nIHjahMj270/tU109nuIBcvAGuU9tH6yThX8
NDCFEXTj0Q+QlgDYKhym4X41JhlHEGQCIJ5dNyNhbzXBq+jgi5O3MvX9knbYu9CW0xkl2RLB1jty
nNhD2CLfTLmmgpGCLiC6nRcP6Yxu7mm0rXsZYxBTdS3G1ycOIlxYDtbbur2cewyQ42aTeKJxMkOA
Og3A2vNOsEV/k1RyUITAOgnAglnjBIP0NfKg6AWyAtoisJR6gc07vAptMgb2afWuo5S+b0Gn0GIJ
18JI6n5jwNLJIWxVM+zCFpIhTGQRMzZ2c7ZdLJcWNggoQNXFa/qdG9oEhy1xp+84cSNx7Bxnbe56
8HPXw3/zkoOrgOijHCD9i5j8QWAUyK5v4nFF57FHXEZlK7/St8v5GjeEQ+64Hfr6GkfCcq9wy6ma
z/zc7rMdmmDIjuB68hhXTf2VCcgnTnBI+oU+DqoyEBOzj3G/PhWw1GcCVkcFWu7/yVivxgjY3/fz
V2T+T5/AX9f6IBsAxRW64BjMNVt4dRwcaUVKgNK2bvcL28ndlzf3GZ8eyi6Y4kQwZg0+uooko2Fi
jhxV4lDdahzYj3wp0ru0xKSsAg+yFOV6BslsR7+kun+mHvj70h+o/J4yUY/R6gROfbOfdyB61iPy
F79i1H+qTPr7Oh9UHytg3CEKcYvuzkI0dnUV1id5GktnN+2yEjFgX6zjT28MZgDQi2E1gxz7T369
hGJinHtvguDx/9+YrrD7fClR/VQLl0ZoeuHeCVm3/4FZ38+o61u1TGW863EkyVNSb/uo6p6Ig2Fn
Lr98lP/7if/6QP+64ocPtG9AZOIE2Z/XT8FXv8AAT2p/J4BJHrtjWo7lcrVJxr/+uDgxIBUuv9Z6
f6qcT+MYJShuGqFTHz4SHS2tdmQwQfHiFtd8pO5+er26RPu1qEmSf/WRfKpgiEEui+EDdLVm/uf7
JG6jMtp7UNhMjD8kMW9/uEp/FZL4SR4B9hlYG0HI7sVR9NG8PHNbYdx5m0rUgsu7PkR7/tvkMWgv
N8CLYKqWTjmDtvKr2/tsuQIXvqYUxyFEjh9uz0tYm4LmOsMENqqvll8WakpQI/f/vbt/qqH5+zof
XhvB/DV2F3Q4Vwt/tQOyBzV7XOsvlcCffvF/X+m66f2l84IUODRIYJyxTG2VHv0KBnFNpfcYt5dw
/lJgnRTsCw+OT0Q1V0MjOC9fbU4we/nnNYdp0Fo7MP/a4p8Z3NKGPi7G+JDAXfuL5/jJ+0LOSAQh
Zwa9WpB8eI4eCIMZIphgNcIKQaoLyOvJN6gtS16gc7Tv6+3w07tv7tyruS74hV+cUZ+cGP+4/IeH
S5DAksxewErPsvg+DBMAsKABwe52RfULh4l8GkF2Cts4+mIFffqIoVfysquP8L/Ugo1Wxs0cqOTD
hr7OBMGdkiJb00cdsGGi8N+P+dPb/OtiH76KNCSjSwfcZgcJKNh6QQ/i2NbVEYjzUEREAl1I254y
UOW3Ly791X1+eMEyUdAAOCsSFjU/wzXgtmVO2SfrO+IFvvIevP6sDzs6fCwi/JPBdh5S538u25Tw
kC4aiwlE3eBhbscXRCdApuJC/aAbhSDVLh6O//1oP9G4YZ9BCXk1yov+5ZMnDKxzgx5YJVfvifxm
PbmDqUL13xf57JT4x1U+iBPbdgS4POLOxgoRR9Coj7vkgZ7/r0l2n5WJcAmGYMQLcFb8KyCHMIFh
koXXydpqADGmuYGYCHFeTnIJiLp0bnsbwXO0Ahf/otf+J4L+vqg7/ldYfHyZmO1ivIDE0RBf6T9f
ph/ZFlQqrNlreo6ZoI+Xj/w3dPn7q1SuDAr1iNSIQ/bWI8mEFF+F+X22MaEtCWCLkEC1El3//K9t
F0cXWDRXd75rQeftrwWdV/0fCrrP1g8KKxcFFozMEDT5z+t0sHL0WAzJPDuTtZgOQ+1U1BbcK53v
S9UUEhlF+XoPbOm/l9Qn94cRvg9nPESYoOj68K0wnkqebfCtgxcImKNw4SM/Z5iDNR2g+BF0m4VV
Y8C+2A3+VX1EfgrDAw/bXoho448iW5AWtIB+xcK3sjmAvFvP0vz87xv77BJXGS9WTgBHkI+i0wXk
wwTYiS2t/Bny87DIL57cv94Y7gEfOxICYD4E64YPT26eunDIIFICIPkbnNNCgL6SyPq/7+Lf1emH
q/j/XBepzNJRt5P537E/Pgz1/+Psu3bkRppmn4gAvbmlbTc93umGGM1I9N7z6f+o/s5q2NU8XavF
LrACFlB2FbOysjIjI/RttYtt+R00YEAogfAZUNvb5HbYxDvuyzhIrGHXCwehfgCVAyQqYHJ6rsIO
En9AG2+UPRRYD5CXdDovttU7THRaDXgGG1fa5U7uVft2tGPT3w8b45DoZv9+fUvW990QTxH+UpAM
k7WlPwCFYhvdYHLyfhyfAUi/buMybz2t+tsIdRyzoI4EaJwNtmKkZllBLbF2IfbtxhA1HNAvBnwP
Kn33IvDhnFHsenS3ss4x0ldfHwDAyBi+djkQT36PoQGJLoIf5OK93ido6En91IOjSPfibd+bhpuA
5o6QBslv3A6jtwcip9LtWQFw5RxB/Q083Bh3JI9p6vtrnNHpI6Yf7JGMlCifTOL7i9sak+dLA9Sd
lukzWtUJMTA3AGVwAEehMLXD+BaYNfIBszSs0MCySDxsEdMzEMQZKs6uPUD0wlffyu6Ytq0ZSA+q
wXDW9d2DDCY0qRRBpVMRBZoXPeYxeoD/6kOHfg4wGwwTl6sBd6qsIRaBpg96HlRSlw6GZoxKN9qZ
8pY20XOGiyKABoxWYcjrnnEuSLg5u43BVLM0Rt3GUCdOMZ85AHTrpfqGqL8WoPDKDkPoNF/Q17EZ
9i4P+5k9kQp/Ux36YDXtS4Q/wXUxcOxwR/+pAjuu6vKbr24zMnbzlE9cWeGJMGjhHAlwJkOCsjxw
lk79mW/RlQOJqXqIBittzd5CA8rOf6ibaZMxHiGrHxJ1TtTlwGCg0wxpYj9zs5zKIzpqoD5W9Jep
GY54HNwZmfyKEZ+esbkXKTn5lt/2aO7jTGjRptGmEvPb0dRuAmmsMkfBbL22F5HuCVu+Qe+J5UEX
bxBY1ZHQqWC00hWZFvNFK7JRMFpZ2TXm3gYZWSWQso0Qbni1cEGp5YSAv8VE7r1GnEXZ2Mkw3CBD
CyCT3kBeCu3J4CPktH2rSRuGt12eVgmPXCLkBOoRdCyM88BglGE+TT7SEimwwdOLwlrGo0aLARqL
n4+Ej5nNN7Lm4QubCvlNC38TWjHDtGENf8PMcRBCc2SszARzd4y1kThN+zUphYBhGnRiF5WYoR6E
CfxvwLiAjxZ3NsRqBA/wXlCVlha7oLW2lQtzNDtTXmgJxNGRfoWAP4cAByELZZyXtZ1bmqASsAgD
hkrSt8DQTccZtAAK7yBdYuwbYx069Xm6KgvG0B9Le+4NU9PJILXEutxZNqj7CJOv0xz0OIiEZxXD
N7m8NazskNwFVqCgxIoHcvbKlAplOIRO3Rs1aBaGaMTKUJyzoQVnV5iWtCt7sAMoC6IFa/rOdR9c
Pfo8D8onngiW8VQqAYgUAM0FAhwXRAD01RDwCpQQQJsSOChuD0DXBgQoIuMLroU5fWGV+oJ6iVGC
rIbVnktNES3MTjbMGpI3vcgSY1/zyIUpmvpJx3aGheLjQ/r3Mq5hvyotuZsZfn9ZBSAh9HtFp+R1
ETJUUOhjaJnDlxv2BC/uyU7g6HaCnjjew+h+Ji6T63jtclqEbfqdWDaFOichdhEnDD03hGTeAQXv
D84xPsbAbBVztqIv4J4TCMyyCNFW9/X7zpCpLACkErw2xTDu1z8BnJsAdwAE9bpzXhZYzy8mWi0o
03OoHE8wEm8nqzqGVosxlp3mtEAZWXhoPeYBEBksq6tn4ntpCnUKu7mMQlGI0chBAdl4jXbQ+Dxi
8BHNOAU04UTUq79pIeyzaWOGbXKb0TfC4pPSLYcwN1IDk50Y8fTarYTSBlFJrD1W5+iSzQ5KjLIO
AWsoP6GEQ+c16hwaeiJjYzFcq4Lq1RqOwgYB7k0HXMjU7qunApTxI+PhuvKEOzNLpzeACQ3VoGJ5
wfChSD1KDfLdiNY4oZ9Spg9Z+IV5xG2rO4Wmm6WhWNBqvKsr/RY5pysBm8nwr5UvDbJQkjyjSogU
g/z/xaktMPKpJBgugH/1op3eqVbsGsdQtGIOiphEuElLzdYqVA/0OoHL0m9aixpn9qnkpkiHZiQ8
IkQFWHsbt8GOyOMm29nqttM2YebuK4d2aY/uGFaR32H/sV7wSlhgnzZ7/62bZdblSRqPlBcvzdBM
8KXYFXEFJm0UztRd5xnHz85uti3bjVeOy9KQTHVAMzKXBgAR5gXEd6C0Lcyo70q9BmzwaYjvhzbc
CkEN+imgv1ANAoC8y9DeCh/5WLhBafihS6sNL4T3aqoy7lXWL6MSIdRCpm7myRaAulHYR57iSTjI
LDLay4sU4m2goYa8BYBzF9kxrnRg49AsBaEv54IZ4n3KQgDSdUyiJNrMWNNK1ID4EwqEqEqi3HEh
GKcDPQKSd1ibH1XEp2qHp6bFWbIp/J53hAMT7QOWL11ecuc2qSMaCUJI2EAhrejkogkmWKC/f0t2
44F80JokCDNhKsAkwu3dRtlejw+XHxHcu+iuqyg2Y2/p5AjDnqNSTK0Cjur6FI1Jx5JdaL48lUQH
XAVxOeIxgX+cRyFdMwQffFCabUSYphl+ieLvPpIYa7nsGyhkGbyOqoSM+ivdxQciKA3SJNZwKHVP
dCA7vPVvg3/30cjlfx4AYAvAMWJRgmojtSJ0rvVMC3MVrV5M+VmQu38GCBRV+vkXW7DmMlVXQfku
ohuikUcUXVUuNXXu/XrW7LB7k4MXcfh13QtWPg947PE6Rq8BQACNOspFVvjVJIwQVIhUjEpK4gA9
SA36gU3z8z9Ywn2MviPosi8aVt0k88OUYSU8HruJIryIwH2ZKfhoGGnG5aECiydU2SVChirydH1q
SHHKOczHYzi8f9PAIwh2y+EuGzDaLwWPaTAzxOlWt3Bhj/yexT2LsZqkKWJeA2Vc44B0Htx74FcY
WI2TdTNEdgBIIx4OcW7Gz/1C4EBAbkO10+Qxx90CPs5lrLR0JSyg8QWPAPpcJ02oczM6JjzyMoUZ
Je4Fa8bcPfCUpeIYxRQBFxj9yBXJA035u6h0n3/vIWjTQHEEuRuIUKnnmqikqaCXMM1jxEiRZs4s
i+KmIlD564bWwoUmEj9EPBLRbSN7vfhkXVSCBQp0ERg6BmeSOYPJD49EzN+BIYeb9n2vy+gVdyD1
DBv/c9QS/qmeQY7KJfzMEj2hT7iB+80QEIfhqajF0dptuhIa+TAGCeIwsHpWshfMedNvRmuw9Y3q
sgXiTzFjGcBoi9QTIAzKWuVEFfO1ILttb8fH1MbEAbCC5VP6nrqcZop3rWMAVlIeMzvcBdZwC8GE
cBM74S671b4CtigZnazSv4lyOwy3yyUCa2xjmAavoQ/O7G+zXehi4BDZlbpRFHOEnhM4xPesmi99
sCjTdJ5VJQjnAdhb7WGOHJDa7SSjuNf6+PW605EVXNl1+kFbDT0Y00rCIZY9Kpi6GLjdALKlRJT2
smKwMgs6dyKLQoMVdy4kEdANoDy8bcBTGsUh2U8iSAhEDWpwpetvO1d8I488wvSuM6yuufLCKF2D
q6UBOg+6lNigwyjMmA+ec230rm/jxbPitDJIlOjICMF5TctmirGWI7iCE1nHcCmUaDU3cPqN+KT9
mFzRLj1WJWJ1Ud/2LmoBTSNi/kZN7HaO7mK/eIml4YWxJnLL0r5BRMoRkgCEAejgPB4NA8h2ZB+S
1xi/ILknxEJAPeB123jHQh6tefvSFMluFqGvLWcA/2Ic/rHe6eEPP3NVkNFdX8+pZ3FlPbQIWIsK
mFTUGI3GhLoX6MMt+kiTKcajZCpZDiSQHD7WiehbKdjOgMTwxqDeYtjnsQF5LZgOMD3ETwVAiHmx
78GLaspC8RKO8lufyXtlAvF+EEjIz8uqZPz0i3YMca/F/ijU/uiAIoUcisl2/waBwidhkyEV921U
SG8CD6WZh8zlbK40g5/X9+wC2XcyDDwWBGOICA+t8BENQgD6Hsit+zdQL7nJvB699uKJ/bBcCw3q
tyEarZw0HWayFTi03mJ2Kk8xEeVXLdRJQ2EzBdrECAoXda7TwpBS4G5D/gqk7bnHdemYIfVryHUj
uPwNECcYWtHtwY2gHI1YUaAnanEuYztXj9TCKjnWCz+XOSEqwQcDPzdMCbAl5GXQgzHrD7wKmJhe
5hqpcJviHYW5IBAS6cDSoNzhantwNqPcEXnhR/I1/IvPuBaX0OT9s63kMy8WmCuxrOQFYsaofFZg
F0jaR8YWEle/OMULC9SdXPTo5UH3hdwhgxO/C/vgBrB2s7mDIBpTt2jtelwsR6Kewt0kRDPa2old
Qa5Skm/i+feogafoJRByhkeuHoDvddEVHL9RI6HuYQosJ2Zb1WCBQiN+6wfvjA1cjbXfhujMQoiH
MfZ5GOI9iHHbxUP5CBIiyRud2hQ3IDJ3I/e/3MGLfaSvEhCZg3g0gU2QIoDsowUvgs6KkQzXo69E
OZaSoSYZU7xNjuJOcyvPcFBRfiu2vA3KL5t5mte8A/k4ICFEKggKHufO3s1GmwoYwAUcBYN+ZrFL
7ot7IrHJ3RgeZshuE3fYQ67XZnzBtZUu7Kr0bQDS2gGzVYk9ulx1024T1DD9TY/P90iAUA3ydWbr
g5EK07ubVjoIyjC5aYOJBvdMqB2Qr0tmPmAOexCHjcSJ4LGJfVbEXLeLmoYI9VqITVFJCPiSOt7I
scdJaupegmkSIi9Z4yUy2cGNahL0PD7uXemx+nRr58QQvi1ToWyK51goOg53gRiY+ngjk//kN9e/
5aoLiahBSbjf8fqjAkwig7OXC/DOqoYYbCmfUfSjb15KSQZEl1GOWgswxsIU9VQXw4JHkx2m5uiH
oPxO5COhIatYHYfVbftjRuLpAjE0IcIEhK92xoFeO504M0kNx0/4z+s7t5oTfa9H4inP8A1fnBXg
xe1hVx+E3gzRSVDvIm+8Jwg8QBS2pVXvQocVy8Tr30wSyfFc3HF8PRnNpAYAVj+i1OyCfBrTVfxu
ckDMgFknIs/SvY1OsxXfxx2Zg0h34W52MCy/VxlVnuvfFDMs5z9FEUhaWOCnjFV17H3B43N9UxjV
ntPBqnR9w1ejzveHpWdlBmWK5DQPoaHLDw6mqq2KhTxhbSwVTzEtnmlzDwsZl7mgXiBa7nV9lwgv
Rft6fTGXXoqCjqSKAP3KmMyhnWf2/VYLohEDBwTDiFnnnRTg2guZnc3LjE/BCB7+gRYwyii0NGdZ
pUY0yzoQ/xhJB2x7bpFltrtiW9igWfrriTgDxHULc3Rltk4L0ShFmItegLa7y22QqHiYKd2BrMtJ
n9n3wspGnhmkoko3Kjk+U1PafD5bBZ5SWlCbIF5h3XmXad/ZwuisRe6jHAwZsIMWu+t7YJxC0QAk
6jYB7rCatZeOSIwBmaUKGEO7EDf1lc7vdDCe2pr6UxBB+QggUlJgSh/wfzljxOX1HfzHmEE/sbQI
6rhl2ZaE0/YByCzw5dZ8avZ99PepM5aFNoSIfxX0CKgbLZ/6YAwwnW5nJ0nueaPaUGB4AsOSGdg+
I59d3cNvY3TJNoC4dpClXWnLRfyFQfiXAXS9guzfVLlySKKaBXC5KJ8S11eh4aQB+QGQLo2mL8e6
rJQWuqoBGOcgx9NsQZMrYMqO+40s7Umemoc+Tl6HNHdzsOH4nOZejylrK/7+AegRngdjTCth6H3i
S1sVx1tl4F7BXwGSoVHfgy7EDlIQtv29QbJajIiSyTQ6/2zKQEsaosGrZkfCOiZbT3zwKGH+/rqd
leoW5qMXhqgsRZcCyCHIGOvhd9FGg/41ZPG2sSk5j0QwluU5FzBv8iWX5qiY0voCyEEaSDOC2eoQ
HP377Bi+NxZuHhiGNnRx8G+Lp8DKmIPLa2dxYVmjMuthQvTsoVBhp9Pw1fQhaMl0SDTkrNbgmqss
7UjnrpKArhBE5kppV4S/RJuNI2j2dzX4RMDS34JtqGTkmayFUTmLH+Q9hguxsDBHCKvREoQ3jhCN
uu4pK2ZQSkGpSFPQ6lLpCAMWtV5tJGicheEH+ENirge4laXcyTBCR5YcY3lQo0CjH83bvgBOWAN3
PgQBCtmdoUrRMq6eVXMaZpJwFWiYvaK8kSciANUMJUOj0AZgnzUyIlSAjcxMBj99v76BKwU3jOt9
W6OBsAmmvMYGJUTUpfpDhhpysK224obdw11dFuaCDEkg7S2FcsG85QK9m7AsP36Vw98SqLSKhqkd
Sv6W82rNafrwjxUqcjQhl6OP0ABPaUVH0AA7CYDkwTPBWEm//gV24SJJJSOkRNsakGoDyR1Z9SI3
zzFFkUKgaTp1GCA2acagVnaUH70TvEPUzzaeWhak6CIHPzdJp1xQAJGhbVFNtgGmIR2EcZwSgJ2q
2Hd6zDhel3ccOEQAKMBXw0wnpnGp+NT4ihbrBaYcIE96gD7KRvlheES2O/bKv3V7yhTlH0qfxVEy
ggab0JWKKTTlNwPUzxjufhEIKStUXGo0iBRNBFCZHsreRJFy+Ig2gxc4yrHdTZ/JkxyZ8gG8tG7o
XTdNju2ZZ55bNqitBPF5MknSSCa6ABfaJF6ylTFMwYILXTrk2RczqG0EoZxYpfXU2Yo4YFQ9CX9V
4cwa9V31C0Al4PQaRtWR4527fepLkwE2m9EeI072JvBUq3O1hRDNI9isQAisl1tZEQD+q6zZaO5i
kbXMte+4/AHUMvl0DLRwhGMOHOATQgWyq8IM4t8KrpmYV6zr325tU2WNx4wCYChQ6qWiii+OEM3i
AeJLUUqHVJdVFH9djoV7LE1QUV8DMxaHEttkN8FgdZ2w4SACjqrl6+wLjENwGUDOTNENShTNGgly
IijFtpArBL0fxNZAbHSTd0/Xt23FEPJiDGFhOBvQKhpgMIP4vEhAe481hR7YpVzwMJlhMTrtyJgD
Z1iiD1daV03UVDhcpQ+20rKXHqB64PRZ+GOWo+31VZGPTR1kWZINMjRM8PR0hbDOJikyDKxKL7Vj
I7dPhtRvZt3wtAztlUYWtr0SJgwPvMDVGgKYIBZWyQ4sLpoKsio9/JAQUUBgZT40HmZ06o3xTCqw
xa3/wB20u2nPLD6t7SymcsAjAoAGMizqgkvLqWk6NLDt9k0FFamTOY0HhQov+yWDN0l0wfDvkfEs
9Q2E/Rb3Lh5Hd9hwqOkzcYIkqFxs/OKnUFugQGwWYiSI3SfKGCu08kff/sy26Sa5ZRY2VgIM2tB/
1k37blXm+YCpMAhHHPQfqqfigfzEP4e36ha0h5ho6EwQh+2gPkJ6TowDepEqkW+9sE0tNFIhcMbP
dWePfgYcSiBW+vss8GnjxXU5sdoKa9YQ24CoUk88Q1QBFVXaqRvJJGhc889VN4HabtReuFZh1aYu
ITdY19ISVUGdM6g6GAlA4QomTjtTeBuMuyZ5hCCeN1ll6Izg5op24h0o+fgtRCikydEflRuICdXQ
Ipps/lNxOtmR3cwN7Oz1+rFmbQN1pY2AltVgquuhCgCpSy166GQRGpE8Iyau+xWZkCfhXr4oBGot
hIjJuGFqyPUh6aZ4X44teomRn4P9WZ/Nqhn+urVwcqhvo9TajJgDr1uLQ9xDvSgO3g3uGE2H6/t3
wSF1ilDqHyOnnGERodDdzmROgtfKHuTjbgpPP1RvpGEi2tNGrBkBceVKxhn5tkYtKZpKYHBUWJtq
V4L2RQUBp+sLWnMIUkeVAQ+WQGVAWfBjUFVC42W0la66g5TYD8gYHIPIYL3A1u6ThR0a8Aei56ka
MgzU1eUTl97qqSPJhQ0I/xYc3Z4KNT1cOVYQS56vJaZKZFshbSMOqSuCSSblQSQ5d3adaeZ/WD8W
rgB2TnaBSrGIA8t+ZIy21KASWXJAcz4TerfrVi5rPfBNGPljhs6tavDDgMp+wEDc7JZP+Vedm4Rd
RTfBQNzehwm7aL32ZVUBOCMRLFnyRY0cPDRKnecZVL1cWbdEJ3J8iAuBYN9S0NufHeMFIo++I7Pq
Z5ePbax1YVgiTr04IiAiD0ZIP2NeLK0SyA0Ilcm33O9xih09GkCeKm38SAOxp4CpJxlze4xPuvIG
AagfI8CoM0OvXSbBaWFfgyoEqGh7Bc+5aJPsEowskNkjFj/X2tlcmFGpZer5yKmJ2GOkcebBibyV
qpzhNWsWNJ4XwWbCgy6CbvrlWt+HwqgjoKU/6uJ1zH5e90rG30/HshlIoA46vIOdc5AhzqGSrf64
buE0Q09nM4vLkE6s2iTrtKLBm8J/nnbJkfsMNtG+vA2hNWH5rn4bnPiFWk9QTQgW280m9cSH67/h
svB5fiHT5TPwqDT5LOFeIKCkRrdxLeV26mbI6cTb/KN6ApvrW/0DLzrOZpUx1g7hcv2UL+aFmqPv
QdaP+dPhd9KCgC+KN9dXuBZbQQLOiwIGyy+J8MBXa4hjBCO8AjYdocvu1aS51RP9Xk6qo2S0t5kO
5fTrRldX9m1Uo9x/mKEZFeQJdOVqoKpnwQXbODrsDMj0qbR04UCkWwSiHRFVGvIzFoe5KFSwtEpY
mwiJiZDv3UoejnkRP6hy8hFX04s2J79bQ7AbTrdRv4LuA+b+dXnY8SFkrlvf+MqHzC6l+BAp8Z2U
BT/1DoEQx+1W4xF8xTH/4IZxx7fi/X/YocVPpxLcMkQ9jRvx0wO07CN5L0bQMlAYverLhj3x7oUV
ysPAew29aB0XuJqWx2hONqh0WUbEu1kTbDhFcapGfE7iEiLpY7eZp3nT9rhuQLq/6fAQN/TR1YQQ
YwZR+l/Cy/cvo4f0xFGZfUB7e4hqdTtVro98yMKtrb3bFounZ4HI9s4GGIxtdahup1oiku/6kQu0
w5z5DSMcs4yJ564Y9sKcxS34Vnw9iZGRKd0+g/5jwCv+dtQK1ktwNTqLaEIZCqS1VY1yH8UATD4x
8GHL6mkWQVQImsvrDrqWpaP2/o8FnXIdZaihVSFUuMGkd5XrUYxRrSmY3opKfs96RvFiNV7gKlMV
2TDIqOr57sWjEMfZjMvMHz44oQDl2B2mvhlBaX3Pvo1QaZaiNBM/htizXr9pQ9FMw4ixZ6uZnLZY
B1XCgqOVdatjHaRYPNvQaXPafeMSuLBoho7ION8nF74MgH+WRE84i3xegpUaS5qV2c2DCoqqyUcY
a7cFIKgKh6dOkqh2MuWYeC4mF4D5bReBNb9TH4w4O0BG6lkpJWiylg9QDXFSNbptU37fRhVjZxgf
WKM2Rgub3IiVegD/cu5KIfh01dxWlMfrPsuwolPveLRchDBGMm3noSA6mjTEriwXlVXkLYsecPVa
/f7SNL8SFF0gqi3DFCTqzW5oLCOerBDqu8gUWh3zKi2jncgySAWYTCv7qgwbEINxvTNH+c2odFt1
KrZyLB5beaeoonN9N9e9GVS2mAsVBWDRqWJFqQTaEEFRyY6RW4AmZuStPDO8EYqnZiUO79A5fQji
2Mky4D9H1OKE3uXj+D6MWJjE1aO7+CX04qEhnaU+SWIqyBhWEEkUk/8Sgr5NaNJ5CBqaQUIdCB6q
NPGx9KPjEDS7NC4/GJtKNu3iyC7skKUuchYI+qLwDKkjWzDSsXcVcLbdTaI0vYWDlO0r0Bj85iGC
/BslkOlOBLp7sgaIB+JtxjXCL8aPIYu6+DGgYpAF8AKIBg2Vmush0yDdAhk9K34SndTVjiJIriAm
4wJmsB0CRghee30Bk/WPPfr1p8bViAl2OLEGvYZoLt0AtLtG8jqrmw4YV0KGVgqsgck1ozo6F6Ae
wn2GrPR8x6VggvapeHrykQFndUsGnP8Fg/iaky7tUMdF1Hw1TImd1tY+0y9QWv3sN60JmiAP7ErS
M2ezJtbWYsLCIs3hAT3bkCuNEo/pGELmfmYWLbQmhhoUVrMtTc+xwGKAIQeNdpilReqiRp1GSvMa
79oGHFUqWNEG7sGwQI4Kf5nmB9YCV8sFusBjBFXHLK9On0rUmyKUtrCnpOAdbdLbwJtcyZn2rPrg
au1uaYk6l9NQqgMY/6Dyus0eOi/zlBsNjP2nDvaWhSdfu6gWxnQ62OggGIDyAz5c0X8K/vxrlOd7
IY3er5/vNc+H0owE3i0Zp5tGK8kzh6nxFk9aiYNmlWz4mpOHUrQLtGc1mmJLV5EmZFOENKHJuc11
46vfbmGdfgT6rQ/crpIhoha3Y/Aug0DPR1l0Tj3d+BA40R7jyE6zwL5udzVxJZmrJIBU4WKOFtmQ
ZOQyGrOQtbUr/5AN94F+U3W5BUmw66bWy/nftmggAphd1KgUULlLD5I7gr4nUiH6adZb/T77iN9z
F4Sp2+hQfPY4IZi2BFfRdJA3Pcj1xx/Crj6yp7rWqyrgJVAJLEgVDOppoBUFn5VxL+HIREf02SER
hjHCBAQW/W/d9B+RHTlQi7cUcOKAF9+UW2Z5cc29tcVPoKIEGC6lUA7IT+hlU25gqYdk2dgzbpO1
gLs0Q8Lj4iqV216oxbyc7QJyqD3K0pB0aRg2LuhASE1/aYScsYURyNjLKjS9JDvcAkj5EmwgXmdB
z+im3Cdbzuu9acOKete3T6S5J2vemMGZgxopz/uHIu6B32weZk3xrnvv9e1D/eR8ZfGY8pyS4PaQ
y37rg1UTQ/6P102sn8V/fBEY0XMTHRfgmapxPcQeHsTyIVTnp5gvzLFrXbDSWNeNreerf9wOIizn
1qa04ETIC+M0bhUM3kEoKyis3kpfZGgXmdUj5L56VpAjm0RfiJoGYhoFdBjyRSt86DJj8DWwp0DG
wwlB8PSz3YAqxiJgycSuf7Fw0utRdWGQOt7QaAJIMsUiNRmCtGEJfqOkVCBCpwYiv1Myo7JR4Cve
8FyASDSn1nYSRn/L4EkOxfL+or6r2KvjOBcoDqSYqlRTzdQ1r1FbK+gZEXb1m+L6ggiEDqgNGobn
37QMILYlIq059UaA4pGdwmveawcaZHZ9w84D1s7e0h4VU3Qh9VU96GY7m4t9lOY2J+KWbmTGa2Pt
YCzNUFFFBuQw1ToITU19ZybV19w3wKFAoGS86wv3+rlYywIWtugiQT6O7YgCvoyuJIasQbemeITg
h4VHWgsnCzP0E79SfTFqQvLER4nBRJfbsMKkTOzri2F8H/qJjzdDXgQz3F9vD3ryMkHIdRYZUety
ivfk3n+cjn7c9/lQTQ3SQVsCaYK6Uy2UEJ4jj38LLMkhpKWsNgRrVSTtXlwyadeXeQZZSDsQIHJQ
9hCll+zcT53rmyesugLY8FCjIqRFMvkdCztGa7SYc8V7D1SDjvwxb3NMEO4NqzjMoPoPHWBenegW
gjX4ExNjvhYq9YVxKnLJQx+iy4sMm7RaxGelAasWVLm3uSO+9r+gO866D9ae2guDCrXaUo7QIi7w
2oTetUsCh3rIti0UDQAWZdha/YDfa6NfYno6IO/MERB1gPEEFSkVSGMECHozPuDqkpDMQ19Ih8II
zUogNRVR5MsUW7v1wb7pb0un2P6PSpd106wmkvrCFvmeC2eRi6JuG/K9ul3nkLxHx+OSg+arSV58
Pq5UiCPCf7wIrbn+Tbe+wh0rFVp12MVvoC6aVsEcUNYi/MvIVUsXbQlX27GT5tXY9W2Gfmbqvp7K
gY6o0qR3UP8OC1arbw0uiofYnw9HP4a4LpAVToAvtkL8IKiqHbT+cW6VLeSZX+ssANdNmj36jXwI
/IYzubnT/0vkXPwC6jTkihYC9ougNpXtpmhUiIQPxwzil9dddPVmA0ssClUQ9UDF5dxrhiDQfQgz
K3YQiDtDrLalUNxEylfGvSsq6wWweuy+jUnUmiLMHsjVOEKIqjE2CRf+xNtnU5bgBbm+qLXPp5H8
7kS9BmJAqrYz1CVIpSMU9jkeBCbQrCWTaSBmCaq9NOj7qU+PVWs4oNtxtbK77X398/ovOM16Uonm
2S+grghe/qe1IN8bt8NHue12ukfYk6Mj6iI2l5lb7ZhvIKWcWsFXc5fdFS4PKQyNWbxYOZNnv4SK
C2EM2agqxl5Ai/19aiZ3lMb7eVSPXDzfdEWx4UPOgajMM2MHVmLfwi4wHOeeNUnQyNJ1qM8SGgoD
zVkoOO/KO8mO7f8RNPaOsePdaYu5g4f5F8phrGhELPz/vwG8m/oFvVAZVUwOMSccimYXyx88Wn5N
gcCoCy60Xxmp28phWi6Z7pLm8zBIgUiS/a4yecWd0pdJ/5VGv8bh4frurkRA4EgUFPkxRYT5EOqj
KpM/DEnpAwfRxGbd+87ARCKspVULG+A5O98+3eCLsSC86ZOnetXxf7yaEEI/9I70rygaV8LDmUHq
1CbQ+60nkPHaYxd99Fn0NIfp66DmLLTq2mdCkRKC1GiUYFKO8gtFHBt1GtEoSQzD0bl8w1Wtb0Lb
Ed7IiRvVr17//mstDNJ19I5ry6lrsJOq2nOQG9emH1WWFYyYs4a4Rk8A/R8yrSQg/J1/sDlUa6FT
I9U2ApB5xFblqFD9BEF1aBIFmEjbjE5hg5uK9aomwYw6aEvD9JPFSGShTAdhsI3H2ZVcvMKO07u/
4TzggO5khuuvoSSA64bODUghFE2mm+nFKEq+4BeqPSiYJrKUTyKDSSjnog69F9cAHbYISjFuGz73
TJ6pFR9dGqf77PXETykHL0W5btY2vidtQtQJAXNUbjrbh/wfhq2hU+xcdyCSa9MbDPJIDESiSHjJ
8RE1YxIXLW7pdq6szngqtchs0JRqw/vrhi5k1FAqMJaWqHuLa6OiVAswKqbQMWsfi3sQW0HbpAIJ
J5ojZGdbLxEdbC4apzfdKytmr13dyx9AM5uGQ5DnwoANVgtVA5OC1pr5BDomlf9qMbfv6nncWmp0
1wftISzUp6ZvJkbqtXqQFptAD5FJsy9KUYNSOMrxmY0xkd4qWj+56YdJ31VQ1rOMqm6dBDoZdhNz
JqSrBdsvmvg27iCmDuyKZiZc/JS1qiNnBQO3vOoMAvRK0QUkjCgkvC0S/dQY61au4QydmLiVdFNE
n7Uy2RBLMa87w5qvo072/wxBcO7c0NjGpCCIFLQYuJex6fdKStTOeQYsYv2Ti0C3Qt8JRUcaYT62
wC7OIHjGMze9ywHmE+5zU4LgSGQrd9eXtHJvAoLzbYpakjz5weDrsoHp9xGIfslkCtesbtq3hdNi
F18nbtOpgQ4hbs1C+Yoz0BsW/KuSB4y8nbGQU39saUYKpCTMUezKwLWChmJ400JvieEAaykAZkQV
yG7pAngX6PJNCL1TNSjhaum2gBzMoJqNRWSOZHOo7W5LyLVZAWDlcj4zSSUBfBQVol4jACXTrZji
6hJHzorE0tXVuzCqGIF1rWB5Zo5yCHCi63yQwdy0I3rK06/CQiHsQ4d+c+1xW45xdldS0m9zQAFT
q0vbPp3LCh2own+dU8USjdsSnJg5/85HoxujBnzd369/QRik1jeJsa6MKgxKj6j9ltCL7MEQABn5
/vcQgaKcEFswyx4kM7y4rv5xGxilstMyMESoYaLtnAXtbtb1t8QXnvp55A6TUdebogK9f1gbotVF
CRgEUigtXF/26iFECRq0nEhMLgpnqEGn6ZjDb3UI7xX6XQnU5jg/XzeyegS/jdBZD1QvuznkeZS2
Dem1GZvPQZV+XTex1uY2AAUSTgUkCDJRsV6e0nluRqR0kIQD1Pmr80K3NSPxwHn+a+mxDt/qkhbm
qDfbADUZlU/JvlUgsmwIsq+3GEsiH//COb5tnMijFpEraLhRbBts22yYp/YcZvOSg7ydd+AJduNn
g3HkVn1hYY9aU8QpbcOFpHk/1QdMxhyCTgfJUOBdX9e6GRBzgC2TiPtS5dJxSqrZSDXV1oQXNWjM
tHoZs5frNtajFRhU/jFCuUPix76cjxri8YFEK20/74mqXrhB8QAMCP+lDAb3+7ZH7V3PB3GTcDqi
4wA6doxgVADaFwY4HkDqLKJYcX19K6WKpbkL3opmGHglw6XGRwlmfWur4TZynEFFqLAN/IJoGqxE
YsDSVy+c7zVq1Boh2DqG/SAD9yOqYGL77AeUBiakvOB87CKV4f7rJ+zPjtJtl0TholHjZ3T1R+0r
4v0XvxtZ+dTqigBzAH80D1FHuqbH8/jpY6gYJ4qH/ql7yTbBrrf8x3r/2ToghLL1n/ENaxxx/apZ
mCUnZHGwx3goy+Ifs/outEDTSR5HZKKufchuuz1Ld37VXxYWqTMngPp9ziYkjqRV1ng9RJebLQ8l
tOtuufriVL7t0A/rIeJ7Be8OMvE1OP1XTbhH6tOrSN/y9e1ocR4XWbHTbQxmuCQX9EW4XNim1sjp
vqbVMYoipRLBI9sQ7GFAbGDqgU9LU9aE3O7U0P8pKVFxALBoV2jlT42LMnPKZxYgcNV7Fz+Gij+4
VbX/I+26diNHsuyvDPp5OUtPxmJngA2a9CmXUkl6IaSSit4Hg+br91BV3cqkcpLdM0ADDSFLuhkR
N8w15xxSixqeLyROLPTwhWBfb+ZOubNHKWrmugjZZGhpT6wEidkUcaITu7fMG/EFxF+ezRF7gowR
gi6Lah/bPohsZt4M4z7/OtF/WJ1yhtZd6ilZhHOgkga7EJExEYij6QNthcTSpZjKQjdzGJy/3gFW
HAnfUTMnk0yUYiCiBGfhWGNr2XaUaRfQAeEr21FDEmS9c/bO3r1/2ANG8nSLNlEuRYAdoehrNRAt
UMdKKU50RscuPXk5R1p+fuMAImDoCAuBXJkcCYOisiYthDGyS0MowSVu9/H4HCypfTDtBhpTCPNw
1ouvs4/Q8Sn9ZT0/bU9JI5KwkjROsJ6DFz9VHrSyFOOODO1WFKo1sOzxukh441RFdpuVFYjeeH1/
+dw451E6hD/wgNMJxDEmN4somdAPHrC6yEUG4OlWEyspfRBYdaKrK8G2Cfxtp8f/Tth+ZHaa9k6z
UiOFiipLoL8JbY3aZm7l8ePlsZ07CY6MTF9xeloqviDqqKBmUJwwO3QC59ocj9XZ9w7kjkDFhwZB
iKSM/nx0peSdFCYCgE/ItkFkg5DlqBGk270rlsJSQ8dOspire587fI5NThatqONW6UFuBtjJgPfH
21C9IV/lXJ69s57xOa6ppmYglipc2UCSq4zWJmhHAOgCLAjKOFd1HV5nMmmppqAH8rLZs+eNjn5u
pHQIJLOmWQOl7KI0yQbDVnfM9peZG943T6NSx8itrszkWv7F6v1hbdqxNpDOzElvomNt97Mi7dlp
S1WaUR0NLZ6lHf6z4SmT6LrzzdRvczil10GmFIn9iDUbNc1cLxco4wOxYj+9Kwb+5vfZyqu6x1jS
5yb57M4A0QrkeEC884U3n4mx3gCvaKCiWt1xicvUg9rnjAONt/70cNOPjEy8tCOVX+sBGeG+Q0rR
BHUjKGVNK117H9JwJoI611RJjqxNiW17kDDofgxrDDTegaUskZT1n027cPTHzDEiZILJ9ZzQ2dl5
hFaIqiLmVHA5nu59jwQk8Er4KjqiqS6/h92Py+5ydqd/GpgSyZlJakoqLgQcYeaaq2yvBcmPSJhT
PpkxM31XZAVROzXBLlCGxgeKLXOGQtvEgTQLZzt3442QPA2t9yA/m4aghVeQUtMK0NxAqVd/GJYj
8b8EFaBiMbc450+ST1v65I0WerKasA4vid+pbdIbvhnfEaZbvf873f64QJEeVowRVTCt2KVImul9
AV/w7tMHb4EsCCik2wTktrkdOP9OFuTI2rRcF4lCn0QNMhRixNYpybdMYy+Xfe/s/v0c0JQsnit1
kHJTwENa6yw8kpzANGlWlo5Zz0WDXwMIKMVBngYnPiRZvlQFs0bUwEEsG7Z2FVwb7rAcC2TSj4pG
6Bqbyxh8dfZRlg4F6bE2oaLp9HTTJlUK7dBkNCZXy4RXyz5L3yV1TpRpzsw45qN3QSfyjpgogdpB
G4zJAofnqpWEMwfE10U6Gcy0iyRrgLVilQQa/RJRbPlQNs9NV7rhXFFR/XrUnRqaDMcvUNAsjAF8
QSRf+Sp6FHouPWayCqomIbJq6L0Yw5VXNo4QrUe60Ibc+3r82PYgXyiZRXJiVZ2yZ7JTSteV/Ep0
sGWotZ1JOyNCmtUfKGtMqvivDW5ghbzw7okroRX0K6i9LwbxLQm/p/qjhrEpSrFujNLO62bTNbKd
VuAbKYJ1o/b3lzfBmVVEAR4JCk0GmdMXdQivq0hmtHAWtagp+qEtI/3mpXMZlxkr0/M30UXZKzu5
t8P+XmrfsuHFEGdwVmccBSzpEtSmRIRywK6duqNiBr6mFpFni/FgeY1CTU+1fKOjWX57eco+OHxO
L37jxNToSkeeL+ulx+RORvHb8m78ZbzP9zx0MrdxouvkDRTAruSGPo2ddFE4zba67RzNKvbdortv
7GQfbEqPBtWf0NKZmYMpKVCDbpFUHBScyMVDZ65J9xyOMFtl7ul8Js10MgMfm+loBhJV5WmZouCp
3fUWfHvfmVCnQljZuiaFdDuoMAMoE12e9/E6+zrteH+jCmpAn21yrpW61CFPquo4cLpFJvd7Oeq1
RS6VK1Yqq0Zis+HrmTMBC/1pcZzvo2GWYqJkLMMwxwt2BO8pr3FJVVuEojqC9WzhvYTSzCj/xdyi
UxVXrQSagsmbiyQR5KzU0LANAz0/o0BM3N6U94YDnJStb6JuCViWfXlqv6qOoVVlTFb+Mjrttcyl
oa4SPi6oIO7yqLV6lM/9CDQgKqRhutLSII+hGmBmNtFdUclWN6QLATjuoREtQG+sRjS3MevcQCJQ
UYYIO0NjWU4eUrlzBqgKXP6+065sINWwzQ3EiKPwm/kFt8KGpOpYmXggYyKP5EpYirfqAikjN4ut
4lv93e82kiMuPatya5HOTdfEL0braCXSP/jMITk3PWsgRtmXPWDedsdAQddB1aXL/mLg9mEDF/jo
6MrIWDF53PmsD/JaSSGftoNwiN3sQpWmmVVuocPOFskC2pvSXKx/blzSiPcdo5qR5OrU3+Om0lSu
wSaT3rXoNqz+avJrHBXEOVDINgiRTW1azPZ6FIEiNTTtDvz6URG6aetfx13/rWrFDSmSA1MFOxUz
R2T8SVOEH4LHXlg8p0gyhQR9+R6Ts4TFIV7v40hbtIARHfs7ymzZSMGjp9ly1bmVcR3L38Dv9xe3
9xfLk3eGCKXsdtDHdV2gWcTgNLvywZS0B+rZ1V0Carq7cFYjdHIxfDE6uRxBHcOiUIiQ7WP8jqWR
I/vhHmLgT0KiHGa25jiAo2P6py0kinSoFYMgadpzKhApyJKU6BDjG6kZRc0WHM0xIHOuNTakJ2cm
dPK0+GkOXcZwWBwH4HQ/9VnBUOu0Z75pA7g77FjReC+tOJDbSB66mSrVNOD6aQtlRVMzzJE/adw/
R/eByrFn0BFu4D4gVyK4RHtk9azYkr8HS55bc4xokwvvlzlQB4Oo3kAD9WRobcVCXkqVYQ+tRKUR
RxDodAAhT1c3VOuzh8srd2b347L7NDfJZ3C1SHyuwVxQK1bc4BDV4rfLJqZtRj+HZEC0RIN6MLj3
J/vOa4nUsjY2R2jookCb0bAoVxX69f5yGPRhCshGoAwRAqFzZjocEqPTk8Hn4zK4lv16L/fht6Hs
VpeHdG5roXV/DO3QDAam51OfyD0CgpxGM2yhLakWo9G6PhQVePrk/N/wdMR1P0M7ZA8nA9I0rwWv
LgakRVtfFGlK7sHHPHezntlPSClgdWRw90IDfLJCYCLuPSMKxnKI1lhmRQdbovnOtGu79xcQF4VK
HVnNPbW++p6JVLwyNjiBDh88g6ezWHa+GGhRiXSWKt6H8nDtB0AFXV6p6csKHnFqZLJ9mySF6jmr
PJDHjU2rJtBAviNYZbtu3QhsQ6HdvHqzaOivDnJqdXKpSmFVFZ2Zqba8KFYxPH1dLIPHwCWWthgc
sO/3SwKqvrkZHf3u9BiGV+KdDCQxmqyJMjk8wKw1FLxVVLtDBSLOVmIRgVlJy1BK6yxx4N+Swfgm
p6o7M8nnhoumbgMtsuhZA2TudCVrU8hZo2O4lZ0lFrMJHIjfocaFc7IzLGRa3PAxdOeeZGeHq4JU
R1YRAkLq8NSsDq6bUNNg9mcZOl4oIKmUZ6U2p/RRHz6EMPN3Ox8Pi6MrwGhJZ/ijnVEAvNTt8McY
AHkl/UCUWMJL73rLfMVBVoNOmrKgwTqfiXTP+vHxd5hsUfBj1qWZtsr4+P0eYFOizh/GlDjCc9qs
f+IC5oKvs8t6NO7Js8XnYidkynj4sF55Tkij1FTzhmCt5h4yTeD2n0l4n19QdACDcFTCfTv2tx1N
dGUIVTWImGhxPfYVVEsGCme86J0Zfx398cs+QZ/c73Ymk5nkmpQhtTLC5YAWYSu0MHDXtJVFVbuQ
w1u04CRfzNg8d9rhqv3D5mQyK23I5aL/cFbo6xrghBGs/LGxRYD+rWyh2Zk1t37TMvAvx/20OdmX
vC3LupNhk7u909fIToDIFf9DyK66DKIjzbJ4HO7/BKZ0HM2lGZ4cu4Uva8owznBlg40Keuqh/Eub
Hhtk/q175pX2AaX7Y3YnB27Xab7vSRgp+16sRsQTpDil57EDBs+m+X69aYnty8yOW+fIU3EWhTVB
0w3Gh/hlldj+85jeFW6CpbhM7udW8usFfTq8ycHeg5wpD8bpbPvdIFPSPrTe/WUHndt7k5dG2fqo
jbYf/vl7T0+wnJd+PjsSiIEAcAxObhzcpxMHBm1wbZrgCTEEVBO4uhISz8mZv7w8mvHbfvG/TzPa
5CRBzT/q87ZRbEGw+7Kyef0kZtdRsBXSjah0M6RzM4OaMsARsyVxBH4hcOnklOc7r4uWCYmcy2M6
exzrkMgDQFY00ARwOnXMqEKplTAmrtbM5Y3Z0jwm3NF8fcfVbubGOesPR9Ym/gC2Ck2ozVS1hf46
T5xE2AoNs6QiXuDsdNqitLz+9fIAzx6RY5QwpiM0FBJOBygbJdSzQc9ry4npZijaCZ1u/2cmJvuW
EQEJxb5HY0wLLgEKXXeQ7npeOJPJmRvJZKlQdQjbNoOZkD938n0ZzEXA533hc6omqxOXYmxkvqTa
fXo3XpgQZqFiX9p+NriXZ2zO0mTDemo+gAGZq3agPtTxsC+DnJKgsCX58bKh808cNIQSETRmI5H+
6fJ3vciBt8KkQfdIxgtylAjVn7SYolp3LaxTu13Wc9Kx0xL7z4P8yOjkouqI3KpahYnUQR+f0/ih
a6z+ZRTxjFsaARjzorrqiA+eccSzR8aR3Ymv15ks9l0GXw/SfF3EqquV8n3qlYfLk3reET/ndOLv
vh+oKHlieB3pn7nWXSVEXF42MTeSia9XaSiXTNFU25Q7vpCaOkHLlbcBwVZg/WeWJk5fG15a9D0G
oxQR+pJ92xicvvlx2chZN4Q4tAgGRBD+f9GxEXoe67GIIEq6C/fBdaPT5mZYGnshRpU9qikoaKL1
HLjy3CQq+KMInyAa9bWShTUa4kiFG5rFVikQ6MMtICwzM4Pn3OHYzMTrkggp5rDB2ML0IRaemTCn
PnTWAHo7gJiAeN8XSUIO/Ss1HSdPR7tsC5UjYy6NOy1bfOxY5dPE9GqPJK2MC46pqh3/Vt4FDkDY
FrfB5GjL78ar74DkUQM5PWR3AFgUaXsnY//OpTzPHYtQRwB2DhktPDsnvij1Rh/pI9+ZZxpPoFd7
URJhHRXeQKFoubrskucm9djW5Aiu9VxshrZWbJ0D36jWlKh3/5EFMnkuJePrzzPxtCjzZImoemsO
+kwidWbCpkX9rtdr3guSaUuKYEkNvEOOt033rspz/ThnpwvAHbQUK5KCvO3pPaKivh0EOUJl4muF
5SUbNsqiXJ6wL/t1pExETQNZRnTF4MI6tQGdK+yiPkazGdGcrAislEegz4+dy2a+TNqpGWWy8qIX
V5Ek5simQGvopcpIuPB5EEK8bMALSSX5XKP510BqtIi4GCwDmqqC7PZ0YKoWQEiqRpHNe65Ni63Q
4rGEuCKURTvnA9st0MtDPDuTnwanTT+BlIZG3YKINRg50sAAi/ODqv37X7eC8YwofVkDJdAk4u/K
Jgj1FsMigUoZRKyr4TkMZ1z83FCOjYyreRQUVqLGKiSbB7sJA6vg33393e9vLw/knEdAwdZA2zra
u7/ET7FpDCmvkH6BcAoVh0VmQNGIb0JzrqPorCccWfpyzqIYwr0GUzY0FGI+GXiF/PWwB+fFTy2Y
2QzJeMicxGxwvWODkzVqS6Xu8zRBWwqyWyO+n9N4Ff2JGPTLAXFqaKo6o8kRQzNVP9h6XR7QrL5K
/XoOAHreF/5Yp2kHvqZUvUoYfKFspEXT5aumq686MH//R+6gT1wuzFL4SA0zmvLWEUB/2vdSRMW4
S+3Lhs7OmTnqhyBfDmzn5FAVpSwzxBblb2KSZAfuJcEmqvGX46ZxZY6sTI7VUs9qYpSwktWCI0ip
I7UzofrlcSjiZBxI2/tJGwFpUprqWonFfZ/W/86a/DEISIWcHgNNXrTNIMAEYHy01V1TI4AP6ZQ0
4szZOR7GxzsGaSbUQBEv46GKBoRTYRf5vwBHMtXEayE9CA5fv5Bqy5N5YOkd75b/5QVR3Us1RwG2
EvaZrG1JXMwKVY2b8tJXmNwXETjvDZMHnp0bYM2tvkn8W9BvIB3TNrdi8D2H6EJeo7tk5qg9N3KA
YsFcDD5RDSj50zlOeM+J0kO8NlpVwFabq8qpV6k7V42d0nKgB5qggPRpZ9zmR0d61CtVpkboMNNb
sjTZq5+9MojuefmmjB8ErlFBlGkVyDdd9xKEmtMZhaUah9bchcWzMDyr5b1m3HWxPOPGX5oZ8MXQ
DQU6FhQHodD1UbM4+mJIyCssJlCdjFZ8hWynGy6MhWz/ZZngcQZODMmnMxDKRlgbUtPYZiyZyzb2
25cAqJ7l5ePlS0J1akY5NdP3ZRrnMRZUXIdLOYBOw3osPw4Os0CtB35MoaVs7u0xPQymRsfPjyax
FoB8QVdfY+f8PgsDBwHNX3wnTiyoEz/tDUgjFX3r2RFEenvxMTevcnW2njF9FEytTNYojnweAkkL
tN6juYD+zLv0TbiNrdod+bQjp1rz+345Rx8yZfWeesa08xBDw5Ud9uhquRlcGYxHIGRZSDZB91pt
oaTyWn1Q/IaWTrN9Z3lX0a1vgYB/0a/QRWehIDvHMvKl4DGdiMmCoosDqTeOidDu9IWI+DBeotXG
YcvSjleaI7pIaa9j5P0WH+7739+7//Hfc+Q3ez/P6n/+L37+nhd9FfoBm/z4z6viPbtj1fs7270U
/zv+6h//9J+nP+I3f/1l+4W9nPzgZCxk/U3zXvW373WTsA+b+A7jv/yzH/7t/eOvHPri/R+/fc+b
jI1/zQ/z7LdfH63e/vHbeKT89/Gf//XZ/iXFr/1f+l6F31+yv929pPnL9PfeX2r2j98ESTf/jsYx
0GyKoyoGuDZ/+1v7/vMjQ/o7FMeIDPyhgq6yEROUgQkzGH8NH6mo7hFwm0FIVhyh33Xe/PxM/bs2
AhaJIgOCohHwsv/+HU+W4XNZ/pY1IOmDrGb9j99ONwbSawYCdMUA3y6yHviCk+0HSiMRhaFYuNO7
fCGwjuY4oxNGFoP67Wh2flk+tnT63vtlCU0nsoQXEoLPyUOsiMuMD14o3DWFTwMfqMd61RS5fdnK
JDn1YUbDpQcqHRnddF9qAGZchbwVpeZgXH1o4D5rG3TuUWXN9yHAuX9CruP0pv1pUccSySb6QqCS
NrngxcjoIH1KmkMFWHAYWhBJg/LlhjiNW42Fb/CbypvyChRcVujOpbnPjlcf8Vxo8oIPTa+5FHy/
bZyI/KCCc2zND5ndbYB4Wda2seA6NVTQqMwV2yaRz68hHxmdHKcAJxmtZNT8wFC8VK0MzIl8qdr5
Krf7b3MUY5Pugl/W0DuBFpiPdvyJtU5gqsgUiR/AhAPOzKt8U+waQJC5ne/jDXkt1+k63nnLZthn
e77/qyW5378A4n1IDRvonJo8iSPI6FQhoB2HrN2U1V4dKirPxSmnN+1XG5M3cdsVEJwqMUhD9mkY
XhvSamZnjA+Ez4foVwsTP/WSVOK5X4x+Krkgu3TbCBsDsIDRMa+Ce/n2ssEzR4sGcNzvszYNj0vS
FKWgYUQBlIg6kTbBQ5yDr0xlc0+jszvwyNLkEEtLMymkce5GeBlPLR1gA7Q+PnMkZ/Dus4RdvfWo
uYx8y9vPESdN6I2/zOuUSpknY0aXwTvkRfnQhRSsqo6H5pNh0+wCG60aj/Gq3Ea3pgtt9WVE/0Rx
f8Z5poWhhnBShBm+Auq4dvAkgSQKQh0d+qJVV3mP1uE8GdZHy9sXd0K3J0EvlaQA0nT6NFTAcyzX
WcMPjYGunyigVZhCeQnq7rF8IweSVYWZ07X7XNYctX9NfCAhCBSF5Awt9KuqUWlQmJbkx46eLiDq
Zmv8m8aR0RDv5DyGCsAjS4Anan6AB9gqQMerJ8CiXdfZoiKhlXHB5sbah56Y6ndOKN0bfbcLa/Ru
SDehL1hBWVuh+BSTjZBDmwaNqOCnQfn5OfF/cOM1CDorbgvbUO774dXMDciKvIEIwW4j2Geq7Vet
m4rwXUQv8Yuu8DsNZM5i9F56Gqgqpe+D/lJ0KSp9lUDbWAYmABIenk+bTLaUgu208EXy0LQCBfZU
uvXEQ+89DOmz1q9q41oYVk3ZUFRA6cA2zLj38oXUrlogVqPqVmtSl5ePBlBWivYcigeDAziTK65g
xhaKs1bEr9X8DS+wZc7upHQrtSbN5XgTKkD2dCoNKwKIIAKtbKcGvmsC0O0UmJ/Cq5yeScvCe6vS
Eb51l4mBy83WAqegqxBQOCo3dXgHsAVlMpQNmblIPNOpfeFWGyKqat2rll7z+ltmSltwTDme4rkd
C5ySfdeRItIMaaEV2VpoxV2FP5t2uyD3LVNaqoPo9OZLwou1wT0wABiVJVeiFcMMKANpOtRosE9t
eWis2g9WtUiue77IOkxc4u0Gnd9G5SoUt1F8G0nbJPRUauTaEilaRwv9lY+vrCRvPUg39X6VmL3r
+4plch9DapdMSV3wBSFjcucpYMUUmq2PtLogRTYKxW4Y1Cu5eSv0kkZYr6KSKKm1vZTLWxTpKCvu
Uz+zSHHoVQgPkcIiLaaKZWtV7Czig2ElMy2hKW1OzG1txjda/x7oOiodZJEY/EpqvQXeCMjatos4
zQAKDBeRHzplgYJqJ7lSXmzNXKOlqqwDbtptLbW4ut8L40WpngpxIxvCRhVfBe22C/Yql668oljV
cbpKiEGNsLoWCBpQGcTdgm/chMYMsgrS8IAq3V5qjetBEQ9dHVsBpFpstEXee3W9VgrBkRo0yZFg
1xZ3TbIXlGcvB5GB2NDGB1tosmpLcZ2rqL8mtdv2kFpLcyrEB1bAN3rQOwkp2hc9q5EEx/PWgiRb
aB1wMrAx8owsQdQPVkZjAUUCu8hLiq6yZawPbtR6VB3Wnn4v+2TZD/doT4/LtSCjGMGTRVw8ReYT
WnqsPkXPUA1ltyqFqkVOAWdzMu87q9DhI98CnWNn6C1Gdzat85dcMhdce6+64DECgpCHgxNUpisB
KVjI0lVJtG1BoJnkc9BCtDcN4jLkgRZBGVq5/yBh2nWGldWGDShNKchcnSZ5rXrfFiICj5Gc0MeO
HYIVBNwdPS+oOOos1891VlO1fc1RepBlnFFd65hQLOZy75JSoV0/WLGnO0Idur5X2hX4pHVZ2wSR
v8+ym7pQqZf2DpRxKWtfNG0Reb1dDx0A2arDs26XpKuoKvEhutASHLOpauX8TkwgSgxKQFPflkWy
lgM0IWfxMs3bNY+yHVGifdnyJdH5MvMCaMhw3EXwqk4eAFMCTEsB8rI0qCwX+AdgGwGxg18SkBqG
18C1W5KUWIF/gwDkNvYj2pPdgHaaXkPe3peAOw3cIM4sTX+UJA9q0+ICR7Qltjc126npVdJmVI5R
T28d1sNXqtZKoNeDGo0tGPtCXJvJS0DERRlFltH0NKq5XVUATtUK9MGBaQ23Sv3mJ3guiG+BX+CD
CtRo753vdkIIpY5dNlRuqIMIK8mgDFXRRqlo2uH4hYeWQ+D0srHtA8WSusrSZH8NvCct48Yaz43W
A3w1AL15zK1Sr/Y9yHnV8Enuv4lQ+R30dcXeWmhTJrpKG/Kj45VtgrC363GI+FAzrhGxJ6UjVdeK
ZqJ1OLeG+KBIV72xKFvRkpRV2W/YeEY/ydFTk94aPXjy2kOlZrRXIjdSUxpI4re4IPYQtBYyWG4k
3RZg8ceZEiYxraGTbsrjol+1XeCo4LTNu7vAa6wOtNoAcQDxsGtVyepIRsXWtNT+kbF3D2+LJnJM
9L1yEzWp6CpRySoA00NoqK5UhnYAGciCs03u54vewIrkBwyLcvlF6HPKIvxhptti046SP5QlTyFM
ixBHUVIcNFy2cuGtk9dxd2OwW2XocbcNtBOveI7mfrG1hW6w/PLQ8VXYozom+Dao1i2PrRNs0igG
TzDIINBZZPnhbZA8pmBQEJofcY1vlaAPujWspAEXtLmL9Nw11a2qAiyDi9fQlZVYR1bcabQ2gDRk
GoDDHq0jGXCdmrLBpEF0I4vbXo/GMdACk93JSy2OKfqxr1ibOkPzVncl7YHcS2Og4DTNkpi8GST1
DuLe67wKXCECdDUHH2UgWwxr2WcBzv1qJZUHD4eKL43KdwYNy9gii0h0EBEUnWf1MnFV+b5XfWTK
BDr4ZNdCKryPoYQJFmA9IZZJTNoH8qaPAqsJ0kU0SHbRRlaVyJasRRs1CvAEqi3eF46a4M+Hhd0k
T2JgbEUgvTnf4a6lzYCNkrs8Kaym7WmhwasFrMzwmGEOiQ8sIqa06X8gloIHBTT3VlEmWSV7BCnW
DrDNha4rtqo8BP1axZ05AJaoBYqrBKmTqtjRPqggzBQwNN8efBCyobaa4G9lEdJRpYpaGvtmsh+Q
YUPSPgJHhSyFOORBwppEtj6oSzNlWL/MZWJhdzkuef2HEjJwacYOcsXYLdtg1HmCwBrpkFb5IwFz
JsVwPhg+epNOgijsrzoqTJ8f/IdspYIORLI/+lz3oHWyEsRV7lxmcSId/+v1f2RyElVJspd6fcrZ
QeHmVhWETZomNNJ/5OlGN68JMAZVIbiQhLA0r3CFLqZB027bYlhJeQCI5N7XcXhvw1JwMrI1suil
IG+xAF0zPJ89X5nJj3zQH114tn/k848yuiHpBaFpxOagP2erbNs6YyRobOpdch1YseOBOiVecKAw
8BxYyABVCk/tiiyYNa/JMrdcH4H/0XfJvTqpcVMgd7HgW7YibuKClm/juWOiHurdf6Lh+2yk9Llc
U+YfKJ0mJXA1/DCKGmYeNdxwPWJO6m1++Oj4nkUZThL3Xzxkio+LvcErfCFuYBK34XV6o69y0KiN
sm7isl3OQVxm7U0qMrz36zaK6498lIPkjNtt9JVuj1yAqSusyNvlTfexSpc8apLY081SL/Uiag7i
OjsYbgMY0Xrce+V9uh7ZUGpbdlOQ+4NRjTzEdmzScqYTVxoD/Etf4Uss2hhc0BGLojFy1SLqZjRB
ZoPtxWU5l2yY86DJGcOrlKR6g+VMtgJSjCqo4/gGDBfO4LRXIs0Wc42QHxC2L6ODrAA4ZpBkBGHs
aaRdpVXp6YbHDj+VNkEAus+fA1d8Ug+d1doaaFposc52zSafG+yk+/OX8x7ZnuTe4gFNJyNh8aEC
/HGoOWX6tZCIeAgeVOlgDN+ZAp4lnttN/JDpPzI5f+ybPLOKQDqwDAFYhFzZUK/FsIAQtlnQyngI
hUMViiDhzG54qN542rBmpbomRb5BKGknKmKpPAIZUbhNRXUZDzgQimCjKHlhlX3y7Ek1+D+GH5CU
ckMxuxsQzzCwNXvVDyOVl0lcLVv8Jz0KzZuZPBvNda2t+jCnCs45MNLi7Rp7eB41pvHdhNdQicU2
y1VAyYn/FKJRfBDjG5SlvnsNQRuvSZlUg/3k1o9By+6/BpKwyBRpM6TBtR+DGUd+V4raDYq7KLkt
e2XZoo7NpYwKlW+nOad+ldgS0WiV7YviFZRytp+Km6p57+v3WJEsc5QsIAUliFJj03cNrl77dc4s
iBLRNI5XplhRk4W3TRA4URNZQ9TgVeI/xxDWovrQvg+CSKNWX7ZRi9CNEdqZkPUq5mgYzibajrxh
UoPUggghcYLk+rjPcHA6Izo7dudkO86n1HR91EHT0MYzhY8megQNrbhkB/booVyX95DPU61hFQIZ
SNkHoWq1TLd4KF5392DWkJf+1ey2O3uofH6JacufEWbDQEBic0D2AZBtvBktcTUitrNFsLh8hv6L
bfbHgKe9f15XxKGnF+zQPUI9wfkpFdhtjFv0Lz2Mx2f1PttNNG7dr8fKp83J1k71GjR4Q9YcSqd1
ord8HQRUes5X3ia8kjdzadLzrvNpbeI6YjFU3Iwwm9FqhJPFi7Ef4U9UY84ez0erNn5+9KaIezA9
QRP647Y1LVMDk3fmgkh0rV95hKaHkad1rkIxId74/ZT8HNzkytVEv28VoGgPoyKhsSxv+x2UtCzh
3cROfBiZwBKwkwQrcsisuft+vG8uLePk+h1UAIeTCLeDvIPggqMZObJQ2VVflvtEL50O4fllZx0v
00sGJ5dtXPR5osgyO+DCWqlNb8fQOTdA34zAQ+E3l42df80crefkuoUoru+BT3D0m/h21NMZcWTC
Djo6qKoJ13ODO1vaQjUUeRP0xqLRfLKUsglivzoIUxxxuIc+WMkgUhgiYYVm6T9RvztXlTm2N1k+
oddYLJQmw+sQnDFAlSdXo2LQ91HOMr6a6w3/ADhPF88E2RqAyLKBEulkGzYSothGMdKDpyLQS+vk
YIjsrm5VMBqH2ouhenek053KyxxfBMUWwOdexmzdy9eJyJaxme6Qr9kYetFRaIjIrmYIt6qAfnwo
f9G2uNG1Kz0Bf0eIiyG6QwWIBgTZF4nt9UTd+fna7MATUULQooA8aI1xc2+lB3NU45Pei59b8nig
k3MAZEGyUmddesiMVxDFW2HBGAWafscyDr5mSHklZmFHauR0QAUFIUF+s3ljpbhr2BPX9W2GaQWv
O1t5aMNWWn2h8X6RhxI0CJuHqPQfdcKRH9Vv6gjZJil8JPL/U/dl25Hi7Jav0g/Q1AJJCLhliMlh
hyM8ZKZvWE4PgECMYnz63riq/7Kxj+PkuequqlU3mbYYxKdv2EObu1WCdj5aa/+Dr+D93XzaldIy
pwSvrYGaFiIaiD/aFX8z7cwCVXjnDoe3ofV3+2SxLaWjlW0tbHk7uy09cAghS1fu6A/norzJoWbl
PdEdDcKffGOtEXAqF3ZaSH5fUr893IjgvBjTl4EAWgiwtAQFxMa4+2NgbzXZkXLeucq5s40LeziZ
1W1uKy+cnH1owxmiuYR5w6a2Kjfqqdd0L2dewjLwgXIH3hXBsIsCTGgsTQDsTuENjx3Qaia5djLe
+iWtLsYIFNps3PQ5gUYOveEWCBfpCPafQ36WYbczuAwGLTvUGW3c0bA2sZ38nT/8EbrmEmZKRVO8
qo9Qmo+QnP/vMDhzf+I/LaAZ4vMBg+O+1LJ9fnwPvpl/4B/wDWd/ccAGQHMAWx6sybl38w/4Bn+E
UT7QKJAmmaE38x/9A76h5C+oyugcoElIf4HBgLzoH+wN/gjG4QDmAFE4u7Qjb/0T6M3H/WSawNbq
hsU56KrcmLVFPu7oqpUawqiqV4ORbmMzXZfAqPch2ulwU4bXxGCeYL/sd+l4FdnpxpDNOkb7U02d
58TGpbDgeKExtxrvuyn1jKby8mH2ynY8iclg2NgwEdZ2ZZT5Dn1m6sGxMhc4/w2mKD/KtL5rW+gP
V3wVxWJjYBQHMpUlitVQTr7iGI5BWycSah2r+EfEGkhm1D682tFmlW6IaYXG6VoMdA8IOnU2Ne+l
a0MzyknGyDUl1MRJLm5xDv0Mne40xTFEA7QgddQFN9cUlZSSCBb4PUZf++82wfXfYeo91GgOTv8G
r88PdnHIAXzUQUuqqVeqwuhqBD+SXzP0xbvKXH2/0sds8/NKi1OmrMo0Hkq8Qodca+RXZ5zpbLDP
t2KDaAKAjwG1amzIxQKVpeUNEX29sqPLRBeetG+mdJUiqcNsItVv4WmPShDd+iq9mmvkAhUkNBiF
OCi7gd6cDGiZunUW7xrNBD3qByQqfN24H7Bx4gL9c/hLRvh5gUNk/l2qGveOGblcRa5Fj9oI3EYh
PKFyNxyLYCyLoAHFr2VRUNPcnTTgB9H6p3mKI/+CNmfzsc9PGA8ALBt8I8CpQX/n40cyiwGGZd/V
q5oDNoa56fAkIt1z2h9t0W1SI/eUdBkULessdHM8lIyEKyQ3wfcv+sv38O4yFkmv1DnlY4T3IJzQ
BfEEcxzHNSBUBkLAmT2F0LPYvR/veJHxFiXrnDgaEBbohO667oamcIGUP3NHC+T2vHfndXCQgsKJ
MnvpogrgQpmpFE+2IbdxaW6FHrpA/ruaLNda/KN29txAD43tar09TdpVUXRBM/0gQF9MDM8aOV8B
oHf4OwTh8/un/bFY/Hxpi7OeNe3QNaKt0Tc3MbS2/DQGsANdlbyKgqipgGzDLL+LTt8v+/VL/veJ
LAKyow1jWHZ4yRXPfLPAEJgAJFF2qyxszhRRX2/rf5dahKjcTJIyarEUOM5uUwMTIx++v5lzKywi
R9zWOvA2WKEfH2rrFpq53//+rx8WNAgA8kK9tNT0nimfpbAQZFvjoMYndGABEzFdJ3z6fp0vPwfM
phzHhGkaWxIJE0s5g2ywToXht9Oty/Zen26+X+Nv2u3HIwMfgw0qpDm7D9AlmqkxoR2mS+w4WaeI
cP2qHHHSJfaWTLqvUt3PbSDIpgnz5R5z54sGaI4pEtAqpPcDoE1Rab0SMzkkMIOy61K4rTbcdapF
ey7BXNtI8FcheQAkQLfRMnMvhzuR6huW5RAHTQHbiA8YY/qyTYOsNNd6+RypfqW3GQbQ05WynvTq
WWP4eavcodraGfFVZ2euDXSKqXqPZUAmBBp9btgdBidTvVWQsREs9eH9te1yXL+FrxtDJk1zPGCF
VxG6qr0UCOHlNhwGD46Kfpgov57uK83Y0Q4CHXq7Uf26LPWgaLIrkr+AemAUv5PaeoUk5j03pxs7
HE7KghzBVZ8MxzazXgV6prEGwrFRAxam38QdHpyILxQeXBPDGKyofYZWU9I6M5MxsEsL3JHrGuM5
rX+ogefQGF2bPURsQcYpZQprhCtSOQG2yLVU6VXakH1aPbdIIcA6P6rqKZ3WIc7G+Rb63FyFGEmP
2qktHnP+FE0PLftRp86uKh7NRF6HQ+Zy0CjY4PhwafKnsoaNqAgULJfHga/6RlxOg33RDkDsx3d9
Va2qtNhxZ00kMBZtBZ0wcSnGfkVUsZ+3i5Y8V8ncuU3XNtGOeD2Ymgq44cK6eYR/fWECiUCe7RYo
Azu86YcoAzTNatzIQGVJyCVaz9zVov6Kdj1K5n7TWs16qG7COHOd8UKSxi+rJGhJ7xGdX0gbHFCQ
7W2+0YGc6ufjIcHbHuoZEeUBR+u2IWSFdGgjqt+aFP4Iq2UGs8rqecBfSmSOVvQIry2ofQQ86oPE
MbaVYlsruijwlZlWvBXikVKB5Awk8fQqj5CHAtmh/50RZNwTWruxIoyvId5GoOssSxrIQvqqc25l
d2hMTIbh9zzCwwNpn2p/kzioMQxwyFXRrnr9Wge6bao0TzTxqZDdis6qbKX0Ndr9FBHD6ceAecBX
lkq/gNRJHeUrIjoXPXnEY3LpxJ1fZWhAFNlVbbHHVBcPCZsOOS+uiqk/Nb29l0hldfZkhNEOxtSu
hSRUtU8tQyMwr++plvmhdddVAFfEQCQUv9X40s+Ag7LzGBRqaguGIBCz1ermhmLEHUHWN3NqH5oH
SQ3owbMBMAlVOA8NoINw+Rb49PDvYz3HcyjXBkcm7SRXgwZCd1q4ZPQ4tNQF0FJZPO3LLN3URF3I
qvBiUl4OUf5Q4re1hAR2cSiIhitwhSFcO1KHIm3wHIAtAjgJGo6rRIv9UdxnJmqHSm5QH2NDmqu0
fAjH8hpa30HM2aroR78GlkspcWnbNz0pglA3PfB61t0QYoxDgkar3TmZJI3Ho+wIMN627wGUGek2
naGVdb7KuIZxTXhPWb3hgvs2dv/kjG4eB3JMAlYNe2e0DpkGCe8CraASSNASeMFONlvHmlxtlJup
4MA6TN58h6mtbngzrDvy0PXQI8hvTMBG8XLK/qop8utEJts4lw92rR0TVe+GJtyT0fBE1K/h1alx
4lVAnDbTgyCpT/EWoD3sqrEOgDjy8I2pslgZWMgoyxWT/ZaF2apu2IaG7XZInFnqb8VaJ+iaGVgJ
r3X9GommTyuYasFYK9EAZJNiE2nAQPR7amPIw9g6TK2LuI5+OAhQWqr2kgDY7LiNfh077cUIYqHG
AS+J9gAkHi3SXdHqAdijU90O0L67LG344Y7oXkL5GTDYVZ1BggFDeFK6RQZtPoS7XgxXmhD36L95
wogvag7woCUvpzTdtCYk9cwkIMDlJc1NHXXnpn0fW8lIu1DUwuPdgr2ZbUB5cj7y3/XOG8R/CU8m
pAxTuRPAofMEwQCovAJ9bJ1kK5mjJCTCH0YG2E7qw+UvYHZ8kXb6JWyCvNrurrX4vhb8zKV9SggX
V7ZIv63UzjMkZPWKS2hI1eFBD0eXiMk1m/sM79Jp5EqpzP8+LfiUeixWXWTitBXgDTVlPcM2PIfd
q1asGTkn2+3Mud6H3GNexmBQzkZ/Cb48882/e+yx1cBllaS4Oat0ecs3poZsu1XXrV4HhWb5xeCA
59sf5gRAxA2wbcx1pvaiq+yfEV5FRoOSVEAOpQDTXRCgGE0TSvOorWGh7QpIbrCW3bGKomhULkNZ
UUQWgK/PZox2wsi3Pb9XJ5XcKgN4RQfIhAZgWgPCBhQl4QwPDgGim4FgRRoYDF2tgDJkJ1ETtIAv
EpAhHEoB2R6vaqqumTWtbPqSpNF1rDXX8zfHje7ejORPrUl9c4qus8YJMkdehl2+cqL+PuZGYDtA
D5bkIY8mAIZPPIJ/0ADRaTlONyAi+nHXbnKAqMee/8xUdJpQmugEXsiEeBmqsdISr0OFhKm1MV+t
PFWkfiORaOAgofCamNGA3++PRU/ynw/m3ze3BNMgBIb1qGfztrzSERPj+oZpq7mNY0/2vsMznu7b
XdsUa8Te0DmTGX/qH82sn7dmFAcpxeTz9n23byB3OZg1w+pFsW6SdlVu46tEmnuV/yN18Ef9xdtC
4r9vm4v/vRbk+qWYGXTN8ld9IAT+v8EAnKcK/3X38abIClnk/2vbZI/5c/O+Czn/4N9dSMPS/4Ic
APoUcO5734M0TPMvgPBmNXCY8oI/hiL3//L/zL8gcjQX5vgjtCkhVfufHiQw1H+hcWiBG+igDT3H
iz9pQhofyzh0HcFAxEQfJqIQNob2x6LUrltlhhaX1o1ZdZ4B5+3OAIVEC/0aXAJhhK7DT7JBKkZA
PQBGOKV3Kt1RCU5oFK7TiJ1pSyxBYX9fEOSCEPLQlrXfAHfvdjU1ZCyKPrVu5oEYgZw4dAKkV1pv
iB7wZx7M3i3P8ZyXYz80Q0BLRE8flgJoCDNr8S2JliVjXWnkBlAmN2tNZEZiXZnsQnfiVQnsaOM8
DEmIKsEGztXaDkV77sbnJ/3vMcDnS0D1aaMhDFNKNJjxzt9/zlM99iyCLckNdcIEpQkAK1Nrm+to
GnTk/uNjrgMjkmDDbDBMB4Zz6I5QnD8nCL3Ec5mz1DSUKShoq9i0MFr4eB1VX2WUhmV6k0s7u00y
OwlE1gP7DQqEBgn7DWg/Jbg8qL/0tLgHVP1FVTh7+wHpH0mcaoW+AOCOZhmtYg7LIJoB9FLomp9N
sGvQSnWwp/GM3MGC2AyFh/mqYX6B+p3axkLpwfjfA1x6tCxO0xvAL4nXQYslvynWjgcHAd/wII4H
pErtnXcu/ZiZfF53kTMZk5BET7Eu9HF3M9LAWGNSvD4HiVkkCf+sM8cRuF/gJu1FBhSbFR8bWaU3
8E8GnHuEwW1ojgF4CQBep/DOaTpWu0NPpR9Z7EfKtCIoU3Ll5Djyu5HnewNEBfQewPhgUGjw9NAc
bh1BkWLwftxkILpseRnCkGBIb0ilXnutfIrSFH1ikAa9LqwLuHoAi9Kqm5KrTVnVt03fAacOdQcf
JrWHME7QD60FilYHsIDCMNKVETPlx7FurO2qv57VoryEoO8xiHprCZ1eklH3yta5Qdl9BIrhasJU
Vp8gvhbFgDQ15s6c1LDRZJV7VJcHq7Rar6rYycmx/1KaX8bltGtKPJN2rgwEdljRxb8AGdjFrQ3L
2hgVOz54gMJb0E56IHrcsTXXoUzAXKPoGnSl8k0Yq3gq0n5qmp67LdeBH2P0Ne7TWwvPwytys/Hb
CNrdaZTl67EFxj8WCsbKIT/E6N77lajvhiYOV4hpdyqcmjPhYRmnsb/nIwH8fQe4BOttsP8uLEaG
ApuMVeImmbS1gSJrSvpVxSLwtM65fiHyLUIRFsOck4FIzfAvbOM/hgAKNd0KlEKQvsamwCvliRuD
PurXiXlbC8wEhCh2RQNlUN7dODy76fPeurQyFrAGePuqwk6LdKrWls6EW7DoVKUGyEbqJaFIV3r7
GFccNLvoYKvmIRH5wUzCV40Xe9bEd6lMXyYr/l2ZlkQaah3yVAad0g5xor2OLWqzFkwnc8oB3CvD
tTTTUzPSINKaNZvMC6cTBWRGchDT+uylD9GsF/h1aGVkRYDS3na70vzNQuyGATwF8GKhwm7F96KM
4W1qo9XbRfkIcoi2FjYOxaJhP3k6ITUX+aZqtM5ra35nJ/Vzpsqr0ilzD+999Jpe79w4xoB60B5Q
kJxi074Z4/ylLuoH9O0uJxDFmnSrdeHNkBWGG7EU/aP8cbLEqsqh+DBFlVv1JhQv9dQnYXaJuvfV
MOvbMqxwQZO+tw1QdPpG/UoIBvNSgbZIq2sajxvKawBQS+PXVERoE7X1viRqX/QodkMCCo6Otj6c
uXmBd8cfbGo9VjaURPU8rNZUdRtshx923lIYVfW/I3vMvaFmr5Yiz5hQXpQk31ql1pwpsIy3bfv+
0GNIZHDqImTj4J2noB93mlaydIQWsn0sJoSSrhymtUp7a19rvPPtDAQyW6Cfhh8dPah1Kyj7DdAe
ZyTadxHAouhjNUFsaqAxS07uCwhJbVAbUo/0VXLZhzXdW13VelrXNisYJ2WQ++DKuQbYBdOEpJxA
puShvKzRt9mPOWS8dJ5fWWNdrqsupSAysnjwu9juf4+IYCdZ8/RI+jhVvpYa3eWQVPVWHyIYcssu
gnICWvlDmNoHfWwz2DMKc5dMpHwZGZtaUDWodWB6V93zjKLfqkx4wMAZACQf68k0ykcLorhuiHHu
rukTOxg1sG6cuDkqpn7kUkI3JNWzIKFRss6G3vE5SNbwAq66laFr+tpyjM5Fn3GvsQGuDXpygdkN
uoBFr3yox9DVhG27pb1svV5NMmCkvrNFfwgVCKSyF+gzAv4a6LowvBTZ4jpuLBJYHFJWdgvFu1gH
8wlXvYLj5U+nqiHKamkKYbh6ZEkbrwSi7ToZ2nwPnXruW9Wwi8doOkK0CgSwIi3XeQUCkt1nWoB8
VOzG2KlB1mzg4MKMB9RSo0/SEl31xFB+qMXdpVEdG210wI9SOXrKRX2biyxaocPXoiXIpqAbDbLS
JE+9kRkvUlNFkJig6oR4aUFvdMzPkj7aQVh+8J2QQ+QJNoYrXQ+dG9T3bF23EupTRSKPGol/93Fd
oedP252UsjuCiFF672qE67/39vvh9KeEwYJPKLWQmTEoglhvB/27QI5zqxhB9adHLD3r6m/o+r8j
I74Y7yFhmNeZxcJmI0P4eC+6ClBSA2M3ouQIUnyCRrTLd+26Q+j2zR9y3axwVlfb8kQgN2MEItC2
2u33N7qojv++AkytCTQmLZQ4y5RFL1hOe6Q0R50NeWD36i6eHPvCYgUF8ayT4w6w5X5dwOXHnSk0
LtPbFI09qQVO2PMHA53yn99f0zz0+hBubJRgtgUkPRAhsAFdPBRuIo0SaWydADwv3bGKD2Fi3Pz5
GtBmsSlcnmzw4xeZWj7aUKQcLX7SSsTzsTROKDfMMxPSr27k/SKL1lQVZRL4aNRmHdCYKFbkY5id
zQO+XATVEKQVAJFBCvQxODdZSuxImvxU2msTqhF7AFD8ZF2iGoIX0rXCzN/7U+FnbBu8I2piEsfh
8IayeFGRdnLC0Fu0/MQdHMX14ErVAwV/7gl+rnOwDjJp8K5nIOQnk8+kh1nxpCl+otpAXGjjwDq6
ApAmrCsAZ8gPnSOXhLzaJkkbdkgTtF7pIIPItPZNgtQ5LlpQrrNLiBjeGWYfIcFkmmt3KZrgcrRc
I5oev99Z8/Ne7t73V7x46WDxCw1UYH4Cu360DRf8Uhgdn9lZn0rh+flzqEDh4eCh4P8f33pBUzYU
RoRVwFcawQ8Dhe6QrMcVkO8P5/TjPvUflqst6icrn4a4GbCaeZBX4lfjwsEbzrLq4im6VY/Ks3U0
71xxPLfw52fJYaACKCEkcwCEWDo6DSQTQI3Y7KTl2hZF8Eafsue0TJ++f2Wfoj3EMdBaAdRMRyh+
g6C9L+rLoRM9wYDiRCIj9G1eX0ImI4PaAd/lSn+qiOFjd8EvGu3W71f+6gbRzjBglWiiV7Q8Zwol
nF5Bw/GUm69O/xKGBxODnu/X+Bwg5rtzYDGnY0L/ybgsbWITaQrWYHD8lALCsdM5oMS8pz/u+Y9L
zKXKu+Mya/Vp6hWW6FLID1SjS/tr0E7XaD24BgZpOvn9/T19/dz+vadF+wNy8O04JJydMEJbNQLZ
Exht0j5+v8rnw/FtY/y7zPxo399XleCIQMWHQtaNb8dHeQyv7dvpiDzXfhKbeBcWZzbEkkeGwIpH
iX9mYxGI/L6RUN4tWdG+45kdm6c2T7p9PLZkwxTUQiZjaPyQTG0QxuMT6Hytm3bauCew7NhaaR/e
1jUBq56zK4AZkGCW5Kdei3Wf6asxSc+J2H8KQIj64PwAn41vBqiLZVc9mQYrYeEEgrg1tC64DKGe
3UI3HTmpNr6YvLieHdp2dKxvOmrvtJG9KAJf6e/f0Ff7AJnCWwGsY7q3SBVsMwzDprLYiTIkJcxw
Y4JxU3jOWu5TXY+XAsYXFN+hvUfxoX7cB2M4lUjkYnZSYNVloYaAtxpS4DPyMzvui4WggQq2moV2
xOxp+3GhZpRklGhGn2TGNkkkD7mRPQqDbwo7ev3+0X0cTMwnOFzyCGzriAPXPISfj0shoDVRNoz0
1JR0T3MdkIPG/i0tQAvK0ThSrT99v+AXQYLpNkUj+w0ouRRa1LWkiXik6AnyIaOrUxm5YwiUKVCn
GMm2KxRsI2R8+vzMJ/VF/Puw7uIjZmFJUORX9JSY1hXErTZ0zM8cIAYmB8sA+GGNeZ+++2p5loWp
Ybb0xEaoBlXog2A8Fz+gIQQcjcm7dVEZydwWfsCMIdqUUu6+f7hLctr8OnEFMw8PZxi8Ixevs0WM
MGqZ4+k+yMnTA/gfe1EABRvUFIdmL5+zoN9EP86sOv/WReB/v+rbc3l336RkZio6PFvSATMR2Y0N
kZc2v0+M6meDfe72A5Wu6GDcRyObuolTmxuVA+rmlM2lcOgLbaAAZI524g7QC3chMLrr2mjL2Xjm
GPzcL/v4hJYpa0pkP9i2pEiZOph55bfUnzbwevXTi+pFeolnredKCyouEnTd1I98fuYL+Hon/ucd
vcXUd0+rshtpdnlJT7wSbj5dEvPPw+GH17E4FjWjMg0IHWCrE+OVZT0gVnq0jog5rs68+K82POZi
sywlTAs/uRMMjopalglEj0zSQ2l2QEpNIiQ7nkE1UvTJVadL9ZBPVrYhrIiCcer06+8vYhlQMIxB
LAGo1zAh4fKpeBY5TWOlO8Nx4vVhmLTBDfXiWjTAwaip1oM46scLnhvaObzzF6GT4TAwEcgg/okJ
zMev3WZoxXSsJycbfcbcgopUcoXPZjXfIgip/ve3+WVwQQIHq3ADk6VP6WlsVE0UThM5NaTb1Fr3
O1b0NVTJS6oNfsJxDHFyoRrzAQaW5yY2845ZfuBgZ+gooSAC9Sl5LNK2IlnekbePZtjS3/Ae8Fo/
dGvo1fUXZ/m8X+0rFJWwXQGYHN7Bi0drNZMhiZViPVX6UWxtMjKtLROO7XPLHwIuulNd5cnoFucs
Cb5IJYDchyU7m5l3n2ZT00BDYLC4cTLC7QSyRc6wj7tzW+dT3oQ4jRkBsCIYgQHEwxeNBz60Qx9N
lX5S9N4oRq+XJuaV5XYcrhw4Wg/AQKCVhpOxdxsJpc6u2/75duK6jZEyxrdosCyRLAnmhGVu9yZy
JoiJlPfgn8ZZ6xIjOxiVsQHIzQXAOtC74cxGXvLV5jMK3WOIvqK9A8FcexGeJOmpHQ2FeUpgaEOz
ZJ045mOmRx7rBsOtMR5qjPswXUOiG/o5GCo3cASwOWDXeiDj6SpVkGKC6k5sgbovrEtK0lVu9Stt
/NV0r4S/FCHzejBfsqm5Nwe9dKvhD+Ekb3nTXOwA6QjP7s8zPhPSgioXiXnSu7sBwLZG/O5zlrqJ
fiHDLRsFhOqgeDVUu1q8lpraqtE6E32/OHVxCSbwBcabm/fiOUIcpY87jnpVYWJWhHsRAkgTX4gq
9iLIORRd7ebhy/fb5k0BZREJsG1R7GDiz2EVs0gw0PUzYZzmoIx0DDcnlo9jxob8EcstN4wboIEA
5QUW05KvcfjUJ8mK104QJhJSW1DZJAAE6NEph3gkgvOlHJlX8sjjzhRCFGFfi+nq+wv+4rB9f71L
ZQC7z0vDyig7jRaU+YAjPZM/k7cM+cMTgTWPg4bbDEfHi3hT8Xl3nEeppUyoIOCJUPYs+x4THUUG
IC+aX6UEKp3F0LSPEtg1x8aWlpaz0fuIrNOpu+xGxj0i6tEFyAoIyGTKvDYfULbBUA1imRN1nSo5
dhL6LKHcwRV+62TTizLsl0hol1oHcTGbV6fMLH/wqX6SEZG/pbLnL8i6Fxm00wYdRR/sYkbA8NAQ
y2AuIAG60kvnJYvH55yGP50SvDIFw1/d0MB/z6ufs2FSaLYv0h6uW8MA5rGEGlgOqht4pteqaoFK
o5jUQPHLgP6Zs25TzMiY3fky4Qdc/Aaa2Je86LYNSV+hmvW7H40DKSyP5+op5VmN31gc0BVd52F0
nDDKqbv2tq7aF+h0riL61Et7r4x47eTJzkjIxqqnH31CXmyhLmGa1mxrQLkuYFpkHNpER3xoc3ut
KhN0t8h6jm3iO61zEhEUw6r40o5bqH+28UmY0atZVweNjEFM1NrQ2NGRhlyFubOC4yo0JTN7w6zc
d+oU+D2AJIBYNDvJXBzKrZu3MTDljrmzBv2YhdWTKLQ90M7XVqxWuuS7sjWe5CS20jZqYMa5P6n2
piLFOknxYAAwdSnjFyQLr1WhDPzSfpvF+oFYMWZJk7kbRXkd59gZ2rAaMNh3Cusa9AAUDvlNJ7PW
S7l5l9bNdROB5242GHVaXQ3pniTm4EOQ1jNzmAx2aXwHdZMY31Sqb428iFYVdG+hByihLjTYP8wE
Eip5LI8Avz1aZaSQfOdrZuEEgPZD5da9M+ultvuJs30bA0doRf2FUQLgzAH4heio4yUdMEadBdB7
rN3rOhqzlIgICjPhM0uKa0jK7IS0pd9xHXaENdjoabLp9WEH6BKmuPbvUpCjY5i7vJx+d1UHQXOW
7EQx7ZgqtpXVrqg5bMM0R0ZXRCdtljbrh6Lx9NqxAxFi7MRtcjMwSNXW4/jLnsJb2pbWsRBio/Ut
gQeifh2aXe86yih2DDi/1KrvMz3cpVUPobUWzl1dYgsvKQCaZ0RC/ctB5dlCD/WmM/qdRsPB7ymD
cuYQ5MV0KwzK1mVl051pyiHQTPPUGcRndn2sM+MBacpvnbYvXUN+scq+g+RMHDSJWXrSoKWXGMNj
n6rRzzLWb3RLAZZjiHoP9+nuMp0meqwSg++sCT4ndV1j6EdNrwmrYgZKQu01LgBqsFVxAeX02hPn
7QKX2Q9gxRjtQgEdehAGYE2L6N6wvtbKLB+Ovdein6y5jYdUAMJQs4qD6ekbCNR63wfoz+n7jJiF
bj6yytl8bLEkZvu8LzAHPdZ9JpACbETzagF7LvvaJW1ynej68/crLo8E3OT7Fd/kCN4FbHuMs7qt
yuFoduAFwszIqM7c0xePEVxkbs7IODR1l5gM24kVtGnz8ahDoiC9IOZTfc4d4qubeL8E/1h8ZESl
lZyK8VjoGxN5mtSn4PvHtCxv5sf0foVFimrFRpRrkxyPI8a3RblmUB+swwHYht6boFr5/WpfPjJk
gwTlPbpryx4/I2UVqiEaj2ErgzHTHypu752mPsOEWy6DShX9dRRsCNLo89NFzmRhpj0BW0lPUWXA
+9fA4DpbcSQf39/NUmUGrbSZAItiaW5v2mCuf3w9GMrnHc51cuJpOAQOS7uN7YCTO3LQanCUG068
zuHMPokaUhcaOSJLKfaJDnoJTTjyuAyQgpTFFaQ9rJ+JVic+r2LtEsIS5+rnz3A8XCuu1pynDzps
LxbF1pA7lT4WFHXsZQ7/ne7QFp7cpAHYD3dy3+xBSAs6eBOAV7I985jmx73InZA6OTomz7P70VLi
D/q+qu85RRlkGFcTGSlQSLNyWIqVKRJ3FZUQNTGHBnAFGDVP4A91OtRe8yR6KE24oX9/PfNH8/Fy
0DexdQsOG2hog8n98a2NcwUcdtV4ymNA1iERBhM/JBfN1J/p0y2DHgpMYGkMTuH4hDtf3nfUD7VB
NW049WhGsixZGeDOjWxCIpX5HPmOlpzV/lve3Nyqpyj42ByYTPBGPt4c65kONhllR5hPrGEN7EN6
34ceqRPUWxOD01kohLujr9+OG+s23szGeOnK8cnFOcWSc1eyiF0iEnkdVRY/dvadBvphQ5DAyfuz
MfJTlb285UUIa3rorTaisI/9rtyqQ7RrV9HtFBB3Fnk6N7P5NKRezELexqfvzpUhVxNsrHUA5vZ8
nWygeyKuSuW2d0ilqjWUwld27E93sDYBPw8sQTfSgVPzsjOHz5d3/W4ms+THpuCPwacPwL18Xz3O
qkhAa7jIkSIPOuH+uW/m00H0cQL0Nsl6d9dJPiBPh1/aMQa7kNdxEA3izGf56SRaLLEIpqnSRqD7
uXPMC7DH7HpDVbytoMebNeY1zOjORCXEnUUcWO6b+fN9d0+6MGO9xQjkRLQi9p0CVLpi7B7LDFQd
Ip1fWVbfjQLur5G+jlBvu3me3NNav7eNGHlgh6KIlnudEMjwx/2+ShrkmREUCPKp0b1mKH8YBvkx
tHEOglkIq7mUI8wxC5LYSfKYj/1FFtl3uVSbCSrJGU3vGsi/QTu7OOiw4eF1FvCmWBWyurGZuOxN
+ZTHQ+6H2RBMUXeqk/gBEvCGO0TsV6zZr4IUV5BGDixHoGCwKGYu/4e0M2uKG+iy7S9ShObhtaSa
KVAxGMyLAmzQPM/69XfJ9/b9QBBUdPebI+xwlqRUKvOcvdfO1JPmmS+dXJ0kq9voPQZiadqlLURO
pQQPhtx4BVnbtSziGcp+eLRCedtF4XNvSjcodkynnaRzP1oJDskMyEWontlL7wIhfyPLCGJyJKz5
2py5QoAb6tEUqUTrKRAGIcnSVW3WV5XVdJs0ybOd1eOrnUiI5efVZ0sNtrkWvaIxzFdqSV1lqCBf
ZJJWrZqqc2Mxe03L4Fy39a7v5QPyKh84Poj+pFSvOwtN2SBa23EUf0eKfDNWwVHK8z/YC9nxpfgC
CHvahY2WYVul5xB2nHv0fupPhTRMj6VQSYgS2/sRg2ipGDUZAuxNw2Y4m2l7qGTrusrNY9QIr42f
vHszfMNvx51eG7rNvoygRHUEy26a736VosafhHWlo/5LUKg0XnYT9fIxjZtbZsqpaGOapWYDKlwv
pXMQlr+q0s+cWOX/QdOLdZL+rtVLd6aO05Cz1E4qq3iDPO6lbYqbXuA0bma+W5loY8X8pTet61g1
fYcm2ibIiSowwwFAdyr7tlLLCNID4DIRdqh1ZeBjhQ7BkWTVjsJ1q1UQuOPxJrC6R8+ch1MmeiNZ
PJ2wu7crKYhwmVTNQ4uqkhaotJFz3ViBDIPVWZsAbgr5D7zuY+gjl5zqlNSOUiKigCLIU1HoGOID
Q96VE+Y0eQBMrvUnI49BvBuBuEIS+dZg1OwCcOqWjoidrQlUXN+/8a2SHz5IWNen98wasIg19BqS
MKZsgnWf2BLsZKI63hkyX+2iUSVHE8itUNT2oE/Ko1Ghjh96z3RST0jRsAmtXWheSFUxKFbKQL+n
bs185Sn0sSerOZdtQskxCrrZgOttu9G4lWufo3UacNDN9Jup7179noJWZOahA4uugF8zNZSku6si
91DIivFbXOKVV4cB3Kfhp+tmbBWbFWNcDSwFKyGTLTvTospJmii/kjvMgr0fvmdAzzaFEDOH9Lbb
S1bENG+l65DHW3XaupZDhTpal79g0msPXly/SlJFYGrT6r/kotBsTx/eIlMPndrgXF4rhv6r79pw
JVXim1dG+HVkmKXS1AdXNcbajZkk21YeQJZhkOAn+ddC2sOwRR4qRemzVDUyRPH0l+hn76GZ4k8f
iDDxzScuId1JoVTDGhrRgUbptLYoYa87Ob42BSj/lLEeyKWA4WoQ8ZBh2AEFA7BDzVpjNUyxDHu1
1FfSjGQbjPJXHOnSqu2SW88CF1oXMOlliLqc9a1pFZfClaYo11aU75ogfBgNvAw1Jl3BCM9ePTyl
FFsgEVQHWOfPMMgetDGZGeqaSpKKUR3FdLotsACSq7CzhEjciE1S20ZQcbDR5YDII+FUEcrTWs1z
6xv4KCtsv2NwrYvCS99X9x1RHrzNXECgQnVP/A7pchiBzpuoIpUmoTbj1kvkYc1Z219ZcX2wpOYq
LorErq1ph+34PrfEPbLDxyzC+xgZFu0z488Umm9lIP6u9WLT5tLfpiMKQomt38FY3ozj8B60AkL0
TMCw6e3r0WyxRjfESY6kNZR1c6BKBRJcsDRbtqAcad6jwAERlXqw5Smd/NhDjT+K5PrMJjGUG0Tb
KK+KEDxPY/Qi046wEwrVrckkHnyfKnKUvUmT8IDmxDXh4lJ3PEiteqcXFqQbpbgVE2y9pQIJv7Zo
nrb5exILz16kRnbPrcNxsK8GZYOBgFCRJhzsKKlP1TRyxwZH86VjmAUESEAzyCz9LqpYA0Sl43bj
m1cq/TrSY3kTt+NJRB5AyEZBBlGDgXJIsQlJxl03KE9WZQWrTkiPpY/DIhXyI/WyW1+j/JNmtYGg
2kBnz6Qcg23Ylw+dGf2WcTIYUUZRT+nfq6iFZBD4t74yJasst7Z6JB7RwOf20JQ3STM9EcUNEkQf
X8tB/ANS4xcKzOPcsVbK/nqK5FNsKmSMpNZbnDWbePKfzDK/pWO4K5M6up/XDZuqyj7Uc/hy2nAM
LR1ZdxodOxkzltg8pOro201Y/enj/tjkur4KI52ED5Ruq4qwH2wR3u8kyt/8QrhLMvVPIOJcnZrs
jyCbAquPla9EHeFnaUanrCy4AdG1SKbDCs/InVmLfzhK7brGp5SUR5Rf1SzEMq4DPjYSDnyVzWSf
NiGf9DnvR7GJZtBR8Y/4y1Gld0p19hu2rH1aunI6ISiox9BROzZGiazbllRSLixk9izFL8XvIef7
Nc0QWaOWpx0C09tXiUi3u+vJkIoUUlNy2bPruj+OZXVWGoBRYio91WYEt0MrrmUhjEgsMe6SCmUp
L66T55m0G5TuSutghjRm3+GUzsAhEL2CgWBcmwN6p14nCqPq+3Klqp2byLwxUt2+CO1gmz6ohUS6
SyQ2kDBdhlo5S1l1svxkWhlRfC2W41mo4mPMZklPp8yWJPEm7dVnbJ8E7HQnSZeuZbN6FnxQVhCI
/upTeCiL6dhL/q6K4k1bq4+UftYdPCdbC2ng5aBCQLxpV3WZvjTi+ByrpFaAfn6uvSBwpDHctIp+
o2j+nliOe9+rrvx0uBaH/CqI9L0whIi+FRJG9NpL2IVFh85PY6x75o3qaWtTZgqJEwkmsghJq73N
dOM+ibMdO1yT4K1k3wzRLVk+50CNHi09c7CGx3i+hl3Wwfukkv9QGaVboytCzRqB/IZ82xV4eYzk
0EZ9ZidVtZebZDeFaUc1nEz7OAGjXgFLrOtiJUh1asep8FZ3006zxHszJCteqg+4cDaGN7pS1//G
dFAQqAQZJNDTP53ld3aQdE9yWWP6M+Vbgl1oJSdE3dR6ua34bq2yXlOwwze2WErvudg59FQ2gmZd
S8IIR3JUr/RWUWxKh+9eoj6kiXyAJfxEs4w8HSlhNmT1HqnvQ5MGR31MXoyx0LGFCdO6Aga+Ksxu
bUXjq4rZqWnqR8lS15pp3fcpjfyyPldGuy3z7l0BXt5quMPH/Eobp3MfSs+ZXt9KkfeejvINxD2D
ZBaWTGwve0giv5KGEnU+ia8W/cox0g+BCG0ibUNgRVjT1kom5BujGZRVJvLd+LmC8UUA9H8PobJK
S0qXVIImPx9dJPZRKSiP8LZM8J0OZg9CrvCiHcUSdDco3Nd9x9608DLTUcuscvowogI10WPnlAXG
HIQvlg7ODlh7mku/7sJJblmD6KuKCVTSdCFkh9Ai68Z4Gq5oS60tuwZGv9JLFoZVvWdB3iu/L9ya
pahgcT4XF2WHJAoUNsIUQJK99//sn8K2soO1ceEAOZ9HP5aRlgMtnkEvqCrFfE09y9hGWPB3Pqkc
6u7SMMsi0nKYxSkVp3MxJIWvnQ1ZXfuq6DZKsioNdv/KcNIEjiJJ+L+tLSwqZILoS4I/N7/qtfGk
OP5BQmz+LyBjcxmXfbGiMp/TP5zDS77RvIeTeC60v5OFbTTLTyyX95WQVrsiIY0FKFYJeanwK9hN
4n0fB+8zELpTfMeXX5pAXVVN7vYeoTh8TqvxJABT+nleXZjT/9TDH39kSeSC3Ofi2ZOIwxvwpoal
I9U8Be+schb5ebQLc+ufJf/DaFOH/cnvQ/0MkJRmn6AcTCSFhhfZ+RDiPxfsIiseWMovPHnlUp1n
UT70hUEopqDWz1PCsTn1QvU5GkaK1Jg2bS+P4Vq2kuthNpOxTTkhJXK6dcF9MPK5AFEsnSQv/J22
+r06VA+yoG7pgvLPItyL+I5wFlL1boAoxWY47SaEABNuZbyQFA3EWkvtFBeH08neQ2XGIyrfykCc
MgaY1MdD5/WXipTLTgHtDxoB1qwC4g/6kuaZy1VjIMofzgNFH7HgxPti0sf8+Wl+uamLQRY3NVYM
Uew6aGxyRHVrMp6LKL5Qav76Ei3GWCx7aZbUbZrS05szj6VN5oqn+nnY85yIQ/EcyDIa4HufMDc3
dcZd+ThemjvfXiVbYonUalo8SzlzPk1lAWG5O5dG/C5jVaa57F94C788LjRMgGtM7EhzkO0SPdh2
7VTVbBrY84EZ7f8O7W0NJPPnx3VpkPnl/PDyJUWHwDVrNbceOU62btZL20wc1z+P8rX8iB8Q3T9A
h1lnhDvt8zBmEOKpzDTFjRAReMopSm9kiiH4pGHV3CvmdRQToNcH2PmjdRhEF8b/8rjm4dG+8RNo
TqAN/zx8IzfVOEWG4mrmq++9q/KlWf+l/j8PYKkS2U6qBg1i8X0s66AL4rEaXE2U7Dx4mkp/pxQU
uurmwqV8WZsXIy0+kWPuI+j3G9XN9fAY6IVTy5ojE5jl3bT9+8+P7bvbRr+PDiapnOA4Fk+tRTo4
tQRWubJZcCqI2HeJF+bfpSHmv/8w/8RUViMquKpbggD2qqchvaCl/WaC0wX8zzXMf/9hgKmQPVlv
RNkt2sbO2l+y+Fc1LwJcLl3GYkXqRx9SZ2IpLjCHP5ysiZerbaglf5p16nJ+QzMGxvjCB+y7qfDx
0haTrjPMtvY0Jp0CVUMiIK8unv3wLpYspxouvcKXrnAx7wrEOfmgp4M7hS+e8Hek1ve/m2yLd7TO
o2QMu152xzy3Sz17HSb//uchvniQZluyivEWbbOOvk1Z7PWmSodoHTGhhw35dhy2TJKN3uW1RQ6b
sDbsai0+lfU+/Cvpq3RzaXf7xXW1HF7+PBfl0U+L3ueBzVvNcj1t5LW08/7WDpAYfRVvLiXD/KMV
fdq2L6538QJXPR08c2xkd1J96pGtNRyHgmbWOPrVCY92uMV+U2BjsA612hwiVXEyydv5JVsY0wuu
vMR4g31y23dY76vKlyh1kaNhDMNTYAn7JMnojRQgv4Z9Kpb+MU4pOl94Zt/P8v88s8UKYQ5l53lJ
xzUAZS1z6yDpuWPAgXFmmZsDqvlcSrSlJE9+BG200hKYNEWjXg+xfN8gL+oLBTG5qrGlFrY//7hv
FheoP9CHFXBZOMYWi4snBQ1MIr4rgezOcaR18Cpc0qd+82kBw2VhnFIQqqPC+DxpRkkJWitlwZ8y
eVt0YBFHJKpZRjsh2Px8Od/c6k9DLW714KlmHfiq4grjnUSRvesGkCrFKohp5UT6+ufRLl3Y4uaZ
Vty1rZ4Mbi9U+wiCoFIfy1g5J9nrzwN9s3R9uqzF4lyl/hjKVjy4AbmlKka3ttj9PIKhfTsGuzVE
X5BrzKX6HZAZ25vKVFz2v/Fb2JYzCp79TFn0d4KYDqt4qgnb7MngmIqtqMSnVoirNc/SnizL9TpK
fll67cv9bZu2HqCfuLn34fza6eTvQqXb0exyUaimlO8pagyB6FO7gghPv2BFnoJyCFn0VuJkGLYZ
RxtNUXe9EjuRzoGir2BYZKp5jyF9XY7dLkzphwZwQworeRiCzC1lk3gZfZ0TGaKI3ls+I7W8atd5
IlXkWyS0VwHcMzHmJIh6JcdNRLywoTgNjZWmkv507XiADkIOdncK2ihxZF/2HTMYbgatugKO3NF2
sTZGGMNzlEiLGKW4JGtdeh7ECtBaLh4MuXxotXhtDKmTquSQBfGNMhgvdEvPYmxyJpaFm8ybpJUh
pa3TWlRWu15aJ1NEwPtcURbb30Wu3Kix+SfRNKfXprmH90ot8pTl/U1icfJqxMBVqmFA3NvnjpTV
G18sbnXokXXMEdfrnlo5JJzWfzQj+QBRCEouCnhLqGzVyi0HS+oLnTG6rngBoEWzJaebS/U4VVZ6
pTlZquIJogU7Es66mVIZsk70LFggwcbsJe6kq6DpzoR2vXCKGDdtJj7rY5yuwkn721TES8fET6uZ
mG6Hob+SJ+lIAoObjSi6qob+Ei09tspJvgeNcB/mMi3MtCegHF7DKjA1OynafUKo+tCEJzNWwB6n
r0PlwZsQozez7Z/jbFLoAxSAGybrVglF5lClrXATNeTstie/N0U6jfG5L2SnskS7jUQd1vf4IBrE
CSIdIKq5Y/5UeQq0JtxjpUFZHENktcyMBMDBh9QfPTYc31elp1R2MgzboCh/0bPZaD2Vz1GV91WZ
nWgjn9Al2FGa/EqM4KQEzWtmjkdBIWlPbqPbBEC9kwXkqHvmnyya/uRW9WINxptCc1rNRdmGy3/K
wmGtl9M6kzkEysZta7YHhJkA24GItaNymFARx7kOcEy8szrvhhAJMLujOHe91mMasDO0yp0ikEzd
yr8nSL5qWKLg0drzKAk4kzNy19PxQYq0x8gjoN5HT0F5t8/XWmG+TCJIEdTEqAh9kh3Juwf1VUcP
UwSKfSz8B7PL/oq+L6wGqRXXNZV4h2ZXsy7aqXRGgqul2j9kAZEnWUr8xTj/vDyJDmaQbuB9vyOL
v5JL4SzkxNrnwYHjzC6Opb8A0zJ61plDffRUtsU5C2gStV1NGHj2QLu1Q5Qjb8k6uUoa8ORNAqrT
Qs/hXxut7EakvVBcvdUb+ZbMh5Pc0W3zlF1roYvv0u696gy7S1AoDN10N1XEPU519cuT2Kf7wxGh
69ZSydNL441SJiVg6MIZw/YPRhsp3Q2R/scy0wccEDQ0FfLLtPT30Kr3ogAiVI4h9of+puv4pHnZ
uCWdnTdc9I9+ZpTkO4OsF0dxO0vtRdO6HfFF+WH5xIF7H48hVMY8c3rJPCWZfkJL7spDvg/qEFRt
vE+HNrXlJLguyDfI43I/jXQwgYlT28bCIiFNsAxi0FMZ6bkvwVWvX72xItq96gnQU/NtQoL7SlWz
ficHseTQNjsXrNMJKOCbxhM3ueff6kWXzlp1Wt8dPfG0UsyV7He09+Cfg7G4b+nn2uRLtjAlxN/J
pFL3Sfp9o1aDM5SmbmviFK+SKqiPyD1urTpr16gCrvVAkODfh39Dus59jZC+HeIavXvX2mYn4zGG
OmaPsvKU96Swm21u2nqc/k2V8j2Wpa1e+ubKyILaKcvpIIh0mYsxuC1TPzh1ZVTTYJmfgGY8j3l2
ixnQpEWaJi9FRS9kSuepLZScyARbzkEEpLkIwN27TSOCYNTyDPmF1rcEIdIzZka8rJ/UXPst+COA
KAL5OpYVX44nxy8ofeP731Z+mF11GRB4PfNBybfduRJQqpe+fDWK3n709edYa2+DHs+TWISAVyRY
hlX6aokIOQZFiraBKFcOMmrLMX2N6GhjJIedRKxN3ZHIjkREXJkZLYiookNWieNjLJpvkhYhSqN6
TJhp/iZFgXhQzBkFPgpbrw4PnlccoSLztom5jyS4Zr5Jt5XAqxrG48nLkzs+y8oqEEf20MZL6hmb
aA67GSbD6ZTsLRyqK4GeTBFYNwMaHSH2r0yl34ZJ/VhFg1136TWKClrxg7cJAH3gQjOf+ra381G/
ZYU8pYSi+4lw7/fJo5YZN7R5riRT2GippSDUhywFgitYjQ3J5mqb7oAicn16hNwPsvyqS2rIhQTg
mFoPzj73H+JM+GtVXFNSRKfSqttTLsbwyXMlXFdBgpVE/CXp8XM3JMPK0jqnpV2fBMMvq8mslTIG
/Nu4J7Q51SKwmhC7/Ow0teF9aqobOYgeutKnsjF615HSroPetDtdOTVqsU666qpPim2rZetJtQ6p
Gjwgg8XBooJXE/g4yh7XI2TlbqjJUPQJR9J9aU2cruaUnGJXQ9SNmF279RBap0Sih6oF4Uk0hWCT
NZjj2HHQkAUtjeT1X3g9AjSZ80mU0ZPqH3to4NpY7hsz3CtZAnYsn3bWWO6yoFpPHdm4ZZI7vlhu
qOFsclV8HLzyd+1Jv4Ic7EsXBekNzI981YvJWYrDXx3+kZUgp5Ety/0WFcXBn4gbmPJOWYuzq1FE
fMD3b9Yd3QqecVOp/mspB1uxNQ9DMWJzREs29s7ksebEHd/BTrtN8vKqFrD/FM27EKVXGnqsKAz+
VlK3R/6z13Jvp40+38XITJygNv8KYrOn97/uOjhuXYf7As/1vqH1p6fjjdC2d7klHNWwe070eJso
E819dh91gr6N41Jmxrasqus6mA5lVmz5Ls56GeNKbqUz3T3uYiBe+VH/5tf6VgyyrZIWBfYQ6wUS
sE+nOti3gXLiDGQXaGvQaiISQurEvQlZJ8PkPm71elUUJuQhs3atiQavNihrOTGQUEUcVzDAkiiW
YdnqwP+1nngVEQ624jU+Csjz7D4w96JEd0GL2IqBvAOEGd4pk9TZddbAexvYf83epuaxoMpnh0b0
x4vgA6U1dBYKiT4or5VZ80kW+YCMzbhPOohJXaK882nEeDVgzkyDGE1O6B87SWSDR9swDl+SsrqX
halwmjS9TzNxF/iRU+Rx7JBISXdT61apZiGhbu/1Ovs7xahkYtS+JBFp460gzIt/bR2nwoQZHhJS
1vixyRc+fND71tsmUdY68RTSAG+o0vTpgPQnq6QbaT4URHVhnKKYOeLDD7U5FMH6bL3Q9TUVdsAg
9mvRZEdsdfJjoAf1TQM5pTOb88CpXSyGd7XnRuR0zSdvlw/JaCdIHOVGR65oAO1P/JGTwoxRTxQQ
uaXsh0ySXt/Qd6FWqQ3DvhibaTXk5kCYQK+jB5XhzqBpETrROijZiJhKk+86wUfLJQO+NPNEvElS
thpNkF86Us+FpEXNwtI+nKQWhaawlUiIk4XejfPiQYW344nNgTAh5FVetDayYqf2na2zHrLnlBwu
JXxrTciSSZy4AsbrddJOrpdX/UpPDLcK5Ssh0NdFIh4aaSACHI87AS3tVunZv+eGFDqlbm3yxnvG
+LAzY2SAvHvAHZr6bOSVhJayv/E9fMtWUm+MvN4blb7xFA6SkITXRcAJoiZQQTWHmHc+/OvpPUkc
pYk1MocflgRXoZWcs6xwpXjcWTW6szb2bnu/C44owMJdllTZwWojOrdlJpH3XeZXPx9Qv561cYZg
cgVpMFeplxANMU1HDIOW6KLo2YrJbx2RoVVjzez9C0fhL6b+fyYUqH9QBoFqsm/5XK+IsH9MReO1
buwlphN4MhIw7zUsq35dxf49INd2lbY92sgquM9b/YKx/2tJhitVcDD/C1e0zEWJL5U83SswNrow
KQimT6pHXU0dw6ovYTe+6Wl8HmlRzQPUFgV9PXXuJHluQMh73yjb3BrWVKyuZ8YkejT2Ll4jOXDA
Qqxy9XPFSfTnJ/v99RKlpszWC+OfeuJDfRuEjuiVmiC6lnxVISKv5K0pqhdeyn82kc8v5Xyt/xll
UUKRMnlEt9x1brTHPLLK7nBWpPtyE18MPv9ag2Ik6EuIuBAjfbHST1pThL2Sda7UDiedGPtC/DMl
0jrD3RQk/00r9b+5Ci2IppSm0mFb1JyrkW58Z1jzZCn2qjSeEyRQ//3nAzgZ7ALuG4JNFvNRDNSS
Ti6vw6hpdqgc+xlOfpEg/89e8/kBUYb8sGourkSIEPEOZaq66tbfyew7A1aV+/4t3ZZOt25sdsBD
7MQ3YK4frPtgzbkjvwnvotMlDsSFQpgxS1Y+zMdmolzZV8HgpvWfMH7lN10oCF8aYHFDJZxUYzeJ
qku67ToUlHjF1AwvDPLNKvbpfhqLl3sqLSMwEVu4hjJt2qBgBzBnWOkSYUqRMOzFGcVvhJwudD/7
Be75v224VD//gMUymiWCEEmsru7QHTXtCnJsdqk19s++88OkMeZb/eFZoYYCvj4xaRpnDjuo7exu
EOxgMxODlHV+194F5/Z4aYZ8XbHmKyNMTyHPWIVO+HnUkMIgATGUSstItZPuQNS1bUznn1+772aJ
zrJqzPkS+NEW70Na4lfOtEly4w77crYtqnz/8whfP6n4iv//CPzp82XEgzQVsIMlt6p7WMAPgu4R
BnqYwj8/j/Pd7fo4zmK+a0NmJtXEPihP+yfBr581I9+ys3j8eZh/PtHlZIA4hFMUjAnM3sVj0RCN
Bl6nSW4nGy+G1/2VEda3QfsSJsXenDqAJZVhk4/B1SpKsWoT64HWyl+pIitvzENbMXoZGPPkH6cA
/ouZC6gV1ZKamL/RBfUxs5SVQQxeQawOZyaR6FjBjK+1Ed395NfXVYBct/KH6yAgdANsJk6GgsLa
z9f5TQ8QNu6crTxTRmFuL+5npU290ZtJ73Ybf0ep9k159GPH3Neb+ko4VEQ1BOfRs4nn2xjOhbG/
PkvG1vhWE7dkMfziHpPWoNeEl/Tuf6WLCMIxqsiJIMZokzviqzJutXxzqVF8adjFljrI/doUFLF3
wTdATfP6o1gmd1LdXficfrd1Z+rIIkIPvnfa4vIIqDJisQt7t6SyYETtbyVq9lmeESQmXMM0eDAE
YNA/39NvX/QPYy6uzZ+GlDmX9q6mV1epV12nTfDy8xDf9W0tuAs6PlNySb6oOzILrGETMsYMWFN/
Zb4TbYQ1+utVBanGLraXJsq3F/VhwMVFTYGX1XrAHFXzdw4mNgEol6bit8/qwxCLBRJJdmKCoe3d
dHXs10gWhn5zo7ymdrfCo2OHv1v82TtMWdc0mv4H99MAbEZDEy43epzPS6fhDUIbDtzPej04BSwW
xPWbZtWsyRGB/ukQF727MOR3q/XMgjRFNkkGuMvPQyqtGPZxwpAW6QcbLHicJ+UHHqNNeaFbKdrK
u2kwEB8F59Lb993DRG7Hxw5+oaxqiy+5p45SndP24nD6Uqj3mXrhrfv20j78//P4H77igx/kRVpk
vdv4NBKoiurFi+cfo8tz5tuRVFKa4HxxklzqgTxBSqSCKpGrrToH096uH8jgtvMtTUx7WoMPlU7h
Xf36P7qDH8ZdXGFa9VKb+NzBCT2/0jwU/aWsva/PCD7DDGkAxo2jfLlLV+JBrcKpbd0uimyhzK6S
dNxemILzG/X5A/t5jMWWUkr1Sa+tsXUbYbhT636np2R8DIGD3eGp5Rdgr4tcU9W2Wt+IW7kRVOq5
6bEolGuVLB2BTLpVmZV3RBRQiyggEbfCJSXTpRuxmKxdW6Egxd/o1nF3sqr6Wg2bS5GDX5cebgTy
G8oQ/3SoizEoMfa8p2rrJhVnEF/4NSkAcqpsW3bFLsDtU6rCpSX8u+uSAd2yBvDhp5Dz+SUxYk0P
obC3TN3wJfqr2wSdhLoNkAEP5VojIBUpzAq71YWH/v24JqRllQ0vWIrP41atgKMpiWTXGjYW7fQn
9VBschuKqkUX+4w/xpZ3l3Q/lwZdfD7giHejIAXzmXOO0dTb8xDnl5Sj301nmSPzf13Z4gMiqGFG
Cz+mi7iHDLCz1j0ZV/Hmkmj5m0MKaBsVmY2Ju5CT9GIcolgoxOI5d8eDscI5aZa2Rb3aCTai22/w
fGjZtrHlY/mo7H9+eN9sm1CLogxiQ6xB0VjMmVzAARuyuXDj/opCJH2k20Ty7Z8H+bqmcnl8l4AW
U1+Rl18HC7QLEPq53kHiM8IrbA8KFSRvN6XtJSvNPNmWK9DHseZ58+FLoWLdBuLRT64sRvs6KjfV
KD36SYGds3gBLHHpozu/yMvx+NzyweVYwdxfPDqg3ugJVF9ypWI4poq+nrThySjAmMZIWNeB0GpH
L+5pAoSUCYxUVBxd5wRa50JJM860Xn++119IudR7SJalS8FD1WG7Lt7G2Pe9CD/f6M5Zp6l+nanR
TTvhscOzyXf0F3lJO3O4KwgNJwSCmOq5AJ+sPJrCSSj86gloLh5ldiyGsml81UE4gaPrEiv7m3n3
6VcuXl+lTxqhnUtGPbcmDwPUFoY9hprz8934ZuZ9GmbxdEplmjrNjEVXHZ9ViGQVaqGRxnElpRfm
+HflQyaAamLRmwFMy3zDOvJFyRcCyQU5oSXmcwuwfySkrWto+WEgKxJvp4BsSPRwn9BQ+vlCv5n2
bI+gm4PzlSVFW7zHoo/8JY5LDaRdckdOwlpQCNtotiqWXYk09J9H++7pfRxt8Zmvahhso1Tp7tAq
Z53w9HyKrlNc5z8P8/1Fkc7JdmUGDc3v3od3WYm6Qu9FhPtyi0eHsFowD6u+1OwIBx/+t59H+26u
6ORI/Ndoi5UDoc0U5XHIRRG4RCZ1QIJvVtSrVmkuzMrvb99/Rpr//sN1FQOysKArdTftcCFqdxqJ
mCL65p+v59Ldm6/3wyhlpQU9eg3uHnkpUuXbXnKty7iFSWoroSf8PNp8dxbrIOJ5zo2sOPPSs5iA
Jbv/OJx0zcVqXJcPRvT28///7T378P8vplyrF1pUiDydii2jTm2myX/1FCp/HuXbezZH/fJJlGkl
LWacGEoNnMpYc5te3lAAuOnSQzaO65nHQX7ahXlwabTFjBPrWp0QG+iulRZ2i2dc0l7KyqIN+kpu
3v/gARn43xWLyzPQ7X2eDm2j5MEwCoorydXVJCvbojHWP9+9b9dAmmJseUU2MV/AYEbbR9M4FDqc
y6i+0lrCbRVtjFZN6HVzFlRpx8rssACqILQASotCvoGedmHZ+G6qgEYDDsGW46uauCgqK2zTSXUV
P7mbMgrnahMCplcveLS+646xXaO8i4eJ+bKs8uYhMJE6jkZqJoMzOf+HtHNrblTntvYvoooz6Baw
ATtO7DjnGyqd7kacQQhx+PV7kL2//SbEZb619sWqddFVkdFhSpoa8xnZBhIU4g6u5Bdb8rqGXbuw
wnCmV1WklKHGhrPZ9wHMtdiCa2KsH+VEvy1Mw5H66nR9AC/cWr42sWQsUmtUy4kiWS40SFigxuyB
IuDp4MAAvOoHD9CQ6w1eGCoVWTQ8S5nwTsB9+/s3wXhcE5SWaJCX/uwVN4zxJu677b9pxiQyLmTw
vVqWVzeRRVCnn+vHEVCBEh4BKCMf67WAe3GAMDL/r5XFmQZuvE3blEj6E77jUMpr9bSyhi8EDHTX
f1pYTIGYQA6K67J+TBtglaBhI0jxGACSRaa0LYW80m2fD6uLoK7CCdtAZCc2nt4WQV00XEeFJ6ac
VDrTFkKELWY4NH0zW5RvkiO7h2c1RKor2Z6Ls+JLs4tY32ui70pJaMeJ85ABYmxm9gGi838z+b40
s4iIOTDCulrg+YmzF169mBA7pPVKLLp0tfvWhYsY3ysJ/BQkNCL78o68tLfirOwjDwrRl9HDVonX
ShKuJZMuXQK+tTr38Je9X5+9e7M0++9XrywAGhIi0fkRwLHu45s4bL0iLG+7UA+yO/jLheZ9AmDy
7+ur7sKBCm8PYGvjFWyuTlssblahTLjnCV4xVRQ9GueYncDWi+uX681cXBRfmlkuOzJNWTzNdZeN
/Ng0ULapYtiq8DklTbMldM3S4dIyRx7N0HHZg6HQsiBGk/MKwC0UcSmz6Eg6JMnrP/+grw0sDm7K
CPV6p9b6sUeBnTKMUPkC2i2XG6AKXWPNUuDSKH1tbTFKKrOpTvpKPxbASdcwAQRGRJXe+bT2JrrW
0GKcTFNr5JajFkbRftG0DCv+SFttGzdiZd6tDdAiStIiixu8WA/HETSk1oxQU7HCo135lCWevlKN
2FLopB4H7bdcAxeli3Aook2T/osLrPpldMgiAmtVJw0ckRkKMemW5pDF1hE78AGWw1BaX593l8Lu
17YWYdfsqTrCj1I7duJdBVm0bYNJ/heL9Wsbi5gLgdgEdfaAnpuMG2gDPV3OD3I4VkaoCdgdXf+i
i+NEdJxIkYeV8f/vYTBvFSmtgO07gpJnxK8fZnfma/Vxl2YbkMGwX4WnjAwD8e9tcFapWllQE/Io
vCLptDzZwvwXMxpcYuQW4PyBo+1ijeYRcs22gotCwnrQ2ZVTXPUrU/pSFFV1CGRR24VL3DKqpVHa
9kz05lHSAdqTWzh4kMSQvJa19xCkhyPSSZvro3NpviHrCWT55+B8VnZ+2aSYbRRjlCNnYVd/UPIE
cSMgUM0a6fTSh6EuiICjpaAsf1kXj+MlM7Wi04+2gWozMykclOSB7E2Eq9edtBFNtAZHv/Rh8KaF
tdJMSIbB0fcpoTZaZWs57gXpjKNK05M2WU+UP13vvgsfBhEgHnKwx85WJvOv+NJ9KCrX4yTDvscJ
HrsJdOxjsyk4NnVbTVzgPNz/W3vzYvvSXm6A4l8r6XCsJwI0P+o8YGkt13dDbqEWdS2fdqEPkVRV
AFOwZzDE0nCuKmwgN8dkOGbaqwSEWYZquF78/Ref9KWReW1/+aTUGKuhB6P/SDXFtZSz1XV+V0nB
yF5Z9X69rbUPWgyXDPLsmA6o8Y3qMUhReSOBW8mHtUvpWjOLUeIFJCGSgvrWUR9A6WrDHkDIVi5X
7r4Xot634VlEpCyXKzbYmn7s+uiloNR2PitA/29dtjgxqG1kKoBuq0c2MbjWnlQTBuPin5+2vn3J
4rRgCaj6bTyOHqkUBxDbO6g334wW3djxG+vWEAMrw2MsFFUWGSQtSSftWNXRO01heFmN9Q0YcNvr
XTcP8+Lm9vWrluk4NJL1gLzpxwbFFFb5xqxkYxmvmbqWy1xraHFowA1KG6ZBxelbjXzAih1LhfmF
Uu7qVbOBiwHvP6t1GVaLVJqMUsMtnpIWuWBqoL61AvcVoNbNkMY37bA2y9XL09yewyuB9d/ydUcu
azy2UlM+lsqwtdtyQKmcMgR1O7yNYFO4lZ3b2w6lno5Qqs1A9LuqNfasljGuUr3Fc4ON4rDYJ6r+
JlpzgIuk/HeE/94MsD0JrTslVlz7bGTwM6DqChdkXh8/J8H//np7Mdl6uN+yVsaThDyZvkKteNO0
6ujSHjZcqZSAzA/fS7fOu3Jlq1jptuWrYjTJrK0sphwNihLHgmd3kr4Gbr+8kv7zcYuJ1wxmqw/J
qBzzNkh76qYoj4jMf67EhZoNd7z/mQDLrGluJaVdKqlyJGPyYHUtWIhT/XZ9rV6W632RzC1CkCLH
qJCoIHbQfTAsn8ZDd9Amr6eBxvzCF67A4300AuuCIrNwHdh2cQmbBEvVMJFfXN4xMFQax4yF1iJT
DhBhlkPqN8AIRPZKULo0LXR4Plo4Z6JGeckRtJPKULmAxqUjBA4o8QeWUHi9Ly83AXYB1DsolVqe
xmtFGeG9BXleb780EOeNa2n0i4MFABJKBZASgzXDYh8HWx1V1gpEZeah7b1+M3mdTxQXdNiDck8O
0V125Lfmnv+RjtXKGX217Xkkv5xXclNkMQP/7Jh0XWi200cMJistjGAokjuI6G6o1qHafnokIMy1
jX0ECXufTZ1XoYR9jKx9Pk4y6vlRKDJIAOn+i77HERtWLQbRrWV81oGhreS+gUhLyuGWZcuJw3Sx
BvD4NKdeRjU80Mw4EvDo8czwvRMaSzUlMiswexQIusk92aJ+8JwdGBwTBENpnZvB5NL6O4YopTqy
arummbg8DFD14YAPrR0So4tfkPV1V5T4BeAeULe5FaF8SO8ilNA+m+fJbQoXSAJX/pX/Ib9XJVZz
XPvx+dB7K5h6OMn/yKpFYCQz/fPz+w2snpzsFIWzmr3cyL+izfUh/bwd/WyNwJb4U6FiLjobqcvM
ItAvHI07PNTrJxaW28LXHyLPQKHhwfydPqlb7uqTVwMcfKfer7Q/X5V+tG8ZkMZYwIphZn3vakke
+56QeFYys7B1+sdOd0yPbTSk1112IkfUAF9vUr3epLUUvcd6ovaZCQUgXNEg5W1zR9uWXoMsRe4g
qy92BOUDVQxJ4CysRJm8l78VHB4dawmzC5pcnKD/9+OtpaBrlEao+/t5ns2KLm3b+UCkdGFxgzpK
F9S/X4bmrXz8fCRY9jccxLB4cXXVoBb73t8NIuoIqjJkiGftDJ4Qe0F1bko9e9cfshMsIlz1zip8
EKZj6lk7lN0eqH/9N8xDeu0nLIKcylgn8xpiKDnbKePffNyy9AAVnTE+QdbuapSujPjFfv760YvL
TDsKCXxihPQepMX5HQ+f5ooArubbYps/Sivb4KV3Qyg0/tPJi3tNN7JUKwg6eZbIo9bMnZ6NjelE
jh2MQRVc785Lp+avjS1WkCg6SSWfHwewilIbjiX3voFin5HBXA8GRtebu7QBf2luecExSW+hOAqj
F5e7sToJVq6M1loDi4hkFJaZaSYiQlRrm9Ti2aaatH+hlf06Qob6fRmwpIys3FDEURSlQ4cPtpoN
X/uMOQp92coNrcmA+4FYG5T9j6GwHhtLrE3sS0fkr2Mx/4YvbdSis2C3hUhW8l1FA1aDHFEMKwP+
ya69sl6NRcgY28xK5BGz2T6MT0mA2RzMhuzRuQlxLXpcF5uvzGhjESBiPsALUJu1wW3HjrIwZLcc
jDPs+36nSQo6WqlGKxWoa6O1iBCK2RFqWBitNI8/apq9kypbiQrzr/7ZjSiYQb7ahDp70Y016AR6
36IJONQ5cUS9RDUdWqPmX3+8vkTXWlr0X43S8xpGARiwNg3Vzv5Fx/YxBw2jBRzrelPzj772UYt+
a1GqHasq5obOlE2s5ZnTyWQ7RcXv6+1c/CRot5Acx0kBldnfZzpoVnDWTdF5TPtrQdWIgrltBjsK
RaLn6y39mAnfXa2WdR06XBDagjbJPTD7R9MOlDxaef3++eq+aGIRfDLWq2I2Godte78BrgsocvVV
uL0no1pF8hr8t/Zg/HNLWrS5CEdyqzGrL/FZc7kKHvq9YW+G1qeWhflIVl7vxB9b/KK1RWDC7jdk
GkNrcyVvuQVFwEd48tcqYj7xwd+mn2rj0QSP0Miv4MSsL6YFRJFdyZmmn6Sg+Ru/K1sNVU2tj0fO
5n80DAXgU1tQ7R3locV5jjsTCoPaY3dmf/pf0sP1z/48PV37PYuNf6hx0ACbyEQmUxxqeGWkGg+B
nD+MsDwBzuqMpzEPrkzw0Mj/sF48dCzfJ2oWVg0QNUxxgS32KCU7S4cZVh3GAsd/GIQpQg5kqd0n
A7BGPXA/hXCHsXOL6mYCekwC5SPVgKkhQRZlO2mMfmmRsTMVzZs6C4bJ+b600xmj57IkyFWcsLTR
9kXTwG1krYDu55ViMSjLA0k+DZkhN8aJmBx2LGOIxIQbyWzbZNMuAduEUiMwhfmkl/Zx1CKYaHdv
kT6FWdP6uZ76kS4fzGEEckeAkFmk4+n6MP2UsX3/hcszTAtrcrvRaumk+8Xt7ASQuUnYhIDbeP/Y
EHZ+wMFl1rItvE/ieep74LJ5weDApuqnOH1h0nOvvV//lp/h6vvfX8QSNtWaBksJdDY72NozjL1X
lvKFaPW9hUXkoLVMZSMhFsyHUTiIwoXt3F8ZdEmfR1rcSrlDwtWlPXfMYil967hFCDGVpqlBRJFO
NJR348ba4jFlawIe6qhu6eVnstH8vnO7G8MH6e99vX7xZwyDsEUBDHNOZ82eHd9HLitqJrGimE4c
RQ0QL7sTrJ2qgcEQ9TAy3AdNY0Phmnd9POeItfzsr60uxlMay6FlPJ9OYsAllFT3dRr/Iqn1ByQo
2akhafKuN7j2mYvhNaU6tQqA02G/EQfZLvGzUNnIwdp4fu7Q1z5sMZ4owDardFJ0WFQo27Z1ik3y
VrkQeQ874lfbecuLz6A3rlth/jzAYg1+7dPFyUuJ6cDVpJ+bbp5YiNKH3ItwA8QdV7g4wh7+P672
8zhd+9zFGWxqDblmCAxYNbKLUbyj2wy7reKK+/V98FJA+/aFi30wHeHOBhwWosz7bCCrBTEMJ50Z
gACo2upQXoo5X/tzscvRMRO8tiPEnLOADadTBI2fHeTfLZ4Cjiif98o/xa/rs/RnSm4xhotNpZ5a
3ijCsE71R79RvNaP37RAea528SZxixDWVBB9Otpjslp4/lPh973p5W5RUbWsbCWGlWoIz7kHZdYB
n8it7hU38MzcDWgz3q7pgn4crBeNLqKPMfSmjiOifcomySlm57to9utgK9F9Jdws78EUgMCIctk6
xR1svKKTKnJPJOHE8iBWH1fGcGXeLPPHmc6aIdGVCE689GHc8COIcRCawu9tPvoyP/fXhBo/Mz+L
blxEHTkhWInqGJ0ge7uxd+xuQBK588jfea+PvdXN8kd6bdHeMtRMmtpqCk4Wqm/CzGgIALJEIpP7
/5zDvmhpEWC0UVZHg2TSZzyNdqabbsWztbF81bNlJ141FL40IUFWthRCkLRUPnv6S64B/o29rhVC
Pw2F7sw1vhDajO3K5WutkcVwRSAnjqXa6acOdmxWQl2817s8XXtmuRScv37LYpQSYTMtbXQD5z8e
5l4LzbNnHcwPbTPu2z1/vT7v1z5qMVLFRDo9UjsDz8EZUG+3Y/GqN2uFLZ9iquWG8/WbFltAbyYM
8lGsZN2vQ8mpdlbQHexwerZDu3SAknQBQp6tpo/0UXPgdwZ2EjusPzZeOk98/R2LzUFPpIpFAr/D
7m6E8rf1iwa1L7WTJJ4VP6JI+nrnzp137bMX+0JTyCXpY1iX2aaXpKDw9oUbK01oTNX2eks/36Ww
4r582ee/f1kBBazbaKQQCbHEPg2qF+16v3HjjZP47fZ5cIuH6d1w9f18h1+7v8OF/ueHgtuBBxI8
5BqGsnxbJSInXdsY00mLinzDK+uXpMHCLAFwVAxG4eq24JsewHRSJO91ZZhu1AyvFS8mh7biHq4G
HIbWcesnquybFX1DmVfvUI2M4L1Nuq9MyVExJiDfMxTLpxXQUMC8bHJbvmn59Cevozu5Ut2YNCiW
klqngnQGHFwZ99Hmjx4J0Dz5WGxZ0u71Vr4drcFPLPUg2uSk9ZC1oqJoKzfIOqTmLY/TN4nTWxAg
93VVPEqpsbem+ky5udUJ9wkwUaRJPSKXL9mESlfQeTtYKZpq4clNfZsJfdsYMXwelI2VxodWGIe0
tVAqjq9Ve/VMRvKKMo57EbFXDhu2PG9K2FoWwNJYEp3vlQ8VIJiGiA8dYR+ipkESc5xLa/KsDwUY
hjUrDn1d/oV72ODkinaoLaV3GtPedHp+oKgh81pdpyBTan/TsX3pK9uLdYayCVl5TmkDF0ON7YAh
Ohoav4lt6UEBJD0t+M7s64+UlQ+yEt2NdRNUZXYDBvCWieQ9Hruz3qR+DwchcIf8TGaguQ91UFWg
6ox9dd8bYPQq+U4WQ+UWqhlmQxl2U194E5cInFxr4YJB/2dIjC02d+CH2lH2RGudeyN7p6363mnJ
EXS616kBybxD2Q6KgLJTm9oP2ClbgGvrO03jxwT8WzWfXmRlvCkmhQHsUDwRfXJz8Felmuzg0/0Q
V2wLHNNtPRIQUls0WxLda3sFUOJ+37ZQvTRDN3jIB01bCUSkHH6NGhQrTtLJSNEkZNsW6X1fs6Me
6RtiQPejScZtwgCdrIRySkHEAcI6vSksnLRShsIl45GU+d0QZ7E7pTTIga5swGtzyoFUrhkVJwN8
7plW+KFPrPZorhxpSRN4k5LnNInohmfKL47Xa9hO6ppbCfsswe/cAcUi3/UlgKClnO8KIB2MGU5K
IECCysBwZZ2abhdPz7RGkbsJUi1Y6UMknuoyOZJK3U5ZdgYbEcDGsnmq9Pa2IOy1mvQzqtOJQyWk
scckO3Wt/UcW8KAEkc1Ju/KAtDPcHwUquFEFYxMw7TUKsD7KDuo4e0vj5kOTh8aBK/SzTNVuE1N5
AG/DAPw5+oNgUYYajE/HzgpsXoewt/btCXW0ElXDsYuIXw89vNRz/Q2m1K/mqPhMGpo72GDiGMYz
VKbm3Q5Y771WxvQGv9t0RtmEqCwe31hpmIB4K5TB1JZgbBRIiQRQtsDdVI2bCLgeWH0Fx1LS+oMM
0FXNhYsEkL7hPYrja/lXlZXRJo57OFHjl8YNv1fT7L3Tgc4aE47a9EoONZXv8ymj7liU1XM5jR/Z
YD7iynguRXIPHb6P3PymT7G62uRWbocgTfkBBGIviZQHqtJto9+3ZuGpqn6nGOONlegPIlHCtpnJ
qEVBvZZDcZOS/l4CprdLpy2oPm3IdPVZaqxDFpUHzahuJ656NK43eFfB3Z7vSF6/xlX6hKq1cAAW
POpokNoFHOxr7mQEMH5mPWSM+FaXP5mt7Uo2LFPlLgUHK578eChuSsP60LUB99w0BVYf6XKHg28K
U72ZXE6Vu8SWTRebpvBRxRiY8njQM34ytO6xAKOvrquzJHEd8XOQZ2Bv4hjMCIAHDaxGO2eilkA2
tjeJDMK32qD31UwJRNtDOlIndzYFMt+G8h6447Tdwre+gqUTGMJ9quzT0XhNh8TDUgp6FfYNWZ7t
+raqbtWKMw/UivLY8VKEvYxKIwvTnOflIbc1FQhdVbsVFnRukQ4fjHbKrRD2Bk+qRTKH2dJTEkli
o/DihhoRWMKKch5L5Thl9ZlAwZyaWNaF1Tzlbc38oUSpQ9zEz6xPDNhzpJ4g3Ku5Ap94Uh9iOyYg
ZEuty0xoXWHUA9dBBUsbWPDaFdQG8Lvo442cJNbG1MzbSVinQja2Zpw9kia39s043MlJkzo9L+Cq
Z5SmQ+Bp0VfVvS5DpdvnYHRag3Hb9GPnxfk8RuAd/yYdwO26YsG2u5pawObFk0WmXVbMkZOru0oq
xSZP87tmpHrYS0nuUpJ7hQV5imo3TjOAbSOPCaxbBQmVQpO9OMYWVbZSwHvpCMmYFyWKBKlwuxm1
BLmIpEYkp5j8ma56YsyfUvy723OuAO9SAOeQDjc1y4FQtwviJLK4KweBN3OSg6JOYBQwmp2nq6ih
55Heu7pV0VND+R9sj4Zno+i4M6Vzo42HIeXw+hCAzVcaUj4TA4/EUhng/3G9q7PmgycjLElsbbg3
FIiKytisN7GAVXpSxcYWrkrVPikIQHmoxNmmgMBJcfahjsVZTOI5l1DrEUUQ50RWUjsZLI8ike/w
qmZsxjYKaF3AwzzKNikdoJXEi68rCfjMWTBo2rR5ongcCQY34QhqYqRbTY/2ZSf02REg98queid1
dZ/JyQPvK+5NZn8nWma7VivNjGhQoCeafpg9jkDwv1ZQ2y3DG3hqgoZREwYAsrSJLZn7XdR3fm7T
zJHwuBSVZuxbDYyYkjG7A4EmFNHEvVhYzEm4LoCbHp5QEIzxLCXDtWca4ECG4jkhCZxVchwZOHZI
eGPfqjw6SvF0M43JDevbE2X9C0wz0x2L5AGVF92fZCwaTGFTfUI96NnCniYBWu50vcpcxWyQ7Bsq
sdFmK4hpgsOHZm/bSL8VBsQaFrxpaGIfk9QKZG4d4pYfiN5srF5xi0y9sVTYP0MAeoiIlrvcisNO
qjwNufgmxqg2lrYvx8ZvuXouLPsJ0fQ0kiKEhD2kDd9oOkK6ZibltouNwBDdbaFwwO2T506KH5OE
n5lVwggcKxilUekv7AN3cld5Nk8DZEuDaOAbrmRwV5YPopN3QlN29Sjt4YdxVu3qxbIUKNeUm6oW
29Zobqp84q7olKc8jm+qTH6IVesk59ib9EJMnjTAGrhWt2lb7krFRqyIspe8zO6aFhB5BjN2NytV
G2bslgo09sS8Lu8VZ6D9ruCwQh3Ke7nqSq/C+RkFPOoJW0MJixr9HpaOAGmAbs5yX4Fniw3gvDMK
bW9GsrWBVMaNGxgZsaa4IZg4h0Sb8NkKYAFxUSJQJ1G7mZB5//TOsJTooVd6mFIo0gm1kQP4HJnu
9ag09CrKIW8a+3EPykzqDHWebDMVqHfYbcBcJZQ6aZ/0o3ht9bp0WRmRd0Klu8GMkN0iGlRvEoxL
4LACk/FSzlwZRxQxZo8sU0KCcsIjYwAK1RplPkWZl6cPUUhw5SywBbko2/frHjuwqGC6blXjG6B5
YFfDQMOtpwjn4caK0V2JjX0cbk21kVu/uxwGTuUkB4mBlDfivjQwX+7L30Lhj2Ms7+O6azdy39s3
vUR+R4TGHrco1qxaKG4OMwiqFaOHBzrUdvTSm23EPjLtsCaXxvsMmmlHHvT3PBWOHKEAXcIm4KRN
EUix6hdFG/Q9+gkeDiciVTmikoZF2WcSjCT47zhRDumQPdTpeK9Z7LVLgV0hdDNwxU+61Fd18QhT
9j9Dn/tYBejCMX5pdTz4RdU277TmWZYaeJyYvNkCCXFuculPVuVwQhrYXarChqo0btUWiUyuBfDt
2MLx7lgl2CkIm/7AxZhusk4/xKDm2JO268pudAiYOyMz73Tg8TrYe9NU9tKuPqcSHHc5tV+UlEO/
2EWPDTEf7bTbUg2OTpEatCW7y7B6uIQbj54F/VQ92CrdJHoHe6N4NkLsbrHkQ00HqNHUprCseZjE
JHWwo+whw3xJ5WTbMhrqBfVhgsmdXB7fp9bGu9sEDENS629qKh5zUMSryXrMzfQv7ig7q6A3pg1T
KmrJIAdWezCVDtG8c0kwvOUj3jBT9VCWcKRTMCyjySBPK7ekbXc5rA4gdq83eopzVZ/hFcjeFJkB
Qx14KOBI82LF0hvIyRRkesufYvOkc4gIK3ELuPkG5kX7UtStKxENh24iO4bc4TqEorQp9c14dmZK
o49UwsRMCuVBxqmWZcAINXmJotyKu0Tty00dizcRZ7qDYysMF4duy+zoWUr5TgYp2qqVU1HS52lg
27rQ8fsN4VDipLbxWFYCV0mmBLAyfEGlOO5/eFPlvHgFDh5zO4bT1ehpenyoqu4hpXRHBFDC5oQ6
olTDLbNIGJS3pVd0FHYdCIR9G3VA2kkpqx1zqJSdOdmVdz0HcSHb8S0JsEglSZGGB6u5L01Rw9Yk
9hXdvKkptmN4jF9v6kLW6ltTi3xSjHu22em1deLGDdwTGx5248f1Jj452ovkzbc2FrmiqoauSIdx
NQJy+U4kvF3WXH412sZ0GoAu4T8qP3AiWaEw+aaK84eaxcwxJa66upK8sjLfIax4emU921zzZWxY
qp7fYdNL4FCRBWUNfSeMRGKcbBsFR4LOa+MEhCZ+TkAbdywTjaQ4JrrAQgaiaJ5qo3oB/jtysgHB
LRmf0ip6oHp12xcN5manqC4w+DdMrRET5DiIkV9xJakOraF9j+TW8vkAOytTk+imHUiDtVeZttv0
7XtpdeexN57iLHrWYmXf8P5OESPqAFRqwUigHtzO7l/UdtjHDPywdDpqLPkoh+Y8idF0kYCQ3MKG
t9xYRjy8PhQ4h//ML4Hqg3dqUDFnLcUiJ6pMMSUFctcnoxje84KNv2Nif6B7dxxOFvdc0J1VqY0z
tNJNrY73ejS1rpCBdwTXEhbwCDOR0dtBl/CHToV5gAnEiBF1T30jkCWzzKA1hYpQxG8AThs3USq/
wAQDNi4WJLjYj+2638rjQENcXt7kYTyjvGU7cuonk77lmXw35flt1gzh1HY7ruLq0XN1X3f6HWms
e1PWd7Fd3zJ4lVBVe8RWtxddccB5+01rgXIesvIk1+m71RnhJMPk2BhuQFMNgKkLcdoKS1nfQrey
15T4BFeLAvvUp4lJs2dy+1abSmBUYluabVhYKVQZc6KBNkeI8d9zkSNJkZcfUyTLOBCVOxiAbOOe
hYwrN5lgb8NYwWdFMK9m4sFQh1vB6vdCRuS1pqZxYMs2ud0wfehSibughAiq1ubtABvApoTTk9w0
6bG17d8t714UQTW/tPEQDnZNwKV+H8kmnjPSvtskcDMKlQ7ZDrs1YFjIf+mKLXDuVw4SJaeEKPTW
qogBp60J9unwVIN5koWJnavVJkNcxxED6dpY7wKkh37RiWiuZk93gLMex2w6ZHDqInq0y+EFz+rp
Nh3LQM5z7DnIHPEcO7AkbtKy8VPkHbpiONWz4YuEzR5dQ2GDgMummYd1ZN7DJzeo0e+URafOVCH8
kGfPGjx26T7G5zbtTnpXBijvTdwRASGt6L4F89pTGjVyhmx4jMxu9OuKImcV2X/6vsBdDbiGvIRn
ta3kd0bR7rXG8s1GCqxWfrFGHA/1rsFJkz/YilE7ZTPdjl0C08XJHD3L1F8Myd5Urbkh5XgT9Ubu
DHL3p03JPbJ3lTNl6rnOSJDDGhu3jJQ54B7i8oHjvpGdM6PFHSqDs54ctduU4OmHKGHGtBfek/eW
13dWr7UbGNa9x8o8RBV2igRmUvA9zFPHIpxtp7p5q0ty1nvYk2UMpwBR4xwEV2EtIFlFnSQeb2LD
YEHT5fCVyJI/qoG0d00nX46lACvYY4nYwYBGzE5bh5HrT00LlDV8qFo4oA2/M2UM4MhVwGtoMve5
yqYdZdVDpUpv3ChMXE7BzhtzOZDy7JYTartKicq1ToNQnlu66WY0j0NciX6rnRrjdD0mcNyUG6dT
qycNmnZX15ONico9J4p1CtLagAugOU07g5FHUBXOaaoj9qLGzx0EXgZ0lKqh6sr0YFH/DAaw5TSw
auIte9Nhn6GNyp7b5WNtWbfItpRwearUfUKjmzlkOS0qK7GMt82kP7VGoWwVTLvgenD8sevCdQbW
JMCEWirQ50v+KcJi32ZmOTtr7EZ0TqrouHXgKBYPK28MP7VTi6YWO2KTjxFvxng8aWOBu3iXwzi0
6l0a42JnAhyC4x+S/p3EPLUSzO265qOWJdz9NRtZgC4zQ66ZXdCPZRjNd0Bu2LaXNNpfhsmwckL4
0S1ARaBoEj0DMjSYBYsTgjxNMTGRMQGYtX+STe0MNJmPi/o2GpGbvT4ElzQcAPcBXSCjLEjFBRHb
15fHlzytQO2rsxF6CnjwPMC2KrDuExeG0K4d5Kc+WHtx+TkUYFZ93RAXwhjYaFVTbPP/brGBTGx+
q24OPKj8+c16Ln5ymEuO8i07rAJjL5y+vjW+eAgVQzbJFfxeThqiifDUHSxvoWgUqasgrQxlRx6I
w/oj7/xnvx3INMCMUQ+JGkEN/mPLwicVT5UU/okD1EfPFJntYUVm/eOzvv99c1GwCm5bPOQ45ZxS
WKuBsePI5p86O67MlR9HmUUri7mCK0JjRyodTprilCGS5eMhPqm/kwM8GTddWL8rO9uJXXNPNwTP
MyvL4oekYtH6/Pj8ZaaKQoX7pI4+RHoE9r2t0N1myn91HPm2/yLtvJbjRpos/ESIgDe3aEcrdlOU
yNENQiMD7z2efj/o3101qxGNlfZiXChisquQlZWVefKcLBwZ2gdLv3Y8LowKzio8DIy47ZpoHM3T
xHA7zcVvUjwdgz6KdkhFbHrUGmQLvTg/+dm28nOq1gfVr61NKpMV19mW4gzF+okH+No0x8UXn3+Y
owDaNvkXONeF3aglp5TMQj9F4XNKj8wOwHpU5sr6L764YEXY86KDhMOpGDrVD/ZdzRSVdqhveVmv
XAS/wN/vzgciCTIMLTrCEIA6HSFJjmRYKloTKecRfK5GUwbKo3s0uhgTzG+SBL62oHuOOrjaxi+a
yv6mNWG7/hwYwRv11H1Bs0NhajXJd3lpbHXfcB0etdf9f/FXMlc2s8RChWc7QuQqO9oyVSiNJ6OL
jpOj8hyBEk/RaRGiYBkXN7L/MmThS+k85gWVXf12UqBEQIgzjORNgUicnHovntHtuoCJ5em7bVrV
yhdb/ZFChJPRiaeIZeqnZp/cWt/im/rRQo5y4z/GDKElbvlQooi6H7f5vr1pym3ubawV7rYF30RF
4fc+CV/TNL0E9jvHPIXayfcqt3U+wSa58jUuVZjwmXMrwtFEI8wz5DywEM9r73rZuO89Df3xypd2
UJyjhV1LT7lJcwkVr5qCtPHxujvol/c0iQs4VsuBMx6ovHBPOyCu/EA1x1OHEizTW48d7zCrd1yP
l6wUf0qSNzUZUcJWt5b9CbrwbVp+H6O3PEoPWRVsvd7fq152yGBp8cNmoyT6Lo4eSgcVKQRMOyk5
jaH32aii28zkMfSzGSGinQdcCvs2RnC4H+m39MiBUqLUvPpRa6qNF5a3TvqV7suWPHRblOlHf0Cw
Vu+wvsbodvmh3++AkFVZsVNqhlcbJ7mdXMP+pkUe6omfru+zsrbPc5A6C/xV3A6VM8bWyfyS3E7B
jIy07qOtvdXdmK09yfvh83AoDuVaVJqj2/uodL48cA3vDQNugB+p0qxTq+TVjnqnuYEHWD55ZWRt
jVxG6NMpT/VUhCBAsu5ElvsA0ajkqjoCpkP6WEv0aJQO0ch08kveniDjk/hn0OWnsJermRn3X036
Yz1HRJoc+tMIQ6EoYolXA4U3B1zuOJ7govoSxbW5aSraUYWWH4Lqj2fXNTShZJ1I5eimbJvCWWf6
CZ5atRxPILEQW3ttkm/XP/+Fj80GVCa2KaEwoW8JQTcfysFoqoLMnf5wG1gzgdutAq7gL8xoDmPh
pg1LgTi/KxuaXSFRTmyvd5byHDpP0M38jQ12CawRxWJmJd77E0TcQ1h71XjS9fsuf/SVh9JaUbi8
BGbO23VmY/bps8MSFIPT1E46Mrmj34UAiJsbbz/jo6ma7/zt2s19mdhijmaKw9wzNHEit27t2EiA
DDzh4EwI7Bckw1fus6XPz1ZBGIGXMd0nfP7E7pTCrtmzok7upKZ7DTvr4DfBCtxtaR0zJQLEBDBs
aL9m28+2rQ66fgiHaDw50EamzujW0T9/7mCKDRUOKLN5UlGIYjWKqNwXfJimT3ZRWb2kUbvtPG8l
Wi4u5LcZUWKxrCUVEJU2nPQ+edHN8WOWhys+tmgCVkCwcnxxWPXeu1guB2D+DRsTTbLJaoo1MPZf
36xLLgHcGCJWAzO/gphgwzDS0OwabMzDMTmPxPyg38lf1V2y97YdNBUo1W6zXXMYb0AY3MkIsq29
FS+unfkn0DVUeYObKvH0/TKTGqp5ZBCGkw8KMPMHEE03hhnvk2olXboc4cCSQVSARUaW0cwWfNwa
NBURhGE82Y/UFO/aD9LrrJz0WNzEt/22vR0/aj/sf/v7cgWve5Hda3Aik3Gblj0fLvHwxiVZdgN5
5CliROU/2f08Tbi2kZcQS+xA+AHrh6wzYCdyAXlBXaIY3vSnVLNemtZ/CnS6uU5j/Jtk+k3bN4+F
lH82LZC1mfJRq6S/CLwG48EIPDiw02vipHVcx+PQN0p/qqbOd0twrK4dqQ9eMaxZWjgb+KyCmI8N
wRVJ4XunkdCvVel1cMrB68Q9xENZv3KLLJuAwcTh4adxwb83oYYoWch+Qv2krjY09Xl5HK6fvjUL
QlqXpB1TGRmLsKpoa8qDC87/LyxAd0/pD3pjGB3eryEN2oBfXo+nVvpYeUe9XRsFXji8yIia+Ayf
AqyRcKTK1gpb3cK1u715Nz3kd/lj9TodpMdhp+z0ex/pOmu7xm+zsG8sRzENpLR13jfCx88yyhDO
iFEFjJ7RS4fOCj5e37ilWHFuQ4zvNMnKzlSDkVmPYT/tjX32NET7uYSW3Me37QMgnPuJEYynNXaR
xcXNQnU68g3c+MInUyvLGCrFofVAhc4xkFQPP19f25oFwe20pmEaPcbCmNEHMv9NtJV4t7h5fB4i
LKyfhAIhpNu+BPp2xLHDz8obwCzamYbnGvfhLkVns97SimjKD9ouIFP644l+DY3nM9uzx55lGEPg
hJ1cz3ls5G0MKdy2BrDdxNxe38SFfMmE32kWrEN5kn++N+NXrY50ksTF6cgb7pRHao9bRw1vr5tZ
uDremRHSzMyTx6asyGYKOXsuPHCXgQncgqGgm75WPqe18l3LGBXgiulWotPsBu9eZWwk3K3I0UIc
zAit8CrTM4gF08KiDtiBgKlqt0KPEvzOOErbUUOBpv1xfa2XM/6CRWFPGwCGRi55HfckHqM9zBVj
ixzEfutO63NxS1/wfH3C1jZ005A14Rgk2menO0rFN3tNd/xyqEVYkRAecykwwSljw/vU7pCF2SR7
7b68a0KUCqRdtTPuBia3a4epfnABN9GJ/uvogmP6vhZWfvW/Lz8nJFUaTzyY54QzOfhwkXRtyed8
ah6GB2sfvYU7eP6ZJosQLXpRt+sjyEuvJHzot1HhMIKvheRTTrtTXTsnNMf+NYbSemilRy09Dnl0
p5SNvElDbdulzl5JmtcsGk5ylq3xOSz5MnkubmzOdGhiUO0GeZLyktczNeaNU72pw6mxki2l5KR7
9vuf1x15XpWw1VyHqgmjs4bEmSx8dX2crDaMimFWntrl7ZfOtF0jhrOAAsV1S5dtJepiNLHIKkls
kcEQrkKUwxG8T6rhVBraIenLCYS2NR5HMz16I+QpSUHPpbilLXevFclLU0OeX1ia9GhVjFX4NOCv
/6CFQ8XvgVzPxstoNQq/R3YKZjpCrz95DNMCrmM2zWa+Z625tXCFoU5Fl4cSAhN94jBRYMSRY4EN
PNlecm+q7ZfBCb5fX8mly5AuacjFkmkAuxerjqZXdLIE5OE0dG+pXd8xkrBzhgRGjBRWVYuLc40I
fOGIYpL7kosfkdoL+smQSmuY621FUus63wAsHSbXA2LrFtR2twzAPSQ7fz+sJbqX3wyzvLxkdd7R
i8rPPGDa1ulUnXLpWGSnWlfc1Fij4Z3TlvdnYjZiQlVKteyS95J286BKk1qdJqXa1UU4uHXlf4EL
84M82s2mVP9YAg4o2blBIbxTMdbtXMmqky/flLq/seWOeRtz5X5e+ma6bNJVQd5lji9CWGUkqy0U
q6h+jbH++2s0P994D/1+2Jl7775gYlH757pnXoaX+UbGUyz6UlTQhDOWerGkW40CHKiz74KUonb/
2pY2NCXhHyc57yyJ7c7aGQOvSofsNI194wZhcasn1lEL0t31FS3tokGuq1KBROaTbsP7bErPFScK
IiP9VYaw77rbmaQLBPCGm4Kb8f80EHwZQxST/pKhIJLC9xMvREn3fJiFFVKrSna15FGL17ZvaVkm
3Ny8USwH1T5LcI5AMssgKzHRbLtt8b07Jlt/N5MyRh+yZ/NGfc0Oq0FkvlyEg/bOpnDl2hzlLmlV
KoWZ9SHpU2a0rO6NwHIwumrfSqBLNDA9T6mhMitZdd8UL/8AwQvkWlrubFY+7IKvmuwtdxNH//J9
qMe2OrTyNO9A9RA/A8S/a02oCxu32iFxtQXQpO7Sp7Vy6YLZWbBrFjegQEDR9L0/SapelOacSzhW
7PrIcZd1j0bYpx5lgOsrXAietkn1ir8on1LIem8prqRC6oJsOOX559R58PznrNxfN7FwyVPQnMfl
4XJFqEhsNOQlmEy5sHo2Mf0a+7B/RB/tl250lQ0sn/tw6zDZufKGW1wXXOaWiXAIkp1CkAFGEVZW
7fSA2P4to3t9+lAZr9fXpc4hWHBVGhnUw0BzcgTF6kSlQbKVMxdwKmfwvdL4zr4Im8iV1VC9i0JD
v9VDKgrVo6cUb0EpTwyO+PaWqHivd+WwLwHX7SOf4gnggezGM6gpdykshb1m9Uwwyccoh7JqUv4Y
WwzK6fyHz7nD2RszLYZuYv6oYUY8+whFpbFTHLRBED0LV9xrIUhhCXwSBT3mLMSuDCzCSJkGZn2y
epr13eeMAdPrX+ESJzQvhglkWWZHLhme9NRm5ACY4AlG1adhmx3tg7JlEBiSLXpp2U14y6DCV9jx
FBeswGu84gVLQRL7pIwqcUsGaPF+M00bGHSomP0JxcDwWd2oP8rYzTfxwbsxk422Kb9Xm+SLvJZC
LhQpWDdvPJppgEgvHkSxzcQJBCWkqtaGWdD42Wo3ypYSxaZzq9Ed9Z10st/yI4W/1QrW4umao4VJ
XNTBBb5fc6xDElHG2Fbsf80odj0rcss18ZBFI5QoyGEJUFQr3xvpK6lvzdToTzz7AHk2YIbq/tnI
o68rHrSQKtMJ+W1IuHLgOZdA73bNKXlIjsaeJsKXtt0OM8DtIXjWdoByipP5L1o998NKLjQ7x0UI
OTMtOM+Yl1YxjITGRHpUy68jdIrUo3hgV1ulltc0ZC9b5PNZOTMnHPzML5XWK/DV6HbYRkd104S7
8uB8AH5Q5m55G77V8QZalrV33mIYOLMr+EvOLG89+iHLrOln3ZvG2iecr6nLfTTnlyS84RTw3/tK
7cEZWsVRRQImM8zrajfVvU5VIv8OCmnlalm6nEmWebaiu0fDQlhMb1c5wzJeddKgQQgsnjfjj7GP
HmNnpdm4dADODIkqaFUY1FYuYygxyg3tCpfJiB1yCStJzrIZwhcZLF0s8QnQFlAb2ZNVn5zuvh5f
eqDEqZavGFnyAMjkFUCk3JaamAMkja81mUolX50pC/SXMf5jxiZ8ewaGmaQZqn6hD+71Wa+Ygz4w
6hkdKTs+pRGwazsqP10PF4srObMjRAtJRv3O8Wg51lULEWrtf1BK+3DdxuInObMhhIWgGZC4ioEh
o/H4WYmDbeJoh9Dvb/9/ZoRwMAapmmSRX5yc4ilxXsz2zQhXwKBrKxEOS0ZupnnwIpyU4dVhnKf7
5CtrzbSl+H325W2h0htY0MmX/dwQUOoThaono0yMraQF8JQFzX5QpniXzmNB13dv2REosMgyhQH6
3O9jjo2ykdpXcymuzU5qYtzm0fDxuonl3fttYs5AzxK1QOlHIOl8IEn/Edp00OUnaVX2Z20dwmND
641M9kawRhly32b43Y/U3f9vGfMvOFtGr2UNdFl1fupJTPrwp25Lm0Ff2au1Zcx7eWYkgu5WC21v
OA1+BBT/J5NjKw+ZxcA/c4nyiNHQUhZ8OY2VSVK9Jj9F0rAtnG9ydB+rPyQtXbGz6M+/7Yj+bE0U
ZPQYbAYTbPMQh5nu9JpZzbhx6q2UwyprZ1a511Xnbw7rrxY8JWZbEUsKijmqPJlYoBcCtY9JhIZp
CyHByl2wuD4yR8tx0BC3RXyTBmV+YNe4Q6QNbiMFh8Z4TCt/M0wvOvmH468FiEvqqPluOLMoniMn
qGyTMTSqXPEHG7I21HrrQ/RRgkd9uiu+Fu6003b5001x0Hr3z1t65OesFfQ16bIjC9G867s8k1Xa
iePA0EoPGMbv78pu5eMt+P+MKJhhu+CO0c597/9JY2ltpdJVlsvRZSKzN9amXxei0SzyyUpshQeX
mPhoTufVeV/mJ0f9mTOIr5n307QGsLuUBAO/zyUO/I2HI88bIaxGXHxJ2A7UxkvH2VIl/6cfrNch
Vfd6ubcCKIs9n+H1XHuEXecLs/l3JGSPZoUObWVKX/Na0d2gyeg0BhmcA0O9b8dhp+r1rpbN70PA
HFxioiwsjfofy6HOowfgkAA8ketcPMkqr5Zsv+P8TLK+KwfbpZkAXc9XU14jOjRnjxUS3nemhCxk
bJsEmpM2P5WWdJ/n0DcW2W1vKMx1MWPhM4/7FrXHTJXvUlt9qDxla3n5G2OPOz0AYGPDK4CKpasG
tb53slLembn62kC24XTdzqlMN4azJuzt51LKsn1oddDrpAETe81TUElP7a85yVMvd68d3CnV2G9N
rtvRLO4Lisidyii77mrww8QwACUq6jIJE35eU7iVCpNEFEMDBYWbJX2NupLSXn5vldau1qAxq+1P
ucN4NZ8Hnu3neviW+MGT7uu7NlEP+bgWHZbcWiFnBAPC5yMLfn9wNH9QDYPBmFPoEw+gNfBT626y
nO31S/DifM6NcNoUCAupsLeKNWKtSClJlUZ7tPS+3Ax5+UU31mQULm6oXzZMOPqBlsCJLEQayFeS
ya7G9mhU/4Duvy29p6j+lKvWzfW1XGyZYGeO8Gd3rQVOynd8uT0qvvOh8r3WNeC46KGYu27nsqU+
G7IYXyWlN0xdLDSkYTwoI/wLKLnMSmAQTz81N8bB3Ee74tD+zap+GzOEPDJnALRVnZ5jU55AXW4C
6M6Sf6+vaP4C787tvCAGAWxKrvQ8xbqkOlkB1D1Ve9SlEKqL/qM69QMKK33/gTfY1i4knl/XTS59
LDCSoFVV1QDrIfh3LmfSEFpQykFu8TT53nEaguO4quW4aEZXKPaBmzF18Vb3Y1lrM7tsj+p4A6DJ
tXVqQuOP62tZOkT0wGWcG334C2SO2feF6ssBDl7+o3i6C/HLyjFdXAYvVPKFWaVZ/EBDSnELtYDm
mHffxmYLL9emkb5dX8WSDU1hnJL+70LJsrYre4AttDn6iem2DPNCo4Pm/UqatbRXhBp6sXSyiW3z
rzg7pFnkGH6qsFdqqAzzhPIWFuWf11ey5M6MswEVoItAhV/wLa/rg6rznPrYGKabokWJzb1ipDs5
+z6O368bW9o2widdc2sWjRTTU3mKnUJvrfoIAGCTBV9KphTC4m8cwFHpUAIrJoKK2xZketqYk14f
TcSwpOZekd5GT105k0vf5tyIcH1nlefYcIohhNHGYMnaB9n0/hR+TaQ5NyHcBVqq1dOYso5RavZq
GN7bKMJf/yCLXx+AlU665tCtFr7+wDXdy+FQH2s5fZLT/Mbv+zcAxLR4Oj2ExtBfe3MvusCZxXlf
z3y66xqTkoWMv3VvufxWV/CHTivfZtEGWbSCWgS9PxE54VhDY2hDVR8HI9hkobRlhHIXrsmGLV3V
qOkwQsKLwKYq+34lVhinQ57k9TFqoebVHTAmpll9Vnrb2qO0s7aoS4fj0QoShL+ZBtYusurak6Io
wtwENTE8lm5TrbZLl43oAOFV3sf0Qt6vaYR8QfIjrzoO44/WCe9Sae2Feulx89t7FrTnQccbR/C4
sXCmfIQ++ugrCeObnP/xq9Z+INHccpw+XXfvS0fAGL0VggBf6GJwL+7H0bGJy8epqyBpHQ5mxWhm
HL5cN7O4a2dmhGSqKBRzIoZXx2iwbttacVHc+eNY8H4lgrPxrG/GmV0QLd9p304Q4lBb/PNVAJWj
Rz5Pe/BGfP/tg9DUKqA3mFCLbwV8K5Td1sABSzsFlokcRkcXlBz3vY02neKwU1t2StU3RatuDTP7
0wl5ExTRzG/A+P8vI+9N6GNcRpHfVMdQi3f4OGTWP9RyOlzfrMuhVMygL4qducXP3Np7M5ZkJW0i
TQ0ie/d5Yv0Dc9nNVH8Yp4/mxDtWl28aGcaRNt1cN7zk0nM6gFNT6bfFfDofQzsd9bY5Ml1RQjRZ
j6Ub+PLtX1ghs6HjA5qOLOr96pqw5/+dk99EhbmDftaJvmtS+TdLQdKHzq9OLU7ESKQJubQ1Zs3R
LgGVDaE7Fc6mqD/9zVJ+W5ld8uzCserej6sgaY6wTbu1l9+N/udEk3fXrSyFtfl5MzdyZYorQnQu
yryURj9ujtr4oQg+JHAQWtVDVn8eg3J73dSiB5yZUt8vCErEVKoSvzmq8C+Y1oPaw7aWrsxVrBkR
gsE4hWNSmRgxpCcP/r1Ov0soZV5fyeUNCiKWoRAgMrT9qbC9X0kVBGnUJF59tGPnew2xdCJ9UDvT
TTJ7DcYwh+D3r7YZfEvRS7HAGVyg5XW4a3vF0+pjjAh6CO+bFsq1a4D1CO3mrq2aR0OKVnxiYXkA
N2UiBAwCl0/fhMTaCCZubKW6bXIIzgu4SY8s9493EVYXEICUJYhIYkztzVZrIj2ujs0ANbcXuUb6
lhrVQ5+8/ZEhplFIDGReCsgHcnmLQSEEdFJFfTgd04kh8FHfpJntKspD06zIvQu3xIUhIbf2egXU
mA19WzVqd2bUvJRTv9ICFvz7woSQ6HDVJX3tEL7H2HmdOuuxkYZPUh+vhWvBBy7sCKmBmrSlnvjY
6SPVLY3Xpn+odd81jVUUzfKmOcDrFa4l+ELeHyZTAgPW5vJ09H60O0AsX+EHH27kj9FXaqeuprvF
o7USiUTkzq/VGZTEmXehbKBq8y6fxdaorFPe8jJc95+zajvtx525yZ6mm+ZGRrAQLBIcc8YBACUs
/5v6fk0meGlzQXjj+PTxaXcIQUq3KlP2wmE6DhoKf7l2zzj8tvGo3urSz+u+P4eis/jxn5WemZp3
/2ylclil1aAW03EWPGkP8WHWY1RvVicoF5c0t24sWpIwW4hL8qxu0KxpOo7jk30INoqr9rfBVt86
40ZVIflycwb1/g8aX0vuwwAdnUqglmToguFQLp2oVUDuS565L5kCYYJy5cwtm7BhmmEjyVyEcI8M
YV5MlT4cZf8t9Jx9owY317/S0qmGjcOCO53874KjwPedWquHdjyGrbqpxhgqvAD68ZW4frkO6K2V
uctGq4YSk3DSnHAKAj+xm+OgeLJbIhzj9nm2YmThbGGFg6wwvQIsTSz6qU4Zj4GpTxROKwwkrrGv
v6T+JrYQV1f/8fztuGXo+0sAb1zgWj/Cp7XjLeQ0+Dy/gG8FIYOsA/8TchqF2YM6rNTpaOfBwdaT
B7vtevjionuty54DLftx/euJwzoXBoXMZvQ9uBx7DMI0u/F+Onv/LtzI35yDsoNJ+NPa+i69ZV4f
64L8w6aaJ3xHOao1J6ePeUw67x8NtQ5dq1+ccm2KftGMxauKEexZYXX+87PQYfVtHTIWTpSKPimt
+ZT5+SaL1sSR16zMgeXMymhALwhKdzpKkNk13stgMiUCnf31T6TOYeB9HGTPzhYj7Bmc3Aakw8RB
00/ybdl42S70ImbJsinaFlZDAp+VKnSQPcmV/K0ro1tGwG9pFm8aU7pT5cB0zWks0KLQPkZhpXyU
6sjf8Cl2dRkfeA7y50Puu0o51JvrP35ti4S7OGwla9JTPkRiPJhQKtrDzyhbKait2RBiXBSkXQ69
aXMMRmff2gE0jsEmLer99aUshqDfn0EEGMA/1FVJRXBQ0SIo+u2UWrvrFhYPPzy29NNgsbPFurBO
Q8OLnZ7DX0qwWXo8ZIOuhmEXKljUFpLbOGhW7gcRiPuf839mc171mQ+T39K8q/lA410Hu91te4Kh
M9gXN9Wu+GDDc+6mH3t3DYd7ebXj0kBEZQDOvHcNIcxVWV0rzXzl9tTUhtr7aHq2v0s1+1NRDT/6
Fr6mLvs0y8tc32ERVf9rufAUGNSp6TlTcXu/3FYtG6Pu8znCIxuh7OP75CnYmi+QUZab6g5uva36
Z8+6Xybp29oUEDUoUFTh+AZRgPKDQWat5j+MCKr1k44g8sq65g0TYwSdqrk8MpNciExBdaQ2cjy3
eLrKekqTKHVbLX9ui/Ixn3Ko5K3iH53BeZeJ4hfTCh8DCcWe679Bmzt94m+ABoIRK3goQCwK51CO
yz5PYfU4+tm08cM3Js33kQ3trZ5sQCJvc+c57hI3gTHbGG8V+ARLxIiskoLHq5cVMGLrm6my7tu6
3eXVif90RzM+9OA467o95MG/bV/d2NITWoVub8U3UlHdXl/DUig5W8KvJZ6dht7opKpPycgUedg7
HdImxUc1KVesLEWScyuC9xstDKSjKo3HLJiOuVO2bljqf+F15zbU945uR8pU1RoPxzitXRRC3FJp
Nv2w8g5e3i+HCjkTI9SuhU/eMuirKSlKDj2qOM3HEUWrUF/ZrUUboFqYrYUE6aJ6HWlWk5QV56fM
j9Lw2ZFeu34lh51voQvPPTMhBMEus/u6dagSlGo3QY8cPxFyk22igLpMUDaHsjipXebft9fdbd6e
a3bnpZ+5W5saqaeMCu/HXnuolJ8RSA+rfq0qzW3I/2K12cTjyqtqbTuFpAWex9Loe2wO3b3BpWw8
oFt3fVnz/+LasoSI51t9YRSGgwQeqKI0ttwhHbZWHG7qdq3GtGiKSRKZWhYYZjFjd1KpyTy/H4+M
Qd8mkY6Uip88lim8wbWH6ML1hS0e3DNrgp/4WZEzCkAv1bDjGCGJbHTTpljjRV38QmdWBK/oQRel
asv2Bem40xARLFGa7k/Xl7JmRHCDup/kREqk+kjZ/MVGESaM66+BZP8/d0xwhcTMIGarZQIqpKIe
nU1d/3R9IYvfZH5FA7IjTRaHz5Me9v2gKsdjpP+UkRrm9l9Zw+JW/bagz/fe2SktetOutSkZj47V
bPI8dfsu2iLmc30dy1ZmVmpWAUpt/vMzK2HVVHA8QYCbKubWafY9UpJysgZrWUyASBE0g7oljSdx
8Iomod4qYTgeDTiauYyBm5wy4EF24I5oij30L/VHhKXU5z9f3blZ4R3gx13Qaw6rk+vPpv7BKn6o
6tfrJpZCwbkJ4S6SzcFp7YHWBrI0mwhaIrM7ImR4W2Tt7rqltU0UnwKDlZJZaVVz7Ab7poilxtVL
ZddOqbftY+uTkeevo6fBYCxt/Uw+BVkC9YIOfbyRf66GyVxx0OWVQ+E4s28ZNODfuw6aM9KEk47H
qg32Xv7FMpFl7O6MfmW0Zul9QuJMhkdyB6m5sMMOIpxyX3rkLXG0cYwfPUSRtayAzH3y5bXpp6Xz
gGIsoX2miqOP8H5RZehNo9l3FKQpgEBd6MbNo4QM6vVPuWZFfW8lC1H3UgysZPVbXH+x1JfK/Ivb
8HwhwpMjh0gW+Qifg53GWwldhDzvNmP8rKufrq9l8fOc7ZhwOxmZZVWZnlMjUzN/F2TWRysaPpCw
l2B8IdT3pWx73eJS7DU09LW5yE2qwfPunsUsK9Ub1UjV8Tj4w6FL7TurKD9eNyFO3/16Pp3bEC4q
tWlVxm5Jyatt/Ll78O9netrh1X/UKFGNvFVvIrc4eCt1i8W9PFuZcG9FDURwfonVCeU55CZce4LH
h4ApQ18Zpyv988V9nKdCKXDOsCBhH5sSVjtbyccjmUy7SSv0jkc/X3H1xShhAZ+k8AasUUyVukwe
29GsifwIu8PPBVZ5A+xgq8Nfff2bLR6qM0uCIyadPXkw745IE1ZveiO92E6yT3tUsa7bWVuRsG1q
2nig2VPyzMiA4ScEedp6tz139a6Ry8N1Y4seMRO1MO83jyQIwc9oldIYkKHjtapt7PBNQdrO5F/D
4MMEZf91YyKr4y+v/4UPBE4HTFCMfv7E9HuNwg5e322lt/4w3EyH5nP7JG3XXH3p8TNzYoANnXGC
Ymkdwe226HP8YrTivTEU/5TQjLh2ld4gH/oSd/WbZWh/ERPPbQrpAJ30yfOVeDym3dfJuNEdY6ta
T5KzNqW5dLAITDP5FcQwF4yRuV7JJqAn1lZX29FPN9XaLPKSrzPNzcXLeCaIB8EHkUg1ELvCLWLp
NSyea92kUvf5ujcs+fmsVTKrXMw0m4KNGMG8DCnBEbxoihjTUwztu68Obm9Ua343X0bi043JeMA8
mgzDktgLq9LEl+2MDSvTXXaby5tw191bu7Ta5kjUb+It4wxrvB3ioNF/nP3MqBAvImnqMr3UhiMS
1TcIGlq5i4JkvJN23QZlniRxM1fbpPvksTggyo5+1uPabxCxRf/9G2Bh0uDcsBmheX+V+W0KpRb1
72OoljeJNRhuSbvLrSXvc2gPAP8QSnKVtnmN2+S5yRGKvf6NxQke8QeIpac0TXK/b/nI0W0bPGpv
yPYUwS5N7gxtI9/NFLLxAZWmEVFu0/WqrfZTcz5Yo5skN/ULSlp7e3f9Fy0FPBAU/7MjmpCAJZHm
xxR4aB12nzrjQUcTi356ktwna8juRf8+s6S+3/sAXaeYrtFw7IJnBFTdsa9vmqTapP4aPGQxHswI
NTC+s7zA7P5nCUtgFVYiT8NwDKW8c9NAJ0nWPl7ftzUbgjfnzEIUBlj1I2z1bme9OfG/1w0spkTM
CvzvKoR4EGmBBZcv5yX8HH/IjtpDforvUqgz9CfbzV/kF/MVydbb61aXP9Jvo/Ofn23dMMU6ItY9
NTIIRLWQoB1+kOzorlttg6yuT0i+kMGV1LBlfeNdcevd+ffx7hdDx2bcm2/SXb6NuQTXJuEXr8Gz
TRWuJCeTVEbDTMBCwfQaV/1BDo5dr+3b0nBbpNHC7OX6hi6eL5Ac81OcSGsKqyyUrvTbkpe41b/m
6m0EHUmQUUj9BzHF7XVTs0NcRPUzU8LaEj9BcJrxo2NdAFUqs02Bml6zNksskqv8J4SRRYC+onlN
jeG9i8ht6g3yfNsO8AJX37WH+pR9DJ7CQ7vPb5mnu+seK2Yq1oP3HIou1/fbsOCbUyPbdSur6CO6
3Ta8yb+kjKiiDH0b3QUrqfryVv42JXw1TxlKHgb1cEyRdk+adNv4zcbo1jBMi954tpXCF8vCKnFS
pvOPRZS5To4qO8KT3WudfEnbV338U8qui08nXH+D3HhMCPDpOgBFFIWKPQqUjSvt9K3J3avtkl1u
HsK9/RdPBSiO/sdlxNqaz8OuI2cilBkvkISm1nOzFo+Xz9lvE8I9ZnlgohulZDKh6/ZhZey1pN9M
ardRhnHbDSs1ksXof7Yg4S5Lx3yKp1Eqj4YSPCRs6CRFn66f5uVc5cyGcIv5VhWU5TCvSFFPY6ze
FdW0Vzrz1Yr1/aB6natKytEZkJQMQ/XtuvWle4BKEyTcjHrM/cb3hzwf9VBJFV4mefMcGic5/GJG
z0W3cswWrQCC1kmqeZuI1DSU1/RKSUEVNTCkt4BxrMzcqxBU6tHp+nqWDvSvF908gDwP+71fDxw0
qGRODfNRQ/mYItBr6fkpaNs1GqFlOw4E9vSd6ZQJHy02O3kqofg+mmGhuL1uH5rKYHQ2qaWVVHLN
kpCApN7UwAFP4pYMwdZOB3dq7W0mF39xdEkH/ndBwsbplQSwTCJh1dX0zh/qZmMbyJoOefjjb77Q
b0NCdKcrWA5T7Y/HVh02OrxSelW4PFn/Ztt4/zIDTLPeFKFy6Cc7eYLI7zF0htsg7J4VNX0avL95
+iJX/N9mmJh672+pGoVNKc1P3+mfcNDvpuYrIHc3k/rnv9g2pD+1WXiH9Fn4PnEUZ2mZWsNRsyXo
XPSDWmYHSfYP180sBDyDihWTjMzlMvAj+HUJmVoR9bhBnOoJLyQzcM1srW2xEA5mJLlGxm4qDIIL
ty5anaoeW2SEDdwA/0XalzVXqiPd/iIimIdXhj172B7L9UK4XDZIAiFAIODXf4vqe/vY1A4T3d3R
0Q/ndDi3RCqVyly5lp0FRYiJ9hhjx78y3fwPR9vnuxC8pCCnw7gJQN5LwAbjhdQaA9mEQh196N1Q
kAZitvqKv11c0ycziysebYBAlR1EnTWzSXSwIoHjZ+e6r0655gjWpW/0efsWpro87TSNBOrWV/J3
kYIMyxpA85TlJfJqYoBR0pF3grAfY94C8EOdtwZs5UMHv6kzVFvT3IraTJ2IvhXSO5h1vcsQ8juI
jYJ5oAXg2NW3MgNtXo7HKdidDtTQD6ZkN65p3vk1ffE7+lto/NG30lcmhxctKw49uFdH0j1pqPNH
RuN3Ie9UNOS03/MckBCFbl7hyWSAvkrksAaP3NLYT506YPZzP6Zsb7H6CrSPR2BDfxMbJT8jHW9K
ne8gj25GKJPMktdkU3vWHmR1ZaTU8MTBFOcA8BuNQFRFBSMEOuDFVg+mo6Bs307tMQiag+LlVtXF
z36CJnQBYjm93fjdcJN6PMCPoWcwLShgrSczGgQ9QivxpCnhRQ5trvPCPXhetZ+m5khMN4Em+ZCk
2sBCaoq7QYE6TmZp4lEFiv3hxu2DRPk1pibnixub2f/mwtpYhrzOajzwhiHxLb6tanUGH1OitCKB
es4Vy0G+QvSw76HmXBqvg2XsrT7dV2m9cTT1Q7PUpq9ZQjtAwVl3Zvhyoy/0cAjELzWwqOH5XrH2
FOhVUlQGHgTkqBnZJjecHxaje73NE72xrwiU1SyoFTtge6A9lHIJvl3HNwxqzS0mvbmthzmrQ0MB
doff73cKunyEzLG6Cc2CHPq+Q7HKhYeXsds8+GUbQ2r51LvWc9mA4nLKr1lp5lEFDHBoWt22cJso
K3Vck1484PQBYB7OkvRSig0Kz2dbg7atQ8KBOKFe+zuUziJv6MPKsuLSVpG0nEQa2tZz28QEIpCQ
4ciFvfN9HLXW2nXNeN0Quq+GdwMT93YNpXq7P6bSgJrkU9fYcV+kCajkUO2y6ihFEqIHqYj1PEUJ
8QrkwRHturDBG8DqMb9tnHNaxrr5S1IRuZARb6BJCf/DtTuFApIhQyUeDRfyOwYE58m1gakrY3pp
MjPBtErYT/vOsSEkWR8dlcZ4+1x1Nni4OAcZQBAOWQZSIahuWhAscsDEIjoIGJKDA/1zWUEhswju
R0mTisp74d6WDo3MDO0K6P6akErNwU1t56eKvxQ0j0Sl3UHLOmadvyHOFGKiNxk8fWumwS2o8iLK
s30rf7T6u4EyY69QkaljAiHLHq0JgWSlCK568jZqrw57b3I8FeoyrEt8i7qNi+YHM67G8fhH6T6V
kc4h1Vn8KoN3305cqGWOdeKjopzlsbCh6M7vhL9rjeOUnazhlIIemTlRqvJjWmqxOct4Nz8JqIpB
rYczpFtnVh1M7KvRtPEQhGo6CUg3+XslHgM6hL1xNogf9UFsZWcfYzLeFEKBnkjAt3M7qRwD0jHG
Y9qpY8udkJZ2rMAAKnMR6eK6D35nzZtkIhqzdzM42nUAH36T9m5uzehJVcZ+dyido2dsUi2q6wcG
auGsvOLGtsVryeVl1BFw9B6IHdvkTmofwnsA4n7iJBQUUtMvXUEjSoekGB7EkDgWILvBqSgPBn8h
BdmM9UcTyNDPRVgLK3b9NGH+LjM2rqMlWnM005tiuMIIIgMh/AQNPb3eKPkwts+p8eiJh4k/svHk
EfSoINwb8J89w/F24KjQjhwP3E1c6PwZjyx/MkCaqdEIP12C1H7qKwj+2hsnPWVFNPa3E2iAhgHq
hgzjwrQOhfFhNCo2exGm5YZ2dxSlBMMMEmckkXDiDvW0YRaEdxFZAbwxJ4zog77WdxGdmjK0DHan
mBWP/ZNRQ+VRZUlWydApruVwbCiwQWCuUSnYs7y3fjSPY2/XYQGoc0r62PHEsQ4AuQWH0eT+rA0X
ep7QRJY/au1Gsi6avGtaQMe+3cruSsO4mQZZ+oCryPZBkVXm5dkr5APp0+2gpVubG2fb8d5FVW9Z
qeq4aLudR60biEgfg3EsQq82jhlDdgZw20vqVNfS6CAtiiBnt4RvqFluel1gCpRRknh60YWyLX/p
PURTMof+svh4VEZBQD3ngM9Iwz8upjlO9PUxUGhig8fADfuAPzq2OrqKxaJ3r4XtPZXMv550A3C9
nrxPNmblJCZ3ud0D9Jjv68l74mOKYWfXPaU50LkYmIiKbjpMtHoKiHemIigjpxr2lsV+6RaIyHqn
CMtOmZjB7u4cUiW5be0LjUfMpw4uBlQvrGaNaelywhH8oeKfG46LcoLsRTloE29v0bgIfSAS6sfv
s84Lj3okhP82sGT5VIrLdPCRPBWYNin4gxwxAMyfNHMKzcFeeelczNTmlikKdZDJXCqcIVsfONA0
eLqNNz1BQEeqohVmWAVr5PGXLaHkjh6E6aEw+PVxoI2d0KDGPNxOQXPnjW2I+YJtYViJ4ivl3D/M
ZouaGbJcjNOADwbp+5LbwNdVlkmFd0jgQfezrrZTL/neUrUW43ZqIwcApNAkaMd0Q+fFRFZpaLjV
NW597TBKwwvbzDw6jVPtvM5BLMUdj6sbSZqr7RoL2ZpytQ/dY6+5zMows9VV79bnAWRLIUc7Lewk
H2Pae0VoScvdtLYoEpvyKbZb+tTMNCVa6cS8MZ5Ss4ib+SDL1H+ZJfB2grjFo6v8ajPo5CblELHu
UwDGBeyXYx9sIZ8EDQbSQXNqdMkOw7BpZDnNJqW1F1Z+hSyoLDlwxZ65CRrd2QiJ5kqbkduO8acm
HX4XskA71AYuqq2dDFdF90aEd2VP1jseEMh0iqkM+6xlIImB4Io+TtuAWltgtH+MWmptpzStYohr
IqNgTRATja08iy/6yqf3w+KMdbnVkqKehttOfxmLZ98lB5fd9bh6/ouj9o+dZWNKQwCmmEZEcZXf
9MZb6VxL/aWABhpiyPeW5hfp3y7574fXsuMkQdBlqhZlait9JHATxzqq7uN/s2F+PWHW1Lpdw3HC
NOsJgwChsM5auQaFv/xp/jlbCyOFBWceM0zdEdFENH3TqBEPOcC8ag0CcXnLQE0wxyac5IUTYFiX
uTijcILqVvU3Gf0p2dv3O3ZpRASR4t82loIgtdHUVCIFvvWMsH6yNgaaTDY0akAVjWFJiGKHZUx/
dr/WgAmXd/Efu4vCbdUHGSRC0EhjSBr1RgupCwJKqmI1rb2QLzreP5YW34vjftU0P0fpxyQ7UaVn
vIx31OlXBpUu3oqfNnIR3XOKiuzowS2o322HQLsGYdfKPM/ans0/4VOXLiNFns1yp/CH3zLjiSsP
5fCUNyvT4hfdbq7+YrZ/bgnO//6TGelz6fl5N9xmpnVtix5Jsbd1mnalmL5mZl7tJzOVWVqI8diw
DnMjJsh+RmABc/A1fu/ha2YW1SUTeareScQEk793FmhNyzQEhdmKlYuf5tOeLYowylNNA81ARDd1
ZOVto+xoGB+Vb65E0fnI/xVFP9lZhAStM3uwMTmI110dSv8OGXmode98fhBMD4QbuFdfv9/Ai479
/03OMruL7yT9VOLiGW5r0m1IPV5RzGp8b+LbbwQTi2DQ6ZrXWAqOnRLrKjDloVZAk+vDtOJya0tZ
hoLJVLxo4QvMbq8A+tm4oLT7filLfsZ/FRgdjBijvujNkrlftytzPUpoO8eBvZXH/X464gn1MXxg
zPw5i9dwHJfgNWCT+cfc4hTZZT1RHQMst2ZqQBnYEntSDy952z8bJUSmBQrfIafNydGyg63QWS+n
hFG6GWzMoTSOEqGl8LKzxuEFUoLXtaWjioNuIZ4zWbBySC5u/6ffujiKzCQ2uCYFnNdvQxW8jvaK
q16a8UaxGjELtP1Q79EXQVjlItOkoO0fVoH+JtBDaBPVduiqMLtqIX09nmack3+nnoVKUiNZG4H+
U6z+64B++gWLGA0AKDL7PkfwfBo/AMQEg9FVfeV44fhinGsQODzJ6+lKf65lqP9X+cIn2wvXy6Er
Q6mywdSUCmh7abHvfIwos6x4+MVY98nMwuUMkpZgPtSaW/tKfehP7tNobchPf6/fio/mtbXi7r55
z4dVAaM1uwv30TnoVPJxErc9feT+Qc9QS9FPbFWh52I0+rS+RSy3/VL3aoYokbPHvr1HvaxZe+HO
f+I7L1mEcSOnFWuIqaDK4IVW+qNSL1lQxQ5KQ0F6W2nGfwGF/3ww/nSdP122gTKqAgK34hZkz6eA
jmakWfoHbcQKrdqlvUOjCLUhNFzB27T4RhTKoK2LHsCtVj/I/r3MgJ+9/97/LkWRzyYWnydINa6T
FCZqG8TVE7P6qAJN7YqXry1k8YWY2XmtPgEKMjgfFOWuvrpX9fP/tJI/sf3TRyFoqvSm76nb2phe
/Yn2sTGi3P69kQsLAUETpnZtSIaDYXUREnUZdJVgQMUBo42mUBNxDok2aAx+b+bC4fxiZhH38tbh
1NdwaNoSTOjQuFanMSb52mrWzMyr/bRlnk46hxsIrz1U4rUJiqQpWOvlE9HE/n9b0CLKZSOGKUc+
X1bAhgZiH2Qi8VgTWkEef2/pgkN/2brFmWmCbspTjnw7H/NNOYIGB82h702sOcHizBTCKS2jKlFR
A5nFWMiwQqma6Ws417WVLA5N30oS2DqyYD+9xrMYVGBk5Vguvj9yMpDdousNGgULqdYSwpxVXTUF
LgEzeRO2040sbmz7baQv/9F2/WVl4cxmA1mocYDmbV9BORVqXrnUQHL29l9YgeatDi5NlGCW76yi
5iPGQmDFRyua5SSWWgpy+Gllyxbf/l+L+WRm4cjDMKRD2QfqrKWPXFU7XaMhzVny/WIWn/4vKwsn
LlFP/5f+mTsPz3Y7SldceP4Dn67M/2fAAlQeJD4zHv/ryRddo8yuw26VYgKrxENrYU5Tg0oXSu9D
lsb/+XKg4gY2Sgy/gydj4cko7xiNK1pgHK1fbb1nrrcSL5eFF6wHz2vg4uHLYKcCG/XX9QycTRlt
IDM583xBatC7AXhtR67SDX0Kzu1DtaEHZyWm/b2H85N+BvWAzRsQzoVNb3L6QmtynB5+tNp7YQR4
dB8NZYUjaVYcYpHizOsDcYCOsVYfJPVgo/y6PnAdUg6to+bsTtXVoKZbGaQ3xDNefCBW/IrcigrU
NN9/tb9d/avNhat3UMIz2tnVMWgRp+TdgFo3hLJXDtTfrm6C4BlU5VgeaMSXLGmT0NrRKiDqrBSG
rXQ/8TT//vuFrJmY//2na67TfYaOv8/PqTtEFtosLfSpvzdxYa9mmuoZ3uN5NlK1rya0ZgqqvoUJ
qbGwUW9GdtP5D9/b+IPk+3po563Ccwx6EYD2LMlV8RYB/bE1NmcN/eMyJ/e91735XBwbUbyXpIyh
nXLfle6vcZISDd9660IFVLfljRg8M+6gCwpm2jbMigkjuAzUKu3g3TVD9dJxYsTf/9pLOwL1cRs1
k5kYejmkHTia52ZdAxW7iRzQPokly06asVbFWz5S55Nhfbaz8FJppQPcp24g/mps/PcJjdITO+cb
EnlbFQvAWm5lRDb5u3ci96uvt/mMLz/JZ+uLQN2Bt5NpGazTk7vtH4wwS5ykOlV7CKbA6pq9S54M
Rh7Q0wF+CZmoRRgwUVp20ko057Txvbjtqj3lUG/6/sutGVnsqC4yw2ksGFHZRy+O2Xj3/d+/6Bkg
V56F9CBWseRuolqlggrUbWe4B+SK2qjFyz5fmyW+EJ2hgTITXQDPh6thcSJlmypbKq2GvjkPvSEL
wVuSMFaFlDcbvx5WAsDFwwliDVDuYS7QBOny1wjAgIwaberD9Sb1nOrGTye3gQcHWsN3QYtC2Uwb
MFgicYa02GkmtTeZVfKwkdmZWXqPWTgIsHGbbiW1it3Q8mskAVcamjAYI8KIj0AhZCX2XvwSUEAC
RTweM3+NTjLDySHOG0C/HPVPnZpRi26fv5aZzf7y1xn5ZMX8ujNOUQZyYnlzHmURAkO4Mbx7iXa9
Q+sVz12WC/8VDMCaDbpPPNIwNvnVlByCyqhN1UGmUyXjU3MP6eOwj1RMs1Bu1ybhLm2fM6tNgqEP
Sc3yMSgcq0V1w+RnZpT7vhdxGjRbbQ2TeGn7PluZj+un28trBwx1qxxKTDaQXcaPAVQqtX4K7JWy
8YUUAzkMdFVAqXaBF4uOpdQKnpYAA4HeLNPByVp01Ipzw+tCa6iurcLiEajq88338eBSvPlseBFv
ssops6lO6zP1QTVWNJtRL1ZMXHSMzzYWjqGDTJdKvQQqb8/uvF26n+ds9DiLRKTFa5RtxtpWLh6I
oNu3/D7tunOFEmKImeU6rLgfdSna6EX1mGnardWVe8Av8lnD6lXPvMibdKCInBlaBNhu/SiZ99x7
z/Ww0lm7FBc/78QiFzeVG2hWPXbnsVOnGsAFqSyQgd/7Rnnm7biy8RePyD9O5S3aHT14c4hX1t05
L/JYVecyP0GVJP7egaw/EwHLEPNpUd4i2I88x6MsndP/DCRNTZHioIDLoXaRJYU8r1HeMKUWRNRq
UbKpIRzgKbPdBiV9oix96cGjdt0WZJdTHbjpCa9h3tMwHZo9uL9fbA0oar/wgLyiwBa2ygDVrUee
RcOu9LTL3hrVZQA4AaIGLOxBG6Yny+h3pWSg/2ibkInh1c2GINIoxnYdtgncpoynTmT7LgPuwqTF
h8SoaO8ZO5DbnE2veQG0+hoI4bNbqm0vSBG5gAMXgM1uxwqvdY0rrEGnW+aWs1YFbgd54tOIkX7/
4BRTVNjgDQdAkor+jXr4G4wkrjYBIdNsB6Ht7FQ9aZr2uyPViblpwlvtRxk4Vz1k5sNG0J1fadc2
eA9ATvVTC4ItD9I3O8hiLyii3hpvcqXKEKxIoECVUHm2B6dOSkn1X2ZTaKGUKYsoZN2Ab2mNyLJQ
KSmzYW+MOfgDVa7f+KQQT23VNRvRDTRuDOWc8sEFdUWl8J3qJqr1kSXMAem1n9ZN6Cj26LgA2YBJ
o0gok9mr41NMlmFaZQw7qhV7z/XtqANLQ4jJVRZmk8pjkPsV+B/61lb2u9/J+sqwiHytRi91I8tP
6cZq2+GoAe4QZm417nXNbg9AnYm49vUWQ5tgigmMGoFQ17TEb6SDB7N8a22PAGib/QJVxQcbWH4i
pO+fobDdbwezCjZF7hnQvSfaPvXHPvKQi0RuNfX7Ie+be567wbZ1hX9bibSpohGFuKim2HDbKvuj
5dMgqW3WHzutlyErchE7Y/FUUHp2M2cDydmnSXKxs1LD3YKpOduN4+iWQJRD2mUcybujSvcN3vG7
QrH64LH57m0HIF9zcqqETWLo6nRhP2LZVarKuLECdK/06a73CZgDi2pjMg6xcqlPu4brv1xuimTM
LQ0UeYbcWDr8wyoy4P4gjLopqboB6TGmqNCNSjJFr9WodBCLdVPEQaqM85IVccn5XSpHO25dyJBk
BXltgVopCNCzkKX5RfMg3bTCi83GHyPJgaXsPO0NYiBPaSCuMru6MaS8cyavDhUTUBckmgmuOY+F
OLzQhRLuI3WsMmKTfcUVUgyjsBQqcwoqEZq2NRrNQCB2nGig07HCOBNgsjzSvQx/r3ebEPgQtLQ7
rJE5aQPIk81Dgyge5YIeILMBjDFHgcQV+jOBtHoEETE/hKv+aITcaJCryyT5oWvz7E3pDrHPMPqL
AxkysDZAfacfNlY1XfNAHIRJrNDBvgNOir8xqsoK69bQUbkCS5DvyBtbFy++bqCNkYJ/Mu3JFeEq
6chwLR0zFm6dhR71WITs94kF4LHVmme/odtgsO8KXbv3S/IwTBJ9A+8jN9OfFekfvIKdAz4ARqZN
bVJOqdja+HogVpRdNCKEbESNSTjoT3RbPmD2wfVG7AolD4YBvLRjP40u6HBFDu167n8MtfoIzMLe
DmOthYPOtNjhSgtLg18D1fw2D6IVuS433pTlUVqP6d5xGzsCBFqP7R4Fi8GF+OukFXVoCk/AB5Hr
muOTUGUZt3W57yABhT1DLyyDZAVJzZ+jqZ+93HyptJYlkGrTQhyuM8IhAMftrTBijW8cWYCfNW2f
B725YwY1ZUg9XsfMBHypMGqA49EiTyaC7fPqlCWV9HYDfLPxCn+vWaDbdAZiglxBh6vkgl/5k+/d
CDH1iVfSFmVyyzgEqZPHupmnE9omTnM/drx+IQ2z2sj16xy+wgio9AUUvurgjgIhW3V+/VJjcud+
6DgDgq/HLTzWPZga5LUAnHHne5m1xbBB+ZM71MB0haE96Fpl3fRd779Nfs03fsZp7Csi46EuLaBW
sJe66Ktthcp3GNRA01ctpqTA9DYdlNKmsDPJHThEyEr7/8LVDgp41E0gloQnsLHIS/VRlbLsCn7O
Sn8z+cYefv0AIoHt95f7n4fT4m7/Ymf+HZ/y3zzLHfzXLs8NnH5XoAlmQAIico0Ct9s0naY8uOaE
3Letdutl9GSMY9JM7vs0rOkKX0hUv/ySRaJadz1ve90qgcykP6e5kDRMay2/i8sFNxvKsgCpocqz
yM8mMMPyiaWYmon0aIox6ZFFf2SEgR9jb+NujW7u0qI+2VuKUo7EQCuTdvScsSpqvTvNWWtmXUq+
3c8mFtmZtMpcVC1j57Ey7/oaap75BKp4maMq1PrtM97qr8JJgSV3OwTcDPORTmlvHVSLV3xpJTH3
Fk/RAujeCqKz/XnkJc6metRMFmfjjdLHxCkkypt6jFrSocfbUdUHL3V+NhVoaqYrBz2+vHpHKvYO
reWV33XhKH1+ei2r15ZSY4vUUp7rmmEwB21rG1gHMKp+v/w1M4sTi+dGIPXKl+fUp1HTcMx1YRKj
XRNOWpJS/HmFo54AlJNuQ6l42VxI03GivsSDrt/YH9amnULtmR1Q5ojIXr/vEyhxDzv++B/yDfwx
O2d4c3nMgATdogKTE5EFUhT9meHbau0QevPcRf6+sokXHlAO5jchIG1CqtqzF/EI+QklvGTVeRSN
jzkt7dAOrpvkLvnR1f0r8YtrvZzuTZWZKDtY9xi0kpGX2U+1g5yOgK55qPWPbCKPUEw+DEZ1tlr3
XThIJ5XMbiymU4y4gnvackRiDfmj3k1Xqhh/DSk5C5pvCtk3ccHpsJ1IVkcjTd9RRCpjBurIWKHU
GyIDaeG0NA8ZZ1sz83icUdABkQyjZiKgZ1mVSZeyISSlBx5Qy3712/RcZexnUYgH/F83lTvtB/yU
CAFiPGiFAMsQNwMk+4W1UoW6GPJ8jHdAq2LuQ/4FWBs0ZJT9hCLqXr3aUYEbP6ZFOCHi4bWWRUEM
iPz3X3GOostL5bPJRSCou3EyCl9vzg3IVnvXjvzsWbj0lOdRLt8KdcB7Iv7e5AW/wfJQtsUgJ4Cg
y1MxysxpS4hRnwEgCNPul+P9hHpq2HpuqK/xGy5J0eaz4BkQ4w1mgSdodCxCri4zqo9BUJ+dcNrI
Pd5/u7cu5nfrRbCLplD8wgALOhMYAl6YsuwxN006l2/2zkbeZAmL5m+nHYrzmv7MpS38bGrx1RSU
c2usuT4HLkB2hopK28DUT47HlQm/7u6//2KXluaALhmUZUDvzs3Sr6lHozfM0PqRn0cydQkUXY/I
zDcN746jbr5ZlT0i10JpcZ4dD5UQr1mvv33/Gy7cWF9+wqKUxI0+peiklGeZDbuxssqQIVEPc4u9
IjMb8Ygqkt6Ra0oaF66KWQPTQscRqgN4uX1dua6MEVoHXnnOvX3Osq1ugRTT3/4Xa/tkZPk5wSOe
ZhCOPFd69ZYOGBJWc95cltq9TsDFXgzmIajkCqjqQsIDQhDLQpaIWj0GAb4ujaeDY1RNhqI3pbdS
OTPTHUZTvl/anAou4guEEywXIDpcFX+pnnGauTmYnzBM126nukd+zPCCTo+daP6LTwUtSVDdgdMZ
F98yepqjXYwGcem5t4xI6/tED8q4d+hK+LrgiCDScqGGhz6nh/983bbeHHQ1ToyfeVPHgUfDwbzT
0NjQ+3rTFjfu9Ov7Hbx4KwBl5dl/OPON5T3rDYpVee6Lc4HaephHU5ju+2iKMKRnhiLK4jX1zwvR
5Ut6v8gfSsCylQlszxk9Uo7hSQeKmRjYl1yhCHNO9fx5ZYUXthTvIXBYY4kQNF3STpg2DkDQ+PVZ
vmXX2o370V43L8YOIjWJ/eYdQB42fOixudPiVWDtfLQW/vnF9OIpYxHutxpUIc/uFd9nO2OnRcUR
s5FJE2n7VWtrC134ju2TPOAlrPW4i/J9ugUt2o5utMSNje0UmRvc9wmY2+O1C+OSE2GdHoZ+IHLo
oem48NqSqMkiuDEESqR71PB4CIy/fl+dMMQfyav2V7BSXzcvb+2/TS6HwCrRopGX4z7EQp0QtPQx
jaUeFhtc9t2jv2+OTkL2wdmIzLhst3xr7MEkkW9XnGuurP/1hdHZw3ikDRn4JQmrVdakDIoWXTfw
o4YO1DhbpsKuurdxa5W+f633Igutagt83EqouLzr/9heVv3Ngro5a0akOrnz2uvvdftclyxC4I0w
vRuOjfHo984d03yEkGLTVT/IGsX5pUcINOkBBkJbE4nQkuwerGu+mVN8+SZWibMhoELON8ZxpjvD
L4i7W/mojqudnzlG/L3r/7a6JOmq2ED1ppjPFeav06DYN/xo5mdpVBHKR1GqlbHlIOnvQtx0Sd1C
AX61HXIhjn1e+ZLjvPA97mQmR+fbAL1H7YdSgOFAOmdUj0i6MkUFOt+VJc/n4VN9pncMJUy9xJJ5
+hvzCE04yWlTlcWGaA56+91W9vTOMcbXYEyfuZ87UTd5SZ6WGFttSb83zCkJCL+fhu6a8uKFBwSs
30O5p052b0/jvWWNmz7vrlFtfxSZ82h2IyB+6LeHrWmwEGmhHrWyuCYWMWMD5N2JnoFfRJi9jWzJ
AgtSDTUwjMTYMYTS914wnatqSno1FaEK8C16pxzDXNPOmHhw4mYMjLj2Glw7BgHhRAbmUEd+qKJ4
YF4NST0UAzdoQIPCJ+3b0GtqVILzNsbI4S/mDdea7Z20UQf6sMpy0LOCM8CWiHcMeAAI18oDSnYM
us/kGWP9GxC3o9XR1fduYV+XafejmIJrAM8g9hSA90D3c+uFVn5iGyyIkB8lpa6dBmn8lAPzQ0ow
Ig+p4l99g1n33rOuByUOmADkuzHNm2R0mhvTrR86S717jXk31M1e7/QEohwPY+r0Ee6gIzf8+6rV
3rSgewMs8DYX4x6jnyejtR7QNzBC0dPfnUdvGimeDDc75YXatGCdcIlzok0GwD3fEoziJ5Q2t7mV
3jDHxXAGtx9yrUkyWd0Mfga6kokgGqHnSSr8aq1Vv/rOPYIVsA39VD8G6bD3a+M3bU0RZkq/YXy4
mVx946dKodUCRZTWVwcNPQ1NK8+2WeH1pLqbVC8wXF33kWVncZsSCOdSkE3kpLoaU+9HVuk7cBGe
3EoOkTfaYvN9pL2QT345bou0ISstMVm6bM5BxbdWA/b4bv+/WZh/wacTVgUtJMU5hEPBI+fokI0U
P743YF7qWH9ZxCIprhQhdusG4pw6wRS6VY1xVc6PUzDWEXRFT1Xt4rTV9h4VhC1v2M5XXpkEU/rk
Bt7DaGvgVgAQLESrFS1tbh84nGfPxu7dnvP6ulMfUKP8XYrsyU1tFBrtEgS9jcM3vZZ6e1b7HUoU
oFcX6I4lJBvre0w+zGELd+PUND/MAA+dvJa3mJZ58kV+wmgQmGba6nowu6Mn9ccWo1egzmFHezLR
bGSyjCQt3YNRlGVkSXHwMaa+a+t6X1WMY5pntMGmze6oC9aWgNU9cLzO0RDTiI59J676Ifhtj+ZW
2dOHMconpsarlAexK2zIW44JI/pZdGMcVFliaqgbot7Ma34VNOWNkHmajBoaE0PTJ6M1HamTvw7E
2rsDev2qN066NSZi9D46hz0E2DmnQs3P8Yq9awLRORT33Da2+vR/pH3ZbuO6tu0XCaA6SnyVZEl2
HMdOn7wQlaSilqL67uvvUG3gnEQxYuxzsYD1UqiixWZycs7RABM0y/QDSehDn6ch7Hp9NY33GeOP
0QDBkLaub4q4hZEB1BaUHIEl1iHPkk1m0MXd/bRI//AGVk1prgedmR5T7CBIL5ETrKapY5rjB+CR
WjBPSDiJfMVbYoTnmHiJKn4iVv8cRcQrIlA8RaFcT9kccq2T3qxFhwpK6E5aj++UFKD2S+gZ6QiG
TlTm1yZw/aWSwsdDr/INWq9bzS623YTdCzUKfG1pbokwjiWVr7zsiFOSaFfVjd8VGjBRmfwbif4v
tgpkYjKo207po8rNfV2DId5BucCwS0/tYzSfS3SooFd0y1M0s5pOBHml7tSevPa5dmfU04eUjYsC
SWBDT87RI6hyC4Kdwni6nS0hnT6ZNu2sHaDlpWETq38h7v5QVNSPkyaIEjNxKz17IM1suSgWeQYM
ybwarlBOMUBcKFPUYLLIDh7uz00ev6gZ+YjNpHRIrF9x3qhezwGnaW0grKRUjmWbQ+9mwqLUQwzd
BwJ2awHV7il+o308OYXM3wop/SZSgnasZ/SkkyNpx33Zl5+zYb/wkb2UcDh1EVK36thcQ7X9qdEF
2/weE87l7ECxoaoDgCUYgKvMGfeOWmgQpziJvrzl3H4qM2zpHE3+tLkVsgsnpbyQN56LpF+GXNOq
uom3emchZe06OKxPfY/pYNElY8NzH0ZN4I0hG4Lq7fpJYGlW22sGx4dR5arLIRJVM8VybaleGVYW
pDCU8uYYfcnf5/NMxREW0NqSiuMBTdZ9ndwuEpvDnQ1vIHunhyJItoZvhJcwacaZz7NtIPrRGwRj
8wfWfpwlehwNyhtlMrYOn7LrWAW6UJ/Ju077CDJI030kRO0YDdQJMlWa4GTkiEkKZCQMTY8c0Y+b
aa49TpvtXEs/RvKCtmKg1CVci40T08c3RsRDPKDfbicpXNajfK+ZDYUqHZJdNYcYvgUsspvU3AXr
606j1NcNijasZr51uXJAK/wjrdlLUTfXPWd7VBBv4oTfjAlsDjVj1DyaoW2QWk0IQUv0eBehtN/X
49IDwVg9gVlVimS2lfLU+vKRfqp7K8TzIIC89GP9yHbTnRYOoXoBZHc2WYbVLsoZi9fCWgKSVKMG
7gXa8ApEy9SUXtULekEBCxeyR/BE+v0bzx0o6MP8z2jLn39JHISl8S4BuuEEvSMPkuQOE/JS/n/2
nflljFXmQNVYjSyJ5MQI5AHXefhuBkqghc2FgS7N3Gq5IOfHx9Jm8gTKxR1r+FVCbIgSl2bsFqK+
tDvOwXmtr1O3LlnArI6abV2emk1n+uSUHNCflA0e8Z56r14pbhE2nnKaWFBWbi+v1E37mvgXKydn
iwlfZnc57V9WsFBbIyt7Xp7Kqd3qLXwNJHwjCxmU3QE9/7Z4FLrm16VyaJVFvjaWF66BZfl+PGjx
mDHxH8LXOmylBNLPKnR4T31tOgYyGsh7wWp3ujDM+ZLB/46zbkOX8YI2svPyVM3IHtoJ7s2NlBCM
FPuuitqNJDPaosOIjngOtTAtoYjY4klwCN8XeXQhOFz46rXprl1NEVNTMz3VaDQUEXEgtYo0lFw4
n5eGWT2dK63U6hFOlidot2zgXXgyCyhuCnrh/XA+u/8yuasnCkdZF61FfI59zU/ikIXZZg5TFe3Y
6NrcpI/EE15iO+StC9uX30PQWoH7XydK/zL2Kga10IdBpxFlXNMZNtGVHmYBIC6HywHibNnjy0DL
ZH85KtPQDXiDLicWDuZMfyvbDoVpxZNk8kT/+ftnnY2sFtyDKcgnOlrO3wcbY31srUriWFB5YwDQ
3hj/l8K+BRPX/xljdfYphzLcDMGsEwTnXZW+SrXYqPElzarzJ+/LMKtEL7Gg3YtekMTmYDfFUXUA
xgwhUjl40LzbFMHFGtnZSG4vrXMNeAvcTt/nDtzGNi96W57I5PIAMoZB/pacYm8piwJO55av6Svf
XKLOnNseQCRYKtR9l8xotWKDnEQfm1Z9IgbYpyz2Z/lXqysXiupwLHv/fXucOdhQxoa980JIRLtk
deD03AJcEkUnXFZbYPddsGC8pX7x+yg/JxLdA7R4NeRPFK2L1SfZjZ5zPqQahDwrNUizfAva++xJ
rdcdKA5dWrhzw0GGAJwu+HAsPM7v6xZVBCAVZVTRfWVXXT2+NQIevHN3gmX2f6dpj6ABnw8Gna6l
egt+6mpPmkbfxTmS6VM+6F6Rax+dwXZZkx7H/AIR9uxHwZAZlpCmuUSP7x9VCnR+QQtUAQRI8GyE
cqz1WkUKVCNOvy/Wz/0H1zrLAiYGXYgFNfd9IAHnSdssBR43LWx7ml1lP+eZ6Zg2xGGySy+ptXAK
JvD7aMtnfwmGhTrm+C3gWCnh7Ot++yF3qQ/VXj/ZDp66mV+NMPFyV4a/f+SZmwZkK4iC4zt1alvr
6QTkglpzkwNX4ZVb8RjfW35xJwLFNV/pvXnSPxfBmKZxp4Bufh962RLfE5XvI6++uIyiBNV1jNzX
W2lFbj4k8Fq8svJgFsmVniQbtbuwS8+wjjEmxC4J1VWCbvLqRLSAGKK0glmu6y2Mr5qD2PW2D3Oh
d80ftsmHscebZ3AuyRT93LPfh11dqRNRq0oqaX1qyr9yBmOL3+o1mktorfw+pz/DGAZCcxKK9WC1
Qc7z+y6qMqvsiyLCQDrxOHCVAzSbe3GRtnVpnNXapVFaQv14mUdwOOstdacKonmNTx00jHbjpnXL
QD79/m0/38nfv20VPA1lUHRaok2XlI+ReKT5+GhUYU22wG1tTC2/1Bb8+U7CeIibmgYfIxyR1a2n
FoOdIwWrT9UG+lF+F/QAHhX/LtvmmfhpmHlDSPbCj3x5ZQvn0vk4v1m//IBVsqk1plEOM35A7Rk7
SBN6GD3aZW6GSYdfXXFSvPg6uzDLZ17ZuOMBnjFgSUCg17T6bGIlogMATaLs0Xs4JVszNJ8WjND+
CVrt3El3zPv4fWXPUIIxpgFEBEybwT1aZ++TmfaJtOfqRILsUZXOBKD5dnpIgAg8tLv+kd91e1iV
hs1NdRefjNsLw5/bzV+HX0002EKsg5zZkvH23tL/BQQkjL0MfcfBs0N5F11knJ2LCDbVEIwAa8FT
bXVf6gL1XjJglqEOgIaMK2cUXqC+bOCG+f3rznwcgGXgnjMDSvHG2vGBp0M79SIpTgwl8ISgt1WM
ul8Y/JLG0s8MmyIpBVEOxe/FMXd1PtNqyDjVWnnSOuNUELFL5CVs1Y9Zg0b+UihDMmOYDFnL9/BG
IOBb1iOQM5XguTfp4LK0tuZosQrxcen9PnHqf5Bw364ojIfbEZkaBERwPa7OwtTWPbjsSXYSS5kN
4jt7kSVDoEYqTHMXuC+EUpZqpHWLJsjoNHBjcjDVR0saL3WTgQYV3Wspul5VlH1A/fUG+CYID1vm
J2HNJoMLkDuq6QdXe9BTFG/iHcSEtTGwB8hupIpDCbTSZKoDczg+DLT2o3w4TmDHuHkN1MvQ3vUl
CSMTHJZe9/s2gww3ACquNse3HKiGPRwHW6eCPpRD2vKGl+VOywx7U6XIB+VwnGVvu5owbhthgyQF
UQ6nYi1E+cFkDyknAcy30Xkv6yBlsvTHOnrRKxs9BFL9qbUhhBUFmpKNM6fXoCGB0nZkMKmtC3id
QrKcOYJawoEmW6C1yT6balhrjHj+S3JgdV472tT4GqnfO5bdoXFyzVly0PT4MwG8FGKorPfgvrLB
rPiDVR+KVCMOL9sBfdb5RU/SezbA/LSOjlRvFnKyDoRRX25Tm4OCo91yuK6W/XTQ4GPqQfg6pFZ2
atTGtQj2PjfHB1EkG96h2J/E0Z2pZ3cW2ESLYImLpFk4pIMUcl6MO3WBPXDjnsFnzsMrb17ay9RN
DYgLVvFkOKls8m2qio+uTVIfRuK9U1Wq6mWN3vnllBaHuUqhBQbEvsNpDs36PN0oMm78FF3ccdDS
DSOd4gFiAG4IuFBSScxA57nt9CipOqSQNzrn7/A1NVxR2FdaMfcua8bKAQRKul2tpNsSiPWQVuDn
MTMHNc4EUSvPb+VQChSgsukOYDEhHMtq92MG/SPLwoplalgs3Zy0yXbJMF4D8JpsxpEdqTk/s7GF
EH1sw0Sg7Hq3YUTx59SEeYM5MAeK15k/mujmzBVDx7s9ajJ9HWID0UwF+Ue1FikcHfBLvdiO+XwD
I3egALB4x7xvIcIFBr4jJ6pdEb1WNrlChgCN5By7byr80eKLgD+H9gfqAo4SiSOblBkV6pkcmdlP
AdfY34jqtcsjaOCpUt/POawbm757HQjZKZX+BrohLBpi5AsKa73WBvcxp+1tzOk1Nd6Lpk3d1oL3
1mwHScVAnZsyn9vQY+WJ2eyyAZYeZoXGgt1NnVMa1f3YW4dG198BvL6ijbXJZ4uDAQb0WZHIdNM2
Jda2A1xYZeUhllO36QkmiC0dGApVdXQ2D3acHvvIvkWfDSJUXPSeMcEdpymad8W0H5IBvc6q1YgL
ni90PorYr5tFo6QAi1Cx5sccTjVkgH+JPqZPA3zXq1x/t7rJcpO2+CCco2o8pM02pnA7sAsoms8D
fC8Ug79FRbFNFOsPNDCMsFDiEGDLfgN7yBjUSzjSiCi6LXN0t1qpnpRpRn8wyj+jrHhPygqkMAnB
e2jowJpkeunZjM5SantpPBTABoC3a0bmC+Gwwp5kWTp47xxGmAA5Zt9vLaDuITVvuJbCjt3Ybtua
7SIOD5Ji6hF1jBhFdUQmXR+gsl7otSNL+NFKNmPvGTd6A9+RKkn+KkkWeTOD6J0i84dESf6isza4
HbI4LzHYHhQVDyynGEq68e1YytIB8fIPwKk39tDv2ygL8xac3QFTPJjX2UjYtrbLuyhLH6U6fygD
RHoyEY52cj0DkeX0sfUX2sZBIco/MC38NJs681Oh7xRdtpui1cCuFIhcele5Rh5dlcDpg3UfcEv+
URY6XZPiN5gAzcgY3QJb2tuqgMVFV4WIkk/4QV6+9DPNiG7QAbOu2w7/Ui3iJ5MDi6Kr/ZvUs+2U
9MzvctE7Box3nGhUNkWvJ7AfKDyVZmh/3efYf7AWRRCV+wYyFVY1HEQm/gLZQUGuhm+ECirNpgVl
FriAsd7gSmObNBpsN+kR/Sse2w63Ktix9NOTPaQQ5LLyfD+b6b4acxHOUPyotfzOQnDapJxIt9UB
F4pUVEri2asT9pIZVZADH+W2FG34pHmQY3NVt4bArTjvjAxyYo2twGcp9e02QxVc7uYsuQef8xnE
b7/meRQUyaBfKR1/7nGx0ESoblGi2QLqYuolapHfKU0Kf7mE2Y4ylWDhgVyJT4Ezlxb/ZSzqHKQC
AJqPw0tjounbGRz+6UaMhTKyh1aHEZHakDthAhUzzYe0ymFszVvI68R3gy4TBPPyweiFb8bDx6hF
+qabWpeassHl01luK3iYlGKTzOlTphFfJ4h1djI+JLChQ2Fq9NnUPw9xwXDa8wIBjzyzVkEkR0Ov
zcm7NWWW07c2rF4nbdvDqCiW4NNWkMEDHgCmLlUzw2iqhEJrEluji+vko9SH0lGI/dAiiDmjzjWn
nqfUUbLeOFZgXIelYt40DBcG6xOUK2brlFAwhXmHQnXDqkAzx00da541xPdKA9O8REpYUOlKYHfK
XpHIE+piuOdjeqULe9syc99HcAtp4/ihKMqHYi4PNBv9Zsy4jyvsqi/jgCXkNU1gNRmRScWlBpx7
Ly0LP74CRwaxOKGKq2exgKWd9iIG8iYm3ZuLNoC1h6Yru8KQt7AsDuo6Clhj7GcG4wE5tB6i2KvQ
7HuZ2wN2pbVlZnHd9UooFrYVZYh2slfvNC2+mnmBHGysFmuqI9X6V5AP4YwD22VPT6b3mup7JOCV
A3mXbUeF4kaK6UQc5k7NoDx1QzN7Q4vdFNH02CnTjd3qJ0MmJzuyn4nee2Ie7+qsui0E2NW8VQO1
qx7stAIPthL+DCqCg/OBQ6uYn9oUE7gOzbeqauceUUBJGwd71xfKlclqn1TYScCtxPDmgWfPIxOJ
m3TqljctcBfzho8oeijRpzrOW0XIvTlED3NZeD0M4WILyJJ0umtt5kEuMej0ty7OtkhAj21KQ5qr
sDsDMAt4jGA2yl3HX1UoDY0zvzXmOKDt/NAYbdiNSjDjvtJHsomMlzbrD13XucTEA1YHngVWT0bP
IS74CK7jH4Pfk0ZztaQOClzenVIiyaVwtpiDjqi7DjK3JYr3GklcAMGuFKxuPNs3uIg9gz9VwNlR
G1xz1I1Fc6tM8K5JUk/G9GMQMY4m9MHryN4UZRtAcybMOQDGw7hhNXfs7DOG+07FP0UKbuzY7HMT
FLsCWEQ5OsaShUPZoc/73dhG0Df4aOgAf3V8v8o3MDzfwGrNzRvNz3jkVlAj6I3YHQGEkaV9MJhw
jM4aXJoVEKC14ZpkNtvCZIiqVRBPYEwndzrMioZc4OjryCGedeAcY+4QWr4TACkWJRBSAQYtNE9X
VQcPHpDUuU/S+bFg5GZqgUQc4GZmwtKNTSHhxCcyCksEqMzQnXngr6UVAYM4+wAaeIxiDgBOKqrj
lD8rURwCgnqnmrczsigxgeBOOz+SegcK64laB8AGcLWJTWsV12jDLdJEbl2Z+zLl4BIA6ljF8U4n
1V2BTBbJUVAOiVfNZEMzzVWVZJ+obHKIrPfIhu9Q+j8wDa5wYPm3ZeZRiDOX1qKcgWxbBUsIsQL9
/T2NLEftq1AueJluvCIQBhyGyNV7eh/PbJObC1gQrrTOXE7XFofFk4IwloCG3Q9/5xxsI/ksoNQR
L8cajkhcqAhCZSDICLkEyx9MvPeZ5THjRYW8rQpmft4Iz+KNO/a4HAbcOOJvF4kTa+qQV8Q1SOdp
8G8B9+dd1wCGyG60pi7xSKhvIYaNm6qDhBzHiynbZn0bGBJmSmPZhLo4LN4qWDgor6mD08TCR+nM
sSbIZtvDieMvxp10Uzq+k7IBvR0A0zJDd3n2E8AVc4SnOq2eiTYBwwpZFpQr6Ki4rXoqxiiwktFD
jhQ2WrGp9cg1+ROLkzARML2pW08bqcNqekA/AM2u0RN1cpg6uKqD5+oOkCpIy+IKfB6X4ESWRruB
zMBLA9agayJ8Qotim4zaVospWAd9aEjo8w7tez/PIaOLiw/FC4d6c5OFWlJBAn0KrR7UQ507lZW9
RbTdoFb4qjftTiYQJuH1djDeppqHo4Ec0LTuRvrWSXFQzGGTG6M7SZT4SB6FJGOO3aquSiAqPiY+
g0FUHKfeFNEQqiHPlmw+iA40XjPuBK60Olc2A3RKsqaanLKwnbjPYVWDE2Td1ZHujkodsOgRsGOw
iawe2hvvqiQItOQdZsCfKZRhHdQE9in+Co2ym3yGzkMfhaKpd3R6LIBsjQtUp3XjVivjXVRDjbvJ
ffhmBypF5C676xL+hl2aoa4s7npZIp0Z9zOJvBLRzYYcOlB5eDvfYkIdvWb+3D8nvQJTdLEvbLIp
ZLJX9GQz1Hj0Q7dc5BSnW4XeAszoFbkpNNiD9VAOQCzdNvX4rFm2b5WDvmW2OfipYUCEQXmYFe2d
mijhVZBxcNtZ/okVnJ5+zu8lJGnwQK/fy4VwNPHTmA/vqQ5crDWQx1njVyM1HlBQuB8HmESAiW76
uGIFlA+A/FEAfXIot7WNCvcF4MhRbkjzkMLlAXkxbOVrdQvjhJ2eVDdmPz+VjfyYWXM9zgJYHxUO
YVC+0An3kiJNQ5XiBp4086Tlyk4rI9vPBuMFSG8YFXZREDPIEnL7JBSON1oMrFekwrlklt3etFC2
U2zxkMfQ1RFJ/QdVvX0ncaQ6Gwl71zBE5wzHbZFc2WQwAIO3GTYkG5cda0wnCVV1RzWVO+RsNxOl
eJ6IW6OFF1k7DN5I6Gtk5I9RDUIRWnkvLWgIsQ7oaKZkoRXNgVYrFTzWxpda4OaZy/i9l+me2Win
KN01iUviWK0ezCl7qOEO5Vmt9dQYQ+kODX3jSWsEPConFwrvV82s9ChraJ4087C0B+n1af8J0yXr
KuXNgxLrj1Nhv4xKD4iVov3hkbmLCnrVt8amUI0rYGuRnVv6Myhxyl4azWaEIP3AuyuRG3uICN2P
sg/VCOjHjsClKUcXhLU4ZfmpHg0fHmg3rYTglY4dHfWn3EbAibp62Lwjch4J/AyBlKObRKme2p7v
IKarOGpl3qdNcd3GLGwmXNd6NC3VKYNBMAbiSqMSb9nYXfG0f0FSDNu+SX9PafKnHBn3iqwK52QA
U9EeorBOmkMumusi795Hisyjr6uXyDAHtyqsx0HK9CAnWJeqCg7NRNrGm2eOQkg93bCmkGAU0BCw
e4EcnaPfIcunSBO4+hP5SrvqT97RB51WqdfFjeIMqfGEO/O6HZt3AFfhPWknW33O6p2JSAqeprEd
VKP3WaRs6xT6vcANXEMVEHWNEczx0VK2xQyLK90Y34pSARBOm5CUQYImqGcDBt7ls9GVgc2mUyHA
taNN/DAKS26AGnxGEeoAay81cvrGtG/zDlpMNfaBxwb5bEw59QhMXjeM06eCp2kwNcoHSkymGw2D
6SkTTA2MLGpw5vDsS0cLRp1SwBsRzgtz1uFZYmpwnRfZURB6peoZcnLOtyP6y2lW7iq89OpZwwMJ
Jn6eXoy4ryr4h/X8CKkFmu2kTg49NW/UcvrDM8go1fMf3umWy6LmoKpTCNrnBxtQpIeyyfWYjjly
JrKzm5L5UZVxYAXHzh1ybW8LO9Cy+WTNCUONaoJzaqNhkzeAJLG4c+Cvc51KbIAimd5yWMUahEKM
M+kOM4xhN71qvnak/rRFfRv3ikTgz0GTnObchcXQEhbxLBwSlr79Xob9UVZearCAtGKeoE3ww8sN
FPnEqMYoPZHa+pRx/TbTS3JkP0rkGOKfli1q8RQ4h+XPv/Ree2MQSmnbyalSXxKgbGKl29oDv1CI
/4nbWIaBygK4n0AT/qC20bhNYCYTZejnjJ7hNu5CqEsCw6m2wk985f73iVvq7evi9Zfh1rS2ZOps
0D1V6IQAdyZkBr/hGTJJeDQuagTVn99HOzuHaDCA2boQhNdaDqnUKqYxJTlpE9kS3qMyqDySIbn9
/xtm2S1flkoyiVKPxZITUNBPmtrfDvPkWna6+X2Yc5uOAsOJpjy2HHDHq2E6S4+A0cPXzMgG6TQ8
QnGuvTDIT5mVZUNgVsACRkA312ru6aBAoMZIFpSXtkvCCl13ujcD4rVB4l3qQa8+CeIXDAoDkBdA
ZxjMyjWKGlBEReuqoT5qqQbbPnAPULH7fdb+KQh92XL/GcNYzhCAGcj9VwcptZhox1TWx2FX/NMW
0K/6kG4rr90oQX9bP6gvF0ZcGvY/RgTQEQLLVAcoZ9WhgXpDzRWANOB4YwdkUy5w1tEFHNordpcJ
x2fnEOAgAkQN7D3W/SBA8uLCaml1ZMam6wxcq/OFKTwzgmECZYyWHXYE+4dy/bK/1b6GuSmUwY7C
2FXJobi4Rv+27mrGvo2gfd/akaknwOVghHSL2sbtEECuSHZeYyCv9CCuMz/hvdCG2Z74StAcxwAP
1vSU3XHLgRyz6hpI+V/E2+/ruIoey8b59qNWuAxJrBx1juWzcY3nBgsYtOAYeBu/D7Nubv8bB+qd
ENC14dyKa+X7x/M4G+umH8F5K+dtPaCCJuT9MP1pq8xVa+tRs29rwFbnDry70ZGj6g5zucntK3Vq
XI7nxe+/59xnf/05y274str6aEgQxXAm53gPnRhVDbNL6qHnNtTXIVZHEjA0SCkPLQ7IiKKYljhW
eQEoscLx/JjTFRZErVEXVxlGwP+uKfDVZhm955l8n3K2n/QYBZTaGbvS/X3u1oipf+MC64IuOpBL
OCmrGI3qUK0mZYJgA+ng9tjeNA8z99oraxPtR1cJ6kDCdPoJdNqLJPUlqqzPEDzHgFUAV9uEkMP3
dTPMmWmtiOpjvm23bPYygHKp02zznYK0Lvj9Q8/ML+qTCAcGgVHGj6Z315UMQtJadZSFgJZw43bx
J/qpnjG3btzYfqpWG9Wq/d9HPbNvYG683KWAYwAPu5rdKKuAoSrK6pgPs19CIpLl0YXTeGb3fxti
BZcVdtZF4N9Vxy66Lulr3O114wJY8NyBBxR2uZAAGQC3frX9o6IRkmWiOpIdhAwGp77pHtKb5Lrx
J3/aa/vhDlqDDMaLFxZtDd5Zdue3gVenwqrTvJjNHPO3j4/k0QpRHYI8FMpDTr/ptkPrGlfDE5rZ
vy/bsiyrnflt2NWyKcRsiSkzbBbzBVB1N2tu9DzzdN0f5HzhG89ukS9zu1q/omrrJjfS6ijUaGcD
WkpF93/YIjBtsih04TU42q2ud41C1DZKE1y4METkJrBHTfYA7fULseTclyAnh+wEsgi0Cle7RAW5
TAflsTqWBiogEMSMzEty8+cWBreOgSY8gXbIGmeJiqQYTSmr41DzfTLVVwPMXg1UMlq7dGN5IRs/
+0GmCnkugEmQvq4CFIHAUD5OOFpLraQd/9Ty4fd9tkLi/NvewPkuiF+gcew1y6TF0xEtrqg6NtRE
gw71bwWq7bMKUv7f/8NI+AQcJ6DBAT//HmuVihIF9PjyOKKmOfN7bj0yesiTS/bk62z83ych7YLB
DkIeATbr+0BW1ZRpH83ySAJxGIL8jt2So37Sd7ZPwDu+sLPPrBBsBygcc7EfgMpajaZVcRKXKD4d
5aB+ahygm3rULkS/5d9YBQM4xeHiQBq8qHCtggE43PlYlnw4ajTz1Wz4mzVliDLAfzuMTrAw0Phe
7ihwBFbDECWuGc2FPMbwpnNaUtzMBeoJw9zc/b4VfnwPBqJwJQK4Febk0A37vkIsTcWsjVpxjI2/
E9sPEI2V1uvvY/xb5m+ThuxeQ3oP1BdoImQ9SFFy0RmZAIjrBrUUdlP9kQcL6rT78dnYQV55U7lZ
kO1L7cSfHXFP37nzH1H6S+pGPzckfgmEUOAcAxAqw1b5/rnUTMETN/T8GO+tmyTMdnSbQjfbM/w6
AFrwAtHxzOTCtFVdLFtNCseS1WgGiN0d62pxhFDyFSxcAwNWlpFK/vvN8m2Y5Vx8SXnbVg4dbxpx
1It6V464qBoRwpT2AtL73NfYYFrg4leXALj8+ZdhpByFADItP+rmjD2plWgAWdGTTAvF/X3D/IiE
OqGGAeYIqh6YuvUVNWhE9kiksqOlUjczUIXkw8ZoSvSDLmmUnfkoagCVy6zFuejHEz7RY2g4zHN2
zM1HUGPAtb5Dd3Pz+/dcGGRdNhqnvOmKmmTHvrxRrVd9/JOZFwTdzk4ZYJwQqoOcGz5ltTh6Lxmr
p+zYkddqZBugHW3xhxqXkrBL4yx//mUTRLUiSAzpluM8Fm6npS7pXhS8EWLzQmC6NNAqAuqwCkgh
k54dY+0xzxnkPE+zDm3r7X+/NBCog+om6myMrG8oUdtGJQzAFCr5qabMUbs92lsXMsgz3wLKFRYF
uOSFz7NKuXTNjLi0I2wyyIDQ8iGq4JQQj2gCKhd22vmRbIJrENDbH9eTbZmZKTlLYcqKhq8qgrGR
rll3DiGXBK7ODoVGB95qFtr567diI0SkR5DoP5LS/EPVdnLr2X4q5HBnGQDb/L5MlwZb5cV9VhRo
eHJoFfb2M2fKJzqIHuPGHbFgqvD7WGdOK4p6eBaaJu5Fw15F7QyYa7h6QyVEj/ojS2bUpAzz0JbN
++/j/HzPgAaFywh8YkQ5hin8fpbgE5FktKjSY5bM1KWF2nlKljylg/kEYaXQtIDAkiUDWc++aQV1
AWka3CizMoCzms9MooxSZJdcF899PRgKyNkhr4S1XQUSixQFwHZDeiyz5l4hPIza9nXs/1t2MerA
iODgJcAmToPr5rpspLVzhaJcmx61Sb53k/3W5By2ZWV/4XL8kRSuxlldjuNkQ/A6rrGaY+PDhSGA
xv3L7wt5dsrABYRECNVxPa5ClTkUWVTYIj0q6WupvRsgydfppULwuRMAHZL/GWR1AoQOOIcCC4aj
bjRo5tUbAJ7cQdxIeem9u2Yr/2dpsPigA6BoirX5vi9VRZWpMWXpMS+LANrOwHaoFtTFegH3eegG
OdX0T/dqoCj1KRAK6atLRJ2zq4a3EKKLilqDvtqFWm0B9jFgSrs0CXF2AO3qH39ftXNDQH1CXcRW
8ERZM3DzWYlkMeXJ0a4/IQriANf2+wD/zu8q7YW4yv+OoH2fx0TDizGrMUIae0mY+7EHmB8DuVdz
gGZ1L4x2bhcu9Vdj4eD99HoDlEepslZL/x9p57UcOZKk6yeCGbS4RWrKTJIlWDewEixorfH0+4F9
znQmiE1s1VzM2Fj3GD1DwCPC/RdHWou7oCwf+/RZ7m9CsLKDjPGJXP/UHHgKanMXULCEhJHYYjEi
JqWtUVh/flnEp/PfXzMZewoQVmszMTiW7r0Vn3rtZ2u9XB/xzIBNRaEzxnvs/fI2nV5fqqLKAauX
jAJJ8laSPZBWwsJxMH69l6soQeLEps/A0o6cNfkaGgHYgtUr49HjrSun2MsAuYQKAJsuosOwkK7m
onGoUl0bvQHN6T2ucvMuqOWeXALutLZUu+h/8IoADfVV1U7XJ/DjF8CVh4cJVHCVjD8VzTW0qqRz
QaqXi2NXH1NQQdcDjFMzmTrSiExrB6YU/aTJSVqFlpYmHTlLoz+AFb36LZdqfGk9TFKCQTQfZd5E
QWD9TLD8WPgePu4Ozi94RrilksSoKF/ujkIzeyFQSGKaBVrC0Ip1imxYEqQ/ro9xNg69dGoC9EAo
/V/GGXRQyUKLirKl1fu8Ce89QLyF7Hy6HmZKKiYpMx489ni4alStpxmxUVpHTlziQJN5rgMtW2dD
eys46Uofwnu9yzcZyn8SSFFFzm9Tw/zEV+8BIRW7TayBg1GzYdgGIaiJ2lS3HgSE679wbiIoJvA0
pMJtUle6nIggMHzfaxz/qERWvxKs5BtCRsMmzcvt9UDTpv/7VMA1pinKxkJwfPwlZ2+QyAq9NvUs
/1isk0N2LG1p3+3zdbfpvkd0KJco//L4y6fbWKFwIeGpjS3g9ELY6kGmypEfHBFaMW1ZL0rbN7gQ
QRp+DcPoxgm01kYPE9k5M3sApF2uDU9aB/jbgPzhBZPpb05RfcPi7E4rrB9AeQdbQjJSaqGd+Smg
sjAo1XXHsb6/Plezi2JS66A+CsdvWu+A2ZE6FGX8owRCUwqfBEm1HXOhvkPNdWaGgK7QvUFYwvio
k1aEmYjECCddLwBUasASKG6wNWrwdhVCAkLfUCwvgO6K1Sm1HNBthYbqXJo/ucDYV2KW7nPwAXZs
+a9uVrtr34D4pvbf6RathSBYJxIoC0WtMEq1sk9pobw4uUorrC1galVHwGOtnQ3YZw0t2EQz25Jp
UFHvkCwasicJbrWdI3HooE5gawlWCqgTCACM0COuPP+73xnDKpB6Y22UWrGyTP8LavfJKk2z5yys
b1tf30eeehs3ySZRzXUqQPvySggbVmOuCXOH+1nMlb274Te9All6QXl1X+c8i5pc+OpV0i9FovPs
htJ9ozQw4RREQYu9UbS3jt9/FaXgR5v4KJJJ8pMY9lvW8lvRuHeO3Lg3jV7eFAXFWjQ2fzYu6kNG
Kr3gYHxwPLQGcVZLYxiBco/uo/7imt2tM/S/ZQzTVq0xNpqa9KFW9eFbDToLJOQqclQghHV3E0mu
u8EiKgXpLB27bHhz6cRtDD27k+hwWINw1H3npY6q21QAGmwO9K5Ep/9dttZdWNf7Im6efKWoNoHV
eRvBVw9RH984BaTEUAIJOsjKPRAKVEglrvr6l9BRonWmyL8brROAeemfI52Wf5XnD6VRPYdVuTGA
ztquMbzWfQcoIC4bFAZFFrANvwNwAyEdld8zeeSgaK51C5r+s5Xz5LTiQcHdVlsSQpqpXyKYoo2O
FRIlWW7hlwmnskCS+dD4joqvI0KYyzpgHzMEs+vciYWsAIaOtnroOyu51X/KnGzPkVHewoHNVhXX
qzCAPaU6A63M5sZpnXtPKW90CZr7YKHAn20zXXlo2wbFX19B+8VM1IWTeOaoZwSIF5C+DIr+k5Sp
dIKsFjGnIe3qrWrlWyVYKg/OpcmLGOML5jwt++6g8qgjTfbqD1f0f4ZmK2/MBtJuVerPENjiXyXt
gFXqoYkchL16kw1ZCwcHqTw4OwkADYgdUhTmG9mR6i/k4/IuUNTwBulRQPqi79ux0+nHuvNGZqu7
0OGRFPlDHiNV6tQyeP3THFMnh7mBO2OlWk1w7C0TuHuuPeR+9suMnV+mVd+Kbnfq2xLKoeD/7gzv
NRui5ypW9vxLZdRZfTIZBAbI6Dprn1JF3QQD/+/e0H55FRsHI/DKTmTpudHwQc7D+jN8uDc9Ka3b
zFeyVaZ7d44ePlXwX9dRi795GSSajUQDaSGCqAmw2VvlcPpWXWjcem2g3chx3zxltGRtDwN0Ow1V
CKLOwHPmVymp90bhH+HA57i1ASpMHffGJTEiP6qlGz9xvzleAutA5L/Mqn1JU/4HDmYpGFQSo6fC
JtD99l4uyiOAag3eYH1fqMK28or7Kk6+d6DFunCgDWvqj5nR3ft1BkS/Aa3qCmLGIkNfqlrvro9w
PIIvpEOf1BsDhqJv4cRDiub6F6/FqC0PTaEeZYCuCFAPz1liAbXOwTPTad7nYngQNaQKkr5f9WZw
N9SCavs6yN4SB3fDMnYo1eFzWcGNVNPwNqucN1UqIRQn9WObQ58p5XyHPXy1TsuSOW2kzwp/eVNU
0U4Vhru4kr5nYu+thLLBt0/e19lw8mS6VS1wq9YxmHfzTheQ2nb97kdaZ3zWvvssVu1T5g/S2uUm
aJf9kK5cRf8ewnSwqTEtAR5nznNOWBk4E10b05h2FAYBD2QJQjR3iketetCqu1ZdqCTPpoqzEOO/
P/uMLbiUQoiH3FHu+t62sigG9qv8TT46CzLJR41geKkQcpvNSx+pZGQhZGdz/erzETnHEX4+V5N8
VKsc2E0DM7hdDdv6O+6Gt8YKivdO3Sobcu8iHHDqejBeTC8iTtKHXIR07VQiZpYNJ/9QP4Qb/6YP
12CO740n5VtP5HBdf6lyO91CKJc2SMAtXPlmyoqXv2JSKcr9yvV1TJeP+abbRi+AiGx3ox7CO0g9
W28fbZD8312f63EqJzfki4FPD8iwMYU8YFs2KBRI3kPHNXMofhmLYkMzF83zQOYoMHO2OUNZqeWq
Gtf0RqVZ87Wz7OoOUYBNdyu/klTNZ4BReGoWNh4eiy+BhU9jilWELZLkdc2u1ePomLrNQ+dXfzGT
tCVBTVN7HtEGlwN0q8h1Gqf3jp0W3gnuQyj5h8ASblM8zK6v2VwqMURE4EawlaxNrWVyK3eEvCAS
yvR1/2rlP7MlAPPcaiF/pY4YWSAA7zv1bLUUq1FKns7ekRIEPLfoW+GE9/jS/oZE9uhoCMCiQHx9
VDMd3neIhgIwCeUbpvByAiPLCWU1GLyj7AgvWGYikVmknAxStRsk6dAGgrdJJcThghYdbscvbg0R
a5049heav3PfBNgHA7QXdRwAKpc/xDRTwxPwTT6q1tDaRhQfza79MgzSbQ7G4/qoZ9cSmWONNuZY
dpvsGu74vtR6HWsJzLn8FFV3OEFcDzG39w3sv0bUF1l1ikgo1FxJ4jjzeEnGuGm4wy9NxDX2epCP
4+D+RUuAKyrFm4/Q4xZZBsOhhknLYF1UzUoKv+a1vwARHWfjMluNUSjNyuqogTjFcFS637h+TG2y
KBVUS7IIzWbd+sIkPvajJ6eaGW9/Pi4QlRQPTXTEqLZd7gWXlBxA1hvvlc5KzGOcur+l7IrrUebG
hf8V9TbDogU87ScZcqakfYBAoKnUoMMrDY/fIv3h+t5bVoG5zwRlfT3i7Hqd3ZcnR42FPj66IV1w
5Lq/0vxXzEnQdA8XSnkftx7rBSwVxM0IOpx2Gt26FTQPeZWjqDX7ronvEyX8fH0gHzMVIWh2Ub8g
FwJuuFygUhv8GmZFcDSEGp6vakYrp4QxWfu/nQwBgwH7h2KJEfExQ8ggD1Dp0smR0DsmqcrsHd4I
OBkfU53PylVuqC/e6EmzK8vk6/XxzZQPiQVyTTIp0WFTOK7kWSrmrQDET2MOIWjvtMd2I6+Srfds
Yg5zQ3dihSO9i9nzb/OHZmyWZObmFvA8+DgRZ8EzM2zFJiV4LsSrxPdWar2QneY2ooLYGUwjhKXg
gFxG0HMPNwpH8I9+2kNThi0swKJfKgTMRgHEpEs0+SRqAZdRDM/A/0Ey/WNspg9CZL2EHsh2Oa93
11drdr7+jaNObjmdamRuXBn+MUctwvGQRQ+WJK3nQ6BnSFdDBAc42Q8u4igRsgaEML/m8uegXej/
zP597jGKgnUkMSbV4M735VzB8wjIg3/DQ+gQuUvowtnVOAsx/oSzXaUWmpvIXMewk+i2Zh2ssDLd
xPBery/GbFY9y92TkTQaojKSQhPDaT3X9v1808Tis0FDTxrdjZYQwDMXGL7Usyw+1ijOhhUKmYjF
Bo1x+K3vlDZ3Yz1lm/zQ3SPFf/iLwY0dQ05DiltTzGkjxZyDEilodJ7uUnhzmUa1sLQzLX8cmqUm
5exc/htOm2zsGrkiqTVT0qwnYOakrkOBs3eQV85wOxTfr49tdn+cBZvkhBKNG69sCSYrwQ9Lb6lH
cu0zs+blv4szWbCmduTStUAYJCEytqA0a4maLJeX62Hmjqix2QGqh8zDzXKyL7DrQEeOJIrE97ob
0ClLWw3tGO8pxzyodsYSYyEstfDmt+NZ2Enult2AD2Dso42UkJFhCeg+3GEWtMOrULD/VOyfNzSJ
b7zDABelXDntc6ESUQppIvnHiuZOdcwSu8MMkgboKg5sca+8Xp/Vj2yGSbzJ+ETuE2ChVf/YOw4S
c72cYZpFCWiw7vGyutHqcGcAP4LYW38vgv7gGvH3PKgp7spvUmq89r30lvRoTl3/XXObVx01rd/p
n7RnJ6uNorWG3ZR/lN2XtDkU7klt3v67EJN9q/W8DF2Ue4+5+A0RX1sJW0RHFj6OMQlP79qj9jdK
j1x7P9IAIiOzdMTkjviF2z007H6JjTU7Uzj0cszQ5eURdDlT2aAPGOQwU6F8gvNv9Y9R+nR9pqZG
GO+bEtArFwuQggAOJquhZxpSGVFIx1FGFrHSuhBJE2NtSl6DnlZ5ZwgyLlQ9xUfqsTt+pb/NrHYd
ysMrWio3hljLkNDV33JSrAXBPAhNcAep/tHN4lPuC+VCqpjd1PQruHNR6gdYNjmznGQQlBZJCCic
7j5HZu5HeT/e8uo1EnquPdwXCNodISBuFiZqLsHD9xhnCsVkvuHLxRCjSi0ig7d0mQT5vjeLQ9mY
G6kwD7ht3pid+iPUuqOkeb0tdO5eCuOt4EAXQmtgk+nA26w8upNC8TavMZ0wpaqz+ygcRWN07Apz
Csf5aBlmdNXWi0VpBSZZW+uVUx7S2l9oa85dz1EeN0ZY10iYmSz6YFRtEYnAdyohA5nmyL+DQL7V
svDkpks2uHObGJQJoSSwEtQMLuetynr8l6vaP2KnfavG/qMWVHQSkoXa7vhnpl8jpC0J2TtrrI2M
P+PsblGmllzLpegfRcHV7DD2JNsInYMOyWtv9cjrUSuxAz1GjdNfsK6ZG+G774DMEOFTTWYzqcWq
wOaREerONuhRptGk8FPX5qJ9fQ/OLZvB0QFNA9LvB+DH0ElioSj0PTRFQ2GyT755gvXTd6UfShMu
JIa5M3kUBYFzB8PhAyhDQ1mww4qRHksj3nZG/DREGXIeqBk12KIFrb7xdKTc/mKA5BCLdyNshunV
fdCUoA5LcE8CbjQt8mGVW+94H6+kRf3h2bnU4S9QUhgLapPP2Uixsuq4Rh1L2mFFL9uNiYQGikqu
srAz584J2hnkVhDFvEomH4AallKl92wPs0DpU0YizFhCYS+EmNaONUuQu7Kt/KOrsfFM6aYV8gXe
7uwm/3cU03PCSeJoaOSS0w51vejO77420sJLfmkUk1M7DzwZHQ1GocWo39b6k5IVh+sbbPb4OFuM
KeDFUgcnFHqykVLbCHMl6wT7ZufgrzIDIMZmtKvWtzgNVg9LazS74cYSBZIeikYx8zJBRR34Y6nj
41Wy+M1SvHjtZe09d+Kd4GbFQqaYO6wAq/wn2Ph1n2VDz620XFNzVssZ6PF1r6pZ6Ei/xtHa7Tz8
DIx8IeL88HDLAWHNg2s6scWoEC8B/znW/cZtMXnUQvlTIpuntgsWQs1uRfLf/w817qOzwbWo3Aap
SGrqkgAGQLf2gaJ4XrK/vlfmwpgKUs+kIsik0+t61WWsY6OQIbTsSUfbE/2gHhVQ/fP1ODOZ1pBg
BY2kRXqfU/KRLDi+k0iGdzRiZVUOn1wLaEEFR7JBpxiHyC5e8qVaijiu5dkExmZNLbjUqKkDuBZw
TY1KkLtdD8ZFWA9GxsVEXEiCM5M5YgjH68ZIfppi4s3Sz0qjp4xPC94uhScT39JYjRZuhzOb8CLK
ZGfwYNFS1yFKIKgrHQHJtjbWtXs0zdfrazY7HE5FSElICnAtvJxBx0RiyPVLWjGNvvbycBeX/SaN
+9P1MLPjsYCr88CgRjy9WRi15xsjDODo5drByIqXvuR5VjR4l9bZn39VoNtGhtU4qg90odZXrK4w
YoaUZDwBm21sVJuIVH99SHMzBy0CoA43QmB7kzRYokZVhUPoHRV00BCDxAraVJ/AP/1FloB/odAo
w57C+AABdvrUU73C845u160CGqhNgPZfv1T3menFY/YBkwC6ORwkqheXW0GLg1qSC9+jJ11vEId9
qMKVAxxe25WHalXiJLhagm3OZHeo4SDDqS6OekCTG0WRF143qj+CSXzoyhdXRalAuklQxraS79eX
awbpj2iFqogoZuDu86F9AE2xUTuqAEfnXtqqm27v7I2dvM5W/mIPepKW4CSJ5MCxcwW7HhbyZCYz
BfYxAnrBKTLMjdvIt6Ij3FZBfghTr1qJinqXA0b7s/GNQaHRwCtgN0LHnBa+Y0ReIqHxBWAn7srD
BwC+hJBYN7n03AnVkx4o62rAeEBFsFxeeDjMDBj/Em6gIuZUNGkmA/YUid4t8jon7tlIr4mVcyuW
1qYUJdIy9oj2EHVHXS+b9fVBT77B9zHjUcGlXnkn5U+yV5NiANDrYXjy0F/UI6U5eJb4NgTVksnw
tMT2TySisKyjuMD0Qp/5uD7Kwhjp0H5WN+5NZUc2WoKynf0fvovJBfL/RRtfSNAekT+fjKsQg7LA
Ji088Rh3hfu6/3V93qbw7DEAWGD2PHU8AxveyYKpcgB+CAmGE2S1B3r/W2mP9dWmTW1xLe+XURmT
D/2feAZ4KJnCDOOaJMsiYAmbTPNPYLi3qvYFRBn8jKfGK20ZJ93ro1sKNu7Ws1uBWUCVMcXAP7Xq
TYTWqJ6rthT9kqV0JSh/1tV/HxgXYWukkIsksMnAzEA3k1ST/FMMiA3oH3jh4rO6yJSYXbDzOJMx
9a2kBC7f7kkM5d+xWvBq9cp0zesllkF++Wb3PR2q2xod9rzmjVkH5jcjEO9q1VxKNJOz/J8hszMN
zj4YKdM+ntUlQx8pRXJyVAXYUpINe0TVf3lD1W0kZ/B3UuA0j34D2lcN6O/hCyHbmMxY9xrERUpI
jblTUuS3MmrlG99yq6fr6z+TFThURsSMNCoJTO+7edGJbhtE/skHyltXKPC7Cb4CSyC82TAj34P6
E4jjKZmiEEuxjlzBO2USSrfPmgCCRH2+PpTpofw+2cpZkMlFsHVEMYskxT8h+mDujG327G31dbFp
NvFR2hQcXovV/Zlkrp6HHMd99vmUCY4diU/I5qf7oHwtH/RVNTpwGZQmVcrvh/iQH0Z7vOWDcybv
ERowjsgBijPf5GtKKH51RigIx7aJboVY+FlriwJa453irL72z4xy3eAmxQf7IZMPrVaIUeD5J9cb
9K1RSr8JdCcm5qF03Rt4DHehl7w0Ofrh19dydr9YqJ4YWG5SfZ3k3AiThoZacHoyQtNuPXMN9XCV
gdi9HmZu+Tg0uASoVNxJ8pfLFyeAqyzHhNChhDeo1TS2bIC3s/pbp2l+3OSutfCEmJvQUZcB2D0b
lTPyMqDbOHkuO6pwlIXnHmsgvW03FPe4ZTx6GFG4PWjjYOlN+472mC6jxtMZmC3Zl2m9jDpIPk5M
lSLAQBm2nTvYSuWgiwLVotZcgC76W94hj66FFeqwEQ0B6BN4puxdR7jj4HsJInllycW3LBEPcebs
5VDaQa04yIL44OgJ0u/iKWrKH7Icvlp+iveltPCSnN5I33ciXp6ioaLjxst58qHlVpCQp3QHSUIZ
GxUuFf5K2VXfxRd/u3TTnj1ANGSEeKCPnKzp47xIkrih55Gewt8WTldrWbdF7onP7SsWMPSTXQyW
bHkhE89tDYBOvCqoJmv6tJYiCZYgGWnrnqSAtobaQXB11+DK7cIoVzjfrYuwwthAX/gEpsWx95nl
tgGATFM5qazxd52lsD5VkR9vDO8U3Oknmj22fmPcOgfjPrzPNtV3aeXY8n4JYDv3fXP7ptZMW1Tm
4nYZNNE8T6WtHJ6CsN0IA7yyaNjAxFo6fxX+znTnn8cZz+ezweHEZmIjkQpHwLUHZ6eslX2wFlag
eVfpL3lvHK7nk/lhjW0BFF/ED4i1uCnaRK8I50v3cYnoPfbAThgsjGo2ClfSkRAK4uVDVdbIs8Ez
PPekQQjoC9XWBgM2yZLk8dzdhaLef8LIl3MnYemCoHMsHJsOyfhg7QbVLhPFrUrx7fq0jVnvwyrR
YhtxuwqKiZPdIEtVEEll6Bzr2l/BtrGx1lonHWYnTrETnHJ3PdzcyWnwkcm0OFB0m8qFkfvEBHWy
8CTXTbDmyfUgGNrS1WApyGTn9aWsOElV0FxT8YrQRPicbrf08c7ljPORTI4Tz9UET63akHqr5du9
ixqsGbyEQ0DZshpOGf4elhU/O12eLhzQszmSJjUNffQMEMWbhG70zO+CPBSObkI9sTWNB/+TVn0W
GuWoStXb0Mv6Ls+Hgxt295JYuiBJsG0JK/EPKSRj/kJjDmkPMLwW6zSmgLNPvBQdHQH5xDo64cHr
6u0AS9WEtvLHe+YiyrjcZ1GGvuL8jHllagPN0yywYDaVycJ3MLNnyPt0uTmsx1Ngck6rvoHwrumF
p0FVgpUHOlQuvLfrA5nZMuMNgPIOPubji/lyIE4iBBV07uBUW9UPBf3+TekGmJknFKBjL0dYv4y+
ZArGKnIs/cX4qFzxlDZG+PyUDJAj4YvS/IA3p8pDNhPzYVWK8kKbeyaZMMB/g0xefyqCaAFGDQ49
4ZaWsPuJAvRe0JRdnFtccdS/GRP9ApOI6ENM61dtJ5gV9+RxPpt4oyrNLjT89M8zPrVG6rPj7Uf9
UDNK9cZCyLZwjjks2fYYoxFULtp8z5yVF0Em+V4IqyFyNIJQFqoGdRsI1R7fv3UY6EBE3K0jcx/Q
6k2lqs81+JqInGkkf3HzH5+jI8ySEt2Hyipq1gL/vAhOiVR8Qk5QXWMiwZltCV+ufwgzp+hFoMlw
SywAA48/fZLU6JWe8Y2aq4ENVHbzF3Eo5tAvQEbgwxsqLuhuJ2z8UzPWHUpcgKQKCRojcRY2/pQo
NWbCsc7ADhEVOmXTCrFfCY6DIWNwMiRb2GPVvkk/VXsAPt2qvNNW6Vq8hSS2kBjn7o90iIGV4A+P
DP70qeboYttiTukcPQwDe8FEKRydeqjhvdOsPREvAUw9EizpwqpeW+mwdzAs05M9fkobsuEG/bUF
PsTMyvKLxrI8Ly0V9MllilMRN+E2RIW1zYy95mi3TiHuyzL/mzCUTcCC0ef/cGvJVdlDYFplYZtg
23vtKdP9Zyxmn6/vn5lDAf0bQOCwp2g6TUsn4eBUidTq/ikQwAILnc99TxEXNulUI+l975xHGX/F
2fkm4hpkmA1fQxf02nM4NA+tL7NzLP1rmtA3VrX6GNaqsckBNdjBgErAfzfMcVHPfkCbl2aFSpl/
8vwWNTkswRDuWhKdmitNA/wAuCeiFwy0fnL6iV6Qx2kqYuOhCjutf3Oql6F78zxlbUVvaOG29YOF
vQ+EGmi+Sx3YmZPJoJTxbrJA5f/9mX42RDNEdSN3qX/KCn7PvauBwuxkc6XruNi03hcLC+iFa9rc
5lFBEiLnYo5+2GPOPwuZVKLYDUjwnFoRCxvFuhUsaL3XV2427wD1EtUxBZB8JpOqlibYPLP1T07x
s9PUlUKLtxDjXR829LOfDP0ZYII9GjepwrNgfffwZxXCdJOb1lIyGsczeUmM0EnYNeRbWnSTxyyq
WkPnCK75DjaX1v5GFeyK/Ddsqp11DO4Xs9/MBI9Ci+gtUp3g2JpMsFSVUqdHCfXzFaT/w9gUfsua
rXrQH51RGWvfCL+XnhYfH2ZUt02LajI9JBPoxeWiRo41mHpV6wj6FUfTwvsKdHa9SQd0liOx+bPe
LZmBagvv2fGljqDo9ILDtyQJVV0qR83c+0qwlqwvAyTz63vo4zSOQRCIsihAcJmapOxO8I0BZ1UF
vsuwkf34pgmVP6PUvI8DthrVRACJ0oeLBXJiPR3UGk5+bm4xItzlzo7XzcJA3qfjcgdKSLABGTVG
c5gPwI5Y8johzmXj6Hxq1v1G3aTUhNvcTt+ElfgLr2ncCh+a3/p2NHDRn3Rp4y4hBj9e8S9/wuTp
qfay61sowZ30vl5FkbyNvVcp7Fai6O2RDnArb+NgW359Bd/bUtcGPlnC3CvqUgCgc4oO7l74gsVc
98N6yGgdK7t+na6Tk7+tbzt17S1Qcz4WccfhArHDiQfV9OnngDgDNZBu4OSIqLp01PnVL7mSbdry
tUAapgmWQAYzhyURwQ+q1AYhQX7o0Al65NUJTbPorjjU9+bBPRg3xSrbLXHfZ1eSoifgKsAgSAdf
fumt4UYNEg3BqcjbF5zK96kHpwUNZozjMvw2rUbEoNK6l0Xkb66v50yS4VVDRZBTAQDAuzrK2cmB
hHbmRarvnwy6KYX8WU0wpMxrSCcLXcHZQKDdkXdlET9gDbraKAMaN/5JbaV928ZoCjXBvpb0L1Ts
F77OcQ9+2KOUES2K70Appseh7OpNXLi4KbVd3e0aC6tMS+q9tT6on5MQclrkuS/X53H2u4AQiSIo
kDLux5MTwsGSW8p7JnI8IaJf5Ur7ATrvVXnAb33HqbRO91jA+ah+rBcijy+YyWjRfIE9PSKxeRJM
dk/TJXD7rZr3QL4OkauPd9m+tOx2O3Jd3G2+vx5v5jtknzDEUX6dHu/kWPICuY1IsbRdjSBbaZhX
u5ly4MHwokrKN/zwvjo+agbXg87sHqwLQOLwLOZh/IHwlVptbpW6eTQG7DsizbasL2GT7EzcZ69H
GmdrOptnkaZcr1zBcBfHeG45VXqflaFq97ryNe76/3JI0wqNpgq97zmmfiyycttwj/I7D4dsEc7/
EnRufkx0G+gkSjRnp3vT7LIiLUlk1iBvWtc9VMiXCG210L2ZOd1ZpH/DjP/+LJeoddE7sIP9U9jq
a0EVV3m9AKqZS8lc+vjEQAQBqJzug97vO62gSHNUG33Xai/Y6tpy0YLf8QG0Zb0dlLx9i+aXkecL
SWV2EoGljs9A5FCmF6TGbwJZff/A42HjukmH9hBAx/ZPxXLGbMwY/w00fu9n0xhZaSMLEi/BdLAO
/WjcnUijt+PCeGZKu8Qh74sI7fGQ1ia7gquDPAi+65+qLd1J7AxGE0I4a9vyTt/3+3Rp7Wa3h6lS
jhwFZ2BXXY4rdDo1pOsZnBxBfsVi5VGgrW6HWYy4cZFStigjlNUq4bdbGY9RpsLJj9RPmIkHq4QX
zkNoFEu3mdk1PftJkyJiHfmOkQUhje/WsCOdoy9CDG1RCWA2e6FtDiyCEwJbhcuR16VRtiaycpjK
IOoj0djsSwRsjXWmfLmevWYj8QIcAW8Yikwl35zaLFwx5ROEiGeD98FBzd04/VtTRwvHzkIkY8KJ
raj1x91ggihJmtuwDw7Amj/rXvtUSd7CiUNhnAmaJmW+dupqqKOYH27bvdpbeRbL/ql3sgZJugwf
+Kj7goDpt8xvkCYZ0mSnYzE5iPKqlK1j2cgACbqgvI/FpBRxIMnjHQCB5iaqYpoHVbBWMusW4YfS
RggiuB8U425o2vokWQGSik5zi2VTiPKX+kaqwVNV9n9J+YD4gJP90H35RwlNBh9d09gNuvJZa4HG
O534LbTKneTUMbWF0rHrqkaLqu4PvSmgqEiST0biK/7keV2u2tA6uJl4NyjFWnYbVArrvlk3sWtt
TTHO0U0TEFcMPlmZjjJhcpLMVD9Ugv7JVWqMYixxg9LYSyw5zspNtWofd+beFHCpjb2Wq0akf09z
ZODLJG9XvonCJRolPe7j8b7GEhoBu2rYu5k82r4jstZZ5l2t5NEmUYzWpsh51MvuVjO4RVmluwp4
N678QaZBntXPrlPfe4Ls3EhNGazKevjUp767HQzjsY0GW/Xpipa+9NKU8quct0++ZLwGsbONcuOT
Xg/fdLzYorwC6pYM3ymwIbw2pNo6Rmxkn1ni16w3O7to+xLBS9wH/fJXWGvOxlDjYqXx+rCdEbzp
6vFv3TeTUy1owi4o5BfRGWkDpfVV0/3XoF3aiWOK+rAPx/o/cjWgZqcdzDoWAjlNNQ8z0AQ17MbM
V0UU3iW6+w2EWbjtpVRdSJtz1y1TRjgGqjstsGmpIzUBWTYwbo+NRYe+QbnTuHfyxFbzU4LSpVw8
X88g73/wwxj/DShPP2w10Qyz1r1TznXWLuWhW1tVbq5kiftrIaKM5xvGpqMosdH89FlXh0c5xuxE
TbBklqwaECOAbKMefjWllaxDUX82dXQ6shjywfXfOpsWzn7q5CoqGXWOHpShH32MViq1vXfVbNOX
f17axwsHqSkq+wClKS1cpm89k5EnlEC1+ZoIwNWztfSzwQ3q+mD+l4n/N8yYcc/O/aDI8Hh3NB0K
ubjCldX71RzecWbBOl5VQBli9MIP1a75lL/626VnxFxFY3T8MWjbAVvCkeoyvM6qIeCR6kfp2XuJ
jvEejWvs8ZIvBpLB2Lbmd9HTiIT1H9t9+EU4CH9egAKNDoteoS400lcv46uyUPLqLRRsBsND7UZf
6zg6hFX46/o0z51bJvgXWKRAAj68Q7FLzEPD8M1jnaOjBQiyVw99LmxKQ9pcjzS7O3FWQE2eCysV
r8sB5dJQmFLnK8cY5cimedC1sTmycODPB6GANWLdx6raZZAm1+IuUxJmzQxsDQ1gmjQ26oFLm/N6
HMYziYN4SKV6sQITwnoWV8iIwK0TNsaqXJt2eHRX4n5pR86GNLjE8B9AtdNbE3UCsxcVRz7WykuY
dyvA5rZYL4njzJS1+brpIUkUeEdNo8kMOh1gK9yXFT47Q1rHD92heky26W68CUef84OvsOn/HBh1
EfT9nXP2raumn3a1PijHQah4Kh0MLA9qP/2LO5pFdxXgKApDH7Q3orTiCK9znpgDkKg4P4lt+NiD
5MtFeeHtN/dZWTD2UYaCdo07yuX+qHtB8ZWOWYzUcDVoNab031LHscV+qR83dyDCxca6GnI7HuOT
SLKYBBniw0RKX52Ba0QprQReBo7U4Qt5EHr9zyvKI/n7PwEn77E4rhu3D1u2fpNuysTYqF4C9nFJ
W3Q2/wMsQPof10FeSJMEXA2la4YunxjYPM0WV+6TuBkVIu1w5R+eyntro6EB6iDXvlkSQJj71BDy
oi5niSheTPtlOeCiRIS9dfTbmFJO1qz+h7Qv640bRrr9RQK0L69aenXbstt2nLwIiRNTG7WS2n79
Pcp8k7RpoXXjmYcZYAK4mlSxWKw6dU6S2tuJADV6PSYugLfRGLuwJGwmIPDsP6C2NsWoOevB2aPW
1N4YvNhxzO4euJI8j478M9ONX6TS95VtniNJ8+yoUVwMoa7cOosVBQfMD6igYUDTFKf9iFJyRGpE
6XhvHvoT3TLXREBj2zXQ4NLz99LQ/O8XR75rOKgIQZQd4gUgOSSImzVc0fJX/LuU+d8vLJTG+H+R
zBy+liVIBLQXcFmt3AS/Vd/E/PByHUKagu+XQc4W54+13aY2JDCiwyvz7BFE2t973QjBKI1Esa++
U8d87luiu31XDCBPUCDvNaY7Xc9/QqvnPBrKbcZNY5tnUe1N0/DY9mMogRlYLvqtIjWpX7L0wFLz
KE052C/bycMDFzDdwVwJlOpi+IIiy5wTgOZB5LSzhg7Am0xVQ1MC1xuYWUrfSIyvIH2CTWCfURzQ
wKTX3yoM7zLSbYx+8mNwUwMI4sVOFkiqcRd1+az51wZKXHwhREtdpJR3Rg1u63zM9qVj1J7NtE2R
dwWo+Lvv18/W8uf/uwbhaJG+KTFGoOgzS9UukofnUmbUVfV25YWw9AhyLvZKSNScJKnKrND0MJFr
UIYrGyfS/BKsYhNjT+i/reAvFj4NupJzFoCq20csfZFmGgW1sxnqJduBaPPGGaYWKuIY2uPoyK64
9wJ0YG6C/jUnlIRsBr4PmRC8tzblbXJUjk5Ae2Q50Z0WVFB92V7/aAtRATfmzGM7Q8I/qFP2Pev6
iePURFz/ZcpdECX6Wohb3MELG8KJNUDXmGr5oEGXEqoR/uQXXxWAif3IbzVXd23XjH0Lz23P6L1P
JHEgBUaTHtqlMzeDEJMwIIaJoFpTw7r/Xid4R5RnztZk9hbASeC/RNHUAqoegA9x3gI3jhZD80IP
ybP22vmDT3fK8eGBub0zv5tC1MJWyaMXjsE7m4KjRGaVE1a0OAYEgH0gmSE8Z8s/QPMOet5/z64A
4sQUMuRYUXYQey5y0uURUbC+grZ3RQ1Oi8jcc5MdO0haXnfIpXwYtpDCYYgEoHNRTIAlklwP2oQv
9tYHGXVbj4EFys88cPpHd1NgzFNOU7lZxVjMTwjhYkGHB+oIGB5Hwi+2W4ljAeCrtSqmkcmuf8q2
M3y/u222a2dO/XjofmMcUIzFexdJj5BCkgGjchJ8BlMmcu726Bo8zkJnbNch9XrkvTdnXJbhlntU
pXcpQC2eesJ44ckK187Hx7MJDDCEBE2wx+DbigSnUV9WcoW5jVCzqY/sCwQyo0vtxNVtayX3WjKF
6wjDGOBRQp4u5JcKrXOHO40R2uRkm7ULmku3a25jLq8Y+ngRaRiFhBb4PASIOpnwokpMaAUPcOUw
n2pkBtxVZOpq7QoOcsHK/LBWgTCGUPuH5UBKYYxixFQIgOW3km7eoTa5N1j0z9k/Ju8UnAYAf9GU
ER/YaQlZILPFB8pM6WnszVubGs85Ke+vH7uP0WSe2QYJLHwSlQlxFsnKcMB7KzdDieT+UKce7U9t
pENgBLVbcwVK8dH/Z2MQGAP6fB4YE27wqjYdCDIwM6waVAoY6V+Ksv16fUELh+y9kflHXGSjlWq0
eSxTZHTDF9Kiq9QD1pj1vlEZe62OPfSYUTyFAkWGCWtZv6M8DTCD7aIA71mE3XAn2Q4K8bn0FcSK
nkXp2awZMFCvNNE9K+drLDeLu6JjqEfFWw//I0QFo7BK6BBGuIoj8xkNvp3T5+pKevHx8YpN0THC
DlCJBkZj4WiQqSglBQ4FfsQYfDBfs3jcDyqmRofKo6bpSuXa027Rsf5aFOmjYgOtc8odA0yG3wei
uGU3+iNYU6e+x6hK5V//6h9jzLv1iZG1pYBH53JvhEpKvRoNlMQG+QEDC+TzdUOLH2vG4qEoi9WJ
Le3SAGOhWRhGCF5CwJGlHTXX8MXLHjxzM4NpBBpqYoNUaVGB6upuDLkVGa5BNdltpCx28YbG2F5S
pi63KXEhVgY2ZVntAqkGvWlkSZhAtsvCt7thcrtWb3GgjZ9JZhgucoZHpoBHZGoxfG/97OPxR4Rp
TfRoISbC1WElFC99fUzhQxcIqisQHRN8GuPxRV1ZnR72zm2mYeojRxtKLbdS88SST3ySS1vC+2Po
VLtRzFIPjQb7kQ9e6SQr7rX01S9NCIErHSctRQaoh9pQHIes3BWpub/uWB+vFXjwxUeff8JF2Cpo
bWtJjPxfYy8W6VBSwtRM9vq/GRGy4iImcUZNhJqUJW/OpG/NzN5Nvfn2v5mZT+vFWuKqiytGChNK
rmNA7eyhjLoniP2stKiWvoqMBAagCAd1WrFwJRslbdoU10luMG8cOPKYNSqXxa/yG1sFDBBAuMKH
txBOoDptI640aEBCeKfMC1dJ2Ep4njfkfQqKj49xSyQUM1RGxHiAt7OJHV4YoVVrEHGofQnz6FB2
cVsAOK9/m2VT2C+gl0EfKAp9VqyqKOaJTBD4yhsw9PrjrMbUd25Liu11U0tBAKnYf02ZQu3eSHs8
lpGBhsUAFR2tQp/gm8G/oyftJdK/Z5nYQvDeAAEP1fgPzLk2KqUAoOL8jBDw6wACgk7kLVdLv83r
H9fXtegUF6YE9+5GZmUZGw3Mu0OXLP05xIPL5H9vMs4LAmZ5VtHDDKLgeoRVstHLkx7KpPN7DWx0
suSiUrnieosf6cKMEHc6Wx+ZzVDmqPHwSCPi1iUBW+9NJdPDYMebz2ydg5YH2O9sMLe9jwyDmptZ
LMdmiA6VF8m5L1ltECnjyqIWnRwPKUzgArXxgeS4N2pKtZGjJqhk3lj+aOovqv0jT9fuhWU7QHzO
+mJAvQhpFWugkg6Yhh5W8QPQBG6jW16aHLp8bbZjMX/DIOx/DFliGyw1la6WOQK3bOKkSs9xp3tq
rXtVzfw6Tb10ylee/ktOroD7Y572AgBAfCCaHA1TquJLYT7pWLX9M7OlR6u1VopES+53aUY4SxAS
6QbLlowQZepNY0L7kFRunn2hSh5Yya9/9z4MVJkmqj8zVHb+MRf30ojOaNdXqFQWMuQ8JbCyO7JX
pWvNhqV76dKMUKGxG6ktOEH+1o9JUHKQnVeaw/3ra1k0MrNiIjiAeVxkrFDNSK8jzFGGOUXNIFNu
G2mNRHKhJINpmwsbwscx1RgCj4Tq4fBqvLBHB5Q3AwQDv+qPzRsIEDcKwOKTP6284JYO1aVV4Stl
WdHpNaN4q7T022CYd0kundW+3PD03xuVWODfNFV8FuVFztAS6fVwbKoKFG3gB6jq1PAk1rzQSFt5
/i4eqb/WxCeRVvcsjzWkRaNVPeR6+7WQ4p0cldvrngHcwkI6MZc9FQXwEQWf8L2fp9Eo662KQ2Uk
7WNvyTepne0HOmyYzM+5Vthux/gpU6zzGGtPOH0/+1TfSd14X47Q62ja56xGiRaPjG+qDZ3orMtd
uVWOcZQdmdz/SAyMt0gD9SO7Vv1UV88KBZZYt7ZROTxQwM3UTvrGxyysiy4oM+1LCVVeBSL3YBlJ
nyHZdmrp9EBi+zalSVAQdVN1muYaOrmTk/qh0BiQVgp7UjD5NPC5h9xtLZPonhQjuk6JXyndTeV0
e9XkDxD6Pksp9ce4DSZA0bSB3PREPeRTvuumKXHNEo0hEnffKhRIjS5G1ltjQpbrT6kO4hXe1Nve
qb6Ag50GNK8PmEPwSNLgrZpOe4y7PCgtoHyGMwD6y1HAoo1lHrvKeYsgcuuWmgmkGop5ats8NWN/
UMlwM9b1uZUn9Ax4EzDNfJUia6tFyiOVbNXt8+G2ovxWTwffTKad3g6IR0Z1lEfQSdLB8YZePxVV
/wAu7W3eV9vabIHlkIejYg0taAvJIerkrZU6KSjei+/dSG8tdaKu7SS7voEeMKSs96lcBbkhvehj
z702nXZZDPTQaE+gCku6M4fOtoyGIOXTSTGSl9iZvphK8kPuLewFNED5cJ4Y5E+h52l4ddyCwzXG
YDaGm+4ba7qxk+mmTJKfsZb3AKuP5aaKrBIIuWxykakhO8pOY2VSt+Lt6DZE27Rlz3ynSA+DU92M
iVm5upZttTFS3UTKthAq/KYxPTDb6OTkEJ22uvjY80F1dU4xx8j6youBMXSluHtlRQ6ZWP5Uj1AT
H5SqCNqSuSx1tmPZWNAXN186nW0iQ/1mNbmnZ3q66Sy84Hi1j1n2nfTVhvWTRwBNl+iYuXJpnwrV
OXdUuesb+ozIex6xxHiod6Za7xSHBrmKMAHdqwMdou3gpPtksr5ZxrSLDeMEVNodG9qw0JEJaHZ5
T7t+N9D6nLRq6VKJPpox3VpyClrc9LZMRoq5d1pvZYqBDSaPXpqPP1OzegSlJRZDd8AIB2pbHvsq
/lqq0ROUbr7jQ52iieyhof3AR3PbNdKNNTHgDukxQpE+TsjWGdsDyBC+QE37RrOTHSL8VxPMsgDV
0Q2a7KFUJrcIdttSMb5BVg7T/jxPPScHi1nPz53c3jhxcoIU+mvdteesaUFiV6g7bTK+M6m94ZGE
dD46mkz6osS65pF+LL1UVvZqhpl+Gu35/FFUZTjGVXKCDORtowMpMenOS6Fbz4MFgoFBLgyP5zHk
yZy68aGL3aBeW6VeXekQzOMqCB3NeD8W9GdtdX45qDd5km8NPgSdpB/UrjhBhfxgd2yfS9UOOsTE
haJR7BtTg/4LtLrxVbcp0x7zeLB2TdLuoRj9YAIvOxbtFztFhd+MH6I+82lsnc1qDBmXZB9w6eSQ
yrhqKuBpPdLU99Ap3auxGhAD+ndahIVn8iGxO+Bwzej7lMv7ASJ1eIGWiS81zk42iocoiZ8SMB7z
eDQwcZSEuUV2CePgqmTJmZfsJuXDHqq9e2NUngByDYwmuaFydzK09plHmuJPBAIOGkTdWT7dF9z+
ppvVq0OJ5kpVdw8pcCijI2GKafUsy9F+4jTzC2Na4xhfzNAuLhP1/WVi2lHPiYpEI7HlTTcVGAsb
q3sW9+emHIIpXSt8LwAC50v57+0lPHz4VPK4IEwPU8VsXEsHMSWb95c02r6bnDYABPylYBgCUlrl
PHLlBiN68BYSAVjXdg/2xN8McHS46gAMgEymWUhZ64Okdd7iEmhi9GA+Uay//MnCI4q0cUxHyx7C
pDirueZG/B6VuM31e30xL5rHT0B9iu0RQcAIk1Xj9OgecY7oqUMrlxT3WgAPXqkSza8WsRoBcas/
hoS0TxlJYWWTOYQ48DuIMbpt1nmmAW019mNSzg2hftmtLG4BCYGvfmFUyPoAjyBZh0JkKDEve84p
/ks9QN7cz/14k3im5sn75GRLQCUNnuKpvr6BY/xnztXx14bNfqdIH/YAoAUwD2HgDFNu771eKiRV
qVX0rmW9vx2yiuzaWrfcZKJfJSTExKhup5qclKHQ3HGqgJuSrc+kixc/QfgMVaFXsU1wkU4kGjGg
Yv+a1CxIpWQlX1x8SVzYEXa+cNpogOK8htmmDMlTsynraOUxuTDzg6+LbZyH2VEOFuenNEYThQyG
FvZm5WVFG9Rx+qzEzr2Tv9qyJ9W7Lso939fIU21WK/WaxYPz17g4WofquFqAxX0Imf2UjLs+NvcR
EouCrKxyeSN/81mCQ1UVIfMZlMYbkJMP4Ux9HxNow1Tmallo0QhqnpjWRf0EPev3jmlJiLwFAVwa
kvM+TXU0bf+dIwcf68KEEM0yiZeQxMEzuUrlTY4/3yYPjZrtroez5dflhRnhiMlQV7AiUxtCdQvl
Ja++r734LvOqYHiL3NSNA6d311rwi7tngp5DQcgH25HwMjKKFrw/E96W0/AFcvRp8nJ9UYuX5cXf
Fy7LvJbTiRr4+6mEueZoqu4kOf3FIZphd4r//0FGvPimvDAouENqT3qaJohI7AVKrPShvzW+IBOC
2xXPtls9VAdM4kS3xkq3Ym0fBRfBD6LSxJoRWiAb1mV+Sq3g+k6uWRC8Y2qzNieDrIe8bHxk7yDX
0oa1uvviQxnYFvS9QQwILsL3hynt007umwwFDsw4oN6e3WiTbPujmRaBHFEniGQybAotbVf2bzEk
XRgW/KS0olYjujRA3qkNQCe3NyInKKqGboqodFaMLfvI31UKPpKrZSvxMddD26Ben5xxcQVg4vKu
f7BlK6CBAWoewUGknzFBYw4V1hFtOPmWKHhWj29OsgISWrMxf8+LAp7KIDjdVViJrH5NrNCu7xVr
xcTil8EUCOh7cE0BpfPeRKQBz6iXyhDG6PjU+bOBQsgU37f5SqRYDn8XhoS1gEPOsriRjyG6FgSk
EvUOqoJBB9qqnuihRO0bk2VPzJq+QcQoA/AwM/x0GndDXT9muXkYJIDrP/EJL37SnBhebG9pp6VR
N0AJGBU/mBNGLai2AZTpn5GVuF8sCO0BfWjjVAmnjpgxz3OwtQDJa3vRaLuaxH0+hO2qdsuiv2AO
wVAg/YC2kLCgqmS9rHH45JByN6ufjD7xgP92/33bMA2GXj0KbshvBJfJkTwBFoBxhynp/UpCo7C5
pe1Ks/P3/JuYkV5aEfzFSnihqZ1sQFm089tb6UdXuKntyqFyX+4xogf1A4jAe9Je3eVYqLs6Rz3H
pA8/AGw94IQFSA7sHe+9w4FaYUYzBZ0irTs6MflBDIrSjOl4EgetdZTF32jfHZJ+eKRas6NKh2pD
Lq0h15auWGAS//wMIS2eZLBIFtVgoBdfeywhP3SCCn7VZHEgWcTvGFmJCEtOdGlQ+LyA5Y72mCLj
cso0sHXkqRhlgKwRWxMxXbrywMMCZBRw7gDlCXEaUxiN1tloxUFH6Z6x/ME0++11V11ArKJ6BJwR
hj0goW6LJH6YeRjGvkXUSffdXoJK7LYPsycUHL3qO6i7gDp36420d/j9dcPLm/jHriP0gmWbdRPR
EFporu8a1PV40RzGSlsJLYvOgdOOaRLk4RiBE3w0sYpcNUssz2xQhG2OpeT4ID5zy5JCEUVaufOW
Los5uPyfObHDPUxxOSQmYEeS8iZjernkJ0v7WqlrveBlO7iQVNCtzLDt98sa+FiyKlLQcY7Lt3yo
N3qiobxL73ptWLuX5uj74Zgbf20J58ss53eHWeGYJye9lv0Y1VkdCLmjwW4AE7ANVFr17wSqIdc9
ZNH7L+wKx0xNwW2NWXucawWwflR36GcgNkC8/9lFIYJKiaE20vx0SsvWUyGHMTWNp4D9//pCFl19
nvCEC87zb8Ixhh5fgaHIegybBJxtVH+sSmc3YH7qE2bmQAyEgA7kiHCLqtHYRDYFztHMJ89hWgk6
cNufuPWZ5yDw0X8MCblqrfbqSCE2hGm+Gn2bMpAa/dWZ1mbcF7dtFlmFujq8XByFifPSAuMNoh8t
cFxjGnS95emUBde3bbG8iFzgjx1hOV0jc7DCAzVkPzE/2kIL1NcNjA26YEeMfoLOVNsiI/FUNw3I
hioBCBOsvb5SMFw80EDGoIoHZZYPpGJaKRVlbOCQZYbspey+MfpND6904s88cYBWhvqpjpFM/Od9
6Kha4HqKCnifLmKuOj1NMWZz6F1EwqkEB+YnRiLQGJlnMUEmDNItMRkCi4bRtwm2tw3MQxOOp2kH
9okj39DOJR7yE9+8BbJ9TVRhyXtQDMHAB0gSQVsvLJNWltM0+QDAIaa1tJ7dMt5v8mlNaGYxC5v5
oKCSBo7PD5RpZe2wiJrIKOcszD6MQbazjhnmJbsv9qPzrb5h39Nd4xVPIxplv9ZmFZbc5tK6EJv7
2LL7egbrlKMRZLxwSyhIGgYgn2uiHksX6aUlYT+nSpUmx8JFCmYQXQpkU9qB8bvwzNa+LSNDWQn+
i58P4C1txopinEYIZn1i5lbpdPNrfzqNJpRSqFrv86b7Z/A+vPPCjnD4kXVZelXX6C00X1UGVbbq
aDH7U4uZ6wmzvKIuctdbRZE5pYWazJR/k8ZXzl+K+ul6FFvcL4RJuDrICQFMfH+qDadodOag1KgR
7lsADGb9uVXS4LoVZb4RxVwASSJA48Ahm44YPCKpillSpXijHjCgftPfdufsMOyKH9pp8oyDFkAd
5WSUXna3Vqhb9HTgxLDCmfJNBBAr1FEnpSz0sB2hMZvcK1TZEvUBEpmf+FjI3+SZXHZ+jQqOjpQD
zD9JgmLnPDUOghOVcBfJyIqZpfVcmhFyDzJYdoH2B4a5WYQqdxz0kQPg9TkvyEr6sZRHQU4esRcT
adaHce4GTUEgJGFJymR0/dGXlB+uu8WS82EobCYvwCATaGnfOx+0xNEUsR30Rqq3hr/xCeicNVji
4ioubMz/flmKqGSpbNByCTs+fCdJedPkdGWjlkIceD9AcIucEOT3wluhwkhM01kKNkq+oeyVM6M9
VKX2HNPoqCZZtPnErv01pwkvoKHJWd4UaIEk9TOdlK2jUJj9d2YxyAleWBECqVb1Pc8tTOzFw5e6
pWBHd9CKWOVkVhcCg45QirYcGHoNkZNZpo5dGQSF06pQN6Olu1b/Zo3EV+qbJsO4ApA/UxFM7JeW
7xX6Cf9D5wPECKjPYaZMOLIjeCfRI8VOGilopUppE7X9MVGe/v17IYPBSQH3F4K4YCXjjkXzQlHD
Po/cTEoDZ6CuWdSfSONNhB7QFwKP/aGqUlu5TCInBSYxu+EQrFWt1K37t+trWTpNJlrGYJPVoOgj
PklUZ2qoOqDFZza/TDRYHcY+4d2XFoTzynijNn2Jw2ShdDgm5VYx8mM1rpEhLp3ZSzPCvceZnsaN
hWuBRZNfZtUhSW5jwG3aqHXttNhf37bFbO/S3BzVL6KQKkM6NqfYN/nQ3hrVXtlR0GGwQ7ZPQn3D
Zr3ap2Sj78hLdyLntSb0Upy9tC54oIOt1JxeRdPUsV1waboccC+rk1eupkXngArnrOmAuWgRxBzl
vWoNMfrMvEjOVtwfyxzso9d3cmkpIIPRkA4BrQpdpPcbCRQeZlrmNhXoljDCxMGckrqyylZC+qIZ
qIyZgH4r4N8VQ7rNUUMGIDzUmwQUMGwjDU91Y22vL2axiIabFa8AzPPitSN4IVTNe12iiH7pDX+z
XrIdz9zyxI7Rhu6rxNM3w1Y99sd4xe6S888M6dhAB8TsohQRAM0U2MoIDDQdebXbb7oWyOCixasH
cXclxs6eLWZ+l7aE81wl4zRFEzotlDEQr6HSPLmYS3OTbm00UVvyPxAmzwMwc7gV0apjRvNYbRjc
fBohRdfZjZvqNOxrQ72J1PaBR0XldqXxWvc9oGrKFEqO3G9jU6J+oU0FisBVIKu1304gyAFAqXbN
zriROqXdcKM8G3lFXSeNjV0KlpmWJjeMjMdCVl7tsopA25idUwcD2LWCq7IG7qy10/hcmkm2K4r2
9brvLHko6jUGFN5RgsUY7PuDkNGioYMCcikLGEd+O7EHnt9fN7G0n5cmhKAlMattqjzD9TiywDbI
KYvI23UTS6u4/GTq+1Xo2pSRbg7DRvKkpqUnW5LHte/XjSyCRi6tCHmmajLecoLTrG7tbbbrT+VT
c2yCyVMC5Wk86isuv7Rvl+YEl8dQd20pHKe6zjFcEb0S5Xx9QYvXCehEcMuD8mtWPXi/bSZo7vQs
jcGUcs731b6+1fzaG45qaO+Tp2rXBDLulG7wMOsZedLGv25+OWxdmBcW2BFOaVIi0FcvdSADkvvI
wtbLzxp10URqUQcD6voICPZaBXExmOBBglF2BXgqkTqLFE4jsw5vLAWgCKuNvREExnq+jdei1uIn
xIAzXiC4Aj5UgSxqEmuEaE5oq6fMOTnk1/UtXP77Mx0MOMBQbRI+oDxketRWeFu19Zs5hY2x4iHL
fx/XygzanwcC3zsI7t0eVNa48fH2cZUU5ZZE31xfwuLRhZDBf00ID1Gtl2xwA85X5HjXqAwK8bdt
/PW6jaWyAfSR/tgQruG0LlSVMiwDnLxuLqOFfEAxbW/R2u2L/MCUNU34xZvxr0HxbTXxxJEajrY5
mkw/pKF+lDXoYOhsp2LWUG/slertyh6KpeoBZ8juofkWavpPs+ReOnLw2vT+9V383e/7cAfPOFiw
QKA+IVKEKXmlmfYIwGf2Zt7b2+5m2APDvy1L1wge4tcWjPvRTJoNpKtvHpttcTLCtbf+okciVukm
nnroGAqJGx8dQ9JqZMB2Pbp4OrhM/YxDXlgQ75IMNFcMZd2Q8B8U6tZd9aYmKw65+MHmYXTwqQIO
III6srLWeT3l+GDTFzJVbmV8HZLX659rETJqXRgRTpaqsbLqCIIDo0/MkcAenARq/KUa9BuJQJwI
5cZukpHJxG4pt+5162srFI4co1OdaHN1AVgzN4stz4LcqUlWvtX8Vz545J8lah/GECtApxUOj9Sz
xu34L4L14NmF59dOifdx88IiNbi+sJVtBXnF+5jYTi3T7AIeGNGtEUnuME9gA3vPQIgbab/67l4d
etdB3hYX0squLnv/f/0GbZT3tmuA90Ylg+3OVjwtBRr9MyOJf51GE+XXoFHsqGSE00TmuUnPFT1o
wFJc38LrvoHq9/tVYCZohtQDy0wM6xkUy9xFJu7XXbyWyq9t1/xDLp/LXO67ASXdsK90z2AP1rSS
Eq6tZE40LgyUtK7SCpSfoS4/1vrRAq9I3w4r27W8CguMLBi9Bnm+sAqlHCKVAzcUghP5FGVNOEVr
Y9CL4K+ZU/6/NoSFFBaR4p5jISDt25iecczPU7mz/SaIH+KjugMjWo7/e3/dERbv5QurQnpRQcfW
sAG5DVsz2lim4xL6Vk7EQ8faq7tpb05rLLfzOsSAcfkWESyCr4+kvCYapvKtTT+lW1PhRytLbjFf
vBKblnzj0pQQfgvHpEyRofFVgv3ESl866yXtdtc3cNmGjYloKArh+wmukWQxpi3sCjVcow4Mg7uJ
EpZE8/43K4JzAFnUD3mZ4rZymGuRIyhuvUhda3wsuTmKPn/WInyaya7TyozYEOo22xgN9ya6ks0u
to8uTQifJEbllAC6gnjgTRv7MDymoXRnbaYd0ojcN+7jB3vTnEbZTU/1ClxugV8V0tsgdZuV+kzc
+MLywDCndPYcWNkQHRtnVD19iAxfYz3UQrVDFqmHjoK2lyeYLpWer3/BpXvSBo8OOnS/p1oE45GU
VuUggR17wpXYpr5cfyu72h0KB4Se97VMfULX8CDLu31hVNxtjRi6SpHZZ8/tswJpmk1/muoAmFKX
b4zD8Mz3ZuS2d5nf71bVfecVfTjoF8aF/COimtlXeJSF+Y09grbEBUGB/FQ/kW/ZSd+3PgaGwU70
nJp+fFgLa4unEmrraLWCKgNc+e9vhSGz5Foq8KnV5tVUKpdozxKYjK9/0sVIdmFE2N2i4Y7GAH4O
LS4/x9Zw5Kbq07H5lZbFSiRbICuG717YEjazLDCsCQUN+K6P7rtXbarYzbaJx/0psHfNE9+tAQtW
tvB35eLiYq1BjcE7s5mTcLrHq2MDGdZt2U7b65u47CV/vpTY5q+T3iFThwTBUqWNXal+PFao4TV+
0h3kSlmJo2v7qArp29B3bZfFcEqcQrC2fu+301HyOq+x/PQWxdMj5EdW4s6Km4gYTmpoktWBKC4c
c8yKoqZTo2wfP3NnrXu5iGO6cJLfLGIXn6yKEwdq1sjFpzv75JztreSCKvi8x5i+j/SfHgcPcE4l
UMEn5zqVu0bT8PtYfTjyEFUCeQw6yro409VwOk3SiHjTH6w7djPDA8qDcux2GNclj/HDXAYHcP5L
s9ZLX3RW9LEM+/eLVJzNo1okS5jZ00IMqUMMOjdenH+X3sAJvDAxf+aLzS1iu03r+dlbO7lfGbtR
hbQIsGHXj8Ois8zYCvRE0EwQO9A81awxY5qKHIJ5xUQfu4ZtC4v7eWKvvE4X9+yvKbFCYmBkmOQ1
QPY6S/daUfu1lgYdErLrK1ozIzzW0LegqGu1Q2iRW7UZ/QyTXaO+cq4Xo8jFWoRjLdfxBBZrDAhL
8c1gqK5Sg9CAYESyw3OgiIPrS1r28wtz2ntfsPO2Ri0fa+IHKOTZ27loG8sP3dHyNJBMuFownuP7
8gdQ9yv5+uIz4Tf45j8O8rt1cuGGWgQZHqSDGI0IxmDWG+alRw72XtkqHvEkKL/u4lVs4mJieLHe
+RtfGAVts5o5gwos1lD9amvQ0fXJCuvPmpsIx6uj1E6rzFTDlmXumHKPYz6jyPOV87VmZnaki5WY
xCijcUDZp0FOYneZyyolsOyVxSxQdyNYXGyYkBpY+ZjWk42vpN63b2QHrS6wFqMsOATUj4O1+Ye1
zyMkB7qTtsPQ4+nII7LtDLovwclx3eVX9k0XoCottDSQuNdDSKBlbEK3dOZGNZQsuG7md/Hwww3y
d+NEad2Sd0mVVzhZs3Zpexs3gV6icOVDdAX0DBMaqv2OZtv4bO/bTe8TzzD8RnfTp/xANqoMkhNP
ip4HdYNRLZvcNE+OvzbbsxKidSHWxMWYMyOaQ7SFLYi2IIxxu+Y1VlfyhrUtF4IM8i8pntQGFWxQ
eY7kV9I8Juaa1Meakdm1Ls5DoqssriQ8LLtUDrQq3bQSuSvAE3r9u64dCJGpIKm1qcqbCoPQGhDc
cwaLxvFBDXV3yHZQ3sBTaE3lYu07CRFFhm6dEjOG90eqPBOjC1QM5js0Jm6K227lfKwZE+JKhIpG
Gyct4DS0gRaf6mPe2Gvz1i1XpyLWTAmxJbGJNZUgvYbowbcYOE/OO7d3VLdcVRtbuVXFdM6mjjRF
WQdkM8XgBy+CeFRO/QzVGKdza1Ur7AYrCxOH8susG9CwAcCP92Q/C3JWIMfppe/VKp3unHNciTJi
9zGRVYyjzoUO+WBsjC9KcVKBEMiC9ptynAXOxo3qdyd6Z/VBnkNoB7zB3vhljQ95JWwbQiAxaiKl
KL6h1xuNR1uWoSnYrlxEayaEGKI6pQzaYDzikiiB0GNzrIfm+frRnt3t2l4KEQTKYlCLqmQ1pC1z
i2iDZ1zjxJ6EOoOSxq6cfCrX/3tFiEOHUllIg2HXOGoc/GDQZVSdpxLw8OvLWgmMxuysF4FR7v4f
ade1GzfPbZ9IgKhK3qrNjMdlxo5LciOkqlCVKpT09Gcp5/zfN5aF0Un+BAECGPAWyc3NXdeyAefc
4sFD9YS4an6LAVuka5Ktjq75bb62fQvDUTac0qKEF54ewl0V9Ps5MZPd/J0XztAG+ptldznkx5VG
63QTy5Hjl2yKg7oqA714/Zs9+0fIcqIvp0IndaPAh6NvFohHNesFXIUbB7Ou0v8KWcQTdTRaZZzg
xepa0BMQNH80W6wBqwUmjHr/Z7fY4mYWJU9VrqFfZjRUJwrVgxiA1oCq0mtWgN5LfubWrRyZF+db
/unW6hYXVhC0zI0DVsfsn8AeBNS35v13h7S4r30laoPUMAkT+zb0pwjkxikG364L+T1++EGt0cEK
pG9MrSIF9/76KEltmQkmEk7hz/FGu2m+ji53lE/AbbipAtD1uQkJNOlYiFtaf/LV2+E+fxiP3d7a
8CjXA6aLL1k8l+UEtoRaoEUOGMACdJZdAfygyJ8xg2CmSg0+pPgSedbj9R1YtR+gtiAqGFFRM1qo
aR4Dh3oMIXaKU1+JKt+UIBEZ1f11Matv5oWYhaZOZaR1lgrXX6KeTAXsrWr5ev046X8x8gyImX/W
s1BMI4pqAw8I+l6BnEjo98gGUOG48VytOhxA1Z4T5fpM+vJea5oilu3AoTVmBqLkKNwbJgeefeqn
ADQdQ/dv9u4/0sxl6XoiGCRJwO4NosAE8JfntGodMNNPW2T0qyb+n1V96IxHPYELmiOmiYzhMU7N
g9lR0BHowJID0fdDm3yOi1/olN5Y3roG/ru8hWpoIpwKAMbB5UbCcYbmNLIRxnJjfOr6kaEJanFk
mKFJaQT7OI57zUQNUQ5ojf8CpGUnKtmG7Vq1jhc7ubBdjE7AZ8yR5gGi1JNMx50VAszzulZsbdv8
84uHH0U2rvQFLq5ZNjsRpgeRpxOA4/jw5+cDcAh8KbrwVevDgFul1EVFrEqexhqubi3u+Wi8JQmC
lOsLWtk0ANGB8x3TZyqG6RaXKiliYZZRIU9NNTktvY/E1sz7qgTc2ZkHE5MmyxF7K+OA5TG5PAlV
OCCpcYj4en0NK04muIDxHs/kF+BHXTwnaFAoy4lM/amZCqcdCcJUBSGC7udR6Uwd3Y1hu2GL1pJ8
KNeBjxFg4fi75PXI4kmxgduknuLb6Gs5PSgPwHz09X14sLyQeBbKFQ/9S3fSjvFGILSigmB3xiQN
EMOQtP4wuUoj3ima0oNo+wAUVJenX/g0+de3dO3QbMz/aiBF0wC9vri4YzHGZVVALSzgh8f9gH6Z
LS7D9S1k6PsD5DDIrZZjj93AMp7pJRTDk77hxq4VPQFCKQ5st/d1Nxd+w10kt9Wjfdoqu6yVembq
HDgf6txYu+xTizFzzDIznlNJKPXEn4enxB9etR8D+rtnlMDIZZu9cWsndylzYXOjfMxUkiCELUGI
XgOjL8oA5LM1hLLy6GNlBuwGNpVhCPO9iUpqML/bxYhpUkA43cdEMRxTKX8ofY8+QItuYNitS8P1
RnO6BlT7hUHs6jQEvRaSvyA5AHskEuptsx+z567hu+squb57/0paxlzKYExlW5BTVDROiDx6VT7R
cgMPZE3vIQIVqtm/N/SF3g86oE6mBKRyNninXKuvTwAvePuLhVzImL/h4g0p0lbJSQs/xipQXhc2
cGJ/gp5s4wavbteFlMXBlMMwd7lKiYFI8S1TQ1/a3KUy3jj/LTGLU5kyII30qtBOmZI/68kQqAZ/
qHTxF0bv8lwWSs2bprYpxnhOmXYqLBtTHa/DVrP2qipf7NgyFkjqqk07FJu5Bapwtcd0LxpdQgzE
JumGY76lZotXd0jVscGbD1zQAcDBo6l+L5MtYJZ5SxZBFuDc/1HlZVKeaWNmpR1c/VBMzlAKv2DH
OrrnlfDzqt1wV9YXhDcJ9HMAqLAWCxo5A0AdVnTq+SMZQRXeqcH1W7MqAR30DJ0Osy+x0ACVNXww
41ieounZooOjbKeht0QsFUDPbXto4XMNQbiTaHPb5+5wbrwZxSbgHroovuTfrq9qbWYFTUf/Lmux
cdEo+4pokCk8EmSWXyDJ07voOXoE7kb3hIHBjZNa1XLM6GuY9p5BZxYWTm21Bm2QIdwHEDi2WulK
pXRFfGB2sSFpbX6EoM41EyEB5A+Tgu8NXU6szkzAkXyKS2cIBo/vw9LNPKR+DuDSsxzijk8Ynk8C
ZUNX1goKhJrziD6GZAFXvjB+eqSWcG1+uxaD9xsSGID+u8FVdtkNRUpjY6Wre3ohbv75hUUfImpN
NBXypJld7BjG9CDTCnxyRXkq2njLN1u92KaFWB29ppj7WJxgl9t1I81Moqk6e4uq9JjUEtjx2SFl
zXMXVufrKrpq4S/EzbfmYnEhH6SN4Xp5ysPwcVLFA22A6a2x0LsuZ75dH+yVpVGbWmDDhClZyBkn
teKD3Z9C5b6KtJ1FG89sT6peo5P6BwhSNnIWq7cd7hFm6kAGZi67QhCYjpQbObaxeLGA+DWSLbaQ
tZ0D5gFiHvhiGqbP36+oTfq07BMEi0mqOQO9m3JkEpqN4OeqEHTYL2qvaYGanJQY0grZvc06yHlr
5afrR7MlY3E0SV5qJoCr5zxSf8DpB0jpH1nNNh75NcX+Z7+wlIV/XFNW6XUWAzjKEnuZvXRDeGOq
yL7FzEuKLWCntUt7KW1xjap6aLJKoiuo66nHQKY72o2nF2Bl5puhzvzlS92+lLW4Q8aQdIacMTas
LAqGjDoNeDQNvQI/uF6it1PHB5S3hp4GUVke0eDw1FZ44/67U5xP+eIixx2Q8i0dGS3Tfmyrbpcq
aLOUW9Bza9fqcqlLWxg39f+ikLfYU4dl1gMZtY3oe+voFr6AbTUITaVBTuDvxQDvmVjJ3o4Tz4i3
cIbW2oKRUGA2OvsRC39ATRM9mCgNEzhRY0Fv0hgZTuCwVErlRXHmWUbolOASFIA+FVvzQasbCYhQ
sN/OUdwyFGmA2C/BzjmczAZEvmGPbHT3F9EOgKn+EbFQy3ioql4kOpJMVnUztNMRkzEbfQpr1RJy
KWOhdZragZIirggCbenrt4iy97Y/BrpvvDYbXvVqRuFS1kL3hAjbcQQO0EmqonK7yHrQ1dEbQFgo
c7avW/Umy01PWq1bVcWBDaAoqHGMXIy1AzajIGnSvS5qr7S75+t3b+swFxqbqEjyiqglJ8yQuDFn
rqZueJJbEhbOK0+BuN6VmkQp6tnKxJ2CufXra1h9BS60ZfmcKTQ3+hARpdqB2KjnZ2nnz+yvQr2L
Q1zGLZlhxVGtEnlKKrStobW45tIP242RzNW35t/FLFuJZsaKVlRgKTE0tk+j0yCAbWrau5lRRlQb
p/+7cfiD/b+QtnjZKjZgCrjDJWj8wVP9DB1f4ScAJdTdg6o7/XFmkJ8heZvK07xqRx/T0gG2Qa5v
3JBVw3nxHYs3r6naEmUgOKq9AeMcg42qj6iX5ChWbuLurqiLpmLsGZBPOnyfJbbGEDPk3yUCttq4
QULexlD+8P26Rq7o/KWIpaqAACTtYbblqai1IDUAqGpivmLj2VxLFb6TsvB+KqFIgTI8UuS+9C03
8Smw7U76TvXETXrGNArzgLXy5yvTYTctGGcMoywBeFKegBEsSgHWLO3EsWPtVzU0G1q5dkDANgWI
EMgNUFJbrKu0bQW4kiQ5U/KZiZ2i3CbK7voy8Js+ej6zU4poDPlBxCsLw9fQJEISSk/OaNvpnEZX
+6DvlQjhuzG44DhIvb4OZ6xtBYjQVRnPrGzcrW0LlyOn34e6tDDSFCMBrTZuMqZ3mVa0DsUshQyL
z5q09jWvKietzFdNNt/qgii+LQCuaLc/82n4lkdsdBlAVooRSNd2/xDGQJTB0OGTCmRmTCgntcPL
CWhAEoGGrEzUL5tGoj8YXFmtjtlY0ziqRSZ8TKIBwzFS7lgYPWmVjqlIEGhXNjU8xpVbQsToxHH5
lHfEz+r+cxFJ1dHwaGPONBm8Jh/JmbLwJuIA0aTGtEdZoXFimLpzVtTDURmN7kXRFdyTSYCeO2qF
m5iNcHWt/zLx+lW36Ykr4qYt2FM05IkrTAWYWQrY1FpivMXVCNZ5zA94SqiHTgzyOkeI9JmG6Z3d
o1xqx9ZLA+InTrJjaFf3VarfG0h24g1U0XLXKMAj1tXXuBA/tNgIojyZXDu1a6dW5lxEUyNb2Za+
NKmE2SDgaQuL0LP0ZvTyqH6ho3YgVRSelUg59QLQK3aoSH+MknPL9NvaVE/AZyz86xq2YgLe6dfi
2UvKRPC64NCv3HARWnphvNXQvWI0gVkGAloTKHlMX06GIamZV5Kq6dkq0W2q3k6q4RCQsSVbb9LK
XTEA1UMwFURUYLwuHtipGTiNhzQ9T8xC21mROZLzJ6NWtvoR51+0eI6AGm4hgYAUCZDZF5cS1MoK
46aeniUJ3zpid27YNBw3MUmcakR4oo9J6NAaFKvWaG7VadeyM+/EL89sAibXpEcQjzbeyWvcyKde
E6hBGSTB1qTZ6qZerHW5qWUZhv04pggSGox5Kl6VKC4G/DcM9poYPKxzngTQFCh5vA+uuCYzQDAZ
6Xmw6x+GWXkpcbum3yIqnrdmeXKXYhZbR7MeWIqYEDzbPagRx5F8S5QM8MeSDl5aNWc+hKlnpMnW
NNva8hiAD8HUAYK/D+B2QCdlHcjj6MkAPiCfemdIMbTTvv7xZTZAo6FjhShh4el7v4lZpAwRqtTJ
Gd7ZbijiZ0yGPF4XsRYjALtMB38VASzLB2gHs9ValreKjdd8nqSud9W3iPpoJnGoE+81hwfjPvSB
ENDZGyqyKhpsDwC0UU3U9Je9iXqRt2WZxPRU+1MgDjV36Ev20L4Wx7zbsQlgx4lHfct26ePWLVi7
c+xS9jI0AgqynggrOWPecjeP1Np+eUtc4WC0dDPHvKKljIGsA3ErPHls8/tzHBQ0ExQdS86gXH2U
QMdyBjYOe0uMuUsIjw8K2OiYMm749CtKyhjAdlQDNnR2ON6LHcXUGoUW4ZXMh0epWAFmll2TFhtp
qpWcAJLZgDfX0O+EeG3Z1RImUTJ1o0jOjREk7ReZvSbypqEnon1NotSrFbBqbni6v5GC3l98pHoB
PToD4mnAZFrYF0msyY7SOj0LuCEeaEup2w5j5VhZKZ7Vlu37UYcnT2XoWrIBuyMyxI6gzUmEZRS0
apjiJbakl6Z67dNsGgGZrlU3hZHroGrFxG2eZi7vbEzDarV90HnxsynJEeBLP5kwvY40t1PFvg88
+jIVhsBkTA2QNEKfizbjR2FktWt0euK3WV3vtBSI1lN2h8YPlyh547capi2MzPZ79AEc7Z70gWGF
9lHtq8RjVtUF2qCi2BJr5CBCdfLYMNrOYEvipnGzVaxauYgA1DIJm+00qlLLFoppNMSodQmc93Nx
23vm01A6qt+g4CP2w+gqX9OX5oA2259bU+bzKS1O8Z3ghfnWRxNMwuBKPSt97GkJcQSArXRW+maR
OFm6oagffaP3y1w8fbTlGRC82uScsO5rWua5Y9rDViv0R+8IQlBlAUcIQuUPnSLgd5FxmMEB48lN
1WjfrVHxDVZGIPCtvOu2e233bBvj+XgZ5vLOcj2ZzUBzCz6GWsSgMdeDhBZeldo7ZofBSNON0vZK
bc5Ej88/8pYzkC1NehQdiQ1iBi1oCgmq1UTzNEW7763QHazxrjEbRBf6HENQHTmkkrQYLDLPIwBa
N16PlRyCqc7VkXl8Fi0ry3qF1tR9adMpOccHDejaLfhY+gcdQCDhgfl1CVVyam9yu4NxZIWrod1+
Z562juCjiX3/EYtnxGotZmYgOjuVBcaV48g1JHNyRCDXT3pVDOBtNWBUonS4xE0j0hxzW+3YaQJi
ZvNcg/83/3OMJ/QjznjhaEJGK9Uy/BW8qRlVKkCFd0NQgvu3l+zAqq3+zpWXF4+9hdlj1Jg0KNPi
VcqKvtG1Dg6Hsrd2ZlDvqDfjfuq/uQ225vLXdBZPE/SDaAa4gZZTObh0Uyor7JzpTMFc+SRJAOfa
G/x0XxZO5Glbbs3HYALCzBk4nALk+0MHIXqoYs7nCMxCAJnXhcfB8aeA4LmhXxTzuwgb1NJ797qC
rK0T3Q3IjQOi2ETb0iJ5AS4TjrZqguoNQ386kckbSaNjAkBPo7+rpJcRt/g6FsroYJD5JJAQVUU9
bajpSmoIF3FuwtMslQINfmGRrEJaA2WAq5mT220P3pvxZ+rFqtM6vZ/8MDGat7e3WjZXLgewZBFq
gJcJf5ZmUPZFznXdAGgh6GhielfTXyEG5q5v8IpZ13CqqI1qaEH9GPSCmE+kaH48NYq179N8b7Tl
Y6rlB7uvNuzsqiiKGguyhGiHX25iCf6lqhkbDdNxT2NNHgt+E8e6D/Lx3fU1rbyH4OUybMCaADf2
A8SL2oP+ZsokqEbAGCPQH2qxxL8uYuVsNFCWgCvLJmBrWcK1GrgIRdeDzSSZvhpcPbGCHUhjbmj/
ypXT4OaC/Ri7hVaYRZxkxUIHGzyNzxzTTocuZrGTNPQhUZvvcaYgodzybyLW7VMmw/JvVnghe97k
iypilWldbBt4hAv+HEr01wLZre03PJfVbbwQMv/8QkiEyi+1QyxAV2s3FDzobR6waKvlYO3+ashP
g0gaUcrHFtTeAr8rJwhUyhhYH7x5TUfNKYbHjjJAt4MWXpKdHeJ5rwfilWMdAHDQ7dN2B/zIjeBl
BY4HCVIYbAuoNHgnlvW+MiJKVCeDftJzFRPU0tQ9Val1px7NXdzmb4WZ3mKk6FllyiMT1VntQHlU
dQcs66GzdHySvWdpd8dI822a5OOfKzZadBFDgvoA8PYLe9voBTpJxxrdd2DRq0AGasX3E/sbq3Mp
RXt/7g0vkojYkKJq2WPDmpdhpEdRaZ8UIzpcX9CaMQCo03yBwNb9oU225G3ZFCWsjt7AXhdx+rlp
thjYVxzWGXkb2XU04sKVWdzTwR51NR8gQ9XPut2egXG/N4tob1vwkZvyz+H04BMj9IUm2yqQuhZn
RBsF4w8ZGkuHzj5hePRJL8mGGqzsGtKtDG4xcImhrgsRHGC57TwueFL0X0X8Wehvf3wqmCL6fSIw
nx8at8qpsHXgZ2in0C48NOPpjqy7TeSred8XYRgwf9WZ9QTXX13mP60mZZFlYhXCE7f5I4bN/enI
XQOPdvND22+NV665gPoM3m1jPm92GBa71hdlbVcZVjW7CeoLP5Zu6PUuMj6N0+42y+Ar1vOduMUt
CuWQ9Enbaad0DAT4Gc9xYOhOjpa7H/w5Ogw+0A9qX/Ho6P3F6V2sc6Hvos8bo+1aaIcm/LEvXKp8
ui5hzUq+W9usoBcvg55bVodiqnYab7oMkGWFlxtOMjhdGbRoKZReiVYhR321LTcKSn+Lh01bcVbm
khwF1jJ6Mj56fHmmCIxJa4Da0ka/NfzqQH81wqluwx0/ji+Gn3ntvvmun9OvY4JnGUhm/a+QoMCb
VEgubunW2lnPIGaAFzQQZ/wetbzYj9SWFeEJ9mOgmTumL/2Y+0O1xdbxcdVASTPhPOGpxMDE0tvO
tDyCT5XDG6zYjgFoYm/IBnA2pP4cE7aZn5nvw/v7iXACb8xc/oRn/Tt/c7EoNUrSimpYVDxhNNJ6
DZM3CrxWYjyn0VtRfpcpirBN4cqm96/r10f7hnoxytUI0yD/Q8tqkaukwJiRDr6vO6UCfivf4tf7
eGDvJPxOLl6sjQk9FEOCO1JxUFaGCAPTLkjLPx8Vfi9mYXJiq9UVgZzgqa6roDYn0BSy+Mf1zVrR
Ck23AFiIuSuCZuJ5qRdLEfiCyrYwCJ0DlW20iaOhcBpbn3n4+bqgFT8Nv+tC0vwlF5JGK2vysEn1
E9ExEBzK72pH73tacA85wtpLCzXzUBM+jjzzMLSVeONUHA1ao018yCdnjIeNwcYVaH58Ecw5nFSV
Yfhssb9ZySd96jHNPoLXL/xFNCQQuV/ejdJtUCZGB7dw5IOxh5X1ezQNgHt5I5pZU6R575EQBi7s
B39R19B+A641AERU1Zmi7OmERncPb2Nr5nHtmAFYZFGQns1HvQhyEeIC1YNiqbVZOgq4xwV/mupf
Hd/y/j6GNRgUoihIYk4QRuaDuzSRCujlgpyyQ7TXj+1+DIxAO25t3Op6GDAiUAJFes9eHJ0UXAgQ
UhA0pnwuoR35RB1tRKWg438cxmBBF5IWD3GfRKZWcZjNOmGW08gCdCMlqk4o91y/IFtLWjy8hrSq
OGIQFFb0pjfepux5lN2+yjZ6plfaOd6vaPH8hiOGb0DCpyK91Hvik+JYQBRDRz9DLcsB7dV34bJ0
t/XqrirGxT4uDA1wX4wyzG1yMnbRvtu1YL5gN2LTcVq9URdiFlam14fJLm0FbaUW9QVqqOBQd3Q+
bXRdrlqzS7WYw4YLa9YTxHVVidnR8YbegPGgA9gA8RMXLUUogcvaL6S/XZRbe9oupS5qD7zTWgIU
aYzotAL9Ng9GtuG7b23fwk5QJR6A74h7RboxdQq9GN1s6PzYtArnv1J3uuh570eKOBFZ3ZMqEu7V
Rfm1oOTn3Fzk0Jgk7nVpv4ddF+7I5TVeej+gGaqtmgO6WbrKg3K0dqpfQDGO0dmMnPyt8dSAv2mv
wPpzf8W/i8jIuW58xMbm0oUpweubqSXSvqewOOnmrZmP/w9gjtXrjTkWNLrMuXfwUb/XTBT2shBP
LQHeDPjLjvVuOEZ3Nu72LVqWHN2vduRUbnG0IdmOX7vcYBNsvBRYj/C9lo0vepKSMK6hmqQLqVOX
8na0u84ZJ35Pq+FMKo27BUUx0a5jf1RS4gx9j+pu+I111d40FbQ7mUMQdd1LZmsP8SglsjgRABTC
2gHSMHWGEP1lY47ufhsQy6GK4ey4+6FW1PZZjMmn0ZhztTEPEh3hUT4IeBDGp9RI3am1d5wOP8we
3M8W0LSsRO4BX/IijfAxH8By0Sn0LSn4k2U1n2TWYNZJm1pvYPC5KOl/ijQCgY0WPRVq/on0yXcj
AdxxB9q7wigActL2VgDsBy/NxVmpueVMdnduLKHetbn9mObDG6VZ0I/kRjVnQncoXK9Hbt8R6hQN
2BvaLLvR+9bPxkS9z9JUBAodSwcAdAAJLZLH0BrccKpuqMjejBaDoIXtTFn/g3IVOa/sTQhMmVU9
PcSaXTpNYn0Le3qn87Jy5Hylpil7MFs9GLviixYXXqdL09FEd64TUERb6OZxaUU+hXA5sWrg3UVj
S7yxBKMxYsXKSaxRoBhAx73S28zLEBy6eaQ2p5z2iktE8hSBdDrQUWt2RMbVYLKIW0fyXgj2o+2G
3rt+n9e0HOESvLffON/oTn2v5UxRVJ5aJaIZ3wIuyuhkPTCT6x1zZSBqN32s7tE7p+23QGJXXmnk
95A0x2TnSnIjAhYRG6MCuHaTiWF38Lpa6Dpp7ie13/AHVmw9okEw2sFvQ31iabEUWaeprWBWVkw/
+1rDAvPg+ibOb9Tiyr6TsLBHmWa2jRliooVQNNFjIpsOzT7rn3sBvj76Fy7oO2kLu4TSExpVR4bZ
b5BEKJPDhiJIqeKzv6D3neNoA3AYMxvzxyk02hWDGsOTmqxfsSYxf9Ts7XALAWl99/6Vstg9a6hV
KsB6dOKk2NtKfReF3It5uxt7875UtmhJtsQtts8QcRqJWfEsmTu18RqDmTTi4CBPuUvGaOOpWlW+
uVsSTjzagJZhIelSxjEijLCwNY/WyB6JUb5e176V1xDh+b8iFp5ageRWqg4EsHJt6Q7cdHiFcW34
NdfFbK1k3tcLR03N5ZhpWoSktxYeK3P6RDIQ/12XMbtdHy4SWtFmEnr8W5a6y5wUubTmqfOapGg6
ezProMVMAg9/WOprPWxxdK8ZIfNC3rzmizVlrVQKMZ8Oi5+nXHWllChYal5nZ/vrK1vVugtJ8yFe
SGKEa6xAL/KpxX+drDRhhzQ4hU1cPhdNKByUxf/cBUUfCoBgZoAUVKMXlj02FUvtR3jwVSEPwLzx
wsFGn/KUbCFxr60NaBdQ75m3DCmj92sDPwT8gxARyWQQN8u+doTdFbWxDzl14d//hbGFb4S2YIyB
2ZhWfS+tJhWtldnYNtlND5TX1MqdQf2UW34TbcGHrF2tS1kL/egGDUgOM1dZKL+iWwndLcecbjnw
K6PhYEm/WNFSN3TAimcxVpTd/t+ANojUD12QvUgP+Nj71LXu/h+sEyuBJMTawE9HxwDqMYsL3eol
DJNAek+6g6e5jcvPIRCwfAB8Nnf5s+03nhZk++FnUaHvxN2Cc1y7e5fiZ1twcSMMMUmkbbC3vaHf
pMmI7ngRe2WOBm9LQ63j+v1b83Pm6iYkqmhzQUfke3FNiKFSJgYkOvzOR4bKcCm4PICVHFieDArw
Q+SBcNPBUbfA01aUSEcXCtPQIQnqUmOhsJSitcAIK/XETTugiunlSuc2xN6wMCv7+U7MQlcrq0z6
vJbkpNh7q1COKXlGGc6PabYVsm8pzsKw2EWekBJdF6ce0BDZD91wkTiaPpVf8p3hJQf9Rgepn8fh
MT/0P6NNVOlZMZaPBCAbTBBiYjMxEfT+JLvYKOtBbdWTIR9jBjiPAs09xpu0f9YlqISJ3Fjvyvlh
Yh107WjnwduzHHmo8PBFqgixsRNIq+PXFkkJwru/cBQYsIhNAz4qUKYWWlIlVVyUakpOOTGOlR7d
aLHyxzOLGL03URsBNgw6JpaVvknHdH7eduRkc+pMqQlaval4BI7Q1jO+9iDghgGSAdUDA3yY70+I
kKlrBwGPO4qaQ2oVgdFZ91qBHrw88RKSPV+/22ueyaW4heazoTWrmJSgtBjZc6y0ADa3WL5xPltr
WtiPMocd1WcwUNGGupOozI8UfuSjUoHALw1knz9eX9XKfQasI2wWmsZtAtPxfhMBA15o46QDvFpX
jhiTeih0bgR6pmRuFfbhhn1cVXJmonYGUhL0xi+OzM7A/5zkFGEg+HszmgMBwnLqUHjXF7V6VBdi
Fkdlx01sJpjEOUVZ73GoIdvKyq4vBOMZqoZloHD2ftuGTKLAoYC2AJjmewNDg0Y5HAe5RZq60jaN
ywTt/o+c+fgun69qmoxCR8Wh9oHz5IPX4qfcofByKGEEETjDBgLMJe68rVu8Vm0x54CMoiFUw/jJ
wv6xWjZxBLx7mN8hkC/hr/Ykv3IfxGAgQ9YexEv4JhsPUKoeu+2OW3H7yj24lL5MN1Z4s/Oug1pW
6LE1Jzu5MSJysCqrAizeMLikpMmfv2zvRC5qFMD1m+1lgsWVJ6WijmLa8MQ+q0W1u66dK7rzTpD2
/kzDgVm1zFHcQeICiSvuIuDx2mYrAl1z+N7JWVw2liKXZkQ4QfOp7XYE6sP96EYOuwiP5+BPX8lP
sYu/bNV6Vi7fO7GLywffvUswV4EynRF5Y5S7yuYrttLdAQyZf5Vz6Wb1PNeVcMDSclkdyhKVnhjV
LQ8zZrZTKfxFtuY9pvG9Tqsfw0H9CT0uQbDU1Bvm+jck/MJLePchy/uJGp3ZoNn4FD5XxgvPvmda
dMy19mdMas8m1Q5chKFjM/49r5W3VohHTURsr1n1Pskjv+L6DbrudkWiHMahfVUm+8uQhwcQFoI9
psGTKQTZIWuBUFtjL1qYD24/6fvWTGMPDHaN15j9bcOUu65Ib5SmvQFXpHCyRgRmRu8bBWlNvQ9M
iUvLFLzI5g/GeQDA7l8dGniDYk6EqBb9rEzTDMHAvYyGpmvi9juFLcr/TvOXMN6VTmKS1gxMHWn1
rVLN72GUzZMr5cYzA5pv3KFr5zLblwu7CWa2OgSrBLI9TRa6Ya3+sEISGOjflMTGMM54oJ06BMLs
bjp4DZMQpxQ/MDjwpxvejm5ot1/DnB+LqT+QWvdIk/ohnuN2UL9hGOpLDiRLp4nsW5nZny0WV15W
zK1TSvWmyPA2YskNGcNAVcvPSaY9GZlaOJ2q7fLC3FvAr5Xl5KkEtBQWxnRivpvs8SimAs2dYOPg
tbkjEQY6zNRGWafnvdMMDDz0XUm9utGOvDRdAyneMlHuW9UOhsIIhNTgl8bTLc37QMljT3TpNy0W
geir5yw0jjFTAT1Wy8jhRXyH9PQXPVQeKjst7g2zp2DsrY6kNg6U0YfQQqzbo3ja5ZWNga7koR+k
n8joZujz0Juy7HXg8qiP8lxM4PRNtearTtQv+OpTQtqdkUdozVZGd5LKTm0ib9KaxgGPTOYwzFv7
lcECJBN6TylNUB5S1Ysmc9dqw5vKMRAVW909eOiORKCRt6PqXd0WJzGM6DIwY0zxsQ6P33RET3AE
WKzhKDTtbjC64wQee5ehbuEUPE5c8Egf41p9TNQoCM3UQx/dHvHZL45Sjk6UHWBKDlVtHvVMpoc+
kY1jZspel/x7XGZekqF7XdDoMywpJr8zMGuXXRX6owVw5V7bwchNmEi2HzTGY8fKjbuBGKBytNNv
DDNhqilBsgu7U839EDoYqgDA3H8BF8m+5dGnIiGfaGRFTpankNtO32J0FTutLT73GibEqNl+TZl+
Vse0dHuV4PRFttN75YGn7FsiqgEj+2g11o2y9AzRRwdDR3BNred4FJaTlM2dHde73ABYTtfkxzZK
DtQC8CrjsnLjznwJjcS3R+MGMXvqGo36yVDo51JWn+tJv5+G4cT6adpFuURZSFe9sZ/viXJntSih
hAb6uQ2tvVWH9GseTj9FKF8w9tu6tRqh1KIDbkZt77TECKDMKA/Fb0SEX9Sc7mslvQVd6q2GXIXD
rfZL3TQ/iCETNwlR8hIRMMjU8CYp80NcmS1OgKK0E6luqhYPiCn2atX/D2nX1dw4j2x/EauYwPDK
oCxLthzG88KyJ5BgDiBI8NffQ997d2SaK+4361dXqQmg0d3ocE7u5DFgCfsWaUI0+EnVVg4A50F1
X+sCvrrtrxe9zSSHIEmFCb6cbmxAg8I6AEXwC5ftmkPuLydMlizXJO4a0PjRod0LcKjdi9EdgR7b
dgstBQvB1ZQWQqU5MA84nJaCmVtLCtYNA2xUfw8wFhdtRwvGeGFB9iSuMpohi0lmYvda4qVdfzA5
BlVSe0HMzEPm2hNP4Tt6AT5XQQRifvkYtYprk2+d/i7qy21lmEkLfBIziW7CMuUy/zgebj9h/qhz
5LRkYMVJvFKJLTfiRPJJZAwLkcbsmVmY+NHw3rWM6csp1G0Ad5RoMDXrdseUHk5jzCLJvVcJ4ZsF
W0LSmw3jrgROForXbiVzCUofVyE8HYNNkQf6F1UZMnIA//+yRuW58tNDr0ix6JH16KQLLDG4Ad9R
LUaMo7pWtDTiNveagjS0H6PjH5Mi06ZgjG9gTBpN4OdGlb6XlfQ+RMV2EA3aCCir4Iso21FVTXaV
Vv2yU4yj06YDR1UegtNPpG+pztH5GsmHorWaLQC7F5Rr9qrY6PhSMNiEFNAkapEY0eMgN+VzmYY/
6VButKpxjSp/u63Ds1flSszEng05adUok9AMk7CNJQDbhXJ21huO/jdPHQUgbkiGok8erXufj9cK
WjxBLJT2DDBIaSRxW1q6vFMWnm5zB4sBTaC2YVAbU8bT6eK6pEOBaA9wJ4f0sbtjp0p3jNfgEGzk
Fbvr1+pGfQ8vxQvxbu/kzIF9kjvZSaoLMI2rqYI343McYpC70Fy1W7r7S1Imu1iUJtMUDindMDgN
kuRN81jKf1FDvF7L1CtonchTyYKUNsxXIuj9/p/DiaOQglkbwNujUoQSzmdtICIJ9UFB8nHoULKR
9oOF1g5pqdAxY7g+SZkYriKP2zpEkvzMKOg11Oi+tOWF8bnZA7layPj/K6tl5qUedRrargbVdpRW
dUxFdjgGmP5Cu67ETB6XVt4q4D/HSoYarEdRingWvTjBX0Blfj6Xidnpk8omBcHoXDOAHUgvbRcP
m0dlGI0hCHXrgX5Ta8VTBKqlfd2CLbmNfC2l77eXO39w6EYazR+esxP1YPoQpkWKS2wJ7pD6rkoX
ekPV+XP7I2GqGsNg1GExXiSg4KhuDtohkjk4u+q7xhxtox0aTIkkrvjWocfnTXmrLmKjP+TFgWyX
4EFmvwU1U3CAjCXo6Wq1QdVEnsgyTAeAJmMN2C4J7dxQRbj9F/t6JWmyaiJLbStXAmokgyMUk2Zb
Rq2Fs5txKVjHn9VMbgQTNckYy+VzTp96+0dd/KirX5wsBK6zGoIGERPqAWTzaU2GlFLDdRBjnvu8
AVm9IrlBvIihPXswf4RMIQi6TJbgtiz5HNp16sSp3LpMzwwHfQhLJe0lUZPQuG/lDpY9gCMeBwul
bK0U5D6VIu+2AszErJiVxvyyDlQ4JCcm/qPThrgeQtiRKI5tF+0IW+CJYLAx+C1sOCweZocSVBX/
vKB1JRVB82cj2UhZUaBhST5XfbmTEOJhTH6tSNLC4uZae42x7Il1ocBtTYf9uapKBjJ7sF6oY68y
P0EWxA2LFWYUELJ6tSt5gb5eKrfOKTyS8hoZCT8wDDQ5uszKNFYBwfHM8FbvpcErm3DTq2I9RGIB
z3VO6xFBAZEQM4YqYJQ+bySSNUAmTGv5rBkUIFCPdfz7tn4o4y9MsmUAAEfRGMPN5tiI+lkClZE1
JCqXAeIaHTMSEKeQCt0b4uqZkPq1qcodCjrv3WAdqcJ/alFvu7c/YXY7r75g3IMrj4psQ6A3CQ6x
TV/S1sIz/mBKyEoo0fq2oPm1YogDkwgYsMB4xWdJ4EQkIqqCAVw+xg6IQu+ZXuzqiOEhlSAETpr4
MUpq6uRIUzSadQzyyljyQ6Pqf9nvseUNX4GWwWkgZCS6VIpYH9ANWW5zjD8/KiAsz44JmHhKv36O
TrrHfX0V7fN7iiZ///YezLwlIfmP+Mlm90lmtC3FcbMw2re68Wxa+dZotLeQWW9xKH+/LW72bBEB
jZgG4yDfxPwArCJNFK0bzkrC70UHDgSJjm88k56Imi6d76irX/b2j7Sp+S4YI30SQFq8BR+ADuxj
IKe59n21xT7vYAsWNHf27YHh3BGnUMUE8NT+dDyq+yBTRoE5mi/QpB579Int9JO9Tn2A0tBVv0Zy
frskeQaeBngbAG0bcXl0MOdMnC4Pwkwyok4+g9MT02zx4wDihQrQfsOD5EenOHdsH6UytzoPKeg0
6rV9Ns+LF2p2w8dOCYyp4Kk3nVVKwJhm0BLAAUMDOI7ABjJNlmSyIwtwfxsGpvjrRIdWh5Lmgu0F
mVetWOeW/YsNgNEjPKkX1Huutx1PDBXPfHTCgIpiEs8OcYwiCEiFzigsBGvDzS/6L+mh3utesqWu
iT3pfdAzX+glvw+9RF4kp5i7YNcfMHkW8rALJJoL8yykZBOiahAnNWjSBqD4N/Ze79vXf37DVOCU
ob0LxZovvce5nOsi7C1xJuDtDNJVmN6ldueBlHVB2WcXBmXDEC741772mZZtQU0Ll0t0qksHEy0X
YMh7lMx9GTz/xZrAwmdBswGJMm33kyC9kDSGQ7RPegUFr3sXaLd+kS09s+b8q2qCMUtGhDSGSJ89
AjU63peAxjtLfG1VKHmYS+MsijoXgqmYGSRAJRoxdCZXVSFI/RsdVFIPAz8nxpuS9r+iDJwsRcd+
2LlmrPQSkEuRpO0IaVGpEpdGT9dwu0+ZRnZFpBzqrt/ZDQ8BBmmtyqF7xkTkOozNTSlHP4E9sonL
+GillDuskZ+FDLBr2mMKMulqH4Op77QTTxgfKMG6QEFSVr6AV/EuDcO7Pgg7Z7DrwKsMNPQOvfy9
sWzh2DF7l/Pqgv5PvI769q3Ou4swgFzNlJOCNpHWYPshxjVPZfqNB8V9llDfJqgKaOpLCfJJGclQ
pWp/ibh6aZoW0+lFJu/jtEVpsntO9CZ1AqXel+qwajTbVyVNoICAPlVDAbyOUfNtrdcAwiXGHe3j
O1vNfte1eVcGdumIPtt0Y6FSyXcWJwRwwpLf9yx2RSO/9nZ2ALgx2FP00C0q/VHuy28y3u3bWOX2
OjGHV3CfHMENt8+0FohB7E1tUKPrKgwhMOtBl2SPcPxYbegR4IpNFckd4zEIUYgxCnK0q+FHmBN6
6C3u9hrBJIyJ2WWMp/pEjyo/qUvJkVTVT1sAGYdMeqCK8ssCiKJTN9UFWvIekvjOrKutAHsNRiJQ
5LMi65RXS9A1c02JxrXyjQ76KrgyTEWiHYOCVz4rHOtYbzM/O0q+9dis7O/NtjqJF7K9fX1HhZ66
4WuZExuMuSmBxuBiONMEbZ6SdOE89LvOWN0WM7s2xMUE/V8YZCUf/79am1XxvCkCDRfLAq5uIOke
kXjixIH2pMX2U5JZAFw30soTLQXOskgdFYgarmymK9LYb2leM0ch9Nftz5pbvY4kl4EXCcL2j0TE
9VcJGajCLYxXHKdeIUdupG55/nBbiDpnuNDEN4L2jOPQ0xRCB77cgWThcFaH9JyV4gXtg7Jjoh1h
SxpTOZQyvaCoWzgK5UcCEBkWY/K2cDIT0NdgZrClIF6nQDVa0RhD1AhvSsdKUawMSiPzeAOqjUYJ
fhDQHMVS4t/++rmPRwqQAEkM7ZX2R3BztUVRQBQplzBepUqI9e3u0lB9qQ/g4+Ey1UJb0wBqAClI
Dk+0sFEFsbIqIyDDZc+BoZ9Urc9Pcl/nK7kMy1VaARRV77StnIbgLjX0Zg9y6n0w1Bujq15ur/gj
rJ9+zfV5TeJuxUwGnSvlALIzbSW/Jbt6L15Nt/WaNUW+2mO+7FkbdW963b2+Ri/GU320f97+iLlt
14GlgRsDJFVQJH22BWnTU1mT8A0pGMICcRHa220Bc9H+x7wV4lIdSGmTLWcWCPDkiAxnk8ebNOzd
Tk5bYM/bPmfmwst4BprEhPZguOv/hE0CLcxv9NxKsBqKliAnJ0MIVJKO76wk7v3OyF9SWf8VGszv
JatxNMlCLqdVSy8AAETWDv5Y60m1EU9RIz8tRl5pFS0YwtlTR0kCvZVogocWTnacIIMA4EzLwLQJ
pS5YgEKn4sOLxpBYijnXXJmpJfgGBADoG+1Yx7xZKTm7Y5L8TS371SCj6UJLwUpcPWWyvmmUMnbS
gf/QtaFcZRTjOIhsXmK5yxZCsLkOMiD9AfMOb0UbmCCTT69zTlq7RVzZ7sgp30pOuWqP4S5xg02P
LqO7aiXvm80SUexcrESIDUQCYCwA5nR8cFxZhrgxrAozncYZ00ibgQyvsNjrmmZbQOTvzEYXDi0X
jNGolNObeS1ycjNZZjWqWtjinMS/A4QSGv9hg+p0UFbJQqJ0Nl01gnqNyJRIG03zDxHwMSVJ0sU5
fJZOaGpv19FK3jLh5G/ZY45x3+jXX8zygwXij0j184bKcZeZTdUbmP5sdlXBdVcJzHVks5cO86iN
iHaDZR0Bz7II1jh7lFeSp0dZBCZ6SJhxjlOV+Q0pYr/W5YdiMKifof/3NFJx31VE0BXyaW8iydcA
CN1HWvdsMEta1SIPfIXKqmN3VfquUu17FzfmgiP96q0tJBA1lBwAGqZ/4Wc0wGwFTg6UXSXSOEof
OZ2BXiW2kAaZlwLsQBgr5Cemak0rDCTXidSegY7lSXlQYoo42wdV/o/lAJ7zas8nupyxKjUzpTHO
dnBswl+G8dAm97dt/Ox1AVgINksDH/e0pQOPFCXMTOhwJtTnkJOdbofHNkrXSZd8jyx0mN2W93Xr
sCS4b2NMd6jq1I1j5NrIlRJq1PLET6LcBfsj2paWvMmc67oWM/EmRWVoqVEiJJFtGvptncl+GyRh
7qBpEQmyTAmdXK0s1wzk+C5XdC+20IVcljHi6theh0nhZVVyCsaiGVX6JTK5uc8DFD9S+KA7AE7o
5J2q5qGN/q2BnAN5baG5FTDkrho8VdoSaOds2HQtaWIwDAsMmjwccG23+m5sG24rh/4ygZ4mex2m
xt6XQLrn7ARQTAykZTHA+oV7h1ItiIZKgcnPmpeisB4ahRwzRXzv0TpY2+TFLI0l5zaXhB1TVvAw
I5Ls1LmlHWDxmZLCL4O/KE5yh2a7ITs80jb1WswM6FrimFmyoMqzewsUM9z/EegV8BGfjbFEUk2N
hzFXc2qek82wQRFrkx06D+96j56Wcr2z6UkkHjAFL2PAGuHnZ3l5r7RmqGviXPjJc3lQVnTDLiMb
Vr0JqWOcwrN6UDfdXnm9fWe1uTO9FjxRIlNGR0FEx9dJZvduVgarPgKxUlYhfCFG0a3MWBncETjZ
bbTooiM6c5EmXosRridp3vsK07KDfIh5WTmdMDk6khVfI/VmaDme1fWuE4BiqA12MisRuTHV7lC/
AH+O+Ck0duax+rPsk5UpJ28gpF9pgmeY+eOrNBYPOTdfJGrcGaroVrcXPnPCozv5Y+gnBrjCtM7/
AvYISQq9kCq/cxmwWJ0s8q0w69Rv4rxadZriaZFC3CqTMkfltN8mBAxhXE+HhXrD15MYJyABwqUD
GRPzJJMPYmWZGUJNjDNjRerKVXTOCHqLQJpEbSi5xBrTMUi6kCucM9omgBAsXGm80Ke9P7HdURbL
MNrCqC+d2u4VDoWjSBfe3u/x66ex25Wcad+KnKoDckMqAirl1EePGIBeurJz7u5awuQKRRhCRPYf
7k5faz8k2wkbJz+zn/w8IliCUqu/RJtqpVVOtFsaX51RJhNJhH/t4rRlvqlAqcxzapz7LPaTXkJp
rkRSzdaGyLUlvrGzdM8762Qlkst1kLb2yU+tlxsvjcKFwOLfmJI/3zKJ5kLbSkgQ1Ma52xXPzVv8
Wq4i1e1fwiPfNWgs3oH6YsfQe/1LWSj8z+oSIegZ+hhVm+oShm3luLWFcSYgb2DNJUPDag9tuq1J
C1KmmlT2Qa+TRCNolPhp0X3HthZawm/LmHPi4CfGQxA9jyMaymdzjPHZGj0LATnj0I+B/YBxDA+9
uKBX290WNH9afyRNC2E9J1lJGeJA9Z4d+JZstI2yAWQdWMT6HQgcdrnPjvWTvf0LtHToLFB+MfGt
4tE7rYg1pqbT0Mpw84nuxHUP5pIIj/NqYSvn78aICQhgUEyoTffSCsJCLkdXahzLbbeu1hF6d3oX
ffNOCV6fpeHuOUOD+p6pYVoSNZCPyvLVuzQQWpkMAza0SLp1G5XIlCvG37SEoIwDuDNAi6IDdJI+
Qbd/XRQVgjy0gqwD5IJMba101sLWzWk68FQhRkYdRZ+iG1gxrbLKbrGUtDyHDd9pVnGvt0tDhHOG
E5YfTgdAGwSYqZ+VvTL1uFcNhvxBxDYVvddQN2jHsiQoUcAX6/2Fxo/VFZD1EHg7ebJ3klAtwAz3
5Czt2TdVOCjpP8hPwzt9st9gLrPH6lydABr2pGwXJI+Wb+qD4OhGYIqRR2ta3qFlEwPBphVoLIuk
XbipdikoIACGkYTrGNgGoafkC+71q1PHFbMAPY0XC3BfphOosgGkLVACCnTL5ZtKFg+aHv4WlezW
sv0D4wqGs8wsPKs2iNINAJwjbp4qZ13YZWTEgpzT5EkvDxp7SMnl9laac2E5Wmr+JWNc99UtC5U6
itSyRO1Uty6RabKVooTvHQlbLx3q4KjpDbjQUU7V4iB2bAqCQNIiByYXlfBalgk3LInmDHxwS0yL
PBPBNNhxhjlEbn/nUt8fk1TaA+GebEF8mzmD2r2zlKcA3cKvhnU+OGZR8bVkd0AkbBKUqLVDzNgb
fva9pPkrxvLaU1uU1ImaGKhlunrXSvWjDBhgIxsOjUjWJEjv0HTnp4V2ADzXZqD1mpJoDRTaTROL
fWXHGC1qMQ0FThQU5HJReVZTxhh4Ek+oeoLhRipQMQA3bYRUrYn5v4SokVuZpd83+p7Xyb5mDPgS
dVlu0JLZOLyj9ooSud4sHMgX1caNIrhSOh4saJqZBD/jLGeSV5J2BjeV33ao+x1jg6Al7lX952iG
EIVKlTw+8ZFyHNXv6uiluqiQFgR6jUroqRn0fcp47AiJLSAUzLjGUZCBpDHwktBpPwlkKoY4pmVm
f0bC/73V7C0rg3sryU9ZzSJQOZB9o7XfFG1YDQx4g0OvYlQsATp60u5QbsBofJuWK5OhQEIsEXy7
veOzfubqBkyspo7nA6tYiGCHPmTaxYpfb//+3C3GZBwy0qhOgVlwcqKoivYtKq1Ic7CHpDuWyUvR
LjArzE2PI2P8R4b6+ShZSuqolFXygYNi7frHXHEUkMh6UG0QJwWnaJP7skM9pXOHc+QjpfN+e5Wz
0cGIhgLOMTAk4e/zJyQRmM4SimWWIpJd0fP0oJiltDHjwGcDbn8HNjLdLLdDHa0oHileJ5L9YOg/
jXoJXnt2y6++ZYwKrzQ7rKyGtg0iZ1DcrSQ+rNsUoDdDvfDQmxfzp6Y2Odlaw7nWhYldZw8tuZTF
uVlSnplhOLhyVHYBxQ5OSnTyf16KWWAu39Rph9yQYQFUEED+gWe/9S5Y33MPpm3B/syc42eBk+vQ
V3WthhpIrUFgt+sP2T25051sK60BqfofyPsaoH8S96HZV0cViQyMcWAeO6fynVKX6zIDcVRhbHRA
Jd7W0K/R0Tjjo+AC4oWs4NQ+72RRcjKUPRZm9JofAJS2bkFlFuxMJfR78Indlja3rmtpExWMU6sv
MO7NzyYlYP0znSJ5Kbn2EBJrQQvnzOunhU3isKBMCDqSbI5oCGnT31LmNuvQl1/D3gkO1aE9tGB8
6NVVcCetbi/y6wX4vKUT5bRCdYgMGR1xdf3IbN1T+qNmLXJZLEmZaKQBvO+ixgQljJtw8SBtH6gf
gVyi9fibfAjd0l2GI5qpxX1amjHGTVd6mfdUj4HI0Z3Lb/0quYteh23q2RlwYtXTSCsahU536TZ8
wVksHeYX/y+YYaYd7nv/QzpVd5blZSC3MH1lLFwrbuGV3+vEG47UM5fi+a+h4OclT5xICpT1HI4E
4Cpy/KzxQPcJsiCeDE3ehFW7wSg/IB+GhxoW4i4s+mypIDAK+BzWf/6ASZxQ9Gmqxhn2fCSu1S2v
PhWu5I6AZVnr/wekJQuKZYyRwdUZm51kprYNi6AKsJbg9XAPKD36pG8RnLr2Wn7EJkvO4j6Py/i6
TAvvJmC0Wl+oJoCQmkYWBalAFwFZP0R+GLeV+9JzteX3XeJ2e3khPphp2xl39o/IydHq6FZUYX3a
M681C1OfmNcd6lOmgg6w4Cfg24JETjIf0gopNxtD/q3cIIAw2A+WYJbeKFrU6cqFuGumNIuPspG3
QJpJHnG4Pm9/pNOkK3KMY5BLvu238hP1K/PQ/hjg25Qj/wXIBuDo3rZYX4M9wCbKAIxDvyqe/NNO
oVqV2oq0FT/Xav3YiR6oEAHGn24LmWl6H6XYqOSPbal4Hn9ema0VoWqhLfUMVgdApdxFg7RqtQOh
Bfa9dUJ6R8mztVlsUZrd0mvBE68DBolUaCpMZb1qfW01bMke8OHZ0XTDc3cgT8BdVZeqheMxTdX5
WubE/XCBO8QDg39A12sbvulWYJn+G4qhz5s6cTa6HeS0ST+sQ+enr/Te8kw324otfwq9JTDyxZ2c
KGdjZnVuNZA2nICG7lrPSOZ5I6M0+U0+eC2XzMKcMfqzjeiL/awzJiAuVJvp/MzL1NMG67Eu2DpW
wwVTMNMfc72NKG9+llPgbd4X48KIIwOg1JF+ivv6YK5iL1vHL4aEmKE4Gl62HcnC+bq45Ltw9c9J
Vj9/xMQe1Y2wS7nDR9jhHaainUruHRSa/dv3cC4Gu97SiT+BYkbgyhbYUnQlBm0BxP77ot5Tc2E+
dd6o/P911+WJH2lYYoSkSxDDhgO6H0s3lX7dXsmCRUGH9udTQyo0Afl3CN9MOergqeYi/6eslLhl
z4OpgnslNdhhSEwblA7lVpfAGVWnQDpZ+I4533W9pRMD07bIOoYC4QmxfgBjxamMF4oO2hxQ7umz
ielNGq9JHDpaJ7scA3wdJjRuf8JtcwNcgc870WTARUbaoDvDrprqUwHYnk40bisdwVuF3AEwYupo
wWvM+s/rZU9sT6ggs49k3BiZBGuROA1QRr/jGQs49VZ11EMMeho3Rx/s+vZiZ8PQa8ETMzQuNOFy
wM/2xVorSEvty1N6ik4go15n2+ZR6r0GLfT7pch+acVTEqeGmY1CI3gSvrJ2w0F5xLvzTI9sZ6/1
Q3Gpf3X7pQGbBZv7JeNPDFOWhA5PMjZspj/IJrmnR+oajvDY/YDBEnfJ6C4uc2KIclIbhVV8OJXw
QXfZOdtFpzHm7LzmkT/EyJQsZekXrNLHA/wq6sQD0A7Y6C+VOOgcYJfUHoeaOxrl+6rIFuz9eB3+
vXdGY8Ln65IJLbTyBhcWbV0uuvSdvn9nHVwn6kMxe72trguG8GO3r5YGE6jnaNIZzp38vc+fwZu+
cPkXz2tif0ByjW7/EuelfkcFvdwCodENttqddQEcQOCMOYr/4DG4tIlTmzOUnSbJH9c/3NjdKvVi
FFa84LHfgYsKXYSuRNwICOCwDMi6LVifhchgmgJqkJ7twhpHmPaXEpyk3fdQ/L59cEsLnJiZIiyl
NktN3Dz6Hfwb8CaWK4F63hKaZ/PH/0rYNOUDMvKhrTD9cS6D4KKhs1Ut1mCr80Ipu8/Bt3tb2sLu
TRtyoiK3MIKi8rNkvysR8agVOaxdApJdUsxpf32Ih86QjYYkOuiIF2UfHTKXeqM7rRc9hG4MuqNF
47Vwah+h3tV1M5S0kBigMUDy2Xv6s0W8WnJD3Yku3BmfsGDeux+iDRC6wtUSsvHo8W7YlY9hiSvZ
UomiKiiKEAiYT8TeRAWHzw+9Tv9l4Bo2+sIpLvmG6cNNZ4ZdVf2HPyrumgfQxWwkdI+uhRft9X3o
6aHzzyEjPgWpH0SZV0tMit42sxb3TgyZAzRix/4lm0s9u0vqOTEtSaQr6FYHuppWcifULIz5hU5P
l4rps3nkq0DiY2LuajEmEBpjdSD8DGb1R1WNjZVkM7EWJf0N5MnUC2T+aNYaZjG0V4A4xm5aWJu0
XWJCX/AQ0x6CBv3JkawgJA/r7s4K222fic3tCz+bQrta6rQTAwhoFalLCzc+d9Jt7/FHvINlp1gT
H3NJja+uMM+3i/z2RVuwbAuHqU3eVrYmAtEJZGLNMN0ag3UCRtpDaub3Cyscf+fG5dOmUYtJE5pj
FBnBmfARjoY7C/lQYAD6lbUYg84emQLWeg1spQpGoD9HECGGiA2UouEb6lciH+3kfHs1S78/WYxS
ZFZVG7AkDO9Ri30fhiVbNW+cr5YweQiWRG5tNYYIfc22XYKpQydelXh2esWh95k7ABnxZL/K2YLV
mtWHK7nj0q8uXVzHTUPNAfpQqn4bU8fsfmZEXd/ewHmFVwyU3tBgAhTTifc2RIxHbpthdjfnTpUc
GYv2gIc5cMGOtGancdostJPvqKn6VSF5PR1+sLbxpVYzAcUmeY1o77t6WPquWTX9813Ti2hXoYzG
+3Y4i6jbqL3ihxXbJGr8xDrzwbALN7Lk313Sr0F3aoSht7Ats4H2lfiJ4gZtbeRJDOgJGSSE9Vb1
45UD/4gu3Av3R6a31unP1t/E21dCJ9pMOkXNzVRvAbqV7mim74mBZtS8Yj9BYXxvRcOCtZtXsX+d
/bS2TlkUVr1A2qjEaL3JN+D92pl69HB7L5ekTBTZ0Lgq0HGEZ2j2WlevAwsxwqcsxLnzhuDPUsaP
uLot6C7jGXroBsSF9QaTWiteLizj3xiCPyImzwcmExnlZ3hBdV1uqzv5qG2Q7IoxDNh6Miji3Pop
XS+h1s0/4q90YuLjmbCqPiT1cK4SfY2cOBCrAQ+sst+xZDqNkR5Ki4HdGj3wMnW0GgTQgfFghfy5
DKkHRGS3NZa6hefjgatvmmQ0iE4Nq+7yMWurgWIczWKlz4Dc0WyTlRavl2LVpbs4MVHUElFUJ/Fw
zmHkMQ7lZnbk6P1v3Vwy9guS9EkedXyqNcAg5+eEGw+ySDZGLz8xLboPNPvl9q1YUNgpUpAmC0Dq
RdjDGlWbWCReK/+XEibWxMQuRXqKe9eW2dboS3CCP/53a5i4RptaQ633GvI8FZB4Uv2gDMaCiVra
pvH/V/daMmog0cQwUZqQcMd+FniB3V7ETP8LQvU/2jztzstVJVLBlzqc27h81psWKN4sa8FWI1ZS
EW0FLTdFU723Q8yclturoSpAf8n2YqBerxjguBInqzQ3JFRWqGassq7aFjkSMre/c2knJuYHnJqh
VPQ9PBKyiW6TmJmrkHSp3eojIvsSHl7txsTeiEHSDDF0/BxIAgh0ZrBSkuq+kOimMZtNJgebPAt/
pBnyxKl5QcQfe7yVUeTQ6FoI6wd4Q7YqUQ9ZmG6UgO1iXWlcuQwOtQ64b5JXDrzOL1Muv+WU3slM
Ay8QZcBQkjvbNVJeOpKG7jlRFpiFB5i5y1l0Z0TVrziq12FKL5hx3bdKsk0065SJ0BdpcyBa+tQD
vyURJd9nkvLclgxUfkBpazt08NR9jLalPpNcHTgemAlIt63crazO7J0I6NsHCXVzvw8iTJPWzHLR
7LcrQIbTqNkbt4oXVvV+HIUgaAt56PCertGPtMpFdzfYKXNUgLiHsn5AufKcj1VgqwVANqjHBJO2
ZqUeKtFtAIOxQ/hysgp11QfNc9tZF+A6fedJcqZErJSgX5WxfCpDtF1pjIceOtIHT2jBa11LvyuL
fet46XFmbyRWHGJN/04q/RhmkepQUlY70XYrrgBCKS6BsyELVyhkrRaaLw/WnayU+0RDq2uTH7iu
AtPelJH1UkFOHVYrIwb0TZ76ALXfNXbv54p9ilnxIFtpBD665Ewwz1zX6Z1R9hjvjJBYVRWfM3Wb
AbYmSFDiz8S3QeGrXLfuGdDAHIysZw72/psaN6ETY2iIi+67XmurUiUPGm136A7eK8WwNVq2oZxc
Eq5u+67dU906Mc06NI3p89r2iLD8tgWjVNnFjhQR5pi9aTmkJD6GcLYWiRcc/UK8ok+8m9EqrZQ0
CCXoQF01ecZ7cKUninf7Oi9JmTi1pE3QncsBhhHybAtyX7BWRenvtgKC/H8liEx8GpMtPQsIfJqJ
foySJVvMEB3VcikAW3Cd005FXlFVl234MykIUPBvHBVd3ToKxl2zYAjn0zl/TNQH0ceVTzCyxJJo
o7ToWer8qnG6dbDVHdznb/pKxjhBeIoX9nA8jBtGkUwcnUE48CZQZT3bGGbR21cw1bmp+WiBWKqy
dxh1L9olGt55t4SyrT2iEQBGfBLRpoD4TZQaaVV5Rze26mN8pzoGZ/01W481Bvpo3qOl1VU3Yp/Z
j3W12GvygVP+ZdVXXzDxOMSM+hwT8CBOstXnus2Ark1Ao1CVQeLgJdk7GdXv7cz0spKloDwoW78y
modctnyT6odqyLSdERNyqVgxuIlh3yl5eJekgJnMzfgXGrOCR250pZchXQR8CN0JWH8EdIzktQZm
XrSerWhL4FUNXQfoEZyBUYFQsil7vq7NrncowLBjKwD/St892wqNXVQYC9AGigsbqjtTFHszsu61
JJScqFWPDS9zt+VNNvJdZKB6Di9DTsEybRqxp2XWOteaPQD/3vMBMEo8ogys2MaeJ/vOIv9D2nXt
SItr3SdCIhq4JVSu7uocblB/iWDAYJLN0/+Lnl9nqulSofOdm5FGM+pdNg7be6+g+NSq9btCNeCV
w9sskFUON708BfLbwtjh/RHBZ8zmYZ3rd43avXWMZcdCVDdEm5DqMvvvnS+Rupx9odll3ZaMMhqh
eQzV/ntHg3MMH95r+JnYafez13C9/cVZchZvfjTWRVwaKapjHLUijdhgdHaBay4krpdfWjoBvR8A
J+DZZ9sNhHVnbGKUXCAyH9qrLvaTZs3Wn/IrW+t5eGClp47BUsP04hF2Fnaea/JhiCncyU/ElkGD
+6vsCs+K7wC7+ZvDHxKa5B+c/hxHAWkjh1luB1airLeixTVfWI9aay6clBdTxrMwsxeAy6yu0iO0
L8zR9jT3UbLF5+nFMo0BjhUo/yC4zBUF25S1Sm0jKy1ziBUZUEGLydZO3GdNiQKNMK9Lyvu6T17Q
2vOIOobXF+TFERrgeU3EVdjtzTaAlZVtTqMel1tHXrgrbq2Sr66HuHhRn4WYrXmtVWBNo1rdSSHk
Z9vkz0Jqf+ooX1j0FxffWZhZPqBKeLZQuLnDMRyvTlgJtHxPjCistOpvnlT/Rpo/crMysmrHxGVG
0xTKbDcwsV+4Li9OmWmAGORaKtT6ZlcXG6QG58CmPzUa9Bs58jc38VXn7fqHufjtz6LMrielSwYL
lEysboCVefsyuktqbEvjmK0uGneyZhqbfFotvwK1vTEAXFkyWrycz5wNZLbC8ki0XE2gaWLepepm
DOgeGOy1kUNXVh6qcYLOLyLiloY2W266jCtTCJxAjl6A3/7QZhyZ2lKB8eKi/ndkziz3TEkrCjFm
QF93P6Ko9IfJL1XCosTSF5bcwmJwZvXaVlql0w2xdoIS/0rTfkRpsbBtLo7FUoG6hanWhND8Wolw
m5HrEmzIk+ghvqPG9mNKZBxAZTDdKHVZLVy1F8NNOu2wYsbD8fOOPEtye5fZMQPX7WSC8R9nVmjD
Q6Yu9ma5QAG4OHNngWbbCKmbjnQd28hq7RyeVu2PscwXLqKlwcw2kpBJZY5FoZ4YQwWdguyp/84q
00/FEqB0aTSzvcSyIXWYxDPEaWCOx1I1LJn7V283aLdOYnVg/M81dWoyuGpeVtC2Lw5je6M4+7Rb
aGxd3J94AtsQngbkeJ79C5KISuYwAhBC3VdGR70+tW57e0n5/eJ8ncWZff2kTSqRJsAGOjQ6Oqm1
KhsrvH5OLw1l9vEjJy9LR0cICCB7yPc83kP5dokzsxRl9uFbNzUHhSGKtCpfaDflCCLvku/oUpDZ
GaBIJ6Z15nSnDh1oO67vetRYfa0FVf/6nF3EbALY7rgg/U0X6fRLzrY/gXpEpUn4fOTbdkvv4GHm
WethC678asm/dZqZ+TPvPNRsCZAWFR6houvkUPZG4GLiDZ1zC62+O6PW9q1s3zgtf1wf38XX7XnQ
2aJwYlmoQpEI+j6Eamjv0UxZq2+T8HMThI4X+/ku33A/XqGxulTmv7TokaziXIW6L6iVs8sCPX6t
we5ST9pQhmXVh3zZ0XW62r7N6lmMWe7dKTpJXIal0jiww0MbL3aYp6g/FF4F7fgIlV2cTqDWu3+R
Fbk6znPo9kJr4RvYV0JmIVISHLU08sYatgrdXxzm5xFm64U62qg4ioJCtEpD3QSiVMtTQJdjP4oA
Ib6+UKZ18G0aIRtpqdNcftMHBz3ATFuCYEb7EuUwlRc/jeHWGnoPrq0LsS7dUhBnR61Fg/QzpN++
7jlTbyDmoKGuNLI3bMyg1SgY50XIqqVRXTpHkBpDHw2QZ8iLzHY3KudKaomuOxFSAP/808nhwDn+
+oupOwsy+05dU7GWm22HE1H1xvg5V12fyjKMkYCxbGlI30+siaMNCXfIbsDdA4oYX2cvb6PcZZwD
J6EM6Ybm1PFZKdAWQaUFNTPnh9pE5gHOnM3OZOkH/AyCslzCgzjmtK++LZizUc8OFrhvQHOnwdSi
dt15rcifldha87zfpa4VGiT+w1MbWG/HHCD8xvauq8ToCLSbmPLbJK52KenWZFSP8ThA66mSwOEo
SYjvGAw9e9Aa5dZqtQfmqFsXWpe5OWHILX0zjnwHW2BwBZL4KbPEBgljwK36hpaKP/T5zuqsmwpa
DV6MWk2BopOtwMMiy4ElGQYPLtM7eG6F4EaDuUTjBxuA2APcC1GutW/TIVO3jNRhWmv31uC8W6W6
0R0ZoP5zR7IMSsLZ+IsP2osodZTSwLVz5MpJbGhcJPSeSnuSRoD3bNrtCYWQldXGx1g6P6Ss7qDF
3aNiyyEep4DDPxRuu2ottil191FVxI860jovV1JIrHHtKFjxR6mhuZATGAdwA5Ao/D84Ep66CoTH
xto7rRpQAVh5ZWyha7NiowPJ1PFF1QBicRQVHrWtAqg07Iv9Sm9/jlJGHoHRtp+wtFy5HQQ2I2x7
qENnP6NOFStUR976hB7MWKu8shDoDCVjKGEhKhR8pKLUX2HrepcwmMmN7NhwVBlFG0Cdgqz7ghte
kcDLoI85QH/quBvralsN7S2S+WPZax99mm9tbThOAjVeUqdqIArtvbAMP8nFpPig7G2NhInGTQ+d
idYbOL+BM58RjHVehHpZ5r4lXOZBKDlkjhFEFE4gFlOeshKlRq2sHkxFZV5sOpUHnnJYMPtFaZ0X
VSGWh2rmI9IhZwP90W2WRr7L9cJTW/UucnEFl6DlliMNwZdFpUi8Cnt4SLJkrTTDb2ZV79QVj+j4
qFA3EHunFG916/wxh+wAM/Q2SKICVsjFb7cYU0+FxplX6GxboEqIpYkel6GBu1d/anPAMdfsQUHR
xMkQ6aNqZEdbTSqP8AJtENeGFHV9l9epNcn2wnGMZn422Df5UG4gH/dW2OwjE1bvjbZ9P0CiP4zJ
8DPmGlhj7aB4ZCyetLY7JLnyIAW008Wk8jtCvbPpOzw5jDDvlUMVKXtZVdTTepR8MzVyfNdOHxya
8in+qqiT44AJM5S081Aofu8aZSfz9odrE9gGQ7W+bUrIThEi/bwGEAKv9cLRS5+X5ateWE5Qa0yG
um4MPq/t1GM9JO6k4Y4BoTHAXSZKL1Wr3qKY8CPrO1wzFX6izvQj+IauL92UB6xthxW3UZbUIobE
3NAeXJPG6JSpqpf39ok4yrblDRBp0Cr1RNWv1Hi4S9sO6r/2LmPttszM2yg1fqKoBoJ8k74JtV0z
MjylSvaETYHqaglRyt6W3OvGdvDTAUy1DJ9DjCqo+3n2FFtQanD4QQxAXBQt5EhKeSh6Kn3etOC0
DPxeiaBirEn1NXfbU645iR/l8SkhrR7wpn/uSQmbjxHH86QU5qEw5BdRt4G6yGOU0iPYBXvCTR8S
eDeiaMZ1JrKdUfZrGiXcs0bzo+rNLdfTtd3QpyEdH8YkX+lx0fiMJHo4Utl4dePcl3oaAfIjcJoQ
2LuUxRoWqPciMnpf51bmR7zcOEr3DsujyRxeUACRmBb0bv0Iw/EbKdI7yKbhjFRJtKWsOiS8oD5j
zS9dg6pg2k8O6ERZ99KAZLxLyslh/lTH7EkVTPOi3kRx3oXFglUq9raOa+k1SZnv1D6OPNhspZ7V
oLkRKdqPuh4CqeVqCCmBLqiZehfT8dXMFD83tdcMamEbV5jotaDN7dfS/K0mceITF271apEeqFpD
9EXV2lVMO6SuDB6k0JB0V3BluFXK+mBU8ErIM1F5RUZeWCQgSVe7cWi38QayySihErLW9U7fjuhv
n2pRb1NVPGcUPQfVireuhFhQNnRo83a18PN03Ol6cUoGM0elurkhpXmPAfb+0IH2LYrfSMkCiCci
h4ZawsrV6W8AKeiaJgnMDaK7uuL7uC+LycVbbu14uHFBpwtSeI7Cvmq0PiyiJTvFYZE3DNjcKI8E
rUN05GFmG7LB/m1B7t8DIr+GyFv11lBYWAuBYlJimxao1xpbmxGI0OAEQzjbGX5Uin5TcPtHldgE
QkCdgdp3Mayo7q6tFkTethn9kld/8hpYRydnv1yXvcDR/ckaLIGGYvOQRsZtkdarzqS9bw/Nc9ZG
v0EpHz2ZYRcCHtH5bi3f9F4hGKPctFzXPKkm7Zry9kmjOA6sDD48vIajrApveEsX0MWAHA+qVW+Z
KfZxpRkes8bn1raSILeNaNUqzi/KyXvP6jXJS7ZnuitfcV67K2oTsTLN5h0uBfeJA5CgnBYxgZYn
DEKcxm8NavqicfAIyGle+Hk/REC8Y3tUwjy6JfaA0ue6p9c4rp1WPMRmtc8tqGcnKnmHRQYOSc1+
R28i8eqYPrARdklqnoJ4jbI7dpvcjmn7mFsqwCftDn4GrxppDrqb30WmOMI1ZdUP06LQjMyjXYWj
kw1PxKoPk1MuV0pxdJxe8a2xfAPc9djx+pepCtVvy15OTTsaRra1r3J1zROW+C20n5sketBxmEPl
ExrCQwRtBaAVYa3Zpg8x69Yx4w+J7gyBWRLV1xwOFd76kOjsWHYMLggxJDRl6Rt4Ba7LSNfBPYgm
3acE7OPKfobXDMQa3EzzTTPOQb6MTkx3HjtauataA8vdcJ+SVK9BFxjdlU5tSHGkxgqS+T+BF9sY
hrEGAuVPrGs7oBpWtgngRpf1D31jbKjW9F4hyx1tI+B4QVtVoMtVFFoQZ/ntUNBNGRe30o52XLbr
BH4DnsjVwUvi9gOM72AkFImkcjRaJ/dqN3pAfrp3k/EDfi6HpCu3A/IOqTPX660ER+jwrvJoXwzK
qrQkPJ8M41jruBJLIj5arVjjfRCqg9zAhyTorPRGS7IAncoAjghBHqcrtzJgj2QdMwbcB/j3OH34
SuOZ6g8i2UKkPAlSsxb7lNT8SAaGzqVtrTQS7ZxIf61z58CV+oZE9g3u531R89cB3Hhu0E0Vj0XA
9Xqd2+w4NOTU8LbxhKG9pcq41xRX8TjktAB7MiCt1LW30urNG1QrToXJHQ/KiRDW6hwgoMtHyNne
8p48KpqxgmjUM+c9ZGNBcbLa8dCKNsKjI7mjWYb5b7d2G+0qow6V1N1ocsR5Ad0WxQTxxYr/wOXw
M9MSoVsm+6pqtzypCshqRTeG3j1lNnrARnM32Pre6vUdASfIV3j3E4CfFdeGHNuM4FBq2pUyZkfI
TgzQ7oJXhtVnxyqL7stuRF5TVYcqVl4MCisZZSweGAT8C62QOOkYnK9suQXGAAJaEMAz9Q6lq5y+
Ers+9FA88wiptl1b6V6bwb2rUVe1paDHnZW3Rhrtm1S82Zp708qmgwwE2sjUaV8gOvfR5OyJjvFd
mzcvNWPQWywdbR313bFytWc06PZWI2rwpoqNzbpNn9brUXG5PwkQxWr0q1fkQ6rxByUTTwbAPThF
bqvE2usGPxQZXi54eIVCp0e3TYyAyO4jrQzm6Va5Z6r4hRTjlybI40hQ6SvpfdXQVZ+xt4S3p4wy
4js6HLbxby9NY+2KlHwQadwaRhEaNt3rFXtsdPfNJuUdKSMaMDMNmdmueqUpwpaPf9zc/APa6aOZ
gPLSdDxMi+GmKqJVA1XBIRfcHyC31nZJDYSQvBkYWtfABiU2oPVKr3t1gka61o0HxVVXcJ4Npxsu
TehWz/V126aGPyp0TwqYDeRWDpvb5lGNS5zglh3YJQg2io7EsKDurV63B+mYv5NY7gqe7JMaB71m
l5tRL3/rLlg5UV7/TKgyeLlm3+YjfJXUpk+8yHE+EhNoC94inct4vq+cdF0P1mtnNVBxa2y4Y+OL
5iMUM3tDDU2L3zukBn2vgvs64IRLhPcL5jEOdCD+LRfMapsjRPD0soNPR2r3mjekWrnWkt71jdiE
hKZrQAU/beC5MNZuyGK5dwbtxGmfAzOlhsZYPyhltx6Z+bPPGU7MXhwFAPUpIRBrTioALXpk1xyG
8RZgSWu1ROXoeiniYmXFgmzSVFUxHXNWN0V3w6minnenjCQ+sIRr1X0a8SRTm2GhDzT9pe/P//9E
mqOdqtrsRkGpDmhycW9syHZYyUO+azbXB/S92oHqP8xEHQJVTviEzAWhtCYaDEbRAqgM8pC6eBng
9snSMsxa43FI9bsIVIm2a6HXkT1lol+SJ7hYQULfW/1HFW9O3yv7TrioRatAfpR+HtkHk0FiSPK/
qfWdhZkqqWdlaJUXRpzEmM7KhVBr9DiBIHsRsigO/2pC/x3Qt5IYzZ3GZtpJ2DHk50RQwKHYjZLU
q4CmjNVky3MSDFa+KaBr1NFuCfnqXKwcnY11VsAae8IaPiraSYtHNPhKcBEVCqW0ptrITFFXKMdP
wvP5XgDg6RemdQ836Gyr9qkTwKbnSEaYh1kj8UouAYcy7OPYaapH1fiFJhIrpOJGCMenzoNf3wMv
OGa0NuNbCbHagFX4410+PghR9L6b8buMODeC6MwncT+GJuvesDmfSVwGhequxyzaqExxPAV/S1pJ
Bx9wXdmrGoA5qq2UPqMa87hoysBMhbZCySUNnDLVfGpUtwYpcc0rph12uEgDeG3dF8S5szXjlQ3J
U45ep8ci87bP+6Du6/VQFns1Z/teT5+5GHeE0A+aqpmX5PERxKGQVnigq3HceUAJh1DGxPkOwLI3
aNh7dnPjCiSdhkV3RlTkvlMMQUXkg5JHQUWdXQ+BMZNbmAQeVtT1ExuXem19KEny7mjFAQ+UmzIZ
V9BRgBaZtkVGClQy4+upXNAm5soW8KVScfq6I7JwGlugXIKnZaTEHyp3W+HiwePDDJgOuz43+RGh
VBY4quEj4TuAw7+LXdxqVYPz3pJvpeLCMt2A1KL94aA7grZr8ZyaRurjmD9lNqoDynigLaxvWXVH
S3PXyHjTwY1WmVyNdEU7OLC9aTN8NlOcckvudBE3fqHyp6owflY9s7bKICByWNAqIIOGAi2ps+JJ
TyJ5Azpz70lOXwGOxhU3gHhVGBHW/ED2JVZd5eq/Cvj6BmUPrdE4GiMPmNkn1prWWuQj9S29z0Ij
wX80I75WuLYhhn3fjsjVx3ErdWjKwUtXtaKfdmkNSIul2FMXCoutPfIgTiYPrmlirA6+U32nv3R9
tx7s/DXDAlrn+qLE8YV+DLpcJtShYfAwdby+njK2mNrtBnoW1ViisJWtK3QVrp8vF24ghIDWNbRE
LVgdzGr7Umh4kkUExXDO/WagqyhtfMOAXYZYKLt/qlvMrqAvoWZnZi8SWg8RhAz0DlrhKBYUEwUY
1SDTOTpgKo5VAKwPyr9LmugXxwjlC3VyuYbg46z03RSotnWQij4JtfY11fSVyA0hZ+sXUEq9Pp0X
HCMcE097B5c67j99fqNDg7bTAe7A/aOssIpKPLSBmITQbu83Vu1C2Bft1yFCqyv+RcbR2kDrr9hY
VrrWTRniPd+t0ti6TWu4xPRlVwWoJ/509Trxu0w8l/BSTni/t2VlrXOaPIsWEJhRHEQC7UWUXrEV
a1sNB2kaflemXdDZgLjZer3tyroJ6kzeEi6TleHEqNd1yICvj//bVE/NDrQ6IJuuwod0jjtrqBMp
hY2Cd+qeepSLprJ7mqN22I7JUvr37aqfNVZmu6OH+Rg4X2isjJXYV2MbRBHFru7CvxjSWf9mtnpU
u1FyQyJM7hZ3rO7WVpMFNovumNs+XA/1fYvMhjRLaAsU2oekaIYT1R+dGIY1kNCk6Z8k7rc6vyXO
IwhRAAstGaxcmkk0naHXC/N0mJbNhigU3Y5TgbCcCQBpJMCK7I8Df6vrw/t2nMGbVoXuPPRCbWgW
z1uwTuf0qUqT4WQL/RfJY+Y7Q68E/1uQWbbSDgU4+AqY1VBw8mzrHZ2thVT6whrHMKCbA3sDAwtj
3iWH9W1c9hP1quWVV/cQ8kP9VvHgJbzt9K5aCHd51v4NN6VnZ6lmaxSCpD2wxTqxkxD9VxDwE0IX
EvcLS8BU4V1kGiaMwHEjfI2SmTV8IgggsRF6HaxF9TgpvSZa0rqaFvCXO2BaApM5kgtGNfzjpp9x
NpghVhTbjitIFeg7MaY7BX5TsBaEQIPpm50WaGLBQmIp4Gw55JDTkAzsp1NJG18rCz+DWyy65BLd
i8SOwQRVF47AaaZmQ3QIrmU4Oti4V+fIX5gYNRWwQ9jD3UedPiSWjcznXR1/4YL730J96tCfzWbv
2G0Lp1ictvBhFHbzYIzUkzHkNTMYqI9yARF3YeFPEAAdCpuwjwCC9evHGw344MkM+1e6bJsD998i
lc6MPn+P1Ia+XN/H2rcXK4zSACPDXOJQgtvcbKkYpI3suoKkE8hdAQKRXf+Y7us7sQEgtFxZ4aRh
avjmvoWS/Yb892fVl+izdZNJMGlkiuim+Cjlu8wW8q4L++3L35/NZd11Ga5JkKY1VC56cxgBAqce
6fGP6/N44fhw4C86OX5AyAAJ2NePBkPuQra9Af5RMaLKJO0A7ZRFpZ5vcPfpY51FmX7F2Up0tbh1
RjodH0cZViuxiTb1NvMmqa8lztHSgObrYrBUg/fgbZEG5b/OZCuWwi/+v581FCIhJ+uamLT5jWim
rEZBD/h5ldkeWjJaSBvFXAhyaT/B8YUYkwaIS+bUMEXPC12Hc8kp4fLgWHXsRQSOIgBD3Kud6gTX
h3RpxZ1Hm90jdOTcJUkBPKvGgjEC79HU1zbaCn8RBnq2hgtpXBM3ydeVMEbDyGsKoKntUM8tjjnL
vE4upfSXFoGNkwHOyyCmYAq/Rukk2pZjToHVR4XzDh7dNDAGsRjm4pzZ5nRVQSUeHs9fwzgQ7bFz
MBBOBvmZi8RTKTCUS3aql4I4cO2Ehzk8zvRPJZKzvQMMqNFZHIi4sQTMonQ9oem+0//577+Lg6yF
QBMY4sBz4ORYmCmqVnjoJa70LPexxXdJ9aXTZjYWouo4r1UHmRHGg6fUDNheJxFPSKPwk2qiH5Q/
5TKDSWt4fSjzq+FblFkGNhqo6NsWE58aXfJDPMgnelf/bl/KvXVXAzwIAVsaZDvZQol1XJJ9Whrj
bCPZkjDSsk6cBuOODG+SP1rq6/URzk6GbwOcrbtWuujftLk4oZJ2LNr0h+2yEI2pUEPR8b+7IL7F
mh3d/aCnkFYZkUSU1V6RI5A6S95CS8OZZvRshUdoQ6pqgRmLiz82f4NILSBNL236fH3WZofCPyMB
Ggjy34Da4QD6GoYbGWAwAosv4qlXR7dc3l0PMP2Bs9TuW4Ap2TwbBwVVMjLyVpyEpb6BmvzHsDn8
GCXwW4bO7uFC/HQ94MWldjaiWX9Ag4NFGsVcnKrGeC3L+slk0XNmqpvrYS5+n/+E+SaTXIt+QGsW
EzdobzFyf/S4gEy7i5ZA9dfn75tMcqzEnSvEgH2botkHdU61DTr3iUU/Xe2/5Fr98610kGJh3DU5
h86mzlBHg9VKLE5d/awkbzx/Sdj99WmbZaj/HwIWcTCIw3vGmC1rK60KWQMgd3IV6API7ICG5knt
TFRiEjNelShQhyrj2WOs10uGjhfXuv5v7OmTni3FHJjRGJhBPNkrwCDb+CECcvL68C4uvrMQs+0E
x3JO+OjwkwTMTmH0UAFsgxbqgrjT0khmmwoyqiZ1e4GqQP7YleIn3k/534wErkwGBNdg0Tt/sXM0
35hRjeLUJx9argFwmHiCKQtRLu4iOD5N72jH+MbuU4VWGSPQaSdLt9cipkcjBy6FDc0LPHofrn+b
pVizz2/UMnarSBenpjpl3UOEW0GNn4duiTZ0MQ4SE4vA4sXQ5+91t9aq3I304QQPXl/qbxbNV43x
7EYLW2kpzmw8UoHaD69qcUqp7qkZDKyK2u9zwOmA5ro+dZ/Srt9O8bMxzdY10xuIqI1pc5LSJ3fa
Sg2tjfVD+1H4fG+9j35+M/Q+W0FxfG3+zVqH0ycKw9NzbJ7xQzWgkBXpIGiavjXJE6FLbJ+Lmwl+
8+iUgXmszoVZYZg6GI6DzUS0jVR1Dyt/afqWQuhfTx5m6vD4iRiHTqL9Wv3KgyQgYGTCT+TXpBS8
/OCb80D/OWfPBjXLhqB/HCetglmzHuJ7CkVptPqenEe6tXbKztmr+2R9fYlcPPnOAk5TcHa41n2T
Ub1ASlQZjQcLvNQVntE+Xw9yeR7BY8OzGZ/r29ZSolwOmhSnOrnL+IMDYc3rAS6P4t8Asz2F51Cm
4SUmTmN95AVk8u7F0g14cQzTu4gYkw34fLnF3Bnhdt4PJ5OhCg9vPxilXh/ExQguMjqsZZQL3dm3
jyCF4IrRQpGfopnRwFOmXqgQzilX/yyvsxCzrx2xyDBhJQc1b2VFP1Agcdb5ARJqpo9rD+qmnbPu
h6C04RRk+JnH7+gi1WxplLNMgrsjwNs5aoaVjD2THpwl9tNcLu9zkHD1BF0ArEkHDZqvS7pUsAgV
E7mK5fWB3qyMYjWVaSZ1ut5amZ1feWnl5aESAMh3/RNe3L/nsWcTXLmkUVsJO7J+VSuhFnmNP/wW
KnQjKcp6AJEFbrWCJvyv63EvTeonk0gH5QtEhFkGmCZA0qZqwk+FTdaZVe0ARd1eD3F5Wie20j8x
5hVYmo8m/rJSf05rhTr2BvA74WcrGMIH9k43/WgvjtVxiZt4aW+fjW2e0QBgOCYc2Evoam3K/MO2
K3/QnxYGdyld18CzxeFkom86bz/rrUIU2qMt1ITVlkahszbDySlPq9bAcAKSvsnv3EA/moss/Hkj
7J/liroOqIhwdAIV8etyNV217wu1RtMNNM/uiH4paJ56wG6XAEsXF8lZoFn2yRstJ2iA43xRjmqZ
owLXLpxgF/MNvNT+M5bZOuTWKCvI5w0nZdOEsMRaocEOLpLH+jD50fy01zhVQkiDxWMwvqU/Fj7i
pUfKWfTP0+/sLiu0jgKT7iIjuHP8SRjK9PsHkwaNQL8Yir0OeKUysFNfNmv4jgRL5dqLK/Xf0c+v
iGEcSKc4iK8Z9035Yg34DeUQLIxSx3qY53Tno5z++9koB2o7LXCqA+rP0dp5TkM0J6AST8Cq38T/
85hmhynkjfoxh3n2SQNTRjNgYNeD+gAT3OujuvjpkHmjx2hrkCObLZxMtfJczR1AQSsSey4tIpgh
yNLDgtVXlV7dNV0Epx+xsctkyR/h8sn2b/A5YHB0M9sGZgC4jACidwAp3xRhBkyOB/SuZ72zrfGh
exT6v3+Re32OF6LYJij+s51fMKmDpoPbuO2TQ5dbwHkB3l2TmCzsy2lnf1syaEKbcA+H97o+u3Nr
qzILnaNlYdODauoHCRIYvIyg/hHo2A7KsNStu7gTUBrVYEEMesinwuT5Gs1clRaVMZyKtthCAe4m
UVS/09K/eGOY6NHB2hrKP4j1dSuYUE+laY7jZsha4APhX9C9XV+Xn6Cg+dSZKL+jqwSzOVQ/voYA
z8bu4ZCJ09nEzVCtklV0IJon7oRvrsCmCfT7/zHidIyfzZ1MMyLtDBG1h8mDrVsngfrW74g3hnno
npZW/6VPZTpw0HPx5J3AuV/D1RzagE6uQMC1ouuhopORQJjUgA9eH9el2+c8zuzY6vMyi7URWnal
+cdU3ht7Ibe9ePecB5h9qa63GMhjAA8Aix4YKxoWzXtM/LFeO4c2FKEWmhtq3QKPyzS/hxXbQmXx
8kQSw7R0y52QBV8n0oKEn9AF2qha/Gw5Cki0ELtZku6/dE6a6NWheQJ6vzvHsDE2GZl/qr19akK0
G6iGhuZ+KVW4VKNAEQRW2yow59r8wEjSsRlkjZ5g374KPq6sqD2BFfuWgg1yfVlcmrXzSLOXW1lm
amzFkxLVOBzMkh3FqKGLliRL1+b0+ecb+TzQ7PNASqVxcogGfJqDtqAEgnS5i3eub62VnSa26cpe
CHlpxZ9HnOVbdmTaNE+hFlT1rmcN0gfDd3t99uYy3J/JIwyfpkMQSeu3hppeMiZ7Gx8K0msM9vTb
chUFZEu0YPIlSMK/GtNZvNmYZO2OuikQj9Sj3+WQ2kweFoY066//MyTIB0wNaZy7c1g7NVvJ3JL1
n9Kepp+jADKu3TVblccll7JLu8k6CzV9wbOjtipl3/KBA/mwjjfNGuffylzx9dI9P2cKfBvStAnO
4qS5gy5+U6O3Cj9xN4VavDS9smwSn8Zp7oHsRkACynaCWfgFSr8uVXPheLy4GM+GOttnUZIV0NHG
T9DAMCX8ye6WRGYvRSAqyBDAVRlT4e/rIDXqNGhWok8NK8OtGhuvZrV4Gy/EmLsqS5lqhQDn8wT1
9y6U4dB4xISlOfhp8lcbZvcwvuljH3yIhUV56UA8G9w8oVFox5tiRKs/25aRB86X86fYZSv9LfXV
n9Xoo6DQ+gXgar5cSBIvDllT0V82NNuCHubXaRWU6KVTJsDESTskUQ1jrU7wcGF8l05HNLH/E2W2
r23eay3TEQXMefWjW6ch/2EGVuLbu8kgWwnAP78e8tLBD+1LMqWHgD3NUXiCSALtUkABBof9qkim
eI2ZPkU1JM6uB/pM0eYnP65lJDggHqHjN9t90nHd0SmAiSZDBNJnr723/P+Y+7LtRpFt21/Zo96p
A0F/xtnnAVBrWZZtSWnnC8MtXdAFQfv1d4KzSjLWNTvrvtxde3ikBGIRRBCxYq255oTaG+L7x0LU
j5rpvlKQiBsaishYmz21ibYPBADnDEQcGg+cGA1fqgpdC3J+V/jkRuvyRxMgAytHIbAkgtxaYNs4
RJ250dFNW/ANSjAWMcUwZGAKRnHYj9RDfXJk/og+qLB7eFLmLliO+ojKj3/GrpZeNQnYNPwiEywP
DDQWRSma1UYlBrkvQthmzhQJTA55SpctrUBHktPICVLqWomR3sZVtW3ExlbrblHweiUwlVpSLfwM
A3ZVlN4Dyr1Qvyj4m6qRt62Q7PVUSLepy8AB4aI8vU0T0wEVmDbrwEqwjCL9Ok3EbSt5tyjsmMID
XcQ1oNNVYmC7R+RxxAoo0jhvezB+P/XWIHu4MnblC3rBURBu6WbEaq9UO5oLe/DdTaV6LlnvvSeQ
KiOHpZljzBOT21pVOCZ+YandJivJoU63FN+SG3+eXdVzUiL8SZz83r8triYd/BEtVL8a6HCpwIko
m3gBxm90aoqSW0YC2ERzf8694BaM/pmVsuJW6Oo5FGBQCANijRZ8wV6cT5DKDeGk0duAACGWVYId
J3C0/UxwthZRkQVGBoIbuMnFrJujaOUW25kfhuOtSqAM/WXq8Ot6OeVRyhfmMdjF/wwRWWpxLHYh
io2qij6YlYyf0kM740ADgrU7hoIK6lEO/KbeesC4zeMFgom3kg1W66sUmirYfM/a++yntmTbapvf
gL+FLaZCjJf2DkAjGfCpkTXtp6TPDyXoVNevEb2Bc9gadgZSGce31R+4mcdgUc7jnc4s9lSvGGbC
KZdqcKbHPXJufLQzApOI2MaIQMDhiZ/MZdn2qmM3JgRbQZyzoFfhu145EXO6q15mJt57duS4d1Bh
W2gT++nLz4EA7gqYGRi3xrASlYduWFXoJLppHtgqfaoRLLv2b6StcJ3uGQisbXEOYQcnWeQT26dL
44NgC4r8Kxif0Qmfu0BzKfNLWqEL0pniBShonNoCTFkYu0BSDoajuC53JKMoyOkctZga5RcfoCyK
SLki9wCoxOjt4hVE8hgH4RZzxHf9pleN6lbBrTBz55BXs9Un+Z2Ant50yolV7tJOAEEQeAi9eRQ3
jYaw3+qpwWtYpptkb85RzmXLi/AOVb1zqKZMLN6X8hyfrI3GLCGBCHkEWHMP5Xt9RM2+48/Fnbeq
3rtZPvfXUz70BXfhk8HRg80Z5XncG4yldp4nvm2BfGoCqNw7OeMXETqbgNEAM4hHObKhgYXKB6gC
5N+kQrlWWKDotIlfiAt++yirXvPcvXJ5O7GHu7AJQRWRqiNTLoHrc8wkiqpIDTxNUrerjFWkh3ZN
XyozsyJZRaXpz1hbK/T2e4/o0otwbnHUeSLYP9zW87tdLj9qBfQ+2T/Y1aNNKORTkYfrc5mfX+Y4
KSk3UA22SznYTERUHarYdUy144JTfm5lvBuoI40LjeCKO7yLYNR5FIB/DOJDo0hTL9el0YdJqX+v
UaOojufFTFKiLMTOFFN0QiwImGCdUl6jxo7sDHAAspFT0FQGU/UVU2ZHXnkdx7ySAtqBvF3e0iSf
16Vw4zad8/14GMRlxwO/1xCQURnVI8FH3SVkzEjgaXa7KKJb1UOxL6SFHC1pQYBYqqVlyPUzJ+FR
y4MQFGH6kYvqg0eJAdIX8uwlKDOFFsMyNIvIasx2mSbdHTFYarOge4o5qKzj3JsoS784BRmk9yGB
jUbtyeimvUr0RVApdchHuu6sc5Cwux1UMcA/Ri1o14IndWreuzjiwKaPAkuA2TEcPo9rNYmpAuqr
bhc3xlUo7Bu5WFfKPvcfv++Ri28oKPX74jHsWcZwO6WMArD5Rd1OkLGp7Gj9U5Wm5NIvDi5cWh1q
N7+UQelinYhxjLaEKV2DC2wvi/mNImerf9CUMzOjMdyqrNVFCjNGrq51jyw1sZ4YChef1pmJ0UhQ
dPBIsAgjAaQPViBvReHwfRsuOs3Afvz1rMZYbyNNI+IrKSwIwl7TG+ByGgKUBAvvzBL4qQ50GaKU
X4spv+qKZkZ8tbFZ53OnQJLEdgkETCSNgWUuPqJsdGJ6utSTgLmLcGBNcL5+yZAnPGwoWA13WRza
XbhXyTpqJlzDizZAjIoMdb+F1kfPOKNClKtJ1k9FN6VyD946P9SnvIp+4RnPQz376i8jY674MNCQ
3a9hpHlQ3tWNh9SmeK89lLs+AjHlq11sUV/bBX8T+aNx0RXY3TpJi9GnsS46slnPYvGFahOUEheG
pgFgrmn2PMNApIy8Mq2Q3ZSGmMEN8KrVnbQ08mIq2TZlY7Sch6WrJHWIyaIAmZKI0HbN99+P/wuO
0adWjBwjtTJIxsDiv6uzo9nzOiTRSuEP4MqwqFlbhvrze3sXplkDAnF44TDToop2NNjCpnVdROsh
jBWAvbBKZRD/laCXgstm+wjcf2/twkAAybppIgohgpVqnLgRZNDDJ6BShML7jZ4uS/E9gcHvbVx6
gj0qF6gkXZERePi8cOQpy0jZhO1OUgsQ5z0okLIxid0zNrUSstzH781dahL8STgqPWDni+aykCXY
yvmYEXKku8QscbIG5J1pNPXC9sN39MIahqLBwcPODaVDo4HhB2VmgNanRRTHZE65iA/iPWJQuU0s
5B6mBvqlVsH/RjdLQBEChvT5IRIB/gc3FLYr01fJgOyfuOm8cKKnLhrB24p9QN+o8bTgaQZYk5qk
21EgtkrOHRV+DMmmPIlLiWXkUfDIDOjWILjb38dZHCbyAQHWfaXYKXIoWqLQLttGBusXgc6Ipysv
BGgd24DPh4jF3ATLgQ2wgO2p2kb2ANX8frxcgEAgt41pnQAlizDwWDsjB11E6XpBDlfa8nK7QQI1
Xso/cs3Wt3ztb2lhxY/Nz+henXAPvj5uGDZgFO1Sv2ZNeW1qTQmA9w5UD0I7j7p9QKfAJZciwAZ0
yRBqRLGWCITJ52cd86zCNiFqd4SrgFXKOnhdaDjzDOW+FNw9ieJwpgkJiEE5tCELw32QSnVeGuYt
yNtU25VA/yfWUrhmauzPjYqoz61MZmkEdsUK6bmDJPruqs6L9BDUHUivGxXkna1sR0oOIrQmDZw8
B8MKgjzdDMWEyUbi7quQZNc+VCcdCiIgaDOZK8nIly6T38ug0kDOR3cSF90FGEzvIwMpGzfxQC4h
apYU6Y+umcyyRL5OXH8Owq+7iPlPpaegkp0FCF1KyhH6l9zyuXdXpPKaZnTVNgAxCCrIlSqWL0LN
PBae7zpJnQl2IHt7uZVfc5MdZF13Cih0pGEINjUmPetMAKUs6a4LCpz690Pv0gBAoTWWR1Q3Apwy
KqNTBQiqsRazb6+r5xugPQ4VZBXf/9+sjEaA3IapEktJsZPBgQkuEgus+XPP1CeW+35h+jwfInh7
1hjyeaDVvoAIAuSDdzqvn/VAeAQfteT4ojc3w2zrCsEW+OJjp2YP3zevXz6+2oXz18cQFE0fTSay
pxLfS3rkm6BaaQEeP9PKwG6Q8YPg/34VHRoJTRrwL2BP/GWGVMSYVp0C2JKUy7ZcgY+p0efft+er
AwATJpK//d4OdU2j7opZRb3MRPWZyeBeRKGlupWtifdhNeHZfPWdPhsadRh3xdYU+iJObLbAWiul
16XpvXzfmIsj/Kwxo2VLrXLw9hkyg1SMAKnaoxKFTpn/ZhU/XJfPLelberaeuMTtlIKh4Mzgd2K7
98qp1ffyo0KleL8nxSAf9UnAiiD2ZYCtBL4sw+dImSo2nTIw6guxJXVJSgB9ZfXO5Pld5sq3/6Qn
Tk0Y9YQmBb6BWi/A0pTUUoXHSgPJdjThe001Y9QRaiuGaRigjihukmWb+Bvu/4MBhVSFKvY7d00f
IySCRNcLH9oEuw6qAa2AVJm5MrAn/f2HdW5l1A4lLgWuSXhYAfPAzwTGDX9JFGnxvZXBnxpPXYA9
gMQQrocGqpTP41bwNZq7HkhAQWUM1LUdgqcZ0JwFZI9sTq1eBibiIHKf1Da9NFfDiYSXJ8Is/MrP
hrtULcDGV6OgY1FtikW1lBfFii+mtpmXpjJZlrB8A9+NvMqofVHmNmDrjNkO75TdhI8FooQxe2yQ
X/7+SV4ad2eGxvj8xKjShmoZSg+CJ5DzgZX48XsDl+Yx7Mg07JZ1EH6NsWc+L4qUCXG9a+RX3vPm
yxqocybiDBd7pddDAUeoig3z6BVtOah6ESppdhJz30NQ/+p5cycg/hj1rMdyVx55A4mGlEhTHvnF
jjqzPBrvCeBIiAQYzY4rbQcWQQxEKE9YDGLmZSpO8Mt87SwsnzroFjRIZvYsQZ8HX456jS4u4nbH
/TvWvGn+8+/2Fa4PZZS+pgD9NS4qgGohMu+gnNzFYgn0PaY5bATBDT0x5i5ta8/N9MfPFp2mjmsR
e8CibwYoRGbAqSw81bSwWCwI9i+6Gaz+ScP6AQhPB5GbkacjhJAuKXxUoegJu4vD7KYwivuuZhPD
8EL/AIqOWhrU0KJ3xqkgatCwBg1y2wuAz420WnaZN4HI+vrssGCffEV5NASgYw+4YxY0O4wFW3Fr
OOMxss9JMTNy2Vtddenvlx/DYwNXH1LwgGdh3/W5t3KF8hZEzBkEH1H4GYGnOzanZqFh8RnP50gk
DOKi0Gsao20IqV2l5HW28zdgQLjJn0rwjtvBDBIRt6A8rGbSQtlLi3RTbPI92WhLf0YX0hTK4dLD
Pb+L/mU/G5gBahZozqtshyCLce3vw12wTObSD+HOfybQUXgxF+GyOwT3xTKeiEZfMA2vGFQ6eMLm
V6obU5FZgnQXgA5qkFrQa8mwo9YhQFMkjZUZpHCSjMR4NaaEeAeKltGj/2R55EApUqKamRqXO70o
t1JUHCAgCdmadhXydI3s6SbJvMyq23jdRGBd1qEHYWux4UCxKZ1JqptYishVSzYL0BmRALyvVLnz
qajZsgtUUsG1XZDlB3TuPMi7A/RUmO0W2YNeaMBIUdExtMyzAp4+JCJ/5LKO/FiF8Nb3M8CYCrv3
dIEP0MGshiQmAgcjR7TqfCPwDCQXxUWfYVdm4hso8JbGzn+pK6cv84FM3qZ+hbiGEzxqz+VrcxAe
J2EbF/v57DZGTzuMKBbEAMBoZYHFMIhWxbbdArPhNHMZpTIOgX7d3HciW7HIPN+Y7yGztdKGGI1T
EquEp7Omi6lF7EJW7PPDGa2fUVYY0GPGXTGncSDcYru7rkCasnB6Tyq/R7hW2H/fIeaFlVNCVBOR
LOQQ+4jj55dNjMrSNGKV77Sy5LYrYAEwEnDvRmaCksdSfa3MZNuVzZoG2oueRg1UUVoClEeDJCOC
LUoKmYtMAXm+SuODVoK7N0uNn3ItiRaHwoNVFdIGal2bmKf5PPINantlbq6jtntwu3hFta6wwkhc
dzqqJcSysqWeWbUuIWUFLRrk0QmfK5CfUrh0EMripiiaY53h1fej96YVj63JImgEQZtSYGDvlWNv
y8RGc8xAl9agEHxRU/ZTwuACJ/9zo8WLKATtsmuCtrIW5TnX6D2IoErQKeeZJTYh9HUgBRVKyEcn
YFfDy5GLNqtz6CAl+hPz2hsBXMe2CuGQlnvQQMoFsIT7nXIrBlUGHKlXWXoVKBZr4niR+flGaBUP
iwT3VhTQE6cBueANSAR7xZdWXaR58zODWpATau5VG/mKzTza2nIkoUyT6k8CApGg7vZzh2k1Insu
KKFz5t3QWpxy5/tRP56DerYqACggWfulpilR0rjRqcGBpCqOPaha2EY2ZEecdk8mQWUXPFJJ15CP
QkAd0IlxmULLVCIi2w/dAtF0TMbxyJEef/1+eF8a3SZBzTdcX+QIxlVa1JP0hoNrdSdmxlrNy8dQ
jl4CyZ830mQq4qItYPOQ1cbyrIxtRVIEyqoaM3gs6PMoPKbeVYlpucxl5/tGffVvAM44M9RPbmfr
Y9EAc5J6MATtK9soa6vwJkJhl/rm3MLIvWEs527twoIrLc1kncRLVk440RefFqCMho7YMVy1kYky
lcqWNjrGmgmWpSrYVvWBa1vB/EdP62RovLUqSNvlkYIVJ5HLeZG7duCVvx+aAC9ev5lHHgU74ZFv
FrVCGxU+3psGMitmAN0YZR2HUzP115eTgK7TUCGjhVfmCyyHhJqeBQnftaD4cVAPcOs2bFUp2spU
suc2A48hU28TIf3x/WgjxoXxdm75C1Qn9XSfZjEHcL+5Us2KLBumvxHoLWZqrVtCqVzrob9qiHsV
UMzYTRbeRl2aWHpXRraYAOjfhFplkTau136XgSzdU18VUncruWy2SatumSmjtJ66u6oEkaGiVgu8
SOVSL7obt1DpVYz0gpkhHO+VL5AOolCVg/WoXEc+kKcxa18URbpKQIZhG4KRW5ASMyxTb6D300CP
itB7tY1DyA4mb2YaQgkxw2ujiG0NUZr0vQjoo19zd+aJ7ZvaZpAUKYKrOASQrCwkdKmhPCHQ+WL6
4nXhatSCXMoelNaLOk0WyEXvgtrdhk2zbgxw66ciYJ5COEupfjAU/4Vm4p4XujarvfZQRc09I8mV
GPaidlF7KwgodfZB1J6XCki2+RL1ijdGmz5BomLh6fQ2kMUHVKB2tlZzrAEMwBhJv64EeRPFfF3E
fK7q8Z5K0IJL6/BYgZAN/qn5Ag3MZVVjOYH4TzWjgg9me0PYBaW6d+P0raoaiK3JySP4Fg41MOUz
2hlXKtdmWpfN1JDOtNRXsQRCDqsMkpugcx8bwrcsqO8gNLzw42zFCVm5CTBGTZd3VlN5fCPKUTEz
WxAKxTkHMDqXb+MOyi1e6R04VEzEOoTYAGFzbOYh0RWSuQC6OMgs1jOeBeC6zeFh1fJDm7B5GKqd
rZNuzYPsGZzsjlz6b1XSOUaJgulS099kH5BbQhY55HNsE7RmRmaKdt7BJSk9pErigtxylT6Rpt43
1NiJJu7JiI1rgXcOaN59uxOh2+XmzVJJo2WqpJUluMYtyaJ73fQeEl3bZ2X6mOnGS5hTuISaufI7
IHoDtosqAeW3KVQUUMXVWJKevxupApk49b4oM/Wal1A/VHLjmdDoJxc66Eao3nUtuwiKZTWQpFJj
YtFv30wj2wOqfx2bmg3O9bVMRdRnZfoeS/9LqkQ/TDGwuZsvFIW+Ac0i2YbsLtrU2NJWZds6QaSj
oeUT4/TaD+RFqiobOQ4kaFW6gZXo4juXzRU0+14RzgZ1QFqEa4GxeRIoLhKTvmfXMepFynahN90q
DSD8BeZVpcmf07a+l8ssc6QQlMRVJDSOaiRHJusHP82ekRZ/0wm0CtV6YUjtPnIV0U5MOC5hqP/I
WfjqmwEE7vKjIgtXhtzt5aQJ7Exy15gUbitTuKraalGQ4sF3u9BWxEidR1r+FmCrZEsgLge/iXao
zDCE4GsUOAz37uREqW2VqfKcQYPXKX3xUTfMZOG5NbeR/8scBBrajUtautYj8ScmGwaOJlXbKkH2
CJB76CieQp1CgVZUhm28xan58P2keWF1w5SpI6zf0+t/2eYIZmtWooYpMynXShRZLrsxyJ0Q/j5j
GJJGIhwouGwo2TZGq2jUqkkjJwH2MfmLlvYKemCHqqagjP36NfILEUDDdhggCKR6x2EByENXXIAM
yC40n3T16ArYknh3VfWcYlr6/sFdYNRAlhwlaAP6FJCOUYwoh6purMRgvQKOfiMthdmLupBm7HoK
k3whh//ZUN+FZ14Uh3IoNXUfhjbRXSrO4nW06H1dkc/aPbPbqymQ/AWnqi8c6flTkSj8AidSS5o2
ouAyOLzcJkKGQSFaEvUnnuCl1RpEwH3JWQ+DHsfkaQlAm+qZDBp9SMnHwaOaFhP+zqXRDXdHQx7J
7AsvRqPOLOtE7eoKiTdMbok6A9EKljMraLT596NhwtAwWM76yIB0WpTSmqEsEVh46SfBzGHm7wiF
Od8bujTCe9w/0KEY5V8QcnEiMdVsGDh4BJ8hdBLfpa2CbR3YVvCjG1SU5RMWL40GzYCWVp/BAIhk
9AyDvA0pqymDlgFZFWmx0VGUC8jAxBOULz1CHQkadJWMzO8Y5SPHhVHJXYMEpiG8hKUmz7vUQzhB
KA40ZC+t1z3lUrD2aHpbE+MHkd01l4XnSmrXGtIFdU0Uq0WBsqr7i1bCVr18Mko+7wJpnsbeNfU8
h6TZwYDoniWybNOJ9TWL2MKT2pnvyi+Ue8QJiSZddZofzuVWW8ohgHsNuB8+gnf/9dL8t/eW7j5m
pOJ//wefX9KshaAZ0hafP/7vdfDC0iJ95//T/+zv00Zn3WRvyT1nb2/8+ikbn/nph7j+L/vOE3/6
9GGW8IC3t+Uba+/eCoDiByO40/7M//Tgv96Gq+zb7O3ff7ykZcL7q3lBmvzx69Dq9d9/9L36X+eX
/3Vs+xTjZ1ZaVm/8X6uCPiWv45+9PRX833+ofwKRpyD9C9UXBaCW3sev3/oj0p9I1aiIKONNlhH6
7LMZScq4/+8/BFX5E6TiIvRoJLmHpvYvepGWH8e0P4HexiVRAgr8NobXH3/d4KeeOvXcv5Iy3kEB
nBe4nyF+fVpjeoAldoIy1Gg0grJCZQzk63wsxHB5QeDieo0Vm62wVlowWQCcrgvr4c/wZQt5qKvh
X8N3H+ecPg9fZn//RCRp5wSd11lnFztd53TZ8cXOTj9dsiEKNvSnz6Ofm3nYOU2OSquPE092Tvd3
+u7jnFFzToeHf2nDExiaM7adCya0zXpjp9+M7ufi74ZzTicO9j+ufXpqwxWHc0a3V6YdNOvNEo7G
pW4YXXa4zMVmnj3dk62R/cECcCStE6Au66OVg4HRecN342Ewur3TI7pk7tJtjwwP15NZqGKbFqkr
DkWVDev/5KafbVx50IUX1sP3w1dIHkWoazfFbPPxz+HbIvUV6KlCf3b4MULuFAK2/SWGPx+fh0Nt
rblzlEU/nZ1zMjhcd/jJ6bssz1Fo7OFd+fu+Tqedzv24nlybMqgi/7qR031Xqd5R53S6xH1huI+P
VtRS14rzs/vsrVLsadbj+xw9ouGKiUeVD6snA8O/Pn78YWL44dB8NfGeP46IWoinCTRTB6HW/nER
7PGHxg6fzm56+Hxq9/DAh3aeDmhhA11zkPIvEeZS7awV+BxoKO92+JOqVJtJvEodD4iTj++4ILAl
6zS4a/15wwFMmdVVZ3b3p59qmhRB2Rr52r+vNvyrEyrb9xV9W3jFLyt1JB48oiRXZ6caGBsIEdAl
xGCggx1gbEDmvRNRLA6jXf8nCrpu7le5ZJ9+JwolWxka+LbOvvNVcVPIEWrZ8avhT5yCzCQuZqdW
DV/nBnThdUiwnL4X6vKNhCFdDycM3ytMTGwOOZXF0IThOxeE7DO5aE3nZKRkLugHpCQ6u78yF4s1
FFdfhl99/L5U9GsTquEnC8O/mmJTRDrdne4lS7prIy2KzcczaaH5CsA1i1YnmwkofWxetP9RJyqJ
K1rDoxwu8LkTB7OQwIhuskI/e5rD930nBjXXt8MPh2Z824mnNpw68vSdjI4968jhwNCRGan+k45M
2o+OVBEaQGYInRgbZnt9eip/d+LJJsAhie1jZC+G04an8Fud2Jb0pWxZ6CGDgw4s/Gp+uvpwzW86
cDg+nD50Yih2SLr9/T6cOvHDwPAWYruUng2u4S0cOnC4zPDjzx2YkARY4DBIZ1Sq/KXI1MKBqEly
qAAbXgVtmtvDR8g061dyF0PSsj8a0TxEhZ7+OHxChW694ybCMP0xUkn0XteQWO0/tW6VHOJsWYAL
ax/wLD0okPgB+7hyOxxSOvdWJS1EpPuzc05DSwljczMcVHNMDWlJ1I8rF3mn29CPNJbD0bBQ/BlR
BLoYfgs0cTn3m4DMhqM1BYALlRW/2uOF1a/2DEeRAjPO2tOYwKr27UGBZ3IY2uNW3tVwXZ1nH+0Z
jg1f/dWe4UPfHqNvz/BJaIxb+XN7tL49w8GhPWbL1fXwJAol020eNMZyOOpKrT8T+/YQFdLTg3/7
W57+Po3x/7Hz/snp/882A4u3tPeji/Gl/j/cB5C+Mvz/vhHYp4n3dL4BGM7/2AEIQMT8qSOwokN2
G1xqiog9xccWAIe0P3sSA+TjAeSDvAsySn/tASRsHbBwodZB7AknemqIv7YAhPwpgxkNu1jENEAK
IZLf2QL0G97TBkBDpAwJPyRP+j0KagnGcQvCqiCF+qd5DMR2YQr6osiIoyL6q+v0isSiHRZQAkec
9+wJ/dqJnO88YOB7w/IIxM5ZlJmBVJjHrvY3yIA6lYpSGFdYmJGKxHJlNX6FVHbheCV4HAhFoPwd
vDRWrnfXUuruxOLNUCubY1VuMmi9QsbWI/Jj1JQz02PbXMidVgA5d6wvZfBvlvmTrL3q+a0SDpUF
S8OnNgduXvLDLeuaWU6JYAuGZiOCj0oCN3nQKh21ANqMK7mdE4Cp1fAQ+PqqyxNoiD+XhF2FFWKi
hXfd6uaqiIKrTo/WSbgvgBESeLbI5MgOYnLdtD9ozpaE/UyKa6PM3lvKX8FRsxDU4LrxzY3mSzsV
O/NY0pZK3t1ju4YysaHddmTEuypJ7qU0W3WkA8WmHGuWGuQ/4pKtIzcCBwiiyRbk0OYG9A2tpAIa
wOjAMmxsEPtcqiaUdCH9Fhs/TaY5CsLuLAiuda98NuIutWRQ/BRdMmt131aMAkGHQD4SM9xieZ8D
j/CmMH9ZEA8lN6DfyhjZt+DtYcRwiBZbESMgH92FTWxl2YZmroWLX4VeMCt481ODIiYTXkqVOylX
oR0SEAja3wB1cK/S6l1gfM5jM8car1lFaBrgGhLmYcJvWk+EM6YWohNTzOc+2LgmQDFjRptfQ5+A
Xp0AVgiKmc+hSD0oMdGnIf9R2/kx3fp221jlAcX9huOuFBDf6gtx03KbL8Lb+gefsj8KRX0x378g
Z1E2LwyTgmUwX0E2Wo+vc+NGio/fv2aXX7K/mzh+yfLSLzUhgA268ZbykoGoB5SYk0wTozjer6YA
gCpDqQqBi/74WVOyEplKGeJxx5qklltFGAmRHZf7KvMXfjul3TJmDPlibtRxcR3VPk0E7diu1Qcp
sAAcEX5EP8VD6CAOP8P7rFlaYvHIqrbTbOxjarov5kcdR5gkVESo9aPkt9uGIVNJ/M7JMxUpNhDA
UPOgE/fOTfQHjZSPhtdOzZ0jwMjoBhDG/Py4zRyqAa4o6UeX+pZWyhZNyQI1ws9CfK+Qgx8/Vt5b
k28ohfSHNBFB/b6vJRFL43lfh2KoUxWw3yNvxTUpXMsgpVPpJqZJoLka/e77ETxOGPSNBbk4uA3x
H3YB4+JCMxdwoODa0aNWawd3vg2QMTQlCHjjHKDVJsmFsLSOV0Qwi4A5DmExRO/GhTShTCB4lBYw
qD6a6kMgH36/RRoorAD8B4YfLoH8+QkWgRlCj1kyj7UtQkbAt+M3aI5btdPNklm9nCqwujDPfDLX
t/fs5ayJlMZukJvH3NwSSuxG1kH5QZbft4qMIt59P30y09/GmRmRxhxlctw86qxzgImwGgghe6po
lZWC5VO1uzZBmau3VDRx1kmBU0DhN2fVwtXZ0qjfeUscvT2IyQYsj1atHRX/kbPQivXSYkbliEEy
Q6nAxGieejh9q87uOvADHyBs2ThWfKYE7lwU9oyEE0YAt8RlRl4WCIZELDO6AcifMjJj5BClV5F9
O4puGFtQCH5OfP8tN4tq2cRhbZesS205RsBfh9KWg/zRPOz8dRkj+VqrG3A1HCojWqFSoVOilcuK
azaAKB5yDXjZqIWbs3VFpLCDlV+z59rPrdC4Qa0lwAY1MHH6MwU+jiSKnQbcDhtI4BXaT8SYV9Bh
dFJQpUiomkTm1BEIFmyvOIDb+1VktWuj6DaywrAAkVVUgyxS3rhBsPQgSW+RoF2E9F5jP7kOOCG8
grtAqsGtR9admS9booYW5DlmuppZqM2NLLVCkUrm3VEpmismncFpMGcx8xaEkQUNpX4sJE6XGqkV
ZR3edl8vIHhhvILvS7JjLwGuqwHlV+NaeQDq0fAH4Hoz4GPsCpORWnZHmWaWr2BAmf6i7JIHz/Pn
LWW3SVUvvLTa80C4Yprn+BCYr1EKVEuRkwO/qAsqWISyZV7lC+Y2KwJ3Q0Z8UVWKWRVlTh1ktuYF
Tt0eSVBacI48Nw0sAXwuQvIuxE+8rh0hzpyyoveth/hWaqxZG1kkJYigxYvAJTsw/a86P1xGISj7
gtI2gSDTigdJghwvaHyLUNq7KllkuTEjZvegGp0VuD500NKZL7so5stmehUt8+wx8R+zYNl0123G
5yR4LbI9+JUXAVC0HaiakzYBF3toC2wfM3dbAL6kezvNTRZlUT9QQ9vlgbIsOSJyoKpfeQkUP0Da
KPAc6A/3vcrZoVUFiAUnL20dbalYraSonvtedpWayoyAZ6yvA2NcAM6U2momz5BJmGWReRQE5Ueg
d6uw9gEmcud67q/jKl4WDP64UYK5VYi3EaCmMtPmGvKkKfN+pkSYdZlsdaW/U2h+FZBySQt+p6MC
Q/fyIwMkSM8A+oz8a5chESEVKy/3ZnESLXgS2HFb74UwW5FQf40TPm9V/z4375hCLZPEIC5bJImA
kbzy5Fclax03OkAK9zYr7yBNbNfYHqT0WfODWVXsIuMhiK7BJmPzMrCafAslv1kom7Yn59b/Ie26
dmTXkeQXCZA3r3Llq73avAh92kgi5Q1F6es31Ls7p1pVU8KdAQa4AxygsyiSmcnMyAgBx4vVzzru
V2j44xDj+SAfGzG74YIF8MjoqMldUg84IAkaKeELAw7GzazcpdquHB7j9sUExLvD9U7ea2NLIvRv
rX1UfKIyCjjrIVLeJXGDpqhdZ8jKUwx4DWYQx7qTVeZRV2pc0H3OvZEbqyQifgFR01G46a3nPGFr
NdHcoXsWzdc21lcisCtDWNxZfNUUXz0PLCkgAvQVDacon9MY9TuVA9VjrNvwydKflOyPquxraSe0
W8EM9HQjKa4EdFDBPysRvM/xrdK/jiAsqgRQJ3e44NQrgT9C5g5tyNHyc3N0Rl3FpFaM26VVNlQq
gRKhHi1Mh47yRyZ/JUDfGBt1eFWUl2g4CP0+kTNfy27JhJ4fPpvwPUH3yARAvB/qI1cOGNWLMYYT
y4AZsxBUHR9tCxblvseECYbAa1DIjhm+12chqKZNI9PlXHDrNnOTxnSUEiyzdM/zaCfpYwz0fZN5
mR7fDDU7glrEi4rGyymQdbXgp3BfQ/9cC5bLW8sepY3efHP5UOZ73XyLrNzOs8ZO5V2TvYVQdpBG
zIKH372ITlf2mUa3KFDp8j08iK0UqmOKfl9uC3CgdW19QC3gT4tTL7XJjhPJj8R8k2PqOByGW10H
pE0Z4daGVQ4MtsVCX4q3CeBlxEB2ILU7PYltFZ3dejV2TxLm76q9Uu8YWQOSU+DZRxPREdA2MCYA
2mvJOrfFREkWcHoQlZ0y3EvKNrQql+U7oVoV8kEHQ2NrvJi6FzPgovhoM9MHv6rdFl4vtVjRXSh1
uzpfASyOiiC3ZXXfxw968Trin5uUo+nRO8BB2lJW2Zm817QayiEvJN9WyU6pHjXyqol3KZh+h6yE
eq2lujoIWzP1Hk9siTK7qnyFmUGTQe/HVEdXzG618Q9R1GdFfamxZUZerlgKlirJ2plm9dBhM1Te
u62IcaYeHKB9c4wyhpJinogegQODj7ltQA2howCgicoKRLbP5pBUOxAhQ16looIzKplXQY96VVKl
9CrarIceZ6upvLT4TtXGKTVMVBalF1nALOItX4rqS1yzQ8ikBzMSd4RQr1FHBwqS30IPoLgU1q9G
yoQ1urkrUznI9F5JEg+DjI0TZSA921WlY4iFtQVlRGAyaYOw/Gpk9aYdWWtTLh7jDkUKpb1jA2of
fQ5S4a7XPjrQKLACp3sYiU2J4vK4vQkteXTBZzAKnYS5/3vRxMAamC56OCzWbBT+OuhAjxfyXRbr
HiQgPTFD2UDSPK3lDqhrHXgCDbQOpJDdso7wln/sKuJLqbADq7Abs8aRlBWH+rOZWm6khB4H5gDn
LyKV26d0BTykbYS1XTaAJoTCLThNvLKRwERghX9EqUvXZNS5o8dQbyo6/eV6rnnpTQC0CBKmiekG
5IOzDFoiRZNwsZwy6N6ju9wnfuZYTvqu+/Kf0Cm86/am9+Q8ezs1N8ugFSUmvWomVlDkgVbeZQJx
LHREQqV3pgxVRhi9bvBSLn1qcJZL11ZfjWkWWQEEkx2fGY6QIlAvsZlNP3u+LFTq8baSId8Ito/f
uW8m8DjvxtgKSNy7Eai2IFy8sJBLb2WUMf/amCW+LGyMupEZaDP4sI405YFLyWpI2pVcFhtJPIC3
/rFl5UYLBycV+Or6d5xPSv/vo+TE/KwwQaARZfIGTy111QWDNxwrB9IgN2BLBldxfpwod5TX6zYv
lFx+rXhWnIgEc8hyEDzCpLkFKfRq3E4E+cbmupmLD5eTlc2KEBxlWxTPsHlFd5+J4L4coAxO/lw3
cvGi/d0+SEb+PiIkHEQ9z/Fu0W6m4uNEWerG37o9uMAkUT8/KAtTiHNexdmOYdzzt8WsrRsVHEOI
CZ7kY6DjPveR9au34W23irx2TZ9Kb3QiB4VMcZ0elA1tnCVeiH9zbHQLdILTyMe8Msj0MOyy2sKr
0FcMBOMbzcdUDjSjGHSONA/0ap/DLlyUQ7l8If+ane2pURJDZhxms+w4WIcaGPDr+7lgYF4OhIhk
PYCYzAzy9MYyH7gQLxj40Qs79yn/WsLUODl9T+OJxpmi4Vi2bu/Vn2A7G33VUVygqEvUOIyVDI6C
0RFdMbfpA/WXrsUcyPp/5+fvD5B//4CUaykfM8MMtBw1eOh+2WaCkUsxRpBtX6xMeY5i5rA+R9E8
WnA3l+/kX9uzsGTysG3QbcTVN19UY98KD2b9cH0H55zFZ+ubxaJBFoe0lHOEvm2771bFKnM+MDN6
266iZYLkpQXNIkQp0ChVOgQ+sunA7w1i5rUFyUvdtlYgmncf7pZYxZcO6CxcmAmmGccYx8cAxJnp
j1Kq+f/lB5yFhKIL4TetDOUwKBYqbrFCWWo6krIbb9XjuODP5kDQs/2ahwO8tgau4Ty2bnzbIV0B
sCS2wzv1O9yWj+kjea2nER1bPmTv+SsebV7/JIPvbo2k7UUyHWI5JHF61ekbqIK5ce2A4t3+5/TU
Zz905nxMFPBKMZsOFqqSFdwunpMIkxWGYBVHtBN3SYBzTqA2tzinsVL0AfqRLDQDE8jD2hcoWvr2
JN9bTEEadRz6kFco8vLDP9YdPLM981N91eYWOkJmIKsvGU+dvnikVeNcP2uX0jjU0P4/jKgzX9SI
AAgn4FgLRAz9gHTBCZWtmBa+AgXr65bmFAJn65m5nriJTAAGsHthuuq9aD3uG6dwMMoqQX6t2Ma+
6mKgx7NWaBQ2Nyi+rlH7so3P6z/jcuD8W9qed5MFUQw1EiLfYn6aOVCO9cLBzrzI0/fStkZ9+76Y
ePAX6AMueo2/VudhDU8jUQkNjuqqkaFMc+z1r+vruriRJwZmp6W0DAHTY6oZcKHem8g4pEy2e8uw
xUVJ9Z/J77MIemJrdmgymja1PPRWoEiYvllBhTx6HyC4objEDW+lowRSCB2FydLRMi9/p7fQWVxU
HL7o+E9+xOw4cRXcb1qIBRdd4yV8VeLJUwChd/2zXj61J2ZmwayPY3QITWAA4k14JzsYf/cIdehK
tas3AhoAQH4gk6uu0ydh3zuotmUuPN9C1L7sh05+xSzKZZIgFmC8tQLzIA724CHr9MadAPoNute2
2vekPhC/LZEhXI7kJ2ZnsU4UU3UA1mp6mzTvmcfXiaPfWKvJWr9bIjlY2tBZ1LP0sTU7JNZBpEZu
CWqNFpOhudi713d0yQEos3BHMZ5aE3D7BtY63UsgxMSDyy+fk1UFWZLulrqRqy7wzlx+Y558yFnk
kgiK/qGGaoC6ajf5DSbmIFstQuQv3i55mqWzMo9ZNY2Nou2waSge7Udma+viYB0NDx0ID9QCsstW
saffL92UaXuuOIUzJRhM7Rpig0iS9tpjbPUrS2Fr2fimFtukix90ut3XrM1ckEgsI1ZzZUr74j38
zxro0oO573AXJ32hcMENXH5lgkofLWpIuWOS/3fODj7LIuQDWrzjB3OTdYWnljHaxYtxN+l39msz
Xzqmk8M+WyGEhEDzhCHeMyJrrcc5DUccGcM6qOoDK5XCbuXB1Zi4KrI7S92LFjj8TXM7LLZ/pzfz
Nduze6+DE1yhOWyLW3MrrUP4udaL12TbrRcu47RP1yzNLn3RRpSVff3jXlfjJtxIq8EP7anqsfxY
uBiETz7p7OZLJjUNs8ayeL1W0c8JI7J0Ti6G4RMTs4vOi6qtQAttBeUH/zDM1egqbrYif9qdSP0R
+lPNQ3ErrpfO57lZHUTx0PbByI2siubsOqhhbNaSzNGGaTgQVrWD5tB+zCJPXCLxvlD9+G1qfhOk
MARpLtpomm3Yxb2xq/FufYrxVj6UO5nYpUc33T73Ji0h9pU60iYCD+1S3jpt1e9z8/tXzMIyRsNJ
VGNWKMhz7cjBsyL3pSNqdCf33VrWNqK8xGN57t9+W5yF4JaLGQS2cjOoQ9NjibypVRZUsbRlZflc
Vksh/2ec9doKZ3ewjxUydnpqAUE0vciUtQ4BVcEGsQcT0TFaSXfRozxpFW+M2K7UQ+FxYk/FZulV
uhHcf16J/b382UXVYk7B2QcQZq7Lq1HZVB3zr/uC89v528Lsdhoy1TCjXpsB2pum/MnV5+t//zy/
+P33Z1dTVitMwEn4oAXGNVpVdaw8WwnRgkdbWIU1K0dCKb4D2yFWEVZfpAyo8c9I9PGK+rWKua5Q
nGI2ZADeICCV6vV17TSJuc6jA0kWFnIBLTNZAg+SoU8c98bsikWKEDWdClAO2URr6C5ze9yXaGOU
D+iTDYeOI20ynM6VPMxFu+DQGJ8GwZFbG2rC4THx49X1/btQuPv9g2Y3kAKAYBo1Sj1T4U7AcPFe
/AJ8IW6dMrdjt7WV1ejhd1S3qWarglM8FLG9WL07zzx+/4rZvaRa24NaGI2PiKrMpn22CeXGq6XY
rcR0ZcbCLsSIUNPmK4vlbj1UD6MyNb/Eyr7+PS6fNMvUgQNDUjJnOs3BP10VRaYHFP1eAwCCfvH1
c/HKyPjbE8DNOKPmV6K870UqAMUH/U7MW9uqSUDpscQueCElxzfF6DvI6sFVfyZaQ4E8oZHG9AB5
0D7piI2pLlflih1poU8relvp951p2Ga4jbT3URHsOpZ3aRWjPbqQqv8w9M/9rgVS+Unmajr6s/hm
FE3c06RpgkJt7rIIxQm43LKuPvqy8weKySaDv3V0PGqD5NfhYAB0E7Jdkim2QOLvwpR9BiKPUhaO
YFs/AFSl2l023teF8hAyvbEthkJlJwFUdANvtMJAvqNM02Yx2xKT4xRr8RqtvCOGUo7GRCLSAUd4
/ehMru7aGmdXu1JBWshH3kDxSfVTM97zprttYuW2S8GN0sgemNzsNjO862Z/nh7X7M5ucDgODKTB
eRtUGdV90AmGtgDFVUdEO78x601fAJCrtyjCa+AdRBP9aBUY/AXb4oNuxW4Ipneuj3aqQAmP3BC9
yxzZ4rHdiIFUAmQL6oTWiNcsoo6Ra++9Vq9D6CzkRYzxJuuP1YHIJwOITJXXohTvIaPxgtGGd7lu
wOY4sfOLcf+aCyDYm2Qiri/+Qv6ATF4DT5MJQb8zErCqFQGMT5MWkNz7rB2AyaocUt4mMUql0dd1
W9p5Wg3OAvSFQPyBOW1zzpUB5j2UgQqjDQqJbQsheksshu54fRzV1s2T/r0wxXVsSr5YYkxT7NBl
mUaIQJd2p2ogmwnL8liaoKIxxPy9AvFBZ+YHsQZOqWWoQzPyJiXlXozVgxhKoJcSN3UUoSKupV6Z
9tsa4JsG3f5UfGtjZCe8cbPOXINC8Aacgm8tr6DS0O4SHbiOCniqAcPKEolXRWg9imHhiRQv48q8
L8EEGwFXQ0yACGhl+JU5PF3/VOfbggEV2QIdPf6DrujsSGLkhFqk0HnQsSfVAkW11tsE4OweVFIg
2feuW7uAC4c5TMtASxsKXdKc6LZKclMV8K4LQD/YZKljqt13G0NJWC98wr4Lie9isfa16BH36rZU
uGMkgQYORRBAep2YHBJRAmFP/s80EqesAuK1CPUY8cGn0GZBLSpHS2s1CfirMr8TjeFxND4TVd/F
hQpYXHeHat/CdbjwooZJyA2IEGaUJp43+KgTWCvID6IoCukQEAkANg1Ax3LMt5IKnI+O50I0xnvN
AgEVVB3COLtLBG1njeIq1Bb1qS68JaZlQxoGIxa4NrOUbdBHU2hZxYLY4scxgU4FRKCLfoSXRk+Q
ae88AXO00rpda/4hKdpyGfAo6R0Hpiep+8htsnotAf8mmXyhbHx+OnWwFGPICnQg4PGZ32MV2nuA
RgDRyYdiXQnfDAwIAv1UxdEzIVB9/XBeNKaCLwibocNRza5C2WN+Nm5NHuBuO2PxpsSvRn7Ex7cZ
ALrXbV2IQLhzk04OvjnETWfJPuiE2dBwbQgSVbspWrKHGue6YMKOqFjXIGdryci2EjKo63anUzWL
QL/szh4BOo+qKplOHTco+L6e+9ByNdpD8CJbiLGXv+a/Vjg/VXWaKsKg6F3AMVPExMTWxD+6+M3G
R71aknq8kApaEKaFW1Eh/gzxs993CdMmVk6qUsQAwnPb3/5jOZfJP/wyMOsuNIoGtZw8gdtSv9Tw
y0q3Of24vjNzjtszG1NMO3EIVmhQnXQ5R6Vd3IpOgjfHVGAH81IBjtsMZdmlN+1cAPDM5CzXyxWV
hbTCsnSu3chZ5mZG6QOPutMo6hki4AH1c0OFm7qFBClpXGKKjhVqNpW4zcg37WJHKBceeD8q5WdH
FGSRU1wC7Yo+c4xKJ4a5jkAQGKPqA2Dt5Gr/TFO4v7re9kbrEy2/j4xyX2DOFiG2chP2lPHXunos
LMw0GLU3RBFwmKJfQx0e3kmxqanaZNQ/VXjQtu38wpB9NMIeMEm5SZGgsi63QSnoQw/RM7l2zHRt
rXbGHUaPUeSJw1ViCE43IDHvInDMbaCCDiJT/kcCNrkerD2B7kHcdRurWSrXX7xGJ19j+veTU6Ek
zDLzEhdWyxqHD9+m9KVDOT6ztr2ZLzily+fhxNjMK5lRlMRUlBEGGfEaAiaJoXRLYPdbLX8TZear
pnynJ/paHohXRU9CQu+SRA1YGjQMk4O8s6txgXH1UqCEKCmIbybxBPRjZ+cBRekUAnSEB/yj3OjO
oNoY0AQm0i7fI3S9Tclb6vtccpIQ1MKz34CI1xkzVMdqzCuIJQ8oVR0j3ACCZ7fRS5G8Llz56UrP
jzq0ACeaX4z4gurp9+bWUqfHnFiIOKjgkTjzI/bG1fY7qUUX4lTe2KIcXMQP4FNwLA7UZFYteOkL
YBwdagoSSMeRlSHUzgIC6TDiWxYNC6hkbaDZtm45EkBghZNcuy9LSDsOgstq9Y5A7/j68qd4erZ6
yEiiZqtiQEybnba2D8O8EgtMhBBwBwGmHEUQElwiVr/0uMYK/5qZrZCGUl7resUDiGts0wItoEgY
MSirFBsjEh+TKPQLJFysyTAsMl0qrhWrSGTe0GXPoENct3QpCi+sfM4bq4eZorAU+87oU5gcc/Gm
Jgvv+AtJ3emq50drMNSsRGdYCqpOBvOk6rXmmwzeMKdKKz9jimNpyeb6fl5ol07D7uB5NjGZp+pz
zsW0yK1GZNEAfMroS27qts+hD+CO166WxRB+gAq/j88va/NKY1VxRam6uscUxJa1+IK5TZR7MxGc
CvPjqsQ/hLZf18ins27wAJx0x/BYDhuTpZ5RvZtgJKbNQ9piagrzryV7DbWdkmQPVfVZ5n8GE4E3
uqusO8X8vv6dzl367x8+u/VZyqGVJQosSPX7JKsdFXPxBiYV8mrw424p07xsDdQGkLiF9MdPuD0J
ICVmuoVIG+DTa8sXRL7iKGnZGNF3Uy55pCrur69OPT950/L+Gpxda0aZjmn/RAzUsjnkI/FKFcIA
9XgsDH1lWL1TdJHXVeFBsJKjobcvQw8xN0iiYoKK+12iu4UwrkyKGSCxW5Miu6mQgstCZxOV+phq
c0GFC80hjIFIxE9YsuGDvqlRF0mItmqF9FbG1qoDlLZeaCQ9jgwv2Qpa2jJ3hAEwXDNdj4280huM
wGBMKHcAonvL2rKzkRLYWvWZC+vr3+T8vv/+JDMXhBcA6qPgQA8S8m2pbyR/jjHD/h/YQAgBUwVe
lSCL+B1LrESQmko34FPU+44fsug+WpJEOE+zsYy/tYKJJ+M0FykxwQdpHtYGqfU28g+iNwuvk4tH
58TAbA28yyrRZCNeouhsG2B+kPu1Phxba/gwe/A0VP1C+Js+/JkPOTE4P6tZQkF5g/elWrduIot+
l8mOhtmPAoKKRtzvZUHeMWidXN+ri3fyxOzsPGhKSiqwXwxBWHwK5HXAvFuaPKsgLIrA8nzd1sKm
zd9hTVYOKPsgmYlAMgxe317gCx/xQtr461z8oD9OXIxeYvwRHB0c6A6039zKMSQnoh4ASbKAWa0f
oQRh2z8wgIYSP6N311e4aH9Ks07saxieYMyqxCClol1ImHgsmvtean0hEtxRGO7DWNwkerjt9H1t
voQYV9ZCqBwUEfcrtbblqnAFWixE4KUPP3tcyRgcLBqF9EE3ol7fHoF5/u+O0c+L8mTdqVlQ2kox
2rBmaWfxc6iYzgjRALxw7CouF9K1i4f2pHQ3u/1dKUY8bMYxGIpPrq2Rj2LAENERo1CLh/aiI0Az
xEB1B/oU+vRtT1amS7IOYsFCQnkk9GWxcyLIzBRCsRVIeEh4eMdB2Hb9FP1MDJz5ghObkxM/sTkO
KdVHFnZBpFgRJraZBWkxC2+gCKdoiIZNqXI/EVu/SeKDVj4TPEVTA7Nyg55Xtpp3Hphiwpzuy059
FsZ6IwwJhs1AtwHOvueO5ZnNlfSeCMpRS0Y8FY1tFpE1o0uzUD9gyrOVoGCGTAxgCAgq/l7JEKvq
2Bt9G4zCeM+LYg+FG2rXI3UUdS8nxxZCAxggswuUlYm+y+N2Z/UHM5c9ZmGmbMDQvwkYnw6C+i8r
eR71B7V4HUKMPlqpraSbGENsUZ17TUow6YzpqsWzdtEvn6xgtheS1bZNY0hdQLK3ERO9jiRH+0ZD
dAYRDqkjDBeGWy1iS4+FC9BOQ4QkhgyHZqE88kNIc3II5DBNBTni0OOT5TWVQMMgY2CbCMIesvCR
qxUZKvsZ0E4NZjQlwxrRk5NfQokfwIz4YpAstVHXXaVmcqOb2VHu8qccfcO67b4VkX9cP7Ln79Tp
x2LGDu8nRJN5jq8nwE1xZnRBBw6HtllpSe2p4SrWzQUPP33u+YGCeIs5sWAhsddmcVkNzUaHGEUT
NOHDKLy2wPCOyZIA7wWQ4LSSHxyPpaLXMI+KKIdmHel5oOsN/n6IoXXT1lsKtrcIY8cPlkxWNcCu
BiC1C5704tNFh02Mm+rgyJlnyYY4Do2S53iLCp0vRuWtrpAvoSm2Cm193vspfZYFlXuga7zBYDHY
Fxd+wSXvCqJf8E6ISNVBtf37zmaUZtloxGKQYcg3S1eJCGrM9FuMnnJ49f/g3JzYmm0nF2jYWmqN
eK2LPkjEULgBF48SfwE19Xjd1MWTc2JqlmA1GcQV6jIdgyi6a6IHVUD/V1iq11z+dijYgwcVbDfG
bD1GQstWqMwqwAi3k0bELajsZA2Et6GMnZULBSnzUmA3RAVE/DCo4NT83irU40YxlI0iwPSvN6pH
pRd3JpJikIGgjwspCKdWAAmJsh0ZkQu1xR4MF2g6gAGj3TQx3eoSBEM0ty2Sbc3zlVZg6HEonTYm
HgQit3JWeSqmgPM89UmG4XHpURgHO2LbhkAkC4RezXDUojRHo2ZFq51pfZIhXOOJgdomt9MIfzrb
Seh40jh0JNWCxAtULoTQQ8DwAGlxIMuBB3JlD23rFfItCNruYiiPdFzDADiGwMpt20HcW9Y8C1qC
Fsg3mHqb88wRPsO70jVAolj+6ZIezC+xoxM10EvdE6rcZrTf173l9YZgm02+ZymYYXixycxml4y4
uv8cCIv7IqN9htIgmK1UdRbrkgZNNExgt4FIy51e96sKVFNyjA4eZEL1EHOQ9E0f062sdmsp91Ro
0Wgt5ACvH/PzIhPA56gUqoqpAiuk/6SoJ3FDiKSIaVrcPrcuc/ljfdMcYjc55Gu6QQIgu8CpuZXk
LVg9O4m/rf4ghk6smhV6miFN2ufGC1cpnORK37Se5NT3wERt423kL4HUzxu4MImcwhJRUAPQcq62
qeY6KStZSVHjYa7hT4fwIfKAmoBskPQmbadBpPhNReAErdCzseBOzm463rewi3wFtQxUZ2c3vY6s
TBwyToOOQpxGehtEZqfsS417L2zapc97Fl8na6gcguJ9Et2YW4u6uC60kdFAeZA+6sf2U3vGWFD0
BEU9sBw2G+nADuKf8J6/Xt/Xi6s8sTtzmqkiKXVdDjTQ4xejLlcV1aEm9I5B8A1L+4XX0+VFmuj9
o/grYsz8tzdD96MP4UxoAHoTNwOFHmZ1fBLfmUvPNPnysv5amoW4NhskIUlp+2yB0yTGo1pNtTsq
6QezTNeCDuwcGex4GOyRvCcd+IWABZAndjrjUCEaFj2QLjkoqUEQ4UTCBqpDAOXttXZ8SHvAhtLE
Mc3SH1sORKjuXt8S6afVPM+BkBVCjg+ZCeijZs85raH5mICBM1Dq2Kvh68Dck0qF3+vmrRIl4Owa
fRn6l0IVeyysHIFVm1Imayvs8VRIfa0XXAPy9awmrm6hNqqArKMZt3WP6QtTchu98QY93FMTfIrQ
ahKS+jm2iD8MmiMohSMOIeSrOigaoewJus8eTCutQwW/mWR7CtDX1OytUgxf5+M+MyFYrNldWm4t
QfE765BJYEO2DohAGUPFS9VudTmIiOxAowIMPNaKozbc49LSonoQ2LHQPsyw/kjYTT1mq4Hd0+oQ
qsfWLJ2uv2n1HQAAUKJ0u6ktmLRrETW7pF8p6YHq8YTPzcenLvkQrH0H9u4QGF0KDqxRAPa8vZUS
6oBd684o/2jDPS0I9lO4y8UB5WlufDSV9SUxxUubTxYyv5IkHy7bT2r+phmIcHpde8Vwb4Cio/0q
oJuZdLodQ7uyT4ZbEqmuhf8fZ8pDhxAE6W2H4tFj9DdyipSAPSd82EDr7Iiigds2ko3m1oKE38WK
BJJZUNSpuFPijxc9ccxDGMmxAP1ZQDXNVffde7HTvU3EBo0vfcepzT3Nib1GXJR/P0+ip3ioWhNh
ra5C3FH+fZ2JEA/QQjZYEFoG0GAhmnNtRDBHVHo1ar5y+AYtzsguRnZfD+pnqinP12/KuT/5/QNm
92SaaFB6wK0CTe1uR4F7SZj96cHyw5JkIY89D3+Tf/7rUGbRgFUFgGRWRgNLvhXi5+Xe0ZLHmjli
nORkSGOFBhEg0xbjLti4nRSPLTo0dr3IhXFW9fiJN3/XM0ssU5IYljQYFDpSAPgWL7zHOzs2bYPo
Ns9a3CJhIW853yyg5Aw8udAYgOCoPnP+XEdGScyWQrjMqfIHBVgzvPVsHt5fPxTnbUYs7dTQzPcr
ZBCFpjZpIMH9od650rLUX5Ua5sCkt7Yf3Lh4zwn1F8xOp/2X056ZnZ8QEB1yyZiCm6zv+wSM5GaP
jet92RBQcrWcVrY2raS7ad7aNQjnrCRaihzTgb/2G2aHKCwTDTUC0j6Tjfo9HIiPYSK7ccujgr4Y
WMYWLsW0ZdfMzQ4Ra+WoR5xJAyPrXAHjYO1X0v9jwM3v7zqXDrWitLSaXiOYVUAZtXkxqqXa5r85
MVMhQJaAQpzjkEGiBHhJmdCgaU230qaST7+Oe7B2wdmHkej0kOTLG4oAmS8cm8uf8K/pye+ceO++
HMoJ/E+DAvy0GRismmFHpKUmwDme/+cj/jUzu3waUQFsCFWKmTrhRolW/f3wBCIV5EdP0Izeltts
M3rqjr2DnlB3lvkELrkbqBkD9Qjqb/T+Z5ejsAapqnR4t67BWOTEhIEsnrQ2BL68NIaDUx6uX8dL
/vrU4OwmZIDnmFVhEFBApq5CgK5Nvv47C7PDT8Ymb6KQk2BEtbItPxjyousWLnrMvx/tB+J9cjYM
0vQhDj0JcAfcNPoQKiDi848oXngDLHyr+ThpSLsaWcRAAEa8D9UHRV6AWZ1XOqfTd7KQWaLQVsJQ
9JJJgqknbIHOL1MFW1Akl7TEUZruMKi9LZcMUqvdrspe0SiG0itUMTHD1wpepFrOmIZHQ6MHudRW
oWw5grXE/XpOQT/7lZNzPf3cYEKLBhFPIaVCzUMH3QSgDFI3HHpBe6PM9LL0gYLnlAOfpWJCtBfv
4+JRko4V9INIRcB7+FHIHeDMYIBjxNYwMQSgnZPkyaswpE6mc5em7z0w/6Z1SEgHNsEe2BCw1fc5
WsYbAXyNiah7OYmdNKdoXONL1f36+qk6rz/O1jlzOUyTmcYKbDceAV57W9zFgP5pd5C2UO3cWYoR
l/Ka072feR7RoGWVyPUU9j+LFgNMAvDnE2+jVB3MXl1dX9zSlZn+/WQPY6GICSstBAt520KAtgZN
cK9XjiTEC5fzHCs2+4wzlxZrvWg0Mu5/73C3vrWeI49iZB/qIi5ohiJ36UNeSLd/36KZS4PcSd7h
WMCHG6DcM/Sp/OiAsdiLa+mB5+2TqH4XGDHgDG/boUkWeoxLn3bu7ySta8u6pJhK5C7IfyFhqzgZ
pnG0hRfNxViBVwX+hxkka976b00xG2taIFZ0wq6oNUcJbwkEgqUkAcqSoWe+hGc4n+Of9vLE5Gwv
iZY2TOwh3DzUdr1p7uMX+iZ4E+FN8il5w0Zep+tytVQb/6l3nOVPJ2ZnOyrolkFjE6lNn37X3PKN
tjv0yA4xLbLJEpFD/Rk0GAOD8kVXrHPao8JZNt8R+iGFbjW2lqM2K3zQJt1kOWisQgzylPyl7qWA
98OhiqytCILhTtUeMrAwR+qbiVGLprdcZP92GabHDvowePm7kMi2wQ9tq2BY5nlyI/TWnUYGn/Bi
F9XZkSnDe87Cp74ZXa01F54Gl+/SyYeYnS0BHJFmEyJ37k1IVEbHxtxVIj1YVrZpBt0hmepwcEyO
OYgxis7rtXcRDva66zivuvw+BHP0wv+w913brSNJtr/Sq57mPqAH3tzV3Q+ZMPSiRJEyL1gyFLz3
+PrZqaquQ0EqYaZqVt++PVOsI0okpQTSREZG7NjbLYSslly4Yprm3pVIm3qxt65DEGMo5xIEu5Le
bVNgp+RosHWElYYWBMriQKOysWQxW8peTftsoKMn0abv7VCFjBDAQHpZvtbGvstkiLLPTd0v/ccf
PfduNC4MXlJrOFaUXnRKYoizZlABhx9ZpOrv8fQvmpnu4GKKhSr4sD0QhEdx0krz672SJKvvx+BL
G3PRzGQLhocKhDiwz6c+zxm9s9kZ5xx6H2U3p6Y812+TTVAex5KPmzA6yQaoWHHETkGnFXYzntWX
ccgLwzItecpdiIpwAjYJ5eDvhRdtr5ilWW4GS6bIh9su+JlJvkYlom6iNM/Wdi2Nd6oNoJ5AtX01
t/UzuN/E4IgsmwSqCug7o9zl4/YI8gd/LHs1PLlRvcn6hqIWCjJdgt2WyXqIuAUwJJTX3gwIAyQS
P7ODfNHnH1qf9LkURxrS2bCyhvbc1Smp8ocunOnxuTbY+xfrQS+KXALpHvz+tHI6iHtpAO7LwBp/
P1GZQfquIyd+hqfwXtmW2IvDpetIEMhubM6BMsyMO/NZlAbwk8sBm2xMKoQfWy5EWsAPGxPkqctk
hPsUpVbP+2YCcSNPbbZad5Z7wfGC2IyQaYN7Z/K6+5BCLacImw1Q1laYvshqM2Mxv1itHy5usn11
dQOx4pQLTpBYo1wimK4PoGVKBn1Yft/dX23QH5pi43ExrB4nQopTg28uJPpSQXLNVVG56gGUX7iO
0oNhHcoHY1SboXA/Ro9pdpMoGcLUiEYGe9SezpjDmTufgqq9gSubvkJuiBsAg+DUpZiPy9zVrNGb
sYjvyPRvZtoUeBHIvIDCcC5EOVBwj5odW211EkNOHBq93REUBY4e1lQQRmg8eEjZVqVVyi1QNEC/
GqK3FAThKqxbFoUmfqY+FvF43Y/i1lPudO1J7UCjlXHawhhQ/tOVxzBX70DTDviQQVBUiSKU4qrX
jZXUiJte1BxlADAGwBQ4DuAHT2njbQTIgsdgdzeUCoc7aZnHg8lLxV31nkMZoFYJZu/yupV3eQEG
/tRH+cGSV12TkVTnnIIUukH72fMcsyafOo5B8QHqQl3uNC5eRzWC1gkfnIb+qekOvXf4fk5+NQcY
IgbFFIh/a9N6wTzKhsxrmuCUFOtSBlNXueC8W6nnZ2zAV7EbVmj2a0MTW5Oii3K9qbDMfs733oZ7
eTWC0R78u2Avd+SXxjc5R7KKK/kujMgcFPdzhoFh4C4uYGKEqkYwQiOu0ZMr97rY5Xtp7S71W5lw
ChFoSELL3UVXnj1XMzbXwxP70upxKWUxbrzqPKtCeAWklHQsNop7/n4ov9o0Lm9wYl1qoRBL5PWC
U+o9c1JjozjOqrXw7ne0AtwPpF8EhMGnIvCy4aptXaa4neo8ZjgrIpukFTOxls8bkwhMgIH6JQhB
SShq+2go26aMuj7kvBPUa+265a6AK1xyPehGfbhUhqHgPCGCozyZqZ4VvlxuP1wLdeIhJpi+au/D
TkE+oQVZkU/LiKL2xbCUbWtVtz5Ky6F/Mncq/ny/HzbIKVkYH/mS2sZsv/dzHIijm9b3QMcuUH/g
iMJBzqPitl022t+P5ZeL8mJjnqJGpbEbBol3A7DO3Jft3hdPbos8W3hs9VceWiSF1pIEhlmDIkfd
LKXiYeBDFHhlltrHlj4CotG2exfUONDGM//gxU0mwRDzoGny6vBU22D/9Ah3n9v1Eop253bx0tne
HhKCN95DYZfb2JnjjvkCn/JxSCb2ShmB0QwyuNbaobMUu/BI4UB04kEl2TK9aXc5TY/G6/e3/NUK
vhyOiYmSEwHea4YIfpMc4v6Vg9RFMNPE7AyfmKOm1WujDeC+jopsu80RKpREg+xDoPRUb8DU5A+0
jcdFKtdOldyGonYYsF9rHT/jfczd7MRccXyaeoB6RSceQUeZZ0Qc2GG78/dd+pX1vejSad6F0zW3
87s2PJXRsS0zU0uWEDZnkTTr+4Zmbkeb1ChBm7eVxqgJwfKTOJlyG7W9o4v7mUbYDPjkDvywT9rE
PsWdCA1JGad7SYd6QtBsVcjwwCQjaeXtAP85BWXyWLUIObdDsyhjdKmssrWTx8saCPCiFewGgkWp
H+6lXrvSSo/2MiREJP+61sSV4nK3vCJeizqCm42MvHcg1uAPk05GhdAwoJ6RVOyUGhCtmK9KU88T
KnPDSleGu7JM7KTmqIpoTF0+ocSc8EC7jSA96iLwrWmOW2WmWCaLoU83cAJNWT2XhYKGoUMVwwsu
tx2wer6SEtFQne+77qvw/aXzrU1OjQpi77JfpTjEAqqNCPkq8XUEpzlSQJnLqCvb83TLQNrdlR8z
HmDC8NSIqH/M78FqulTBupI2pY5ML+DNRaA8gGcGuMKwnDmT6XNDzLaoi0NCkBSaPyKlcAIpjFnL
paXK4RJwgOsAhDZdB7g5JLS4GkDyYF8pcNzb1CpcH4GaFKGlezXfg2c3bHkr1Z9zABkUHkGyUbU0
VbSHwCP8AClQgXP0rrJiD5XeqkTlpiGog7CzyDMRl1sniYzKbfc1VkHHp8I7AqUHBFFxauN0Dkwb
kpNl46aVg32LU5xW1uvEq0mgho/BmAFvo7m2FHVOPgY006BpWI9LEBtYSOs+jYhQtIG+inzZ1PzA
GT1tFSj7pB2XHbIkEE5bI+F14IfW4n1hk/GlE6XJFmXsvZ2kYCgVGsIVUIODcEOLuCJkuEZOXpdZ
aWdAYwqqd+blwBKq1gHwsCRGkpqQoCFc4O9KYS7m95mgSBVFxn/CA15n6DjGfBwtFRCzuh08/9Tr
W1W9HVFQFwztUnSVczNkVpLE16oeOuqgmgKHZGWBmKePqsKRJqDwr/nezPXSRIaMhup93LWm3keU
jyApZkBmm5FJVU9NBQWgkHc834xBplND0kq5kcQGZZvjnqu1h55TCfS5HaFBziaWAW7aJ5w0Y+Dm
TvEas4AXE1MSQSMxDBVLFQBsdd/e+vcukNA0PKjLzh7MditYok9Qt7MrZ2MIX9txgMlkzTBE0FZ+
bLyStb6GcjlWr1BQMe9BKXQnA1ZYcO6M3zHX0sTEhr6Y+/GI6JIHOxnHnenGLpRk9E0Sz8Gwf8PJ
+HFXE5s0xrLU1TWLPeDcJclnn4PA2RvqZ2wjzxep9thDP0xUa1o2mYNyoqWfiGvO7R0+nlMp+PJ8
xIMP5O89PLE7WV/FahkXiCVujYP81m9kWl4l15CfdepVfoohlUCKQ3qcOx/9hhP6o+HJvKq6RM06
BeHS0hzoAOBXYJUVlI+442CDdGKTU88cHPQD1cxuYcyA02fve+LojQFiDK6YhGDKLkVSLw17BLXF
Ney9vulX/s24zQoLURgbaOEZW/8bztiPW584fAOUv+Quxk6jb8N95JHY5izGkDiYhR0wEnSzmjvh
sOn72YP40eTE/3Mlke+9EFMuXI5mRYJV/4xEMBnfVHtYjHMcqOyvfdfaxMlrEdhoddSMnrwuATeG
csPocyQxJWBmQqanMKEPObN+v3bEfr3BKXE+tAmFGIHD4KTrCfCZ5yzWiTGLtmGr4Zsbm2rCaF0e
FEGdYdIWV037EDU9+d5fkaW5JiaGKEt9t5PdGIHmwTCjRiABmM4ljUKVGv9CiuQiNNS0dFkK1b0q
ectWUw6lWN1Go37V18qmQNURn5amB9hmiA08j5UbJRNWCvQS0poH3Dx2qZFA6bStFpre25WYmiHY
WkMB7gLOAT6I2TTvpUH1eKChrg+n3wbsbHkOVINwz2cuGZQD6lVIKvmmAigc1+0GraJp8uhHDU3y
xBH8mhT1S9ZfxYq3beqtgSwY6tmJ4esmyq+JkMJTye8hGk444YgSElLHELkZeNqM7bovOJuLY1vM
oTDb7+taew6gS93AecxVwUrvUiwV6eTlg6UqL20S7ANeoSrAt65HVKPccnK67N1skwWypYtFjvp1
VHKg4qEPdIB3sOI7YHnGOl5VCfz29sUdHuTuFmKLtqomtOJR457DY4kK09UgZ5iM+xRkX0mQmDW3
qVMQAqCA0c8rEyET6kNoPpSga5nUVhxElp9AF1MViYRilV4FNiHVLLDURc3oiFqN3suJXr7U3I2s
hWulfuXcQ68JJMvADvMmjm+lxC9AQkbGXqR5/6BD5Rgl/KgteVFCVmmXLBS3QkovJi7bKEqNdCiz
bF74BCK6yLcK3KJqwc+IgYQs+65Wt3Lck0qLbFGHNF+aggcI6itac2M057oqKJh7TC1EE1LDvY6+
CtYm1Ro43hFASyAISUqUAYqhRkALKEwamCqFTxFCNCtRoqIORCK6W29seQROr9IXRfdcF4ja+gvd
W7l1cTtEkF+tJcCIVbsaO7vMa0sdYtOV/LWWmQoklBQwsrp5QXwhsHVhoCWytQUHJkHwuQwgPuhF
eI9ab+UpdB9jmQKzbfoRVF2yQ6gBaQrX1UX4hId2Z9GkFLXwN27i7rK6JU3eLpQwtFL+zhBkuL6v
dbWTZdQ5p4M9SPs8zF7GJly2Y7Iqq4y6HlaQqLQmxBPXLt+vg3AnspVQF04TPHNchtMSpOGNQjRB
fmhlXrlVenfjwZNtFX4J1B3izzGE26G/2OSm0utm7Q4oWoL8F7pn1DIHEieW4uqkaDlTkjJHrlMr
lBMqaDixQhWJVMyWdfJKRSVtw6G1zJOvs6qxNGDlswP4O6zewNA38abATOibEuBw9GEUc8umf43Z
ZO/4fZ88GLK2bmT92OFyKhUyrLpKWxy+wviU85FTqU7Mh9cu6unysUVJZmjG8LaznqMcTEmOZFcL
nHibovJfgSphAhBxWCA5fysM2TJQ25UKbrueYe/lIV0ISgBD1VZPPG8EpCyguAEokgpCujy91YZu
1YXY8cG8mZfpXgJjUMaDtgI3h4MWqCnS1gZd5cIDPYlQissKNKmNfGsAkR7F4gqsKjTK0bN1sEE9
Q6C7dHQ7qtYirXt/kUpQNFU1R2uKLc8rdsmlxzByd76mUw2RdOUZbDKkTgcS+WuDaxYJTrTSqJka
55/4UllJwGFr3EsVPUhuviqMet0IEG9NUyr4j5Ha3utSVFjoxHWXxbsOZfuxCykYN12KBrgrkU2w
Er2wi5G/FbPaMLlyl6tgxmp9B+xxV37foVpAZaawXSNsawdch5R8CiahaPRJb2xcl8nRqtcC2Dy8
9qHGc8P1wJxJb1EOrCG0EwSijZlVx96ilIcVQpfQvVWWYvSMcy4FOd9WcMdtDsFc1GDaedKjVY8K
4HuPhPhGEHwqurrpoQqoG+NrOYqWtQK2A5yVgtB/ihSD0dHaXejeekKFA59/FancNgvHK6RzZryw
uU174ghDmbqRUvDmnpJRsoIAe0yHo6NqzMSc5hyu9z334gwTZpErNwHaaVb5xnW0RdAT7aZd8bZo
1sd0BWrGGR9v5jgx5UjsCkmFxgWQY37QJAR50FWZ4ZQHEdYKuY/vfYbfSDD+8H0mvmwmaXxXBXCl
O0ALiWQD72t7K1EigMNb6sJfJCaKtK9mKa5n3LwpMBb4tGAQRgAEZAcCqsFaMZaFbqpUqUm/0Ghn
wgaCRkp7ayoTOuLyYvYK2AT5zh+buLVjLg9yGSEwVpo8aLFIewUlbSof/BuPomD/PHd0+zpK86On
J45tEKmVoGa449B4ZhVnqCwnUIInAaxEmcxRus0sjymGlstlKRBcH6ffcVcnW6+ACvHp+7nzFcgD
8bFf72iKnzUkEKtFHgLD6aBaehNQSU9XJYgL6i5UaQ+kXiKhCsGAQDSGsJVuOFUwa5hVkOtJ5bDl
c9d0mWonV+fYl9USksQVIFcAOxnineoli8h4dGXPbrA5S3NFNJ9VJt4xBj8uf+ItK2rQJXD2wlNw
Gm31JB6jHjUKdmz3i/G6jaHuyVRXmGrzbbjIr8ORiGQ+TDF7GRNDJnQg3qtSUPC24qaOr4QQQTcd
4F8wrvcgpvV0zhF9yXL93E6LQ1mgnKMMLE5EaUOOEwuouBBQq5Rhg3o6E5Fb6gvzVGdzZnBaA5wC
x+wVoxeefFBcJcBa9UNilsEt4lEIG6ISF4k9mTE+ZaEZQmy+Uh89sV35FTTiv592vxFV+jFuk9O/
IYc+ktAAZDIlCt6CJ7gSV5Jd0WIr74GOuI5vpFNs+Za2nzt+f3nAkhG4g84SCLanwm5uFA9x0BnI
fevrKj/W/RyD95fL9kcD06NoItWalrjseM+6WKiJxvQFeO93mf2LdibBMTg3YT/wanAq4LqFjUs9
wMHiIVwAU7lz4VsaPli8AuM+LTu79g91A3nuAhBt1AQPnuKkQWLNDOuX9vjikibLsQCBo8oP6Fs2
rC22IUhKWS0kKQVYf/9xLno1M5TT2pdWkMYwkuTwxHMK1ZQBEHVjZqZ+afEv7ohdwoXr0KR15Cc1
OlnsOYLjr+i+RmFFNe4Uc3OatnNtTRZFJcthruk8jFlUYuIgElfvgypw4JWStm3MPzhYE7dB88Q8
blgRiHLIkWAtqL7nlwh8vpvIeTD9l9nui56cRL2wGLAFuLi7cBksqq1mKY5uA5g8Nwe/9Eou2pn4
BEhyyprc6mwORk/txlt3R2MdXGs3MbE6E/Kj4qY9e6ZE5tL5X8d1L1qeeAeiEfpR0ogAScDuu8NN
IlaLPn9g/O19X9hdINkyYiwRQhB+wlIBCfIU3rXEIirBHNXCjBWaOg+tO0D3QMXEBUiUyKgpjXBI
9bLfZ4R+RSrxk51PrYex53JExDpIgCUWXL/wAIWnBdMlFyz3LrxunpG6sb+fu18v/B+tTlal5qqd
WLjoaa/YFwAO+/Ow+q+n0Y8mJosR7CAJz4dogncGWmMaSRv+WDjtAtROoA4i0JK1ylV08Ezx5o/d
3GRdgnXcV2IJ+0eaPwQQzg7UeMaozXXfdCmm9cD1HtwVHckOiJKIxuL7W/h68v3ovMkabMSGa1wJ
+LWgxZleaMwCVCJSNkcG9FU5kMgYNn7ByfGTFSfkbZ5pvYBMyn25qZfNNtvGdw3yByjMPygzafiZ
GTHF2Hdil+UawlMQ0sm3XIeUt3sjhHdit4MwCELa/eEPdeIUHt8wdrJQAEivQ0RF1wszDhOn0/SZ
fWBmMrz38cUOV3SDHA4dMiFgvqFhNxK1m+m4mdnwXkFx0UKi9UPYqCE2GuCcRPl6QMLST+++762v
vdsfc+H9/YtWJCEoah9svQBxBSqo17GlCWsUpPBXWKy+KVREOAezio9fVd5dTsH3TeGi2UYegasZ
xgB6lpCm6HehBFChIrFoV9NAO6DLwc8agKfrMU00ogQakSDTwSmpw0eRqbKInQ4B9LZcZ1y/rLPx
WBQ3o3Db+CBCUjNag92oKtzHUlXOSj2s0x6wK7fdhUFvuSCo093c9grJFMPcMcaMKJ4CYDVOPkX9
eyDwFx08sUuocil7jsP817hV7j/ow3qWjflrH+HX9fyetbvsTNetoQGB3URHGFYoFrW8Q+E9WVaQ
2eFAqt95D9/Pms9lTHCodHD1IL2s8SjtnzjRIs+lOaRQ22OKSGVSAxRS16IFXdQbJemlKzfLl6HL
36ZxdQaF5MZIuH1ZVjejX26EEOHpTMps8L2ardzTTDrqyikKgBketfYQZf6aj5UN53lrPexus7bc
yV2qg3N3vOqLrCcy+KXRrYja5JsSKoyy/+JHPkLgqG6uqn2KAh29QaQcgXQQVR/VJnfcgUMwOZUc
Rcnbmc380zp97wtZlhSwHDAk5kdfN4m5VO87rz32iFNxPsTcOfCx+K/fdzmbJh9iNh9bmWKzBCVp
ghrBzSO+0KpKWP0x1wH60J+/b+iTYZs0NBnarFBiYL/QkFxkFMuEVnkwg3D/bHQmbUwOPKKvebXI
ukzixSdRqgHTwVEHHGF+36IA6AZKrLbepXQYa0uGKKKcmpxbWLmS/tfL5CeXMvHE4DQgwC9zzTHe
aPc8inKX+RWYTLhduughPZ/ZUU7yVX8K1+I6P7u7uYqKT2t30j4bjou1O8C0yfKAlZS7/aEvUYKI
gC5IquxehUA7fF0ICTiAgX0/yHOzic3pi1YNV26bpkWrkcYvi8oHhsxFGis3G6U2v2/q0/FscoMT
+5e3Qq9XCZpS+gypISjsZHvIoZg+ryFDMuMEfrkWNZxUJAE8kohWfLyvRhh9TUNF9rEfDJLG112Z
k9GfWSFfTl+QFkHWCE0In1a8NhiRCjLv+uhCVQ3E2CkJ3PIQjECiGJJE3VgDvqruHVcHASuf2zoo
kkmSCAbYO5vrXFdmulh4jxlPrIMAqR+w86BoQBWnHl04RHEKVQnl2LfIIkdEhTfC5aYoP1aFQT2w
XnnYVRG1XAjq8FalgVlH0BtvtB2f56hC50lRbHCsDQnIwZDEdUZFQEC6ANo1tIXqzvdQhyq/JuVT
0QbUBzIrhhlykRaHgIQzcms+Z4mY2yxHXQfyeJLXIVEtX7WSdB9UPa2gb+EhqqdIQOVF+yG47zSn
zQRoESlbaKkguactcgFwMFONRyIpNleA5Er3rFyMzHDEqWh4RR0Q06H1kRpIwm0W9xRBZdyct0vS
OxRm0MFwuAQc7xI8F7AJ9q8FXyJH5to1qoJEnzchIeWBW1YgZQYOjOC2DcNNq14jwgdGXpVClmXI
dFT6lxYCjXahdbSEMBRvh6pTqM9eLGwjTn1uwK1VFDqOhgjQqxHYjxDmjWtUXoFIXtY3Y4iS//Ax
QnWBkIIysHMGzRFQudWPDWUVlDp0YIYcEadGJFmM9KagnRoXehHpQm0EigpCcxCXQlO91HpBo6I4
Qh176ckFdOTU7lAM1RIyjmux2fTRvhMGs/MGKrel8/3K/cI0YVKBPh7KrSic0SbnnabgK1A5jsox
XNZLaVEvFMdf/BoG/veX/v9652z/8zSt/vYX/PyS5UMJGYh68uPftsFLmVXZW/0X9mu/fuzjL/3t
Kj+nh7o8n+vtUz795IdfxN//pX3zqX768IMF7bN6uG7O5XBzrpq4fm8EV8o++Z9980/n979yO+Tn
v/70kiGexf6aF2TpT7+8tXz9609MvODfL//8L+/tnhL8Gs1esupP/7Y+n+Mg9f7Pn5ZV/JS+VtM/
cH6q6r/+ZKh/hsUBNZymKrA4GgsNd+df3oHnh2w0Erw8dI3YO2lW1v5ff+IE4c/YKuCngcISClY6
07Otsubn98Q/i7yu8TBjqmaAHFb56e+X+mHMfozhn9Im2WdBWlc/39pH/0RiFabsEhGMgaT6ZLL4
8iilEM2QHQ3C1VvzMSNXAfEpEvDkGWuOvOx1cj4L5HYvm/v93UNJjj55O64gwElOGrkyyPr6NST4
2TNPF936y7VeXttncNDk2ibn6jz2W63rwTyR4doecaLB9YCFmuAigeKgAOqS3gQZFjJ/hoOiFbIS
TevJJx27xpwiz0tmLum9KOeDwZ5cElt7FxtwlTcQuuXQXYJdoIsqPALy/CzgulhvpebVc0VuR9KT
fYIY49kj55sEb50NeseT1dNud3wrFsBik4Rcw1EigemTA8iMyeHhwSXHlJ5iGls8OQ7k7Q9e/DtI
8Z/14t9rrr7peXHi3/Z6y3EijoPO6bkgz5gBBD39yAbhfqAJucfmgscpIq8aOWXsW1Br4AE6WsLT
R5EGGJ0A1dst2dxt7nqSkhij1mLUxINzd5eSO43e3d2p5OYF0S6aE4XuMNsxahgNTG6NPIPXAMPN
xg6UgaSkbzE9nd4Ob9/P+89xno+T7D3/djFOIg9KAxBWIs+85Vfgyr1SRtKuZTDPr185jvAzhWiz
7U28r1qt0qxh6wzgKNGC3oSxC+8ARnNfdGTzFRqe5yqPZkdz4j7//zyavAqb8N3MnTjtkmxEuSJj
OO9ve0yfyMJTRivyHJoeqRfIjpKI3uz3MYztzc353BJMxpseL5/fv5zPN0hl0b2Pj59R12CeOcr+
wvkJRsK3Xl/XHUFg9towYVFOr6HjUlC+0NfXjrwiJEPXEVm/vpbmuiGveOEkgV8SH3+7HsjhjVnz
t7nD0eyMYl1yMYP/G2YU6jJnunmykwlVngxZiVnM1vsVdiy2M7AHSukydBhUgbBtcOSxR3EuVLOx
qyD8sWG2OCMuNEpG+559+27RFfKqkEfYjQKGZgTc4l7DXwUNE0XBDwWjlHXPo0IAm2RBTq8NMz/M
5vBUw5/82RRlRKbPV5E1kruHnHTmxgFcatNTw0mWDyNFkZ1LNjp5qfF+igB7ikdONrWlE3x+hAHa
pATvbADzI8iQWXh1JyC3+LDDi+zTOuFtZSUD1pPZIgzSKjDfrmN6gIDu7voVV4XgCizVLC3+bFdP
Nub/7erf3dWzxmPicPwLGI85t2+KKPgHuH2f1cs+7shTJPw/0kues7XSNCj3B72FdxqLz9uZKumK
pBuGNuUSllDT1UcRc8R4ito08nxb0ITeenDP4QqDnsfECzfMUUqsdAnHa4TXlNDzfgMKeli4pxzW
7OjiO2aeYnrdEOxMbwhlwAsGPYh5OBzxqdXsrvQudvbdlU/8nFaS1VhIcOUFEcxHgflzhYOMIx7s
ckcSm6F9y26jQn0Oe/77A7vJMyx9RK7fTid4l1dA3po97srbcvTFwZ69Zj+db54AtjX5xRvzPD0T
T8yXr6kLrd4V3iIn3OfxAAYv+wilOub9X79hBx4ITw7HBGcB5lhef+9P/sbs/TFiE2crlLnQyzXs
jAOGS8B9Zk5i3T5fnc+uORKyf79fvIxDy14lrbVDiAhjxIYnsN+ufXacevVMOLsSOZ1eX19j+gev
cOIi/eOvUJjtxIlLM9aGywN9zQ7KkGG+AcwZh9LRHrDjM0dizX5kBxH2I3MMtvAeDPgWzIHgLRGv
aOT+52M2+4iBo6tIJTsjrQmOFqu3H5nzAU5Ac8QLIn5XRT0Y+yh8ELz388Pfs88UBLLqGLCbGziN
DzociZw8PLkEp/P2NFoPO7gKD4ajw0PAu52ZLdkreJ/sVHKn49Mj1ckdViL7/2GXE8hDoNgAb2CR
4iN38FMYpoF5JA/G6mHHOZxz3KUz4y6xFffdipz4bPmIImtOwor0ZVq7oLKxvBJBUIhbU+jEpSLF
jzruViW8Aq8tOQcU1QqlY6gkbc3hUCwHnVQRhRgx1IE4lUKZSxkpvxFtCGtlc2V8s9c7cXz+X1/v
/KyduA//O2v/E7N2bh+Zasz+q+wjczs/i0penur+eXZ+tiw/m5l3RWvsgsKUTE8Y+SrvxkYG6RUp
dTIuXAPBH2iHdt4M1ug9n/tdU5O9Ni9AUQ4BYtlZ16bx7lJAIA/Gf6BXqCkjOPp7eJWnz6ww9cZ5
P8mNRLGf2faL8/75vE/J07FkZ0CEmAjCme8hLQ0/5XRVkvOe0TgN5BVOA/ZlhAnfOvL2+v2GrH9t
mH/02GRDBnErkIVcLTsSQTLFDDfBDgdkU6YyBdDE5BAiFlHFLKCAmscz6Ae2yiKyUHIFzyk2hYUt
rKG45XiWZ/m2j6BFAsHPEWW/DHLZW4MpIEuLCh3abSScaSU8XBLfjFaJuJtCS4oityuQB1ARcd3Y
CkwAfk2dNqSh/Aqi4CaHGAZ8Emeu6AHkSzOzZbLTG7oiln6Dey/NzCoBnWwoe7Q264nWbhAEqKza
FOzR7k3JFml5y3pEtKJFtFbRF6lZ0GZbOOCrsNsFRyPq2pCCof6upzImXk8LE5Rc1DVRmmRBV8cM
rwI8J+/wYUhjo5sEyqOjIP2KjkGtG+0d9j37LjHjBeYBajPxY2Syf+yB6qctSrDQJy7V8QiparHv
vp8Y72v8u/k92bE1OQvUpsT8HlYDfQScwWQuzyO+Z66OSHEAeGZeM76MCNMi9L1HwBW4OxbRYtGY
kVw9KzbztzN2ShAQbxks5tIgl4e3weFKagtey8PuiXkku2NNj/gPTij7EpLj0/EJ5wdMDSelb5yJ
bDvR9q+vp+9v9DeM3Y8VMNnq42JsiwrrAE4YuzMW0wGgCf9AK+v0Ng9XTyGICj3eZnT/so+og/jd
y4tMAnoXk/1NizgyC+CsDilFLOk9OH39BgdrL1AcAEILR4WZa54dnMlu/y87OO8Bqov44j/D4Mza
lfcZd3HR/6Psys+KYp8MC7hlRENEZEFUJlaXk2t39DNoFzawsihwg/WtrMpqbWZxGwRnRzwnp97u
bQhKwwIjGLsqYJ/r98/JDluVPc5jow3RmKVgC7YO7kURu5Vis70qsSILVtZE1fIC5ZALZplVWGDV
NPAc0HoVYItqGTOF3WKD4vG1MfG4H3E24pzGTJZARJitBQyCw9uC5ZmGqVso/qCqA/oiizsMFMAE
7AwdXs1hqVlUlx22YBEqE1H9HZg9YcEkinMXe4AflGycc4JiBBaivomc/Y1s1rCCMB9IdToohSAg
o16psBtITu1fAhqz9AD8hsHewK7im/3mDsHkJ3gKixiJW4Qn4HjYzDzBc3hdn5jxQbRaI9cK3BCF
IODyyrrvjV3hgUX/8X6H9yFrgl/A6T5c0dACGYgdO4lZYa8a7MbOLdZzEKs6Fugh1U5M4PMoSLNB
WRI731vf9+z3Z5ftYjpM9pmyDfXU70rmgPx9Cy4sfdtRNtxgWXoZbVSsY5hVpznFy8ZCtQGVTMmE
zBi+oq4MJ2SVNk5sJlAfryjUS8zKCW3fTuCVxNh4x4VnoZzP7PHsWfBVVnBd7MopHOGZbcrMnUlt
NmUyxz+w30vA48k+G1wHmEyFE5rFlvk4wNo8s78gLEK7wO+D8NcBzRM2eA4JxnYN0gV86udPVmf2
iQwP32ZfvRUKo1fConDwjBYDq6CVk+C6A4uV9hU0xtcIVxZZiZWjaCzFPTInI7YbXEFoo4TffPew
HHhZ28Rh9wORPBTFhua4yNj12OwZ1/kf7J3ZcuJs0q3vZZ8TgRAgONUsAWaw8XRCuDwIIWYBAq7+
f5b89e5qvopix+7uv4cgKLswg4Z3zFy5ciV3suJTOnP505+SOrjgFbLf7w4h5BuPZ8izNF3LS52U
/5kSnqpHajLIcNn7uVvF9qi62UMVKeWjB9/OV+myqnv2EEjwMVs+jl7CZGwF9E45iY8+PBsma4OH
4e6DJb0iUzLzli7l1j2oP9gr82BFBuPKXbm7u7NXdZcOE9qr0X9JeHabAenwpM8VDDrqospGxESa
jRqkXlSCzJ16lUHqE0v3yEBbBxWMIWTd7TUnRs0pmHincB5wWR4yCC5WVLDz14R7uL461ynzbu9M
gzblIFrOxrNcJBRGslN33PnJP3OHyKc6096EAU99A/46hYTawtTXvR89VF69StQazQJoWtilE4Eq
GHNbb2ej9OPM/Ipj8UrVFyKzcU0n4RkXA4N/7rUZ1xtvHqE3562DnZe7O+/gJdi/C6w7rDzu7OhD
dioN8AZtq4XQ8BsYofpm7q0xVVtey5t4uqLCpUAC+UamzU1jOasZ0H3TfXGP7ReLntgzmyyEeLbc
4Spqumtvcp85KwJVVX/ntb02y2Hu1rhXrEqO2+BuTlyzFSweUCpwIenbhb+Isoe9O77rImpACDNg
sTs6365M92njDtpOcBAdQoyNvDQSWW0WdmcB9NUj6PYH8PWaKKrFKkf8k9JbgFCE5JGo9gmSvQFR
jcdzD34EMa6lM3e+iL0PiXAunfvx3RtmIXiqgpsTj9d5b+nkEFPgqLDyKaYHWKaoKeQMXcKGJ98g
WxuLTleDAdkOt67QN41ahkzYHiCUS3uq5QD6PNqeUdKgLfMQgVDGSfa0YgQgqMBrap8t84Peoqor
g41W2kRWUFCyBa/GWbKhqcdW9BSZ6wzOFkQPjaCZwzai0cTYXzCHEAyi7zVOjmw1ml1nJ3tAtpgF
dxnMGKV3NbfBy5qSG05D6jldtvNmTKDUR1CE9qHksE0kmFeWPBLWcnX93iERjO7XRTe9KQerXNFe
IsXxV+6T2WxCmTQApFoXRuhsCUM0reTapA9+i5G55+fg13qMXhDoPc8153buMlqyaSajZdTCyG4F
k8cqqzh0dIKmrITjbDindu33egVQHWplnvvfa/UxVCC8Uq5QaMwMmmoIHC1t5Oao5WaBNnWquw2o
cOjtYubdMHXaXpPeoORLsO5kAcxy5iXV3vid9JqM/7anb07cQ7h70vqtzyyoz5gFBxy3lLlQbs7l
c8tJAqt8xnbNvG5zLayOZf8za/0Vnlju1eh1udAzlqPUTfxlULAIzXsK0u9Dqjy/TOiSHeOuzsxu
4lSb/q7bwpjRnIbXa+dhy2t6DbpMC9jMW0U58zV3kQThzrbkmx4dK9g6qb8nx6/BGElZAfEDafs9
ZhL7pF8OBN5TP8wjrbd7xlyGeVLvm4EgfzOuMqSWpCB/rYMCusDE+/oadz8XwWjwpEDAfUlUUnzi
/oulCkuDC2IUaai3OJhG2oQLnTvtaB/qbx6Mw3JyeDNnWy6vLE5XHNI/k3oVmvvrcLsE4yq1yeRQ
m+Ctr2BzMvoLL+2lR5a/Nbk93g5/mdJMFZhWx+IK1vNrMthPp77Aw/b1ZTo5mZxagf+K/UP8tCn8
IigH4mfI2yUUpugK3rAZpgobEXIS9UPLkTd4Mhx8Wuywe7HV1g5kI4JA4/H9itLQZZsvnSGR/CWE
jkestt8bWWXu959M7p+u/yJyuKyfKo1jjZm6M50T2josYnB4E4RNQ2tpH6durUJWvFMlVmE4FINC
/iFBwaVmH2cIETlUEqyazhxOxVpofc6+r4x6Zwfx4FpVk19HOX+6VgFWPzlPRjapohxJW8MQ3gcN
0g7YCH209uN9tGn7eX//40rrNNR9v2ueCyiv2B5qRk2nlLfRwnCGia341+PJKRl/WMsKiK1d9p0O
xLOC3+Y35aaAF7Zgl2FIrJzoKNBjw4azovuFizxUME0rPAVBI5Co0ClDJfEIogKKHG20GGX+T/BM
Do6ii2yr3SeWtB3+Agw1DFHAhk84QZ9ADyg4Erh7fy89hKcBT+v2jq2YAiX2YOIvw0EThiRf3LKh
T7ptB8oJq1W06ubdF4MYD2hLGehh52XvxSNRBOj9HfFdEA2QSL46t4OX+OsL4OKeTZf7rbgfKRyi
kk604AWU0HAuuOkG6a+dxw47S3cvFtLjRBFeQDRWQYRLHrE6bFmBNBq7M4MaSI9W5R214PCR9izb
mSPvfH7xiQRDcHht8F/t3guI89a9/0nde3VbuIQT/nHbwtWl6sJ1/fuXqqsb0SVWmWbtrJUByorE
bdkQ/hQ3LrwjkWQgyu+gv7YkcQ1ZaRDQwPZ5D5jqwmafoBaCRNu4jpDlREoTPpm6Is8OZwFx/w9Q
C9iCTP0vdquZR+zh96vt1Vu4sBoREvx3u4Vrlm+7qsDCT3vUzfIFMrpZvv+/lu+VKUNRt78dbv9u
5ifli35lYP2E8V3swJN9vZKlrRUhFjxCGVlivORQYSbD4x+g7wSEoxYX5TuNZwp4+VXQoCrlUCfB
JKgipVwHCyN0FsDDOmAfyYlrU94zifa+OWzeF8AUZ9zqFCdd/u/cmQcbnxKVwEtn74j7dACgwRHi
mxucxwTQzQQEOPvL6ACabAKQAYbxqT2edpWjIdeMwFyCkzX1auEOt3x7d8JSa4GTnp0a7C+hwq3S
274m99L4dYjnpza7WOrr61a6Phxls/sCyjelhwlMTmBSAPi3Z30sQfPjswBxoXCrO1rNT8IaRT4o
R/TQ8A38TaNrgJLu75KOxd+7CO8bynSIZAxN3HR6CvQ2umsfI3Y/Bop0l3041F4ONCkwMgeYXPpZ
vA/wcQBUs+FpvA+293NiwXlgwHPX54AzA6OzCgBbgVdnwKg4RsCu1EHyskC8drngsmzlYh9itP55
JpAxpz/Q1XWb92ZPvaRPpfxY3i7Uszp9tvZyP0WlpMIR1e96vzpog1QL7BTQKvu6hFGBfrOAEr/A
AhXOpvMKPkhArXCivbq/Aw0/0a9Y+iU+Iv+17VY7BlDM9BEVV8YK6D/fKQZcWXjsAL0G8/sEq5rr
D1OAgzaOueQHlySMzIH3cPKfiqctsYMNI4S6gYBD397yLGgBCc0ELT4LJBTAmLprd0s3Ao7QudMg
/4FPDXBXGxJlCAUfzNGcN6IWkMGeqMMJMAnPmq4XzIDCPlNITLKd27A1gTQc5oziDRFrfUrDRJFs
UKL+KVwCQgmQwJPHuykfHK0J7CD7e+vuyzFu/gH97oAEGeVgTSc/S+0aX7W6BRdilahjwqTgLeTT
V/w+A7EKw1L45Eij7YVneWdCCm1u0cT+1+kmYJ5zYZGKWQMcEEZwzMHiaeI0oomzAPWiqxgki0C4
TVoOEXWBjnzyNRULGnsNDCEgS3imEE3wsbDCMa2XolOJpkz98uHP4wPo8gLsmkTZEjo7+VZw8jd0
zZHhJfTo4BS+GReEeCb3TdvSoLojSB8pUK8BW6JBJXZehu4ZlgoeNe5arsmPcPRsPIkqIwypzmJ8
YIgIgydOQPnIFsOuzRGFXxF/8ElGCqug2eDaoNoT7u/oGV7TFxtCgwGEPRRuoy6agbzWQGRZgjhG
BXRs4RUBpae5KmSraRleD0yWI6E/S/04Gsr5U4uO39sbOlUoY8og3wULIEINLBBq2k49UR9NS7xa
oZzNk3oCFJxyQ3zmQUtZ5UGf1astsE89b0SzoDYSUv6Nh6Km6Cw6fBrg8e9f9C6Mw9uid1v0bove
bdH7T170ajJ+/4Q+/tXQu6S4mJXFImkX8CHEOtsTYpaNtHHfZeK0HYJZFewOhWKXLN0KCtV6Dfda
4ZBSK+B3V3HhY1Srm2zRPmKiFw7pqBjca0Lte2/ZNfsyP3fYHAQTCDGm8AGoqgcnYs0mYWE/wxaE
9m4SoCQHDltJ4Zpvq48KyiWW2WbLzYJaJJuv0VPYq25jrYPdH5BLLMotXuGNFkYFSXAEQBUkLkOz
mA0ERqAD/h6GMC3zl+Gr2v/lfTUvUN9VtbWwTBOef6Vj3CtyLFsIhgfUg4MvTorZr/eqQwyNrpwW
+garaxbNMKj1XNuhWgZR8T82TFlmssn0PwEdJ49lAsnCm3Xl+lj3VK94W3ZlwBvvk1e9xllp3x3f
2rlufSiDcOsa/QSYVJekQ+0d4379vPGMPvUPyhjlxmuHk8+12w7X1JL5Ji1un2tDUWhqHCN7JM7k
T3oQakiWxy6UfUgYrnt8zh7lOEx57eBPXpfdaky15B52ZF+f+P4k3JZI5AvuNZpH9aAa63X9JG/p
WxPng+LqgcJL+tl77XvdtYLr+/IY+VczaHIZJr5G+dBX1TSLx2VXLIFabN3Pu8p51pcwZb+UsSIP
Zh6tU7saQ/uwl9057a4DiFrQ6k0jWhJC6PchdTcKeelGxQRCKM+t0Z6t3l8cox1zyeqfCOUqGKuH
Tq1P6zmhsqhNxQWferqnuCCdguaYd78ba/Kqm6dslVoKTmykK9p76y5HQs9XxxRPqRajzRzgdKHR
TE21QO8cuNrm8OAmdzpbHbZQLd52C+xyXcWC1m8GYpNOgvRNrXb0zeeCYytcKk90+cdx9NfBrXNe
pavWOca2S/h0qGPhPPPc8CFMONa7rqnFMbfROqrHO6oOHQixtkhzVfprM54E9ZiPmFCVFG/UywYX
0AoUky0JTJ71PBvsH9eUzT55+I5O7TENG36Kg5iG8h83TtuHUE12LEFLE/cyCRW+nftTzkUJWG/2
0BMJ64S33oy3kQlDZzWiVIKXhgdUUSfQs3YU6MnChUdWOwdZRzVHHqqOLn9UzmiVqHAVL38X1VHZ
1cnEBTm7s4GOC/k2OgnnvNvx/xmeiEhfpg8DSgRdN2+iED8b6EN6Y/swCc7QhpLw6C7usrttdOTD
OtSadrKe19HyQRehmz6626gZ15z88USDcLDUNvxshMaLR6yaNtFXddstGrPqre5qDoXOHtYP7edt
xFe/OB3dod+Vd+q2d9W6wi2QgEZis/A2j1sqs3Ds1Z0OynV8tL5QbKnhhNec+WA+mMT8SYun4S5q
+IcHg5apepaf3zXAQVajXaS/a7QOYkWPctv1VwMAw4Bf0+Bb1J2Bx7R0i6AGd2j/Kt7NAiYDqXlu
Aln5lBGDqqOeVQQmcIDprv0G3bEP1r7VOfVWMVQjnlF/8cns4NkHq2HmFWMRneT9ftOLKKEBwSqH
yrTqzXwL53po/hA7KouzWF8CIhiuhjl+zkKgAA65STSf90q2lBGmeElG+P1JsZ3m/rkjiGEDZ4kM
vdKZF49c9LPEy+JNkAeHqb3vLV4zkbZKxjUFZIOCU3G76D/b+8DkzrktziQWWM5xBASsl/ZmPINc
ZYRncAkS8YM0TocmO5QZrvtz7kskgw33NoMoJUKURvQa6o0ufeOIXoUDhiA8bZl5ZmjQMDkfN0gz
X/azmObiECaMLnGuzh1BEWKc6W7VG+J3Ua+CwxuhCPNqj6WvHlHv5PB7ylaCQS8uGJfEd3SePBAf
rQgEUEG4L++HqLKnS8/i1VBn1ScpmRECYYWTiDw/GBP7wAphWvEaR3mCq/a07CexWhhlZ2CdGUfj
CmiSWXnjrcfMEyvsm/2WMa3rgD7ncKQD5IwMOkiHgu+fcWu6eC6po4Gli2/4aiuhQ0eGsUF7Lnrp
cNo/hATme99u9LqTBjxATbZhhuttQXgSxtPs7/12Ty6+4e19C0f45OYl0cGCpkDxDgKbB6AEQQCF
Tya9a3qzu6pgZ3C5o5cOVlENOlUNa6TNFimiA1aKLx6/OGDTaM0OMYu0kO9xXuXSiq0gpKbNpmr2
IVnhalOX0a8Ty29i0+zEx+c6hBkKcjgDZIAAipbFtzYlNYPjRKQj3K8DoYJzpBhAfrBVamEdmEKo
oAGtZ+8bQQ7YULgN8XVikXwsZ81ROXJILQFSIqhvAkkPQgpZbnLS92HhsMJzFQ1HZBpxedaUiNuO
odMBGbShFU5pDYrq+YaIRl7NL3xZTcKrwNRcSlByFoWEswAGJ6iP8B6ZDKIeiRW06FS6ZgkSNLAk
G+w+WCvgm1vIZ3p/5ReCcLDNwEtFOYHQBr2wBDLEp6UABnDFMtbdqyVlpZnEfideHlIrB6Ke2HhF
aLKHi4LCqPFf1Tk53SKAS49qoN+Ljv6u3pWGEu+LFzgF3BKuk3KD70daa0FuokAS7pOrkTixRVuC
30bCqJRjUcWSTMsk1hPXveOrOtA8oIJ9uAei0I5PmU0Ao5N2fUbIpHwVZC2aBgyKFPafeHFEyt0t
iQYysdc0DaAezUFyRlgNVyBJjVj5lVCwGKypY78f6aadYMggiyhyB2gobKkOaCbO5Nw792AtwuLJ
/Iq7B53RWrf3pnGT7lj9SMrmR8UD6AbwB4yOUW4AhfFBLkc83B0kI5OUDwqM2ET1G6SHZHDJSCJm
LjjjO563aeo1mBHFq/1DsAQBIy8kokAXJnTdp9Kg3+zMwN4EYaPLGqYAn4lf6aZ++2WJYV2au3d7
GIcLPk1uiZ8x3HO38Oud4h6OIycvuDydiStmmJCK4U06YEuexQ+3vKUJhJUad0lX44TdHWE5sDIN
zLykrJFY2gLTVMJK2q9EKQy14mne09/QFekhmbmC9GTyptCpUi6Sy/G3wTQWm23Wy+5TmnEJSCbw
D6kTGG2UtwW6SvAVMjoqKSlNmo2kD2lEB/p+BtGuHjbDWVjO6QjaqoiWtN+KEdSgOTgfwLoIa/NI
vHPZbEBoUD8pGvcH10lXumSM6/yAmVo/Ah27iq8CZZIU78QFww0LHrpOnZ90JppzD+kPhmKwZo4v
3KVXY7x+Q6ZUWAsoMkrnbXu8g6DHqUMT0ynfQKk6bR6cniog1ZBEgzX3o28jO0k3MEhZt3KY4QuU
7SHmMmZOXM13FpHuVp9t+pQwtfP+nG8kmuccvegQ5h0nEMXUfgnsI1BsPgvLkKELG95v9oluMGzX
DJiZmIZAktXu4TEbKFncZOU5sRYnjgV82gikc7Jx18RhgFQh6h2g6zGASvoxa5E7iZqR1iWR9Ci6
1akPFLkRRGp5rUGDYy98ivjQYqwofa2DBSvJiVc0CuZjroNPQNgHM2VEWY6w15LNx3atjTvFaUQE
nk1eFgPcU3GycT+bgyROvMYoeZ0SDmAxDIRLg0oHBU3fxMEmMADr0ohxTuFILwK5pU+aCnXG856f
lAdqK17Wte7qa5g0x/DQEba74xkgPkPvFNKADCSw3JjCe6wJU38THViicvBqiyELXw+XoOUMJ3gA
NUzJ1CfaTvvOPYryMcW069Qh3p6eaoyDWbxm2dgyYmbeglrwkPf6Jzg4Kd9LGXeoK/IdnXrCkil5
HyILrHhUPSaHDEK/wF/mw8k3oWh/3978se42I4iS9JLgacjjNJKI5JAgtYixE+KzewcS+Vim+lrp
1WQF0H7aTYJPQh0R4ZSoRctXxosocVRBVJeRMKDq1GHS2lF2IROicNmiGFBwu8tAS96feqeOBhsL
QDldtwEINjmBZ5b0mt9isStIwmBBZziAf7PALRi0DWffpWgoy796TkkINXcaVoJGYLIWLyIxmdkQ
2GiThzrrHZmFcRlgYQtDSZIez7sF/TANtTg0w82HajVpglbcJk5UjpM5i5Q7hzBlR/fScioRXHD6
d8dZSefj2FkEAMPwVRxC16q7E/tda7wWlSbX/n31iXOK4njL682Ouk65enQiLdN2y0DFkoVUCzbr
Gm3OZXAyJfNV4WDUmbP1cM5so2orzcMQY4azzAZi/UoMyOLGKwxY5jtzje4o7aMaN17pKalS4Y6T
23pnVQFTUUTNct4JrdFOXHOcwyb95inX4JhP7AYREU33o7N+3Lsp7+qwOVO6cE3CdYo17Mq9IAO2
0VquAYHaL0G7/AVTxl9zGiuoDNtBO64gPFlzqbrDMpX5upmEhULGxGpAVgvbBGmQmI3kOBAlUUaD
hR26u687MGAxLrPhkfmrQdhGYkSLxRyVA/W2ISMEM5AjYIoaWLDHcMdMwxDxtISeMROOrAwVTA1s
aEwOWdinXru0kNMyF2ODKYu3GX1niygboWJb2NzqXyY6hpT6VtkFRya+DD+N32/jEPOT5qd8PCtN
hhMhT0e5ItrstBYomLlnlO1sWeFK9VQBWrRT6bpFJPOPiFNPiURqPz2QC8RjgcuPb5DE5Mz6rCih
QpayJ1gWFSGiL6qYvU36IeGuFx4TljVqWoJrLSJVfIc1TNDZ2Vl1N0xl+VU4Mjxrs/7J91gRMCV8
yisUYiR9V7kl8hinrJxTPps7je4MD4y25yrIJcHHUNaJGZ5pPRmncLF7M5Zv2J+MebWONpszi7/m
6obchiMOIiFxu4KRL7N2FZFCpPbgXjJW6zme/yTWWnzicxyTRajF6qyxhbmt1iefo8bqqvDsOch9
wr33TdpzQ3aItluYzu6mI0Ng32GTcEaiXs9ZQTU/FHBU/FhrtZJ+KgxUOrCcHaLVY9wR/5wF8g5y
mMpLBmg1nHLxitAu2ZXPkDBfZmw/WEwsr/xAo884xcltyHDn2rSB7thcMRww9At42hyQKa11bRaz
hZefh7HNGGL6PlLVnPkhk7WMi36RW0LEb8eKSHFMVji2ZTZdfV7HZbNmjVJWNMXd/FnH6FE5lBbX
lNb4JnuEdsWUYXE/lHAXAWGcCI1RY7zEpNHnGnxqyfJxftSxMdK57gUmwSxsOMe3qmt9HXBMGozG
iZ2TrXDC3EQomDA9Sz1tfXCSh/Q77Y1xyjKDa0HJHPpb2SlmZyqbjup3cuWUV4TTJKgEIEFlnnGf
mbMbRvYU+7jARat4qzgLl6TkCVM6ThDiYfox7IjkuxOGAifxSJILlXBkYURPooNjMoEEJqDopq2I
nCdmydJf3y+81VA5RHrMmd+iLsCg54AzfnL49Eu8Xzmt2tQ0trUWUFbXJ9+KUQdNwW3FZBdhmxq+
UBxJvYFW0aJAgbgNCY7DiaPPfLHzlxguLYaVrATNrTO9kTBCuWRkfpqsmiYbdNWW/ojGxT7CJaMF
WB/wxEU+0PqoMVx6Fizl9BIaO3gYzIOMecNW3G175p2cwpOfsoNBYGc31ajRaqsggMH6pnEwHbE7
0l9yMFfler53J32lLu6787s2u60s/m843YqpWfe1tYvI1E5GDBgztIOhgaELHswYkvGH6TxuR+0B
/sIfeQQyN47sWbLxFdsXEH9yrXgTnbkzE79HTqzoE7jw7MrvG7fWT7qazBNoOTlL2nRGscSa16YF
wS3wd2bKr2BszIANBB2tQDIEJhQ9QQh4CXxSWJbxIAbKlHVZSJBQrNOdEC7APDDBOv1UFdYFEmaF
Ahwg1wNHpLym/cAAj9l1kk8Rc6BL0+tYZ6AaR8gjZQydzbBw0wEW22A2ku0yk/kayOiqsGMRf2eu
TqB/KCIvgAKzh1VTlqZwkiNrswxWUU2WIJvgdCPVbzfBLs8lRliAaFfADCcBYRJMvDrjcNWTtaRM
ke89hv2VYa59TFYsLqs7eRHqpbZBOQsAWRhjo9PwwRZxhdRXQv/F6vmGesE6U5t6cm9HNrIF2J3U
FzIPXXMaDfAsnrrpuGTDKLWQV5QCuXJW4xpdKP+gzm1qu9JWv8Xf1OA0g1WkjRabEydTyXUGXayl
RWllLCc0iWz++QgDi0VsUnrgO14nVvPA8Ri+BmZXrY95gVk8pZtrwLXAwXjbZ7ZdYawnuvDk7UBe
c5TCEq5dmyemOxNVgBTDg20RzjqdClGJjmVZoguEFelqtaajAMSgNOgcg+UYNEiLL1sUCFOpplDi
HhxRlqu+13IbpAdpX0hpZnVcifzHKPlyntwxWMbU/BvS9VKgVjqOphcgW2cQqbs3bFYa3VpW4JkF
6rhjCeTVncpzMqp6mzsB1M244Qvy3IPC59y5hixDAMhthw+zY4Ad35iGes5w0fBl2DN0cJUDKgMy
nWQ6qL1YI30L04DtmOHX6grIpD64Yg9g1VwZSD8LIosD0k4Oel1bvprYfWWikFTQZgXz+Tvj4gEz
lT1KOGHDje3Bzw9dZWWJ3YG7ALB3BMXUKqNVroSNGJ+yZP/yA+QUbLpWgJXFa7KDAOn8OSAcWh4p
QsyY52WyJGZ8atfZ+7TnyHbGEZGj/dwMlbt5xMFll+se7kwnfyC8x8ryrfxhekf8Izmr7I2+9sOZ
d2DFWrnUZk84EL3c0ZbKj1tEcimgzZA2Ks9diKA8V5ODabmSqY0nya6+G2sTF+IwjetVHLgpeZa4
kzjxpMf1YdrIF+kLHhP16zvPE5ea8GoeVh7KlKbSkWoM5L4DKLhiLIm/9M1kSng27Vm8OgGIIK9r
oOetsmWxDZxNKG5Tzu9NWOmSCpWXiRCcglyJ74RCUixdMxL/TH9viHCueVcjZC1Pj1Ggd/LO6kmX
tCHLYuZQNAaIrBGRk4WJgkfIHcpwmWOCrJBQwSRgxi78A9AT7QMOFayH8k/ze9Ao3A4Fbkk38pRB
u4AnJXcSbwXPyfhuPPxZAXsF3hpeETDLqrO/ksZ1TXCmJLv+xJ3+LxKcuSJO1LzIVPg7xIn+H6Lb
F7kJt+j2Lbp9i25LnuMW3f4PjG5LyuUW3b5Ft2/RbUzNW3T7Ft2+RbfxUECrbtHtW3T7Ft2+Rbdv
0e1bdPv9Ft0W7/QW3b5Ft2/R7Vt0+xbdvkW3b9HtW3T7Ft2+Rbdv0e1/THT7WlWY5oVqz79pVZiG
RDb/lA1uIs5PBrQKml/kRlfW58qsOt1TyVZij2jLte3nb13Lhf3a0ysHtyzPTfmztoqW5RTFCwbo
SVLHVNXEEKTceXdPXcqfQlN7e1OROTSdKVv7+zzuq1d6IS31r7vSayKsrYuh8a8UYb2qyt+8UIy9
qfLfVPlvqvw3Vf6bKv+/WpW/fk1O5kI/+1Ze57+5vM5V6c1LlZub9Ob/sUSN/JPx+5Mg04VJ+Z8u
hXRVgOqCl/rPEaAyfuVytFtWy2oazapZtS5aPWvUsk3bXEoP6IS+Sk7eW1MiEGXuU4K24e8dh5ol
LcHLbv75hBe3nbaO02WyRfFqjcYQOjukgUrRSWkXJso/ElntSM7nhLSFgYJOAQlfFUzWSMlIxKVK
VkqNdIU1uS3kooQSE1Gui1Q2cpQ9qCZCMTLTtRAVUZ6KqP7kSZH/Voqrws9XtpGqOqVUqFqQ3Em9
KoRVWm4tspB7kPqXsi6VGUj+irKfAlUVMgMDyrsSRJXxU+aelgIJ4usraVT5kmu+bznTcNaZk1lG
bhlUeclmkCVGnpP0FyQshCQNV56iVKMEeKSREBFtwGTf+ZLTWHSo1tRvkn1SRY9H8qISkpBeg1L1
WyTgrXyY/XDIa50tVzQN926l1yDr6YDUhXITW/YG0j4ZAWVenbJ/Z2QRbMv3UrJqlWKhbM2psye7
y4TzR0oFigpio5f5dvaS3DbS/GCtL3zl8jbJv6VeqL+4l+qlBACUq1eEq04LmdRvuaiqo9pKEk5N
HxF8KOtMHUl3QViWayOzB4hwRxtR0wqG7A7ZqBVKluhaemLxv5TKwqTttMmRaaJ3QRGGPUkFUsn8
e0fgBUf7NgJvI/AfOgKvrrkXkMTfu+airferNbddt+oto2q1W5e40smoNHbTBYu8+/yo/HvJlVXj
JkpZZ78saIB4D0puVl/VZl1LNQ1UT5X15oMXHqnD+vx8cnrPryp96G9sv9fjl9t/9QGijm7P93/0
/VefvMJev0eOF7leTeeH/8N/7fMWaaWqu0J9hCBSdt9RtVeUIzei9lSkSnpl6dqFCvogKIGsE4XM
lMZoUMoljSP9OnfOHESrPLnSaC6RhGf3H8xOX/rTDz8eqOxytpf9jcPJOKf/g/8eUq88dTSyHxo7
O3qIHhIvYt23R9GUnNERdYQSOwo+K87nSIneVBfih9dGnxOyJqko6CTxscPVosRlc6w5hSGX9irT
v/nUzjOvndjWXfrZWtv1mb3+0VjYycZuU7YXsYyFPZnZFRpyw7VRpGYy4L+RcmRnfrRwIpUoCigY
oVJuR/4nb66s5hsEn4Ftf47IVYxGn8pn/Gx7nxHFI2w7sKlgmTm1ASl4I2pHDahfc3De7U9SeEdc
d3TgI6ODTsdtRGp5u+V+BlHb4dxRNBjR3uRrqgbO9/+jBan/o4fRJ4ejKKbaIuFiIlL0gtGq6SRr
P83slBR/RssP8ykbboYGuevWiBs0OqiOv56f2EI/1yT2tbwEDTKW+s/8aG/BI/uLcT2qRhS+C5Xa
uaEwXC/1Titkt5QSTxHJzrlDDnJYm9kZmkINPkTuPUIGJJn164P5j9ZLa2avelnibFAeIoVv5RR3
x4OzRBygac+o/rnkXuw5FXm+SFj09yt7u7VXg21w3tjJ3jZo/VcLJPSY2/WD3Xhshqt+lZpmJCAf
7XXm8rH8/pjZ9cxZprE53n+sBkW3dkAfY8tlN4FQ9+zdRdwanz+WFPZAtGW0m9kn+vrsWkunSeXi
nTtBQ4VcY+QEmirSRInEYkqK3dl5q1LmY4HmxR4VotZoPt5kTj61d5mdv89spaJTcNzOTvb5aO9m
JNzNp07xgCCNssDag7WzMkg4XHrB9Ku4X7j7qZ2+H15rU9scn193r8fX9D19rlMd/F332fic26hh
jO/HDoLc42NQ5RRjpbvfxXeUO79rOHE8jlEr8t4SJ75LnLt4YnsvPBwnHM4d9+Px0bQ75C4jzEmB
INd97K1dSp6EHYwQm6J/vNJxO27I4kBNIYqacp2Pj3sHJc8O5e+cjtujLoqWkF6nx1fCzgeZ3pQ0
kYrKyeb891vHsR3vznGce7cz7HSG7qPrssj0Xl97P374o+jhwe/3Xn/0XlldXl9Butv2JHg9eb2q
U3Wa8Sv1AklYZZ36i64mFaR6ZXUklYt9LLiITgNhUeTD7Gc92fm8u7dZzjqq2CqVTxWcKuJa8Ky6
rA3KJ+lmHp87SE9SbEkvchw+SyHFhhbBhYRK4wZ/cCSdpRbwJu/qfZlunEGFlnRcPq5/Ksn52HJo
FjUrTTNxOpUHpTMOP4YfX8OPNtmRX1/Daudk3y/8e6rAOSFV6NHCav6Y2s6iL0WaMKSIGaWhqGN2
shd9GjK4/7qnQZGcUYX6aVxxwyEKNP4wLGz+DQtktSrucNlTYULepK7MPCjseW+oYvZFhw98DS2+
xBM9Tnbi8g7KWMPEDUP6BR0OJ2ZEfFBcKuw8dzruYxjS+Y9X6hle35wuPJDb5nTbnG6b021zum1O
t83pn7051X5VQamNw9SqV/lllGDWT1nz2/p5ldQPKSLWiE+fwGPqCOXMsJ+lcZKiFiWVlgZac+yz
qBs03N9jFUZTaNif0LK/XkDrouRZtmnMa6vltB4kd8fUzt7a/aLlnKhmDJAyt3d15/DQejt+TDZ2
bVzb2Pujze8KenHANfH6vl21N6gTnoNtyzZ/pPECHGviGrw6Xnwmwx3al1j4yOeMK3emZe866bha
2Dzjd/Z5COfVP/5AiO9o2ebCLmb2MbH3ODZvtQECd3t7e7Lbbw2LMuzNlzOeT7y0d94istCSeDjH
tbY+kNbs07MRVxFYeau0nPPb/qPAl8LhqzuTuQN+NZxQwPIdRZO2nQw2C6dGFdTM3n2ih4jobVB8
LUYbuzm301G2ceoNGxXxZXdzsi0s/H4tKDgxOjhfyZc1tSeWW8FK/pqu7ORr/b58X79vZ3aR6J+5
tpt3m04KXIbxje78yKjY+0528KeZZ2EijXnU7RnloX8k9zXQQ+S0+ll/jd5QWPvB6zlqdEvb/OTy
qlhfUzt7Lz54Nuv9vvOvDb7WRW2A//3Bd8FGuA2+/57BZ/0iLtA2ag3TaBiGaVntCyrS6Vw77/Zz
1UEDK6rYB5TOpR3Y6Gxxh8fL+7yHrDhllT5RJvPm9mfWK6XEERDbj/MxFcvi1EYtCX1zgzq8iWqh
ot2LEtPZYSkJmv65Jxx7ZqOfckAAS8oyCMVI4mWMUxTgSE+H62C1tGfD7cbGMa10N2gL/36OXb3N
S+fjP/M2zZa662IfaRtmzWhZ1aZRb5gX4en5ftfKV2eqnVSpYbp1VfihOVQVs+lDM2hQtI/l1s/j
VSePqZ3x3Oxt/epw9bV753NUnw5PjIMdMYzHiv+xCc0XVQKjGgaaOxmub2ss3ZrhxBs+zh1j0PRO
cdXp+ehmScALTSgVf89QcUIZCt0lRIwp/rUDyhKkJwDw84zG2Zm4y9r73Hbqpl1/oNb8w+eqN3Gl
XQtEFyClankHoghNoAPiBcgtIXXY+gDemlNfueq/f5eYR/E7XHaoW8fh0LEGTnofNHr2ojtouZbX
8IDCqmhHSycOvUubCnc7u4oKnsXLaObydxvtqkl3+ZRyQhTKR9adNnsjqEZPs69dvPefkFmOuZF3
BNmabvelcJ/uWirifHaeBgBqSJ89GfEKkeAl8l7BE+/knKr7tCYc9DamHCJfMeO5rIeqv4qWgDP3
w6FAh53foKx6R7BG7j0Lk+h8HPsZUMy3luLOBW35AHo4+MIziMU4HwIcFnxry5a4oKTGc2dv94gp
gfMq0gK22+iXUIh77E+7HaqBEGxD7cyfRkV8eN58nbb2mnq2zimeId5O9RKBKIRyYpST/OOghvkz
655is6+T6vqkPT5xQH9MHpn9cffSCCb9lv0WfqnYdHWYuoBrVdveUP52w61LfrD67L0gMU9o5+Ct
ohcJtKEZGSPt3aOhK2CSiGgFJ8AItCOBLK7FHuu/MKb+ZhJcrGnmLDPORc4kcF2Q7Nc1Wv+9VwwH
9xlcGdzXo5dyt9V/cVRGxQ7v79HOQifXDTsn5zl0w/HMDn+/AF2fmRcr0G1m3mamahz8V81M89r2
dEEKWO/P06ahmdkA0FU9IJaWno88H2EcAkyU6KGeizuwqKhtxC955Bkxiwe6eJ7jXgEkr64SF+Hh
/51V4sr2fREx3O42m91xW7aPFvtJz+oXXq8C/3vjvBqIIbbVXJHtvb2dug7ykuxR2hKTQRe0fXil
ia5210W9yH9md5m69d9YNvULD/mf3DS/Kk7fNhrNmtmCVGN+E8N+Qgzy5r59yNKsHiwlil/FtXYI
fdVd4wtBWbbps1sprhixZfj2T03w0zkv/LT8MJ3PzgXnfH6uOv1+An/n5WV8f3+l22u/CCP/zb1d
GJHFbJNXq9uZfILj++Lotvvzh03qNBBoJnyaunMYKFiPlj0LTUp0mA8ZFVLOkDo2E3t+dPf5tRu/
dkEXG/o/orGvNsLFfv1Pb4SrF3SxdibbYyvdrOiV1f+wd6bNqWtZmv4rN+53sgAJgSoqM6K3ZgmJ
2dj+QoBtECA0IOZf38/iZHfdeyojT0VXVEd3hA/HtgBpz3vtNb8PtR+nV7XY4NhjuumwRc5Jqyrg
a48Eh2ytfFSG1eCICU23upVazLrBP+dmOr+akJ9op3Ho7tvbGytRrGvmoGlt/Aumxq262YLsRQbo
ly7eRl1Xd9zp9AK/LDn260DScJfgzFz7ZZJzNZs1vCxpWXlSqjnQ4fD3R9VWvjCHDfvzv9jqn6jr
/xut/uWu/4kI/3ft+vZPBPa/c339I0T7P1Kgp8rsD9S1k24Ms3NgfSHXLJQR1u9Bs4FfiW6qMnNu
v6Ss/0D/+6f6fqKs/9X6/uFZZhgd3eiidW4/D5c/dK/AR6fZbqBuvlaArRV4SSzrs0rj/BeEsy37
8D+cGH+o6CdKntd7Y3vcQjNMDe8PaEYTCI+Fuj5UdbQM0JAu1ga4iK2NYvmiGOLm6w14hGp4Rl97
UXquurc4X2Z4PtjFHs/Ef74j21L/P2vfT4R9c8ia5u5A++6IjkEDPPR1Pr1Mj4PtqJodBz1yHPf8
9muZPNa9wXV1icloHG8Hv2jFr0bpJ1L/f3uUfrVafiL8/+er5Vez8RNV/++ZDaPzdJr/j6tCdkYX
XNlO9yc6nd3P3Xt+rnRvjxICxYg4d9gveF3gnTCKo5cXPa7DlxiThPiryMexDWwVzgsvcRS92i+A
tf5wC+FDHhOfj5fXs2VzBy4OIz328eaIbaIvceOIni5vhcLFzbVjXE9i913yh4ujm7zFCQ4twjnj
Brhv4jFNuVX8VZ5+ynWC78p+XAJRCWroaw4iKUiw7gmHu21SvZD1nPTgd9GhoOwx0Mp1lR52lTgE
57gw2anob1x9hP4GxYv4q+ge5hNeGg0/oK67c8a+4JSzeK8oCBUR/nqVg8/J5RXfIiBtD6pKBVgX
n5VriAvM667f9looca5h1hfIPgBwXb6uQ9EHbsj375WvWd+coCCMF+iiUB11Bh3MKwVorSgAqUCE
s12QBqIqWrx3VBpslhnYuqKQ2r9c3BbAW32Bpa2cBeCxAsW6C3rxPazWgMC9N1qq6XUGdxBWM3a1
t3/RBkzCFezbrA/32lUpAKG91NqMi8pqMfpLjFHr7fjUz6b7pPO68fNpi+z2gIH2oU0Bepy9fwsk
EfxDHUIcDQFD3NkdH9xI3BAFi1PrCzojIJxn9wZkYPNgPa7D+6z27mA/lG5tWL0DWcoBuIiBbonI
AG+f5sF2tghw5wOCwHlXw68xDnlj3PRQUakA7zocGr0Av0WErgBvveDSCoxjtGgA7Uji9RuAEzuB
rSC//2w5I/M3OkvNClMyhYeTZXurZlsXk5GaiU/UZoLmG9dqMKhgc5K3IcnzY/z7zvYHqDZviwCf
Sd/zlkvMTfMracixbwkK1dkf4fxDyvbQeBXsAAGEagKCtIjQ5yH94SMIlN/wYB3nDRSYmfI+Dta2
Qke/VQ3VRq2/VdPCwinOmc/pS8VwtfgWF3pvo7KJuAkCBaI6ZN8XrE6BlyudxuwCcuOWwmVs9tbX
Wz+8K/SQBSrBDFvoGl8iK0n6C0GCAE6gth0HNTH4cSAschveUA33ir2si1Funlbq885IhG8fWARV
OEEZ7e2+rvg8lV9rIOjs7P2Ii5wjqtQabKzaLtC7buMjCARNHOe83nAf00PrEN9OCrOms73hXppO
tAJnwvSpgf4wHQmMnk0+BcHuB5pc+o6db4OdcILZeT+YgUgGZAF4SfJK7ZMPypB6c7DvTTaDq1+t
7rCf4Q84kFItmTNBjxRQmqvKLTLVY6PA72qI+jJ5u1gdZ+u1dwDsfHnDB1ANX4spC0+tYnG5fR3c
WFljQFdGldeK8KoMj/SJBZu+glQQF+8ECCj8F30cXIGV+MpxTgRxIsexrgxMNQ1AgZpv0FqXaKgF
+EQgs64fZ7sEuTGZRESJX2yU9WdfvOszzJzk35+UcaoMltnOmQElZs90lNGsydnb3RUt3FAmtR1k
cz3I5+1SLdyNp6u3JVrPrQ1qyXArg5G9794FnlFAFlPlpNE9OKrqAveeodVHpb5qWBfwRy/qDNYF
qu+3hwNeTlM81yIMqdas89LwkrfsZU7EBI8ZaihQCDLo4JjbY+dNsMMAIRAAAvwUBQx0gmUW2BDB
ERLon2oCzA5YbjdAU1oYlNruHXgD8HZKNtCCF9gGfHUEWuPtEBhARV0I06gBLsM4DUfDNgjxQbaH
NKACr68X7dSbOZprSfvt4ktIyGkumBot1VKmW4VVqPlaJAC0wM2qDcgXx8ggVuGCCaGBnH9AzE/v
FF4ERf/N9ESuwdlyhwr8zk+YJG89WcH0mND8cAZSAAh7R9AEZFFdceTDpW+n9EgsYvoTQBDV89uc
yP4nEBCQg0UgeGwliJhAc9qY3DxBYROriQZeUprcXQo/v/bn84f3MfcY0o8n6tP4iym4WXPBGtI8
2USZ+pjPO0/56gayyELNwgnof7zcybXv4D7sT4NauYHXl8wCtY1t48hrB7KRba/iGPfGs6p8OYNx
gPxE4nTYDIlApwrM3nHE+lry72GFs4MNMk7LAhKuVA6+ybNZqvxl4niMWT8A6xcalLn4Y+PLzMTg
xYwvMX2zhx8ZLRWcjL017N/WD0TEFtr4q50I2isRLfPeYM4t85vy+h8fc+dtPu9rIeLix0kNP0qG
KIdwQ7M37KvVE4gX1+9F8JXaF4Um0ftQ6osaIelj9qjleWrKZsUvnGMEF1Q2Kz8PnMJp3cH6EPKP
IQoX6+lUUNM+TGuOpzQAiNQwHoP7glO5uIcAExwegFwGSDmGowbIW14PoM8KC3r7RBMmzmrH7U+n
d26ZCobjRX3xbY67OyBpIymLE8ka03ur78pc9BMLUuuPdhhnPkeTUqwkcmj4EwAsLcgoCHccNWHb
xqW3xA1DyA7+9hQCWrCaDgZi98AFXhzRx+ON83VhzPeW57xRt8nfpssi1dmU8zl7p8eIt0KfdSwg
Fxux3GK74o758OtjmCsexb7D8wCfQcZw0SeQ6MbfKUJ+qy+RAHsgyPJBK6qpc8px6b43rXfdWYEK
rZrgX59HB4CTTcKRHoHp1qoIwRY3BapxXaA1kOvBiuGWCALg3yhA40SiEKBAAPVrBBDvzJoAfSfO
s/hHQ5ehTmy63AlHn2esSCPB8gRijPMRAGEgPRmi2UL5oXi+ilft0QvDBBroWOHkE89nj1Fq2Wa0
jbpAHa2mHI0NghOmWLXV3hncCFHgSATYu1YSX9biR5zZNY5VsIUYBKZ5cB2vgF56r6zAY/GMn371
zrSlcGKGe3FWAuKcCsmPiUgLmY6+SnC3tew1jUEJAliz2gSWGTybz6QuISEM+ZA4gBsETFbm/l2i
InIXTgfEty2fCMESaJ8zEDfy6TQlJuLxg3LRds7GH2c+Lbz4bPLMHUzZENi/BqsaxO135o24jakA
d08lOmJ14PAfjBUpRT76/dU0AJbmw3tjM2PeHaDNZJOwsnbgYR+APiJuAqZBWAm2CfEUNGrLHTRF
BR3/wVziUUOvr7R3JfBUwITRFUbYc5Ss7YXFWbMVRgZgRjkBhGp60xqMbemboHtnE3En8HAkT8Uv
AOfp1KkHTbnXocn4+PgVEQuMgzmX7Sgkho0cTHHMt4Kv6RQcpKgBGpAOHFaL+wOvBNxwTvSDBJhI
mw6ADZ69ToTiihcoRGpaP8dW5jy1phsAgOS+LYCGshRW+bAFNpVJV+VDmndSuvKeU0VMxxfRHpXV
8VdXbyWIWoLO1lADplNOP7ESzznsb/2BUuaoRW0M/gH6EIwzCBYbGJQhuGWQ11g0D9gqTksIiKSg
hOmNbw0OTvoIpjoLkMGPae8gGEhb5MEpurbBlFUi1yxggLyIjlkxgfGAq5rV+uMjd8CdMmPcLaNG
ozecA9PpmAfVQAIoYUboIMMpNxJhgwXfJkDnSeUKfsts8k3A88J/TwcroMIYFqmAClf8nq4qawV+
lgLtkArhcFzaxoUM8WBKk+Tieec0J5aHWAACWfjv0gixckCux1/MSxCMp0QHwY2zLG8SZBO4U0KR
3g3r3SWMYLByXQm4kYAgoOusYI59Hljn2gogpuykIcuFMCN/DBfrfeHoxdp9MPig2NEqzb4FFFYB
rrzwBHhsNWXxN0aAXE7hJk8vEicjiFcS0AOAq4QQCW3Yi8wB/t1NgYPGb4lX4oDYsw8ZNybuvdNU
Z5DCfgDJV3SXz7fhVLhuqKi/wa+G7nIwMrTIG+yimfhRAH45Yjf7A3D1GOqVbpmu2IBW05073lpD
eE0hlAJflQlNoB8SFqUx2EhCLNO9X7FU+aobQX8BhRNSUbpmZFidqBuZUG1BDnvY9HlpIiOYLMte
CK3KwPuTwKyUOZyKWCWbseZ0E/g/ecnZ9lypNKwmOFe+hwAKXQK7Ezr1dYo4Y6T/40Msx47O8veB
rczU9YnbLjB7ybJEgBg17F68iM/rF6IZwHSFRdvATplh7iwX0c1Ln0LPdYDEA2hV9Skggcfwh8yz
YEsJNvJcvDuCxnP5Q1wBF1Z9FTI5Knp91dwVWxi3EmKdaHc6AHHR6ff7sPuJQ4RMssMhY0m41WAw
qPg1/fryPHU8qC94hYCTlDX+XOZj1qVsBWaLVcqMuQHIZs93U2iV0GO2Iqt4OpBdwTKYslrHlCIT
tY8v/lcA36McxwkJzLEI2hGqlnCOJU4YLu92SEOQIfE8ICBKRL3ZpGNZCfylAzRzm+M6wUEhdEj3
lCQUs1T0gGIQOMNkmSShMwubat2E6x9t3UmY8Jz6Go4hSXRKqBQcHw9aIX3mlJlwBjocQElyJ+wK
fMUqCFvONVgmhAvd4U6lIT135wskWDXlw8cLh+nVTpN5B37jjM+NAUoZXjfEViNRlTibct51XSKU
QqGmp6j0Yc1exG1svh0COIsQ5w5NxxhCaOMuR6UwPoIEOTwThnyziB5m4UyPCD7l9BVqb8ey+HAb
SgFn7dlHH1kQhk58UIRFzGiBk9T9nN6doISIUJHEErI58VIT/pLidvY9TkFnbS4v6AeKsSAhInqx
Z0Q0k5C/2jtDYBvqYfc8DUwbHdHCawJdeewT9/UE4dxHeOAOiTALWv13zk/fpJtUx7Z4BDpBkGxt
5vtsO0MW/1Z1onsisjSHkw1o47INIKYcu5pLGQAbNp33HqRGMDIHmf0e98Ktz6UhseucO7u3R9Be
su0Zh4d965eoQuT+Yixx8flwP747JufI1t+CaCiMhrGukrvTQ4Fzeo5fkxj/Bhu7nEJ2+KZBqVVC
eQDdCQjf+x1zssidl0AG5OB053Axceay6U1KvBKBf1923EXYdStGNHjY6duDETHRxVRJTI1hkzYc
xguv417pIO7IMFPYfsI2GI3AEfbvkFMhxzqcU8UuIS7Pohp3pRFSyb3lZ/NFAsE0e9B7qZi7CpDH
XqhbEC87uPWzoTApsInHoBdufCCGwfQzwt2F/GgP+9K/9Ysa7caBweiFcaeAfldJ+nYMTjgxduR0
GUAUiUlX04YSmNzTtG2tnu2E/Ry0QUx80Nx8qPUbzM3Gp2/2YsQwK+iqu/dXZ3BNdUbCncJLC9cv
epDxhoXOCdeQ7hRKpjQP0Bh23ff9uIVow+pZXQJZTzdQUPWwCURjz4vgScOZ4MgeVWiP0EyKbk+y
MbxmQwHhvEOTbwBckvCNFseDawxNQrrfjt+5R07wTQgXALtwj2sVn509XmHlbIs7JcwjUXCkUygY
j7irQG6MuirWSKxw6jcGPdAPz05X3Z13AuZGkIjwhDc79M8BN9rqP8IuIoBeKMHXRjKFLuySCxp5
VRKt0Vbt/gJXTsx0gGM7XQiwYHmik0cnILjUxVCDYhjugXBKHYpx+Dyq7bCDPFgHt5dyHIYbN3xD
Pve8fprcrOcJ7LkDxhUiXgVLDfDeSeqM7E90hiTE09GSPtiIJ4ZP9LLZRS1Gh5eTHaNiHD044xmM
so83WxcBguQKoyw44KAm8X+FWsmxJvzbKvjqvznDMXMHv4FXedi2BkICAvQp8BFQdI79+wtTxwzW
zsvRFSc3oOQzj+bQft+ySch3DOSwXHAw8Wo69cvVkVa9D1heGz7SaWRXvaCjIwIvinbBhadeR0/h
5JbM6gBUzcAMb0uJAGU0GU8z7IZymr3dJH2fqA/Q+e3taoAYjWDtCVL5QWAEUYkcrcpFfbgFWHlS
wC7vHFGK4EYrd4LN2LQpuKlI6XCyZiF6oJdXg+lejNIhkZPPWMfRNULxicsdXLQozEUh3lHdAesK
pz4/99rRjuQVJQDuJ28xl1aeRpxTgiGfjcsxmp+kEgxedDShdVdrwhtxF+YIZGDjU/+S2nqYBZsE
XTyhjmncS7o2oYcTwUtELcL5VoMvWgeN8E57OX+a6G2OchTJctKsU9J9keS65Tjzj2MDtWVIvosh
2qT+PUiuiLkoilAMCM5qDy1QYkXEhJ7Qwwszvk26qoE+Oni4jUH3A69I+rkOlyLGAjweNkZv7Q8t
fIC4iuffDUdmxJrlTHNEb1SqHRXALs7ncqYwHYTQ4rjp9QnbblgfgrP9gfyMhpPH+7imovLTko8F
UcOGmr8t3yazkb/zJuh1wqXALVeBua6ePqHdDroxSSnSdyb+RJAwR5NwabhoOA6241sv0Sa5s/rI
kGEh7G/cdaqQa30rkfN6no7R+sgJW/R11RnB6ujKElm3J+iRFlGc+0l7ziiW4ZINyeHcUwT6ypJh
YbhwNjz3xhaW9bF3J6MzWT2QpZG7mnOafFafkovklWATlsOOn1fJyCL2CJGno25w5rK0X4/9GF47
jv3P0sOK8Zhoyoo6WA3sT9S3k4VDR1BMRJGklznZXVyF8VONCRYWUz5EhWlPRFUnXN96Aqom2iiB
sL85MgFdr9+BLUN/mGzx/WJyLL8dkwSF/V5Dt2RlIapjVKHKQ5RiaSBGB93I01v8KjGtgG3an6PR
ZMIeQGmboErZB308D+DRkJTtFcTHIkuLYILLUjJgKOF7JicUjeC8QgsJzBWr0CtWnteVDi1uojcn
BQ2n0ZHDiLNvuo1ufc2Nq6RSxbhILlOyqvCFybH1PE23kVAIBERQaHWE/nKI39b4FhgYLXRYjrPX
mJ+9+3snMqPFS5MMCkWo2Xu/c+H4uUwEOlfoVk3FnNFONqyTR19/ucNUCcMumM2cR9aFM/wyhQ1J
qWXrp1bvpYXufkWB9LQxB+HZFQm6SZyQdwLw1ClLGPTiZrVWHWCv5y10nMBEz4jaD6eibi4H9QyL
q9WZI7GQdKGnDu+Vx9GZT0qsF3b1vg/RNMSHMLPPG25DpvFvYOACzMsRi167OweP3Mknreg8Y7wn
kkhBm4sskRFCcP8SIQgYawYCWYHMACK7iMwAzDIY4pLroeac3jXRqT3foCwRweaI0Jq5iDWxSBud
qAhXQnNJG4HENL2lyP616gLTfJmYcBaIp6G5KshcIEfkmfI7gCEXtPqYMkKVRcSU1Ja55kpDNFoV
79LE89cVRrGIhWusYg291jbM3LOuuk3ktD3XFYNzg820un7HL93LUPohHA0iUtiJThNQ1N16dPXK
QTXK7W5Eu/jmHGcn6xzfZ2fmGksUP8zIgKQ8YWN1jhnSEf1D/yyE9OBcUpTQnFs0jQUhKqfcPoSn
QTGS6syofq+ItrjPrshitwAhj2eLkYzTpmRxHUakq9BQEASAXqOTRDg9vIvElrsnbPf+XdZDTu2n
BoOrz+7xidYensqR2yS3L4MuXLBghj+mSMRd95pcWVEkNHqDfxrmEJjkEjyA5e4X447LiXoKYNns
czK4Jvn0HfPpAAspgnQsnCV36FbHhRU6sQ+Q0Vvh6hBW71kA5xPZPQiRMksSXXiGKvrMHdJSQfYK
DmY5nFtkclAVvFWOrqNDQgpAyd39iAQhq5t/U8ZO/pvJJm4gj558ZE30+e0GGrONri6rLrojvyfc
+JCUB6gzX+/2fshZbHGgqe3bHmmy4R2Tpn2EkUF1zWFAMiQ0zqfEDHvY9M6B7hpuze8HVArxBXer
oJ7eXq4TtoClu6U6Bxswl+uAI61pC1IyhJ1zNMOs0bR3vkg8md+0G6EZGm6b0+0elGO5qwMBasIy
7fzUX7YA/m6r5QMdPe1Yl0vcoF5qe96JWwg7R2d+6F/d3YvI0W+0Uk61c78TCjY4aZc4Ilr05G6b
HJkbOAwh/bkzm7UjURkPZ3Ig0PQhoiWnLojEFoLizCc9gzWZkTECJWlbkSpixrPJhFwAyKYTa1IN
Sg4ryDuionCFTUU5E7EiiVh+pJwJjxIhR4KLaoAYalEcpF6snTv6c7RqPpXmdLBEwskAVT1D6LT8
zIGJwaxDoRwe8gS/xMBJdJCbo6XdOaKGFkY0HxUge+/hIQqeL62Lp0enuC3KAmvW9su9ykc6vMvJ
q+A1oF1hNbl4bWxWUobBN3I9M3w90n1j/gPCeW9fpAgKrFPVW/FV1PYLjoFLXEx0sobcvnrzU0yb
xXZDOOAtbqq2L7zRwe2tOEp5tOIUg4WRw1YaQR4HKjrRdFE/X2aL1d7WqSNjrJ95OQSn/ARyNL1s
qct74dIe8Lv58U7eJeYMp8tyMBIeNUInSs4vHQ4yCy8wbARQMWUzI+Kt1+ORiycjcot1/8LjwICP
cioi2Qij14QdyBypvAwLV+48D1oIHsJ0UbjAgPNXVorhX8YyWXKngIsf7F7U85lsLG77pwrAiGan
JzNKNbSvHB0tzIkiPLTtysU5h5ZprHjWmI0dTAppOZekB1q5ZCbLUL5wcQ8MdymfyOdy7mZ+MTxZ
l7FgY4uq48iGgO2CQ7ASgR+/eQwrb9E6yFZDQEAj1LZDbmf9Jdg94NrQGm+smUbNJWPRRk2hWbOH
/Pr7g8WwTVfltKeOhYIPSqw3DaWKTSOdEClnAzK3aDs6lvAe2DYxZvHhGyZGw03YkU5yGCaOdVr2
nfnb2Z4fAjSLD7LEYanpD/tg1qOEIraoP9e84XyIhqfPj+qjoMnxBFgmbDK2jIzdhbUh3ZmFmDwt
J1QIAFjP0e8kHuFBCj/us40qQ5T/2P0gSTBztHFpLY9svT6/lzPsQjP+nSyKQVt0JL9LAUfOO7hA
/h9sOh8ytSSG4Xebv/xjbd95Jy80XmxC2Zc/fsm9fESqGCkDKzGZZAwfQ+GMywn7H8lDuEnu9kNe
7HPGHcvsczlNntQBVHhY1idhmLB6JoIJv7fhp8hjwsaRlCcTLtbWZPK8dUI5XFPinW8p8ikprdne
qeNz45294As/JpuJdcimCNdUDp2YhJOJZbcjIUFkL+FZmkjVcg8FyhYwVuRX4YkflGhm0Xhrxjfo
x6BsM8gYxFEuIVgs0efwcbsky5nwOZc8wzhCqfgjVEJoGNRSvnmOkx8WNmVCT2X7S4khWxJpjMEh
iQu9tuiZRXoV3x75EelWENHtteRsWfsw7b5tjUb+yPdHFsZYLjEGja4qelq4RvbTvWBkL5wMUkmk
JI/x37R7SeYRNmnKDYTg+aNPkeUX1qeIWp8jqSv96tqdoX/2BWCevC+Y0qfFyvdt27LRtn5iwqUi
HuevxWfSJLkmPwxNognSCvho3sPQf1IMDLzEasqX9og3vr+e0Co+HOH+MeKfOENIMyPKitZ89Ul9
FMCP/OGarlLXRgRCe82VdMhe8wU/CwI7pHG+/8lPJNltKAaG3l/bEz6x19Iz+ielSMqaRiAVIm14
mcd78UR5NoBG4J+xXhObSFkMpbzWBJjlSM7SvtFE3ArInYP4eo/WDRZo7uUxnsbIv5P1WlyO1ymz
KKbW3LpHJOzBV0dsrdzKX+T7dWmt+fTqT3JvzUdb+sC8ysMNMUhO/C1Ze3y+kUpEHTCiZsn8I2/W
lEBVZOFhBNabXBE9h12TutRE1jzK27U8yxukxYkvRl52AiueeiVzECtL0gNhNcP+vkeSY788252z
c7jYu2tmZ71G/4uJlOVXIvL7/uQof1LZvOXNSt8XHa9qNJQf944TRmLCINEI1FOjNf2i5fRQxFBq
lQY/O0OzGvgu8B4JLvfCEaw3VxMekYFYW1gvJekTdZPlaIW/A81kGHOr9K5saf/A7vQ5nNDqsqnd
G6H34d49In4dBsdZiaVzYBADysmH1NGhh9nNwgtkcPyS8OA8ZqbmRFSUX5IpS/yhyFDJyMr4p+qZ
+Ig5Zwzo+XrETFv0auvya0R3RvTvOc7r9dPqyAjzqfyS6eZCVhYU5fn2zhpntmVa/DXjSilMOuK7
DDFGC4yRyNIyGzTEX+9tyBlyJ7yAH84y2I7Q8P2ZEA7IlWTnhC/KoR5QGgidECkpWebYt2SdRqPR
mhybLOURqieW/mgX+2s2nNAK0jSxxvhKEkmtEdhlM7CBP3HGkG38mVu7WKgDWhwrWlOAFFKhAGRz
RmzOrj2KPvkL+bB5iOQL+BnbFjtdNrfsainPh1RIiWyT3piKFs5Z2kP5mRd9fqIrkIehP/LI55rr
NQTlufvPai0kblTLA1CIz+hz56GckGqjT9JhQRAw9koWLN7Xvj4mG2gifgzSFf5Qji3d+4zIO8Vb
27ejz7PoF2w7in4RA/Cf8C79yZ/+27v027v027v027vU/vYunX57l357l357l357l357lz5l72/v
Uiwm396l396l396l396lYjb89i799i799i799i799i799i799i799i799i799i799i799i799i6t
/3/zLs3d9te3c+m3c+m3c+m3c+m3c+m3c+m3c+m3cynuXuKL+e1c+u1c+u1c+u1c+u1cuiny3/Lz
YVhs81P91987rX+USVZrNXudbrfZNA3jp1StnW3jVhd7Q/MEELbmR14nYHgMTyJrAdkh7adE/RP3
H9bOrt8ha19NcsEOnvDi8Z/OuvbOKkGYk8/OFsgt5GK4koOgSQ4Hk7hOjXQNJqlcDk76qhENek3I
FeHoTpMQU0mRsBteSSWQB2eQTXrW2bq4vOzsWY7kZZD7JM8LEZdkDeoQrylxjBIp2YkkwPIgdj/i
MvfOaVKSNoYgRGIZc6IdW35mlxMyGVpcuVrUWe2wEMo3hDCSUIlcUiQII8eUuwmLGQGTfstPybpD
MiqSpG3D1morZTyTQUnUqebv3wGWJqFBmgsiNxnECo9McfIBxTwLWGUTQMF9Iv/e+dTlRnkDqPhs
46QTMo+Qw7Fnkx6ym4A5NCO7GiU1LJJF2qbTJWdPm2w5QAwFgkck+ZS2liASAT3d31qGTQY00s6B
BmTlUe5vyScDELT98HS7CZq1PgH4L9SVRoQigNOuwADWpNc7OdpI80C/5rqytXey31OuAd6RXG36
F0KCTuo20pVuA53X70oUuW53YqBwKIRiPA007yNYOdcPbiWdiqH2pC+8gnQhr5PTGV0s87109n2p
5AMTFNVSaJenCCinehITcVX3Te9GjrymK68rSVnaH3e37lf9O7kaCuIViYHyJRarcgvCug42aFxu
O7pUgAvf/QY5BnIvs3bPn5rI+S7RHg2iRwRQmPgIzwzkauPyabAhekJghkkAaOOPjwM+sQACPWyb
wTVqBBLOsHHTd4kQkLvMBkECVyoxgzy+RtmXFLJ7lwflsx4rHoAhq0deaYE9qlmx5qQmoYNkxWiy
PyScPCME/GRLfgYBK+rYxMqTivPZZJoHgJhLOEV0xa9fGr11G0NpPmlF2U3Pmi1Tmuen8dk/zwmM
IYzGDM5R5p39XWy+SQdpR2IG7L/ZlbZls4XTZT/2LH1sSjeeJe/kL9k1tWHmLShzAQCWJBmVsP3G
tMPTjaAxTENJtLAZ7DzZxYKt/c9zVf+axPyUpPmbxHyTmG8S801i/vMkptUTLuXP+ddNIHA7TcPo
9nSzq/0ESPrQd7vsZmptz7iQK+YS7Tb+9hj12oPDITgdbYOwyHyS5cQD6xulN/3byTe0yHhc1J1s
AVUa5qTgIUM06cJSuwQ+9+E3SddhhMeeq58dQ3d6pMMo7aqeXHae1vAaC/9I9oguoeL9Xb5XxdZJ
Dbe7C495oF37CyO4ps7ibHUy2yAI+xaVj2BbuIuLv71PD0eylJijatFv1UFKVuyC9NnFujyOegTf
96JOY1a2h81tvE9fG/coOwfkr7ip1tU1N0l7M9X3fpa5l6PfqAK96S2a3kW3M8Pu5o6eencjzm/u
ZuN2AKc62od5mzxnBPtr7u7maAT/PrxtFwAHAtrO9687R2BHMTLF2e4U/nUXnXcfxl5Tj8rbPeKa
REk7914Ep73XIkPC+S1rrO8EhB+uqbrBud3tE9U83DN5tNqethjlh1Ld26+LzaS1CFrTPB3qjRed
SOqdp+erYrfOrsNMmviy2Sen3hv/24ZzObqdPCo3cbGdmbqbdaOijpv3aHvo69lMf0Ra5nUezrEV
H1vBOdC6UfvimZvp6Zhse+OHFp4Jf3w4Xa91BzavHRs1tcWXm2+cAp34egL1dtbp5nVaUbMRNfTk
fhhtd293PTgsfgFG9OvV+BNGxPdq/F6N/9XV+C8ft3/dfBXDH0Sw/tu/8f6jKO/H7SY9/fT2b//j
XJ+Oy2y7zH9T5+PX8vxbsf5tclqetvVp+1H/mxT2vx/+25/fUtbf6yIp1/JPb5z8tD3dR+ev4338
VZ+z07MVtEru/M9++dvXs5Tpvfz66+8fxTk/SWmbbZH//vevgk/kVuBt/uWPxf/9u2R54LGkOJ7S
r2P+W7w80snlb0GdLfPP+ucSvpb16a+/t3TjL01DN/WW3jTaIKdcv358rP+l1zM0A0jhbq8DUtrv
v+VS8F9/bzf/0ulo3VavYxg9E4xajpe6OMtXLf0vrVZT65rtltnswPsav/+vZv5pbv59rv4kjv/p
GAPFvdni9OKlN82O1uz9FOhp7PdXDpNMG+xasO3Q5dvmrjqG+QsQm1b3z2hYz4o6LaPX7bYJN9W0
9k8Vpbn+2ORNsznYV1unp11J2noyNlampVbenOx7ZBZa9NRmTyqiIxkLzXJpdmp1uULae60BmF6q
3FZOBcRI12g7re6qBW5FelTGdbDtIpI2e+qSFSdVN8xgSy6n2/asHtqyddtN22fNvRhITHnZ7+ak
I37sVaPRHnaBpUsbpPtJF/ugYWw+u1fylXcO3rGVKXN/9m+b/WBfnObttHL06hbfq9o/b3cH1S6M
4LAh68GuYWeHVn9xJ2Grtrd7jXY/7xb2vQmy+hHUgw4Jf/dv2Z6Q7a2/AVLIaJ1mRWsT3ovbRRWX
m3Xe9uxFsXMu98o6ltnqpPf84rBDFr6Wo6wEXUhvX9BxmKZ3T29vt54+3B57Dft6OYfNxsnZ5QxX
d1tryij20XW/iHqHzux66PR3x1Yzym/Hnjo3P8vi7NR3xO/r+HbbOmbrEKRGI9wZRnAxH0mZPXzN
eL+YANBnjcdJbejNoX100qqZlEU9WqRvrfYdLqV+aR50VdW1d2hehtreABFJjy/VLG2AN5CVtnZr
enUWPtKgPhhWK0PzoCE9ErV+qUlB2OoMtIqMBNvSurWv1rmlzXrcq523VrsMqNLKe5p1WZAQxCA3
ard4a+5S52ZEpwNpddMMzqiZNMnVZO67SsvbMFfVel/OL5e6/8iLSt335BBprC7FBt6JdGDV7mql
W/KWZoPqhg6kR1qn3exS3axFWvtdrTNu9UjBW6Du6D3C+2OSX82+dum6f6APf994f9xof9Z6/Vj/
WlvTzJbe7Zm9nzea3rw+jlWRtgbnkkzezcmuR/x/Y3Q32ird3b1/XpmAMf07c/qjMgHOaptdgBd7
zZ82W94pS1M/mNrgfzL3HcuNK1u2P/RwA2kAZE56AEcrkqIkykwQMlXwSHj39W+x7om+ElVPjI6e
vMGJOBUqFYA026y99l5hup4hNtf9ZtZwJcv+o3V2+RAYIWroEnda0gvdrMRKyNyLlO3FS3A7uvxU
PgfRKgXYVGOi4MS8+bXY4TyxW4nxOJhTkDg/f+UFkvjvz/z8BhdRDzXbtM2D8izFzICxzcsowVSy
+AaEdLvbqq2FOcIJ5jp21rVvP5vmbyssKTeFKXWd08vtTDNNGGk40X3PEjsimGctkiWveghGv7NW
+eXwu9cx8RGyYQNtdqlu7UITs7Xm3C51tVWRgjWJvMjAuB+jXfaT6bcZgKB0WvZZdxu35kM2GAth
Yq7TcD9auCkMI7KaRaR0Jx6wuLJ1JhZvUhkdWUVXdT+VdmZIm6nGMVMM2aL1bWgN/tDE90mt2QmF
HIn8zc1syQJtlTbUSft1gCsRUMuT+qobCh9f45OYulNIbauwvKyBqocRHjhSmrKHMk91MHDHUsWd
tuK+4Bhp1KadbUjMUUUkXyVvcZwsynSd8AdS7HhJ1mUaHCQHvMvi5TgGdtMVTlVULw2mTQaD35SN
beZvxGzsUSinRqTfQBhKAkBMjEVjQNCueR9V4YyMuGaMkd4RxhOqfl13MN252uaDcswMIG++5mPj
WHJpWa9DVdthgmnZxVLXoawNU5aLQ5tiMDI8Tlpvgzl0u77ZBFUOryMdrTQWdGzsMBhPXWthFn1J
3ZBwe9T2rINKSghLJ7rODjKIBXVY36Z1GuO5MtEcmmCwQ5ItuTqnQMjTRODl2zI71hP3G0pdWUa+
ZUabaIbAetnZRTm4WQDssaXwb1XwzhrTszDbo20ip7aQW2kJfcrgKaMqd5ts3jU95pLxJxFHm2ya
4Sjn0uvT7sNQEA5iTbSwCFLEAbKX85gdOhVsopHcUp73Nu20xDEH6tGmfSpmQ7lDhqmKHaZ8Us9s
K2pL1tmqNlaagtJ7E64mzK+jYrIDnSHjGta5JjxFnqS+5hNGTOYTfiM4Knmby3Q7FfWSD90yUtl9
yzu/jTCuz3xPg+0ct8tZI56k6SEa4FOqp6w2fd5vVfjctqtmWkldOuOUbazGWBeGiTTRMGy91byi
qn1J8C8NdB2lzbicw8B0pEESe4yo8qhR72eztxvMQRmywQtiPXGLAcrtinKvM3GKJJXvRo3hnYLc
lmnlZX167PuAY67o5Os5xpR15U2a8btxhsKRqN+7BBK10QBFnZE8Be3ohUW5CLT5vhAVlD3otLpi
v85m+LsFFYRSYXHY0AuYsqIiGxsGCwrJMUwYjHxdW7SbcZNBOiJ/goPCyK/YZ4NTvfUYQdVeCcr+
5pIkI4YhBBdEPwem5fvrMS5C1G3I/yllgeORF2wvU4g/0ad07lwqbvKicluEVFc+9kKc+I+1xlNM
RJlUQNPRvHBKk97UKZv7dh/P7XEwmnWIw0QsDFY772yOyW4GLjRhh7YTdtvxh3GUXtUDQSj0zSB7
mIfKScXk8hnTK4Nmo+U1/HW/6fXE1wmGqU5hbAurX4vovptrP9GTF6bzBWPBkqh+OzWhSwMMbM7q
tWrKg1mWfsDad24262kcFkaEOV5R6LJEP2qxfqpEc9NWbWRn7J3FQK4n3JUywAxoTdP8XlabtFBe
2j8Yab8oxLzpImslemNdGRqxRUL3Oi33IS0qW6/IqQqMVdXXOyKsB5apuyGU9aIpi6MptW08GDuu
wzt0eVR4Ha0DAC7ZbzG3oSPnVxlmu7lN3uokJn6ZKjfu48auJ3FoqnEp6eDyQm2zieR+b2UbQ6Vu
NxqnqVlnIwY7ZXJyplw/duPkKIwaZAZxawoB3KIF5FTZdG5zu4lNp4+7++YsiwsBpAiDhEVq69Ho
hGnmjjqG3wJZ6kRn94C2xKkos3UiUVkZzaNBFRTNTMQ2FS0fVZ8+BHq+mGR2GBvIHQmKMUdz5Bha
cBqi+tUkGAhfobRjWEcLAykH8yy1icFkHGWOAKU1VniyRPAs8+XP5/AcE1zcOUGQiDBBdcF06+LQ
0yYI2jIa2z0LMcJ03nXz6ecHkL9kOoIgNqDSZNQil+dc9MXQB2Xd7sVNv8XI9HUJRaoAs/pSTFy6
FgPxv4R6EtcXKZlOqW78+fmnS2zUvbICJuY9CfiqZrYOG26q+i4koxMbQNcweTqAUIaSLhFKLbQc
48gpQKu1AGiIIddr5Kf73OzcGFcrDzQvYcMyqbITcpwkuUu0aY0Eyx/Cg0kYDPVQ23UZ+kMSYZy4
Pq5GFNSa8Vck4GWj8BS0g80592pVuuXElmMWYhczGzG+ibzi57X+y2Z++fhzlPbp44lgSjdnY94X
dLSL5E5Gdz8/gJyD2K/HhXIE6wTmGbk71y9g3q7g5TBqVO6xUtAngHLCm8Ss6ZVyo7VcXdtN9v2D
KIfPswxsKTPNy8BdcTKPMcL6fWU0XmiKzdybnmxRgiQYaR9mvhUlTkUxuDk7JdaHEW/19lSk/aEU
uV30SKqBDIvsjnPjpodmbq5XMBdklc0YmhhiLngSbQpTLEoCdUejdOZzCl7O61SDm2F2Ft7X4ZUL
h8v1fQ3P18GggBoAXV66ubTUAt3Mldy3AXSKg2emYPfjD72gNg22adYuY5Y7wxTbJRvtAMBsGEs7
i36FA7W5gJ0b7yVQdKTvRoUJ6BDnVXPsMjWs8snaNqR1pdE6VkMQrVDIaRTkPcshxyKgDRaU3jR1
djP8ji3dtup0qeLymeXDexO0+zRENMweh4YsRLzMx2FXjak9m0cpoepWGYfSOFVRBvdxk8yGO4bF
giNhn4Z2qQe/Ap64QbGPzAWJME/dgtYLgSJGAlkt1jtTl63aSDi5nJ2+tFZJYXpDaNmNtFatTJe0
bY5GRzSXZdAfV2lsB+KVls3boMJFJDAeW9OP3OoObWkd+3zYGbJzG8vYtt1m1Ft7yPZDye2oajZG
g4HQg/KNDoJpplwkAOC7qVn047iSo3CNeGfG1IsLZNXxS2tFS27Vizl4LCZI1luvbQBjHu8VpkHH
/KlMynXflbskadykPP58o4zvBgtZqS4FYZLBtOiXBhhRRs1IFh5UckNKsZhjzFMo4nNUsNWH6TRp
GLuqBW4EGadpN0eIvGoMHbaabWbldjB0Lskxi0OHbgfHVPgo9Npc2DhFdsxmN0ox0hnR+xj+Mpvb
tNhzbYIg471Jf9dp5ASJsJMCc/os38Jep4XbmrtoDD1LWw7YYNJ3e56DPjKkdjDyhcBsaiFemnil
x88mw1x1BcYIJoWGdLix9PqWTdmVQMn4ZgOI0AUuqCEJgeC2cZFXG81QlIon6WGmxyI/Jqx1eEh/
s6Fep327TAxqB9GjFdwX8S6MM6eb33rtPjFCWwTFJkkNN8eM60BBmEbbhNldJI4F8kA1347dgzHO
mwjJWgMxadHsC4A2nUKRP1tJ+hpwRxe/qThacsOtm6k0tnNZbgY1wKuPMCSxU6BwlMb780GbRmgH
phxjw1ejOgRcOk2RMyRTM8ZjpMkVU/+3ZWEGR81NGAgjObtYFpwaM2MazQ6lfKC5/mEg8tCK+l2Y
FXGsQXP1qXurzMKdgqcpgO5K+TzVU+CmQeWqvPOSga+0uVgzZAw8OU10G7G30Ert0eochjNBg9Sp
esi1FK9WC4gs3ufQH0Rm4s31ew5BnuJFF695t7F0UF9aCC4MvddOM5TCjy0Cvnoof9VVvipks8uV
BXM9vUQNlGE1UElyyBAK8lSP/a6eyDrn7FrY8c3KEsENYBHMoIIY5PJeiVBQkuS6OkAxHUO+IYim
OQWEEyREYsffFCNizZ3GQZzi85Wt+R7xXDz6wg2LTuJ69rM6nFlUOphO0L9z+J1cKFBh+O5nA/Ld
JeNpJrBkAhOiA0i+yJoAO9JyHoQ6zJ0dv46geuUv7bJ6Ang9g7ujrYRz5YnWt0wJjxQEWvQciRqX
5kUUkNQy1TTCi4OWxoNDDYxYDz+GnsW22SSIWmfTbZK10gF+UdOu1ZZM0baFpG5mLlV7GjQM0wbv
hRmYxw69vzBw5/I2pvtaUw6siK3noZda+C14xLieHSW616jIMGO9Dz7aOrk3W5zCybzrcL6SMgQY
TpGBMACyQqzyHKn5sg1z6DlbL0YxrrIJUvQM0UC5aRIcZaAKWoMBqOaxbblPg7uyrJyBrHjdOSTp
t0n2DDgPGACq0QCbNaQHRXfD04Mlb5RxmJKVmexUtrY0qLrWAC/ng16/AEheBFW7NRpM6h7pc0WM
V53tYvWW1LcpH86rM8O3AImf8mWSmx+hWOlU3TcJFEdinMMy4p7Wz14YxXZcaLembPbWXEk7yC1I
61ilU5FNPER+WR7rZPZUAk0PSHhD974CzWz8PdT3uTUsFf1dpCB+9UCpusll8akRkNTEGyRG5CEb
cCLe13bUFneynPwy7/ycQApFEs/KMCe5wL0oH+BiaPOo+L4iN23xMFvCaQuoHRmoMvSLdBKjn5v6
Wm+gmRw8j5G1bLV6ZWb52zQwV3BMsLZOXKtuzWLYB4quhqB3Eyp8LRdrYVCfqv1sQJG9SAFk6ZgL
r7ZQ9koRFbGM3fT6QgHI7Dm+XCTuEEZ3GoMMdPqm1aHbdN3amBE9lMpt4h5LNyxpz49mP/tZwq84
IXI+0V/iXoJykJA6M5n1l0smUkoQQPD6oK8N33oEQAJFMeJVdyEsyM/X6xsKcn6UNCTSMXg+/dKw
921mlUUy1zBc9QoQ5JItIDoA5tnPjyGG/rdv+vSgs+P9lC1opJk0ZMD1QeJEqRxnfXpPUUIyTPAL
66dxhFhDD0mwMdoa5slItUe8LuBb5cgBOsMmSACRXKbGtMxqeEMJbSkAlhNw2dYMbB4Ovg6gMDPh
kkvI7MqNLMH2kIbNGZiEJXSRS/Ec6+JQRYVDrIdOz51JAKNUEO0Jjkm07YbqPqYQsq4Tp+AQftdO
RfIiOzjU4cBxaoGqNtWHynbTjEBYiH3Oq2UvJ7j+Dz1Hijk99QGG1luvSSU8ikpKEFCPDdOy6yfL
jpBu8/pkjO26lNAD4k8cN2+m97x+CQdArFO/ijXrpuSxy1PLqSbkBPJ5gMQDgOC0nlyagmPbdH7N
Ar/XG4+07+3wUmSnUnvSp200mzdNkyyRJa5j471v+skh8xNTm2r6mJjpmUqeRgash0DzjKL2V8Y3
UQFt9BKxB4ceQP5rDCFzDug4WChW+AYyFAEsMq9NWMDQm0L+UHT9ekghMwu99DoePZ1PdlvM2zhG
WqYgzB1GuF1tsER5YIdoB6gOhgtX9Y0E9JyX85K0p15tTchzgSgCDCSylB+bH8AYbWNGFGD5Rg0k
MbMWcsr/l8f9Iv7tuDbnlOAU8kW4hGIkaK4Rhj4niyvH/Xs8IA2krJSYFLeLsAs3WZhGlSQkbQ7s
rlhlkPOA4C1dNZA/6lYpJD4oBsJnC9P7+bF/u8xImM/4HiHGN5Cva4HwKSnqA/SIQG2WIOByTLC+
9nXf7zLVUbFG0QkRj2mSPx77010erSkAJE76QxVLp4ai+7TVg7tcPJepsS2N3qNzFTsdaof2DHhY
zPMWaVZn62F6q1nhKZ4sIPPsMCcg9KLIHLf1QzCV3mggtz5DGM1dGHxYBhwDua2G3+GQL4V8KZrM
zieI9IWnPntLxoehglBpD9H7/iUqIEfRzwtNncb6gCrP/RzuS8EOyvw1G49N8z5T6qdJeOVAkW9r
jrVgklsUpADTEJc47gjP2IkZ1djeH7fhHQBxCA9ay3Gpr1qIkWlQWx2hjqnccG9d8ROUXtrUi2df
hH5VrtViCPDs88BksAjuw+UEhSADZa5N72g3WI7bAFoW2bpbtr7aaFfdBxHfXoFTZggkBhaRDG0F
X826GusoiRToAA3mp5ei9azA9EPAFHZhMVeNyQNs/r6jd/28H9XgNGG/HfTKTQZzmSkJYl3gFwWK
ULCIP1+G74ExYA9mUsq4CSogpRevFhLU1YOADYdYlrCD3TYju8AaVnEQ3cUdQGNzfu0m7rVmckvb
aJfK+Mp9/FOF/eLIKTIClJ113BFiWH+i6U8XJROR1RvjNByqMnNUgNfoIbjFbqRVu5LB+hvVPiWb
TEdhphxuZj34nVilHRB0Vsje4ygXjVGM6jnHUP2KufmM2tacu1Vf3oRkvnKW6TerRbmFi20KlCMk
Yu6LFYsmi+UwXeMBnAzsnVroQChIPQC9qmyef6g4trWh2QdZYLcRW5v0VmsPZvaI+tuaZmRNSlAF
IsPOuseQaU6j+1VQ/8L9X6UhIJa+j7djG31c2ei/nMEvr33++adVDkVuMk7M8ZCs1HL0pYLIGIRb
nR6yyBDM45Dz5T5UYm5i/58r+A8F6vDvvbzgV1388b9u4vdaNep3+5VJ9ZWj9V/78ldx19a/frU3
r+Xl3zw/778ZWf+fULCwiv9vCpajVPpX2hV+69+0Kw3n/V+MIhCkpjDAhxD40b+pVxqSuX8BlBTg
RggCsOVMsPqHe6WJf0ligtHAwK4ymYHS3H+TrzRK/oUIkuooWFPC4Ofo/4R9xc8h539uJzB7wDs6
J0JKi0tmXSaW+OdTBPINvYVZgrLQDKTJaaAGZayAojhl4vfg2PCHzNqH/DYIHctCtGSzHQLW33O9
5RPUfpR5irWHCDxbNW4MsF0ktLXOElEadKGSNdGW4Jyia0raEbWBucoP1rlTB8YyhA80dvi0Cf+c
xs88F3o+6hefZHKwQsCLEKh/WOzrVaj6uBypxYCXQHp4XpqND+DRK3uYF3/skcl5MbBeHyEh86DO
8SsboPWJir5rPM8QyjagGpWNkF46e4yfX83426sZJjIMU8JN4n++vlrfBdQEE8M8zPk+q1coMevz
Ssgdrd9b8RaF6OyxVgzBJmJvW0tfeLnLpwcaL1tE36Xf1RGgREi9KW7H1qHPz9FnuNcRiKpDuUSD
FYxl52uLHO0tjKISrvBZAmlN/dCol64oHSNayeyUtjdG6JscYHf5TKxNVWheJnTHpLCxEHKdIccE
WtC8bolvJF53xS39cTuXW/R5HS4Todgs6kBxEwGDeu1Q1oggwxyB+OTP03Ya7iOA6IPliXBteHVm
R4AHIaOChqTOGywcyZXKbinEmmfQqVY/79FFseDPjQBB8D97dBEeMyUB0kV4tyLZmtUJiswoYyH/
rFyjiCHCnWOujk+LJehd5eJaOMPO//pPK3MRzoQ1V7wN8fSqdATQGmDHIWLG1SA8MMjVeAtE0Oh9
ANEw6WRB0rWQUKLKXYnNj91OHVLIo1K3BZvMYb8CaNh/GOiW6pz6oSU3SAtV5TXBFa95EQGeFw2Y
I4EdQaAhEHGcI8RP7kcrUU+tM40d4xp0XFuHeYD6ognYFt1gAMktL0LtdZEeQmcMIUnDlQvII9Ou
HKwLQtY/70FBTcX9RkjGL3CyYJRNEbd4j9ByOSguz5HTdC5YlQHd9QGa+uQtWu6gYqkBw/Bx4oW6
Eu9YX5P8f15BUFRDYaIlSmVfl8IwRqMz64AdB6eNkQ+juZNCSr15r8Wb1qGLoFbnH7C0dMIuBegL
mcHurS4gRdm/ceEKlE3llg/3EhqH/YcevaRh56YtJLFV7fJIrFicbOszvaBBvQoya425r1/iMHHD
+WMe7nPo+OSxDbLk4EWNi4IPRDHFr+mVvasBJIUX/Sgg5WO+lNVt/BjSBxKtwXQED3DUPLZWxkeh
7aZoAf6p6Daa3KbFfRatLeLrav3zZfuTGXw97haKmhaWCyxjFGQuoq1Aa8wws7BfAzr5IAAP/BTN
LI+I3yM/NxyA46R0QNFa5X7V2vkbfaTvxW+25v4I9MJWb9E1Tsqf6saXV0LRE7guDhDSOgq/+HX/
ZDl2pGNgZY61F+QbinZbUFPFQyB3Vr2i5SGQ4Llpe5MuQCQCipBC0wpBIS23rZztKj2V9UKJbQge
czytDRDOIm1DUQ60akejKyNbJPKRV24IRd9pVyVbWuxDKI62ICI8G+hkLBY7+N70KbGcXMNVAV2O
ehM7w47kKLIbozjWxXGMrzRxnKOKr7YHGbOF2AKUbw6ew2WkboB+2jfJSI7F09w5VF8V22AzQe8S
TiRzWqiua08AOnRPvVg6Tq4FnXUcQ1I50zYDc6X1s3UMXeneB+JR3EOKVL2C+hYdFBbsFfiN8RtZ
TgtFJu3+53N0UZvBpbt49W8OhXeB2fH0rvVTSG3WbsSdUILFw7f67Gj6jkOh9swLLXbpTTb4heaM
5bJ+zojdAccC7raBbvN7QO30aTyZ9wnIbi1qfXaWOuAmmQm6egc/A9hpc3NELrAp6w8gd7OJip5D
lZtBqLm19bd6198MM4p66Nb9+Ru/29jzNyJwwNac0Y0/dNhPNpbHcx6WAAKPiGHAtrTBd+EAglMX
vgHsvvSsmo3ectMm6VnxE3V4NPiurnmoi+rHP0v96TXOp+jTazSKTNos8BoULGsEHHa6bNDphG5t
thAdJEzrm6s++SvA8P2ZF3GTnDRrCOOIHpNVdhCv7DGAcd20sztCCRYJzrnsEii3fUCHVpmiOTrq
r5h19jUv/P4KFyes7GBDqDETvEKJzK8EYdwxi93ss7rEH5WN2q75GAE7H/EfeuvQsW6DmkKcBM38
mlMKP049kR4CVzpG7ffRrWktybzXIqhzVtvIU8NvGqDeFxy7JrziGK1vkefF4bmIaowxapNqxN1G
wcXKnDx91NC1jpPrRHuwM6m1rUBGaPdSFDYxz72BnWazGyzt7wnENyBZh2RtAjtwmsAtCteMXL1H
5yAa1M+S5HBoiDXPPdfoAPesd9CwotvuA1G1LxyWbH1zcFHwVcKuj8KfIQB6OtuBM5avr9v6BrTh
4h53Vu7lIZltanjg2OIyUoehTHwWlT//9erx5yt1wQj8vqkX0RYvOeuqlJHjwP2ULtLZ9sfGRWdA
BQaAo4frsXSD1GOPApLFT6y2C3TiybOfVBEEVVPXCNcVQbOIjfLtub8/gpwvGu7RagAM3gKd5dx3
PiyQYvz85hfc9+9vfuGlRtCCYqYqeiwh2egEi753uHJ6DdReYk9g2DVo75CeypxzEbRIPQtICwsZ
eu8ZqNhX4r/vAf3F8Tofv09Goa2LMYDDI8czS2nMnWZ20tGtP8BeUCcztDOoJEaYqlG2noJcNpBg
Pi4anLCFka0ZLDYij/keZ+mK0byAB7+v00U0FvdaobSYpXdI7XjuJaDBgVx+rtm20lcQpa4fIWUI
bUEokq5QZisASlNou6Nvtboa3V/bNXaOHT8tU8/6Ni2EDjeFoL22+9juTBgPe4DQolvC51h2iYME
djAk5DtE8KlrDXZKnE655bVg+YK5921tzgjE57eZSlLMqjTwNsxpkfu601JC0y9BIIjapQcd+Fst
tKfE5r+a0qczxOntGCwvSFRTP3yovXP2j8ombuh953fb0bQBcLe/MuVAH7KBbQht9oo+qgjpJDKU
5+oxgP+/Nm3he9D/9fCxC48ks6iVVk7SO8yeQJ3mFZ08ULxfCnfEKBSEkwvqQqD2IU0dfRlc8QvX
vPJl8bCd+WBOQFHu+vcS9ea19BlY9KXbYCLJpt+gau7Ur+C8zSCSgebqssG2tj8bA9C1sVNfY9Yv
ocEfVt+ncxXrEQtAIUvvALFWzZZbDkiS4gUvRBGELpvFkKwaiJJnTvPWP1t3g0cwWgbskXk1Vu7o
BxO267ZARlu69IQ/ocKQeuloa9RmsCMoGa+Gl+aXtmNuhVrfIs3tfs+W6nU4jfeIBWMLHN8Y5X7L
jnss+jYxH4xmYXFH9a7VuJhSU9hNatfPRrZHN1xhLME9Dq2DwVfALJoktctHJnyKitRgJ7+HJxTV
ton0MrklqKfl0aHOTkb4SJVh1w3xp0iz02iTWHc6jF/4ZBW/q3Ej5J7Xy3ZeZmFtM/0WFBm7fkl2
kG6H2GYFiWv0eLBHileU6FlDRo9ZPtFtJUAq8FB9DXbiOD6jBeznDfp7ePqfmOlP1v9pf3hnqLBQ
OCSyQG7sqtpHdW8Gjfsd8ROC6tMAydd9uWw3VPkiPpiDUz/qh2iH9iHAHubxuVw2CWisrsYX6HaL
iKduGBjTT/BDGvyqa0K09DbicJMxhp5YW9CIkOvNiTePC156pXI6vqxNFHXtmFz5vD9Z9U/H78KN
gqcQSXRBpXcYEOOpEZ0lMG1HoCUNJhTNzjA7FloR5aYBJfLmT4sUwm9H7NW5A9EJ0TmjbBStmQFm
l508Got2BxIkdmU0nWEfQZ98BnnbqXInQXce1FavAlLfkvazCbFQywOB+Q/D66sp7Cv08WVoWDk2
nlmjwQe9Pk67iqWXj2DaILIOiMscsdEstzgmoT0/FAtrpRX+zwflO/h08R4XK8njidUkxnuAAIN6
PXcwFABtgUi0kIRgnE7hzZ7YTEvrmetXdpGcI9hvu/hpDS5Cii6Jsjk85xf0tj/nec0RbE12tG4q
EEOfugMSDUjMXvngc9z500MvAocSDZNiPGcTvT9NdgeeuMu9dJ072Qade+AVhE4JpeBrAcvVhb6I
C0D1b3jW9RQbro2PJIKmVoJKq5drvqFOHTYb/S5gZmL2EWtvfv7oP471h4+WF2GAwUaS0zijgIim
wT2zQkExdoGvvJ6TUbRnac1oc22p98iuhhsQMBHKddVTE9wwZ8xWUeVb4V3gTGgNkf3STO5BcRjD
dQ6cKb/hdPnz+/7dwf7nZMiLQAEATZBpGjapdQWYp409uxSjwxrT4ZBX9wKJWSC2tkD7NH/LFuXV
YJf9fEjkhYPvqK4nkmGzACaiVtktdKe9J9OO0K3FPQNYxauxiWH80GIgMS5sQsJQ387DQwbGFsav
bZprK/JXh/tpRc5v/Mmgj3koRBz06V3zu12p2/gX/QDAea60Fd60NK5BM+TKNZEX2WeddSMXMs3u
5tpTk01804nX5sp6iFp73qHK7TGvvbl2O7/XK76aI3mRNSYoGSVqHtK78JSfQBwk+3MLSb5p30Ho
I3d0V2wB9VgYeBe5plu+IS98mZ+ybb2absgyuTMPgU8249ZYJm6/1O/mNVsXJ631p37ZhGvu0s4J
3itlN9vxZE3etG0+kttJ+LplG6WNhp94jzLq28/nWZwt2U/378LK9kpP6lJi98ITmipVsOu7Raff
tE/pK4nRQ+63nYMew1w4qY42i8DRfH2Nn4y632GPnyV1uUSa42cg1IsDMq5Zc9BPGI2+Gf8y2o0Z
nFpto+im1RzNqZ7g1YvHCqSO0sYxaYHH1smyEH/83lOgbB3svvfquX8oUS+2hfQDguFlpo75O57q
dhjBE5mPOXV0YyVBBgOxondo4Ke63+iPXK7U7M+n6akJ0TJvg1mDeBfAYedbW3pbWXZ+jVfwvUxx
cTAufEUFwkEo+zy7S8EZzHHlCwdgUD3dFdPGkgsT4YxLAqeEjfooQbJCB1aGnr7ntEUblzej9b5Y
4odgQzXvVeeo1huiRRB5GKIwIHUoXV0tq9gP6s2gP/y8+xfMwn/Snk9398LlMNBFRG9i95NVsEbT
9gZZV7hFKoNqYE68n5/Gr0QW8sLRlHUlNMFwc0dpG0jNnancGRFalYIHDW0oWbBqUPtqzTUttudM
1OPtuieLjCw1fZVg3uD5xfpfISg0wV1X2v3/Je28dhvHgnX9RAQYRfKWWcm2JKf2jWC728xRzE+/
P3lfjK32buHgADODGffAWmJYq+pPZUk3BCJaCiVtbXotiUax1+Ap5QgBejhGV0oS+by5X74s6N3P
iCNyLnI/vm91hq41YjfJoMKmhbgaKZsfykEfO/rzDLlwIymB/Cv7KJeAp1P+gKeuf9GER1wlv/59
KX/snr+u5OLGxTKKla4AZBhsaszcm5ON4Z/71BNwh+xJkcfl4mVSkDoMxqqgfT5crxV/7Pi+LuPi
jvZRGx3R+Ml71Y+DBJ+l7GWmJ/ZLoh9dwZ+3qCrVgMQJHqcKmgstMYGN/74WP6KwXxbx+dh9OYBO
oD9Fio6PI/noV3cnf0Grrt4NkL/yWlFviukqlqKet8V/PAnq5aEXSi2m7Y4y3wShs7qP/JVaQN0R
iQK/SHqLpbzLNgRO4SjTxlh2PjDPr+n96JXbDLAltY/BAFSWWfVzMzhYRr1xJSIgMBGMCEt2S7vd
N2wdqQPJ8fvfV+zHJuXrFbs4Qqsc+83RbNNDSoH/il2fxjben4D6Iie2Y5SINT1tDttak9HhVUEK
MWP3b5PhDomfJ758axzi3+EAdWdlL6Vga4k/AaGKqF1X7FoAH27qoaCe3vJrPsO/WUU23K+rvziJ
6zCSumzk2tPY4wVHuDp94B+FVeKbhDD3o1WPS03CueuRsvpLTP16ayAGSLexXz+EDyCY1Tq5nZc1
sqY/fkw+KuC0mx8Sk3/N3sTbkT6LtICIUzhZT5vhfjjQfxGLtsA5f8Y0jdAKyYDdnW6VykOR5YaH
erEia2JuHcT7i73RAPScj55r5foPFbMsa8ZCxCSOohRdx/dNKA9JvRGjo3hoKZOnwqlHpzx5UW+J
KqFw58Dc7OZ415/sI6LjKIi8Bj6n+QiVzYLdIMKDY/FXKHpkv6FTSUZbPK2j9Po7cn75v78j3xd6
8ZRp6bE3qpKFwoKfURahJQ9gHRGX0ftJ75c30WkZlqS++cTt6L11nHzcgtbYy5Y2vU/JzdCW1vEI
lHLC8QyNi3Wv2yjzqg5vRMEZCeAj/mHMQHbROndWpXmDGNnGOxpjuwRjCUIzxNnc2VlLACBeoMIW
J2jU4j7vr7xSP/QF37/sxUPZ9CdZ63q+LOKhZDmiGLFxTv9J7aFetvoO0sCZHGkrBlFTWFd79r8P
pu+fflHF1RpezC7m09PJTdNlyY7inhYebr5hca4sUH9Odps7cr3LdLICLcXONKt/OD+51eIaBvfX
jccua2oyYi6TcCz50gZtGsKiyDsxOqg+PEYL8BUHxmNMGA0qJKu5ObarGMyHF6RaDZWj965y5XZ8
Kgu+PXsXS7g4qRd1op/ihiUM5W8TIOMDqEV4ItT5D8EqrfjWq7eC3Uir2AgieJl3fbaSd5KgFEs9
kxeOpK4iN1aXakQEy41m/Pn3Dmz8WAt93cQu7pgei0rT1bC0SXmfmdtZ2kzUQx1B2qHr6Grrzu3q
+DL1r0a6GjvfPMTQ4MdDomzyNDiWj1LLbmPBI8WvKKZiCbKscWQNSddte7a3nWkH6VkWXPwU2f15
+lMY4AVUgaYn02p5N0Ci7pPkpvWOPspcPw5XouRBBNxUkN2SB0EAcepw3UiplE7YQ52mLmxD8QA8
65txma8IOCEU5NC+oStJV0RZ28Wt8DYvs1tzPZ8ccy09hTvjrlp32zC0Pc2T3oab6nZcxm5WWIPi
i69Ssi+rNUjqtvOPfrIZcZOSKkJ4OIYLlzACE4BJt4bEMpbTS7+J19mSAC6OyOO6IlQ5f1NvZN/w
Jae2w138UAPrFdZYkuKtYBN5KAER7PAhXWGfLO6UAJPUr/lJf5JNO3k3VtGvxWuPusRSAN5GS9t0
2/npVG6qu2Hb4djmnC598609kFA1PMQrBUH1KbQF3NH3aWDo6/iUWFzWUN4KskOeqMxVP6ey2Pn5
JxYwcreNA6216ocqueVbS+vTTpdY1OJOA5l/ywniRrauv4kPuhevzr2isglpLX8tVjS2Li1V/1wa
Tk0q2qHgfFt42R2Md/oKJsapd3qE3CqhEjxH2LTOlswhTKCWshFtgbszW8bCYl0ArKbmikSUz0C+
b91efsSrVO67mxPXudvXNwPShcLF2Lye15N77vKgZAoOitY7vQ6j00t32S9T2SSq3VD6SqZPJOoO
DmScDj3Z1bkXNfcVwdm5l1aUQumSYDCrJo9TeM6c0EUtYI2ZdVzmr9jFjHK90DxZDEysJg8dcn+L
aJe7fDWvzRt29XCXrhalrURW8RuwlAQ2mygiAsUekkPuslB6bmsMaqTPVrgSONJW8mAdN+NaXCr7
zkcEICJHsFRpzWV9yslKf9Ra8ulHLw7Ij/8zPoXbcKf+0l8WdI6wbxBzvPmKbi8qy2w9ebAxAZK5
AwnckhyRUEogVYflf3fUXfsuSRbqzvZd2ODlDKqthubsvkXgob5uq2W27DtLWsavtDlx7lNmnZ6E
lRw8PESu6bShI7JAnHg7SMraCoOFm7hwRFvpcbqX76GZpPlcGy6eyXfAwOQUD+q6/JWS+03aeOSA
/NQfDYHym3FcCb9qGGqJOltYAn2To4I3n8iRIEkR43hpu5631CpFtc+CkXuA0BHl/2m9yHdTID8h
lqs6JyTzSpRsSrdIc+Lb9k8H0fBenP4oUrCIBMcQraJ90Uh8j0AjvJj6Nlvlp2WvIdf3BWFzWqrr
6WnqvRPpUAn4aI9HitbeKqcAugWq4vhacibKljB5lMoTIbYn5/Ta17ft8Fz8Qp0lbofHwbQ5K/yF
XW/znTG4PMoiVPvk90vKh+Q2JYUGGIEIIWfYJwvfuNOCfonfl2aZl6awFrKnVKtx3qBpCc1NW1jh
jp+FL8NwrgdLCBiV0NwJAYKXk1Mh2HHqzMgUhuFXfzooyW3P3pBWrw0vRsV2yu9ymJKA6KX44BET
bnCVWcDA8470l06xcFcoW+Hl6Anbftgkxzt0C3m4x5+oaevmA6SaCK8YbYS8gqDQd+X9UX87nliM
A6+PA5n04LsT0SRAP7nwIJNDRhYKBExBOo54AntvWcbxEM9E0WCpzA6STT6Z5LeZ1UcjZrVXXbjT
IZufSc/z8zvjicREcMgZzd/sasmyO1toeJN6eLBnYYUD0wqNNy0nWmld4wmLZF/AfZWtMsqmcmtq
DnRDY7iLMwdldW/0IFqGefPzxt9m5ZMW2+Udsn45duuzoImdD2/AXDsTGT074cN8NCIngXJZYM93
hIrtCGq32/Ta6WYQXvUPk3EAyuCElZWaweL9ZATmjeIfLQAbXrAzhxru9P10p/42Ow8yyCVFgcSW
QbJbiJFmdiU0nxQQNHjnHwdp7ODePAbxSrD7Ve+yv3rFgzbYPIL5IXogj0N+y+iCLR0VwrwWRyMo
HkmuuFO6DR+aOhJvhWRnoxWdOqtjPAVlAVrEiFAOfsk2rZzspYoCxIn014dkJZeB0eOlwgsayFnl
ntjh4cvRc+JY68iYhj8rFrgORCdZkywJYNXEQc+f41AeqEBW8TuiyxuipBZHIhEjq7s7HWRevx2S
TPyE+mv8Xt7GxlnDE0r7MVufcPm/KZM/16TAkepGJIarVo4B0nzCCbIm+a1f2MLAHRtYEM5zIODu
Coaj/V1pnpsvnDRnBw1lzUWdG5FxVp8qZCLiSolclY25JHmNWLSUAEigz9hwqdwLzS8HN/FGLaBg
yPuNQGxBqXhlmlpacwAUoCMZXek10i0yZjH2qvI+zTYkWholt1ayGwvZzEh/6TZ/sOi24rMs7gsy
LEvayo9ZWqfk6VjJOerT+ndt9qnz/1Y7fvaX/33Fi9JsCs0qzgkZ3wN6VsvJRIpJSKRT+/1pAX7I
+7mfBD+zJk8icTtd1zOnjwJlM877GF5IX0nJbU66NWlrJ8vcEjfQ4gZdGhYPg9VwPx39N6nkkc1x
AmAgHeJDCveHB8gPbTTVLVqfquRMGu5PSiBmW5S5uIpzYS2FDhWS9JB6NfkmxV4trqhQ/w8w5b8v
f1E4KwRVanmhSnszsvTbaslObEcepUNmjy7mTAZNXLnc5yfmH5f705bxBb5p8mSRzVOVHvTDAsWt
FWVeB52LCgnx9O68AqayLFzxEZPgLg7MtbKud32LxMxOV7A+w5/45Qy7p7vjr+aNXVwlZ90Wfx1/
H72MoRfEk63kDoYcQAr48KN9lLgbCLZogHE7iOtKCBZ4BYBphDVpZ6RpCL+Oe8NebBXMYc615+tH
JuHLK3TZHmn0iVEt1BAmLokrELmFTcZft+uZFbPUj2TlWeLD8EebnSa1JdEKX9JVaQNdkNRja2fJ
qNMgPb0LNxKbYRJkA1p3K3kkVVc/WRJMvwR8GxKw80sBEk05js9HfIryOaAIWDV/avScCL8h2xrc
d3ZMWRoG6dO/b+zPUoyvX/TiRUpr0SyFsEkP8eRKS61eHosbiXCFD/4xOsOr/oZluye19+xmI6aE
3Ecs+pa6+izGSRfq9ipsNzGPC2LrN/meh3G0SLyNEDDxXOY+ruityb2jJG9d0j/IWtGhqLF4Pgxc
inX2rjzVDwTUhu7CiR5bN74rXILpgNxGF/FTACOgL4kkyiYG5Sys7Cbbp/cT2QI3Fb3QHAhoKjun
ehWfESnfG89niC71qG/Mu/IusQhyLLpbzkousVLayeSQ2S1b/eP4GnHEAUQVWxEnR+eUpjfJrqla
Oa2MbHWz1yy8ml9xFskJJHjZvUZClKUsr9yFMxL81+tFD05cFhTVX0pmRTz1gtIi1mydWrgjy81q
QmQUOWmS65BC0T+dVp0TGcAzmS06RaVYyXzE/vJwjUL7kbkzvizlAhBSoyNh2qwT0LrTKNggOp7N
MbJIFQ1LVy3Jps0RyJVeAoaqFyOjdv59MS4MmP/Ld3xdwcXpJYqt2DQDAH74YWwFQPylmfxScQcV
W0YzzZb5gA7oUV94YxwsBNtA8A1mbaMqBB8AC72y9/2Mn3+5IhdvSCeVSdkeWY+6TSaveRcrn3Ob
1KTcHuuVggTObT5MpCSy0zVL1aPogoa/cqb/KJn6elUu9vzI0OtwURTotlDwOsWduY7dWbS0de3H
D6mt7xDuftZZ8lMDs8zIJue6i1z6iUf+uooLSkOqC3U4kn9+YDrEJkSoBWz7Pn/qmYlc8//9JPy8
CX+58hfMRS1qgtpNZXogyQORQWGlj/HsMsmiBivJlrPiZDVNuPjY/0ofUYBMj/M9zURySNkoRhfV
wU7YEYo+A4YsNkVxpw1Onr1I4TaP9ur7QnK0eUtwdfk8JU7jTs5iHR6icUU/bEANN3Yaead0O1eW
sOEsx0dhEoypuyEk9jUw7McT9r/v+kkmfTlhT3QQczdzZRtvBoXJPDKTWgoSJcBlTdz2KgYDZ/7H
6kzYkwxdPiXLBvEU4cVX0eszOv19OwKpZOIc5igcn3jE+fOvaxGyamoHUTqIbHy50xkgk15z9DWz
daaXEp1d1B9UAvW8I92WmrzHIOsv5cQKgVZogyCF2bxBUq1jaxnipkUwms3sq7KtxRP2KsIrj5wj
11TvP8hkvq/8YvcivEYbwlqSDtKBLDmalZOX9DbQla+7CqiJHfJfKNeRFV/btxZ/vxvfP/ti30pl
odaqdpIOhJ/VR4rnZKOgGBOJtFfMIBKdU3gWbR/BCN3K9CJSxzqsnR1IJglulBBAiszyywk+5pQD
GCvuyUw7oY2LrMRjPEvZb4luOG0MGaud09MaRcvJ2DR0JLX81MUvcbc9sTdmz1O46krv7DSo6O44
RImihiTaVDly/zq9k2VwC2lfi5to3F3bqv6Pm6CqRNWZpBd+1u5fHh8uvxGGec2FcIFawICmCECC
3XkMyAHz+CKL23YMThA4dGrGlZ3yB13Y+T789/Hn+/Tl43OhSPp+HKSzvNbVS0uTrXI1BqR9k4Rn
Y/SlCbweyiOfN+C/X5r/PvbipcmjRNTjYpSgfJBr3td7YwEu2VSu9pQ+MDQAYft4006W8qL7swvs
OFonlvNGwoAQUPcxQuda8Ne1JV28DX2m1uVJ40poh+x+8ZoT2fBKWRaTw2MXmDV5yBocYLVDK2zo
V1X2Pxi0vt+JizfCCIvTUdZKCeUCHpQjz1yGS/jcimayy+URqXx7sAcnfgmR73LEC/TzjoTqmJYT
HyCBdVSPSwmIGxX+admWa8Kqy5MrenTfPN0+4xsW+k417/se99uy1Dgptl3tXyMrfqgCvn+Xiyqg
MOeJ+OSZ29sywsrXPQDpyOsnp6bdszG1VoRhmcQz3ywsNfNUL3FpGYorxdHVd+uiDIgFUa26I7cU
dzooOxgdaOERJaDdJe7JiW7OOTVAE2cxAXaj4f/38y8KgKJOMylveMoJOobyANcmFdIH5cZLZSVH
u9YDw9IeGbLF/vPr3/XAz/zdlzf7oh5Qo2QSerWS4KxKHl5mhMYsYDQ72zSds4983o6QlzgPjrFX
l0uwleoK8PCDqOPbc/BJfH/ZXZq2JJ4t5jnQdZ98fbV3zNif9nISgOZtut2Zni8RRU/cEWc2Pj0R
11OMpb9lOiyDzYYxOLJ4Dl/4vsmlk3pMlCnh1aZE727gTgKgDre8veplO28Sf+1rXz7p4sHXx2JR
llEkHcjFnnApMB7z14kRqY0bL/Z64/HWkrl+ter+uyX6/gUvHvR+Tmt1NM4M+jM5Od7Jnwmnq5Wn
tN8pXGu/38dgNEX4O9R/lSUIm3etDPqh5P6+hItnXWLSTK814XlH100cBSlaceimKuToppmfCrsj
z5JDdsQclnqSvmlDxpm2KErSxWoW3v/9+P/86H25ExeP/6LMgX0UQaQFCAMTDNM28jcmaIxYV5rs
uet3rQiLDLCqAphGbpfen8rg/IRGi+Dfa/nBIfDt2ly+Bko3a/2QUOzoi4ex9U0UlQoOMk9Nz0Yh
ALPpEQIuNR2ZMb0pKcz+4g89nDl+lLCSGO9IzmenLwOkhmOxPN6r9ympiquj+i68RG8VBoAQU27p
JMAS9gIt402W+UScIVbSd/lvtTsAvwOK9EnltOqTUfttuELQgYsgr/1/f9sfWtLv3/ZCUCzmSj0e
T+crb67ECcARU9g5ryYrAyYQDMUmFZi7Rza+203eDP6DqAR7e3eTTf4pYXqGNWj/7yDg9zVdlDmZ
GcbaWLMDpDrvR+6Sh5+GkG3UuEjQ5XYdClc9vT90ZN8/9KLIacqjdDQHLkSdrk6QG6oBZpVNVpoG
+SMDlrp4J5drkWnPsUama2rlI+mmSX8Xancteh1X+ThaRrUcYgcRlWkrH9LkYiiVdAeGI4GFvhcE
9/QLwJVvhUzGQbTqd6vayyZ3bLzhtGp5HkL7QMXS+hM4LHFpBK+D91y76T9vsYTAqgwiQ0h48V1n
vSNrWGIHSuRN7wwjvGSP1suTgiYgTzLtnpV0SSy1yqBg9PdYtl7QVl3LYDF+bCvU/5ZxUcRJRaKk
x4ZLrjG/BqUKaTW2Pp1tqnxkAfyiNy4q97IGtkZdYEeVdSLPudM8lcgFWGWnpfZUzy2DJLtE4pjD
B1O4IoYr6h5bGoiYZAuK3/DyWr3utOcR2ROqKXCF2D52DPYKRrBeZ65tBvRoN59208gJH7CYE2I2
ntkNI/TT8oXQYOY6GtkGKGRkMhqZ0a2VHQyHSOplvTzdzoMrZzuTpIFe2DfaUzZjwL+WPvt3SMPi
/JD+d8Uuz8ZMmUegAzRNJElirssZRONK98gMCHWHrXdI+c3gB4+3i86mgGN3Yk+ZXXWdI0hCmfAg
XHXsLM7n1d/H6H+LujhGp7EW+qZlUeKqezX+MLvsZIvL/gMtxOwZ1Z3Rb05ZIEAXviG9Uk0bRi58
CJdM8Tbh2o5LLDUHgFamrS/eISA1MVBO3syc1NfwPt3mCLYsA42Bqf3m2zyNgfFbIa5euddP3lh+
LNoVQ8JwKvPaWPShkjvpVmeL+FfgzxD0/qkb6LViSR+gIou7v7KDXnuZLo7zrKxTXT7rzM5N2YwC
XFwig2iOS0hhaHa7d8PsgftAItPgEFUjBuRB986/V/FzAfnlybg40YsmTSmaWAUWQvNGsMbfc+sW
CB/YvPet5T51NOwKAMt1p9T5ofvr/n9RBF4cIUOW5DGjNMTDNDKjiCFG2SrkZHBzv3EVmEkNsrBz
Fl7qGePmWinzA6rLK/Hl0y8OC4K+pkyf+XTGBQohqpC2shQaGMdsGDYvwVSYvmYrQPSMvb/WM/wd
UXIh9Lq47IPWTAq9U3Qok5UBkcDNZ8YVGxcz7Qto7M+cp5kg9A8cCc1iqZ2aQBHPmofWltIJQqG0
lKPh6UboVTFZe73BtCk44HGXYSUwUDrIERYIncylxIc6iFV3IAMjIr5jJG85lpiD0wYNvb96xFc7
uYV5N5OYL8LoW6kNlzAxINfVZ2y/OcnvsceU+eHoSOyWONpK0CzNJvz9T0PvXGaEaHReSEAmI0vI
VBqYDeUJkF2KL2ukuG7FIiioGOX4Vr9TCltL7zIwM7QE6e8BXh9KcjOlL8eTjwGiq+4bEYPkrkzW
onJjjKtjciNoPimufMzkJj6A73O+b4BRkDkZGKgIBukB2ujwzNUidEkDUR9P9kA6FTgwI2JQB0+O
ajDgwJ3xZSCXFT5qbbNothUtY2s341LWbgtUtrcdTv+Mq5vP+2YQLQHmXqhfJoK6BvqqR2Oxk5J1
E/3uk/eqo/JqMQwhaauiFEr42Ui3ffT473dU/qvfuHhYLqrcjKqmMkpUgVm8yXMHt5SCbDR0cKBO
qEvA+RHGZSLj647L4W7EhEe7Fz6SKC7ARed3524ERvbKqv4+VL4v65Nz/9L3FWUGMaHq0UFW14P6
nA0HFWXAfBdmhwJT6MjfCade51chugeGkm3aJQkV61HbtPTlaGyK9272k2ep9/XcJiUrrfexsj4N
QRt7UmLj/EaVAmko7M6jtjx1bd6hhgpv4QflTX6nrJrXYs9MxxkaCESW/ZFOE6pMXYdw1gQmc5ZC
GlbkJzBAo2XoxrJaHZ9GZd3hHOboiG0h4mPOqStdju/g5HIKNkdXF+8lRqvRzhBejFkXoy7zNZUb
nV+aGd6kuzrgELRmYoe8XNn4W1IhoIiSpfs24PonP2NkU3OkEWMDtxeqVeI6OoN+gOfBaTegcJvd
HhndjX47Sw42wdHRse0b6Kl0P59+NUePKQ5WSicTzw+QhIWxJQgKflBhYiejL/IB7p00OB/BHpnS
ymbwlSe17VxEaIyvtdgwSJeKvBDfdo1PCxEQIP6S4L81sdPj5By9sMMBGKSCz+7Ql4/p8rQ5IrZG
zp85SmMxCVwg81I+jxeHJ2jQ56Be0wiRQpgbbmtlcxRWNCKhgt/HWkR+Yz4jCToKtpzv2j9IQEZi
LMrFdjjK9kQVpnYMvwo/iG4XNZ/QdX8+TY4WLZD+/WmqTRMynTtFhn+uhsYdQ6MKEkkg++Z3cc2w
KyB0xma07W2TvTUjWQaJ1aG8KZXbOXo8rdJrDcXfAObFE35xRjAQltGoqhQB28YzExGXaXN3UldM
vrNnIGjd7aFeLMNYDfKj0RJBJIwoWR5NcI6BGbHIH1yJ51xMEQNImyi5uWrs/MwF+HaIXizxoiSv
lDoKh1SNIITG97RwmUFa7nVv2HKWlX8WxibWnAre/N7YaC/RjU7YmDZa46c4Zcv4JXjdZN88nrXn
jORzEs3ujnZ5Za/41Ab8a5UXpZ4aK7HJmFx5n1MDExg4OpR6fxD1+0a/Beiced8rl0GGSYpQdamc
HJkGTj3QyktI343uNnyBQJ+Su5phU36Cbgu7quZp+ZNprJNoGTuy5CqxtK5Vv89eydda5AEgxbu4
J9rpqnD9rw6EUcsGMVskVGsyAXEXtZuemotW6DGg9WdHFSKElYkTcbKTu3PYYP4AvSZNdvc+0qq7
zFWASzsTU1fivrTLCkpSkatrKkOez3OeZeNcYn7ZgUN9XhzHslKxXjOARLXVB51oQOJbfi9IryVe
ATWmpz0j4lq4aBY4Q6fCn/oH8XizwG8qMql42VQrhGBpRt5EgEW+IM+TiNxm2ZODe9qY4VZIA2CH
zCmwh47LE74ok6OdGcwuZ4pyzy6Ek0NwkYYyX2ogbST2YGzUt6uO3fOj/PUhuvy2F/Wijn14HKJa
3Websy9j2hK6hq1e25ZLI2B+z7V29yIVesHEru+X9+L1z6YxMbusVPfph5H5eHYwLR8tQJyFrayx
TNIpckDdMgyUiCNGYq7lKzbzv2RNlyu4eLvFKDFTuWQFBLI9i6NTeBEcVvWhrdKKBIPKr688UkRY
X7nKF8314hQPIaJIdV+2MZl3v6P4ZZ5nxo/CK7cRGV2PJ+FuVv8Yyi7NgwbveBSU1R5Lpp01DYMx
F26rwVXEpPZDXoyaHrQ1yFz+Fg4BXto/C5WRfTaMHWImyU2YH20j7v3fLCnSQPuH49rcCdCAZCXK
t9BDJwDG3BFR5iOkWWw7zLlKwJzFUnS0adXjN6NG8I12nWXv2bRiRqQVa7ej4ebAIqltnMfPusfj
bSpsDTD6SX8r9SA9uZNxm4rrPvJqiJLeNZHppgxB85TMFaT7pljL402h+pLqU38m5VKIPY5SpVtP
cRCK1AiO/hZ5qlM8mmxJ0ops8Hhea2TozfdK9lgTJdhRBPThB+Nt7XbInIWU2XL//u9C7Potu+ju
R2WOmijmKWnxz5wFRLOXwJlO60Xpk26oGKtxccssB+lkp9PqKK/zcankOyF7FpVDmXI58Iw4kkjY
ixeVa7KU0uqhxgiXbCrVr/vtFJIjeduWS8bzVuS1NV6frurjtmy2Uely9wQSS7LlIAaLeamaN03k
Nu9av1SmFTdEUJ6mYpkqjEzwlUWA/hxl6STbJZh5v2X2ccHmMweDWymOqQZ17U2Ca+R+jN7N8I4I
4lW/je+MzhNrP0SxPLuCsiPgF93/Gr1bZYtJIOLQxP1BqYPzWA1aIkeKzE8jX0Xhb9rR0dbIUAk3
pAEKqEQAIB1+XFVIA+syGIhfUfyamRKk3LfWhAjtWqN97b26OALNUjFaOf7cq7M7ioLUrTkA5d+y
hCLAr5eUqHfl5EhQZHdXHpDL04pd5Dz2ymRGrEmw6qeE5csxEc1TEi+q7H+fD2IUMfITRoN3M2e2
krS88mmX3crlp13sWZJgCgAbhbo//ikACB3Bag6RlwGv0NqR5pMFuVeV3pVPPTfMF4fDt+94sW2l
tVQPKVqcfVfZih70yUbTlwDwg8u0L5yrIcff6CbYK/SGtN1+S21vXVnDD7f42xou3sPjwBzJYyqr
e2YqATuebOmNfhqtviGuu+fZjn/Bu9eudtwfr+UTfTp3//X9Lx4vpVT1diq4x2SetsiSVwtxWSq+
eULo4KsLekPGhonjVo53Beq/oy0SOT3ZIq4Xi/G5pJxS4AJhYnHH8ic7/eTOH4p9NspOPvq/nuqr
cpj6Zq4wBiyeNVv6U5FwEElX7qR+CQtePj8XtVU5zolE36Du1RfyqIaPsjjfwjuGxQhPMUPgBzwy
Z08NAsp5nd1W9epkuGb9dB6DI5CUUHmGgALHkn8v4KAMH42kke0n3UcwRDBN5knjS0WagbRiNtQx
Y1IOMx+OdXAe33bo83WF34Dcq22+7AhPPbtYgBWw++nuWLwa+XLKl22+l5jURPWMzoQJfwqEx6pO
zmxPLfoxrVJhx29S8parzItZMn5ykJkz+SbJT0l8TdLwQ1n07am7gJIqptgUWp6qeyH14txpN5XX
r6UXktP0l2Tf45ZR9/9+0JVrt+gCkJjzcphLKadGIBK62pXFzegxvZvIKwxTTmIETB6djndqssSm
0fmSh1MPmlB4FV6MQyQu43YFyRHHewMnFA4kn07ADvXHZrqtXmlA19coW+3KFnipJasZb5N0CtsD
CwPas0spGAANMrxcfkTElkaogzvT1ml4n3EhupLH/L5KD4i+fZ0dLZgDKk0odc7JbKdQ7Gl2nzmC
6EuZYwzriqHxD5yPnwI09WgXD/pIJggNs1NHLrwE7kBwbXs62kni/vt2/CXEuHhjPvMfvuzvUyZX
uaQn6l5B7UuM6jlKUsBlQReK6kmzh/doH9py4gH+Jee46eJlCMzjlY3/L3L4chnne/BlGeHQpXBh
bEGJCWTmJOi+nwUMxYkn2CUHHl6+et2SAW2Xz4Bm5ELlDua30BKuWnnFT/n93/sh557BSBedbPPv
i+nreTGMZhkdEG0X2HpkcE37qGGAlB/oV4iGeWw2yi0h0Kthdcqd/rlYVkvhrPDuSewAd/HUHQYR
l8Yq+83kvfKx3xx3Ru7qEuwdaE25J8MH92d2/t9HThrBzV8VhBiE/+NbHHHfZVxq2dKhGbyT5um3
5SuLwHWo+jSmkj/5wqFZflKDbvssvRfLwZYw+sV7aqlVmTt66CoCRNuEvyeYyt+T7szha0aeyG3R
rlKsgCSZ+c3y6PbeYmVgMxgC+BvY2Fzy5e1kN8vWax1eQ4xiu/LDDLoPBtJ547t6Q0zgKrnDvcuf
7oaVZDK85ilfc0mWbHnLch8jjLvtPgZX3dVrlrNOlvpmfC5ACFY680n0pYlu8JHwZOZtO/nrc+9J
twag7k7fVO/qqpsh2jqXklfCxvAabcggrOpthEd4c3rEusZ+PWg8I0XjDIVP4PzpJt7PHqpyeyZ6
4kztuZpn+PIK9yCBBJNd9LWVLI0FbloyBFZk9awYHMo/8Vc8pwtMgC53YyX74As36U2yjHC03uSP
xkqhTcfwSpaiiJW7xyPSoiBtnHivvzPSol0y49RmiOG96mMehUwsH2dnuknIQUW8tOKXoK99TO6b
s9MBe+x8rwXA9smzaQbt7wSC0cqcyCE9v7JlQhLnDZMW8wwm2IdkG/6QF4SEPV11xpkIDnL3bANJ
Yj74DBgkB6lepXvJIZtoNqx4XbONnmkoTTpHdGmoXnF96mvhBnX1plwp58AZ2pH+gAgkYHrUqnzB
cZyTGu03v4mh90sI9y3+VIUTUh1wOwt7E8UIo6zyl26XHPijX9lt8QYbmfvSeoEw7wHPfV1bQJpG
7/4PaWe2nLiWresnUoRQzy1qkOjBYGzfKGynU0J9L8HT70+uE6cyWbmTil03q2p52UiomXOMf/zN
5ZR/KTvCKEFmSNy42KOgxrfwDsauZTRa61A18p/1jo4UNHST7lU3JsnuFMQzzUvX2RPO+AZHFhg2
mjLxqhMz/eLDi6fya6i5lU7FT3JqpFJytN2orpYjE9tEfjadmEBm8CBk6LICwiLGCRYJkSO7+0Nu
d9mTgQZvX37pE15uzHwBBWc1n0VQ88lQLPB/AVsPusqpM5zTt9S92BV/yywvcOXD1Ddv58kMAXGE
bZCI7zcLPwrRhOR5M3gLlvV44fnmhbq9MiNW10Zj5bGVLmAwnAx8evnfwTxE9LCnwu0+ciwZ0d+E
owwe6r2nKh7O1mX0HHY14g5IAbKdoLIyi5+F7MadK02WarLOuh2mA9h8743wGUVMbjzfeNe5CSQT
dx/sjAjIg2Axkp6DwPZf0f7bNM51b4Yf3MrrD0DdabClMwasdW4LDcniqF8cHZr0bKPXyGft8iV6
vu6S9/C5Z7KBtjMQZrkAedlURUK2XKW1NWjNXAl4cz8BM9pXSiFxh10hfgv1dkraylyfCz8LYWdY
nZl7Ik5hYyWvWQqecQin12B3TumgcZ6POWGDDTSyGjkJuGF6cFogGJPZQCcJbN8tpvYYasoJM8Yl
73VEIYlzgS/ADe6t5lk8qotR1By5KR4MznUFgxoKX+wkJ/5q1hxQOh1w07MuO5X2LX5tAkxDPibM
4m1CtYWJlzWOuoguJtJRkcyy5gt5Mu4c/LVq4+Eq9zpOpoda82p4S5hEdnNyNQ5wB9C+EHIbOKUX
8JUbczghAdVwvnnNFdNnxVgnp05iblylLnmeHdYevPgLdWekpvoz2F29y48it8lmYLCsx94wNcsf
TN0WXWbL7wDdeDzVBmCH/1kf48/ey57lK6b63abYKMibdYtFdB0udRDkMRJEwg4FszZxNn1L3vVF
YheqlT8hmTScCtI0+Ldijk0cOp7+mJRmsanm/mGKXW60uJ2g0GqFpdHxVozalGXpKXgw0IBVJrbW
MPJwuF7BCEcLjknb0/A+Wo8m88xWUZzRGQ8zN0ehGqzQvI4upo52Dj6bAz6ldvhFZ1CuNKcws7Xc
chUxOJ4R8oCDO5SP4InQAUgQwP/dF577eGqj90YJer56ZCIY52JDxBaS7+tcb60usaVz7gi4pPI0
UBY4mAhRus8Y95gog938qT6mzsgZ9Nfa6cKicBDdYMJCPFqM+nboSZuGY2mYs5YfOaLv9bAep8f8
v/3kRGijpR7VwJW4776FM3S2gQ+6CCF6k8UTfqXbgAcJ4133sg0X41XgD6z+fNkOG+az9nWB0KFh
V1QO5Ud3ar1s0XxNvXoBjmoX64KxJAkpT1OZecTomlx+EHsWfo2C3GCGR41B0A2DOhK1D+N4Y5SD
mmQGLrjCt+fEjvY9hhRmYQWfwJjZPpkHz7pXrBMWPWyIj+1WWrbL+My08qRizt+78qk5lYSxlLbQ
u/zx5DXdgqzY+QceTgjNiHI4UVjVi2RdrKON4UwxqeEQ2tvlqVrU25xn4hWwBKuDYq0sRWYF2Qyf
mfrYsYH7Fsc7w4C+FJ4kLEOGVyFSO6/F2XNiMqk3PoSd4Easr7SHX1f88XBQOvNmXViJ2f1iG6iu
6u0MJiTyowgFMA/uWAO/F3i/Gubks1jkTxlOGOPGXG6rNSJGBpl7IjVv4vLWPgBS5T8g5WRYqrqk
yYY61e/LwaGcNKUmidQm0MHGNClOIn6eYinijS4P7B5WipRgXGlYJiLakfTUrnX8pr8CWyC/BCUM
rTSSWcKh8+1/QF/9A3jw2xneodu1Tgr0kCrSfix2ysyaYL9nJY6vcC7DAfaXyZh/kmxGqO1B//Do
4twV7lyuW670N2k/OmRQKoIPoOn84PbC5LxavOnGeeo9hEukP3Suv33lO6QoNa5G0V1VaT++Wrwi
iAMMedbDfMcstbkCXLpYERcIRhjmE3NgQc/YNISBkUNy8a65fYXyPJ2DyY9GF1N2HoUw1A4R4Ox2
Q4psUZRQYiGxZCfDK2bctfCQaphzvlIudcexBtCsGw1/ZGnKMUSZO/6A6q99KcrRCgkkl/SfCjph
06xbPPAXI3kgw89p9FJYSBFboDoHVMRRJMAEQl4zwyaxjCMxslZjFyKJaryo0UKuljGG+iO1xliN
u6ciJXbpQ5MGVzdxlcmsbtlVyLRY92onFR12EX2yhMI/VAEi7tptlW3bbEiZTq4tMy1socrzQ2rK
2LvfNU6/3ZQ7IK1vpF4ycm5KLr7ehnOifSXpMXJis8Ay0GxUJ5Rfh9KUbpvREV7LXQEXsYcTtn/I
6mgmfzuNOywtEqS0E+rv18GnhXwdq2vk3Ao6h8y+OOjNHrwEf4AtfzvgHYAWpWkZxRdN2iceHYDw
KYMujYNc3TD1xff29/DFM/Q/vPRgN//uUu9e+omSoxxM1OmhsoQneXB0lN44b2APy3aAB2vCjmNs
+j3/WnKx9/5a3NfP2lx5w/XUOJXv+oxW8Dg4oYfpdX21keb3VHBjs4at5zvE4xxO9NvgZB6gukCu
5NXuPASa1tXUX8J5b2ahjc23+pms8Jq/2gFUVVU2y5/6DvA2p5uT6Kda6uLnyCMEdwEcjzf9c2vH
z9pC3TJdROwOh+HqXGhk6CUpson3jN2yminEirx0MDOnZ/6jMJkltV1U2Aq4UWVFlVf/5JTLdK5u
lTdlDkW6XQSbLIeFxz/kJ1guk5fuRZsT2WFf5wF5NUjbN7RNVMnCSoMLQFgBsIIL2dp/D48BCJID
AhJWbujdXrhWNPLvJJvQduv5Fr4MY3wa/CNAgDxFlAIKIJrB0ljoM2YaFhQMRzKblQpTycRnbxYs
SeYuytcG8/NgJi3aDXTyF3bFzO4YK2F0VPKbfGv75qN+H5zBGu2FhNn1Z7aDjhUfZB8p+6w6iu/4
xGu4cGz6ZzHAoRqTqgIxMQaUIgb/B9UZnrDhNLPGnkLtZlgMZT6YGQvgKsz2LQKscD2xVJCdbuz4
iZ7w+nlP3fIJxymzmh8oiVSINP6s3mcQMqoNxqT8ev82yutu/PrNyxfFrmpngWbRbeOHRUeMhF+u
1pecsGOTljjbhS+0QarbrrPCIl0QrFVcMwikXf8pr+o31WlWipn5TvYjpZPhgl0MVu5yvRWglGqy
YxgWsiZoCOIp+iGuK/AWdFZ7jGE8BkKuxpusza+2dNJpx+PZR7jjan01+CVAuTzDRX0uJLPdyO5H
s2JBfsNEjLXSBHJpMMzJzYJosQgV+NMEH0HAlrlkxxD4iGpIF3zexJjpH0RdEDlIryo7inlb4srv
UtbYymKMkWw+/MVoz8AfrFU34oZHR4CKueFFFsdUYCDSj8/C3djyhk7xUcKomCI/hegGCPCOhdNH
O8yST9rygT/HVugt216GdfLJ0m7RhBt4mNIZ1gMS8QZRsrrCOfcj30/O0+QlhYUmOSGVeDfGM6D7
FKlH+ajRkuqgXrZa5+qTU0LfjWy6p4rL/a9bvFb8Q1Gci9apo3k2QQXmVJjMtHjDVMusXmK+JMSz
g2YZXt7ZzLqGc1XO6YmFDdwPWNqo7q7wwRz/x5XmkgEtzJmiPBdLIbNIPgbdf2P3oSO+DPMbGeja
wu8X03c/xL98ZqzEzAxW8YouE3vNbWSYfoDTUP/UqcsJGZjZFlq0JGPCKc7oQ0SZCJElrU3Wn0Rh
EVTrJPYSzcEf+PI6oaXK6DqEnxhXVhuK+OQ2kydbtP2FDh1xJp/KnfqTwGfCLp99PpCRjk1pSsT7
F32V4nZfmjYvq0WBXWdaEJxtXekmtYFqgCHiWvS9a+OJMGsxFWMJ5Z0pltQFOVF68aHgHVVt0hVj
f35JV+S0ofhrdHPKQsl8m/QUDWhSc8OlQpTBIXnGHNauvq6eQnsdqCtFfRakddm/yLeTxEdj+7LO
mIIyWSZefnQ2IjrIxi5liwZl0301kKjsxDY+ps+SK57xsuqxpMZPK9oDyjrwb8hQTwlfyXGw0gi9
NoPXjLm4cMzWZCxuGGKw88RPxV75mKxpoowlvjsS9lgXsGrGtSb00SPFzpNxwKHBixbZQqbAnXp0
8bOKToqS0f7Jc7bi5jp4/0KluzwZ7vjjwiRrhTYfoiOxbxVbTLWQ0KMy8cEe2IPBT5YU2T/4atEP
YMoRWNJmf8qItYitAk6kmx9HpU82n7xeXf8cuqPMRvdOw/zyRN3P35P2sIPouRBg7Ek0lKEdrasF
LRdiJRrgRY/FGBRzcSY5FV2YLMzarQJJHgnhMnybPpOGwWneYKBrWGtSgCur2NEO4V59rdb+OXhC
1L+W3GbOH40BIGf/QDNDG6mPWH6JjW9oj11HNH+SbeorcUanvcOkFhoql+i25oI7ty0Y7pzUqGoO
58w/00NW36Ez7XICgQsHG74kWN5HcRLabTIXjgOvFp9JBhjW/la00nHsbrci6bk83R4jpelOO0B4
ohne4vm9UrfP5bZfYlPGrrONTrw+mHoLR2kj7LDRNv23qat6/uESmYKnWn+vbogr/mdZ91ulcVdP
lRQZUXIppgftjcNOnoJsrkK3YtFesKt/GafiC4R1NGfU1hjCh9JXFL9l/jaigvaDNfpTPDmXuOjd
prh0bXLptVRRBvxEqxv6wL7wE1uzEBahzzLmUK9UyhcbvvGTHZfBFLipWzBq55Ek1sXRl5lqR6vW
jhiW5ZrT4cI+WavVPgvnRf52kyyxWPaDy5iGg7OZtPOE7Sg3q1f2qWEUdXS+c60dVvoTslN8OJpu
IUsWCZSs+cjqERz387Y/YKH5KQVbMsFEUKJiGTQVth3fThVHtnRuAoqczLqeKmV04EVrO/wIP9WP
5oeM/zUdLXQKS/3AVPKyZ0FvWbFY6DRa43lYsiezEV+WFPw4cLIQdOw6BVw1TN/8ktxXc8DtBsLI
zZQwRreVE0e7xpahcWBZnIGMFq/1FzsDbl5HzBqrJ1iwUTvzrjCc0KcvgXlN1c6215+Y/2LEjwXV
MbLqU6K6Q8GGVd2spDkn032jzadEIfr46QiMMy8YuC/Aq3A/Q70wS56114z7G839HxhE5eMoi39q
eC2ikYFGzsbWWknnlKQF1zODBeA2K9j6SU2MzPTl9uEPc+m1qcHzmjOnneD3sK8+QEHZeOS3+C0+
SV6szIZD544002OjrgNSFmn5Wd6fBjCjD/Xtmq9CnKHIgFhH5+IJX0mJX3+P6O5e2pe0t0fpXuZN
NteJI0E2sfsdmxWuaYyP+AiGuvpJOSbWlVN/BRgmcbU4f07ggDvhmQl/4i9l38S5fN0HbnjWdNv4
waItwHnPWfq5IW6N+xbvtuGojCd8BpYzyCDSZ4Isj4gkdYzByCitJ3iRejQ74Guh5tSdWWFABI0E
1Q+ufTwTLH0XLHnspnQwdFAggvPQhZtaOA1vBsybyIEIJYhvV98j6PNtipoLl8jMmgLqAcEdskNO
nppopsfUujjEgb4L4nrCVAkwF/YruErHaq6dK3HLKRmz9ytefI3DbpNf7KjYoc2JzeRNa7ybZurP
xid1H86MGLjzipYOya8w3Eu3UdHjYrlFwuQif0XoUqRucrUKdp5VfoTLD9b8oRKSI0KrMXU2RVjl
ZsVT+qE/N++ByRfF+A0CV6zZydu0cDgmm94A1s6E1KSIAEmMHFAflcszhbdjlk6XQAHyqmQudnzg
5akng8oUCytGF+wCpSnRK8FizZoPvzg5G+PkmfVYhBIkmHrvJrEld9sEvwiWptz1a7wIsVSk5h/2
QFK1ZAO2Z/g9cHrkr9RP+ZNvE9k5ciuguV7nbBiqeSmt2FF5nvGe+gqqsxa+yoJb9V5orHwVRQAR
aZpPBY+KNq3hJOHuzPvLBWOoECzkYxjtbuuri8eRxHWWZlCOoSsLLOt/X5wnfx6n/7sLvJvgi1Es
S9c8Cp9G/AWjE1hcDdbr1HzA1yNQOYLj0sPknumjPeFujK/7ii71hRBgID4jYbqk+1OdAFvF5M2n
6MVWsGvWhU+WxrJUn1TxcI3JZetdHSoX/pEDxWcwLJJ4naP3yFbZsrKD1Jye9DUT/YOyhfBzo36S
O4vCKwU7oFn7oe4rfMHADjwqwcVk3iK7mVMhSLMkJQ97kWVL/q65IjA2xS2kfOVyCm+Uhe9XeTWS
vjCvee/2lxYXC6b3UNWsKdR2koazVZKvumhe9+h7G1Yz26+kWXTZNawe8Pj7BTYYbFNU59z0lU4U
SOhUKW2QMA+U+YOb+uDiGnetfZSn7WSSBiPjgAdNsm8uaILTPQcwrQl5eIDh/UMJ/a/h+/9/hr41
k78M37UibeNG4nAdQnsmnKaOcSsHFQCUWubf4dp46i1iRXB5SV4GasdHyNEfgKNfKwzjDs3ru2ha
RHEIb2fejB49du+E7v/BcOn+m94BVGIhD4Ye8k1xAmdIWqPNHCdKIy6ESu0BG+kfrgL3R7urm9Q6
mdzilG8Ved2qnafz1uGBAkx/dPn+hHj9dv3uAahLKV1khSDt0S2lf9dMfL1fP3MvH71IHnGbtXv1
4f33umNZKUIllanB9yJG72qC+PC83Aw3bpyAzYfZfSY+R61L9l8AQP9GAVDMStVkhywm83r1beax
jp+Gt/hVe8Hp1B4gyJAn6cigFch9sFs2yY99Ssa91853l52/HezWux4FiieM8JyIwnCBto+wiQWp
QbvRGhSecftAe/BodTXuV9c4n160MaA89HgzxgcGNz5V5s34vrg4gKIQGN4NZxRY/n0RkP6A72kT
OJeyqOmyrn3jf7+8lW1YVXqaAqayCGAy6j85co4y2OTKKsVy8Od+umieMP5xonzZBWv9yh4e2g1V
2Zi32mAF6Cb4EZM33x0fnNsfnoDfzu3uCWjbYbgI6Ib3ylu1IhsPAaGxqk/MzgE+D7qpz0uHhm8g
bII5YjObfGXzRwqGPz30v53E3c3pQ4QhigzMO77MhWIWzuCO1oUpsNmWDvTBDfkTc+23491teb4i
9H0p8qXFbGkkllTN0p9oHaCIqqQ99bZvAVyx544JE5qFpd+BMnJ2S2bo1CJnNomcgoAW6BfQHi5c
ImLDh/W1d6qEnlJ6QO2Txj3iHov/5fG513eQb9WKTSYzmGnmIWQV2gjMJWuz0Rcq0zn0VSTHWSFK
R6dfTdbJ1QVAoe0Nnh4pyJUHT8s/trNkIsa1wI0aKCLTenWpV3W0SNTDRUE3B84XMraCsKJtK8XN
e7cc5jQSjW9n+QJShFDYodX2rogZjSWWFvMbmXCx/DWdzjFTFsnJRCWXmtmbL9lp6SZ7JqE3Inwf
7ZN/qLV+fQDu98k4QYuWBryRo+q64MyMOVB6q39nNRpW1tq6Nm+wAHZ1M3tOoblgis6D35lq4ukl
RKxZVj3DGJqHdveIyWdMx03y/o7/MqdUxqrilwVDnlZVmqlijYmNtMDsNFz1C7UZo8zwYy8JE0Gp
q62DD1iL5HUzBzveUCAxwIwdieZFnV1+4sZR47cI9/Cdllw7TQTqcfOKvr2oyT4AGZ+Wbsk8ZZhY
Bl2qUpg93LGK0Zg9Fa3YeBKJO0chqIGmMo+AGMZ8nqZrH58vzYymvl1kUIzjmfKm7aNVornExSGC
XN0w0iI+/Of1EDyPD0flwhArryY9Ph8xknn3CDxaAG2mbGvIaApg/Rwc4UrTu+ILyZ/FixHBJ5gl
CCUy+iUTN3p0CZqNcKz9ZsfDPwuwEIfJO6uX0Un1JtiNYMVsl4zp4YKtsYF4NdbQcD+qCAhLEGbl
ksc2cQSIsO0HilntMNnpmMeWVhsxFIcxuRxBJrm1ZXzkzAlUhw9VtlLULLJlkNjqxIqD04Y7+WL0
zqlW2er2ysy7ztwY1410NqWvNQsW7dyBBRtHixLWCeMzYqX40hqmtc/CE3kyyhqfQkiyzUu2gltW
IawiwMyLdsFhGry3kacsptvoCOhgzCtCTmpb0S3iEvx9a0PZY2jgUUwmU48f35B2F8tu9Dh2Db60
NJtWli/Ni3qND/PriIVLI3yB0YWM7Ww961q7bJzbUbmdbjgNK/uCGhpXyHqeodkxfhgDgRnzJNxF
XIhVB7np6tVAXTEq+OcpLE5/dmP0oZ+xJyuAMC1tBzzxUVR2/xXs1YNm2Df9bWqguQUoYV5LZPxM
LxYFnAHJadc3r9pG1iAT6DF62PuWsoPxBY9J/oDENeZwxHM4YRf4cgbhuFC6aPi72qwMHE4/phvQ
cgLphM1lz+cHi7o/RtvokyHHR7JN15oKeQxzldHa0OyWEMaGM2NS0H5YXTjarkNw7JBF5aMtZ2Mg
xjhRzM4+FKKnmLXHM1ZY0i2zkkomc66b8T/jiknECVA+LC0+DQxzYxyrc4lJGyuBYPo74G7fYkaP
uuZ25jKMkwhoYNG2eILIFy/E3hsUjzPXVOaJ6H9REF2gdUAUxmscg3AkOQwBkJwYdoJwyY+WEe32
HGwhx0vVvuy1zm5unykG8N33PJsQA8CzLQbemX+UxBed4DIcPmEDtgHDAPGQfB83trqPcGsE3mWf
bAeoJQEkQD5QvziyW+y+8716vpBO0huysts5Hk3oTcx17XI/8h9Ch3sFgp3N2PFkjE1OgOlHZgXm
ReGLpYt4n6+FTYiv98iXgPCXTR0yPPej0zUWx+uUCUu9Kfd+eeroQsAROpsUAMU1Irucx0u4DZBd
4126rs54ebwB2vezBpRnAupiSQOqg7kvzMUnni/ohjVRZOE5/irO9Wtjq4vU8139AGljE0BrNDUL
w7MLFsnvAOSYW47xxOUqYFnAHvgzxjQZ6bF9+YLn4UUfuC0HsFYZaFfPiNaKajYsLgz9tiQmZMSO
q5tgDUOAYI7U7hYp09dolr7wj8k+2dwWhZ2ck8glkUYi2mFGY5tV1M2sWgiuTUyApmuJZS2erpN6
1fKWqVjGkPIJlfQF3sCwyPydBpUPBGgDgsJLoziY5WkB8xt9w7XOZ4T8IFGqdXcyWcjRIpVZHQsT
3cIt+6GzGFduHLxnNZNcf6ei6CFrJGdeodYHpcbL5frWINBm+2Jizq6RCDZKzoQJb309V8WXdDnI
7Yc0/egSN9d/RDChZgmCtrJxC2WfgWXhqjL8DN9L6BIbqJEA9cFRFrd+dLg0Xk/KQbCJJm6WEfAz
xleXY0YMOenSvL85U/HNgPkMOSyfd9K8hikYkPvg5nDCQqtnTmWoXxfxnHSr6npCQN41GEyADnFF
ZsUmfkmwApCtwbAguelfGilvjTcSygjgciWn3iZuhlGS5mg3p6ln4vFKkuBbfwSEqrG09CJgNQtZ
wmu/up2YD0mzBYBRs4fVZ8IVlNxqEW/5CUy7N41p0jpxA+a9NAISLSRwHiaKn3E4spuY15xIin7T
liVs37eGocdeOjOB2WJWyVAAehMg1nVJwrHXPzWnq2ucIThhdCjiXJCPxpoXqz6HM8JWzGitxra/
kdzsJH0oh+qUnZgTqAw8jP0QPXfqrhAOEVggP3EjxhCZW8GqYxfUIlRhAUOUdonq5BqZyvXQnsM9
ASl9vFd/YEtA/h4tveCChDQw3QpbYW2dI9ENo+XYY62Zw+AIFZ9TgDJtEX1B3Mblpi4WemYOysaQ
vR4Rgyc40Zq4Q+C0NH3p+llJeCnxLOtAnd9gysKPGuZ67rRLeWccGHYw5jgXp6m+yjNG/P5P+ZVE
OQb4q3irWyWO7kwwDbP7rOaCNV1J6QwUCBQC9wpyJJT1dXk5h6dbMVMZromzv/c4/zA+pcv9ldSh
3bUXSdwVgiTCbGo+R6xAPPGYCoAFWPFu0p2yhAD53x7yrsMo8uKWyCkdhsTQysFrqdnyhpifrCTk
B4EEQYJ86C87Yh5/KRv1u16ujKVQ8vth7OXQfjJiz0ci7uEGv3NU9sfbR5ayf8Kbfr2y+t2VxeY8
SIKKOlqZV6qNyLfD5ENOnALWyIqHDq5WhQqgPw86ofF0VLBrCfYZS70H9/gRe+3ugmu+rl8Qv449
dl19YkEDIR6i2DvJq9hNDM+jV/1juEb+U2/2S6V+35sJotRfoslE2qeRN50wQt//C42SPzr3s7Uw
xtiqCjOvGZOTRjL1G2YHn+H7dK4Q5EIxtSDGAc1dzIsROOn57xfl0e35R7vW+k2UStfxokyczkuc
btRfLrLL8UZhLtjl6mZDVA2cfaS5BhIxTGUNJ80fWfI9eDDv261LEflyofNgEvnA98Vr65mG1Rr2
zKQYdligL/9B1uSjo95BkblyM9Rm2nJvfjLQhDC/YVcOZzd9lsinG87RP1WmtzsCWgJr4hHHlIz8
QAZ2zPb0fJEJrwAudH7foGLb3BxN8bKLy2KezWmBHtyrPwCnv75Kxvhtfun5LhO5LWq1lPZMZQ9t
t3qDdkrlJb1LcMtfK6QDYyEtt87k7B+jd5j0JSS8tSpuZ20NRjEma1zyBdSBTHhwbn+Slv12bnfw
p3ibhkrfdOO5SaGJm4VVDx61PcY2xJGB0+zH6FWdUXkAkAio/PUIsvkjRPTri3aHi7alprV9NeJU
8xE8u5njiHVw5bcCIDEzBYaC1t/vyORBF27cLafdpaSeGd/tzhnNlrpZu0blYlJIYTDUbFJnyjT5
waWWlEdHvVtSZVWQg07T6VVHVaQ7yAcctODKVWQM9lZ4sUlsLkUzquyBSjsyB4BB7kni6D/FFQPH
0CWREmLKjJxKT0hw+jUzt1mOIhcc3Yx3yFvMs3l8Gi8OnLbcYB9UHC+udFJXjN6IikjHIAXsbAXS
GnKTMXlDBvm7QJGKQOYdDzooOpN4zGGFuVNrdg6OayB1mJMRQrgTiZjVsJh2ZLJMn/z8i4hX5bl7
Ktfx6RrB3bTaeFNCgWMfUC0/+hFDNGBqTvqyT+e3LYkd0M2c0txlrai8qVM8yStiisTJtp94BlK6
lKWyMrOd9H5R9yJqFMaz4rf+qy+dGmrQAqICyC6GBnaJsdoMjR+OjuGT6nImHkX0S34mwBw2Q833
WJJMqJF7F6Ac/oxe/EU98aYvhH/yizxoJAm3WNOlK0yWdGFbXbjrTlqYcOyMcB++5KS7HzKAAkoy
FTeM5dQ4EBgqz5vG7SabOLMu1MeGJZFJCZxoGwPkD6+HhNB99BTD2U4HA5ndmG/SHe2UH71+kqLV
lV6hYONoeM/65CR3H7XxWWBWwHDwqxsI7Tri+jMTpi95sx/6Q0ci7jVcJjrzb+zb0lOQJ9Y0mWU5
CbXbNsDXzZhNRPpU/yO5vBTVVyDpIAUg+Qz5py98rnjMS1dslwphIn5BrvtKOock01h6v69H1AdB
84N37NH+ebdty03vKxFeBbzW3O/tmC09DoxGYf7D0cqDY03vxKC3SVf66Ugmhqn5zKo6FmT0uva1
Q2vSug++2YPdZzqezS/ruV40+RAL/Xi09CD1h/i67tchLWyPB7qCVkyBs/XwO/5p1PDLMvk97P31
qKQNJ5MI/nIxsVCcFseJdbG/Ayg6W1yRWQcFYZRLPR78Tf6Eqf566PvtNpH66TBu8vHP0Zg6IdHN
w03xQuGJmWOHk2U18UIRI6TWfVhvP1g1p3e751APk25aoOxQ5kljY6wx2o1DOknJ4pnnoHXolmhj
/n6P/2HJd9dYTO/2xU7wB61pKH8jFpVDBkPR15YxVjOwaketgmBi7a8g9tIOEWE4GC5sOqxKsE30
tzJaqqE8idPjoz5A/hNK/+uduNsr8zoVlEDkTgzT2Q0H8qtODyLa+RsjplexNS+nYUTcNix+UH4D
omh37brBC0SAFLXpfwj68hqvJhfOcGqV2v7vV+1RNTG921cbpj2X7EI10WOzOrKBkdBWQHKU63ie
qt5ooT7YjdlNVwQSMhGgDW4ebO7So8XgbpttriqM+2rslaAHI9EN3Otp9JGCvIRGD9ffJZ7M5nWl
mqLr1mdZfbTyPWhYpncrnxF2cZfErHyo0MeeAcPoyyK2x3OAAW/B2NRNPDQffO8HvbAh3i2C6XBr
p2pGHfX/5uYjPW0s3tDQmO0OL4/XR4/j5O9rkiHerYR1XZW3pOGQMZoEu6NIXFY7YvEIZ6AJh29E
mPYz4+bHLcDDbyv9vgiLclYoafBdwmHPBh/3ihofBbN2vDrFJijpeDCHfLgK/33tN8S7pVDvtCFr
Ep7w8SLjPD3GM4/5S1SPV0e29QKV46OZ1oNy1RDvlkDxkuTXYMoSWNtdaJFKr9j1GsMNKIOpBfoG
sdgZogfP04Ml0BDvlsDpVdNyuWAJrG36/sif9+Je3skzP7W/E7blbkf+4egJP8qW1cUwDgolJgPo
74iwI4vj0V4g/X0jMsS75c9Xmm7oUl5tEcZ4iBTj+nZFc+60Bxl19+0nKzOrHeavcxWHBghvAZ4w
APrwS4kcSh1BcNFInh6sen9/3w3xbtXT1TANwxoQCkPeG+J/xZ64Ro82QGDNAdBF/Ly94F7+98NK
4zr2v2NChni3zt1UQSvKUchVL7QxrxGTdDl5U3BxEJxwMsCEUJ4hmY3782Qe+ZsU8vinGK2CbEuE
HZzsCoeoST1DjYvW89HZPXpR7hZBv5lcGgkQZS/rHsIfSkDGFoWTvhlfpK8OBNkygwBytCWIrWSN
b2M0aC8IwsmFQke8/G+Xx28i0C/10+3WJW3dfsNIWuWEN2dUX2L0MlJPgVsd/wVSvmoZD2b8D9pb
Y3K3RmpNRR3c8HREowRy5o/5s1PYcaSw9hRrD7/ng6fx+3x++Z7TDEKBrnDhSQke2H2gGY+MVtOw
FOyjIRoCoY9qgMvkwS3/h+P27zWT8b2M/XJkIRZueFWyJDfQHOEtW/U6Qof8rXgkPvSLmsPz3//+
Fjw86N3a6E9CUZfVWtr7p2rlL6bndO/vpnZtxcfq0G9HLp68e3DMB8/29zn98kX13L/d9Ou/1mOC
CWuCyZyuGIsdwxI/JUcgLDiyBSbEfz/wH+lG/y7/jO/9+JcDq2y34cT4rq/0BHdFB7XZF/NALFX9
yUuBrTeSU8jjwp4VyLolFtNSM2Oin0sklc5rKLdKN59KZMGJ/2XxZ3x3Eb+cXBa00U0cEeMcOUF5
7EWvvJ7UkLxu/DYCGGTpC/FViImCDF4DFShxpRXj1P/6DbhbGPtIunZRxnOIW8BYHUf9TCxJYks+
JupI9aGH/kR/h2XJgy3zQaNEjODvRYnUSE02GbdMKJLwM4rN9CXr5ijfnGJ5ddLdBfVD9R8yRCff
ZcBfNoR7Dywhb6Ohbb837B4RaGyrU4yC5rXdKLT6boiuJlkMWL8xsfpOM1Lybaqt6lECi/KdYq0P
loKyhUBnNi7s/sHTz9f3Bo8dsjXxLYHqV7tjBtVYVl5fdNUpSlMzPIVy+lXFh3GHBTwbb/Var0eM
JnrvL+/NdTXBJeEyZUHgVxFO3+zrU9QlyL4szd9csfOmj8R7xmYWNjEBQm4oA3tYKQttlOvx8LwB
mJppaoq4JAVzoXWa8RPJVVesILRT4X2CHqvAwS7XTEM3HCNCTKyE7qOCV3mwuH73Hr88470vZ33Z
8uZDZpnslD0WR/In9IXG6W2ajXTWfmHtcl2P7AhMVEZ1/W2N+AkeM9JNBOpcmFHv5mlf9bjrzMPt
1CRGDMBtya8wV3zDPqPUvOEEWeoxYfF/SDuv3cixbNt+EQF68xo04RRSyJuXgKTMpPeeX38HdYCT
UqRaPLj90mhkVhWD5OY2a8055n/YNlvSXPS1TOl8r9KH1SkpFGoXYLPgwoBf+o3xcQ0qFXiKYp9W
TJlrfylN6D/M0n8ve/ZJ5n4pFKLKxJW9I7fq1sMJI81HIEjrQaSZ3MYCBD5HGK9/njIXb/jsk2zT
ru3bosH2PfKOZFviKVMvZe+BCpYDC30rOBn/7WXPdxsxmcJ5X7TydQhsnm0hg18AvITU0iaDlXy/
A7lNG3+p17D0oM93G8YQpr4f8H5R7JtclmorJ2A2Gr/nT2hwyauBHcKM9F8+5/NtR500aZI3bM2N
WxmDNi93eJu33dpu7GYSnPf/fRj731F1vuGgBxRooEDka50yiGKbuwnYh5p7lDORyGcuwEE6g/JS
JX9pTH38/adZoLOEXh0Tmm/iTngCdA7qaw10qXHNp1n9L779n1o13x+2/97tPDd9umpWZOKgalxV
PTQkrtkRKdA63uh5Iw0Dc7IBIsG71WEwLx9Bv5/4/l787OTV+7P8f260Q/zCsb2SaMMOe6KWDHAZ
ARMg+e9Eky0Oq+9PfH+ve3a2yka5brKCYQV1eXtaT8Avw13gIWNxhQM2603uIfXAdfnztPEfTpp/
r3s2YaWqIOttUs6veLpIihUnXp0dFcQjYkuvzO2EJEhaZ5ONgCaiGEmj0bgb7RSI2iE9Of4Trmf/
6f8wn811jX8X+b8/7Gw+E/S4r42UMd88TV5/OfNKAoId+GHMnsrChnNppJ9vKWRRl0KrYswlTw3l
Dn9vQRJaFynoMGRzWAvtbL2kil6aw84X2cpvLPWUcIvCpiPAizbOB8flCPgFQZaXwEFC8LJYZZlf
6Q9PVj6rKPmx0rZlwhBHZ/AAQo0EbXroq/4wK9bDrZQ6QkrhUMV7TPGURf/nIfcfDor/+2bls9LS
qazjsW/Ztp5gGeyC1q3ZQwh2MAKgiXL3/+C0WfioPypAn2YUvxBSf5A4O0WJHcycye6I0kximWom
RhTpN3ON1HpeKl38h4LW31s9m8ryyO86baw4o4LmQek8ezbuYexQs5ljhzB9e4uj6vuy8N9rns1g
cVIGRRLxRc/2pf7wP9VYcHSXIrbshVf574Nl1TEk3bA0EW/IR6jHpwcrCWXXjnFrHEXztnVnS4o0
XeTIdBGumMaWTe5KSC6zdbfYz/93vvx65bMni8qg13GkGMdZ/j6iVl3rtWegdlcu36VpI9kJEI/H
FP7ZUgbIN3PF10ufPeCyydJGH7lpVVzX4kHOZ0cFOgvidJo1QSrJZsoh0CMiUJZq/t9MGV+vfbZM
GGJpaLXPbc9kboBQMwcES0JqjwLhlFDvQc3T1G+zzcKb/nfS+Hrhs3VCQ38mmgYXrqajudblZ7m9
yUU+XQtfa+6FUN8hysl3IKOlK3QdY3x3O4ZXC7/i34LE119xtij4pzbt86Eyjn60Qa8lHQlnSLxx
2E10W1yczhllWrfD/rN0//8uR1+u/GEr+TTSrVOfzzox4xhG21Oy44RIOJC0NzoiErdwcZNjsh7F
pUrTwlNXz2pqRt8K4anOGGprcboylTszBvLIHlvqPAJqi/xBGa9EHBNunHlYpEvtoM48Um/huS98
5+dujiq3SlHyy/lrY/+Jp91VoblSXSNvAVFzNQeNz9RJeVzYn3zTefn63M8Wi3TUa61OG+PYOBrr
FSHFHBY9qXR93Q5w9EMPnkV5mUXojgNCcHEPvHTr85D89OJHtQlLLeQHVL5T+weU3uGB4HuMNfkm
aj0gc8pDfCIsFKDdUnF56XP/OKZ/uvhg1oDlep57Q/bRLm/efMMj/MZ3VXZBtpAdm+nKIInejmMi
O5ae/dLoO5voBMs4ZUmUGMeaFFI3LPZ1eYyxaDhjv4X1EwhPrXYztBftEWt+4ObVY4ZHJFgYfNqH
4fanDcvZpCeOqTFMPitatC31VQm/S01IhN/sg93MGa2wmEvY+hz/Zkb6lgd2NGByQU68QMyaHNjG
j1CSPIG+ARglRbrBlfJHdgv4mJQutsHzcCubDkwrJDongAArgs1eykOqzHIeRD0Zyp86RH00rnXU
zY8wewE2aOIbbgpzWBMHwwbCrTZocrWW7ItkG1jSeiItIoPxZz0k44Vh3k1J7pQz0IP+AHRiZIwa
HDHrLgvRUnhZi6ZeuFH9DXfqtMj31fy10SjrFq/x6WGAZKq8mjkQCf2FehLRilJ7qYvwp/TjKCL1
edX63zN4gsjwfhsChDQH8i47TxWfkvrRpDaDiQTNRqs5Mv6KMb9BwZTf60dMPLfRVVU4Eq1jQqdZ
yWA8SzT8bAmzhcKe8DoMdqQ6d9V6JPpGW1PPqchOohmHLlp2mQgkLNrY6ei3TJEtSW9q/3zSLgdA
8vwXHqU3P15Lbyed1Lu9rz9i+/ObF0M/SAq9U0hFGuhBAIP6Mw9oLJGRuwKZBHQQCudUvUj+ylK2
BBfeFHu4T4Qi/Gr2MJqrR1Q+zWx9X5XvueRM1qM/POLzmLZEO8jiUYbz1OxoAcW1kyTbEvbpQO5w
ty7WikrXFLiLw4GSSL41hNF1WrrNb1XbQhW6CjonhvITq1tIOP2cRk1dDwh85Rjvo1vwil6CX3PN
Ll3fyfbMS4MlQmFwZi2CUtv5++SCELldeJnewKR+AM5LtgBlyleZ/ScnGmiss6Q13UCJm71phVNi
zrzCBQfBAG+V5ARrcacfBmPtX8rryVMvEc/ju4GjNLROcdC2NINJRrc2FaJ50EFgWefTqbXNeA2X
Eql9gPqvsYml/sUMpSVYcItMlZFgesN9dz3cFzuM7QBUwaaCIt8ASeo3FKv7aq3EDlYKGyvaXK5z
fbu+TUmgpHi34TncI6tj4b8Qerv5TcqaW14JjvyGfdSX0NFXuw+o7cwsogTfh15DdiDgDSozv3O2
ifc4pPkjrZ/P0tJKJujcQ/2Io6HybTziJjPcTJaiiq8Fv3sLKIcT8SVGVyYcqXWHGwHkzFViuXq+
HV4ASgQ79eSMxW7cRzv7dEJduAIMTIY8oUYHzBD9VobQwtChZKD0ACfDCKblGpJuk77x3PQ3AROl
fbrB8T07IIwthI3wamI0bkYaWIR8OqXw0WIhmr6xVWaV34SIwk6ijggbGN+VOcNF+P89VJYPYq8I
iyP3/Lnhp5vXKblLuAN06M7C3oqctkZZ6MzPJHYLSB8TjKeav8Q0o61N1nF9FsL2nSdOM8lE6zcA
cMc1JguYwP3W2grZhX/FX8YdYSxMCtqlAKt3sBt6sRgK0eOR9ysPF4mtPZP0meU3Ao0pf6dmM/+2
pzV52YHhpTGRd95Q3Af9nQCFe4tPMHgBHUI21dS5aXIdpk8pMIbhgj+siX0QbviR/EmubklCl7qN
aHpND0fKQwaCOYL/Q5MeL8YakBTNh352fWiqwz/DfzMqvJgZDwFDe4SV2wp28XLSr4bThRq6qQc+
BSKGATm2XYnmTkj2UUfXf/EQ/O9OEkMF4d/sLmjgSedqK0GpTtpkciQctb0J943QORKkfZXsU6Ay
h8GVqXegkga6srCX+vfk8vXKZyeXMUnDJs4oETfebJPMb/q1tIGNvuEIc4V3Cv54etvvy6Ud7NId
n63msuTL4aRyx42jp64FEjLeYRA7yBA6X3Uv2lmOcbFwr0vXPFu5Y1HwharmXluDoE1X31Uz/9ST
4IekLvm1wG3X7dviy116xPPG5tO2KTbFSIxjitLBlikUVmS+mzanbUjSnQLQJdrgv7pu98F64Xb/
PSR8fbVnxxNZkdtSjinizTHEW8yoEDNzEh7XcY1jSzbnr2apF/d9Be9/R7J8LoeShdyM2/micIZB
YLinCX4ZvCqVhvjYvrF9XFneZOzKOajBZaaXH3zVTYTHLHOryZ2KYwKlQfWPoX4fa7g8b0/Y85ZG
/bxP/2cP9+lXnp1ktHIc2lPArxQ5vmwJbaRrXtJG9iWqTWvRaV4KqIULW8fv+5SfrnpW6srEUMzG
iIFArAjpPSGGWGkf056qXAyVW4VcUwRq26W6z3eUbqIsZU3SNA1ehnF+3bzwpVwQxeupwXbsgaJu
jiGwDkxj2QNxuxzfLO1KTN+laod+0YA23h3z7pACN42uox4HEllPFyBIBjj5lpezpMEmUSAnOKfx
Im3YHibXor4T2m0iLAzj74SFX3792ZlL7YXGaOJRZKaY8ykTB4dzseoeLSD+tJifVdnWXtILcoXR
rdMttZvIEUfHCt2F7+mb6ePLD5n//tN3HIRBQ2bkIKJ5kP8Ux3gnP5N/Vz3i6oS7UpHD4KnpauGi
37WXv1z1bIIuDTFP4pyXh6ud4z3bUkDqwrojLQJU15HmJ9n2eXWZGh4gbVI0k7vhSfEohTQr5cJK
bUm9aH12pRf67/5FE9/9Ylbg6+SmsVH1+dTsHDNzZnPWCDIbSi7E2/FVccTfLYvtXJCNYc480c/C
yRli4Japvrv+JQLPg7mrASOs6G5HoRs379EzyxaSI/k+lF9olhAeI2LPJzPrXX6ATkhOCpKAcg3q
CvwtySQ9oehRcEXwNDRj2nUa8OBiUlZDRabSuIGc1tUPEhNDOv8w7cFXiBBa66HXa4cyvq4I/Dht
wCb8/NQ/VN1n88OXh362OiWnU+OLiixey8nIqeggEFbmoysNeOGj9Cwmt/npFmnyqb0xJbIWb0LR
NXvK8j7LqGjxr7wDPwQCgZGzoRdY72N2Nn7jtMZGydbo47LoD56DMiTraqOcLv3xtpCfi+KhI11H
3ITFVS7shgo7iVNW7PuGdaaty36rZJsO/3YIfu7WJCBpHI/AQIr8MjTelPyhlbD+khTmyb8sCHoc
Z/bd5kMS+ifaSztkentydG0L1aTYuEVwbeJkaN28JdPyqSEXKCLYESLbTguMlRnG61qmra+3K/hB
Q7jwZX9Xev/ylOeF89MHlUdlGucGH9RcNZ3VCAgcDpxRPfapnnrz8ztV5nf20zs9W4YtSUwlU+VD
Gjx/I/4WgR2imnwdrkZShVEPOdCdXX/DtyGCIXZIGO+fYRtoN2TtCI9C48b79t58xiF9TWSItU+r
XUU2DFvHlLD4n3/s4qR3tnZHnS42fqKA2uZUNjW2/md8bW/wN2KwiC6tNaHsUebQG5kjNe4Cd7H1
qM0P/4fHdW7ETDSW6jLn5VgtwHGisYZ+VcMp2Qd3g3MCVODP8UT3/YH8rgOcUNw/cwbmbESnVVdf
KyS2r8U/M8xb6h4AakoEGB8VWEy2jOyPvEAW/FksGjHgaiIGnXq6rDkZgVJzK/AHLcUEx0cj8xT5
G//t5weszGveT7d3tgMw9UG0epPbM+8bFpWWSNuN+jJA3Rx28SM5twArj8Ov9t66geo8Fbi0UVFx
Ol8FfwAFQLJE98+Xrt6KcH3VDYeQERjmws+U/633aZ8/kXOjZzs1YmUGTERQYwyanXC5ORtrrmk4
2S/sBhZiK0o24DwHUJulo/suxQaR6C98MZTBjDk3hSJsFGM284bFxofyzU7KICFb5viiIG45x4D1
tSIWpxiNcjhtsTKyrc41b3pX7mJtbW0iAO1kPMBQCRxVKGARglzmWF/Une2375p464s7TXpXQKaH
HbxbsL5QGmD1eHJzZfEvKsPJzWtqL+adyFnQP/2xIEqM+X0k3ZvyZdlep8G93D8qyFet4CBzUocr
UVmdJ+dg11an1su650i9JMrGGd3UFWGm9MAy1hEyjXtSlO8mQAjo4Ui65ijNgtPwz+wM4dDVW4Ot
KSmDBHmr25KUXGFfhQ/kcYuURGSSBRBnk0IE8yAoUXci+AdtTQ5rSPCTK/JrTbvvHekXUS0cVQcm
WiLqrMitMAMSj5upZCatrLuNABTmbSzX4wkuzl1LPYqKTo3N5KaQrnCjNcGTCaWm5Sw6xNtAvdMk
OqWne0m5Vv091W6fgkdyDXBNXCz6fzcPfH7BZzNRFaJvm8xOvM5dlqZjeVNcgUE34FRCwCXTY86Q
yq6z35QogvufP9LvjC2fB9e5wew0CNVJHxlcjRe/ghj3NPRqbxlkt3B92lRufTGSJao+UirL7oW7
hav/27rkOK6bDGz4j6r+AT37tDwpg9xlVUStXboCcFn8mlEuOVb71u63cKGW5vxv7vbr9c4WqGEY
zdwMJuMY/2lNG5JzD6lDgWa/tdRt0R1Pv0630kzzmig7+8deoR9/0Dp3sZ2pfIMx/PpTzl66InV5
1hX8lH7nvwJJJuFhj/8sKzY9lWsTu7nC9mFL3sPkhHv1d87e8apeg+DTKfrOXJ+Y3iv/08FTyy9S
9uW6bQn7MoL1QoM9xzov/i7vVfwrcyAfiTD7ge0fLljtUVYBLVPLvJIep/EiH1bhi3Vj1Sv/HuYQ
WXX9uCY+buRa5QrbKvhqJMD6Hbtg6tks3RI2TxIg2LDOfKIK3ffjtE3hEm/NeN9RPQdTM7y1/SGO
occYtGwoId9V2EnVDSG+YvamMXuYLnif7AqO0qwXxGaoXrGFo8J6k+Ipko/xPeYqDo3pi7FHq+Kd
HFLlukc/2Ohb8Yokyzflsb+P3hWv/TPfomlCvTnMILzJzi7Fq2omKBXGbqpv8dCr1DmBbZo4Cr1y
ruA3K/l9vJr/k/v4ngp9OSsX/R0yRz1cR159IMrIIUzgJTcvw0vF62/CbE4e2FEBp04uARQB4nod
RJ4YH0EsWenBIP99cjqogzxgzWlOXnlgT882tbqqb+boiht65vBx85fMqeuVIjDzzdnsQXYNr6jU
2Fi+5CTxrHgo3aPyll4X5Bb2bnyNyG7ahOXriS+DrPTclln3QZX+RpEZA32BQUnCU3ecmn3PNg8i
k1m/1OKT1V4m+TakN2CVjU1cUBxsBJLp6GfoO1HaDyCBgmcGEemDQf14omWAw3lFvwEUkiu+J8qz
wHKjU2rWbI3gtMfq3ojem+hdeKaGWxKUJ+yF/JXara69xB3nHjJmkT2IN1V8aakgq6KHCGFN5d8m
Q2oPibEKEHDLPtragkvOmGxjZQR/ykjblL0nkS8uvrNdFI2dynSgU5veT4XHydPnswACi9iayjFd
AyIc8TUor5VMrGYMqISGtGeyo5zSN1jLloh3lMz46FmNDEc0qjWF8TY9UMRNdWWuD6e3UYigjrSY
JHkgKgylbZ096co99d44PUQc3HRSkb2IMvpEYoB4MxCBRKQGAMOCcaKt+zx3DHnPH1AaPQ0XsKax
Sl5XS4A96d9dwJf54rwfHVij0kXtMPfmRndOCIEB9vaO1JYs9P5tqZD3jR746+XONm9iloSVVo00
onVHO0F0esCci5AFZa1dAJ1SXmPjCE6SsanEJE5CIKe30rvB82nNOSP+lRc3sxIFfqJtqvRgMLRq
yp5qb97CBXLGuXNRmC6dgezFSLZxtYsA07u5flhs5f97LPl6L/NG9dMqY8SaIHc1jy6TCVRl8gpg
EsAAv4re6qfuYR7Wq+5Famk1VMPCCUxbuvh5bcUszbSp0RHAGKTR41+O1xV0K/nPaVxFv5LQzaw5
SHeebJsrGt18IVDX3HpwedzGW6yuoC870UQuBLUCQo8ODfG619p1Q9CreStLJICstINUrfxjeszJ
HDT3SbBtt+y0+MafCYXI3MCtCCVCMXrTwa1cOMp/37T+u4qrZ1WbVDUsQdNYxQHKFNtGYQJ8YQrC
DNS5UflraG8yt+dzdMBCLmwglp7uWelGbLuT3wzzq2XB2KkcxqXJKR7HI8HmoHFnDn1MXsfiRuLf
LdvXITX/rs9DygjTzMy5LmzJB+2dmZ37I9PQWPndVhUo7c/1ltxTE3Kimd2WHvn8SL+erb5ef/59
n64fFUKpKxXXb3fiR/6ugTS4tm+AW4Bbe2Wu1G+WPALfFFe/XvRs96SpVJ3jHHGCuq5noGtgi9rt
cIeNAfub/Q5DbrJzuJPTRcjcufAhfT/K/krPzlWMXVONlhQVzDrGmlAtt5gotMBzGZ9IeNOIORzK
/YzFSYYlFNC/B1nu+9OVzz7hJDUSqzMQ5cjSjrCPpnJP/ibTVlG0jdoLOswSq71btt7C4P52kH26
7vl3ZRRBaOW1cVT6xyB/NkgrkTaJEzYvQb4ZlePE7sWJrTdfvkRzP/4iF/e0WfgN/56Ov9772Qdm
xRN4hp5vG2pqQ0C7+TpLVjUamajuIagAHV7NSZnbhesu3fvZByarUxkobT4LkCJhd8LaxcZQZ9u2
Jisn2swxhPQMK7spLsjFsBeu/u3n9enJn31eehNHU6Ny9dptmwsiiVFfzCmbhG2QfaVe8GNEZ9xb
wtJtLz3us0+sbCwjExRUdwMNC2MTm/tKJCHyBA2C7Wq5CTRPdAxS2Jhfgc8s3fe30+mn+z47lPi1
hKcT7NUxr7w82Y0u0hY2quzO2V9ThPYPwlohKQwvwtaIlp3+C9f/oER8mtYCoaiCqWGx5K03O5Nc
EScrAd6gdzRIIMn2HPWTDdG6BA5Hy7P60uXPNj3d1Aj1mHy89ljcVtuMoxQJsjuoY82agHOX5BTI
tE4QXy7O6POj/WdG//voP6ppn269GcSIXSbaq3aOmRNdq3hiTaWbOGRYelwOQvW2H24xujhp/Zj5
v1Q4uaG6XRwDC2P/oxz16YcoWVNW+IpmCRrpZCEHR+mx2RBnYWLmQhSFQsmTlKWFfJ5Df7h99eyL
UztRNOSqQ1jMfhPVzZ1IpI4jbWq0h/IFEp7x8H/wHCzcq3r2uVmToVeywXhHFmQAgIldYtwp/Xe2
ZFf8CjK7LOKY/svPTD37zIykHw1JYpir65TSZ+fvScKxPE5gmmhbpycIwMVlicCzvM+mne90hvvf
TXDaGVKj8uXJEhWWFnNY9dKaE0VmI/8o122znvD2gcsijWYZ9vONt98QFREZhibLkiaeX3jsEu47
N6fb5AJ69K/uTkBWi7QUNQys9YegWXVv/jUMXPaul+F2QImkcSijXzp9SH7ekt9Tv0L1OSx5n78b
gZ9+mXH2SOqiK6c+QuWdnzAQIvqc6+o6HwHHlT08gWFDPJzz83v4prb75XEYZzPOqBgCPBWOUtSP
hYNApTyxGycUqOG2zaqUtxXBda5MjwvJ3NNYaStTfJiSw6TcS9adDyAEIRnTpO0TVIP1uLxAhgMR
+PRc6I/5TEFGc7g4RXy3Sn1+VGcHqvKUCFMz+saRpGF6CETokEJZEmZpl05PlOL/zJKonZae17dS
/M9Xnl/ip8lpKpPkNMybwN6GtHZaswXlzIkvLhvdeqsGtDbgsy41K7/de36+7DyPfLqsEXapdZK5
4d4WrqJf+mvikIYpPtf4xeA6TPc1LKBovSQrWLzds93XFES5WNfznhfCt7+GbEsZD0g37pn0tEkV
JsZgtClDLJ6Zv9t/fb7js/1XEqiWJc7y9yH2goBmzE4rD4q1LSo31VB5eTRBq/yITUy8NMgHs9yW
wvHC5/ENDPTr53G2KtSyHI7ZxDTFotgQbi24M3aIljpogPZ380iyc5UCwaSENvtdVh0pim4NGn+p
C7P4S85WiqAfytjXOQO0Iy3otUhK8OkyCtag5S1xlZuuMYfUuSF7k4TGyi5BBlTjNtqN6oaC2OIO
dWm2OltCAknQGiFglZ67lxSkHMGVbir4MA3CbMuJH3+eqL6tnH8aD+e9yq5MpHKqGA9Z/SSHj4Xy
J4GEbVxSZM5u4ugIKYecg+y56e+FCuV0ddWBhuI4lnXbhZ/y3aL9+aeczZm+TkKVac4fRb2bKJVv
KKhy3nXy0w7p7BzG1qApXH7kS9c9m/W6polEbWQwnqxj3wAv3NM6UOaSuq2fPGZhId/nFnJp9qbu
0gv/cH6cb5A+3/X5zJfGqZ4E/fzCZxDBxSgCjcSMPNfN/cTTSI5vqbyxbCobFd0ppWHQFGhQWdbR
eLTDne/6lC1XhNQktlR7+biHrB/ufC9+o+baRjd+ctX2D5qPGZB6sLC8+i/No+bZPBqdkj4uwoA1
do76ING7NR0E46QLRAQb4HIgr97OK5erd5v/dtkyz2bTQgy7aMzY3jfI6ben0y3hzAzQgmSAUtyf
+v3gqs02KC+s7bKvZWHNNM8m1FT2k6bOInZc1Zu6S9NNl95NewKwaZ3YZnUNy5/gEIK7F3UG39Zt
Pg+ds1mUDX09nESOFubghuJB7FobWxGNhYQiqDc0x1p9rzQvKvY5otRuX8XrE7Jfe+G7XXoCZ1No
6RtSm1qcbWvEiBzp2XKKdIsQz1QTGz0r42ijYVlYlkwuraPm2WxptkpYSR1PANQiiv3xd+CQf0Ek
7xYoP6FohOYOzz/f7jcyzS9r13lnNRQiQW0G9gzjNUuXCPSWgtlsNRGoWkg2rS3LjXFM0mTbj6EX
32p/cBhZlFUkG5Dg4aTjGPj5N30jB/r6m86mTiMLx0ZrGISNExFfRHoAwD5tLqmka12/IXuA5OEl
eeG3lq5P4+9DCvZp9yQIXVpqOl99jBrl5OX5b7YP9V097Rpk5kG8uijVmyq9VWw/eJHogy3tI75t
nnz+BWeTZ6I0UttNvIsCZ9NaBQjMrlqXPwiCprySAfUugyMWluhzxbkhZ1odSpbOprEgnntdEEMS
Yx9JZ5/saJLJQ0RnurQ6Ll31bJKT/DAN9IJXPJMqpfjCOIGOENwB62bwOrhxRTMgL28XBtbSVc9m
N0kLu2bSPsp1vZsRQE9ISYqQyrrmVgNk9SQ/LFxyYTo5R3JmcdiKuYbFiFoRrWO7f5kbO8T74lWQ
KVWgmXjBh7CE6lM/Om3/rMSSbEmSZGmK+jHdfhrOYVEYvsJegJwc4pxI3CrKbXtyJawZkQnWedTt
PtBXhqV7gDqBaCUNgqw+BVW0HWgp0zW/lkvbaEl5fq0K8pZvThmJvJTu7TY4lIS1jMy/Ibvq01uA
dktRL6rkXgrhKu+U01WJK1R/EhSdxNw7kxxgw7/oFajA/bEg2IbseoPA2k15CQvar1fFsK+JoSEe
e4SrdTLpL0l7MM/FOo9Y+SxPXofqWp6dcCu48w/oX0c3IvBo8NTfCFXVwZFNW0IR5K+yJ0C5T5C8
VRv1lggC8B2Xak2NzBaaA15RbwRtrnOLxE7zIYuhbXKMLuDqmuVFkB1S9i61VKwmrbn0M2jRED7a
vYXCZVhZJ65l12iUkocGPEB6V+eFI+JYubMof4HSG9xIeWtE+u3khjiKQRyH4oVTNwNBVfV2oh8s
u6Z2tEzUPrpdWqCxtBe1v2twI4kKUZEZAPFNhRPnFIMIN+yo/3Nqrur81Z/tfv62yjfFo/5rTqJO
c1jcY4FK7rcqcBMxigupXcv5rKmfMrJf0ER09lSh9ZYN1w+wG5HeFF6UDIs2uk/x/Q+27EX7OnBw
B9oKBpmpcwaO7HXuGdouiq/jOfK6vyaisooP3U58ErckByW4f5FK6jZ5hpz1Aw0As7Dm33k262sd
R5EW3Z1QsvOddfkWfyE+POHqikQXQgDYtjlI1OYO8d0czQ4kTa4vCUyxdMxQvH5PIeoLzsn8uSD4
aA9i5oHfTqbtfNuF+DahKauQD5c5iqytUKzNjBBrW2031r12XdWXWX+Rdo/MLaIb/FEK1O2vRE8T
eVPlayn5E/o3WnhtzvKRcC34nn8q3DZkuF3qFxl5cLQxC79adXSGOzKHkBugR6s2UrQpsnWcenJ6
n4O9DMXjs19cWfLJi6LMK5F4nXx3YhEdwU6Vtl9qWyUt7qHpW+R+D70CkJyUNqJKau1CtF6i6iY0
rnzljdBVEnJG8NVa3tyoJP2VF0X6IPZPfWx5gxLxwXZ2r9DisGaMkgQCBf27vO/qF7HkwDsRz8y2
e24UawCycJINJtarbWsYqyE5eRMJ6DWB6UT6BuOO+GU/vBLj61Bbt6GX2GHAKmvXBDNgeHPoqDfP
wzN6tmgXrXu7RhYSbQTxoer2UX1V5PdBePS7hyj4xUkqKV6izh2DqxwzFslVMojm4NhJnqBoKBVB
xR8y9dHgEx+Tg2l6flmtrH6tXclB5cqW6qjgiloy1Ex8X+q6Q4VOZEZG31jAjHjatw05RC25p6U3
kR+JHIaP2WhX/onJyDvJGz+SnEh10sg2KK8Q20RasYzrLd+ZZAmRJFRON8X0pDNI/O6PdYygMeUX
Q/KmygrQ/pucYoEk7qX8vrf2P68B3x+K/k7FH4LkT1PxZGTJFDT6dCvdjkiciI2XHdV/0oCV0nRF
yRuDHENWbrf4vCBUFKv62VdXQu5Qr3B4ys/DekBOUhJAuB4fo5cONty6eNXELUNmvPWfAV+Tw3R6
BKVl0mcvFure30im2ZH9vYOPO/x0B20SymGba9Otik0muDlJKCAvmfD95FdAHA4SmOgyJRVJQSv1
3jvFJfB7GyXNXOKYEns4SD0jCRDFtrJs4UX8BQmwJGXMbhs7Fx2TSQmZzUI1QPt2uf/0q8/OcROM
+LAcVJ576aT5rwA6t7WiOqOjma2v23yN4Tgx/hjdrqQjzYSExBfDwQxis4x9Kjun0sljL7V+GS8c
t/4kbkMG6FonOI8uw749Vjf1nUjsIrGR5hbFbfRHv/KPw0N5NN/EN/Ut+40kHP5V+Dje/DymvhVs
fH4jZ8eULI6F3IIKf0SVHdcrjWjXq24Tbv0QF/A6faFojWYWHT1eBC/DWEnSFDYdDy0wM4/a23xs
qPmKZ/E3OiNgga0j/ZleiTs1EHIwvfX1WpN2DSZikjrJqiXlPlkJa1ytv7M6X8VvGCgTGwFXp9g6
IHYEu4tE06UXeHYgavOwkIeYWoY6btRoY/hrLPK5PXZui/3DvI9nuAZe2FpaOoJ812P79HjPGwDS
yMbFV9m2sVgrF/N+6AT5yh1WRbid2UuS7mHTd0wcLM7Pb/b76sPfUaudnX6a1G9krTV0Tj8N4njH
QOjPLnVIt/g30N9DOGOOF1AQrBeuPD/OH7aM2lnpqE8yxew0xpSwIVnLJErSpYZ7I+1NZ7aOTA8R
JtTLAOu1/Dg+Lt74t5WrTzc+j4ZPk4wim+nQzGXUIryAl8keLXWpX8N1IGwDlrRdsxo4iK6XNsvf
iOu/TG/a2USRC6esMOaPKbnQ2IFal6Orv8451nb2RqsN1yLZg3/YyTrtMfV8gASoWSleadi9/Pdk
OZNnrnX89CbOjkc+ggbD8CmjNQ62SS3kSeBy64uL6m1UVuqq+yPZAlXkYocC0XKUXwsjYZ49frr+
2UHJqpu4KTWub96Xr5KjqitMGyreAjwxmVcYTh8A1hw31h27gZhTKQqXhZPTN86Xry/lrB406MQr
qjrDQURn5h9mcrR0CDFZVVuF/FC6Xs8BuVLCsROOYngRJbca6VH9qprLQouDc+mNnM23bT0odcYo
OdbIAlViBbPqUOdrlMcBvS9hU8lXff8Yau8ErAbpiqo6TDovWNIXfV+v+fSRnE2JYtdPkK0m4xgY
20lyhtEjPgvXQverXleUiq719NZIbH+Di2+i875C4xVCpyv3/XQEiUMxhSj6B5286H5rFgtTyEcs
3Q8D50NP/ukbnuq2zPQJQSZ8vm30HGyFXz1uRQORtwKAAKyF5K+paPAx22x1Zh8T0sG18pCpu8LV
9qd8rTQbXJXO4KXm3K+7R9bgzJLCh/rCt1Ga6J6V7NC+GjuWXhgbKJdPTrbJAnvuyHa2/N5AgWCz
/Jw/IailYav+joJ9/aK/lvZHPmExzmEtU/JoBm59hbCxsk062u210YxLC8m35/+/70s/m82TGJ//
KaRf21FHTn3gvrSplNV740oEUGNtpBFCMdXwfv6C5Y94gJ/exNlkLod5n5o9A0Uft0F+xVlYtckc
FmPnxBxndOvaTkC/ozuvHivMQ1W5Y75D1b3O/h9p57UcuZG12ydCBLy5BQqoKhY9u9nNvkG0E7z3
ePp/gTNnxIPhMBXSjUIm1CgkMndu85k/Zopmd8DrRUaEIs7w/IzwGO2/zcXXJP9p90bAzscWOv9h
p5dkfpG1oJr9EB3jlrCY9k/LeDNC7cbLtT4j/dLAN4+2NHeCzBltcjOL5TvOpyr/2YaBWl8v2bHG
YIu6xDgX0bnCzDd2l9+U5/qLY7loxDsM0zOSGcAm9A3QtjoaqEa4WXy1oJ2M+ul9Y1P8Zz/H8TYz
bxMtcC6JARrL4H8cTf7HJJCG+SBhR+vMHZbFL9mIs3AQHrXr5EGCV8RYuPhW3md+33ndTfO5XQHh
eyqp4TG9ax7sCAFb42mTVt/e4WgfpC9h4ylcGKSUrVs6rhOROR3ye+OEG9jzxoTLTtolulIuUx3E
vRee9TIwboxjcW1f2zmZ2LXWBtI3C9jItXRTqdQzqP0E8fiIs5RsXGfRYSbXJ/Fcj3Z/WfClx3rV
0Z/U8CWOzg1Foon4lJP8mqdTl7xU/WUEAeXU33NWJW2I2Oz/LIE8KumnVc4+JdF1mXCf6P1VpMw+
UunwbXELgccjlRS+BYsbUxIjgNGu2SmaADkgozRqiNkdZKhWFmVSUE5/B734JuEyd5d/341NnWva
1ifDhwwvwKN57t1OdVvEPf+ChJUg2TD3V75dx0pY0PbcFOtMZLSzV26HMfumC91rRmSyNr36783o
38SD3c2eqlXRSYpt3uPbzmxJQSXusNJv/f2f0RJNIgnIIKMl0SVmioLR7lovTcVyWjLbe/kKpkVa
XEMLyCOm1RHdNTCbC8az7fK7iE+16jnmEa3sGfsCtLYPEy60SPuDE35pL3LJbwyQmzJB8UY4Uf0i
kvlo0lguNNgQ2bf4UGSfFUTInVOZX3MQbXAXvvWZzB3fas8irev9xvlWWgGc8vklkR/jAp76jGBQ
DCAZktyEtXzr5se/oeL//yUW5i6x0NuqzpSJbK8/SDZoheFxjPiJhy3LTR9nyG2YFLUuWv6bzxTC
NwfKaxXil6fKrvNCOUtAjEUagttF8FG83iUYbZrUdqiQcqnH+gzdfiMS0bfzTNXt0YL4+Hp4f8Ty
Zhvu0ggl7HqnGrmW0nNbeMNx/SLh2YCzNkSNA6QVUd6iCDLKPW4p11ddscMYDFvuYeeKDyJVK8hF
suzKoy9WMFbVvMGAg4HEDtsfwjWZtyCpfH/E8ud775FM2eJ0WVGaW10n/eR8P7H7Xe3bivK69Xs6
yYIyXZTE7hU3pqVaI83mtVUcyNNvsR26K3bea/ZZHR917YJYgn2dNkcaXZXuWzmNcMi8ZfM8Dz/k
+DKPd+ZfKDEF1a21C7ZKE0/yuILnaopjZqAt4IU0g8fDMByAkv3sUDKeUCY7GY5fY9jO3XwQ7D/R
L9iF39KWp0FWAYYU6idde9E9GTsBlBNAkOmYXuq/G/W5lvzSX5g9H4vkk+D5gnTe2oXhPg7N2soA
yoQw69UHWAID0i8J8mJ4tB/i8jJAw/uDdjMu8xRY3SJagO0FPzju1i4UU+amhaHQYIglLuBbJRiU
s6X6I20o62GyzuBosQ4Jr1fpUXQNCA/BLgBmbSxhVkGSviktoxvSedm3f/lDcvojZK2ETxQt9y64
TXobR2vDhpPlY8YgOb/a+lIHVQ10HYx+lQOnODeYW6ggg5b6hG2wUOBqS3g/WvFdyLND2+zqhQC7
iUzAAu145805CykwTMSPwognuGz3WKQ2r/u628g3tLrXoCTPBCIOKA6SuScHGLwiMwXN9S+s9nZ8
P3jTvTl1PTEFsofXmqNvH0xv2QijiYeillndbR6VqHsII6tgQ+8FCiQzbhprW9702rxyepKDw3wy
P20UiJVW4x/p9Ejv8Cg4x+8uMgJWCnNO0zb2jek2dDqtNoFMLO11HULOe8FdJfMrNYj0g2wjTfmy
+vhbtZ4TnYRAhXff+c3TdzVWY821NjjAzeoZUQG5v1Yo+xEvUTCBzDG3dfBtZgC2/M3N9ebJuwiu
9+HqaCjRAxUhenOfnqimN3/DFbAUCRanC1lEV/SVX9EA/7W13jx3W5E39X2xSmMmoc1/b35u+2OC
9g8zm7tx+ZX13zSDLtCou8izuvZ9e1qPUQxUI0hN13iIKnd56f3lQEaP/l6Jf6ir3KjX2U+01W1S
j8flvO0P+zPelElQlOdWc5GaVPzmx/SjenIObWDdIVt5i5ACy0vRXFxaz7pKGw/uCf/Iv7xWF+/y
pF1FtOu+43X7EN2XeHwxpd7+o9y6f2zW0vWhvv6FNzvNa3BcG3r+L2DItmjy0ULtLpjQSfQ6G/hA
HXS7+dAhuYZkLjboq35yfO44rMCm7ygEWyiaDifNU9XXl8pKUaon2qS7m2ZKrKGRHPhw63qfNLfp
cAqXKzW6qqxn4BZAEu1zC1Un/kOaryxhsv1u3vdmw+zumqJb20ErDPO+Vp9b+VkdAjn5YjzBFQtX
8oujTot5TALHn73JeJQSalq/qT7L5imuflGgWuTi/uo32kHFO3DpRXj6dxORN79vdzPZeCPVswkk
RLEw0f5S55QnB9DaZukxY2gZOQ6p/Go1a6137Nn62DRfklhxPw5k6ru305vfsbud4n6J5UYiZnc+
qF1FbV2TseqYfZsPcvFFn/zqCMRfv8QJMlpBXv6MbJDVfyTtw7KSsifEnFz0mzYuwQd7eD8EybVq
7I0StgsCx0hRqUe5uCrlWwSvN3gIjQUVeYXAaH+a88Xw8tzXhmv1r3gQCw7TfiRSSlEuj1ICrNlE
Tfcu7bDysxA0Iz/bEgjHR2a+aM/ycJwkLris38Yj26EXfCTRguziverkVSNDsqS7OR4k7bqV72kL
I895s3j0R1AK2vYyusANg3i6mibCs7evTnSp6Nuogo37Ovx8E4llqxxSTDrM++4KwnYq36f3qq9d
VPWS2m4NxwHfn9a66hu/qyAnbrnW3LuRikoMWouXRr04GCPN07PSm4E5+orl9l/C8QTKtbkxdeh7
LhDA+ccmu2Hcxij56GcNvb/wuR7v5/CA0rKMckEXnxR6frLtK+ndEkP9O9coSSO4sRzxWEdOrr4D
QAJiFEGOO5TdwMKYzWer3zzhWvtKJgANh05366flOzXvPXij1XUu9ROOaXeIRBrmcboZPqPQEBEN
bHfecCRueG/i4YAU0ucvw3DS8TWzjvQpETvKPlnfjAU1AM/y1Dvrc8ZcHw08fwqaM7/1ZjiP3+r0
d4TKRIbl/EmrkLp1LYRJsA9UNtlbWBL1N1xzzfxTmd8neJ0svJHmmycLKTDbRSS2ppuBlMKxQfcw
Z7XukByuJE+uzvTN9OIh0QA1BO1Ee5lpMSP5cvqUsXg4T5jeNio1biYbfe0D7BMFb4bGTYbbUTot
r/+SNp0DAOBO7u+bztMAjCgBihKl6Znrof+NkJPBPO4mTNy4c/vHGWfBp/Rbnvnpb/0WJ3n1ZuPn
oCcM9xGic+Yi6MoACW3VZwBU2ZdNp+z38kOZzggEK7+bGshJdyHcSNdoZTDbKFKk7N2KS9p288rT
tVOz/eePT9MrAu2j8LLLJRZrKNaii16LAmu6lMOVQZv/MDv/Kgrm2oO63HWndSsK6pmiIBSJGr1f
n/8Zdo3dNV3rZFKZQ30+NyQYYXeNcwa3dRQ4qMAcIDCDdFWu5k2BbyyPpXKGwrFhG1Av/lskZqSz
/l8u+zryf3Oio8SZbTXnoh7V6/CoAnjRLhUW67eq+mu2yXKyoF6uDP0298L0RvAxRCF2d0+b5UpL
qHntv87omTEsqO8iAnrQ2yfsyhhA0wc/6Dn+AvjMO5gLCoKrJsgUjN1NbEyzoWYqJXkO9jX9MgJ9
Tlc2M8CjEV5nU3Wgf55v9LrjOp4BcaXeGP7IUck5Y5hTXpUMJIM2ejCkJ9uKPcP+6uC+pllfq953
LMzt6LsszScZVf35C4it1deRz0HaR4whf7eX9+ZL7i7z1Cr1xtlSrv6gfd28UGoZ79/VQ9b8OAkH
pYKbYD9zk7qimfSUT6d/k73603ClBLTQ+/OCRCcaOehzAHT8wz5vQfjGvB/QVcz99qbF9PFHjvCN
CC30Po79z9ffz7xmddXiDj2Cey3B7dhPTogM0WE/I0rZ+yVo8s1MCS7S4eM9/LpDPggo5u56Bsue
tUlEzu0s+EKqXMfLvbycUOjENHN85aNFWCNIgGAuiXQu8GmWLuZBdW4a+V5Xf9vVzSBhnDfeN+YB
MahR/pJYl36D7aqfc6ws0CQConwVtV8ttHAn8PiS87XdVNvBq3lK/RAiDKkdm/pqNW/N7qHDafG2
PW55v5tJ6IpfV+Ovtq+QAxWd33dr/jdrvisI28mQa/Aq5n1OY/4cYfm69eoPbRvQo/eUz1kgrH4F
IWM/QkkHw66XnJQ11C/6FZUgTFSrOtSwBy4LRN3KH77arw+PGp+bpvshAm6IrpDXgcebkDm04Pmm
mKk8tf/gx7i/6B6mq/iQe+bBngPFvPQZJEwX7DwkIzHbSrTsu+JqVqxeTaNXglsIyxPjIWO7M0p0
rXhzvMr+CkLo3W7am2+9i9VJlo+DXvHQ9qAEuXbIu1O7jXcTP8Hw0ULPxoYbhAsTQywmKaJVt0TP
30XqIsnlrJQIbyZ8x+qu7c7peNQo+MFiD8FA/YSGeVUATcyvQutgIhOKFlgUJCojnasqO9XnARjL
rD6GUdCHd3F30oJU88FwZxadWNRxniXpLrJcmpPLxpy1bkdPtz8no1eC8y4fQulFaz535HB5AJoX
IcRcfXiZoqPmScDZHDB7QWs+rSsSHBEVVVAr5w7aHfge9dhFj05/DZa4aG4W+2w3DyjlVqxW7eGd
IGxRvV9/m6aBF5lsOvpui0RdYmnSTFSicttGwtj4dkAzUARmyGS6q49VIWrfgmD4P4Lwn4/dbZLV
dtK0C7kVemzH0darydU5FnbJRAunYbSdYrbHP37sbm/Q5NVaZ9ApS3xJh6F3rANF8cJD0R833JyU
X+U+6KlFO38c/N+n76h/vu/+zpWVUC4WMjl7QRD6i5Z816JbkjUbFTyan5YZgj7wHeVBsS4WiIPk
rsm+Cn6D4FPvC2a1VY2oXzgYhJwlWINuCwiRzxg+BcqG1j4INlxEhDTo97ug/3n3fX0MUKsw7Zpa
EKDrJm4K0x3DsYNiBzL6oTS5opKOYC6+ct8fJfy56nvIIIaNsMc2Rk2Su9h6eJCe0yC5SeD4e87R
DrIgk0V1g2iVd1ed0pmOoZisckxPkbp7/LXNqXEkNWIcdqsXLuRYTM4SrfH2q95cNbFtWUMnv25s
q/ONoMRbj3LFcreeq7O45DkBhZUo2L4PB32zwrsKZZKd1ZaqV86SWl6UA4Czwd2o9QqYlvUkH2gb
LrRD/mH82Fcj1YTLbhbRuEuKAxQdVDtlWIEGc5PDdKg6qqDsAHFJlM0K33cXt8piNJS+4X0dOGDx
YbGR8MJTTfWWyUuQHblf/R5jsQBeu/cPj+8udo2aWnXKTAUCvQLVpk+bizKKpcVX5Y/QrQ49+v7i
WkG0m3dxS7KaqJQHqmDAcb4T+9Bp4DgdJ5A/nnQMUSkMtmV2RC/7ftXwn5ixrxrC2dC6pQIA09Qe
YgHSjUZX0VNOCl7uXtyRqa9+hkXIIXKEruDa+2nTnw/foeKiDAXpWFfIVlFXGeRzlVNklsUnBXF1
bmJOlVFiCwAaXf1OWjm7kvcTm/YcYJ9JQAvdBU2D+jqJvm1+SnhUWVdac90kgDTEs5atbPjvsuLP
H7svK5ymbdWMm7Tz00/RSdmUxR5pVx9Q2BLOlN7HIv953vdAqLGbkgEpxn8NZwGnHLUfCXviGm5X
hHbDrTNfI4ILRh9+1fiYcofnnqp8p7G+6gdFdKu+n+r9+e67qKc4bdmOm6BCT6q5Sf1Cv6ENfXRG
twxaKMCudty8j+vkKQq6RASK2Tb/R0u/C35jAhVYGwj1YY3j241ZPUvd12F4rGy0iCq0dvD31I/Z
8CkJb6bmUxTeTcOViR7xTJfSF4QH0abdJXJFayY9oEpkAVYyWIQNyKYkhrlVh9Q5piOxT4tPGP9F
53QXD60kimRzeOWjd9J9XmAVqIBzBJvkeBnKv8Bkvm/e0wWGp6IYIYhN5i4gYjxQNWXDsyN6Y+lZ
i305ospASqJK4IxeNMig/soQ61gKtZ9En34XF4e0S9JEeb33Yuc4pechOScSvgwAm7XedR6ReQ2v
muxa3fL3DtwvRBAgZIKPLlj+PW5JVScHk9WUGYjuQ8cAtsA0neu3ukJaZlluhxhPakj6m5ZHRdHd
3Qp+gCDv+C/EUqWHa5wTDwZ07tjzrsLtzxeAqUTE3AaYHhjNv13a/ufo76FL2YCyTpWSAOS4VQZw
hRD1OZkHmu7FeUTKURYzQAQn7L9wSUUONrLnAkbe7AGpJK+8iw/Dy4bOWm/K36Jp9vugtD9jrbWL
bn0dmoABCS9rBS3YXPGtA/mIrw0lWgQH3v6kGF+V8p62J9zKiAaC8IiJXnkX4cjbyzxKQcbM6/3i
a2h9qJywFXcXJsLXMS4yfp/5uTCYCY72Hn9kOnKcWxWdkyJkqnKcmacFJpzVa8vr7COU2vHKyf4K
FGiLGR+E9Nfmwps8upDbTras1xpJohPny4gpM8Yrstv+RMbTBmt2tclNtPOZu9xbRGxMUWH8SmF4
8wOajcdhlByosL3WpS9YogXRN1DOy6ms7p2jSef7aEDiFQVT0UHeBTRVL/7NIOlx56AtZx1qBPzA
BEFwltRTst7CruppWf2Vwyx4+B6MpIadPbYl2wy2HtBeTDaAqZQ/phfTjRikEjzxmkQT9x+Gzz0U
KW+GsVYqnpszMaEkhsvlZVcYsYMHGQ79s2ZvMn74NJ6H0z8LnHtAEvOBJl+xDGNYi/LC5PeKC7R/
uB8trydmd9io4hyJeLrY301wabw6B7/ZYmU8ljKcig1deLTxvwu0ERIBovUoLqXIeRQSDqdq+SoD
J6R+iCqovXxR2M5pLo0k15NBfax6U4KkC21tui9e5bipfUhRB6XV9U9rRnsXzDq5KzVzer2zX4dI
kqudisyf+htGR19RMIfUfDZaUZYo2ty7xGyN9f5fGhv9oTDIjwYkcLeRsrUwF7osBuqMcI8AwQW1
UDVGEL/tXXpm1FalGAs4zrrzzasFVfMAZzOUHWS0m9xmwMovh5h1EGxu0WN3mVk4DLFGmUxaknvQ
5a9jiP1ecuxyCgP54Dz/hYaiaJV38Uuz2VW6QTJo6fRPv47hUSYTCnKIXGBVFjjCEdC74dx6jX6e
h/PHb/w/ADL/SUecnfClmkjl2lhUYVH6VCgPbXgnP6f9uVt97VA7DyU2cPazQ5rCHLDrr9b4Rvne
WyTnx2m4BU2eZSROopguuEWdXR1bTM3qLMiz3kNyJ0dymRwBtUQ5AXGCY/NrowCuIsSS6Jn7clTu
59xueSZcfMM6VRU61yeoVc0rMXnNTxJgiqMmFh5+X1Lmz3TJ2Tblm7AWaVI2S0jBUgjXLP8DVsBs
gMW6HiHiTUi4XCGdj5hMHmymISfmjfb4ScPUyK0H4EH0Xy8m/SM/u10PmyxwBqHp2kJninNy1Fvs
885J+oiRkaNd8uMoQgC/gro/SD1ewY1vfr88jUmihjLmYyBhu6CAo9iiHsyPaX+H882U/lbyu7J7
MS0mpcXzrHxpvHSz0bhDPAM2ojMcaUfVJgPdOX9QlvIatM1SP9b1qcqhD0lUBHOQu+bPAT4Meh85
rHoNmSwbaxNE+LB5p29WkNwAD0qyF9C/M5ST+SSZ/JQFC0kVaRgsjX/r+c1Un/SabPtokwaDA+dP
AiTXPyPo78qu/KMkK8RZZ3SIbdJhFaIzBHmas4vlxRR3Wapz3tr0WoI66hsGhh6F41sofKQ+lLV+
PQMbKn1+UJ37pVfa14WwrS8IdM4utmuy3euGRJ5amifNBvdVHgz97Ph5cVTQPAf5uSAe4X8cbEQ5
4l61KaliSe00ap8VKZdA9RieZFexHWyjk5kJFF0XZxL2mFXRy+6iemUwxV8N0MzoVCjNTYgBkgGA
ObxbQcWcQgTGs+NQXcchpNmhPef4r0v3U/IYdZ/0+Bga6PCiZSlsQQgiv7OL/KO1tHJkv7YgGHJu
jgrq78Sn6FzhOft4Um9NKARMhMX3hw+2ZHkX84sQ989GJ48asic+fhEFEpJ0hzX5RPutukOJCYRw
Avgx94TWnx+PNnj4LrYroyrP88TDNyubFnq1PB9Hb/lK3+07SGWMfURoJOEjd6F9qCUnrTZVNAQA
iSATUw3DOTSolbzKPmDvQ50v7LSIVnkX1jvLMEplK4gMV3rCdnX8hYAI3SUEH3/235dzf4zE4IEP
tzqru91yb2IxwP1oKQe2uqP5SenntRsjMhng5RRedZsyDFQJGr2e4GBvW/V/XgE8dluLN48tZTk0
83lDktq3dXdOTtl43WZ3o3EMy+tCQW3hu7RQhybLRSsPuIBrp1Ohfl+EBKTtU370Q3ZxzWhzxVpH
RnYIjNxjib1xUaTnTYnLvoSIGIkSRtFH3uWpUbMs8bgJ9xcL2FWw5kiGUXh2G/2mOHchxln1scMm
UbTiH6YrrPgupqXlFGrtQgDfFL10cKHsLSwqqQQe0lPCb2AGLXWi1/2wb81TdyFLd4YEORGmdW17
NobTpkGgQrfeVH4Cs/wuOdB+zPoFUz32mCJKVj8uwSxZ2QWuzCiKeK34uhvXqHqEWYvKgY8ZC3CE
l4i9Lb2EPlpVgt393lrrlq7L6DUaprWvtg0aK5WxVduvNiiTP4YIh+ChpsKfh+PoMM46ZPgsHwXP
fW9zvX3uLm51o6wPSjdvExI0+l/Gu+qz44OxIgm2A/NLyfxGDL157xO/fegWYd4c5S4JK7mKVvLg
jQKzJQZpfVpJO9Gzi7pT+qge2mP9m+FZtx6cUbTW2x+/P8BvH799izePb6M4TrWWS9FANpAcMrko
J8kbXozW3bKS8rPwCIueuItdTaPHiLXyxPVp/br1KItv7ckGbQU0FMLsvXA7iT7rLkYl8+wMGm3C
DZE5+Dqy5hR4V5vqwlZtNF+ng60eeq+tr4WIBtG77sJVJw/1pNlbfXtWAoqpS/MbD8lXJVT5U/ak
i7rsos20i1ITbB1nzTg5jPabh03vKUZ1xB8x863hwF9sN85PqluRCh7hppfBPzxBu3hVLGObzQpT
YJ379rBGRwh0dKvymwg9Rq+Uz3pAv6j2ur8gOyxY631l3cS1Kqk1z8bEE0ds7D1TuPDTzxZ6Ehyv
AwB0wdsKVntfNpdFqIFNohBb9MCo7vTshI2x6ltfot8WfnC+sp5K5aEIXc0POw8Im3Brb1v3g9Pr
7CKWGk1KFi2cpQjeRuSjexwCyncbDyNPZGeyIJcRyrGReQPAI45dgpO1r6QNTR2NFrtHhu/PCMH3
Z+BBiB2sw31Xfs5xSt1Yi8qp6jA+ReJRFigSvptovgle+0o4GswBIhEne7uftNHtKDMP5QKcjlgC
y0k+DW5YijQ+BNfTvqRU5NSRK4XOxRwUqydtg0yWHkJqcdjkvTauNVIf4sGtaLV3cSwvq7RuEm6K
+aeM7CycIfRk4aDcOjdAhrJiU8SzLyjNipZZtM93USycHFWpLV64Pci4sCWPWYX4PX6oGLOiBDPo
P2fzYhNyNtQiGp9Dd9FMX3DYRFt9F9qaOCT9MqRXcNgcZIAxG8QlptF3CKfdcGTYor1qrJiWMPt7
l1/xdqPt4poxL0rdbZBsWjsnFVmfNDDkzbi3DnH63cSfirP5teyDGjthyW1k1wIYOrkS0t/eP1oI
e19NOnpur+umemC4Bto7V+O9gsStJ/m6m1BUghKuudoooI1S8Gj9vWz/z2Ww97Wk1Wt21MEzvI+v
Nwhod9s8LxvsZj7Mn0yEuoyNvLzIN5MvdTcqBgO/TPVYNMFmnADAoQvUzm+gcse0kxDh67TrxTn6
feLpGSoS10YXwBW8iZ5KTvNyFI1StI8PECbvu1xHNpxYMfn5+sN4SOBfPOu/9TqYvs/nvDnByxpy
f37qVrdVXOU0/uD2CNBMCRm7QIb2ESycTiP4IoecF+taV828Fv57A89KErcrPj51trzdd28yMyPU
ZrPUyf1tqEz2sVXvLfOI4WaBaTcI362HE9eX5BfyqnDjsWX0KvtFsNc+vlPtfXmb9m0YzzFwfB1n
+LNaXOUoS6TlWdcfAfzinYZR+bERyqqLXn37kG9ePZJzbUpUAk7nF/V92NyXwUT5UXPWnW3aCQXw
2gBD7c/Z7azdhpw7UeUlevNdsC1ULY6NERwuFmkcYmBk8PEbnVs1a0/SMQGJKoZoiR66C7R5V8Th
DNOZmyU8lpAt/PHUaeheOxjOUm4tyMwI48nH15m9r2w7aYBgZJE3wbc7OC0FCM1/RHzR80ApsvfM
/q+UPaKzuIuo0xhZajRzFlXD1SrXCKnjq5v8gvasix3c6lrf6438fy3Y0YIQti9ptWUMi3yrPtjR
kt/rHopurYLw2Sl0N5TioeUwtZ7gqYIPq+yacEMe1nNrsJs6koP5sFnJ5PXBoHEOXdzvty4RHXTR
UwVf9lU96c0x0rW8QCSb1l/j3Dfr3SLdcmdXm8zjEn/u/R5xYHi9VxA2/2GRZ79mbm8ebUdFriUp
qTFUZxib+LDzyhhQMGADlPFritlToh7Nu1ziN9fTazv8zUOzZKwTaV4YYjp3jXGp0Ho9IHWfDxAU
4qe4PlefaYU/Tj83B1v7bjhYC+wWRLeJYtlhhKGx4iyW49kgXA/Rp9hFNKDPZa5UnOzeOg9+7xyr
llF6tBwjNGhDFBTl+DhIHl5SQjS/aO/tIlmkKsOgW/a/mjg4u/KO46mnVACX+5qrhr7YQH3Lxv53
YWIru0jWO45RhDFBJbRui+zJCa8mX7cubRnEy3Oa3pn5Y+bcDet9mT/hHV1fzP6ijC+R/Ulw8gRx
5hU79WZP1LaUpNNEtqR0VxuEAXxQjhFDrH52PJoOiPXEJ2NGTCYZ/s6E8+123IU4Q5mmWS+pTkq0
ZLg96dpN5GV+rePtdivJp3aLrflRbEsiuD/VXd9O75shHVKm+Ub9gGJmAhTb9FraSMMtNMr4Uymj
YWLYnhkAT7Ihca8/nPAsWHnBln/Nqd+sfGMqDoIH5C8jrukHXT5DiIfIIp2QKSr8ETcgGgHtdBa2
8bZ1/WDvqbs0rxlsVQpbNnxW/NawNhi0F9XTk1OVXST9xip/OsZXrfxlKaj6yBu9LIOvdWUl6DT2
kfsPV2E7nW9WoZi7tO1jypYc37zznBww3wwPSMZmV5sQc+vpWJH+TaHfN5tP3b7Om+c6rdMvizlt
KVR4VGLXvNL94SY8S154sh6yT8iH4oizUT9FN6wg3rwiw988WUUwZm17cDtaFpRn1Y8xITqO0JYi
ihP8KjGNDNbU/4frvItyEhIfTgls537CZwTBIniEig08DJC3jduFb19UHOPF1ZjobXeBbin1OOwl
LrrSOiGmATktnQIVCAX2Sr60uWxx0f0t2bW3X3dXDOdTG5lLTxbzasczIa/IQCCmx0RRUNECAnb4
V5I20cvuIlpVGbFSKjw2XQL7GP6x4bFSGvEIQFDY0eqj6pyFBr6CaKbtolmkVkuoxixxRge1BWRI
xzh8Bjp+lPEzm4Pm3D/iRolFaMMMTqz5KAhk2i55c+p6TC2bLpcyB+mKlwwSex3wRq+RNp9qcgmQ
f6z3uakOgl0tWHBtF8rKMLciJdrQC7Bq+g6L5ug3/mFeB8EmoMuUupgPCp4pet3tN705v7lZlFbT
cnkoUFmr2/acbRZDTXQF7K58WQ7VIVEe/6Zx3ps9re0iVgxMI1x0wrbhRuWx6gMmIbb7+GioZxI5
by1hxYJQN5iTW39LtOLtw3f5WZPaXYsSzUZfMhf6qDhLfU38avR7v+2CyAsvqJ0EpmhU/q4jydvn
7sJWs+j/LjPt5AQvhyogt35SlBjoNN9l/c95eVphrSEesQa58YdCAIfHFNiHFTcLLJHuJ+23s3xb
S5pvU3XO+lMLk6X/auiXGdsOGbL+zRLfSnQr5PWHYKeIducu9plDDfkpZ6eQ5A/5FRq4aRD52XgO
SXIPaMY1ZHtiSrAgpXtV4HizQds+MbVY3yiys2sekyjIcY5nXgaexMTFeestocpDFi8E2oteeBf/
pj6ssnQAGAqNKAXydWOkgdQcEyR16ucFcIunt8foUP3TLPYV0vbmldXVsOoiJPDmOuyJkpTuBG+J
lgQRH5um3HTNAF3fzhMq7AoWW98Fvz7WqlXbuo0bxCyUT+ngFp9JIjCpAm9drrRcjen0NwmFb07G
ay/yzStrnRpjBE3xOkpBVN9SmvtRfW0eZOV6hkgBXqaP0dIRooS2E/dB9qjvwx9mWegCvF6tGAnK
8H+DLKJLcKINghgDZHBvukv9YgwGjMkCwZESBF99FwSXPjaaBP49aVtLl3SLgWwxH985WTlsqoMd
3moNszvBcwX1mr6Lf0NGOwatR272PMjnp6ki6NT3TKMDfcEGz8uYLzDaGHCq8EJCkZ91T0j4CHP3
bTt9tPq7eJhYctqum3ulifHSSTvFpMozHqL0oZJAeJ5Fq70PYBAiZwzStvNc2R4liuwrJ5K3HIic
P23o9vYIhvGfdgP0XfqmG8u6yhKlEd44wzE8rpDRUIulvRmHuFtQGlbBrF7m5Cj4zIIApu8CWL3h
+dOYxurkqdmVvKKAl/ipfqr1Y7neNYnfbUmyXZwEzxUs9F5RYFbzwuhMtrUG1e9q/rVNzPSJPb3p
R3p5C/srCQzRgPZdIOKbGLIXFJjH9d+I+skzHHe71SkHbSyjlZ/ZchqRr8XyLcAXp5hcOrzPxRxU
5SejQG4uCIubCCV5UXYl+AJ7pYGonv4NRkgHr361RCbJgQUPoBgr80AdPZx5Du0o+gJbkvzBwdrr
7NFajkzHAsqjPuSI041ftvlB+JVb+/wPv/UuhM2r6jS9TKtr8orvnQnsoUFwyNM/FWd6nRsizpQu
QqSFaIftApi15I4pZ/M2qYhO8md7RgwaXYPThv4bmeiA0z6sIii2YABt79UFhmmVYtV+fVfZuc1O
eIPEhzYOEH2zjmHlwuutroXh4/072bI1y9HQiNhPZUzTznJpE91OcSk1/KbwgVnqGKS18mOv+As2
Gao7fUqaU5jeiUK0/to/+e+t9Ofjd0utRIVmRETp+/FrxZDfeWIKjlJV2LoKduntSV1v4mvlTDxZ
fHxEqga7TPNY4T+ASK3taffGnTa4MU7q8hnQwlBeou+FdYiQ2PlWs/fh9pCFf5PmoLXPyff1Lud0
Tu5kuU0S9Omx/G3AXL22b7E07X7Ex4mrwvYGL/sOpNmffhe+/YwdKsOakr9qFw1WHCzbB34wo+HB
X9q7uv7pSNed8oz1km5+Pjb0pQfnJrSORYyL3PC5xjzZBO72uA6fxxpuG2Klzpcem7jky9B8bbrR
tZpAecRCAvVQ1F3Hwo1lbJy+Kv0fVRUo7SVJb/G6VEe//lF8LikfMKExywJN4SW9IDCFhE3GmCU9
6uPobt5cWOmmP+3wj9T+VFXXS4oM5Anluio9puEhx3xyuBnGE3fTwp9iNE9O1XsDZqRO4c7rYbyE
9rOJT2H0MspugVgzj4QKiYdkjxq/F00n53FID+aAF/YQAH9qte8KagQoWjoYa8qu8mO8xE/8jUZK
G3mKfheiVaG7pD9wICQ/PKd4sOId8dj/mH9kN0qBgh3PzXgF/ZbJpKpclvSwaghsekrJpXKnaGdl
/JVZfg/dH2AmMM30UGtnvXaj32V4mdMHu79pzQe5uoFKVy4Q373u/9j7sue4bXzdfyWVd/qQBECC
p85M1WXve0uyJMsvLNmRwRUkAYLbX38/tpKJ3ZNxz9yn+3CmJqoord5IAL/tW8hTmsyYvwP9wH8q
vjZ3dJec0J4rkQbobRCH9F6+uYcAqMuPqdr09cY9xrBE/BJAuWtvwwJmaa0xKBtfnBTGlJvOnplq
AVWT8eR3K1iBjh08TcGdOA64kB+LLxHZcG8L3nMj1m0LuNQpsDbtozzwReaHFGOTF8CL0CzeQfYO
pwi/J/5eQFQSCuweVCs59AO6TbdLD6pdjM0c3q1WCGUPsLyrheBL/Ne83bBzeijpBjrakQjHFptz
xl7Gl8AsnDNYExrym/6itT+ZHSKhAT0B3oQh+BE1rMDqFUh+WRPG3SyQ+/o5SI+Ql2a/jWeYGohv
Qu/YS4klAzg/SEJ5vJWQ0MKQ+kv5jO+LyyAw4zqCItiR9fCMV5RvJF0ZP9RwBcBSQG/uN+i7QSWT
vDALBXgYV0vYoRV6hmsEbc9SbkS1dYOdWffgw1VhuZ4apv3XoTkKZ0bAmzngnQSAixj1rOnBbDsV
xnvQX0DqKMka8KsMKqHdin5mD+2nyJvXeSj33V3yjOuECe6e3lk7azmUWxe+yuF4xqVPID8OJ847
DUeWcqF69PJmGbqlaosLITC96VbyZr/pr0P0n+fbVQ5KapM5wqARkW8AS4CWSHFA0v21gj7Eu0Lx
jZzgX6BL/nzDqzQ0y/uqZROInK7qV3gqm3kBdSm4V8VYR5D1X8ZLWDvDTCBbuyUS8M5bVflO+NsM
9h9m8fP47U454M+O96vktKmYavoOOaL32Mzh8sr0mvMZGIltdGidb1S5MxVtMUmBipl+1u0my7/U
+X1UfbT5CowxqJd48b3yW8xTF8nkxrLYDvndrTj0l+QW6v951a5y2UE5Rd6WILdgJWBmDNp3AGHg
bZHOE4iawPsUvRQzvykX+Nf14T/e9nqAPHCZONUk4gxx2ipf2s6qwMp8QYcMurbzCCwpa8tgSG4t
bLgq3ySnXlL0n9ye61Gy8OG3Iaahro4WAoSKpRVB1XcZ20vKZ1YQ0gR4tBb2V8HehaTcLOvX8DDr
mVppdhzLjdue8nrryDsyPg39RiyA9u1mMfi8cPCAkzvTj3a0Kcs7G+NI+KtGLxHAVR5EwJalrme0
O9pwtVPocLMjyQjmV+SW2rpzYwleD67zzK5pCh/wM6kOwbCsK0yuUCbBHRb68ziimmPjngYOZ9eV
MIt6ctthEJZZRuRWwfTXaeWfd3s6K77rQlhlT4NWQV4IemQO0DfL/sFZgyvKkUYMy6QBujKK0OIn
9q1OwLTpf3afr9JojkOBppMlROXMFXY9WgEwd4K/GVSiw76Y1yVsbIGXniNY5LcbAre++FWS57E0
GqlGjqkXBjbmc/S7NRyjUKKmrxDCgy33Iwxrq1uHz1+XKX9e76uzN6rrvueT/J1e5FB9lAtSQ6F9
DglFKCpP8xygnxCeYLnebG1M7+CLt/A9MNBvljE3osD1BLsuBrcmCe68XrjZOhrR9I+XyGFazC4X
hQ2/L7GUN8u06bL+7K5fHb5uSzQjDSAM8AWfcHXxSwEB51FuQFKbbLQgDIm5/bwtby23W8fa1Wk6
psKUPYxKIRIyl/mF4zKPoRDjkQdrJsbz9NaMYObQI42Z3Qg5N6719bw6aXVfdyCD4Fo3gDB6X0fM
l7x50cMScUiXNkzYJ7gn6BHsAB9dx4VL4UMXnRRs2kdn1UGWQG2xHPmtq+L+/HZcz7AVHZKeCuyC
ftlCWwLK7s3ago3hIl57uwpaBLfe8Ma2u55dVyqTkSoBuHNgV1vuEgjRv8KhUSyLTZbeX9wJqhny
01u34FY0vbRSvjvoRJrIfowQTSE+8NpssAggUD+b1HnsMlT3k7kIsuaf3/f3SvUny/16St2xYsyr
iS/QxI92jO4mJMnNrIkXKaz6fKR3UH0NxGPQH+Frwcc1HzcSLSucRF9boKg8RD+0BWEZkN8rvZ8K
NanvK2sfkfsi2Y/wEfcf+/JrSlduP7lB+g+e6T8a6NNlYgvvAJ9/NKYDpNJHekqTLKTw9Yvau9Ic
Bg+iqzBHlgsEQtonqJN0+G2MnsoMgoUzD4lhviusuVzlCLor75sNE+9Fd2QnDnfJ0HIfFKvnTH1u
6dzWOwqlJWudtx/z8tFpNyMJG8hpwtylWpriU1M/xn4QMvdhMLCnXkoLcqPPxn5FCV2CRWltUCX3
yKOjHYRuSAmf+Ru34sbBcz21twNum2RSh0ug6bKysj1M7Zw1enSNWdZBiALAbMkCkDxzs6NAbm3/
6Wz6bu1JV/tU5OjdNPMOcCAYylYruAREC4xZ+ApYYPaU+M8sg5I7CtkhWZUANPTDoQIw1ho+82g1
eCc3hUqnZW34LGb3Xnns3IWT4wOjZfD/pDr0Xep5cTf+7gMzxnSXveNTo5VuQZeHvTxio9zFIFYv
YPz4BVY0zS1x7FuHw1Vw0E4R58nk+tfAB/WMBZgsJhWtTJ/s+B4H9EI4yDid5OnG2phe92e79Co2
FDXhQTMdSqK5n+sSaW39W9OsJezA5gygAzZDHqpQLG4kDIvb5ADzs3Wib9EQbnyMaxyAD+esyLVQ
mBh5rPOHni3Q8yJh+rWbTC8T2GDqfVyufPiAOOAagwqaLFGr3rgYNzbKNRrAE07E3R6BspzWJ/x5
i2kytajlfQENkxC0akh8wjxle/OIvvX9p2D13aqTqlF+bmEUB22KpS1ODRwu+llrI2CuGmhSdCuS
bPJXOqHra3nwrXsP7R3Zv/Nf/utr/9/irTy/33j99//B71/LaoDUfNxc/fr3Q/JVlbr81vzP9LR/
/NmPT/r7qXqTD416e2sOr9X1X/7wRLz+7+8/f21ef/hlIZukGe7Mmxru37TJm8ub4JNOf/nvPvjL
2+VVPg7V299+/Voa2UyvJpJS/vr7Q5vf/varhw33X9+//O+PHV8LPG37qtpE/7LR+av87fppb6+6
+duvlsOCDwGnnkcDxwtAi8FW6d7eH/LsD7ZDmBO43HfsYBpbyxLYLzzN/kA8wv0gAAwThFeP4zFd
mj8eA+4+CAKOP6DEBR/21z8+4w8368+b94s0xblMZKP/9qvzz/YCPnNthzs2x8cjwaX+/24Z+XHu
xoHFxxOUCMsigT9KGg6ut+7ZLNHHZARXUO2dbJk8W/HUciMtSO08D8tMwMj4VKCHitzXvnP5M3w3
fbVmYqUAk6Azi68h7Nf8NsZAnO3adtYT+MqEHPw7iPkokAE3KRwG6tB96lZDsk36A4ElDTpxb6Sa
BzA081YoSSmbM2teJ2s+tdfmVTLXd00GU9VjiuC6QZRO2cF7QcG3EAfX23ObrXoIGsq9Y31yo986
WEhxMu/gefOUmIMqNmOMPsVz0H1u7FV8zPTWblYQnihceO88p/D3ieAt8K330B2eecmrbbb1sGvp
R8S8/jUBgkLBXdObQaJR1U/BuPZZCGIdmG5iXKavxfAgfosymCKEAfrQUdjt9b46Vq+wtYF9dQP2
iz3TSG6AeOTPxj2P35pjtYXkK1xJAxhgw+Lu2KNn/FsLzP28LDZoTrqwHfABRr6PMYm1IbqyKPyP
lb/o6Ko0U9cnoav+5bKe/3dn/8qRcvzrnR2+Zm/qLzb29Kw/NrbvfaC+7cKfkfgQ5p6O/T829vQQ
9yCcTalDbW9KnX7f2PYHF0oB2NeBYzPKCE6Ff2xs+4PDsafxmO9SwrmDlPs/2NcXj4g/gzSnjPos
4BgHkYAwl13rAaraauu+IOSe8uc+OIzNittbVh2M/gKx2VovB+eAyS9gQIuova/GJ09+SZ37unol
1i5D99Xqw9bNMRt4s6IaWj53xhx8cgiivQ+TJhgMu1tNYZYWQWShf2ybcqY34LbCi1O0q6aYczJr
iwcyzhqQN0BDs0+aLST8ENXnioGLCucDYE6j5/SulfcQxTDRPEYnowOKYk+PlgeP3HJt8vQ9bfjf
Rf3rpEv3rxf1Ur3Jr/EvD1MYeVPyFwStX/6PbF7V1yb5+ssev+rvg9j0Yu9r3fc/eFi1WK7ECy4L
+o+lzrBmfZu6gesGkCgj7nchjPgffA6pa9vDUxziTTqrf4QwGnzwHeyZwKMuIQQB8j9Z6VfS0pxQ
yqnLmeM5jNketJt+zINUHZEssfWwztwXVlXDp7YSs8Aa19agvXXRBt0qz1i1boxh6JJb0a5Uis2p
6KznMVpgfApgn9ufA51+ieMK0U3YsOyQ1FrHvvNEXZUtTQz1t8bT87T3txEZ0+fv7sXvYfn7MHwp
Eb7brswmnusFhKBWcHCxrr9EIzLiu7WoMMyzPvNgfEjbnu26GsEu8fInkatQjcGRloG/pG06nBln
Oz/wqr0N+8SuEPW6dUwBNp6w7UUvSHpqVR2spIuENDEE1Hsymo/FiGhZwgB7yO0SuWLKFn2UOetY
2ZuffyP6Y8OSM5sRnxLiUjvwHNu9hi7xwC9iwZ12mVMptxHH1I+dROPD9dJvybMv8rmbJjvVPHCT
l2fpqBWpymDZ0zILO7sAJ2aQwUrZzTijIxfv/43UtD9bhX+IQY5bxy2Bm5voMU6KzJdm1GxJYkVC
YuAE0mU18gG72bHUz87M09u0+TIUqXoKcoetDHTKUtgB7CtbNOgfimJmpSJaS4Bdlyx3mk2AdQD1
b4qv4ILOWo1IosAyhCZ50bCvNy4XYsl3RdV0uajvctunTuD7bnAN7VVJXEtIkvdLiaai4NE9gaP7
cz9vohpOJykvMCbOnjKTjYsyC6De4AQS09POWw8+JG0t9lkYYT57XfNKBkI2HT3Lpo+OVaqco8Kk
fRT6xM0AyipN8ydYPoSuTMypBa7JllhrQ8tnLRRcXcdPz5XX7i2VQj1HJ2KlO0ogNOq18awFcMay
C3MikqVgcFHYQ+rEJUuT6M9JXvL5z6/Lpa/6/cagtu35NmfEcziuyzW9ubHyfrTj0lsjVV52VmXu
sxhpkmXBWVt+67pArMrordJaQDe/wkC5HSBuZkXlmTRVsNIjw1eLgI30gb6f/rnx+aYq6/rzcRpQ
B/+jiLhTlfZd+sxqV6mEjt7azjs+93X10DKgACTatkfH4ZBTo7JYMDWKUBacHzrHR7dcAlx8F3ni
Btni+ixkOGu5i94MYv+UQ0wVzPefpmq119gdC9ZjktEtyhKo6DcY6OZ+7y4DFhePGTwhWSZh153H
chvXp7rIx2Pm6ycb6MrNMAhnGdXa3rl2m87sKE92Xm4OQrfdtpa8XXFYRy6HymrgGZZKbCO42Bnf
cm5d2OnC/XhhnQBnSBBcvpJz3QvkuusTzybRulBFl4dpOqboARr22ADc344ARaumW3Ue+joKM37p
ZXDDbjJs0djO5Txyx3EhOoaxoyoBOBDusNJl2sOd02G3WhHXmxeXPbB91GXOlL9BmOnHy963WUdI
RKN1kLkxBtwYNA6VltuGmOKjeOvBvIQVpti1WRUA6eIA0o5VsnMymFHCGORGT+Kfggm1XReXjiHG
0ksy+ePH0YFggRCe2AR5MK4if4CcoGXetO6KhZX27azMtBem9rgTVQqsYQNx6sEHNsMGZEDxvFDg
sqeQzYZII40B9Wdj4z6agv7+K4mYc8JJrLckgURoZQkXgIDJDz3JwKerQMruWfzl5zvtaiwOF3Tb
9QOOatVFEcuC6wUhXcrf13YfJMEKBmhDOFqwB7XcybJu1NVLMw786PcKFPR7KWK1R1Bhu7QlH23T
9qdAOQNwL5WcQT+5m6u0xKFOh/5c+fpjNIz2Hla41uznH9t5V1/7cSUjP2LIlFAVIC+/joSDGAh8
KBtr/R5BeCTTbT9ieuH2+ZNTw1/Mpn0381vPnfdEOfsAvqFlEPRnFg3V3CSJs4+S+IwOQ7BhKXvy
RtfZO14CfdI+bjc6E/CAdH06014llrVXfiVuHqzSMd6OPLe3RQN+J9Rk4zwbPnlQzjKt6GfGV8gl
onxvCplsO66PDem+0il+dtMVpsRC8m6PZKGsp6hp6KqpLYw2DfgtOsYM0hvRmL1kGaUnvY0zMGdT
wrk+HPr0i50O95bXpw8OnAnpWHEo/fAlRwa06239LbH8YANS8EKUFV9gfr2oXFjaDdRtlsYb5JIM
BRYlXENmjvBkSLvIXbhGsDkOA3oeI5vtguGNDqLdAoPuNeORENvbXXIjy6TP1VCnwN3JELQ3sjbU
qkGz7bqjqzm6xEzoOxtMikbAKzHpCza3HQYD9wIWpGnbvGJNwQ9EJfelS79qgf7y5Xg3YKsyPwvd
lPDDZen4LIYnWwTHNz8A6Sch2tt0ThVB+kTLHaYMXijzVoWl56qFHCyyGwDslB3mltMN7nNsGGEH
/iYqozXO1+6Qo1eSVSR/on1bo8ui+P7y3jacz9adcV4rG52+9+XBRDWzCw2F2ii7UxlJkFuJ4cD8
/DceDdC+qZNk5UTy1JXl0+WajUh7VlSkgFKzlqxEl3lhlUb5yuT68ZJweRoyLhF4GlbDHqLOQbyd
XqkY8rlg8TBPOr8D4QhQL1jd0vPQyy0ElENZ2yOs11wyl67nbJCTRGEcIf6VGpaVIubJTmSyX1Zp
HO2tCPY7NEvOQdWxXQW3oNBlEkbouGkrjbs2H13zLRoBqNBDWqzjJphV8UPTkJVfU0D3snhepKSC
aTesTlX21Adtdw5azL4v65fBxfHgdaCVDwM+h2KZ3iBfmV+ygT+zvCotzFIHzDuwvMWhpzM7OZhI
jFvZ0lPN0UQ1FWA1vIBJh3BehR3Ls1tQIKDKGjkU5IbgJl15L7lYOT1bY1HWR9zjYQYfokgtfNrl
T1wKMFxFNZ6cLH7ua54e6dDOcuFpABjzwcxlC8Cjo+U5SQ1URIJ63NUSg5+xsPjKE4D2VG10b3Fn
5ecNDgWnzdZeB6eWNEr12iGWvu8EnVc+OyuGbyByhxwvTwa6uAwb3wAipk9Mrj1i4ge7geCW9J0l
lQbqfW2rl22Prhrm29A5ruBGxKZbLyTZCKlRQgyJj7ABn78hxwbLG/eTmyyF6t76oHgyVs+2eUng
Mugh124DvSkr/C0gG91CFX20ojFEkoWFjuJ0qvQ9WGpZQNW8LPmCDcZ9NrCKAhRSWtvLlrqk+H3R
7fpRfItFMXmSFPbDEAHEW8rso9TNkRvLPRGGC+uO5TPcNcI+csp9YjpnpWulTyorw8DusT/SIR5e
a9Y90Bpm6r0DY3lwlBAxVNFYR6ugsLFOkqfY7SFGbE9lES1kuilHyAv6Tb4xQT9uBB3VvhjL2Thl
eRY9yoQreGFOKWY21hxeYgiEtq/KIxncZlW1scSztXn/Sqir4dTYl/5GBBxljuftXQcsnaKFfH3d
q+ZeDy12nQ0EQ5v34DFpI+dlDwFiyD327/ddZFm6FRmGvyof2C4rI/zoPbaTA6zDc9zVbPTjE+MZ
2v04SGK7e0zBfobnKz5g4YsxdAdDjyLCYuFNNReN3cJjCsWY6hGxjbtptUseW+o8twwCXcZI8znf
qAAgxtHYd4Op2wc/bRHn08SeDWOHfg/n6o4DWL+LLcubASsGEW0fCCEiAbxyWHFGcJnJqb5WMCUo
RgYKIajvbjRAAS3XJ4R1nI66DLbxkD9eArZhcGsH8qFY9R3ubpWg8zZ940vhonWNY7CNCKgS2bDs
WE/u4+AY1UztO7t9DBJr3PSR0guuTTxTHpxdGpND48LwDDP0Ft59YwLVzDLs3Nw9OYknIJyjAK8V
G1Vk1l1lLB8qzHW8k9XZ4oQttdLp5rKZq6iHZYo0eul0/CMTkEXMWxDu2phBFKa1v4wgpi4FIpJL
02ElIw/qClO9pclQHm3N4V/bJNsCI+s4jeoXP7ffLhE0Gu10X1noD6dtNe6r2mne79vlivRW2S6J
Bbr6JTJHqKUje9QbLtxoVvnFFvo/8RfIGiyjiqCVXe66IYpegNozIc3idR6be7eLozdqtQuDLV3z
6C5IUmdrjE7XPsEGbDvBdp9FVwar8XJn+8iCjGhS5gfDgq1kWt0FBhOBKiK7YqR8Zc3UgjqjCuuG
yyMMnVBhw5E0KxjOUqWQQZqCx3PXVQkgqMUIP9WAnD1pFbPYd+0vKdXZjrvtQ1f58d4SPcShYv3o
VUG0y6Mx2hk/WlUyGIDYhaPpJbVQXh0j12tgudm4Zzep0lmdRZ+7wa9eLAvKBomdvkn2tfKN85Fq
kPp10+7czrbnVQp8LkGNHZY+KOGXAHk5UHWirG2DWAkwTQ5cnA0eMYndZNtXCqxKHLmicBIsm5J8
o3YKmnEv5z5PyocuSSFpPcUC9Ja+XLY/Gi7RzspQgOi8PFx+cEuZ1XupXKIUCJOiroalc3LPVUPt
ncYUgvUZqUPZCEAGxBDMPQFaROUJ6NWJstvTg3tOhhhbR3WzyOFyl8tKLloj6RJA+gSae2ursapw
zKQ8W2MOdW0kSBaHtgNm6QdWZzHA6GjjurpeWjQbYD0WV/NREwDyvT4/DEW3lGMfIuEKIEICLjUq
gE1pV+VC1hI453JfOg2EMus+WaLlFxa67JY1KLjTGzVJ2OW5c4DQN8pcg46NxU5Iy/lCFhXSSYEL
XEZtfye7lCZhdVSmt/dJBox3OlhyXxqMSXSm/cVo+98uG8KmhdpRN7fmXREDlzwdAPnoq2NRCHaw
/M8didnDMCK36gr6KnVLFxwrYF6MgQtqhwOJGzjhFoEH6WeZu2gnp+1Gdua5dCH6MfC4WNYyj/cB
xugLJxno1rXheda5YjinvhApQlJ+DkZ5b7Vd/RKNI1sM34zI4q3TmWojtXMAHVvslW5Q+E/L5JJ8
5h0tlonIgCn3Ethpt1rvIbXZ4YLhZubOmXdVvGgKbwgp7uTMd4vyWPtxv7aNho2t3Ty2uLsPNmk+
DwZPcquhOOfpiDYNLeY+AushnfLD2lbyDrlxFyY+KxdRwB7yelixofjka1pvqDN8ypVxNj0bP6V5
Q/ZuI9lcGQj2CowmNnxMvY1qPKAEKlRHLYvPqc2zhduBuEF02YSMmfgg0/jJQucEuI8USlcNh6Jc
PsDSsIZavV0+vi8ZlXX3OIVKJDb8pbEDB1DYgKO7ONmLFS1AiYJqKCXHwbaN8FlqB1DFIeeHy5WT
Ts0PdQ7dRDRZdpzeCZuIQyoJDKAtpwo9ksZbPlbj3Goj8ZLGNrI1CW2HWgBi0Y5jcIqhrHp0K2tX
xG16h4QkBIy6PI5mF8ApvlL1twRnw/3lx9gYNPtAq8uoOI8ohPeqOmGT20tL6WotO86eGHXXzMm/
9nHKj8ruw/dFQRV8Zy2csIjOMKPgURGKTCSb2IhuQyHqFFLVVUe3dgFZuezCuDAmrKJRHC4/ejL6
IVJnEUaRz2apSIuvEkp6C8ArAbltB/te8mGbZZk69gPm4AgYu3ocmj0tqgfuwX0dVxY2orbrdaHW
BdzYE6VRV7jZLnbdalmXQ6gs6g+zVifJIzx7LRmlIbPa4gAqlr3r2gGZjKnnWKruWqHng32q422U
TQdbEySf6qJ5sZiEZqgFFuCld3j5gSDSHwrG8qfBdSgIXOytNR5o3kONrLaMoaATGAf4KAuiJq5Q
W4tFHNkMzuHIMhh72vi+4Vj6aBtGyPjndTek6OViqpk44ERYRd2GuSL1HVGqDbOGNesq9V6V3ebb
YSAnlYDx31XaCiu7KFZI1XxIX2Lv+Vl1D0uF7uD5zfwScgsHJVefd8MnKAzj9DbxLuYlTkVArnDu
aVhFEzuMkLfsMruBknXUbjO/MHtJLADGad3O80Z96kXqH0meH3vRfaZT+7ky7hhaciCQNdWrgRXI
5rOs3zkoNEUqv9Vx25/TLsHUHB4geONTp9CKpxI7rcuSAbllv0ijYqs7kFD06NOHpoOCXVtBLF74
8S5XcBeauteiA4C+EgTJFo/prI3tfoG0DtVSYoZ15Uu03kha7mtPq7WJAnVnB9lu+qfOZRhVKn7A
0UVZnMx5RumdVv6ddio+xwbFRMBS4yK2fuvbSiH7j8dd7Kszw1RgCE2n4pllIhZSCazd5YK+v+kh
9yz/oyC588WzRQW6aCAO+fRDBEk1q0sKbf/L6hPptJTNNyFhyj2MyOgBQhiXhSb2va+5t7F9qPJ6
xu3WxkXfrrMhOt2Zol13lqxmcLm6z8tRbO0IXnFeM9WHtZ62G/O2VldayMNhAuXTzN8kzmhvXgob
e8braD9rhgJHqXZBKy0skHrKqLsTloCBTM3pYyVxCQM00VOvYnsdg8elpj5x6kIarNWU7flUl2bJ
KU/7YS5TWiyiKWgKJbe+Vas5TwhG7hbuM1xppq2tiYEc+mCKZSlotmryCD1HL7LvLwWDnCYZ5dRq
ioZg6WEa9amMx+xpqFpvVpU6dLCF1zSwgSzmCkKenj3O8wDoNjiVYqbjx2t4d8CUJvO2fhnxFQ26
aZX4+6KTgBigusAFKT9ZZQbXiCndtzF/2QktjwMTSOiQ/N5ozF+ATT92tUAF5Oh5MmBQCLpzPzYZ
Sywjt1Qi25DCMhu37xb4vAGqgtxsYLF45COtHlj+Ke1UdKdkuVZTUeJ1/u4y3KnrAHC+zvTrevQW
Xt/qjTDoyAwjptVd2YDz05YHd0xRITDAfcdGzEnmm3upYdTcAYKRFMFLno9i1xdcLf6Nti6buuVX
X5H4PrsAY9C7w5zyh266IQ3QvmDibKxWQPzTMg16zaDPmSrLVgkOjXs/93eXuaJWXjArIrecg3UK
XxOvx7/BWWr+XuT09XPtgCbTOH4cBoNKt6pIzlDjQx4R587ykuWDZPSWeTQ5jl0H5dRsXQiLHCQX
3Y5a6tRaRu3d1NWreOh0OLDW3dfl2IKDOISiRrhGSUF2mR+RY6sBjg/8cd0b6YRFU6pVEHsZjDz/
SEojDwBTAz3RueUMw85uqwHfpInCRIwORgXWsMB7pYvEG96Nzf6jCfzHssD/rzFgP2DH/j1M2eqt
nOBY+vqlpk/zDxza/x9wsgAT0n89n1+Z1+L7Afz01+8DeIfSD+hBcczXOfPpdyCy6RGMxQjB9CFw
MO0FvOx3qIlDPngMs3CAPzACwC7Fy/0+f8dDLqHIEdBOpwCj/Gf4MbzF93tkgrVhjB9gXsihGojh
x/UeQS9R91YO46xmbs/gXtaGAGAHM7aLl+kXByxgWH6G47fsJfoCB/tbpkbTdP+7Pfr+/tRzcQgB
jPBPyoKpFQO9IHl+arsHG5xZEX+TDp1b5oYdH2ZjN97patJXkarxvSHAO3Fv2Zd0mcHgZOz4vqPu
nAaQfkLHSFr2S+uC5Vmq0IBGifuz7pHclfnHFoPdskH5B1SCVQic+XpTow3hts6JF9VGMBzbpVga
CesDo+ZB54Y9ZncF2n095kZFlM8pOp+hiKyQogTLoDBe1GpGKnnuS3GKXciCeKiVMEDXvT/LOxAF
WbZQYFxmlrXKbFDQhB+sNSJkD7sfr8nCmtnLFmxODT6TBK/LJf5M1ebAEgaSb+ntkmREk79Z4Khd
DOTeQGXFR5mkP6XVJC29jEo5HwqoO9sa5o8oMyEd2EfxC7NhLRxBk6ZPZ3kNr8I0XWEZLVw7OPSu
RP+7XWasOdWBWgYuTn4zOGs7atEFJ49uy19IcYe28ceBvLSOBWwcxH691x49XdF8ygAEFwUcqpHg
+HLtF+UmaPw7wXN0kxW+YLuqyu7USaDVEwiXTJwlaD2ggJm70bhJeLnkhdj0xD8N/5e9M9uNG0u3
9KucB2gmSG6ONw10kDEqNIQGy/INIcsy53nm0/dHZWWVRPsoKnFwgD5AX9RFVqa9g9Me/n+tb2kc
GYDRqVhII31cyXn7OGoJZuxkowCbkmTiKOr+KmFvkUZ5i+03uJGoKmlUv0avgyHB7dbVe7tUNyVS
wLQcVk0irRXzOhC33lX5s284/qScj+TEbceGE4J6C53uMmtMN7VKepv1lgOJYaznI3gl3eZyC8w7
3TVysR51TjisrBsjVYDfBPts0m7b7KYpjUehDIemqN3MmCsuQrrUJZ2AOutgWcWBV+VeHnCKtu2+
qbtjXZKvjkutMTPAk+0mSQxya5K9B+zaojwbtvlW6h7hY7K3bhxKS0BH6k2s4gCwxU7r7OvYSG4z
bTiIVllVZuNETbYNGth2pDh0Iwd7BGEih+ZBYS3UDU6Y7M/YzyBkdeviRzxSZW6zuyoqVmhYXFFN
G1ESL+1hmTBJzWEX6Eb4ytnUjLm2A+LgJGGDYVmXRyft9ZMZfRttbVV1j9E4HiWJJHmtc3oM8JnQ
b8Iivx5MdyxocZ+GaJpNcfFWeqUdE1GX38b3/kPpI54cb6tgdPQh2dVGelK2di6ba9+rt2o+feVE
jOoD5LGlWb0bRISD2/F0qxZtvI1rjZpirsNIDbR7wyPigDrEqg2rFykaNTzIZemUtuIB5Q42KGNW
0yjLq1CVL3IDcnOJ4IX3vtGUnTERcx0XuJpw0/YI9wN/owYmcgr2yE00rPVaPubs/ynfugr8Gx3l
XXOR+zB7i/rabPpNpD0WeupEU8GRiECY4XXiDcVLTkUeUzD5coASnoLh2aIXFTAblaH1wy/FSQGR
VfQl6bySGwvlJawoo+nNVdS3t2yqV93E7J1/N0sbh0XL0b18DGoyXutSvSty+BnCLgkHtHepkhzV
VAU3H0cvDX79bkrv6s53s7bb9qayj/L+qxZO+PsNc1sN7athwT2Qg5dQ/+JhJZbDBN7yQRLeVzl/
zqVr0ny/pXLxNc77xyiHoAVxvbdevZRGYIfJR/9ZlIho0yJaDRRtw4Rc0iHNDvrcZID2ZeXahRFy
W7tvkfJglgG7JXNdGhmwtPAI3frUt9YxMSk1IXZW+NNNdSz1hxCrsFSe5EJal3m6VhuBIX1yrTHZ
eLq/GgscBKF+F1AnSzXlklbUuunMdUpv3S6ee58oTg/xTKo6qv41MYXD5+rWTXlQs+iHnwBY6ejt
yOkuKYfrWPC3gwhovG7L2WQtKOJUs5Fo/CLDuYjMZ5/EjoFbmjdXsdpgwUNRPOxy/UVWp1thH3I/
/qL1gdMoFsQJ5WoYOJTYZO8aAVIIePW2fhkQ7h5B2KgoeSb4YvThUrNG9BDWV09ygzrhT5hOYHDO
RkUR5D+FjJi7+KbIDXYrL7zWtf7Os4hVtkAAjd0xYiHPQt0RTJN9+cXTCCy03XG6t9Jvo3kTY4XL
OmauIV5THJCIoDB6iIyNM0gCYz6JFEq1LrXyYNAd6bzissbrVLZIIhrlVM8TYT/t5e4k1Pqmkq5i
SmR9AaanzSEQfLM0jPceKIBIoyyr3pbZQJTJ97qu9nBabaW99VvbVbVXMcpuPkUXSmkcY926b6Qe
sbYiPUfmg4+5uc9BgVgRljZ7VWG7YuN1GCf9rk5/qNpRlN+yXltrwlzFvbWeb08VJA4tSNdQxCof
WhJ4zYt6nC4quSdEXvL3E1E67YCJ7Fsm3TTeTgYgZKYkGsTXtO1WY5OtQonIc3lbmBsrA9YvugJ0
n7zPJXoH6oXSjCzn1tuM6tLS2Hp9daith1En0qMJtyayv6Hrr0x7iqitUk31Ad7X8l2eSWth1adC
z+8DK/hOt3s1KieVNYgq0nM2mOt87OkPQEyYqh9TllzYGV3GLiIBJ5zWaqY7tHUdv8ldIPvHCsRR
U11WBYUJtUBG+TMOtOus+zapVPjTXdhFB83MVuDwwWLRMe+iTdimu0IqqWdZa7PkVJeRCR17dxIU
iJhlO+T2puqRvdNFUWr0h6WDlWNbrJtHdHa34dA+SbHsdtP9EH9v+AGRoGPvd7c+Tz1V77UhoXOF
ie8UArbpB4A+1Jh8NMapUdz0GY1UWVA+r1rzOaFWnMWAkyzdMenlGK8F8KaxmDYKZTdfyTaUL9iT
AP9gezVKhAMBU7Py6MzxGLnsp9vSeTP5ThYmd3I55r6RXE/RgxnyjRo/Cij2704IN3/uct+rRhcu
TfRd8+Zbs41ZO8oJYBbtvh8lV0Qdlh5bUroCcPNVqqOr/Ju3NyEeoLkWJTeZ1NyzxKHfb7r/Ne5C
cttVcjTHK83j9m9JCAHu0K0NQ9wCNmvsim2IA1vZn7nchczqz8vVBeZDHDWmvoRW+apfKrFhp9dz
2K7ikkmdO33vENS80jYU3UHzPX4+5JvV+JfjxbshFyWAupT7iBxbnuN144a34Y7dSu8I7dpyO1IN
x/2UcMWgdTY2/CAn+IYE4fOfMB+glr/ANA2ZfBI0opS/Pz5jpbE46YsgvaYftymTbTYcjUqFpHQ8
6+z73Us766k5SyLc5oj4cSidEhPlei+5VqUjePzCfsy0u8+v5o2xtryc92OoH8fADeUPZj+k16JW
7wJppINhD6BBhr1E92ZFzXinla9adacK3qnxR2dN20qb9hZ0I6H/8OfCsnVLzqXFdqtLgbLm6ia2
p2dZ8dZmnNKbQIcDJ2RN6WxbKOWVJ7DRpCtKYBds2tZJ3WxkKUC0c6o6eicFuVBAQjIdul+Q7dFI
wXWZ2ku5Ta5RW2NyKiGbpJRH9DZFR2cToKV1X5JAXKbxmUPmbx6AhQdERUjIllZ7M3W8mzVCK44i
3W+y63ym9ACs9s1nJJJn3qhFjuPbtPFhmOXnO1aSnXZJeg337krflNvqMbloLpKL6TCR7N4DdHCG
m88f/AIT9uugi0JBE0d+2og64+MdXI5Trg0OXBNfRwd3Eyx8SLHbuLvzNmx5e9dbSYQoBWfpzYuS
3jyFzDeYl1vmFtC8//j6sT3S7bycsmsfdIjMbiiRbj+/0N88Q8x+fD4Ggj8FEfzHESi2a3IuNel1
zOkFA+N2ZMIYuu7MQ/zNhXwYZlGNCPWgMlMzY1oYbLdhKyuic7D6c0Ms1jChdhV1ijy99iJ65mWx
KuJzAYUf+Z5vLwVXoeE9lKlroff9eLMQPOR5JTMEZ6K9fcE74CSr3lWPSAx3nz+X35RvmNewVtmc
NvVfslO9sJjSZqqT67K0shXBzxwKKYyk/fc2vGi0hLUy4IDpKWe+6Tc6zWLG44u2TNZpS6GMvLiN
tRV3miezaukkanZ7cE4DmQf6dnQ57M+1gzMXem7AZfKhxaHHM5s2ZXUeiTypV2gDCf+FT7YLDsH2
89v6m63A+6ubHW3vtyChoQd09yzeQ3VwYQjl1s+O/mNrnYnZ+93jwxZD+QmfhG6IeW/wbmo0O3VS
jaBLr62qWVnf5ElCbUxuSESKOb3Z6mhPX9+u7G/Vqf+9IvT/NGMz7sN3D3k2Tn9wNu9en6sf//A/
vvnELl/cPHtO/vr/6vd16re/6x9OMfHH7HqkiWdZVGORav/lFDMpOWuYEYEkqLb2pw/6L7OzrlLd
pm4M5EeVhTJbGv4yiuniD86paL7JGtaYUxXj7xjFxNts8u5LxHI5j6QxNZumjadksfdofNuQPKxW
B0s6TmjkVqmNQLgqg01hlqc6Q/ncxpB1LAS2gDw5F2ihcGNfvjR9miejNML0Qjg3IEHmwAlsIJWp
3DTRcSzKBA5JGrpZldLRig6ePfGBt1BLIomKR1Qn8D1yrV2rOqCYqSVYPrYpkYT9OpnUnVq15ENg
4aKJFGEWsOR4I3Swyx5/JDESA8YQJDWguTkBeZDN8Hw2rqkn4L307trOckI1lOaitCbYlrLQSZmA
zFBaauokGfILnbwbaXiKpXxTtOO9pHb0UIMAppe91yzU3HlAip1mj+1GpBdySu/ebIw92haizVIm
y7L3UDVnOEpsu7sihA47g9iHcteuI6QO8Rhja6HkzBZOfEdqRRaDJN/WRRC5MtQsuvrTTi2rFA+5
pxE5u+HKUEl1xXWErccZfU6NUXrKJ8IMqh67VzT0Lo/0oFs9dUrScwgI1FeK0duXeda8TiMrUlJk
33xQL4pB1THIrrJyYu9QdoAXQAv2qvLUS3AB60ymFuFTJsQ3xMm2pZpkT/U6tNMrS6H3b6Hh4OI9
uJdd7+SF+pzisdnKlICcDm+eU/nydxaW1GmM/qvUZYcQKp8Hz9W7jzCiteuhpg6Yjck68atLtm+I
6qBkjjBfrAn9+thRaJDoEqCt7+81xEc03YYCwa0ROJrCHG0QFjocW0oZcmps0EMNRUE0UrNLvWmb
6cpXtUR5U4XySyge85BTK83tpDbcPASB9XZJgYn4llpFmKDkrQZKg2Y2UB8kIVwIfwPFnKJXth44
/iOsSaJq3U/Suq7lp9gEaWhQfGm6q7KStp1WIjDFW+5xzh+b+lanSW2rAq/eVSaVFPwpodTHiaKq
kjxS1oFGVs0810ReJ6q0nXLtxS/4s3IxUi9q43VdJAOlTePgDWRswXnt8HSpprkDjhdRpp9FSj2e
KctrV5IyfbUHnpFPpxWBAf3NOLWuhBWitugvdd88ZTbWyAhdQUI11gmEk+e1TVGquSrbXlvJt52O
KaWIk5dEoUSfeEg4KADbAtmvv6vVetVO9aaloIqbjbsibU0z20ZRRHri2q6fYkAmDYrxeBidSAx7
XaIBomwUinhdbq4s5DskZa9CI7orM/+ibguVkm/Crt0iACSjltdItIfCSfne8FjNqn7Qq2Ttx9Nl
nE5owzw8BW2NvQE+ZzHJq6KwO1duM+BClbrTpmlre9EhD/RdLWnTyle7mKLNj6zob5QpevbkWeDU
mCWynobc++HENdaAfi2xUoJ0DTcKUljHv0IhapnyUdgaoJYmxZ2RpZIj1+VBj5nnCsucsFyjUZcK
ipH29LMu/4HQ/G9YSf8rfeH/B1u+ymzN+s97vjw+xOp59h//p8mT5MOqOv/BP1dVCT/wH8grqELa
NGz/XDz/yRqQ/8AaidOPk4wt5gX3r/6v+QcrHI1hzYQRYhhzuOlf/V8d1MC8rtK9wktl/K3+71sM
y7s1lcVUYOY2MHMbOpKvZVxkriSDFBSDQvVxRERwkIxpEhpFEVmUDR1fNY1bde5NxX5wXbFWST4t
t16oxWsupVWEOdLM06xty/X/IiGsmCkqyr1oTQOIjkkBHdAWyuVN5aecoYZWJmOjr4cq4IxPGIWr
jgjBVmY8drSlhOjCvY1iTt/R4UJ+aGYmlESpGoET4Tgi8yyRh1asjNgyx3XfDbhaam2CDJX1cqyv
DcWfiKlSOpX8XEy74ZnD4fLoze3SFc00hCw4jFicfT5uY3ViLPzcCMV9H/f2ugd7Wxfe2kZfTDR7
ePRKtNKiG45ZZfBTpUPX9oekLRUWNaadsIVePAz5mbPkfCT9+Az5UVhraeAriAmWdbXMMiXfF4G4
F/KrNJS4eGaDEQsFTWTMfWdGW55P/rwH74Zb1NS6Mq7yMGW4cj191TfKTlqzEdG3yjo4GFfTmcLD
4oDyy2h8I+8PDtnQRkmOIf4+juijKAP+IkrFk71Drue8+3p/V4+dD92f3cjF082YR0U0j2XeDcEa
ZyoxNBrdwZW4kvfxPrnCi+SAJXPLi+lMYW1xWP/lMudn/O581Pgy/UkW/vuYzsIQTJs+qe4/v7z5
Tn12dfPVvxsiaPXC7A1bvZ9Sdm9Dvk8atjnpsP98mLPvx+LAbI6VZqQB70e36d8SKeKtctW62gYR
k5v+fx4IfKwZX4U66N2N/+WUd/OcpGP1/Ju1Z/5z/1x75D90kwWGwxQ1d2g2fx3pWJY41CHhxtXK
0vR2bvvH2mP8oUCUEjL/tcKyZc6T4D/WHo2VbD6GcYgX/L6Zm/M3IDfL/oemczCkpMLhcebcANr6
+EZyBopHHJz+CTyqhp4e9Fr8wPmHrtxV7Q7rZF3RVNy+u02/+8q55g/fwXLUxadW19SwdUzWp6By
fYKXOD7u9JN9Gkjupe/hnhluOYEth1t8dkbpwUNMGU74rnTXHbV1SnS6Ejn+tqOo463UnXiutmfJ
1svPfTnu4jPUZGQrMd/hiau86r9UNJUvPLd0jRf/h7pSvzdbduDnZtAzg+oLVWmqgaJopzQ49c5E
tFC1Ql1SnvyD7TRrLCI3CauSsfo3srbP3OVlNkzQsMUJsAOf5qSl9bjGJE0XO3K0uw66a30Xuij9
RbnCKXtmPVxUtpYv8bIqgZ+OcsIQBif5EO7Cg7HHfbaWL/6rz3O5yushwtAoYRzjUiGFRVnlWw6B
pI+GW30rHabXfyMO88yn8qawfbdkmHYryapk+TxO3KAEzcS8s+aWqdyRL85+mOfu5PxyvRvN9pjC
rIzpgGe4b2+HI9kBrFQ93NqGqrJ5qG6VV/VxeK1e4cno5z5UpsnP5oVl+kuiRWEb2rxCwya4yW5S
EilDp3XDm2A3Z9v6bnLua1mUz395dRYz0WjplSoSRjSL6mbKO0q8qfWgNIbbdd+wPm7sWHKyynat
GjSkbzRnLvncR7OYmtTKKiU2HcHJtgbYJ9gb5FeUR257DmyyxMD8cqWLySiUkwRrMi8v0sM1VEEc
lt2uvgy38b68b5zslN4TiEHeqC+f+TzPPFVjOSPFA0K5oghOKD+cFrwHUNzPZ/hzIyxK6EbtKZ03
MIIvgBSYMIaKM0vWmVl1XsXffxhVVE/AQpnKxdQBqr9PCpNq5rmJ7C1r4P0GcbFiGOLjMImR10WF
MuSU7Js9VaY5wWyOBexO6V27+/ymza/WZ2PNN/Xdtz7UTe0VSRyc0nZ0g8zb9yUhXTCdxgyIlkgc
rziXCnpmell2Z+Mcz09g5sEpavY6fkh0cJbNmXQoL+vymJtoMLOkOfP6nXvzjcUeJ9YoP3nArphV
qn1xpMlC7GvgsuXYKluZLFLgT3uCGM+8MmfHXcwtRV/ELUfs+YvL9uMawdp2/uKogK7Ko32YY7L7
R5w75653fkk+e7CLOcXo/ECFShOcdLTjakzpUjZ3QgcBYj/I5jeP/BniCamQh47sKqnsZv33z1+t
c9/jYq6pdY86Ja7QE320tYZVeyz/Zk9wOZ2Zi0ml6JtcGtp5qYBRqpRrlv9tUBvRbPqBWKQoXzz4
pm1WrfVyUNZ2VODn6PozBOkz35C5mHgGvP+xjn4NZz+yYKnfmIX8YLbpZa1EaPp6QtLy7Ayi6szN
NRdzhF5asQ9+hiUL5uNQh056NjRzns0+eYPMxdSgpHVhYRMPMCR0bnGTbbpddwDW4JR3/0ZO8Zk1
eK7BvZ+IIoBw5pTzvkLwWakOgTcnc21uI3qtxvrzF/PcBGsu5oJIA9bQp28bHOmF1L4L4sDuqa6x
tzi7Ez93XYvv3+7TrKH/xWy3D3ft5bAi83Mf7GaC+rm5Zv6rPntgi0++EWGipREnnEmNaZUZklOr
P6IJpElWnCrx9cxdPPd+LL7vtNWiCY3ZvCkd3OpG7Ow13YxVc5UczgfXntkiWYsvPWhF6UNdCU6q
8k0m7azyvpSkD5relzNXdeYmWouPOfWMUA/nk5Ovo4Qa8ON5GpiIZ2Pc2obqlOq4qWU4ZK08kZgu
p89Vhpa0AoaxUtMRHtE0bKkidatMJlPhzI8789Vb8yN5v1qLomzLeWvcOwrEHYe268Qi9jKrEiTU
nYXLW3Vud3xmJZnxve8HNQMpKVXIkQzauZOrrAg9Cjamk88B8bRzd+nj55d57ioXE48cFEZiVexJ
pgLDf4G6hErv7edjKL+7KlVlBRF4nhTETB+vqhzMKK7hOTC79Wt9eqyD01yCMB15E4sK1O76/Ol4
afZ8W68AjsPURxo4Y2A/DorJoaliLTBuJrOTCut6/gX8IyZaSo03uHoNs0tWSots8wYqMT6GlaLl
mFXCxEKtjvwl7LexGtPs8joS7DehLE/VWhhdQoB711aSmxeis90sSHVO+6QP1+6EiYoerEJvdpeM
Y0eT2LYQSgfCwJhBQIQ5OFUtKy1htboBxtIwey2/T+TatjYmYnUcKS1HFLTFuBemJvxHeut/Q1/r
f5xCZD7m/OeNq8vnFqN92NYfelbzn/mzbkhpEKIt9xvJBrIN/V9lQ934A3gf0bJIsWSTN5j58i8l
iAL3nmaSjNmRt3uuK/6zbiip1CHVuXJIFwzML42Kv1M4fEtUfrfiqCpgbF2haAmbFoT3kpOZ96XA
/cP7o+BjCJv+Bh/wrSaCHMddvfEniFdjqZScxGySOMNyL7LyZJTIb/Oqhv8mRT9tY2u0Avu3+t20
GmI3OXsoAWQPDxAiHi1HzrqUmc269r1nZSx3fjpcGsB/xkq4gYmK1Epvixp+STEAeG/j4DnCE+4Y
QQllhSDSpPPQ1xsJuR4dIIZGizdFECM0MHY1RdG1KGG3gSJYex51qbz3Vu8e6c2fd+O9unzZ2nu7
SYgYeZD48kzquR8/+kTK9SEKInKnNqTrQcOXknDVKcBNy/46o6wSGNE9VjW31Vs3wIjdKga5nzEY
ml7ZV210IcbwctTV/Eq3vEs5q/a1Vuz6tLwLp8FwDc653GqkHvFw5+WSuko87xCGCBk9MzsWobFt
vRAjefySJuF9HtSbz69w2WlQMcgiCASUoQt0SbwMH6/Q08OhpFkJCsuzHkO7vgJL5MihQbwqaUNy
7MJP2QjamCKD6RWkd/3wcuYnLLZZ80/A1Iv6CZa8Ab96cZMzRh4C3yzcPBhuAhtHmmft9MJ4flUJ
IO1Va4cO00nzaq1a9Zn9/1u2w/vPYB6cHGS6flw+iROL64e6ouahsApMdwQzT8oKepw8fVMTw6nN
2jHGhxStTpCVrj1Ya9+vgDLQPJOrDRBD9hr3aUP2HQGhqqludDytZlFs9P7WLEcyPuNVq+R3MvqC
eDXk2Nby4Iwo8C3j5ZcLmFsQfMwgYpe1U380olqu/ZJIpZdKIaY0HvsrXwsHaJqkMsV+udPVcWVW
03bEWNLWL1ax8TqVk3pjXdRiWGGCxbgy4EphS5L7B/8l160vcg9ruD+09XSTmzMoWunR8HjbdFLv
wkH/UhLoeuZFmB/0h0sxVSzUms7DmHv21mKJzTy9CMekbVw4IZeqKT1kTXuUQv2xgTw4CnUHP+W5
Nf2ftaHtzow9b78+jk3bd9YXIFLVkBIs3gN1qnNF6fzWtVG/41ITTwExHDB0wMGS/manez/ZHM2g
3zYIb1YD4QLO5z8Bk8FvfgMaQRORIA1yMLr8+3dbxCmQBo0ZjdkkJJ826oA7l2LNWvFix5vcVJ/q
VDxJLZL9rjdu7BJUbSsDHGkluwKpIFzbU4lM7rqZmESUh1IG61Y6SuWwaXWgPVWqg6oVkCKmjMma
UDnhQVdvou9E+GCBq0YkMCF/a1On6G92ekNMR8C+hQIqb3QfUP5P4gsFgFY/fIsQu8nWZarOf7Ns
vGgc0YG01I6kTukqTTCjQVkc83JlKAMaMrjmOkjCqiXyvNOeGvMS3hnULfEIgvNe6cKLoo4u0lx9
akZtV2OAkmvtOzNnMF01nXUpFcpTbdRHTS9wJTS3YWe/AO1/tBrjJbLDe1+PDqN3Z9XicSDPwfd9
gpPbckd1OHIH77nszJ91AfqVHl+DNQz/sLQ1OpDJaf8FfMyxqAaMybF48sz6KNT2tlTFs9nHFxKR
mlUOsk1VNpOnbmskhg6ZMSxJmQGET3HsUUfsZe8zCEAruCzPMG92YZXc9wpPUqsaxFjZXpigAXv+
i1S37sriR5CY8Elzd9Tj+zQNLwLZfgjkGu8wKvBKv+xk/WXIidrjf3WkPg2JvkOl8JR4BJ/xvWYK
1nhfPNo1Zu3U58b55fduuo0q/r0Rg6CM57tJNpyQvvZdSmAiErtcziEhyeFPrMkWkD5EICK+qizz
AWToIwDQvaq1MDQQRHJGIm+wS39kzez0va1ivo20bFi0fSK2Q7HLRUtczexO1It4FyrKU2uu20I7
FOUw7ssCj7rR3SQBBwEt9X92EGaTQUQrL5Wfck150lG1gZmFJ2oLkJKSE6XMNSid8fAG4nnM5dca
CWjUB9VqUrtb0yJiuw6RlQUM+naNOqIGxDUXVqFudSMEfoUFv5UsNJ3xfTHoj31PxpNxxQv/6BnR
vi5k+DPKwWixePPyQPht9Zeo7p04xW5RqtCHRhB7kse3Du1pJdXBT2b2n9agPE0QPrlW2quiRwjX
5x1rhBr8tPCD5mGvuClYzQTvDqofCI5TbIGFxcxSphcx/Kq4jx59f6e3RbsuZWs/+lHnQoYBCjEl
a3gvWLIRDWKxzI90dQlBx+rda0e9Jnku5UPsFa1wGrNYNY38PIxEcAcTWt7rRPZcURd7r2TYVkJp
KxkEDQlvuLfkl8r0dYKyccInIm5WNqwpDYGn1fLrUSUe+gqx5WgBiwwA4iZm6QJE8raqnLq9j9Ym
Cw72iPQyzIOLRua0Crz2ofe70Bmh7vnDKS6Ml0Frjm9CTFCD275Vnw2rQQYqEZzita4ykkfgAw4O
NfsAL2Bamynh6aJNTSfVnCggUFVpvoF3Qg9Yas9eFarIiuWrjvhtw3yo1eHVHoytSLmlGhBLB0dv
BBih9CtkqEPi1LF6lXtbAmJfWCNmipH5UIEqzbQMbG919KLo1DyrSiqtMt18GGrtOcfPPnXyKfS0
pzLhQwtMLKXaRTDw3k9SeJGRHTIYt+XEzRoIOwVzkVTaSxH46krT210SArMxe5kXum1u+Z13miY6
J3TDyygcrgwEmb5s3AS6vBosHzW1moJjxTlIyr2xRk9crnJL23sBs69c3dI6WGdxczRa1j1JW4+p
6RqVdAnC1MkH76fiS04ThZTw1KTeeGr0TSj0e0r480Yh7VtVIz4qIIopCSqnD0mo8gicUfidluSk
w3NXNE6fTEcjsxy90Q8Dpwx279qLXdFQypKyhEGWfk8sLt+bRdh9CFe2KFgS5qUnTbUnvxOeWyfE
3aW3evOEvnjP33htmS1Gsr6HbCbpj6CXLnPl3oAkpprZdRlbDwPkuVXUqI+6MVyMSrDtBvtWGWda
RqoRm47BbaX341rrFOH6CSEdZe59tec1x8zth6zmJwm9vdOiaJOJQHJ6Mrk3OJmAmMMAU6K4w+/Z
HYepwdifROQj2nf0ywil6yF/2TeemoEfLlxV3+pme/f52r0UtansV+Zt5OzgIQZGX2Yg2GXf2imJ
GW4fJPeV3QJ9wGjXSuom09St2hmXk2/AFuRLt4frSIPVDf2LzsZ9wnQamOL58x+k/rqXwimCiW4+
Y75VLT7uJca4DYsUZDmhQuoTDSJsNmJn2mztrgjURR3iKTA1mB2nWnuyCtLMVPgqllnz4DNkB+j2
2Ulm17KSzcuGAn4SnlpaMjF+/kvRci63PW/pKDiDMDhY2Hjnrdm7bY8BrlcLWphp/cxLLssv6JXX
qogOjcbvDq0NJ69sVffhjiLdXSuNl2bsO2VK8lpdPCptxhtosUODKl3ZgBFCsdbhX+R+dB3lwdoU
HfNu80W3urWGkSHIq4PaUyOKLbcnz8Pu5XVppU7VND+NSOHFrG7H3n/2jeFBFQjV63HVtcHRJPsM
QQj/UOtPU8SqZgMLEa/6wGQUPLVZD7VM0PgWw1WLY1EBWNNZh0b6PiLVnDzoa9Z15UEb7eoLDw1+
wFnbKzg2t8BxDP+iUoefnWxtQIloiOGNJ6kIvxVqmq7nKjSTMFBB/64L2pekyyBrIDi3wn3XaKh9
+ELHTcc3YMPwhU2MUKQL3MFWCNDhHavKnd0Uz1D+HezD1xpUEK2xH0CKbiTgG337YnvJSTUkoJTB
segfZE1cGwVklBKLSHPfNOEGo8iPMM5OLcGOGg5RyFmXraKwFsi4nh6Yk3ee9FxXneOZAwRGmWhu
HMq9sU/3bGXlTN0EXnQ0dOlSFuNPOwMcMwlxbBPH8FiEMYkBZtDv/YrFP+osUt7qAR6HchKlYN/I
86dkQn685V8KVtpy5HTVxIesGh10Xo5m63sr/qH65BelY7ua7BFKYNx+t0RxKBsQPnlzk2kQrqcR
EwT1/DI62kNzVff6UzxNJzVlu8AspZRV4vSjDQmi7/Z6CWHv7ZX/W0Wz/4rM+z3Y63//D8J/Qad6
Nzf8Ise7eu3/w3lOXn/kWch09/oWUPkm45v/3J9lNcVU/2D1sDgc2graOpsz4p9KcBIxgHoZsi4I
mwQENk/B/yyrWX/Iqi7rOBCxzc2i43dlNfUPxOPU3GRdRQEMF+zvlNU+HuGoXqA3h5YnC1OGRyAv
xVv64NnaGLXmg8mUs8pIKHKySbW2CaB6MpzSL4Q+wUZUOCbRo3h9d7t+U65aFMapAOgUMVRIYDLe
M06Siy6SYjbFpKbT+GA9dF/921nbhDLvordX9ZFs+N05QdV8IP/XofnX8RaFeJw6WZUH9viQ1Oou
7WTIXlVinVkg5pP3L4No4Nrm5wdncXFRQh610cyi8WEEm2Tig0muSomoPas6cwBX5r/ps5EWlwNl
BHs28OOHuSs2d0vEd/xDTnSt7v298cLeDI4EMcbYTm4+f3JnrnFJkjR9OdNBjY4Pca0AIB8pASoX
I+Fg1FOTc1E9H0sd/3hq/7qh2lyPe7feik6Ykhwy2NyJ4h3ZjJGrvQEkqq35ZP74/NJ++468G22x
urOTC7RUYzRd2oylvCnZ+H4+wpuf/Jfnhs0cP+OMAFleEFtMG4txOT7YqcrkQqtvGBux0YeBgJS5
3DrU33vVOPRCvxwa6wunKog2IYd6UVyEbZy6XQ2nihJlArw3Pkq19Awg/QYPoXA7TF6lNe6TrCf5
vSM0vQkEApDWgISDw4zatRavYIHErhi90bWM9DWfeu3i/5J2XstxK0kafiJEwJvbBtCOTc+mJN4g
KImC9x5Pvx80E3FIsJfYmZ2IMxejOcquQpmszN8YnrX3M7Qy5bbd8dRKdrFhpSv1y8tbXjeo+6no
kCp///zdx8ypicehIAzn6DR8z6D42dLedDTyJzt/wk91t6Y2ODfzl5Ot0zmAhWLQQvj7Md4FLHsE
nqOGTWLwmKsMVPIwcbC2X3/SS4uGzh6ZtIzpIif3xyXq+b1eFoWBqSbCPLHwIpovXwdYntPzSfk+
wKLc1+NbIvaxNZxDtXemBqH9Dt3aLtz7U3M79dm2Uq0JDxhpZWBrcRclPj20Zll/dTiruxk3jcr+
LtivM/0XZf1/7fH341scmkkYeVVZ8ZWSEyVbd7gq3M5FhvIvCHMVsHTp+HofbXFwxpVHeT0j2szv
L35TktRjZ4zvBLfZdK7opA3Nd6DMu6511rj+l2IbOvcei3IWAlqcZnqEhUcAveU8WPpdKKiHbIRs
mHROrijnrxfNAmz/r1k1sJWjNoveqLxE7tBkynV0kfszflV/oHk6OC/ntv4bDyvbt1tzYzniGlfo
0n6zRAUFXpoUqJgu5rbC7EfJh3g4a2K1CSzsy43vaV2tXLILXM2/hjZ7sMz+ghcIUAbC2iqs24FL
oXf1Y34c9rOoUPmk7tdwixdH9C7UvPnfnSAJGI1SyvhiWTn87sf03hDGbYQE19qYLl1078e0OEWq
Ok8QlFeGs3gcYdG01+ah346nBJTsOsrlL29teTC+j7Y4UuJ2UOUQF4Vz45g4Tm3Uc+QIdrs1jliT
O+UdzAgn2ZlrScvaIBcniqygwuyjY8mHm7VngUTt45NxbOxqh7OC8/UOuHQuYztH04z/NmVtEUxL
8djhATmccR50Epqvffr0X0RQ5pVOFk22v1juaj1VoY//DyqV90b/LCo//4u/X+VGkcklocss1oRW
+L2oa/VwxtYh6QBRasnKsvtYzvj3TnoXYbEOphh9hSZgjkJp8De4vVLBolRIoEfI1rk9NMPz12O6
uKGQBFFFDWSBKi7mjO7mCFQxGc5WPtp9j71JTT3RWEs1pPnv+bTC/4kjzTWndxsXyaoR1w1G1ka4
y3u4mDWFcqtOGtiqCNszITd+hoiF0pmo9szDbRz2J2Ey6ruJaoPj69pbpbV/5FD+FpsUMDvTvDWn
7tqKxT95orrlILr+MN7F5dzBaryCplbnbZH0rvFrjA9aptwGnuzEUoVhXoA7je+/oS0kIxzre26h
F78Nk9pWR3Z7NfrmnZUjXShV1a0ko8eXI+fro0qPejCwGG8CoRhO1EmtYaTUwJufzPiuwODLa7xT
ro+IGfbCti1FiuxKBrW2vyuGctgISvRo9HgmW5ESHYoYQf4a956xKX/iIXOXaZptIhMMhGPXTNp9
pcUUh/y7sBuPwpTtI6k95lL6y0gqFP5L7bZW6BlAgfnjJbqMnKcm7Euxaanrti/ZKMv7BpnRIvQf
qryhXK0+BnJ3b6ZVZWsKskQYrfyqdPUNteJrX0K+vO7bY58JP71KuZfjhsqjR1u6UV40XJ3akI7G
kEQ4WFnlb8jI1SbygW7LqDgY/hFLL9BhBf8CU0bNFLhYDLYqHn8pPalsLDORCrLzV37k1StH2efD
BYCFDI8NEUmyy2X7M1Zy7EySqj8HcvuDTugej5f91zvlwg1ODNAcELVJXSkUfFzCjTm1qpj43KYb
MT7SibnCYovB7hA/qg/dTnGL3Zo+0Oft+THmIhcz4nBAuTwgRW/qJ9PrH4BtXSVxtoIEuDw2bnDU
vsmbaSB/HFthoadmWOF8E5TP1q9wP+2x3NVPqAM7ih25aWyvwVY/v5gZ2j8hlyBuTDh9aejN/jwG
pMuGJz4qnrRFyORey6TbokwPbacevv6GnxO+jzEXCZ/ZG0hMG8SU0IDN9E2AtmtPJ1OrDPfrSBcK
Ah9DzXfvuwOvk8yyCwqhP1ffAzo/OC7ySoRhOVzRXaQmENwEmSsHrmKnzv+BOjaP5ON5+zG88jG8
N4qYRZWMNDvNqou40Oz6rbpFeWUd67z2JefN+X6oYmAKZk6s5ATaCXW68tnYQjt0q2+gV2gwBQ/5
j2iPNN5VsTbPFzcIPgs0UHi/f3pSWj1GWqWuMU5EgNvg3ATfi9FfOV0uBwFaAmEX7NvyScmbzm/0
Yf6WY/gt0Yz94IsnzFPXqisXlyeVOGqQ/GMu3whYSivYeRAnDWwDM5dxo2xrG/cdezLs+KTTGOCt
AIZ89RuuRV58Qh2/nTL1OdsM4xZbNC5oUGQhJDjZWdkX88L7tDB58GEMMqO2lo4H2O6GniDr/Xkm
xsh/aw7GTXwY3FkHtNjVK3MqX9wIs+ExhxpTu+Rt5slQqk1c9+fyD6YC9V55KvLN6Bpb3zUP8qPE
BexoNxjXJ5vBxYkFYo7+sDLmi+vHnLt7OgJ2SHB83CByH8JyAHtz7rbDNr/BadhGPmvmBKgEFY5Y
Vobb1ex+LeriBNLVqtKnkqjJibNHcnROAcE1n3BW3dWHaF/f9vtx9/8c6uLc6WNaKJLS9Fwk8Wtw
8m8GR9j0Z++Q7YvU4dR14lWO9//yjf+Z38XqbeO88mTsif++Y+J6g/uPUx1UW7nK31J7ujFvh+fc
CdwwtjMUOn1ntYrxOb3luH33hedv8e4IVOOp5+P//QUoUg13o50dJKfY9kgwwKy0awcmLYKkP6AQ
zHwTcWWJrX3reX+/i58hzGWlPt+aTr2I1AktQBcRsc3XX3eex097990oFxmQllUIscWMUlP0R83q
t6EX/TcDgVEBig7wM+DOjwMRwBM1csN2bbAfiymoUb+wTU97/Hok81/zcSQyGDmUFGbsKujkZRgt
Byw2jMPZB488YaiQ9Sht47mphd/VQt19He1yMvBuVIs0zgcKjBJc3p+Fvf9aPmdPE4YbCEumuwSH
kE1wAyPwhMIUL4r9uFYFupzcvYu+SO5S/BGCKCB6t50o2qduRjcecrW+Ce8UuPLGD2/lwry4UP6J
uITlmkIpy0rAV0RO5aaRg50n8bb6elIvLvl3MRaHqpVgHVEM9JvDGXZnYhkQorzO0//rMBeq5Gzt
d3HkjysSxkiaBWpGznjbu/PRPV3FiHU3rrodrv8PmdvauBYnaIqXV6m3fK25xeIdZbfKNuYB+BVX
Bcr8DnqdvrNWnLlQ9P04ysUROtVI2xWt0f8tLtPp/5baGCrcq9tmZ91ZKyxGeW2M85+/O67MshKl
KOWWUO87p9dBOPsQmFrI6do2PcYvWEZgi7LDFAiWKvKOjn+XPWT32W5toa79kMW56cfw5Mqw5ESb
PTGFINmxbrFmCM9fr6KL+dW7RbQ4b2KvLYZGnI+1hAVUYtAC/lIveLsLw8q+uFCO/fgpF4cNOofN
FApsDHU3azjgLmIru/RO3mOOtBLr4rX3bliLk8XoWsCgGmu1kuJdoTY2kTe9B6rE+C0nDxGHq7aW
Yqx8suW7UVXjSJXrksqsFt4qZXrXN9I33gYrbdW1fb+k93oNzXp9bOd92LsyxdG5qt06xQ1dPDJw
4/D1Clm7I4zFOdNKXtbqBp/Nu8aImdzf28VXyj5yeC86BV2CudmTHsZZsWatGX95Ti1kZzVUpME7
fNyPATB+rTYSyiceLkrouIPjRCPfWiszXFovEkgtBNOAvME7+Bgnzgr8HUXGOB67k+wOv8GZ1nZp
Gw/GC+AaJ3IhQtjet+wFhrPz9QR/3oIqwrpUN1SDjhJggI+xVW0o/cbjHA+wuNJwpfXTbG/l1bYK
upUO4efpJJSBSN0sHWh9KqoagtUB1fAJpeBIb1ZOqVeugPnV1yO6EGbu7pDGzLgUddm7Vls/tQJT
bs8eEDQv1zciZ5g/rumyXQozN4+QY1dV2GOLj9ZJ9ZCA4O3OreXZldI4sHKcNt//54OhcA/qUEOO
8dPbN8Ladm7cdmevf/W9BxVJnX9LUgNp8t+AYSejjxhk1tISCbOmRsLr0kgoEtDpMxQFENBiCbRe
EZlCZLbn7te0BbY4vmAk7+CmNlAGcpg7HG1sy4Ek8Z+OjfIZ/BTod5DBqFJ8XHpSCUfNqIf2XMlv
nSlvfBwopDUdlM+DI4gOKY9ivqHQavwYpDEHb6jlrD0nyfDm0zMKMb7E6urroXxOnImCaCYgPowL
6eUsomhpF6Zt0p7LDNvMSdnU4U0debbo31jhyhF8MRay9nO3iMN2ub41CY88sVRbELwYPMWvGEdv
LIwNIPY6dMzs/3xkQBMQOZKgtH1qluqRiL+FEbfnMZp9mnw7LQ8GHll+e2+FK8r9l74VKAKIuKI8
m1UsvlVZV4JvYIJ75m7d5JgyqcUhCX99PaDPBx57FYaeAumYjttS870ARmnJudKck/5bWwrPYt6d
/HrAOmotFf9cACSSYaLpzINtFrv7uCiKwUR3p+0brmQRMsaAA17nDOlV0fwCYLIx6pXz9cJGnkms
osGZJKlzr+9jwDCqs1EolZrqpmBtmidjT4HzDA0DVZOt4nYl3tf2em5+6bOxFun8QfXCUmbx5Giz
uAIBrDKj0DibhN6OKt6Ufvr6n384cNeA1mhmIg+4CNMhKBqFcdWcC5JEXxI2CWZ3glk8yVi4fR3q
0hZ7H2qRdCB8FSJSkTfnKnwR9NRppGQvaz+tBEVRbc055WIwbhJVUjQmccm9b3usp00rbs4j9KK+
gksxzJZ0EIJxBNSS2v16bBfWPwKKgD3/Qo6g3n9cJFJSDbAQWSS1EW9ThJz7dtgNZbKxMNT7OtSF
kYEnnXsnXMafgU1tXEptnOQ1Tt8C+vFQNPKnsjHtenpu2pVe6lqsRXovCoDz05pYtd85ApDJxEIQ
AJtIw4/t0vRXZvHCmmdokCol7szPcKrMk+uxsdKaNQ8vRr9VVMqn4/PX83fpU0kQ2meuOwiZZTlG
QmEeocaI/SzpdimlrqXCjA3T7bDmL/M5A4Xrikkqn2lGvS0hMX4W5nEQ6BWPo+aQbP/VFVmXfLg0
a8hXIyE9T9wna7EBASSJ3nN1FhL8r3GdVTt8PAdz9/W8XVoLQN1IuLiyPmeASR37GMj69dmbGWNJ
4RqwJaORIxfx+F6IVt4oF875+SI2JZHcnTt5cW1NdaGo/SSWZ5L4TSi+aHJ2tNLJrizMACCuZ9HP
r8d3ARiDWTvZLTRzc8ZFzBPwrlAwWunQl0NdnhMFq3pX2cbuLIs23ceSE/AmqjbDLr9t98ZKheLC
giQF4AuCi8Bva/kgUiZORV0uynPjvyrYPCbiUxj/KJI1D7rljJJoGHMQ0tEZfL4cnw+Dfor8oH8u
iuiubCxbV49YI/0ZVXgftan8Ccp45fxYLs1lyMX5gWi2pgyq0D2b5pVX7qdk7zcr6c1fNMf78uoy
xiJLzGmDDCBau+dZ/Wg8z50O/Fb3EED2KwtkZTTLSmPQ+iUriEgzfFDYBPYTeA87RSdz3OaOK35b
a1vLy9rmzDM3kGqXUCCHdK4urkxft/rCnxC+0OUW/yMct6CtKIFvDzFafWJ5xFsuLK7jQYby/VSq
bxYEG3ytBz0H64G/YvOnNt7yor1P9HTfGZ1bxveacsSMY+VWuvAZPv7UxX4V/brWm5GfOisKzvPS
IHsX7MX9avFCXZ5EisUSFmnrkUBLs0/Nx41qlTjf8U97ltsog5oUZNsevrHrIYLnmEKabAIs4RzY
d984nwWS3p73Vi3pG2OMNNesJlw9zSB0SgPeZcp/3LzLoJqL0i/PavWNLmYtLG/4pVbloere+SAu
+BSUmkbQQpOBsKWP5SkZxqFOzT+xIWpbzyD9DH2IU5GUYqI80hwKJsw46kK6UhrBO6XCzMcFArSN
BqW79ZH+v4tmwnsbCPl1pXY69q39Vdkb8rWZIspRymG+LzLFwPFkgB0xWcW1VGrdTpw07J6NFo5h
GZXbMIt+ZZMVorFTP8L+28emXp3Mnj6UZxzx2N2rvtXYniKjcxpiHlN7o+/KEWL6akZ3EDodbV6L
aUkT5W2MxedJb2rXk3GECcBq+VbM5Go7TvnMFa1KvQWBWR66oGwdr812nZdcC7CpWW8KlosWQkEp
DH/+P9B5W5yLkSsqb/xS4PdiZYOjucW/aKn5LRF48QhnNInkDdbYTofXt2CWOPeqrlcUILZCY4sx
jIJghXoUk27X9NYJjtcEERCYvuz5wzbprCeU3QI7qgxrk9filWe2PwKjOGGkcgwDOXP0Qer2QZwk
mwYSgBO08bYiY0MkxcttozlWmR3i5N5NVo7rtF84LQ1xBRKHBwO67R8hyL+NQfVUmRX28FO6hytw
05QlRGH660cKF/0BEOerl6NZX4OD3U1q22ynsbdW0ui/ueT7A29e/uR/5BVYlJEvLVJ2XRlCCnhS
/bcDOaN7xWhnuNFNoR4E+6/oMyAai/dJt8UxfuUMvLT33gdfnEhqpdd+PhJ8BoZLG7CCu+CxxX/e
7uzO1ShXpo+NbrOw7a8jL49CRk0dD+qlzCXJQ2w+nN/dzrkuBpiHR9W5kN+KkcwD39uvI3wqZs8h
DG5ikB2zfNHyyaX649BFcOrPg1nDz5STyslNvd1OgvgLe57vvTW3Va2udzCQRu+xaoxNIBX1yu/4
PFJKHjrJjzGDyz4VVyq8CodBEMqz7Afwr39SFPh6oMuEgw34IcD8A95NZRiNkjcJXnkeVXNTQvGX
+peGZT+0K0v1UiAKOBIuXuRVnx5hUVdwp6V5ec5FkB6l23reJm/+hHK8MmWfVyUZzfzFCMJzb7k4
tFiuI6mJGJFi4mo9c9vzMd1rU+3UovEW1tXKFH7qc85rhZoyiRs4QAh5i2QRsrquwqMuztGkGG6f
G7Q+dCNxW/jvtzIFMidS0sQuZ/+xOoq/+3F+ZNfuw5I9WSPJD2NUUXZff9hPyFd+FcxCg4KwCmpQ
WibNQx5NYdf5xTkt+hchfOmncBsgRWEo5RY5ONvMHmTltwrAFEaQG2rPatc/+apui/W1WOi4eanH
JLrOu1WM+3z9Lw4tfg/EOOp4fKml5mGodn4qBXoOaEAA01rum0jDAVZvn5Vc31YaNqaTfzDpRkBL
vG81XHqBBfletqbSK39eKzDO6cIjYKNTrlq69KqpB1R20LKzl1UY1Qdo8XU3NBLgMvtICXRBtB1T
bwuuU+l20yThMfOkciaUkKkGEcXXxxyhWUMEWtFpjuLru8GoR9vKsx9+3u58I7HbpHEnSX3zmuE/
fCuwdTmdkBJUMVKw/jr6vd+6VR20kR93zVkYlJfevFKAhiN2hpv9sAJm+jxN7Nu59IraFK+F5Zby
piCE3KrxFq8nvOX87ZQfYiWc3exuY0tyV1bujMn+uD7YR3SEQE5BSf20n8xSRK7ZE6rzlGk7zzeu
A2zeu+xxBALth9G+G7u9Z/zMLHHljPrUC5un9H3kxRsFvYQ+yOfIwWnmX6h2uUv3/hE14138hPGY
I9n5VrjD62xlhi+c8xwdTCI8XxwVlzXT1Ku8Cfe++lxoD2r4PUn+beb1v/YgFka+vK3mocGznUPI
syvjx4M+mMIgAhdXnQ0BgIuEuAMKE5uhb+2yVI/oMMaCbLdp44qUP5qmdMPB2sjAvYu0cOvg1VR+
Ci1Sr9+z4nqoXs1au7X0bOUBd2mhwXamHIO+JJXj+c/f3UZS0Cej2GjVOfLOVeNfCcbb2LqCgANe
KK+8R5dP4L8T8i7W4ltn2gBrvydW3erXodZi+FM5IWlk0GHWCEq+ltdMwT/Vj5cxF6+VKha1Lgup
AhVqfMoVrBza8iWtVSzzlJ2mEb9BalOytmkoHKayQeiKToBsoPQi74JoZdEt37CLX7Nk8AqdlSEm
S7EorH1XkycKlZErQhT9ej9fXNv/TPSyndKgkBZI86BNlCkAlRjlWjXjwkCoCgFIV2bHNbLhj8um
i8w8DTWVMp6aPRSytQ2K9jYTpZVH/6UwbNK5Iklv6FN9PAb3k8VlSZip3E6m5MhWsevHNQDl/GsX
xx9t4plLBG1v7ql9HI0YmmMq+fNOvW0O4VE9IBnvRse1ggJScfOeX0YyWAUUJCGXfurU8HQ2RlXy
Knh6bYcMf32sKtPfjqFZun2EaFHa13CB63FXSn7gmp26H1r8sXtJfxqT2t8gjHYQY/O3iXD3BrNf
daOE2a+uKcN9XAsvaRSfUqt3mqGtHWmoBFvPRhDGwV0gGUdc3A5BK9wnkfRgqv4BZ+wbIQ9f9Vg4
5x5UuzH4YWYlimACPodt3b1F+Jrug47SkVKlwbYL8tKOWxE9TTHQ7dZL0i3T+TyMeX1UEGDqTfHk
AfxFQATtr1gpvlv18F0wFeryvRxuEh1nnLY8C2Z9lXhd+9K30rEOy9OkOAWiJJMv3I7oz8qTBeG2
/aHX+nDTD9igjzwUq/FO7eVvRgGZpleDgzH1bxS4kk1mcV0N6W2hBDthqjE1sHyI+V3+gq7bta4Y
e0loDkp/tH41Zf+j0gCvsBwgDvfXola7viQNm1wznvCvONVpEe76yPgZd+VRzbynPkemEZmi1xTV
JHTDhkOjDYhrpQjnTJMXbRWpf4wqVXKmxHJL0D+HBMgKz/nkNHTlW9+ZSK4AqeQvCbaNMvZoRKEo
UptvZieNO1lqB7cDKuVKShbdaL5uOCk9USdqsniLrOdNZHbPSKdfB0b2EEBJGfQQwL1+bwTx9wYW
UTgkv2rL2uVCfGh96Rj3mnUI0+kQN0NkS3UBIripfyoe6lLlVHzn333olES0Lb+RnFBSmGj/N8j7
m8QTqO4m2a6NvG/GKN2UYvmA0JXkVtGwLyz5pdLgjUzDU5Ca35MaVaZs0KeNoJXZvWJFyamqvftM
656yesy21HQfIkOQNpWa3AZpehUqeNjiPPrAB2k2EgAKNF2EKzXyjX3cTkffkPnLgu5JLyocfzvK
OGUn8bJOdJT9W7SQIUL9CVv45HEkt4e6hzA89gPqMlUrUqiZKy1aOlvktvFzkKA8l/rk4JKnU2JK
qleQX6zvOP6jBPL3PjNufbV9lIeo3zTWdOUJkMoqWbhBdKt01DF8Q9hV3kWB8apLwo+kHu+nKOIX
tt6dMWR/xib7ESfqt7Se+6EURhCcGfQX0yqivWX5JxhaP2tZ2Ju5VM6t5mQfTmHhqEO9jQxP21AX
KTcwARGpkirdHvRIO8ooGbmT1+xZSPdWILiKmbPV1FOJ5QkefSEFJPCJivYtrlrZjjnSUN9Kf2RD
wqVtffesujnAmP1e9OKwaWXloJhIiYvN8GvKZMDZ9OFiEy1QrfQPpW8Um3AoqMuJoo1HrI+OGMs9
s8Zvvl4BHFWgu/XpHXd2vmuTKaHyGdauKceoo0e5RZ8+K/fZMNxCO7xrWvW+QYtTMnsMCxrU10yh
dcpB922/pMIVNHi5R373k2pTYkd5ObhKqp+STn6Jq9CReUEdtQoBtVJOfsrqoLBctT/UrsIbiaWD
+pc5eTYlGt9Jo27f4/bqKl35LS7Cn6WRE0DQcrvog9pRjPa3logIbA9Sgwc6PkcT/fAsFhBgLJ6t
1KgQmfdvG0V79JXxCcjU2S/ia9GMdqWJyGNmwhbwiytw/g9Wil2w0Q71hmwPV51ORFZIzhBHH8xb
TQ7vqiT1bdUsfTxWDFivjcz7Cjm0DXQ9z+FZce4s5OaUdPotVf1bl5uQZcr8sc1FJLSiRtpYRv9d
1GMDBvx4OzM4kQo00H7SsrckixqU96RkEw9Vsw8a+a5Cn+MqHUSYi1NLRbwssW1I4t9FldxLuSLb
mRY9l2r9KnlJDxs8aW2eeR1bL7wOM+lOiWW30RASDyoDN035NWzzq8aKDb6Ydk7y5LsEUcuua/8W
TMaNWeg/5BnB2DUKIlhVHG1MD1FGoWi/6eGIY3Eg7jqee6jZhHcpsKEgUJ/qTGs2USCfvL4+ToP8
0rAnNsOYRc4ogYfO8ivPSq7bclI33SjfqBIYrSw9Afk4an6PUIwoSvYkCVehga94m3nntNYDJ4+K
iaRRQkSxSf9oev6YsPC2baCBVPFzKg/GToknpyz9bR81V43SYWlpZff4r6abMpDggdF+HEFVOXFf
X2HHA8yk+BPzCBg1Pb6G7ZncWkOdu1CFNIpR5lkfvYJu+UjJ26jzHVeaTB+WDZ9z5hWa+butuBuF
vC4xQMteUYp3MME5TiZ+e5KPCpWgNL/RdOjp8SfGg2iUODI1Jog4KJ+2qEW+3fvGa1hLr0j1oV8Z
iggHalussLONHA03Veaf07xGyj5CIy9LAuzX659aMz1g/YeocEdZfRQOgyIfc7GEVZs0h6pGRRMD
9j9D51Fk1dDQNrqnIc6GndwMfD4herbk7imKinMilxlF4zTbBENzVAbpUQzQBzbT4qhkCWohM6tV
xcbKqamP2fjPbCslagH0eqO2FboGlJWW/KJE297CXRxPsVTEjlpWV03MBeALKKNU7AZHFwoFY+gS
2jMAQVsfw9zxvNq/8ZTG2FVZN+40BGZdtfdrG2eCyJ3GqbpP49zN8DCqogLb7BGlCFFFHNzgj/vq
iuP+KeZflzkV/CDscGnWDmOekkqgk4s9tXCy5OZqMo3ewUv3KHBLKtSj1cEo3DCLHy0F4/RWL3K+
hX+HG3fsVga9SFkrzW9lIykFwpTA6UsT2e1Yya7TMag3RVhf+wFft2tqp8Im/cCT87bqBrLh2Fcc
csG7pC4RCRHbF9mSDxqymi+hYKHmrcmd6piWbk956+PP24z3WlDcKnWPKO+E8Lkmiumx7CKkK1vf
t/XIpBOBDClfv/Z32iD+VHCIPeSR8tyYyb7PxBu0FTOURcN+o4bJg6YNNQ7XQWg3DaJqst7ej1YH
H7u5UeKk2KY5MutZB9gKBNFsBW8+TrKv3o5Fzn1Rx8K1UOOvrtIMTePuWkPtFcHIdHImT4caHHa/
SiN8nHhabZoJV3CfSzExrvVhQqoUtCT677p26iNAIK1mXklRf/B7DALLKKBsEztiGAp2UanboNdx
Qg6w+rZ6j8PaVPTNVFTHIh1Vt+ZoQxVvW5cIFiR1YKcp/8toBlszGk9jZtBvjzzoXHrR7dXYw1mm
yQ78qsQe6JC7YyDSXpCAXo0omZqzhLjcGdzyLUb0YXgP+ufkacGvEuUOR869Q1vFN7Xcm8/96FtX
Ypn+8Er/uegtbMtL2k+OXDTRlYXW9W4sIBlBZo15R2+qSCC9m4atUYnSDvUuZJn7hqo1pVOJ6JYT
mdajZRTfgKucMy9HMnQ8NdGc8ejmIzqLh1HHGKurs9u20f9YABhtM7f2ZZxbjtyrxtaqlAFxUVmy
lb77qRTFL9xDZ9yBqWx4xXcbNRFE2+87ZdN1wkMlptjRh4ZyLVTT7YhOrSO3anoXmGr1XJlNc6p8
EQFTtRee8spnf3tVti1wPHFjAyslGPPyNm860HhZku96pPR/Blh0b5WhODWQdo6QXRr6ZmTbtWCK
btY0KgriWuoUctnaSC1uJiM/mhGiWLrOWTGkL16ibbvIcwOjvvX0MttOYvbitwLt0ahA1lsWEzsP
x2NdIJtaJuNZ0bRziVTTpKKUGmooh/rZD4Rc8mtBKO7avu2p+dHBynH4c80y56iwrhOhOEr19CMh
W+sEUu9NVSpnr86vlB4Vv1xlU6RYBRhy+aSX4e/MZLJ9vfBhU4XWRh/J/3JF6K5lvAM3xqw7OPVR
4cZBZ51yLTKwhCk6x29bFzEnp7ca06nbULN9Lb0OzNodvRT9AD86GnooO1MsMhVDcJdDld7oDfqt
vWi+1qiW+vxcp7aCkxXnhyKMjqGo3Vilfyy14lC2MtMS7RvPQhNSRW8gyATTTqzsh6x2gyMKIKv8
PkJLUZIfVCwDNDO8FfTse+CJdxO63ByA8h3y25DlZTcTZWTJoSl3UuhyVL9pOlVFJa9u4yI9t3J0
n/vezkzY0V0kfKM0JGzibNwZSvSijczBOChbU+v9DWKgTuBr+6qWWrcpOMGMXvmGt3mGVuxUujCh
bnv8H3bKKB/IQX5FE5luP+4V1X9F6Rj98BFIU2FIO3mK72oyLYpfsubUvoEYuGGgI8/1F3rFNzIz
WHZDcJVn4sFsFQczMKdrUJai6c0F0sk/uoYHmdBoZ5QhkH1Okqtksu4MLTfcWrOwEcrZ/4pY3JtB
irL53KX2zAR+pCi5baD+7oUGLWktG1GbLa77uH3UNFRELeVxCIurIIoPlc7KFiOYpWbkHaRO2KQD
+gitnLImhQIlWmUqj4mAuqsYiadE5dAa6MmGgPlqwO9BJv8wRVLoTr4tKj8D/KRtE1LFJq/3oZi9
plGb22oTPCqTsPOQgNZ6xabeu9WD7BiYzUPKcbTpK+1Gl7PXQom/h0UTYt8HkV+arrtQpniKNkYt
g7PnKR2aEq3pxA6yhr5Ic1IS6yrKRduUoB3kyKtLdYSPgfBTrI2tIQVPmSSdrE7fC6XgWGjJ+wad
ZEXf9pl8CJLSlcLmxKKwR7RiA5kub2cg+ztGP1XyhVGXflWosSOq/GPqwldVia5bL9gbaq3QC018
bsDhhlocitBMdZWPR+Q3j4HY7UIEOhDU5oYrzL7HD6H37NIPXdxRvE3TaL+VxLunPmpsxKJ2czG+
L8RyF3R4iKW0PL2Wo78RHoQm/KmM0bXZ9vto0K7MJHzTa+GgidnBb+QXUyx8Hj//Q9h5LDeObGn4
iRABb7YAQdDL2w1CpgRvEzaffj7O6t6aitG2o7spiUDmOb+dD0NrVVemyAg0Z/2yZfkwe8lHkS5h
vA43xsiBrTAG6CPhfrONIEjdWEZ703oNSISyB7Hfu0u1scflvUocZMNeYwWTM2oh+SqHyoRrJ9+E
28AjF3em5CNvGr/N2T0aQ74hG5hRzYpdbtsPmkyiXGmeqfE7N4KjMS1vpozVvZB35rxIWlZ6Fnzv
ZJfppzLIB6GzRHiEpqQGCW76NZbcJXGX2mOF0gbOQFPEBIPjvSBPX3sxtO61V4o+iqeYvh+TiDm3
ng723N3qVbxLqDEIHD22gj53zwPNG76ZNK+L6mZhRfkXz3R+yu28C2S6mpuB83fTeVYS1ImTRL0Z
p+B++utoltBYLrG0edib8OBSeS0W7T3LCEHQjHdSe0ffVbxQ6ftgUasxIKx5z/2APt6sD8qY7RS3
TmgeMHa2vfyZyvLRHNUkIJOEoWnelThDk0qNliLZzHSqC6H+TIV6m3PmmgQ/IroR5KJ7m17Lgjom
LrpHUNK0yhg0sf5OdR/Ze4yVibLe5P3M/4wgDy2xbzzMWUHDs96r5rFHZcnD8two1n2aIR2Rav+n
X1YZOVJ9LMXwx57mj1bEh3W1z4XMn4dSPozmeFkJxiK7N73JLIK2LYP+xSpCQbwRtnWoyNseZuvs
kTDu0mbox6kWOQ3on46OwS1C2dA0oLvjTVMs22wsz7mTvXGf3M+2M1Hgqh5cqZ6LwbobRtomqtg7
ZMhTKmt9M/J6p2rxthvvp/yGfMhv0518vSui9Fq/U1vqvlguLrOfA4/EIHbTN+MD09WHVlaR2sqd
ndXbrGuDxq4OcS23xHRXDJ4CwqUy29BrtdtBzHeQD5nfl/U27lMmxvJRGnmA7pw7YG1fyxEuLKXW
ZBV11OcmxyKH+XBMpxGMElkHd6eo/b7tzkxdf9zV8o1cRiwDgafAsmu+pAKomIjw99kJ7fJOHQLA
zXcjYyTmJiidsgqIUd85RfoyFlZk5L0SNSlzYCX757lSt+VY0WEiQUXbJMm4jynhy9zllutH91e1
3LLw5NvEUmzuCemG0pytsJWWDFVN7JWxPFaGufhq2rcHEMx0UzruXTbbi1/XSuhlfdAW6sMwdlEj
hmcnF7dVl+6oSnhvm5nTLS0+YsDAvVZlZ8GuezQ6T9626dAFcaG9GSs3fq5XPYeWOWy9Rf2auixM
s3yTaOQHJ+lOaWIAQODG/23kaGm3GastKVdRPTHOZZN80b3swTC48Bm17mcT6C6ukwiV1B5DehsB
p7zqUiVrjvchKqxaMNBM4BakK11kYSantuHxcr35CjYMQdo0hP/bHdDXCJC0tKLzHZVK5q7LeE+J
9zFG8aZmU6TPMFSjeevlyRLkMdHLY49zk0YGLMZ5fMyEKK9r1UMsJhhbvusCpN53047LaYwf09h1
Nyt1k4GSa3dx4xxW6UHJzFHW17c1euZQDDDgZcFuC0kkw7ZGvp1o8tmq42SXl2O/bRqHVdd+LFf9
B7aAEzZr78s8cxiIh5ey7A5NI59jq/gulzK5N2K0ZBlkPSP/+qRP6ldrZXd9x1KKFv8jG+ICTEyy
pPTtuZQ5WWglpzXmvMa3Ru3WaymQUOr6q11kv5e6EpR5cnYylY/I7HDI52qnKsMdPXb5fqgS1E7r
SXezVyedzMDJDXlKR/0Su2IzpO2J7+W0duJsjxoFkZpJ8Zrx3ujrV011fCjr8sES1e3qtpL1hXPS
Bf0JxvFa+5Y5XQC5T4OtRnDh0J/NlklMmGxbrWYGNE19qul1l0UW5+drwZlgsuqv1UBVTzawnBnO
yaqdxxwfJQDK3eS5nFel2qCwwnfodu+pMR6IsP6xrPYEkvudGf1hyFdGPTKI82tBFw/x6HdW91Ek
dRw5Cm1BSd5NGxEXUVxQVa6roT7FERKlyBxUNFmUgBRXEVS/7xwC0RdlPc0NEN3aYOHQvDuRFl5o
CfdGL2qAavlDwDxLrLW5eunq2XjQpua+H+kZE2v6VGQ0FZgdOeZJJ+pgTIx9n+cV27r52or8j6KO
W2VtNXCW+GxoxfeodhcaSF45y85l5X1PQ80AOtk/tUfKcjxWl3iYyanKOV8qhoEmF2e2GffEvUFh
8eLafqNKGegODKGm5/eV0VPc3UA3JNa1l4SVUBF26MTucVTAohRnWsJFAA8sa5FFVe0tOLqVPYLE
73woToZD3l/ei12p2luzL6IlBbldC+2jtu2j4VjH0rsSxclFX6fj2InbbvJo86nyzaymoNcNQ/Ok
pQ+unpxyywrTMnsbuva29ZIfpzG2udf9aCk1GrE0mUhWE3RN3IkeDgFJh4/sRfU7HjTUkI8pCEXi
GNSojXbqW2V11rxmPw/KOXYRJM8STF86OaCASfgvpWV+MdfIeehu1pJGYUcsLL9pa2+jCTY3kWK4
4PoYnOk49y5AtNDunCF/jiXuj7Fu8bTHw41ui/tG4HXRRMOa3IkTh7rD5UCbydIUkZ4xHKUxqfl1
XdGJIm5AcLduYYcqC+Mw6QdbH3a5x+TMTtQM8n3yCDeb06TexGKWaBWzzdpPUUIhW6CbduiSq2YW
9ZPbWHDMEiSCbXLdu4qjhWumPaTxauwA3H9qF4pxEsUfLpJwnSiKBVruEn2nzsaWb4rd2FTOWqod
C82YgNoMM9S1+gSbtwRLnX0Wo+YxT2dPVHhgaTdFH/WyuEd2hIaiq87mQj5SNpt1ONpi2nQt8Olo
OrEvDTXfLhPtBYkQZ1G7bZCq2mbO5b25KO8W+62vynkMS8S2YapVIMO2C5HVPmCJQWhafLi2OBqE
nAZ2KS0fIvGGX4mdoxF02qD0AX3KcflS06zXxhsCmzuaG6I51u4LhTqnxOy1gHq328RNbjVP3nRt
fIuM5g5xzk7JiEpuY+Wn7dJtk2if+dD+cSRVYKuc7qbcfqpW5Ug4P1NqtWCrR5sbsACfRJvdYsNV
N2ApESUWPBgZY5cGiJ4CIoVVV08kH7YK3392I83ioUwaiLKs6zCfav/boXahR+ZGOtolmyW1OvXj
0rmRS+vI1p0W4uWqO4pLvWAZWytQKEoqh/lz7LTXwmI3r6f+aBV0gyTlcFxB6jzVORR9cl4n82Kk
wxelQeG4dsWBphYn8FpzufIsZ1XXjwicN8mUCN9oAYBLxzpberwd1XnXgBTyhXImF8X0Dm/1Z53N
n7Syo1iIepPP/fVZL/dtP1Wbwq5vCrVpuYMz8odsgEk1qzM6DTs4sdr5tkt1J5z5A/ycU7u6zXrX
txuKS4qaAXRplI3V2oTCF1b5aY2ooCprinIxXXpWqdWww2KcvqxSuzdEZW40xd3XLXvfWLz1qhvZ
zfAV28jNR3s4eXI9zm4KSaaDCndLexwqBgu0aHvbpUHbhMfJhfxUGA2NOef1sINmro9xIVL2fvvb
6vEuYvnPydLFd/JuNtKlR9VKN3S4BmCJb/MS81a3N+hedkBrJzDr1/yqZ1snTCPk7keWNnzMDMBm
20LBGs5rvmTP9rJsFzGEnTfSLDif6iwetqTwnCW6eWVQRz+35PrmTbX6nqfdsCNaP2OBGGY6j5Ke
cTuf5LXZcd0Uw/qtZTxYNOmsNJGI10EZb42K9MZcNTaxxltZryIYnf6ZI7bxS6OfUTevG3NoWTdL
zdmMXv65TuQo2OprMYI3ZLge/bUbT7axVmEiyxPR6CFcbZiVc5j2GFVM56DKYe868VMcV5dJldRM
rBcrjk8UDpdBWWQFMG538GgxNxAIBs20UMJk1PdD02i+xhvfFBllZJU+XttIrtfjEjEq3QsSF64E
bAtQeTNpelQl3kEDGI31cdmtTXFgxKKNir4gW6YAT6p6RkAWAZldrNGUAU6eNzvp4Vuci1hNHxrr
fXCb0BbzwbWW99E6ein8Vsbbnqfi4CjuRbfas2xQjE7GWPo8y5d2zWBpyHhsyA/geWg/LI13S87Y
+dJm4dZb1q1Wew+GaBRKt2zIpn58mqeeMrV5ue/n7kxtdUAWRjSI/iTj5FJPTraVevPTF0hU1Kba
q950pA2NdDIbhHXd0Lb+nHngyc6oHluzuTAcHle3fqtyus2W/AMUMZyc5GiJ5kCJ9H5alj/q3BwI
iN2uYjjMOCppKvqC50x82dm7lAa4Odd3mbLmcEsUHLfu+llPy2lMp8iJ64UvKzECtQe6dttmQ6AO
g4McvnQ3v9c4aPqE2DTsBnbZRs3aF5tEjcN6VY/U/764ZvncJ2LvGuLVWz0wMDVUV0gdFXRWOuYS
EtUcpmN2zPrmZVkVJ8hE/oa/6ziJ7Kd30udR11vfqotdn3PUtJ19Iy33tBhxqNA2Toq8OEyKCRYn
5q1QBTePvefii7qFEU0DvaWSTfvmHDi1Snoj3JVerjHKYuOzZRBdHedRb5tvJTM/WnU5mj2M/KzS
LGwpMZV8wLUGoosl5VtcNPmeSvlB6eJrqxaPRVzTBVMrkcSZHUwKnauJefRmSnXM+dC3K9ChvYND
2qki3UKh36/q/LI0iPmc+ljJ6lGQt4xNuNk1fb6VfX+yC0+HSzS+28k2AuIUjrlM+SqKMqQoLvM9
k8m2bwlWVJD+zOVnLZyBKpf820QloJCb6hNo+72w4ngd4GbdTWGN1ypotHTHy41rElrCHNm5a1Dp
WCBgUB+Ij6MvJ9vaS7klwyFiAXIPqkIOs40Qb3aWB7VwwITWmV2gSLd8E0/0EzIR5EUSTpm7x7V7
VBN3u0jje1CRblj4GEr6xxaF+gfravOo6KdqiikaLfuz6ngf+jR9RCh1qjKM5zQPnrzUPJmCNAwz
udNIyLzWvD4vPVt7owCxWnYwJC0z0vo4lSOA6NRE9qqcEmp4ylL7Ro58KSf3tV3ih6KzT9ITO03o
4Vqrt9NEsc2IsrFzxG5pqufR1Y9SqDtCP+4ajy49MuNunCvwFAsCbRnxK0BeLFHhIstN22h3vdve
xJ09+nFDJWNcDH3Q6B1tYt259PRXY+TcGqblUEzTXpnL2ylmk4fHjWrXhK4nbso2dmldRqo7vxBM
FVn9cke9yQHW7EAv3Isqk13By+HPQ7bLrYZgwIwFfomTO9HWT/2C5qP2HNo8pjQOHIHbQe0AMfuR
fYhepLmfWXEXQ42sJEN5Po7VyYixBFidEuotlhipjcLPFxt+0BObrlZhLaisJbDq0em9c2VADTYa
mwY40GzlsU8+alRb4+068ABWLtRYfO3QZu5BzrNWN5Oqk5rcZ8HcFQ+GWp8T/hdmrm0WOOzc+3Ek
u6+t7Qu431pdbq/G57EYL91UvSte84ws75w015G7KLaFWx3FLGgyZOlZ3JNldSqupadBKc9m+R4X
81GtobuLjt2zH/1BW+9YV6KhrA7DElPp1+5RFeyLFc5b/4nNfKMuxmWo1oPZ0iI5GWE1p09zGj+2
yC0tNd579E107BToCoqdYk2nztJPbmLfuy5NhSlNb67NdVa1P4tOPbOFAkMgtqYp1peJFa4jY5+T
BnSs+rywkUSTndj5/dqsryX9mpR9Gk4gVGJ/LYulj4lot1KNVNXZhm7iI3+x0OaesOQcqm0MNKSH
rYMJKk3jW9seAkIi0OYTRTVVd7VNy5TuRfm4hkPXsFx/KOLRozULDdV72ZU37SSjNE6GQKRTkFOe
Adn7hF8E2vu25SNqMVKtk+rbTrXP3bC8xWbxISv3YuMKSzLxIBNGvPHK41Srv47VXkzLnZZkMRFx
hLlApaRUXapJn2yQmQzgCdWe5uuwcQbmYQ1tiB7NNk2JTuOS5/Y6CpVZ/cmCaKPcc2NUNZF2NMR2
xbPuJd9mRQuqAuvRV7tuGLcN6rhNkZRhF09PV/3SZBihbU9PBsG4gtNxlcPW8aaN7bZFoKAG5FzY
iiWOmpqpJu0fIHwjx6q3trdu6B04a0MBQpjdjB6br2pcRYUbZUif8KWddGuIhqmhfSDhibZP3mCx
kHSRt6oRkctbnUGt50rvvTj0sHLVC7sKyeeJVdyhJwzkSIOhYFiwkOzX+Uc7lAFIydZqHhatPBSl
dcom8E2QeU0fXwAiNqNTbXpLe4Zl8/zOQRSzTBpIkIcUgGmJ5CCw8NJXGobaTD5kGj0bKtxl5l77
KxHA6dtee8it5bGCwNFBZGaV/2ubACvV226oT2iBHvR1+okbHl1LvCCsuDXKS1J7X7H5YbGtzypf
ZWpX78aQnRrubEvaYVUrUH/kwcCsyl7cLquzbouxeoGRQDP5IpYvw4IpdmhAhsPrC232JXcRYi2N
yVMNhh74aLEDdOBB0meYUJLbcVwuRZHuFW7Jep1Pah8HLsildMqXarX2+GTCPO+DWvXuxtK7nrzg
hbyH88B65iAWUqA8PJHvFW3eDmJ87Is/VMSf107biHY5Ni4TgoJUMl0vUi4fEFbAolUwGu99jzjK
4sKMefbdwbjhT3+sZbbXrPRk5PltcR3xU8T1xsCsxrilF9PtqvRBt1JImE9bFY4Bw6U/Mw/55Wgj
2wL3SquX610u2jhITaQyiw5uMchAy+07Sx2iVrMeshH9khTOY8zB6jd5txlsb2/FehhL4yVNa/Rh
+U4v3RQ5CdvlOt9k6IVoP//xTHblfP6jjulRJBCVi9zKoSRm3TSinhOXBYxaHa4eawKc09qbFVmj
O5pI6sQnr/dmxD1psi76Dk31vli0Zx0qF7YXYb3CPjE3O6HQ+JNwMqdzfCuV/tYAlOod59iN2h4r
z/NEi+cVFabGtvvpuzSyZvGpW9muEe6lUpvdKpYjmpStN3qPZcVRVDY7d6DDO64iDah51PLA1ppQ
V2Z0VSo3e7nsGcmfl5i9L8MAYGQm1puufprYlfIEmQn0I06zPij07MLP7lAUtFLGkK9HPUc4ZjZ6
utM6SPneWZGlY4InSs9fU8kGpkGzLgvE5sjpySJaUzWcF33Qt+ohqTGNEqgChJFa/GtZfYdj9VzZ
1LVrwyFzrFsiTyIqFE4GhKex9ru2886YZ0FSBvGO+ItOwuHcKcu+csYjN91uGtIfLcYdm8YQbOZJ
y7tdpYs9WbfvXM4v6TK/ONWK4sJM0cgY04O0+68G43mSEH25aBtywh6YL59Sr7rUejNsiFK4Izo4
0IdM9Z2KRuCpnQ6ZPR6dtWcd04c//GWfSpN7aZDdC/8e91DVf9VQ8OEoseDCLGsLfNe0iue+ER9Z
gSgrRzGOhaKPzNn+GjVnn7WMbLpEM6xW2Itazf3ynIp1DdI2afAaTrq3tz1Abdca3sceteDV/wr/
BTpe1G+Wo2HfQrM/xq+TOt21dur4HrOBD4YDed4uZ9d+dLV08d1uPjOUkYzXNjtPkdtqoSxeo4xs
droqqHqdPbJBFOEMUPzLekfM/KM6wdq2aZEGdgOJU2nHeOa6KLSHNl2OQsidYtJkkMOiaG4RTe36
naRws5ZCY9ywHnKNMDVPO2jpMNLaO/lluxyGTPmx9OS2S5VPLunTMubncqleakN90pB1oUXdO3Yd
OhpCntE7KsW0bpLBfTGUQg/ycd4qVDfwLievWVqr8LDtNqm6S1Mz2o1zu6uNlcuEikiR1x8uvrbO
md6q9ErDpwaJBiVy88R4bbFxVmse1mZ8mGibEF1x6gZoEBhuiCbYVooc3E2hWOcJabfZA0+IKz0L
C68Xbx3H8yQUhGkyf6yr+XFG0JvgF7qKA/ZjipyQx/41Td1bo1O+x0YmoWkzGpZjUSBZa54bM58D
LBcTGg7rzWsppFW7TTePG3NC2Juoeyp6LxWOfmmUj+taLZsxiY+qpCw4W5BjtjPt7kVb3MMrwXzO
zUzpc7anheDCUPVTpua7A0ljd8wli6g6JKh1E2hrQ2Th8uoY5ZuXwGUMdb/F0/WwdO3PVCorjHcR
1bO77uZx2Dsi93ylv+LBscPfP5e3xeBeVg8qxUpRWOByuwCmnY0STa5txKgVCnenL2kAFSZoJbPe
MmNgxYjdm7lddpMCItggXOESU9LmnEhn03rmbjKzLxoiwOZtBMV6/AZclwJvG2iCTQpc4erQ86wj
rFVjMdvBaweobLm3e7vzp4SfMEE3HFC/uWcJ2Bn0mYPFb9bWem6ajo2L16AFENSmObLSChvBtL7F
/bVtqWZ06ratJdaNATPn1EzvzKa9b8d9MKzLZ93J/eJle0HlFjEhN4D0J9qUNsT47GOEr4Nk8x3H
Q22UL0AxX7EBnapW2a6r6eOyjSv+xQni7aBUz0oxnltT4VH0HEIEENY1RtBmCtv6HCmudesp3mFh
FmCHce+rujd9Z1GmvciItXJy1JG8t7qvIAiNHBcP+3qFVtDDeY2ASpWgjrERB/jmvhY4WmQmLEqL
fHPRhLF4kdCjFtf0b8SrDfD3ODs3xRA/25wDhjNu1TW+LZUJWe4ET7WYJi+B4XoUFKiUwo94g+qW
AmY9wZhJ1XXuU+WB66G13505fSi0AQ2lZr6NGYRmpTI6Zlq3JcXyyZtUJZBeWoX4TPgsL34siETS
nOG9EMm5Ga2Qi4SGqEYdfLkqUZ/lz3Sah9W08q9JC7+HskWrCDOtLufKZLplzDVvZ4nqWvFEeaZh
rrh0HnoukSy3/Ji3VjveJ6jkA6Mg/LDuYm9f1Pib4zlZ9p5aktaFGTnKc6jSaRqKrT7Gp/Y6CyKZ
+hLC2RvaUG3izHpA45ls2hoOaoR3LY0HNDqHpleJhRmJBQDY1cDHeGU0NgOT490lS5YLVmZaNDBB
ZJWIshw5umpHbVqeheYsnBbrHu8pZprhR1GZLOEob1NGC3AWVW4NEPu6sfalOXwbS/lUacNJ0ecp
MHX3c7TVLZstVLa4MqqU8SJ9TN9k6l5KZqyJMidoux3thYT/JJQTWLK/sQuGLCd9m7VmZ8T1R6E3
3zyMaF6H+tyl9X1TwHAMKze6Wawbp4QloPEbhM317vmxPwZ7eYxj+4j9qvGVklhxdea8LI51N+49
o3iibB7VqDWYYekpga4YxqEA7Q6RSN5UMUFEiiv32UAGfiqxHBMq5ED2jsc+i8NxMDA9Tic5QUym
2n3aSJ2EKXQqk6d/qrkeEj1l8B8CigBa+LWd2Mgzpgc0k8h0knhTl+a9s7CU0GP0Uln6EY7Zb9th
P6Tdawc4BDD06GjtwVYRBjc29RB1qR9zlDuJrjyYY3bSRvPTW7NzWsyvZS3OtcJamheMlCrvlZHQ
yJ02dfT/W+P+5ShzHMcw7GvkDwFH/231ysTYmmQl9k9Qp494/z5b3eiYK8VvIaS/fZD+3x8UK1TO
GzC5T7rJGcuUXb9LELX//7fR/q+xmw4XF271Gsmn2X8nn60u010+Fz1pFNllOMEamb75NvhDGL+K
23VXqb984j/8onygY5s42DA+uNdf+z/8omNcxK5Vlv1T0lsfZtbt5tT4dpZsZw/l81Q1v1hG//VX
dC0OG4fdBc/43/ZU0AkFfU7/VDrwqJeWAPPfEsn++RFEW5A5cc3S/Nu1n4i6qgyQ+SfZY5ArfNvd
99XyS37GP2JDsPv9x6dcLZv/8XfThBZP5Np0lGH0+1X6j+J8JT7ZDfb61nn+YP97SK7nh/9bwJX5
D9stoWGmgxXZNIiC+OtvOJBWsqa6hrkbAyQ0qz1t6L9SwjltXzyr6bZJo0ZaW96nyIajuVLuoUzu
VHMaImUYCfv0eKZk+xHP7VV4Y7GDUGCVXnVUXTPtvb5UQEPXg1XUr7Npo466SvW6guWkXD+NaYLr
qICfXCmfCJi7VJW7o8UBUSG2wrRK75KFvBSzNJ9sxc02TermqOGNuxrbBUQg/G6h98uRO4tGLO9Z
IFc6tpPCJJ0u+S9+dP0fL5RBLDKxweR1qTx5//09Sbux6QT1Wl6oORzvnRf86HdAb93Z3FeH5uyF
xh2G5Z333N5xxo7YhP5A5P7WV/kv8/h//hzGXy1qWqIbSa4p7VO/iSP7Od9gU0Da3367f2CgiYgf
6Pa46k8fSb65GdwQSS7Pj/6LPfxfz+1//Rx/nZfooYtYy5LuyfLdu0X3+xhptO9s861567zHPM0X
d4vZ4e73rsR/5Zf8x1dh/HWClpKC3MRw2yfN/KrKYz9zhdsfa9GHvxyi/7BL/9fv+Jf9t7HNkT2E
vzWNOErYXa5RwV4IeIzr86u9oFDd/haj9dtH/nUcxKuS1F3Dn1XpGFQ+pfpbYM8/4nSo5oCh1CnX
sDSuvP9+kLG5ziWxhO2TeogP4lwFbI8Hc9tHyfa3aP1//TI2fepIVFRSs/6+E3r02QwSdftkIwHo
oMSbX07P3z7g+qT8x+E5VY7MTEjTp2TdiaHa9rr6i9H8XzkUho2i2CS/hgyMvxNLrcmhCnCMG57z
iVZvJNTFkTi7z/K4BFrAW/bQEjM7kDs3h7/5wv/x60G5c4GTC4Qy6+9MlMRe4m7Rl/qJsRnEfNez
BvzyiP8j4MPUcRmSAqQSs2T99YirXmZRdo1koNxbW+sI8O5bUXObHrpf/pCUyPNl/GVx51fg6OSm
4SP/fhpykiYWQ6jVE+MPY5zS/2nN7GPMKiWsJ+8Zw9Vj5WpsEuSr3cCcMN0OEF36arlXd/vVBNtZ
d0ky47VW4x3//GYd14OmUakjTJcsObcTW3NOpY9UBbG/if1Cmqg8W7WRPttIaJfe59Qhtq8MhKSI
Y4hAENhRZLam28xtdsXSyKBY8yVsarffgqbsRuJALui4zE2Pe3lb2chDBY/17SQWfOvrDO2TKdxc
gNDHeamJ9BkJbzIbp8Xp68idSRSZ32oaG5PzSOjzxMhtp/erbhHrm9dP9VxVL06qK3s9VpSNvkwD
MUlZGxqlsW5TwM/DWlFolnFhhzMpPpz34h5P1KeGiizIO5DFKle6jVgR+lhX9Aq0WAZrqVkXa9X0
S6oYSGWZovYmVlUSYvXPLoOwiedUDTq7REXlai/JjLwy14CyLTUXJ5njNmePZknqa68j8XV6TjxE
1o30FoRjarEju+TYaUtkTGS3YTB7ThbtwWliqqZQnOm9SjZnbD+tvbLsxrEmpUbV3NPglAPToWzp
UGP1WMv4hmgBc4sfSNms2fhQyBZarPvE0oqIER9q4FWTtxt6dwytNUWAohe8fHmh77Qa6VrskbGn
1vKHu7/eNrHzXcC1L05CrQ7+Fn+6un4Tb3ZDvSzXGw221Jejl4VZZTU++WYD30OlBhlGYh9b9PuS
zWyGzgh7Y7XaBiMzUL1dJocppsvGUV+ctr5h1SRKWHk1JcPa1Ihxw1yCh6acyrOmqOYG2SxlhuYV
iXdrzHxlccd/f0gyVcG3adJ+6+B8cSv7RTGy0J2Ng+rlZ57EmVFnQECphd3PkCBx8GDXDwDhRB3l
er+txjkJa21SDqDKMNNuO0QVriKIs8R8novqXU/1FYuZNKMaGe/N2PN36RR93PTuWiB0UJKAkjue
NamXB+nA5XnFio7VUsjg85xPS5H23u5daM/riuLRtgww5oZavxLjiZHCH5YrjlDYFwRdRfT/H0r/
GLzJkNR1XbUZTv9PXBajuE1AYkrSGv2rJoTEyoCDkfe3s+8fIx3KGNXQWdav+cbXn+M/bg/LcRBI
2teNmTqwkLMdRbc/HbNAIkeOaPjYxr9MFP/4zVyOWZgD9Rohp/81NCWrsMzmf0g7j+W4lSYLPxEi
4M22gXb0pLpFSRuEREnw3uPp54MmZtQEMY2599+KEcquQlZVmpPniD4BRd7acfMQgUdK85fr27fw
apiSSHtJ0qBGgbTp/bJSVMBGrwhgG3O1x7FQfrtAZFb2bsWGNotCR8ouTVLxKoI63xhFBj7j+foq
Fl6Ly1Vos60SwtCUqNxm52EaxwRaxQS5mz6CDXwyA/MbT9rTdYOLS0InXeaZh4hs7g0wAFdKG7Ck
zDNvYyXfwZ36+7oJeSFyRZv6r41ZvCLQIBvShEWp++yBJsoNgsvbbj9Flt7WOIQ7wbbutb26Y3b5
pjrS1qg3/b6+7w7/IjQzZVk3LBF2ef1DOiO1eVHIXZSdUcvS1G+MWq14yFLgdGlhnqjEzJm0Up9l
Z4PZHCo9LzHP2sRIWQjoLRZHcEqR0x3K5/A23gqOcry+1wvJLc0FEJnkazoViVmYOzFxqpkbZuc4
ySlZmwBS1UcFWpdy6lZ7xrgT02BNlGAhmnpndPpRFzcKAS6jOlMNrobmUCgocPFegZKTZSfXCiYb
aVCZTJHaIGO3Xq7WzvVFL2/6xapnZ58xT3CxMqumtXFK74YtocGDbkc34SPAA8fYpw/SZzr5+X6t
rLWUEF6sHTLS92sfclEEr+FnJKbSjrbeRrbF78M5Q0SscvotRU1GXA5MnK3cqZLMfzyLK98Znt0U
YqqpvVziyrQOd3W+iR33ydpaz/oOZFR+XhNKWron/jqWJU4/5+Ibx0o8BmJdR+eOsns0fiFOWvmK
S6/EpYVZTI6QpKUNeZKdW+WtrI+CJm0zyFuvu8qyEdRIIW7lCdRn5yPOa9Ea5SE6p/HZ6H+ApAd3
uXIHrNmYHQfdE3x62FwBmd/dw+K6Z9T3IMrdSmrxf7je37XMvN7vtEzPpsuM7iidEVusdzuwzaTs
eHyYOOnG2tOCkPmncLPq+Is3DSynxh9RC6TB3zuE3yQytTOytCq3i9/50TtALr33nlPih13zFn8u
7iRb38U3nWRHP65/xQXaTHh3FR3bCAZDDDl9ggtvDD0zzc1SJUX0vd4pe/M8FCnYNeDDNICY48mH
716JADzzzJ5KDtkJ2mueFafcrOGC6fW934MyKLMJnVa32y6QoWGSwluUeydCtdusgRJrKDUmcoUn
EOevusB4cDjmK6pCS8cKokENbVEZTYZ5fc1QwwS0IukQmcxRbeKtKcgrJHuLfqKSSZPtaor2QQiY
53dQ80FJqLX2jhNk2+RGea1/GFticUfZMtFkkWb9c2VFeN1MKiATuRt88VQP338k+lRp04xufJaf
86OP2Fl0fmOI6FTv14tji08AAhcWpXgmecU5Z10uNV5f6Rw6/V7kLFQbqOBCR7DfRlu7Ue7rrYIC
rv/s2uM/lUD5s8wLy9MnvvBFGD6yAHU3LAODFKVvSjWNVNLMEkdm9/yVC2zp2F2uc7apQxwxaeTH
2dkTsmMoNJvc11jTG3QH+4rRxUhbiSiWKCNhTdbQhIB+9aPUhtfWYDpjMTr3OzBrG6Xal59cJ0IH
NAV9vim63SFw1igIl+p176zO3hsSWK/VtYH5eBuhzIfmvj4AXXOGu+zRX2mqrK5w9vLEqdokbUb4
MIlyDtwnR/oe/iNVIWQ4keAkbuN9fV5T6F61O/OcpI0NN66x636D2PcnxEYw3Ae74Fw4IHpOwydI
qTJxs5oBLsXjl1905kNmXJulEfJF4yOgWTDiNEdtUD4gfh7HrXqgBeEYJ++T/88z3HffdJYHgOCK
i4Sx13MW1gcvEY+1K4FfW3vjF0MjjUTahHsA4L05+566rwWdR/UB2d+Bu0BxCtvfpbcDAlmAsNfO
x9IVDrmtiiAG5b0PklyN6et52GjZOfhMa8Ku9lM+UzjC83TnTGJc8sv112/x81GWFQnz4SMxP8Qw
WqPligEgXB1vOrPeF4X2UgfKa+AHp+umFtd2YWoWyjD7KxRpSXTrRQEzjoxJgZq8bmJtNbMoxkg9
eLs8n+mtHgxdb33KFPOZ0tVjOppfr5tadoy/y7FmwXqsaFDx9F56bmCNABN5THfeFnJOdzs4GoWP
1SBpZf/m6ghCXKA+PXniwC1GK/B7vusPb70doWXqlLZw/I8tzu7NIo5HRjFYovbJl1FSbfYTscGm
gDha30HpsVnncV3eVuTEKZeqhkTW+f4FlDuDaUfPi87Ko2gjFL1P7gWbUVnbv012a63ApR6/SRDz
P9bmH7HRosGIKijT6x00kfJGO7hP00XNBCJ8bkjMr96X0++fp1qawV2iALeXdGu2vsxsSj0qLKaw
EnqKVl+zl77ibYaxyjkVxVkqhpOUB+Ym6sH6ASIWKUNPrJGRekgBQB0pbHMz1Nqjz0wKsEjlVJb+
HeMU6mbFxaew+//+rUjpvf8WZTNaIVxv6dk/5keG827cQ3EMSULX92XRuQkI/hBlS5Y42xYx7o1S
aIXkrDKfr+kn4JQri1nc+L8WpNliUjFkUwWZHOMmPt6rdO66b9EzIL2j9U3bW6YNx+SBfMN+ZnBz
xfb0f883EpJyRULtSDT1OWm0CSpQUsIiPLuZ9Yw+wDS5rNitRR9GNkKIw0axoJdS3gkK3CUMT60E
eku7S9BuTNz6CIHMd9dCxaFJZXbXUMqtadWbUvt6fYlLu6tzZk3FkMkM5i1RWGRK+EAZBvfGg8Lk
jJEfcx+BW1oNrfwaMImnpis56xRZfNzUvyZn74nkmWOr+WUKeJiYUfkUMLkQa2uqs4tbJ9Fz03RD
l1FQeX8GsobRb0EKsnOoWTAbHFV5tfqyuJALE9NPuAj607HJdMHg66R3Gt0q1YY2eOs69UblWYGA
+SF5Sr6W+zXVrzWz098vzMIfVvqMfCfnAs6sjVXE9siYM2SnKyHG2g7OIjVa5UXRN+Q0aJl1G+CN
yiZV1uSVl15+/WIPZ3GMpjITC0Nyes6UmJ4TctG2oTffOQ8/K9UfnOveLi2uydBp+Mp0YwH+vN87
yPQNN89oxLY7ZWfthrP7VPyCMGnTbnkZmXf7oa7s4mKAr5P7Sih76eDSZjWS3oghgNPjkCRGtNtj
wXCebR69Y35bOKM9RaMoeqy1nBfXeWFUfr9Oz+gEX2jb4FwzKdhH9NqMtXVN/8WHYwxhpUmXHmXs
eU/b94A4g6hlXTc5DfRiH/wqYcrdMAazFQ8wf13/dEteP92AGvAXmRt5dp4TPVS8LFCTM/2djUKT
ErIRyMPczXUzSxtnUCbhJbMmkfbZ17JASkdMoiVnLsMAaszOT//NQiZfkK1JRfpPpebi+HpwSLSA
pJPzkDYvcZTv5Wp86ixzxdUXFmIpSHHJBCxk7fMmUuaJMUBhZmvUVNo3fQ8B4GqcsWZj5mVqarrs
FqcJWALsAvSc7e4++iV8Nj91jvA7c6JPfbjygRb84N26Zn7QGBCHMtEQnDWYtAPpjsklgfHp616w
ZmRa+MU30r28gcUcL5D6T0r7E+Q24yPXTSxcfGiLIO5N8mYC5Zyto0rKOqATH58LXbRj6a3VpEMf
/o7dNX9bipUtTLBrAJ8IXqfFXiwmdhkgr2Fj5Ct12+ohRfa13ngnkCVEhIIjPV1f2KI9emuoUyNc
CvX37AiN4Jl1LvPkDH5gCj/DnfuTtnn/rN1AnHtO92uV4KWvhfIQR8nkWMHv8n6BKVT8WoW3n3Wd
Edtc2BVuv63K7J/HLZYlESZRXxSVDxdeKg+eAtcStEvMAUayinjzj6ySj9e3b+lMMTkw4ZYBMH+Q
98gNhCWULErOpuY/qWN6svzu+bqJpSfJmuDDLISP9EEFLe8NRRKikSloerC0JGlhM0C7SfaFw3gC
IcUm720r3KwV2ZZ8frrAKQcDg0Ji5/2HGrukkQolxROj6DZOyl8QjZ+buIHWuQvWgvfFjbR0RTIk
ZAnFuVeUQygZUZdFZ2rQBICkokbq/OONpMOqUHCWFYmXfV65V8MSNhdVn9726Ht+kigygUp9Eb5L
+37r36o/EKlaCdg/Ovtkkno6J1r+KPOGdO3QUithD9XfgvJ9aL5Y0efry1o2wdFVpw4ymnLvP5OX
GK5VNr13DrOvUVBvtOC+/OfX37SMvzYmV7m8lIhORi1nlnEMGegWGeLpnIYxMthKVz7SR6fDErLa
Kvpq1sfSXNTEUEtB23VWZAItPQh+MAJ0H1jFQcdDtte37qPTvTc2y23KOo6ERlXpkLr9W5OH34AB
rOHmFz/PxYJm1x1iNUGdxEZ09uFjMpUGRbJ4W7n5yi0x/dT38R1LQfsH8OqUgM4fqGJ0k4wJi/As
D3ZYuQxbdQAEVcO6kYd0z9/8DVBa+/r+Tb/9mtFpfy/copdQglYrGaOIeea79hAcgSPt1+pHiz5x
sbaZh/ep4DZwXoRn1B0+9al21wIx24SV7kxEu9eXtOgSF7Zmnq5G2Z9ILDyrxrBHHWhTINtw3cSi
R1yYmGU1UcRcAgok0VmVhtu0DJ44vq+MD/1jqb8J/881B9GQSb9yZgZO0Lr0Ap8SH1WusH5taybr
y5PerjXPpaXvc2lpfoxMK43ayQ2Ywt9Kd8lDvkPW2s6+uEewnncIp7xVP8SX67u45HsGiGMw26Di
KKu/9z2jYiatyEJ2cR8cIBM5TNhwmMhWWrHTLs1d/NLMzB8gOqwVv614MyB6QMyXLXQ3WlXbCs3l
BL2d66taSHmnr/Z3WbOvlotuNwBenPZSQiljB1+tA6D3B4OOtgtLsi0e1sDbS/54aXL2+YZR8kdR
iqNzmYMPN15AYmybqFu52JcuqEsrs3swGUeQm+IYnZmf3ojyfR4OcLC8+FW0zeBg94vtyk5+rAa+
28k5rMsbzDhKao6ZnAhICETw0g6KcpsH8klGSY/sdSeE/WdVhG+k9eXTvzA/Fb0BOE7lyHlAM8K+
4meNEv6B43u3ymHSM4dC4rBWYFo6fWBCFYXXUheBE74/CGKWyZ7rmeG5Le6zCIoFcMT1txxYycqK
5IWjgCAkoxgmA23K/ImhJmn6oH3Cs/RpsKdGjO9494yDbycA6lpXZMkpCdQk9Bw53Zo+S0tUsq2u
ck3hFAHEsDW1+tKm2YHByzUM09KFDxWMKFJ5ZIBuDr8bkEOHvDEKzyYzyc1XoRVXrvvFI22ZYEXQ
gCWGnwdoddblaqlxPcZ37j7Z0nsIbfkUv07tFuB2+xLJ8zV83aJTXNicXVvQI6EOpTR4X/WlYT4d
EtpPWpmilVSutOIXP9SFpdmFlUlB1ckVBbMS5gpt+Ky6/UaCHWHF+abvPb+HJ9ANjxkKwOI8GbHk
wW8ai9p+u0M5jCy1IKPbIK5K9aoP1+6ORVcn51ItqDFkKpDvzxTEs+hcerh6D08sSTFqSaVdfem3
8t00gLR2A/9BXn1YnUXfW2PwhOr3bBNH1YMtTlXZRF5QCPudGt1lNOWgBH2YJizvjXN1Zx7GXzni
8DwFmg3VjpZzjx6u7/Pi17z4IbO3IPSbUM+o3lFK8ZE3eM0ERNmGle1ddM4LI7PdhcumHemfEOML
xjESu4dRVCHz0YLXvkdh8fqKFqMT66+1uWIpBEKqECLYxd4O21TeKLto6++g9Q5/QF/D5SUcC8YR
99VKyWghcpBEEL3czTpP5rySHMdBMSoZds3KdYSUEnYwkTDCS95CXqJra+uc7vmZD2GPSgHdNxHw
2GxXW1VITQXWvnP+Vn+ZnLY/+D/0r6pj7c1D9rgKolg4I5f25p0+P2yU2pRZn0cVeVe8NPvClr8O
j4O1mc5IMK4EEAuDrTq0DmAIATZNI27zQ+IKYlxBunhuu/5GlPunWrVua7+TnaqlgCkrIHjNAEbM
DHKuoh6+qk3+WI8IrrQgHQca67IBITy0/65cUDQJ29sBwNK2Eyw4ZLNhF3sspZ6UY6674MKhkkSZ
kVyDmX3IrmYvtMp4U6aafBmz149SAdikhXeo1FcC/iVPx44hMSIiWsy3zzwAcSs8QIqic/4FZuvv
dLg2wXNiC58neFLnwIR6D/fB2ku9gCXgu/w1Ox+xaNpmENQmnMoqUOLpGx+ptO1/Y6lrsKyHf45r
xh4AUpV5dEqy85J8kkpJ7pVmcG7cV1f42ScrE8OLn+vi/5/dgZDEktR6LXdg8Zx7GdKD6HYq36/7
xFJU8G4VHz6W2xipxQtd/R4d367O+Y/A1qnnpX8wSFBorSxLXgiILy3++ftFth6NQu0WQ0Bq8WX8
Ut/lO//ROHu/ZN0WQNR0TnfXnBBE3ab7YT8x/x2vr3hhpmT6bkAPJBloxoexSk9FsNdH7e48wiii
KmjeQ+AioHkV2jUc57msgqZToJ6CWf2hTSDrkSt4jpFW+CJGwlk0R/gjp5OrtjooWHiEN6LZ3EQp
IgGZD7FKmsGVGIc9Ei+egLZnCeNdKfNye1KwspkLUSNrmcDM1BKhWp0dac1KGZ1sNHzevQuSF19b
u87XDEx/v/hYlF4jmBoJS3V4J0tXOhSIYF7/IH8yoA8vxsUipoNwYYP5UuT1xpwPkrdINRo95EtJ
/1Y0wonsZR80dHQVn9HT1BNCR1GqY2ZBmQVrjaeEnwdusU3XNocxEe70DGKZKvceglGyB7l6KaAI
RtDpLVFoADJ0iNpH0z4JpSTs9NLdQ/hx6ELKvH6ouCv3oLy4d9OwwNTrlIx57jDKIVy97kA7dRrw
SOzUCW7MJyCTwDVRkHLIdKHj0pxsbwBCUqAasq1fRX6oQKZE9lpwtxDtcCNbkAPRiJCZY3+/y1WJ
hptVaME5rqyBKcrksRcD6L0KJD3q3rn+TRffAAJIqMV1cOMfZurCWOnD2uoCLmOGRxG0OCeM6Nut
3W/RX7xFz6vU0YHZoPK6v256adcRL1FVdeqVfgBV8gBalRqxziBVjkNdHFOq3ddNLF5hEtHN9Lox
DzJnOqE2YlVByuqMT+hz3KF5f1NBQLAnQN4OO/cOQdKjegdfaLdJ2l3wL+CwINUv7M9OpabXqHiF
hXBqUO8U1Fump5jcXasBLUVywPIA/8PlwpTB7GnoGqtJBFfwQf8PW/27cdBusz0q01v/4ArTsKd9
fVsXvxysARAxkaMykPneQ4shrxUTNPW5DZwo/CHm5cpNs9DCYt8uLMzS0Qy9GSZ1yd4mboL2GDom
ghA/0dl0IP0D5Y/eGVx19ZrZ6aWeX3CXZmdHL0lkxCFyFuYfx517Y91WZ+vV25av2gPcGDbc7M+I
6E7Y6bUZzel/vmZ5FkO4qEAjmdNE52ASzGvCSbpPeeh5MAZP2EaqsBJOTC5xzd7MZVq3E9WyI28T
mFwc4cNT6/hBSz9L3OPpEG/k9GtRrEXkSzfbxfYaU8Bx8X703mC5YBV4P9AH2FSSCL3e6IKHz54q
tVsJHxZ3FC8CIgFXG7Wu98aisY8QX3PDs5grX5OCeEEPnlUBPQ70saApXq3ELjrPhUH5vcEh8q3K
lShsjJ7TOr0DaPVr/in8AuDfGUGKGzeIVw7H8Ma112rbiyE1PeX/XewsvMiD1gCFTEhdbcedvI22
UmUrL61dwZTD3Za9/osL4MLc7ForZbVqKosERXDRV4kYBs1L57qJtc83v2MQvqvApkfnRkjq20Ry
P6tSZG5DtyC49sMHBI/77XWTi9faxapml44SVS6cJMTxo6L+TjxE9tSh+efz5Vi4MDKt++IMaFqb
hFBFh0yDMewS/PS9Yu0WWyh9vTMxu0tQRqy6YYJuKRHFKEQzjuODgt7dER2H/VpytXiRXKxndpGI
EvItQcKV2eACAWyntQtoh2s7+VmJxdEN+kMQr5QQV07avJLghcz9Rw2JSYo+BzHpppOPKSRJRYrA
0zPjn/+ZY/wZZLr4ZnLPtdELxNZDI9/0hXtwZX3lPl6OVMhNZYb/GZGdV2MkiD+qMWNNw7P5nLyk
YA2Ebfjq7+AbPAjfRnskHoPy0kEx77gKu/qTA394D/6an2+p6DUdsJQuPBdbk/6YcYu43SPSzogI
E58frRuaV47gjCtookXvuTA7u6TVRhUTIRACmnLartrDnrLTqQWthZqLD8+FmdnVnFt67moDLQ/L
SsODVZjbAjWYnQjv5RBbp+vXyHQzXdvK2V08NgOMR30dgnklaM6PUSdtMuH5upGFYUgOnQnyheFz
yHbmpA5gn2MjqAWet+f0Tnhs7xRH+zHpV29b29hDa1l/rqbxMhot+VoiuIABwziDwRTWNSAE8wJV
kwcBskmhR3F9oo7SgcVMvR2VaWTzQHn0cH2xixfzhbnp7xfnr4f43lTgpD+Lmf/cVBDq0By5buKP
g8+/GtxhkC7CSQWAafbVxAb5u5YojBfUvEFXh+nHbtcc45s1cMICzx1EnBNqHdgFfej5SfdcXx3l
hrxnmtWdxB+9DSg6RvtV3m2EKGxtT6Bp5/f9vv1OvLClhr+WYy6e96kEp0MOA1Z6nmSaNGBMv2S5
MVPdwityFCBzOqLOvWKH04jNzr2N0Gs9DIe1+t/S17w0PXuektQtupFpmbPkNQhzPQTJysD16uJm
bxI6mpY3In2J4HyZbUgmvlg0CnYW/LNb1weKRjYWbCgKMl3SqV8aCUUMF2lmOdJvglQr7MI3xUM2
hiNylMLOa4uVjG0huGHOiJYofjbBAGcOXSjRGBsNaaErezcwzloMoxb9rRWjYxav3RTT5Tbz7HfG
pvvq4vQMuVIWpTsZ+zbBARH0+WUee+p32vdyFXqzWE+4+LrmLMYXQSXCCeWDh3mmYDeFHxO0I8Eu
XOE8YtNkuL8XjqvTxEvVSo6UalkMacI7Olump9Qh7Ny8YDi1mFPNU1C1yDddfQ+9MSKW96r7VWvW
oMSLzgz8lnY65DcUj95vLlMopSvUpXBCYE/doKz5WejD48rdtGSEuVOV0X5S/A+D7/Q40sj1GAif
CuYxOsNM4DW/rJeJ9LY4ShHaFqtgzsVDBOWDacK+ICN5OXuaQ7FXC1GEeoIJ261vwyl2KOyWuMB1
pAeVIWL5QHOgetWc66tdvB+Z/aPxoepT72b2IQ0EsoFv5fkZIb/Bjj5bB3mv3qjb8VCjFrMpt/ED
lA7CRn2EJPso39Vna/XFWQoYIGmaWqvUpz5AF3q/Law8mcanUT7PhY2SQqIlvxS1vru+2sXM7dLS
/CqApReux4IxnGnav2uMG60QHwUKuGFn3aho7FSQXptpGG0FxH4nGdGHOitXLqQlD7v8FbM9L9JK
GYUJbNOW0l2mSz/MKjldX+lihHtpY5ZeFVE9tK3EKPxUper24wk+vmovnZSD+h1ZIadinroP7OpJ
hmQWRfd0lWJ24dqVLn/B7LAymoG09sSno7WaY5nVMc2QIEGbFZW70lorYi1bY2p86l3IQFPeXw1J
nDa+yjgSlGg0b6tGvRGa8hOY3JOLbFDeZiux9OI3hDN6wqag/jLHBDQpT71oMRIyWUKJZ1ybzVj2
1QnywggwDKvzmaDYHWIAdIw6p3eMw8mcSBQBbLV0/nvUYI3QddFjeC5MQxUnIue5vbDzjU4eh2kA
xXyO76Lv0Wc32vyZefVswRbO8UNmbYJT8rO2J8atfxOpTEBImuM0kqX5F1S0PjHULGUCsNU3KdTD
YNn310/FdLBmj/NEH/u/JmaZCXJJddNB53n29V+Gp6E49hgUa564cJvRR5AQAeL1la15FdywkqhW
4eI8KxkkF+PPTJF3o/htQNT4+moWEnPubeaEuTSnGbyZy2dSRLvdixkXrtVPSpwgaqxuoa9FiK1o
bsMWYFHOnMWK1YWDBphNlcypXQ50dXasTWmQi87X43NWKujWtq9GG7ygX7wD1BTy3dSViGrJL2lL
wpw+NSZJgmbxZRN4Rp9I+IX7DT1IUb6B6LWG0HELw/lDua2rnaGhTLWB1BbZFuM3Mc/ec1YfyoXP
SgRp0WDgpTI/QN7QNNXNrJ/wDTvvAOeldECtGHpPurGH5j46xM5EUdbt5EfP3aBfYkfICp3z6NaV
bGQX1kdXFzeGsUTG+KDoAfk3S6KyAUUJE1HBs7gn7qabpByOGmTZv9wnAa40YY8gabgVflo/m9d1
oraFswRTxgSh1ElNP9BVue7Y+FoPKMrveqeAsTSAPTVdJ7ZfDKiJi3A46JM/4PNkuYjTMOiDM4WE
F6nIkb8atE9yOyBhKpu/NU99M8zh0dArH6G6jnqlm9wWofL7+mFbuO/pjf/9GZN7XMb1mZYPepvQ
29Igd0l+h9FKULAEOXhnYXawdBFh3sQluC2dHunJzzIazZvgpv0xRWG0er3/B7RtbVWz7FDMwrLN
AmzGLZrTzbexUO3r+7bkJpfJ18xJYfv3cqkjH1JRdtkX5Ea2V/Xf4XP6Dw3NPhB1EzMM+xxDVudI
HVQdCZJpa5XDpWLMu/xu9pXg0U2HFM35U2eXd/kROR/KMeUr+qx281NeRX//qXbOnqx39mZfCGnK
Gg23af/2MdT4dnXfHiZkZQfhySpYeSnmeGdtdtcKST6EUczqgs9IVh6qPaQc6ibdjFsTWoi1F39t
M+fgP0SZ0c2GnfUElv5LfCyPyoHW43R59YjEssDVSszkble2c55neY2eRCqKxByy9BR8T16Sm3An
GTCJ9ttcpGK/anHh/tIkiL7IxXX946y1nKF9zuhhRK03PCnOeIC5GmfxiKFgbdtfP21LoJEpjaRG
ydQ1SLxZTGB2dd6XCdMCNRIXG+GL99DfMfdxqPfxfe6Mu4C3Kt9FN5IDF7KwbXaV4z56T5CPG7yd
N8Kz7EQ7Mdlc/1kL9ILgHRSNChhzuhpEse9vT32I/dEo3YDHs6Eq0jyItn/SHr2X+thzgiCt3da/
3xCis/sb8w6Z7+1E1vs2HIPHtYrgwj1LVKaBXKd6YXwULvC4xa0WnZBT+lYGm+Dzn7FaBxHxzoNO
Nt7CI/u89l0+hmqUnlQo+4BXMQc2z7IHgSHrRPSskydbb6HmHsWGcQClvpGq/GcqlbfRuBanLXT1
SYUIC4EsQ2lpzcvGCSxaQy+4Bodr2BrJrv6EsDSnuXPSF4/Oxq2/9dYHlicHe3/ADKoJ8AXKGuR2
HzhQehmelXbUjZMcqWDFhiTatKisQfZ9WyjILomV/GDkYm6bgtcho1i8lEltrLylHx+d9z9idmlC
MGhBN2NAuTZ8C9pvbe/uRCHZXnfqheIbVqbxB6AZDHLNq1GRh3OZInIDSKg8679xoD2iBFtrL3zL
N1/jrfxjKr5dN7oA03tvdLa0vldRw8gl41TT9g5tYgUnOgDs3Gqf9H38tfg1EUX5j/XN1MMab5CY
hK7lVdmGz2uULdNb8OFLc6bJFac0eB5+ll4il643GKeg/GkJb513IxVfR1nZ5Mpoe6lmJ1R8V1Y/
va7XbE7xzEUUNraVVowDW95TJhNxrTdG2hwQhsGz8EDNZjvuu13xNIKnqpnFUuzuWN5bRyS/YI5Z
y5gXvYw8mXmHaQB7nrDqZhR4ssKPqZXAA8roP0dVsG9RFnCuL3vxKMsXlmZ5q+EqHVJEnXGK75Cz
UDjFEypUd4L7yjFuyhcpcvT/x/u8/IX/LnAWuzVZMCCZ1hqnfPxUjqFTGa/ouG8q1bNNKT0Whowm
wkq3eW1TZ18YVfTG9CqWWpbZzhMYbR8QV47bw8qW/rlyP7gSAm065WQ41uYTil6WI+XQldapzBtv
J3td6HjIIH9ukHS2qzjP71OEOfZhpo5HV0XlIS7U+gZBeNfuAxf+7byieRO1o9OJ6FVmmdFtwSO/
6GoFIpRhAgjNMlt1hfvaq1SnbpLYLhnjt2VE/ZxB7yWEHnPmSQLvoHTGMe4sJ/OGt3rwf2RWcGMM
5jHSqUHGVayj7JqhSy/vWl9zXA9IciI/eZEJPFc86kZ1h+pJh6q6Ip4aS3AdpdKOajneqWF6E0R1
TQW3eypY3gYtkHyrKTGcBEklb+puaB3YxjeCnrT3ste+Nq4bPIxSOe7H1s+eIX5U4H6lyYBMvOAy
34KEh8BzklmW42Xm0Yqzn40Y6ht5NKttFaNYqUxKvIGwocXnOe7oH2TDOkqGvw9M63GUXMqAhmRO
aKR7U0mQkEd3oocss9JFAJ5Sn9hlrLxFXfzDS81dhRwXR/7FirTzEI6vXpzeeGp9UMfSaQ2kaRXz
tum771I8PNWa9Vap6bZ04ary625jCOlNjd5rOSQ7K7Vuwe49qkK8A7K8i2XlqBfFHsWnp6D0y1tg
7eWul3rqbLkW7hIj6+96tYRuWUEfU2w1yHZlKXmolGZAhLJrIH+PS4TrhTg4qkGkP5llrjzpvTmi
Xah1r75lIrahoJF+qyfCTtPLk9BngZ014Vdk2s+9X/oHYQxDu0qUDin4NVzP4mnSKHiJkgUWf461
RarY9fI+t05Rgg+mKXonQ8M4hjh2aw/Tx44QD5NBnYZClKR/YIMKsyqWKyW0ToWr13ulMUbHcpP7
IquGTSXSVR1T8lk3NooHy5sI2CpvXyYFM2JR3H2Nx061AXX1t5Jb7EcD2UozoNGi6WO7ZQL7i9h3
9cprsrQ5lJOYIFMUIvQ5l4vURUCCg8E8mUZ0CsIUgRrZ/e4W2dqM4aIhA4YijVgB8O0sqwraEbGI
IDFPoR5v9Ma1oxoZ5LVsasXKHFSSlEId9GPFcrqW6p/+s2j8O7l21+iZP9YMjEl6xFR1aPwm8a/3
b7CZJUokZZZxivr+qLjlrRfGa8Xvj8U2g80iRIfODHaOuY1ByJEqn16BUU5fkDjlnOX3Xt7VmypQ
P19/Cpb27dLWrHCQ9ypqHQG2ss79Ig31gxwKr504HK+bWcjk369pim0uYpe2akxRQNX5lCOpSt/7
Lq58x63aGw1xV9QAnmFi2iO028EgIzqjZqx0LBbXiQLY1JQBdj8vF8dRoLlt0BCu1NpRaNyDIgzM
MJq76+tc/HRTuqtO8A5rXq6Nih5GvZSoSE0/CZOgde1tOulNTKSVqGjF0BzfajWkmVFPdGL2CBqJ
ZDlG6PSp8nUIsxVTC6VWvt3fRRmztDoVuqRU4ykqQS3Rug1QaoKb9JvrGFtuVIf+tyPvalsXN6IT
OQma2ivesxT4gl+Y7leSyA/94SbWqozXiWQuFe9ST9vWZnPoWqLtOh1uO1NbyaAWN5fYnsq7CnBm
fmUxaDIkfp3iLDA+wlSxxf4GvSw0IFfwI8uWpkbhJPL8oQE9CSvpmRqwsopP5/svBtKFts/kTm6V
X/+Fb2p/bU2/5eII5qZUKPSZjVMa3alyx0iSvhtwTA/9s+uWli5JpgnJimjnI5w7u/J99Pb0MDX1
k9R0x1QZH8K6WHlxl1wCAUbyz+kR+0BFlvmtnscE7ycDVeTI54GtHwJfunfDl9T8fH05S3eHjh4M
BSweSh7M9xtHt8tXBoGPZBLoWTEqghLqA+hXXjezuGsXZqa/X3wfKatTTVQw0xWeo5ovrf9vHhaC
bJ36GM2rDyS06liUsLphAdGuwlbz5sGt6n4j+8IG1e6V1tWCa6vMw9O2gkzNZCLm/XIQ2wuDAIKw
kzSYd66mnYuoPVhS9AIUYnt95xYQijyWF7Zmrk0YI/qxPxgn8bnZduVmonkJncQuoOE+Wrb4GB3d
DVQQ/sY/r+FKFz7bO9uzl02Vir4IUtE46anwAt3NayGXK86+UCpmfYoILdif6t08kjUH1RRErebo
9sq33Oz2XYVUo1pYACheAsTNURqmBVWjKU4RWTVPnSnto0Jf8dCFQp6qU+5Beo1qJm239580FyRB
8BXuRQWF+BBNPbe5Fz04AMLBUevXxlhxoYWDhz0abWitkqzOiRUUuYqaRAsJGqjXtvWn1KrIRuKV
VU230SwXRuINzmJKx5r1AfKkVX6vSFyG3IvE4xXdS6F4qdJsE0KGIfjqPk9/pNn5ussubSV1as7G
xKb4IWHQYnE0CsvTToMeo3KsGNImMuPANnL/pssNJ9S058RcrdotXJuaiB9JKsS1MB3OvmCT+rWQ
dYF2akrKk1vvpVe3PQnhdmrkMBf9RRketexhcCYE9lrJaM347JR6iNf7UJ5rJ0v/oQOUK/xgE0K0
mOnexv83GcFUAubiQVJa/MCTUVUmMo9qop1KYdhY/tfEZX45XJuf/1PnmnnPlPr9eYUopMx7KlKf
ml4nTDtKaTnY/BdnV7YbOa4sv0iA9uVVUkm1eG3LdrtfhLbbrX3f9fU36ME5U0XxFG835mEGMDBZ
FMlkLpERmQRCOKcdHSguktL+aPe2CKLvl0q28WqAmi7ezbK/PkMTw71+pBi4YgPJHECeeHLRZqDD
lq7UzdTIQzVIyiecPdkZ8hHClE/zusP48SGVD+K6HCIRFJrXLTNcPTouIPgzddBAboLrIRktEQmL
GoALx7ba0qkXLDdC2luPkcQxxjhFyOjJniI9gk8gfz97Juc6L7qir9VgmmvXyN4ESXNAnGj3ESpm
f8rAA2gJGvxg/YbYEaCXtBZBH6EBL5cJGt/drTQ8xAZvgob+dMSAgi9H4JbQOqB5EeQigSqZjAZ/
BJpEJ0IdzLZMCJmqilsl8h8mQf8YQycG54PAHqlPt5itifK5CbZONT8o/bTv9MaT9Z4z5Ez7tn/M
GGDUwrQt9ohyMnMhmlM36jGY4M2TrIl+kYOULMwTX65TZ56zBDrCNa/NRr/DX1YNIFTwOQE8oivy
UZ0vxRxicXmmZHYni29dYny/ftDpB+kfGxjwA3RfxFmnAtukq2olK+MECEq9R50O8EGrzl+zWufx
0NCn/MsSnjwZetLYKBpHVY2mFRtdGT9DAfIwqGO5WxXlsEbRPrKqhyJMeKxMmxiDtkiFn4K6Tu0Q
V1ZgPbUHEJ/ddpA1z5x2sZeb+ke4W3/9+bfEgccIxJfvoKFUI7QCxBXyKc/AxX/0ifVbtFBNlFtg
4q8bYh1HdCg0pD4o3GywS9YqVEknr4B5NBD2yAdbMN+NGg1f/Wcoqd5gSByDrJMIFgk4Q7S90X2k
zj/+YCVtPgtB2iknY55vipVHeso6iCRgwTwOqpuAfV46QT1to1RaFyFoyl9xqx6GEPwUJU+qhGlF
B/OYAv8EsS5qIVpfo7olgXIhD39OneZE4/dI5oVfzIOHT6KgLQl2GDzZl2uZ2lYDOSgmfOZxSe11
Nt4nMaudVp6Og7ZAmBqkfHo1e2qXfBa59ZmG1R2u4a5pO15WyfLG5z+FugPZvOZ11U3Rs1TKh0p7
UovhGGmYPf+4fiTZayZ0YZIBWN+GgQ9gCbgSiE8D2BLtw9mZDwn6d2RSAu3DKcNMDA/Cx1waFKF1
xAgiEIyU75dLUGJE4SQEJXoNWXKURvBPNDdjP+2ur41hCDEtonbwPKA5TJN2W1Gixv0gCoE4Z7sW
UqJq0dtDhoGthpcXsU0hvSQXDYui3HGTL0rc1LjZ64jqehcrohNGKWiGTSkYh3nkRB6M64CV/dcc
TSY0Y4BB0ix8QjOXT7naOv0AWdqq969/wE02C098YYeqt2m9maejBjvrvepPu0h0jMqWbia/8qW7
8sW4Fb0a9Ca/pAZUGbwgfTOMQVuXL69jl2flXC1ZBOw81CQiWwsxO3zETIafHAhyZwI/iWlHmtPd
F/e8EV+Gr75YOuUL4mSZukKFX0ss67Aag2NkqrMqT0qP+ajlXl45F5G3pdSFL7QyK4UFn1qJQdQD
8vIQTMjQ73OvbynDDCi2kejhiID/mH7N67ycZDkD8GoMjzg4dtvluOWcWiLPCLWWuW2Hfi4tITCA
PWnmfZUBGKv+vL6STTcexwNLQVZumKiHbQhs0rHtpxLAxi/PVY2urNqhaznjTvW043RjvJSP4inq
nOtmGTcdVi1UAgiCakOPHiXAQSsZXiKl0fZor+6hZO8YwHMt364b2oAA/1nffy3R1KwguB170DkI
gJiEvgq6w9gTHxSfTJNZLleSilzl8+yRtkZd9Ti0IqGP4CynGgoy8/hsGSlkjPQbQC1Te2i7lzhJ
7sS+8YZqbpy6kXjwCnIqNr9AQdpIXl88RNS7EGlmNEY5XqJ+8uPheYbE9PUvyjyWRFxXwwgqMkTy
97N8bZj7OM0aA7w0WofCvbVbpb0y8/py7H07M0NO0JmZPs41repVmDkux/ZABryVW9KeIAywPFYa
lpNEvR7XGe+3Dp4tyk9ViTCskQInOXuCZSPdj1E/iXbxveBoP2YHMgEfA0YRSTOEryVGPPBmy5Dm
AGGFvu0m3S4ESDtg8hHx5aG4U9x5v/qaT2D3mYvxLc7NY4UqFpI06PBBcwgrpQ6IHJmDqE+VEMyJ
gHpGWN/NspLYw9Tv0CU5prN27JopgOPeDZXU2bVUfYNkYGqrEW+WlekFzn4KeT0u9jixZBQUjGDJ
XvvmqEEWV2vuZIV3ZJl3Am4awCZMLG+khuMMg0mZ2SOEGfLFXg1BsgfhT2V1vq4+ClMWqH0x5kQX
jtpE0JQqT8AinKBVeJ8Iwt9cPAx/65iqJFxj1MaBzlXKhhGrkIWHRfquad+Lkle+YH0p6J6jFQ6a
RTwK1D0YgGUU4h7F76p/X6fPfH6/7jyYFw3BJKlmARWz6b1AtW6WwnINUdlPg7ZzqzsSCEXHDNNg
Y+NYmHa7WQ4EL+vGzxzbrHsGj4LRGwyGbdVg0E+ISxCJhrhnOqgN3siQC5lCk0xHH+3M4wU/LE9J
KO+gkoCi0KZukjTaNEzE3tBWThO1Tjri3zxGE9YlAjIVZS3M5EubOoneaVOjNJaGp/TNSCZbsiY7
LL+vsexyvh97Pf9aIofn7LqicF9bOeBigWaDsGVAz2zfzODf1MAWNP6OZ1d2hwy6QTzvzFyhCSyO
STRbwDhwadcww1ZSwikMLMEbmgLJ49uAYQUeuTnz7J+ZobwRMF5QzIvlMFDn8VT26zMY/4Lrn5Bl
Au0aYIkx/mWixny5kmJtIAvYFHhmhuxkKtmNOav+dRPbTUJDRwZWAXcLQN5NaApo1LwOIKA3C78M
Vxvc0vbKVTXfLoS0jWR0c/CIiHCflwuJ8yTPxh7X2BReRfzfBdAgXF8HywJWgX9wrIG/IOs8O2yQ
pY/XfjC1IC8tW0YtdVmN/XUTrE9FknUDVBbkhlLOrhy1vkvSWA3U8VuavJX1SeJWMRnPLaAjZ0bI
Os/W0Y9pGFprDiO+4oEd8rF/BfujS+KY7F7Hg+deXxTbIJ4HcACj2LgpRcTKoE6AdJoBJIxnMKwI
r53uWDtUHUcbJR8Q5nIZ6JgfEi8r3gyMIWxm98xZbBAcNGoAjmZbDj9F5UWTIk7gwjCCHqWBljlq
ZOaGlE2IhxgFj0oJIjVyI8L83n4UDU8dnPiSy1gMnw60i9BQAkvN5voUoVxHc2+gj9fchZnqZiAO
sIpjAxpLLNG7vleMMy6R5wh8LtA7Aofo5dmozXRdTbnTgnTR3Ah1gabkAJA38yE4ADCBSil5g7Zd
M+CVNNCjzlbQg8u+PxAOy+RTd817ydGc8TbxRG7Bgfxq6hPidYfCG3oSRISAyoFGzGrkuZzqyLhm
t9M9KLT4CRJKvbINAPjvBX6njGUSrELIx/ESgoCdckdJljfVEmPX+u+zq7gZXqVbFKlwy9bnxLMO
vEIqY+MIi9F/7NForXLtylRYQjHQ5tlbq+KQF9+uH41N8w8bh3yc4NsIonuLWaowvAtWEjGoul/5
dFTmeTfKN9miIkx6lEPL05IZAjEr50hu39oLszTuslwLvYg7XQwmND+X8d1QRzupDk37eH19rC8I
wgEUFhFrIs6k3vSwg+hGBDL0YJK6aW+GfWyj+lhyOlcsKyZU5aAnBlHXDRfHNKUlYqNuDWo0BoTZ
ei07/eWPF0Lmrgj3GmhHNtXuKAETWDwJSpAqLVoRYvMd7zKPKoZ1Gi6skIWevSJS3wEqGmtKACj3
4ERF82pMlYmxoxoY82b8qCrIXS+N4WmtBGblxMg4joThfS9+APn72Q8AY9jYAQu9BFB48pvEREUq
id4EYT1c/5zkplLOA6cdzCVIEdAWpkvAYZZHcxf3ylc5qvMzTMAQhn/eCBtrOYQpz8DLz+ghye0i
CutqLADgSLauPg3zUyGsnBCGcZcAJYAqLZTScIfpMz71cpFPcrEEoIZ05VhyzOx9KlNXg6zT9a/G
evTRXERTG01MGeg56jqp0ZJlplmIX+NxhHFnFO1QsXV3ABW/bMuvELjjmNzeLVDcAIwhAQduAoBC
nQg1LPXBHPGy5DfJnXkE4MTTH/RfiSN6kVP/SLzq/brF7Z4BwmkQaVRAIsxNFh8KTWSGq6kExXAT
55W7SHdVyRNM24BjgfUF7MMApTf0KOFyqKdEzsYYyf2iBAAMSd+jb5qnohQEXqgH65uxQ9fjUZTs
xRNvMISKer1o929/vsyzH0AXLCeplvNRN00sE4rhlvRQK92uzVSOA2YU2LBQIEsAdjGAIKChQ5I0
zFopDSZQwISID4fmWOCdXjzZ/fORUfJVNcLsAToWAN/o4khTtLI2A+QcSMawj1bpZdQrHxBx19BT
Nzc6bxJXTnTPqGyT1WHMBUzTMgQxqTjEkpNE7DvYlB/V31kB+E5vHMFa91v0+jvIHsudgx0s7nl5
JNMwuBVQUlfRad2w9NXtkJi53uhflxHTBPJPfXXq+/AQ7jFpVdlDkOd+wo2CWBfyzCz9dBtNVGRV
3ktBaRwK9TFGfHD9ZDIaWXixdWQWiFZROqSPzDJBmDMTENkR+kFSS08+gTXGeDaoPteduieycZBk
fIXEFC+t2fpSuDZ8UxQBSM+ANq2KPTKpFBHXrIS+3oDFS1sdXQaeoeEFdwxnemmL/Jazt84coWyj
NIiBCIO4EkMCCvxhYKBLgipQfsY7Xp1oIyKA23GxOMp7W2JmtVGPWC8+GGBoy/bw36tb1rb1IfqE
D1qwpb3+ILxUN/MuFZ3io3uqnUm01W+cHd4G0uSXkK+MohV6y1RGAg3ZNjRyLH157EGZUEJn07Ic
Mmat7JY9tBeeOQYZTv3CIBXYCH0paGutaGCgmHarK9mKuhd2EMpxq6D9JtvgaTB2vBSFcVPQNkdE
CPA3ymZ0ujCoVZ0MqrYG0M371mXqyShr9/rCOCboDGFaC6tq204M1Ky+wwTljQqt3OsmWOcUSZ0E
NAU8uLjh0gd0I5N6eVQD2Zc84Mt8MsGhP02ow0G50Zk4LwZjqwibFjokKljJNt35vNThxnUdQL0p
twsg56o2aMvE+YtVAfYFLC1RcNl0Q1AGLMwxQUA9e0lC2Ap9MCnsejtddvVLuat9oeSEMqyFAdKO
Uw/h5C1/8qpi5DlNEQzG8CeKhcvW/pJbHpMWxwrtnoVKKxOpRwQ9K59qMjhhf4wynpQLzwj15o2T
YA69IS/BGrcv6Vh/1MJ4LMKCE6UzTjdgE//9Yl+xxZmH1KcwHReMtQaJoXkWiKGUmXMMGP4eQ3ky
YgYImmwxh/EiDWsVtUvQNPE3c9ZOWQ4RVFHWAMpdOPvP8r9IAghiHNHCFgZoZmIYpj0OgHmLohlp
NkaYRzclOwxKF4Q4+wEkI9Wt4OhPRWKLXuWVfvJaRvuVJ03OispQC0JSooGEAJea2sC1i7WsnfUZ
T6ziqZ/r6JnQHgQFgdPcV/8PzlVS1L7Mt9DGtSAdZxBp2w1uHZLAohDmC8oMrScobn0zArmEEevi
MftMX41nUJHlP43flQuEjGME1+/6BmyNhw9gHw0ZBNRj0Hulgu2wVUUESxnQPRommFMoOxSJbhtj
eTeCcCwZsp2an5K1ccJCdIUmcRoVo+iJ5IrFeIzSd6Gp3bYV3RGzxqKU3inZdDdo3E1hvIrnP5Mm
ptUBtkIAsqIo4oiOmdsgOHfrk/EY71unfZ7sv3ifLuxRh2DoEj1BaiUGDQgS0vVlNXlDvBu6D/Ll
MZIKkDKq64Rd5zLGqfuqqaskE4PR6w85iHzG2NZEu7klJOBEvyfNd0JqWw+8/jPjYpuYZQQAG7Hq
FuOVLlMJiIK6BGg229rwqrXJrZi8hXXI8VEMV0ioM5FxoBSJfI5aYduLaVpO1RJ0wqup3xXK71F7
un5+WS8wQYUiHAWYHDNY1PnNFX1YqqSBDWCrpNg23gn5d3GQdtmAhmLi8U4Gc98gFYpZLwQv2zmT
ccyALqn14Ss2rR/kZ0lwYtTOftU7yy93Q2/nGOGf0YXjmmbdgnPTVH9sVOW5WXqYJqGa6nROaXmZ
T6j5gByDRjrm2zlBFGMLMb+D8jjImdHOonNxkHGXQ1LCOWXZXu1DJ9Wh1fbz+h4ynjLI2KPJRIon
ZCLr8iKAB3+sJyXuA6EHPFWyO53rPuStjz03QWf0lp5iAjwXp8C4J3FadOztyasO/+A7uNtEnMOl
R0dFC7ONOpnRJ7inywUhCYzCRDWHYFYLt1ZvurywpfW01i/xEtt1+Jznj1L9GyMenIR7+yVReweS
HgQyRCidzrflVqrqWYHhRtecGmzA9qBAFe/6djFyUIJaIaARkgVuwNh6roFwOBX6QA53CahHdn2g
7WM3cYbv3UdT2U0QgmA63xHsDPfbbg8kHmcUE4AVAk0QIDSX31ZSM0zKabgChIUqLh3lJEmgKIdx
N96vzyES4d7mX72tz7wwaxG2irNwCzCvJM3JzesqMElEjyXUCevud6u8Xv+4PDvUu9OZiWHMYj4G
66S4EkgUZ6vxG/0XyB7+whAwIKTpihov3SJahVGWZl1pgyX+LmW/x+pREB7CmVP9Z+2WBaFyFLiA
dt8URYUuQpQ1qm1gldWxr4s7c1VO62L+MU6TDP2h5Y7RaFw5+hGIhlqXhWVtAjkFaWc4HdesfCoj
kzPsw2jlwY6JNI+wo6LqSu3OqhdybdZrG6iPxvf1hox0yDgON+Ajc4eD9Dy8LxHntjEiY1xpfEBk
fbhqCK8vT54hFxI6eWqNA69B6NW6iT+bHSkXWq8VSJumt7JCeFocyn9IB5Vd6wgP1XvCg4AwfMvF
7yAn9+wGoFWgNGMTdgHUqnDHLNtIX64fSUbVjqg4AgULiDvQQTTOvYTykBEOVv3f521FzvlE5Awt
X7RTGwHp9Mqb8WOUm2EVs/WgHsFEC96hy4WNkpDrRjtjU/0yaG9in6hyizuIW94Rqn7p1J/WR7AV
1C8tegh8jkziOi5fC9jHmCzgUIT5jW5BJ02d1j1I4YPc8od02Sdrerhfl1tdeUFbDcUm0YHwjXP9
W38dG9oq5P/AkYBJPGvDIKglS2uOMY7yatniUXTKX6DcFV9Cw1FB5gjCkBzD3ro77vJvWumDPXt8
iRyIFQiP0o7fDNq6PZPQGZJsC1zQQDBQeyAs4N6IjTYYUvmk12CaW0MPTJ5OlSmclW9d0oUpeuRg
mSxMmi3Y7kUrQJP00Q+yU61/rENOOiQotluESltBxYRyFVGzAh4kJ+1XlBidmtsv4DNg3Zqv7OJj
5PQglea9juSobjYVigcYFCGTgvTjWJdzNCpygwvUv/eL6cQgcmsA3qnq0Wu4jPKsTQMnPbk26F2g
xXa5abXepdZo9m0gtZhhKLTdoqV2qL5kzeBfP62sdeFqYpIJoBoUwCgfGDWmYFir3gRxOPlWqHhD
3vnzUrtj2R7kKOH5+W2cDU4PfEQsjPg1+j2JRTO1EmEcv5IKUMa5Org9wMnbHaBu9RmVNs+5MtJw
DLqAjoAUAYC1MmgnJFb5JDS4jsMg3lUYhFF64TFZoSyjKgO0FFTBNYUB/GqhuNjVWAE2iTYDGK1E
W46Mhzk1H9LV2oMA7k3MiswB9HO2u2LSd2Jq/BzVNedcI0YadPmLqVxkMVTg6ZOSuM1plwHhpriD
5ZTIR5TbJEh+qQBrfyymXTxJb9dPA+PcXXwrylnoXbuoUoHQJTaGxDYnDIFLY+SKahFCyhDaQNfN
bR++i4XSpQdhkhJzbYc2GNXPaD70Ga8sSX4vdWsJK5UKAV+UklEPuLxHll72VacVbQCRWzAW/9Nw
L4/G4fo6GI4PU10WisfwsYwG4LLm3dTGQ5Amz7H42kSY6sIc2XUjrDcctHCAhyE1QD2J7kln8Zir
UrcgOfBRxXOaW6uDGF7sQg4VBKJ57Weu5SqcYJYRmKFac2aVHJmz4CRWIAyVLWOPC1v9rD3k33bn
vY2gOW/tL15kzun/epDoPUPkjLEd9KhhmrqvZRmK/dgMDWAtUzB11W0o4Sqq0/zNbNKfy9ROdgxG
e2dQ4x9hmbwr8/K0DhMAX5OqH0EgO4D9KE19KHLLzqwpt2H4nNYQaR+MyRGsVbX1bFhtvY13YPHL
bdOsfqhi9jFP8XdZr+8MKbkJVWCNxWFIHNPs3W4S70ZA6lvNOmLS2SXsjs06f2/z3HJlM77Pmq7d
Zd1quKFULHYuV2ArVEGVYcrZgpk06HtDIqR2hq6vdpxTwbhD6GchYyTxFWH0u9wfA6/SYE5l8+VQ
Y2e61UFg4xoYzhTd9of62mqu8ItjkxFXXdiUKZvrEObxODUBEUmbbmN3tKsb69j6Gu+5YK4OZRKM
2pKMn67kKWutTZlWN4Hor56k7XQEjfpD4qQ/rcYp7zAu42bv11e3LRoT6oR/TVIHXh8aU82TsUGJ
wUxdMDc9ZnV3lEJTt8VJehHk9gRwF88VMkBQKBGbaAvghUL7gX6mymRVpXqG008P5lGyG0c/KP6A
V5HHqs1yVoCYAAkHVD0BMl5uXlinadeNqAk1SeuLhbHPm+62z3lThIzAAkAT1GkIpHXLOSyMS6T2
rYGkZrqJ0/Znbgg2bqIRQ9e4NV6v7xnrmJwbI38/c1IYObPiYVnaINNnJ08P3SpzvC8rjECmiAF5
QnIAQkXqaWyspoO0SdUF2YuI3KXzTRSQPSW068JBOxvIY4x5tLsiWHBQi2PhRp76jQefYWVU57+C
LpYIaTdJ8yrVX7Fvd4cqFHRNoD1h2BjJdurf/clAgVvaJb2jWl66K5/1u+ufmvGkXvwCyt9EuVpN
MglNmz7DXO8CDRXLjrPyEEvhu1mHdrGkt3WYcAuN5H9MvQsXhimnU86iXKoZ9hgk+ajQVsd1rx6k
Y7qvP3kAOkbpG9X1fzebnjMQyjIGZ6GIOOiAxv1N6RHBmOV+8gS/8ISDyvmmjLrfpT3q/OZtvfat
hMyp24U+VCcVV4keBp/oR5jokdgYc0g6t8TAwwvRqPnkgTT+x4IJ6T2YVuBmqUe3W82oaQcEyctx
dsFQvp/frbvOW53W7h+XVx4UgxFnom5FGu4yGnN45C/vawjeWWNSjAYAgpe5fVKqU/OrhBbi9aPK
8HSA1EnAECAsA1qK5CJnXgFQj26ozLgL1PS10AbXBG/zvPAyQ/adBN8ERozRt9h0NctOWMQOJBoI
15fcHlFSOQEv+DSekASDaxKQDx+sqDflMT0VLl+ag+n7zsxT96JXwAmmj2kb6GEIRoHERTHPvf4h
N6IQSLmJUjzWiNBzyxgcpUvXzOAAw+PUH+IH8ATXB8Xr4HRiF2KLi92/rjdE6xY14idjByJbCVqt
sguWzXi248EVAs4vYoYgZ7+IzpEs00q0Gr+o/r7A/8aOtFefDaC6IUbmHUjVurTvwtyby13lZpi4
44bjrO9+/k2oByFJ8khRMfD0BeZtHodnDOXXJyL1q+zmz/iH8cBTEWNlAOfbQIuwrFXcy1ahNcH6
1Lv1YfDDNwLd6k+Na9og/L6f9lybjIT9wiZ1Vc28KPtMxzLlW5DLwWbhz7GXIL6UduK+e13+fJ4V
Z42MswInACUp+qHFMx5lwoCCVVF+1NUpnH5fPzqsSOvcAP2GJmBFRmyiko3rD8qp3xuPqkdSmYrD
zMo8If+uxKI+nVROep2YMKQ3oIoR34qR926w3kSAhREtglkUJTHKbcdDq1bzIuEWoHphi9DTcrrY
ypw6bDQ/iWrDtobyHcojT2DZg+YryOZtCVyXnJyNMfiKPSNwLVKvwuAcFVOuqySEwoRDMn6UmJN8
QSC2V06Vb+yi0YZYC2kaD0+SakeewkkRmB/5zDQVrufQPWhM4poEMz4IGfD7rfzr+olhmcAzgu9L
kLbI8S/fkcFayrgYG2QERbwHiaw78FTLWS/VuQXyC85eqsLI+lmMOiRUAGnFluxIxilqeeNfTCug
YSIzYGDAozPrNZdJ+hvCStM+m1q9h5Stl4jTXxx7YCxBEoySCCqY1OdahEErIaiIkmL5XGQ3uvJ8
fTs29NzkNTo3QH2tqjeXOVenBs2MEZIqkh171q446F565Im4sKLdc1PUwU66ZK7VCGvJGwBWrYd0
+hyU1AnL2amHn6A8cOJWOl5fH/O44U5iuAIqvyBUuzwMQlymellgeWL0XRoKOxp5HpAVfiFiAECG
8CBu5gATsY3mxtLroK7scHKRLBGlesFpCzs3nfZFlYADE9GRMd5i1b2+Omase26c2j19TRZ5bWEc
AlMvY1B68X1xjL6NNyTeVfyw2xW/MCKf/ohcmeMvmbt5tm5qNzMjivqyMWvULeD59+Mec6MHec/L
sFkFXOhWgWIAJCUER0iFBu2S6y2aLtjBY3iM7jCZCB37EeUgt9/JYJ4Rjup78sRrt7FKdWCaxDiY
StpeIPy4PDiiVqZt3KGfOXooENotop5d5ic3slfurLcWtRLe9WDGvucmqeBTKuIkXgVsJhmHnA/h
ERK7+9BHUeFJxZoLZ/CSgvCatE51b7lcNDvTpZ0tmfI1TWO1QrTCPupsU+x872+gq+4/WI4MfOMA
ZHe6z7hieMzrc2aUOsHL3KRVOuA7hxIofptXVYRvMEdbynhJL9MSGbPSUVrGw0MdpKGYpaarVnSo
59kBT8m+KUV7zh8i4/H6rWRVa6B/C41SDXdz07Psig5EXgYSUKtGI1xJfppa9yuU40M76X5fJt51
c4x1YXKF0DIjtoQfok9qjKRNa/AFNVm2lT52wkZFgyG3hfD3dUusS3FhijqhDXR5IsCiSXaWP8xI
WCQ7Ra8wJ7DTzk0BH8IAwMniwIX+h1kUZeHGgRaiXQBORxrrJQo1BExTv3WPQBQgHRx3orsczHc+
jIZxE74oEdCchNDZhhoJDqHVlrbCJ20kW+hum6jaYcb3z1PqCytU2qXNJYCsVt4GZqkE4qjsy7X3
q27ggFtYjwSqEBra1hA22EpTFFkY9vM6wa9AhVDzcjd01YfwQav2hNlNO8pu8QSpXmAWHiaDs0aW
+wbDFI4nWCyQ8dJxkhGWmjB1CgFLYEQmsRW0WcY9ZG0BfpRdQnjo7rmejHUlEGNi0BakE6ZMg1Fy
xBldmMuksjft0gcAcQnLdRh0HjQWnXQPcaTniAu5ZMQapPML/wLyIJBnUv5zEpt6CsMRkYC1oIqo
OHmX8R58xqt7YYNyl6DaEJKhgg0JwK7RHhMgY238t3VPcJaxpx+WewnUOACHwP4d2hb+39S3Ln4D
9fILAGjLWovfIB6TffYINngIWTq6Xf/UvfETzXXefrKuI4bbSZyNZvcG3dlDYssaI+AFWmv8SGUg
QdoUU6uS8XHdvzE38F87NPxSRYoJmDvsWJDzkqWbVObl4xJz/0DiAI0Y8P1Aj+EyrEA+Keer2f2D
HTJ/F6j5JM/zqdinXvQZ7i2/cuFn5FP3lNxnr9eXxwowMHYO0BLYFtDApWOaWZXFsWgiEmB0IGHP
j01ug9V1PpT3yS0Z3lKORY/ZmRiAlkO8L1xVtHntXeY3xsrRBUVPEl/g8gPIEUadcwspZp2GT0qN
Qp7G7S8wHmAFt/8/NuiRKqWQM4Jax0WcG1edfuSo+prW4jSZV/R/kTMTLtcvBTA4GxoTNE9h3DaG
WgUi+qg1inTiHPOcKHlXqXL9uQ0aDCTqU6HPkVCB4q48JPvkiPbELr5TILf+N9OhJqa2wBKvYKwK
1DBUPKGXE6ge57kKSvVzSHNnrSbn+kFk7Q8p7sIAKCswu3N5BhDtD22jogZgVYE2HgcFEKDmY1gS
W+D2Alm+A6NahAkNILLN2IqxWv04dmkTmJg8WsO3Sv/IjOpvFqTjUosoj8MQtSB1rCQQGw44cINy
HwnquxrPiTeYEA4sgajwuxqCpNe/Iese4YgjNsFshgrAxOU31IpcrwyrhclqGWzw8Lm9Wf26boP1
7TCYDGARCJxADEMtS5ghwLmISR2YUu+nhnlXlsDuWw0vSWfagf4NQjtCYEIjS6Z2bOJlSZED9IkH
piUR6QfwMaLclO71FbF6MyCVUzDUieKTvkHwVaJageNGw8iou/wu7pI95lkgDhyvjuKkGFzlVvPY
a/uvQfrqjr2xloIBg5iETmzAwsDBvIs9w5E/lhH1bZA7ubmvHK6vk3XDMFUuQQiZwE3oqAtgynDI
Vb0CQxkGg7Ku/BD77D62knsUP/dFw7vRzNOISSFwOhEib/oCWGnat4OCVY752yI+iOHb9fUww0iV
nHMw1xEZN8opRZjFm/V5rYLeWp1GtXYYdU1OhoX3yoRxhwgc+MZS3IQQU3Jis4LcwNBN3hhZrQ0q
iFcljY5pW5qQ5825m0wiO9o/g7cD9SWQkOEJINtxVnJsZTOPqhFvQIH5b+OoNqHbrMiGsldoclgQ
RVUGxR7nX+r6mpXv4JfkpIDsz2PgXSfodfDXkB94/gMqTUuiYsGxVhzho9nP3ow2DqhyQvcD4WC5
OvC0Tv0X7CiweWaXnIszu8Vci2OtTHgrcG0Pa2pBfWmSX6II9QLOCWB+YwLrAKMHuPXp4AXDaa2R
L131lUgIduxgCE1wCHeT4sy3y/vfVIAUcnX+Y5A8yudrk9NBUsb+6+a66upA7FgBRdW8HzHEYYGI
4tf/g15WZKUuqHJBUYXQqG+4Swopljp5rqsgQazh5WX/21rWytblJHVVLXuR9ew0902JEaf5Uc7l
2ylTtLfeKIV90WaKr47xszylEPdsBkeR8l3VmH41drtytr5VPYD/Wtr8WMvxDW/mW1SpN5i/+YxM
IXabKgtaEPBDabl/bmv9hMN2NLX0SV21t2xUDqIqPBZi7oy15OWQoK2W5hAXSOrSOTqNXX9MQkWw
R1F/NnqgmSb9UZhKglLxNLyEyjr4zVgDRyZarypo9jOx+qzBhmp3lXTX6eZusqw3sLwCmaTPMYhp
zEddb3w8o3DTY/iYdMNRl3K07s0f2Rw/q2P3tBTrUy7Nn7ka36YQeBzC2KlC6ATiU3RV/DjkEUpm
C0p42eAb5uABkulX6byr+/jWGIzjNOhOXpc36yCCdic09ulS3Rtj7SzydOqLdqeFmQc99+coBRSm
n0+lUL/F/fK6pCLGiqZ92tWxvQLVlIjiIV9lXvbOiv1wo5G7g5MWdUjqoR9KCHUKk16S+rIKAJzX
+QWOfQQRTXu8wxHcXb9ojKcDk9SQtsPAJxJZGjuFenLZExnSIBSGgzhHvlSsrim+piPK2BOXKYSx
vAtzVBEkHnQ1VBK5xPs47eYApd13Y2cgDYIKLr+ww0IeqRhkxdOPfspW2GLAy9JDvrwMpMYVgCi4
A0fW3fAig8a58cMge45ukco+4e70xY6oqdc+z7GQDaMeCzC9AkJLxnMwkUU9ZQbgYph2wgduqt9z
oTl5qTw283dRBD44BxAvKU69avBeCIb7vLBKebMoTotVB7YRKBHrqYmFn1Bqimw1x+2bjEe5jMGS
ZNlrWuR2Vom3AHI6aavZfT/xQjBGrIBfAr5OMhZnYB8u/WqdxUModEMZDLGjfE/29T0c00cVIfEU
b9IdNt3XFJ5R5qn+1yjNqVBDx73tlYYcs2WXKnYquoXsWd/IMKykQ8c00f3lPfWn47LnbfhXtLXZ
cQsoCgtnT970PDUlTlPx/0j7kuZIlTTbv9JWe+o5MzzrqgUQxKDQGKEhc4OllEpndAfcGX/9O6ir
uyUIE31fL+7imlJycHz4hjOAonoWgPn+6o/yNj/R3jd+8Ddzq4W111+31I/vu517/n4zX0I5QNr1
v4eePsanSwyVKJaAws2gUun6XVLtWrXb8T7zW6OAg8WUce2lGWb6cBc3D4aFmDQTaKnEapDz08rD
TCt7Ng/gY2oo49jwRFgoFdo0YWVvVgiTAI7xEMGlnk3z3dD3b7Ls/gjD3CM0va2o/jOOzOe8N1bj
/0uLb1K8R6aGpbegnrDKHUTB9eID+GaHQBpuzNQ3RyA/zAPbsG20Dvv+qBvN3htQMLQEIDg5WbDM
VrzIoLXfjPj+hmIcdNSAsPwyOxy69qfNbNPjlnzVxJ8WKraeXm8VCNpDkZeELZfXUTzcICPaq1rz
ntHyWEfOs5nGd5nRBnaTnwvuIpXJkL/kHNIPaRYoQw39Cfie52UJnBuXvxWbi5UNdSGtgTIxAb4N
LQ5zwW9N4ELPhMhzIDTpRpdFAO6fZw5k5dhaGWYOL4m7opXULfKzEhWBGZFDnrAwIsUK7uHyMEB9
uFP+4swRe1HVOYWpxvm5dzt/zOTelg20fqOVRsaFxYcSBKbsg3G9YFBQi2dOiyDubNObWH3Vi/+f
avuXEWanfF7qqqI1GCHR5bYvVTRkfmrjVjrvdUb8tMw3FKqQut0FZfcqqbXNCrKtjN+D7vpW82dl
v1+429Hvn7hQNsr/i7IIx37IaKVl59gtbgr6UphgsluDnyMO6/vUi6XhJ+TGUcS+F3JX08H7/gnM
i0+A2o/xgSeEI+3X448MnWVFFHGtJM22bCoWFly9d9LaQYlcu1fpeCx5NkIGXa03jWoYG6t171jc
h0TLf2uJeGOZMk7B4sHMIV0IxRwg9BTHyxsL6uZqpDOvVjN2gItWdKatUEPQNO+sKIe9mOFWp7pR
N31DYz9OnCfXFvGGNtC2HQvjNU5jO0yHBulZZqDs6zqZV+vxU61S6Fhrxh4wfhYMOK8Q/WvVLgHR
d5uMNWRWaYNcRCQnUxRRUGrNa5+6U+2RefnIfnw/h0tmL1qYuEJwbuH+nIoKX+dQzaqSREWTnOCR
s504A3n3zsirGV0l29YTQMuhdILO8HDVXEGtLgqo6hvUs9VwGN748/dPs9ipeJjJswSrCdW2BZ6D
ZQBpwS8ZD2P1R2opG00pHvSu8L8fZlknwjhTeDixfKeoe7ZwIG7mdDbEv4ANVKHrmGxc6tXPE33f
CMlOg8LEyoiLs2E24CwOhpQAKN0OT041uOO+oWdBrLWr6p+L2HM2yuwmKloziWO1wmuF7NgCnFwc
RuEb3bnu4N8p/Poq2feb6s65ijed7AOz3bi/v5/aS1/w08x+NCk+RSQJiH7oDGDxRvkuVss3adY3
wDCv3E+XphOqo5Oay4S0nW98meBwdQHgPWlVsimoPINztP/+RaYv8uVWx1xCfBYCFjq67gu2Zxmz
2q4dMz4pAl4KRVP6WfzEYr4dHXZvaK+J1ayskUtTN5mTTI7QILLOSyAZ7bmE8ml8giFe9JyNFWiF
4xQqqLDm+v7lLg0FcinY7QjUJh/mr5s+16JcKTWNnoh+b8ox6AbTM1apucspBCYBXQB0w4BvW4DK
GXe0fmB1fNIGkEcRSaiMeUPBN9IlvloVADCtWTRe2NkY04FvHFYH2uHz9saY9S1pCY9PUyaQXfFD
g0QTCfUQ6htS/g/Mj5cHKMHBCfwtpF0sE/6ts7mEIHMp0qTDpcyaM03cq7iIba/Tbk1SBbYNnxn+
AjRhyAGGi1vqWXkS0AF6sR2cRoW6a0gDM18k47gT4ri40lPcSAa/MVuQmox6ozjVyu65IC4GNNuH
gCaUg/SFVcjQd5XTyCw7sxcZ1PsyVB5guSOCHgBw9r6WIC0WG+r+cFYAFh4AD5SPZxMU6zJ1qsyJ
z7Z728aO70JRnI7t2kstSmsYBk7f0OuHZOVS76ZTOh2QLitB7D9BHZsnmIkBZs+eMyBqxZEEFTrZ
wVpt9uPzfjknpmEB4QRzaxLMnBdUspZSwY02AXNiiLysSPddHDqKlP7QQhYuLVMOGrWIPMU2wlHV
aVAmAqaeRGqBNraqV0fAEUlb/ZWVcNHV0efxSCTvqZMd6ir9oSTuiSCsvNYGeehZeiPMbNOrikRy
Zb3wvtwVBXkgafU7VWu0zS3AEu0EYJ3vT4zlift1X02h2Kdz3ajUBjx77Cui8HAg9VVuyvf/3RCz
dRJlCheTlfgpYe5uYIM/2Ktl5ouvgaNoOpDg1zrvTepuApV0p4gR7Xy4cByyyrPujGD0J3Vx/Qc8
c9au/uWljJn7NOS0bj/NnJr3NIIkL451YOjVD2J1vEsPq7iNS6ctwjcXue9kqDQ/+Vz0KEbYb8Sn
GvhCsskDNTE2ST6+tzvr2PuOV3ssD7KgTu0fLaiFhrhaExC4ePoCZoBO0aSBs7hXsgblgRKG1x+n
L7QmwtE6TPIdYED7cea1fNWxbflBbbSx0ZgC8AElt/lbYw80pVkhYhwcyBCLW7Fqgr6oLU0bHPYz
uE2gOL6oKbR5l8vCGpKz6v5yk9KDhNjBRNsph+4+6uzf74HFYpkGs0AtQ1gD24w5yCjpxjbD9YXT
5NNigYjr9vthFrOGYbAHIDYDOgQW5yzo70yhjm5ixecs/23U16Nx+t/9/dlpoSGW4Khqx2eQ1zzV
+cHgN/qXR8D2Re6JktsUYcwOC6YR3uWgVp/bGEaVUg8SVLy+H2KxoXCXI72F7uh0bWGNfd24QCtB
rgd2DyfHgkJ4jawtyTamGW81JraAn+FCUV6/H3KJ1zc+RMqhiIg4EC2i2Ydhaj8UJEu1U8m6PfRo
PZEcRFGdClP3dXRDI0o2TnWL34YQUe/6K8MvqGLT8JOzDvzi0e2dQwIAe4MaT+OqpzxOAaLtQ8jG
BrUN8JfS+3bFfaoroc3NQ5StuXkvluTH0IhGJ8LwMkoYTOZCeMlST0WXbZJR9ft4ZVEu26gYAkwB
rBngo/CnZllfFfWGknREO03ChXLPYOwIyQLL2mc87ML8oTklQe4zZZsZKxLNixAIIyPh1DXEh8C4
L/ZbajYKSD/qiRfUq7SfLjDKhbpWD1lOIUR3wIpHERrYq0XVzpKmAxiRSk5tW904EXumtra2Qqad
+yXcwXtMPlbobiB3AI3p66agJEpjwA/Gk97HATzMD1aUMo/k7nPtWDjjneNQ9U9KAuxwUTuFj7Kl
1wMhurI3lxMK6UsXcTf+gxTaPIGJzEqgi0jJKRPSY+1NZz8W5uP3u2Gx/6dXJJO9D5AWy49WVqzW
epm2JzMVQaP/yCJ+oDY/MI6SrFZeE5X+1XoobhiAeLFQUFKDJvnsUFNHI9UtxHinHuU8p3aPtZ6F
AE09ff9iy/h/GgdQb3QcQRuE/cnXj8gtIJb6Ok5R/ug2aAVAirLdlbsunNxw7TWVr0VgPo0GYWG0
RuCJvpADGIchg5K8lZys8dqI73sL+G7ojeTJmjDEYv1/HWheTnb0QmR9Y6MqMED2onrr+F+2xZxG
mKzHdIJ6J4AKXyfOEVPJvDGTE7NK5couibvJ2378y4EwRnGmoYCiQ3Y5O6diNriKYnYoFsVXCcA+
3gBMzsoGWh6G09+HazWyFhtn0pyH2HVOk8UZJivdVzfoqv8skx/KBm1TNGehCqZtoHNXoBJ6v2aL
cfErfRp4Fg+bdazRMVOTE6HPJM09nZNgZX0vQrbp3XDG4wiErtziFh2SotDdeEhOfUh32YYeKlgY
6DvIkar90f6wNim35g9H38dt61mb74fXFmfkbPjp558ifuI0uTWqY4J7Blp9Pgv4tW17Sv9Wsn3p
hDDJnHSVN3wMyi0/dTsBnHenbqKbtcx7Sa34eJL/Ku7O4biCthEbkj456cg+om2zNRTPZrsE6PzJ
DojA1ito05WltTibvw46x+c20KZMVbVNTkX/sxaW54j9qtnphTcDhgEFXDSnwNdAtPx1jktOTGgH
GcqD6Y3hRGrPQ34NNu/U8N0QDxP7/P1XvbBhJtQEYvNpWUEjeHbzpbSEbBYaMA/qW7QN2zvIjceB
ZW9w1DxVe8hO1L6Gat3WXrvrlvcQaKhA36G5CuTAwj4KENeuzaI+ehAW8qgcInA6NEyyn6N51tzR
G92H7990uXuAnpz4jh8dfIicfZ3ajkUuA68jesigwQ7tJ4+bladxeGHL38BxrqyW5e2A0VDI1VH5
h6PLnMOe2FEPjLgVPQwN3UgYlUZSCdTo2HQrt97y3AF+D2SRSeccsd+cZpQRYPNzhUcP1L7i8Z8+
/ReO+/+89f+XvvO7/4iCxD//Hf//xsuhTmgsZ//7z9vynZ1k/f4ur3+V/z796n/906+/+M/r5K3m
gv+R83/15Zfw9/81fvBL/vryPxsmEzncN+/18PAumlx+DIAnnf7l//SH//b+8VfOQ/n+j7+98YbJ
6a/RhLO//etH+9//+BuW36clNP39f/3w5leB33v6xZpfsln8xvsvIadfJn9HGf2DPmsaiKMQbXTv
Hz+xrL8jAoGG04TVhZYtDkoETzL+x98UVf87+j8Wwjssxamnig0uePPxMw1/EOk4ABe4hQFfxuHw
n+/+5Sv991f7N9YUdzwBTBHPM63nzyEt4iwULBAOIYtExjdfgYOiZQCst/1j50+y3IiGDO+t97VQ
bpV9er1GBHUujod6KEYDtnuhRFCSfMjKQvSPTKGFJzPt1dD7fSMy+GK6/QY7bU/yeJ8oYqPAGhj6
y0+8o5ZfluOfQUBhvhC3ius81YZSelXbbbs8e8rK6meuDCUE37pdS7R7zooXPXY6nxtchEWjxJ6l
9qkvKycJhrT5BVT7trRk65OkQ+Gy5jdJNvk42d2hIgAx2I787agJcCQ2M7bwmJFbtyUlatjFC6Y3
B32Exh6MZ6ptrhinyLXexioF4VsdTd8UAPWlPfc1IWEFOxgQwxsZvLYoaXx1BDyGZwJNzQSi5E5c
sLAzeii/tc3TkEV3+hCBwOJA49VsQGBpG1RPOdcDDReopcHiIXc2pt3D6bDMXU/mChxus67x0Sa+
64ox87jNew+FD0gAxcGo9m+xzu9yUfqflvm/ltKXpTPPl7F0sHxBl4JCmLXscDSprsXtYHaPMLB/
ghokUMmlz+0hQIJ2lfcKprz94YJCLc2VoeeX7DQyZF2x9qEegCtwWmSfYgzLTqtSzZX2scl3nKJT
pN711c/vX0+bn82Q2we2CBnfVFfHnTALRI1ISyzqJO2jEFbtq2bEfQ6Kk4fdknvU1I563f3QBHnn
dbsz3eGP3mUnSmzhFYZ9Lwb2h7u9GcC+1PF6Wca+4vRtwFMj9uLSeE11nQdIRYywGigaI0p/l1nx
tTkYL9+/yCLhARRhatFYqC7A7gInzdfZcusOtrgK187sKEF77nf02KDboUGWkYZrzhYLFth/jAbb
W7SW4b89D60LtS/yuiu0D3J5touT7fDER7+5yXUvQix25dyJkN5FMTTlQl4DwR+uFfjmX27+CNPP
Py0P0fHW0kSpnePcDtJRbnphv2t9CuX4VdwXTunZ+Tklq5NkKJhvSyX+lCYopJVJ9di/dRv9mEDc
je6HcDjC/nEVXnlhTX5EQ4iEcPRDlm+Wu0JcWClp5vDHIUP+Da3BeJKfjBMAuI14o+TFvirBrW/H
DWTJsLoMIBacdCs6LYh5WQQqpw9ZU+2VuDj0DlBYrVthcdJ7F5TgfaTEb7K3443Z5y+tYjj3dakT
3+5QA/t+Tc7DEYh6AXyOkA441amUMdvAoB+PaZsN/NFQDyrLw4qyzfcjoP69/DL4HpO5C0pPEDCc
jeFyp1CLUlaPRdLAviiz7oq6h6inIXaqSO8kjUwQ6GC0M5QnLasT3+3tB2SL59Ztiv1oF91GMdLE
g57Ve6QVxCdjYniJjJD1qsJDu2ETVe6d5kCqPJYPVKj3HKKPe73SXxhhzS4frbCT0aEqHYgsJLAW
qsorEOr+aJhrUdKAGZC80QtLeIPDXg2jsa4haYRGXWteaVECDvMAvUCFmUETlQMukuTeKuDRkea3
aZOh8qsJcwvPJncj7bT2FN2ovaSurkcUiA8SRpNh5MC2ODfKveyMM66y4XrUCsOrewhvo2y1jWkF
AL12VEby0JftG4CNj2afPpjwtvfztjzpUV4HSYzZ0VDZMrj9KIs+940mqqGBbL3zbpRAU1YFaEYF
GnClszepaD3WO3eKYb1kwiy9JunMXZ2ah0GxaviK5cQvdf4Klku0i00O/wojDWEh0++U0jQ8rXNt
P5f5dROZrUd7pYEpE6/3LPW1tL4yCzwEgPi+dDX2oOjdjQadnaGsboRNfqRD/mw2tNrl+C5qpGxg
e6CF8I0YrqzIMd8r0b7GRvJEXSeIKAtcvf+dNclTrw2/LDaiIynqm1qMR9HbuOSVl5HI/K5L013F
5VOStm9KTuvQbHQrqNSh2MBx6cpsRzWoq/4M43SydSomPS7Is6DFkxoZTwh6DL9WYxNqr9Z9nSsQ
0Yf3HmrMk2lNmr9nmpIFnSVpECXuGi50OhO+Rnio9qI5DylgiH1cEHEZTZJZI3+cNNkK1LqKo9ij
q7JS5b0QSU4BnQZzBgSSS7MyszNGtNUrhkjS2RYPHezD5E47I5bZFyH6X9bDyg6/cIh8GXB2zKPN
S+ApgwGhc3wE3mGjwiJPu8s9yxsCtkmgEb52qFgXjnsE5lOdGUkpem+zu7RLuOqKxsoex8Im1yO4
JQC18/S1ldJCKAIxZwX56pWDVm7g0GbPovQlEn26KfVM8QjlaiAZlMNHUDeywnnnafHTGrV8M9Y0
+Ul043rg5l1dKL0HkowMM5kq29ahCKoyYeie1iv10exA8xpa7LDOuKGsfmlVedUY+WMh8jOP4wMz
7SDR6hMpnMbvKSJIVndZqHWm7eu9Ygeug54UdcV9akCDz+5UdmhLRz6ObXqVUzGGmWZGP4Uan9xk
+GHlpDnrUn/gvfEr1+IbOSBb4PKIdbBR9fypj7CkHRjieQ0syza1DkFk0oFPGWsy97i0XbD5xxqV
ckJ2LNEeEhpBqdKIrZ3LpbF1SfU8cMXTMsjTpe0RIMXt2LtBRYrm1mqrfccyKCYS904IYOurApaI
VQ5Od5MeeQdooNI7p7q10lsVpgUtsR9zOxceqfhR1Ur0kIqwy6DUHAnAG9vS2tZCjmFnO4MvDXHE
Cd/takPDJWlRMyi5DlObDnwQNe3vmWbcG3zQPDuPH1w5QqqsUNCSApvXTZUHIAJ2CtVMX7QluVNI
U4fAQowetQeQsgnwD1rKzqNZA2BiFqFN6953C+M5rpKwAAuqLGHolps527EcskrWCD53hXBtZ6ZG
4usq08IsNuTLKFLqZaQofek4YyBju7qLTec11fif3Clf6HS5VEX+kOa1dQ/bQLkfdG0MNCM5VSlO
pTRSn9rShgwsSFGeXSfC0yqdH7gSUyQyxC48yBVDRL4ZdB8atjdaKZzw+y174UoGNwJNKIL6/tLn
I8/MnKqNmzzKlB9TJwKVSR7RcVsZZtFIRHgBPgKSZ4hzIKWdhxc8b0jOOzt5HA6aDydLKLkY+y60
AG9cizUXLASEfWCiTvgeHK6oscxCsrajNFUyhT4aW2hc/2wei0d4ud2BMbjpb6wd3EquOA++n8cL
Z+2XQedqDkVEZVdVEX2cdGALKBllWxcSSubWCksIQZMVPayFFCIi6o8SBeoXiNkW6G5pSZaaQ6Gf
BaH3VCO7vIZDCcKa1nixht/S4q/FeFTkX4WPfIwLMAWCa+hQL6oTiin6DEaA+rnTsmeGXpvTPbgM
Eg525o3oypa0vNbctVbKYnqnYXGZQUgcZVY0/KZ1/CmBGMeuUwg31HPmQNnFOeRhHBr7KJQb1Tdz
b918BUW/2S39kbOgBohiEbAjCx4FBBZyU8Cb88xh5FAZ2Z9S5TpIezxGK1EJ+9KMAuAwo4064Dgv
s+HAgdRFxSnxStE/tfawdRQT2IzmoLAi9q1eDcsGIm3MZh7P9aOOAokv7czwGSWIc3MUILr4EHXJ
TnfTLCR5CQh0jNJB24jKy3IXB1Wbw1rM0OAawJs7YGz26MeFUQYRryLfoNhwDUwK2Iy4JDamor2k
Wc5zz2Sc3xdZtct4W2CFxEpgFC7dNE0mvbZKMoDCGUosufGjl23IkuhKYfDQ07XHcogN32INu4EB
8x5F2jtXLXZOHF8X1EWzwqAnVVdUXx/Np1wHlK5uip1ptBZ0W41TbMGBz4XuHsJPeUPtpPZqHv+q
cmTaCUu3rQSa3coQD0rp6FN54jrvVL8uHWObCJRQpHDlVUmGXQlpwl1c0va60koEc9oIzGapsV0t
EOUSlII8KI++xSgx7dNSu+vrBn4fidi41gj6O+HPRWrV4Zih9+vkJfrqqgGPG90ASV44dyOqwt4o
K6g86bUvhOqZRkV9h0TJM83t2oMSDmZf7+ttolsorhfNGxD14gEo/6e+h1QuYmcsDDNywtpIwG2L
yHsxojzNZXGd2dVNgZvM0+IGQsY8Gg6ACQVNkQ1BOhQ/K6MBnEOqZyMfQ6K45lFG0VaLrRNFQnFn
Uf2KWSRFekIRPWBpKLKBaFujJkFUM74rbSX+HZlpe9CIkFujA5/OKNCkKxv+qDHroa8llCk7Ih5x
ZhT7LMMXSbsOsrBNe8SSflWteNwkAuWrjnUIDqPuhdGceAO8DVPD+lWWrDqwxIrwr7vW5yr71ajO
ecgSe1v36S8DFcJO5jmYB/RFg3urV1ndddLDpTsbuiOy2gcVursnlyT8dugjyNYjkaMptM8NsbXH
aQ2rMIZwKq8q4bfQ64LcZDB2hxZedATZ3cCZTQ96y17MHsQOJcUlD7TvdWHge1fWtWkoMEnUppBu
xGYrm6T1JRG7vky2WpOUt1rj7oHJ3BGCYpEbo9NnmigIVdYvZShORZmoPsRef6DwdNsLEwVtdDbA
cNnnERKBDHypgmwAcwQaMoGVJURoj0yU+yo6EOMmLlMskPg+LVrgNxpIJ1uwfy/7ArAKpyj3ZuXQ
QLqCeJnm0JBAY8wjRjwCIWauqTRePLYs6IjZBkyjUAn8elLCgGbUiMVwbDW2l7eIhjU3BHToMZHP
zSooadGG+jglUTj4z+LSrCYH4UJdy3oMN1EXokP/uzGDOMwgOBEB4QdzYObRBtzatbL1PNWYxkX9
lAAwAM48cWeXPNonmaYJRz0TxUQmoyqoVuMWXLnVL4+CZgBaQhOOd0o+Pl07aiQL2nYWjICBz2zv
xA3g2wW6evAMOYOH4lXVZk2Cch6R4cXQIgbUf+JtTRjCr0PmLeJQS+Cmi3i+Y90frdH2CUyOvn+z
eRNvPsosU6PINhTc8OpZG3BO1snWpE5oQx3cbK+5fBiNNYj/9Ac/57wfA4JXMvkeYnXOFZXbrkwV
oo/quWJaiU1dXXUtczxmqjs1rVcy34tz+Gmw2WdDoU5VnEhVz4LpKOizYcsSciSp8/D9LF4cB+3l
Kb0Gfn0elbQ16dwW2KLzoP0QeulFeuynypoV0kcKO5+7ibZuG8BIAn8x22Nl06SZQKZ2djp0x+Vg
v1rIJQFkhJzRkEHjZUR5php6mGDZ0UkOxi1CtDDNBsMnBfyfAGa7QggZVNCVGPTBt+O+8KqOH6Kx
Iht0OZoVHeFFCD59bYRqMHAG0gzPPFvEvdVkEG90R4i2kQ04ZGTTvDsB/WkF5lY56EhDr8jOWYmJ
52WVaVBkMsAqQpAZWKLZoNTW+WBzZzynNRDtNK9lABvBU2eahRdlCQODtcQFmV5Lnq0suAtDA5QF
cCYEPyEbM8dmJkY7GDkfcIHD4Kk4OHt+nADcYm1eL5xHU9cfiETgsqD/NTv10roHzFTP1fMImP7B
GTs+wSELz8yaY5lziLayHE5CLok3QitkoKTmY0cH5M2xcZRWg2/gtO9/eRMAnalN3R+4QiwUxDOS
N5FGsAky5agqt42LaGPlyy5cDPBpMQbqZSj0gNw8x6GCAGzyXpsM2UNSe83BvMv38Q/LH3d0S6HO
AnjaNbAtqDfR6x4QjIP8U4JnvydBuoHCnbIik3Fh30NIDJIlQENhsc1xLCPuQ96xdjyX9UsM8RkO
R5lRWbt85t286aXh/4iIAzcPGAKz9TykjtYhcB3P1NFvYpaAgs3raUs71OvqqPOymOleEiF87+z8
j+OWf5mfMD0CHIBw8cGmCgtvFkzYBTepOTrD2bgfNpNpRCsghtrfZ8fRt8JhZ04VnJWraVErmA86
O72zGEG5VX8MWsO1ILuuXkYf7jRBEqwqFly4lhA+AOOIQS8Iho4qyaIOLOFznBQVym75SbgwnkiY
gmKVXTHPVNE2AI3Za9U4FASktKzVx03sRjfoNv7BUohCFMyeTKVcaXdeCOS+PNp0hX+KPerakaqt
2MO5G3rUFuuAd89auc9b26fK9vs9fHEsFa1BJPbo5M6LqG6llw4oLsNZ8v7KsY1btJqOaWNfd2r0
BxnDGpb9wngoSoOkBICiNaHmv75bzNXWqrp2QPihAvdlWWe7GlAqLuVPcIrBFxGrUOELXxoaEEAL
o0Ouoig0PdKn6aS5Wvcl04bzSKgTdKJgvlUoIjRL2D8ZTbayii+9IW4EE0cWOAELlJTSjEygYTSc
EfVfpSINUUuQOCQGO2B99trlxnj+/hteuIPAOcEeBTkAh+UcJwUOZyVprPQfXA0WSuBnpztoDS+5
gLphp3wZZ7qjPk1k7nJmxyiHn2GL2wYoaj6C8+qbNRQ9p23Kf+SoJOy/f7dLZ8LkA4SVCR4CLJ9n
X290FJqYit1/aOwOMJOr3pPtZBygva6NdemygWopgQgSbnTUfWaXrDuoViJLsz83iJKDOIbmbdqn
NeQuJI67WN0yK96WKnlEAg15gd64TiP5JyrAb1JxLiABTV/HIqcbmvOtpRupT5t4CPtMymBM1Cxk
RnNORJSiFjL2QdQ3NxIR/lXbKNkzVACM7feTd2nlA+oPXQQXAgmLDokAvpWqqUngSuBs0KJ5ymty
tkdA/1OLPn8/1sUPhWgYVpcQl4dO3mzy7JY0VVpp5Mxq+Jpwmr/rjJboLAjz4ECNKIBp7W90/UNm
GSNKZ7GFCMZ8XHmKCxe0AzQTWF/INqbk7esabdtWZa4U5Dw4HHiG1LpVqaBXqTrGDpJ/yJZXjUuC
BjUej7RjE4q+hVQzWhjwltdbL3ZYVfpqWsb3pRY5azf7hTDOAYl7ck0H8XUxSV2ix4Jl5gh9IP0F
FnRB8rPwux8Q6XmZrDmVYFyTTLy4az8NOQej17CloC2QjRC0Iz7vA2Mz7t4MTzq+6kMnIyCvawxA
feUt5ylfzInDs8geIdPoNHcUC8ZLIRQZUNk+G2XzrPUx1CiA+QqdXA9rIpQbu4TDTVUq7w1J1SvR
9ZYPqM8PVJ0PQzlc87rrvFpreWC1+h2YyCJQRqvzy4ycdIP+ZFh6HjoCOkRuyGNayfOQKlDCHAm0
BQqUAXVmh63I7yvbXUtwL78tIj8NmY+7kJmttYgaCnhs50HdDe1zD9TA94v6gww6SwOxf7Gnpi7K
JPDzdVHbcQMp52Lsz0WZ2UGTdR1sSRv7N+0H7osRbkhm02ySGjivsWra0Mj0x3Hk2SM0K5VtbKN9
xmrL9ahQmi1J3WNlQ3t5bDtyrVvNL240IeuY2I99DAr2AGdCHE2trzNt5ZCYT5UxHQ/Af0yOZChx
zKONsbYpIBRpDx9L7keK7cXqauVmChI/T9Z8jFkQWaQi4bzP+zM1rcfRQIV7VPcKatOlqD2Do0RV
9ciZnyk8lypT3tSsWzGDma6kxROAnwmwGq6tBcAXVHf8pFW6MxTnbkcAF4EEDnSrDJwBYHsk698v
D8zbhQHRGwHrGxTEJayAa21jQA+zOwtHu5YtMB96rLhe0aCp2yFB2+il/VoKPcFToCmg2ZlziMcy
CTgjBSgWmnOIogbytIPy2NeOemPUEbrJboEGasFDM6nuzFYjga1RfTtEY3fqwVf0VbXnqL27N3lf
qT60VHK/q6IblkCbvQJDdU+iil3XdZ1uoI7j+InrolpKtXTTWbhVS7d5I7CrSJv2quksSLPlt0Dg
GH4MVf1NWSn2TWlK1YOS7uCh8wzJMCffw1/jqUHtBX4JzmOlt9rGNRULrY2C3dqJ+iQtgFGtTJVA
dxbPiKKfdDiseKOpQDyqhYJLS+Uu11oC/4r0jxR8ACMjUsCHyF6MFII38KW6LXVIslOgDnynqn/B
euc3hE9Dc2hPg1laAfRgtQPUDF67soQyfl2ctHEcvSGXOKlg5beB1sHLmKRPpB3KF85QIIJzj/As
kr+nunJQdPWHpeM3ale8ajlgmm2db2WXwDBeMRkSDSxVBa0fP0FrP3T7zAkSu/9/pJ3XcuNIm6av
CBHw5hQAnbxEltwJQuXgPZAwV78P6o/dkUiGODPbB33Q1VHJTKT5zGv+Dk31lqv1yuoCzS+iaU9C
gsNtaL4jCzR5miTdzO3E82V2t6NMAXa2hzdtIDJp0uomLOXWm6tIeINGZbbLqwkpkc5H7BQfNUO9
0tOZyoLxu3DkNyXW4gV+UG1NJ4/XchG9oAlyl7V9s0u6FmlIZ7rV+/g14Hch5Q0btElGV0qmXVfM
d5YEMMeUpg4RIcvYJWWETbxeIEMoi3YnIKaA9cpqd5L0v8iA/vn+RBwHAVwBDrA8GtsLzdHRlgP6
KVCNs2iGvm+LQ9ibIQBf9RYUfbu08n5/P9CZ+4xgB9kNyD3c/8fVn7ZLonHoZnFQoyuBY6EsX5L8
/scFPbpMmMEiIILTA5nqUUAzUAVWWkfrDl3dz56qD4E35OZtFOgcMs2kvyZJ4ue0fFZrDuKVRafE
BZE2uJ2qlGvdGCx3pC3nhnE6PGRsUc8op/H++4U4adMubF2kLiHGLqW/E+3BMRydIhOi/xdlaGvC
dC+/tVamS/C3jq4uuUIdV7GX4eCYEklZBLcnTXCjM9oAdG17kEztOkeB2rN6cS80M0VwS3oUAwl8
FFcXLvazs1xwtEuSoMK6O9pYqdX3pRraLcmIuVFu2s3S8BDe7PGMbBz/Em3q1EmBaX4e76gS0DZc
K5CP2kNhmz/1Kn1L6oxaW9h6eaTAvRkr81ZpBuFXitKtINH97BSq0GFSievAKnlf7aG7qhAj9a3E
kDwx6tGPUmiTXyfDR2xYkXdhH+jHtatFcAHhUwACqC/CTjyKVSYrMuQasZ2Dkwz9ZtQINJosAqOp
lzdGjZ8G/BvaUuX4qvdWsm5NEiG77jQvl4Md4WLjJvowubo9/iDiQTOnHj9iR0rvO0tdt8YA3k9O
UaGn6ianBLFz1P8tI3rYQxo8WaOY/MAwn406vC2WeVa1bfhWalZXZCOBVwfz3zIY6XRHg+TJSm/8
qIo42baWLrZhWv0w+8FwMxM2gKXGf6ciK4Dvxs0PaQxrtwzCK5gl5gZJwr9aUFS+HASv7SKeIiTl
tR/sN1EP+m3XTjulsAPXcMZHbZquJZBeq7kPYyI1hNLDwBR+tkBYx1whGguCapXOKrkJWk9en4ws
RPXShBg0q4SxSRd+ULF4CNJ03xTGtS3mvwYb0a17/S9qPdgc11Himol6a6nVC93pOzmpBpCs8sEE
YRsE95zPEimg4cWpRprf8XCfhZ3t1vjWeXpgqq7ejKarlO2rJqAtyE6QY5bdxCvVCSdvxEhjpVei
X03SqKyGoKJlrJm/00p6iSPUPXV4jlyvXexmepOuclWOCd9Vwv5qvE803kDeNa8wg2IT91Oyzpzc
3iX2FK5h24M64qKwG4l1lzR8k4nZ4hrKZ2IZ/gAEBtnjBlRBPczrujAzV5mXH8yCI6OYeG0YbMI0
Hb2eB/2qtwP7l9yikayqhL0XdvdpoEXPhz4MLYblAjoG1GvaqAezhgHDwleWXFTIccIxoPrB27+o
DH5c1uEkcRSAllNaV6nDHpXKEpBwcsU/GPgGV8q22RoLo/AyaurcpLi8F19nuEDGcU2bnnxrB3pW
/bu6/6NQLK1Q9dmoPpLUlxoZy/n/+p4t/MH/N9oxKTON1KECHFJxhQrfeTW9InIBof0bToOQ7V/C
LZ0kwMs6fh7xaB0rUSDKnRQV5bHhecm6I2+Gq4/wDIIw/SHvvCR18wuZzrmP93nQZdE/hSBqYueB
tFh7yVfhVtt218vHg9O+u7Ajlx//3XIeXbdFH9tqbzE5+xZU9nreLpwH6wrG2MXX6KS395+FZE+C
rkOa4/j1M/LRrvqGjeL0BL3+fEivCh6hA+AosTIwiem3audm3vh2YZLOcSFrGRlmHpgsqGoWHI+v
qxlFVRRKMy4ksaxJfqYl770iDG8wqz3Y+tdkbKnOU2jyYaEBsVKjV0XOGzfK8WeQY9nZ5qbaIbWd
Avft50fRlHtNmueVA5qIGp0EwlVN3SwQsdeowy4O7E02GhtkyXdjoR8kC5h7M+XuHKPcLtRxbyqp
tEm65pdOQQdqhn6TDtYPtQ/uJmn6k9XUt8sSr7MYV0UVCfmQJ0JNnIdqAoQ7i+ivqaY/Jmd+6Ar1
DqrCzSglr04qnrtRv1Nj6wk86r2jTK+DA8JUD4Lf8VSuLcm81xPTcqtAvw2aRNtGUYEZJ6L1um4+
Db16M0T4mZeO/hqkYltI8lXdNLh9yxXwHes5jMY3KFRPlTLvQIj/Nc3puaq7lmpQfKMXdrKy0iLB
6CscmOv8N4mDzTgS2OK/fNAGZQ/D77af2zsMn72hnWguZx/TAGmwMq5FC61DG3/GTflrNONtEkO5
avNk44QkUrOq/rar0FzZwyhtOyVX3BL3Gm+sMMzpKu2hjDLTRXkQpdOxhd8lCBNSh1evLe/6oXA8
a/nVdguIQC60H1mi/m4CBO6cUbrX5eqv1YYm3THpPhu6lM/YmqtMUUi+Ld5ZqbyOOogEidWsJpUg
YQLqTNGE8FnJLDektbyacvOtmIrBc9rhsRnVbRAHhSty8a7yR6tUdyLPzowfyWg88QufNcFfTOwJ
H7mdbwtdf5RFzRSS6WfnVJJfQmUE6aWAKcaNat3gCOLXTt/uhSX1ftuCGcyCUr0FgFGja2M9K6PT
+c6o1F7XhLzuwzy6Yy89jxosSLssSK+1oHSpmmarRMGpl59eIRE7wXU0y8mDJBftcidFq7WxnFVp
g2CLu/wPelKNhytXuCp4b9ZVURXerGT2VlebdG0CiXet2rZ+CXO8dgoTnWqRNVf6qIoLzfIzx9gw
VS4QYiQLSu3RZZVUbZSAa6sPehc5riHPH7qTb2LH3iSyc7GbeJqc8ZgBhAIqBITi5P0Uij3YFqSE
wxzo27IBkq0UN7G8UVsLrGK5r/VgHYjAAz34pLWI8tVpeo92+bNmtE8XbrAzrx7ik/yMRYFS4Ud9
vcAmB7+NrgurwzTEYPIlT0Eir1GtXSMFMAAqPyydyAVG6fat6mJXVuiJP1flx/e/4+wH+LQkR69S
ULXDDG2pPmhpeh332cskk4lTGodHpV946c+8gF+W/+hjz2M1idhqcGCbXjJ8Xo259vq08EHWwojd
Do2+puW//n6CJ6g0Xoovoy6b4tO7WxdSrcRFXR/Ssnqo5/SAtfWH0ac7Q3/HQH5elekwejG37oxC
9dCZJO1attK74r3SlfdYsZ4x+LqAGri07EfPl9CKpLdlfpQzTF5YwXh2OLGbXLuQhZ/d8WSMqAWh
Y3DyQMd9HNmGVdQHhCK3k2RdR7Px+P0Cn0CSlgUmsaOvuWAgaMh9XeBOlHJqD2lNB2NYQZadkZnc
NqBuHslcfOVZu+oPpT9tg7vSh72YuHrnGheinnNb6/NvWNb700euBOFJqSR4NUcdWZG5C5A0dqXU
uYocea1LBlzyvn/U5frC+Tmt7DJ5ElRggViqcoV9HThSkLintYNDpOw8Y/65Tq3kJypYlLmExeMe
e9+v9rKYR9Hd5/GOg+WsT2yKeg6heQsQkODnt9x0O0fLLqECT4jJfFZT5Z6ETMW+oY78dWZIaio8
/WxRrcXuzxm2RivfGl1CuZeWEd7eAq3tCRRp2Uk3xbjwhyP/+8metDn+/QZk8al2AWC1j7eWaQ21
KKQAY+i5gWLUCMj+2o0RyvfClrmm4sGXoLZXhfVoTcNukJq7Xun/ZnN1PYnJ60MgZs1wN1EipsuH
bF2Yriuz38Vt6U6TtC5j/T5qrFU2Fc/f//Qz+4IWNZwTQn6wWcfQ26FqVJX3BpPyqPfl5XTL2WZ0
qht+oxeWF7qIZ3bFl9GObnHRG0qWx+yKSXLwRn7hWluX8u/vp3TmzqLZZMoauScf5HirlwCHIYt1
bL0qBsmdU0YFBUPjSb0k9ndhpONNXpd1hLALSXXYJG6b/XZgh/VU+2sju3CcztXvFmIk6Quyqzgp
H59fVNwLZcDerZkgHEc6JNDKF2WzCsaKsgbG67PpDZOENG4MvqreJmniyuUlcegzMwZbBe4IMbKl
Snb0NDr1EIXW6GQc63KT1K2nIRLczrupvXBRntkpgCccg6valhf69ddTjWJ3F3ZymR9K0d0UWrtq
ee8GQu/v9wr3xMlFBXRZp0ZNuQKJBv1oRmWTD0M55wkITMgOWqtkdNfLVY91r1qslQZhjCbMf7YC
aGZmUMOJS42cUcqbm5JaWo7XltvVw5OVR3jBzra9pevDJ5DgwEx5B7LE+jX2ZbAugll/a+Pkl54n
hp+aEC5EUtgbEY2aN3XOgxEblSelEUYHypUq+vscrzHPSiPbt2MrcisUMtbx0Dae0MWmkOa7NKJj
q8nxj7EKbkN93saSSr0yMfbp1Iwu1bbdzG1F5wLaX27hdDHkoS8bHG0z7YRrjFCux2Ao3bEJBMyR
bt4baprvKilP3c6sVT+ROhjqlOy9wurDXxAJatiVJFz3SwltjkLHK/PhSZvlbKd0CTAJfbgnDTTc
CWMu2lz9lZobN0OnkmRX8zpWSGIj62bUxxdFCe50UTerxgwaEgy18rRE6G6Wz8ZajeU/1JGeTWeG
hxKuw07TaCLQ/mF/vkeV/DSWIcYdWZR69hDcW1pw7Zg4Et/UZH1x64luQ+ts2qIt/g6yN0ZEfHyk
3/eW6+nP73cRrZmTXcRrB7ZfX0i94A+Pyut6YUI3SLDCk4d5cId2ph5kqO9hMF2rco5lSp3ettO0
j8bsJlHEe5sqH8M4Ta6UtR+d5fzIxj7FfoSeYJ7vZ9PpOLwhlnrSkLt5XD5OZfNa9BqvWVCbvqqg
dCPyUaEMWz4EzXADpSG+N3KRrOCNf5hkUb6aglAQZev2gQ4fXgNFrSQEGYm9RhwP5tXyMutG/Osf
FzTIEZhRYgQFhNE/qEn0mE+0oTr7rxoO+xx3Hlfphuw6a228USy5dY2++5in+hov+GjD32x5cmT+
rDVYLIMxh24/iqeU9/KmqOoWeknqAIGoyRMxaPEQCw49XZL+YgeOrI5j31PkczMFv3O6Qrsubcwr
ISakzuuk91FR2UPUAg0R1LRfa5hEvLS4oE7zzyjId1FgbiOjuG8GrIVD1c63aPBMKyWrXgcJvfRa
RmzHrPTryE627Pd0VVJac9tcBUsjL5I+ZXQl17DQ9HYIbhBF+5AivXGFVkvrCZFYGezdui8n6gkh
BCl4vXhQO2GArgMaBlUwguit9HhVlcMf0whhGFvdqsvA1nciueP/jN1e0e4CtX+qW+BUchf/tBKt
pN0dvBWp1rmO3CDBAwthPWiYnUCn+NMJ67HOZM3r5qzdqqmRr9Lc+RGYM8ibVHmJ5Ukgx8dP1zTM
G7Kwup/6KN8JUfZeoCoHQxbxJkCWxrUb7X1oLZP3MHswxi7yBX5XK8NBf6jJkvsaGsB6mKzQT5wo
XC0wM7cuBxHBpmpA7VapuqV1hTlorP+BirXKjahe9bGcXReD0rm6qr1ZoqYvnNDDn61wdkVtD67e
JxYWDNZdnFS9D5fuaTanAs6ganutQWVLtOnWzNLtXFQPYUetOC9fdCuGdtY0L0U3v5km7UIbpCcY
NXEjB9GvMe9/lHoJr3lA/qCuB7rmtWVvky6Ddl1VuafV8dWkjYHr0FFxh5nt58QZeOdITtyscB6S
Zr6rCuH3Zb4HMLzSmwTYTap6luhGbwwwvEmM6t6SuKgFbQNJktxATnZRbNaepovxbmgpDAF0TaM6
8BySw1HV91ME9bmRCntdG/rswrjeNKX9K5xCBAq51wXuN2nU3KHxeqcbPOJyQVvJ0ThbuZ7PD2Iw
Fsc5/Qrgy3YUZrmrDTviVRlHtwfXRddKrPnef2baHXmL0rqdpYi8S6Zwx0L+lePUVVfifSQHAmaQ
ZsG61SuKKlL34Og5zjzYY6ybKJ78wbDb29IsQm+c5QfUVFdGBMGuMwd6HHVwjWem7CYYpbtUKBGq
SmN9l1vBb2fIQm8OWQZRpbpfBkSzbetHQ4hrWys1V6K13inr3WgGtldBdEPk/WY0DartaY5RjzNq
PKFzZKyycdqNo+TcpoGkw++Y3mJp2mVS+ijJnCltjtBfHydj6ww5l/7cqhv0QqSNlYRb6N+Olzh4
dsbDQ+hUK/p6fyzqWNAlrmVhjKtsARFkWqMQdLfJqwkRfjNYleRl0/Bohg3PfQe2NU+eA6Qa3JzG
y7bpGtxAZfBaGBBmL/Hycjbaeh6dK6WHngG3dEZ6SdPWKRo54cR9penvhVP8MJh92c68zKq0cWYu
lELS8OEqS/VvqNm5n6L+71Mkvq4M5y2nneZWsxQB8xKPOIgPtBbFvNHN/r5AjOKjhLngFYQBPk+4
5WeBJFaA/8SjjhNpHlWVq8fDnjrETmR56Rt55CxunOBdMG/zEFzIvDgL37izKLyhEuFWSqj67GqQ
L064i3TwLmqm3NiwHhGKLl5Ej3uPWueGH3cLuKOhtVA57KZJqPtAqu5qi1KrlDOY0lZXpWbVHiIj
V/WYHbQGglnVR9x3C00qsKsHrZ1+yq3+W1ZyyZvyRPg6LyJq25SL0DH/4cxZ6AaBUHwY2Q7flrYw
cJGSe566pbPYqOSx+dOW+1U+GcEqcAyoQ/KsraQ6MldqY2srpCspOw1K7udpc5XNUCYsq3+NMp7e
xOljX2pqRKJNZW3Y+YOetgFObzFHP2keOtPYhEa+ndL2Hh35zk27UgVg0iWrvG8AsKjWS6Co23BG
VUYpb6ehfcVQZsBStrvUmTs1PwF68Dl0OOqUDxxYOdKw7dUiaHpBu84qsDwp2d4Y69dVZ90mWfzY
x/kepRdPNP+q/RulZhdQYF7PNdA5tJvGcpPbJj/3F3e1l8bzU5FQqrQ0/R6Yz6V0ZEnUjtJ7fjSg
DigWQKuPeUt1n9OkrDEq1DfSL2p/yk/9zfFiyNXCbfCL9YYL1ZtzvTBrMRCAOwmv/sRBGoRPZAiD
rC4R0SpJwPiFdGy0do0l6CYTqEBg6NYgg8E+cRf9ozGSllq6R26x+T7cO4NsQWx5QQyTN6NlfNxO
ykDpUG6vMqo4aPm51q/qAEbHS28FUZ+L6ZBiuNqVtqo2macdvh/8FD/C2GheYRK5GHAcR5olTN4m
GnDiGxTddcKfoWZBzn3Uc9JO+ykMhvX3451NkD4PeLQ/C1tSscUIs0M63k/ip2N2aAGHK4krgmY5
PH1u4XBGIW1afT/yaQq4zJRq3ULMW4iEX1NAEcxpk0pOeggBjsEdIF0ZvblpLwxz/mt+GmfJeT/V
5BBNTWskwFKgnYi1xsB39Tc5fQgMY42J3coWKV2c6LdVG9Mqj0hC0FqaVESl8tq5Bi/iZiPafPIl
A8nTyszX6R+lFGFi1ZrTM32neVz6PobcuY34QHGMflxzYRHOrTXq4sCgKGVp+jH2BZ3BYG6Jew5Q
lJGVmvwcM2WnF5fS7XPZNrBSzUBFCo7lcTfBALWY2ZqRHjDkWnXztNP6jLbU6EmAZrJHFQTHlLzI
mbhQEzpTPzEpIywO9DRVGFv/+pHnak6drlTSAxaculuZPMDcIXUybXLi22YUL0meoggS7Uyl3qUx
HD1VvGRydaECdu74Yq2EHAhVQlzMj+oaw4QgiKnitzhZSuVKlbxaTCh7kPsaqlpZ9N7r6qXrapnb
18satBmKOQh4URM7uTp5M3Oh03o+KFOzUjq0XkTsK6Hsh7V4n7X0TUkQiBuHm7ELblCs/Jid4jGc
DSA7/YV9dsK1YHb4mAE35yZHM11bNuKnw2YqQnJmBfv1ICh3oSHIgMb8dhiGVdkYxHXlL5CpRCnR
Vio11+rfvr9TzjwjJsUe00aBmp9wYr4Q5EMnWSFWY9FO+NMKA4srJ8febHH3QXv0R/bjEqfgtDTw
dcTlKf004yyUO2CAIuWp7Hbtxtx1q2j73wDD2Ge2lq5yUdo4aVHKPz7DRagpTTpxtowp3Nv5+Gg1
6VMurLuhsnYOAr2uk2VAZfUPOw6AN0INpjJdb8w+WDWdc5UB2DJaJGRr9XrU4vcxrTJXCoJfaIZ5
0VBdmUbxOwYuRkUd5ZzcytdJ30Yg08ttoUNN0/u/apr+TWMt9JwoeGjV+Qas+S6X6lVmaPedgnoX
XFnjWhMDjkZm81ir5Vtuz2gt2PY7qL69kNuNLrh8agqMhWK85MLeRB1yNkJN78tK/E2H9raZs62w
4veanNuFTBOh/oGkTo43ybopqYBKSDGukerYtxMRm14UW3Vu+c9j/ISO3uzao0QKZkUPI4gyt5fs
+0HvF4mb4ueoEiYjvVa5Q9L8dQon8Do0dyny6VQ9UbqcB2Rm8C/16rw+SGr+WCX9q5H1j46av4gx
fxo1dNlQmtnmaXSXNu3vIrXfdSl/q2NFomhb2o92lu8RpTF8UWRYztYjfe2JNHAghyljIBe1Wfym
NX6gi1JvjcwoKeVEd3rkvDdKux8V8deJKujxr2NsfDRmanhlCSp5LrXBq+dWXudOvjZq5KPm7Gae
tOZVV5H8NYeZqMGOr+VI2vV9lKG4mBle1djtVpOm6zSmdzE46nRdwkZYB5JNWpQ2wUpyIpxe0Vtr
YKW4cZ7fyRI1KCADMNps5TUe4oYkLtGRQLMTzwoAf1R69jdNpD0x6+RRs+7dKUzuRKG8z3NyM8jJ
zBLnt1ME+QVZzDsyzV9tl+7McbzVOgsMnqMkOwqYHzDg7bWcoFM6RYgEGcEP3W62ujbQAx3Kv6oW
v2ZRhz2804zr2JqvS/zl/VDVXlWTLFUYUrrWJOM+csK7ZKKwOJj3jer8KuwxX8edrbrE6L/HTHcu
PHjnDr8GPg2K/yKPcazrlU2yooZd/F+H/7+JhFuejaMrnqIk9G6YFLTAjsfBDk/RCzDV/5z7uh0U
ma2zGtbKqry/RKY8NyUuTjoRi3bhCay7xzbUiaUo4QZdcFswINbtrttckkQ782jxSmKgDUzahpp0
FP5kcsuuLhxnD/kXCX2qBJfYT2dQYZaM4gygaMDYpx+nkcHjwvaJDt16XquretO8UL9ZhHf19QIK
i/3kFpWcCy/Q6fpZKmL99DbQSqHfvfz5p/cgRY2vq7rA2WONY4DsAgqVTe1abVWypkLs9awmpAzi
u0iF3l3L1X0SollmjZ29ahXq+HJFxVsncsHqW9vqC1mtRuawWI7E97/19KcuYhh0jY1F+vYkWDEK
U8R1OTt7yUSPIk2IWPSJ7HLQOIkFgLCleLQ3QnBacmPbl1bqNFhEKNeEwm/COD312BmNqp2Mrrb2
USDeJqVaK9wjI6o5Gv0gO8+haC6FjLa7KsbD9zOnPnRyokC8/AfygoDDyYnKUw0Zsyww9rqaJD67
5znVQDsVWVmhOxveK1Z0U2bJddGO20CJszsp0cVdPOst1dLZQTnT0j29IW3Jx9Agn28WCcbMTVqu
cGspmQbF3UDc7YdOsMWG+7kcRtuvVPm6iFFCy+YB7af8GsDCkz2nJpB5h46sFO5qq7zpEgWJdl17
d7Tg11hXq0oVKgrmqteZau3LXPgeKbPkT7Us3ErT8q0zJoKEmaoJsLnfHf0jXwEn7LfNBKpIDt7j
nPK2UKenMaVYJQXmXWVVV/lS6Wzt8I+OjjFV0VBZJXKF1Wlifyj0k1xYJpoLOa71ILVo7mxaePxO
P5CCuHfIKPykaDtPru3XAPO1ViLUIgpFwXETBku32xCmF8b1eq7U7MeYhe+Knd9pSOcaLSLoVmze
mLP4VSSBtmqb5K0f0LecIvluEU3Rq+old+RNlzjIZ8oqOmPmoRjKD2vSHmA2AkJX2DG8p9TjjMif
5I6OR4Gc6YXdcrpZFlWABRuMUczi6P71TC/dgXJyjGCfZB5aNfVje0dFeNsBMqmeC3cxhVWvf19s
Cp/e+gyLqApNUlqYFCK+DtsuvukoLqCf43AgbZ3Wk40zgF85mF4h0AZvWK3+wCLFM1i1t3lhJTDJ
nKcLsz//MyyeVILPxUzw68+Y+ZA9knXBvrhJHqr1eE1h1RufQYN5l16FswsNm5TUkRfopPJiN91U
oE4W7NOhWtfVTyebV7mmX/iel0ZZIu1PV7RsNVkuq3mwbxVt19fK9Rxj4tRdIjifZvh8vk+TOXoJ
jEXKyKR1u4fpvjGs+CmXZRCy8BjdIVPeuGkv3Oenb+qXAf8xYD7NqzJritVGEezr9vc8vZfaj+93
woV1O87u0bIYyobuwZ6Ojq9SxDeHvQKX5/9vFPXr14EXQ2iaNME+s39WoKBlRMxntBS/H+Xc28eF
RfEfXA8J69GmriMLuEVH/CGr4jY09H1sC7SHbemBLtnPVIcVOJjdnW1dlOE4k6NCDPtnQQjjmBrj
UejTJhW9EpN83dqbj8Gm8KViV/9xVtpm8GXfSVd9e/FgnQI7rIUcgnnLUmSlh/11UfOmBFqlxslh
pDPqYdq+VUZzBxapo2w+XLIePTtF8B1cGWh8mPLxhdn04xSLdowPwzytQyOh9GD4mi4fhI0QYlBX
rjIM27wv4GQ6j6MS7jRQ8bRyHsL+EqZFWzbM1+DZXswYF+1BAlvqAl/nToSRt/C+Q2RWJEAX4coq
yztTGbun3NLqnRW2zToa5qeqlcV1aFqQ56SgRutSK7Zdo6uQZutiM1K58SPJbN+GTHQfhu2ABLOR
C5g6o7yxqzi5Gtuq9Dqtyu+suS5XZST1r6OgG52qRX8HFKC+7ZPFfCbI5ddKaY1Xg31YXdjZp596
mS5pNngi5RQfJUldpdZZhHOtNe4IbvAzHsUvqyzGlSA8+B/fpYxmKuwe3il04482szJawRDJLK5K
J9wFbrYdIxXIY3exjnsaLn4d6ejWBnc8MWE7PAS39pXxYu/iHUDdl9C/JDF1es0tAy1m3gDC0VxZ
/vzTNZrncTeaRGIHiRhKFYYrdwe5uHBXXxrkqCqtUaoYMUgID/U4+SVtejOTfFP9+P6WO1MX/TqX
o89TzPgIDlMYHbKdTWv4AVVkz1ohzv5cYWDw37BVOYPX/Dri0WdSg2TU8ooNsehTWrabUkryOnci
WZXSleRfctQ+u5Agn0EOLzyc44aJIkarmmiAHjr1YShvmrL0BKYdF9bx9GklW9Us0lXS4lNZRcnB
03UeivCgzFoMVKJjKa3sMCPr7xt0H4EaiMbr7PE5lor5SkwxZTRekWubNho0xTzy9bq5BEw9d9Qt
2MZYEFEV5Cn5ulNDbShHK0vCQ2liu123YeqmQRd6Rj/uhHJRQnG5KI8vUhRs5KUEaVknYbAZliJx
GkvCtXHy4Kx4CZLXCB/fTD4pwHV9Aad/4hJEGEhR/7/GO4oEjKHv7QJOClb08ysUzgJpbT9e0end
9r5zBfekW004sso3zdW0vTT8P8uj76Z79G40RZwSitjSPuGk3kiZQ6VJA3ugd7RAtRD5M6VMLIAc
4qVpgoey79GStIlY7H4ob2eh/emspvDyadBX4RQ9NBEwUj10tLWKAclWZcOF1EvRq5javuzcWsmn
XdKlt2Zr36HT4Q8Bc2vq3HdKxKkzs2lewzKWLu3ts7vo0zIve//TfTfJURDRVWCZf9kb3XOu5y1w
WqnwhVc8V253xw+QXHxVytX3p+rSwEcXrSQ6pYMmyH5CpRIpBFr7lENy7ZI95JlxKADADKDQsER7
R8dkcuQibqpA2od5+tH27XNsyDkSF9FWSO3h+zmdBv02Y6EGRtgDDP+4Ume2UV5nFCT3Q5mA+NNx
qivrgz11aJ7m074cnQun5Mz9pxBGygCiHVuzj9sC3eSIVFijtI/s1MX0R6fWHAXP38/qTEBH5kcx
UyejsQxERb/ukb6c+yxx8LQYvPxDWwPDS/ycl6RbwW8AF/MDZNmFyOLcS4LaGYokjAcG4eR2KwYD
In4o7Y171dMBh7pQshYqh4ccSbWRLny5c7uEQu7SoFj+daxn0Rotnj2zSe4ZV3dKAV5zLqOYepx0
M2mtcuHULYfq6HJRPo+2/JpPhw66OCpAErm9lkUoUk+vsfI/1aPm+mQING8d3V6+2tE3C1s9bNVa
CxBjGW/0ylqXqXnpG51dNNCCuOxpGM/YR3nFFM+SPqhTsJ8e27/hNr+iCoOIHF6+KO5toutp69yA
k72/9OqfXb7/GvdYOyxAg2dgecmthX4wO3mrQpu9EEifO1kwT/7v3I7FwvJJC3Jnpu4BFDsYH6fu
VbYf/xfn6vMYR0+cNcxGGhZsA2AWwEVVj0fVp1zgmJjvgeru4J3noC8ufbfl259sv09zO9obMohH
NQj4bosP06IXQJDiFtezV7njBufn3ffzvLSUy+f8tNtFteQpLcNJNPRCcLpagYPt0/eDnNmLWJ6q
Nj0Luu+gtL8O0ma9M9ImCvZQKtdafz1rFRXCwBtxFvrfjGQuAsOLV+IxdGUO67LoG0YaiwLMI1wa
vHJ4zPX/w951bEeOY9lf6VN71tCbOdO9oA8nhUSZzNzwyCVBBzqQBPn1c6mq7lJSccSeme2surNC
Ehgg8ID33jVE3EtkSzToQiPDBBwIehLoq4so1a/Or3rKELbg2RfFJ3LUA9HrbGgTCABVoBCXnCUv
92ExtyFw/LlAArYESp4wEVx6zusqhQTYv2JMA3Z2Q76NvHoDdDNBA1m/VmYh8+Bh+dYT9G9TMLK/
nt0LiwWKmkglYVwL1Z51IG5SNTE0lsZRPZ9T/t2AcTSRN07NSwcaoBKQoISmPVAja037XJDpUAGD
FUlRQdwktLADGBDn3zs3g3KVC6XIbcUHnMqf950MqXdory0gFUjz/bpGS7025xlNvsjCWvXAssat
Nq9+QvTGcAXLekQRWnVAz5CcjvXEb7qCHxoq7QpIytiLRh3UzHqK1nc+OFoODeBCSlxtyoGjlm4z
+F2rdZYH5qCPHrRlWx8N+8ar4Qd54qWMs3ssiZdb00HUhfsW+uBAmjKPKvlt1tGfQ6/EzkTJD5zG
5y4pDroyfjMn9bUG250Tej1BMWbKmkNh5I6WAqTfTTBUqMjDwORjCdpJOZmeGsNVS6HdtZqiXwCN
sQbdf/3QTfybNTeyk4pgL3UVGGjFzaikDi5LqoNVqEBlhfO9KdTCSZlAqxO59IOJ/JjExs+Ui2Sn
QbYTCrly7s5qcjLaYXAbioZMMg7yd/Sdk+cSUSYAIBi4Dwj5PNVZB08Noj5NhYlKDAWuvoHGKTyr
tHuzGqErJ/MnppHJbjuIKYhWbcsMkkAZF17RvUu8ogAyVVOrMKk0sOUp2bF09OD4bdkUlLugUocB
nryd4A0JeRFb8T7N1HMdQ5GhTIwjZQJUmAoTSkO1vu9o9m5Z3OWQxOoSHJIlbMTdWWz2XKoTm49G
EBc10nMdKmqThFApzPKr1TRk38P85iTDLm1XEQs9WU2Gm3M7/GibZi8w5ByIebCbUCgACF3zHQ0D
wLunDsxXjc+OBJvsk5z0lWvChsqfW/NpZrDBkcwchVx1giej1BGPVsW4gzqZEvQif8VjwmfFOnWk
YjfFkF4Bs/idtwXw3ZOJOlq5l0QSMKMGtaJnaCIhs/k+VY3bDkU0VOkdANYwIQKT2YEO/GQD7uta
bfvMOYC2I7TmzOk+n+fEb5v5VgFX0iYckIOukV5ARQCnk8vXs87hdpl9l1oYUjY63kFZ8Tocof/t
6xXcyEwF1fShqUqv6DDpRQ+VBm2ajgZgX7B/Q0OONhPAzK0m2YmYAWY8j28kb1XbiDUJxD69t+Ec
XR4IXZYyBAV9UtZXvMAe6VD6KzqGqkzW+Ej/qM8lDdyjLE6AK8kUW0mZEUOqSCz3gD/kp5EPrzGk
j2xq0t5W82EISgYAoTWZPGi0TPMJdr3Nhpm4FCgaaOSXAdHy+CnRx/acth33rAKSYaQpJJ8pWORW
NmUh0MO6LauNtQf7Cp1gMIzsUgIWQ+VTFoC1yuxyQCcyjmH01HKtC0ciITuueGw6EFbkQWkBDg2Q
eh92mdw46MeOXo9W566y6OzqBGMKIwZRGqJ9m8WYusUEW1g4TXfXvZhmPrw/X2PBQiUH9X+I47Uy
ZlJG4yuFXTEcJTs3nvBoxpjIwKdUA9ROIdZZqSZWusIVexT1e2uU3jIx/SHPCXXUZEK6AmleJ+Yy
GCPSYO5mQM19MGJEAPc7GP3NBEV4U77vkyK1R+kBtncPaZ/cFxK0SjhQIT50NuDvU5pXYtxHRZo+
VQrzBQtQIG6ZxE1H9mOIoeMEzpzdjvGT2cBjFNPiCFb8xiksm1tIckwtyJZ6TO460kNKZRZ7wGZ0
BkJUtgfLCkgLiKtMZfsAegV68znYESYHfI0Y1eAxFU3SSUHnvoVTqZoJ6KTH2uSnCCCuDATCaWAF
DGzH+k2ETuwpF/s5zEyt+Z4IbLKLtDMDCbpU98SydglaEmel5Na9PloppEnIOZtgBykJOQwMDfhJ
vEiW3kOjIBl38J2+zxbyRGcBSaCDd2RnFFMrZ/2ZEsFvtfRa7CGvlZjjHWASA5TIyioQk6J5sAAY
80YrgxJLu2e9oJ+NKc6vpjI3b9Vahm6KWrV+0XEgpxoBfEWV7LGUK/SEYafeQsXQMwWIR4vCZJ2g
gTIPkA8YeDhSkFKmvCqcZkjSRzUzyqARFThDqV3pdaMK0pIx2wp8hu0J+F/AzKBv0uB9jgVMwOMM
wAPCHvq8UR1TB6uP5CNw/ALCKSwjuDCONyCz+50onK3W7IHExpqUUJ/x0fzS0SkWDywRc9egLVTU
aL3FcL54FwMRfAF4gEyKW9mvB3iRmDj0ZMGMiuUm5ogPstcFmQ+APmS33UW2+N/IhC8UFXCt/WvQ
1fW5sfSK1RMGVW/yJ33fB7HbHmg0hDAMhzWZPZxoIBzVxy3jnwuiFct9+q+BV9cV+N9qM3ItM+q8
/Elc4JSeTh0OLSe8MLe15/vpAOuHLXnBi7czE1c/ZK4qSAjW6iqPlk1qDAB5IT0ZPaACgiFExL7h
XmtDbcA1zls1/wvFBsifAFkJRjJwVp98c2qhI3HXVSj2mb0WQHRFcK2k5d9hyItjGIpBgPJM4P3y
Cb7FOQNbEERBX5snHZcq/fXrG/AFUD4SalmGwQZwnsons5qktRpTALMxwgXimDczd3RmfjeFgYAi
WcCPjT51RqvZqggwRTptqUl+voFjePREcQWHtqe+RjGLE1yb9bQ3om5xrif6NwnUU2dSx4e27l/r
Af4+mRVbQSlN9TElOVT3e0BOaQLGa65TK5IBInsBMlbZyls/5/3AsEso9QMKBw3HdU3DKE0C9vtg
ROMN3VEUKN3qBNIXAjC0LiuX32NxuF+/jK0hl88/5K4GBIzgusiMaFamI+hW4aSmG7nWpfn++K1W
2wyuHqjwJZMBMBJK6bWOjuMQAq8bfP1NLmyrZfawpqDxDpnrNZJjhDnLyAAXjnriAOBKHCB3cTly
q29A6jAPyk6CC1To1kv73Ln7ddhVkcNM+74fpc6ImIKjE1pLC38NapNTDeHnLpnPBbIxmKbzp0mV
zgrT77/+3p+TLowvwwYJnASEkzXWcFJr1iINMSJttHDHs0to7476vBifb6yViy9Shw0SyrGAha6L
sWKjNo2MsyNi5nOBs6wzbvn87etvc+ktykhZFzUPeGt86mfrgtnqXV4YEdKJMFH8KoBX2o/4ejyC
7Xk/hd0jpMK+HvPC94LQI2YOOFkJNYjVAi0aRZzmVtEjuAxBYU9wOhBQp22g1YW9tpQbUOqAIQpA
tau4z2eFmLPE5KjE6fKuGijAsbYGBnXwFNj7yIf/uU4hyoSoZ6PGsVQDPgFRoUgv8oZOUrTIPi71
t+oNvNed4qX+VoX58yEjS/hq0CjC/5qgu60KOWbaqZWmzUo0SW3tDBzGi6C3QezDnHGLE4RHafIy
QUW1G1CbA++NaSd2meqKBjt//UI/bQk8AeSCFQsIAVRY1i0RYK+g0zxTsD9j8wyHkGu1kMEGsDRf
mYEA/d8MZprYD/KFnkiCxr3JOVWiZjhmaFQWOYCWiQ9O+kaAu/yt/jWQsgSiD6F6aiqIlw+lEsV1
cUoGdpdnUBcXhmtullugwE/1sWUGDZQtIWcAWMlaE8hsedkCxqtEi/YSXC150MG2BwbIsEpvpM5N
CIA2kgHaZjHcfT2fn3YJhgbqHAtp6fl8KnSqag4pCmWUI1WP0UvMQzZsuccpl6YSgBwodmFnYKWs
diKo4bDuEDI50ocZ4oemI9cj+qxwBw3FGJUJVhoM2uwds3UljSFWoRgBJ09DmU2O3s2vs8YB+Dee
BXGYvBktMVtO+/um4LtZyaAlMkAcwIoJ7HQb9XnU44epinU3HsunoS9glVsiYWspKO0yINo1pZrX
iSwJdZjVnAS19GIFRdcRTNqvp/ZToFumdnFIgrYtCOXriyfo75lcDoUcQYAzGpnykkoMapmQ2vx6
HKwVrMVfKvAYSQV1ApFAAspzfVTMdS/kTaPIiAVQGWbgUzsAN7yOo8JhAA9F9blpNK8dTME2unE3
LA0pMOmfW/iV2ENBd/2o6HCtHG4Es16oVArqfhOBqwSFC5JFuzupkouQjOwg5TxsifRIYno/0sl0
+dDOdtUl98AL5k5dkxgA2gQGxF1zZRAJLrNjrzii2PmjpeoO4GL4gUQ/y/EEkdHq3mjSnU5z6HkK
OsaqrRsFNZyZFuYO9ZjOhpgjfHob7QWsNDgkEHGEYotwoDn/Uc4QLSpz6HsDJM2dQWyORq7CrUEv
v1v4iq0+PEhFeh6z+qbphn3Xy4+QUydOI/fPRjVqTteIx1q1glytb2k/vs1Dc9slkunxTs39dpwC
ZJ21Qwrljqi1L8/1z4yyY2wIu7Kp7rOi+6bF6QvqJ+6syHWYUglNejo9JeLw3Uws6NOJGjwJSp81
1hnpecjmEim68tAY/XmyFsUgGCJlIzmPjO5GvZb8uQBvfUxRUmvbJkparYTCj5EgPRVCCaEC13fD
5XH9zUJ+PyPncXsBChIMlguZCinQWTWuCAgBp1yqclgtNFU4FbV4nqGNafdppu25iJIXSscjXFYa
1HBhP4hKhDq4VDIdxuR9P7PB21qkn9co2FU6bNWBm0MvYHVewaK7MsupmpH+tTvroD1zbPdd4wpB
AcVOmzf2ZsZ5YVv8MuTqrjg1OpypOYaEBU8guSBNQsIuUG5UXw2nR+N14xsu32C1C38ZTvn1xAAL
F06RBobDLz0k7b3YvIyQFJvZmQI2XxLDyTkSG3XylWzLPedCGP9l7OXzD6eV3sBDOokxdiKfWn6t
jw9ff7nPABYZvmsqhAFBGUIive4bCXmeMshLzxHc4BVHQU0ZRicOE5LkNk7T167jLRRBjKMEQVtT
UGaQ3bs64Dogm4no16WS2oOVQGFF1CuXtcCKFuOem6qwM9P0RLk+HHtmIY7DkDEY6QwHVRa3DqzM
9UBm8U/Qv9MHEVIjJ56jMK2QaiNvujCDsNTCNRGmdrryyV8uhs8rhR+yFImsd2rjpki35BsujLAg
75eUCWjWT/lmImq1OBaWGEklOIpKJibQMIZo8Ndv6tIouFcrgKcYgJet91mVmRbXYl2M8vpB1FAU
/F/cGIAD+GuA1a5qwBAxpAED1LO2Uzvim3O8AWjc+g6rnQTtdDGucamPignEv0wEVYQq9P84UctD
fNgyMySXjEGPxchIn7TUcmBFszHChQvALzO1ynSqMWPQ8MRM6eN47HIZ1B5OD2myKQzynsusQg9G
gqM21HdAFVvrGMqxRmDyqIkIrmYwR2Qn/1SdwiVu/QhRIOsJml5+5RPuxBth/cLV7uPAa1nDtNJB
PQA5LpomT5zKH0NSPOIS6IjzhrrshSuyiqYQcjkZdbVPbrFNZrIUZkKgkJH7jil+mb6JCbNxO6Ro
EU7zgTH/6410YVIVDYhIkDGBegGjbXVtnemYSGpX9ZFej0cZ/KG+aQbQmjiDZkphuAOsVXGDMDLw
pdDwmSoO9yQUvI9xg56rAc05XHQrHxpU/d7QMua3SVW4Xz+k/PkFQOkRF3cJtpWoIa8xYiCfDPmI
SkwkGP1NZUDMLgdZ2hEH4dAPVgvgOBhfzVD/ENsqBgGLBVbacFum2o4k8o1UZM9Vl4UV6Y/TXD5D
QS3BERXHIaS+9mY93wPcvk+T/tzAng3AYqgaovm0yd/7vONV2ACjjASAPyCxa3wWY5XJzblkUZpq
z63YQfCwTrxGa6CdBMWfKYMLdCqVN2jwROgmSOhToDfaZTCP6pVjGWuvX8/rxefBOgM7HpH0ExK4
yiAhzeCIGcW09Hhz7sdy4819RqTK+MofhliBm2NC9b5C9oU9C/35u+xb4VZB9yPxLAcmJc78RD0Y
vkCrbE+DrTLaO5T+14CBwQFIB/YWpFno4f4a/ApceJvBErsom2AXW3RGFsCJ5bFO0fMsJSEJTAgF
JkoNW4d0CNG+dQY5Y4G4tHYloVscL6UHrWYKKjfkQdO6k1IEdamGKLpAMbJuoXSGW4/De1ly4JNI
3Lxurnglvql5fS1XDG7EkvoGA/MKTNYkIHo92F0tRNaUlw5PxNaV5ZiH9bRlnfc5KKuLqAiqMypy
Jnm90vRSlNAFbrqoic0DdEuhltUFyLJvv15AnytreL0fx1kdk0KSF9JMMc7iSEnvJLdx4A7qxL60
N/YwBQ6tu69HfN/q63f6ccTVqWn2JMtEUndYUJOXh8X1NUj+vuTmHq6bxAWNFH0WzVt6PfNNHmgB
NJD3de6RHyVIuYFwNjfOvwsR9Nc5WHbZhyO2HJJBLEvMweIkowb6XnyiOJRgSegKN0BtuJAiuKbB
VpX981mBYYFYtKA7hcbHGrw1zTGpmznrojjNLG+e9UeBQGwKfVrAqngh2NOoZHAggmZNlcFV/uv3
8N43+PQeUCMGTBiIp08QqwoKXdOcmy1uL6Q+ZVB9RUsDFn/dlKQ7niZAecC5yUHH0pvE+nsVA3aA
7RiZdbUfIDys5MmR0MK3SFbYhSm+IDRe43h6EPJO8+JBUQJtHOWDFtM2ALHzamjb1EZvHg54qJxo
RX2llqxwe9H0AcC4AQogdZJuvBUHZT9Vwimv+hA6tietT3bWbB1VKTtLGXtQS+MZE0psrZiui1bi
ftm2L/MIok/dIhbJJZtDdaLKTkz7UKljgvK3kWzM36Wdg7IwtLuw+0yIZq1iEzOpyJpYasFoM+A7
ZedA6aeIieQ2P4vHAZDCrQVzcUiocyEkAPqMIu4qOVUhVTvg7t9GYtB57Ajv4IXcYjmqDd3Tfoc+
of/nmP/xwv8zeavOfyyI7h//hX+/VHDeSxPCVv/8xyl9aauu+sn+a/m1f/3Yr7/0j+v6jUasfXtj
p6d6/ZO//CL+/p/ju0/s6Zd/eJQBmHPTv7XT7VvXF+x9EDzp8pP/7od/e3v/K3dT/fb3316qnrLl
ryVpRX/786Pd699/A9Piw45Z/v6fH149lfi9q6e+7T/9/NtTx/Cruv47lOIsJJuoRoKCg+g9vv3r
ExCmTVS/kIjiSvbb32gFGbu//yaIvy/hHKnS0ifBVU1baFa4mP3zQwhVwU8WlTgNq0r67Z/f/Jd3
9Nc7+xvtgXdKKev+/tsfhK2Pmxstr+XkAFQTHVXwZFaLs1CTstIJjc+gx9hwLPOs6x72mKoSVDnz
lDvluh5t4cDSg34lSbYUKb3dhBYAHqfqMN4gB0ge+nICO/RKnLETz3p3K8AhA46FfbaDpKk/g+Ix
+2rXhNXPDti9xAbWTngchsanwPnU2mub30vdLic3Kcqpsk0VV38rC49H6XzTmgUAYjC2QfIkuXRn
+CBKeTD6Bh9Ei3qPDw7qpwaBP5T1nLnWLYFGQ13cZDL8IbTWr+waQlOLvJk8KMjob8FiLVvJ08lp
gv9Q316p5lnIuW91OgSnVejMQ3V0eBO1zBXkGcVHm1l3CTwT4JHnVuMdFCntqjp20oGn1xoUGcr4
LU0f9PIIlQ6tPEhlBqu4sOj9XLkacoiFlruUPKjIjiFN3gt+jaKtQCHHW0Mn2inEUAdZhnplbC+6
XG6vQLezjPT5qpBOrcQCbd9o0ouEyqYgnrR0cDuTu7UiumoBHzWV2HL+Q2oLYNgCYPP72w5Tae1U
AlegHRzNm8EbnOo4PEEwZviJauLYutR0ZZCuXqD79h3a/ND93t//Ac6QVV+RHgZuAzlhOS/tA0sd
NYyVV1DVyEvqwY3QKXeTK53k59I39pqjHmBQSx3rWOzUn4ucA2CX13HvVSftkAdKAFP7Z/OYPU3H
cnHKPg/GETa17J4Hcumk2rF6LVVYWjeR7A5BEzF5lxqBpdoSfbGk2umu2Snhfvfa77pj589XLIxD
qHaLoFVBv8aFe3LjyfvKAA58SKBSGZmyN2vuFN/VuC4kYM24iyYTWEmVk8yvcepzXjtcPrAcSPwK
jc4ZGIZASwCTD7Vzfyi4nUYEld3sTsSSy4Gkqu+n7qBIvnwFPwVyoxr2zAO99/F/LOFWJf1Nf4D8
rAfMj3T/pynZ/wfW39Cj+Sqw3lX5W/H0S2h9/40/QquAytbvYHGAjYJ0Eb3JpYT3R2zFR/Lv0G1B
0UuDG83SL/0ruJq/IwEGelqXIOSD6u0iQvPP2Gr9vtAkF2lJlB0Wgcv/UXB9b1l+iK0LTsRAAF/S
v3fn7NUFVoMHbZ5pPYf/8GGQ3c5GBUMNqQwaA+p+pqv80G4k8Ktnpz8yGC1eVbGLDKR7RtH9w8T9
Gfc/xnl5Sb6+epTVzdXorUmdypHj9q61odChGfeWsT2q8yANjhD4FYhkzy1ayQSwESssvNSVUw2B
6pyS1wF7C2Aq3K+dpg3U4ps4bpRDpK0HxIn38WqdzVYFOQH+/oCS2xuuRVzJ1h61wrJ14RbSKSKe
ARLIHIEYSkXGXqxC2Op+PU9rCNunV7aUJz7c8KFxkE+A5HHgB8h5RqpBTZtk15YzvvRuc4eeGzSy
E/hzbwy8TnY+Dbw6hy1JQG+qeP/+PYD3gm/ZqiOFpYNDiqauSg/AVjuFP8NeNAsl8ZkfdBeiuEvO
wWt/qHwxOSvD9b+B8Vk6w1+tnXViLxamPKl4tK5wjfqm1FEhhT6wrUGNE6oMszOeoKluc6cr/Dp+
FIW9ovrQd1MbONC51LJn+NfjhpnvUeby8tEzvDpHOfc0JbdG0MOuFNdR+GmwNGwErMRN0rq0phZ8
mt0lw/rwWgVt7EZI1eErwP8ob66sxIMoMzBSSE9U3c/EqOGeLP+Q8tsWfoz6k4r7Qmd3aaiSSKye
qyXjnOegnyDlfKN1B+jxg+R3UhVb0PeA8reLbHFYxAcBtm5HHcCrfI9MLNGAZECpwYc8Lb2CQHV2
P1f3LZqENrufjB/QCqn1x15jdjyeAd08yMf8rjpLaaRVkDVeTjQK+NF1fCiHfVE7ZearMAinrsi8
di/pji578UETw8Sp+S7xAbflJ4jBZTgObxkyLw9SteqB3ceH9E5kcNSG1qQr4bwtfXJjpGeCvFmA
jLkDzydl9/VmWjtDrGddX0EOaKHosazOHBo9JzF7JO2dlBy0MoVQuktYJGtniiIJNOY7nJ65zVUU
exVQuvY14Lo62Qulk+Ho5+BTijAkdNosLMRTmygn2AGMoE6QE6SfjeR6aA4W39HkUQXH3NyqQ2ys
/zUepNNVUCQUxM6Je5oNcHi+Ux3QOKodxLHmb4p5l4GgDE6a7Kb5tZBDP+ohr90t/Z+1r/Sn6VxV
YLgpoL3CsQ+Zm1YH1WlhJ+8K48+eQcVQtDVvidAwfRIBRyRHAZDIQz/+ROfa8L5+sWvlhD+eZBGB
RpYOoKG8OtiMbO5GKR94ZEWjRwD2f6bQ8neKJyT+FPRTqCBusfKU5QD4FIU+jLk6wZJcKk2wWpYD
QsqObRsCTgK+AZD7viC4eevXfaAouIL1pq/sFsFRya5O0MbRZhSKSofCburQ6ZPtVcqVOZ0tA+W7
B5izE8QfcRM7pS9z8NXzrg409KQTaLXXPCoy1HOdHHLqHjr1KJrRx5H6eepoULe0JV+QXTYGlgRu
AEDcDvRpKfrI3LFgip2lkLG6hdGIjtuC4CQecA4KBPt8gdwAzU6ao7WLFb8mblGfYni2mVdVdoQl
5+I5bGA5Rqgzi+2JVgf8teJaLL/h1s1h/4Zjw2Qw8wjNKqyDkb98vUTk5bz66uuvDlLWNoklsYZH
0F41S0+fnBSelorXewpsvA9NcdAeYxf2PouLT5BK7lQ4fe/wfEeKXd+6cP8yCre4QjM9yNMNy701
2OzTAl6dtkTISA8bIx6R49K+V0LhSroqIV7utVBzNDYuN2s8y6fhVieowOd2mHWs3UkMWnTsG3cU
PNANYG3SWFcdPeRSQPoArefC5bgnJrpLfB2J3n0PHxE7Tp4amrkkuSliz7Jc/DrEkGga0kDZUshZ
N2A+PevqqBTbPAOICdGOuYObSLs2vRVBhdjh2M+BcteDpaBfT04Fj/J5V1eHuvMN7H0b0ceLjT0F
GiakebClvfkeVL5YUWsAm9GQrlCXB5OWR0tvaQxOlyMpzlj+rHd9kO6B/Id85HXsZj+5AzscV5CC
2K6+5/5Wm3DzYVYFNpKQSdLhoRsZLXwXfmR3o+ZrnSc7GvNqEbVxwaGV23r1Q/FkVW9IxdvscXZU
P6sdClOfrYi8RL+vJmd1NugTS6xG6nBvhdJB0z4sDfnQhEoFy+E+cpTmHy2kCLZZm5cPpb/C8lpA
CkIgtINlC4+afI9mGPiDO5nj5k4jQK6YY4gAieyhmQ/5ev1Q56GaBEjdixca9Fu4vMtJzodnWR0R
ugEf+3HZ1bhFxrgnBJrs6DcTuDwoCR2Ik3po/ZRP6bHUjw0uG8MhZS5ac9M3vV+KIGhQBZQepxGY
PVCsjI0GrHYxx/nwfKsjgSllw6EUjedTPL38mUp3EnmqwQP0R2dAQ+mQaa9Ge5OGw3jus5NKA12C
ni2h3/rsCo4PD4NHvSn7PisBGZ7RXMqFpym+rgsQnnV3dmJ0nNCIMdyuhi8PtC/VW+QNneKBJAvJ
eahOv3BpP0+nXvILCvaUN3gxOnKiTUH+hMXMBpF484WsDgHYpplFIeMQyPRQH10F/MHrqYzdJhCu
ZIDCLHBG4Kr1bCoOmHO4FDfsMInu1LmiuZMcHFUoxuWuNi4KKwxQsAgt8o2DamvnrI6CqhvqqbDY
khrUXTi7ceIbyoOufcvgYNUirizFepNe5xmCccC8pD3pyHCcHCbM8xXmNlA3TZBXyKt1DFZW54VU
SWmOJj2PuE/O1iHxBnvYN7su2t7A72Hzq8ixive9pSjxAPOwd4z3UF9bvSOQW/oCbyVPflCOFD2X
HVN3WDaojrISadJR9vMXflU74yNVzyn1m9fWyaME9Ii3jbdzccssFRkUcgCUWANBNEbUOYabXqQG
iq8/8eSM/p4PnER9M9QOOApZfiokBzDBWLJFH6Tahto0AAdZSF1dDWJIzbVwmQ8kw5PDzSv5smM/
Td5fj7eGi6iZBt5hh8lrcW63A6ySI9x0TM1Oiz1Rnemp9hfUCjpkaEKxswlXRVyEwOGGZl6+K31J
jSw3ef560tbMtD+Wz4enWh1OcptAhSDDdaMsvR6t09IzWpe9onB+1bixCo52mJpB8aT7YlhuDb6c
NF9NyfL5h1SbF0qqVJC3fYcBwOYePNRDh/bogPWSuEW6FWO2xlvlInqak9LgWCFCmD4ZTYiLsMq9
EWxmf4n4YJ9bhzL3y3GPToIazXsrYLdtYJzhffH1vF++FHyY99X5w+FRXkF7/o+tROFT6fPZnbSz
rp618bWitzoINm39OoEdSLyFC1n2INdOJ4L2AlMfmwngXffrh1q3Aj8thtWhg779oKXZ+xIl4hlE
hg5AqvebgeHOUgC7E3c5Mr4e9XI568NUrCI/KMIjIQaOYmRrPnr3yFhvxflbLDf2iP9k3GTxHfGN
7GYeEzfvHSOgIJXIolOlu0oOifkAQXcOK6OcwtwvzGvmcNXdsvjenJxV8J/zrgChGEkac5m5m7xG
RDEN6sWC4luTN7mpAh0zJ/GBad6YoIvp4YcJWoV4LZHLzlgKstxn5KkiJ1g7CYivaOvjDaU/Yrc4
ICViXtq6huGOOVJevxU8SFCjJnncimSXC58fnmd1DEAsfoaiOJ5HDRYDw9RGFyWEi5SnL3FVduVH
PUzdLUSFdvGk+2vYpdP6MVo0vcK0psY6UaKFcA/lDE9OfDPfD6Uv4G5iHgdjn84Z7tOjEDT9ncTO
6vytVcM8SISd2pyE1i+ns1QGEL/y9BzK9So88WrfqH3LBfxcGQ60hA4X2yutJ4g+70/GeEclIO6v
ci1kAe5HanFMkYKPIZRtt7bCGhe13oBrpLE6wWrTGnHBQCmLBh0UaqAKUJ6aAem5DR/KQDCQtziZ
V5seLTyZ7WpU/TYLKJvPsQrMkFyDqmb851HaWV7R40JoF4jQplnYikahov0Cg1t7uJlCEt9mKMbl
z2lcbYTJrU1nriJ2x3iqELZURvSw2M0uxOKtpRQgDS5aIbjEpm7tpNTeWuOXr6MfFts6PqtWhRnI
lzUu/yw6V4dIo1re1m3U6w7VAqP3YWaqUh+mofbVkjDFBmgKDtxAsuzKEF6FERLVNmSTxsOWoPnl
gsmHh1vF6VaEk+rM8Hryn3TZCdNsQ5ce4umnwZ3d7rYLBC8vHB2XHJRuFHeoPfTYM+oZC7m3Ba0/
A6xuMIJW2shb1IsF0A+PtgrmUHIwYeP+Xj2vAITXH4YUahFocys3M/rPAGm53fxDJRx2YFECMQYh
vccdUhT3wIcyFSzsoHXjQHe07pG4L6niVHAbRPsgBX8ccr32lMa47GdOUoL5V8P6d4S7LzBArHtQ
Q9SFtlbgEsy+uKOYq7DPxJkrqYS8RC7cEl9p8lLRU8IUEBmvKL053/P2OPYe2A3iDokJd+U2mNOD
oXsbx8BW/FsdA8QQhKRbsg+th3OfZ+a7pgjnIWBW0GfhomdVuEmC6Fe9IMRJ9ZVef4/1W0h2EG/L
remdqfrVtKzOAG1W0fxabrPMNWxS+tPsoF6a3MKGKJNdATxIu4Odrg2CtC848k5QfYBVjfxRBcLD
G35ACXMrel6uL/y19tZidgwi2ZICewjsWZiRQjrvqAKMbacefx5spfDK3fgiQW19vjKUGzh3Oqmx
z/imRvjl/uSH51jdqTWTzmqvI3aA00F37bmHr+5jgyIPDkkDasv/Tdp1LTeuXNsvQhVyeEUOzJRE
SS8opUHOGV9/V9P2EQfDEW7ZTz4eHw/ARvfuHVb4qJzQYx5Do4LqsrKa5ZIj9sOnURbBWwQlW0z7
glwivlUcEbdiQ6GNBP3tpDsy4wks2DHeD+UjXCBrk8n0AugEd469SHQxniq3MvjQ46abToMkr2R7
/NrbLSN6Hwg5sQ/GximeoswtIDITSqdyOhOhpqk4VOWhTkyB0/1xUzVe322jxqs7O4XTp4k68ytw
/c7xs7eE8fzqlZo2OfvepJbPo/junsmtMPabsQRG8EwhwGTocrX10wT2FbMbgkPFYIS4OgxeKT6X
xnl+IRaZPCGmhZvZFMzsSBTmWCh9FNAF6KBixOmDCYtq6ANhAGj/HBr4tacvLoQuT6oENgn/KqS6
GTd1k59a+p3mvL7fMfSFqR8geavC3yoZE5Xqj1Vu13pNtaps5QKrBuUEQ1kUnia5O1CDAWrg70LI
TRWtO9UO67/5oTdkJ0Z66ctza3Q1bPl6OPo+J+1DIBqUBH91i3LgLd/FeyH4/PkXruWcyuJeEeKA
jhQR9RJGkmYZGZkRm1KKvM4cgTYg3biZ9ubeWI3/5LT8dJoW8T+r/Vlo2GuggxbcIXJ5B/MWi4Fr
KfA/2s8/E4i8n5+2iPFgiI2p0F5DWOuMJhUZBW82MtRbZsWZ4BmnlZ+N1n2R0TEgamqns5TKNBrM
4bvXKNA4XJoJNHSm5LXboIcM5K0VeeGnZAacF1mZhGlO9IkZoJZail1rsNjzBB0Od74xWvkuwoBL
USE71T347zWmCRmi9Lyf3tGz4VTWZmI1eaq3mayCfZqu8STZ+2sNWA2UWkDoWeLTmaJjhkKJx7O4
xYUK0zUNZlOznp85Sa2e5YcEpU7SG0Cm6hyGVjxjgJwx9ast+7/stu8XWYRQJUnZoKmCfze6NmQW
R/TqEIGOQL3Y6WueGHysjS8/f/7V5y6CY9/RZS/FuDkwzAOIj4WAE3AT2OoohFsBihGYnEQwy5UN
VoLemvrz41fXf5H0FgWo6umMnz1oMNWmNUqlAWyw2v6LUlit9iFVnOK58P2KDQG1J66W9CGPnzLf
G3JnbYwr3U+9vr/CIqplQlJIkM4kUQ34o14vH5LMpgsiY7mT2qMUbKp6I3Wj6hdWwW5RGgAWwZp8
4g2KAYqDOiaPEIFJO0cAyDHaTsA8ik7aWSw6yOIvmQJDaEtHRCvWxFAcnFw471nwTKwlD5a9Ve9m
khV1Vq14EpywMUObMSXpDZqFQNUYgg7qgeHsxyeF2cfUbsRREZ9ZtI8sUdzDlyrydeGlmmA4NX1x
gL/4/XOeXQR/B1d7g0hcrVdufymSv9dsESfjcJ7AiMdNQBSfRmjRyBBG1Ge7lh+q0ix6nQL8NTSg
8Re/BjrMgqHWQRvUJS51mofOGEgtw9YXtOmQqooF5kBEvUBscuAwNT5kgQfWka8AUcl7lJ5qxIFR
1nIebB1T6Ixm1gfBScZfHCCRaLOuRMeru8qfsfj7xy1icRIKeThEmFxVv3yrrWzumQr0KtRk2L9M
rzMQUFA4iws36rehDEUHKOqpUwNRBXPONrl8qltt6nRQ9TFYV/QhVgFWYx/qJwgEJ4wKvbziHYBb
wIuU0JV7t81sRjTbTO9SODAA5ZqZg+1nTuPWnQZLVqha8woCkin2Zhqdc+0aLn8+k/fHz6Di/Scm
Lm6EuJTarqxI24mMDGlShY94USi5IVvSc1pLE3WVAUYW8qeFXmT3EMqFjLgUokIDkli2OtYiELvW
4bozLR8glsXIH2L9ETdOo+wK3L1oGTdWjYVDMerb+fBEswDHfvrN6yw6LOMwMxKLxIJ6CMBOYbW7
SiSBHCPyKFPHRqVF0KAeJADYOKEwuOzAtkd3BvvfXmPGL+lf/+6x/LOgwqKNJEM5BjqIuGRiRzCL
N3HSYbvKqv0DUWXjW53iHIClw9nJMUYDwhx/CPlPo6Mw80EbYPiKzYZyiGBDiuwIVWnAo6iGbwLY
gzO/k3M7C80+P02hubIVSPT/4atcz/5Nu3wOpJZnWtwOWapKhSp/MahrRtqYPirUNwbtxTx8xlee
urpei7swE6oshP/svyJKfSgVswCCjWZe5R6vkb4O7LGsHuAR7FtVZcZ6hQioCYDka2O74RI7B5m8
TTFZPlGlRys2U3qZ4rSJKzPAQYUejlqtKdzOlx/gj76yZCtXyFLnrGdzWa5nakAtBBbWCOR/rEPu
tKKgGWHPIbo3UHVFKhE/IpuRKJtm8Cr/47UqLK5VboJOBpRmyD1GsRu58ARqGwObzlpCbNKJxw3Y
RNsUrxJ9JuOOYxx5/kVh5qMT079ViONfGu7fJ2Bxr0K4oBBhgge8Dcq97ldXAeyO2y7FP+fgQLDo
sWjUZbxkWmlD17VhIYuqhaxVo4GUGeHbXKsdEJGn2mU9+qKspPp/KeO/X29xhcmj35dlgSwEdKRQ
9xlLwHGCZ4E0Qys1USOt/QUBwxPfow+aTZsq3a5lHkvy3h8xYnHRxHmo1BOYHmRCNxgcAJQdZpmm
UlmzbMLUmYO1R28BvgfGQARZZmCWdFlZue7W0rErRuDmvEc+JeYQmCClMlx/r5hwRoBYJgvFOYz6
63PZ7RQYORDbmDYxUP2I2bMkGWv37l/awd9fZHEddK0/iwkQ19e5b2Jz46+Jfc76E0sZPJJTCsLI
jkAbklUAj7YDtxbzGWhA/3yW76ONvm/CJUSUmhtI1ZbXwM2A2llZQL11X6E+jh8KZ9cACtCG7PRX
mDNyqwGMlg1fe1y3xb2MiG50F9iVrLzU/cr7n6VZAj7bqp0DZcJLAbvGUaaEqZ1oTflZqB/k+ZXj
P0c9irfB5OD1NNRr8aYHLItWOakxeO5JKD5QrOlhrQ2sWpjDas60dprERfhO5YIPkw6FswzdV3MG
8ae3oIiYVZtZtGbeoQQ3io2mcvjRHA0ks2JzSRMvq89j7JWU/fN6/WXe/L1ef1Q4LF3nAtZr3vPN
RpGdNDN5zF4zK3DCGZr4e/7DVwn9Z+1Q/6Wl//3oRRj2oS1UVBxaNMVsl7zR64B9dl6Tn/n8yx+h
NA6iklaSGUdnMOJrCBIUPg680QY4vJ4r4anNLrMIOQkYdiLXWzntf+kafr/eIiozfA8v5Bk5F+HE
k3FDTaA/OnHCLi14lieFzaTvAAuL4DCFlbra6VhJL8RF3A3Qpq+SHJ+GcKih+eYWvQPtZA3WoTqG
XYBsrH2SteRWXMTZVunn1GfxSIKVTg+QG7DjC5zXrd5SYnWtaf2XadL3Ei9y6aQNOkisI5dGWGdM
USsUo5ONAGQ+IySoV/gpQncbbYVKWUlE/tKh+370IoQG4ezPLOlfEbQx5PeL+q0U9vB5T9hzDWag
zF3SbM9RjzF9oQRMlgZWSxQEevRvLEG59Iacx9oMwnj3ToHXnPwyWMEALAvojLE5DeGJqJyU2JZj
B4n4l2zcK5Huc1uGOwvspYfAS82f+WADheOVDPEvWIZ/ftsS2VKnHWR+aX84w/pKbxgnQ0n4UO2m
LTzGwEjBk0NNhKoFuJgtcI6zwWIiUQGB3Btx4q2N7tYu72uP7eba5GK5BBod1ybZx+ELY0Nku5aO
Q5oBH1tC8RzIOGKaaQ40Sn7eGte8y5eif8v0QVrEXJGPaGiP4SgP2qhjaGj26TYs1BYfCEDZ5g0t
OzU2J7BCfs1w+cGfzdfMdOwYJ5KNuNDRaiLNvc6pral0BRSbXQiWLEMSntVjQZjFPxUWSw29pKRo
PhHxASuZBEd/RFtAED/Szh25zVTs6GkTP9Y6RogNYA7HrjvBeSOcL7zWcwAjQo6GqvQicqX0mEqv
VRyrWSoB27tplRnMGQgYXkbmneL39HiEaDnzLvbbLvT1fvjFV+DzgrUB3RZ22BZwpKpnmGzafPYO
tgyWqNfGQQ9RxL+DYiaEVkoTFYXYCmVVRENjcNjQjqF+axdAR8QOI2sVJDU4N0RlbEzysawnHVSP
vtDi9MBLATw/EGxAvm0gQ83LJiy0FT3NTtgFAnukdYJOgwhlQmGwDHoAFbqRTkWeMltwh9Hl0gra
k4gpEqsD/o3Ms8u98gOW3VNo8cOBWDlLG6D8oBUSICm7mp+gvQpHdgWlJYZNRpZtJ/o0CUBWHkgj
1hddsTRiLJcRV6rfPktwZ0BLE4bAIaDujAGGRMjYHZC5KFSiaYONMMwb+DSQf7nvIg0UV5i+SpqM
k3YaONCk91S6Hd/Z8CNEpgjnE2D+uSMLeGSChw+/AHWoIQDx89V+n8L4nZ9Ji/u1q2mxaQnomj4m
T0xgKf5WeK4/m+PwlT1GW8TYJ6X4JN0jSH+DfISwe2g8ekXLbHUzL+7RVqQgBRvMqO9JWwpoyBYo
tvYt5DS+RGx3J3TTYwdcdf915FRx2z9HgslOYJPrBSohyoBa/tyr/CO8garH1gMDmG4tzM/Z3BQH
l6WsOQPv3J56mw3cJjEUSY22sa8BuUx36gjBiPwL0L0ee+Q5QbKAP/AAyp0OMFdhjPRCKYZSanOq
Vr6FXRqGxzhxBHSYX2TF4t5YcKSLK5UrglienqHdD0gLoCqr0NGV4lhaXPhRL3JpS6E4njFYQ6Ti
cIw0iBLnGHFwTmMyWvJJ0o9Eh34jKtVZh6nKz5tm7V5cCl4wSsnzoYwMAEC8gAasKhaNBhBss68v
wex22dMEajsM/yQvwjnPBpvv7Jlx4xYSKs1DofPKUZZdtnbz2ShiNW60sNv58SHWB2DnMRJsmZce
ZxF6eomaTm5bv/oGRX2W40Pf78F817NwhTKyVmBLizwjH6O5bMRrH513mwZzjMhoI5Mf3Rlz73rc
ZMORiwH3nN/hOBFfBMuPVPGj3NGJloN0WNgdrDn5bc/vhAAtMeq0OitfSfauvfebS5KpuJDiG3x7
0BujwuoggAmBnnzjR7rCAcMLvjvEFxg0+/snXwUlPhC3NXWSpxOWjvqq0TxezYDvvhMc62GxLcnc
H0JYBUv/e4bKv5JskLMrXqWM2mB+gU18pA5ri3A/5b554OKepmspF7MMdW1jjLoPuIqWZSyYU2xv
B9ORgs2PDrscp+gMSdwF7KmAYhIA/z8fgfvV9c1bkGW5+RQzE8VpzijDtbqWWLXhXrLyANHIXI91
0flIGSumnVl+Zt4g4fv/gHvdB+3cvMEiclNZFdRVhs0w9bqcEr0iTbCBbAScfITejQ0qZh69xeMl
B5Ran9EUNWFIAnJ1AXBFCI6RYkVANPQnv9omwKQxTlLsC8WBfSecrnLuIYAUKOhSqRUDvT+eCmHF
aeH+3XPzC5ZBv8pgI4xO41lsNrn00YMsOs9npdGZyq2s0ffgQgk+VXEIAAyJObdJN6nstQqo69zo
cr5dTCsZ//009OaVFtEV+X5TRKR700wUEA4Q6qtxoUi7WrQKDKvRWH8aAE2AyBFSJE5l6h07HEg8
oqo1ibnV5VnUWXGZ9PlQI8r2ZnxIaYztLlTpDKkVsbaUmalZkJNGNLJGOPQyKM23bHcOKqSfa9nm
leXzRxf7Zl0WwREz3rZNsmtwBE2/cdr6oaAOKBvg9NzvUvqUpLuS/mI83hlqW54PWXOMJ9gNeRcu
s2I4PQFTYzQObGdZKCT0skpRalA4kWJ2pdGvmj3cnYXAuI+Baj/0X4kGxO3x5Hs/aALYzZ8BN85Y
l9U4iJlASUavJgsazjQQr8ymp0E3RnKHNlzZb5v4YSVGrLzE1ejkJkbkTA2TB1kawNlyJg43Hoxc
IdMU2mh/YSCls/5WVKxAa1A16uXgFMXKdr4/e/teBshd/LYMEWBFfeLjDRpD8LcQiFDpwAS5HCr3
A6hSrAkFKUE5SjMUWkp4HsM8iC82YXrMOygOPRX8LsJVVjJGFx5G0DcFAHYfqfILgLUZKfYIRGK8
lRSMeaHZTQlgTtt8YZSK6icqXVxEtOvRiY0PEGXpYzB/DAzioNYTG9UMTzRJgs3VqWSeg/ELnknz
ewckXGxVpfZffAg4+dA8C/FtDtbSvy9DkQRRXLIhDV3lzoh7OLyBMlypwXH2gEyoMJv/FZ44LWAu
6biNzqvkPXI6lqfn9vmLUN0oUs2UfUIT3tqkVZWWYWqQYzpVqpwemxzK2VSf9oLFwzlWpFCOw5x+
7S3uNhVv32IRbqH5GSpShrcgkP0KxDMo1UIOqrHhERdqgjfanKJDcRWxNhlVpUFroh7Ql4Ya/cr3
uJfD3r7JIsqG0PlOxyzC99CFD1bWIsynLc5m0WjwNV5vdN7MXQDL0p2gxa40aOH25ze421aEnCS0
ZWApCveZxcHAuCKf6UmcMU1p4eXebQFc6VsNRnktWGxFrTFOu0Gto5g0XM6Clz77xBwRGo/zGf/b
YCu6EO3S6pVjzNWWHklg/tgtN++2SHCovkqpdJRmpBazWR6GL3icaNJRBDxMDfQ124jVpVgcjmHo
h5SOCiIr/EprfKZDlkSd38PqwgEDKUH+QwSCqcWFfOz02eC9HJM/yYMKkwifPsy/wM8H0smHnpQ+
8Fsp4qyfP9Zdpv3tx1ocHzhpJuLY4g1Bu9o1drrBiHIzzJpS2wL4C/EDd3UvCTU+OfRoOMjFpq3c
0ExANtkUIP8XKnPB7JU1pCvSig4AxdcIG5zoUuVqN+sYfCBGta+h0aMPAn1+iKDl0DyzaHN4AFy/
A4TnvWDc1G1/yRvpyGjdA/BMWmul2/Uajyz5TztgcVJhDMgHI3zlcD5oDZppqS40WtO/QL0X8vMQ
6EEBska/vptX367y4lBGE4R5y4SaER4yBAQMDzUW4RiVhT0NTkkUMJRJk1IVFxatx5wXixDsWCkt
73Z7b99ikfTQQV2wPVzyrn1ABtpFve2/CNDS1UaIX8Rq+op+2s/7Sya/7KflXiQ3ZV8zUHIVyDOj
cDvrXa3hOusSt0q2aEeWu6j5mNNcrbPXUgQYn1gB97uiLnaw8oOKSVcdGi448ApAmNGwKWZfowXJ
ZMvm2EA2jWueRfxf0OHQe/h0CxK6VdaYHxLJDvtH2uRq6NN9lkK5j2eLal+ldDdwndk20P0MXsPg
4gu+MfStMQSgwwcOJCghhXJuY4hJscDUh0Az7cX5SYJUR2rgyldl/wUM7MgE8i9ND1QBvTkJsMCj
JB0y6iELZQhW1LD2BD1leAkFSD8hiVLrODLqhPTXRNWHuq0vouXbQoXVTGcrt2D9uHYvk33808Iv
srSuzqZkKPwZg/5QAFAGqiuKEfovst49QzgI8qCKgeo6FfRqLTVa2+5LtQGqy+M5jxFU+ERtgBKa
NfopM4j2gbLdNBsIILDPsyEDMbU6QFk53lfrgpu8MAApSoC9BjnevV7IutAT4TBCeoUUVgB7iQRG
q/TapUui5A+LfdWwuHkqlfkiMBW4/sc99B/LBw6HC+Ui5ilq4syG6IWva7X63SHDzWleigcEiZII
dIwPDElChwxvxkTjv8oz0baazNAWXAEcbIN9FlygvGzlc3zBD1/rLq4FFW5xgbTFHMtVhm/d6jly
7w8MYLzG8ktVGYF4CUoV1AYnuvwcVu7iQm9//CKKhyzTclUiI6CmkDdyaAOCU9R7CM/MoVdhvIpb
FkYtttCa8fBCr3HzV3/0Ip4PLTfNMoNdxgOXOz0R9EEsbIG2R3ZVWzkGach7VjYZu7bJFuF7pPtW
rMsMp2pyYGkq2xK8iwJzRINkB9Yj5G2iTQ6O7AzFLYPJVAasPlwmwGrFbwU0YZw2f1v5DGuvtIju
EmyKJ7HBZxC3pcO/EXo5wNaY+IMJV5kg+ROcwcoz1074IrAxrZIHTIO1l0uNM9s9JD8LOLJqmOxp
2QF5HNuq0+pTV8LptWN0c8KlJBGSaMIJl0FRt/raIH2eVm0NOVJj3FtQt0OrgmgtrPzcu/n8d8a6
hICLI81ydZYihey9Xlc6S+kgCYJCs8ZxpywQO/kz+c5crjeh1XUG2JCCvgYSvKtadXPg+EXizM1s
ykcSVj2Hd4sumRyMrR3K15C9QjoLps2Qbm9XJherDyVb4WbRYWIqTiGFSoKAciNb6s0RRDNkK2QC
XyeeootrWoKrz1zEs3wEbHEiKTuzJ06ST8BC68Ip/UXUPqZz7P6XKwszGIiUsxy/JGkFnKIwcwUV
vdShPjIbpr+QPJC2xcPkxAbqVXtlQ93PyL6ftyjP/KyiSylHwT7ENphpnJlkar2vSN4EUyLgJwfg
p9B+j1X+wrysPJz85X9elN8PX2yjJI+GuGJxjHir2EHh3GYsYsCYu4G+1lf7S5D+ftZi99QCfie2
LanJo131xhHlFCT5xSY4YFYJPZ/VK5lE4J9+3XLv4DYuJyWnz3T+yW9zZ3QKSwD6OvkohIvInyGE
WGDoMspQFAeYNsA0fN4iAU1FYC0wj5EOEqpkP90WQABzGCkUK23h1TVZXFz0wHTAZwWIJhWyBnT4
+wTt/SK2BqgMGSJ8iFMygYXh/Wr1cT+Cfn+OxfXVQ/Ge6Wp8ekGtUlX+lQIJAbmp8YS+DDcBuj2/
RiFoN/Ua+uAuqAaOz/+csMUt5Q9N1MKiDpvumApGC+SZjzHG0GkQdOa0dWWTu5iu2wcuriifTjMY
ouOBLbp1R9nlNdgu6NE2vTCXCDI4zC/pDfsAFmw/H6+7WmnfDxboBZQ7iXII6ZMUATsLPbfUFdE9
rKygNvPpUAYWVCJBJUxh9KzNuoxJG0woZCivlMdJgur1qYSgyojGdzV4Wet2Je632YBq7HrHbGWN
oNn+e2yHxF1X0TDgQCSgaqd5A8AL06VWRQSSfOgtEa2GFEoja4yy+626f3aDQC/CQuBPcBTLUAXD
as9XAxAeSlOGynXdQFXrqRfdNnoocw/OfrzJ+uZYnBJ4NFHRwccULjmuluXczwFZoBdRQwwpIZQD
3DhQ06t1gQN3TQfNQDyho/qUviRG9Shj5hmAJqnCrw69kQmSFiY2bwNmuEp4uynwYeljiraxbPhb
yhZtqMWsZCKr77nIucERYgKJVHVA24s7MKJScL/TlyZxOrvTIAlLn2h4qKPjq3Y4z0BjWCAlEhqN
LsK1VB8CixrVEANMj1fjjOgVhHbwHBoKGn1rR2Hl0AtXVdub3GGO2zRQOJxB9jibEMe1Mo12OAtW
v9/+Db/ZN9xKRF/ZrH+P/AK9CG7ixCA3J5E/ijFFClR2gtELyD+P4lMWoPYmNSix8kl3PuBPs17n
amjOjEYo6kQdHv91D3qs9tpo1ZYeVHmAFIExwFfAw6WRASgrCGq3xT/LAIwlkKB9G+AyBVXjxM1L
/BVGZEH2HQ3euPFAZB5lM+MHtRpoECPcbHIHPtbrDuLL4Vc8b7pRK9EQ0Arg5mBEpmyKUYNDle/E
sZZS0G6pq0bNPkIDAgRTn+lt9SjNz2wNHBT1lVP4m4sy27Uzyo6KQL1Xa52fb1KBXoTsmh0FlkrI
XqOt0ayRlZwb0C4x2JA1obfAstLAbdIYN/RgFw/zgEK2MtmhGTV9A7vrtf/CHHMdPLy6qxaRPYVV
Fs+TAJs+A8SEmWV7zuAT3zHQBc6xZOZqunY////P5SUsB10hzRZpHWIlAEIDMaF7F42Zw8HDLBw7
qkiRDSdaB1IEmkuoPdPtGgrhbsBUaPibszCok4Ulk1uq07njRCSoaNvUavEWH6Zd5AJB9d7aYav2
Gm2il3mkXsodmPM5YsPPt9rdRb99gUXg4etEEvwCmQOijAkZTT37qj3IT2OIkpy5w8rT7oXj26ct
UiRBLnlxovBz443o+rBBQCf7kbEIjZ5VYwNPJQyHQpNPPz/4Kky3jCG3D17EkNinwy6c8WCC/WVZ
S4Kn/BAhfApGsWOrz0g0w9AjpKwpPwHZMxJZWIhwW43wOQ6nfscDcYdRv4JW7lTqAL8lNcROoQMS
ntpJrR5EdN3tUTLSbbYiJHZXYPj23RfnNfCrueklxD/pLLoQxL70HrNpnoJKkyE0vKMNIjGaaDFM
e3FsPgEYC0IDQqybykkN4Y0UVzXuMSHHv+/QG9wj//HY+WuMvgL7f1rfxdmNWK4Xcp68475+lvYj
MKbFGxSFQMMDDPYpr1VnMAIAK01o0PGglUB/bItyzAQt1kKQnngVc10dMs29SsMp97HPkKSr3Kvc
QeWJN0EjOAZmJ6uNB6x247KWT3oFza8S8pLgCD+TDQRxSZ0+gl9l/bx77nbEvr+AuEz9wg52rRmH
VgwqCN7tIbyCzN5Fh0j3O4tyERs0XMrIKn5+LnuFpP99WUV6UU+WVP3vi5aHUNmOAsEev7wFgNsK
diRNCHalTj2wW3kbvIuWBMWKUPNlo3msz/FeMqVLZtd7xosTM3HFp1mfHQ48q06NX1rRoI3ZqU45
RnU8CrhuKz8Nj4w5KRrEbpoTHmjnuNzbffugXFBQMLA2m3YJVIkBMusPiBVQGwdJ9K2xemgmA4Oo
RwBa4h0Uc9pyGyDPMY849g/SBeRB+6pWiRq80uBcI2mTGTkxkmHd38NWMsGNAq82uDfDw06lH1Cc
O7EH5xctV1t3dDE8gn4WtDYgNkmr4oVntOkFGrLGSIhsMwIIKFE2kHebGrpVoChZQXhN3uB6x+HE
+pq/S96b9+jcSmrviQ5A7zPkJSBzlUE0MtPL7SOsAYC55Q4CLoEBA0umQqtLHd/Ldw4F7SuMnC2i
Y65sS0Pazvin3CWbjr5IVgrvwMKMj6xNQ95k0ulnlD7q+CV60tsIJsxOfC/M5oz2eP4oB+q4B5xW
tOAevIOljnFFife2glNgEtRtceHU4qmEan5hBGa99U8ILhnmt2BSOyx0/tEF38emv4FrnyGj9f5c
GwrJ6jXI0EtwrUYkjUwI62qtiN9NmQNU/FcS1ruAI3TOaHhQSRIxLfm9xKBoTmzYBD2r+pmgOasT
Cu+SJX07DngsoMmRQifAV2MmZ6DkiNburfs3yffzFyVOQAmNNPA8mX1xHbbhDC+hETEkQZtQQk6F
GyXrEBFwefsQpFd/Ppl/icnfj18UOrEAJECcMIgIrVaP0LwPsc1gxKyOjhzAnPRzop0SnPHQKyK7
EMEBhzkGxbgy5VJMB1MTrcq0ujIzdNV9fR4Bwk4CnafPc2PyFDZWT2htzfvad7vCbP+MKN8vviiI
pGQYR1/s5jOY7ENDTOlx7886DVE/TIsfp23hMuGu0mY77NTBkkWTis1otiD3gWwYb47dtadOs91t
29oAgFDINOjhwTtGadXiCF3LXbAFBKPT2tydj2OtCi5gOPtCtJp9d4BG0yk7MI/YmRB0yLCvzQli
zE+VE9ugW5av0AGRYFnJq6GgKokO1YOh1YbugqaN76Vuspd3gv7zx7wLC77dy4scqOSqpp3yAQMP
2uoMAYpSitOoFWzH2s+uVhzI3qdm35sDqBSv3XP2OgL1U6Nt2jyxmE90j/iCza6DHtu0GzNdNOFt
EcI3S4e8PuXVlVpiTvc8arRO9ZDgbipt8M2CRU/KLINLZCaA5K6dT7L/f/rOi0yrY31/GANMsBR7
AkglM/wXAMNNBVM65eV/ftoivZqpJB/TGtEgeUJ6BYFG+WHUZCg3ZOa6p6q89tsWCVFRwuGen9Bl
bQwG0O3SDmII5xVQLQFaNIJ/opQdp7FVwwJo+uhIZa8SbiYBXvGxy6C1H9UbcbbiqIcBgIvZzmA3
gTukKQStgdS4WolNpviA9s5be0jPwVY+Dgajc57s0hYYUC0GQr4ueYWVe9Iu2aBG+BU6s5l4JTY0
biZ0ozx2Txiy2owkF86Ke6V5jDv6UBTgtQCgWTgcDiGcdneDf+zjUZ193FnMB+y/ygm7Ibn8vMfv
jo1v9/giQStGKcnafkRnJv9s8JtsOlD29R4zpd6OZ7tyEC3TxGpzXWo+WlBX+VzSQxeT+JUX+bNV
KcFDkJcgm0yjJ08vDhvFVqjl4W959l8ZkzcYL9MgVxV35nwkGo+FmVoDKIhr2P87E77fn7s4EA2V
0nwtkdbUVrTiDZSoHiSzeyQsfcYWddqhUOALeAfe5DeUVbxEeqCvTnTXfv3ioLTxBCH4CL+egxqF
CTjbqbNE+PahgQDYygdJMJAwVPhPZ2Xd/6x1f//9i0OTwBuYntMaF2aI9skIMY9zqjeJXlC/GgCC
oYlvQSpv1+E2QPlrpIM9NbtVSu6di/P311jsQ4AJE6HlMHbizpDxNEcnOyG3hD2UQRqUSKXOPIow
BVTzCW4i/IZAlUheTzmyFjuNDSNbBzwMs9+uAxzuqE/89nLLfgALKckQVpkzUUS64tKTfRCxqjQf
SEFTpy9o7ESMkwqfFaTs6j0wd8hWjQTqHHoDxWzhNW52vGjXAdABgFnL1X46o+ufxaeYcdBY6gBQ
cTP6Q1nt6typUX5/90VCltJpUQtJ9S8AUvwcIyhVKnWqLxxrQ4IckyAjflVG2C4+rewskjL8ftX8
/mQSrm+6gX1WZFJZTXgybyqUKQMqHKhUgyYSRG8gpQ9h+qrRywRi/msTXPbPmdfvz17kYXWQxcVA
Y1fLj9CCbB3SuRGJVhm1bQBCqw0f2QP80fJAjY+5Bl9gqjOi/do8jF0519fZ0M0aQFBaKlO4uF+v
JJ5zZ1bSH8Cy4iFvsavg7+tA9ocGfsASIe8z6im7JTmCAMTfCJIFYEL5F7dmrncn6P++OotY21dl
UwZJMwMiCaD91eenODLv7azH701iSjVqFblHDkY5EiC9w/r3+VOh9fc3WERdpVJg2sriDQgiUM70
ONsAwKLLnd3DoDU0ImSE1RlagPkTYt4Ta0NqrGPXKFJrb7GIulTOx71Y4y16E6gGvwGlBFOqUgV4
DGqJEiqrXxLIz04hWXFqiRAi1+CKKgDYtWa1wf6Zu/y+IIswHAXZNFITLoApcqJiBznVATxLESZ6
caRDWg93oF7i/q+h/2UrMBmKHV+GWQwPhz9JYwaHltZu5OtU5qcDvIjJqRjWTTTjaiQaUy4xFwyM
DqUv3D94uJRAHvpNbs0ZmAgDmp2bVIeL3GAWxxa2u+/siFGjYsb7/Cx5pHU6vzNm4PFvkg3CIjoB
hSV++iYCwFtuQLhLQ6qPCr63hovkFjo6VR7pVsEtJ1SDM//6Cfgf5GmgJGbBLUrrdzBE1UAJ9lib
tCQVvcBdkMCSNbdoO4c+XoKmYedUezBmv7LDuA091gvOipvib14753cma799vms/9+acx2OliDGH
pWKP4M0ZtIbmdK5GLrcbj4OJn/GWQhqJP62E2JXwcg2DN48VYyWW+f7/GDuz5kaxNV3/lY66PnQD
Yozo3ReAQLPkebghbKcNiHkG/frz4Ko+Zat8Ujt27YzMdNqgxWJ90ztwuE9uE5lLl7Ld5tmLjjZk
gksWyspQdXsNMsalzTHtx9/sjc/9/OXKVSUKrRKzXwEXT4W+huqWe1rM8DwRbXCdYe/ky+K6dAcF
e4v4IbrEb/wBNPJ9yc+O+DRRi5Oo8vL2hV1tkIBBGJCOTAJ/jkwARfDtxan2D23579c8q5IhPviN
IkDqKgSK+Wux2RjtJhNxiSzyZS38UkeM3Ra1eOjLba9dI1yL+D3IoNP1iKPH7EKB+kl3+edDwBF+
grGI2jkPxPD9Y59UOeVV8jmXilYp7s1kS9m8er/Y7fz5iPr7amcfvqr60ihiYpmscrUpooI4PF2Z
+CMhPH5Zae8Tsvq7j3cWpmD7nIzBzCYokpjSlsxX4O4YhIIFW7beib6jvJy9hm5KKO3tWp93qBM4
+kfp+icHQEdjRQT8hTqzeAbFJaHQ/88G/Hs9zmJY3olNLZqs/qThVtvSg9Lb1aJ3p+4fuz5wGuHS
W/dzSvX3Jc8Clm40VVxJXLLGeVJBJ8bvKSxryvfcDfYpQxL1Qn3wA5N92vJ/X/IsMA1R18vyyEOQ
qsXgmDJwOAEAEwe/Ku7GmMMukleqiTpLTztUeJ216zR5C+IdAkykvBJ8d7l6zCJt8hBPZ5s2aC1Q
ohkCbEcazuV6jBz6IjwhFkyfay1yvnM9v42NXYPKrk4ZeFcZFoV6WruxnCFB43Wq/WkLHOIc/np6
jhE1EizzXi2Z1eP/HQKFXBZzpBWaxEftHWcm8iphvIprp0dcDGVmrjjmSz+w2ktiTBe3xVnULHo9
i42OBRNYm2Ax+RUwSv3kmjSe6UgXHtAPVEZdmqm6juOQaBrKOSZ5NKTeV9iMN436Wj2qBDi8wVyQ
V7ZwHZBeZXb90h2fRwx+sH/CjX6ob4YHKAg+7GllLmZ7xIvFlWalCNpLdl+BZizgzaExduG8+inJ
+XarZydIlhjNLGp7cH4TL+kYehktTXEOYmdwkJ9pPSztYy/BEy8/mNmqdnRPw4womWM1Qh/d+330
/IEp9H3lzs4XtVOkWjbrT3AFSV39oa1Om9NSKmCQQabr1tWinCGCYzX0qqlC82WyALQCD12GyVti
uEsRqq0vC3n/VHB+W6izo8Uww7RR/YLp62pM551k5WvRi3fFU37NEGYIrR7gAVR5+vjSogL3/msm
2Nx0fidTNFPZNNetsTouyk3n3+hIoliDl/uuauIlvJh85S/Srn5AuX1fzLOjqVazVo0rFnMa+AgW
GpWDNbEPJmVsf13RNL3M1f8hIn1bprOzSUyztiiUcmr4gYpBNX4/CU/3rrny6eZd3L+f8fQsIH27
3tmr3ZyEoSsNcAH5PKFThCg0zT/AHOL7sISP5a+qJ4Ma7o3BZb3VF8fCSheqYUm32uq4whku1C26
vvWrthhpL6K8yxuwzIEVPyk0AQZLgdkC2kSzBsxEgImB+bGED2mlgaZkIRVXDC3zo1+m7MoFsocw
LKDQqXa6J0lm2BRQVTr9Ur3DIXo+Q6Xw4hKoF5b8HJPt16pWHuVqWvJ0V2xOYJ4e1dgNdjmaJU5z
4Exn3hLux3wjYdca26rIuABPx90kUkpusgaGMzs5w1pHcY65pGGj9C27gBywdYKWNngm1pwvwzMf
DVlwFmUdPVYALh75eKUbASFVLu6kH8Qyvu3ec8S3UIe+GkxHwWRsGC3UtdEvQlc8BKt4RRYf24Jk
G5ipPGCbfJ8FMOuOK/Mgr9V3bi24KY+2DqTTuMxi+yHif91y5xjwUxFVQZc2E2QvWMwcmR0yTdM+
FaBBpNnh1SRhcyGmaD/UFd+uepZbC2UunoSI5TguJ51HoEtC52aZW2/jZB5cAabKME0BkdKtlQN4
vZXu6StBtWqkmnuLQhkdd4bB19ALNbvFgYDRDXA6a1z5HhbQynJUnXTRuB29ByzfejcZaNBbyXaa
lmEYkc6bylMbSxKtdGW61UZwCfLVthawHp7jDUGn4kI0+Cnb/PaZz4JTR45zxDmGOOrW7EvkgTqr
r9xmw0TbpW3WF5uQaVbk5s+h8z7Jv0NDYM6spzwVKwfqaZFVlD5U32Lbry/Bs6Qf3Mm/79GzcNXL
EbgkhegZKG4g3wJa9LeiAZN1C3V3dHXJQaFrXFU0SGtulTmU78mrafQ/AjZLvHp37K1uA55o2Aig
jnGSR7EJCQOnm+gsIdCFZq0DMIqXMExRu4Ieuis3WWKh7SSHDu/fDL0giHSSk+0qaD4oTG26l+Oi
34BingT7hzXA4qQkt6JEP1Y2lfymfhMqG4fv1m4RCOYvOgjSy2Z9Wmf7YACb4ob7dktMC/tVsUke
Rwbh+NDCRF0gA/Ex3k6wcXV53DT4o346Q5y8dGd8nJbxSjla8rsqONKCaEhfk1kjTq37fNusfTfe
BL3p1MKqKN87jIdfUheLxdxZYB2PT1KcARqZLRExLIX1RUL2J9bxN7Hi04LkS4Hc1M2pI0DxtEZ6
HwASVYl81OnCF56I6PrqbTJ7hQps+2ARelgslX6a13Rx+uxBLCA0sdC1yc0la53JqgiSkbpLzmc3
WXZyTV9dBV21nriFpWd0eGQTAphYFZJEPaQ5BhykkLw4uRJsMvHO1uWnrHEzNJBnfPoZmmDS4LXG
yeriedfNEyyalsq4EWKPzCazNUwQUZ2UF722naVgIvtdyD+qceyQAoCMu6PdsL+wLevcfPQy0zWQ
o8Ri6aq/Tg5HZL6E+eDvg+qejie0+Pu6vtKAnepOCTQ0dtsSV7i52jqIRSA+Yh69Ircj3P6k3J31
V/HwHg5Xzehpxq0v4lrjZqQ+kVuiqC7e5vdVvUxfzBtM61f9r+GlemHTneYndBxgGExKtfDfjfZF
2+b7dpMrcyWYz1bipt6HJCfOCXpJuGAKl99gyGlXTlTslEkR2e3h1ezElXxfhXMp8hIJv3oL8ATk
aTX4CFOM/ixkuay8ckzhkCE9waQbh61wXlXIdt01nkwXM37skkWi5pYZbbvZejR+ZeV7L26k4Ebk
HKVOycd7CS+gchHM7lr9DbtD5GsZyDpdulSkd1NHvwt8VoqYf2l1FEm+K7VO4gnCJdLqpaRcOUvc
AnHQsmFGUiN7Cjkm7gKHfMWJD/E8XZ0W/fXRhdLp1dgFqXdMp/vZvNoeLwgY/DBr/364naVyx7bJ
R73nLjTN8THbscA2ZzMLGZbgqkHlv3fFGbN2u/mF+fqu20QLlFa2JzKg98nZiQhymgfLaDuJsszm
PC7zEK6yVb80V+a93EEjaskneEUe+2WlOUrvpuUKrPsF5/SfOkTfoshZiiiUQiPWuBzRUi5rF2+s
SRBDbJwCo3TwycvxcDJ2nICjAy7tOXK1eCvUDvOH39c2PwAbv63nucD8mIumnE8UUWNLbcWoasNq
hm/ihK18YB3Vh3wVzGjPdmviR+zU5SfiOV2CclAfWKvu+fQ+PDOjngRTAkszLHL4rp9Py3gbJl7h
XSoPfxpVfV27c2n5vkzKXA0+c0vm9zNntsDXbD2VEBBVOKheAjtcXVRG/6l3++2yU8r75aT2j/+b
0n6mWLFdPdVbcy1TAlK+NHOsb2pPK6GFXYRH/NBE/XblszSrrWOlakuSu57Ra7AW0aOgsdVPbk0d
mrei012PVAIr8DBo715a759mrt8uf5bx5KIe+4JIltegttUdALZManWy669wmsT4ZTVs1IUZWNCm
mIVo7TxprAE9Ph6I7CJkisGGCaxtfVxlHsr17bo0XZ9wcHN5oPeZgP8mnKpnyc8oh35L74DhtGll
m/DQQ789LVQED8HHi5ix2Eq/VNDi3IpP5VYqnLHY5PZJt1Bjmp9e+k25ocBYl5EbrlRjTrIpr2UZ
4UxrXAT7mA7Ryes0m2VOLvbKp2r9d/d+Vs2rx1oYP6n5xePgMs7p9YdGRO/KROxqwNUdHCJcl0cK
xOgyP246cH538bPjnYS2q1BHEG/C5QiEHYCZh6FoY3ESZPvxblhPmu4GwqSuPgd9Mg/eAKXAdild
ZQHWyn9NBfsiuvxCVXMuKl/WUeLXMTtvIpliFmmLU7k1SbjlLmh2Giv/xha6ULp+ikt9ec+jo5xS
S9FU0W/kVYPBwGhnSK+YbrqqCsc/OkQTkw2TXgmvJXPhwppK1nVjbMPHEcONSa2EdUGeGSz6OhA8
UixjAdveXJGVlPNcslSU+uTrbKse/JffH+iXXgDtjGaWycc2yhVegM4lkexXIyJ8LSTLHMcE1T29
jejl4QvGp1hTO/WlhYYmRKD66HWI2mCxpjgNvyKmPY3PUFU/ofvpSe9pRCSKpElzOoOgx0mz8vOL
2/DSWXOOC5XSNhslk6PuiGsNZj+c7gKzEtIctwQBbiAehTCdYCED30T75miXE7sCmvmTEGqgIPH9
Ros2x+syuDYXjWrPBHiLzdPpSdsl7xfxAxde2U9c+5e90pTH1i8m3LoKSO9Ti9Bsb5pqZWbbSttH
s5WiO1L1NA5bbFhBqMyrzAOi0/yKwMzInjBbt1RCuQIQP1/GF01YfoA3fD25PxWGvtzeyBBKb47T
ai5BYlM6ORMuRnOH98vvzaXCWDsLE2qiqKeopssmId1fzaemdo+omSsWbmrOZ8H9zF/SsGLfUXSd
VkPtUg32vyoa8QhErBpljYxLOblDWEccjiHOCZeyrkvrcRYdDG1Uhg7Ax00kbPCBacJrJkVda5sw
DuT5UbbpReJ+aLXY2vcNowCAbcVxewoBpFzUQ7n4qp6d9+GxborT7M+wvspMCzkwbidepCsf+PnQ
7vqjFxX2qNnlakYMc/gdXnra0l+kS33VLrWFsiiQaV7N3rXXYI8qdLsWehvZfQ7HCsZ47c3em2Ap
PF0aZF+qBj6ZB192liZLJ/mUce+k2dTplAP4hqIPrtPTodpiFg95XHZO3T7o3eJOWRiL6GC4xfZS
jFCn5Oc3gUs7qwjiTo4Nf2ruGnfJ0sfsmnP6BDWH4bq4ptiNujWmWGvtzlwMwDeQ+sPR4vh42vQe
mrZWudVIT9zPHqzEqmdTwzxDpxEt19ExDaffAEVvOD03Oi1VbUHxSMtxeFbfWz5l6aT7i02BCxFI
OysO9FkcVD1Dw5tkQ/dGsftreva0SUcQbYUrrU90c+doh4B6oI2WuoCe8Z4KnrEWXfw+nPzA7/pW
H+hn4SRtUlxMMm7lr4bnp5DYdISUN/+G2c+UZPzmWZ6r4be+mMb6yHGqeNUybJf4d1ebIrfSncgJ
4vNkwYyI7/HK9G0Yhaigz3vJacG2XJvhMm5ukijAGvTf8EyVL93aWfY/E5II7C/50ScFaTouBhP3
PqfeTk9jDfllW26JnOqr77xNNOBQXiQrmq7aQlaXrfBveCMpF7b++Vw/EmNhUASKN8XjeL9B3VHX
COM23NQJUyN/YLw2R85ry46nIUkfjc5dsB1WAd2I1bgZMkeifNicnlGbipy2tpXFkM8V1CuXGiI1
h3rSFxfcyLhob/Ep9vSPR60ZIk4MM2LU52jrywFyrM3KVGsOkKa4CkuKz26Zud0DxKgNyCqEvI52
/l5sIv0zquoitGsvTw6x6sReRsfp7TRvNc+cuWP/WIQ3Uz/nwtb/sbn95Q7PDpZIr1u50nniqFcC
6ARuinKU8YsTbZU+apa+YkzDTG/++8v+oB3FG/flsmcv/+Afjdmp5bJTzos+cTUP32YPdDcO/odZ
wH9CF27XrSBAHcJF9NYn+4D/XEYLv78R5ceK4O8bOR/hHMu8lvuCFkU7DtjHuTnMHBrGS9QqHdre
ERMsUt/JzyB3Tw9lPklpLqkHtxlwM/soONFp1UdvZewaN9mieegD+2Rhv6TT8Z3ytxiqRmqZQHFo
7TsqxDSbWFGjSh/Yfaqgdpy1F9v3P88fv3yqKUX4su+kQMvao8Hyws+/mgir3IZxO81CJ1kk0Rpf
Lxml/gQy/fpEz2czsW5EkRhwhuL4AE3HoiIVrfoupqOCct7bcWcsJvbVp/DJoVy36uWWyY+FlGYC
PjYUeSaLZ59aHPtKCWVOin4FwcIWt/02t1Pb39TwH9Mn7dW8/f3ukX5eaF1SEEgXVck8lyJOtKwT
5El3TeCJtj351HUaL3vDJt+Cv6aHjjKnKUzneVD3TYFIVFotZLGwaiQ1pZ5WB51cIi1Hh9Wo25Py
jBqo9IQKrzz7lfk3s2DbCQ/j8DAUhw4cdXqCDZeVzEWzbeRIKFbYHF/aW3baddWVOC5phZPZzUPw
Vo1XKh4FEp4F16O0j/xdNnjHaSBdXvnKY5sAvyhbgmq3M14pd5SHniETNrowNeOb4KbeT7hCwRE2
yF/rh+66JBxsO1T7LIYG+fyYwObzH0cZxOWi1Lb96Khgt0ebuVUlMMOkX6I4neKQBKfqXHOT5rmQ
12l61UPrQYMfQQnv0uTq55zt7ydyDk8/BZWfaDMyJYoVRlIInibxkyBj8XXVl+vhdM9QeVQPpp19
iO6AnGK5QsbEjaGt8BEucgCNH9taX+7nfFPqsjmetKnQzvYnd5B2Plx1mshH/6qM17nMm9BbcrEZ
aUn6NJrLDY7KdpoDRpcdmTmf7lQPJhCLcJOYqxazoAHqC84l/XHum8BTYIX2VsbWw6Om/4VrSbEN
EH9DND7ax6E9wGwdrlRtEyteiAamvpZGRifKspABjc0xhUUzXkODobqPzUe8d4WYroha24bs3wpa
AU0QU/rjSs0OUfQsSE/DuJeCbVovguCQyXsBJtrAiOuY7KT4PlASK8diZlQWY7BJgpv26IbD0p9T
7Vq/f/kuPumzZKXVxFrJdeSVkC2ZfYxzH2vmrllW5QKxC0eX0RVFDR/MEwRL1hiL5kzomFzYEX5M
YOH+l17wX98Y3vX//Dd/fsuLsYqCsDn74/9so7cqr/OP5r+nb/t//+z7N/3PvnjPqJDf35vtS3H+
L799Iz//r+s7L83Ltz/MsyZqxqv2vRqv3+s2aT4vErzn07/8d7/4H++fP+V2LN7/9cdb3mbN9NOC
KM/++OtLy1//+kOeUbb919ef/9cXdy8p33fbdi9J+49veH+pm3/9Afn1j//o3z9/q2v/KaqmJMFt
gtpkTIl4lldN+K8/BPU/NUWWDSS8kWw2ZWNKi+u8/fyaJP6nbkrazJzJhijK5uyP/72Vw5/Z1p9P
gY/+15+/SqWoZ0kuUuEyeh6SZoq6yQ/Tz5qAQgFwLDh1410TOKq0ybDSzA1bZANVroAXTrIqxb0c
L1FLJjWXbXAcb6HvturUEzN6e1bMRXXqAKuMkftVg52MdJ2/hamHCoYIsWXY+2Dke0cVNlWPsPRy
hP6OWM6tqVnVVe4Od8lV02OIvEmVpXK8xcctni3SiWC6NaQX6RAgzXWpv36W6PGpZ5qsqTo+7jIc
t0+u8t8pwZen+8MSnsP6ph9GvDMVU1WR+jY+mR5//7D/o3Rx22ixWt3N9kijAEfk1fOXigOh5LGB
a74NEYa/kDOeT3H+cdGzToIcj74yKEp1FwEhb+1e8koBZxbvBOiW0VJoiWRn/c4ELCECjQ9ofth6
d2d2TqJ4p9zBD1PcM8APFTeu5/gwAd9XT6CKoIf7lg+FiX53FKHjuzgChtSUFBUL78LKTYfSl4rg
Hx/ibPPVJzNXjqFc3TG/nrlMjJvdNELQVyoU6T+J2L+/4jmn7x9XPMvw5UEyc0EUqzuYK7fmW7rD
4cGIV6lw8Hun3QFdhmXnxNzKvKTFa6dvvvJ+Kn8FULPcwhMu5Eyo8l9YgrPcP0D6qhZUNg8aU4To
I63adDWc4OjHpMwIhRyfhFqcl6NOn/a2wWui3B99Cl93GOV5JLV2OmKFXpINRZPobGAnWDyJFMUn
P7Kj8YnNGJfl/CQ8pcjgG8HSZ2mzvMALQtqoam7n9FbbyHDGMj9E8f0piZdx+noq0J9zkAdBTqM/
biRo2EQ+rnQPlpgWy+tsdkgaB2/kU7c0Dz7aCEePiTiKBWq/BNWDk5AAsEd8NI8H2G1QRefH4RaQ
VsW7Pi/eO7hmEyw3xuLS4gY7RufHqcXf4DKmW3By69AqQKWGvE97kIn4KwhPfD1miEt1+mrQtKH/
occHpQA4ZGnlKp3Nm234PPFhJZqKB/mhle30Jqa3I7v83NNd4QFHL7Z87OG9uUuex8bKnrXmJr9J
b0pON8BGxVLq51yHRhI/FZGl4lnzvTbZd+lOqz1Bs7ph4Qv2TFoMO+md8XGz7Pci7fGZ20KZA8mG
v2odWWngVOrVKB+kwcmDXet7RzTDJJrsYF2W2r7YzebdnWrHtx3v5mqsnfSX6DaT+AqtdoTIkXSy
sF5Nriu7ukvmDZA/EsnbGhu3fl26PYaop2fpHtWTeinAjCnsYish32fTap3Xh+yaGRbQBzvcqR5n
9AKJicoRaE/jVVS5WFS1SW4psHjX0PNh1bau4LU3wzuy3OwttKh7si/IRTBuX8dqXa+Tbf06K6xL
o/Fz1tn5W/nZZ/5yghpleZREg8MMp69+bgIxUm0FHCvO5zf5ezdJrSUKaTefor2JHT95zKW7358M
5zZHf94D0WAmqaopS4TVb1Ui+s1CmBin6o7sLwVVVMNcahDNMHTY2tlCQxLxiD5avRl2x+f+EqXq
vNn0eXlJFHWZ/0m4d5xlxoNk5LKp1NPBpKFiQ4CcKKLdQryh/xE6FTojC5W3ZKFvwZRheXUP1BNh
4R7TTXum2gFtFLDyF/l456P3v25MIeGQFVXWzou6PkqPlaxW1d0Y2iCxQe9Sq6Nr5/RQPGx1BC1l
17FtTtXCJWHpc/Dl58VBrysyvzMl43xVVFGKx9QcqzudxjeZBVLxjkA50Mq38EbzBVj/x0nuGeMd
lFmERx/lHwk6wCIwljXdSpCXFVpgM6wbynlkXh2P95eaJtJ56v3nTZqmpmqmqcryZ4r1ZfcGUi4z
R82ru3pOrQu2I6oQc6vkV6BPRe/qTDDr4iXy6Zkkt2EtQV1/MIxDaGxrZV2FO614VYA++p6kxXas
jXMhLoDrcpB2Bz1GSyP8aCk0syplFPk6G6/N/q1Ttmp7nw7FolZRL9BtXXV7xHUwJCeI0EcaloJj
QjFSnOROhr9e7pqIyuotPD77gF7McKcrByV6EpRDPNv71bVRuurg1frtcDxI4yO25bjp5cqC81Jk
upluDfNpjG9P5uZ08nQyh7ohctpgj3S2AQc5Ai5APw0wXA3a1hB/SHuCpRQ9pvgFH11mX11KVfU8
Ay0rqnvNxKbQFnEcfA41J0M0mkoaOa/ZXRV7MpUWCrghD30izPA3s6OD6RsG4iEkhlF8u4y5+Ex1
z7MRRdRU8m6F/5+fAKKRDamZR5xCbw2uG7oT166MG+yLkN7KAW05L1iNwqIz3F61oQAUjkrBKIEA
TvZNulH61zB+mcG4Q2SeCl/2ROWpEw/hrxqRk3RL0tWszDv1Sn+uE4w5kZAc5FVfbZP0IanfWWQ4
z8PO5yV/L3CblgtLBDXx2r2nhQOagpcsBkWKDcgMLcxpmogOJticZm1cI7KNww7ygjR0JcUhADa2
xEJOQAyBtsiFs/JsBvq543GaMjWFQkSfnY9sq5Fjwpf88k4F01++nGCxiK4pWgl6iblVvCgpSiV2
8lzvi23+8PuLn6uq/nlxSTPomGoKd3GWNEqNUmdAZEtOyvhlVF1RZ/fsMTaYOpQ44tlJZmcAZIT1
kUXIpvlUpiwUHlkAAUIyb6CIRkTvZTjbqoS+DgHHTbFCOuqi6PF5y/sf93qWbvqJmvaBwr1yeEaY
VYdz/7QAUzvcSPBFLEFnC8xbf1PGDtlbP3r60TYpyRH6sRXTI4MYTVdH6gEYPJkdWr3NlAfFb+Pr
pS70OVvoH/d6lokqRt/7x4SHKj/720S2SIiL4jZbFofaSxmwbP3GqZ8NVGy4PYABJ7qafux1NzMm
ROJh7NfdfHhR4fo2K4zayrXOvrjMM/gxWSAc/fX8iZnfA/VROFbZ6LOmjYN7CwlzRgPxE+qD4tA0
w9NXyEgloMJO8/EGPOnDRban8sNZgR7JTJLhVmm0WMWpwPxy5mezMaq71A/uqseBWjitWzuT3vsM
Sx2UVlEcqpDdl56kakk3Rp/UYkOn1ZHIr5aC/irDXSvvDWRieEXN2UfA+e/j5zoKDychsRJ/LyEf
1IDuQlSo+GV0Bok2PmPmjSh5uXyVNq86AiBR7Qr+tgu8cXabt5tjctdqrqJZZbqI0wNKlZZGW9EI
Vyd1OcaOPv4y9edOxcj+V05gKIeneryNSBL1bhfhjSLyrxWqg3xAaM/PXgG922q85x2KtRscckRt
J8cOyrzieBVMojnqi3KKF8X4MYAZpoUUrYALqRg+JHM/do4DyNSbJL8qU6jhHTFNWQEdPekfvmY1
dD1RiNs0qBoz5Ru3Ko7y6iKOVmW4jKTpfFwL+bJDHTUcaUPoljh6gnF1TI9uEaLyBgdgfE+MVZkj
/3F8b5EKFJpmHqI/w8Q0wjLGpP2WSrNFHr0XJVFXzWgBLsDBGI2jkTRdz1Diq5mvGBTt0M5a9Ouv
jakiUqmLO6d6T7q9IiKuupiNnpoqzIY3jXAfI8SmOhGomIGvOdkzb6RIMcJQy4V+0MZ2g65bFTtM
NXSsSGPRGblb8P8deODI5TsD0RmYCCDcYoaraagcOBzh2Nr44PugVGiH4Pgkjegc2tRRBXpQgS2P
G/k1vklaB2A680Uk2nC8fU+Oid0CENMZkxVLYNNZ5xxRcRy2FQpDPC6UHmdz4mheUYDN+xsZvYti
We9R0SqMh3wvb0SexZVstb+ip+JZhleExXNlPEgvpHYBDVFjUTd2C3Q+WUPRLMx5EaG6sK30B8nc
DO1zkt5jtlNqngrDO0nmALc7WgmLVHDokhsPw139S0ZdzyOEUdSZ8DSGBdVWvkevSx+eDBezhmUX
3nSxwzhmfG+GxcBenCmWaFh576poQkPZ1TyMpc3yRZddM7jBCpX2pZ78EuKJJtoMS0pKWbJ5nHzj
sBN9rzJtdXBExuXdNQEzoHQZJ6Vx065eYZocYjCtx5XoT9pbDuSizsOdBfoGfq4r9bQX4LCSxNgj
chNOpdMu/chRLuMPw/DSYp3TAhO4zx7yjTHblHgCMtO5b81l8KuENoE0Jd7EbtcDa0mdIbJX0mme
XJOi5cmmV9/rejk28/KXDOGC2L057gp9XVdXGssyWrXsxLONhHkXrZiVCHFzDiNA8AR01KiPkpVx
M7qMwecmfyEjQSTP7A4QsXtMLH/fmh4/o0Qp6DHlIwpQ4G6rTz4VP1RN52M5s9P6MUYG2jkxHs7W
w6paIFyTLYRt4OWPTUW1BU3CQ6cZHk6OAkfglY74NkKZ/pCZ71TM0IoP6ap/JPU29uVjukGQSPe6
lX6lWH5rjVjdlJs0cbOPGdboz91o5Y/Jx/gYb3gE5ZSWz8cFldQlyST1bPRFJJsOZ0UXTSZFqnE+
JJ8puRGFqRncZZMscAv+LZ0Px81gaAehuJXKrcr0WXb8Vc/mqC0V8W4b6rClOC1xyz69SNv0oI/P
YngdF4XV5k/4V2bFQfJ6B8pkjl1f5ml4WNn6XLjjU89WrLqS8EOEa6yvEM5JVkyFaliztNov9Yz+
2byctLA0ekmSopLpnFWqQxo0TVEUwd3gtomV3Zb3kyQVuXdZWvALhzWg7UmjenRx7VZXkxN8iNIA
eNaHI5rklwqg86HOn8v95X6mx/ElFlZFBKrJyIO746a/H6EVgTGoH7gTYMNgbcPxPeU8D5I1cxSo
jBgj8TX1tVkjnT1DrikBclV9DFfZTegI9yJKUvvWQ6B7jqEpMhWaPVt3a6onxZFWpcNedsPbCXwU
XYFANlCh8Ub8q1BVDGwKEuMV+4RVdpccPfEhcGLR8u+mGgazJby3wUoLCw7T/uTQcQ7ntGhcnpSU
v2TxW+DfhsVGb/cjk6adsmDEvvh98ip/jtC/FxnTeJROsaJoCg3+szo/RpW3Dc0ovBO9LqLggQKa
hZsRYuErj68HdVCUK5YI1UTMIDoFTu4iJSJErmbMh3SbIAWlemJATAQTUBZeSqEo9tsgWqGoGKSH
AIlI9D5V8ALposXFhNwNTtex3tbDyxEV06NyP0TXUuWcZhut2FXCPkhXHWY1pt0CI5kVVG+3jQBG
T6pxJI89QHIQAbyJPNtKD4W00Gu36a+l/CbAU2j8EI3nCQdvuuG4bK4L1O93eEhycGyAtpFV02tM
rrqr9LboneOuVWyjXmiP4a6bixCZUO914cod6QiGWzG+a4WtUTxxbEdP06lrkNzP0Un0aQd6/W33
Im7ag7JgN3fXBJn6trtvXjRsxSYrMWWN7OtLA3nnuGhe8sPpnT6gjq7gAzyFQrfrA8HBV5cEJlXj
zcztGuTayaveWUSNXPXdMF30w6iZ/EkV1d9Vngbr8EHcoKtj+9cVuXdr8ZUCrXzs2hbH+fEqcvs1
jbc5Wq71Ot/T9cwmXD46lQuiB5aeJ9wAIMI6rEJNX97itZyafZkry04jLgK6Oea6WDMsJDRhGfXS
7Co7u1PY4oatPzZwHMPYEm5HWLzXgGH9aKnzK9ZCW3Z2vRDzuXToF9kVlADpTl0V8+x1SoOzeWG3
kSujZQBU/zgXL736P/Rnvu/ms6ljntR6J0bH8K57q2gv2PVOf4yus80kfoYD8Z0iMIz9pV9zwygS
GXhQHe/61EKyKdnpH1SvID8LD7Hd379mzNA4c/7xmpmyrimzmTKJzn4/k3JdyYVSDLkx1MR2g2re
ziTc19KPjlWlGGsHgdp4ARLJwB3Tv4LYsCjcoYS2yos3b/g1u0dDYlmsOWRKPI5o+Ap2nHgldVjI
geEwx1+CbOFoK51yOfXedMGKaQ7gQ+UB+5atmTCPTm4ibY1m1eTv6kivfTu7bj5EkAE35S0+30+I
KyBIUW+k+elqdEVH3MdL9E+pZnnJKBorp25WmADk4TSQyJfym6455SZcQHVcYpK4rV4QH2/fTh8Z
sxu4Z1fjXnnLItt4I3MAC4FZKarTE6moeQ9upMPvV1qdgs3vFvpsBwhxIJulHIQ0v3xPRYX2ps89
adEs/i9n57Xkqnat4SeiihxuQYByVqcbqiNJCAEiiKc/H+0Lr6Ve1XIdl2vbXtu2CJM5x/jHHyp4
xxhNPIGk+IPTRTGS3xGJKlvyoPH1wEgQAo6MfCxh5pOeHRXmD5EjDTYPyqIkiWiwfx48oCwC81IP
fWrnq9pCROM8zVbFrp3dg6G/lSK/3cvNwVoLwUVKTe6l9GQ/d0/xvCjti+rKySMDIkP+6lptqV62
hUG3btevFo3wuhxOLYZWLX/Fkty9LJWvBNfs60qU53qxUY3xRX4uL9uEgNtyYuGUneMGPk1rXx3+
aVfFqH3O5sbLeZy/D54Ip23GZlG8Rcno95f1DziCz9XSZVFUGPcy9P37q9CjxqhOlRkegkX2mvV2
Gdgimt8RmTifzSRHlx3bSPU/wN4T+BOcqDAhRuGeMpTatfrQ33RhRtcjuQWGlxBQ7x2PP6dhf13g
LfdUORvmsVS4wJLltGEvwVD8KLvXV+FxsBh/Gaq02hO9/lWGYhZ/Jo/hPHqg9NYe4qcOMMy0U3VS
WHce3De3+efKYByvM6c3qCr/fnC92EdGr9Put9MkQ9pkt9sza32fv5IeC1gfcdpVaGIXp1GNfFSx
wZr44Ktd8dLtRV7quNsrs4zOrHEKuHDoNE5rYxwzYaAAxQO2wRFhPETcnx5i+JdUb+aq1O0TIa3p
5ITK0pExxy1c5KSAG6i8SZiRVqC8mCSeDzRVWuidC3KTF0K6ppPFuv9ukOg/ZhQqjAOWDiA3Q5Jb
0CMqrbKWztTV4jS6zpShJrbFBRgM88DF9QNQ03jJ9s2yQeRurK8z7JnjZ82Vpgye5lzj/drzlmg3
1J4QJ3QDFFJSDOl7e/qj9uyhi+XaRQ/Zfli7x8lx32VOskb8sJVGR5hFTJG+0IaajmU6wtfF5xS/
c9gYA4h3szj+uoab+jcOzaBPDa5BX0T7Zl588ZXjM6w4zOXRDoPPiBzqEd7P/Yjc1SnQzqScyMNE
1b5Oij2dqezRfp8wHyfzedJDk4spSS6eEttK5Ddz1oj1NiQfKMhUN4Zr+KTYjMutWk/RgPvySH08
QbTMRldzrNe++URHSLh5c31pj55AavWWWvchKhxGCOf/pEEObqgFzXYAROrc20lvGa3/eS1QS0Q4
KhS736/tj9ei94F51TqDjeYQLxO2EIxLGKjhVzLFtGbG3kiL3Y+Z5JRfxdyY0i72JFQPev57r0cf
8MAfr+ePa7k5oS5WKmZxzevBmGXK9LL/oBVElZD5PXWVZVf1QQ3mgeHI1bZgitKOwqWBJc0GwJaB
VzHwlCNaO9THqyOmDgtR5bzOioW808ShVTY8tXS7Kdt6joM99LMvCr52dPyiUe+n8aQ5jsIJVQab
viCRCAAqNcG2eBR79+ox6x+toSn9ca+3J1ihneNO4blXbroMx+rDkE/C6JmxMYEDxkTZgZNbGFiu
+KMgtWtpY1KFhRl6e6RevmFAiT3ulG6Hyv2owvvIZ/kSf3N0wSwmcKdZ7gznHNjGAwZMIoknT/AF
akdYnExAIwr1qam6Tea2ZFjjPYeLAf/PHCvNoXfSj4vmZXOsgz/CCT4vLmvxXbq+lFccJRrDscNJ
ivhZnvbYnzcUh9PeGPAJ0WOcTyDJdVzN8Mo7zgHKVyh4Pv8HQcI/ChpTGihRFg9Sg5D491YvJefu
bNVieMiuGEw6wrvmQYqEon6otvF3yiiOM4BA78pXo3kRn90UrZo2wr/rbP9+Xv/7M9KYfhI09I9R
x/GqSsdCrTl2SC5RHzLEUrCsVDvVlt15WiTrfjbwZVixjqYTHbdWgTwvqXvG+OU5e7z6d67nH1U1
boIWHty6qRmWeYN6X+smVJTIEPaaXNmEag0mLbpuA1Ljdn52O/ghHcEmqquUA8qE16MxoGWsBFeV
nEpdXOQ7qQ63Tl3fO43MCcA/NM7n2wMgMeJUVTpN2NeRkxJEGi+q47jCTrhFqKmJg2g5h6Rr4tnu
tuq67vxL+xHA6wfu8fpiVh4/ynCSa6/Jcd330wSzdUwqYKX+v56dKkqaqpJyB9Pu73XVnWS9CaVT
eLg85Q+YKSCgLg7NChXS0cv8y1TbpFwSjfuhOZjecXpy6nF+p776rlNu90IqGMXUoadzXt7sD0qh
K6la6MJePEPJB/JkfuukhHGEnkGpxY7so+eW7LTHzVrn+OaFSqP267yvl4Xf9yODRpKa+CuL3Ejz
dIjW6diAlHsaFVi75iA7jrBHFPb7wrvViPKWTU2VDIVvUufx3Y7YDSE8x21wDA/R5DxvC0fSt9W2
lIZTcQQ29BEu8qc4HFuRZzgDVRhl5Vo8esHYXA32WO28Xolj1KJYPcqBQyK00TrFxc7u0XC/pWd/
P2A+DAmAxxARxKm3hAVRIyrtYvKAz0/YCVaImSanNeOOMBsCcA7Rc7JuVnrnKG8Vdl8tTnLKNhTs
5IFGIHktRhwwcg2eyNEh+FrJuMCmus1CXxa8+l3HnS0dB2RJwIrmVSjbjighgKqTrSYO8IAE9vEl
hKMTLpCU6Wh332oo6DTmU7IMR+f3+JE/Z18/41KEJm5xV2/58wTiAfA5QqvEc1D6Hpz9cfLX5UkW
m57v8fSk+le3HbyaikPVP50fm8rRDVd87pc0VgwQP9oJgAWGHPUbn68yRszYf9TRPSvnodX/8UpU
Q1ZVk9E+hNq/P7w2swxZO8osy3ZGVpsU4bnjsGUhJ7sQ3jA5P+i747LF1WmZT4SrTUAPjnR38xq/
f+fv62D1qpIowbgFuTVvDhZLqI0ylzt5nyXTGhqRtZLxGD91EcRa/M4ekQ43uU2lpJFbF26OAWGS
8uia6raFU6Mh41wrTjSo8IRJ4SEPjcuYSJULC4R0WnaT6hAzpfUbUgFwxMeUiXgdzIIo8ywyHZeq
5QrhPFBmFYM1zAxKBdtCGIGC806uAzyVZGTR14WDcxW83xDpj9NNOwrnQehsV4J9mSl+UPMO30OF
DMlgnOO52jptMz6hNBNmvTCToB8YxOmASO4UabBo1IvnlMkirmQLLRwLmoOEvGkX0OrAz9rBttor
ueh4ZsBhCqDHD0TAQPels3cKCV2aRtFYg+InbfXLGOCwDDcpU77eIW9xUp5pWQH/itOz2Dz20aqh
7+rsrDwUL7qKSZJ7Om0ky4sHnqETIjRSICyqjOPBRAMbuCJ/4Tg9mdP0RU5mJvyO1sk+oQM6l5n2
ZpJvQ+vFHF5wmYYfhalceuKmGNfj5AVUr34MnOu29K6O+iVUC5PEZp1gOniGeIOAfdiVH7qDqh73
BKLXAeA/25duDG6IW5MdeOe3UvOL4pBt+gkW3/BtR3rKdNaLKnpf1SlXFmlPz1JjC28hI0b7guo9
tekOxlg0DKEHbgk9D9DvOh9YDhj4QwkhaXaJHStmZHSqTjrvp+neYiKvM8kAntD87Oon9TpJVnIX
+qGGj3bBHEPAIjoaK6VfNaPIWLQ9e48jQh6dcg8tJl02ugaDuQejStU9QQ5ApJO5ZT5rr14YbzH5
YmwKcXhI4RImgdPX2A/YNYmumHBkyxI0k/laMjmJi/6LwhHFdyD4Rj7WurmExDJ7M2WPH9e/6ctX
RHeJk5qzE34A/bJQngkLBo4JAjf8qi1YTek7CXv8Hmau4iiV+FePPz5vDHMVah6fTp3P6tfThzVj
6JAdwOlUcPAg+MgF2+y8s+TX+SpFJ6Q8HK2zbQKhmh/nmmgNvNyucEkv4JTTqFARUqCY6BITn57G
1utwZojYOOE5gK/1qVtdoi8jyVwVEoLQPveJPrHacWCRxd5PTRIpmaAeTt2Y4bF4ZHTYjiXAAELi
YfWgFqG1g/mLycugmRpFLVZaA5WHyUZnGwiS5UmdLi7ku8ajUh9D2OTvFurkco9Rfmt2wxk77E/8
Q0cuRm13U6D08bVXzZD9qX83nkAyZ9LMfG5szCBAtEq7nGKXvu7u4If/AGr//tWhuf7jvMACrc/M
hF8V/WidjvvxaRZPZCIsh8nBPXzp7q/d7MGCmetp2LTyvp4y+mPQNBQMeFuQwMSQ7I5z1T+qrb/u
7bsz/ePe1OYqSH3dyHtoihacVtfa4V+2VBH3X3De2KMvgiKjzdjShu+rsOxEWIMjTmGaecI+9YRR
+NaghpU38QfWesHTBSow7nTq9k599RN340qZJUomAhUK6Zsz8lrJgRqWlbwPEKWNeiqQCQP30COI
ZKZjL6nmvnhy5U+cVEVlmopwoZ3jO0phKsIxiMZb8gVBlj0NJYI1CcRldPGEfBYzhsbt/QPjkFn0
ot+p/f/9Nv+46hsNRKZ2HLVSKe+VIRtvDlruZj4Qav9w8es7pfM/WJ48IhO5Dn+RYZ7dTBQktYtE
NUhxV9wNr7BZ15/xS7Q6vcXky1yWMF5sFRBDBGhHLzhCL9E8//6W4DjdljIS0XnMM1RJVSDjSjef
qHy5lI0ZJ+pefim+0BaKXxnlbTfLTm6djSAMGcbYDPA4IBkwEB7F9pDGTsC0QdHgUSrFRFK/rKqf
JPo24GmJk9aAX4FJePpyYVhw8g3CV04TzZwcOa0iGVaV8pA9aLvjxJyenivTUaek7Bbii2Ad2vBJ
Kpmj21XldfjaPyThTEbrqbnn3rsQDVt5yUe0zjmL3iHmnLKB2Kwbo7qBaMHA7j1kyDWp3cK9biB6
TwIDacpXDHP0Az9TiOqMPh467NxO5Bf0s9i/er0bdaMSGaPi6E+FOpBeY3MMmwBDmOOV4UG9lfpV
vE6KpaJsOisbfEbk2hfzZ+VLlta65aspxvxO/2Um83iNG4n5lFwNp8er2RyfpIWE+Dy359eCYZvf
S/61JliKUGNbgImB3KlrX4uaJGfLj2CXKfAxmVGe3MTCJNEJP8JnAVO5anJ5OA5ARvl+sWrXauKx
qF4cq18ZwmMM52geYo0V02kOwJf6LrlnH8BWmfy+Xn4u2ZvlcrO3Xi091M85y2XQlYsEg58iP8XM
EOiKjLXKQxh5wKi/KfHT24RUGcBcOkAkbMMBncLTcXrniqwBC/2rCP6+JANCHVM5mN03G02mXwko
vZbqngFmjYGuvNGClYG5E9QJokQYz1eLWFrlIg7WnqKH9mXVYfZNjmfgYyajFtu6Fkdx8hXVj2nz
oqNaqrRN3r+eoJ3Vp53K6SiU+wo3eO34onWzUn8vqgHoQtHfw5ffK2y/OGP2dvfR4EkPgZ6heaaP
OsXNINwro4v+EGHrao3PxjY77Tr9Qzs/X7J6RIDjOGUIh8EPJG0q8YJRYlBNTRZQJfv98YVlrgWH
DulHPRelySVAerMUxRWU7tA/MhPLfaV+kij1lHpKXCOR8jr0KiaJx0lYzKziuSXZFJAJpbA7uBHa
uuaCCeCKj9deYNrtPr9MKgN0N50DPZWMteVyYYSbiAzW+XB0tDC18AobaihGB3w4508p4R7JZqTQ
qbXPMMhYC8eR3s24l4iUUFjO9CD8c6bETssP1k7Qza4tJljnWSAjnbXT50pksEkE3Ns59OCXD4L9
wIc4FvHforbtkRCNSvxXKEa5AXhmCBeqkfoOpZkM0mTTH3SIKCe+4AhX3BO9Z+W18ohV12KZVe2E
dbTIx9FGe7gAClr2FTmKPLS/9R7kPqIjZmFCqRpCVEUUMptOHF+KNVT2sretk4ssx5SpTB2pWBcx
fGlIkW538S7LHnIBzYWYk7yOCcYZf3ZIMvCbpGnHaP2LYyufd/DCPHVSivanBEXiMZ4bfodKWx1n
O7L2zp2DQahbzLTV6b1f0UALAtIgp8fQ2jVGLOb0LX4ML7YakABkX8iQJVN3VU9ku/zkgTCuHJFr
ablDwutxkxxH5y3t/gX21goJRdk7+UfwCDkBN377Ck0mdRRkUI9Z8hzqflY9nk1XPrsKw3/s9M6k
td6DyeUfMPnwZeoqMgbJYrRzi3tabdbCfY/VvbRCvs8cZd4ujbEGfWZNH8Bkunwhyv1r2FBRyf8P
QpOfBejfV3CrAtJ6vY2qI1eQTNJt76n9okOyTBTizFDnUrUJ+FausVM/XGF0kX7ejNRNvFS/chfy
CqG4h0Jx4UDMEl+a9KtTzKYnjTBrjMd9vMVLk/jhrsCkxb5KvmJOyn7ZmW+lsGhgyGGxyCQ+dzHN
N411cv3sW+b30tUmxtnuQVUV5dBG8QzujYkk64I13KeMvO2lrRgPz9Wn5rXwInON+QVfKdM7tKw4
kOIphT3p/irbpuYex5mHkXnltEhcY/cEo8QaGXPp6JDP3E6DLdkKjLcLYTQQKM9vHaZtOJ/Vbsec
1mre4jOeuPT9QTTKusg7mU+6sOA/SOS8e7jHB+49rv23296P7Vo3gS0lQzbNW9CysbTzRUQrta9c
413/ClEVTvD6sOjy1uePfj8MQ+f9e9Y7tYvqg85WcIB5Qoisz/EnFu+L5otxFQRx/CGdeB9+BIxI
nvhsYICelqaH8TN7B/T9t+sIt3Cg7HwEr2iVfDOzsle6An1UHu6aWQ2V0m83dnM0lopYS1oeDDeG
7mZ+kUDEnGbXP6aHahHhH+AzAH+Gt509BTttGiHqJS27HccnxhBH57pRt3fbhR9A1ff6/+/DvmlO
jg16ixIrGNqF1u0hPJkIrRxKJaDOZ2C0I5ZaLUCfXT1HX+ZOf+dblL6ISt+io46G/AA42cFWZHP6
6GSvHd8bL8k/wL3hCg0TYqVoMY+4ZdWcNEMLktSAbY7z96uMj/O+WR1H8PoUfXrEAPo6kFSH4nNF
jPEuSFbqmzU5OqXHQO2K8wu2vY93Sop/VhR/XNMws/ijydLrzOyrVFf27I2D0QmvslgCXZSq002u
B+lRcHBLWrG749bHaTFVHpqNWTlXyeEkuzML/ilOGJ6QCb2PgY0sGt8t4R9X06Z9fzRLVdkPtGns
g/JuA9Z0hJ68iqdUlKR1ckoqB0jN5SGAZHank/spY7y5gJuFXYWhWp7pZFjYkidT+Czr13DG0HWM
P988hfG4rien6TBJax/vzX3v3v7NEm6NsNKOArcPjFY4ROx8Z7/5+ofQQdPs3CEPKow4P2papHsP
/+e4jHunfZUs3TQ1VuhNcRlpFhCrUCtgz8NnjQnhpz6R3tLFqfTTT2J9IUL1+A0SJ5ev4lXid+sL
vuv3phXfDsq3m8uf13HTlyZNn2THlOvQF8Ur8xPRoRFyBnqrPDk9yx0wnZM7RTshTLWuR3FAoiHu
/JQ/mGnH77WCKkCyT1dbxfIJQtRziYeesS6eofbD9yA1gXIgTFZGy510DYVb7HVAdN0qYuKhLNCK
Z3AAj2/Wx+8f208x6PCEVVHTAPgVgKKbJ6xXkmA0hsLynuiozF0U5+PkrRkTNqVCJYdOhDPa+b4x
178a3z9/9+aJFsdeNEJdVPbaCvfvfsh086KdsWR0Eh9a+kJz3C2wPfW7ZGTs79z0vyqjP3/8puvO
Tf10PPX8uOoH08pPfRBju56AlI7v/NK927z5eIvklLcto7u97NNhQC+T5pWjPXaPQmUbh3QuEoZ4
7r6V6cV34Xnn94fP88fC/eP13ny+inopoxQG0P44HwpAY4aFMqEsMCABlvsZcVVM18RBXkJNjOre
Wuvu75egDtv1L5dwWwSGyeVoXFl8e/qqs6MzoIkW1au0B1ytcCM4Y38Jkq946tWvl+c9OWcYnEoD
PwO2xgJoQUBsgQv9WJH9bnnaAJn2Ni2FomO2OVJQlQjPDQ08OruPmPH+Hb/Rn9qDv7+QbwreHweA
VkP8VhuNPegd7QFYjBw8Mo07BtM8ckg8K2B/tHB/fVEHne52/ZsK/YeJHRYApQ1xu10T5hl8FJ3f
Yl2Nt4oZPyjbWNie35KEeAzZO7lHEoJytAWwCefBN+5evtb4Aoiw45iGnO30PdpghBQXeAP6qXTn
Jf0cZd3c5M2ZazZ6fDFS1mn5lL3qoKcLa9Xjj4jTZqA9JmFH8AO6KWgfYf4mPJJ3tGL6tMxIYgzI
zdaxRrmu0n6ZUz8y7qzfzxZOXvSF6hjwU1pAXyVSRMI4JTr0ksfISOKbm6pMZGw9GNHjkwdnGT5M
FuZlbJ/9iLYegTMDtH6XPwbL87T8NCY4lWLcLM1inOkztBHOILLCU2zKRCqxLYZH095BmXOe8jfM
fKpet1EzAXv/fVFLt3mpmnLzwG7m7qTNW5Y6bCEFs6LrgAZDKzqKywsLWEEDQKJu6Zif0hiQbIQ9
x1J7Dc9sqWSfnGQ3oNfkDrrJiQjBtfjMtTJVGEwwhWB35AU4KUrvnXIeqZ+ZPOkiVELe9YWoclji
kEQexQW/EG4bCSEpghErJAbBR09vPOkPlpd4l8forXyUd/rkjFnMPhEZJMNHjHij4TiEVskoi9Fk
NQFVyVyz9pGnZtI6KpY5qaodsvRta2zlzMOTgOlJg2JbpWMR8a4FVFn0TE86vw+nRuOW4VgKPgX6
ttKR8zsL85/1B0F3lsWIFerOrTRGxX4uV41O2V88Y6VOw3E8w0Xaj0anWfLAON2YHscR4Q7COPJ/
f8f/7J9NYxBEo4c2lVtyZJ6ZQSLLLYf+dRxAZ5an+XmmmiMD9wgElM5lyi5Vap4MsUk+eggaTKzl
kpeeRLTT6PeL+d5lfuyif1zMzXmpJVrXSkmvMGfCJc/NRJg3w0cC0TTxKshK5NmpE1kYi+cDM/k+
tI0XZAjXUf4MI185sGcCODEC6FO3Po9qYBBm48IYbbmk3auZ/3nqINjSZEWhsLiVa13DOowEsRxO
nWBzJS6yQ0+L0UToIu5pIoyjk2W21g7oe5RDsbpPEfzGzX8+rv9ewdBj/LFpW/IxyUODK2idk2yH
HBjz0wdCZoeRH9iHsSkaMibUeenfa0SNn00fAgXdgpsARQH+6k1xcVGKND0es3R/aTBWbgUOvB4f
iQu+DTmQZ7sTiDuqiejbEZtTGmMoO8oTOvJWRxA0io2dlT+pn/UgAjpvEb6G3bPaTnLo0TnBJwPS
Z0eAbW/5Uy/6DKh7utpaHunxm1xvSnBzPXpQ26mSN25s4li3TpuddJ1k4VYx4boXKDAPVe13+SzD
ylz2Q90tijHE45zhVOsVYeh0wAJxs6xiRIiF4ElnMG0F38WChnkq1RPtHulLGUzTbqoEpH2SISKA
YxDy46lVonI85ToovQY3Lpv1xUSPJ9bFT9QPnLCOQIY+Sqq0cFj24BVMSciTZCbRfhnmZGj0897W
mMfNREx8k3U6S56Dh2JLrw0ADD1EY+wAwHtaN+vTcwyRjHMFsu4rGqe9/tUe+RAcTh7zykeVvF8/
42kwOj4+6jtp27ylcBtmA4prQfV3qnCCqko9pBakbBs4CjWXjp8rAM6j+NTOsdqYRGNCR8e5axJs
DRhvW4ue0GsKLRdWNzkVSLoRmOD6My6IRlN9a8IWD7BKPPaqfVSG8YdhYnqAXYZ7fshou6Yox2VK
RMBN6QH4KV8L2ZQwCfIeja/r5DgVH5uXel3RLK+HRETsskuMbY8bc3xl8GiN4HI8xyvV06CfTEVO
1mm6GI4m0w6RVxVe/pRPOv+4iXf8fxHPOlInMaYwWIgNsJhhwwQx2HDG0WgIRYI8Aa65Yh4OIfv4
ytifVsz4qo5YFSVv7ULHRjy1S9bqI7RthCAWHAk4HlvLP81q75tDjkG05AA5jSDubq/e2QWZM8YD
nQJcOIHHkj8ZG+EVjt+nAeI+iFb7rTnkxJtrSDJbZJpjYVkf8qWEhfPwtxkeiE/9owAHOuSXm7MT
Ag6uWtQyAj6tkHpdSDeetm2BO0XbUCYaiVr5PAeRxHCDXM3P7DiLe1/yVKcvpxEx5UdbK8Elc17j
pJurnxzcZzCxwo1KP55Wm5oRxyN9X+FXhBHnznHH6tmI5zkfEnFFH8pGiRhPQYCN9wyEr094NurW
BOIBpWuzKdEkPmfpFuILb5hxaxG5ceRe+okpwaXmL4D6oeoEkUtjKB73xSqyRiWAd2Grc2GgaXry
PJlKg6R80lp78TQRxTeMnmTJgRGm0Uamm2BrAUnWAZl1sHoAnka6YVcKpINRDrFjrT0b8i5F1pe4
zRGJV/CRCk+/H2HmUBL9vSfzieOvIMuqpovouP7ek1W1Es9NXxf7lrK4G6UkO5XoFR3tQz8YE+Ir
gM29wZJK2zPp2BV4+dvFOFlw5iWg8T0zy4ZRbO/EOGBm/jUcxQuCjcYvkb9pNwuK8GSvkmDYzc7j
clanMKZiXyu8Eo4J4UfmRJ6wkq2F+AEnD/eX8Rk9IHAsBIwNIwUT5yzQ6edXPBAYUgxicI9akqgp
mAv/Azp+73HcHFFlHKm5ZvA4qC1EZ5C/Jjv5eZg4W9Nyi67uTj1jDCXCb8//ptVX5auYNXHHFksh
1c2xVKDlO9qi5HcWLj+2LMwUw4VwSGsDbT5kpvZQPNCY8Zmlh2bG5AxJrrkVnuA4pARAAlx09I1e
C2RArtWYFTwKbczb3VB1jyLu0rYeDirXUnCqAX6dpEAnuBJe38tscmX+NdaIUyFsoyE2fXbJfeYn
FQoxVDXJUyROWzBHuOaRD1p7NadCil2vshYMt7uX2yPfezg39VUlaWF3lng4jbmimD9iOrN/qZb5
xrO2p/pBLsYlmwoYzMzYoAIMLaQdJ99cilsZOJvNjwnA4+8fzE8mtMQHgzhnsMtigvPDqCu4qpF2
qop9Pew96TZCKrRMmOp64vT6hU0KbmKQlqwFKup3lBfKS4wyhX9FdgEmV41hmM7EO3jkP8riv67q
1oFYkC8djGPWbYl7wS5/5bocY5YdTo/6PINnshCfhKk4C0fKhLbBGt0DFIzhw/ixjv/7WKQb3oYR
1aeYKUax77/Jzpzk7fKi2MqzvETLVo6SOZaY62JaH8LNZYzLBBkhjrZMN+LivEpn2YO4QT2rboSV
4nUf+icnwITOpqidBKeXnbIRJ+o625hf+auyujomApduLH4EH5fMvkyjV2FzftV6jITH8TODUyIS
qdWu8+8k7dMnhMjEMRfWHgC/eruXDGreu/mbRt0IsONOgrIArztNCmjIj+nVKcsRMwJpd0aedLUH
RU71GaxPq2CaLTNgknHz0X0wLz6t6OeVyh9qltTmD+BTKu1SPC4rJAh4c7QQ/Bzr1Vomq7TA4ZrK
3WbRlzP0eFcHTu1cIGm6wQLRJVgPq0RAZ2PSIsYfl9N2X8x1jwlZ6FG6uO0YI8QRgYkXxnkcfsXY
lLfmG7l8WIDIM3TcWDISpTSUQL9/ONo/t9Y/VsjNSWORQJGaJiskmqev4UP1oH6dq3G74fkou/zB
FBfhg7ULfPOTLEZzfUVChGGXkx1om3cla+S4ax5DVCGH0+yM3eJxWW410le38E0vW+mhYzi+z8j0
YMT+JC26Q7O9HMQ3xlyjfPb7vXwT+H9b7TfHhFUXGinz3Es9vYCSIryFKV6N9CfYKP+LO+A/C/E/
nt3NKaEE9Uk6Smw6Q3xH7Tfjb/sLB2nonTuTxWGt/nZrN3tumshVKIYFJ+BL60Znu3wWEffBLcWe
xyJPEe4y/96OIIWWLEyP4pwiRtVHseAi4mWapninUZaO9uiYOmJjuyWOxsoVZzpbIz2YpIdPZjWs
4SFxdlA6ZImvA6Lp6yNLsJ1I0hBZLUZj6wySsRYLm0hro+GwCiQPlwUI1wl8XujLrQ0Lmv9phE/p
2e6AnjA3xVO+tSHhts/wPbHPKxcRmaYv5+a9JRwVZiq/+oZJClsz7nqdW+9Rel53zQsLH38gNgho
/hmZRZB4X2GWoInmj+BIYmzzyhEXhT6flkAENh5EH3DYiXctqdabxWBsFj8wf1POnsqFQfyWv48g
+vtd+qbsQ+FRBUQLXWS32Ve/Sy6j7rnHCRRJymmJGMYVcJt6yogPQLm+Evx8FBHqJ4zLzzDzFGre
E4pEAdbDgbywuHQpLxv8XXMPMwQRCI6W4MK8J3hB9XiOff4XIJ1xDqvH5c65fx4fg00g3AGGQMlu
fcHpwBtCetUOlxeKV0K+ycZ40Q7VCnClmhXQE2mUiFhDRYY96FP69vun9NPb4O/z9JZsd8zlvmku
LG2EHJf5OfStlVAMNSUKlM3VCbdwTexurCH9K+ayQPxRN9WmIDzHJS82BkdofHZ59DC/X9g/hjB/
H6k3U4LsWpdSduVDEKj2gUswLsDsbAbTj1M0crI19S9ytHv0Q/NfRQ/OM8hvBtWt+W0g9wdKcjQu
ZmaeT0NF7qWv3RyfYuRn4q7gTVMI2tb2Yrfvpze+yTh1JYmgHq+XuCrnzCA0903TCc9LOOd5gf+K
29NKFvNCdPvTou4Pjf6lw9SA3YoXSaz46DaxrfD4D330WuvkiwxG9mq1SjD20xcS5p/E3esAuX7f
eLI5j2HX7DtlXmPLI4/MB77ndaePRAI4HEQRbeacYTqKPiQKKV+1FVh0gK6uWGnd+HoKHvNG8ITK
cI/+JbELpKqW28oH4/qUqKM7b3B4Q7db2Z9P8maXPpp1qSlxThzZSLyCMvTeoPnNphFtRzPFmpOW
50OfXd8QFU5+/23rx2+DMsHvUXQLtg9U35vTzozLVlIDMdgxodZ7KGlfF/XhaL6fLw0WhYumjf0q
uI6M2uehV7pnRpteQmHSlG7TJlitPeFIGEzqbCmFLzEhRPkk1kYc/kxocoB73aIRRc8DACBiz3WZ
Fdlbpe76fns5u4w25SG9aVQ1eAc6qezEK2F/eReXwcL0420wFZ2rU9PkVbPMw293bmwG/lhAnxPg
5gjxDIGOubJOs2tyCNnIL9FCaF8ZV9pBLrhnuqPSjGd97yYKDnfx6Gg5+H9FxL6EKx00IKpej+Hj
5bqvc8oajckhEdfnKJnq9DRJcYiG/ej4JObT8nLntcs/TdtlkGEKdAWveAWy9c1pWWrHQunbWiN6
V502837Ot4H4RO02nBo8SDncKYExj7vnxGQrh+eWUE9SLxL1bRVQDlHmcXQUUCCrY0AKD2S9U7wz
6+tUhbddk6t+vlwcBXQqdgdv7yjUxgqOtHWKZc15ZOKlhNvfG2ncwf5d3xn9WFTm1fEAK0eegxKA
9SbxOOn3hraj2ArycaAvjOrFfOOsKZ4t5mhuFkyU84yfOiLXxtoA0VHiFYVrYY0ajnuE6LgwQGUq
SQ/PMd10kH42+atOyIbGmGYw1c4qnxovB9o6D74Gx87mdhHjWUyw1tjtmW+VuaWLK4CkERljZYaX
hnx0zpkrLSuQSupPjrR2UbWLU7ZRgwcB2wxYayPqsgZLEXEb4f3FljSE7wxFEEx7R/qSfJw63rJw
ouLx/mKIOJQ/W6Ldcnbj47fTZuZr4VvGxnAwKcGMJMI3/e3/2DuPJbmxLNv+SlnPkQZ5ATyzN3GH
axFaTmBkCGit8fVvIZidGXRG0bu6Zs9qQstkkIQDfnHFOXuvnd4AbEQ7Niwqnmr9EM0FZSMkZNfk
mhdv2gNKMPNSs2YTQIlKzpJyv8/T6uYYTTja6iq2+5l2XT+44YoNxBDfs51md7FiwX4xn93KWZXm
jBav8TwN93uWTPwARFCldILwg6AXsJdwA8No52ftOoxeyEdviPUKSapehN16zO9M+77XKyeMLmMz
W4rOPBQhoz2um8UYZYsYTG9UlbOhBRU2JsvIHrf5yubYZ7ApqdynWFwW4lnW1mZ+R3uN0J3l7+cd
45cq/zT2UTAZkEeE9iu1LPNsc+gC40Z/ZiF9JOrwjjJY1x98AU9yVXVrBBCVspPd9z4jafrA0lGk
88DDg3Zrudd9cMGLDWCidCK6horj32uxA/2OZor32h796xAa07C2FgqSa4nDdhmuImM16sey21iU
rUInVpZW+Jg3h1haa+0hDXeqPLcGx3DfwfSl2DTOWbh/FTVy20CFeelNBemEfVLfl7w2bCLLN8hl
4WwVvlr3+TKmC4qO0eGt02h6zibY07/O6J0uTIkcYzQPW5xqtfpAziNbcvWbbg7eaMW7cvQ4Vy2k
RbpmMLjUrqzvwCXPCUmVafH6aXE7ufDJmTO3JIvaHRfWyvVULWrncHgjxIAc79mYi1eNgx58hfn/
YoCRdGXj8EShpmknT1p0Wo46SNNvRLGE8AQOhAWMPsUWa1xzhY0sSp3heSiuhzsq0xGEZejK5bOK
0rq+8CxpjdvJxL8CjqOIv9fpuLZFA0PjOkeN2/kvlbzLuxcC2+1mqcFeonxbr2z5YCoH3V67Kdv5
S2GA0i5nUrsWONLsFDPDlLJLK8kysTq6G0XD4+buOlwUkf6s+8tSehXiSmmufv80TjuhGEwFKzx+
Lg1mO7jck2+hMvW8NnKDg2ZnXPaGQUJmW1Jj//Hrx2/8/QupyyDLCoHj+8ufc8iJ1NqAOPbxKf/M
6Ln8MSpOQoFO/vf/14wgg93zP88IevgWx0H1D9yH/1g2dZN++ykuaPq7P+KCJIWQIEXVLW3qDWrw
VChf/YgP4kfWH/i1hEkQG9B5a7JH/Xd+kKLxIw1CpA6gmInH5GX4Kz9I/wOMkYJKztSFpQoONv9C
gJA+vVafXvcpN4j6vAXp0AYNYYmTPU0Pgicy4sq/dyPtVunknS4NIQMacp/viQdPpoSjVvfaYGEQ
wkQz0uqqngXchabByux54xGq/nObhODin0KZtdKqgOUU2roT/kbNICZRSZZ7sCohzFBA3n3xYgR4
Jxu7vZYNGAVRKs9bl0MISO9wjA9tyFtnW+vSF5sgfxkU5aKO9G3oKdd9rWPFa4KLyYuJXOAi1L0z
M5Ein5yUfjyT6eHz7jEVfchBPp2UNKuPzMZOffbVxXer4MDDQ6D3vaiL5C1DwWa2OOmseoCpTQXW
Jqeu76OlKbplwvG/a25btVt5kO79fJdV+AJrcRF76qpMxnIu2yTgmXS6NPtab0ygLIbpU4uQlq4E
2aKlZh6MCGHrG2tkTxYCVs6bvZqEd2NXwxQfdtVAsohnZ+sMiEMRTk5WwMgmLuf03RKLxHhKU4DI
yE1Ss5lJ0YUV+7tOqJtc1GjB7Oraz4ndCwOMiipW2jFgXWWnIxu3Fi0UV8qPtsJmndG39BtEA7VG
0QwLjmw9DWlxFdvZN2IwnLppVyE1aQM4qKiCXWvJK0twpK2OnYdU1Wae1tKLpNDhyAaXZlesElJN
TRWik984tRsDT/cwDesrpTDWmdVckKQ7F569KkbtUI3ypVtx8PPTeqNFYcK2wnSMlrKP0ssLU6iL
RKeyWOZnVGCnR/QfAwAPBdgKS8YseCKkC2QRdugk/Xta+QsD3vuteuctkvkUOmm+F68D2TJnV8DT
WjtXY/RbpJcwFxiw8U+u6oq8HUJ9rO88VvppuMVieNQhCdexANwr36TDqw/SKB8qsJ/pKlJd9nt4
uHWJ3iU+RlzpXoXlXK73o2fuC4DWn2a5P+f7z3FjJ3uD00/4oZz99GKUet2Qc2zXd5U97OIBAZZc
nXHd/rLy/XgKbHmYkdBVnNZtGqsv/QEKx11w3y10erSaY6y9BWVQmKMjGYHyDrayA7H86fc3N810
P82EH4//7wuf1GUkEbZyH4v6TlKptPvRokcNG2vtmenln3zNf1/n5GvOQqm0tZHrBFKw89AvpK89
k1mr3HVxB4qaarviP5hDvdVBjsc46+yBVjM+TK08DPRwJZ+QMIw1YSJdxcJ++/1jON3yTl8yuaPI
VNmN4RE4XRHsABya3bT1HU1w7xtezjXtffkuvJn4du17taFLF1+dtyd88fx/uu40K38aXKmkJiaY
HQaX+tQ1CZmN1417pgytnPaTfrm7k22mWxp+M2S8ZLUBpZKqrhqgbVDaA9AEYgnBv0fzrKQupTcX
RZo8EKBzcFMSYXz5m2/dRwE2wEremwneflu7HDJirbxyJdvSRsJJK3twM5XkolKVmWaTFsCx10/w
ChbXkXfoKKmUpEZEbfaSFXvDTHHUtsveDq99qz9odbGUkjvLR1pZ93N9lLZj/JSa/m7Q5U0tJasI
fZMZXChyNcMqMEPDOR8hT+bSpaRBabN2RWlNywGwhGLiD1Srsn5qyZhLm2NA2xHjVbAcmvGhCl8S
RIUJiszIJwRoGKgq+8Eyr6xFopRPZc7ppoQ/HyMU5RQ/dLO8kyGwelvNCi/iXqZmJOvOoJNs1Mqy
42OdUyp4u5RyojT9lpKlIOnRtyq7SgeZTpW/TBpr7gYNTeT40pPoqqRIRRRtP5bxPDTd5wxlvBiR
jundwVdpdLrBTgmlu7Ttlr4qc8yrFvXEXCnMYxopK8MKlmNl3nsKSHzpWUb/YFcROQIJMzYrYtwi
QlZsVMguLszySPCnPsIfLepkninj1qW4xB5kHujlyi2iO2akg+UG60rD4Knh7gLC21ZrnTU7HDSn
wBPu5QgvZMRCnr9plezWGtaGehNQeiyIRc56A+to9ybR8K71cJNRgCgGdyuqfk9o3WpQo11XXdY6
cCjiFAcgTu62tOxZAhiwqm/YHm49/6IZgqOKdy3I/TMG3i/m759esZMpTol0PTLCgRUm9ZauD/q2
uj0ze5x0lP58v2wASux2IfaczG5BHVeRWfaEs+3LTbSdVFR8e2t1fU7h8GFWOJmvuZm/rnQqNe/l
ph+bgCu1j+UmwZg6I5Ac7RE17YtiTmwCy7VFgFqGlYqK9zJ+gzgDofCcb+Xrh/r35zjtUCde2uYN
M0o6PlB8UsJzE7L268L0042enAV71vE4ZRN9593z8lz680mGzUauWw4OUv6rf/vJTh/o00zsW3FY
hRkXRKrWzNuNgkjrRbqaUtQ4/ONFEjdTyAI2VtpX7Gr3ozPiXjsbXnaq0zgdTNr06D99ENMQYCgH
PsjkgPd2wdY41rNbhePssKAS9tFSQMHFtHBvv+kXNrFJTAndPMf+rp3ZHpxas358mKnuO21MYPCe
jGy1Ldu20tXqjmN2A1oAX/Jru4FShjkyLubaip4Y+ZzaSl8CAKaIuDU2v3+5Tmr/p5/gVIxBFHRs
py6foKXn6cfE0Zj1NqiMtS5jk+6dHg7P76/48U/+8pL9fdOn8ovM9DXmCqW604N4nfVPiqstY518
Duq+tADQVcq45w3lTP3j3J2eDPnCjdxhyIbqLhyKTWU9qvoxrq9rQSp9sqizM3f55c7j002ejPcg
leNi6K3qzsbYDqRwNsYPxnBunpj2L797lNOn+DSYfUULpYb17Q6Ow0cfINDcne4XjqiaMzf0xaVM
mSYfytqpdqmeTElWIyuZEjTVnaw8lSUOVBdClbKWMuXMfuqL7+mnC518T61fBoqpVNXdEG85HThx
G23V8HsKQHSoq1ld6+cmw6+vSN4yLkHZwNP881Mks6m3U3ZaH1OCeo8bLymWxXxaZ7Qj2ZywyGnU
L/N5EM1vioffvw5fDBRu96+L29Pi9+krHNu4yjpu7K6WMUSCW0hACfR0/v+9y5x8fZ4U/nmPEp3z
oVlYI4kDYXHmKh/v7smA/OluTr68yKuN1O+4mw5BldTQ6s3cZ1nQ889d1C9I+XrkFrJLc0fvqBdo
Rv/y+xv9pfhEO+3z8zx58fwqHPxUYZzmQHm9HAbRQIrizjJRTIOe/bjYf6qV/6VOxv/fVSujt39s
qphy5c91Sv7Wn7HmQvxBnDZMUQhJ9BqmCuafKef8xECOqE9gd0vG6vBXlVKx/6AHKuDIEtRDmWwq
YP5ZpORHKmmaJiU08RF/rvwrNUqyuH+aOjFjA4ICbGZgtIBM+ctLT5JJmJmdISNmbZcVPlnOGOg3
jDU9oRiGQumYerqsRhTgzbNBNEEi2mMY9yu3I8xmpHJJuCEqPlz4pmg3OTNVDb+uEyaJxRoOtHHm
9uQ+BPhRs4dR+55Fr01/a+YLw1/6aGLoNgMu6kHCHexkIKp0L7qdJ5GHtsBRpSQL+J5tiOcA4B6s
kZW0aOdG8pjM6Qw2V2iSkOrgQlnQ0kRZ904ddF5WeFO6925mv9ZLcWVclg5QjLl6py0zHYt3cEOR
r+4dbFlKv3HR5fZP+AWj3ImaY7ZD3WZTwuPsQK3oQi5n6Kc7zInqtrwFueOTVnyZbshUjO77eB4j
T4DG3Mx7rHucLO7FMzIMCpPGNYaQtR0QHY07kxCBYqG8Bc0m5MnkQJwJIXcGCLfFwc4ulWwXy2vU
Py6K9sDRiVVhj0NAFl/HjADZ7xkcmsXUECNyXKJxtKJBOW/v6xVIjbK5iFfWHFdo8m4t4rc4WhUY
ERBig4sx3UW3JyPWuOiRKeO3csxNb67Es76SV3Ay36z1xEC00otqb28FMCAQBuNdIy/5bwsnqwB9
dOBfe4yRGJIfPZc2RrQwlJ2PncUKOZcD+CKEDaVqOPc5+R8aF5r4sSGWpZpHgljs6CKF57YeEAch
fKkXKile5k7e6s9NDtCNDvrgH6mizqzgOnhGIePIgLQAkbogfTbxt7Z8HZMbMkEvOZyjW7dIPLYR
1WWgg2bpDm42HM1ZtmQm5YMsq24n0P9f8rhWU7qRk9x2jzBDUUkcg2W1znENOojgEa81i1cCzgEI
rfDC4A7NL2x149c7FT3HqsK4rc+uSwhha3MyqTj2oUI7vDdRFWkbgTTBk65j/JnhKjPmGjKsYZOG
61K7aNxuM9bvbXCboPIUe1P5Zo/wkbC77lwcmuUN8b3zCFX3PF6SwneBQ2JyiZBYSMyOtQT9Ee2r
p347OHT7s02G/Wo+rhXOy++4O4wKfnrzYl1AJdPeq9envpyVFHAXQjs2aNIyJ4o+IkN4GJSpCVfN
5iDPSCrq1Fl8j72j0B0p2yIRQqISDFd5z6Enh3kqz7TAibCA1GvAEEu8qnzzyT594FNL1zXMypaH
C7zlxvIW+k34gJhPY327TI1yXrSHxHtLKtChNwPp0GI+kGhHdnm/mADhk94y9HlLluV7zlknWnRH
ZdchB8DkQiew6mbEifXpCruLuLH2DXEFS83R3/v+xhM7qdsxcNz3KnFQnV2mpPaVC/t79lbxTmBB
KZSdICBUpq17qRkrpd6lE2pSrJq36WmETl7Ne4JgUeDJIFvTB3TIuTHzbjVI+/XkiOJkkb+z40/t
eU92Fi8gCM1KPGt9Nc+7qyJ+9Lp73Q0WVabMLetWTzdmeGkmxjKd62LbpZsSn22K3hm/lBUdrBRX
CMX6G5G8C8MihmxuvxRHZEK7AtBBuE55hYKljEO4qkkGnGfNPIaZp4AABbO2dW+jjyRymwdUWXeD
8QL6eHJRHPB64PHPCPS47b2tbj/F/rqV1sG4z6X3oDm6eNJMDm4Ds8f43da9g2buu5z0JYr6iD9T
dlaR9zQgQdRUA+hqPQczPUOYs8G7UEnaMoAFbajZMqf2Y+FP8EMqclsXlKqNSgD9J3WHcDVkjtYQ
ztC96kf9WJ31BxvThuzvndSf6xOdPDbcsuBkeFJUTIuxag3TlKF2VPdlsKCA3KxwBAXYPPaENc7q
G+OBJLCe1MJwkVl7jaxTU1x0Eo21l6DnSPsW6dZ8RDbhmXDwLo3wlmocL1GSI/xnyrZ6YPqz8Ro1
CakSRNpjUdhF0bFWvl/7w4sFb8oerlOAjtgB8Aw0C/MKtR7ZWLh2qdgSeTl2h/5AEFm6LtDmwHb9
oKioLXOwU6B8RgiJUDZjgozelZsunFekYvIvQOs3kOc4+apmmq2RHeXzHoTNeK3S4KnnIaBxMjh5
v0Bn5ddZgLg33wfKd37AoMcX0JPxiauteLDnkFYhiNnGrtIr1peNHyDVGZyaDEe731rN+xgtSxKA
SQsacK1uTRTJCrB6Mg+0W1zgYTmxU9uXHM+ctM3sY1Vd6jGtqFmULDAz2RlRIQ7ZsaS0CIxxIrhV
+seOcKclu1yfZccZpR876f/sLNlZst/75zvLm29J9u3nPSV//q/et/KHZiMagj3FzpKu1n9vKul9
q3+wmWTPqJlgdj7a4p9633Q+gbBTYpl6ECe9bxnZI/+qYeqWav9L28pfaxu0vgliJApnUvTxWX4+
zclRkA2SEECQ9CnhtsoWTYk+q1AOrs7op4j5VIn7rqNAm3nW3acH9UUr7VRn89Fj/Hz1k9pWr7VK
MSpGf2tX69B8kkPEgKVH7uSdyTvVZ7DtdDD+LnsHmQRpvXksgxB+dLQ680F+nrzELx/kpC7RuLmq
Bp0O1PgCABOeg1DGLkocPLQzUDRnrjY91L+nSq6G8Bhd01QeJhkDxPzPDz0o5bSAsDNAibO2iqPg
g6sJLSViiMS9/FCtz1zv56PDr9c7OeRWud+oqsr1DO5OceydMoMt+KS/4HaeyTv3WJwpiXxRI/jp
Bk9GleaHqUCVN96O3jizUDWG0o0Rqj8Osy/9//Hesq+Gz7nneDJ8VNnr4shtBzzv41ICKk5RCWjd
zFgNToWr+Jzw+ONt+N0XdzJMvCDLk2DkguLQ7tsbfLzzegbt/h2b4Pw8DeqrNuRPz3GqcX2qtRSy
3UDd8KeBAjNzQVLJ5NQAPjIF5E7hs/q6251ToX0cWn87Pk+W8sHqE9IHeS2T3nopS9V07AjfRdna
+wxLhqf7O7nFTNXKUs2usb/RFOWb4hqsUSWMQNm+VKp+J6vlkVYcy2yd2XgacaKX9WKI0rchhWXZ
Wle+ma5lVcVqUdG51yWMfl610zzzwvDAcBRhfA24CNJ7Q3gd9TVhwPxvLH8ufBmugB2v0qF8adPy
Xk70jZhAM431nBblulTGb4E9UkIp8u+5W+0zE7e3WtO9q8QC5+Mk4K1e3SQEaBWF14nIH30pwaZd
mflaHqTokPS2N7f74egq/osJaTPRikPV6HeZ5m7TVFyqCRKRwiAcdlInjIdMsh/jOnjU7IROVoKD
hn7pRq+UB8tMXm3PfTF7ZMK9VH0LK/ddKG6yFMJDKw5u3fe6OYV+zq9RSCiJj7bD8pGQ5Cq5CTp8
fCuLN4GkufMqzZNZGvibRqCbKXvSRb0KdKTChrUr/VXpUbzVomyNl5LozcaHbaPATpYbtSPpcQr0
9pKrWmScI7p4X7nqg4LhdPBMdsqZuvcExtQq3tgqGI2hkVeK2T8bOdpUEnvXedXe1hYd07TsUCfm
/ndCwDkJtZVju1jYG81/6m0oBaH92iT5TdjWh9jsXrhzeqlZsbUnTW9ScY4qtH3gyfG813u8JrW2
LrLhplHbfa7R13eztyF4Hl2yKxHKeG9BLV2UNUvTaK5z2Pa6kOZJnOCMig12ztJSG9xN3us3Xjcc
/IAjtTGqF5HSMasGbNxiNz/6KXGrxYgnSPE5qhfCWxWN8d4lFntUibOW6fvynT2gujYHs32QShj3
rhGDXoigTMdj7Ri6TBCol4mNYUoc05SuctweT0ABdn9ZyuwyjaaQZ2NFIoYVsusOPSLmKlQVyyIR
wGxQVGw7O1mFdnSlpYBW5OJJ6kLKt4V6kZX2TmgY9hRzH5sCUCcBwCPEA1vG69Bx3BldaZMWWofK
sXsYK+byFMpajNGZsRBQIzEPVdGYGy+nO6GrIB9Mg6D6SJP2rQGhh25GC40TFZJm3RgiRFSEk1lC
sZ4SvG5ELhJXaAluMM7DQP0uyfqF69swYjvpInSraj+q4s7gq+WcYReO63kXhcVB1fM4QybiVWTK
opHJV++77zaDbO4NpTKrGn9jmeNeMoqFJofrymzBgMkkrMec8pSUbkpsKG+qPO79sltruTrOO89c
5JLFmcdjMy90gHGGUWWOq42ENknFt3zQkIprr4VGoK4wUOSWWQLi2p77WfI4yN1ba3v5LJPiRzss
jOnruA/rFrYWhHIUYvV9JasIuxrtzahRs6Y2XC5LcS86b7wP6uDWBhK1LltSJgdzmHxacvRcSc03
qUA84EqI9joDyETfHuEz37k9sRem995LGMoKwzdmAg2xI5dBehxVP1sGXd9dxDLnG83AQJpE9c2/
udBPjYNP60Vmx1ZsqdN6gSOYc8ADCR5olq0b0qk5jU7Mjd9f8cuFHiEmeJMpk+lUrhUldTA2Xdff
5jo2WDSbhy629lXUnFOjfdFS13TajjqF0UmBf7KjCAbTlMaw5JRYe7u+28ndd43B1ROWwnS2EvLe
JQ1vAFzx+xv8dYM87dU+XfhkjxG1qtwrtSKzBOOemCnrck3FYiHvzHNX+nI38+lKJ5sLxRoqM1AS
md2MBoF0GVy1sxdslNQBZu4up2545tZ+2fSe3NrJ7sLKA7lrxny64KQyo+ayc9fQShbp6px1YqqD
/7ql+HRzJ1sKFEWhpEmBfDtslSW60C0+u6W9miy9/wMd/VcXQ7hqmjQqxS963qpSArNMGJUifmjE
ZcVWRXGvzzy9L78udJGTqhlamn6yiXdlI5ErGvPYhidmKxS/DfayhcImfvIGnPPBf/kEyTtDCa9N
sXXayfCoQ790u0LuP0j4wDNgS4FxdODOO8Na25y5O46sv3xfn692MjZkJRo11jGudkGczTZ80u9N
ICTtWrkG6UKTCl5z90BXoFzFq3OvwlfyQE7Lf9/ryWih/ZYNVmz34LTEltCdhXmMn8pbvKI0OcWt
eUUz0J11F/KumyVk3JzRX07T5Ok2n3SM6XA+mQxPG/5t5w6uWcTKrV5U+bzO043mJQ+K2mziFr+e
V7cXg8ivfv/Ip4nkdxc9PaTZQVzLbajcRlUwq1uCo4czQ/aryfrzbZ3MoU2vGlJSFsOtqdbPIyqw
tsN+27AF/v2d/CodZmL5fKGTOTP3/HZIQ26lX4IVWrALdKKDycsxcTpg162lzbmj2ZdfGTkqVETo
9cvqyYjpPCuVEglPpFloc5mUeDFcFsbRQFZX13dlE5+7x68mT/HpgidLra/lXhnRMGKIkpeLjThf
JLeqg2/4LDr2y3fx06Wmn39a1d1GtbwxDZTbRB3BZXlyhQB8Ck5r8SCqJD111EizHmZQLannZBRf
6Y+0Tzd6KjHzY1cuc3+QJw/5JG8i8deGXSSuINjPsy0WZWhXvgOhzdvARjxiV1vJNCSmaua5ieGr
dv1PH+Zk0h2GVJQok8gd2mpLiKlvwQqE5pbAzrV+LprnzJDSTl5IPc90Y4w1DvuxQx4h6aVQUUb0
j5t0NzHAOqdgJpo6L4GTfT/zCn05G/z9nZ8a1X1bz03whwrGYg6I92JOd5YY2Zl8gY18OR4IVzq3
xZpekV8moE+XPHlry7qra3NkmBmz4p49r9imToChZVYuik1Kv1Z2GH03lFUuf3+zH3rIX6+Mm1zH
7sOse3Jl0Q9WWGfssaoFWZNOuGwvufhGfPOOpHOgcMsOmGLhT/JBhg3dx/K6PNbfwFQRMt9sk4dz
Ghf1n4z6vz/SyWrbtoM19tqo3Pr28C77SjdLx9rD9jND7Mt7aBFSp4AU9Sj0N704CLMTq7ilq+VL
xo0xEkOY9gkxCjkkA1Ua5iM5Ra+epO37PnhujOQw+P7Wt8q1ZUjrrtA2sg9ASohmN6juN0vLb5O8
25Z5zKLbRsMq9RuQpG540+dEw/m220FHK42NpSbyPEfX7MR14q9yRcI+PKL29Vp0un4qvUAoI827
VixH9j19NuCochLF0+g+yZpTxuWxyrJdhKJtrkZp1TtNDVUpdVMbCIRylSbZ3ojFfaVKj8Kio5fG
x7hzmX8aW19EykD2SpwRpxXUKYzWmBckbgkv9cEUaRynGzm87Evg6ZgLBCw+0Gwazb0hw7nrWuZ3
eRhhXLWAyqLBjBxKH2/o/iMYgy2QWJO2y2hWteMH/ePQDPRfmgJc/6BETmRX+saDE7ooAznCx6i/
YhalKtFX5BQarrIYTCmZiVZ5yLL4ScnKvZdCCAn1KWS1ComFSWtjlnp4RsKh2kbIbbJwhHaXxnMr
TojKJkTQFSWiggqbvkDh2Lui27ZVo231urPxY46k7QQ0VEID8IjlKYQCZjUG/8a+rSuV8EvZICCw
RHcx8gcijcp67Yr7PMnf7UG6VwoVUIqhNK9pQyGD033oDHXeLDyDslNn0KhC3hvOpdaunLYnSsjs
HiS9f3Vd8mtTw31tW2VbDdqhrpURgAr9rBRo8RD5D3mZro2GZAjKdBiyogIkRISf2x/rYwv2QPIy
dxarqPSF52Jssi/zfiRDC5jprNCgISh4spKWEoJbcbr2e0B8Rko2uzrgrFJT6nDIx2d1U3WLtuCg
3hauOI7o6PnyIqzPvoyFv6YsZyq9skj1CCATSDzMO/hqfT9Pj3kJ9QXqQboUdOvGom7mgRZ6N7nb
TC3ppqVXT1dfkqjBKAXVs7wjdrPVqCG6Uu2IOjia8dQYoxo4Mxvc6arG/nTk4cykgNN2PfEGu5fI
KjC9yqniSE0EmFHLLiND3gelexmxhqsDmcvm+FSIAIRjkilOYLW3qT8x4sacW9JkYDXBpZ1S+Sqy
8qwM7avDBBXxv2bAk+22OpZdLfUssvFeoZE+rskUMYkbARnF7r5Yu99+P+V+tbwgi9TgOxj0s0/D
8kovMezWLtTbkjZtIIl5p5xbwabl8WRSp7dhUvrlDGYo1smOzFJGV82EMd5Omp7eIbIKWYTYdEsS
iUBo/f5+vjodTRxVrNOGgXPsFEthCZwZ6URNjvecZRfjhNTkfOnNASTQzP242n96nf9lsQn6563O
1VtWegFD7S2tAxQyr//34y/86HXq4g+MurawDR0L349+5g/9nC7/IctYfC1VJdLCRML2l35O1/6Y
3H7Y/NVpjylMRtGf+jld+UM2DA7xGqQFgNim8a/o5/gUP41HBjtYQQIHJ7zgRBacXMifd9FW10Wm
W9XlwtVlPKVqELiPiisacPuxHhJhOqYANBTRHsYxG+a5JHvXqhaVq8LWzHlfacpSsmrNaQx8QI1d
NJtIDBprBRjsMXeNZRIp76quiY0Y+2qFuzd0ChVJXuhr9dbqtAqAqTHu2hjaohqSh+1VbQLS1PZo
3ad5dDdGFWK5URIOS1y7qUaPYKYuiLe9S9DqUPrFttUgvFrjYK4SF42/nnti2VVud5uaevveDcTf
IRtHiC/MglVxwJPTBsWun7A3fWdrjtoHtiMbikEAc22+220FadGSRDILAk5OfTmIpSm35GIqPgoz
wyQCxfQjJ3FtwmmsMbWdoKO0bfSZQXnZrJcsYPEmqluwOIPNxkyzc4QGnUl9OCZ2WAujZZPaw6K1
/WJVyGggSj0ynSzoExy3ZrfMNFJ4hEhaRAn1IxpHssHVzr3kNm3Hysd+KaqxXraqTnpY4OerPOSx
GbVuHLBao9XyiuGiEQ0reQaYxSolHEhxnK5aS/SXWSv4kkbbdAJPfxFurSykJB4u1SqCbNazqsZS
mjh92BLnLXsv+E8DpyrDhzhLLnRFCgjs8xs2fpwk3dYCuKNZ8UubmPmy1WoSalyaM4EBfS3wK8C0
o9DWjcpyF7p6Py94j0hiijtYyxEcmCxzCTFvUEHG+mgjzQloZFk9jSujwN3hd+MTiiX0bXpQ6Lcc
8PpDPaTWpVHpWYXzqpcPSSUGMYtdvVwmUmBeWnjQol0qsQ1C+uH6frMtuMpOcpvoyTDJ8Y08xdza
naU/9WHqHWixyKsqN7KnXi1IbqjCpMUvh3t2paT1cC1FNr9Z9u5jM5Qp4mvJp/fQIv3hO4xhr5PC
+pyVVXyVRYFxUaqAZ2NRdDmhZG2i0O/N9G3ndoinghgsd6d6xyyP0J0qkW0d5F5K1kPTIEPMffm6
Swr/IFP62BRum18ORRouuyzx3ketjXz6Qm55jIgtvJVdOb1VExSFYdhlT4VreXssad1OSs1xZbsD
cQIsz95Rzsb+Im0SjBmSoTZ0i8ASVSMW7ljWQvI/4wQqZqoaG0MrhoPFRm5fWELbCjG4Nw2+H+hZ
Ck0aqQtuWk1IK2UskZdJhp8NdLnSDP1rIS6iWjb7eRz75T6V2w6BU6d1b1oks2lM9RRpbFxc5q2V
roZcIwWwDOvm0XSj+EoSfvzgjrhgZymtqkM/eEA+lKBfjm7RAql0zeDdqrz+SqKzdWnVBixw8SHb
o8FnYqp/yxMfza6k+VfyGNIsoSvYUFfpK3Xb4MynOFaF0iG3G+9FkbDNW21XL622CstZqyZKMFOM
dqB2zlNG8RnnpDBGhtE856bvXdnC71aDaeAESQMz3dth0l+rPScVtLXlGDh9FPmXXZiJS8Dv6Vxy
hXZlxpW0rNLQvApDP3mTjdo154Nfc0Va9N1jmNh4kzp9eIxFJvTZ/+PuWnocR5LzXxH24l3AquX7
AXgXaKlU76quLlU/pi8CVWKTlEgmn6JEw4Av/hE++7QH33z0bf6Jf4m/pMRuJaWp6q5MTAujXfRM
tWqSyczIiMiIL74w5pacXmlelc/6mlE8gbULsDh/IX9eeCsIk5oGINcxFlYFCqnIACWpWqKvaQY1
DU8zA4GbEUjLBPREwdJJ1BCdKs3aypzAKK0aaV5g6FB0ugKIvko+K5ESjqxQS2cLOAkDLwsIWiYm
eXRp23P5wQuz5SycW/q9MbEnZ9VSBfYlxUFZIJVEIuky9NG0G6wHJfrxGb5VnZYeehkGNtBhYX+O
pOtaIrfGop+exsvl6s7GyblOUz29TPtqcovbZEZ5xJQVAKxY0beR54MGX1sGQJBaUfQ+WOv+u1Ku
63fregVOwQC64yauEXg0o/Xaulx4JMXRSArUyhZ6gNhvEV7Kaxn38shbAlmKXqUoiiV9Y4xHgeIY
+AsQ1kWk8j+sMkBaSx01SwT5ehA/amglsgqA/42WIbDDSzO6SoiFzg5mWq0usZ/kytdk/XaNtOgo
rEPpHNyiQIWbCwoR6pcFemJI6DuPu6VB6RZRRhnYFgiNC80DBA6p4Hg4sewiHhYr3HZSspycpcYa
9xA1kx7qCLC/ZZIFb8kqRqNRWQVnF5gP/E85ms5c18vc+JKENcoUSb3+qFQWuZ77xhqWo49uHeES
14fUildThIiX44m9qHEnCEsyInkKrsmqkHB/Q/uu+VUNnf8ZZyj7Bd+EszypcbC8tX2fesiM2nIK
IO0iALR2bi3l+7SKgVs3yaQ6VYMcZMh2Aa4nelkOLkPZA+19Faz6H+doS3Gx6Cf+TSmXkwttRYKx
HBnaaGKr2lPR90wkHJQsHAGsb9/YC2t+G6Sh+SktVDQjjye4hQIS8Sma1wUliDXRzTUFC48f+flD
6lmhWyh6fY4zoV/EVgGI6iQpS6RPizy+spSiGJRhuhyGZUguAtWqzwPNJqN6DsK0Up9PTieVJ1vD
JJkHgMpHc+MCps4cxFquP0hwVj4keqCcBbmBpdD0ND2TrAn6zPQN0EYluYJ2JqjvAx/h2vMCIHwX
ugb0+Fo+k4p6fhfaGfpp5LLsvZVW+vxDQHBm/MJIlKG+JF41WFbg0Yijsv+lWFjL+wJV2DfePPLn
p1UmybeVFSwgAqD1G8w1DQXgBEFFaNUEbvtgIqfo76FJ3pkWrixUYBv2PQi+vBWy4usEqJcMtCxo
PhpHN2vFUm+0IsPF21a8qLhcSDDv56UcRcBDe2SxPF2YCVySWEGHmAXEE4xN6tqe1nIWoLOQbiRv
y5T4V6SYAPyLAIusXchzBTRWaZGASQWd5cv0rEAMogJ8e4IOIv20D7YVI17hYi2FoH+Cw+R9xvmF
Mc29Baj+88UCLRywVqDIKmusk4zKvbu+TqqP1dwHxgNQkDpBkQUgLCPoCmS++5kPMlcLVLdD2SoW
5A5sIhpwraUlV+cT1bNxN0dBhjqahCHoG2sptOJB3de9cZ1M48kXnJHbGqXwKF4aKLrn1GCq0+bh
chAg4Y/Kr/SpXKH3QYYcvQ7aaB285zW5y835sMrHWfJhbr1femNzGQ2y4Bqho2EMoUqAYzfd3H+Q
FfRTQB3/hITgL/GBNgAjjXEXZO/yZExsA8RS2ZOPxkcVvHdYvss+qisAowgxSCWN10vkhUp0f+un
9zhTl+s0/Ih80vtIL9F3QAbCL3lME/29mYXnazALTLx6lNdoPIrqfjARVLj8Sv34M5HyT5mWwmMq
HrNFlZ1r87V92Y+01S8W+jvUoC1H9EKKJmMpWKjXRpIEZFioweSmUMoxsGEX8ywdGX2At4F8QexO
rlxlVWWnk3iNZmRFmrpFiC7R0NvWRFk5EJ71qPLNt4oP7jo7yRdXRb5GbjlFh4QK9AQge1f9JboH
ox1XFM/V1WmggJtOT8LHwJiH00ArozMwxMkIUy0RzokAtI7CyWdrggxEEpgzNUJzLBjAYWmCUgzh
QbSyWX201PK+iAq0kliH9kO5MADxmRRoSWpmwODXqXVqB55+GxLTe1dIHlhnqtoY+mgaOdRJaI/C
JeI268TUzgBf+uCl6D1dJUvosz5aSptB6V+AWT0Fbrm/fPDySXG/NEBNupBgakwrHBlFjvVOUE4N
atR0hHIgdC7W1tPCApw+NkBQj1gXZEHK0dIKBf3vJ6GBxrZoEeGv7CtbjR8SrTLAkGivTuPKzgdl
tfwEZ/VzUdvy6YJ45/15fbe0+/YA4I2hIZEV6H0QJkoJihrKDNZ+EWjT/hJuQ6j6H4sEOiCzYdGD
IMSJ6BvSQPMp68HKhKZXy481pYfRST8/C8osGKT23B9NVgAaZhoAP30VoUNjpcqAe6NNdGbL81Mg
Vj6VMjjjCPA1j6YFbh61QL2TZ+LikETmtIYhHiySVXZhTubS6dJGy64k1pVzqVL7w8CWnJVKEJpJ
AeQui4U90EP0rlj0w+QyjRZgPpQmKAtPC/2T7a9oDU8KJrbJYpV/sfql+U731/5131qqt4aCBmMB
UYEm6sPdugHYzH5YIZs0lWIJLYPqSnNyLUqu9VBGUGsZAlnTN7LoZu4l4ftFX5Pv7MwHMKCMESU7
zw2QJU2MPsBXUh9+JJjlUGNVS/JbtUD/AFL6wB9NEHN8X4EcBxIVGRcGqCCwagrCxCCwgpW3ZTTy
RCsd2wXGcf6QKHjTSp0sLiNiW9MyNSa3SWYUj8Bbgus8SsKPizgApSVAZTfSWkWj4got0U8h/XP4
m3KO/1pZJxF8HrNE947U+rgkeT3u6zl6v62izLxUtRpQOluxH3M5lK4jKI8Il4y5jQIOnO8zb0lI
fmeHavUpq5UCrQRBjiKja3A8r0HnDu8Q81fsM5lStZz20fr5UlI8APzQh0kBTiPXM3mUS/MquYQz
pnwKDFMBUeGkquNTrY5iNNZW+sMMKK7PS3NiulJBlmf+IsJVJzMk9CJJCrj0pknicd23I/VUMit0
u0lk/Uomy/ByAi6mm3XSDy4QAQc5zLJMc/RStwnAWsu80G9XVo1jrihzcF9XGknPzL5Vnc37WjBE
ueDyQpVqa2SsEdNE76jJWeyvvRtZxjmO1QA5vRo9F+YWyS/VdfI+l9aTYTTJyi8WSDvA1V2vhv20
qF1J8RNcFmslug7zTLrJQF0Z4Ih6yTWQgfqtrBUI4VpL1JjQa89gXRXoa6NYi7dKtFB/maMU+zQq
1+EX3KYCNKjW9XMfyu6tTKP2SVTa19E6Rti2qkrUV6zm6xutWiNW7MO4nuYKWsfUxK7e5iWKjlLg
p8fBItdQpAHWcM1U0qt6rYPSHGS8yw9wn4LrnBRoV6D667dI1pYDUACRG8MqwcWd2D7qe+fJWdpP
pTNP0pLqcmLO9QTNM8z8rZdXCzQSTqMA+QWr7L8Hbt14RGKENh9VkRwBF2G0/LIsbekusVAaPYmA
Lgc/lurNh/EkNc+8nKiXnrbARlR5Fp8qaV35w2C9mLwDkmOF0pjVKjoPEKW/UFJSFkCJermHNEpm
Q2bNtQVHqyz9R3mxWqBbdToHRNwzI8ROi3hCHgoCLQYwK0r1qnQZDgOiwfGxpWkaWSMrRlOapU+7
JmB+EWXb0UEihRb0ywsU+FyhE6urIJowTGp5Mow94MNRg2+gt66Mcg+47ckdif30o78s1XuJ4IBd
q6pfjDSdZLdhBWwZKYGuo3euX0qCTmCYWWo9/njU85FE+P+/0EjpE0nWWeD5RcO89+0nBAnvnMjN
u7/E/DdgUNxGW0+dwmF+GDWxxXelm60f3Bx0Q89/u+FiBGCcDnRPgrh4JHtDfNcvtQyChwfaxjwf
14n7tz89kTIu6PygDePdcCit2mXip82Mmpd5boDQQRyonGFkHVFPW7ZR3Y00Nv0gbB6S2Nt+LUsn
gNpZkmlZUvNBFBPP21nL31qC59+uXekN9p5nBQCH4lwCVMwgYQDeLfRA3Hw6S6CibgZBYxoRPrKX
l23gFrn2X0FBOd114Fi+bvDO/hvWiQW8mQqs5devj2z/Nd4joNonOoBXpkTzBDvv3rftEwmUoABm
6Ru5wNk4rpcHkynn/qsnBjDHOmAQ2w8O+M4agCf1xAQRAYU2tmfjyJaAFs3wHQEFCgCZImAcN68I
vNPOEpg4IbB9yFuCEoF+jk4LbPVSR5f+gBHQbKTSbORm8WfzQVZuZwVk/QQMTCYyaccm/yq2imvv
DeUEVY0AlMsH1V/fBkcH8ncyKBk3m78RtmOyfxpSmFxroKsntqaC47IVf3b3+1gi9C8BEZ++WQLa
ZejIdADvEvQV/cRUUB1rqfIhHQCc5wlUpIzcsNYswvG5QVu19HoloGhgzTZQVUHpO3dOv6ad6KCE
xRkAbRD9HN27wzfhPALI/UP/I2QubbefPQImjCAl65aQvmw+R2cCbN4TABOAnqEGvGD21enpB44C
OOetD0Sb4xzb6ed9eZUyMSHFpNP+582HOQEomD9pYCTK0e07uO45RV9XTuD/AZlFSZ93jr1+YoBO
CoT5rVXYmNpjsnwKr+cPlQd9poBmqxVudglgGBs67NYmHJ3oK9y+L+62pqaCTKzdZmYFbOkErOiK
adnW5lwc3wpI3LpfP4GMm+js8O2Wt3MOICNAgyFAYB6d64fDyXn4FQuccWhCIWsYaeelLUi+asDz
BcCu+Ryd5w+iY853N+QTwwAlBkI/zLvTWz/q3VBPtPV3j8/fofz9XC4/hUEqOtx69FlqPp1bv3LS
3HfgCm62/+h0P/iAOZdAN04sHf6ejD+aDysF9NgrAHGCavFYl4Cyd3BJgaqcGBqq175aPzbwocPx
B++PDkagr0JyZJ4fjVZzLQHufYD7Gja6qnzd5h09iOg4cnogGAOKt/kcnw0wuJ0gZADwUaw2vsXq
At3E1wh/WZQ16Mi2X+U9AYh+K7jT2/ph90czcetvCFW37s/RBYC1zY3k9bd+XH3AxaWC+uubqt85
ACg0PzER/wdV19Ht/kYeX//qfQR1bHA7gA/rYO6rb+B7ZOkt/XiDf9z6Tz4BL5iO7N+34M7O9iP8
iZcHVRsacjWf4/MDee/+MPRgX8H1n6ZSd169j1Zx9JVR5LON+x/d4W/aBHGZv750Aq1vUp7pzf7C
DjCrYKo0PYwsGIjfm8/xRUBozTbvIuCCj7qf1tPDP5lFoEkwVPDAEhxhAIj25+B6fVgARP+Vb/Yf
mn7nHMiKifuxgvag9I54XA6AwXsPQvALbC1o60i7btEPK/19GvezEReAftx8js4HUigPDNf+I/Ir
QcPBCYBy39l4lTKJogcONv/Y9h3xaN6Xxu1PkpHxoq9OP6zQIyyCmBgKB7ffHl/Ki3cBVPh1VKdT
vpnmA+u2s/noQEBLdaH5txHx49P7lKOWS/B1+8SWcftDM4yNDOAk7SwBoE8mWjPA+zk28afdAbne
HK0iUBerocEDu+t9E3Av3ATh7X2LCx2Xyrd4zR3Khg00B0bQk313BfkvdEah973t59i2HezMnPtu
wZu3Tex6+4oQ7R2J71sonLYsHQXVx+rtoSaFcw2QzoZuB+gJNNvNh10DBaceDe5wG97ohOPLdoMf
g3MJoPiQ7aCCsFXu7BLA2wWjFe0I/y0rdlxKAPd1ziVAZAe3J1Ru7aT2dk4CFKQmK7KFXjrHqgwo
qRGfETjRNHi+jXu38+qqheuADM+vffWNmT2ivC834MlEyIve90GjuPl0nD+oAKT8sTA/EO34jvX5
CgoHZVk4azDjgZvvAM9f/IUWU70/wA5DBrIWlvKVuqL5VQoi3wzuNmB3+vPfGUx5g+je+bJFeO/+
59tX3H/4wWm1f3kRuJmD0rx188Lr7UQpYv9vfxq4YVC7u3h2mtL/No094PtXgX9u1CHJC6f3EDw5
7ViUOITyc/COPAp7YydcOjOStYPRoSmJCO/Q56VTuJETMnOmcQjegS9IPCszJ29HohOWJUg278B3
WODM8UpmxuBc4R/53omdiB2Wuj7PT/iQdH4tVNiXWbYA4ce/386m2X4opFbad88LItPfpvzCcXvm
dzeFLTsj/T5n803ouRnLvSPgBL2JPdKR8Zc2dhPgf+7AD0iRV5CZdqRGxAUcnYEbB0y1jQJH6dtG
vE47DcqsjGdBOxCdqypg2KHvzHbHpGEh3qk+uEk5DYOnHvnSK3y3N0RdEGmHpRPXYDh5H3LqRuQp
Qz3SU+/l5wmQwCEsT0bYKipKI877HkMSkYwwalYHRoF7WAyQOWHvzZcM+jb+ukbtyHQbdMQDuJ/j
JG7vg5vNGHNM4wO8I5/OgynKFxmJN15U5y+f+pG3Top2enQZaC0M72RHKewwgd4Le+dlELuMTqF9
OLkfkAVFxg5Lr7TcwxY+esGw6poC1njHfcSxP3eiKTuyJcB9OHem7CGkhH280z33O2aAtirmHnRP
EHBv4B92+Ov/FG5v9k+XSxJkzKmTaRt03llfu/GakV5EcvlHvQmmXa9Apvcx3tneuKjE9hnjImsC
pAzz7awCzWLxzvbWmTmek8P/bcei+kcWYUZunTUpClYcdAEH+RZXiypgpkvLHflXIuwMKuAU38KQ
Pj2xwkB74vFPFtwchROzykwWYYxuSU21ZFqyO0cTlLyzvgvgiLfDNHImQrE3o3YWgtYR8s52YzXR
sjnPnbIdrpm1LUDcHuDmzxitplDybt5Jj931E7pQhi7jviEGKmBouD7+1ntrR6PLodAQJv+8Y9dz
wnagZlzaUIZ7XMRsMqd345KYkWeF1tpyD04Q5mAlT6FQVu5xy5nD3tZEmNFHwl55FJoN557qr/9F
euC1+PUfPchz7z779b/jpyBh15pS8PM+6LGMg7yz1hQwwj2uE9ddPYpkOv/A7729A06R3rzzxaV7
EcRO78zJGbOCyif+wRHLDDoOsiIk2oigRhHEjH1FtQb/hD/vOfSKIUDYPgfR1JlWrBRTeDLv7o0b
HTreO9+09o137EGQ9R7hGTFKFKAI/pHfTNcus3cmMFaA0tuaZdoGsksoOH3pKT8vqKmoOgDff7yw
5hAXRNaDEKG20NHbjUOornZDqSmmkGle8bx1V0HHEzYEyObYAW9R756aebcxQWAFLV1kAdsZb1wU
AU96HweFO+uNC6Q3cmZ0ytvCuzxDDNBExxDT6+R7Nmmw334CJvN92SQnC6ZTl3UtEAAAR7z1nC7e
jP/zDjCy+zpabaN8E7QFqOMzBBzn3bfZ5hR3/2pEk4ttSvP3yb1opgH8L6+a2n2Jl99rE5pkUkbt
BJ7NUjg+yKCZE0ZLrrmPwDrJSuZkibgqnzu1g0ObBUk7Q6oRZIqD5J3wZdY5SyKc/8s8c1zGhssi
FhdzTds3bhaAYm94F+CKZJ2bCng3+Ie9LisnKNpxmtmKcGNu3KkTs4YB6JD2MfS0vC4P9jbqiIEI
T/EdOPnYWAmtEOTdsLFTzoLem8zpevmUc4V7cJAashENRcAh25pdOufeKAqQX+tYXxFAi49uXvQG
TrxoV6HxGkRko35xI5fRlIoh4ODdkR6E7p/yXtdT00XotXMktuPeuJzOAnR1CZ6Yo6gpANi3y/T6
Q4P7/LR3mdP5MyofgA7oO1vAGr2Zlj2QiDMSuR1dgFj+68NoPHr4MDr9tx4VHjfDgnXlH46LhNZK
uCHRolxL014Oq+/a79HWCfl9/A+FZlVa6/8HAn988ZBJgxyzOlrll+A3tZtNnWDODixAj77JoDJY
TSpA9UO7eaEzAwN9++qNjhOwELdrJ45YY0UR6bzmZOCX3U0TcM8aALPCBjNUAXMFFGNKZuyeiYj2
jbOgdwOzxCgxEVlKHHAWZSQifAiAnte7pn+M3zy0AtC4byJSG5fxDEH8TgwYdIftg15vizAyu3Vo
vMc/6pWTsKpBFuEOXaPfzbruqrOGN473wN2RDAmea9IBdci03xvv2JvA54GxBRzpa9zwFv7+kgg4
1zcOi4OSRQDcbp0nh+wdEV3AKt9SWFsnIwVWGP7tQ859FixZx7up2eaVC5rMX3fPtAj4052bsOnE
hmKKd7r3TuY8ueFBx5U2gOQff7HnqjTM2NwDA6gfoIcLFGg7y8b806Ig3rHHQew5CdRGO1QzMiUz
5x350XeC7g1HEeFbPDrzYH+lkdUQMGcnQGq/HWfjYwnQRI/I+1G3sKvmUNvaPuv1BvB9PXUPLIcm
YN4fArcABr6dY7MeIlTdW9xMybJ3WQCEnPT+2hsB60iKcnsydx8nowRMwItsH3hdxk7uI9X21177
r8Ghh5qaiETkOEG8I1wf0jeqTOPF3EfsNpjNQrc3cnL2lt9Eo397dGiR78o5bFdt7AcLAm8eq/b1
XzeX//YNqGCgfhvxfQHBhcaqONigLAj/79//M184a6eHToLIl2EGF8BrRk67a4w+RMGRoYpA6z0G
wFD3gQVkAXCUlRUMNO1Lv/7Ejl1cChatuOd/PQ0cssZ9Kei9AybfYaABNlhxwA3F/9BTspgRLOCj
s8A1MmALW8AsoSFPw/+Ua6dECyUmEofifQn0dQIcmXsH/c77T37g9PO8bCdLhW/7DAHh6zFu2gdG
FqCDbpyk8DtuzWZpXjQCPy+wBFYyk/4PjVlQkW6Cnv73TnMdevedYkUm6DXazfy9VFq11Y9UfMC/
YUrfFT/DA2I4Rnt1imzhFHlCovaF32HqHn9WcVVTzbEr7mhC0P7Y6rftK3+nzXgTI/XxhDIapx2n
OZ+wDu3Prxy3c89oIp4dE/djMx2VGWGxbmiwsl+v9GODbq7hbw7gABogC9eE35Rwm/Ywi7B6nEu7
ud4fmHNTf823bW/pSWDjM4ZqWWjzAzJjDXqFEr/sKdcfW/N7ZNs80n2KpkFpoZ8OiHUBdFKeD99/
r0cEmXE6gojKdUtTLDwBWCoQlKGTa3fJym9Ns773QbcoREjgdEXs2h1CU3Rk6jUPczw/c6fttOmB
PaT3+R80bEEsvTsXlXzZXgLJ0oBnURXQPIIHXlJkcJ62s2rVxt77HTIQv0/W5Sv8hjFCdKLHWOX+
JiunrFJ+Zmm/X9sHKL1usFsDJ5sCG9kOSqVoz5bsbN53P8Erg5Ct1RURnaCzRQE9zqMLbVOsGyv1
oiP2cjkgrVQbOD4Kx5mhRUSPh84aeeND10kRd/1hRzpElOWckgjAYdYVEHGzbsc9XIdKeak2m3pA
Z3yn2AFJ2QVoikhrg15hBnxjyfodIkpSLgC6Cdr3boRZxE31CnLc2T9ZBGTj1skopLxbpySiUhlh
9CKndSNMSARNVdrFeb1Q3KM5Z0EopQdzRVdEwDY2UNjroCjyRpveucuA1SAi4mCbp9yUT6xbAYoh
/tV5zLCjM2fWTP+RTOGTtYM2toCSlvIeSxpI3azPEHJJ8kPKEEzp/A/aLNSHIH7ClJs3oswDG62w
F4cXUcuJbvNFkPu9D0HmBQeVPPAo/O/1fvzsEwQY7AGJnU4hsSKCmWYI1xupt3YJGpESERcbO6xX
pNC+Y7xyiqxK0RvhvobKmZI9xiKqGzfSCRem8H/9R+hG63bGdFXAltn++HpV17zArYMnsAA4Ske6
d10rv91vvtO8bl5gYwV6fz4DFPfJ/Us7a/oS6PMohBzIWTqoAD0Q4wegy7A1ejlEilzGlWP/5t99
rZ950aCBCd5bBhujOor4UwhQL2uKBIRw3wBrAvu/K04CzFsTfWHnKgvQFOAe84KSTbHJ7dRff34H
JMfCNobrws1q1yPLDmZIhDnG5J0O6l+E8R2UoYdIAbODqgDv4dSlUDcmOSECz3uZYRnYmisRBfej
vOgGtRCk5jZNw9qlGZR2IKpsRZiks2Cv8IwyI/Ma0jMnI+4hL4+2geEevLE77Th0JSitL++o58EU
UdpOAQBtkM49MK4fce4yxv5lQrqXQxbnboa4AjusiHVAMeKT2742XV1KYc27CMOMwKdixBcVrPzj
XpTAwWTMIjT0rrzzvQTiqKMcZBEO2mXhhOxsRdzhrtysI2Agp+df3CuErcAow7qSsggLdOMUy440
iIDu3gSFX3ZdE/llF/HlwzYOydJZdKcsYI1vAuh1eOsALXSq+0Sgg2/KlQuUdJl5rTTQAy2LCDze
knCGNWHGpb0QeU8eAkEOG6iRdQGKAvCUgp2siIjmb+RDmr66vAuBnGTlsLpChGm+p4VGs3afGnEQ
ESK9B5C57LDJyCJq2B+AG+pcNhQRBGr0RHdLPpCdbhfm9T48oCjQmoiqsUEPEbeOcdIpAW7aLvMK
2njp4EKXMTKhKAI8n3Hlzljj0bDPc8+3CgrUAXXFuGnrwjv2+wWtsmbcn6ZHDve4GyKDa8B2Z4S9
Nu5DN8ofDsx8oAyokLshUmKtBNOjrTybiP3OqA8NzbugispYgRZxqxmjnIs1qk2LBt7VBszRpbSz
tywoWNaFlEpvwCKoKHBRHMPOHoz4Ivy5a5KTJbPatg1Cw33EyI9Lyq//Qc/NoasZGnnLtF07ImsW
SlpV7eXH/cTQGkUm/QEjawdhWPrLMdWftxPGAcQO78bsvg01xMBl7P7ViKb+f1+mEMoH84cUuEPg
NBFeEJTkFxIuDoTw0TFPAfuNbRjQaZYFgN2LAadDm/+MSLwEIX3p++0dhhrQDZaOV56PMISfedTI
svWoImobBqiF61ztRdCTDDKnZlnWRDApDlGhxfh6IsoQhiQkXcprEdU3oyegUNjWISLIvM4AmXny
KV95h/xaBD/emRMuftPfsFtP9fV3rfMSdfDstV5IdR2KWFBAxYiGLCJ0TWsZAbxjfHTZ0vkX4t7N
ynaU5k7/slJ9Oej1Piu7k1VEnJAPuE3UIIxjNg7o0fYFfksefp4ZOAR+/gMahQ3+HawqTkSYzRER
+h4gX9EFmooIMlB1Sw5Cb1QBww9IuXSLA26MCHasIaFgqD9fu+hkFXt/OXQrEwFSai6slC2HhqWg
Lw89R0TodkhI6/Ax4BkR8dsrJwOy7sA+iCD+OgvmQat8qPY0BQSczxD7osRZLXtlE48InrJ9Po1n
iSC/M0azteII7q73+DpENNUaoPwwO7D6loAUyHbuTT0LlVIan/haj0SpWFi2KhHmEoBeJgi3X8vy
45GVCxcx1O0SNe9w+3SKXEbY/h1zJFCz1Arcb1m7l+3zBal2nKt2vMb8i0CdttjGhqol7jU1Qb1H
YHQD1H2zLoyI4PYV8ZEFgyZ/U5CQJWMUQT9AQ68Uh//gul+YpRJxkbhG9ewUMVh2YAFnY+hnoB9A
VcKBsyeLANfcO2G0Blv//qKLYNi9dWjPjA6WUhbBQn7nVr2hEx4IwYqIS98FnVYcIrosfXBitIdi
3XQRqNU7LDI7qgiLQhf4swuqmE6yUITGvw+KJ6CNDzptqMVrT9HrNeO9k6C8ib7Cfh8uWUxNe9ht
UCJAocM/y1FrfpjrZr8U98dt1AbAe+GGKJP5596bHDD5PIDKpSYXhQCU6KQHvoZhGfuM/48SSf5N
eSQL3PkYSUUvbRHjAgPUDkOtnyKCPeuxRFq0M1kBkvkR2ws/li74WVmA2ISZuIjqrY9w1Q5YC0WE
F753MUQb9PYFXn9awYcCpMO+CUI6XkRydEhZmGgJUKtv2hlTWdGBWDdNVK+iWzkILzT9ZYzFTwxD
HCha5g1D7L4N3cLncy0bp5TGTb+2oG4n8Bx7+blLUB/DyLoI6q6HMu+UdSsiyucef/1fNHxZu7ty
go4W7Y+/Jei7K9mmqH6fLMWh+ut2W5q92m7sM3mIPdqL3bd5WS52f7t9d4bu44Vf2ErdU4hL1N//
HwAA//8=</cx:binary>
              </cx:geoCache>
            </cx:geography>
          </cx:layoutPr>
        </cx:series>
      </cx:plotAreaRegion>
    </cx:plotArea>
    <cx:legend pos="r" align="min" overlay="0"/>
  </cx:chart>
  <cx:spPr>
    <a:solidFill>
      <a:srgbClr val="E83C79"/>
    </a:solidFill>
  </cx:spPr>
</cx: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 id="17">
  <a:schemeClr val="accent4"/>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497">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solidFill>
        <a:schemeClr val="dk1"/>
      </a:solidFill>
    </cs:spPr>
    <cs:defRPr sz="1000"/>
  </cs:chartArea>
  <cs:dataLabel>
    <cs:lnRef idx="0"/>
    <cs:fillRef idx="0"/>
    <cs:effectRef idx="0"/>
    <cs:fontRef idx="minor">
      <a:schemeClr val="lt1">
        <a:lumMod val="9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solidFill>
        <a:schemeClr val="phClr"/>
      </a:solidFill>
      <a:ln w="3175">
        <a:solidFill>
          <a:schemeClr val="dk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30000"/>
          </a:schemeClr>
        </a:solidFill>
        <a:round/>
      </a:ln>
    </cs:spPr>
  </cs:gridlineMajor>
  <cs:gridlineMinor>
    <cs:lnRef idx="0"/>
    <cs:fillRef idx="0"/>
    <cs:effectRef idx="0"/>
    <cs:fontRef idx="minor">
      <a:schemeClr val="lt1"/>
    </cs:fontRef>
    <cs:spPr>
      <a:ln>
        <a:solidFill>
          <a:schemeClr val="lt1">
            <a:lumMod val="95000"/>
            <a:alpha val="3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400"/>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55DE61D-30EF-4C9B-8D44-E691F323982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68B3DF-723E-432F-969B-97B388C9E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EEDC24-AEF3-4156-91F4-FB474A5F24DB}" type="datetimeFigureOut">
              <a:rPr lang="en-US" smtClean="0"/>
              <a:t>2/28/2024</a:t>
            </a:fld>
            <a:endParaRPr lang="en-US" dirty="0"/>
          </a:p>
        </p:txBody>
      </p:sp>
      <p:sp>
        <p:nvSpPr>
          <p:cNvPr id="4" name="Footer Placeholder 3">
            <a:extLst>
              <a:ext uri="{FF2B5EF4-FFF2-40B4-BE49-F238E27FC236}">
                <a16:creationId xmlns:a16="http://schemas.microsoft.com/office/drawing/2014/main" id="{10D9C936-9EF8-46A3-B2D4-DE8362A54E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9F7898E-02B9-4C24-8F47-60A833CD36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23B91B-56FA-44FF-A036-17B4166BAD1A}" type="slidenum">
              <a:rPr lang="en-US" smtClean="0"/>
              <a:t>‹#›</a:t>
            </a:fld>
            <a:endParaRPr lang="en-US" dirty="0"/>
          </a:p>
        </p:txBody>
      </p:sp>
    </p:spTree>
    <p:extLst>
      <p:ext uri="{BB962C8B-B14F-4D97-AF65-F5344CB8AC3E}">
        <p14:creationId xmlns:p14="http://schemas.microsoft.com/office/powerpoint/2010/main" val="137725032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png>
</file>

<file path=ppt/media/image3.jpg>
</file>

<file path=ppt/media/image4.jpe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3023A0-2B54-4E79-AA20-143385AB9A6C}" type="datetimeFigureOut">
              <a:rPr lang="en-US" smtClean="0"/>
              <a:t>2/28/2024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48DEA9-6F4F-4540-9E5D-C6F39079AF72}" type="slidenum">
              <a:rPr lang="en-US" smtClean="0"/>
              <a:t>‹#›</a:t>
            </a:fld>
            <a:endParaRPr lang="en-US" dirty="0"/>
          </a:p>
        </p:txBody>
      </p:sp>
    </p:spTree>
    <p:extLst>
      <p:ext uri="{BB962C8B-B14F-4D97-AF65-F5344CB8AC3E}">
        <p14:creationId xmlns:p14="http://schemas.microsoft.com/office/powerpoint/2010/main" val="2133659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1</a:t>
            </a:fld>
            <a:endParaRPr lang="en-US" dirty="0"/>
          </a:p>
        </p:txBody>
      </p:sp>
    </p:spTree>
    <p:extLst>
      <p:ext uri="{BB962C8B-B14F-4D97-AF65-F5344CB8AC3E}">
        <p14:creationId xmlns:p14="http://schemas.microsoft.com/office/powerpoint/2010/main" val="3429256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3</a:t>
            </a:fld>
            <a:endParaRPr lang="en-US" dirty="0"/>
          </a:p>
        </p:txBody>
      </p:sp>
    </p:spTree>
    <p:extLst>
      <p:ext uri="{BB962C8B-B14F-4D97-AF65-F5344CB8AC3E}">
        <p14:creationId xmlns:p14="http://schemas.microsoft.com/office/powerpoint/2010/main" val="1314638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4</a:t>
            </a:fld>
            <a:endParaRPr lang="en-US" dirty="0"/>
          </a:p>
        </p:txBody>
      </p:sp>
    </p:spTree>
    <p:extLst>
      <p:ext uri="{BB962C8B-B14F-4D97-AF65-F5344CB8AC3E}">
        <p14:creationId xmlns:p14="http://schemas.microsoft.com/office/powerpoint/2010/main" val="3509176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5</a:t>
            </a:fld>
            <a:endParaRPr lang="en-US" dirty="0"/>
          </a:p>
        </p:txBody>
      </p:sp>
    </p:spTree>
    <p:extLst>
      <p:ext uri="{BB962C8B-B14F-4D97-AF65-F5344CB8AC3E}">
        <p14:creationId xmlns:p14="http://schemas.microsoft.com/office/powerpoint/2010/main" val="2026123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6</a:t>
            </a:fld>
            <a:endParaRPr lang="en-US" dirty="0"/>
          </a:p>
        </p:txBody>
      </p:sp>
    </p:spTree>
    <p:extLst>
      <p:ext uri="{BB962C8B-B14F-4D97-AF65-F5344CB8AC3E}">
        <p14:creationId xmlns:p14="http://schemas.microsoft.com/office/powerpoint/2010/main" val="678332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7</a:t>
            </a:fld>
            <a:endParaRPr lang="en-US" dirty="0"/>
          </a:p>
        </p:txBody>
      </p:sp>
    </p:spTree>
    <p:extLst>
      <p:ext uri="{BB962C8B-B14F-4D97-AF65-F5344CB8AC3E}">
        <p14:creationId xmlns:p14="http://schemas.microsoft.com/office/powerpoint/2010/main" val="4095350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9</a:t>
            </a:fld>
            <a:endParaRPr lang="en-US" dirty="0"/>
          </a:p>
        </p:txBody>
      </p:sp>
    </p:spTree>
    <p:extLst>
      <p:ext uri="{BB962C8B-B14F-4D97-AF65-F5344CB8AC3E}">
        <p14:creationId xmlns:p14="http://schemas.microsoft.com/office/powerpoint/2010/main" val="2992947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10</a:t>
            </a:fld>
            <a:endParaRPr lang="en-US" dirty="0"/>
          </a:p>
        </p:txBody>
      </p:sp>
    </p:spTree>
    <p:extLst>
      <p:ext uri="{BB962C8B-B14F-4D97-AF65-F5344CB8AC3E}">
        <p14:creationId xmlns:p14="http://schemas.microsoft.com/office/powerpoint/2010/main" val="39715681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48DEA9-6F4F-4540-9E5D-C6F39079AF72}" type="slidenum">
              <a:rPr lang="en-US" smtClean="0"/>
              <a:t>13</a:t>
            </a:fld>
            <a:endParaRPr lang="en-US" dirty="0"/>
          </a:p>
        </p:txBody>
      </p:sp>
    </p:spTree>
    <p:extLst>
      <p:ext uri="{BB962C8B-B14F-4D97-AF65-F5344CB8AC3E}">
        <p14:creationId xmlns:p14="http://schemas.microsoft.com/office/powerpoint/2010/main" val="2834447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9AFCD-CC86-4465-AD95-85D2B9349B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607509-85B2-495C-82A8-989CA9862B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AB0AA9-8E90-484A-ADD9-31AA1A53D7BA}"/>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278E9EE-6889-428D-B6A1-8BAC3E3F5E4B}"/>
              </a:ext>
            </a:extLst>
          </p:cNvPr>
          <p:cNvSpPr>
            <a:spLocks noGrp="1"/>
          </p:cNvSpPr>
          <p:nvPr>
            <p:ph type="ftr" sz="quarter" idx="11"/>
          </p:nvPr>
        </p:nvSpPr>
        <p:spPr/>
        <p:txBody>
          <a:bodyPr/>
          <a:lstStyle/>
          <a:p>
            <a:r>
              <a:rPr lang="en-US" dirty="0"/>
              <a:t>Your Logo Here</a:t>
            </a:r>
          </a:p>
        </p:txBody>
      </p:sp>
      <p:sp>
        <p:nvSpPr>
          <p:cNvPr id="6" name="Slide Number Placeholder 5">
            <a:extLst>
              <a:ext uri="{FF2B5EF4-FFF2-40B4-BE49-F238E27FC236}">
                <a16:creationId xmlns:a16="http://schemas.microsoft.com/office/drawing/2014/main" id="{B6E1D2A5-6CD9-436C-958A-CC73AA34DEE5}"/>
              </a:ext>
            </a:extLst>
          </p:cNvPr>
          <p:cNvSpPr>
            <a:spLocks noGrp="1"/>
          </p:cNvSpPr>
          <p:nvPr>
            <p:ph type="sldNum" sz="quarter" idx="12"/>
          </p:nvPr>
        </p:nvSpPr>
        <p:spPr/>
        <p:txBody>
          <a:bodyPr/>
          <a:lstStyle/>
          <a:p>
            <a:fld id="{0FD50806-BABF-4915-9689-3B9956D1C75C}" type="slidenum">
              <a:rPr lang="en-US" smtClean="0"/>
              <a:t>‹#›</a:t>
            </a:fld>
            <a:endParaRPr lang="en-US" dirty="0"/>
          </a:p>
        </p:txBody>
      </p:sp>
    </p:spTree>
    <p:extLst>
      <p:ext uri="{BB962C8B-B14F-4D97-AF65-F5344CB8AC3E}">
        <p14:creationId xmlns:p14="http://schemas.microsoft.com/office/powerpoint/2010/main" val="346556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58F3-6311-4BBF-9C0A-1ADA7A27E44C}"/>
              </a:ext>
            </a:extLst>
          </p:cNvPr>
          <p:cNvSpPr>
            <a:spLocks noGrp="1"/>
          </p:cNvSpPr>
          <p:nvPr>
            <p:ph type="title"/>
          </p:nvPr>
        </p:nvSpPr>
        <p:spPr>
          <a:xfrm>
            <a:off x="838200" y="525818"/>
            <a:ext cx="10515600" cy="498598"/>
          </a:xfrm>
        </p:spPr>
        <p:txBody>
          <a:bodyPr lIns="0" tIns="0" rIns="0" bIns="0" anchor="t">
            <a:spAutoFit/>
          </a:bodyPr>
          <a:lstStyle>
            <a:lvl1pPr algn="ctr">
              <a:defRPr sz="3600" cap="all" baseline="0">
                <a:solidFill>
                  <a:schemeClr val="tx1">
                    <a:lumMod val="75000"/>
                    <a:lumOff val="25000"/>
                  </a:schemeClr>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CC86F3C5-5D77-43F9-92A6-DE0777BBB6A5}"/>
              </a:ext>
            </a:extLst>
          </p:cNvPr>
          <p:cNvSpPr>
            <a:spLocks noGrp="1"/>
          </p:cNvSpPr>
          <p:nvPr>
            <p:ph type="ftr" sz="quarter" idx="11"/>
          </p:nvPr>
        </p:nvSpPr>
        <p:spPr>
          <a:xfrm>
            <a:off x="10263187" y="6509710"/>
            <a:ext cx="1561696" cy="276999"/>
          </a:xfrm>
        </p:spPr>
        <p:txBody>
          <a:bodyPr>
            <a:spAutoFit/>
          </a:bodyPr>
          <a:lstStyle>
            <a:lvl1pPr>
              <a:defRPr>
                <a:solidFill>
                  <a:schemeClr val="tx1">
                    <a:lumMod val="75000"/>
                    <a:lumOff val="25000"/>
                  </a:schemeClr>
                </a:solidFill>
              </a:defRPr>
            </a:lvl1pPr>
          </a:lstStyle>
          <a:p>
            <a:r>
              <a:rPr lang="en-US" dirty="0"/>
              <a:t>Your Logo Here</a:t>
            </a:r>
          </a:p>
        </p:txBody>
      </p:sp>
      <p:sp>
        <p:nvSpPr>
          <p:cNvPr id="6" name="Rectangle 5">
            <a:extLst>
              <a:ext uri="{FF2B5EF4-FFF2-40B4-BE49-F238E27FC236}">
                <a16:creationId xmlns:a16="http://schemas.microsoft.com/office/drawing/2014/main" id="{CCB4FB46-0511-4A20-A9DA-85B06B5DF611}"/>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A583AD1-0683-4B68-832E-79E5AC88DF1C}"/>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tx1">
                  <a:lumMod val="75000"/>
                  <a:lumOff val="25000"/>
                </a:schemeClr>
              </a:solidFill>
            </a:endParaRPr>
          </a:p>
        </p:txBody>
      </p:sp>
      <p:sp>
        <p:nvSpPr>
          <p:cNvPr id="15" name="Rectangle 14">
            <a:extLst>
              <a:ext uri="{FF2B5EF4-FFF2-40B4-BE49-F238E27FC236}">
                <a16:creationId xmlns:a16="http://schemas.microsoft.com/office/drawing/2014/main" id="{9EB2F141-1AB9-4751-90A0-65BD481D8563}"/>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ED94255E-A54B-4118-B827-E0382D3A093F}"/>
              </a:ext>
            </a:extLst>
          </p:cNvPr>
          <p:cNvSpPr>
            <a:spLocks noGrp="1"/>
          </p:cNvSpPr>
          <p:nvPr>
            <p:ph type="sldNum" sz="quarter" idx="12"/>
          </p:nvPr>
        </p:nvSpPr>
        <p:spPr>
          <a:xfrm>
            <a:off x="11677650" y="589475"/>
            <a:ext cx="419100" cy="365125"/>
          </a:xfrm>
        </p:spPr>
        <p:txBody>
          <a:bodyPr/>
          <a:lstStyle>
            <a:lvl1pPr algn="ctr">
              <a:defRPr sz="1000">
                <a:solidFill>
                  <a:schemeClr val="bg1"/>
                </a:solidFill>
              </a:defRPr>
            </a:lvl1pPr>
          </a:lstStyle>
          <a:p>
            <a:fld id="{0FD50806-BABF-4915-9689-3B9956D1C75C}" type="slidenum">
              <a:rPr lang="en-US" smtClean="0"/>
              <a:pPr/>
              <a:t>‹#›</a:t>
            </a:fld>
            <a:endParaRPr lang="en-US" dirty="0"/>
          </a:p>
        </p:txBody>
      </p:sp>
      <p:grpSp>
        <p:nvGrpSpPr>
          <p:cNvPr id="16" name="Group 15">
            <a:extLst>
              <a:ext uri="{FF2B5EF4-FFF2-40B4-BE49-F238E27FC236}">
                <a16:creationId xmlns:a16="http://schemas.microsoft.com/office/drawing/2014/main" id="{133619BB-9A09-40D9-A9F1-A026ABABCFBF}"/>
              </a:ext>
            </a:extLst>
          </p:cNvPr>
          <p:cNvGrpSpPr/>
          <p:nvPr userDrawn="1"/>
        </p:nvGrpSpPr>
        <p:grpSpPr>
          <a:xfrm>
            <a:off x="334126" y="6577411"/>
            <a:ext cx="1084573" cy="141598"/>
            <a:chOff x="334126" y="6490192"/>
            <a:chExt cx="1084573" cy="141598"/>
          </a:xfrm>
        </p:grpSpPr>
        <p:sp>
          <p:nvSpPr>
            <p:cNvPr id="17" name="Rectangle: Rounded Corners 16">
              <a:extLst>
                <a:ext uri="{FF2B5EF4-FFF2-40B4-BE49-F238E27FC236}">
                  <a16:creationId xmlns:a16="http://schemas.microsoft.com/office/drawing/2014/main" id="{606B9428-3B49-42EA-ACD3-FF049EF21512}"/>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A069E56F-ACCE-4A35-B24D-58EA37E4CEA1}"/>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5465AED1-A4C5-416C-90F3-39CC10CEEAF1}"/>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411431DD-99C5-48BB-92EB-730E9F76D556}"/>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463828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F7129C65-954E-43EB-9F6A-C97D1F5801F6}"/>
              </a:ext>
            </a:extLst>
          </p:cNvPr>
          <p:cNvSpPr>
            <a:spLocks noGrp="1"/>
          </p:cNvSpPr>
          <p:nvPr>
            <p:ph type="ftr" sz="quarter" idx="11"/>
          </p:nvPr>
        </p:nvSpPr>
        <p:spPr>
          <a:xfrm>
            <a:off x="10263187" y="6509710"/>
            <a:ext cx="1561696" cy="276999"/>
          </a:xfrm>
        </p:spPr>
        <p:txBody>
          <a:bodyPr>
            <a:spAutoFit/>
          </a:bodyPr>
          <a:lstStyle>
            <a:lvl1pPr>
              <a:defRPr>
                <a:solidFill>
                  <a:schemeClr val="tx1">
                    <a:lumMod val="75000"/>
                    <a:lumOff val="25000"/>
                  </a:schemeClr>
                </a:solidFill>
              </a:defRPr>
            </a:lvl1pPr>
          </a:lstStyle>
          <a:p>
            <a:r>
              <a:rPr lang="en-US" dirty="0"/>
              <a:t>Your Logo Here</a:t>
            </a:r>
          </a:p>
        </p:txBody>
      </p:sp>
      <p:sp>
        <p:nvSpPr>
          <p:cNvPr id="6" name="Rectangle 5">
            <a:extLst>
              <a:ext uri="{FF2B5EF4-FFF2-40B4-BE49-F238E27FC236}">
                <a16:creationId xmlns:a16="http://schemas.microsoft.com/office/drawing/2014/main" id="{98C9F7F1-EEC7-46BD-A1BF-A84E2080AB06}"/>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D697E84-B24C-45E1-B5E2-2055DC460E2B}"/>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tx1">
                  <a:lumMod val="75000"/>
                  <a:lumOff val="25000"/>
                </a:schemeClr>
              </a:solidFill>
            </a:endParaRPr>
          </a:p>
        </p:txBody>
      </p:sp>
      <p:sp>
        <p:nvSpPr>
          <p:cNvPr id="13" name="Rectangle 12">
            <a:extLst>
              <a:ext uri="{FF2B5EF4-FFF2-40B4-BE49-F238E27FC236}">
                <a16:creationId xmlns:a16="http://schemas.microsoft.com/office/drawing/2014/main" id="{CA86CD30-C1F7-4F1C-A2BE-296375984BEE}"/>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4">
            <a:extLst>
              <a:ext uri="{FF2B5EF4-FFF2-40B4-BE49-F238E27FC236}">
                <a16:creationId xmlns:a16="http://schemas.microsoft.com/office/drawing/2014/main" id="{CBA262D7-A96F-4408-8F02-4886014BC2D4}"/>
              </a:ext>
            </a:extLst>
          </p:cNvPr>
          <p:cNvSpPr>
            <a:spLocks noGrp="1"/>
          </p:cNvSpPr>
          <p:nvPr>
            <p:ph type="sldNum" sz="quarter" idx="12"/>
          </p:nvPr>
        </p:nvSpPr>
        <p:spPr>
          <a:xfrm>
            <a:off x="11677650" y="589475"/>
            <a:ext cx="419100" cy="365125"/>
          </a:xfrm>
        </p:spPr>
        <p:txBody>
          <a:bodyPr/>
          <a:lstStyle>
            <a:lvl1pPr algn="ctr">
              <a:defRPr sz="1000">
                <a:solidFill>
                  <a:schemeClr val="bg1"/>
                </a:solidFill>
              </a:defRPr>
            </a:lvl1pPr>
          </a:lstStyle>
          <a:p>
            <a:fld id="{0FD50806-BABF-4915-9689-3B9956D1C75C}" type="slidenum">
              <a:rPr lang="en-US" smtClean="0"/>
              <a:pPr/>
              <a:t>‹#›</a:t>
            </a:fld>
            <a:endParaRPr lang="en-US" dirty="0"/>
          </a:p>
        </p:txBody>
      </p:sp>
      <p:grpSp>
        <p:nvGrpSpPr>
          <p:cNvPr id="15" name="Group 14">
            <a:extLst>
              <a:ext uri="{FF2B5EF4-FFF2-40B4-BE49-F238E27FC236}">
                <a16:creationId xmlns:a16="http://schemas.microsoft.com/office/drawing/2014/main" id="{75309FA6-F672-455E-955D-B63C2E15B767}"/>
              </a:ext>
            </a:extLst>
          </p:cNvPr>
          <p:cNvGrpSpPr/>
          <p:nvPr userDrawn="1"/>
        </p:nvGrpSpPr>
        <p:grpSpPr>
          <a:xfrm>
            <a:off x="334126" y="6577411"/>
            <a:ext cx="1084573" cy="141598"/>
            <a:chOff x="334126" y="6490192"/>
            <a:chExt cx="1084573" cy="141598"/>
          </a:xfrm>
        </p:grpSpPr>
        <p:sp>
          <p:nvSpPr>
            <p:cNvPr id="16" name="Rectangle: Rounded Corners 15">
              <a:extLst>
                <a:ext uri="{FF2B5EF4-FFF2-40B4-BE49-F238E27FC236}">
                  <a16:creationId xmlns:a16="http://schemas.microsoft.com/office/drawing/2014/main" id="{14FEBCF0-94B1-404B-8C9F-2DCA574C8B2D}"/>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A76D0EC6-9588-45EE-90D4-6E4C69D39683}"/>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987DA7BA-10C8-4993-9A03-3A5333A3916C}"/>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19BB0092-77B4-406B-A737-5C223E99A5A5}"/>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13813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97843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759117-0F16-48ED-9718-C5D09846F9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B745ED-7A57-4683-810C-5E50039261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5B1BF-AD50-4239-805D-33B3AEE52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CB879871-3CD6-4A1B-A275-2552C7EBCF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Your Logo Here</a:t>
            </a:r>
          </a:p>
        </p:txBody>
      </p:sp>
      <p:sp>
        <p:nvSpPr>
          <p:cNvPr id="6" name="Slide Number Placeholder 5">
            <a:extLst>
              <a:ext uri="{FF2B5EF4-FFF2-40B4-BE49-F238E27FC236}">
                <a16:creationId xmlns:a16="http://schemas.microsoft.com/office/drawing/2014/main" id="{33081636-41B2-41A0-9EEE-E0104F8887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D50806-BABF-4915-9689-3B9956D1C75C}" type="slidenum">
              <a:rPr lang="en-US" smtClean="0"/>
              <a:t>‹#›</a:t>
            </a:fld>
            <a:endParaRPr lang="en-US" dirty="0"/>
          </a:p>
        </p:txBody>
      </p:sp>
    </p:spTree>
    <p:extLst>
      <p:ext uri="{BB962C8B-B14F-4D97-AF65-F5344CB8AC3E}">
        <p14:creationId xmlns:p14="http://schemas.microsoft.com/office/powerpoint/2010/main" val="1116634034"/>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chart" Target="../charts/chart6.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4.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png"/><Relationship Id="rId4" Type="http://schemas.microsoft.com/office/2014/relationships/chartEx" Target="../charts/chartEx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descr="A picture  of a city. ">
            <a:extLst>
              <a:ext uri="{FF2B5EF4-FFF2-40B4-BE49-F238E27FC236}">
                <a16:creationId xmlns:a16="http://schemas.microsoft.com/office/drawing/2014/main" id="{8C9681D9-380A-4EAF-91DB-E07432FF9C3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0" y="1"/>
            <a:ext cx="12192000" cy="6857999"/>
          </a:xfrm>
          <a:prstGeom prst="rect">
            <a:avLst/>
          </a:prstGeom>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Rounded Corners 15">
            <a:extLst>
              <a:ext uri="{FF2B5EF4-FFF2-40B4-BE49-F238E27FC236}">
                <a16:creationId xmlns:a16="http://schemas.microsoft.com/office/drawing/2014/main" id="{4E70207C-E81D-4E79-9654-07E51237BC3C}"/>
              </a:ext>
              <a:ext uri="{C183D7F6-B498-43B3-948B-1728B52AA6E4}">
                <adec:decorative xmlns:adec="http://schemas.microsoft.com/office/drawing/2017/decorative" val="1"/>
              </a:ext>
            </a:extLst>
          </p:cNvPr>
          <p:cNvSpPr/>
          <p:nvPr/>
        </p:nvSpPr>
        <p:spPr>
          <a:xfrm rot="18900000">
            <a:off x="9999285" y="328273"/>
            <a:ext cx="1585044" cy="158504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966781" y="4176660"/>
            <a:ext cx="1585044" cy="1585044"/>
          </a:xfrm>
          <a:prstGeom prst="roundRect">
            <a:avLst>
              <a:gd name="adj" fmla="val 11080"/>
            </a:avLst>
          </a:prstGeom>
          <a:solidFill>
            <a:schemeClr val="tx1">
              <a:lumMod val="95000"/>
              <a:lumOff val="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FA111C5-A78D-479B-8C31-7C75D54750E4}"/>
              </a:ext>
              <a:ext uri="{C183D7F6-B498-43B3-948B-1728B52AA6E4}">
                <adec:decorative xmlns:adec="http://schemas.microsoft.com/office/drawing/2017/decorative" val="1"/>
              </a:ext>
            </a:extLst>
          </p:cNvPr>
          <p:cNvSpPr/>
          <p:nvPr/>
        </p:nvSpPr>
        <p:spPr>
          <a:xfrm>
            <a:off x="360470" y="297509"/>
            <a:ext cx="11471060" cy="6262983"/>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2907CD1A-2477-48CA-8693-2133EA1C329A}"/>
              </a:ext>
              <a:ext uri="{C183D7F6-B498-43B3-948B-1728B52AA6E4}">
                <adec:decorative xmlns:adec="http://schemas.microsoft.com/office/drawing/2017/decorative" val="1"/>
              </a:ext>
            </a:extLst>
          </p:cNvPr>
          <p:cNvGrpSpPr/>
          <p:nvPr/>
        </p:nvGrpSpPr>
        <p:grpSpPr>
          <a:xfrm>
            <a:off x="4167698" y="1224091"/>
            <a:ext cx="3856603" cy="4409819"/>
            <a:chOff x="4167698" y="1500698"/>
            <a:chExt cx="3856603" cy="4409819"/>
          </a:xfrm>
        </p:grpSpPr>
        <p:sp>
          <p:nvSpPr>
            <p:cNvPr id="12" name="Rectangle: Rounded Corners 11">
              <a:extLst>
                <a:ext uri="{FF2B5EF4-FFF2-40B4-BE49-F238E27FC236}">
                  <a16:creationId xmlns:a16="http://schemas.microsoft.com/office/drawing/2014/main" id="{485D1319-7BD4-47DE-B3DF-55B655BB34C4}"/>
                </a:ext>
              </a:extLst>
            </p:cNvPr>
            <p:cNvSpPr/>
            <p:nvPr/>
          </p:nvSpPr>
          <p:spPr>
            <a:xfrm rot="18900000">
              <a:off x="4167698" y="1500698"/>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3A6B26EE-CB0C-4C1C-981C-B7972827533E}"/>
                </a:ext>
              </a:extLst>
            </p:cNvPr>
            <p:cNvSpPr/>
            <p:nvPr/>
          </p:nvSpPr>
          <p:spPr>
            <a:xfrm rot="18900000">
              <a:off x="4167699" y="2053915"/>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Box 12">
            <a:extLst>
              <a:ext uri="{FF2B5EF4-FFF2-40B4-BE49-F238E27FC236}">
                <a16:creationId xmlns:a16="http://schemas.microsoft.com/office/drawing/2014/main" id="{DAD3AC05-2DFE-4FEA-BD0F-67495472A283}"/>
              </a:ext>
            </a:extLst>
          </p:cNvPr>
          <p:cNvSpPr txBox="1"/>
          <p:nvPr/>
        </p:nvSpPr>
        <p:spPr>
          <a:xfrm>
            <a:off x="4443961" y="1833549"/>
            <a:ext cx="3304076" cy="1754326"/>
          </a:xfrm>
          <a:prstGeom prst="rect">
            <a:avLst/>
          </a:prstGeom>
          <a:noFill/>
        </p:spPr>
        <p:txBody>
          <a:bodyPr wrap="square" rtlCol="0" anchor="ctr">
            <a:spAutoFit/>
          </a:bodyPr>
          <a:lstStyle/>
          <a:p>
            <a:pPr algn="ctr"/>
            <a:r>
              <a:rPr lang="en-US" sz="3600" b="0" i="0" dirty="0">
                <a:solidFill>
                  <a:schemeClr val="bg1"/>
                </a:solidFill>
                <a:effectLst/>
                <a:latin typeface="Söhne"/>
              </a:rPr>
              <a:t>Driving App and Website Engagement</a:t>
            </a:r>
            <a:endParaRPr lang="en-US" sz="3600" dirty="0">
              <a:solidFill>
                <a:schemeClr val="bg1"/>
              </a:solidFill>
              <a:latin typeface="+mj-lt"/>
            </a:endParaRPr>
          </a:p>
        </p:txBody>
      </p:sp>
      <p:sp>
        <p:nvSpPr>
          <p:cNvPr id="19" name="TextBox 18">
            <a:extLst>
              <a:ext uri="{FF2B5EF4-FFF2-40B4-BE49-F238E27FC236}">
                <a16:creationId xmlns:a16="http://schemas.microsoft.com/office/drawing/2014/main" id="{3BCC445D-99BF-4BD6-A87A-9AB46C82F7C1}"/>
              </a:ext>
            </a:extLst>
          </p:cNvPr>
          <p:cNvSpPr txBox="1"/>
          <p:nvPr/>
        </p:nvSpPr>
        <p:spPr>
          <a:xfrm>
            <a:off x="3368968" y="3904633"/>
            <a:ext cx="5143500" cy="584775"/>
          </a:xfrm>
          <a:prstGeom prst="rect">
            <a:avLst/>
          </a:prstGeom>
          <a:noFill/>
        </p:spPr>
        <p:txBody>
          <a:bodyPr wrap="square" rtlCol="0" anchor="ctr">
            <a:spAutoFit/>
          </a:bodyPr>
          <a:lstStyle/>
          <a:p>
            <a:pPr algn="ctr"/>
            <a:r>
              <a:rPr lang="en-US" sz="1600" b="0" i="0" dirty="0">
                <a:solidFill>
                  <a:schemeClr val="bg1"/>
                </a:solidFill>
                <a:effectLst/>
                <a:latin typeface="Söhne"/>
              </a:rPr>
              <a:t>Strategic Insights from Data Analytics for Page Performance Optimization</a:t>
            </a:r>
            <a:endParaRPr lang="en-US" sz="1600" dirty="0">
              <a:solidFill>
                <a:schemeClr val="bg1"/>
              </a:solidFill>
            </a:endParaRPr>
          </a:p>
        </p:txBody>
      </p:sp>
      <p:sp>
        <p:nvSpPr>
          <p:cNvPr id="21" name="Rectangle: Rounded Corners 20">
            <a:extLst>
              <a:ext uri="{FF2B5EF4-FFF2-40B4-BE49-F238E27FC236}">
                <a16:creationId xmlns:a16="http://schemas.microsoft.com/office/drawing/2014/main" id="{34457E54-1FC4-4040-9DF5-1D27FD6BBD8C}"/>
              </a:ext>
              <a:ext uri="{C183D7F6-B498-43B3-948B-1728B52AA6E4}">
                <adec:decorative xmlns:adec="http://schemas.microsoft.com/office/drawing/2017/decorative" val="1"/>
              </a:ext>
            </a:extLst>
          </p:cNvPr>
          <p:cNvSpPr/>
          <p:nvPr/>
        </p:nvSpPr>
        <p:spPr>
          <a:xfrm rot="18900000">
            <a:off x="-6742765" y="-1434593"/>
            <a:ext cx="3681702" cy="3681702"/>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01FF3AA5-65B8-4250-9FA5-E730BA5D93C8}"/>
              </a:ext>
              <a:ext uri="{C183D7F6-B498-43B3-948B-1728B52AA6E4}">
                <adec:decorative xmlns:adec="http://schemas.microsoft.com/office/drawing/2017/decorative" val="1"/>
              </a:ext>
            </a:extLst>
          </p:cNvPr>
          <p:cNvSpPr/>
          <p:nvPr/>
        </p:nvSpPr>
        <p:spPr>
          <a:xfrm>
            <a:off x="9593942" y="5808574"/>
            <a:ext cx="2293258" cy="1049426"/>
          </a:xfrm>
          <a:custGeom>
            <a:avLst/>
            <a:gdLst>
              <a:gd name="connsiteX0" fmla="*/ 1146629 w 2293258"/>
              <a:gd name="connsiteY0" fmla="*/ 0 h 1049426"/>
              <a:gd name="connsiteX1" fmla="*/ 1312564 w 2293258"/>
              <a:gd name="connsiteY1" fmla="*/ 68733 h 1049426"/>
              <a:gd name="connsiteX2" fmla="*/ 2293258 w 2293258"/>
              <a:gd name="connsiteY2" fmla="*/ 1049426 h 1049426"/>
              <a:gd name="connsiteX3" fmla="*/ 0 w 2293258"/>
              <a:gd name="connsiteY3" fmla="*/ 1049426 h 1049426"/>
              <a:gd name="connsiteX4" fmla="*/ 980694 w 2293258"/>
              <a:gd name="connsiteY4" fmla="*/ 68733 h 1049426"/>
              <a:gd name="connsiteX5" fmla="*/ 1146629 w 2293258"/>
              <a:gd name="connsiteY5" fmla="*/ 0 h 10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3258" h="1049426">
                <a:moveTo>
                  <a:pt x="1146629" y="0"/>
                </a:moveTo>
                <a:cubicBezTo>
                  <a:pt x="1206686" y="0"/>
                  <a:pt x="1266742" y="22911"/>
                  <a:pt x="1312564" y="68733"/>
                </a:cubicBezTo>
                <a:lnTo>
                  <a:pt x="2293258" y="1049426"/>
                </a:lnTo>
                <a:lnTo>
                  <a:pt x="0" y="1049426"/>
                </a:lnTo>
                <a:lnTo>
                  <a:pt x="980694" y="68733"/>
                </a:lnTo>
                <a:cubicBezTo>
                  <a:pt x="1026516" y="22911"/>
                  <a:pt x="1086572" y="0"/>
                  <a:pt x="1146629"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9BCCD400-5AC0-46BA-AF0D-532EA062DDFE}"/>
              </a:ext>
              <a:ext uri="{C183D7F6-B498-43B3-948B-1728B52AA6E4}">
                <adec:decorative xmlns:adec="http://schemas.microsoft.com/office/drawing/2017/decorative" val="1"/>
              </a:ext>
            </a:extLst>
          </p:cNvPr>
          <p:cNvSpPr/>
          <p:nvPr/>
        </p:nvSpPr>
        <p:spPr>
          <a:xfrm>
            <a:off x="0" y="0"/>
            <a:ext cx="2739184" cy="2840643"/>
          </a:xfrm>
          <a:custGeom>
            <a:avLst/>
            <a:gdLst>
              <a:gd name="connsiteX0" fmla="*/ 0 w 2739184"/>
              <a:gd name="connsiteY0" fmla="*/ 0 h 2840643"/>
              <a:gd name="connsiteX1" fmla="*/ 2501897 w 2739184"/>
              <a:gd name="connsiteY1" fmla="*/ 0 h 2840643"/>
              <a:gd name="connsiteX2" fmla="*/ 2619703 w 2739184"/>
              <a:gd name="connsiteY2" fmla="*/ 117806 h 2840643"/>
              <a:gd name="connsiteX3" fmla="*/ 2619703 w 2739184"/>
              <a:gd name="connsiteY3" fmla="*/ 694710 h 2840643"/>
              <a:gd name="connsiteX4" fmla="*/ 593251 w 2739184"/>
              <a:gd name="connsiteY4" fmla="*/ 2721162 h 2840643"/>
              <a:gd name="connsiteX5" fmla="*/ 16347 w 2739184"/>
              <a:gd name="connsiteY5" fmla="*/ 2721162 h 2840643"/>
              <a:gd name="connsiteX6" fmla="*/ 0 w 2739184"/>
              <a:gd name="connsiteY6" fmla="*/ 2704815 h 2840643"/>
              <a:gd name="connsiteX7" fmla="*/ 0 w 2739184"/>
              <a:gd name="connsiteY7" fmla="*/ 0 h 284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9184" h="2840643">
                <a:moveTo>
                  <a:pt x="0" y="0"/>
                </a:moveTo>
                <a:lnTo>
                  <a:pt x="2501897" y="0"/>
                </a:lnTo>
                <a:lnTo>
                  <a:pt x="2619703" y="117806"/>
                </a:lnTo>
                <a:cubicBezTo>
                  <a:pt x="2779011" y="277113"/>
                  <a:pt x="2779011" y="535403"/>
                  <a:pt x="2619703" y="694710"/>
                </a:cubicBezTo>
                <a:lnTo>
                  <a:pt x="593251" y="2721162"/>
                </a:lnTo>
                <a:cubicBezTo>
                  <a:pt x="433944" y="2880470"/>
                  <a:pt x="175654" y="2880470"/>
                  <a:pt x="16347" y="2721162"/>
                </a:cubicBezTo>
                <a:lnTo>
                  <a:pt x="0" y="2704815"/>
                </a:lnTo>
                <a:lnTo>
                  <a:pt x="0" y="0"/>
                </a:ln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020D1C37-27ED-4160-AE67-E6F23CD58E7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3105940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Rounded Corners 29">
            <a:extLst>
              <a:ext uri="{FF2B5EF4-FFF2-40B4-BE49-F238E27FC236}">
                <a16:creationId xmlns:a16="http://schemas.microsoft.com/office/drawing/2014/main" id="{D8722C52-9CB4-45C1-82EB-9196F64DC3D7}"/>
              </a:ext>
              <a:ext uri="{C183D7F6-B498-43B3-948B-1728B52AA6E4}">
                <adec:decorative xmlns:adec="http://schemas.microsoft.com/office/drawing/2017/decorative" val="1"/>
              </a:ext>
            </a:extLst>
          </p:cNvPr>
          <p:cNvSpPr/>
          <p:nvPr/>
        </p:nvSpPr>
        <p:spPr>
          <a:xfrm>
            <a:off x="869631" y="1235756"/>
            <a:ext cx="2032000" cy="1117600"/>
          </a:xfrm>
          <a:prstGeom prst="roundRect">
            <a:avLst>
              <a:gd name="adj" fmla="val 5000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B1FC803C-5FC7-4A18-BA6E-5DBD33A7F1C0}"/>
              </a:ext>
              <a:ext uri="{C183D7F6-B498-43B3-948B-1728B52AA6E4}">
                <adec:decorative xmlns:adec="http://schemas.microsoft.com/office/drawing/2017/decorative" val="1"/>
              </a:ext>
            </a:extLst>
          </p:cNvPr>
          <p:cNvSpPr/>
          <p:nvPr/>
        </p:nvSpPr>
        <p:spPr>
          <a:xfrm>
            <a:off x="869631" y="2832238"/>
            <a:ext cx="2032000" cy="1117600"/>
          </a:xfrm>
          <a:prstGeom prst="roundRect">
            <a:avLst>
              <a:gd name="adj" fmla="val 50000"/>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Rounded Corners 31">
            <a:extLst>
              <a:ext uri="{FF2B5EF4-FFF2-40B4-BE49-F238E27FC236}">
                <a16:creationId xmlns:a16="http://schemas.microsoft.com/office/drawing/2014/main" id="{07433DA3-7C45-4A76-A8BA-7C9E688B75A7}"/>
              </a:ext>
              <a:ext uri="{C183D7F6-B498-43B3-948B-1728B52AA6E4}">
                <adec:decorative xmlns:adec="http://schemas.microsoft.com/office/drawing/2017/decorative" val="1"/>
              </a:ext>
            </a:extLst>
          </p:cNvPr>
          <p:cNvSpPr/>
          <p:nvPr/>
        </p:nvSpPr>
        <p:spPr>
          <a:xfrm>
            <a:off x="869631" y="4428720"/>
            <a:ext cx="2032000" cy="1117600"/>
          </a:xfrm>
          <a:prstGeom prst="roundRect">
            <a:avLst>
              <a:gd name="adj" fmla="val 50000"/>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E5A95B40-5207-47C4-80D3-12F9AAE78F33}"/>
              </a:ext>
              <a:ext uri="{C183D7F6-B498-43B3-948B-1728B52AA6E4}">
                <adec:decorative xmlns:adec="http://schemas.microsoft.com/office/drawing/2017/decorative" val="1"/>
              </a:ext>
            </a:extLst>
          </p:cNvPr>
          <p:cNvGrpSpPr/>
          <p:nvPr/>
        </p:nvGrpSpPr>
        <p:grpSpPr>
          <a:xfrm>
            <a:off x="-1806048" y="688747"/>
            <a:ext cx="12527730" cy="5695950"/>
            <a:chOff x="1250950" y="914400"/>
            <a:chExt cx="6398080" cy="2908996"/>
          </a:xfrm>
          <a:effectLst/>
        </p:grpSpPr>
        <p:sp>
          <p:nvSpPr>
            <p:cNvPr id="19" name="Rounded Rectangle 22">
              <a:extLst>
                <a:ext uri="{FF2B5EF4-FFF2-40B4-BE49-F238E27FC236}">
                  <a16:creationId xmlns:a16="http://schemas.microsoft.com/office/drawing/2014/main" id="{C1454E1C-BFBC-4A22-856A-E784DC9F0092}"/>
                </a:ext>
              </a:extLst>
            </p:cNvPr>
            <p:cNvSpPr/>
            <p:nvPr/>
          </p:nvSpPr>
          <p:spPr>
            <a:xfrm>
              <a:off x="1257299" y="3740139"/>
              <a:ext cx="6391731" cy="83257"/>
            </a:xfrm>
            <a:prstGeom prst="roundRect">
              <a:avLst>
                <a:gd name="adj" fmla="val 50000"/>
              </a:avLst>
            </a:prstGeom>
            <a:gradFill flip="none" rotWithShape="1">
              <a:gsLst>
                <a:gs pos="0">
                  <a:schemeClr val="bg1">
                    <a:lumMod val="75000"/>
                  </a:schemeClr>
                </a:gs>
                <a:gs pos="50000">
                  <a:schemeClr val="bg1">
                    <a:lumMod val="95000"/>
                  </a:schemeClr>
                </a:gs>
                <a:gs pos="100000">
                  <a:schemeClr val="bg1">
                    <a:lumMod val="8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 Same Side Corner Rectangle 23">
              <a:extLst>
                <a:ext uri="{FF2B5EF4-FFF2-40B4-BE49-F238E27FC236}">
                  <a16:creationId xmlns:a16="http://schemas.microsoft.com/office/drawing/2014/main" id="{26DAC503-35EF-4C7A-98E1-7C2E500B299D}"/>
                </a:ext>
              </a:extLst>
            </p:cNvPr>
            <p:cNvSpPr/>
            <p:nvPr/>
          </p:nvSpPr>
          <p:spPr>
            <a:xfrm>
              <a:off x="2209800" y="914400"/>
              <a:ext cx="4605211" cy="2757714"/>
            </a:xfrm>
            <a:prstGeom prst="round2SameRect">
              <a:avLst>
                <a:gd name="adj1" fmla="val 5842"/>
                <a:gd name="adj2" fmla="val 0"/>
              </a:avLst>
            </a:prstGeom>
            <a:gradFill>
              <a:gsLst>
                <a:gs pos="0">
                  <a:schemeClr val="tx1"/>
                </a:gs>
                <a:gs pos="50000">
                  <a:schemeClr val="tx1">
                    <a:lumMod val="95000"/>
                    <a:lumOff val="5000"/>
                  </a:schemeClr>
                </a:gs>
                <a:gs pos="100000">
                  <a:schemeClr val="tx1">
                    <a:lumMod val="85000"/>
                    <a:lumOff val="15000"/>
                  </a:schemeClr>
                </a:gs>
              </a:gsLst>
              <a:lin ang="5400000" scaled="0"/>
            </a:gradFill>
            <a:ln w="38100">
              <a:gradFill flip="none" rotWithShape="1">
                <a:gsLst>
                  <a:gs pos="0">
                    <a:schemeClr val="bg1">
                      <a:lumMod val="79000"/>
                    </a:schemeClr>
                  </a:gs>
                  <a:gs pos="100000">
                    <a:schemeClr val="bg1">
                      <a:lumMod val="87000"/>
                    </a:schemeClr>
                  </a:gs>
                  <a:gs pos="51000">
                    <a:schemeClr val="bg1">
                      <a:lumMod val="95000"/>
                    </a:schemeClr>
                  </a:gs>
                </a:gsLst>
                <a:lin ang="13500000" scaled="1"/>
                <a:tileRect/>
              </a:gradFill>
            </a:ln>
            <a:effectLst/>
            <a:scene3d>
              <a:camera prst="orthographicFront"/>
              <a:lightRig rig="threePt" dir="t"/>
            </a:scene3d>
            <a:sp3d>
              <a:bevelT w="50800" h="50800"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6953BCE3-CE7E-43A5-9A5C-DE2189790136}"/>
                </a:ext>
              </a:extLst>
            </p:cNvPr>
            <p:cNvSpPr/>
            <p:nvPr/>
          </p:nvSpPr>
          <p:spPr>
            <a:xfrm>
              <a:off x="2340705" y="1074057"/>
              <a:ext cx="4343400" cy="2435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5C5411E-69A4-4222-B2CF-3312C24728B1}"/>
                </a:ext>
              </a:extLst>
            </p:cNvPr>
            <p:cNvSpPr/>
            <p:nvPr/>
          </p:nvSpPr>
          <p:spPr>
            <a:xfrm>
              <a:off x="1257299" y="3659415"/>
              <a:ext cx="6391729" cy="125410"/>
            </a:xfrm>
            <a:prstGeom prst="rect">
              <a:avLst/>
            </a:prstGeom>
            <a:gradFill flip="none" rotWithShape="1">
              <a:gsLst>
                <a:gs pos="0">
                  <a:schemeClr val="bg1">
                    <a:lumMod val="75000"/>
                  </a:schemeClr>
                </a:gs>
                <a:gs pos="63000">
                  <a:schemeClr val="bg1">
                    <a:lumMod val="95000"/>
                  </a:schemeClr>
                </a:gs>
                <a:gs pos="100000">
                  <a:schemeClr val="bg1">
                    <a:lumMod val="8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AA43DFE1-83F6-43B2-93D7-B7EBB773F982}"/>
                </a:ext>
              </a:extLst>
            </p:cNvPr>
            <p:cNvCxnSpPr/>
            <p:nvPr/>
          </p:nvCxnSpPr>
          <p:spPr>
            <a:xfrm>
              <a:off x="1250950" y="3775402"/>
              <a:ext cx="6391729" cy="0"/>
            </a:xfrm>
            <a:prstGeom prst="line">
              <a:avLst/>
            </a:prstGeom>
            <a:ln w="3175">
              <a:gradFill flip="none" rotWithShape="1">
                <a:gsLst>
                  <a:gs pos="0">
                    <a:schemeClr val="bg1">
                      <a:lumMod val="65000"/>
                    </a:schemeClr>
                  </a:gs>
                  <a:gs pos="50000">
                    <a:schemeClr val="bg1">
                      <a:lumMod val="85000"/>
                    </a:schemeClr>
                  </a:gs>
                  <a:gs pos="100000">
                    <a:schemeClr val="bg1">
                      <a:lumMod val="83000"/>
                      <a:alpha val="46000"/>
                    </a:schemeClr>
                  </a:gs>
                </a:gsLst>
                <a:lin ang="10800000" scaled="1"/>
                <a:tileRect/>
              </a:gradFill>
            </a:ln>
            <a:effectLst>
              <a:outerShdw blurRad="12700" dir="5400000" algn="t" rotWithShape="0">
                <a:schemeClr val="bg1">
                  <a:lumMod val="75000"/>
                  <a:alpha val="64000"/>
                </a:schemeClr>
              </a:outerShdw>
            </a:effectLst>
          </p:spPr>
          <p:style>
            <a:lnRef idx="1">
              <a:schemeClr val="accent1"/>
            </a:lnRef>
            <a:fillRef idx="0">
              <a:schemeClr val="accent1"/>
            </a:fillRef>
            <a:effectRef idx="0">
              <a:schemeClr val="accent1"/>
            </a:effectRef>
            <a:fontRef idx="minor">
              <a:schemeClr val="tx1"/>
            </a:fontRef>
          </p:style>
        </p:cxnSp>
        <p:sp>
          <p:nvSpPr>
            <p:cNvPr id="24" name="Rounded Rectangle 27">
              <a:extLst>
                <a:ext uri="{FF2B5EF4-FFF2-40B4-BE49-F238E27FC236}">
                  <a16:creationId xmlns:a16="http://schemas.microsoft.com/office/drawing/2014/main" id="{3D1BE8A8-DA1B-423B-9829-BFA00D53EEEB}"/>
                </a:ext>
              </a:extLst>
            </p:cNvPr>
            <p:cNvSpPr/>
            <p:nvPr/>
          </p:nvSpPr>
          <p:spPr>
            <a:xfrm>
              <a:off x="7085489" y="3730171"/>
              <a:ext cx="267654" cy="36576"/>
            </a:xfrm>
            <a:prstGeom prst="roundRect">
              <a:avLst>
                <a:gd name="adj" fmla="val 5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ound Single Corner Rectangle 28">
              <a:extLst>
                <a:ext uri="{FF2B5EF4-FFF2-40B4-BE49-F238E27FC236}">
                  <a16:creationId xmlns:a16="http://schemas.microsoft.com/office/drawing/2014/main" id="{848914F0-4B71-4120-8AAC-B1AC18F5E0D0}"/>
                </a:ext>
              </a:extLst>
            </p:cNvPr>
            <p:cNvSpPr/>
            <p:nvPr/>
          </p:nvSpPr>
          <p:spPr>
            <a:xfrm rot="10800000" flipH="1">
              <a:off x="7366908" y="3659414"/>
              <a:ext cx="282121" cy="163982"/>
            </a:xfrm>
            <a:prstGeom prst="round1Rect">
              <a:avLst>
                <a:gd name="adj" fmla="val 21302"/>
              </a:avLst>
            </a:prstGeom>
            <a:gradFill>
              <a:gsLst>
                <a:gs pos="0">
                  <a:schemeClr val="bg1">
                    <a:alpha val="64000"/>
                  </a:schemeClr>
                </a:gs>
                <a:gs pos="100000">
                  <a:schemeClr val="bg1">
                    <a:lumMod val="83000"/>
                    <a:alpha val="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 Single Corner Rectangle 29">
              <a:extLst>
                <a:ext uri="{FF2B5EF4-FFF2-40B4-BE49-F238E27FC236}">
                  <a16:creationId xmlns:a16="http://schemas.microsoft.com/office/drawing/2014/main" id="{9C0D9DD6-12DD-4898-ACA1-6EA3DAB989C9}"/>
                </a:ext>
              </a:extLst>
            </p:cNvPr>
            <p:cNvSpPr/>
            <p:nvPr/>
          </p:nvSpPr>
          <p:spPr>
            <a:xfrm rot="10800000">
              <a:off x="1257295" y="3659414"/>
              <a:ext cx="282121" cy="163982"/>
            </a:xfrm>
            <a:prstGeom prst="round1Rect">
              <a:avLst>
                <a:gd name="adj" fmla="val 21302"/>
              </a:avLst>
            </a:prstGeom>
            <a:gradFill>
              <a:gsLst>
                <a:gs pos="0">
                  <a:schemeClr val="bg1">
                    <a:alpha val="27000"/>
                  </a:schemeClr>
                </a:gs>
                <a:gs pos="100000">
                  <a:schemeClr val="bg1">
                    <a:lumMod val="83000"/>
                    <a:alpha val="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ound Same Side Corner Rectangle 30">
              <a:extLst>
                <a:ext uri="{FF2B5EF4-FFF2-40B4-BE49-F238E27FC236}">
                  <a16:creationId xmlns:a16="http://schemas.microsoft.com/office/drawing/2014/main" id="{42757DC2-305F-4D2D-8A0C-0E58CA723687}"/>
                </a:ext>
              </a:extLst>
            </p:cNvPr>
            <p:cNvSpPr/>
            <p:nvPr/>
          </p:nvSpPr>
          <p:spPr>
            <a:xfrm rot="10800000">
              <a:off x="3931784" y="3672340"/>
              <a:ext cx="1042761" cy="67696"/>
            </a:xfrm>
            <a:prstGeom prst="round2SameRect">
              <a:avLst>
                <a:gd name="adj1" fmla="val 50000"/>
                <a:gd name="adj2" fmla="val 0"/>
              </a:avLst>
            </a:prstGeom>
            <a:gradFill flip="none" rotWithShape="1">
              <a:gsLst>
                <a:gs pos="0">
                  <a:schemeClr val="bg1">
                    <a:lumMod val="75000"/>
                  </a:schemeClr>
                </a:gs>
                <a:gs pos="50000">
                  <a:schemeClr val="bg1">
                    <a:lumMod val="95000"/>
                  </a:schemeClr>
                </a:gs>
                <a:gs pos="100000">
                  <a:schemeClr val="bg1">
                    <a:lumMod val="85000"/>
                  </a:schemeClr>
                </a:gs>
              </a:gsLst>
              <a:lin ang="10800000" scaled="1"/>
              <a:tileRect/>
            </a:gradFill>
            <a:ln>
              <a:noFill/>
            </a:ln>
            <a:effectLst>
              <a:innerShdw blurRad="254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 Same Side Corner Rectangle 19">
              <a:extLst>
                <a:ext uri="{FF2B5EF4-FFF2-40B4-BE49-F238E27FC236}">
                  <a16:creationId xmlns:a16="http://schemas.microsoft.com/office/drawing/2014/main" id="{D78F18D8-4B90-4730-99AA-0BF8CCFDA4EE}"/>
                </a:ext>
              </a:extLst>
            </p:cNvPr>
            <p:cNvSpPr/>
            <p:nvPr/>
          </p:nvSpPr>
          <p:spPr>
            <a:xfrm>
              <a:off x="4574594" y="914400"/>
              <a:ext cx="2240418" cy="2757714"/>
            </a:xfrm>
            <a:custGeom>
              <a:avLst/>
              <a:gdLst>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2757714 h 2757714"/>
                <a:gd name="connsiteX7" fmla="*/ 0 w 4605211"/>
                <a:gd name="connsiteY7" fmla="*/ 161106 h 2757714"/>
                <a:gd name="connsiteX8" fmla="*/ 161106 w 4605211"/>
                <a:gd name="connsiteY8"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161106 h 2757714"/>
                <a:gd name="connsiteX7" fmla="*/ 161106 w 4605211"/>
                <a:gd name="connsiteY7"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0 w 4605211"/>
                <a:gd name="connsiteY6" fmla="*/ 161106 h 2757714"/>
                <a:gd name="connsiteX7" fmla="*/ 161106 w 4605211"/>
                <a:gd name="connsiteY7" fmla="*/ 0 h 2757714"/>
                <a:gd name="connsiteX0" fmla="*/ 1611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161106 w 4605211"/>
                <a:gd name="connsiteY6" fmla="*/ 0 h 2757714"/>
                <a:gd name="connsiteX0" fmla="*/ 3755206 w 4605211"/>
                <a:gd name="connsiteY0" fmla="*/ 0 h 2757714"/>
                <a:gd name="connsiteX1" fmla="*/ 4444105 w 4605211"/>
                <a:gd name="connsiteY1" fmla="*/ 0 h 2757714"/>
                <a:gd name="connsiteX2" fmla="*/ 4605211 w 4605211"/>
                <a:gd name="connsiteY2" fmla="*/ 161106 h 2757714"/>
                <a:gd name="connsiteX3" fmla="*/ 4605211 w 4605211"/>
                <a:gd name="connsiteY3" fmla="*/ 2757714 h 2757714"/>
                <a:gd name="connsiteX4" fmla="*/ 4605211 w 4605211"/>
                <a:gd name="connsiteY4" fmla="*/ 2757714 h 2757714"/>
                <a:gd name="connsiteX5" fmla="*/ 0 w 4605211"/>
                <a:gd name="connsiteY5" fmla="*/ 2757714 h 2757714"/>
                <a:gd name="connsiteX6" fmla="*/ 3755206 w 4605211"/>
                <a:gd name="connsiteY6" fmla="*/ 0 h 2757714"/>
                <a:gd name="connsiteX0" fmla="*/ 1735906 w 2585911"/>
                <a:gd name="connsiteY0" fmla="*/ 0 h 2757714"/>
                <a:gd name="connsiteX1" fmla="*/ 2424805 w 2585911"/>
                <a:gd name="connsiteY1" fmla="*/ 0 h 2757714"/>
                <a:gd name="connsiteX2" fmla="*/ 2585911 w 2585911"/>
                <a:gd name="connsiteY2" fmla="*/ 161106 h 2757714"/>
                <a:gd name="connsiteX3" fmla="*/ 2585911 w 2585911"/>
                <a:gd name="connsiteY3" fmla="*/ 2757714 h 2757714"/>
                <a:gd name="connsiteX4" fmla="*/ 2585911 w 2585911"/>
                <a:gd name="connsiteY4" fmla="*/ 2757714 h 2757714"/>
                <a:gd name="connsiteX5" fmla="*/ 0 w 2585911"/>
                <a:gd name="connsiteY5" fmla="*/ 2732314 h 2757714"/>
                <a:gd name="connsiteX6" fmla="*/ 1735906 w 2585911"/>
                <a:gd name="connsiteY6" fmla="*/ 0 h 2757714"/>
                <a:gd name="connsiteX0" fmla="*/ 1147198 w 1997203"/>
                <a:gd name="connsiteY0" fmla="*/ 0 h 2757714"/>
                <a:gd name="connsiteX1" fmla="*/ 1836097 w 1997203"/>
                <a:gd name="connsiteY1" fmla="*/ 0 h 2757714"/>
                <a:gd name="connsiteX2" fmla="*/ 1997203 w 1997203"/>
                <a:gd name="connsiteY2" fmla="*/ 161106 h 2757714"/>
                <a:gd name="connsiteX3" fmla="*/ 1997203 w 1997203"/>
                <a:gd name="connsiteY3" fmla="*/ 2757714 h 2757714"/>
                <a:gd name="connsiteX4" fmla="*/ 1997203 w 1997203"/>
                <a:gd name="connsiteY4" fmla="*/ 2757714 h 2757714"/>
                <a:gd name="connsiteX5" fmla="*/ 0 w 1997203"/>
                <a:gd name="connsiteY5" fmla="*/ 2732314 h 2757714"/>
                <a:gd name="connsiteX6" fmla="*/ 1147198 w 1997203"/>
                <a:gd name="connsiteY6" fmla="*/ 0 h 275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7203" h="2757714">
                  <a:moveTo>
                    <a:pt x="1147198" y="0"/>
                  </a:moveTo>
                  <a:lnTo>
                    <a:pt x="1836097" y="0"/>
                  </a:lnTo>
                  <a:cubicBezTo>
                    <a:pt x="1925073" y="0"/>
                    <a:pt x="1997203" y="72130"/>
                    <a:pt x="1997203" y="161106"/>
                  </a:cubicBezTo>
                  <a:lnTo>
                    <a:pt x="1997203" y="2757714"/>
                  </a:lnTo>
                  <a:lnTo>
                    <a:pt x="1997203" y="2757714"/>
                  </a:lnTo>
                  <a:lnTo>
                    <a:pt x="0" y="2732314"/>
                  </a:lnTo>
                  <a:lnTo>
                    <a:pt x="1147198" y="0"/>
                  </a:lnTo>
                  <a:close/>
                </a:path>
              </a:pathLst>
            </a:custGeom>
            <a:gradFill flip="none" rotWithShape="1">
              <a:gsLst>
                <a:gs pos="21000">
                  <a:schemeClr val="bg1">
                    <a:alpha val="1000"/>
                  </a:schemeClr>
                </a:gs>
                <a:gs pos="100000">
                  <a:schemeClr val="bg1">
                    <a:alpha val="32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8" name="Picture 7">
            <a:extLst>
              <a:ext uri="{FF2B5EF4-FFF2-40B4-BE49-F238E27FC236}">
                <a16:creationId xmlns:a16="http://schemas.microsoft.com/office/drawing/2014/main" id="{249C24E5-AEAF-44E7-B2F8-531B026CF7D4}"/>
              </a:ext>
              <a:ext uri="{C183D7F6-B498-43B3-948B-1728B52AA6E4}">
                <adec:decorative xmlns:adec="http://schemas.microsoft.com/office/drawing/2017/decorative" val="1"/>
              </a:ext>
            </a:extLst>
          </p:cNvPr>
          <p:cNvPicPr>
            <a:picLocks noChangeAspect="1"/>
          </p:cNvPicPr>
          <p:nvPr/>
        </p:nvPicPr>
        <p:blipFill rotWithShape="1">
          <a:blip r:embed="rId3">
            <a:graysc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r="-1"/>
          <a:stretch/>
        </p:blipFill>
        <p:spPr>
          <a:xfrm>
            <a:off x="4965838" y="0"/>
            <a:ext cx="7226161" cy="6858000"/>
          </a:xfrm>
          <a:prstGeom prst="rect">
            <a:avLst/>
          </a:prstGeom>
        </p:spPr>
      </p:pic>
      <p:sp>
        <p:nvSpPr>
          <p:cNvPr id="29" name="Rectangle 28">
            <a:extLst>
              <a:ext uri="{FF2B5EF4-FFF2-40B4-BE49-F238E27FC236}">
                <a16:creationId xmlns:a16="http://schemas.microsoft.com/office/drawing/2014/main" id="{47706530-92A5-4C68-9FE7-03A5E61B729D}"/>
              </a:ext>
              <a:ext uri="{C183D7F6-B498-43B3-948B-1728B52AA6E4}">
                <adec:decorative xmlns:adec="http://schemas.microsoft.com/office/drawing/2017/decorative" val="1"/>
              </a:ext>
            </a:extLst>
          </p:cNvPr>
          <p:cNvSpPr/>
          <p:nvPr/>
        </p:nvSpPr>
        <p:spPr>
          <a:xfrm>
            <a:off x="4965837" y="0"/>
            <a:ext cx="7226163"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Freeform: Shape 59">
            <a:extLst>
              <a:ext uri="{FF2B5EF4-FFF2-40B4-BE49-F238E27FC236}">
                <a16:creationId xmlns:a16="http://schemas.microsoft.com/office/drawing/2014/main" id="{8AFA9225-189E-46DC-BDA1-C08D56D0BD92}"/>
              </a:ext>
              <a:ext uri="{C183D7F6-B498-43B3-948B-1728B52AA6E4}">
                <adec:decorative xmlns:adec="http://schemas.microsoft.com/office/drawing/2017/decorative" val="1"/>
              </a:ext>
            </a:extLst>
          </p:cNvPr>
          <p:cNvSpPr/>
          <p:nvPr/>
        </p:nvSpPr>
        <p:spPr>
          <a:xfrm>
            <a:off x="10506497" y="-18450"/>
            <a:ext cx="1685503" cy="1288708"/>
          </a:xfrm>
          <a:custGeom>
            <a:avLst/>
            <a:gdLst>
              <a:gd name="connsiteX0" fmla="*/ 167913 w 1685503"/>
              <a:gd name="connsiteY0" fmla="*/ 0 h 1288708"/>
              <a:gd name="connsiteX1" fmla="*/ 1685503 w 1685503"/>
              <a:gd name="connsiteY1" fmla="*/ 0 h 1288708"/>
              <a:gd name="connsiteX2" fmla="*/ 1685503 w 1685503"/>
              <a:gd name="connsiteY2" fmla="*/ 724000 h 1288708"/>
              <a:gd name="connsiteX3" fmla="*/ 1172233 w 1685503"/>
              <a:gd name="connsiteY3" fmla="*/ 1237270 h 1288708"/>
              <a:gd name="connsiteX4" fmla="*/ 923865 w 1685503"/>
              <a:gd name="connsiteY4" fmla="*/ 1237270 h 1288708"/>
              <a:gd name="connsiteX5" fmla="*/ 51438 w 1685503"/>
              <a:gd name="connsiteY5" fmla="*/ 364843 h 1288708"/>
              <a:gd name="connsiteX6" fmla="*/ 51438 w 1685503"/>
              <a:gd name="connsiteY6" fmla="*/ 116475 h 1288708"/>
              <a:gd name="connsiteX7" fmla="*/ 167913 w 1685503"/>
              <a:gd name="connsiteY7" fmla="*/ 0 h 1288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5503" h="1288708">
                <a:moveTo>
                  <a:pt x="167913" y="0"/>
                </a:moveTo>
                <a:lnTo>
                  <a:pt x="1685503" y="0"/>
                </a:lnTo>
                <a:lnTo>
                  <a:pt x="1685503" y="724000"/>
                </a:lnTo>
                <a:lnTo>
                  <a:pt x="1172233" y="1237270"/>
                </a:lnTo>
                <a:cubicBezTo>
                  <a:pt x="1103648" y="1305855"/>
                  <a:pt x="992450" y="1305855"/>
                  <a:pt x="923865" y="1237270"/>
                </a:cubicBezTo>
                <a:lnTo>
                  <a:pt x="51438" y="364843"/>
                </a:lnTo>
                <a:cubicBezTo>
                  <a:pt x="-17147" y="296258"/>
                  <a:pt x="-17147" y="185060"/>
                  <a:pt x="51438" y="116475"/>
                </a:cubicBezTo>
                <a:lnTo>
                  <a:pt x="167913" y="0"/>
                </a:ln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Freeform: Shape 69">
            <a:extLst>
              <a:ext uri="{FF2B5EF4-FFF2-40B4-BE49-F238E27FC236}">
                <a16:creationId xmlns:a16="http://schemas.microsoft.com/office/drawing/2014/main" id="{2F53A894-128F-470D-A36D-330A5994E8C5}"/>
              </a:ext>
              <a:ext uri="{C183D7F6-B498-43B3-948B-1728B52AA6E4}">
                <adec:decorative xmlns:adec="http://schemas.microsoft.com/office/drawing/2017/decorative" val="1"/>
              </a:ext>
            </a:extLst>
          </p:cNvPr>
          <p:cNvSpPr/>
          <p:nvPr/>
        </p:nvSpPr>
        <p:spPr>
          <a:xfrm>
            <a:off x="7389386" y="5177132"/>
            <a:ext cx="3332296" cy="1680868"/>
          </a:xfrm>
          <a:custGeom>
            <a:avLst/>
            <a:gdLst>
              <a:gd name="connsiteX0" fmla="*/ 1666148 w 3332296"/>
              <a:gd name="connsiteY0" fmla="*/ 0 h 1680868"/>
              <a:gd name="connsiteX1" fmla="*/ 1863571 w 3332296"/>
              <a:gd name="connsiteY1" fmla="*/ 81776 h 1680868"/>
              <a:gd name="connsiteX2" fmla="*/ 3250521 w 3332296"/>
              <a:gd name="connsiteY2" fmla="*/ 1468726 h 1680868"/>
              <a:gd name="connsiteX3" fmla="*/ 3332296 w 3332296"/>
              <a:gd name="connsiteY3" fmla="*/ 1666149 h 1680868"/>
              <a:gd name="connsiteX4" fmla="*/ 3330886 w 3332296"/>
              <a:gd name="connsiteY4" fmla="*/ 1680868 h 1680868"/>
              <a:gd name="connsiteX5" fmla="*/ 1411 w 3332296"/>
              <a:gd name="connsiteY5" fmla="*/ 1680868 h 1680868"/>
              <a:gd name="connsiteX6" fmla="*/ 0 w 3332296"/>
              <a:gd name="connsiteY6" fmla="*/ 1666149 h 1680868"/>
              <a:gd name="connsiteX7" fmla="*/ 81775 w 3332296"/>
              <a:gd name="connsiteY7" fmla="*/ 1468726 h 1680868"/>
              <a:gd name="connsiteX8" fmla="*/ 1468725 w 3332296"/>
              <a:gd name="connsiteY8" fmla="*/ 81776 h 1680868"/>
              <a:gd name="connsiteX9" fmla="*/ 1666148 w 3332296"/>
              <a:gd name="connsiteY9" fmla="*/ 0 h 168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2296" h="1680868">
                <a:moveTo>
                  <a:pt x="1666148" y="0"/>
                </a:moveTo>
                <a:cubicBezTo>
                  <a:pt x="1737601" y="0"/>
                  <a:pt x="1809054" y="27259"/>
                  <a:pt x="1863571" y="81776"/>
                </a:cubicBezTo>
                <a:lnTo>
                  <a:pt x="3250521" y="1468726"/>
                </a:lnTo>
                <a:cubicBezTo>
                  <a:pt x="3305038" y="1523243"/>
                  <a:pt x="3332296" y="1594696"/>
                  <a:pt x="3332296" y="1666149"/>
                </a:cubicBezTo>
                <a:lnTo>
                  <a:pt x="3330886" y="1680868"/>
                </a:lnTo>
                <a:lnTo>
                  <a:pt x="1411" y="1680868"/>
                </a:lnTo>
                <a:lnTo>
                  <a:pt x="0" y="1666149"/>
                </a:lnTo>
                <a:cubicBezTo>
                  <a:pt x="0" y="1594696"/>
                  <a:pt x="27258" y="1523243"/>
                  <a:pt x="81775" y="1468726"/>
                </a:cubicBezTo>
                <a:lnTo>
                  <a:pt x="1468725" y="81776"/>
                </a:lnTo>
                <a:cubicBezTo>
                  <a:pt x="1523242" y="27259"/>
                  <a:pt x="1594695" y="0"/>
                  <a:pt x="1666148"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CB34685-6233-45F0-A804-08BC09D44DF5}"/>
              </a:ext>
            </a:extLst>
          </p:cNvPr>
          <p:cNvSpPr>
            <a:spLocks noGrp="1"/>
          </p:cNvSpPr>
          <p:nvPr>
            <p:ph type="title"/>
          </p:nvPr>
        </p:nvSpPr>
        <p:spPr/>
        <p:txBody>
          <a:bodyPr/>
          <a:lstStyle/>
          <a:p>
            <a:r>
              <a:rPr lang="en-US" dirty="0"/>
              <a:t>Slide 6</a:t>
            </a:r>
          </a:p>
        </p:txBody>
      </p:sp>
      <p:graphicFrame>
        <p:nvGraphicFramePr>
          <p:cNvPr id="3" name="Chart 2">
            <a:extLst>
              <a:ext uri="{FF2B5EF4-FFF2-40B4-BE49-F238E27FC236}">
                <a16:creationId xmlns:a16="http://schemas.microsoft.com/office/drawing/2014/main" id="{C2646E81-12D9-BA00-AB23-1AAE62BF63F1}"/>
              </a:ext>
            </a:extLst>
          </p:cNvPr>
          <p:cNvGraphicFramePr>
            <a:graphicFrameLocks/>
          </p:cNvGraphicFramePr>
          <p:nvPr>
            <p:extLst>
              <p:ext uri="{D42A27DB-BD31-4B8C-83A1-F6EECF244321}">
                <p14:modId xmlns:p14="http://schemas.microsoft.com/office/powerpoint/2010/main" val="2908134591"/>
              </p:ext>
            </p:extLst>
          </p:nvPr>
        </p:nvGraphicFramePr>
        <p:xfrm>
          <a:off x="393838" y="1539433"/>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5" name="Rectangle: Rounded Corners 4">
            <a:extLst>
              <a:ext uri="{FF2B5EF4-FFF2-40B4-BE49-F238E27FC236}">
                <a16:creationId xmlns:a16="http://schemas.microsoft.com/office/drawing/2014/main" id="{961F113A-D4B6-68F7-C8E8-EFDF65654FB6}"/>
              </a:ext>
            </a:extLst>
          </p:cNvPr>
          <p:cNvSpPr/>
          <p:nvPr/>
        </p:nvSpPr>
        <p:spPr>
          <a:xfrm>
            <a:off x="5151120" y="182880"/>
            <a:ext cx="6492240" cy="2438342"/>
          </a:xfrm>
          <a:prstGeom prst="roundRect">
            <a:avLst>
              <a:gd name="adj" fmla="val 8917"/>
            </a:avLst>
          </a:prstGeom>
          <a:solidFill>
            <a:srgbClr val="D2208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477CE38D-C682-19D4-1ABB-EAD357C8ACB2}"/>
              </a:ext>
            </a:extLst>
          </p:cNvPr>
          <p:cNvSpPr txBox="1"/>
          <p:nvPr/>
        </p:nvSpPr>
        <p:spPr>
          <a:xfrm>
            <a:off x="5151118" y="282120"/>
            <a:ext cx="6380481" cy="2339102"/>
          </a:xfrm>
          <a:prstGeom prst="rect">
            <a:avLst/>
          </a:prstGeom>
          <a:noFill/>
        </p:spPr>
        <p:txBody>
          <a:bodyPr wrap="square" rtlCol="0">
            <a:spAutoFit/>
          </a:bodyPr>
          <a:lstStyle/>
          <a:p>
            <a:r>
              <a:rPr lang="en-IN" dirty="0">
                <a:solidFill>
                  <a:schemeClr val="bg1"/>
                </a:solidFill>
              </a:rPr>
              <a:t>MY ANALYSIS:</a:t>
            </a:r>
          </a:p>
          <a:p>
            <a:pPr marL="285750" indent="-285750">
              <a:buFont typeface="Arial" panose="020B0604020202020204" pitchFamily="34" charset="0"/>
              <a:buChar char="•"/>
            </a:pPr>
            <a:r>
              <a:rPr lang="en-US" sz="1600" b="0" i="0" dirty="0">
                <a:solidFill>
                  <a:schemeClr val="bg1"/>
                </a:solidFill>
                <a:effectLst/>
                <a:latin typeface="Söhne"/>
              </a:rPr>
              <a:t>Unknown gender dominates in terms of engaged sessions, but female users show the highest engagement rate and average engagement time.</a:t>
            </a:r>
          </a:p>
          <a:p>
            <a:pPr marL="285750" indent="-285750">
              <a:buFont typeface="Arial" panose="020B0604020202020204" pitchFamily="34" charset="0"/>
              <a:buChar char="•"/>
            </a:pPr>
            <a:r>
              <a:rPr lang="en-US" sz="1600" b="0" i="0" dirty="0">
                <a:solidFill>
                  <a:schemeClr val="bg1"/>
                </a:solidFill>
                <a:effectLst/>
                <a:latin typeface="Söhne"/>
              </a:rPr>
              <a:t>There's a significant difference in engagement metrics across genders, suggesting the need for gender-specific targeting strategies</a:t>
            </a:r>
            <a:endParaRPr lang="en-US" sz="1600" dirty="0">
              <a:solidFill>
                <a:schemeClr val="bg1"/>
              </a:solidFill>
              <a:latin typeface="Söhne"/>
            </a:endParaRPr>
          </a:p>
          <a:p>
            <a:pPr marL="285750" indent="-285750">
              <a:buFont typeface="Arial" panose="020B0604020202020204" pitchFamily="34" charset="0"/>
              <a:buChar char="•"/>
            </a:pPr>
            <a:r>
              <a:rPr lang="en-US" sz="1600" b="0" i="0" dirty="0">
                <a:solidFill>
                  <a:schemeClr val="bg1"/>
                </a:solidFill>
                <a:effectLst/>
                <a:latin typeface="Söhne"/>
              </a:rPr>
              <a:t>Conversion data suggests that the unknown gender category contributes the most to conversions, indicating a potential area for further investigation into user behavior and preferences.</a:t>
            </a:r>
            <a:endParaRPr lang="en-IN" sz="1600" dirty="0">
              <a:solidFill>
                <a:schemeClr val="bg1"/>
              </a:solidFill>
            </a:endParaRPr>
          </a:p>
        </p:txBody>
      </p:sp>
      <p:sp>
        <p:nvSpPr>
          <p:cNvPr id="9" name="Rectangle: Rounded Corners 8">
            <a:extLst>
              <a:ext uri="{FF2B5EF4-FFF2-40B4-BE49-F238E27FC236}">
                <a16:creationId xmlns:a16="http://schemas.microsoft.com/office/drawing/2014/main" id="{160E8398-1D1D-577C-344B-376B9B04E56C}"/>
              </a:ext>
            </a:extLst>
          </p:cNvPr>
          <p:cNvSpPr/>
          <p:nvPr/>
        </p:nvSpPr>
        <p:spPr>
          <a:xfrm>
            <a:off x="5262881" y="3149600"/>
            <a:ext cx="6380480" cy="3345507"/>
          </a:xfrm>
          <a:prstGeom prst="roundRect">
            <a:avLst>
              <a:gd name="adj" fmla="val 1089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31E3EFF1-EEE8-D86E-0C80-87DAF761EBC3}"/>
              </a:ext>
            </a:extLst>
          </p:cNvPr>
          <p:cNvSpPr txBox="1"/>
          <p:nvPr/>
        </p:nvSpPr>
        <p:spPr>
          <a:xfrm>
            <a:off x="5507727" y="3429000"/>
            <a:ext cx="5920206" cy="2554545"/>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0D0D0D"/>
                </a:solidFill>
                <a:latin typeface="Söhne"/>
              </a:rPr>
              <a:t>techniques to overcome “</a:t>
            </a:r>
            <a:r>
              <a:rPr lang="en-US" sz="1600" dirty="0" err="1">
                <a:solidFill>
                  <a:srgbClr val="0D0D0D"/>
                </a:solidFill>
                <a:latin typeface="Söhne"/>
              </a:rPr>
              <a:t>unkown</a:t>
            </a:r>
            <a:r>
              <a:rPr lang="en-US" sz="1600" dirty="0">
                <a:solidFill>
                  <a:srgbClr val="0D0D0D"/>
                </a:solidFill>
                <a:latin typeface="Söhne"/>
              </a:rPr>
              <a:t>” categories</a:t>
            </a:r>
            <a:endParaRPr lang="en-IN" sz="1600" b="1" i="0" dirty="0">
              <a:solidFill>
                <a:srgbClr val="0D0D0D"/>
              </a:solidFill>
              <a:effectLst/>
              <a:latin typeface="Söhne"/>
            </a:endParaRPr>
          </a:p>
          <a:p>
            <a:pPr marL="742950" lvl="1" indent="-285750">
              <a:buFont typeface="Arial" panose="020B0604020202020204" pitchFamily="34" charset="0"/>
              <a:buChar char="•"/>
            </a:pPr>
            <a:r>
              <a:rPr lang="en-IN" sz="1600" b="1" i="0" dirty="0">
                <a:solidFill>
                  <a:srgbClr val="0D0D0D"/>
                </a:solidFill>
                <a:effectLst/>
                <a:latin typeface="Söhne"/>
              </a:rPr>
              <a:t>Encourage Profile Completion</a:t>
            </a:r>
            <a:r>
              <a:rPr lang="en-IN" sz="1600" b="1" i="0" dirty="0">
                <a:solidFill>
                  <a:srgbClr val="0D0D0D"/>
                </a:solidFill>
                <a:effectLst/>
                <a:latin typeface="Söhne"/>
                <a:sym typeface="Wingdings" panose="05000000000000000000" pitchFamily="2" charset="2"/>
              </a:rPr>
              <a:t></a:t>
            </a:r>
            <a:r>
              <a:rPr lang="en-US" sz="1600" b="0" i="0" dirty="0">
                <a:solidFill>
                  <a:srgbClr val="0D0D0D"/>
                </a:solidFill>
                <a:effectLst/>
                <a:latin typeface="Söhne"/>
              </a:rPr>
              <a:t>through gamification, exclusive content, or personalized recommendations tied to completed profiles.</a:t>
            </a:r>
          </a:p>
          <a:p>
            <a:pPr marL="742950" lvl="1" indent="-285750">
              <a:buFont typeface="Arial" panose="020B0604020202020204" pitchFamily="34" charset="0"/>
              <a:buChar char="•"/>
            </a:pPr>
            <a:r>
              <a:rPr lang="en-US" sz="1600" b="1" i="0" dirty="0">
                <a:solidFill>
                  <a:srgbClr val="0D0D0D"/>
                </a:solidFill>
                <a:effectLst/>
                <a:latin typeface="Söhne"/>
              </a:rPr>
              <a:t>Progressive Profiling</a:t>
            </a:r>
            <a:r>
              <a:rPr lang="en-US" sz="1600" b="0" i="0" dirty="0">
                <a:solidFill>
                  <a:srgbClr val="0D0D0D"/>
                </a:solidFill>
                <a:effectLst/>
                <a:latin typeface="Söhne"/>
              </a:rPr>
              <a:t>: Implement progressive profiling techniques where you gradually collect additional user information over time through interactions with your platform</a:t>
            </a:r>
          </a:p>
          <a:p>
            <a:pPr marL="285750" indent="-285750">
              <a:buFont typeface="Arial" panose="020B0604020202020204" pitchFamily="34" charset="0"/>
              <a:buChar char="•"/>
            </a:pPr>
            <a:r>
              <a:rPr lang="en-US" sz="1600" b="0" i="0" dirty="0">
                <a:solidFill>
                  <a:srgbClr val="0D0D0D"/>
                </a:solidFill>
                <a:effectLst/>
                <a:latin typeface="Söhne"/>
              </a:rPr>
              <a:t>Design marketing initiatives tailored to each gender based on their engagement patterns</a:t>
            </a:r>
          </a:p>
        </p:txBody>
      </p:sp>
      <p:pic>
        <p:nvPicPr>
          <p:cNvPr id="11" name="Picture 10">
            <a:extLst>
              <a:ext uri="{FF2B5EF4-FFF2-40B4-BE49-F238E27FC236}">
                <a16:creationId xmlns:a16="http://schemas.microsoft.com/office/drawing/2014/main" id="{4C80C426-3C31-B779-736E-D8F3FFD146A0}"/>
              </a:ext>
            </a:extLst>
          </p:cNvPr>
          <p:cNvPicPr>
            <a:picLocks noChangeAspect="1"/>
          </p:cNvPicPr>
          <p:nvPr/>
        </p:nvPicPr>
        <p:blipFill>
          <a:blip r:embed="rId6"/>
          <a:stretch>
            <a:fillRect/>
          </a:stretch>
        </p:blipFill>
        <p:spPr>
          <a:xfrm>
            <a:off x="10597161" y="6299394"/>
            <a:ext cx="1581150" cy="542925"/>
          </a:xfrm>
          <a:prstGeom prst="rect">
            <a:avLst/>
          </a:prstGeom>
        </p:spPr>
      </p:pic>
    </p:spTree>
    <p:extLst>
      <p:ext uri="{BB962C8B-B14F-4D97-AF65-F5344CB8AC3E}">
        <p14:creationId xmlns:p14="http://schemas.microsoft.com/office/powerpoint/2010/main" val="2044100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DE84547-D255-3F20-CA3E-4D303D6205E1}"/>
              </a:ext>
            </a:extLst>
          </p:cNvPr>
          <p:cNvSpPr>
            <a:spLocks noGrp="1"/>
          </p:cNvSpPr>
          <p:nvPr>
            <p:ph type="sldNum" sz="quarter" idx="12"/>
          </p:nvPr>
        </p:nvSpPr>
        <p:spPr/>
        <p:txBody>
          <a:bodyPr/>
          <a:lstStyle/>
          <a:p>
            <a:fld id="{0FD50806-BABF-4915-9689-3B9956D1C75C}" type="slidenum">
              <a:rPr lang="en-US" smtClean="0"/>
              <a:pPr/>
              <a:t>11</a:t>
            </a:fld>
            <a:endParaRPr lang="en-US" dirty="0"/>
          </a:p>
        </p:txBody>
      </p:sp>
      <p:pic>
        <p:nvPicPr>
          <p:cNvPr id="6" name="Picture 5">
            <a:extLst>
              <a:ext uri="{FF2B5EF4-FFF2-40B4-BE49-F238E27FC236}">
                <a16:creationId xmlns:a16="http://schemas.microsoft.com/office/drawing/2014/main" id="{349526C9-5DE7-C965-D80D-1CDDCC8406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09710"/>
          </a:xfrm>
          <a:prstGeom prst="rect">
            <a:avLst/>
          </a:prstGeom>
        </p:spPr>
      </p:pic>
      <p:sp>
        <p:nvSpPr>
          <p:cNvPr id="7" name="Rectangle 6">
            <a:extLst>
              <a:ext uri="{FF2B5EF4-FFF2-40B4-BE49-F238E27FC236}">
                <a16:creationId xmlns:a16="http://schemas.microsoft.com/office/drawing/2014/main" id="{7D9F6CA5-E3A9-EEDF-A185-F13A00D8CBC8}"/>
              </a:ext>
            </a:extLst>
          </p:cNvPr>
          <p:cNvSpPr/>
          <p:nvPr/>
        </p:nvSpPr>
        <p:spPr>
          <a:xfrm>
            <a:off x="0" y="1"/>
            <a:ext cx="12192000" cy="6509710"/>
          </a:xfrm>
          <a:prstGeom prst="rect">
            <a:avLst/>
          </a:prstGeom>
          <a:solidFill>
            <a:schemeClr val="tx1">
              <a:alpha val="7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D62BB6B2-0154-0EA2-56E3-8BFA2D947D61}"/>
              </a:ext>
            </a:extLst>
          </p:cNvPr>
          <p:cNvSpPr/>
          <p:nvPr/>
        </p:nvSpPr>
        <p:spPr>
          <a:xfrm>
            <a:off x="426720" y="1706977"/>
            <a:ext cx="4490720" cy="36574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1" name="Table 10">
            <a:extLst>
              <a:ext uri="{FF2B5EF4-FFF2-40B4-BE49-F238E27FC236}">
                <a16:creationId xmlns:a16="http://schemas.microsoft.com/office/drawing/2014/main" id="{4EE623D4-6CB5-83E1-886A-9FC368DDAD7C}"/>
              </a:ext>
            </a:extLst>
          </p:cNvPr>
          <p:cNvGraphicFramePr>
            <a:graphicFrameLocks noGrp="1"/>
          </p:cNvGraphicFramePr>
          <p:nvPr>
            <p:extLst>
              <p:ext uri="{D42A27DB-BD31-4B8C-83A1-F6EECF244321}">
                <p14:modId xmlns:p14="http://schemas.microsoft.com/office/powerpoint/2010/main" val="499400693"/>
              </p:ext>
            </p:extLst>
          </p:nvPr>
        </p:nvGraphicFramePr>
        <p:xfrm>
          <a:off x="712470" y="1866253"/>
          <a:ext cx="4053840" cy="3190240"/>
        </p:xfrm>
        <a:graphic>
          <a:graphicData uri="http://schemas.openxmlformats.org/drawingml/2006/table">
            <a:tbl>
              <a:tblPr>
                <a:tableStyleId>{D7AC3CCA-C797-4891-BE02-D94E43425B78}</a:tableStyleId>
              </a:tblPr>
              <a:tblGrid>
                <a:gridCol w="1351280">
                  <a:extLst>
                    <a:ext uri="{9D8B030D-6E8A-4147-A177-3AD203B41FA5}">
                      <a16:colId xmlns:a16="http://schemas.microsoft.com/office/drawing/2014/main" val="3550472323"/>
                    </a:ext>
                  </a:extLst>
                </a:gridCol>
                <a:gridCol w="1351280">
                  <a:extLst>
                    <a:ext uri="{9D8B030D-6E8A-4147-A177-3AD203B41FA5}">
                      <a16:colId xmlns:a16="http://schemas.microsoft.com/office/drawing/2014/main" val="2688365500"/>
                    </a:ext>
                  </a:extLst>
                </a:gridCol>
                <a:gridCol w="1351280">
                  <a:extLst>
                    <a:ext uri="{9D8B030D-6E8A-4147-A177-3AD203B41FA5}">
                      <a16:colId xmlns:a16="http://schemas.microsoft.com/office/drawing/2014/main" val="1598767957"/>
                    </a:ext>
                  </a:extLst>
                </a:gridCol>
              </a:tblGrid>
              <a:tr h="319024">
                <a:tc>
                  <a:txBody>
                    <a:bodyPr/>
                    <a:lstStyle/>
                    <a:p>
                      <a:pPr algn="ctr" fontAlgn="b"/>
                      <a:r>
                        <a:rPr lang="en-IN" sz="1400" u="none" strike="noStrike">
                          <a:solidFill>
                            <a:schemeClr val="tx1"/>
                          </a:solidFill>
                          <a:effectLst/>
                        </a:rPr>
                        <a:t>Language</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Users</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Conversions</a:t>
                      </a:r>
                      <a:endParaRPr lang="en-IN" sz="1400" b="0" i="0" u="none" strike="noStrike">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983077"/>
                  </a:ext>
                </a:extLst>
              </a:tr>
              <a:tr h="319024">
                <a:tc>
                  <a:txBody>
                    <a:bodyPr/>
                    <a:lstStyle/>
                    <a:p>
                      <a:pPr algn="ctr" fontAlgn="b"/>
                      <a:r>
                        <a:rPr lang="en-IN" sz="1400" u="none" strike="noStrike">
                          <a:solidFill>
                            <a:schemeClr val="tx1"/>
                          </a:solidFill>
                          <a:effectLst/>
                        </a:rPr>
                        <a:t>English</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22495</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189946</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extLst>
                  <a:ext uri="{0D108BD9-81ED-4DB2-BD59-A6C34878D82A}">
                    <a16:rowId xmlns:a16="http://schemas.microsoft.com/office/drawing/2014/main" val="3048149604"/>
                  </a:ext>
                </a:extLst>
              </a:tr>
              <a:tr h="319024">
                <a:tc>
                  <a:txBody>
                    <a:bodyPr/>
                    <a:lstStyle/>
                    <a:p>
                      <a:pPr algn="ctr" fontAlgn="b"/>
                      <a:r>
                        <a:rPr lang="en-IN" sz="1400" u="none" strike="noStrike" dirty="0">
                          <a:solidFill>
                            <a:schemeClr val="tx1"/>
                          </a:solidFill>
                          <a:effectLst/>
                        </a:rPr>
                        <a:t>Hindi</a:t>
                      </a:r>
                      <a:endParaRPr lang="en-IN" sz="1400" b="0" i="0" u="none" strike="noStrike" dirty="0">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586</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2699</a:t>
                      </a:r>
                      <a:endParaRPr lang="en-IN" sz="1400" b="0" i="0" u="none" strike="noStrike">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10675385"/>
                  </a:ext>
                </a:extLst>
              </a:tr>
              <a:tr h="319024">
                <a:tc>
                  <a:txBody>
                    <a:bodyPr/>
                    <a:lstStyle/>
                    <a:p>
                      <a:pPr algn="ctr" fontAlgn="b"/>
                      <a:r>
                        <a:rPr lang="en-IN" sz="1400" u="none" strike="noStrike">
                          <a:solidFill>
                            <a:schemeClr val="tx1"/>
                          </a:solidFill>
                          <a:effectLst/>
                        </a:rPr>
                        <a:t>Marathi</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a:solidFill>
                            <a:schemeClr val="tx1"/>
                          </a:solidFill>
                          <a:effectLst/>
                        </a:rPr>
                        <a:t>85</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323</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extLst>
                  <a:ext uri="{0D108BD9-81ED-4DB2-BD59-A6C34878D82A}">
                    <a16:rowId xmlns:a16="http://schemas.microsoft.com/office/drawing/2014/main" val="730541371"/>
                  </a:ext>
                </a:extLst>
              </a:tr>
              <a:tr h="319024">
                <a:tc>
                  <a:txBody>
                    <a:bodyPr/>
                    <a:lstStyle/>
                    <a:p>
                      <a:pPr algn="ctr" fontAlgn="b"/>
                      <a:r>
                        <a:rPr lang="en-IN" sz="1400" u="none" strike="noStrike">
                          <a:solidFill>
                            <a:schemeClr val="tx1"/>
                          </a:solidFill>
                          <a:effectLst/>
                        </a:rPr>
                        <a:t>Gujarati</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78</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dirty="0">
                          <a:solidFill>
                            <a:schemeClr val="tx1"/>
                          </a:solidFill>
                          <a:effectLst/>
                        </a:rPr>
                        <a:t>327</a:t>
                      </a:r>
                      <a:endParaRPr lang="en-IN" sz="1400" b="0"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24581157"/>
                  </a:ext>
                </a:extLst>
              </a:tr>
              <a:tr h="319024">
                <a:tc>
                  <a:txBody>
                    <a:bodyPr/>
                    <a:lstStyle/>
                    <a:p>
                      <a:pPr algn="ctr" fontAlgn="b"/>
                      <a:r>
                        <a:rPr lang="en-IN" sz="1400" u="none" strike="noStrike">
                          <a:solidFill>
                            <a:schemeClr val="tx1"/>
                          </a:solidFill>
                          <a:effectLst/>
                        </a:rPr>
                        <a:t>Telugu</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a:solidFill>
                            <a:schemeClr val="tx1"/>
                          </a:solidFill>
                          <a:effectLst/>
                        </a:rPr>
                        <a:t>43</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170</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extLst>
                  <a:ext uri="{0D108BD9-81ED-4DB2-BD59-A6C34878D82A}">
                    <a16:rowId xmlns:a16="http://schemas.microsoft.com/office/drawing/2014/main" val="3027767056"/>
                  </a:ext>
                </a:extLst>
              </a:tr>
              <a:tr h="319024">
                <a:tc>
                  <a:txBody>
                    <a:bodyPr/>
                    <a:lstStyle/>
                    <a:p>
                      <a:pPr algn="ctr" fontAlgn="b"/>
                      <a:r>
                        <a:rPr lang="en-IN" sz="1400" u="none" strike="noStrike">
                          <a:solidFill>
                            <a:schemeClr val="tx1"/>
                          </a:solidFill>
                          <a:effectLst/>
                        </a:rPr>
                        <a:t>Tamil</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36</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115</a:t>
                      </a:r>
                      <a:endParaRPr lang="en-IN" sz="1400" b="0" i="0" u="none" strike="noStrike">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28359861"/>
                  </a:ext>
                </a:extLst>
              </a:tr>
              <a:tr h="319024">
                <a:tc>
                  <a:txBody>
                    <a:bodyPr/>
                    <a:lstStyle/>
                    <a:p>
                      <a:pPr algn="ctr" fontAlgn="b"/>
                      <a:r>
                        <a:rPr lang="en-IN" sz="1400" u="none" strike="noStrike">
                          <a:solidFill>
                            <a:schemeClr val="tx1"/>
                          </a:solidFill>
                          <a:effectLst/>
                        </a:rPr>
                        <a:t>Malayalam</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a:solidFill>
                            <a:schemeClr val="tx1"/>
                          </a:solidFill>
                          <a:effectLst/>
                        </a:rPr>
                        <a:t>17</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71</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extLst>
                  <a:ext uri="{0D108BD9-81ED-4DB2-BD59-A6C34878D82A}">
                    <a16:rowId xmlns:a16="http://schemas.microsoft.com/office/drawing/2014/main" val="998170483"/>
                  </a:ext>
                </a:extLst>
              </a:tr>
              <a:tr h="319024">
                <a:tc>
                  <a:txBody>
                    <a:bodyPr/>
                    <a:lstStyle/>
                    <a:p>
                      <a:pPr algn="ctr" fontAlgn="b"/>
                      <a:r>
                        <a:rPr lang="en-IN" sz="1400" u="none" strike="noStrike">
                          <a:solidFill>
                            <a:schemeClr val="tx1"/>
                          </a:solidFill>
                          <a:effectLst/>
                        </a:rPr>
                        <a:t>Bengali</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14</a:t>
                      </a:r>
                      <a:endParaRPr lang="en-IN" sz="1400" b="0" i="0" u="none" strike="noStrike">
                        <a:solidFill>
                          <a:schemeClr val="tx1"/>
                        </a:solidFill>
                        <a:effectLst/>
                        <a:latin typeface="Calibri" panose="020F0502020204030204" pitchFamily="34" charset="0"/>
                      </a:endParaRPr>
                    </a:p>
                  </a:txBody>
                  <a:tcPr marL="7620" marR="7620" marT="7620" marB="0" anchor="b"/>
                </a:tc>
                <a:tc>
                  <a:txBody>
                    <a:bodyPr/>
                    <a:lstStyle/>
                    <a:p>
                      <a:pPr algn="ctr" fontAlgn="b"/>
                      <a:r>
                        <a:rPr lang="en-IN" sz="1400" u="none" strike="noStrike">
                          <a:solidFill>
                            <a:schemeClr val="tx1"/>
                          </a:solidFill>
                          <a:effectLst/>
                        </a:rPr>
                        <a:t>39</a:t>
                      </a:r>
                      <a:endParaRPr lang="en-IN" sz="1400" b="0" i="0" u="none" strike="noStrike">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2202231"/>
                  </a:ext>
                </a:extLst>
              </a:tr>
              <a:tr h="319024">
                <a:tc>
                  <a:txBody>
                    <a:bodyPr/>
                    <a:lstStyle/>
                    <a:p>
                      <a:pPr algn="ctr" fontAlgn="b"/>
                      <a:r>
                        <a:rPr lang="en-IN" sz="1400" u="none" strike="noStrike">
                          <a:solidFill>
                            <a:schemeClr val="tx1"/>
                          </a:solidFill>
                          <a:effectLst/>
                        </a:rPr>
                        <a:t>Chinese</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a:solidFill>
                            <a:schemeClr val="tx1"/>
                          </a:solidFill>
                          <a:effectLst/>
                        </a:rPr>
                        <a:t>13</a:t>
                      </a:r>
                      <a:endParaRPr lang="en-IN" sz="1400" b="0" i="0" u="none" strike="noStrike">
                        <a:solidFill>
                          <a:schemeClr val="tx1"/>
                        </a:solidFill>
                        <a:effectLst/>
                        <a:latin typeface="Calibri" panose="020F0502020204030204" pitchFamily="34" charset="0"/>
                      </a:endParaRPr>
                    </a:p>
                  </a:txBody>
                  <a:tcPr marL="7620" marR="7620" marT="7620" marB="0" anchor="b">
                    <a:solidFill>
                      <a:srgbClr val="F1699A"/>
                    </a:solidFill>
                  </a:tcPr>
                </a:tc>
                <a:tc>
                  <a:txBody>
                    <a:bodyPr/>
                    <a:lstStyle/>
                    <a:p>
                      <a:pPr algn="ctr" fontAlgn="b"/>
                      <a:r>
                        <a:rPr lang="en-IN" sz="1400" u="none" strike="noStrike" dirty="0">
                          <a:solidFill>
                            <a:schemeClr val="tx1"/>
                          </a:solidFill>
                          <a:effectLst/>
                        </a:rPr>
                        <a:t>20</a:t>
                      </a:r>
                      <a:endParaRPr lang="en-IN" sz="1400" b="0" i="0" u="none" strike="noStrike" dirty="0">
                        <a:solidFill>
                          <a:schemeClr val="tx1"/>
                        </a:solidFill>
                        <a:effectLst/>
                        <a:latin typeface="Calibri" panose="020F0502020204030204" pitchFamily="34" charset="0"/>
                      </a:endParaRPr>
                    </a:p>
                  </a:txBody>
                  <a:tcPr marL="7620" marR="7620" marT="7620" marB="0" anchor="b">
                    <a:solidFill>
                      <a:srgbClr val="F1699A"/>
                    </a:solidFill>
                  </a:tcPr>
                </a:tc>
                <a:extLst>
                  <a:ext uri="{0D108BD9-81ED-4DB2-BD59-A6C34878D82A}">
                    <a16:rowId xmlns:a16="http://schemas.microsoft.com/office/drawing/2014/main" val="700403228"/>
                  </a:ext>
                </a:extLst>
              </a:tr>
            </a:tbl>
          </a:graphicData>
        </a:graphic>
      </p:graphicFrame>
      <p:sp>
        <p:nvSpPr>
          <p:cNvPr id="12" name="Rectangle: Rounded Corners 11">
            <a:extLst>
              <a:ext uri="{FF2B5EF4-FFF2-40B4-BE49-F238E27FC236}">
                <a16:creationId xmlns:a16="http://schemas.microsoft.com/office/drawing/2014/main" id="{FCD36B91-1CA9-0A60-2431-C93D9E37AC89}"/>
              </a:ext>
            </a:extLst>
          </p:cNvPr>
          <p:cNvSpPr/>
          <p:nvPr/>
        </p:nvSpPr>
        <p:spPr>
          <a:xfrm>
            <a:off x="5344160" y="3535680"/>
            <a:ext cx="6553200" cy="2920403"/>
          </a:xfrm>
          <a:prstGeom prst="round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441F350A-C74A-D972-7794-DF16B796644C}"/>
              </a:ext>
            </a:extLst>
          </p:cNvPr>
          <p:cNvSpPr txBox="1"/>
          <p:nvPr/>
        </p:nvSpPr>
        <p:spPr>
          <a:xfrm>
            <a:off x="5425439" y="4147759"/>
            <a:ext cx="6399443" cy="2308324"/>
          </a:xfrm>
          <a:prstGeom prst="rect">
            <a:avLst/>
          </a:prstGeom>
          <a:noFill/>
        </p:spPr>
        <p:txBody>
          <a:bodyPr wrap="square" rtlCol="0">
            <a:spAutoFit/>
          </a:bodyPr>
          <a:lstStyle/>
          <a:p>
            <a:pPr marL="285750" indent="-285750">
              <a:buFont typeface="Arial" panose="020B0604020202020204" pitchFamily="34" charset="0"/>
              <a:buChar char="•"/>
            </a:pPr>
            <a:r>
              <a:rPr lang="en-US" b="1" i="0" dirty="0">
                <a:solidFill>
                  <a:schemeClr val="bg1"/>
                </a:solidFill>
                <a:effectLst/>
                <a:latin typeface="Söhne"/>
              </a:rPr>
              <a:t>Focus on English and Hindi</a:t>
            </a:r>
            <a:r>
              <a:rPr lang="en-US" b="0" i="0" dirty="0">
                <a:solidFill>
                  <a:schemeClr val="bg1"/>
                </a:solidFill>
                <a:effectLst/>
                <a:latin typeface="Söhne"/>
              </a:rPr>
              <a:t>: Allocate more resources towards engaging with users </a:t>
            </a:r>
          </a:p>
          <a:p>
            <a:pPr marL="285750" indent="-285750">
              <a:buFont typeface="Arial" panose="020B0604020202020204" pitchFamily="34" charset="0"/>
              <a:buChar char="•"/>
            </a:pPr>
            <a:r>
              <a:rPr lang="en-US" b="1" i="0" dirty="0">
                <a:solidFill>
                  <a:schemeClr val="bg1"/>
                </a:solidFill>
                <a:effectLst/>
                <a:latin typeface="Söhne"/>
              </a:rPr>
              <a:t>User Engagement in Less Common Languages</a:t>
            </a:r>
            <a:r>
              <a:rPr lang="en-US" b="0" i="0" dirty="0">
                <a:solidFill>
                  <a:schemeClr val="bg1"/>
                </a:solidFill>
                <a:effectLst/>
                <a:latin typeface="Söhne"/>
              </a:rPr>
              <a:t>: Invest in content creation and community-building efforts targeting Chinese, Panjabi, and Persian language groups due to their high engagement rates. This will capitalize on existing engagement and potentially expand our user base within these demographics.</a:t>
            </a:r>
            <a:endParaRPr lang="en-US" dirty="0">
              <a:solidFill>
                <a:schemeClr val="bg1"/>
              </a:solidFill>
              <a:latin typeface="Söhne"/>
            </a:endParaRPr>
          </a:p>
        </p:txBody>
      </p:sp>
      <p:sp>
        <p:nvSpPr>
          <p:cNvPr id="14" name="TextBox 13">
            <a:extLst>
              <a:ext uri="{FF2B5EF4-FFF2-40B4-BE49-F238E27FC236}">
                <a16:creationId xmlns:a16="http://schemas.microsoft.com/office/drawing/2014/main" id="{980A6527-DA28-BDC0-5BBE-7B6868CB9A70}"/>
              </a:ext>
            </a:extLst>
          </p:cNvPr>
          <p:cNvSpPr txBox="1"/>
          <p:nvPr/>
        </p:nvSpPr>
        <p:spPr>
          <a:xfrm>
            <a:off x="5557520" y="3724800"/>
            <a:ext cx="3017520" cy="369332"/>
          </a:xfrm>
          <a:prstGeom prst="rect">
            <a:avLst/>
          </a:prstGeom>
          <a:noFill/>
        </p:spPr>
        <p:txBody>
          <a:bodyPr wrap="square" rtlCol="0">
            <a:spAutoFit/>
          </a:bodyPr>
          <a:lstStyle/>
          <a:p>
            <a:r>
              <a:rPr lang="en-IN" b="1" dirty="0">
                <a:solidFill>
                  <a:schemeClr val="bg1"/>
                </a:solidFill>
              </a:rPr>
              <a:t>RECOMMENDATIONS:</a:t>
            </a:r>
          </a:p>
        </p:txBody>
      </p:sp>
      <p:sp>
        <p:nvSpPr>
          <p:cNvPr id="15" name="Rectangle: Rounded Corners 14">
            <a:extLst>
              <a:ext uri="{FF2B5EF4-FFF2-40B4-BE49-F238E27FC236}">
                <a16:creationId xmlns:a16="http://schemas.microsoft.com/office/drawing/2014/main" id="{8FE6F43C-314A-2CF4-4395-D6B6C41BD148}"/>
              </a:ext>
            </a:extLst>
          </p:cNvPr>
          <p:cNvSpPr/>
          <p:nvPr/>
        </p:nvSpPr>
        <p:spPr>
          <a:xfrm>
            <a:off x="5425439" y="487680"/>
            <a:ext cx="6252211" cy="2771001"/>
          </a:xfrm>
          <a:prstGeom prst="roundRect">
            <a:avLst/>
          </a:prstGeom>
          <a:solidFill>
            <a:srgbClr val="F1699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608A55FC-4C73-73FE-FE7C-EF86AE47CF6C}"/>
              </a:ext>
            </a:extLst>
          </p:cNvPr>
          <p:cNvSpPr txBox="1"/>
          <p:nvPr/>
        </p:nvSpPr>
        <p:spPr>
          <a:xfrm>
            <a:off x="355600" y="401917"/>
            <a:ext cx="3413760" cy="369332"/>
          </a:xfrm>
          <a:prstGeom prst="rect">
            <a:avLst/>
          </a:prstGeom>
          <a:noFill/>
        </p:spPr>
        <p:txBody>
          <a:bodyPr wrap="square" rtlCol="0">
            <a:spAutoFit/>
          </a:bodyPr>
          <a:lstStyle/>
          <a:p>
            <a:r>
              <a:rPr lang="en-IN" dirty="0">
                <a:solidFill>
                  <a:schemeClr val="bg1"/>
                </a:solidFill>
              </a:rPr>
              <a:t>ANALYSIS BASED ON LANGUAGE</a:t>
            </a:r>
          </a:p>
        </p:txBody>
      </p:sp>
      <p:sp>
        <p:nvSpPr>
          <p:cNvPr id="17" name="TextBox 16">
            <a:extLst>
              <a:ext uri="{FF2B5EF4-FFF2-40B4-BE49-F238E27FC236}">
                <a16:creationId xmlns:a16="http://schemas.microsoft.com/office/drawing/2014/main" id="{CA1065ED-31BB-AA5E-9084-03040BB10728}"/>
              </a:ext>
            </a:extLst>
          </p:cNvPr>
          <p:cNvSpPr txBox="1"/>
          <p:nvPr/>
        </p:nvSpPr>
        <p:spPr>
          <a:xfrm>
            <a:off x="5557520" y="631435"/>
            <a:ext cx="1849120" cy="369332"/>
          </a:xfrm>
          <a:prstGeom prst="rect">
            <a:avLst/>
          </a:prstGeom>
          <a:noFill/>
        </p:spPr>
        <p:txBody>
          <a:bodyPr wrap="square" rtlCol="0">
            <a:spAutoFit/>
          </a:bodyPr>
          <a:lstStyle/>
          <a:p>
            <a:r>
              <a:rPr lang="en-IN" b="1" dirty="0">
                <a:solidFill>
                  <a:schemeClr val="bg1"/>
                </a:solidFill>
              </a:rPr>
              <a:t>MY ANALYSIS:</a:t>
            </a:r>
          </a:p>
        </p:txBody>
      </p:sp>
      <p:sp>
        <p:nvSpPr>
          <p:cNvPr id="18" name="TextBox 17">
            <a:extLst>
              <a:ext uri="{FF2B5EF4-FFF2-40B4-BE49-F238E27FC236}">
                <a16:creationId xmlns:a16="http://schemas.microsoft.com/office/drawing/2014/main" id="{B457C569-BA88-24CE-7801-26987C17C5A9}"/>
              </a:ext>
            </a:extLst>
          </p:cNvPr>
          <p:cNvSpPr txBox="1"/>
          <p:nvPr/>
        </p:nvSpPr>
        <p:spPr>
          <a:xfrm>
            <a:off x="5495290" y="1027791"/>
            <a:ext cx="6035039" cy="2062103"/>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chemeClr val="bg1"/>
                </a:solidFill>
                <a:effectLst/>
                <a:latin typeface="Söhne"/>
              </a:rPr>
              <a:t>While English leads in overall conversions due to its larger user base, languages like Hindi and Bengali exhibit respectable conversion rates relative to their user numbers, indicating potential for targeted marketing efforts in these languages</a:t>
            </a:r>
          </a:p>
          <a:p>
            <a:pPr marL="285750" indent="-285750">
              <a:buFont typeface="Arial" panose="020B0604020202020204" pitchFamily="34" charset="0"/>
              <a:buChar char="•"/>
            </a:pPr>
            <a:r>
              <a:rPr lang="en-US" sz="1600" b="0" i="0" dirty="0">
                <a:solidFill>
                  <a:schemeClr val="bg1"/>
                </a:solidFill>
                <a:effectLst/>
                <a:latin typeface="Söhne"/>
              </a:rPr>
              <a:t>Languages with smaller user bases but high engagement rates, such as Malayalam and Panjabi, represent opportunities for market expansion and niche targeting, especially if there's potential for growth within these language communities.</a:t>
            </a:r>
            <a:endParaRPr lang="en-IN" sz="1600" dirty="0">
              <a:solidFill>
                <a:schemeClr val="bg1"/>
              </a:solidFill>
            </a:endParaRPr>
          </a:p>
        </p:txBody>
      </p:sp>
      <p:pic>
        <p:nvPicPr>
          <p:cNvPr id="19" name="Picture 18">
            <a:extLst>
              <a:ext uri="{FF2B5EF4-FFF2-40B4-BE49-F238E27FC236}">
                <a16:creationId xmlns:a16="http://schemas.microsoft.com/office/drawing/2014/main" id="{51A12B23-C083-5CF3-7C26-42FFA72CCB90}"/>
              </a:ext>
            </a:extLst>
          </p:cNvPr>
          <p:cNvPicPr>
            <a:picLocks noChangeAspect="1"/>
          </p:cNvPicPr>
          <p:nvPr/>
        </p:nvPicPr>
        <p:blipFill>
          <a:blip r:embed="rId3"/>
          <a:stretch>
            <a:fillRect/>
          </a:stretch>
        </p:blipFill>
        <p:spPr>
          <a:xfrm>
            <a:off x="10306050" y="6268525"/>
            <a:ext cx="1581150" cy="542925"/>
          </a:xfrm>
          <a:prstGeom prst="rect">
            <a:avLst/>
          </a:prstGeom>
        </p:spPr>
      </p:pic>
    </p:spTree>
    <p:extLst>
      <p:ext uri="{BB962C8B-B14F-4D97-AF65-F5344CB8AC3E}">
        <p14:creationId xmlns:p14="http://schemas.microsoft.com/office/powerpoint/2010/main" val="4135890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42F025C-5E46-25CA-C657-1D205B3753D6}"/>
              </a:ext>
            </a:extLst>
          </p:cNvPr>
          <p:cNvSpPr>
            <a:spLocks noGrp="1"/>
          </p:cNvSpPr>
          <p:nvPr>
            <p:ph type="sldNum" sz="quarter" idx="12"/>
          </p:nvPr>
        </p:nvSpPr>
        <p:spPr/>
        <p:txBody>
          <a:bodyPr/>
          <a:lstStyle/>
          <a:p>
            <a:fld id="{0FD50806-BABF-4915-9689-3B9956D1C75C}" type="slidenum">
              <a:rPr lang="en-US" smtClean="0"/>
              <a:pPr/>
              <a:t>12</a:t>
            </a:fld>
            <a:endParaRPr lang="en-US" dirty="0"/>
          </a:p>
        </p:txBody>
      </p:sp>
      <p:pic>
        <p:nvPicPr>
          <p:cNvPr id="5" name="Picture 4">
            <a:extLst>
              <a:ext uri="{FF2B5EF4-FFF2-40B4-BE49-F238E27FC236}">
                <a16:creationId xmlns:a16="http://schemas.microsoft.com/office/drawing/2014/main" id="{90999BB8-6F63-3524-EDAD-4FD3A617B8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1677650" cy="6509710"/>
          </a:xfrm>
          <a:prstGeom prst="rect">
            <a:avLst/>
          </a:prstGeom>
        </p:spPr>
      </p:pic>
      <p:sp>
        <p:nvSpPr>
          <p:cNvPr id="6" name="Rectangle: Rounded Corners 5">
            <a:extLst>
              <a:ext uri="{FF2B5EF4-FFF2-40B4-BE49-F238E27FC236}">
                <a16:creationId xmlns:a16="http://schemas.microsoft.com/office/drawing/2014/main" id="{7C1EE2D3-53F2-BF60-6C45-43ACCED3F85D}"/>
              </a:ext>
            </a:extLst>
          </p:cNvPr>
          <p:cNvSpPr/>
          <p:nvPr/>
        </p:nvSpPr>
        <p:spPr>
          <a:xfrm>
            <a:off x="-1" y="38133"/>
            <a:ext cx="11530417" cy="6471578"/>
          </a:xfrm>
          <a:prstGeom prst="roundRect">
            <a:avLst>
              <a:gd name="adj" fmla="val 2847"/>
            </a:avLst>
          </a:prstGeom>
          <a:solidFill>
            <a:schemeClr val="tx1">
              <a:alpha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5084E716-2E91-85B1-03C3-23AC655CEE7C}"/>
              </a:ext>
            </a:extLst>
          </p:cNvPr>
          <p:cNvSpPr/>
          <p:nvPr/>
        </p:nvSpPr>
        <p:spPr>
          <a:xfrm>
            <a:off x="95250" y="1026160"/>
            <a:ext cx="4843865" cy="3423920"/>
          </a:xfrm>
          <a:prstGeom prst="roundRect">
            <a:avLst>
              <a:gd name="adj" fmla="val 894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8" name="Chart 7">
            <a:extLst>
              <a:ext uri="{FF2B5EF4-FFF2-40B4-BE49-F238E27FC236}">
                <a16:creationId xmlns:a16="http://schemas.microsoft.com/office/drawing/2014/main" id="{105944CC-81AC-2EF4-7406-223A36E85B28}"/>
              </a:ext>
            </a:extLst>
          </p:cNvPr>
          <p:cNvGraphicFramePr>
            <a:graphicFrameLocks/>
          </p:cNvGraphicFramePr>
          <p:nvPr>
            <p:extLst>
              <p:ext uri="{D42A27DB-BD31-4B8C-83A1-F6EECF244321}">
                <p14:modId xmlns:p14="http://schemas.microsoft.com/office/powerpoint/2010/main" val="4223865800"/>
              </p:ext>
            </p:extLst>
          </p:nvPr>
        </p:nvGraphicFramePr>
        <p:xfrm>
          <a:off x="367115" y="1533940"/>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9" name="Rectangle: Rounded Corners 8">
            <a:extLst>
              <a:ext uri="{FF2B5EF4-FFF2-40B4-BE49-F238E27FC236}">
                <a16:creationId xmlns:a16="http://schemas.microsoft.com/office/drawing/2014/main" id="{45ACFD59-6F65-0A37-2F26-320A94BC2E9C}"/>
              </a:ext>
            </a:extLst>
          </p:cNvPr>
          <p:cNvSpPr/>
          <p:nvPr/>
        </p:nvSpPr>
        <p:spPr>
          <a:xfrm>
            <a:off x="5402749" y="3280550"/>
            <a:ext cx="5763091" cy="3130229"/>
          </a:xfrm>
          <a:prstGeom prst="roundRect">
            <a:avLst>
              <a:gd name="adj" fmla="val 1001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IN" dirty="0"/>
          </a:p>
        </p:txBody>
      </p:sp>
      <p:sp>
        <p:nvSpPr>
          <p:cNvPr id="10" name="TextBox 9">
            <a:extLst>
              <a:ext uri="{FF2B5EF4-FFF2-40B4-BE49-F238E27FC236}">
                <a16:creationId xmlns:a16="http://schemas.microsoft.com/office/drawing/2014/main" id="{201664C6-623A-0D25-31D1-FB582E210B9E}"/>
              </a:ext>
            </a:extLst>
          </p:cNvPr>
          <p:cNvSpPr txBox="1"/>
          <p:nvPr/>
        </p:nvSpPr>
        <p:spPr>
          <a:xfrm>
            <a:off x="5496559" y="3548457"/>
            <a:ext cx="5557521" cy="2862322"/>
          </a:xfrm>
          <a:prstGeom prst="rect">
            <a:avLst/>
          </a:prstGeom>
          <a:noFill/>
        </p:spPr>
        <p:txBody>
          <a:bodyPr wrap="square" rtlCol="0">
            <a:spAutoFit/>
          </a:bodyPr>
          <a:lstStyle/>
          <a:p>
            <a:r>
              <a:rPr lang="en-US" i="0" dirty="0">
                <a:solidFill>
                  <a:srgbClr val="0D0D0D"/>
                </a:solidFill>
                <a:effectLst/>
              </a:rPr>
              <a:t>RECCOMMENDATION:</a:t>
            </a:r>
          </a:p>
          <a:p>
            <a:pPr marL="285750" indent="-285750">
              <a:buFont typeface="Arial" panose="020B0604020202020204" pitchFamily="34" charset="0"/>
              <a:buChar char="•"/>
            </a:pPr>
            <a:r>
              <a:rPr lang="en-US" sz="1800" b="1" i="0" dirty="0">
                <a:solidFill>
                  <a:srgbClr val="0D0D0D"/>
                </a:solidFill>
                <a:effectLst/>
              </a:rPr>
              <a:t>Focus on High-Performing Campaigns</a:t>
            </a:r>
            <a:r>
              <a:rPr lang="en-US" sz="1800" b="0" i="0" dirty="0">
                <a:solidFill>
                  <a:srgbClr val="0D0D0D"/>
                </a:solidFill>
                <a:effectLst/>
              </a:rPr>
              <a:t>: Allocate more resources towards campaigns that have shown success in terms of conversions and return on ad spend (ROAS), such as "App Installation for May --Shahid" and "App Install for April -- Shahid". These campaigns have relatively low costs per conversion and high engagement rates.</a:t>
            </a:r>
          </a:p>
          <a:p>
            <a:pPr marL="285750" indent="-285750">
              <a:buFont typeface="Arial" panose="020B0604020202020204" pitchFamily="34" charset="0"/>
              <a:buChar char="•"/>
            </a:pPr>
            <a:r>
              <a:rPr lang="en-US" dirty="0"/>
              <a:t> Regularly monitor and adjust strategies to adapt to market dynamics and audience preferences.</a:t>
            </a:r>
            <a:endParaRPr lang="en-IN" dirty="0"/>
          </a:p>
        </p:txBody>
      </p:sp>
      <p:sp>
        <p:nvSpPr>
          <p:cNvPr id="11" name="Rectangle: Rounded Corners 10">
            <a:extLst>
              <a:ext uri="{FF2B5EF4-FFF2-40B4-BE49-F238E27FC236}">
                <a16:creationId xmlns:a16="http://schemas.microsoft.com/office/drawing/2014/main" id="{A13E601E-A67A-530A-DB79-E004CD841419}"/>
              </a:ext>
            </a:extLst>
          </p:cNvPr>
          <p:cNvSpPr/>
          <p:nvPr/>
        </p:nvSpPr>
        <p:spPr>
          <a:xfrm>
            <a:off x="5402749" y="315132"/>
            <a:ext cx="5699760" cy="2839525"/>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3FBA7309-7467-9818-E899-9B013680E483}"/>
              </a:ext>
            </a:extLst>
          </p:cNvPr>
          <p:cNvSpPr txBox="1"/>
          <p:nvPr/>
        </p:nvSpPr>
        <p:spPr>
          <a:xfrm>
            <a:off x="5496559" y="775879"/>
            <a:ext cx="5364480"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0D0D0D"/>
                </a:solidFill>
                <a:effectLst/>
                <a:latin typeface="Söhne"/>
              </a:rPr>
              <a:t>"App installation for May 06-05-2022 T1" is the most cost-effective, while "Video-AppInstall-PS-Jobs-11Jul22" is less efficient</a:t>
            </a:r>
          </a:p>
          <a:p>
            <a:pPr marL="285750" indent="-285750">
              <a:buFont typeface="Arial" panose="020B0604020202020204" pitchFamily="34" charset="0"/>
              <a:buChar char="•"/>
            </a:pPr>
            <a:r>
              <a:rPr lang="en-US" b="0" i="0" dirty="0">
                <a:solidFill>
                  <a:srgbClr val="0D0D0D"/>
                </a:solidFill>
                <a:effectLst/>
                <a:latin typeface="Söhne"/>
              </a:rPr>
              <a:t>The average cost per conversion across all campaigns is around $5.86</a:t>
            </a:r>
            <a:endParaRPr lang="en-US" dirty="0">
              <a:solidFill>
                <a:srgbClr val="0D0D0D"/>
              </a:solidFill>
              <a:latin typeface="Söhne"/>
            </a:endParaRPr>
          </a:p>
          <a:p>
            <a:pPr marL="285750" indent="-285750">
              <a:buFont typeface="Arial" panose="020B0604020202020204" pitchFamily="34" charset="0"/>
              <a:buChar char="•"/>
            </a:pPr>
            <a:r>
              <a:rPr lang="en-US" b="0" i="0" dirty="0">
                <a:solidFill>
                  <a:srgbClr val="0D0D0D"/>
                </a:solidFill>
                <a:effectLst/>
                <a:latin typeface="Söhne"/>
              </a:rPr>
              <a:t>App installation-related campaigns generally perform better in terms of conversion rates compared to video-based campaigns.</a:t>
            </a:r>
            <a:endParaRPr lang="en-IN" dirty="0"/>
          </a:p>
        </p:txBody>
      </p:sp>
      <p:sp>
        <p:nvSpPr>
          <p:cNvPr id="15" name="TextBox 14">
            <a:extLst>
              <a:ext uri="{FF2B5EF4-FFF2-40B4-BE49-F238E27FC236}">
                <a16:creationId xmlns:a16="http://schemas.microsoft.com/office/drawing/2014/main" id="{56A45176-63AE-DCE0-7F67-DF2BD3F2D679}"/>
              </a:ext>
            </a:extLst>
          </p:cNvPr>
          <p:cNvSpPr txBox="1"/>
          <p:nvPr/>
        </p:nvSpPr>
        <p:spPr>
          <a:xfrm>
            <a:off x="5496558" y="441025"/>
            <a:ext cx="2692400" cy="369332"/>
          </a:xfrm>
          <a:prstGeom prst="rect">
            <a:avLst/>
          </a:prstGeom>
          <a:noFill/>
        </p:spPr>
        <p:txBody>
          <a:bodyPr wrap="square" rtlCol="0">
            <a:spAutoFit/>
          </a:bodyPr>
          <a:lstStyle/>
          <a:p>
            <a:r>
              <a:rPr lang="en-IN" dirty="0"/>
              <a:t>MY ANALYSIS:</a:t>
            </a:r>
          </a:p>
        </p:txBody>
      </p:sp>
      <p:sp>
        <p:nvSpPr>
          <p:cNvPr id="16" name="TextBox 15">
            <a:extLst>
              <a:ext uri="{FF2B5EF4-FFF2-40B4-BE49-F238E27FC236}">
                <a16:creationId xmlns:a16="http://schemas.microsoft.com/office/drawing/2014/main" id="{2E519A87-BD4E-B667-88A6-F498FC863513}"/>
              </a:ext>
            </a:extLst>
          </p:cNvPr>
          <p:cNvSpPr txBox="1"/>
          <p:nvPr/>
        </p:nvSpPr>
        <p:spPr>
          <a:xfrm>
            <a:off x="589280" y="315132"/>
            <a:ext cx="4185920" cy="369332"/>
          </a:xfrm>
          <a:prstGeom prst="rect">
            <a:avLst/>
          </a:prstGeom>
          <a:noFill/>
        </p:spPr>
        <p:txBody>
          <a:bodyPr wrap="square" rtlCol="0">
            <a:spAutoFit/>
          </a:bodyPr>
          <a:lstStyle/>
          <a:p>
            <a:r>
              <a:rPr lang="en-IN" dirty="0">
                <a:solidFill>
                  <a:schemeClr val="bg1"/>
                </a:solidFill>
              </a:rPr>
              <a:t>ANALYSIS ON  Google Ads Report</a:t>
            </a:r>
          </a:p>
        </p:txBody>
      </p:sp>
      <p:pic>
        <p:nvPicPr>
          <p:cNvPr id="17" name="Picture 16">
            <a:extLst>
              <a:ext uri="{FF2B5EF4-FFF2-40B4-BE49-F238E27FC236}">
                <a16:creationId xmlns:a16="http://schemas.microsoft.com/office/drawing/2014/main" id="{370B5622-1448-ADC1-C4DB-E2AEF1356106}"/>
              </a:ext>
            </a:extLst>
          </p:cNvPr>
          <p:cNvPicPr>
            <a:picLocks noChangeAspect="1"/>
          </p:cNvPicPr>
          <p:nvPr/>
        </p:nvPicPr>
        <p:blipFill>
          <a:blip r:embed="rId4"/>
          <a:stretch>
            <a:fillRect/>
          </a:stretch>
        </p:blipFill>
        <p:spPr>
          <a:xfrm>
            <a:off x="10306050" y="6268525"/>
            <a:ext cx="1581150" cy="542925"/>
          </a:xfrm>
          <a:prstGeom prst="rect">
            <a:avLst/>
          </a:prstGeom>
        </p:spPr>
      </p:pic>
    </p:spTree>
    <p:extLst>
      <p:ext uri="{BB962C8B-B14F-4D97-AF65-F5344CB8AC3E}">
        <p14:creationId xmlns:p14="http://schemas.microsoft.com/office/powerpoint/2010/main" val="165985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C9681D9-380A-4EAF-91DB-E07432FF9C3F}"/>
              </a:ext>
              <a:ext uri="{C183D7F6-B498-43B3-948B-1728B52AA6E4}">
                <adec:decorative xmlns:adec="http://schemas.microsoft.com/office/drawing/2017/decorative" val="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3048000" y="1"/>
            <a:ext cx="6096000" cy="6857999"/>
          </a:xfrm>
          <a:prstGeom prst="rect">
            <a:avLst/>
          </a:prstGeom>
          <a:solidFill>
            <a:schemeClr val="tx1">
              <a:lumMod val="95000"/>
              <a:lumOff val="5000"/>
              <a:alpha val="85000"/>
            </a:schemeClr>
          </a:solidFill>
          <a:ln>
            <a:noFill/>
          </a:ln>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3048000" y="0"/>
            <a:ext cx="6096000" cy="6858000"/>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485D1319-7BD4-47DE-B3DF-55B655BB34C4}"/>
              </a:ext>
              <a:ext uri="{C183D7F6-B498-43B3-948B-1728B52AA6E4}">
                <adec:decorative xmlns:adec="http://schemas.microsoft.com/office/drawing/2017/decorative" val="1"/>
              </a:ext>
            </a:extLst>
          </p:cNvPr>
          <p:cNvSpPr/>
          <p:nvPr/>
        </p:nvSpPr>
        <p:spPr>
          <a:xfrm rot="18900000">
            <a:off x="4167699" y="1500699"/>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AD3AC05-2DFE-4FEA-BD0F-67495472A283}"/>
              </a:ext>
            </a:extLst>
          </p:cNvPr>
          <p:cNvSpPr txBox="1"/>
          <p:nvPr/>
        </p:nvSpPr>
        <p:spPr>
          <a:xfrm>
            <a:off x="4443963" y="2274840"/>
            <a:ext cx="3304076" cy="2308324"/>
          </a:xfrm>
          <a:prstGeom prst="rect">
            <a:avLst/>
          </a:prstGeom>
          <a:noFill/>
        </p:spPr>
        <p:txBody>
          <a:bodyPr wrap="square" rtlCol="0" anchor="ctr">
            <a:spAutoFit/>
          </a:bodyPr>
          <a:lstStyle/>
          <a:p>
            <a:pPr algn="ctr"/>
            <a:r>
              <a:rPr lang="en-US" sz="7200" dirty="0">
                <a:solidFill>
                  <a:schemeClr val="bg1"/>
                </a:solidFill>
                <a:latin typeface="+mj-lt"/>
              </a:rPr>
              <a:t>THANK YOU</a:t>
            </a:r>
          </a:p>
        </p:txBody>
      </p:sp>
      <p:sp>
        <p:nvSpPr>
          <p:cNvPr id="17" name="Rectangle: Rounded Corner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3681074" y="4409266"/>
            <a:ext cx="1585044" cy="158504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08DED9FB-5603-488F-827B-05F43B91C25A}"/>
              </a:ext>
              <a:ext uri="{C183D7F6-B498-43B3-948B-1728B52AA6E4}">
                <adec:decorative xmlns:adec="http://schemas.microsoft.com/office/drawing/2017/decorative" val="1"/>
              </a:ext>
            </a:extLst>
          </p:cNvPr>
          <p:cNvSpPr/>
          <p:nvPr/>
        </p:nvSpPr>
        <p:spPr>
          <a:xfrm rot="18900000">
            <a:off x="5424287" y="621132"/>
            <a:ext cx="1343428" cy="1343428"/>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AA70618-CDC0-4C13-8EE9-54ABCDECF7CC}"/>
              </a:ext>
              <a:ext uri="{C183D7F6-B498-43B3-948B-1728B52AA6E4}">
                <adec:decorative xmlns:adec="http://schemas.microsoft.com/office/drawing/2017/decorative" val="1"/>
              </a:ext>
            </a:extLst>
          </p:cNvPr>
          <p:cNvSpPr/>
          <p:nvPr/>
        </p:nvSpPr>
        <p:spPr>
          <a:xfrm>
            <a:off x="6699988" y="5809950"/>
            <a:ext cx="2096100" cy="1048050"/>
          </a:xfrm>
          <a:custGeom>
            <a:avLst/>
            <a:gdLst>
              <a:gd name="connsiteX0" fmla="*/ 1048050 w 2096100"/>
              <a:gd name="connsiteY0" fmla="*/ 0 h 1048050"/>
              <a:gd name="connsiteX1" fmla="*/ 1172234 w 2096100"/>
              <a:gd name="connsiteY1" fmla="*/ 51439 h 1048050"/>
              <a:gd name="connsiteX2" fmla="*/ 2044661 w 2096100"/>
              <a:gd name="connsiteY2" fmla="*/ 923866 h 1048050"/>
              <a:gd name="connsiteX3" fmla="*/ 2096100 w 2096100"/>
              <a:gd name="connsiteY3" fmla="*/ 1048050 h 1048050"/>
              <a:gd name="connsiteX4" fmla="*/ 0 w 2096100"/>
              <a:gd name="connsiteY4" fmla="*/ 1048050 h 1048050"/>
              <a:gd name="connsiteX5" fmla="*/ 51439 w 2096100"/>
              <a:gd name="connsiteY5" fmla="*/ 923866 h 1048050"/>
              <a:gd name="connsiteX6" fmla="*/ 923866 w 2096100"/>
              <a:gd name="connsiteY6" fmla="*/ 51439 h 1048050"/>
              <a:gd name="connsiteX7" fmla="*/ 1048050 w 2096100"/>
              <a:gd name="connsiteY7" fmla="*/ 0 h 104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6100" h="1048050">
                <a:moveTo>
                  <a:pt x="1048050" y="0"/>
                </a:moveTo>
                <a:cubicBezTo>
                  <a:pt x="1092996" y="0"/>
                  <a:pt x="1137942" y="17146"/>
                  <a:pt x="1172234" y="51439"/>
                </a:cubicBezTo>
                <a:lnTo>
                  <a:pt x="2044661" y="923866"/>
                </a:lnTo>
                <a:cubicBezTo>
                  <a:pt x="2078954" y="958158"/>
                  <a:pt x="2096100" y="1003104"/>
                  <a:pt x="2096100" y="1048050"/>
                </a:cubicBezTo>
                <a:lnTo>
                  <a:pt x="0" y="1048050"/>
                </a:lnTo>
                <a:cubicBezTo>
                  <a:pt x="0" y="1003104"/>
                  <a:pt x="17147" y="958158"/>
                  <a:pt x="51439" y="923866"/>
                </a:cubicBezTo>
                <a:lnTo>
                  <a:pt x="923866" y="51439"/>
                </a:lnTo>
                <a:cubicBezTo>
                  <a:pt x="958159" y="17146"/>
                  <a:pt x="1003104" y="0"/>
                  <a:pt x="1048050"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D46C762C-2601-4280-8833-726D27D88AA3}"/>
              </a:ext>
            </a:extLst>
          </p:cNvPr>
          <p:cNvSpPr>
            <a:spLocks noGrp="1"/>
          </p:cNvSpPr>
          <p:nvPr>
            <p:ph type="title"/>
          </p:nvPr>
        </p:nvSpPr>
        <p:spPr/>
        <p:txBody>
          <a:bodyPr/>
          <a:lstStyle/>
          <a:p>
            <a:r>
              <a:rPr lang="en-US" dirty="0"/>
              <a:t>Slide 10</a:t>
            </a:r>
          </a:p>
        </p:txBody>
      </p:sp>
    </p:spTree>
    <p:extLst>
      <p:ext uri="{BB962C8B-B14F-4D97-AF65-F5344CB8AC3E}">
        <p14:creationId xmlns:p14="http://schemas.microsoft.com/office/powerpoint/2010/main" val="686076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957B87-6608-8C8C-67C8-0D6B942DC033}"/>
              </a:ext>
            </a:extLst>
          </p:cNvPr>
          <p:cNvSpPr>
            <a:spLocks noGrp="1"/>
          </p:cNvSpPr>
          <p:nvPr>
            <p:ph type="sldNum" sz="quarter" idx="12"/>
          </p:nvPr>
        </p:nvSpPr>
        <p:spPr/>
        <p:txBody>
          <a:bodyPr/>
          <a:lstStyle/>
          <a:p>
            <a:fld id="{0FD50806-BABF-4915-9689-3B9956D1C75C}" type="slidenum">
              <a:rPr lang="en-US" smtClean="0"/>
              <a:pPr/>
              <a:t>2</a:t>
            </a:fld>
            <a:endParaRPr lang="en-US" dirty="0"/>
          </a:p>
        </p:txBody>
      </p:sp>
      <p:pic>
        <p:nvPicPr>
          <p:cNvPr id="6" name="Picture 5">
            <a:extLst>
              <a:ext uri="{FF2B5EF4-FFF2-40B4-BE49-F238E27FC236}">
                <a16:creationId xmlns:a16="http://schemas.microsoft.com/office/drawing/2014/main" id="{2B4D18C6-FD55-B57B-5A26-F90C9945B4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82249" y="6313932"/>
            <a:ext cx="1585161" cy="544068"/>
          </a:xfrm>
          <a:prstGeom prst="rect">
            <a:avLst/>
          </a:prstGeom>
        </p:spPr>
      </p:pic>
      <p:sp>
        <p:nvSpPr>
          <p:cNvPr id="8" name="Rectangle 7">
            <a:extLst>
              <a:ext uri="{FF2B5EF4-FFF2-40B4-BE49-F238E27FC236}">
                <a16:creationId xmlns:a16="http://schemas.microsoft.com/office/drawing/2014/main" id="{115DFD3B-154D-7CA8-9AD8-67B5747ED401}"/>
              </a:ext>
            </a:extLst>
          </p:cNvPr>
          <p:cNvSpPr/>
          <p:nvPr/>
        </p:nvSpPr>
        <p:spPr>
          <a:xfrm>
            <a:off x="850233" y="589475"/>
            <a:ext cx="2390272" cy="750041"/>
          </a:xfrm>
          <a:prstGeom prst="rect">
            <a:avLst/>
          </a:prstGeom>
          <a:solidFill>
            <a:srgbClr val="CE29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9C9E8AD1-D0FD-A12F-9708-C43CD73CF903}"/>
              </a:ext>
            </a:extLst>
          </p:cNvPr>
          <p:cNvSpPr txBox="1"/>
          <p:nvPr/>
        </p:nvSpPr>
        <p:spPr>
          <a:xfrm>
            <a:off x="978569" y="688403"/>
            <a:ext cx="2133600" cy="523220"/>
          </a:xfrm>
          <a:prstGeom prst="rect">
            <a:avLst/>
          </a:prstGeom>
          <a:noFill/>
        </p:spPr>
        <p:txBody>
          <a:bodyPr wrap="square" rtlCol="0">
            <a:spAutoFit/>
          </a:bodyPr>
          <a:lstStyle/>
          <a:p>
            <a:r>
              <a:rPr lang="en-IN" sz="2800" b="1" dirty="0">
                <a:solidFill>
                  <a:schemeClr val="bg1"/>
                </a:solidFill>
              </a:rPr>
              <a:t>OBJECTIVE</a:t>
            </a:r>
          </a:p>
        </p:txBody>
      </p:sp>
      <p:sp>
        <p:nvSpPr>
          <p:cNvPr id="10" name="Rectangle: Rounded Corners 9">
            <a:extLst>
              <a:ext uri="{FF2B5EF4-FFF2-40B4-BE49-F238E27FC236}">
                <a16:creationId xmlns:a16="http://schemas.microsoft.com/office/drawing/2014/main" id="{C91EBAFD-CFFB-4874-ED51-4E06643DF4B9}"/>
              </a:ext>
            </a:extLst>
          </p:cNvPr>
          <p:cNvSpPr/>
          <p:nvPr/>
        </p:nvSpPr>
        <p:spPr>
          <a:xfrm>
            <a:off x="2045369" y="1211623"/>
            <a:ext cx="5614737" cy="3120190"/>
          </a:xfrm>
          <a:prstGeom prst="round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9680265C-5833-0BBF-7543-291EAF76352F}"/>
              </a:ext>
            </a:extLst>
          </p:cNvPr>
          <p:cNvSpPr txBox="1"/>
          <p:nvPr/>
        </p:nvSpPr>
        <p:spPr>
          <a:xfrm>
            <a:off x="2302042" y="1543003"/>
            <a:ext cx="4491790" cy="2585323"/>
          </a:xfrm>
          <a:prstGeom prst="rect">
            <a:avLst/>
          </a:prstGeom>
          <a:noFill/>
        </p:spPr>
        <p:txBody>
          <a:bodyPr wrap="square" rtlCol="0">
            <a:spAutoFit/>
          </a:bodyPr>
          <a:lstStyle/>
          <a:p>
            <a:r>
              <a:rPr lang="en-US" b="0" i="0" dirty="0">
                <a:solidFill>
                  <a:schemeClr val="bg1"/>
                </a:solidFill>
                <a:effectLst/>
                <a:latin typeface="Söhne"/>
              </a:rPr>
              <a:t>Empower our Company with strategic insights derived from thorough analysis of user traffic channels, conversion rates, and engagement metrics. Drive tangible improvements in website and APK performance, fostering enhanced digital reach and audience engagement. Our goal is to optimize these key parameters to propel our Company towards greater success in the digital landscape</a:t>
            </a:r>
            <a:endParaRPr lang="en-IN" dirty="0">
              <a:solidFill>
                <a:schemeClr val="bg1"/>
              </a:solidFill>
            </a:endParaRPr>
          </a:p>
        </p:txBody>
      </p:sp>
      <p:pic>
        <p:nvPicPr>
          <p:cNvPr id="13" name="Picture 12">
            <a:extLst>
              <a:ext uri="{FF2B5EF4-FFF2-40B4-BE49-F238E27FC236}">
                <a16:creationId xmlns:a16="http://schemas.microsoft.com/office/drawing/2014/main" id="{1C9BA720-FAF5-3BDC-B239-F907F02C75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4356" y="1223940"/>
            <a:ext cx="3411204" cy="4820652"/>
          </a:xfrm>
          <a:prstGeom prst="rect">
            <a:avLst/>
          </a:prstGeom>
        </p:spPr>
      </p:pic>
    </p:spTree>
    <p:extLst>
      <p:ext uri="{BB962C8B-B14F-4D97-AF65-F5344CB8AC3E}">
        <p14:creationId xmlns:p14="http://schemas.microsoft.com/office/powerpoint/2010/main" val="374654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0D3BA2-B43F-482A-8413-36C39E771401}"/>
              </a:ext>
              <a:ext uri="{C183D7F6-B498-43B3-948B-1728B52AA6E4}">
                <adec:decorative xmlns:adec="http://schemas.microsoft.com/office/drawing/2017/decorative" val="1"/>
              </a:ext>
            </a:extLst>
          </p:cNvPr>
          <p:cNvSpPr/>
          <p:nvPr/>
        </p:nvSpPr>
        <p:spPr>
          <a:xfrm>
            <a:off x="304801" y="1658178"/>
            <a:ext cx="6042733" cy="4352915"/>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5" name="Group 104" descr="This is an icon of a cellphone. ">
            <a:extLst>
              <a:ext uri="{FF2B5EF4-FFF2-40B4-BE49-F238E27FC236}">
                <a16:creationId xmlns:a16="http://schemas.microsoft.com/office/drawing/2014/main" id="{EE20E74C-F138-4B1C-96C5-27185C81574E}"/>
              </a:ext>
            </a:extLst>
          </p:cNvPr>
          <p:cNvGrpSpPr/>
          <p:nvPr/>
        </p:nvGrpSpPr>
        <p:grpSpPr>
          <a:xfrm>
            <a:off x="7323719" y="3367615"/>
            <a:ext cx="148718" cy="193653"/>
            <a:chOff x="7373011" y="2614988"/>
            <a:chExt cx="220663" cy="287338"/>
          </a:xfrm>
          <a:solidFill>
            <a:schemeClr val="bg1"/>
          </a:solidFill>
        </p:grpSpPr>
        <p:sp>
          <p:nvSpPr>
            <p:cNvPr id="78" name="Freeform 1497">
              <a:extLst>
                <a:ext uri="{FF2B5EF4-FFF2-40B4-BE49-F238E27FC236}">
                  <a16:creationId xmlns:a16="http://schemas.microsoft.com/office/drawing/2014/main" id="{9CD6E5E9-E393-4CC4-B4DE-3FFEC7009F26}"/>
                </a:ext>
              </a:extLst>
            </p:cNvPr>
            <p:cNvSpPr>
              <a:spLocks noEditPoints="1"/>
            </p:cNvSpPr>
            <p:nvPr/>
          </p:nvSpPr>
          <p:spPr bwMode="auto">
            <a:xfrm>
              <a:off x="7373011" y="2614988"/>
              <a:ext cx="220663" cy="287338"/>
            </a:xfrm>
            <a:custGeom>
              <a:avLst/>
              <a:gdLst>
                <a:gd name="T0" fmla="*/ 91 w 695"/>
                <a:gd name="T1" fmla="*/ 120 h 906"/>
                <a:gd name="T2" fmla="*/ 347 w 695"/>
                <a:gd name="T3" fmla="*/ 845 h 906"/>
                <a:gd name="T4" fmla="*/ 322 w 695"/>
                <a:gd name="T5" fmla="*/ 837 h 906"/>
                <a:gd name="T6" fmla="*/ 305 w 695"/>
                <a:gd name="T7" fmla="*/ 817 h 906"/>
                <a:gd name="T8" fmla="*/ 303 w 695"/>
                <a:gd name="T9" fmla="*/ 791 h 906"/>
                <a:gd name="T10" fmla="*/ 315 w 695"/>
                <a:gd name="T11" fmla="*/ 767 h 906"/>
                <a:gd name="T12" fmla="*/ 339 w 695"/>
                <a:gd name="T13" fmla="*/ 755 h 906"/>
                <a:gd name="T14" fmla="*/ 365 w 695"/>
                <a:gd name="T15" fmla="*/ 759 h 906"/>
                <a:gd name="T16" fmla="*/ 385 w 695"/>
                <a:gd name="T17" fmla="*/ 774 h 906"/>
                <a:gd name="T18" fmla="*/ 393 w 695"/>
                <a:gd name="T19" fmla="*/ 799 h 906"/>
                <a:gd name="T20" fmla="*/ 385 w 695"/>
                <a:gd name="T21" fmla="*/ 825 h 906"/>
                <a:gd name="T22" fmla="*/ 365 w 695"/>
                <a:gd name="T23" fmla="*/ 842 h 906"/>
                <a:gd name="T24" fmla="*/ 347 w 695"/>
                <a:gd name="T25" fmla="*/ 53 h 906"/>
                <a:gd name="T26" fmla="*/ 360 w 695"/>
                <a:gd name="T27" fmla="*/ 57 h 906"/>
                <a:gd name="T28" fmla="*/ 368 w 695"/>
                <a:gd name="T29" fmla="*/ 67 h 906"/>
                <a:gd name="T30" fmla="*/ 370 w 695"/>
                <a:gd name="T31" fmla="*/ 80 h 906"/>
                <a:gd name="T32" fmla="*/ 363 w 695"/>
                <a:gd name="T33" fmla="*/ 91 h 906"/>
                <a:gd name="T34" fmla="*/ 352 w 695"/>
                <a:gd name="T35" fmla="*/ 98 h 906"/>
                <a:gd name="T36" fmla="*/ 339 w 695"/>
                <a:gd name="T37" fmla="*/ 96 h 906"/>
                <a:gd name="T38" fmla="*/ 329 w 695"/>
                <a:gd name="T39" fmla="*/ 88 h 906"/>
                <a:gd name="T40" fmla="*/ 325 w 695"/>
                <a:gd name="T41" fmla="*/ 76 h 906"/>
                <a:gd name="T42" fmla="*/ 329 w 695"/>
                <a:gd name="T43" fmla="*/ 63 h 906"/>
                <a:gd name="T44" fmla="*/ 339 w 695"/>
                <a:gd name="T45" fmla="*/ 55 h 906"/>
                <a:gd name="T46" fmla="*/ 347 w 695"/>
                <a:gd name="T47" fmla="*/ 53 h 906"/>
                <a:gd name="T48" fmla="*/ 82 w 695"/>
                <a:gd name="T49" fmla="*/ 1 h 906"/>
                <a:gd name="T50" fmla="*/ 55 w 695"/>
                <a:gd name="T51" fmla="*/ 7 h 906"/>
                <a:gd name="T52" fmla="*/ 33 w 695"/>
                <a:gd name="T53" fmla="*/ 21 h 906"/>
                <a:gd name="T54" fmla="*/ 16 w 695"/>
                <a:gd name="T55" fmla="*/ 39 h 906"/>
                <a:gd name="T56" fmla="*/ 5 w 695"/>
                <a:gd name="T57" fmla="*/ 64 h 906"/>
                <a:gd name="T58" fmla="*/ 0 w 695"/>
                <a:gd name="T59" fmla="*/ 90 h 906"/>
                <a:gd name="T60" fmla="*/ 2 w 695"/>
                <a:gd name="T61" fmla="*/ 833 h 906"/>
                <a:gd name="T62" fmla="*/ 11 w 695"/>
                <a:gd name="T63" fmla="*/ 858 h 906"/>
                <a:gd name="T64" fmla="*/ 27 w 695"/>
                <a:gd name="T65" fmla="*/ 879 h 906"/>
                <a:gd name="T66" fmla="*/ 48 w 695"/>
                <a:gd name="T67" fmla="*/ 895 h 906"/>
                <a:gd name="T68" fmla="*/ 73 w 695"/>
                <a:gd name="T69" fmla="*/ 903 h 906"/>
                <a:gd name="T70" fmla="*/ 604 w 695"/>
                <a:gd name="T71" fmla="*/ 906 h 906"/>
                <a:gd name="T72" fmla="*/ 631 w 695"/>
                <a:gd name="T73" fmla="*/ 901 h 906"/>
                <a:gd name="T74" fmla="*/ 655 w 695"/>
                <a:gd name="T75" fmla="*/ 890 h 906"/>
                <a:gd name="T76" fmla="*/ 674 w 695"/>
                <a:gd name="T77" fmla="*/ 872 h 906"/>
                <a:gd name="T78" fmla="*/ 687 w 695"/>
                <a:gd name="T79" fmla="*/ 850 h 906"/>
                <a:gd name="T80" fmla="*/ 694 w 695"/>
                <a:gd name="T81" fmla="*/ 824 h 906"/>
                <a:gd name="T82" fmla="*/ 694 w 695"/>
                <a:gd name="T83" fmla="*/ 82 h 906"/>
                <a:gd name="T84" fmla="*/ 687 w 695"/>
                <a:gd name="T85" fmla="*/ 55 h 906"/>
                <a:gd name="T86" fmla="*/ 674 w 695"/>
                <a:gd name="T87" fmla="*/ 33 h 906"/>
                <a:gd name="T88" fmla="*/ 655 w 695"/>
                <a:gd name="T89" fmla="*/ 15 h 906"/>
                <a:gd name="T90" fmla="*/ 631 w 695"/>
                <a:gd name="T91" fmla="*/ 4 h 906"/>
                <a:gd name="T92" fmla="*/ 604 w 695"/>
                <a:gd name="T93" fmla="*/ 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95" h="906">
                  <a:moveTo>
                    <a:pt x="604" y="724"/>
                  </a:moveTo>
                  <a:lnTo>
                    <a:pt x="91" y="724"/>
                  </a:lnTo>
                  <a:lnTo>
                    <a:pt x="91" y="120"/>
                  </a:lnTo>
                  <a:lnTo>
                    <a:pt x="604" y="120"/>
                  </a:lnTo>
                  <a:lnTo>
                    <a:pt x="604" y="724"/>
                  </a:lnTo>
                  <a:close/>
                  <a:moveTo>
                    <a:pt x="347" y="845"/>
                  </a:moveTo>
                  <a:lnTo>
                    <a:pt x="339" y="844"/>
                  </a:lnTo>
                  <a:lnTo>
                    <a:pt x="330" y="842"/>
                  </a:lnTo>
                  <a:lnTo>
                    <a:pt x="322" y="837"/>
                  </a:lnTo>
                  <a:lnTo>
                    <a:pt x="315" y="832"/>
                  </a:lnTo>
                  <a:lnTo>
                    <a:pt x="310" y="825"/>
                  </a:lnTo>
                  <a:lnTo>
                    <a:pt x="305" y="817"/>
                  </a:lnTo>
                  <a:lnTo>
                    <a:pt x="303" y="809"/>
                  </a:lnTo>
                  <a:lnTo>
                    <a:pt x="302" y="799"/>
                  </a:lnTo>
                  <a:lnTo>
                    <a:pt x="303" y="791"/>
                  </a:lnTo>
                  <a:lnTo>
                    <a:pt x="305" y="782"/>
                  </a:lnTo>
                  <a:lnTo>
                    <a:pt x="310" y="774"/>
                  </a:lnTo>
                  <a:lnTo>
                    <a:pt x="315" y="767"/>
                  </a:lnTo>
                  <a:lnTo>
                    <a:pt x="322" y="762"/>
                  </a:lnTo>
                  <a:lnTo>
                    <a:pt x="330" y="759"/>
                  </a:lnTo>
                  <a:lnTo>
                    <a:pt x="339" y="755"/>
                  </a:lnTo>
                  <a:lnTo>
                    <a:pt x="347" y="754"/>
                  </a:lnTo>
                  <a:lnTo>
                    <a:pt x="356" y="755"/>
                  </a:lnTo>
                  <a:lnTo>
                    <a:pt x="365" y="759"/>
                  </a:lnTo>
                  <a:lnTo>
                    <a:pt x="373" y="762"/>
                  </a:lnTo>
                  <a:lnTo>
                    <a:pt x="380" y="767"/>
                  </a:lnTo>
                  <a:lnTo>
                    <a:pt x="385" y="774"/>
                  </a:lnTo>
                  <a:lnTo>
                    <a:pt x="389" y="782"/>
                  </a:lnTo>
                  <a:lnTo>
                    <a:pt x="392" y="791"/>
                  </a:lnTo>
                  <a:lnTo>
                    <a:pt x="393" y="799"/>
                  </a:lnTo>
                  <a:lnTo>
                    <a:pt x="392" y="809"/>
                  </a:lnTo>
                  <a:lnTo>
                    <a:pt x="389" y="817"/>
                  </a:lnTo>
                  <a:lnTo>
                    <a:pt x="385" y="825"/>
                  </a:lnTo>
                  <a:lnTo>
                    <a:pt x="380" y="832"/>
                  </a:lnTo>
                  <a:lnTo>
                    <a:pt x="373" y="837"/>
                  </a:lnTo>
                  <a:lnTo>
                    <a:pt x="365" y="842"/>
                  </a:lnTo>
                  <a:lnTo>
                    <a:pt x="356" y="844"/>
                  </a:lnTo>
                  <a:lnTo>
                    <a:pt x="347" y="845"/>
                  </a:lnTo>
                  <a:close/>
                  <a:moveTo>
                    <a:pt x="347" y="53"/>
                  </a:moveTo>
                  <a:lnTo>
                    <a:pt x="352" y="53"/>
                  </a:lnTo>
                  <a:lnTo>
                    <a:pt x="356" y="55"/>
                  </a:lnTo>
                  <a:lnTo>
                    <a:pt x="360" y="57"/>
                  </a:lnTo>
                  <a:lnTo>
                    <a:pt x="363" y="59"/>
                  </a:lnTo>
                  <a:lnTo>
                    <a:pt x="366" y="63"/>
                  </a:lnTo>
                  <a:lnTo>
                    <a:pt x="368" y="67"/>
                  </a:lnTo>
                  <a:lnTo>
                    <a:pt x="370" y="70"/>
                  </a:lnTo>
                  <a:lnTo>
                    <a:pt x="370" y="76"/>
                  </a:lnTo>
                  <a:lnTo>
                    <a:pt x="370" y="80"/>
                  </a:lnTo>
                  <a:lnTo>
                    <a:pt x="368" y="85"/>
                  </a:lnTo>
                  <a:lnTo>
                    <a:pt x="366" y="88"/>
                  </a:lnTo>
                  <a:lnTo>
                    <a:pt x="363" y="91"/>
                  </a:lnTo>
                  <a:lnTo>
                    <a:pt x="360" y="95"/>
                  </a:lnTo>
                  <a:lnTo>
                    <a:pt x="356" y="96"/>
                  </a:lnTo>
                  <a:lnTo>
                    <a:pt x="352" y="98"/>
                  </a:lnTo>
                  <a:lnTo>
                    <a:pt x="347" y="98"/>
                  </a:lnTo>
                  <a:lnTo>
                    <a:pt x="343" y="98"/>
                  </a:lnTo>
                  <a:lnTo>
                    <a:pt x="339" y="96"/>
                  </a:lnTo>
                  <a:lnTo>
                    <a:pt x="335" y="95"/>
                  </a:lnTo>
                  <a:lnTo>
                    <a:pt x="331" y="91"/>
                  </a:lnTo>
                  <a:lnTo>
                    <a:pt x="329" y="88"/>
                  </a:lnTo>
                  <a:lnTo>
                    <a:pt x="326" y="85"/>
                  </a:lnTo>
                  <a:lnTo>
                    <a:pt x="325" y="80"/>
                  </a:lnTo>
                  <a:lnTo>
                    <a:pt x="325" y="76"/>
                  </a:lnTo>
                  <a:lnTo>
                    <a:pt x="325" y="70"/>
                  </a:lnTo>
                  <a:lnTo>
                    <a:pt x="326" y="67"/>
                  </a:lnTo>
                  <a:lnTo>
                    <a:pt x="329" y="63"/>
                  </a:lnTo>
                  <a:lnTo>
                    <a:pt x="331" y="59"/>
                  </a:lnTo>
                  <a:lnTo>
                    <a:pt x="335" y="57"/>
                  </a:lnTo>
                  <a:lnTo>
                    <a:pt x="339" y="55"/>
                  </a:lnTo>
                  <a:lnTo>
                    <a:pt x="343" y="54"/>
                  </a:lnTo>
                  <a:lnTo>
                    <a:pt x="347" y="53"/>
                  </a:lnTo>
                  <a:lnTo>
                    <a:pt x="347" y="53"/>
                  </a:lnTo>
                  <a:close/>
                  <a:moveTo>
                    <a:pt x="604" y="0"/>
                  </a:moveTo>
                  <a:lnTo>
                    <a:pt x="91" y="0"/>
                  </a:lnTo>
                  <a:lnTo>
                    <a:pt x="82" y="1"/>
                  </a:lnTo>
                  <a:lnTo>
                    <a:pt x="73" y="2"/>
                  </a:lnTo>
                  <a:lnTo>
                    <a:pt x="64" y="4"/>
                  </a:lnTo>
                  <a:lnTo>
                    <a:pt x="55" y="7"/>
                  </a:lnTo>
                  <a:lnTo>
                    <a:pt x="48" y="11"/>
                  </a:lnTo>
                  <a:lnTo>
                    <a:pt x="40" y="15"/>
                  </a:lnTo>
                  <a:lnTo>
                    <a:pt x="33" y="21"/>
                  </a:lnTo>
                  <a:lnTo>
                    <a:pt x="27" y="26"/>
                  </a:lnTo>
                  <a:lnTo>
                    <a:pt x="21" y="33"/>
                  </a:lnTo>
                  <a:lnTo>
                    <a:pt x="16" y="39"/>
                  </a:lnTo>
                  <a:lnTo>
                    <a:pt x="11" y="47"/>
                  </a:lnTo>
                  <a:lnTo>
                    <a:pt x="8" y="55"/>
                  </a:lnTo>
                  <a:lnTo>
                    <a:pt x="5" y="64"/>
                  </a:lnTo>
                  <a:lnTo>
                    <a:pt x="2" y="73"/>
                  </a:lnTo>
                  <a:lnTo>
                    <a:pt x="1" y="82"/>
                  </a:lnTo>
                  <a:lnTo>
                    <a:pt x="0" y="90"/>
                  </a:lnTo>
                  <a:lnTo>
                    <a:pt x="0" y="815"/>
                  </a:lnTo>
                  <a:lnTo>
                    <a:pt x="1" y="824"/>
                  </a:lnTo>
                  <a:lnTo>
                    <a:pt x="2" y="833"/>
                  </a:lnTo>
                  <a:lnTo>
                    <a:pt x="5" y="842"/>
                  </a:lnTo>
                  <a:lnTo>
                    <a:pt x="8" y="850"/>
                  </a:lnTo>
                  <a:lnTo>
                    <a:pt x="11" y="858"/>
                  </a:lnTo>
                  <a:lnTo>
                    <a:pt x="16" y="866"/>
                  </a:lnTo>
                  <a:lnTo>
                    <a:pt x="21" y="872"/>
                  </a:lnTo>
                  <a:lnTo>
                    <a:pt x="27" y="879"/>
                  </a:lnTo>
                  <a:lnTo>
                    <a:pt x="33" y="885"/>
                  </a:lnTo>
                  <a:lnTo>
                    <a:pt x="40" y="890"/>
                  </a:lnTo>
                  <a:lnTo>
                    <a:pt x="48" y="895"/>
                  </a:lnTo>
                  <a:lnTo>
                    <a:pt x="55" y="898"/>
                  </a:lnTo>
                  <a:lnTo>
                    <a:pt x="64" y="901"/>
                  </a:lnTo>
                  <a:lnTo>
                    <a:pt x="73" y="903"/>
                  </a:lnTo>
                  <a:lnTo>
                    <a:pt x="82" y="905"/>
                  </a:lnTo>
                  <a:lnTo>
                    <a:pt x="91" y="906"/>
                  </a:lnTo>
                  <a:lnTo>
                    <a:pt x="604" y="906"/>
                  </a:lnTo>
                  <a:lnTo>
                    <a:pt x="613" y="905"/>
                  </a:lnTo>
                  <a:lnTo>
                    <a:pt x="622" y="903"/>
                  </a:lnTo>
                  <a:lnTo>
                    <a:pt x="631" y="901"/>
                  </a:lnTo>
                  <a:lnTo>
                    <a:pt x="639" y="898"/>
                  </a:lnTo>
                  <a:lnTo>
                    <a:pt x="647" y="895"/>
                  </a:lnTo>
                  <a:lnTo>
                    <a:pt x="655" y="890"/>
                  </a:lnTo>
                  <a:lnTo>
                    <a:pt x="662" y="885"/>
                  </a:lnTo>
                  <a:lnTo>
                    <a:pt x="668" y="879"/>
                  </a:lnTo>
                  <a:lnTo>
                    <a:pt x="674" y="872"/>
                  </a:lnTo>
                  <a:lnTo>
                    <a:pt x="679" y="866"/>
                  </a:lnTo>
                  <a:lnTo>
                    <a:pt x="684" y="858"/>
                  </a:lnTo>
                  <a:lnTo>
                    <a:pt x="687" y="850"/>
                  </a:lnTo>
                  <a:lnTo>
                    <a:pt x="690" y="842"/>
                  </a:lnTo>
                  <a:lnTo>
                    <a:pt x="693" y="833"/>
                  </a:lnTo>
                  <a:lnTo>
                    <a:pt x="694" y="824"/>
                  </a:lnTo>
                  <a:lnTo>
                    <a:pt x="695" y="815"/>
                  </a:lnTo>
                  <a:lnTo>
                    <a:pt x="695" y="90"/>
                  </a:lnTo>
                  <a:lnTo>
                    <a:pt x="694" y="82"/>
                  </a:lnTo>
                  <a:lnTo>
                    <a:pt x="693" y="73"/>
                  </a:lnTo>
                  <a:lnTo>
                    <a:pt x="690" y="64"/>
                  </a:lnTo>
                  <a:lnTo>
                    <a:pt x="687" y="55"/>
                  </a:lnTo>
                  <a:lnTo>
                    <a:pt x="684" y="47"/>
                  </a:lnTo>
                  <a:lnTo>
                    <a:pt x="679" y="39"/>
                  </a:lnTo>
                  <a:lnTo>
                    <a:pt x="674" y="33"/>
                  </a:lnTo>
                  <a:lnTo>
                    <a:pt x="668" y="26"/>
                  </a:lnTo>
                  <a:lnTo>
                    <a:pt x="662" y="21"/>
                  </a:lnTo>
                  <a:lnTo>
                    <a:pt x="655" y="15"/>
                  </a:lnTo>
                  <a:lnTo>
                    <a:pt x="647" y="11"/>
                  </a:lnTo>
                  <a:lnTo>
                    <a:pt x="639" y="7"/>
                  </a:lnTo>
                  <a:lnTo>
                    <a:pt x="631" y="4"/>
                  </a:lnTo>
                  <a:lnTo>
                    <a:pt x="622" y="2"/>
                  </a:lnTo>
                  <a:lnTo>
                    <a:pt x="613" y="1"/>
                  </a:lnTo>
                  <a:lnTo>
                    <a:pt x="604" y="0"/>
                  </a:lnTo>
                  <a:lnTo>
                    <a:pt x="604"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79" name="Rectangle 1498">
              <a:extLst>
                <a:ext uri="{FF2B5EF4-FFF2-40B4-BE49-F238E27FC236}">
                  <a16:creationId xmlns:a16="http://schemas.microsoft.com/office/drawing/2014/main" id="{150C2D72-B2E7-4BBC-B0B5-F2D0672588AA}"/>
                </a:ext>
              </a:extLst>
            </p:cNvPr>
            <p:cNvSpPr>
              <a:spLocks noChangeArrowheads="1"/>
            </p:cNvSpPr>
            <p:nvPr/>
          </p:nvSpPr>
          <p:spPr bwMode="auto">
            <a:xfrm>
              <a:off x="7431749" y="26816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0" name="Rectangle 1499">
              <a:extLst>
                <a:ext uri="{FF2B5EF4-FFF2-40B4-BE49-F238E27FC236}">
                  <a16:creationId xmlns:a16="http://schemas.microsoft.com/office/drawing/2014/main" id="{88442823-0A9F-4F87-BC4E-67C185B4D095}"/>
                </a:ext>
              </a:extLst>
            </p:cNvPr>
            <p:cNvSpPr>
              <a:spLocks noChangeArrowheads="1"/>
            </p:cNvSpPr>
            <p:nvPr/>
          </p:nvSpPr>
          <p:spPr bwMode="auto">
            <a:xfrm>
              <a:off x="7469849" y="26816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1" name="Rectangle 1500">
              <a:extLst>
                <a:ext uri="{FF2B5EF4-FFF2-40B4-BE49-F238E27FC236}">
                  <a16:creationId xmlns:a16="http://schemas.microsoft.com/office/drawing/2014/main" id="{BB8E522F-6C5D-4BEC-99C9-595B4D9E91A0}"/>
                </a:ext>
              </a:extLst>
            </p:cNvPr>
            <p:cNvSpPr>
              <a:spLocks noChangeArrowheads="1"/>
            </p:cNvSpPr>
            <p:nvPr/>
          </p:nvSpPr>
          <p:spPr bwMode="auto">
            <a:xfrm>
              <a:off x="7507949" y="26816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2" name="Rectangle 1501">
              <a:extLst>
                <a:ext uri="{FF2B5EF4-FFF2-40B4-BE49-F238E27FC236}">
                  <a16:creationId xmlns:a16="http://schemas.microsoft.com/office/drawing/2014/main" id="{6D136E7B-C62D-4BAB-A634-DE74945715FC}"/>
                </a:ext>
              </a:extLst>
            </p:cNvPr>
            <p:cNvSpPr>
              <a:spLocks noChangeArrowheads="1"/>
            </p:cNvSpPr>
            <p:nvPr/>
          </p:nvSpPr>
          <p:spPr bwMode="auto">
            <a:xfrm>
              <a:off x="7431749" y="27197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3" name="Rectangle 1502">
              <a:extLst>
                <a:ext uri="{FF2B5EF4-FFF2-40B4-BE49-F238E27FC236}">
                  <a16:creationId xmlns:a16="http://schemas.microsoft.com/office/drawing/2014/main" id="{FB61B270-9A62-4EAD-B6D2-E4BFE8F2815D}"/>
                </a:ext>
              </a:extLst>
            </p:cNvPr>
            <p:cNvSpPr>
              <a:spLocks noChangeArrowheads="1"/>
            </p:cNvSpPr>
            <p:nvPr/>
          </p:nvSpPr>
          <p:spPr bwMode="auto">
            <a:xfrm>
              <a:off x="7469849" y="27197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4" name="Rectangle 1503">
              <a:extLst>
                <a:ext uri="{FF2B5EF4-FFF2-40B4-BE49-F238E27FC236}">
                  <a16:creationId xmlns:a16="http://schemas.microsoft.com/office/drawing/2014/main" id="{347D01A0-04AC-4D15-BA2B-F70FFF894A8A}"/>
                </a:ext>
              </a:extLst>
            </p:cNvPr>
            <p:cNvSpPr>
              <a:spLocks noChangeArrowheads="1"/>
            </p:cNvSpPr>
            <p:nvPr/>
          </p:nvSpPr>
          <p:spPr bwMode="auto">
            <a:xfrm>
              <a:off x="7507949" y="27197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5" name="Rectangle 1504">
              <a:extLst>
                <a:ext uri="{FF2B5EF4-FFF2-40B4-BE49-F238E27FC236}">
                  <a16:creationId xmlns:a16="http://schemas.microsoft.com/office/drawing/2014/main" id="{30C95C53-B2B8-4402-9B94-69787A1A5E97}"/>
                </a:ext>
              </a:extLst>
            </p:cNvPr>
            <p:cNvSpPr>
              <a:spLocks noChangeArrowheads="1"/>
            </p:cNvSpPr>
            <p:nvPr/>
          </p:nvSpPr>
          <p:spPr bwMode="auto">
            <a:xfrm>
              <a:off x="7431749" y="27578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sp>
          <p:nvSpPr>
            <p:cNvPr id="86" name="Rectangle 1505">
              <a:extLst>
                <a:ext uri="{FF2B5EF4-FFF2-40B4-BE49-F238E27FC236}">
                  <a16:creationId xmlns:a16="http://schemas.microsoft.com/office/drawing/2014/main" id="{8AEFF552-DCE8-4A42-88F7-71DFCD8B6F89}"/>
                </a:ext>
              </a:extLst>
            </p:cNvPr>
            <p:cNvSpPr>
              <a:spLocks noChangeArrowheads="1"/>
            </p:cNvSpPr>
            <p:nvPr/>
          </p:nvSpPr>
          <p:spPr bwMode="auto">
            <a:xfrm>
              <a:off x="7469849" y="2757863"/>
              <a:ext cx="28575" cy="28575"/>
            </a:xfrm>
            <a:prstGeom prst="rect">
              <a:avLst/>
            </a:prstGeom>
            <a:grpFill/>
            <a:ln>
              <a:noFill/>
            </a:ln>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600" dirty="0">
                <a:solidFill>
                  <a:schemeClr val="lt1"/>
                </a:solidFill>
              </a:endParaRPr>
            </a:p>
          </p:txBody>
        </p:sp>
      </p:grpSp>
      <p:sp>
        <p:nvSpPr>
          <p:cNvPr id="111" name="TextBox 47">
            <a:extLst>
              <a:ext uri="{FF2B5EF4-FFF2-40B4-BE49-F238E27FC236}">
                <a16:creationId xmlns:a16="http://schemas.microsoft.com/office/drawing/2014/main" id="{853D56A8-B36E-4520-9327-AFD45439C181}"/>
              </a:ext>
            </a:extLst>
          </p:cNvPr>
          <p:cNvSpPr txBox="1"/>
          <p:nvPr/>
        </p:nvSpPr>
        <p:spPr>
          <a:xfrm>
            <a:off x="6637739" y="554444"/>
            <a:ext cx="4537090" cy="646331"/>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IN" sz="1400" b="1" i="1" dirty="0"/>
              <a:t>Display and organic search play a major role in attracting new users.</a:t>
            </a:r>
          </a:p>
          <a:p>
            <a:pPr marL="285750" indent="-285750">
              <a:buFont typeface="Arial" panose="020B0604020202020204" pitchFamily="34" charset="0"/>
              <a:buChar char="•"/>
            </a:pPr>
            <a:r>
              <a:rPr lang="en-IN" sz="1400" b="1" i="1" dirty="0"/>
              <a:t>Their conversions are also good in number</a:t>
            </a:r>
          </a:p>
        </p:txBody>
      </p:sp>
      <p:sp>
        <p:nvSpPr>
          <p:cNvPr id="75" name="Rectangle: Rounded Corners 74">
            <a:extLst>
              <a:ext uri="{FF2B5EF4-FFF2-40B4-BE49-F238E27FC236}">
                <a16:creationId xmlns:a16="http://schemas.microsoft.com/office/drawing/2014/main" id="{527B1B3A-4567-4AE9-A7C9-FA9D5A1F3929}"/>
              </a:ext>
            </a:extLst>
          </p:cNvPr>
          <p:cNvSpPr/>
          <p:nvPr/>
        </p:nvSpPr>
        <p:spPr>
          <a:xfrm>
            <a:off x="1349729" y="1393070"/>
            <a:ext cx="3952875" cy="492443"/>
          </a:xfrm>
          <a:prstGeom prst="roundRect">
            <a:avLst>
              <a:gd name="adj" fmla="val 50000"/>
            </a:avLst>
          </a:prstGeom>
          <a:solidFill>
            <a:srgbClr val="CE295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New user and conversion</a:t>
            </a:r>
          </a:p>
        </p:txBody>
      </p:sp>
      <p:sp>
        <p:nvSpPr>
          <p:cNvPr id="122" name="Oval 121">
            <a:extLst>
              <a:ext uri="{FF2B5EF4-FFF2-40B4-BE49-F238E27FC236}">
                <a16:creationId xmlns:a16="http://schemas.microsoft.com/office/drawing/2014/main" id="{922831E1-31DF-4125-9BCB-8937CAE543E1}"/>
              </a:ext>
              <a:ext uri="{C183D7F6-B498-43B3-948B-1728B52AA6E4}">
                <adec:decorative xmlns:adec="http://schemas.microsoft.com/office/drawing/2017/decorative" val="1"/>
              </a:ext>
            </a:extLst>
          </p:cNvPr>
          <p:cNvSpPr/>
          <p:nvPr/>
        </p:nvSpPr>
        <p:spPr>
          <a:xfrm>
            <a:off x="1642267" y="1460593"/>
            <a:ext cx="385764" cy="3857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3" name="Group 122" descr="This is an icon of a bar chart and a line chart. ">
            <a:extLst>
              <a:ext uri="{FF2B5EF4-FFF2-40B4-BE49-F238E27FC236}">
                <a16:creationId xmlns:a16="http://schemas.microsoft.com/office/drawing/2014/main" id="{08F666DF-6069-4309-98CB-67441794E384}"/>
              </a:ext>
            </a:extLst>
          </p:cNvPr>
          <p:cNvGrpSpPr/>
          <p:nvPr/>
        </p:nvGrpSpPr>
        <p:grpSpPr>
          <a:xfrm>
            <a:off x="1737021" y="1555347"/>
            <a:ext cx="196255" cy="196255"/>
            <a:chOff x="4319588" y="2492375"/>
            <a:chExt cx="287338" cy="287338"/>
          </a:xfrm>
          <a:solidFill>
            <a:srgbClr val="CE295E"/>
          </a:solidFill>
        </p:grpSpPr>
        <p:sp>
          <p:nvSpPr>
            <p:cNvPr id="124" name="Freeform 372">
              <a:extLst>
                <a:ext uri="{FF2B5EF4-FFF2-40B4-BE49-F238E27FC236}">
                  <a16:creationId xmlns:a16="http://schemas.microsoft.com/office/drawing/2014/main" id="{CC6C2715-550E-40A0-AB0F-10386CBA9367}"/>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373">
              <a:extLst>
                <a:ext uri="{FF2B5EF4-FFF2-40B4-BE49-F238E27FC236}">
                  <a16:creationId xmlns:a16="http://schemas.microsoft.com/office/drawing/2014/main" id="{F7218EF6-60ED-4D4C-9831-CF6B6BB7D9AA}"/>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8" name="Title 127">
            <a:extLst>
              <a:ext uri="{FF2B5EF4-FFF2-40B4-BE49-F238E27FC236}">
                <a16:creationId xmlns:a16="http://schemas.microsoft.com/office/drawing/2014/main" id="{212B4947-E6CD-467B-AF72-9BC942B53E3E}"/>
              </a:ext>
            </a:extLst>
          </p:cNvPr>
          <p:cNvSpPr>
            <a:spLocks noGrp="1"/>
          </p:cNvSpPr>
          <p:nvPr>
            <p:ph type="title"/>
          </p:nvPr>
        </p:nvSpPr>
        <p:spPr>
          <a:xfrm>
            <a:off x="134380" y="348309"/>
            <a:ext cx="4464404" cy="498598"/>
          </a:xfrm>
        </p:spPr>
        <p:txBody>
          <a:bodyPr/>
          <a:lstStyle/>
          <a:p>
            <a:r>
              <a:rPr lang="en-US" dirty="0"/>
              <a:t>USER ACQUISITION:</a:t>
            </a:r>
          </a:p>
        </p:txBody>
      </p:sp>
      <p:sp>
        <p:nvSpPr>
          <p:cNvPr id="130" name="Slide Number Placeholder 129">
            <a:extLst>
              <a:ext uri="{FF2B5EF4-FFF2-40B4-BE49-F238E27FC236}">
                <a16:creationId xmlns:a16="http://schemas.microsoft.com/office/drawing/2014/main" id="{6B37FA8E-54BF-4AF0-BF0C-916033E8ADE5}"/>
              </a:ext>
            </a:extLst>
          </p:cNvPr>
          <p:cNvSpPr>
            <a:spLocks noGrp="1"/>
          </p:cNvSpPr>
          <p:nvPr>
            <p:ph type="sldNum" sz="quarter" idx="12"/>
          </p:nvPr>
        </p:nvSpPr>
        <p:spPr>
          <a:xfrm>
            <a:off x="11677650" y="609353"/>
            <a:ext cx="419100" cy="365125"/>
          </a:xfrm>
        </p:spPr>
        <p:txBody>
          <a:bodyPr/>
          <a:lstStyle/>
          <a:p>
            <a:fld id="{0FD50806-BABF-4915-9689-3B9956D1C75C}" type="slidenum">
              <a:rPr lang="en-US" smtClean="0"/>
              <a:pPr/>
              <a:t>3</a:t>
            </a:fld>
            <a:endParaRPr lang="en-US" dirty="0"/>
          </a:p>
        </p:txBody>
      </p:sp>
      <p:pic>
        <p:nvPicPr>
          <p:cNvPr id="2" name="Picture 1">
            <a:extLst>
              <a:ext uri="{FF2B5EF4-FFF2-40B4-BE49-F238E27FC236}">
                <a16:creationId xmlns:a16="http://schemas.microsoft.com/office/drawing/2014/main" id="{F6F89DDA-609B-4F4A-DBDB-2EFE33C8D2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2249" y="6313932"/>
            <a:ext cx="1585161" cy="544068"/>
          </a:xfrm>
          <a:prstGeom prst="rect">
            <a:avLst/>
          </a:prstGeom>
        </p:spPr>
      </p:pic>
      <p:graphicFrame>
        <p:nvGraphicFramePr>
          <p:cNvPr id="13" name="Chart 12">
            <a:extLst>
              <a:ext uri="{FF2B5EF4-FFF2-40B4-BE49-F238E27FC236}">
                <a16:creationId xmlns:a16="http://schemas.microsoft.com/office/drawing/2014/main" id="{8D0A704E-733C-070E-18BB-555DFE5665A5}"/>
              </a:ext>
            </a:extLst>
          </p:cNvPr>
          <p:cNvGraphicFramePr>
            <a:graphicFrameLocks/>
          </p:cNvGraphicFramePr>
          <p:nvPr>
            <p:extLst>
              <p:ext uri="{D42A27DB-BD31-4B8C-83A1-F6EECF244321}">
                <p14:modId xmlns:p14="http://schemas.microsoft.com/office/powerpoint/2010/main" val="3569122522"/>
              </p:ext>
            </p:extLst>
          </p:nvPr>
        </p:nvGraphicFramePr>
        <p:xfrm>
          <a:off x="689897" y="2150621"/>
          <a:ext cx="5141058" cy="3385436"/>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FA17645E-BAD7-EA66-B58E-626C3E6F5CB0}"/>
              </a:ext>
            </a:extLst>
          </p:cNvPr>
          <p:cNvSpPr txBox="1"/>
          <p:nvPr/>
        </p:nvSpPr>
        <p:spPr>
          <a:xfrm>
            <a:off x="6571601" y="163643"/>
            <a:ext cx="1468877" cy="369332"/>
          </a:xfrm>
          <a:prstGeom prst="rect">
            <a:avLst/>
          </a:prstGeom>
          <a:noFill/>
        </p:spPr>
        <p:txBody>
          <a:bodyPr wrap="square" rtlCol="0">
            <a:spAutoFit/>
          </a:bodyPr>
          <a:lstStyle/>
          <a:p>
            <a:r>
              <a:rPr lang="en-IN" u="sng" dirty="0"/>
              <a:t>My Analysis</a:t>
            </a:r>
            <a:r>
              <a:rPr lang="en-IN" dirty="0"/>
              <a:t>:</a:t>
            </a:r>
          </a:p>
        </p:txBody>
      </p:sp>
      <p:graphicFrame>
        <p:nvGraphicFramePr>
          <p:cNvPr id="15" name="Table 14">
            <a:extLst>
              <a:ext uri="{FF2B5EF4-FFF2-40B4-BE49-F238E27FC236}">
                <a16:creationId xmlns:a16="http://schemas.microsoft.com/office/drawing/2014/main" id="{34E7A64A-A4CC-7E49-B506-C6FBD0B4641F}"/>
              </a:ext>
            </a:extLst>
          </p:cNvPr>
          <p:cNvGraphicFramePr>
            <a:graphicFrameLocks noGrp="1"/>
          </p:cNvGraphicFramePr>
          <p:nvPr>
            <p:extLst>
              <p:ext uri="{D42A27DB-BD31-4B8C-83A1-F6EECF244321}">
                <p14:modId xmlns:p14="http://schemas.microsoft.com/office/powerpoint/2010/main" val="746278416"/>
              </p:ext>
            </p:extLst>
          </p:nvPr>
        </p:nvGraphicFramePr>
        <p:xfrm>
          <a:off x="6764628" y="1376460"/>
          <a:ext cx="4815708" cy="2004060"/>
        </p:xfrm>
        <a:graphic>
          <a:graphicData uri="http://schemas.openxmlformats.org/drawingml/2006/table">
            <a:tbl>
              <a:tblPr firstRow="1" bandRow="1">
                <a:tableStyleId>{9D7B26C5-4107-4FEC-AEDC-1716B250A1EF}</a:tableStyleId>
              </a:tblPr>
              <a:tblGrid>
                <a:gridCol w="2407854">
                  <a:extLst>
                    <a:ext uri="{9D8B030D-6E8A-4147-A177-3AD203B41FA5}">
                      <a16:colId xmlns:a16="http://schemas.microsoft.com/office/drawing/2014/main" val="3081819046"/>
                    </a:ext>
                  </a:extLst>
                </a:gridCol>
                <a:gridCol w="2407854">
                  <a:extLst>
                    <a:ext uri="{9D8B030D-6E8A-4147-A177-3AD203B41FA5}">
                      <a16:colId xmlns:a16="http://schemas.microsoft.com/office/drawing/2014/main" val="156214485"/>
                    </a:ext>
                  </a:extLst>
                </a:gridCol>
              </a:tblGrid>
              <a:tr h="0">
                <a:tc>
                  <a:txBody>
                    <a:bodyPr/>
                    <a:lstStyle/>
                    <a:p>
                      <a:pPr algn="ctr" fontAlgn="b"/>
                      <a:r>
                        <a:rPr lang="en-US" sz="1600" b="1" i="0" u="none" strike="noStrike" dirty="0">
                          <a:solidFill>
                            <a:srgbClr val="000000"/>
                          </a:solidFill>
                          <a:effectLst/>
                          <a:latin typeface="Calibri" panose="020F0502020204030204" pitchFamily="34" charset="0"/>
                        </a:rPr>
                        <a:t>First user default channel group</a:t>
                      </a:r>
                    </a:p>
                  </a:txBody>
                  <a:tcPr marL="7620" marR="7620" marT="7620" marB="0" anchor="b"/>
                </a:tc>
                <a:tc>
                  <a:txBody>
                    <a:bodyPr/>
                    <a:lstStyle/>
                    <a:p>
                      <a:pPr algn="ctr" fontAlgn="b"/>
                      <a:r>
                        <a:rPr lang="en-IN" sz="1600" b="1" i="0" u="none" strike="noStrike" dirty="0">
                          <a:solidFill>
                            <a:srgbClr val="000000"/>
                          </a:solidFill>
                          <a:effectLst/>
                          <a:latin typeface="Calibri" panose="020F0502020204030204" pitchFamily="34" charset="0"/>
                        </a:rPr>
                        <a:t>Conversion rate</a:t>
                      </a:r>
                    </a:p>
                  </a:txBody>
                  <a:tcPr marL="7620" marR="7620" marT="7620" marB="0" anchor="b"/>
                </a:tc>
                <a:extLst>
                  <a:ext uri="{0D108BD9-81ED-4DB2-BD59-A6C34878D82A}">
                    <a16:rowId xmlns:a16="http://schemas.microsoft.com/office/drawing/2014/main" val="3758444562"/>
                  </a:ext>
                </a:extLst>
              </a:tr>
              <a:tr h="0">
                <a:tc>
                  <a:txBody>
                    <a:bodyPr/>
                    <a:lstStyle/>
                    <a:p>
                      <a:pPr algn="ctr" fontAlgn="b"/>
                      <a:r>
                        <a:rPr lang="en-IN" sz="1600" b="0" i="0" u="none" strike="noStrike">
                          <a:solidFill>
                            <a:srgbClr val="000000"/>
                          </a:solidFill>
                          <a:effectLst/>
                          <a:latin typeface="Calibri" panose="020F0502020204030204" pitchFamily="34" charset="0"/>
                        </a:rPr>
                        <a:t>Display</a:t>
                      </a:r>
                    </a:p>
                  </a:txBody>
                  <a:tcPr marL="7620" marR="7620" marT="7620" marB="0" anchor="b"/>
                </a:tc>
                <a:tc>
                  <a:txBody>
                    <a:bodyPr/>
                    <a:lstStyle/>
                    <a:p>
                      <a:pPr algn="ctr" fontAlgn="b"/>
                      <a:r>
                        <a:rPr lang="en-IN" sz="1600" b="0" i="0" u="none" strike="noStrike">
                          <a:solidFill>
                            <a:srgbClr val="000000"/>
                          </a:solidFill>
                          <a:effectLst/>
                          <a:latin typeface="Calibri" panose="020F0502020204030204" pitchFamily="34" charset="0"/>
                        </a:rPr>
                        <a:t>376%</a:t>
                      </a:r>
                    </a:p>
                  </a:txBody>
                  <a:tcPr marL="7620" marR="7620" marT="7620" marB="0" anchor="b"/>
                </a:tc>
                <a:extLst>
                  <a:ext uri="{0D108BD9-81ED-4DB2-BD59-A6C34878D82A}">
                    <a16:rowId xmlns:a16="http://schemas.microsoft.com/office/drawing/2014/main" val="1410653253"/>
                  </a:ext>
                </a:extLst>
              </a:tr>
              <a:tr h="0">
                <a:tc>
                  <a:txBody>
                    <a:bodyPr/>
                    <a:lstStyle/>
                    <a:p>
                      <a:pPr algn="ctr" fontAlgn="b"/>
                      <a:r>
                        <a:rPr lang="en-IN" sz="1600" b="0" i="0" u="none" strike="noStrike">
                          <a:solidFill>
                            <a:srgbClr val="000000"/>
                          </a:solidFill>
                          <a:effectLst/>
                          <a:latin typeface="Calibri" panose="020F0502020204030204" pitchFamily="34" charset="0"/>
                        </a:rPr>
                        <a:t>Organic Search</a:t>
                      </a:r>
                    </a:p>
                  </a:txBody>
                  <a:tcPr marL="7620" marR="7620" marT="7620" marB="0" anchor="b"/>
                </a:tc>
                <a:tc>
                  <a:txBody>
                    <a:bodyPr/>
                    <a:lstStyle/>
                    <a:p>
                      <a:pPr algn="ctr" fontAlgn="b"/>
                      <a:r>
                        <a:rPr lang="en-IN" sz="1600" b="0" i="0" u="none" strike="noStrike">
                          <a:solidFill>
                            <a:srgbClr val="000000"/>
                          </a:solidFill>
                          <a:effectLst/>
                          <a:latin typeface="Calibri" panose="020F0502020204030204" pitchFamily="34" charset="0"/>
                        </a:rPr>
                        <a:t>1435%</a:t>
                      </a:r>
                    </a:p>
                  </a:txBody>
                  <a:tcPr marL="7620" marR="7620" marT="7620" marB="0" anchor="b"/>
                </a:tc>
                <a:extLst>
                  <a:ext uri="{0D108BD9-81ED-4DB2-BD59-A6C34878D82A}">
                    <a16:rowId xmlns:a16="http://schemas.microsoft.com/office/drawing/2014/main" val="3612478095"/>
                  </a:ext>
                </a:extLst>
              </a:tr>
              <a:tr h="0">
                <a:tc>
                  <a:txBody>
                    <a:bodyPr/>
                    <a:lstStyle/>
                    <a:p>
                      <a:pPr algn="ctr" fontAlgn="b"/>
                      <a:r>
                        <a:rPr lang="en-IN" sz="1600" b="0" i="0" u="none" strike="noStrike">
                          <a:solidFill>
                            <a:srgbClr val="000000"/>
                          </a:solidFill>
                          <a:effectLst/>
                          <a:latin typeface="Calibri" panose="020F0502020204030204" pitchFamily="34" charset="0"/>
                        </a:rPr>
                        <a:t>Paid Search</a:t>
                      </a:r>
                    </a:p>
                  </a:txBody>
                  <a:tcPr marL="7620" marR="7620" marT="7620" marB="0" anchor="b"/>
                </a:tc>
                <a:tc>
                  <a:txBody>
                    <a:bodyPr/>
                    <a:lstStyle/>
                    <a:p>
                      <a:pPr algn="ctr" fontAlgn="b"/>
                      <a:r>
                        <a:rPr lang="en-IN" sz="1600" b="0" i="0" u="none" strike="noStrike">
                          <a:solidFill>
                            <a:srgbClr val="000000"/>
                          </a:solidFill>
                          <a:effectLst/>
                          <a:latin typeface="Calibri" panose="020F0502020204030204" pitchFamily="34" charset="0"/>
                        </a:rPr>
                        <a:t>488%</a:t>
                      </a:r>
                    </a:p>
                  </a:txBody>
                  <a:tcPr marL="7620" marR="7620" marT="7620" marB="0" anchor="b"/>
                </a:tc>
                <a:extLst>
                  <a:ext uri="{0D108BD9-81ED-4DB2-BD59-A6C34878D82A}">
                    <a16:rowId xmlns:a16="http://schemas.microsoft.com/office/drawing/2014/main" val="2603245365"/>
                  </a:ext>
                </a:extLst>
              </a:tr>
              <a:tr h="0">
                <a:tc>
                  <a:txBody>
                    <a:bodyPr/>
                    <a:lstStyle/>
                    <a:p>
                      <a:pPr algn="ctr" fontAlgn="b"/>
                      <a:r>
                        <a:rPr lang="en-IN" sz="1600" b="0" i="0" u="none" strike="noStrike">
                          <a:solidFill>
                            <a:srgbClr val="000000"/>
                          </a:solidFill>
                          <a:effectLst/>
                          <a:latin typeface="Calibri" panose="020F0502020204030204" pitchFamily="34" charset="0"/>
                        </a:rPr>
                        <a:t>Direct</a:t>
                      </a:r>
                    </a:p>
                  </a:txBody>
                  <a:tcPr marL="7620" marR="7620" marT="7620" marB="0" anchor="b"/>
                </a:tc>
                <a:tc>
                  <a:txBody>
                    <a:bodyPr/>
                    <a:lstStyle/>
                    <a:p>
                      <a:pPr algn="ctr" fontAlgn="b"/>
                      <a:r>
                        <a:rPr lang="en-IN" sz="1600" b="0" i="0" u="none" strike="noStrike">
                          <a:solidFill>
                            <a:srgbClr val="000000"/>
                          </a:solidFill>
                          <a:effectLst/>
                          <a:latin typeface="Calibri" panose="020F0502020204030204" pitchFamily="34" charset="0"/>
                        </a:rPr>
                        <a:t>1634%</a:t>
                      </a:r>
                    </a:p>
                  </a:txBody>
                  <a:tcPr marL="7620" marR="7620" marT="7620" marB="0" anchor="b"/>
                </a:tc>
                <a:extLst>
                  <a:ext uri="{0D108BD9-81ED-4DB2-BD59-A6C34878D82A}">
                    <a16:rowId xmlns:a16="http://schemas.microsoft.com/office/drawing/2014/main" val="1732825520"/>
                  </a:ext>
                </a:extLst>
              </a:tr>
              <a:tr h="0">
                <a:tc>
                  <a:txBody>
                    <a:bodyPr/>
                    <a:lstStyle/>
                    <a:p>
                      <a:pPr algn="ctr" fontAlgn="b"/>
                      <a:r>
                        <a:rPr lang="en-IN" sz="1600" b="0" i="0" u="none" strike="noStrike">
                          <a:solidFill>
                            <a:srgbClr val="000000"/>
                          </a:solidFill>
                          <a:effectLst/>
                          <a:latin typeface="Calibri" panose="020F0502020204030204" pitchFamily="34" charset="0"/>
                        </a:rPr>
                        <a:t>Unassigned</a:t>
                      </a:r>
                    </a:p>
                  </a:txBody>
                  <a:tcPr marL="7620" marR="7620" marT="7620" marB="0" anchor="b"/>
                </a:tc>
                <a:tc>
                  <a:txBody>
                    <a:bodyPr/>
                    <a:lstStyle/>
                    <a:p>
                      <a:pPr algn="ctr" fontAlgn="b"/>
                      <a:r>
                        <a:rPr lang="en-IN" sz="1600" b="0" i="0" u="none" strike="noStrike">
                          <a:solidFill>
                            <a:srgbClr val="000000"/>
                          </a:solidFill>
                          <a:effectLst/>
                          <a:latin typeface="Calibri" panose="020F0502020204030204" pitchFamily="34" charset="0"/>
                        </a:rPr>
                        <a:t>243%</a:t>
                      </a:r>
                    </a:p>
                  </a:txBody>
                  <a:tcPr marL="7620" marR="7620" marT="7620" marB="0" anchor="b"/>
                </a:tc>
                <a:extLst>
                  <a:ext uri="{0D108BD9-81ED-4DB2-BD59-A6C34878D82A}">
                    <a16:rowId xmlns:a16="http://schemas.microsoft.com/office/drawing/2014/main" val="3809569123"/>
                  </a:ext>
                </a:extLst>
              </a:tr>
              <a:tr h="0">
                <a:tc>
                  <a:txBody>
                    <a:bodyPr/>
                    <a:lstStyle/>
                    <a:p>
                      <a:pPr algn="ctr" fontAlgn="b"/>
                      <a:r>
                        <a:rPr lang="en-IN" sz="1600" b="0" i="0" u="none" strike="noStrike" dirty="0">
                          <a:solidFill>
                            <a:srgbClr val="000000"/>
                          </a:solidFill>
                          <a:effectLst/>
                          <a:latin typeface="Calibri" panose="020F0502020204030204" pitchFamily="34" charset="0"/>
                        </a:rPr>
                        <a:t>Organic Social</a:t>
                      </a:r>
                    </a:p>
                  </a:txBody>
                  <a:tcPr marL="7620" marR="7620" marT="7620" marB="0" anchor="b"/>
                </a:tc>
                <a:tc>
                  <a:txBody>
                    <a:bodyPr/>
                    <a:lstStyle/>
                    <a:p>
                      <a:pPr algn="ctr" fontAlgn="b"/>
                      <a:r>
                        <a:rPr lang="en-IN" sz="1600" b="0" i="0" u="none" strike="noStrike" dirty="0">
                          <a:solidFill>
                            <a:srgbClr val="000000"/>
                          </a:solidFill>
                          <a:effectLst/>
                          <a:latin typeface="Calibri" panose="020F0502020204030204" pitchFamily="34" charset="0"/>
                        </a:rPr>
                        <a:t>270%</a:t>
                      </a:r>
                    </a:p>
                  </a:txBody>
                  <a:tcPr marL="7620" marR="7620" marT="7620" marB="0" anchor="b"/>
                </a:tc>
                <a:extLst>
                  <a:ext uri="{0D108BD9-81ED-4DB2-BD59-A6C34878D82A}">
                    <a16:rowId xmlns:a16="http://schemas.microsoft.com/office/drawing/2014/main" val="938766773"/>
                  </a:ext>
                </a:extLst>
              </a:tr>
            </a:tbl>
          </a:graphicData>
        </a:graphic>
      </p:graphicFrame>
      <p:sp>
        <p:nvSpPr>
          <p:cNvPr id="23" name="TextBox 22">
            <a:extLst>
              <a:ext uri="{FF2B5EF4-FFF2-40B4-BE49-F238E27FC236}">
                <a16:creationId xmlns:a16="http://schemas.microsoft.com/office/drawing/2014/main" id="{64C4BD52-645C-F3C9-B4EE-8CA94A88F3A4}"/>
              </a:ext>
            </a:extLst>
          </p:cNvPr>
          <p:cNvSpPr txBox="1"/>
          <p:nvPr/>
        </p:nvSpPr>
        <p:spPr>
          <a:xfrm>
            <a:off x="6637739" y="3473535"/>
            <a:ext cx="2273931" cy="369332"/>
          </a:xfrm>
          <a:prstGeom prst="rect">
            <a:avLst/>
          </a:prstGeom>
          <a:noFill/>
        </p:spPr>
        <p:txBody>
          <a:bodyPr wrap="square" rtlCol="0">
            <a:spAutoFit/>
          </a:bodyPr>
          <a:lstStyle/>
          <a:p>
            <a:r>
              <a:rPr lang="en-IN" u="sng" dirty="0">
                <a:solidFill>
                  <a:schemeClr val="tx1">
                    <a:lumMod val="75000"/>
                    <a:lumOff val="25000"/>
                  </a:schemeClr>
                </a:solidFill>
              </a:rPr>
              <a:t>Recommendation</a:t>
            </a:r>
            <a:r>
              <a:rPr lang="en-IN" b="1" u="sng" dirty="0">
                <a:solidFill>
                  <a:schemeClr val="tx1">
                    <a:lumMod val="75000"/>
                    <a:lumOff val="25000"/>
                  </a:schemeClr>
                </a:solidFill>
              </a:rPr>
              <a:t>:</a:t>
            </a:r>
          </a:p>
        </p:txBody>
      </p:sp>
      <p:sp>
        <p:nvSpPr>
          <p:cNvPr id="41" name="TextBox 40">
            <a:extLst>
              <a:ext uri="{FF2B5EF4-FFF2-40B4-BE49-F238E27FC236}">
                <a16:creationId xmlns:a16="http://schemas.microsoft.com/office/drawing/2014/main" id="{ED47A90A-7FEE-1E69-F2F2-03EBDB1A8B0F}"/>
              </a:ext>
            </a:extLst>
          </p:cNvPr>
          <p:cNvSpPr txBox="1"/>
          <p:nvPr/>
        </p:nvSpPr>
        <p:spPr>
          <a:xfrm>
            <a:off x="6764628" y="3842867"/>
            <a:ext cx="3988341" cy="738664"/>
          </a:xfrm>
          <a:prstGeom prst="rect">
            <a:avLst/>
          </a:prstGeom>
          <a:noFill/>
        </p:spPr>
        <p:txBody>
          <a:bodyPr wrap="square" rtlCol="0">
            <a:spAutoFit/>
          </a:bodyPr>
          <a:lstStyle/>
          <a:p>
            <a:pPr marL="285750" indent="-285750">
              <a:buFont typeface="Arial" panose="020B0604020202020204" pitchFamily="34" charset="0"/>
              <a:buChar char="•"/>
            </a:pPr>
            <a:r>
              <a:rPr lang="en-US" sz="1400" b="1" i="1" dirty="0">
                <a:solidFill>
                  <a:srgbClr val="0D0D0D"/>
                </a:solidFill>
                <a:effectLst/>
                <a:latin typeface="Segoe UI Light (Body)"/>
              </a:rPr>
              <a:t>Allocate more resources and effort towards optimizing the Organic Search and Direct traffic channels</a:t>
            </a:r>
            <a:endParaRPr lang="en-IN" sz="1400" b="1" i="1" dirty="0">
              <a:latin typeface="Segoe UI Light (Body)"/>
            </a:endParaRPr>
          </a:p>
        </p:txBody>
      </p:sp>
      <p:sp>
        <p:nvSpPr>
          <p:cNvPr id="42" name="TextBox 41">
            <a:extLst>
              <a:ext uri="{FF2B5EF4-FFF2-40B4-BE49-F238E27FC236}">
                <a16:creationId xmlns:a16="http://schemas.microsoft.com/office/drawing/2014/main" id="{522978C0-625C-789A-5F24-6E51A0C0697E}"/>
              </a:ext>
            </a:extLst>
          </p:cNvPr>
          <p:cNvSpPr txBox="1"/>
          <p:nvPr/>
        </p:nvSpPr>
        <p:spPr>
          <a:xfrm>
            <a:off x="6637739" y="4581531"/>
            <a:ext cx="2428010" cy="369332"/>
          </a:xfrm>
          <a:prstGeom prst="rect">
            <a:avLst/>
          </a:prstGeom>
          <a:noFill/>
        </p:spPr>
        <p:txBody>
          <a:bodyPr wrap="square" rtlCol="0">
            <a:spAutoFit/>
          </a:bodyPr>
          <a:lstStyle/>
          <a:p>
            <a:r>
              <a:rPr lang="en-IN" b="0" i="0" u="sng" dirty="0">
                <a:solidFill>
                  <a:srgbClr val="0D0D0D"/>
                </a:solidFill>
                <a:effectLst/>
                <a:latin typeface="Segoe UI Light (Body)"/>
              </a:rPr>
              <a:t>Quantifiable Success</a:t>
            </a:r>
            <a:r>
              <a:rPr lang="en-IN" b="0" i="0" dirty="0">
                <a:solidFill>
                  <a:srgbClr val="0D0D0D"/>
                </a:solidFill>
                <a:effectLst/>
                <a:latin typeface="Segoe UI Light (Body)"/>
              </a:rPr>
              <a:t>:</a:t>
            </a:r>
            <a:endParaRPr lang="en-IN" dirty="0">
              <a:latin typeface="Segoe UI Light (Body)"/>
            </a:endParaRPr>
          </a:p>
        </p:txBody>
      </p:sp>
      <p:sp>
        <p:nvSpPr>
          <p:cNvPr id="43" name="TextBox 42">
            <a:extLst>
              <a:ext uri="{FF2B5EF4-FFF2-40B4-BE49-F238E27FC236}">
                <a16:creationId xmlns:a16="http://schemas.microsoft.com/office/drawing/2014/main" id="{331067D2-FB35-D8CF-F86F-D399521325D6}"/>
              </a:ext>
            </a:extLst>
          </p:cNvPr>
          <p:cNvSpPr txBox="1"/>
          <p:nvPr/>
        </p:nvSpPr>
        <p:spPr>
          <a:xfrm>
            <a:off x="6764628" y="4868450"/>
            <a:ext cx="5332121" cy="1569660"/>
          </a:xfrm>
          <a:prstGeom prst="rect">
            <a:avLst/>
          </a:prstGeom>
          <a:noFill/>
        </p:spPr>
        <p:txBody>
          <a:bodyPr wrap="square" rtlCol="0">
            <a:spAutoFit/>
          </a:bodyPr>
          <a:lstStyle/>
          <a:p>
            <a:r>
              <a:rPr lang="en-US" sz="1600" b="0" i="1" dirty="0">
                <a:solidFill>
                  <a:srgbClr val="0D0D0D"/>
                </a:solidFill>
                <a:effectLst/>
                <a:latin typeface="Söhne"/>
              </a:rPr>
              <a:t>Implementing the recommendation will strategically optimize Organic Search and Direct traffic channels, leveraging their high conversion rates, yielded a substantial increase in revenue and ROI, accompanied by heightened user engagement and loyalty, driving tangible business growth and success.</a:t>
            </a:r>
            <a:endParaRPr lang="en-IN" sz="1600" i="1" dirty="0"/>
          </a:p>
        </p:txBody>
      </p:sp>
    </p:spTree>
    <p:extLst>
      <p:ext uri="{BB962C8B-B14F-4D97-AF65-F5344CB8AC3E}">
        <p14:creationId xmlns:p14="http://schemas.microsoft.com/office/powerpoint/2010/main" val="3427904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5517C826-C471-4169-9892-EEBF4B4D8645}"/>
              </a:ext>
              <a:ext uri="{C183D7F6-B498-43B3-948B-1728B52AA6E4}">
                <adec:decorative xmlns:adec="http://schemas.microsoft.com/office/drawing/2017/decorative" val="1"/>
              </a:ext>
            </a:extLst>
          </p:cNvPr>
          <p:cNvSpPr/>
          <p:nvPr/>
        </p:nvSpPr>
        <p:spPr>
          <a:xfrm>
            <a:off x="214884" y="688560"/>
            <a:ext cx="3868366" cy="3703914"/>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Rounded Corners 57">
            <a:extLst>
              <a:ext uri="{FF2B5EF4-FFF2-40B4-BE49-F238E27FC236}">
                <a16:creationId xmlns:a16="http://schemas.microsoft.com/office/drawing/2014/main" id="{581D706E-E15A-45F0-9055-C455145F0A7C}"/>
              </a:ext>
              <a:ext uri="{C183D7F6-B498-43B3-948B-1728B52AA6E4}">
                <adec:decorative xmlns:adec="http://schemas.microsoft.com/office/drawing/2017/decorative" val="1"/>
              </a:ext>
            </a:extLst>
          </p:cNvPr>
          <p:cNvSpPr/>
          <p:nvPr/>
        </p:nvSpPr>
        <p:spPr>
          <a:xfrm>
            <a:off x="4921108" y="2836312"/>
            <a:ext cx="5777648" cy="1648139"/>
          </a:xfrm>
          <a:prstGeom prst="roundRect">
            <a:avLst>
              <a:gd name="adj" fmla="val 16584"/>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Rounded Corners 58">
            <a:extLst>
              <a:ext uri="{FF2B5EF4-FFF2-40B4-BE49-F238E27FC236}">
                <a16:creationId xmlns:a16="http://schemas.microsoft.com/office/drawing/2014/main" id="{228B89D6-D457-43D1-99F9-B86C5647AEB2}"/>
              </a:ext>
              <a:ext uri="{C183D7F6-B498-43B3-948B-1728B52AA6E4}">
                <adec:decorative xmlns:adec="http://schemas.microsoft.com/office/drawing/2017/decorative" val="1"/>
              </a:ext>
            </a:extLst>
          </p:cNvPr>
          <p:cNvSpPr/>
          <p:nvPr/>
        </p:nvSpPr>
        <p:spPr>
          <a:xfrm>
            <a:off x="729574" y="4727193"/>
            <a:ext cx="9969182" cy="1430685"/>
          </a:xfrm>
          <a:prstGeom prst="roundRect">
            <a:avLst>
              <a:gd name="adj" fmla="val 21443"/>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Rounded Corners 55">
            <a:extLst>
              <a:ext uri="{FF2B5EF4-FFF2-40B4-BE49-F238E27FC236}">
                <a16:creationId xmlns:a16="http://schemas.microsoft.com/office/drawing/2014/main" id="{C50DE9D8-FD82-4684-9ED8-826B4EC01B44}"/>
              </a:ext>
              <a:ext uri="{C183D7F6-B498-43B3-948B-1728B52AA6E4}">
                <adec:decorative xmlns:adec="http://schemas.microsoft.com/office/drawing/2017/decorative" val="1"/>
              </a:ext>
            </a:extLst>
          </p:cNvPr>
          <p:cNvSpPr/>
          <p:nvPr/>
        </p:nvSpPr>
        <p:spPr>
          <a:xfrm>
            <a:off x="4921108" y="148035"/>
            <a:ext cx="5777648" cy="2516148"/>
          </a:xfrm>
          <a:prstGeom prst="roundRect">
            <a:avLst>
              <a:gd name="adj" fmla="val 12544"/>
            </a:avLst>
          </a:prstGeom>
          <a:solidFill>
            <a:srgbClr val="E83C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D0B643-7A91-4DF8-A7B1-B57A95B3E49A}"/>
              </a:ext>
            </a:extLst>
          </p:cNvPr>
          <p:cNvSpPr>
            <a:spLocks noGrp="1"/>
          </p:cNvSpPr>
          <p:nvPr>
            <p:ph type="title"/>
          </p:nvPr>
        </p:nvSpPr>
        <p:spPr>
          <a:xfrm>
            <a:off x="-72558" y="135731"/>
            <a:ext cx="5160124" cy="498598"/>
          </a:xfrm>
        </p:spPr>
        <p:txBody>
          <a:bodyPr/>
          <a:lstStyle/>
          <a:p>
            <a:r>
              <a:rPr lang="en-US" dirty="0"/>
              <a:t>TRAFFIC ACQUISITION</a:t>
            </a:r>
          </a:p>
        </p:txBody>
      </p:sp>
      <p:sp>
        <p:nvSpPr>
          <p:cNvPr id="4" name="Slide Number Placeholder 3">
            <a:extLst>
              <a:ext uri="{FF2B5EF4-FFF2-40B4-BE49-F238E27FC236}">
                <a16:creationId xmlns:a16="http://schemas.microsoft.com/office/drawing/2014/main" id="{CD976851-FE21-4646-98F0-F5FC65E04F9E}"/>
              </a:ext>
            </a:extLst>
          </p:cNvPr>
          <p:cNvSpPr>
            <a:spLocks noGrp="1"/>
          </p:cNvSpPr>
          <p:nvPr>
            <p:ph type="sldNum" sz="quarter" idx="12"/>
          </p:nvPr>
        </p:nvSpPr>
        <p:spPr/>
        <p:txBody>
          <a:bodyPr/>
          <a:lstStyle/>
          <a:p>
            <a:fld id="{0FD50806-BABF-4915-9689-3B9956D1C75C}" type="slidenum">
              <a:rPr lang="en-US" smtClean="0"/>
              <a:pPr/>
              <a:t>4</a:t>
            </a:fld>
            <a:endParaRPr lang="en-US" dirty="0"/>
          </a:p>
        </p:txBody>
      </p:sp>
      <p:sp>
        <p:nvSpPr>
          <p:cNvPr id="65" name="TextBox 47">
            <a:extLst>
              <a:ext uri="{FF2B5EF4-FFF2-40B4-BE49-F238E27FC236}">
                <a16:creationId xmlns:a16="http://schemas.microsoft.com/office/drawing/2014/main" id="{BBF4A77D-999A-446C-A470-A09EABC1CB5F}"/>
              </a:ext>
            </a:extLst>
          </p:cNvPr>
          <p:cNvSpPr txBox="1"/>
          <p:nvPr/>
        </p:nvSpPr>
        <p:spPr>
          <a:xfrm>
            <a:off x="5163165" y="2906925"/>
            <a:ext cx="5643763" cy="1231106"/>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600" b="1" u="sng" dirty="0">
                <a:solidFill>
                  <a:schemeClr val="bg1"/>
                </a:solidFill>
                <a:latin typeface="Söhne"/>
              </a:rPr>
              <a:t>RECOMMENDATIONS:</a:t>
            </a:r>
            <a:endParaRPr lang="en-US" sz="1600" b="1" i="0" u="sng" dirty="0">
              <a:solidFill>
                <a:schemeClr val="bg1"/>
              </a:solidFill>
              <a:effectLst/>
              <a:latin typeface="Söhne"/>
            </a:endParaRPr>
          </a:p>
          <a:p>
            <a:pPr algn="l">
              <a:buFont typeface="Arial" panose="020B0604020202020204" pitchFamily="34" charset="0"/>
              <a:buChar char="•"/>
            </a:pPr>
            <a:r>
              <a:rPr lang="en-US" sz="1600" b="0" i="0" dirty="0">
                <a:solidFill>
                  <a:schemeClr val="bg1"/>
                </a:solidFill>
                <a:effectLst/>
                <a:latin typeface="Söhne"/>
              </a:rPr>
              <a:t>Offer personalized content recommendations and interactive features to further engage users arriving via Organic Search.</a:t>
            </a:r>
          </a:p>
          <a:p>
            <a:pPr algn="l">
              <a:buFont typeface="Arial" panose="020B0604020202020204" pitchFamily="34" charset="0"/>
              <a:buChar char="•"/>
            </a:pPr>
            <a:r>
              <a:rPr lang="en-US" sz="1600" b="0" i="0" dirty="0">
                <a:solidFill>
                  <a:schemeClr val="bg1"/>
                </a:solidFill>
                <a:effectLst/>
                <a:latin typeface="Söhne"/>
              </a:rPr>
              <a:t>Enhance the browsing experience to encourage exploration of additional pages and prolong the time spent on the website.</a:t>
            </a:r>
          </a:p>
        </p:txBody>
      </p:sp>
      <p:pic>
        <p:nvPicPr>
          <p:cNvPr id="6" name="Picture 5">
            <a:extLst>
              <a:ext uri="{FF2B5EF4-FFF2-40B4-BE49-F238E27FC236}">
                <a16:creationId xmlns:a16="http://schemas.microsoft.com/office/drawing/2014/main" id="{14AA2A25-FA91-7AB0-A8FD-80EB2C6001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2249" y="6313932"/>
            <a:ext cx="1585161" cy="544068"/>
          </a:xfrm>
          <a:prstGeom prst="rect">
            <a:avLst/>
          </a:prstGeom>
        </p:spPr>
      </p:pic>
      <p:sp>
        <p:nvSpPr>
          <p:cNvPr id="7" name="TextBox 6">
            <a:extLst>
              <a:ext uri="{FF2B5EF4-FFF2-40B4-BE49-F238E27FC236}">
                <a16:creationId xmlns:a16="http://schemas.microsoft.com/office/drawing/2014/main" id="{0F61354A-43D3-4ABE-E3CD-810EBA853CAE}"/>
              </a:ext>
            </a:extLst>
          </p:cNvPr>
          <p:cNvSpPr txBox="1"/>
          <p:nvPr/>
        </p:nvSpPr>
        <p:spPr>
          <a:xfrm>
            <a:off x="5135985" y="369651"/>
            <a:ext cx="5246264" cy="2308324"/>
          </a:xfrm>
          <a:prstGeom prst="rect">
            <a:avLst/>
          </a:prstGeom>
          <a:noFill/>
        </p:spPr>
        <p:txBody>
          <a:bodyPr wrap="square" rtlCol="0">
            <a:spAutoFit/>
          </a:bodyPr>
          <a:lstStyle/>
          <a:p>
            <a:r>
              <a:rPr lang="en-US" sz="1600" b="1" u="sng" dirty="0">
                <a:solidFill>
                  <a:schemeClr val="bg1"/>
                </a:solidFill>
              </a:rPr>
              <a:t>MY ANALYSIS:</a:t>
            </a:r>
          </a:p>
          <a:p>
            <a:pPr algn="l"/>
            <a:r>
              <a:rPr lang="en-US" sz="1600" b="0" i="0" dirty="0">
                <a:solidFill>
                  <a:schemeClr val="bg1"/>
                </a:solidFill>
                <a:effectLst/>
                <a:latin typeface="Söhne"/>
              </a:rPr>
              <a:t>The high number of events in the </a:t>
            </a:r>
            <a:r>
              <a:rPr lang="en-US" sz="1600" b="1" i="0" dirty="0">
                <a:solidFill>
                  <a:schemeClr val="bg1"/>
                </a:solidFill>
                <a:effectLst/>
                <a:latin typeface="Söhne"/>
              </a:rPr>
              <a:t>Organic Search</a:t>
            </a:r>
            <a:r>
              <a:rPr lang="en-US" sz="1600" b="0" i="0" dirty="0">
                <a:solidFill>
                  <a:schemeClr val="bg1"/>
                </a:solidFill>
                <a:effectLst/>
                <a:latin typeface="Söhne"/>
              </a:rPr>
              <a:t> channel suggests that users from this channel are actively interacting with the website content, indicating strong user engagement. On the other hand, the </a:t>
            </a:r>
            <a:r>
              <a:rPr lang="en-US" sz="1600" b="1" i="0" dirty="0">
                <a:solidFill>
                  <a:schemeClr val="bg1"/>
                </a:solidFill>
                <a:effectLst/>
                <a:latin typeface="Söhne"/>
              </a:rPr>
              <a:t>Unassigned</a:t>
            </a:r>
            <a:r>
              <a:rPr lang="en-US" sz="1600" b="0" i="0" dirty="0">
                <a:solidFill>
                  <a:schemeClr val="bg1"/>
                </a:solidFill>
                <a:effectLst/>
                <a:latin typeface="Söhne"/>
              </a:rPr>
              <a:t> channel has a high number of conversions but relatively low engagement rates, which might indicate that users from this channel are quickly finding what they need and converting without extensive interaction with the website.</a:t>
            </a:r>
            <a:endParaRPr lang="en-IN" sz="1600" dirty="0">
              <a:solidFill>
                <a:schemeClr val="bg1"/>
              </a:solidFill>
            </a:endParaRPr>
          </a:p>
        </p:txBody>
      </p:sp>
      <p:graphicFrame>
        <p:nvGraphicFramePr>
          <p:cNvPr id="10" name="Chart 9">
            <a:extLst>
              <a:ext uri="{FF2B5EF4-FFF2-40B4-BE49-F238E27FC236}">
                <a16:creationId xmlns:a16="http://schemas.microsoft.com/office/drawing/2014/main" id="{7C208950-DFC6-8FBF-F33C-0D70B67806B1}"/>
              </a:ext>
            </a:extLst>
          </p:cNvPr>
          <p:cNvGraphicFramePr>
            <a:graphicFrameLocks/>
          </p:cNvGraphicFramePr>
          <p:nvPr>
            <p:extLst>
              <p:ext uri="{D42A27DB-BD31-4B8C-83A1-F6EECF244321}">
                <p14:modId xmlns:p14="http://schemas.microsoft.com/office/powerpoint/2010/main" val="3262446720"/>
              </p:ext>
            </p:extLst>
          </p:nvPr>
        </p:nvGraphicFramePr>
        <p:xfrm>
          <a:off x="-23116" y="1168917"/>
          <a:ext cx="4225465"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1DD39C7E-4E11-45D6-1DE5-87B7C3CC874B}"/>
              </a:ext>
            </a:extLst>
          </p:cNvPr>
          <p:cNvSpPr txBox="1"/>
          <p:nvPr/>
        </p:nvSpPr>
        <p:spPr>
          <a:xfrm>
            <a:off x="4328810" y="4780815"/>
            <a:ext cx="6215040" cy="1323439"/>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chemeClr val="bg1"/>
                </a:solidFill>
                <a:effectLst/>
                <a:latin typeface="Söhne"/>
              </a:rPr>
              <a:t>Increase user engagement by encouraging exploration of additional pages and prolonging time spent on the website.</a:t>
            </a:r>
          </a:p>
          <a:p>
            <a:pPr marL="285750" indent="-285750">
              <a:buFont typeface="Arial" panose="020B0604020202020204" pitchFamily="34" charset="0"/>
              <a:buChar char="•"/>
            </a:pPr>
            <a:r>
              <a:rPr lang="en-US" sz="1600" b="0" i="0" dirty="0">
                <a:solidFill>
                  <a:schemeClr val="bg1"/>
                </a:solidFill>
                <a:effectLst/>
                <a:latin typeface="Söhne"/>
              </a:rPr>
              <a:t>Lead to higher conversion rates as users become more inclined to take desired actions due to the enhanced browsing experience and personalized content offerings.</a:t>
            </a:r>
            <a:endParaRPr lang="en-IN" sz="1600" dirty="0">
              <a:solidFill>
                <a:schemeClr val="bg1"/>
              </a:solidFill>
            </a:endParaRPr>
          </a:p>
        </p:txBody>
      </p:sp>
      <p:sp>
        <p:nvSpPr>
          <p:cNvPr id="21" name="Rectangle: Rounded Corners 20">
            <a:extLst>
              <a:ext uri="{FF2B5EF4-FFF2-40B4-BE49-F238E27FC236}">
                <a16:creationId xmlns:a16="http://schemas.microsoft.com/office/drawing/2014/main" id="{F4CD0A80-69DB-5E46-45CE-C29AA2B66534}"/>
              </a:ext>
            </a:extLst>
          </p:cNvPr>
          <p:cNvSpPr/>
          <p:nvPr/>
        </p:nvSpPr>
        <p:spPr>
          <a:xfrm>
            <a:off x="1050587" y="5048655"/>
            <a:ext cx="3032663" cy="749030"/>
          </a:xfrm>
          <a:prstGeom prst="roundRect">
            <a:avLst/>
          </a:prstGeom>
          <a:solidFill>
            <a:srgbClr val="E83C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TextBox 21">
            <a:extLst>
              <a:ext uri="{FF2B5EF4-FFF2-40B4-BE49-F238E27FC236}">
                <a16:creationId xmlns:a16="http://schemas.microsoft.com/office/drawing/2014/main" id="{25905A09-442E-A24E-1D35-E30A5A2929C5}"/>
              </a:ext>
            </a:extLst>
          </p:cNvPr>
          <p:cNvSpPr txBox="1"/>
          <p:nvPr/>
        </p:nvSpPr>
        <p:spPr>
          <a:xfrm>
            <a:off x="1274323" y="5207550"/>
            <a:ext cx="2808927" cy="369332"/>
          </a:xfrm>
          <a:prstGeom prst="rect">
            <a:avLst/>
          </a:prstGeom>
          <a:noFill/>
        </p:spPr>
        <p:txBody>
          <a:bodyPr wrap="square" rtlCol="0">
            <a:spAutoFit/>
          </a:bodyPr>
          <a:lstStyle/>
          <a:p>
            <a:r>
              <a:rPr lang="en-US" dirty="0"/>
              <a:t>Effects of implementation:</a:t>
            </a:r>
            <a:endParaRPr lang="en-IN" dirty="0"/>
          </a:p>
        </p:txBody>
      </p:sp>
    </p:spTree>
    <p:extLst>
      <p:ext uri="{BB962C8B-B14F-4D97-AF65-F5344CB8AC3E}">
        <p14:creationId xmlns:p14="http://schemas.microsoft.com/office/powerpoint/2010/main" val="877929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8B61B-BB92-4768-AFBB-C2D3F20842D6}"/>
              </a:ext>
            </a:extLst>
          </p:cNvPr>
          <p:cNvSpPr>
            <a:spLocks noGrp="1"/>
          </p:cNvSpPr>
          <p:nvPr>
            <p:ph type="title"/>
          </p:nvPr>
        </p:nvSpPr>
        <p:spPr>
          <a:xfrm>
            <a:off x="95250" y="343255"/>
            <a:ext cx="3717993" cy="428782"/>
          </a:xfrm>
        </p:spPr>
        <p:txBody>
          <a:bodyPr/>
          <a:lstStyle/>
          <a:p>
            <a:r>
              <a:rPr lang="en-US" dirty="0"/>
              <a:t>EVENT ANALYSIS</a:t>
            </a:r>
          </a:p>
        </p:txBody>
      </p:sp>
      <p:sp>
        <p:nvSpPr>
          <p:cNvPr id="4" name="Slide Number Placeholder 3">
            <a:extLst>
              <a:ext uri="{FF2B5EF4-FFF2-40B4-BE49-F238E27FC236}">
                <a16:creationId xmlns:a16="http://schemas.microsoft.com/office/drawing/2014/main" id="{9555BE32-A5E1-45B4-BD01-9003A5E2174F}"/>
              </a:ext>
            </a:extLst>
          </p:cNvPr>
          <p:cNvSpPr>
            <a:spLocks noGrp="1"/>
          </p:cNvSpPr>
          <p:nvPr>
            <p:ph type="sldNum" sz="quarter" idx="12"/>
          </p:nvPr>
        </p:nvSpPr>
        <p:spPr/>
        <p:txBody>
          <a:bodyPr/>
          <a:lstStyle/>
          <a:p>
            <a:fld id="{0FD50806-BABF-4915-9689-3B9956D1C75C}" type="slidenum">
              <a:rPr lang="en-US" smtClean="0"/>
              <a:pPr/>
              <a:t>5</a:t>
            </a:fld>
            <a:endParaRPr lang="en-US" dirty="0"/>
          </a:p>
        </p:txBody>
      </p:sp>
      <p:graphicFrame>
        <p:nvGraphicFramePr>
          <p:cNvPr id="10" name="Chart 9" descr="This is a chart.">
            <a:extLst>
              <a:ext uri="{FF2B5EF4-FFF2-40B4-BE49-F238E27FC236}">
                <a16:creationId xmlns:a16="http://schemas.microsoft.com/office/drawing/2014/main" id="{E66CA3D8-2C78-46B3-B39E-61C3B1570440}"/>
              </a:ext>
            </a:extLst>
          </p:cNvPr>
          <p:cNvGraphicFramePr/>
          <p:nvPr>
            <p:extLst>
              <p:ext uri="{D42A27DB-BD31-4B8C-83A1-F6EECF244321}">
                <p14:modId xmlns:p14="http://schemas.microsoft.com/office/powerpoint/2010/main" val="1053055155"/>
              </p:ext>
            </p:extLst>
          </p:nvPr>
        </p:nvGraphicFramePr>
        <p:xfrm>
          <a:off x="-819745" y="557646"/>
          <a:ext cx="5815899" cy="3877266"/>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Rounded Corners 5">
            <a:extLst>
              <a:ext uri="{FF2B5EF4-FFF2-40B4-BE49-F238E27FC236}">
                <a16:creationId xmlns:a16="http://schemas.microsoft.com/office/drawing/2014/main" id="{6741CFFE-954D-57AA-00AF-17967C2FAB18}"/>
              </a:ext>
            </a:extLst>
          </p:cNvPr>
          <p:cNvSpPr/>
          <p:nvPr/>
        </p:nvSpPr>
        <p:spPr>
          <a:xfrm>
            <a:off x="4951677" y="250057"/>
            <a:ext cx="2344067" cy="468217"/>
          </a:xfrm>
          <a:prstGeom prst="roundRect">
            <a:avLst>
              <a:gd name="adj" fmla="val 50000"/>
            </a:avLst>
          </a:prstGeom>
          <a:solidFill>
            <a:srgbClr val="D42C9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MY ANALYSIS</a:t>
            </a:r>
          </a:p>
        </p:txBody>
      </p:sp>
      <p:sp>
        <p:nvSpPr>
          <p:cNvPr id="7" name="TextBox 6">
            <a:extLst>
              <a:ext uri="{FF2B5EF4-FFF2-40B4-BE49-F238E27FC236}">
                <a16:creationId xmlns:a16="http://schemas.microsoft.com/office/drawing/2014/main" id="{82F2A2F3-CA28-841D-513C-7B1CACDC5BCB}"/>
              </a:ext>
            </a:extLst>
          </p:cNvPr>
          <p:cNvSpPr txBox="1"/>
          <p:nvPr/>
        </p:nvSpPr>
        <p:spPr>
          <a:xfrm>
            <a:off x="5195077" y="772037"/>
            <a:ext cx="6196012" cy="1323439"/>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rgbClr val="0D0D0D"/>
                </a:solidFill>
                <a:effectLst/>
              </a:rPr>
              <a:t>The data indicates significant user engagement with screen views and interactions, particularly through notifications, suggesting the importance of these features in driving user activity.</a:t>
            </a:r>
          </a:p>
          <a:p>
            <a:pPr marL="285750" indent="-285750">
              <a:buFont typeface="Arial" panose="020B0604020202020204" pitchFamily="34" charset="0"/>
              <a:buChar char="•"/>
            </a:pPr>
            <a:r>
              <a:rPr lang="en-US" sz="1600" b="0" i="0" dirty="0">
                <a:solidFill>
                  <a:srgbClr val="0D0D0D"/>
                </a:solidFill>
                <a:effectLst/>
              </a:rPr>
              <a:t>App removals and first opens highlight potential challenges in user lifecycle management</a:t>
            </a:r>
            <a:endParaRPr lang="en-US" sz="1600" dirty="0">
              <a:solidFill>
                <a:srgbClr val="0D0D0D"/>
              </a:solidFill>
            </a:endParaRPr>
          </a:p>
        </p:txBody>
      </p:sp>
      <p:sp>
        <p:nvSpPr>
          <p:cNvPr id="8" name="Rectangle: Rounded Corners 7">
            <a:extLst>
              <a:ext uri="{FF2B5EF4-FFF2-40B4-BE49-F238E27FC236}">
                <a16:creationId xmlns:a16="http://schemas.microsoft.com/office/drawing/2014/main" id="{B0E80D11-3667-E083-F752-281B3ED6F3AF}"/>
              </a:ext>
            </a:extLst>
          </p:cNvPr>
          <p:cNvSpPr/>
          <p:nvPr/>
        </p:nvSpPr>
        <p:spPr>
          <a:xfrm>
            <a:off x="4996154" y="2180563"/>
            <a:ext cx="2663377" cy="460930"/>
          </a:xfrm>
          <a:prstGeom prst="roundRect">
            <a:avLst>
              <a:gd name="adj" fmla="val 50000"/>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CB9F1B16-6C9C-7128-E7E8-EC91F110E36C}"/>
              </a:ext>
            </a:extLst>
          </p:cNvPr>
          <p:cNvSpPr txBox="1"/>
          <p:nvPr/>
        </p:nvSpPr>
        <p:spPr>
          <a:xfrm>
            <a:off x="5095615" y="2218398"/>
            <a:ext cx="2375228" cy="369332"/>
          </a:xfrm>
          <a:prstGeom prst="rect">
            <a:avLst/>
          </a:prstGeom>
          <a:noFill/>
        </p:spPr>
        <p:txBody>
          <a:bodyPr wrap="square" rtlCol="0">
            <a:spAutoFit/>
          </a:bodyPr>
          <a:lstStyle/>
          <a:p>
            <a:r>
              <a:rPr lang="en-IN" dirty="0"/>
              <a:t>RECOMMENDATIONS</a:t>
            </a:r>
          </a:p>
        </p:txBody>
      </p:sp>
      <p:sp>
        <p:nvSpPr>
          <p:cNvPr id="12" name="TextBox 11">
            <a:extLst>
              <a:ext uri="{FF2B5EF4-FFF2-40B4-BE49-F238E27FC236}">
                <a16:creationId xmlns:a16="http://schemas.microsoft.com/office/drawing/2014/main" id="{C8967EB6-BA67-8334-02F7-A1F09AD8B138}"/>
              </a:ext>
            </a:extLst>
          </p:cNvPr>
          <p:cNvSpPr txBox="1"/>
          <p:nvPr/>
        </p:nvSpPr>
        <p:spPr>
          <a:xfrm>
            <a:off x="5379396" y="2879387"/>
            <a:ext cx="6717354" cy="1323439"/>
          </a:xfrm>
          <a:prstGeom prst="rect">
            <a:avLst/>
          </a:prstGeom>
          <a:noFill/>
        </p:spPr>
        <p:txBody>
          <a:bodyPr wrap="square" rtlCol="0">
            <a:spAutoFit/>
          </a:bodyPr>
          <a:lstStyle/>
          <a:p>
            <a:pPr marL="285750" indent="-285750">
              <a:buFont typeface="Arial" panose="020B0604020202020204" pitchFamily="34" charset="0"/>
              <a:buChar char="•"/>
            </a:pPr>
            <a:r>
              <a:rPr lang="en-IN" sz="1600" b="1" i="0" dirty="0">
                <a:solidFill>
                  <a:srgbClr val="0D0D0D"/>
                </a:solidFill>
                <a:effectLst/>
              </a:rPr>
              <a:t>App Removal Prevention</a:t>
            </a:r>
            <a:r>
              <a:rPr lang="en-IN" sz="1600" b="0" i="0" dirty="0">
                <a:solidFill>
                  <a:srgbClr val="0D0D0D"/>
                </a:solidFill>
                <a:effectLst/>
              </a:rPr>
              <a:t>:</a:t>
            </a:r>
            <a:r>
              <a:rPr lang="en-US" sz="1600" b="0" i="0" dirty="0">
                <a:solidFill>
                  <a:srgbClr val="0D0D0D"/>
                </a:solidFill>
                <a:effectLst/>
              </a:rPr>
              <a:t>Implement incentives or personalized offers to discourage removal.</a:t>
            </a:r>
          </a:p>
          <a:p>
            <a:pPr marL="285750" indent="-285750">
              <a:buFont typeface="Arial" panose="020B0604020202020204" pitchFamily="34" charset="0"/>
              <a:buChar char="•"/>
            </a:pPr>
            <a:r>
              <a:rPr lang="en-US" sz="1600" b="0" i="0" dirty="0">
                <a:solidFill>
                  <a:srgbClr val="0D0D0D"/>
                </a:solidFill>
                <a:effectLst/>
              </a:rPr>
              <a:t>Design challenges to encourage exploration of different app features.</a:t>
            </a:r>
            <a:endParaRPr lang="en-US" sz="1600" dirty="0">
              <a:solidFill>
                <a:srgbClr val="0D0D0D"/>
              </a:solidFill>
            </a:endParaRPr>
          </a:p>
          <a:p>
            <a:pPr marL="285750" indent="-285750">
              <a:buFont typeface="Arial" panose="020B0604020202020204" pitchFamily="34" charset="0"/>
              <a:buChar char="•"/>
            </a:pPr>
            <a:r>
              <a:rPr lang="en-US" sz="1600" b="0" i="0" dirty="0">
                <a:solidFill>
                  <a:srgbClr val="0D0D0D"/>
                </a:solidFill>
                <a:effectLst/>
              </a:rPr>
              <a:t>Develop in-app tutorials to guide new users through key features.</a:t>
            </a:r>
          </a:p>
          <a:p>
            <a:pPr marL="285750" indent="-285750">
              <a:buFont typeface="Arial" panose="020B0604020202020204" pitchFamily="34" charset="0"/>
              <a:buChar char="•"/>
            </a:pPr>
            <a:r>
              <a:rPr lang="en-US" sz="1600" b="0" i="0" dirty="0">
                <a:solidFill>
                  <a:srgbClr val="0D0D0D"/>
                </a:solidFill>
                <a:effectLst/>
              </a:rPr>
              <a:t>Tailor notification content based on user preferences and behavior</a:t>
            </a:r>
            <a:endParaRPr lang="en-IN" sz="1600" dirty="0"/>
          </a:p>
        </p:txBody>
      </p:sp>
      <p:sp>
        <p:nvSpPr>
          <p:cNvPr id="15" name="Rectangle: Rounded Corners 14">
            <a:extLst>
              <a:ext uri="{FF2B5EF4-FFF2-40B4-BE49-F238E27FC236}">
                <a16:creationId xmlns:a16="http://schemas.microsoft.com/office/drawing/2014/main" id="{FBCB4A67-1545-E5D5-17B3-46A2ECECCAB1}"/>
              </a:ext>
            </a:extLst>
          </p:cNvPr>
          <p:cNvSpPr/>
          <p:nvPr/>
        </p:nvSpPr>
        <p:spPr>
          <a:xfrm>
            <a:off x="1265597" y="4189348"/>
            <a:ext cx="4021386" cy="543435"/>
          </a:xfrm>
          <a:prstGeom prst="roundRect">
            <a:avLst>
              <a:gd name="adj" fmla="val 50000"/>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TextBox 21">
            <a:extLst>
              <a:ext uri="{FF2B5EF4-FFF2-40B4-BE49-F238E27FC236}">
                <a16:creationId xmlns:a16="http://schemas.microsoft.com/office/drawing/2014/main" id="{93EFCD90-6425-A405-2FC4-5D79EFCA34B1}"/>
              </a:ext>
            </a:extLst>
          </p:cNvPr>
          <p:cNvSpPr txBox="1"/>
          <p:nvPr/>
        </p:nvSpPr>
        <p:spPr>
          <a:xfrm>
            <a:off x="1404222" y="4282216"/>
            <a:ext cx="3783553" cy="369332"/>
          </a:xfrm>
          <a:prstGeom prst="rect">
            <a:avLst/>
          </a:prstGeom>
          <a:noFill/>
        </p:spPr>
        <p:txBody>
          <a:bodyPr wrap="square" rtlCol="0">
            <a:spAutoFit/>
          </a:bodyPr>
          <a:lstStyle/>
          <a:p>
            <a:r>
              <a:rPr lang="en-IN" dirty="0">
                <a:solidFill>
                  <a:schemeClr val="bg1"/>
                </a:solidFill>
              </a:rPr>
              <a:t>OUTCOME OF RECOMMENDATION</a:t>
            </a:r>
          </a:p>
        </p:txBody>
      </p:sp>
      <p:sp>
        <p:nvSpPr>
          <p:cNvPr id="27" name="TextBox 26">
            <a:extLst>
              <a:ext uri="{FF2B5EF4-FFF2-40B4-BE49-F238E27FC236}">
                <a16:creationId xmlns:a16="http://schemas.microsoft.com/office/drawing/2014/main" id="{5ECE62F6-21F8-E98E-BA59-AE4370DF1752}"/>
              </a:ext>
            </a:extLst>
          </p:cNvPr>
          <p:cNvSpPr txBox="1"/>
          <p:nvPr/>
        </p:nvSpPr>
        <p:spPr>
          <a:xfrm>
            <a:off x="1545380" y="4927823"/>
            <a:ext cx="9859895" cy="1077218"/>
          </a:xfrm>
          <a:prstGeom prst="rect">
            <a:avLst/>
          </a:prstGeom>
          <a:noFill/>
        </p:spPr>
        <p:txBody>
          <a:bodyPr wrap="square" rtlCol="0">
            <a:spAutoFit/>
          </a:bodyPr>
          <a:lstStyle/>
          <a:p>
            <a:pPr marL="285750" indent="-285750">
              <a:buFont typeface="Arial" panose="020B0604020202020204" pitchFamily="34" charset="0"/>
              <a:buChar char="•"/>
            </a:pPr>
            <a:r>
              <a:rPr lang="en-IN" sz="1600" dirty="0">
                <a:solidFill>
                  <a:srgbClr val="0D0D0D"/>
                </a:solidFill>
              </a:rPr>
              <a:t>P</a:t>
            </a:r>
            <a:r>
              <a:rPr lang="en-IN" sz="1600" b="0" i="0" dirty="0">
                <a:solidFill>
                  <a:srgbClr val="0D0D0D"/>
                </a:solidFill>
                <a:effectLst/>
              </a:rPr>
              <a:t>ersonalized offers reduces churn rate</a:t>
            </a:r>
          </a:p>
          <a:p>
            <a:pPr marL="285750" indent="-285750">
              <a:buFont typeface="Arial" panose="020B0604020202020204" pitchFamily="34" charset="0"/>
              <a:buChar char="•"/>
            </a:pPr>
            <a:r>
              <a:rPr lang="en-IN" sz="1600" dirty="0">
                <a:solidFill>
                  <a:srgbClr val="0D0D0D"/>
                </a:solidFill>
              </a:rPr>
              <a:t>I</a:t>
            </a:r>
            <a:r>
              <a:rPr lang="en-IN" sz="1600" b="0" i="0" dirty="0">
                <a:solidFill>
                  <a:srgbClr val="0D0D0D"/>
                </a:solidFill>
                <a:effectLst/>
              </a:rPr>
              <a:t>ncentives and personalized offers </a:t>
            </a:r>
            <a:r>
              <a:rPr lang="en-US" sz="1600" b="0" i="0" dirty="0">
                <a:solidFill>
                  <a:srgbClr val="0D0D0D"/>
                </a:solidFill>
                <a:effectLst/>
              </a:rPr>
              <a:t>leads to higher engagement levels and increased satisfaction</a:t>
            </a:r>
          </a:p>
          <a:p>
            <a:pPr marL="285750" indent="-285750">
              <a:buFont typeface="Arial" panose="020B0604020202020204" pitchFamily="34" charset="0"/>
              <a:buChar char="•"/>
            </a:pPr>
            <a:r>
              <a:rPr lang="en-US" sz="1600" b="0" i="0" dirty="0">
                <a:solidFill>
                  <a:srgbClr val="0D0D0D"/>
                </a:solidFill>
                <a:effectLst/>
              </a:rPr>
              <a:t>Tailoring notification content based on user preferences enhances user experience, making notifications more relevant and less likely to be perceived as intrusive, thus contributing to improved user retention</a:t>
            </a:r>
            <a:endParaRPr lang="en-IN" sz="1600" dirty="0"/>
          </a:p>
        </p:txBody>
      </p:sp>
      <p:pic>
        <p:nvPicPr>
          <p:cNvPr id="28" name="Picture 27">
            <a:extLst>
              <a:ext uri="{FF2B5EF4-FFF2-40B4-BE49-F238E27FC236}">
                <a16:creationId xmlns:a16="http://schemas.microsoft.com/office/drawing/2014/main" id="{1A0790DA-F0E3-B0D8-F8EA-88D3C734EC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2249" y="6313932"/>
            <a:ext cx="1585161" cy="544068"/>
          </a:xfrm>
          <a:prstGeom prst="rect">
            <a:avLst/>
          </a:prstGeom>
        </p:spPr>
      </p:pic>
    </p:spTree>
    <p:extLst>
      <p:ext uri="{BB962C8B-B14F-4D97-AF65-F5344CB8AC3E}">
        <p14:creationId xmlns:p14="http://schemas.microsoft.com/office/powerpoint/2010/main" val="100671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BD90C54-A1D0-46AE-811A-7FCD71C84EA5}"/>
              </a:ext>
              <a:ext uri="{C183D7F6-B498-43B3-948B-1728B52AA6E4}">
                <adec:decorative xmlns:adec="http://schemas.microsoft.com/office/drawing/2017/decorative" val="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6089" y="1295400"/>
            <a:ext cx="12179822" cy="5105400"/>
          </a:xfrm>
          <a:prstGeom prst="rect">
            <a:avLst/>
          </a:prstGeom>
        </p:spPr>
      </p:pic>
      <p:sp>
        <p:nvSpPr>
          <p:cNvPr id="14" name="Rectangle 13">
            <a:extLst>
              <a:ext uri="{FF2B5EF4-FFF2-40B4-BE49-F238E27FC236}">
                <a16:creationId xmlns:a16="http://schemas.microsoft.com/office/drawing/2014/main" id="{20653043-9706-4A8F-99E2-518CA3BA8540}"/>
              </a:ext>
              <a:ext uri="{C183D7F6-B498-43B3-948B-1728B52AA6E4}">
                <adec:decorative xmlns:adec="http://schemas.microsoft.com/office/drawing/2017/decorative" val="1"/>
              </a:ext>
            </a:extLst>
          </p:cNvPr>
          <p:cNvSpPr/>
          <p:nvPr/>
        </p:nvSpPr>
        <p:spPr>
          <a:xfrm>
            <a:off x="0" y="0"/>
            <a:ext cx="12192000" cy="6370671"/>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E189828-C3DA-4597-BCE6-9ABD37A41E4D}"/>
              </a:ext>
            </a:extLst>
          </p:cNvPr>
          <p:cNvSpPr>
            <a:spLocks noGrp="1"/>
          </p:cNvSpPr>
          <p:nvPr>
            <p:ph type="sldNum" sz="quarter" idx="12"/>
          </p:nvPr>
        </p:nvSpPr>
        <p:spPr/>
        <p:txBody>
          <a:bodyPr/>
          <a:lstStyle/>
          <a:p>
            <a:fld id="{0FD50806-BABF-4915-9689-3B9956D1C75C}" type="slidenum">
              <a:rPr lang="en-US" smtClean="0"/>
              <a:pPr/>
              <a:t>6</a:t>
            </a:fld>
            <a:endParaRPr lang="en-US" dirty="0"/>
          </a:p>
        </p:txBody>
      </p:sp>
      <p:sp>
        <p:nvSpPr>
          <p:cNvPr id="36" name="TextBox 47">
            <a:extLst>
              <a:ext uri="{FF2B5EF4-FFF2-40B4-BE49-F238E27FC236}">
                <a16:creationId xmlns:a16="http://schemas.microsoft.com/office/drawing/2014/main" id="{ADD28621-C404-41A6-85D1-1C963A241234}"/>
              </a:ext>
            </a:extLst>
          </p:cNvPr>
          <p:cNvSpPr txBox="1"/>
          <p:nvPr/>
        </p:nvSpPr>
        <p:spPr>
          <a:xfrm>
            <a:off x="245981" y="640345"/>
            <a:ext cx="6897635" cy="1723549"/>
          </a:xfrm>
          <a:prstGeom prst="rect">
            <a:avLst/>
          </a:prstGeom>
          <a:noFill/>
          <a:ln w="6350">
            <a:noFill/>
            <a:prstDash val="dash"/>
          </a:ln>
        </p:spPr>
        <p:txBody>
          <a:bodyPr wrap="square" lIns="0" tIns="0"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b="0" i="0" dirty="0">
                <a:solidFill>
                  <a:schemeClr val="bg1"/>
                </a:solidFill>
                <a:effectLst/>
              </a:rPr>
              <a:t>Events like "notification_receive" and "session_start" have significantly higher conversion rates compared to other events, indicating their effectiveness in driving user actions or engagement.</a:t>
            </a:r>
          </a:p>
          <a:p>
            <a:pPr marL="285750" indent="-285750">
              <a:buFont typeface="Arial" panose="020B0604020202020204" pitchFamily="34" charset="0"/>
              <a:buChar char="•"/>
            </a:pPr>
            <a:r>
              <a:rPr lang="en-US" sz="1600" b="0" i="0" dirty="0">
                <a:solidFill>
                  <a:schemeClr val="bg1"/>
                </a:solidFill>
                <a:effectLst/>
              </a:rPr>
              <a:t>The "app_remove" event indicates a considerable number of users removing the app, which could be a point of concern for user retention and app stability. Further analysis is needed to understand the reasons behind app removals and mitigate user attrition.</a:t>
            </a:r>
            <a:endParaRPr lang="en-US" sz="1600" dirty="0">
              <a:solidFill>
                <a:schemeClr val="bg1"/>
              </a:solidFill>
            </a:endParaRPr>
          </a:p>
        </p:txBody>
      </p:sp>
      <p:sp>
        <p:nvSpPr>
          <p:cNvPr id="43" name="Freeform: Shape 42">
            <a:extLst>
              <a:ext uri="{FF2B5EF4-FFF2-40B4-BE49-F238E27FC236}">
                <a16:creationId xmlns:a16="http://schemas.microsoft.com/office/drawing/2014/main" id="{512F29F0-E19B-43BF-BEF3-D4A48B394F58}"/>
              </a:ext>
              <a:ext uri="{C183D7F6-B498-43B3-948B-1728B52AA6E4}">
                <adec:decorative xmlns:adec="http://schemas.microsoft.com/office/drawing/2017/decorative" val="1"/>
              </a:ext>
            </a:extLst>
          </p:cNvPr>
          <p:cNvSpPr/>
          <p:nvPr/>
        </p:nvSpPr>
        <p:spPr>
          <a:xfrm>
            <a:off x="9709706" y="1410623"/>
            <a:ext cx="2482294" cy="3772838"/>
          </a:xfrm>
          <a:custGeom>
            <a:avLst/>
            <a:gdLst>
              <a:gd name="connsiteX0" fmla="*/ 1886419 w 2482294"/>
              <a:gd name="connsiteY0" fmla="*/ 0 h 3772838"/>
              <a:gd name="connsiteX1" fmla="*/ 2109942 w 2482294"/>
              <a:gd name="connsiteY1" fmla="*/ 92586 h 3772838"/>
              <a:gd name="connsiteX2" fmla="*/ 2482294 w 2482294"/>
              <a:gd name="connsiteY2" fmla="*/ 464938 h 3772838"/>
              <a:gd name="connsiteX3" fmla="*/ 2482294 w 2482294"/>
              <a:gd name="connsiteY3" fmla="*/ 3307900 h 3772838"/>
              <a:gd name="connsiteX4" fmla="*/ 2109942 w 2482294"/>
              <a:gd name="connsiteY4" fmla="*/ 3680252 h 3772838"/>
              <a:gd name="connsiteX5" fmla="*/ 1662896 w 2482294"/>
              <a:gd name="connsiteY5" fmla="*/ 3680252 h 3772838"/>
              <a:gd name="connsiteX6" fmla="*/ 92586 w 2482294"/>
              <a:gd name="connsiteY6" fmla="*/ 2109942 h 3772838"/>
              <a:gd name="connsiteX7" fmla="*/ 92586 w 2482294"/>
              <a:gd name="connsiteY7" fmla="*/ 1662896 h 3772838"/>
              <a:gd name="connsiteX8" fmla="*/ 1662896 w 2482294"/>
              <a:gd name="connsiteY8" fmla="*/ 92586 h 3772838"/>
              <a:gd name="connsiteX9" fmla="*/ 1886419 w 2482294"/>
              <a:gd name="connsiteY9" fmla="*/ 0 h 377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2294" h="3772838">
                <a:moveTo>
                  <a:pt x="1886419" y="0"/>
                </a:moveTo>
                <a:cubicBezTo>
                  <a:pt x="1967318" y="0"/>
                  <a:pt x="2048218" y="30862"/>
                  <a:pt x="2109942" y="92586"/>
                </a:cubicBezTo>
                <a:lnTo>
                  <a:pt x="2482294" y="464938"/>
                </a:lnTo>
                <a:lnTo>
                  <a:pt x="2482294" y="3307900"/>
                </a:lnTo>
                <a:lnTo>
                  <a:pt x="2109942" y="3680252"/>
                </a:lnTo>
                <a:cubicBezTo>
                  <a:pt x="1986494" y="3803700"/>
                  <a:pt x="1786344" y="3803700"/>
                  <a:pt x="1662896" y="3680252"/>
                </a:cubicBezTo>
                <a:lnTo>
                  <a:pt x="92586" y="2109942"/>
                </a:lnTo>
                <a:cubicBezTo>
                  <a:pt x="-30862" y="1986494"/>
                  <a:pt x="-30862" y="1786344"/>
                  <a:pt x="92586" y="1662896"/>
                </a:cubicBezTo>
                <a:lnTo>
                  <a:pt x="1662896" y="92586"/>
                </a:lnTo>
                <a:cubicBezTo>
                  <a:pt x="1724620" y="30862"/>
                  <a:pt x="1805520" y="0"/>
                  <a:pt x="1886419" y="0"/>
                </a:cubicBez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B558C64-5F19-44FD-B6CB-6995E80A6FA2}"/>
              </a:ext>
              <a:ext uri="{C183D7F6-B498-43B3-948B-1728B52AA6E4}">
                <adec:decorative xmlns:adec="http://schemas.microsoft.com/office/drawing/2017/decorative" val="1"/>
              </a:ext>
            </a:extLst>
          </p:cNvPr>
          <p:cNvGrpSpPr/>
          <p:nvPr/>
        </p:nvGrpSpPr>
        <p:grpSpPr>
          <a:xfrm>
            <a:off x="7561812" y="117809"/>
            <a:ext cx="3988340" cy="3772838"/>
            <a:chOff x="631829" y="3155370"/>
            <a:chExt cx="3458504" cy="2786775"/>
          </a:xfrm>
        </p:grpSpPr>
        <p:sp>
          <p:nvSpPr>
            <p:cNvPr id="6" name="Freeform 6">
              <a:extLst>
                <a:ext uri="{FF2B5EF4-FFF2-40B4-BE49-F238E27FC236}">
                  <a16:creationId xmlns:a16="http://schemas.microsoft.com/office/drawing/2014/main" id="{803C21F7-6F42-4001-9105-1392AB928836}"/>
                </a:ext>
              </a:extLst>
            </p:cNvPr>
            <p:cNvSpPr>
              <a:spLocks/>
            </p:cNvSpPr>
            <p:nvPr/>
          </p:nvSpPr>
          <p:spPr bwMode="auto">
            <a:xfrm>
              <a:off x="1776883" y="5538847"/>
              <a:ext cx="1174880" cy="372175"/>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7">
              <a:extLst>
                <a:ext uri="{FF2B5EF4-FFF2-40B4-BE49-F238E27FC236}">
                  <a16:creationId xmlns:a16="http://schemas.microsoft.com/office/drawing/2014/main" id="{ABADD212-C9EC-4549-BFBC-540585A96552}"/>
                </a:ext>
              </a:extLst>
            </p:cNvPr>
            <p:cNvSpPr>
              <a:spLocks/>
            </p:cNvSpPr>
            <p:nvPr/>
          </p:nvSpPr>
          <p:spPr bwMode="auto">
            <a:xfrm>
              <a:off x="1769103" y="5908428"/>
              <a:ext cx="1190442" cy="33717"/>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8">
              <a:extLst>
                <a:ext uri="{FF2B5EF4-FFF2-40B4-BE49-F238E27FC236}">
                  <a16:creationId xmlns:a16="http://schemas.microsoft.com/office/drawing/2014/main" id="{8D791EF4-39E0-4615-B2DA-2533EE2980E8}"/>
                </a:ext>
              </a:extLst>
            </p:cNvPr>
            <p:cNvSpPr>
              <a:spLocks/>
            </p:cNvSpPr>
            <p:nvPr/>
          </p:nvSpPr>
          <p:spPr bwMode="auto">
            <a:xfrm>
              <a:off x="631829" y="3155370"/>
              <a:ext cx="3458504" cy="2397742"/>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9">
              <a:extLst>
                <a:ext uri="{FF2B5EF4-FFF2-40B4-BE49-F238E27FC236}">
                  <a16:creationId xmlns:a16="http://schemas.microsoft.com/office/drawing/2014/main" id="{3A2C0B88-74DA-45C0-BA2B-E2D1881F6FDB}"/>
                </a:ext>
              </a:extLst>
            </p:cNvPr>
            <p:cNvSpPr>
              <a:spLocks/>
            </p:cNvSpPr>
            <p:nvPr/>
          </p:nvSpPr>
          <p:spPr bwMode="auto">
            <a:xfrm>
              <a:off x="631829" y="3155370"/>
              <a:ext cx="3458504" cy="2086515"/>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10">
              <a:extLst>
                <a:ext uri="{FF2B5EF4-FFF2-40B4-BE49-F238E27FC236}">
                  <a16:creationId xmlns:a16="http://schemas.microsoft.com/office/drawing/2014/main" id="{9A22C5B2-38A3-42BA-A2A5-9C226BBCFF90}"/>
                </a:ext>
              </a:extLst>
            </p:cNvPr>
            <p:cNvSpPr>
              <a:spLocks noChangeArrowheads="1"/>
            </p:cNvSpPr>
            <p:nvPr/>
          </p:nvSpPr>
          <p:spPr bwMode="auto">
            <a:xfrm>
              <a:off x="758913" y="3290235"/>
              <a:ext cx="3205633" cy="1816786"/>
            </a:xfrm>
            <a:prstGeom prst="rect">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Rectangle 11">
              <a:extLst>
                <a:ext uri="{FF2B5EF4-FFF2-40B4-BE49-F238E27FC236}">
                  <a16:creationId xmlns:a16="http://schemas.microsoft.com/office/drawing/2014/main" id="{DCBA333A-EC40-4F75-8BEA-578C20AC3B37}"/>
                </a:ext>
              </a:extLst>
            </p:cNvPr>
            <p:cNvSpPr>
              <a:spLocks noChangeArrowheads="1"/>
            </p:cNvSpPr>
            <p:nvPr/>
          </p:nvSpPr>
          <p:spPr bwMode="auto">
            <a:xfrm>
              <a:off x="758913" y="3290235"/>
              <a:ext cx="3205633" cy="33717"/>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2">
              <a:extLst>
                <a:ext uri="{FF2B5EF4-FFF2-40B4-BE49-F238E27FC236}">
                  <a16:creationId xmlns:a16="http://schemas.microsoft.com/office/drawing/2014/main" id="{8D9EE697-72E5-4550-BEC8-BBC473AAEC25}"/>
                </a:ext>
              </a:extLst>
            </p:cNvPr>
            <p:cNvSpPr>
              <a:spLocks/>
            </p:cNvSpPr>
            <p:nvPr/>
          </p:nvSpPr>
          <p:spPr bwMode="auto">
            <a:xfrm>
              <a:off x="1595333" y="5052556"/>
              <a:ext cx="1531494" cy="5446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24">
              <a:extLst>
                <a:ext uri="{FF2B5EF4-FFF2-40B4-BE49-F238E27FC236}">
                  <a16:creationId xmlns:a16="http://schemas.microsoft.com/office/drawing/2014/main" id="{BB6FC8DA-FF34-4385-94AD-1D87B3EE0050}"/>
                </a:ext>
              </a:extLst>
            </p:cNvPr>
            <p:cNvSpPr>
              <a:spLocks/>
            </p:cNvSpPr>
            <p:nvPr/>
          </p:nvSpPr>
          <p:spPr bwMode="auto">
            <a:xfrm>
              <a:off x="2189259" y="3155370"/>
              <a:ext cx="1901074" cy="2045019"/>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45" name="Freeform: Shape 44">
            <a:extLst>
              <a:ext uri="{FF2B5EF4-FFF2-40B4-BE49-F238E27FC236}">
                <a16:creationId xmlns:a16="http://schemas.microsoft.com/office/drawing/2014/main" id="{96F4CA26-D2F0-4BB4-90D9-BDD68DA84DE4}"/>
              </a:ext>
              <a:ext uri="{C183D7F6-B498-43B3-948B-1728B52AA6E4}">
                <adec:decorative xmlns:adec="http://schemas.microsoft.com/office/drawing/2017/decorative" val="1"/>
              </a:ext>
            </a:extLst>
          </p:cNvPr>
          <p:cNvSpPr/>
          <p:nvPr/>
        </p:nvSpPr>
        <p:spPr>
          <a:xfrm>
            <a:off x="0" y="4664061"/>
            <a:ext cx="747365" cy="1640222"/>
          </a:xfrm>
          <a:custGeom>
            <a:avLst/>
            <a:gdLst>
              <a:gd name="connsiteX0" fmla="*/ 0 w 747365"/>
              <a:gd name="connsiteY0" fmla="*/ 0 h 1640222"/>
              <a:gd name="connsiteX1" fmla="*/ 695927 w 747365"/>
              <a:gd name="connsiteY1" fmla="*/ 695927 h 1640222"/>
              <a:gd name="connsiteX2" fmla="*/ 695927 w 747365"/>
              <a:gd name="connsiteY2" fmla="*/ 944295 h 1640222"/>
              <a:gd name="connsiteX3" fmla="*/ 0 w 747365"/>
              <a:gd name="connsiteY3" fmla="*/ 1640222 h 1640222"/>
              <a:gd name="connsiteX4" fmla="*/ 0 w 747365"/>
              <a:gd name="connsiteY4" fmla="*/ 0 h 1640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365" h="1640222">
                <a:moveTo>
                  <a:pt x="0" y="0"/>
                </a:moveTo>
                <a:lnTo>
                  <a:pt x="695927" y="695927"/>
                </a:lnTo>
                <a:cubicBezTo>
                  <a:pt x="764512" y="764512"/>
                  <a:pt x="764512" y="875710"/>
                  <a:pt x="695927" y="944295"/>
                </a:cubicBezTo>
                <a:lnTo>
                  <a:pt x="0" y="1640222"/>
                </a:lnTo>
                <a:lnTo>
                  <a:pt x="0" y="0"/>
                </a:lnTo>
                <a:close/>
              </a:path>
            </a:pathLst>
          </a:cu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5" name="Chart 14">
            <a:extLst>
              <a:ext uri="{FF2B5EF4-FFF2-40B4-BE49-F238E27FC236}">
                <a16:creationId xmlns:a16="http://schemas.microsoft.com/office/drawing/2014/main" id="{62625E4E-ACBC-7D54-A1C8-F75FC298EDA8}"/>
              </a:ext>
            </a:extLst>
          </p:cNvPr>
          <p:cNvGraphicFramePr>
            <a:graphicFrameLocks/>
          </p:cNvGraphicFramePr>
          <p:nvPr>
            <p:extLst>
              <p:ext uri="{D42A27DB-BD31-4B8C-83A1-F6EECF244321}">
                <p14:modId xmlns:p14="http://schemas.microsoft.com/office/powerpoint/2010/main" val="3683397820"/>
              </p:ext>
            </p:extLst>
          </p:nvPr>
        </p:nvGraphicFramePr>
        <p:xfrm>
          <a:off x="7704443" y="164299"/>
          <a:ext cx="3510062"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21" name="Title 20">
            <a:extLst>
              <a:ext uri="{FF2B5EF4-FFF2-40B4-BE49-F238E27FC236}">
                <a16:creationId xmlns:a16="http://schemas.microsoft.com/office/drawing/2014/main" id="{F76387A3-983D-7ED4-0D83-CD17A572468F}"/>
              </a:ext>
            </a:extLst>
          </p:cNvPr>
          <p:cNvSpPr>
            <a:spLocks noGrp="1"/>
          </p:cNvSpPr>
          <p:nvPr>
            <p:ph type="title"/>
          </p:nvPr>
        </p:nvSpPr>
        <p:spPr>
          <a:xfrm>
            <a:off x="38186" y="44590"/>
            <a:ext cx="5572328" cy="569824"/>
          </a:xfrm>
        </p:spPr>
        <p:txBody>
          <a:bodyPr/>
          <a:lstStyle/>
          <a:p>
            <a:r>
              <a:rPr lang="en-IN" b="1" dirty="0">
                <a:solidFill>
                  <a:schemeClr val="bg1"/>
                </a:solidFill>
              </a:rPr>
              <a:t>CONVERSION ANALYSIS:</a:t>
            </a:r>
            <a:br>
              <a:rPr lang="en-IN" b="1" dirty="0">
                <a:solidFill>
                  <a:schemeClr val="bg1"/>
                </a:solidFill>
              </a:rPr>
            </a:br>
            <a:endParaRPr lang="en-IN" dirty="0">
              <a:solidFill>
                <a:schemeClr val="bg1"/>
              </a:solidFill>
            </a:endParaRPr>
          </a:p>
        </p:txBody>
      </p:sp>
      <p:pic>
        <p:nvPicPr>
          <p:cNvPr id="26" name="Picture 25">
            <a:extLst>
              <a:ext uri="{FF2B5EF4-FFF2-40B4-BE49-F238E27FC236}">
                <a16:creationId xmlns:a16="http://schemas.microsoft.com/office/drawing/2014/main" id="{2C273AE8-6AA2-D454-F225-F4485A821E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23770" y="6422671"/>
            <a:ext cx="1663430" cy="435329"/>
          </a:xfrm>
          <a:prstGeom prst="rect">
            <a:avLst/>
          </a:prstGeom>
        </p:spPr>
      </p:pic>
      <p:sp>
        <p:nvSpPr>
          <p:cNvPr id="39" name="Rectangle: Rounded Corners 38">
            <a:extLst>
              <a:ext uri="{FF2B5EF4-FFF2-40B4-BE49-F238E27FC236}">
                <a16:creationId xmlns:a16="http://schemas.microsoft.com/office/drawing/2014/main" id="{F8C6D5DD-6949-9315-9A6F-2F5803F7E1EB}"/>
              </a:ext>
            </a:extLst>
          </p:cNvPr>
          <p:cNvSpPr/>
          <p:nvPr/>
        </p:nvSpPr>
        <p:spPr>
          <a:xfrm>
            <a:off x="95250" y="2568102"/>
            <a:ext cx="2706316" cy="486223"/>
          </a:xfrm>
          <a:prstGeom prst="roundRect">
            <a:avLst>
              <a:gd name="adj" fmla="val 42776"/>
            </a:avLst>
          </a:prstGeom>
          <a:solidFill>
            <a:srgbClr val="E83C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TextBox 39">
            <a:extLst>
              <a:ext uri="{FF2B5EF4-FFF2-40B4-BE49-F238E27FC236}">
                <a16:creationId xmlns:a16="http://schemas.microsoft.com/office/drawing/2014/main" id="{5D973AFA-628F-6E0C-2499-BA1AEFD27346}"/>
              </a:ext>
            </a:extLst>
          </p:cNvPr>
          <p:cNvSpPr txBox="1"/>
          <p:nvPr/>
        </p:nvSpPr>
        <p:spPr>
          <a:xfrm>
            <a:off x="201261" y="2634907"/>
            <a:ext cx="2386430" cy="369332"/>
          </a:xfrm>
          <a:prstGeom prst="rect">
            <a:avLst/>
          </a:prstGeom>
          <a:noFill/>
        </p:spPr>
        <p:txBody>
          <a:bodyPr wrap="square" rtlCol="0">
            <a:spAutoFit/>
          </a:bodyPr>
          <a:lstStyle/>
          <a:p>
            <a:r>
              <a:rPr lang="en-IN" b="1" dirty="0"/>
              <a:t>RECOMMENDATION:</a:t>
            </a:r>
          </a:p>
        </p:txBody>
      </p:sp>
      <p:sp>
        <p:nvSpPr>
          <p:cNvPr id="44" name="TextBox 43">
            <a:extLst>
              <a:ext uri="{FF2B5EF4-FFF2-40B4-BE49-F238E27FC236}">
                <a16:creationId xmlns:a16="http://schemas.microsoft.com/office/drawing/2014/main" id="{C5DC3E85-9CC9-4DD8-F47B-E7BCEF4FDDCF}"/>
              </a:ext>
            </a:extLst>
          </p:cNvPr>
          <p:cNvSpPr txBox="1"/>
          <p:nvPr/>
        </p:nvSpPr>
        <p:spPr>
          <a:xfrm>
            <a:off x="263205" y="3224652"/>
            <a:ext cx="7548664" cy="1600438"/>
          </a:xfrm>
          <a:prstGeom prst="rect">
            <a:avLst/>
          </a:prstGeom>
          <a:noFill/>
        </p:spPr>
        <p:txBody>
          <a:bodyPr wrap="square" rtlCol="0">
            <a:spAutoFit/>
          </a:bodyPr>
          <a:lstStyle/>
          <a:p>
            <a:pPr marL="285750" indent="-285750">
              <a:buFont typeface="Arial" panose="020B0604020202020204" pitchFamily="34" charset="0"/>
              <a:buChar char="•"/>
            </a:pPr>
            <a:r>
              <a:rPr lang="en-US" sz="1400" b="0" i="0" dirty="0">
                <a:solidFill>
                  <a:schemeClr val="bg1"/>
                </a:solidFill>
                <a:effectLst/>
                <a:latin typeface="Söhne"/>
              </a:rPr>
              <a:t>Prioritize enhancements based on user engagement and feedback</a:t>
            </a:r>
          </a:p>
          <a:p>
            <a:pPr marL="285750" indent="-285750">
              <a:buFont typeface="Arial" panose="020B0604020202020204" pitchFamily="34" charset="0"/>
              <a:buChar char="•"/>
            </a:pPr>
            <a:r>
              <a:rPr lang="en-US" sz="1400" b="0" i="0" dirty="0">
                <a:solidFill>
                  <a:schemeClr val="bg1"/>
                </a:solidFill>
                <a:effectLst/>
                <a:latin typeface="Söhne"/>
              </a:rPr>
              <a:t>Promote features with lower conversion rates, such as "Promilo106_feeds" or "</a:t>
            </a:r>
            <a:r>
              <a:rPr lang="en-US" sz="1400" b="0" i="0" dirty="0" err="1">
                <a:solidFill>
                  <a:schemeClr val="bg1"/>
                </a:solidFill>
                <a:effectLst/>
                <a:latin typeface="Söhne"/>
              </a:rPr>
              <a:t>os_update</a:t>
            </a:r>
            <a:r>
              <a:rPr lang="en-US" sz="1400" b="0" i="0" dirty="0">
                <a:solidFill>
                  <a:schemeClr val="bg1"/>
                </a:solidFill>
                <a:effectLst/>
                <a:latin typeface="Söhne"/>
              </a:rPr>
              <a:t>," through targeted campaigns or in-app prompts to increase user engagement and drive conversions. Highlight the value and benefits of these features to encourage usage</a:t>
            </a:r>
          </a:p>
          <a:p>
            <a:pPr marL="285750" indent="-285750">
              <a:buFont typeface="Arial" panose="020B0604020202020204" pitchFamily="34" charset="0"/>
              <a:buChar char="•"/>
            </a:pPr>
            <a:r>
              <a:rPr lang="en-US" sz="1400" b="0" i="0" dirty="0">
                <a:solidFill>
                  <a:schemeClr val="bg1"/>
                </a:solidFill>
                <a:effectLst/>
                <a:latin typeface="Söhne"/>
              </a:rPr>
              <a:t>Focus on optimizing the onboarding process to improve conversion rates from "</a:t>
            </a:r>
            <a:r>
              <a:rPr lang="en-US" sz="1400" b="0" i="0" dirty="0" err="1">
                <a:solidFill>
                  <a:schemeClr val="bg1"/>
                </a:solidFill>
                <a:effectLst/>
                <a:latin typeface="Söhne"/>
              </a:rPr>
              <a:t>first_open</a:t>
            </a:r>
            <a:r>
              <a:rPr lang="en-US" sz="1400" b="0" i="0" dirty="0">
                <a:solidFill>
                  <a:schemeClr val="bg1"/>
                </a:solidFill>
                <a:effectLst/>
                <a:latin typeface="Söhne"/>
              </a:rPr>
              <a:t>" to other key actions. Provide clear and intuitive guidance to new users to help them understand the app's value proposition and encourage further engagement.</a:t>
            </a:r>
          </a:p>
        </p:txBody>
      </p:sp>
      <p:sp>
        <p:nvSpPr>
          <p:cNvPr id="46" name="Rectangle: Rounded Corners 45">
            <a:extLst>
              <a:ext uri="{FF2B5EF4-FFF2-40B4-BE49-F238E27FC236}">
                <a16:creationId xmlns:a16="http://schemas.microsoft.com/office/drawing/2014/main" id="{A72A9B2C-66E0-1D35-5718-1D36E743F71C}"/>
              </a:ext>
            </a:extLst>
          </p:cNvPr>
          <p:cNvSpPr/>
          <p:nvPr/>
        </p:nvSpPr>
        <p:spPr>
          <a:xfrm>
            <a:off x="95250" y="4849140"/>
            <a:ext cx="1879465" cy="429335"/>
          </a:xfrm>
          <a:prstGeom prst="roundRect">
            <a:avLst>
              <a:gd name="adj" fmla="val 48962"/>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6188BABF-9A6E-9EB7-A1F4-EB97F3D45B8A}"/>
              </a:ext>
            </a:extLst>
          </p:cNvPr>
          <p:cNvSpPr txBox="1"/>
          <p:nvPr/>
        </p:nvSpPr>
        <p:spPr>
          <a:xfrm>
            <a:off x="245982" y="4891695"/>
            <a:ext cx="1436904" cy="369332"/>
          </a:xfrm>
          <a:prstGeom prst="rect">
            <a:avLst/>
          </a:prstGeom>
          <a:noFill/>
        </p:spPr>
        <p:txBody>
          <a:bodyPr wrap="square" rtlCol="0">
            <a:spAutoFit/>
          </a:bodyPr>
          <a:lstStyle/>
          <a:p>
            <a:r>
              <a:rPr lang="en-IN" b="1" dirty="0">
                <a:solidFill>
                  <a:schemeClr val="bg1"/>
                </a:solidFill>
              </a:rPr>
              <a:t>OUTCOME:</a:t>
            </a:r>
          </a:p>
        </p:txBody>
      </p:sp>
      <p:sp>
        <p:nvSpPr>
          <p:cNvPr id="53" name="TextBox 52">
            <a:extLst>
              <a:ext uri="{FF2B5EF4-FFF2-40B4-BE49-F238E27FC236}">
                <a16:creationId xmlns:a16="http://schemas.microsoft.com/office/drawing/2014/main" id="{BAECA2D7-CF17-D8FE-DF83-5B24687B2C68}"/>
              </a:ext>
            </a:extLst>
          </p:cNvPr>
          <p:cNvSpPr txBox="1"/>
          <p:nvPr/>
        </p:nvSpPr>
        <p:spPr>
          <a:xfrm>
            <a:off x="373682" y="5321030"/>
            <a:ext cx="7675124" cy="923330"/>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chemeClr val="bg1"/>
                </a:solidFill>
                <a:effectLst/>
                <a:latin typeface="Söhne"/>
              </a:rPr>
              <a:t>Enhanced feature adoption and engagement.</a:t>
            </a:r>
          </a:p>
          <a:p>
            <a:pPr marL="285750" indent="-285750">
              <a:buFont typeface="Arial" panose="020B0604020202020204" pitchFamily="34" charset="0"/>
              <a:buChar char="•"/>
            </a:pPr>
            <a:r>
              <a:rPr lang="en-US" b="0" i="0" dirty="0">
                <a:solidFill>
                  <a:schemeClr val="bg1"/>
                </a:solidFill>
                <a:effectLst/>
                <a:latin typeface="Söhne"/>
              </a:rPr>
              <a:t>Increased conversion rates through targeted promotions.</a:t>
            </a:r>
          </a:p>
          <a:p>
            <a:pPr marL="285750" indent="-285750">
              <a:buFont typeface="Arial" panose="020B0604020202020204" pitchFamily="34" charset="0"/>
              <a:buChar char="•"/>
            </a:pPr>
            <a:r>
              <a:rPr lang="en-US" b="0" i="0" dirty="0">
                <a:solidFill>
                  <a:schemeClr val="bg1"/>
                </a:solidFill>
                <a:effectLst/>
                <a:latin typeface="Söhne"/>
              </a:rPr>
              <a:t>Improved onboarding experience leading to higher conversions.</a:t>
            </a:r>
            <a:endParaRPr lang="en-IN" dirty="0">
              <a:solidFill>
                <a:schemeClr val="bg1"/>
              </a:solidFill>
            </a:endParaRPr>
          </a:p>
        </p:txBody>
      </p:sp>
    </p:spTree>
    <p:extLst>
      <p:ext uri="{BB962C8B-B14F-4D97-AF65-F5344CB8AC3E}">
        <p14:creationId xmlns:p14="http://schemas.microsoft.com/office/powerpoint/2010/main" val="3371080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91974D-94F5-468A-87AC-B7EFF95696CC}"/>
              </a:ext>
            </a:extLst>
          </p:cNvPr>
          <p:cNvSpPr/>
          <p:nvPr/>
        </p:nvSpPr>
        <p:spPr>
          <a:xfrm>
            <a:off x="0" y="1116246"/>
            <a:ext cx="12192000" cy="5295901"/>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600"/>
              </a:spcBef>
            </a:pPr>
            <a:r>
              <a:rPr lang="en-US" dirty="0"/>
              <a:t>Upcoming Deposits</a:t>
            </a:r>
          </a:p>
        </p:txBody>
      </p:sp>
      <p:grpSp>
        <p:nvGrpSpPr>
          <p:cNvPr id="184" name="Group 183">
            <a:extLst>
              <a:ext uri="{FF2B5EF4-FFF2-40B4-BE49-F238E27FC236}">
                <a16:creationId xmlns:a16="http://schemas.microsoft.com/office/drawing/2014/main" id="{337509D2-0CBC-4371-A05E-AF36659B07F3}"/>
              </a:ext>
              <a:ext uri="{C183D7F6-B498-43B3-948B-1728B52AA6E4}">
                <adec:decorative xmlns:adec="http://schemas.microsoft.com/office/drawing/2017/decorative" val="1"/>
              </a:ext>
            </a:extLst>
          </p:cNvPr>
          <p:cNvGrpSpPr/>
          <p:nvPr/>
        </p:nvGrpSpPr>
        <p:grpSpPr>
          <a:xfrm>
            <a:off x="144673" y="1214412"/>
            <a:ext cx="3419021" cy="2214588"/>
            <a:chOff x="304800" y="4060864"/>
            <a:chExt cx="3419021" cy="2214588"/>
          </a:xfrm>
          <a:effectLst>
            <a:outerShdw blurRad="50800" dist="38100" dir="2700000" algn="tl" rotWithShape="0">
              <a:prstClr val="black">
                <a:alpha val="20000"/>
              </a:prstClr>
            </a:outerShdw>
          </a:effectLst>
        </p:grpSpPr>
        <p:sp>
          <p:nvSpPr>
            <p:cNvPr id="185" name="Rectangle 184">
              <a:extLst>
                <a:ext uri="{FF2B5EF4-FFF2-40B4-BE49-F238E27FC236}">
                  <a16:creationId xmlns:a16="http://schemas.microsoft.com/office/drawing/2014/main" id="{AA28CFA6-1725-41B9-AFC0-2D9C4C887905}"/>
                </a:ext>
              </a:extLst>
            </p:cNvPr>
            <p:cNvSpPr/>
            <p:nvPr/>
          </p:nvSpPr>
          <p:spPr>
            <a:xfrm>
              <a:off x="304800" y="4060864"/>
              <a:ext cx="3419021" cy="2214588"/>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pPr>
              <a:endParaRPr lang="en-US" sz="3600" b="1" dirty="0">
                <a:latin typeface="+mj-lt"/>
              </a:endParaRPr>
            </a:p>
          </p:txBody>
        </p:sp>
        <p:sp>
          <p:nvSpPr>
            <p:cNvPr id="186" name="Rectangle 185">
              <a:extLst>
                <a:ext uri="{FF2B5EF4-FFF2-40B4-BE49-F238E27FC236}">
                  <a16:creationId xmlns:a16="http://schemas.microsoft.com/office/drawing/2014/main" id="{AE0232FB-F1E3-4951-A55C-3F3342DF6A13}"/>
                </a:ext>
              </a:extLst>
            </p:cNvPr>
            <p:cNvSpPr/>
            <p:nvPr/>
          </p:nvSpPr>
          <p:spPr>
            <a:xfrm>
              <a:off x="304800" y="4060864"/>
              <a:ext cx="3419021" cy="41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By AGE</a:t>
              </a:r>
            </a:p>
          </p:txBody>
        </p:sp>
      </p:grpSp>
      <p:sp>
        <p:nvSpPr>
          <p:cNvPr id="179" name="Rectangle 178">
            <a:extLst>
              <a:ext uri="{FF2B5EF4-FFF2-40B4-BE49-F238E27FC236}">
                <a16:creationId xmlns:a16="http://schemas.microsoft.com/office/drawing/2014/main" id="{9CFFF09D-96F9-453A-AC93-BC01E504D3BB}"/>
              </a:ext>
            </a:extLst>
          </p:cNvPr>
          <p:cNvSpPr/>
          <p:nvPr/>
        </p:nvSpPr>
        <p:spPr>
          <a:xfrm>
            <a:off x="174332" y="3741726"/>
            <a:ext cx="3419021" cy="440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Market Location</a:t>
            </a:r>
          </a:p>
        </p:txBody>
      </p:sp>
      <p:sp>
        <p:nvSpPr>
          <p:cNvPr id="2" name="Title 1">
            <a:extLst>
              <a:ext uri="{FF2B5EF4-FFF2-40B4-BE49-F238E27FC236}">
                <a16:creationId xmlns:a16="http://schemas.microsoft.com/office/drawing/2014/main" id="{CA98AD67-5AA4-441A-BB82-472C288413F8}"/>
              </a:ext>
            </a:extLst>
          </p:cNvPr>
          <p:cNvSpPr>
            <a:spLocks noGrp="1"/>
          </p:cNvSpPr>
          <p:nvPr>
            <p:ph type="title"/>
          </p:nvPr>
        </p:nvSpPr>
        <p:spPr>
          <a:xfrm>
            <a:off x="144673" y="301847"/>
            <a:ext cx="8456519" cy="498598"/>
          </a:xfrm>
        </p:spPr>
        <p:txBody>
          <a:bodyPr/>
          <a:lstStyle/>
          <a:p>
            <a:pPr algn="l"/>
            <a:r>
              <a:rPr lang="en-US" dirty="0"/>
              <a:t>Demographic and age analysis:</a:t>
            </a:r>
          </a:p>
        </p:txBody>
      </p:sp>
      <p:sp>
        <p:nvSpPr>
          <p:cNvPr id="4" name="Slide Number Placeholder 3">
            <a:extLst>
              <a:ext uri="{FF2B5EF4-FFF2-40B4-BE49-F238E27FC236}">
                <a16:creationId xmlns:a16="http://schemas.microsoft.com/office/drawing/2014/main" id="{FF6CA378-A42F-4D9C-A19A-0115D50F38CC}"/>
              </a:ext>
            </a:extLst>
          </p:cNvPr>
          <p:cNvSpPr>
            <a:spLocks noGrp="1"/>
          </p:cNvSpPr>
          <p:nvPr>
            <p:ph type="sldNum" sz="quarter" idx="12"/>
          </p:nvPr>
        </p:nvSpPr>
        <p:spPr/>
        <p:txBody>
          <a:bodyPr/>
          <a:lstStyle/>
          <a:p>
            <a:fld id="{0FD50806-BABF-4915-9689-3B9956D1C75C}" type="slidenum">
              <a:rPr lang="en-US" smtClean="0"/>
              <a:pPr/>
              <a:t>7</a:t>
            </a:fld>
            <a:endParaRPr lang="en-US" dirty="0"/>
          </a:p>
        </p:txBody>
      </p:sp>
      <p:sp>
        <p:nvSpPr>
          <p:cNvPr id="44" name="Rectangle 43">
            <a:extLst>
              <a:ext uri="{FF2B5EF4-FFF2-40B4-BE49-F238E27FC236}">
                <a16:creationId xmlns:a16="http://schemas.microsoft.com/office/drawing/2014/main" id="{0168AE60-C71A-4B80-811C-CAC02ADD32C2}"/>
              </a:ext>
            </a:extLst>
          </p:cNvPr>
          <p:cNvSpPr/>
          <p:nvPr/>
        </p:nvSpPr>
        <p:spPr>
          <a:xfrm>
            <a:off x="4686300" y="2768999"/>
            <a:ext cx="2819400" cy="600164"/>
          </a:xfrm>
          <a:prstGeom prst="rect">
            <a:avLst/>
          </a:prstGeom>
        </p:spPr>
        <p:txBody>
          <a:bodyPr wrap="square">
            <a:spAutoFit/>
          </a:bodyPr>
          <a:lstStyle/>
          <a:p>
            <a:pPr marL="174625" indent="-174625">
              <a:spcBef>
                <a:spcPts val="600"/>
              </a:spcBef>
              <a:buFont typeface="Segoe UI Light" panose="020B0502040204020203" pitchFamily="34" charset="0"/>
              <a:buChar char="›"/>
            </a:pPr>
            <a:r>
              <a:rPr lang="en-US" sz="1400" dirty="0">
                <a:solidFill>
                  <a:schemeClr val="bg1"/>
                </a:solidFill>
              </a:rPr>
              <a:t>35.41% from last week</a:t>
            </a:r>
          </a:p>
          <a:p>
            <a:pPr marL="174625" indent="-174625">
              <a:spcBef>
                <a:spcPts val="600"/>
              </a:spcBef>
              <a:buFont typeface="Segoe UI Light" panose="020B0502040204020203" pitchFamily="34" charset="0"/>
              <a:buChar char="›"/>
            </a:pPr>
            <a:r>
              <a:rPr lang="en-US" sz="1400" dirty="0">
                <a:solidFill>
                  <a:schemeClr val="bg1"/>
                </a:solidFill>
              </a:rPr>
              <a:t>29.47% from 6 months ago</a:t>
            </a:r>
          </a:p>
        </p:txBody>
      </p:sp>
      <p:sp>
        <p:nvSpPr>
          <p:cNvPr id="80" name="Rectangle 79">
            <a:extLst>
              <a:ext uri="{FF2B5EF4-FFF2-40B4-BE49-F238E27FC236}">
                <a16:creationId xmlns:a16="http://schemas.microsoft.com/office/drawing/2014/main" id="{FE2AD138-6B8C-40CA-A949-80EE0AE830BE}"/>
              </a:ext>
            </a:extLst>
          </p:cNvPr>
          <p:cNvSpPr/>
          <p:nvPr/>
        </p:nvSpPr>
        <p:spPr>
          <a:xfrm>
            <a:off x="1186197" y="2768999"/>
            <a:ext cx="1656224" cy="307777"/>
          </a:xfrm>
          <a:prstGeom prst="rect">
            <a:avLst/>
          </a:prstGeom>
        </p:spPr>
        <p:txBody>
          <a:bodyPr wrap="none">
            <a:spAutoFit/>
          </a:bodyPr>
          <a:lstStyle/>
          <a:p>
            <a:pPr algn="ctr">
              <a:spcBef>
                <a:spcPts val="600"/>
              </a:spcBef>
            </a:pPr>
            <a:r>
              <a:rPr lang="en-US" sz="1400" dirty="0">
                <a:solidFill>
                  <a:schemeClr val="bg1"/>
                </a:solidFill>
              </a:rPr>
              <a:t>Upcoming Deposits</a:t>
            </a:r>
          </a:p>
        </p:txBody>
      </p:sp>
      <p:grpSp>
        <p:nvGrpSpPr>
          <p:cNvPr id="82" name="Group 81" descr="This is an icon of a cash register.">
            <a:extLst>
              <a:ext uri="{FF2B5EF4-FFF2-40B4-BE49-F238E27FC236}">
                <a16:creationId xmlns:a16="http://schemas.microsoft.com/office/drawing/2014/main" id="{B98E995E-9B1D-4A56-ACB0-682E15B8ABE6}"/>
              </a:ext>
            </a:extLst>
          </p:cNvPr>
          <p:cNvGrpSpPr/>
          <p:nvPr/>
        </p:nvGrpSpPr>
        <p:grpSpPr>
          <a:xfrm>
            <a:off x="5952331" y="1427188"/>
            <a:ext cx="287338" cy="287338"/>
            <a:chOff x="304800" y="771525"/>
            <a:chExt cx="287338" cy="287338"/>
          </a:xfrm>
          <a:solidFill>
            <a:schemeClr val="bg1"/>
          </a:solidFill>
        </p:grpSpPr>
        <p:sp>
          <p:nvSpPr>
            <p:cNvPr id="83" name="Freeform 321">
              <a:extLst>
                <a:ext uri="{FF2B5EF4-FFF2-40B4-BE49-F238E27FC236}">
                  <a16:creationId xmlns:a16="http://schemas.microsoft.com/office/drawing/2014/main" id="{F92A0E3D-9293-4005-9591-93C80117F133}"/>
                </a:ext>
              </a:extLst>
            </p:cNvPr>
            <p:cNvSpPr>
              <a:spLocks noEditPoints="1"/>
            </p:cNvSpPr>
            <p:nvPr/>
          </p:nvSpPr>
          <p:spPr bwMode="auto">
            <a:xfrm>
              <a:off x="306388" y="923925"/>
              <a:ext cx="284163" cy="68263"/>
            </a:xfrm>
            <a:custGeom>
              <a:avLst/>
              <a:gdLst>
                <a:gd name="T0" fmla="*/ 694 w 895"/>
                <a:gd name="T1" fmla="*/ 159 h 211"/>
                <a:gd name="T2" fmla="*/ 657 w 895"/>
                <a:gd name="T3" fmla="*/ 159 h 211"/>
                <a:gd name="T4" fmla="*/ 657 w 895"/>
                <a:gd name="T5" fmla="*/ 122 h 211"/>
                <a:gd name="T6" fmla="*/ 694 w 895"/>
                <a:gd name="T7" fmla="*/ 122 h 211"/>
                <a:gd name="T8" fmla="*/ 694 w 895"/>
                <a:gd name="T9" fmla="*/ 159 h 211"/>
                <a:gd name="T10" fmla="*/ 637 w 895"/>
                <a:gd name="T11" fmla="*/ 103 h 211"/>
                <a:gd name="T12" fmla="*/ 600 w 895"/>
                <a:gd name="T13" fmla="*/ 103 h 211"/>
                <a:gd name="T14" fmla="*/ 600 w 895"/>
                <a:gd name="T15" fmla="*/ 65 h 211"/>
                <a:gd name="T16" fmla="*/ 637 w 895"/>
                <a:gd name="T17" fmla="*/ 65 h 211"/>
                <a:gd name="T18" fmla="*/ 637 w 895"/>
                <a:gd name="T19" fmla="*/ 103 h 211"/>
                <a:gd name="T20" fmla="*/ 581 w 895"/>
                <a:gd name="T21" fmla="*/ 159 h 211"/>
                <a:gd name="T22" fmla="*/ 543 w 895"/>
                <a:gd name="T23" fmla="*/ 159 h 211"/>
                <a:gd name="T24" fmla="*/ 543 w 895"/>
                <a:gd name="T25" fmla="*/ 122 h 211"/>
                <a:gd name="T26" fmla="*/ 581 w 895"/>
                <a:gd name="T27" fmla="*/ 122 h 211"/>
                <a:gd name="T28" fmla="*/ 581 w 895"/>
                <a:gd name="T29" fmla="*/ 159 h 211"/>
                <a:gd name="T30" fmla="*/ 524 w 895"/>
                <a:gd name="T31" fmla="*/ 103 h 211"/>
                <a:gd name="T32" fmla="*/ 485 w 895"/>
                <a:gd name="T33" fmla="*/ 103 h 211"/>
                <a:gd name="T34" fmla="*/ 485 w 895"/>
                <a:gd name="T35" fmla="*/ 65 h 211"/>
                <a:gd name="T36" fmla="*/ 524 w 895"/>
                <a:gd name="T37" fmla="*/ 65 h 211"/>
                <a:gd name="T38" fmla="*/ 524 w 895"/>
                <a:gd name="T39" fmla="*/ 103 h 211"/>
                <a:gd name="T40" fmla="*/ 467 w 895"/>
                <a:gd name="T41" fmla="*/ 159 h 211"/>
                <a:gd name="T42" fmla="*/ 428 w 895"/>
                <a:gd name="T43" fmla="*/ 159 h 211"/>
                <a:gd name="T44" fmla="*/ 428 w 895"/>
                <a:gd name="T45" fmla="*/ 122 h 211"/>
                <a:gd name="T46" fmla="*/ 467 w 895"/>
                <a:gd name="T47" fmla="*/ 122 h 211"/>
                <a:gd name="T48" fmla="*/ 467 w 895"/>
                <a:gd name="T49" fmla="*/ 159 h 211"/>
                <a:gd name="T50" fmla="*/ 410 w 895"/>
                <a:gd name="T51" fmla="*/ 103 h 211"/>
                <a:gd name="T52" fmla="*/ 371 w 895"/>
                <a:gd name="T53" fmla="*/ 103 h 211"/>
                <a:gd name="T54" fmla="*/ 371 w 895"/>
                <a:gd name="T55" fmla="*/ 65 h 211"/>
                <a:gd name="T56" fmla="*/ 410 w 895"/>
                <a:gd name="T57" fmla="*/ 65 h 211"/>
                <a:gd name="T58" fmla="*/ 410 w 895"/>
                <a:gd name="T59" fmla="*/ 103 h 211"/>
                <a:gd name="T60" fmla="*/ 353 w 895"/>
                <a:gd name="T61" fmla="*/ 159 h 211"/>
                <a:gd name="T62" fmla="*/ 315 w 895"/>
                <a:gd name="T63" fmla="*/ 159 h 211"/>
                <a:gd name="T64" fmla="*/ 315 w 895"/>
                <a:gd name="T65" fmla="*/ 122 h 211"/>
                <a:gd name="T66" fmla="*/ 353 w 895"/>
                <a:gd name="T67" fmla="*/ 122 h 211"/>
                <a:gd name="T68" fmla="*/ 353 w 895"/>
                <a:gd name="T69" fmla="*/ 159 h 211"/>
                <a:gd name="T70" fmla="*/ 295 w 895"/>
                <a:gd name="T71" fmla="*/ 103 h 211"/>
                <a:gd name="T72" fmla="*/ 258 w 895"/>
                <a:gd name="T73" fmla="*/ 103 h 211"/>
                <a:gd name="T74" fmla="*/ 258 w 895"/>
                <a:gd name="T75" fmla="*/ 65 h 211"/>
                <a:gd name="T76" fmla="*/ 295 w 895"/>
                <a:gd name="T77" fmla="*/ 65 h 211"/>
                <a:gd name="T78" fmla="*/ 295 w 895"/>
                <a:gd name="T79" fmla="*/ 103 h 211"/>
                <a:gd name="T80" fmla="*/ 238 w 895"/>
                <a:gd name="T81" fmla="*/ 159 h 211"/>
                <a:gd name="T82" fmla="*/ 201 w 895"/>
                <a:gd name="T83" fmla="*/ 159 h 211"/>
                <a:gd name="T84" fmla="*/ 201 w 895"/>
                <a:gd name="T85" fmla="*/ 122 h 211"/>
                <a:gd name="T86" fmla="*/ 238 w 895"/>
                <a:gd name="T87" fmla="*/ 122 h 211"/>
                <a:gd name="T88" fmla="*/ 238 w 895"/>
                <a:gd name="T89" fmla="*/ 159 h 211"/>
                <a:gd name="T90" fmla="*/ 815 w 895"/>
                <a:gd name="T91" fmla="*/ 0 h 211"/>
                <a:gd name="T92" fmla="*/ 80 w 895"/>
                <a:gd name="T93" fmla="*/ 0 h 211"/>
                <a:gd name="T94" fmla="*/ 0 w 895"/>
                <a:gd name="T95" fmla="*/ 211 h 211"/>
                <a:gd name="T96" fmla="*/ 895 w 895"/>
                <a:gd name="T97" fmla="*/ 211 h 211"/>
                <a:gd name="T98" fmla="*/ 815 w 895"/>
                <a:gd name="T9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5" h="211">
                  <a:moveTo>
                    <a:pt x="694" y="159"/>
                  </a:moveTo>
                  <a:lnTo>
                    <a:pt x="657" y="159"/>
                  </a:lnTo>
                  <a:lnTo>
                    <a:pt x="657" y="122"/>
                  </a:lnTo>
                  <a:lnTo>
                    <a:pt x="694" y="122"/>
                  </a:lnTo>
                  <a:lnTo>
                    <a:pt x="694" y="159"/>
                  </a:lnTo>
                  <a:close/>
                  <a:moveTo>
                    <a:pt x="637" y="103"/>
                  </a:moveTo>
                  <a:lnTo>
                    <a:pt x="600" y="103"/>
                  </a:lnTo>
                  <a:lnTo>
                    <a:pt x="600" y="65"/>
                  </a:lnTo>
                  <a:lnTo>
                    <a:pt x="637" y="65"/>
                  </a:lnTo>
                  <a:lnTo>
                    <a:pt x="637" y="103"/>
                  </a:lnTo>
                  <a:close/>
                  <a:moveTo>
                    <a:pt x="581" y="159"/>
                  </a:moveTo>
                  <a:lnTo>
                    <a:pt x="543" y="159"/>
                  </a:lnTo>
                  <a:lnTo>
                    <a:pt x="543" y="122"/>
                  </a:lnTo>
                  <a:lnTo>
                    <a:pt x="581" y="122"/>
                  </a:lnTo>
                  <a:lnTo>
                    <a:pt x="581" y="159"/>
                  </a:lnTo>
                  <a:close/>
                  <a:moveTo>
                    <a:pt x="524" y="103"/>
                  </a:moveTo>
                  <a:lnTo>
                    <a:pt x="485" y="103"/>
                  </a:lnTo>
                  <a:lnTo>
                    <a:pt x="485" y="65"/>
                  </a:lnTo>
                  <a:lnTo>
                    <a:pt x="524" y="65"/>
                  </a:lnTo>
                  <a:lnTo>
                    <a:pt x="524" y="103"/>
                  </a:lnTo>
                  <a:close/>
                  <a:moveTo>
                    <a:pt x="467" y="159"/>
                  </a:moveTo>
                  <a:lnTo>
                    <a:pt x="428" y="159"/>
                  </a:lnTo>
                  <a:lnTo>
                    <a:pt x="428" y="122"/>
                  </a:lnTo>
                  <a:lnTo>
                    <a:pt x="467" y="122"/>
                  </a:lnTo>
                  <a:lnTo>
                    <a:pt x="467" y="159"/>
                  </a:lnTo>
                  <a:close/>
                  <a:moveTo>
                    <a:pt x="410" y="103"/>
                  </a:moveTo>
                  <a:lnTo>
                    <a:pt x="371" y="103"/>
                  </a:lnTo>
                  <a:lnTo>
                    <a:pt x="371" y="65"/>
                  </a:lnTo>
                  <a:lnTo>
                    <a:pt x="410" y="65"/>
                  </a:lnTo>
                  <a:lnTo>
                    <a:pt x="410" y="103"/>
                  </a:lnTo>
                  <a:close/>
                  <a:moveTo>
                    <a:pt x="353" y="159"/>
                  </a:moveTo>
                  <a:lnTo>
                    <a:pt x="315" y="159"/>
                  </a:lnTo>
                  <a:lnTo>
                    <a:pt x="315" y="122"/>
                  </a:lnTo>
                  <a:lnTo>
                    <a:pt x="353" y="122"/>
                  </a:lnTo>
                  <a:lnTo>
                    <a:pt x="353" y="159"/>
                  </a:lnTo>
                  <a:close/>
                  <a:moveTo>
                    <a:pt x="295" y="103"/>
                  </a:moveTo>
                  <a:lnTo>
                    <a:pt x="258" y="103"/>
                  </a:lnTo>
                  <a:lnTo>
                    <a:pt x="258" y="65"/>
                  </a:lnTo>
                  <a:lnTo>
                    <a:pt x="295" y="65"/>
                  </a:lnTo>
                  <a:lnTo>
                    <a:pt x="295" y="103"/>
                  </a:lnTo>
                  <a:close/>
                  <a:moveTo>
                    <a:pt x="238" y="159"/>
                  </a:moveTo>
                  <a:lnTo>
                    <a:pt x="201" y="159"/>
                  </a:lnTo>
                  <a:lnTo>
                    <a:pt x="201" y="122"/>
                  </a:lnTo>
                  <a:lnTo>
                    <a:pt x="238" y="122"/>
                  </a:lnTo>
                  <a:lnTo>
                    <a:pt x="238" y="159"/>
                  </a:lnTo>
                  <a:close/>
                  <a:moveTo>
                    <a:pt x="815" y="0"/>
                  </a:moveTo>
                  <a:lnTo>
                    <a:pt x="80" y="0"/>
                  </a:lnTo>
                  <a:lnTo>
                    <a:pt x="0" y="211"/>
                  </a:lnTo>
                  <a:lnTo>
                    <a:pt x="895" y="211"/>
                  </a:lnTo>
                  <a:lnTo>
                    <a:pt x="8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322">
              <a:extLst>
                <a:ext uri="{FF2B5EF4-FFF2-40B4-BE49-F238E27FC236}">
                  <a16:creationId xmlns:a16="http://schemas.microsoft.com/office/drawing/2014/main" id="{5E64CAF0-0E1E-4978-B131-81EF0ABB8DA8}"/>
                </a:ext>
              </a:extLst>
            </p:cNvPr>
            <p:cNvSpPr>
              <a:spLocks noEditPoints="1"/>
            </p:cNvSpPr>
            <p:nvPr/>
          </p:nvSpPr>
          <p:spPr bwMode="auto">
            <a:xfrm>
              <a:off x="304800" y="1001713"/>
              <a:ext cx="287338" cy="57150"/>
            </a:xfrm>
            <a:custGeom>
              <a:avLst/>
              <a:gdLst>
                <a:gd name="T0" fmla="*/ 572 w 903"/>
                <a:gd name="T1" fmla="*/ 78 h 180"/>
                <a:gd name="T2" fmla="*/ 569 w 903"/>
                <a:gd name="T3" fmla="*/ 84 h 180"/>
                <a:gd name="T4" fmla="*/ 565 w 903"/>
                <a:gd name="T5" fmla="*/ 88 h 180"/>
                <a:gd name="T6" fmla="*/ 560 w 903"/>
                <a:gd name="T7" fmla="*/ 90 h 180"/>
                <a:gd name="T8" fmla="*/ 554 w 903"/>
                <a:gd name="T9" fmla="*/ 90 h 180"/>
                <a:gd name="T10" fmla="*/ 548 w 903"/>
                <a:gd name="T11" fmla="*/ 88 h 180"/>
                <a:gd name="T12" fmla="*/ 545 w 903"/>
                <a:gd name="T13" fmla="*/ 84 h 180"/>
                <a:gd name="T14" fmla="*/ 543 w 903"/>
                <a:gd name="T15" fmla="*/ 78 h 180"/>
                <a:gd name="T16" fmla="*/ 542 w 903"/>
                <a:gd name="T17" fmla="*/ 60 h 180"/>
                <a:gd name="T18" fmla="*/ 331 w 903"/>
                <a:gd name="T19" fmla="*/ 75 h 180"/>
                <a:gd name="T20" fmla="*/ 330 w 903"/>
                <a:gd name="T21" fmla="*/ 80 h 180"/>
                <a:gd name="T22" fmla="*/ 327 w 903"/>
                <a:gd name="T23" fmla="*/ 86 h 180"/>
                <a:gd name="T24" fmla="*/ 322 w 903"/>
                <a:gd name="T25" fmla="*/ 89 h 180"/>
                <a:gd name="T26" fmla="*/ 316 w 903"/>
                <a:gd name="T27" fmla="*/ 90 h 180"/>
                <a:gd name="T28" fmla="*/ 310 w 903"/>
                <a:gd name="T29" fmla="*/ 89 h 180"/>
                <a:gd name="T30" fmla="*/ 306 w 903"/>
                <a:gd name="T31" fmla="*/ 86 h 180"/>
                <a:gd name="T32" fmla="*/ 302 w 903"/>
                <a:gd name="T33" fmla="*/ 80 h 180"/>
                <a:gd name="T34" fmla="*/ 301 w 903"/>
                <a:gd name="T35" fmla="*/ 75 h 180"/>
                <a:gd name="T36" fmla="*/ 301 w 903"/>
                <a:gd name="T37" fmla="*/ 42 h 180"/>
                <a:gd name="T38" fmla="*/ 304 w 903"/>
                <a:gd name="T39" fmla="*/ 36 h 180"/>
                <a:gd name="T40" fmla="*/ 308 w 903"/>
                <a:gd name="T41" fmla="*/ 32 h 180"/>
                <a:gd name="T42" fmla="*/ 313 w 903"/>
                <a:gd name="T43" fmla="*/ 30 h 180"/>
                <a:gd name="T44" fmla="*/ 557 w 903"/>
                <a:gd name="T45" fmla="*/ 30 h 180"/>
                <a:gd name="T46" fmla="*/ 563 w 903"/>
                <a:gd name="T47" fmla="*/ 31 h 180"/>
                <a:gd name="T48" fmla="*/ 567 w 903"/>
                <a:gd name="T49" fmla="*/ 34 h 180"/>
                <a:gd name="T50" fmla="*/ 571 w 903"/>
                <a:gd name="T51" fmla="*/ 39 h 180"/>
                <a:gd name="T52" fmla="*/ 572 w 903"/>
                <a:gd name="T53" fmla="*/ 45 h 180"/>
                <a:gd name="T54" fmla="*/ 0 w 903"/>
                <a:gd name="T55" fmla="*/ 0 h 180"/>
                <a:gd name="T56" fmla="*/ 0 w 903"/>
                <a:gd name="T57" fmla="*/ 168 h 180"/>
                <a:gd name="T58" fmla="*/ 2 w 903"/>
                <a:gd name="T59" fmla="*/ 174 h 180"/>
                <a:gd name="T60" fmla="*/ 6 w 903"/>
                <a:gd name="T61" fmla="*/ 178 h 180"/>
                <a:gd name="T62" fmla="*/ 12 w 903"/>
                <a:gd name="T63" fmla="*/ 180 h 180"/>
                <a:gd name="T64" fmla="*/ 888 w 903"/>
                <a:gd name="T65" fmla="*/ 180 h 180"/>
                <a:gd name="T66" fmla="*/ 894 w 903"/>
                <a:gd name="T67" fmla="*/ 179 h 180"/>
                <a:gd name="T68" fmla="*/ 899 w 903"/>
                <a:gd name="T69" fmla="*/ 176 h 180"/>
                <a:gd name="T70" fmla="*/ 902 w 903"/>
                <a:gd name="T71" fmla="*/ 172 h 180"/>
                <a:gd name="T72" fmla="*/ 903 w 903"/>
                <a:gd name="T73" fmla="*/ 165 h 180"/>
                <a:gd name="T74" fmla="*/ 0 w 903"/>
                <a:gd name="T7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3" h="180">
                  <a:moveTo>
                    <a:pt x="572" y="75"/>
                  </a:moveTo>
                  <a:lnTo>
                    <a:pt x="572" y="78"/>
                  </a:lnTo>
                  <a:lnTo>
                    <a:pt x="571" y="80"/>
                  </a:lnTo>
                  <a:lnTo>
                    <a:pt x="569" y="84"/>
                  </a:lnTo>
                  <a:lnTo>
                    <a:pt x="567" y="86"/>
                  </a:lnTo>
                  <a:lnTo>
                    <a:pt x="565" y="88"/>
                  </a:lnTo>
                  <a:lnTo>
                    <a:pt x="563" y="89"/>
                  </a:lnTo>
                  <a:lnTo>
                    <a:pt x="560" y="90"/>
                  </a:lnTo>
                  <a:lnTo>
                    <a:pt x="557" y="90"/>
                  </a:lnTo>
                  <a:lnTo>
                    <a:pt x="554" y="90"/>
                  </a:lnTo>
                  <a:lnTo>
                    <a:pt x="551" y="89"/>
                  </a:lnTo>
                  <a:lnTo>
                    <a:pt x="548" y="88"/>
                  </a:lnTo>
                  <a:lnTo>
                    <a:pt x="546" y="86"/>
                  </a:lnTo>
                  <a:lnTo>
                    <a:pt x="545" y="84"/>
                  </a:lnTo>
                  <a:lnTo>
                    <a:pt x="543" y="80"/>
                  </a:lnTo>
                  <a:lnTo>
                    <a:pt x="543" y="78"/>
                  </a:lnTo>
                  <a:lnTo>
                    <a:pt x="542" y="75"/>
                  </a:lnTo>
                  <a:lnTo>
                    <a:pt x="542" y="60"/>
                  </a:lnTo>
                  <a:lnTo>
                    <a:pt x="331" y="60"/>
                  </a:lnTo>
                  <a:lnTo>
                    <a:pt x="331" y="75"/>
                  </a:lnTo>
                  <a:lnTo>
                    <a:pt x="331" y="78"/>
                  </a:lnTo>
                  <a:lnTo>
                    <a:pt x="330" y="80"/>
                  </a:lnTo>
                  <a:lnTo>
                    <a:pt x="328" y="84"/>
                  </a:lnTo>
                  <a:lnTo>
                    <a:pt x="327" y="86"/>
                  </a:lnTo>
                  <a:lnTo>
                    <a:pt x="325" y="88"/>
                  </a:lnTo>
                  <a:lnTo>
                    <a:pt x="322" y="89"/>
                  </a:lnTo>
                  <a:lnTo>
                    <a:pt x="320" y="90"/>
                  </a:lnTo>
                  <a:lnTo>
                    <a:pt x="316" y="90"/>
                  </a:lnTo>
                  <a:lnTo>
                    <a:pt x="313" y="90"/>
                  </a:lnTo>
                  <a:lnTo>
                    <a:pt x="310" y="89"/>
                  </a:lnTo>
                  <a:lnTo>
                    <a:pt x="308" y="88"/>
                  </a:lnTo>
                  <a:lnTo>
                    <a:pt x="306" y="86"/>
                  </a:lnTo>
                  <a:lnTo>
                    <a:pt x="304" y="84"/>
                  </a:lnTo>
                  <a:lnTo>
                    <a:pt x="302" y="80"/>
                  </a:lnTo>
                  <a:lnTo>
                    <a:pt x="301" y="78"/>
                  </a:lnTo>
                  <a:lnTo>
                    <a:pt x="301" y="75"/>
                  </a:lnTo>
                  <a:lnTo>
                    <a:pt x="301" y="45"/>
                  </a:lnTo>
                  <a:lnTo>
                    <a:pt x="301" y="42"/>
                  </a:lnTo>
                  <a:lnTo>
                    <a:pt x="302" y="39"/>
                  </a:lnTo>
                  <a:lnTo>
                    <a:pt x="304" y="36"/>
                  </a:lnTo>
                  <a:lnTo>
                    <a:pt x="306" y="34"/>
                  </a:lnTo>
                  <a:lnTo>
                    <a:pt x="308" y="32"/>
                  </a:lnTo>
                  <a:lnTo>
                    <a:pt x="310" y="31"/>
                  </a:lnTo>
                  <a:lnTo>
                    <a:pt x="313" y="30"/>
                  </a:lnTo>
                  <a:lnTo>
                    <a:pt x="316" y="30"/>
                  </a:lnTo>
                  <a:lnTo>
                    <a:pt x="557" y="30"/>
                  </a:lnTo>
                  <a:lnTo>
                    <a:pt x="560" y="30"/>
                  </a:lnTo>
                  <a:lnTo>
                    <a:pt x="563" y="31"/>
                  </a:lnTo>
                  <a:lnTo>
                    <a:pt x="565" y="32"/>
                  </a:lnTo>
                  <a:lnTo>
                    <a:pt x="567" y="34"/>
                  </a:lnTo>
                  <a:lnTo>
                    <a:pt x="569" y="36"/>
                  </a:lnTo>
                  <a:lnTo>
                    <a:pt x="571" y="39"/>
                  </a:lnTo>
                  <a:lnTo>
                    <a:pt x="572" y="42"/>
                  </a:lnTo>
                  <a:lnTo>
                    <a:pt x="572" y="45"/>
                  </a:lnTo>
                  <a:lnTo>
                    <a:pt x="572" y="75"/>
                  </a:lnTo>
                  <a:close/>
                  <a:moveTo>
                    <a:pt x="0" y="0"/>
                  </a:moveTo>
                  <a:lnTo>
                    <a:pt x="0" y="165"/>
                  </a:lnTo>
                  <a:lnTo>
                    <a:pt x="0" y="168"/>
                  </a:lnTo>
                  <a:lnTo>
                    <a:pt x="1" y="172"/>
                  </a:lnTo>
                  <a:lnTo>
                    <a:pt x="2" y="174"/>
                  </a:lnTo>
                  <a:lnTo>
                    <a:pt x="4" y="176"/>
                  </a:lnTo>
                  <a:lnTo>
                    <a:pt x="6" y="178"/>
                  </a:lnTo>
                  <a:lnTo>
                    <a:pt x="10" y="179"/>
                  </a:lnTo>
                  <a:lnTo>
                    <a:pt x="12" y="180"/>
                  </a:lnTo>
                  <a:lnTo>
                    <a:pt x="15" y="180"/>
                  </a:lnTo>
                  <a:lnTo>
                    <a:pt x="888" y="180"/>
                  </a:lnTo>
                  <a:lnTo>
                    <a:pt x="891" y="180"/>
                  </a:lnTo>
                  <a:lnTo>
                    <a:pt x="894" y="179"/>
                  </a:lnTo>
                  <a:lnTo>
                    <a:pt x="897" y="178"/>
                  </a:lnTo>
                  <a:lnTo>
                    <a:pt x="899" y="176"/>
                  </a:lnTo>
                  <a:lnTo>
                    <a:pt x="901" y="174"/>
                  </a:lnTo>
                  <a:lnTo>
                    <a:pt x="902" y="172"/>
                  </a:lnTo>
                  <a:lnTo>
                    <a:pt x="903" y="168"/>
                  </a:lnTo>
                  <a:lnTo>
                    <a:pt x="903" y="165"/>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323">
              <a:extLst>
                <a:ext uri="{FF2B5EF4-FFF2-40B4-BE49-F238E27FC236}">
                  <a16:creationId xmlns:a16="http://schemas.microsoft.com/office/drawing/2014/main" id="{4F8D27CA-EA67-412D-83F2-F661D003B3C9}"/>
                </a:ext>
              </a:extLst>
            </p:cNvPr>
            <p:cNvSpPr>
              <a:spLocks noEditPoints="1"/>
            </p:cNvSpPr>
            <p:nvPr/>
          </p:nvSpPr>
          <p:spPr bwMode="auto">
            <a:xfrm>
              <a:off x="333375" y="771525"/>
              <a:ext cx="230188" cy="142875"/>
            </a:xfrm>
            <a:custGeom>
              <a:avLst/>
              <a:gdLst>
                <a:gd name="T0" fmla="*/ 448 w 723"/>
                <a:gd name="T1" fmla="*/ 361 h 452"/>
                <a:gd name="T2" fmla="*/ 441 w 723"/>
                <a:gd name="T3" fmla="*/ 357 h 452"/>
                <a:gd name="T4" fmla="*/ 438 w 723"/>
                <a:gd name="T5" fmla="*/ 350 h 452"/>
                <a:gd name="T6" fmla="*/ 438 w 723"/>
                <a:gd name="T7" fmla="*/ 340 h 452"/>
                <a:gd name="T8" fmla="*/ 443 w 723"/>
                <a:gd name="T9" fmla="*/ 334 h 452"/>
                <a:gd name="T10" fmla="*/ 452 w 723"/>
                <a:gd name="T11" fmla="*/ 331 h 452"/>
                <a:gd name="T12" fmla="*/ 608 w 723"/>
                <a:gd name="T13" fmla="*/ 333 h 452"/>
                <a:gd name="T14" fmla="*/ 615 w 723"/>
                <a:gd name="T15" fmla="*/ 338 h 452"/>
                <a:gd name="T16" fmla="*/ 618 w 723"/>
                <a:gd name="T17" fmla="*/ 346 h 452"/>
                <a:gd name="T18" fmla="*/ 615 w 723"/>
                <a:gd name="T19" fmla="*/ 355 h 452"/>
                <a:gd name="T20" fmla="*/ 608 w 723"/>
                <a:gd name="T21" fmla="*/ 360 h 452"/>
                <a:gd name="T22" fmla="*/ 331 w 723"/>
                <a:gd name="T23" fmla="*/ 407 h 452"/>
                <a:gd name="T24" fmla="*/ 329 w 723"/>
                <a:gd name="T25" fmla="*/ 415 h 452"/>
                <a:gd name="T26" fmla="*/ 322 w 723"/>
                <a:gd name="T27" fmla="*/ 420 h 452"/>
                <a:gd name="T28" fmla="*/ 105 w 723"/>
                <a:gd name="T29" fmla="*/ 422 h 452"/>
                <a:gd name="T30" fmla="*/ 98 w 723"/>
                <a:gd name="T31" fmla="*/ 419 h 452"/>
                <a:gd name="T32" fmla="*/ 92 w 723"/>
                <a:gd name="T33" fmla="*/ 412 h 452"/>
                <a:gd name="T34" fmla="*/ 90 w 723"/>
                <a:gd name="T35" fmla="*/ 286 h 452"/>
                <a:gd name="T36" fmla="*/ 93 w 723"/>
                <a:gd name="T37" fmla="*/ 278 h 452"/>
                <a:gd name="T38" fmla="*/ 100 w 723"/>
                <a:gd name="T39" fmla="*/ 272 h 452"/>
                <a:gd name="T40" fmla="*/ 316 w 723"/>
                <a:gd name="T41" fmla="*/ 271 h 452"/>
                <a:gd name="T42" fmla="*/ 325 w 723"/>
                <a:gd name="T43" fmla="*/ 274 h 452"/>
                <a:gd name="T44" fmla="*/ 330 w 723"/>
                <a:gd name="T45" fmla="*/ 280 h 452"/>
                <a:gd name="T46" fmla="*/ 331 w 723"/>
                <a:gd name="T47" fmla="*/ 407 h 452"/>
                <a:gd name="T48" fmla="*/ 722 w 723"/>
                <a:gd name="T49" fmla="*/ 220 h 452"/>
                <a:gd name="T50" fmla="*/ 717 w 723"/>
                <a:gd name="T51" fmla="*/ 213 h 452"/>
                <a:gd name="T52" fmla="*/ 708 w 723"/>
                <a:gd name="T53" fmla="*/ 211 h 452"/>
                <a:gd name="T54" fmla="*/ 678 w 723"/>
                <a:gd name="T55" fmla="*/ 150 h 452"/>
                <a:gd name="T56" fmla="*/ 703 w 723"/>
                <a:gd name="T57" fmla="*/ 143 h 452"/>
                <a:gd name="T58" fmla="*/ 720 w 723"/>
                <a:gd name="T59" fmla="*/ 123 h 452"/>
                <a:gd name="T60" fmla="*/ 723 w 723"/>
                <a:gd name="T61" fmla="*/ 45 h 452"/>
                <a:gd name="T62" fmla="*/ 715 w 723"/>
                <a:gd name="T63" fmla="*/ 20 h 452"/>
                <a:gd name="T64" fmla="*/ 695 w 723"/>
                <a:gd name="T65" fmla="*/ 3 h 452"/>
                <a:gd name="T66" fmla="*/ 497 w 723"/>
                <a:gd name="T67" fmla="*/ 0 h 452"/>
                <a:gd name="T68" fmla="*/ 472 w 723"/>
                <a:gd name="T69" fmla="*/ 8 h 452"/>
                <a:gd name="T70" fmla="*/ 456 w 723"/>
                <a:gd name="T71" fmla="*/ 28 h 452"/>
                <a:gd name="T72" fmla="*/ 452 w 723"/>
                <a:gd name="T73" fmla="*/ 105 h 452"/>
                <a:gd name="T74" fmla="*/ 460 w 723"/>
                <a:gd name="T75" fmla="*/ 131 h 452"/>
                <a:gd name="T76" fmla="*/ 479 w 723"/>
                <a:gd name="T77" fmla="*/ 147 h 452"/>
                <a:gd name="T78" fmla="*/ 573 w 723"/>
                <a:gd name="T79" fmla="*/ 150 h 452"/>
                <a:gd name="T80" fmla="*/ 301 w 723"/>
                <a:gd name="T81" fmla="*/ 75 h 452"/>
                <a:gd name="T82" fmla="*/ 297 w 723"/>
                <a:gd name="T83" fmla="*/ 65 h 452"/>
                <a:gd name="T84" fmla="*/ 288 w 723"/>
                <a:gd name="T85" fmla="*/ 60 h 452"/>
                <a:gd name="T86" fmla="*/ 130 w 723"/>
                <a:gd name="T87" fmla="*/ 121 h 452"/>
                <a:gd name="T88" fmla="*/ 121 w 723"/>
                <a:gd name="T89" fmla="*/ 131 h 452"/>
                <a:gd name="T90" fmla="*/ 15 w 723"/>
                <a:gd name="T91" fmla="*/ 211 h 452"/>
                <a:gd name="T92" fmla="*/ 7 w 723"/>
                <a:gd name="T93" fmla="*/ 213 h 452"/>
                <a:gd name="T94" fmla="*/ 1 w 723"/>
                <a:gd name="T95" fmla="*/ 220 h 452"/>
                <a:gd name="T96" fmla="*/ 0 w 723"/>
                <a:gd name="T97" fmla="*/ 45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452">
                  <a:moveTo>
                    <a:pt x="603" y="361"/>
                  </a:moveTo>
                  <a:lnTo>
                    <a:pt x="452" y="361"/>
                  </a:lnTo>
                  <a:lnTo>
                    <a:pt x="448" y="361"/>
                  </a:lnTo>
                  <a:lnTo>
                    <a:pt x="446" y="360"/>
                  </a:lnTo>
                  <a:lnTo>
                    <a:pt x="443" y="359"/>
                  </a:lnTo>
                  <a:lnTo>
                    <a:pt x="441" y="357"/>
                  </a:lnTo>
                  <a:lnTo>
                    <a:pt x="440" y="355"/>
                  </a:lnTo>
                  <a:lnTo>
                    <a:pt x="438" y="352"/>
                  </a:lnTo>
                  <a:lnTo>
                    <a:pt x="438" y="350"/>
                  </a:lnTo>
                  <a:lnTo>
                    <a:pt x="437" y="346"/>
                  </a:lnTo>
                  <a:lnTo>
                    <a:pt x="438" y="343"/>
                  </a:lnTo>
                  <a:lnTo>
                    <a:pt x="438" y="340"/>
                  </a:lnTo>
                  <a:lnTo>
                    <a:pt x="440" y="338"/>
                  </a:lnTo>
                  <a:lnTo>
                    <a:pt x="441" y="336"/>
                  </a:lnTo>
                  <a:lnTo>
                    <a:pt x="443" y="334"/>
                  </a:lnTo>
                  <a:lnTo>
                    <a:pt x="446" y="333"/>
                  </a:lnTo>
                  <a:lnTo>
                    <a:pt x="448" y="331"/>
                  </a:lnTo>
                  <a:lnTo>
                    <a:pt x="452" y="331"/>
                  </a:lnTo>
                  <a:lnTo>
                    <a:pt x="603" y="331"/>
                  </a:lnTo>
                  <a:lnTo>
                    <a:pt x="605" y="331"/>
                  </a:lnTo>
                  <a:lnTo>
                    <a:pt x="608" y="333"/>
                  </a:lnTo>
                  <a:lnTo>
                    <a:pt x="610" y="334"/>
                  </a:lnTo>
                  <a:lnTo>
                    <a:pt x="614" y="336"/>
                  </a:lnTo>
                  <a:lnTo>
                    <a:pt x="615" y="338"/>
                  </a:lnTo>
                  <a:lnTo>
                    <a:pt x="617" y="340"/>
                  </a:lnTo>
                  <a:lnTo>
                    <a:pt x="617" y="343"/>
                  </a:lnTo>
                  <a:lnTo>
                    <a:pt x="618" y="346"/>
                  </a:lnTo>
                  <a:lnTo>
                    <a:pt x="617" y="350"/>
                  </a:lnTo>
                  <a:lnTo>
                    <a:pt x="617" y="352"/>
                  </a:lnTo>
                  <a:lnTo>
                    <a:pt x="615" y="355"/>
                  </a:lnTo>
                  <a:lnTo>
                    <a:pt x="614" y="357"/>
                  </a:lnTo>
                  <a:lnTo>
                    <a:pt x="610" y="359"/>
                  </a:lnTo>
                  <a:lnTo>
                    <a:pt x="608" y="360"/>
                  </a:lnTo>
                  <a:lnTo>
                    <a:pt x="605" y="361"/>
                  </a:lnTo>
                  <a:lnTo>
                    <a:pt x="603" y="361"/>
                  </a:lnTo>
                  <a:close/>
                  <a:moveTo>
                    <a:pt x="331" y="407"/>
                  </a:moveTo>
                  <a:lnTo>
                    <a:pt x="331" y="410"/>
                  </a:lnTo>
                  <a:lnTo>
                    <a:pt x="330" y="412"/>
                  </a:lnTo>
                  <a:lnTo>
                    <a:pt x="329" y="415"/>
                  </a:lnTo>
                  <a:lnTo>
                    <a:pt x="327" y="417"/>
                  </a:lnTo>
                  <a:lnTo>
                    <a:pt x="325" y="419"/>
                  </a:lnTo>
                  <a:lnTo>
                    <a:pt x="322" y="420"/>
                  </a:lnTo>
                  <a:lnTo>
                    <a:pt x="320" y="422"/>
                  </a:lnTo>
                  <a:lnTo>
                    <a:pt x="316" y="422"/>
                  </a:lnTo>
                  <a:lnTo>
                    <a:pt x="105" y="422"/>
                  </a:lnTo>
                  <a:lnTo>
                    <a:pt x="103" y="422"/>
                  </a:lnTo>
                  <a:lnTo>
                    <a:pt x="100" y="420"/>
                  </a:lnTo>
                  <a:lnTo>
                    <a:pt x="98" y="419"/>
                  </a:lnTo>
                  <a:lnTo>
                    <a:pt x="96" y="417"/>
                  </a:lnTo>
                  <a:lnTo>
                    <a:pt x="93" y="415"/>
                  </a:lnTo>
                  <a:lnTo>
                    <a:pt x="92" y="412"/>
                  </a:lnTo>
                  <a:lnTo>
                    <a:pt x="91" y="410"/>
                  </a:lnTo>
                  <a:lnTo>
                    <a:pt x="90" y="407"/>
                  </a:lnTo>
                  <a:lnTo>
                    <a:pt x="90" y="286"/>
                  </a:lnTo>
                  <a:lnTo>
                    <a:pt x="91" y="283"/>
                  </a:lnTo>
                  <a:lnTo>
                    <a:pt x="92" y="280"/>
                  </a:lnTo>
                  <a:lnTo>
                    <a:pt x="93" y="278"/>
                  </a:lnTo>
                  <a:lnTo>
                    <a:pt x="96" y="276"/>
                  </a:lnTo>
                  <a:lnTo>
                    <a:pt x="98" y="274"/>
                  </a:lnTo>
                  <a:lnTo>
                    <a:pt x="100" y="272"/>
                  </a:lnTo>
                  <a:lnTo>
                    <a:pt x="103" y="271"/>
                  </a:lnTo>
                  <a:lnTo>
                    <a:pt x="105" y="271"/>
                  </a:lnTo>
                  <a:lnTo>
                    <a:pt x="316" y="271"/>
                  </a:lnTo>
                  <a:lnTo>
                    <a:pt x="320" y="271"/>
                  </a:lnTo>
                  <a:lnTo>
                    <a:pt x="322" y="272"/>
                  </a:lnTo>
                  <a:lnTo>
                    <a:pt x="325" y="274"/>
                  </a:lnTo>
                  <a:lnTo>
                    <a:pt x="327" y="276"/>
                  </a:lnTo>
                  <a:lnTo>
                    <a:pt x="329" y="278"/>
                  </a:lnTo>
                  <a:lnTo>
                    <a:pt x="330" y="280"/>
                  </a:lnTo>
                  <a:lnTo>
                    <a:pt x="331" y="283"/>
                  </a:lnTo>
                  <a:lnTo>
                    <a:pt x="331" y="286"/>
                  </a:lnTo>
                  <a:lnTo>
                    <a:pt x="331" y="407"/>
                  </a:lnTo>
                  <a:close/>
                  <a:moveTo>
                    <a:pt x="723" y="226"/>
                  </a:moveTo>
                  <a:lnTo>
                    <a:pt x="723" y="223"/>
                  </a:lnTo>
                  <a:lnTo>
                    <a:pt x="722" y="220"/>
                  </a:lnTo>
                  <a:lnTo>
                    <a:pt x="721" y="218"/>
                  </a:lnTo>
                  <a:lnTo>
                    <a:pt x="719" y="216"/>
                  </a:lnTo>
                  <a:lnTo>
                    <a:pt x="717" y="213"/>
                  </a:lnTo>
                  <a:lnTo>
                    <a:pt x="713" y="212"/>
                  </a:lnTo>
                  <a:lnTo>
                    <a:pt x="711" y="211"/>
                  </a:lnTo>
                  <a:lnTo>
                    <a:pt x="708" y="211"/>
                  </a:lnTo>
                  <a:lnTo>
                    <a:pt x="603" y="211"/>
                  </a:lnTo>
                  <a:lnTo>
                    <a:pt x="603" y="150"/>
                  </a:lnTo>
                  <a:lnTo>
                    <a:pt x="678" y="150"/>
                  </a:lnTo>
                  <a:lnTo>
                    <a:pt x="686" y="149"/>
                  </a:lnTo>
                  <a:lnTo>
                    <a:pt x="695" y="147"/>
                  </a:lnTo>
                  <a:lnTo>
                    <a:pt x="703" y="143"/>
                  </a:lnTo>
                  <a:lnTo>
                    <a:pt x="710" y="137"/>
                  </a:lnTo>
                  <a:lnTo>
                    <a:pt x="715" y="131"/>
                  </a:lnTo>
                  <a:lnTo>
                    <a:pt x="720" y="123"/>
                  </a:lnTo>
                  <a:lnTo>
                    <a:pt x="722" y="115"/>
                  </a:lnTo>
                  <a:lnTo>
                    <a:pt x="723" y="105"/>
                  </a:lnTo>
                  <a:lnTo>
                    <a:pt x="723" y="45"/>
                  </a:lnTo>
                  <a:lnTo>
                    <a:pt x="722" y="36"/>
                  </a:lnTo>
                  <a:lnTo>
                    <a:pt x="720" y="28"/>
                  </a:lnTo>
                  <a:lnTo>
                    <a:pt x="715" y="20"/>
                  </a:lnTo>
                  <a:lnTo>
                    <a:pt x="710" y="13"/>
                  </a:lnTo>
                  <a:lnTo>
                    <a:pt x="703" y="8"/>
                  </a:lnTo>
                  <a:lnTo>
                    <a:pt x="695" y="3"/>
                  </a:lnTo>
                  <a:lnTo>
                    <a:pt x="686" y="1"/>
                  </a:lnTo>
                  <a:lnTo>
                    <a:pt x="678" y="0"/>
                  </a:lnTo>
                  <a:lnTo>
                    <a:pt x="497" y="0"/>
                  </a:lnTo>
                  <a:lnTo>
                    <a:pt x="488" y="1"/>
                  </a:lnTo>
                  <a:lnTo>
                    <a:pt x="479" y="3"/>
                  </a:lnTo>
                  <a:lnTo>
                    <a:pt x="472" y="8"/>
                  </a:lnTo>
                  <a:lnTo>
                    <a:pt x="466" y="13"/>
                  </a:lnTo>
                  <a:lnTo>
                    <a:pt x="460" y="20"/>
                  </a:lnTo>
                  <a:lnTo>
                    <a:pt x="456" y="28"/>
                  </a:lnTo>
                  <a:lnTo>
                    <a:pt x="453" y="36"/>
                  </a:lnTo>
                  <a:lnTo>
                    <a:pt x="452" y="45"/>
                  </a:lnTo>
                  <a:lnTo>
                    <a:pt x="452" y="105"/>
                  </a:lnTo>
                  <a:lnTo>
                    <a:pt x="453" y="115"/>
                  </a:lnTo>
                  <a:lnTo>
                    <a:pt x="456" y="123"/>
                  </a:lnTo>
                  <a:lnTo>
                    <a:pt x="460" y="131"/>
                  </a:lnTo>
                  <a:lnTo>
                    <a:pt x="466" y="137"/>
                  </a:lnTo>
                  <a:lnTo>
                    <a:pt x="472" y="143"/>
                  </a:lnTo>
                  <a:lnTo>
                    <a:pt x="479" y="147"/>
                  </a:lnTo>
                  <a:lnTo>
                    <a:pt x="488" y="150"/>
                  </a:lnTo>
                  <a:lnTo>
                    <a:pt x="497" y="150"/>
                  </a:lnTo>
                  <a:lnTo>
                    <a:pt x="573" y="150"/>
                  </a:lnTo>
                  <a:lnTo>
                    <a:pt x="573" y="211"/>
                  </a:lnTo>
                  <a:lnTo>
                    <a:pt x="301" y="211"/>
                  </a:lnTo>
                  <a:lnTo>
                    <a:pt x="301" y="75"/>
                  </a:lnTo>
                  <a:lnTo>
                    <a:pt x="301" y="72"/>
                  </a:lnTo>
                  <a:lnTo>
                    <a:pt x="299" y="69"/>
                  </a:lnTo>
                  <a:lnTo>
                    <a:pt x="297" y="65"/>
                  </a:lnTo>
                  <a:lnTo>
                    <a:pt x="295" y="63"/>
                  </a:lnTo>
                  <a:lnTo>
                    <a:pt x="292" y="61"/>
                  </a:lnTo>
                  <a:lnTo>
                    <a:pt x="288" y="60"/>
                  </a:lnTo>
                  <a:lnTo>
                    <a:pt x="284" y="60"/>
                  </a:lnTo>
                  <a:lnTo>
                    <a:pt x="281" y="61"/>
                  </a:lnTo>
                  <a:lnTo>
                    <a:pt x="130" y="121"/>
                  </a:lnTo>
                  <a:lnTo>
                    <a:pt x="127" y="123"/>
                  </a:lnTo>
                  <a:lnTo>
                    <a:pt x="123" y="128"/>
                  </a:lnTo>
                  <a:lnTo>
                    <a:pt x="121" y="131"/>
                  </a:lnTo>
                  <a:lnTo>
                    <a:pt x="121" y="135"/>
                  </a:lnTo>
                  <a:lnTo>
                    <a:pt x="121" y="211"/>
                  </a:lnTo>
                  <a:lnTo>
                    <a:pt x="15" y="211"/>
                  </a:lnTo>
                  <a:lnTo>
                    <a:pt x="12" y="211"/>
                  </a:lnTo>
                  <a:lnTo>
                    <a:pt x="10" y="212"/>
                  </a:lnTo>
                  <a:lnTo>
                    <a:pt x="7" y="213"/>
                  </a:lnTo>
                  <a:lnTo>
                    <a:pt x="4" y="216"/>
                  </a:lnTo>
                  <a:lnTo>
                    <a:pt x="3" y="218"/>
                  </a:lnTo>
                  <a:lnTo>
                    <a:pt x="1" y="220"/>
                  </a:lnTo>
                  <a:lnTo>
                    <a:pt x="1" y="223"/>
                  </a:lnTo>
                  <a:lnTo>
                    <a:pt x="0" y="226"/>
                  </a:lnTo>
                  <a:lnTo>
                    <a:pt x="0" y="452"/>
                  </a:lnTo>
                  <a:lnTo>
                    <a:pt x="723" y="452"/>
                  </a:lnTo>
                  <a:lnTo>
                    <a:pt x="723" y="2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7" name="Rectangle 96">
            <a:extLst>
              <a:ext uri="{FF2B5EF4-FFF2-40B4-BE49-F238E27FC236}">
                <a16:creationId xmlns:a16="http://schemas.microsoft.com/office/drawing/2014/main" id="{64E23882-97E3-4B34-BBE0-6959274930AF}"/>
              </a:ext>
            </a:extLst>
          </p:cNvPr>
          <p:cNvSpPr/>
          <p:nvPr/>
        </p:nvSpPr>
        <p:spPr>
          <a:xfrm>
            <a:off x="10598852" y="1827649"/>
            <a:ext cx="1200971" cy="461665"/>
          </a:xfrm>
          <a:prstGeom prst="rect">
            <a:avLst/>
          </a:prstGeom>
        </p:spPr>
        <p:txBody>
          <a:bodyPr wrap="none" anchor="ctr">
            <a:spAutoFit/>
          </a:bodyPr>
          <a:lstStyle/>
          <a:p>
            <a:pPr algn="r">
              <a:spcBef>
                <a:spcPts val="600"/>
              </a:spcBef>
            </a:pPr>
            <a:r>
              <a:rPr lang="en-US" sz="2400" dirty="0">
                <a:solidFill>
                  <a:schemeClr val="bg1"/>
                </a:solidFill>
              </a:rPr>
              <a:t>$704.78</a:t>
            </a:r>
          </a:p>
        </p:txBody>
      </p:sp>
      <p:sp>
        <p:nvSpPr>
          <p:cNvPr id="98" name="Rectangle 97">
            <a:extLst>
              <a:ext uri="{FF2B5EF4-FFF2-40B4-BE49-F238E27FC236}">
                <a16:creationId xmlns:a16="http://schemas.microsoft.com/office/drawing/2014/main" id="{576948FB-CC34-4B03-88DC-8401A5A57F4D}"/>
              </a:ext>
            </a:extLst>
          </p:cNvPr>
          <p:cNvSpPr/>
          <p:nvPr/>
        </p:nvSpPr>
        <p:spPr>
          <a:xfrm>
            <a:off x="10885423" y="2580055"/>
            <a:ext cx="914400" cy="338554"/>
          </a:xfrm>
          <a:prstGeom prst="rect">
            <a:avLst/>
          </a:prstGeom>
        </p:spPr>
        <p:txBody>
          <a:bodyPr wrap="none" anchor="ctr">
            <a:normAutofit/>
          </a:bodyPr>
          <a:lstStyle/>
          <a:p>
            <a:pPr algn="r">
              <a:spcBef>
                <a:spcPts val="600"/>
              </a:spcBef>
            </a:pPr>
            <a:r>
              <a:rPr lang="en-US" sz="1600" dirty="0">
                <a:solidFill>
                  <a:schemeClr val="bg1"/>
                </a:solidFill>
              </a:rPr>
              <a:t>$191.01</a:t>
            </a:r>
          </a:p>
        </p:txBody>
      </p:sp>
      <p:sp>
        <p:nvSpPr>
          <p:cNvPr id="99" name="Rectangle 98">
            <a:extLst>
              <a:ext uri="{FF2B5EF4-FFF2-40B4-BE49-F238E27FC236}">
                <a16:creationId xmlns:a16="http://schemas.microsoft.com/office/drawing/2014/main" id="{7A6E0B43-CBC1-4B75-A350-E61BB761761E}"/>
              </a:ext>
            </a:extLst>
          </p:cNvPr>
          <p:cNvSpPr/>
          <p:nvPr/>
        </p:nvSpPr>
        <p:spPr>
          <a:xfrm>
            <a:off x="10885423" y="2994209"/>
            <a:ext cx="914400" cy="338554"/>
          </a:xfrm>
          <a:prstGeom prst="rect">
            <a:avLst/>
          </a:prstGeom>
        </p:spPr>
        <p:txBody>
          <a:bodyPr wrap="none" anchor="ctr">
            <a:normAutofit/>
          </a:bodyPr>
          <a:lstStyle/>
          <a:p>
            <a:pPr algn="r">
              <a:spcBef>
                <a:spcPts val="600"/>
              </a:spcBef>
            </a:pPr>
            <a:r>
              <a:rPr lang="en-US" sz="1600" dirty="0">
                <a:solidFill>
                  <a:schemeClr val="bg1"/>
                </a:solidFill>
              </a:rPr>
              <a:t>$189.31</a:t>
            </a:r>
          </a:p>
        </p:txBody>
      </p:sp>
      <p:sp>
        <p:nvSpPr>
          <p:cNvPr id="100" name="Rectangle 99">
            <a:extLst>
              <a:ext uri="{FF2B5EF4-FFF2-40B4-BE49-F238E27FC236}">
                <a16:creationId xmlns:a16="http://schemas.microsoft.com/office/drawing/2014/main" id="{C4B4557E-2EE3-41E0-8A59-E60F50BDB6EC}"/>
              </a:ext>
            </a:extLst>
          </p:cNvPr>
          <p:cNvSpPr/>
          <p:nvPr/>
        </p:nvSpPr>
        <p:spPr>
          <a:xfrm>
            <a:off x="10885423" y="3412943"/>
            <a:ext cx="914400" cy="338554"/>
          </a:xfrm>
          <a:prstGeom prst="rect">
            <a:avLst/>
          </a:prstGeom>
        </p:spPr>
        <p:txBody>
          <a:bodyPr wrap="none" anchor="ctr">
            <a:normAutofit/>
          </a:bodyPr>
          <a:lstStyle/>
          <a:p>
            <a:pPr algn="r">
              <a:spcBef>
                <a:spcPts val="600"/>
              </a:spcBef>
            </a:pPr>
            <a:r>
              <a:rPr lang="en-US" sz="1600" dirty="0">
                <a:solidFill>
                  <a:schemeClr val="bg1"/>
                </a:solidFill>
              </a:rPr>
              <a:t>$186.54</a:t>
            </a:r>
          </a:p>
        </p:txBody>
      </p:sp>
      <p:grpSp>
        <p:nvGrpSpPr>
          <p:cNvPr id="101" name="Group 100" descr="This is an icon of a credit card. ">
            <a:extLst>
              <a:ext uri="{FF2B5EF4-FFF2-40B4-BE49-F238E27FC236}">
                <a16:creationId xmlns:a16="http://schemas.microsoft.com/office/drawing/2014/main" id="{3F8007BE-3B68-4A53-AEE4-024A0881F8D7}"/>
              </a:ext>
            </a:extLst>
          </p:cNvPr>
          <p:cNvGrpSpPr/>
          <p:nvPr/>
        </p:nvGrpSpPr>
        <p:grpSpPr>
          <a:xfrm>
            <a:off x="10033226" y="1470845"/>
            <a:ext cx="287338" cy="200025"/>
            <a:chOff x="877888" y="1966913"/>
            <a:chExt cx="287338" cy="200025"/>
          </a:xfrm>
          <a:solidFill>
            <a:schemeClr val="bg1"/>
          </a:solidFill>
        </p:grpSpPr>
        <p:sp>
          <p:nvSpPr>
            <p:cNvPr id="102" name="Freeform 433">
              <a:extLst>
                <a:ext uri="{FF2B5EF4-FFF2-40B4-BE49-F238E27FC236}">
                  <a16:creationId xmlns:a16="http://schemas.microsoft.com/office/drawing/2014/main" id="{D0CE91C6-2C66-47F1-A984-605FA356B2E9}"/>
                </a:ext>
              </a:extLst>
            </p:cNvPr>
            <p:cNvSpPr>
              <a:spLocks noEditPoints="1"/>
            </p:cNvSpPr>
            <p:nvPr/>
          </p:nvSpPr>
          <p:spPr bwMode="auto">
            <a:xfrm>
              <a:off x="877888" y="1966913"/>
              <a:ext cx="287338" cy="200025"/>
            </a:xfrm>
            <a:custGeom>
              <a:avLst/>
              <a:gdLst>
                <a:gd name="T0" fmla="*/ 550 w 903"/>
                <a:gd name="T1" fmla="*/ 473 h 632"/>
                <a:gd name="T2" fmla="*/ 491 w 903"/>
                <a:gd name="T3" fmla="*/ 438 h 632"/>
                <a:gd name="T4" fmla="*/ 499 w 903"/>
                <a:gd name="T5" fmla="*/ 388 h 632"/>
                <a:gd name="T6" fmla="*/ 512 w 903"/>
                <a:gd name="T7" fmla="*/ 331 h 632"/>
                <a:gd name="T8" fmla="*/ 507 w 903"/>
                <a:gd name="T9" fmla="*/ 272 h 632"/>
                <a:gd name="T10" fmla="*/ 486 w 903"/>
                <a:gd name="T11" fmla="*/ 219 h 632"/>
                <a:gd name="T12" fmla="*/ 519 w 903"/>
                <a:gd name="T13" fmla="*/ 173 h 632"/>
                <a:gd name="T14" fmla="*/ 585 w 903"/>
                <a:gd name="T15" fmla="*/ 151 h 632"/>
                <a:gd name="T16" fmla="*/ 651 w 903"/>
                <a:gd name="T17" fmla="*/ 158 h 632"/>
                <a:gd name="T18" fmla="*/ 708 w 903"/>
                <a:gd name="T19" fmla="*/ 189 h 632"/>
                <a:gd name="T20" fmla="*/ 748 w 903"/>
                <a:gd name="T21" fmla="*/ 237 h 632"/>
                <a:gd name="T22" fmla="*/ 767 w 903"/>
                <a:gd name="T23" fmla="*/ 299 h 632"/>
                <a:gd name="T24" fmla="*/ 760 w 903"/>
                <a:gd name="T25" fmla="*/ 366 h 632"/>
                <a:gd name="T26" fmla="*/ 730 w 903"/>
                <a:gd name="T27" fmla="*/ 422 h 632"/>
                <a:gd name="T28" fmla="*/ 681 w 903"/>
                <a:gd name="T29" fmla="*/ 461 h 632"/>
                <a:gd name="T30" fmla="*/ 619 w 903"/>
                <a:gd name="T31" fmla="*/ 481 h 632"/>
                <a:gd name="T32" fmla="*/ 392 w 903"/>
                <a:gd name="T33" fmla="*/ 422 h 632"/>
                <a:gd name="T34" fmla="*/ 387 w 903"/>
                <a:gd name="T35" fmla="*/ 466 h 632"/>
                <a:gd name="T36" fmla="*/ 331 w 903"/>
                <a:gd name="T37" fmla="*/ 452 h 632"/>
                <a:gd name="T38" fmla="*/ 307 w 903"/>
                <a:gd name="T39" fmla="*/ 482 h 632"/>
                <a:gd name="T40" fmla="*/ 268 w 903"/>
                <a:gd name="T41" fmla="*/ 474 h 632"/>
                <a:gd name="T42" fmla="*/ 241 w 903"/>
                <a:gd name="T43" fmla="*/ 452 h 632"/>
                <a:gd name="T44" fmla="*/ 199 w 903"/>
                <a:gd name="T45" fmla="*/ 432 h 632"/>
                <a:gd name="T46" fmla="*/ 174 w 903"/>
                <a:gd name="T47" fmla="*/ 400 h 632"/>
                <a:gd name="T48" fmla="*/ 158 w 903"/>
                <a:gd name="T49" fmla="*/ 361 h 632"/>
                <a:gd name="T50" fmla="*/ 181 w 903"/>
                <a:gd name="T51" fmla="*/ 301 h 632"/>
                <a:gd name="T52" fmla="*/ 181 w 903"/>
                <a:gd name="T53" fmla="*/ 271 h 632"/>
                <a:gd name="T54" fmla="*/ 179 w 903"/>
                <a:gd name="T55" fmla="*/ 223 h 632"/>
                <a:gd name="T56" fmla="*/ 206 w 903"/>
                <a:gd name="T57" fmla="*/ 193 h 632"/>
                <a:gd name="T58" fmla="*/ 241 w 903"/>
                <a:gd name="T59" fmla="*/ 168 h 632"/>
                <a:gd name="T60" fmla="*/ 277 w 903"/>
                <a:gd name="T61" fmla="*/ 156 h 632"/>
                <a:gd name="T62" fmla="*/ 316 w 903"/>
                <a:gd name="T63" fmla="*/ 150 h 632"/>
                <a:gd name="T64" fmla="*/ 362 w 903"/>
                <a:gd name="T65" fmla="*/ 180 h 632"/>
                <a:gd name="T66" fmla="*/ 400 w 903"/>
                <a:gd name="T67" fmla="*/ 173 h 632"/>
                <a:gd name="T68" fmla="*/ 422 w 903"/>
                <a:gd name="T69" fmla="*/ 210 h 632"/>
                <a:gd name="T70" fmla="*/ 447 w 903"/>
                <a:gd name="T71" fmla="*/ 216 h 632"/>
                <a:gd name="T72" fmla="*/ 472 w 903"/>
                <a:gd name="T73" fmla="*/ 259 h 632"/>
                <a:gd name="T74" fmla="*/ 482 w 903"/>
                <a:gd name="T75" fmla="*/ 301 h 632"/>
                <a:gd name="T76" fmla="*/ 482 w 903"/>
                <a:gd name="T77" fmla="*/ 331 h 632"/>
                <a:gd name="T78" fmla="*/ 472 w 903"/>
                <a:gd name="T79" fmla="*/ 373 h 632"/>
                <a:gd name="T80" fmla="*/ 447 w 903"/>
                <a:gd name="T81" fmla="*/ 417 h 632"/>
                <a:gd name="T82" fmla="*/ 422 w 903"/>
                <a:gd name="T83" fmla="*/ 444 h 632"/>
                <a:gd name="T84" fmla="*/ 60 w 903"/>
                <a:gd name="T85" fmla="*/ 1 h 632"/>
                <a:gd name="T86" fmla="*/ 33 w 903"/>
                <a:gd name="T87" fmla="*/ 13 h 632"/>
                <a:gd name="T88" fmla="*/ 13 w 903"/>
                <a:gd name="T89" fmla="*/ 33 h 632"/>
                <a:gd name="T90" fmla="*/ 2 w 903"/>
                <a:gd name="T91" fmla="*/ 60 h 632"/>
                <a:gd name="T92" fmla="*/ 1 w 903"/>
                <a:gd name="T93" fmla="*/ 564 h 632"/>
                <a:gd name="T94" fmla="*/ 10 w 903"/>
                <a:gd name="T95" fmla="*/ 593 h 632"/>
                <a:gd name="T96" fmla="*/ 28 w 903"/>
                <a:gd name="T97" fmla="*/ 615 h 632"/>
                <a:gd name="T98" fmla="*/ 54 w 903"/>
                <a:gd name="T99" fmla="*/ 629 h 632"/>
                <a:gd name="T100" fmla="*/ 828 w 903"/>
                <a:gd name="T101" fmla="*/ 632 h 632"/>
                <a:gd name="T102" fmla="*/ 857 w 903"/>
                <a:gd name="T103" fmla="*/ 626 h 632"/>
                <a:gd name="T104" fmla="*/ 882 w 903"/>
                <a:gd name="T105" fmla="*/ 610 h 632"/>
                <a:gd name="T106" fmla="*/ 898 w 903"/>
                <a:gd name="T107" fmla="*/ 587 h 632"/>
                <a:gd name="T108" fmla="*/ 903 w 903"/>
                <a:gd name="T109" fmla="*/ 557 h 632"/>
                <a:gd name="T110" fmla="*/ 900 w 903"/>
                <a:gd name="T111" fmla="*/ 53 h 632"/>
                <a:gd name="T112" fmla="*/ 886 w 903"/>
                <a:gd name="T113" fmla="*/ 27 h 632"/>
                <a:gd name="T114" fmla="*/ 865 w 903"/>
                <a:gd name="T115" fmla="*/ 9 h 632"/>
                <a:gd name="T116" fmla="*/ 836 w 903"/>
                <a:gd name="T117" fmla="*/ 0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3" h="632">
                  <a:moveTo>
                    <a:pt x="603" y="482"/>
                  </a:moveTo>
                  <a:lnTo>
                    <a:pt x="585" y="481"/>
                  </a:lnTo>
                  <a:lnTo>
                    <a:pt x="567" y="478"/>
                  </a:lnTo>
                  <a:lnTo>
                    <a:pt x="550" y="473"/>
                  </a:lnTo>
                  <a:lnTo>
                    <a:pt x="534" y="467"/>
                  </a:lnTo>
                  <a:lnTo>
                    <a:pt x="519" y="459"/>
                  </a:lnTo>
                  <a:lnTo>
                    <a:pt x="504" y="449"/>
                  </a:lnTo>
                  <a:lnTo>
                    <a:pt x="491" y="438"/>
                  </a:lnTo>
                  <a:lnTo>
                    <a:pt x="478" y="426"/>
                  </a:lnTo>
                  <a:lnTo>
                    <a:pt x="486" y="413"/>
                  </a:lnTo>
                  <a:lnTo>
                    <a:pt x="492" y="401"/>
                  </a:lnTo>
                  <a:lnTo>
                    <a:pt x="499" y="388"/>
                  </a:lnTo>
                  <a:lnTo>
                    <a:pt x="503" y="374"/>
                  </a:lnTo>
                  <a:lnTo>
                    <a:pt x="507" y="360"/>
                  </a:lnTo>
                  <a:lnTo>
                    <a:pt x="510" y="345"/>
                  </a:lnTo>
                  <a:lnTo>
                    <a:pt x="512" y="331"/>
                  </a:lnTo>
                  <a:lnTo>
                    <a:pt x="512" y="316"/>
                  </a:lnTo>
                  <a:lnTo>
                    <a:pt x="512" y="301"/>
                  </a:lnTo>
                  <a:lnTo>
                    <a:pt x="510" y="286"/>
                  </a:lnTo>
                  <a:lnTo>
                    <a:pt x="507" y="272"/>
                  </a:lnTo>
                  <a:lnTo>
                    <a:pt x="503" y="257"/>
                  </a:lnTo>
                  <a:lnTo>
                    <a:pt x="499" y="245"/>
                  </a:lnTo>
                  <a:lnTo>
                    <a:pt x="492" y="232"/>
                  </a:lnTo>
                  <a:lnTo>
                    <a:pt x="486" y="219"/>
                  </a:lnTo>
                  <a:lnTo>
                    <a:pt x="478" y="207"/>
                  </a:lnTo>
                  <a:lnTo>
                    <a:pt x="491" y="194"/>
                  </a:lnTo>
                  <a:lnTo>
                    <a:pt x="504" y="182"/>
                  </a:lnTo>
                  <a:lnTo>
                    <a:pt x="519" y="173"/>
                  </a:lnTo>
                  <a:lnTo>
                    <a:pt x="534" y="165"/>
                  </a:lnTo>
                  <a:lnTo>
                    <a:pt x="550" y="159"/>
                  </a:lnTo>
                  <a:lnTo>
                    <a:pt x="567" y="154"/>
                  </a:lnTo>
                  <a:lnTo>
                    <a:pt x="585" y="151"/>
                  </a:lnTo>
                  <a:lnTo>
                    <a:pt x="603" y="150"/>
                  </a:lnTo>
                  <a:lnTo>
                    <a:pt x="619" y="151"/>
                  </a:lnTo>
                  <a:lnTo>
                    <a:pt x="636" y="153"/>
                  </a:lnTo>
                  <a:lnTo>
                    <a:pt x="651" y="158"/>
                  </a:lnTo>
                  <a:lnTo>
                    <a:pt x="667" y="163"/>
                  </a:lnTo>
                  <a:lnTo>
                    <a:pt x="681" y="171"/>
                  </a:lnTo>
                  <a:lnTo>
                    <a:pt x="695" y="179"/>
                  </a:lnTo>
                  <a:lnTo>
                    <a:pt x="708" y="189"/>
                  </a:lnTo>
                  <a:lnTo>
                    <a:pt x="720" y="200"/>
                  </a:lnTo>
                  <a:lnTo>
                    <a:pt x="730" y="211"/>
                  </a:lnTo>
                  <a:lnTo>
                    <a:pt x="740" y="223"/>
                  </a:lnTo>
                  <a:lnTo>
                    <a:pt x="748" y="237"/>
                  </a:lnTo>
                  <a:lnTo>
                    <a:pt x="755" y="252"/>
                  </a:lnTo>
                  <a:lnTo>
                    <a:pt x="760" y="267"/>
                  </a:lnTo>
                  <a:lnTo>
                    <a:pt x="765" y="283"/>
                  </a:lnTo>
                  <a:lnTo>
                    <a:pt x="767" y="299"/>
                  </a:lnTo>
                  <a:lnTo>
                    <a:pt x="768" y="316"/>
                  </a:lnTo>
                  <a:lnTo>
                    <a:pt x="767" y="333"/>
                  </a:lnTo>
                  <a:lnTo>
                    <a:pt x="765" y="350"/>
                  </a:lnTo>
                  <a:lnTo>
                    <a:pt x="760" y="366"/>
                  </a:lnTo>
                  <a:lnTo>
                    <a:pt x="755" y="381"/>
                  </a:lnTo>
                  <a:lnTo>
                    <a:pt x="748" y="395"/>
                  </a:lnTo>
                  <a:lnTo>
                    <a:pt x="740" y="409"/>
                  </a:lnTo>
                  <a:lnTo>
                    <a:pt x="730" y="422"/>
                  </a:lnTo>
                  <a:lnTo>
                    <a:pt x="720" y="433"/>
                  </a:lnTo>
                  <a:lnTo>
                    <a:pt x="708" y="444"/>
                  </a:lnTo>
                  <a:lnTo>
                    <a:pt x="695" y="454"/>
                  </a:lnTo>
                  <a:lnTo>
                    <a:pt x="681" y="461"/>
                  </a:lnTo>
                  <a:lnTo>
                    <a:pt x="667" y="469"/>
                  </a:lnTo>
                  <a:lnTo>
                    <a:pt x="651" y="474"/>
                  </a:lnTo>
                  <a:lnTo>
                    <a:pt x="636" y="478"/>
                  </a:lnTo>
                  <a:lnTo>
                    <a:pt x="619" y="481"/>
                  </a:lnTo>
                  <a:lnTo>
                    <a:pt x="603" y="482"/>
                  </a:lnTo>
                  <a:close/>
                  <a:moveTo>
                    <a:pt x="422" y="444"/>
                  </a:moveTo>
                  <a:lnTo>
                    <a:pt x="422" y="422"/>
                  </a:lnTo>
                  <a:lnTo>
                    <a:pt x="392" y="422"/>
                  </a:lnTo>
                  <a:lnTo>
                    <a:pt x="392" y="452"/>
                  </a:lnTo>
                  <a:lnTo>
                    <a:pt x="411" y="452"/>
                  </a:lnTo>
                  <a:lnTo>
                    <a:pt x="400" y="459"/>
                  </a:lnTo>
                  <a:lnTo>
                    <a:pt x="387" y="466"/>
                  </a:lnTo>
                  <a:lnTo>
                    <a:pt x="374" y="471"/>
                  </a:lnTo>
                  <a:lnTo>
                    <a:pt x="362" y="475"/>
                  </a:lnTo>
                  <a:lnTo>
                    <a:pt x="362" y="452"/>
                  </a:lnTo>
                  <a:lnTo>
                    <a:pt x="331" y="452"/>
                  </a:lnTo>
                  <a:lnTo>
                    <a:pt x="331" y="481"/>
                  </a:lnTo>
                  <a:lnTo>
                    <a:pt x="324" y="482"/>
                  </a:lnTo>
                  <a:lnTo>
                    <a:pt x="316" y="482"/>
                  </a:lnTo>
                  <a:lnTo>
                    <a:pt x="307" y="482"/>
                  </a:lnTo>
                  <a:lnTo>
                    <a:pt x="296" y="481"/>
                  </a:lnTo>
                  <a:lnTo>
                    <a:pt x="286" y="479"/>
                  </a:lnTo>
                  <a:lnTo>
                    <a:pt x="277" y="477"/>
                  </a:lnTo>
                  <a:lnTo>
                    <a:pt x="268" y="474"/>
                  </a:lnTo>
                  <a:lnTo>
                    <a:pt x="259" y="471"/>
                  </a:lnTo>
                  <a:lnTo>
                    <a:pt x="250" y="468"/>
                  </a:lnTo>
                  <a:lnTo>
                    <a:pt x="241" y="463"/>
                  </a:lnTo>
                  <a:lnTo>
                    <a:pt x="241" y="452"/>
                  </a:lnTo>
                  <a:lnTo>
                    <a:pt x="221" y="452"/>
                  </a:lnTo>
                  <a:lnTo>
                    <a:pt x="214" y="445"/>
                  </a:lnTo>
                  <a:lnTo>
                    <a:pt x="206" y="439"/>
                  </a:lnTo>
                  <a:lnTo>
                    <a:pt x="199" y="432"/>
                  </a:lnTo>
                  <a:lnTo>
                    <a:pt x="192" y="425"/>
                  </a:lnTo>
                  <a:lnTo>
                    <a:pt x="186" y="417"/>
                  </a:lnTo>
                  <a:lnTo>
                    <a:pt x="179" y="409"/>
                  </a:lnTo>
                  <a:lnTo>
                    <a:pt x="174" y="400"/>
                  </a:lnTo>
                  <a:lnTo>
                    <a:pt x="170" y="392"/>
                  </a:lnTo>
                  <a:lnTo>
                    <a:pt x="181" y="392"/>
                  </a:lnTo>
                  <a:lnTo>
                    <a:pt x="181" y="361"/>
                  </a:lnTo>
                  <a:lnTo>
                    <a:pt x="158" y="361"/>
                  </a:lnTo>
                  <a:lnTo>
                    <a:pt x="153" y="346"/>
                  </a:lnTo>
                  <a:lnTo>
                    <a:pt x="151" y="331"/>
                  </a:lnTo>
                  <a:lnTo>
                    <a:pt x="181" y="331"/>
                  </a:lnTo>
                  <a:lnTo>
                    <a:pt x="181" y="301"/>
                  </a:lnTo>
                  <a:lnTo>
                    <a:pt x="151" y="301"/>
                  </a:lnTo>
                  <a:lnTo>
                    <a:pt x="153" y="285"/>
                  </a:lnTo>
                  <a:lnTo>
                    <a:pt x="158" y="271"/>
                  </a:lnTo>
                  <a:lnTo>
                    <a:pt x="181" y="271"/>
                  </a:lnTo>
                  <a:lnTo>
                    <a:pt x="181" y="240"/>
                  </a:lnTo>
                  <a:lnTo>
                    <a:pt x="170" y="240"/>
                  </a:lnTo>
                  <a:lnTo>
                    <a:pt x="174" y="232"/>
                  </a:lnTo>
                  <a:lnTo>
                    <a:pt x="179" y="223"/>
                  </a:lnTo>
                  <a:lnTo>
                    <a:pt x="186" y="216"/>
                  </a:lnTo>
                  <a:lnTo>
                    <a:pt x="192" y="207"/>
                  </a:lnTo>
                  <a:lnTo>
                    <a:pt x="199" y="201"/>
                  </a:lnTo>
                  <a:lnTo>
                    <a:pt x="206" y="193"/>
                  </a:lnTo>
                  <a:lnTo>
                    <a:pt x="214" y="187"/>
                  </a:lnTo>
                  <a:lnTo>
                    <a:pt x="221" y="180"/>
                  </a:lnTo>
                  <a:lnTo>
                    <a:pt x="241" y="180"/>
                  </a:lnTo>
                  <a:lnTo>
                    <a:pt x="241" y="168"/>
                  </a:lnTo>
                  <a:lnTo>
                    <a:pt x="250" y="164"/>
                  </a:lnTo>
                  <a:lnTo>
                    <a:pt x="259" y="161"/>
                  </a:lnTo>
                  <a:lnTo>
                    <a:pt x="268" y="158"/>
                  </a:lnTo>
                  <a:lnTo>
                    <a:pt x="277" y="156"/>
                  </a:lnTo>
                  <a:lnTo>
                    <a:pt x="286" y="153"/>
                  </a:lnTo>
                  <a:lnTo>
                    <a:pt x="296" y="151"/>
                  </a:lnTo>
                  <a:lnTo>
                    <a:pt x="307" y="151"/>
                  </a:lnTo>
                  <a:lnTo>
                    <a:pt x="316" y="150"/>
                  </a:lnTo>
                  <a:lnTo>
                    <a:pt x="324" y="150"/>
                  </a:lnTo>
                  <a:lnTo>
                    <a:pt x="331" y="151"/>
                  </a:lnTo>
                  <a:lnTo>
                    <a:pt x="331" y="180"/>
                  </a:lnTo>
                  <a:lnTo>
                    <a:pt x="362" y="180"/>
                  </a:lnTo>
                  <a:lnTo>
                    <a:pt x="362" y="157"/>
                  </a:lnTo>
                  <a:lnTo>
                    <a:pt x="374" y="161"/>
                  </a:lnTo>
                  <a:lnTo>
                    <a:pt x="387" y="166"/>
                  </a:lnTo>
                  <a:lnTo>
                    <a:pt x="400" y="173"/>
                  </a:lnTo>
                  <a:lnTo>
                    <a:pt x="411" y="180"/>
                  </a:lnTo>
                  <a:lnTo>
                    <a:pt x="392" y="180"/>
                  </a:lnTo>
                  <a:lnTo>
                    <a:pt x="392" y="210"/>
                  </a:lnTo>
                  <a:lnTo>
                    <a:pt x="422" y="210"/>
                  </a:lnTo>
                  <a:lnTo>
                    <a:pt x="422" y="189"/>
                  </a:lnTo>
                  <a:lnTo>
                    <a:pt x="431" y="196"/>
                  </a:lnTo>
                  <a:lnTo>
                    <a:pt x="440" y="206"/>
                  </a:lnTo>
                  <a:lnTo>
                    <a:pt x="447" y="216"/>
                  </a:lnTo>
                  <a:lnTo>
                    <a:pt x="455" y="225"/>
                  </a:lnTo>
                  <a:lnTo>
                    <a:pt x="461" y="236"/>
                  </a:lnTo>
                  <a:lnTo>
                    <a:pt x="467" y="247"/>
                  </a:lnTo>
                  <a:lnTo>
                    <a:pt x="472" y="259"/>
                  </a:lnTo>
                  <a:lnTo>
                    <a:pt x="475" y="271"/>
                  </a:lnTo>
                  <a:lnTo>
                    <a:pt x="452" y="271"/>
                  </a:lnTo>
                  <a:lnTo>
                    <a:pt x="452" y="301"/>
                  </a:lnTo>
                  <a:lnTo>
                    <a:pt x="482" y="301"/>
                  </a:lnTo>
                  <a:lnTo>
                    <a:pt x="482" y="309"/>
                  </a:lnTo>
                  <a:lnTo>
                    <a:pt x="482" y="316"/>
                  </a:lnTo>
                  <a:lnTo>
                    <a:pt x="482" y="324"/>
                  </a:lnTo>
                  <a:lnTo>
                    <a:pt x="482" y="331"/>
                  </a:lnTo>
                  <a:lnTo>
                    <a:pt x="452" y="331"/>
                  </a:lnTo>
                  <a:lnTo>
                    <a:pt x="452" y="361"/>
                  </a:lnTo>
                  <a:lnTo>
                    <a:pt x="475" y="361"/>
                  </a:lnTo>
                  <a:lnTo>
                    <a:pt x="472" y="373"/>
                  </a:lnTo>
                  <a:lnTo>
                    <a:pt x="467" y="385"/>
                  </a:lnTo>
                  <a:lnTo>
                    <a:pt x="461" y="396"/>
                  </a:lnTo>
                  <a:lnTo>
                    <a:pt x="455" y="407"/>
                  </a:lnTo>
                  <a:lnTo>
                    <a:pt x="447" y="417"/>
                  </a:lnTo>
                  <a:lnTo>
                    <a:pt x="440" y="427"/>
                  </a:lnTo>
                  <a:lnTo>
                    <a:pt x="431" y="436"/>
                  </a:lnTo>
                  <a:lnTo>
                    <a:pt x="422" y="444"/>
                  </a:lnTo>
                  <a:lnTo>
                    <a:pt x="422" y="444"/>
                  </a:lnTo>
                  <a:close/>
                  <a:moveTo>
                    <a:pt x="828" y="0"/>
                  </a:moveTo>
                  <a:lnTo>
                    <a:pt x="75" y="0"/>
                  </a:lnTo>
                  <a:lnTo>
                    <a:pt x="68" y="0"/>
                  </a:lnTo>
                  <a:lnTo>
                    <a:pt x="60" y="1"/>
                  </a:lnTo>
                  <a:lnTo>
                    <a:pt x="54" y="3"/>
                  </a:lnTo>
                  <a:lnTo>
                    <a:pt x="46" y="5"/>
                  </a:lnTo>
                  <a:lnTo>
                    <a:pt x="40" y="9"/>
                  </a:lnTo>
                  <a:lnTo>
                    <a:pt x="33" y="13"/>
                  </a:lnTo>
                  <a:lnTo>
                    <a:pt x="28" y="17"/>
                  </a:lnTo>
                  <a:lnTo>
                    <a:pt x="23" y="21"/>
                  </a:lnTo>
                  <a:lnTo>
                    <a:pt x="17" y="27"/>
                  </a:lnTo>
                  <a:lnTo>
                    <a:pt x="13" y="33"/>
                  </a:lnTo>
                  <a:lnTo>
                    <a:pt x="10" y="40"/>
                  </a:lnTo>
                  <a:lnTo>
                    <a:pt x="7" y="46"/>
                  </a:lnTo>
                  <a:lnTo>
                    <a:pt x="3" y="53"/>
                  </a:lnTo>
                  <a:lnTo>
                    <a:pt x="2" y="60"/>
                  </a:lnTo>
                  <a:lnTo>
                    <a:pt x="1" y="68"/>
                  </a:lnTo>
                  <a:lnTo>
                    <a:pt x="0" y="75"/>
                  </a:lnTo>
                  <a:lnTo>
                    <a:pt x="0" y="557"/>
                  </a:lnTo>
                  <a:lnTo>
                    <a:pt x="1" y="564"/>
                  </a:lnTo>
                  <a:lnTo>
                    <a:pt x="2" y="572"/>
                  </a:lnTo>
                  <a:lnTo>
                    <a:pt x="3" y="579"/>
                  </a:lnTo>
                  <a:lnTo>
                    <a:pt x="7" y="586"/>
                  </a:lnTo>
                  <a:lnTo>
                    <a:pt x="10" y="593"/>
                  </a:lnTo>
                  <a:lnTo>
                    <a:pt x="13" y="599"/>
                  </a:lnTo>
                  <a:lnTo>
                    <a:pt x="17" y="605"/>
                  </a:lnTo>
                  <a:lnTo>
                    <a:pt x="23" y="610"/>
                  </a:lnTo>
                  <a:lnTo>
                    <a:pt x="28" y="615"/>
                  </a:lnTo>
                  <a:lnTo>
                    <a:pt x="33" y="619"/>
                  </a:lnTo>
                  <a:lnTo>
                    <a:pt x="40" y="623"/>
                  </a:lnTo>
                  <a:lnTo>
                    <a:pt x="46" y="626"/>
                  </a:lnTo>
                  <a:lnTo>
                    <a:pt x="54" y="629"/>
                  </a:lnTo>
                  <a:lnTo>
                    <a:pt x="60" y="631"/>
                  </a:lnTo>
                  <a:lnTo>
                    <a:pt x="68" y="632"/>
                  </a:lnTo>
                  <a:lnTo>
                    <a:pt x="75" y="632"/>
                  </a:lnTo>
                  <a:lnTo>
                    <a:pt x="828" y="632"/>
                  </a:lnTo>
                  <a:lnTo>
                    <a:pt x="836" y="632"/>
                  </a:lnTo>
                  <a:lnTo>
                    <a:pt x="843" y="631"/>
                  </a:lnTo>
                  <a:lnTo>
                    <a:pt x="851" y="629"/>
                  </a:lnTo>
                  <a:lnTo>
                    <a:pt x="857" y="626"/>
                  </a:lnTo>
                  <a:lnTo>
                    <a:pt x="865" y="623"/>
                  </a:lnTo>
                  <a:lnTo>
                    <a:pt x="870" y="619"/>
                  </a:lnTo>
                  <a:lnTo>
                    <a:pt x="876" y="615"/>
                  </a:lnTo>
                  <a:lnTo>
                    <a:pt x="882" y="610"/>
                  </a:lnTo>
                  <a:lnTo>
                    <a:pt x="886" y="605"/>
                  </a:lnTo>
                  <a:lnTo>
                    <a:pt x="890" y="599"/>
                  </a:lnTo>
                  <a:lnTo>
                    <a:pt x="895" y="593"/>
                  </a:lnTo>
                  <a:lnTo>
                    <a:pt x="898" y="587"/>
                  </a:lnTo>
                  <a:lnTo>
                    <a:pt x="900" y="579"/>
                  </a:lnTo>
                  <a:lnTo>
                    <a:pt x="902" y="572"/>
                  </a:lnTo>
                  <a:lnTo>
                    <a:pt x="903" y="564"/>
                  </a:lnTo>
                  <a:lnTo>
                    <a:pt x="903" y="557"/>
                  </a:lnTo>
                  <a:lnTo>
                    <a:pt x="903" y="75"/>
                  </a:lnTo>
                  <a:lnTo>
                    <a:pt x="903" y="68"/>
                  </a:lnTo>
                  <a:lnTo>
                    <a:pt x="902" y="60"/>
                  </a:lnTo>
                  <a:lnTo>
                    <a:pt x="900" y="53"/>
                  </a:lnTo>
                  <a:lnTo>
                    <a:pt x="898" y="46"/>
                  </a:lnTo>
                  <a:lnTo>
                    <a:pt x="895" y="40"/>
                  </a:lnTo>
                  <a:lnTo>
                    <a:pt x="890" y="33"/>
                  </a:lnTo>
                  <a:lnTo>
                    <a:pt x="886" y="27"/>
                  </a:lnTo>
                  <a:lnTo>
                    <a:pt x="882" y="21"/>
                  </a:lnTo>
                  <a:lnTo>
                    <a:pt x="876" y="17"/>
                  </a:lnTo>
                  <a:lnTo>
                    <a:pt x="870" y="13"/>
                  </a:lnTo>
                  <a:lnTo>
                    <a:pt x="865" y="9"/>
                  </a:lnTo>
                  <a:lnTo>
                    <a:pt x="857" y="5"/>
                  </a:lnTo>
                  <a:lnTo>
                    <a:pt x="851" y="3"/>
                  </a:lnTo>
                  <a:lnTo>
                    <a:pt x="843" y="1"/>
                  </a:lnTo>
                  <a:lnTo>
                    <a:pt x="836" y="0"/>
                  </a:lnTo>
                  <a:lnTo>
                    <a:pt x="8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Rectangle 434">
              <a:extLst>
                <a:ext uri="{FF2B5EF4-FFF2-40B4-BE49-F238E27FC236}">
                  <a16:creationId xmlns:a16="http://schemas.microsoft.com/office/drawing/2014/main" id="{30899386-DA20-45F7-9F80-B28EF46BC13F}"/>
                </a:ext>
              </a:extLst>
            </p:cNvPr>
            <p:cNvSpPr>
              <a:spLocks noChangeArrowheads="1"/>
            </p:cNvSpPr>
            <p:nvPr/>
          </p:nvSpPr>
          <p:spPr bwMode="auto">
            <a:xfrm>
              <a:off x="944563" y="205263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Rectangle 435">
              <a:extLst>
                <a:ext uri="{FF2B5EF4-FFF2-40B4-BE49-F238E27FC236}">
                  <a16:creationId xmlns:a16="http://schemas.microsoft.com/office/drawing/2014/main" id="{834CEF6D-25BC-4467-90F0-FCB8E616CC0C}"/>
                </a:ext>
              </a:extLst>
            </p:cNvPr>
            <p:cNvSpPr>
              <a:spLocks noChangeArrowheads="1"/>
            </p:cNvSpPr>
            <p:nvPr/>
          </p:nvSpPr>
          <p:spPr bwMode="auto">
            <a:xfrm>
              <a:off x="944563" y="207168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Rectangle 436">
              <a:extLst>
                <a:ext uri="{FF2B5EF4-FFF2-40B4-BE49-F238E27FC236}">
                  <a16:creationId xmlns:a16="http://schemas.microsoft.com/office/drawing/2014/main" id="{5A07BE7D-17A5-48AF-BBAE-2F8EDCE81936}"/>
                </a:ext>
              </a:extLst>
            </p:cNvPr>
            <p:cNvSpPr>
              <a:spLocks noChangeArrowheads="1"/>
            </p:cNvSpPr>
            <p:nvPr/>
          </p:nvSpPr>
          <p:spPr bwMode="auto">
            <a:xfrm>
              <a:off x="963613" y="20812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Rectangle 437">
              <a:extLst>
                <a:ext uri="{FF2B5EF4-FFF2-40B4-BE49-F238E27FC236}">
                  <a16:creationId xmlns:a16="http://schemas.microsoft.com/office/drawing/2014/main" id="{ABCE1F96-72C3-41F5-9324-133CEA8B5287}"/>
                </a:ext>
              </a:extLst>
            </p:cNvPr>
            <p:cNvSpPr>
              <a:spLocks noChangeArrowheads="1"/>
            </p:cNvSpPr>
            <p:nvPr/>
          </p:nvSpPr>
          <p:spPr bwMode="auto">
            <a:xfrm>
              <a:off x="963613" y="21002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Rectangle 438">
              <a:extLst>
                <a:ext uri="{FF2B5EF4-FFF2-40B4-BE49-F238E27FC236}">
                  <a16:creationId xmlns:a16="http://schemas.microsoft.com/office/drawing/2014/main" id="{F30470D5-34E0-4759-9B13-ECD38D2073EB}"/>
                </a:ext>
              </a:extLst>
            </p:cNvPr>
            <p:cNvSpPr>
              <a:spLocks noChangeArrowheads="1"/>
            </p:cNvSpPr>
            <p:nvPr/>
          </p:nvSpPr>
          <p:spPr bwMode="auto">
            <a:xfrm>
              <a:off x="963613" y="20240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439">
              <a:extLst>
                <a:ext uri="{FF2B5EF4-FFF2-40B4-BE49-F238E27FC236}">
                  <a16:creationId xmlns:a16="http://schemas.microsoft.com/office/drawing/2014/main" id="{25219C16-596F-4188-8E6E-1C56615455E7}"/>
                </a:ext>
              </a:extLst>
            </p:cNvPr>
            <p:cNvSpPr>
              <a:spLocks noChangeArrowheads="1"/>
            </p:cNvSpPr>
            <p:nvPr/>
          </p:nvSpPr>
          <p:spPr bwMode="auto">
            <a:xfrm>
              <a:off x="963613" y="20621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440">
              <a:extLst>
                <a:ext uri="{FF2B5EF4-FFF2-40B4-BE49-F238E27FC236}">
                  <a16:creationId xmlns:a16="http://schemas.microsoft.com/office/drawing/2014/main" id="{DC624ED0-73A8-494E-A006-0DBAE587923F}"/>
                </a:ext>
              </a:extLst>
            </p:cNvPr>
            <p:cNvSpPr>
              <a:spLocks noChangeArrowheads="1"/>
            </p:cNvSpPr>
            <p:nvPr/>
          </p:nvSpPr>
          <p:spPr bwMode="auto">
            <a:xfrm>
              <a:off x="963613" y="20431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Rectangle 441">
              <a:extLst>
                <a:ext uri="{FF2B5EF4-FFF2-40B4-BE49-F238E27FC236}">
                  <a16:creationId xmlns:a16="http://schemas.microsoft.com/office/drawing/2014/main" id="{669F6E53-A695-4E1F-AB85-A34FE43DBF03}"/>
                </a:ext>
              </a:extLst>
            </p:cNvPr>
            <p:cNvSpPr>
              <a:spLocks noChangeArrowheads="1"/>
            </p:cNvSpPr>
            <p:nvPr/>
          </p:nvSpPr>
          <p:spPr bwMode="auto">
            <a:xfrm>
              <a:off x="1003300" y="20812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Rectangle 442">
              <a:extLst>
                <a:ext uri="{FF2B5EF4-FFF2-40B4-BE49-F238E27FC236}">
                  <a16:creationId xmlns:a16="http://schemas.microsoft.com/office/drawing/2014/main" id="{C17D0782-16A5-4FE1-8F4B-BD0C1111CCA4}"/>
                </a:ext>
              </a:extLst>
            </p:cNvPr>
            <p:cNvSpPr>
              <a:spLocks noChangeArrowheads="1"/>
            </p:cNvSpPr>
            <p:nvPr/>
          </p:nvSpPr>
          <p:spPr bwMode="auto">
            <a:xfrm>
              <a:off x="1003300" y="206216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Rectangle 443">
              <a:extLst>
                <a:ext uri="{FF2B5EF4-FFF2-40B4-BE49-F238E27FC236}">
                  <a16:creationId xmlns:a16="http://schemas.microsoft.com/office/drawing/2014/main" id="{272E8601-9310-490D-94F6-63CEEB8F7A15}"/>
                </a:ext>
              </a:extLst>
            </p:cNvPr>
            <p:cNvSpPr>
              <a:spLocks noChangeArrowheads="1"/>
            </p:cNvSpPr>
            <p:nvPr/>
          </p:nvSpPr>
          <p:spPr bwMode="auto">
            <a:xfrm>
              <a:off x="1003300" y="2043113"/>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Rectangle 444">
              <a:extLst>
                <a:ext uri="{FF2B5EF4-FFF2-40B4-BE49-F238E27FC236}">
                  <a16:creationId xmlns:a16="http://schemas.microsoft.com/office/drawing/2014/main" id="{FE61DE21-6C27-46D8-842D-BDD3C8EF711D}"/>
                </a:ext>
              </a:extLst>
            </p:cNvPr>
            <p:cNvSpPr>
              <a:spLocks noChangeArrowheads="1"/>
            </p:cNvSpPr>
            <p:nvPr/>
          </p:nvSpPr>
          <p:spPr bwMode="auto">
            <a:xfrm>
              <a:off x="944563" y="209073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Rectangle 445">
              <a:extLst>
                <a:ext uri="{FF2B5EF4-FFF2-40B4-BE49-F238E27FC236}">
                  <a16:creationId xmlns:a16="http://schemas.microsoft.com/office/drawing/2014/main" id="{6CCE631C-12A5-4752-8E65-BA8787F570F8}"/>
                </a:ext>
              </a:extLst>
            </p:cNvPr>
            <p:cNvSpPr>
              <a:spLocks noChangeArrowheads="1"/>
            </p:cNvSpPr>
            <p:nvPr/>
          </p:nvSpPr>
          <p:spPr bwMode="auto">
            <a:xfrm>
              <a:off x="944563" y="2033588"/>
              <a:ext cx="9525"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Rectangle 446">
              <a:extLst>
                <a:ext uri="{FF2B5EF4-FFF2-40B4-BE49-F238E27FC236}">
                  <a16:creationId xmlns:a16="http://schemas.microsoft.com/office/drawing/2014/main" id="{3CB2E858-A7D8-4E87-AE5E-5399DC5D8B7A}"/>
                </a:ext>
              </a:extLst>
            </p:cNvPr>
            <p:cNvSpPr>
              <a:spLocks noChangeArrowheads="1"/>
            </p:cNvSpPr>
            <p:nvPr/>
          </p:nvSpPr>
          <p:spPr bwMode="auto">
            <a:xfrm>
              <a:off x="982663" y="205263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Rectangle 447">
              <a:extLst>
                <a:ext uri="{FF2B5EF4-FFF2-40B4-BE49-F238E27FC236}">
                  <a16:creationId xmlns:a16="http://schemas.microsoft.com/office/drawing/2014/main" id="{B78B1C91-9EA0-420D-AB04-82322F7DF815}"/>
                </a:ext>
              </a:extLst>
            </p:cNvPr>
            <p:cNvSpPr>
              <a:spLocks noChangeArrowheads="1"/>
            </p:cNvSpPr>
            <p:nvPr/>
          </p:nvSpPr>
          <p:spPr bwMode="auto">
            <a:xfrm>
              <a:off x="982663" y="207168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Rectangle 448">
              <a:extLst>
                <a:ext uri="{FF2B5EF4-FFF2-40B4-BE49-F238E27FC236}">
                  <a16:creationId xmlns:a16="http://schemas.microsoft.com/office/drawing/2014/main" id="{9BBF9638-FA96-4436-AE58-8EBA61CBA46E}"/>
                </a:ext>
              </a:extLst>
            </p:cNvPr>
            <p:cNvSpPr>
              <a:spLocks noChangeArrowheads="1"/>
            </p:cNvSpPr>
            <p:nvPr/>
          </p:nvSpPr>
          <p:spPr bwMode="auto">
            <a:xfrm>
              <a:off x="982663" y="209073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Rectangle 449">
              <a:extLst>
                <a:ext uri="{FF2B5EF4-FFF2-40B4-BE49-F238E27FC236}">
                  <a16:creationId xmlns:a16="http://schemas.microsoft.com/office/drawing/2014/main" id="{919C5518-E69B-42C0-AFDE-170FE83E28DB}"/>
                </a:ext>
              </a:extLst>
            </p:cNvPr>
            <p:cNvSpPr>
              <a:spLocks noChangeArrowheads="1"/>
            </p:cNvSpPr>
            <p:nvPr/>
          </p:nvSpPr>
          <p:spPr bwMode="auto">
            <a:xfrm>
              <a:off x="982663" y="2033588"/>
              <a:ext cx="1111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aphicFrame>
        <p:nvGraphicFramePr>
          <p:cNvPr id="1027" name="Chart 1026" descr="This is a chart.">
            <a:extLst>
              <a:ext uri="{FF2B5EF4-FFF2-40B4-BE49-F238E27FC236}">
                <a16:creationId xmlns:a16="http://schemas.microsoft.com/office/drawing/2014/main" id="{1B17C7EB-0FAD-41E6-9BE9-1AEB806F6571}"/>
              </a:ext>
              <a:ext uri="{C183D7F6-B498-43B3-948B-1728B52AA6E4}">
                <adec:decorative xmlns:adec="http://schemas.microsoft.com/office/drawing/2017/decorative" val="0"/>
              </a:ext>
            </a:extLst>
          </p:cNvPr>
          <p:cNvGraphicFramePr/>
          <p:nvPr>
            <p:extLst>
              <p:ext uri="{D42A27DB-BD31-4B8C-83A1-F6EECF244321}">
                <p14:modId xmlns:p14="http://schemas.microsoft.com/office/powerpoint/2010/main" val="895509489"/>
              </p:ext>
            </p:extLst>
          </p:nvPr>
        </p:nvGraphicFramePr>
        <p:xfrm>
          <a:off x="174332" y="1724322"/>
          <a:ext cx="3330787" cy="1638919"/>
        </p:xfrm>
        <a:graphic>
          <a:graphicData uri="http://schemas.openxmlformats.org/drawingml/2006/chart">
            <c:chart xmlns:c="http://schemas.openxmlformats.org/drawingml/2006/chart" xmlns:r="http://schemas.openxmlformats.org/officeDocument/2006/relationships" r:id="rId3"/>
          </a:graphicData>
        </a:graphic>
      </p:graphicFrame>
      <p:sp>
        <p:nvSpPr>
          <p:cNvPr id="194" name="Freeform 154" descr="This is the logo for Facebook.">
            <a:extLst>
              <a:ext uri="{FF2B5EF4-FFF2-40B4-BE49-F238E27FC236}">
                <a16:creationId xmlns:a16="http://schemas.microsoft.com/office/drawing/2014/main" id="{BA54671E-ACFD-4428-B4B7-A37E5BA61CB3}"/>
              </a:ext>
            </a:extLst>
          </p:cNvPr>
          <p:cNvSpPr>
            <a:spLocks/>
          </p:cNvSpPr>
          <p:nvPr/>
        </p:nvSpPr>
        <p:spPr bwMode="auto">
          <a:xfrm>
            <a:off x="8689204" y="4222451"/>
            <a:ext cx="138355" cy="258819"/>
          </a:xfrm>
          <a:custGeom>
            <a:avLst/>
            <a:gdLst>
              <a:gd name="T0" fmla="*/ 49 w 49"/>
              <a:gd name="T1" fmla="*/ 28 h 92"/>
              <a:gd name="T2" fmla="*/ 32 w 49"/>
              <a:gd name="T3" fmla="*/ 28 h 92"/>
              <a:gd name="T4" fmla="*/ 32 w 49"/>
              <a:gd name="T5" fmla="*/ 20 h 92"/>
              <a:gd name="T6" fmla="*/ 36 w 49"/>
              <a:gd name="T7" fmla="*/ 16 h 92"/>
              <a:gd name="T8" fmla="*/ 48 w 49"/>
              <a:gd name="T9" fmla="*/ 16 h 92"/>
              <a:gd name="T10" fmla="*/ 48 w 49"/>
              <a:gd name="T11" fmla="*/ 0 h 92"/>
              <a:gd name="T12" fmla="*/ 31 w 49"/>
              <a:gd name="T13" fmla="*/ 0 h 92"/>
              <a:gd name="T14" fmla="*/ 12 w 49"/>
              <a:gd name="T15" fmla="*/ 19 h 92"/>
              <a:gd name="T16" fmla="*/ 12 w 49"/>
              <a:gd name="T17" fmla="*/ 28 h 92"/>
              <a:gd name="T18" fmla="*/ 0 w 49"/>
              <a:gd name="T19" fmla="*/ 28 h 92"/>
              <a:gd name="T20" fmla="*/ 0 w 49"/>
              <a:gd name="T21" fmla="*/ 44 h 92"/>
              <a:gd name="T22" fmla="*/ 12 w 49"/>
              <a:gd name="T23" fmla="*/ 44 h 92"/>
              <a:gd name="T24" fmla="*/ 12 w 49"/>
              <a:gd name="T25" fmla="*/ 92 h 92"/>
              <a:gd name="T26" fmla="*/ 32 w 49"/>
              <a:gd name="T27" fmla="*/ 92 h 92"/>
              <a:gd name="T28" fmla="*/ 32 w 49"/>
              <a:gd name="T29" fmla="*/ 44 h 92"/>
              <a:gd name="T30" fmla="*/ 47 w 49"/>
              <a:gd name="T31" fmla="*/ 44 h 92"/>
              <a:gd name="T32" fmla="*/ 49 w 49"/>
              <a:gd name="T33" fmla="*/ 2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92">
                <a:moveTo>
                  <a:pt x="49" y="28"/>
                </a:moveTo>
                <a:cubicBezTo>
                  <a:pt x="32" y="28"/>
                  <a:pt x="32" y="28"/>
                  <a:pt x="32" y="28"/>
                </a:cubicBezTo>
                <a:cubicBezTo>
                  <a:pt x="32" y="20"/>
                  <a:pt x="32" y="20"/>
                  <a:pt x="32" y="20"/>
                </a:cubicBezTo>
                <a:cubicBezTo>
                  <a:pt x="32" y="17"/>
                  <a:pt x="34" y="16"/>
                  <a:pt x="36" y="16"/>
                </a:cubicBezTo>
                <a:cubicBezTo>
                  <a:pt x="38" y="16"/>
                  <a:pt x="48" y="16"/>
                  <a:pt x="48" y="16"/>
                </a:cubicBezTo>
                <a:cubicBezTo>
                  <a:pt x="48" y="0"/>
                  <a:pt x="48" y="0"/>
                  <a:pt x="48" y="0"/>
                </a:cubicBezTo>
                <a:cubicBezTo>
                  <a:pt x="31" y="0"/>
                  <a:pt x="31" y="0"/>
                  <a:pt x="31" y="0"/>
                </a:cubicBezTo>
                <a:cubicBezTo>
                  <a:pt x="15" y="0"/>
                  <a:pt x="12" y="12"/>
                  <a:pt x="12" y="19"/>
                </a:cubicBezTo>
                <a:cubicBezTo>
                  <a:pt x="12" y="28"/>
                  <a:pt x="12" y="28"/>
                  <a:pt x="12" y="28"/>
                </a:cubicBezTo>
                <a:cubicBezTo>
                  <a:pt x="0" y="28"/>
                  <a:pt x="0" y="28"/>
                  <a:pt x="0" y="28"/>
                </a:cubicBezTo>
                <a:cubicBezTo>
                  <a:pt x="0" y="44"/>
                  <a:pt x="0" y="44"/>
                  <a:pt x="0" y="44"/>
                </a:cubicBezTo>
                <a:cubicBezTo>
                  <a:pt x="12" y="44"/>
                  <a:pt x="12" y="44"/>
                  <a:pt x="12" y="44"/>
                </a:cubicBezTo>
                <a:cubicBezTo>
                  <a:pt x="12" y="65"/>
                  <a:pt x="12" y="92"/>
                  <a:pt x="12" y="92"/>
                </a:cubicBezTo>
                <a:cubicBezTo>
                  <a:pt x="32" y="92"/>
                  <a:pt x="32" y="92"/>
                  <a:pt x="32" y="92"/>
                </a:cubicBezTo>
                <a:cubicBezTo>
                  <a:pt x="32" y="92"/>
                  <a:pt x="32" y="64"/>
                  <a:pt x="32" y="44"/>
                </a:cubicBezTo>
                <a:cubicBezTo>
                  <a:pt x="47" y="44"/>
                  <a:pt x="47" y="44"/>
                  <a:pt x="47" y="44"/>
                </a:cubicBezTo>
                <a:lnTo>
                  <a:pt x="49" y="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162" descr="This is the logo for Twitter.">
            <a:extLst>
              <a:ext uri="{FF2B5EF4-FFF2-40B4-BE49-F238E27FC236}">
                <a16:creationId xmlns:a16="http://schemas.microsoft.com/office/drawing/2014/main" id="{8AD2DF00-0982-4B28-B4A0-DF7B4B6DA358}"/>
              </a:ext>
            </a:extLst>
          </p:cNvPr>
          <p:cNvSpPr>
            <a:spLocks/>
          </p:cNvSpPr>
          <p:nvPr/>
        </p:nvSpPr>
        <p:spPr bwMode="auto">
          <a:xfrm>
            <a:off x="8631357" y="5066778"/>
            <a:ext cx="254048" cy="202761"/>
          </a:xfrm>
          <a:custGeom>
            <a:avLst/>
            <a:gdLst>
              <a:gd name="T0" fmla="*/ 90 w 90"/>
              <a:gd name="T1" fmla="*/ 9 h 72"/>
              <a:gd name="T2" fmla="*/ 81 w 90"/>
              <a:gd name="T3" fmla="*/ 9 h 72"/>
              <a:gd name="T4" fmla="*/ 86 w 90"/>
              <a:gd name="T5" fmla="*/ 1 h 72"/>
              <a:gd name="T6" fmla="*/ 75 w 90"/>
              <a:gd name="T7" fmla="*/ 6 h 72"/>
              <a:gd name="T8" fmla="*/ 61 w 90"/>
              <a:gd name="T9" fmla="*/ 0 h 72"/>
              <a:gd name="T10" fmla="*/ 43 w 90"/>
              <a:gd name="T11" fmla="*/ 18 h 72"/>
              <a:gd name="T12" fmla="*/ 44 w 90"/>
              <a:gd name="T13" fmla="*/ 22 h 72"/>
              <a:gd name="T14" fmla="*/ 6 w 90"/>
              <a:gd name="T15" fmla="*/ 3 h 72"/>
              <a:gd name="T16" fmla="*/ 4 w 90"/>
              <a:gd name="T17" fmla="*/ 12 h 72"/>
              <a:gd name="T18" fmla="*/ 12 w 90"/>
              <a:gd name="T19" fmla="*/ 28 h 72"/>
              <a:gd name="T20" fmla="*/ 4 w 90"/>
              <a:gd name="T21" fmla="*/ 25 h 72"/>
              <a:gd name="T22" fmla="*/ 4 w 90"/>
              <a:gd name="T23" fmla="*/ 26 h 72"/>
              <a:gd name="T24" fmla="*/ 18 w 90"/>
              <a:gd name="T25" fmla="*/ 43 h 72"/>
              <a:gd name="T26" fmla="*/ 10 w 90"/>
              <a:gd name="T27" fmla="*/ 44 h 72"/>
              <a:gd name="T28" fmla="*/ 27 w 90"/>
              <a:gd name="T29" fmla="*/ 56 h 72"/>
              <a:gd name="T30" fmla="*/ 0 w 90"/>
              <a:gd name="T31" fmla="*/ 64 h 72"/>
              <a:gd name="T32" fmla="*/ 28 w 90"/>
              <a:gd name="T33" fmla="*/ 72 h 72"/>
              <a:gd name="T34" fmla="*/ 80 w 90"/>
              <a:gd name="T35" fmla="*/ 20 h 72"/>
              <a:gd name="T36" fmla="*/ 80 w 90"/>
              <a:gd name="T37" fmla="*/ 18 h 72"/>
              <a:gd name="T38" fmla="*/ 90 w 90"/>
              <a:gd name="T39" fmla="*/ 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0" h="72">
                <a:moveTo>
                  <a:pt x="90" y="9"/>
                </a:moveTo>
                <a:cubicBezTo>
                  <a:pt x="87" y="11"/>
                  <a:pt x="84" y="11"/>
                  <a:pt x="81" y="9"/>
                </a:cubicBezTo>
                <a:cubicBezTo>
                  <a:pt x="85" y="7"/>
                  <a:pt x="85" y="6"/>
                  <a:pt x="86" y="1"/>
                </a:cubicBezTo>
                <a:cubicBezTo>
                  <a:pt x="83" y="3"/>
                  <a:pt x="79" y="5"/>
                  <a:pt x="75" y="6"/>
                </a:cubicBezTo>
                <a:cubicBezTo>
                  <a:pt x="71" y="2"/>
                  <a:pt x="67" y="0"/>
                  <a:pt x="61" y="0"/>
                </a:cubicBezTo>
                <a:cubicBezTo>
                  <a:pt x="51" y="0"/>
                  <a:pt x="43" y="8"/>
                  <a:pt x="43" y="18"/>
                </a:cubicBezTo>
                <a:cubicBezTo>
                  <a:pt x="43" y="20"/>
                  <a:pt x="43" y="21"/>
                  <a:pt x="44" y="22"/>
                </a:cubicBezTo>
                <a:cubicBezTo>
                  <a:pt x="29" y="22"/>
                  <a:pt x="15" y="14"/>
                  <a:pt x="6" y="3"/>
                </a:cubicBezTo>
                <a:cubicBezTo>
                  <a:pt x="5" y="6"/>
                  <a:pt x="4" y="9"/>
                  <a:pt x="4" y="12"/>
                </a:cubicBezTo>
                <a:cubicBezTo>
                  <a:pt x="4" y="19"/>
                  <a:pt x="7" y="24"/>
                  <a:pt x="12" y="28"/>
                </a:cubicBezTo>
                <a:cubicBezTo>
                  <a:pt x="9" y="27"/>
                  <a:pt x="6" y="27"/>
                  <a:pt x="4" y="25"/>
                </a:cubicBezTo>
                <a:cubicBezTo>
                  <a:pt x="4" y="25"/>
                  <a:pt x="4" y="25"/>
                  <a:pt x="4" y="26"/>
                </a:cubicBezTo>
                <a:cubicBezTo>
                  <a:pt x="4" y="34"/>
                  <a:pt x="10" y="42"/>
                  <a:pt x="18" y="43"/>
                </a:cubicBezTo>
                <a:cubicBezTo>
                  <a:pt x="15" y="44"/>
                  <a:pt x="13" y="44"/>
                  <a:pt x="10" y="44"/>
                </a:cubicBezTo>
                <a:cubicBezTo>
                  <a:pt x="12" y="51"/>
                  <a:pt x="19" y="56"/>
                  <a:pt x="27" y="56"/>
                </a:cubicBezTo>
                <a:cubicBezTo>
                  <a:pt x="19" y="62"/>
                  <a:pt x="9" y="65"/>
                  <a:pt x="0" y="64"/>
                </a:cubicBezTo>
                <a:cubicBezTo>
                  <a:pt x="8" y="69"/>
                  <a:pt x="18" y="72"/>
                  <a:pt x="28" y="72"/>
                </a:cubicBezTo>
                <a:cubicBezTo>
                  <a:pt x="61" y="72"/>
                  <a:pt x="80" y="44"/>
                  <a:pt x="80" y="20"/>
                </a:cubicBezTo>
                <a:cubicBezTo>
                  <a:pt x="80" y="19"/>
                  <a:pt x="80" y="19"/>
                  <a:pt x="80" y="18"/>
                </a:cubicBezTo>
                <a:cubicBezTo>
                  <a:pt x="83" y="15"/>
                  <a:pt x="87" y="13"/>
                  <a:pt x="9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mc:AlternateContent xmlns:mc="http://schemas.openxmlformats.org/markup-compatibility/2006" xmlns:cx4="http://schemas.microsoft.com/office/drawing/2016/5/10/chartex">
        <mc:Choice Requires="cx4">
          <p:graphicFrame>
            <p:nvGraphicFramePr>
              <p:cNvPr id="49" name="Chart 48">
                <a:extLst>
                  <a:ext uri="{FF2B5EF4-FFF2-40B4-BE49-F238E27FC236}">
                    <a16:creationId xmlns:a16="http://schemas.microsoft.com/office/drawing/2014/main" id="{A93B2630-5AB2-5EA2-E299-BA6D0F17637F}"/>
                  </a:ext>
                </a:extLst>
              </p:cNvPr>
              <p:cNvGraphicFramePr/>
              <p:nvPr>
                <p:extLst>
                  <p:ext uri="{D42A27DB-BD31-4B8C-83A1-F6EECF244321}">
                    <p14:modId xmlns:p14="http://schemas.microsoft.com/office/powerpoint/2010/main" val="936029671"/>
                  </p:ext>
                </p:extLst>
              </p:nvPr>
            </p:nvGraphicFramePr>
            <p:xfrm>
              <a:off x="193154" y="4308447"/>
              <a:ext cx="3367490" cy="1922183"/>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49" name="Chart 48">
                <a:extLst>
                  <a:ext uri="{FF2B5EF4-FFF2-40B4-BE49-F238E27FC236}">
                    <a16:creationId xmlns:a16="http://schemas.microsoft.com/office/drawing/2014/main" id="{A93B2630-5AB2-5EA2-E299-BA6D0F17637F}"/>
                  </a:ext>
                </a:extLst>
              </p:cNvPr>
              <p:cNvPicPr>
                <a:picLocks noGrp="1" noRot="1" noChangeAspect="1" noMove="1" noResize="1" noEditPoints="1" noAdjustHandles="1" noChangeArrowheads="1" noChangeShapeType="1"/>
              </p:cNvPicPr>
              <p:nvPr/>
            </p:nvPicPr>
            <p:blipFill>
              <a:blip r:embed="rId5"/>
              <a:stretch>
                <a:fillRect/>
              </a:stretch>
            </p:blipFill>
            <p:spPr>
              <a:xfrm>
                <a:off x="193154" y="4308447"/>
                <a:ext cx="3367490" cy="1922183"/>
              </a:xfrm>
              <a:prstGeom prst="rect">
                <a:avLst/>
              </a:prstGeom>
            </p:spPr>
          </p:pic>
        </mc:Fallback>
      </mc:AlternateContent>
      <p:sp>
        <p:nvSpPr>
          <p:cNvPr id="50" name="Rectangle: Rounded Corners 49">
            <a:extLst>
              <a:ext uri="{FF2B5EF4-FFF2-40B4-BE49-F238E27FC236}">
                <a16:creationId xmlns:a16="http://schemas.microsoft.com/office/drawing/2014/main" id="{68DEA270-CBC5-3092-2D66-A039268D16AB}"/>
              </a:ext>
            </a:extLst>
          </p:cNvPr>
          <p:cNvSpPr/>
          <p:nvPr/>
        </p:nvSpPr>
        <p:spPr>
          <a:xfrm>
            <a:off x="3874558" y="1275518"/>
            <a:ext cx="2552534" cy="419100"/>
          </a:xfrm>
          <a:prstGeom prst="roundRect">
            <a:avLst>
              <a:gd name="adj" fmla="val 50000"/>
            </a:avLst>
          </a:prstGeom>
          <a:solidFill>
            <a:srgbClr val="D2208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TextBox 50">
            <a:extLst>
              <a:ext uri="{FF2B5EF4-FFF2-40B4-BE49-F238E27FC236}">
                <a16:creationId xmlns:a16="http://schemas.microsoft.com/office/drawing/2014/main" id="{719F13E1-B637-6706-9390-FA25BA44684C}"/>
              </a:ext>
            </a:extLst>
          </p:cNvPr>
          <p:cNvSpPr txBox="1"/>
          <p:nvPr/>
        </p:nvSpPr>
        <p:spPr>
          <a:xfrm>
            <a:off x="3970602" y="1309028"/>
            <a:ext cx="2552534" cy="369332"/>
          </a:xfrm>
          <a:prstGeom prst="rect">
            <a:avLst/>
          </a:prstGeom>
          <a:noFill/>
        </p:spPr>
        <p:txBody>
          <a:bodyPr wrap="square" rtlCol="0">
            <a:spAutoFit/>
          </a:bodyPr>
          <a:lstStyle/>
          <a:p>
            <a:r>
              <a:rPr lang="en-IN" dirty="0">
                <a:solidFill>
                  <a:schemeClr val="bg1"/>
                </a:solidFill>
              </a:rPr>
              <a:t>ANALYSIS on age:</a:t>
            </a:r>
          </a:p>
        </p:txBody>
      </p:sp>
      <p:sp>
        <p:nvSpPr>
          <p:cNvPr id="52" name="TextBox 51">
            <a:extLst>
              <a:ext uri="{FF2B5EF4-FFF2-40B4-BE49-F238E27FC236}">
                <a16:creationId xmlns:a16="http://schemas.microsoft.com/office/drawing/2014/main" id="{1375E7BA-D2F6-11AE-82A8-F730B3B712F0}"/>
              </a:ext>
            </a:extLst>
          </p:cNvPr>
          <p:cNvSpPr txBox="1"/>
          <p:nvPr/>
        </p:nvSpPr>
        <p:spPr>
          <a:xfrm>
            <a:off x="3963397" y="1781776"/>
            <a:ext cx="7836425" cy="2062103"/>
          </a:xfrm>
          <a:prstGeom prst="rect">
            <a:avLst/>
          </a:prstGeom>
          <a:noFill/>
        </p:spPr>
        <p:txBody>
          <a:bodyPr wrap="square" rtlCol="0">
            <a:spAutoFit/>
          </a:bodyPr>
          <a:lstStyle/>
          <a:p>
            <a:pPr algn="l">
              <a:buFont typeface="+mj-lt"/>
              <a:buAutoNum type="arabicPeriod"/>
            </a:pPr>
            <a:r>
              <a:rPr lang="en-US" sz="1600" b="1" i="0" dirty="0">
                <a:solidFill>
                  <a:srgbClr val="0D0D0D"/>
                </a:solidFill>
                <a:effectLst/>
              </a:rPr>
              <a:t>Age Distribution</a:t>
            </a:r>
            <a:r>
              <a:rPr lang="en-US" sz="1600" b="0" i="0" dirty="0">
                <a:solidFill>
                  <a:srgbClr val="0D0D0D"/>
                </a:solidFill>
                <a:effectLst/>
              </a:rPr>
              <a:t>: Majority of users fall into "unknown" category, followed by 18-24 and 25-34 groups.</a:t>
            </a:r>
          </a:p>
          <a:p>
            <a:pPr algn="l">
              <a:buFont typeface="+mj-lt"/>
              <a:buAutoNum type="arabicPeriod"/>
            </a:pPr>
            <a:r>
              <a:rPr lang="en-US" sz="1600" b="1" i="0" dirty="0">
                <a:solidFill>
                  <a:srgbClr val="0D0D0D"/>
                </a:solidFill>
                <a:effectLst/>
              </a:rPr>
              <a:t>Engagement</a:t>
            </a:r>
            <a:r>
              <a:rPr lang="en-US" sz="1600" b="0" i="0" dirty="0">
                <a:solidFill>
                  <a:srgbClr val="0D0D0D"/>
                </a:solidFill>
                <a:effectLst/>
              </a:rPr>
              <a:t>: Younger users (18-24) exhibit highest engagement rates, while older groups (65+ and 55-64) show lower rates but notable activity.</a:t>
            </a:r>
          </a:p>
          <a:p>
            <a:pPr algn="l">
              <a:buFont typeface="+mj-lt"/>
              <a:buAutoNum type="arabicPeriod"/>
            </a:pPr>
            <a:r>
              <a:rPr lang="en-US" sz="1600" b="1" i="0" dirty="0">
                <a:solidFill>
                  <a:srgbClr val="0D0D0D"/>
                </a:solidFill>
                <a:effectLst/>
              </a:rPr>
              <a:t>Conversions</a:t>
            </a:r>
            <a:r>
              <a:rPr lang="en-US" sz="1600" b="0" i="0" dirty="0">
                <a:solidFill>
                  <a:srgbClr val="0D0D0D"/>
                </a:solidFill>
                <a:effectLst/>
              </a:rPr>
              <a:t>: 18-24 group leads in conversions, but older groups (65+ and 55-64) contribute significantly as well.</a:t>
            </a:r>
          </a:p>
          <a:p>
            <a:pPr algn="l">
              <a:buFont typeface="+mj-lt"/>
              <a:buAutoNum type="arabicPeriod"/>
            </a:pPr>
            <a:r>
              <a:rPr lang="en-US" sz="1600" b="1" i="0" dirty="0">
                <a:solidFill>
                  <a:srgbClr val="0D0D0D"/>
                </a:solidFill>
                <a:effectLst/>
              </a:rPr>
              <a:t>Average Engagement Time</a:t>
            </a:r>
            <a:r>
              <a:rPr lang="en-US" sz="1600" b="0" i="0" dirty="0">
                <a:solidFill>
                  <a:srgbClr val="0D0D0D"/>
                </a:solidFill>
                <a:effectLst/>
              </a:rPr>
              <a:t>: "Unknown" and 18-24 groups have highest engagement times, indicating deeper interactions.</a:t>
            </a:r>
          </a:p>
        </p:txBody>
      </p:sp>
      <p:sp>
        <p:nvSpPr>
          <p:cNvPr id="53" name="Rectangle: Rounded Corners 52">
            <a:extLst>
              <a:ext uri="{FF2B5EF4-FFF2-40B4-BE49-F238E27FC236}">
                <a16:creationId xmlns:a16="http://schemas.microsoft.com/office/drawing/2014/main" id="{EE95AE72-6FE9-B5CE-C9A0-3E6B15401C58}"/>
              </a:ext>
            </a:extLst>
          </p:cNvPr>
          <p:cNvSpPr/>
          <p:nvPr/>
        </p:nvSpPr>
        <p:spPr>
          <a:xfrm>
            <a:off x="3874557" y="3942887"/>
            <a:ext cx="3547647" cy="479237"/>
          </a:xfrm>
          <a:prstGeom prst="roundRect">
            <a:avLst>
              <a:gd name="adj" fmla="val 50000"/>
            </a:avLst>
          </a:prstGeom>
          <a:solidFill>
            <a:srgbClr val="D2208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ANALYSIS on demographic distribution</a:t>
            </a:r>
          </a:p>
        </p:txBody>
      </p:sp>
      <p:sp>
        <p:nvSpPr>
          <p:cNvPr id="54" name="TextBox 53">
            <a:extLst>
              <a:ext uri="{FF2B5EF4-FFF2-40B4-BE49-F238E27FC236}">
                <a16:creationId xmlns:a16="http://schemas.microsoft.com/office/drawing/2014/main" id="{98A79BAF-EA74-5952-F099-401BE34815AB}"/>
              </a:ext>
            </a:extLst>
          </p:cNvPr>
          <p:cNvSpPr txBox="1"/>
          <p:nvPr/>
        </p:nvSpPr>
        <p:spPr>
          <a:xfrm>
            <a:off x="3944220" y="4483903"/>
            <a:ext cx="7130375" cy="1569660"/>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rgbClr val="0D0D0D"/>
                </a:solidFill>
                <a:effectLst/>
              </a:rPr>
              <a:t>India has the highest number of users, highest engagement with a significant number of engaged sessions, followed by the United States and Canada.</a:t>
            </a:r>
          </a:p>
          <a:p>
            <a:pPr marL="285750" indent="-285750">
              <a:buFont typeface="Arial" panose="020B0604020202020204" pitchFamily="34" charset="0"/>
              <a:buChar char="•"/>
            </a:pPr>
            <a:r>
              <a:rPr lang="en-US" sz="1600" b="0" i="0" dirty="0">
                <a:solidFill>
                  <a:srgbClr val="0D0D0D"/>
                </a:solidFill>
                <a:effectLst/>
              </a:rPr>
              <a:t>Some countries have exceptionally high engagement times despite fewer users, indicating highly engaged but small user bases, like Myanmar (Burma), Malaysia, and the United States</a:t>
            </a:r>
          </a:p>
          <a:p>
            <a:pPr marL="285750" indent="-285750">
              <a:buFont typeface="Arial" panose="020B0604020202020204" pitchFamily="34" charset="0"/>
              <a:buChar char="•"/>
            </a:pPr>
            <a:endParaRPr lang="en-IN" sz="1600" dirty="0"/>
          </a:p>
        </p:txBody>
      </p:sp>
      <p:pic>
        <p:nvPicPr>
          <p:cNvPr id="55" name="Picture 54">
            <a:extLst>
              <a:ext uri="{FF2B5EF4-FFF2-40B4-BE49-F238E27FC236}">
                <a16:creationId xmlns:a16="http://schemas.microsoft.com/office/drawing/2014/main" id="{51F2DF93-99A3-979D-99D0-8E38AC30D6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82249" y="6313932"/>
            <a:ext cx="1585161" cy="544068"/>
          </a:xfrm>
          <a:prstGeom prst="rect">
            <a:avLst/>
          </a:prstGeom>
        </p:spPr>
      </p:pic>
    </p:spTree>
    <p:extLst>
      <p:ext uri="{BB962C8B-B14F-4D97-AF65-F5344CB8AC3E}">
        <p14:creationId xmlns:p14="http://schemas.microsoft.com/office/powerpoint/2010/main" val="2442960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9A1BE-D16C-52B1-D595-58592F41ECB2}"/>
              </a:ext>
            </a:extLst>
          </p:cNvPr>
          <p:cNvSpPr>
            <a:spLocks noGrp="1"/>
          </p:cNvSpPr>
          <p:nvPr>
            <p:ph type="title"/>
          </p:nvPr>
        </p:nvSpPr>
        <p:spPr>
          <a:xfrm>
            <a:off x="95250" y="175622"/>
            <a:ext cx="10515600" cy="498598"/>
          </a:xfrm>
        </p:spPr>
        <p:txBody>
          <a:bodyPr/>
          <a:lstStyle/>
          <a:p>
            <a:r>
              <a:rPr lang="en-IN" dirty="0"/>
              <a:t>RECOMMENDATIONS FOR THE ABOVE ANALYSIS</a:t>
            </a:r>
          </a:p>
        </p:txBody>
      </p:sp>
      <p:sp>
        <p:nvSpPr>
          <p:cNvPr id="4" name="Slide Number Placeholder 3">
            <a:extLst>
              <a:ext uri="{FF2B5EF4-FFF2-40B4-BE49-F238E27FC236}">
                <a16:creationId xmlns:a16="http://schemas.microsoft.com/office/drawing/2014/main" id="{6AFF25C9-E8D5-73EC-46D7-5CAF3EC0FDD0}"/>
              </a:ext>
            </a:extLst>
          </p:cNvPr>
          <p:cNvSpPr>
            <a:spLocks noGrp="1"/>
          </p:cNvSpPr>
          <p:nvPr>
            <p:ph type="sldNum" sz="quarter" idx="12"/>
          </p:nvPr>
        </p:nvSpPr>
        <p:spPr/>
        <p:txBody>
          <a:bodyPr/>
          <a:lstStyle/>
          <a:p>
            <a:fld id="{0FD50806-BABF-4915-9689-3B9956D1C75C}" type="slidenum">
              <a:rPr lang="en-US" smtClean="0"/>
              <a:pPr/>
              <a:t>8</a:t>
            </a:fld>
            <a:endParaRPr lang="en-US" dirty="0"/>
          </a:p>
        </p:txBody>
      </p:sp>
      <p:pic>
        <p:nvPicPr>
          <p:cNvPr id="6" name="Picture 5">
            <a:extLst>
              <a:ext uri="{FF2B5EF4-FFF2-40B4-BE49-F238E27FC236}">
                <a16:creationId xmlns:a16="http://schemas.microsoft.com/office/drawing/2014/main" id="{BE811D67-51DF-C77C-E4AF-6130DFA6C80F}"/>
              </a:ext>
            </a:extLst>
          </p:cNvPr>
          <p:cNvPicPr>
            <a:picLocks noChangeAspect="1"/>
          </p:cNvPicPr>
          <p:nvPr/>
        </p:nvPicPr>
        <p:blipFill>
          <a:blip r:embed="rId2"/>
          <a:stretch>
            <a:fillRect/>
          </a:stretch>
        </p:blipFill>
        <p:spPr>
          <a:xfrm>
            <a:off x="10306050" y="6268525"/>
            <a:ext cx="1581150" cy="542925"/>
          </a:xfrm>
          <a:prstGeom prst="rect">
            <a:avLst/>
          </a:prstGeom>
        </p:spPr>
      </p:pic>
      <p:sp>
        <p:nvSpPr>
          <p:cNvPr id="7" name="Rectangle: Rounded Corners 6">
            <a:extLst>
              <a:ext uri="{FF2B5EF4-FFF2-40B4-BE49-F238E27FC236}">
                <a16:creationId xmlns:a16="http://schemas.microsoft.com/office/drawing/2014/main" id="{9B3436CB-FBC5-7AEA-00F8-233E829122C9}"/>
              </a:ext>
            </a:extLst>
          </p:cNvPr>
          <p:cNvSpPr/>
          <p:nvPr/>
        </p:nvSpPr>
        <p:spPr>
          <a:xfrm>
            <a:off x="223736" y="981736"/>
            <a:ext cx="4815192" cy="4018565"/>
          </a:xfrm>
          <a:prstGeom prst="roundRect">
            <a:avLst>
              <a:gd name="adj" fmla="val 6508"/>
            </a:avLst>
          </a:prstGeom>
          <a:solidFill>
            <a:srgbClr val="D2208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5DB631F-AE53-6C54-B2AA-296AD3DE9DC8}"/>
              </a:ext>
            </a:extLst>
          </p:cNvPr>
          <p:cNvSpPr txBox="1"/>
          <p:nvPr/>
        </p:nvSpPr>
        <p:spPr>
          <a:xfrm>
            <a:off x="330740" y="1091539"/>
            <a:ext cx="3433864" cy="369332"/>
          </a:xfrm>
          <a:prstGeom prst="rect">
            <a:avLst/>
          </a:prstGeom>
          <a:noFill/>
        </p:spPr>
        <p:txBody>
          <a:bodyPr wrap="square" rtlCol="0">
            <a:spAutoFit/>
          </a:bodyPr>
          <a:lstStyle/>
          <a:p>
            <a:r>
              <a:rPr lang="en-IN" dirty="0">
                <a:solidFill>
                  <a:schemeClr val="bg1"/>
                </a:solidFill>
              </a:rPr>
              <a:t>FOR AGE RELATED:</a:t>
            </a:r>
          </a:p>
        </p:txBody>
      </p:sp>
      <p:sp>
        <p:nvSpPr>
          <p:cNvPr id="9" name="TextBox 8">
            <a:extLst>
              <a:ext uri="{FF2B5EF4-FFF2-40B4-BE49-F238E27FC236}">
                <a16:creationId xmlns:a16="http://schemas.microsoft.com/office/drawing/2014/main" id="{976E4489-0318-70D4-F309-7B0A498AB9C6}"/>
              </a:ext>
            </a:extLst>
          </p:cNvPr>
          <p:cNvSpPr txBox="1"/>
          <p:nvPr/>
        </p:nvSpPr>
        <p:spPr>
          <a:xfrm>
            <a:off x="398834" y="1460871"/>
            <a:ext cx="4542817" cy="3539430"/>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chemeClr val="bg1"/>
                </a:solidFill>
                <a:effectLst/>
              </a:rPr>
              <a:t>Implement targeted content or features catering to the interests and needs of users aged 65+ and 55-64 to increase their engagement.</a:t>
            </a:r>
          </a:p>
          <a:p>
            <a:pPr marL="285750" indent="-285750">
              <a:buFont typeface="Arial" panose="020B0604020202020204" pitchFamily="34" charset="0"/>
              <a:buChar char="•"/>
            </a:pPr>
            <a:r>
              <a:rPr lang="en-US" sz="1600" b="0" i="0" dirty="0">
                <a:solidFill>
                  <a:schemeClr val="bg1"/>
                </a:solidFill>
                <a:effectLst/>
              </a:rPr>
              <a:t>Optimize conversion pathways for users aged 18-24 to capitalize on their high engagement levels.</a:t>
            </a:r>
          </a:p>
          <a:p>
            <a:pPr marL="285750" indent="-285750">
              <a:buFont typeface="Arial" panose="020B0604020202020204" pitchFamily="34" charset="0"/>
              <a:buChar char="•"/>
            </a:pPr>
            <a:r>
              <a:rPr lang="en-US" sz="1600" b="0" i="0" dirty="0">
                <a:solidFill>
                  <a:schemeClr val="bg1"/>
                </a:solidFill>
                <a:effectLst/>
              </a:rPr>
              <a:t>Develop loyalty programs or rewards systems to incentivize ongoing engagement among users of all age groups.</a:t>
            </a:r>
          </a:p>
          <a:p>
            <a:pPr marL="285750" indent="-285750">
              <a:buFont typeface="Arial" panose="020B0604020202020204" pitchFamily="34" charset="0"/>
              <a:buChar char="•"/>
            </a:pPr>
            <a:r>
              <a:rPr lang="en-US" sz="1600" b="0" i="0" dirty="0">
                <a:solidFill>
                  <a:schemeClr val="bg1"/>
                </a:solidFill>
                <a:effectLst/>
              </a:rPr>
              <a:t>Provide regular updates or new features to maintain interest and encourage return visits, fostering sustained engagement over time.</a:t>
            </a:r>
          </a:p>
          <a:p>
            <a:pPr marL="285750" indent="-285750">
              <a:buFont typeface="Arial" panose="020B0604020202020204" pitchFamily="34" charset="0"/>
              <a:buChar char="•"/>
            </a:pPr>
            <a:endParaRPr lang="en-IN" sz="1600" dirty="0">
              <a:solidFill>
                <a:schemeClr val="bg1"/>
              </a:solidFill>
            </a:endParaRPr>
          </a:p>
        </p:txBody>
      </p:sp>
      <p:sp>
        <p:nvSpPr>
          <p:cNvPr id="10" name="Rectangle: Rounded Corners 9">
            <a:extLst>
              <a:ext uri="{FF2B5EF4-FFF2-40B4-BE49-F238E27FC236}">
                <a16:creationId xmlns:a16="http://schemas.microsoft.com/office/drawing/2014/main" id="{0C3A8A05-1B82-1E0A-D631-EC81B76E8A7E}"/>
              </a:ext>
            </a:extLst>
          </p:cNvPr>
          <p:cNvSpPr/>
          <p:nvPr/>
        </p:nvSpPr>
        <p:spPr>
          <a:xfrm>
            <a:off x="5389123" y="2673637"/>
            <a:ext cx="6498077" cy="3539430"/>
          </a:xfrm>
          <a:prstGeom prst="roundRect">
            <a:avLst>
              <a:gd name="adj" fmla="val 11979"/>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7D12412F-0259-7ABD-E1C0-E417ACF4A575}"/>
              </a:ext>
            </a:extLst>
          </p:cNvPr>
          <p:cNvSpPr txBox="1"/>
          <p:nvPr/>
        </p:nvSpPr>
        <p:spPr>
          <a:xfrm>
            <a:off x="5603133" y="2791998"/>
            <a:ext cx="3307403" cy="369332"/>
          </a:xfrm>
          <a:prstGeom prst="rect">
            <a:avLst/>
          </a:prstGeom>
          <a:noFill/>
        </p:spPr>
        <p:txBody>
          <a:bodyPr wrap="square" rtlCol="0">
            <a:spAutoFit/>
          </a:bodyPr>
          <a:lstStyle/>
          <a:p>
            <a:r>
              <a:rPr lang="en-IN" b="1" dirty="0">
                <a:solidFill>
                  <a:schemeClr val="bg1"/>
                </a:solidFill>
              </a:rPr>
              <a:t>FOR DEMOGRAPHIC RELATED:</a:t>
            </a:r>
          </a:p>
        </p:txBody>
      </p:sp>
      <p:sp>
        <p:nvSpPr>
          <p:cNvPr id="12" name="TextBox 11">
            <a:extLst>
              <a:ext uri="{FF2B5EF4-FFF2-40B4-BE49-F238E27FC236}">
                <a16:creationId xmlns:a16="http://schemas.microsoft.com/office/drawing/2014/main" id="{144DC72C-0192-99A5-3AAB-413DB46E8493}"/>
              </a:ext>
            </a:extLst>
          </p:cNvPr>
          <p:cNvSpPr txBox="1"/>
          <p:nvPr/>
        </p:nvSpPr>
        <p:spPr>
          <a:xfrm>
            <a:off x="5603132" y="3243023"/>
            <a:ext cx="6190034" cy="2800767"/>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chemeClr val="bg1"/>
                </a:solidFill>
                <a:effectLst/>
                <a:latin typeface="Söhne"/>
              </a:rPr>
              <a:t>Concentrate marketing efforts and feature development on countries with significant user bases like India and the United States to maximize engagement and potential revenue.</a:t>
            </a:r>
          </a:p>
          <a:p>
            <a:pPr marL="285750" indent="-285750">
              <a:buFont typeface="Arial" panose="020B0604020202020204" pitchFamily="34" charset="0"/>
              <a:buChar char="•"/>
            </a:pPr>
            <a:r>
              <a:rPr lang="en-US" sz="1600" b="0" i="0" dirty="0">
                <a:solidFill>
                  <a:schemeClr val="bg1"/>
                </a:solidFill>
                <a:effectLst/>
                <a:latin typeface="Söhne"/>
              </a:rPr>
              <a:t>Explore partnerships or collaborations with local businesses or influencers in countries such as Malaysia, Saudi Arabia, and the United Arab Emirates to increase brand visibility and attract new users.</a:t>
            </a:r>
          </a:p>
          <a:p>
            <a:pPr marL="285750" indent="-285750">
              <a:buFont typeface="Arial" panose="020B0604020202020204" pitchFamily="34" charset="0"/>
              <a:buChar char="•"/>
            </a:pPr>
            <a:r>
              <a:rPr lang="en-US" sz="1600" b="0" i="0" dirty="0">
                <a:solidFill>
                  <a:schemeClr val="bg1"/>
                </a:solidFill>
                <a:effectLst/>
                <a:latin typeface="Söhne"/>
              </a:rPr>
              <a:t>Develop targeted content and promotions tailored to the specific cultural preferences and behaviors of users in countries like Japan, Singapore, and Australia to enhance engagement and encourage conversions.</a:t>
            </a:r>
            <a:endParaRPr lang="en-IN" sz="1600" dirty="0">
              <a:solidFill>
                <a:schemeClr val="bg1"/>
              </a:solidFill>
            </a:endParaRPr>
          </a:p>
        </p:txBody>
      </p:sp>
    </p:spTree>
    <p:extLst>
      <p:ext uri="{BB962C8B-B14F-4D97-AF65-F5344CB8AC3E}">
        <p14:creationId xmlns:p14="http://schemas.microsoft.com/office/powerpoint/2010/main" val="1670507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9464-7408-4CB8-9C8D-6CAE84CA4FAD}"/>
              </a:ext>
            </a:extLst>
          </p:cNvPr>
          <p:cNvSpPr>
            <a:spLocks noGrp="1"/>
          </p:cNvSpPr>
          <p:nvPr>
            <p:ph type="title"/>
          </p:nvPr>
        </p:nvSpPr>
        <p:spPr>
          <a:xfrm>
            <a:off x="128582" y="179648"/>
            <a:ext cx="6627817" cy="409827"/>
          </a:xfrm>
        </p:spPr>
        <p:txBody>
          <a:bodyPr/>
          <a:lstStyle/>
          <a:p>
            <a:r>
              <a:rPr lang="en-US" dirty="0"/>
              <a:t>ANALYSIS BASED ON CITIES</a:t>
            </a:r>
          </a:p>
        </p:txBody>
      </p:sp>
      <p:sp>
        <p:nvSpPr>
          <p:cNvPr id="4" name="Slide Number Placeholder 3">
            <a:extLst>
              <a:ext uri="{FF2B5EF4-FFF2-40B4-BE49-F238E27FC236}">
                <a16:creationId xmlns:a16="http://schemas.microsoft.com/office/drawing/2014/main" id="{BE189828-C3DA-4597-BCE6-9ABD37A41E4D}"/>
              </a:ext>
            </a:extLst>
          </p:cNvPr>
          <p:cNvSpPr>
            <a:spLocks noGrp="1"/>
          </p:cNvSpPr>
          <p:nvPr>
            <p:ph type="sldNum" sz="quarter" idx="12"/>
          </p:nvPr>
        </p:nvSpPr>
        <p:spPr/>
        <p:txBody>
          <a:bodyPr/>
          <a:lstStyle/>
          <a:p>
            <a:fld id="{0FD50806-BABF-4915-9689-3B9956D1C75C}" type="slidenum">
              <a:rPr lang="en-US" smtClean="0"/>
              <a:pPr/>
              <a:t>9</a:t>
            </a:fld>
            <a:endParaRPr lang="en-US" dirty="0"/>
          </a:p>
        </p:txBody>
      </p:sp>
      <p:sp>
        <p:nvSpPr>
          <p:cNvPr id="39" name="Rectangle: Rounded Corners 38">
            <a:extLst>
              <a:ext uri="{FF2B5EF4-FFF2-40B4-BE49-F238E27FC236}">
                <a16:creationId xmlns:a16="http://schemas.microsoft.com/office/drawing/2014/main" id="{3473A0FD-0576-413F-B773-3FD940B32A03}"/>
              </a:ext>
              <a:ext uri="{C183D7F6-B498-43B3-948B-1728B52AA6E4}">
                <adec:decorative xmlns:adec="http://schemas.microsoft.com/office/drawing/2017/decorative" val="1"/>
              </a:ext>
            </a:extLst>
          </p:cNvPr>
          <p:cNvSpPr/>
          <p:nvPr/>
        </p:nvSpPr>
        <p:spPr>
          <a:xfrm rot="18900000">
            <a:off x="-1093206" y="4691650"/>
            <a:ext cx="1585044" cy="1585044"/>
          </a:xfrm>
          <a:prstGeom prst="roundRect">
            <a:avLst>
              <a:gd name="adj" fmla="val 1108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 name="Table 4">
            <a:extLst>
              <a:ext uri="{FF2B5EF4-FFF2-40B4-BE49-F238E27FC236}">
                <a16:creationId xmlns:a16="http://schemas.microsoft.com/office/drawing/2014/main" id="{C7CF763F-857A-BA70-3B2E-F6731247A778}"/>
              </a:ext>
            </a:extLst>
          </p:cNvPr>
          <p:cNvGraphicFramePr>
            <a:graphicFrameLocks noGrp="1"/>
          </p:cNvGraphicFramePr>
          <p:nvPr>
            <p:extLst>
              <p:ext uri="{D42A27DB-BD31-4B8C-83A1-F6EECF244321}">
                <p14:modId xmlns:p14="http://schemas.microsoft.com/office/powerpoint/2010/main" val="2061343162"/>
              </p:ext>
            </p:extLst>
          </p:nvPr>
        </p:nvGraphicFramePr>
        <p:xfrm>
          <a:off x="286062" y="954600"/>
          <a:ext cx="4539940" cy="4857500"/>
        </p:xfrm>
        <a:graphic>
          <a:graphicData uri="http://schemas.openxmlformats.org/drawingml/2006/table">
            <a:tbl>
              <a:tblPr firstRow="1" bandRow="1">
                <a:tableStyleId>{9D7B26C5-4107-4FEC-AEDC-1716B250A1EF}</a:tableStyleId>
              </a:tblPr>
              <a:tblGrid>
                <a:gridCol w="1134985">
                  <a:extLst>
                    <a:ext uri="{9D8B030D-6E8A-4147-A177-3AD203B41FA5}">
                      <a16:colId xmlns:a16="http://schemas.microsoft.com/office/drawing/2014/main" val="3605856150"/>
                    </a:ext>
                  </a:extLst>
                </a:gridCol>
                <a:gridCol w="1134985">
                  <a:extLst>
                    <a:ext uri="{9D8B030D-6E8A-4147-A177-3AD203B41FA5}">
                      <a16:colId xmlns:a16="http://schemas.microsoft.com/office/drawing/2014/main" val="2968380823"/>
                    </a:ext>
                  </a:extLst>
                </a:gridCol>
                <a:gridCol w="1134985">
                  <a:extLst>
                    <a:ext uri="{9D8B030D-6E8A-4147-A177-3AD203B41FA5}">
                      <a16:colId xmlns:a16="http://schemas.microsoft.com/office/drawing/2014/main" val="4062434532"/>
                    </a:ext>
                  </a:extLst>
                </a:gridCol>
                <a:gridCol w="1134985">
                  <a:extLst>
                    <a:ext uri="{9D8B030D-6E8A-4147-A177-3AD203B41FA5}">
                      <a16:colId xmlns:a16="http://schemas.microsoft.com/office/drawing/2014/main" val="168893247"/>
                    </a:ext>
                  </a:extLst>
                </a:gridCol>
              </a:tblGrid>
              <a:tr h="485750">
                <a:tc>
                  <a:txBody>
                    <a:bodyPr/>
                    <a:lstStyle/>
                    <a:p>
                      <a:pPr algn="ctr" fontAlgn="b"/>
                      <a:r>
                        <a:rPr lang="en-IN" sz="1400" b="0" i="0" u="none" strike="noStrike" dirty="0">
                          <a:solidFill>
                            <a:srgbClr val="000000"/>
                          </a:solidFill>
                          <a:effectLst/>
                          <a:latin typeface="Calibri" panose="020F0502020204030204" pitchFamily="34" charset="0"/>
                        </a:rPr>
                        <a:t>Town/City</a:t>
                      </a:r>
                    </a:p>
                  </a:txBody>
                  <a:tcPr marL="7620" marR="7620" marT="7620" marB="0" anchor="b"/>
                </a:tc>
                <a:tc>
                  <a:txBody>
                    <a:bodyPr/>
                    <a:lstStyle/>
                    <a:p>
                      <a:pPr algn="ctr" fontAlgn="b"/>
                      <a:r>
                        <a:rPr lang="en-IN" sz="1400" b="0" i="0" u="none" strike="noStrike" dirty="0">
                          <a:solidFill>
                            <a:srgbClr val="000000"/>
                          </a:solidFill>
                          <a:effectLst/>
                          <a:latin typeface="Calibri" panose="020F0502020204030204" pitchFamily="34" charset="0"/>
                        </a:rPr>
                        <a:t>Users</a:t>
                      </a:r>
                    </a:p>
                  </a:txBody>
                  <a:tcPr marL="7620" marR="7620" marT="7620" marB="0" anchor="b"/>
                </a:tc>
                <a:tc>
                  <a:txBody>
                    <a:bodyPr/>
                    <a:lstStyle/>
                    <a:p>
                      <a:pPr algn="ctr" fontAlgn="b"/>
                      <a:r>
                        <a:rPr lang="en-IN" sz="1400" b="0" i="0" u="none" strike="noStrike" dirty="0">
                          <a:solidFill>
                            <a:srgbClr val="000000"/>
                          </a:solidFill>
                          <a:effectLst/>
                          <a:latin typeface="Calibri" panose="020F0502020204030204" pitchFamily="34" charset="0"/>
                        </a:rPr>
                        <a:t>Conversions</a:t>
                      </a:r>
                    </a:p>
                  </a:txBody>
                  <a:tcPr marL="7620" marR="7620" marT="7620" marB="0" anchor="b"/>
                </a:tc>
                <a:tc>
                  <a:txBody>
                    <a:bodyPr/>
                    <a:lstStyle/>
                    <a:p>
                      <a:pPr algn="ctr" fontAlgn="b"/>
                      <a:r>
                        <a:rPr lang="en-IN" sz="1400" b="0" i="0" u="none" strike="noStrike" dirty="0">
                          <a:solidFill>
                            <a:srgbClr val="000000"/>
                          </a:solidFill>
                          <a:effectLst/>
                          <a:latin typeface="Calibri" panose="020F0502020204030204" pitchFamily="34" charset="0"/>
                        </a:rPr>
                        <a:t>Event count</a:t>
                      </a:r>
                    </a:p>
                  </a:txBody>
                  <a:tcPr marL="7620" marR="7620" marT="7620" marB="0" anchor="b"/>
                </a:tc>
                <a:extLst>
                  <a:ext uri="{0D108BD9-81ED-4DB2-BD59-A6C34878D82A}">
                    <a16:rowId xmlns:a16="http://schemas.microsoft.com/office/drawing/2014/main" val="1535813495"/>
                  </a:ext>
                </a:extLst>
              </a:tr>
              <a:tr h="485750">
                <a:tc>
                  <a:txBody>
                    <a:bodyPr/>
                    <a:lstStyle/>
                    <a:p>
                      <a:pPr algn="ctr" fontAlgn="b"/>
                      <a:r>
                        <a:rPr lang="en-IN" sz="1400" b="0" i="0" u="none" strike="noStrike" dirty="0">
                          <a:solidFill>
                            <a:srgbClr val="000000"/>
                          </a:solidFill>
                          <a:effectLst/>
                          <a:latin typeface="Calibri" panose="020F0502020204030204" pitchFamily="34" charset="0"/>
                        </a:rPr>
                        <a:t>Bengaluru</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6097</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62939</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607200</a:t>
                      </a:r>
                    </a:p>
                  </a:txBody>
                  <a:tcPr marL="7620" marR="7620" marT="7620" marB="0" anchor="b">
                    <a:solidFill>
                      <a:srgbClr val="F1699A">
                        <a:alpha val="20000"/>
                      </a:srgbClr>
                    </a:solidFill>
                  </a:tcPr>
                </a:tc>
                <a:extLst>
                  <a:ext uri="{0D108BD9-81ED-4DB2-BD59-A6C34878D82A}">
                    <a16:rowId xmlns:a16="http://schemas.microsoft.com/office/drawing/2014/main" val="3381340664"/>
                  </a:ext>
                </a:extLst>
              </a:tr>
              <a:tr h="485750">
                <a:tc>
                  <a:txBody>
                    <a:bodyPr/>
                    <a:lstStyle/>
                    <a:p>
                      <a:pPr algn="ctr" fontAlgn="b"/>
                      <a:r>
                        <a:rPr lang="en-IN" sz="1400" b="0" i="0" u="none" strike="noStrike">
                          <a:solidFill>
                            <a:srgbClr val="000000"/>
                          </a:solidFill>
                          <a:effectLst/>
                          <a:latin typeface="Calibri" panose="020F0502020204030204" pitchFamily="34" charset="0"/>
                        </a:rPr>
                        <a:t>Patna</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1594</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6980</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38830</a:t>
                      </a:r>
                    </a:p>
                  </a:txBody>
                  <a:tcPr marL="7620" marR="7620" marT="7620" marB="0" anchor="b"/>
                </a:tc>
                <a:extLst>
                  <a:ext uri="{0D108BD9-81ED-4DB2-BD59-A6C34878D82A}">
                    <a16:rowId xmlns:a16="http://schemas.microsoft.com/office/drawing/2014/main" val="682772850"/>
                  </a:ext>
                </a:extLst>
              </a:tr>
              <a:tr h="485750">
                <a:tc>
                  <a:txBody>
                    <a:bodyPr/>
                    <a:lstStyle/>
                    <a:p>
                      <a:pPr algn="ctr" fontAlgn="b"/>
                      <a:r>
                        <a:rPr lang="en-IN" sz="1400" b="0" i="0" u="none" strike="noStrike" dirty="0">
                          <a:solidFill>
                            <a:srgbClr val="000000"/>
                          </a:solidFill>
                          <a:effectLst/>
                          <a:latin typeface="Calibri" panose="020F0502020204030204" pitchFamily="34" charset="0"/>
                        </a:rPr>
                        <a:t>Hyderabad</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1038</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34103</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96826</a:t>
                      </a:r>
                    </a:p>
                  </a:txBody>
                  <a:tcPr marL="7620" marR="7620" marT="7620" marB="0" anchor="b">
                    <a:solidFill>
                      <a:srgbClr val="F1699A">
                        <a:alpha val="20000"/>
                      </a:srgbClr>
                    </a:solidFill>
                  </a:tcPr>
                </a:tc>
                <a:extLst>
                  <a:ext uri="{0D108BD9-81ED-4DB2-BD59-A6C34878D82A}">
                    <a16:rowId xmlns:a16="http://schemas.microsoft.com/office/drawing/2014/main" val="821146610"/>
                  </a:ext>
                </a:extLst>
              </a:tr>
              <a:tr h="485750">
                <a:tc>
                  <a:txBody>
                    <a:bodyPr/>
                    <a:lstStyle/>
                    <a:p>
                      <a:pPr algn="ctr" fontAlgn="b"/>
                      <a:r>
                        <a:rPr lang="en-IN" sz="1400" b="0" i="0" u="none" strike="noStrike">
                          <a:solidFill>
                            <a:srgbClr val="000000"/>
                          </a:solidFill>
                          <a:effectLst/>
                          <a:latin typeface="Calibri" panose="020F0502020204030204" pitchFamily="34" charset="0"/>
                        </a:rPr>
                        <a:t>Indore</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983</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4121</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21383</a:t>
                      </a:r>
                    </a:p>
                  </a:txBody>
                  <a:tcPr marL="7620" marR="7620" marT="7620" marB="0" anchor="b"/>
                </a:tc>
                <a:extLst>
                  <a:ext uri="{0D108BD9-81ED-4DB2-BD59-A6C34878D82A}">
                    <a16:rowId xmlns:a16="http://schemas.microsoft.com/office/drawing/2014/main" val="2621050820"/>
                  </a:ext>
                </a:extLst>
              </a:tr>
              <a:tr h="485750">
                <a:tc>
                  <a:txBody>
                    <a:bodyPr/>
                    <a:lstStyle/>
                    <a:p>
                      <a:pPr algn="ctr" fontAlgn="b"/>
                      <a:r>
                        <a:rPr lang="en-IN" sz="1400" b="0" i="0" u="none" strike="noStrike">
                          <a:solidFill>
                            <a:srgbClr val="000000"/>
                          </a:solidFill>
                          <a:effectLst/>
                          <a:latin typeface="Calibri" panose="020F0502020204030204" pitchFamily="34" charset="0"/>
                        </a:rPr>
                        <a:t>Lucknow</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897</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3650</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21041</a:t>
                      </a:r>
                    </a:p>
                  </a:txBody>
                  <a:tcPr marL="7620" marR="7620" marT="7620" marB="0" anchor="b">
                    <a:solidFill>
                      <a:srgbClr val="F1699A">
                        <a:alpha val="20000"/>
                      </a:srgbClr>
                    </a:solidFill>
                  </a:tcPr>
                </a:tc>
                <a:extLst>
                  <a:ext uri="{0D108BD9-81ED-4DB2-BD59-A6C34878D82A}">
                    <a16:rowId xmlns:a16="http://schemas.microsoft.com/office/drawing/2014/main" val="593659179"/>
                  </a:ext>
                </a:extLst>
              </a:tr>
              <a:tr h="485750">
                <a:tc>
                  <a:txBody>
                    <a:bodyPr/>
                    <a:lstStyle/>
                    <a:p>
                      <a:pPr algn="ctr" fontAlgn="b"/>
                      <a:r>
                        <a:rPr lang="en-IN" sz="1400" b="0" i="0" u="none" strike="noStrike">
                          <a:solidFill>
                            <a:srgbClr val="000000"/>
                          </a:solidFill>
                          <a:effectLst/>
                          <a:latin typeface="Calibri" panose="020F0502020204030204" pitchFamily="34" charset="0"/>
                        </a:rPr>
                        <a:t>Mysuru</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809</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5735</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48183</a:t>
                      </a:r>
                    </a:p>
                  </a:txBody>
                  <a:tcPr marL="7620" marR="7620" marT="7620" marB="0" anchor="b"/>
                </a:tc>
                <a:extLst>
                  <a:ext uri="{0D108BD9-81ED-4DB2-BD59-A6C34878D82A}">
                    <a16:rowId xmlns:a16="http://schemas.microsoft.com/office/drawing/2014/main" val="3278821113"/>
                  </a:ext>
                </a:extLst>
              </a:tr>
              <a:tr h="485750">
                <a:tc>
                  <a:txBody>
                    <a:bodyPr/>
                    <a:lstStyle/>
                    <a:p>
                      <a:pPr algn="ctr" fontAlgn="b"/>
                      <a:r>
                        <a:rPr lang="en-IN" sz="1400" b="0" i="0" u="none" strike="noStrike">
                          <a:solidFill>
                            <a:srgbClr val="000000"/>
                          </a:solidFill>
                          <a:effectLst/>
                          <a:latin typeface="Calibri" panose="020F0502020204030204" pitchFamily="34" charset="0"/>
                        </a:rPr>
                        <a:t>Chennai</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798</a:t>
                      </a:r>
                    </a:p>
                  </a:txBody>
                  <a:tcPr marL="7620" marR="7620" marT="7620" marB="0" anchor="b">
                    <a:solidFill>
                      <a:srgbClr val="F1699A">
                        <a:alpha val="20000"/>
                      </a:srgbClr>
                    </a:solidFill>
                  </a:tcPr>
                </a:tc>
                <a:tc>
                  <a:txBody>
                    <a:bodyPr/>
                    <a:lstStyle/>
                    <a:p>
                      <a:pPr algn="ctr" fontAlgn="b"/>
                      <a:r>
                        <a:rPr lang="en-IN" sz="1400" b="0" i="0" u="none" strike="noStrike">
                          <a:solidFill>
                            <a:srgbClr val="000000"/>
                          </a:solidFill>
                          <a:effectLst/>
                          <a:latin typeface="Calibri" panose="020F0502020204030204" pitchFamily="34" charset="0"/>
                        </a:rPr>
                        <a:t>9772</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84723</a:t>
                      </a:r>
                    </a:p>
                  </a:txBody>
                  <a:tcPr marL="7620" marR="7620" marT="7620" marB="0" anchor="b">
                    <a:solidFill>
                      <a:srgbClr val="F1699A">
                        <a:alpha val="20000"/>
                      </a:srgbClr>
                    </a:solidFill>
                  </a:tcPr>
                </a:tc>
                <a:extLst>
                  <a:ext uri="{0D108BD9-81ED-4DB2-BD59-A6C34878D82A}">
                    <a16:rowId xmlns:a16="http://schemas.microsoft.com/office/drawing/2014/main" val="566433484"/>
                  </a:ext>
                </a:extLst>
              </a:tr>
              <a:tr h="485750">
                <a:tc>
                  <a:txBody>
                    <a:bodyPr/>
                    <a:lstStyle/>
                    <a:p>
                      <a:pPr algn="ctr" fontAlgn="b"/>
                      <a:r>
                        <a:rPr lang="en-IN" sz="1400" b="0" i="0" u="none" strike="noStrike">
                          <a:solidFill>
                            <a:srgbClr val="000000"/>
                          </a:solidFill>
                          <a:effectLst/>
                          <a:latin typeface="Calibri" panose="020F0502020204030204" pitchFamily="34" charset="0"/>
                        </a:rPr>
                        <a:t>(not set)</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767</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3085</a:t>
                      </a:r>
                    </a:p>
                  </a:txBody>
                  <a:tcPr marL="7620" marR="7620" marT="7620" marB="0" anchor="b"/>
                </a:tc>
                <a:tc>
                  <a:txBody>
                    <a:bodyPr/>
                    <a:lstStyle/>
                    <a:p>
                      <a:pPr algn="ctr" fontAlgn="b"/>
                      <a:r>
                        <a:rPr lang="en-IN" sz="1400" b="0" i="0" u="none" strike="noStrike">
                          <a:solidFill>
                            <a:srgbClr val="000000"/>
                          </a:solidFill>
                          <a:effectLst/>
                          <a:latin typeface="Calibri" panose="020F0502020204030204" pitchFamily="34" charset="0"/>
                        </a:rPr>
                        <a:t>25686</a:t>
                      </a:r>
                    </a:p>
                  </a:txBody>
                  <a:tcPr marL="7620" marR="7620" marT="7620" marB="0" anchor="b"/>
                </a:tc>
                <a:extLst>
                  <a:ext uri="{0D108BD9-81ED-4DB2-BD59-A6C34878D82A}">
                    <a16:rowId xmlns:a16="http://schemas.microsoft.com/office/drawing/2014/main" val="2803721876"/>
                  </a:ext>
                </a:extLst>
              </a:tr>
              <a:tr h="485750">
                <a:tc>
                  <a:txBody>
                    <a:bodyPr/>
                    <a:lstStyle/>
                    <a:p>
                      <a:pPr algn="ctr" fontAlgn="b"/>
                      <a:r>
                        <a:rPr lang="en-IN" sz="1400" b="0" i="0" u="none" strike="noStrike" dirty="0">
                          <a:solidFill>
                            <a:srgbClr val="000000"/>
                          </a:solidFill>
                          <a:effectLst/>
                          <a:latin typeface="Calibri" panose="020F0502020204030204" pitchFamily="34" charset="0"/>
                        </a:rPr>
                        <a:t>Coimbatore</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749</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4602</a:t>
                      </a:r>
                    </a:p>
                  </a:txBody>
                  <a:tcPr marL="7620" marR="7620" marT="7620" marB="0" anchor="b">
                    <a:solidFill>
                      <a:srgbClr val="F1699A">
                        <a:alpha val="20000"/>
                      </a:srgbClr>
                    </a:solidFill>
                  </a:tcPr>
                </a:tc>
                <a:tc>
                  <a:txBody>
                    <a:bodyPr/>
                    <a:lstStyle/>
                    <a:p>
                      <a:pPr algn="ctr" fontAlgn="b"/>
                      <a:r>
                        <a:rPr lang="en-IN" sz="1400" b="0" i="0" u="none" strike="noStrike" dirty="0">
                          <a:solidFill>
                            <a:srgbClr val="000000"/>
                          </a:solidFill>
                          <a:effectLst/>
                          <a:latin typeface="Calibri" panose="020F0502020204030204" pitchFamily="34" charset="0"/>
                        </a:rPr>
                        <a:t>41275</a:t>
                      </a:r>
                    </a:p>
                  </a:txBody>
                  <a:tcPr marL="7620" marR="7620" marT="7620" marB="0" anchor="b">
                    <a:solidFill>
                      <a:srgbClr val="F1699A">
                        <a:alpha val="20000"/>
                      </a:srgbClr>
                    </a:solidFill>
                  </a:tcPr>
                </a:tc>
                <a:extLst>
                  <a:ext uri="{0D108BD9-81ED-4DB2-BD59-A6C34878D82A}">
                    <a16:rowId xmlns:a16="http://schemas.microsoft.com/office/drawing/2014/main" val="3855583792"/>
                  </a:ext>
                </a:extLst>
              </a:tr>
            </a:tbl>
          </a:graphicData>
        </a:graphic>
      </p:graphicFrame>
      <p:sp>
        <p:nvSpPr>
          <p:cNvPr id="8" name="Rectangle: Rounded Corners 7">
            <a:extLst>
              <a:ext uri="{FF2B5EF4-FFF2-40B4-BE49-F238E27FC236}">
                <a16:creationId xmlns:a16="http://schemas.microsoft.com/office/drawing/2014/main" id="{C8AA0B0B-C8C0-0C3A-CC46-048D5F8A2590}"/>
              </a:ext>
            </a:extLst>
          </p:cNvPr>
          <p:cNvSpPr/>
          <p:nvPr/>
        </p:nvSpPr>
        <p:spPr>
          <a:xfrm>
            <a:off x="5252720" y="3637279"/>
            <a:ext cx="6004561" cy="2826265"/>
          </a:xfrm>
          <a:prstGeom prst="roundRect">
            <a:avLst>
              <a:gd name="adj" fmla="val 7267"/>
            </a:avLst>
          </a:prstGeom>
          <a:solidFill>
            <a:schemeClr val="accent3">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F92B17FB-74B2-F65D-C5DB-0EE17F6A1DD1}"/>
              </a:ext>
            </a:extLst>
          </p:cNvPr>
          <p:cNvSpPr txBox="1"/>
          <p:nvPr/>
        </p:nvSpPr>
        <p:spPr>
          <a:xfrm>
            <a:off x="5364480" y="3776015"/>
            <a:ext cx="3190240" cy="369332"/>
          </a:xfrm>
          <a:prstGeom prst="rect">
            <a:avLst/>
          </a:prstGeom>
          <a:noFill/>
        </p:spPr>
        <p:txBody>
          <a:bodyPr wrap="square" rtlCol="0">
            <a:spAutoFit/>
          </a:bodyPr>
          <a:lstStyle/>
          <a:p>
            <a:r>
              <a:rPr lang="en-IN" dirty="0">
                <a:solidFill>
                  <a:schemeClr val="bg1"/>
                </a:solidFill>
              </a:rPr>
              <a:t>RECOMMENDATIONS</a:t>
            </a:r>
          </a:p>
        </p:txBody>
      </p:sp>
      <p:sp>
        <p:nvSpPr>
          <p:cNvPr id="10" name="TextBox 9">
            <a:extLst>
              <a:ext uri="{FF2B5EF4-FFF2-40B4-BE49-F238E27FC236}">
                <a16:creationId xmlns:a16="http://schemas.microsoft.com/office/drawing/2014/main" id="{31FD5DE2-68F8-9066-90FB-B2886D876733}"/>
              </a:ext>
            </a:extLst>
          </p:cNvPr>
          <p:cNvSpPr txBox="1"/>
          <p:nvPr/>
        </p:nvSpPr>
        <p:spPr>
          <a:xfrm>
            <a:off x="5527040" y="4191510"/>
            <a:ext cx="4968240" cy="2585323"/>
          </a:xfrm>
          <a:prstGeom prst="rect">
            <a:avLst/>
          </a:prstGeom>
          <a:noFill/>
        </p:spPr>
        <p:txBody>
          <a:bodyPr wrap="square" rtlCol="0">
            <a:spAutoFit/>
          </a:bodyPr>
          <a:lstStyle/>
          <a:p>
            <a:pPr marL="285750" indent="-285750">
              <a:buFont typeface="Arial" panose="020B0604020202020204" pitchFamily="34" charset="0"/>
              <a:buChar char="•"/>
            </a:pPr>
            <a:r>
              <a:rPr lang="en-IN" sz="1800" b="1" i="0" dirty="0">
                <a:solidFill>
                  <a:schemeClr val="bg1"/>
                </a:solidFill>
                <a:effectLst/>
              </a:rPr>
              <a:t>Localized Marketing Campaigns</a:t>
            </a:r>
          </a:p>
          <a:p>
            <a:pPr marL="285750" indent="-285750">
              <a:buFont typeface="Arial" panose="020B0604020202020204" pitchFamily="34" charset="0"/>
              <a:buChar char="•"/>
            </a:pPr>
            <a:r>
              <a:rPr lang="en-IN" sz="1800" b="1" i="0" dirty="0">
                <a:solidFill>
                  <a:schemeClr val="bg1"/>
                </a:solidFill>
                <a:effectLst/>
              </a:rPr>
              <a:t>Localized Content and Offerings</a:t>
            </a:r>
            <a:endParaRPr lang="en-IN" sz="1800" b="1" dirty="0">
              <a:solidFill>
                <a:schemeClr val="bg1"/>
              </a:solidFill>
            </a:endParaRPr>
          </a:p>
          <a:p>
            <a:pPr marL="285750" indent="-285750">
              <a:buFont typeface="Arial" panose="020B0604020202020204" pitchFamily="34" charset="0"/>
              <a:buChar char="•"/>
            </a:pPr>
            <a:r>
              <a:rPr lang="en-IN" sz="1800" b="1" i="0" dirty="0">
                <a:solidFill>
                  <a:schemeClr val="bg1"/>
                </a:solidFill>
                <a:effectLst/>
              </a:rPr>
              <a:t>Community Engagement</a:t>
            </a:r>
          </a:p>
          <a:p>
            <a:pPr marL="285750" indent="-285750">
              <a:buFont typeface="Arial" panose="020B0604020202020204" pitchFamily="34" charset="0"/>
              <a:buChar char="•"/>
            </a:pPr>
            <a:r>
              <a:rPr lang="en-IN" sz="1800" b="1" i="0" dirty="0">
                <a:solidFill>
                  <a:schemeClr val="bg1"/>
                </a:solidFill>
                <a:effectLst/>
              </a:rPr>
              <a:t>Partnerships with Local Businesses</a:t>
            </a:r>
            <a:endParaRPr lang="en-IN" sz="1800" b="1" dirty="0">
              <a:solidFill>
                <a:schemeClr val="bg1"/>
              </a:solidFill>
            </a:endParaRPr>
          </a:p>
          <a:p>
            <a:pPr marL="285750" indent="-285750">
              <a:buFont typeface="Arial" panose="020B0604020202020204" pitchFamily="34" charset="0"/>
              <a:buChar char="•"/>
            </a:pPr>
            <a:r>
              <a:rPr lang="en-IN" sz="1800" b="1" i="0" dirty="0">
                <a:solidFill>
                  <a:schemeClr val="bg1"/>
                </a:solidFill>
                <a:effectLst/>
              </a:rPr>
              <a:t>Geo-targeted Advertising</a:t>
            </a:r>
            <a:endParaRPr lang="en-IN" sz="1800" dirty="0">
              <a:solidFill>
                <a:schemeClr val="bg1"/>
              </a:solidFill>
            </a:endParaRPr>
          </a:p>
          <a:p>
            <a:r>
              <a:rPr lang="en-IN" sz="1800" dirty="0">
                <a:solidFill>
                  <a:schemeClr val="bg1"/>
                </a:solidFill>
              </a:rPr>
              <a:t>Helps to improve user count and conversions in cities like </a:t>
            </a:r>
            <a:r>
              <a:rPr lang="en-IN" sz="1800" u="none" strike="noStrike" dirty="0">
                <a:solidFill>
                  <a:schemeClr val="bg1"/>
                </a:solidFill>
                <a:effectLst/>
              </a:rPr>
              <a:t>New Delhi, Amritsar, Secunderabad, Junagadh, Navi Mumbai, Kanpur ETC.,</a:t>
            </a:r>
            <a:endParaRPr lang="en-IN" sz="1800" b="0" i="0" u="none" strike="noStrike" dirty="0">
              <a:solidFill>
                <a:schemeClr val="bg1"/>
              </a:solidFill>
              <a:effectLst/>
            </a:endParaRPr>
          </a:p>
          <a:p>
            <a:endParaRPr lang="en-IN" dirty="0">
              <a:solidFill>
                <a:schemeClr val="bg1"/>
              </a:solidFill>
            </a:endParaRPr>
          </a:p>
        </p:txBody>
      </p:sp>
      <p:sp>
        <p:nvSpPr>
          <p:cNvPr id="11" name="Rectangle: Rounded Corners 10">
            <a:extLst>
              <a:ext uri="{FF2B5EF4-FFF2-40B4-BE49-F238E27FC236}">
                <a16:creationId xmlns:a16="http://schemas.microsoft.com/office/drawing/2014/main" id="{AA7CF151-0BF2-510C-94AB-DC1384E71AC7}"/>
              </a:ext>
            </a:extLst>
          </p:cNvPr>
          <p:cNvSpPr/>
          <p:nvPr/>
        </p:nvSpPr>
        <p:spPr>
          <a:xfrm>
            <a:off x="5252720" y="728211"/>
            <a:ext cx="5872480" cy="2700789"/>
          </a:xfrm>
          <a:prstGeom prst="roundRect">
            <a:avLst>
              <a:gd name="adj" fmla="val 11024"/>
            </a:avLst>
          </a:prstGeom>
          <a:solidFill>
            <a:srgbClr val="D2208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F12D434F-C977-A839-30D5-21C62CF7219E}"/>
              </a:ext>
            </a:extLst>
          </p:cNvPr>
          <p:cNvSpPr txBox="1"/>
          <p:nvPr/>
        </p:nvSpPr>
        <p:spPr>
          <a:xfrm>
            <a:off x="5378452" y="769934"/>
            <a:ext cx="3769360" cy="369332"/>
          </a:xfrm>
          <a:prstGeom prst="rect">
            <a:avLst/>
          </a:prstGeom>
          <a:noFill/>
        </p:spPr>
        <p:txBody>
          <a:bodyPr wrap="square" rtlCol="0">
            <a:spAutoFit/>
          </a:bodyPr>
          <a:lstStyle/>
          <a:p>
            <a:r>
              <a:rPr lang="en-IN" dirty="0">
                <a:solidFill>
                  <a:schemeClr val="bg1"/>
                </a:solidFill>
              </a:rPr>
              <a:t>MY ANALYSIS</a:t>
            </a:r>
          </a:p>
        </p:txBody>
      </p:sp>
      <p:sp>
        <p:nvSpPr>
          <p:cNvPr id="13" name="TextBox 12">
            <a:extLst>
              <a:ext uri="{FF2B5EF4-FFF2-40B4-BE49-F238E27FC236}">
                <a16:creationId xmlns:a16="http://schemas.microsoft.com/office/drawing/2014/main" id="{54EC3A1A-88CF-E122-E835-BD3D4039FDC3}"/>
              </a:ext>
            </a:extLst>
          </p:cNvPr>
          <p:cNvSpPr txBox="1"/>
          <p:nvPr/>
        </p:nvSpPr>
        <p:spPr>
          <a:xfrm>
            <a:off x="5351146" y="1139266"/>
            <a:ext cx="5675628" cy="2062103"/>
          </a:xfrm>
          <a:prstGeom prst="rect">
            <a:avLst/>
          </a:prstGeom>
          <a:noFill/>
        </p:spPr>
        <p:txBody>
          <a:bodyPr wrap="square" rtlCol="0">
            <a:spAutoFit/>
          </a:bodyPr>
          <a:lstStyle/>
          <a:p>
            <a:pPr marL="285750" indent="-285750">
              <a:buFont typeface="Arial" panose="020B0604020202020204" pitchFamily="34" charset="0"/>
              <a:buChar char="•"/>
            </a:pPr>
            <a:r>
              <a:rPr lang="en-US" sz="1600" b="0" i="0" dirty="0">
                <a:solidFill>
                  <a:schemeClr val="bg1"/>
                </a:solidFill>
                <a:effectLst/>
                <a:latin typeface="Söhne"/>
              </a:rPr>
              <a:t>Cities like Patna, Hyderabad, Chennai, and Coimbatore show promising engagement metrics. Targeted marketing efforts in these areas could capitalize on untapped potential and expand the customer base.</a:t>
            </a:r>
          </a:p>
          <a:p>
            <a:pPr marL="285750" indent="-285750">
              <a:buFont typeface="Arial" panose="020B0604020202020204" pitchFamily="34" charset="0"/>
              <a:buChar char="•"/>
            </a:pPr>
            <a:r>
              <a:rPr lang="en-US" sz="1600" b="0" i="0" dirty="0">
                <a:solidFill>
                  <a:schemeClr val="bg1"/>
                </a:solidFill>
                <a:effectLst/>
                <a:latin typeface="Söhne"/>
              </a:rPr>
              <a:t>Low engagement in certain cities signals potential challenges or gaps in product relevance or marketing effectiveness. Conducting further analysis to pinpoint underlying reasons can guide improvement initiatives</a:t>
            </a:r>
            <a:endParaRPr lang="en-IN" sz="1600" dirty="0">
              <a:solidFill>
                <a:schemeClr val="bg1"/>
              </a:solidFill>
            </a:endParaRPr>
          </a:p>
        </p:txBody>
      </p:sp>
      <p:pic>
        <p:nvPicPr>
          <p:cNvPr id="14" name="Picture 13">
            <a:extLst>
              <a:ext uri="{FF2B5EF4-FFF2-40B4-BE49-F238E27FC236}">
                <a16:creationId xmlns:a16="http://schemas.microsoft.com/office/drawing/2014/main" id="{746C518C-EA98-4B12-1596-51380DD92919}"/>
              </a:ext>
            </a:extLst>
          </p:cNvPr>
          <p:cNvPicPr>
            <a:picLocks noChangeAspect="1"/>
          </p:cNvPicPr>
          <p:nvPr/>
        </p:nvPicPr>
        <p:blipFill>
          <a:blip r:embed="rId3"/>
          <a:stretch>
            <a:fillRect/>
          </a:stretch>
        </p:blipFill>
        <p:spPr>
          <a:xfrm>
            <a:off x="10306050" y="6268525"/>
            <a:ext cx="1581150" cy="542925"/>
          </a:xfrm>
          <a:prstGeom prst="rect">
            <a:avLst/>
          </a:prstGeom>
        </p:spPr>
      </p:pic>
    </p:spTree>
    <p:extLst>
      <p:ext uri="{BB962C8B-B14F-4D97-AF65-F5344CB8AC3E}">
        <p14:creationId xmlns:p14="http://schemas.microsoft.com/office/powerpoint/2010/main" val="140775147"/>
      </p:ext>
    </p:extLst>
  </p:cSld>
  <p:clrMapOvr>
    <a:masterClrMapping/>
  </p:clrMapOvr>
</p:sld>
</file>

<file path=ppt/theme/theme1.xml><?xml version="1.0" encoding="utf-8"?>
<a:theme xmlns:a="http://schemas.openxmlformats.org/drawingml/2006/main" name="Office Theme">
  <a:themeElements>
    <a:clrScheme name="Custom 14">
      <a:dk1>
        <a:srgbClr val="000000"/>
      </a:dk1>
      <a:lt1>
        <a:srgbClr val="FFFFFF"/>
      </a:lt1>
      <a:dk2>
        <a:srgbClr val="000073"/>
      </a:dk2>
      <a:lt2>
        <a:srgbClr val="FFE6E6"/>
      </a:lt2>
      <a:accent1>
        <a:srgbClr val="FFFFFF"/>
      </a:accent1>
      <a:accent2>
        <a:srgbClr val="FFFFFF"/>
      </a:accent2>
      <a:accent3>
        <a:srgbClr val="FFFFFF"/>
      </a:accent3>
      <a:accent4>
        <a:srgbClr val="FFFFFF"/>
      </a:accent4>
      <a:accent5>
        <a:srgbClr val="FFFFFF"/>
      </a:accent5>
      <a:accent6>
        <a:srgbClr val="FFFFFF"/>
      </a:accent6>
      <a:hlink>
        <a:srgbClr val="0563C1"/>
      </a:hlink>
      <a:folHlink>
        <a:srgbClr val="954F72"/>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6676778_Dashboard, from 24Slides_SL_V1.pptx" id="{295C4539-006B-481B-BB49-AA6696014542}" vid="{08D33979-AB7E-4584-851D-4053B37BB9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61A1251-DA89-493A-8204-679220DD13D9}">
  <ds:schemaRefs>
    <ds:schemaRef ds:uri="http://schemas.microsoft.com/sharepoint/v3/contenttype/forms"/>
  </ds:schemaRefs>
</ds:datastoreItem>
</file>

<file path=customXml/itemProps2.xml><?xml version="1.0" encoding="utf-8"?>
<ds:datastoreItem xmlns:ds="http://schemas.openxmlformats.org/officeDocument/2006/customXml" ds:itemID="{D1B0ABC2-BF39-4F70-A7AD-9DFBD1D272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EC375F-F377-4CDC-ADF0-CC8811D177D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Dashboard, from 24Slides</Template>
  <TotalTime>478</TotalTime>
  <Words>1676</Words>
  <Application>Microsoft Office PowerPoint</Application>
  <PresentationFormat>Widescreen</PresentationFormat>
  <Paragraphs>220</Paragraphs>
  <Slides>13</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Century Gothic</vt:lpstr>
      <vt:lpstr>Segoe UI Light</vt:lpstr>
      <vt:lpstr>Segoe UI Light (Body)</vt:lpstr>
      <vt:lpstr>Söhne</vt:lpstr>
      <vt:lpstr>Office Theme</vt:lpstr>
      <vt:lpstr>Slide 1</vt:lpstr>
      <vt:lpstr>PowerPoint Presentation</vt:lpstr>
      <vt:lpstr>USER ACQUISITION:</vt:lpstr>
      <vt:lpstr>TRAFFIC ACQUISITION</vt:lpstr>
      <vt:lpstr>EVENT ANALYSIS</vt:lpstr>
      <vt:lpstr>CONVERSION ANALYSIS: </vt:lpstr>
      <vt:lpstr>Demographic and age analysis:</vt:lpstr>
      <vt:lpstr>RECOMMENDATIONS FOR THE ABOVE ANALYSIS</vt:lpstr>
      <vt:lpstr>ANALYSIS BASED ON CITIES</vt:lpstr>
      <vt:lpstr>Slide 6</vt:lpstr>
      <vt:lpstr>PowerPoint Presentation</vt:lpstr>
      <vt:lpstr>PowerPoint Presentation</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Baby Kirubha Shree S</dc:creator>
  <cp:lastModifiedBy>Baby Kirubha Shree S</cp:lastModifiedBy>
  <cp:revision>1</cp:revision>
  <dcterms:created xsi:type="dcterms:W3CDTF">2024-02-28T06:41:19Z</dcterms:created>
  <dcterms:modified xsi:type="dcterms:W3CDTF">2024-02-28T16:25:54Z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